
<file path=[Content_Types].xml><?xml version="1.0" encoding="utf-8"?>
<Types xmlns="http://schemas.openxmlformats.org/package/2006/content-types">
  <Default Extension="jpeg" ContentType="image/jpeg"/>
  <Default Extension="png" ContentType="image/png"/>
  <Default Extension="emf" ContentType="image/x-emf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16"/>
  </p:notesMasterIdLst>
  <p:handoutMasterIdLst>
    <p:handoutMasterId r:id="rId32"/>
  </p:handoutMasterIdLst>
  <p:sldIdLst>
    <p:sldId id="262" r:id="rId3"/>
    <p:sldId id="288" r:id="rId4"/>
    <p:sldId id="257" r:id="rId5"/>
    <p:sldId id="256" r:id="rId6"/>
    <p:sldId id="287" r:id="rId7"/>
    <p:sldId id="276" r:id="rId8"/>
    <p:sldId id="269" r:id="rId9"/>
    <p:sldId id="270" r:id="rId10"/>
    <p:sldId id="273" r:id="rId11"/>
    <p:sldId id="266" r:id="rId12"/>
    <p:sldId id="281" r:id="rId13"/>
    <p:sldId id="271" r:id="rId14"/>
    <p:sldId id="272" r:id="rId15"/>
    <p:sldId id="274" r:id="rId17"/>
    <p:sldId id="267" r:id="rId18"/>
    <p:sldId id="283" r:id="rId19"/>
    <p:sldId id="275" r:id="rId20"/>
    <p:sldId id="277" r:id="rId21"/>
    <p:sldId id="280" r:id="rId22"/>
    <p:sldId id="268" r:id="rId23"/>
    <p:sldId id="278" r:id="rId24"/>
    <p:sldId id="279" r:id="rId25"/>
    <p:sldId id="282" r:id="rId26"/>
    <p:sldId id="285" r:id="rId27"/>
    <p:sldId id="286" r:id="rId28"/>
    <p:sldId id="263" r:id="rId29"/>
    <p:sldId id="264" r:id="rId30"/>
    <p:sldId id="265" r:id="rId31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howGuides="1">
      <p:cViewPr varScale="1">
        <p:scale>
          <a:sx n="104" d="100"/>
          <a:sy n="104" d="100"/>
        </p:scale>
        <p:origin x="-798" y="-96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7.xml"/><Relationship Id="rId8" Type="http://schemas.openxmlformats.org/officeDocument/2006/relationships/slide" Target="slides/slide6.xml"/><Relationship Id="rId7" Type="http://schemas.openxmlformats.org/officeDocument/2006/relationships/slide" Target="slides/slide5.xml"/><Relationship Id="rId6" Type="http://schemas.openxmlformats.org/officeDocument/2006/relationships/slide" Target="slides/slide4.xml"/><Relationship Id="rId5" Type="http://schemas.openxmlformats.org/officeDocument/2006/relationships/slide" Target="slides/slide3.xml"/><Relationship Id="rId4" Type="http://schemas.openxmlformats.org/officeDocument/2006/relationships/slide" Target="slides/slide2.xml"/><Relationship Id="rId35" Type="http://schemas.openxmlformats.org/officeDocument/2006/relationships/tableStyles" Target="tableStyles.xml"/><Relationship Id="rId34" Type="http://schemas.openxmlformats.org/officeDocument/2006/relationships/viewProps" Target="viewProps.xml"/><Relationship Id="rId33" Type="http://schemas.openxmlformats.org/officeDocument/2006/relationships/presProps" Target="presProps.xml"/><Relationship Id="rId32" Type="http://schemas.openxmlformats.org/officeDocument/2006/relationships/handoutMaster" Target="handoutMasters/handoutMaster1.xml"/><Relationship Id="rId31" Type="http://schemas.openxmlformats.org/officeDocument/2006/relationships/slide" Target="slides/slide28.xml"/><Relationship Id="rId30" Type="http://schemas.openxmlformats.org/officeDocument/2006/relationships/slide" Target="slides/slide27.xml"/><Relationship Id="rId3" Type="http://schemas.openxmlformats.org/officeDocument/2006/relationships/slide" Target="slides/slide1.xml"/><Relationship Id="rId29" Type="http://schemas.openxmlformats.org/officeDocument/2006/relationships/slide" Target="slides/slide26.xml"/><Relationship Id="rId28" Type="http://schemas.openxmlformats.org/officeDocument/2006/relationships/slide" Target="slides/slide25.xml"/><Relationship Id="rId27" Type="http://schemas.openxmlformats.org/officeDocument/2006/relationships/slide" Target="slides/slide24.xml"/><Relationship Id="rId26" Type="http://schemas.openxmlformats.org/officeDocument/2006/relationships/slide" Target="slides/slide23.xml"/><Relationship Id="rId25" Type="http://schemas.openxmlformats.org/officeDocument/2006/relationships/slide" Target="slides/slide22.xml"/><Relationship Id="rId24" Type="http://schemas.openxmlformats.org/officeDocument/2006/relationships/slide" Target="slides/slide21.xml"/><Relationship Id="rId23" Type="http://schemas.openxmlformats.org/officeDocument/2006/relationships/slide" Target="slides/slide20.xml"/><Relationship Id="rId22" Type="http://schemas.openxmlformats.org/officeDocument/2006/relationships/slide" Target="slides/slide19.xml"/><Relationship Id="rId21" Type="http://schemas.openxmlformats.org/officeDocument/2006/relationships/slide" Target="slides/slide18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" Type="http://schemas.openxmlformats.org/officeDocument/2006/relationships/slide" Target="slides/slide16.xml"/><Relationship Id="rId18" Type="http://schemas.openxmlformats.org/officeDocument/2006/relationships/slide" Target="slides/slide15.xml"/><Relationship Id="rId17" Type="http://schemas.openxmlformats.org/officeDocument/2006/relationships/slide" Target="slides/slide14.xml"/><Relationship Id="rId16" Type="http://schemas.openxmlformats.org/officeDocument/2006/relationships/notesMaster" Target="notesMasters/notesMaster1.xml"/><Relationship Id="rId15" Type="http://schemas.openxmlformats.org/officeDocument/2006/relationships/slide" Target="slides/slide13.xml"/><Relationship Id="rId14" Type="http://schemas.openxmlformats.org/officeDocument/2006/relationships/slide" Target="slides/slide12.xml"/><Relationship Id="rId13" Type="http://schemas.openxmlformats.org/officeDocument/2006/relationships/slide" Target="slides/slide11.xml"/><Relationship Id="rId12" Type="http://schemas.openxmlformats.org/officeDocument/2006/relationships/slide" Target="slides/slide10.xml"/><Relationship Id="rId11" Type="http://schemas.openxmlformats.org/officeDocument/2006/relationships/slide" Target="slides/slide9.xml"/><Relationship Id="rId10" Type="http://schemas.openxmlformats.org/officeDocument/2006/relationships/slide" Target="slides/slide8.xml"/><Relationship Id="rId1" Type="http://schemas.openxmlformats.org/officeDocument/2006/relationships/slideMaster" Target="slideMasters/slide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9B84EA-7D68-4D60-9CB1-D50884785D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D4E0FC9-F1F8-4FAE-9988-3BA365CFD46F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B535A01-3E5A-4909-99F7-0B253148F49C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DF4A17E-6332-43B5-B5EC-9AF41EF4E9D6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C1CDDB6-9008-4A4D-86C6-F2AA4FBCEC3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C1CDDB6-9008-4A4D-86C6-F2AA4FBCEC3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C1CDDB6-9008-4A4D-86C6-F2AA4FBCEC3D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0EE8F6-CA91-4FF3-8B11-04A39AC41C22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F83505-5FF3-4DBA-AC19-D5C45C7644C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slow">
    <p:randomBar dir="vert"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0EE8F6-CA91-4FF3-8B11-04A39AC41C22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F83505-5FF3-4DBA-AC19-D5C45C7644C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slow">
    <p:randomBar dir="vert"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0EE8F6-CA91-4FF3-8B11-04A39AC41C22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F83505-5FF3-4DBA-AC19-D5C45C7644C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slow">
    <p:randomBar dir="vert"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0EE8F6-CA91-4FF3-8B11-04A39AC41C22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F83505-5FF3-4DBA-AC19-D5C45C7644C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slow">
    <p:randomBar dir="vert"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0EE8F6-CA91-4FF3-8B11-04A39AC41C22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F83505-5FF3-4DBA-AC19-D5C45C7644C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slow">
    <p:randomBar dir="vert"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0EE8F6-CA91-4FF3-8B11-04A39AC41C22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F83505-5FF3-4DBA-AC19-D5C45C7644C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slow">
    <p:randomBar dir="vert"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0EE8F6-CA91-4FF3-8B11-04A39AC41C22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F83505-5FF3-4DBA-AC19-D5C45C7644C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slow">
    <p:randomBar dir="vert"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0EE8F6-CA91-4FF3-8B11-04A39AC41C22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F83505-5FF3-4DBA-AC19-D5C45C7644C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slow">
    <p:randomBar dir="vert"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0EE8F6-CA91-4FF3-8B11-04A39AC41C22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F83505-5FF3-4DBA-AC19-D5C45C7644C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slow">
    <p:randomBar dir="vert"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0EE8F6-CA91-4FF3-8B11-04A39AC41C22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F83505-5FF3-4DBA-AC19-D5C45C7644C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slow">
    <p:randomBar dir="vert"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0EE8F6-CA91-4FF3-8B11-04A39AC41C22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F83505-5FF3-4DBA-AC19-D5C45C7644C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slow">
    <p:randomBar dir="vert"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7" Type="http://schemas.openxmlformats.org/officeDocument/2006/relationships/theme" Target="../theme/theme1.xml"/><Relationship Id="rId16" Type="http://schemas.openxmlformats.org/officeDocument/2006/relationships/image" Target="../media/image1.jpeg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6" cstate="print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50EE8F6-CA91-4FF3-8B11-04A39AC41C22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2F83505-5FF3-4DBA-AC19-D5C45C7644CC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</p:sldLayoutIdLst>
  <p:transition spd="slow">
    <p:randomBar dir="vert"/>
  </p:transition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7" Type="http://schemas.openxmlformats.org/officeDocument/2006/relationships/slideLayout" Target="../slideLayouts/slideLayout1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Relationship Id="rId3" Type="http://schemas.openxmlformats.org/officeDocument/2006/relationships/image" Target="../media/image5.emf"/><Relationship Id="rId2" Type="http://schemas.openxmlformats.org/officeDocument/2006/relationships/image" Target="../media/image4.emf"/><Relationship Id="rId1" Type="http://schemas.openxmlformats.org/officeDocument/2006/relationships/image" Target="../media/image3.emf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hyperlink" Target="http://www.rapidesign.cn/" TargetMode="Externa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9.jpe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10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11.jpeg"/></Relationships>
</file>

<file path=ppt/slides/_rels/slide10.xml.rels><?xml version="1.0" encoding="UTF-8" standalone="yes"?>
<Relationships xmlns="http://schemas.openxmlformats.org/package/2006/relationships"><Relationship Id="rId7" Type="http://schemas.openxmlformats.org/officeDocument/2006/relationships/slideLayout" Target="../slideLayouts/slideLayout1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Relationship Id="rId3" Type="http://schemas.openxmlformats.org/officeDocument/2006/relationships/image" Target="../media/image5.emf"/><Relationship Id="rId2" Type="http://schemas.openxmlformats.org/officeDocument/2006/relationships/image" Target="../media/image4.emf"/><Relationship Id="rId1" Type="http://schemas.openxmlformats.org/officeDocument/2006/relationships/image" Target="../media/image3.emf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7" Type="http://schemas.openxmlformats.org/officeDocument/2006/relationships/slideLayout" Target="../slideLayouts/slideLayout1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Relationship Id="rId3" Type="http://schemas.openxmlformats.org/officeDocument/2006/relationships/image" Target="../media/image5.emf"/><Relationship Id="rId2" Type="http://schemas.openxmlformats.org/officeDocument/2006/relationships/image" Target="../media/image4.emf"/><Relationship Id="rId1" Type="http://schemas.openxmlformats.org/officeDocument/2006/relationships/image" Target="../media/image3.emf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14.xml"/><Relationship Id="rId1" Type="http://schemas.openxmlformats.org/officeDocument/2006/relationships/image" Target="../media/image8.emf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7" Type="http://schemas.openxmlformats.org/officeDocument/2006/relationships/slideLayout" Target="../slideLayouts/slideLayout1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Relationship Id="rId3" Type="http://schemas.openxmlformats.org/officeDocument/2006/relationships/image" Target="../media/image5.emf"/><Relationship Id="rId2" Type="http://schemas.openxmlformats.org/officeDocument/2006/relationships/image" Target="../media/image4.emf"/><Relationship Id="rId1" Type="http://schemas.openxmlformats.org/officeDocument/2006/relationships/image" Target="../media/image3.emf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image" Target="../media/image13.jpeg"/><Relationship Id="rId1" Type="http://schemas.openxmlformats.org/officeDocument/2006/relationships/image" Target="../media/image12.pn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2.png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4699" y="523078"/>
            <a:ext cx="8482601" cy="5839980"/>
          </a:xfrm>
          <a:prstGeom prst="rect">
            <a:avLst/>
          </a:prstGeom>
        </p:spPr>
      </p:pic>
      <p:sp useBgFill="1">
        <p:nvSpPr>
          <p:cNvPr id="4" name="Freeform 10"/>
          <p:cNvSpPr/>
          <p:nvPr/>
        </p:nvSpPr>
        <p:spPr bwMode="auto">
          <a:xfrm>
            <a:off x="2943052" y="1704792"/>
            <a:ext cx="6249621" cy="3907069"/>
          </a:xfrm>
          <a:custGeom>
            <a:avLst/>
            <a:gdLst>
              <a:gd name="T0" fmla="*/ 73 w 1877"/>
              <a:gd name="T1" fmla="*/ 64 h 1172"/>
              <a:gd name="T2" fmla="*/ 1175 w 1877"/>
              <a:gd name="T3" fmla="*/ 77 h 1172"/>
              <a:gd name="T4" fmla="*/ 1762 w 1877"/>
              <a:gd name="T5" fmla="*/ 215 h 1172"/>
              <a:gd name="T6" fmla="*/ 1819 w 1877"/>
              <a:gd name="T7" fmla="*/ 844 h 1172"/>
              <a:gd name="T8" fmla="*/ 1299 w 1877"/>
              <a:gd name="T9" fmla="*/ 909 h 1172"/>
              <a:gd name="T10" fmla="*/ 1429 w 1877"/>
              <a:gd name="T11" fmla="*/ 1172 h 1172"/>
              <a:gd name="T12" fmla="*/ 912 w 1877"/>
              <a:gd name="T13" fmla="*/ 934 h 1172"/>
              <a:gd name="T14" fmla="*/ 281 w 1877"/>
              <a:gd name="T15" fmla="*/ 918 h 1172"/>
              <a:gd name="T16" fmla="*/ 16 w 1877"/>
              <a:gd name="T17" fmla="*/ 599 h 1172"/>
              <a:gd name="T18" fmla="*/ 60 w 1877"/>
              <a:gd name="T19" fmla="*/ 89 h 1172"/>
              <a:gd name="T20" fmla="*/ 73 w 1877"/>
              <a:gd name="T21" fmla="*/ 64 h 1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877" h="1172">
                <a:moveTo>
                  <a:pt x="73" y="64"/>
                </a:moveTo>
                <a:cubicBezTo>
                  <a:pt x="375" y="54"/>
                  <a:pt x="836" y="76"/>
                  <a:pt x="1175" y="77"/>
                </a:cubicBezTo>
                <a:cubicBezTo>
                  <a:pt x="1406" y="82"/>
                  <a:pt x="1670" y="0"/>
                  <a:pt x="1762" y="215"/>
                </a:cubicBezTo>
                <a:cubicBezTo>
                  <a:pt x="1801" y="299"/>
                  <a:pt x="1877" y="769"/>
                  <a:pt x="1819" y="844"/>
                </a:cubicBezTo>
                <a:cubicBezTo>
                  <a:pt x="1749" y="955"/>
                  <a:pt x="1408" y="906"/>
                  <a:pt x="1299" y="909"/>
                </a:cubicBezTo>
                <a:cubicBezTo>
                  <a:pt x="1338" y="993"/>
                  <a:pt x="1390" y="1076"/>
                  <a:pt x="1429" y="1172"/>
                </a:cubicBezTo>
                <a:cubicBezTo>
                  <a:pt x="1221" y="1118"/>
                  <a:pt x="1119" y="964"/>
                  <a:pt x="912" y="934"/>
                </a:cubicBezTo>
                <a:cubicBezTo>
                  <a:pt x="718" y="916"/>
                  <a:pt x="488" y="924"/>
                  <a:pt x="281" y="918"/>
                </a:cubicBezTo>
                <a:cubicBezTo>
                  <a:pt x="51" y="914"/>
                  <a:pt x="0" y="855"/>
                  <a:pt x="16" y="599"/>
                </a:cubicBezTo>
                <a:cubicBezTo>
                  <a:pt x="35" y="429"/>
                  <a:pt x="37" y="265"/>
                  <a:pt x="60" y="89"/>
                </a:cubicBezTo>
                <a:lnTo>
                  <a:pt x="73" y="64"/>
                </a:lnTo>
                <a:close/>
              </a:path>
            </a:pathLst>
          </a:custGeom>
          <a:ln w="57150">
            <a:solidFill>
              <a:schemeClr val="bg1"/>
            </a:solidFill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文本框 4"/>
          <p:cNvSpPr txBox="1"/>
          <p:nvPr/>
        </p:nvSpPr>
        <p:spPr>
          <a:xfrm>
            <a:off x="3406246" y="2112911"/>
            <a:ext cx="5170554" cy="14452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8800" dirty="0" smtClean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rPr>
              <a:t>项目答辩</a:t>
            </a:r>
            <a:endParaRPr lang="zh-CN" altLang="en-US" sz="8800" dirty="0">
              <a:solidFill>
                <a:schemeClr val="bg1"/>
              </a:solidFill>
              <a:latin typeface="新蒂黑板报" panose="03000600000000000000" pitchFamily="66" charset="-122"/>
              <a:ea typeface="新蒂黑板报" panose="03000600000000000000" pitchFamily="66" charset="-122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3476586" y="3430994"/>
            <a:ext cx="49218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28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这里可以是你的论文标题</a:t>
            </a:r>
            <a:endParaRPr lang="zh-CN" altLang="en-US" sz="28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4590747" y="4010486"/>
            <a:ext cx="241495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答辩人：</a:t>
            </a:r>
            <a:endParaRPr lang="zh-CN" altLang="en-US" sz="24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8" name="Group 4"/>
          <p:cNvGrpSpPr>
            <a:grpSpLocks noChangeAspect="1"/>
          </p:cNvGrpSpPr>
          <p:nvPr/>
        </p:nvGrpSpPr>
        <p:grpSpPr bwMode="auto">
          <a:xfrm>
            <a:off x="5750862" y="4287983"/>
            <a:ext cx="1481144" cy="117003"/>
            <a:chOff x="2667" y="3648"/>
            <a:chExt cx="959" cy="49"/>
          </a:xfrm>
          <a:solidFill>
            <a:schemeClr val="bg1"/>
          </a:solidFill>
        </p:grpSpPr>
        <p:sp>
          <p:nvSpPr>
            <p:cNvPr id="9" name="Freeform 5"/>
            <p:cNvSpPr/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0" name="Freeform 6"/>
            <p:cNvSpPr/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1" name="Freeform 7"/>
            <p:cNvSpPr/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3" name="Freeform 9"/>
            <p:cNvSpPr/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4" name="Freeform 10"/>
            <p:cNvSpPr/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5" name="Freeform 11"/>
            <p:cNvSpPr/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6" name="Freeform 12"/>
            <p:cNvSpPr/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7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8" name="Freeform 14"/>
            <p:cNvSpPr/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9" name="Freeform 15"/>
            <p:cNvSpPr/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0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1" name="Freeform 17"/>
            <p:cNvSpPr/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2" name="Freeform 18"/>
            <p:cNvSpPr/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3" name="Freeform 19"/>
            <p:cNvSpPr/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4" name="Freeform 20"/>
            <p:cNvSpPr/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5" name="Freeform 21"/>
            <p:cNvSpPr/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6" name="Freeform 22"/>
            <p:cNvSpPr/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7" name="Freeform 23"/>
            <p:cNvSpPr/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8" name="Freeform 24"/>
            <p:cNvSpPr/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9" name="Freeform 25"/>
            <p:cNvSpPr/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30" name="Freeform 26"/>
            <p:cNvSpPr/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31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32" name="Freeform 28"/>
            <p:cNvSpPr/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33" name="Freeform 29"/>
            <p:cNvSpPr/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34" name="Freeform 30"/>
            <p:cNvSpPr/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35" name="Freeform 31"/>
            <p:cNvSpPr/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36" name="Freeform 32"/>
            <p:cNvSpPr/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37" name="Freeform 33"/>
            <p:cNvSpPr/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38" name="Freeform 34"/>
            <p:cNvSpPr/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39" name="Freeform 35"/>
            <p:cNvSpPr/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0" name="Freeform 36"/>
            <p:cNvSpPr/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1" name="Freeform 37"/>
            <p:cNvSpPr/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2" name="Freeform 38"/>
            <p:cNvSpPr/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3" name="Freeform 39"/>
            <p:cNvSpPr/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4" name="Freeform 40"/>
            <p:cNvSpPr/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5" name="Freeform 41"/>
            <p:cNvSpPr/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" name="Freeform 42"/>
            <p:cNvSpPr/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" name="Freeform 43"/>
            <p:cNvSpPr/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" name="Freeform 44"/>
            <p:cNvSpPr/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" name="Freeform 45"/>
            <p:cNvSpPr/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1" name="Freeform 47"/>
            <p:cNvSpPr/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2" name="Freeform 48"/>
            <p:cNvSpPr/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3" name="Freeform 49"/>
            <p:cNvSpPr/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4" name="Freeform 50"/>
            <p:cNvSpPr/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5" name="Freeform 51"/>
            <p:cNvSpPr/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6" name="Freeform 52"/>
            <p:cNvSpPr/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7" name="Freeform 53"/>
            <p:cNvSpPr/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8" name="Freeform 54"/>
            <p:cNvSpPr/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9" name="Freeform 55"/>
            <p:cNvSpPr/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0" name="Freeform 56"/>
            <p:cNvSpPr/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sp>
        <p:nvSpPr>
          <p:cNvPr id="61" name="矩形 60"/>
          <p:cNvSpPr/>
          <p:nvPr/>
        </p:nvSpPr>
        <p:spPr>
          <a:xfrm>
            <a:off x="5882874" y="3963020"/>
            <a:ext cx="640080" cy="4603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4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XXX</a:t>
            </a:r>
            <a:endParaRPr lang="en-US" altLang="zh-CN" sz="2400" dirty="0" smtClean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</p:spTree>
  </p:cSld>
  <p:clrMapOvr>
    <a:masterClrMapping/>
  </p:clrMapOvr>
  <p:transition spd="slow">
    <p:randomBar dir="vert"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矩形 17"/>
          <p:cNvSpPr/>
          <p:nvPr/>
        </p:nvSpPr>
        <p:spPr>
          <a:xfrm>
            <a:off x="343384" y="1852263"/>
            <a:ext cx="264687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32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【</a:t>
            </a:r>
            <a:r>
              <a:rPr lang="zh-CN" altLang="en-US" sz="32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设计说明</a:t>
            </a:r>
            <a:r>
              <a:rPr lang="en-US" altLang="zh-CN" sz="32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】</a:t>
            </a:r>
            <a:endParaRPr lang="zh-CN" altLang="en-US" sz="32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573203" y="2878385"/>
            <a:ext cx="63052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感谢您购买本产品，本</a:t>
            </a:r>
            <a:r>
              <a:rPr lang="zh-CN" altLang="en-US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页将对该模版的设计进行补充</a:t>
            </a:r>
            <a:r>
              <a:rPr lang="zh-CN" altLang="en-US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说明：</a:t>
            </a:r>
            <a:endParaRPr lang="zh-CN" alt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573203" y="3639103"/>
            <a:ext cx="1052242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模版标题字体：</a:t>
            </a:r>
            <a:r>
              <a:rPr lang="zh-CN" altLang="en-US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方正静蕾简体</a:t>
            </a:r>
            <a:r>
              <a:rPr lang="zh-CN" altLang="en-US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、</a:t>
            </a:r>
            <a:r>
              <a:rPr lang="zh-CN" altLang="en-US" sz="2400" dirty="0" smtClean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rPr>
              <a:t>新蒂黑板报</a:t>
            </a:r>
            <a:endParaRPr lang="en-US" altLang="zh-CN" sz="2400" dirty="0" smtClean="0">
              <a:solidFill>
                <a:schemeClr val="bg1"/>
              </a:solidFill>
              <a:latin typeface="新蒂黑板报" panose="03000600000000000000" pitchFamily="66" charset="-122"/>
              <a:ea typeface="新蒂黑板报" panose="03000600000000000000" pitchFamily="66" charset="-122"/>
            </a:endParaRPr>
          </a:p>
          <a:p>
            <a:r>
              <a:rPr lang="zh-CN" altLang="en-US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正文</a:t>
            </a:r>
            <a:r>
              <a:rPr lang="zh-CN" altLang="en-US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字体：华文</a:t>
            </a:r>
            <a:r>
              <a:rPr lang="zh-CN" altLang="en-US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细黑，字体下载后直接安装即可</a:t>
            </a:r>
            <a:endParaRPr lang="zh-CN" alt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文本框 60"/>
          <p:cNvSpPr txBox="1"/>
          <p:nvPr/>
        </p:nvSpPr>
        <p:spPr>
          <a:xfrm>
            <a:off x="7061522" y="2119396"/>
            <a:ext cx="350331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32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选题背景意义</a:t>
            </a:r>
            <a:endParaRPr lang="zh-CN" altLang="en-US" sz="32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62" name="文本框 61"/>
          <p:cNvSpPr txBox="1"/>
          <p:nvPr/>
        </p:nvSpPr>
        <p:spPr>
          <a:xfrm>
            <a:off x="7011986" y="3018390"/>
            <a:ext cx="355039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zh-CN" sz="32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论文综述简介</a:t>
            </a:r>
            <a:endParaRPr lang="zh-CN" altLang="en-US" sz="32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63" name="文本框 62"/>
          <p:cNvSpPr txBox="1"/>
          <p:nvPr/>
        </p:nvSpPr>
        <p:spPr>
          <a:xfrm>
            <a:off x="7028109" y="3952383"/>
            <a:ext cx="35350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32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研究方法过程</a:t>
            </a:r>
            <a:endParaRPr lang="zh-CN" altLang="en-US" sz="32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64" name="文本框 63"/>
          <p:cNvSpPr txBox="1"/>
          <p:nvPr/>
        </p:nvSpPr>
        <p:spPr>
          <a:xfrm>
            <a:off x="7034844" y="4851377"/>
            <a:ext cx="352867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32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论文归纳总结</a:t>
            </a:r>
            <a:endParaRPr lang="zh-CN" altLang="en-US" sz="32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65" name="Freeform 105"/>
          <p:cNvSpPr>
            <a:spLocks noEditPoints="1"/>
          </p:cNvSpPr>
          <p:nvPr/>
        </p:nvSpPr>
        <p:spPr bwMode="auto">
          <a:xfrm>
            <a:off x="6534447" y="2226277"/>
            <a:ext cx="477538" cy="434476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121920" tIns="60960" rIns="121920" bIns="60960" numCol="1" anchor="t" anchorCtr="0" compatLnSpc="1"/>
          <a:lstStyle/>
          <a:p>
            <a:endParaRPr lang="zh-CN" altLang="en-US" sz="2800"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66" name="Freeform 105"/>
          <p:cNvSpPr>
            <a:spLocks noEditPoints="1"/>
          </p:cNvSpPr>
          <p:nvPr/>
        </p:nvSpPr>
        <p:spPr bwMode="auto">
          <a:xfrm>
            <a:off x="6534447" y="3110249"/>
            <a:ext cx="477538" cy="434476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121920" tIns="60960" rIns="121920" bIns="60960" numCol="1" anchor="t" anchorCtr="0" compatLnSpc="1"/>
          <a:lstStyle/>
          <a:p>
            <a:endParaRPr lang="zh-CN" altLang="en-US" sz="2800"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67" name="Freeform 105"/>
          <p:cNvSpPr>
            <a:spLocks noEditPoints="1"/>
          </p:cNvSpPr>
          <p:nvPr/>
        </p:nvSpPr>
        <p:spPr bwMode="auto">
          <a:xfrm>
            <a:off x="6534447" y="4053678"/>
            <a:ext cx="477538" cy="434476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121920" tIns="60960" rIns="121920" bIns="60960" numCol="1" anchor="t" anchorCtr="0" compatLnSpc="1"/>
          <a:lstStyle/>
          <a:p>
            <a:endParaRPr lang="zh-CN" altLang="en-US" sz="2800"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68" name="Freeform 105"/>
          <p:cNvSpPr>
            <a:spLocks noEditPoints="1"/>
          </p:cNvSpPr>
          <p:nvPr/>
        </p:nvSpPr>
        <p:spPr bwMode="auto">
          <a:xfrm>
            <a:off x="6534447" y="4937650"/>
            <a:ext cx="477538" cy="434476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121920" tIns="60960" rIns="121920" bIns="60960" numCol="1" anchor="t" anchorCtr="0" compatLnSpc="1"/>
          <a:lstStyle/>
          <a:p>
            <a:endParaRPr lang="zh-CN" altLang="en-US" sz="2800"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69" name="组合 68"/>
          <p:cNvGrpSpPr/>
          <p:nvPr/>
        </p:nvGrpSpPr>
        <p:grpSpPr>
          <a:xfrm>
            <a:off x="1068883" y="2091260"/>
            <a:ext cx="4756185" cy="3391776"/>
            <a:chOff x="534309" y="1900078"/>
            <a:chExt cx="5605858" cy="3997703"/>
          </a:xfrm>
        </p:grpSpPr>
        <p:grpSp>
          <p:nvGrpSpPr>
            <p:cNvPr id="70" name="组合 69"/>
            <p:cNvGrpSpPr/>
            <p:nvPr/>
          </p:nvGrpSpPr>
          <p:grpSpPr>
            <a:xfrm>
              <a:off x="534309" y="1900078"/>
              <a:ext cx="5605858" cy="3997703"/>
              <a:chOff x="3154364" y="2608264"/>
              <a:chExt cx="4337050" cy="3062288"/>
            </a:xfrm>
            <a:solidFill>
              <a:schemeClr val="bg1"/>
            </a:solidFill>
          </p:grpSpPr>
          <p:sp>
            <p:nvSpPr>
              <p:cNvPr id="72" name="Freeform 28"/>
              <p:cNvSpPr>
                <a:spLocks noEditPoints="1"/>
              </p:cNvSpPr>
              <p:nvPr/>
            </p:nvSpPr>
            <p:spPr bwMode="auto">
              <a:xfrm>
                <a:off x="3775076" y="2779714"/>
                <a:ext cx="3013075" cy="1584325"/>
              </a:xfrm>
              <a:custGeom>
                <a:avLst/>
                <a:gdLst>
                  <a:gd name="T0" fmla="*/ 1641 w 1898"/>
                  <a:gd name="T1" fmla="*/ 31 h 998"/>
                  <a:gd name="T2" fmla="*/ 1035 w 1898"/>
                  <a:gd name="T3" fmla="*/ 28 h 998"/>
                  <a:gd name="T4" fmla="*/ 376 w 1898"/>
                  <a:gd name="T5" fmla="*/ 23 h 998"/>
                  <a:gd name="T6" fmla="*/ 101 w 1898"/>
                  <a:gd name="T7" fmla="*/ 1 h 998"/>
                  <a:gd name="T8" fmla="*/ 462 w 1898"/>
                  <a:gd name="T9" fmla="*/ 3 h 998"/>
                  <a:gd name="T10" fmla="*/ 1135 w 1898"/>
                  <a:gd name="T11" fmla="*/ 6 h 998"/>
                  <a:gd name="T12" fmla="*/ 1712 w 1898"/>
                  <a:gd name="T13" fmla="*/ 11 h 998"/>
                  <a:gd name="T14" fmla="*/ 1850 w 1898"/>
                  <a:gd name="T15" fmla="*/ 84 h 998"/>
                  <a:gd name="T16" fmla="*/ 1853 w 1898"/>
                  <a:gd name="T17" fmla="*/ 54 h 998"/>
                  <a:gd name="T18" fmla="*/ 1851 w 1898"/>
                  <a:gd name="T19" fmla="*/ 38 h 998"/>
                  <a:gd name="T20" fmla="*/ 1839 w 1898"/>
                  <a:gd name="T21" fmla="*/ 34 h 998"/>
                  <a:gd name="T22" fmla="*/ 1849 w 1898"/>
                  <a:gd name="T23" fmla="*/ 11 h 998"/>
                  <a:gd name="T24" fmla="*/ 1881 w 1898"/>
                  <a:gd name="T25" fmla="*/ 16 h 998"/>
                  <a:gd name="T26" fmla="*/ 1891 w 1898"/>
                  <a:gd name="T27" fmla="*/ 31 h 998"/>
                  <a:gd name="T28" fmla="*/ 1888 w 1898"/>
                  <a:gd name="T29" fmla="*/ 59 h 998"/>
                  <a:gd name="T30" fmla="*/ 1861 w 1898"/>
                  <a:gd name="T31" fmla="*/ 959 h 998"/>
                  <a:gd name="T32" fmla="*/ 1859 w 1898"/>
                  <a:gd name="T33" fmla="*/ 752 h 998"/>
                  <a:gd name="T34" fmla="*/ 1854 w 1898"/>
                  <a:gd name="T35" fmla="*/ 412 h 998"/>
                  <a:gd name="T36" fmla="*/ 1850 w 1898"/>
                  <a:gd name="T37" fmla="*/ 135 h 998"/>
                  <a:gd name="T38" fmla="*/ 1887 w 1898"/>
                  <a:gd name="T39" fmla="*/ 122 h 998"/>
                  <a:gd name="T40" fmla="*/ 1891 w 1898"/>
                  <a:gd name="T41" fmla="*/ 398 h 998"/>
                  <a:gd name="T42" fmla="*/ 1896 w 1898"/>
                  <a:gd name="T43" fmla="*/ 739 h 998"/>
                  <a:gd name="T44" fmla="*/ 1898 w 1898"/>
                  <a:gd name="T45" fmla="*/ 946 h 998"/>
                  <a:gd name="T46" fmla="*/ 1833 w 1898"/>
                  <a:gd name="T47" fmla="*/ 974 h 998"/>
                  <a:gd name="T48" fmla="*/ 1866 w 1898"/>
                  <a:gd name="T49" fmla="*/ 977 h 998"/>
                  <a:gd name="T50" fmla="*/ 1857 w 1898"/>
                  <a:gd name="T51" fmla="*/ 983 h 998"/>
                  <a:gd name="T52" fmla="*/ 1860 w 1898"/>
                  <a:gd name="T53" fmla="*/ 972 h 998"/>
                  <a:gd name="T54" fmla="*/ 1894 w 1898"/>
                  <a:gd name="T55" fmla="*/ 971 h 998"/>
                  <a:gd name="T56" fmla="*/ 1860 w 1898"/>
                  <a:gd name="T57" fmla="*/ 997 h 998"/>
                  <a:gd name="T58" fmla="*/ 1829 w 1898"/>
                  <a:gd name="T59" fmla="*/ 997 h 998"/>
                  <a:gd name="T60" fmla="*/ 1794 w 1898"/>
                  <a:gd name="T61" fmla="*/ 996 h 998"/>
                  <a:gd name="T62" fmla="*/ 235 w 1898"/>
                  <a:gd name="T63" fmla="*/ 974 h 998"/>
                  <a:gd name="T64" fmla="*/ 813 w 1898"/>
                  <a:gd name="T65" fmla="*/ 974 h 998"/>
                  <a:gd name="T66" fmla="*/ 1475 w 1898"/>
                  <a:gd name="T67" fmla="*/ 974 h 998"/>
                  <a:gd name="T68" fmla="*/ 1818 w 1898"/>
                  <a:gd name="T69" fmla="*/ 974 h 998"/>
                  <a:gd name="T70" fmla="*/ 1514 w 1898"/>
                  <a:gd name="T71" fmla="*/ 996 h 998"/>
                  <a:gd name="T72" fmla="*/ 867 w 1898"/>
                  <a:gd name="T73" fmla="*/ 996 h 998"/>
                  <a:gd name="T74" fmla="*/ 259 w 1898"/>
                  <a:gd name="T75" fmla="*/ 996 h 998"/>
                  <a:gd name="T76" fmla="*/ 7 w 1898"/>
                  <a:gd name="T77" fmla="*/ 936 h 998"/>
                  <a:gd name="T78" fmla="*/ 47 w 1898"/>
                  <a:gd name="T79" fmla="*/ 949 h 998"/>
                  <a:gd name="T80" fmla="*/ 50 w 1898"/>
                  <a:gd name="T81" fmla="*/ 967 h 998"/>
                  <a:gd name="T82" fmla="*/ 66 w 1898"/>
                  <a:gd name="T83" fmla="*/ 973 h 998"/>
                  <a:gd name="T84" fmla="*/ 71 w 1898"/>
                  <a:gd name="T85" fmla="*/ 996 h 998"/>
                  <a:gd name="T86" fmla="*/ 28 w 1898"/>
                  <a:gd name="T87" fmla="*/ 992 h 998"/>
                  <a:gd name="T88" fmla="*/ 11 w 1898"/>
                  <a:gd name="T89" fmla="*/ 978 h 998"/>
                  <a:gd name="T90" fmla="*/ 9 w 1898"/>
                  <a:gd name="T91" fmla="*/ 953 h 998"/>
                  <a:gd name="T92" fmla="*/ 46 w 1898"/>
                  <a:gd name="T93" fmla="*/ 50 h 998"/>
                  <a:gd name="T94" fmla="*/ 40 w 1898"/>
                  <a:gd name="T95" fmla="*/ 234 h 998"/>
                  <a:gd name="T96" fmla="*/ 38 w 1898"/>
                  <a:gd name="T97" fmla="*/ 565 h 998"/>
                  <a:gd name="T98" fmla="*/ 42 w 1898"/>
                  <a:gd name="T99" fmla="*/ 851 h 998"/>
                  <a:gd name="T100" fmla="*/ 6 w 1898"/>
                  <a:gd name="T101" fmla="*/ 904 h 998"/>
                  <a:gd name="T102" fmla="*/ 1 w 1898"/>
                  <a:gd name="T103" fmla="*/ 652 h 998"/>
                  <a:gd name="T104" fmla="*/ 1 w 1898"/>
                  <a:gd name="T105" fmla="*/ 314 h 998"/>
                  <a:gd name="T106" fmla="*/ 6 w 1898"/>
                  <a:gd name="T107" fmla="*/ 81 h 998"/>
                  <a:gd name="T108" fmla="*/ 65 w 1898"/>
                  <a:gd name="T109" fmla="*/ 23 h 998"/>
                  <a:gd name="T110" fmla="*/ 31 w 1898"/>
                  <a:gd name="T111" fmla="*/ 22 h 998"/>
                  <a:gd name="T112" fmla="*/ 52 w 1898"/>
                  <a:gd name="T113" fmla="*/ 12 h 998"/>
                  <a:gd name="T114" fmla="*/ 48 w 1898"/>
                  <a:gd name="T115" fmla="*/ 36 h 998"/>
                  <a:gd name="T116" fmla="*/ 12 w 1898"/>
                  <a:gd name="T117" fmla="*/ 41 h 998"/>
                  <a:gd name="T118" fmla="*/ 16 w 1898"/>
                  <a:gd name="T119" fmla="*/ 19 h 998"/>
                  <a:gd name="T120" fmla="*/ 58 w 1898"/>
                  <a:gd name="T121" fmla="*/ 0 h 998"/>
                  <a:gd name="T122" fmla="*/ 101 w 1898"/>
                  <a:gd name="T123" fmla="*/ 1 h 9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98" h="998">
                    <a:moveTo>
                      <a:pt x="1839" y="11"/>
                    </a:moveTo>
                    <a:lnTo>
                      <a:pt x="1816" y="32"/>
                    </a:lnTo>
                    <a:lnTo>
                      <a:pt x="1816" y="32"/>
                    </a:lnTo>
                    <a:lnTo>
                      <a:pt x="1806" y="32"/>
                    </a:lnTo>
                    <a:lnTo>
                      <a:pt x="1788" y="32"/>
                    </a:lnTo>
                    <a:lnTo>
                      <a:pt x="1762" y="32"/>
                    </a:lnTo>
                    <a:lnTo>
                      <a:pt x="1728" y="32"/>
                    </a:lnTo>
                    <a:lnTo>
                      <a:pt x="1688" y="31"/>
                    </a:lnTo>
                    <a:lnTo>
                      <a:pt x="1641" y="31"/>
                    </a:lnTo>
                    <a:lnTo>
                      <a:pt x="1589" y="31"/>
                    </a:lnTo>
                    <a:lnTo>
                      <a:pt x="1532" y="31"/>
                    </a:lnTo>
                    <a:lnTo>
                      <a:pt x="1469" y="30"/>
                    </a:lnTo>
                    <a:lnTo>
                      <a:pt x="1404" y="30"/>
                    </a:lnTo>
                    <a:lnTo>
                      <a:pt x="1335" y="29"/>
                    </a:lnTo>
                    <a:lnTo>
                      <a:pt x="1263" y="29"/>
                    </a:lnTo>
                    <a:lnTo>
                      <a:pt x="1188" y="29"/>
                    </a:lnTo>
                    <a:lnTo>
                      <a:pt x="1111" y="28"/>
                    </a:lnTo>
                    <a:lnTo>
                      <a:pt x="1035" y="28"/>
                    </a:lnTo>
                    <a:lnTo>
                      <a:pt x="956" y="26"/>
                    </a:lnTo>
                    <a:lnTo>
                      <a:pt x="879" y="26"/>
                    </a:lnTo>
                    <a:lnTo>
                      <a:pt x="801" y="25"/>
                    </a:lnTo>
                    <a:lnTo>
                      <a:pt x="724" y="25"/>
                    </a:lnTo>
                    <a:lnTo>
                      <a:pt x="650" y="25"/>
                    </a:lnTo>
                    <a:lnTo>
                      <a:pt x="576" y="24"/>
                    </a:lnTo>
                    <a:lnTo>
                      <a:pt x="506" y="24"/>
                    </a:lnTo>
                    <a:lnTo>
                      <a:pt x="439" y="24"/>
                    </a:lnTo>
                    <a:lnTo>
                      <a:pt x="376" y="23"/>
                    </a:lnTo>
                    <a:lnTo>
                      <a:pt x="318" y="23"/>
                    </a:lnTo>
                    <a:lnTo>
                      <a:pt x="264" y="23"/>
                    </a:lnTo>
                    <a:lnTo>
                      <a:pt x="216" y="23"/>
                    </a:lnTo>
                    <a:lnTo>
                      <a:pt x="175" y="23"/>
                    </a:lnTo>
                    <a:lnTo>
                      <a:pt x="139" y="22"/>
                    </a:lnTo>
                    <a:lnTo>
                      <a:pt x="110" y="22"/>
                    </a:lnTo>
                    <a:lnTo>
                      <a:pt x="90" y="22"/>
                    </a:lnTo>
                    <a:lnTo>
                      <a:pt x="78" y="23"/>
                    </a:lnTo>
                    <a:lnTo>
                      <a:pt x="101" y="1"/>
                    </a:lnTo>
                    <a:lnTo>
                      <a:pt x="114" y="1"/>
                    </a:lnTo>
                    <a:lnTo>
                      <a:pt x="134" y="0"/>
                    </a:lnTo>
                    <a:lnTo>
                      <a:pt x="161" y="1"/>
                    </a:lnTo>
                    <a:lnTo>
                      <a:pt x="197" y="1"/>
                    </a:lnTo>
                    <a:lnTo>
                      <a:pt x="239" y="1"/>
                    </a:lnTo>
                    <a:lnTo>
                      <a:pt x="288" y="1"/>
                    </a:lnTo>
                    <a:lnTo>
                      <a:pt x="340" y="1"/>
                    </a:lnTo>
                    <a:lnTo>
                      <a:pt x="400" y="1"/>
                    </a:lnTo>
                    <a:lnTo>
                      <a:pt x="462" y="3"/>
                    </a:lnTo>
                    <a:lnTo>
                      <a:pt x="529" y="3"/>
                    </a:lnTo>
                    <a:lnTo>
                      <a:pt x="599" y="3"/>
                    </a:lnTo>
                    <a:lnTo>
                      <a:pt x="672" y="4"/>
                    </a:lnTo>
                    <a:lnTo>
                      <a:pt x="747" y="4"/>
                    </a:lnTo>
                    <a:lnTo>
                      <a:pt x="824" y="5"/>
                    </a:lnTo>
                    <a:lnTo>
                      <a:pt x="901" y="5"/>
                    </a:lnTo>
                    <a:lnTo>
                      <a:pt x="980" y="5"/>
                    </a:lnTo>
                    <a:lnTo>
                      <a:pt x="1058" y="6"/>
                    </a:lnTo>
                    <a:lnTo>
                      <a:pt x="1135" y="6"/>
                    </a:lnTo>
                    <a:lnTo>
                      <a:pt x="1212" y="7"/>
                    </a:lnTo>
                    <a:lnTo>
                      <a:pt x="1286" y="7"/>
                    </a:lnTo>
                    <a:lnTo>
                      <a:pt x="1358" y="9"/>
                    </a:lnTo>
                    <a:lnTo>
                      <a:pt x="1428" y="9"/>
                    </a:lnTo>
                    <a:lnTo>
                      <a:pt x="1493" y="9"/>
                    </a:lnTo>
                    <a:lnTo>
                      <a:pt x="1555" y="10"/>
                    </a:lnTo>
                    <a:lnTo>
                      <a:pt x="1613" y="10"/>
                    </a:lnTo>
                    <a:lnTo>
                      <a:pt x="1665" y="10"/>
                    </a:lnTo>
                    <a:lnTo>
                      <a:pt x="1712" y="11"/>
                    </a:lnTo>
                    <a:lnTo>
                      <a:pt x="1751" y="11"/>
                    </a:lnTo>
                    <a:lnTo>
                      <a:pt x="1785" y="11"/>
                    </a:lnTo>
                    <a:lnTo>
                      <a:pt x="1811" y="11"/>
                    </a:lnTo>
                    <a:lnTo>
                      <a:pt x="1830" y="11"/>
                    </a:lnTo>
                    <a:lnTo>
                      <a:pt x="1839" y="11"/>
                    </a:lnTo>
                    <a:lnTo>
                      <a:pt x="1839" y="11"/>
                    </a:lnTo>
                    <a:lnTo>
                      <a:pt x="1839" y="11"/>
                    </a:lnTo>
                    <a:close/>
                    <a:moveTo>
                      <a:pt x="1887" y="71"/>
                    </a:moveTo>
                    <a:lnTo>
                      <a:pt x="1850" y="84"/>
                    </a:lnTo>
                    <a:lnTo>
                      <a:pt x="1850" y="84"/>
                    </a:lnTo>
                    <a:lnTo>
                      <a:pt x="1850" y="79"/>
                    </a:lnTo>
                    <a:lnTo>
                      <a:pt x="1850" y="75"/>
                    </a:lnTo>
                    <a:lnTo>
                      <a:pt x="1851" y="71"/>
                    </a:lnTo>
                    <a:lnTo>
                      <a:pt x="1851" y="67"/>
                    </a:lnTo>
                    <a:lnTo>
                      <a:pt x="1851" y="63"/>
                    </a:lnTo>
                    <a:lnTo>
                      <a:pt x="1853" y="60"/>
                    </a:lnTo>
                    <a:lnTo>
                      <a:pt x="1853" y="57"/>
                    </a:lnTo>
                    <a:lnTo>
                      <a:pt x="1853" y="54"/>
                    </a:lnTo>
                    <a:lnTo>
                      <a:pt x="1854" y="52"/>
                    </a:lnTo>
                    <a:lnTo>
                      <a:pt x="1854" y="49"/>
                    </a:lnTo>
                    <a:lnTo>
                      <a:pt x="1854" y="47"/>
                    </a:lnTo>
                    <a:lnTo>
                      <a:pt x="1854" y="44"/>
                    </a:lnTo>
                    <a:lnTo>
                      <a:pt x="1854" y="43"/>
                    </a:lnTo>
                    <a:lnTo>
                      <a:pt x="1853" y="42"/>
                    </a:lnTo>
                    <a:lnTo>
                      <a:pt x="1853" y="40"/>
                    </a:lnTo>
                    <a:lnTo>
                      <a:pt x="1853" y="38"/>
                    </a:lnTo>
                    <a:lnTo>
                      <a:pt x="1851" y="38"/>
                    </a:lnTo>
                    <a:lnTo>
                      <a:pt x="1851" y="37"/>
                    </a:lnTo>
                    <a:lnTo>
                      <a:pt x="1850" y="36"/>
                    </a:lnTo>
                    <a:lnTo>
                      <a:pt x="1849" y="36"/>
                    </a:lnTo>
                    <a:lnTo>
                      <a:pt x="1849" y="35"/>
                    </a:lnTo>
                    <a:lnTo>
                      <a:pt x="1848" y="35"/>
                    </a:lnTo>
                    <a:lnTo>
                      <a:pt x="1845" y="35"/>
                    </a:lnTo>
                    <a:lnTo>
                      <a:pt x="1844" y="34"/>
                    </a:lnTo>
                    <a:lnTo>
                      <a:pt x="1842" y="34"/>
                    </a:lnTo>
                    <a:lnTo>
                      <a:pt x="1839" y="34"/>
                    </a:lnTo>
                    <a:lnTo>
                      <a:pt x="1837" y="34"/>
                    </a:lnTo>
                    <a:lnTo>
                      <a:pt x="1833" y="32"/>
                    </a:lnTo>
                    <a:lnTo>
                      <a:pt x="1830" y="32"/>
                    </a:lnTo>
                    <a:lnTo>
                      <a:pt x="1825" y="32"/>
                    </a:lnTo>
                    <a:lnTo>
                      <a:pt x="1822" y="32"/>
                    </a:lnTo>
                    <a:lnTo>
                      <a:pt x="1816" y="32"/>
                    </a:lnTo>
                    <a:lnTo>
                      <a:pt x="1839" y="11"/>
                    </a:lnTo>
                    <a:lnTo>
                      <a:pt x="1844" y="11"/>
                    </a:lnTo>
                    <a:lnTo>
                      <a:pt x="1849" y="11"/>
                    </a:lnTo>
                    <a:lnTo>
                      <a:pt x="1854" y="11"/>
                    </a:lnTo>
                    <a:lnTo>
                      <a:pt x="1859" y="11"/>
                    </a:lnTo>
                    <a:lnTo>
                      <a:pt x="1862" y="12"/>
                    </a:lnTo>
                    <a:lnTo>
                      <a:pt x="1866" y="12"/>
                    </a:lnTo>
                    <a:lnTo>
                      <a:pt x="1869" y="12"/>
                    </a:lnTo>
                    <a:lnTo>
                      <a:pt x="1873" y="13"/>
                    </a:lnTo>
                    <a:lnTo>
                      <a:pt x="1876" y="13"/>
                    </a:lnTo>
                    <a:lnTo>
                      <a:pt x="1879" y="14"/>
                    </a:lnTo>
                    <a:lnTo>
                      <a:pt x="1881" y="16"/>
                    </a:lnTo>
                    <a:lnTo>
                      <a:pt x="1884" y="17"/>
                    </a:lnTo>
                    <a:lnTo>
                      <a:pt x="1885" y="18"/>
                    </a:lnTo>
                    <a:lnTo>
                      <a:pt x="1887" y="19"/>
                    </a:lnTo>
                    <a:lnTo>
                      <a:pt x="1888" y="22"/>
                    </a:lnTo>
                    <a:lnTo>
                      <a:pt x="1890" y="23"/>
                    </a:lnTo>
                    <a:lnTo>
                      <a:pt x="1890" y="25"/>
                    </a:lnTo>
                    <a:lnTo>
                      <a:pt x="1891" y="26"/>
                    </a:lnTo>
                    <a:lnTo>
                      <a:pt x="1891" y="29"/>
                    </a:lnTo>
                    <a:lnTo>
                      <a:pt x="1891" y="31"/>
                    </a:lnTo>
                    <a:lnTo>
                      <a:pt x="1891" y="34"/>
                    </a:lnTo>
                    <a:lnTo>
                      <a:pt x="1891" y="36"/>
                    </a:lnTo>
                    <a:lnTo>
                      <a:pt x="1891" y="38"/>
                    </a:lnTo>
                    <a:lnTo>
                      <a:pt x="1891" y="42"/>
                    </a:lnTo>
                    <a:lnTo>
                      <a:pt x="1890" y="44"/>
                    </a:lnTo>
                    <a:lnTo>
                      <a:pt x="1890" y="48"/>
                    </a:lnTo>
                    <a:lnTo>
                      <a:pt x="1890" y="52"/>
                    </a:lnTo>
                    <a:lnTo>
                      <a:pt x="1888" y="55"/>
                    </a:lnTo>
                    <a:lnTo>
                      <a:pt x="1888" y="59"/>
                    </a:lnTo>
                    <a:lnTo>
                      <a:pt x="1888" y="62"/>
                    </a:lnTo>
                    <a:lnTo>
                      <a:pt x="1887" y="67"/>
                    </a:lnTo>
                    <a:lnTo>
                      <a:pt x="1887" y="71"/>
                    </a:lnTo>
                    <a:lnTo>
                      <a:pt x="1887" y="71"/>
                    </a:lnTo>
                    <a:lnTo>
                      <a:pt x="1887" y="71"/>
                    </a:lnTo>
                    <a:close/>
                    <a:moveTo>
                      <a:pt x="1898" y="952"/>
                    </a:moveTo>
                    <a:lnTo>
                      <a:pt x="1861" y="965"/>
                    </a:lnTo>
                    <a:lnTo>
                      <a:pt x="1861" y="965"/>
                    </a:lnTo>
                    <a:lnTo>
                      <a:pt x="1861" y="959"/>
                    </a:lnTo>
                    <a:lnTo>
                      <a:pt x="1861" y="949"/>
                    </a:lnTo>
                    <a:lnTo>
                      <a:pt x="1861" y="935"/>
                    </a:lnTo>
                    <a:lnTo>
                      <a:pt x="1861" y="917"/>
                    </a:lnTo>
                    <a:lnTo>
                      <a:pt x="1861" y="897"/>
                    </a:lnTo>
                    <a:lnTo>
                      <a:pt x="1860" y="873"/>
                    </a:lnTo>
                    <a:lnTo>
                      <a:pt x="1860" y="847"/>
                    </a:lnTo>
                    <a:lnTo>
                      <a:pt x="1860" y="817"/>
                    </a:lnTo>
                    <a:lnTo>
                      <a:pt x="1860" y="786"/>
                    </a:lnTo>
                    <a:lnTo>
                      <a:pt x="1859" y="752"/>
                    </a:lnTo>
                    <a:lnTo>
                      <a:pt x="1859" y="718"/>
                    </a:lnTo>
                    <a:lnTo>
                      <a:pt x="1857" y="682"/>
                    </a:lnTo>
                    <a:lnTo>
                      <a:pt x="1857" y="644"/>
                    </a:lnTo>
                    <a:lnTo>
                      <a:pt x="1856" y="605"/>
                    </a:lnTo>
                    <a:lnTo>
                      <a:pt x="1856" y="567"/>
                    </a:lnTo>
                    <a:lnTo>
                      <a:pt x="1855" y="528"/>
                    </a:lnTo>
                    <a:lnTo>
                      <a:pt x="1855" y="488"/>
                    </a:lnTo>
                    <a:lnTo>
                      <a:pt x="1854" y="450"/>
                    </a:lnTo>
                    <a:lnTo>
                      <a:pt x="1854" y="412"/>
                    </a:lnTo>
                    <a:lnTo>
                      <a:pt x="1853" y="374"/>
                    </a:lnTo>
                    <a:lnTo>
                      <a:pt x="1853" y="338"/>
                    </a:lnTo>
                    <a:lnTo>
                      <a:pt x="1851" y="302"/>
                    </a:lnTo>
                    <a:lnTo>
                      <a:pt x="1851" y="269"/>
                    </a:lnTo>
                    <a:lnTo>
                      <a:pt x="1850" y="237"/>
                    </a:lnTo>
                    <a:lnTo>
                      <a:pt x="1850" y="208"/>
                    </a:lnTo>
                    <a:lnTo>
                      <a:pt x="1850" y="180"/>
                    </a:lnTo>
                    <a:lnTo>
                      <a:pt x="1850" y="157"/>
                    </a:lnTo>
                    <a:lnTo>
                      <a:pt x="1850" y="135"/>
                    </a:lnTo>
                    <a:lnTo>
                      <a:pt x="1850" y="116"/>
                    </a:lnTo>
                    <a:lnTo>
                      <a:pt x="1850" y="102"/>
                    </a:lnTo>
                    <a:lnTo>
                      <a:pt x="1850" y="91"/>
                    </a:lnTo>
                    <a:lnTo>
                      <a:pt x="1850" y="84"/>
                    </a:lnTo>
                    <a:lnTo>
                      <a:pt x="1887" y="71"/>
                    </a:lnTo>
                    <a:lnTo>
                      <a:pt x="1887" y="78"/>
                    </a:lnTo>
                    <a:lnTo>
                      <a:pt x="1887" y="89"/>
                    </a:lnTo>
                    <a:lnTo>
                      <a:pt x="1887" y="103"/>
                    </a:lnTo>
                    <a:lnTo>
                      <a:pt x="1887" y="122"/>
                    </a:lnTo>
                    <a:lnTo>
                      <a:pt x="1887" y="142"/>
                    </a:lnTo>
                    <a:lnTo>
                      <a:pt x="1887" y="167"/>
                    </a:lnTo>
                    <a:lnTo>
                      <a:pt x="1887" y="195"/>
                    </a:lnTo>
                    <a:lnTo>
                      <a:pt x="1888" y="223"/>
                    </a:lnTo>
                    <a:lnTo>
                      <a:pt x="1888" y="256"/>
                    </a:lnTo>
                    <a:lnTo>
                      <a:pt x="1890" y="289"/>
                    </a:lnTo>
                    <a:lnTo>
                      <a:pt x="1890" y="324"/>
                    </a:lnTo>
                    <a:lnTo>
                      <a:pt x="1890" y="361"/>
                    </a:lnTo>
                    <a:lnTo>
                      <a:pt x="1891" y="398"/>
                    </a:lnTo>
                    <a:lnTo>
                      <a:pt x="1891" y="437"/>
                    </a:lnTo>
                    <a:lnTo>
                      <a:pt x="1892" y="475"/>
                    </a:lnTo>
                    <a:lnTo>
                      <a:pt x="1893" y="515"/>
                    </a:lnTo>
                    <a:lnTo>
                      <a:pt x="1893" y="554"/>
                    </a:lnTo>
                    <a:lnTo>
                      <a:pt x="1894" y="592"/>
                    </a:lnTo>
                    <a:lnTo>
                      <a:pt x="1894" y="631"/>
                    </a:lnTo>
                    <a:lnTo>
                      <a:pt x="1896" y="668"/>
                    </a:lnTo>
                    <a:lnTo>
                      <a:pt x="1896" y="705"/>
                    </a:lnTo>
                    <a:lnTo>
                      <a:pt x="1896" y="739"/>
                    </a:lnTo>
                    <a:lnTo>
                      <a:pt x="1897" y="773"/>
                    </a:lnTo>
                    <a:lnTo>
                      <a:pt x="1897" y="804"/>
                    </a:lnTo>
                    <a:lnTo>
                      <a:pt x="1898" y="832"/>
                    </a:lnTo>
                    <a:lnTo>
                      <a:pt x="1898" y="860"/>
                    </a:lnTo>
                    <a:lnTo>
                      <a:pt x="1898" y="884"/>
                    </a:lnTo>
                    <a:lnTo>
                      <a:pt x="1898" y="904"/>
                    </a:lnTo>
                    <a:lnTo>
                      <a:pt x="1898" y="922"/>
                    </a:lnTo>
                    <a:lnTo>
                      <a:pt x="1898" y="936"/>
                    </a:lnTo>
                    <a:lnTo>
                      <a:pt x="1898" y="946"/>
                    </a:lnTo>
                    <a:lnTo>
                      <a:pt x="1898" y="952"/>
                    </a:lnTo>
                    <a:lnTo>
                      <a:pt x="1898" y="952"/>
                    </a:lnTo>
                    <a:lnTo>
                      <a:pt x="1898" y="952"/>
                    </a:lnTo>
                    <a:close/>
                    <a:moveTo>
                      <a:pt x="1794" y="996"/>
                    </a:moveTo>
                    <a:lnTo>
                      <a:pt x="1818" y="974"/>
                    </a:lnTo>
                    <a:lnTo>
                      <a:pt x="1818" y="974"/>
                    </a:lnTo>
                    <a:lnTo>
                      <a:pt x="1823" y="974"/>
                    </a:lnTo>
                    <a:lnTo>
                      <a:pt x="1829" y="974"/>
                    </a:lnTo>
                    <a:lnTo>
                      <a:pt x="1833" y="974"/>
                    </a:lnTo>
                    <a:lnTo>
                      <a:pt x="1838" y="974"/>
                    </a:lnTo>
                    <a:lnTo>
                      <a:pt x="1843" y="974"/>
                    </a:lnTo>
                    <a:lnTo>
                      <a:pt x="1847" y="976"/>
                    </a:lnTo>
                    <a:lnTo>
                      <a:pt x="1850" y="976"/>
                    </a:lnTo>
                    <a:lnTo>
                      <a:pt x="1854" y="976"/>
                    </a:lnTo>
                    <a:lnTo>
                      <a:pt x="1857" y="976"/>
                    </a:lnTo>
                    <a:lnTo>
                      <a:pt x="1861" y="977"/>
                    </a:lnTo>
                    <a:lnTo>
                      <a:pt x="1863" y="977"/>
                    </a:lnTo>
                    <a:lnTo>
                      <a:pt x="1866" y="977"/>
                    </a:lnTo>
                    <a:lnTo>
                      <a:pt x="1868" y="977"/>
                    </a:lnTo>
                    <a:lnTo>
                      <a:pt x="1869" y="977"/>
                    </a:lnTo>
                    <a:lnTo>
                      <a:pt x="1870" y="977"/>
                    </a:lnTo>
                    <a:lnTo>
                      <a:pt x="1870" y="977"/>
                    </a:lnTo>
                    <a:lnTo>
                      <a:pt x="1870" y="977"/>
                    </a:lnTo>
                    <a:lnTo>
                      <a:pt x="1868" y="977"/>
                    </a:lnTo>
                    <a:lnTo>
                      <a:pt x="1864" y="979"/>
                    </a:lnTo>
                    <a:lnTo>
                      <a:pt x="1861" y="980"/>
                    </a:lnTo>
                    <a:lnTo>
                      <a:pt x="1857" y="983"/>
                    </a:lnTo>
                    <a:lnTo>
                      <a:pt x="1856" y="984"/>
                    </a:lnTo>
                    <a:lnTo>
                      <a:pt x="1856" y="984"/>
                    </a:lnTo>
                    <a:lnTo>
                      <a:pt x="1856" y="984"/>
                    </a:lnTo>
                    <a:lnTo>
                      <a:pt x="1857" y="983"/>
                    </a:lnTo>
                    <a:lnTo>
                      <a:pt x="1857" y="982"/>
                    </a:lnTo>
                    <a:lnTo>
                      <a:pt x="1859" y="979"/>
                    </a:lnTo>
                    <a:lnTo>
                      <a:pt x="1859" y="977"/>
                    </a:lnTo>
                    <a:lnTo>
                      <a:pt x="1860" y="974"/>
                    </a:lnTo>
                    <a:lnTo>
                      <a:pt x="1860" y="972"/>
                    </a:lnTo>
                    <a:lnTo>
                      <a:pt x="1860" y="968"/>
                    </a:lnTo>
                    <a:lnTo>
                      <a:pt x="1861" y="965"/>
                    </a:lnTo>
                    <a:lnTo>
                      <a:pt x="1898" y="952"/>
                    </a:lnTo>
                    <a:lnTo>
                      <a:pt x="1898" y="956"/>
                    </a:lnTo>
                    <a:lnTo>
                      <a:pt x="1897" y="959"/>
                    </a:lnTo>
                    <a:lnTo>
                      <a:pt x="1897" y="962"/>
                    </a:lnTo>
                    <a:lnTo>
                      <a:pt x="1896" y="966"/>
                    </a:lnTo>
                    <a:lnTo>
                      <a:pt x="1896" y="968"/>
                    </a:lnTo>
                    <a:lnTo>
                      <a:pt x="1894" y="971"/>
                    </a:lnTo>
                    <a:lnTo>
                      <a:pt x="1893" y="973"/>
                    </a:lnTo>
                    <a:lnTo>
                      <a:pt x="1892" y="976"/>
                    </a:lnTo>
                    <a:lnTo>
                      <a:pt x="1891" y="979"/>
                    </a:lnTo>
                    <a:lnTo>
                      <a:pt x="1888" y="982"/>
                    </a:lnTo>
                    <a:lnTo>
                      <a:pt x="1884" y="985"/>
                    </a:lnTo>
                    <a:lnTo>
                      <a:pt x="1879" y="989"/>
                    </a:lnTo>
                    <a:lnTo>
                      <a:pt x="1872" y="992"/>
                    </a:lnTo>
                    <a:lnTo>
                      <a:pt x="1864" y="995"/>
                    </a:lnTo>
                    <a:lnTo>
                      <a:pt x="1860" y="997"/>
                    </a:lnTo>
                    <a:lnTo>
                      <a:pt x="1855" y="997"/>
                    </a:lnTo>
                    <a:lnTo>
                      <a:pt x="1851" y="998"/>
                    </a:lnTo>
                    <a:lnTo>
                      <a:pt x="1848" y="998"/>
                    </a:lnTo>
                    <a:lnTo>
                      <a:pt x="1844" y="998"/>
                    </a:lnTo>
                    <a:lnTo>
                      <a:pt x="1841" y="998"/>
                    </a:lnTo>
                    <a:lnTo>
                      <a:pt x="1838" y="998"/>
                    </a:lnTo>
                    <a:lnTo>
                      <a:pt x="1835" y="997"/>
                    </a:lnTo>
                    <a:lnTo>
                      <a:pt x="1831" y="997"/>
                    </a:lnTo>
                    <a:lnTo>
                      <a:pt x="1829" y="997"/>
                    </a:lnTo>
                    <a:lnTo>
                      <a:pt x="1825" y="997"/>
                    </a:lnTo>
                    <a:lnTo>
                      <a:pt x="1820" y="997"/>
                    </a:lnTo>
                    <a:lnTo>
                      <a:pt x="1817" y="996"/>
                    </a:lnTo>
                    <a:lnTo>
                      <a:pt x="1813" y="996"/>
                    </a:lnTo>
                    <a:lnTo>
                      <a:pt x="1808" y="996"/>
                    </a:lnTo>
                    <a:lnTo>
                      <a:pt x="1804" y="996"/>
                    </a:lnTo>
                    <a:lnTo>
                      <a:pt x="1800" y="996"/>
                    </a:lnTo>
                    <a:lnTo>
                      <a:pt x="1794" y="996"/>
                    </a:lnTo>
                    <a:lnTo>
                      <a:pt x="1794" y="996"/>
                    </a:lnTo>
                    <a:lnTo>
                      <a:pt x="1794" y="996"/>
                    </a:lnTo>
                    <a:close/>
                    <a:moveTo>
                      <a:pt x="78" y="996"/>
                    </a:moveTo>
                    <a:lnTo>
                      <a:pt x="102" y="974"/>
                    </a:lnTo>
                    <a:lnTo>
                      <a:pt x="102" y="974"/>
                    </a:lnTo>
                    <a:lnTo>
                      <a:pt x="112" y="974"/>
                    </a:lnTo>
                    <a:lnTo>
                      <a:pt x="133" y="974"/>
                    </a:lnTo>
                    <a:lnTo>
                      <a:pt x="160" y="974"/>
                    </a:lnTo>
                    <a:lnTo>
                      <a:pt x="195" y="974"/>
                    </a:lnTo>
                    <a:lnTo>
                      <a:pt x="235" y="974"/>
                    </a:lnTo>
                    <a:lnTo>
                      <a:pt x="283" y="974"/>
                    </a:lnTo>
                    <a:lnTo>
                      <a:pt x="336" y="974"/>
                    </a:lnTo>
                    <a:lnTo>
                      <a:pt x="393" y="974"/>
                    </a:lnTo>
                    <a:lnTo>
                      <a:pt x="455" y="974"/>
                    </a:lnTo>
                    <a:lnTo>
                      <a:pt x="522" y="974"/>
                    </a:lnTo>
                    <a:lnTo>
                      <a:pt x="591" y="974"/>
                    </a:lnTo>
                    <a:lnTo>
                      <a:pt x="663" y="974"/>
                    </a:lnTo>
                    <a:lnTo>
                      <a:pt x="737" y="974"/>
                    </a:lnTo>
                    <a:lnTo>
                      <a:pt x="813" y="974"/>
                    </a:lnTo>
                    <a:lnTo>
                      <a:pt x="889" y="974"/>
                    </a:lnTo>
                    <a:lnTo>
                      <a:pt x="967" y="974"/>
                    </a:lnTo>
                    <a:lnTo>
                      <a:pt x="1043" y="974"/>
                    </a:lnTo>
                    <a:lnTo>
                      <a:pt x="1121" y="974"/>
                    </a:lnTo>
                    <a:lnTo>
                      <a:pt x="1196" y="974"/>
                    </a:lnTo>
                    <a:lnTo>
                      <a:pt x="1270" y="974"/>
                    </a:lnTo>
                    <a:lnTo>
                      <a:pt x="1341" y="974"/>
                    </a:lnTo>
                    <a:lnTo>
                      <a:pt x="1410" y="974"/>
                    </a:lnTo>
                    <a:lnTo>
                      <a:pt x="1475" y="974"/>
                    </a:lnTo>
                    <a:lnTo>
                      <a:pt x="1536" y="974"/>
                    </a:lnTo>
                    <a:lnTo>
                      <a:pt x="1592" y="974"/>
                    </a:lnTo>
                    <a:lnTo>
                      <a:pt x="1645" y="974"/>
                    </a:lnTo>
                    <a:lnTo>
                      <a:pt x="1690" y="974"/>
                    </a:lnTo>
                    <a:lnTo>
                      <a:pt x="1731" y="974"/>
                    </a:lnTo>
                    <a:lnTo>
                      <a:pt x="1764" y="974"/>
                    </a:lnTo>
                    <a:lnTo>
                      <a:pt x="1789" y="974"/>
                    </a:lnTo>
                    <a:lnTo>
                      <a:pt x="1808" y="974"/>
                    </a:lnTo>
                    <a:lnTo>
                      <a:pt x="1818" y="974"/>
                    </a:lnTo>
                    <a:lnTo>
                      <a:pt x="1794" y="996"/>
                    </a:lnTo>
                    <a:lnTo>
                      <a:pt x="1785" y="996"/>
                    </a:lnTo>
                    <a:lnTo>
                      <a:pt x="1767" y="996"/>
                    </a:lnTo>
                    <a:lnTo>
                      <a:pt x="1740" y="996"/>
                    </a:lnTo>
                    <a:lnTo>
                      <a:pt x="1708" y="996"/>
                    </a:lnTo>
                    <a:lnTo>
                      <a:pt x="1668" y="996"/>
                    </a:lnTo>
                    <a:lnTo>
                      <a:pt x="1621" y="996"/>
                    </a:lnTo>
                    <a:lnTo>
                      <a:pt x="1570" y="996"/>
                    </a:lnTo>
                    <a:lnTo>
                      <a:pt x="1514" y="996"/>
                    </a:lnTo>
                    <a:lnTo>
                      <a:pt x="1452" y="996"/>
                    </a:lnTo>
                    <a:lnTo>
                      <a:pt x="1387" y="996"/>
                    </a:lnTo>
                    <a:lnTo>
                      <a:pt x="1318" y="996"/>
                    </a:lnTo>
                    <a:lnTo>
                      <a:pt x="1246" y="996"/>
                    </a:lnTo>
                    <a:lnTo>
                      <a:pt x="1172" y="996"/>
                    </a:lnTo>
                    <a:lnTo>
                      <a:pt x="1097" y="996"/>
                    </a:lnTo>
                    <a:lnTo>
                      <a:pt x="1021" y="996"/>
                    </a:lnTo>
                    <a:lnTo>
                      <a:pt x="943" y="996"/>
                    </a:lnTo>
                    <a:lnTo>
                      <a:pt x="867" y="996"/>
                    </a:lnTo>
                    <a:lnTo>
                      <a:pt x="789" y="996"/>
                    </a:lnTo>
                    <a:lnTo>
                      <a:pt x="714" y="996"/>
                    </a:lnTo>
                    <a:lnTo>
                      <a:pt x="640" y="996"/>
                    </a:lnTo>
                    <a:lnTo>
                      <a:pt x="567" y="996"/>
                    </a:lnTo>
                    <a:lnTo>
                      <a:pt x="498" y="996"/>
                    </a:lnTo>
                    <a:lnTo>
                      <a:pt x="432" y="996"/>
                    </a:lnTo>
                    <a:lnTo>
                      <a:pt x="370" y="996"/>
                    </a:lnTo>
                    <a:lnTo>
                      <a:pt x="313" y="996"/>
                    </a:lnTo>
                    <a:lnTo>
                      <a:pt x="259" y="996"/>
                    </a:lnTo>
                    <a:lnTo>
                      <a:pt x="213" y="996"/>
                    </a:lnTo>
                    <a:lnTo>
                      <a:pt x="171" y="996"/>
                    </a:lnTo>
                    <a:lnTo>
                      <a:pt x="136" y="996"/>
                    </a:lnTo>
                    <a:lnTo>
                      <a:pt x="109" y="996"/>
                    </a:lnTo>
                    <a:lnTo>
                      <a:pt x="90" y="996"/>
                    </a:lnTo>
                    <a:lnTo>
                      <a:pt x="78" y="996"/>
                    </a:lnTo>
                    <a:lnTo>
                      <a:pt x="78" y="996"/>
                    </a:lnTo>
                    <a:lnTo>
                      <a:pt x="78" y="996"/>
                    </a:lnTo>
                    <a:close/>
                    <a:moveTo>
                      <a:pt x="7" y="936"/>
                    </a:moveTo>
                    <a:lnTo>
                      <a:pt x="44" y="922"/>
                    </a:lnTo>
                    <a:lnTo>
                      <a:pt x="44" y="922"/>
                    </a:lnTo>
                    <a:lnTo>
                      <a:pt x="46" y="927"/>
                    </a:lnTo>
                    <a:lnTo>
                      <a:pt x="46" y="931"/>
                    </a:lnTo>
                    <a:lnTo>
                      <a:pt x="46" y="935"/>
                    </a:lnTo>
                    <a:lnTo>
                      <a:pt x="47" y="939"/>
                    </a:lnTo>
                    <a:lnTo>
                      <a:pt x="47" y="942"/>
                    </a:lnTo>
                    <a:lnTo>
                      <a:pt x="47" y="946"/>
                    </a:lnTo>
                    <a:lnTo>
                      <a:pt x="47" y="949"/>
                    </a:lnTo>
                    <a:lnTo>
                      <a:pt x="47" y="952"/>
                    </a:lnTo>
                    <a:lnTo>
                      <a:pt x="47" y="955"/>
                    </a:lnTo>
                    <a:lnTo>
                      <a:pt x="47" y="958"/>
                    </a:lnTo>
                    <a:lnTo>
                      <a:pt x="47" y="959"/>
                    </a:lnTo>
                    <a:lnTo>
                      <a:pt x="48" y="961"/>
                    </a:lnTo>
                    <a:lnTo>
                      <a:pt x="48" y="964"/>
                    </a:lnTo>
                    <a:lnTo>
                      <a:pt x="48" y="965"/>
                    </a:lnTo>
                    <a:lnTo>
                      <a:pt x="49" y="966"/>
                    </a:lnTo>
                    <a:lnTo>
                      <a:pt x="50" y="967"/>
                    </a:lnTo>
                    <a:lnTo>
                      <a:pt x="50" y="968"/>
                    </a:lnTo>
                    <a:lnTo>
                      <a:pt x="52" y="968"/>
                    </a:lnTo>
                    <a:lnTo>
                      <a:pt x="53" y="970"/>
                    </a:lnTo>
                    <a:lnTo>
                      <a:pt x="54" y="971"/>
                    </a:lnTo>
                    <a:lnTo>
                      <a:pt x="55" y="971"/>
                    </a:lnTo>
                    <a:lnTo>
                      <a:pt x="58" y="972"/>
                    </a:lnTo>
                    <a:lnTo>
                      <a:pt x="60" y="972"/>
                    </a:lnTo>
                    <a:lnTo>
                      <a:pt x="62" y="972"/>
                    </a:lnTo>
                    <a:lnTo>
                      <a:pt x="66" y="973"/>
                    </a:lnTo>
                    <a:lnTo>
                      <a:pt x="69" y="973"/>
                    </a:lnTo>
                    <a:lnTo>
                      <a:pt x="73" y="973"/>
                    </a:lnTo>
                    <a:lnTo>
                      <a:pt x="78" y="973"/>
                    </a:lnTo>
                    <a:lnTo>
                      <a:pt x="83" y="974"/>
                    </a:lnTo>
                    <a:lnTo>
                      <a:pt x="89" y="974"/>
                    </a:lnTo>
                    <a:lnTo>
                      <a:pt x="95" y="974"/>
                    </a:lnTo>
                    <a:lnTo>
                      <a:pt x="102" y="974"/>
                    </a:lnTo>
                    <a:lnTo>
                      <a:pt x="78" y="996"/>
                    </a:lnTo>
                    <a:lnTo>
                      <a:pt x="71" y="996"/>
                    </a:lnTo>
                    <a:lnTo>
                      <a:pt x="65" y="996"/>
                    </a:lnTo>
                    <a:lnTo>
                      <a:pt x="59" y="996"/>
                    </a:lnTo>
                    <a:lnTo>
                      <a:pt x="53" y="995"/>
                    </a:lnTo>
                    <a:lnTo>
                      <a:pt x="48" y="995"/>
                    </a:lnTo>
                    <a:lnTo>
                      <a:pt x="43" y="995"/>
                    </a:lnTo>
                    <a:lnTo>
                      <a:pt x="38" y="995"/>
                    </a:lnTo>
                    <a:lnTo>
                      <a:pt x="35" y="994"/>
                    </a:lnTo>
                    <a:lnTo>
                      <a:pt x="31" y="994"/>
                    </a:lnTo>
                    <a:lnTo>
                      <a:pt x="28" y="992"/>
                    </a:lnTo>
                    <a:lnTo>
                      <a:pt x="24" y="991"/>
                    </a:lnTo>
                    <a:lnTo>
                      <a:pt x="22" y="990"/>
                    </a:lnTo>
                    <a:lnTo>
                      <a:pt x="19" y="989"/>
                    </a:lnTo>
                    <a:lnTo>
                      <a:pt x="17" y="988"/>
                    </a:lnTo>
                    <a:lnTo>
                      <a:pt x="15" y="986"/>
                    </a:lnTo>
                    <a:lnTo>
                      <a:pt x="13" y="984"/>
                    </a:lnTo>
                    <a:lnTo>
                      <a:pt x="12" y="983"/>
                    </a:lnTo>
                    <a:lnTo>
                      <a:pt x="12" y="980"/>
                    </a:lnTo>
                    <a:lnTo>
                      <a:pt x="11" y="978"/>
                    </a:lnTo>
                    <a:lnTo>
                      <a:pt x="11" y="976"/>
                    </a:lnTo>
                    <a:lnTo>
                      <a:pt x="10" y="973"/>
                    </a:lnTo>
                    <a:lnTo>
                      <a:pt x="10" y="971"/>
                    </a:lnTo>
                    <a:lnTo>
                      <a:pt x="10" y="968"/>
                    </a:lnTo>
                    <a:lnTo>
                      <a:pt x="10" y="966"/>
                    </a:lnTo>
                    <a:lnTo>
                      <a:pt x="10" y="962"/>
                    </a:lnTo>
                    <a:lnTo>
                      <a:pt x="10" y="960"/>
                    </a:lnTo>
                    <a:lnTo>
                      <a:pt x="9" y="956"/>
                    </a:lnTo>
                    <a:lnTo>
                      <a:pt x="9" y="953"/>
                    </a:lnTo>
                    <a:lnTo>
                      <a:pt x="9" y="949"/>
                    </a:lnTo>
                    <a:lnTo>
                      <a:pt x="9" y="945"/>
                    </a:lnTo>
                    <a:lnTo>
                      <a:pt x="9" y="941"/>
                    </a:lnTo>
                    <a:lnTo>
                      <a:pt x="7" y="936"/>
                    </a:lnTo>
                    <a:lnTo>
                      <a:pt x="7" y="936"/>
                    </a:lnTo>
                    <a:lnTo>
                      <a:pt x="7" y="936"/>
                    </a:lnTo>
                    <a:close/>
                    <a:moveTo>
                      <a:pt x="9" y="62"/>
                    </a:moveTo>
                    <a:lnTo>
                      <a:pt x="46" y="50"/>
                    </a:lnTo>
                    <a:lnTo>
                      <a:pt x="46" y="50"/>
                    </a:lnTo>
                    <a:lnTo>
                      <a:pt x="44" y="57"/>
                    </a:lnTo>
                    <a:lnTo>
                      <a:pt x="43" y="68"/>
                    </a:lnTo>
                    <a:lnTo>
                      <a:pt x="43" y="83"/>
                    </a:lnTo>
                    <a:lnTo>
                      <a:pt x="42" y="102"/>
                    </a:lnTo>
                    <a:lnTo>
                      <a:pt x="41" y="122"/>
                    </a:lnTo>
                    <a:lnTo>
                      <a:pt x="41" y="147"/>
                    </a:lnTo>
                    <a:lnTo>
                      <a:pt x="40" y="173"/>
                    </a:lnTo>
                    <a:lnTo>
                      <a:pt x="40" y="203"/>
                    </a:lnTo>
                    <a:lnTo>
                      <a:pt x="40" y="234"/>
                    </a:lnTo>
                    <a:lnTo>
                      <a:pt x="38" y="266"/>
                    </a:lnTo>
                    <a:lnTo>
                      <a:pt x="38" y="301"/>
                    </a:lnTo>
                    <a:lnTo>
                      <a:pt x="38" y="337"/>
                    </a:lnTo>
                    <a:lnTo>
                      <a:pt x="38" y="374"/>
                    </a:lnTo>
                    <a:lnTo>
                      <a:pt x="38" y="412"/>
                    </a:lnTo>
                    <a:lnTo>
                      <a:pt x="38" y="450"/>
                    </a:lnTo>
                    <a:lnTo>
                      <a:pt x="38" y="488"/>
                    </a:lnTo>
                    <a:lnTo>
                      <a:pt x="38" y="527"/>
                    </a:lnTo>
                    <a:lnTo>
                      <a:pt x="38" y="565"/>
                    </a:lnTo>
                    <a:lnTo>
                      <a:pt x="38" y="602"/>
                    </a:lnTo>
                    <a:lnTo>
                      <a:pt x="40" y="639"/>
                    </a:lnTo>
                    <a:lnTo>
                      <a:pt x="40" y="675"/>
                    </a:lnTo>
                    <a:lnTo>
                      <a:pt x="40" y="709"/>
                    </a:lnTo>
                    <a:lnTo>
                      <a:pt x="40" y="742"/>
                    </a:lnTo>
                    <a:lnTo>
                      <a:pt x="41" y="773"/>
                    </a:lnTo>
                    <a:lnTo>
                      <a:pt x="41" y="801"/>
                    </a:lnTo>
                    <a:lnTo>
                      <a:pt x="42" y="828"/>
                    </a:lnTo>
                    <a:lnTo>
                      <a:pt x="42" y="851"/>
                    </a:lnTo>
                    <a:lnTo>
                      <a:pt x="43" y="873"/>
                    </a:lnTo>
                    <a:lnTo>
                      <a:pt x="43" y="891"/>
                    </a:lnTo>
                    <a:lnTo>
                      <a:pt x="43" y="905"/>
                    </a:lnTo>
                    <a:lnTo>
                      <a:pt x="44" y="916"/>
                    </a:lnTo>
                    <a:lnTo>
                      <a:pt x="44" y="922"/>
                    </a:lnTo>
                    <a:lnTo>
                      <a:pt x="7" y="936"/>
                    </a:lnTo>
                    <a:lnTo>
                      <a:pt x="7" y="929"/>
                    </a:lnTo>
                    <a:lnTo>
                      <a:pt x="6" y="918"/>
                    </a:lnTo>
                    <a:lnTo>
                      <a:pt x="6" y="904"/>
                    </a:lnTo>
                    <a:lnTo>
                      <a:pt x="5" y="886"/>
                    </a:lnTo>
                    <a:lnTo>
                      <a:pt x="5" y="866"/>
                    </a:lnTo>
                    <a:lnTo>
                      <a:pt x="4" y="842"/>
                    </a:lnTo>
                    <a:lnTo>
                      <a:pt x="4" y="816"/>
                    </a:lnTo>
                    <a:lnTo>
                      <a:pt x="4" y="786"/>
                    </a:lnTo>
                    <a:lnTo>
                      <a:pt x="3" y="755"/>
                    </a:lnTo>
                    <a:lnTo>
                      <a:pt x="3" y="722"/>
                    </a:lnTo>
                    <a:lnTo>
                      <a:pt x="3" y="688"/>
                    </a:lnTo>
                    <a:lnTo>
                      <a:pt x="1" y="652"/>
                    </a:lnTo>
                    <a:lnTo>
                      <a:pt x="1" y="615"/>
                    </a:lnTo>
                    <a:lnTo>
                      <a:pt x="1" y="578"/>
                    </a:lnTo>
                    <a:lnTo>
                      <a:pt x="1" y="540"/>
                    </a:lnTo>
                    <a:lnTo>
                      <a:pt x="1" y="502"/>
                    </a:lnTo>
                    <a:lnTo>
                      <a:pt x="1" y="463"/>
                    </a:lnTo>
                    <a:lnTo>
                      <a:pt x="0" y="425"/>
                    </a:lnTo>
                    <a:lnTo>
                      <a:pt x="1" y="387"/>
                    </a:lnTo>
                    <a:lnTo>
                      <a:pt x="1" y="350"/>
                    </a:lnTo>
                    <a:lnTo>
                      <a:pt x="1" y="314"/>
                    </a:lnTo>
                    <a:lnTo>
                      <a:pt x="1" y="280"/>
                    </a:lnTo>
                    <a:lnTo>
                      <a:pt x="1" y="247"/>
                    </a:lnTo>
                    <a:lnTo>
                      <a:pt x="3" y="215"/>
                    </a:lnTo>
                    <a:lnTo>
                      <a:pt x="3" y="186"/>
                    </a:lnTo>
                    <a:lnTo>
                      <a:pt x="3" y="160"/>
                    </a:lnTo>
                    <a:lnTo>
                      <a:pt x="4" y="135"/>
                    </a:lnTo>
                    <a:lnTo>
                      <a:pt x="5" y="114"/>
                    </a:lnTo>
                    <a:lnTo>
                      <a:pt x="5" y="96"/>
                    </a:lnTo>
                    <a:lnTo>
                      <a:pt x="6" y="81"/>
                    </a:lnTo>
                    <a:lnTo>
                      <a:pt x="7" y="69"/>
                    </a:lnTo>
                    <a:lnTo>
                      <a:pt x="9" y="62"/>
                    </a:lnTo>
                    <a:lnTo>
                      <a:pt x="9" y="62"/>
                    </a:lnTo>
                    <a:lnTo>
                      <a:pt x="9" y="62"/>
                    </a:lnTo>
                    <a:close/>
                    <a:moveTo>
                      <a:pt x="101" y="1"/>
                    </a:moveTo>
                    <a:lnTo>
                      <a:pt x="78" y="23"/>
                    </a:lnTo>
                    <a:lnTo>
                      <a:pt x="78" y="23"/>
                    </a:lnTo>
                    <a:lnTo>
                      <a:pt x="72" y="23"/>
                    </a:lnTo>
                    <a:lnTo>
                      <a:pt x="65" y="23"/>
                    </a:lnTo>
                    <a:lnTo>
                      <a:pt x="59" y="23"/>
                    </a:lnTo>
                    <a:lnTo>
                      <a:pt x="54" y="23"/>
                    </a:lnTo>
                    <a:lnTo>
                      <a:pt x="49" y="22"/>
                    </a:lnTo>
                    <a:lnTo>
                      <a:pt x="44" y="22"/>
                    </a:lnTo>
                    <a:lnTo>
                      <a:pt x="41" y="22"/>
                    </a:lnTo>
                    <a:lnTo>
                      <a:pt x="37" y="22"/>
                    </a:lnTo>
                    <a:lnTo>
                      <a:pt x="35" y="22"/>
                    </a:lnTo>
                    <a:lnTo>
                      <a:pt x="32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4" y="22"/>
                    </a:lnTo>
                    <a:lnTo>
                      <a:pt x="37" y="20"/>
                    </a:lnTo>
                    <a:lnTo>
                      <a:pt x="44" y="17"/>
                    </a:lnTo>
                    <a:lnTo>
                      <a:pt x="49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2"/>
                    </a:lnTo>
                    <a:lnTo>
                      <a:pt x="50" y="13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0" y="19"/>
                    </a:lnTo>
                    <a:lnTo>
                      <a:pt x="50" y="23"/>
                    </a:lnTo>
                    <a:lnTo>
                      <a:pt x="50" y="25"/>
                    </a:lnTo>
                    <a:lnTo>
                      <a:pt x="49" y="29"/>
                    </a:lnTo>
                    <a:lnTo>
                      <a:pt x="49" y="32"/>
                    </a:lnTo>
                    <a:lnTo>
                      <a:pt x="48" y="36"/>
                    </a:lnTo>
                    <a:lnTo>
                      <a:pt x="48" y="41"/>
                    </a:lnTo>
                    <a:lnTo>
                      <a:pt x="47" y="46"/>
                    </a:lnTo>
                    <a:lnTo>
                      <a:pt x="46" y="50"/>
                    </a:lnTo>
                    <a:lnTo>
                      <a:pt x="9" y="62"/>
                    </a:lnTo>
                    <a:lnTo>
                      <a:pt x="10" y="57"/>
                    </a:lnTo>
                    <a:lnTo>
                      <a:pt x="11" y="53"/>
                    </a:lnTo>
                    <a:lnTo>
                      <a:pt x="11" y="48"/>
                    </a:lnTo>
                    <a:lnTo>
                      <a:pt x="12" y="44"/>
                    </a:lnTo>
                    <a:lnTo>
                      <a:pt x="12" y="41"/>
                    </a:lnTo>
                    <a:lnTo>
                      <a:pt x="12" y="38"/>
                    </a:lnTo>
                    <a:lnTo>
                      <a:pt x="12" y="35"/>
                    </a:lnTo>
                    <a:lnTo>
                      <a:pt x="13" y="32"/>
                    </a:lnTo>
                    <a:lnTo>
                      <a:pt x="13" y="30"/>
                    </a:lnTo>
                    <a:lnTo>
                      <a:pt x="13" y="28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5" y="22"/>
                    </a:lnTo>
                    <a:lnTo>
                      <a:pt x="16" y="19"/>
                    </a:lnTo>
                    <a:lnTo>
                      <a:pt x="17" y="17"/>
                    </a:lnTo>
                    <a:lnTo>
                      <a:pt x="21" y="13"/>
                    </a:lnTo>
                    <a:lnTo>
                      <a:pt x="28" y="9"/>
                    </a:lnTo>
                    <a:lnTo>
                      <a:pt x="36" y="4"/>
                    </a:lnTo>
                    <a:lnTo>
                      <a:pt x="43" y="3"/>
                    </a:lnTo>
                    <a:lnTo>
                      <a:pt x="48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8" y="0"/>
                    </a:lnTo>
                    <a:lnTo>
                      <a:pt x="61" y="0"/>
                    </a:lnTo>
                    <a:lnTo>
                      <a:pt x="65" y="0"/>
                    </a:lnTo>
                    <a:lnTo>
                      <a:pt x="68" y="1"/>
                    </a:lnTo>
                    <a:lnTo>
                      <a:pt x="73" y="1"/>
                    </a:lnTo>
                    <a:lnTo>
                      <a:pt x="78" y="1"/>
                    </a:lnTo>
                    <a:lnTo>
                      <a:pt x="83" y="1"/>
                    </a:lnTo>
                    <a:lnTo>
                      <a:pt x="89" y="1"/>
                    </a:lnTo>
                    <a:lnTo>
                      <a:pt x="95" y="1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3" name="Freeform 29"/>
              <p:cNvSpPr>
                <a:spLocks noEditPoints="1"/>
              </p:cNvSpPr>
              <p:nvPr/>
            </p:nvSpPr>
            <p:spPr bwMode="auto">
              <a:xfrm>
                <a:off x="3154364" y="4465639"/>
                <a:ext cx="4337050" cy="1204913"/>
              </a:xfrm>
              <a:custGeom>
                <a:avLst/>
                <a:gdLst>
                  <a:gd name="T0" fmla="*/ 385 w 2732"/>
                  <a:gd name="T1" fmla="*/ 0 h 759"/>
                  <a:gd name="T2" fmla="*/ 391 w 2732"/>
                  <a:gd name="T3" fmla="*/ 1 h 759"/>
                  <a:gd name="T4" fmla="*/ 394 w 2732"/>
                  <a:gd name="T5" fmla="*/ 4 h 759"/>
                  <a:gd name="T6" fmla="*/ 390 w 2732"/>
                  <a:gd name="T7" fmla="*/ 9 h 759"/>
                  <a:gd name="T8" fmla="*/ 384 w 2732"/>
                  <a:gd name="T9" fmla="*/ 14 h 759"/>
                  <a:gd name="T10" fmla="*/ 376 w 2732"/>
                  <a:gd name="T11" fmla="*/ 19 h 759"/>
                  <a:gd name="T12" fmla="*/ 281 w 2732"/>
                  <a:gd name="T13" fmla="*/ 66 h 759"/>
                  <a:gd name="T14" fmla="*/ 310 w 2732"/>
                  <a:gd name="T15" fmla="*/ 20 h 759"/>
                  <a:gd name="T16" fmla="*/ 359 w 2732"/>
                  <a:gd name="T17" fmla="*/ 1 h 759"/>
                  <a:gd name="T18" fmla="*/ 381 w 2732"/>
                  <a:gd name="T19" fmla="*/ 1 h 759"/>
                  <a:gd name="T20" fmla="*/ 348 w 2732"/>
                  <a:gd name="T21" fmla="*/ 21 h 759"/>
                  <a:gd name="T22" fmla="*/ 336 w 2732"/>
                  <a:gd name="T23" fmla="*/ 22 h 759"/>
                  <a:gd name="T24" fmla="*/ 329 w 2732"/>
                  <a:gd name="T25" fmla="*/ 33 h 759"/>
                  <a:gd name="T26" fmla="*/ 15 w 2732"/>
                  <a:gd name="T27" fmla="*/ 632 h 759"/>
                  <a:gd name="T28" fmla="*/ 88 w 2732"/>
                  <a:gd name="T29" fmla="*/ 484 h 759"/>
                  <a:gd name="T30" fmla="*/ 198 w 2732"/>
                  <a:gd name="T31" fmla="*/ 254 h 759"/>
                  <a:gd name="T32" fmla="*/ 275 w 2732"/>
                  <a:gd name="T33" fmla="*/ 81 h 759"/>
                  <a:gd name="T34" fmla="*/ 281 w 2732"/>
                  <a:gd name="T35" fmla="*/ 143 h 759"/>
                  <a:gd name="T36" fmla="*/ 179 w 2732"/>
                  <a:gd name="T37" fmla="*/ 361 h 759"/>
                  <a:gd name="T38" fmla="*/ 79 w 2732"/>
                  <a:gd name="T39" fmla="*/ 569 h 759"/>
                  <a:gd name="T40" fmla="*/ 93 w 2732"/>
                  <a:gd name="T41" fmla="*/ 747 h 759"/>
                  <a:gd name="T42" fmla="*/ 26 w 2732"/>
                  <a:gd name="T43" fmla="*/ 736 h 759"/>
                  <a:gd name="T44" fmla="*/ 0 w 2732"/>
                  <a:gd name="T45" fmla="*/ 699 h 759"/>
                  <a:gd name="T46" fmla="*/ 9 w 2732"/>
                  <a:gd name="T47" fmla="*/ 644 h 759"/>
                  <a:gd name="T48" fmla="*/ 38 w 2732"/>
                  <a:gd name="T49" fmla="*/ 661 h 759"/>
                  <a:gd name="T50" fmla="*/ 45 w 2732"/>
                  <a:gd name="T51" fmla="*/ 704 h 759"/>
                  <a:gd name="T52" fmla="*/ 82 w 2732"/>
                  <a:gd name="T53" fmla="*/ 725 h 759"/>
                  <a:gd name="T54" fmla="*/ 2569 w 2732"/>
                  <a:gd name="T55" fmla="*/ 755 h 759"/>
                  <a:gd name="T56" fmla="*/ 1975 w 2732"/>
                  <a:gd name="T57" fmla="*/ 743 h 759"/>
                  <a:gd name="T58" fmla="*/ 909 w 2732"/>
                  <a:gd name="T59" fmla="*/ 739 h 759"/>
                  <a:gd name="T60" fmla="*/ 142 w 2732"/>
                  <a:gd name="T61" fmla="*/ 745 h 759"/>
                  <a:gd name="T62" fmla="*/ 463 w 2732"/>
                  <a:gd name="T63" fmla="*/ 719 h 759"/>
                  <a:gd name="T64" fmla="*/ 1476 w 2732"/>
                  <a:gd name="T65" fmla="*/ 718 h 759"/>
                  <a:gd name="T66" fmla="*/ 2403 w 2732"/>
                  <a:gd name="T67" fmla="*/ 727 h 759"/>
                  <a:gd name="T68" fmla="*/ 2721 w 2732"/>
                  <a:gd name="T69" fmla="*/ 666 h 759"/>
                  <a:gd name="T70" fmla="*/ 2728 w 2732"/>
                  <a:gd name="T71" fmla="*/ 700 h 759"/>
                  <a:gd name="T72" fmla="*/ 2679 w 2732"/>
                  <a:gd name="T73" fmla="*/ 743 h 759"/>
                  <a:gd name="T74" fmla="*/ 2590 w 2732"/>
                  <a:gd name="T75" fmla="*/ 758 h 759"/>
                  <a:gd name="T76" fmla="*/ 2651 w 2732"/>
                  <a:gd name="T77" fmla="*/ 736 h 759"/>
                  <a:gd name="T78" fmla="*/ 2683 w 2732"/>
                  <a:gd name="T79" fmla="*/ 722 h 759"/>
                  <a:gd name="T80" fmla="*/ 2693 w 2732"/>
                  <a:gd name="T81" fmla="*/ 696 h 759"/>
                  <a:gd name="T82" fmla="*/ 2402 w 2732"/>
                  <a:gd name="T83" fmla="*/ 50 h 759"/>
                  <a:gd name="T84" fmla="*/ 2477 w 2732"/>
                  <a:gd name="T85" fmla="*/ 213 h 759"/>
                  <a:gd name="T86" fmla="*/ 2612 w 2732"/>
                  <a:gd name="T87" fmla="*/ 477 h 759"/>
                  <a:gd name="T88" fmla="*/ 2714 w 2732"/>
                  <a:gd name="T89" fmla="*/ 657 h 759"/>
                  <a:gd name="T90" fmla="*/ 2636 w 2732"/>
                  <a:gd name="T91" fmla="*/ 605 h 759"/>
                  <a:gd name="T92" fmla="*/ 2506 w 2732"/>
                  <a:gd name="T93" fmla="*/ 360 h 759"/>
                  <a:gd name="T94" fmla="*/ 2390 w 2732"/>
                  <a:gd name="T95" fmla="*/ 123 h 759"/>
                  <a:gd name="T96" fmla="*/ 2310 w 2732"/>
                  <a:gd name="T97" fmla="*/ 6 h 759"/>
                  <a:gd name="T98" fmla="*/ 2353 w 2732"/>
                  <a:gd name="T99" fmla="*/ 4 h 759"/>
                  <a:gd name="T100" fmla="*/ 2384 w 2732"/>
                  <a:gd name="T101" fmla="*/ 15 h 759"/>
                  <a:gd name="T102" fmla="*/ 2401 w 2732"/>
                  <a:gd name="T103" fmla="*/ 46 h 759"/>
                  <a:gd name="T104" fmla="*/ 2353 w 2732"/>
                  <a:gd name="T105" fmla="*/ 39 h 759"/>
                  <a:gd name="T106" fmla="*/ 2335 w 2732"/>
                  <a:gd name="T107" fmla="*/ 27 h 759"/>
                  <a:gd name="T108" fmla="*/ 2303 w 2732"/>
                  <a:gd name="T109" fmla="*/ 27 h 759"/>
                  <a:gd name="T110" fmla="*/ 2281 w 2732"/>
                  <a:gd name="T111" fmla="*/ 27 h 759"/>
                  <a:gd name="T112" fmla="*/ 2276 w 2732"/>
                  <a:gd name="T113" fmla="*/ 25 h 759"/>
                  <a:gd name="T114" fmla="*/ 2276 w 2732"/>
                  <a:gd name="T115" fmla="*/ 21 h 759"/>
                  <a:gd name="T116" fmla="*/ 2279 w 2732"/>
                  <a:gd name="T117" fmla="*/ 16 h 759"/>
                  <a:gd name="T118" fmla="*/ 2287 w 2732"/>
                  <a:gd name="T119" fmla="*/ 11 h 759"/>
                  <a:gd name="T120" fmla="*/ 2296 w 2732"/>
                  <a:gd name="T121" fmla="*/ 8 h 759"/>
                  <a:gd name="T122" fmla="*/ 2304 w 2732"/>
                  <a:gd name="T123" fmla="*/ 6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2" h="759">
                    <a:moveTo>
                      <a:pt x="370" y="20"/>
                    </a:moveTo>
                    <a:lnTo>
                      <a:pt x="379" y="1"/>
                    </a:lnTo>
                    <a:lnTo>
                      <a:pt x="381" y="1"/>
                    </a:lnTo>
                    <a:lnTo>
                      <a:pt x="381" y="1"/>
                    </a:lnTo>
                    <a:lnTo>
                      <a:pt x="382" y="0"/>
                    </a:lnTo>
                    <a:lnTo>
                      <a:pt x="383" y="0"/>
                    </a:lnTo>
                    <a:lnTo>
                      <a:pt x="384" y="0"/>
                    </a:lnTo>
                    <a:lnTo>
                      <a:pt x="384" y="0"/>
                    </a:lnTo>
                    <a:lnTo>
                      <a:pt x="385" y="0"/>
                    </a:lnTo>
                    <a:lnTo>
                      <a:pt x="385" y="0"/>
                    </a:lnTo>
                    <a:lnTo>
                      <a:pt x="386" y="0"/>
                    </a:lnTo>
                    <a:lnTo>
                      <a:pt x="388" y="0"/>
                    </a:lnTo>
                    <a:lnTo>
                      <a:pt x="388" y="0"/>
                    </a:lnTo>
                    <a:lnTo>
                      <a:pt x="389" y="0"/>
                    </a:lnTo>
                    <a:lnTo>
                      <a:pt x="389" y="0"/>
                    </a:lnTo>
                    <a:lnTo>
                      <a:pt x="390" y="0"/>
                    </a:lnTo>
                    <a:lnTo>
                      <a:pt x="390" y="1"/>
                    </a:lnTo>
                    <a:lnTo>
                      <a:pt x="390" y="1"/>
                    </a:lnTo>
                    <a:lnTo>
                      <a:pt x="391" y="1"/>
                    </a:lnTo>
                    <a:lnTo>
                      <a:pt x="391" y="1"/>
                    </a:lnTo>
                    <a:lnTo>
                      <a:pt x="391" y="1"/>
                    </a:lnTo>
                    <a:lnTo>
                      <a:pt x="392" y="2"/>
                    </a:lnTo>
                    <a:lnTo>
                      <a:pt x="392" y="2"/>
                    </a:lnTo>
                    <a:lnTo>
                      <a:pt x="392" y="2"/>
                    </a:lnTo>
                    <a:lnTo>
                      <a:pt x="392" y="2"/>
                    </a:lnTo>
                    <a:lnTo>
                      <a:pt x="392" y="3"/>
                    </a:lnTo>
                    <a:lnTo>
                      <a:pt x="394" y="3"/>
                    </a:lnTo>
                    <a:lnTo>
                      <a:pt x="394" y="3"/>
                    </a:lnTo>
                    <a:lnTo>
                      <a:pt x="394" y="4"/>
                    </a:lnTo>
                    <a:lnTo>
                      <a:pt x="394" y="4"/>
                    </a:lnTo>
                    <a:lnTo>
                      <a:pt x="394" y="4"/>
                    </a:lnTo>
                    <a:lnTo>
                      <a:pt x="392" y="6"/>
                    </a:lnTo>
                    <a:lnTo>
                      <a:pt x="392" y="6"/>
                    </a:lnTo>
                    <a:lnTo>
                      <a:pt x="392" y="6"/>
                    </a:lnTo>
                    <a:lnTo>
                      <a:pt x="392" y="7"/>
                    </a:lnTo>
                    <a:lnTo>
                      <a:pt x="392" y="7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1" y="9"/>
                    </a:lnTo>
                    <a:lnTo>
                      <a:pt x="390" y="9"/>
                    </a:lnTo>
                    <a:lnTo>
                      <a:pt x="390" y="10"/>
                    </a:lnTo>
                    <a:lnTo>
                      <a:pt x="389" y="10"/>
                    </a:lnTo>
                    <a:lnTo>
                      <a:pt x="389" y="10"/>
                    </a:lnTo>
                    <a:lnTo>
                      <a:pt x="388" y="11"/>
                    </a:lnTo>
                    <a:lnTo>
                      <a:pt x="388" y="11"/>
                    </a:lnTo>
                    <a:lnTo>
                      <a:pt x="386" y="13"/>
                    </a:lnTo>
                    <a:lnTo>
                      <a:pt x="386" y="13"/>
                    </a:lnTo>
                    <a:lnTo>
                      <a:pt x="385" y="14"/>
                    </a:lnTo>
                    <a:lnTo>
                      <a:pt x="384" y="14"/>
                    </a:lnTo>
                    <a:lnTo>
                      <a:pt x="384" y="14"/>
                    </a:lnTo>
                    <a:lnTo>
                      <a:pt x="383" y="15"/>
                    </a:lnTo>
                    <a:lnTo>
                      <a:pt x="383" y="15"/>
                    </a:lnTo>
                    <a:lnTo>
                      <a:pt x="382" y="15"/>
                    </a:lnTo>
                    <a:lnTo>
                      <a:pt x="381" y="16"/>
                    </a:lnTo>
                    <a:lnTo>
                      <a:pt x="379" y="16"/>
                    </a:lnTo>
                    <a:lnTo>
                      <a:pt x="379" y="17"/>
                    </a:lnTo>
                    <a:lnTo>
                      <a:pt x="378" y="17"/>
                    </a:lnTo>
                    <a:lnTo>
                      <a:pt x="377" y="17"/>
                    </a:lnTo>
                    <a:lnTo>
                      <a:pt x="376" y="19"/>
                    </a:lnTo>
                    <a:lnTo>
                      <a:pt x="376" y="19"/>
                    </a:lnTo>
                    <a:lnTo>
                      <a:pt x="375" y="19"/>
                    </a:lnTo>
                    <a:lnTo>
                      <a:pt x="373" y="19"/>
                    </a:lnTo>
                    <a:lnTo>
                      <a:pt x="372" y="20"/>
                    </a:lnTo>
                    <a:lnTo>
                      <a:pt x="372" y="20"/>
                    </a:lnTo>
                    <a:lnTo>
                      <a:pt x="371" y="20"/>
                    </a:lnTo>
                    <a:lnTo>
                      <a:pt x="370" y="20"/>
                    </a:lnTo>
                    <a:lnTo>
                      <a:pt x="370" y="20"/>
                    </a:lnTo>
                    <a:close/>
                    <a:moveTo>
                      <a:pt x="318" y="56"/>
                    </a:moveTo>
                    <a:lnTo>
                      <a:pt x="281" y="66"/>
                    </a:lnTo>
                    <a:lnTo>
                      <a:pt x="281" y="66"/>
                    </a:lnTo>
                    <a:lnTo>
                      <a:pt x="284" y="60"/>
                    </a:lnTo>
                    <a:lnTo>
                      <a:pt x="286" y="54"/>
                    </a:lnTo>
                    <a:lnTo>
                      <a:pt x="289" y="49"/>
                    </a:lnTo>
                    <a:lnTo>
                      <a:pt x="291" y="44"/>
                    </a:lnTo>
                    <a:lnTo>
                      <a:pt x="293" y="39"/>
                    </a:lnTo>
                    <a:lnTo>
                      <a:pt x="297" y="35"/>
                    </a:lnTo>
                    <a:lnTo>
                      <a:pt x="299" y="32"/>
                    </a:lnTo>
                    <a:lnTo>
                      <a:pt x="303" y="27"/>
                    </a:lnTo>
                    <a:lnTo>
                      <a:pt x="307" y="23"/>
                    </a:lnTo>
                    <a:lnTo>
                      <a:pt x="310" y="20"/>
                    </a:lnTo>
                    <a:lnTo>
                      <a:pt x="314" y="17"/>
                    </a:lnTo>
                    <a:lnTo>
                      <a:pt x="318" y="14"/>
                    </a:lnTo>
                    <a:lnTo>
                      <a:pt x="324" y="10"/>
                    </a:lnTo>
                    <a:lnTo>
                      <a:pt x="330" y="8"/>
                    </a:lnTo>
                    <a:lnTo>
                      <a:pt x="336" y="6"/>
                    </a:lnTo>
                    <a:lnTo>
                      <a:pt x="341" y="3"/>
                    </a:lnTo>
                    <a:lnTo>
                      <a:pt x="347" y="2"/>
                    </a:lnTo>
                    <a:lnTo>
                      <a:pt x="351" y="1"/>
                    </a:lnTo>
                    <a:lnTo>
                      <a:pt x="355" y="1"/>
                    </a:lnTo>
                    <a:lnTo>
                      <a:pt x="359" y="1"/>
                    </a:lnTo>
                    <a:lnTo>
                      <a:pt x="363" y="1"/>
                    </a:lnTo>
                    <a:lnTo>
                      <a:pt x="365" y="0"/>
                    </a:lnTo>
                    <a:lnTo>
                      <a:pt x="367" y="1"/>
                    </a:lnTo>
                    <a:lnTo>
                      <a:pt x="370" y="1"/>
                    </a:lnTo>
                    <a:lnTo>
                      <a:pt x="372" y="1"/>
                    </a:lnTo>
                    <a:lnTo>
                      <a:pt x="375" y="1"/>
                    </a:lnTo>
                    <a:lnTo>
                      <a:pt x="377" y="1"/>
                    </a:lnTo>
                    <a:lnTo>
                      <a:pt x="378" y="1"/>
                    </a:lnTo>
                    <a:lnTo>
                      <a:pt x="379" y="1"/>
                    </a:lnTo>
                    <a:lnTo>
                      <a:pt x="381" y="1"/>
                    </a:lnTo>
                    <a:lnTo>
                      <a:pt x="381" y="1"/>
                    </a:lnTo>
                    <a:lnTo>
                      <a:pt x="379" y="1"/>
                    </a:lnTo>
                    <a:lnTo>
                      <a:pt x="370" y="20"/>
                    </a:lnTo>
                    <a:lnTo>
                      <a:pt x="365" y="21"/>
                    </a:lnTo>
                    <a:lnTo>
                      <a:pt x="361" y="21"/>
                    </a:lnTo>
                    <a:lnTo>
                      <a:pt x="358" y="22"/>
                    </a:lnTo>
                    <a:lnTo>
                      <a:pt x="355" y="22"/>
                    </a:lnTo>
                    <a:lnTo>
                      <a:pt x="353" y="22"/>
                    </a:lnTo>
                    <a:lnTo>
                      <a:pt x="351" y="22"/>
                    </a:lnTo>
                    <a:lnTo>
                      <a:pt x="348" y="21"/>
                    </a:lnTo>
                    <a:lnTo>
                      <a:pt x="346" y="21"/>
                    </a:lnTo>
                    <a:lnTo>
                      <a:pt x="344" y="21"/>
                    </a:lnTo>
                    <a:lnTo>
                      <a:pt x="342" y="21"/>
                    </a:lnTo>
                    <a:lnTo>
                      <a:pt x="340" y="21"/>
                    </a:lnTo>
                    <a:lnTo>
                      <a:pt x="339" y="21"/>
                    </a:lnTo>
                    <a:lnTo>
                      <a:pt x="338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8" y="21"/>
                    </a:lnTo>
                    <a:lnTo>
                      <a:pt x="339" y="21"/>
                    </a:lnTo>
                    <a:lnTo>
                      <a:pt x="339" y="21"/>
                    </a:lnTo>
                    <a:lnTo>
                      <a:pt x="339" y="21"/>
                    </a:lnTo>
                    <a:lnTo>
                      <a:pt x="338" y="21"/>
                    </a:lnTo>
                    <a:lnTo>
                      <a:pt x="336" y="22"/>
                    </a:lnTo>
                    <a:lnTo>
                      <a:pt x="335" y="25"/>
                    </a:lnTo>
                    <a:lnTo>
                      <a:pt x="333" y="27"/>
                    </a:lnTo>
                    <a:lnTo>
                      <a:pt x="332" y="29"/>
                    </a:lnTo>
                    <a:lnTo>
                      <a:pt x="329" y="33"/>
                    </a:lnTo>
                    <a:lnTo>
                      <a:pt x="327" y="37"/>
                    </a:lnTo>
                    <a:lnTo>
                      <a:pt x="324" y="40"/>
                    </a:lnTo>
                    <a:lnTo>
                      <a:pt x="323" y="45"/>
                    </a:lnTo>
                    <a:lnTo>
                      <a:pt x="321" y="50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8" y="56"/>
                    </a:lnTo>
                    <a:close/>
                    <a:moveTo>
                      <a:pt x="51" y="624"/>
                    </a:moveTo>
                    <a:lnTo>
                      <a:pt x="15" y="632"/>
                    </a:lnTo>
                    <a:lnTo>
                      <a:pt x="15" y="632"/>
                    </a:lnTo>
                    <a:lnTo>
                      <a:pt x="19" y="625"/>
                    </a:lnTo>
                    <a:lnTo>
                      <a:pt x="24" y="616"/>
                    </a:lnTo>
                    <a:lnTo>
                      <a:pt x="30" y="605"/>
                    </a:lnTo>
                    <a:lnTo>
                      <a:pt x="36" y="592"/>
                    </a:lnTo>
                    <a:lnTo>
                      <a:pt x="43" y="577"/>
                    </a:lnTo>
                    <a:lnTo>
                      <a:pt x="51" y="561"/>
                    </a:lnTo>
                    <a:lnTo>
                      <a:pt x="59" y="543"/>
                    </a:lnTo>
                    <a:lnTo>
                      <a:pt x="69" y="525"/>
                    </a:lnTo>
                    <a:lnTo>
                      <a:pt x="79" y="505"/>
                    </a:lnTo>
                    <a:lnTo>
                      <a:pt x="88" y="484"/>
                    </a:lnTo>
                    <a:lnTo>
                      <a:pt x="99" y="462"/>
                    </a:lnTo>
                    <a:lnTo>
                      <a:pt x="110" y="440"/>
                    </a:lnTo>
                    <a:lnTo>
                      <a:pt x="120" y="417"/>
                    </a:lnTo>
                    <a:lnTo>
                      <a:pt x="131" y="394"/>
                    </a:lnTo>
                    <a:lnTo>
                      <a:pt x="143" y="370"/>
                    </a:lnTo>
                    <a:lnTo>
                      <a:pt x="154" y="347"/>
                    </a:lnTo>
                    <a:lnTo>
                      <a:pt x="164" y="323"/>
                    </a:lnTo>
                    <a:lnTo>
                      <a:pt x="176" y="299"/>
                    </a:lnTo>
                    <a:lnTo>
                      <a:pt x="187" y="277"/>
                    </a:lnTo>
                    <a:lnTo>
                      <a:pt x="198" y="254"/>
                    </a:lnTo>
                    <a:lnTo>
                      <a:pt x="207" y="231"/>
                    </a:lnTo>
                    <a:lnTo>
                      <a:pt x="218" y="210"/>
                    </a:lnTo>
                    <a:lnTo>
                      <a:pt x="228" y="189"/>
                    </a:lnTo>
                    <a:lnTo>
                      <a:pt x="236" y="170"/>
                    </a:lnTo>
                    <a:lnTo>
                      <a:pt x="244" y="151"/>
                    </a:lnTo>
                    <a:lnTo>
                      <a:pt x="253" y="134"/>
                    </a:lnTo>
                    <a:lnTo>
                      <a:pt x="260" y="119"/>
                    </a:lnTo>
                    <a:lnTo>
                      <a:pt x="266" y="105"/>
                    </a:lnTo>
                    <a:lnTo>
                      <a:pt x="271" y="91"/>
                    </a:lnTo>
                    <a:lnTo>
                      <a:pt x="275" y="81"/>
                    </a:lnTo>
                    <a:lnTo>
                      <a:pt x="279" y="72"/>
                    </a:lnTo>
                    <a:lnTo>
                      <a:pt x="281" y="66"/>
                    </a:lnTo>
                    <a:lnTo>
                      <a:pt x="318" y="56"/>
                    </a:lnTo>
                    <a:lnTo>
                      <a:pt x="316" y="63"/>
                    </a:lnTo>
                    <a:lnTo>
                      <a:pt x="312" y="72"/>
                    </a:lnTo>
                    <a:lnTo>
                      <a:pt x="308" y="83"/>
                    </a:lnTo>
                    <a:lnTo>
                      <a:pt x="302" y="95"/>
                    </a:lnTo>
                    <a:lnTo>
                      <a:pt x="296" y="109"/>
                    </a:lnTo>
                    <a:lnTo>
                      <a:pt x="289" y="126"/>
                    </a:lnTo>
                    <a:lnTo>
                      <a:pt x="281" y="143"/>
                    </a:lnTo>
                    <a:lnTo>
                      <a:pt x="273" y="161"/>
                    </a:lnTo>
                    <a:lnTo>
                      <a:pt x="264" y="181"/>
                    </a:lnTo>
                    <a:lnTo>
                      <a:pt x="254" y="201"/>
                    </a:lnTo>
                    <a:lnTo>
                      <a:pt x="244" y="223"/>
                    </a:lnTo>
                    <a:lnTo>
                      <a:pt x="234" y="245"/>
                    </a:lnTo>
                    <a:lnTo>
                      <a:pt x="223" y="268"/>
                    </a:lnTo>
                    <a:lnTo>
                      <a:pt x="212" y="291"/>
                    </a:lnTo>
                    <a:lnTo>
                      <a:pt x="201" y="315"/>
                    </a:lnTo>
                    <a:lnTo>
                      <a:pt x="190" y="337"/>
                    </a:lnTo>
                    <a:lnTo>
                      <a:pt x="179" y="361"/>
                    </a:lnTo>
                    <a:lnTo>
                      <a:pt x="168" y="385"/>
                    </a:lnTo>
                    <a:lnTo>
                      <a:pt x="156" y="408"/>
                    </a:lnTo>
                    <a:lnTo>
                      <a:pt x="145" y="432"/>
                    </a:lnTo>
                    <a:lnTo>
                      <a:pt x="135" y="453"/>
                    </a:lnTo>
                    <a:lnTo>
                      <a:pt x="124" y="475"/>
                    </a:lnTo>
                    <a:lnTo>
                      <a:pt x="114" y="496"/>
                    </a:lnTo>
                    <a:lnTo>
                      <a:pt x="105" y="515"/>
                    </a:lnTo>
                    <a:lnTo>
                      <a:pt x="95" y="534"/>
                    </a:lnTo>
                    <a:lnTo>
                      <a:pt x="87" y="552"/>
                    </a:lnTo>
                    <a:lnTo>
                      <a:pt x="79" y="569"/>
                    </a:lnTo>
                    <a:lnTo>
                      <a:pt x="71" y="583"/>
                    </a:lnTo>
                    <a:lnTo>
                      <a:pt x="65" y="597"/>
                    </a:lnTo>
                    <a:lnTo>
                      <a:pt x="59" y="607"/>
                    </a:lnTo>
                    <a:lnTo>
                      <a:pt x="55" y="617"/>
                    </a:lnTo>
                    <a:lnTo>
                      <a:pt x="51" y="624"/>
                    </a:lnTo>
                    <a:lnTo>
                      <a:pt x="51" y="624"/>
                    </a:lnTo>
                    <a:lnTo>
                      <a:pt x="51" y="624"/>
                    </a:lnTo>
                    <a:close/>
                    <a:moveTo>
                      <a:pt x="112" y="725"/>
                    </a:moveTo>
                    <a:lnTo>
                      <a:pt x="93" y="747"/>
                    </a:lnTo>
                    <a:lnTo>
                      <a:pt x="93" y="747"/>
                    </a:lnTo>
                    <a:lnTo>
                      <a:pt x="85" y="747"/>
                    </a:lnTo>
                    <a:lnTo>
                      <a:pt x="76" y="748"/>
                    </a:lnTo>
                    <a:lnTo>
                      <a:pt x="69" y="747"/>
                    </a:lnTo>
                    <a:lnTo>
                      <a:pt x="62" y="747"/>
                    </a:lnTo>
                    <a:lnTo>
                      <a:pt x="55" y="746"/>
                    </a:lnTo>
                    <a:lnTo>
                      <a:pt x="48" y="745"/>
                    </a:lnTo>
                    <a:lnTo>
                      <a:pt x="42" y="743"/>
                    </a:lnTo>
                    <a:lnTo>
                      <a:pt x="37" y="741"/>
                    </a:lnTo>
                    <a:lnTo>
                      <a:pt x="31" y="739"/>
                    </a:lnTo>
                    <a:lnTo>
                      <a:pt x="26" y="736"/>
                    </a:lnTo>
                    <a:lnTo>
                      <a:pt x="22" y="734"/>
                    </a:lnTo>
                    <a:lnTo>
                      <a:pt x="19" y="731"/>
                    </a:lnTo>
                    <a:lnTo>
                      <a:pt x="15" y="728"/>
                    </a:lnTo>
                    <a:lnTo>
                      <a:pt x="12" y="724"/>
                    </a:lnTo>
                    <a:lnTo>
                      <a:pt x="9" y="721"/>
                    </a:lnTo>
                    <a:lnTo>
                      <a:pt x="6" y="717"/>
                    </a:lnTo>
                    <a:lnTo>
                      <a:pt x="5" y="712"/>
                    </a:lnTo>
                    <a:lnTo>
                      <a:pt x="2" y="708"/>
                    </a:lnTo>
                    <a:lnTo>
                      <a:pt x="1" y="704"/>
                    </a:lnTo>
                    <a:lnTo>
                      <a:pt x="0" y="699"/>
                    </a:lnTo>
                    <a:lnTo>
                      <a:pt x="0" y="694"/>
                    </a:lnTo>
                    <a:lnTo>
                      <a:pt x="0" y="690"/>
                    </a:lnTo>
                    <a:lnTo>
                      <a:pt x="0" y="684"/>
                    </a:lnTo>
                    <a:lnTo>
                      <a:pt x="0" y="679"/>
                    </a:lnTo>
                    <a:lnTo>
                      <a:pt x="0" y="673"/>
                    </a:lnTo>
                    <a:lnTo>
                      <a:pt x="1" y="668"/>
                    </a:lnTo>
                    <a:lnTo>
                      <a:pt x="3" y="662"/>
                    </a:lnTo>
                    <a:lnTo>
                      <a:pt x="5" y="656"/>
                    </a:lnTo>
                    <a:lnTo>
                      <a:pt x="7" y="650"/>
                    </a:lnTo>
                    <a:lnTo>
                      <a:pt x="9" y="644"/>
                    </a:lnTo>
                    <a:lnTo>
                      <a:pt x="12" y="638"/>
                    </a:lnTo>
                    <a:lnTo>
                      <a:pt x="15" y="632"/>
                    </a:lnTo>
                    <a:lnTo>
                      <a:pt x="51" y="624"/>
                    </a:lnTo>
                    <a:lnTo>
                      <a:pt x="48" y="630"/>
                    </a:lnTo>
                    <a:lnTo>
                      <a:pt x="45" y="636"/>
                    </a:lnTo>
                    <a:lnTo>
                      <a:pt x="43" y="641"/>
                    </a:lnTo>
                    <a:lnTo>
                      <a:pt x="42" y="645"/>
                    </a:lnTo>
                    <a:lnTo>
                      <a:pt x="40" y="651"/>
                    </a:lnTo>
                    <a:lnTo>
                      <a:pt x="39" y="656"/>
                    </a:lnTo>
                    <a:lnTo>
                      <a:pt x="38" y="661"/>
                    </a:lnTo>
                    <a:lnTo>
                      <a:pt x="37" y="666"/>
                    </a:lnTo>
                    <a:lnTo>
                      <a:pt x="37" y="671"/>
                    </a:lnTo>
                    <a:lnTo>
                      <a:pt x="37" y="675"/>
                    </a:lnTo>
                    <a:lnTo>
                      <a:pt x="37" y="680"/>
                    </a:lnTo>
                    <a:lnTo>
                      <a:pt x="38" y="685"/>
                    </a:lnTo>
                    <a:lnTo>
                      <a:pt x="38" y="688"/>
                    </a:lnTo>
                    <a:lnTo>
                      <a:pt x="39" y="693"/>
                    </a:lnTo>
                    <a:lnTo>
                      <a:pt x="42" y="697"/>
                    </a:lnTo>
                    <a:lnTo>
                      <a:pt x="43" y="700"/>
                    </a:lnTo>
                    <a:lnTo>
                      <a:pt x="45" y="704"/>
                    </a:lnTo>
                    <a:lnTo>
                      <a:pt x="48" y="706"/>
                    </a:lnTo>
                    <a:lnTo>
                      <a:pt x="50" y="710"/>
                    </a:lnTo>
                    <a:lnTo>
                      <a:pt x="53" y="712"/>
                    </a:lnTo>
                    <a:lnTo>
                      <a:pt x="57" y="715"/>
                    </a:lnTo>
                    <a:lnTo>
                      <a:pt x="61" y="717"/>
                    </a:lnTo>
                    <a:lnTo>
                      <a:pt x="64" y="719"/>
                    </a:lnTo>
                    <a:lnTo>
                      <a:pt x="68" y="721"/>
                    </a:lnTo>
                    <a:lnTo>
                      <a:pt x="73" y="723"/>
                    </a:lnTo>
                    <a:lnTo>
                      <a:pt x="77" y="724"/>
                    </a:lnTo>
                    <a:lnTo>
                      <a:pt x="82" y="725"/>
                    </a:lnTo>
                    <a:lnTo>
                      <a:pt x="88" y="725"/>
                    </a:lnTo>
                    <a:lnTo>
                      <a:pt x="94" y="727"/>
                    </a:lnTo>
                    <a:lnTo>
                      <a:pt x="99" y="727"/>
                    </a:lnTo>
                    <a:lnTo>
                      <a:pt x="106" y="725"/>
                    </a:lnTo>
                    <a:lnTo>
                      <a:pt x="112" y="725"/>
                    </a:lnTo>
                    <a:lnTo>
                      <a:pt x="112" y="725"/>
                    </a:lnTo>
                    <a:lnTo>
                      <a:pt x="112" y="725"/>
                    </a:lnTo>
                    <a:close/>
                    <a:moveTo>
                      <a:pt x="2598" y="735"/>
                    </a:moveTo>
                    <a:lnTo>
                      <a:pt x="2569" y="755"/>
                    </a:lnTo>
                    <a:lnTo>
                      <a:pt x="2569" y="755"/>
                    </a:lnTo>
                    <a:lnTo>
                      <a:pt x="2554" y="754"/>
                    </a:lnTo>
                    <a:lnTo>
                      <a:pt x="2526" y="753"/>
                    </a:lnTo>
                    <a:lnTo>
                      <a:pt x="2487" y="751"/>
                    </a:lnTo>
                    <a:lnTo>
                      <a:pt x="2438" y="749"/>
                    </a:lnTo>
                    <a:lnTo>
                      <a:pt x="2380" y="748"/>
                    </a:lnTo>
                    <a:lnTo>
                      <a:pt x="2313" y="747"/>
                    </a:lnTo>
                    <a:lnTo>
                      <a:pt x="2238" y="746"/>
                    </a:lnTo>
                    <a:lnTo>
                      <a:pt x="2156" y="745"/>
                    </a:lnTo>
                    <a:lnTo>
                      <a:pt x="2068" y="743"/>
                    </a:lnTo>
                    <a:lnTo>
                      <a:pt x="1975" y="743"/>
                    </a:lnTo>
                    <a:lnTo>
                      <a:pt x="1877" y="742"/>
                    </a:lnTo>
                    <a:lnTo>
                      <a:pt x="1775" y="741"/>
                    </a:lnTo>
                    <a:lnTo>
                      <a:pt x="1669" y="741"/>
                    </a:lnTo>
                    <a:lnTo>
                      <a:pt x="1562" y="740"/>
                    </a:lnTo>
                    <a:lnTo>
                      <a:pt x="1452" y="740"/>
                    </a:lnTo>
                    <a:lnTo>
                      <a:pt x="1342" y="740"/>
                    </a:lnTo>
                    <a:lnTo>
                      <a:pt x="1233" y="739"/>
                    </a:lnTo>
                    <a:lnTo>
                      <a:pt x="1123" y="739"/>
                    </a:lnTo>
                    <a:lnTo>
                      <a:pt x="1014" y="739"/>
                    </a:lnTo>
                    <a:lnTo>
                      <a:pt x="909" y="739"/>
                    </a:lnTo>
                    <a:lnTo>
                      <a:pt x="805" y="739"/>
                    </a:lnTo>
                    <a:lnTo>
                      <a:pt x="706" y="739"/>
                    </a:lnTo>
                    <a:lnTo>
                      <a:pt x="612" y="740"/>
                    </a:lnTo>
                    <a:lnTo>
                      <a:pt x="523" y="740"/>
                    </a:lnTo>
                    <a:lnTo>
                      <a:pt x="440" y="740"/>
                    </a:lnTo>
                    <a:lnTo>
                      <a:pt x="364" y="741"/>
                    </a:lnTo>
                    <a:lnTo>
                      <a:pt x="295" y="742"/>
                    </a:lnTo>
                    <a:lnTo>
                      <a:pt x="234" y="742"/>
                    </a:lnTo>
                    <a:lnTo>
                      <a:pt x="182" y="743"/>
                    </a:lnTo>
                    <a:lnTo>
                      <a:pt x="142" y="745"/>
                    </a:lnTo>
                    <a:lnTo>
                      <a:pt x="111" y="746"/>
                    </a:lnTo>
                    <a:lnTo>
                      <a:pt x="93" y="747"/>
                    </a:lnTo>
                    <a:lnTo>
                      <a:pt x="112" y="725"/>
                    </a:lnTo>
                    <a:lnTo>
                      <a:pt x="132" y="724"/>
                    </a:lnTo>
                    <a:lnTo>
                      <a:pt x="163" y="723"/>
                    </a:lnTo>
                    <a:lnTo>
                      <a:pt x="205" y="722"/>
                    </a:lnTo>
                    <a:lnTo>
                      <a:pt x="256" y="721"/>
                    </a:lnTo>
                    <a:lnTo>
                      <a:pt x="317" y="721"/>
                    </a:lnTo>
                    <a:lnTo>
                      <a:pt x="386" y="719"/>
                    </a:lnTo>
                    <a:lnTo>
                      <a:pt x="463" y="719"/>
                    </a:lnTo>
                    <a:lnTo>
                      <a:pt x="546" y="718"/>
                    </a:lnTo>
                    <a:lnTo>
                      <a:pt x="635" y="718"/>
                    </a:lnTo>
                    <a:lnTo>
                      <a:pt x="730" y="718"/>
                    </a:lnTo>
                    <a:lnTo>
                      <a:pt x="829" y="717"/>
                    </a:lnTo>
                    <a:lnTo>
                      <a:pt x="932" y="717"/>
                    </a:lnTo>
                    <a:lnTo>
                      <a:pt x="1038" y="717"/>
                    </a:lnTo>
                    <a:lnTo>
                      <a:pt x="1146" y="717"/>
                    </a:lnTo>
                    <a:lnTo>
                      <a:pt x="1255" y="717"/>
                    </a:lnTo>
                    <a:lnTo>
                      <a:pt x="1365" y="718"/>
                    </a:lnTo>
                    <a:lnTo>
                      <a:pt x="1476" y="718"/>
                    </a:lnTo>
                    <a:lnTo>
                      <a:pt x="1585" y="718"/>
                    </a:lnTo>
                    <a:lnTo>
                      <a:pt x="1693" y="719"/>
                    </a:lnTo>
                    <a:lnTo>
                      <a:pt x="1798" y="719"/>
                    </a:lnTo>
                    <a:lnTo>
                      <a:pt x="1900" y="721"/>
                    </a:lnTo>
                    <a:lnTo>
                      <a:pt x="1999" y="722"/>
                    </a:lnTo>
                    <a:lnTo>
                      <a:pt x="2092" y="722"/>
                    </a:lnTo>
                    <a:lnTo>
                      <a:pt x="2180" y="723"/>
                    </a:lnTo>
                    <a:lnTo>
                      <a:pt x="2261" y="724"/>
                    </a:lnTo>
                    <a:lnTo>
                      <a:pt x="2337" y="725"/>
                    </a:lnTo>
                    <a:lnTo>
                      <a:pt x="2403" y="727"/>
                    </a:lnTo>
                    <a:lnTo>
                      <a:pt x="2462" y="728"/>
                    </a:lnTo>
                    <a:lnTo>
                      <a:pt x="2512" y="730"/>
                    </a:lnTo>
                    <a:lnTo>
                      <a:pt x="2551" y="731"/>
                    </a:lnTo>
                    <a:lnTo>
                      <a:pt x="2580" y="733"/>
                    </a:lnTo>
                    <a:lnTo>
                      <a:pt x="2598" y="735"/>
                    </a:lnTo>
                    <a:lnTo>
                      <a:pt x="2598" y="735"/>
                    </a:lnTo>
                    <a:lnTo>
                      <a:pt x="2598" y="735"/>
                    </a:lnTo>
                    <a:close/>
                    <a:moveTo>
                      <a:pt x="2686" y="685"/>
                    </a:moveTo>
                    <a:lnTo>
                      <a:pt x="2721" y="666"/>
                    </a:lnTo>
                    <a:lnTo>
                      <a:pt x="2721" y="666"/>
                    </a:lnTo>
                    <a:lnTo>
                      <a:pt x="2725" y="669"/>
                    </a:lnTo>
                    <a:lnTo>
                      <a:pt x="2727" y="672"/>
                    </a:lnTo>
                    <a:lnTo>
                      <a:pt x="2728" y="674"/>
                    </a:lnTo>
                    <a:lnTo>
                      <a:pt x="2729" y="678"/>
                    </a:lnTo>
                    <a:lnTo>
                      <a:pt x="2730" y="681"/>
                    </a:lnTo>
                    <a:lnTo>
                      <a:pt x="2732" y="685"/>
                    </a:lnTo>
                    <a:lnTo>
                      <a:pt x="2730" y="688"/>
                    </a:lnTo>
                    <a:lnTo>
                      <a:pt x="2730" y="692"/>
                    </a:lnTo>
                    <a:lnTo>
                      <a:pt x="2729" y="697"/>
                    </a:lnTo>
                    <a:lnTo>
                      <a:pt x="2728" y="700"/>
                    </a:lnTo>
                    <a:lnTo>
                      <a:pt x="2726" y="704"/>
                    </a:lnTo>
                    <a:lnTo>
                      <a:pt x="2723" y="709"/>
                    </a:lnTo>
                    <a:lnTo>
                      <a:pt x="2720" y="714"/>
                    </a:lnTo>
                    <a:lnTo>
                      <a:pt x="2716" y="717"/>
                    </a:lnTo>
                    <a:lnTo>
                      <a:pt x="2713" y="722"/>
                    </a:lnTo>
                    <a:lnTo>
                      <a:pt x="2707" y="727"/>
                    </a:lnTo>
                    <a:lnTo>
                      <a:pt x="2701" y="730"/>
                    </a:lnTo>
                    <a:lnTo>
                      <a:pt x="2695" y="735"/>
                    </a:lnTo>
                    <a:lnTo>
                      <a:pt x="2688" y="739"/>
                    </a:lnTo>
                    <a:lnTo>
                      <a:pt x="2679" y="743"/>
                    </a:lnTo>
                    <a:lnTo>
                      <a:pt x="2671" y="747"/>
                    </a:lnTo>
                    <a:lnTo>
                      <a:pt x="2662" y="749"/>
                    </a:lnTo>
                    <a:lnTo>
                      <a:pt x="2654" y="753"/>
                    </a:lnTo>
                    <a:lnTo>
                      <a:pt x="2645" y="754"/>
                    </a:lnTo>
                    <a:lnTo>
                      <a:pt x="2636" y="756"/>
                    </a:lnTo>
                    <a:lnTo>
                      <a:pt x="2627" y="758"/>
                    </a:lnTo>
                    <a:lnTo>
                      <a:pt x="2618" y="759"/>
                    </a:lnTo>
                    <a:lnTo>
                      <a:pt x="2609" y="759"/>
                    </a:lnTo>
                    <a:lnTo>
                      <a:pt x="2599" y="759"/>
                    </a:lnTo>
                    <a:lnTo>
                      <a:pt x="2590" y="758"/>
                    </a:lnTo>
                    <a:lnTo>
                      <a:pt x="2580" y="758"/>
                    </a:lnTo>
                    <a:lnTo>
                      <a:pt x="2569" y="755"/>
                    </a:lnTo>
                    <a:lnTo>
                      <a:pt x="2598" y="735"/>
                    </a:lnTo>
                    <a:lnTo>
                      <a:pt x="2606" y="736"/>
                    </a:lnTo>
                    <a:lnTo>
                      <a:pt x="2615" y="737"/>
                    </a:lnTo>
                    <a:lnTo>
                      <a:pt x="2623" y="737"/>
                    </a:lnTo>
                    <a:lnTo>
                      <a:pt x="2631" y="737"/>
                    </a:lnTo>
                    <a:lnTo>
                      <a:pt x="2639" y="737"/>
                    </a:lnTo>
                    <a:lnTo>
                      <a:pt x="2645" y="736"/>
                    </a:lnTo>
                    <a:lnTo>
                      <a:pt x="2651" y="736"/>
                    </a:lnTo>
                    <a:lnTo>
                      <a:pt x="2655" y="735"/>
                    </a:lnTo>
                    <a:lnTo>
                      <a:pt x="2660" y="734"/>
                    </a:lnTo>
                    <a:lnTo>
                      <a:pt x="2664" y="733"/>
                    </a:lnTo>
                    <a:lnTo>
                      <a:pt x="2667" y="731"/>
                    </a:lnTo>
                    <a:lnTo>
                      <a:pt x="2671" y="730"/>
                    </a:lnTo>
                    <a:lnTo>
                      <a:pt x="2673" y="729"/>
                    </a:lnTo>
                    <a:lnTo>
                      <a:pt x="2676" y="728"/>
                    </a:lnTo>
                    <a:lnTo>
                      <a:pt x="2678" y="725"/>
                    </a:lnTo>
                    <a:lnTo>
                      <a:pt x="2680" y="724"/>
                    </a:lnTo>
                    <a:lnTo>
                      <a:pt x="2683" y="722"/>
                    </a:lnTo>
                    <a:lnTo>
                      <a:pt x="2685" y="719"/>
                    </a:lnTo>
                    <a:lnTo>
                      <a:pt x="2686" y="717"/>
                    </a:lnTo>
                    <a:lnTo>
                      <a:pt x="2689" y="715"/>
                    </a:lnTo>
                    <a:lnTo>
                      <a:pt x="2690" y="712"/>
                    </a:lnTo>
                    <a:lnTo>
                      <a:pt x="2691" y="710"/>
                    </a:lnTo>
                    <a:lnTo>
                      <a:pt x="2692" y="706"/>
                    </a:lnTo>
                    <a:lnTo>
                      <a:pt x="2693" y="704"/>
                    </a:lnTo>
                    <a:lnTo>
                      <a:pt x="2693" y="702"/>
                    </a:lnTo>
                    <a:lnTo>
                      <a:pt x="2693" y="698"/>
                    </a:lnTo>
                    <a:lnTo>
                      <a:pt x="2693" y="696"/>
                    </a:lnTo>
                    <a:lnTo>
                      <a:pt x="2692" y="693"/>
                    </a:lnTo>
                    <a:lnTo>
                      <a:pt x="2692" y="691"/>
                    </a:lnTo>
                    <a:lnTo>
                      <a:pt x="2690" y="688"/>
                    </a:lnTo>
                    <a:lnTo>
                      <a:pt x="2689" y="687"/>
                    </a:lnTo>
                    <a:lnTo>
                      <a:pt x="2686" y="685"/>
                    </a:lnTo>
                    <a:lnTo>
                      <a:pt x="2686" y="685"/>
                    </a:lnTo>
                    <a:lnTo>
                      <a:pt x="2686" y="685"/>
                    </a:lnTo>
                    <a:close/>
                    <a:moveTo>
                      <a:pt x="2365" y="65"/>
                    </a:moveTo>
                    <a:lnTo>
                      <a:pt x="2402" y="50"/>
                    </a:lnTo>
                    <a:lnTo>
                      <a:pt x="2402" y="50"/>
                    </a:lnTo>
                    <a:lnTo>
                      <a:pt x="2405" y="57"/>
                    </a:lnTo>
                    <a:lnTo>
                      <a:pt x="2408" y="65"/>
                    </a:lnTo>
                    <a:lnTo>
                      <a:pt x="2413" y="77"/>
                    </a:lnTo>
                    <a:lnTo>
                      <a:pt x="2419" y="91"/>
                    </a:lnTo>
                    <a:lnTo>
                      <a:pt x="2426" y="107"/>
                    </a:lnTo>
                    <a:lnTo>
                      <a:pt x="2436" y="125"/>
                    </a:lnTo>
                    <a:lnTo>
                      <a:pt x="2444" y="145"/>
                    </a:lnTo>
                    <a:lnTo>
                      <a:pt x="2455" y="167"/>
                    </a:lnTo>
                    <a:lnTo>
                      <a:pt x="2466" y="189"/>
                    </a:lnTo>
                    <a:lnTo>
                      <a:pt x="2477" y="213"/>
                    </a:lnTo>
                    <a:lnTo>
                      <a:pt x="2489" y="237"/>
                    </a:lnTo>
                    <a:lnTo>
                      <a:pt x="2503" y="263"/>
                    </a:lnTo>
                    <a:lnTo>
                      <a:pt x="2516" y="290"/>
                    </a:lnTo>
                    <a:lnTo>
                      <a:pt x="2530" y="317"/>
                    </a:lnTo>
                    <a:lnTo>
                      <a:pt x="2543" y="343"/>
                    </a:lnTo>
                    <a:lnTo>
                      <a:pt x="2557" y="371"/>
                    </a:lnTo>
                    <a:lnTo>
                      <a:pt x="2571" y="398"/>
                    </a:lnTo>
                    <a:lnTo>
                      <a:pt x="2585" y="425"/>
                    </a:lnTo>
                    <a:lnTo>
                      <a:pt x="2599" y="451"/>
                    </a:lnTo>
                    <a:lnTo>
                      <a:pt x="2612" y="477"/>
                    </a:lnTo>
                    <a:lnTo>
                      <a:pt x="2625" y="502"/>
                    </a:lnTo>
                    <a:lnTo>
                      <a:pt x="2639" y="526"/>
                    </a:lnTo>
                    <a:lnTo>
                      <a:pt x="2651" y="548"/>
                    </a:lnTo>
                    <a:lnTo>
                      <a:pt x="2662" y="569"/>
                    </a:lnTo>
                    <a:lnTo>
                      <a:pt x="2673" y="589"/>
                    </a:lnTo>
                    <a:lnTo>
                      <a:pt x="2683" y="607"/>
                    </a:lnTo>
                    <a:lnTo>
                      <a:pt x="2692" y="623"/>
                    </a:lnTo>
                    <a:lnTo>
                      <a:pt x="2701" y="637"/>
                    </a:lnTo>
                    <a:lnTo>
                      <a:pt x="2708" y="648"/>
                    </a:lnTo>
                    <a:lnTo>
                      <a:pt x="2714" y="657"/>
                    </a:lnTo>
                    <a:lnTo>
                      <a:pt x="2719" y="663"/>
                    </a:lnTo>
                    <a:lnTo>
                      <a:pt x="2721" y="666"/>
                    </a:lnTo>
                    <a:lnTo>
                      <a:pt x="2686" y="685"/>
                    </a:lnTo>
                    <a:lnTo>
                      <a:pt x="2683" y="681"/>
                    </a:lnTo>
                    <a:lnTo>
                      <a:pt x="2678" y="674"/>
                    </a:lnTo>
                    <a:lnTo>
                      <a:pt x="2672" y="665"/>
                    </a:lnTo>
                    <a:lnTo>
                      <a:pt x="2664" y="654"/>
                    </a:lnTo>
                    <a:lnTo>
                      <a:pt x="2657" y="639"/>
                    </a:lnTo>
                    <a:lnTo>
                      <a:pt x="2647" y="624"/>
                    </a:lnTo>
                    <a:lnTo>
                      <a:pt x="2636" y="605"/>
                    </a:lnTo>
                    <a:lnTo>
                      <a:pt x="2625" y="586"/>
                    </a:lnTo>
                    <a:lnTo>
                      <a:pt x="2614" y="564"/>
                    </a:lnTo>
                    <a:lnTo>
                      <a:pt x="2602" y="542"/>
                    </a:lnTo>
                    <a:lnTo>
                      <a:pt x="2588" y="518"/>
                    </a:lnTo>
                    <a:lnTo>
                      <a:pt x="2575" y="493"/>
                    </a:lnTo>
                    <a:lnTo>
                      <a:pt x="2562" y="468"/>
                    </a:lnTo>
                    <a:lnTo>
                      <a:pt x="2548" y="441"/>
                    </a:lnTo>
                    <a:lnTo>
                      <a:pt x="2535" y="414"/>
                    </a:lnTo>
                    <a:lnTo>
                      <a:pt x="2520" y="388"/>
                    </a:lnTo>
                    <a:lnTo>
                      <a:pt x="2506" y="360"/>
                    </a:lnTo>
                    <a:lnTo>
                      <a:pt x="2493" y="333"/>
                    </a:lnTo>
                    <a:lnTo>
                      <a:pt x="2479" y="306"/>
                    </a:lnTo>
                    <a:lnTo>
                      <a:pt x="2466" y="279"/>
                    </a:lnTo>
                    <a:lnTo>
                      <a:pt x="2454" y="254"/>
                    </a:lnTo>
                    <a:lnTo>
                      <a:pt x="2440" y="229"/>
                    </a:lnTo>
                    <a:lnTo>
                      <a:pt x="2429" y="205"/>
                    </a:lnTo>
                    <a:lnTo>
                      <a:pt x="2418" y="182"/>
                    </a:lnTo>
                    <a:lnTo>
                      <a:pt x="2408" y="161"/>
                    </a:lnTo>
                    <a:lnTo>
                      <a:pt x="2399" y="142"/>
                    </a:lnTo>
                    <a:lnTo>
                      <a:pt x="2390" y="123"/>
                    </a:lnTo>
                    <a:lnTo>
                      <a:pt x="2382" y="107"/>
                    </a:lnTo>
                    <a:lnTo>
                      <a:pt x="2376" y="93"/>
                    </a:lnTo>
                    <a:lnTo>
                      <a:pt x="2371" y="81"/>
                    </a:lnTo>
                    <a:lnTo>
                      <a:pt x="2368" y="72"/>
                    </a:lnTo>
                    <a:lnTo>
                      <a:pt x="2365" y="65"/>
                    </a:lnTo>
                    <a:lnTo>
                      <a:pt x="2365" y="65"/>
                    </a:lnTo>
                    <a:lnTo>
                      <a:pt x="2365" y="65"/>
                    </a:lnTo>
                    <a:close/>
                    <a:moveTo>
                      <a:pt x="2283" y="27"/>
                    </a:moveTo>
                    <a:lnTo>
                      <a:pt x="2306" y="6"/>
                    </a:lnTo>
                    <a:lnTo>
                      <a:pt x="2310" y="6"/>
                    </a:lnTo>
                    <a:lnTo>
                      <a:pt x="2315" y="6"/>
                    </a:lnTo>
                    <a:lnTo>
                      <a:pt x="2320" y="6"/>
                    </a:lnTo>
                    <a:lnTo>
                      <a:pt x="2325" y="6"/>
                    </a:lnTo>
                    <a:lnTo>
                      <a:pt x="2328" y="6"/>
                    </a:lnTo>
                    <a:lnTo>
                      <a:pt x="2333" y="4"/>
                    </a:lnTo>
                    <a:lnTo>
                      <a:pt x="2338" y="4"/>
                    </a:lnTo>
                    <a:lnTo>
                      <a:pt x="2341" y="4"/>
                    </a:lnTo>
                    <a:lnTo>
                      <a:pt x="2345" y="4"/>
                    </a:lnTo>
                    <a:lnTo>
                      <a:pt x="2350" y="4"/>
                    </a:lnTo>
                    <a:lnTo>
                      <a:pt x="2353" y="4"/>
                    </a:lnTo>
                    <a:lnTo>
                      <a:pt x="2357" y="6"/>
                    </a:lnTo>
                    <a:lnTo>
                      <a:pt x="2361" y="6"/>
                    </a:lnTo>
                    <a:lnTo>
                      <a:pt x="2364" y="6"/>
                    </a:lnTo>
                    <a:lnTo>
                      <a:pt x="2368" y="7"/>
                    </a:lnTo>
                    <a:lnTo>
                      <a:pt x="2370" y="8"/>
                    </a:lnTo>
                    <a:lnTo>
                      <a:pt x="2374" y="9"/>
                    </a:lnTo>
                    <a:lnTo>
                      <a:pt x="2376" y="10"/>
                    </a:lnTo>
                    <a:lnTo>
                      <a:pt x="2378" y="11"/>
                    </a:lnTo>
                    <a:lnTo>
                      <a:pt x="2382" y="13"/>
                    </a:lnTo>
                    <a:lnTo>
                      <a:pt x="2384" y="15"/>
                    </a:lnTo>
                    <a:lnTo>
                      <a:pt x="2386" y="16"/>
                    </a:lnTo>
                    <a:lnTo>
                      <a:pt x="2388" y="19"/>
                    </a:lnTo>
                    <a:lnTo>
                      <a:pt x="2390" y="21"/>
                    </a:lnTo>
                    <a:lnTo>
                      <a:pt x="2392" y="25"/>
                    </a:lnTo>
                    <a:lnTo>
                      <a:pt x="2394" y="27"/>
                    </a:lnTo>
                    <a:lnTo>
                      <a:pt x="2395" y="31"/>
                    </a:lnTo>
                    <a:lnTo>
                      <a:pt x="2396" y="34"/>
                    </a:lnTo>
                    <a:lnTo>
                      <a:pt x="2399" y="38"/>
                    </a:lnTo>
                    <a:lnTo>
                      <a:pt x="2400" y="41"/>
                    </a:lnTo>
                    <a:lnTo>
                      <a:pt x="2401" y="46"/>
                    </a:lnTo>
                    <a:lnTo>
                      <a:pt x="2402" y="50"/>
                    </a:lnTo>
                    <a:lnTo>
                      <a:pt x="2365" y="65"/>
                    </a:lnTo>
                    <a:lnTo>
                      <a:pt x="2364" y="60"/>
                    </a:lnTo>
                    <a:lnTo>
                      <a:pt x="2363" y="57"/>
                    </a:lnTo>
                    <a:lnTo>
                      <a:pt x="2362" y="53"/>
                    </a:lnTo>
                    <a:lnTo>
                      <a:pt x="2361" y="50"/>
                    </a:lnTo>
                    <a:lnTo>
                      <a:pt x="2358" y="46"/>
                    </a:lnTo>
                    <a:lnTo>
                      <a:pt x="2357" y="44"/>
                    </a:lnTo>
                    <a:lnTo>
                      <a:pt x="2356" y="40"/>
                    </a:lnTo>
                    <a:lnTo>
                      <a:pt x="2353" y="39"/>
                    </a:lnTo>
                    <a:lnTo>
                      <a:pt x="2352" y="37"/>
                    </a:lnTo>
                    <a:lnTo>
                      <a:pt x="2351" y="34"/>
                    </a:lnTo>
                    <a:lnTo>
                      <a:pt x="2349" y="33"/>
                    </a:lnTo>
                    <a:lnTo>
                      <a:pt x="2347" y="32"/>
                    </a:lnTo>
                    <a:lnTo>
                      <a:pt x="2345" y="31"/>
                    </a:lnTo>
                    <a:lnTo>
                      <a:pt x="2344" y="29"/>
                    </a:lnTo>
                    <a:lnTo>
                      <a:pt x="2341" y="28"/>
                    </a:lnTo>
                    <a:lnTo>
                      <a:pt x="2339" y="28"/>
                    </a:lnTo>
                    <a:lnTo>
                      <a:pt x="2338" y="27"/>
                    </a:lnTo>
                    <a:lnTo>
                      <a:pt x="2335" y="27"/>
                    </a:lnTo>
                    <a:lnTo>
                      <a:pt x="2333" y="27"/>
                    </a:lnTo>
                    <a:lnTo>
                      <a:pt x="2331" y="26"/>
                    </a:lnTo>
                    <a:lnTo>
                      <a:pt x="2328" y="26"/>
                    </a:lnTo>
                    <a:lnTo>
                      <a:pt x="2325" y="26"/>
                    </a:lnTo>
                    <a:lnTo>
                      <a:pt x="2322" y="26"/>
                    </a:lnTo>
                    <a:lnTo>
                      <a:pt x="2319" y="26"/>
                    </a:lnTo>
                    <a:lnTo>
                      <a:pt x="2315" y="26"/>
                    </a:lnTo>
                    <a:lnTo>
                      <a:pt x="2312" y="26"/>
                    </a:lnTo>
                    <a:lnTo>
                      <a:pt x="2307" y="26"/>
                    </a:lnTo>
                    <a:lnTo>
                      <a:pt x="2303" y="27"/>
                    </a:lnTo>
                    <a:lnTo>
                      <a:pt x="2298" y="27"/>
                    </a:lnTo>
                    <a:lnTo>
                      <a:pt x="2294" y="27"/>
                    </a:lnTo>
                    <a:lnTo>
                      <a:pt x="2288" y="27"/>
                    </a:lnTo>
                    <a:lnTo>
                      <a:pt x="2283" y="27"/>
                    </a:lnTo>
                    <a:lnTo>
                      <a:pt x="2283" y="27"/>
                    </a:lnTo>
                    <a:close/>
                    <a:moveTo>
                      <a:pt x="2306" y="6"/>
                    </a:moveTo>
                    <a:lnTo>
                      <a:pt x="2283" y="27"/>
                    </a:lnTo>
                    <a:lnTo>
                      <a:pt x="2282" y="27"/>
                    </a:lnTo>
                    <a:lnTo>
                      <a:pt x="2282" y="27"/>
                    </a:lnTo>
                    <a:lnTo>
                      <a:pt x="2281" y="27"/>
                    </a:lnTo>
                    <a:lnTo>
                      <a:pt x="2279" y="27"/>
                    </a:lnTo>
                    <a:lnTo>
                      <a:pt x="2279" y="27"/>
                    </a:lnTo>
                    <a:lnTo>
                      <a:pt x="2278" y="27"/>
                    </a:lnTo>
                    <a:lnTo>
                      <a:pt x="2278" y="27"/>
                    </a:lnTo>
                    <a:lnTo>
                      <a:pt x="2278" y="26"/>
                    </a:lnTo>
                    <a:lnTo>
                      <a:pt x="2277" y="26"/>
                    </a:lnTo>
                    <a:lnTo>
                      <a:pt x="2277" y="26"/>
                    </a:lnTo>
                    <a:lnTo>
                      <a:pt x="2277" y="26"/>
                    </a:lnTo>
                    <a:lnTo>
                      <a:pt x="2276" y="26"/>
                    </a:lnTo>
                    <a:lnTo>
                      <a:pt x="2276" y="25"/>
                    </a:lnTo>
                    <a:lnTo>
                      <a:pt x="2276" y="25"/>
                    </a:lnTo>
                    <a:lnTo>
                      <a:pt x="2276" y="25"/>
                    </a:lnTo>
                    <a:lnTo>
                      <a:pt x="2276" y="25"/>
                    </a:lnTo>
                    <a:lnTo>
                      <a:pt x="2276" y="23"/>
                    </a:lnTo>
                    <a:lnTo>
                      <a:pt x="2276" y="23"/>
                    </a:lnTo>
                    <a:lnTo>
                      <a:pt x="2275" y="23"/>
                    </a:lnTo>
                    <a:lnTo>
                      <a:pt x="2276" y="22"/>
                    </a:lnTo>
                    <a:lnTo>
                      <a:pt x="2276" y="22"/>
                    </a:lnTo>
                    <a:lnTo>
                      <a:pt x="2276" y="22"/>
                    </a:lnTo>
                    <a:lnTo>
                      <a:pt x="2276" y="21"/>
                    </a:lnTo>
                    <a:lnTo>
                      <a:pt x="2276" y="21"/>
                    </a:lnTo>
                    <a:lnTo>
                      <a:pt x="2276" y="20"/>
                    </a:lnTo>
                    <a:lnTo>
                      <a:pt x="2276" y="20"/>
                    </a:lnTo>
                    <a:lnTo>
                      <a:pt x="2277" y="20"/>
                    </a:lnTo>
                    <a:lnTo>
                      <a:pt x="2277" y="19"/>
                    </a:lnTo>
                    <a:lnTo>
                      <a:pt x="2277" y="19"/>
                    </a:lnTo>
                    <a:lnTo>
                      <a:pt x="2278" y="17"/>
                    </a:lnTo>
                    <a:lnTo>
                      <a:pt x="2278" y="17"/>
                    </a:lnTo>
                    <a:lnTo>
                      <a:pt x="2279" y="16"/>
                    </a:lnTo>
                    <a:lnTo>
                      <a:pt x="2279" y="16"/>
                    </a:lnTo>
                    <a:lnTo>
                      <a:pt x="2281" y="15"/>
                    </a:lnTo>
                    <a:lnTo>
                      <a:pt x="2281" y="15"/>
                    </a:lnTo>
                    <a:lnTo>
                      <a:pt x="2282" y="15"/>
                    </a:lnTo>
                    <a:lnTo>
                      <a:pt x="2282" y="14"/>
                    </a:lnTo>
                    <a:lnTo>
                      <a:pt x="2283" y="14"/>
                    </a:lnTo>
                    <a:lnTo>
                      <a:pt x="2284" y="13"/>
                    </a:lnTo>
                    <a:lnTo>
                      <a:pt x="2284" y="13"/>
                    </a:lnTo>
                    <a:lnTo>
                      <a:pt x="2285" y="11"/>
                    </a:lnTo>
                    <a:lnTo>
                      <a:pt x="2287" y="11"/>
                    </a:lnTo>
                    <a:lnTo>
                      <a:pt x="2287" y="11"/>
                    </a:lnTo>
                    <a:lnTo>
                      <a:pt x="2288" y="10"/>
                    </a:lnTo>
                    <a:lnTo>
                      <a:pt x="2289" y="10"/>
                    </a:lnTo>
                    <a:lnTo>
                      <a:pt x="2289" y="10"/>
                    </a:lnTo>
                    <a:lnTo>
                      <a:pt x="2290" y="9"/>
                    </a:lnTo>
                    <a:lnTo>
                      <a:pt x="2291" y="9"/>
                    </a:lnTo>
                    <a:lnTo>
                      <a:pt x="2292" y="9"/>
                    </a:lnTo>
                    <a:lnTo>
                      <a:pt x="2292" y="8"/>
                    </a:lnTo>
                    <a:lnTo>
                      <a:pt x="2294" y="8"/>
                    </a:lnTo>
                    <a:lnTo>
                      <a:pt x="2295" y="8"/>
                    </a:lnTo>
                    <a:lnTo>
                      <a:pt x="2296" y="8"/>
                    </a:lnTo>
                    <a:lnTo>
                      <a:pt x="2296" y="7"/>
                    </a:lnTo>
                    <a:lnTo>
                      <a:pt x="2297" y="7"/>
                    </a:lnTo>
                    <a:lnTo>
                      <a:pt x="2298" y="7"/>
                    </a:lnTo>
                    <a:lnTo>
                      <a:pt x="2300" y="7"/>
                    </a:lnTo>
                    <a:lnTo>
                      <a:pt x="2300" y="7"/>
                    </a:lnTo>
                    <a:lnTo>
                      <a:pt x="2301" y="7"/>
                    </a:lnTo>
                    <a:lnTo>
                      <a:pt x="2302" y="6"/>
                    </a:lnTo>
                    <a:lnTo>
                      <a:pt x="2303" y="6"/>
                    </a:lnTo>
                    <a:lnTo>
                      <a:pt x="2303" y="6"/>
                    </a:lnTo>
                    <a:lnTo>
                      <a:pt x="2304" y="6"/>
                    </a:lnTo>
                    <a:lnTo>
                      <a:pt x="2306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4" name="Freeform 30"/>
              <p:cNvSpPr>
                <a:spLocks noEditPoints="1"/>
              </p:cNvSpPr>
              <p:nvPr/>
            </p:nvSpPr>
            <p:spPr bwMode="auto">
              <a:xfrm>
                <a:off x="4691064" y="5149851"/>
                <a:ext cx="1200150" cy="415925"/>
              </a:xfrm>
              <a:custGeom>
                <a:avLst/>
                <a:gdLst>
                  <a:gd name="T0" fmla="*/ 563 w 756"/>
                  <a:gd name="T1" fmla="*/ 21 h 262"/>
                  <a:gd name="T2" fmla="*/ 386 w 756"/>
                  <a:gd name="T3" fmla="*/ 23 h 262"/>
                  <a:gd name="T4" fmla="*/ 198 w 756"/>
                  <a:gd name="T5" fmla="*/ 26 h 262"/>
                  <a:gd name="T6" fmla="*/ 119 w 756"/>
                  <a:gd name="T7" fmla="*/ 8 h 262"/>
                  <a:gd name="T8" fmla="*/ 238 w 756"/>
                  <a:gd name="T9" fmla="*/ 4 h 262"/>
                  <a:gd name="T10" fmla="*/ 431 w 756"/>
                  <a:gd name="T11" fmla="*/ 2 h 262"/>
                  <a:gd name="T12" fmla="*/ 601 w 756"/>
                  <a:gd name="T13" fmla="*/ 0 h 262"/>
                  <a:gd name="T14" fmla="*/ 696 w 756"/>
                  <a:gd name="T15" fmla="*/ 71 h 262"/>
                  <a:gd name="T16" fmla="*/ 688 w 756"/>
                  <a:gd name="T17" fmla="*/ 47 h 262"/>
                  <a:gd name="T18" fmla="*/ 676 w 756"/>
                  <a:gd name="T19" fmla="*/ 31 h 262"/>
                  <a:gd name="T20" fmla="*/ 653 w 756"/>
                  <a:gd name="T21" fmla="*/ 22 h 262"/>
                  <a:gd name="T22" fmla="*/ 662 w 756"/>
                  <a:gd name="T23" fmla="*/ 0 h 262"/>
                  <a:gd name="T24" fmla="*/ 699 w 756"/>
                  <a:gd name="T25" fmla="*/ 6 h 262"/>
                  <a:gd name="T26" fmla="*/ 721 w 756"/>
                  <a:gd name="T27" fmla="*/ 22 h 262"/>
                  <a:gd name="T28" fmla="*/ 730 w 756"/>
                  <a:gd name="T29" fmla="*/ 46 h 262"/>
                  <a:gd name="T30" fmla="*/ 718 w 756"/>
                  <a:gd name="T31" fmla="*/ 197 h 262"/>
                  <a:gd name="T32" fmla="*/ 713 w 756"/>
                  <a:gd name="T33" fmla="*/ 163 h 262"/>
                  <a:gd name="T34" fmla="*/ 706 w 756"/>
                  <a:gd name="T35" fmla="*/ 125 h 262"/>
                  <a:gd name="T36" fmla="*/ 699 w 756"/>
                  <a:gd name="T37" fmla="*/ 87 h 262"/>
                  <a:gd name="T38" fmla="*/ 736 w 756"/>
                  <a:gd name="T39" fmla="*/ 72 h 262"/>
                  <a:gd name="T40" fmla="*/ 743 w 756"/>
                  <a:gd name="T41" fmla="*/ 111 h 262"/>
                  <a:gd name="T42" fmla="*/ 750 w 756"/>
                  <a:gd name="T43" fmla="*/ 149 h 262"/>
                  <a:gd name="T44" fmla="*/ 755 w 756"/>
                  <a:gd name="T45" fmla="*/ 182 h 262"/>
                  <a:gd name="T46" fmla="*/ 666 w 756"/>
                  <a:gd name="T47" fmla="*/ 241 h 262"/>
                  <a:gd name="T48" fmla="*/ 707 w 756"/>
                  <a:gd name="T49" fmla="*/ 234 h 262"/>
                  <a:gd name="T50" fmla="*/ 715 w 756"/>
                  <a:gd name="T51" fmla="*/ 228 h 262"/>
                  <a:gd name="T52" fmla="*/ 719 w 756"/>
                  <a:gd name="T53" fmla="*/ 206 h 262"/>
                  <a:gd name="T54" fmla="*/ 755 w 756"/>
                  <a:gd name="T55" fmla="*/ 205 h 262"/>
                  <a:gd name="T56" fmla="*/ 738 w 756"/>
                  <a:gd name="T57" fmla="*/ 234 h 262"/>
                  <a:gd name="T58" fmla="*/ 682 w 756"/>
                  <a:gd name="T59" fmla="*/ 257 h 262"/>
                  <a:gd name="T60" fmla="*/ 618 w 756"/>
                  <a:gd name="T61" fmla="*/ 262 h 262"/>
                  <a:gd name="T62" fmla="*/ 148 w 756"/>
                  <a:gd name="T63" fmla="*/ 236 h 262"/>
                  <a:gd name="T64" fmla="*/ 312 w 756"/>
                  <a:gd name="T65" fmla="*/ 238 h 262"/>
                  <a:gd name="T66" fmla="*/ 503 w 756"/>
                  <a:gd name="T67" fmla="*/ 241 h 262"/>
                  <a:gd name="T68" fmla="*/ 641 w 756"/>
                  <a:gd name="T69" fmla="*/ 241 h 262"/>
                  <a:gd name="T70" fmla="*/ 500 w 756"/>
                  <a:gd name="T71" fmla="*/ 262 h 262"/>
                  <a:gd name="T72" fmla="*/ 310 w 756"/>
                  <a:gd name="T73" fmla="*/ 260 h 262"/>
                  <a:gd name="T74" fmla="*/ 138 w 756"/>
                  <a:gd name="T75" fmla="*/ 257 h 262"/>
                  <a:gd name="T76" fmla="*/ 2 w 756"/>
                  <a:gd name="T77" fmla="*/ 163 h 262"/>
                  <a:gd name="T78" fmla="*/ 37 w 756"/>
                  <a:gd name="T79" fmla="*/ 183 h 262"/>
                  <a:gd name="T80" fmla="*/ 44 w 756"/>
                  <a:gd name="T81" fmla="*/ 214 h 262"/>
                  <a:gd name="T82" fmla="*/ 67 w 756"/>
                  <a:gd name="T83" fmla="*/ 232 h 262"/>
                  <a:gd name="T84" fmla="*/ 67 w 756"/>
                  <a:gd name="T85" fmla="*/ 257 h 262"/>
                  <a:gd name="T86" fmla="*/ 24 w 756"/>
                  <a:gd name="T87" fmla="*/ 247 h 262"/>
                  <a:gd name="T88" fmla="*/ 3 w 756"/>
                  <a:gd name="T89" fmla="*/ 222 h 262"/>
                  <a:gd name="T90" fmla="*/ 0 w 756"/>
                  <a:gd name="T91" fmla="*/ 183 h 262"/>
                  <a:gd name="T92" fmla="*/ 62 w 756"/>
                  <a:gd name="T93" fmla="*/ 51 h 262"/>
                  <a:gd name="T94" fmla="*/ 56 w 756"/>
                  <a:gd name="T95" fmla="*/ 76 h 262"/>
                  <a:gd name="T96" fmla="*/ 50 w 756"/>
                  <a:gd name="T97" fmla="*/ 97 h 262"/>
                  <a:gd name="T98" fmla="*/ 43 w 756"/>
                  <a:gd name="T99" fmla="*/ 127 h 262"/>
                  <a:gd name="T100" fmla="*/ 4 w 756"/>
                  <a:gd name="T101" fmla="*/ 148 h 262"/>
                  <a:gd name="T102" fmla="*/ 10 w 756"/>
                  <a:gd name="T103" fmla="*/ 114 h 262"/>
                  <a:gd name="T104" fmla="*/ 18 w 756"/>
                  <a:gd name="T105" fmla="*/ 91 h 262"/>
                  <a:gd name="T106" fmla="*/ 24 w 756"/>
                  <a:gd name="T107" fmla="*/ 68 h 262"/>
                  <a:gd name="T108" fmla="*/ 89 w 756"/>
                  <a:gd name="T109" fmla="*/ 29 h 262"/>
                  <a:gd name="T110" fmla="*/ 68 w 756"/>
                  <a:gd name="T111" fmla="*/ 32 h 262"/>
                  <a:gd name="T112" fmla="*/ 71 w 756"/>
                  <a:gd name="T113" fmla="*/ 29 h 262"/>
                  <a:gd name="T114" fmla="*/ 64 w 756"/>
                  <a:gd name="T115" fmla="*/ 43 h 262"/>
                  <a:gd name="T116" fmla="*/ 30 w 756"/>
                  <a:gd name="T117" fmla="*/ 47 h 262"/>
                  <a:gd name="T118" fmla="*/ 45 w 756"/>
                  <a:gd name="T119" fmla="*/ 26 h 262"/>
                  <a:gd name="T120" fmla="*/ 83 w 756"/>
                  <a:gd name="T121" fmla="*/ 10 h 262"/>
                  <a:gd name="T122" fmla="*/ 119 w 756"/>
                  <a:gd name="T123" fmla="*/ 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56" h="262">
                    <a:moveTo>
                      <a:pt x="651" y="0"/>
                    </a:moveTo>
                    <a:lnTo>
                      <a:pt x="627" y="21"/>
                    </a:lnTo>
                    <a:lnTo>
                      <a:pt x="627" y="21"/>
                    </a:lnTo>
                    <a:lnTo>
                      <a:pt x="622" y="21"/>
                    </a:lnTo>
                    <a:lnTo>
                      <a:pt x="613" y="21"/>
                    </a:lnTo>
                    <a:lnTo>
                      <a:pt x="604" y="21"/>
                    </a:lnTo>
                    <a:lnTo>
                      <a:pt x="592" y="21"/>
                    </a:lnTo>
                    <a:lnTo>
                      <a:pt x="579" y="21"/>
                    </a:lnTo>
                    <a:lnTo>
                      <a:pt x="563" y="21"/>
                    </a:lnTo>
                    <a:lnTo>
                      <a:pt x="548" y="21"/>
                    </a:lnTo>
                    <a:lnTo>
                      <a:pt x="530" y="22"/>
                    </a:lnTo>
                    <a:lnTo>
                      <a:pt x="512" y="22"/>
                    </a:lnTo>
                    <a:lnTo>
                      <a:pt x="493" y="22"/>
                    </a:lnTo>
                    <a:lnTo>
                      <a:pt x="472" y="22"/>
                    </a:lnTo>
                    <a:lnTo>
                      <a:pt x="452" y="22"/>
                    </a:lnTo>
                    <a:lnTo>
                      <a:pt x="431" y="23"/>
                    </a:lnTo>
                    <a:lnTo>
                      <a:pt x="409" y="23"/>
                    </a:lnTo>
                    <a:lnTo>
                      <a:pt x="386" y="23"/>
                    </a:lnTo>
                    <a:lnTo>
                      <a:pt x="365" y="23"/>
                    </a:lnTo>
                    <a:lnTo>
                      <a:pt x="342" y="25"/>
                    </a:lnTo>
                    <a:lnTo>
                      <a:pt x="321" y="25"/>
                    </a:lnTo>
                    <a:lnTo>
                      <a:pt x="298" y="25"/>
                    </a:lnTo>
                    <a:lnTo>
                      <a:pt x="277" y="25"/>
                    </a:lnTo>
                    <a:lnTo>
                      <a:pt x="256" y="26"/>
                    </a:lnTo>
                    <a:lnTo>
                      <a:pt x="236" y="26"/>
                    </a:lnTo>
                    <a:lnTo>
                      <a:pt x="217" y="26"/>
                    </a:lnTo>
                    <a:lnTo>
                      <a:pt x="198" y="26"/>
                    </a:lnTo>
                    <a:lnTo>
                      <a:pt x="180" y="27"/>
                    </a:lnTo>
                    <a:lnTo>
                      <a:pt x="164" y="27"/>
                    </a:lnTo>
                    <a:lnTo>
                      <a:pt x="149" y="27"/>
                    </a:lnTo>
                    <a:lnTo>
                      <a:pt x="135" y="27"/>
                    </a:lnTo>
                    <a:lnTo>
                      <a:pt x="123" y="28"/>
                    </a:lnTo>
                    <a:lnTo>
                      <a:pt x="113" y="28"/>
                    </a:lnTo>
                    <a:lnTo>
                      <a:pt x="104" y="28"/>
                    </a:lnTo>
                    <a:lnTo>
                      <a:pt x="98" y="28"/>
                    </a:lnTo>
                    <a:lnTo>
                      <a:pt x="119" y="8"/>
                    </a:lnTo>
                    <a:lnTo>
                      <a:pt x="125" y="7"/>
                    </a:lnTo>
                    <a:lnTo>
                      <a:pt x="135" y="7"/>
                    </a:lnTo>
                    <a:lnTo>
                      <a:pt x="145" y="7"/>
                    </a:lnTo>
                    <a:lnTo>
                      <a:pt x="157" y="7"/>
                    </a:lnTo>
                    <a:lnTo>
                      <a:pt x="172" y="6"/>
                    </a:lnTo>
                    <a:lnTo>
                      <a:pt x="186" y="6"/>
                    </a:lnTo>
                    <a:lnTo>
                      <a:pt x="203" y="6"/>
                    </a:lnTo>
                    <a:lnTo>
                      <a:pt x="221" y="4"/>
                    </a:lnTo>
                    <a:lnTo>
                      <a:pt x="238" y="4"/>
                    </a:lnTo>
                    <a:lnTo>
                      <a:pt x="259" y="4"/>
                    </a:lnTo>
                    <a:lnTo>
                      <a:pt x="279" y="4"/>
                    </a:lnTo>
                    <a:lnTo>
                      <a:pt x="299" y="3"/>
                    </a:lnTo>
                    <a:lnTo>
                      <a:pt x="321" y="3"/>
                    </a:lnTo>
                    <a:lnTo>
                      <a:pt x="342" y="3"/>
                    </a:lnTo>
                    <a:lnTo>
                      <a:pt x="365" y="3"/>
                    </a:lnTo>
                    <a:lnTo>
                      <a:pt x="388" y="2"/>
                    </a:lnTo>
                    <a:lnTo>
                      <a:pt x="409" y="2"/>
                    </a:lnTo>
                    <a:lnTo>
                      <a:pt x="431" y="2"/>
                    </a:lnTo>
                    <a:lnTo>
                      <a:pt x="453" y="2"/>
                    </a:lnTo>
                    <a:lnTo>
                      <a:pt x="475" y="1"/>
                    </a:lnTo>
                    <a:lnTo>
                      <a:pt x="495" y="1"/>
                    </a:lnTo>
                    <a:lnTo>
                      <a:pt x="515" y="1"/>
                    </a:lnTo>
                    <a:lnTo>
                      <a:pt x="534" y="1"/>
                    </a:lnTo>
                    <a:lnTo>
                      <a:pt x="552" y="1"/>
                    </a:lnTo>
                    <a:lnTo>
                      <a:pt x="570" y="1"/>
                    </a:lnTo>
                    <a:lnTo>
                      <a:pt x="586" y="0"/>
                    </a:lnTo>
                    <a:lnTo>
                      <a:pt x="601" y="0"/>
                    </a:lnTo>
                    <a:lnTo>
                      <a:pt x="614" y="0"/>
                    </a:lnTo>
                    <a:lnTo>
                      <a:pt x="626" y="0"/>
                    </a:lnTo>
                    <a:lnTo>
                      <a:pt x="637" y="0"/>
                    </a:lnTo>
                    <a:lnTo>
                      <a:pt x="644" y="0"/>
                    </a:lnTo>
                    <a:lnTo>
                      <a:pt x="651" y="0"/>
                    </a:lnTo>
                    <a:lnTo>
                      <a:pt x="651" y="0"/>
                    </a:lnTo>
                    <a:lnTo>
                      <a:pt x="651" y="0"/>
                    </a:lnTo>
                    <a:close/>
                    <a:moveTo>
                      <a:pt x="733" y="57"/>
                    </a:moveTo>
                    <a:lnTo>
                      <a:pt x="696" y="71"/>
                    </a:lnTo>
                    <a:lnTo>
                      <a:pt x="696" y="71"/>
                    </a:lnTo>
                    <a:lnTo>
                      <a:pt x="694" y="68"/>
                    </a:lnTo>
                    <a:lnTo>
                      <a:pt x="694" y="65"/>
                    </a:lnTo>
                    <a:lnTo>
                      <a:pt x="693" y="62"/>
                    </a:lnTo>
                    <a:lnTo>
                      <a:pt x="692" y="58"/>
                    </a:lnTo>
                    <a:lnTo>
                      <a:pt x="692" y="56"/>
                    </a:lnTo>
                    <a:lnTo>
                      <a:pt x="691" y="52"/>
                    </a:lnTo>
                    <a:lnTo>
                      <a:pt x="690" y="50"/>
                    </a:lnTo>
                    <a:lnTo>
                      <a:pt x="688" y="47"/>
                    </a:lnTo>
                    <a:lnTo>
                      <a:pt x="687" y="45"/>
                    </a:lnTo>
                    <a:lnTo>
                      <a:pt x="686" y="43"/>
                    </a:lnTo>
                    <a:lnTo>
                      <a:pt x="685" y="40"/>
                    </a:lnTo>
                    <a:lnTo>
                      <a:pt x="684" y="39"/>
                    </a:lnTo>
                    <a:lnTo>
                      <a:pt x="682" y="37"/>
                    </a:lnTo>
                    <a:lnTo>
                      <a:pt x="681" y="35"/>
                    </a:lnTo>
                    <a:lnTo>
                      <a:pt x="680" y="33"/>
                    </a:lnTo>
                    <a:lnTo>
                      <a:pt x="678" y="32"/>
                    </a:lnTo>
                    <a:lnTo>
                      <a:pt x="676" y="31"/>
                    </a:lnTo>
                    <a:lnTo>
                      <a:pt x="674" y="29"/>
                    </a:lnTo>
                    <a:lnTo>
                      <a:pt x="672" y="28"/>
                    </a:lnTo>
                    <a:lnTo>
                      <a:pt x="669" y="27"/>
                    </a:lnTo>
                    <a:lnTo>
                      <a:pt x="667" y="26"/>
                    </a:lnTo>
                    <a:lnTo>
                      <a:pt x="664" y="26"/>
                    </a:lnTo>
                    <a:lnTo>
                      <a:pt x="662" y="25"/>
                    </a:lnTo>
                    <a:lnTo>
                      <a:pt x="660" y="23"/>
                    </a:lnTo>
                    <a:lnTo>
                      <a:pt x="656" y="23"/>
                    </a:lnTo>
                    <a:lnTo>
                      <a:pt x="653" y="22"/>
                    </a:lnTo>
                    <a:lnTo>
                      <a:pt x="649" y="22"/>
                    </a:lnTo>
                    <a:lnTo>
                      <a:pt x="645" y="22"/>
                    </a:lnTo>
                    <a:lnTo>
                      <a:pt x="642" y="21"/>
                    </a:lnTo>
                    <a:lnTo>
                      <a:pt x="637" y="21"/>
                    </a:lnTo>
                    <a:lnTo>
                      <a:pt x="633" y="21"/>
                    </a:lnTo>
                    <a:lnTo>
                      <a:pt x="627" y="21"/>
                    </a:lnTo>
                    <a:lnTo>
                      <a:pt x="651" y="0"/>
                    </a:lnTo>
                    <a:lnTo>
                      <a:pt x="656" y="0"/>
                    </a:lnTo>
                    <a:lnTo>
                      <a:pt x="662" y="0"/>
                    </a:lnTo>
                    <a:lnTo>
                      <a:pt x="667" y="0"/>
                    </a:lnTo>
                    <a:lnTo>
                      <a:pt x="672" y="1"/>
                    </a:lnTo>
                    <a:lnTo>
                      <a:pt x="676" y="1"/>
                    </a:lnTo>
                    <a:lnTo>
                      <a:pt x="681" y="2"/>
                    </a:lnTo>
                    <a:lnTo>
                      <a:pt x="685" y="2"/>
                    </a:lnTo>
                    <a:lnTo>
                      <a:pt x="688" y="3"/>
                    </a:lnTo>
                    <a:lnTo>
                      <a:pt x="692" y="4"/>
                    </a:lnTo>
                    <a:lnTo>
                      <a:pt x="696" y="6"/>
                    </a:lnTo>
                    <a:lnTo>
                      <a:pt x="699" y="6"/>
                    </a:lnTo>
                    <a:lnTo>
                      <a:pt x="703" y="8"/>
                    </a:lnTo>
                    <a:lnTo>
                      <a:pt x="705" y="9"/>
                    </a:lnTo>
                    <a:lnTo>
                      <a:pt x="707" y="10"/>
                    </a:lnTo>
                    <a:lnTo>
                      <a:pt x="710" y="11"/>
                    </a:lnTo>
                    <a:lnTo>
                      <a:pt x="712" y="14"/>
                    </a:lnTo>
                    <a:lnTo>
                      <a:pt x="715" y="15"/>
                    </a:lnTo>
                    <a:lnTo>
                      <a:pt x="717" y="17"/>
                    </a:lnTo>
                    <a:lnTo>
                      <a:pt x="718" y="20"/>
                    </a:lnTo>
                    <a:lnTo>
                      <a:pt x="721" y="22"/>
                    </a:lnTo>
                    <a:lnTo>
                      <a:pt x="722" y="25"/>
                    </a:lnTo>
                    <a:lnTo>
                      <a:pt x="723" y="27"/>
                    </a:lnTo>
                    <a:lnTo>
                      <a:pt x="724" y="29"/>
                    </a:lnTo>
                    <a:lnTo>
                      <a:pt x="725" y="32"/>
                    </a:lnTo>
                    <a:lnTo>
                      <a:pt x="727" y="34"/>
                    </a:lnTo>
                    <a:lnTo>
                      <a:pt x="728" y="38"/>
                    </a:lnTo>
                    <a:lnTo>
                      <a:pt x="729" y="40"/>
                    </a:lnTo>
                    <a:lnTo>
                      <a:pt x="730" y="44"/>
                    </a:lnTo>
                    <a:lnTo>
                      <a:pt x="730" y="46"/>
                    </a:lnTo>
                    <a:lnTo>
                      <a:pt x="731" y="50"/>
                    </a:lnTo>
                    <a:lnTo>
                      <a:pt x="733" y="53"/>
                    </a:lnTo>
                    <a:lnTo>
                      <a:pt x="733" y="57"/>
                    </a:lnTo>
                    <a:lnTo>
                      <a:pt x="733" y="57"/>
                    </a:lnTo>
                    <a:lnTo>
                      <a:pt x="733" y="57"/>
                    </a:lnTo>
                    <a:close/>
                    <a:moveTo>
                      <a:pt x="756" y="186"/>
                    </a:moveTo>
                    <a:lnTo>
                      <a:pt x="718" y="200"/>
                    </a:lnTo>
                    <a:lnTo>
                      <a:pt x="718" y="200"/>
                    </a:lnTo>
                    <a:lnTo>
                      <a:pt x="718" y="197"/>
                    </a:lnTo>
                    <a:lnTo>
                      <a:pt x="718" y="193"/>
                    </a:lnTo>
                    <a:lnTo>
                      <a:pt x="717" y="189"/>
                    </a:lnTo>
                    <a:lnTo>
                      <a:pt x="717" y="186"/>
                    </a:lnTo>
                    <a:lnTo>
                      <a:pt x="717" y="182"/>
                    </a:lnTo>
                    <a:lnTo>
                      <a:pt x="716" y="179"/>
                    </a:lnTo>
                    <a:lnTo>
                      <a:pt x="716" y="175"/>
                    </a:lnTo>
                    <a:lnTo>
                      <a:pt x="715" y="171"/>
                    </a:lnTo>
                    <a:lnTo>
                      <a:pt x="715" y="167"/>
                    </a:lnTo>
                    <a:lnTo>
                      <a:pt x="713" y="163"/>
                    </a:lnTo>
                    <a:lnTo>
                      <a:pt x="713" y="160"/>
                    </a:lnTo>
                    <a:lnTo>
                      <a:pt x="712" y="155"/>
                    </a:lnTo>
                    <a:lnTo>
                      <a:pt x="711" y="151"/>
                    </a:lnTo>
                    <a:lnTo>
                      <a:pt x="711" y="146"/>
                    </a:lnTo>
                    <a:lnTo>
                      <a:pt x="710" y="142"/>
                    </a:lnTo>
                    <a:lnTo>
                      <a:pt x="709" y="138"/>
                    </a:lnTo>
                    <a:lnTo>
                      <a:pt x="709" y="133"/>
                    </a:lnTo>
                    <a:lnTo>
                      <a:pt x="707" y="128"/>
                    </a:lnTo>
                    <a:lnTo>
                      <a:pt x="706" y="125"/>
                    </a:lnTo>
                    <a:lnTo>
                      <a:pt x="705" y="120"/>
                    </a:lnTo>
                    <a:lnTo>
                      <a:pt x="705" y="117"/>
                    </a:lnTo>
                    <a:lnTo>
                      <a:pt x="704" y="112"/>
                    </a:lnTo>
                    <a:lnTo>
                      <a:pt x="703" y="107"/>
                    </a:lnTo>
                    <a:lnTo>
                      <a:pt x="701" y="103"/>
                    </a:lnTo>
                    <a:lnTo>
                      <a:pt x="701" y="99"/>
                    </a:lnTo>
                    <a:lnTo>
                      <a:pt x="700" y="95"/>
                    </a:lnTo>
                    <a:lnTo>
                      <a:pt x="699" y="90"/>
                    </a:lnTo>
                    <a:lnTo>
                      <a:pt x="699" y="87"/>
                    </a:lnTo>
                    <a:lnTo>
                      <a:pt x="698" y="83"/>
                    </a:lnTo>
                    <a:lnTo>
                      <a:pt x="697" y="80"/>
                    </a:lnTo>
                    <a:lnTo>
                      <a:pt x="697" y="75"/>
                    </a:lnTo>
                    <a:lnTo>
                      <a:pt x="696" y="71"/>
                    </a:lnTo>
                    <a:lnTo>
                      <a:pt x="733" y="57"/>
                    </a:lnTo>
                    <a:lnTo>
                      <a:pt x="734" y="60"/>
                    </a:lnTo>
                    <a:lnTo>
                      <a:pt x="734" y="64"/>
                    </a:lnTo>
                    <a:lnTo>
                      <a:pt x="735" y="69"/>
                    </a:lnTo>
                    <a:lnTo>
                      <a:pt x="736" y="72"/>
                    </a:lnTo>
                    <a:lnTo>
                      <a:pt x="736" y="76"/>
                    </a:lnTo>
                    <a:lnTo>
                      <a:pt x="737" y="81"/>
                    </a:lnTo>
                    <a:lnTo>
                      <a:pt x="738" y="84"/>
                    </a:lnTo>
                    <a:lnTo>
                      <a:pt x="740" y="89"/>
                    </a:lnTo>
                    <a:lnTo>
                      <a:pt x="740" y="93"/>
                    </a:lnTo>
                    <a:lnTo>
                      <a:pt x="741" y="97"/>
                    </a:lnTo>
                    <a:lnTo>
                      <a:pt x="742" y="101"/>
                    </a:lnTo>
                    <a:lnTo>
                      <a:pt x="743" y="106"/>
                    </a:lnTo>
                    <a:lnTo>
                      <a:pt x="743" y="111"/>
                    </a:lnTo>
                    <a:lnTo>
                      <a:pt x="744" y="114"/>
                    </a:lnTo>
                    <a:lnTo>
                      <a:pt x="746" y="119"/>
                    </a:lnTo>
                    <a:lnTo>
                      <a:pt x="746" y="124"/>
                    </a:lnTo>
                    <a:lnTo>
                      <a:pt x="747" y="127"/>
                    </a:lnTo>
                    <a:lnTo>
                      <a:pt x="748" y="132"/>
                    </a:lnTo>
                    <a:lnTo>
                      <a:pt x="749" y="136"/>
                    </a:lnTo>
                    <a:lnTo>
                      <a:pt x="749" y="140"/>
                    </a:lnTo>
                    <a:lnTo>
                      <a:pt x="750" y="144"/>
                    </a:lnTo>
                    <a:lnTo>
                      <a:pt x="750" y="149"/>
                    </a:lnTo>
                    <a:lnTo>
                      <a:pt x="752" y="152"/>
                    </a:lnTo>
                    <a:lnTo>
                      <a:pt x="753" y="157"/>
                    </a:lnTo>
                    <a:lnTo>
                      <a:pt x="753" y="161"/>
                    </a:lnTo>
                    <a:lnTo>
                      <a:pt x="754" y="164"/>
                    </a:lnTo>
                    <a:lnTo>
                      <a:pt x="754" y="168"/>
                    </a:lnTo>
                    <a:lnTo>
                      <a:pt x="754" y="173"/>
                    </a:lnTo>
                    <a:lnTo>
                      <a:pt x="755" y="176"/>
                    </a:lnTo>
                    <a:lnTo>
                      <a:pt x="755" y="180"/>
                    </a:lnTo>
                    <a:lnTo>
                      <a:pt x="755" y="182"/>
                    </a:lnTo>
                    <a:lnTo>
                      <a:pt x="756" y="186"/>
                    </a:lnTo>
                    <a:lnTo>
                      <a:pt x="756" y="186"/>
                    </a:lnTo>
                    <a:lnTo>
                      <a:pt x="756" y="186"/>
                    </a:lnTo>
                    <a:close/>
                    <a:moveTo>
                      <a:pt x="618" y="262"/>
                    </a:moveTo>
                    <a:lnTo>
                      <a:pt x="641" y="241"/>
                    </a:lnTo>
                    <a:lnTo>
                      <a:pt x="641" y="241"/>
                    </a:lnTo>
                    <a:lnTo>
                      <a:pt x="650" y="241"/>
                    </a:lnTo>
                    <a:lnTo>
                      <a:pt x="657" y="241"/>
                    </a:lnTo>
                    <a:lnTo>
                      <a:pt x="666" y="241"/>
                    </a:lnTo>
                    <a:lnTo>
                      <a:pt x="673" y="240"/>
                    </a:lnTo>
                    <a:lnTo>
                      <a:pt x="679" y="240"/>
                    </a:lnTo>
                    <a:lnTo>
                      <a:pt x="685" y="238"/>
                    </a:lnTo>
                    <a:lnTo>
                      <a:pt x="691" y="238"/>
                    </a:lnTo>
                    <a:lnTo>
                      <a:pt x="696" y="237"/>
                    </a:lnTo>
                    <a:lnTo>
                      <a:pt x="699" y="236"/>
                    </a:lnTo>
                    <a:lnTo>
                      <a:pt x="703" y="236"/>
                    </a:lnTo>
                    <a:lnTo>
                      <a:pt x="705" y="235"/>
                    </a:lnTo>
                    <a:lnTo>
                      <a:pt x="707" y="234"/>
                    </a:lnTo>
                    <a:lnTo>
                      <a:pt x="709" y="234"/>
                    </a:lnTo>
                    <a:lnTo>
                      <a:pt x="709" y="234"/>
                    </a:lnTo>
                    <a:lnTo>
                      <a:pt x="710" y="232"/>
                    </a:lnTo>
                    <a:lnTo>
                      <a:pt x="710" y="232"/>
                    </a:lnTo>
                    <a:lnTo>
                      <a:pt x="711" y="232"/>
                    </a:lnTo>
                    <a:lnTo>
                      <a:pt x="711" y="231"/>
                    </a:lnTo>
                    <a:lnTo>
                      <a:pt x="712" y="230"/>
                    </a:lnTo>
                    <a:lnTo>
                      <a:pt x="713" y="229"/>
                    </a:lnTo>
                    <a:lnTo>
                      <a:pt x="715" y="228"/>
                    </a:lnTo>
                    <a:lnTo>
                      <a:pt x="716" y="225"/>
                    </a:lnTo>
                    <a:lnTo>
                      <a:pt x="716" y="224"/>
                    </a:lnTo>
                    <a:lnTo>
                      <a:pt x="717" y="222"/>
                    </a:lnTo>
                    <a:lnTo>
                      <a:pt x="718" y="219"/>
                    </a:lnTo>
                    <a:lnTo>
                      <a:pt x="718" y="217"/>
                    </a:lnTo>
                    <a:lnTo>
                      <a:pt x="718" y="214"/>
                    </a:lnTo>
                    <a:lnTo>
                      <a:pt x="718" y="211"/>
                    </a:lnTo>
                    <a:lnTo>
                      <a:pt x="719" y="208"/>
                    </a:lnTo>
                    <a:lnTo>
                      <a:pt x="719" y="206"/>
                    </a:lnTo>
                    <a:lnTo>
                      <a:pt x="718" y="203"/>
                    </a:lnTo>
                    <a:lnTo>
                      <a:pt x="718" y="200"/>
                    </a:lnTo>
                    <a:lnTo>
                      <a:pt x="756" y="186"/>
                    </a:lnTo>
                    <a:lnTo>
                      <a:pt x="756" y="189"/>
                    </a:lnTo>
                    <a:lnTo>
                      <a:pt x="756" y="192"/>
                    </a:lnTo>
                    <a:lnTo>
                      <a:pt x="756" y="195"/>
                    </a:lnTo>
                    <a:lnTo>
                      <a:pt x="756" y="199"/>
                    </a:lnTo>
                    <a:lnTo>
                      <a:pt x="756" y="201"/>
                    </a:lnTo>
                    <a:lnTo>
                      <a:pt x="755" y="205"/>
                    </a:lnTo>
                    <a:lnTo>
                      <a:pt x="755" y="207"/>
                    </a:lnTo>
                    <a:lnTo>
                      <a:pt x="754" y="211"/>
                    </a:lnTo>
                    <a:lnTo>
                      <a:pt x="753" y="214"/>
                    </a:lnTo>
                    <a:lnTo>
                      <a:pt x="752" y="217"/>
                    </a:lnTo>
                    <a:lnTo>
                      <a:pt x="750" y="220"/>
                    </a:lnTo>
                    <a:lnTo>
                      <a:pt x="748" y="223"/>
                    </a:lnTo>
                    <a:lnTo>
                      <a:pt x="746" y="226"/>
                    </a:lnTo>
                    <a:lnTo>
                      <a:pt x="742" y="230"/>
                    </a:lnTo>
                    <a:lnTo>
                      <a:pt x="738" y="234"/>
                    </a:lnTo>
                    <a:lnTo>
                      <a:pt x="734" y="237"/>
                    </a:lnTo>
                    <a:lnTo>
                      <a:pt x="728" y="241"/>
                    </a:lnTo>
                    <a:lnTo>
                      <a:pt x="722" y="244"/>
                    </a:lnTo>
                    <a:lnTo>
                      <a:pt x="716" y="247"/>
                    </a:lnTo>
                    <a:lnTo>
                      <a:pt x="710" y="250"/>
                    </a:lnTo>
                    <a:lnTo>
                      <a:pt x="703" y="253"/>
                    </a:lnTo>
                    <a:lnTo>
                      <a:pt x="697" y="254"/>
                    </a:lnTo>
                    <a:lnTo>
                      <a:pt x="690" y="256"/>
                    </a:lnTo>
                    <a:lnTo>
                      <a:pt x="682" y="257"/>
                    </a:lnTo>
                    <a:lnTo>
                      <a:pt x="675" y="259"/>
                    </a:lnTo>
                    <a:lnTo>
                      <a:pt x="668" y="260"/>
                    </a:lnTo>
                    <a:lnTo>
                      <a:pt x="661" y="261"/>
                    </a:lnTo>
                    <a:lnTo>
                      <a:pt x="653" y="261"/>
                    </a:lnTo>
                    <a:lnTo>
                      <a:pt x="645" y="262"/>
                    </a:lnTo>
                    <a:lnTo>
                      <a:pt x="636" y="262"/>
                    </a:lnTo>
                    <a:lnTo>
                      <a:pt x="627" y="262"/>
                    </a:lnTo>
                    <a:lnTo>
                      <a:pt x="618" y="262"/>
                    </a:lnTo>
                    <a:lnTo>
                      <a:pt x="618" y="262"/>
                    </a:lnTo>
                    <a:lnTo>
                      <a:pt x="618" y="262"/>
                    </a:lnTo>
                    <a:close/>
                    <a:moveTo>
                      <a:pt x="74" y="257"/>
                    </a:moveTo>
                    <a:lnTo>
                      <a:pt x="96" y="236"/>
                    </a:lnTo>
                    <a:lnTo>
                      <a:pt x="96" y="236"/>
                    </a:lnTo>
                    <a:lnTo>
                      <a:pt x="104" y="236"/>
                    </a:lnTo>
                    <a:lnTo>
                      <a:pt x="112" y="236"/>
                    </a:lnTo>
                    <a:lnTo>
                      <a:pt x="123" y="236"/>
                    </a:lnTo>
                    <a:lnTo>
                      <a:pt x="135" y="236"/>
                    </a:lnTo>
                    <a:lnTo>
                      <a:pt x="148" y="236"/>
                    </a:lnTo>
                    <a:lnTo>
                      <a:pt x="162" y="236"/>
                    </a:lnTo>
                    <a:lnTo>
                      <a:pt x="178" y="237"/>
                    </a:lnTo>
                    <a:lnTo>
                      <a:pt x="194" y="237"/>
                    </a:lnTo>
                    <a:lnTo>
                      <a:pt x="212" y="237"/>
                    </a:lnTo>
                    <a:lnTo>
                      <a:pt x="231" y="237"/>
                    </a:lnTo>
                    <a:lnTo>
                      <a:pt x="250" y="237"/>
                    </a:lnTo>
                    <a:lnTo>
                      <a:pt x="271" y="237"/>
                    </a:lnTo>
                    <a:lnTo>
                      <a:pt x="291" y="238"/>
                    </a:lnTo>
                    <a:lnTo>
                      <a:pt x="312" y="238"/>
                    </a:lnTo>
                    <a:lnTo>
                      <a:pt x="334" y="238"/>
                    </a:lnTo>
                    <a:lnTo>
                      <a:pt x="355" y="238"/>
                    </a:lnTo>
                    <a:lnTo>
                      <a:pt x="377" y="238"/>
                    </a:lnTo>
                    <a:lnTo>
                      <a:pt x="398" y="240"/>
                    </a:lnTo>
                    <a:lnTo>
                      <a:pt x="420" y="240"/>
                    </a:lnTo>
                    <a:lnTo>
                      <a:pt x="441" y="240"/>
                    </a:lnTo>
                    <a:lnTo>
                      <a:pt x="463" y="240"/>
                    </a:lnTo>
                    <a:lnTo>
                      <a:pt x="483" y="240"/>
                    </a:lnTo>
                    <a:lnTo>
                      <a:pt x="503" y="241"/>
                    </a:lnTo>
                    <a:lnTo>
                      <a:pt x="522" y="241"/>
                    </a:lnTo>
                    <a:lnTo>
                      <a:pt x="542" y="241"/>
                    </a:lnTo>
                    <a:lnTo>
                      <a:pt x="559" y="241"/>
                    </a:lnTo>
                    <a:lnTo>
                      <a:pt x="576" y="241"/>
                    </a:lnTo>
                    <a:lnTo>
                      <a:pt x="592" y="241"/>
                    </a:lnTo>
                    <a:lnTo>
                      <a:pt x="606" y="241"/>
                    </a:lnTo>
                    <a:lnTo>
                      <a:pt x="619" y="241"/>
                    </a:lnTo>
                    <a:lnTo>
                      <a:pt x="631" y="241"/>
                    </a:lnTo>
                    <a:lnTo>
                      <a:pt x="641" y="241"/>
                    </a:lnTo>
                    <a:lnTo>
                      <a:pt x="618" y="262"/>
                    </a:lnTo>
                    <a:lnTo>
                      <a:pt x="607" y="262"/>
                    </a:lnTo>
                    <a:lnTo>
                      <a:pt x="595" y="262"/>
                    </a:lnTo>
                    <a:lnTo>
                      <a:pt x="582" y="262"/>
                    </a:lnTo>
                    <a:lnTo>
                      <a:pt x="568" y="262"/>
                    </a:lnTo>
                    <a:lnTo>
                      <a:pt x="552" y="262"/>
                    </a:lnTo>
                    <a:lnTo>
                      <a:pt x="536" y="262"/>
                    </a:lnTo>
                    <a:lnTo>
                      <a:pt x="518" y="262"/>
                    </a:lnTo>
                    <a:lnTo>
                      <a:pt x="500" y="262"/>
                    </a:lnTo>
                    <a:lnTo>
                      <a:pt x="479" y="261"/>
                    </a:lnTo>
                    <a:lnTo>
                      <a:pt x="460" y="261"/>
                    </a:lnTo>
                    <a:lnTo>
                      <a:pt x="439" y="261"/>
                    </a:lnTo>
                    <a:lnTo>
                      <a:pt x="419" y="261"/>
                    </a:lnTo>
                    <a:lnTo>
                      <a:pt x="397" y="261"/>
                    </a:lnTo>
                    <a:lnTo>
                      <a:pt x="376" y="261"/>
                    </a:lnTo>
                    <a:lnTo>
                      <a:pt x="353" y="260"/>
                    </a:lnTo>
                    <a:lnTo>
                      <a:pt x="332" y="260"/>
                    </a:lnTo>
                    <a:lnTo>
                      <a:pt x="310" y="260"/>
                    </a:lnTo>
                    <a:lnTo>
                      <a:pt x="289" y="260"/>
                    </a:lnTo>
                    <a:lnTo>
                      <a:pt x="268" y="260"/>
                    </a:lnTo>
                    <a:lnTo>
                      <a:pt x="247" y="259"/>
                    </a:lnTo>
                    <a:lnTo>
                      <a:pt x="228" y="259"/>
                    </a:lnTo>
                    <a:lnTo>
                      <a:pt x="207" y="259"/>
                    </a:lnTo>
                    <a:lnTo>
                      <a:pt x="189" y="259"/>
                    </a:lnTo>
                    <a:lnTo>
                      <a:pt x="172" y="259"/>
                    </a:lnTo>
                    <a:lnTo>
                      <a:pt x="155" y="257"/>
                    </a:lnTo>
                    <a:lnTo>
                      <a:pt x="138" y="257"/>
                    </a:lnTo>
                    <a:lnTo>
                      <a:pt x="124" y="257"/>
                    </a:lnTo>
                    <a:lnTo>
                      <a:pt x="111" y="257"/>
                    </a:lnTo>
                    <a:lnTo>
                      <a:pt x="99" y="257"/>
                    </a:lnTo>
                    <a:lnTo>
                      <a:pt x="89" y="257"/>
                    </a:lnTo>
                    <a:lnTo>
                      <a:pt x="80" y="257"/>
                    </a:lnTo>
                    <a:lnTo>
                      <a:pt x="74" y="257"/>
                    </a:lnTo>
                    <a:lnTo>
                      <a:pt x="74" y="257"/>
                    </a:lnTo>
                    <a:lnTo>
                      <a:pt x="74" y="257"/>
                    </a:lnTo>
                    <a:close/>
                    <a:moveTo>
                      <a:pt x="2" y="163"/>
                    </a:moveTo>
                    <a:lnTo>
                      <a:pt x="39" y="151"/>
                    </a:lnTo>
                    <a:lnTo>
                      <a:pt x="39" y="151"/>
                    </a:lnTo>
                    <a:lnTo>
                      <a:pt x="39" y="156"/>
                    </a:lnTo>
                    <a:lnTo>
                      <a:pt x="38" y="161"/>
                    </a:lnTo>
                    <a:lnTo>
                      <a:pt x="38" y="166"/>
                    </a:lnTo>
                    <a:lnTo>
                      <a:pt x="37" y="170"/>
                    </a:lnTo>
                    <a:lnTo>
                      <a:pt x="37" y="175"/>
                    </a:lnTo>
                    <a:lnTo>
                      <a:pt x="37" y="180"/>
                    </a:lnTo>
                    <a:lnTo>
                      <a:pt x="37" y="183"/>
                    </a:lnTo>
                    <a:lnTo>
                      <a:pt x="37" y="188"/>
                    </a:lnTo>
                    <a:lnTo>
                      <a:pt x="38" y="192"/>
                    </a:lnTo>
                    <a:lnTo>
                      <a:pt x="38" y="195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40" y="206"/>
                    </a:lnTo>
                    <a:lnTo>
                      <a:pt x="41" y="208"/>
                    </a:lnTo>
                    <a:lnTo>
                      <a:pt x="43" y="212"/>
                    </a:lnTo>
                    <a:lnTo>
                      <a:pt x="44" y="214"/>
                    </a:lnTo>
                    <a:lnTo>
                      <a:pt x="46" y="217"/>
                    </a:lnTo>
                    <a:lnTo>
                      <a:pt x="47" y="219"/>
                    </a:lnTo>
                    <a:lnTo>
                      <a:pt x="50" y="222"/>
                    </a:lnTo>
                    <a:lnTo>
                      <a:pt x="52" y="224"/>
                    </a:lnTo>
                    <a:lnTo>
                      <a:pt x="55" y="226"/>
                    </a:lnTo>
                    <a:lnTo>
                      <a:pt x="57" y="228"/>
                    </a:lnTo>
                    <a:lnTo>
                      <a:pt x="59" y="229"/>
                    </a:lnTo>
                    <a:lnTo>
                      <a:pt x="63" y="231"/>
                    </a:lnTo>
                    <a:lnTo>
                      <a:pt x="67" y="232"/>
                    </a:lnTo>
                    <a:lnTo>
                      <a:pt x="70" y="234"/>
                    </a:lnTo>
                    <a:lnTo>
                      <a:pt x="74" y="234"/>
                    </a:lnTo>
                    <a:lnTo>
                      <a:pt x="77" y="235"/>
                    </a:lnTo>
                    <a:lnTo>
                      <a:pt x="82" y="235"/>
                    </a:lnTo>
                    <a:lnTo>
                      <a:pt x="87" y="236"/>
                    </a:lnTo>
                    <a:lnTo>
                      <a:pt x="92" y="236"/>
                    </a:lnTo>
                    <a:lnTo>
                      <a:pt x="96" y="236"/>
                    </a:lnTo>
                    <a:lnTo>
                      <a:pt x="74" y="257"/>
                    </a:lnTo>
                    <a:lnTo>
                      <a:pt x="67" y="257"/>
                    </a:lnTo>
                    <a:lnTo>
                      <a:pt x="61" y="257"/>
                    </a:lnTo>
                    <a:lnTo>
                      <a:pt x="55" y="256"/>
                    </a:lnTo>
                    <a:lnTo>
                      <a:pt x="50" y="256"/>
                    </a:lnTo>
                    <a:lnTo>
                      <a:pt x="44" y="255"/>
                    </a:lnTo>
                    <a:lnTo>
                      <a:pt x="39" y="254"/>
                    </a:lnTo>
                    <a:lnTo>
                      <a:pt x="34" y="253"/>
                    </a:lnTo>
                    <a:lnTo>
                      <a:pt x="31" y="250"/>
                    </a:lnTo>
                    <a:lnTo>
                      <a:pt x="27" y="249"/>
                    </a:lnTo>
                    <a:lnTo>
                      <a:pt x="24" y="247"/>
                    </a:lnTo>
                    <a:lnTo>
                      <a:pt x="20" y="244"/>
                    </a:lnTo>
                    <a:lnTo>
                      <a:pt x="16" y="242"/>
                    </a:lnTo>
                    <a:lnTo>
                      <a:pt x="14" y="240"/>
                    </a:lnTo>
                    <a:lnTo>
                      <a:pt x="12" y="237"/>
                    </a:lnTo>
                    <a:lnTo>
                      <a:pt x="9" y="235"/>
                    </a:lnTo>
                    <a:lnTo>
                      <a:pt x="8" y="231"/>
                    </a:lnTo>
                    <a:lnTo>
                      <a:pt x="6" y="228"/>
                    </a:lnTo>
                    <a:lnTo>
                      <a:pt x="4" y="225"/>
                    </a:lnTo>
                    <a:lnTo>
                      <a:pt x="3" y="222"/>
                    </a:lnTo>
                    <a:lnTo>
                      <a:pt x="2" y="218"/>
                    </a:lnTo>
                    <a:lnTo>
                      <a:pt x="1" y="213"/>
                    </a:lnTo>
                    <a:lnTo>
                      <a:pt x="1" y="210"/>
                    </a:lnTo>
                    <a:lnTo>
                      <a:pt x="0" y="206"/>
                    </a:lnTo>
                    <a:lnTo>
                      <a:pt x="0" y="201"/>
                    </a:lnTo>
                    <a:lnTo>
                      <a:pt x="0" y="197"/>
                    </a:lnTo>
                    <a:lnTo>
                      <a:pt x="0" y="193"/>
                    </a:lnTo>
                    <a:lnTo>
                      <a:pt x="0" y="188"/>
                    </a:lnTo>
                    <a:lnTo>
                      <a:pt x="0" y="183"/>
                    </a:lnTo>
                    <a:lnTo>
                      <a:pt x="0" y="179"/>
                    </a:lnTo>
                    <a:lnTo>
                      <a:pt x="1" y="174"/>
                    </a:lnTo>
                    <a:lnTo>
                      <a:pt x="1" y="168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2" y="163"/>
                    </a:lnTo>
                    <a:close/>
                    <a:moveTo>
                      <a:pt x="25" y="62"/>
                    </a:moveTo>
                    <a:lnTo>
                      <a:pt x="62" y="51"/>
                    </a:lnTo>
                    <a:lnTo>
                      <a:pt x="62" y="51"/>
                    </a:lnTo>
                    <a:lnTo>
                      <a:pt x="62" y="54"/>
                    </a:lnTo>
                    <a:lnTo>
                      <a:pt x="61" y="57"/>
                    </a:lnTo>
                    <a:lnTo>
                      <a:pt x="61" y="60"/>
                    </a:lnTo>
                    <a:lnTo>
                      <a:pt x="59" y="63"/>
                    </a:lnTo>
                    <a:lnTo>
                      <a:pt x="58" y="65"/>
                    </a:lnTo>
                    <a:lnTo>
                      <a:pt x="58" y="68"/>
                    </a:lnTo>
                    <a:lnTo>
                      <a:pt x="57" y="70"/>
                    </a:lnTo>
                    <a:lnTo>
                      <a:pt x="57" y="74"/>
                    </a:lnTo>
                    <a:lnTo>
                      <a:pt x="56" y="76"/>
                    </a:lnTo>
                    <a:lnTo>
                      <a:pt x="55" y="78"/>
                    </a:lnTo>
                    <a:lnTo>
                      <a:pt x="55" y="81"/>
                    </a:lnTo>
                    <a:lnTo>
                      <a:pt x="53" y="83"/>
                    </a:lnTo>
                    <a:lnTo>
                      <a:pt x="53" y="86"/>
                    </a:lnTo>
                    <a:lnTo>
                      <a:pt x="52" y="88"/>
                    </a:lnTo>
                    <a:lnTo>
                      <a:pt x="51" y="90"/>
                    </a:lnTo>
                    <a:lnTo>
                      <a:pt x="51" y="93"/>
                    </a:lnTo>
                    <a:lnTo>
                      <a:pt x="50" y="95"/>
                    </a:lnTo>
                    <a:lnTo>
                      <a:pt x="50" y="97"/>
                    </a:lnTo>
                    <a:lnTo>
                      <a:pt x="49" y="101"/>
                    </a:lnTo>
                    <a:lnTo>
                      <a:pt x="47" y="103"/>
                    </a:lnTo>
                    <a:lnTo>
                      <a:pt x="47" y="107"/>
                    </a:lnTo>
                    <a:lnTo>
                      <a:pt x="46" y="109"/>
                    </a:lnTo>
                    <a:lnTo>
                      <a:pt x="46" y="113"/>
                    </a:lnTo>
                    <a:lnTo>
                      <a:pt x="45" y="117"/>
                    </a:lnTo>
                    <a:lnTo>
                      <a:pt x="44" y="120"/>
                    </a:lnTo>
                    <a:lnTo>
                      <a:pt x="44" y="124"/>
                    </a:lnTo>
                    <a:lnTo>
                      <a:pt x="43" y="127"/>
                    </a:lnTo>
                    <a:lnTo>
                      <a:pt x="43" y="132"/>
                    </a:lnTo>
                    <a:lnTo>
                      <a:pt x="41" y="136"/>
                    </a:lnTo>
                    <a:lnTo>
                      <a:pt x="40" y="140"/>
                    </a:lnTo>
                    <a:lnTo>
                      <a:pt x="40" y="145"/>
                    </a:lnTo>
                    <a:lnTo>
                      <a:pt x="39" y="151"/>
                    </a:lnTo>
                    <a:lnTo>
                      <a:pt x="2" y="163"/>
                    </a:lnTo>
                    <a:lnTo>
                      <a:pt x="3" y="157"/>
                    </a:lnTo>
                    <a:lnTo>
                      <a:pt x="3" y="152"/>
                    </a:lnTo>
                    <a:lnTo>
                      <a:pt x="4" y="148"/>
                    </a:lnTo>
                    <a:lnTo>
                      <a:pt x="4" y="144"/>
                    </a:lnTo>
                    <a:lnTo>
                      <a:pt x="6" y="139"/>
                    </a:lnTo>
                    <a:lnTo>
                      <a:pt x="7" y="136"/>
                    </a:lnTo>
                    <a:lnTo>
                      <a:pt x="7" y="131"/>
                    </a:lnTo>
                    <a:lnTo>
                      <a:pt x="8" y="127"/>
                    </a:lnTo>
                    <a:lnTo>
                      <a:pt x="8" y="124"/>
                    </a:lnTo>
                    <a:lnTo>
                      <a:pt x="9" y="121"/>
                    </a:lnTo>
                    <a:lnTo>
                      <a:pt x="10" y="118"/>
                    </a:lnTo>
                    <a:lnTo>
                      <a:pt x="10" y="114"/>
                    </a:lnTo>
                    <a:lnTo>
                      <a:pt x="12" y="112"/>
                    </a:lnTo>
                    <a:lnTo>
                      <a:pt x="12" y="109"/>
                    </a:lnTo>
                    <a:lnTo>
                      <a:pt x="13" y="106"/>
                    </a:lnTo>
                    <a:lnTo>
                      <a:pt x="14" y="103"/>
                    </a:lnTo>
                    <a:lnTo>
                      <a:pt x="14" y="101"/>
                    </a:lnTo>
                    <a:lnTo>
                      <a:pt x="15" y="99"/>
                    </a:lnTo>
                    <a:lnTo>
                      <a:pt x="16" y="96"/>
                    </a:lnTo>
                    <a:lnTo>
                      <a:pt x="16" y="94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9" y="86"/>
                    </a:lnTo>
                    <a:lnTo>
                      <a:pt x="20" y="83"/>
                    </a:lnTo>
                    <a:lnTo>
                      <a:pt x="20" y="81"/>
                    </a:lnTo>
                    <a:lnTo>
                      <a:pt x="21" y="78"/>
                    </a:lnTo>
                    <a:lnTo>
                      <a:pt x="21" y="76"/>
                    </a:lnTo>
                    <a:lnTo>
                      <a:pt x="22" y="74"/>
                    </a:lnTo>
                    <a:lnTo>
                      <a:pt x="24" y="71"/>
                    </a:lnTo>
                    <a:lnTo>
                      <a:pt x="24" y="68"/>
                    </a:lnTo>
                    <a:lnTo>
                      <a:pt x="25" y="65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5" y="62"/>
                    </a:lnTo>
                    <a:close/>
                    <a:moveTo>
                      <a:pt x="119" y="8"/>
                    </a:moveTo>
                    <a:lnTo>
                      <a:pt x="98" y="28"/>
                    </a:lnTo>
                    <a:lnTo>
                      <a:pt x="98" y="28"/>
                    </a:lnTo>
                    <a:lnTo>
                      <a:pt x="93" y="29"/>
                    </a:lnTo>
                    <a:lnTo>
                      <a:pt x="89" y="29"/>
                    </a:lnTo>
                    <a:lnTo>
                      <a:pt x="86" y="29"/>
                    </a:lnTo>
                    <a:lnTo>
                      <a:pt x="82" y="29"/>
                    </a:lnTo>
                    <a:lnTo>
                      <a:pt x="80" y="29"/>
                    </a:lnTo>
                    <a:lnTo>
                      <a:pt x="76" y="31"/>
                    </a:lnTo>
                    <a:lnTo>
                      <a:pt x="74" y="31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8" y="32"/>
                    </a:lnTo>
                    <a:lnTo>
                      <a:pt x="68" y="32"/>
                    </a:lnTo>
                    <a:lnTo>
                      <a:pt x="67" y="32"/>
                    </a:lnTo>
                    <a:lnTo>
                      <a:pt x="67" y="32"/>
                    </a:lnTo>
                    <a:lnTo>
                      <a:pt x="68" y="32"/>
                    </a:lnTo>
                    <a:lnTo>
                      <a:pt x="68" y="31"/>
                    </a:lnTo>
                    <a:lnTo>
                      <a:pt x="69" y="31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1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31"/>
                    </a:lnTo>
                    <a:lnTo>
                      <a:pt x="69" y="32"/>
                    </a:lnTo>
                    <a:lnTo>
                      <a:pt x="69" y="33"/>
                    </a:lnTo>
                    <a:lnTo>
                      <a:pt x="68" y="34"/>
                    </a:lnTo>
                    <a:lnTo>
                      <a:pt x="67" y="37"/>
                    </a:lnTo>
                    <a:lnTo>
                      <a:pt x="67" y="38"/>
                    </a:lnTo>
                    <a:lnTo>
                      <a:pt x="65" y="40"/>
                    </a:lnTo>
                    <a:lnTo>
                      <a:pt x="64" y="43"/>
                    </a:lnTo>
                    <a:lnTo>
                      <a:pt x="64" y="45"/>
                    </a:lnTo>
                    <a:lnTo>
                      <a:pt x="63" y="49"/>
                    </a:lnTo>
                    <a:lnTo>
                      <a:pt x="62" y="51"/>
                    </a:lnTo>
                    <a:lnTo>
                      <a:pt x="25" y="62"/>
                    </a:lnTo>
                    <a:lnTo>
                      <a:pt x="26" y="59"/>
                    </a:lnTo>
                    <a:lnTo>
                      <a:pt x="27" y="56"/>
                    </a:lnTo>
                    <a:lnTo>
                      <a:pt x="27" y="53"/>
                    </a:lnTo>
                    <a:lnTo>
                      <a:pt x="28" y="51"/>
                    </a:lnTo>
                    <a:lnTo>
                      <a:pt x="30" y="47"/>
                    </a:lnTo>
                    <a:lnTo>
                      <a:pt x="31" y="45"/>
                    </a:lnTo>
                    <a:lnTo>
                      <a:pt x="32" y="43"/>
                    </a:lnTo>
                    <a:lnTo>
                      <a:pt x="33" y="40"/>
                    </a:lnTo>
                    <a:lnTo>
                      <a:pt x="34" y="38"/>
                    </a:lnTo>
                    <a:lnTo>
                      <a:pt x="36" y="35"/>
                    </a:lnTo>
                    <a:lnTo>
                      <a:pt x="38" y="33"/>
                    </a:lnTo>
                    <a:lnTo>
                      <a:pt x="40" y="31"/>
                    </a:lnTo>
                    <a:lnTo>
                      <a:pt x="43" y="28"/>
                    </a:lnTo>
                    <a:lnTo>
                      <a:pt x="45" y="26"/>
                    </a:lnTo>
                    <a:lnTo>
                      <a:pt x="50" y="23"/>
                    </a:lnTo>
                    <a:lnTo>
                      <a:pt x="53" y="21"/>
                    </a:lnTo>
                    <a:lnTo>
                      <a:pt x="58" y="19"/>
                    </a:lnTo>
                    <a:lnTo>
                      <a:pt x="63" y="16"/>
                    </a:lnTo>
                    <a:lnTo>
                      <a:pt x="68" y="15"/>
                    </a:lnTo>
                    <a:lnTo>
                      <a:pt x="73" y="13"/>
                    </a:lnTo>
                    <a:lnTo>
                      <a:pt x="76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7" y="10"/>
                    </a:lnTo>
                    <a:lnTo>
                      <a:pt x="90" y="9"/>
                    </a:lnTo>
                    <a:lnTo>
                      <a:pt x="95" y="9"/>
                    </a:lnTo>
                    <a:lnTo>
                      <a:pt x="99" y="9"/>
                    </a:lnTo>
                    <a:lnTo>
                      <a:pt x="102" y="8"/>
                    </a:lnTo>
                    <a:lnTo>
                      <a:pt x="106" y="8"/>
                    </a:lnTo>
                    <a:lnTo>
                      <a:pt x="110" y="8"/>
                    </a:lnTo>
                    <a:lnTo>
                      <a:pt x="114" y="8"/>
                    </a:lnTo>
                    <a:lnTo>
                      <a:pt x="119" y="8"/>
                    </a:lnTo>
                    <a:lnTo>
                      <a:pt x="119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5" name="Freeform 31"/>
              <p:cNvSpPr>
                <a:spLocks noEditPoints="1"/>
              </p:cNvSpPr>
              <p:nvPr/>
            </p:nvSpPr>
            <p:spPr bwMode="auto">
              <a:xfrm>
                <a:off x="3714751" y="4546601"/>
                <a:ext cx="3133725" cy="539750"/>
              </a:xfrm>
              <a:custGeom>
                <a:avLst/>
                <a:gdLst>
                  <a:gd name="T0" fmla="*/ 90 w 1974"/>
                  <a:gd name="T1" fmla="*/ 74 h 340"/>
                  <a:gd name="T2" fmla="*/ 111 w 1974"/>
                  <a:gd name="T3" fmla="*/ 48 h 340"/>
                  <a:gd name="T4" fmla="*/ 148 w 1974"/>
                  <a:gd name="T5" fmla="*/ 23 h 340"/>
                  <a:gd name="T6" fmla="*/ 170 w 1974"/>
                  <a:gd name="T7" fmla="*/ 36 h 340"/>
                  <a:gd name="T8" fmla="*/ 150 w 1974"/>
                  <a:gd name="T9" fmla="*/ 39 h 340"/>
                  <a:gd name="T10" fmla="*/ 140 w 1974"/>
                  <a:gd name="T11" fmla="*/ 48 h 340"/>
                  <a:gd name="T12" fmla="*/ 123 w 1974"/>
                  <a:gd name="T13" fmla="*/ 72 h 340"/>
                  <a:gd name="T14" fmla="*/ 5 w 1974"/>
                  <a:gd name="T15" fmla="*/ 273 h 340"/>
                  <a:gd name="T16" fmla="*/ 18 w 1974"/>
                  <a:gd name="T17" fmla="*/ 236 h 340"/>
                  <a:gd name="T18" fmla="*/ 38 w 1974"/>
                  <a:gd name="T19" fmla="*/ 180 h 340"/>
                  <a:gd name="T20" fmla="*/ 61 w 1974"/>
                  <a:gd name="T21" fmla="*/ 125 h 340"/>
                  <a:gd name="T22" fmla="*/ 106 w 1974"/>
                  <a:gd name="T23" fmla="*/ 97 h 340"/>
                  <a:gd name="T24" fmla="*/ 85 w 1974"/>
                  <a:gd name="T25" fmla="*/ 146 h 340"/>
                  <a:gd name="T26" fmla="*/ 63 w 1974"/>
                  <a:gd name="T27" fmla="*/ 203 h 340"/>
                  <a:gd name="T28" fmla="*/ 45 w 1974"/>
                  <a:gd name="T29" fmla="*/ 252 h 340"/>
                  <a:gd name="T30" fmla="*/ 111 w 1974"/>
                  <a:gd name="T31" fmla="*/ 328 h 340"/>
                  <a:gd name="T32" fmla="*/ 45 w 1974"/>
                  <a:gd name="T33" fmla="*/ 325 h 340"/>
                  <a:gd name="T34" fmla="*/ 10 w 1974"/>
                  <a:gd name="T35" fmla="*/ 312 h 340"/>
                  <a:gd name="T36" fmla="*/ 0 w 1974"/>
                  <a:gd name="T37" fmla="*/ 288 h 340"/>
                  <a:gd name="T38" fmla="*/ 37 w 1974"/>
                  <a:gd name="T39" fmla="*/ 276 h 340"/>
                  <a:gd name="T40" fmla="*/ 44 w 1974"/>
                  <a:gd name="T41" fmla="*/ 294 h 340"/>
                  <a:gd name="T42" fmla="*/ 74 w 1974"/>
                  <a:gd name="T43" fmla="*/ 303 h 340"/>
                  <a:gd name="T44" fmla="*/ 134 w 1974"/>
                  <a:gd name="T45" fmla="*/ 307 h 340"/>
                  <a:gd name="T46" fmla="*/ 1782 w 1974"/>
                  <a:gd name="T47" fmla="*/ 340 h 340"/>
                  <a:gd name="T48" fmla="*/ 1288 w 1974"/>
                  <a:gd name="T49" fmla="*/ 338 h 340"/>
                  <a:gd name="T50" fmla="*/ 615 w 1974"/>
                  <a:gd name="T51" fmla="*/ 332 h 340"/>
                  <a:gd name="T52" fmla="*/ 154 w 1974"/>
                  <a:gd name="T53" fmla="*/ 328 h 340"/>
                  <a:gd name="T54" fmla="*/ 332 w 1974"/>
                  <a:gd name="T55" fmla="*/ 308 h 340"/>
                  <a:gd name="T56" fmla="*/ 935 w 1974"/>
                  <a:gd name="T57" fmla="*/ 313 h 340"/>
                  <a:gd name="T58" fmla="*/ 1575 w 1974"/>
                  <a:gd name="T59" fmla="*/ 317 h 340"/>
                  <a:gd name="T60" fmla="*/ 1861 w 1974"/>
                  <a:gd name="T61" fmla="*/ 317 h 340"/>
                  <a:gd name="T62" fmla="*/ 1974 w 1974"/>
                  <a:gd name="T63" fmla="*/ 274 h 340"/>
                  <a:gd name="T64" fmla="*/ 1956 w 1974"/>
                  <a:gd name="T65" fmla="*/ 312 h 340"/>
                  <a:gd name="T66" fmla="*/ 1899 w 1974"/>
                  <a:gd name="T67" fmla="*/ 334 h 340"/>
                  <a:gd name="T68" fmla="*/ 1840 w 1974"/>
                  <a:gd name="T69" fmla="*/ 339 h 340"/>
                  <a:gd name="T70" fmla="*/ 1908 w 1974"/>
                  <a:gd name="T71" fmla="*/ 314 h 340"/>
                  <a:gd name="T72" fmla="*/ 1930 w 1974"/>
                  <a:gd name="T73" fmla="*/ 309 h 340"/>
                  <a:gd name="T74" fmla="*/ 1936 w 1974"/>
                  <a:gd name="T75" fmla="*/ 292 h 340"/>
                  <a:gd name="T76" fmla="*/ 1848 w 1974"/>
                  <a:gd name="T77" fmla="*/ 68 h 340"/>
                  <a:gd name="T78" fmla="*/ 1901 w 1974"/>
                  <a:gd name="T79" fmla="*/ 81 h 340"/>
                  <a:gd name="T80" fmla="*/ 1925 w 1974"/>
                  <a:gd name="T81" fmla="*/ 140 h 340"/>
                  <a:gd name="T82" fmla="*/ 1949 w 1974"/>
                  <a:gd name="T83" fmla="*/ 205 h 340"/>
                  <a:gd name="T84" fmla="*/ 1928 w 1974"/>
                  <a:gd name="T85" fmla="*/ 260 h 340"/>
                  <a:gd name="T86" fmla="*/ 1904 w 1974"/>
                  <a:gd name="T87" fmla="*/ 198 h 340"/>
                  <a:gd name="T88" fmla="*/ 1880 w 1974"/>
                  <a:gd name="T89" fmla="*/ 134 h 340"/>
                  <a:gd name="T90" fmla="*/ 1857 w 1974"/>
                  <a:gd name="T91" fmla="*/ 82 h 340"/>
                  <a:gd name="T92" fmla="*/ 1690 w 1974"/>
                  <a:gd name="T93" fmla="*/ 0 h 340"/>
                  <a:gd name="T94" fmla="*/ 1763 w 1974"/>
                  <a:gd name="T95" fmla="*/ 3 h 340"/>
                  <a:gd name="T96" fmla="*/ 1823 w 1974"/>
                  <a:gd name="T97" fmla="*/ 17 h 340"/>
                  <a:gd name="T98" fmla="*/ 1867 w 1974"/>
                  <a:gd name="T99" fmla="*/ 36 h 340"/>
                  <a:gd name="T100" fmla="*/ 1839 w 1974"/>
                  <a:gd name="T101" fmla="*/ 60 h 340"/>
                  <a:gd name="T102" fmla="*/ 1802 w 1974"/>
                  <a:gd name="T103" fmla="*/ 40 h 340"/>
                  <a:gd name="T104" fmla="*/ 1749 w 1974"/>
                  <a:gd name="T105" fmla="*/ 27 h 340"/>
                  <a:gd name="T106" fmla="*/ 1683 w 1974"/>
                  <a:gd name="T107" fmla="*/ 21 h 340"/>
                  <a:gd name="T108" fmla="*/ 227 w 1974"/>
                  <a:gd name="T109" fmla="*/ 13 h 340"/>
                  <a:gd name="T110" fmla="*/ 635 w 1974"/>
                  <a:gd name="T111" fmla="*/ 8 h 340"/>
                  <a:gd name="T112" fmla="*/ 1209 w 1974"/>
                  <a:gd name="T113" fmla="*/ 2 h 340"/>
                  <a:gd name="T114" fmla="*/ 1635 w 1974"/>
                  <a:gd name="T115" fmla="*/ 0 h 340"/>
                  <a:gd name="T116" fmla="*/ 1546 w 1974"/>
                  <a:gd name="T117" fmla="*/ 21 h 340"/>
                  <a:gd name="T118" fmla="*/ 1060 w 1974"/>
                  <a:gd name="T119" fmla="*/ 25 h 340"/>
                  <a:gd name="T120" fmla="*/ 497 w 1974"/>
                  <a:gd name="T121" fmla="*/ 31 h 340"/>
                  <a:gd name="T122" fmla="*/ 170 w 1974"/>
                  <a:gd name="T123" fmla="*/ 36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74" h="340">
                    <a:moveTo>
                      <a:pt x="111" y="89"/>
                    </a:moveTo>
                    <a:lnTo>
                      <a:pt x="76" y="95"/>
                    </a:lnTo>
                    <a:lnTo>
                      <a:pt x="76" y="95"/>
                    </a:lnTo>
                    <a:lnTo>
                      <a:pt x="79" y="92"/>
                    </a:lnTo>
                    <a:lnTo>
                      <a:pt x="81" y="88"/>
                    </a:lnTo>
                    <a:lnTo>
                      <a:pt x="84" y="85"/>
                    </a:lnTo>
                    <a:lnTo>
                      <a:pt x="86" y="81"/>
                    </a:lnTo>
                    <a:lnTo>
                      <a:pt x="87" y="77"/>
                    </a:lnTo>
                    <a:lnTo>
                      <a:pt x="90" y="74"/>
                    </a:lnTo>
                    <a:lnTo>
                      <a:pt x="92" y="72"/>
                    </a:lnTo>
                    <a:lnTo>
                      <a:pt x="94" y="68"/>
                    </a:lnTo>
                    <a:lnTo>
                      <a:pt x="97" y="64"/>
                    </a:lnTo>
                    <a:lnTo>
                      <a:pt x="98" y="62"/>
                    </a:lnTo>
                    <a:lnTo>
                      <a:pt x="100" y="58"/>
                    </a:lnTo>
                    <a:lnTo>
                      <a:pt x="103" y="56"/>
                    </a:lnTo>
                    <a:lnTo>
                      <a:pt x="105" y="52"/>
                    </a:lnTo>
                    <a:lnTo>
                      <a:pt x="107" y="50"/>
                    </a:lnTo>
                    <a:lnTo>
                      <a:pt x="111" y="48"/>
                    </a:lnTo>
                    <a:lnTo>
                      <a:pt x="113" y="44"/>
                    </a:lnTo>
                    <a:lnTo>
                      <a:pt x="117" y="42"/>
                    </a:lnTo>
                    <a:lnTo>
                      <a:pt x="121" y="39"/>
                    </a:lnTo>
                    <a:lnTo>
                      <a:pt x="124" y="36"/>
                    </a:lnTo>
                    <a:lnTo>
                      <a:pt x="128" y="33"/>
                    </a:lnTo>
                    <a:lnTo>
                      <a:pt x="133" y="30"/>
                    </a:lnTo>
                    <a:lnTo>
                      <a:pt x="137" y="27"/>
                    </a:lnTo>
                    <a:lnTo>
                      <a:pt x="143" y="25"/>
                    </a:lnTo>
                    <a:lnTo>
                      <a:pt x="148" y="23"/>
                    </a:lnTo>
                    <a:lnTo>
                      <a:pt x="154" y="21"/>
                    </a:lnTo>
                    <a:lnTo>
                      <a:pt x="159" y="19"/>
                    </a:lnTo>
                    <a:lnTo>
                      <a:pt x="165" y="18"/>
                    </a:lnTo>
                    <a:lnTo>
                      <a:pt x="170" y="17"/>
                    </a:lnTo>
                    <a:lnTo>
                      <a:pt x="176" y="15"/>
                    </a:lnTo>
                    <a:lnTo>
                      <a:pt x="180" y="15"/>
                    </a:lnTo>
                    <a:lnTo>
                      <a:pt x="185" y="15"/>
                    </a:lnTo>
                    <a:lnTo>
                      <a:pt x="191" y="14"/>
                    </a:lnTo>
                    <a:lnTo>
                      <a:pt x="170" y="36"/>
                    </a:lnTo>
                    <a:lnTo>
                      <a:pt x="166" y="36"/>
                    </a:lnTo>
                    <a:lnTo>
                      <a:pt x="162" y="37"/>
                    </a:lnTo>
                    <a:lnTo>
                      <a:pt x="159" y="37"/>
                    </a:lnTo>
                    <a:lnTo>
                      <a:pt x="156" y="37"/>
                    </a:lnTo>
                    <a:lnTo>
                      <a:pt x="155" y="38"/>
                    </a:lnTo>
                    <a:lnTo>
                      <a:pt x="153" y="38"/>
                    </a:lnTo>
                    <a:lnTo>
                      <a:pt x="152" y="38"/>
                    </a:lnTo>
                    <a:lnTo>
                      <a:pt x="150" y="39"/>
                    </a:lnTo>
                    <a:lnTo>
                      <a:pt x="150" y="39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8" y="40"/>
                    </a:lnTo>
                    <a:lnTo>
                      <a:pt x="147" y="40"/>
                    </a:lnTo>
                    <a:lnTo>
                      <a:pt x="146" y="42"/>
                    </a:lnTo>
                    <a:lnTo>
                      <a:pt x="144" y="43"/>
                    </a:lnTo>
                    <a:lnTo>
                      <a:pt x="143" y="44"/>
                    </a:lnTo>
                    <a:lnTo>
                      <a:pt x="142" y="45"/>
                    </a:lnTo>
                    <a:lnTo>
                      <a:pt x="140" y="48"/>
                    </a:lnTo>
                    <a:lnTo>
                      <a:pt x="139" y="50"/>
                    </a:lnTo>
                    <a:lnTo>
                      <a:pt x="136" y="51"/>
                    </a:lnTo>
                    <a:lnTo>
                      <a:pt x="135" y="54"/>
                    </a:lnTo>
                    <a:lnTo>
                      <a:pt x="133" y="56"/>
                    </a:lnTo>
                    <a:lnTo>
                      <a:pt x="130" y="60"/>
                    </a:lnTo>
                    <a:lnTo>
                      <a:pt x="129" y="62"/>
                    </a:lnTo>
                    <a:lnTo>
                      <a:pt x="127" y="66"/>
                    </a:lnTo>
                    <a:lnTo>
                      <a:pt x="124" y="68"/>
                    </a:lnTo>
                    <a:lnTo>
                      <a:pt x="123" y="72"/>
                    </a:lnTo>
                    <a:lnTo>
                      <a:pt x="121" y="75"/>
                    </a:lnTo>
                    <a:lnTo>
                      <a:pt x="118" y="79"/>
                    </a:lnTo>
                    <a:lnTo>
                      <a:pt x="116" y="82"/>
                    </a:lnTo>
                    <a:lnTo>
                      <a:pt x="113" y="86"/>
                    </a:lnTo>
                    <a:lnTo>
                      <a:pt x="111" y="89"/>
                    </a:lnTo>
                    <a:lnTo>
                      <a:pt x="111" y="89"/>
                    </a:lnTo>
                    <a:lnTo>
                      <a:pt x="111" y="89"/>
                    </a:lnTo>
                    <a:close/>
                    <a:moveTo>
                      <a:pt x="41" y="264"/>
                    </a:moveTo>
                    <a:lnTo>
                      <a:pt x="5" y="273"/>
                    </a:lnTo>
                    <a:lnTo>
                      <a:pt x="5" y="273"/>
                    </a:lnTo>
                    <a:lnTo>
                      <a:pt x="6" y="270"/>
                    </a:lnTo>
                    <a:lnTo>
                      <a:pt x="7" y="266"/>
                    </a:lnTo>
                    <a:lnTo>
                      <a:pt x="8" y="261"/>
                    </a:lnTo>
                    <a:lnTo>
                      <a:pt x="11" y="257"/>
                    </a:lnTo>
                    <a:lnTo>
                      <a:pt x="12" y="252"/>
                    </a:lnTo>
                    <a:lnTo>
                      <a:pt x="14" y="247"/>
                    </a:lnTo>
                    <a:lnTo>
                      <a:pt x="16" y="242"/>
                    </a:lnTo>
                    <a:lnTo>
                      <a:pt x="18" y="236"/>
                    </a:lnTo>
                    <a:lnTo>
                      <a:pt x="20" y="230"/>
                    </a:lnTo>
                    <a:lnTo>
                      <a:pt x="22" y="224"/>
                    </a:lnTo>
                    <a:lnTo>
                      <a:pt x="24" y="218"/>
                    </a:lnTo>
                    <a:lnTo>
                      <a:pt x="26" y="212"/>
                    </a:lnTo>
                    <a:lnTo>
                      <a:pt x="29" y="206"/>
                    </a:lnTo>
                    <a:lnTo>
                      <a:pt x="31" y="199"/>
                    </a:lnTo>
                    <a:lnTo>
                      <a:pt x="33" y="193"/>
                    </a:lnTo>
                    <a:lnTo>
                      <a:pt x="36" y="187"/>
                    </a:lnTo>
                    <a:lnTo>
                      <a:pt x="38" y="180"/>
                    </a:lnTo>
                    <a:lnTo>
                      <a:pt x="41" y="174"/>
                    </a:lnTo>
                    <a:lnTo>
                      <a:pt x="43" y="168"/>
                    </a:lnTo>
                    <a:lnTo>
                      <a:pt x="45" y="161"/>
                    </a:lnTo>
                    <a:lnTo>
                      <a:pt x="48" y="155"/>
                    </a:lnTo>
                    <a:lnTo>
                      <a:pt x="50" y="149"/>
                    </a:lnTo>
                    <a:lnTo>
                      <a:pt x="53" y="143"/>
                    </a:lnTo>
                    <a:lnTo>
                      <a:pt x="55" y="137"/>
                    </a:lnTo>
                    <a:lnTo>
                      <a:pt x="59" y="131"/>
                    </a:lnTo>
                    <a:lnTo>
                      <a:pt x="61" y="125"/>
                    </a:lnTo>
                    <a:lnTo>
                      <a:pt x="63" y="120"/>
                    </a:lnTo>
                    <a:lnTo>
                      <a:pt x="66" y="115"/>
                    </a:lnTo>
                    <a:lnTo>
                      <a:pt x="68" y="110"/>
                    </a:lnTo>
                    <a:lnTo>
                      <a:pt x="70" y="105"/>
                    </a:lnTo>
                    <a:lnTo>
                      <a:pt x="74" y="100"/>
                    </a:lnTo>
                    <a:lnTo>
                      <a:pt x="76" y="95"/>
                    </a:lnTo>
                    <a:lnTo>
                      <a:pt x="111" y="89"/>
                    </a:lnTo>
                    <a:lnTo>
                      <a:pt x="109" y="93"/>
                    </a:lnTo>
                    <a:lnTo>
                      <a:pt x="106" y="97"/>
                    </a:lnTo>
                    <a:lnTo>
                      <a:pt x="104" y="101"/>
                    </a:lnTo>
                    <a:lnTo>
                      <a:pt x="102" y="106"/>
                    </a:lnTo>
                    <a:lnTo>
                      <a:pt x="99" y="111"/>
                    </a:lnTo>
                    <a:lnTo>
                      <a:pt x="97" y="117"/>
                    </a:lnTo>
                    <a:lnTo>
                      <a:pt x="94" y="122"/>
                    </a:lnTo>
                    <a:lnTo>
                      <a:pt x="92" y="128"/>
                    </a:lnTo>
                    <a:lnTo>
                      <a:pt x="90" y="134"/>
                    </a:lnTo>
                    <a:lnTo>
                      <a:pt x="87" y="140"/>
                    </a:lnTo>
                    <a:lnTo>
                      <a:pt x="85" y="146"/>
                    </a:lnTo>
                    <a:lnTo>
                      <a:pt x="82" y="152"/>
                    </a:lnTo>
                    <a:lnTo>
                      <a:pt x="80" y="157"/>
                    </a:lnTo>
                    <a:lnTo>
                      <a:pt x="78" y="165"/>
                    </a:lnTo>
                    <a:lnTo>
                      <a:pt x="75" y="171"/>
                    </a:lnTo>
                    <a:lnTo>
                      <a:pt x="73" y="177"/>
                    </a:lnTo>
                    <a:lnTo>
                      <a:pt x="70" y="184"/>
                    </a:lnTo>
                    <a:lnTo>
                      <a:pt x="68" y="190"/>
                    </a:lnTo>
                    <a:lnTo>
                      <a:pt x="66" y="196"/>
                    </a:lnTo>
                    <a:lnTo>
                      <a:pt x="63" y="203"/>
                    </a:lnTo>
                    <a:lnTo>
                      <a:pt x="61" y="209"/>
                    </a:lnTo>
                    <a:lnTo>
                      <a:pt x="59" y="215"/>
                    </a:lnTo>
                    <a:lnTo>
                      <a:pt x="56" y="221"/>
                    </a:lnTo>
                    <a:lnTo>
                      <a:pt x="55" y="227"/>
                    </a:lnTo>
                    <a:lnTo>
                      <a:pt x="53" y="232"/>
                    </a:lnTo>
                    <a:lnTo>
                      <a:pt x="51" y="237"/>
                    </a:lnTo>
                    <a:lnTo>
                      <a:pt x="49" y="242"/>
                    </a:lnTo>
                    <a:lnTo>
                      <a:pt x="48" y="247"/>
                    </a:lnTo>
                    <a:lnTo>
                      <a:pt x="45" y="252"/>
                    </a:lnTo>
                    <a:lnTo>
                      <a:pt x="44" y="257"/>
                    </a:lnTo>
                    <a:lnTo>
                      <a:pt x="42" y="260"/>
                    </a:lnTo>
                    <a:lnTo>
                      <a:pt x="41" y="264"/>
                    </a:lnTo>
                    <a:lnTo>
                      <a:pt x="41" y="264"/>
                    </a:lnTo>
                    <a:lnTo>
                      <a:pt x="41" y="264"/>
                    </a:lnTo>
                    <a:close/>
                    <a:moveTo>
                      <a:pt x="143" y="307"/>
                    </a:moveTo>
                    <a:lnTo>
                      <a:pt x="119" y="328"/>
                    </a:lnTo>
                    <a:lnTo>
                      <a:pt x="119" y="328"/>
                    </a:lnTo>
                    <a:lnTo>
                      <a:pt x="111" y="328"/>
                    </a:lnTo>
                    <a:lnTo>
                      <a:pt x="102" y="328"/>
                    </a:lnTo>
                    <a:lnTo>
                      <a:pt x="93" y="328"/>
                    </a:lnTo>
                    <a:lnTo>
                      <a:pt x="86" y="327"/>
                    </a:lnTo>
                    <a:lnTo>
                      <a:pt x="78" y="327"/>
                    </a:lnTo>
                    <a:lnTo>
                      <a:pt x="70" y="327"/>
                    </a:lnTo>
                    <a:lnTo>
                      <a:pt x="65" y="326"/>
                    </a:lnTo>
                    <a:lnTo>
                      <a:pt x="57" y="326"/>
                    </a:lnTo>
                    <a:lnTo>
                      <a:pt x="51" y="325"/>
                    </a:lnTo>
                    <a:lnTo>
                      <a:pt x="45" y="325"/>
                    </a:lnTo>
                    <a:lnTo>
                      <a:pt x="41" y="323"/>
                    </a:lnTo>
                    <a:lnTo>
                      <a:pt x="36" y="322"/>
                    </a:lnTo>
                    <a:lnTo>
                      <a:pt x="31" y="321"/>
                    </a:lnTo>
                    <a:lnTo>
                      <a:pt x="26" y="320"/>
                    </a:lnTo>
                    <a:lnTo>
                      <a:pt x="23" y="319"/>
                    </a:lnTo>
                    <a:lnTo>
                      <a:pt x="18" y="317"/>
                    </a:lnTo>
                    <a:lnTo>
                      <a:pt x="16" y="315"/>
                    </a:lnTo>
                    <a:lnTo>
                      <a:pt x="12" y="314"/>
                    </a:lnTo>
                    <a:lnTo>
                      <a:pt x="10" y="312"/>
                    </a:lnTo>
                    <a:lnTo>
                      <a:pt x="7" y="309"/>
                    </a:lnTo>
                    <a:lnTo>
                      <a:pt x="5" y="307"/>
                    </a:lnTo>
                    <a:lnTo>
                      <a:pt x="4" y="304"/>
                    </a:lnTo>
                    <a:lnTo>
                      <a:pt x="2" y="302"/>
                    </a:lnTo>
                    <a:lnTo>
                      <a:pt x="1" y="300"/>
                    </a:lnTo>
                    <a:lnTo>
                      <a:pt x="0" y="297"/>
                    </a:lnTo>
                    <a:lnTo>
                      <a:pt x="0" y="294"/>
                    </a:lnTo>
                    <a:lnTo>
                      <a:pt x="0" y="291"/>
                    </a:lnTo>
                    <a:lnTo>
                      <a:pt x="0" y="288"/>
                    </a:lnTo>
                    <a:lnTo>
                      <a:pt x="1" y="284"/>
                    </a:lnTo>
                    <a:lnTo>
                      <a:pt x="1" y="280"/>
                    </a:lnTo>
                    <a:lnTo>
                      <a:pt x="2" y="277"/>
                    </a:lnTo>
                    <a:lnTo>
                      <a:pt x="5" y="273"/>
                    </a:lnTo>
                    <a:lnTo>
                      <a:pt x="41" y="264"/>
                    </a:lnTo>
                    <a:lnTo>
                      <a:pt x="39" y="267"/>
                    </a:lnTo>
                    <a:lnTo>
                      <a:pt x="38" y="270"/>
                    </a:lnTo>
                    <a:lnTo>
                      <a:pt x="38" y="273"/>
                    </a:lnTo>
                    <a:lnTo>
                      <a:pt x="37" y="276"/>
                    </a:lnTo>
                    <a:lnTo>
                      <a:pt x="37" y="278"/>
                    </a:lnTo>
                    <a:lnTo>
                      <a:pt x="37" y="280"/>
                    </a:lnTo>
                    <a:lnTo>
                      <a:pt x="37" y="283"/>
                    </a:lnTo>
                    <a:lnTo>
                      <a:pt x="38" y="284"/>
                    </a:lnTo>
                    <a:lnTo>
                      <a:pt x="38" y="286"/>
                    </a:lnTo>
                    <a:lnTo>
                      <a:pt x="39" y="289"/>
                    </a:lnTo>
                    <a:lnTo>
                      <a:pt x="41" y="290"/>
                    </a:lnTo>
                    <a:lnTo>
                      <a:pt x="42" y="291"/>
                    </a:lnTo>
                    <a:lnTo>
                      <a:pt x="44" y="294"/>
                    </a:lnTo>
                    <a:lnTo>
                      <a:pt x="47" y="295"/>
                    </a:lnTo>
                    <a:lnTo>
                      <a:pt x="49" y="296"/>
                    </a:lnTo>
                    <a:lnTo>
                      <a:pt x="51" y="297"/>
                    </a:lnTo>
                    <a:lnTo>
                      <a:pt x="54" y="298"/>
                    </a:lnTo>
                    <a:lnTo>
                      <a:pt x="57" y="300"/>
                    </a:lnTo>
                    <a:lnTo>
                      <a:pt x="61" y="301"/>
                    </a:lnTo>
                    <a:lnTo>
                      <a:pt x="65" y="302"/>
                    </a:lnTo>
                    <a:lnTo>
                      <a:pt x="69" y="302"/>
                    </a:lnTo>
                    <a:lnTo>
                      <a:pt x="74" y="303"/>
                    </a:lnTo>
                    <a:lnTo>
                      <a:pt x="79" y="304"/>
                    </a:lnTo>
                    <a:lnTo>
                      <a:pt x="85" y="304"/>
                    </a:lnTo>
                    <a:lnTo>
                      <a:pt x="91" y="306"/>
                    </a:lnTo>
                    <a:lnTo>
                      <a:pt x="97" y="306"/>
                    </a:lnTo>
                    <a:lnTo>
                      <a:pt x="103" y="306"/>
                    </a:lnTo>
                    <a:lnTo>
                      <a:pt x="110" y="307"/>
                    </a:lnTo>
                    <a:lnTo>
                      <a:pt x="118" y="307"/>
                    </a:lnTo>
                    <a:lnTo>
                      <a:pt x="125" y="307"/>
                    </a:lnTo>
                    <a:lnTo>
                      <a:pt x="134" y="307"/>
                    </a:lnTo>
                    <a:lnTo>
                      <a:pt x="143" y="307"/>
                    </a:lnTo>
                    <a:lnTo>
                      <a:pt x="143" y="307"/>
                    </a:lnTo>
                    <a:lnTo>
                      <a:pt x="143" y="307"/>
                    </a:lnTo>
                    <a:close/>
                    <a:moveTo>
                      <a:pt x="1861" y="317"/>
                    </a:moveTo>
                    <a:lnTo>
                      <a:pt x="1840" y="339"/>
                    </a:lnTo>
                    <a:lnTo>
                      <a:pt x="1840" y="339"/>
                    </a:lnTo>
                    <a:lnTo>
                      <a:pt x="1828" y="340"/>
                    </a:lnTo>
                    <a:lnTo>
                      <a:pt x="1808" y="340"/>
                    </a:lnTo>
                    <a:lnTo>
                      <a:pt x="1782" y="340"/>
                    </a:lnTo>
                    <a:lnTo>
                      <a:pt x="1747" y="340"/>
                    </a:lnTo>
                    <a:lnTo>
                      <a:pt x="1707" y="340"/>
                    </a:lnTo>
                    <a:lnTo>
                      <a:pt x="1660" y="340"/>
                    </a:lnTo>
                    <a:lnTo>
                      <a:pt x="1609" y="339"/>
                    </a:lnTo>
                    <a:lnTo>
                      <a:pt x="1553" y="339"/>
                    </a:lnTo>
                    <a:lnTo>
                      <a:pt x="1491" y="339"/>
                    </a:lnTo>
                    <a:lnTo>
                      <a:pt x="1426" y="339"/>
                    </a:lnTo>
                    <a:lnTo>
                      <a:pt x="1358" y="338"/>
                    </a:lnTo>
                    <a:lnTo>
                      <a:pt x="1288" y="338"/>
                    </a:lnTo>
                    <a:lnTo>
                      <a:pt x="1215" y="337"/>
                    </a:lnTo>
                    <a:lnTo>
                      <a:pt x="1140" y="337"/>
                    </a:lnTo>
                    <a:lnTo>
                      <a:pt x="1063" y="335"/>
                    </a:lnTo>
                    <a:lnTo>
                      <a:pt x="987" y="335"/>
                    </a:lnTo>
                    <a:lnTo>
                      <a:pt x="911" y="334"/>
                    </a:lnTo>
                    <a:lnTo>
                      <a:pt x="836" y="334"/>
                    </a:lnTo>
                    <a:lnTo>
                      <a:pt x="760" y="333"/>
                    </a:lnTo>
                    <a:lnTo>
                      <a:pt x="686" y="333"/>
                    </a:lnTo>
                    <a:lnTo>
                      <a:pt x="615" y="332"/>
                    </a:lnTo>
                    <a:lnTo>
                      <a:pt x="547" y="332"/>
                    </a:lnTo>
                    <a:lnTo>
                      <a:pt x="481" y="331"/>
                    </a:lnTo>
                    <a:lnTo>
                      <a:pt x="419" y="331"/>
                    </a:lnTo>
                    <a:lnTo>
                      <a:pt x="360" y="329"/>
                    </a:lnTo>
                    <a:lnTo>
                      <a:pt x="308" y="329"/>
                    </a:lnTo>
                    <a:lnTo>
                      <a:pt x="260" y="329"/>
                    </a:lnTo>
                    <a:lnTo>
                      <a:pt x="218" y="328"/>
                    </a:lnTo>
                    <a:lnTo>
                      <a:pt x="183" y="328"/>
                    </a:lnTo>
                    <a:lnTo>
                      <a:pt x="154" y="328"/>
                    </a:lnTo>
                    <a:lnTo>
                      <a:pt x="133" y="328"/>
                    </a:lnTo>
                    <a:lnTo>
                      <a:pt x="119" y="328"/>
                    </a:lnTo>
                    <a:lnTo>
                      <a:pt x="143" y="307"/>
                    </a:lnTo>
                    <a:lnTo>
                      <a:pt x="156" y="307"/>
                    </a:lnTo>
                    <a:lnTo>
                      <a:pt x="178" y="307"/>
                    </a:lnTo>
                    <a:lnTo>
                      <a:pt x="207" y="307"/>
                    </a:lnTo>
                    <a:lnTo>
                      <a:pt x="241" y="308"/>
                    </a:lnTo>
                    <a:lnTo>
                      <a:pt x="284" y="308"/>
                    </a:lnTo>
                    <a:lnTo>
                      <a:pt x="332" y="308"/>
                    </a:lnTo>
                    <a:lnTo>
                      <a:pt x="384" y="309"/>
                    </a:lnTo>
                    <a:lnTo>
                      <a:pt x="442" y="309"/>
                    </a:lnTo>
                    <a:lnTo>
                      <a:pt x="504" y="309"/>
                    </a:lnTo>
                    <a:lnTo>
                      <a:pt x="569" y="310"/>
                    </a:lnTo>
                    <a:lnTo>
                      <a:pt x="639" y="310"/>
                    </a:lnTo>
                    <a:lnTo>
                      <a:pt x="710" y="312"/>
                    </a:lnTo>
                    <a:lnTo>
                      <a:pt x="783" y="312"/>
                    </a:lnTo>
                    <a:lnTo>
                      <a:pt x="858" y="313"/>
                    </a:lnTo>
                    <a:lnTo>
                      <a:pt x="935" y="313"/>
                    </a:lnTo>
                    <a:lnTo>
                      <a:pt x="1011" y="314"/>
                    </a:lnTo>
                    <a:lnTo>
                      <a:pt x="1087" y="314"/>
                    </a:lnTo>
                    <a:lnTo>
                      <a:pt x="1164" y="315"/>
                    </a:lnTo>
                    <a:lnTo>
                      <a:pt x="1238" y="315"/>
                    </a:lnTo>
                    <a:lnTo>
                      <a:pt x="1311" y="316"/>
                    </a:lnTo>
                    <a:lnTo>
                      <a:pt x="1382" y="316"/>
                    </a:lnTo>
                    <a:lnTo>
                      <a:pt x="1450" y="317"/>
                    </a:lnTo>
                    <a:lnTo>
                      <a:pt x="1515" y="317"/>
                    </a:lnTo>
                    <a:lnTo>
                      <a:pt x="1575" y="317"/>
                    </a:lnTo>
                    <a:lnTo>
                      <a:pt x="1633" y="319"/>
                    </a:lnTo>
                    <a:lnTo>
                      <a:pt x="1684" y="319"/>
                    </a:lnTo>
                    <a:lnTo>
                      <a:pt x="1731" y="319"/>
                    </a:lnTo>
                    <a:lnTo>
                      <a:pt x="1771" y="319"/>
                    </a:lnTo>
                    <a:lnTo>
                      <a:pt x="1805" y="319"/>
                    </a:lnTo>
                    <a:lnTo>
                      <a:pt x="1831" y="319"/>
                    </a:lnTo>
                    <a:lnTo>
                      <a:pt x="1850" y="319"/>
                    </a:lnTo>
                    <a:lnTo>
                      <a:pt x="1861" y="317"/>
                    </a:lnTo>
                    <a:lnTo>
                      <a:pt x="1861" y="317"/>
                    </a:lnTo>
                    <a:lnTo>
                      <a:pt x="1861" y="317"/>
                    </a:lnTo>
                    <a:close/>
                    <a:moveTo>
                      <a:pt x="1930" y="265"/>
                    </a:moveTo>
                    <a:lnTo>
                      <a:pt x="1966" y="249"/>
                    </a:lnTo>
                    <a:lnTo>
                      <a:pt x="1966" y="249"/>
                    </a:lnTo>
                    <a:lnTo>
                      <a:pt x="1968" y="255"/>
                    </a:lnTo>
                    <a:lnTo>
                      <a:pt x="1971" y="260"/>
                    </a:lnTo>
                    <a:lnTo>
                      <a:pt x="1972" y="266"/>
                    </a:lnTo>
                    <a:lnTo>
                      <a:pt x="1973" y="271"/>
                    </a:lnTo>
                    <a:lnTo>
                      <a:pt x="1974" y="274"/>
                    </a:lnTo>
                    <a:lnTo>
                      <a:pt x="1974" y="279"/>
                    </a:lnTo>
                    <a:lnTo>
                      <a:pt x="1973" y="284"/>
                    </a:lnTo>
                    <a:lnTo>
                      <a:pt x="1973" y="288"/>
                    </a:lnTo>
                    <a:lnTo>
                      <a:pt x="1972" y="291"/>
                    </a:lnTo>
                    <a:lnTo>
                      <a:pt x="1971" y="296"/>
                    </a:lnTo>
                    <a:lnTo>
                      <a:pt x="1968" y="300"/>
                    </a:lnTo>
                    <a:lnTo>
                      <a:pt x="1965" y="303"/>
                    </a:lnTo>
                    <a:lnTo>
                      <a:pt x="1961" y="308"/>
                    </a:lnTo>
                    <a:lnTo>
                      <a:pt x="1956" y="312"/>
                    </a:lnTo>
                    <a:lnTo>
                      <a:pt x="1950" y="315"/>
                    </a:lnTo>
                    <a:lnTo>
                      <a:pt x="1944" y="320"/>
                    </a:lnTo>
                    <a:lnTo>
                      <a:pt x="1937" y="322"/>
                    </a:lnTo>
                    <a:lnTo>
                      <a:pt x="1931" y="326"/>
                    </a:lnTo>
                    <a:lnTo>
                      <a:pt x="1924" y="328"/>
                    </a:lnTo>
                    <a:lnTo>
                      <a:pt x="1918" y="329"/>
                    </a:lnTo>
                    <a:lnTo>
                      <a:pt x="1912" y="332"/>
                    </a:lnTo>
                    <a:lnTo>
                      <a:pt x="1906" y="333"/>
                    </a:lnTo>
                    <a:lnTo>
                      <a:pt x="1899" y="334"/>
                    </a:lnTo>
                    <a:lnTo>
                      <a:pt x="1893" y="335"/>
                    </a:lnTo>
                    <a:lnTo>
                      <a:pt x="1887" y="335"/>
                    </a:lnTo>
                    <a:lnTo>
                      <a:pt x="1881" y="337"/>
                    </a:lnTo>
                    <a:lnTo>
                      <a:pt x="1874" y="337"/>
                    </a:lnTo>
                    <a:lnTo>
                      <a:pt x="1868" y="338"/>
                    </a:lnTo>
                    <a:lnTo>
                      <a:pt x="1861" y="338"/>
                    </a:lnTo>
                    <a:lnTo>
                      <a:pt x="1854" y="339"/>
                    </a:lnTo>
                    <a:lnTo>
                      <a:pt x="1848" y="339"/>
                    </a:lnTo>
                    <a:lnTo>
                      <a:pt x="1840" y="339"/>
                    </a:lnTo>
                    <a:lnTo>
                      <a:pt x="1861" y="317"/>
                    </a:lnTo>
                    <a:lnTo>
                      <a:pt x="1868" y="317"/>
                    </a:lnTo>
                    <a:lnTo>
                      <a:pt x="1874" y="317"/>
                    </a:lnTo>
                    <a:lnTo>
                      <a:pt x="1881" y="316"/>
                    </a:lnTo>
                    <a:lnTo>
                      <a:pt x="1887" y="316"/>
                    </a:lnTo>
                    <a:lnTo>
                      <a:pt x="1893" y="316"/>
                    </a:lnTo>
                    <a:lnTo>
                      <a:pt x="1899" y="315"/>
                    </a:lnTo>
                    <a:lnTo>
                      <a:pt x="1904" y="315"/>
                    </a:lnTo>
                    <a:lnTo>
                      <a:pt x="1908" y="314"/>
                    </a:lnTo>
                    <a:lnTo>
                      <a:pt x="1913" y="314"/>
                    </a:lnTo>
                    <a:lnTo>
                      <a:pt x="1918" y="313"/>
                    </a:lnTo>
                    <a:lnTo>
                      <a:pt x="1922" y="312"/>
                    </a:lnTo>
                    <a:lnTo>
                      <a:pt x="1924" y="312"/>
                    </a:lnTo>
                    <a:lnTo>
                      <a:pt x="1926" y="310"/>
                    </a:lnTo>
                    <a:lnTo>
                      <a:pt x="1929" y="309"/>
                    </a:lnTo>
                    <a:lnTo>
                      <a:pt x="1930" y="309"/>
                    </a:lnTo>
                    <a:lnTo>
                      <a:pt x="1930" y="309"/>
                    </a:lnTo>
                    <a:lnTo>
                      <a:pt x="1930" y="309"/>
                    </a:lnTo>
                    <a:lnTo>
                      <a:pt x="1930" y="309"/>
                    </a:lnTo>
                    <a:lnTo>
                      <a:pt x="1931" y="308"/>
                    </a:lnTo>
                    <a:lnTo>
                      <a:pt x="1932" y="307"/>
                    </a:lnTo>
                    <a:lnTo>
                      <a:pt x="1932" y="306"/>
                    </a:lnTo>
                    <a:lnTo>
                      <a:pt x="1934" y="304"/>
                    </a:lnTo>
                    <a:lnTo>
                      <a:pt x="1935" y="302"/>
                    </a:lnTo>
                    <a:lnTo>
                      <a:pt x="1936" y="300"/>
                    </a:lnTo>
                    <a:lnTo>
                      <a:pt x="1936" y="296"/>
                    </a:lnTo>
                    <a:lnTo>
                      <a:pt x="1936" y="292"/>
                    </a:lnTo>
                    <a:lnTo>
                      <a:pt x="1936" y="289"/>
                    </a:lnTo>
                    <a:lnTo>
                      <a:pt x="1936" y="285"/>
                    </a:lnTo>
                    <a:lnTo>
                      <a:pt x="1935" y="280"/>
                    </a:lnTo>
                    <a:lnTo>
                      <a:pt x="1934" y="276"/>
                    </a:lnTo>
                    <a:lnTo>
                      <a:pt x="1931" y="271"/>
                    </a:lnTo>
                    <a:lnTo>
                      <a:pt x="1930" y="265"/>
                    </a:lnTo>
                    <a:lnTo>
                      <a:pt x="1930" y="265"/>
                    </a:lnTo>
                    <a:lnTo>
                      <a:pt x="1930" y="265"/>
                    </a:lnTo>
                    <a:close/>
                    <a:moveTo>
                      <a:pt x="1848" y="68"/>
                    </a:moveTo>
                    <a:lnTo>
                      <a:pt x="1883" y="50"/>
                    </a:lnTo>
                    <a:lnTo>
                      <a:pt x="1883" y="50"/>
                    </a:lnTo>
                    <a:lnTo>
                      <a:pt x="1886" y="54"/>
                    </a:lnTo>
                    <a:lnTo>
                      <a:pt x="1888" y="57"/>
                    </a:lnTo>
                    <a:lnTo>
                      <a:pt x="1891" y="61"/>
                    </a:lnTo>
                    <a:lnTo>
                      <a:pt x="1894" y="66"/>
                    </a:lnTo>
                    <a:lnTo>
                      <a:pt x="1897" y="70"/>
                    </a:lnTo>
                    <a:lnTo>
                      <a:pt x="1899" y="75"/>
                    </a:lnTo>
                    <a:lnTo>
                      <a:pt x="1901" y="81"/>
                    </a:lnTo>
                    <a:lnTo>
                      <a:pt x="1904" y="86"/>
                    </a:lnTo>
                    <a:lnTo>
                      <a:pt x="1907" y="92"/>
                    </a:lnTo>
                    <a:lnTo>
                      <a:pt x="1910" y="98"/>
                    </a:lnTo>
                    <a:lnTo>
                      <a:pt x="1912" y="105"/>
                    </a:lnTo>
                    <a:lnTo>
                      <a:pt x="1914" y="111"/>
                    </a:lnTo>
                    <a:lnTo>
                      <a:pt x="1917" y="118"/>
                    </a:lnTo>
                    <a:lnTo>
                      <a:pt x="1920" y="125"/>
                    </a:lnTo>
                    <a:lnTo>
                      <a:pt x="1923" y="132"/>
                    </a:lnTo>
                    <a:lnTo>
                      <a:pt x="1925" y="140"/>
                    </a:lnTo>
                    <a:lnTo>
                      <a:pt x="1928" y="147"/>
                    </a:lnTo>
                    <a:lnTo>
                      <a:pt x="1930" y="154"/>
                    </a:lnTo>
                    <a:lnTo>
                      <a:pt x="1934" y="161"/>
                    </a:lnTo>
                    <a:lnTo>
                      <a:pt x="1936" y="168"/>
                    </a:lnTo>
                    <a:lnTo>
                      <a:pt x="1938" y="175"/>
                    </a:lnTo>
                    <a:lnTo>
                      <a:pt x="1941" y="184"/>
                    </a:lnTo>
                    <a:lnTo>
                      <a:pt x="1943" y="191"/>
                    </a:lnTo>
                    <a:lnTo>
                      <a:pt x="1947" y="198"/>
                    </a:lnTo>
                    <a:lnTo>
                      <a:pt x="1949" y="205"/>
                    </a:lnTo>
                    <a:lnTo>
                      <a:pt x="1951" y="211"/>
                    </a:lnTo>
                    <a:lnTo>
                      <a:pt x="1954" y="218"/>
                    </a:lnTo>
                    <a:lnTo>
                      <a:pt x="1956" y="226"/>
                    </a:lnTo>
                    <a:lnTo>
                      <a:pt x="1959" y="232"/>
                    </a:lnTo>
                    <a:lnTo>
                      <a:pt x="1961" y="237"/>
                    </a:lnTo>
                    <a:lnTo>
                      <a:pt x="1963" y="243"/>
                    </a:lnTo>
                    <a:lnTo>
                      <a:pt x="1966" y="249"/>
                    </a:lnTo>
                    <a:lnTo>
                      <a:pt x="1930" y="265"/>
                    </a:lnTo>
                    <a:lnTo>
                      <a:pt x="1928" y="260"/>
                    </a:lnTo>
                    <a:lnTo>
                      <a:pt x="1924" y="253"/>
                    </a:lnTo>
                    <a:lnTo>
                      <a:pt x="1922" y="247"/>
                    </a:lnTo>
                    <a:lnTo>
                      <a:pt x="1919" y="241"/>
                    </a:lnTo>
                    <a:lnTo>
                      <a:pt x="1917" y="234"/>
                    </a:lnTo>
                    <a:lnTo>
                      <a:pt x="1914" y="227"/>
                    </a:lnTo>
                    <a:lnTo>
                      <a:pt x="1912" y="221"/>
                    </a:lnTo>
                    <a:lnTo>
                      <a:pt x="1910" y="214"/>
                    </a:lnTo>
                    <a:lnTo>
                      <a:pt x="1906" y="206"/>
                    </a:lnTo>
                    <a:lnTo>
                      <a:pt x="1904" y="198"/>
                    </a:lnTo>
                    <a:lnTo>
                      <a:pt x="1901" y="191"/>
                    </a:lnTo>
                    <a:lnTo>
                      <a:pt x="1899" y="184"/>
                    </a:lnTo>
                    <a:lnTo>
                      <a:pt x="1897" y="177"/>
                    </a:lnTo>
                    <a:lnTo>
                      <a:pt x="1893" y="169"/>
                    </a:lnTo>
                    <a:lnTo>
                      <a:pt x="1891" y="162"/>
                    </a:lnTo>
                    <a:lnTo>
                      <a:pt x="1888" y="155"/>
                    </a:lnTo>
                    <a:lnTo>
                      <a:pt x="1886" y="148"/>
                    </a:lnTo>
                    <a:lnTo>
                      <a:pt x="1883" y="141"/>
                    </a:lnTo>
                    <a:lnTo>
                      <a:pt x="1880" y="134"/>
                    </a:lnTo>
                    <a:lnTo>
                      <a:pt x="1877" y="126"/>
                    </a:lnTo>
                    <a:lnTo>
                      <a:pt x="1875" y="120"/>
                    </a:lnTo>
                    <a:lnTo>
                      <a:pt x="1873" y="115"/>
                    </a:lnTo>
                    <a:lnTo>
                      <a:pt x="1870" y="109"/>
                    </a:lnTo>
                    <a:lnTo>
                      <a:pt x="1868" y="103"/>
                    </a:lnTo>
                    <a:lnTo>
                      <a:pt x="1864" y="97"/>
                    </a:lnTo>
                    <a:lnTo>
                      <a:pt x="1862" y="92"/>
                    </a:lnTo>
                    <a:lnTo>
                      <a:pt x="1860" y="86"/>
                    </a:lnTo>
                    <a:lnTo>
                      <a:pt x="1857" y="82"/>
                    </a:lnTo>
                    <a:lnTo>
                      <a:pt x="1855" y="77"/>
                    </a:lnTo>
                    <a:lnTo>
                      <a:pt x="1852" y="74"/>
                    </a:lnTo>
                    <a:lnTo>
                      <a:pt x="1850" y="70"/>
                    </a:lnTo>
                    <a:lnTo>
                      <a:pt x="1848" y="68"/>
                    </a:lnTo>
                    <a:lnTo>
                      <a:pt x="1848" y="68"/>
                    </a:lnTo>
                    <a:lnTo>
                      <a:pt x="1848" y="68"/>
                    </a:lnTo>
                    <a:close/>
                    <a:moveTo>
                      <a:pt x="1666" y="21"/>
                    </a:moveTo>
                    <a:lnTo>
                      <a:pt x="1690" y="0"/>
                    </a:lnTo>
                    <a:lnTo>
                      <a:pt x="1690" y="0"/>
                    </a:lnTo>
                    <a:lnTo>
                      <a:pt x="1698" y="0"/>
                    </a:lnTo>
                    <a:lnTo>
                      <a:pt x="1707" y="0"/>
                    </a:lnTo>
                    <a:lnTo>
                      <a:pt x="1715" y="0"/>
                    </a:lnTo>
                    <a:lnTo>
                      <a:pt x="1723" y="0"/>
                    </a:lnTo>
                    <a:lnTo>
                      <a:pt x="1732" y="1"/>
                    </a:lnTo>
                    <a:lnTo>
                      <a:pt x="1740" y="1"/>
                    </a:lnTo>
                    <a:lnTo>
                      <a:pt x="1747" y="2"/>
                    </a:lnTo>
                    <a:lnTo>
                      <a:pt x="1756" y="3"/>
                    </a:lnTo>
                    <a:lnTo>
                      <a:pt x="1763" y="3"/>
                    </a:lnTo>
                    <a:lnTo>
                      <a:pt x="1770" y="5"/>
                    </a:lnTo>
                    <a:lnTo>
                      <a:pt x="1777" y="6"/>
                    </a:lnTo>
                    <a:lnTo>
                      <a:pt x="1784" y="7"/>
                    </a:lnTo>
                    <a:lnTo>
                      <a:pt x="1791" y="8"/>
                    </a:lnTo>
                    <a:lnTo>
                      <a:pt x="1797" y="9"/>
                    </a:lnTo>
                    <a:lnTo>
                      <a:pt x="1805" y="12"/>
                    </a:lnTo>
                    <a:lnTo>
                      <a:pt x="1811" y="13"/>
                    </a:lnTo>
                    <a:lnTo>
                      <a:pt x="1817" y="14"/>
                    </a:lnTo>
                    <a:lnTo>
                      <a:pt x="1823" y="17"/>
                    </a:lnTo>
                    <a:lnTo>
                      <a:pt x="1828" y="18"/>
                    </a:lnTo>
                    <a:lnTo>
                      <a:pt x="1834" y="20"/>
                    </a:lnTo>
                    <a:lnTo>
                      <a:pt x="1839" y="23"/>
                    </a:lnTo>
                    <a:lnTo>
                      <a:pt x="1845" y="25"/>
                    </a:lnTo>
                    <a:lnTo>
                      <a:pt x="1850" y="26"/>
                    </a:lnTo>
                    <a:lnTo>
                      <a:pt x="1855" y="29"/>
                    </a:lnTo>
                    <a:lnTo>
                      <a:pt x="1858" y="31"/>
                    </a:lnTo>
                    <a:lnTo>
                      <a:pt x="1863" y="33"/>
                    </a:lnTo>
                    <a:lnTo>
                      <a:pt x="1867" y="36"/>
                    </a:lnTo>
                    <a:lnTo>
                      <a:pt x="1870" y="39"/>
                    </a:lnTo>
                    <a:lnTo>
                      <a:pt x="1874" y="42"/>
                    </a:lnTo>
                    <a:lnTo>
                      <a:pt x="1877" y="44"/>
                    </a:lnTo>
                    <a:lnTo>
                      <a:pt x="1881" y="48"/>
                    </a:lnTo>
                    <a:lnTo>
                      <a:pt x="1883" y="50"/>
                    </a:lnTo>
                    <a:lnTo>
                      <a:pt x="1848" y="68"/>
                    </a:lnTo>
                    <a:lnTo>
                      <a:pt x="1845" y="66"/>
                    </a:lnTo>
                    <a:lnTo>
                      <a:pt x="1843" y="62"/>
                    </a:lnTo>
                    <a:lnTo>
                      <a:pt x="1839" y="60"/>
                    </a:lnTo>
                    <a:lnTo>
                      <a:pt x="1837" y="57"/>
                    </a:lnTo>
                    <a:lnTo>
                      <a:pt x="1833" y="55"/>
                    </a:lnTo>
                    <a:lnTo>
                      <a:pt x="1830" y="52"/>
                    </a:lnTo>
                    <a:lnTo>
                      <a:pt x="1825" y="50"/>
                    </a:lnTo>
                    <a:lnTo>
                      <a:pt x="1821" y="49"/>
                    </a:lnTo>
                    <a:lnTo>
                      <a:pt x="1817" y="46"/>
                    </a:lnTo>
                    <a:lnTo>
                      <a:pt x="1812" y="44"/>
                    </a:lnTo>
                    <a:lnTo>
                      <a:pt x="1807" y="42"/>
                    </a:lnTo>
                    <a:lnTo>
                      <a:pt x="1802" y="40"/>
                    </a:lnTo>
                    <a:lnTo>
                      <a:pt x="1797" y="38"/>
                    </a:lnTo>
                    <a:lnTo>
                      <a:pt x="1791" y="37"/>
                    </a:lnTo>
                    <a:lnTo>
                      <a:pt x="1787" y="36"/>
                    </a:lnTo>
                    <a:lnTo>
                      <a:pt x="1781" y="33"/>
                    </a:lnTo>
                    <a:lnTo>
                      <a:pt x="1775" y="32"/>
                    </a:lnTo>
                    <a:lnTo>
                      <a:pt x="1769" y="31"/>
                    </a:lnTo>
                    <a:lnTo>
                      <a:pt x="1762" y="30"/>
                    </a:lnTo>
                    <a:lnTo>
                      <a:pt x="1756" y="29"/>
                    </a:lnTo>
                    <a:lnTo>
                      <a:pt x="1749" y="27"/>
                    </a:lnTo>
                    <a:lnTo>
                      <a:pt x="1743" y="26"/>
                    </a:lnTo>
                    <a:lnTo>
                      <a:pt x="1735" y="25"/>
                    </a:lnTo>
                    <a:lnTo>
                      <a:pt x="1728" y="24"/>
                    </a:lnTo>
                    <a:lnTo>
                      <a:pt x="1721" y="24"/>
                    </a:lnTo>
                    <a:lnTo>
                      <a:pt x="1714" y="23"/>
                    </a:lnTo>
                    <a:lnTo>
                      <a:pt x="1706" y="23"/>
                    </a:lnTo>
                    <a:lnTo>
                      <a:pt x="1698" y="21"/>
                    </a:lnTo>
                    <a:lnTo>
                      <a:pt x="1690" y="21"/>
                    </a:lnTo>
                    <a:lnTo>
                      <a:pt x="1683" y="21"/>
                    </a:lnTo>
                    <a:lnTo>
                      <a:pt x="1675" y="21"/>
                    </a:lnTo>
                    <a:lnTo>
                      <a:pt x="1666" y="21"/>
                    </a:lnTo>
                    <a:lnTo>
                      <a:pt x="1666" y="21"/>
                    </a:lnTo>
                    <a:lnTo>
                      <a:pt x="1666" y="21"/>
                    </a:lnTo>
                    <a:close/>
                    <a:moveTo>
                      <a:pt x="170" y="36"/>
                    </a:moveTo>
                    <a:lnTo>
                      <a:pt x="191" y="14"/>
                    </a:lnTo>
                    <a:lnTo>
                      <a:pt x="191" y="14"/>
                    </a:lnTo>
                    <a:lnTo>
                      <a:pt x="205" y="14"/>
                    </a:lnTo>
                    <a:lnTo>
                      <a:pt x="227" y="13"/>
                    </a:lnTo>
                    <a:lnTo>
                      <a:pt x="254" y="13"/>
                    </a:lnTo>
                    <a:lnTo>
                      <a:pt x="288" y="12"/>
                    </a:lnTo>
                    <a:lnTo>
                      <a:pt x="325" y="12"/>
                    </a:lnTo>
                    <a:lnTo>
                      <a:pt x="368" y="11"/>
                    </a:lnTo>
                    <a:lnTo>
                      <a:pt x="414" y="11"/>
                    </a:lnTo>
                    <a:lnTo>
                      <a:pt x="464" y="9"/>
                    </a:lnTo>
                    <a:lnTo>
                      <a:pt x="518" y="9"/>
                    </a:lnTo>
                    <a:lnTo>
                      <a:pt x="575" y="8"/>
                    </a:lnTo>
                    <a:lnTo>
                      <a:pt x="635" y="8"/>
                    </a:lnTo>
                    <a:lnTo>
                      <a:pt x="696" y="7"/>
                    </a:lnTo>
                    <a:lnTo>
                      <a:pt x="759" y="7"/>
                    </a:lnTo>
                    <a:lnTo>
                      <a:pt x="822" y="6"/>
                    </a:lnTo>
                    <a:lnTo>
                      <a:pt x="888" y="6"/>
                    </a:lnTo>
                    <a:lnTo>
                      <a:pt x="952" y="5"/>
                    </a:lnTo>
                    <a:lnTo>
                      <a:pt x="1018" y="5"/>
                    </a:lnTo>
                    <a:lnTo>
                      <a:pt x="1083" y="3"/>
                    </a:lnTo>
                    <a:lnTo>
                      <a:pt x="1146" y="3"/>
                    </a:lnTo>
                    <a:lnTo>
                      <a:pt x="1209" y="2"/>
                    </a:lnTo>
                    <a:lnTo>
                      <a:pt x="1269" y="2"/>
                    </a:lnTo>
                    <a:lnTo>
                      <a:pt x="1327" y="2"/>
                    </a:lnTo>
                    <a:lnTo>
                      <a:pt x="1382" y="1"/>
                    </a:lnTo>
                    <a:lnTo>
                      <a:pt x="1435" y="1"/>
                    </a:lnTo>
                    <a:lnTo>
                      <a:pt x="1484" y="1"/>
                    </a:lnTo>
                    <a:lnTo>
                      <a:pt x="1529" y="0"/>
                    </a:lnTo>
                    <a:lnTo>
                      <a:pt x="1570" y="0"/>
                    </a:lnTo>
                    <a:lnTo>
                      <a:pt x="1604" y="0"/>
                    </a:lnTo>
                    <a:lnTo>
                      <a:pt x="1635" y="0"/>
                    </a:lnTo>
                    <a:lnTo>
                      <a:pt x="1659" y="0"/>
                    </a:lnTo>
                    <a:lnTo>
                      <a:pt x="1678" y="0"/>
                    </a:lnTo>
                    <a:lnTo>
                      <a:pt x="1690" y="0"/>
                    </a:lnTo>
                    <a:lnTo>
                      <a:pt x="1666" y="21"/>
                    </a:lnTo>
                    <a:lnTo>
                      <a:pt x="1654" y="21"/>
                    </a:lnTo>
                    <a:lnTo>
                      <a:pt x="1636" y="21"/>
                    </a:lnTo>
                    <a:lnTo>
                      <a:pt x="1612" y="21"/>
                    </a:lnTo>
                    <a:lnTo>
                      <a:pt x="1581" y="21"/>
                    </a:lnTo>
                    <a:lnTo>
                      <a:pt x="1546" y="21"/>
                    </a:lnTo>
                    <a:lnTo>
                      <a:pt x="1506" y="21"/>
                    </a:lnTo>
                    <a:lnTo>
                      <a:pt x="1461" y="23"/>
                    </a:lnTo>
                    <a:lnTo>
                      <a:pt x="1412" y="23"/>
                    </a:lnTo>
                    <a:lnTo>
                      <a:pt x="1359" y="23"/>
                    </a:lnTo>
                    <a:lnTo>
                      <a:pt x="1305" y="24"/>
                    </a:lnTo>
                    <a:lnTo>
                      <a:pt x="1246" y="24"/>
                    </a:lnTo>
                    <a:lnTo>
                      <a:pt x="1185" y="24"/>
                    </a:lnTo>
                    <a:lnTo>
                      <a:pt x="1123" y="25"/>
                    </a:lnTo>
                    <a:lnTo>
                      <a:pt x="1060" y="25"/>
                    </a:lnTo>
                    <a:lnTo>
                      <a:pt x="995" y="26"/>
                    </a:lnTo>
                    <a:lnTo>
                      <a:pt x="930" y="26"/>
                    </a:lnTo>
                    <a:lnTo>
                      <a:pt x="865" y="27"/>
                    </a:lnTo>
                    <a:lnTo>
                      <a:pt x="800" y="27"/>
                    </a:lnTo>
                    <a:lnTo>
                      <a:pt x="736" y="29"/>
                    </a:lnTo>
                    <a:lnTo>
                      <a:pt x="673" y="29"/>
                    </a:lnTo>
                    <a:lnTo>
                      <a:pt x="612" y="30"/>
                    </a:lnTo>
                    <a:lnTo>
                      <a:pt x="553" y="30"/>
                    </a:lnTo>
                    <a:lnTo>
                      <a:pt x="497" y="31"/>
                    </a:lnTo>
                    <a:lnTo>
                      <a:pt x="442" y="31"/>
                    </a:lnTo>
                    <a:lnTo>
                      <a:pt x="392" y="32"/>
                    </a:lnTo>
                    <a:lnTo>
                      <a:pt x="345" y="32"/>
                    </a:lnTo>
                    <a:lnTo>
                      <a:pt x="303" y="33"/>
                    </a:lnTo>
                    <a:lnTo>
                      <a:pt x="265" y="33"/>
                    </a:lnTo>
                    <a:lnTo>
                      <a:pt x="232" y="35"/>
                    </a:lnTo>
                    <a:lnTo>
                      <a:pt x="205" y="35"/>
                    </a:lnTo>
                    <a:lnTo>
                      <a:pt x="184" y="36"/>
                    </a:lnTo>
                    <a:lnTo>
                      <a:pt x="170" y="36"/>
                    </a:lnTo>
                    <a:lnTo>
                      <a:pt x="170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6" name="Freeform 32"/>
              <p:cNvSpPr>
                <a:spLocks noEditPoints="1"/>
              </p:cNvSpPr>
              <p:nvPr/>
            </p:nvSpPr>
            <p:spPr bwMode="auto">
              <a:xfrm>
                <a:off x="3892551" y="4567239"/>
                <a:ext cx="258763" cy="500063"/>
              </a:xfrm>
              <a:custGeom>
                <a:avLst/>
                <a:gdLst>
                  <a:gd name="T0" fmla="*/ 126 w 163"/>
                  <a:gd name="T1" fmla="*/ 14 h 315"/>
                  <a:gd name="T2" fmla="*/ 128 w 163"/>
                  <a:gd name="T3" fmla="*/ 12 h 315"/>
                  <a:gd name="T4" fmla="*/ 129 w 163"/>
                  <a:gd name="T5" fmla="*/ 11 h 315"/>
                  <a:gd name="T6" fmla="*/ 133 w 163"/>
                  <a:gd name="T7" fmla="*/ 8 h 315"/>
                  <a:gd name="T8" fmla="*/ 135 w 163"/>
                  <a:gd name="T9" fmla="*/ 6 h 315"/>
                  <a:gd name="T10" fmla="*/ 139 w 163"/>
                  <a:gd name="T11" fmla="*/ 5 h 315"/>
                  <a:gd name="T12" fmla="*/ 142 w 163"/>
                  <a:gd name="T13" fmla="*/ 2 h 315"/>
                  <a:gd name="T14" fmla="*/ 146 w 163"/>
                  <a:gd name="T15" fmla="*/ 1 h 315"/>
                  <a:gd name="T16" fmla="*/ 149 w 163"/>
                  <a:gd name="T17" fmla="*/ 1 h 315"/>
                  <a:gd name="T18" fmla="*/ 153 w 163"/>
                  <a:gd name="T19" fmla="*/ 0 h 315"/>
                  <a:gd name="T20" fmla="*/ 155 w 163"/>
                  <a:gd name="T21" fmla="*/ 0 h 315"/>
                  <a:gd name="T22" fmla="*/ 159 w 163"/>
                  <a:gd name="T23" fmla="*/ 0 h 315"/>
                  <a:gd name="T24" fmla="*/ 160 w 163"/>
                  <a:gd name="T25" fmla="*/ 1 h 315"/>
                  <a:gd name="T26" fmla="*/ 161 w 163"/>
                  <a:gd name="T27" fmla="*/ 2 h 315"/>
                  <a:gd name="T28" fmla="*/ 163 w 163"/>
                  <a:gd name="T29" fmla="*/ 4 h 315"/>
                  <a:gd name="T30" fmla="*/ 163 w 163"/>
                  <a:gd name="T31" fmla="*/ 5 h 315"/>
                  <a:gd name="T32" fmla="*/ 37 w 163"/>
                  <a:gd name="T33" fmla="*/ 300 h 315"/>
                  <a:gd name="T34" fmla="*/ 11 w 163"/>
                  <a:gd name="T35" fmla="*/ 288 h 315"/>
                  <a:gd name="T36" fmla="*/ 27 w 163"/>
                  <a:gd name="T37" fmla="*/ 252 h 315"/>
                  <a:gd name="T38" fmla="*/ 43 w 163"/>
                  <a:gd name="T39" fmla="*/ 213 h 315"/>
                  <a:gd name="T40" fmla="*/ 61 w 163"/>
                  <a:gd name="T41" fmla="*/ 170 h 315"/>
                  <a:gd name="T42" fmla="*/ 79 w 163"/>
                  <a:gd name="T43" fmla="*/ 127 h 315"/>
                  <a:gd name="T44" fmla="*/ 96 w 163"/>
                  <a:gd name="T45" fmla="*/ 86 h 315"/>
                  <a:gd name="T46" fmla="*/ 111 w 163"/>
                  <a:gd name="T47" fmla="*/ 50 h 315"/>
                  <a:gd name="T48" fmla="*/ 123 w 163"/>
                  <a:gd name="T49" fmla="*/ 22 h 315"/>
                  <a:gd name="T50" fmla="*/ 157 w 163"/>
                  <a:gd name="T51" fmla="*/ 18 h 315"/>
                  <a:gd name="T52" fmla="*/ 143 w 163"/>
                  <a:gd name="T53" fmla="*/ 49 h 315"/>
                  <a:gd name="T54" fmla="*/ 128 w 163"/>
                  <a:gd name="T55" fmla="*/ 87 h 315"/>
                  <a:gd name="T56" fmla="*/ 111 w 163"/>
                  <a:gd name="T57" fmla="*/ 128 h 315"/>
                  <a:gd name="T58" fmla="*/ 93 w 163"/>
                  <a:gd name="T59" fmla="*/ 171 h 315"/>
                  <a:gd name="T60" fmla="*/ 75 w 163"/>
                  <a:gd name="T61" fmla="*/ 214 h 315"/>
                  <a:gd name="T62" fmla="*/ 59 w 163"/>
                  <a:gd name="T63" fmla="*/ 253 h 315"/>
                  <a:gd name="T64" fmla="*/ 43 w 163"/>
                  <a:gd name="T65" fmla="*/ 287 h 315"/>
                  <a:gd name="T66" fmla="*/ 1 w 163"/>
                  <a:gd name="T67" fmla="*/ 309 h 315"/>
                  <a:gd name="T68" fmla="*/ 36 w 163"/>
                  <a:gd name="T69" fmla="*/ 302 h 315"/>
                  <a:gd name="T70" fmla="*/ 35 w 163"/>
                  <a:gd name="T71" fmla="*/ 303 h 315"/>
                  <a:gd name="T72" fmla="*/ 32 w 163"/>
                  <a:gd name="T73" fmla="*/ 306 h 315"/>
                  <a:gd name="T74" fmla="*/ 30 w 163"/>
                  <a:gd name="T75" fmla="*/ 308 h 315"/>
                  <a:gd name="T76" fmla="*/ 27 w 163"/>
                  <a:gd name="T77" fmla="*/ 309 h 315"/>
                  <a:gd name="T78" fmla="*/ 23 w 163"/>
                  <a:gd name="T79" fmla="*/ 312 h 315"/>
                  <a:gd name="T80" fmla="*/ 19 w 163"/>
                  <a:gd name="T81" fmla="*/ 313 h 315"/>
                  <a:gd name="T82" fmla="*/ 16 w 163"/>
                  <a:gd name="T83" fmla="*/ 314 h 315"/>
                  <a:gd name="T84" fmla="*/ 12 w 163"/>
                  <a:gd name="T85" fmla="*/ 315 h 315"/>
                  <a:gd name="T86" fmla="*/ 9 w 163"/>
                  <a:gd name="T87" fmla="*/ 315 h 315"/>
                  <a:gd name="T88" fmla="*/ 6 w 163"/>
                  <a:gd name="T89" fmla="*/ 315 h 315"/>
                  <a:gd name="T90" fmla="*/ 4 w 163"/>
                  <a:gd name="T91" fmla="*/ 314 h 315"/>
                  <a:gd name="T92" fmla="*/ 1 w 163"/>
                  <a:gd name="T93" fmla="*/ 314 h 315"/>
                  <a:gd name="T94" fmla="*/ 1 w 163"/>
                  <a:gd name="T95" fmla="*/ 313 h 315"/>
                  <a:gd name="T96" fmla="*/ 0 w 163"/>
                  <a:gd name="T97" fmla="*/ 312 h 315"/>
                  <a:gd name="T98" fmla="*/ 1 w 163"/>
                  <a:gd name="T99" fmla="*/ 309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63" h="315">
                    <a:moveTo>
                      <a:pt x="161" y="6"/>
                    </a:moveTo>
                    <a:lnTo>
                      <a:pt x="126" y="16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7" y="14"/>
                    </a:lnTo>
                    <a:lnTo>
                      <a:pt x="127" y="13"/>
                    </a:lnTo>
                    <a:lnTo>
                      <a:pt x="127" y="13"/>
                    </a:lnTo>
                    <a:lnTo>
                      <a:pt x="128" y="12"/>
                    </a:lnTo>
                    <a:lnTo>
                      <a:pt x="128" y="12"/>
                    </a:lnTo>
                    <a:lnTo>
                      <a:pt x="128" y="11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30" y="10"/>
                    </a:lnTo>
                    <a:lnTo>
                      <a:pt x="130" y="10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4" y="7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2"/>
                    </a:lnTo>
                    <a:lnTo>
                      <a:pt x="143" y="2"/>
                    </a:lnTo>
                    <a:lnTo>
                      <a:pt x="143" y="2"/>
                    </a:lnTo>
                    <a:lnTo>
                      <a:pt x="145" y="2"/>
                    </a:lnTo>
                    <a:lnTo>
                      <a:pt x="146" y="1"/>
                    </a:lnTo>
                    <a:lnTo>
                      <a:pt x="147" y="1"/>
                    </a:lnTo>
                    <a:lnTo>
                      <a:pt x="148" y="1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3" y="0"/>
                    </a:lnTo>
                    <a:lnTo>
                      <a:pt x="154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8" y="0"/>
                    </a:lnTo>
                    <a:lnTo>
                      <a:pt x="159" y="0"/>
                    </a:lnTo>
                    <a:lnTo>
                      <a:pt x="159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0" y="1"/>
                    </a:lnTo>
                    <a:lnTo>
                      <a:pt x="160" y="1"/>
                    </a:lnTo>
                    <a:lnTo>
                      <a:pt x="161" y="1"/>
                    </a:lnTo>
                    <a:lnTo>
                      <a:pt x="161" y="2"/>
                    </a:lnTo>
                    <a:lnTo>
                      <a:pt x="161" y="2"/>
                    </a:lnTo>
                    <a:lnTo>
                      <a:pt x="161" y="2"/>
                    </a:lnTo>
                    <a:lnTo>
                      <a:pt x="163" y="2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5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1" y="6"/>
                    </a:lnTo>
                    <a:lnTo>
                      <a:pt x="161" y="6"/>
                    </a:lnTo>
                    <a:close/>
                    <a:moveTo>
                      <a:pt x="37" y="300"/>
                    </a:moveTo>
                    <a:lnTo>
                      <a:pt x="1" y="309"/>
                    </a:lnTo>
                    <a:lnTo>
                      <a:pt x="4" y="302"/>
                    </a:lnTo>
                    <a:lnTo>
                      <a:pt x="7" y="295"/>
                    </a:lnTo>
                    <a:lnTo>
                      <a:pt x="11" y="288"/>
                    </a:lnTo>
                    <a:lnTo>
                      <a:pt x="15" y="279"/>
                    </a:lnTo>
                    <a:lnTo>
                      <a:pt x="18" y="271"/>
                    </a:lnTo>
                    <a:lnTo>
                      <a:pt x="22" y="261"/>
                    </a:lnTo>
                    <a:lnTo>
                      <a:pt x="27" y="252"/>
                    </a:lnTo>
                    <a:lnTo>
                      <a:pt x="30" y="242"/>
                    </a:lnTo>
                    <a:lnTo>
                      <a:pt x="35" y="233"/>
                    </a:lnTo>
                    <a:lnTo>
                      <a:pt x="38" y="223"/>
                    </a:lnTo>
                    <a:lnTo>
                      <a:pt x="43" y="213"/>
                    </a:lnTo>
                    <a:lnTo>
                      <a:pt x="48" y="202"/>
                    </a:lnTo>
                    <a:lnTo>
                      <a:pt x="52" y="191"/>
                    </a:lnTo>
                    <a:lnTo>
                      <a:pt x="56" y="180"/>
                    </a:lnTo>
                    <a:lnTo>
                      <a:pt x="61" y="170"/>
                    </a:lnTo>
                    <a:lnTo>
                      <a:pt x="66" y="159"/>
                    </a:lnTo>
                    <a:lnTo>
                      <a:pt x="71" y="148"/>
                    </a:lnTo>
                    <a:lnTo>
                      <a:pt x="74" y="137"/>
                    </a:lnTo>
                    <a:lnTo>
                      <a:pt x="79" y="127"/>
                    </a:lnTo>
                    <a:lnTo>
                      <a:pt x="84" y="117"/>
                    </a:lnTo>
                    <a:lnTo>
                      <a:pt x="87" y="106"/>
                    </a:lnTo>
                    <a:lnTo>
                      <a:pt x="92" y="96"/>
                    </a:lnTo>
                    <a:lnTo>
                      <a:pt x="96" y="86"/>
                    </a:lnTo>
                    <a:lnTo>
                      <a:pt x="99" y="76"/>
                    </a:lnTo>
                    <a:lnTo>
                      <a:pt x="104" y="68"/>
                    </a:lnTo>
                    <a:lnTo>
                      <a:pt x="108" y="59"/>
                    </a:lnTo>
                    <a:lnTo>
                      <a:pt x="111" y="50"/>
                    </a:lnTo>
                    <a:lnTo>
                      <a:pt x="114" y="42"/>
                    </a:lnTo>
                    <a:lnTo>
                      <a:pt x="117" y="35"/>
                    </a:lnTo>
                    <a:lnTo>
                      <a:pt x="121" y="27"/>
                    </a:lnTo>
                    <a:lnTo>
                      <a:pt x="123" y="22"/>
                    </a:lnTo>
                    <a:lnTo>
                      <a:pt x="126" y="16"/>
                    </a:lnTo>
                    <a:lnTo>
                      <a:pt x="161" y="6"/>
                    </a:lnTo>
                    <a:lnTo>
                      <a:pt x="159" y="12"/>
                    </a:lnTo>
                    <a:lnTo>
                      <a:pt x="157" y="18"/>
                    </a:lnTo>
                    <a:lnTo>
                      <a:pt x="154" y="25"/>
                    </a:lnTo>
                    <a:lnTo>
                      <a:pt x="151" y="33"/>
                    </a:lnTo>
                    <a:lnTo>
                      <a:pt x="147" y="41"/>
                    </a:lnTo>
                    <a:lnTo>
                      <a:pt x="143" y="49"/>
                    </a:lnTo>
                    <a:lnTo>
                      <a:pt x="140" y="59"/>
                    </a:lnTo>
                    <a:lnTo>
                      <a:pt x="136" y="67"/>
                    </a:lnTo>
                    <a:lnTo>
                      <a:pt x="133" y="76"/>
                    </a:lnTo>
                    <a:lnTo>
                      <a:pt x="128" y="87"/>
                    </a:lnTo>
                    <a:lnTo>
                      <a:pt x="124" y="97"/>
                    </a:lnTo>
                    <a:lnTo>
                      <a:pt x="120" y="107"/>
                    </a:lnTo>
                    <a:lnTo>
                      <a:pt x="116" y="118"/>
                    </a:lnTo>
                    <a:lnTo>
                      <a:pt x="111" y="128"/>
                    </a:lnTo>
                    <a:lnTo>
                      <a:pt x="106" y="139"/>
                    </a:lnTo>
                    <a:lnTo>
                      <a:pt x="102" y="149"/>
                    </a:lnTo>
                    <a:lnTo>
                      <a:pt x="98" y="160"/>
                    </a:lnTo>
                    <a:lnTo>
                      <a:pt x="93" y="171"/>
                    </a:lnTo>
                    <a:lnTo>
                      <a:pt x="89" y="181"/>
                    </a:lnTo>
                    <a:lnTo>
                      <a:pt x="84" y="192"/>
                    </a:lnTo>
                    <a:lnTo>
                      <a:pt x="79" y="203"/>
                    </a:lnTo>
                    <a:lnTo>
                      <a:pt x="75" y="214"/>
                    </a:lnTo>
                    <a:lnTo>
                      <a:pt x="71" y="223"/>
                    </a:lnTo>
                    <a:lnTo>
                      <a:pt x="67" y="234"/>
                    </a:lnTo>
                    <a:lnTo>
                      <a:pt x="62" y="244"/>
                    </a:lnTo>
                    <a:lnTo>
                      <a:pt x="59" y="253"/>
                    </a:lnTo>
                    <a:lnTo>
                      <a:pt x="54" y="261"/>
                    </a:lnTo>
                    <a:lnTo>
                      <a:pt x="50" y="270"/>
                    </a:lnTo>
                    <a:lnTo>
                      <a:pt x="47" y="278"/>
                    </a:lnTo>
                    <a:lnTo>
                      <a:pt x="43" y="287"/>
                    </a:lnTo>
                    <a:lnTo>
                      <a:pt x="41" y="294"/>
                    </a:lnTo>
                    <a:lnTo>
                      <a:pt x="37" y="300"/>
                    </a:lnTo>
                    <a:lnTo>
                      <a:pt x="37" y="300"/>
                    </a:lnTo>
                    <a:close/>
                    <a:moveTo>
                      <a:pt x="1" y="309"/>
                    </a:moveTo>
                    <a:lnTo>
                      <a:pt x="37" y="300"/>
                    </a:lnTo>
                    <a:lnTo>
                      <a:pt x="37" y="301"/>
                    </a:lnTo>
                    <a:lnTo>
                      <a:pt x="37" y="301"/>
                    </a:lnTo>
                    <a:lnTo>
                      <a:pt x="36" y="302"/>
                    </a:lnTo>
                    <a:lnTo>
                      <a:pt x="36" y="302"/>
                    </a:lnTo>
                    <a:lnTo>
                      <a:pt x="36" y="302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4" y="304"/>
                    </a:lnTo>
                    <a:lnTo>
                      <a:pt x="34" y="304"/>
                    </a:lnTo>
                    <a:lnTo>
                      <a:pt x="32" y="306"/>
                    </a:lnTo>
                    <a:lnTo>
                      <a:pt x="32" y="306"/>
                    </a:lnTo>
                    <a:lnTo>
                      <a:pt x="31" y="307"/>
                    </a:lnTo>
                    <a:lnTo>
                      <a:pt x="31" y="307"/>
                    </a:lnTo>
                    <a:lnTo>
                      <a:pt x="30" y="307"/>
                    </a:lnTo>
                    <a:lnTo>
                      <a:pt x="30" y="308"/>
                    </a:lnTo>
                    <a:lnTo>
                      <a:pt x="29" y="308"/>
                    </a:lnTo>
                    <a:lnTo>
                      <a:pt x="28" y="309"/>
                    </a:lnTo>
                    <a:lnTo>
                      <a:pt x="28" y="309"/>
                    </a:lnTo>
                    <a:lnTo>
                      <a:pt x="27" y="309"/>
                    </a:lnTo>
                    <a:lnTo>
                      <a:pt x="25" y="310"/>
                    </a:lnTo>
                    <a:lnTo>
                      <a:pt x="25" y="310"/>
                    </a:lnTo>
                    <a:lnTo>
                      <a:pt x="24" y="310"/>
                    </a:lnTo>
                    <a:lnTo>
                      <a:pt x="23" y="312"/>
                    </a:lnTo>
                    <a:lnTo>
                      <a:pt x="22" y="312"/>
                    </a:lnTo>
                    <a:lnTo>
                      <a:pt x="22" y="312"/>
                    </a:lnTo>
                    <a:lnTo>
                      <a:pt x="21" y="313"/>
                    </a:lnTo>
                    <a:lnTo>
                      <a:pt x="19" y="313"/>
                    </a:lnTo>
                    <a:lnTo>
                      <a:pt x="18" y="313"/>
                    </a:lnTo>
                    <a:lnTo>
                      <a:pt x="17" y="313"/>
                    </a:lnTo>
                    <a:lnTo>
                      <a:pt x="17" y="314"/>
                    </a:lnTo>
                    <a:lnTo>
                      <a:pt x="16" y="314"/>
                    </a:lnTo>
                    <a:lnTo>
                      <a:pt x="15" y="314"/>
                    </a:lnTo>
                    <a:lnTo>
                      <a:pt x="13" y="314"/>
                    </a:lnTo>
                    <a:lnTo>
                      <a:pt x="13" y="314"/>
                    </a:lnTo>
                    <a:lnTo>
                      <a:pt x="12" y="315"/>
                    </a:lnTo>
                    <a:lnTo>
                      <a:pt x="11" y="315"/>
                    </a:lnTo>
                    <a:lnTo>
                      <a:pt x="10" y="315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5"/>
                    </a:lnTo>
                    <a:lnTo>
                      <a:pt x="7" y="315"/>
                    </a:lnTo>
                    <a:lnTo>
                      <a:pt x="6" y="315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5"/>
                    </a:lnTo>
                    <a:lnTo>
                      <a:pt x="4" y="315"/>
                    </a:lnTo>
                    <a:lnTo>
                      <a:pt x="4" y="314"/>
                    </a:lnTo>
                    <a:lnTo>
                      <a:pt x="3" y="314"/>
                    </a:lnTo>
                    <a:lnTo>
                      <a:pt x="3" y="314"/>
                    </a:lnTo>
                    <a:lnTo>
                      <a:pt x="3" y="314"/>
                    </a:lnTo>
                    <a:lnTo>
                      <a:pt x="1" y="314"/>
                    </a:lnTo>
                    <a:lnTo>
                      <a:pt x="1" y="314"/>
                    </a:lnTo>
                    <a:lnTo>
                      <a:pt x="1" y="313"/>
                    </a:lnTo>
                    <a:lnTo>
                      <a:pt x="1" y="313"/>
                    </a:lnTo>
                    <a:lnTo>
                      <a:pt x="1" y="313"/>
                    </a:lnTo>
                    <a:lnTo>
                      <a:pt x="0" y="313"/>
                    </a:lnTo>
                    <a:lnTo>
                      <a:pt x="0" y="312"/>
                    </a:lnTo>
                    <a:lnTo>
                      <a:pt x="0" y="312"/>
                    </a:lnTo>
                    <a:lnTo>
                      <a:pt x="0" y="312"/>
                    </a:lnTo>
                    <a:lnTo>
                      <a:pt x="0" y="310"/>
                    </a:lnTo>
                    <a:lnTo>
                      <a:pt x="0" y="310"/>
                    </a:lnTo>
                    <a:lnTo>
                      <a:pt x="0" y="309"/>
                    </a:lnTo>
                    <a:lnTo>
                      <a:pt x="1" y="309"/>
                    </a:lnTo>
                    <a:lnTo>
                      <a:pt x="1" y="30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7" name="Freeform 33"/>
              <p:cNvSpPr>
                <a:spLocks noEditPoints="1"/>
              </p:cNvSpPr>
              <p:nvPr/>
            </p:nvSpPr>
            <p:spPr bwMode="auto">
              <a:xfrm>
                <a:off x="4219576" y="4564064"/>
                <a:ext cx="179388" cy="504825"/>
              </a:xfrm>
              <a:custGeom>
                <a:avLst/>
                <a:gdLst>
                  <a:gd name="T0" fmla="*/ 76 w 113"/>
                  <a:gd name="T1" fmla="*/ 15 h 318"/>
                  <a:gd name="T2" fmla="*/ 77 w 113"/>
                  <a:gd name="T3" fmla="*/ 13 h 318"/>
                  <a:gd name="T4" fmla="*/ 79 w 113"/>
                  <a:gd name="T5" fmla="*/ 10 h 318"/>
                  <a:gd name="T6" fmla="*/ 82 w 113"/>
                  <a:gd name="T7" fmla="*/ 9 h 318"/>
                  <a:gd name="T8" fmla="*/ 85 w 113"/>
                  <a:gd name="T9" fmla="*/ 7 h 318"/>
                  <a:gd name="T10" fmla="*/ 88 w 113"/>
                  <a:gd name="T11" fmla="*/ 4 h 318"/>
                  <a:gd name="T12" fmla="*/ 91 w 113"/>
                  <a:gd name="T13" fmla="*/ 3 h 318"/>
                  <a:gd name="T14" fmla="*/ 95 w 113"/>
                  <a:gd name="T15" fmla="*/ 2 h 318"/>
                  <a:gd name="T16" fmla="*/ 100 w 113"/>
                  <a:gd name="T17" fmla="*/ 1 h 318"/>
                  <a:gd name="T18" fmla="*/ 103 w 113"/>
                  <a:gd name="T19" fmla="*/ 1 h 318"/>
                  <a:gd name="T20" fmla="*/ 106 w 113"/>
                  <a:gd name="T21" fmla="*/ 0 h 318"/>
                  <a:gd name="T22" fmla="*/ 108 w 113"/>
                  <a:gd name="T23" fmla="*/ 1 h 318"/>
                  <a:gd name="T24" fmla="*/ 111 w 113"/>
                  <a:gd name="T25" fmla="*/ 1 h 318"/>
                  <a:gd name="T26" fmla="*/ 112 w 113"/>
                  <a:gd name="T27" fmla="*/ 2 h 318"/>
                  <a:gd name="T28" fmla="*/ 113 w 113"/>
                  <a:gd name="T29" fmla="*/ 3 h 318"/>
                  <a:gd name="T30" fmla="*/ 113 w 113"/>
                  <a:gd name="T31" fmla="*/ 4 h 318"/>
                  <a:gd name="T32" fmla="*/ 37 w 113"/>
                  <a:gd name="T33" fmla="*/ 302 h 318"/>
                  <a:gd name="T34" fmla="*/ 3 w 113"/>
                  <a:gd name="T35" fmla="*/ 292 h 318"/>
                  <a:gd name="T36" fmla="*/ 11 w 113"/>
                  <a:gd name="T37" fmla="*/ 256 h 318"/>
                  <a:gd name="T38" fmla="*/ 21 w 113"/>
                  <a:gd name="T39" fmla="*/ 215 h 318"/>
                  <a:gd name="T40" fmla="*/ 32 w 113"/>
                  <a:gd name="T41" fmla="*/ 170 h 318"/>
                  <a:gd name="T42" fmla="*/ 44 w 113"/>
                  <a:gd name="T43" fmla="*/ 126 h 318"/>
                  <a:gd name="T44" fmla="*/ 54 w 113"/>
                  <a:gd name="T45" fmla="*/ 84 h 318"/>
                  <a:gd name="T46" fmla="*/ 65 w 113"/>
                  <a:gd name="T47" fmla="*/ 49 h 318"/>
                  <a:gd name="T48" fmla="*/ 74 w 113"/>
                  <a:gd name="T49" fmla="*/ 21 h 318"/>
                  <a:gd name="T50" fmla="*/ 109 w 113"/>
                  <a:gd name="T51" fmla="*/ 16 h 318"/>
                  <a:gd name="T52" fmla="*/ 100 w 113"/>
                  <a:gd name="T53" fmla="*/ 46 h 318"/>
                  <a:gd name="T54" fmla="*/ 89 w 113"/>
                  <a:gd name="T55" fmla="*/ 84 h 318"/>
                  <a:gd name="T56" fmla="*/ 77 w 113"/>
                  <a:gd name="T57" fmla="*/ 126 h 318"/>
                  <a:gd name="T58" fmla="*/ 66 w 113"/>
                  <a:gd name="T59" fmla="*/ 170 h 318"/>
                  <a:gd name="T60" fmla="*/ 56 w 113"/>
                  <a:gd name="T61" fmla="*/ 215 h 318"/>
                  <a:gd name="T62" fmla="*/ 46 w 113"/>
                  <a:gd name="T63" fmla="*/ 254 h 318"/>
                  <a:gd name="T64" fmla="*/ 39 w 113"/>
                  <a:gd name="T65" fmla="*/ 289 h 318"/>
                  <a:gd name="T66" fmla="*/ 0 w 113"/>
                  <a:gd name="T67" fmla="*/ 314 h 318"/>
                  <a:gd name="T68" fmla="*/ 37 w 113"/>
                  <a:gd name="T69" fmla="*/ 303 h 318"/>
                  <a:gd name="T70" fmla="*/ 35 w 113"/>
                  <a:gd name="T71" fmla="*/ 305 h 318"/>
                  <a:gd name="T72" fmla="*/ 33 w 113"/>
                  <a:gd name="T73" fmla="*/ 308 h 318"/>
                  <a:gd name="T74" fmla="*/ 31 w 113"/>
                  <a:gd name="T75" fmla="*/ 309 h 318"/>
                  <a:gd name="T76" fmla="*/ 28 w 113"/>
                  <a:gd name="T77" fmla="*/ 311 h 318"/>
                  <a:gd name="T78" fmla="*/ 25 w 113"/>
                  <a:gd name="T79" fmla="*/ 314 h 318"/>
                  <a:gd name="T80" fmla="*/ 21 w 113"/>
                  <a:gd name="T81" fmla="*/ 315 h 318"/>
                  <a:gd name="T82" fmla="*/ 17 w 113"/>
                  <a:gd name="T83" fmla="*/ 316 h 318"/>
                  <a:gd name="T84" fmla="*/ 14 w 113"/>
                  <a:gd name="T85" fmla="*/ 317 h 318"/>
                  <a:gd name="T86" fmla="*/ 10 w 113"/>
                  <a:gd name="T87" fmla="*/ 318 h 318"/>
                  <a:gd name="T88" fmla="*/ 7 w 113"/>
                  <a:gd name="T89" fmla="*/ 318 h 318"/>
                  <a:gd name="T90" fmla="*/ 4 w 113"/>
                  <a:gd name="T91" fmla="*/ 318 h 318"/>
                  <a:gd name="T92" fmla="*/ 2 w 113"/>
                  <a:gd name="T93" fmla="*/ 317 h 318"/>
                  <a:gd name="T94" fmla="*/ 1 w 113"/>
                  <a:gd name="T95" fmla="*/ 317 h 318"/>
                  <a:gd name="T96" fmla="*/ 0 w 113"/>
                  <a:gd name="T97" fmla="*/ 316 h 318"/>
                  <a:gd name="T98" fmla="*/ 0 w 113"/>
                  <a:gd name="T99" fmla="*/ 314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3" h="318">
                    <a:moveTo>
                      <a:pt x="113" y="6"/>
                    </a:moveTo>
                    <a:lnTo>
                      <a:pt x="76" y="16"/>
                    </a:lnTo>
                    <a:lnTo>
                      <a:pt x="76" y="15"/>
                    </a:lnTo>
                    <a:lnTo>
                      <a:pt x="76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8" y="12"/>
                    </a:lnTo>
                    <a:lnTo>
                      <a:pt x="79" y="12"/>
                    </a:lnTo>
                    <a:lnTo>
                      <a:pt x="79" y="10"/>
                    </a:lnTo>
                    <a:lnTo>
                      <a:pt x="81" y="10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2" y="9"/>
                    </a:lnTo>
                    <a:lnTo>
                      <a:pt x="83" y="8"/>
                    </a:lnTo>
                    <a:lnTo>
                      <a:pt x="83" y="8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7" y="6"/>
                    </a:lnTo>
                    <a:lnTo>
                      <a:pt x="88" y="6"/>
                    </a:lnTo>
                    <a:lnTo>
                      <a:pt x="88" y="4"/>
                    </a:lnTo>
                    <a:lnTo>
                      <a:pt x="89" y="4"/>
                    </a:lnTo>
                    <a:lnTo>
                      <a:pt x="90" y="4"/>
                    </a:lnTo>
                    <a:lnTo>
                      <a:pt x="91" y="3"/>
                    </a:lnTo>
                    <a:lnTo>
                      <a:pt x="91" y="3"/>
                    </a:lnTo>
                    <a:lnTo>
                      <a:pt x="93" y="3"/>
                    </a:lnTo>
                    <a:lnTo>
                      <a:pt x="94" y="2"/>
                    </a:lnTo>
                    <a:lnTo>
                      <a:pt x="95" y="2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1"/>
                    </a:lnTo>
                    <a:lnTo>
                      <a:pt x="101" y="1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0"/>
                    </a:lnTo>
                    <a:lnTo>
                      <a:pt x="106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8" y="1"/>
                    </a:lnTo>
                    <a:lnTo>
                      <a:pt x="109" y="1"/>
                    </a:lnTo>
                    <a:lnTo>
                      <a:pt x="109" y="1"/>
                    </a:lnTo>
                    <a:lnTo>
                      <a:pt x="111" y="1"/>
                    </a:lnTo>
                    <a:lnTo>
                      <a:pt x="111" y="1"/>
                    </a:lnTo>
                    <a:lnTo>
                      <a:pt x="111" y="1"/>
                    </a:lnTo>
                    <a:lnTo>
                      <a:pt x="112" y="1"/>
                    </a:lnTo>
                    <a:lnTo>
                      <a:pt x="112" y="2"/>
                    </a:lnTo>
                    <a:lnTo>
                      <a:pt x="112" y="2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3"/>
                    </a:lnTo>
                    <a:lnTo>
                      <a:pt x="113" y="3"/>
                    </a:lnTo>
                    <a:lnTo>
                      <a:pt x="113" y="3"/>
                    </a:lnTo>
                    <a:lnTo>
                      <a:pt x="113" y="4"/>
                    </a:lnTo>
                    <a:lnTo>
                      <a:pt x="113" y="4"/>
                    </a:lnTo>
                    <a:lnTo>
                      <a:pt x="113" y="4"/>
                    </a:lnTo>
                    <a:lnTo>
                      <a:pt x="113" y="6"/>
                    </a:lnTo>
                    <a:lnTo>
                      <a:pt x="113" y="6"/>
                    </a:lnTo>
                    <a:lnTo>
                      <a:pt x="113" y="6"/>
                    </a:lnTo>
                    <a:close/>
                    <a:moveTo>
                      <a:pt x="37" y="302"/>
                    </a:moveTo>
                    <a:lnTo>
                      <a:pt x="0" y="314"/>
                    </a:lnTo>
                    <a:lnTo>
                      <a:pt x="1" y="306"/>
                    </a:lnTo>
                    <a:lnTo>
                      <a:pt x="2" y="299"/>
                    </a:lnTo>
                    <a:lnTo>
                      <a:pt x="3" y="292"/>
                    </a:lnTo>
                    <a:lnTo>
                      <a:pt x="5" y="284"/>
                    </a:lnTo>
                    <a:lnTo>
                      <a:pt x="7" y="275"/>
                    </a:lnTo>
                    <a:lnTo>
                      <a:pt x="9" y="266"/>
                    </a:lnTo>
                    <a:lnTo>
                      <a:pt x="11" y="256"/>
                    </a:lnTo>
                    <a:lnTo>
                      <a:pt x="14" y="246"/>
                    </a:lnTo>
                    <a:lnTo>
                      <a:pt x="16" y="236"/>
                    </a:lnTo>
                    <a:lnTo>
                      <a:pt x="19" y="225"/>
                    </a:lnTo>
                    <a:lnTo>
                      <a:pt x="21" y="215"/>
                    </a:lnTo>
                    <a:lnTo>
                      <a:pt x="23" y="204"/>
                    </a:lnTo>
                    <a:lnTo>
                      <a:pt x="26" y="193"/>
                    </a:lnTo>
                    <a:lnTo>
                      <a:pt x="29" y="181"/>
                    </a:lnTo>
                    <a:lnTo>
                      <a:pt x="32" y="170"/>
                    </a:lnTo>
                    <a:lnTo>
                      <a:pt x="35" y="160"/>
                    </a:lnTo>
                    <a:lnTo>
                      <a:pt x="38" y="148"/>
                    </a:lnTo>
                    <a:lnTo>
                      <a:pt x="40" y="137"/>
                    </a:lnTo>
                    <a:lnTo>
                      <a:pt x="44" y="126"/>
                    </a:lnTo>
                    <a:lnTo>
                      <a:pt x="46" y="115"/>
                    </a:lnTo>
                    <a:lnTo>
                      <a:pt x="50" y="105"/>
                    </a:lnTo>
                    <a:lnTo>
                      <a:pt x="52" y="95"/>
                    </a:lnTo>
                    <a:lnTo>
                      <a:pt x="54" y="84"/>
                    </a:lnTo>
                    <a:lnTo>
                      <a:pt x="58" y="75"/>
                    </a:lnTo>
                    <a:lnTo>
                      <a:pt x="60" y="66"/>
                    </a:lnTo>
                    <a:lnTo>
                      <a:pt x="63" y="57"/>
                    </a:lnTo>
                    <a:lnTo>
                      <a:pt x="65" y="49"/>
                    </a:lnTo>
                    <a:lnTo>
                      <a:pt x="68" y="41"/>
                    </a:lnTo>
                    <a:lnTo>
                      <a:pt x="70" y="34"/>
                    </a:lnTo>
                    <a:lnTo>
                      <a:pt x="72" y="27"/>
                    </a:lnTo>
                    <a:lnTo>
                      <a:pt x="74" y="21"/>
                    </a:lnTo>
                    <a:lnTo>
                      <a:pt x="76" y="16"/>
                    </a:lnTo>
                    <a:lnTo>
                      <a:pt x="113" y="6"/>
                    </a:lnTo>
                    <a:lnTo>
                      <a:pt x="111" y="10"/>
                    </a:lnTo>
                    <a:lnTo>
                      <a:pt x="109" y="16"/>
                    </a:lnTo>
                    <a:lnTo>
                      <a:pt x="107" y="24"/>
                    </a:lnTo>
                    <a:lnTo>
                      <a:pt x="105" y="31"/>
                    </a:lnTo>
                    <a:lnTo>
                      <a:pt x="102" y="38"/>
                    </a:lnTo>
                    <a:lnTo>
                      <a:pt x="100" y="46"/>
                    </a:lnTo>
                    <a:lnTo>
                      <a:pt x="97" y="56"/>
                    </a:lnTo>
                    <a:lnTo>
                      <a:pt x="95" y="64"/>
                    </a:lnTo>
                    <a:lnTo>
                      <a:pt x="91" y="74"/>
                    </a:lnTo>
                    <a:lnTo>
                      <a:pt x="89" y="84"/>
                    </a:lnTo>
                    <a:lnTo>
                      <a:pt x="87" y="94"/>
                    </a:lnTo>
                    <a:lnTo>
                      <a:pt x="83" y="105"/>
                    </a:lnTo>
                    <a:lnTo>
                      <a:pt x="81" y="115"/>
                    </a:lnTo>
                    <a:lnTo>
                      <a:pt x="77" y="126"/>
                    </a:lnTo>
                    <a:lnTo>
                      <a:pt x="75" y="137"/>
                    </a:lnTo>
                    <a:lnTo>
                      <a:pt x="72" y="149"/>
                    </a:lnTo>
                    <a:lnTo>
                      <a:pt x="69" y="160"/>
                    </a:lnTo>
                    <a:lnTo>
                      <a:pt x="66" y="170"/>
                    </a:lnTo>
                    <a:lnTo>
                      <a:pt x="63" y="181"/>
                    </a:lnTo>
                    <a:lnTo>
                      <a:pt x="60" y="193"/>
                    </a:lnTo>
                    <a:lnTo>
                      <a:pt x="58" y="204"/>
                    </a:lnTo>
                    <a:lnTo>
                      <a:pt x="56" y="215"/>
                    </a:lnTo>
                    <a:lnTo>
                      <a:pt x="53" y="224"/>
                    </a:lnTo>
                    <a:lnTo>
                      <a:pt x="51" y="235"/>
                    </a:lnTo>
                    <a:lnTo>
                      <a:pt x="48" y="244"/>
                    </a:lnTo>
                    <a:lnTo>
                      <a:pt x="46" y="254"/>
                    </a:lnTo>
                    <a:lnTo>
                      <a:pt x="44" y="263"/>
                    </a:lnTo>
                    <a:lnTo>
                      <a:pt x="42" y="272"/>
                    </a:lnTo>
                    <a:lnTo>
                      <a:pt x="40" y="280"/>
                    </a:lnTo>
                    <a:lnTo>
                      <a:pt x="39" y="289"/>
                    </a:lnTo>
                    <a:lnTo>
                      <a:pt x="38" y="296"/>
                    </a:lnTo>
                    <a:lnTo>
                      <a:pt x="37" y="302"/>
                    </a:lnTo>
                    <a:lnTo>
                      <a:pt x="37" y="302"/>
                    </a:lnTo>
                    <a:close/>
                    <a:moveTo>
                      <a:pt x="0" y="314"/>
                    </a:moveTo>
                    <a:lnTo>
                      <a:pt x="37" y="302"/>
                    </a:lnTo>
                    <a:lnTo>
                      <a:pt x="37" y="302"/>
                    </a:lnTo>
                    <a:lnTo>
                      <a:pt x="37" y="303"/>
                    </a:lnTo>
                    <a:lnTo>
                      <a:pt x="37" y="303"/>
                    </a:lnTo>
                    <a:lnTo>
                      <a:pt x="35" y="304"/>
                    </a:lnTo>
                    <a:lnTo>
                      <a:pt x="35" y="304"/>
                    </a:lnTo>
                    <a:lnTo>
                      <a:pt x="35" y="304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6"/>
                    </a:lnTo>
                    <a:lnTo>
                      <a:pt x="34" y="306"/>
                    </a:lnTo>
                    <a:lnTo>
                      <a:pt x="33" y="308"/>
                    </a:lnTo>
                    <a:lnTo>
                      <a:pt x="33" y="308"/>
                    </a:lnTo>
                    <a:lnTo>
                      <a:pt x="32" y="308"/>
                    </a:lnTo>
                    <a:lnTo>
                      <a:pt x="32" y="309"/>
                    </a:lnTo>
                    <a:lnTo>
                      <a:pt x="31" y="309"/>
                    </a:lnTo>
                    <a:lnTo>
                      <a:pt x="31" y="310"/>
                    </a:lnTo>
                    <a:lnTo>
                      <a:pt x="29" y="310"/>
                    </a:lnTo>
                    <a:lnTo>
                      <a:pt x="28" y="311"/>
                    </a:lnTo>
                    <a:lnTo>
                      <a:pt x="28" y="311"/>
                    </a:lnTo>
                    <a:lnTo>
                      <a:pt x="27" y="311"/>
                    </a:lnTo>
                    <a:lnTo>
                      <a:pt x="26" y="312"/>
                    </a:lnTo>
                    <a:lnTo>
                      <a:pt x="26" y="312"/>
                    </a:lnTo>
                    <a:lnTo>
                      <a:pt x="25" y="314"/>
                    </a:lnTo>
                    <a:lnTo>
                      <a:pt x="23" y="314"/>
                    </a:lnTo>
                    <a:lnTo>
                      <a:pt x="23" y="314"/>
                    </a:lnTo>
                    <a:lnTo>
                      <a:pt x="22" y="315"/>
                    </a:lnTo>
                    <a:lnTo>
                      <a:pt x="21" y="315"/>
                    </a:lnTo>
                    <a:lnTo>
                      <a:pt x="20" y="315"/>
                    </a:lnTo>
                    <a:lnTo>
                      <a:pt x="20" y="316"/>
                    </a:lnTo>
                    <a:lnTo>
                      <a:pt x="19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7"/>
                    </a:lnTo>
                    <a:lnTo>
                      <a:pt x="15" y="317"/>
                    </a:lnTo>
                    <a:lnTo>
                      <a:pt x="14" y="317"/>
                    </a:lnTo>
                    <a:lnTo>
                      <a:pt x="13" y="317"/>
                    </a:lnTo>
                    <a:lnTo>
                      <a:pt x="11" y="317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8"/>
                    </a:lnTo>
                    <a:lnTo>
                      <a:pt x="9" y="318"/>
                    </a:lnTo>
                    <a:lnTo>
                      <a:pt x="8" y="318"/>
                    </a:lnTo>
                    <a:lnTo>
                      <a:pt x="7" y="318"/>
                    </a:lnTo>
                    <a:lnTo>
                      <a:pt x="7" y="318"/>
                    </a:lnTo>
                    <a:lnTo>
                      <a:pt x="5" y="318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3" y="318"/>
                    </a:lnTo>
                    <a:lnTo>
                      <a:pt x="3" y="318"/>
                    </a:lnTo>
                    <a:lnTo>
                      <a:pt x="3" y="318"/>
                    </a:lnTo>
                    <a:lnTo>
                      <a:pt x="2" y="317"/>
                    </a:lnTo>
                    <a:lnTo>
                      <a:pt x="2" y="317"/>
                    </a:lnTo>
                    <a:lnTo>
                      <a:pt x="1" y="317"/>
                    </a:lnTo>
                    <a:lnTo>
                      <a:pt x="1" y="317"/>
                    </a:lnTo>
                    <a:lnTo>
                      <a:pt x="1" y="317"/>
                    </a:lnTo>
                    <a:lnTo>
                      <a:pt x="1" y="316"/>
                    </a:lnTo>
                    <a:lnTo>
                      <a:pt x="0" y="316"/>
                    </a:lnTo>
                    <a:lnTo>
                      <a:pt x="0" y="316"/>
                    </a:lnTo>
                    <a:lnTo>
                      <a:pt x="0" y="316"/>
                    </a:lnTo>
                    <a:lnTo>
                      <a:pt x="0" y="315"/>
                    </a:lnTo>
                    <a:lnTo>
                      <a:pt x="0" y="315"/>
                    </a:lnTo>
                    <a:lnTo>
                      <a:pt x="0" y="315"/>
                    </a:lnTo>
                    <a:lnTo>
                      <a:pt x="0" y="314"/>
                    </a:lnTo>
                    <a:lnTo>
                      <a:pt x="0" y="3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8" name="Freeform 34"/>
              <p:cNvSpPr>
                <a:spLocks noEditPoints="1"/>
              </p:cNvSpPr>
              <p:nvPr/>
            </p:nvSpPr>
            <p:spPr bwMode="auto">
              <a:xfrm>
                <a:off x="4491039" y="4559301"/>
                <a:ext cx="144463" cy="512763"/>
              </a:xfrm>
              <a:custGeom>
                <a:avLst/>
                <a:gdLst>
                  <a:gd name="T0" fmla="*/ 55 w 91"/>
                  <a:gd name="T1" fmla="*/ 16 h 323"/>
                  <a:gd name="T2" fmla="*/ 56 w 91"/>
                  <a:gd name="T3" fmla="*/ 13 h 323"/>
                  <a:gd name="T4" fmla="*/ 58 w 91"/>
                  <a:gd name="T5" fmla="*/ 11 h 323"/>
                  <a:gd name="T6" fmla="*/ 61 w 91"/>
                  <a:gd name="T7" fmla="*/ 10 h 323"/>
                  <a:gd name="T8" fmla="*/ 64 w 91"/>
                  <a:gd name="T9" fmla="*/ 7 h 323"/>
                  <a:gd name="T10" fmla="*/ 67 w 91"/>
                  <a:gd name="T11" fmla="*/ 5 h 323"/>
                  <a:gd name="T12" fmla="*/ 71 w 91"/>
                  <a:gd name="T13" fmla="*/ 4 h 323"/>
                  <a:gd name="T14" fmla="*/ 74 w 91"/>
                  <a:gd name="T15" fmla="*/ 3 h 323"/>
                  <a:gd name="T16" fmla="*/ 78 w 91"/>
                  <a:gd name="T17" fmla="*/ 1 h 323"/>
                  <a:gd name="T18" fmla="*/ 82 w 91"/>
                  <a:gd name="T19" fmla="*/ 1 h 323"/>
                  <a:gd name="T20" fmla="*/ 84 w 91"/>
                  <a:gd name="T21" fmla="*/ 0 h 323"/>
                  <a:gd name="T22" fmla="*/ 88 w 91"/>
                  <a:gd name="T23" fmla="*/ 1 h 323"/>
                  <a:gd name="T24" fmla="*/ 89 w 91"/>
                  <a:gd name="T25" fmla="*/ 1 h 323"/>
                  <a:gd name="T26" fmla="*/ 91 w 91"/>
                  <a:gd name="T27" fmla="*/ 3 h 323"/>
                  <a:gd name="T28" fmla="*/ 91 w 91"/>
                  <a:gd name="T29" fmla="*/ 4 h 323"/>
                  <a:gd name="T30" fmla="*/ 91 w 91"/>
                  <a:gd name="T31" fmla="*/ 5 h 323"/>
                  <a:gd name="T32" fmla="*/ 39 w 91"/>
                  <a:gd name="T33" fmla="*/ 306 h 323"/>
                  <a:gd name="T34" fmla="*/ 4 w 91"/>
                  <a:gd name="T35" fmla="*/ 296 h 323"/>
                  <a:gd name="T36" fmla="*/ 10 w 91"/>
                  <a:gd name="T37" fmla="*/ 261 h 323"/>
                  <a:gd name="T38" fmla="*/ 16 w 91"/>
                  <a:gd name="T39" fmla="*/ 219 h 323"/>
                  <a:gd name="T40" fmla="*/ 23 w 91"/>
                  <a:gd name="T41" fmla="*/ 173 h 323"/>
                  <a:gd name="T42" fmla="*/ 30 w 91"/>
                  <a:gd name="T43" fmla="*/ 129 h 323"/>
                  <a:gd name="T44" fmla="*/ 37 w 91"/>
                  <a:gd name="T45" fmla="*/ 86 h 323"/>
                  <a:gd name="T46" fmla="*/ 46 w 91"/>
                  <a:gd name="T47" fmla="*/ 50 h 323"/>
                  <a:gd name="T48" fmla="*/ 53 w 91"/>
                  <a:gd name="T49" fmla="*/ 22 h 323"/>
                  <a:gd name="T50" fmla="*/ 88 w 91"/>
                  <a:gd name="T51" fmla="*/ 17 h 323"/>
                  <a:gd name="T52" fmla="*/ 80 w 91"/>
                  <a:gd name="T53" fmla="*/ 47 h 323"/>
                  <a:gd name="T54" fmla="*/ 73 w 91"/>
                  <a:gd name="T55" fmla="*/ 85 h 323"/>
                  <a:gd name="T56" fmla="*/ 66 w 91"/>
                  <a:gd name="T57" fmla="*/ 128 h 323"/>
                  <a:gd name="T58" fmla="*/ 59 w 91"/>
                  <a:gd name="T59" fmla="*/ 173 h 323"/>
                  <a:gd name="T60" fmla="*/ 52 w 91"/>
                  <a:gd name="T61" fmla="*/ 218 h 323"/>
                  <a:gd name="T62" fmla="*/ 46 w 91"/>
                  <a:gd name="T63" fmla="*/ 258 h 323"/>
                  <a:gd name="T64" fmla="*/ 41 w 91"/>
                  <a:gd name="T65" fmla="*/ 293 h 323"/>
                  <a:gd name="T66" fmla="*/ 0 w 91"/>
                  <a:gd name="T67" fmla="*/ 318 h 323"/>
                  <a:gd name="T68" fmla="*/ 37 w 91"/>
                  <a:gd name="T69" fmla="*/ 308 h 323"/>
                  <a:gd name="T70" fmla="*/ 36 w 91"/>
                  <a:gd name="T71" fmla="*/ 309 h 323"/>
                  <a:gd name="T72" fmla="*/ 35 w 91"/>
                  <a:gd name="T73" fmla="*/ 312 h 323"/>
                  <a:gd name="T74" fmla="*/ 33 w 91"/>
                  <a:gd name="T75" fmla="*/ 314 h 323"/>
                  <a:gd name="T76" fmla="*/ 29 w 91"/>
                  <a:gd name="T77" fmla="*/ 315 h 323"/>
                  <a:gd name="T78" fmla="*/ 27 w 91"/>
                  <a:gd name="T79" fmla="*/ 318 h 323"/>
                  <a:gd name="T80" fmla="*/ 23 w 91"/>
                  <a:gd name="T81" fmla="*/ 319 h 323"/>
                  <a:gd name="T82" fmla="*/ 19 w 91"/>
                  <a:gd name="T83" fmla="*/ 321 h 323"/>
                  <a:gd name="T84" fmla="*/ 15 w 91"/>
                  <a:gd name="T85" fmla="*/ 323 h 323"/>
                  <a:gd name="T86" fmla="*/ 12 w 91"/>
                  <a:gd name="T87" fmla="*/ 323 h 323"/>
                  <a:gd name="T88" fmla="*/ 9 w 91"/>
                  <a:gd name="T89" fmla="*/ 323 h 323"/>
                  <a:gd name="T90" fmla="*/ 6 w 91"/>
                  <a:gd name="T91" fmla="*/ 323 h 323"/>
                  <a:gd name="T92" fmla="*/ 4 w 91"/>
                  <a:gd name="T93" fmla="*/ 323 h 323"/>
                  <a:gd name="T94" fmla="*/ 2 w 91"/>
                  <a:gd name="T95" fmla="*/ 321 h 323"/>
                  <a:gd name="T96" fmla="*/ 2 w 91"/>
                  <a:gd name="T97" fmla="*/ 320 h 323"/>
                  <a:gd name="T98" fmla="*/ 0 w 91"/>
                  <a:gd name="T99" fmla="*/ 319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1" h="323">
                    <a:moveTo>
                      <a:pt x="91" y="6"/>
                    </a:moveTo>
                    <a:lnTo>
                      <a:pt x="54" y="17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3"/>
                    </a:lnTo>
                    <a:lnTo>
                      <a:pt x="56" y="13"/>
                    </a:lnTo>
                    <a:lnTo>
                      <a:pt x="56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59" y="10"/>
                    </a:lnTo>
                    <a:lnTo>
                      <a:pt x="60" y="10"/>
                    </a:lnTo>
                    <a:lnTo>
                      <a:pt x="61" y="10"/>
                    </a:lnTo>
                    <a:lnTo>
                      <a:pt x="61" y="9"/>
                    </a:lnTo>
                    <a:lnTo>
                      <a:pt x="62" y="9"/>
                    </a:lnTo>
                    <a:lnTo>
                      <a:pt x="62" y="7"/>
                    </a:lnTo>
                    <a:lnTo>
                      <a:pt x="64" y="7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1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1"/>
                    </a:lnTo>
                    <a:lnTo>
                      <a:pt x="79" y="1"/>
                    </a:lnTo>
                    <a:lnTo>
                      <a:pt x="80" y="1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6" y="0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1"/>
                    </a:lnTo>
                    <a:lnTo>
                      <a:pt x="90" y="1"/>
                    </a:lnTo>
                    <a:lnTo>
                      <a:pt x="90" y="1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1" y="3"/>
                    </a:lnTo>
                    <a:lnTo>
                      <a:pt x="91" y="3"/>
                    </a:lnTo>
                    <a:lnTo>
                      <a:pt x="91" y="4"/>
                    </a:lnTo>
                    <a:lnTo>
                      <a:pt x="91" y="4"/>
                    </a:lnTo>
                    <a:lnTo>
                      <a:pt x="91" y="4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1" y="6"/>
                    </a:lnTo>
                    <a:close/>
                    <a:moveTo>
                      <a:pt x="39" y="306"/>
                    </a:moveTo>
                    <a:lnTo>
                      <a:pt x="0" y="318"/>
                    </a:lnTo>
                    <a:lnTo>
                      <a:pt x="2" y="312"/>
                    </a:lnTo>
                    <a:lnTo>
                      <a:pt x="3" y="305"/>
                    </a:lnTo>
                    <a:lnTo>
                      <a:pt x="4" y="296"/>
                    </a:lnTo>
                    <a:lnTo>
                      <a:pt x="5" y="288"/>
                    </a:lnTo>
                    <a:lnTo>
                      <a:pt x="6" y="280"/>
                    </a:lnTo>
                    <a:lnTo>
                      <a:pt x="9" y="270"/>
                    </a:lnTo>
                    <a:lnTo>
                      <a:pt x="10" y="261"/>
                    </a:lnTo>
                    <a:lnTo>
                      <a:pt x="11" y="251"/>
                    </a:lnTo>
                    <a:lnTo>
                      <a:pt x="12" y="240"/>
                    </a:lnTo>
                    <a:lnTo>
                      <a:pt x="15" y="229"/>
                    </a:lnTo>
                    <a:lnTo>
                      <a:pt x="16" y="219"/>
                    </a:lnTo>
                    <a:lnTo>
                      <a:pt x="18" y="208"/>
                    </a:lnTo>
                    <a:lnTo>
                      <a:pt x="19" y="196"/>
                    </a:lnTo>
                    <a:lnTo>
                      <a:pt x="21" y="185"/>
                    </a:lnTo>
                    <a:lnTo>
                      <a:pt x="23" y="173"/>
                    </a:lnTo>
                    <a:lnTo>
                      <a:pt x="24" y="163"/>
                    </a:lnTo>
                    <a:lnTo>
                      <a:pt x="27" y="151"/>
                    </a:lnTo>
                    <a:lnTo>
                      <a:pt x="29" y="140"/>
                    </a:lnTo>
                    <a:lnTo>
                      <a:pt x="30" y="129"/>
                    </a:lnTo>
                    <a:lnTo>
                      <a:pt x="33" y="118"/>
                    </a:lnTo>
                    <a:lnTo>
                      <a:pt x="34" y="108"/>
                    </a:lnTo>
                    <a:lnTo>
                      <a:pt x="36" y="97"/>
                    </a:lnTo>
                    <a:lnTo>
                      <a:pt x="37" y="86"/>
                    </a:lnTo>
                    <a:lnTo>
                      <a:pt x="40" y="77"/>
                    </a:lnTo>
                    <a:lnTo>
                      <a:pt x="42" y="67"/>
                    </a:lnTo>
                    <a:lnTo>
                      <a:pt x="43" y="59"/>
                    </a:lnTo>
                    <a:lnTo>
                      <a:pt x="46" y="50"/>
                    </a:lnTo>
                    <a:lnTo>
                      <a:pt x="47" y="42"/>
                    </a:lnTo>
                    <a:lnTo>
                      <a:pt x="49" y="35"/>
                    </a:lnTo>
                    <a:lnTo>
                      <a:pt x="51" y="28"/>
                    </a:lnTo>
                    <a:lnTo>
                      <a:pt x="53" y="22"/>
                    </a:lnTo>
                    <a:lnTo>
                      <a:pt x="54" y="17"/>
                    </a:lnTo>
                    <a:lnTo>
                      <a:pt x="91" y="6"/>
                    </a:lnTo>
                    <a:lnTo>
                      <a:pt x="90" y="11"/>
                    </a:lnTo>
                    <a:lnTo>
                      <a:pt x="88" y="17"/>
                    </a:lnTo>
                    <a:lnTo>
                      <a:pt x="86" y="24"/>
                    </a:lnTo>
                    <a:lnTo>
                      <a:pt x="84" y="31"/>
                    </a:lnTo>
                    <a:lnTo>
                      <a:pt x="83" y="38"/>
                    </a:lnTo>
                    <a:lnTo>
                      <a:pt x="80" y="47"/>
                    </a:lnTo>
                    <a:lnTo>
                      <a:pt x="79" y="56"/>
                    </a:lnTo>
                    <a:lnTo>
                      <a:pt x="77" y="65"/>
                    </a:lnTo>
                    <a:lnTo>
                      <a:pt x="76" y="75"/>
                    </a:lnTo>
                    <a:lnTo>
                      <a:pt x="73" y="85"/>
                    </a:lnTo>
                    <a:lnTo>
                      <a:pt x="71" y="96"/>
                    </a:lnTo>
                    <a:lnTo>
                      <a:pt x="70" y="107"/>
                    </a:lnTo>
                    <a:lnTo>
                      <a:pt x="67" y="117"/>
                    </a:lnTo>
                    <a:lnTo>
                      <a:pt x="66" y="128"/>
                    </a:lnTo>
                    <a:lnTo>
                      <a:pt x="64" y="139"/>
                    </a:lnTo>
                    <a:lnTo>
                      <a:pt x="62" y="151"/>
                    </a:lnTo>
                    <a:lnTo>
                      <a:pt x="60" y="161"/>
                    </a:lnTo>
                    <a:lnTo>
                      <a:pt x="59" y="173"/>
                    </a:lnTo>
                    <a:lnTo>
                      <a:pt x="56" y="184"/>
                    </a:lnTo>
                    <a:lnTo>
                      <a:pt x="55" y="196"/>
                    </a:lnTo>
                    <a:lnTo>
                      <a:pt x="53" y="207"/>
                    </a:lnTo>
                    <a:lnTo>
                      <a:pt x="52" y="218"/>
                    </a:lnTo>
                    <a:lnTo>
                      <a:pt x="51" y="228"/>
                    </a:lnTo>
                    <a:lnTo>
                      <a:pt x="48" y="239"/>
                    </a:lnTo>
                    <a:lnTo>
                      <a:pt x="47" y="249"/>
                    </a:lnTo>
                    <a:lnTo>
                      <a:pt x="46" y="258"/>
                    </a:lnTo>
                    <a:lnTo>
                      <a:pt x="45" y="268"/>
                    </a:lnTo>
                    <a:lnTo>
                      <a:pt x="43" y="276"/>
                    </a:lnTo>
                    <a:lnTo>
                      <a:pt x="42" y="284"/>
                    </a:lnTo>
                    <a:lnTo>
                      <a:pt x="41" y="293"/>
                    </a:lnTo>
                    <a:lnTo>
                      <a:pt x="40" y="300"/>
                    </a:lnTo>
                    <a:lnTo>
                      <a:pt x="39" y="306"/>
                    </a:lnTo>
                    <a:lnTo>
                      <a:pt x="39" y="306"/>
                    </a:lnTo>
                    <a:close/>
                    <a:moveTo>
                      <a:pt x="0" y="318"/>
                    </a:moveTo>
                    <a:lnTo>
                      <a:pt x="39" y="306"/>
                    </a:lnTo>
                    <a:lnTo>
                      <a:pt x="39" y="307"/>
                    </a:lnTo>
                    <a:lnTo>
                      <a:pt x="37" y="307"/>
                    </a:lnTo>
                    <a:lnTo>
                      <a:pt x="37" y="308"/>
                    </a:lnTo>
                    <a:lnTo>
                      <a:pt x="37" y="308"/>
                    </a:lnTo>
                    <a:lnTo>
                      <a:pt x="37" y="308"/>
                    </a:lnTo>
                    <a:lnTo>
                      <a:pt x="37" y="309"/>
                    </a:lnTo>
                    <a:lnTo>
                      <a:pt x="36" y="309"/>
                    </a:lnTo>
                    <a:lnTo>
                      <a:pt x="36" y="311"/>
                    </a:lnTo>
                    <a:lnTo>
                      <a:pt x="36" y="311"/>
                    </a:lnTo>
                    <a:lnTo>
                      <a:pt x="35" y="312"/>
                    </a:lnTo>
                    <a:lnTo>
                      <a:pt x="35" y="312"/>
                    </a:lnTo>
                    <a:lnTo>
                      <a:pt x="34" y="312"/>
                    </a:lnTo>
                    <a:lnTo>
                      <a:pt x="34" y="313"/>
                    </a:lnTo>
                    <a:lnTo>
                      <a:pt x="33" y="313"/>
                    </a:lnTo>
                    <a:lnTo>
                      <a:pt x="33" y="314"/>
                    </a:lnTo>
                    <a:lnTo>
                      <a:pt x="31" y="314"/>
                    </a:lnTo>
                    <a:lnTo>
                      <a:pt x="31" y="315"/>
                    </a:lnTo>
                    <a:lnTo>
                      <a:pt x="30" y="315"/>
                    </a:lnTo>
                    <a:lnTo>
                      <a:pt x="29" y="315"/>
                    </a:lnTo>
                    <a:lnTo>
                      <a:pt x="29" y="317"/>
                    </a:lnTo>
                    <a:lnTo>
                      <a:pt x="28" y="317"/>
                    </a:lnTo>
                    <a:lnTo>
                      <a:pt x="27" y="318"/>
                    </a:lnTo>
                    <a:lnTo>
                      <a:pt x="27" y="318"/>
                    </a:lnTo>
                    <a:lnTo>
                      <a:pt x="25" y="318"/>
                    </a:lnTo>
                    <a:lnTo>
                      <a:pt x="24" y="319"/>
                    </a:lnTo>
                    <a:lnTo>
                      <a:pt x="24" y="319"/>
                    </a:lnTo>
                    <a:lnTo>
                      <a:pt x="23" y="319"/>
                    </a:lnTo>
                    <a:lnTo>
                      <a:pt x="22" y="320"/>
                    </a:lnTo>
                    <a:lnTo>
                      <a:pt x="21" y="320"/>
                    </a:lnTo>
                    <a:lnTo>
                      <a:pt x="19" y="320"/>
                    </a:lnTo>
                    <a:lnTo>
                      <a:pt x="19" y="321"/>
                    </a:lnTo>
                    <a:lnTo>
                      <a:pt x="18" y="321"/>
                    </a:lnTo>
                    <a:lnTo>
                      <a:pt x="17" y="321"/>
                    </a:lnTo>
                    <a:lnTo>
                      <a:pt x="16" y="321"/>
                    </a:lnTo>
                    <a:lnTo>
                      <a:pt x="15" y="323"/>
                    </a:lnTo>
                    <a:lnTo>
                      <a:pt x="15" y="323"/>
                    </a:lnTo>
                    <a:lnTo>
                      <a:pt x="14" y="323"/>
                    </a:lnTo>
                    <a:lnTo>
                      <a:pt x="12" y="323"/>
                    </a:lnTo>
                    <a:lnTo>
                      <a:pt x="12" y="323"/>
                    </a:lnTo>
                    <a:lnTo>
                      <a:pt x="11" y="323"/>
                    </a:lnTo>
                    <a:lnTo>
                      <a:pt x="10" y="323"/>
                    </a:lnTo>
                    <a:lnTo>
                      <a:pt x="10" y="323"/>
                    </a:lnTo>
                    <a:lnTo>
                      <a:pt x="9" y="323"/>
                    </a:lnTo>
                    <a:lnTo>
                      <a:pt x="8" y="323"/>
                    </a:lnTo>
                    <a:lnTo>
                      <a:pt x="8" y="323"/>
                    </a:lnTo>
                    <a:lnTo>
                      <a:pt x="6" y="323"/>
                    </a:lnTo>
                    <a:lnTo>
                      <a:pt x="6" y="323"/>
                    </a:lnTo>
                    <a:lnTo>
                      <a:pt x="5" y="323"/>
                    </a:lnTo>
                    <a:lnTo>
                      <a:pt x="5" y="323"/>
                    </a:lnTo>
                    <a:lnTo>
                      <a:pt x="4" y="323"/>
                    </a:lnTo>
                    <a:lnTo>
                      <a:pt x="4" y="323"/>
                    </a:lnTo>
                    <a:lnTo>
                      <a:pt x="3" y="323"/>
                    </a:lnTo>
                    <a:lnTo>
                      <a:pt x="3" y="323"/>
                    </a:lnTo>
                    <a:lnTo>
                      <a:pt x="3" y="321"/>
                    </a:lnTo>
                    <a:lnTo>
                      <a:pt x="2" y="321"/>
                    </a:lnTo>
                    <a:lnTo>
                      <a:pt x="2" y="321"/>
                    </a:lnTo>
                    <a:lnTo>
                      <a:pt x="2" y="321"/>
                    </a:lnTo>
                    <a:lnTo>
                      <a:pt x="2" y="320"/>
                    </a:lnTo>
                    <a:lnTo>
                      <a:pt x="2" y="320"/>
                    </a:lnTo>
                    <a:lnTo>
                      <a:pt x="2" y="320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9" name="Freeform 35"/>
              <p:cNvSpPr>
                <a:spLocks noEditPoints="1"/>
              </p:cNvSpPr>
              <p:nvPr/>
            </p:nvSpPr>
            <p:spPr bwMode="auto">
              <a:xfrm>
                <a:off x="4735514" y="4557714"/>
                <a:ext cx="96838" cy="515938"/>
              </a:xfrm>
              <a:custGeom>
                <a:avLst/>
                <a:gdLst>
                  <a:gd name="T0" fmla="*/ 24 w 61"/>
                  <a:gd name="T1" fmla="*/ 17 h 325"/>
                  <a:gd name="T2" fmla="*/ 25 w 61"/>
                  <a:gd name="T3" fmla="*/ 14 h 325"/>
                  <a:gd name="T4" fmla="*/ 27 w 61"/>
                  <a:gd name="T5" fmla="*/ 12 h 325"/>
                  <a:gd name="T6" fmla="*/ 29 w 61"/>
                  <a:gd name="T7" fmla="*/ 11 h 325"/>
                  <a:gd name="T8" fmla="*/ 31 w 61"/>
                  <a:gd name="T9" fmla="*/ 8 h 325"/>
                  <a:gd name="T10" fmla="*/ 35 w 61"/>
                  <a:gd name="T11" fmla="*/ 6 h 325"/>
                  <a:gd name="T12" fmla="*/ 39 w 61"/>
                  <a:gd name="T13" fmla="*/ 5 h 325"/>
                  <a:gd name="T14" fmla="*/ 42 w 61"/>
                  <a:gd name="T15" fmla="*/ 2 h 325"/>
                  <a:gd name="T16" fmla="*/ 46 w 61"/>
                  <a:gd name="T17" fmla="*/ 1 h 325"/>
                  <a:gd name="T18" fmla="*/ 49 w 61"/>
                  <a:gd name="T19" fmla="*/ 1 h 325"/>
                  <a:gd name="T20" fmla="*/ 53 w 61"/>
                  <a:gd name="T21" fmla="*/ 0 h 325"/>
                  <a:gd name="T22" fmla="*/ 55 w 61"/>
                  <a:gd name="T23" fmla="*/ 0 h 325"/>
                  <a:gd name="T24" fmla="*/ 58 w 61"/>
                  <a:gd name="T25" fmla="*/ 1 h 325"/>
                  <a:gd name="T26" fmla="*/ 60 w 61"/>
                  <a:gd name="T27" fmla="*/ 1 h 325"/>
                  <a:gd name="T28" fmla="*/ 61 w 61"/>
                  <a:gd name="T29" fmla="*/ 2 h 325"/>
                  <a:gd name="T30" fmla="*/ 61 w 61"/>
                  <a:gd name="T31" fmla="*/ 4 h 325"/>
                  <a:gd name="T32" fmla="*/ 37 w 61"/>
                  <a:gd name="T33" fmla="*/ 308 h 325"/>
                  <a:gd name="T34" fmla="*/ 4 w 61"/>
                  <a:gd name="T35" fmla="*/ 276 h 325"/>
                  <a:gd name="T36" fmla="*/ 8 w 61"/>
                  <a:gd name="T37" fmla="*/ 223 h 325"/>
                  <a:gd name="T38" fmla="*/ 11 w 61"/>
                  <a:gd name="T39" fmla="*/ 177 h 325"/>
                  <a:gd name="T40" fmla="*/ 15 w 61"/>
                  <a:gd name="T41" fmla="*/ 136 h 325"/>
                  <a:gd name="T42" fmla="*/ 17 w 61"/>
                  <a:gd name="T43" fmla="*/ 102 h 325"/>
                  <a:gd name="T44" fmla="*/ 19 w 61"/>
                  <a:gd name="T45" fmla="*/ 72 h 325"/>
                  <a:gd name="T46" fmla="*/ 21 w 61"/>
                  <a:gd name="T47" fmla="*/ 45 h 325"/>
                  <a:gd name="T48" fmla="*/ 23 w 61"/>
                  <a:gd name="T49" fmla="*/ 23 h 325"/>
                  <a:gd name="T50" fmla="*/ 60 w 61"/>
                  <a:gd name="T51" fmla="*/ 16 h 325"/>
                  <a:gd name="T52" fmla="*/ 58 w 61"/>
                  <a:gd name="T53" fmla="*/ 38 h 325"/>
                  <a:gd name="T54" fmla="*/ 55 w 61"/>
                  <a:gd name="T55" fmla="*/ 66 h 325"/>
                  <a:gd name="T56" fmla="*/ 54 w 61"/>
                  <a:gd name="T57" fmla="*/ 97 h 325"/>
                  <a:gd name="T58" fmla="*/ 50 w 61"/>
                  <a:gd name="T59" fmla="*/ 133 h 325"/>
                  <a:gd name="T60" fmla="*/ 48 w 61"/>
                  <a:gd name="T61" fmla="*/ 174 h 325"/>
                  <a:gd name="T62" fmla="*/ 45 w 61"/>
                  <a:gd name="T63" fmla="*/ 223 h 325"/>
                  <a:gd name="T64" fmla="*/ 40 w 61"/>
                  <a:gd name="T65" fmla="*/ 278 h 325"/>
                  <a:gd name="T66" fmla="*/ 0 w 61"/>
                  <a:gd name="T67" fmla="*/ 321 h 325"/>
                  <a:gd name="T68" fmla="*/ 37 w 61"/>
                  <a:gd name="T69" fmla="*/ 309 h 325"/>
                  <a:gd name="T70" fmla="*/ 36 w 61"/>
                  <a:gd name="T71" fmla="*/ 312 h 325"/>
                  <a:gd name="T72" fmla="*/ 35 w 61"/>
                  <a:gd name="T73" fmla="*/ 314 h 325"/>
                  <a:gd name="T74" fmla="*/ 33 w 61"/>
                  <a:gd name="T75" fmla="*/ 316 h 325"/>
                  <a:gd name="T76" fmla="*/ 30 w 61"/>
                  <a:gd name="T77" fmla="*/ 318 h 325"/>
                  <a:gd name="T78" fmla="*/ 27 w 61"/>
                  <a:gd name="T79" fmla="*/ 320 h 325"/>
                  <a:gd name="T80" fmla="*/ 23 w 61"/>
                  <a:gd name="T81" fmla="*/ 321 h 325"/>
                  <a:gd name="T82" fmla="*/ 19 w 61"/>
                  <a:gd name="T83" fmla="*/ 322 h 325"/>
                  <a:gd name="T84" fmla="*/ 16 w 61"/>
                  <a:gd name="T85" fmla="*/ 324 h 325"/>
                  <a:gd name="T86" fmla="*/ 12 w 61"/>
                  <a:gd name="T87" fmla="*/ 325 h 325"/>
                  <a:gd name="T88" fmla="*/ 9 w 61"/>
                  <a:gd name="T89" fmla="*/ 325 h 325"/>
                  <a:gd name="T90" fmla="*/ 6 w 61"/>
                  <a:gd name="T91" fmla="*/ 325 h 325"/>
                  <a:gd name="T92" fmla="*/ 4 w 61"/>
                  <a:gd name="T93" fmla="*/ 325 h 325"/>
                  <a:gd name="T94" fmla="*/ 2 w 61"/>
                  <a:gd name="T95" fmla="*/ 324 h 325"/>
                  <a:gd name="T96" fmla="*/ 0 w 61"/>
                  <a:gd name="T97" fmla="*/ 322 h 325"/>
                  <a:gd name="T98" fmla="*/ 0 w 61"/>
                  <a:gd name="T99" fmla="*/ 321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1" h="325">
                    <a:moveTo>
                      <a:pt x="61" y="5"/>
                    </a:moveTo>
                    <a:lnTo>
                      <a:pt x="24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9" y="5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2" y="2"/>
                    </a:lnTo>
                    <a:lnTo>
                      <a:pt x="43" y="2"/>
                    </a:lnTo>
                    <a:lnTo>
                      <a:pt x="45" y="2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1"/>
                    </a:lnTo>
                    <a:lnTo>
                      <a:pt x="48" y="1"/>
                    </a:lnTo>
                    <a:lnTo>
                      <a:pt x="49" y="1"/>
                    </a:lnTo>
                    <a:lnTo>
                      <a:pt x="50" y="1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1" y="2"/>
                    </a:lnTo>
                    <a:lnTo>
                      <a:pt x="61" y="2"/>
                    </a:lnTo>
                    <a:lnTo>
                      <a:pt x="61" y="4"/>
                    </a:lnTo>
                    <a:lnTo>
                      <a:pt x="61" y="4"/>
                    </a:lnTo>
                    <a:lnTo>
                      <a:pt x="61" y="4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1" y="5"/>
                    </a:lnTo>
                    <a:close/>
                    <a:moveTo>
                      <a:pt x="37" y="308"/>
                    </a:moveTo>
                    <a:lnTo>
                      <a:pt x="0" y="321"/>
                    </a:lnTo>
                    <a:lnTo>
                      <a:pt x="2" y="306"/>
                    </a:lnTo>
                    <a:lnTo>
                      <a:pt x="3" y="290"/>
                    </a:lnTo>
                    <a:lnTo>
                      <a:pt x="4" y="276"/>
                    </a:lnTo>
                    <a:lnTo>
                      <a:pt x="5" y="263"/>
                    </a:lnTo>
                    <a:lnTo>
                      <a:pt x="6" y="248"/>
                    </a:lnTo>
                    <a:lnTo>
                      <a:pt x="8" y="235"/>
                    </a:lnTo>
                    <a:lnTo>
                      <a:pt x="8" y="223"/>
                    </a:lnTo>
                    <a:lnTo>
                      <a:pt x="9" y="210"/>
                    </a:lnTo>
                    <a:lnTo>
                      <a:pt x="10" y="199"/>
                    </a:lnTo>
                    <a:lnTo>
                      <a:pt x="11" y="187"/>
                    </a:lnTo>
                    <a:lnTo>
                      <a:pt x="11" y="177"/>
                    </a:lnTo>
                    <a:lnTo>
                      <a:pt x="12" y="166"/>
                    </a:lnTo>
                    <a:lnTo>
                      <a:pt x="13" y="155"/>
                    </a:lnTo>
                    <a:lnTo>
                      <a:pt x="13" y="146"/>
                    </a:lnTo>
                    <a:lnTo>
                      <a:pt x="15" y="136"/>
                    </a:lnTo>
                    <a:lnTo>
                      <a:pt x="15" y="127"/>
                    </a:lnTo>
                    <a:lnTo>
                      <a:pt x="16" y="118"/>
                    </a:lnTo>
                    <a:lnTo>
                      <a:pt x="16" y="110"/>
                    </a:lnTo>
                    <a:lnTo>
                      <a:pt x="17" y="102"/>
                    </a:lnTo>
                    <a:lnTo>
                      <a:pt x="17" y="93"/>
                    </a:lnTo>
                    <a:lnTo>
                      <a:pt x="18" y="86"/>
                    </a:lnTo>
                    <a:lnTo>
                      <a:pt x="18" y="79"/>
                    </a:lnTo>
                    <a:lnTo>
                      <a:pt x="19" y="72"/>
                    </a:lnTo>
                    <a:lnTo>
                      <a:pt x="19" y="65"/>
                    </a:lnTo>
                    <a:lnTo>
                      <a:pt x="21" y="57"/>
                    </a:lnTo>
                    <a:lnTo>
                      <a:pt x="21" y="51"/>
                    </a:lnTo>
                    <a:lnTo>
                      <a:pt x="21" y="45"/>
                    </a:lnTo>
                    <a:lnTo>
                      <a:pt x="22" y="39"/>
                    </a:lnTo>
                    <a:lnTo>
                      <a:pt x="22" y="33"/>
                    </a:lnTo>
                    <a:lnTo>
                      <a:pt x="23" y="28"/>
                    </a:lnTo>
                    <a:lnTo>
                      <a:pt x="23" y="23"/>
                    </a:lnTo>
                    <a:lnTo>
                      <a:pt x="24" y="17"/>
                    </a:lnTo>
                    <a:lnTo>
                      <a:pt x="61" y="5"/>
                    </a:lnTo>
                    <a:lnTo>
                      <a:pt x="61" y="10"/>
                    </a:lnTo>
                    <a:lnTo>
                      <a:pt x="60" y="16"/>
                    </a:lnTo>
                    <a:lnTo>
                      <a:pt x="60" y="22"/>
                    </a:lnTo>
                    <a:lnTo>
                      <a:pt x="59" y="26"/>
                    </a:lnTo>
                    <a:lnTo>
                      <a:pt x="59" y="32"/>
                    </a:lnTo>
                    <a:lnTo>
                      <a:pt x="58" y="38"/>
                    </a:lnTo>
                    <a:lnTo>
                      <a:pt x="58" y="45"/>
                    </a:lnTo>
                    <a:lnTo>
                      <a:pt x="56" y="51"/>
                    </a:lnTo>
                    <a:lnTo>
                      <a:pt x="56" y="59"/>
                    </a:lnTo>
                    <a:lnTo>
                      <a:pt x="55" y="66"/>
                    </a:lnTo>
                    <a:lnTo>
                      <a:pt x="55" y="73"/>
                    </a:lnTo>
                    <a:lnTo>
                      <a:pt x="55" y="81"/>
                    </a:lnTo>
                    <a:lnTo>
                      <a:pt x="54" y="88"/>
                    </a:lnTo>
                    <a:lnTo>
                      <a:pt x="54" y="97"/>
                    </a:lnTo>
                    <a:lnTo>
                      <a:pt x="53" y="105"/>
                    </a:lnTo>
                    <a:lnTo>
                      <a:pt x="52" y="115"/>
                    </a:lnTo>
                    <a:lnTo>
                      <a:pt x="52" y="123"/>
                    </a:lnTo>
                    <a:lnTo>
                      <a:pt x="50" y="133"/>
                    </a:lnTo>
                    <a:lnTo>
                      <a:pt x="50" y="143"/>
                    </a:lnTo>
                    <a:lnTo>
                      <a:pt x="49" y="153"/>
                    </a:lnTo>
                    <a:lnTo>
                      <a:pt x="49" y="164"/>
                    </a:lnTo>
                    <a:lnTo>
                      <a:pt x="48" y="174"/>
                    </a:lnTo>
                    <a:lnTo>
                      <a:pt x="47" y="186"/>
                    </a:lnTo>
                    <a:lnTo>
                      <a:pt x="46" y="198"/>
                    </a:lnTo>
                    <a:lnTo>
                      <a:pt x="46" y="210"/>
                    </a:lnTo>
                    <a:lnTo>
                      <a:pt x="45" y="223"/>
                    </a:lnTo>
                    <a:lnTo>
                      <a:pt x="43" y="236"/>
                    </a:lnTo>
                    <a:lnTo>
                      <a:pt x="42" y="250"/>
                    </a:lnTo>
                    <a:lnTo>
                      <a:pt x="41" y="264"/>
                    </a:lnTo>
                    <a:lnTo>
                      <a:pt x="40" y="278"/>
                    </a:lnTo>
                    <a:lnTo>
                      <a:pt x="39" y="293"/>
                    </a:lnTo>
                    <a:lnTo>
                      <a:pt x="37" y="308"/>
                    </a:lnTo>
                    <a:lnTo>
                      <a:pt x="37" y="308"/>
                    </a:lnTo>
                    <a:close/>
                    <a:moveTo>
                      <a:pt x="0" y="321"/>
                    </a:moveTo>
                    <a:lnTo>
                      <a:pt x="37" y="308"/>
                    </a:lnTo>
                    <a:lnTo>
                      <a:pt x="37" y="309"/>
                    </a:lnTo>
                    <a:lnTo>
                      <a:pt x="37" y="309"/>
                    </a:lnTo>
                    <a:lnTo>
                      <a:pt x="37" y="309"/>
                    </a:lnTo>
                    <a:lnTo>
                      <a:pt x="37" y="310"/>
                    </a:lnTo>
                    <a:lnTo>
                      <a:pt x="37" y="310"/>
                    </a:lnTo>
                    <a:lnTo>
                      <a:pt x="36" y="312"/>
                    </a:lnTo>
                    <a:lnTo>
                      <a:pt x="36" y="312"/>
                    </a:lnTo>
                    <a:lnTo>
                      <a:pt x="36" y="313"/>
                    </a:lnTo>
                    <a:lnTo>
                      <a:pt x="35" y="313"/>
                    </a:lnTo>
                    <a:lnTo>
                      <a:pt x="35" y="313"/>
                    </a:lnTo>
                    <a:lnTo>
                      <a:pt x="35" y="314"/>
                    </a:lnTo>
                    <a:lnTo>
                      <a:pt x="34" y="314"/>
                    </a:lnTo>
                    <a:lnTo>
                      <a:pt x="34" y="315"/>
                    </a:lnTo>
                    <a:lnTo>
                      <a:pt x="33" y="315"/>
                    </a:lnTo>
                    <a:lnTo>
                      <a:pt x="33" y="316"/>
                    </a:lnTo>
                    <a:lnTo>
                      <a:pt x="31" y="316"/>
                    </a:lnTo>
                    <a:lnTo>
                      <a:pt x="31" y="316"/>
                    </a:lnTo>
                    <a:lnTo>
                      <a:pt x="30" y="318"/>
                    </a:lnTo>
                    <a:lnTo>
                      <a:pt x="30" y="318"/>
                    </a:lnTo>
                    <a:lnTo>
                      <a:pt x="29" y="319"/>
                    </a:lnTo>
                    <a:lnTo>
                      <a:pt x="28" y="319"/>
                    </a:lnTo>
                    <a:lnTo>
                      <a:pt x="28" y="319"/>
                    </a:lnTo>
                    <a:lnTo>
                      <a:pt x="27" y="320"/>
                    </a:lnTo>
                    <a:lnTo>
                      <a:pt x="25" y="320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3" y="321"/>
                    </a:lnTo>
                    <a:lnTo>
                      <a:pt x="22" y="322"/>
                    </a:lnTo>
                    <a:lnTo>
                      <a:pt x="21" y="322"/>
                    </a:lnTo>
                    <a:lnTo>
                      <a:pt x="21" y="322"/>
                    </a:lnTo>
                    <a:lnTo>
                      <a:pt x="19" y="322"/>
                    </a:lnTo>
                    <a:lnTo>
                      <a:pt x="18" y="324"/>
                    </a:lnTo>
                    <a:lnTo>
                      <a:pt x="17" y="324"/>
                    </a:lnTo>
                    <a:lnTo>
                      <a:pt x="16" y="324"/>
                    </a:lnTo>
                    <a:lnTo>
                      <a:pt x="16" y="324"/>
                    </a:lnTo>
                    <a:lnTo>
                      <a:pt x="15" y="325"/>
                    </a:lnTo>
                    <a:lnTo>
                      <a:pt x="13" y="325"/>
                    </a:lnTo>
                    <a:lnTo>
                      <a:pt x="12" y="325"/>
                    </a:lnTo>
                    <a:lnTo>
                      <a:pt x="12" y="325"/>
                    </a:lnTo>
                    <a:lnTo>
                      <a:pt x="11" y="325"/>
                    </a:lnTo>
                    <a:lnTo>
                      <a:pt x="10" y="325"/>
                    </a:lnTo>
                    <a:lnTo>
                      <a:pt x="10" y="325"/>
                    </a:lnTo>
                    <a:lnTo>
                      <a:pt x="9" y="325"/>
                    </a:lnTo>
                    <a:lnTo>
                      <a:pt x="8" y="325"/>
                    </a:lnTo>
                    <a:lnTo>
                      <a:pt x="8" y="325"/>
                    </a:lnTo>
                    <a:lnTo>
                      <a:pt x="6" y="325"/>
                    </a:lnTo>
                    <a:lnTo>
                      <a:pt x="6" y="325"/>
                    </a:lnTo>
                    <a:lnTo>
                      <a:pt x="5" y="325"/>
                    </a:lnTo>
                    <a:lnTo>
                      <a:pt x="5" y="325"/>
                    </a:lnTo>
                    <a:lnTo>
                      <a:pt x="4" y="325"/>
                    </a:lnTo>
                    <a:lnTo>
                      <a:pt x="4" y="325"/>
                    </a:lnTo>
                    <a:lnTo>
                      <a:pt x="3" y="325"/>
                    </a:lnTo>
                    <a:lnTo>
                      <a:pt x="3" y="325"/>
                    </a:lnTo>
                    <a:lnTo>
                      <a:pt x="3" y="325"/>
                    </a:lnTo>
                    <a:lnTo>
                      <a:pt x="2" y="324"/>
                    </a:lnTo>
                    <a:lnTo>
                      <a:pt x="2" y="324"/>
                    </a:lnTo>
                    <a:lnTo>
                      <a:pt x="2" y="324"/>
                    </a:lnTo>
                    <a:lnTo>
                      <a:pt x="2" y="324"/>
                    </a:lnTo>
                    <a:lnTo>
                      <a:pt x="0" y="322"/>
                    </a:lnTo>
                    <a:lnTo>
                      <a:pt x="0" y="322"/>
                    </a:lnTo>
                    <a:lnTo>
                      <a:pt x="0" y="322"/>
                    </a:lnTo>
                    <a:lnTo>
                      <a:pt x="0" y="322"/>
                    </a:lnTo>
                    <a:lnTo>
                      <a:pt x="0" y="321"/>
                    </a:lnTo>
                    <a:lnTo>
                      <a:pt x="0" y="3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0" name="Freeform 36"/>
              <p:cNvSpPr>
                <a:spLocks noEditPoints="1"/>
              </p:cNvSpPr>
              <p:nvPr/>
            </p:nvSpPr>
            <p:spPr bwMode="auto">
              <a:xfrm>
                <a:off x="4960939" y="4556126"/>
                <a:ext cx="95250" cy="519113"/>
              </a:xfrm>
              <a:custGeom>
                <a:avLst/>
                <a:gdLst>
                  <a:gd name="T0" fmla="*/ 23 w 60"/>
                  <a:gd name="T1" fmla="*/ 15 h 327"/>
                  <a:gd name="T2" fmla="*/ 24 w 60"/>
                  <a:gd name="T3" fmla="*/ 13 h 327"/>
                  <a:gd name="T4" fmla="*/ 27 w 60"/>
                  <a:gd name="T5" fmla="*/ 11 h 327"/>
                  <a:gd name="T6" fmla="*/ 29 w 60"/>
                  <a:gd name="T7" fmla="*/ 9 h 327"/>
                  <a:gd name="T8" fmla="*/ 31 w 60"/>
                  <a:gd name="T9" fmla="*/ 7 h 327"/>
                  <a:gd name="T10" fmla="*/ 35 w 60"/>
                  <a:gd name="T11" fmla="*/ 5 h 327"/>
                  <a:gd name="T12" fmla="*/ 39 w 60"/>
                  <a:gd name="T13" fmla="*/ 3 h 327"/>
                  <a:gd name="T14" fmla="*/ 42 w 60"/>
                  <a:gd name="T15" fmla="*/ 2 h 327"/>
                  <a:gd name="T16" fmla="*/ 46 w 60"/>
                  <a:gd name="T17" fmla="*/ 1 h 327"/>
                  <a:gd name="T18" fmla="*/ 49 w 60"/>
                  <a:gd name="T19" fmla="*/ 0 h 327"/>
                  <a:gd name="T20" fmla="*/ 53 w 60"/>
                  <a:gd name="T21" fmla="*/ 0 h 327"/>
                  <a:gd name="T22" fmla="*/ 55 w 60"/>
                  <a:gd name="T23" fmla="*/ 0 h 327"/>
                  <a:gd name="T24" fmla="*/ 58 w 60"/>
                  <a:gd name="T25" fmla="*/ 1 h 327"/>
                  <a:gd name="T26" fmla="*/ 59 w 60"/>
                  <a:gd name="T27" fmla="*/ 1 h 327"/>
                  <a:gd name="T28" fmla="*/ 60 w 60"/>
                  <a:gd name="T29" fmla="*/ 3 h 327"/>
                  <a:gd name="T30" fmla="*/ 60 w 60"/>
                  <a:gd name="T31" fmla="*/ 5 h 327"/>
                  <a:gd name="T32" fmla="*/ 37 w 60"/>
                  <a:gd name="T33" fmla="*/ 310 h 327"/>
                  <a:gd name="T34" fmla="*/ 2 w 60"/>
                  <a:gd name="T35" fmla="*/ 302 h 327"/>
                  <a:gd name="T36" fmla="*/ 4 w 60"/>
                  <a:gd name="T37" fmla="*/ 265 h 327"/>
                  <a:gd name="T38" fmla="*/ 6 w 60"/>
                  <a:gd name="T39" fmla="*/ 222 h 327"/>
                  <a:gd name="T40" fmla="*/ 9 w 60"/>
                  <a:gd name="T41" fmla="*/ 175 h 327"/>
                  <a:gd name="T42" fmla="*/ 11 w 60"/>
                  <a:gd name="T43" fmla="*/ 130 h 327"/>
                  <a:gd name="T44" fmla="*/ 14 w 60"/>
                  <a:gd name="T45" fmla="*/ 87 h 327"/>
                  <a:gd name="T46" fmla="*/ 17 w 60"/>
                  <a:gd name="T47" fmla="*/ 50 h 327"/>
                  <a:gd name="T48" fmla="*/ 22 w 60"/>
                  <a:gd name="T49" fmla="*/ 21 h 327"/>
                  <a:gd name="T50" fmla="*/ 58 w 60"/>
                  <a:gd name="T51" fmla="*/ 17 h 327"/>
                  <a:gd name="T52" fmla="*/ 53 w 60"/>
                  <a:gd name="T53" fmla="*/ 46 h 327"/>
                  <a:gd name="T54" fmla="*/ 51 w 60"/>
                  <a:gd name="T55" fmla="*/ 85 h 327"/>
                  <a:gd name="T56" fmla="*/ 47 w 60"/>
                  <a:gd name="T57" fmla="*/ 129 h 327"/>
                  <a:gd name="T58" fmla="*/ 46 w 60"/>
                  <a:gd name="T59" fmla="*/ 174 h 327"/>
                  <a:gd name="T60" fmla="*/ 43 w 60"/>
                  <a:gd name="T61" fmla="*/ 220 h 327"/>
                  <a:gd name="T62" fmla="*/ 41 w 60"/>
                  <a:gd name="T63" fmla="*/ 261 h 327"/>
                  <a:gd name="T64" fmla="*/ 39 w 60"/>
                  <a:gd name="T65" fmla="*/ 297 h 327"/>
                  <a:gd name="T66" fmla="*/ 0 w 60"/>
                  <a:gd name="T67" fmla="*/ 323 h 327"/>
                  <a:gd name="T68" fmla="*/ 37 w 60"/>
                  <a:gd name="T69" fmla="*/ 313 h 327"/>
                  <a:gd name="T70" fmla="*/ 36 w 60"/>
                  <a:gd name="T71" fmla="*/ 314 h 327"/>
                  <a:gd name="T72" fmla="*/ 34 w 60"/>
                  <a:gd name="T73" fmla="*/ 316 h 327"/>
                  <a:gd name="T74" fmla="*/ 31 w 60"/>
                  <a:gd name="T75" fmla="*/ 319 h 327"/>
                  <a:gd name="T76" fmla="*/ 29 w 60"/>
                  <a:gd name="T77" fmla="*/ 320 h 327"/>
                  <a:gd name="T78" fmla="*/ 25 w 60"/>
                  <a:gd name="T79" fmla="*/ 322 h 327"/>
                  <a:gd name="T80" fmla="*/ 22 w 60"/>
                  <a:gd name="T81" fmla="*/ 323 h 327"/>
                  <a:gd name="T82" fmla="*/ 18 w 60"/>
                  <a:gd name="T83" fmla="*/ 326 h 327"/>
                  <a:gd name="T84" fmla="*/ 15 w 60"/>
                  <a:gd name="T85" fmla="*/ 327 h 327"/>
                  <a:gd name="T86" fmla="*/ 11 w 60"/>
                  <a:gd name="T87" fmla="*/ 327 h 327"/>
                  <a:gd name="T88" fmla="*/ 8 w 60"/>
                  <a:gd name="T89" fmla="*/ 327 h 327"/>
                  <a:gd name="T90" fmla="*/ 5 w 60"/>
                  <a:gd name="T91" fmla="*/ 327 h 327"/>
                  <a:gd name="T92" fmla="*/ 3 w 60"/>
                  <a:gd name="T93" fmla="*/ 327 h 327"/>
                  <a:gd name="T94" fmla="*/ 2 w 60"/>
                  <a:gd name="T95" fmla="*/ 326 h 327"/>
                  <a:gd name="T96" fmla="*/ 0 w 60"/>
                  <a:gd name="T97" fmla="*/ 325 h 327"/>
                  <a:gd name="T98" fmla="*/ 0 w 60"/>
                  <a:gd name="T99" fmla="*/ 323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0" h="327">
                    <a:moveTo>
                      <a:pt x="60" y="6"/>
                    </a:moveTo>
                    <a:lnTo>
                      <a:pt x="23" y="17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4" y="14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8" y="9"/>
                    </a:lnTo>
                    <a:lnTo>
                      <a:pt x="28" y="9"/>
                    </a:lnTo>
                    <a:lnTo>
                      <a:pt x="29" y="9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3" y="7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2" y="2"/>
                    </a:lnTo>
                    <a:lnTo>
                      <a:pt x="43" y="2"/>
                    </a:lnTo>
                    <a:lnTo>
                      <a:pt x="45" y="1"/>
                    </a:lnTo>
                    <a:lnTo>
                      <a:pt x="45" y="1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1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1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3"/>
                    </a:lnTo>
                    <a:lnTo>
                      <a:pt x="60" y="3"/>
                    </a:lnTo>
                    <a:lnTo>
                      <a:pt x="60" y="3"/>
                    </a:lnTo>
                    <a:lnTo>
                      <a:pt x="60" y="5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0" y="6"/>
                    </a:lnTo>
                    <a:close/>
                    <a:moveTo>
                      <a:pt x="37" y="310"/>
                    </a:moveTo>
                    <a:lnTo>
                      <a:pt x="0" y="323"/>
                    </a:lnTo>
                    <a:lnTo>
                      <a:pt x="0" y="316"/>
                    </a:lnTo>
                    <a:lnTo>
                      <a:pt x="2" y="309"/>
                    </a:lnTo>
                    <a:lnTo>
                      <a:pt x="2" y="302"/>
                    </a:lnTo>
                    <a:lnTo>
                      <a:pt x="3" y="292"/>
                    </a:lnTo>
                    <a:lnTo>
                      <a:pt x="3" y="284"/>
                    </a:lnTo>
                    <a:lnTo>
                      <a:pt x="4" y="274"/>
                    </a:lnTo>
                    <a:lnTo>
                      <a:pt x="4" y="265"/>
                    </a:lnTo>
                    <a:lnTo>
                      <a:pt x="5" y="254"/>
                    </a:lnTo>
                    <a:lnTo>
                      <a:pt x="5" y="243"/>
                    </a:lnTo>
                    <a:lnTo>
                      <a:pt x="6" y="233"/>
                    </a:lnTo>
                    <a:lnTo>
                      <a:pt x="6" y="222"/>
                    </a:lnTo>
                    <a:lnTo>
                      <a:pt x="6" y="210"/>
                    </a:lnTo>
                    <a:lnTo>
                      <a:pt x="8" y="199"/>
                    </a:lnTo>
                    <a:lnTo>
                      <a:pt x="8" y="187"/>
                    </a:lnTo>
                    <a:lnTo>
                      <a:pt x="9" y="175"/>
                    </a:lnTo>
                    <a:lnTo>
                      <a:pt x="9" y="165"/>
                    </a:lnTo>
                    <a:lnTo>
                      <a:pt x="10" y="153"/>
                    </a:lnTo>
                    <a:lnTo>
                      <a:pt x="10" y="141"/>
                    </a:lnTo>
                    <a:lnTo>
                      <a:pt x="11" y="130"/>
                    </a:lnTo>
                    <a:lnTo>
                      <a:pt x="11" y="119"/>
                    </a:lnTo>
                    <a:lnTo>
                      <a:pt x="12" y="107"/>
                    </a:lnTo>
                    <a:lnTo>
                      <a:pt x="12" y="97"/>
                    </a:lnTo>
                    <a:lnTo>
                      <a:pt x="14" y="87"/>
                    </a:lnTo>
                    <a:lnTo>
                      <a:pt x="15" y="77"/>
                    </a:lnTo>
                    <a:lnTo>
                      <a:pt x="15" y="68"/>
                    </a:lnTo>
                    <a:lnTo>
                      <a:pt x="16" y="58"/>
                    </a:lnTo>
                    <a:lnTo>
                      <a:pt x="17" y="50"/>
                    </a:lnTo>
                    <a:lnTo>
                      <a:pt x="18" y="42"/>
                    </a:lnTo>
                    <a:lnTo>
                      <a:pt x="19" y="34"/>
                    </a:lnTo>
                    <a:lnTo>
                      <a:pt x="21" y="27"/>
                    </a:lnTo>
                    <a:lnTo>
                      <a:pt x="22" y="21"/>
                    </a:lnTo>
                    <a:lnTo>
                      <a:pt x="23" y="17"/>
                    </a:lnTo>
                    <a:lnTo>
                      <a:pt x="60" y="6"/>
                    </a:lnTo>
                    <a:lnTo>
                      <a:pt x="59" y="11"/>
                    </a:lnTo>
                    <a:lnTo>
                      <a:pt x="58" y="17"/>
                    </a:lnTo>
                    <a:lnTo>
                      <a:pt x="56" y="23"/>
                    </a:lnTo>
                    <a:lnTo>
                      <a:pt x="55" y="30"/>
                    </a:lnTo>
                    <a:lnTo>
                      <a:pt x="54" y="38"/>
                    </a:lnTo>
                    <a:lnTo>
                      <a:pt x="53" y="46"/>
                    </a:lnTo>
                    <a:lnTo>
                      <a:pt x="53" y="55"/>
                    </a:lnTo>
                    <a:lnTo>
                      <a:pt x="52" y="64"/>
                    </a:lnTo>
                    <a:lnTo>
                      <a:pt x="51" y="74"/>
                    </a:lnTo>
                    <a:lnTo>
                      <a:pt x="51" y="85"/>
                    </a:lnTo>
                    <a:lnTo>
                      <a:pt x="49" y="95"/>
                    </a:lnTo>
                    <a:lnTo>
                      <a:pt x="48" y="106"/>
                    </a:lnTo>
                    <a:lnTo>
                      <a:pt x="48" y="117"/>
                    </a:lnTo>
                    <a:lnTo>
                      <a:pt x="47" y="129"/>
                    </a:lnTo>
                    <a:lnTo>
                      <a:pt x="47" y="140"/>
                    </a:lnTo>
                    <a:lnTo>
                      <a:pt x="46" y="151"/>
                    </a:lnTo>
                    <a:lnTo>
                      <a:pt x="46" y="163"/>
                    </a:lnTo>
                    <a:lnTo>
                      <a:pt x="46" y="174"/>
                    </a:lnTo>
                    <a:lnTo>
                      <a:pt x="45" y="186"/>
                    </a:lnTo>
                    <a:lnTo>
                      <a:pt x="45" y="198"/>
                    </a:lnTo>
                    <a:lnTo>
                      <a:pt x="43" y="209"/>
                    </a:lnTo>
                    <a:lnTo>
                      <a:pt x="43" y="220"/>
                    </a:lnTo>
                    <a:lnTo>
                      <a:pt x="42" y="231"/>
                    </a:lnTo>
                    <a:lnTo>
                      <a:pt x="42" y="241"/>
                    </a:lnTo>
                    <a:lnTo>
                      <a:pt x="42" y="252"/>
                    </a:lnTo>
                    <a:lnTo>
                      <a:pt x="41" y="261"/>
                    </a:lnTo>
                    <a:lnTo>
                      <a:pt x="41" y="271"/>
                    </a:lnTo>
                    <a:lnTo>
                      <a:pt x="40" y="280"/>
                    </a:lnTo>
                    <a:lnTo>
                      <a:pt x="40" y="289"/>
                    </a:lnTo>
                    <a:lnTo>
                      <a:pt x="39" y="297"/>
                    </a:lnTo>
                    <a:lnTo>
                      <a:pt x="37" y="304"/>
                    </a:lnTo>
                    <a:lnTo>
                      <a:pt x="37" y="310"/>
                    </a:lnTo>
                    <a:lnTo>
                      <a:pt x="37" y="310"/>
                    </a:lnTo>
                    <a:close/>
                    <a:moveTo>
                      <a:pt x="0" y="323"/>
                    </a:moveTo>
                    <a:lnTo>
                      <a:pt x="37" y="310"/>
                    </a:lnTo>
                    <a:lnTo>
                      <a:pt x="37" y="311"/>
                    </a:lnTo>
                    <a:lnTo>
                      <a:pt x="37" y="311"/>
                    </a:lnTo>
                    <a:lnTo>
                      <a:pt x="37" y="313"/>
                    </a:lnTo>
                    <a:lnTo>
                      <a:pt x="36" y="313"/>
                    </a:lnTo>
                    <a:lnTo>
                      <a:pt x="36" y="313"/>
                    </a:lnTo>
                    <a:lnTo>
                      <a:pt x="36" y="314"/>
                    </a:lnTo>
                    <a:lnTo>
                      <a:pt x="36" y="314"/>
                    </a:lnTo>
                    <a:lnTo>
                      <a:pt x="35" y="315"/>
                    </a:lnTo>
                    <a:lnTo>
                      <a:pt x="35" y="315"/>
                    </a:lnTo>
                    <a:lnTo>
                      <a:pt x="35" y="316"/>
                    </a:lnTo>
                    <a:lnTo>
                      <a:pt x="34" y="316"/>
                    </a:lnTo>
                    <a:lnTo>
                      <a:pt x="34" y="316"/>
                    </a:lnTo>
                    <a:lnTo>
                      <a:pt x="33" y="317"/>
                    </a:lnTo>
                    <a:lnTo>
                      <a:pt x="33" y="317"/>
                    </a:lnTo>
                    <a:lnTo>
                      <a:pt x="31" y="319"/>
                    </a:lnTo>
                    <a:lnTo>
                      <a:pt x="31" y="319"/>
                    </a:lnTo>
                    <a:lnTo>
                      <a:pt x="30" y="319"/>
                    </a:lnTo>
                    <a:lnTo>
                      <a:pt x="30" y="320"/>
                    </a:lnTo>
                    <a:lnTo>
                      <a:pt x="29" y="320"/>
                    </a:lnTo>
                    <a:lnTo>
                      <a:pt x="28" y="321"/>
                    </a:lnTo>
                    <a:lnTo>
                      <a:pt x="28" y="321"/>
                    </a:lnTo>
                    <a:lnTo>
                      <a:pt x="27" y="322"/>
                    </a:lnTo>
                    <a:lnTo>
                      <a:pt x="25" y="322"/>
                    </a:lnTo>
                    <a:lnTo>
                      <a:pt x="25" y="322"/>
                    </a:lnTo>
                    <a:lnTo>
                      <a:pt x="24" y="323"/>
                    </a:lnTo>
                    <a:lnTo>
                      <a:pt x="23" y="323"/>
                    </a:lnTo>
                    <a:lnTo>
                      <a:pt x="22" y="323"/>
                    </a:lnTo>
                    <a:lnTo>
                      <a:pt x="22" y="325"/>
                    </a:lnTo>
                    <a:lnTo>
                      <a:pt x="21" y="325"/>
                    </a:lnTo>
                    <a:lnTo>
                      <a:pt x="19" y="325"/>
                    </a:lnTo>
                    <a:lnTo>
                      <a:pt x="18" y="326"/>
                    </a:lnTo>
                    <a:lnTo>
                      <a:pt x="17" y="326"/>
                    </a:lnTo>
                    <a:lnTo>
                      <a:pt x="17" y="326"/>
                    </a:lnTo>
                    <a:lnTo>
                      <a:pt x="16" y="326"/>
                    </a:lnTo>
                    <a:lnTo>
                      <a:pt x="15" y="327"/>
                    </a:lnTo>
                    <a:lnTo>
                      <a:pt x="14" y="327"/>
                    </a:lnTo>
                    <a:lnTo>
                      <a:pt x="12" y="327"/>
                    </a:lnTo>
                    <a:lnTo>
                      <a:pt x="12" y="327"/>
                    </a:lnTo>
                    <a:lnTo>
                      <a:pt x="11" y="327"/>
                    </a:lnTo>
                    <a:lnTo>
                      <a:pt x="10" y="327"/>
                    </a:lnTo>
                    <a:lnTo>
                      <a:pt x="10" y="327"/>
                    </a:lnTo>
                    <a:lnTo>
                      <a:pt x="9" y="327"/>
                    </a:lnTo>
                    <a:lnTo>
                      <a:pt x="8" y="327"/>
                    </a:lnTo>
                    <a:lnTo>
                      <a:pt x="8" y="327"/>
                    </a:lnTo>
                    <a:lnTo>
                      <a:pt x="6" y="327"/>
                    </a:lnTo>
                    <a:lnTo>
                      <a:pt x="6" y="327"/>
                    </a:lnTo>
                    <a:lnTo>
                      <a:pt x="5" y="327"/>
                    </a:lnTo>
                    <a:lnTo>
                      <a:pt x="5" y="327"/>
                    </a:lnTo>
                    <a:lnTo>
                      <a:pt x="4" y="327"/>
                    </a:lnTo>
                    <a:lnTo>
                      <a:pt x="4" y="327"/>
                    </a:lnTo>
                    <a:lnTo>
                      <a:pt x="3" y="327"/>
                    </a:lnTo>
                    <a:lnTo>
                      <a:pt x="3" y="327"/>
                    </a:lnTo>
                    <a:lnTo>
                      <a:pt x="2" y="327"/>
                    </a:lnTo>
                    <a:lnTo>
                      <a:pt x="2" y="327"/>
                    </a:lnTo>
                    <a:lnTo>
                      <a:pt x="2" y="326"/>
                    </a:lnTo>
                    <a:lnTo>
                      <a:pt x="0" y="326"/>
                    </a:lnTo>
                    <a:lnTo>
                      <a:pt x="0" y="326"/>
                    </a:lnTo>
                    <a:lnTo>
                      <a:pt x="0" y="326"/>
                    </a:lnTo>
                    <a:lnTo>
                      <a:pt x="0" y="325"/>
                    </a:lnTo>
                    <a:lnTo>
                      <a:pt x="0" y="325"/>
                    </a:lnTo>
                    <a:lnTo>
                      <a:pt x="0" y="325"/>
                    </a:lnTo>
                    <a:lnTo>
                      <a:pt x="0" y="323"/>
                    </a:lnTo>
                    <a:lnTo>
                      <a:pt x="0" y="323"/>
                    </a:lnTo>
                    <a:lnTo>
                      <a:pt x="0" y="3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1" name="Freeform 37"/>
              <p:cNvSpPr>
                <a:spLocks noEditPoints="1"/>
              </p:cNvSpPr>
              <p:nvPr/>
            </p:nvSpPr>
            <p:spPr bwMode="auto">
              <a:xfrm>
                <a:off x="5232401" y="4554539"/>
                <a:ext cx="71438" cy="523875"/>
              </a:xfrm>
              <a:custGeom>
                <a:avLst/>
                <a:gdLst>
                  <a:gd name="T0" fmla="*/ 8 w 45"/>
                  <a:gd name="T1" fmla="*/ 15 h 330"/>
                  <a:gd name="T2" fmla="*/ 10 w 45"/>
                  <a:gd name="T3" fmla="*/ 13 h 330"/>
                  <a:gd name="T4" fmla="*/ 12 w 45"/>
                  <a:gd name="T5" fmla="*/ 10 h 330"/>
                  <a:gd name="T6" fmla="*/ 14 w 45"/>
                  <a:gd name="T7" fmla="*/ 8 h 330"/>
                  <a:gd name="T8" fmla="*/ 17 w 45"/>
                  <a:gd name="T9" fmla="*/ 7 h 330"/>
                  <a:gd name="T10" fmla="*/ 20 w 45"/>
                  <a:gd name="T11" fmla="*/ 4 h 330"/>
                  <a:gd name="T12" fmla="*/ 24 w 45"/>
                  <a:gd name="T13" fmla="*/ 3 h 330"/>
                  <a:gd name="T14" fmla="*/ 28 w 45"/>
                  <a:gd name="T15" fmla="*/ 2 h 330"/>
                  <a:gd name="T16" fmla="*/ 31 w 45"/>
                  <a:gd name="T17" fmla="*/ 1 h 330"/>
                  <a:gd name="T18" fmla="*/ 35 w 45"/>
                  <a:gd name="T19" fmla="*/ 0 h 330"/>
                  <a:gd name="T20" fmla="*/ 38 w 45"/>
                  <a:gd name="T21" fmla="*/ 0 h 330"/>
                  <a:gd name="T22" fmla="*/ 41 w 45"/>
                  <a:gd name="T23" fmla="*/ 0 h 330"/>
                  <a:gd name="T24" fmla="*/ 43 w 45"/>
                  <a:gd name="T25" fmla="*/ 1 h 330"/>
                  <a:gd name="T26" fmla="*/ 44 w 45"/>
                  <a:gd name="T27" fmla="*/ 1 h 330"/>
                  <a:gd name="T28" fmla="*/ 45 w 45"/>
                  <a:gd name="T29" fmla="*/ 2 h 330"/>
                  <a:gd name="T30" fmla="*/ 45 w 45"/>
                  <a:gd name="T31" fmla="*/ 4 h 330"/>
                  <a:gd name="T32" fmla="*/ 38 w 45"/>
                  <a:gd name="T33" fmla="*/ 314 h 330"/>
                  <a:gd name="T34" fmla="*/ 2 w 45"/>
                  <a:gd name="T35" fmla="*/ 304 h 330"/>
                  <a:gd name="T36" fmla="*/ 4 w 45"/>
                  <a:gd name="T37" fmla="*/ 267 h 330"/>
                  <a:gd name="T38" fmla="*/ 2 w 45"/>
                  <a:gd name="T39" fmla="*/ 224 h 330"/>
                  <a:gd name="T40" fmla="*/ 2 w 45"/>
                  <a:gd name="T41" fmla="*/ 178 h 330"/>
                  <a:gd name="T42" fmla="*/ 1 w 45"/>
                  <a:gd name="T43" fmla="*/ 131 h 330"/>
                  <a:gd name="T44" fmla="*/ 1 w 45"/>
                  <a:gd name="T45" fmla="*/ 87 h 330"/>
                  <a:gd name="T46" fmla="*/ 4 w 45"/>
                  <a:gd name="T47" fmla="*/ 50 h 330"/>
                  <a:gd name="T48" fmla="*/ 7 w 45"/>
                  <a:gd name="T49" fmla="*/ 21 h 330"/>
                  <a:gd name="T50" fmla="*/ 43 w 45"/>
                  <a:gd name="T51" fmla="*/ 15 h 330"/>
                  <a:gd name="T52" fmla="*/ 41 w 45"/>
                  <a:gd name="T53" fmla="*/ 45 h 330"/>
                  <a:gd name="T54" fmla="*/ 39 w 45"/>
                  <a:gd name="T55" fmla="*/ 84 h 330"/>
                  <a:gd name="T56" fmla="*/ 39 w 45"/>
                  <a:gd name="T57" fmla="*/ 129 h 330"/>
                  <a:gd name="T58" fmla="*/ 39 w 45"/>
                  <a:gd name="T59" fmla="*/ 175 h 330"/>
                  <a:gd name="T60" fmla="*/ 41 w 45"/>
                  <a:gd name="T61" fmla="*/ 222 h 330"/>
                  <a:gd name="T62" fmla="*/ 41 w 45"/>
                  <a:gd name="T63" fmla="*/ 264 h 330"/>
                  <a:gd name="T64" fmla="*/ 39 w 45"/>
                  <a:gd name="T65" fmla="*/ 299 h 330"/>
                  <a:gd name="T66" fmla="*/ 0 w 45"/>
                  <a:gd name="T67" fmla="*/ 326 h 330"/>
                  <a:gd name="T68" fmla="*/ 37 w 45"/>
                  <a:gd name="T69" fmla="*/ 315 h 330"/>
                  <a:gd name="T70" fmla="*/ 37 w 45"/>
                  <a:gd name="T71" fmla="*/ 316 h 330"/>
                  <a:gd name="T72" fmla="*/ 35 w 45"/>
                  <a:gd name="T73" fmla="*/ 318 h 330"/>
                  <a:gd name="T74" fmla="*/ 32 w 45"/>
                  <a:gd name="T75" fmla="*/ 321 h 330"/>
                  <a:gd name="T76" fmla="*/ 30 w 45"/>
                  <a:gd name="T77" fmla="*/ 323 h 330"/>
                  <a:gd name="T78" fmla="*/ 26 w 45"/>
                  <a:gd name="T79" fmla="*/ 324 h 330"/>
                  <a:gd name="T80" fmla="*/ 23 w 45"/>
                  <a:gd name="T81" fmla="*/ 327 h 330"/>
                  <a:gd name="T82" fmla="*/ 19 w 45"/>
                  <a:gd name="T83" fmla="*/ 328 h 330"/>
                  <a:gd name="T84" fmla="*/ 16 w 45"/>
                  <a:gd name="T85" fmla="*/ 329 h 330"/>
                  <a:gd name="T86" fmla="*/ 12 w 45"/>
                  <a:gd name="T87" fmla="*/ 329 h 330"/>
                  <a:gd name="T88" fmla="*/ 8 w 45"/>
                  <a:gd name="T89" fmla="*/ 330 h 330"/>
                  <a:gd name="T90" fmla="*/ 6 w 45"/>
                  <a:gd name="T91" fmla="*/ 330 h 330"/>
                  <a:gd name="T92" fmla="*/ 4 w 45"/>
                  <a:gd name="T93" fmla="*/ 329 h 330"/>
                  <a:gd name="T94" fmla="*/ 2 w 45"/>
                  <a:gd name="T95" fmla="*/ 329 h 330"/>
                  <a:gd name="T96" fmla="*/ 1 w 45"/>
                  <a:gd name="T97" fmla="*/ 328 h 330"/>
                  <a:gd name="T98" fmla="*/ 0 w 45"/>
                  <a:gd name="T99" fmla="*/ 326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5" h="330">
                    <a:moveTo>
                      <a:pt x="45" y="4"/>
                    </a:moveTo>
                    <a:lnTo>
                      <a:pt x="8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4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6"/>
                    </a:lnTo>
                    <a:lnTo>
                      <a:pt x="20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0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1" y="0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3" y="1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5" y="2"/>
                    </a:lnTo>
                    <a:lnTo>
                      <a:pt x="45" y="2"/>
                    </a:lnTo>
                    <a:lnTo>
                      <a:pt x="45" y="2"/>
                    </a:lnTo>
                    <a:lnTo>
                      <a:pt x="45" y="3"/>
                    </a:lnTo>
                    <a:lnTo>
                      <a:pt x="45" y="3"/>
                    </a:lnTo>
                    <a:lnTo>
                      <a:pt x="45" y="3"/>
                    </a:lnTo>
                    <a:lnTo>
                      <a:pt x="45" y="4"/>
                    </a:lnTo>
                    <a:lnTo>
                      <a:pt x="45" y="4"/>
                    </a:lnTo>
                    <a:lnTo>
                      <a:pt x="45" y="4"/>
                    </a:lnTo>
                    <a:lnTo>
                      <a:pt x="45" y="4"/>
                    </a:lnTo>
                    <a:close/>
                    <a:moveTo>
                      <a:pt x="38" y="314"/>
                    </a:moveTo>
                    <a:lnTo>
                      <a:pt x="0" y="326"/>
                    </a:lnTo>
                    <a:lnTo>
                      <a:pt x="1" y="318"/>
                    </a:lnTo>
                    <a:lnTo>
                      <a:pt x="2" y="311"/>
                    </a:lnTo>
                    <a:lnTo>
                      <a:pt x="2" y="304"/>
                    </a:lnTo>
                    <a:lnTo>
                      <a:pt x="2" y="296"/>
                    </a:lnTo>
                    <a:lnTo>
                      <a:pt x="2" y="286"/>
                    </a:lnTo>
                    <a:lnTo>
                      <a:pt x="2" y="277"/>
                    </a:lnTo>
                    <a:lnTo>
                      <a:pt x="4" y="267"/>
                    </a:lnTo>
                    <a:lnTo>
                      <a:pt x="4" y="256"/>
                    </a:lnTo>
                    <a:lnTo>
                      <a:pt x="4" y="246"/>
                    </a:lnTo>
                    <a:lnTo>
                      <a:pt x="2" y="235"/>
                    </a:lnTo>
                    <a:lnTo>
                      <a:pt x="2" y="224"/>
                    </a:lnTo>
                    <a:lnTo>
                      <a:pt x="2" y="212"/>
                    </a:lnTo>
                    <a:lnTo>
                      <a:pt x="2" y="200"/>
                    </a:lnTo>
                    <a:lnTo>
                      <a:pt x="2" y="189"/>
                    </a:lnTo>
                    <a:lnTo>
                      <a:pt x="2" y="178"/>
                    </a:lnTo>
                    <a:lnTo>
                      <a:pt x="2" y="166"/>
                    </a:lnTo>
                    <a:lnTo>
                      <a:pt x="1" y="154"/>
                    </a:lnTo>
                    <a:lnTo>
                      <a:pt x="1" y="142"/>
                    </a:lnTo>
                    <a:lnTo>
                      <a:pt x="1" y="131"/>
                    </a:lnTo>
                    <a:lnTo>
                      <a:pt x="1" y="119"/>
                    </a:lnTo>
                    <a:lnTo>
                      <a:pt x="1" y="108"/>
                    </a:lnTo>
                    <a:lnTo>
                      <a:pt x="1" y="98"/>
                    </a:lnTo>
                    <a:lnTo>
                      <a:pt x="1" y="87"/>
                    </a:lnTo>
                    <a:lnTo>
                      <a:pt x="2" y="77"/>
                    </a:lnTo>
                    <a:lnTo>
                      <a:pt x="2" y="68"/>
                    </a:lnTo>
                    <a:lnTo>
                      <a:pt x="2" y="58"/>
                    </a:lnTo>
                    <a:lnTo>
                      <a:pt x="4" y="50"/>
                    </a:lnTo>
                    <a:lnTo>
                      <a:pt x="4" y="41"/>
                    </a:lnTo>
                    <a:lnTo>
                      <a:pt x="5" y="34"/>
                    </a:lnTo>
                    <a:lnTo>
                      <a:pt x="6" y="27"/>
                    </a:lnTo>
                    <a:lnTo>
                      <a:pt x="7" y="21"/>
                    </a:lnTo>
                    <a:lnTo>
                      <a:pt x="8" y="15"/>
                    </a:lnTo>
                    <a:lnTo>
                      <a:pt x="45" y="4"/>
                    </a:lnTo>
                    <a:lnTo>
                      <a:pt x="44" y="9"/>
                    </a:lnTo>
                    <a:lnTo>
                      <a:pt x="43" y="15"/>
                    </a:lnTo>
                    <a:lnTo>
                      <a:pt x="42" y="22"/>
                    </a:lnTo>
                    <a:lnTo>
                      <a:pt x="42" y="30"/>
                    </a:lnTo>
                    <a:lnTo>
                      <a:pt x="41" y="37"/>
                    </a:lnTo>
                    <a:lnTo>
                      <a:pt x="41" y="45"/>
                    </a:lnTo>
                    <a:lnTo>
                      <a:pt x="39" y="55"/>
                    </a:lnTo>
                    <a:lnTo>
                      <a:pt x="39" y="64"/>
                    </a:lnTo>
                    <a:lnTo>
                      <a:pt x="39" y="74"/>
                    </a:lnTo>
                    <a:lnTo>
                      <a:pt x="39" y="84"/>
                    </a:lnTo>
                    <a:lnTo>
                      <a:pt x="39" y="95"/>
                    </a:lnTo>
                    <a:lnTo>
                      <a:pt x="39" y="106"/>
                    </a:lnTo>
                    <a:lnTo>
                      <a:pt x="39" y="118"/>
                    </a:lnTo>
                    <a:lnTo>
                      <a:pt x="39" y="129"/>
                    </a:lnTo>
                    <a:lnTo>
                      <a:pt x="39" y="141"/>
                    </a:lnTo>
                    <a:lnTo>
                      <a:pt x="39" y="152"/>
                    </a:lnTo>
                    <a:lnTo>
                      <a:pt x="39" y="164"/>
                    </a:lnTo>
                    <a:lnTo>
                      <a:pt x="39" y="175"/>
                    </a:lnTo>
                    <a:lnTo>
                      <a:pt x="39" y="187"/>
                    </a:lnTo>
                    <a:lnTo>
                      <a:pt x="39" y="199"/>
                    </a:lnTo>
                    <a:lnTo>
                      <a:pt x="41" y="210"/>
                    </a:lnTo>
                    <a:lnTo>
                      <a:pt x="41" y="222"/>
                    </a:lnTo>
                    <a:lnTo>
                      <a:pt x="41" y="232"/>
                    </a:lnTo>
                    <a:lnTo>
                      <a:pt x="41" y="243"/>
                    </a:lnTo>
                    <a:lnTo>
                      <a:pt x="41" y="254"/>
                    </a:lnTo>
                    <a:lnTo>
                      <a:pt x="41" y="264"/>
                    </a:lnTo>
                    <a:lnTo>
                      <a:pt x="41" y="273"/>
                    </a:lnTo>
                    <a:lnTo>
                      <a:pt x="39" y="283"/>
                    </a:lnTo>
                    <a:lnTo>
                      <a:pt x="39" y="291"/>
                    </a:lnTo>
                    <a:lnTo>
                      <a:pt x="39" y="299"/>
                    </a:lnTo>
                    <a:lnTo>
                      <a:pt x="38" y="307"/>
                    </a:lnTo>
                    <a:lnTo>
                      <a:pt x="38" y="314"/>
                    </a:lnTo>
                    <a:lnTo>
                      <a:pt x="38" y="314"/>
                    </a:lnTo>
                    <a:close/>
                    <a:moveTo>
                      <a:pt x="0" y="326"/>
                    </a:moveTo>
                    <a:lnTo>
                      <a:pt x="38" y="314"/>
                    </a:lnTo>
                    <a:lnTo>
                      <a:pt x="38" y="314"/>
                    </a:lnTo>
                    <a:lnTo>
                      <a:pt x="38" y="314"/>
                    </a:lnTo>
                    <a:lnTo>
                      <a:pt x="37" y="315"/>
                    </a:lnTo>
                    <a:lnTo>
                      <a:pt x="37" y="315"/>
                    </a:lnTo>
                    <a:lnTo>
                      <a:pt x="37" y="316"/>
                    </a:lnTo>
                    <a:lnTo>
                      <a:pt x="37" y="316"/>
                    </a:lnTo>
                    <a:lnTo>
                      <a:pt x="37" y="316"/>
                    </a:lnTo>
                    <a:lnTo>
                      <a:pt x="36" y="317"/>
                    </a:lnTo>
                    <a:lnTo>
                      <a:pt x="36" y="317"/>
                    </a:lnTo>
                    <a:lnTo>
                      <a:pt x="35" y="318"/>
                    </a:lnTo>
                    <a:lnTo>
                      <a:pt x="35" y="318"/>
                    </a:lnTo>
                    <a:lnTo>
                      <a:pt x="35" y="320"/>
                    </a:lnTo>
                    <a:lnTo>
                      <a:pt x="33" y="320"/>
                    </a:lnTo>
                    <a:lnTo>
                      <a:pt x="33" y="320"/>
                    </a:lnTo>
                    <a:lnTo>
                      <a:pt x="32" y="321"/>
                    </a:lnTo>
                    <a:lnTo>
                      <a:pt x="32" y="321"/>
                    </a:lnTo>
                    <a:lnTo>
                      <a:pt x="31" y="322"/>
                    </a:lnTo>
                    <a:lnTo>
                      <a:pt x="30" y="322"/>
                    </a:lnTo>
                    <a:lnTo>
                      <a:pt x="30" y="323"/>
                    </a:lnTo>
                    <a:lnTo>
                      <a:pt x="29" y="323"/>
                    </a:lnTo>
                    <a:lnTo>
                      <a:pt x="28" y="323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5" y="326"/>
                    </a:lnTo>
                    <a:lnTo>
                      <a:pt x="24" y="326"/>
                    </a:lnTo>
                    <a:lnTo>
                      <a:pt x="23" y="327"/>
                    </a:lnTo>
                    <a:lnTo>
                      <a:pt x="22" y="327"/>
                    </a:lnTo>
                    <a:lnTo>
                      <a:pt x="22" y="327"/>
                    </a:lnTo>
                    <a:lnTo>
                      <a:pt x="20" y="327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7" y="328"/>
                    </a:lnTo>
                    <a:lnTo>
                      <a:pt x="17" y="329"/>
                    </a:lnTo>
                    <a:lnTo>
                      <a:pt x="16" y="329"/>
                    </a:lnTo>
                    <a:lnTo>
                      <a:pt x="14" y="329"/>
                    </a:lnTo>
                    <a:lnTo>
                      <a:pt x="13" y="329"/>
                    </a:lnTo>
                    <a:lnTo>
                      <a:pt x="13" y="329"/>
                    </a:lnTo>
                    <a:lnTo>
                      <a:pt x="12" y="329"/>
                    </a:lnTo>
                    <a:lnTo>
                      <a:pt x="11" y="329"/>
                    </a:lnTo>
                    <a:lnTo>
                      <a:pt x="11" y="330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7" y="330"/>
                    </a:lnTo>
                    <a:lnTo>
                      <a:pt x="7" y="330"/>
                    </a:lnTo>
                    <a:lnTo>
                      <a:pt x="6" y="330"/>
                    </a:lnTo>
                    <a:lnTo>
                      <a:pt x="5" y="330"/>
                    </a:lnTo>
                    <a:lnTo>
                      <a:pt x="5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2" y="329"/>
                    </a:lnTo>
                    <a:lnTo>
                      <a:pt x="2" y="329"/>
                    </a:lnTo>
                    <a:lnTo>
                      <a:pt x="2" y="329"/>
                    </a:lnTo>
                    <a:lnTo>
                      <a:pt x="1" y="328"/>
                    </a:lnTo>
                    <a:lnTo>
                      <a:pt x="1" y="328"/>
                    </a:lnTo>
                    <a:lnTo>
                      <a:pt x="1" y="328"/>
                    </a:lnTo>
                    <a:lnTo>
                      <a:pt x="1" y="328"/>
                    </a:lnTo>
                    <a:lnTo>
                      <a:pt x="1" y="327"/>
                    </a:lnTo>
                    <a:lnTo>
                      <a:pt x="1" y="327"/>
                    </a:lnTo>
                    <a:lnTo>
                      <a:pt x="0" y="327"/>
                    </a:lnTo>
                    <a:lnTo>
                      <a:pt x="0" y="326"/>
                    </a:lnTo>
                    <a:lnTo>
                      <a:pt x="0" y="3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2" name="Freeform 38"/>
              <p:cNvSpPr>
                <a:spLocks noEditPoints="1"/>
              </p:cNvSpPr>
              <p:nvPr/>
            </p:nvSpPr>
            <p:spPr bwMode="auto">
              <a:xfrm>
                <a:off x="6399214" y="4546601"/>
                <a:ext cx="282575" cy="538163"/>
              </a:xfrm>
              <a:custGeom>
                <a:avLst/>
                <a:gdLst>
                  <a:gd name="T0" fmla="*/ 0 w 178"/>
                  <a:gd name="T1" fmla="*/ 18 h 339"/>
                  <a:gd name="T2" fmla="*/ 0 w 178"/>
                  <a:gd name="T3" fmla="*/ 17 h 339"/>
                  <a:gd name="T4" fmla="*/ 0 w 178"/>
                  <a:gd name="T5" fmla="*/ 14 h 339"/>
                  <a:gd name="T6" fmla="*/ 3 w 178"/>
                  <a:gd name="T7" fmla="*/ 13 h 339"/>
                  <a:gd name="T8" fmla="*/ 4 w 178"/>
                  <a:gd name="T9" fmla="*/ 11 h 339"/>
                  <a:gd name="T10" fmla="*/ 7 w 178"/>
                  <a:gd name="T11" fmla="*/ 8 h 339"/>
                  <a:gd name="T12" fmla="*/ 10 w 178"/>
                  <a:gd name="T13" fmla="*/ 6 h 339"/>
                  <a:gd name="T14" fmla="*/ 13 w 178"/>
                  <a:gd name="T15" fmla="*/ 5 h 339"/>
                  <a:gd name="T16" fmla="*/ 17 w 178"/>
                  <a:gd name="T17" fmla="*/ 3 h 339"/>
                  <a:gd name="T18" fmla="*/ 21 w 178"/>
                  <a:gd name="T19" fmla="*/ 2 h 339"/>
                  <a:gd name="T20" fmla="*/ 24 w 178"/>
                  <a:gd name="T21" fmla="*/ 1 h 339"/>
                  <a:gd name="T22" fmla="*/ 28 w 178"/>
                  <a:gd name="T23" fmla="*/ 0 h 339"/>
                  <a:gd name="T24" fmla="*/ 30 w 178"/>
                  <a:gd name="T25" fmla="*/ 0 h 339"/>
                  <a:gd name="T26" fmla="*/ 34 w 178"/>
                  <a:gd name="T27" fmla="*/ 1 h 339"/>
                  <a:gd name="T28" fmla="*/ 35 w 178"/>
                  <a:gd name="T29" fmla="*/ 1 h 339"/>
                  <a:gd name="T30" fmla="*/ 36 w 178"/>
                  <a:gd name="T31" fmla="*/ 2 h 339"/>
                  <a:gd name="T32" fmla="*/ 178 w 178"/>
                  <a:gd name="T33" fmla="*/ 321 h 339"/>
                  <a:gd name="T34" fmla="*/ 130 w 178"/>
                  <a:gd name="T35" fmla="*/ 315 h 339"/>
                  <a:gd name="T36" fmla="*/ 114 w 178"/>
                  <a:gd name="T37" fmla="*/ 277 h 339"/>
                  <a:gd name="T38" fmla="*/ 95 w 178"/>
                  <a:gd name="T39" fmla="*/ 234 h 339"/>
                  <a:gd name="T40" fmla="*/ 73 w 178"/>
                  <a:gd name="T41" fmla="*/ 186 h 339"/>
                  <a:gd name="T42" fmla="*/ 53 w 178"/>
                  <a:gd name="T43" fmla="*/ 140 h 339"/>
                  <a:gd name="T44" fmla="*/ 32 w 178"/>
                  <a:gd name="T45" fmla="*/ 94 h 339"/>
                  <a:gd name="T46" fmla="*/ 16 w 178"/>
                  <a:gd name="T47" fmla="*/ 55 h 339"/>
                  <a:gd name="T48" fmla="*/ 3 w 178"/>
                  <a:gd name="T49" fmla="*/ 25 h 339"/>
                  <a:gd name="T50" fmla="*/ 42 w 178"/>
                  <a:gd name="T51" fmla="*/ 15 h 339"/>
                  <a:gd name="T52" fmla="*/ 56 w 178"/>
                  <a:gd name="T53" fmla="*/ 49 h 339"/>
                  <a:gd name="T54" fmla="*/ 74 w 178"/>
                  <a:gd name="T55" fmla="*/ 89 h 339"/>
                  <a:gd name="T56" fmla="*/ 95 w 178"/>
                  <a:gd name="T57" fmla="*/ 135 h 339"/>
                  <a:gd name="T58" fmla="*/ 116 w 178"/>
                  <a:gd name="T59" fmla="*/ 183 h 339"/>
                  <a:gd name="T60" fmla="*/ 136 w 178"/>
                  <a:gd name="T61" fmla="*/ 229 h 339"/>
                  <a:gd name="T62" fmla="*/ 155 w 178"/>
                  <a:gd name="T63" fmla="*/ 271 h 339"/>
                  <a:gd name="T64" fmla="*/ 171 w 178"/>
                  <a:gd name="T65" fmla="*/ 307 h 339"/>
                  <a:gd name="T66" fmla="*/ 141 w 178"/>
                  <a:gd name="T67" fmla="*/ 337 h 339"/>
                  <a:gd name="T68" fmla="*/ 178 w 178"/>
                  <a:gd name="T69" fmla="*/ 322 h 339"/>
                  <a:gd name="T70" fmla="*/ 178 w 178"/>
                  <a:gd name="T71" fmla="*/ 323 h 339"/>
                  <a:gd name="T72" fmla="*/ 177 w 178"/>
                  <a:gd name="T73" fmla="*/ 326 h 339"/>
                  <a:gd name="T74" fmla="*/ 176 w 178"/>
                  <a:gd name="T75" fmla="*/ 327 h 339"/>
                  <a:gd name="T76" fmla="*/ 173 w 178"/>
                  <a:gd name="T77" fmla="*/ 329 h 339"/>
                  <a:gd name="T78" fmla="*/ 171 w 178"/>
                  <a:gd name="T79" fmla="*/ 332 h 339"/>
                  <a:gd name="T80" fmla="*/ 167 w 178"/>
                  <a:gd name="T81" fmla="*/ 333 h 339"/>
                  <a:gd name="T82" fmla="*/ 164 w 178"/>
                  <a:gd name="T83" fmla="*/ 335 h 339"/>
                  <a:gd name="T84" fmla="*/ 160 w 178"/>
                  <a:gd name="T85" fmla="*/ 337 h 339"/>
                  <a:gd name="T86" fmla="*/ 157 w 178"/>
                  <a:gd name="T87" fmla="*/ 338 h 339"/>
                  <a:gd name="T88" fmla="*/ 153 w 178"/>
                  <a:gd name="T89" fmla="*/ 339 h 339"/>
                  <a:gd name="T90" fmla="*/ 149 w 178"/>
                  <a:gd name="T91" fmla="*/ 339 h 339"/>
                  <a:gd name="T92" fmla="*/ 147 w 178"/>
                  <a:gd name="T93" fmla="*/ 339 h 339"/>
                  <a:gd name="T94" fmla="*/ 145 w 178"/>
                  <a:gd name="T95" fmla="*/ 339 h 339"/>
                  <a:gd name="T96" fmla="*/ 142 w 178"/>
                  <a:gd name="T97" fmla="*/ 338 h 339"/>
                  <a:gd name="T98" fmla="*/ 141 w 178"/>
                  <a:gd name="T99" fmla="*/ 337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8" h="339">
                    <a:moveTo>
                      <a:pt x="37" y="3"/>
                    </a:moveTo>
                    <a:lnTo>
                      <a:pt x="0" y="19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1" y="0"/>
                    </a:lnTo>
                    <a:lnTo>
                      <a:pt x="32" y="0"/>
                    </a:lnTo>
                    <a:lnTo>
                      <a:pt x="32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7" y="3"/>
                    </a:lnTo>
                    <a:lnTo>
                      <a:pt x="37" y="3"/>
                    </a:lnTo>
                    <a:close/>
                    <a:moveTo>
                      <a:pt x="178" y="321"/>
                    </a:moveTo>
                    <a:lnTo>
                      <a:pt x="141" y="337"/>
                    </a:lnTo>
                    <a:lnTo>
                      <a:pt x="137" y="329"/>
                    </a:lnTo>
                    <a:lnTo>
                      <a:pt x="135" y="322"/>
                    </a:lnTo>
                    <a:lnTo>
                      <a:pt x="130" y="315"/>
                    </a:lnTo>
                    <a:lnTo>
                      <a:pt x="127" y="306"/>
                    </a:lnTo>
                    <a:lnTo>
                      <a:pt x="123" y="297"/>
                    </a:lnTo>
                    <a:lnTo>
                      <a:pt x="118" y="288"/>
                    </a:lnTo>
                    <a:lnTo>
                      <a:pt x="114" y="277"/>
                    </a:lnTo>
                    <a:lnTo>
                      <a:pt x="109" y="267"/>
                    </a:lnTo>
                    <a:lnTo>
                      <a:pt x="104" y="255"/>
                    </a:lnTo>
                    <a:lnTo>
                      <a:pt x="99" y="245"/>
                    </a:lnTo>
                    <a:lnTo>
                      <a:pt x="95" y="234"/>
                    </a:lnTo>
                    <a:lnTo>
                      <a:pt x="90" y="222"/>
                    </a:lnTo>
                    <a:lnTo>
                      <a:pt x="84" y="210"/>
                    </a:lnTo>
                    <a:lnTo>
                      <a:pt x="79" y="198"/>
                    </a:lnTo>
                    <a:lnTo>
                      <a:pt x="73" y="186"/>
                    </a:lnTo>
                    <a:lnTo>
                      <a:pt x="68" y="174"/>
                    </a:lnTo>
                    <a:lnTo>
                      <a:pt x="62" y="162"/>
                    </a:lnTo>
                    <a:lnTo>
                      <a:pt x="58" y="150"/>
                    </a:lnTo>
                    <a:lnTo>
                      <a:pt x="53" y="140"/>
                    </a:lnTo>
                    <a:lnTo>
                      <a:pt x="47" y="128"/>
                    </a:lnTo>
                    <a:lnTo>
                      <a:pt x="42" y="116"/>
                    </a:lnTo>
                    <a:lnTo>
                      <a:pt x="37" y="105"/>
                    </a:lnTo>
                    <a:lnTo>
                      <a:pt x="32" y="94"/>
                    </a:lnTo>
                    <a:lnTo>
                      <a:pt x="28" y="83"/>
                    </a:lnTo>
                    <a:lnTo>
                      <a:pt x="24" y="74"/>
                    </a:lnTo>
                    <a:lnTo>
                      <a:pt x="19" y="64"/>
                    </a:lnTo>
                    <a:lnTo>
                      <a:pt x="16" y="55"/>
                    </a:lnTo>
                    <a:lnTo>
                      <a:pt x="12" y="46"/>
                    </a:lnTo>
                    <a:lnTo>
                      <a:pt x="9" y="39"/>
                    </a:lnTo>
                    <a:lnTo>
                      <a:pt x="5" y="31"/>
                    </a:lnTo>
                    <a:lnTo>
                      <a:pt x="3" y="25"/>
                    </a:lnTo>
                    <a:lnTo>
                      <a:pt x="0" y="19"/>
                    </a:lnTo>
                    <a:lnTo>
                      <a:pt x="37" y="3"/>
                    </a:lnTo>
                    <a:lnTo>
                      <a:pt x="40" y="9"/>
                    </a:lnTo>
                    <a:lnTo>
                      <a:pt x="42" y="15"/>
                    </a:lnTo>
                    <a:lnTo>
                      <a:pt x="46" y="23"/>
                    </a:lnTo>
                    <a:lnTo>
                      <a:pt x="49" y="31"/>
                    </a:lnTo>
                    <a:lnTo>
                      <a:pt x="53" y="39"/>
                    </a:lnTo>
                    <a:lnTo>
                      <a:pt x="56" y="49"/>
                    </a:lnTo>
                    <a:lnTo>
                      <a:pt x="61" y="58"/>
                    </a:lnTo>
                    <a:lnTo>
                      <a:pt x="65" y="68"/>
                    </a:lnTo>
                    <a:lnTo>
                      <a:pt x="69" y="79"/>
                    </a:lnTo>
                    <a:lnTo>
                      <a:pt x="74" y="89"/>
                    </a:lnTo>
                    <a:lnTo>
                      <a:pt x="79" y="100"/>
                    </a:lnTo>
                    <a:lnTo>
                      <a:pt x="84" y="112"/>
                    </a:lnTo>
                    <a:lnTo>
                      <a:pt x="90" y="123"/>
                    </a:lnTo>
                    <a:lnTo>
                      <a:pt x="95" y="135"/>
                    </a:lnTo>
                    <a:lnTo>
                      <a:pt x="99" y="147"/>
                    </a:lnTo>
                    <a:lnTo>
                      <a:pt x="105" y="159"/>
                    </a:lnTo>
                    <a:lnTo>
                      <a:pt x="110" y="171"/>
                    </a:lnTo>
                    <a:lnTo>
                      <a:pt x="116" y="183"/>
                    </a:lnTo>
                    <a:lnTo>
                      <a:pt x="121" y="194"/>
                    </a:lnTo>
                    <a:lnTo>
                      <a:pt x="126" y="206"/>
                    </a:lnTo>
                    <a:lnTo>
                      <a:pt x="132" y="217"/>
                    </a:lnTo>
                    <a:lnTo>
                      <a:pt x="136" y="229"/>
                    </a:lnTo>
                    <a:lnTo>
                      <a:pt x="141" y="240"/>
                    </a:lnTo>
                    <a:lnTo>
                      <a:pt x="146" y="251"/>
                    </a:lnTo>
                    <a:lnTo>
                      <a:pt x="151" y="261"/>
                    </a:lnTo>
                    <a:lnTo>
                      <a:pt x="155" y="271"/>
                    </a:lnTo>
                    <a:lnTo>
                      <a:pt x="160" y="280"/>
                    </a:lnTo>
                    <a:lnTo>
                      <a:pt x="164" y="290"/>
                    </a:lnTo>
                    <a:lnTo>
                      <a:pt x="167" y="298"/>
                    </a:lnTo>
                    <a:lnTo>
                      <a:pt x="171" y="307"/>
                    </a:lnTo>
                    <a:lnTo>
                      <a:pt x="174" y="314"/>
                    </a:lnTo>
                    <a:lnTo>
                      <a:pt x="178" y="321"/>
                    </a:lnTo>
                    <a:lnTo>
                      <a:pt x="178" y="321"/>
                    </a:lnTo>
                    <a:close/>
                    <a:moveTo>
                      <a:pt x="141" y="337"/>
                    </a:moveTo>
                    <a:lnTo>
                      <a:pt x="178" y="321"/>
                    </a:lnTo>
                    <a:lnTo>
                      <a:pt x="178" y="321"/>
                    </a:lnTo>
                    <a:lnTo>
                      <a:pt x="178" y="321"/>
                    </a:lnTo>
                    <a:lnTo>
                      <a:pt x="178" y="322"/>
                    </a:lnTo>
                    <a:lnTo>
                      <a:pt x="178" y="322"/>
                    </a:lnTo>
                    <a:lnTo>
                      <a:pt x="178" y="322"/>
                    </a:lnTo>
                    <a:lnTo>
                      <a:pt x="178" y="323"/>
                    </a:lnTo>
                    <a:lnTo>
                      <a:pt x="178" y="323"/>
                    </a:lnTo>
                    <a:lnTo>
                      <a:pt x="178" y="325"/>
                    </a:lnTo>
                    <a:lnTo>
                      <a:pt x="178" y="325"/>
                    </a:lnTo>
                    <a:lnTo>
                      <a:pt x="177" y="325"/>
                    </a:lnTo>
                    <a:lnTo>
                      <a:pt x="177" y="326"/>
                    </a:lnTo>
                    <a:lnTo>
                      <a:pt x="177" y="326"/>
                    </a:lnTo>
                    <a:lnTo>
                      <a:pt x="176" y="327"/>
                    </a:lnTo>
                    <a:lnTo>
                      <a:pt x="176" y="327"/>
                    </a:lnTo>
                    <a:lnTo>
                      <a:pt x="176" y="327"/>
                    </a:lnTo>
                    <a:lnTo>
                      <a:pt x="174" y="328"/>
                    </a:lnTo>
                    <a:lnTo>
                      <a:pt x="174" y="328"/>
                    </a:lnTo>
                    <a:lnTo>
                      <a:pt x="173" y="329"/>
                    </a:lnTo>
                    <a:lnTo>
                      <a:pt x="173" y="329"/>
                    </a:lnTo>
                    <a:lnTo>
                      <a:pt x="172" y="331"/>
                    </a:lnTo>
                    <a:lnTo>
                      <a:pt x="172" y="331"/>
                    </a:lnTo>
                    <a:lnTo>
                      <a:pt x="171" y="331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3"/>
                    </a:lnTo>
                    <a:lnTo>
                      <a:pt x="169" y="333"/>
                    </a:lnTo>
                    <a:lnTo>
                      <a:pt x="167" y="333"/>
                    </a:lnTo>
                    <a:lnTo>
                      <a:pt x="166" y="334"/>
                    </a:lnTo>
                    <a:lnTo>
                      <a:pt x="166" y="334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5"/>
                    </a:lnTo>
                    <a:lnTo>
                      <a:pt x="161" y="337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8"/>
                    </a:lnTo>
                    <a:lnTo>
                      <a:pt x="158" y="338"/>
                    </a:lnTo>
                    <a:lnTo>
                      <a:pt x="157" y="338"/>
                    </a:lnTo>
                    <a:lnTo>
                      <a:pt x="157" y="338"/>
                    </a:lnTo>
                    <a:lnTo>
                      <a:pt x="155" y="338"/>
                    </a:lnTo>
                    <a:lnTo>
                      <a:pt x="154" y="339"/>
                    </a:lnTo>
                    <a:lnTo>
                      <a:pt x="154" y="339"/>
                    </a:lnTo>
                    <a:lnTo>
                      <a:pt x="153" y="339"/>
                    </a:lnTo>
                    <a:lnTo>
                      <a:pt x="152" y="339"/>
                    </a:lnTo>
                    <a:lnTo>
                      <a:pt x="151" y="339"/>
                    </a:lnTo>
                    <a:lnTo>
                      <a:pt x="151" y="339"/>
                    </a:lnTo>
                    <a:lnTo>
                      <a:pt x="149" y="339"/>
                    </a:lnTo>
                    <a:lnTo>
                      <a:pt x="148" y="339"/>
                    </a:lnTo>
                    <a:lnTo>
                      <a:pt x="148" y="339"/>
                    </a:lnTo>
                    <a:lnTo>
                      <a:pt x="147" y="339"/>
                    </a:lnTo>
                    <a:lnTo>
                      <a:pt x="147" y="339"/>
                    </a:lnTo>
                    <a:lnTo>
                      <a:pt x="146" y="339"/>
                    </a:lnTo>
                    <a:lnTo>
                      <a:pt x="146" y="339"/>
                    </a:lnTo>
                    <a:lnTo>
                      <a:pt x="145" y="339"/>
                    </a:lnTo>
                    <a:lnTo>
                      <a:pt x="145" y="339"/>
                    </a:lnTo>
                    <a:lnTo>
                      <a:pt x="143" y="339"/>
                    </a:lnTo>
                    <a:lnTo>
                      <a:pt x="143" y="339"/>
                    </a:lnTo>
                    <a:lnTo>
                      <a:pt x="143" y="339"/>
                    </a:lnTo>
                    <a:lnTo>
                      <a:pt x="142" y="338"/>
                    </a:lnTo>
                    <a:lnTo>
                      <a:pt x="142" y="338"/>
                    </a:lnTo>
                    <a:lnTo>
                      <a:pt x="142" y="338"/>
                    </a:lnTo>
                    <a:lnTo>
                      <a:pt x="141" y="338"/>
                    </a:lnTo>
                    <a:lnTo>
                      <a:pt x="141" y="337"/>
                    </a:lnTo>
                    <a:lnTo>
                      <a:pt x="141" y="3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3" name="Freeform 39"/>
              <p:cNvSpPr>
                <a:spLocks noEditPoints="1"/>
              </p:cNvSpPr>
              <p:nvPr/>
            </p:nvSpPr>
            <p:spPr bwMode="auto">
              <a:xfrm>
                <a:off x="6151564" y="4546601"/>
                <a:ext cx="184150" cy="538163"/>
              </a:xfrm>
              <a:custGeom>
                <a:avLst/>
                <a:gdLst>
                  <a:gd name="T0" fmla="*/ 0 w 116"/>
                  <a:gd name="T1" fmla="*/ 18 h 339"/>
                  <a:gd name="T2" fmla="*/ 0 w 116"/>
                  <a:gd name="T3" fmla="*/ 17 h 339"/>
                  <a:gd name="T4" fmla="*/ 1 w 116"/>
                  <a:gd name="T5" fmla="*/ 14 h 339"/>
                  <a:gd name="T6" fmla="*/ 2 w 116"/>
                  <a:gd name="T7" fmla="*/ 12 h 339"/>
                  <a:gd name="T8" fmla="*/ 5 w 116"/>
                  <a:gd name="T9" fmla="*/ 11 h 339"/>
                  <a:gd name="T10" fmla="*/ 7 w 116"/>
                  <a:gd name="T11" fmla="*/ 8 h 339"/>
                  <a:gd name="T12" fmla="*/ 11 w 116"/>
                  <a:gd name="T13" fmla="*/ 6 h 339"/>
                  <a:gd name="T14" fmla="*/ 14 w 116"/>
                  <a:gd name="T15" fmla="*/ 5 h 339"/>
                  <a:gd name="T16" fmla="*/ 18 w 116"/>
                  <a:gd name="T17" fmla="*/ 2 h 339"/>
                  <a:gd name="T18" fmla="*/ 21 w 116"/>
                  <a:gd name="T19" fmla="*/ 1 h 339"/>
                  <a:gd name="T20" fmla="*/ 25 w 116"/>
                  <a:gd name="T21" fmla="*/ 1 h 339"/>
                  <a:gd name="T22" fmla="*/ 29 w 116"/>
                  <a:gd name="T23" fmla="*/ 0 h 339"/>
                  <a:gd name="T24" fmla="*/ 31 w 116"/>
                  <a:gd name="T25" fmla="*/ 0 h 339"/>
                  <a:gd name="T26" fmla="*/ 33 w 116"/>
                  <a:gd name="T27" fmla="*/ 1 h 339"/>
                  <a:gd name="T28" fmla="*/ 36 w 116"/>
                  <a:gd name="T29" fmla="*/ 1 h 339"/>
                  <a:gd name="T30" fmla="*/ 37 w 116"/>
                  <a:gd name="T31" fmla="*/ 2 h 339"/>
                  <a:gd name="T32" fmla="*/ 116 w 116"/>
                  <a:gd name="T33" fmla="*/ 322 h 339"/>
                  <a:gd name="T34" fmla="*/ 74 w 116"/>
                  <a:gd name="T35" fmla="*/ 314 h 339"/>
                  <a:gd name="T36" fmla="*/ 67 w 116"/>
                  <a:gd name="T37" fmla="*/ 277 h 339"/>
                  <a:gd name="T38" fmla="*/ 56 w 116"/>
                  <a:gd name="T39" fmla="*/ 232 h 339"/>
                  <a:gd name="T40" fmla="*/ 45 w 116"/>
                  <a:gd name="T41" fmla="*/ 184 h 339"/>
                  <a:gd name="T42" fmla="*/ 33 w 116"/>
                  <a:gd name="T43" fmla="*/ 136 h 339"/>
                  <a:gd name="T44" fmla="*/ 21 w 116"/>
                  <a:gd name="T45" fmla="*/ 91 h 339"/>
                  <a:gd name="T46" fmla="*/ 11 w 116"/>
                  <a:gd name="T47" fmla="*/ 52 h 339"/>
                  <a:gd name="T48" fmla="*/ 2 w 116"/>
                  <a:gd name="T49" fmla="*/ 24 h 339"/>
                  <a:gd name="T50" fmla="*/ 40 w 116"/>
                  <a:gd name="T51" fmla="*/ 14 h 339"/>
                  <a:gd name="T52" fmla="*/ 50 w 116"/>
                  <a:gd name="T53" fmla="*/ 46 h 339"/>
                  <a:gd name="T54" fmla="*/ 61 w 116"/>
                  <a:gd name="T55" fmla="*/ 87 h 339"/>
                  <a:gd name="T56" fmla="*/ 73 w 116"/>
                  <a:gd name="T57" fmla="*/ 132 h 339"/>
                  <a:gd name="T58" fmla="*/ 85 w 116"/>
                  <a:gd name="T59" fmla="*/ 181 h 339"/>
                  <a:gd name="T60" fmla="*/ 97 w 116"/>
                  <a:gd name="T61" fmla="*/ 229 h 339"/>
                  <a:gd name="T62" fmla="*/ 106 w 116"/>
                  <a:gd name="T63" fmla="*/ 272 h 339"/>
                  <a:gd name="T64" fmla="*/ 113 w 116"/>
                  <a:gd name="T65" fmla="*/ 308 h 339"/>
                  <a:gd name="T66" fmla="*/ 79 w 116"/>
                  <a:gd name="T67" fmla="*/ 337 h 339"/>
                  <a:gd name="T68" fmla="*/ 116 w 116"/>
                  <a:gd name="T69" fmla="*/ 323 h 339"/>
                  <a:gd name="T70" fmla="*/ 114 w 116"/>
                  <a:gd name="T71" fmla="*/ 325 h 339"/>
                  <a:gd name="T72" fmla="*/ 113 w 116"/>
                  <a:gd name="T73" fmla="*/ 327 h 339"/>
                  <a:gd name="T74" fmla="*/ 112 w 116"/>
                  <a:gd name="T75" fmla="*/ 329 h 339"/>
                  <a:gd name="T76" fmla="*/ 110 w 116"/>
                  <a:gd name="T77" fmla="*/ 331 h 339"/>
                  <a:gd name="T78" fmla="*/ 106 w 116"/>
                  <a:gd name="T79" fmla="*/ 333 h 339"/>
                  <a:gd name="T80" fmla="*/ 103 w 116"/>
                  <a:gd name="T81" fmla="*/ 334 h 339"/>
                  <a:gd name="T82" fmla="*/ 99 w 116"/>
                  <a:gd name="T83" fmla="*/ 337 h 339"/>
                  <a:gd name="T84" fmla="*/ 95 w 116"/>
                  <a:gd name="T85" fmla="*/ 338 h 339"/>
                  <a:gd name="T86" fmla="*/ 92 w 116"/>
                  <a:gd name="T87" fmla="*/ 339 h 339"/>
                  <a:gd name="T88" fmla="*/ 88 w 116"/>
                  <a:gd name="T89" fmla="*/ 339 h 339"/>
                  <a:gd name="T90" fmla="*/ 86 w 116"/>
                  <a:gd name="T91" fmla="*/ 339 h 339"/>
                  <a:gd name="T92" fmla="*/ 82 w 116"/>
                  <a:gd name="T93" fmla="*/ 339 h 339"/>
                  <a:gd name="T94" fmla="*/ 81 w 116"/>
                  <a:gd name="T95" fmla="*/ 339 h 339"/>
                  <a:gd name="T96" fmla="*/ 79 w 116"/>
                  <a:gd name="T97" fmla="*/ 338 h 339"/>
                  <a:gd name="T98" fmla="*/ 79 w 116"/>
                  <a:gd name="T99" fmla="*/ 337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6" h="339">
                    <a:moveTo>
                      <a:pt x="37" y="3"/>
                    </a:moveTo>
                    <a:lnTo>
                      <a:pt x="0" y="19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3" y="12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5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0" y="2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3" y="1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6" y="1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close/>
                    <a:moveTo>
                      <a:pt x="116" y="322"/>
                    </a:moveTo>
                    <a:lnTo>
                      <a:pt x="79" y="337"/>
                    </a:lnTo>
                    <a:lnTo>
                      <a:pt x="77" y="329"/>
                    </a:lnTo>
                    <a:lnTo>
                      <a:pt x="76" y="322"/>
                    </a:lnTo>
                    <a:lnTo>
                      <a:pt x="74" y="314"/>
                    </a:lnTo>
                    <a:lnTo>
                      <a:pt x="73" y="306"/>
                    </a:lnTo>
                    <a:lnTo>
                      <a:pt x="70" y="296"/>
                    </a:lnTo>
                    <a:lnTo>
                      <a:pt x="69" y="286"/>
                    </a:lnTo>
                    <a:lnTo>
                      <a:pt x="67" y="277"/>
                    </a:lnTo>
                    <a:lnTo>
                      <a:pt x="64" y="266"/>
                    </a:lnTo>
                    <a:lnTo>
                      <a:pt x="62" y="255"/>
                    </a:lnTo>
                    <a:lnTo>
                      <a:pt x="60" y="243"/>
                    </a:lnTo>
                    <a:lnTo>
                      <a:pt x="56" y="232"/>
                    </a:lnTo>
                    <a:lnTo>
                      <a:pt x="54" y="220"/>
                    </a:lnTo>
                    <a:lnTo>
                      <a:pt x="51" y="208"/>
                    </a:lnTo>
                    <a:lnTo>
                      <a:pt x="48" y="196"/>
                    </a:lnTo>
                    <a:lnTo>
                      <a:pt x="45" y="184"/>
                    </a:lnTo>
                    <a:lnTo>
                      <a:pt x="42" y="172"/>
                    </a:lnTo>
                    <a:lnTo>
                      <a:pt x="39" y="160"/>
                    </a:lnTo>
                    <a:lnTo>
                      <a:pt x="36" y="148"/>
                    </a:lnTo>
                    <a:lnTo>
                      <a:pt x="33" y="136"/>
                    </a:lnTo>
                    <a:lnTo>
                      <a:pt x="30" y="124"/>
                    </a:lnTo>
                    <a:lnTo>
                      <a:pt x="27" y="113"/>
                    </a:lnTo>
                    <a:lnTo>
                      <a:pt x="24" y="101"/>
                    </a:lnTo>
                    <a:lnTo>
                      <a:pt x="21" y="91"/>
                    </a:lnTo>
                    <a:lnTo>
                      <a:pt x="19" y="81"/>
                    </a:lnTo>
                    <a:lnTo>
                      <a:pt x="15" y="70"/>
                    </a:lnTo>
                    <a:lnTo>
                      <a:pt x="13" y="62"/>
                    </a:lnTo>
                    <a:lnTo>
                      <a:pt x="11" y="52"/>
                    </a:lnTo>
                    <a:lnTo>
                      <a:pt x="8" y="44"/>
                    </a:lnTo>
                    <a:lnTo>
                      <a:pt x="6" y="37"/>
                    </a:lnTo>
                    <a:lnTo>
                      <a:pt x="3" y="30"/>
                    </a:lnTo>
                    <a:lnTo>
                      <a:pt x="2" y="24"/>
                    </a:lnTo>
                    <a:lnTo>
                      <a:pt x="0" y="19"/>
                    </a:lnTo>
                    <a:lnTo>
                      <a:pt x="37" y="3"/>
                    </a:lnTo>
                    <a:lnTo>
                      <a:pt x="39" y="8"/>
                    </a:lnTo>
                    <a:lnTo>
                      <a:pt x="40" y="14"/>
                    </a:lnTo>
                    <a:lnTo>
                      <a:pt x="43" y="21"/>
                    </a:lnTo>
                    <a:lnTo>
                      <a:pt x="45" y="30"/>
                    </a:lnTo>
                    <a:lnTo>
                      <a:pt x="48" y="37"/>
                    </a:lnTo>
                    <a:lnTo>
                      <a:pt x="50" y="46"/>
                    </a:lnTo>
                    <a:lnTo>
                      <a:pt x="52" y="56"/>
                    </a:lnTo>
                    <a:lnTo>
                      <a:pt x="56" y="66"/>
                    </a:lnTo>
                    <a:lnTo>
                      <a:pt x="58" y="76"/>
                    </a:lnTo>
                    <a:lnTo>
                      <a:pt x="61" y="87"/>
                    </a:lnTo>
                    <a:lnTo>
                      <a:pt x="64" y="98"/>
                    </a:lnTo>
                    <a:lnTo>
                      <a:pt x="67" y="110"/>
                    </a:lnTo>
                    <a:lnTo>
                      <a:pt x="70" y="120"/>
                    </a:lnTo>
                    <a:lnTo>
                      <a:pt x="73" y="132"/>
                    </a:lnTo>
                    <a:lnTo>
                      <a:pt x="76" y="144"/>
                    </a:lnTo>
                    <a:lnTo>
                      <a:pt x="79" y="157"/>
                    </a:lnTo>
                    <a:lnTo>
                      <a:pt x="82" y="169"/>
                    </a:lnTo>
                    <a:lnTo>
                      <a:pt x="85" y="181"/>
                    </a:lnTo>
                    <a:lnTo>
                      <a:pt x="88" y="193"/>
                    </a:lnTo>
                    <a:lnTo>
                      <a:pt x="91" y="205"/>
                    </a:lnTo>
                    <a:lnTo>
                      <a:pt x="93" y="217"/>
                    </a:lnTo>
                    <a:lnTo>
                      <a:pt x="97" y="229"/>
                    </a:lnTo>
                    <a:lnTo>
                      <a:pt x="99" y="240"/>
                    </a:lnTo>
                    <a:lnTo>
                      <a:pt x="101" y="251"/>
                    </a:lnTo>
                    <a:lnTo>
                      <a:pt x="104" y="261"/>
                    </a:lnTo>
                    <a:lnTo>
                      <a:pt x="106" y="272"/>
                    </a:lnTo>
                    <a:lnTo>
                      <a:pt x="109" y="282"/>
                    </a:lnTo>
                    <a:lnTo>
                      <a:pt x="110" y="291"/>
                    </a:lnTo>
                    <a:lnTo>
                      <a:pt x="112" y="300"/>
                    </a:lnTo>
                    <a:lnTo>
                      <a:pt x="113" y="308"/>
                    </a:lnTo>
                    <a:lnTo>
                      <a:pt x="114" y="315"/>
                    </a:lnTo>
                    <a:lnTo>
                      <a:pt x="116" y="322"/>
                    </a:lnTo>
                    <a:lnTo>
                      <a:pt x="116" y="322"/>
                    </a:lnTo>
                    <a:close/>
                    <a:moveTo>
                      <a:pt x="79" y="337"/>
                    </a:moveTo>
                    <a:lnTo>
                      <a:pt x="116" y="322"/>
                    </a:lnTo>
                    <a:lnTo>
                      <a:pt x="116" y="322"/>
                    </a:lnTo>
                    <a:lnTo>
                      <a:pt x="116" y="322"/>
                    </a:lnTo>
                    <a:lnTo>
                      <a:pt x="116" y="323"/>
                    </a:lnTo>
                    <a:lnTo>
                      <a:pt x="116" y="323"/>
                    </a:lnTo>
                    <a:lnTo>
                      <a:pt x="116" y="323"/>
                    </a:lnTo>
                    <a:lnTo>
                      <a:pt x="116" y="325"/>
                    </a:lnTo>
                    <a:lnTo>
                      <a:pt x="114" y="325"/>
                    </a:lnTo>
                    <a:lnTo>
                      <a:pt x="114" y="326"/>
                    </a:lnTo>
                    <a:lnTo>
                      <a:pt x="114" y="326"/>
                    </a:lnTo>
                    <a:lnTo>
                      <a:pt x="114" y="326"/>
                    </a:lnTo>
                    <a:lnTo>
                      <a:pt x="113" y="327"/>
                    </a:lnTo>
                    <a:lnTo>
                      <a:pt x="113" y="327"/>
                    </a:lnTo>
                    <a:lnTo>
                      <a:pt x="112" y="328"/>
                    </a:lnTo>
                    <a:lnTo>
                      <a:pt x="112" y="328"/>
                    </a:lnTo>
                    <a:lnTo>
                      <a:pt x="112" y="329"/>
                    </a:lnTo>
                    <a:lnTo>
                      <a:pt x="111" y="329"/>
                    </a:lnTo>
                    <a:lnTo>
                      <a:pt x="111" y="329"/>
                    </a:lnTo>
                    <a:lnTo>
                      <a:pt x="110" y="331"/>
                    </a:lnTo>
                    <a:lnTo>
                      <a:pt x="110" y="331"/>
                    </a:lnTo>
                    <a:lnTo>
                      <a:pt x="109" y="332"/>
                    </a:lnTo>
                    <a:lnTo>
                      <a:pt x="107" y="332"/>
                    </a:lnTo>
                    <a:lnTo>
                      <a:pt x="107" y="333"/>
                    </a:lnTo>
                    <a:lnTo>
                      <a:pt x="106" y="333"/>
                    </a:lnTo>
                    <a:lnTo>
                      <a:pt x="105" y="333"/>
                    </a:lnTo>
                    <a:lnTo>
                      <a:pt x="105" y="334"/>
                    </a:lnTo>
                    <a:lnTo>
                      <a:pt x="104" y="334"/>
                    </a:lnTo>
                    <a:lnTo>
                      <a:pt x="103" y="334"/>
                    </a:lnTo>
                    <a:lnTo>
                      <a:pt x="103" y="335"/>
                    </a:lnTo>
                    <a:lnTo>
                      <a:pt x="101" y="335"/>
                    </a:lnTo>
                    <a:lnTo>
                      <a:pt x="100" y="337"/>
                    </a:lnTo>
                    <a:lnTo>
                      <a:pt x="99" y="337"/>
                    </a:lnTo>
                    <a:lnTo>
                      <a:pt x="98" y="337"/>
                    </a:lnTo>
                    <a:lnTo>
                      <a:pt x="98" y="337"/>
                    </a:lnTo>
                    <a:lnTo>
                      <a:pt x="97" y="338"/>
                    </a:lnTo>
                    <a:lnTo>
                      <a:pt x="95" y="338"/>
                    </a:lnTo>
                    <a:lnTo>
                      <a:pt x="94" y="338"/>
                    </a:lnTo>
                    <a:lnTo>
                      <a:pt x="93" y="338"/>
                    </a:lnTo>
                    <a:lnTo>
                      <a:pt x="93" y="339"/>
                    </a:lnTo>
                    <a:lnTo>
                      <a:pt x="92" y="339"/>
                    </a:lnTo>
                    <a:lnTo>
                      <a:pt x="91" y="339"/>
                    </a:lnTo>
                    <a:lnTo>
                      <a:pt x="91" y="339"/>
                    </a:lnTo>
                    <a:lnTo>
                      <a:pt x="89" y="339"/>
                    </a:lnTo>
                    <a:lnTo>
                      <a:pt x="88" y="339"/>
                    </a:lnTo>
                    <a:lnTo>
                      <a:pt x="87" y="339"/>
                    </a:lnTo>
                    <a:lnTo>
                      <a:pt x="87" y="339"/>
                    </a:lnTo>
                    <a:lnTo>
                      <a:pt x="86" y="339"/>
                    </a:lnTo>
                    <a:lnTo>
                      <a:pt x="86" y="339"/>
                    </a:lnTo>
                    <a:lnTo>
                      <a:pt x="85" y="339"/>
                    </a:lnTo>
                    <a:lnTo>
                      <a:pt x="83" y="339"/>
                    </a:lnTo>
                    <a:lnTo>
                      <a:pt x="83" y="339"/>
                    </a:lnTo>
                    <a:lnTo>
                      <a:pt x="82" y="339"/>
                    </a:lnTo>
                    <a:lnTo>
                      <a:pt x="82" y="339"/>
                    </a:lnTo>
                    <a:lnTo>
                      <a:pt x="82" y="339"/>
                    </a:lnTo>
                    <a:lnTo>
                      <a:pt x="81" y="339"/>
                    </a:lnTo>
                    <a:lnTo>
                      <a:pt x="81" y="339"/>
                    </a:lnTo>
                    <a:lnTo>
                      <a:pt x="80" y="339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79" y="338"/>
                    </a:lnTo>
                    <a:lnTo>
                      <a:pt x="79" y="338"/>
                    </a:lnTo>
                    <a:lnTo>
                      <a:pt x="79" y="337"/>
                    </a:lnTo>
                    <a:lnTo>
                      <a:pt x="79" y="337"/>
                    </a:lnTo>
                    <a:lnTo>
                      <a:pt x="79" y="337"/>
                    </a:lnTo>
                    <a:lnTo>
                      <a:pt x="79" y="3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4" name="Freeform 40"/>
              <p:cNvSpPr>
                <a:spLocks noEditPoints="1"/>
              </p:cNvSpPr>
              <p:nvPr/>
            </p:nvSpPr>
            <p:spPr bwMode="auto">
              <a:xfrm>
                <a:off x="5918201" y="4548189"/>
                <a:ext cx="136525" cy="536575"/>
              </a:xfrm>
              <a:custGeom>
                <a:avLst/>
                <a:gdLst>
                  <a:gd name="T0" fmla="*/ 0 w 86"/>
                  <a:gd name="T1" fmla="*/ 18 h 338"/>
                  <a:gd name="T2" fmla="*/ 0 w 86"/>
                  <a:gd name="T3" fmla="*/ 16 h 338"/>
                  <a:gd name="T4" fmla="*/ 1 w 86"/>
                  <a:gd name="T5" fmla="*/ 14 h 338"/>
                  <a:gd name="T6" fmla="*/ 2 w 86"/>
                  <a:gd name="T7" fmla="*/ 12 h 338"/>
                  <a:gd name="T8" fmla="*/ 5 w 86"/>
                  <a:gd name="T9" fmla="*/ 10 h 338"/>
                  <a:gd name="T10" fmla="*/ 7 w 86"/>
                  <a:gd name="T11" fmla="*/ 8 h 338"/>
                  <a:gd name="T12" fmla="*/ 11 w 86"/>
                  <a:gd name="T13" fmla="*/ 6 h 338"/>
                  <a:gd name="T14" fmla="*/ 14 w 86"/>
                  <a:gd name="T15" fmla="*/ 5 h 338"/>
                  <a:gd name="T16" fmla="*/ 18 w 86"/>
                  <a:gd name="T17" fmla="*/ 2 h 338"/>
                  <a:gd name="T18" fmla="*/ 22 w 86"/>
                  <a:gd name="T19" fmla="*/ 1 h 338"/>
                  <a:gd name="T20" fmla="*/ 25 w 86"/>
                  <a:gd name="T21" fmla="*/ 1 h 338"/>
                  <a:gd name="T22" fmla="*/ 29 w 86"/>
                  <a:gd name="T23" fmla="*/ 0 h 338"/>
                  <a:gd name="T24" fmla="*/ 31 w 86"/>
                  <a:gd name="T25" fmla="*/ 0 h 338"/>
                  <a:gd name="T26" fmla="*/ 34 w 86"/>
                  <a:gd name="T27" fmla="*/ 0 h 338"/>
                  <a:gd name="T28" fmla="*/ 36 w 86"/>
                  <a:gd name="T29" fmla="*/ 1 h 338"/>
                  <a:gd name="T30" fmla="*/ 37 w 86"/>
                  <a:gd name="T31" fmla="*/ 2 h 338"/>
                  <a:gd name="T32" fmla="*/ 86 w 86"/>
                  <a:gd name="T33" fmla="*/ 320 h 338"/>
                  <a:gd name="T34" fmla="*/ 45 w 86"/>
                  <a:gd name="T35" fmla="*/ 312 h 338"/>
                  <a:gd name="T36" fmla="*/ 41 w 86"/>
                  <a:gd name="T37" fmla="*/ 275 h 338"/>
                  <a:gd name="T38" fmla="*/ 35 w 86"/>
                  <a:gd name="T39" fmla="*/ 231 h 338"/>
                  <a:gd name="T40" fmla="*/ 29 w 86"/>
                  <a:gd name="T41" fmla="*/ 183 h 338"/>
                  <a:gd name="T42" fmla="*/ 22 w 86"/>
                  <a:gd name="T43" fmla="*/ 135 h 338"/>
                  <a:gd name="T44" fmla="*/ 16 w 86"/>
                  <a:gd name="T45" fmla="*/ 91 h 338"/>
                  <a:gd name="T46" fmla="*/ 8 w 86"/>
                  <a:gd name="T47" fmla="*/ 53 h 338"/>
                  <a:gd name="T48" fmla="*/ 1 w 86"/>
                  <a:gd name="T49" fmla="*/ 24 h 338"/>
                  <a:gd name="T50" fmla="*/ 41 w 86"/>
                  <a:gd name="T51" fmla="*/ 14 h 338"/>
                  <a:gd name="T52" fmla="*/ 48 w 86"/>
                  <a:gd name="T53" fmla="*/ 47 h 338"/>
                  <a:gd name="T54" fmla="*/ 54 w 86"/>
                  <a:gd name="T55" fmla="*/ 87 h 338"/>
                  <a:gd name="T56" fmla="*/ 61 w 86"/>
                  <a:gd name="T57" fmla="*/ 133 h 338"/>
                  <a:gd name="T58" fmla="*/ 68 w 86"/>
                  <a:gd name="T59" fmla="*/ 180 h 338"/>
                  <a:gd name="T60" fmla="*/ 74 w 86"/>
                  <a:gd name="T61" fmla="*/ 228 h 338"/>
                  <a:gd name="T62" fmla="*/ 79 w 86"/>
                  <a:gd name="T63" fmla="*/ 270 h 338"/>
                  <a:gd name="T64" fmla="*/ 84 w 86"/>
                  <a:gd name="T65" fmla="*/ 306 h 338"/>
                  <a:gd name="T66" fmla="*/ 49 w 86"/>
                  <a:gd name="T67" fmla="*/ 334 h 338"/>
                  <a:gd name="T68" fmla="*/ 86 w 86"/>
                  <a:gd name="T69" fmla="*/ 321 h 338"/>
                  <a:gd name="T70" fmla="*/ 86 w 86"/>
                  <a:gd name="T71" fmla="*/ 322 h 338"/>
                  <a:gd name="T72" fmla="*/ 84 w 86"/>
                  <a:gd name="T73" fmla="*/ 325 h 338"/>
                  <a:gd name="T74" fmla="*/ 82 w 86"/>
                  <a:gd name="T75" fmla="*/ 327 h 338"/>
                  <a:gd name="T76" fmla="*/ 80 w 86"/>
                  <a:gd name="T77" fmla="*/ 328 h 338"/>
                  <a:gd name="T78" fmla="*/ 76 w 86"/>
                  <a:gd name="T79" fmla="*/ 331 h 338"/>
                  <a:gd name="T80" fmla="*/ 74 w 86"/>
                  <a:gd name="T81" fmla="*/ 333 h 338"/>
                  <a:gd name="T82" fmla="*/ 69 w 86"/>
                  <a:gd name="T83" fmla="*/ 334 h 338"/>
                  <a:gd name="T84" fmla="*/ 66 w 86"/>
                  <a:gd name="T85" fmla="*/ 336 h 338"/>
                  <a:gd name="T86" fmla="*/ 62 w 86"/>
                  <a:gd name="T87" fmla="*/ 337 h 338"/>
                  <a:gd name="T88" fmla="*/ 59 w 86"/>
                  <a:gd name="T89" fmla="*/ 337 h 338"/>
                  <a:gd name="T90" fmla="*/ 56 w 86"/>
                  <a:gd name="T91" fmla="*/ 338 h 338"/>
                  <a:gd name="T92" fmla="*/ 54 w 86"/>
                  <a:gd name="T93" fmla="*/ 337 h 338"/>
                  <a:gd name="T94" fmla="*/ 51 w 86"/>
                  <a:gd name="T95" fmla="*/ 337 h 338"/>
                  <a:gd name="T96" fmla="*/ 50 w 86"/>
                  <a:gd name="T97" fmla="*/ 336 h 338"/>
                  <a:gd name="T98" fmla="*/ 49 w 86"/>
                  <a:gd name="T99" fmla="*/ 334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6" h="338">
                    <a:moveTo>
                      <a:pt x="37" y="4"/>
                    </a:moveTo>
                    <a:lnTo>
                      <a:pt x="0" y="19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20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4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6" y="1"/>
                    </a:lnTo>
                    <a:lnTo>
                      <a:pt x="36" y="1"/>
                    </a:lnTo>
                    <a:lnTo>
                      <a:pt x="36" y="2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4"/>
                    </a:lnTo>
                    <a:lnTo>
                      <a:pt x="37" y="4"/>
                    </a:lnTo>
                    <a:close/>
                    <a:moveTo>
                      <a:pt x="86" y="320"/>
                    </a:moveTo>
                    <a:lnTo>
                      <a:pt x="49" y="334"/>
                    </a:lnTo>
                    <a:lnTo>
                      <a:pt x="48" y="327"/>
                    </a:lnTo>
                    <a:lnTo>
                      <a:pt x="47" y="320"/>
                    </a:lnTo>
                    <a:lnTo>
                      <a:pt x="45" y="312"/>
                    </a:lnTo>
                    <a:lnTo>
                      <a:pt x="44" y="303"/>
                    </a:lnTo>
                    <a:lnTo>
                      <a:pt x="43" y="294"/>
                    </a:lnTo>
                    <a:lnTo>
                      <a:pt x="42" y="284"/>
                    </a:lnTo>
                    <a:lnTo>
                      <a:pt x="41" y="275"/>
                    </a:lnTo>
                    <a:lnTo>
                      <a:pt x="39" y="264"/>
                    </a:lnTo>
                    <a:lnTo>
                      <a:pt x="38" y="253"/>
                    </a:lnTo>
                    <a:lnTo>
                      <a:pt x="36" y="241"/>
                    </a:lnTo>
                    <a:lnTo>
                      <a:pt x="35" y="231"/>
                    </a:lnTo>
                    <a:lnTo>
                      <a:pt x="34" y="219"/>
                    </a:lnTo>
                    <a:lnTo>
                      <a:pt x="32" y="207"/>
                    </a:lnTo>
                    <a:lnTo>
                      <a:pt x="30" y="195"/>
                    </a:lnTo>
                    <a:lnTo>
                      <a:pt x="29" y="183"/>
                    </a:lnTo>
                    <a:lnTo>
                      <a:pt x="28" y="171"/>
                    </a:lnTo>
                    <a:lnTo>
                      <a:pt x="25" y="159"/>
                    </a:lnTo>
                    <a:lnTo>
                      <a:pt x="24" y="147"/>
                    </a:lnTo>
                    <a:lnTo>
                      <a:pt x="22" y="135"/>
                    </a:lnTo>
                    <a:lnTo>
                      <a:pt x="20" y="123"/>
                    </a:lnTo>
                    <a:lnTo>
                      <a:pt x="19" y="112"/>
                    </a:lnTo>
                    <a:lnTo>
                      <a:pt x="17" y="102"/>
                    </a:lnTo>
                    <a:lnTo>
                      <a:pt x="16" y="91"/>
                    </a:lnTo>
                    <a:lnTo>
                      <a:pt x="13" y="80"/>
                    </a:lnTo>
                    <a:lnTo>
                      <a:pt x="12" y="71"/>
                    </a:lnTo>
                    <a:lnTo>
                      <a:pt x="10" y="61"/>
                    </a:lnTo>
                    <a:lnTo>
                      <a:pt x="8" y="53"/>
                    </a:lnTo>
                    <a:lnTo>
                      <a:pt x="7" y="44"/>
                    </a:lnTo>
                    <a:lnTo>
                      <a:pt x="5" y="37"/>
                    </a:lnTo>
                    <a:lnTo>
                      <a:pt x="4" y="30"/>
                    </a:lnTo>
                    <a:lnTo>
                      <a:pt x="1" y="24"/>
                    </a:lnTo>
                    <a:lnTo>
                      <a:pt x="0" y="19"/>
                    </a:lnTo>
                    <a:lnTo>
                      <a:pt x="37" y="4"/>
                    </a:lnTo>
                    <a:lnTo>
                      <a:pt x="38" y="8"/>
                    </a:lnTo>
                    <a:lnTo>
                      <a:pt x="41" y="14"/>
                    </a:lnTo>
                    <a:lnTo>
                      <a:pt x="42" y="22"/>
                    </a:lnTo>
                    <a:lnTo>
                      <a:pt x="44" y="30"/>
                    </a:lnTo>
                    <a:lnTo>
                      <a:pt x="45" y="37"/>
                    </a:lnTo>
                    <a:lnTo>
                      <a:pt x="48" y="47"/>
                    </a:lnTo>
                    <a:lnTo>
                      <a:pt x="49" y="56"/>
                    </a:lnTo>
                    <a:lnTo>
                      <a:pt x="51" y="66"/>
                    </a:lnTo>
                    <a:lnTo>
                      <a:pt x="53" y="76"/>
                    </a:lnTo>
                    <a:lnTo>
                      <a:pt x="54" y="87"/>
                    </a:lnTo>
                    <a:lnTo>
                      <a:pt x="56" y="98"/>
                    </a:lnTo>
                    <a:lnTo>
                      <a:pt x="57" y="109"/>
                    </a:lnTo>
                    <a:lnTo>
                      <a:pt x="60" y="121"/>
                    </a:lnTo>
                    <a:lnTo>
                      <a:pt x="61" y="133"/>
                    </a:lnTo>
                    <a:lnTo>
                      <a:pt x="63" y="145"/>
                    </a:lnTo>
                    <a:lnTo>
                      <a:pt x="65" y="156"/>
                    </a:lnTo>
                    <a:lnTo>
                      <a:pt x="66" y="168"/>
                    </a:lnTo>
                    <a:lnTo>
                      <a:pt x="68" y="180"/>
                    </a:lnTo>
                    <a:lnTo>
                      <a:pt x="69" y="192"/>
                    </a:lnTo>
                    <a:lnTo>
                      <a:pt x="71" y="204"/>
                    </a:lnTo>
                    <a:lnTo>
                      <a:pt x="72" y="216"/>
                    </a:lnTo>
                    <a:lnTo>
                      <a:pt x="74" y="228"/>
                    </a:lnTo>
                    <a:lnTo>
                      <a:pt x="75" y="239"/>
                    </a:lnTo>
                    <a:lnTo>
                      <a:pt x="76" y="250"/>
                    </a:lnTo>
                    <a:lnTo>
                      <a:pt x="78" y="260"/>
                    </a:lnTo>
                    <a:lnTo>
                      <a:pt x="79" y="270"/>
                    </a:lnTo>
                    <a:lnTo>
                      <a:pt x="80" y="281"/>
                    </a:lnTo>
                    <a:lnTo>
                      <a:pt x="81" y="289"/>
                    </a:lnTo>
                    <a:lnTo>
                      <a:pt x="82" y="297"/>
                    </a:lnTo>
                    <a:lnTo>
                      <a:pt x="84" y="306"/>
                    </a:lnTo>
                    <a:lnTo>
                      <a:pt x="85" y="313"/>
                    </a:lnTo>
                    <a:lnTo>
                      <a:pt x="86" y="320"/>
                    </a:lnTo>
                    <a:lnTo>
                      <a:pt x="86" y="320"/>
                    </a:lnTo>
                    <a:close/>
                    <a:moveTo>
                      <a:pt x="49" y="334"/>
                    </a:moveTo>
                    <a:lnTo>
                      <a:pt x="86" y="320"/>
                    </a:lnTo>
                    <a:lnTo>
                      <a:pt x="86" y="320"/>
                    </a:lnTo>
                    <a:lnTo>
                      <a:pt x="86" y="320"/>
                    </a:lnTo>
                    <a:lnTo>
                      <a:pt x="86" y="321"/>
                    </a:lnTo>
                    <a:lnTo>
                      <a:pt x="86" y="321"/>
                    </a:lnTo>
                    <a:lnTo>
                      <a:pt x="86" y="322"/>
                    </a:lnTo>
                    <a:lnTo>
                      <a:pt x="86" y="322"/>
                    </a:lnTo>
                    <a:lnTo>
                      <a:pt x="86" y="322"/>
                    </a:lnTo>
                    <a:lnTo>
                      <a:pt x="85" y="324"/>
                    </a:lnTo>
                    <a:lnTo>
                      <a:pt x="85" y="324"/>
                    </a:lnTo>
                    <a:lnTo>
                      <a:pt x="85" y="325"/>
                    </a:lnTo>
                    <a:lnTo>
                      <a:pt x="84" y="325"/>
                    </a:lnTo>
                    <a:lnTo>
                      <a:pt x="84" y="325"/>
                    </a:lnTo>
                    <a:lnTo>
                      <a:pt x="84" y="326"/>
                    </a:lnTo>
                    <a:lnTo>
                      <a:pt x="82" y="326"/>
                    </a:lnTo>
                    <a:lnTo>
                      <a:pt x="82" y="327"/>
                    </a:lnTo>
                    <a:lnTo>
                      <a:pt x="81" y="327"/>
                    </a:lnTo>
                    <a:lnTo>
                      <a:pt x="81" y="328"/>
                    </a:lnTo>
                    <a:lnTo>
                      <a:pt x="80" y="328"/>
                    </a:lnTo>
                    <a:lnTo>
                      <a:pt x="80" y="328"/>
                    </a:lnTo>
                    <a:lnTo>
                      <a:pt x="79" y="330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6" y="331"/>
                    </a:lnTo>
                    <a:lnTo>
                      <a:pt x="76" y="331"/>
                    </a:lnTo>
                    <a:lnTo>
                      <a:pt x="75" y="332"/>
                    </a:lnTo>
                    <a:lnTo>
                      <a:pt x="74" y="332"/>
                    </a:lnTo>
                    <a:lnTo>
                      <a:pt x="74" y="333"/>
                    </a:lnTo>
                    <a:lnTo>
                      <a:pt x="73" y="333"/>
                    </a:lnTo>
                    <a:lnTo>
                      <a:pt x="72" y="333"/>
                    </a:lnTo>
                    <a:lnTo>
                      <a:pt x="71" y="334"/>
                    </a:lnTo>
                    <a:lnTo>
                      <a:pt x="69" y="334"/>
                    </a:lnTo>
                    <a:lnTo>
                      <a:pt x="69" y="334"/>
                    </a:lnTo>
                    <a:lnTo>
                      <a:pt x="68" y="336"/>
                    </a:lnTo>
                    <a:lnTo>
                      <a:pt x="67" y="336"/>
                    </a:lnTo>
                    <a:lnTo>
                      <a:pt x="66" y="336"/>
                    </a:lnTo>
                    <a:lnTo>
                      <a:pt x="65" y="336"/>
                    </a:lnTo>
                    <a:lnTo>
                      <a:pt x="65" y="337"/>
                    </a:lnTo>
                    <a:lnTo>
                      <a:pt x="63" y="337"/>
                    </a:lnTo>
                    <a:lnTo>
                      <a:pt x="62" y="337"/>
                    </a:lnTo>
                    <a:lnTo>
                      <a:pt x="61" y="337"/>
                    </a:lnTo>
                    <a:lnTo>
                      <a:pt x="61" y="337"/>
                    </a:lnTo>
                    <a:lnTo>
                      <a:pt x="60" y="337"/>
                    </a:lnTo>
                    <a:lnTo>
                      <a:pt x="59" y="337"/>
                    </a:lnTo>
                    <a:lnTo>
                      <a:pt x="59" y="338"/>
                    </a:lnTo>
                    <a:lnTo>
                      <a:pt x="57" y="338"/>
                    </a:lnTo>
                    <a:lnTo>
                      <a:pt x="56" y="338"/>
                    </a:lnTo>
                    <a:lnTo>
                      <a:pt x="56" y="338"/>
                    </a:lnTo>
                    <a:lnTo>
                      <a:pt x="55" y="338"/>
                    </a:lnTo>
                    <a:lnTo>
                      <a:pt x="55" y="338"/>
                    </a:lnTo>
                    <a:lnTo>
                      <a:pt x="54" y="338"/>
                    </a:lnTo>
                    <a:lnTo>
                      <a:pt x="54" y="337"/>
                    </a:lnTo>
                    <a:lnTo>
                      <a:pt x="53" y="337"/>
                    </a:lnTo>
                    <a:lnTo>
                      <a:pt x="53" y="337"/>
                    </a:lnTo>
                    <a:lnTo>
                      <a:pt x="51" y="337"/>
                    </a:lnTo>
                    <a:lnTo>
                      <a:pt x="51" y="337"/>
                    </a:lnTo>
                    <a:lnTo>
                      <a:pt x="51" y="337"/>
                    </a:lnTo>
                    <a:lnTo>
                      <a:pt x="50" y="337"/>
                    </a:lnTo>
                    <a:lnTo>
                      <a:pt x="50" y="336"/>
                    </a:lnTo>
                    <a:lnTo>
                      <a:pt x="50" y="336"/>
                    </a:lnTo>
                    <a:lnTo>
                      <a:pt x="49" y="336"/>
                    </a:lnTo>
                    <a:lnTo>
                      <a:pt x="49" y="336"/>
                    </a:lnTo>
                    <a:lnTo>
                      <a:pt x="49" y="334"/>
                    </a:lnTo>
                    <a:lnTo>
                      <a:pt x="49" y="334"/>
                    </a:lnTo>
                    <a:lnTo>
                      <a:pt x="49" y="3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5" name="Freeform 41"/>
              <p:cNvSpPr>
                <a:spLocks noEditPoints="1"/>
              </p:cNvSpPr>
              <p:nvPr/>
            </p:nvSpPr>
            <p:spPr bwMode="auto">
              <a:xfrm>
                <a:off x="5721351" y="4549776"/>
                <a:ext cx="98425" cy="533400"/>
              </a:xfrm>
              <a:custGeom>
                <a:avLst/>
                <a:gdLst>
                  <a:gd name="T0" fmla="*/ 0 w 62"/>
                  <a:gd name="T1" fmla="*/ 17 h 336"/>
                  <a:gd name="T2" fmla="*/ 0 w 62"/>
                  <a:gd name="T3" fmla="*/ 16 h 336"/>
                  <a:gd name="T4" fmla="*/ 1 w 62"/>
                  <a:gd name="T5" fmla="*/ 13 h 336"/>
                  <a:gd name="T6" fmla="*/ 2 w 62"/>
                  <a:gd name="T7" fmla="*/ 12 h 336"/>
                  <a:gd name="T8" fmla="*/ 5 w 62"/>
                  <a:gd name="T9" fmla="*/ 10 h 336"/>
                  <a:gd name="T10" fmla="*/ 7 w 62"/>
                  <a:gd name="T11" fmla="*/ 7 h 336"/>
                  <a:gd name="T12" fmla="*/ 11 w 62"/>
                  <a:gd name="T13" fmla="*/ 6 h 336"/>
                  <a:gd name="T14" fmla="*/ 14 w 62"/>
                  <a:gd name="T15" fmla="*/ 4 h 336"/>
                  <a:gd name="T16" fmla="*/ 18 w 62"/>
                  <a:gd name="T17" fmla="*/ 3 h 336"/>
                  <a:gd name="T18" fmla="*/ 21 w 62"/>
                  <a:gd name="T19" fmla="*/ 1 h 336"/>
                  <a:gd name="T20" fmla="*/ 25 w 62"/>
                  <a:gd name="T21" fmla="*/ 0 h 336"/>
                  <a:gd name="T22" fmla="*/ 29 w 62"/>
                  <a:gd name="T23" fmla="*/ 0 h 336"/>
                  <a:gd name="T24" fmla="*/ 31 w 62"/>
                  <a:gd name="T25" fmla="*/ 0 h 336"/>
                  <a:gd name="T26" fmla="*/ 33 w 62"/>
                  <a:gd name="T27" fmla="*/ 0 h 336"/>
                  <a:gd name="T28" fmla="*/ 36 w 62"/>
                  <a:gd name="T29" fmla="*/ 1 h 336"/>
                  <a:gd name="T30" fmla="*/ 37 w 62"/>
                  <a:gd name="T31" fmla="*/ 3 h 336"/>
                  <a:gd name="T32" fmla="*/ 62 w 62"/>
                  <a:gd name="T33" fmla="*/ 318 h 336"/>
                  <a:gd name="T34" fmla="*/ 23 w 62"/>
                  <a:gd name="T35" fmla="*/ 310 h 336"/>
                  <a:gd name="T36" fmla="*/ 20 w 62"/>
                  <a:gd name="T37" fmla="*/ 272 h 336"/>
                  <a:gd name="T38" fmla="*/ 18 w 62"/>
                  <a:gd name="T39" fmla="*/ 228 h 336"/>
                  <a:gd name="T40" fmla="*/ 15 w 62"/>
                  <a:gd name="T41" fmla="*/ 181 h 336"/>
                  <a:gd name="T42" fmla="*/ 13 w 62"/>
                  <a:gd name="T43" fmla="*/ 133 h 336"/>
                  <a:gd name="T44" fmla="*/ 10 w 62"/>
                  <a:gd name="T45" fmla="*/ 89 h 336"/>
                  <a:gd name="T46" fmla="*/ 6 w 62"/>
                  <a:gd name="T47" fmla="*/ 52 h 336"/>
                  <a:gd name="T48" fmla="*/ 1 w 62"/>
                  <a:gd name="T49" fmla="*/ 23 h 336"/>
                  <a:gd name="T50" fmla="*/ 39 w 62"/>
                  <a:gd name="T51" fmla="*/ 15 h 336"/>
                  <a:gd name="T52" fmla="*/ 44 w 62"/>
                  <a:gd name="T53" fmla="*/ 46 h 336"/>
                  <a:gd name="T54" fmla="*/ 48 w 62"/>
                  <a:gd name="T55" fmla="*/ 86 h 336"/>
                  <a:gd name="T56" fmla="*/ 51 w 62"/>
                  <a:gd name="T57" fmla="*/ 132 h 336"/>
                  <a:gd name="T58" fmla="*/ 54 w 62"/>
                  <a:gd name="T59" fmla="*/ 179 h 336"/>
                  <a:gd name="T60" fmla="*/ 56 w 62"/>
                  <a:gd name="T61" fmla="*/ 226 h 336"/>
                  <a:gd name="T62" fmla="*/ 58 w 62"/>
                  <a:gd name="T63" fmla="*/ 269 h 336"/>
                  <a:gd name="T64" fmla="*/ 61 w 62"/>
                  <a:gd name="T65" fmla="*/ 304 h 336"/>
                  <a:gd name="T66" fmla="*/ 25 w 62"/>
                  <a:gd name="T67" fmla="*/ 332 h 336"/>
                  <a:gd name="T68" fmla="*/ 62 w 62"/>
                  <a:gd name="T69" fmla="*/ 319 h 336"/>
                  <a:gd name="T70" fmla="*/ 62 w 62"/>
                  <a:gd name="T71" fmla="*/ 321 h 336"/>
                  <a:gd name="T72" fmla="*/ 61 w 62"/>
                  <a:gd name="T73" fmla="*/ 323 h 336"/>
                  <a:gd name="T74" fmla="*/ 58 w 62"/>
                  <a:gd name="T75" fmla="*/ 325 h 336"/>
                  <a:gd name="T76" fmla="*/ 56 w 62"/>
                  <a:gd name="T77" fmla="*/ 327 h 336"/>
                  <a:gd name="T78" fmla="*/ 52 w 62"/>
                  <a:gd name="T79" fmla="*/ 329 h 336"/>
                  <a:gd name="T80" fmla="*/ 49 w 62"/>
                  <a:gd name="T81" fmla="*/ 331 h 336"/>
                  <a:gd name="T82" fmla="*/ 45 w 62"/>
                  <a:gd name="T83" fmla="*/ 332 h 336"/>
                  <a:gd name="T84" fmla="*/ 42 w 62"/>
                  <a:gd name="T85" fmla="*/ 333 h 336"/>
                  <a:gd name="T86" fmla="*/ 38 w 62"/>
                  <a:gd name="T87" fmla="*/ 335 h 336"/>
                  <a:gd name="T88" fmla="*/ 35 w 62"/>
                  <a:gd name="T89" fmla="*/ 336 h 336"/>
                  <a:gd name="T90" fmla="*/ 32 w 62"/>
                  <a:gd name="T91" fmla="*/ 336 h 336"/>
                  <a:gd name="T92" fmla="*/ 30 w 62"/>
                  <a:gd name="T93" fmla="*/ 336 h 336"/>
                  <a:gd name="T94" fmla="*/ 27 w 62"/>
                  <a:gd name="T95" fmla="*/ 335 h 336"/>
                  <a:gd name="T96" fmla="*/ 26 w 62"/>
                  <a:gd name="T97" fmla="*/ 333 h 336"/>
                  <a:gd name="T98" fmla="*/ 25 w 62"/>
                  <a:gd name="T99" fmla="*/ 332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2" h="336">
                    <a:moveTo>
                      <a:pt x="37" y="4"/>
                    </a:moveTo>
                    <a:lnTo>
                      <a:pt x="0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6" y="1"/>
                    </a:lnTo>
                    <a:lnTo>
                      <a:pt x="36" y="1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7" y="4"/>
                    </a:lnTo>
                    <a:close/>
                    <a:moveTo>
                      <a:pt x="62" y="318"/>
                    </a:moveTo>
                    <a:lnTo>
                      <a:pt x="25" y="332"/>
                    </a:lnTo>
                    <a:lnTo>
                      <a:pt x="25" y="325"/>
                    </a:lnTo>
                    <a:lnTo>
                      <a:pt x="24" y="318"/>
                    </a:lnTo>
                    <a:lnTo>
                      <a:pt x="23" y="310"/>
                    </a:lnTo>
                    <a:lnTo>
                      <a:pt x="23" y="301"/>
                    </a:lnTo>
                    <a:lnTo>
                      <a:pt x="21" y="292"/>
                    </a:lnTo>
                    <a:lnTo>
                      <a:pt x="21" y="282"/>
                    </a:lnTo>
                    <a:lnTo>
                      <a:pt x="20" y="272"/>
                    </a:lnTo>
                    <a:lnTo>
                      <a:pt x="20" y="262"/>
                    </a:lnTo>
                    <a:lnTo>
                      <a:pt x="19" y="251"/>
                    </a:lnTo>
                    <a:lnTo>
                      <a:pt x="19" y="239"/>
                    </a:lnTo>
                    <a:lnTo>
                      <a:pt x="18" y="228"/>
                    </a:lnTo>
                    <a:lnTo>
                      <a:pt x="18" y="216"/>
                    </a:lnTo>
                    <a:lnTo>
                      <a:pt x="17" y="204"/>
                    </a:lnTo>
                    <a:lnTo>
                      <a:pt x="17" y="192"/>
                    </a:lnTo>
                    <a:lnTo>
                      <a:pt x="15" y="181"/>
                    </a:lnTo>
                    <a:lnTo>
                      <a:pt x="14" y="169"/>
                    </a:lnTo>
                    <a:lnTo>
                      <a:pt x="14" y="157"/>
                    </a:lnTo>
                    <a:lnTo>
                      <a:pt x="13" y="145"/>
                    </a:lnTo>
                    <a:lnTo>
                      <a:pt x="13" y="133"/>
                    </a:lnTo>
                    <a:lnTo>
                      <a:pt x="12" y="122"/>
                    </a:lnTo>
                    <a:lnTo>
                      <a:pt x="11" y="110"/>
                    </a:lnTo>
                    <a:lnTo>
                      <a:pt x="11" y="99"/>
                    </a:lnTo>
                    <a:lnTo>
                      <a:pt x="10" y="89"/>
                    </a:lnTo>
                    <a:lnTo>
                      <a:pt x="8" y="79"/>
                    </a:lnTo>
                    <a:lnTo>
                      <a:pt x="7" y="70"/>
                    </a:lnTo>
                    <a:lnTo>
                      <a:pt x="7" y="60"/>
                    </a:lnTo>
                    <a:lnTo>
                      <a:pt x="6" y="52"/>
                    </a:lnTo>
                    <a:lnTo>
                      <a:pt x="5" y="43"/>
                    </a:lnTo>
                    <a:lnTo>
                      <a:pt x="4" y="36"/>
                    </a:lnTo>
                    <a:lnTo>
                      <a:pt x="2" y="29"/>
                    </a:lnTo>
                    <a:lnTo>
                      <a:pt x="1" y="23"/>
                    </a:lnTo>
                    <a:lnTo>
                      <a:pt x="0" y="18"/>
                    </a:lnTo>
                    <a:lnTo>
                      <a:pt x="37" y="4"/>
                    </a:lnTo>
                    <a:lnTo>
                      <a:pt x="38" y="9"/>
                    </a:lnTo>
                    <a:lnTo>
                      <a:pt x="39" y="15"/>
                    </a:lnTo>
                    <a:lnTo>
                      <a:pt x="41" y="22"/>
                    </a:lnTo>
                    <a:lnTo>
                      <a:pt x="42" y="29"/>
                    </a:lnTo>
                    <a:lnTo>
                      <a:pt x="43" y="37"/>
                    </a:lnTo>
                    <a:lnTo>
                      <a:pt x="44" y="46"/>
                    </a:lnTo>
                    <a:lnTo>
                      <a:pt x="45" y="55"/>
                    </a:lnTo>
                    <a:lnTo>
                      <a:pt x="47" y="65"/>
                    </a:lnTo>
                    <a:lnTo>
                      <a:pt x="47" y="75"/>
                    </a:lnTo>
                    <a:lnTo>
                      <a:pt x="48" y="86"/>
                    </a:lnTo>
                    <a:lnTo>
                      <a:pt x="49" y="97"/>
                    </a:lnTo>
                    <a:lnTo>
                      <a:pt x="49" y="108"/>
                    </a:lnTo>
                    <a:lnTo>
                      <a:pt x="50" y="120"/>
                    </a:lnTo>
                    <a:lnTo>
                      <a:pt x="51" y="132"/>
                    </a:lnTo>
                    <a:lnTo>
                      <a:pt x="51" y="144"/>
                    </a:lnTo>
                    <a:lnTo>
                      <a:pt x="52" y="155"/>
                    </a:lnTo>
                    <a:lnTo>
                      <a:pt x="52" y="167"/>
                    </a:lnTo>
                    <a:lnTo>
                      <a:pt x="54" y="179"/>
                    </a:lnTo>
                    <a:lnTo>
                      <a:pt x="54" y="191"/>
                    </a:lnTo>
                    <a:lnTo>
                      <a:pt x="55" y="203"/>
                    </a:lnTo>
                    <a:lnTo>
                      <a:pt x="55" y="214"/>
                    </a:lnTo>
                    <a:lnTo>
                      <a:pt x="56" y="226"/>
                    </a:lnTo>
                    <a:lnTo>
                      <a:pt x="56" y="237"/>
                    </a:lnTo>
                    <a:lnTo>
                      <a:pt x="57" y="247"/>
                    </a:lnTo>
                    <a:lnTo>
                      <a:pt x="58" y="258"/>
                    </a:lnTo>
                    <a:lnTo>
                      <a:pt x="58" y="269"/>
                    </a:lnTo>
                    <a:lnTo>
                      <a:pt x="60" y="278"/>
                    </a:lnTo>
                    <a:lnTo>
                      <a:pt x="60" y="287"/>
                    </a:lnTo>
                    <a:lnTo>
                      <a:pt x="61" y="296"/>
                    </a:lnTo>
                    <a:lnTo>
                      <a:pt x="61" y="304"/>
                    </a:lnTo>
                    <a:lnTo>
                      <a:pt x="62" y="311"/>
                    </a:lnTo>
                    <a:lnTo>
                      <a:pt x="62" y="318"/>
                    </a:lnTo>
                    <a:lnTo>
                      <a:pt x="62" y="318"/>
                    </a:lnTo>
                    <a:close/>
                    <a:moveTo>
                      <a:pt x="25" y="332"/>
                    </a:moveTo>
                    <a:lnTo>
                      <a:pt x="62" y="318"/>
                    </a:lnTo>
                    <a:lnTo>
                      <a:pt x="62" y="318"/>
                    </a:lnTo>
                    <a:lnTo>
                      <a:pt x="62" y="319"/>
                    </a:lnTo>
                    <a:lnTo>
                      <a:pt x="62" y="319"/>
                    </a:lnTo>
                    <a:lnTo>
                      <a:pt x="62" y="319"/>
                    </a:lnTo>
                    <a:lnTo>
                      <a:pt x="62" y="320"/>
                    </a:lnTo>
                    <a:lnTo>
                      <a:pt x="62" y="320"/>
                    </a:lnTo>
                    <a:lnTo>
                      <a:pt x="62" y="321"/>
                    </a:lnTo>
                    <a:lnTo>
                      <a:pt x="62" y="321"/>
                    </a:lnTo>
                    <a:lnTo>
                      <a:pt x="61" y="321"/>
                    </a:lnTo>
                    <a:lnTo>
                      <a:pt x="61" y="323"/>
                    </a:lnTo>
                    <a:lnTo>
                      <a:pt x="61" y="323"/>
                    </a:lnTo>
                    <a:lnTo>
                      <a:pt x="60" y="324"/>
                    </a:lnTo>
                    <a:lnTo>
                      <a:pt x="60" y="324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7" y="325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5" y="329"/>
                    </a:lnTo>
                    <a:lnTo>
                      <a:pt x="54" y="329"/>
                    </a:lnTo>
                    <a:lnTo>
                      <a:pt x="52" y="329"/>
                    </a:lnTo>
                    <a:lnTo>
                      <a:pt x="52" y="330"/>
                    </a:lnTo>
                    <a:lnTo>
                      <a:pt x="51" y="330"/>
                    </a:lnTo>
                    <a:lnTo>
                      <a:pt x="50" y="331"/>
                    </a:lnTo>
                    <a:lnTo>
                      <a:pt x="49" y="331"/>
                    </a:lnTo>
                    <a:lnTo>
                      <a:pt x="49" y="331"/>
                    </a:lnTo>
                    <a:lnTo>
                      <a:pt x="48" y="332"/>
                    </a:lnTo>
                    <a:lnTo>
                      <a:pt x="47" y="332"/>
                    </a:lnTo>
                    <a:lnTo>
                      <a:pt x="45" y="332"/>
                    </a:lnTo>
                    <a:lnTo>
                      <a:pt x="45" y="333"/>
                    </a:lnTo>
                    <a:lnTo>
                      <a:pt x="44" y="333"/>
                    </a:lnTo>
                    <a:lnTo>
                      <a:pt x="43" y="333"/>
                    </a:lnTo>
                    <a:lnTo>
                      <a:pt x="42" y="333"/>
                    </a:lnTo>
                    <a:lnTo>
                      <a:pt x="41" y="335"/>
                    </a:lnTo>
                    <a:lnTo>
                      <a:pt x="41" y="335"/>
                    </a:lnTo>
                    <a:lnTo>
                      <a:pt x="39" y="335"/>
                    </a:lnTo>
                    <a:lnTo>
                      <a:pt x="38" y="335"/>
                    </a:lnTo>
                    <a:lnTo>
                      <a:pt x="37" y="335"/>
                    </a:lnTo>
                    <a:lnTo>
                      <a:pt x="37" y="335"/>
                    </a:lnTo>
                    <a:lnTo>
                      <a:pt x="36" y="336"/>
                    </a:lnTo>
                    <a:lnTo>
                      <a:pt x="35" y="336"/>
                    </a:lnTo>
                    <a:lnTo>
                      <a:pt x="35" y="336"/>
                    </a:lnTo>
                    <a:lnTo>
                      <a:pt x="33" y="336"/>
                    </a:lnTo>
                    <a:lnTo>
                      <a:pt x="32" y="336"/>
                    </a:lnTo>
                    <a:lnTo>
                      <a:pt x="32" y="336"/>
                    </a:lnTo>
                    <a:lnTo>
                      <a:pt x="31" y="336"/>
                    </a:lnTo>
                    <a:lnTo>
                      <a:pt x="31" y="336"/>
                    </a:lnTo>
                    <a:lnTo>
                      <a:pt x="30" y="336"/>
                    </a:lnTo>
                    <a:lnTo>
                      <a:pt x="30" y="336"/>
                    </a:lnTo>
                    <a:lnTo>
                      <a:pt x="29" y="335"/>
                    </a:lnTo>
                    <a:lnTo>
                      <a:pt x="29" y="335"/>
                    </a:lnTo>
                    <a:lnTo>
                      <a:pt x="27" y="335"/>
                    </a:lnTo>
                    <a:lnTo>
                      <a:pt x="27" y="335"/>
                    </a:lnTo>
                    <a:lnTo>
                      <a:pt x="27" y="335"/>
                    </a:lnTo>
                    <a:lnTo>
                      <a:pt x="26" y="335"/>
                    </a:lnTo>
                    <a:lnTo>
                      <a:pt x="26" y="333"/>
                    </a:lnTo>
                    <a:lnTo>
                      <a:pt x="26" y="333"/>
                    </a:lnTo>
                    <a:lnTo>
                      <a:pt x="26" y="333"/>
                    </a:lnTo>
                    <a:lnTo>
                      <a:pt x="25" y="333"/>
                    </a:lnTo>
                    <a:lnTo>
                      <a:pt x="25" y="332"/>
                    </a:lnTo>
                    <a:lnTo>
                      <a:pt x="25" y="332"/>
                    </a:lnTo>
                    <a:lnTo>
                      <a:pt x="25" y="3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6" name="Freeform 42"/>
              <p:cNvSpPr>
                <a:spLocks noEditPoints="1"/>
              </p:cNvSpPr>
              <p:nvPr/>
            </p:nvSpPr>
            <p:spPr bwMode="auto">
              <a:xfrm>
                <a:off x="5497514" y="4551364"/>
                <a:ext cx="95250" cy="530225"/>
              </a:xfrm>
              <a:custGeom>
                <a:avLst/>
                <a:gdLst>
                  <a:gd name="T0" fmla="*/ 0 w 60"/>
                  <a:gd name="T1" fmla="*/ 17 h 334"/>
                  <a:gd name="T2" fmla="*/ 0 w 60"/>
                  <a:gd name="T3" fmla="*/ 16 h 334"/>
                  <a:gd name="T4" fmla="*/ 1 w 60"/>
                  <a:gd name="T5" fmla="*/ 14 h 334"/>
                  <a:gd name="T6" fmla="*/ 4 w 60"/>
                  <a:gd name="T7" fmla="*/ 12 h 334"/>
                  <a:gd name="T8" fmla="*/ 5 w 60"/>
                  <a:gd name="T9" fmla="*/ 10 h 334"/>
                  <a:gd name="T10" fmla="*/ 8 w 60"/>
                  <a:gd name="T11" fmla="*/ 8 h 334"/>
                  <a:gd name="T12" fmla="*/ 11 w 60"/>
                  <a:gd name="T13" fmla="*/ 6 h 334"/>
                  <a:gd name="T14" fmla="*/ 14 w 60"/>
                  <a:gd name="T15" fmla="*/ 4 h 334"/>
                  <a:gd name="T16" fmla="*/ 19 w 60"/>
                  <a:gd name="T17" fmla="*/ 3 h 334"/>
                  <a:gd name="T18" fmla="*/ 23 w 60"/>
                  <a:gd name="T19" fmla="*/ 2 h 334"/>
                  <a:gd name="T20" fmla="*/ 26 w 60"/>
                  <a:gd name="T21" fmla="*/ 0 h 334"/>
                  <a:gd name="T22" fmla="*/ 29 w 60"/>
                  <a:gd name="T23" fmla="*/ 0 h 334"/>
                  <a:gd name="T24" fmla="*/ 32 w 60"/>
                  <a:gd name="T25" fmla="*/ 0 h 334"/>
                  <a:gd name="T26" fmla="*/ 34 w 60"/>
                  <a:gd name="T27" fmla="*/ 0 h 334"/>
                  <a:gd name="T28" fmla="*/ 36 w 60"/>
                  <a:gd name="T29" fmla="*/ 2 h 334"/>
                  <a:gd name="T30" fmla="*/ 37 w 60"/>
                  <a:gd name="T31" fmla="*/ 3 h 334"/>
                  <a:gd name="T32" fmla="*/ 60 w 60"/>
                  <a:gd name="T33" fmla="*/ 316 h 334"/>
                  <a:gd name="T34" fmla="*/ 20 w 60"/>
                  <a:gd name="T35" fmla="*/ 307 h 334"/>
                  <a:gd name="T36" fmla="*/ 18 w 60"/>
                  <a:gd name="T37" fmla="*/ 270 h 334"/>
                  <a:gd name="T38" fmla="*/ 16 w 60"/>
                  <a:gd name="T39" fmla="*/ 227 h 334"/>
                  <a:gd name="T40" fmla="*/ 14 w 60"/>
                  <a:gd name="T41" fmla="*/ 181 h 334"/>
                  <a:gd name="T42" fmla="*/ 12 w 60"/>
                  <a:gd name="T43" fmla="*/ 134 h 334"/>
                  <a:gd name="T44" fmla="*/ 8 w 60"/>
                  <a:gd name="T45" fmla="*/ 90 h 334"/>
                  <a:gd name="T46" fmla="*/ 6 w 60"/>
                  <a:gd name="T47" fmla="*/ 53 h 334"/>
                  <a:gd name="T48" fmla="*/ 1 w 60"/>
                  <a:gd name="T49" fmla="*/ 24 h 334"/>
                  <a:gd name="T50" fmla="*/ 40 w 60"/>
                  <a:gd name="T51" fmla="*/ 16 h 334"/>
                  <a:gd name="T52" fmla="*/ 44 w 60"/>
                  <a:gd name="T53" fmla="*/ 47 h 334"/>
                  <a:gd name="T54" fmla="*/ 47 w 60"/>
                  <a:gd name="T55" fmla="*/ 88 h 334"/>
                  <a:gd name="T56" fmla="*/ 50 w 60"/>
                  <a:gd name="T57" fmla="*/ 132 h 334"/>
                  <a:gd name="T58" fmla="*/ 51 w 60"/>
                  <a:gd name="T59" fmla="*/ 180 h 334"/>
                  <a:gd name="T60" fmla="*/ 54 w 60"/>
                  <a:gd name="T61" fmla="*/ 225 h 334"/>
                  <a:gd name="T62" fmla="*/ 56 w 60"/>
                  <a:gd name="T63" fmla="*/ 267 h 334"/>
                  <a:gd name="T64" fmla="*/ 59 w 60"/>
                  <a:gd name="T65" fmla="*/ 301 h 334"/>
                  <a:gd name="T66" fmla="*/ 23 w 60"/>
                  <a:gd name="T67" fmla="*/ 330 h 334"/>
                  <a:gd name="T68" fmla="*/ 60 w 60"/>
                  <a:gd name="T69" fmla="*/ 317 h 334"/>
                  <a:gd name="T70" fmla="*/ 59 w 60"/>
                  <a:gd name="T71" fmla="*/ 319 h 334"/>
                  <a:gd name="T72" fmla="*/ 57 w 60"/>
                  <a:gd name="T73" fmla="*/ 320 h 334"/>
                  <a:gd name="T74" fmla="*/ 56 w 60"/>
                  <a:gd name="T75" fmla="*/ 323 h 334"/>
                  <a:gd name="T76" fmla="*/ 53 w 60"/>
                  <a:gd name="T77" fmla="*/ 325 h 334"/>
                  <a:gd name="T78" fmla="*/ 50 w 60"/>
                  <a:gd name="T79" fmla="*/ 326 h 334"/>
                  <a:gd name="T80" fmla="*/ 47 w 60"/>
                  <a:gd name="T81" fmla="*/ 329 h 334"/>
                  <a:gd name="T82" fmla="*/ 43 w 60"/>
                  <a:gd name="T83" fmla="*/ 330 h 334"/>
                  <a:gd name="T84" fmla="*/ 40 w 60"/>
                  <a:gd name="T85" fmla="*/ 332 h 334"/>
                  <a:gd name="T86" fmla="*/ 36 w 60"/>
                  <a:gd name="T87" fmla="*/ 332 h 334"/>
                  <a:gd name="T88" fmla="*/ 32 w 60"/>
                  <a:gd name="T89" fmla="*/ 334 h 334"/>
                  <a:gd name="T90" fmla="*/ 30 w 60"/>
                  <a:gd name="T91" fmla="*/ 334 h 334"/>
                  <a:gd name="T92" fmla="*/ 26 w 60"/>
                  <a:gd name="T93" fmla="*/ 334 h 334"/>
                  <a:gd name="T94" fmla="*/ 25 w 60"/>
                  <a:gd name="T95" fmla="*/ 332 h 334"/>
                  <a:gd name="T96" fmla="*/ 24 w 60"/>
                  <a:gd name="T97" fmla="*/ 331 h 334"/>
                  <a:gd name="T98" fmla="*/ 23 w 60"/>
                  <a:gd name="T99" fmla="*/ 330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0" h="334">
                    <a:moveTo>
                      <a:pt x="37" y="4"/>
                    </a:moveTo>
                    <a:lnTo>
                      <a:pt x="0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19" y="2"/>
                    </a:lnTo>
                    <a:lnTo>
                      <a:pt x="20" y="2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1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7" y="4"/>
                    </a:lnTo>
                    <a:close/>
                    <a:moveTo>
                      <a:pt x="60" y="316"/>
                    </a:moveTo>
                    <a:lnTo>
                      <a:pt x="23" y="330"/>
                    </a:lnTo>
                    <a:lnTo>
                      <a:pt x="22" y="323"/>
                    </a:lnTo>
                    <a:lnTo>
                      <a:pt x="22" y="316"/>
                    </a:lnTo>
                    <a:lnTo>
                      <a:pt x="20" y="307"/>
                    </a:lnTo>
                    <a:lnTo>
                      <a:pt x="20" y="299"/>
                    </a:lnTo>
                    <a:lnTo>
                      <a:pt x="19" y="291"/>
                    </a:lnTo>
                    <a:lnTo>
                      <a:pt x="19" y="281"/>
                    </a:lnTo>
                    <a:lnTo>
                      <a:pt x="18" y="270"/>
                    </a:lnTo>
                    <a:lnTo>
                      <a:pt x="18" y="261"/>
                    </a:lnTo>
                    <a:lnTo>
                      <a:pt x="17" y="250"/>
                    </a:lnTo>
                    <a:lnTo>
                      <a:pt x="17" y="238"/>
                    </a:lnTo>
                    <a:lnTo>
                      <a:pt x="16" y="227"/>
                    </a:lnTo>
                    <a:lnTo>
                      <a:pt x="16" y="215"/>
                    </a:lnTo>
                    <a:lnTo>
                      <a:pt x="14" y="205"/>
                    </a:lnTo>
                    <a:lnTo>
                      <a:pt x="14" y="193"/>
                    </a:lnTo>
                    <a:lnTo>
                      <a:pt x="14" y="181"/>
                    </a:lnTo>
                    <a:lnTo>
                      <a:pt x="13" y="169"/>
                    </a:lnTo>
                    <a:lnTo>
                      <a:pt x="13" y="157"/>
                    </a:lnTo>
                    <a:lnTo>
                      <a:pt x="12" y="146"/>
                    </a:lnTo>
                    <a:lnTo>
                      <a:pt x="12" y="134"/>
                    </a:lnTo>
                    <a:lnTo>
                      <a:pt x="11" y="123"/>
                    </a:lnTo>
                    <a:lnTo>
                      <a:pt x="11" y="112"/>
                    </a:lnTo>
                    <a:lnTo>
                      <a:pt x="10" y="101"/>
                    </a:lnTo>
                    <a:lnTo>
                      <a:pt x="8" y="90"/>
                    </a:lnTo>
                    <a:lnTo>
                      <a:pt x="8" y="80"/>
                    </a:lnTo>
                    <a:lnTo>
                      <a:pt x="7" y="71"/>
                    </a:lnTo>
                    <a:lnTo>
                      <a:pt x="6" y="61"/>
                    </a:lnTo>
                    <a:lnTo>
                      <a:pt x="6" y="53"/>
                    </a:lnTo>
                    <a:lnTo>
                      <a:pt x="5" y="45"/>
                    </a:lnTo>
                    <a:lnTo>
                      <a:pt x="4" y="36"/>
                    </a:lnTo>
                    <a:lnTo>
                      <a:pt x="3" y="30"/>
                    </a:lnTo>
                    <a:lnTo>
                      <a:pt x="1" y="24"/>
                    </a:lnTo>
                    <a:lnTo>
                      <a:pt x="0" y="18"/>
                    </a:lnTo>
                    <a:lnTo>
                      <a:pt x="37" y="4"/>
                    </a:lnTo>
                    <a:lnTo>
                      <a:pt x="38" y="9"/>
                    </a:lnTo>
                    <a:lnTo>
                      <a:pt x="40" y="16"/>
                    </a:lnTo>
                    <a:lnTo>
                      <a:pt x="41" y="23"/>
                    </a:lnTo>
                    <a:lnTo>
                      <a:pt x="42" y="30"/>
                    </a:lnTo>
                    <a:lnTo>
                      <a:pt x="43" y="39"/>
                    </a:lnTo>
                    <a:lnTo>
                      <a:pt x="44" y="47"/>
                    </a:lnTo>
                    <a:lnTo>
                      <a:pt x="44" y="57"/>
                    </a:lnTo>
                    <a:lnTo>
                      <a:pt x="45" y="66"/>
                    </a:lnTo>
                    <a:lnTo>
                      <a:pt x="47" y="77"/>
                    </a:lnTo>
                    <a:lnTo>
                      <a:pt x="47" y="88"/>
                    </a:lnTo>
                    <a:lnTo>
                      <a:pt x="48" y="98"/>
                    </a:lnTo>
                    <a:lnTo>
                      <a:pt x="48" y="109"/>
                    </a:lnTo>
                    <a:lnTo>
                      <a:pt x="49" y="121"/>
                    </a:lnTo>
                    <a:lnTo>
                      <a:pt x="50" y="132"/>
                    </a:lnTo>
                    <a:lnTo>
                      <a:pt x="50" y="144"/>
                    </a:lnTo>
                    <a:lnTo>
                      <a:pt x="50" y="156"/>
                    </a:lnTo>
                    <a:lnTo>
                      <a:pt x="51" y="168"/>
                    </a:lnTo>
                    <a:lnTo>
                      <a:pt x="51" y="180"/>
                    </a:lnTo>
                    <a:lnTo>
                      <a:pt x="53" y="190"/>
                    </a:lnTo>
                    <a:lnTo>
                      <a:pt x="53" y="202"/>
                    </a:lnTo>
                    <a:lnTo>
                      <a:pt x="54" y="214"/>
                    </a:lnTo>
                    <a:lnTo>
                      <a:pt x="54" y="225"/>
                    </a:lnTo>
                    <a:lnTo>
                      <a:pt x="55" y="236"/>
                    </a:lnTo>
                    <a:lnTo>
                      <a:pt x="55" y="246"/>
                    </a:lnTo>
                    <a:lnTo>
                      <a:pt x="55" y="257"/>
                    </a:lnTo>
                    <a:lnTo>
                      <a:pt x="56" y="267"/>
                    </a:lnTo>
                    <a:lnTo>
                      <a:pt x="56" y="276"/>
                    </a:lnTo>
                    <a:lnTo>
                      <a:pt x="57" y="286"/>
                    </a:lnTo>
                    <a:lnTo>
                      <a:pt x="57" y="294"/>
                    </a:lnTo>
                    <a:lnTo>
                      <a:pt x="59" y="301"/>
                    </a:lnTo>
                    <a:lnTo>
                      <a:pt x="59" y="310"/>
                    </a:lnTo>
                    <a:lnTo>
                      <a:pt x="60" y="316"/>
                    </a:lnTo>
                    <a:lnTo>
                      <a:pt x="60" y="316"/>
                    </a:lnTo>
                    <a:close/>
                    <a:moveTo>
                      <a:pt x="23" y="330"/>
                    </a:moveTo>
                    <a:lnTo>
                      <a:pt x="60" y="316"/>
                    </a:lnTo>
                    <a:lnTo>
                      <a:pt x="60" y="316"/>
                    </a:lnTo>
                    <a:lnTo>
                      <a:pt x="60" y="317"/>
                    </a:lnTo>
                    <a:lnTo>
                      <a:pt x="60" y="317"/>
                    </a:lnTo>
                    <a:lnTo>
                      <a:pt x="60" y="318"/>
                    </a:lnTo>
                    <a:lnTo>
                      <a:pt x="60" y="318"/>
                    </a:lnTo>
                    <a:lnTo>
                      <a:pt x="60" y="318"/>
                    </a:lnTo>
                    <a:lnTo>
                      <a:pt x="59" y="319"/>
                    </a:lnTo>
                    <a:lnTo>
                      <a:pt x="59" y="319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57" y="320"/>
                    </a:lnTo>
                    <a:lnTo>
                      <a:pt x="57" y="322"/>
                    </a:lnTo>
                    <a:lnTo>
                      <a:pt x="56" y="322"/>
                    </a:lnTo>
                    <a:lnTo>
                      <a:pt x="56" y="323"/>
                    </a:lnTo>
                    <a:lnTo>
                      <a:pt x="56" y="323"/>
                    </a:lnTo>
                    <a:lnTo>
                      <a:pt x="55" y="324"/>
                    </a:lnTo>
                    <a:lnTo>
                      <a:pt x="55" y="324"/>
                    </a:lnTo>
                    <a:lnTo>
                      <a:pt x="54" y="324"/>
                    </a:lnTo>
                    <a:lnTo>
                      <a:pt x="53" y="325"/>
                    </a:lnTo>
                    <a:lnTo>
                      <a:pt x="53" y="325"/>
                    </a:lnTo>
                    <a:lnTo>
                      <a:pt x="51" y="326"/>
                    </a:lnTo>
                    <a:lnTo>
                      <a:pt x="51" y="326"/>
                    </a:lnTo>
                    <a:lnTo>
                      <a:pt x="50" y="326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8" y="329"/>
                    </a:lnTo>
                    <a:lnTo>
                      <a:pt x="47" y="329"/>
                    </a:lnTo>
                    <a:lnTo>
                      <a:pt x="45" y="329"/>
                    </a:lnTo>
                    <a:lnTo>
                      <a:pt x="45" y="330"/>
                    </a:lnTo>
                    <a:lnTo>
                      <a:pt x="44" y="330"/>
                    </a:lnTo>
                    <a:lnTo>
                      <a:pt x="43" y="330"/>
                    </a:lnTo>
                    <a:lnTo>
                      <a:pt x="42" y="331"/>
                    </a:lnTo>
                    <a:lnTo>
                      <a:pt x="41" y="331"/>
                    </a:lnTo>
                    <a:lnTo>
                      <a:pt x="41" y="331"/>
                    </a:lnTo>
                    <a:lnTo>
                      <a:pt x="40" y="332"/>
                    </a:lnTo>
                    <a:lnTo>
                      <a:pt x="38" y="332"/>
                    </a:lnTo>
                    <a:lnTo>
                      <a:pt x="37" y="332"/>
                    </a:lnTo>
                    <a:lnTo>
                      <a:pt x="37" y="332"/>
                    </a:lnTo>
                    <a:lnTo>
                      <a:pt x="36" y="332"/>
                    </a:lnTo>
                    <a:lnTo>
                      <a:pt x="35" y="332"/>
                    </a:lnTo>
                    <a:lnTo>
                      <a:pt x="34" y="334"/>
                    </a:lnTo>
                    <a:lnTo>
                      <a:pt x="34" y="334"/>
                    </a:lnTo>
                    <a:lnTo>
                      <a:pt x="32" y="334"/>
                    </a:lnTo>
                    <a:lnTo>
                      <a:pt x="31" y="334"/>
                    </a:lnTo>
                    <a:lnTo>
                      <a:pt x="31" y="334"/>
                    </a:lnTo>
                    <a:lnTo>
                      <a:pt x="30" y="334"/>
                    </a:lnTo>
                    <a:lnTo>
                      <a:pt x="30" y="334"/>
                    </a:lnTo>
                    <a:lnTo>
                      <a:pt x="29" y="334"/>
                    </a:lnTo>
                    <a:lnTo>
                      <a:pt x="28" y="334"/>
                    </a:lnTo>
                    <a:lnTo>
                      <a:pt x="28" y="334"/>
                    </a:lnTo>
                    <a:lnTo>
                      <a:pt x="26" y="334"/>
                    </a:lnTo>
                    <a:lnTo>
                      <a:pt x="26" y="334"/>
                    </a:lnTo>
                    <a:lnTo>
                      <a:pt x="25" y="332"/>
                    </a:lnTo>
                    <a:lnTo>
                      <a:pt x="25" y="332"/>
                    </a:lnTo>
                    <a:lnTo>
                      <a:pt x="25" y="332"/>
                    </a:lnTo>
                    <a:lnTo>
                      <a:pt x="24" y="332"/>
                    </a:lnTo>
                    <a:lnTo>
                      <a:pt x="24" y="332"/>
                    </a:lnTo>
                    <a:lnTo>
                      <a:pt x="24" y="332"/>
                    </a:lnTo>
                    <a:lnTo>
                      <a:pt x="24" y="331"/>
                    </a:lnTo>
                    <a:lnTo>
                      <a:pt x="23" y="331"/>
                    </a:lnTo>
                    <a:lnTo>
                      <a:pt x="23" y="331"/>
                    </a:lnTo>
                    <a:lnTo>
                      <a:pt x="23" y="330"/>
                    </a:lnTo>
                    <a:lnTo>
                      <a:pt x="23" y="330"/>
                    </a:lnTo>
                    <a:lnTo>
                      <a:pt x="23" y="33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7" name="Freeform 43"/>
              <p:cNvSpPr>
                <a:spLocks noEditPoints="1"/>
              </p:cNvSpPr>
              <p:nvPr/>
            </p:nvSpPr>
            <p:spPr bwMode="auto">
              <a:xfrm>
                <a:off x="3744914" y="4883151"/>
                <a:ext cx="3070225" cy="49213"/>
              </a:xfrm>
              <a:custGeom>
                <a:avLst/>
                <a:gdLst>
                  <a:gd name="T0" fmla="*/ 6 w 1934"/>
                  <a:gd name="T1" fmla="*/ 25 h 31"/>
                  <a:gd name="T2" fmla="*/ 4 w 1934"/>
                  <a:gd name="T3" fmla="*/ 25 h 31"/>
                  <a:gd name="T4" fmla="*/ 1 w 1934"/>
                  <a:gd name="T5" fmla="*/ 24 h 31"/>
                  <a:gd name="T6" fmla="*/ 0 w 1934"/>
                  <a:gd name="T7" fmla="*/ 23 h 31"/>
                  <a:gd name="T8" fmla="*/ 0 w 1934"/>
                  <a:gd name="T9" fmla="*/ 22 h 31"/>
                  <a:gd name="T10" fmla="*/ 0 w 1934"/>
                  <a:gd name="T11" fmla="*/ 20 h 31"/>
                  <a:gd name="T12" fmla="*/ 1 w 1934"/>
                  <a:gd name="T13" fmla="*/ 18 h 31"/>
                  <a:gd name="T14" fmla="*/ 4 w 1934"/>
                  <a:gd name="T15" fmla="*/ 16 h 31"/>
                  <a:gd name="T16" fmla="*/ 6 w 1934"/>
                  <a:gd name="T17" fmla="*/ 14 h 31"/>
                  <a:gd name="T18" fmla="*/ 9 w 1934"/>
                  <a:gd name="T19" fmla="*/ 11 h 31"/>
                  <a:gd name="T20" fmla="*/ 12 w 1934"/>
                  <a:gd name="T21" fmla="*/ 10 h 31"/>
                  <a:gd name="T22" fmla="*/ 16 w 1934"/>
                  <a:gd name="T23" fmla="*/ 8 h 31"/>
                  <a:gd name="T24" fmla="*/ 19 w 1934"/>
                  <a:gd name="T25" fmla="*/ 6 h 31"/>
                  <a:gd name="T26" fmla="*/ 23 w 1934"/>
                  <a:gd name="T27" fmla="*/ 5 h 31"/>
                  <a:gd name="T28" fmla="*/ 25 w 1934"/>
                  <a:gd name="T29" fmla="*/ 5 h 31"/>
                  <a:gd name="T30" fmla="*/ 29 w 1934"/>
                  <a:gd name="T31" fmla="*/ 4 h 31"/>
                  <a:gd name="T32" fmla="*/ 1924 w 1934"/>
                  <a:gd name="T33" fmla="*/ 0 h 31"/>
                  <a:gd name="T34" fmla="*/ 1814 w 1934"/>
                  <a:gd name="T35" fmla="*/ 27 h 31"/>
                  <a:gd name="T36" fmla="*/ 1603 w 1934"/>
                  <a:gd name="T37" fmla="*/ 30 h 31"/>
                  <a:gd name="T38" fmla="*/ 1320 w 1934"/>
                  <a:gd name="T39" fmla="*/ 31 h 31"/>
                  <a:gd name="T40" fmla="*/ 999 w 1934"/>
                  <a:gd name="T41" fmla="*/ 31 h 31"/>
                  <a:gd name="T42" fmla="*/ 674 w 1934"/>
                  <a:gd name="T43" fmla="*/ 30 h 31"/>
                  <a:gd name="T44" fmla="*/ 381 w 1934"/>
                  <a:gd name="T45" fmla="*/ 28 h 31"/>
                  <a:gd name="T46" fmla="*/ 151 w 1934"/>
                  <a:gd name="T47" fmla="*/ 27 h 31"/>
                  <a:gd name="T48" fmla="*/ 20 w 1934"/>
                  <a:gd name="T49" fmla="*/ 25 h 31"/>
                  <a:gd name="T50" fmla="*/ 66 w 1934"/>
                  <a:gd name="T51" fmla="*/ 4 h 31"/>
                  <a:gd name="T52" fmla="*/ 225 w 1934"/>
                  <a:gd name="T53" fmla="*/ 6 h 31"/>
                  <a:gd name="T54" fmla="*/ 473 w 1934"/>
                  <a:gd name="T55" fmla="*/ 8 h 31"/>
                  <a:gd name="T56" fmla="*/ 778 w 1934"/>
                  <a:gd name="T57" fmla="*/ 9 h 31"/>
                  <a:gd name="T58" fmla="*/ 1104 w 1934"/>
                  <a:gd name="T59" fmla="*/ 10 h 31"/>
                  <a:gd name="T60" fmla="*/ 1419 w 1934"/>
                  <a:gd name="T61" fmla="*/ 10 h 31"/>
                  <a:gd name="T62" fmla="*/ 1687 w 1934"/>
                  <a:gd name="T63" fmla="*/ 8 h 31"/>
                  <a:gd name="T64" fmla="*/ 1873 w 1934"/>
                  <a:gd name="T65" fmla="*/ 4 h 31"/>
                  <a:gd name="T66" fmla="*/ 1906 w 1934"/>
                  <a:gd name="T67" fmla="*/ 22 h 31"/>
                  <a:gd name="T68" fmla="*/ 1926 w 1934"/>
                  <a:gd name="T69" fmla="*/ 0 h 31"/>
                  <a:gd name="T70" fmla="*/ 1930 w 1934"/>
                  <a:gd name="T71" fmla="*/ 2 h 31"/>
                  <a:gd name="T72" fmla="*/ 1931 w 1934"/>
                  <a:gd name="T73" fmla="*/ 2 h 31"/>
                  <a:gd name="T74" fmla="*/ 1934 w 1934"/>
                  <a:gd name="T75" fmla="*/ 3 h 31"/>
                  <a:gd name="T76" fmla="*/ 1934 w 1934"/>
                  <a:gd name="T77" fmla="*/ 4 h 31"/>
                  <a:gd name="T78" fmla="*/ 1934 w 1934"/>
                  <a:gd name="T79" fmla="*/ 5 h 31"/>
                  <a:gd name="T80" fmla="*/ 1934 w 1934"/>
                  <a:gd name="T81" fmla="*/ 8 h 31"/>
                  <a:gd name="T82" fmla="*/ 1932 w 1934"/>
                  <a:gd name="T83" fmla="*/ 10 h 31"/>
                  <a:gd name="T84" fmla="*/ 1930 w 1934"/>
                  <a:gd name="T85" fmla="*/ 11 h 31"/>
                  <a:gd name="T86" fmla="*/ 1928 w 1934"/>
                  <a:gd name="T87" fmla="*/ 14 h 31"/>
                  <a:gd name="T88" fmla="*/ 1924 w 1934"/>
                  <a:gd name="T89" fmla="*/ 16 h 31"/>
                  <a:gd name="T90" fmla="*/ 1920 w 1934"/>
                  <a:gd name="T91" fmla="*/ 17 h 31"/>
                  <a:gd name="T92" fmla="*/ 1917 w 1934"/>
                  <a:gd name="T93" fmla="*/ 20 h 31"/>
                  <a:gd name="T94" fmla="*/ 1913 w 1934"/>
                  <a:gd name="T95" fmla="*/ 21 h 31"/>
                  <a:gd name="T96" fmla="*/ 1910 w 1934"/>
                  <a:gd name="T97" fmla="*/ 22 h 31"/>
                  <a:gd name="T98" fmla="*/ 1907 w 1934"/>
                  <a:gd name="T99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34" h="31">
                    <a:moveTo>
                      <a:pt x="31" y="4"/>
                    </a:moveTo>
                    <a:lnTo>
                      <a:pt x="7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6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4"/>
                    </a:lnTo>
                    <a:close/>
                    <a:moveTo>
                      <a:pt x="1924" y="0"/>
                    </a:moveTo>
                    <a:lnTo>
                      <a:pt x="1906" y="22"/>
                    </a:lnTo>
                    <a:lnTo>
                      <a:pt x="1882" y="24"/>
                    </a:lnTo>
                    <a:lnTo>
                      <a:pt x="1852" y="25"/>
                    </a:lnTo>
                    <a:lnTo>
                      <a:pt x="1814" y="27"/>
                    </a:lnTo>
                    <a:lnTo>
                      <a:pt x="1770" y="28"/>
                    </a:lnTo>
                    <a:lnTo>
                      <a:pt x="1720" y="29"/>
                    </a:lnTo>
                    <a:lnTo>
                      <a:pt x="1664" y="29"/>
                    </a:lnTo>
                    <a:lnTo>
                      <a:pt x="1603" y="30"/>
                    </a:lnTo>
                    <a:lnTo>
                      <a:pt x="1539" y="30"/>
                    </a:lnTo>
                    <a:lnTo>
                      <a:pt x="1468" y="31"/>
                    </a:lnTo>
                    <a:lnTo>
                      <a:pt x="1397" y="31"/>
                    </a:lnTo>
                    <a:lnTo>
                      <a:pt x="1320" y="31"/>
                    </a:lnTo>
                    <a:lnTo>
                      <a:pt x="1243" y="31"/>
                    </a:lnTo>
                    <a:lnTo>
                      <a:pt x="1163" y="31"/>
                    </a:lnTo>
                    <a:lnTo>
                      <a:pt x="1081" y="31"/>
                    </a:lnTo>
                    <a:lnTo>
                      <a:pt x="999" y="31"/>
                    </a:lnTo>
                    <a:lnTo>
                      <a:pt x="917" y="31"/>
                    </a:lnTo>
                    <a:lnTo>
                      <a:pt x="836" y="31"/>
                    </a:lnTo>
                    <a:lnTo>
                      <a:pt x="754" y="30"/>
                    </a:lnTo>
                    <a:lnTo>
                      <a:pt x="674" y="30"/>
                    </a:lnTo>
                    <a:lnTo>
                      <a:pt x="597" y="30"/>
                    </a:lnTo>
                    <a:lnTo>
                      <a:pt x="522" y="29"/>
                    </a:lnTo>
                    <a:lnTo>
                      <a:pt x="449" y="29"/>
                    </a:lnTo>
                    <a:lnTo>
                      <a:pt x="381" y="28"/>
                    </a:lnTo>
                    <a:lnTo>
                      <a:pt x="316" y="28"/>
                    </a:lnTo>
                    <a:lnTo>
                      <a:pt x="256" y="28"/>
                    </a:lnTo>
                    <a:lnTo>
                      <a:pt x="201" y="27"/>
                    </a:lnTo>
                    <a:lnTo>
                      <a:pt x="151" y="27"/>
                    </a:lnTo>
                    <a:lnTo>
                      <a:pt x="108" y="27"/>
                    </a:lnTo>
                    <a:lnTo>
                      <a:pt x="72" y="27"/>
                    </a:lnTo>
                    <a:lnTo>
                      <a:pt x="42" y="25"/>
                    </a:lnTo>
                    <a:lnTo>
                      <a:pt x="20" y="25"/>
                    </a:lnTo>
                    <a:lnTo>
                      <a:pt x="7" y="25"/>
                    </a:lnTo>
                    <a:lnTo>
                      <a:pt x="31" y="4"/>
                    </a:lnTo>
                    <a:lnTo>
                      <a:pt x="44" y="4"/>
                    </a:lnTo>
                    <a:lnTo>
                      <a:pt x="66" y="4"/>
                    </a:lnTo>
                    <a:lnTo>
                      <a:pt x="94" y="5"/>
                    </a:lnTo>
                    <a:lnTo>
                      <a:pt x="131" y="5"/>
                    </a:lnTo>
                    <a:lnTo>
                      <a:pt x="174" y="5"/>
                    </a:lnTo>
                    <a:lnTo>
                      <a:pt x="225" y="6"/>
                    </a:lnTo>
                    <a:lnTo>
                      <a:pt x="279" y="6"/>
                    </a:lnTo>
                    <a:lnTo>
                      <a:pt x="339" y="6"/>
                    </a:lnTo>
                    <a:lnTo>
                      <a:pt x="404" y="8"/>
                    </a:lnTo>
                    <a:lnTo>
                      <a:pt x="473" y="8"/>
                    </a:lnTo>
                    <a:lnTo>
                      <a:pt x="546" y="8"/>
                    </a:lnTo>
                    <a:lnTo>
                      <a:pt x="621" y="9"/>
                    </a:lnTo>
                    <a:lnTo>
                      <a:pt x="698" y="9"/>
                    </a:lnTo>
                    <a:lnTo>
                      <a:pt x="778" y="9"/>
                    </a:lnTo>
                    <a:lnTo>
                      <a:pt x="858" y="10"/>
                    </a:lnTo>
                    <a:lnTo>
                      <a:pt x="941" y="10"/>
                    </a:lnTo>
                    <a:lnTo>
                      <a:pt x="1023" y="10"/>
                    </a:lnTo>
                    <a:lnTo>
                      <a:pt x="1104" y="10"/>
                    </a:lnTo>
                    <a:lnTo>
                      <a:pt x="1185" y="10"/>
                    </a:lnTo>
                    <a:lnTo>
                      <a:pt x="1265" y="10"/>
                    </a:lnTo>
                    <a:lnTo>
                      <a:pt x="1343" y="10"/>
                    </a:lnTo>
                    <a:lnTo>
                      <a:pt x="1419" y="10"/>
                    </a:lnTo>
                    <a:lnTo>
                      <a:pt x="1492" y="10"/>
                    </a:lnTo>
                    <a:lnTo>
                      <a:pt x="1561" y="9"/>
                    </a:lnTo>
                    <a:lnTo>
                      <a:pt x="1626" y="9"/>
                    </a:lnTo>
                    <a:lnTo>
                      <a:pt x="1687" y="8"/>
                    </a:lnTo>
                    <a:lnTo>
                      <a:pt x="1743" y="8"/>
                    </a:lnTo>
                    <a:lnTo>
                      <a:pt x="1793" y="6"/>
                    </a:lnTo>
                    <a:lnTo>
                      <a:pt x="1836" y="5"/>
                    </a:lnTo>
                    <a:lnTo>
                      <a:pt x="1873" y="4"/>
                    </a:lnTo>
                    <a:lnTo>
                      <a:pt x="1903" y="3"/>
                    </a:lnTo>
                    <a:lnTo>
                      <a:pt x="1924" y="0"/>
                    </a:lnTo>
                    <a:lnTo>
                      <a:pt x="1924" y="0"/>
                    </a:lnTo>
                    <a:close/>
                    <a:moveTo>
                      <a:pt x="1906" y="22"/>
                    </a:moveTo>
                    <a:lnTo>
                      <a:pt x="1924" y="0"/>
                    </a:lnTo>
                    <a:lnTo>
                      <a:pt x="1925" y="0"/>
                    </a:lnTo>
                    <a:lnTo>
                      <a:pt x="1926" y="0"/>
                    </a:lnTo>
                    <a:lnTo>
                      <a:pt x="1926" y="0"/>
                    </a:lnTo>
                    <a:lnTo>
                      <a:pt x="1928" y="0"/>
                    </a:lnTo>
                    <a:lnTo>
                      <a:pt x="1929" y="0"/>
                    </a:lnTo>
                    <a:lnTo>
                      <a:pt x="1929" y="0"/>
                    </a:lnTo>
                    <a:lnTo>
                      <a:pt x="1930" y="2"/>
                    </a:lnTo>
                    <a:lnTo>
                      <a:pt x="1930" y="2"/>
                    </a:lnTo>
                    <a:lnTo>
                      <a:pt x="1931" y="2"/>
                    </a:lnTo>
                    <a:lnTo>
                      <a:pt x="1931" y="2"/>
                    </a:lnTo>
                    <a:lnTo>
                      <a:pt x="1931" y="2"/>
                    </a:lnTo>
                    <a:lnTo>
                      <a:pt x="1932" y="2"/>
                    </a:lnTo>
                    <a:lnTo>
                      <a:pt x="1932" y="2"/>
                    </a:lnTo>
                    <a:lnTo>
                      <a:pt x="1932" y="3"/>
                    </a:lnTo>
                    <a:lnTo>
                      <a:pt x="1934" y="3"/>
                    </a:lnTo>
                    <a:lnTo>
                      <a:pt x="1934" y="3"/>
                    </a:lnTo>
                    <a:lnTo>
                      <a:pt x="1934" y="3"/>
                    </a:lnTo>
                    <a:lnTo>
                      <a:pt x="1934" y="4"/>
                    </a:lnTo>
                    <a:lnTo>
                      <a:pt x="1934" y="4"/>
                    </a:lnTo>
                    <a:lnTo>
                      <a:pt x="1934" y="4"/>
                    </a:lnTo>
                    <a:lnTo>
                      <a:pt x="1934" y="5"/>
                    </a:lnTo>
                    <a:lnTo>
                      <a:pt x="1934" y="5"/>
                    </a:lnTo>
                    <a:lnTo>
                      <a:pt x="1934" y="5"/>
                    </a:lnTo>
                    <a:lnTo>
                      <a:pt x="1934" y="6"/>
                    </a:lnTo>
                    <a:lnTo>
                      <a:pt x="1934" y="6"/>
                    </a:lnTo>
                    <a:lnTo>
                      <a:pt x="1934" y="6"/>
                    </a:lnTo>
                    <a:lnTo>
                      <a:pt x="1934" y="8"/>
                    </a:lnTo>
                    <a:lnTo>
                      <a:pt x="1932" y="8"/>
                    </a:lnTo>
                    <a:lnTo>
                      <a:pt x="1932" y="9"/>
                    </a:lnTo>
                    <a:lnTo>
                      <a:pt x="1932" y="9"/>
                    </a:lnTo>
                    <a:lnTo>
                      <a:pt x="1932" y="10"/>
                    </a:lnTo>
                    <a:lnTo>
                      <a:pt x="1931" y="10"/>
                    </a:lnTo>
                    <a:lnTo>
                      <a:pt x="1931" y="10"/>
                    </a:lnTo>
                    <a:lnTo>
                      <a:pt x="1930" y="11"/>
                    </a:lnTo>
                    <a:lnTo>
                      <a:pt x="1930" y="11"/>
                    </a:lnTo>
                    <a:lnTo>
                      <a:pt x="1929" y="12"/>
                    </a:lnTo>
                    <a:lnTo>
                      <a:pt x="1929" y="12"/>
                    </a:lnTo>
                    <a:lnTo>
                      <a:pt x="1928" y="14"/>
                    </a:lnTo>
                    <a:lnTo>
                      <a:pt x="1928" y="14"/>
                    </a:lnTo>
                    <a:lnTo>
                      <a:pt x="1926" y="15"/>
                    </a:lnTo>
                    <a:lnTo>
                      <a:pt x="1925" y="15"/>
                    </a:lnTo>
                    <a:lnTo>
                      <a:pt x="1925" y="15"/>
                    </a:lnTo>
                    <a:lnTo>
                      <a:pt x="1924" y="16"/>
                    </a:lnTo>
                    <a:lnTo>
                      <a:pt x="1924" y="16"/>
                    </a:lnTo>
                    <a:lnTo>
                      <a:pt x="1923" y="17"/>
                    </a:lnTo>
                    <a:lnTo>
                      <a:pt x="1922" y="17"/>
                    </a:lnTo>
                    <a:lnTo>
                      <a:pt x="1920" y="17"/>
                    </a:lnTo>
                    <a:lnTo>
                      <a:pt x="1920" y="18"/>
                    </a:lnTo>
                    <a:lnTo>
                      <a:pt x="1919" y="18"/>
                    </a:lnTo>
                    <a:lnTo>
                      <a:pt x="1918" y="18"/>
                    </a:lnTo>
                    <a:lnTo>
                      <a:pt x="1917" y="20"/>
                    </a:lnTo>
                    <a:lnTo>
                      <a:pt x="1917" y="20"/>
                    </a:lnTo>
                    <a:lnTo>
                      <a:pt x="1916" y="20"/>
                    </a:lnTo>
                    <a:lnTo>
                      <a:pt x="1915" y="20"/>
                    </a:lnTo>
                    <a:lnTo>
                      <a:pt x="1913" y="21"/>
                    </a:lnTo>
                    <a:lnTo>
                      <a:pt x="1913" y="21"/>
                    </a:lnTo>
                    <a:lnTo>
                      <a:pt x="1912" y="21"/>
                    </a:lnTo>
                    <a:lnTo>
                      <a:pt x="1911" y="21"/>
                    </a:lnTo>
                    <a:lnTo>
                      <a:pt x="1910" y="22"/>
                    </a:lnTo>
                    <a:lnTo>
                      <a:pt x="1910" y="22"/>
                    </a:lnTo>
                    <a:lnTo>
                      <a:pt x="1909" y="22"/>
                    </a:lnTo>
                    <a:lnTo>
                      <a:pt x="1907" y="22"/>
                    </a:lnTo>
                    <a:lnTo>
                      <a:pt x="1907" y="22"/>
                    </a:lnTo>
                    <a:lnTo>
                      <a:pt x="1906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8" name="Freeform 44"/>
              <p:cNvSpPr>
                <a:spLocks noEditPoints="1"/>
              </p:cNvSpPr>
              <p:nvPr/>
            </p:nvSpPr>
            <p:spPr bwMode="auto">
              <a:xfrm>
                <a:off x="3790951" y="4764089"/>
                <a:ext cx="2981325" cy="47625"/>
              </a:xfrm>
              <a:custGeom>
                <a:avLst/>
                <a:gdLst>
                  <a:gd name="T0" fmla="*/ 6 w 1878"/>
                  <a:gd name="T1" fmla="*/ 22 h 30"/>
                  <a:gd name="T2" fmla="*/ 3 w 1878"/>
                  <a:gd name="T3" fmla="*/ 22 h 30"/>
                  <a:gd name="T4" fmla="*/ 2 w 1878"/>
                  <a:gd name="T5" fmla="*/ 20 h 30"/>
                  <a:gd name="T6" fmla="*/ 1 w 1878"/>
                  <a:gd name="T7" fmla="*/ 19 h 30"/>
                  <a:gd name="T8" fmla="*/ 0 w 1878"/>
                  <a:gd name="T9" fmla="*/ 18 h 30"/>
                  <a:gd name="T10" fmla="*/ 1 w 1878"/>
                  <a:gd name="T11" fmla="*/ 16 h 30"/>
                  <a:gd name="T12" fmla="*/ 2 w 1878"/>
                  <a:gd name="T13" fmla="*/ 15 h 30"/>
                  <a:gd name="T14" fmla="*/ 3 w 1878"/>
                  <a:gd name="T15" fmla="*/ 12 h 30"/>
                  <a:gd name="T16" fmla="*/ 6 w 1878"/>
                  <a:gd name="T17" fmla="*/ 10 h 30"/>
                  <a:gd name="T18" fmla="*/ 8 w 1878"/>
                  <a:gd name="T19" fmla="*/ 7 h 30"/>
                  <a:gd name="T20" fmla="*/ 12 w 1878"/>
                  <a:gd name="T21" fmla="*/ 6 h 30"/>
                  <a:gd name="T22" fmla="*/ 15 w 1878"/>
                  <a:gd name="T23" fmla="*/ 4 h 30"/>
                  <a:gd name="T24" fmla="*/ 19 w 1878"/>
                  <a:gd name="T25" fmla="*/ 3 h 30"/>
                  <a:gd name="T26" fmla="*/ 22 w 1878"/>
                  <a:gd name="T27" fmla="*/ 1 h 30"/>
                  <a:gd name="T28" fmla="*/ 26 w 1878"/>
                  <a:gd name="T29" fmla="*/ 1 h 30"/>
                  <a:gd name="T30" fmla="*/ 30 w 1878"/>
                  <a:gd name="T31" fmla="*/ 0 h 30"/>
                  <a:gd name="T32" fmla="*/ 1869 w 1878"/>
                  <a:gd name="T33" fmla="*/ 0 h 30"/>
                  <a:gd name="T34" fmla="*/ 1759 w 1878"/>
                  <a:gd name="T35" fmla="*/ 26 h 30"/>
                  <a:gd name="T36" fmla="*/ 1554 w 1878"/>
                  <a:gd name="T37" fmla="*/ 29 h 30"/>
                  <a:gd name="T38" fmla="*/ 1279 w 1878"/>
                  <a:gd name="T39" fmla="*/ 30 h 30"/>
                  <a:gd name="T40" fmla="*/ 969 w 1878"/>
                  <a:gd name="T41" fmla="*/ 30 h 30"/>
                  <a:gd name="T42" fmla="*/ 655 w 1878"/>
                  <a:gd name="T43" fmla="*/ 28 h 30"/>
                  <a:gd name="T44" fmla="*/ 370 w 1878"/>
                  <a:gd name="T45" fmla="*/ 25 h 30"/>
                  <a:gd name="T46" fmla="*/ 148 w 1878"/>
                  <a:gd name="T47" fmla="*/ 23 h 30"/>
                  <a:gd name="T48" fmla="*/ 20 w 1878"/>
                  <a:gd name="T49" fmla="*/ 22 h 30"/>
                  <a:gd name="T50" fmla="*/ 65 w 1878"/>
                  <a:gd name="T51" fmla="*/ 1 h 30"/>
                  <a:gd name="T52" fmla="*/ 219 w 1878"/>
                  <a:gd name="T53" fmla="*/ 3 h 30"/>
                  <a:gd name="T54" fmla="*/ 460 w 1878"/>
                  <a:gd name="T55" fmla="*/ 5 h 30"/>
                  <a:gd name="T56" fmla="*/ 755 w 1878"/>
                  <a:gd name="T57" fmla="*/ 7 h 30"/>
                  <a:gd name="T58" fmla="*/ 1072 w 1878"/>
                  <a:gd name="T59" fmla="*/ 9 h 30"/>
                  <a:gd name="T60" fmla="*/ 1376 w 1878"/>
                  <a:gd name="T61" fmla="*/ 9 h 30"/>
                  <a:gd name="T62" fmla="*/ 1636 w 1878"/>
                  <a:gd name="T63" fmla="*/ 7 h 30"/>
                  <a:gd name="T64" fmla="*/ 1817 w 1878"/>
                  <a:gd name="T65" fmla="*/ 4 h 30"/>
                  <a:gd name="T66" fmla="*/ 1850 w 1878"/>
                  <a:gd name="T67" fmla="*/ 22 h 30"/>
                  <a:gd name="T68" fmla="*/ 1871 w 1878"/>
                  <a:gd name="T69" fmla="*/ 0 h 30"/>
                  <a:gd name="T70" fmla="*/ 1874 w 1878"/>
                  <a:gd name="T71" fmla="*/ 0 h 30"/>
                  <a:gd name="T72" fmla="*/ 1876 w 1878"/>
                  <a:gd name="T73" fmla="*/ 1 h 30"/>
                  <a:gd name="T74" fmla="*/ 1877 w 1878"/>
                  <a:gd name="T75" fmla="*/ 3 h 30"/>
                  <a:gd name="T76" fmla="*/ 1877 w 1878"/>
                  <a:gd name="T77" fmla="*/ 4 h 30"/>
                  <a:gd name="T78" fmla="*/ 1877 w 1878"/>
                  <a:gd name="T79" fmla="*/ 5 h 30"/>
                  <a:gd name="T80" fmla="*/ 1877 w 1878"/>
                  <a:gd name="T81" fmla="*/ 7 h 30"/>
                  <a:gd name="T82" fmla="*/ 1876 w 1878"/>
                  <a:gd name="T83" fmla="*/ 9 h 30"/>
                  <a:gd name="T84" fmla="*/ 1874 w 1878"/>
                  <a:gd name="T85" fmla="*/ 11 h 30"/>
                  <a:gd name="T86" fmla="*/ 1871 w 1878"/>
                  <a:gd name="T87" fmla="*/ 13 h 30"/>
                  <a:gd name="T88" fmla="*/ 1868 w 1878"/>
                  <a:gd name="T89" fmla="*/ 16 h 30"/>
                  <a:gd name="T90" fmla="*/ 1865 w 1878"/>
                  <a:gd name="T91" fmla="*/ 17 h 30"/>
                  <a:gd name="T92" fmla="*/ 1862 w 1878"/>
                  <a:gd name="T93" fmla="*/ 19 h 30"/>
                  <a:gd name="T94" fmla="*/ 1858 w 1878"/>
                  <a:gd name="T95" fmla="*/ 20 h 30"/>
                  <a:gd name="T96" fmla="*/ 1854 w 1878"/>
                  <a:gd name="T97" fmla="*/ 20 h 30"/>
                  <a:gd name="T98" fmla="*/ 1851 w 1878"/>
                  <a:gd name="T99" fmla="*/ 2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78" h="30">
                    <a:moveTo>
                      <a:pt x="31" y="0"/>
                    </a:moveTo>
                    <a:lnTo>
                      <a:pt x="7" y="22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1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1" y="0"/>
                    </a:lnTo>
                    <a:lnTo>
                      <a:pt x="31" y="0"/>
                    </a:lnTo>
                    <a:close/>
                    <a:moveTo>
                      <a:pt x="1869" y="0"/>
                    </a:moveTo>
                    <a:lnTo>
                      <a:pt x="1850" y="22"/>
                    </a:lnTo>
                    <a:lnTo>
                      <a:pt x="1827" y="23"/>
                    </a:lnTo>
                    <a:lnTo>
                      <a:pt x="1796" y="25"/>
                    </a:lnTo>
                    <a:lnTo>
                      <a:pt x="1759" y="26"/>
                    </a:lnTo>
                    <a:lnTo>
                      <a:pt x="1716" y="28"/>
                    </a:lnTo>
                    <a:lnTo>
                      <a:pt x="1667" y="28"/>
                    </a:lnTo>
                    <a:lnTo>
                      <a:pt x="1613" y="29"/>
                    </a:lnTo>
                    <a:lnTo>
                      <a:pt x="1554" y="29"/>
                    </a:lnTo>
                    <a:lnTo>
                      <a:pt x="1490" y="30"/>
                    </a:lnTo>
                    <a:lnTo>
                      <a:pt x="1424" y="30"/>
                    </a:lnTo>
                    <a:lnTo>
                      <a:pt x="1353" y="30"/>
                    </a:lnTo>
                    <a:lnTo>
                      <a:pt x="1279" y="30"/>
                    </a:lnTo>
                    <a:lnTo>
                      <a:pt x="1204" y="30"/>
                    </a:lnTo>
                    <a:lnTo>
                      <a:pt x="1126" y="30"/>
                    </a:lnTo>
                    <a:lnTo>
                      <a:pt x="1048" y="30"/>
                    </a:lnTo>
                    <a:lnTo>
                      <a:pt x="969" y="30"/>
                    </a:lnTo>
                    <a:lnTo>
                      <a:pt x="889" y="29"/>
                    </a:lnTo>
                    <a:lnTo>
                      <a:pt x="810" y="29"/>
                    </a:lnTo>
                    <a:lnTo>
                      <a:pt x="731" y="29"/>
                    </a:lnTo>
                    <a:lnTo>
                      <a:pt x="655" y="28"/>
                    </a:lnTo>
                    <a:lnTo>
                      <a:pt x="580" y="28"/>
                    </a:lnTo>
                    <a:lnTo>
                      <a:pt x="507" y="26"/>
                    </a:lnTo>
                    <a:lnTo>
                      <a:pt x="437" y="26"/>
                    </a:lnTo>
                    <a:lnTo>
                      <a:pt x="370" y="25"/>
                    </a:lnTo>
                    <a:lnTo>
                      <a:pt x="307" y="25"/>
                    </a:lnTo>
                    <a:lnTo>
                      <a:pt x="249" y="24"/>
                    </a:lnTo>
                    <a:lnTo>
                      <a:pt x="196" y="24"/>
                    </a:lnTo>
                    <a:lnTo>
                      <a:pt x="148" y="23"/>
                    </a:lnTo>
                    <a:lnTo>
                      <a:pt x="106" y="23"/>
                    </a:lnTo>
                    <a:lnTo>
                      <a:pt x="70" y="23"/>
                    </a:lnTo>
                    <a:lnTo>
                      <a:pt x="42" y="22"/>
                    </a:lnTo>
                    <a:lnTo>
                      <a:pt x="20" y="22"/>
                    </a:lnTo>
                    <a:lnTo>
                      <a:pt x="7" y="22"/>
                    </a:lnTo>
                    <a:lnTo>
                      <a:pt x="31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93" y="1"/>
                    </a:lnTo>
                    <a:lnTo>
                      <a:pt x="129" y="1"/>
                    </a:lnTo>
                    <a:lnTo>
                      <a:pt x="170" y="3"/>
                    </a:lnTo>
                    <a:lnTo>
                      <a:pt x="219" y="3"/>
                    </a:lnTo>
                    <a:lnTo>
                      <a:pt x="272" y="3"/>
                    </a:lnTo>
                    <a:lnTo>
                      <a:pt x="330" y="4"/>
                    </a:lnTo>
                    <a:lnTo>
                      <a:pt x="394" y="4"/>
                    </a:lnTo>
                    <a:lnTo>
                      <a:pt x="460" y="5"/>
                    </a:lnTo>
                    <a:lnTo>
                      <a:pt x="530" y="5"/>
                    </a:lnTo>
                    <a:lnTo>
                      <a:pt x="603" y="6"/>
                    </a:lnTo>
                    <a:lnTo>
                      <a:pt x="678" y="6"/>
                    </a:lnTo>
                    <a:lnTo>
                      <a:pt x="755" y="7"/>
                    </a:lnTo>
                    <a:lnTo>
                      <a:pt x="833" y="7"/>
                    </a:lnTo>
                    <a:lnTo>
                      <a:pt x="913" y="7"/>
                    </a:lnTo>
                    <a:lnTo>
                      <a:pt x="992" y="9"/>
                    </a:lnTo>
                    <a:lnTo>
                      <a:pt x="1072" y="9"/>
                    </a:lnTo>
                    <a:lnTo>
                      <a:pt x="1150" y="9"/>
                    </a:lnTo>
                    <a:lnTo>
                      <a:pt x="1227" y="9"/>
                    </a:lnTo>
                    <a:lnTo>
                      <a:pt x="1303" y="9"/>
                    </a:lnTo>
                    <a:lnTo>
                      <a:pt x="1376" y="9"/>
                    </a:lnTo>
                    <a:lnTo>
                      <a:pt x="1446" y="9"/>
                    </a:lnTo>
                    <a:lnTo>
                      <a:pt x="1513" y="9"/>
                    </a:lnTo>
                    <a:lnTo>
                      <a:pt x="1576" y="9"/>
                    </a:lnTo>
                    <a:lnTo>
                      <a:pt x="1636" y="7"/>
                    </a:lnTo>
                    <a:lnTo>
                      <a:pt x="1690" y="6"/>
                    </a:lnTo>
                    <a:lnTo>
                      <a:pt x="1739" y="6"/>
                    </a:lnTo>
                    <a:lnTo>
                      <a:pt x="1782" y="5"/>
                    </a:lnTo>
                    <a:lnTo>
                      <a:pt x="1817" y="4"/>
                    </a:lnTo>
                    <a:lnTo>
                      <a:pt x="1847" y="3"/>
                    </a:lnTo>
                    <a:lnTo>
                      <a:pt x="1869" y="0"/>
                    </a:lnTo>
                    <a:lnTo>
                      <a:pt x="1869" y="0"/>
                    </a:lnTo>
                    <a:close/>
                    <a:moveTo>
                      <a:pt x="1850" y="22"/>
                    </a:moveTo>
                    <a:lnTo>
                      <a:pt x="1869" y="0"/>
                    </a:lnTo>
                    <a:lnTo>
                      <a:pt x="1869" y="0"/>
                    </a:lnTo>
                    <a:lnTo>
                      <a:pt x="1870" y="0"/>
                    </a:lnTo>
                    <a:lnTo>
                      <a:pt x="1871" y="0"/>
                    </a:lnTo>
                    <a:lnTo>
                      <a:pt x="1871" y="0"/>
                    </a:lnTo>
                    <a:lnTo>
                      <a:pt x="1872" y="0"/>
                    </a:lnTo>
                    <a:lnTo>
                      <a:pt x="1872" y="0"/>
                    </a:lnTo>
                    <a:lnTo>
                      <a:pt x="1874" y="0"/>
                    </a:lnTo>
                    <a:lnTo>
                      <a:pt x="1874" y="1"/>
                    </a:lnTo>
                    <a:lnTo>
                      <a:pt x="1875" y="1"/>
                    </a:lnTo>
                    <a:lnTo>
                      <a:pt x="1875" y="1"/>
                    </a:lnTo>
                    <a:lnTo>
                      <a:pt x="1876" y="1"/>
                    </a:lnTo>
                    <a:lnTo>
                      <a:pt x="1876" y="1"/>
                    </a:lnTo>
                    <a:lnTo>
                      <a:pt x="1876" y="1"/>
                    </a:lnTo>
                    <a:lnTo>
                      <a:pt x="1877" y="3"/>
                    </a:lnTo>
                    <a:lnTo>
                      <a:pt x="1877" y="3"/>
                    </a:lnTo>
                    <a:lnTo>
                      <a:pt x="1877" y="3"/>
                    </a:lnTo>
                    <a:lnTo>
                      <a:pt x="1877" y="3"/>
                    </a:lnTo>
                    <a:lnTo>
                      <a:pt x="1877" y="4"/>
                    </a:lnTo>
                    <a:lnTo>
                      <a:pt x="1877" y="4"/>
                    </a:lnTo>
                    <a:lnTo>
                      <a:pt x="1877" y="4"/>
                    </a:lnTo>
                    <a:lnTo>
                      <a:pt x="1878" y="4"/>
                    </a:lnTo>
                    <a:lnTo>
                      <a:pt x="1878" y="5"/>
                    </a:lnTo>
                    <a:lnTo>
                      <a:pt x="1877" y="5"/>
                    </a:lnTo>
                    <a:lnTo>
                      <a:pt x="1877" y="6"/>
                    </a:lnTo>
                    <a:lnTo>
                      <a:pt x="1877" y="6"/>
                    </a:lnTo>
                    <a:lnTo>
                      <a:pt x="1877" y="6"/>
                    </a:lnTo>
                    <a:lnTo>
                      <a:pt x="1877" y="7"/>
                    </a:lnTo>
                    <a:lnTo>
                      <a:pt x="1877" y="7"/>
                    </a:lnTo>
                    <a:lnTo>
                      <a:pt x="1876" y="9"/>
                    </a:lnTo>
                    <a:lnTo>
                      <a:pt x="1876" y="9"/>
                    </a:lnTo>
                    <a:lnTo>
                      <a:pt x="1876" y="9"/>
                    </a:lnTo>
                    <a:lnTo>
                      <a:pt x="1875" y="10"/>
                    </a:lnTo>
                    <a:lnTo>
                      <a:pt x="1875" y="10"/>
                    </a:lnTo>
                    <a:lnTo>
                      <a:pt x="1875" y="11"/>
                    </a:lnTo>
                    <a:lnTo>
                      <a:pt x="1874" y="11"/>
                    </a:lnTo>
                    <a:lnTo>
                      <a:pt x="1874" y="12"/>
                    </a:lnTo>
                    <a:lnTo>
                      <a:pt x="1872" y="12"/>
                    </a:lnTo>
                    <a:lnTo>
                      <a:pt x="1871" y="13"/>
                    </a:lnTo>
                    <a:lnTo>
                      <a:pt x="1871" y="13"/>
                    </a:lnTo>
                    <a:lnTo>
                      <a:pt x="1870" y="13"/>
                    </a:lnTo>
                    <a:lnTo>
                      <a:pt x="1870" y="15"/>
                    </a:lnTo>
                    <a:lnTo>
                      <a:pt x="1869" y="15"/>
                    </a:lnTo>
                    <a:lnTo>
                      <a:pt x="1868" y="16"/>
                    </a:lnTo>
                    <a:lnTo>
                      <a:pt x="1868" y="16"/>
                    </a:lnTo>
                    <a:lnTo>
                      <a:pt x="1866" y="16"/>
                    </a:lnTo>
                    <a:lnTo>
                      <a:pt x="1865" y="17"/>
                    </a:lnTo>
                    <a:lnTo>
                      <a:pt x="1865" y="17"/>
                    </a:lnTo>
                    <a:lnTo>
                      <a:pt x="1864" y="18"/>
                    </a:lnTo>
                    <a:lnTo>
                      <a:pt x="1863" y="18"/>
                    </a:lnTo>
                    <a:lnTo>
                      <a:pt x="1862" y="18"/>
                    </a:lnTo>
                    <a:lnTo>
                      <a:pt x="1862" y="19"/>
                    </a:lnTo>
                    <a:lnTo>
                      <a:pt x="1860" y="19"/>
                    </a:lnTo>
                    <a:lnTo>
                      <a:pt x="1859" y="19"/>
                    </a:lnTo>
                    <a:lnTo>
                      <a:pt x="1858" y="19"/>
                    </a:lnTo>
                    <a:lnTo>
                      <a:pt x="1858" y="20"/>
                    </a:lnTo>
                    <a:lnTo>
                      <a:pt x="1857" y="20"/>
                    </a:lnTo>
                    <a:lnTo>
                      <a:pt x="1856" y="20"/>
                    </a:lnTo>
                    <a:lnTo>
                      <a:pt x="1854" y="20"/>
                    </a:lnTo>
                    <a:lnTo>
                      <a:pt x="1854" y="20"/>
                    </a:lnTo>
                    <a:lnTo>
                      <a:pt x="1853" y="22"/>
                    </a:lnTo>
                    <a:lnTo>
                      <a:pt x="1852" y="22"/>
                    </a:lnTo>
                    <a:lnTo>
                      <a:pt x="1851" y="22"/>
                    </a:lnTo>
                    <a:lnTo>
                      <a:pt x="1851" y="22"/>
                    </a:lnTo>
                    <a:lnTo>
                      <a:pt x="1850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9" name="Freeform 45"/>
              <p:cNvSpPr>
                <a:spLocks noEditPoints="1"/>
              </p:cNvSpPr>
              <p:nvPr/>
            </p:nvSpPr>
            <p:spPr bwMode="auto">
              <a:xfrm>
                <a:off x="3852864" y="4645026"/>
                <a:ext cx="2873375" cy="52388"/>
              </a:xfrm>
              <a:custGeom>
                <a:avLst/>
                <a:gdLst>
                  <a:gd name="T0" fmla="*/ 6 w 1810"/>
                  <a:gd name="T1" fmla="*/ 21 h 33"/>
                  <a:gd name="T2" fmla="*/ 4 w 1810"/>
                  <a:gd name="T3" fmla="*/ 21 h 33"/>
                  <a:gd name="T4" fmla="*/ 3 w 1810"/>
                  <a:gd name="T5" fmla="*/ 20 h 33"/>
                  <a:gd name="T6" fmla="*/ 1 w 1810"/>
                  <a:gd name="T7" fmla="*/ 19 h 33"/>
                  <a:gd name="T8" fmla="*/ 0 w 1810"/>
                  <a:gd name="T9" fmla="*/ 18 h 33"/>
                  <a:gd name="T10" fmla="*/ 1 w 1810"/>
                  <a:gd name="T11" fmla="*/ 15 h 33"/>
                  <a:gd name="T12" fmla="*/ 1 w 1810"/>
                  <a:gd name="T13" fmla="*/ 14 h 33"/>
                  <a:gd name="T14" fmla="*/ 4 w 1810"/>
                  <a:gd name="T15" fmla="*/ 12 h 33"/>
                  <a:gd name="T16" fmla="*/ 6 w 1810"/>
                  <a:gd name="T17" fmla="*/ 10 h 33"/>
                  <a:gd name="T18" fmla="*/ 9 w 1810"/>
                  <a:gd name="T19" fmla="*/ 7 h 33"/>
                  <a:gd name="T20" fmla="*/ 12 w 1810"/>
                  <a:gd name="T21" fmla="*/ 6 h 33"/>
                  <a:gd name="T22" fmla="*/ 16 w 1810"/>
                  <a:gd name="T23" fmla="*/ 4 h 33"/>
                  <a:gd name="T24" fmla="*/ 19 w 1810"/>
                  <a:gd name="T25" fmla="*/ 2 h 33"/>
                  <a:gd name="T26" fmla="*/ 23 w 1810"/>
                  <a:gd name="T27" fmla="*/ 1 h 33"/>
                  <a:gd name="T28" fmla="*/ 26 w 1810"/>
                  <a:gd name="T29" fmla="*/ 0 h 33"/>
                  <a:gd name="T30" fmla="*/ 30 w 1810"/>
                  <a:gd name="T31" fmla="*/ 0 h 33"/>
                  <a:gd name="T32" fmla="*/ 1800 w 1810"/>
                  <a:gd name="T33" fmla="*/ 5 h 33"/>
                  <a:gd name="T34" fmla="*/ 1693 w 1810"/>
                  <a:gd name="T35" fmla="*/ 30 h 33"/>
                  <a:gd name="T36" fmla="*/ 1493 w 1810"/>
                  <a:gd name="T37" fmla="*/ 33 h 33"/>
                  <a:gd name="T38" fmla="*/ 1229 w 1810"/>
                  <a:gd name="T39" fmla="*/ 33 h 33"/>
                  <a:gd name="T40" fmla="*/ 931 w 1810"/>
                  <a:gd name="T41" fmla="*/ 31 h 33"/>
                  <a:gd name="T42" fmla="*/ 630 w 1810"/>
                  <a:gd name="T43" fmla="*/ 29 h 33"/>
                  <a:gd name="T44" fmla="*/ 357 w 1810"/>
                  <a:gd name="T45" fmla="*/ 26 h 33"/>
                  <a:gd name="T46" fmla="*/ 143 w 1810"/>
                  <a:gd name="T47" fmla="*/ 23 h 33"/>
                  <a:gd name="T48" fmla="*/ 20 w 1810"/>
                  <a:gd name="T49" fmla="*/ 21 h 33"/>
                  <a:gd name="T50" fmla="*/ 65 w 1810"/>
                  <a:gd name="T51" fmla="*/ 0 h 33"/>
                  <a:gd name="T52" fmla="*/ 213 w 1810"/>
                  <a:gd name="T53" fmla="*/ 2 h 33"/>
                  <a:gd name="T54" fmla="*/ 444 w 1810"/>
                  <a:gd name="T55" fmla="*/ 5 h 33"/>
                  <a:gd name="T56" fmla="*/ 727 w 1810"/>
                  <a:gd name="T57" fmla="*/ 8 h 33"/>
                  <a:gd name="T58" fmla="*/ 1031 w 1810"/>
                  <a:gd name="T59" fmla="*/ 11 h 33"/>
                  <a:gd name="T60" fmla="*/ 1324 w 1810"/>
                  <a:gd name="T61" fmla="*/ 12 h 33"/>
                  <a:gd name="T62" fmla="*/ 1573 w 1810"/>
                  <a:gd name="T63" fmla="*/ 11 h 33"/>
                  <a:gd name="T64" fmla="*/ 1750 w 1810"/>
                  <a:gd name="T65" fmla="*/ 7 h 33"/>
                  <a:gd name="T66" fmla="*/ 1781 w 1810"/>
                  <a:gd name="T67" fmla="*/ 26 h 33"/>
                  <a:gd name="T68" fmla="*/ 1802 w 1810"/>
                  <a:gd name="T69" fmla="*/ 5 h 33"/>
                  <a:gd name="T70" fmla="*/ 1805 w 1810"/>
                  <a:gd name="T71" fmla="*/ 5 h 33"/>
                  <a:gd name="T72" fmla="*/ 1807 w 1810"/>
                  <a:gd name="T73" fmla="*/ 6 h 33"/>
                  <a:gd name="T74" fmla="*/ 1808 w 1810"/>
                  <a:gd name="T75" fmla="*/ 6 h 33"/>
                  <a:gd name="T76" fmla="*/ 1810 w 1810"/>
                  <a:gd name="T77" fmla="*/ 7 h 33"/>
                  <a:gd name="T78" fmla="*/ 1810 w 1810"/>
                  <a:gd name="T79" fmla="*/ 10 h 33"/>
                  <a:gd name="T80" fmla="*/ 1808 w 1810"/>
                  <a:gd name="T81" fmla="*/ 11 h 33"/>
                  <a:gd name="T82" fmla="*/ 1807 w 1810"/>
                  <a:gd name="T83" fmla="*/ 13 h 33"/>
                  <a:gd name="T84" fmla="*/ 1805 w 1810"/>
                  <a:gd name="T85" fmla="*/ 15 h 33"/>
                  <a:gd name="T86" fmla="*/ 1802 w 1810"/>
                  <a:gd name="T87" fmla="*/ 18 h 33"/>
                  <a:gd name="T88" fmla="*/ 1800 w 1810"/>
                  <a:gd name="T89" fmla="*/ 19 h 33"/>
                  <a:gd name="T90" fmla="*/ 1796 w 1810"/>
                  <a:gd name="T91" fmla="*/ 21 h 33"/>
                  <a:gd name="T92" fmla="*/ 1793 w 1810"/>
                  <a:gd name="T93" fmla="*/ 23 h 33"/>
                  <a:gd name="T94" fmla="*/ 1789 w 1810"/>
                  <a:gd name="T95" fmla="*/ 24 h 33"/>
                  <a:gd name="T96" fmla="*/ 1786 w 1810"/>
                  <a:gd name="T97" fmla="*/ 25 h 33"/>
                  <a:gd name="T98" fmla="*/ 1782 w 1810"/>
                  <a:gd name="T99" fmla="*/ 2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10" h="33">
                    <a:moveTo>
                      <a:pt x="31" y="0"/>
                    </a:moveTo>
                    <a:lnTo>
                      <a:pt x="7" y="21"/>
                    </a:lnTo>
                    <a:lnTo>
                      <a:pt x="7" y="21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15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5" y="11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7" y="8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1" y="0"/>
                    </a:lnTo>
                    <a:lnTo>
                      <a:pt x="31" y="0"/>
                    </a:lnTo>
                    <a:close/>
                    <a:moveTo>
                      <a:pt x="1800" y="5"/>
                    </a:moveTo>
                    <a:lnTo>
                      <a:pt x="1781" y="26"/>
                    </a:lnTo>
                    <a:lnTo>
                      <a:pt x="1758" y="27"/>
                    </a:lnTo>
                    <a:lnTo>
                      <a:pt x="1728" y="29"/>
                    </a:lnTo>
                    <a:lnTo>
                      <a:pt x="1693" y="30"/>
                    </a:lnTo>
                    <a:lnTo>
                      <a:pt x="1651" y="31"/>
                    </a:lnTo>
                    <a:lnTo>
                      <a:pt x="1603" y="32"/>
                    </a:lnTo>
                    <a:lnTo>
                      <a:pt x="1551" y="32"/>
                    </a:lnTo>
                    <a:lnTo>
                      <a:pt x="1493" y="33"/>
                    </a:lnTo>
                    <a:lnTo>
                      <a:pt x="1432" y="33"/>
                    </a:lnTo>
                    <a:lnTo>
                      <a:pt x="1368" y="33"/>
                    </a:lnTo>
                    <a:lnTo>
                      <a:pt x="1300" y="33"/>
                    </a:lnTo>
                    <a:lnTo>
                      <a:pt x="1229" y="33"/>
                    </a:lnTo>
                    <a:lnTo>
                      <a:pt x="1157" y="33"/>
                    </a:lnTo>
                    <a:lnTo>
                      <a:pt x="1083" y="32"/>
                    </a:lnTo>
                    <a:lnTo>
                      <a:pt x="1007" y="32"/>
                    </a:lnTo>
                    <a:lnTo>
                      <a:pt x="931" y="31"/>
                    </a:lnTo>
                    <a:lnTo>
                      <a:pt x="855" y="31"/>
                    </a:lnTo>
                    <a:lnTo>
                      <a:pt x="780" y="30"/>
                    </a:lnTo>
                    <a:lnTo>
                      <a:pt x="704" y="30"/>
                    </a:lnTo>
                    <a:lnTo>
                      <a:pt x="630" y="29"/>
                    </a:lnTo>
                    <a:lnTo>
                      <a:pt x="558" y="29"/>
                    </a:lnTo>
                    <a:lnTo>
                      <a:pt x="488" y="27"/>
                    </a:lnTo>
                    <a:lnTo>
                      <a:pt x="420" y="26"/>
                    </a:lnTo>
                    <a:lnTo>
                      <a:pt x="357" y="26"/>
                    </a:lnTo>
                    <a:lnTo>
                      <a:pt x="296" y="25"/>
                    </a:lnTo>
                    <a:lnTo>
                      <a:pt x="240" y="25"/>
                    </a:lnTo>
                    <a:lnTo>
                      <a:pt x="189" y="24"/>
                    </a:lnTo>
                    <a:lnTo>
                      <a:pt x="143" y="23"/>
                    </a:lnTo>
                    <a:lnTo>
                      <a:pt x="103" y="23"/>
                    </a:lnTo>
                    <a:lnTo>
                      <a:pt x="68" y="23"/>
                    </a:lnTo>
                    <a:lnTo>
                      <a:pt x="41" y="21"/>
                    </a:lnTo>
                    <a:lnTo>
                      <a:pt x="20" y="21"/>
                    </a:lnTo>
                    <a:lnTo>
                      <a:pt x="7" y="21"/>
                    </a:lnTo>
                    <a:lnTo>
                      <a:pt x="31" y="0"/>
                    </a:lnTo>
                    <a:lnTo>
                      <a:pt x="44" y="0"/>
                    </a:lnTo>
                    <a:lnTo>
                      <a:pt x="65" y="0"/>
                    </a:lnTo>
                    <a:lnTo>
                      <a:pt x="92" y="1"/>
                    </a:lnTo>
                    <a:lnTo>
                      <a:pt x="127" y="1"/>
                    </a:lnTo>
                    <a:lnTo>
                      <a:pt x="167" y="2"/>
                    </a:lnTo>
                    <a:lnTo>
                      <a:pt x="213" y="2"/>
                    </a:lnTo>
                    <a:lnTo>
                      <a:pt x="264" y="4"/>
                    </a:lnTo>
                    <a:lnTo>
                      <a:pt x="320" y="4"/>
                    </a:lnTo>
                    <a:lnTo>
                      <a:pt x="381" y="5"/>
                    </a:lnTo>
                    <a:lnTo>
                      <a:pt x="444" y="5"/>
                    </a:lnTo>
                    <a:lnTo>
                      <a:pt x="511" y="6"/>
                    </a:lnTo>
                    <a:lnTo>
                      <a:pt x="581" y="7"/>
                    </a:lnTo>
                    <a:lnTo>
                      <a:pt x="653" y="7"/>
                    </a:lnTo>
                    <a:lnTo>
                      <a:pt x="727" y="8"/>
                    </a:lnTo>
                    <a:lnTo>
                      <a:pt x="802" y="10"/>
                    </a:lnTo>
                    <a:lnTo>
                      <a:pt x="879" y="10"/>
                    </a:lnTo>
                    <a:lnTo>
                      <a:pt x="955" y="11"/>
                    </a:lnTo>
                    <a:lnTo>
                      <a:pt x="1031" y="11"/>
                    </a:lnTo>
                    <a:lnTo>
                      <a:pt x="1107" y="11"/>
                    </a:lnTo>
                    <a:lnTo>
                      <a:pt x="1181" y="12"/>
                    </a:lnTo>
                    <a:lnTo>
                      <a:pt x="1253" y="12"/>
                    </a:lnTo>
                    <a:lnTo>
                      <a:pt x="1324" y="12"/>
                    </a:lnTo>
                    <a:lnTo>
                      <a:pt x="1391" y="12"/>
                    </a:lnTo>
                    <a:lnTo>
                      <a:pt x="1456" y="12"/>
                    </a:lnTo>
                    <a:lnTo>
                      <a:pt x="1517" y="12"/>
                    </a:lnTo>
                    <a:lnTo>
                      <a:pt x="1573" y="11"/>
                    </a:lnTo>
                    <a:lnTo>
                      <a:pt x="1626" y="11"/>
                    </a:lnTo>
                    <a:lnTo>
                      <a:pt x="1673" y="10"/>
                    </a:lnTo>
                    <a:lnTo>
                      <a:pt x="1714" y="8"/>
                    </a:lnTo>
                    <a:lnTo>
                      <a:pt x="1750" y="7"/>
                    </a:lnTo>
                    <a:lnTo>
                      <a:pt x="1778" y="6"/>
                    </a:lnTo>
                    <a:lnTo>
                      <a:pt x="1800" y="5"/>
                    </a:lnTo>
                    <a:lnTo>
                      <a:pt x="1800" y="5"/>
                    </a:lnTo>
                    <a:close/>
                    <a:moveTo>
                      <a:pt x="1781" y="26"/>
                    </a:moveTo>
                    <a:lnTo>
                      <a:pt x="1800" y="5"/>
                    </a:lnTo>
                    <a:lnTo>
                      <a:pt x="1801" y="5"/>
                    </a:lnTo>
                    <a:lnTo>
                      <a:pt x="1801" y="5"/>
                    </a:lnTo>
                    <a:lnTo>
                      <a:pt x="1802" y="5"/>
                    </a:lnTo>
                    <a:lnTo>
                      <a:pt x="1802" y="5"/>
                    </a:lnTo>
                    <a:lnTo>
                      <a:pt x="1804" y="5"/>
                    </a:lnTo>
                    <a:lnTo>
                      <a:pt x="1805" y="5"/>
                    </a:lnTo>
                    <a:lnTo>
                      <a:pt x="1805" y="5"/>
                    </a:lnTo>
                    <a:lnTo>
                      <a:pt x="1805" y="5"/>
                    </a:lnTo>
                    <a:lnTo>
                      <a:pt x="1806" y="5"/>
                    </a:lnTo>
                    <a:lnTo>
                      <a:pt x="1806" y="5"/>
                    </a:lnTo>
                    <a:lnTo>
                      <a:pt x="1807" y="6"/>
                    </a:lnTo>
                    <a:lnTo>
                      <a:pt x="1807" y="6"/>
                    </a:lnTo>
                    <a:lnTo>
                      <a:pt x="1807" y="6"/>
                    </a:lnTo>
                    <a:lnTo>
                      <a:pt x="1808" y="6"/>
                    </a:lnTo>
                    <a:lnTo>
                      <a:pt x="1808" y="6"/>
                    </a:lnTo>
                    <a:lnTo>
                      <a:pt x="1808" y="7"/>
                    </a:lnTo>
                    <a:lnTo>
                      <a:pt x="1808" y="7"/>
                    </a:lnTo>
                    <a:lnTo>
                      <a:pt x="1808" y="7"/>
                    </a:lnTo>
                    <a:lnTo>
                      <a:pt x="1810" y="7"/>
                    </a:lnTo>
                    <a:lnTo>
                      <a:pt x="1810" y="8"/>
                    </a:lnTo>
                    <a:lnTo>
                      <a:pt x="1810" y="8"/>
                    </a:lnTo>
                    <a:lnTo>
                      <a:pt x="1810" y="8"/>
                    </a:lnTo>
                    <a:lnTo>
                      <a:pt x="1810" y="10"/>
                    </a:lnTo>
                    <a:lnTo>
                      <a:pt x="1810" y="10"/>
                    </a:lnTo>
                    <a:lnTo>
                      <a:pt x="1808" y="10"/>
                    </a:lnTo>
                    <a:lnTo>
                      <a:pt x="1808" y="11"/>
                    </a:lnTo>
                    <a:lnTo>
                      <a:pt x="1808" y="11"/>
                    </a:lnTo>
                    <a:lnTo>
                      <a:pt x="1808" y="12"/>
                    </a:lnTo>
                    <a:lnTo>
                      <a:pt x="1808" y="12"/>
                    </a:lnTo>
                    <a:lnTo>
                      <a:pt x="1807" y="13"/>
                    </a:lnTo>
                    <a:lnTo>
                      <a:pt x="1807" y="13"/>
                    </a:lnTo>
                    <a:lnTo>
                      <a:pt x="1807" y="13"/>
                    </a:lnTo>
                    <a:lnTo>
                      <a:pt x="1806" y="14"/>
                    </a:lnTo>
                    <a:lnTo>
                      <a:pt x="1806" y="14"/>
                    </a:lnTo>
                    <a:lnTo>
                      <a:pt x="1805" y="15"/>
                    </a:lnTo>
                    <a:lnTo>
                      <a:pt x="1805" y="15"/>
                    </a:lnTo>
                    <a:lnTo>
                      <a:pt x="1804" y="17"/>
                    </a:lnTo>
                    <a:lnTo>
                      <a:pt x="1804" y="17"/>
                    </a:lnTo>
                    <a:lnTo>
                      <a:pt x="1802" y="18"/>
                    </a:lnTo>
                    <a:lnTo>
                      <a:pt x="1801" y="18"/>
                    </a:lnTo>
                    <a:lnTo>
                      <a:pt x="1801" y="18"/>
                    </a:lnTo>
                    <a:lnTo>
                      <a:pt x="1800" y="19"/>
                    </a:lnTo>
                    <a:lnTo>
                      <a:pt x="1800" y="19"/>
                    </a:lnTo>
                    <a:lnTo>
                      <a:pt x="1799" y="20"/>
                    </a:lnTo>
                    <a:lnTo>
                      <a:pt x="1798" y="20"/>
                    </a:lnTo>
                    <a:lnTo>
                      <a:pt x="1798" y="20"/>
                    </a:lnTo>
                    <a:lnTo>
                      <a:pt x="1796" y="21"/>
                    </a:lnTo>
                    <a:lnTo>
                      <a:pt x="1795" y="21"/>
                    </a:lnTo>
                    <a:lnTo>
                      <a:pt x="1794" y="21"/>
                    </a:lnTo>
                    <a:lnTo>
                      <a:pt x="1794" y="23"/>
                    </a:lnTo>
                    <a:lnTo>
                      <a:pt x="1793" y="23"/>
                    </a:lnTo>
                    <a:lnTo>
                      <a:pt x="1792" y="23"/>
                    </a:lnTo>
                    <a:lnTo>
                      <a:pt x="1790" y="24"/>
                    </a:lnTo>
                    <a:lnTo>
                      <a:pt x="1790" y="24"/>
                    </a:lnTo>
                    <a:lnTo>
                      <a:pt x="1789" y="24"/>
                    </a:lnTo>
                    <a:lnTo>
                      <a:pt x="1788" y="24"/>
                    </a:lnTo>
                    <a:lnTo>
                      <a:pt x="1787" y="25"/>
                    </a:lnTo>
                    <a:lnTo>
                      <a:pt x="1787" y="25"/>
                    </a:lnTo>
                    <a:lnTo>
                      <a:pt x="1786" y="25"/>
                    </a:lnTo>
                    <a:lnTo>
                      <a:pt x="1784" y="25"/>
                    </a:lnTo>
                    <a:lnTo>
                      <a:pt x="1783" y="25"/>
                    </a:lnTo>
                    <a:lnTo>
                      <a:pt x="1783" y="25"/>
                    </a:lnTo>
                    <a:lnTo>
                      <a:pt x="1782" y="26"/>
                    </a:lnTo>
                    <a:lnTo>
                      <a:pt x="1781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0" name="Freeform 46"/>
              <p:cNvSpPr>
                <a:spLocks noEditPoints="1"/>
              </p:cNvSpPr>
              <p:nvPr/>
            </p:nvSpPr>
            <p:spPr bwMode="auto">
              <a:xfrm>
                <a:off x="3656014" y="2608264"/>
                <a:ext cx="3270250" cy="1900238"/>
              </a:xfrm>
              <a:custGeom>
                <a:avLst/>
                <a:gdLst>
                  <a:gd name="T0" fmla="*/ 37 w 2060"/>
                  <a:gd name="T1" fmla="*/ 1131 h 1197"/>
                  <a:gd name="T2" fmla="*/ 39 w 2060"/>
                  <a:gd name="T3" fmla="*/ 1158 h 1197"/>
                  <a:gd name="T4" fmla="*/ 51 w 2060"/>
                  <a:gd name="T5" fmla="*/ 1168 h 1197"/>
                  <a:gd name="T6" fmla="*/ 50 w 2060"/>
                  <a:gd name="T7" fmla="*/ 1191 h 1197"/>
                  <a:gd name="T8" fmla="*/ 17 w 2060"/>
                  <a:gd name="T9" fmla="*/ 1187 h 1197"/>
                  <a:gd name="T10" fmla="*/ 2 w 2060"/>
                  <a:gd name="T11" fmla="*/ 1171 h 1197"/>
                  <a:gd name="T12" fmla="*/ 0 w 2060"/>
                  <a:gd name="T13" fmla="*/ 1140 h 1197"/>
                  <a:gd name="T14" fmla="*/ 47 w 2060"/>
                  <a:gd name="T15" fmla="*/ 165 h 1197"/>
                  <a:gd name="T16" fmla="*/ 51 w 2060"/>
                  <a:gd name="T17" fmla="*/ 341 h 1197"/>
                  <a:gd name="T18" fmla="*/ 51 w 2060"/>
                  <a:gd name="T19" fmla="*/ 687 h 1197"/>
                  <a:gd name="T20" fmla="*/ 45 w 2060"/>
                  <a:gd name="T21" fmla="*/ 1004 h 1197"/>
                  <a:gd name="T22" fmla="*/ 5 w 2060"/>
                  <a:gd name="T23" fmla="*/ 1098 h 1197"/>
                  <a:gd name="T24" fmla="*/ 12 w 2060"/>
                  <a:gd name="T25" fmla="*/ 857 h 1197"/>
                  <a:gd name="T26" fmla="*/ 14 w 2060"/>
                  <a:gd name="T27" fmla="*/ 500 h 1197"/>
                  <a:gd name="T28" fmla="*/ 12 w 2060"/>
                  <a:gd name="T29" fmla="*/ 222 h 1197"/>
                  <a:gd name="T30" fmla="*/ 115 w 2060"/>
                  <a:gd name="T31" fmla="*/ 21 h 1197"/>
                  <a:gd name="T32" fmla="*/ 62 w 2060"/>
                  <a:gd name="T33" fmla="*/ 31 h 1197"/>
                  <a:gd name="T34" fmla="*/ 43 w 2060"/>
                  <a:gd name="T35" fmla="*/ 69 h 1197"/>
                  <a:gd name="T36" fmla="*/ 43 w 2060"/>
                  <a:gd name="T37" fmla="*/ 133 h 1197"/>
                  <a:gd name="T38" fmla="*/ 6 w 2060"/>
                  <a:gd name="T39" fmla="*/ 148 h 1197"/>
                  <a:gd name="T40" fmla="*/ 5 w 2060"/>
                  <a:gd name="T41" fmla="*/ 81 h 1197"/>
                  <a:gd name="T42" fmla="*/ 39 w 2060"/>
                  <a:gd name="T43" fmla="*/ 26 h 1197"/>
                  <a:gd name="T44" fmla="*/ 139 w 2060"/>
                  <a:gd name="T45" fmla="*/ 0 h 1197"/>
                  <a:gd name="T46" fmla="*/ 1826 w 2060"/>
                  <a:gd name="T47" fmla="*/ 45 h 1197"/>
                  <a:gd name="T48" fmla="*/ 1330 w 2060"/>
                  <a:gd name="T49" fmla="*/ 44 h 1197"/>
                  <a:gd name="T50" fmla="*/ 655 w 2060"/>
                  <a:gd name="T51" fmla="*/ 34 h 1197"/>
                  <a:gd name="T52" fmla="*/ 172 w 2060"/>
                  <a:gd name="T53" fmla="*/ 23 h 1197"/>
                  <a:gd name="T54" fmla="*/ 364 w 2060"/>
                  <a:gd name="T55" fmla="*/ 7 h 1197"/>
                  <a:gd name="T56" fmla="*/ 978 w 2060"/>
                  <a:gd name="T57" fmla="*/ 17 h 1197"/>
                  <a:gd name="T58" fmla="*/ 1617 w 2060"/>
                  <a:gd name="T59" fmla="*/ 23 h 1197"/>
                  <a:gd name="T60" fmla="*/ 1908 w 2060"/>
                  <a:gd name="T61" fmla="*/ 21 h 1197"/>
                  <a:gd name="T62" fmla="*/ 2012 w 2060"/>
                  <a:gd name="T63" fmla="*/ 107 h 1197"/>
                  <a:gd name="T64" fmla="*/ 1988 w 2060"/>
                  <a:gd name="T65" fmla="*/ 63 h 1197"/>
                  <a:gd name="T66" fmla="*/ 1948 w 2060"/>
                  <a:gd name="T67" fmla="*/ 41 h 1197"/>
                  <a:gd name="T68" fmla="*/ 1892 w 2060"/>
                  <a:gd name="T69" fmla="*/ 41 h 1197"/>
                  <a:gd name="T70" fmla="*/ 1969 w 2060"/>
                  <a:gd name="T71" fmla="*/ 20 h 1197"/>
                  <a:gd name="T72" fmla="*/ 2019 w 2060"/>
                  <a:gd name="T73" fmla="*/ 40 h 1197"/>
                  <a:gd name="T74" fmla="*/ 2047 w 2060"/>
                  <a:gd name="T75" fmla="*/ 85 h 1197"/>
                  <a:gd name="T76" fmla="*/ 2052 w 2060"/>
                  <a:gd name="T77" fmla="*/ 1068 h 1197"/>
                  <a:gd name="T78" fmla="*/ 2011 w 2060"/>
                  <a:gd name="T79" fmla="*/ 969 h 1197"/>
                  <a:gd name="T80" fmla="*/ 2011 w 2060"/>
                  <a:gd name="T81" fmla="*/ 645 h 1197"/>
                  <a:gd name="T82" fmla="*/ 2012 w 2060"/>
                  <a:gd name="T83" fmla="*/ 302 h 1197"/>
                  <a:gd name="T84" fmla="*/ 2052 w 2060"/>
                  <a:gd name="T85" fmla="*/ 143 h 1197"/>
                  <a:gd name="T86" fmla="*/ 2049 w 2060"/>
                  <a:gd name="T87" fmla="*/ 394 h 1197"/>
                  <a:gd name="T88" fmla="*/ 2048 w 2060"/>
                  <a:gd name="T89" fmla="*/ 753 h 1197"/>
                  <a:gd name="T90" fmla="*/ 2050 w 2060"/>
                  <a:gd name="T91" fmla="*/ 1025 h 1197"/>
                  <a:gd name="T92" fmla="*/ 1981 w 2060"/>
                  <a:gd name="T93" fmla="*/ 1176 h 1197"/>
                  <a:gd name="T94" fmla="*/ 2009 w 2060"/>
                  <a:gd name="T95" fmla="*/ 1172 h 1197"/>
                  <a:gd name="T96" fmla="*/ 2021 w 2060"/>
                  <a:gd name="T97" fmla="*/ 1152 h 1197"/>
                  <a:gd name="T98" fmla="*/ 2021 w 2060"/>
                  <a:gd name="T99" fmla="*/ 1110 h 1197"/>
                  <a:gd name="T100" fmla="*/ 2055 w 2060"/>
                  <a:gd name="T101" fmla="*/ 1085 h 1197"/>
                  <a:gd name="T102" fmla="*/ 2059 w 2060"/>
                  <a:gd name="T103" fmla="*/ 1131 h 1197"/>
                  <a:gd name="T104" fmla="*/ 2041 w 2060"/>
                  <a:gd name="T105" fmla="*/ 1170 h 1197"/>
                  <a:gd name="T106" fmla="*/ 1974 w 2060"/>
                  <a:gd name="T107" fmla="*/ 1197 h 1197"/>
                  <a:gd name="T108" fmla="*/ 122 w 2060"/>
                  <a:gd name="T109" fmla="*/ 1168 h 1197"/>
                  <a:gd name="T110" fmla="*/ 655 w 2060"/>
                  <a:gd name="T111" fmla="*/ 1166 h 1197"/>
                  <a:gd name="T112" fmla="*/ 1390 w 2060"/>
                  <a:gd name="T113" fmla="*/ 1171 h 1197"/>
                  <a:gd name="T114" fmla="*/ 1920 w 2060"/>
                  <a:gd name="T115" fmla="*/ 1176 h 1197"/>
                  <a:gd name="T116" fmla="*/ 1818 w 2060"/>
                  <a:gd name="T117" fmla="*/ 1196 h 1197"/>
                  <a:gd name="T118" fmla="*/ 1207 w 2060"/>
                  <a:gd name="T119" fmla="*/ 1191 h 1197"/>
                  <a:gd name="T120" fmla="*/ 482 w 2060"/>
                  <a:gd name="T121" fmla="*/ 1187 h 1197"/>
                  <a:gd name="T122" fmla="*/ 50 w 2060"/>
                  <a:gd name="T123" fmla="*/ 1191 h 1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0" h="1197">
                    <a:moveTo>
                      <a:pt x="4" y="1116"/>
                    </a:moveTo>
                    <a:lnTo>
                      <a:pt x="41" y="1104"/>
                    </a:lnTo>
                    <a:lnTo>
                      <a:pt x="41" y="1104"/>
                    </a:lnTo>
                    <a:lnTo>
                      <a:pt x="39" y="1110"/>
                    </a:lnTo>
                    <a:lnTo>
                      <a:pt x="39" y="1115"/>
                    </a:lnTo>
                    <a:lnTo>
                      <a:pt x="38" y="1119"/>
                    </a:lnTo>
                    <a:lnTo>
                      <a:pt x="38" y="1123"/>
                    </a:lnTo>
                    <a:lnTo>
                      <a:pt x="37" y="1128"/>
                    </a:lnTo>
                    <a:lnTo>
                      <a:pt x="37" y="1131"/>
                    </a:lnTo>
                    <a:lnTo>
                      <a:pt x="37" y="1135"/>
                    </a:lnTo>
                    <a:lnTo>
                      <a:pt x="37" y="1139"/>
                    </a:lnTo>
                    <a:lnTo>
                      <a:pt x="37" y="1142"/>
                    </a:lnTo>
                    <a:lnTo>
                      <a:pt x="37" y="1144"/>
                    </a:lnTo>
                    <a:lnTo>
                      <a:pt x="37" y="1148"/>
                    </a:lnTo>
                    <a:lnTo>
                      <a:pt x="38" y="1150"/>
                    </a:lnTo>
                    <a:lnTo>
                      <a:pt x="38" y="1153"/>
                    </a:lnTo>
                    <a:lnTo>
                      <a:pt x="39" y="1155"/>
                    </a:lnTo>
                    <a:lnTo>
                      <a:pt x="39" y="1158"/>
                    </a:lnTo>
                    <a:lnTo>
                      <a:pt x="41" y="1159"/>
                    </a:lnTo>
                    <a:lnTo>
                      <a:pt x="42" y="1161"/>
                    </a:lnTo>
                    <a:lnTo>
                      <a:pt x="43" y="1162"/>
                    </a:lnTo>
                    <a:lnTo>
                      <a:pt x="44" y="1164"/>
                    </a:lnTo>
                    <a:lnTo>
                      <a:pt x="45" y="1165"/>
                    </a:lnTo>
                    <a:lnTo>
                      <a:pt x="47" y="1166"/>
                    </a:lnTo>
                    <a:lnTo>
                      <a:pt x="48" y="1167"/>
                    </a:lnTo>
                    <a:lnTo>
                      <a:pt x="49" y="1168"/>
                    </a:lnTo>
                    <a:lnTo>
                      <a:pt x="51" y="1168"/>
                    </a:lnTo>
                    <a:lnTo>
                      <a:pt x="53" y="1170"/>
                    </a:lnTo>
                    <a:lnTo>
                      <a:pt x="55" y="1170"/>
                    </a:lnTo>
                    <a:lnTo>
                      <a:pt x="57" y="1170"/>
                    </a:lnTo>
                    <a:lnTo>
                      <a:pt x="60" y="1170"/>
                    </a:lnTo>
                    <a:lnTo>
                      <a:pt x="62" y="1171"/>
                    </a:lnTo>
                    <a:lnTo>
                      <a:pt x="65" y="1171"/>
                    </a:lnTo>
                    <a:lnTo>
                      <a:pt x="67" y="1171"/>
                    </a:lnTo>
                    <a:lnTo>
                      <a:pt x="70" y="1170"/>
                    </a:lnTo>
                    <a:lnTo>
                      <a:pt x="50" y="1191"/>
                    </a:lnTo>
                    <a:lnTo>
                      <a:pt x="45" y="1191"/>
                    </a:lnTo>
                    <a:lnTo>
                      <a:pt x="42" y="1192"/>
                    </a:lnTo>
                    <a:lnTo>
                      <a:pt x="37" y="1191"/>
                    </a:lnTo>
                    <a:lnTo>
                      <a:pt x="33" y="1191"/>
                    </a:lnTo>
                    <a:lnTo>
                      <a:pt x="30" y="1191"/>
                    </a:lnTo>
                    <a:lnTo>
                      <a:pt x="26" y="1190"/>
                    </a:lnTo>
                    <a:lnTo>
                      <a:pt x="23" y="1190"/>
                    </a:lnTo>
                    <a:lnTo>
                      <a:pt x="20" y="1189"/>
                    </a:lnTo>
                    <a:lnTo>
                      <a:pt x="17" y="1187"/>
                    </a:lnTo>
                    <a:lnTo>
                      <a:pt x="14" y="1186"/>
                    </a:lnTo>
                    <a:lnTo>
                      <a:pt x="12" y="1185"/>
                    </a:lnTo>
                    <a:lnTo>
                      <a:pt x="10" y="1184"/>
                    </a:lnTo>
                    <a:lnTo>
                      <a:pt x="8" y="1181"/>
                    </a:lnTo>
                    <a:lnTo>
                      <a:pt x="6" y="1179"/>
                    </a:lnTo>
                    <a:lnTo>
                      <a:pt x="5" y="1178"/>
                    </a:lnTo>
                    <a:lnTo>
                      <a:pt x="4" y="1176"/>
                    </a:lnTo>
                    <a:lnTo>
                      <a:pt x="2" y="1173"/>
                    </a:lnTo>
                    <a:lnTo>
                      <a:pt x="2" y="1171"/>
                    </a:lnTo>
                    <a:lnTo>
                      <a:pt x="1" y="1167"/>
                    </a:lnTo>
                    <a:lnTo>
                      <a:pt x="0" y="1165"/>
                    </a:lnTo>
                    <a:lnTo>
                      <a:pt x="0" y="1161"/>
                    </a:lnTo>
                    <a:lnTo>
                      <a:pt x="0" y="1159"/>
                    </a:lnTo>
                    <a:lnTo>
                      <a:pt x="0" y="1155"/>
                    </a:lnTo>
                    <a:lnTo>
                      <a:pt x="0" y="1152"/>
                    </a:lnTo>
                    <a:lnTo>
                      <a:pt x="0" y="1148"/>
                    </a:lnTo>
                    <a:lnTo>
                      <a:pt x="0" y="1144"/>
                    </a:lnTo>
                    <a:lnTo>
                      <a:pt x="0" y="1140"/>
                    </a:lnTo>
                    <a:lnTo>
                      <a:pt x="1" y="1135"/>
                    </a:lnTo>
                    <a:lnTo>
                      <a:pt x="1" y="1131"/>
                    </a:lnTo>
                    <a:lnTo>
                      <a:pt x="2" y="1127"/>
                    </a:lnTo>
                    <a:lnTo>
                      <a:pt x="2" y="1122"/>
                    </a:lnTo>
                    <a:lnTo>
                      <a:pt x="4" y="1116"/>
                    </a:lnTo>
                    <a:lnTo>
                      <a:pt x="4" y="1116"/>
                    </a:lnTo>
                    <a:lnTo>
                      <a:pt x="4" y="1116"/>
                    </a:lnTo>
                    <a:close/>
                    <a:moveTo>
                      <a:pt x="10" y="180"/>
                    </a:moveTo>
                    <a:lnTo>
                      <a:pt x="47" y="165"/>
                    </a:lnTo>
                    <a:lnTo>
                      <a:pt x="47" y="165"/>
                    </a:lnTo>
                    <a:lnTo>
                      <a:pt x="48" y="176"/>
                    </a:lnTo>
                    <a:lnTo>
                      <a:pt x="49" y="191"/>
                    </a:lnTo>
                    <a:lnTo>
                      <a:pt x="50" y="207"/>
                    </a:lnTo>
                    <a:lnTo>
                      <a:pt x="50" y="229"/>
                    </a:lnTo>
                    <a:lnTo>
                      <a:pt x="50" y="253"/>
                    </a:lnTo>
                    <a:lnTo>
                      <a:pt x="51" y="280"/>
                    </a:lnTo>
                    <a:lnTo>
                      <a:pt x="51" y="310"/>
                    </a:lnTo>
                    <a:lnTo>
                      <a:pt x="51" y="341"/>
                    </a:lnTo>
                    <a:lnTo>
                      <a:pt x="53" y="376"/>
                    </a:lnTo>
                    <a:lnTo>
                      <a:pt x="53" y="411"/>
                    </a:lnTo>
                    <a:lnTo>
                      <a:pt x="53" y="448"/>
                    </a:lnTo>
                    <a:lnTo>
                      <a:pt x="53" y="487"/>
                    </a:lnTo>
                    <a:lnTo>
                      <a:pt x="53" y="526"/>
                    </a:lnTo>
                    <a:lnTo>
                      <a:pt x="51" y="565"/>
                    </a:lnTo>
                    <a:lnTo>
                      <a:pt x="51" y="606"/>
                    </a:lnTo>
                    <a:lnTo>
                      <a:pt x="51" y="647"/>
                    </a:lnTo>
                    <a:lnTo>
                      <a:pt x="51" y="687"/>
                    </a:lnTo>
                    <a:lnTo>
                      <a:pt x="50" y="728"/>
                    </a:lnTo>
                    <a:lnTo>
                      <a:pt x="50" y="767"/>
                    </a:lnTo>
                    <a:lnTo>
                      <a:pt x="50" y="805"/>
                    </a:lnTo>
                    <a:lnTo>
                      <a:pt x="49" y="844"/>
                    </a:lnTo>
                    <a:lnTo>
                      <a:pt x="49" y="879"/>
                    </a:lnTo>
                    <a:lnTo>
                      <a:pt x="48" y="914"/>
                    </a:lnTo>
                    <a:lnTo>
                      <a:pt x="47" y="946"/>
                    </a:lnTo>
                    <a:lnTo>
                      <a:pt x="47" y="976"/>
                    </a:lnTo>
                    <a:lnTo>
                      <a:pt x="45" y="1004"/>
                    </a:lnTo>
                    <a:lnTo>
                      <a:pt x="45" y="1029"/>
                    </a:lnTo>
                    <a:lnTo>
                      <a:pt x="44" y="1051"/>
                    </a:lnTo>
                    <a:lnTo>
                      <a:pt x="43" y="1070"/>
                    </a:lnTo>
                    <a:lnTo>
                      <a:pt x="43" y="1085"/>
                    </a:lnTo>
                    <a:lnTo>
                      <a:pt x="42" y="1097"/>
                    </a:lnTo>
                    <a:lnTo>
                      <a:pt x="41" y="1104"/>
                    </a:lnTo>
                    <a:lnTo>
                      <a:pt x="4" y="1116"/>
                    </a:lnTo>
                    <a:lnTo>
                      <a:pt x="5" y="1110"/>
                    </a:lnTo>
                    <a:lnTo>
                      <a:pt x="5" y="1098"/>
                    </a:lnTo>
                    <a:lnTo>
                      <a:pt x="6" y="1082"/>
                    </a:lnTo>
                    <a:lnTo>
                      <a:pt x="7" y="1064"/>
                    </a:lnTo>
                    <a:lnTo>
                      <a:pt x="7" y="1042"/>
                    </a:lnTo>
                    <a:lnTo>
                      <a:pt x="8" y="1017"/>
                    </a:lnTo>
                    <a:lnTo>
                      <a:pt x="10" y="989"/>
                    </a:lnTo>
                    <a:lnTo>
                      <a:pt x="10" y="959"/>
                    </a:lnTo>
                    <a:lnTo>
                      <a:pt x="11" y="927"/>
                    </a:lnTo>
                    <a:lnTo>
                      <a:pt x="11" y="893"/>
                    </a:lnTo>
                    <a:lnTo>
                      <a:pt x="12" y="857"/>
                    </a:lnTo>
                    <a:lnTo>
                      <a:pt x="12" y="819"/>
                    </a:lnTo>
                    <a:lnTo>
                      <a:pt x="13" y="780"/>
                    </a:lnTo>
                    <a:lnTo>
                      <a:pt x="13" y="741"/>
                    </a:lnTo>
                    <a:lnTo>
                      <a:pt x="13" y="700"/>
                    </a:lnTo>
                    <a:lnTo>
                      <a:pt x="14" y="660"/>
                    </a:lnTo>
                    <a:lnTo>
                      <a:pt x="14" y="619"/>
                    </a:lnTo>
                    <a:lnTo>
                      <a:pt x="14" y="579"/>
                    </a:lnTo>
                    <a:lnTo>
                      <a:pt x="14" y="539"/>
                    </a:lnTo>
                    <a:lnTo>
                      <a:pt x="14" y="500"/>
                    </a:lnTo>
                    <a:lnTo>
                      <a:pt x="14" y="462"/>
                    </a:lnTo>
                    <a:lnTo>
                      <a:pt x="14" y="425"/>
                    </a:lnTo>
                    <a:lnTo>
                      <a:pt x="14" y="389"/>
                    </a:lnTo>
                    <a:lnTo>
                      <a:pt x="14" y="355"/>
                    </a:lnTo>
                    <a:lnTo>
                      <a:pt x="14" y="323"/>
                    </a:lnTo>
                    <a:lnTo>
                      <a:pt x="14" y="293"/>
                    </a:lnTo>
                    <a:lnTo>
                      <a:pt x="13" y="267"/>
                    </a:lnTo>
                    <a:lnTo>
                      <a:pt x="13" y="242"/>
                    </a:lnTo>
                    <a:lnTo>
                      <a:pt x="12" y="222"/>
                    </a:lnTo>
                    <a:lnTo>
                      <a:pt x="12" y="204"/>
                    </a:lnTo>
                    <a:lnTo>
                      <a:pt x="11" y="189"/>
                    </a:lnTo>
                    <a:lnTo>
                      <a:pt x="10" y="180"/>
                    </a:lnTo>
                    <a:lnTo>
                      <a:pt x="10" y="180"/>
                    </a:lnTo>
                    <a:lnTo>
                      <a:pt x="10" y="180"/>
                    </a:lnTo>
                    <a:close/>
                    <a:moveTo>
                      <a:pt x="152" y="1"/>
                    </a:moveTo>
                    <a:lnTo>
                      <a:pt x="127" y="22"/>
                    </a:lnTo>
                    <a:lnTo>
                      <a:pt x="127" y="22"/>
                    </a:lnTo>
                    <a:lnTo>
                      <a:pt x="115" y="21"/>
                    </a:lnTo>
                    <a:lnTo>
                      <a:pt x="105" y="21"/>
                    </a:lnTo>
                    <a:lnTo>
                      <a:pt x="96" y="22"/>
                    </a:lnTo>
                    <a:lnTo>
                      <a:pt x="87" y="23"/>
                    </a:lnTo>
                    <a:lnTo>
                      <a:pt x="80" y="25"/>
                    </a:lnTo>
                    <a:lnTo>
                      <a:pt x="74" y="26"/>
                    </a:lnTo>
                    <a:lnTo>
                      <a:pt x="70" y="27"/>
                    </a:lnTo>
                    <a:lnTo>
                      <a:pt x="67" y="28"/>
                    </a:lnTo>
                    <a:lnTo>
                      <a:pt x="65" y="29"/>
                    </a:lnTo>
                    <a:lnTo>
                      <a:pt x="62" y="31"/>
                    </a:lnTo>
                    <a:lnTo>
                      <a:pt x="60" y="33"/>
                    </a:lnTo>
                    <a:lnTo>
                      <a:pt x="57" y="35"/>
                    </a:lnTo>
                    <a:lnTo>
                      <a:pt x="55" y="39"/>
                    </a:lnTo>
                    <a:lnTo>
                      <a:pt x="51" y="43"/>
                    </a:lnTo>
                    <a:lnTo>
                      <a:pt x="49" y="47"/>
                    </a:lnTo>
                    <a:lnTo>
                      <a:pt x="47" y="52"/>
                    </a:lnTo>
                    <a:lnTo>
                      <a:pt x="45" y="57"/>
                    </a:lnTo>
                    <a:lnTo>
                      <a:pt x="44" y="63"/>
                    </a:lnTo>
                    <a:lnTo>
                      <a:pt x="43" y="69"/>
                    </a:lnTo>
                    <a:lnTo>
                      <a:pt x="42" y="75"/>
                    </a:lnTo>
                    <a:lnTo>
                      <a:pt x="41" y="82"/>
                    </a:lnTo>
                    <a:lnTo>
                      <a:pt x="41" y="88"/>
                    </a:lnTo>
                    <a:lnTo>
                      <a:pt x="41" y="95"/>
                    </a:lnTo>
                    <a:lnTo>
                      <a:pt x="41" y="102"/>
                    </a:lnTo>
                    <a:lnTo>
                      <a:pt x="41" y="111"/>
                    </a:lnTo>
                    <a:lnTo>
                      <a:pt x="42" y="118"/>
                    </a:lnTo>
                    <a:lnTo>
                      <a:pt x="42" y="125"/>
                    </a:lnTo>
                    <a:lnTo>
                      <a:pt x="43" y="133"/>
                    </a:lnTo>
                    <a:lnTo>
                      <a:pt x="44" y="140"/>
                    </a:lnTo>
                    <a:lnTo>
                      <a:pt x="45" y="149"/>
                    </a:lnTo>
                    <a:lnTo>
                      <a:pt x="47" y="157"/>
                    </a:lnTo>
                    <a:lnTo>
                      <a:pt x="47" y="165"/>
                    </a:lnTo>
                    <a:lnTo>
                      <a:pt x="10" y="180"/>
                    </a:lnTo>
                    <a:lnTo>
                      <a:pt x="8" y="171"/>
                    </a:lnTo>
                    <a:lnTo>
                      <a:pt x="7" y="163"/>
                    </a:lnTo>
                    <a:lnTo>
                      <a:pt x="7" y="155"/>
                    </a:lnTo>
                    <a:lnTo>
                      <a:pt x="6" y="148"/>
                    </a:lnTo>
                    <a:lnTo>
                      <a:pt x="5" y="139"/>
                    </a:lnTo>
                    <a:lnTo>
                      <a:pt x="5" y="131"/>
                    </a:lnTo>
                    <a:lnTo>
                      <a:pt x="4" y="124"/>
                    </a:lnTo>
                    <a:lnTo>
                      <a:pt x="4" y="117"/>
                    </a:lnTo>
                    <a:lnTo>
                      <a:pt x="4" y="108"/>
                    </a:lnTo>
                    <a:lnTo>
                      <a:pt x="4" y="101"/>
                    </a:lnTo>
                    <a:lnTo>
                      <a:pt x="4" y="94"/>
                    </a:lnTo>
                    <a:lnTo>
                      <a:pt x="5" y="88"/>
                    </a:lnTo>
                    <a:lnTo>
                      <a:pt x="5" y="81"/>
                    </a:lnTo>
                    <a:lnTo>
                      <a:pt x="6" y="74"/>
                    </a:lnTo>
                    <a:lnTo>
                      <a:pt x="8" y="68"/>
                    </a:lnTo>
                    <a:lnTo>
                      <a:pt x="11" y="62"/>
                    </a:lnTo>
                    <a:lnTo>
                      <a:pt x="13" y="56"/>
                    </a:lnTo>
                    <a:lnTo>
                      <a:pt x="17" y="48"/>
                    </a:lnTo>
                    <a:lnTo>
                      <a:pt x="20" y="44"/>
                    </a:lnTo>
                    <a:lnTo>
                      <a:pt x="26" y="38"/>
                    </a:lnTo>
                    <a:lnTo>
                      <a:pt x="32" y="32"/>
                    </a:lnTo>
                    <a:lnTo>
                      <a:pt x="39" y="26"/>
                    </a:lnTo>
                    <a:lnTo>
                      <a:pt x="49" y="20"/>
                    </a:lnTo>
                    <a:lnTo>
                      <a:pt x="59" y="14"/>
                    </a:lnTo>
                    <a:lnTo>
                      <a:pt x="70" y="10"/>
                    </a:lnTo>
                    <a:lnTo>
                      <a:pt x="81" y="7"/>
                    </a:lnTo>
                    <a:lnTo>
                      <a:pt x="92" y="4"/>
                    </a:lnTo>
                    <a:lnTo>
                      <a:pt x="103" y="2"/>
                    </a:lnTo>
                    <a:lnTo>
                      <a:pt x="115" y="1"/>
                    </a:lnTo>
                    <a:lnTo>
                      <a:pt x="127" y="1"/>
                    </a:lnTo>
                    <a:lnTo>
                      <a:pt x="139" y="0"/>
                    </a:lnTo>
                    <a:lnTo>
                      <a:pt x="152" y="1"/>
                    </a:lnTo>
                    <a:lnTo>
                      <a:pt x="152" y="1"/>
                    </a:lnTo>
                    <a:lnTo>
                      <a:pt x="152" y="1"/>
                    </a:lnTo>
                    <a:close/>
                    <a:moveTo>
                      <a:pt x="1908" y="21"/>
                    </a:moveTo>
                    <a:lnTo>
                      <a:pt x="1892" y="41"/>
                    </a:lnTo>
                    <a:lnTo>
                      <a:pt x="1892" y="41"/>
                    </a:lnTo>
                    <a:lnTo>
                      <a:pt x="1876" y="43"/>
                    </a:lnTo>
                    <a:lnTo>
                      <a:pt x="1855" y="44"/>
                    </a:lnTo>
                    <a:lnTo>
                      <a:pt x="1826" y="45"/>
                    </a:lnTo>
                    <a:lnTo>
                      <a:pt x="1791" y="45"/>
                    </a:lnTo>
                    <a:lnTo>
                      <a:pt x="1750" y="45"/>
                    </a:lnTo>
                    <a:lnTo>
                      <a:pt x="1703" y="45"/>
                    </a:lnTo>
                    <a:lnTo>
                      <a:pt x="1651" y="45"/>
                    </a:lnTo>
                    <a:lnTo>
                      <a:pt x="1595" y="45"/>
                    </a:lnTo>
                    <a:lnTo>
                      <a:pt x="1534" y="45"/>
                    </a:lnTo>
                    <a:lnTo>
                      <a:pt x="1468" y="45"/>
                    </a:lnTo>
                    <a:lnTo>
                      <a:pt x="1400" y="44"/>
                    </a:lnTo>
                    <a:lnTo>
                      <a:pt x="1330" y="44"/>
                    </a:lnTo>
                    <a:lnTo>
                      <a:pt x="1257" y="43"/>
                    </a:lnTo>
                    <a:lnTo>
                      <a:pt x="1182" y="41"/>
                    </a:lnTo>
                    <a:lnTo>
                      <a:pt x="1106" y="40"/>
                    </a:lnTo>
                    <a:lnTo>
                      <a:pt x="1030" y="40"/>
                    </a:lnTo>
                    <a:lnTo>
                      <a:pt x="954" y="39"/>
                    </a:lnTo>
                    <a:lnTo>
                      <a:pt x="877" y="38"/>
                    </a:lnTo>
                    <a:lnTo>
                      <a:pt x="802" y="37"/>
                    </a:lnTo>
                    <a:lnTo>
                      <a:pt x="728" y="35"/>
                    </a:lnTo>
                    <a:lnTo>
                      <a:pt x="655" y="34"/>
                    </a:lnTo>
                    <a:lnTo>
                      <a:pt x="585" y="33"/>
                    </a:lnTo>
                    <a:lnTo>
                      <a:pt x="518" y="32"/>
                    </a:lnTo>
                    <a:lnTo>
                      <a:pt x="455" y="31"/>
                    </a:lnTo>
                    <a:lnTo>
                      <a:pt x="395" y="29"/>
                    </a:lnTo>
                    <a:lnTo>
                      <a:pt x="339" y="28"/>
                    </a:lnTo>
                    <a:lnTo>
                      <a:pt x="289" y="27"/>
                    </a:lnTo>
                    <a:lnTo>
                      <a:pt x="244" y="26"/>
                    </a:lnTo>
                    <a:lnTo>
                      <a:pt x="204" y="25"/>
                    </a:lnTo>
                    <a:lnTo>
                      <a:pt x="172" y="23"/>
                    </a:lnTo>
                    <a:lnTo>
                      <a:pt x="146" y="22"/>
                    </a:lnTo>
                    <a:lnTo>
                      <a:pt x="127" y="22"/>
                    </a:lnTo>
                    <a:lnTo>
                      <a:pt x="152" y="1"/>
                    </a:lnTo>
                    <a:lnTo>
                      <a:pt x="170" y="1"/>
                    </a:lnTo>
                    <a:lnTo>
                      <a:pt x="196" y="2"/>
                    </a:lnTo>
                    <a:lnTo>
                      <a:pt x="229" y="3"/>
                    </a:lnTo>
                    <a:lnTo>
                      <a:pt x="267" y="4"/>
                    </a:lnTo>
                    <a:lnTo>
                      <a:pt x="313" y="5"/>
                    </a:lnTo>
                    <a:lnTo>
                      <a:pt x="364" y="7"/>
                    </a:lnTo>
                    <a:lnTo>
                      <a:pt x="419" y="8"/>
                    </a:lnTo>
                    <a:lnTo>
                      <a:pt x="479" y="9"/>
                    </a:lnTo>
                    <a:lnTo>
                      <a:pt x="542" y="10"/>
                    </a:lnTo>
                    <a:lnTo>
                      <a:pt x="609" y="11"/>
                    </a:lnTo>
                    <a:lnTo>
                      <a:pt x="679" y="13"/>
                    </a:lnTo>
                    <a:lnTo>
                      <a:pt x="751" y="14"/>
                    </a:lnTo>
                    <a:lnTo>
                      <a:pt x="826" y="15"/>
                    </a:lnTo>
                    <a:lnTo>
                      <a:pt x="901" y="16"/>
                    </a:lnTo>
                    <a:lnTo>
                      <a:pt x="978" y="17"/>
                    </a:lnTo>
                    <a:lnTo>
                      <a:pt x="1054" y="19"/>
                    </a:lnTo>
                    <a:lnTo>
                      <a:pt x="1130" y="20"/>
                    </a:lnTo>
                    <a:lnTo>
                      <a:pt x="1205" y="20"/>
                    </a:lnTo>
                    <a:lnTo>
                      <a:pt x="1281" y="21"/>
                    </a:lnTo>
                    <a:lnTo>
                      <a:pt x="1353" y="22"/>
                    </a:lnTo>
                    <a:lnTo>
                      <a:pt x="1424" y="22"/>
                    </a:lnTo>
                    <a:lnTo>
                      <a:pt x="1492" y="23"/>
                    </a:lnTo>
                    <a:lnTo>
                      <a:pt x="1556" y="23"/>
                    </a:lnTo>
                    <a:lnTo>
                      <a:pt x="1617" y="23"/>
                    </a:lnTo>
                    <a:lnTo>
                      <a:pt x="1675" y="25"/>
                    </a:lnTo>
                    <a:lnTo>
                      <a:pt x="1726" y="25"/>
                    </a:lnTo>
                    <a:lnTo>
                      <a:pt x="1774" y="23"/>
                    </a:lnTo>
                    <a:lnTo>
                      <a:pt x="1814" y="23"/>
                    </a:lnTo>
                    <a:lnTo>
                      <a:pt x="1849" y="23"/>
                    </a:lnTo>
                    <a:lnTo>
                      <a:pt x="1877" y="22"/>
                    </a:lnTo>
                    <a:lnTo>
                      <a:pt x="1898" y="21"/>
                    </a:lnTo>
                    <a:lnTo>
                      <a:pt x="1908" y="21"/>
                    </a:lnTo>
                    <a:lnTo>
                      <a:pt x="1908" y="21"/>
                    </a:lnTo>
                    <a:lnTo>
                      <a:pt x="1908" y="21"/>
                    </a:lnTo>
                    <a:close/>
                    <a:moveTo>
                      <a:pt x="2052" y="130"/>
                    </a:moveTo>
                    <a:lnTo>
                      <a:pt x="2015" y="143"/>
                    </a:lnTo>
                    <a:lnTo>
                      <a:pt x="2015" y="143"/>
                    </a:lnTo>
                    <a:lnTo>
                      <a:pt x="2015" y="134"/>
                    </a:lnTo>
                    <a:lnTo>
                      <a:pt x="2015" y="127"/>
                    </a:lnTo>
                    <a:lnTo>
                      <a:pt x="2013" y="120"/>
                    </a:lnTo>
                    <a:lnTo>
                      <a:pt x="2012" y="113"/>
                    </a:lnTo>
                    <a:lnTo>
                      <a:pt x="2012" y="107"/>
                    </a:lnTo>
                    <a:lnTo>
                      <a:pt x="2010" y="101"/>
                    </a:lnTo>
                    <a:lnTo>
                      <a:pt x="2009" y="95"/>
                    </a:lnTo>
                    <a:lnTo>
                      <a:pt x="2006" y="89"/>
                    </a:lnTo>
                    <a:lnTo>
                      <a:pt x="2004" y="84"/>
                    </a:lnTo>
                    <a:lnTo>
                      <a:pt x="2002" y="78"/>
                    </a:lnTo>
                    <a:lnTo>
                      <a:pt x="1999" y="75"/>
                    </a:lnTo>
                    <a:lnTo>
                      <a:pt x="1996" y="70"/>
                    </a:lnTo>
                    <a:lnTo>
                      <a:pt x="1992" y="66"/>
                    </a:lnTo>
                    <a:lnTo>
                      <a:pt x="1988" y="63"/>
                    </a:lnTo>
                    <a:lnTo>
                      <a:pt x="1985" y="59"/>
                    </a:lnTo>
                    <a:lnTo>
                      <a:pt x="1981" y="56"/>
                    </a:lnTo>
                    <a:lnTo>
                      <a:pt x="1976" y="53"/>
                    </a:lnTo>
                    <a:lnTo>
                      <a:pt x="1973" y="51"/>
                    </a:lnTo>
                    <a:lnTo>
                      <a:pt x="1968" y="48"/>
                    </a:lnTo>
                    <a:lnTo>
                      <a:pt x="1963" y="46"/>
                    </a:lnTo>
                    <a:lnTo>
                      <a:pt x="1957" y="45"/>
                    </a:lnTo>
                    <a:lnTo>
                      <a:pt x="1953" y="43"/>
                    </a:lnTo>
                    <a:lnTo>
                      <a:pt x="1948" y="41"/>
                    </a:lnTo>
                    <a:lnTo>
                      <a:pt x="1942" y="41"/>
                    </a:lnTo>
                    <a:lnTo>
                      <a:pt x="1936" y="40"/>
                    </a:lnTo>
                    <a:lnTo>
                      <a:pt x="1930" y="39"/>
                    </a:lnTo>
                    <a:lnTo>
                      <a:pt x="1924" y="39"/>
                    </a:lnTo>
                    <a:lnTo>
                      <a:pt x="1918" y="39"/>
                    </a:lnTo>
                    <a:lnTo>
                      <a:pt x="1912" y="39"/>
                    </a:lnTo>
                    <a:lnTo>
                      <a:pt x="1905" y="40"/>
                    </a:lnTo>
                    <a:lnTo>
                      <a:pt x="1899" y="40"/>
                    </a:lnTo>
                    <a:lnTo>
                      <a:pt x="1892" y="41"/>
                    </a:lnTo>
                    <a:lnTo>
                      <a:pt x="1908" y="21"/>
                    </a:lnTo>
                    <a:lnTo>
                      <a:pt x="1917" y="20"/>
                    </a:lnTo>
                    <a:lnTo>
                      <a:pt x="1925" y="19"/>
                    </a:lnTo>
                    <a:lnTo>
                      <a:pt x="1934" y="19"/>
                    </a:lnTo>
                    <a:lnTo>
                      <a:pt x="1941" y="17"/>
                    </a:lnTo>
                    <a:lnTo>
                      <a:pt x="1948" y="17"/>
                    </a:lnTo>
                    <a:lnTo>
                      <a:pt x="1956" y="19"/>
                    </a:lnTo>
                    <a:lnTo>
                      <a:pt x="1963" y="19"/>
                    </a:lnTo>
                    <a:lnTo>
                      <a:pt x="1969" y="20"/>
                    </a:lnTo>
                    <a:lnTo>
                      <a:pt x="1976" y="21"/>
                    </a:lnTo>
                    <a:lnTo>
                      <a:pt x="1982" y="22"/>
                    </a:lnTo>
                    <a:lnTo>
                      <a:pt x="1988" y="25"/>
                    </a:lnTo>
                    <a:lnTo>
                      <a:pt x="1994" y="26"/>
                    </a:lnTo>
                    <a:lnTo>
                      <a:pt x="2000" y="28"/>
                    </a:lnTo>
                    <a:lnTo>
                      <a:pt x="2006" y="31"/>
                    </a:lnTo>
                    <a:lnTo>
                      <a:pt x="2011" y="34"/>
                    </a:lnTo>
                    <a:lnTo>
                      <a:pt x="2016" y="37"/>
                    </a:lnTo>
                    <a:lnTo>
                      <a:pt x="2019" y="40"/>
                    </a:lnTo>
                    <a:lnTo>
                      <a:pt x="2024" y="45"/>
                    </a:lnTo>
                    <a:lnTo>
                      <a:pt x="2028" y="48"/>
                    </a:lnTo>
                    <a:lnTo>
                      <a:pt x="2031" y="53"/>
                    </a:lnTo>
                    <a:lnTo>
                      <a:pt x="2035" y="58"/>
                    </a:lnTo>
                    <a:lnTo>
                      <a:pt x="2039" y="63"/>
                    </a:lnTo>
                    <a:lnTo>
                      <a:pt x="2041" y="68"/>
                    </a:lnTo>
                    <a:lnTo>
                      <a:pt x="2043" y="74"/>
                    </a:lnTo>
                    <a:lnTo>
                      <a:pt x="2046" y="80"/>
                    </a:lnTo>
                    <a:lnTo>
                      <a:pt x="2047" y="85"/>
                    </a:lnTo>
                    <a:lnTo>
                      <a:pt x="2049" y="93"/>
                    </a:lnTo>
                    <a:lnTo>
                      <a:pt x="2050" y="99"/>
                    </a:lnTo>
                    <a:lnTo>
                      <a:pt x="2050" y="106"/>
                    </a:lnTo>
                    <a:lnTo>
                      <a:pt x="2052" y="114"/>
                    </a:lnTo>
                    <a:lnTo>
                      <a:pt x="2052" y="121"/>
                    </a:lnTo>
                    <a:lnTo>
                      <a:pt x="2052" y="130"/>
                    </a:lnTo>
                    <a:lnTo>
                      <a:pt x="2052" y="130"/>
                    </a:lnTo>
                    <a:lnTo>
                      <a:pt x="2052" y="130"/>
                    </a:lnTo>
                    <a:close/>
                    <a:moveTo>
                      <a:pt x="2052" y="1068"/>
                    </a:moveTo>
                    <a:lnTo>
                      <a:pt x="2015" y="1082"/>
                    </a:lnTo>
                    <a:lnTo>
                      <a:pt x="2015" y="1082"/>
                    </a:lnTo>
                    <a:lnTo>
                      <a:pt x="2013" y="1078"/>
                    </a:lnTo>
                    <a:lnTo>
                      <a:pt x="2013" y="1068"/>
                    </a:lnTo>
                    <a:lnTo>
                      <a:pt x="2013" y="1055"/>
                    </a:lnTo>
                    <a:lnTo>
                      <a:pt x="2012" y="1039"/>
                    </a:lnTo>
                    <a:lnTo>
                      <a:pt x="2012" y="1019"/>
                    </a:lnTo>
                    <a:lnTo>
                      <a:pt x="2012" y="995"/>
                    </a:lnTo>
                    <a:lnTo>
                      <a:pt x="2011" y="969"/>
                    </a:lnTo>
                    <a:lnTo>
                      <a:pt x="2011" y="940"/>
                    </a:lnTo>
                    <a:lnTo>
                      <a:pt x="2011" y="909"/>
                    </a:lnTo>
                    <a:lnTo>
                      <a:pt x="2011" y="876"/>
                    </a:lnTo>
                    <a:lnTo>
                      <a:pt x="2011" y="840"/>
                    </a:lnTo>
                    <a:lnTo>
                      <a:pt x="2011" y="804"/>
                    </a:lnTo>
                    <a:lnTo>
                      <a:pt x="2011" y="766"/>
                    </a:lnTo>
                    <a:lnTo>
                      <a:pt x="2011" y="727"/>
                    </a:lnTo>
                    <a:lnTo>
                      <a:pt x="2011" y="686"/>
                    </a:lnTo>
                    <a:lnTo>
                      <a:pt x="2011" y="645"/>
                    </a:lnTo>
                    <a:lnTo>
                      <a:pt x="2011" y="605"/>
                    </a:lnTo>
                    <a:lnTo>
                      <a:pt x="2011" y="564"/>
                    </a:lnTo>
                    <a:lnTo>
                      <a:pt x="2011" y="524"/>
                    </a:lnTo>
                    <a:lnTo>
                      <a:pt x="2011" y="484"/>
                    </a:lnTo>
                    <a:lnTo>
                      <a:pt x="2011" y="445"/>
                    </a:lnTo>
                    <a:lnTo>
                      <a:pt x="2012" y="407"/>
                    </a:lnTo>
                    <a:lnTo>
                      <a:pt x="2012" y="370"/>
                    </a:lnTo>
                    <a:lnTo>
                      <a:pt x="2012" y="335"/>
                    </a:lnTo>
                    <a:lnTo>
                      <a:pt x="2012" y="302"/>
                    </a:lnTo>
                    <a:lnTo>
                      <a:pt x="2012" y="271"/>
                    </a:lnTo>
                    <a:lnTo>
                      <a:pt x="2013" y="242"/>
                    </a:lnTo>
                    <a:lnTo>
                      <a:pt x="2013" y="216"/>
                    </a:lnTo>
                    <a:lnTo>
                      <a:pt x="2013" y="192"/>
                    </a:lnTo>
                    <a:lnTo>
                      <a:pt x="2013" y="173"/>
                    </a:lnTo>
                    <a:lnTo>
                      <a:pt x="2015" y="156"/>
                    </a:lnTo>
                    <a:lnTo>
                      <a:pt x="2015" y="143"/>
                    </a:lnTo>
                    <a:lnTo>
                      <a:pt x="2052" y="130"/>
                    </a:lnTo>
                    <a:lnTo>
                      <a:pt x="2052" y="143"/>
                    </a:lnTo>
                    <a:lnTo>
                      <a:pt x="2052" y="160"/>
                    </a:lnTo>
                    <a:lnTo>
                      <a:pt x="2050" y="179"/>
                    </a:lnTo>
                    <a:lnTo>
                      <a:pt x="2050" y="202"/>
                    </a:lnTo>
                    <a:lnTo>
                      <a:pt x="2050" y="229"/>
                    </a:lnTo>
                    <a:lnTo>
                      <a:pt x="2050" y="257"/>
                    </a:lnTo>
                    <a:lnTo>
                      <a:pt x="2049" y="288"/>
                    </a:lnTo>
                    <a:lnTo>
                      <a:pt x="2049" y="322"/>
                    </a:lnTo>
                    <a:lnTo>
                      <a:pt x="2049" y="357"/>
                    </a:lnTo>
                    <a:lnTo>
                      <a:pt x="2049" y="394"/>
                    </a:lnTo>
                    <a:lnTo>
                      <a:pt x="2049" y="432"/>
                    </a:lnTo>
                    <a:lnTo>
                      <a:pt x="2049" y="471"/>
                    </a:lnTo>
                    <a:lnTo>
                      <a:pt x="2048" y="511"/>
                    </a:lnTo>
                    <a:lnTo>
                      <a:pt x="2048" y="551"/>
                    </a:lnTo>
                    <a:lnTo>
                      <a:pt x="2048" y="592"/>
                    </a:lnTo>
                    <a:lnTo>
                      <a:pt x="2048" y="632"/>
                    </a:lnTo>
                    <a:lnTo>
                      <a:pt x="2048" y="673"/>
                    </a:lnTo>
                    <a:lnTo>
                      <a:pt x="2048" y="713"/>
                    </a:lnTo>
                    <a:lnTo>
                      <a:pt x="2048" y="753"/>
                    </a:lnTo>
                    <a:lnTo>
                      <a:pt x="2048" y="791"/>
                    </a:lnTo>
                    <a:lnTo>
                      <a:pt x="2048" y="827"/>
                    </a:lnTo>
                    <a:lnTo>
                      <a:pt x="2048" y="863"/>
                    </a:lnTo>
                    <a:lnTo>
                      <a:pt x="2048" y="896"/>
                    </a:lnTo>
                    <a:lnTo>
                      <a:pt x="2049" y="927"/>
                    </a:lnTo>
                    <a:lnTo>
                      <a:pt x="2049" y="956"/>
                    </a:lnTo>
                    <a:lnTo>
                      <a:pt x="2049" y="982"/>
                    </a:lnTo>
                    <a:lnTo>
                      <a:pt x="2049" y="1006"/>
                    </a:lnTo>
                    <a:lnTo>
                      <a:pt x="2050" y="1025"/>
                    </a:lnTo>
                    <a:lnTo>
                      <a:pt x="2050" y="1042"/>
                    </a:lnTo>
                    <a:lnTo>
                      <a:pt x="2050" y="1055"/>
                    </a:lnTo>
                    <a:lnTo>
                      <a:pt x="2052" y="1063"/>
                    </a:lnTo>
                    <a:lnTo>
                      <a:pt x="2052" y="1068"/>
                    </a:lnTo>
                    <a:lnTo>
                      <a:pt x="2052" y="1068"/>
                    </a:lnTo>
                    <a:lnTo>
                      <a:pt x="2052" y="1068"/>
                    </a:lnTo>
                    <a:close/>
                    <a:moveTo>
                      <a:pt x="1959" y="1197"/>
                    </a:moveTo>
                    <a:lnTo>
                      <a:pt x="1981" y="1176"/>
                    </a:lnTo>
                    <a:lnTo>
                      <a:pt x="1981" y="1176"/>
                    </a:lnTo>
                    <a:lnTo>
                      <a:pt x="1987" y="1176"/>
                    </a:lnTo>
                    <a:lnTo>
                      <a:pt x="1993" y="1176"/>
                    </a:lnTo>
                    <a:lnTo>
                      <a:pt x="1998" y="1174"/>
                    </a:lnTo>
                    <a:lnTo>
                      <a:pt x="2002" y="1174"/>
                    </a:lnTo>
                    <a:lnTo>
                      <a:pt x="2005" y="1173"/>
                    </a:lnTo>
                    <a:lnTo>
                      <a:pt x="2006" y="1173"/>
                    </a:lnTo>
                    <a:lnTo>
                      <a:pt x="2008" y="1173"/>
                    </a:lnTo>
                    <a:lnTo>
                      <a:pt x="2009" y="1172"/>
                    </a:lnTo>
                    <a:lnTo>
                      <a:pt x="2009" y="1172"/>
                    </a:lnTo>
                    <a:lnTo>
                      <a:pt x="2010" y="1172"/>
                    </a:lnTo>
                    <a:lnTo>
                      <a:pt x="2011" y="1171"/>
                    </a:lnTo>
                    <a:lnTo>
                      <a:pt x="2012" y="1168"/>
                    </a:lnTo>
                    <a:lnTo>
                      <a:pt x="2013" y="1167"/>
                    </a:lnTo>
                    <a:lnTo>
                      <a:pt x="2016" y="1165"/>
                    </a:lnTo>
                    <a:lnTo>
                      <a:pt x="2017" y="1161"/>
                    </a:lnTo>
                    <a:lnTo>
                      <a:pt x="2018" y="1159"/>
                    </a:lnTo>
                    <a:lnTo>
                      <a:pt x="2019" y="1155"/>
                    </a:lnTo>
                    <a:lnTo>
                      <a:pt x="2021" y="1152"/>
                    </a:lnTo>
                    <a:lnTo>
                      <a:pt x="2022" y="1147"/>
                    </a:lnTo>
                    <a:lnTo>
                      <a:pt x="2022" y="1143"/>
                    </a:lnTo>
                    <a:lnTo>
                      <a:pt x="2022" y="1139"/>
                    </a:lnTo>
                    <a:lnTo>
                      <a:pt x="2022" y="1135"/>
                    </a:lnTo>
                    <a:lnTo>
                      <a:pt x="2022" y="1130"/>
                    </a:lnTo>
                    <a:lnTo>
                      <a:pt x="2022" y="1125"/>
                    </a:lnTo>
                    <a:lnTo>
                      <a:pt x="2022" y="1119"/>
                    </a:lnTo>
                    <a:lnTo>
                      <a:pt x="2021" y="1115"/>
                    </a:lnTo>
                    <a:lnTo>
                      <a:pt x="2021" y="1110"/>
                    </a:lnTo>
                    <a:lnTo>
                      <a:pt x="2019" y="1105"/>
                    </a:lnTo>
                    <a:lnTo>
                      <a:pt x="2018" y="1099"/>
                    </a:lnTo>
                    <a:lnTo>
                      <a:pt x="2017" y="1094"/>
                    </a:lnTo>
                    <a:lnTo>
                      <a:pt x="2016" y="1088"/>
                    </a:lnTo>
                    <a:lnTo>
                      <a:pt x="2015" y="1082"/>
                    </a:lnTo>
                    <a:lnTo>
                      <a:pt x="2052" y="1068"/>
                    </a:lnTo>
                    <a:lnTo>
                      <a:pt x="2053" y="1074"/>
                    </a:lnTo>
                    <a:lnTo>
                      <a:pt x="2054" y="1079"/>
                    </a:lnTo>
                    <a:lnTo>
                      <a:pt x="2055" y="1085"/>
                    </a:lnTo>
                    <a:lnTo>
                      <a:pt x="2056" y="1090"/>
                    </a:lnTo>
                    <a:lnTo>
                      <a:pt x="2058" y="1096"/>
                    </a:lnTo>
                    <a:lnTo>
                      <a:pt x="2059" y="1100"/>
                    </a:lnTo>
                    <a:lnTo>
                      <a:pt x="2059" y="1106"/>
                    </a:lnTo>
                    <a:lnTo>
                      <a:pt x="2059" y="1111"/>
                    </a:lnTo>
                    <a:lnTo>
                      <a:pt x="2060" y="1116"/>
                    </a:lnTo>
                    <a:lnTo>
                      <a:pt x="2060" y="1121"/>
                    </a:lnTo>
                    <a:lnTo>
                      <a:pt x="2060" y="1127"/>
                    </a:lnTo>
                    <a:lnTo>
                      <a:pt x="2059" y="1131"/>
                    </a:lnTo>
                    <a:lnTo>
                      <a:pt x="2059" y="1135"/>
                    </a:lnTo>
                    <a:lnTo>
                      <a:pt x="2058" y="1140"/>
                    </a:lnTo>
                    <a:lnTo>
                      <a:pt x="2056" y="1144"/>
                    </a:lnTo>
                    <a:lnTo>
                      <a:pt x="2055" y="1149"/>
                    </a:lnTo>
                    <a:lnTo>
                      <a:pt x="2053" y="1153"/>
                    </a:lnTo>
                    <a:lnTo>
                      <a:pt x="2050" y="1158"/>
                    </a:lnTo>
                    <a:lnTo>
                      <a:pt x="2048" y="1161"/>
                    </a:lnTo>
                    <a:lnTo>
                      <a:pt x="2045" y="1166"/>
                    </a:lnTo>
                    <a:lnTo>
                      <a:pt x="2041" y="1170"/>
                    </a:lnTo>
                    <a:lnTo>
                      <a:pt x="2035" y="1174"/>
                    </a:lnTo>
                    <a:lnTo>
                      <a:pt x="2029" y="1179"/>
                    </a:lnTo>
                    <a:lnTo>
                      <a:pt x="2022" y="1183"/>
                    </a:lnTo>
                    <a:lnTo>
                      <a:pt x="2015" y="1187"/>
                    </a:lnTo>
                    <a:lnTo>
                      <a:pt x="2006" y="1190"/>
                    </a:lnTo>
                    <a:lnTo>
                      <a:pt x="1998" y="1192"/>
                    </a:lnTo>
                    <a:lnTo>
                      <a:pt x="1990" y="1195"/>
                    </a:lnTo>
                    <a:lnTo>
                      <a:pt x="1982" y="1196"/>
                    </a:lnTo>
                    <a:lnTo>
                      <a:pt x="1974" y="1197"/>
                    </a:lnTo>
                    <a:lnTo>
                      <a:pt x="1967" y="1197"/>
                    </a:lnTo>
                    <a:lnTo>
                      <a:pt x="1959" y="1197"/>
                    </a:lnTo>
                    <a:lnTo>
                      <a:pt x="1959" y="1197"/>
                    </a:lnTo>
                    <a:lnTo>
                      <a:pt x="1959" y="1197"/>
                    </a:lnTo>
                    <a:close/>
                    <a:moveTo>
                      <a:pt x="50" y="1191"/>
                    </a:moveTo>
                    <a:lnTo>
                      <a:pt x="70" y="1170"/>
                    </a:lnTo>
                    <a:lnTo>
                      <a:pt x="70" y="1170"/>
                    </a:lnTo>
                    <a:lnTo>
                      <a:pt x="92" y="1170"/>
                    </a:lnTo>
                    <a:lnTo>
                      <a:pt x="122" y="1168"/>
                    </a:lnTo>
                    <a:lnTo>
                      <a:pt x="159" y="1167"/>
                    </a:lnTo>
                    <a:lnTo>
                      <a:pt x="202" y="1167"/>
                    </a:lnTo>
                    <a:lnTo>
                      <a:pt x="252" y="1166"/>
                    </a:lnTo>
                    <a:lnTo>
                      <a:pt x="308" y="1166"/>
                    </a:lnTo>
                    <a:lnTo>
                      <a:pt x="369" y="1166"/>
                    </a:lnTo>
                    <a:lnTo>
                      <a:pt x="436" y="1166"/>
                    </a:lnTo>
                    <a:lnTo>
                      <a:pt x="505" y="1166"/>
                    </a:lnTo>
                    <a:lnTo>
                      <a:pt x="579" y="1166"/>
                    </a:lnTo>
                    <a:lnTo>
                      <a:pt x="655" y="1166"/>
                    </a:lnTo>
                    <a:lnTo>
                      <a:pt x="734" y="1167"/>
                    </a:lnTo>
                    <a:lnTo>
                      <a:pt x="815" y="1167"/>
                    </a:lnTo>
                    <a:lnTo>
                      <a:pt x="898" y="1167"/>
                    </a:lnTo>
                    <a:lnTo>
                      <a:pt x="981" y="1168"/>
                    </a:lnTo>
                    <a:lnTo>
                      <a:pt x="1065" y="1168"/>
                    </a:lnTo>
                    <a:lnTo>
                      <a:pt x="1148" y="1170"/>
                    </a:lnTo>
                    <a:lnTo>
                      <a:pt x="1231" y="1170"/>
                    </a:lnTo>
                    <a:lnTo>
                      <a:pt x="1312" y="1171"/>
                    </a:lnTo>
                    <a:lnTo>
                      <a:pt x="1390" y="1171"/>
                    </a:lnTo>
                    <a:lnTo>
                      <a:pt x="1467" y="1172"/>
                    </a:lnTo>
                    <a:lnTo>
                      <a:pt x="1540" y="1172"/>
                    </a:lnTo>
                    <a:lnTo>
                      <a:pt x="1610" y="1173"/>
                    </a:lnTo>
                    <a:lnTo>
                      <a:pt x="1676" y="1173"/>
                    </a:lnTo>
                    <a:lnTo>
                      <a:pt x="1735" y="1174"/>
                    </a:lnTo>
                    <a:lnTo>
                      <a:pt x="1791" y="1174"/>
                    </a:lnTo>
                    <a:lnTo>
                      <a:pt x="1840" y="1174"/>
                    </a:lnTo>
                    <a:lnTo>
                      <a:pt x="1885" y="1176"/>
                    </a:lnTo>
                    <a:lnTo>
                      <a:pt x="1920" y="1176"/>
                    </a:lnTo>
                    <a:lnTo>
                      <a:pt x="1949" y="1176"/>
                    </a:lnTo>
                    <a:lnTo>
                      <a:pt x="1969" y="1176"/>
                    </a:lnTo>
                    <a:lnTo>
                      <a:pt x="1981" y="1176"/>
                    </a:lnTo>
                    <a:lnTo>
                      <a:pt x="1959" y="1197"/>
                    </a:lnTo>
                    <a:lnTo>
                      <a:pt x="1947" y="1197"/>
                    </a:lnTo>
                    <a:lnTo>
                      <a:pt x="1925" y="1197"/>
                    </a:lnTo>
                    <a:lnTo>
                      <a:pt x="1897" y="1197"/>
                    </a:lnTo>
                    <a:lnTo>
                      <a:pt x="1861" y="1197"/>
                    </a:lnTo>
                    <a:lnTo>
                      <a:pt x="1818" y="1196"/>
                    </a:lnTo>
                    <a:lnTo>
                      <a:pt x="1768" y="1196"/>
                    </a:lnTo>
                    <a:lnTo>
                      <a:pt x="1713" y="1196"/>
                    </a:lnTo>
                    <a:lnTo>
                      <a:pt x="1652" y="1195"/>
                    </a:lnTo>
                    <a:lnTo>
                      <a:pt x="1586" y="1195"/>
                    </a:lnTo>
                    <a:lnTo>
                      <a:pt x="1517" y="1193"/>
                    </a:lnTo>
                    <a:lnTo>
                      <a:pt x="1443" y="1193"/>
                    </a:lnTo>
                    <a:lnTo>
                      <a:pt x="1367" y="1192"/>
                    </a:lnTo>
                    <a:lnTo>
                      <a:pt x="1288" y="1192"/>
                    </a:lnTo>
                    <a:lnTo>
                      <a:pt x="1207" y="1191"/>
                    </a:lnTo>
                    <a:lnTo>
                      <a:pt x="1124" y="1191"/>
                    </a:lnTo>
                    <a:lnTo>
                      <a:pt x="1041" y="1190"/>
                    </a:lnTo>
                    <a:lnTo>
                      <a:pt x="958" y="1190"/>
                    </a:lnTo>
                    <a:lnTo>
                      <a:pt x="875" y="1189"/>
                    </a:lnTo>
                    <a:lnTo>
                      <a:pt x="793" y="1189"/>
                    </a:lnTo>
                    <a:lnTo>
                      <a:pt x="711" y="1187"/>
                    </a:lnTo>
                    <a:lnTo>
                      <a:pt x="633" y="1187"/>
                    </a:lnTo>
                    <a:lnTo>
                      <a:pt x="555" y="1187"/>
                    </a:lnTo>
                    <a:lnTo>
                      <a:pt x="482" y="1187"/>
                    </a:lnTo>
                    <a:lnTo>
                      <a:pt x="412" y="1187"/>
                    </a:lnTo>
                    <a:lnTo>
                      <a:pt x="346" y="1187"/>
                    </a:lnTo>
                    <a:lnTo>
                      <a:pt x="285" y="1187"/>
                    </a:lnTo>
                    <a:lnTo>
                      <a:pt x="229" y="1187"/>
                    </a:lnTo>
                    <a:lnTo>
                      <a:pt x="179" y="1189"/>
                    </a:lnTo>
                    <a:lnTo>
                      <a:pt x="136" y="1189"/>
                    </a:lnTo>
                    <a:lnTo>
                      <a:pt x="99" y="1190"/>
                    </a:lnTo>
                    <a:lnTo>
                      <a:pt x="70" y="1190"/>
                    </a:lnTo>
                    <a:lnTo>
                      <a:pt x="50" y="1191"/>
                    </a:lnTo>
                    <a:lnTo>
                      <a:pt x="50" y="119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71" name="文本框 70"/>
            <p:cNvSpPr txBox="1"/>
            <p:nvPr/>
          </p:nvSpPr>
          <p:spPr>
            <a:xfrm>
              <a:off x="1576942" y="2237801"/>
              <a:ext cx="3442948" cy="1704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88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目录</a:t>
              </a:r>
              <a:endParaRPr lang="zh-CN" altLang="en-US" sz="88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1" name="Group 348"/>
          <p:cNvGrpSpPr>
            <a:grpSpLocks noChangeAspect="1"/>
          </p:cNvGrpSpPr>
          <p:nvPr/>
        </p:nvGrpSpPr>
        <p:grpSpPr bwMode="auto">
          <a:xfrm rot="1409239">
            <a:off x="1376125" y="3315202"/>
            <a:ext cx="5844506" cy="3038739"/>
            <a:chOff x="548" y="1708"/>
            <a:chExt cx="3412" cy="1774"/>
          </a:xfrm>
        </p:grpSpPr>
        <p:sp>
          <p:nvSpPr>
            <p:cNvPr id="353" name="Freeform 349"/>
            <p:cNvSpPr/>
            <p:nvPr/>
          </p:nvSpPr>
          <p:spPr bwMode="auto">
            <a:xfrm>
              <a:off x="2546" y="2780"/>
              <a:ext cx="31" cy="7"/>
            </a:xfrm>
            <a:custGeom>
              <a:avLst/>
              <a:gdLst>
                <a:gd name="T0" fmla="*/ 12 w 13"/>
                <a:gd name="T1" fmla="*/ 1 h 3"/>
                <a:gd name="T2" fmla="*/ 1 w 13"/>
                <a:gd name="T3" fmla="*/ 1 h 3"/>
                <a:gd name="T4" fmla="*/ 1 w 13"/>
                <a:gd name="T5" fmla="*/ 3 h 3"/>
                <a:gd name="T6" fmla="*/ 12 w 13"/>
                <a:gd name="T7" fmla="*/ 2 h 3"/>
                <a:gd name="T8" fmla="*/ 12 w 1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3">
                  <a:moveTo>
                    <a:pt x="12" y="1"/>
                  </a:moveTo>
                  <a:cubicBezTo>
                    <a:pt x="9" y="0"/>
                    <a:pt x="5" y="1"/>
                    <a:pt x="1" y="1"/>
                  </a:cubicBezTo>
                  <a:cubicBezTo>
                    <a:pt x="0" y="1"/>
                    <a:pt x="0" y="3"/>
                    <a:pt x="1" y="3"/>
                  </a:cubicBezTo>
                  <a:cubicBezTo>
                    <a:pt x="5" y="3"/>
                    <a:pt x="9" y="2"/>
                    <a:pt x="12" y="2"/>
                  </a:cubicBezTo>
                  <a:cubicBezTo>
                    <a:pt x="13" y="2"/>
                    <a:pt x="13" y="1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350"/>
            <p:cNvSpPr/>
            <p:nvPr/>
          </p:nvSpPr>
          <p:spPr bwMode="auto">
            <a:xfrm>
              <a:off x="2561" y="2825"/>
              <a:ext cx="26" cy="24"/>
            </a:xfrm>
            <a:custGeom>
              <a:avLst/>
              <a:gdLst>
                <a:gd name="T0" fmla="*/ 9 w 11"/>
                <a:gd name="T1" fmla="*/ 1 h 10"/>
                <a:gd name="T2" fmla="*/ 1 w 11"/>
                <a:gd name="T3" fmla="*/ 8 h 10"/>
                <a:gd name="T4" fmla="*/ 2 w 11"/>
                <a:gd name="T5" fmla="*/ 10 h 10"/>
                <a:gd name="T6" fmla="*/ 10 w 11"/>
                <a:gd name="T7" fmla="*/ 2 h 10"/>
                <a:gd name="T8" fmla="*/ 9 w 11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9" y="1"/>
                  </a:moveTo>
                  <a:cubicBezTo>
                    <a:pt x="7" y="4"/>
                    <a:pt x="4" y="6"/>
                    <a:pt x="1" y="8"/>
                  </a:cubicBezTo>
                  <a:cubicBezTo>
                    <a:pt x="0" y="9"/>
                    <a:pt x="1" y="10"/>
                    <a:pt x="2" y="10"/>
                  </a:cubicBezTo>
                  <a:cubicBezTo>
                    <a:pt x="5" y="8"/>
                    <a:pt x="8" y="5"/>
                    <a:pt x="10" y="2"/>
                  </a:cubicBezTo>
                  <a:cubicBezTo>
                    <a:pt x="11" y="1"/>
                    <a:pt x="10" y="0"/>
                    <a:pt x="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Freeform 351"/>
            <p:cNvSpPr/>
            <p:nvPr/>
          </p:nvSpPr>
          <p:spPr bwMode="auto">
            <a:xfrm>
              <a:off x="2624" y="2856"/>
              <a:ext cx="12" cy="31"/>
            </a:xfrm>
            <a:custGeom>
              <a:avLst/>
              <a:gdLst>
                <a:gd name="T0" fmla="*/ 3 w 5"/>
                <a:gd name="T1" fmla="*/ 1 h 13"/>
                <a:gd name="T2" fmla="*/ 0 w 5"/>
                <a:gd name="T3" fmla="*/ 11 h 13"/>
                <a:gd name="T4" fmla="*/ 2 w 5"/>
                <a:gd name="T5" fmla="*/ 12 h 13"/>
                <a:gd name="T6" fmla="*/ 5 w 5"/>
                <a:gd name="T7" fmla="*/ 1 h 13"/>
                <a:gd name="T8" fmla="*/ 3 w 5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3">
                  <a:moveTo>
                    <a:pt x="3" y="1"/>
                  </a:moveTo>
                  <a:cubicBezTo>
                    <a:pt x="3" y="4"/>
                    <a:pt x="1" y="8"/>
                    <a:pt x="0" y="11"/>
                  </a:cubicBezTo>
                  <a:cubicBezTo>
                    <a:pt x="0" y="12"/>
                    <a:pt x="2" y="13"/>
                    <a:pt x="2" y="12"/>
                  </a:cubicBezTo>
                  <a:cubicBezTo>
                    <a:pt x="3" y="8"/>
                    <a:pt x="5" y="5"/>
                    <a:pt x="5" y="1"/>
                  </a:cubicBezTo>
                  <a:cubicBezTo>
                    <a:pt x="5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352"/>
            <p:cNvSpPr/>
            <p:nvPr/>
          </p:nvSpPr>
          <p:spPr bwMode="auto">
            <a:xfrm>
              <a:off x="2703" y="2861"/>
              <a:ext cx="14" cy="21"/>
            </a:xfrm>
            <a:custGeom>
              <a:avLst/>
              <a:gdLst>
                <a:gd name="T0" fmla="*/ 1 w 6"/>
                <a:gd name="T1" fmla="*/ 2 h 9"/>
                <a:gd name="T2" fmla="*/ 4 w 6"/>
                <a:gd name="T3" fmla="*/ 8 h 9"/>
                <a:gd name="T4" fmla="*/ 5 w 6"/>
                <a:gd name="T5" fmla="*/ 7 h 9"/>
                <a:gd name="T6" fmla="*/ 2 w 6"/>
                <a:gd name="T7" fmla="*/ 1 h 9"/>
                <a:gd name="T8" fmla="*/ 1 w 6"/>
                <a:gd name="T9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1" y="2"/>
                  </a:moveTo>
                  <a:cubicBezTo>
                    <a:pt x="2" y="4"/>
                    <a:pt x="2" y="6"/>
                    <a:pt x="4" y="8"/>
                  </a:cubicBezTo>
                  <a:cubicBezTo>
                    <a:pt x="5" y="9"/>
                    <a:pt x="6" y="7"/>
                    <a:pt x="5" y="7"/>
                  </a:cubicBezTo>
                  <a:cubicBezTo>
                    <a:pt x="4" y="5"/>
                    <a:pt x="3" y="3"/>
                    <a:pt x="2" y="1"/>
                  </a:cubicBezTo>
                  <a:cubicBezTo>
                    <a:pt x="2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353"/>
            <p:cNvSpPr/>
            <p:nvPr/>
          </p:nvSpPr>
          <p:spPr bwMode="auto">
            <a:xfrm>
              <a:off x="2738" y="2818"/>
              <a:ext cx="31" cy="12"/>
            </a:xfrm>
            <a:custGeom>
              <a:avLst/>
              <a:gdLst>
                <a:gd name="T0" fmla="*/ 2 w 13"/>
                <a:gd name="T1" fmla="*/ 4 h 5"/>
                <a:gd name="T2" fmla="*/ 12 w 13"/>
                <a:gd name="T3" fmla="*/ 2 h 5"/>
                <a:gd name="T4" fmla="*/ 11 w 13"/>
                <a:gd name="T5" fmla="*/ 0 h 5"/>
                <a:gd name="T6" fmla="*/ 1 w 13"/>
                <a:gd name="T7" fmla="*/ 3 h 5"/>
                <a:gd name="T8" fmla="*/ 2 w 13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5">
                  <a:moveTo>
                    <a:pt x="2" y="4"/>
                  </a:moveTo>
                  <a:cubicBezTo>
                    <a:pt x="5" y="4"/>
                    <a:pt x="8" y="3"/>
                    <a:pt x="12" y="2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8" y="1"/>
                    <a:pt x="5" y="2"/>
                    <a:pt x="1" y="3"/>
                  </a:cubicBezTo>
                  <a:cubicBezTo>
                    <a:pt x="0" y="3"/>
                    <a:pt x="1" y="5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354"/>
            <p:cNvSpPr/>
            <p:nvPr/>
          </p:nvSpPr>
          <p:spPr bwMode="auto">
            <a:xfrm>
              <a:off x="2303" y="2474"/>
              <a:ext cx="651" cy="199"/>
            </a:xfrm>
            <a:custGeom>
              <a:avLst/>
              <a:gdLst>
                <a:gd name="T0" fmla="*/ 1 w 275"/>
                <a:gd name="T1" fmla="*/ 45 h 84"/>
                <a:gd name="T2" fmla="*/ 28 w 275"/>
                <a:gd name="T3" fmla="*/ 64 h 84"/>
                <a:gd name="T4" fmla="*/ 100 w 275"/>
                <a:gd name="T5" fmla="*/ 78 h 84"/>
                <a:gd name="T6" fmla="*/ 188 w 275"/>
                <a:gd name="T7" fmla="*/ 84 h 84"/>
                <a:gd name="T8" fmla="*/ 254 w 275"/>
                <a:gd name="T9" fmla="*/ 74 h 84"/>
                <a:gd name="T10" fmla="*/ 270 w 275"/>
                <a:gd name="T11" fmla="*/ 46 h 84"/>
                <a:gd name="T12" fmla="*/ 217 w 275"/>
                <a:gd name="T13" fmla="*/ 10 h 84"/>
                <a:gd name="T14" fmla="*/ 112 w 275"/>
                <a:gd name="T15" fmla="*/ 2 h 84"/>
                <a:gd name="T16" fmla="*/ 21 w 275"/>
                <a:gd name="T17" fmla="*/ 22 h 84"/>
                <a:gd name="T18" fmla="*/ 6 w 275"/>
                <a:gd name="T19" fmla="*/ 32 h 84"/>
                <a:gd name="T20" fmla="*/ 1 w 275"/>
                <a:gd name="T21" fmla="*/ 45 h 84"/>
                <a:gd name="T22" fmla="*/ 5 w 275"/>
                <a:gd name="T23" fmla="*/ 45 h 84"/>
                <a:gd name="T24" fmla="*/ 10 w 275"/>
                <a:gd name="T25" fmla="*/ 34 h 84"/>
                <a:gd name="T26" fmla="*/ 26 w 275"/>
                <a:gd name="T27" fmla="*/ 24 h 84"/>
                <a:gd name="T28" fmla="*/ 70 w 275"/>
                <a:gd name="T29" fmla="*/ 11 h 84"/>
                <a:gd name="T30" fmla="*/ 181 w 275"/>
                <a:gd name="T31" fmla="*/ 7 h 84"/>
                <a:gd name="T32" fmla="*/ 262 w 275"/>
                <a:gd name="T33" fmla="*/ 39 h 84"/>
                <a:gd name="T34" fmla="*/ 267 w 275"/>
                <a:gd name="T35" fmla="*/ 59 h 84"/>
                <a:gd name="T36" fmla="*/ 250 w 275"/>
                <a:gd name="T37" fmla="*/ 71 h 84"/>
                <a:gd name="T38" fmla="*/ 188 w 275"/>
                <a:gd name="T39" fmla="*/ 80 h 84"/>
                <a:gd name="T40" fmla="*/ 107 w 275"/>
                <a:gd name="T41" fmla="*/ 75 h 84"/>
                <a:gd name="T42" fmla="*/ 36 w 275"/>
                <a:gd name="T43" fmla="*/ 62 h 84"/>
                <a:gd name="T44" fmla="*/ 5 w 275"/>
                <a:gd name="T45" fmla="*/ 45 h 84"/>
                <a:gd name="T46" fmla="*/ 1 w 275"/>
                <a:gd name="T47" fmla="*/ 4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5" h="84">
                  <a:moveTo>
                    <a:pt x="1" y="45"/>
                  </a:moveTo>
                  <a:cubicBezTo>
                    <a:pt x="0" y="56"/>
                    <a:pt x="21" y="61"/>
                    <a:pt x="28" y="64"/>
                  </a:cubicBezTo>
                  <a:cubicBezTo>
                    <a:pt x="52" y="71"/>
                    <a:pt x="76" y="75"/>
                    <a:pt x="100" y="78"/>
                  </a:cubicBezTo>
                  <a:cubicBezTo>
                    <a:pt x="129" y="82"/>
                    <a:pt x="158" y="84"/>
                    <a:pt x="188" y="84"/>
                  </a:cubicBezTo>
                  <a:cubicBezTo>
                    <a:pt x="209" y="83"/>
                    <a:pt x="233" y="82"/>
                    <a:pt x="254" y="74"/>
                  </a:cubicBezTo>
                  <a:cubicBezTo>
                    <a:pt x="266" y="69"/>
                    <a:pt x="275" y="60"/>
                    <a:pt x="270" y="46"/>
                  </a:cubicBezTo>
                  <a:cubicBezTo>
                    <a:pt x="262" y="24"/>
                    <a:pt x="238" y="15"/>
                    <a:pt x="217" y="10"/>
                  </a:cubicBezTo>
                  <a:cubicBezTo>
                    <a:pt x="183" y="1"/>
                    <a:pt x="147" y="0"/>
                    <a:pt x="112" y="2"/>
                  </a:cubicBezTo>
                  <a:cubicBezTo>
                    <a:pt x="81" y="4"/>
                    <a:pt x="49" y="9"/>
                    <a:pt x="21" y="22"/>
                  </a:cubicBezTo>
                  <a:cubicBezTo>
                    <a:pt x="16" y="25"/>
                    <a:pt x="11" y="28"/>
                    <a:pt x="6" y="32"/>
                  </a:cubicBezTo>
                  <a:cubicBezTo>
                    <a:pt x="2" y="36"/>
                    <a:pt x="2" y="39"/>
                    <a:pt x="1" y="45"/>
                  </a:cubicBezTo>
                  <a:cubicBezTo>
                    <a:pt x="1" y="48"/>
                    <a:pt x="5" y="48"/>
                    <a:pt x="5" y="45"/>
                  </a:cubicBezTo>
                  <a:cubicBezTo>
                    <a:pt x="6" y="39"/>
                    <a:pt x="6" y="38"/>
                    <a:pt x="10" y="34"/>
                  </a:cubicBezTo>
                  <a:cubicBezTo>
                    <a:pt x="15" y="30"/>
                    <a:pt x="20" y="27"/>
                    <a:pt x="26" y="24"/>
                  </a:cubicBezTo>
                  <a:cubicBezTo>
                    <a:pt x="39" y="18"/>
                    <a:pt x="55" y="14"/>
                    <a:pt x="70" y="11"/>
                  </a:cubicBezTo>
                  <a:cubicBezTo>
                    <a:pt x="106" y="4"/>
                    <a:pt x="144" y="3"/>
                    <a:pt x="181" y="7"/>
                  </a:cubicBezTo>
                  <a:cubicBezTo>
                    <a:pt x="207" y="10"/>
                    <a:pt x="246" y="15"/>
                    <a:pt x="262" y="39"/>
                  </a:cubicBezTo>
                  <a:cubicBezTo>
                    <a:pt x="266" y="45"/>
                    <a:pt x="270" y="52"/>
                    <a:pt x="267" y="59"/>
                  </a:cubicBezTo>
                  <a:cubicBezTo>
                    <a:pt x="264" y="65"/>
                    <a:pt x="256" y="69"/>
                    <a:pt x="250" y="71"/>
                  </a:cubicBezTo>
                  <a:cubicBezTo>
                    <a:pt x="230" y="79"/>
                    <a:pt x="208" y="79"/>
                    <a:pt x="188" y="80"/>
                  </a:cubicBezTo>
                  <a:cubicBezTo>
                    <a:pt x="161" y="80"/>
                    <a:pt x="134" y="78"/>
                    <a:pt x="107" y="75"/>
                  </a:cubicBezTo>
                  <a:cubicBezTo>
                    <a:pt x="83" y="72"/>
                    <a:pt x="59" y="68"/>
                    <a:pt x="36" y="62"/>
                  </a:cubicBezTo>
                  <a:cubicBezTo>
                    <a:pt x="31" y="60"/>
                    <a:pt x="4" y="54"/>
                    <a:pt x="5" y="45"/>
                  </a:cubicBezTo>
                  <a:cubicBezTo>
                    <a:pt x="5" y="43"/>
                    <a:pt x="2" y="43"/>
                    <a:pt x="1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355"/>
            <p:cNvSpPr/>
            <p:nvPr/>
          </p:nvSpPr>
          <p:spPr bwMode="auto">
            <a:xfrm>
              <a:off x="2307" y="2543"/>
              <a:ext cx="647" cy="429"/>
            </a:xfrm>
            <a:custGeom>
              <a:avLst/>
              <a:gdLst>
                <a:gd name="T0" fmla="*/ 0 w 273"/>
                <a:gd name="T1" fmla="*/ 19 h 181"/>
                <a:gd name="T2" fmla="*/ 21 w 273"/>
                <a:gd name="T3" fmla="*/ 96 h 181"/>
                <a:gd name="T4" fmla="*/ 41 w 273"/>
                <a:gd name="T5" fmla="*/ 134 h 181"/>
                <a:gd name="T6" fmla="*/ 63 w 273"/>
                <a:gd name="T7" fmla="*/ 162 h 181"/>
                <a:gd name="T8" fmla="*/ 119 w 273"/>
                <a:gd name="T9" fmla="*/ 178 h 181"/>
                <a:gd name="T10" fmla="*/ 176 w 273"/>
                <a:gd name="T11" fmla="*/ 181 h 181"/>
                <a:gd name="T12" fmla="*/ 227 w 273"/>
                <a:gd name="T13" fmla="*/ 174 h 181"/>
                <a:gd name="T14" fmla="*/ 248 w 273"/>
                <a:gd name="T15" fmla="*/ 146 h 181"/>
                <a:gd name="T16" fmla="*/ 273 w 273"/>
                <a:gd name="T17" fmla="*/ 45 h 181"/>
                <a:gd name="T18" fmla="*/ 258 w 273"/>
                <a:gd name="T19" fmla="*/ 2 h 181"/>
                <a:gd name="T20" fmla="*/ 256 w 273"/>
                <a:gd name="T21" fmla="*/ 5 h 181"/>
                <a:gd name="T22" fmla="*/ 269 w 273"/>
                <a:gd name="T23" fmla="*/ 43 h 181"/>
                <a:gd name="T24" fmla="*/ 260 w 273"/>
                <a:gd name="T25" fmla="*/ 98 h 181"/>
                <a:gd name="T26" fmla="*/ 242 w 273"/>
                <a:gd name="T27" fmla="*/ 149 h 181"/>
                <a:gd name="T28" fmla="*/ 232 w 273"/>
                <a:gd name="T29" fmla="*/ 165 h 181"/>
                <a:gd name="T30" fmla="*/ 212 w 273"/>
                <a:gd name="T31" fmla="*/ 175 h 181"/>
                <a:gd name="T32" fmla="*/ 149 w 273"/>
                <a:gd name="T33" fmla="*/ 177 h 181"/>
                <a:gd name="T34" fmla="*/ 87 w 273"/>
                <a:gd name="T35" fmla="*/ 169 h 181"/>
                <a:gd name="T36" fmla="*/ 35 w 273"/>
                <a:gd name="T37" fmla="*/ 113 h 181"/>
                <a:gd name="T38" fmla="*/ 4 w 273"/>
                <a:gd name="T39" fmla="*/ 26 h 181"/>
                <a:gd name="T40" fmla="*/ 4 w 273"/>
                <a:gd name="T41" fmla="*/ 19 h 181"/>
                <a:gd name="T42" fmla="*/ 0 w 273"/>
                <a:gd name="T43" fmla="*/ 19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3" h="181">
                  <a:moveTo>
                    <a:pt x="0" y="19"/>
                  </a:moveTo>
                  <a:cubicBezTo>
                    <a:pt x="0" y="47"/>
                    <a:pt x="10" y="72"/>
                    <a:pt x="21" y="96"/>
                  </a:cubicBezTo>
                  <a:cubicBezTo>
                    <a:pt x="28" y="109"/>
                    <a:pt x="35" y="121"/>
                    <a:pt x="41" y="134"/>
                  </a:cubicBezTo>
                  <a:cubicBezTo>
                    <a:pt x="47" y="145"/>
                    <a:pt x="53" y="154"/>
                    <a:pt x="63" y="162"/>
                  </a:cubicBezTo>
                  <a:cubicBezTo>
                    <a:pt x="78" y="174"/>
                    <a:pt x="99" y="177"/>
                    <a:pt x="119" y="178"/>
                  </a:cubicBezTo>
                  <a:cubicBezTo>
                    <a:pt x="138" y="180"/>
                    <a:pt x="157" y="181"/>
                    <a:pt x="176" y="181"/>
                  </a:cubicBezTo>
                  <a:cubicBezTo>
                    <a:pt x="193" y="181"/>
                    <a:pt x="212" y="181"/>
                    <a:pt x="227" y="174"/>
                  </a:cubicBezTo>
                  <a:cubicBezTo>
                    <a:pt x="238" y="169"/>
                    <a:pt x="243" y="156"/>
                    <a:pt x="248" y="146"/>
                  </a:cubicBezTo>
                  <a:cubicBezTo>
                    <a:pt x="262" y="115"/>
                    <a:pt x="272" y="79"/>
                    <a:pt x="273" y="45"/>
                  </a:cubicBezTo>
                  <a:cubicBezTo>
                    <a:pt x="273" y="30"/>
                    <a:pt x="272" y="10"/>
                    <a:pt x="258" y="2"/>
                  </a:cubicBezTo>
                  <a:cubicBezTo>
                    <a:pt x="256" y="0"/>
                    <a:pt x="254" y="4"/>
                    <a:pt x="256" y="5"/>
                  </a:cubicBezTo>
                  <a:cubicBezTo>
                    <a:pt x="268" y="12"/>
                    <a:pt x="269" y="30"/>
                    <a:pt x="269" y="43"/>
                  </a:cubicBezTo>
                  <a:cubicBezTo>
                    <a:pt x="269" y="61"/>
                    <a:pt x="265" y="80"/>
                    <a:pt x="260" y="98"/>
                  </a:cubicBezTo>
                  <a:cubicBezTo>
                    <a:pt x="256" y="116"/>
                    <a:pt x="250" y="133"/>
                    <a:pt x="242" y="149"/>
                  </a:cubicBezTo>
                  <a:cubicBezTo>
                    <a:pt x="239" y="155"/>
                    <a:pt x="236" y="160"/>
                    <a:pt x="232" y="165"/>
                  </a:cubicBezTo>
                  <a:cubicBezTo>
                    <a:pt x="227" y="171"/>
                    <a:pt x="219" y="173"/>
                    <a:pt x="212" y="175"/>
                  </a:cubicBezTo>
                  <a:cubicBezTo>
                    <a:pt x="191" y="179"/>
                    <a:pt x="169" y="178"/>
                    <a:pt x="149" y="177"/>
                  </a:cubicBezTo>
                  <a:cubicBezTo>
                    <a:pt x="128" y="175"/>
                    <a:pt x="107" y="175"/>
                    <a:pt x="87" y="169"/>
                  </a:cubicBezTo>
                  <a:cubicBezTo>
                    <a:pt x="59" y="162"/>
                    <a:pt x="48" y="137"/>
                    <a:pt x="35" y="113"/>
                  </a:cubicBezTo>
                  <a:cubicBezTo>
                    <a:pt x="20" y="86"/>
                    <a:pt x="6" y="58"/>
                    <a:pt x="4" y="26"/>
                  </a:cubicBezTo>
                  <a:cubicBezTo>
                    <a:pt x="4" y="24"/>
                    <a:pt x="4" y="22"/>
                    <a:pt x="4" y="19"/>
                  </a:cubicBezTo>
                  <a:cubicBezTo>
                    <a:pt x="4" y="17"/>
                    <a:pt x="0" y="17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356"/>
            <p:cNvSpPr/>
            <p:nvPr/>
          </p:nvSpPr>
          <p:spPr bwMode="auto">
            <a:xfrm>
              <a:off x="2317" y="2557"/>
              <a:ext cx="615" cy="67"/>
            </a:xfrm>
            <a:custGeom>
              <a:avLst/>
              <a:gdLst>
                <a:gd name="T0" fmla="*/ 5 w 260"/>
                <a:gd name="T1" fmla="*/ 21 h 28"/>
                <a:gd name="T2" fmla="*/ 126 w 260"/>
                <a:gd name="T3" fmla="*/ 7 h 28"/>
                <a:gd name="T4" fmla="*/ 196 w 260"/>
                <a:gd name="T5" fmla="*/ 9 h 28"/>
                <a:gd name="T6" fmla="*/ 257 w 260"/>
                <a:gd name="T7" fmla="*/ 27 h 28"/>
                <a:gd name="T8" fmla="*/ 258 w 260"/>
                <a:gd name="T9" fmla="*/ 24 h 28"/>
                <a:gd name="T10" fmla="*/ 194 w 260"/>
                <a:gd name="T11" fmla="*/ 4 h 28"/>
                <a:gd name="T12" fmla="*/ 123 w 260"/>
                <a:gd name="T13" fmla="*/ 3 h 28"/>
                <a:gd name="T14" fmla="*/ 3 w 260"/>
                <a:gd name="T15" fmla="*/ 18 h 28"/>
                <a:gd name="T16" fmla="*/ 5 w 260"/>
                <a:gd name="T17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8">
                  <a:moveTo>
                    <a:pt x="5" y="21"/>
                  </a:moveTo>
                  <a:cubicBezTo>
                    <a:pt x="42" y="3"/>
                    <a:pt x="86" y="7"/>
                    <a:pt x="126" y="7"/>
                  </a:cubicBezTo>
                  <a:cubicBezTo>
                    <a:pt x="150" y="7"/>
                    <a:pt x="173" y="5"/>
                    <a:pt x="196" y="9"/>
                  </a:cubicBezTo>
                  <a:cubicBezTo>
                    <a:pt x="217" y="12"/>
                    <a:pt x="238" y="19"/>
                    <a:pt x="257" y="27"/>
                  </a:cubicBezTo>
                  <a:cubicBezTo>
                    <a:pt x="259" y="28"/>
                    <a:pt x="260" y="25"/>
                    <a:pt x="258" y="24"/>
                  </a:cubicBezTo>
                  <a:cubicBezTo>
                    <a:pt x="237" y="15"/>
                    <a:pt x="216" y="8"/>
                    <a:pt x="194" y="4"/>
                  </a:cubicBezTo>
                  <a:cubicBezTo>
                    <a:pt x="170" y="0"/>
                    <a:pt x="146" y="3"/>
                    <a:pt x="123" y="3"/>
                  </a:cubicBezTo>
                  <a:cubicBezTo>
                    <a:pt x="83" y="3"/>
                    <a:pt x="40" y="0"/>
                    <a:pt x="3" y="18"/>
                  </a:cubicBezTo>
                  <a:cubicBezTo>
                    <a:pt x="0" y="19"/>
                    <a:pt x="2" y="22"/>
                    <a:pt x="5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357"/>
            <p:cNvSpPr/>
            <p:nvPr/>
          </p:nvSpPr>
          <p:spPr bwMode="auto">
            <a:xfrm>
              <a:off x="2523" y="2187"/>
              <a:ext cx="130" cy="209"/>
            </a:xfrm>
            <a:custGeom>
              <a:avLst/>
              <a:gdLst>
                <a:gd name="T0" fmla="*/ 24 w 55"/>
                <a:gd name="T1" fmla="*/ 85 h 88"/>
                <a:gd name="T2" fmla="*/ 35 w 55"/>
                <a:gd name="T3" fmla="*/ 57 h 88"/>
                <a:gd name="T4" fmla="*/ 50 w 55"/>
                <a:gd name="T5" fmla="*/ 33 h 88"/>
                <a:gd name="T6" fmla="*/ 16 w 55"/>
                <a:gd name="T7" fmla="*/ 0 h 88"/>
                <a:gd name="T8" fmla="*/ 15 w 55"/>
                <a:gd name="T9" fmla="*/ 4 h 88"/>
                <a:gd name="T10" fmla="*/ 30 w 55"/>
                <a:gd name="T11" fmla="*/ 15 h 88"/>
                <a:gd name="T12" fmla="*/ 25 w 55"/>
                <a:gd name="T13" fmla="*/ 25 h 88"/>
                <a:gd name="T14" fmla="*/ 12 w 55"/>
                <a:gd name="T15" fmla="*/ 38 h 88"/>
                <a:gd name="T16" fmla="*/ 19 w 55"/>
                <a:gd name="T17" fmla="*/ 82 h 88"/>
                <a:gd name="T18" fmla="*/ 23 w 55"/>
                <a:gd name="T19" fmla="*/ 81 h 88"/>
                <a:gd name="T20" fmla="*/ 11 w 55"/>
                <a:gd name="T21" fmla="*/ 48 h 88"/>
                <a:gd name="T22" fmla="*/ 29 w 55"/>
                <a:gd name="T23" fmla="*/ 26 h 88"/>
                <a:gd name="T24" fmla="*/ 16 w 55"/>
                <a:gd name="T25" fmla="*/ 0 h 88"/>
                <a:gd name="T26" fmla="*/ 15 w 55"/>
                <a:gd name="T27" fmla="*/ 4 h 88"/>
                <a:gd name="T28" fmla="*/ 44 w 55"/>
                <a:gd name="T29" fmla="*/ 19 h 88"/>
                <a:gd name="T30" fmla="*/ 35 w 55"/>
                <a:gd name="T31" fmla="*/ 52 h 88"/>
                <a:gd name="T32" fmla="*/ 20 w 55"/>
                <a:gd name="T33" fmla="*/ 86 h 88"/>
                <a:gd name="T34" fmla="*/ 24 w 55"/>
                <a:gd name="T35" fmla="*/ 8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5" h="88">
                  <a:moveTo>
                    <a:pt x="24" y="85"/>
                  </a:moveTo>
                  <a:cubicBezTo>
                    <a:pt x="19" y="72"/>
                    <a:pt x="25" y="65"/>
                    <a:pt x="35" y="57"/>
                  </a:cubicBezTo>
                  <a:cubicBezTo>
                    <a:pt x="42" y="51"/>
                    <a:pt x="48" y="44"/>
                    <a:pt x="50" y="33"/>
                  </a:cubicBezTo>
                  <a:cubicBezTo>
                    <a:pt x="55" y="13"/>
                    <a:pt x="32" y="3"/>
                    <a:pt x="16" y="0"/>
                  </a:cubicBezTo>
                  <a:cubicBezTo>
                    <a:pt x="14" y="0"/>
                    <a:pt x="13" y="3"/>
                    <a:pt x="15" y="4"/>
                  </a:cubicBezTo>
                  <a:cubicBezTo>
                    <a:pt x="20" y="6"/>
                    <a:pt x="30" y="8"/>
                    <a:pt x="30" y="15"/>
                  </a:cubicBezTo>
                  <a:cubicBezTo>
                    <a:pt x="31" y="18"/>
                    <a:pt x="27" y="22"/>
                    <a:pt x="25" y="25"/>
                  </a:cubicBezTo>
                  <a:cubicBezTo>
                    <a:pt x="21" y="29"/>
                    <a:pt x="15" y="33"/>
                    <a:pt x="12" y="38"/>
                  </a:cubicBezTo>
                  <a:cubicBezTo>
                    <a:pt x="0" y="54"/>
                    <a:pt x="14" y="67"/>
                    <a:pt x="19" y="82"/>
                  </a:cubicBezTo>
                  <a:cubicBezTo>
                    <a:pt x="20" y="84"/>
                    <a:pt x="24" y="83"/>
                    <a:pt x="23" y="81"/>
                  </a:cubicBezTo>
                  <a:cubicBezTo>
                    <a:pt x="19" y="70"/>
                    <a:pt x="9" y="60"/>
                    <a:pt x="11" y="48"/>
                  </a:cubicBezTo>
                  <a:cubicBezTo>
                    <a:pt x="13" y="39"/>
                    <a:pt x="23" y="32"/>
                    <a:pt x="29" y="26"/>
                  </a:cubicBezTo>
                  <a:cubicBezTo>
                    <a:pt x="40" y="13"/>
                    <a:pt x="30" y="5"/>
                    <a:pt x="16" y="0"/>
                  </a:cubicBezTo>
                  <a:cubicBezTo>
                    <a:pt x="16" y="2"/>
                    <a:pt x="16" y="3"/>
                    <a:pt x="15" y="4"/>
                  </a:cubicBezTo>
                  <a:cubicBezTo>
                    <a:pt x="26" y="6"/>
                    <a:pt x="37" y="10"/>
                    <a:pt x="44" y="19"/>
                  </a:cubicBezTo>
                  <a:cubicBezTo>
                    <a:pt x="52" y="30"/>
                    <a:pt x="44" y="44"/>
                    <a:pt x="35" y="52"/>
                  </a:cubicBezTo>
                  <a:cubicBezTo>
                    <a:pt x="24" y="62"/>
                    <a:pt x="13" y="70"/>
                    <a:pt x="20" y="86"/>
                  </a:cubicBezTo>
                  <a:cubicBezTo>
                    <a:pt x="21" y="88"/>
                    <a:pt x="25" y="87"/>
                    <a:pt x="24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358"/>
            <p:cNvSpPr/>
            <p:nvPr/>
          </p:nvSpPr>
          <p:spPr bwMode="auto">
            <a:xfrm>
              <a:off x="2653" y="2109"/>
              <a:ext cx="199" cy="313"/>
            </a:xfrm>
            <a:custGeom>
              <a:avLst/>
              <a:gdLst>
                <a:gd name="T0" fmla="*/ 3 w 84"/>
                <a:gd name="T1" fmla="*/ 9 h 132"/>
                <a:gd name="T2" fmla="*/ 38 w 84"/>
                <a:gd name="T3" fmla="*/ 32 h 132"/>
                <a:gd name="T4" fmla="*/ 16 w 84"/>
                <a:gd name="T5" fmla="*/ 70 h 132"/>
                <a:gd name="T6" fmla="*/ 6 w 84"/>
                <a:gd name="T7" fmla="*/ 107 h 132"/>
                <a:gd name="T8" fmla="*/ 38 w 84"/>
                <a:gd name="T9" fmla="*/ 131 h 132"/>
                <a:gd name="T10" fmla="*/ 40 w 84"/>
                <a:gd name="T11" fmla="*/ 128 h 132"/>
                <a:gd name="T12" fmla="*/ 75 w 84"/>
                <a:gd name="T13" fmla="*/ 40 h 132"/>
                <a:gd name="T14" fmla="*/ 4 w 84"/>
                <a:gd name="T15" fmla="*/ 5 h 132"/>
                <a:gd name="T16" fmla="*/ 5 w 84"/>
                <a:gd name="T17" fmla="*/ 9 h 132"/>
                <a:gd name="T18" fmla="*/ 56 w 84"/>
                <a:gd name="T19" fmla="*/ 11 h 132"/>
                <a:gd name="T20" fmla="*/ 72 w 84"/>
                <a:gd name="T21" fmla="*/ 33 h 132"/>
                <a:gd name="T22" fmla="*/ 61 w 84"/>
                <a:gd name="T23" fmla="*/ 57 h 132"/>
                <a:gd name="T24" fmla="*/ 38 w 84"/>
                <a:gd name="T25" fmla="*/ 131 h 132"/>
                <a:gd name="T26" fmla="*/ 39 w 84"/>
                <a:gd name="T27" fmla="*/ 127 h 132"/>
                <a:gd name="T28" fmla="*/ 10 w 84"/>
                <a:gd name="T29" fmla="*/ 90 h 132"/>
                <a:gd name="T30" fmla="*/ 37 w 84"/>
                <a:gd name="T31" fmla="*/ 45 h 132"/>
                <a:gd name="T32" fmla="*/ 39 w 84"/>
                <a:gd name="T33" fmla="*/ 19 h 132"/>
                <a:gd name="T34" fmla="*/ 3 w 84"/>
                <a:gd name="T35" fmla="*/ 5 h 132"/>
                <a:gd name="T36" fmla="*/ 3 w 84"/>
                <a:gd name="T37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32">
                  <a:moveTo>
                    <a:pt x="3" y="9"/>
                  </a:moveTo>
                  <a:cubicBezTo>
                    <a:pt x="16" y="10"/>
                    <a:pt x="40" y="14"/>
                    <a:pt x="38" y="32"/>
                  </a:cubicBezTo>
                  <a:cubicBezTo>
                    <a:pt x="35" y="47"/>
                    <a:pt x="24" y="59"/>
                    <a:pt x="16" y="70"/>
                  </a:cubicBezTo>
                  <a:cubicBezTo>
                    <a:pt x="8" y="81"/>
                    <a:pt x="2" y="94"/>
                    <a:pt x="6" y="107"/>
                  </a:cubicBezTo>
                  <a:cubicBezTo>
                    <a:pt x="10" y="121"/>
                    <a:pt x="26" y="127"/>
                    <a:pt x="38" y="131"/>
                  </a:cubicBezTo>
                  <a:cubicBezTo>
                    <a:pt x="40" y="132"/>
                    <a:pt x="42" y="129"/>
                    <a:pt x="40" y="128"/>
                  </a:cubicBezTo>
                  <a:cubicBezTo>
                    <a:pt x="0" y="96"/>
                    <a:pt x="69" y="70"/>
                    <a:pt x="75" y="40"/>
                  </a:cubicBezTo>
                  <a:cubicBezTo>
                    <a:pt x="84" y="0"/>
                    <a:pt x="28" y="1"/>
                    <a:pt x="4" y="5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21" y="6"/>
                    <a:pt x="40" y="5"/>
                    <a:pt x="56" y="11"/>
                  </a:cubicBezTo>
                  <a:cubicBezTo>
                    <a:pt x="66" y="15"/>
                    <a:pt x="72" y="22"/>
                    <a:pt x="72" y="33"/>
                  </a:cubicBezTo>
                  <a:cubicBezTo>
                    <a:pt x="73" y="42"/>
                    <a:pt x="67" y="50"/>
                    <a:pt x="61" y="57"/>
                  </a:cubicBezTo>
                  <a:cubicBezTo>
                    <a:pt x="42" y="77"/>
                    <a:pt x="4" y="105"/>
                    <a:pt x="38" y="131"/>
                  </a:cubicBezTo>
                  <a:cubicBezTo>
                    <a:pt x="38" y="130"/>
                    <a:pt x="39" y="128"/>
                    <a:pt x="39" y="127"/>
                  </a:cubicBezTo>
                  <a:cubicBezTo>
                    <a:pt x="21" y="122"/>
                    <a:pt x="4" y="111"/>
                    <a:pt x="10" y="90"/>
                  </a:cubicBezTo>
                  <a:cubicBezTo>
                    <a:pt x="15" y="73"/>
                    <a:pt x="29" y="60"/>
                    <a:pt x="37" y="45"/>
                  </a:cubicBezTo>
                  <a:cubicBezTo>
                    <a:pt x="41" y="37"/>
                    <a:pt x="44" y="27"/>
                    <a:pt x="39" y="19"/>
                  </a:cubicBezTo>
                  <a:cubicBezTo>
                    <a:pt x="32" y="8"/>
                    <a:pt x="14" y="6"/>
                    <a:pt x="3" y="5"/>
                  </a:cubicBezTo>
                  <a:cubicBezTo>
                    <a:pt x="0" y="4"/>
                    <a:pt x="0" y="8"/>
                    <a:pt x="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359"/>
            <p:cNvSpPr/>
            <p:nvPr/>
          </p:nvSpPr>
          <p:spPr bwMode="auto">
            <a:xfrm>
              <a:off x="2596" y="2747"/>
              <a:ext cx="126" cy="104"/>
            </a:xfrm>
            <a:custGeom>
              <a:avLst/>
              <a:gdLst>
                <a:gd name="T0" fmla="*/ 18 w 53"/>
                <a:gd name="T1" fmla="*/ 3 h 44"/>
                <a:gd name="T2" fmla="*/ 6 w 53"/>
                <a:gd name="T3" fmla="*/ 24 h 44"/>
                <a:gd name="T4" fmla="*/ 43 w 53"/>
                <a:gd name="T5" fmla="*/ 35 h 44"/>
                <a:gd name="T6" fmla="*/ 42 w 53"/>
                <a:gd name="T7" fmla="*/ 6 h 44"/>
                <a:gd name="T8" fmla="*/ 21 w 53"/>
                <a:gd name="T9" fmla="*/ 3 h 44"/>
                <a:gd name="T10" fmla="*/ 18 w 53"/>
                <a:gd name="T11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44">
                  <a:moveTo>
                    <a:pt x="18" y="3"/>
                  </a:moveTo>
                  <a:cubicBezTo>
                    <a:pt x="8" y="5"/>
                    <a:pt x="0" y="15"/>
                    <a:pt x="6" y="24"/>
                  </a:cubicBezTo>
                  <a:cubicBezTo>
                    <a:pt x="13" y="36"/>
                    <a:pt x="31" y="44"/>
                    <a:pt x="43" y="35"/>
                  </a:cubicBezTo>
                  <a:cubicBezTo>
                    <a:pt x="53" y="28"/>
                    <a:pt x="50" y="13"/>
                    <a:pt x="42" y="6"/>
                  </a:cubicBezTo>
                  <a:cubicBezTo>
                    <a:pt x="34" y="0"/>
                    <a:pt x="30" y="2"/>
                    <a:pt x="21" y="3"/>
                  </a:cubicBezTo>
                  <a:lnTo>
                    <a:pt x="18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360"/>
            <p:cNvSpPr/>
            <p:nvPr/>
          </p:nvSpPr>
          <p:spPr bwMode="auto">
            <a:xfrm>
              <a:off x="2582" y="2714"/>
              <a:ext cx="26" cy="26"/>
            </a:xfrm>
            <a:custGeom>
              <a:avLst/>
              <a:gdLst>
                <a:gd name="T0" fmla="*/ 10 w 11"/>
                <a:gd name="T1" fmla="*/ 9 h 11"/>
                <a:gd name="T2" fmla="*/ 2 w 11"/>
                <a:gd name="T3" fmla="*/ 1 h 11"/>
                <a:gd name="T4" fmla="*/ 1 w 11"/>
                <a:gd name="T5" fmla="*/ 2 h 11"/>
                <a:gd name="T6" fmla="*/ 9 w 11"/>
                <a:gd name="T7" fmla="*/ 10 h 11"/>
                <a:gd name="T8" fmla="*/ 10 w 11"/>
                <a:gd name="T9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9"/>
                  </a:moveTo>
                  <a:cubicBezTo>
                    <a:pt x="7" y="7"/>
                    <a:pt x="5" y="3"/>
                    <a:pt x="2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4" y="4"/>
                    <a:pt x="6" y="8"/>
                    <a:pt x="9" y="10"/>
                  </a:cubicBezTo>
                  <a:cubicBezTo>
                    <a:pt x="9" y="11"/>
                    <a:pt x="11" y="10"/>
                    <a:pt x="1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361"/>
            <p:cNvSpPr/>
            <p:nvPr/>
          </p:nvSpPr>
          <p:spPr bwMode="auto">
            <a:xfrm>
              <a:off x="2745" y="2752"/>
              <a:ext cx="24" cy="21"/>
            </a:xfrm>
            <a:custGeom>
              <a:avLst/>
              <a:gdLst>
                <a:gd name="T0" fmla="*/ 2 w 10"/>
                <a:gd name="T1" fmla="*/ 8 h 9"/>
                <a:gd name="T2" fmla="*/ 9 w 10"/>
                <a:gd name="T3" fmla="*/ 2 h 9"/>
                <a:gd name="T4" fmla="*/ 8 w 10"/>
                <a:gd name="T5" fmla="*/ 1 h 9"/>
                <a:gd name="T6" fmla="*/ 1 w 10"/>
                <a:gd name="T7" fmla="*/ 7 h 9"/>
                <a:gd name="T8" fmla="*/ 2 w 10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2" y="8"/>
                  </a:moveTo>
                  <a:cubicBezTo>
                    <a:pt x="5" y="6"/>
                    <a:pt x="7" y="5"/>
                    <a:pt x="9" y="2"/>
                  </a:cubicBezTo>
                  <a:cubicBezTo>
                    <a:pt x="10" y="2"/>
                    <a:pt x="9" y="0"/>
                    <a:pt x="8" y="1"/>
                  </a:cubicBezTo>
                  <a:cubicBezTo>
                    <a:pt x="6" y="3"/>
                    <a:pt x="4" y="5"/>
                    <a:pt x="1" y="7"/>
                  </a:cubicBezTo>
                  <a:cubicBezTo>
                    <a:pt x="0" y="7"/>
                    <a:pt x="1" y="9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362"/>
            <p:cNvSpPr/>
            <p:nvPr/>
          </p:nvSpPr>
          <p:spPr bwMode="auto">
            <a:xfrm>
              <a:off x="2707" y="2718"/>
              <a:ext cx="12" cy="19"/>
            </a:xfrm>
            <a:custGeom>
              <a:avLst/>
              <a:gdLst>
                <a:gd name="T0" fmla="*/ 2 w 5"/>
                <a:gd name="T1" fmla="*/ 7 h 8"/>
                <a:gd name="T2" fmla="*/ 5 w 5"/>
                <a:gd name="T3" fmla="*/ 2 h 8"/>
                <a:gd name="T4" fmla="*/ 4 w 5"/>
                <a:gd name="T5" fmla="*/ 0 h 8"/>
                <a:gd name="T6" fmla="*/ 0 w 5"/>
                <a:gd name="T7" fmla="*/ 6 h 8"/>
                <a:gd name="T8" fmla="*/ 2 w 5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2" y="7"/>
                  </a:moveTo>
                  <a:cubicBezTo>
                    <a:pt x="2" y="5"/>
                    <a:pt x="3" y="3"/>
                    <a:pt x="5" y="2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2" y="2"/>
                    <a:pt x="1" y="4"/>
                    <a:pt x="0" y="6"/>
                  </a:cubicBezTo>
                  <a:cubicBezTo>
                    <a:pt x="0" y="7"/>
                    <a:pt x="1" y="8"/>
                    <a:pt x="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363"/>
            <p:cNvSpPr/>
            <p:nvPr/>
          </p:nvSpPr>
          <p:spPr bwMode="auto">
            <a:xfrm>
              <a:off x="2658" y="2699"/>
              <a:ext cx="9" cy="27"/>
            </a:xfrm>
            <a:custGeom>
              <a:avLst/>
              <a:gdLst>
                <a:gd name="T0" fmla="*/ 2 w 4"/>
                <a:gd name="T1" fmla="*/ 10 h 11"/>
                <a:gd name="T2" fmla="*/ 4 w 4"/>
                <a:gd name="T3" fmla="*/ 1 h 11"/>
                <a:gd name="T4" fmla="*/ 2 w 4"/>
                <a:gd name="T5" fmla="*/ 1 h 11"/>
                <a:gd name="T6" fmla="*/ 0 w 4"/>
                <a:gd name="T7" fmla="*/ 9 h 11"/>
                <a:gd name="T8" fmla="*/ 2 w 4"/>
                <a:gd name="T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1">
                  <a:moveTo>
                    <a:pt x="2" y="10"/>
                  </a:moveTo>
                  <a:cubicBezTo>
                    <a:pt x="2" y="7"/>
                    <a:pt x="4" y="4"/>
                    <a:pt x="4" y="1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2" y="4"/>
                    <a:pt x="1" y="7"/>
                    <a:pt x="0" y="9"/>
                  </a:cubicBezTo>
                  <a:cubicBezTo>
                    <a:pt x="0" y="10"/>
                    <a:pt x="2" y="11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364"/>
            <p:cNvSpPr/>
            <p:nvPr/>
          </p:nvSpPr>
          <p:spPr bwMode="auto">
            <a:xfrm>
              <a:off x="2935" y="2666"/>
              <a:ext cx="61" cy="95"/>
            </a:xfrm>
            <a:custGeom>
              <a:avLst/>
              <a:gdLst>
                <a:gd name="T0" fmla="*/ 7 w 26"/>
                <a:gd name="T1" fmla="*/ 4 h 40"/>
                <a:gd name="T2" fmla="*/ 21 w 26"/>
                <a:gd name="T3" fmla="*/ 21 h 40"/>
                <a:gd name="T4" fmla="*/ 2 w 26"/>
                <a:gd name="T5" fmla="*/ 36 h 40"/>
                <a:gd name="T6" fmla="*/ 3 w 26"/>
                <a:gd name="T7" fmla="*/ 40 h 40"/>
                <a:gd name="T8" fmla="*/ 25 w 26"/>
                <a:gd name="T9" fmla="*/ 19 h 40"/>
                <a:gd name="T10" fmla="*/ 7 w 26"/>
                <a:gd name="T11" fmla="*/ 0 h 40"/>
                <a:gd name="T12" fmla="*/ 7 w 26"/>
                <a:gd name="T13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40">
                  <a:moveTo>
                    <a:pt x="7" y="4"/>
                  </a:moveTo>
                  <a:cubicBezTo>
                    <a:pt x="17" y="5"/>
                    <a:pt x="22" y="11"/>
                    <a:pt x="21" y="21"/>
                  </a:cubicBezTo>
                  <a:cubicBezTo>
                    <a:pt x="21" y="31"/>
                    <a:pt x="10" y="34"/>
                    <a:pt x="2" y="36"/>
                  </a:cubicBezTo>
                  <a:cubicBezTo>
                    <a:pt x="0" y="37"/>
                    <a:pt x="1" y="40"/>
                    <a:pt x="3" y="40"/>
                  </a:cubicBezTo>
                  <a:cubicBezTo>
                    <a:pt x="15" y="37"/>
                    <a:pt x="24" y="33"/>
                    <a:pt x="25" y="19"/>
                  </a:cubicBezTo>
                  <a:cubicBezTo>
                    <a:pt x="26" y="8"/>
                    <a:pt x="18" y="1"/>
                    <a:pt x="7" y="0"/>
                  </a:cubicBezTo>
                  <a:cubicBezTo>
                    <a:pt x="5" y="0"/>
                    <a:pt x="5" y="4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365"/>
            <p:cNvSpPr/>
            <p:nvPr/>
          </p:nvSpPr>
          <p:spPr bwMode="auto">
            <a:xfrm>
              <a:off x="2899" y="2605"/>
              <a:ext cx="135" cy="199"/>
            </a:xfrm>
            <a:custGeom>
              <a:avLst/>
              <a:gdLst>
                <a:gd name="T0" fmla="*/ 13 w 57"/>
                <a:gd name="T1" fmla="*/ 4 h 84"/>
                <a:gd name="T2" fmla="*/ 41 w 57"/>
                <a:gd name="T3" fmla="*/ 15 h 84"/>
                <a:gd name="T4" fmla="*/ 51 w 57"/>
                <a:gd name="T5" fmla="*/ 43 h 84"/>
                <a:gd name="T6" fmla="*/ 4 w 57"/>
                <a:gd name="T7" fmla="*/ 71 h 84"/>
                <a:gd name="T8" fmla="*/ 2 w 57"/>
                <a:gd name="T9" fmla="*/ 75 h 84"/>
                <a:gd name="T10" fmla="*/ 53 w 57"/>
                <a:gd name="T11" fmla="*/ 52 h 84"/>
                <a:gd name="T12" fmla="*/ 48 w 57"/>
                <a:gd name="T13" fmla="*/ 16 h 84"/>
                <a:gd name="T14" fmla="*/ 14 w 57"/>
                <a:gd name="T15" fmla="*/ 1 h 84"/>
                <a:gd name="T16" fmla="*/ 13 w 57"/>
                <a:gd name="T17" fmla="*/ 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7" h="84">
                  <a:moveTo>
                    <a:pt x="13" y="4"/>
                  </a:moveTo>
                  <a:cubicBezTo>
                    <a:pt x="24" y="6"/>
                    <a:pt x="33" y="8"/>
                    <a:pt x="41" y="15"/>
                  </a:cubicBezTo>
                  <a:cubicBezTo>
                    <a:pt x="50" y="21"/>
                    <a:pt x="51" y="33"/>
                    <a:pt x="51" y="43"/>
                  </a:cubicBezTo>
                  <a:cubicBezTo>
                    <a:pt x="50" y="64"/>
                    <a:pt x="23" y="81"/>
                    <a:pt x="4" y="71"/>
                  </a:cubicBezTo>
                  <a:cubicBezTo>
                    <a:pt x="2" y="70"/>
                    <a:pt x="0" y="74"/>
                    <a:pt x="2" y="75"/>
                  </a:cubicBezTo>
                  <a:cubicBezTo>
                    <a:pt x="21" y="84"/>
                    <a:pt x="47" y="71"/>
                    <a:pt x="53" y="52"/>
                  </a:cubicBezTo>
                  <a:cubicBezTo>
                    <a:pt x="57" y="40"/>
                    <a:pt x="55" y="26"/>
                    <a:pt x="48" y="16"/>
                  </a:cubicBezTo>
                  <a:cubicBezTo>
                    <a:pt x="40" y="5"/>
                    <a:pt x="26" y="3"/>
                    <a:pt x="14" y="1"/>
                  </a:cubicBezTo>
                  <a:cubicBezTo>
                    <a:pt x="12" y="0"/>
                    <a:pt x="11" y="4"/>
                    <a:pt x="1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366"/>
            <p:cNvSpPr/>
            <p:nvPr/>
          </p:nvSpPr>
          <p:spPr bwMode="auto">
            <a:xfrm>
              <a:off x="2340" y="2560"/>
              <a:ext cx="578" cy="116"/>
            </a:xfrm>
            <a:custGeom>
              <a:avLst/>
              <a:gdLst>
                <a:gd name="T0" fmla="*/ 15 w 244"/>
                <a:gd name="T1" fmla="*/ 23 h 49"/>
                <a:gd name="T2" fmla="*/ 55 w 244"/>
                <a:gd name="T3" fmla="*/ 6 h 49"/>
                <a:gd name="T4" fmla="*/ 46 w 244"/>
                <a:gd name="T5" fmla="*/ 30 h 49"/>
                <a:gd name="T6" fmla="*/ 94 w 244"/>
                <a:gd name="T7" fmla="*/ 4 h 49"/>
                <a:gd name="T8" fmla="*/ 80 w 244"/>
                <a:gd name="T9" fmla="*/ 41 h 49"/>
                <a:gd name="T10" fmla="*/ 138 w 244"/>
                <a:gd name="T11" fmla="*/ 8 h 49"/>
                <a:gd name="T12" fmla="*/ 126 w 244"/>
                <a:gd name="T13" fmla="*/ 40 h 49"/>
                <a:gd name="T14" fmla="*/ 175 w 244"/>
                <a:gd name="T15" fmla="*/ 16 h 49"/>
                <a:gd name="T16" fmla="*/ 170 w 244"/>
                <a:gd name="T17" fmla="*/ 44 h 49"/>
                <a:gd name="T18" fmla="*/ 214 w 244"/>
                <a:gd name="T19" fmla="*/ 19 h 49"/>
                <a:gd name="T20" fmla="*/ 207 w 244"/>
                <a:gd name="T21" fmla="*/ 41 h 49"/>
                <a:gd name="T22" fmla="*/ 234 w 244"/>
                <a:gd name="T23" fmla="*/ 25 h 49"/>
                <a:gd name="T24" fmla="*/ 237 w 244"/>
                <a:gd name="T25" fmla="*/ 27 h 49"/>
                <a:gd name="T26" fmla="*/ 187 w 244"/>
                <a:gd name="T27" fmla="*/ 14 h 49"/>
                <a:gd name="T28" fmla="*/ 107 w 244"/>
                <a:gd name="T29" fmla="*/ 9 h 49"/>
                <a:gd name="T30" fmla="*/ 192 w 244"/>
                <a:gd name="T31" fmla="*/ 25 h 49"/>
                <a:gd name="T32" fmla="*/ 134 w 244"/>
                <a:gd name="T33" fmla="*/ 34 h 49"/>
                <a:gd name="T34" fmla="*/ 138 w 244"/>
                <a:gd name="T35" fmla="*/ 35 h 49"/>
                <a:gd name="T36" fmla="*/ 61 w 244"/>
                <a:gd name="T37" fmla="*/ 16 h 49"/>
                <a:gd name="T38" fmla="*/ 104 w 244"/>
                <a:gd name="T39" fmla="*/ 11 h 49"/>
                <a:gd name="T40" fmla="*/ 12 w 244"/>
                <a:gd name="T41" fmla="*/ 21 h 49"/>
                <a:gd name="T42" fmla="*/ 90 w 244"/>
                <a:gd name="T43" fmla="*/ 18 h 49"/>
                <a:gd name="T44" fmla="*/ 35 w 244"/>
                <a:gd name="T45" fmla="*/ 22 h 49"/>
                <a:gd name="T46" fmla="*/ 107 w 244"/>
                <a:gd name="T47" fmla="*/ 28 h 49"/>
                <a:gd name="T48" fmla="*/ 68 w 244"/>
                <a:gd name="T49" fmla="*/ 19 h 49"/>
                <a:gd name="T50" fmla="*/ 98 w 244"/>
                <a:gd name="T51" fmla="*/ 38 h 49"/>
                <a:gd name="T52" fmla="*/ 163 w 244"/>
                <a:gd name="T53" fmla="*/ 11 h 49"/>
                <a:gd name="T54" fmla="*/ 214 w 244"/>
                <a:gd name="T55" fmla="*/ 27 h 49"/>
                <a:gd name="T56" fmla="*/ 166 w 244"/>
                <a:gd name="T57" fmla="*/ 38 h 49"/>
                <a:gd name="T58" fmla="*/ 228 w 244"/>
                <a:gd name="T59" fmla="*/ 33 h 49"/>
                <a:gd name="T60" fmla="*/ 191 w 244"/>
                <a:gd name="T61" fmla="*/ 35 h 49"/>
                <a:gd name="T62" fmla="*/ 209 w 244"/>
                <a:gd name="T63" fmla="*/ 17 h 49"/>
                <a:gd name="T64" fmla="*/ 74 w 244"/>
                <a:gd name="T65" fmla="*/ 33 h 49"/>
                <a:gd name="T66" fmla="*/ 102 w 244"/>
                <a:gd name="T67" fmla="*/ 31 h 49"/>
                <a:gd name="T68" fmla="*/ 76 w 244"/>
                <a:gd name="T69" fmla="*/ 14 h 49"/>
                <a:gd name="T70" fmla="*/ 73 w 244"/>
                <a:gd name="T71" fmla="*/ 35 h 49"/>
                <a:gd name="T72" fmla="*/ 50 w 244"/>
                <a:gd name="T73" fmla="*/ 19 h 49"/>
                <a:gd name="T74" fmla="*/ 26 w 244"/>
                <a:gd name="T75" fmla="*/ 19 h 49"/>
                <a:gd name="T76" fmla="*/ 61 w 244"/>
                <a:gd name="T77" fmla="*/ 10 h 49"/>
                <a:gd name="T78" fmla="*/ 117 w 244"/>
                <a:gd name="T79" fmla="*/ 13 h 49"/>
                <a:gd name="T80" fmla="*/ 57 w 244"/>
                <a:gd name="T81" fmla="*/ 32 h 49"/>
                <a:gd name="T82" fmla="*/ 157 w 244"/>
                <a:gd name="T83" fmla="*/ 45 h 49"/>
                <a:gd name="T84" fmla="*/ 140 w 244"/>
                <a:gd name="T85" fmla="*/ 27 h 49"/>
                <a:gd name="T86" fmla="*/ 183 w 244"/>
                <a:gd name="T87" fmla="*/ 16 h 49"/>
                <a:gd name="T88" fmla="*/ 130 w 244"/>
                <a:gd name="T89" fmla="*/ 8 h 49"/>
                <a:gd name="T90" fmla="*/ 240 w 244"/>
                <a:gd name="T91" fmla="*/ 28 h 49"/>
                <a:gd name="T92" fmla="*/ 227 w 244"/>
                <a:gd name="T93" fmla="*/ 32 h 49"/>
                <a:gd name="T94" fmla="*/ 227 w 244"/>
                <a:gd name="T95" fmla="*/ 27 h 49"/>
                <a:gd name="T96" fmla="*/ 196 w 244"/>
                <a:gd name="T97" fmla="*/ 41 h 49"/>
                <a:gd name="T98" fmla="*/ 203 w 244"/>
                <a:gd name="T99" fmla="*/ 16 h 49"/>
                <a:gd name="T100" fmla="*/ 155 w 244"/>
                <a:gd name="T101" fmla="*/ 41 h 49"/>
                <a:gd name="T102" fmla="*/ 166 w 244"/>
                <a:gd name="T103" fmla="*/ 11 h 49"/>
                <a:gd name="T104" fmla="*/ 112 w 244"/>
                <a:gd name="T105" fmla="*/ 39 h 49"/>
                <a:gd name="T106" fmla="*/ 117 w 244"/>
                <a:gd name="T107" fmla="*/ 11 h 49"/>
                <a:gd name="T108" fmla="*/ 72 w 244"/>
                <a:gd name="T109" fmla="*/ 33 h 49"/>
                <a:gd name="T110" fmla="*/ 80 w 244"/>
                <a:gd name="T111" fmla="*/ 6 h 49"/>
                <a:gd name="T112" fmla="*/ 33 w 244"/>
                <a:gd name="T113" fmla="*/ 30 h 49"/>
                <a:gd name="T114" fmla="*/ 49 w 244"/>
                <a:gd name="T115" fmla="*/ 6 h 49"/>
                <a:gd name="T116" fmla="*/ 10 w 244"/>
                <a:gd name="T117" fmla="*/ 2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4" h="49">
                  <a:moveTo>
                    <a:pt x="21" y="11"/>
                  </a:moveTo>
                  <a:cubicBezTo>
                    <a:pt x="17" y="14"/>
                    <a:pt x="14" y="17"/>
                    <a:pt x="10" y="20"/>
                  </a:cubicBezTo>
                  <a:cubicBezTo>
                    <a:pt x="8" y="21"/>
                    <a:pt x="10" y="24"/>
                    <a:pt x="12" y="23"/>
                  </a:cubicBezTo>
                  <a:cubicBezTo>
                    <a:pt x="19" y="19"/>
                    <a:pt x="26" y="15"/>
                    <a:pt x="33" y="12"/>
                  </a:cubicBezTo>
                  <a:cubicBezTo>
                    <a:pt x="32" y="11"/>
                    <a:pt x="32" y="10"/>
                    <a:pt x="31" y="9"/>
                  </a:cubicBezTo>
                  <a:cubicBezTo>
                    <a:pt x="24" y="12"/>
                    <a:pt x="19" y="17"/>
                    <a:pt x="15" y="23"/>
                  </a:cubicBezTo>
                  <a:cubicBezTo>
                    <a:pt x="14" y="25"/>
                    <a:pt x="16" y="27"/>
                    <a:pt x="17" y="26"/>
                  </a:cubicBezTo>
                  <a:cubicBezTo>
                    <a:pt x="28" y="19"/>
                    <a:pt x="39" y="14"/>
                    <a:pt x="49" y="6"/>
                  </a:cubicBezTo>
                  <a:cubicBezTo>
                    <a:pt x="51" y="5"/>
                    <a:pt x="49" y="2"/>
                    <a:pt x="47" y="3"/>
                  </a:cubicBezTo>
                  <a:cubicBezTo>
                    <a:pt x="39" y="8"/>
                    <a:pt x="33" y="15"/>
                    <a:pt x="28" y="23"/>
                  </a:cubicBezTo>
                  <a:cubicBezTo>
                    <a:pt x="27" y="25"/>
                    <a:pt x="29" y="27"/>
                    <a:pt x="31" y="26"/>
                  </a:cubicBezTo>
                  <a:cubicBezTo>
                    <a:pt x="39" y="20"/>
                    <a:pt x="48" y="14"/>
                    <a:pt x="55" y="6"/>
                  </a:cubicBezTo>
                  <a:cubicBezTo>
                    <a:pt x="57" y="4"/>
                    <a:pt x="54" y="1"/>
                    <a:pt x="52" y="3"/>
                  </a:cubicBezTo>
                  <a:cubicBezTo>
                    <a:pt x="45" y="12"/>
                    <a:pt x="36" y="20"/>
                    <a:pt x="32" y="31"/>
                  </a:cubicBezTo>
                  <a:cubicBezTo>
                    <a:pt x="32" y="33"/>
                    <a:pt x="34" y="34"/>
                    <a:pt x="36" y="33"/>
                  </a:cubicBezTo>
                  <a:cubicBezTo>
                    <a:pt x="44" y="24"/>
                    <a:pt x="53" y="15"/>
                    <a:pt x="62" y="7"/>
                  </a:cubicBezTo>
                  <a:cubicBezTo>
                    <a:pt x="61" y="7"/>
                    <a:pt x="60" y="6"/>
                    <a:pt x="59" y="5"/>
                  </a:cubicBezTo>
                  <a:cubicBezTo>
                    <a:pt x="54" y="13"/>
                    <a:pt x="48" y="21"/>
                    <a:pt x="46" y="30"/>
                  </a:cubicBezTo>
                  <a:cubicBezTo>
                    <a:pt x="45" y="32"/>
                    <a:pt x="47" y="34"/>
                    <a:pt x="49" y="32"/>
                  </a:cubicBezTo>
                  <a:cubicBezTo>
                    <a:pt x="58" y="22"/>
                    <a:pt x="69" y="14"/>
                    <a:pt x="80" y="6"/>
                  </a:cubicBezTo>
                  <a:cubicBezTo>
                    <a:pt x="79" y="5"/>
                    <a:pt x="78" y="4"/>
                    <a:pt x="77" y="3"/>
                  </a:cubicBezTo>
                  <a:cubicBezTo>
                    <a:pt x="69" y="12"/>
                    <a:pt x="62" y="21"/>
                    <a:pt x="57" y="32"/>
                  </a:cubicBezTo>
                  <a:cubicBezTo>
                    <a:pt x="57" y="34"/>
                    <a:pt x="59" y="36"/>
                    <a:pt x="61" y="34"/>
                  </a:cubicBezTo>
                  <a:cubicBezTo>
                    <a:pt x="72" y="25"/>
                    <a:pt x="83" y="14"/>
                    <a:pt x="94" y="4"/>
                  </a:cubicBezTo>
                  <a:cubicBezTo>
                    <a:pt x="93" y="3"/>
                    <a:pt x="93" y="3"/>
                    <a:pt x="92" y="2"/>
                  </a:cubicBezTo>
                  <a:cubicBezTo>
                    <a:pt x="83" y="11"/>
                    <a:pt x="78" y="23"/>
                    <a:pt x="71" y="34"/>
                  </a:cubicBezTo>
                  <a:cubicBezTo>
                    <a:pt x="70" y="36"/>
                    <a:pt x="73" y="37"/>
                    <a:pt x="75" y="36"/>
                  </a:cubicBezTo>
                  <a:cubicBezTo>
                    <a:pt x="85" y="27"/>
                    <a:pt x="97" y="18"/>
                    <a:pt x="108" y="9"/>
                  </a:cubicBezTo>
                  <a:cubicBezTo>
                    <a:pt x="107" y="8"/>
                    <a:pt x="106" y="7"/>
                    <a:pt x="105" y="6"/>
                  </a:cubicBezTo>
                  <a:cubicBezTo>
                    <a:pt x="95" y="16"/>
                    <a:pt x="89" y="30"/>
                    <a:pt x="80" y="41"/>
                  </a:cubicBezTo>
                  <a:cubicBezTo>
                    <a:pt x="81" y="41"/>
                    <a:pt x="82" y="42"/>
                    <a:pt x="83" y="43"/>
                  </a:cubicBezTo>
                  <a:cubicBezTo>
                    <a:pt x="92" y="31"/>
                    <a:pt x="103" y="20"/>
                    <a:pt x="116" y="11"/>
                  </a:cubicBezTo>
                  <a:cubicBezTo>
                    <a:pt x="115" y="11"/>
                    <a:pt x="114" y="10"/>
                    <a:pt x="113" y="9"/>
                  </a:cubicBezTo>
                  <a:cubicBezTo>
                    <a:pt x="108" y="20"/>
                    <a:pt x="99" y="29"/>
                    <a:pt x="95" y="41"/>
                  </a:cubicBezTo>
                  <a:cubicBezTo>
                    <a:pt x="94" y="43"/>
                    <a:pt x="97" y="44"/>
                    <a:pt x="98" y="43"/>
                  </a:cubicBezTo>
                  <a:cubicBezTo>
                    <a:pt x="109" y="29"/>
                    <a:pt x="125" y="20"/>
                    <a:pt x="138" y="8"/>
                  </a:cubicBezTo>
                  <a:cubicBezTo>
                    <a:pt x="137" y="7"/>
                    <a:pt x="136" y="6"/>
                    <a:pt x="135" y="5"/>
                  </a:cubicBezTo>
                  <a:cubicBezTo>
                    <a:pt x="125" y="16"/>
                    <a:pt x="117" y="27"/>
                    <a:pt x="111" y="40"/>
                  </a:cubicBezTo>
                  <a:cubicBezTo>
                    <a:pt x="110" y="42"/>
                    <a:pt x="112" y="44"/>
                    <a:pt x="114" y="43"/>
                  </a:cubicBezTo>
                  <a:cubicBezTo>
                    <a:pt x="126" y="34"/>
                    <a:pt x="137" y="24"/>
                    <a:pt x="148" y="13"/>
                  </a:cubicBezTo>
                  <a:cubicBezTo>
                    <a:pt x="150" y="12"/>
                    <a:pt x="147" y="9"/>
                    <a:pt x="146" y="10"/>
                  </a:cubicBezTo>
                  <a:cubicBezTo>
                    <a:pt x="135" y="17"/>
                    <a:pt x="129" y="28"/>
                    <a:pt x="126" y="40"/>
                  </a:cubicBezTo>
                  <a:cubicBezTo>
                    <a:pt x="126" y="42"/>
                    <a:pt x="128" y="44"/>
                    <a:pt x="129" y="42"/>
                  </a:cubicBezTo>
                  <a:cubicBezTo>
                    <a:pt x="139" y="29"/>
                    <a:pt x="154" y="21"/>
                    <a:pt x="166" y="11"/>
                  </a:cubicBezTo>
                  <a:cubicBezTo>
                    <a:pt x="165" y="10"/>
                    <a:pt x="164" y="9"/>
                    <a:pt x="163" y="8"/>
                  </a:cubicBezTo>
                  <a:cubicBezTo>
                    <a:pt x="152" y="19"/>
                    <a:pt x="143" y="31"/>
                    <a:pt x="137" y="45"/>
                  </a:cubicBezTo>
                  <a:cubicBezTo>
                    <a:pt x="136" y="47"/>
                    <a:pt x="138" y="49"/>
                    <a:pt x="139" y="48"/>
                  </a:cubicBezTo>
                  <a:cubicBezTo>
                    <a:pt x="153" y="40"/>
                    <a:pt x="164" y="28"/>
                    <a:pt x="175" y="16"/>
                  </a:cubicBezTo>
                  <a:cubicBezTo>
                    <a:pt x="174" y="16"/>
                    <a:pt x="173" y="15"/>
                    <a:pt x="172" y="14"/>
                  </a:cubicBezTo>
                  <a:cubicBezTo>
                    <a:pt x="165" y="22"/>
                    <a:pt x="159" y="31"/>
                    <a:pt x="155" y="42"/>
                  </a:cubicBezTo>
                  <a:cubicBezTo>
                    <a:pt x="154" y="43"/>
                    <a:pt x="155" y="46"/>
                    <a:pt x="157" y="44"/>
                  </a:cubicBezTo>
                  <a:cubicBezTo>
                    <a:pt x="171" y="34"/>
                    <a:pt x="186" y="24"/>
                    <a:pt x="197" y="10"/>
                  </a:cubicBezTo>
                  <a:cubicBezTo>
                    <a:pt x="199" y="9"/>
                    <a:pt x="197" y="6"/>
                    <a:pt x="195" y="7"/>
                  </a:cubicBezTo>
                  <a:cubicBezTo>
                    <a:pt x="182" y="16"/>
                    <a:pt x="176" y="31"/>
                    <a:pt x="170" y="44"/>
                  </a:cubicBezTo>
                  <a:cubicBezTo>
                    <a:pt x="169" y="46"/>
                    <a:pt x="171" y="48"/>
                    <a:pt x="173" y="47"/>
                  </a:cubicBezTo>
                  <a:cubicBezTo>
                    <a:pt x="182" y="36"/>
                    <a:pt x="192" y="26"/>
                    <a:pt x="203" y="16"/>
                  </a:cubicBezTo>
                  <a:cubicBezTo>
                    <a:pt x="202" y="15"/>
                    <a:pt x="201" y="14"/>
                    <a:pt x="200" y="14"/>
                  </a:cubicBezTo>
                  <a:cubicBezTo>
                    <a:pt x="192" y="22"/>
                    <a:pt x="185" y="31"/>
                    <a:pt x="179" y="41"/>
                  </a:cubicBezTo>
                  <a:cubicBezTo>
                    <a:pt x="177" y="43"/>
                    <a:pt x="180" y="45"/>
                    <a:pt x="181" y="44"/>
                  </a:cubicBezTo>
                  <a:cubicBezTo>
                    <a:pt x="193" y="37"/>
                    <a:pt x="204" y="29"/>
                    <a:pt x="214" y="19"/>
                  </a:cubicBezTo>
                  <a:cubicBezTo>
                    <a:pt x="213" y="18"/>
                    <a:pt x="212" y="17"/>
                    <a:pt x="211" y="16"/>
                  </a:cubicBezTo>
                  <a:cubicBezTo>
                    <a:pt x="204" y="24"/>
                    <a:pt x="199" y="32"/>
                    <a:pt x="195" y="42"/>
                  </a:cubicBezTo>
                  <a:cubicBezTo>
                    <a:pt x="194" y="43"/>
                    <a:pt x="196" y="45"/>
                    <a:pt x="198" y="44"/>
                  </a:cubicBezTo>
                  <a:cubicBezTo>
                    <a:pt x="208" y="38"/>
                    <a:pt x="217" y="32"/>
                    <a:pt x="222" y="21"/>
                  </a:cubicBezTo>
                  <a:cubicBezTo>
                    <a:pt x="222" y="19"/>
                    <a:pt x="220" y="17"/>
                    <a:pt x="218" y="19"/>
                  </a:cubicBezTo>
                  <a:cubicBezTo>
                    <a:pt x="212" y="25"/>
                    <a:pt x="208" y="32"/>
                    <a:pt x="207" y="41"/>
                  </a:cubicBezTo>
                  <a:cubicBezTo>
                    <a:pt x="207" y="43"/>
                    <a:pt x="208" y="44"/>
                    <a:pt x="210" y="43"/>
                  </a:cubicBezTo>
                  <a:cubicBezTo>
                    <a:pt x="217" y="39"/>
                    <a:pt x="223" y="33"/>
                    <a:pt x="227" y="26"/>
                  </a:cubicBezTo>
                  <a:cubicBezTo>
                    <a:pt x="229" y="24"/>
                    <a:pt x="226" y="23"/>
                    <a:pt x="225" y="23"/>
                  </a:cubicBezTo>
                  <a:cubicBezTo>
                    <a:pt x="219" y="27"/>
                    <a:pt x="217" y="31"/>
                    <a:pt x="214" y="36"/>
                  </a:cubicBezTo>
                  <a:cubicBezTo>
                    <a:pt x="213" y="38"/>
                    <a:pt x="214" y="39"/>
                    <a:pt x="216" y="39"/>
                  </a:cubicBezTo>
                  <a:cubicBezTo>
                    <a:pt x="225" y="40"/>
                    <a:pt x="231" y="34"/>
                    <a:pt x="234" y="25"/>
                  </a:cubicBezTo>
                  <a:cubicBezTo>
                    <a:pt x="235" y="23"/>
                    <a:pt x="232" y="22"/>
                    <a:pt x="231" y="24"/>
                  </a:cubicBezTo>
                  <a:cubicBezTo>
                    <a:pt x="229" y="27"/>
                    <a:pt x="227" y="30"/>
                    <a:pt x="225" y="33"/>
                  </a:cubicBezTo>
                  <a:cubicBezTo>
                    <a:pt x="225" y="35"/>
                    <a:pt x="226" y="36"/>
                    <a:pt x="228" y="36"/>
                  </a:cubicBezTo>
                  <a:cubicBezTo>
                    <a:pt x="234" y="35"/>
                    <a:pt x="237" y="33"/>
                    <a:pt x="241" y="28"/>
                  </a:cubicBezTo>
                  <a:cubicBezTo>
                    <a:pt x="243" y="26"/>
                    <a:pt x="241" y="24"/>
                    <a:pt x="239" y="25"/>
                  </a:cubicBezTo>
                  <a:cubicBezTo>
                    <a:pt x="238" y="26"/>
                    <a:pt x="237" y="26"/>
                    <a:pt x="237" y="27"/>
                  </a:cubicBezTo>
                  <a:cubicBezTo>
                    <a:pt x="236" y="29"/>
                    <a:pt x="239" y="30"/>
                    <a:pt x="240" y="29"/>
                  </a:cubicBezTo>
                  <a:cubicBezTo>
                    <a:pt x="241" y="28"/>
                    <a:pt x="242" y="28"/>
                    <a:pt x="242" y="27"/>
                  </a:cubicBezTo>
                  <a:cubicBezTo>
                    <a:pt x="244" y="26"/>
                    <a:pt x="243" y="24"/>
                    <a:pt x="242" y="24"/>
                  </a:cubicBezTo>
                  <a:cubicBezTo>
                    <a:pt x="211" y="17"/>
                    <a:pt x="177" y="3"/>
                    <a:pt x="145" y="12"/>
                  </a:cubicBezTo>
                  <a:cubicBezTo>
                    <a:pt x="143" y="13"/>
                    <a:pt x="143" y="16"/>
                    <a:pt x="145" y="16"/>
                  </a:cubicBezTo>
                  <a:cubicBezTo>
                    <a:pt x="159" y="18"/>
                    <a:pt x="173" y="17"/>
                    <a:pt x="187" y="14"/>
                  </a:cubicBezTo>
                  <a:cubicBezTo>
                    <a:pt x="189" y="14"/>
                    <a:pt x="189" y="11"/>
                    <a:pt x="188" y="10"/>
                  </a:cubicBezTo>
                  <a:cubicBezTo>
                    <a:pt x="171" y="1"/>
                    <a:pt x="147" y="5"/>
                    <a:pt x="129" y="8"/>
                  </a:cubicBezTo>
                  <a:cubicBezTo>
                    <a:pt x="127" y="9"/>
                    <a:pt x="127" y="11"/>
                    <a:pt x="129" y="12"/>
                  </a:cubicBezTo>
                  <a:cubicBezTo>
                    <a:pt x="136" y="15"/>
                    <a:pt x="143" y="15"/>
                    <a:pt x="151" y="12"/>
                  </a:cubicBezTo>
                  <a:cubicBezTo>
                    <a:pt x="153" y="11"/>
                    <a:pt x="152" y="9"/>
                    <a:pt x="150" y="8"/>
                  </a:cubicBezTo>
                  <a:cubicBezTo>
                    <a:pt x="136" y="7"/>
                    <a:pt x="122" y="7"/>
                    <a:pt x="107" y="9"/>
                  </a:cubicBezTo>
                  <a:cubicBezTo>
                    <a:pt x="106" y="9"/>
                    <a:pt x="104" y="12"/>
                    <a:pt x="106" y="13"/>
                  </a:cubicBezTo>
                  <a:cubicBezTo>
                    <a:pt x="131" y="23"/>
                    <a:pt x="158" y="19"/>
                    <a:pt x="183" y="16"/>
                  </a:cubicBezTo>
                  <a:cubicBezTo>
                    <a:pt x="186" y="16"/>
                    <a:pt x="186" y="12"/>
                    <a:pt x="183" y="12"/>
                  </a:cubicBezTo>
                  <a:cubicBezTo>
                    <a:pt x="163" y="11"/>
                    <a:pt x="139" y="9"/>
                    <a:pt x="121" y="21"/>
                  </a:cubicBezTo>
                  <a:cubicBezTo>
                    <a:pt x="120" y="22"/>
                    <a:pt x="120" y="24"/>
                    <a:pt x="121" y="24"/>
                  </a:cubicBezTo>
                  <a:cubicBezTo>
                    <a:pt x="144" y="34"/>
                    <a:pt x="169" y="22"/>
                    <a:pt x="192" y="25"/>
                  </a:cubicBezTo>
                  <a:cubicBezTo>
                    <a:pt x="192" y="23"/>
                    <a:pt x="192" y="22"/>
                    <a:pt x="191" y="21"/>
                  </a:cubicBezTo>
                  <a:cubicBezTo>
                    <a:pt x="175" y="28"/>
                    <a:pt x="156" y="24"/>
                    <a:pt x="139" y="27"/>
                  </a:cubicBezTo>
                  <a:cubicBezTo>
                    <a:pt x="137" y="27"/>
                    <a:pt x="137" y="30"/>
                    <a:pt x="139" y="31"/>
                  </a:cubicBezTo>
                  <a:cubicBezTo>
                    <a:pt x="153" y="35"/>
                    <a:pt x="168" y="34"/>
                    <a:pt x="183" y="32"/>
                  </a:cubicBezTo>
                  <a:cubicBezTo>
                    <a:pt x="183" y="31"/>
                    <a:pt x="182" y="30"/>
                    <a:pt x="182" y="28"/>
                  </a:cubicBezTo>
                  <a:cubicBezTo>
                    <a:pt x="166" y="32"/>
                    <a:pt x="149" y="29"/>
                    <a:pt x="134" y="34"/>
                  </a:cubicBezTo>
                  <a:cubicBezTo>
                    <a:pt x="132" y="35"/>
                    <a:pt x="132" y="37"/>
                    <a:pt x="134" y="38"/>
                  </a:cubicBezTo>
                  <a:cubicBezTo>
                    <a:pt x="141" y="41"/>
                    <a:pt x="149" y="43"/>
                    <a:pt x="157" y="45"/>
                  </a:cubicBezTo>
                  <a:cubicBezTo>
                    <a:pt x="157" y="43"/>
                    <a:pt x="157" y="42"/>
                    <a:pt x="157" y="41"/>
                  </a:cubicBezTo>
                  <a:cubicBezTo>
                    <a:pt x="139" y="39"/>
                    <a:pt x="121" y="36"/>
                    <a:pt x="102" y="36"/>
                  </a:cubicBezTo>
                  <a:cubicBezTo>
                    <a:pt x="103" y="37"/>
                    <a:pt x="103" y="38"/>
                    <a:pt x="103" y="39"/>
                  </a:cubicBezTo>
                  <a:cubicBezTo>
                    <a:pt x="114" y="35"/>
                    <a:pt x="127" y="37"/>
                    <a:pt x="138" y="35"/>
                  </a:cubicBezTo>
                  <a:cubicBezTo>
                    <a:pt x="140" y="34"/>
                    <a:pt x="140" y="32"/>
                    <a:pt x="139" y="31"/>
                  </a:cubicBezTo>
                  <a:cubicBezTo>
                    <a:pt x="115" y="18"/>
                    <a:pt x="82" y="27"/>
                    <a:pt x="57" y="32"/>
                  </a:cubicBezTo>
                  <a:cubicBezTo>
                    <a:pt x="55" y="33"/>
                    <a:pt x="56" y="36"/>
                    <a:pt x="58" y="36"/>
                  </a:cubicBezTo>
                  <a:cubicBezTo>
                    <a:pt x="80" y="33"/>
                    <a:pt x="101" y="29"/>
                    <a:pt x="123" y="26"/>
                  </a:cubicBezTo>
                  <a:cubicBezTo>
                    <a:pt x="125" y="25"/>
                    <a:pt x="124" y="22"/>
                    <a:pt x="122" y="22"/>
                  </a:cubicBezTo>
                  <a:cubicBezTo>
                    <a:pt x="102" y="19"/>
                    <a:pt x="82" y="15"/>
                    <a:pt x="61" y="16"/>
                  </a:cubicBezTo>
                  <a:cubicBezTo>
                    <a:pt x="58" y="16"/>
                    <a:pt x="58" y="20"/>
                    <a:pt x="61" y="20"/>
                  </a:cubicBezTo>
                  <a:cubicBezTo>
                    <a:pt x="80" y="21"/>
                    <a:pt x="100" y="20"/>
                    <a:pt x="118" y="13"/>
                  </a:cubicBezTo>
                  <a:cubicBezTo>
                    <a:pt x="120" y="12"/>
                    <a:pt x="119" y="9"/>
                    <a:pt x="117" y="9"/>
                  </a:cubicBezTo>
                  <a:cubicBezTo>
                    <a:pt x="100" y="8"/>
                    <a:pt x="82" y="9"/>
                    <a:pt x="65" y="11"/>
                  </a:cubicBezTo>
                  <a:cubicBezTo>
                    <a:pt x="62" y="11"/>
                    <a:pt x="62" y="15"/>
                    <a:pt x="65" y="15"/>
                  </a:cubicBezTo>
                  <a:cubicBezTo>
                    <a:pt x="78" y="15"/>
                    <a:pt x="91" y="12"/>
                    <a:pt x="104" y="11"/>
                  </a:cubicBezTo>
                  <a:cubicBezTo>
                    <a:pt x="107" y="10"/>
                    <a:pt x="107" y="7"/>
                    <a:pt x="104" y="7"/>
                  </a:cubicBezTo>
                  <a:cubicBezTo>
                    <a:pt x="89" y="5"/>
                    <a:pt x="75" y="7"/>
                    <a:pt x="60" y="10"/>
                  </a:cubicBezTo>
                  <a:cubicBezTo>
                    <a:pt x="58" y="10"/>
                    <a:pt x="58" y="12"/>
                    <a:pt x="59" y="13"/>
                  </a:cubicBezTo>
                  <a:cubicBezTo>
                    <a:pt x="63" y="15"/>
                    <a:pt x="65" y="17"/>
                    <a:pt x="69" y="19"/>
                  </a:cubicBezTo>
                  <a:cubicBezTo>
                    <a:pt x="69" y="17"/>
                    <a:pt x="70" y="16"/>
                    <a:pt x="70" y="15"/>
                  </a:cubicBezTo>
                  <a:cubicBezTo>
                    <a:pt x="51" y="10"/>
                    <a:pt x="31" y="15"/>
                    <a:pt x="12" y="21"/>
                  </a:cubicBezTo>
                  <a:cubicBezTo>
                    <a:pt x="9" y="21"/>
                    <a:pt x="10" y="25"/>
                    <a:pt x="13" y="24"/>
                  </a:cubicBezTo>
                  <a:cubicBezTo>
                    <a:pt x="18" y="24"/>
                    <a:pt x="23" y="21"/>
                    <a:pt x="28" y="19"/>
                  </a:cubicBezTo>
                  <a:cubicBezTo>
                    <a:pt x="29" y="19"/>
                    <a:pt x="30" y="17"/>
                    <a:pt x="28" y="16"/>
                  </a:cubicBezTo>
                  <a:cubicBezTo>
                    <a:pt x="19" y="11"/>
                    <a:pt x="8" y="8"/>
                    <a:pt x="1" y="17"/>
                  </a:cubicBezTo>
                  <a:cubicBezTo>
                    <a:pt x="0" y="18"/>
                    <a:pt x="0" y="20"/>
                    <a:pt x="1" y="20"/>
                  </a:cubicBezTo>
                  <a:cubicBezTo>
                    <a:pt x="30" y="30"/>
                    <a:pt x="61" y="23"/>
                    <a:pt x="90" y="18"/>
                  </a:cubicBezTo>
                  <a:cubicBezTo>
                    <a:pt x="90" y="16"/>
                    <a:pt x="89" y="15"/>
                    <a:pt x="89" y="14"/>
                  </a:cubicBezTo>
                  <a:cubicBezTo>
                    <a:pt x="75" y="17"/>
                    <a:pt x="61" y="14"/>
                    <a:pt x="48" y="18"/>
                  </a:cubicBezTo>
                  <a:cubicBezTo>
                    <a:pt x="47" y="18"/>
                    <a:pt x="46" y="20"/>
                    <a:pt x="47" y="21"/>
                  </a:cubicBezTo>
                  <a:cubicBezTo>
                    <a:pt x="54" y="32"/>
                    <a:pt x="70" y="32"/>
                    <a:pt x="82" y="34"/>
                  </a:cubicBezTo>
                  <a:cubicBezTo>
                    <a:pt x="84" y="35"/>
                    <a:pt x="85" y="32"/>
                    <a:pt x="83" y="31"/>
                  </a:cubicBezTo>
                  <a:cubicBezTo>
                    <a:pt x="69" y="23"/>
                    <a:pt x="51" y="18"/>
                    <a:pt x="35" y="22"/>
                  </a:cubicBezTo>
                  <a:cubicBezTo>
                    <a:pt x="33" y="22"/>
                    <a:pt x="33" y="25"/>
                    <a:pt x="34" y="26"/>
                  </a:cubicBezTo>
                  <a:cubicBezTo>
                    <a:pt x="45" y="33"/>
                    <a:pt x="60" y="36"/>
                    <a:pt x="73" y="35"/>
                  </a:cubicBezTo>
                  <a:cubicBezTo>
                    <a:pt x="75" y="35"/>
                    <a:pt x="76" y="32"/>
                    <a:pt x="74" y="32"/>
                  </a:cubicBezTo>
                  <a:cubicBezTo>
                    <a:pt x="67" y="30"/>
                    <a:pt x="61" y="29"/>
                    <a:pt x="54" y="28"/>
                  </a:cubicBezTo>
                  <a:cubicBezTo>
                    <a:pt x="52" y="28"/>
                    <a:pt x="52" y="32"/>
                    <a:pt x="54" y="32"/>
                  </a:cubicBezTo>
                  <a:cubicBezTo>
                    <a:pt x="69" y="34"/>
                    <a:pt x="96" y="41"/>
                    <a:pt x="107" y="28"/>
                  </a:cubicBezTo>
                  <a:cubicBezTo>
                    <a:pt x="108" y="27"/>
                    <a:pt x="108" y="25"/>
                    <a:pt x="107" y="25"/>
                  </a:cubicBezTo>
                  <a:cubicBezTo>
                    <a:pt x="97" y="19"/>
                    <a:pt x="86" y="15"/>
                    <a:pt x="75" y="13"/>
                  </a:cubicBezTo>
                  <a:cubicBezTo>
                    <a:pt x="73" y="13"/>
                    <a:pt x="72" y="15"/>
                    <a:pt x="73" y="16"/>
                  </a:cubicBezTo>
                  <a:cubicBezTo>
                    <a:pt x="79" y="24"/>
                    <a:pt x="87" y="25"/>
                    <a:pt x="96" y="24"/>
                  </a:cubicBezTo>
                  <a:cubicBezTo>
                    <a:pt x="98" y="23"/>
                    <a:pt x="97" y="20"/>
                    <a:pt x="96" y="20"/>
                  </a:cubicBezTo>
                  <a:cubicBezTo>
                    <a:pt x="86" y="17"/>
                    <a:pt x="77" y="16"/>
                    <a:pt x="68" y="19"/>
                  </a:cubicBezTo>
                  <a:cubicBezTo>
                    <a:pt x="66" y="20"/>
                    <a:pt x="66" y="21"/>
                    <a:pt x="67" y="22"/>
                  </a:cubicBezTo>
                  <a:cubicBezTo>
                    <a:pt x="77" y="30"/>
                    <a:pt x="90" y="30"/>
                    <a:pt x="102" y="31"/>
                  </a:cubicBezTo>
                  <a:cubicBezTo>
                    <a:pt x="102" y="30"/>
                    <a:pt x="102" y="28"/>
                    <a:pt x="102" y="27"/>
                  </a:cubicBezTo>
                  <a:cubicBezTo>
                    <a:pt x="94" y="28"/>
                    <a:pt x="86" y="27"/>
                    <a:pt x="78" y="28"/>
                  </a:cubicBezTo>
                  <a:cubicBezTo>
                    <a:pt x="76" y="28"/>
                    <a:pt x="76" y="30"/>
                    <a:pt x="77" y="31"/>
                  </a:cubicBezTo>
                  <a:cubicBezTo>
                    <a:pt x="82" y="37"/>
                    <a:pt x="90" y="37"/>
                    <a:pt x="98" y="38"/>
                  </a:cubicBezTo>
                  <a:cubicBezTo>
                    <a:pt x="98" y="37"/>
                    <a:pt x="98" y="36"/>
                    <a:pt x="98" y="34"/>
                  </a:cubicBezTo>
                  <a:cubicBezTo>
                    <a:pt x="90" y="34"/>
                    <a:pt x="81" y="34"/>
                    <a:pt x="73" y="33"/>
                  </a:cubicBezTo>
                  <a:cubicBezTo>
                    <a:pt x="71" y="32"/>
                    <a:pt x="71" y="36"/>
                    <a:pt x="73" y="37"/>
                  </a:cubicBezTo>
                  <a:cubicBezTo>
                    <a:pt x="117" y="47"/>
                    <a:pt x="168" y="38"/>
                    <a:pt x="208" y="18"/>
                  </a:cubicBezTo>
                  <a:cubicBezTo>
                    <a:pt x="210" y="17"/>
                    <a:pt x="209" y="15"/>
                    <a:pt x="208" y="15"/>
                  </a:cubicBezTo>
                  <a:cubicBezTo>
                    <a:pt x="193" y="10"/>
                    <a:pt x="178" y="9"/>
                    <a:pt x="163" y="11"/>
                  </a:cubicBezTo>
                  <a:cubicBezTo>
                    <a:pt x="161" y="11"/>
                    <a:pt x="160" y="14"/>
                    <a:pt x="162" y="15"/>
                  </a:cubicBezTo>
                  <a:cubicBezTo>
                    <a:pt x="177" y="19"/>
                    <a:pt x="192" y="15"/>
                    <a:pt x="207" y="17"/>
                  </a:cubicBezTo>
                  <a:cubicBezTo>
                    <a:pt x="206" y="16"/>
                    <a:pt x="206" y="15"/>
                    <a:pt x="206" y="14"/>
                  </a:cubicBezTo>
                  <a:cubicBezTo>
                    <a:pt x="197" y="23"/>
                    <a:pt x="180" y="19"/>
                    <a:pt x="169" y="25"/>
                  </a:cubicBezTo>
                  <a:cubicBezTo>
                    <a:pt x="167" y="26"/>
                    <a:pt x="168" y="29"/>
                    <a:pt x="170" y="29"/>
                  </a:cubicBezTo>
                  <a:cubicBezTo>
                    <a:pt x="185" y="29"/>
                    <a:pt x="200" y="25"/>
                    <a:pt x="214" y="27"/>
                  </a:cubicBezTo>
                  <a:cubicBezTo>
                    <a:pt x="214" y="26"/>
                    <a:pt x="214" y="25"/>
                    <a:pt x="214" y="24"/>
                  </a:cubicBezTo>
                  <a:cubicBezTo>
                    <a:pt x="208" y="30"/>
                    <a:pt x="199" y="33"/>
                    <a:pt x="191" y="35"/>
                  </a:cubicBezTo>
                  <a:cubicBezTo>
                    <a:pt x="192" y="36"/>
                    <a:pt x="192" y="37"/>
                    <a:pt x="193" y="38"/>
                  </a:cubicBezTo>
                  <a:cubicBezTo>
                    <a:pt x="194" y="38"/>
                    <a:pt x="194" y="38"/>
                    <a:pt x="195" y="38"/>
                  </a:cubicBezTo>
                  <a:cubicBezTo>
                    <a:pt x="198" y="38"/>
                    <a:pt x="198" y="34"/>
                    <a:pt x="195" y="34"/>
                  </a:cubicBezTo>
                  <a:cubicBezTo>
                    <a:pt x="185" y="33"/>
                    <a:pt x="176" y="35"/>
                    <a:pt x="166" y="38"/>
                  </a:cubicBezTo>
                  <a:cubicBezTo>
                    <a:pt x="164" y="38"/>
                    <a:pt x="164" y="41"/>
                    <a:pt x="166" y="41"/>
                  </a:cubicBezTo>
                  <a:cubicBezTo>
                    <a:pt x="185" y="48"/>
                    <a:pt x="210" y="40"/>
                    <a:pt x="228" y="33"/>
                  </a:cubicBezTo>
                  <a:cubicBezTo>
                    <a:pt x="230" y="32"/>
                    <a:pt x="229" y="28"/>
                    <a:pt x="227" y="29"/>
                  </a:cubicBezTo>
                  <a:cubicBezTo>
                    <a:pt x="226" y="29"/>
                    <a:pt x="224" y="29"/>
                    <a:pt x="223" y="29"/>
                  </a:cubicBezTo>
                  <a:cubicBezTo>
                    <a:pt x="220" y="30"/>
                    <a:pt x="220" y="34"/>
                    <a:pt x="223" y="33"/>
                  </a:cubicBezTo>
                  <a:cubicBezTo>
                    <a:pt x="225" y="33"/>
                    <a:pt x="226" y="33"/>
                    <a:pt x="228" y="33"/>
                  </a:cubicBezTo>
                  <a:cubicBezTo>
                    <a:pt x="228" y="31"/>
                    <a:pt x="227" y="30"/>
                    <a:pt x="227" y="29"/>
                  </a:cubicBezTo>
                  <a:cubicBezTo>
                    <a:pt x="210" y="36"/>
                    <a:pt x="185" y="44"/>
                    <a:pt x="167" y="38"/>
                  </a:cubicBezTo>
                  <a:cubicBezTo>
                    <a:pt x="167" y="39"/>
                    <a:pt x="167" y="40"/>
                    <a:pt x="167" y="41"/>
                  </a:cubicBezTo>
                  <a:cubicBezTo>
                    <a:pt x="176" y="39"/>
                    <a:pt x="186" y="37"/>
                    <a:pt x="195" y="38"/>
                  </a:cubicBezTo>
                  <a:cubicBezTo>
                    <a:pt x="195" y="37"/>
                    <a:pt x="195" y="35"/>
                    <a:pt x="195" y="34"/>
                  </a:cubicBezTo>
                  <a:cubicBezTo>
                    <a:pt x="193" y="34"/>
                    <a:pt x="193" y="34"/>
                    <a:pt x="191" y="35"/>
                  </a:cubicBezTo>
                  <a:cubicBezTo>
                    <a:pt x="189" y="36"/>
                    <a:pt x="190" y="39"/>
                    <a:pt x="192" y="39"/>
                  </a:cubicBezTo>
                  <a:cubicBezTo>
                    <a:pt x="201" y="37"/>
                    <a:pt x="211" y="34"/>
                    <a:pt x="216" y="26"/>
                  </a:cubicBezTo>
                  <a:cubicBezTo>
                    <a:pt x="217" y="25"/>
                    <a:pt x="217" y="23"/>
                    <a:pt x="215" y="23"/>
                  </a:cubicBezTo>
                  <a:cubicBezTo>
                    <a:pt x="200" y="21"/>
                    <a:pt x="185" y="25"/>
                    <a:pt x="170" y="25"/>
                  </a:cubicBezTo>
                  <a:cubicBezTo>
                    <a:pt x="170" y="26"/>
                    <a:pt x="171" y="27"/>
                    <a:pt x="171" y="28"/>
                  </a:cubicBezTo>
                  <a:cubicBezTo>
                    <a:pt x="183" y="22"/>
                    <a:pt x="199" y="27"/>
                    <a:pt x="209" y="17"/>
                  </a:cubicBezTo>
                  <a:cubicBezTo>
                    <a:pt x="210" y="16"/>
                    <a:pt x="209" y="14"/>
                    <a:pt x="208" y="14"/>
                  </a:cubicBezTo>
                  <a:cubicBezTo>
                    <a:pt x="193" y="11"/>
                    <a:pt x="178" y="15"/>
                    <a:pt x="163" y="11"/>
                  </a:cubicBezTo>
                  <a:cubicBezTo>
                    <a:pt x="163" y="12"/>
                    <a:pt x="163" y="13"/>
                    <a:pt x="163" y="15"/>
                  </a:cubicBezTo>
                  <a:cubicBezTo>
                    <a:pt x="178" y="13"/>
                    <a:pt x="192" y="14"/>
                    <a:pt x="207" y="18"/>
                  </a:cubicBezTo>
                  <a:cubicBezTo>
                    <a:pt x="206" y="17"/>
                    <a:pt x="206" y="16"/>
                    <a:pt x="206" y="15"/>
                  </a:cubicBezTo>
                  <a:cubicBezTo>
                    <a:pt x="167" y="34"/>
                    <a:pt x="117" y="43"/>
                    <a:pt x="74" y="33"/>
                  </a:cubicBezTo>
                  <a:cubicBezTo>
                    <a:pt x="74" y="34"/>
                    <a:pt x="73" y="35"/>
                    <a:pt x="73" y="37"/>
                  </a:cubicBezTo>
                  <a:cubicBezTo>
                    <a:pt x="81" y="37"/>
                    <a:pt x="90" y="38"/>
                    <a:pt x="98" y="38"/>
                  </a:cubicBezTo>
                  <a:cubicBezTo>
                    <a:pt x="101" y="38"/>
                    <a:pt x="101" y="35"/>
                    <a:pt x="98" y="34"/>
                  </a:cubicBezTo>
                  <a:cubicBezTo>
                    <a:pt x="91" y="34"/>
                    <a:pt x="84" y="34"/>
                    <a:pt x="79" y="28"/>
                  </a:cubicBezTo>
                  <a:cubicBezTo>
                    <a:pt x="79" y="29"/>
                    <a:pt x="79" y="31"/>
                    <a:pt x="78" y="32"/>
                  </a:cubicBezTo>
                  <a:cubicBezTo>
                    <a:pt x="86" y="31"/>
                    <a:pt x="94" y="32"/>
                    <a:pt x="102" y="31"/>
                  </a:cubicBezTo>
                  <a:cubicBezTo>
                    <a:pt x="105" y="31"/>
                    <a:pt x="105" y="27"/>
                    <a:pt x="102" y="27"/>
                  </a:cubicBezTo>
                  <a:cubicBezTo>
                    <a:pt x="91" y="26"/>
                    <a:pt x="78" y="27"/>
                    <a:pt x="69" y="20"/>
                  </a:cubicBezTo>
                  <a:cubicBezTo>
                    <a:pt x="69" y="21"/>
                    <a:pt x="69" y="22"/>
                    <a:pt x="69" y="23"/>
                  </a:cubicBezTo>
                  <a:cubicBezTo>
                    <a:pt x="77" y="20"/>
                    <a:pt x="86" y="21"/>
                    <a:pt x="95" y="24"/>
                  </a:cubicBezTo>
                  <a:cubicBezTo>
                    <a:pt x="95" y="22"/>
                    <a:pt x="95" y="21"/>
                    <a:pt x="95" y="20"/>
                  </a:cubicBezTo>
                  <a:cubicBezTo>
                    <a:pt x="87" y="21"/>
                    <a:pt x="81" y="20"/>
                    <a:pt x="76" y="14"/>
                  </a:cubicBezTo>
                  <a:cubicBezTo>
                    <a:pt x="75" y="15"/>
                    <a:pt x="74" y="16"/>
                    <a:pt x="74" y="17"/>
                  </a:cubicBezTo>
                  <a:cubicBezTo>
                    <a:pt x="85" y="19"/>
                    <a:pt x="95" y="22"/>
                    <a:pt x="105" y="28"/>
                  </a:cubicBezTo>
                  <a:cubicBezTo>
                    <a:pt x="105" y="27"/>
                    <a:pt x="104" y="26"/>
                    <a:pt x="104" y="25"/>
                  </a:cubicBezTo>
                  <a:cubicBezTo>
                    <a:pt x="94" y="37"/>
                    <a:pt x="67" y="30"/>
                    <a:pt x="54" y="28"/>
                  </a:cubicBezTo>
                  <a:cubicBezTo>
                    <a:pt x="54" y="30"/>
                    <a:pt x="54" y="31"/>
                    <a:pt x="54" y="32"/>
                  </a:cubicBezTo>
                  <a:cubicBezTo>
                    <a:pt x="60" y="33"/>
                    <a:pt x="67" y="34"/>
                    <a:pt x="73" y="35"/>
                  </a:cubicBezTo>
                  <a:cubicBezTo>
                    <a:pt x="73" y="34"/>
                    <a:pt x="73" y="33"/>
                    <a:pt x="73" y="32"/>
                  </a:cubicBezTo>
                  <a:cubicBezTo>
                    <a:pt x="61" y="32"/>
                    <a:pt x="47" y="29"/>
                    <a:pt x="36" y="22"/>
                  </a:cubicBezTo>
                  <a:cubicBezTo>
                    <a:pt x="36" y="23"/>
                    <a:pt x="36" y="25"/>
                    <a:pt x="36" y="26"/>
                  </a:cubicBezTo>
                  <a:cubicBezTo>
                    <a:pt x="51" y="22"/>
                    <a:pt x="68" y="27"/>
                    <a:pt x="81" y="34"/>
                  </a:cubicBezTo>
                  <a:cubicBezTo>
                    <a:pt x="82" y="33"/>
                    <a:pt x="82" y="32"/>
                    <a:pt x="83" y="30"/>
                  </a:cubicBezTo>
                  <a:cubicBezTo>
                    <a:pt x="73" y="29"/>
                    <a:pt x="56" y="29"/>
                    <a:pt x="50" y="19"/>
                  </a:cubicBezTo>
                  <a:cubicBezTo>
                    <a:pt x="50" y="20"/>
                    <a:pt x="49" y="21"/>
                    <a:pt x="49" y="22"/>
                  </a:cubicBezTo>
                  <a:cubicBezTo>
                    <a:pt x="62" y="18"/>
                    <a:pt x="76" y="21"/>
                    <a:pt x="90" y="18"/>
                  </a:cubicBezTo>
                  <a:cubicBezTo>
                    <a:pt x="92" y="17"/>
                    <a:pt x="91" y="13"/>
                    <a:pt x="89" y="14"/>
                  </a:cubicBezTo>
                  <a:cubicBezTo>
                    <a:pt x="61" y="20"/>
                    <a:pt x="30" y="26"/>
                    <a:pt x="2" y="16"/>
                  </a:cubicBezTo>
                  <a:cubicBezTo>
                    <a:pt x="3" y="17"/>
                    <a:pt x="3" y="18"/>
                    <a:pt x="3" y="19"/>
                  </a:cubicBezTo>
                  <a:cubicBezTo>
                    <a:pt x="10" y="12"/>
                    <a:pt x="18" y="15"/>
                    <a:pt x="26" y="19"/>
                  </a:cubicBezTo>
                  <a:cubicBezTo>
                    <a:pt x="26" y="18"/>
                    <a:pt x="26" y="17"/>
                    <a:pt x="27" y="16"/>
                  </a:cubicBezTo>
                  <a:cubicBezTo>
                    <a:pt x="22" y="18"/>
                    <a:pt x="17" y="20"/>
                    <a:pt x="12" y="21"/>
                  </a:cubicBezTo>
                  <a:cubicBezTo>
                    <a:pt x="12" y="22"/>
                    <a:pt x="12" y="23"/>
                    <a:pt x="13" y="24"/>
                  </a:cubicBezTo>
                  <a:cubicBezTo>
                    <a:pt x="31" y="19"/>
                    <a:pt x="50" y="14"/>
                    <a:pt x="69" y="19"/>
                  </a:cubicBezTo>
                  <a:cubicBezTo>
                    <a:pt x="72" y="19"/>
                    <a:pt x="72" y="16"/>
                    <a:pt x="70" y="15"/>
                  </a:cubicBezTo>
                  <a:cubicBezTo>
                    <a:pt x="67" y="14"/>
                    <a:pt x="64" y="12"/>
                    <a:pt x="61" y="10"/>
                  </a:cubicBezTo>
                  <a:cubicBezTo>
                    <a:pt x="61" y="11"/>
                    <a:pt x="61" y="12"/>
                    <a:pt x="61" y="13"/>
                  </a:cubicBezTo>
                  <a:cubicBezTo>
                    <a:pt x="75" y="11"/>
                    <a:pt x="90" y="9"/>
                    <a:pt x="104" y="11"/>
                  </a:cubicBezTo>
                  <a:cubicBezTo>
                    <a:pt x="104" y="9"/>
                    <a:pt x="104" y="8"/>
                    <a:pt x="104" y="7"/>
                  </a:cubicBezTo>
                  <a:cubicBezTo>
                    <a:pt x="91" y="8"/>
                    <a:pt x="78" y="11"/>
                    <a:pt x="65" y="11"/>
                  </a:cubicBezTo>
                  <a:cubicBezTo>
                    <a:pt x="65" y="12"/>
                    <a:pt x="65" y="14"/>
                    <a:pt x="65" y="15"/>
                  </a:cubicBezTo>
                  <a:cubicBezTo>
                    <a:pt x="82" y="13"/>
                    <a:pt x="100" y="12"/>
                    <a:pt x="117" y="13"/>
                  </a:cubicBezTo>
                  <a:cubicBezTo>
                    <a:pt x="117" y="12"/>
                    <a:pt x="117" y="10"/>
                    <a:pt x="117" y="9"/>
                  </a:cubicBezTo>
                  <a:cubicBezTo>
                    <a:pt x="99" y="16"/>
                    <a:pt x="80" y="17"/>
                    <a:pt x="61" y="16"/>
                  </a:cubicBezTo>
                  <a:cubicBezTo>
                    <a:pt x="61" y="17"/>
                    <a:pt x="61" y="19"/>
                    <a:pt x="61" y="20"/>
                  </a:cubicBezTo>
                  <a:cubicBezTo>
                    <a:pt x="81" y="19"/>
                    <a:pt x="102" y="23"/>
                    <a:pt x="122" y="26"/>
                  </a:cubicBezTo>
                  <a:cubicBezTo>
                    <a:pt x="122" y="24"/>
                    <a:pt x="122" y="23"/>
                    <a:pt x="122" y="22"/>
                  </a:cubicBezTo>
                  <a:cubicBezTo>
                    <a:pt x="100" y="25"/>
                    <a:pt x="79" y="29"/>
                    <a:pt x="57" y="32"/>
                  </a:cubicBezTo>
                  <a:cubicBezTo>
                    <a:pt x="58" y="33"/>
                    <a:pt x="58" y="35"/>
                    <a:pt x="58" y="36"/>
                  </a:cubicBezTo>
                  <a:cubicBezTo>
                    <a:pt x="82" y="31"/>
                    <a:pt x="114" y="22"/>
                    <a:pt x="137" y="35"/>
                  </a:cubicBezTo>
                  <a:cubicBezTo>
                    <a:pt x="137" y="33"/>
                    <a:pt x="137" y="32"/>
                    <a:pt x="137" y="31"/>
                  </a:cubicBezTo>
                  <a:cubicBezTo>
                    <a:pt x="125" y="34"/>
                    <a:pt x="113" y="31"/>
                    <a:pt x="101" y="36"/>
                  </a:cubicBezTo>
                  <a:cubicBezTo>
                    <a:pt x="99" y="37"/>
                    <a:pt x="100" y="40"/>
                    <a:pt x="102" y="40"/>
                  </a:cubicBezTo>
                  <a:cubicBezTo>
                    <a:pt x="121" y="40"/>
                    <a:pt x="139" y="43"/>
                    <a:pt x="157" y="45"/>
                  </a:cubicBezTo>
                  <a:cubicBezTo>
                    <a:pt x="160" y="45"/>
                    <a:pt x="160" y="41"/>
                    <a:pt x="158" y="41"/>
                  </a:cubicBezTo>
                  <a:cubicBezTo>
                    <a:pt x="150" y="39"/>
                    <a:pt x="142" y="37"/>
                    <a:pt x="135" y="34"/>
                  </a:cubicBezTo>
                  <a:cubicBezTo>
                    <a:pt x="135" y="35"/>
                    <a:pt x="135" y="36"/>
                    <a:pt x="135" y="38"/>
                  </a:cubicBezTo>
                  <a:cubicBezTo>
                    <a:pt x="150" y="33"/>
                    <a:pt x="167" y="35"/>
                    <a:pt x="183" y="32"/>
                  </a:cubicBezTo>
                  <a:cubicBezTo>
                    <a:pt x="185" y="32"/>
                    <a:pt x="185" y="28"/>
                    <a:pt x="183" y="28"/>
                  </a:cubicBezTo>
                  <a:cubicBezTo>
                    <a:pt x="168" y="30"/>
                    <a:pt x="154" y="31"/>
                    <a:pt x="140" y="27"/>
                  </a:cubicBezTo>
                  <a:cubicBezTo>
                    <a:pt x="140" y="28"/>
                    <a:pt x="140" y="29"/>
                    <a:pt x="140" y="31"/>
                  </a:cubicBezTo>
                  <a:cubicBezTo>
                    <a:pt x="158" y="27"/>
                    <a:pt x="176" y="32"/>
                    <a:pt x="193" y="24"/>
                  </a:cubicBezTo>
                  <a:cubicBezTo>
                    <a:pt x="195" y="23"/>
                    <a:pt x="194" y="21"/>
                    <a:pt x="192" y="21"/>
                  </a:cubicBezTo>
                  <a:cubicBezTo>
                    <a:pt x="169" y="18"/>
                    <a:pt x="145" y="30"/>
                    <a:pt x="123" y="21"/>
                  </a:cubicBezTo>
                  <a:cubicBezTo>
                    <a:pt x="123" y="22"/>
                    <a:pt x="123" y="23"/>
                    <a:pt x="123" y="24"/>
                  </a:cubicBezTo>
                  <a:cubicBezTo>
                    <a:pt x="141" y="13"/>
                    <a:pt x="164" y="15"/>
                    <a:pt x="183" y="16"/>
                  </a:cubicBezTo>
                  <a:cubicBezTo>
                    <a:pt x="183" y="15"/>
                    <a:pt x="183" y="13"/>
                    <a:pt x="183" y="12"/>
                  </a:cubicBezTo>
                  <a:cubicBezTo>
                    <a:pt x="159" y="15"/>
                    <a:pt x="132" y="19"/>
                    <a:pt x="108" y="9"/>
                  </a:cubicBezTo>
                  <a:cubicBezTo>
                    <a:pt x="108" y="11"/>
                    <a:pt x="108" y="12"/>
                    <a:pt x="107" y="13"/>
                  </a:cubicBezTo>
                  <a:cubicBezTo>
                    <a:pt x="122" y="11"/>
                    <a:pt x="136" y="11"/>
                    <a:pt x="150" y="12"/>
                  </a:cubicBezTo>
                  <a:cubicBezTo>
                    <a:pt x="150" y="11"/>
                    <a:pt x="150" y="10"/>
                    <a:pt x="149" y="8"/>
                  </a:cubicBezTo>
                  <a:cubicBezTo>
                    <a:pt x="143" y="11"/>
                    <a:pt x="137" y="11"/>
                    <a:pt x="130" y="8"/>
                  </a:cubicBezTo>
                  <a:cubicBezTo>
                    <a:pt x="130" y="10"/>
                    <a:pt x="130" y="11"/>
                    <a:pt x="130" y="12"/>
                  </a:cubicBezTo>
                  <a:cubicBezTo>
                    <a:pt x="147" y="9"/>
                    <a:pt x="170" y="5"/>
                    <a:pt x="186" y="14"/>
                  </a:cubicBezTo>
                  <a:cubicBezTo>
                    <a:pt x="186" y="13"/>
                    <a:pt x="186" y="11"/>
                    <a:pt x="186" y="10"/>
                  </a:cubicBezTo>
                  <a:cubicBezTo>
                    <a:pt x="173" y="13"/>
                    <a:pt x="159" y="15"/>
                    <a:pt x="146" y="12"/>
                  </a:cubicBezTo>
                  <a:cubicBezTo>
                    <a:pt x="146" y="14"/>
                    <a:pt x="146" y="15"/>
                    <a:pt x="146" y="16"/>
                  </a:cubicBezTo>
                  <a:cubicBezTo>
                    <a:pt x="177" y="7"/>
                    <a:pt x="210" y="21"/>
                    <a:pt x="240" y="28"/>
                  </a:cubicBezTo>
                  <a:cubicBezTo>
                    <a:pt x="240" y="26"/>
                    <a:pt x="240" y="25"/>
                    <a:pt x="240" y="24"/>
                  </a:cubicBezTo>
                  <a:cubicBezTo>
                    <a:pt x="239" y="25"/>
                    <a:pt x="238" y="26"/>
                    <a:pt x="237" y="26"/>
                  </a:cubicBezTo>
                  <a:cubicBezTo>
                    <a:pt x="238" y="27"/>
                    <a:pt x="239" y="28"/>
                    <a:pt x="240" y="28"/>
                  </a:cubicBezTo>
                  <a:cubicBezTo>
                    <a:pt x="241" y="28"/>
                    <a:pt x="241" y="28"/>
                    <a:pt x="241" y="28"/>
                  </a:cubicBezTo>
                  <a:cubicBezTo>
                    <a:pt x="240" y="27"/>
                    <a:pt x="239" y="26"/>
                    <a:pt x="238" y="25"/>
                  </a:cubicBezTo>
                  <a:cubicBezTo>
                    <a:pt x="235" y="29"/>
                    <a:pt x="232" y="31"/>
                    <a:pt x="227" y="32"/>
                  </a:cubicBezTo>
                  <a:cubicBezTo>
                    <a:pt x="227" y="33"/>
                    <a:pt x="228" y="34"/>
                    <a:pt x="229" y="35"/>
                  </a:cubicBezTo>
                  <a:cubicBezTo>
                    <a:pt x="230" y="32"/>
                    <a:pt x="232" y="29"/>
                    <a:pt x="234" y="26"/>
                  </a:cubicBezTo>
                  <a:cubicBezTo>
                    <a:pt x="233" y="25"/>
                    <a:pt x="232" y="25"/>
                    <a:pt x="231" y="24"/>
                  </a:cubicBezTo>
                  <a:cubicBezTo>
                    <a:pt x="228" y="31"/>
                    <a:pt x="224" y="36"/>
                    <a:pt x="216" y="35"/>
                  </a:cubicBezTo>
                  <a:cubicBezTo>
                    <a:pt x="216" y="36"/>
                    <a:pt x="217" y="37"/>
                    <a:pt x="217" y="38"/>
                  </a:cubicBezTo>
                  <a:cubicBezTo>
                    <a:pt x="220" y="33"/>
                    <a:pt x="222" y="30"/>
                    <a:pt x="227" y="27"/>
                  </a:cubicBezTo>
                  <a:cubicBezTo>
                    <a:pt x="226" y="26"/>
                    <a:pt x="225" y="25"/>
                    <a:pt x="224" y="24"/>
                  </a:cubicBezTo>
                  <a:cubicBezTo>
                    <a:pt x="220" y="31"/>
                    <a:pt x="215" y="36"/>
                    <a:pt x="208" y="40"/>
                  </a:cubicBezTo>
                  <a:cubicBezTo>
                    <a:pt x="209" y="41"/>
                    <a:pt x="210" y="42"/>
                    <a:pt x="211" y="42"/>
                  </a:cubicBezTo>
                  <a:cubicBezTo>
                    <a:pt x="212" y="34"/>
                    <a:pt x="215" y="28"/>
                    <a:pt x="221" y="21"/>
                  </a:cubicBezTo>
                  <a:cubicBezTo>
                    <a:pt x="220" y="21"/>
                    <a:pt x="219" y="20"/>
                    <a:pt x="218" y="20"/>
                  </a:cubicBezTo>
                  <a:cubicBezTo>
                    <a:pt x="214" y="30"/>
                    <a:pt x="205" y="36"/>
                    <a:pt x="196" y="41"/>
                  </a:cubicBezTo>
                  <a:cubicBezTo>
                    <a:pt x="197" y="42"/>
                    <a:pt x="197" y="43"/>
                    <a:pt x="198" y="44"/>
                  </a:cubicBezTo>
                  <a:cubicBezTo>
                    <a:pt x="203" y="35"/>
                    <a:pt x="207" y="26"/>
                    <a:pt x="214" y="19"/>
                  </a:cubicBezTo>
                  <a:cubicBezTo>
                    <a:pt x="215" y="17"/>
                    <a:pt x="213" y="14"/>
                    <a:pt x="211" y="16"/>
                  </a:cubicBezTo>
                  <a:cubicBezTo>
                    <a:pt x="202" y="26"/>
                    <a:pt x="191" y="34"/>
                    <a:pt x="179" y="40"/>
                  </a:cubicBezTo>
                  <a:cubicBezTo>
                    <a:pt x="180" y="41"/>
                    <a:pt x="181" y="42"/>
                    <a:pt x="182" y="43"/>
                  </a:cubicBezTo>
                  <a:cubicBezTo>
                    <a:pt x="189" y="34"/>
                    <a:pt x="195" y="25"/>
                    <a:pt x="203" y="16"/>
                  </a:cubicBezTo>
                  <a:cubicBezTo>
                    <a:pt x="205" y="14"/>
                    <a:pt x="202" y="12"/>
                    <a:pt x="200" y="14"/>
                  </a:cubicBezTo>
                  <a:cubicBezTo>
                    <a:pt x="190" y="23"/>
                    <a:pt x="180" y="33"/>
                    <a:pt x="170" y="44"/>
                  </a:cubicBezTo>
                  <a:cubicBezTo>
                    <a:pt x="171" y="45"/>
                    <a:pt x="172" y="46"/>
                    <a:pt x="173" y="46"/>
                  </a:cubicBezTo>
                  <a:cubicBezTo>
                    <a:pt x="179" y="33"/>
                    <a:pt x="185" y="19"/>
                    <a:pt x="197" y="10"/>
                  </a:cubicBezTo>
                  <a:cubicBezTo>
                    <a:pt x="196" y="9"/>
                    <a:pt x="195" y="8"/>
                    <a:pt x="195" y="7"/>
                  </a:cubicBezTo>
                  <a:cubicBezTo>
                    <a:pt x="184" y="21"/>
                    <a:pt x="169" y="31"/>
                    <a:pt x="155" y="41"/>
                  </a:cubicBezTo>
                  <a:cubicBezTo>
                    <a:pt x="156" y="42"/>
                    <a:pt x="157" y="43"/>
                    <a:pt x="158" y="44"/>
                  </a:cubicBezTo>
                  <a:cubicBezTo>
                    <a:pt x="162" y="34"/>
                    <a:pt x="168" y="25"/>
                    <a:pt x="175" y="16"/>
                  </a:cubicBezTo>
                  <a:cubicBezTo>
                    <a:pt x="176" y="15"/>
                    <a:pt x="174" y="12"/>
                    <a:pt x="172" y="14"/>
                  </a:cubicBezTo>
                  <a:cubicBezTo>
                    <a:pt x="162" y="25"/>
                    <a:pt x="151" y="36"/>
                    <a:pt x="137" y="44"/>
                  </a:cubicBezTo>
                  <a:cubicBezTo>
                    <a:pt x="138" y="45"/>
                    <a:pt x="139" y="46"/>
                    <a:pt x="140" y="47"/>
                  </a:cubicBezTo>
                  <a:cubicBezTo>
                    <a:pt x="146" y="33"/>
                    <a:pt x="155" y="22"/>
                    <a:pt x="166" y="11"/>
                  </a:cubicBezTo>
                  <a:cubicBezTo>
                    <a:pt x="167" y="9"/>
                    <a:pt x="165" y="7"/>
                    <a:pt x="163" y="8"/>
                  </a:cubicBezTo>
                  <a:cubicBezTo>
                    <a:pt x="151" y="19"/>
                    <a:pt x="137" y="27"/>
                    <a:pt x="127" y="39"/>
                  </a:cubicBezTo>
                  <a:cubicBezTo>
                    <a:pt x="128" y="40"/>
                    <a:pt x="129" y="41"/>
                    <a:pt x="130" y="41"/>
                  </a:cubicBezTo>
                  <a:cubicBezTo>
                    <a:pt x="133" y="30"/>
                    <a:pt x="138" y="20"/>
                    <a:pt x="147" y="14"/>
                  </a:cubicBezTo>
                  <a:cubicBezTo>
                    <a:pt x="147" y="13"/>
                    <a:pt x="146" y="12"/>
                    <a:pt x="145" y="11"/>
                  </a:cubicBezTo>
                  <a:cubicBezTo>
                    <a:pt x="134" y="21"/>
                    <a:pt x="124" y="31"/>
                    <a:pt x="112" y="39"/>
                  </a:cubicBezTo>
                  <a:cubicBezTo>
                    <a:pt x="113" y="40"/>
                    <a:pt x="114" y="41"/>
                    <a:pt x="114" y="42"/>
                  </a:cubicBezTo>
                  <a:cubicBezTo>
                    <a:pt x="120" y="30"/>
                    <a:pt x="128" y="18"/>
                    <a:pt x="138" y="8"/>
                  </a:cubicBezTo>
                  <a:cubicBezTo>
                    <a:pt x="139" y="6"/>
                    <a:pt x="137" y="4"/>
                    <a:pt x="135" y="5"/>
                  </a:cubicBezTo>
                  <a:cubicBezTo>
                    <a:pt x="122" y="17"/>
                    <a:pt x="107" y="27"/>
                    <a:pt x="95" y="40"/>
                  </a:cubicBezTo>
                  <a:cubicBezTo>
                    <a:pt x="96" y="41"/>
                    <a:pt x="97" y="41"/>
                    <a:pt x="98" y="42"/>
                  </a:cubicBezTo>
                  <a:cubicBezTo>
                    <a:pt x="102" y="30"/>
                    <a:pt x="112" y="22"/>
                    <a:pt x="117" y="11"/>
                  </a:cubicBezTo>
                  <a:cubicBezTo>
                    <a:pt x="118" y="9"/>
                    <a:pt x="116" y="7"/>
                    <a:pt x="114" y="8"/>
                  </a:cubicBezTo>
                  <a:cubicBezTo>
                    <a:pt x="101" y="17"/>
                    <a:pt x="89" y="28"/>
                    <a:pt x="79" y="41"/>
                  </a:cubicBezTo>
                  <a:cubicBezTo>
                    <a:pt x="78" y="43"/>
                    <a:pt x="81" y="45"/>
                    <a:pt x="82" y="43"/>
                  </a:cubicBezTo>
                  <a:cubicBezTo>
                    <a:pt x="92" y="33"/>
                    <a:pt x="98" y="19"/>
                    <a:pt x="108" y="9"/>
                  </a:cubicBezTo>
                  <a:cubicBezTo>
                    <a:pt x="110" y="7"/>
                    <a:pt x="107" y="5"/>
                    <a:pt x="105" y="6"/>
                  </a:cubicBezTo>
                  <a:cubicBezTo>
                    <a:pt x="94" y="15"/>
                    <a:pt x="83" y="24"/>
                    <a:pt x="72" y="33"/>
                  </a:cubicBezTo>
                  <a:cubicBezTo>
                    <a:pt x="73" y="34"/>
                    <a:pt x="74" y="35"/>
                    <a:pt x="75" y="36"/>
                  </a:cubicBezTo>
                  <a:cubicBezTo>
                    <a:pt x="81" y="25"/>
                    <a:pt x="86" y="14"/>
                    <a:pt x="94" y="4"/>
                  </a:cubicBezTo>
                  <a:cubicBezTo>
                    <a:pt x="96" y="2"/>
                    <a:pt x="93" y="0"/>
                    <a:pt x="92" y="2"/>
                  </a:cubicBezTo>
                  <a:cubicBezTo>
                    <a:pt x="80" y="12"/>
                    <a:pt x="69" y="22"/>
                    <a:pt x="58" y="32"/>
                  </a:cubicBezTo>
                  <a:cubicBezTo>
                    <a:pt x="59" y="33"/>
                    <a:pt x="60" y="33"/>
                    <a:pt x="61" y="34"/>
                  </a:cubicBezTo>
                  <a:cubicBezTo>
                    <a:pt x="66" y="24"/>
                    <a:pt x="72" y="14"/>
                    <a:pt x="80" y="6"/>
                  </a:cubicBezTo>
                  <a:cubicBezTo>
                    <a:pt x="82" y="5"/>
                    <a:pt x="79" y="2"/>
                    <a:pt x="78" y="3"/>
                  </a:cubicBezTo>
                  <a:cubicBezTo>
                    <a:pt x="66" y="11"/>
                    <a:pt x="55" y="19"/>
                    <a:pt x="46" y="29"/>
                  </a:cubicBezTo>
                  <a:cubicBezTo>
                    <a:pt x="47" y="30"/>
                    <a:pt x="48" y="31"/>
                    <a:pt x="49" y="31"/>
                  </a:cubicBezTo>
                  <a:cubicBezTo>
                    <a:pt x="52" y="22"/>
                    <a:pt x="57" y="15"/>
                    <a:pt x="63" y="7"/>
                  </a:cubicBezTo>
                  <a:cubicBezTo>
                    <a:pt x="64" y="5"/>
                    <a:pt x="61" y="3"/>
                    <a:pt x="60" y="5"/>
                  </a:cubicBezTo>
                  <a:cubicBezTo>
                    <a:pt x="50" y="13"/>
                    <a:pt x="41" y="21"/>
                    <a:pt x="33" y="30"/>
                  </a:cubicBezTo>
                  <a:cubicBezTo>
                    <a:pt x="34" y="31"/>
                    <a:pt x="35" y="31"/>
                    <a:pt x="36" y="32"/>
                  </a:cubicBezTo>
                  <a:cubicBezTo>
                    <a:pt x="40" y="22"/>
                    <a:pt x="48" y="14"/>
                    <a:pt x="55" y="6"/>
                  </a:cubicBezTo>
                  <a:cubicBezTo>
                    <a:pt x="54" y="5"/>
                    <a:pt x="53" y="4"/>
                    <a:pt x="52" y="3"/>
                  </a:cubicBezTo>
                  <a:cubicBezTo>
                    <a:pt x="45" y="11"/>
                    <a:pt x="37" y="17"/>
                    <a:pt x="29" y="23"/>
                  </a:cubicBezTo>
                  <a:cubicBezTo>
                    <a:pt x="29" y="24"/>
                    <a:pt x="30" y="25"/>
                    <a:pt x="31" y="25"/>
                  </a:cubicBezTo>
                  <a:cubicBezTo>
                    <a:pt x="36" y="17"/>
                    <a:pt x="41" y="11"/>
                    <a:pt x="49" y="6"/>
                  </a:cubicBezTo>
                  <a:cubicBezTo>
                    <a:pt x="48" y="5"/>
                    <a:pt x="48" y="4"/>
                    <a:pt x="47" y="3"/>
                  </a:cubicBezTo>
                  <a:cubicBezTo>
                    <a:pt x="37" y="11"/>
                    <a:pt x="26" y="16"/>
                    <a:pt x="16" y="22"/>
                  </a:cubicBezTo>
                  <a:cubicBezTo>
                    <a:pt x="16" y="23"/>
                    <a:pt x="17" y="24"/>
                    <a:pt x="18" y="25"/>
                  </a:cubicBezTo>
                  <a:cubicBezTo>
                    <a:pt x="22" y="19"/>
                    <a:pt x="27" y="15"/>
                    <a:pt x="33" y="12"/>
                  </a:cubicBezTo>
                  <a:cubicBezTo>
                    <a:pt x="35" y="11"/>
                    <a:pt x="34" y="8"/>
                    <a:pt x="32" y="9"/>
                  </a:cubicBezTo>
                  <a:cubicBezTo>
                    <a:pt x="24" y="12"/>
                    <a:pt x="17" y="16"/>
                    <a:pt x="10" y="20"/>
                  </a:cubicBezTo>
                  <a:cubicBezTo>
                    <a:pt x="11" y="21"/>
                    <a:pt x="12" y="22"/>
                    <a:pt x="13" y="23"/>
                  </a:cubicBezTo>
                  <a:cubicBezTo>
                    <a:pt x="16" y="20"/>
                    <a:pt x="20" y="17"/>
                    <a:pt x="23" y="14"/>
                  </a:cubicBezTo>
                  <a:cubicBezTo>
                    <a:pt x="25" y="12"/>
                    <a:pt x="23" y="10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367"/>
            <p:cNvSpPr/>
            <p:nvPr/>
          </p:nvSpPr>
          <p:spPr bwMode="auto">
            <a:xfrm>
              <a:off x="2677" y="2118"/>
              <a:ext cx="153" cy="280"/>
            </a:xfrm>
            <a:custGeom>
              <a:avLst/>
              <a:gdLst>
                <a:gd name="T0" fmla="*/ 19 w 65"/>
                <a:gd name="T1" fmla="*/ 10 h 118"/>
                <a:gd name="T2" fmla="*/ 39 w 65"/>
                <a:gd name="T3" fmla="*/ 6 h 118"/>
                <a:gd name="T4" fmla="*/ 24 w 65"/>
                <a:gd name="T5" fmla="*/ 15 h 118"/>
                <a:gd name="T6" fmla="*/ 45 w 65"/>
                <a:gd name="T7" fmla="*/ 9 h 118"/>
                <a:gd name="T8" fmla="*/ 29 w 65"/>
                <a:gd name="T9" fmla="*/ 20 h 118"/>
                <a:gd name="T10" fmla="*/ 52 w 65"/>
                <a:gd name="T11" fmla="*/ 14 h 118"/>
                <a:gd name="T12" fmla="*/ 27 w 65"/>
                <a:gd name="T13" fmla="*/ 25 h 118"/>
                <a:gd name="T14" fmla="*/ 54 w 65"/>
                <a:gd name="T15" fmla="*/ 20 h 118"/>
                <a:gd name="T16" fmla="*/ 19 w 65"/>
                <a:gd name="T17" fmla="*/ 36 h 118"/>
                <a:gd name="T18" fmla="*/ 57 w 65"/>
                <a:gd name="T19" fmla="*/ 27 h 118"/>
                <a:gd name="T20" fmla="*/ 21 w 65"/>
                <a:gd name="T21" fmla="*/ 46 h 118"/>
                <a:gd name="T22" fmla="*/ 62 w 65"/>
                <a:gd name="T23" fmla="*/ 36 h 118"/>
                <a:gd name="T24" fmla="*/ 15 w 65"/>
                <a:gd name="T25" fmla="*/ 56 h 118"/>
                <a:gd name="T26" fmla="*/ 43 w 65"/>
                <a:gd name="T27" fmla="*/ 51 h 118"/>
                <a:gd name="T28" fmla="*/ 7 w 65"/>
                <a:gd name="T29" fmla="*/ 71 h 118"/>
                <a:gd name="T30" fmla="*/ 37 w 65"/>
                <a:gd name="T31" fmla="*/ 65 h 118"/>
                <a:gd name="T32" fmla="*/ 3 w 65"/>
                <a:gd name="T33" fmla="*/ 80 h 118"/>
                <a:gd name="T34" fmla="*/ 25 w 65"/>
                <a:gd name="T35" fmla="*/ 80 h 118"/>
                <a:gd name="T36" fmla="*/ 4 w 65"/>
                <a:gd name="T37" fmla="*/ 94 h 118"/>
                <a:gd name="T38" fmla="*/ 9 w 65"/>
                <a:gd name="T39" fmla="*/ 97 h 118"/>
                <a:gd name="T40" fmla="*/ 1 w 65"/>
                <a:gd name="T41" fmla="*/ 102 h 118"/>
                <a:gd name="T42" fmla="*/ 11 w 65"/>
                <a:gd name="T43" fmla="*/ 101 h 118"/>
                <a:gd name="T44" fmla="*/ 5 w 65"/>
                <a:gd name="T45" fmla="*/ 105 h 118"/>
                <a:gd name="T46" fmla="*/ 9 w 65"/>
                <a:gd name="T47" fmla="*/ 116 h 118"/>
                <a:gd name="T48" fmla="*/ 21 w 65"/>
                <a:gd name="T49" fmla="*/ 114 h 118"/>
                <a:gd name="T50" fmla="*/ 13 w 65"/>
                <a:gd name="T51" fmla="*/ 107 h 118"/>
                <a:gd name="T52" fmla="*/ 9 w 65"/>
                <a:gd name="T53" fmla="*/ 98 h 118"/>
                <a:gd name="T54" fmla="*/ 5 w 65"/>
                <a:gd name="T55" fmla="*/ 104 h 118"/>
                <a:gd name="T56" fmla="*/ 10 w 65"/>
                <a:gd name="T57" fmla="*/ 93 h 118"/>
                <a:gd name="T58" fmla="*/ 16 w 65"/>
                <a:gd name="T59" fmla="*/ 88 h 118"/>
                <a:gd name="T60" fmla="*/ 25 w 65"/>
                <a:gd name="T61" fmla="*/ 76 h 118"/>
                <a:gd name="T62" fmla="*/ 6 w 65"/>
                <a:gd name="T63" fmla="*/ 83 h 118"/>
                <a:gd name="T64" fmla="*/ 36 w 65"/>
                <a:gd name="T65" fmla="*/ 61 h 118"/>
                <a:gd name="T66" fmla="*/ 10 w 65"/>
                <a:gd name="T67" fmla="*/ 73 h 118"/>
                <a:gd name="T68" fmla="*/ 42 w 65"/>
                <a:gd name="T69" fmla="*/ 48 h 118"/>
                <a:gd name="T70" fmla="*/ 18 w 65"/>
                <a:gd name="T71" fmla="*/ 59 h 118"/>
                <a:gd name="T72" fmla="*/ 61 w 65"/>
                <a:gd name="T73" fmla="*/ 32 h 118"/>
                <a:gd name="T74" fmla="*/ 23 w 65"/>
                <a:gd name="T75" fmla="*/ 49 h 118"/>
                <a:gd name="T76" fmla="*/ 56 w 65"/>
                <a:gd name="T77" fmla="*/ 23 h 118"/>
                <a:gd name="T78" fmla="*/ 21 w 65"/>
                <a:gd name="T79" fmla="*/ 39 h 118"/>
                <a:gd name="T80" fmla="*/ 52 w 65"/>
                <a:gd name="T81" fmla="*/ 16 h 118"/>
                <a:gd name="T82" fmla="*/ 30 w 65"/>
                <a:gd name="T83" fmla="*/ 28 h 118"/>
                <a:gd name="T84" fmla="*/ 50 w 65"/>
                <a:gd name="T85" fmla="*/ 11 h 118"/>
                <a:gd name="T86" fmla="*/ 32 w 65"/>
                <a:gd name="T87" fmla="*/ 22 h 118"/>
                <a:gd name="T88" fmla="*/ 43 w 65"/>
                <a:gd name="T89" fmla="*/ 6 h 118"/>
                <a:gd name="T90" fmla="*/ 27 w 65"/>
                <a:gd name="T91" fmla="*/ 17 h 118"/>
                <a:gd name="T92" fmla="*/ 38 w 65"/>
                <a:gd name="T93" fmla="*/ 3 h 118"/>
                <a:gd name="T94" fmla="*/ 22 w 65"/>
                <a:gd name="T95" fmla="*/ 12 h 118"/>
                <a:gd name="T96" fmla="*/ 26 w 65"/>
                <a:gd name="T97" fmla="*/ 2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" h="118">
                  <a:moveTo>
                    <a:pt x="26" y="2"/>
                  </a:moveTo>
                  <a:cubicBezTo>
                    <a:pt x="23" y="4"/>
                    <a:pt x="21" y="7"/>
                    <a:pt x="19" y="10"/>
                  </a:cubicBezTo>
                  <a:cubicBezTo>
                    <a:pt x="18" y="12"/>
                    <a:pt x="19" y="14"/>
                    <a:pt x="21" y="13"/>
                  </a:cubicBezTo>
                  <a:cubicBezTo>
                    <a:pt x="27" y="11"/>
                    <a:pt x="33" y="8"/>
                    <a:pt x="39" y="6"/>
                  </a:cubicBezTo>
                  <a:cubicBezTo>
                    <a:pt x="39" y="5"/>
                    <a:pt x="38" y="4"/>
                    <a:pt x="37" y="3"/>
                  </a:cubicBezTo>
                  <a:cubicBezTo>
                    <a:pt x="33" y="7"/>
                    <a:pt x="28" y="11"/>
                    <a:pt x="24" y="15"/>
                  </a:cubicBezTo>
                  <a:cubicBezTo>
                    <a:pt x="23" y="16"/>
                    <a:pt x="24" y="18"/>
                    <a:pt x="26" y="18"/>
                  </a:cubicBezTo>
                  <a:cubicBezTo>
                    <a:pt x="33" y="16"/>
                    <a:pt x="39" y="13"/>
                    <a:pt x="45" y="9"/>
                  </a:cubicBezTo>
                  <a:cubicBezTo>
                    <a:pt x="44" y="8"/>
                    <a:pt x="43" y="7"/>
                    <a:pt x="42" y="6"/>
                  </a:cubicBezTo>
                  <a:cubicBezTo>
                    <a:pt x="39" y="12"/>
                    <a:pt x="34" y="16"/>
                    <a:pt x="29" y="20"/>
                  </a:cubicBezTo>
                  <a:cubicBezTo>
                    <a:pt x="27" y="21"/>
                    <a:pt x="29" y="23"/>
                    <a:pt x="31" y="23"/>
                  </a:cubicBezTo>
                  <a:cubicBezTo>
                    <a:pt x="39" y="21"/>
                    <a:pt x="45" y="18"/>
                    <a:pt x="52" y="14"/>
                  </a:cubicBezTo>
                  <a:cubicBezTo>
                    <a:pt x="54" y="13"/>
                    <a:pt x="53" y="10"/>
                    <a:pt x="50" y="10"/>
                  </a:cubicBezTo>
                  <a:cubicBezTo>
                    <a:pt x="42" y="14"/>
                    <a:pt x="34" y="19"/>
                    <a:pt x="27" y="25"/>
                  </a:cubicBezTo>
                  <a:cubicBezTo>
                    <a:pt x="26" y="26"/>
                    <a:pt x="27" y="28"/>
                    <a:pt x="29" y="28"/>
                  </a:cubicBezTo>
                  <a:cubicBezTo>
                    <a:pt x="38" y="27"/>
                    <a:pt x="46" y="24"/>
                    <a:pt x="54" y="20"/>
                  </a:cubicBezTo>
                  <a:cubicBezTo>
                    <a:pt x="55" y="19"/>
                    <a:pt x="54" y="15"/>
                    <a:pt x="52" y="16"/>
                  </a:cubicBezTo>
                  <a:cubicBezTo>
                    <a:pt x="40" y="21"/>
                    <a:pt x="29" y="28"/>
                    <a:pt x="19" y="36"/>
                  </a:cubicBezTo>
                  <a:cubicBezTo>
                    <a:pt x="17" y="37"/>
                    <a:pt x="18" y="40"/>
                    <a:pt x="20" y="39"/>
                  </a:cubicBezTo>
                  <a:cubicBezTo>
                    <a:pt x="33" y="37"/>
                    <a:pt x="45" y="31"/>
                    <a:pt x="57" y="27"/>
                  </a:cubicBezTo>
                  <a:cubicBezTo>
                    <a:pt x="56" y="26"/>
                    <a:pt x="56" y="24"/>
                    <a:pt x="55" y="23"/>
                  </a:cubicBezTo>
                  <a:cubicBezTo>
                    <a:pt x="43" y="31"/>
                    <a:pt x="31" y="37"/>
                    <a:pt x="21" y="46"/>
                  </a:cubicBezTo>
                  <a:cubicBezTo>
                    <a:pt x="19" y="47"/>
                    <a:pt x="21" y="50"/>
                    <a:pt x="23" y="49"/>
                  </a:cubicBezTo>
                  <a:cubicBezTo>
                    <a:pt x="36" y="46"/>
                    <a:pt x="49" y="39"/>
                    <a:pt x="62" y="36"/>
                  </a:cubicBezTo>
                  <a:cubicBezTo>
                    <a:pt x="62" y="35"/>
                    <a:pt x="62" y="34"/>
                    <a:pt x="61" y="32"/>
                  </a:cubicBezTo>
                  <a:cubicBezTo>
                    <a:pt x="45" y="38"/>
                    <a:pt x="28" y="44"/>
                    <a:pt x="15" y="56"/>
                  </a:cubicBezTo>
                  <a:cubicBezTo>
                    <a:pt x="14" y="58"/>
                    <a:pt x="15" y="60"/>
                    <a:pt x="17" y="60"/>
                  </a:cubicBezTo>
                  <a:cubicBezTo>
                    <a:pt x="26" y="58"/>
                    <a:pt x="34" y="54"/>
                    <a:pt x="43" y="51"/>
                  </a:cubicBezTo>
                  <a:cubicBezTo>
                    <a:pt x="43" y="50"/>
                    <a:pt x="42" y="49"/>
                    <a:pt x="42" y="48"/>
                  </a:cubicBezTo>
                  <a:cubicBezTo>
                    <a:pt x="30" y="56"/>
                    <a:pt x="16" y="59"/>
                    <a:pt x="7" y="71"/>
                  </a:cubicBezTo>
                  <a:cubicBezTo>
                    <a:pt x="6" y="72"/>
                    <a:pt x="7" y="74"/>
                    <a:pt x="9" y="74"/>
                  </a:cubicBezTo>
                  <a:cubicBezTo>
                    <a:pt x="19" y="71"/>
                    <a:pt x="28" y="67"/>
                    <a:pt x="37" y="65"/>
                  </a:cubicBezTo>
                  <a:cubicBezTo>
                    <a:pt x="37" y="64"/>
                    <a:pt x="36" y="63"/>
                    <a:pt x="36" y="61"/>
                  </a:cubicBezTo>
                  <a:cubicBezTo>
                    <a:pt x="25" y="68"/>
                    <a:pt x="12" y="71"/>
                    <a:pt x="3" y="80"/>
                  </a:cubicBezTo>
                  <a:cubicBezTo>
                    <a:pt x="2" y="81"/>
                    <a:pt x="2" y="83"/>
                    <a:pt x="4" y="83"/>
                  </a:cubicBezTo>
                  <a:cubicBezTo>
                    <a:pt x="11" y="83"/>
                    <a:pt x="18" y="81"/>
                    <a:pt x="25" y="80"/>
                  </a:cubicBezTo>
                  <a:cubicBezTo>
                    <a:pt x="25" y="79"/>
                    <a:pt x="24" y="78"/>
                    <a:pt x="24" y="77"/>
                  </a:cubicBezTo>
                  <a:cubicBezTo>
                    <a:pt x="20" y="80"/>
                    <a:pt x="4" y="88"/>
                    <a:pt x="4" y="94"/>
                  </a:cubicBezTo>
                  <a:cubicBezTo>
                    <a:pt x="4" y="95"/>
                    <a:pt x="5" y="96"/>
                    <a:pt x="6" y="96"/>
                  </a:cubicBezTo>
                  <a:cubicBezTo>
                    <a:pt x="7" y="97"/>
                    <a:pt x="8" y="97"/>
                    <a:pt x="9" y="97"/>
                  </a:cubicBezTo>
                  <a:cubicBezTo>
                    <a:pt x="8" y="96"/>
                    <a:pt x="8" y="95"/>
                    <a:pt x="8" y="94"/>
                  </a:cubicBezTo>
                  <a:cubicBezTo>
                    <a:pt x="5" y="96"/>
                    <a:pt x="3" y="99"/>
                    <a:pt x="1" y="102"/>
                  </a:cubicBezTo>
                  <a:cubicBezTo>
                    <a:pt x="0" y="104"/>
                    <a:pt x="2" y="106"/>
                    <a:pt x="4" y="105"/>
                  </a:cubicBezTo>
                  <a:cubicBezTo>
                    <a:pt x="6" y="103"/>
                    <a:pt x="8" y="102"/>
                    <a:pt x="11" y="101"/>
                  </a:cubicBezTo>
                  <a:cubicBezTo>
                    <a:pt x="10" y="100"/>
                    <a:pt x="9" y="99"/>
                    <a:pt x="8" y="98"/>
                  </a:cubicBezTo>
                  <a:cubicBezTo>
                    <a:pt x="7" y="100"/>
                    <a:pt x="6" y="102"/>
                    <a:pt x="5" y="105"/>
                  </a:cubicBezTo>
                  <a:cubicBezTo>
                    <a:pt x="5" y="106"/>
                    <a:pt x="5" y="107"/>
                    <a:pt x="6" y="108"/>
                  </a:cubicBezTo>
                  <a:cubicBezTo>
                    <a:pt x="10" y="109"/>
                    <a:pt x="9" y="112"/>
                    <a:pt x="9" y="116"/>
                  </a:cubicBezTo>
                  <a:cubicBezTo>
                    <a:pt x="9" y="117"/>
                    <a:pt x="10" y="118"/>
                    <a:pt x="11" y="118"/>
                  </a:cubicBezTo>
                  <a:cubicBezTo>
                    <a:pt x="15" y="118"/>
                    <a:pt x="18" y="117"/>
                    <a:pt x="21" y="114"/>
                  </a:cubicBezTo>
                  <a:cubicBezTo>
                    <a:pt x="23" y="113"/>
                    <a:pt x="21" y="109"/>
                    <a:pt x="19" y="111"/>
                  </a:cubicBezTo>
                  <a:cubicBezTo>
                    <a:pt x="11" y="117"/>
                    <a:pt x="15" y="112"/>
                    <a:pt x="13" y="107"/>
                  </a:cubicBezTo>
                  <a:cubicBezTo>
                    <a:pt x="12" y="103"/>
                    <a:pt x="7" y="106"/>
                    <a:pt x="11" y="101"/>
                  </a:cubicBezTo>
                  <a:cubicBezTo>
                    <a:pt x="13" y="99"/>
                    <a:pt x="11" y="97"/>
                    <a:pt x="9" y="98"/>
                  </a:cubicBezTo>
                  <a:cubicBezTo>
                    <a:pt x="6" y="99"/>
                    <a:pt x="4" y="100"/>
                    <a:pt x="2" y="101"/>
                  </a:cubicBezTo>
                  <a:cubicBezTo>
                    <a:pt x="3" y="102"/>
                    <a:pt x="4" y="103"/>
                    <a:pt x="5" y="104"/>
                  </a:cubicBezTo>
                  <a:cubicBezTo>
                    <a:pt x="6" y="101"/>
                    <a:pt x="8" y="99"/>
                    <a:pt x="11" y="96"/>
                  </a:cubicBezTo>
                  <a:cubicBezTo>
                    <a:pt x="12" y="95"/>
                    <a:pt x="11" y="93"/>
                    <a:pt x="10" y="93"/>
                  </a:cubicBezTo>
                  <a:cubicBezTo>
                    <a:pt x="8" y="93"/>
                    <a:pt x="8" y="93"/>
                    <a:pt x="10" y="93"/>
                  </a:cubicBezTo>
                  <a:cubicBezTo>
                    <a:pt x="12" y="91"/>
                    <a:pt x="14" y="89"/>
                    <a:pt x="16" y="88"/>
                  </a:cubicBezTo>
                  <a:cubicBezTo>
                    <a:pt x="20" y="85"/>
                    <a:pt x="23" y="83"/>
                    <a:pt x="27" y="80"/>
                  </a:cubicBezTo>
                  <a:cubicBezTo>
                    <a:pt x="28" y="79"/>
                    <a:pt x="27" y="76"/>
                    <a:pt x="25" y="76"/>
                  </a:cubicBezTo>
                  <a:cubicBezTo>
                    <a:pt x="18" y="77"/>
                    <a:pt x="11" y="79"/>
                    <a:pt x="4" y="79"/>
                  </a:cubicBezTo>
                  <a:cubicBezTo>
                    <a:pt x="5" y="81"/>
                    <a:pt x="5" y="82"/>
                    <a:pt x="6" y="83"/>
                  </a:cubicBezTo>
                  <a:cubicBezTo>
                    <a:pt x="15" y="74"/>
                    <a:pt x="27" y="71"/>
                    <a:pt x="38" y="65"/>
                  </a:cubicBezTo>
                  <a:cubicBezTo>
                    <a:pt x="40" y="64"/>
                    <a:pt x="38" y="61"/>
                    <a:pt x="36" y="61"/>
                  </a:cubicBezTo>
                  <a:cubicBezTo>
                    <a:pt x="27" y="64"/>
                    <a:pt x="17" y="67"/>
                    <a:pt x="8" y="70"/>
                  </a:cubicBezTo>
                  <a:cubicBezTo>
                    <a:pt x="9" y="71"/>
                    <a:pt x="9" y="72"/>
                    <a:pt x="10" y="73"/>
                  </a:cubicBezTo>
                  <a:cubicBezTo>
                    <a:pt x="18" y="62"/>
                    <a:pt x="32" y="59"/>
                    <a:pt x="44" y="51"/>
                  </a:cubicBezTo>
                  <a:cubicBezTo>
                    <a:pt x="45" y="50"/>
                    <a:pt x="44" y="47"/>
                    <a:pt x="42" y="48"/>
                  </a:cubicBezTo>
                  <a:cubicBezTo>
                    <a:pt x="33" y="50"/>
                    <a:pt x="25" y="54"/>
                    <a:pt x="16" y="56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30" y="48"/>
                    <a:pt x="47" y="41"/>
                    <a:pt x="62" y="36"/>
                  </a:cubicBezTo>
                  <a:cubicBezTo>
                    <a:pt x="65" y="35"/>
                    <a:pt x="64" y="32"/>
                    <a:pt x="61" y="32"/>
                  </a:cubicBezTo>
                  <a:cubicBezTo>
                    <a:pt x="48" y="36"/>
                    <a:pt x="35" y="42"/>
                    <a:pt x="22" y="45"/>
                  </a:cubicBezTo>
                  <a:cubicBezTo>
                    <a:pt x="22" y="47"/>
                    <a:pt x="23" y="48"/>
                    <a:pt x="23" y="49"/>
                  </a:cubicBezTo>
                  <a:cubicBezTo>
                    <a:pt x="34" y="40"/>
                    <a:pt x="46" y="34"/>
                    <a:pt x="57" y="27"/>
                  </a:cubicBezTo>
                  <a:cubicBezTo>
                    <a:pt x="59" y="25"/>
                    <a:pt x="58" y="22"/>
                    <a:pt x="56" y="23"/>
                  </a:cubicBezTo>
                  <a:cubicBezTo>
                    <a:pt x="44" y="28"/>
                    <a:pt x="32" y="33"/>
                    <a:pt x="19" y="35"/>
                  </a:cubicBezTo>
                  <a:cubicBezTo>
                    <a:pt x="20" y="37"/>
                    <a:pt x="20" y="38"/>
                    <a:pt x="21" y="39"/>
                  </a:cubicBezTo>
                  <a:cubicBezTo>
                    <a:pt x="31" y="32"/>
                    <a:pt x="41" y="24"/>
                    <a:pt x="53" y="20"/>
                  </a:cubicBezTo>
                  <a:cubicBezTo>
                    <a:pt x="53" y="19"/>
                    <a:pt x="52" y="17"/>
                    <a:pt x="52" y="16"/>
                  </a:cubicBezTo>
                  <a:cubicBezTo>
                    <a:pt x="44" y="20"/>
                    <a:pt x="37" y="24"/>
                    <a:pt x="29" y="24"/>
                  </a:cubicBezTo>
                  <a:cubicBezTo>
                    <a:pt x="29" y="25"/>
                    <a:pt x="30" y="27"/>
                    <a:pt x="30" y="28"/>
                  </a:cubicBezTo>
                  <a:cubicBezTo>
                    <a:pt x="37" y="22"/>
                    <a:pt x="43" y="17"/>
                    <a:pt x="52" y="14"/>
                  </a:cubicBezTo>
                  <a:cubicBezTo>
                    <a:pt x="51" y="13"/>
                    <a:pt x="51" y="12"/>
                    <a:pt x="50" y="11"/>
                  </a:cubicBezTo>
                  <a:cubicBezTo>
                    <a:pt x="43" y="14"/>
                    <a:pt x="37" y="18"/>
                    <a:pt x="30" y="19"/>
                  </a:cubicBezTo>
                  <a:cubicBezTo>
                    <a:pt x="31" y="20"/>
                    <a:pt x="31" y="21"/>
                    <a:pt x="32" y="22"/>
                  </a:cubicBezTo>
                  <a:cubicBezTo>
                    <a:pt x="37" y="18"/>
                    <a:pt x="42" y="14"/>
                    <a:pt x="46" y="8"/>
                  </a:cubicBezTo>
                  <a:cubicBezTo>
                    <a:pt x="47" y="7"/>
                    <a:pt x="45" y="4"/>
                    <a:pt x="43" y="6"/>
                  </a:cubicBezTo>
                  <a:cubicBezTo>
                    <a:pt x="37" y="9"/>
                    <a:pt x="32" y="12"/>
                    <a:pt x="25" y="14"/>
                  </a:cubicBezTo>
                  <a:cubicBezTo>
                    <a:pt x="26" y="15"/>
                    <a:pt x="26" y="16"/>
                    <a:pt x="27" y="17"/>
                  </a:cubicBezTo>
                  <a:cubicBezTo>
                    <a:pt x="31" y="13"/>
                    <a:pt x="36" y="10"/>
                    <a:pt x="40" y="6"/>
                  </a:cubicBezTo>
                  <a:cubicBezTo>
                    <a:pt x="42" y="5"/>
                    <a:pt x="40" y="2"/>
                    <a:pt x="38" y="3"/>
                  </a:cubicBezTo>
                  <a:cubicBezTo>
                    <a:pt x="32" y="5"/>
                    <a:pt x="26" y="8"/>
                    <a:pt x="20" y="9"/>
                  </a:cubicBezTo>
                  <a:cubicBezTo>
                    <a:pt x="21" y="10"/>
                    <a:pt x="22" y="11"/>
                    <a:pt x="22" y="12"/>
                  </a:cubicBezTo>
                  <a:cubicBezTo>
                    <a:pt x="24" y="9"/>
                    <a:pt x="26" y="7"/>
                    <a:pt x="28" y="5"/>
                  </a:cubicBezTo>
                  <a:cubicBezTo>
                    <a:pt x="30" y="3"/>
                    <a:pt x="27" y="0"/>
                    <a:pt x="2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368"/>
            <p:cNvSpPr/>
            <p:nvPr/>
          </p:nvSpPr>
          <p:spPr bwMode="auto">
            <a:xfrm>
              <a:off x="2549" y="2211"/>
              <a:ext cx="87" cy="154"/>
            </a:xfrm>
            <a:custGeom>
              <a:avLst/>
              <a:gdLst>
                <a:gd name="T0" fmla="*/ 27 w 37"/>
                <a:gd name="T1" fmla="*/ 3 h 65"/>
                <a:gd name="T2" fmla="*/ 12 w 37"/>
                <a:gd name="T3" fmla="*/ 10 h 65"/>
                <a:gd name="T4" fmla="*/ 29 w 37"/>
                <a:gd name="T5" fmla="*/ 8 h 65"/>
                <a:gd name="T6" fmla="*/ 13 w 37"/>
                <a:gd name="T7" fmla="*/ 17 h 65"/>
                <a:gd name="T8" fmla="*/ 35 w 37"/>
                <a:gd name="T9" fmla="*/ 13 h 65"/>
                <a:gd name="T10" fmla="*/ 3 w 37"/>
                <a:gd name="T11" fmla="*/ 25 h 65"/>
                <a:gd name="T12" fmla="*/ 32 w 37"/>
                <a:gd name="T13" fmla="*/ 21 h 65"/>
                <a:gd name="T14" fmla="*/ 4 w 37"/>
                <a:gd name="T15" fmla="*/ 32 h 65"/>
                <a:gd name="T16" fmla="*/ 35 w 37"/>
                <a:gd name="T17" fmla="*/ 24 h 65"/>
                <a:gd name="T18" fmla="*/ 3 w 37"/>
                <a:gd name="T19" fmla="*/ 36 h 65"/>
                <a:gd name="T20" fmla="*/ 34 w 37"/>
                <a:gd name="T21" fmla="*/ 30 h 65"/>
                <a:gd name="T22" fmla="*/ 4 w 37"/>
                <a:gd name="T23" fmla="*/ 41 h 65"/>
                <a:gd name="T24" fmla="*/ 23 w 37"/>
                <a:gd name="T25" fmla="*/ 39 h 65"/>
                <a:gd name="T26" fmla="*/ 5 w 37"/>
                <a:gd name="T27" fmla="*/ 46 h 65"/>
                <a:gd name="T28" fmla="*/ 16 w 37"/>
                <a:gd name="T29" fmla="*/ 46 h 65"/>
                <a:gd name="T30" fmla="*/ 3 w 37"/>
                <a:gd name="T31" fmla="*/ 63 h 65"/>
                <a:gd name="T32" fmla="*/ 16 w 37"/>
                <a:gd name="T33" fmla="*/ 46 h 65"/>
                <a:gd name="T34" fmla="*/ 5 w 37"/>
                <a:gd name="T35" fmla="*/ 46 h 65"/>
                <a:gd name="T36" fmla="*/ 24 w 37"/>
                <a:gd name="T37" fmla="*/ 39 h 65"/>
                <a:gd name="T38" fmla="*/ 4 w 37"/>
                <a:gd name="T39" fmla="*/ 41 h 65"/>
                <a:gd name="T40" fmla="*/ 35 w 37"/>
                <a:gd name="T41" fmla="*/ 29 h 65"/>
                <a:gd name="T42" fmla="*/ 4 w 37"/>
                <a:gd name="T43" fmla="*/ 36 h 65"/>
                <a:gd name="T44" fmla="*/ 35 w 37"/>
                <a:gd name="T45" fmla="*/ 24 h 65"/>
                <a:gd name="T46" fmla="*/ 4 w 37"/>
                <a:gd name="T47" fmla="*/ 32 h 65"/>
                <a:gd name="T48" fmla="*/ 32 w 37"/>
                <a:gd name="T49" fmla="*/ 20 h 65"/>
                <a:gd name="T50" fmla="*/ 4 w 37"/>
                <a:gd name="T51" fmla="*/ 25 h 65"/>
                <a:gd name="T52" fmla="*/ 35 w 37"/>
                <a:gd name="T53" fmla="*/ 13 h 65"/>
                <a:gd name="T54" fmla="*/ 13 w 37"/>
                <a:gd name="T55" fmla="*/ 16 h 65"/>
                <a:gd name="T56" fmla="*/ 29 w 37"/>
                <a:gd name="T57" fmla="*/ 8 h 65"/>
                <a:gd name="T58" fmla="*/ 13 w 37"/>
                <a:gd name="T59" fmla="*/ 9 h 65"/>
                <a:gd name="T60" fmla="*/ 26 w 37"/>
                <a:gd name="T61" fmla="*/ 4 h 65"/>
                <a:gd name="T62" fmla="*/ 24 w 37"/>
                <a:gd name="T63" fmla="*/ 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" h="65">
                  <a:moveTo>
                    <a:pt x="27" y="3"/>
                  </a:moveTo>
                  <a:cubicBezTo>
                    <a:pt x="27" y="3"/>
                    <a:pt x="27" y="3"/>
                    <a:pt x="27" y="3"/>
                  </a:cubicBezTo>
                  <a:cubicBezTo>
                    <a:pt x="28" y="2"/>
                    <a:pt x="26" y="0"/>
                    <a:pt x="24" y="1"/>
                  </a:cubicBezTo>
                  <a:cubicBezTo>
                    <a:pt x="20" y="3"/>
                    <a:pt x="16" y="6"/>
                    <a:pt x="12" y="10"/>
                  </a:cubicBezTo>
                  <a:cubicBezTo>
                    <a:pt x="11" y="11"/>
                    <a:pt x="12" y="14"/>
                    <a:pt x="14" y="13"/>
                  </a:cubicBezTo>
                  <a:cubicBezTo>
                    <a:pt x="19" y="12"/>
                    <a:pt x="24" y="10"/>
                    <a:pt x="29" y="8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2" y="8"/>
                    <a:pt x="17" y="12"/>
                    <a:pt x="13" y="17"/>
                  </a:cubicBezTo>
                  <a:cubicBezTo>
                    <a:pt x="11" y="18"/>
                    <a:pt x="12" y="20"/>
                    <a:pt x="14" y="20"/>
                  </a:cubicBezTo>
                  <a:cubicBezTo>
                    <a:pt x="21" y="17"/>
                    <a:pt x="28" y="15"/>
                    <a:pt x="35" y="13"/>
                  </a:cubicBezTo>
                  <a:cubicBezTo>
                    <a:pt x="34" y="12"/>
                    <a:pt x="34" y="11"/>
                    <a:pt x="33" y="10"/>
                  </a:cubicBezTo>
                  <a:cubicBezTo>
                    <a:pt x="23" y="15"/>
                    <a:pt x="13" y="19"/>
                    <a:pt x="3" y="25"/>
                  </a:cubicBezTo>
                  <a:cubicBezTo>
                    <a:pt x="1" y="26"/>
                    <a:pt x="3" y="29"/>
                    <a:pt x="5" y="29"/>
                  </a:cubicBezTo>
                  <a:cubicBezTo>
                    <a:pt x="14" y="27"/>
                    <a:pt x="23" y="23"/>
                    <a:pt x="32" y="21"/>
                  </a:cubicBezTo>
                  <a:cubicBezTo>
                    <a:pt x="31" y="19"/>
                    <a:pt x="31" y="18"/>
                    <a:pt x="30" y="17"/>
                  </a:cubicBezTo>
                  <a:cubicBezTo>
                    <a:pt x="21" y="21"/>
                    <a:pt x="12" y="26"/>
                    <a:pt x="4" y="32"/>
                  </a:cubicBezTo>
                  <a:cubicBezTo>
                    <a:pt x="2" y="33"/>
                    <a:pt x="3" y="36"/>
                    <a:pt x="6" y="35"/>
                  </a:cubicBezTo>
                  <a:cubicBezTo>
                    <a:pt x="15" y="31"/>
                    <a:pt x="25" y="27"/>
                    <a:pt x="35" y="24"/>
                  </a:cubicBezTo>
                  <a:cubicBezTo>
                    <a:pt x="34" y="23"/>
                    <a:pt x="34" y="22"/>
                    <a:pt x="33" y="21"/>
                  </a:cubicBezTo>
                  <a:cubicBezTo>
                    <a:pt x="23" y="25"/>
                    <a:pt x="13" y="31"/>
                    <a:pt x="3" y="36"/>
                  </a:cubicBezTo>
                  <a:cubicBezTo>
                    <a:pt x="1" y="37"/>
                    <a:pt x="3" y="40"/>
                    <a:pt x="5" y="39"/>
                  </a:cubicBezTo>
                  <a:cubicBezTo>
                    <a:pt x="15" y="37"/>
                    <a:pt x="24" y="33"/>
                    <a:pt x="34" y="30"/>
                  </a:cubicBezTo>
                  <a:cubicBezTo>
                    <a:pt x="34" y="28"/>
                    <a:pt x="33" y="27"/>
                    <a:pt x="33" y="26"/>
                  </a:cubicBezTo>
                  <a:cubicBezTo>
                    <a:pt x="23" y="30"/>
                    <a:pt x="13" y="36"/>
                    <a:pt x="4" y="41"/>
                  </a:cubicBezTo>
                  <a:cubicBezTo>
                    <a:pt x="2" y="42"/>
                    <a:pt x="3" y="46"/>
                    <a:pt x="5" y="45"/>
                  </a:cubicBezTo>
                  <a:cubicBezTo>
                    <a:pt x="11" y="43"/>
                    <a:pt x="17" y="41"/>
                    <a:pt x="23" y="39"/>
                  </a:cubicBezTo>
                  <a:cubicBezTo>
                    <a:pt x="23" y="38"/>
                    <a:pt x="22" y="37"/>
                    <a:pt x="22" y="36"/>
                  </a:cubicBezTo>
                  <a:cubicBezTo>
                    <a:pt x="16" y="39"/>
                    <a:pt x="10" y="42"/>
                    <a:pt x="5" y="46"/>
                  </a:cubicBezTo>
                  <a:cubicBezTo>
                    <a:pt x="3" y="48"/>
                    <a:pt x="5" y="50"/>
                    <a:pt x="7" y="49"/>
                  </a:cubicBezTo>
                  <a:cubicBezTo>
                    <a:pt x="10" y="48"/>
                    <a:pt x="13" y="47"/>
                    <a:pt x="16" y="46"/>
                  </a:cubicBezTo>
                  <a:cubicBezTo>
                    <a:pt x="15" y="45"/>
                    <a:pt x="15" y="44"/>
                    <a:pt x="14" y="43"/>
                  </a:cubicBezTo>
                  <a:cubicBezTo>
                    <a:pt x="8" y="46"/>
                    <a:pt x="0" y="56"/>
                    <a:pt x="3" y="63"/>
                  </a:cubicBezTo>
                  <a:cubicBezTo>
                    <a:pt x="4" y="65"/>
                    <a:pt x="8" y="63"/>
                    <a:pt x="6" y="61"/>
                  </a:cubicBezTo>
                  <a:cubicBezTo>
                    <a:pt x="5" y="57"/>
                    <a:pt x="12" y="48"/>
                    <a:pt x="16" y="46"/>
                  </a:cubicBezTo>
                  <a:cubicBezTo>
                    <a:pt x="18" y="45"/>
                    <a:pt x="17" y="42"/>
                    <a:pt x="15" y="42"/>
                  </a:cubicBezTo>
                  <a:cubicBezTo>
                    <a:pt x="12" y="43"/>
                    <a:pt x="9" y="45"/>
                    <a:pt x="5" y="46"/>
                  </a:cubicBezTo>
                  <a:cubicBezTo>
                    <a:pt x="6" y="47"/>
                    <a:pt x="7" y="48"/>
                    <a:pt x="8" y="49"/>
                  </a:cubicBezTo>
                  <a:cubicBezTo>
                    <a:pt x="13" y="45"/>
                    <a:pt x="18" y="42"/>
                    <a:pt x="24" y="39"/>
                  </a:cubicBezTo>
                  <a:cubicBezTo>
                    <a:pt x="26" y="38"/>
                    <a:pt x="24" y="35"/>
                    <a:pt x="22" y="36"/>
                  </a:cubicBezTo>
                  <a:cubicBezTo>
                    <a:pt x="16" y="37"/>
                    <a:pt x="10" y="39"/>
                    <a:pt x="4" y="41"/>
                  </a:cubicBezTo>
                  <a:cubicBezTo>
                    <a:pt x="5" y="42"/>
                    <a:pt x="5" y="44"/>
                    <a:pt x="6" y="45"/>
                  </a:cubicBezTo>
                  <a:cubicBezTo>
                    <a:pt x="15" y="39"/>
                    <a:pt x="25" y="34"/>
                    <a:pt x="35" y="29"/>
                  </a:cubicBezTo>
                  <a:cubicBezTo>
                    <a:pt x="37" y="28"/>
                    <a:pt x="35" y="25"/>
                    <a:pt x="33" y="26"/>
                  </a:cubicBezTo>
                  <a:cubicBezTo>
                    <a:pt x="23" y="29"/>
                    <a:pt x="14" y="33"/>
                    <a:pt x="4" y="36"/>
                  </a:cubicBezTo>
                  <a:cubicBezTo>
                    <a:pt x="4" y="37"/>
                    <a:pt x="5" y="38"/>
                    <a:pt x="5" y="39"/>
                  </a:cubicBezTo>
                  <a:cubicBezTo>
                    <a:pt x="15" y="34"/>
                    <a:pt x="25" y="28"/>
                    <a:pt x="35" y="24"/>
                  </a:cubicBezTo>
                  <a:cubicBezTo>
                    <a:pt x="37" y="23"/>
                    <a:pt x="36" y="20"/>
                    <a:pt x="34" y="20"/>
                  </a:cubicBezTo>
                  <a:cubicBezTo>
                    <a:pt x="23" y="24"/>
                    <a:pt x="13" y="27"/>
                    <a:pt x="4" y="32"/>
                  </a:cubicBezTo>
                  <a:cubicBezTo>
                    <a:pt x="4" y="33"/>
                    <a:pt x="5" y="34"/>
                    <a:pt x="6" y="35"/>
                  </a:cubicBezTo>
                  <a:cubicBezTo>
                    <a:pt x="14" y="29"/>
                    <a:pt x="23" y="24"/>
                    <a:pt x="32" y="20"/>
                  </a:cubicBezTo>
                  <a:cubicBezTo>
                    <a:pt x="34" y="19"/>
                    <a:pt x="33" y="16"/>
                    <a:pt x="31" y="17"/>
                  </a:cubicBezTo>
                  <a:cubicBezTo>
                    <a:pt x="22" y="19"/>
                    <a:pt x="13" y="23"/>
                    <a:pt x="4" y="25"/>
                  </a:cubicBezTo>
                  <a:cubicBezTo>
                    <a:pt x="4" y="26"/>
                    <a:pt x="5" y="27"/>
                    <a:pt x="5" y="28"/>
                  </a:cubicBezTo>
                  <a:cubicBezTo>
                    <a:pt x="15" y="23"/>
                    <a:pt x="25" y="18"/>
                    <a:pt x="35" y="13"/>
                  </a:cubicBezTo>
                  <a:cubicBezTo>
                    <a:pt x="37" y="12"/>
                    <a:pt x="36" y="9"/>
                    <a:pt x="34" y="10"/>
                  </a:cubicBezTo>
                  <a:cubicBezTo>
                    <a:pt x="27" y="11"/>
                    <a:pt x="20" y="14"/>
                    <a:pt x="13" y="16"/>
                  </a:cubicBezTo>
                  <a:cubicBezTo>
                    <a:pt x="14" y="17"/>
                    <a:pt x="15" y="18"/>
                    <a:pt x="15" y="19"/>
                  </a:cubicBezTo>
                  <a:cubicBezTo>
                    <a:pt x="19" y="15"/>
                    <a:pt x="24" y="11"/>
                    <a:pt x="29" y="8"/>
                  </a:cubicBezTo>
                  <a:cubicBezTo>
                    <a:pt x="31" y="7"/>
                    <a:pt x="30" y="4"/>
                    <a:pt x="27" y="5"/>
                  </a:cubicBezTo>
                  <a:cubicBezTo>
                    <a:pt x="23" y="7"/>
                    <a:pt x="18" y="8"/>
                    <a:pt x="13" y="9"/>
                  </a:cubicBezTo>
                  <a:cubicBezTo>
                    <a:pt x="14" y="11"/>
                    <a:pt x="14" y="12"/>
                    <a:pt x="15" y="13"/>
                  </a:cubicBezTo>
                  <a:cubicBezTo>
                    <a:pt x="18" y="9"/>
                    <a:pt x="22" y="7"/>
                    <a:pt x="26" y="4"/>
                  </a:cubicBezTo>
                  <a:cubicBezTo>
                    <a:pt x="25" y="4"/>
                    <a:pt x="25" y="3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3" y="5"/>
                    <a:pt x="26" y="6"/>
                    <a:pt x="2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369"/>
            <p:cNvSpPr/>
            <p:nvPr/>
          </p:nvSpPr>
          <p:spPr bwMode="auto">
            <a:xfrm>
              <a:off x="2627" y="2787"/>
              <a:ext cx="21" cy="17"/>
            </a:xfrm>
            <a:custGeom>
              <a:avLst/>
              <a:gdLst>
                <a:gd name="T0" fmla="*/ 2 w 9"/>
                <a:gd name="T1" fmla="*/ 6 h 7"/>
                <a:gd name="T2" fmla="*/ 3 w 9"/>
                <a:gd name="T3" fmla="*/ 2 h 7"/>
                <a:gd name="T4" fmla="*/ 7 w 9"/>
                <a:gd name="T5" fmla="*/ 3 h 7"/>
                <a:gd name="T6" fmla="*/ 8 w 9"/>
                <a:gd name="T7" fmla="*/ 2 h 7"/>
                <a:gd name="T8" fmla="*/ 3 w 9"/>
                <a:gd name="T9" fmla="*/ 1 h 7"/>
                <a:gd name="T10" fmla="*/ 0 w 9"/>
                <a:gd name="T11" fmla="*/ 6 h 7"/>
                <a:gd name="T12" fmla="*/ 2 w 9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7">
                  <a:moveTo>
                    <a:pt x="2" y="6"/>
                  </a:moveTo>
                  <a:cubicBezTo>
                    <a:pt x="2" y="5"/>
                    <a:pt x="2" y="3"/>
                    <a:pt x="3" y="2"/>
                  </a:cubicBezTo>
                  <a:cubicBezTo>
                    <a:pt x="4" y="1"/>
                    <a:pt x="6" y="2"/>
                    <a:pt x="7" y="3"/>
                  </a:cubicBezTo>
                  <a:cubicBezTo>
                    <a:pt x="8" y="4"/>
                    <a:pt x="9" y="2"/>
                    <a:pt x="8" y="2"/>
                  </a:cubicBezTo>
                  <a:cubicBezTo>
                    <a:pt x="7" y="0"/>
                    <a:pt x="5" y="0"/>
                    <a:pt x="3" y="1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7"/>
                    <a:pt x="2" y="7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370"/>
            <p:cNvSpPr/>
            <p:nvPr/>
          </p:nvSpPr>
          <p:spPr bwMode="auto">
            <a:xfrm>
              <a:off x="2665" y="2771"/>
              <a:ext cx="23" cy="16"/>
            </a:xfrm>
            <a:custGeom>
              <a:avLst/>
              <a:gdLst>
                <a:gd name="T0" fmla="*/ 2 w 10"/>
                <a:gd name="T1" fmla="*/ 6 h 7"/>
                <a:gd name="T2" fmla="*/ 8 w 10"/>
                <a:gd name="T3" fmla="*/ 3 h 7"/>
                <a:gd name="T4" fmla="*/ 9 w 10"/>
                <a:gd name="T5" fmla="*/ 2 h 7"/>
                <a:gd name="T6" fmla="*/ 1 w 10"/>
                <a:gd name="T7" fmla="*/ 6 h 7"/>
                <a:gd name="T8" fmla="*/ 2 w 10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6"/>
                  </a:moveTo>
                  <a:cubicBezTo>
                    <a:pt x="2" y="2"/>
                    <a:pt x="5" y="2"/>
                    <a:pt x="8" y="3"/>
                  </a:cubicBezTo>
                  <a:cubicBezTo>
                    <a:pt x="9" y="3"/>
                    <a:pt x="10" y="2"/>
                    <a:pt x="9" y="2"/>
                  </a:cubicBezTo>
                  <a:cubicBezTo>
                    <a:pt x="5" y="0"/>
                    <a:pt x="0" y="0"/>
                    <a:pt x="1" y="6"/>
                  </a:cubicBezTo>
                  <a:cubicBezTo>
                    <a:pt x="1" y="7"/>
                    <a:pt x="3" y="7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371"/>
            <p:cNvSpPr/>
            <p:nvPr/>
          </p:nvSpPr>
          <p:spPr bwMode="auto">
            <a:xfrm>
              <a:off x="2658" y="2799"/>
              <a:ext cx="33" cy="24"/>
            </a:xfrm>
            <a:custGeom>
              <a:avLst/>
              <a:gdLst>
                <a:gd name="T0" fmla="*/ 1 w 14"/>
                <a:gd name="T1" fmla="*/ 8 h 10"/>
                <a:gd name="T2" fmla="*/ 14 w 14"/>
                <a:gd name="T3" fmla="*/ 2 h 10"/>
                <a:gd name="T4" fmla="*/ 12 w 14"/>
                <a:gd name="T5" fmla="*/ 1 h 10"/>
                <a:gd name="T6" fmla="*/ 2 w 14"/>
                <a:gd name="T7" fmla="*/ 7 h 10"/>
                <a:gd name="T8" fmla="*/ 1 w 14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1" y="8"/>
                  </a:moveTo>
                  <a:cubicBezTo>
                    <a:pt x="7" y="10"/>
                    <a:pt x="12" y="7"/>
                    <a:pt x="14" y="2"/>
                  </a:cubicBezTo>
                  <a:cubicBezTo>
                    <a:pt x="14" y="1"/>
                    <a:pt x="13" y="0"/>
                    <a:pt x="12" y="1"/>
                  </a:cubicBezTo>
                  <a:cubicBezTo>
                    <a:pt x="11" y="6"/>
                    <a:pt x="6" y="8"/>
                    <a:pt x="2" y="7"/>
                  </a:cubicBezTo>
                  <a:cubicBezTo>
                    <a:pt x="1" y="6"/>
                    <a:pt x="0" y="8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372"/>
            <p:cNvSpPr/>
            <p:nvPr/>
          </p:nvSpPr>
          <p:spPr bwMode="auto">
            <a:xfrm>
              <a:off x="3093" y="2206"/>
              <a:ext cx="800" cy="861"/>
            </a:xfrm>
            <a:custGeom>
              <a:avLst/>
              <a:gdLst>
                <a:gd name="T0" fmla="*/ 54 w 338"/>
                <a:gd name="T1" fmla="*/ 359 h 363"/>
                <a:gd name="T2" fmla="*/ 22 w 338"/>
                <a:gd name="T3" fmla="*/ 176 h 363"/>
                <a:gd name="T4" fmla="*/ 7 w 338"/>
                <a:gd name="T5" fmla="*/ 79 h 363"/>
                <a:gd name="T6" fmla="*/ 5 w 338"/>
                <a:gd name="T7" fmla="*/ 56 h 363"/>
                <a:gd name="T8" fmla="*/ 6 w 338"/>
                <a:gd name="T9" fmla="*/ 46 h 363"/>
                <a:gd name="T10" fmla="*/ 17 w 338"/>
                <a:gd name="T11" fmla="*/ 44 h 363"/>
                <a:gd name="T12" fmla="*/ 67 w 338"/>
                <a:gd name="T13" fmla="*/ 35 h 363"/>
                <a:gd name="T14" fmla="*/ 263 w 338"/>
                <a:gd name="T15" fmla="*/ 8 h 363"/>
                <a:gd name="T16" fmla="*/ 287 w 338"/>
                <a:gd name="T17" fmla="*/ 5 h 363"/>
                <a:gd name="T18" fmla="*/ 297 w 338"/>
                <a:gd name="T19" fmla="*/ 20 h 363"/>
                <a:gd name="T20" fmla="*/ 307 w 338"/>
                <a:gd name="T21" fmla="*/ 68 h 363"/>
                <a:gd name="T22" fmla="*/ 318 w 338"/>
                <a:gd name="T23" fmla="*/ 157 h 363"/>
                <a:gd name="T24" fmla="*/ 334 w 338"/>
                <a:gd name="T25" fmla="*/ 321 h 363"/>
                <a:gd name="T26" fmla="*/ 336 w 338"/>
                <a:gd name="T27" fmla="*/ 319 h 363"/>
                <a:gd name="T28" fmla="*/ 56 w 338"/>
                <a:gd name="T29" fmla="*/ 358 h 363"/>
                <a:gd name="T30" fmla="*/ 57 w 338"/>
                <a:gd name="T31" fmla="*/ 362 h 363"/>
                <a:gd name="T32" fmla="*/ 336 w 338"/>
                <a:gd name="T33" fmla="*/ 323 h 363"/>
                <a:gd name="T34" fmla="*/ 338 w 338"/>
                <a:gd name="T35" fmla="*/ 321 h 363"/>
                <a:gd name="T36" fmla="*/ 296 w 338"/>
                <a:gd name="T37" fmla="*/ 2 h 363"/>
                <a:gd name="T38" fmla="*/ 294 w 338"/>
                <a:gd name="T39" fmla="*/ 0 h 363"/>
                <a:gd name="T40" fmla="*/ 1 w 338"/>
                <a:gd name="T41" fmla="*/ 43 h 363"/>
                <a:gd name="T42" fmla="*/ 0 w 338"/>
                <a:gd name="T43" fmla="*/ 45 h 363"/>
                <a:gd name="T44" fmla="*/ 50 w 338"/>
                <a:gd name="T45" fmla="*/ 359 h 363"/>
                <a:gd name="T46" fmla="*/ 54 w 338"/>
                <a:gd name="T47" fmla="*/ 359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38" h="363">
                  <a:moveTo>
                    <a:pt x="54" y="359"/>
                  </a:moveTo>
                  <a:cubicBezTo>
                    <a:pt x="48" y="297"/>
                    <a:pt x="34" y="237"/>
                    <a:pt x="22" y="176"/>
                  </a:cubicBezTo>
                  <a:cubicBezTo>
                    <a:pt x="16" y="144"/>
                    <a:pt x="10" y="112"/>
                    <a:pt x="7" y="79"/>
                  </a:cubicBezTo>
                  <a:cubicBezTo>
                    <a:pt x="6" y="71"/>
                    <a:pt x="5" y="64"/>
                    <a:pt x="5" y="56"/>
                  </a:cubicBezTo>
                  <a:cubicBezTo>
                    <a:pt x="4" y="54"/>
                    <a:pt x="2" y="47"/>
                    <a:pt x="6" y="46"/>
                  </a:cubicBezTo>
                  <a:cubicBezTo>
                    <a:pt x="10" y="46"/>
                    <a:pt x="14" y="45"/>
                    <a:pt x="17" y="44"/>
                  </a:cubicBezTo>
                  <a:cubicBezTo>
                    <a:pt x="34" y="41"/>
                    <a:pt x="50" y="38"/>
                    <a:pt x="67" y="35"/>
                  </a:cubicBezTo>
                  <a:cubicBezTo>
                    <a:pt x="132" y="23"/>
                    <a:pt x="198" y="14"/>
                    <a:pt x="263" y="8"/>
                  </a:cubicBezTo>
                  <a:cubicBezTo>
                    <a:pt x="271" y="7"/>
                    <a:pt x="279" y="6"/>
                    <a:pt x="287" y="5"/>
                  </a:cubicBezTo>
                  <a:cubicBezTo>
                    <a:pt x="296" y="4"/>
                    <a:pt x="295" y="13"/>
                    <a:pt x="297" y="20"/>
                  </a:cubicBezTo>
                  <a:cubicBezTo>
                    <a:pt x="301" y="36"/>
                    <a:pt x="304" y="52"/>
                    <a:pt x="307" y="68"/>
                  </a:cubicBezTo>
                  <a:cubicBezTo>
                    <a:pt x="311" y="98"/>
                    <a:pt x="315" y="127"/>
                    <a:pt x="318" y="157"/>
                  </a:cubicBezTo>
                  <a:cubicBezTo>
                    <a:pt x="324" y="212"/>
                    <a:pt x="327" y="267"/>
                    <a:pt x="334" y="321"/>
                  </a:cubicBezTo>
                  <a:cubicBezTo>
                    <a:pt x="335" y="320"/>
                    <a:pt x="335" y="320"/>
                    <a:pt x="336" y="319"/>
                  </a:cubicBezTo>
                  <a:cubicBezTo>
                    <a:pt x="242" y="325"/>
                    <a:pt x="148" y="339"/>
                    <a:pt x="56" y="358"/>
                  </a:cubicBezTo>
                  <a:cubicBezTo>
                    <a:pt x="53" y="359"/>
                    <a:pt x="54" y="363"/>
                    <a:pt x="57" y="362"/>
                  </a:cubicBezTo>
                  <a:cubicBezTo>
                    <a:pt x="149" y="343"/>
                    <a:pt x="242" y="329"/>
                    <a:pt x="336" y="323"/>
                  </a:cubicBezTo>
                  <a:cubicBezTo>
                    <a:pt x="337" y="323"/>
                    <a:pt x="338" y="322"/>
                    <a:pt x="338" y="321"/>
                  </a:cubicBezTo>
                  <a:cubicBezTo>
                    <a:pt x="324" y="215"/>
                    <a:pt x="324" y="106"/>
                    <a:pt x="296" y="2"/>
                  </a:cubicBezTo>
                  <a:cubicBezTo>
                    <a:pt x="296" y="1"/>
                    <a:pt x="295" y="0"/>
                    <a:pt x="294" y="0"/>
                  </a:cubicBezTo>
                  <a:cubicBezTo>
                    <a:pt x="196" y="10"/>
                    <a:pt x="98" y="23"/>
                    <a:pt x="1" y="43"/>
                  </a:cubicBezTo>
                  <a:cubicBezTo>
                    <a:pt x="0" y="43"/>
                    <a:pt x="0" y="44"/>
                    <a:pt x="0" y="45"/>
                  </a:cubicBezTo>
                  <a:cubicBezTo>
                    <a:pt x="6" y="151"/>
                    <a:pt x="39" y="253"/>
                    <a:pt x="50" y="359"/>
                  </a:cubicBezTo>
                  <a:cubicBezTo>
                    <a:pt x="51" y="362"/>
                    <a:pt x="55" y="362"/>
                    <a:pt x="54" y="3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373"/>
            <p:cNvSpPr/>
            <p:nvPr/>
          </p:nvSpPr>
          <p:spPr bwMode="auto">
            <a:xfrm>
              <a:off x="3088" y="2125"/>
              <a:ext cx="784" cy="195"/>
            </a:xfrm>
            <a:custGeom>
              <a:avLst/>
              <a:gdLst>
                <a:gd name="T0" fmla="*/ 5 w 331"/>
                <a:gd name="T1" fmla="*/ 81 h 82"/>
                <a:gd name="T2" fmla="*/ 77 w 331"/>
                <a:gd name="T3" fmla="*/ 45 h 82"/>
                <a:gd name="T4" fmla="*/ 138 w 331"/>
                <a:gd name="T5" fmla="*/ 37 h 82"/>
                <a:gd name="T6" fmla="*/ 236 w 331"/>
                <a:gd name="T7" fmla="*/ 24 h 82"/>
                <a:gd name="T8" fmla="*/ 328 w 331"/>
                <a:gd name="T9" fmla="*/ 5 h 82"/>
                <a:gd name="T10" fmla="*/ 327 w 331"/>
                <a:gd name="T11" fmla="*/ 1 h 82"/>
                <a:gd name="T12" fmla="*/ 294 w 331"/>
                <a:gd name="T13" fmla="*/ 38 h 82"/>
                <a:gd name="T14" fmla="*/ 298 w 331"/>
                <a:gd name="T15" fmla="*/ 39 h 82"/>
                <a:gd name="T16" fmla="*/ 329 w 331"/>
                <a:gd name="T17" fmla="*/ 4 h 82"/>
                <a:gd name="T18" fmla="*/ 327 w 331"/>
                <a:gd name="T19" fmla="*/ 1 h 82"/>
                <a:gd name="T20" fmla="*/ 231 w 331"/>
                <a:gd name="T21" fmla="*/ 20 h 82"/>
                <a:gd name="T22" fmla="*/ 129 w 331"/>
                <a:gd name="T23" fmla="*/ 34 h 82"/>
                <a:gd name="T24" fmla="*/ 69 w 331"/>
                <a:gd name="T25" fmla="*/ 43 h 82"/>
                <a:gd name="T26" fmla="*/ 2 w 331"/>
                <a:gd name="T27" fmla="*/ 78 h 82"/>
                <a:gd name="T28" fmla="*/ 5 w 331"/>
                <a:gd name="T29" fmla="*/ 8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1" h="82">
                  <a:moveTo>
                    <a:pt x="5" y="81"/>
                  </a:moveTo>
                  <a:cubicBezTo>
                    <a:pt x="26" y="62"/>
                    <a:pt x="50" y="51"/>
                    <a:pt x="77" y="45"/>
                  </a:cubicBezTo>
                  <a:cubicBezTo>
                    <a:pt x="97" y="42"/>
                    <a:pt x="118" y="40"/>
                    <a:pt x="138" y="37"/>
                  </a:cubicBezTo>
                  <a:cubicBezTo>
                    <a:pt x="170" y="33"/>
                    <a:pt x="203" y="28"/>
                    <a:pt x="236" y="24"/>
                  </a:cubicBezTo>
                  <a:cubicBezTo>
                    <a:pt x="267" y="19"/>
                    <a:pt x="298" y="15"/>
                    <a:pt x="328" y="5"/>
                  </a:cubicBezTo>
                  <a:cubicBezTo>
                    <a:pt x="328" y="3"/>
                    <a:pt x="327" y="2"/>
                    <a:pt x="327" y="1"/>
                  </a:cubicBezTo>
                  <a:cubicBezTo>
                    <a:pt x="314" y="9"/>
                    <a:pt x="298" y="22"/>
                    <a:pt x="294" y="38"/>
                  </a:cubicBezTo>
                  <a:cubicBezTo>
                    <a:pt x="293" y="40"/>
                    <a:pt x="297" y="41"/>
                    <a:pt x="298" y="39"/>
                  </a:cubicBezTo>
                  <a:cubicBezTo>
                    <a:pt x="302" y="25"/>
                    <a:pt x="317" y="12"/>
                    <a:pt x="329" y="4"/>
                  </a:cubicBezTo>
                  <a:cubicBezTo>
                    <a:pt x="331" y="3"/>
                    <a:pt x="329" y="0"/>
                    <a:pt x="327" y="1"/>
                  </a:cubicBezTo>
                  <a:cubicBezTo>
                    <a:pt x="296" y="11"/>
                    <a:pt x="263" y="16"/>
                    <a:pt x="231" y="20"/>
                  </a:cubicBezTo>
                  <a:cubicBezTo>
                    <a:pt x="197" y="25"/>
                    <a:pt x="163" y="30"/>
                    <a:pt x="129" y="34"/>
                  </a:cubicBezTo>
                  <a:cubicBezTo>
                    <a:pt x="109" y="37"/>
                    <a:pt x="88" y="39"/>
                    <a:pt x="69" y="43"/>
                  </a:cubicBezTo>
                  <a:cubicBezTo>
                    <a:pt x="44" y="48"/>
                    <a:pt x="21" y="61"/>
                    <a:pt x="2" y="78"/>
                  </a:cubicBezTo>
                  <a:cubicBezTo>
                    <a:pt x="0" y="79"/>
                    <a:pt x="3" y="82"/>
                    <a:pt x="5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374"/>
            <p:cNvSpPr/>
            <p:nvPr/>
          </p:nvSpPr>
          <p:spPr bwMode="auto">
            <a:xfrm>
              <a:off x="3855" y="2128"/>
              <a:ext cx="105" cy="844"/>
            </a:xfrm>
            <a:custGeom>
              <a:avLst/>
              <a:gdLst>
                <a:gd name="T0" fmla="*/ 0 w 44"/>
                <a:gd name="T1" fmla="*/ 3 h 356"/>
                <a:gd name="T2" fmla="*/ 1 w 44"/>
                <a:gd name="T3" fmla="*/ 41 h 356"/>
                <a:gd name="T4" fmla="*/ 8 w 44"/>
                <a:gd name="T5" fmla="*/ 78 h 356"/>
                <a:gd name="T6" fmla="*/ 15 w 44"/>
                <a:gd name="T7" fmla="*/ 169 h 356"/>
                <a:gd name="T8" fmla="*/ 26 w 44"/>
                <a:gd name="T9" fmla="*/ 249 h 356"/>
                <a:gd name="T10" fmla="*/ 40 w 44"/>
                <a:gd name="T11" fmla="*/ 335 h 356"/>
                <a:gd name="T12" fmla="*/ 42 w 44"/>
                <a:gd name="T13" fmla="*/ 333 h 356"/>
                <a:gd name="T14" fmla="*/ 14 w 44"/>
                <a:gd name="T15" fmla="*/ 352 h 356"/>
                <a:gd name="T16" fmla="*/ 18 w 44"/>
                <a:gd name="T17" fmla="*/ 353 h 356"/>
                <a:gd name="T18" fmla="*/ 43 w 44"/>
                <a:gd name="T19" fmla="*/ 337 h 356"/>
                <a:gd name="T20" fmla="*/ 44 w 44"/>
                <a:gd name="T21" fmla="*/ 334 h 356"/>
                <a:gd name="T22" fmla="*/ 31 w 44"/>
                <a:gd name="T23" fmla="*/ 251 h 356"/>
                <a:gd name="T24" fmla="*/ 19 w 44"/>
                <a:gd name="T25" fmla="*/ 165 h 356"/>
                <a:gd name="T26" fmla="*/ 14 w 44"/>
                <a:gd name="T27" fmla="*/ 84 h 356"/>
                <a:gd name="T28" fmla="*/ 5 w 44"/>
                <a:gd name="T29" fmla="*/ 41 h 356"/>
                <a:gd name="T30" fmla="*/ 4 w 44"/>
                <a:gd name="T31" fmla="*/ 3 h 356"/>
                <a:gd name="T32" fmla="*/ 0 w 44"/>
                <a:gd name="T33" fmla="*/ 3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" h="356">
                  <a:moveTo>
                    <a:pt x="0" y="3"/>
                  </a:moveTo>
                  <a:cubicBezTo>
                    <a:pt x="1" y="16"/>
                    <a:pt x="0" y="28"/>
                    <a:pt x="1" y="41"/>
                  </a:cubicBezTo>
                  <a:cubicBezTo>
                    <a:pt x="2" y="54"/>
                    <a:pt x="5" y="66"/>
                    <a:pt x="8" y="78"/>
                  </a:cubicBezTo>
                  <a:cubicBezTo>
                    <a:pt x="15" y="108"/>
                    <a:pt x="14" y="138"/>
                    <a:pt x="15" y="169"/>
                  </a:cubicBezTo>
                  <a:cubicBezTo>
                    <a:pt x="15" y="196"/>
                    <a:pt x="20" y="222"/>
                    <a:pt x="26" y="249"/>
                  </a:cubicBezTo>
                  <a:cubicBezTo>
                    <a:pt x="33" y="277"/>
                    <a:pt x="36" y="306"/>
                    <a:pt x="40" y="335"/>
                  </a:cubicBezTo>
                  <a:cubicBezTo>
                    <a:pt x="41" y="335"/>
                    <a:pt x="41" y="334"/>
                    <a:pt x="42" y="333"/>
                  </a:cubicBezTo>
                  <a:cubicBezTo>
                    <a:pt x="29" y="336"/>
                    <a:pt x="16" y="337"/>
                    <a:pt x="14" y="352"/>
                  </a:cubicBezTo>
                  <a:cubicBezTo>
                    <a:pt x="13" y="355"/>
                    <a:pt x="17" y="356"/>
                    <a:pt x="18" y="353"/>
                  </a:cubicBezTo>
                  <a:cubicBezTo>
                    <a:pt x="20" y="340"/>
                    <a:pt x="32" y="340"/>
                    <a:pt x="43" y="337"/>
                  </a:cubicBezTo>
                  <a:cubicBezTo>
                    <a:pt x="44" y="337"/>
                    <a:pt x="44" y="335"/>
                    <a:pt x="44" y="334"/>
                  </a:cubicBezTo>
                  <a:cubicBezTo>
                    <a:pt x="40" y="306"/>
                    <a:pt x="38" y="279"/>
                    <a:pt x="31" y="251"/>
                  </a:cubicBezTo>
                  <a:cubicBezTo>
                    <a:pt x="25" y="223"/>
                    <a:pt x="19" y="194"/>
                    <a:pt x="19" y="165"/>
                  </a:cubicBezTo>
                  <a:cubicBezTo>
                    <a:pt x="18" y="138"/>
                    <a:pt x="20" y="111"/>
                    <a:pt x="14" y="84"/>
                  </a:cubicBezTo>
                  <a:cubicBezTo>
                    <a:pt x="10" y="70"/>
                    <a:pt x="6" y="56"/>
                    <a:pt x="5" y="41"/>
                  </a:cubicBezTo>
                  <a:cubicBezTo>
                    <a:pt x="4" y="28"/>
                    <a:pt x="5" y="16"/>
                    <a:pt x="4" y="3"/>
                  </a:cubicBezTo>
                  <a:cubicBezTo>
                    <a:pt x="4" y="0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375"/>
            <p:cNvSpPr/>
            <p:nvPr/>
          </p:nvSpPr>
          <p:spPr bwMode="auto">
            <a:xfrm>
              <a:off x="3219" y="2360"/>
              <a:ext cx="575" cy="214"/>
            </a:xfrm>
            <a:custGeom>
              <a:avLst/>
              <a:gdLst>
                <a:gd name="T0" fmla="*/ 33 w 243"/>
                <a:gd name="T1" fmla="*/ 13 h 90"/>
                <a:gd name="T2" fmla="*/ 133 w 243"/>
                <a:gd name="T3" fmla="*/ 5 h 90"/>
                <a:gd name="T4" fmla="*/ 173 w 243"/>
                <a:gd name="T5" fmla="*/ 0 h 90"/>
                <a:gd name="T6" fmla="*/ 189 w 243"/>
                <a:gd name="T7" fmla="*/ 17 h 90"/>
                <a:gd name="T8" fmla="*/ 189 w 243"/>
                <a:gd name="T9" fmla="*/ 17 h 90"/>
                <a:gd name="T10" fmla="*/ 232 w 243"/>
                <a:gd name="T11" fmla="*/ 25 h 90"/>
                <a:gd name="T12" fmla="*/ 204 w 243"/>
                <a:gd name="T13" fmla="*/ 49 h 90"/>
                <a:gd name="T14" fmla="*/ 191 w 243"/>
                <a:gd name="T15" fmla="*/ 71 h 90"/>
                <a:gd name="T16" fmla="*/ 143 w 243"/>
                <a:gd name="T17" fmla="*/ 76 h 90"/>
                <a:gd name="T18" fmla="*/ 63 w 243"/>
                <a:gd name="T19" fmla="*/ 90 h 90"/>
                <a:gd name="T20" fmla="*/ 57 w 243"/>
                <a:gd name="T21" fmla="*/ 69 h 90"/>
                <a:gd name="T22" fmla="*/ 13 w 243"/>
                <a:gd name="T23" fmla="*/ 67 h 90"/>
                <a:gd name="T24" fmla="*/ 37 w 243"/>
                <a:gd name="T25" fmla="*/ 39 h 90"/>
                <a:gd name="T26" fmla="*/ 34 w 243"/>
                <a:gd name="T27" fmla="*/ 13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3" h="90">
                  <a:moveTo>
                    <a:pt x="33" y="13"/>
                  </a:moveTo>
                  <a:cubicBezTo>
                    <a:pt x="67" y="14"/>
                    <a:pt x="99" y="8"/>
                    <a:pt x="133" y="5"/>
                  </a:cubicBezTo>
                  <a:cubicBezTo>
                    <a:pt x="146" y="4"/>
                    <a:pt x="161" y="0"/>
                    <a:pt x="173" y="0"/>
                  </a:cubicBezTo>
                  <a:cubicBezTo>
                    <a:pt x="187" y="0"/>
                    <a:pt x="186" y="3"/>
                    <a:pt x="189" y="17"/>
                  </a:cubicBezTo>
                  <a:cubicBezTo>
                    <a:pt x="189" y="17"/>
                    <a:pt x="189" y="17"/>
                    <a:pt x="189" y="17"/>
                  </a:cubicBezTo>
                  <a:cubicBezTo>
                    <a:pt x="205" y="14"/>
                    <a:pt x="221" y="4"/>
                    <a:pt x="232" y="25"/>
                  </a:cubicBezTo>
                  <a:cubicBezTo>
                    <a:pt x="243" y="47"/>
                    <a:pt x="224" y="60"/>
                    <a:pt x="204" y="49"/>
                  </a:cubicBezTo>
                  <a:cubicBezTo>
                    <a:pt x="200" y="59"/>
                    <a:pt x="201" y="66"/>
                    <a:pt x="191" y="71"/>
                  </a:cubicBezTo>
                  <a:cubicBezTo>
                    <a:pt x="179" y="77"/>
                    <a:pt x="157" y="74"/>
                    <a:pt x="143" y="76"/>
                  </a:cubicBezTo>
                  <a:cubicBezTo>
                    <a:pt x="117" y="80"/>
                    <a:pt x="90" y="88"/>
                    <a:pt x="63" y="90"/>
                  </a:cubicBezTo>
                  <a:cubicBezTo>
                    <a:pt x="59" y="84"/>
                    <a:pt x="58" y="76"/>
                    <a:pt x="57" y="69"/>
                  </a:cubicBezTo>
                  <a:cubicBezTo>
                    <a:pt x="44" y="71"/>
                    <a:pt x="24" y="81"/>
                    <a:pt x="13" y="67"/>
                  </a:cubicBezTo>
                  <a:cubicBezTo>
                    <a:pt x="0" y="50"/>
                    <a:pt x="23" y="37"/>
                    <a:pt x="37" y="39"/>
                  </a:cubicBezTo>
                  <a:cubicBezTo>
                    <a:pt x="33" y="31"/>
                    <a:pt x="34" y="21"/>
                    <a:pt x="3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376"/>
            <p:cNvSpPr/>
            <p:nvPr/>
          </p:nvSpPr>
          <p:spPr bwMode="auto">
            <a:xfrm>
              <a:off x="3221" y="2346"/>
              <a:ext cx="568" cy="237"/>
            </a:xfrm>
            <a:custGeom>
              <a:avLst/>
              <a:gdLst>
                <a:gd name="T0" fmla="*/ 32 w 240"/>
                <a:gd name="T1" fmla="*/ 22 h 100"/>
                <a:gd name="T2" fmla="*/ 124 w 240"/>
                <a:gd name="T3" fmla="*/ 15 h 100"/>
                <a:gd name="T4" fmla="*/ 166 w 240"/>
                <a:gd name="T5" fmla="*/ 10 h 100"/>
                <a:gd name="T6" fmla="*/ 181 w 240"/>
                <a:gd name="T7" fmla="*/ 11 h 100"/>
                <a:gd name="T8" fmla="*/ 185 w 240"/>
                <a:gd name="T9" fmla="*/ 23 h 100"/>
                <a:gd name="T10" fmla="*/ 189 w 240"/>
                <a:gd name="T11" fmla="*/ 26 h 100"/>
                <a:gd name="T12" fmla="*/ 226 w 240"/>
                <a:gd name="T13" fmla="*/ 30 h 100"/>
                <a:gd name="T14" fmla="*/ 227 w 240"/>
                <a:gd name="T15" fmla="*/ 52 h 100"/>
                <a:gd name="T16" fmla="*/ 204 w 240"/>
                <a:gd name="T17" fmla="*/ 52 h 100"/>
                <a:gd name="T18" fmla="*/ 199 w 240"/>
                <a:gd name="T19" fmla="*/ 54 h 100"/>
                <a:gd name="T20" fmla="*/ 194 w 240"/>
                <a:gd name="T21" fmla="*/ 69 h 100"/>
                <a:gd name="T22" fmla="*/ 175 w 240"/>
                <a:gd name="T23" fmla="*/ 77 h 100"/>
                <a:gd name="T24" fmla="*/ 141 w 240"/>
                <a:gd name="T25" fmla="*/ 78 h 100"/>
                <a:gd name="T26" fmla="*/ 94 w 240"/>
                <a:gd name="T27" fmla="*/ 88 h 100"/>
                <a:gd name="T28" fmla="*/ 69 w 240"/>
                <a:gd name="T29" fmla="*/ 92 h 100"/>
                <a:gd name="T30" fmla="*/ 59 w 240"/>
                <a:gd name="T31" fmla="*/ 74 h 100"/>
                <a:gd name="T32" fmla="*/ 55 w 240"/>
                <a:gd name="T33" fmla="*/ 72 h 100"/>
                <a:gd name="T34" fmla="*/ 16 w 240"/>
                <a:gd name="T35" fmla="*/ 72 h 100"/>
                <a:gd name="T36" fmla="*/ 36 w 240"/>
                <a:gd name="T37" fmla="*/ 48 h 100"/>
                <a:gd name="T38" fmla="*/ 39 w 240"/>
                <a:gd name="T39" fmla="*/ 43 h 100"/>
                <a:gd name="T40" fmla="*/ 36 w 240"/>
                <a:gd name="T41" fmla="*/ 19 h 100"/>
                <a:gd name="T42" fmla="*/ 29 w 240"/>
                <a:gd name="T43" fmla="*/ 19 h 100"/>
                <a:gd name="T44" fmla="*/ 33 w 240"/>
                <a:gd name="T45" fmla="*/ 46 h 100"/>
                <a:gd name="T46" fmla="*/ 36 w 240"/>
                <a:gd name="T47" fmla="*/ 41 h 100"/>
                <a:gd name="T48" fmla="*/ 6 w 240"/>
                <a:gd name="T49" fmla="*/ 69 h 100"/>
                <a:gd name="T50" fmla="*/ 57 w 240"/>
                <a:gd name="T51" fmla="*/ 79 h 100"/>
                <a:gd name="T52" fmla="*/ 52 w 240"/>
                <a:gd name="T53" fmla="*/ 76 h 100"/>
                <a:gd name="T54" fmla="*/ 59 w 240"/>
                <a:gd name="T55" fmla="*/ 98 h 100"/>
                <a:gd name="T56" fmla="*/ 62 w 240"/>
                <a:gd name="T57" fmla="*/ 100 h 100"/>
                <a:gd name="T58" fmla="*/ 158 w 240"/>
                <a:gd name="T59" fmla="*/ 84 h 100"/>
                <a:gd name="T60" fmla="*/ 192 w 240"/>
                <a:gd name="T61" fmla="*/ 80 h 100"/>
                <a:gd name="T62" fmla="*/ 206 w 240"/>
                <a:gd name="T63" fmla="*/ 56 h 100"/>
                <a:gd name="T64" fmla="*/ 201 w 240"/>
                <a:gd name="T65" fmla="*/ 58 h 100"/>
                <a:gd name="T66" fmla="*/ 237 w 240"/>
                <a:gd name="T67" fmla="*/ 38 h 100"/>
                <a:gd name="T68" fmla="*/ 219 w 240"/>
                <a:gd name="T69" fmla="*/ 15 h 100"/>
                <a:gd name="T70" fmla="*/ 187 w 240"/>
                <a:gd name="T71" fmla="*/ 19 h 100"/>
                <a:gd name="T72" fmla="*/ 191 w 240"/>
                <a:gd name="T73" fmla="*/ 22 h 100"/>
                <a:gd name="T74" fmla="*/ 183 w 240"/>
                <a:gd name="T75" fmla="*/ 4 h 100"/>
                <a:gd name="T76" fmla="*/ 144 w 240"/>
                <a:gd name="T77" fmla="*/ 6 h 100"/>
                <a:gd name="T78" fmla="*/ 90 w 240"/>
                <a:gd name="T79" fmla="*/ 12 h 100"/>
                <a:gd name="T80" fmla="*/ 32 w 240"/>
                <a:gd name="T81" fmla="*/ 15 h 100"/>
                <a:gd name="T82" fmla="*/ 32 w 240"/>
                <a:gd name="T83" fmla="*/ 22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0" h="100">
                  <a:moveTo>
                    <a:pt x="32" y="22"/>
                  </a:moveTo>
                  <a:cubicBezTo>
                    <a:pt x="63" y="23"/>
                    <a:pt x="94" y="18"/>
                    <a:pt x="124" y="15"/>
                  </a:cubicBezTo>
                  <a:cubicBezTo>
                    <a:pt x="138" y="14"/>
                    <a:pt x="152" y="11"/>
                    <a:pt x="166" y="10"/>
                  </a:cubicBezTo>
                  <a:cubicBezTo>
                    <a:pt x="170" y="10"/>
                    <a:pt x="178" y="8"/>
                    <a:pt x="181" y="11"/>
                  </a:cubicBezTo>
                  <a:cubicBezTo>
                    <a:pt x="184" y="13"/>
                    <a:pt x="184" y="20"/>
                    <a:pt x="185" y="23"/>
                  </a:cubicBezTo>
                  <a:cubicBezTo>
                    <a:pt x="185" y="25"/>
                    <a:pt x="187" y="26"/>
                    <a:pt x="189" y="26"/>
                  </a:cubicBezTo>
                  <a:cubicBezTo>
                    <a:pt x="202" y="24"/>
                    <a:pt x="217" y="16"/>
                    <a:pt x="226" y="30"/>
                  </a:cubicBezTo>
                  <a:cubicBezTo>
                    <a:pt x="231" y="36"/>
                    <a:pt x="233" y="46"/>
                    <a:pt x="227" y="52"/>
                  </a:cubicBezTo>
                  <a:cubicBezTo>
                    <a:pt x="221" y="58"/>
                    <a:pt x="211" y="55"/>
                    <a:pt x="204" y="52"/>
                  </a:cubicBezTo>
                  <a:cubicBezTo>
                    <a:pt x="202" y="51"/>
                    <a:pt x="200" y="52"/>
                    <a:pt x="199" y="54"/>
                  </a:cubicBezTo>
                  <a:cubicBezTo>
                    <a:pt x="198" y="59"/>
                    <a:pt x="197" y="64"/>
                    <a:pt x="194" y="69"/>
                  </a:cubicBezTo>
                  <a:cubicBezTo>
                    <a:pt x="191" y="75"/>
                    <a:pt x="182" y="76"/>
                    <a:pt x="175" y="77"/>
                  </a:cubicBezTo>
                  <a:cubicBezTo>
                    <a:pt x="164" y="78"/>
                    <a:pt x="153" y="76"/>
                    <a:pt x="141" y="78"/>
                  </a:cubicBezTo>
                  <a:cubicBezTo>
                    <a:pt x="125" y="81"/>
                    <a:pt x="110" y="85"/>
                    <a:pt x="94" y="88"/>
                  </a:cubicBezTo>
                  <a:cubicBezTo>
                    <a:pt x="86" y="90"/>
                    <a:pt x="77" y="91"/>
                    <a:pt x="69" y="92"/>
                  </a:cubicBezTo>
                  <a:cubicBezTo>
                    <a:pt x="60" y="93"/>
                    <a:pt x="60" y="81"/>
                    <a:pt x="59" y="74"/>
                  </a:cubicBezTo>
                  <a:cubicBezTo>
                    <a:pt x="59" y="72"/>
                    <a:pt x="57" y="72"/>
                    <a:pt x="55" y="72"/>
                  </a:cubicBezTo>
                  <a:cubicBezTo>
                    <a:pt x="42" y="74"/>
                    <a:pt x="27" y="82"/>
                    <a:pt x="16" y="72"/>
                  </a:cubicBezTo>
                  <a:cubicBezTo>
                    <a:pt x="1" y="59"/>
                    <a:pt x="25" y="47"/>
                    <a:pt x="36" y="48"/>
                  </a:cubicBezTo>
                  <a:cubicBezTo>
                    <a:pt x="39" y="48"/>
                    <a:pt x="40" y="45"/>
                    <a:pt x="39" y="43"/>
                  </a:cubicBezTo>
                  <a:cubicBezTo>
                    <a:pt x="36" y="35"/>
                    <a:pt x="36" y="27"/>
                    <a:pt x="36" y="19"/>
                  </a:cubicBezTo>
                  <a:cubicBezTo>
                    <a:pt x="36" y="15"/>
                    <a:pt x="29" y="15"/>
                    <a:pt x="29" y="19"/>
                  </a:cubicBezTo>
                  <a:cubicBezTo>
                    <a:pt x="29" y="29"/>
                    <a:pt x="29" y="38"/>
                    <a:pt x="33" y="46"/>
                  </a:cubicBezTo>
                  <a:cubicBezTo>
                    <a:pt x="34" y="45"/>
                    <a:pt x="35" y="43"/>
                    <a:pt x="36" y="41"/>
                  </a:cubicBezTo>
                  <a:cubicBezTo>
                    <a:pt x="21" y="40"/>
                    <a:pt x="0" y="51"/>
                    <a:pt x="6" y="69"/>
                  </a:cubicBezTo>
                  <a:cubicBezTo>
                    <a:pt x="13" y="92"/>
                    <a:pt x="41" y="81"/>
                    <a:pt x="57" y="79"/>
                  </a:cubicBezTo>
                  <a:cubicBezTo>
                    <a:pt x="55" y="78"/>
                    <a:pt x="54" y="77"/>
                    <a:pt x="52" y="76"/>
                  </a:cubicBezTo>
                  <a:cubicBezTo>
                    <a:pt x="54" y="84"/>
                    <a:pt x="55" y="91"/>
                    <a:pt x="59" y="98"/>
                  </a:cubicBezTo>
                  <a:cubicBezTo>
                    <a:pt x="59" y="99"/>
                    <a:pt x="61" y="100"/>
                    <a:pt x="62" y="100"/>
                  </a:cubicBezTo>
                  <a:cubicBezTo>
                    <a:pt x="94" y="97"/>
                    <a:pt x="126" y="84"/>
                    <a:pt x="158" y="84"/>
                  </a:cubicBezTo>
                  <a:cubicBezTo>
                    <a:pt x="170" y="84"/>
                    <a:pt x="181" y="85"/>
                    <a:pt x="192" y="80"/>
                  </a:cubicBezTo>
                  <a:cubicBezTo>
                    <a:pt x="202" y="76"/>
                    <a:pt x="203" y="65"/>
                    <a:pt x="206" y="56"/>
                  </a:cubicBezTo>
                  <a:cubicBezTo>
                    <a:pt x="204" y="57"/>
                    <a:pt x="203" y="57"/>
                    <a:pt x="201" y="58"/>
                  </a:cubicBezTo>
                  <a:cubicBezTo>
                    <a:pt x="218" y="67"/>
                    <a:pt x="240" y="61"/>
                    <a:pt x="237" y="38"/>
                  </a:cubicBezTo>
                  <a:cubicBezTo>
                    <a:pt x="235" y="28"/>
                    <a:pt x="228" y="19"/>
                    <a:pt x="219" y="15"/>
                  </a:cubicBezTo>
                  <a:cubicBezTo>
                    <a:pt x="209" y="12"/>
                    <a:pt x="197" y="17"/>
                    <a:pt x="187" y="19"/>
                  </a:cubicBezTo>
                  <a:cubicBezTo>
                    <a:pt x="189" y="20"/>
                    <a:pt x="190" y="21"/>
                    <a:pt x="191" y="22"/>
                  </a:cubicBezTo>
                  <a:cubicBezTo>
                    <a:pt x="190" y="16"/>
                    <a:pt x="190" y="6"/>
                    <a:pt x="183" y="4"/>
                  </a:cubicBezTo>
                  <a:cubicBezTo>
                    <a:pt x="171" y="0"/>
                    <a:pt x="156" y="4"/>
                    <a:pt x="144" y="6"/>
                  </a:cubicBezTo>
                  <a:cubicBezTo>
                    <a:pt x="126" y="9"/>
                    <a:pt x="108" y="10"/>
                    <a:pt x="90" y="12"/>
                  </a:cubicBezTo>
                  <a:cubicBezTo>
                    <a:pt x="70" y="14"/>
                    <a:pt x="51" y="16"/>
                    <a:pt x="32" y="15"/>
                  </a:cubicBezTo>
                  <a:cubicBezTo>
                    <a:pt x="27" y="15"/>
                    <a:pt x="27" y="22"/>
                    <a:pt x="32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377"/>
            <p:cNvSpPr/>
            <p:nvPr/>
          </p:nvSpPr>
          <p:spPr bwMode="auto">
            <a:xfrm>
              <a:off x="3394" y="2417"/>
              <a:ext cx="210" cy="38"/>
            </a:xfrm>
            <a:custGeom>
              <a:avLst/>
              <a:gdLst>
                <a:gd name="T0" fmla="*/ 4 w 89"/>
                <a:gd name="T1" fmla="*/ 14 h 16"/>
                <a:gd name="T2" fmla="*/ 84 w 89"/>
                <a:gd name="T3" fmla="*/ 8 h 16"/>
                <a:gd name="T4" fmla="*/ 84 w 89"/>
                <a:gd name="T5" fmla="*/ 1 h 16"/>
                <a:gd name="T6" fmla="*/ 4 w 89"/>
                <a:gd name="T7" fmla="*/ 7 h 16"/>
                <a:gd name="T8" fmla="*/ 4 w 89"/>
                <a:gd name="T9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16">
                  <a:moveTo>
                    <a:pt x="4" y="14"/>
                  </a:moveTo>
                  <a:cubicBezTo>
                    <a:pt x="31" y="16"/>
                    <a:pt x="58" y="10"/>
                    <a:pt x="84" y="8"/>
                  </a:cubicBezTo>
                  <a:cubicBezTo>
                    <a:pt x="89" y="7"/>
                    <a:pt x="89" y="0"/>
                    <a:pt x="84" y="1"/>
                  </a:cubicBezTo>
                  <a:cubicBezTo>
                    <a:pt x="58" y="3"/>
                    <a:pt x="31" y="9"/>
                    <a:pt x="4" y="7"/>
                  </a:cubicBezTo>
                  <a:cubicBezTo>
                    <a:pt x="0" y="7"/>
                    <a:pt x="0" y="14"/>
                    <a:pt x="4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378"/>
            <p:cNvSpPr/>
            <p:nvPr/>
          </p:nvSpPr>
          <p:spPr bwMode="auto">
            <a:xfrm>
              <a:off x="3415" y="2474"/>
              <a:ext cx="204" cy="50"/>
            </a:xfrm>
            <a:custGeom>
              <a:avLst/>
              <a:gdLst>
                <a:gd name="T0" fmla="*/ 7 w 86"/>
                <a:gd name="T1" fmla="*/ 20 h 21"/>
                <a:gd name="T2" fmla="*/ 55 w 86"/>
                <a:gd name="T3" fmla="*/ 11 h 21"/>
                <a:gd name="T4" fmla="*/ 81 w 86"/>
                <a:gd name="T5" fmla="*/ 8 h 21"/>
                <a:gd name="T6" fmla="*/ 81 w 86"/>
                <a:gd name="T7" fmla="*/ 1 h 21"/>
                <a:gd name="T8" fmla="*/ 54 w 86"/>
                <a:gd name="T9" fmla="*/ 4 h 21"/>
                <a:gd name="T10" fmla="*/ 5 w 86"/>
                <a:gd name="T11" fmla="*/ 13 h 21"/>
                <a:gd name="T12" fmla="*/ 7 w 86"/>
                <a:gd name="T13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21">
                  <a:moveTo>
                    <a:pt x="7" y="20"/>
                  </a:moveTo>
                  <a:cubicBezTo>
                    <a:pt x="22" y="14"/>
                    <a:pt x="38" y="14"/>
                    <a:pt x="55" y="11"/>
                  </a:cubicBezTo>
                  <a:cubicBezTo>
                    <a:pt x="63" y="10"/>
                    <a:pt x="73" y="7"/>
                    <a:pt x="81" y="8"/>
                  </a:cubicBezTo>
                  <a:cubicBezTo>
                    <a:pt x="86" y="9"/>
                    <a:pt x="86" y="2"/>
                    <a:pt x="81" y="1"/>
                  </a:cubicBezTo>
                  <a:cubicBezTo>
                    <a:pt x="73" y="0"/>
                    <a:pt x="63" y="3"/>
                    <a:pt x="54" y="4"/>
                  </a:cubicBezTo>
                  <a:cubicBezTo>
                    <a:pt x="38" y="6"/>
                    <a:pt x="21" y="7"/>
                    <a:pt x="5" y="13"/>
                  </a:cubicBezTo>
                  <a:cubicBezTo>
                    <a:pt x="0" y="15"/>
                    <a:pt x="2" y="21"/>
                    <a:pt x="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379"/>
            <p:cNvSpPr/>
            <p:nvPr/>
          </p:nvSpPr>
          <p:spPr bwMode="auto">
            <a:xfrm>
              <a:off x="3332" y="2669"/>
              <a:ext cx="426" cy="175"/>
            </a:xfrm>
            <a:custGeom>
              <a:avLst/>
              <a:gdLst>
                <a:gd name="T0" fmla="*/ 4 w 180"/>
                <a:gd name="T1" fmla="*/ 62 h 74"/>
                <a:gd name="T2" fmla="*/ 11 w 180"/>
                <a:gd name="T3" fmla="*/ 17 h 74"/>
                <a:gd name="T4" fmla="*/ 9 w 180"/>
                <a:gd name="T5" fmla="*/ 18 h 74"/>
                <a:gd name="T6" fmla="*/ 21 w 180"/>
                <a:gd name="T7" fmla="*/ 62 h 74"/>
                <a:gd name="T8" fmla="*/ 70 w 180"/>
                <a:gd name="T9" fmla="*/ 55 h 74"/>
                <a:gd name="T10" fmla="*/ 73 w 180"/>
                <a:gd name="T11" fmla="*/ 18 h 74"/>
                <a:gd name="T12" fmla="*/ 62 w 180"/>
                <a:gd name="T13" fmla="*/ 16 h 74"/>
                <a:gd name="T14" fmla="*/ 58 w 180"/>
                <a:gd name="T15" fmla="*/ 29 h 74"/>
                <a:gd name="T16" fmla="*/ 82 w 180"/>
                <a:gd name="T17" fmla="*/ 59 h 74"/>
                <a:gd name="T18" fmla="*/ 123 w 180"/>
                <a:gd name="T19" fmla="*/ 46 h 74"/>
                <a:gd name="T20" fmla="*/ 119 w 180"/>
                <a:gd name="T21" fmla="*/ 8 h 74"/>
                <a:gd name="T22" fmla="*/ 108 w 180"/>
                <a:gd name="T23" fmla="*/ 28 h 74"/>
                <a:gd name="T24" fmla="*/ 160 w 180"/>
                <a:gd name="T25" fmla="*/ 15 h 74"/>
                <a:gd name="T26" fmla="*/ 145 w 180"/>
                <a:gd name="T27" fmla="*/ 16 h 74"/>
                <a:gd name="T28" fmla="*/ 177 w 180"/>
                <a:gd name="T29" fmla="*/ 46 h 74"/>
                <a:gd name="T30" fmla="*/ 176 w 180"/>
                <a:gd name="T31" fmla="*/ 43 h 74"/>
                <a:gd name="T32" fmla="*/ 151 w 180"/>
                <a:gd name="T33" fmla="*/ 24 h 74"/>
                <a:gd name="T34" fmla="*/ 155 w 180"/>
                <a:gd name="T35" fmla="*/ 13 h 74"/>
                <a:gd name="T36" fmla="*/ 157 w 180"/>
                <a:gd name="T37" fmla="*/ 28 h 74"/>
                <a:gd name="T38" fmla="*/ 114 w 180"/>
                <a:gd name="T39" fmla="*/ 34 h 74"/>
                <a:gd name="T40" fmla="*/ 114 w 180"/>
                <a:gd name="T41" fmla="*/ 11 h 74"/>
                <a:gd name="T42" fmla="*/ 124 w 180"/>
                <a:gd name="T43" fmla="*/ 24 h 74"/>
                <a:gd name="T44" fmla="*/ 123 w 180"/>
                <a:gd name="T45" fmla="*/ 37 h 74"/>
                <a:gd name="T46" fmla="*/ 77 w 180"/>
                <a:gd name="T47" fmla="*/ 53 h 74"/>
                <a:gd name="T48" fmla="*/ 66 w 180"/>
                <a:gd name="T49" fmla="*/ 39 h 74"/>
                <a:gd name="T50" fmla="*/ 62 w 180"/>
                <a:gd name="T51" fmla="*/ 28 h 74"/>
                <a:gd name="T52" fmla="*/ 69 w 180"/>
                <a:gd name="T53" fmla="*/ 20 h 74"/>
                <a:gd name="T54" fmla="*/ 72 w 180"/>
                <a:gd name="T55" fmla="*/ 42 h 74"/>
                <a:gd name="T56" fmla="*/ 50 w 180"/>
                <a:gd name="T57" fmla="*/ 63 h 74"/>
                <a:gd name="T58" fmla="*/ 10 w 180"/>
                <a:gd name="T59" fmla="*/ 26 h 74"/>
                <a:gd name="T60" fmla="*/ 21 w 180"/>
                <a:gd name="T61" fmla="*/ 28 h 74"/>
                <a:gd name="T62" fmla="*/ 22 w 180"/>
                <a:gd name="T63" fmla="*/ 39 h 74"/>
                <a:gd name="T64" fmla="*/ 3 w 180"/>
                <a:gd name="T65" fmla="*/ 58 h 74"/>
                <a:gd name="T66" fmla="*/ 4 w 180"/>
                <a:gd name="T67" fmla="*/ 6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0" h="74">
                  <a:moveTo>
                    <a:pt x="4" y="62"/>
                  </a:moveTo>
                  <a:cubicBezTo>
                    <a:pt x="24" y="54"/>
                    <a:pt x="39" y="26"/>
                    <a:pt x="11" y="17"/>
                  </a:cubicBezTo>
                  <a:cubicBezTo>
                    <a:pt x="10" y="17"/>
                    <a:pt x="9" y="17"/>
                    <a:pt x="9" y="18"/>
                  </a:cubicBezTo>
                  <a:cubicBezTo>
                    <a:pt x="1" y="33"/>
                    <a:pt x="7" y="52"/>
                    <a:pt x="21" y="62"/>
                  </a:cubicBezTo>
                  <a:cubicBezTo>
                    <a:pt x="37" y="74"/>
                    <a:pt x="58" y="69"/>
                    <a:pt x="70" y="55"/>
                  </a:cubicBezTo>
                  <a:cubicBezTo>
                    <a:pt x="77" y="47"/>
                    <a:pt x="81" y="27"/>
                    <a:pt x="73" y="18"/>
                  </a:cubicBezTo>
                  <a:cubicBezTo>
                    <a:pt x="70" y="14"/>
                    <a:pt x="66" y="14"/>
                    <a:pt x="62" y="16"/>
                  </a:cubicBezTo>
                  <a:cubicBezTo>
                    <a:pt x="57" y="19"/>
                    <a:pt x="58" y="25"/>
                    <a:pt x="58" y="29"/>
                  </a:cubicBezTo>
                  <a:cubicBezTo>
                    <a:pt x="60" y="43"/>
                    <a:pt x="69" y="55"/>
                    <a:pt x="82" y="59"/>
                  </a:cubicBezTo>
                  <a:cubicBezTo>
                    <a:pt x="96" y="63"/>
                    <a:pt x="114" y="57"/>
                    <a:pt x="123" y="46"/>
                  </a:cubicBezTo>
                  <a:cubicBezTo>
                    <a:pt x="132" y="36"/>
                    <a:pt x="130" y="16"/>
                    <a:pt x="119" y="8"/>
                  </a:cubicBezTo>
                  <a:cubicBezTo>
                    <a:pt x="107" y="0"/>
                    <a:pt x="108" y="23"/>
                    <a:pt x="108" y="28"/>
                  </a:cubicBezTo>
                  <a:cubicBezTo>
                    <a:pt x="114" y="63"/>
                    <a:pt x="170" y="48"/>
                    <a:pt x="160" y="15"/>
                  </a:cubicBezTo>
                  <a:cubicBezTo>
                    <a:pt x="157" y="3"/>
                    <a:pt x="146" y="4"/>
                    <a:pt x="145" y="16"/>
                  </a:cubicBezTo>
                  <a:cubicBezTo>
                    <a:pt x="145" y="31"/>
                    <a:pt x="162" y="49"/>
                    <a:pt x="177" y="46"/>
                  </a:cubicBezTo>
                  <a:cubicBezTo>
                    <a:pt x="180" y="46"/>
                    <a:pt x="179" y="42"/>
                    <a:pt x="176" y="43"/>
                  </a:cubicBezTo>
                  <a:cubicBezTo>
                    <a:pt x="165" y="44"/>
                    <a:pt x="156" y="33"/>
                    <a:pt x="151" y="24"/>
                  </a:cubicBezTo>
                  <a:cubicBezTo>
                    <a:pt x="149" y="21"/>
                    <a:pt x="149" y="5"/>
                    <a:pt x="155" y="13"/>
                  </a:cubicBezTo>
                  <a:cubicBezTo>
                    <a:pt x="158" y="17"/>
                    <a:pt x="158" y="23"/>
                    <a:pt x="157" y="28"/>
                  </a:cubicBezTo>
                  <a:cubicBezTo>
                    <a:pt x="152" y="47"/>
                    <a:pt x="124" y="50"/>
                    <a:pt x="114" y="34"/>
                  </a:cubicBezTo>
                  <a:cubicBezTo>
                    <a:pt x="111" y="29"/>
                    <a:pt x="111" y="17"/>
                    <a:pt x="114" y="11"/>
                  </a:cubicBezTo>
                  <a:cubicBezTo>
                    <a:pt x="116" y="7"/>
                    <a:pt x="124" y="23"/>
                    <a:pt x="124" y="24"/>
                  </a:cubicBezTo>
                  <a:cubicBezTo>
                    <a:pt x="125" y="29"/>
                    <a:pt x="125" y="33"/>
                    <a:pt x="123" y="37"/>
                  </a:cubicBezTo>
                  <a:cubicBezTo>
                    <a:pt x="118" y="55"/>
                    <a:pt x="92" y="60"/>
                    <a:pt x="77" y="53"/>
                  </a:cubicBezTo>
                  <a:cubicBezTo>
                    <a:pt x="72" y="50"/>
                    <a:pt x="68" y="44"/>
                    <a:pt x="66" y="39"/>
                  </a:cubicBezTo>
                  <a:cubicBezTo>
                    <a:pt x="64" y="35"/>
                    <a:pt x="63" y="32"/>
                    <a:pt x="62" y="28"/>
                  </a:cubicBezTo>
                  <a:cubicBezTo>
                    <a:pt x="61" y="25"/>
                    <a:pt x="63" y="15"/>
                    <a:pt x="69" y="20"/>
                  </a:cubicBezTo>
                  <a:cubicBezTo>
                    <a:pt x="74" y="24"/>
                    <a:pt x="73" y="36"/>
                    <a:pt x="72" y="42"/>
                  </a:cubicBezTo>
                  <a:cubicBezTo>
                    <a:pt x="70" y="53"/>
                    <a:pt x="60" y="60"/>
                    <a:pt x="50" y="63"/>
                  </a:cubicBezTo>
                  <a:cubicBezTo>
                    <a:pt x="28" y="71"/>
                    <a:pt x="6" y="49"/>
                    <a:pt x="10" y="26"/>
                  </a:cubicBezTo>
                  <a:cubicBezTo>
                    <a:pt x="11" y="18"/>
                    <a:pt x="18" y="24"/>
                    <a:pt x="21" y="28"/>
                  </a:cubicBezTo>
                  <a:cubicBezTo>
                    <a:pt x="24" y="31"/>
                    <a:pt x="23" y="36"/>
                    <a:pt x="22" y="39"/>
                  </a:cubicBezTo>
                  <a:cubicBezTo>
                    <a:pt x="19" y="48"/>
                    <a:pt x="11" y="55"/>
                    <a:pt x="3" y="58"/>
                  </a:cubicBezTo>
                  <a:cubicBezTo>
                    <a:pt x="0" y="59"/>
                    <a:pt x="1" y="63"/>
                    <a:pt x="4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380"/>
            <p:cNvSpPr/>
            <p:nvPr/>
          </p:nvSpPr>
          <p:spPr bwMode="auto">
            <a:xfrm>
              <a:off x="3368" y="2856"/>
              <a:ext cx="419" cy="178"/>
            </a:xfrm>
            <a:custGeom>
              <a:avLst/>
              <a:gdLst>
                <a:gd name="T0" fmla="*/ 6 w 177"/>
                <a:gd name="T1" fmla="*/ 74 h 75"/>
                <a:gd name="T2" fmla="*/ 4 w 177"/>
                <a:gd name="T3" fmla="*/ 33 h 75"/>
                <a:gd name="T4" fmla="*/ 3 w 177"/>
                <a:gd name="T5" fmla="*/ 35 h 75"/>
                <a:gd name="T6" fmla="*/ 16 w 177"/>
                <a:gd name="T7" fmla="*/ 42 h 75"/>
                <a:gd name="T8" fmla="*/ 24 w 177"/>
                <a:gd name="T9" fmla="*/ 42 h 75"/>
                <a:gd name="T10" fmla="*/ 37 w 177"/>
                <a:gd name="T11" fmla="*/ 24 h 75"/>
                <a:gd name="T12" fmla="*/ 34 w 177"/>
                <a:gd name="T13" fmla="*/ 25 h 75"/>
                <a:gd name="T14" fmla="*/ 49 w 177"/>
                <a:gd name="T15" fmla="*/ 33 h 75"/>
                <a:gd name="T16" fmla="*/ 66 w 177"/>
                <a:gd name="T17" fmla="*/ 22 h 75"/>
                <a:gd name="T18" fmla="*/ 80 w 177"/>
                <a:gd name="T19" fmla="*/ 26 h 75"/>
                <a:gd name="T20" fmla="*/ 89 w 177"/>
                <a:gd name="T21" fmla="*/ 15 h 75"/>
                <a:gd name="T22" fmla="*/ 86 w 177"/>
                <a:gd name="T23" fmla="*/ 16 h 75"/>
                <a:gd name="T24" fmla="*/ 102 w 177"/>
                <a:gd name="T25" fmla="*/ 27 h 75"/>
                <a:gd name="T26" fmla="*/ 112 w 177"/>
                <a:gd name="T27" fmla="*/ 15 h 75"/>
                <a:gd name="T28" fmla="*/ 127 w 177"/>
                <a:gd name="T29" fmla="*/ 20 h 75"/>
                <a:gd name="T30" fmla="*/ 139 w 177"/>
                <a:gd name="T31" fmla="*/ 3 h 75"/>
                <a:gd name="T32" fmla="*/ 135 w 177"/>
                <a:gd name="T33" fmla="*/ 3 h 75"/>
                <a:gd name="T34" fmla="*/ 146 w 177"/>
                <a:gd name="T35" fmla="*/ 20 h 75"/>
                <a:gd name="T36" fmla="*/ 149 w 177"/>
                <a:gd name="T37" fmla="*/ 19 h 75"/>
                <a:gd name="T38" fmla="*/ 157 w 177"/>
                <a:gd name="T39" fmla="*/ 9 h 75"/>
                <a:gd name="T40" fmla="*/ 153 w 177"/>
                <a:gd name="T41" fmla="*/ 8 h 75"/>
                <a:gd name="T42" fmla="*/ 169 w 177"/>
                <a:gd name="T43" fmla="*/ 18 h 75"/>
                <a:gd name="T44" fmla="*/ 166 w 177"/>
                <a:gd name="T45" fmla="*/ 17 h 75"/>
                <a:gd name="T46" fmla="*/ 173 w 177"/>
                <a:gd name="T47" fmla="*/ 49 h 75"/>
                <a:gd name="T48" fmla="*/ 177 w 177"/>
                <a:gd name="T49" fmla="*/ 48 h 75"/>
                <a:gd name="T50" fmla="*/ 170 w 177"/>
                <a:gd name="T51" fmla="*/ 16 h 75"/>
                <a:gd name="T52" fmla="*/ 167 w 177"/>
                <a:gd name="T53" fmla="*/ 15 h 75"/>
                <a:gd name="T54" fmla="*/ 157 w 177"/>
                <a:gd name="T55" fmla="*/ 7 h 75"/>
                <a:gd name="T56" fmla="*/ 153 w 177"/>
                <a:gd name="T57" fmla="*/ 7 h 75"/>
                <a:gd name="T58" fmla="*/ 146 w 177"/>
                <a:gd name="T59" fmla="*/ 17 h 75"/>
                <a:gd name="T60" fmla="*/ 149 w 177"/>
                <a:gd name="T61" fmla="*/ 17 h 75"/>
                <a:gd name="T62" fmla="*/ 139 w 177"/>
                <a:gd name="T63" fmla="*/ 2 h 75"/>
                <a:gd name="T64" fmla="*/ 135 w 177"/>
                <a:gd name="T65" fmla="*/ 1 h 75"/>
                <a:gd name="T66" fmla="*/ 121 w 177"/>
                <a:gd name="T67" fmla="*/ 12 h 75"/>
                <a:gd name="T68" fmla="*/ 115 w 177"/>
                <a:gd name="T69" fmla="*/ 8 h 75"/>
                <a:gd name="T70" fmla="*/ 107 w 177"/>
                <a:gd name="T71" fmla="*/ 15 h 75"/>
                <a:gd name="T72" fmla="*/ 100 w 177"/>
                <a:gd name="T73" fmla="*/ 23 h 75"/>
                <a:gd name="T74" fmla="*/ 89 w 177"/>
                <a:gd name="T75" fmla="*/ 13 h 75"/>
                <a:gd name="T76" fmla="*/ 85 w 177"/>
                <a:gd name="T77" fmla="*/ 14 h 75"/>
                <a:gd name="T78" fmla="*/ 60 w 177"/>
                <a:gd name="T79" fmla="*/ 18 h 75"/>
                <a:gd name="T80" fmla="*/ 54 w 177"/>
                <a:gd name="T81" fmla="*/ 24 h 75"/>
                <a:gd name="T82" fmla="*/ 36 w 177"/>
                <a:gd name="T83" fmla="*/ 22 h 75"/>
                <a:gd name="T84" fmla="*/ 33 w 177"/>
                <a:gd name="T85" fmla="*/ 22 h 75"/>
                <a:gd name="T86" fmla="*/ 13 w 177"/>
                <a:gd name="T87" fmla="*/ 34 h 75"/>
                <a:gd name="T88" fmla="*/ 2 w 177"/>
                <a:gd name="T89" fmla="*/ 31 h 75"/>
                <a:gd name="T90" fmla="*/ 0 w 177"/>
                <a:gd name="T91" fmla="*/ 34 h 75"/>
                <a:gd name="T92" fmla="*/ 3 w 177"/>
                <a:gd name="T93" fmla="*/ 71 h 75"/>
                <a:gd name="T94" fmla="*/ 6 w 177"/>
                <a:gd name="T95" fmla="*/ 7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7" h="75">
                  <a:moveTo>
                    <a:pt x="6" y="74"/>
                  </a:moveTo>
                  <a:cubicBezTo>
                    <a:pt x="16" y="63"/>
                    <a:pt x="6" y="45"/>
                    <a:pt x="4" y="33"/>
                  </a:cubicBezTo>
                  <a:cubicBezTo>
                    <a:pt x="4" y="34"/>
                    <a:pt x="3" y="35"/>
                    <a:pt x="3" y="35"/>
                  </a:cubicBezTo>
                  <a:cubicBezTo>
                    <a:pt x="9" y="34"/>
                    <a:pt x="12" y="40"/>
                    <a:pt x="16" y="42"/>
                  </a:cubicBezTo>
                  <a:cubicBezTo>
                    <a:pt x="19" y="43"/>
                    <a:pt x="22" y="42"/>
                    <a:pt x="24" y="42"/>
                  </a:cubicBezTo>
                  <a:cubicBezTo>
                    <a:pt x="32" y="40"/>
                    <a:pt x="34" y="30"/>
                    <a:pt x="37" y="24"/>
                  </a:cubicBezTo>
                  <a:cubicBezTo>
                    <a:pt x="36" y="25"/>
                    <a:pt x="35" y="25"/>
                    <a:pt x="34" y="25"/>
                  </a:cubicBezTo>
                  <a:cubicBezTo>
                    <a:pt x="38" y="27"/>
                    <a:pt x="44" y="34"/>
                    <a:pt x="49" y="33"/>
                  </a:cubicBezTo>
                  <a:cubicBezTo>
                    <a:pt x="56" y="32"/>
                    <a:pt x="59" y="21"/>
                    <a:pt x="66" y="22"/>
                  </a:cubicBezTo>
                  <a:cubicBezTo>
                    <a:pt x="71" y="23"/>
                    <a:pt x="74" y="27"/>
                    <a:pt x="80" y="26"/>
                  </a:cubicBezTo>
                  <a:cubicBezTo>
                    <a:pt x="85" y="26"/>
                    <a:pt x="88" y="19"/>
                    <a:pt x="89" y="15"/>
                  </a:cubicBezTo>
                  <a:cubicBezTo>
                    <a:pt x="88" y="15"/>
                    <a:pt x="87" y="16"/>
                    <a:pt x="86" y="16"/>
                  </a:cubicBezTo>
                  <a:cubicBezTo>
                    <a:pt x="90" y="20"/>
                    <a:pt x="95" y="27"/>
                    <a:pt x="102" y="27"/>
                  </a:cubicBezTo>
                  <a:cubicBezTo>
                    <a:pt x="107" y="27"/>
                    <a:pt x="110" y="19"/>
                    <a:pt x="112" y="15"/>
                  </a:cubicBezTo>
                  <a:cubicBezTo>
                    <a:pt x="115" y="8"/>
                    <a:pt x="121" y="22"/>
                    <a:pt x="127" y="20"/>
                  </a:cubicBezTo>
                  <a:cubicBezTo>
                    <a:pt x="133" y="18"/>
                    <a:pt x="137" y="9"/>
                    <a:pt x="139" y="3"/>
                  </a:cubicBezTo>
                  <a:cubicBezTo>
                    <a:pt x="138" y="3"/>
                    <a:pt x="137" y="3"/>
                    <a:pt x="135" y="3"/>
                  </a:cubicBezTo>
                  <a:cubicBezTo>
                    <a:pt x="138" y="9"/>
                    <a:pt x="141" y="15"/>
                    <a:pt x="146" y="20"/>
                  </a:cubicBezTo>
                  <a:cubicBezTo>
                    <a:pt x="147" y="20"/>
                    <a:pt x="149" y="20"/>
                    <a:pt x="149" y="19"/>
                  </a:cubicBezTo>
                  <a:cubicBezTo>
                    <a:pt x="152" y="15"/>
                    <a:pt x="155" y="12"/>
                    <a:pt x="157" y="9"/>
                  </a:cubicBezTo>
                  <a:cubicBezTo>
                    <a:pt x="156" y="9"/>
                    <a:pt x="154" y="8"/>
                    <a:pt x="153" y="8"/>
                  </a:cubicBezTo>
                  <a:cubicBezTo>
                    <a:pt x="156" y="16"/>
                    <a:pt x="160" y="22"/>
                    <a:pt x="169" y="18"/>
                  </a:cubicBezTo>
                  <a:cubicBezTo>
                    <a:pt x="168" y="18"/>
                    <a:pt x="167" y="18"/>
                    <a:pt x="166" y="17"/>
                  </a:cubicBezTo>
                  <a:cubicBezTo>
                    <a:pt x="169" y="27"/>
                    <a:pt x="171" y="38"/>
                    <a:pt x="173" y="49"/>
                  </a:cubicBezTo>
                  <a:cubicBezTo>
                    <a:pt x="173" y="51"/>
                    <a:pt x="177" y="50"/>
                    <a:pt x="177" y="48"/>
                  </a:cubicBezTo>
                  <a:cubicBezTo>
                    <a:pt x="175" y="37"/>
                    <a:pt x="173" y="26"/>
                    <a:pt x="170" y="16"/>
                  </a:cubicBezTo>
                  <a:cubicBezTo>
                    <a:pt x="169" y="15"/>
                    <a:pt x="168" y="14"/>
                    <a:pt x="167" y="15"/>
                  </a:cubicBezTo>
                  <a:cubicBezTo>
                    <a:pt x="161" y="15"/>
                    <a:pt x="158" y="12"/>
                    <a:pt x="157" y="7"/>
                  </a:cubicBezTo>
                  <a:cubicBezTo>
                    <a:pt x="157" y="6"/>
                    <a:pt x="154" y="5"/>
                    <a:pt x="153" y="7"/>
                  </a:cubicBezTo>
                  <a:cubicBezTo>
                    <a:pt x="151" y="10"/>
                    <a:pt x="148" y="13"/>
                    <a:pt x="146" y="17"/>
                  </a:cubicBezTo>
                  <a:cubicBezTo>
                    <a:pt x="147" y="17"/>
                    <a:pt x="148" y="17"/>
                    <a:pt x="149" y="17"/>
                  </a:cubicBezTo>
                  <a:cubicBezTo>
                    <a:pt x="144" y="13"/>
                    <a:pt x="141" y="8"/>
                    <a:pt x="139" y="2"/>
                  </a:cubicBezTo>
                  <a:cubicBezTo>
                    <a:pt x="139" y="0"/>
                    <a:pt x="136" y="0"/>
                    <a:pt x="135" y="1"/>
                  </a:cubicBezTo>
                  <a:cubicBezTo>
                    <a:pt x="133" y="7"/>
                    <a:pt x="128" y="21"/>
                    <a:pt x="121" y="12"/>
                  </a:cubicBezTo>
                  <a:cubicBezTo>
                    <a:pt x="120" y="10"/>
                    <a:pt x="118" y="8"/>
                    <a:pt x="115" y="8"/>
                  </a:cubicBezTo>
                  <a:cubicBezTo>
                    <a:pt x="111" y="9"/>
                    <a:pt x="109" y="11"/>
                    <a:pt x="107" y="15"/>
                  </a:cubicBezTo>
                  <a:cubicBezTo>
                    <a:pt x="106" y="18"/>
                    <a:pt x="105" y="23"/>
                    <a:pt x="100" y="23"/>
                  </a:cubicBezTo>
                  <a:cubicBezTo>
                    <a:pt x="96" y="22"/>
                    <a:pt x="92" y="16"/>
                    <a:pt x="89" y="13"/>
                  </a:cubicBezTo>
                  <a:cubicBezTo>
                    <a:pt x="87" y="12"/>
                    <a:pt x="86" y="12"/>
                    <a:pt x="85" y="14"/>
                  </a:cubicBezTo>
                  <a:cubicBezTo>
                    <a:pt x="78" y="30"/>
                    <a:pt x="71" y="15"/>
                    <a:pt x="60" y="18"/>
                  </a:cubicBezTo>
                  <a:cubicBezTo>
                    <a:pt x="57" y="19"/>
                    <a:pt x="56" y="22"/>
                    <a:pt x="54" y="24"/>
                  </a:cubicBezTo>
                  <a:cubicBezTo>
                    <a:pt x="49" y="34"/>
                    <a:pt x="42" y="24"/>
                    <a:pt x="36" y="22"/>
                  </a:cubicBezTo>
                  <a:cubicBezTo>
                    <a:pt x="35" y="21"/>
                    <a:pt x="34" y="21"/>
                    <a:pt x="33" y="22"/>
                  </a:cubicBezTo>
                  <a:cubicBezTo>
                    <a:pt x="29" y="30"/>
                    <a:pt x="25" y="45"/>
                    <a:pt x="13" y="34"/>
                  </a:cubicBezTo>
                  <a:cubicBezTo>
                    <a:pt x="9" y="31"/>
                    <a:pt x="6" y="31"/>
                    <a:pt x="2" y="31"/>
                  </a:cubicBezTo>
                  <a:cubicBezTo>
                    <a:pt x="1" y="32"/>
                    <a:pt x="0" y="33"/>
                    <a:pt x="0" y="34"/>
                  </a:cubicBezTo>
                  <a:cubicBezTo>
                    <a:pt x="2" y="44"/>
                    <a:pt x="11" y="62"/>
                    <a:pt x="3" y="71"/>
                  </a:cubicBezTo>
                  <a:cubicBezTo>
                    <a:pt x="2" y="73"/>
                    <a:pt x="4" y="75"/>
                    <a:pt x="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381"/>
            <p:cNvSpPr/>
            <p:nvPr/>
          </p:nvSpPr>
          <p:spPr bwMode="auto">
            <a:xfrm>
              <a:off x="3200" y="2239"/>
              <a:ext cx="92" cy="15"/>
            </a:xfrm>
            <a:custGeom>
              <a:avLst/>
              <a:gdLst>
                <a:gd name="T0" fmla="*/ 1 w 39"/>
                <a:gd name="T1" fmla="*/ 6 h 6"/>
                <a:gd name="T2" fmla="*/ 38 w 39"/>
                <a:gd name="T3" fmla="*/ 1 h 6"/>
                <a:gd name="T4" fmla="*/ 38 w 39"/>
                <a:gd name="T5" fmla="*/ 0 h 6"/>
                <a:gd name="T6" fmla="*/ 1 w 39"/>
                <a:gd name="T7" fmla="*/ 4 h 6"/>
                <a:gd name="T8" fmla="*/ 1 w 39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6">
                  <a:moveTo>
                    <a:pt x="1" y="6"/>
                  </a:moveTo>
                  <a:cubicBezTo>
                    <a:pt x="14" y="5"/>
                    <a:pt x="25" y="1"/>
                    <a:pt x="38" y="1"/>
                  </a:cubicBezTo>
                  <a:cubicBezTo>
                    <a:pt x="39" y="1"/>
                    <a:pt x="39" y="0"/>
                    <a:pt x="38" y="0"/>
                  </a:cubicBezTo>
                  <a:cubicBezTo>
                    <a:pt x="25" y="0"/>
                    <a:pt x="14" y="3"/>
                    <a:pt x="1" y="4"/>
                  </a:cubicBezTo>
                  <a:cubicBezTo>
                    <a:pt x="0" y="4"/>
                    <a:pt x="0" y="6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Freeform 382"/>
            <p:cNvSpPr/>
            <p:nvPr/>
          </p:nvSpPr>
          <p:spPr bwMode="auto">
            <a:xfrm>
              <a:off x="3190" y="2249"/>
              <a:ext cx="76" cy="16"/>
            </a:xfrm>
            <a:custGeom>
              <a:avLst/>
              <a:gdLst>
                <a:gd name="T0" fmla="*/ 1 w 32"/>
                <a:gd name="T1" fmla="*/ 6 h 7"/>
                <a:gd name="T2" fmla="*/ 31 w 32"/>
                <a:gd name="T3" fmla="*/ 2 h 7"/>
                <a:gd name="T4" fmla="*/ 31 w 32"/>
                <a:gd name="T5" fmla="*/ 0 h 7"/>
                <a:gd name="T6" fmla="*/ 1 w 32"/>
                <a:gd name="T7" fmla="*/ 5 h 7"/>
                <a:gd name="T8" fmla="*/ 1 w 32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7">
                  <a:moveTo>
                    <a:pt x="1" y="6"/>
                  </a:moveTo>
                  <a:cubicBezTo>
                    <a:pt x="11" y="6"/>
                    <a:pt x="21" y="4"/>
                    <a:pt x="31" y="2"/>
                  </a:cubicBezTo>
                  <a:cubicBezTo>
                    <a:pt x="32" y="2"/>
                    <a:pt x="32" y="0"/>
                    <a:pt x="31" y="0"/>
                  </a:cubicBezTo>
                  <a:cubicBezTo>
                    <a:pt x="21" y="2"/>
                    <a:pt x="11" y="4"/>
                    <a:pt x="1" y="5"/>
                  </a:cubicBezTo>
                  <a:cubicBezTo>
                    <a:pt x="0" y="5"/>
                    <a:pt x="0" y="7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Freeform 383"/>
            <p:cNvSpPr/>
            <p:nvPr/>
          </p:nvSpPr>
          <p:spPr bwMode="auto">
            <a:xfrm>
              <a:off x="3207" y="2249"/>
              <a:ext cx="57" cy="14"/>
            </a:xfrm>
            <a:custGeom>
              <a:avLst/>
              <a:gdLst>
                <a:gd name="T0" fmla="*/ 2 w 24"/>
                <a:gd name="T1" fmla="*/ 6 h 6"/>
                <a:gd name="T2" fmla="*/ 23 w 24"/>
                <a:gd name="T3" fmla="*/ 1 h 6"/>
                <a:gd name="T4" fmla="*/ 23 w 24"/>
                <a:gd name="T5" fmla="*/ 0 h 6"/>
                <a:gd name="T6" fmla="*/ 2 w 24"/>
                <a:gd name="T7" fmla="*/ 4 h 6"/>
                <a:gd name="T8" fmla="*/ 2 w 24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6">
                  <a:moveTo>
                    <a:pt x="2" y="6"/>
                  </a:moveTo>
                  <a:cubicBezTo>
                    <a:pt x="9" y="4"/>
                    <a:pt x="16" y="3"/>
                    <a:pt x="23" y="1"/>
                  </a:cubicBezTo>
                  <a:cubicBezTo>
                    <a:pt x="24" y="1"/>
                    <a:pt x="24" y="0"/>
                    <a:pt x="23" y="0"/>
                  </a:cubicBezTo>
                  <a:cubicBezTo>
                    <a:pt x="16" y="1"/>
                    <a:pt x="9" y="3"/>
                    <a:pt x="2" y="4"/>
                  </a:cubicBezTo>
                  <a:cubicBezTo>
                    <a:pt x="0" y="4"/>
                    <a:pt x="1" y="6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384"/>
            <p:cNvSpPr/>
            <p:nvPr/>
          </p:nvSpPr>
          <p:spPr bwMode="auto">
            <a:xfrm>
              <a:off x="3174" y="2261"/>
              <a:ext cx="54" cy="11"/>
            </a:xfrm>
            <a:custGeom>
              <a:avLst/>
              <a:gdLst>
                <a:gd name="T0" fmla="*/ 1 w 23"/>
                <a:gd name="T1" fmla="*/ 5 h 5"/>
                <a:gd name="T2" fmla="*/ 21 w 23"/>
                <a:gd name="T3" fmla="*/ 1 h 5"/>
                <a:gd name="T4" fmla="*/ 21 w 23"/>
                <a:gd name="T5" fmla="*/ 0 h 5"/>
                <a:gd name="T6" fmla="*/ 1 w 23"/>
                <a:gd name="T7" fmla="*/ 3 h 5"/>
                <a:gd name="T8" fmla="*/ 1 w 23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5">
                  <a:moveTo>
                    <a:pt x="1" y="5"/>
                  </a:moveTo>
                  <a:cubicBezTo>
                    <a:pt x="8" y="4"/>
                    <a:pt x="15" y="3"/>
                    <a:pt x="21" y="1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14" y="1"/>
                    <a:pt x="8" y="2"/>
                    <a:pt x="1" y="3"/>
                  </a:cubicBezTo>
                  <a:cubicBezTo>
                    <a:pt x="0" y="3"/>
                    <a:pt x="0" y="5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9" name="Freeform 385"/>
            <p:cNvSpPr/>
            <p:nvPr/>
          </p:nvSpPr>
          <p:spPr bwMode="auto">
            <a:xfrm>
              <a:off x="3162" y="2268"/>
              <a:ext cx="50" cy="12"/>
            </a:xfrm>
            <a:custGeom>
              <a:avLst/>
              <a:gdLst>
                <a:gd name="T0" fmla="*/ 2 w 21"/>
                <a:gd name="T1" fmla="*/ 5 h 5"/>
                <a:gd name="T2" fmla="*/ 20 w 21"/>
                <a:gd name="T3" fmla="*/ 2 h 5"/>
                <a:gd name="T4" fmla="*/ 20 w 21"/>
                <a:gd name="T5" fmla="*/ 1 h 5"/>
                <a:gd name="T6" fmla="*/ 2 w 21"/>
                <a:gd name="T7" fmla="*/ 3 h 5"/>
                <a:gd name="T8" fmla="*/ 2 w 21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2" y="5"/>
                  </a:moveTo>
                  <a:cubicBezTo>
                    <a:pt x="8" y="4"/>
                    <a:pt x="14" y="4"/>
                    <a:pt x="20" y="2"/>
                  </a:cubicBezTo>
                  <a:cubicBezTo>
                    <a:pt x="21" y="2"/>
                    <a:pt x="21" y="0"/>
                    <a:pt x="20" y="1"/>
                  </a:cubicBezTo>
                  <a:cubicBezTo>
                    <a:pt x="14" y="2"/>
                    <a:pt x="8" y="2"/>
                    <a:pt x="2" y="3"/>
                  </a:cubicBezTo>
                  <a:cubicBezTo>
                    <a:pt x="0" y="4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Freeform 386"/>
            <p:cNvSpPr/>
            <p:nvPr/>
          </p:nvSpPr>
          <p:spPr bwMode="auto">
            <a:xfrm>
              <a:off x="3145" y="2277"/>
              <a:ext cx="48" cy="12"/>
            </a:xfrm>
            <a:custGeom>
              <a:avLst/>
              <a:gdLst>
                <a:gd name="T0" fmla="*/ 1 w 20"/>
                <a:gd name="T1" fmla="*/ 4 h 5"/>
                <a:gd name="T2" fmla="*/ 19 w 20"/>
                <a:gd name="T3" fmla="*/ 2 h 5"/>
                <a:gd name="T4" fmla="*/ 18 w 20"/>
                <a:gd name="T5" fmla="*/ 0 h 5"/>
                <a:gd name="T6" fmla="*/ 1 w 20"/>
                <a:gd name="T7" fmla="*/ 3 h 5"/>
                <a:gd name="T8" fmla="*/ 1 w 20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5">
                  <a:moveTo>
                    <a:pt x="1" y="4"/>
                  </a:moveTo>
                  <a:cubicBezTo>
                    <a:pt x="7" y="4"/>
                    <a:pt x="13" y="3"/>
                    <a:pt x="19" y="2"/>
                  </a:cubicBezTo>
                  <a:cubicBezTo>
                    <a:pt x="20" y="2"/>
                    <a:pt x="20" y="0"/>
                    <a:pt x="18" y="0"/>
                  </a:cubicBezTo>
                  <a:cubicBezTo>
                    <a:pt x="13" y="1"/>
                    <a:pt x="7" y="2"/>
                    <a:pt x="1" y="3"/>
                  </a:cubicBezTo>
                  <a:cubicBezTo>
                    <a:pt x="0" y="3"/>
                    <a:pt x="0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" name="Freeform 387"/>
            <p:cNvSpPr/>
            <p:nvPr/>
          </p:nvSpPr>
          <p:spPr bwMode="auto">
            <a:xfrm>
              <a:off x="3131" y="2284"/>
              <a:ext cx="54" cy="10"/>
            </a:xfrm>
            <a:custGeom>
              <a:avLst/>
              <a:gdLst>
                <a:gd name="T0" fmla="*/ 1 w 23"/>
                <a:gd name="T1" fmla="*/ 4 h 4"/>
                <a:gd name="T2" fmla="*/ 22 w 23"/>
                <a:gd name="T3" fmla="*/ 2 h 4"/>
                <a:gd name="T4" fmla="*/ 22 w 23"/>
                <a:gd name="T5" fmla="*/ 0 h 4"/>
                <a:gd name="T6" fmla="*/ 1 w 23"/>
                <a:gd name="T7" fmla="*/ 2 h 4"/>
                <a:gd name="T8" fmla="*/ 1 w 23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">
                  <a:moveTo>
                    <a:pt x="1" y="4"/>
                  </a:moveTo>
                  <a:cubicBezTo>
                    <a:pt x="8" y="4"/>
                    <a:pt x="15" y="3"/>
                    <a:pt x="22" y="2"/>
                  </a:cubicBezTo>
                  <a:cubicBezTo>
                    <a:pt x="23" y="2"/>
                    <a:pt x="23" y="0"/>
                    <a:pt x="22" y="0"/>
                  </a:cubicBezTo>
                  <a:cubicBezTo>
                    <a:pt x="15" y="1"/>
                    <a:pt x="8" y="2"/>
                    <a:pt x="1" y="2"/>
                  </a:cubicBezTo>
                  <a:cubicBezTo>
                    <a:pt x="0" y="2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2" name="Freeform 388"/>
            <p:cNvSpPr/>
            <p:nvPr/>
          </p:nvSpPr>
          <p:spPr bwMode="auto">
            <a:xfrm>
              <a:off x="3832" y="2166"/>
              <a:ext cx="113" cy="747"/>
            </a:xfrm>
            <a:custGeom>
              <a:avLst/>
              <a:gdLst>
                <a:gd name="T0" fmla="*/ 0 w 48"/>
                <a:gd name="T1" fmla="*/ 2 h 315"/>
                <a:gd name="T2" fmla="*/ 3 w 48"/>
                <a:gd name="T3" fmla="*/ 43 h 315"/>
                <a:gd name="T4" fmla="*/ 7 w 48"/>
                <a:gd name="T5" fmla="*/ 77 h 315"/>
                <a:gd name="T6" fmla="*/ 17 w 48"/>
                <a:gd name="T7" fmla="*/ 159 h 315"/>
                <a:gd name="T8" fmla="*/ 28 w 48"/>
                <a:gd name="T9" fmla="*/ 234 h 315"/>
                <a:gd name="T10" fmla="*/ 47 w 48"/>
                <a:gd name="T11" fmla="*/ 314 h 315"/>
                <a:gd name="T12" fmla="*/ 48 w 48"/>
                <a:gd name="T13" fmla="*/ 314 h 315"/>
                <a:gd name="T14" fmla="*/ 48 w 48"/>
                <a:gd name="T15" fmla="*/ 309 h 315"/>
                <a:gd name="T16" fmla="*/ 47 w 48"/>
                <a:gd name="T17" fmla="*/ 309 h 315"/>
                <a:gd name="T18" fmla="*/ 48 w 48"/>
                <a:gd name="T19" fmla="*/ 310 h 315"/>
                <a:gd name="T20" fmla="*/ 45 w 48"/>
                <a:gd name="T21" fmla="*/ 298 h 315"/>
                <a:gd name="T22" fmla="*/ 41 w 48"/>
                <a:gd name="T23" fmla="*/ 279 h 315"/>
                <a:gd name="T24" fmla="*/ 30 w 48"/>
                <a:gd name="T25" fmla="*/ 237 h 315"/>
                <a:gd name="T26" fmla="*/ 18 w 48"/>
                <a:gd name="T27" fmla="*/ 155 h 315"/>
                <a:gd name="T28" fmla="*/ 9 w 48"/>
                <a:gd name="T29" fmla="*/ 80 h 315"/>
                <a:gd name="T30" fmla="*/ 4 w 48"/>
                <a:gd name="T31" fmla="*/ 40 h 315"/>
                <a:gd name="T32" fmla="*/ 2 w 48"/>
                <a:gd name="T33" fmla="*/ 1 h 315"/>
                <a:gd name="T34" fmla="*/ 0 w 48"/>
                <a:gd name="T35" fmla="*/ 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8" h="315">
                  <a:moveTo>
                    <a:pt x="0" y="2"/>
                  </a:moveTo>
                  <a:cubicBezTo>
                    <a:pt x="3" y="15"/>
                    <a:pt x="2" y="29"/>
                    <a:pt x="3" y="43"/>
                  </a:cubicBezTo>
                  <a:cubicBezTo>
                    <a:pt x="3" y="54"/>
                    <a:pt x="5" y="66"/>
                    <a:pt x="7" y="77"/>
                  </a:cubicBezTo>
                  <a:cubicBezTo>
                    <a:pt x="12" y="104"/>
                    <a:pt x="15" y="131"/>
                    <a:pt x="17" y="159"/>
                  </a:cubicBezTo>
                  <a:cubicBezTo>
                    <a:pt x="19" y="184"/>
                    <a:pt x="22" y="209"/>
                    <a:pt x="28" y="234"/>
                  </a:cubicBezTo>
                  <a:cubicBezTo>
                    <a:pt x="34" y="261"/>
                    <a:pt x="41" y="287"/>
                    <a:pt x="47" y="314"/>
                  </a:cubicBezTo>
                  <a:cubicBezTo>
                    <a:pt x="47" y="315"/>
                    <a:pt x="48" y="315"/>
                    <a:pt x="48" y="314"/>
                  </a:cubicBezTo>
                  <a:cubicBezTo>
                    <a:pt x="48" y="312"/>
                    <a:pt x="48" y="311"/>
                    <a:pt x="48" y="309"/>
                  </a:cubicBezTo>
                  <a:cubicBezTo>
                    <a:pt x="48" y="308"/>
                    <a:pt x="47" y="308"/>
                    <a:pt x="47" y="309"/>
                  </a:cubicBezTo>
                  <a:cubicBezTo>
                    <a:pt x="46" y="312"/>
                    <a:pt x="47" y="312"/>
                    <a:pt x="48" y="310"/>
                  </a:cubicBezTo>
                  <a:cubicBezTo>
                    <a:pt x="47" y="306"/>
                    <a:pt x="46" y="302"/>
                    <a:pt x="45" y="298"/>
                  </a:cubicBezTo>
                  <a:cubicBezTo>
                    <a:pt x="44" y="292"/>
                    <a:pt x="42" y="285"/>
                    <a:pt x="41" y="279"/>
                  </a:cubicBezTo>
                  <a:cubicBezTo>
                    <a:pt x="37" y="265"/>
                    <a:pt x="34" y="251"/>
                    <a:pt x="30" y="237"/>
                  </a:cubicBezTo>
                  <a:cubicBezTo>
                    <a:pt x="24" y="210"/>
                    <a:pt x="21" y="182"/>
                    <a:pt x="18" y="155"/>
                  </a:cubicBezTo>
                  <a:cubicBezTo>
                    <a:pt x="16" y="130"/>
                    <a:pt x="14" y="105"/>
                    <a:pt x="9" y="80"/>
                  </a:cubicBezTo>
                  <a:cubicBezTo>
                    <a:pt x="7" y="66"/>
                    <a:pt x="5" y="53"/>
                    <a:pt x="4" y="40"/>
                  </a:cubicBezTo>
                  <a:cubicBezTo>
                    <a:pt x="4" y="27"/>
                    <a:pt x="4" y="14"/>
                    <a:pt x="2" y="1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3" name="Freeform 389"/>
            <p:cNvSpPr/>
            <p:nvPr/>
          </p:nvSpPr>
          <p:spPr bwMode="auto">
            <a:xfrm>
              <a:off x="3815" y="2159"/>
              <a:ext cx="102" cy="775"/>
            </a:xfrm>
            <a:custGeom>
              <a:avLst/>
              <a:gdLst>
                <a:gd name="T0" fmla="*/ 43 w 43"/>
                <a:gd name="T1" fmla="*/ 325 h 327"/>
                <a:gd name="T2" fmla="*/ 38 w 43"/>
                <a:gd name="T3" fmla="*/ 282 h 327"/>
                <a:gd name="T4" fmla="*/ 36 w 43"/>
                <a:gd name="T5" fmla="*/ 247 h 327"/>
                <a:gd name="T6" fmla="*/ 26 w 43"/>
                <a:gd name="T7" fmla="*/ 209 h 327"/>
                <a:gd name="T8" fmla="*/ 23 w 43"/>
                <a:gd name="T9" fmla="*/ 166 h 327"/>
                <a:gd name="T10" fmla="*/ 9 w 43"/>
                <a:gd name="T11" fmla="*/ 87 h 327"/>
                <a:gd name="T12" fmla="*/ 2 w 43"/>
                <a:gd name="T13" fmla="*/ 45 h 327"/>
                <a:gd name="T14" fmla="*/ 2 w 43"/>
                <a:gd name="T15" fmla="*/ 1 h 327"/>
                <a:gd name="T16" fmla="*/ 0 w 43"/>
                <a:gd name="T17" fmla="*/ 1 h 327"/>
                <a:gd name="T18" fmla="*/ 0 w 43"/>
                <a:gd name="T19" fmla="*/ 41 h 327"/>
                <a:gd name="T20" fmla="*/ 5 w 43"/>
                <a:gd name="T21" fmla="*/ 77 h 327"/>
                <a:gd name="T22" fmla="*/ 21 w 43"/>
                <a:gd name="T23" fmla="*/ 166 h 327"/>
                <a:gd name="T24" fmla="*/ 23 w 43"/>
                <a:gd name="T25" fmla="*/ 202 h 327"/>
                <a:gd name="T26" fmla="*/ 34 w 43"/>
                <a:gd name="T27" fmla="*/ 244 h 327"/>
                <a:gd name="T28" fmla="*/ 36 w 43"/>
                <a:gd name="T29" fmla="*/ 286 h 327"/>
                <a:gd name="T30" fmla="*/ 41 w 43"/>
                <a:gd name="T31" fmla="*/ 326 h 327"/>
                <a:gd name="T32" fmla="*/ 43 w 43"/>
                <a:gd name="T33" fmla="*/ 32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" h="327">
                  <a:moveTo>
                    <a:pt x="43" y="325"/>
                  </a:moveTo>
                  <a:cubicBezTo>
                    <a:pt x="40" y="311"/>
                    <a:pt x="38" y="297"/>
                    <a:pt x="38" y="282"/>
                  </a:cubicBezTo>
                  <a:cubicBezTo>
                    <a:pt x="38" y="270"/>
                    <a:pt x="39" y="259"/>
                    <a:pt x="36" y="247"/>
                  </a:cubicBezTo>
                  <a:cubicBezTo>
                    <a:pt x="34" y="234"/>
                    <a:pt x="29" y="222"/>
                    <a:pt x="26" y="209"/>
                  </a:cubicBezTo>
                  <a:cubicBezTo>
                    <a:pt x="23" y="195"/>
                    <a:pt x="23" y="180"/>
                    <a:pt x="23" y="166"/>
                  </a:cubicBezTo>
                  <a:cubicBezTo>
                    <a:pt x="22" y="139"/>
                    <a:pt x="15" y="113"/>
                    <a:pt x="9" y="87"/>
                  </a:cubicBezTo>
                  <a:cubicBezTo>
                    <a:pt x="6" y="73"/>
                    <a:pt x="2" y="60"/>
                    <a:pt x="2" y="45"/>
                  </a:cubicBezTo>
                  <a:cubicBezTo>
                    <a:pt x="2" y="30"/>
                    <a:pt x="3" y="16"/>
                    <a:pt x="2" y="1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1" y="15"/>
                    <a:pt x="1" y="28"/>
                    <a:pt x="0" y="41"/>
                  </a:cubicBezTo>
                  <a:cubicBezTo>
                    <a:pt x="0" y="54"/>
                    <a:pt x="2" y="65"/>
                    <a:pt x="5" y="77"/>
                  </a:cubicBezTo>
                  <a:cubicBezTo>
                    <a:pt x="12" y="106"/>
                    <a:pt x="20" y="136"/>
                    <a:pt x="21" y="166"/>
                  </a:cubicBezTo>
                  <a:cubicBezTo>
                    <a:pt x="22" y="178"/>
                    <a:pt x="21" y="190"/>
                    <a:pt x="23" y="202"/>
                  </a:cubicBezTo>
                  <a:cubicBezTo>
                    <a:pt x="26" y="216"/>
                    <a:pt x="30" y="230"/>
                    <a:pt x="34" y="244"/>
                  </a:cubicBezTo>
                  <a:cubicBezTo>
                    <a:pt x="37" y="258"/>
                    <a:pt x="36" y="271"/>
                    <a:pt x="36" y="286"/>
                  </a:cubicBezTo>
                  <a:cubicBezTo>
                    <a:pt x="36" y="299"/>
                    <a:pt x="38" y="312"/>
                    <a:pt x="41" y="326"/>
                  </a:cubicBezTo>
                  <a:cubicBezTo>
                    <a:pt x="41" y="327"/>
                    <a:pt x="43" y="326"/>
                    <a:pt x="43" y="3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4" name="Freeform 390"/>
            <p:cNvSpPr/>
            <p:nvPr/>
          </p:nvSpPr>
          <p:spPr bwMode="auto">
            <a:xfrm>
              <a:off x="3867" y="2638"/>
              <a:ext cx="40" cy="303"/>
            </a:xfrm>
            <a:custGeom>
              <a:avLst/>
              <a:gdLst>
                <a:gd name="T0" fmla="*/ 14 w 17"/>
                <a:gd name="T1" fmla="*/ 127 h 128"/>
                <a:gd name="T2" fmla="*/ 15 w 17"/>
                <a:gd name="T3" fmla="*/ 65 h 128"/>
                <a:gd name="T4" fmla="*/ 5 w 17"/>
                <a:gd name="T5" fmla="*/ 2 h 128"/>
                <a:gd name="T6" fmla="*/ 3 w 17"/>
                <a:gd name="T7" fmla="*/ 1 h 128"/>
                <a:gd name="T8" fmla="*/ 12 w 17"/>
                <a:gd name="T9" fmla="*/ 56 h 128"/>
                <a:gd name="T10" fmla="*/ 12 w 17"/>
                <a:gd name="T11" fmla="*/ 127 h 128"/>
                <a:gd name="T12" fmla="*/ 14 w 17"/>
                <a:gd name="T13" fmla="*/ 12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28">
                  <a:moveTo>
                    <a:pt x="14" y="127"/>
                  </a:moveTo>
                  <a:cubicBezTo>
                    <a:pt x="15" y="106"/>
                    <a:pt x="16" y="86"/>
                    <a:pt x="15" y="65"/>
                  </a:cubicBezTo>
                  <a:cubicBezTo>
                    <a:pt x="14" y="43"/>
                    <a:pt x="1" y="24"/>
                    <a:pt x="5" y="2"/>
                  </a:cubicBezTo>
                  <a:cubicBezTo>
                    <a:pt x="5" y="0"/>
                    <a:pt x="3" y="0"/>
                    <a:pt x="3" y="1"/>
                  </a:cubicBezTo>
                  <a:cubicBezTo>
                    <a:pt x="0" y="20"/>
                    <a:pt x="8" y="38"/>
                    <a:pt x="12" y="56"/>
                  </a:cubicBezTo>
                  <a:cubicBezTo>
                    <a:pt x="17" y="78"/>
                    <a:pt x="14" y="104"/>
                    <a:pt x="12" y="127"/>
                  </a:cubicBezTo>
                  <a:cubicBezTo>
                    <a:pt x="12" y="128"/>
                    <a:pt x="14" y="128"/>
                    <a:pt x="14" y="1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5" name="Freeform 391"/>
            <p:cNvSpPr/>
            <p:nvPr/>
          </p:nvSpPr>
          <p:spPr bwMode="auto">
            <a:xfrm>
              <a:off x="3898" y="2745"/>
              <a:ext cx="36" cy="189"/>
            </a:xfrm>
            <a:custGeom>
              <a:avLst/>
              <a:gdLst>
                <a:gd name="T0" fmla="*/ 14 w 15"/>
                <a:gd name="T1" fmla="*/ 79 h 80"/>
                <a:gd name="T2" fmla="*/ 11 w 15"/>
                <a:gd name="T3" fmla="*/ 39 h 80"/>
                <a:gd name="T4" fmla="*/ 2 w 15"/>
                <a:gd name="T5" fmla="*/ 1 h 80"/>
                <a:gd name="T6" fmla="*/ 0 w 15"/>
                <a:gd name="T7" fmla="*/ 2 h 80"/>
                <a:gd name="T8" fmla="*/ 8 w 15"/>
                <a:gd name="T9" fmla="*/ 35 h 80"/>
                <a:gd name="T10" fmla="*/ 13 w 15"/>
                <a:gd name="T11" fmla="*/ 79 h 80"/>
                <a:gd name="T12" fmla="*/ 14 w 15"/>
                <a:gd name="T13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0">
                  <a:moveTo>
                    <a:pt x="14" y="79"/>
                  </a:moveTo>
                  <a:cubicBezTo>
                    <a:pt x="15" y="65"/>
                    <a:pt x="13" y="52"/>
                    <a:pt x="11" y="39"/>
                  </a:cubicBezTo>
                  <a:cubicBezTo>
                    <a:pt x="8" y="27"/>
                    <a:pt x="7" y="13"/>
                    <a:pt x="2" y="1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5" y="12"/>
                    <a:pt x="6" y="23"/>
                    <a:pt x="8" y="35"/>
                  </a:cubicBezTo>
                  <a:cubicBezTo>
                    <a:pt x="11" y="49"/>
                    <a:pt x="14" y="64"/>
                    <a:pt x="13" y="79"/>
                  </a:cubicBezTo>
                  <a:cubicBezTo>
                    <a:pt x="12" y="80"/>
                    <a:pt x="14" y="80"/>
                    <a:pt x="14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6" name="Freeform 392"/>
            <p:cNvSpPr/>
            <p:nvPr/>
          </p:nvSpPr>
          <p:spPr bwMode="auto">
            <a:xfrm>
              <a:off x="3870" y="2723"/>
              <a:ext cx="30" cy="195"/>
            </a:xfrm>
            <a:custGeom>
              <a:avLst/>
              <a:gdLst>
                <a:gd name="T0" fmla="*/ 1 w 13"/>
                <a:gd name="T1" fmla="*/ 1 h 82"/>
                <a:gd name="T2" fmla="*/ 12 w 13"/>
                <a:gd name="T3" fmla="*/ 81 h 82"/>
                <a:gd name="T4" fmla="*/ 13 w 13"/>
                <a:gd name="T5" fmla="*/ 80 h 82"/>
                <a:gd name="T6" fmla="*/ 2 w 13"/>
                <a:gd name="T7" fmla="*/ 1 h 82"/>
                <a:gd name="T8" fmla="*/ 1 w 13"/>
                <a:gd name="T9" fmla="*/ 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82">
                  <a:moveTo>
                    <a:pt x="1" y="1"/>
                  </a:moveTo>
                  <a:cubicBezTo>
                    <a:pt x="9" y="27"/>
                    <a:pt x="6" y="55"/>
                    <a:pt x="12" y="81"/>
                  </a:cubicBezTo>
                  <a:cubicBezTo>
                    <a:pt x="12" y="82"/>
                    <a:pt x="13" y="82"/>
                    <a:pt x="13" y="80"/>
                  </a:cubicBezTo>
                  <a:cubicBezTo>
                    <a:pt x="7" y="54"/>
                    <a:pt x="11" y="27"/>
                    <a:pt x="2" y="1"/>
                  </a:cubicBezTo>
                  <a:cubicBezTo>
                    <a:pt x="2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7" name="Freeform 393"/>
            <p:cNvSpPr/>
            <p:nvPr/>
          </p:nvSpPr>
          <p:spPr bwMode="auto">
            <a:xfrm>
              <a:off x="3822" y="2156"/>
              <a:ext cx="67" cy="316"/>
            </a:xfrm>
            <a:custGeom>
              <a:avLst/>
              <a:gdLst>
                <a:gd name="T0" fmla="*/ 8 w 28"/>
                <a:gd name="T1" fmla="*/ 1 h 133"/>
                <a:gd name="T2" fmla="*/ 26 w 28"/>
                <a:gd name="T3" fmla="*/ 132 h 133"/>
                <a:gd name="T4" fmla="*/ 28 w 28"/>
                <a:gd name="T5" fmla="*/ 131 h 133"/>
                <a:gd name="T6" fmla="*/ 9 w 28"/>
                <a:gd name="T7" fmla="*/ 1 h 133"/>
                <a:gd name="T8" fmla="*/ 8 w 28"/>
                <a:gd name="T9" fmla="*/ 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33">
                  <a:moveTo>
                    <a:pt x="8" y="1"/>
                  </a:moveTo>
                  <a:cubicBezTo>
                    <a:pt x="0" y="45"/>
                    <a:pt x="17" y="89"/>
                    <a:pt x="26" y="132"/>
                  </a:cubicBezTo>
                  <a:cubicBezTo>
                    <a:pt x="26" y="133"/>
                    <a:pt x="28" y="132"/>
                    <a:pt x="28" y="131"/>
                  </a:cubicBezTo>
                  <a:cubicBezTo>
                    <a:pt x="19" y="89"/>
                    <a:pt x="2" y="45"/>
                    <a:pt x="9" y="1"/>
                  </a:cubicBezTo>
                  <a:cubicBezTo>
                    <a:pt x="9" y="0"/>
                    <a:pt x="8" y="0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Freeform 394"/>
            <p:cNvSpPr/>
            <p:nvPr/>
          </p:nvSpPr>
          <p:spPr bwMode="auto">
            <a:xfrm>
              <a:off x="1929" y="2351"/>
              <a:ext cx="291" cy="977"/>
            </a:xfrm>
            <a:custGeom>
              <a:avLst/>
              <a:gdLst>
                <a:gd name="T0" fmla="*/ 5 w 123"/>
                <a:gd name="T1" fmla="*/ 396 h 412"/>
                <a:gd name="T2" fmla="*/ 47 w 123"/>
                <a:gd name="T3" fmla="*/ 178 h 412"/>
                <a:gd name="T4" fmla="*/ 68 w 123"/>
                <a:gd name="T5" fmla="*/ 68 h 412"/>
                <a:gd name="T6" fmla="*/ 79 w 123"/>
                <a:gd name="T7" fmla="*/ 11 h 412"/>
                <a:gd name="T8" fmla="*/ 84 w 123"/>
                <a:gd name="T9" fmla="*/ 5 h 412"/>
                <a:gd name="T10" fmla="*/ 96 w 123"/>
                <a:gd name="T11" fmla="*/ 5 h 412"/>
                <a:gd name="T12" fmla="*/ 120 w 123"/>
                <a:gd name="T13" fmla="*/ 7 h 412"/>
                <a:gd name="T14" fmla="*/ 122 w 123"/>
                <a:gd name="T15" fmla="*/ 6 h 412"/>
                <a:gd name="T16" fmla="*/ 122 w 123"/>
                <a:gd name="T17" fmla="*/ 5 h 412"/>
                <a:gd name="T18" fmla="*/ 119 w 123"/>
                <a:gd name="T19" fmla="*/ 3 h 412"/>
                <a:gd name="T20" fmla="*/ 82 w 123"/>
                <a:gd name="T21" fmla="*/ 230 h 412"/>
                <a:gd name="T22" fmla="*/ 65 w 123"/>
                <a:gd name="T23" fmla="*/ 350 h 412"/>
                <a:gd name="T24" fmla="*/ 54 w 123"/>
                <a:gd name="T25" fmla="*/ 406 h 412"/>
                <a:gd name="T26" fmla="*/ 26 w 123"/>
                <a:gd name="T27" fmla="*/ 401 h 412"/>
                <a:gd name="T28" fmla="*/ 3 w 123"/>
                <a:gd name="T29" fmla="*/ 396 h 412"/>
                <a:gd name="T30" fmla="*/ 3 w 123"/>
                <a:gd name="T31" fmla="*/ 400 h 412"/>
                <a:gd name="T32" fmla="*/ 55 w 123"/>
                <a:gd name="T33" fmla="*/ 412 h 412"/>
                <a:gd name="T34" fmla="*/ 57 w 123"/>
                <a:gd name="T35" fmla="*/ 411 h 412"/>
                <a:gd name="T36" fmla="*/ 122 w 123"/>
                <a:gd name="T37" fmla="*/ 4 h 412"/>
                <a:gd name="T38" fmla="*/ 119 w 123"/>
                <a:gd name="T39" fmla="*/ 3 h 412"/>
                <a:gd name="T40" fmla="*/ 103 w 123"/>
                <a:gd name="T41" fmla="*/ 2 h 412"/>
                <a:gd name="T42" fmla="*/ 79 w 123"/>
                <a:gd name="T43" fmla="*/ 0 h 412"/>
                <a:gd name="T44" fmla="*/ 77 w 123"/>
                <a:gd name="T45" fmla="*/ 2 h 412"/>
                <a:gd name="T46" fmla="*/ 38 w 123"/>
                <a:gd name="T47" fmla="*/ 200 h 412"/>
                <a:gd name="T48" fmla="*/ 1 w 123"/>
                <a:gd name="T49" fmla="*/ 395 h 412"/>
                <a:gd name="T50" fmla="*/ 5 w 123"/>
                <a:gd name="T51" fmla="*/ 396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3" h="412">
                  <a:moveTo>
                    <a:pt x="5" y="396"/>
                  </a:moveTo>
                  <a:cubicBezTo>
                    <a:pt x="24" y="324"/>
                    <a:pt x="31" y="250"/>
                    <a:pt x="47" y="178"/>
                  </a:cubicBezTo>
                  <a:cubicBezTo>
                    <a:pt x="55" y="142"/>
                    <a:pt x="62" y="105"/>
                    <a:pt x="68" y="68"/>
                  </a:cubicBezTo>
                  <a:cubicBezTo>
                    <a:pt x="72" y="49"/>
                    <a:pt x="75" y="30"/>
                    <a:pt x="79" y="11"/>
                  </a:cubicBezTo>
                  <a:cubicBezTo>
                    <a:pt x="80" y="7"/>
                    <a:pt x="80" y="4"/>
                    <a:pt x="84" y="5"/>
                  </a:cubicBezTo>
                  <a:cubicBezTo>
                    <a:pt x="88" y="5"/>
                    <a:pt x="92" y="5"/>
                    <a:pt x="96" y="5"/>
                  </a:cubicBezTo>
                  <a:cubicBezTo>
                    <a:pt x="104" y="6"/>
                    <a:pt x="112" y="6"/>
                    <a:pt x="120" y="7"/>
                  </a:cubicBezTo>
                  <a:cubicBezTo>
                    <a:pt x="120" y="7"/>
                    <a:pt x="121" y="7"/>
                    <a:pt x="122" y="6"/>
                  </a:cubicBezTo>
                  <a:cubicBezTo>
                    <a:pt x="122" y="6"/>
                    <a:pt x="122" y="5"/>
                    <a:pt x="122" y="5"/>
                  </a:cubicBezTo>
                  <a:cubicBezTo>
                    <a:pt x="121" y="4"/>
                    <a:pt x="120" y="4"/>
                    <a:pt x="119" y="3"/>
                  </a:cubicBezTo>
                  <a:cubicBezTo>
                    <a:pt x="101" y="78"/>
                    <a:pt x="92" y="154"/>
                    <a:pt x="82" y="230"/>
                  </a:cubicBezTo>
                  <a:cubicBezTo>
                    <a:pt x="77" y="270"/>
                    <a:pt x="71" y="310"/>
                    <a:pt x="65" y="350"/>
                  </a:cubicBezTo>
                  <a:cubicBezTo>
                    <a:pt x="62" y="369"/>
                    <a:pt x="58" y="388"/>
                    <a:pt x="54" y="406"/>
                  </a:cubicBezTo>
                  <a:cubicBezTo>
                    <a:pt x="53" y="411"/>
                    <a:pt x="29" y="402"/>
                    <a:pt x="26" y="401"/>
                  </a:cubicBezTo>
                  <a:cubicBezTo>
                    <a:pt x="18" y="398"/>
                    <a:pt x="11" y="397"/>
                    <a:pt x="3" y="396"/>
                  </a:cubicBezTo>
                  <a:cubicBezTo>
                    <a:pt x="0" y="396"/>
                    <a:pt x="0" y="400"/>
                    <a:pt x="3" y="400"/>
                  </a:cubicBezTo>
                  <a:cubicBezTo>
                    <a:pt x="21" y="401"/>
                    <a:pt x="37" y="410"/>
                    <a:pt x="55" y="412"/>
                  </a:cubicBezTo>
                  <a:cubicBezTo>
                    <a:pt x="56" y="412"/>
                    <a:pt x="57" y="412"/>
                    <a:pt x="57" y="411"/>
                  </a:cubicBezTo>
                  <a:cubicBezTo>
                    <a:pt x="86" y="276"/>
                    <a:pt x="91" y="138"/>
                    <a:pt x="122" y="4"/>
                  </a:cubicBezTo>
                  <a:cubicBezTo>
                    <a:pt x="123" y="2"/>
                    <a:pt x="120" y="1"/>
                    <a:pt x="119" y="3"/>
                  </a:cubicBezTo>
                  <a:cubicBezTo>
                    <a:pt x="118" y="4"/>
                    <a:pt x="105" y="2"/>
                    <a:pt x="103" y="2"/>
                  </a:cubicBezTo>
                  <a:cubicBezTo>
                    <a:pt x="95" y="1"/>
                    <a:pt x="87" y="1"/>
                    <a:pt x="79" y="0"/>
                  </a:cubicBezTo>
                  <a:cubicBezTo>
                    <a:pt x="78" y="0"/>
                    <a:pt x="77" y="1"/>
                    <a:pt x="77" y="2"/>
                  </a:cubicBezTo>
                  <a:cubicBezTo>
                    <a:pt x="63" y="68"/>
                    <a:pt x="52" y="134"/>
                    <a:pt x="38" y="200"/>
                  </a:cubicBezTo>
                  <a:cubicBezTo>
                    <a:pt x="24" y="265"/>
                    <a:pt x="18" y="331"/>
                    <a:pt x="1" y="395"/>
                  </a:cubicBezTo>
                  <a:cubicBezTo>
                    <a:pt x="0" y="397"/>
                    <a:pt x="4" y="398"/>
                    <a:pt x="5" y="3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Freeform 395"/>
            <p:cNvSpPr/>
            <p:nvPr/>
          </p:nvSpPr>
          <p:spPr bwMode="auto">
            <a:xfrm>
              <a:off x="2108" y="2213"/>
              <a:ext cx="140" cy="157"/>
            </a:xfrm>
            <a:custGeom>
              <a:avLst/>
              <a:gdLst>
                <a:gd name="T0" fmla="*/ 5 w 59"/>
                <a:gd name="T1" fmla="*/ 61 h 66"/>
                <a:gd name="T2" fmla="*/ 43 w 59"/>
                <a:gd name="T3" fmla="*/ 66 h 66"/>
                <a:gd name="T4" fmla="*/ 45 w 59"/>
                <a:gd name="T5" fmla="*/ 65 h 66"/>
                <a:gd name="T6" fmla="*/ 40 w 59"/>
                <a:gd name="T7" fmla="*/ 10 h 66"/>
                <a:gd name="T8" fmla="*/ 1 w 59"/>
                <a:gd name="T9" fmla="*/ 60 h 66"/>
                <a:gd name="T10" fmla="*/ 4 w 59"/>
                <a:gd name="T11" fmla="*/ 62 h 66"/>
                <a:gd name="T12" fmla="*/ 6 w 59"/>
                <a:gd name="T13" fmla="*/ 60 h 66"/>
                <a:gd name="T14" fmla="*/ 4 w 59"/>
                <a:gd name="T15" fmla="*/ 57 h 66"/>
                <a:gd name="T16" fmla="*/ 2 w 59"/>
                <a:gd name="T17" fmla="*/ 59 h 66"/>
                <a:gd name="T18" fmla="*/ 5 w 59"/>
                <a:gd name="T19" fmla="*/ 61 h 66"/>
                <a:gd name="T20" fmla="*/ 16 w 59"/>
                <a:gd name="T21" fmla="*/ 27 h 66"/>
                <a:gd name="T22" fmla="*/ 45 w 59"/>
                <a:gd name="T23" fmla="*/ 21 h 66"/>
                <a:gd name="T24" fmla="*/ 44 w 59"/>
                <a:gd name="T25" fmla="*/ 53 h 66"/>
                <a:gd name="T26" fmla="*/ 42 w 59"/>
                <a:gd name="T27" fmla="*/ 60 h 66"/>
                <a:gd name="T28" fmla="*/ 36 w 59"/>
                <a:gd name="T29" fmla="*/ 62 h 66"/>
                <a:gd name="T30" fmla="*/ 6 w 59"/>
                <a:gd name="T31" fmla="*/ 57 h 66"/>
                <a:gd name="T32" fmla="*/ 5 w 59"/>
                <a:gd name="T33" fmla="*/ 6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9" h="66">
                  <a:moveTo>
                    <a:pt x="5" y="61"/>
                  </a:moveTo>
                  <a:cubicBezTo>
                    <a:pt x="17" y="65"/>
                    <a:pt x="30" y="65"/>
                    <a:pt x="43" y="66"/>
                  </a:cubicBezTo>
                  <a:cubicBezTo>
                    <a:pt x="44" y="66"/>
                    <a:pt x="45" y="66"/>
                    <a:pt x="45" y="65"/>
                  </a:cubicBezTo>
                  <a:cubicBezTo>
                    <a:pt x="48" y="52"/>
                    <a:pt x="59" y="16"/>
                    <a:pt x="40" y="10"/>
                  </a:cubicBezTo>
                  <a:cubicBezTo>
                    <a:pt x="14" y="0"/>
                    <a:pt x="6" y="43"/>
                    <a:pt x="1" y="60"/>
                  </a:cubicBezTo>
                  <a:cubicBezTo>
                    <a:pt x="0" y="62"/>
                    <a:pt x="2" y="63"/>
                    <a:pt x="4" y="62"/>
                  </a:cubicBezTo>
                  <a:cubicBezTo>
                    <a:pt x="5" y="62"/>
                    <a:pt x="5" y="61"/>
                    <a:pt x="6" y="60"/>
                  </a:cubicBezTo>
                  <a:cubicBezTo>
                    <a:pt x="8" y="59"/>
                    <a:pt x="6" y="56"/>
                    <a:pt x="4" y="57"/>
                  </a:cubicBezTo>
                  <a:cubicBezTo>
                    <a:pt x="3" y="58"/>
                    <a:pt x="3" y="58"/>
                    <a:pt x="2" y="59"/>
                  </a:cubicBezTo>
                  <a:cubicBezTo>
                    <a:pt x="3" y="59"/>
                    <a:pt x="4" y="60"/>
                    <a:pt x="5" y="61"/>
                  </a:cubicBezTo>
                  <a:cubicBezTo>
                    <a:pt x="8" y="50"/>
                    <a:pt x="11" y="38"/>
                    <a:pt x="16" y="27"/>
                  </a:cubicBezTo>
                  <a:cubicBezTo>
                    <a:pt x="21" y="16"/>
                    <a:pt x="39" y="4"/>
                    <a:pt x="45" y="21"/>
                  </a:cubicBezTo>
                  <a:cubicBezTo>
                    <a:pt x="49" y="31"/>
                    <a:pt x="46" y="43"/>
                    <a:pt x="44" y="53"/>
                  </a:cubicBezTo>
                  <a:cubicBezTo>
                    <a:pt x="43" y="55"/>
                    <a:pt x="43" y="58"/>
                    <a:pt x="42" y="60"/>
                  </a:cubicBezTo>
                  <a:cubicBezTo>
                    <a:pt x="41" y="64"/>
                    <a:pt x="40" y="62"/>
                    <a:pt x="36" y="62"/>
                  </a:cubicBezTo>
                  <a:cubicBezTo>
                    <a:pt x="26" y="61"/>
                    <a:pt x="16" y="61"/>
                    <a:pt x="6" y="57"/>
                  </a:cubicBezTo>
                  <a:cubicBezTo>
                    <a:pt x="3" y="56"/>
                    <a:pt x="2" y="60"/>
                    <a:pt x="5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Freeform 396"/>
            <p:cNvSpPr/>
            <p:nvPr/>
          </p:nvSpPr>
          <p:spPr bwMode="auto">
            <a:xfrm>
              <a:off x="1929" y="3288"/>
              <a:ext cx="134" cy="194"/>
            </a:xfrm>
            <a:custGeom>
              <a:avLst/>
              <a:gdLst>
                <a:gd name="T0" fmla="*/ 1 w 57"/>
                <a:gd name="T1" fmla="*/ 4 h 82"/>
                <a:gd name="T2" fmla="*/ 17 w 57"/>
                <a:gd name="T3" fmla="*/ 80 h 82"/>
                <a:gd name="T4" fmla="*/ 21 w 57"/>
                <a:gd name="T5" fmla="*/ 80 h 82"/>
                <a:gd name="T6" fmla="*/ 57 w 57"/>
                <a:gd name="T7" fmla="*/ 17 h 82"/>
                <a:gd name="T8" fmla="*/ 55 w 57"/>
                <a:gd name="T9" fmla="*/ 15 h 82"/>
                <a:gd name="T10" fmla="*/ 23 w 57"/>
                <a:gd name="T11" fmla="*/ 3 h 82"/>
                <a:gd name="T12" fmla="*/ 3 w 57"/>
                <a:gd name="T13" fmla="*/ 1 h 82"/>
                <a:gd name="T14" fmla="*/ 3 w 57"/>
                <a:gd name="T15" fmla="*/ 5 h 82"/>
                <a:gd name="T16" fmla="*/ 25 w 57"/>
                <a:gd name="T17" fmla="*/ 8 h 82"/>
                <a:gd name="T18" fmla="*/ 54 w 57"/>
                <a:gd name="T19" fmla="*/ 18 h 82"/>
                <a:gd name="T20" fmla="*/ 53 w 57"/>
                <a:gd name="T21" fmla="*/ 16 h 82"/>
                <a:gd name="T22" fmla="*/ 17 w 57"/>
                <a:gd name="T23" fmla="*/ 78 h 82"/>
                <a:gd name="T24" fmla="*/ 21 w 57"/>
                <a:gd name="T25" fmla="*/ 79 h 82"/>
                <a:gd name="T26" fmla="*/ 5 w 57"/>
                <a:gd name="T27" fmla="*/ 3 h 82"/>
                <a:gd name="T28" fmla="*/ 1 w 57"/>
                <a:gd name="T29" fmla="*/ 4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" h="82">
                  <a:moveTo>
                    <a:pt x="1" y="4"/>
                  </a:moveTo>
                  <a:cubicBezTo>
                    <a:pt x="8" y="29"/>
                    <a:pt x="12" y="54"/>
                    <a:pt x="17" y="80"/>
                  </a:cubicBezTo>
                  <a:cubicBezTo>
                    <a:pt x="18" y="81"/>
                    <a:pt x="20" y="82"/>
                    <a:pt x="21" y="80"/>
                  </a:cubicBezTo>
                  <a:cubicBezTo>
                    <a:pt x="33" y="59"/>
                    <a:pt x="48" y="40"/>
                    <a:pt x="57" y="17"/>
                  </a:cubicBezTo>
                  <a:cubicBezTo>
                    <a:pt x="57" y="16"/>
                    <a:pt x="56" y="15"/>
                    <a:pt x="55" y="15"/>
                  </a:cubicBezTo>
                  <a:cubicBezTo>
                    <a:pt x="45" y="10"/>
                    <a:pt x="34" y="6"/>
                    <a:pt x="23" y="3"/>
                  </a:cubicBezTo>
                  <a:cubicBezTo>
                    <a:pt x="17" y="2"/>
                    <a:pt x="10" y="2"/>
                    <a:pt x="3" y="1"/>
                  </a:cubicBezTo>
                  <a:cubicBezTo>
                    <a:pt x="0" y="1"/>
                    <a:pt x="0" y="5"/>
                    <a:pt x="3" y="5"/>
                  </a:cubicBezTo>
                  <a:cubicBezTo>
                    <a:pt x="10" y="6"/>
                    <a:pt x="17" y="6"/>
                    <a:pt x="25" y="8"/>
                  </a:cubicBezTo>
                  <a:cubicBezTo>
                    <a:pt x="35" y="11"/>
                    <a:pt x="45" y="15"/>
                    <a:pt x="54" y="18"/>
                  </a:cubicBezTo>
                  <a:cubicBezTo>
                    <a:pt x="54" y="18"/>
                    <a:pt x="53" y="17"/>
                    <a:pt x="53" y="16"/>
                  </a:cubicBezTo>
                  <a:cubicBezTo>
                    <a:pt x="45" y="39"/>
                    <a:pt x="29" y="57"/>
                    <a:pt x="17" y="78"/>
                  </a:cubicBezTo>
                  <a:cubicBezTo>
                    <a:pt x="19" y="78"/>
                    <a:pt x="20" y="78"/>
                    <a:pt x="21" y="79"/>
                  </a:cubicBezTo>
                  <a:cubicBezTo>
                    <a:pt x="16" y="53"/>
                    <a:pt x="12" y="28"/>
                    <a:pt x="5" y="3"/>
                  </a:cubicBezTo>
                  <a:cubicBezTo>
                    <a:pt x="4" y="0"/>
                    <a:pt x="0" y="1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397"/>
            <p:cNvSpPr/>
            <p:nvPr/>
          </p:nvSpPr>
          <p:spPr bwMode="auto">
            <a:xfrm>
              <a:off x="1959" y="3397"/>
              <a:ext cx="50" cy="76"/>
            </a:xfrm>
            <a:custGeom>
              <a:avLst/>
              <a:gdLst>
                <a:gd name="T0" fmla="*/ 1 w 21"/>
                <a:gd name="T1" fmla="*/ 0 h 32"/>
                <a:gd name="T2" fmla="*/ 21 w 21"/>
                <a:gd name="T3" fmla="*/ 5 h 32"/>
                <a:gd name="T4" fmla="*/ 6 w 21"/>
                <a:gd name="T5" fmla="*/ 32 h 32"/>
                <a:gd name="T6" fmla="*/ 4 w 21"/>
                <a:gd name="T7" fmla="*/ 17 h 32"/>
                <a:gd name="T8" fmla="*/ 0 w 21"/>
                <a:gd name="T9" fmla="*/ 2 h 32"/>
                <a:gd name="T10" fmla="*/ 1 w 21"/>
                <a:gd name="T1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32">
                  <a:moveTo>
                    <a:pt x="1" y="0"/>
                  </a:moveTo>
                  <a:cubicBezTo>
                    <a:pt x="8" y="2"/>
                    <a:pt x="15" y="4"/>
                    <a:pt x="21" y="5"/>
                  </a:cubicBezTo>
                  <a:cubicBezTo>
                    <a:pt x="18" y="14"/>
                    <a:pt x="11" y="23"/>
                    <a:pt x="6" y="32"/>
                  </a:cubicBezTo>
                  <a:cubicBezTo>
                    <a:pt x="5" y="27"/>
                    <a:pt x="5" y="22"/>
                    <a:pt x="4" y="17"/>
                  </a:cubicBezTo>
                  <a:cubicBezTo>
                    <a:pt x="3" y="11"/>
                    <a:pt x="1" y="6"/>
                    <a:pt x="0" y="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398"/>
            <p:cNvSpPr/>
            <p:nvPr/>
          </p:nvSpPr>
          <p:spPr bwMode="auto">
            <a:xfrm>
              <a:off x="1952" y="3390"/>
              <a:ext cx="62" cy="88"/>
            </a:xfrm>
            <a:custGeom>
              <a:avLst/>
              <a:gdLst>
                <a:gd name="T0" fmla="*/ 4 w 26"/>
                <a:gd name="T1" fmla="*/ 5 h 37"/>
                <a:gd name="T2" fmla="*/ 24 w 26"/>
                <a:gd name="T3" fmla="*/ 10 h 37"/>
                <a:gd name="T4" fmla="*/ 23 w 26"/>
                <a:gd name="T5" fmla="*/ 7 h 37"/>
                <a:gd name="T6" fmla="*/ 8 w 26"/>
                <a:gd name="T7" fmla="*/ 34 h 37"/>
                <a:gd name="T8" fmla="*/ 11 w 26"/>
                <a:gd name="T9" fmla="*/ 34 h 37"/>
                <a:gd name="T10" fmla="*/ 9 w 26"/>
                <a:gd name="T11" fmla="*/ 19 h 37"/>
                <a:gd name="T12" fmla="*/ 6 w 26"/>
                <a:gd name="T13" fmla="*/ 4 h 37"/>
                <a:gd name="T14" fmla="*/ 2 w 26"/>
                <a:gd name="T15" fmla="*/ 2 h 37"/>
                <a:gd name="T16" fmla="*/ 3 w 26"/>
                <a:gd name="T17" fmla="*/ 14 h 37"/>
                <a:gd name="T18" fmla="*/ 8 w 26"/>
                <a:gd name="T19" fmla="*/ 35 h 37"/>
                <a:gd name="T20" fmla="*/ 11 w 26"/>
                <a:gd name="T21" fmla="*/ 36 h 37"/>
                <a:gd name="T22" fmla="*/ 26 w 26"/>
                <a:gd name="T23" fmla="*/ 9 h 37"/>
                <a:gd name="T24" fmla="*/ 25 w 26"/>
                <a:gd name="T25" fmla="*/ 6 h 37"/>
                <a:gd name="T26" fmla="*/ 5 w 26"/>
                <a:gd name="T27" fmla="*/ 1 h 37"/>
                <a:gd name="T28" fmla="*/ 4 w 26"/>
                <a:gd name="T29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37">
                  <a:moveTo>
                    <a:pt x="4" y="5"/>
                  </a:moveTo>
                  <a:cubicBezTo>
                    <a:pt x="10" y="7"/>
                    <a:pt x="17" y="8"/>
                    <a:pt x="24" y="10"/>
                  </a:cubicBezTo>
                  <a:cubicBezTo>
                    <a:pt x="23" y="9"/>
                    <a:pt x="23" y="8"/>
                    <a:pt x="23" y="7"/>
                  </a:cubicBezTo>
                  <a:cubicBezTo>
                    <a:pt x="18" y="17"/>
                    <a:pt x="13" y="25"/>
                    <a:pt x="8" y="34"/>
                  </a:cubicBezTo>
                  <a:cubicBezTo>
                    <a:pt x="9" y="34"/>
                    <a:pt x="10" y="34"/>
                    <a:pt x="11" y="34"/>
                  </a:cubicBezTo>
                  <a:cubicBezTo>
                    <a:pt x="10" y="29"/>
                    <a:pt x="10" y="24"/>
                    <a:pt x="9" y="19"/>
                  </a:cubicBezTo>
                  <a:cubicBezTo>
                    <a:pt x="8" y="15"/>
                    <a:pt x="4" y="7"/>
                    <a:pt x="6" y="4"/>
                  </a:cubicBezTo>
                  <a:cubicBezTo>
                    <a:pt x="7" y="2"/>
                    <a:pt x="4" y="0"/>
                    <a:pt x="2" y="2"/>
                  </a:cubicBezTo>
                  <a:cubicBezTo>
                    <a:pt x="0" y="6"/>
                    <a:pt x="2" y="9"/>
                    <a:pt x="3" y="14"/>
                  </a:cubicBezTo>
                  <a:cubicBezTo>
                    <a:pt x="5" y="21"/>
                    <a:pt x="5" y="28"/>
                    <a:pt x="8" y="35"/>
                  </a:cubicBezTo>
                  <a:cubicBezTo>
                    <a:pt x="8" y="37"/>
                    <a:pt x="10" y="37"/>
                    <a:pt x="11" y="36"/>
                  </a:cubicBezTo>
                  <a:cubicBezTo>
                    <a:pt x="16" y="27"/>
                    <a:pt x="22" y="19"/>
                    <a:pt x="26" y="9"/>
                  </a:cubicBezTo>
                  <a:cubicBezTo>
                    <a:pt x="26" y="8"/>
                    <a:pt x="26" y="7"/>
                    <a:pt x="25" y="6"/>
                  </a:cubicBezTo>
                  <a:cubicBezTo>
                    <a:pt x="18" y="5"/>
                    <a:pt x="11" y="3"/>
                    <a:pt x="5" y="1"/>
                  </a:cubicBezTo>
                  <a:cubicBezTo>
                    <a:pt x="2" y="0"/>
                    <a:pt x="1" y="4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399"/>
            <p:cNvSpPr/>
            <p:nvPr/>
          </p:nvSpPr>
          <p:spPr bwMode="auto">
            <a:xfrm>
              <a:off x="2000" y="2356"/>
              <a:ext cx="172" cy="953"/>
            </a:xfrm>
            <a:custGeom>
              <a:avLst/>
              <a:gdLst>
                <a:gd name="T0" fmla="*/ 4 w 73"/>
                <a:gd name="T1" fmla="*/ 400 h 402"/>
                <a:gd name="T2" fmla="*/ 11 w 73"/>
                <a:gd name="T3" fmla="*/ 364 h 402"/>
                <a:gd name="T4" fmla="*/ 15 w 73"/>
                <a:gd name="T5" fmla="*/ 312 h 402"/>
                <a:gd name="T6" fmla="*/ 35 w 73"/>
                <a:gd name="T7" fmla="*/ 194 h 402"/>
                <a:gd name="T8" fmla="*/ 54 w 73"/>
                <a:gd name="T9" fmla="*/ 80 h 402"/>
                <a:gd name="T10" fmla="*/ 65 w 73"/>
                <a:gd name="T11" fmla="*/ 31 h 402"/>
                <a:gd name="T12" fmla="*/ 70 w 73"/>
                <a:gd name="T13" fmla="*/ 2 h 402"/>
                <a:gd name="T14" fmla="*/ 67 w 73"/>
                <a:gd name="T15" fmla="*/ 3 h 402"/>
                <a:gd name="T16" fmla="*/ 59 w 73"/>
                <a:gd name="T17" fmla="*/ 35 h 402"/>
                <a:gd name="T18" fmla="*/ 48 w 73"/>
                <a:gd name="T19" fmla="*/ 86 h 402"/>
                <a:gd name="T20" fmla="*/ 30 w 73"/>
                <a:gd name="T21" fmla="*/ 197 h 402"/>
                <a:gd name="T22" fmla="*/ 11 w 73"/>
                <a:gd name="T23" fmla="*/ 304 h 402"/>
                <a:gd name="T24" fmla="*/ 8 w 73"/>
                <a:gd name="T25" fmla="*/ 354 h 402"/>
                <a:gd name="T26" fmla="*/ 1 w 73"/>
                <a:gd name="T27" fmla="*/ 398 h 402"/>
                <a:gd name="T28" fmla="*/ 4 w 73"/>
                <a:gd name="T29" fmla="*/ 40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3" h="402">
                  <a:moveTo>
                    <a:pt x="4" y="400"/>
                  </a:moveTo>
                  <a:cubicBezTo>
                    <a:pt x="10" y="389"/>
                    <a:pt x="11" y="376"/>
                    <a:pt x="11" y="364"/>
                  </a:cubicBezTo>
                  <a:cubicBezTo>
                    <a:pt x="12" y="347"/>
                    <a:pt x="13" y="329"/>
                    <a:pt x="15" y="312"/>
                  </a:cubicBezTo>
                  <a:cubicBezTo>
                    <a:pt x="18" y="272"/>
                    <a:pt x="29" y="234"/>
                    <a:pt x="35" y="194"/>
                  </a:cubicBezTo>
                  <a:cubicBezTo>
                    <a:pt x="41" y="156"/>
                    <a:pt x="46" y="118"/>
                    <a:pt x="54" y="80"/>
                  </a:cubicBezTo>
                  <a:cubicBezTo>
                    <a:pt x="57" y="63"/>
                    <a:pt x="60" y="47"/>
                    <a:pt x="65" y="31"/>
                  </a:cubicBezTo>
                  <a:cubicBezTo>
                    <a:pt x="67" y="22"/>
                    <a:pt x="73" y="11"/>
                    <a:pt x="70" y="2"/>
                  </a:cubicBezTo>
                  <a:cubicBezTo>
                    <a:pt x="70" y="0"/>
                    <a:pt x="66" y="1"/>
                    <a:pt x="67" y="3"/>
                  </a:cubicBezTo>
                  <a:cubicBezTo>
                    <a:pt x="69" y="13"/>
                    <a:pt x="62" y="26"/>
                    <a:pt x="59" y="35"/>
                  </a:cubicBezTo>
                  <a:cubicBezTo>
                    <a:pt x="55" y="52"/>
                    <a:pt x="52" y="69"/>
                    <a:pt x="48" y="86"/>
                  </a:cubicBezTo>
                  <a:cubicBezTo>
                    <a:pt x="41" y="123"/>
                    <a:pt x="36" y="160"/>
                    <a:pt x="30" y="197"/>
                  </a:cubicBezTo>
                  <a:cubicBezTo>
                    <a:pt x="25" y="233"/>
                    <a:pt x="16" y="268"/>
                    <a:pt x="11" y="304"/>
                  </a:cubicBezTo>
                  <a:cubicBezTo>
                    <a:pt x="9" y="320"/>
                    <a:pt x="9" y="337"/>
                    <a:pt x="8" y="354"/>
                  </a:cubicBezTo>
                  <a:cubicBezTo>
                    <a:pt x="6" y="369"/>
                    <a:pt x="8" y="384"/>
                    <a:pt x="1" y="398"/>
                  </a:cubicBezTo>
                  <a:cubicBezTo>
                    <a:pt x="0" y="400"/>
                    <a:pt x="3" y="402"/>
                    <a:pt x="4" y="4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400"/>
            <p:cNvSpPr/>
            <p:nvPr/>
          </p:nvSpPr>
          <p:spPr bwMode="auto">
            <a:xfrm>
              <a:off x="2118" y="2315"/>
              <a:ext cx="104" cy="33"/>
            </a:xfrm>
            <a:custGeom>
              <a:avLst/>
              <a:gdLst>
                <a:gd name="T0" fmla="*/ 4 w 44"/>
                <a:gd name="T1" fmla="*/ 8 h 14"/>
                <a:gd name="T2" fmla="*/ 41 w 44"/>
                <a:gd name="T3" fmla="*/ 14 h 14"/>
                <a:gd name="T4" fmla="*/ 41 w 44"/>
                <a:gd name="T5" fmla="*/ 10 h 14"/>
                <a:gd name="T6" fmla="*/ 3 w 44"/>
                <a:gd name="T7" fmla="*/ 4 h 14"/>
                <a:gd name="T8" fmla="*/ 4 w 44"/>
                <a:gd name="T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14">
                  <a:moveTo>
                    <a:pt x="4" y="8"/>
                  </a:moveTo>
                  <a:cubicBezTo>
                    <a:pt x="16" y="4"/>
                    <a:pt x="29" y="14"/>
                    <a:pt x="41" y="14"/>
                  </a:cubicBezTo>
                  <a:cubicBezTo>
                    <a:pt x="44" y="14"/>
                    <a:pt x="44" y="10"/>
                    <a:pt x="41" y="10"/>
                  </a:cubicBezTo>
                  <a:cubicBezTo>
                    <a:pt x="29" y="10"/>
                    <a:pt x="15" y="0"/>
                    <a:pt x="3" y="4"/>
                  </a:cubicBezTo>
                  <a:cubicBezTo>
                    <a:pt x="0" y="5"/>
                    <a:pt x="1" y="9"/>
                    <a:pt x="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402"/>
            <p:cNvSpPr/>
            <p:nvPr/>
          </p:nvSpPr>
          <p:spPr bwMode="auto">
            <a:xfrm>
              <a:off x="548" y="2280"/>
              <a:ext cx="1454" cy="1188"/>
            </a:xfrm>
            <a:custGeom>
              <a:avLst/>
              <a:gdLst>
                <a:gd name="T0" fmla="*/ 31 w 614"/>
                <a:gd name="T1" fmla="*/ 167 h 501"/>
                <a:gd name="T2" fmla="*/ 34 w 614"/>
                <a:gd name="T3" fmla="*/ 166 h 501"/>
                <a:gd name="T4" fmla="*/ 32 w 614"/>
                <a:gd name="T5" fmla="*/ 162 h 501"/>
                <a:gd name="T6" fmla="*/ 1 w 614"/>
                <a:gd name="T7" fmla="*/ 175 h 501"/>
                <a:gd name="T8" fmla="*/ 0 w 614"/>
                <a:gd name="T9" fmla="*/ 178 h 501"/>
                <a:gd name="T10" fmla="*/ 42 w 614"/>
                <a:gd name="T11" fmla="*/ 250 h 501"/>
                <a:gd name="T12" fmla="*/ 93 w 614"/>
                <a:gd name="T13" fmla="*/ 327 h 501"/>
                <a:gd name="T14" fmla="*/ 192 w 614"/>
                <a:gd name="T15" fmla="*/ 499 h 501"/>
                <a:gd name="T16" fmla="*/ 196 w 614"/>
                <a:gd name="T17" fmla="*/ 499 h 501"/>
                <a:gd name="T18" fmla="*/ 257 w 614"/>
                <a:gd name="T19" fmla="*/ 465 h 501"/>
                <a:gd name="T20" fmla="*/ 334 w 614"/>
                <a:gd name="T21" fmla="*/ 414 h 501"/>
                <a:gd name="T22" fmla="*/ 417 w 614"/>
                <a:gd name="T23" fmla="*/ 377 h 501"/>
                <a:gd name="T24" fmla="*/ 497 w 614"/>
                <a:gd name="T25" fmla="*/ 336 h 501"/>
                <a:gd name="T26" fmla="*/ 574 w 614"/>
                <a:gd name="T27" fmla="*/ 291 h 501"/>
                <a:gd name="T28" fmla="*/ 604 w 614"/>
                <a:gd name="T29" fmla="*/ 271 h 501"/>
                <a:gd name="T30" fmla="*/ 614 w 614"/>
                <a:gd name="T31" fmla="*/ 254 h 501"/>
                <a:gd name="T32" fmla="*/ 608 w 614"/>
                <a:gd name="T33" fmla="*/ 233 h 501"/>
                <a:gd name="T34" fmla="*/ 594 w 614"/>
                <a:gd name="T35" fmla="*/ 191 h 501"/>
                <a:gd name="T36" fmla="*/ 561 w 614"/>
                <a:gd name="T37" fmla="*/ 120 h 501"/>
                <a:gd name="T38" fmla="*/ 482 w 614"/>
                <a:gd name="T39" fmla="*/ 3 h 501"/>
                <a:gd name="T40" fmla="*/ 478 w 614"/>
                <a:gd name="T41" fmla="*/ 5 h 501"/>
                <a:gd name="T42" fmla="*/ 569 w 614"/>
                <a:gd name="T43" fmla="*/ 145 h 501"/>
                <a:gd name="T44" fmla="*/ 601 w 614"/>
                <a:gd name="T45" fmla="*/ 227 h 501"/>
                <a:gd name="T46" fmla="*/ 609 w 614"/>
                <a:gd name="T47" fmla="*/ 253 h 501"/>
                <a:gd name="T48" fmla="*/ 586 w 614"/>
                <a:gd name="T49" fmla="*/ 278 h 501"/>
                <a:gd name="T50" fmla="*/ 510 w 614"/>
                <a:gd name="T51" fmla="*/ 323 h 501"/>
                <a:gd name="T52" fmla="*/ 431 w 614"/>
                <a:gd name="T53" fmla="*/ 365 h 501"/>
                <a:gd name="T54" fmla="*/ 348 w 614"/>
                <a:gd name="T55" fmla="*/ 402 h 501"/>
                <a:gd name="T56" fmla="*/ 270 w 614"/>
                <a:gd name="T57" fmla="*/ 450 h 501"/>
                <a:gd name="T58" fmla="*/ 247 w 614"/>
                <a:gd name="T59" fmla="*/ 466 h 501"/>
                <a:gd name="T60" fmla="*/ 223 w 614"/>
                <a:gd name="T61" fmla="*/ 476 h 501"/>
                <a:gd name="T62" fmla="*/ 192 w 614"/>
                <a:gd name="T63" fmla="*/ 497 h 501"/>
                <a:gd name="T64" fmla="*/ 196 w 614"/>
                <a:gd name="T65" fmla="*/ 497 h 501"/>
                <a:gd name="T66" fmla="*/ 76 w 614"/>
                <a:gd name="T67" fmla="*/ 291 h 501"/>
                <a:gd name="T68" fmla="*/ 15 w 614"/>
                <a:gd name="T69" fmla="*/ 200 h 501"/>
                <a:gd name="T70" fmla="*/ 5 w 614"/>
                <a:gd name="T71" fmla="*/ 179 h 501"/>
                <a:gd name="T72" fmla="*/ 15 w 614"/>
                <a:gd name="T73" fmla="*/ 175 h 501"/>
                <a:gd name="T74" fmla="*/ 34 w 614"/>
                <a:gd name="T75" fmla="*/ 166 h 501"/>
                <a:gd name="T76" fmla="*/ 32 w 614"/>
                <a:gd name="T77" fmla="*/ 162 h 501"/>
                <a:gd name="T78" fmla="*/ 29 w 614"/>
                <a:gd name="T79" fmla="*/ 163 h 501"/>
                <a:gd name="T80" fmla="*/ 31 w 614"/>
                <a:gd name="T81" fmla="*/ 167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14" h="501">
                  <a:moveTo>
                    <a:pt x="31" y="167"/>
                  </a:moveTo>
                  <a:cubicBezTo>
                    <a:pt x="32" y="167"/>
                    <a:pt x="33" y="167"/>
                    <a:pt x="34" y="166"/>
                  </a:cubicBezTo>
                  <a:cubicBezTo>
                    <a:pt x="33" y="165"/>
                    <a:pt x="32" y="163"/>
                    <a:pt x="32" y="162"/>
                  </a:cubicBezTo>
                  <a:cubicBezTo>
                    <a:pt x="22" y="166"/>
                    <a:pt x="11" y="171"/>
                    <a:pt x="1" y="175"/>
                  </a:cubicBezTo>
                  <a:cubicBezTo>
                    <a:pt x="0" y="176"/>
                    <a:pt x="0" y="177"/>
                    <a:pt x="0" y="178"/>
                  </a:cubicBezTo>
                  <a:cubicBezTo>
                    <a:pt x="9" y="205"/>
                    <a:pt x="26" y="228"/>
                    <a:pt x="42" y="250"/>
                  </a:cubicBezTo>
                  <a:cubicBezTo>
                    <a:pt x="60" y="276"/>
                    <a:pt x="77" y="301"/>
                    <a:pt x="93" y="327"/>
                  </a:cubicBezTo>
                  <a:cubicBezTo>
                    <a:pt x="127" y="385"/>
                    <a:pt x="156" y="444"/>
                    <a:pt x="192" y="499"/>
                  </a:cubicBezTo>
                  <a:cubicBezTo>
                    <a:pt x="193" y="501"/>
                    <a:pt x="195" y="501"/>
                    <a:pt x="196" y="499"/>
                  </a:cubicBezTo>
                  <a:cubicBezTo>
                    <a:pt x="210" y="480"/>
                    <a:pt x="238" y="477"/>
                    <a:pt x="257" y="465"/>
                  </a:cubicBezTo>
                  <a:cubicBezTo>
                    <a:pt x="283" y="448"/>
                    <a:pt x="307" y="429"/>
                    <a:pt x="334" y="414"/>
                  </a:cubicBezTo>
                  <a:cubicBezTo>
                    <a:pt x="361" y="400"/>
                    <a:pt x="389" y="389"/>
                    <a:pt x="417" y="377"/>
                  </a:cubicBezTo>
                  <a:cubicBezTo>
                    <a:pt x="444" y="364"/>
                    <a:pt x="470" y="350"/>
                    <a:pt x="497" y="336"/>
                  </a:cubicBezTo>
                  <a:cubicBezTo>
                    <a:pt x="523" y="322"/>
                    <a:pt x="549" y="308"/>
                    <a:pt x="574" y="291"/>
                  </a:cubicBezTo>
                  <a:cubicBezTo>
                    <a:pt x="584" y="285"/>
                    <a:pt x="595" y="278"/>
                    <a:pt x="604" y="271"/>
                  </a:cubicBezTo>
                  <a:cubicBezTo>
                    <a:pt x="609" y="267"/>
                    <a:pt x="613" y="261"/>
                    <a:pt x="614" y="254"/>
                  </a:cubicBezTo>
                  <a:cubicBezTo>
                    <a:pt x="614" y="247"/>
                    <a:pt x="610" y="240"/>
                    <a:pt x="608" y="233"/>
                  </a:cubicBezTo>
                  <a:cubicBezTo>
                    <a:pt x="603" y="219"/>
                    <a:pt x="599" y="205"/>
                    <a:pt x="594" y="191"/>
                  </a:cubicBezTo>
                  <a:cubicBezTo>
                    <a:pt x="586" y="166"/>
                    <a:pt x="574" y="143"/>
                    <a:pt x="561" y="120"/>
                  </a:cubicBezTo>
                  <a:cubicBezTo>
                    <a:pt x="537" y="79"/>
                    <a:pt x="510" y="40"/>
                    <a:pt x="482" y="3"/>
                  </a:cubicBezTo>
                  <a:cubicBezTo>
                    <a:pt x="480" y="0"/>
                    <a:pt x="476" y="2"/>
                    <a:pt x="478" y="5"/>
                  </a:cubicBezTo>
                  <a:cubicBezTo>
                    <a:pt x="511" y="50"/>
                    <a:pt x="544" y="96"/>
                    <a:pt x="569" y="145"/>
                  </a:cubicBezTo>
                  <a:cubicBezTo>
                    <a:pt x="583" y="172"/>
                    <a:pt x="591" y="199"/>
                    <a:pt x="601" y="227"/>
                  </a:cubicBezTo>
                  <a:cubicBezTo>
                    <a:pt x="603" y="236"/>
                    <a:pt x="608" y="244"/>
                    <a:pt x="609" y="253"/>
                  </a:cubicBezTo>
                  <a:cubicBezTo>
                    <a:pt x="610" y="265"/>
                    <a:pt x="594" y="272"/>
                    <a:pt x="586" y="278"/>
                  </a:cubicBezTo>
                  <a:cubicBezTo>
                    <a:pt x="562" y="295"/>
                    <a:pt x="536" y="309"/>
                    <a:pt x="510" y="323"/>
                  </a:cubicBezTo>
                  <a:cubicBezTo>
                    <a:pt x="484" y="337"/>
                    <a:pt x="458" y="352"/>
                    <a:pt x="431" y="365"/>
                  </a:cubicBezTo>
                  <a:cubicBezTo>
                    <a:pt x="404" y="378"/>
                    <a:pt x="375" y="389"/>
                    <a:pt x="348" y="402"/>
                  </a:cubicBezTo>
                  <a:cubicBezTo>
                    <a:pt x="320" y="416"/>
                    <a:pt x="295" y="433"/>
                    <a:pt x="270" y="450"/>
                  </a:cubicBezTo>
                  <a:cubicBezTo>
                    <a:pt x="262" y="456"/>
                    <a:pt x="255" y="462"/>
                    <a:pt x="247" y="466"/>
                  </a:cubicBezTo>
                  <a:cubicBezTo>
                    <a:pt x="239" y="470"/>
                    <a:pt x="231" y="473"/>
                    <a:pt x="223" y="476"/>
                  </a:cubicBezTo>
                  <a:cubicBezTo>
                    <a:pt x="211" y="481"/>
                    <a:pt x="199" y="486"/>
                    <a:pt x="192" y="497"/>
                  </a:cubicBezTo>
                  <a:cubicBezTo>
                    <a:pt x="194" y="497"/>
                    <a:pt x="195" y="497"/>
                    <a:pt x="196" y="497"/>
                  </a:cubicBezTo>
                  <a:cubicBezTo>
                    <a:pt x="153" y="431"/>
                    <a:pt x="119" y="358"/>
                    <a:pt x="76" y="291"/>
                  </a:cubicBezTo>
                  <a:cubicBezTo>
                    <a:pt x="56" y="260"/>
                    <a:pt x="32" y="232"/>
                    <a:pt x="15" y="200"/>
                  </a:cubicBezTo>
                  <a:cubicBezTo>
                    <a:pt x="13" y="196"/>
                    <a:pt x="5" y="179"/>
                    <a:pt x="5" y="179"/>
                  </a:cubicBezTo>
                  <a:cubicBezTo>
                    <a:pt x="8" y="178"/>
                    <a:pt x="11" y="176"/>
                    <a:pt x="15" y="175"/>
                  </a:cubicBezTo>
                  <a:cubicBezTo>
                    <a:pt x="21" y="172"/>
                    <a:pt x="28" y="169"/>
                    <a:pt x="34" y="166"/>
                  </a:cubicBezTo>
                  <a:cubicBezTo>
                    <a:pt x="37" y="165"/>
                    <a:pt x="34" y="161"/>
                    <a:pt x="32" y="162"/>
                  </a:cubicBezTo>
                  <a:cubicBezTo>
                    <a:pt x="31" y="162"/>
                    <a:pt x="30" y="163"/>
                    <a:pt x="29" y="163"/>
                  </a:cubicBezTo>
                  <a:cubicBezTo>
                    <a:pt x="26" y="164"/>
                    <a:pt x="29" y="169"/>
                    <a:pt x="31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404"/>
            <p:cNvSpPr/>
            <p:nvPr/>
          </p:nvSpPr>
          <p:spPr bwMode="auto">
            <a:xfrm>
              <a:off x="1031" y="2083"/>
              <a:ext cx="895" cy="1003"/>
            </a:xfrm>
            <a:custGeom>
              <a:avLst/>
              <a:gdLst>
                <a:gd name="T0" fmla="*/ 5 w 378"/>
                <a:gd name="T1" fmla="*/ 136 h 423"/>
                <a:gd name="T2" fmla="*/ 39 w 378"/>
                <a:gd name="T3" fmla="*/ 77 h 423"/>
                <a:gd name="T4" fmla="*/ 93 w 378"/>
                <a:gd name="T5" fmla="*/ 38 h 423"/>
                <a:gd name="T6" fmla="*/ 159 w 378"/>
                <a:gd name="T7" fmla="*/ 13 h 423"/>
                <a:gd name="T8" fmla="*/ 218 w 378"/>
                <a:gd name="T9" fmla="*/ 16 h 423"/>
                <a:gd name="T10" fmla="*/ 258 w 378"/>
                <a:gd name="T11" fmla="*/ 59 h 423"/>
                <a:gd name="T12" fmla="*/ 288 w 378"/>
                <a:gd name="T13" fmla="*/ 114 h 423"/>
                <a:gd name="T14" fmla="*/ 308 w 378"/>
                <a:gd name="T15" fmla="*/ 163 h 423"/>
                <a:gd name="T16" fmla="*/ 346 w 378"/>
                <a:gd name="T17" fmla="*/ 243 h 423"/>
                <a:gd name="T18" fmla="*/ 373 w 378"/>
                <a:gd name="T19" fmla="*/ 319 h 423"/>
                <a:gd name="T20" fmla="*/ 374 w 378"/>
                <a:gd name="T21" fmla="*/ 316 h 423"/>
                <a:gd name="T22" fmla="*/ 186 w 378"/>
                <a:gd name="T23" fmla="*/ 417 h 423"/>
                <a:gd name="T24" fmla="*/ 189 w 378"/>
                <a:gd name="T25" fmla="*/ 421 h 423"/>
                <a:gd name="T26" fmla="*/ 376 w 378"/>
                <a:gd name="T27" fmla="*/ 320 h 423"/>
                <a:gd name="T28" fmla="*/ 377 w 378"/>
                <a:gd name="T29" fmla="*/ 317 h 423"/>
                <a:gd name="T30" fmla="*/ 369 w 378"/>
                <a:gd name="T31" fmla="*/ 299 h 423"/>
                <a:gd name="T32" fmla="*/ 364 w 378"/>
                <a:gd name="T33" fmla="*/ 278 h 423"/>
                <a:gd name="T34" fmla="*/ 348 w 378"/>
                <a:gd name="T35" fmla="*/ 238 h 423"/>
                <a:gd name="T36" fmla="*/ 312 w 378"/>
                <a:gd name="T37" fmla="*/ 159 h 423"/>
                <a:gd name="T38" fmla="*/ 261 w 378"/>
                <a:gd name="T39" fmla="*/ 54 h 423"/>
                <a:gd name="T40" fmla="*/ 179 w 378"/>
                <a:gd name="T41" fmla="*/ 4 h 423"/>
                <a:gd name="T42" fmla="*/ 114 w 378"/>
                <a:gd name="T43" fmla="*/ 23 h 423"/>
                <a:gd name="T44" fmla="*/ 59 w 378"/>
                <a:gd name="T45" fmla="*/ 53 h 423"/>
                <a:gd name="T46" fmla="*/ 1 w 378"/>
                <a:gd name="T47" fmla="*/ 134 h 423"/>
                <a:gd name="T48" fmla="*/ 5 w 378"/>
                <a:gd name="T49" fmla="*/ 136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78" h="423">
                  <a:moveTo>
                    <a:pt x="5" y="136"/>
                  </a:moveTo>
                  <a:cubicBezTo>
                    <a:pt x="14" y="115"/>
                    <a:pt x="24" y="94"/>
                    <a:pt x="39" y="77"/>
                  </a:cubicBezTo>
                  <a:cubicBezTo>
                    <a:pt x="54" y="60"/>
                    <a:pt x="73" y="48"/>
                    <a:pt x="93" y="38"/>
                  </a:cubicBezTo>
                  <a:cubicBezTo>
                    <a:pt x="114" y="28"/>
                    <a:pt x="136" y="19"/>
                    <a:pt x="159" y="13"/>
                  </a:cubicBezTo>
                  <a:cubicBezTo>
                    <a:pt x="179" y="8"/>
                    <a:pt x="199" y="5"/>
                    <a:pt x="218" y="16"/>
                  </a:cubicBezTo>
                  <a:cubicBezTo>
                    <a:pt x="235" y="25"/>
                    <a:pt x="248" y="42"/>
                    <a:pt x="258" y="59"/>
                  </a:cubicBezTo>
                  <a:cubicBezTo>
                    <a:pt x="270" y="76"/>
                    <a:pt x="279" y="95"/>
                    <a:pt x="288" y="114"/>
                  </a:cubicBezTo>
                  <a:cubicBezTo>
                    <a:pt x="295" y="130"/>
                    <a:pt x="301" y="147"/>
                    <a:pt x="308" y="163"/>
                  </a:cubicBezTo>
                  <a:cubicBezTo>
                    <a:pt x="320" y="190"/>
                    <a:pt x="334" y="216"/>
                    <a:pt x="346" y="243"/>
                  </a:cubicBezTo>
                  <a:cubicBezTo>
                    <a:pt x="356" y="268"/>
                    <a:pt x="361" y="295"/>
                    <a:pt x="373" y="319"/>
                  </a:cubicBezTo>
                  <a:cubicBezTo>
                    <a:pt x="373" y="318"/>
                    <a:pt x="374" y="317"/>
                    <a:pt x="374" y="316"/>
                  </a:cubicBezTo>
                  <a:cubicBezTo>
                    <a:pt x="301" y="328"/>
                    <a:pt x="240" y="368"/>
                    <a:pt x="186" y="417"/>
                  </a:cubicBezTo>
                  <a:cubicBezTo>
                    <a:pt x="184" y="419"/>
                    <a:pt x="187" y="423"/>
                    <a:pt x="189" y="421"/>
                  </a:cubicBezTo>
                  <a:cubicBezTo>
                    <a:pt x="243" y="372"/>
                    <a:pt x="303" y="333"/>
                    <a:pt x="376" y="320"/>
                  </a:cubicBezTo>
                  <a:cubicBezTo>
                    <a:pt x="377" y="320"/>
                    <a:pt x="378" y="318"/>
                    <a:pt x="377" y="317"/>
                  </a:cubicBezTo>
                  <a:cubicBezTo>
                    <a:pt x="374" y="311"/>
                    <a:pt x="371" y="305"/>
                    <a:pt x="369" y="299"/>
                  </a:cubicBezTo>
                  <a:cubicBezTo>
                    <a:pt x="367" y="292"/>
                    <a:pt x="366" y="285"/>
                    <a:pt x="364" y="278"/>
                  </a:cubicBezTo>
                  <a:cubicBezTo>
                    <a:pt x="359" y="265"/>
                    <a:pt x="354" y="251"/>
                    <a:pt x="348" y="238"/>
                  </a:cubicBezTo>
                  <a:cubicBezTo>
                    <a:pt x="337" y="211"/>
                    <a:pt x="323" y="185"/>
                    <a:pt x="312" y="159"/>
                  </a:cubicBezTo>
                  <a:cubicBezTo>
                    <a:pt x="296" y="123"/>
                    <a:pt x="282" y="87"/>
                    <a:pt x="261" y="54"/>
                  </a:cubicBezTo>
                  <a:cubicBezTo>
                    <a:pt x="242" y="24"/>
                    <a:pt x="217" y="0"/>
                    <a:pt x="179" y="4"/>
                  </a:cubicBezTo>
                  <a:cubicBezTo>
                    <a:pt x="157" y="7"/>
                    <a:pt x="135" y="15"/>
                    <a:pt x="114" y="23"/>
                  </a:cubicBezTo>
                  <a:cubicBezTo>
                    <a:pt x="95" y="31"/>
                    <a:pt x="76" y="41"/>
                    <a:pt x="59" y="53"/>
                  </a:cubicBezTo>
                  <a:cubicBezTo>
                    <a:pt x="31" y="73"/>
                    <a:pt x="14" y="102"/>
                    <a:pt x="1" y="134"/>
                  </a:cubicBezTo>
                  <a:cubicBezTo>
                    <a:pt x="0" y="136"/>
                    <a:pt x="4" y="139"/>
                    <a:pt x="5" y="1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405"/>
            <p:cNvSpPr/>
            <p:nvPr/>
          </p:nvSpPr>
          <p:spPr bwMode="auto">
            <a:xfrm>
              <a:off x="1327" y="2356"/>
              <a:ext cx="237" cy="128"/>
            </a:xfrm>
            <a:custGeom>
              <a:avLst/>
              <a:gdLst>
                <a:gd name="T0" fmla="*/ 3 w 100"/>
                <a:gd name="T1" fmla="*/ 53 h 54"/>
                <a:gd name="T2" fmla="*/ 55 w 100"/>
                <a:gd name="T3" fmla="*/ 36 h 54"/>
                <a:gd name="T4" fmla="*/ 98 w 100"/>
                <a:gd name="T5" fmla="*/ 4 h 54"/>
                <a:gd name="T6" fmla="*/ 94 w 100"/>
                <a:gd name="T7" fmla="*/ 2 h 54"/>
                <a:gd name="T8" fmla="*/ 55 w 100"/>
                <a:gd name="T9" fmla="*/ 31 h 54"/>
                <a:gd name="T10" fmla="*/ 3 w 100"/>
                <a:gd name="T11" fmla="*/ 48 h 54"/>
                <a:gd name="T12" fmla="*/ 3 w 100"/>
                <a:gd name="T13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" h="54">
                  <a:moveTo>
                    <a:pt x="3" y="53"/>
                  </a:moveTo>
                  <a:cubicBezTo>
                    <a:pt x="21" y="54"/>
                    <a:pt x="40" y="44"/>
                    <a:pt x="55" y="36"/>
                  </a:cubicBezTo>
                  <a:cubicBezTo>
                    <a:pt x="70" y="28"/>
                    <a:pt x="89" y="18"/>
                    <a:pt x="98" y="4"/>
                  </a:cubicBezTo>
                  <a:cubicBezTo>
                    <a:pt x="100" y="2"/>
                    <a:pt x="96" y="0"/>
                    <a:pt x="94" y="2"/>
                  </a:cubicBezTo>
                  <a:cubicBezTo>
                    <a:pt x="85" y="15"/>
                    <a:pt x="68" y="23"/>
                    <a:pt x="55" y="31"/>
                  </a:cubicBezTo>
                  <a:cubicBezTo>
                    <a:pt x="40" y="39"/>
                    <a:pt x="21" y="49"/>
                    <a:pt x="3" y="48"/>
                  </a:cubicBezTo>
                  <a:cubicBezTo>
                    <a:pt x="0" y="48"/>
                    <a:pt x="0" y="53"/>
                    <a:pt x="3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Freeform 406"/>
            <p:cNvSpPr/>
            <p:nvPr/>
          </p:nvSpPr>
          <p:spPr bwMode="auto">
            <a:xfrm>
              <a:off x="1353" y="2401"/>
              <a:ext cx="216" cy="121"/>
            </a:xfrm>
            <a:custGeom>
              <a:avLst/>
              <a:gdLst>
                <a:gd name="T0" fmla="*/ 5 w 91"/>
                <a:gd name="T1" fmla="*/ 49 h 51"/>
                <a:gd name="T2" fmla="*/ 88 w 91"/>
                <a:gd name="T3" fmla="*/ 6 h 51"/>
                <a:gd name="T4" fmla="*/ 86 w 91"/>
                <a:gd name="T5" fmla="*/ 2 h 51"/>
                <a:gd name="T6" fmla="*/ 3 w 91"/>
                <a:gd name="T7" fmla="*/ 45 h 51"/>
                <a:gd name="T8" fmla="*/ 5 w 91"/>
                <a:gd name="T9" fmla="*/ 4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51">
                  <a:moveTo>
                    <a:pt x="5" y="49"/>
                  </a:moveTo>
                  <a:cubicBezTo>
                    <a:pt x="34" y="37"/>
                    <a:pt x="62" y="24"/>
                    <a:pt x="88" y="6"/>
                  </a:cubicBezTo>
                  <a:cubicBezTo>
                    <a:pt x="91" y="5"/>
                    <a:pt x="88" y="0"/>
                    <a:pt x="86" y="2"/>
                  </a:cubicBezTo>
                  <a:cubicBezTo>
                    <a:pt x="60" y="20"/>
                    <a:pt x="31" y="33"/>
                    <a:pt x="3" y="45"/>
                  </a:cubicBezTo>
                  <a:cubicBezTo>
                    <a:pt x="0" y="47"/>
                    <a:pt x="2" y="51"/>
                    <a:pt x="5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Freeform 407"/>
            <p:cNvSpPr/>
            <p:nvPr/>
          </p:nvSpPr>
          <p:spPr bwMode="auto">
            <a:xfrm>
              <a:off x="1216" y="2192"/>
              <a:ext cx="294" cy="164"/>
            </a:xfrm>
            <a:custGeom>
              <a:avLst/>
              <a:gdLst>
                <a:gd name="T0" fmla="*/ 5 w 124"/>
                <a:gd name="T1" fmla="*/ 68 h 69"/>
                <a:gd name="T2" fmla="*/ 121 w 124"/>
                <a:gd name="T3" fmla="*/ 5 h 69"/>
                <a:gd name="T4" fmla="*/ 119 w 124"/>
                <a:gd name="T5" fmla="*/ 1 h 69"/>
                <a:gd name="T6" fmla="*/ 111 w 124"/>
                <a:gd name="T7" fmla="*/ 4 h 69"/>
                <a:gd name="T8" fmla="*/ 114 w 124"/>
                <a:gd name="T9" fmla="*/ 8 h 69"/>
                <a:gd name="T10" fmla="*/ 121 w 124"/>
                <a:gd name="T11" fmla="*/ 5 h 69"/>
                <a:gd name="T12" fmla="*/ 119 w 124"/>
                <a:gd name="T13" fmla="*/ 1 h 69"/>
                <a:gd name="T14" fmla="*/ 3 w 124"/>
                <a:gd name="T15" fmla="*/ 64 h 69"/>
                <a:gd name="T16" fmla="*/ 5 w 124"/>
                <a:gd name="T17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69">
                  <a:moveTo>
                    <a:pt x="5" y="68"/>
                  </a:moveTo>
                  <a:cubicBezTo>
                    <a:pt x="42" y="43"/>
                    <a:pt x="84" y="29"/>
                    <a:pt x="121" y="5"/>
                  </a:cubicBezTo>
                  <a:cubicBezTo>
                    <a:pt x="124" y="3"/>
                    <a:pt x="121" y="0"/>
                    <a:pt x="119" y="1"/>
                  </a:cubicBezTo>
                  <a:cubicBezTo>
                    <a:pt x="116" y="2"/>
                    <a:pt x="114" y="3"/>
                    <a:pt x="111" y="4"/>
                  </a:cubicBezTo>
                  <a:cubicBezTo>
                    <a:pt x="109" y="5"/>
                    <a:pt x="111" y="9"/>
                    <a:pt x="114" y="8"/>
                  </a:cubicBezTo>
                  <a:cubicBezTo>
                    <a:pt x="116" y="7"/>
                    <a:pt x="119" y="6"/>
                    <a:pt x="121" y="5"/>
                  </a:cubicBezTo>
                  <a:cubicBezTo>
                    <a:pt x="120" y="4"/>
                    <a:pt x="120" y="2"/>
                    <a:pt x="119" y="1"/>
                  </a:cubicBezTo>
                  <a:cubicBezTo>
                    <a:pt x="82" y="25"/>
                    <a:pt x="39" y="39"/>
                    <a:pt x="3" y="64"/>
                  </a:cubicBezTo>
                  <a:cubicBezTo>
                    <a:pt x="0" y="65"/>
                    <a:pt x="2" y="69"/>
                    <a:pt x="5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Freeform 408"/>
            <p:cNvSpPr/>
            <p:nvPr/>
          </p:nvSpPr>
          <p:spPr bwMode="auto">
            <a:xfrm>
              <a:off x="1252" y="2251"/>
              <a:ext cx="222" cy="131"/>
            </a:xfrm>
            <a:custGeom>
              <a:avLst/>
              <a:gdLst>
                <a:gd name="T0" fmla="*/ 5 w 94"/>
                <a:gd name="T1" fmla="*/ 53 h 55"/>
                <a:gd name="T2" fmla="*/ 91 w 94"/>
                <a:gd name="T3" fmla="*/ 5 h 55"/>
                <a:gd name="T4" fmla="*/ 89 w 94"/>
                <a:gd name="T5" fmla="*/ 1 h 55"/>
                <a:gd name="T6" fmla="*/ 3 w 94"/>
                <a:gd name="T7" fmla="*/ 49 h 55"/>
                <a:gd name="T8" fmla="*/ 5 w 94"/>
                <a:gd name="T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55">
                  <a:moveTo>
                    <a:pt x="5" y="53"/>
                  </a:moveTo>
                  <a:cubicBezTo>
                    <a:pt x="33" y="35"/>
                    <a:pt x="64" y="23"/>
                    <a:pt x="91" y="5"/>
                  </a:cubicBezTo>
                  <a:cubicBezTo>
                    <a:pt x="94" y="4"/>
                    <a:pt x="91" y="0"/>
                    <a:pt x="89" y="1"/>
                  </a:cubicBezTo>
                  <a:cubicBezTo>
                    <a:pt x="61" y="19"/>
                    <a:pt x="30" y="31"/>
                    <a:pt x="3" y="49"/>
                  </a:cubicBezTo>
                  <a:cubicBezTo>
                    <a:pt x="0" y="51"/>
                    <a:pt x="3" y="55"/>
                    <a:pt x="5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409"/>
            <p:cNvSpPr/>
            <p:nvPr/>
          </p:nvSpPr>
          <p:spPr bwMode="auto">
            <a:xfrm>
              <a:off x="1263" y="2275"/>
              <a:ext cx="254" cy="133"/>
            </a:xfrm>
            <a:custGeom>
              <a:avLst/>
              <a:gdLst>
                <a:gd name="T0" fmla="*/ 5 w 107"/>
                <a:gd name="T1" fmla="*/ 55 h 56"/>
                <a:gd name="T2" fmla="*/ 105 w 107"/>
                <a:gd name="T3" fmla="*/ 6 h 56"/>
                <a:gd name="T4" fmla="*/ 103 w 107"/>
                <a:gd name="T5" fmla="*/ 2 h 56"/>
                <a:gd name="T6" fmla="*/ 3 w 107"/>
                <a:gd name="T7" fmla="*/ 51 h 56"/>
                <a:gd name="T8" fmla="*/ 5 w 107"/>
                <a:gd name="T9" fmla="*/ 5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56">
                  <a:moveTo>
                    <a:pt x="5" y="55"/>
                  </a:moveTo>
                  <a:cubicBezTo>
                    <a:pt x="40" y="43"/>
                    <a:pt x="75" y="29"/>
                    <a:pt x="105" y="6"/>
                  </a:cubicBezTo>
                  <a:cubicBezTo>
                    <a:pt x="107" y="4"/>
                    <a:pt x="105" y="0"/>
                    <a:pt x="103" y="2"/>
                  </a:cubicBezTo>
                  <a:cubicBezTo>
                    <a:pt x="73" y="25"/>
                    <a:pt x="38" y="39"/>
                    <a:pt x="3" y="51"/>
                  </a:cubicBezTo>
                  <a:cubicBezTo>
                    <a:pt x="0" y="52"/>
                    <a:pt x="2" y="56"/>
                    <a:pt x="5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4" name="Freeform 410"/>
            <p:cNvSpPr/>
            <p:nvPr/>
          </p:nvSpPr>
          <p:spPr bwMode="auto">
            <a:xfrm>
              <a:off x="1398" y="2548"/>
              <a:ext cx="209" cy="204"/>
            </a:xfrm>
            <a:custGeom>
              <a:avLst/>
              <a:gdLst>
                <a:gd name="T0" fmla="*/ 2 w 88"/>
                <a:gd name="T1" fmla="*/ 34 h 86"/>
                <a:gd name="T2" fmla="*/ 29 w 88"/>
                <a:gd name="T3" fmla="*/ 85 h 86"/>
                <a:gd name="T4" fmla="*/ 32 w 88"/>
                <a:gd name="T5" fmla="*/ 86 h 86"/>
                <a:gd name="T6" fmla="*/ 87 w 88"/>
                <a:gd name="T7" fmla="*/ 58 h 86"/>
                <a:gd name="T8" fmla="*/ 88 w 88"/>
                <a:gd name="T9" fmla="*/ 56 h 86"/>
                <a:gd name="T10" fmla="*/ 70 w 88"/>
                <a:gd name="T11" fmla="*/ 23 h 86"/>
                <a:gd name="T12" fmla="*/ 58 w 88"/>
                <a:gd name="T13" fmla="*/ 3 h 86"/>
                <a:gd name="T14" fmla="*/ 35 w 88"/>
                <a:gd name="T15" fmla="*/ 11 h 86"/>
                <a:gd name="T16" fmla="*/ 3 w 88"/>
                <a:gd name="T17" fmla="*/ 31 h 86"/>
                <a:gd name="T18" fmla="*/ 5 w 88"/>
                <a:gd name="T19" fmla="*/ 35 h 86"/>
                <a:gd name="T20" fmla="*/ 44 w 88"/>
                <a:gd name="T21" fmla="*/ 11 h 86"/>
                <a:gd name="T22" fmla="*/ 53 w 88"/>
                <a:gd name="T23" fmla="*/ 8 h 86"/>
                <a:gd name="T24" fmla="*/ 61 w 88"/>
                <a:gd name="T25" fmla="*/ 15 h 86"/>
                <a:gd name="T26" fmla="*/ 74 w 88"/>
                <a:gd name="T27" fmla="*/ 37 h 86"/>
                <a:gd name="T28" fmla="*/ 80 w 88"/>
                <a:gd name="T29" fmla="*/ 47 h 86"/>
                <a:gd name="T30" fmla="*/ 75 w 88"/>
                <a:gd name="T31" fmla="*/ 60 h 86"/>
                <a:gd name="T32" fmla="*/ 46 w 88"/>
                <a:gd name="T33" fmla="*/ 75 h 86"/>
                <a:gd name="T34" fmla="*/ 32 w 88"/>
                <a:gd name="T35" fmla="*/ 79 h 86"/>
                <a:gd name="T36" fmla="*/ 24 w 88"/>
                <a:gd name="T37" fmla="*/ 65 h 86"/>
                <a:gd name="T38" fmla="*/ 6 w 88"/>
                <a:gd name="T39" fmla="*/ 33 h 86"/>
                <a:gd name="T40" fmla="*/ 2 w 88"/>
                <a:gd name="T41" fmla="*/ 34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8" h="86">
                  <a:moveTo>
                    <a:pt x="2" y="34"/>
                  </a:moveTo>
                  <a:cubicBezTo>
                    <a:pt x="9" y="52"/>
                    <a:pt x="21" y="67"/>
                    <a:pt x="29" y="85"/>
                  </a:cubicBezTo>
                  <a:cubicBezTo>
                    <a:pt x="30" y="86"/>
                    <a:pt x="31" y="86"/>
                    <a:pt x="32" y="86"/>
                  </a:cubicBezTo>
                  <a:cubicBezTo>
                    <a:pt x="51" y="78"/>
                    <a:pt x="69" y="69"/>
                    <a:pt x="87" y="58"/>
                  </a:cubicBezTo>
                  <a:cubicBezTo>
                    <a:pt x="88" y="58"/>
                    <a:pt x="88" y="57"/>
                    <a:pt x="88" y="56"/>
                  </a:cubicBezTo>
                  <a:cubicBezTo>
                    <a:pt x="85" y="43"/>
                    <a:pt x="77" y="34"/>
                    <a:pt x="70" y="23"/>
                  </a:cubicBezTo>
                  <a:cubicBezTo>
                    <a:pt x="67" y="17"/>
                    <a:pt x="66" y="5"/>
                    <a:pt x="58" y="3"/>
                  </a:cubicBezTo>
                  <a:cubicBezTo>
                    <a:pt x="52" y="0"/>
                    <a:pt x="40" y="8"/>
                    <a:pt x="35" y="11"/>
                  </a:cubicBezTo>
                  <a:cubicBezTo>
                    <a:pt x="24" y="17"/>
                    <a:pt x="13" y="24"/>
                    <a:pt x="3" y="31"/>
                  </a:cubicBezTo>
                  <a:cubicBezTo>
                    <a:pt x="0" y="33"/>
                    <a:pt x="3" y="37"/>
                    <a:pt x="5" y="35"/>
                  </a:cubicBezTo>
                  <a:cubicBezTo>
                    <a:pt x="18" y="27"/>
                    <a:pt x="30" y="18"/>
                    <a:pt x="44" y="11"/>
                  </a:cubicBezTo>
                  <a:cubicBezTo>
                    <a:pt x="47" y="10"/>
                    <a:pt x="50" y="9"/>
                    <a:pt x="53" y="8"/>
                  </a:cubicBezTo>
                  <a:cubicBezTo>
                    <a:pt x="59" y="6"/>
                    <a:pt x="60" y="11"/>
                    <a:pt x="61" y="15"/>
                  </a:cubicBezTo>
                  <a:cubicBezTo>
                    <a:pt x="64" y="23"/>
                    <a:pt x="69" y="30"/>
                    <a:pt x="74" y="37"/>
                  </a:cubicBezTo>
                  <a:cubicBezTo>
                    <a:pt x="76" y="40"/>
                    <a:pt x="78" y="43"/>
                    <a:pt x="80" y="47"/>
                  </a:cubicBezTo>
                  <a:cubicBezTo>
                    <a:pt x="84" y="55"/>
                    <a:pt x="82" y="56"/>
                    <a:pt x="75" y="60"/>
                  </a:cubicBezTo>
                  <a:cubicBezTo>
                    <a:pt x="66" y="65"/>
                    <a:pt x="56" y="70"/>
                    <a:pt x="46" y="75"/>
                  </a:cubicBezTo>
                  <a:cubicBezTo>
                    <a:pt x="44" y="76"/>
                    <a:pt x="33" y="82"/>
                    <a:pt x="32" y="79"/>
                  </a:cubicBezTo>
                  <a:cubicBezTo>
                    <a:pt x="29" y="75"/>
                    <a:pt x="26" y="70"/>
                    <a:pt x="24" y="65"/>
                  </a:cubicBezTo>
                  <a:cubicBezTo>
                    <a:pt x="17" y="54"/>
                    <a:pt x="11" y="44"/>
                    <a:pt x="6" y="33"/>
                  </a:cubicBezTo>
                  <a:cubicBezTo>
                    <a:pt x="5" y="30"/>
                    <a:pt x="1" y="31"/>
                    <a:pt x="2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5" name="Freeform 411"/>
            <p:cNvSpPr/>
            <p:nvPr/>
          </p:nvSpPr>
          <p:spPr bwMode="auto">
            <a:xfrm>
              <a:off x="1626" y="2631"/>
              <a:ext cx="198" cy="189"/>
            </a:xfrm>
            <a:custGeom>
              <a:avLst/>
              <a:gdLst>
                <a:gd name="T0" fmla="*/ 1 w 84"/>
                <a:gd name="T1" fmla="*/ 31 h 80"/>
                <a:gd name="T2" fmla="*/ 32 w 84"/>
                <a:gd name="T3" fmla="*/ 78 h 80"/>
                <a:gd name="T4" fmla="*/ 35 w 84"/>
                <a:gd name="T5" fmla="*/ 79 h 80"/>
                <a:gd name="T6" fmla="*/ 73 w 84"/>
                <a:gd name="T7" fmla="*/ 61 h 80"/>
                <a:gd name="T8" fmla="*/ 68 w 84"/>
                <a:gd name="T9" fmla="*/ 26 h 80"/>
                <a:gd name="T10" fmla="*/ 55 w 84"/>
                <a:gd name="T11" fmla="*/ 7 h 80"/>
                <a:gd name="T12" fmla="*/ 45 w 84"/>
                <a:gd name="T13" fmla="*/ 0 h 80"/>
                <a:gd name="T14" fmla="*/ 28 w 84"/>
                <a:gd name="T15" fmla="*/ 8 h 80"/>
                <a:gd name="T16" fmla="*/ 2 w 84"/>
                <a:gd name="T17" fmla="*/ 29 h 80"/>
                <a:gd name="T18" fmla="*/ 5 w 84"/>
                <a:gd name="T19" fmla="*/ 33 h 80"/>
                <a:gd name="T20" fmla="*/ 37 w 84"/>
                <a:gd name="T21" fmla="*/ 8 h 80"/>
                <a:gd name="T22" fmla="*/ 52 w 84"/>
                <a:gd name="T23" fmla="*/ 11 h 80"/>
                <a:gd name="T24" fmla="*/ 62 w 84"/>
                <a:gd name="T25" fmla="*/ 27 h 80"/>
                <a:gd name="T26" fmla="*/ 72 w 84"/>
                <a:gd name="T27" fmla="*/ 44 h 80"/>
                <a:gd name="T28" fmla="*/ 64 w 84"/>
                <a:gd name="T29" fmla="*/ 61 h 80"/>
                <a:gd name="T30" fmla="*/ 33 w 84"/>
                <a:gd name="T31" fmla="*/ 75 h 80"/>
                <a:gd name="T32" fmla="*/ 36 w 84"/>
                <a:gd name="T33" fmla="*/ 76 h 80"/>
                <a:gd name="T34" fmla="*/ 6 w 84"/>
                <a:gd name="T35" fmla="*/ 30 h 80"/>
                <a:gd name="T36" fmla="*/ 1 w 84"/>
                <a:gd name="T37" fmla="*/ 3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80">
                  <a:moveTo>
                    <a:pt x="1" y="31"/>
                  </a:moveTo>
                  <a:cubicBezTo>
                    <a:pt x="9" y="49"/>
                    <a:pt x="23" y="62"/>
                    <a:pt x="32" y="78"/>
                  </a:cubicBezTo>
                  <a:cubicBezTo>
                    <a:pt x="33" y="79"/>
                    <a:pt x="34" y="80"/>
                    <a:pt x="35" y="79"/>
                  </a:cubicBezTo>
                  <a:cubicBezTo>
                    <a:pt x="48" y="72"/>
                    <a:pt x="62" y="70"/>
                    <a:pt x="73" y="61"/>
                  </a:cubicBezTo>
                  <a:cubicBezTo>
                    <a:pt x="84" y="51"/>
                    <a:pt x="74" y="35"/>
                    <a:pt x="68" y="26"/>
                  </a:cubicBezTo>
                  <a:cubicBezTo>
                    <a:pt x="63" y="20"/>
                    <a:pt x="59" y="14"/>
                    <a:pt x="55" y="7"/>
                  </a:cubicBezTo>
                  <a:cubicBezTo>
                    <a:pt x="52" y="3"/>
                    <a:pt x="50" y="0"/>
                    <a:pt x="45" y="0"/>
                  </a:cubicBezTo>
                  <a:cubicBezTo>
                    <a:pt x="39" y="0"/>
                    <a:pt x="32" y="5"/>
                    <a:pt x="28" y="8"/>
                  </a:cubicBezTo>
                  <a:cubicBezTo>
                    <a:pt x="19" y="15"/>
                    <a:pt x="11" y="22"/>
                    <a:pt x="2" y="29"/>
                  </a:cubicBezTo>
                  <a:cubicBezTo>
                    <a:pt x="0" y="31"/>
                    <a:pt x="2" y="35"/>
                    <a:pt x="5" y="33"/>
                  </a:cubicBezTo>
                  <a:cubicBezTo>
                    <a:pt x="16" y="25"/>
                    <a:pt x="25" y="15"/>
                    <a:pt x="37" y="8"/>
                  </a:cubicBezTo>
                  <a:cubicBezTo>
                    <a:pt x="44" y="4"/>
                    <a:pt x="47" y="4"/>
                    <a:pt x="52" y="11"/>
                  </a:cubicBezTo>
                  <a:cubicBezTo>
                    <a:pt x="55" y="17"/>
                    <a:pt x="59" y="22"/>
                    <a:pt x="62" y="27"/>
                  </a:cubicBezTo>
                  <a:cubicBezTo>
                    <a:pt x="66" y="32"/>
                    <a:pt x="70" y="37"/>
                    <a:pt x="72" y="44"/>
                  </a:cubicBezTo>
                  <a:cubicBezTo>
                    <a:pt x="76" y="52"/>
                    <a:pt x="71" y="57"/>
                    <a:pt x="64" y="61"/>
                  </a:cubicBezTo>
                  <a:cubicBezTo>
                    <a:pt x="54" y="67"/>
                    <a:pt x="43" y="69"/>
                    <a:pt x="33" y="75"/>
                  </a:cubicBezTo>
                  <a:cubicBezTo>
                    <a:pt x="34" y="75"/>
                    <a:pt x="35" y="76"/>
                    <a:pt x="36" y="76"/>
                  </a:cubicBezTo>
                  <a:cubicBezTo>
                    <a:pt x="28" y="60"/>
                    <a:pt x="13" y="47"/>
                    <a:pt x="6" y="30"/>
                  </a:cubicBezTo>
                  <a:cubicBezTo>
                    <a:pt x="5" y="27"/>
                    <a:pt x="0" y="29"/>
                    <a:pt x="1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6" name="Freeform 412"/>
            <p:cNvSpPr/>
            <p:nvPr/>
          </p:nvSpPr>
          <p:spPr bwMode="auto">
            <a:xfrm>
              <a:off x="1512" y="2714"/>
              <a:ext cx="97" cy="69"/>
            </a:xfrm>
            <a:custGeom>
              <a:avLst/>
              <a:gdLst>
                <a:gd name="T0" fmla="*/ 5 w 41"/>
                <a:gd name="T1" fmla="*/ 27 h 29"/>
                <a:gd name="T2" fmla="*/ 39 w 41"/>
                <a:gd name="T3" fmla="*/ 6 h 29"/>
                <a:gd name="T4" fmla="*/ 36 w 41"/>
                <a:gd name="T5" fmla="*/ 2 h 29"/>
                <a:gd name="T6" fmla="*/ 3 w 41"/>
                <a:gd name="T7" fmla="*/ 23 h 29"/>
                <a:gd name="T8" fmla="*/ 5 w 41"/>
                <a:gd name="T9" fmla="*/ 2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29">
                  <a:moveTo>
                    <a:pt x="5" y="27"/>
                  </a:moveTo>
                  <a:cubicBezTo>
                    <a:pt x="17" y="22"/>
                    <a:pt x="28" y="13"/>
                    <a:pt x="39" y="6"/>
                  </a:cubicBezTo>
                  <a:cubicBezTo>
                    <a:pt x="41" y="4"/>
                    <a:pt x="39" y="0"/>
                    <a:pt x="36" y="2"/>
                  </a:cubicBezTo>
                  <a:cubicBezTo>
                    <a:pt x="25" y="9"/>
                    <a:pt x="15" y="18"/>
                    <a:pt x="3" y="23"/>
                  </a:cubicBezTo>
                  <a:cubicBezTo>
                    <a:pt x="0" y="25"/>
                    <a:pt x="2" y="29"/>
                    <a:pt x="5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Freeform 413"/>
            <p:cNvSpPr/>
            <p:nvPr/>
          </p:nvSpPr>
          <p:spPr bwMode="auto">
            <a:xfrm>
              <a:off x="1531" y="2749"/>
              <a:ext cx="92" cy="62"/>
            </a:xfrm>
            <a:custGeom>
              <a:avLst/>
              <a:gdLst>
                <a:gd name="T0" fmla="*/ 5 w 39"/>
                <a:gd name="T1" fmla="*/ 24 h 26"/>
                <a:gd name="T2" fmla="*/ 36 w 39"/>
                <a:gd name="T3" fmla="*/ 6 h 26"/>
                <a:gd name="T4" fmla="*/ 34 w 39"/>
                <a:gd name="T5" fmla="*/ 1 h 26"/>
                <a:gd name="T6" fmla="*/ 3 w 39"/>
                <a:gd name="T7" fmla="*/ 20 h 26"/>
                <a:gd name="T8" fmla="*/ 5 w 39"/>
                <a:gd name="T9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26">
                  <a:moveTo>
                    <a:pt x="5" y="24"/>
                  </a:moveTo>
                  <a:cubicBezTo>
                    <a:pt x="15" y="18"/>
                    <a:pt x="26" y="12"/>
                    <a:pt x="36" y="6"/>
                  </a:cubicBezTo>
                  <a:cubicBezTo>
                    <a:pt x="39" y="4"/>
                    <a:pt x="37" y="0"/>
                    <a:pt x="34" y="1"/>
                  </a:cubicBezTo>
                  <a:cubicBezTo>
                    <a:pt x="24" y="8"/>
                    <a:pt x="13" y="14"/>
                    <a:pt x="3" y="20"/>
                  </a:cubicBezTo>
                  <a:cubicBezTo>
                    <a:pt x="0" y="22"/>
                    <a:pt x="2" y="26"/>
                    <a:pt x="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8" name="Freeform 414"/>
            <p:cNvSpPr/>
            <p:nvPr/>
          </p:nvSpPr>
          <p:spPr bwMode="auto">
            <a:xfrm>
              <a:off x="1566" y="2799"/>
              <a:ext cx="74" cy="52"/>
            </a:xfrm>
            <a:custGeom>
              <a:avLst/>
              <a:gdLst>
                <a:gd name="T0" fmla="*/ 3 w 31"/>
                <a:gd name="T1" fmla="*/ 22 h 22"/>
                <a:gd name="T2" fmla="*/ 29 w 31"/>
                <a:gd name="T3" fmla="*/ 5 h 22"/>
                <a:gd name="T4" fmla="*/ 26 w 31"/>
                <a:gd name="T5" fmla="*/ 2 h 22"/>
                <a:gd name="T6" fmla="*/ 3 w 31"/>
                <a:gd name="T7" fmla="*/ 17 h 22"/>
                <a:gd name="T8" fmla="*/ 3 w 31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2">
                  <a:moveTo>
                    <a:pt x="3" y="22"/>
                  </a:moveTo>
                  <a:cubicBezTo>
                    <a:pt x="14" y="20"/>
                    <a:pt x="22" y="13"/>
                    <a:pt x="29" y="5"/>
                  </a:cubicBezTo>
                  <a:cubicBezTo>
                    <a:pt x="31" y="3"/>
                    <a:pt x="28" y="0"/>
                    <a:pt x="26" y="2"/>
                  </a:cubicBezTo>
                  <a:cubicBezTo>
                    <a:pt x="20" y="9"/>
                    <a:pt x="12" y="16"/>
                    <a:pt x="3" y="17"/>
                  </a:cubicBezTo>
                  <a:cubicBezTo>
                    <a:pt x="0" y="18"/>
                    <a:pt x="0" y="22"/>
                    <a:pt x="3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9" name="Freeform 415"/>
            <p:cNvSpPr/>
            <p:nvPr/>
          </p:nvSpPr>
          <p:spPr bwMode="auto">
            <a:xfrm>
              <a:off x="1573" y="2512"/>
              <a:ext cx="83" cy="59"/>
            </a:xfrm>
            <a:custGeom>
              <a:avLst/>
              <a:gdLst>
                <a:gd name="T0" fmla="*/ 4 w 35"/>
                <a:gd name="T1" fmla="*/ 24 h 25"/>
                <a:gd name="T2" fmla="*/ 33 w 35"/>
                <a:gd name="T3" fmla="*/ 6 h 25"/>
                <a:gd name="T4" fmla="*/ 31 w 35"/>
                <a:gd name="T5" fmla="*/ 2 h 25"/>
                <a:gd name="T6" fmla="*/ 3 w 35"/>
                <a:gd name="T7" fmla="*/ 19 h 25"/>
                <a:gd name="T8" fmla="*/ 4 w 35"/>
                <a:gd name="T9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4" y="24"/>
                  </a:moveTo>
                  <a:cubicBezTo>
                    <a:pt x="15" y="20"/>
                    <a:pt x="24" y="13"/>
                    <a:pt x="33" y="6"/>
                  </a:cubicBezTo>
                  <a:cubicBezTo>
                    <a:pt x="35" y="4"/>
                    <a:pt x="33" y="0"/>
                    <a:pt x="31" y="2"/>
                  </a:cubicBezTo>
                  <a:cubicBezTo>
                    <a:pt x="22" y="8"/>
                    <a:pt x="13" y="15"/>
                    <a:pt x="3" y="19"/>
                  </a:cubicBezTo>
                  <a:cubicBezTo>
                    <a:pt x="0" y="20"/>
                    <a:pt x="1" y="25"/>
                    <a:pt x="4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0" name="Freeform 416"/>
            <p:cNvSpPr/>
            <p:nvPr/>
          </p:nvSpPr>
          <p:spPr bwMode="auto">
            <a:xfrm>
              <a:off x="1611" y="2541"/>
              <a:ext cx="88" cy="66"/>
            </a:xfrm>
            <a:custGeom>
              <a:avLst/>
              <a:gdLst>
                <a:gd name="T0" fmla="*/ 5 w 37"/>
                <a:gd name="T1" fmla="*/ 26 h 28"/>
                <a:gd name="T2" fmla="*/ 35 w 37"/>
                <a:gd name="T3" fmla="*/ 5 h 28"/>
                <a:gd name="T4" fmla="*/ 31 w 37"/>
                <a:gd name="T5" fmla="*/ 2 h 28"/>
                <a:gd name="T6" fmla="*/ 3 w 37"/>
                <a:gd name="T7" fmla="*/ 22 h 28"/>
                <a:gd name="T8" fmla="*/ 5 w 37"/>
                <a:gd name="T9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8">
                  <a:moveTo>
                    <a:pt x="5" y="26"/>
                  </a:moveTo>
                  <a:cubicBezTo>
                    <a:pt x="15" y="19"/>
                    <a:pt x="26" y="14"/>
                    <a:pt x="35" y="5"/>
                  </a:cubicBezTo>
                  <a:cubicBezTo>
                    <a:pt x="37" y="3"/>
                    <a:pt x="33" y="0"/>
                    <a:pt x="31" y="2"/>
                  </a:cubicBezTo>
                  <a:cubicBezTo>
                    <a:pt x="23" y="10"/>
                    <a:pt x="12" y="15"/>
                    <a:pt x="3" y="22"/>
                  </a:cubicBezTo>
                  <a:cubicBezTo>
                    <a:pt x="0" y="24"/>
                    <a:pt x="2" y="28"/>
                    <a:pt x="5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1" name="Freeform 417"/>
            <p:cNvSpPr/>
            <p:nvPr/>
          </p:nvSpPr>
          <p:spPr bwMode="auto">
            <a:xfrm>
              <a:off x="1635" y="2586"/>
              <a:ext cx="71" cy="52"/>
            </a:xfrm>
            <a:custGeom>
              <a:avLst/>
              <a:gdLst>
                <a:gd name="T0" fmla="*/ 5 w 30"/>
                <a:gd name="T1" fmla="*/ 21 h 22"/>
                <a:gd name="T2" fmla="*/ 28 w 30"/>
                <a:gd name="T3" fmla="*/ 5 h 22"/>
                <a:gd name="T4" fmla="*/ 24 w 30"/>
                <a:gd name="T5" fmla="*/ 2 h 22"/>
                <a:gd name="T6" fmla="*/ 3 w 30"/>
                <a:gd name="T7" fmla="*/ 16 h 22"/>
                <a:gd name="T8" fmla="*/ 5 w 30"/>
                <a:gd name="T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2">
                  <a:moveTo>
                    <a:pt x="5" y="21"/>
                  </a:moveTo>
                  <a:cubicBezTo>
                    <a:pt x="14" y="17"/>
                    <a:pt x="21" y="12"/>
                    <a:pt x="28" y="5"/>
                  </a:cubicBezTo>
                  <a:cubicBezTo>
                    <a:pt x="30" y="3"/>
                    <a:pt x="27" y="0"/>
                    <a:pt x="24" y="2"/>
                  </a:cubicBezTo>
                  <a:cubicBezTo>
                    <a:pt x="18" y="9"/>
                    <a:pt x="11" y="13"/>
                    <a:pt x="3" y="16"/>
                  </a:cubicBezTo>
                  <a:cubicBezTo>
                    <a:pt x="0" y="18"/>
                    <a:pt x="2" y="22"/>
                    <a:pt x="5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418"/>
            <p:cNvSpPr/>
            <p:nvPr/>
          </p:nvSpPr>
          <p:spPr bwMode="auto">
            <a:xfrm>
              <a:off x="1476" y="2555"/>
              <a:ext cx="50" cy="194"/>
            </a:xfrm>
            <a:custGeom>
              <a:avLst/>
              <a:gdLst>
                <a:gd name="T0" fmla="*/ 15 w 21"/>
                <a:gd name="T1" fmla="*/ 3 h 82"/>
                <a:gd name="T2" fmla="*/ 0 w 21"/>
                <a:gd name="T3" fmla="*/ 78 h 82"/>
                <a:gd name="T4" fmla="*/ 5 w 21"/>
                <a:gd name="T5" fmla="*/ 79 h 82"/>
                <a:gd name="T6" fmla="*/ 19 w 21"/>
                <a:gd name="T7" fmla="*/ 4 h 82"/>
                <a:gd name="T8" fmla="*/ 15 w 21"/>
                <a:gd name="T9" fmla="*/ 3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82">
                  <a:moveTo>
                    <a:pt x="15" y="3"/>
                  </a:moveTo>
                  <a:cubicBezTo>
                    <a:pt x="6" y="27"/>
                    <a:pt x="6" y="53"/>
                    <a:pt x="0" y="78"/>
                  </a:cubicBezTo>
                  <a:cubicBezTo>
                    <a:pt x="0" y="81"/>
                    <a:pt x="4" y="82"/>
                    <a:pt x="5" y="79"/>
                  </a:cubicBezTo>
                  <a:cubicBezTo>
                    <a:pt x="11" y="55"/>
                    <a:pt x="11" y="28"/>
                    <a:pt x="19" y="4"/>
                  </a:cubicBezTo>
                  <a:cubicBezTo>
                    <a:pt x="21" y="1"/>
                    <a:pt x="16" y="0"/>
                    <a:pt x="1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3" name="Freeform 419"/>
            <p:cNvSpPr/>
            <p:nvPr/>
          </p:nvSpPr>
          <p:spPr bwMode="auto">
            <a:xfrm>
              <a:off x="1401" y="2619"/>
              <a:ext cx="198" cy="50"/>
            </a:xfrm>
            <a:custGeom>
              <a:avLst/>
              <a:gdLst>
                <a:gd name="T0" fmla="*/ 2 w 84"/>
                <a:gd name="T1" fmla="*/ 5 h 21"/>
                <a:gd name="T2" fmla="*/ 42 w 84"/>
                <a:gd name="T3" fmla="*/ 12 h 21"/>
                <a:gd name="T4" fmla="*/ 66 w 84"/>
                <a:gd name="T5" fmla="*/ 15 h 21"/>
                <a:gd name="T6" fmla="*/ 79 w 84"/>
                <a:gd name="T7" fmla="*/ 18 h 21"/>
                <a:gd name="T8" fmla="*/ 83 w 84"/>
                <a:gd name="T9" fmla="*/ 16 h 21"/>
                <a:gd name="T10" fmla="*/ 74 w 84"/>
                <a:gd name="T11" fmla="*/ 12 h 21"/>
                <a:gd name="T12" fmla="*/ 50 w 84"/>
                <a:gd name="T13" fmla="*/ 8 h 21"/>
                <a:gd name="T14" fmla="*/ 4 w 84"/>
                <a:gd name="T15" fmla="*/ 1 h 21"/>
                <a:gd name="T16" fmla="*/ 2 w 84"/>
                <a:gd name="T17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" h="21">
                  <a:moveTo>
                    <a:pt x="2" y="5"/>
                  </a:moveTo>
                  <a:cubicBezTo>
                    <a:pt x="15" y="9"/>
                    <a:pt x="29" y="10"/>
                    <a:pt x="42" y="12"/>
                  </a:cubicBezTo>
                  <a:cubicBezTo>
                    <a:pt x="50" y="13"/>
                    <a:pt x="58" y="14"/>
                    <a:pt x="66" y="15"/>
                  </a:cubicBezTo>
                  <a:cubicBezTo>
                    <a:pt x="68" y="16"/>
                    <a:pt x="78" y="17"/>
                    <a:pt x="79" y="18"/>
                  </a:cubicBezTo>
                  <a:cubicBezTo>
                    <a:pt x="80" y="21"/>
                    <a:pt x="84" y="18"/>
                    <a:pt x="83" y="16"/>
                  </a:cubicBezTo>
                  <a:cubicBezTo>
                    <a:pt x="81" y="13"/>
                    <a:pt x="77" y="13"/>
                    <a:pt x="74" y="12"/>
                  </a:cubicBezTo>
                  <a:cubicBezTo>
                    <a:pt x="66" y="10"/>
                    <a:pt x="58" y="9"/>
                    <a:pt x="50" y="8"/>
                  </a:cubicBezTo>
                  <a:cubicBezTo>
                    <a:pt x="34" y="6"/>
                    <a:pt x="19" y="5"/>
                    <a:pt x="4" y="1"/>
                  </a:cubicBezTo>
                  <a:cubicBezTo>
                    <a:pt x="1" y="0"/>
                    <a:pt x="0" y="5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4" name="Freeform 420"/>
            <p:cNvSpPr/>
            <p:nvPr/>
          </p:nvSpPr>
          <p:spPr bwMode="auto">
            <a:xfrm>
              <a:off x="1713" y="2628"/>
              <a:ext cx="33" cy="183"/>
            </a:xfrm>
            <a:custGeom>
              <a:avLst/>
              <a:gdLst>
                <a:gd name="T0" fmla="*/ 3 w 14"/>
                <a:gd name="T1" fmla="*/ 3 h 77"/>
                <a:gd name="T2" fmla="*/ 1 w 14"/>
                <a:gd name="T3" fmla="*/ 73 h 77"/>
                <a:gd name="T4" fmla="*/ 5 w 14"/>
                <a:gd name="T5" fmla="*/ 74 h 77"/>
                <a:gd name="T6" fmla="*/ 8 w 14"/>
                <a:gd name="T7" fmla="*/ 3 h 77"/>
                <a:gd name="T8" fmla="*/ 3 w 14"/>
                <a:gd name="T9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7">
                  <a:moveTo>
                    <a:pt x="3" y="3"/>
                  </a:moveTo>
                  <a:cubicBezTo>
                    <a:pt x="2" y="26"/>
                    <a:pt x="9" y="51"/>
                    <a:pt x="1" y="73"/>
                  </a:cubicBezTo>
                  <a:cubicBezTo>
                    <a:pt x="0" y="76"/>
                    <a:pt x="4" y="77"/>
                    <a:pt x="5" y="74"/>
                  </a:cubicBezTo>
                  <a:cubicBezTo>
                    <a:pt x="14" y="52"/>
                    <a:pt x="6" y="26"/>
                    <a:pt x="8" y="3"/>
                  </a:cubicBezTo>
                  <a:cubicBezTo>
                    <a:pt x="8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5" name="Freeform 421"/>
            <p:cNvSpPr/>
            <p:nvPr/>
          </p:nvSpPr>
          <p:spPr bwMode="auto">
            <a:xfrm>
              <a:off x="1642" y="2685"/>
              <a:ext cx="163" cy="64"/>
            </a:xfrm>
            <a:custGeom>
              <a:avLst/>
              <a:gdLst>
                <a:gd name="T0" fmla="*/ 3 w 69"/>
                <a:gd name="T1" fmla="*/ 6 h 27"/>
                <a:gd name="T2" fmla="*/ 64 w 69"/>
                <a:gd name="T3" fmla="*/ 26 h 27"/>
                <a:gd name="T4" fmla="*/ 67 w 69"/>
                <a:gd name="T5" fmla="*/ 26 h 27"/>
                <a:gd name="T6" fmla="*/ 67 w 69"/>
                <a:gd name="T7" fmla="*/ 26 h 27"/>
                <a:gd name="T8" fmla="*/ 67 w 69"/>
                <a:gd name="T9" fmla="*/ 22 h 27"/>
                <a:gd name="T10" fmla="*/ 64 w 69"/>
                <a:gd name="T11" fmla="*/ 20 h 27"/>
                <a:gd name="T12" fmla="*/ 61 w 69"/>
                <a:gd name="T13" fmla="*/ 24 h 27"/>
                <a:gd name="T14" fmla="*/ 65 w 69"/>
                <a:gd name="T15" fmla="*/ 26 h 27"/>
                <a:gd name="T16" fmla="*/ 65 w 69"/>
                <a:gd name="T17" fmla="*/ 22 h 27"/>
                <a:gd name="T18" fmla="*/ 55 w 69"/>
                <a:gd name="T19" fmla="*/ 14 h 27"/>
                <a:gd name="T20" fmla="*/ 40 w 69"/>
                <a:gd name="T21" fmla="*/ 9 h 27"/>
                <a:gd name="T22" fmla="*/ 4 w 69"/>
                <a:gd name="T23" fmla="*/ 1 h 27"/>
                <a:gd name="T24" fmla="*/ 3 w 69"/>
                <a:gd name="T25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9" h="27">
                  <a:moveTo>
                    <a:pt x="3" y="6"/>
                  </a:moveTo>
                  <a:cubicBezTo>
                    <a:pt x="23" y="11"/>
                    <a:pt x="47" y="12"/>
                    <a:pt x="64" y="26"/>
                  </a:cubicBezTo>
                  <a:cubicBezTo>
                    <a:pt x="65" y="27"/>
                    <a:pt x="66" y="27"/>
                    <a:pt x="67" y="26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69" y="25"/>
                    <a:pt x="69" y="23"/>
                    <a:pt x="67" y="22"/>
                  </a:cubicBezTo>
                  <a:cubicBezTo>
                    <a:pt x="66" y="21"/>
                    <a:pt x="65" y="21"/>
                    <a:pt x="64" y="20"/>
                  </a:cubicBezTo>
                  <a:cubicBezTo>
                    <a:pt x="61" y="18"/>
                    <a:pt x="59" y="22"/>
                    <a:pt x="61" y="24"/>
                  </a:cubicBezTo>
                  <a:cubicBezTo>
                    <a:pt x="62" y="25"/>
                    <a:pt x="64" y="25"/>
                    <a:pt x="65" y="26"/>
                  </a:cubicBezTo>
                  <a:cubicBezTo>
                    <a:pt x="65" y="25"/>
                    <a:pt x="65" y="23"/>
                    <a:pt x="65" y="22"/>
                  </a:cubicBezTo>
                  <a:cubicBezTo>
                    <a:pt x="67" y="21"/>
                    <a:pt x="56" y="15"/>
                    <a:pt x="55" y="14"/>
                  </a:cubicBezTo>
                  <a:cubicBezTo>
                    <a:pt x="50" y="12"/>
                    <a:pt x="45" y="11"/>
                    <a:pt x="40" y="9"/>
                  </a:cubicBezTo>
                  <a:cubicBezTo>
                    <a:pt x="28" y="6"/>
                    <a:pt x="16" y="4"/>
                    <a:pt x="4" y="1"/>
                  </a:cubicBezTo>
                  <a:cubicBezTo>
                    <a:pt x="1" y="0"/>
                    <a:pt x="0" y="5"/>
                    <a:pt x="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7" name="Freeform 423"/>
            <p:cNvSpPr/>
            <p:nvPr/>
          </p:nvSpPr>
          <p:spPr bwMode="auto">
            <a:xfrm>
              <a:off x="603" y="2396"/>
              <a:ext cx="880" cy="939"/>
            </a:xfrm>
            <a:custGeom>
              <a:avLst/>
              <a:gdLst>
                <a:gd name="T0" fmla="*/ 188 w 372"/>
                <a:gd name="T1" fmla="*/ 2 h 396"/>
                <a:gd name="T2" fmla="*/ 136 w 372"/>
                <a:gd name="T3" fmla="*/ 14 h 396"/>
                <a:gd name="T4" fmla="*/ 112 w 372"/>
                <a:gd name="T5" fmla="*/ 26 h 396"/>
                <a:gd name="T6" fmla="*/ 57 w 372"/>
                <a:gd name="T7" fmla="*/ 55 h 396"/>
                <a:gd name="T8" fmla="*/ 1 w 372"/>
                <a:gd name="T9" fmla="*/ 96 h 396"/>
                <a:gd name="T10" fmla="*/ 0 w 372"/>
                <a:gd name="T11" fmla="*/ 99 h 396"/>
                <a:gd name="T12" fmla="*/ 93 w 372"/>
                <a:gd name="T13" fmla="*/ 238 h 396"/>
                <a:gd name="T14" fmla="*/ 171 w 372"/>
                <a:gd name="T15" fmla="*/ 394 h 396"/>
                <a:gd name="T16" fmla="*/ 175 w 372"/>
                <a:gd name="T17" fmla="*/ 394 h 396"/>
                <a:gd name="T18" fmla="*/ 259 w 372"/>
                <a:gd name="T19" fmla="*/ 318 h 396"/>
                <a:gd name="T20" fmla="*/ 369 w 372"/>
                <a:gd name="T21" fmla="*/ 287 h 396"/>
                <a:gd name="T22" fmla="*/ 372 w 372"/>
                <a:gd name="T23" fmla="*/ 284 h 396"/>
                <a:gd name="T24" fmla="*/ 190 w 372"/>
                <a:gd name="T25" fmla="*/ 3 h 396"/>
                <a:gd name="T26" fmla="*/ 187 w 372"/>
                <a:gd name="T27" fmla="*/ 6 h 396"/>
                <a:gd name="T28" fmla="*/ 367 w 372"/>
                <a:gd name="T29" fmla="*/ 286 h 396"/>
                <a:gd name="T30" fmla="*/ 369 w 372"/>
                <a:gd name="T31" fmla="*/ 283 h 396"/>
                <a:gd name="T32" fmla="*/ 259 w 372"/>
                <a:gd name="T33" fmla="*/ 312 h 396"/>
                <a:gd name="T34" fmla="*/ 171 w 372"/>
                <a:gd name="T35" fmla="*/ 392 h 396"/>
                <a:gd name="T36" fmla="*/ 175 w 372"/>
                <a:gd name="T37" fmla="*/ 392 h 396"/>
                <a:gd name="T38" fmla="*/ 104 w 372"/>
                <a:gd name="T39" fmla="*/ 248 h 396"/>
                <a:gd name="T40" fmla="*/ 20 w 372"/>
                <a:gd name="T41" fmla="*/ 120 h 396"/>
                <a:gd name="T42" fmla="*/ 10 w 372"/>
                <a:gd name="T43" fmla="*/ 105 h 396"/>
                <a:gd name="T44" fmla="*/ 12 w 372"/>
                <a:gd name="T45" fmla="*/ 93 h 396"/>
                <a:gd name="T46" fmla="*/ 45 w 372"/>
                <a:gd name="T47" fmla="*/ 68 h 396"/>
                <a:gd name="T48" fmla="*/ 109 w 372"/>
                <a:gd name="T49" fmla="*/ 33 h 396"/>
                <a:gd name="T50" fmla="*/ 133 w 372"/>
                <a:gd name="T51" fmla="*/ 20 h 396"/>
                <a:gd name="T52" fmla="*/ 189 w 372"/>
                <a:gd name="T53" fmla="*/ 7 h 396"/>
                <a:gd name="T54" fmla="*/ 188 w 372"/>
                <a:gd name="T55" fmla="*/ 2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72" h="396">
                  <a:moveTo>
                    <a:pt x="188" y="2"/>
                  </a:moveTo>
                  <a:cubicBezTo>
                    <a:pt x="170" y="5"/>
                    <a:pt x="153" y="8"/>
                    <a:pt x="136" y="14"/>
                  </a:cubicBezTo>
                  <a:cubicBezTo>
                    <a:pt x="127" y="18"/>
                    <a:pt x="120" y="22"/>
                    <a:pt x="112" y="26"/>
                  </a:cubicBezTo>
                  <a:cubicBezTo>
                    <a:pt x="93" y="36"/>
                    <a:pt x="75" y="44"/>
                    <a:pt x="57" y="55"/>
                  </a:cubicBezTo>
                  <a:cubicBezTo>
                    <a:pt x="37" y="67"/>
                    <a:pt x="18" y="81"/>
                    <a:pt x="1" y="96"/>
                  </a:cubicBezTo>
                  <a:cubicBezTo>
                    <a:pt x="0" y="97"/>
                    <a:pt x="0" y="98"/>
                    <a:pt x="0" y="99"/>
                  </a:cubicBezTo>
                  <a:cubicBezTo>
                    <a:pt x="31" y="146"/>
                    <a:pt x="65" y="190"/>
                    <a:pt x="93" y="238"/>
                  </a:cubicBezTo>
                  <a:cubicBezTo>
                    <a:pt x="122" y="289"/>
                    <a:pt x="146" y="342"/>
                    <a:pt x="171" y="394"/>
                  </a:cubicBezTo>
                  <a:cubicBezTo>
                    <a:pt x="172" y="396"/>
                    <a:pt x="174" y="396"/>
                    <a:pt x="175" y="394"/>
                  </a:cubicBezTo>
                  <a:cubicBezTo>
                    <a:pt x="194" y="361"/>
                    <a:pt x="226" y="337"/>
                    <a:pt x="259" y="318"/>
                  </a:cubicBezTo>
                  <a:cubicBezTo>
                    <a:pt x="292" y="299"/>
                    <a:pt x="331" y="284"/>
                    <a:pt x="369" y="287"/>
                  </a:cubicBezTo>
                  <a:cubicBezTo>
                    <a:pt x="371" y="287"/>
                    <a:pt x="372" y="286"/>
                    <a:pt x="372" y="284"/>
                  </a:cubicBezTo>
                  <a:cubicBezTo>
                    <a:pt x="340" y="176"/>
                    <a:pt x="260" y="88"/>
                    <a:pt x="190" y="3"/>
                  </a:cubicBezTo>
                  <a:cubicBezTo>
                    <a:pt x="188" y="0"/>
                    <a:pt x="185" y="4"/>
                    <a:pt x="187" y="6"/>
                  </a:cubicBezTo>
                  <a:cubicBezTo>
                    <a:pt x="256" y="91"/>
                    <a:pt x="336" y="178"/>
                    <a:pt x="367" y="286"/>
                  </a:cubicBezTo>
                  <a:cubicBezTo>
                    <a:pt x="368" y="285"/>
                    <a:pt x="369" y="284"/>
                    <a:pt x="369" y="283"/>
                  </a:cubicBezTo>
                  <a:cubicBezTo>
                    <a:pt x="331" y="280"/>
                    <a:pt x="292" y="294"/>
                    <a:pt x="259" y="312"/>
                  </a:cubicBezTo>
                  <a:cubicBezTo>
                    <a:pt x="224" y="331"/>
                    <a:pt x="191" y="358"/>
                    <a:pt x="171" y="392"/>
                  </a:cubicBezTo>
                  <a:cubicBezTo>
                    <a:pt x="172" y="392"/>
                    <a:pt x="174" y="392"/>
                    <a:pt x="175" y="392"/>
                  </a:cubicBezTo>
                  <a:cubicBezTo>
                    <a:pt x="152" y="344"/>
                    <a:pt x="129" y="295"/>
                    <a:pt x="104" y="248"/>
                  </a:cubicBezTo>
                  <a:cubicBezTo>
                    <a:pt x="79" y="204"/>
                    <a:pt x="49" y="162"/>
                    <a:pt x="20" y="120"/>
                  </a:cubicBezTo>
                  <a:cubicBezTo>
                    <a:pt x="17" y="115"/>
                    <a:pt x="14" y="110"/>
                    <a:pt x="10" y="105"/>
                  </a:cubicBezTo>
                  <a:cubicBezTo>
                    <a:pt x="6" y="99"/>
                    <a:pt x="6" y="98"/>
                    <a:pt x="12" y="93"/>
                  </a:cubicBezTo>
                  <a:cubicBezTo>
                    <a:pt x="22" y="84"/>
                    <a:pt x="33" y="76"/>
                    <a:pt x="45" y="68"/>
                  </a:cubicBezTo>
                  <a:cubicBezTo>
                    <a:pt x="65" y="54"/>
                    <a:pt x="87" y="43"/>
                    <a:pt x="109" y="33"/>
                  </a:cubicBezTo>
                  <a:cubicBezTo>
                    <a:pt x="118" y="29"/>
                    <a:pt x="125" y="24"/>
                    <a:pt x="133" y="20"/>
                  </a:cubicBezTo>
                  <a:cubicBezTo>
                    <a:pt x="151" y="13"/>
                    <a:pt x="170" y="10"/>
                    <a:pt x="189" y="7"/>
                  </a:cubicBezTo>
                  <a:cubicBezTo>
                    <a:pt x="192" y="6"/>
                    <a:pt x="191" y="2"/>
                    <a:pt x="18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8" name="Freeform 424"/>
            <p:cNvSpPr/>
            <p:nvPr/>
          </p:nvSpPr>
          <p:spPr bwMode="auto">
            <a:xfrm>
              <a:off x="750" y="2467"/>
              <a:ext cx="404" cy="353"/>
            </a:xfrm>
            <a:custGeom>
              <a:avLst/>
              <a:gdLst>
                <a:gd name="T0" fmla="*/ 2 w 171"/>
                <a:gd name="T1" fmla="*/ 84 h 149"/>
                <a:gd name="T2" fmla="*/ 65 w 171"/>
                <a:gd name="T3" fmla="*/ 135 h 149"/>
                <a:gd name="T4" fmla="*/ 106 w 171"/>
                <a:gd name="T5" fmla="*/ 102 h 149"/>
                <a:gd name="T6" fmla="*/ 169 w 171"/>
                <a:gd name="T7" fmla="*/ 69 h 149"/>
                <a:gd name="T8" fmla="*/ 170 w 171"/>
                <a:gd name="T9" fmla="*/ 65 h 149"/>
                <a:gd name="T10" fmla="*/ 148 w 171"/>
                <a:gd name="T11" fmla="*/ 27 h 149"/>
                <a:gd name="T12" fmla="*/ 134 w 171"/>
                <a:gd name="T13" fmla="*/ 7 h 149"/>
                <a:gd name="T14" fmla="*/ 98 w 171"/>
                <a:gd name="T15" fmla="*/ 14 h 149"/>
                <a:gd name="T16" fmla="*/ 43 w 171"/>
                <a:gd name="T17" fmla="*/ 40 h 149"/>
                <a:gd name="T18" fmla="*/ 2 w 171"/>
                <a:gd name="T19" fmla="*/ 77 h 149"/>
                <a:gd name="T20" fmla="*/ 6 w 171"/>
                <a:gd name="T21" fmla="*/ 79 h 149"/>
                <a:gd name="T22" fmla="*/ 43 w 171"/>
                <a:gd name="T23" fmla="*/ 45 h 149"/>
                <a:gd name="T24" fmla="*/ 92 w 171"/>
                <a:gd name="T25" fmla="*/ 21 h 149"/>
                <a:gd name="T26" fmla="*/ 133 w 171"/>
                <a:gd name="T27" fmla="*/ 13 h 149"/>
                <a:gd name="T28" fmla="*/ 167 w 171"/>
                <a:gd name="T29" fmla="*/ 68 h 149"/>
                <a:gd name="T30" fmla="*/ 167 w 171"/>
                <a:gd name="T31" fmla="*/ 65 h 149"/>
                <a:gd name="T32" fmla="*/ 138 w 171"/>
                <a:gd name="T33" fmla="*/ 79 h 149"/>
                <a:gd name="T34" fmla="*/ 112 w 171"/>
                <a:gd name="T35" fmla="*/ 92 h 149"/>
                <a:gd name="T36" fmla="*/ 74 w 171"/>
                <a:gd name="T37" fmla="*/ 123 h 149"/>
                <a:gd name="T38" fmla="*/ 56 w 171"/>
                <a:gd name="T39" fmla="*/ 133 h 149"/>
                <a:gd name="T40" fmla="*/ 34 w 171"/>
                <a:gd name="T41" fmla="*/ 123 h 149"/>
                <a:gd name="T42" fmla="*/ 6 w 171"/>
                <a:gd name="T43" fmla="*/ 82 h 149"/>
                <a:gd name="T44" fmla="*/ 2 w 171"/>
                <a:gd name="T45" fmla="*/ 84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49">
                  <a:moveTo>
                    <a:pt x="2" y="84"/>
                  </a:moveTo>
                  <a:cubicBezTo>
                    <a:pt x="14" y="106"/>
                    <a:pt x="34" y="149"/>
                    <a:pt x="65" y="135"/>
                  </a:cubicBezTo>
                  <a:cubicBezTo>
                    <a:pt x="80" y="127"/>
                    <a:pt x="93" y="113"/>
                    <a:pt x="106" y="102"/>
                  </a:cubicBezTo>
                  <a:cubicBezTo>
                    <a:pt x="125" y="87"/>
                    <a:pt x="148" y="80"/>
                    <a:pt x="169" y="69"/>
                  </a:cubicBezTo>
                  <a:cubicBezTo>
                    <a:pt x="171" y="68"/>
                    <a:pt x="171" y="66"/>
                    <a:pt x="170" y="65"/>
                  </a:cubicBezTo>
                  <a:cubicBezTo>
                    <a:pt x="160" y="54"/>
                    <a:pt x="155" y="40"/>
                    <a:pt x="148" y="27"/>
                  </a:cubicBezTo>
                  <a:cubicBezTo>
                    <a:pt x="145" y="20"/>
                    <a:pt x="140" y="11"/>
                    <a:pt x="134" y="7"/>
                  </a:cubicBezTo>
                  <a:cubicBezTo>
                    <a:pt x="123" y="0"/>
                    <a:pt x="108" y="9"/>
                    <a:pt x="98" y="14"/>
                  </a:cubicBezTo>
                  <a:cubicBezTo>
                    <a:pt x="79" y="22"/>
                    <a:pt x="60" y="30"/>
                    <a:pt x="43" y="40"/>
                  </a:cubicBezTo>
                  <a:cubicBezTo>
                    <a:pt x="27" y="49"/>
                    <a:pt x="10" y="60"/>
                    <a:pt x="2" y="77"/>
                  </a:cubicBezTo>
                  <a:cubicBezTo>
                    <a:pt x="0" y="80"/>
                    <a:pt x="4" y="82"/>
                    <a:pt x="6" y="79"/>
                  </a:cubicBezTo>
                  <a:cubicBezTo>
                    <a:pt x="13" y="64"/>
                    <a:pt x="28" y="54"/>
                    <a:pt x="43" y="45"/>
                  </a:cubicBezTo>
                  <a:cubicBezTo>
                    <a:pt x="58" y="36"/>
                    <a:pt x="75" y="28"/>
                    <a:pt x="92" y="21"/>
                  </a:cubicBezTo>
                  <a:cubicBezTo>
                    <a:pt x="102" y="17"/>
                    <a:pt x="123" y="3"/>
                    <a:pt x="133" y="13"/>
                  </a:cubicBezTo>
                  <a:cubicBezTo>
                    <a:pt x="149" y="28"/>
                    <a:pt x="153" y="52"/>
                    <a:pt x="167" y="68"/>
                  </a:cubicBezTo>
                  <a:cubicBezTo>
                    <a:pt x="167" y="67"/>
                    <a:pt x="167" y="66"/>
                    <a:pt x="167" y="65"/>
                  </a:cubicBezTo>
                  <a:cubicBezTo>
                    <a:pt x="157" y="70"/>
                    <a:pt x="148" y="75"/>
                    <a:pt x="138" y="79"/>
                  </a:cubicBezTo>
                  <a:cubicBezTo>
                    <a:pt x="129" y="83"/>
                    <a:pt x="120" y="86"/>
                    <a:pt x="112" y="92"/>
                  </a:cubicBezTo>
                  <a:cubicBezTo>
                    <a:pt x="99" y="101"/>
                    <a:pt x="87" y="113"/>
                    <a:pt x="74" y="123"/>
                  </a:cubicBezTo>
                  <a:cubicBezTo>
                    <a:pt x="68" y="127"/>
                    <a:pt x="62" y="131"/>
                    <a:pt x="56" y="133"/>
                  </a:cubicBezTo>
                  <a:cubicBezTo>
                    <a:pt x="47" y="136"/>
                    <a:pt x="39" y="129"/>
                    <a:pt x="34" y="123"/>
                  </a:cubicBezTo>
                  <a:cubicBezTo>
                    <a:pt x="22" y="112"/>
                    <a:pt x="14" y="96"/>
                    <a:pt x="6" y="82"/>
                  </a:cubicBezTo>
                  <a:cubicBezTo>
                    <a:pt x="5" y="79"/>
                    <a:pt x="1" y="82"/>
                    <a:pt x="2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9" name="Freeform 425"/>
            <p:cNvSpPr/>
            <p:nvPr/>
          </p:nvSpPr>
          <p:spPr bwMode="auto">
            <a:xfrm>
              <a:off x="757" y="2495"/>
              <a:ext cx="355" cy="283"/>
            </a:xfrm>
            <a:custGeom>
              <a:avLst/>
              <a:gdLst>
                <a:gd name="T0" fmla="*/ 23 w 150"/>
                <a:gd name="T1" fmla="*/ 105 h 119"/>
                <a:gd name="T2" fmla="*/ 20 w 150"/>
                <a:gd name="T3" fmla="*/ 51 h 119"/>
                <a:gd name="T4" fmla="*/ 42 w 150"/>
                <a:gd name="T5" fmla="*/ 117 h 119"/>
                <a:gd name="T6" fmla="*/ 25 w 150"/>
                <a:gd name="T7" fmla="*/ 46 h 119"/>
                <a:gd name="T8" fmla="*/ 69 w 150"/>
                <a:gd name="T9" fmla="*/ 107 h 119"/>
                <a:gd name="T10" fmla="*/ 40 w 150"/>
                <a:gd name="T11" fmla="*/ 33 h 119"/>
                <a:gd name="T12" fmla="*/ 82 w 150"/>
                <a:gd name="T13" fmla="*/ 91 h 119"/>
                <a:gd name="T14" fmla="*/ 56 w 150"/>
                <a:gd name="T15" fmla="*/ 30 h 119"/>
                <a:gd name="T16" fmla="*/ 92 w 150"/>
                <a:gd name="T17" fmla="*/ 79 h 119"/>
                <a:gd name="T18" fmla="*/ 63 w 150"/>
                <a:gd name="T19" fmla="*/ 20 h 119"/>
                <a:gd name="T20" fmla="*/ 103 w 150"/>
                <a:gd name="T21" fmla="*/ 73 h 119"/>
                <a:gd name="T22" fmla="*/ 82 w 150"/>
                <a:gd name="T23" fmla="*/ 18 h 119"/>
                <a:gd name="T24" fmla="*/ 117 w 150"/>
                <a:gd name="T25" fmla="*/ 71 h 119"/>
                <a:gd name="T26" fmla="*/ 100 w 150"/>
                <a:gd name="T27" fmla="*/ 13 h 119"/>
                <a:gd name="T28" fmla="*/ 136 w 150"/>
                <a:gd name="T29" fmla="*/ 66 h 119"/>
                <a:gd name="T30" fmla="*/ 104 w 150"/>
                <a:gd name="T31" fmla="*/ 2 h 119"/>
                <a:gd name="T32" fmla="*/ 144 w 150"/>
                <a:gd name="T33" fmla="*/ 57 h 119"/>
                <a:gd name="T34" fmla="*/ 124 w 150"/>
                <a:gd name="T35" fmla="*/ 5 h 119"/>
                <a:gd name="T36" fmla="*/ 138 w 150"/>
                <a:gd name="T37" fmla="*/ 33 h 119"/>
                <a:gd name="T38" fmla="*/ 123 w 150"/>
                <a:gd name="T39" fmla="*/ 4 h 119"/>
                <a:gd name="T40" fmla="*/ 143 w 150"/>
                <a:gd name="T41" fmla="*/ 55 h 119"/>
                <a:gd name="T42" fmla="*/ 104 w 150"/>
                <a:gd name="T43" fmla="*/ 2 h 119"/>
                <a:gd name="T44" fmla="*/ 135 w 150"/>
                <a:gd name="T45" fmla="*/ 63 h 119"/>
                <a:gd name="T46" fmla="*/ 100 w 150"/>
                <a:gd name="T47" fmla="*/ 13 h 119"/>
                <a:gd name="T48" fmla="*/ 116 w 150"/>
                <a:gd name="T49" fmla="*/ 68 h 119"/>
                <a:gd name="T50" fmla="*/ 82 w 150"/>
                <a:gd name="T51" fmla="*/ 18 h 119"/>
                <a:gd name="T52" fmla="*/ 102 w 150"/>
                <a:gd name="T53" fmla="*/ 71 h 119"/>
                <a:gd name="T54" fmla="*/ 64 w 150"/>
                <a:gd name="T55" fmla="*/ 21 h 119"/>
                <a:gd name="T56" fmla="*/ 90 w 150"/>
                <a:gd name="T57" fmla="*/ 76 h 119"/>
                <a:gd name="T58" fmla="*/ 56 w 150"/>
                <a:gd name="T59" fmla="*/ 31 h 119"/>
                <a:gd name="T60" fmla="*/ 80 w 150"/>
                <a:gd name="T61" fmla="*/ 89 h 119"/>
                <a:gd name="T62" fmla="*/ 40 w 150"/>
                <a:gd name="T63" fmla="*/ 33 h 119"/>
                <a:gd name="T64" fmla="*/ 66 w 150"/>
                <a:gd name="T65" fmla="*/ 104 h 119"/>
                <a:gd name="T66" fmla="*/ 42 w 150"/>
                <a:gd name="T67" fmla="*/ 74 h 119"/>
                <a:gd name="T68" fmla="*/ 19 w 150"/>
                <a:gd name="T69" fmla="*/ 47 h 119"/>
                <a:gd name="T70" fmla="*/ 47 w 150"/>
                <a:gd name="T71" fmla="*/ 112 h 119"/>
                <a:gd name="T72" fmla="*/ 13 w 150"/>
                <a:gd name="T73" fmla="*/ 51 h 119"/>
                <a:gd name="T74" fmla="*/ 28 w 150"/>
                <a:gd name="T75" fmla="*/ 102 h 119"/>
                <a:gd name="T76" fmla="*/ 1 w 150"/>
                <a:gd name="T77" fmla="*/ 5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0" h="119">
                  <a:moveTo>
                    <a:pt x="1" y="59"/>
                  </a:moveTo>
                  <a:cubicBezTo>
                    <a:pt x="5" y="75"/>
                    <a:pt x="15" y="90"/>
                    <a:pt x="23" y="105"/>
                  </a:cubicBezTo>
                  <a:cubicBezTo>
                    <a:pt x="25" y="108"/>
                    <a:pt x="30" y="106"/>
                    <a:pt x="29" y="103"/>
                  </a:cubicBezTo>
                  <a:cubicBezTo>
                    <a:pt x="22" y="86"/>
                    <a:pt x="19" y="68"/>
                    <a:pt x="20" y="51"/>
                  </a:cubicBezTo>
                  <a:cubicBezTo>
                    <a:pt x="18" y="51"/>
                    <a:pt x="15" y="51"/>
                    <a:pt x="13" y="51"/>
                  </a:cubicBezTo>
                  <a:cubicBezTo>
                    <a:pt x="21" y="74"/>
                    <a:pt x="25" y="99"/>
                    <a:pt x="42" y="117"/>
                  </a:cubicBezTo>
                  <a:cubicBezTo>
                    <a:pt x="44" y="119"/>
                    <a:pt x="48" y="116"/>
                    <a:pt x="47" y="114"/>
                  </a:cubicBezTo>
                  <a:cubicBezTo>
                    <a:pt x="43" y="90"/>
                    <a:pt x="29" y="69"/>
                    <a:pt x="25" y="46"/>
                  </a:cubicBezTo>
                  <a:cubicBezTo>
                    <a:pt x="23" y="47"/>
                    <a:pt x="21" y="48"/>
                    <a:pt x="19" y="49"/>
                  </a:cubicBezTo>
                  <a:cubicBezTo>
                    <a:pt x="34" y="66"/>
                    <a:pt x="42" y="107"/>
                    <a:pt x="69" y="107"/>
                  </a:cubicBezTo>
                  <a:cubicBezTo>
                    <a:pt x="71" y="107"/>
                    <a:pt x="72" y="105"/>
                    <a:pt x="72" y="104"/>
                  </a:cubicBezTo>
                  <a:cubicBezTo>
                    <a:pt x="73" y="76"/>
                    <a:pt x="51" y="56"/>
                    <a:pt x="40" y="33"/>
                  </a:cubicBezTo>
                  <a:cubicBezTo>
                    <a:pt x="38" y="34"/>
                    <a:pt x="36" y="35"/>
                    <a:pt x="34" y="36"/>
                  </a:cubicBezTo>
                  <a:cubicBezTo>
                    <a:pt x="47" y="56"/>
                    <a:pt x="59" y="82"/>
                    <a:pt x="82" y="91"/>
                  </a:cubicBezTo>
                  <a:cubicBezTo>
                    <a:pt x="84" y="92"/>
                    <a:pt x="86" y="91"/>
                    <a:pt x="86" y="89"/>
                  </a:cubicBezTo>
                  <a:cubicBezTo>
                    <a:pt x="87" y="66"/>
                    <a:pt x="69" y="47"/>
                    <a:pt x="56" y="30"/>
                  </a:cubicBezTo>
                  <a:cubicBezTo>
                    <a:pt x="53" y="27"/>
                    <a:pt x="49" y="31"/>
                    <a:pt x="51" y="34"/>
                  </a:cubicBezTo>
                  <a:cubicBezTo>
                    <a:pt x="59" y="53"/>
                    <a:pt x="72" y="73"/>
                    <a:pt x="92" y="79"/>
                  </a:cubicBezTo>
                  <a:cubicBezTo>
                    <a:pt x="94" y="79"/>
                    <a:pt x="97" y="78"/>
                    <a:pt x="96" y="76"/>
                  </a:cubicBezTo>
                  <a:cubicBezTo>
                    <a:pt x="93" y="54"/>
                    <a:pt x="78" y="36"/>
                    <a:pt x="63" y="20"/>
                  </a:cubicBezTo>
                  <a:cubicBezTo>
                    <a:pt x="61" y="18"/>
                    <a:pt x="56" y="21"/>
                    <a:pt x="58" y="24"/>
                  </a:cubicBezTo>
                  <a:cubicBezTo>
                    <a:pt x="72" y="41"/>
                    <a:pt x="82" y="64"/>
                    <a:pt x="103" y="73"/>
                  </a:cubicBezTo>
                  <a:cubicBezTo>
                    <a:pt x="105" y="74"/>
                    <a:pt x="108" y="73"/>
                    <a:pt x="108" y="71"/>
                  </a:cubicBezTo>
                  <a:cubicBezTo>
                    <a:pt x="106" y="50"/>
                    <a:pt x="93" y="34"/>
                    <a:pt x="82" y="18"/>
                  </a:cubicBezTo>
                  <a:cubicBezTo>
                    <a:pt x="80" y="15"/>
                    <a:pt x="74" y="18"/>
                    <a:pt x="76" y="21"/>
                  </a:cubicBezTo>
                  <a:cubicBezTo>
                    <a:pt x="87" y="40"/>
                    <a:pt x="99" y="59"/>
                    <a:pt x="117" y="71"/>
                  </a:cubicBezTo>
                  <a:cubicBezTo>
                    <a:pt x="119" y="72"/>
                    <a:pt x="122" y="70"/>
                    <a:pt x="122" y="68"/>
                  </a:cubicBezTo>
                  <a:cubicBezTo>
                    <a:pt x="121" y="48"/>
                    <a:pt x="110" y="31"/>
                    <a:pt x="100" y="13"/>
                  </a:cubicBezTo>
                  <a:cubicBezTo>
                    <a:pt x="99" y="15"/>
                    <a:pt x="97" y="16"/>
                    <a:pt x="95" y="17"/>
                  </a:cubicBezTo>
                  <a:cubicBezTo>
                    <a:pt x="105" y="35"/>
                    <a:pt x="118" y="54"/>
                    <a:pt x="136" y="66"/>
                  </a:cubicBezTo>
                  <a:cubicBezTo>
                    <a:pt x="138" y="67"/>
                    <a:pt x="141" y="66"/>
                    <a:pt x="141" y="63"/>
                  </a:cubicBezTo>
                  <a:cubicBezTo>
                    <a:pt x="139" y="39"/>
                    <a:pt x="120" y="20"/>
                    <a:pt x="104" y="2"/>
                  </a:cubicBezTo>
                  <a:cubicBezTo>
                    <a:pt x="103" y="4"/>
                    <a:pt x="101" y="5"/>
                    <a:pt x="100" y="7"/>
                  </a:cubicBezTo>
                  <a:cubicBezTo>
                    <a:pt x="116" y="22"/>
                    <a:pt x="128" y="41"/>
                    <a:pt x="144" y="57"/>
                  </a:cubicBezTo>
                  <a:cubicBezTo>
                    <a:pt x="146" y="59"/>
                    <a:pt x="150" y="57"/>
                    <a:pt x="149" y="54"/>
                  </a:cubicBezTo>
                  <a:cubicBezTo>
                    <a:pt x="144" y="36"/>
                    <a:pt x="135" y="20"/>
                    <a:pt x="124" y="5"/>
                  </a:cubicBezTo>
                  <a:cubicBezTo>
                    <a:pt x="123" y="6"/>
                    <a:pt x="121" y="8"/>
                    <a:pt x="120" y="9"/>
                  </a:cubicBezTo>
                  <a:cubicBezTo>
                    <a:pt x="129" y="15"/>
                    <a:pt x="135" y="23"/>
                    <a:pt x="138" y="33"/>
                  </a:cubicBezTo>
                  <a:cubicBezTo>
                    <a:pt x="140" y="37"/>
                    <a:pt x="146" y="35"/>
                    <a:pt x="145" y="31"/>
                  </a:cubicBezTo>
                  <a:cubicBezTo>
                    <a:pt x="141" y="20"/>
                    <a:pt x="134" y="10"/>
                    <a:pt x="123" y="4"/>
                  </a:cubicBezTo>
                  <a:cubicBezTo>
                    <a:pt x="121" y="2"/>
                    <a:pt x="117" y="5"/>
                    <a:pt x="119" y="8"/>
                  </a:cubicBezTo>
                  <a:cubicBezTo>
                    <a:pt x="129" y="23"/>
                    <a:pt x="138" y="38"/>
                    <a:pt x="143" y="55"/>
                  </a:cubicBezTo>
                  <a:cubicBezTo>
                    <a:pt x="145" y="54"/>
                    <a:pt x="147" y="53"/>
                    <a:pt x="148" y="52"/>
                  </a:cubicBezTo>
                  <a:cubicBezTo>
                    <a:pt x="133" y="36"/>
                    <a:pt x="121" y="17"/>
                    <a:pt x="104" y="2"/>
                  </a:cubicBezTo>
                  <a:cubicBezTo>
                    <a:pt x="101" y="0"/>
                    <a:pt x="97" y="4"/>
                    <a:pt x="100" y="7"/>
                  </a:cubicBezTo>
                  <a:cubicBezTo>
                    <a:pt x="114" y="23"/>
                    <a:pt x="133" y="41"/>
                    <a:pt x="135" y="63"/>
                  </a:cubicBezTo>
                  <a:cubicBezTo>
                    <a:pt x="136" y="62"/>
                    <a:pt x="138" y="61"/>
                    <a:pt x="139" y="61"/>
                  </a:cubicBezTo>
                  <a:cubicBezTo>
                    <a:pt x="122" y="49"/>
                    <a:pt x="110" y="31"/>
                    <a:pt x="100" y="13"/>
                  </a:cubicBezTo>
                  <a:cubicBezTo>
                    <a:pt x="99" y="10"/>
                    <a:pt x="93" y="13"/>
                    <a:pt x="95" y="17"/>
                  </a:cubicBezTo>
                  <a:cubicBezTo>
                    <a:pt x="104" y="33"/>
                    <a:pt x="115" y="49"/>
                    <a:pt x="116" y="68"/>
                  </a:cubicBezTo>
                  <a:cubicBezTo>
                    <a:pt x="118" y="67"/>
                    <a:pt x="119" y="66"/>
                    <a:pt x="121" y="65"/>
                  </a:cubicBezTo>
                  <a:cubicBezTo>
                    <a:pt x="103" y="54"/>
                    <a:pt x="91" y="36"/>
                    <a:pt x="82" y="18"/>
                  </a:cubicBezTo>
                  <a:cubicBezTo>
                    <a:pt x="80" y="19"/>
                    <a:pt x="78" y="20"/>
                    <a:pt x="76" y="21"/>
                  </a:cubicBezTo>
                  <a:cubicBezTo>
                    <a:pt x="87" y="36"/>
                    <a:pt x="100" y="52"/>
                    <a:pt x="102" y="71"/>
                  </a:cubicBezTo>
                  <a:cubicBezTo>
                    <a:pt x="103" y="70"/>
                    <a:pt x="105" y="69"/>
                    <a:pt x="106" y="68"/>
                  </a:cubicBezTo>
                  <a:cubicBezTo>
                    <a:pt x="86" y="59"/>
                    <a:pt x="76" y="37"/>
                    <a:pt x="64" y="21"/>
                  </a:cubicBezTo>
                  <a:cubicBezTo>
                    <a:pt x="62" y="22"/>
                    <a:pt x="61" y="23"/>
                    <a:pt x="59" y="25"/>
                  </a:cubicBezTo>
                  <a:cubicBezTo>
                    <a:pt x="72" y="39"/>
                    <a:pt x="87" y="56"/>
                    <a:pt x="90" y="76"/>
                  </a:cubicBezTo>
                  <a:cubicBezTo>
                    <a:pt x="91" y="75"/>
                    <a:pt x="93" y="74"/>
                    <a:pt x="94" y="73"/>
                  </a:cubicBezTo>
                  <a:cubicBezTo>
                    <a:pt x="75" y="67"/>
                    <a:pt x="64" y="48"/>
                    <a:pt x="56" y="31"/>
                  </a:cubicBezTo>
                  <a:cubicBezTo>
                    <a:pt x="55" y="32"/>
                    <a:pt x="53" y="34"/>
                    <a:pt x="51" y="35"/>
                  </a:cubicBezTo>
                  <a:cubicBezTo>
                    <a:pt x="63" y="50"/>
                    <a:pt x="81" y="68"/>
                    <a:pt x="80" y="89"/>
                  </a:cubicBezTo>
                  <a:cubicBezTo>
                    <a:pt x="82" y="88"/>
                    <a:pt x="83" y="87"/>
                    <a:pt x="85" y="86"/>
                  </a:cubicBezTo>
                  <a:cubicBezTo>
                    <a:pt x="64" y="77"/>
                    <a:pt x="52" y="52"/>
                    <a:pt x="40" y="33"/>
                  </a:cubicBezTo>
                  <a:cubicBezTo>
                    <a:pt x="38" y="30"/>
                    <a:pt x="33" y="33"/>
                    <a:pt x="34" y="36"/>
                  </a:cubicBezTo>
                  <a:cubicBezTo>
                    <a:pt x="45" y="58"/>
                    <a:pt x="66" y="78"/>
                    <a:pt x="66" y="104"/>
                  </a:cubicBezTo>
                  <a:cubicBezTo>
                    <a:pt x="67" y="103"/>
                    <a:pt x="68" y="102"/>
                    <a:pt x="69" y="100"/>
                  </a:cubicBezTo>
                  <a:cubicBezTo>
                    <a:pt x="55" y="100"/>
                    <a:pt x="48" y="84"/>
                    <a:pt x="42" y="74"/>
                  </a:cubicBezTo>
                  <a:cubicBezTo>
                    <a:pt x="36" y="64"/>
                    <a:pt x="31" y="53"/>
                    <a:pt x="24" y="44"/>
                  </a:cubicBezTo>
                  <a:cubicBezTo>
                    <a:pt x="22" y="42"/>
                    <a:pt x="18" y="45"/>
                    <a:pt x="19" y="47"/>
                  </a:cubicBezTo>
                  <a:cubicBezTo>
                    <a:pt x="23" y="71"/>
                    <a:pt x="37" y="91"/>
                    <a:pt x="41" y="115"/>
                  </a:cubicBezTo>
                  <a:cubicBezTo>
                    <a:pt x="43" y="114"/>
                    <a:pt x="45" y="113"/>
                    <a:pt x="47" y="112"/>
                  </a:cubicBezTo>
                  <a:cubicBezTo>
                    <a:pt x="31" y="95"/>
                    <a:pt x="27" y="71"/>
                    <a:pt x="19" y="50"/>
                  </a:cubicBezTo>
                  <a:cubicBezTo>
                    <a:pt x="18" y="46"/>
                    <a:pt x="13" y="47"/>
                    <a:pt x="13" y="51"/>
                  </a:cubicBezTo>
                  <a:cubicBezTo>
                    <a:pt x="13" y="69"/>
                    <a:pt x="16" y="87"/>
                    <a:pt x="23" y="104"/>
                  </a:cubicBezTo>
                  <a:cubicBezTo>
                    <a:pt x="25" y="104"/>
                    <a:pt x="27" y="103"/>
                    <a:pt x="28" y="102"/>
                  </a:cubicBezTo>
                  <a:cubicBezTo>
                    <a:pt x="20" y="87"/>
                    <a:pt x="11" y="73"/>
                    <a:pt x="7" y="57"/>
                  </a:cubicBezTo>
                  <a:cubicBezTo>
                    <a:pt x="6" y="53"/>
                    <a:pt x="0" y="55"/>
                    <a:pt x="1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0" name="Freeform 426"/>
            <p:cNvSpPr/>
            <p:nvPr/>
          </p:nvSpPr>
          <p:spPr bwMode="auto">
            <a:xfrm>
              <a:off x="953" y="2692"/>
              <a:ext cx="242" cy="174"/>
            </a:xfrm>
            <a:custGeom>
              <a:avLst/>
              <a:gdLst>
                <a:gd name="T0" fmla="*/ 5 w 102"/>
                <a:gd name="T1" fmla="*/ 72 h 73"/>
                <a:gd name="T2" fmla="*/ 101 w 102"/>
                <a:gd name="T3" fmla="*/ 4 h 73"/>
                <a:gd name="T4" fmla="*/ 99 w 102"/>
                <a:gd name="T5" fmla="*/ 0 h 73"/>
                <a:gd name="T6" fmla="*/ 92 w 102"/>
                <a:gd name="T7" fmla="*/ 3 h 73"/>
                <a:gd name="T8" fmla="*/ 94 w 102"/>
                <a:gd name="T9" fmla="*/ 7 h 73"/>
                <a:gd name="T10" fmla="*/ 99 w 102"/>
                <a:gd name="T11" fmla="*/ 5 h 73"/>
                <a:gd name="T12" fmla="*/ 97 w 102"/>
                <a:gd name="T13" fmla="*/ 1 h 73"/>
                <a:gd name="T14" fmla="*/ 3 w 102"/>
                <a:gd name="T15" fmla="*/ 68 h 73"/>
                <a:gd name="T16" fmla="*/ 5 w 102"/>
                <a:gd name="T17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73">
                  <a:moveTo>
                    <a:pt x="5" y="72"/>
                  </a:moveTo>
                  <a:cubicBezTo>
                    <a:pt x="40" y="53"/>
                    <a:pt x="71" y="29"/>
                    <a:pt x="101" y="4"/>
                  </a:cubicBezTo>
                  <a:cubicBezTo>
                    <a:pt x="102" y="3"/>
                    <a:pt x="101" y="0"/>
                    <a:pt x="99" y="0"/>
                  </a:cubicBezTo>
                  <a:cubicBezTo>
                    <a:pt x="96" y="0"/>
                    <a:pt x="95" y="1"/>
                    <a:pt x="92" y="3"/>
                  </a:cubicBezTo>
                  <a:cubicBezTo>
                    <a:pt x="90" y="5"/>
                    <a:pt x="92" y="9"/>
                    <a:pt x="94" y="7"/>
                  </a:cubicBezTo>
                  <a:cubicBezTo>
                    <a:pt x="96" y="6"/>
                    <a:pt x="97" y="5"/>
                    <a:pt x="99" y="5"/>
                  </a:cubicBezTo>
                  <a:cubicBezTo>
                    <a:pt x="98" y="3"/>
                    <a:pt x="98" y="2"/>
                    <a:pt x="97" y="1"/>
                  </a:cubicBezTo>
                  <a:cubicBezTo>
                    <a:pt x="68" y="26"/>
                    <a:pt x="37" y="49"/>
                    <a:pt x="3" y="68"/>
                  </a:cubicBezTo>
                  <a:cubicBezTo>
                    <a:pt x="0" y="69"/>
                    <a:pt x="3" y="73"/>
                    <a:pt x="5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1" name="Freeform 427"/>
            <p:cNvSpPr/>
            <p:nvPr/>
          </p:nvSpPr>
          <p:spPr bwMode="auto">
            <a:xfrm>
              <a:off x="1001" y="2716"/>
              <a:ext cx="243" cy="171"/>
            </a:xfrm>
            <a:custGeom>
              <a:avLst/>
              <a:gdLst>
                <a:gd name="T0" fmla="*/ 5 w 103"/>
                <a:gd name="T1" fmla="*/ 71 h 72"/>
                <a:gd name="T2" fmla="*/ 101 w 103"/>
                <a:gd name="T3" fmla="*/ 6 h 72"/>
                <a:gd name="T4" fmla="*/ 98 w 103"/>
                <a:gd name="T5" fmla="*/ 2 h 72"/>
                <a:gd name="T6" fmla="*/ 2 w 103"/>
                <a:gd name="T7" fmla="*/ 67 h 72"/>
                <a:gd name="T8" fmla="*/ 5 w 103"/>
                <a:gd name="T9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72">
                  <a:moveTo>
                    <a:pt x="5" y="71"/>
                  </a:moveTo>
                  <a:cubicBezTo>
                    <a:pt x="37" y="50"/>
                    <a:pt x="69" y="29"/>
                    <a:pt x="101" y="6"/>
                  </a:cubicBezTo>
                  <a:cubicBezTo>
                    <a:pt x="103" y="4"/>
                    <a:pt x="101" y="0"/>
                    <a:pt x="98" y="2"/>
                  </a:cubicBezTo>
                  <a:cubicBezTo>
                    <a:pt x="67" y="24"/>
                    <a:pt x="35" y="46"/>
                    <a:pt x="2" y="67"/>
                  </a:cubicBezTo>
                  <a:cubicBezTo>
                    <a:pt x="0" y="68"/>
                    <a:pt x="2" y="72"/>
                    <a:pt x="5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2" name="Freeform 428"/>
            <p:cNvSpPr/>
            <p:nvPr/>
          </p:nvSpPr>
          <p:spPr bwMode="auto">
            <a:xfrm>
              <a:off x="1038" y="2780"/>
              <a:ext cx="195" cy="142"/>
            </a:xfrm>
            <a:custGeom>
              <a:avLst/>
              <a:gdLst>
                <a:gd name="T0" fmla="*/ 6 w 82"/>
                <a:gd name="T1" fmla="*/ 58 h 60"/>
                <a:gd name="T2" fmla="*/ 79 w 82"/>
                <a:gd name="T3" fmla="*/ 6 h 60"/>
                <a:gd name="T4" fmla="*/ 77 w 82"/>
                <a:gd name="T5" fmla="*/ 2 h 60"/>
                <a:gd name="T6" fmla="*/ 3 w 82"/>
                <a:gd name="T7" fmla="*/ 55 h 60"/>
                <a:gd name="T8" fmla="*/ 6 w 82"/>
                <a:gd name="T9" fmla="*/ 5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60">
                  <a:moveTo>
                    <a:pt x="6" y="58"/>
                  </a:moveTo>
                  <a:cubicBezTo>
                    <a:pt x="29" y="38"/>
                    <a:pt x="55" y="23"/>
                    <a:pt x="79" y="6"/>
                  </a:cubicBezTo>
                  <a:cubicBezTo>
                    <a:pt x="82" y="4"/>
                    <a:pt x="79" y="0"/>
                    <a:pt x="77" y="2"/>
                  </a:cubicBezTo>
                  <a:cubicBezTo>
                    <a:pt x="52" y="19"/>
                    <a:pt x="26" y="35"/>
                    <a:pt x="3" y="55"/>
                  </a:cubicBezTo>
                  <a:cubicBezTo>
                    <a:pt x="0" y="57"/>
                    <a:pt x="4" y="60"/>
                    <a:pt x="6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3" name="Freeform 429"/>
            <p:cNvSpPr/>
            <p:nvPr/>
          </p:nvSpPr>
          <p:spPr bwMode="auto">
            <a:xfrm>
              <a:off x="1043" y="2844"/>
              <a:ext cx="204" cy="135"/>
            </a:xfrm>
            <a:custGeom>
              <a:avLst/>
              <a:gdLst>
                <a:gd name="T0" fmla="*/ 5 w 86"/>
                <a:gd name="T1" fmla="*/ 55 h 57"/>
                <a:gd name="T2" fmla="*/ 84 w 86"/>
                <a:gd name="T3" fmla="*/ 5 h 57"/>
                <a:gd name="T4" fmla="*/ 81 w 86"/>
                <a:gd name="T5" fmla="*/ 2 h 57"/>
                <a:gd name="T6" fmla="*/ 3 w 86"/>
                <a:gd name="T7" fmla="*/ 51 h 57"/>
                <a:gd name="T8" fmla="*/ 5 w 86"/>
                <a:gd name="T9" fmla="*/ 5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57">
                  <a:moveTo>
                    <a:pt x="5" y="55"/>
                  </a:moveTo>
                  <a:cubicBezTo>
                    <a:pt x="33" y="41"/>
                    <a:pt x="61" y="26"/>
                    <a:pt x="84" y="5"/>
                  </a:cubicBezTo>
                  <a:cubicBezTo>
                    <a:pt x="86" y="3"/>
                    <a:pt x="83" y="0"/>
                    <a:pt x="81" y="2"/>
                  </a:cubicBezTo>
                  <a:cubicBezTo>
                    <a:pt x="58" y="22"/>
                    <a:pt x="30" y="37"/>
                    <a:pt x="3" y="51"/>
                  </a:cubicBezTo>
                  <a:cubicBezTo>
                    <a:pt x="0" y="53"/>
                    <a:pt x="2" y="57"/>
                    <a:pt x="5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4" name="Freeform 430"/>
            <p:cNvSpPr/>
            <p:nvPr/>
          </p:nvSpPr>
          <p:spPr bwMode="auto">
            <a:xfrm>
              <a:off x="1086" y="2877"/>
              <a:ext cx="206" cy="147"/>
            </a:xfrm>
            <a:custGeom>
              <a:avLst/>
              <a:gdLst>
                <a:gd name="T0" fmla="*/ 4 w 87"/>
                <a:gd name="T1" fmla="*/ 62 h 62"/>
                <a:gd name="T2" fmla="*/ 85 w 87"/>
                <a:gd name="T3" fmla="*/ 6 h 62"/>
                <a:gd name="T4" fmla="*/ 81 w 87"/>
                <a:gd name="T5" fmla="*/ 2 h 62"/>
                <a:gd name="T6" fmla="*/ 3 w 87"/>
                <a:gd name="T7" fmla="*/ 57 h 62"/>
                <a:gd name="T8" fmla="*/ 4 w 87"/>
                <a:gd name="T9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62">
                  <a:moveTo>
                    <a:pt x="4" y="62"/>
                  </a:moveTo>
                  <a:cubicBezTo>
                    <a:pt x="35" y="52"/>
                    <a:pt x="62" y="28"/>
                    <a:pt x="85" y="6"/>
                  </a:cubicBezTo>
                  <a:cubicBezTo>
                    <a:pt x="87" y="3"/>
                    <a:pt x="83" y="0"/>
                    <a:pt x="81" y="2"/>
                  </a:cubicBezTo>
                  <a:cubicBezTo>
                    <a:pt x="59" y="24"/>
                    <a:pt x="33" y="47"/>
                    <a:pt x="3" y="57"/>
                  </a:cubicBezTo>
                  <a:cubicBezTo>
                    <a:pt x="0" y="58"/>
                    <a:pt x="1" y="62"/>
                    <a:pt x="4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5" name="Freeform 431"/>
            <p:cNvSpPr/>
            <p:nvPr/>
          </p:nvSpPr>
          <p:spPr bwMode="auto">
            <a:xfrm>
              <a:off x="1036" y="3046"/>
              <a:ext cx="445" cy="261"/>
            </a:xfrm>
            <a:custGeom>
              <a:avLst/>
              <a:gdLst>
                <a:gd name="T0" fmla="*/ 0 w 188"/>
                <a:gd name="T1" fmla="*/ 110 h 110"/>
                <a:gd name="T2" fmla="*/ 82 w 188"/>
                <a:gd name="T3" fmla="*/ 34 h 110"/>
                <a:gd name="T4" fmla="*/ 182 w 188"/>
                <a:gd name="T5" fmla="*/ 13 h 110"/>
                <a:gd name="T6" fmla="*/ 188 w 188"/>
                <a:gd name="T7" fmla="*/ 14 h 110"/>
                <a:gd name="T8" fmla="*/ 2 w 188"/>
                <a:gd name="T9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8" h="110">
                  <a:moveTo>
                    <a:pt x="0" y="110"/>
                  </a:moveTo>
                  <a:cubicBezTo>
                    <a:pt x="18" y="76"/>
                    <a:pt x="48" y="50"/>
                    <a:pt x="82" y="34"/>
                  </a:cubicBezTo>
                  <a:cubicBezTo>
                    <a:pt x="111" y="20"/>
                    <a:pt x="151" y="0"/>
                    <a:pt x="182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45" y="55"/>
                    <a:pt x="61" y="97"/>
                    <a:pt x="2" y="1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6" name="Freeform 432"/>
            <p:cNvSpPr/>
            <p:nvPr/>
          </p:nvSpPr>
          <p:spPr bwMode="auto">
            <a:xfrm>
              <a:off x="1027" y="3060"/>
              <a:ext cx="459" cy="256"/>
            </a:xfrm>
            <a:custGeom>
              <a:avLst/>
              <a:gdLst>
                <a:gd name="T0" fmla="*/ 6 w 194"/>
                <a:gd name="T1" fmla="*/ 106 h 108"/>
                <a:gd name="T2" fmla="*/ 87 w 194"/>
                <a:gd name="T3" fmla="*/ 30 h 108"/>
                <a:gd name="T4" fmla="*/ 142 w 194"/>
                <a:gd name="T5" fmla="*/ 8 h 108"/>
                <a:gd name="T6" fmla="*/ 174 w 194"/>
                <a:gd name="T7" fmla="*/ 6 h 108"/>
                <a:gd name="T8" fmla="*/ 191 w 194"/>
                <a:gd name="T9" fmla="*/ 10 h 108"/>
                <a:gd name="T10" fmla="*/ 190 w 194"/>
                <a:gd name="T11" fmla="*/ 6 h 108"/>
                <a:gd name="T12" fmla="*/ 105 w 194"/>
                <a:gd name="T13" fmla="*/ 64 h 108"/>
                <a:gd name="T14" fmla="*/ 5 w 194"/>
                <a:gd name="T15" fmla="*/ 102 h 108"/>
                <a:gd name="T16" fmla="*/ 6 w 194"/>
                <a:gd name="T17" fmla="*/ 107 h 108"/>
                <a:gd name="T18" fmla="*/ 105 w 194"/>
                <a:gd name="T19" fmla="*/ 69 h 108"/>
                <a:gd name="T20" fmla="*/ 193 w 194"/>
                <a:gd name="T21" fmla="*/ 9 h 108"/>
                <a:gd name="T22" fmla="*/ 192 w 194"/>
                <a:gd name="T23" fmla="*/ 6 h 108"/>
                <a:gd name="T24" fmla="*/ 172 w 194"/>
                <a:gd name="T25" fmla="*/ 1 h 108"/>
                <a:gd name="T26" fmla="*/ 147 w 194"/>
                <a:gd name="T27" fmla="*/ 2 h 108"/>
                <a:gd name="T28" fmla="*/ 90 w 194"/>
                <a:gd name="T29" fmla="*/ 23 h 108"/>
                <a:gd name="T30" fmla="*/ 2 w 194"/>
                <a:gd name="T31" fmla="*/ 103 h 108"/>
                <a:gd name="T32" fmla="*/ 6 w 194"/>
                <a:gd name="T33" fmla="*/ 10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4" h="108">
                  <a:moveTo>
                    <a:pt x="6" y="106"/>
                  </a:moveTo>
                  <a:cubicBezTo>
                    <a:pt x="24" y="72"/>
                    <a:pt x="53" y="47"/>
                    <a:pt x="87" y="30"/>
                  </a:cubicBezTo>
                  <a:cubicBezTo>
                    <a:pt x="105" y="21"/>
                    <a:pt x="123" y="13"/>
                    <a:pt x="142" y="8"/>
                  </a:cubicBezTo>
                  <a:cubicBezTo>
                    <a:pt x="153" y="5"/>
                    <a:pt x="163" y="4"/>
                    <a:pt x="174" y="6"/>
                  </a:cubicBezTo>
                  <a:cubicBezTo>
                    <a:pt x="180" y="7"/>
                    <a:pt x="185" y="9"/>
                    <a:pt x="191" y="10"/>
                  </a:cubicBezTo>
                  <a:cubicBezTo>
                    <a:pt x="191" y="9"/>
                    <a:pt x="190" y="7"/>
                    <a:pt x="190" y="6"/>
                  </a:cubicBezTo>
                  <a:cubicBezTo>
                    <a:pt x="165" y="30"/>
                    <a:pt x="135" y="48"/>
                    <a:pt x="105" y="64"/>
                  </a:cubicBezTo>
                  <a:cubicBezTo>
                    <a:pt x="74" y="80"/>
                    <a:pt x="40" y="94"/>
                    <a:pt x="5" y="102"/>
                  </a:cubicBezTo>
                  <a:cubicBezTo>
                    <a:pt x="2" y="103"/>
                    <a:pt x="3" y="107"/>
                    <a:pt x="6" y="107"/>
                  </a:cubicBezTo>
                  <a:cubicBezTo>
                    <a:pt x="41" y="99"/>
                    <a:pt x="73" y="85"/>
                    <a:pt x="105" y="69"/>
                  </a:cubicBezTo>
                  <a:cubicBezTo>
                    <a:pt x="136" y="53"/>
                    <a:pt x="167" y="34"/>
                    <a:pt x="193" y="9"/>
                  </a:cubicBezTo>
                  <a:cubicBezTo>
                    <a:pt x="194" y="8"/>
                    <a:pt x="194" y="6"/>
                    <a:pt x="192" y="6"/>
                  </a:cubicBezTo>
                  <a:cubicBezTo>
                    <a:pt x="185" y="4"/>
                    <a:pt x="179" y="2"/>
                    <a:pt x="172" y="1"/>
                  </a:cubicBezTo>
                  <a:cubicBezTo>
                    <a:pt x="164" y="0"/>
                    <a:pt x="155" y="1"/>
                    <a:pt x="147" y="2"/>
                  </a:cubicBezTo>
                  <a:cubicBezTo>
                    <a:pt x="127" y="5"/>
                    <a:pt x="108" y="14"/>
                    <a:pt x="90" y="23"/>
                  </a:cubicBezTo>
                  <a:cubicBezTo>
                    <a:pt x="53" y="41"/>
                    <a:pt x="21" y="66"/>
                    <a:pt x="2" y="103"/>
                  </a:cubicBezTo>
                  <a:cubicBezTo>
                    <a:pt x="0" y="106"/>
                    <a:pt x="4" y="108"/>
                    <a:pt x="6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7" name="Freeform 433"/>
            <p:cNvSpPr/>
            <p:nvPr/>
          </p:nvSpPr>
          <p:spPr bwMode="auto">
            <a:xfrm>
              <a:off x="1476" y="2830"/>
              <a:ext cx="453" cy="254"/>
            </a:xfrm>
            <a:custGeom>
              <a:avLst/>
              <a:gdLst>
                <a:gd name="T0" fmla="*/ 0 w 191"/>
                <a:gd name="T1" fmla="*/ 104 h 107"/>
                <a:gd name="T2" fmla="*/ 111 w 191"/>
                <a:gd name="T3" fmla="*/ 25 h 107"/>
                <a:gd name="T4" fmla="*/ 154 w 191"/>
                <a:gd name="T5" fmla="*/ 7 h 107"/>
                <a:gd name="T6" fmla="*/ 191 w 191"/>
                <a:gd name="T7" fmla="*/ 0 h 107"/>
                <a:gd name="T8" fmla="*/ 191 w 191"/>
                <a:gd name="T9" fmla="*/ 4 h 107"/>
                <a:gd name="T10" fmla="*/ 1 w 191"/>
                <a:gd name="T11" fmla="*/ 107 h 107"/>
                <a:gd name="T12" fmla="*/ 0 w 191"/>
                <a:gd name="T13" fmla="*/ 10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1" h="107">
                  <a:moveTo>
                    <a:pt x="0" y="104"/>
                  </a:moveTo>
                  <a:cubicBezTo>
                    <a:pt x="33" y="75"/>
                    <a:pt x="71" y="46"/>
                    <a:pt x="111" y="25"/>
                  </a:cubicBezTo>
                  <a:cubicBezTo>
                    <a:pt x="125" y="18"/>
                    <a:pt x="139" y="11"/>
                    <a:pt x="154" y="7"/>
                  </a:cubicBezTo>
                  <a:cubicBezTo>
                    <a:pt x="162" y="5"/>
                    <a:pt x="180" y="3"/>
                    <a:pt x="191" y="0"/>
                  </a:cubicBezTo>
                  <a:cubicBezTo>
                    <a:pt x="191" y="4"/>
                    <a:pt x="191" y="4"/>
                    <a:pt x="191" y="4"/>
                  </a:cubicBezTo>
                  <a:cubicBezTo>
                    <a:pt x="143" y="40"/>
                    <a:pt x="65" y="87"/>
                    <a:pt x="1" y="107"/>
                  </a:cubicBezTo>
                  <a:lnTo>
                    <a:pt x="0" y="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8" name="Freeform 434"/>
            <p:cNvSpPr/>
            <p:nvPr/>
          </p:nvSpPr>
          <p:spPr bwMode="auto">
            <a:xfrm>
              <a:off x="1467" y="2825"/>
              <a:ext cx="469" cy="264"/>
            </a:xfrm>
            <a:custGeom>
              <a:avLst/>
              <a:gdLst>
                <a:gd name="T0" fmla="*/ 6 w 198"/>
                <a:gd name="T1" fmla="*/ 108 h 111"/>
                <a:gd name="T2" fmla="*/ 98 w 198"/>
                <a:gd name="T3" fmla="*/ 39 h 111"/>
                <a:gd name="T4" fmla="*/ 152 w 198"/>
                <a:gd name="T5" fmla="*/ 14 h 111"/>
                <a:gd name="T6" fmla="*/ 195 w 198"/>
                <a:gd name="T7" fmla="*/ 4 h 111"/>
                <a:gd name="T8" fmla="*/ 192 w 198"/>
                <a:gd name="T9" fmla="*/ 3 h 111"/>
                <a:gd name="T10" fmla="*/ 190 w 198"/>
                <a:gd name="T11" fmla="*/ 7 h 111"/>
                <a:gd name="T12" fmla="*/ 181 w 198"/>
                <a:gd name="T13" fmla="*/ 14 h 111"/>
                <a:gd name="T14" fmla="*/ 159 w 198"/>
                <a:gd name="T15" fmla="*/ 29 h 111"/>
                <a:gd name="T16" fmla="*/ 109 w 198"/>
                <a:gd name="T17" fmla="*/ 59 h 111"/>
                <a:gd name="T18" fmla="*/ 56 w 198"/>
                <a:gd name="T19" fmla="*/ 86 h 111"/>
                <a:gd name="T20" fmla="*/ 27 w 198"/>
                <a:gd name="T21" fmla="*/ 98 h 111"/>
                <a:gd name="T22" fmla="*/ 16 w 198"/>
                <a:gd name="T23" fmla="*/ 103 h 111"/>
                <a:gd name="T24" fmla="*/ 6 w 198"/>
                <a:gd name="T25" fmla="*/ 105 h 111"/>
                <a:gd name="T26" fmla="*/ 2 w 198"/>
                <a:gd name="T27" fmla="*/ 107 h 111"/>
                <a:gd name="T28" fmla="*/ 3 w 198"/>
                <a:gd name="T29" fmla="*/ 110 h 111"/>
                <a:gd name="T30" fmla="*/ 6 w 198"/>
                <a:gd name="T31" fmla="*/ 111 h 111"/>
                <a:gd name="T32" fmla="*/ 196 w 198"/>
                <a:gd name="T33" fmla="*/ 8 h 111"/>
                <a:gd name="T34" fmla="*/ 198 w 198"/>
                <a:gd name="T35" fmla="*/ 5 h 111"/>
                <a:gd name="T36" fmla="*/ 197 w 198"/>
                <a:gd name="T37" fmla="*/ 2 h 111"/>
                <a:gd name="T38" fmla="*/ 194 w 198"/>
                <a:gd name="T39" fmla="*/ 0 h 111"/>
                <a:gd name="T40" fmla="*/ 150 w 198"/>
                <a:gd name="T41" fmla="*/ 9 h 111"/>
                <a:gd name="T42" fmla="*/ 99 w 198"/>
                <a:gd name="T43" fmla="*/ 34 h 111"/>
                <a:gd name="T44" fmla="*/ 2 w 198"/>
                <a:gd name="T45" fmla="*/ 105 h 111"/>
                <a:gd name="T46" fmla="*/ 6 w 198"/>
                <a:gd name="T47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8" h="111">
                  <a:moveTo>
                    <a:pt x="6" y="108"/>
                  </a:moveTo>
                  <a:cubicBezTo>
                    <a:pt x="34" y="82"/>
                    <a:pt x="65" y="59"/>
                    <a:pt x="98" y="39"/>
                  </a:cubicBezTo>
                  <a:cubicBezTo>
                    <a:pt x="115" y="29"/>
                    <a:pt x="133" y="20"/>
                    <a:pt x="152" y="14"/>
                  </a:cubicBezTo>
                  <a:cubicBezTo>
                    <a:pt x="166" y="9"/>
                    <a:pt x="181" y="8"/>
                    <a:pt x="195" y="4"/>
                  </a:cubicBezTo>
                  <a:cubicBezTo>
                    <a:pt x="194" y="4"/>
                    <a:pt x="193" y="3"/>
                    <a:pt x="192" y="3"/>
                  </a:cubicBezTo>
                  <a:cubicBezTo>
                    <a:pt x="193" y="6"/>
                    <a:pt x="193" y="5"/>
                    <a:pt x="190" y="7"/>
                  </a:cubicBezTo>
                  <a:cubicBezTo>
                    <a:pt x="187" y="9"/>
                    <a:pt x="184" y="11"/>
                    <a:pt x="181" y="14"/>
                  </a:cubicBezTo>
                  <a:cubicBezTo>
                    <a:pt x="174" y="19"/>
                    <a:pt x="166" y="24"/>
                    <a:pt x="159" y="29"/>
                  </a:cubicBezTo>
                  <a:cubicBezTo>
                    <a:pt x="143" y="39"/>
                    <a:pt x="126" y="49"/>
                    <a:pt x="109" y="59"/>
                  </a:cubicBezTo>
                  <a:cubicBezTo>
                    <a:pt x="92" y="69"/>
                    <a:pt x="74" y="78"/>
                    <a:pt x="56" y="86"/>
                  </a:cubicBezTo>
                  <a:cubicBezTo>
                    <a:pt x="47" y="91"/>
                    <a:pt x="37" y="95"/>
                    <a:pt x="27" y="98"/>
                  </a:cubicBezTo>
                  <a:cubicBezTo>
                    <a:pt x="23" y="100"/>
                    <a:pt x="19" y="101"/>
                    <a:pt x="16" y="103"/>
                  </a:cubicBezTo>
                  <a:cubicBezTo>
                    <a:pt x="13" y="103"/>
                    <a:pt x="7" y="107"/>
                    <a:pt x="6" y="105"/>
                  </a:cubicBezTo>
                  <a:cubicBezTo>
                    <a:pt x="5" y="102"/>
                    <a:pt x="1" y="105"/>
                    <a:pt x="2" y="107"/>
                  </a:cubicBezTo>
                  <a:cubicBezTo>
                    <a:pt x="2" y="108"/>
                    <a:pt x="3" y="109"/>
                    <a:pt x="3" y="110"/>
                  </a:cubicBezTo>
                  <a:cubicBezTo>
                    <a:pt x="3" y="111"/>
                    <a:pt x="5" y="111"/>
                    <a:pt x="6" y="111"/>
                  </a:cubicBezTo>
                  <a:cubicBezTo>
                    <a:pt x="74" y="89"/>
                    <a:pt x="139" y="51"/>
                    <a:pt x="196" y="8"/>
                  </a:cubicBezTo>
                  <a:cubicBezTo>
                    <a:pt x="197" y="7"/>
                    <a:pt x="198" y="6"/>
                    <a:pt x="198" y="5"/>
                  </a:cubicBezTo>
                  <a:cubicBezTo>
                    <a:pt x="197" y="4"/>
                    <a:pt x="197" y="3"/>
                    <a:pt x="197" y="2"/>
                  </a:cubicBezTo>
                  <a:cubicBezTo>
                    <a:pt x="197" y="0"/>
                    <a:pt x="195" y="0"/>
                    <a:pt x="194" y="0"/>
                  </a:cubicBezTo>
                  <a:cubicBezTo>
                    <a:pt x="180" y="4"/>
                    <a:pt x="165" y="4"/>
                    <a:pt x="150" y="9"/>
                  </a:cubicBezTo>
                  <a:cubicBezTo>
                    <a:pt x="132" y="15"/>
                    <a:pt x="115" y="24"/>
                    <a:pt x="99" y="34"/>
                  </a:cubicBezTo>
                  <a:cubicBezTo>
                    <a:pt x="64" y="53"/>
                    <a:pt x="32" y="78"/>
                    <a:pt x="2" y="105"/>
                  </a:cubicBezTo>
                  <a:cubicBezTo>
                    <a:pt x="0" y="107"/>
                    <a:pt x="3" y="110"/>
                    <a:pt x="6" y="1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9" name="Freeform 435"/>
            <p:cNvSpPr/>
            <p:nvPr/>
          </p:nvSpPr>
          <p:spPr bwMode="auto">
            <a:xfrm>
              <a:off x="3264" y="1753"/>
              <a:ext cx="206" cy="225"/>
            </a:xfrm>
            <a:custGeom>
              <a:avLst/>
              <a:gdLst>
                <a:gd name="T0" fmla="*/ 79 w 87"/>
                <a:gd name="T1" fmla="*/ 1 h 95"/>
                <a:gd name="T2" fmla="*/ 1 w 87"/>
                <a:gd name="T3" fmla="*/ 48 h 95"/>
                <a:gd name="T4" fmla="*/ 25 w 87"/>
                <a:gd name="T5" fmla="*/ 88 h 95"/>
                <a:gd name="T6" fmla="*/ 78 w 87"/>
                <a:gd name="T7" fmla="*/ 93 h 95"/>
                <a:gd name="T8" fmla="*/ 78 w 87"/>
                <a:gd name="T9" fmla="*/ 81 h 95"/>
                <a:gd name="T10" fmla="*/ 13 w 87"/>
                <a:gd name="T11" fmla="*/ 51 h 95"/>
                <a:gd name="T12" fmla="*/ 79 w 87"/>
                <a:gd name="T13" fmla="*/ 13 h 95"/>
                <a:gd name="T14" fmla="*/ 79 w 87"/>
                <a:gd name="T15" fmla="*/ 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7" h="95">
                  <a:moveTo>
                    <a:pt x="79" y="1"/>
                  </a:moveTo>
                  <a:cubicBezTo>
                    <a:pt x="50" y="0"/>
                    <a:pt x="5" y="15"/>
                    <a:pt x="1" y="48"/>
                  </a:cubicBezTo>
                  <a:cubicBezTo>
                    <a:pt x="0" y="66"/>
                    <a:pt x="8" y="82"/>
                    <a:pt x="25" y="88"/>
                  </a:cubicBezTo>
                  <a:cubicBezTo>
                    <a:pt x="41" y="95"/>
                    <a:pt x="60" y="94"/>
                    <a:pt x="78" y="93"/>
                  </a:cubicBezTo>
                  <a:cubicBezTo>
                    <a:pt x="85" y="93"/>
                    <a:pt x="85" y="81"/>
                    <a:pt x="78" y="81"/>
                  </a:cubicBezTo>
                  <a:cubicBezTo>
                    <a:pt x="53" y="82"/>
                    <a:pt x="12" y="85"/>
                    <a:pt x="13" y="51"/>
                  </a:cubicBezTo>
                  <a:cubicBezTo>
                    <a:pt x="14" y="23"/>
                    <a:pt x="57" y="12"/>
                    <a:pt x="79" y="13"/>
                  </a:cubicBezTo>
                  <a:cubicBezTo>
                    <a:pt x="87" y="14"/>
                    <a:pt x="87" y="2"/>
                    <a:pt x="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0" name="Freeform 436"/>
            <p:cNvSpPr/>
            <p:nvPr/>
          </p:nvSpPr>
          <p:spPr bwMode="auto">
            <a:xfrm>
              <a:off x="3458" y="1736"/>
              <a:ext cx="229" cy="266"/>
            </a:xfrm>
            <a:custGeom>
              <a:avLst/>
              <a:gdLst>
                <a:gd name="T0" fmla="*/ 30 w 97"/>
                <a:gd name="T1" fmla="*/ 7 h 112"/>
                <a:gd name="T2" fmla="*/ 15 w 97"/>
                <a:gd name="T3" fmla="*/ 89 h 112"/>
                <a:gd name="T4" fmla="*/ 71 w 97"/>
                <a:gd name="T5" fmla="*/ 87 h 112"/>
                <a:gd name="T6" fmla="*/ 39 w 97"/>
                <a:gd name="T7" fmla="*/ 3 h 112"/>
                <a:gd name="T8" fmla="*/ 39 w 97"/>
                <a:gd name="T9" fmla="*/ 15 h 112"/>
                <a:gd name="T10" fmla="*/ 66 w 97"/>
                <a:gd name="T11" fmla="*/ 74 h 112"/>
                <a:gd name="T12" fmla="*/ 24 w 97"/>
                <a:gd name="T13" fmla="*/ 80 h 112"/>
                <a:gd name="T14" fmla="*/ 41 w 97"/>
                <a:gd name="T15" fmla="*/ 13 h 112"/>
                <a:gd name="T16" fmla="*/ 30 w 97"/>
                <a:gd name="T17" fmla="*/ 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112">
                  <a:moveTo>
                    <a:pt x="30" y="7"/>
                  </a:moveTo>
                  <a:cubicBezTo>
                    <a:pt x="17" y="31"/>
                    <a:pt x="0" y="61"/>
                    <a:pt x="15" y="89"/>
                  </a:cubicBezTo>
                  <a:cubicBezTo>
                    <a:pt x="28" y="112"/>
                    <a:pt x="57" y="104"/>
                    <a:pt x="71" y="87"/>
                  </a:cubicBezTo>
                  <a:cubicBezTo>
                    <a:pt x="97" y="56"/>
                    <a:pt x="86" y="0"/>
                    <a:pt x="39" y="3"/>
                  </a:cubicBezTo>
                  <a:cubicBezTo>
                    <a:pt x="32" y="4"/>
                    <a:pt x="32" y="16"/>
                    <a:pt x="39" y="15"/>
                  </a:cubicBezTo>
                  <a:cubicBezTo>
                    <a:pt x="74" y="13"/>
                    <a:pt x="80" y="50"/>
                    <a:pt x="66" y="74"/>
                  </a:cubicBezTo>
                  <a:cubicBezTo>
                    <a:pt x="56" y="90"/>
                    <a:pt x="35" y="100"/>
                    <a:pt x="24" y="80"/>
                  </a:cubicBezTo>
                  <a:cubicBezTo>
                    <a:pt x="13" y="59"/>
                    <a:pt x="31" y="31"/>
                    <a:pt x="41" y="13"/>
                  </a:cubicBezTo>
                  <a:cubicBezTo>
                    <a:pt x="44" y="6"/>
                    <a:pt x="34" y="0"/>
                    <a:pt x="3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1" name="Freeform 437"/>
            <p:cNvSpPr/>
            <p:nvPr/>
          </p:nvSpPr>
          <p:spPr bwMode="auto">
            <a:xfrm>
              <a:off x="3664" y="1888"/>
              <a:ext cx="113" cy="119"/>
            </a:xfrm>
            <a:custGeom>
              <a:avLst/>
              <a:gdLst>
                <a:gd name="T0" fmla="*/ 11 w 48"/>
                <a:gd name="T1" fmla="*/ 15 h 50"/>
                <a:gd name="T2" fmla="*/ 17 w 48"/>
                <a:gd name="T3" fmla="*/ 14 h 50"/>
                <a:gd name="T4" fmla="*/ 16 w 48"/>
                <a:gd name="T5" fmla="*/ 13 h 50"/>
                <a:gd name="T6" fmla="*/ 12 w 48"/>
                <a:gd name="T7" fmla="*/ 22 h 50"/>
                <a:gd name="T8" fmla="*/ 1 w 48"/>
                <a:gd name="T9" fmla="*/ 42 h 50"/>
                <a:gd name="T10" fmla="*/ 7 w 48"/>
                <a:gd name="T11" fmla="*/ 50 h 50"/>
                <a:gd name="T12" fmla="*/ 41 w 48"/>
                <a:gd name="T13" fmla="*/ 48 h 50"/>
                <a:gd name="T14" fmla="*/ 37 w 48"/>
                <a:gd name="T15" fmla="*/ 36 h 50"/>
                <a:gd name="T16" fmla="*/ 7 w 48"/>
                <a:gd name="T17" fmla="*/ 38 h 50"/>
                <a:gd name="T18" fmla="*/ 13 w 48"/>
                <a:gd name="T19" fmla="*/ 46 h 50"/>
                <a:gd name="T20" fmla="*/ 27 w 48"/>
                <a:gd name="T21" fmla="*/ 18 h 50"/>
                <a:gd name="T22" fmla="*/ 25 w 48"/>
                <a:gd name="T23" fmla="*/ 5 h 50"/>
                <a:gd name="T24" fmla="*/ 8 w 48"/>
                <a:gd name="T25" fmla="*/ 3 h 50"/>
                <a:gd name="T26" fmla="*/ 11 w 48"/>
                <a:gd name="T27" fmla="*/ 1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50">
                  <a:moveTo>
                    <a:pt x="11" y="15"/>
                  </a:moveTo>
                  <a:cubicBezTo>
                    <a:pt x="13" y="14"/>
                    <a:pt x="15" y="14"/>
                    <a:pt x="17" y="14"/>
                  </a:cubicBezTo>
                  <a:cubicBezTo>
                    <a:pt x="16" y="14"/>
                    <a:pt x="16" y="11"/>
                    <a:pt x="16" y="13"/>
                  </a:cubicBezTo>
                  <a:cubicBezTo>
                    <a:pt x="16" y="16"/>
                    <a:pt x="13" y="19"/>
                    <a:pt x="12" y="22"/>
                  </a:cubicBezTo>
                  <a:cubicBezTo>
                    <a:pt x="9" y="29"/>
                    <a:pt x="3" y="35"/>
                    <a:pt x="1" y="42"/>
                  </a:cubicBezTo>
                  <a:cubicBezTo>
                    <a:pt x="0" y="46"/>
                    <a:pt x="3" y="50"/>
                    <a:pt x="7" y="50"/>
                  </a:cubicBezTo>
                  <a:cubicBezTo>
                    <a:pt x="18" y="50"/>
                    <a:pt x="29" y="50"/>
                    <a:pt x="41" y="48"/>
                  </a:cubicBezTo>
                  <a:cubicBezTo>
                    <a:pt x="48" y="47"/>
                    <a:pt x="45" y="35"/>
                    <a:pt x="37" y="36"/>
                  </a:cubicBezTo>
                  <a:cubicBezTo>
                    <a:pt x="27" y="38"/>
                    <a:pt x="17" y="38"/>
                    <a:pt x="7" y="38"/>
                  </a:cubicBezTo>
                  <a:cubicBezTo>
                    <a:pt x="9" y="41"/>
                    <a:pt x="11" y="43"/>
                    <a:pt x="13" y="46"/>
                  </a:cubicBezTo>
                  <a:cubicBezTo>
                    <a:pt x="16" y="36"/>
                    <a:pt x="24" y="28"/>
                    <a:pt x="27" y="18"/>
                  </a:cubicBezTo>
                  <a:cubicBezTo>
                    <a:pt x="28" y="13"/>
                    <a:pt x="28" y="8"/>
                    <a:pt x="25" y="5"/>
                  </a:cubicBezTo>
                  <a:cubicBezTo>
                    <a:pt x="21" y="0"/>
                    <a:pt x="13" y="2"/>
                    <a:pt x="8" y="3"/>
                  </a:cubicBezTo>
                  <a:cubicBezTo>
                    <a:pt x="0" y="5"/>
                    <a:pt x="3" y="17"/>
                    <a:pt x="1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2" name="Freeform 438"/>
            <p:cNvSpPr/>
            <p:nvPr/>
          </p:nvSpPr>
          <p:spPr bwMode="auto">
            <a:xfrm>
              <a:off x="1786" y="2002"/>
              <a:ext cx="187" cy="135"/>
            </a:xfrm>
            <a:custGeom>
              <a:avLst/>
              <a:gdLst>
                <a:gd name="T0" fmla="*/ 50 w 79"/>
                <a:gd name="T1" fmla="*/ 12 h 57"/>
                <a:gd name="T2" fmla="*/ 18 w 79"/>
                <a:gd name="T3" fmla="*/ 11 h 57"/>
                <a:gd name="T4" fmla="*/ 7 w 79"/>
                <a:gd name="T5" fmla="*/ 45 h 57"/>
                <a:gd name="T6" fmla="*/ 35 w 79"/>
                <a:gd name="T7" fmla="*/ 47 h 57"/>
                <a:gd name="T8" fmla="*/ 50 w 79"/>
                <a:gd name="T9" fmla="*/ 9 h 57"/>
                <a:gd name="T10" fmla="*/ 42 w 79"/>
                <a:gd name="T11" fmla="*/ 11 h 57"/>
                <a:gd name="T12" fmla="*/ 59 w 79"/>
                <a:gd name="T13" fmla="*/ 34 h 57"/>
                <a:gd name="T14" fmla="*/ 77 w 79"/>
                <a:gd name="T15" fmla="*/ 23 h 57"/>
                <a:gd name="T16" fmla="*/ 70 w 79"/>
                <a:gd name="T17" fmla="*/ 21 h 57"/>
                <a:gd name="T18" fmla="*/ 58 w 79"/>
                <a:gd name="T19" fmla="*/ 23 h 57"/>
                <a:gd name="T20" fmla="*/ 50 w 79"/>
                <a:gd name="T21" fmla="*/ 9 h 57"/>
                <a:gd name="T22" fmla="*/ 42 w 79"/>
                <a:gd name="T23" fmla="*/ 11 h 57"/>
                <a:gd name="T24" fmla="*/ 36 w 79"/>
                <a:gd name="T25" fmla="*/ 36 h 57"/>
                <a:gd name="T26" fmla="*/ 16 w 79"/>
                <a:gd name="T27" fmla="*/ 44 h 57"/>
                <a:gd name="T28" fmla="*/ 19 w 79"/>
                <a:gd name="T29" fmla="*/ 20 h 57"/>
                <a:gd name="T30" fmla="*/ 43 w 79"/>
                <a:gd name="T31" fmla="*/ 16 h 57"/>
                <a:gd name="T32" fmla="*/ 50 w 79"/>
                <a:gd name="T33" fmla="*/ 1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9" h="57">
                  <a:moveTo>
                    <a:pt x="50" y="12"/>
                  </a:moveTo>
                  <a:cubicBezTo>
                    <a:pt x="43" y="0"/>
                    <a:pt x="28" y="4"/>
                    <a:pt x="18" y="11"/>
                  </a:cubicBezTo>
                  <a:cubicBezTo>
                    <a:pt x="6" y="19"/>
                    <a:pt x="0" y="32"/>
                    <a:pt x="7" y="45"/>
                  </a:cubicBezTo>
                  <a:cubicBezTo>
                    <a:pt x="12" y="57"/>
                    <a:pt x="27" y="53"/>
                    <a:pt x="35" y="47"/>
                  </a:cubicBezTo>
                  <a:cubicBezTo>
                    <a:pt x="47" y="39"/>
                    <a:pt x="54" y="24"/>
                    <a:pt x="50" y="9"/>
                  </a:cubicBezTo>
                  <a:cubicBezTo>
                    <a:pt x="47" y="10"/>
                    <a:pt x="45" y="11"/>
                    <a:pt x="42" y="11"/>
                  </a:cubicBezTo>
                  <a:cubicBezTo>
                    <a:pt x="46" y="20"/>
                    <a:pt x="51" y="29"/>
                    <a:pt x="59" y="34"/>
                  </a:cubicBezTo>
                  <a:cubicBezTo>
                    <a:pt x="68" y="40"/>
                    <a:pt x="75" y="31"/>
                    <a:pt x="77" y="23"/>
                  </a:cubicBezTo>
                  <a:cubicBezTo>
                    <a:pt x="79" y="18"/>
                    <a:pt x="71" y="16"/>
                    <a:pt x="70" y="21"/>
                  </a:cubicBezTo>
                  <a:cubicBezTo>
                    <a:pt x="67" y="29"/>
                    <a:pt x="63" y="29"/>
                    <a:pt x="58" y="23"/>
                  </a:cubicBezTo>
                  <a:cubicBezTo>
                    <a:pt x="54" y="19"/>
                    <a:pt x="52" y="14"/>
                    <a:pt x="50" y="9"/>
                  </a:cubicBezTo>
                  <a:cubicBezTo>
                    <a:pt x="48" y="5"/>
                    <a:pt x="41" y="6"/>
                    <a:pt x="42" y="11"/>
                  </a:cubicBezTo>
                  <a:cubicBezTo>
                    <a:pt x="44" y="20"/>
                    <a:pt x="42" y="29"/>
                    <a:pt x="36" y="36"/>
                  </a:cubicBezTo>
                  <a:cubicBezTo>
                    <a:pt x="32" y="41"/>
                    <a:pt x="23" y="48"/>
                    <a:pt x="16" y="44"/>
                  </a:cubicBezTo>
                  <a:cubicBezTo>
                    <a:pt x="6" y="39"/>
                    <a:pt x="14" y="25"/>
                    <a:pt x="19" y="20"/>
                  </a:cubicBezTo>
                  <a:cubicBezTo>
                    <a:pt x="25" y="15"/>
                    <a:pt x="38" y="8"/>
                    <a:pt x="43" y="16"/>
                  </a:cubicBezTo>
                  <a:cubicBezTo>
                    <a:pt x="46" y="21"/>
                    <a:pt x="53" y="17"/>
                    <a:pt x="5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3" name="Freeform 439"/>
            <p:cNvSpPr/>
            <p:nvPr/>
          </p:nvSpPr>
          <p:spPr bwMode="auto">
            <a:xfrm>
              <a:off x="2040" y="1710"/>
              <a:ext cx="234" cy="316"/>
            </a:xfrm>
            <a:custGeom>
              <a:avLst/>
              <a:gdLst>
                <a:gd name="T0" fmla="*/ 22 w 99"/>
                <a:gd name="T1" fmla="*/ 103 h 133"/>
                <a:gd name="T2" fmla="*/ 45 w 99"/>
                <a:gd name="T3" fmla="*/ 40 h 133"/>
                <a:gd name="T4" fmla="*/ 23 w 99"/>
                <a:gd name="T5" fmla="*/ 0 h 133"/>
                <a:gd name="T6" fmla="*/ 2 w 99"/>
                <a:gd name="T7" fmla="*/ 30 h 133"/>
                <a:gd name="T8" fmla="*/ 7 w 99"/>
                <a:gd name="T9" fmla="*/ 80 h 133"/>
                <a:gd name="T10" fmla="*/ 69 w 99"/>
                <a:gd name="T11" fmla="*/ 109 h 133"/>
                <a:gd name="T12" fmla="*/ 63 w 99"/>
                <a:gd name="T13" fmla="*/ 56 h 133"/>
                <a:gd name="T14" fmla="*/ 61 w 99"/>
                <a:gd name="T15" fmla="*/ 74 h 133"/>
                <a:gd name="T16" fmla="*/ 96 w 99"/>
                <a:gd name="T17" fmla="*/ 62 h 133"/>
                <a:gd name="T18" fmla="*/ 90 w 99"/>
                <a:gd name="T19" fmla="*/ 57 h 133"/>
                <a:gd name="T20" fmla="*/ 69 w 99"/>
                <a:gd name="T21" fmla="*/ 68 h 133"/>
                <a:gd name="T22" fmla="*/ 65 w 99"/>
                <a:gd name="T23" fmla="*/ 64 h 133"/>
                <a:gd name="T24" fmla="*/ 70 w 99"/>
                <a:gd name="T25" fmla="*/ 63 h 133"/>
                <a:gd name="T26" fmla="*/ 76 w 99"/>
                <a:gd name="T27" fmla="*/ 66 h 133"/>
                <a:gd name="T28" fmla="*/ 70 w 99"/>
                <a:gd name="T29" fmla="*/ 96 h 133"/>
                <a:gd name="T30" fmla="*/ 40 w 99"/>
                <a:gd name="T31" fmla="*/ 110 h 133"/>
                <a:gd name="T32" fmla="*/ 17 w 99"/>
                <a:gd name="T33" fmla="*/ 85 h 133"/>
                <a:gd name="T34" fmla="*/ 14 w 99"/>
                <a:gd name="T35" fmla="*/ 16 h 133"/>
                <a:gd name="T36" fmla="*/ 23 w 99"/>
                <a:gd name="T37" fmla="*/ 9 h 133"/>
                <a:gd name="T38" fmla="*/ 31 w 99"/>
                <a:gd name="T39" fmla="*/ 19 h 133"/>
                <a:gd name="T40" fmla="*/ 37 w 99"/>
                <a:gd name="T41" fmla="*/ 43 h 133"/>
                <a:gd name="T42" fmla="*/ 16 w 99"/>
                <a:gd name="T43" fmla="*/ 97 h 133"/>
                <a:gd name="T44" fmla="*/ 22 w 99"/>
                <a:gd name="T45" fmla="*/ 10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9" h="133">
                  <a:moveTo>
                    <a:pt x="22" y="103"/>
                  </a:moveTo>
                  <a:cubicBezTo>
                    <a:pt x="40" y="86"/>
                    <a:pt x="48" y="64"/>
                    <a:pt x="45" y="40"/>
                  </a:cubicBezTo>
                  <a:cubicBezTo>
                    <a:pt x="44" y="29"/>
                    <a:pt x="37" y="1"/>
                    <a:pt x="23" y="0"/>
                  </a:cubicBezTo>
                  <a:cubicBezTo>
                    <a:pt x="9" y="0"/>
                    <a:pt x="3" y="20"/>
                    <a:pt x="2" y="30"/>
                  </a:cubicBezTo>
                  <a:cubicBezTo>
                    <a:pt x="0" y="47"/>
                    <a:pt x="2" y="64"/>
                    <a:pt x="7" y="80"/>
                  </a:cubicBezTo>
                  <a:cubicBezTo>
                    <a:pt x="16" y="107"/>
                    <a:pt x="42" y="133"/>
                    <a:pt x="69" y="109"/>
                  </a:cubicBezTo>
                  <a:cubicBezTo>
                    <a:pt x="84" y="96"/>
                    <a:pt x="98" y="49"/>
                    <a:pt x="63" y="56"/>
                  </a:cubicBezTo>
                  <a:cubicBezTo>
                    <a:pt x="53" y="59"/>
                    <a:pt x="54" y="69"/>
                    <a:pt x="61" y="74"/>
                  </a:cubicBezTo>
                  <a:cubicBezTo>
                    <a:pt x="72" y="81"/>
                    <a:pt x="89" y="70"/>
                    <a:pt x="96" y="62"/>
                  </a:cubicBezTo>
                  <a:cubicBezTo>
                    <a:pt x="99" y="58"/>
                    <a:pt x="94" y="53"/>
                    <a:pt x="90" y="57"/>
                  </a:cubicBezTo>
                  <a:cubicBezTo>
                    <a:pt x="85" y="62"/>
                    <a:pt x="77" y="67"/>
                    <a:pt x="69" y="68"/>
                  </a:cubicBezTo>
                  <a:cubicBezTo>
                    <a:pt x="66" y="68"/>
                    <a:pt x="65" y="67"/>
                    <a:pt x="65" y="64"/>
                  </a:cubicBezTo>
                  <a:cubicBezTo>
                    <a:pt x="67" y="64"/>
                    <a:pt x="68" y="63"/>
                    <a:pt x="70" y="63"/>
                  </a:cubicBezTo>
                  <a:cubicBezTo>
                    <a:pt x="72" y="63"/>
                    <a:pt x="74" y="64"/>
                    <a:pt x="76" y="66"/>
                  </a:cubicBezTo>
                  <a:cubicBezTo>
                    <a:pt x="81" y="74"/>
                    <a:pt x="74" y="89"/>
                    <a:pt x="70" y="96"/>
                  </a:cubicBezTo>
                  <a:cubicBezTo>
                    <a:pt x="63" y="106"/>
                    <a:pt x="52" y="113"/>
                    <a:pt x="40" y="110"/>
                  </a:cubicBezTo>
                  <a:cubicBezTo>
                    <a:pt x="29" y="107"/>
                    <a:pt x="22" y="94"/>
                    <a:pt x="17" y="85"/>
                  </a:cubicBezTo>
                  <a:cubicBezTo>
                    <a:pt x="9" y="66"/>
                    <a:pt x="3" y="35"/>
                    <a:pt x="14" y="16"/>
                  </a:cubicBezTo>
                  <a:cubicBezTo>
                    <a:pt x="16" y="13"/>
                    <a:pt x="19" y="7"/>
                    <a:pt x="23" y="9"/>
                  </a:cubicBezTo>
                  <a:cubicBezTo>
                    <a:pt x="27" y="11"/>
                    <a:pt x="29" y="15"/>
                    <a:pt x="31" y="19"/>
                  </a:cubicBezTo>
                  <a:cubicBezTo>
                    <a:pt x="34" y="26"/>
                    <a:pt x="37" y="35"/>
                    <a:pt x="37" y="43"/>
                  </a:cubicBezTo>
                  <a:cubicBezTo>
                    <a:pt x="40" y="64"/>
                    <a:pt x="32" y="83"/>
                    <a:pt x="16" y="97"/>
                  </a:cubicBezTo>
                  <a:cubicBezTo>
                    <a:pt x="13" y="100"/>
                    <a:pt x="18" y="106"/>
                    <a:pt x="22" y="1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4" name="Freeform 440"/>
            <p:cNvSpPr/>
            <p:nvPr/>
          </p:nvSpPr>
          <p:spPr bwMode="auto">
            <a:xfrm>
              <a:off x="2329" y="1708"/>
              <a:ext cx="206" cy="204"/>
            </a:xfrm>
            <a:custGeom>
              <a:avLst/>
              <a:gdLst>
                <a:gd name="T0" fmla="*/ 53 w 87"/>
                <a:gd name="T1" fmla="*/ 2 h 86"/>
                <a:gd name="T2" fmla="*/ 21 w 87"/>
                <a:gd name="T3" fmla="*/ 64 h 86"/>
                <a:gd name="T4" fmla="*/ 84 w 87"/>
                <a:gd name="T5" fmla="*/ 46 h 86"/>
                <a:gd name="T6" fmla="*/ 78 w 87"/>
                <a:gd name="T7" fmla="*/ 40 h 86"/>
                <a:gd name="T8" fmla="*/ 30 w 87"/>
                <a:gd name="T9" fmla="*/ 62 h 86"/>
                <a:gd name="T10" fmla="*/ 31 w 87"/>
                <a:gd name="T11" fmla="*/ 27 h 86"/>
                <a:gd name="T12" fmla="*/ 57 w 87"/>
                <a:gd name="T13" fmla="*/ 9 h 86"/>
                <a:gd name="T14" fmla="*/ 53 w 87"/>
                <a:gd name="T15" fmla="*/ 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7" h="86">
                  <a:moveTo>
                    <a:pt x="53" y="2"/>
                  </a:moveTo>
                  <a:cubicBezTo>
                    <a:pt x="32" y="12"/>
                    <a:pt x="0" y="39"/>
                    <a:pt x="21" y="64"/>
                  </a:cubicBezTo>
                  <a:cubicBezTo>
                    <a:pt x="39" y="86"/>
                    <a:pt x="70" y="61"/>
                    <a:pt x="84" y="46"/>
                  </a:cubicBezTo>
                  <a:cubicBezTo>
                    <a:pt x="87" y="42"/>
                    <a:pt x="82" y="36"/>
                    <a:pt x="78" y="40"/>
                  </a:cubicBezTo>
                  <a:cubicBezTo>
                    <a:pt x="68" y="51"/>
                    <a:pt x="47" y="72"/>
                    <a:pt x="30" y="62"/>
                  </a:cubicBezTo>
                  <a:cubicBezTo>
                    <a:pt x="17" y="54"/>
                    <a:pt x="24" y="36"/>
                    <a:pt x="31" y="27"/>
                  </a:cubicBezTo>
                  <a:cubicBezTo>
                    <a:pt x="38" y="19"/>
                    <a:pt x="47" y="13"/>
                    <a:pt x="57" y="9"/>
                  </a:cubicBezTo>
                  <a:cubicBezTo>
                    <a:pt x="61" y="7"/>
                    <a:pt x="57" y="0"/>
                    <a:pt x="5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5" name="Freeform 441"/>
            <p:cNvSpPr/>
            <p:nvPr/>
          </p:nvSpPr>
          <p:spPr bwMode="auto">
            <a:xfrm>
              <a:off x="1995" y="1936"/>
              <a:ext cx="38" cy="97"/>
            </a:xfrm>
            <a:custGeom>
              <a:avLst/>
              <a:gdLst>
                <a:gd name="T0" fmla="*/ 2 w 16"/>
                <a:gd name="T1" fmla="*/ 5 h 41"/>
                <a:gd name="T2" fmla="*/ 8 w 16"/>
                <a:gd name="T3" fmla="*/ 36 h 41"/>
                <a:gd name="T4" fmla="*/ 16 w 16"/>
                <a:gd name="T5" fmla="*/ 34 h 41"/>
                <a:gd name="T6" fmla="*/ 12 w 16"/>
                <a:gd name="T7" fmla="*/ 20 h 41"/>
                <a:gd name="T8" fmla="*/ 10 w 16"/>
                <a:gd name="T9" fmla="*/ 7 h 41"/>
                <a:gd name="T10" fmla="*/ 2 w 16"/>
                <a:gd name="T11" fmla="*/ 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41">
                  <a:moveTo>
                    <a:pt x="2" y="5"/>
                  </a:moveTo>
                  <a:cubicBezTo>
                    <a:pt x="0" y="15"/>
                    <a:pt x="6" y="26"/>
                    <a:pt x="8" y="36"/>
                  </a:cubicBezTo>
                  <a:cubicBezTo>
                    <a:pt x="9" y="41"/>
                    <a:pt x="16" y="39"/>
                    <a:pt x="16" y="34"/>
                  </a:cubicBezTo>
                  <a:cubicBezTo>
                    <a:pt x="15" y="29"/>
                    <a:pt x="13" y="25"/>
                    <a:pt x="12" y="20"/>
                  </a:cubicBezTo>
                  <a:cubicBezTo>
                    <a:pt x="11" y="16"/>
                    <a:pt x="9" y="11"/>
                    <a:pt x="10" y="7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6" name="Freeform 442"/>
            <p:cNvSpPr/>
            <p:nvPr/>
          </p:nvSpPr>
          <p:spPr bwMode="auto">
            <a:xfrm>
              <a:off x="1966" y="1957"/>
              <a:ext cx="83" cy="38"/>
            </a:xfrm>
            <a:custGeom>
              <a:avLst/>
              <a:gdLst>
                <a:gd name="T0" fmla="*/ 5 w 35"/>
                <a:gd name="T1" fmla="*/ 16 h 16"/>
                <a:gd name="T2" fmla="*/ 31 w 35"/>
                <a:gd name="T3" fmla="*/ 10 h 16"/>
                <a:gd name="T4" fmla="*/ 28 w 35"/>
                <a:gd name="T5" fmla="*/ 2 h 16"/>
                <a:gd name="T6" fmla="*/ 5 w 35"/>
                <a:gd name="T7" fmla="*/ 8 h 16"/>
                <a:gd name="T8" fmla="*/ 5 w 35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6">
                  <a:moveTo>
                    <a:pt x="5" y="16"/>
                  </a:moveTo>
                  <a:cubicBezTo>
                    <a:pt x="14" y="16"/>
                    <a:pt x="22" y="12"/>
                    <a:pt x="31" y="10"/>
                  </a:cubicBezTo>
                  <a:cubicBezTo>
                    <a:pt x="35" y="8"/>
                    <a:pt x="33" y="0"/>
                    <a:pt x="28" y="2"/>
                  </a:cubicBezTo>
                  <a:cubicBezTo>
                    <a:pt x="21" y="4"/>
                    <a:pt x="13" y="8"/>
                    <a:pt x="5" y="8"/>
                  </a:cubicBezTo>
                  <a:cubicBezTo>
                    <a:pt x="0" y="8"/>
                    <a:pt x="0" y="16"/>
                    <a:pt x="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7" name="Freeform 443"/>
            <p:cNvSpPr/>
            <p:nvPr/>
          </p:nvSpPr>
          <p:spPr bwMode="auto">
            <a:xfrm>
              <a:off x="2291" y="1817"/>
              <a:ext cx="35" cy="88"/>
            </a:xfrm>
            <a:custGeom>
              <a:avLst/>
              <a:gdLst>
                <a:gd name="T0" fmla="*/ 1 w 15"/>
                <a:gd name="T1" fmla="*/ 5 h 37"/>
                <a:gd name="T2" fmla="*/ 6 w 15"/>
                <a:gd name="T3" fmla="*/ 33 h 37"/>
                <a:gd name="T4" fmla="*/ 13 w 15"/>
                <a:gd name="T5" fmla="*/ 30 h 37"/>
                <a:gd name="T6" fmla="*/ 9 w 15"/>
                <a:gd name="T7" fmla="*/ 5 h 37"/>
                <a:gd name="T8" fmla="*/ 1 w 15"/>
                <a:gd name="T9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7">
                  <a:moveTo>
                    <a:pt x="1" y="5"/>
                  </a:moveTo>
                  <a:cubicBezTo>
                    <a:pt x="2" y="14"/>
                    <a:pt x="3" y="24"/>
                    <a:pt x="6" y="33"/>
                  </a:cubicBezTo>
                  <a:cubicBezTo>
                    <a:pt x="7" y="37"/>
                    <a:pt x="15" y="35"/>
                    <a:pt x="13" y="30"/>
                  </a:cubicBezTo>
                  <a:cubicBezTo>
                    <a:pt x="11" y="22"/>
                    <a:pt x="10" y="14"/>
                    <a:pt x="9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8" name="Freeform 444"/>
            <p:cNvSpPr/>
            <p:nvPr/>
          </p:nvSpPr>
          <p:spPr bwMode="auto">
            <a:xfrm>
              <a:off x="2269" y="1843"/>
              <a:ext cx="69" cy="33"/>
            </a:xfrm>
            <a:custGeom>
              <a:avLst/>
              <a:gdLst>
                <a:gd name="T0" fmla="*/ 5 w 29"/>
                <a:gd name="T1" fmla="*/ 14 h 14"/>
                <a:gd name="T2" fmla="*/ 25 w 29"/>
                <a:gd name="T3" fmla="*/ 9 h 14"/>
                <a:gd name="T4" fmla="*/ 20 w 29"/>
                <a:gd name="T5" fmla="*/ 2 h 14"/>
                <a:gd name="T6" fmla="*/ 5 w 29"/>
                <a:gd name="T7" fmla="*/ 6 h 14"/>
                <a:gd name="T8" fmla="*/ 5 w 29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4">
                  <a:moveTo>
                    <a:pt x="5" y="14"/>
                  </a:moveTo>
                  <a:cubicBezTo>
                    <a:pt x="12" y="14"/>
                    <a:pt x="18" y="12"/>
                    <a:pt x="25" y="9"/>
                  </a:cubicBezTo>
                  <a:cubicBezTo>
                    <a:pt x="29" y="7"/>
                    <a:pt x="25" y="0"/>
                    <a:pt x="20" y="2"/>
                  </a:cubicBezTo>
                  <a:cubicBezTo>
                    <a:pt x="15" y="4"/>
                    <a:pt x="11" y="6"/>
                    <a:pt x="5" y="6"/>
                  </a:cubicBezTo>
                  <a:cubicBezTo>
                    <a:pt x="0" y="6"/>
                    <a:pt x="0" y="14"/>
                    <a:pt x="5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449" name="图片 448"/>
          <p:cNvPicPr>
            <a:picLocks noChangeAspect="1"/>
          </p:cNvPicPr>
          <p:nvPr/>
        </p:nvPicPr>
        <p:blipFill>
          <a:blip r:embed="rId1" cstate="print"/>
          <a:stretch>
            <a:fillRect/>
          </a:stretch>
        </p:blipFill>
        <p:spPr>
          <a:xfrm>
            <a:off x="341625" y="5106258"/>
            <a:ext cx="1603499" cy="1687893"/>
          </a:xfrm>
          <a:prstGeom prst="rect">
            <a:avLst/>
          </a:prstGeom>
        </p:spPr>
      </p:pic>
      <p:pic>
        <p:nvPicPr>
          <p:cNvPr id="450" name="图片 449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2425588" y="5321856"/>
            <a:ext cx="2030537" cy="1536144"/>
          </a:xfrm>
          <a:prstGeom prst="rect">
            <a:avLst/>
          </a:prstGeom>
        </p:spPr>
      </p:pic>
      <p:pic>
        <p:nvPicPr>
          <p:cNvPr id="451" name="图片 450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-428950" y="2557165"/>
            <a:ext cx="2245677" cy="1541627"/>
          </a:xfrm>
          <a:prstGeom prst="rect">
            <a:avLst/>
          </a:prstGeom>
        </p:spPr>
      </p:pic>
      <p:pic>
        <p:nvPicPr>
          <p:cNvPr id="452" name="图片 451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rot="20351368">
            <a:off x="2201617" y="2319333"/>
            <a:ext cx="1019658" cy="619079"/>
          </a:xfrm>
          <a:prstGeom prst="rect">
            <a:avLst/>
          </a:prstGeom>
        </p:spPr>
      </p:pic>
      <p:pic>
        <p:nvPicPr>
          <p:cNvPr id="453" name="图片 452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133257" y="1584614"/>
            <a:ext cx="461274" cy="424858"/>
          </a:xfrm>
          <a:prstGeom prst="rect">
            <a:avLst/>
          </a:prstGeom>
        </p:spPr>
      </p:pic>
      <p:pic>
        <p:nvPicPr>
          <p:cNvPr id="454" name="图片 453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 rot="19045185">
            <a:off x="5178693" y="6417456"/>
            <a:ext cx="295818" cy="272463"/>
          </a:xfrm>
          <a:prstGeom prst="rect">
            <a:avLst/>
          </a:prstGeom>
        </p:spPr>
      </p:pic>
      <p:sp>
        <p:nvSpPr>
          <p:cNvPr id="456" name="文本框 455"/>
          <p:cNvSpPr txBox="1"/>
          <p:nvPr/>
        </p:nvSpPr>
        <p:spPr>
          <a:xfrm>
            <a:off x="4826377" y="1500478"/>
            <a:ext cx="17160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9600" dirty="0" smtClean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rPr>
              <a:t>01</a:t>
            </a:r>
            <a:endParaRPr lang="zh-CN" altLang="en-US" sz="9600" dirty="0">
              <a:solidFill>
                <a:schemeClr val="bg1"/>
              </a:solidFill>
              <a:latin typeface="新蒂黑板报" panose="03000600000000000000" pitchFamily="66" charset="-122"/>
              <a:ea typeface="新蒂黑板报" panose="03000600000000000000" pitchFamily="66" charset="-122"/>
            </a:endParaRPr>
          </a:p>
        </p:txBody>
      </p:sp>
      <p:grpSp>
        <p:nvGrpSpPr>
          <p:cNvPr id="457" name="Group 4"/>
          <p:cNvGrpSpPr>
            <a:grpSpLocks noChangeAspect="1"/>
          </p:cNvGrpSpPr>
          <p:nvPr/>
        </p:nvGrpSpPr>
        <p:grpSpPr bwMode="auto">
          <a:xfrm>
            <a:off x="6500244" y="2560318"/>
            <a:ext cx="4605678" cy="157073"/>
            <a:chOff x="2667" y="3648"/>
            <a:chExt cx="959" cy="49"/>
          </a:xfrm>
          <a:solidFill>
            <a:schemeClr val="bg1"/>
          </a:solidFill>
        </p:grpSpPr>
        <p:sp>
          <p:nvSpPr>
            <p:cNvPr id="458" name="Freeform 5"/>
            <p:cNvSpPr/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59" name="Freeform 6"/>
            <p:cNvSpPr/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0" name="Freeform 7"/>
            <p:cNvSpPr/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1" name="Freeform 8"/>
            <p:cNvSpPr/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2" name="Freeform 9"/>
            <p:cNvSpPr/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3" name="Freeform 10"/>
            <p:cNvSpPr/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4" name="Freeform 11"/>
            <p:cNvSpPr/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5" name="Freeform 12"/>
            <p:cNvSpPr/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6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7" name="Freeform 14"/>
            <p:cNvSpPr/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8" name="Freeform 15"/>
            <p:cNvSpPr/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9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0" name="Freeform 17"/>
            <p:cNvSpPr/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1" name="Freeform 18"/>
            <p:cNvSpPr/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2" name="Freeform 19"/>
            <p:cNvSpPr/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3" name="Freeform 20"/>
            <p:cNvSpPr/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4" name="Freeform 21"/>
            <p:cNvSpPr/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5" name="Freeform 22"/>
            <p:cNvSpPr/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6" name="Freeform 23"/>
            <p:cNvSpPr/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7" name="Freeform 24"/>
            <p:cNvSpPr/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8" name="Freeform 25"/>
            <p:cNvSpPr/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9" name="Freeform 26"/>
            <p:cNvSpPr/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0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1" name="Freeform 28"/>
            <p:cNvSpPr/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2" name="Freeform 29"/>
            <p:cNvSpPr/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3" name="Freeform 30"/>
            <p:cNvSpPr/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4" name="Freeform 31"/>
            <p:cNvSpPr/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5" name="Freeform 32"/>
            <p:cNvSpPr/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6" name="Freeform 33"/>
            <p:cNvSpPr/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7" name="Freeform 34"/>
            <p:cNvSpPr/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8" name="Freeform 35"/>
            <p:cNvSpPr/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9" name="Freeform 36"/>
            <p:cNvSpPr/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0" name="Freeform 37"/>
            <p:cNvSpPr/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1" name="Freeform 38"/>
            <p:cNvSpPr/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2" name="Freeform 39"/>
            <p:cNvSpPr/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3" name="Freeform 40"/>
            <p:cNvSpPr/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4" name="Freeform 41"/>
            <p:cNvSpPr/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5" name="Freeform 42"/>
            <p:cNvSpPr/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6" name="Freeform 43"/>
            <p:cNvSpPr/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7" name="Freeform 44"/>
            <p:cNvSpPr/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8" name="Freeform 45"/>
            <p:cNvSpPr/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9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0" name="Freeform 47"/>
            <p:cNvSpPr/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1" name="Freeform 48"/>
            <p:cNvSpPr/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2" name="Freeform 49"/>
            <p:cNvSpPr/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3" name="Freeform 50"/>
            <p:cNvSpPr/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4" name="Freeform 51"/>
            <p:cNvSpPr/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5" name="Freeform 52"/>
            <p:cNvSpPr/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6" name="Freeform 53"/>
            <p:cNvSpPr/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7" name="Freeform 54"/>
            <p:cNvSpPr/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8" name="Freeform 55"/>
            <p:cNvSpPr/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9" name="Freeform 56"/>
            <p:cNvSpPr/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sp>
        <p:nvSpPr>
          <p:cNvPr id="510" name="矩形 509"/>
          <p:cNvSpPr/>
          <p:nvPr/>
        </p:nvSpPr>
        <p:spPr>
          <a:xfrm>
            <a:off x="6575489" y="1844569"/>
            <a:ext cx="4628909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dist"/>
            <a:r>
              <a:rPr lang="zh-CN" altLang="zh-CN" sz="48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选题背景意义</a:t>
            </a:r>
            <a:endParaRPr lang="zh-CN" altLang="en-US" sz="48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pic>
        <p:nvPicPr>
          <p:cNvPr id="513" name="图片 512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 rot="20840052">
            <a:off x="7288875" y="5816428"/>
            <a:ext cx="962719" cy="1195100"/>
          </a:xfrm>
          <a:prstGeom prst="rect">
            <a:avLst/>
          </a:prstGeom>
        </p:spPr>
      </p:pic>
    </p:spTree>
  </p:cSld>
  <p:clrMapOvr>
    <a:masterClrMapping/>
  </p:clrMapOvr>
  <p:transition spd="slow">
    <p:randomBar dir="vert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61"/>
          <p:cNvGrpSpPr/>
          <p:nvPr/>
        </p:nvGrpSpPr>
        <p:grpSpPr>
          <a:xfrm>
            <a:off x="2453017" y="2440050"/>
            <a:ext cx="7268636" cy="3589867"/>
            <a:chOff x="1857356" y="1500180"/>
            <a:chExt cx="5451477" cy="2692400"/>
          </a:xfrm>
          <a:noFill/>
        </p:grpSpPr>
        <p:sp>
          <p:nvSpPr>
            <p:cNvPr id="3" name="Freeform 5"/>
            <p:cNvSpPr>
              <a:spLocks noChangeArrowheads="1"/>
            </p:cNvSpPr>
            <p:nvPr/>
          </p:nvSpPr>
          <p:spPr bwMode="auto">
            <a:xfrm>
              <a:off x="6810385" y="1931009"/>
              <a:ext cx="43554" cy="16962"/>
            </a:xfrm>
            <a:custGeom>
              <a:avLst/>
              <a:gdLst>
                <a:gd name="T0" fmla="*/ 44173066 w 30"/>
                <a:gd name="T1" fmla="*/ 23975790 h 12"/>
                <a:gd name="T2" fmla="*/ 20245537 w 30"/>
                <a:gd name="T3" fmla="*/ 11987895 h 12"/>
                <a:gd name="T4" fmla="*/ 9202270 w 30"/>
                <a:gd name="T5" fmla="*/ 13985170 h 12"/>
                <a:gd name="T6" fmla="*/ 5521633 w 30"/>
                <a:gd name="T7" fmla="*/ 1998689 h 12"/>
                <a:gd name="T8" fmla="*/ 20245537 w 30"/>
                <a:gd name="T9" fmla="*/ 7991929 h 12"/>
                <a:gd name="T10" fmla="*/ 33129802 w 30"/>
                <a:gd name="T11" fmla="*/ 1998689 h 12"/>
                <a:gd name="T12" fmla="*/ 55216340 w 30"/>
                <a:gd name="T13" fmla="*/ 17982547 h 12"/>
                <a:gd name="T14" fmla="*/ 44173066 w 30"/>
                <a:gd name="T15" fmla="*/ 2397579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0"/>
                <a:gd name="T25" fmla="*/ 0 h 12"/>
                <a:gd name="T26" fmla="*/ 30 w 30"/>
                <a:gd name="T27" fmla="*/ 12 h 1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0" h="12">
                  <a:moveTo>
                    <a:pt x="24" y="12"/>
                  </a:moveTo>
                  <a:cubicBezTo>
                    <a:pt x="19" y="12"/>
                    <a:pt x="12" y="6"/>
                    <a:pt x="11" y="6"/>
                  </a:cubicBezTo>
                  <a:cubicBezTo>
                    <a:pt x="9" y="6"/>
                    <a:pt x="8" y="9"/>
                    <a:pt x="5" y="7"/>
                  </a:cubicBezTo>
                  <a:cubicBezTo>
                    <a:pt x="3" y="6"/>
                    <a:pt x="0" y="1"/>
                    <a:pt x="3" y="1"/>
                  </a:cubicBezTo>
                  <a:cubicBezTo>
                    <a:pt x="5" y="2"/>
                    <a:pt x="9" y="4"/>
                    <a:pt x="11" y="4"/>
                  </a:cubicBezTo>
                  <a:cubicBezTo>
                    <a:pt x="13" y="3"/>
                    <a:pt x="15" y="0"/>
                    <a:pt x="18" y="1"/>
                  </a:cubicBezTo>
                  <a:cubicBezTo>
                    <a:pt x="21" y="3"/>
                    <a:pt x="30" y="9"/>
                    <a:pt x="30" y="9"/>
                  </a:cubicBezTo>
                  <a:cubicBezTo>
                    <a:pt x="29" y="10"/>
                    <a:pt x="26" y="12"/>
                    <a:pt x="24" y="1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4" name="Freeform 6"/>
            <p:cNvSpPr>
              <a:spLocks noChangeArrowheads="1"/>
            </p:cNvSpPr>
            <p:nvPr/>
          </p:nvSpPr>
          <p:spPr bwMode="auto">
            <a:xfrm>
              <a:off x="6810385" y="1931009"/>
              <a:ext cx="43554" cy="16962"/>
            </a:xfrm>
            <a:custGeom>
              <a:avLst/>
              <a:gdLst>
                <a:gd name="T0" fmla="*/ 44173066 w 30"/>
                <a:gd name="T1" fmla="*/ 23975790 h 12"/>
                <a:gd name="T2" fmla="*/ 20245537 w 30"/>
                <a:gd name="T3" fmla="*/ 11987895 h 12"/>
                <a:gd name="T4" fmla="*/ 9202270 w 30"/>
                <a:gd name="T5" fmla="*/ 13985170 h 12"/>
                <a:gd name="T6" fmla="*/ 5521633 w 30"/>
                <a:gd name="T7" fmla="*/ 1998689 h 12"/>
                <a:gd name="T8" fmla="*/ 20245537 w 30"/>
                <a:gd name="T9" fmla="*/ 7991929 h 12"/>
                <a:gd name="T10" fmla="*/ 33129802 w 30"/>
                <a:gd name="T11" fmla="*/ 1998689 h 12"/>
                <a:gd name="T12" fmla="*/ 55216340 w 30"/>
                <a:gd name="T13" fmla="*/ 17982547 h 12"/>
                <a:gd name="T14" fmla="*/ 44173066 w 30"/>
                <a:gd name="T15" fmla="*/ 2397579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0"/>
                <a:gd name="T25" fmla="*/ 0 h 12"/>
                <a:gd name="T26" fmla="*/ 30 w 30"/>
                <a:gd name="T27" fmla="*/ 12 h 1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0" h="12">
                  <a:moveTo>
                    <a:pt x="24" y="12"/>
                  </a:moveTo>
                  <a:cubicBezTo>
                    <a:pt x="19" y="12"/>
                    <a:pt x="12" y="6"/>
                    <a:pt x="11" y="6"/>
                  </a:cubicBezTo>
                  <a:cubicBezTo>
                    <a:pt x="9" y="6"/>
                    <a:pt x="8" y="9"/>
                    <a:pt x="5" y="7"/>
                  </a:cubicBezTo>
                  <a:cubicBezTo>
                    <a:pt x="3" y="6"/>
                    <a:pt x="0" y="1"/>
                    <a:pt x="3" y="1"/>
                  </a:cubicBezTo>
                  <a:cubicBezTo>
                    <a:pt x="5" y="2"/>
                    <a:pt x="9" y="4"/>
                    <a:pt x="11" y="4"/>
                  </a:cubicBezTo>
                  <a:cubicBezTo>
                    <a:pt x="13" y="3"/>
                    <a:pt x="15" y="0"/>
                    <a:pt x="18" y="1"/>
                  </a:cubicBezTo>
                  <a:cubicBezTo>
                    <a:pt x="21" y="3"/>
                    <a:pt x="30" y="9"/>
                    <a:pt x="30" y="9"/>
                  </a:cubicBezTo>
                  <a:cubicBezTo>
                    <a:pt x="29" y="10"/>
                    <a:pt x="26" y="12"/>
                    <a:pt x="24" y="1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5" name="Freeform 7"/>
            <p:cNvSpPr>
              <a:spLocks noChangeArrowheads="1"/>
            </p:cNvSpPr>
            <p:nvPr/>
          </p:nvSpPr>
          <p:spPr bwMode="auto">
            <a:xfrm>
              <a:off x="3041776" y="1579335"/>
              <a:ext cx="47184" cy="37316"/>
            </a:xfrm>
            <a:custGeom>
              <a:avLst/>
              <a:gdLst>
                <a:gd name="T0" fmla="*/ 9492179 w 32"/>
                <a:gd name="T1" fmla="*/ 13371568 h 27"/>
                <a:gd name="T2" fmla="*/ 20884447 w 32"/>
                <a:gd name="T3" fmla="*/ 7640106 h 27"/>
                <a:gd name="T4" fmla="*/ 30376629 w 32"/>
                <a:gd name="T5" fmla="*/ 5730080 h 27"/>
                <a:gd name="T6" fmla="*/ 30376629 w 32"/>
                <a:gd name="T7" fmla="*/ 11460160 h 27"/>
                <a:gd name="T8" fmla="*/ 18985736 w 32"/>
                <a:gd name="T9" fmla="*/ 19101646 h 27"/>
                <a:gd name="T10" fmla="*/ 11390893 w 32"/>
                <a:gd name="T11" fmla="*/ 30561806 h 27"/>
                <a:gd name="T12" fmla="*/ 17087025 w 32"/>
                <a:gd name="T13" fmla="*/ 32471832 h 27"/>
                <a:gd name="T14" fmla="*/ 22781785 w 32"/>
                <a:gd name="T15" fmla="*/ 42023343 h 27"/>
                <a:gd name="T16" fmla="*/ 36072761 w 32"/>
                <a:gd name="T17" fmla="*/ 49663457 h 27"/>
                <a:gd name="T18" fmla="*/ 51261081 w 32"/>
                <a:gd name="T19" fmla="*/ 47753432 h 27"/>
                <a:gd name="T20" fmla="*/ 53158414 w 32"/>
                <a:gd name="T21" fmla="*/ 38201909 h 27"/>
                <a:gd name="T22" fmla="*/ 58854546 w 32"/>
                <a:gd name="T23" fmla="*/ 26741755 h 27"/>
                <a:gd name="T24" fmla="*/ 58854546 w 32"/>
                <a:gd name="T25" fmla="*/ 13371568 h 27"/>
                <a:gd name="T26" fmla="*/ 53158414 w 32"/>
                <a:gd name="T27" fmla="*/ 1910027 h 27"/>
                <a:gd name="T28" fmla="*/ 34174050 w 32"/>
                <a:gd name="T29" fmla="*/ 0 h 27"/>
                <a:gd name="T30" fmla="*/ 9492179 w 32"/>
                <a:gd name="T31" fmla="*/ 0 h 27"/>
                <a:gd name="T32" fmla="*/ 1898712 w 32"/>
                <a:gd name="T33" fmla="*/ 3820053 h 27"/>
                <a:gd name="T34" fmla="*/ 9492179 w 32"/>
                <a:gd name="T35" fmla="*/ 13371568 h 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2"/>
                <a:gd name="T55" fmla="*/ 0 h 27"/>
                <a:gd name="T56" fmla="*/ 32 w 32"/>
                <a:gd name="T57" fmla="*/ 27 h 27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2" h="27">
                  <a:moveTo>
                    <a:pt x="5" y="7"/>
                  </a:moveTo>
                  <a:cubicBezTo>
                    <a:pt x="6" y="8"/>
                    <a:pt x="9" y="6"/>
                    <a:pt x="11" y="4"/>
                  </a:cubicBezTo>
                  <a:cubicBezTo>
                    <a:pt x="12" y="3"/>
                    <a:pt x="14" y="3"/>
                    <a:pt x="16" y="3"/>
                  </a:cubicBezTo>
                  <a:cubicBezTo>
                    <a:pt x="17" y="3"/>
                    <a:pt x="16" y="4"/>
                    <a:pt x="16" y="6"/>
                  </a:cubicBezTo>
                  <a:cubicBezTo>
                    <a:pt x="16" y="7"/>
                    <a:pt x="12" y="8"/>
                    <a:pt x="10" y="10"/>
                  </a:cubicBezTo>
                  <a:cubicBezTo>
                    <a:pt x="7" y="11"/>
                    <a:pt x="6" y="13"/>
                    <a:pt x="6" y="16"/>
                  </a:cubicBezTo>
                  <a:cubicBezTo>
                    <a:pt x="6" y="18"/>
                    <a:pt x="8" y="17"/>
                    <a:pt x="9" y="17"/>
                  </a:cubicBezTo>
                  <a:cubicBezTo>
                    <a:pt x="10" y="16"/>
                    <a:pt x="10" y="21"/>
                    <a:pt x="12" y="22"/>
                  </a:cubicBezTo>
                  <a:cubicBezTo>
                    <a:pt x="14" y="23"/>
                    <a:pt x="17" y="25"/>
                    <a:pt x="19" y="26"/>
                  </a:cubicBezTo>
                  <a:cubicBezTo>
                    <a:pt x="21" y="27"/>
                    <a:pt x="25" y="26"/>
                    <a:pt x="27" y="25"/>
                  </a:cubicBezTo>
                  <a:cubicBezTo>
                    <a:pt x="30" y="25"/>
                    <a:pt x="29" y="20"/>
                    <a:pt x="28" y="20"/>
                  </a:cubicBezTo>
                  <a:cubicBezTo>
                    <a:pt x="28" y="19"/>
                    <a:pt x="30" y="15"/>
                    <a:pt x="31" y="14"/>
                  </a:cubicBezTo>
                  <a:cubicBezTo>
                    <a:pt x="31" y="13"/>
                    <a:pt x="32" y="8"/>
                    <a:pt x="31" y="7"/>
                  </a:cubicBezTo>
                  <a:cubicBezTo>
                    <a:pt x="30" y="7"/>
                    <a:pt x="30" y="2"/>
                    <a:pt x="28" y="1"/>
                  </a:cubicBezTo>
                  <a:cubicBezTo>
                    <a:pt x="27" y="0"/>
                    <a:pt x="21" y="0"/>
                    <a:pt x="18" y="0"/>
                  </a:cubicBezTo>
                  <a:cubicBezTo>
                    <a:pt x="15" y="1"/>
                    <a:pt x="10" y="0"/>
                    <a:pt x="5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2" y="3"/>
                    <a:pt x="4" y="5"/>
                    <a:pt x="5" y="7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6" name="Freeform 8"/>
            <p:cNvSpPr>
              <a:spLocks noChangeArrowheads="1"/>
            </p:cNvSpPr>
            <p:nvPr/>
          </p:nvSpPr>
          <p:spPr bwMode="auto">
            <a:xfrm>
              <a:off x="2699395" y="3000732"/>
              <a:ext cx="19357" cy="16962"/>
            </a:xfrm>
            <a:custGeom>
              <a:avLst/>
              <a:gdLst>
                <a:gd name="T0" fmla="*/ 13552837 w 13"/>
                <a:gd name="T1" fmla="*/ 1998689 h 12"/>
                <a:gd name="T2" fmla="*/ 11617314 w 13"/>
                <a:gd name="T3" fmla="*/ 11987895 h 12"/>
                <a:gd name="T4" fmla="*/ 7744875 w 13"/>
                <a:gd name="T5" fmla="*/ 23975790 h 12"/>
                <a:gd name="T6" fmla="*/ 23234629 w 13"/>
                <a:gd name="T7" fmla="*/ 15983858 h 12"/>
                <a:gd name="T8" fmla="*/ 13552837 w 13"/>
                <a:gd name="T9" fmla="*/ 199868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2"/>
                <a:gd name="T17" fmla="*/ 13 w 13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2">
                  <a:moveTo>
                    <a:pt x="7" y="1"/>
                  </a:moveTo>
                  <a:cubicBezTo>
                    <a:pt x="5" y="0"/>
                    <a:pt x="5" y="4"/>
                    <a:pt x="6" y="6"/>
                  </a:cubicBezTo>
                  <a:cubicBezTo>
                    <a:pt x="7" y="9"/>
                    <a:pt x="0" y="12"/>
                    <a:pt x="4" y="12"/>
                  </a:cubicBezTo>
                  <a:cubicBezTo>
                    <a:pt x="6" y="12"/>
                    <a:pt x="11" y="9"/>
                    <a:pt x="12" y="8"/>
                  </a:cubicBezTo>
                  <a:cubicBezTo>
                    <a:pt x="13" y="7"/>
                    <a:pt x="9" y="2"/>
                    <a:pt x="7" y="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7" name="Freeform 9"/>
            <p:cNvSpPr>
              <a:spLocks noChangeArrowheads="1"/>
            </p:cNvSpPr>
            <p:nvPr/>
          </p:nvSpPr>
          <p:spPr bwMode="auto">
            <a:xfrm>
              <a:off x="3940677" y="1869947"/>
              <a:ext cx="152438" cy="79155"/>
            </a:xfrm>
            <a:custGeom>
              <a:avLst/>
              <a:gdLst>
                <a:gd name="T0" fmla="*/ 143454066 w 103"/>
                <a:gd name="T1" fmla="*/ 82922500 h 57"/>
                <a:gd name="T2" fmla="*/ 162581084 w 103"/>
                <a:gd name="T3" fmla="*/ 79066125 h 57"/>
                <a:gd name="T4" fmla="*/ 174057296 w 103"/>
                <a:gd name="T5" fmla="*/ 65566729 h 57"/>
                <a:gd name="T6" fmla="*/ 189358954 w 103"/>
                <a:gd name="T7" fmla="*/ 52067334 h 57"/>
                <a:gd name="T8" fmla="*/ 189358954 w 103"/>
                <a:gd name="T9" fmla="*/ 38569316 h 57"/>
                <a:gd name="T10" fmla="*/ 177882699 w 103"/>
                <a:gd name="T11" fmla="*/ 28926295 h 57"/>
                <a:gd name="T12" fmla="*/ 172144594 w 103"/>
                <a:gd name="T13" fmla="*/ 17355776 h 57"/>
                <a:gd name="T14" fmla="*/ 172144594 w 103"/>
                <a:gd name="T15" fmla="*/ 9641635 h 57"/>
                <a:gd name="T16" fmla="*/ 170231892 w 103"/>
                <a:gd name="T17" fmla="*/ 5785260 h 57"/>
                <a:gd name="T18" fmla="*/ 160668383 w 103"/>
                <a:gd name="T19" fmla="*/ 11570519 h 57"/>
                <a:gd name="T20" fmla="*/ 153017575 w 103"/>
                <a:gd name="T21" fmla="*/ 0 h 57"/>
                <a:gd name="T22" fmla="*/ 145366768 w 103"/>
                <a:gd name="T23" fmla="*/ 9641635 h 57"/>
                <a:gd name="T24" fmla="*/ 137715960 w 103"/>
                <a:gd name="T25" fmla="*/ 15426894 h 57"/>
                <a:gd name="T26" fmla="*/ 130065153 w 103"/>
                <a:gd name="T27" fmla="*/ 21213540 h 57"/>
                <a:gd name="T28" fmla="*/ 118588942 w 103"/>
                <a:gd name="T29" fmla="*/ 17355776 h 57"/>
                <a:gd name="T30" fmla="*/ 118588942 w 103"/>
                <a:gd name="T31" fmla="*/ 28926295 h 57"/>
                <a:gd name="T32" fmla="*/ 109025432 w 103"/>
                <a:gd name="T33" fmla="*/ 21213540 h 57"/>
                <a:gd name="T34" fmla="*/ 99461923 w 103"/>
                <a:gd name="T35" fmla="*/ 17355776 h 57"/>
                <a:gd name="T36" fmla="*/ 93722434 w 103"/>
                <a:gd name="T37" fmla="*/ 28926295 h 57"/>
                <a:gd name="T38" fmla="*/ 80333500 w 103"/>
                <a:gd name="T39" fmla="*/ 19284658 h 57"/>
                <a:gd name="T40" fmla="*/ 76508096 w 103"/>
                <a:gd name="T41" fmla="*/ 28926295 h 57"/>
                <a:gd name="T42" fmla="*/ 70769990 w 103"/>
                <a:gd name="T43" fmla="*/ 30855177 h 57"/>
                <a:gd name="T44" fmla="*/ 61206481 w 103"/>
                <a:gd name="T45" fmla="*/ 44354573 h 57"/>
                <a:gd name="T46" fmla="*/ 57381077 w 103"/>
                <a:gd name="T47" fmla="*/ 23141038 h 57"/>
                <a:gd name="T48" fmla="*/ 51642972 w 103"/>
                <a:gd name="T49" fmla="*/ 15426894 h 57"/>
                <a:gd name="T50" fmla="*/ 32515942 w 103"/>
                <a:gd name="T51" fmla="*/ 9641635 h 57"/>
                <a:gd name="T52" fmla="*/ 42079452 w 103"/>
                <a:gd name="T53" fmla="*/ 23141038 h 57"/>
                <a:gd name="T54" fmla="*/ 24865135 w 103"/>
                <a:gd name="T55" fmla="*/ 17355776 h 57"/>
                <a:gd name="T56" fmla="*/ 26777837 w 103"/>
                <a:gd name="T57" fmla="*/ 28926295 h 57"/>
                <a:gd name="T58" fmla="*/ 13388918 w 103"/>
                <a:gd name="T59" fmla="*/ 26998802 h 57"/>
                <a:gd name="T60" fmla="*/ 17214322 w 103"/>
                <a:gd name="T61" fmla="*/ 32784059 h 57"/>
                <a:gd name="T62" fmla="*/ 5738108 w 103"/>
                <a:gd name="T63" fmla="*/ 36640434 h 57"/>
                <a:gd name="T64" fmla="*/ 15301620 w 103"/>
                <a:gd name="T65" fmla="*/ 40496809 h 57"/>
                <a:gd name="T66" fmla="*/ 45904866 w 103"/>
                <a:gd name="T67" fmla="*/ 40496809 h 57"/>
                <a:gd name="T68" fmla="*/ 42079452 w 103"/>
                <a:gd name="T69" fmla="*/ 46282077 h 57"/>
                <a:gd name="T70" fmla="*/ 42079452 w 103"/>
                <a:gd name="T71" fmla="*/ 48210959 h 57"/>
                <a:gd name="T72" fmla="*/ 49730270 w 103"/>
                <a:gd name="T73" fmla="*/ 53996215 h 57"/>
                <a:gd name="T74" fmla="*/ 11476217 w 103"/>
                <a:gd name="T75" fmla="*/ 57853979 h 57"/>
                <a:gd name="T76" fmla="*/ 30603241 w 103"/>
                <a:gd name="T77" fmla="*/ 61710354 h 57"/>
                <a:gd name="T78" fmla="*/ 42079452 w 103"/>
                <a:gd name="T79" fmla="*/ 71351986 h 57"/>
                <a:gd name="T80" fmla="*/ 45904866 w 103"/>
                <a:gd name="T81" fmla="*/ 80995007 h 57"/>
                <a:gd name="T82" fmla="*/ 26777837 w 103"/>
                <a:gd name="T83" fmla="*/ 88707757 h 57"/>
                <a:gd name="T84" fmla="*/ 38254048 w 103"/>
                <a:gd name="T85" fmla="*/ 96421917 h 57"/>
                <a:gd name="T86" fmla="*/ 63119183 w 103"/>
                <a:gd name="T87" fmla="*/ 102207174 h 57"/>
                <a:gd name="T88" fmla="*/ 93722434 w 103"/>
                <a:gd name="T89" fmla="*/ 107992431 h 57"/>
                <a:gd name="T90" fmla="*/ 107112730 w 103"/>
                <a:gd name="T91" fmla="*/ 98350799 h 57"/>
                <a:gd name="T92" fmla="*/ 126239749 w 103"/>
                <a:gd name="T93" fmla="*/ 94494424 h 57"/>
                <a:gd name="T94" fmla="*/ 143454066 w 103"/>
                <a:gd name="T95" fmla="*/ 82922500 h 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03"/>
                <a:gd name="T145" fmla="*/ 0 h 57"/>
                <a:gd name="T146" fmla="*/ 103 w 103"/>
                <a:gd name="T147" fmla="*/ 57 h 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03" h="57">
                  <a:moveTo>
                    <a:pt x="75" y="43"/>
                  </a:moveTo>
                  <a:cubicBezTo>
                    <a:pt x="78" y="41"/>
                    <a:pt x="82" y="41"/>
                    <a:pt x="85" y="41"/>
                  </a:cubicBezTo>
                  <a:cubicBezTo>
                    <a:pt x="87" y="41"/>
                    <a:pt x="90" y="36"/>
                    <a:pt x="91" y="34"/>
                  </a:cubicBezTo>
                  <a:cubicBezTo>
                    <a:pt x="91" y="31"/>
                    <a:pt x="96" y="28"/>
                    <a:pt x="99" y="27"/>
                  </a:cubicBezTo>
                  <a:cubicBezTo>
                    <a:pt x="103" y="26"/>
                    <a:pt x="98" y="23"/>
                    <a:pt x="99" y="20"/>
                  </a:cubicBezTo>
                  <a:cubicBezTo>
                    <a:pt x="99" y="17"/>
                    <a:pt x="97" y="16"/>
                    <a:pt x="93" y="15"/>
                  </a:cubicBezTo>
                  <a:cubicBezTo>
                    <a:pt x="89" y="14"/>
                    <a:pt x="92" y="10"/>
                    <a:pt x="90" y="9"/>
                  </a:cubicBezTo>
                  <a:cubicBezTo>
                    <a:pt x="88" y="8"/>
                    <a:pt x="88" y="7"/>
                    <a:pt x="90" y="5"/>
                  </a:cubicBezTo>
                  <a:cubicBezTo>
                    <a:pt x="92" y="3"/>
                    <a:pt x="92" y="2"/>
                    <a:pt x="89" y="3"/>
                  </a:cubicBezTo>
                  <a:cubicBezTo>
                    <a:pt x="86" y="3"/>
                    <a:pt x="86" y="5"/>
                    <a:pt x="84" y="6"/>
                  </a:cubicBezTo>
                  <a:cubicBezTo>
                    <a:pt x="82" y="6"/>
                    <a:pt x="82" y="0"/>
                    <a:pt x="80" y="0"/>
                  </a:cubicBezTo>
                  <a:cubicBezTo>
                    <a:pt x="78" y="0"/>
                    <a:pt x="75" y="3"/>
                    <a:pt x="76" y="5"/>
                  </a:cubicBezTo>
                  <a:cubicBezTo>
                    <a:pt x="77" y="6"/>
                    <a:pt x="75" y="8"/>
                    <a:pt x="72" y="8"/>
                  </a:cubicBezTo>
                  <a:cubicBezTo>
                    <a:pt x="69" y="8"/>
                    <a:pt x="70" y="9"/>
                    <a:pt x="68" y="11"/>
                  </a:cubicBezTo>
                  <a:cubicBezTo>
                    <a:pt x="66" y="12"/>
                    <a:pt x="64" y="8"/>
                    <a:pt x="62" y="9"/>
                  </a:cubicBezTo>
                  <a:cubicBezTo>
                    <a:pt x="60" y="9"/>
                    <a:pt x="62" y="12"/>
                    <a:pt x="62" y="15"/>
                  </a:cubicBezTo>
                  <a:cubicBezTo>
                    <a:pt x="62" y="17"/>
                    <a:pt x="59" y="15"/>
                    <a:pt x="57" y="11"/>
                  </a:cubicBezTo>
                  <a:cubicBezTo>
                    <a:pt x="56" y="8"/>
                    <a:pt x="55" y="7"/>
                    <a:pt x="52" y="9"/>
                  </a:cubicBezTo>
                  <a:cubicBezTo>
                    <a:pt x="49" y="10"/>
                    <a:pt x="51" y="12"/>
                    <a:pt x="49" y="15"/>
                  </a:cubicBezTo>
                  <a:cubicBezTo>
                    <a:pt x="47" y="17"/>
                    <a:pt x="44" y="10"/>
                    <a:pt x="42" y="10"/>
                  </a:cubicBezTo>
                  <a:cubicBezTo>
                    <a:pt x="39" y="10"/>
                    <a:pt x="41" y="13"/>
                    <a:pt x="40" y="15"/>
                  </a:cubicBezTo>
                  <a:cubicBezTo>
                    <a:pt x="39" y="18"/>
                    <a:pt x="39" y="15"/>
                    <a:pt x="37" y="16"/>
                  </a:cubicBezTo>
                  <a:cubicBezTo>
                    <a:pt x="35" y="17"/>
                    <a:pt x="34" y="23"/>
                    <a:pt x="32" y="23"/>
                  </a:cubicBezTo>
                  <a:cubicBezTo>
                    <a:pt x="30" y="24"/>
                    <a:pt x="32" y="12"/>
                    <a:pt x="30" y="12"/>
                  </a:cubicBezTo>
                  <a:cubicBezTo>
                    <a:pt x="29" y="11"/>
                    <a:pt x="29" y="10"/>
                    <a:pt x="27" y="8"/>
                  </a:cubicBezTo>
                  <a:cubicBezTo>
                    <a:pt x="25" y="5"/>
                    <a:pt x="21" y="3"/>
                    <a:pt x="17" y="5"/>
                  </a:cubicBezTo>
                  <a:cubicBezTo>
                    <a:pt x="13" y="6"/>
                    <a:pt x="22" y="10"/>
                    <a:pt x="22" y="12"/>
                  </a:cubicBezTo>
                  <a:cubicBezTo>
                    <a:pt x="21" y="15"/>
                    <a:pt x="15" y="8"/>
                    <a:pt x="13" y="9"/>
                  </a:cubicBezTo>
                  <a:cubicBezTo>
                    <a:pt x="11" y="10"/>
                    <a:pt x="14" y="13"/>
                    <a:pt x="14" y="15"/>
                  </a:cubicBezTo>
                  <a:cubicBezTo>
                    <a:pt x="13" y="17"/>
                    <a:pt x="10" y="14"/>
                    <a:pt x="7" y="14"/>
                  </a:cubicBezTo>
                  <a:cubicBezTo>
                    <a:pt x="3" y="15"/>
                    <a:pt x="8" y="15"/>
                    <a:pt x="9" y="17"/>
                  </a:cubicBezTo>
                  <a:cubicBezTo>
                    <a:pt x="10" y="18"/>
                    <a:pt x="5" y="17"/>
                    <a:pt x="3" y="19"/>
                  </a:cubicBezTo>
                  <a:cubicBezTo>
                    <a:pt x="0" y="21"/>
                    <a:pt x="5" y="21"/>
                    <a:pt x="8" y="21"/>
                  </a:cubicBezTo>
                  <a:cubicBezTo>
                    <a:pt x="12" y="20"/>
                    <a:pt x="21" y="20"/>
                    <a:pt x="24" y="21"/>
                  </a:cubicBezTo>
                  <a:cubicBezTo>
                    <a:pt x="27" y="22"/>
                    <a:pt x="26" y="22"/>
                    <a:pt x="22" y="24"/>
                  </a:cubicBezTo>
                  <a:cubicBezTo>
                    <a:pt x="18" y="25"/>
                    <a:pt x="21" y="26"/>
                    <a:pt x="22" y="25"/>
                  </a:cubicBezTo>
                  <a:cubicBezTo>
                    <a:pt x="24" y="25"/>
                    <a:pt x="25" y="25"/>
                    <a:pt x="26" y="28"/>
                  </a:cubicBezTo>
                  <a:cubicBezTo>
                    <a:pt x="27" y="30"/>
                    <a:pt x="10" y="28"/>
                    <a:pt x="6" y="30"/>
                  </a:cubicBezTo>
                  <a:cubicBezTo>
                    <a:pt x="2" y="33"/>
                    <a:pt x="13" y="32"/>
                    <a:pt x="16" y="32"/>
                  </a:cubicBezTo>
                  <a:cubicBezTo>
                    <a:pt x="19" y="32"/>
                    <a:pt x="19" y="37"/>
                    <a:pt x="22" y="37"/>
                  </a:cubicBezTo>
                  <a:cubicBezTo>
                    <a:pt x="24" y="37"/>
                    <a:pt x="23" y="37"/>
                    <a:pt x="24" y="42"/>
                  </a:cubicBezTo>
                  <a:cubicBezTo>
                    <a:pt x="25" y="47"/>
                    <a:pt x="17" y="45"/>
                    <a:pt x="14" y="46"/>
                  </a:cubicBezTo>
                  <a:cubicBezTo>
                    <a:pt x="10" y="47"/>
                    <a:pt x="16" y="49"/>
                    <a:pt x="20" y="50"/>
                  </a:cubicBezTo>
                  <a:cubicBezTo>
                    <a:pt x="24" y="50"/>
                    <a:pt x="31" y="51"/>
                    <a:pt x="33" y="53"/>
                  </a:cubicBezTo>
                  <a:cubicBezTo>
                    <a:pt x="35" y="55"/>
                    <a:pt x="44" y="57"/>
                    <a:pt x="49" y="56"/>
                  </a:cubicBezTo>
                  <a:cubicBezTo>
                    <a:pt x="52" y="56"/>
                    <a:pt x="54" y="52"/>
                    <a:pt x="56" y="51"/>
                  </a:cubicBezTo>
                  <a:cubicBezTo>
                    <a:pt x="58" y="49"/>
                    <a:pt x="63" y="50"/>
                    <a:pt x="66" y="49"/>
                  </a:cubicBezTo>
                  <a:cubicBezTo>
                    <a:pt x="69" y="49"/>
                    <a:pt x="73" y="45"/>
                    <a:pt x="75" y="43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8" name="Freeform 10"/>
            <p:cNvSpPr>
              <a:spLocks noChangeArrowheads="1"/>
            </p:cNvSpPr>
            <p:nvPr/>
          </p:nvSpPr>
          <p:spPr bwMode="auto">
            <a:xfrm>
              <a:off x="4164495" y="2052003"/>
              <a:ext cx="117353" cy="174141"/>
            </a:xfrm>
            <a:custGeom>
              <a:avLst/>
              <a:gdLst>
                <a:gd name="T0" fmla="*/ 7516096 w 80"/>
                <a:gd name="T1" fmla="*/ 40113242 h 126"/>
                <a:gd name="T2" fmla="*/ 1879367 w 80"/>
                <a:gd name="T3" fmla="*/ 47753342 h 126"/>
                <a:gd name="T4" fmla="*/ 13154197 w 80"/>
                <a:gd name="T5" fmla="*/ 57303453 h 126"/>
                <a:gd name="T6" fmla="*/ 20670291 w 80"/>
                <a:gd name="T7" fmla="*/ 55393431 h 126"/>
                <a:gd name="T8" fmla="*/ 16911559 w 80"/>
                <a:gd name="T9" fmla="*/ 63033520 h 126"/>
                <a:gd name="T10" fmla="*/ 11274831 w 80"/>
                <a:gd name="T11" fmla="*/ 72585013 h 126"/>
                <a:gd name="T12" fmla="*/ 24427657 w 80"/>
                <a:gd name="T13" fmla="*/ 66854947 h 126"/>
                <a:gd name="T14" fmla="*/ 28186390 w 80"/>
                <a:gd name="T15" fmla="*/ 76405058 h 126"/>
                <a:gd name="T16" fmla="*/ 30065756 w 80"/>
                <a:gd name="T17" fmla="*/ 87865191 h 126"/>
                <a:gd name="T18" fmla="*/ 26307023 w 80"/>
                <a:gd name="T19" fmla="*/ 103146773 h 126"/>
                <a:gd name="T20" fmla="*/ 33823117 w 80"/>
                <a:gd name="T21" fmla="*/ 114606907 h 126"/>
                <a:gd name="T22" fmla="*/ 50736052 w 80"/>
                <a:gd name="T23" fmla="*/ 110786862 h 126"/>
                <a:gd name="T24" fmla="*/ 54493413 w 80"/>
                <a:gd name="T25" fmla="*/ 129888467 h 126"/>
                <a:gd name="T26" fmla="*/ 60131511 w 80"/>
                <a:gd name="T27" fmla="*/ 141348600 h 126"/>
                <a:gd name="T28" fmla="*/ 43218577 w 80"/>
                <a:gd name="T29" fmla="*/ 154720138 h 126"/>
                <a:gd name="T30" fmla="*/ 30065756 w 80"/>
                <a:gd name="T31" fmla="*/ 158540183 h 126"/>
                <a:gd name="T32" fmla="*/ 33823117 w 80"/>
                <a:gd name="T33" fmla="*/ 168090294 h 126"/>
                <a:gd name="T34" fmla="*/ 37581849 w 80"/>
                <a:gd name="T35" fmla="*/ 175731765 h 126"/>
                <a:gd name="T36" fmla="*/ 16911559 w 80"/>
                <a:gd name="T37" fmla="*/ 191011986 h 126"/>
                <a:gd name="T38" fmla="*/ 35702483 w 80"/>
                <a:gd name="T39" fmla="*/ 198652075 h 126"/>
                <a:gd name="T40" fmla="*/ 52614047 w 80"/>
                <a:gd name="T41" fmla="*/ 204383524 h 126"/>
                <a:gd name="T42" fmla="*/ 31945122 w 80"/>
                <a:gd name="T43" fmla="*/ 212023613 h 126"/>
                <a:gd name="T44" fmla="*/ 22549662 w 80"/>
                <a:gd name="T45" fmla="*/ 225393769 h 126"/>
                <a:gd name="T46" fmla="*/ 11274831 w 80"/>
                <a:gd name="T47" fmla="*/ 238765306 h 126"/>
                <a:gd name="T48" fmla="*/ 33823117 w 80"/>
                <a:gd name="T49" fmla="*/ 231125217 h 126"/>
                <a:gd name="T50" fmla="*/ 48856686 w 80"/>
                <a:gd name="T51" fmla="*/ 229215195 h 126"/>
                <a:gd name="T52" fmla="*/ 60131511 w 80"/>
                <a:gd name="T53" fmla="*/ 219663702 h 126"/>
                <a:gd name="T54" fmla="*/ 78922431 w 80"/>
                <a:gd name="T55" fmla="*/ 221573724 h 126"/>
                <a:gd name="T56" fmla="*/ 107108831 w 80"/>
                <a:gd name="T57" fmla="*/ 215843657 h 126"/>
                <a:gd name="T58" fmla="*/ 133415844 w 80"/>
                <a:gd name="T59" fmla="*/ 208203568 h 126"/>
                <a:gd name="T60" fmla="*/ 125899750 w 80"/>
                <a:gd name="T61" fmla="*/ 196742053 h 126"/>
                <a:gd name="T62" fmla="*/ 144690669 w 80"/>
                <a:gd name="T63" fmla="*/ 171910338 h 126"/>
                <a:gd name="T64" fmla="*/ 120261652 w 80"/>
                <a:gd name="T65" fmla="*/ 164270249 h 126"/>
                <a:gd name="T66" fmla="*/ 120261652 w 80"/>
                <a:gd name="T67" fmla="*/ 156630160 h 126"/>
                <a:gd name="T68" fmla="*/ 114624924 w 80"/>
                <a:gd name="T69" fmla="*/ 143258622 h 126"/>
                <a:gd name="T70" fmla="*/ 103350099 w 80"/>
                <a:gd name="T71" fmla="*/ 122248378 h 126"/>
                <a:gd name="T72" fmla="*/ 86438524 w 80"/>
                <a:gd name="T73" fmla="*/ 105056795 h 126"/>
                <a:gd name="T74" fmla="*/ 78922431 w 80"/>
                <a:gd name="T75" fmla="*/ 82135125 h 126"/>
                <a:gd name="T76" fmla="*/ 69526971 w 80"/>
                <a:gd name="T77" fmla="*/ 68764969 h 126"/>
                <a:gd name="T78" fmla="*/ 84559158 w 80"/>
                <a:gd name="T79" fmla="*/ 49663364 h 126"/>
                <a:gd name="T80" fmla="*/ 86438524 w 80"/>
                <a:gd name="T81" fmla="*/ 34381793 h 126"/>
                <a:gd name="T82" fmla="*/ 67647605 w 80"/>
                <a:gd name="T83" fmla="*/ 30561749 h 126"/>
                <a:gd name="T84" fmla="*/ 43218577 w 80"/>
                <a:gd name="T85" fmla="*/ 38201838 h 126"/>
                <a:gd name="T86" fmla="*/ 56372779 w 80"/>
                <a:gd name="T87" fmla="*/ 19101610 h 126"/>
                <a:gd name="T88" fmla="*/ 67647605 w 80"/>
                <a:gd name="T89" fmla="*/ 5730069 h 126"/>
                <a:gd name="T90" fmla="*/ 52614047 w 80"/>
                <a:gd name="T91" fmla="*/ 3820046 h 126"/>
                <a:gd name="T92" fmla="*/ 28186390 w 80"/>
                <a:gd name="T93" fmla="*/ 5730069 h 126"/>
                <a:gd name="T94" fmla="*/ 22549662 w 80"/>
                <a:gd name="T95" fmla="*/ 17191588 h 126"/>
                <a:gd name="T96" fmla="*/ 28186390 w 80"/>
                <a:gd name="T97" fmla="*/ 24831682 h 126"/>
                <a:gd name="T98" fmla="*/ 16911559 w 80"/>
                <a:gd name="T99" fmla="*/ 36291816 h 126"/>
                <a:gd name="T100" fmla="*/ 15032192 w 80"/>
                <a:gd name="T101" fmla="*/ 45843320 h 126"/>
                <a:gd name="T102" fmla="*/ 7516096 w 80"/>
                <a:gd name="T103" fmla="*/ 40113242 h 12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0"/>
                <a:gd name="T157" fmla="*/ 0 h 126"/>
                <a:gd name="T158" fmla="*/ 80 w 80"/>
                <a:gd name="T159" fmla="*/ 126 h 12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0" h="126">
                  <a:moveTo>
                    <a:pt x="4" y="21"/>
                  </a:moveTo>
                  <a:cubicBezTo>
                    <a:pt x="4" y="22"/>
                    <a:pt x="0" y="24"/>
                    <a:pt x="1" y="25"/>
                  </a:cubicBezTo>
                  <a:cubicBezTo>
                    <a:pt x="2" y="27"/>
                    <a:pt x="4" y="30"/>
                    <a:pt x="7" y="30"/>
                  </a:cubicBezTo>
                  <a:cubicBezTo>
                    <a:pt x="9" y="29"/>
                    <a:pt x="12" y="28"/>
                    <a:pt x="11" y="29"/>
                  </a:cubicBezTo>
                  <a:cubicBezTo>
                    <a:pt x="11" y="31"/>
                    <a:pt x="11" y="32"/>
                    <a:pt x="9" y="33"/>
                  </a:cubicBezTo>
                  <a:cubicBezTo>
                    <a:pt x="7" y="34"/>
                    <a:pt x="4" y="37"/>
                    <a:pt x="6" y="38"/>
                  </a:cubicBezTo>
                  <a:cubicBezTo>
                    <a:pt x="7" y="38"/>
                    <a:pt x="14" y="34"/>
                    <a:pt x="13" y="35"/>
                  </a:cubicBezTo>
                  <a:cubicBezTo>
                    <a:pt x="13" y="37"/>
                    <a:pt x="14" y="39"/>
                    <a:pt x="15" y="40"/>
                  </a:cubicBezTo>
                  <a:cubicBezTo>
                    <a:pt x="16" y="41"/>
                    <a:pt x="16" y="44"/>
                    <a:pt x="16" y="46"/>
                  </a:cubicBezTo>
                  <a:cubicBezTo>
                    <a:pt x="15" y="48"/>
                    <a:pt x="15" y="53"/>
                    <a:pt x="14" y="54"/>
                  </a:cubicBezTo>
                  <a:cubicBezTo>
                    <a:pt x="13" y="55"/>
                    <a:pt x="14" y="60"/>
                    <a:pt x="18" y="60"/>
                  </a:cubicBezTo>
                  <a:cubicBezTo>
                    <a:pt x="21" y="60"/>
                    <a:pt x="26" y="57"/>
                    <a:pt x="27" y="58"/>
                  </a:cubicBezTo>
                  <a:cubicBezTo>
                    <a:pt x="28" y="60"/>
                    <a:pt x="27" y="66"/>
                    <a:pt x="29" y="68"/>
                  </a:cubicBezTo>
                  <a:cubicBezTo>
                    <a:pt x="32" y="70"/>
                    <a:pt x="33" y="72"/>
                    <a:pt x="32" y="74"/>
                  </a:cubicBezTo>
                  <a:cubicBezTo>
                    <a:pt x="31" y="76"/>
                    <a:pt x="25" y="81"/>
                    <a:pt x="23" y="81"/>
                  </a:cubicBezTo>
                  <a:cubicBezTo>
                    <a:pt x="22" y="81"/>
                    <a:pt x="17" y="80"/>
                    <a:pt x="16" y="83"/>
                  </a:cubicBezTo>
                  <a:cubicBezTo>
                    <a:pt x="15" y="85"/>
                    <a:pt x="16" y="89"/>
                    <a:pt x="18" y="88"/>
                  </a:cubicBezTo>
                  <a:cubicBezTo>
                    <a:pt x="20" y="87"/>
                    <a:pt x="23" y="88"/>
                    <a:pt x="20" y="92"/>
                  </a:cubicBezTo>
                  <a:cubicBezTo>
                    <a:pt x="16" y="95"/>
                    <a:pt x="9" y="98"/>
                    <a:pt x="9" y="100"/>
                  </a:cubicBezTo>
                  <a:cubicBezTo>
                    <a:pt x="9" y="101"/>
                    <a:pt x="15" y="103"/>
                    <a:pt x="19" y="104"/>
                  </a:cubicBezTo>
                  <a:cubicBezTo>
                    <a:pt x="22" y="105"/>
                    <a:pt x="29" y="106"/>
                    <a:pt x="28" y="107"/>
                  </a:cubicBezTo>
                  <a:cubicBezTo>
                    <a:pt x="27" y="108"/>
                    <a:pt x="19" y="109"/>
                    <a:pt x="17" y="111"/>
                  </a:cubicBezTo>
                  <a:cubicBezTo>
                    <a:pt x="15" y="112"/>
                    <a:pt x="13" y="117"/>
                    <a:pt x="12" y="118"/>
                  </a:cubicBezTo>
                  <a:cubicBezTo>
                    <a:pt x="10" y="120"/>
                    <a:pt x="3" y="124"/>
                    <a:pt x="6" y="125"/>
                  </a:cubicBezTo>
                  <a:cubicBezTo>
                    <a:pt x="9" y="126"/>
                    <a:pt x="15" y="121"/>
                    <a:pt x="18" y="121"/>
                  </a:cubicBezTo>
                  <a:cubicBezTo>
                    <a:pt x="20" y="121"/>
                    <a:pt x="23" y="123"/>
                    <a:pt x="26" y="120"/>
                  </a:cubicBezTo>
                  <a:cubicBezTo>
                    <a:pt x="29" y="117"/>
                    <a:pt x="30" y="114"/>
                    <a:pt x="32" y="115"/>
                  </a:cubicBezTo>
                  <a:cubicBezTo>
                    <a:pt x="34" y="116"/>
                    <a:pt x="37" y="119"/>
                    <a:pt x="42" y="116"/>
                  </a:cubicBezTo>
                  <a:cubicBezTo>
                    <a:pt x="47" y="113"/>
                    <a:pt x="53" y="113"/>
                    <a:pt x="57" y="113"/>
                  </a:cubicBezTo>
                  <a:cubicBezTo>
                    <a:pt x="62" y="112"/>
                    <a:pt x="74" y="110"/>
                    <a:pt x="71" y="109"/>
                  </a:cubicBezTo>
                  <a:cubicBezTo>
                    <a:pt x="69" y="107"/>
                    <a:pt x="64" y="106"/>
                    <a:pt x="67" y="103"/>
                  </a:cubicBezTo>
                  <a:cubicBezTo>
                    <a:pt x="70" y="100"/>
                    <a:pt x="80" y="93"/>
                    <a:pt x="77" y="90"/>
                  </a:cubicBezTo>
                  <a:cubicBezTo>
                    <a:pt x="74" y="86"/>
                    <a:pt x="67" y="85"/>
                    <a:pt x="64" y="86"/>
                  </a:cubicBezTo>
                  <a:cubicBezTo>
                    <a:pt x="61" y="87"/>
                    <a:pt x="64" y="84"/>
                    <a:pt x="64" y="82"/>
                  </a:cubicBezTo>
                  <a:cubicBezTo>
                    <a:pt x="63" y="80"/>
                    <a:pt x="62" y="78"/>
                    <a:pt x="61" y="75"/>
                  </a:cubicBezTo>
                  <a:cubicBezTo>
                    <a:pt x="61" y="72"/>
                    <a:pt x="58" y="66"/>
                    <a:pt x="55" y="64"/>
                  </a:cubicBezTo>
                  <a:cubicBezTo>
                    <a:pt x="52" y="63"/>
                    <a:pt x="47" y="59"/>
                    <a:pt x="46" y="55"/>
                  </a:cubicBezTo>
                  <a:cubicBezTo>
                    <a:pt x="44" y="50"/>
                    <a:pt x="46" y="45"/>
                    <a:pt x="42" y="43"/>
                  </a:cubicBezTo>
                  <a:cubicBezTo>
                    <a:pt x="38" y="40"/>
                    <a:pt x="34" y="40"/>
                    <a:pt x="37" y="36"/>
                  </a:cubicBezTo>
                  <a:cubicBezTo>
                    <a:pt x="40" y="33"/>
                    <a:pt x="43" y="28"/>
                    <a:pt x="45" y="26"/>
                  </a:cubicBezTo>
                  <a:cubicBezTo>
                    <a:pt x="47" y="23"/>
                    <a:pt x="51" y="19"/>
                    <a:pt x="46" y="18"/>
                  </a:cubicBezTo>
                  <a:cubicBezTo>
                    <a:pt x="43" y="17"/>
                    <a:pt x="39" y="16"/>
                    <a:pt x="36" y="16"/>
                  </a:cubicBezTo>
                  <a:cubicBezTo>
                    <a:pt x="34" y="16"/>
                    <a:pt x="23" y="21"/>
                    <a:pt x="23" y="20"/>
                  </a:cubicBezTo>
                  <a:cubicBezTo>
                    <a:pt x="24" y="18"/>
                    <a:pt x="29" y="12"/>
                    <a:pt x="30" y="10"/>
                  </a:cubicBezTo>
                  <a:cubicBezTo>
                    <a:pt x="32" y="9"/>
                    <a:pt x="36" y="6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16" y="2"/>
                    <a:pt x="15" y="3"/>
                  </a:cubicBezTo>
                  <a:cubicBezTo>
                    <a:pt x="14" y="3"/>
                    <a:pt x="14" y="8"/>
                    <a:pt x="12" y="9"/>
                  </a:cubicBezTo>
                  <a:cubicBezTo>
                    <a:pt x="11" y="9"/>
                    <a:pt x="16" y="11"/>
                    <a:pt x="15" y="13"/>
                  </a:cubicBezTo>
                  <a:cubicBezTo>
                    <a:pt x="13" y="15"/>
                    <a:pt x="8" y="17"/>
                    <a:pt x="9" y="19"/>
                  </a:cubicBezTo>
                  <a:cubicBezTo>
                    <a:pt x="10" y="20"/>
                    <a:pt x="10" y="24"/>
                    <a:pt x="8" y="24"/>
                  </a:cubicBezTo>
                  <a:cubicBezTo>
                    <a:pt x="6" y="24"/>
                    <a:pt x="5" y="20"/>
                    <a:pt x="4" y="2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9" name="Freeform 11"/>
            <p:cNvSpPr>
              <a:spLocks noChangeArrowheads="1"/>
            </p:cNvSpPr>
            <p:nvPr/>
          </p:nvSpPr>
          <p:spPr bwMode="auto">
            <a:xfrm>
              <a:off x="4096745" y="2126635"/>
              <a:ext cx="76219" cy="68978"/>
            </a:xfrm>
            <a:custGeom>
              <a:avLst/>
              <a:gdLst>
                <a:gd name="T0" fmla="*/ 29256718 w 51"/>
                <a:gd name="T1" fmla="*/ 95159304 h 50"/>
                <a:gd name="T2" fmla="*/ 60463046 w 51"/>
                <a:gd name="T3" fmla="*/ 81836875 h 50"/>
                <a:gd name="T4" fmla="*/ 83866736 w 51"/>
                <a:gd name="T5" fmla="*/ 78030670 h 50"/>
                <a:gd name="T6" fmla="*/ 95569999 w 51"/>
                <a:gd name="T7" fmla="*/ 49483444 h 50"/>
                <a:gd name="T8" fmla="*/ 93618994 w 51"/>
                <a:gd name="T9" fmla="*/ 30451029 h 50"/>
                <a:gd name="T10" fmla="*/ 95569999 w 51"/>
                <a:gd name="T11" fmla="*/ 28547237 h 50"/>
                <a:gd name="T12" fmla="*/ 95569999 w 51"/>
                <a:gd name="T13" fmla="*/ 28547237 h 50"/>
                <a:gd name="T14" fmla="*/ 95569999 w 51"/>
                <a:gd name="T15" fmla="*/ 24741032 h 50"/>
                <a:gd name="T16" fmla="*/ 95569999 w 51"/>
                <a:gd name="T17" fmla="*/ 24741032 h 50"/>
                <a:gd name="T18" fmla="*/ 97519609 w 51"/>
                <a:gd name="T19" fmla="*/ 22838620 h 50"/>
                <a:gd name="T20" fmla="*/ 97519609 w 51"/>
                <a:gd name="T21" fmla="*/ 20934822 h 50"/>
                <a:gd name="T22" fmla="*/ 97519609 w 51"/>
                <a:gd name="T23" fmla="*/ 19032409 h 50"/>
                <a:gd name="T24" fmla="*/ 97519609 w 51"/>
                <a:gd name="T25" fmla="*/ 17128617 h 50"/>
                <a:gd name="T26" fmla="*/ 99470614 w 51"/>
                <a:gd name="T27" fmla="*/ 15224825 h 50"/>
                <a:gd name="T28" fmla="*/ 99470614 w 51"/>
                <a:gd name="T29" fmla="*/ 13322412 h 50"/>
                <a:gd name="T30" fmla="*/ 99470614 w 51"/>
                <a:gd name="T31" fmla="*/ 11418620 h 50"/>
                <a:gd name="T32" fmla="*/ 99470614 w 51"/>
                <a:gd name="T33" fmla="*/ 11418620 h 50"/>
                <a:gd name="T34" fmla="*/ 99470614 w 51"/>
                <a:gd name="T35" fmla="*/ 9516205 h 50"/>
                <a:gd name="T36" fmla="*/ 99470614 w 51"/>
                <a:gd name="T37" fmla="*/ 7612412 h 50"/>
                <a:gd name="T38" fmla="*/ 99470614 w 51"/>
                <a:gd name="T39" fmla="*/ 5710000 h 50"/>
                <a:gd name="T40" fmla="*/ 97519609 w 51"/>
                <a:gd name="T41" fmla="*/ 5710000 h 50"/>
                <a:gd name="T42" fmla="*/ 97519609 w 51"/>
                <a:gd name="T43" fmla="*/ 5710000 h 50"/>
                <a:gd name="T44" fmla="*/ 95569999 w 51"/>
                <a:gd name="T45" fmla="*/ 3806206 h 50"/>
                <a:gd name="T46" fmla="*/ 93618994 w 51"/>
                <a:gd name="T47" fmla="*/ 3806206 h 50"/>
                <a:gd name="T48" fmla="*/ 91669384 w 51"/>
                <a:gd name="T49" fmla="*/ 3806206 h 50"/>
                <a:gd name="T50" fmla="*/ 89718357 w 51"/>
                <a:gd name="T51" fmla="*/ 1903793 h 50"/>
                <a:gd name="T52" fmla="*/ 85817742 w 51"/>
                <a:gd name="T53" fmla="*/ 1903793 h 50"/>
                <a:gd name="T54" fmla="*/ 85817742 w 51"/>
                <a:gd name="T55" fmla="*/ 1903793 h 50"/>
                <a:gd name="T56" fmla="*/ 81917127 w 51"/>
                <a:gd name="T57" fmla="*/ 1903793 h 50"/>
                <a:gd name="T58" fmla="*/ 79966121 w 51"/>
                <a:gd name="T59" fmla="*/ 1903793 h 50"/>
                <a:gd name="T60" fmla="*/ 76065506 w 51"/>
                <a:gd name="T61" fmla="*/ 1903793 h 50"/>
                <a:gd name="T62" fmla="*/ 74115897 w 51"/>
                <a:gd name="T63" fmla="*/ 0 h 50"/>
                <a:gd name="T64" fmla="*/ 70213885 w 51"/>
                <a:gd name="T65" fmla="*/ 0 h 50"/>
                <a:gd name="T66" fmla="*/ 70213885 w 51"/>
                <a:gd name="T67" fmla="*/ 0 h 50"/>
                <a:gd name="T68" fmla="*/ 66313270 w 51"/>
                <a:gd name="T69" fmla="*/ 1903793 h 50"/>
                <a:gd name="T70" fmla="*/ 46810195 w 51"/>
                <a:gd name="T71" fmla="*/ 13322412 h 50"/>
                <a:gd name="T72" fmla="*/ 50710810 w 51"/>
                <a:gd name="T73" fmla="*/ 22838620 h 50"/>
                <a:gd name="T74" fmla="*/ 23405098 w 51"/>
                <a:gd name="T75" fmla="*/ 24741032 h 50"/>
                <a:gd name="T76" fmla="*/ 31206328 w 51"/>
                <a:gd name="T77" fmla="*/ 34257234 h 50"/>
                <a:gd name="T78" fmla="*/ 23405098 w 51"/>
                <a:gd name="T79" fmla="*/ 43773436 h 50"/>
                <a:gd name="T80" fmla="*/ 31206328 w 51"/>
                <a:gd name="T81" fmla="*/ 49483444 h 50"/>
                <a:gd name="T82" fmla="*/ 35106943 w 51"/>
                <a:gd name="T83" fmla="*/ 55192062 h 50"/>
                <a:gd name="T84" fmla="*/ 29256718 w 51"/>
                <a:gd name="T85" fmla="*/ 66612056 h 50"/>
                <a:gd name="T86" fmla="*/ 31206328 w 51"/>
                <a:gd name="T87" fmla="*/ 70418261 h 50"/>
                <a:gd name="T88" fmla="*/ 11701850 w 51"/>
                <a:gd name="T89" fmla="*/ 79934463 h 50"/>
                <a:gd name="T90" fmla="*/ 29256718 w 51"/>
                <a:gd name="T91" fmla="*/ 95159304 h 5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"/>
                <a:gd name="T139" fmla="*/ 0 h 50"/>
                <a:gd name="T140" fmla="*/ 51 w 51"/>
                <a:gd name="T141" fmla="*/ 50 h 5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" h="50">
                  <a:moveTo>
                    <a:pt x="15" y="50"/>
                  </a:moveTo>
                  <a:cubicBezTo>
                    <a:pt x="20" y="50"/>
                    <a:pt x="28" y="45"/>
                    <a:pt x="31" y="43"/>
                  </a:cubicBezTo>
                  <a:cubicBezTo>
                    <a:pt x="33" y="42"/>
                    <a:pt x="41" y="41"/>
                    <a:pt x="43" y="41"/>
                  </a:cubicBezTo>
                  <a:cubicBezTo>
                    <a:pt x="45" y="41"/>
                    <a:pt x="49" y="29"/>
                    <a:pt x="49" y="26"/>
                  </a:cubicBezTo>
                  <a:cubicBezTo>
                    <a:pt x="49" y="24"/>
                    <a:pt x="47" y="19"/>
                    <a:pt x="48" y="16"/>
                  </a:cubicBezTo>
                  <a:cubicBezTo>
                    <a:pt x="48" y="16"/>
                    <a:pt x="48" y="15"/>
                    <a:pt x="49" y="15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49" y="14"/>
                    <a:pt x="49" y="14"/>
                    <a:pt x="49" y="13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0" y="12"/>
                    <a:pt x="50" y="12"/>
                    <a:pt x="50" y="1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0" y="9"/>
                    <a:pt x="50" y="9"/>
                  </a:cubicBezTo>
                  <a:cubicBezTo>
                    <a:pt x="51" y="9"/>
                    <a:pt x="51" y="8"/>
                    <a:pt x="51" y="8"/>
                  </a:cubicBezTo>
                  <a:cubicBezTo>
                    <a:pt x="51" y="8"/>
                    <a:pt x="51" y="7"/>
                    <a:pt x="51" y="7"/>
                  </a:cubicBezTo>
                  <a:cubicBezTo>
                    <a:pt x="51" y="7"/>
                    <a:pt x="51" y="7"/>
                    <a:pt x="51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1" y="5"/>
                    <a:pt x="51" y="4"/>
                    <a:pt x="51" y="4"/>
                  </a:cubicBezTo>
                  <a:cubicBezTo>
                    <a:pt x="51" y="4"/>
                    <a:pt x="51" y="4"/>
                    <a:pt x="51" y="3"/>
                  </a:cubicBezTo>
                  <a:cubicBezTo>
                    <a:pt x="51" y="3"/>
                    <a:pt x="51" y="3"/>
                    <a:pt x="50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2"/>
                    <a:pt x="49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7" y="2"/>
                    <a:pt x="47" y="2"/>
                  </a:cubicBezTo>
                  <a:cubicBezTo>
                    <a:pt x="47" y="2"/>
                    <a:pt x="46" y="1"/>
                    <a:pt x="46" y="1"/>
                  </a:cubicBezTo>
                  <a:cubicBezTo>
                    <a:pt x="45" y="1"/>
                    <a:pt x="45" y="1"/>
                    <a:pt x="44" y="1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3" y="1"/>
                    <a:pt x="42" y="1"/>
                    <a:pt x="42" y="1"/>
                  </a:cubicBezTo>
                  <a:cubicBezTo>
                    <a:pt x="42" y="1"/>
                    <a:pt x="41" y="1"/>
                    <a:pt x="41" y="1"/>
                  </a:cubicBezTo>
                  <a:cubicBezTo>
                    <a:pt x="40" y="1"/>
                    <a:pt x="40" y="1"/>
                    <a:pt x="39" y="1"/>
                  </a:cubicBezTo>
                  <a:cubicBezTo>
                    <a:pt x="39" y="1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0"/>
                    <a:pt x="35" y="1"/>
                    <a:pt x="34" y="1"/>
                  </a:cubicBezTo>
                  <a:cubicBezTo>
                    <a:pt x="30" y="1"/>
                    <a:pt x="25" y="6"/>
                    <a:pt x="24" y="7"/>
                  </a:cubicBezTo>
                  <a:cubicBezTo>
                    <a:pt x="23" y="8"/>
                    <a:pt x="27" y="11"/>
                    <a:pt x="26" y="12"/>
                  </a:cubicBezTo>
                  <a:cubicBezTo>
                    <a:pt x="24" y="13"/>
                    <a:pt x="18" y="13"/>
                    <a:pt x="12" y="13"/>
                  </a:cubicBezTo>
                  <a:cubicBezTo>
                    <a:pt x="7" y="14"/>
                    <a:pt x="13" y="15"/>
                    <a:pt x="16" y="18"/>
                  </a:cubicBezTo>
                  <a:cubicBezTo>
                    <a:pt x="18" y="21"/>
                    <a:pt x="16" y="20"/>
                    <a:pt x="12" y="23"/>
                  </a:cubicBezTo>
                  <a:cubicBezTo>
                    <a:pt x="8" y="26"/>
                    <a:pt x="11" y="25"/>
                    <a:pt x="16" y="26"/>
                  </a:cubicBezTo>
                  <a:cubicBezTo>
                    <a:pt x="21" y="26"/>
                    <a:pt x="21" y="27"/>
                    <a:pt x="18" y="29"/>
                  </a:cubicBezTo>
                  <a:cubicBezTo>
                    <a:pt x="16" y="30"/>
                    <a:pt x="12" y="35"/>
                    <a:pt x="15" y="35"/>
                  </a:cubicBezTo>
                  <a:cubicBezTo>
                    <a:pt x="18" y="35"/>
                    <a:pt x="19" y="36"/>
                    <a:pt x="16" y="37"/>
                  </a:cubicBezTo>
                  <a:cubicBezTo>
                    <a:pt x="14" y="38"/>
                    <a:pt x="11" y="39"/>
                    <a:pt x="6" y="42"/>
                  </a:cubicBezTo>
                  <a:cubicBezTo>
                    <a:pt x="0" y="44"/>
                    <a:pt x="11" y="50"/>
                    <a:pt x="15" y="5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0" name="Freeform 12"/>
            <p:cNvSpPr>
              <a:spLocks noChangeArrowheads="1"/>
            </p:cNvSpPr>
            <p:nvPr/>
          </p:nvSpPr>
          <p:spPr bwMode="auto">
            <a:xfrm>
              <a:off x="4159656" y="2058788"/>
              <a:ext cx="19357" cy="18093"/>
            </a:xfrm>
            <a:custGeom>
              <a:avLst/>
              <a:gdLst>
                <a:gd name="T0" fmla="*/ 5807961 w 13"/>
                <a:gd name="T1" fmla="*/ 21306594 h 13"/>
                <a:gd name="T2" fmla="*/ 19362187 w 13"/>
                <a:gd name="T3" fmla="*/ 3874686 h 13"/>
                <a:gd name="T4" fmla="*/ 0 w 13"/>
                <a:gd name="T5" fmla="*/ 13558617 h 13"/>
                <a:gd name="T6" fmla="*/ 5807961 w 13"/>
                <a:gd name="T7" fmla="*/ 21306594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13"/>
                <a:gd name="T14" fmla="*/ 13 w 13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13">
                  <a:moveTo>
                    <a:pt x="3" y="11"/>
                  </a:moveTo>
                  <a:cubicBezTo>
                    <a:pt x="6" y="9"/>
                    <a:pt x="13" y="0"/>
                    <a:pt x="10" y="2"/>
                  </a:cubicBezTo>
                  <a:cubicBezTo>
                    <a:pt x="7" y="3"/>
                    <a:pt x="1" y="6"/>
                    <a:pt x="0" y="7"/>
                  </a:cubicBezTo>
                  <a:cubicBezTo>
                    <a:pt x="0" y="9"/>
                    <a:pt x="0" y="13"/>
                    <a:pt x="3" y="1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1" name="Freeform 13"/>
            <p:cNvSpPr>
              <a:spLocks noChangeArrowheads="1"/>
            </p:cNvSpPr>
            <p:nvPr/>
          </p:nvSpPr>
          <p:spPr bwMode="auto">
            <a:xfrm>
              <a:off x="4365325" y="2348269"/>
              <a:ext cx="19357" cy="29400"/>
            </a:xfrm>
            <a:custGeom>
              <a:avLst/>
              <a:gdLst>
                <a:gd name="T0" fmla="*/ 21297709 w 13"/>
                <a:gd name="T1" fmla="*/ 21559998 h 21"/>
                <a:gd name="T2" fmla="*/ 19362187 w 13"/>
                <a:gd name="T3" fmla="*/ 1960000 h 21"/>
                <a:gd name="T4" fmla="*/ 3872438 w 13"/>
                <a:gd name="T5" fmla="*/ 15680000 h 21"/>
                <a:gd name="T6" fmla="*/ 9680398 w 13"/>
                <a:gd name="T7" fmla="*/ 39199997 h 21"/>
                <a:gd name="T8" fmla="*/ 21297709 w 13"/>
                <a:gd name="T9" fmla="*/ 2155999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21"/>
                <a:gd name="T17" fmla="*/ 13 w 13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21">
                  <a:moveTo>
                    <a:pt x="11" y="11"/>
                  </a:moveTo>
                  <a:cubicBezTo>
                    <a:pt x="11" y="8"/>
                    <a:pt x="13" y="0"/>
                    <a:pt x="10" y="1"/>
                  </a:cubicBezTo>
                  <a:cubicBezTo>
                    <a:pt x="8" y="2"/>
                    <a:pt x="4" y="5"/>
                    <a:pt x="2" y="8"/>
                  </a:cubicBezTo>
                  <a:cubicBezTo>
                    <a:pt x="0" y="10"/>
                    <a:pt x="3" y="21"/>
                    <a:pt x="5" y="20"/>
                  </a:cubicBezTo>
                  <a:cubicBezTo>
                    <a:pt x="7" y="20"/>
                    <a:pt x="11" y="15"/>
                    <a:pt x="11" y="1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2" name="Freeform 14"/>
            <p:cNvSpPr>
              <a:spLocks noChangeArrowheads="1"/>
            </p:cNvSpPr>
            <p:nvPr/>
          </p:nvSpPr>
          <p:spPr bwMode="auto">
            <a:xfrm>
              <a:off x="4359277" y="2374277"/>
              <a:ext cx="27826" cy="42970"/>
            </a:xfrm>
            <a:custGeom>
              <a:avLst/>
              <a:gdLst>
                <a:gd name="T0" fmla="*/ 5619386 w 19"/>
                <a:gd name="T1" fmla="*/ 57640797 h 31"/>
                <a:gd name="T2" fmla="*/ 28095557 w 19"/>
                <a:gd name="T3" fmla="*/ 44191180 h 31"/>
                <a:gd name="T4" fmla="*/ 20602585 w 19"/>
                <a:gd name="T5" fmla="*/ 9607261 h 31"/>
                <a:gd name="T6" fmla="*/ 5619386 w 19"/>
                <a:gd name="T7" fmla="*/ 30741573 h 31"/>
                <a:gd name="T8" fmla="*/ 5619386 w 19"/>
                <a:gd name="T9" fmla="*/ 5764079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31"/>
                <a:gd name="T17" fmla="*/ 19 w 19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31">
                  <a:moveTo>
                    <a:pt x="3" y="30"/>
                  </a:moveTo>
                  <a:cubicBezTo>
                    <a:pt x="6" y="31"/>
                    <a:pt x="14" y="27"/>
                    <a:pt x="15" y="23"/>
                  </a:cubicBezTo>
                  <a:cubicBezTo>
                    <a:pt x="15" y="20"/>
                    <a:pt x="19" y="0"/>
                    <a:pt x="11" y="5"/>
                  </a:cubicBezTo>
                  <a:cubicBezTo>
                    <a:pt x="8" y="7"/>
                    <a:pt x="3" y="14"/>
                    <a:pt x="3" y="16"/>
                  </a:cubicBezTo>
                  <a:cubicBezTo>
                    <a:pt x="3" y="18"/>
                    <a:pt x="0" y="28"/>
                    <a:pt x="3" y="3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3" name="Freeform 15"/>
            <p:cNvSpPr>
              <a:spLocks noChangeArrowheads="1"/>
            </p:cNvSpPr>
            <p:nvPr/>
          </p:nvSpPr>
          <p:spPr bwMode="auto">
            <a:xfrm>
              <a:off x="4419768" y="2429686"/>
              <a:ext cx="45973" cy="24877"/>
            </a:xfrm>
            <a:custGeom>
              <a:avLst/>
              <a:gdLst>
                <a:gd name="T0" fmla="*/ 40332065 w 31"/>
                <a:gd name="T1" fmla="*/ 5730003 h 18"/>
                <a:gd name="T2" fmla="*/ 15364795 w 31"/>
                <a:gd name="T3" fmla="*/ 3820001 h 18"/>
                <a:gd name="T4" fmla="*/ 1920773 w 31"/>
                <a:gd name="T5" fmla="*/ 5730003 h 18"/>
                <a:gd name="T6" fmla="*/ 24967275 w 31"/>
                <a:gd name="T7" fmla="*/ 19101387 h 18"/>
                <a:gd name="T8" fmla="*/ 48013778 w 31"/>
                <a:gd name="T9" fmla="*/ 30561392 h 18"/>
                <a:gd name="T10" fmla="*/ 55695480 w 31"/>
                <a:gd name="T11" fmla="*/ 17191387 h 18"/>
                <a:gd name="T12" fmla="*/ 57616252 w 31"/>
                <a:gd name="T13" fmla="*/ 3820001 h 18"/>
                <a:gd name="T14" fmla="*/ 40332065 w 31"/>
                <a:gd name="T15" fmla="*/ 5730003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18"/>
                <a:gd name="T26" fmla="*/ 31 w 31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18">
                  <a:moveTo>
                    <a:pt x="21" y="3"/>
                  </a:moveTo>
                  <a:cubicBezTo>
                    <a:pt x="18" y="4"/>
                    <a:pt x="11" y="3"/>
                    <a:pt x="8" y="2"/>
                  </a:cubicBezTo>
                  <a:cubicBezTo>
                    <a:pt x="5" y="0"/>
                    <a:pt x="2" y="2"/>
                    <a:pt x="1" y="3"/>
                  </a:cubicBezTo>
                  <a:cubicBezTo>
                    <a:pt x="0" y="5"/>
                    <a:pt x="10" y="8"/>
                    <a:pt x="13" y="10"/>
                  </a:cubicBezTo>
                  <a:cubicBezTo>
                    <a:pt x="16" y="11"/>
                    <a:pt x="19" y="14"/>
                    <a:pt x="25" y="16"/>
                  </a:cubicBezTo>
                  <a:cubicBezTo>
                    <a:pt x="30" y="18"/>
                    <a:pt x="29" y="12"/>
                    <a:pt x="29" y="9"/>
                  </a:cubicBezTo>
                  <a:cubicBezTo>
                    <a:pt x="28" y="7"/>
                    <a:pt x="29" y="4"/>
                    <a:pt x="30" y="2"/>
                  </a:cubicBezTo>
                  <a:cubicBezTo>
                    <a:pt x="31" y="1"/>
                    <a:pt x="24" y="2"/>
                    <a:pt x="21" y="3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4" name="Freeform 16"/>
            <p:cNvSpPr>
              <a:spLocks noChangeArrowheads="1"/>
            </p:cNvSpPr>
            <p:nvPr/>
          </p:nvSpPr>
          <p:spPr bwMode="auto">
            <a:xfrm>
              <a:off x="4584304" y="2469263"/>
              <a:ext cx="52023" cy="7915"/>
            </a:xfrm>
            <a:custGeom>
              <a:avLst/>
              <a:gdLst>
                <a:gd name="T0" fmla="*/ 55947766 w 35"/>
                <a:gd name="T1" fmla="*/ 10441203 h 6"/>
                <a:gd name="T2" fmla="*/ 25080657 w 35"/>
                <a:gd name="T3" fmla="*/ 1739981 h 6"/>
                <a:gd name="T4" fmla="*/ 1929281 w 35"/>
                <a:gd name="T5" fmla="*/ 3479962 h 6"/>
                <a:gd name="T6" fmla="*/ 23151377 w 35"/>
                <a:gd name="T7" fmla="*/ 8701223 h 6"/>
                <a:gd name="T8" fmla="*/ 55947766 w 35"/>
                <a:gd name="T9" fmla="*/ 1044120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"/>
                <a:gd name="T16" fmla="*/ 0 h 6"/>
                <a:gd name="T17" fmla="*/ 35 w 35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" h="6">
                  <a:moveTo>
                    <a:pt x="29" y="6"/>
                  </a:moveTo>
                  <a:cubicBezTo>
                    <a:pt x="35" y="5"/>
                    <a:pt x="17" y="1"/>
                    <a:pt x="13" y="1"/>
                  </a:cubicBezTo>
                  <a:cubicBezTo>
                    <a:pt x="8" y="0"/>
                    <a:pt x="3" y="1"/>
                    <a:pt x="1" y="2"/>
                  </a:cubicBezTo>
                  <a:cubicBezTo>
                    <a:pt x="0" y="3"/>
                    <a:pt x="9" y="4"/>
                    <a:pt x="12" y="5"/>
                  </a:cubicBezTo>
                  <a:cubicBezTo>
                    <a:pt x="16" y="6"/>
                    <a:pt x="22" y="6"/>
                    <a:pt x="29" y="6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5" name="Freeform 17">
              <a:hlinkClick r:id="rId1"/>
            </p:cNvPr>
            <p:cNvSpPr>
              <a:spLocks noChangeArrowheads="1"/>
            </p:cNvSpPr>
            <p:nvPr/>
          </p:nvSpPr>
          <p:spPr bwMode="auto">
            <a:xfrm>
              <a:off x="3937047" y="1500180"/>
              <a:ext cx="2884225" cy="2116830"/>
            </a:xfrm>
            <a:custGeom>
              <a:avLst/>
              <a:gdLst>
                <a:gd name="T0" fmla="*/ 2147483647 w 1948"/>
                <a:gd name="T1" fmla="*/ 381925779 h 1528"/>
                <a:gd name="T2" fmla="*/ 2147483647 w 1948"/>
                <a:gd name="T3" fmla="*/ 282125779 h 1528"/>
                <a:gd name="T4" fmla="*/ 2147483647 w 1948"/>
                <a:gd name="T5" fmla="*/ 274448117 h 1528"/>
                <a:gd name="T6" fmla="*/ 2147483647 w 1948"/>
                <a:gd name="T7" fmla="*/ 182325866 h 1528"/>
                <a:gd name="T8" fmla="*/ 2101944762 w 1948"/>
                <a:gd name="T9" fmla="*/ 71010779 h 1528"/>
                <a:gd name="T10" fmla="*/ 1828194727 w 1948"/>
                <a:gd name="T11" fmla="*/ 272529394 h 1528"/>
                <a:gd name="T12" fmla="*/ 1707590800 w 1948"/>
                <a:gd name="T13" fmla="*/ 387683333 h 1528"/>
                <a:gd name="T14" fmla="*/ 1671218824 w 1948"/>
                <a:gd name="T15" fmla="*/ 303237273 h 1528"/>
                <a:gd name="T16" fmla="*/ 1443412138 w 1948"/>
                <a:gd name="T17" fmla="*/ 420309935 h 1528"/>
                <a:gd name="T18" fmla="*/ 1213690900 w 1948"/>
                <a:gd name="T19" fmla="*/ 493240801 h 1528"/>
                <a:gd name="T20" fmla="*/ 997371174 w 1948"/>
                <a:gd name="T21" fmla="*/ 485563138 h 1528"/>
                <a:gd name="T22" fmla="*/ 947597686 w 1948"/>
                <a:gd name="T23" fmla="*/ 368490563 h 1528"/>
                <a:gd name="T24" fmla="*/ 832737067 w 1948"/>
                <a:gd name="T25" fmla="*/ 351217814 h 1528"/>
                <a:gd name="T26" fmla="*/ 714049248 w 1948"/>
                <a:gd name="T27" fmla="*/ 435663874 h 1528"/>
                <a:gd name="T28" fmla="*/ 568558577 w 1948"/>
                <a:gd name="T29" fmla="*/ 635262316 h 1528"/>
                <a:gd name="T30" fmla="*/ 610673860 w 1948"/>
                <a:gd name="T31" fmla="*/ 740819956 h 1528"/>
                <a:gd name="T32" fmla="*/ 733191474 w 1948"/>
                <a:gd name="T33" fmla="*/ 677485303 h 1528"/>
                <a:gd name="T34" fmla="*/ 851880503 w 1948"/>
                <a:gd name="T35" fmla="*/ 725465844 h 1528"/>
                <a:gd name="T36" fmla="*/ 794451577 w 1948"/>
                <a:gd name="T37" fmla="*/ 854053701 h 1528"/>
                <a:gd name="T38" fmla="*/ 597273732 w 1948"/>
                <a:gd name="T39" fmla="*/ 882842857 h 1528"/>
                <a:gd name="T40" fmla="*/ 568558577 w 1948"/>
                <a:gd name="T41" fmla="*/ 875165194 h 1528"/>
                <a:gd name="T42" fmla="*/ 438384315 w 1948"/>
                <a:gd name="T43" fmla="*/ 974965108 h 1528"/>
                <a:gd name="T44" fmla="*/ 225891530 w 1948"/>
                <a:gd name="T45" fmla="*/ 1207190151 h 1528"/>
                <a:gd name="T46" fmla="*/ 451784444 w 1948"/>
                <a:gd name="T47" fmla="*/ 1199513874 h 1528"/>
                <a:gd name="T48" fmla="*/ 714049248 w 1948"/>
                <a:gd name="T49" fmla="*/ 1260929631 h 1528"/>
                <a:gd name="T50" fmla="*/ 719791172 w 1948"/>
                <a:gd name="T51" fmla="*/ 1174563549 h 1528"/>
                <a:gd name="T52" fmla="*/ 805936809 w 1948"/>
                <a:gd name="T53" fmla="*/ 1283959848 h 1528"/>
                <a:gd name="T54" fmla="*/ 913140607 w 1948"/>
                <a:gd name="T55" fmla="*/ 1224464198 h 1528"/>
                <a:gd name="T56" fmla="*/ 1050973073 w 1948"/>
                <a:gd name="T57" fmla="*/ 1130421839 h 1528"/>
                <a:gd name="T58" fmla="*/ 1162003898 w 1948"/>
                <a:gd name="T59" fmla="*/ 1168805995 h 1528"/>
                <a:gd name="T60" fmla="*/ 934197557 w 1948"/>
                <a:gd name="T61" fmla="*/ 1312747618 h 1528"/>
                <a:gd name="T62" fmla="*/ 1052886586 w 1948"/>
                <a:gd name="T63" fmla="*/ 1418305086 h 1528"/>
                <a:gd name="T64" fmla="*/ 603017039 w 1948"/>
                <a:gd name="T65" fmla="*/ 1397193592 h 1528"/>
                <a:gd name="T66" fmla="*/ 199091273 w 1948"/>
                <a:gd name="T67" fmla="*/ 1414466254 h 1528"/>
                <a:gd name="T68" fmla="*/ 21058339 w 1948"/>
                <a:gd name="T69" fmla="*/ 1759926774 h 1528"/>
                <a:gd name="T70" fmla="*/ 80402178 w 1948"/>
                <a:gd name="T71" fmla="*/ 1913464782 h 1528"/>
                <a:gd name="T72" fmla="*/ 313951892 w 1948"/>
                <a:gd name="T73" fmla="*/ 1980638094 h 1528"/>
                <a:gd name="T74" fmla="*/ 428812597 w 1948"/>
                <a:gd name="T75" fmla="*/ 1949930215 h 1528"/>
                <a:gd name="T76" fmla="*/ 522614883 w 1948"/>
                <a:gd name="T77" fmla="*/ 2099629393 h 1528"/>
                <a:gd name="T78" fmla="*/ 574301884 w 1948"/>
                <a:gd name="T79" fmla="*/ 2147483647 h 1528"/>
                <a:gd name="T80" fmla="*/ 673847478 w 1948"/>
                <a:gd name="T81" fmla="*/ 2147483647 h 1528"/>
                <a:gd name="T82" fmla="*/ 1091173459 w 1948"/>
                <a:gd name="T83" fmla="*/ 2147483647 h 1528"/>
                <a:gd name="T84" fmla="*/ 1206034078 w 1948"/>
                <a:gd name="T85" fmla="*/ 2116902055 h 1528"/>
                <a:gd name="T86" fmla="*/ 1144775358 w 1948"/>
                <a:gd name="T87" fmla="*/ 1717703787 h 1528"/>
                <a:gd name="T88" fmla="*/ 1217519310 w 1948"/>
                <a:gd name="T89" fmla="*/ 1731139003 h 1528"/>
                <a:gd name="T90" fmla="*/ 1487442664 w 1948"/>
                <a:gd name="T91" fmla="*/ 1708107401 h 1528"/>
                <a:gd name="T92" fmla="*/ 1387896725 w 1948"/>
                <a:gd name="T93" fmla="*/ 1569923332 h 1528"/>
                <a:gd name="T94" fmla="*/ 1338123237 w 1948"/>
                <a:gd name="T95" fmla="*/ 1460528419 h 1528"/>
                <a:gd name="T96" fmla="*/ 1738220852 w 1948"/>
                <a:gd name="T97" fmla="*/ 1617903873 h 1528"/>
                <a:gd name="T98" fmla="*/ 2147483647 w 1948"/>
                <a:gd name="T99" fmla="*/ 1633257813 h 1528"/>
                <a:gd name="T100" fmla="*/ 2147483647 w 1948"/>
                <a:gd name="T101" fmla="*/ 1815583592 h 1528"/>
                <a:gd name="T102" fmla="*/ 2147483647 w 1948"/>
                <a:gd name="T103" fmla="*/ 2051648852 h 1528"/>
                <a:gd name="T104" fmla="*/ 2147483647 w 1948"/>
                <a:gd name="T105" fmla="*/ 1815583592 h 1528"/>
                <a:gd name="T106" fmla="*/ 2147483647 w 1948"/>
                <a:gd name="T107" fmla="*/ 1658208137 h 1528"/>
                <a:gd name="T108" fmla="*/ 2147483647 w 1948"/>
                <a:gd name="T109" fmla="*/ 1502751406 h 1528"/>
                <a:gd name="T110" fmla="*/ 2147483647 w 1948"/>
                <a:gd name="T111" fmla="*/ 1251333246 h 1528"/>
                <a:gd name="T112" fmla="*/ 2147483647 w 1948"/>
                <a:gd name="T113" fmla="*/ 1293556233 h 1528"/>
                <a:gd name="T114" fmla="*/ 2147483647 w 1948"/>
                <a:gd name="T115" fmla="*/ 896276688 h 1528"/>
                <a:gd name="T116" fmla="*/ 2147483647 w 1948"/>
                <a:gd name="T117" fmla="*/ 742738679 h 1528"/>
                <a:gd name="T118" fmla="*/ 2147483647 w 1948"/>
                <a:gd name="T119" fmla="*/ 982641385 h 1528"/>
                <a:gd name="T120" fmla="*/ 2147483647 w 1948"/>
                <a:gd name="T121" fmla="*/ 704354350 h 1528"/>
                <a:gd name="T122" fmla="*/ 2147483647 w 1948"/>
                <a:gd name="T123" fmla="*/ 533543679 h 1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48"/>
                <a:gd name="T187" fmla="*/ 0 h 1528"/>
                <a:gd name="T188" fmla="*/ 1948 w 1948"/>
                <a:gd name="T189" fmla="*/ 1528 h 152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48" h="1528">
                  <a:moveTo>
                    <a:pt x="1940" y="269"/>
                  </a:moveTo>
                  <a:cubicBezTo>
                    <a:pt x="1934" y="268"/>
                    <a:pt x="1933" y="263"/>
                    <a:pt x="1932" y="261"/>
                  </a:cubicBezTo>
                  <a:cubicBezTo>
                    <a:pt x="1930" y="259"/>
                    <a:pt x="1929" y="260"/>
                    <a:pt x="1928" y="261"/>
                  </a:cubicBezTo>
                  <a:cubicBezTo>
                    <a:pt x="1926" y="262"/>
                    <a:pt x="1923" y="254"/>
                    <a:pt x="1921" y="255"/>
                  </a:cubicBezTo>
                  <a:cubicBezTo>
                    <a:pt x="1918" y="255"/>
                    <a:pt x="1914" y="253"/>
                    <a:pt x="1913" y="253"/>
                  </a:cubicBezTo>
                  <a:cubicBezTo>
                    <a:pt x="1912" y="254"/>
                    <a:pt x="1905" y="252"/>
                    <a:pt x="1904" y="254"/>
                  </a:cubicBezTo>
                  <a:cubicBezTo>
                    <a:pt x="1902" y="255"/>
                    <a:pt x="1906" y="265"/>
                    <a:pt x="1904" y="265"/>
                  </a:cubicBezTo>
                  <a:cubicBezTo>
                    <a:pt x="1903" y="266"/>
                    <a:pt x="1897" y="249"/>
                    <a:pt x="1897" y="248"/>
                  </a:cubicBezTo>
                  <a:cubicBezTo>
                    <a:pt x="1896" y="246"/>
                    <a:pt x="1893" y="242"/>
                    <a:pt x="1892" y="242"/>
                  </a:cubicBezTo>
                  <a:cubicBezTo>
                    <a:pt x="1891" y="242"/>
                    <a:pt x="1882" y="241"/>
                    <a:pt x="1877" y="241"/>
                  </a:cubicBezTo>
                  <a:cubicBezTo>
                    <a:pt x="1873" y="240"/>
                    <a:pt x="1869" y="233"/>
                    <a:pt x="1866" y="232"/>
                  </a:cubicBezTo>
                  <a:cubicBezTo>
                    <a:pt x="1862" y="232"/>
                    <a:pt x="1856" y="230"/>
                    <a:pt x="1852" y="228"/>
                  </a:cubicBezTo>
                  <a:cubicBezTo>
                    <a:pt x="1848" y="226"/>
                    <a:pt x="1847" y="225"/>
                    <a:pt x="1840" y="223"/>
                  </a:cubicBezTo>
                  <a:cubicBezTo>
                    <a:pt x="1834" y="220"/>
                    <a:pt x="1833" y="218"/>
                    <a:pt x="1830" y="216"/>
                  </a:cubicBezTo>
                  <a:cubicBezTo>
                    <a:pt x="1827" y="214"/>
                    <a:pt x="1825" y="215"/>
                    <a:pt x="1823" y="214"/>
                  </a:cubicBezTo>
                  <a:cubicBezTo>
                    <a:pt x="1820" y="213"/>
                    <a:pt x="1819" y="208"/>
                    <a:pt x="1816" y="207"/>
                  </a:cubicBezTo>
                  <a:cubicBezTo>
                    <a:pt x="1813" y="206"/>
                    <a:pt x="1806" y="204"/>
                    <a:pt x="1802" y="203"/>
                  </a:cubicBezTo>
                  <a:cubicBezTo>
                    <a:pt x="1798" y="202"/>
                    <a:pt x="1799" y="199"/>
                    <a:pt x="1792" y="196"/>
                  </a:cubicBezTo>
                  <a:cubicBezTo>
                    <a:pt x="1785" y="194"/>
                    <a:pt x="1765" y="196"/>
                    <a:pt x="1758" y="195"/>
                  </a:cubicBezTo>
                  <a:cubicBezTo>
                    <a:pt x="1752" y="195"/>
                    <a:pt x="1747" y="190"/>
                    <a:pt x="1746" y="192"/>
                  </a:cubicBezTo>
                  <a:cubicBezTo>
                    <a:pt x="1744" y="194"/>
                    <a:pt x="1747" y="195"/>
                    <a:pt x="1749" y="197"/>
                  </a:cubicBezTo>
                  <a:cubicBezTo>
                    <a:pt x="1750" y="198"/>
                    <a:pt x="1744" y="198"/>
                    <a:pt x="1745" y="200"/>
                  </a:cubicBezTo>
                  <a:cubicBezTo>
                    <a:pt x="1745" y="202"/>
                    <a:pt x="1747" y="204"/>
                    <a:pt x="1750" y="204"/>
                  </a:cubicBezTo>
                  <a:cubicBezTo>
                    <a:pt x="1753" y="205"/>
                    <a:pt x="1752" y="206"/>
                    <a:pt x="1752" y="208"/>
                  </a:cubicBezTo>
                  <a:cubicBezTo>
                    <a:pt x="1751" y="210"/>
                    <a:pt x="1752" y="212"/>
                    <a:pt x="1755" y="213"/>
                  </a:cubicBezTo>
                  <a:cubicBezTo>
                    <a:pt x="1757" y="214"/>
                    <a:pt x="1755" y="216"/>
                    <a:pt x="1753" y="217"/>
                  </a:cubicBezTo>
                  <a:cubicBezTo>
                    <a:pt x="1752" y="217"/>
                    <a:pt x="1753" y="222"/>
                    <a:pt x="1751" y="222"/>
                  </a:cubicBezTo>
                  <a:cubicBezTo>
                    <a:pt x="1750" y="223"/>
                    <a:pt x="1747" y="219"/>
                    <a:pt x="1746" y="218"/>
                  </a:cubicBezTo>
                  <a:cubicBezTo>
                    <a:pt x="1744" y="218"/>
                    <a:pt x="1746" y="222"/>
                    <a:pt x="1745" y="223"/>
                  </a:cubicBezTo>
                  <a:cubicBezTo>
                    <a:pt x="1745" y="224"/>
                    <a:pt x="1740" y="217"/>
                    <a:pt x="1740" y="215"/>
                  </a:cubicBezTo>
                  <a:cubicBezTo>
                    <a:pt x="1739" y="213"/>
                    <a:pt x="1731" y="210"/>
                    <a:pt x="1729" y="208"/>
                  </a:cubicBezTo>
                  <a:cubicBezTo>
                    <a:pt x="1727" y="206"/>
                    <a:pt x="1726" y="200"/>
                    <a:pt x="1724" y="199"/>
                  </a:cubicBezTo>
                  <a:cubicBezTo>
                    <a:pt x="1721" y="198"/>
                    <a:pt x="1722" y="199"/>
                    <a:pt x="1722" y="201"/>
                  </a:cubicBezTo>
                  <a:cubicBezTo>
                    <a:pt x="1722" y="203"/>
                    <a:pt x="1705" y="202"/>
                    <a:pt x="1699" y="201"/>
                  </a:cubicBezTo>
                  <a:cubicBezTo>
                    <a:pt x="1694" y="199"/>
                    <a:pt x="1682" y="198"/>
                    <a:pt x="1679" y="199"/>
                  </a:cubicBezTo>
                  <a:cubicBezTo>
                    <a:pt x="1675" y="200"/>
                    <a:pt x="1672" y="203"/>
                    <a:pt x="1672" y="206"/>
                  </a:cubicBezTo>
                  <a:cubicBezTo>
                    <a:pt x="1671" y="208"/>
                    <a:pt x="1674" y="216"/>
                    <a:pt x="1673" y="217"/>
                  </a:cubicBezTo>
                  <a:cubicBezTo>
                    <a:pt x="1672" y="218"/>
                    <a:pt x="1668" y="210"/>
                    <a:pt x="1668" y="208"/>
                  </a:cubicBezTo>
                  <a:cubicBezTo>
                    <a:pt x="1669" y="207"/>
                    <a:pt x="1665" y="206"/>
                    <a:pt x="1662" y="204"/>
                  </a:cubicBezTo>
                  <a:cubicBezTo>
                    <a:pt x="1658" y="201"/>
                    <a:pt x="1656" y="199"/>
                    <a:pt x="1653" y="197"/>
                  </a:cubicBezTo>
                  <a:cubicBezTo>
                    <a:pt x="1650" y="195"/>
                    <a:pt x="1652" y="196"/>
                    <a:pt x="1652" y="194"/>
                  </a:cubicBezTo>
                  <a:cubicBezTo>
                    <a:pt x="1652" y="192"/>
                    <a:pt x="1650" y="190"/>
                    <a:pt x="1648" y="187"/>
                  </a:cubicBezTo>
                  <a:cubicBezTo>
                    <a:pt x="1646" y="183"/>
                    <a:pt x="1640" y="176"/>
                    <a:pt x="1634" y="174"/>
                  </a:cubicBezTo>
                  <a:cubicBezTo>
                    <a:pt x="1628" y="172"/>
                    <a:pt x="1613" y="173"/>
                    <a:pt x="1605" y="174"/>
                  </a:cubicBezTo>
                  <a:cubicBezTo>
                    <a:pt x="1598" y="175"/>
                    <a:pt x="1588" y="178"/>
                    <a:pt x="1584" y="178"/>
                  </a:cubicBezTo>
                  <a:cubicBezTo>
                    <a:pt x="1580" y="178"/>
                    <a:pt x="1575" y="175"/>
                    <a:pt x="1572" y="173"/>
                  </a:cubicBezTo>
                  <a:cubicBezTo>
                    <a:pt x="1569" y="172"/>
                    <a:pt x="1560" y="163"/>
                    <a:pt x="1557" y="161"/>
                  </a:cubicBezTo>
                  <a:cubicBezTo>
                    <a:pt x="1555" y="158"/>
                    <a:pt x="1550" y="159"/>
                    <a:pt x="1551" y="157"/>
                  </a:cubicBezTo>
                  <a:cubicBezTo>
                    <a:pt x="1551" y="155"/>
                    <a:pt x="1555" y="157"/>
                    <a:pt x="1557" y="157"/>
                  </a:cubicBezTo>
                  <a:cubicBezTo>
                    <a:pt x="1558" y="158"/>
                    <a:pt x="1556" y="152"/>
                    <a:pt x="1554" y="150"/>
                  </a:cubicBezTo>
                  <a:cubicBezTo>
                    <a:pt x="1552" y="148"/>
                    <a:pt x="1547" y="145"/>
                    <a:pt x="1542" y="145"/>
                  </a:cubicBezTo>
                  <a:cubicBezTo>
                    <a:pt x="1537" y="145"/>
                    <a:pt x="1535" y="143"/>
                    <a:pt x="1530" y="143"/>
                  </a:cubicBezTo>
                  <a:cubicBezTo>
                    <a:pt x="1526" y="143"/>
                    <a:pt x="1528" y="144"/>
                    <a:pt x="1527" y="145"/>
                  </a:cubicBezTo>
                  <a:cubicBezTo>
                    <a:pt x="1525" y="145"/>
                    <a:pt x="1522" y="144"/>
                    <a:pt x="1520" y="144"/>
                  </a:cubicBezTo>
                  <a:cubicBezTo>
                    <a:pt x="1517" y="144"/>
                    <a:pt x="1515" y="147"/>
                    <a:pt x="1514" y="148"/>
                  </a:cubicBezTo>
                  <a:cubicBezTo>
                    <a:pt x="1512" y="149"/>
                    <a:pt x="1507" y="148"/>
                    <a:pt x="1503" y="148"/>
                  </a:cubicBezTo>
                  <a:cubicBezTo>
                    <a:pt x="1499" y="148"/>
                    <a:pt x="1502" y="147"/>
                    <a:pt x="1503" y="145"/>
                  </a:cubicBezTo>
                  <a:cubicBezTo>
                    <a:pt x="1505" y="144"/>
                    <a:pt x="1504" y="143"/>
                    <a:pt x="1503" y="142"/>
                  </a:cubicBezTo>
                  <a:cubicBezTo>
                    <a:pt x="1502" y="141"/>
                    <a:pt x="1504" y="140"/>
                    <a:pt x="1506" y="140"/>
                  </a:cubicBezTo>
                  <a:cubicBezTo>
                    <a:pt x="1509" y="140"/>
                    <a:pt x="1521" y="143"/>
                    <a:pt x="1524" y="143"/>
                  </a:cubicBezTo>
                  <a:cubicBezTo>
                    <a:pt x="1527" y="142"/>
                    <a:pt x="1508" y="137"/>
                    <a:pt x="1502" y="137"/>
                  </a:cubicBezTo>
                  <a:cubicBezTo>
                    <a:pt x="1495" y="137"/>
                    <a:pt x="1479" y="135"/>
                    <a:pt x="1476" y="136"/>
                  </a:cubicBezTo>
                  <a:cubicBezTo>
                    <a:pt x="1473" y="137"/>
                    <a:pt x="1463" y="140"/>
                    <a:pt x="1461" y="140"/>
                  </a:cubicBezTo>
                  <a:cubicBezTo>
                    <a:pt x="1459" y="140"/>
                    <a:pt x="1459" y="144"/>
                    <a:pt x="1461" y="147"/>
                  </a:cubicBezTo>
                  <a:cubicBezTo>
                    <a:pt x="1462" y="150"/>
                    <a:pt x="1462" y="147"/>
                    <a:pt x="1464" y="146"/>
                  </a:cubicBezTo>
                  <a:cubicBezTo>
                    <a:pt x="1465" y="145"/>
                    <a:pt x="1466" y="147"/>
                    <a:pt x="1469" y="148"/>
                  </a:cubicBezTo>
                  <a:cubicBezTo>
                    <a:pt x="1472" y="149"/>
                    <a:pt x="1466" y="148"/>
                    <a:pt x="1467" y="149"/>
                  </a:cubicBezTo>
                  <a:cubicBezTo>
                    <a:pt x="1467" y="150"/>
                    <a:pt x="1466" y="150"/>
                    <a:pt x="1464" y="152"/>
                  </a:cubicBezTo>
                  <a:cubicBezTo>
                    <a:pt x="1463" y="155"/>
                    <a:pt x="1471" y="160"/>
                    <a:pt x="1472" y="162"/>
                  </a:cubicBezTo>
                  <a:cubicBezTo>
                    <a:pt x="1473" y="163"/>
                    <a:pt x="1471" y="162"/>
                    <a:pt x="1469" y="162"/>
                  </a:cubicBezTo>
                  <a:cubicBezTo>
                    <a:pt x="1467" y="162"/>
                    <a:pt x="1467" y="163"/>
                    <a:pt x="1465" y="164"/>
                  </a:cubicBezTo>
                  <a:cubicBezTo>
                    <a:pt x="1464" y="165"/>
                    <a:pt x="1460" y="160"/>
                    <a:pt x="1461" y="159"/>
                  </a:cubicBezTo>
                  <a:cubicBezTo>
                    <a:pt x="1461" y="158"/>
                    <a:pt x="1456" y="158"/>
                    <a:pt x="1454" y="159"/>
                  </a:cubicBezTo>
                  <a:cubicBezTo>
                    <a:pt x="1452" y="160"/>
                    <a:pt x="1456" y="164"/>
                    <a:pt x="1457" y="165"/>
                  </a:cubicBezTo>
                  <a:cubicBezTo>
                    <a:pt x="1459" y="167"/>
                    <a:pt x="1456" y="166"/>
                    <a:pt x="1454" y="166"/>
                  </a:cubicBezTo>
                  <a:cubicBezTo>
                    <a:pt x="1453" y="166"/>
                    <a:pt x="1455" y="171"/>
                    <a:pt x="1453" y="171"/>
                  </a:cubicBezTo>
                  <a:cubicBezTo>
                    <a:pt x="1451" y="171"/>
                    <a:pt x="1447" y="165"/>
                    <a:pt x="1444" y="164"/>
                  </a:cubicBezTo>
                  <a:cubicBezTo>
                    <a:pt x="1440" y="162"/>
                    <a:pt x="1439" y="161"/>
                    <a:pt x="1436" y="161"/>
                  </a:cubicBezTo>
                  <a:cubicBezTo>
                    <a:pt x="1433" y="162"/>
                    <a:pt x="1432" y="159"/>
                    <a:pt x="1427" y="159"/>
                  </a:cubicBezTo>
                  <a:cubicBezTo>
                    <a:pt x="1423" y="158"/>
                    <a:pt x="1422" y="161"/>
                    <a:pt x="1421" y="162"/>
                  </a:cubicBezTo>
                  <a:cubicBezTo>
                    <a:pt x="1420" y="163"/>
                    <a:pt x="1417" y="163"/>
                    <a:pt x="1414" y="163"/>
                  </a:cubicBezTo>
                  <a:cubicBezTo>
                    <a:pt x="1412" y="163"/>
                    <a:pt x="1408" y="155"/>
                    <a:pt x="1405" y="153"/>
                  </a:cubicBezTo>
                  <a:cubicBezTo>
                    <a:pt x="1403" y="151"/>
                    <a:pt x="1404" y="153"/>
                    <a:pt x="1402" y="157"/>
                  </a:cubicBezTo>
                  <a:cubicBezTo>
                    <a:pt x="1400" y="160"/>
                    <a:pt x="1400" y="164"/>
                    <a:pt x="1402" y="169"/>
                  </a:cubicBezTo>
                  <a:cubicBezTo>
                    <a:pt x="1403" y="174"/>
                    <a:pt x="1398" y="178"/>
                    <a:pt x="1397" y="179"/>
                  </a:cubicBezTo>
                  <a:cubicBezTo>
                    <a:pt x="1396" y="180"/>
                    <a:pt x="1395" y="176"/>
                    <a:pt x="1394" y="175"/>
                  </a:cubicBezTo>
                  <a:cubicBezTo>
                    <a:pt x="1393" y="174"/>
                    <a:pt x="1390" y="174"/>
                    <a:pt x="1389" y="174"/>
                  </a:cubicBezTo>
                  <a:cubicBezTo>
                    <a:pt x="1387" y="174"/>
                    <a:pt x="1386" y="171"/>
                    <a:pt x="1385" y="169"/>
                  </a:cubicBezTo>
                  <a:cubicBezTo>
                    <a:pt x="1385" y="167"/>
                    <a:pt x="1383" y="166"/>
                    <a:pt x="1382" y="165"/>
                  </a:cubicBezTo>
                  <a:cubicBezTo>
                    <a:pt x="1380" y="163"/>
                    <a:pt x="1380" y="162"/>
                    <a:pt x="1376" y="160"/>
                  </a:cubicBezTo>
                  <a:cubicBezTo>
                    <a:pt x="1372" y="158"/>
                    <a:pt x="1374" y="158"/>
                    <a:pt x="1372" y="155"/>
                  </a:cubicBezTo>
                  <a:cubicBezTo>
                    <a:pt x="1371" y="153"/>
                    <a:pt x="1370" y="155"/>
                    <a:pt x="1369" y="155"/>
                  </a:cubicBezTo>
                  <a:cubicBezTo>
                    <a:pt x="1368" y="155"/>
                    <a:pt x="1367" y="153"/>
                    <a:pt x="1367" y="152"/>
                  </a:cubicBezTo>
                  <a:cubicBezTo>
                    <a:pt x="1366" y="150"/>
                    <a:pt x="1364" y="151"/>
                    <a:pt x="1363" y="152"/>
                  </a:cubicBezTo>
                  <a:cubicBezTo>
                    <a:pt x="1362" y="152"/>
                    <a:pt x="1359" y="146"/>
                    <a:pt x="1358" y="145"/>
                  </a:cubicBezTo>
                  <a:cubicBezTo>
                    <a:pt x="1356" y="144"/>
                    <a:pt x="1352" y="143"/>
                    <a:pt x="1350" y="143"/>
                  </a:cubicBezTo>
                  <a:cubicBezTo>
                    <a:pt x="1347" y="144"/>
                    <a:pt x="1343" y="140"/>
                    <a:pt x="1343" y="138"/>
                  </a:cubicBezTo>
                  <a:cubicBezTo>
                    <a:pt x="1343" y="137"/>
                    <a:pt x="1353" y="140"/>
                    <a:pt x="1357" y="142"/>
                  </a:cubicBezTo>
                  <a:cubicBezTo>
                    <a:pt x="1361" y="143"/>
                    <a:pt x="1361" y="145"/>
                    <a:pt x="1365" y="148"/>
                  </a:cubicBezTo>
                  <a:cubicBezTo>
                    <a:pt x="1368" y="150"/>
                    <a:pt x="1371" y="151"/>
                    <a:pt x="1371" y="149"/>
                  </a:cubicBezTo>
                  <a:cubicBezTo>
                    <a:pt x="1370" y="147"/>
                    <a:pt x="1369" y="134"/>
                    <a:pt x="1369" y="132"/>
                  </a:cubicBezTo>
                  <a:cubicBezTo>
                    <a:pt x="1368" y="129"/>
                    <a:pt x="1364" y="128"/>
                    <a:pt x="1360" y="126"/>
                  </a:cubicBezTo>
                  <a:cubicBezTo>
                    <a:pt x="1356" y="123"/>
                    <a:pt x="1358" y="120"/>
                    <a:pt x="1354" y="119"/>
                  </a:cubicBezTo>
                  <a:cubicBezTo>
                    <a:pt x="1350" y="118"/>
                    <a:pt x="1352" y="117"/>
                    <a:pt x="1349" y="117"/>
                  </a:cubicBezTo>
                  <a:cubicBezTo>
                    <a:pt x="1346" y="117"/>
                    <a:pt x="1342" y="115"/>
                    <a:pt x="1341" y="116"/>
                  </a:cubicBezTo>
                  <a:cubicBezTo>
                    <a:pt x="1340" y="117"/>
                    <a:pt x="1338" y="117"/>
                    <a:pt x="1333" y="116"/>
                  </a:cubicBezTo>
                  <a:cubicBezTo>
                    <a:pt x="1329" y="115"/>
                    <a:pt x="1326" y="116"/>
                    <a:pt x="1324" y="114"/>
                  </a:cubicBezTo>
                  <a:cubicBezTo>
                    <a:pt x="1322" y="111"/>
                    <a:pt x="1322" y="110"/>
                    <a:pt x="1318" y="110"/>
                  </a:cubicBezTo>
                  <a:cubicBezTo>
                    <a:pt x="1315" y="110"/>
                    <a:pt x="1313" y="108"/>
                    <a:pt x="1311" y="108"/>
                  </a:cubicBezTo>
                  <a:cubicBezTo>
                    <a:pt x="1309" y="108"/>
                    <a:pt x="1307" y="111"/>
                    <a:pt x="1306" y="113"/>
                  </a:cubicBezTo>
                  <a:cubicBezTo>
                    <a:pt x="1306" y="115"/>
                    <a:pt x="1310" y="117"/>
                    <a:pt x="1312" y="119"/>
                  </a:cubicBezTo>
                  <a:cubicBezTo>
                    <a:pt x="1315" y="120"/>
                    <a:pt x="1315" y="121"/>
                    <a:pt x="1312" y="122"/>
                  </a:cubicBezTo>
                  <a:cubicBezTo>
                    <a:pt x="1310" y="123"/>
                    <a:pt x="1311" y="123"/>
                    <a:pt x="1314" y="126"/>
                  </a:cubicBezTo>
                  <a:cubicBezTo>
                    <a:pt x="1317" y="129"/>
                    <a:pt x="1310" y="126"/>
                    <a:pt x="1312" y="129"/>
                  </a:cubicBezTo>
                  <a:cubicBezTo>
                    <a:pt x="1314" y="132"/>
                    <a:pt x="1306" y="131"/>
                    <a:pt x="1300" y="129"/>
                  </a:cubicBezTo>
                  <a:cubicBezTo>
                    <a:pt x="1294" y="127"/>
                    <a:pt x="1289" y="129"/>
                    <a:pt x="1287" y="129"/>
                  </a:cubicBezTo>
                  <a:cubicBezTo>
                    <a:pt x="1284" y="129"/>
                    <a:pt x="1281" y="121"/>
                    <a:pt x="1281" y="120"/>
                  </a:cubicBezTo>
                  <a:cubicBezTo>
                    <a:pt x="1280" y="119"/>
                    <a:pt x="1273" y="118"/>
                    <a:pt x="1269" y="119"/>
                  </a:cubicBezTo>
                  <a:cubicBezTo>
                    <a:pt x="1264" y="119"/>
                    <a:pt x="1258" y="115"/>
                    <a:pt x="1256" y="115"/>
                  </a:cubicBezTo>
                  <a:cubicBezTo>
                    <a:pt x="1253" y="114"/>
                    <a:pt x="1254" y="115"/>
                    <a:pt x="1252" y="116"/>
                  </a:cubicBezTo>
                  <a:cubicBezTo>
                    <a:pt x="1251" y="118"/>
                    <a:pt x="1241" y="112"/>
                    <a:pt x="1237" y="112"/>
                  </a:cubicBezTo>
                  <a:cubicBezTo>
                    <a:pt x="1233" y="112"/>
                    <a:pt x="1229" y="110"/>
                    <a:pt x="1228" y="113"/>
                  </a:cubicBezTo>
                  <a:cubicBezTo>
                    <a:pt x="1227" y="116"/>
                    <a:pt x="1233" y="120"/>
                    <a:pt x="1235" y="123"/>
                  </a:cubicBezTo>
                  <a:cubicBezTo>
                    <a:pt x="1237" y="126"/>
                    <a:pt x="1231" y="129"/>
                    <a:pt x="1229" y="130"/>
                  </a:cubicBezTo>
                  <a:cubicBezTo>
                    <a:pt x="1227" y="131"/>
                    <a:pt x="1230" y="126"/>
                    <a:pt x="1229" y="124"/>
                  </a:cubicBezTo>
                  <a:cubicBezTo>
                    <a:pt x="1229" y="122"/>
                    <a:pt x="1222" y="108"/>
                    <a:pt x="1221" y="106"/>
                  </a:cubicBezTo>
                  <a:cubicBezTo>
                    <a:pt x="1221" y="103"/>
                    <a:pt x="1217" y="104"/>
                    <a:pt x="1214" y="104"/>
                  </a:cubicBezTo>
                  <a:cubicBezTo>
                    <a:pt x="1211" y="105"/>
                    <a:pt x="1210" y="97"/>
                    <a:pt x="1209" y="95"/>
                  </a:cubicBezTo>
                  <a:cubicBezTo>
                    <a:pt x="1209" y="94"/>
                    <a:pt x="1208" y="97"/>
                    <a:pt x="1204" y="98"/>
                  </a:cubicBezTo>
                  <a:cubicBezTo>
                    <a:pt x="1201" y="99"/>
                    <a:pt x="1202" y="99"/>
                    <a:pt x="1198" y="102"/>
                  </a:cubicBezTo>
                  <a:cubicBezTo>
                    <a:pt x="1195" y="106"/>
                    <a:pt x="1193" y="106"/>
                    <a:pt x="1189" y="108"/>
                  </a:cubicBezTo>
                  <a:cubicBezTo>
                    <a:pt x="1185" y="110"/>
                    <a:pt x="1178" y="122"/>
                    <a:pt x="1174" y="125"/>
                  </a:cubicBezTo>
                  <a:cubicBezTo>
                    <a:pt x="1170" y="127"/>
                    <a:pt x="1173" y="119"/>
                    <a:pt x="1173" y="113"/>
                  </a:cubicBezTo>
                  <a:cubicBezTo>
                    <a:pt x="1173" y="107"/>
                    <a:pt x="1171" y="105"/>
                    <a:pt x="1170" y="103"/>
                  </a:cubicBezTo>
                  <a:cubicBezTo>
                    <a:pt x="1170" y="101"/>
                    <a:pt x="1176" y="105"/>
                    <a:pt x="1178" y="104"/>
                  </a:cubicBezTo>
                  <a:cubicBezTo>
                    <a:pt x="1180" y="103"/>
                    <a:pt x="1190" y="90"/>
                    <a:pt x="1193" y="88"/>
                  </a:cubicBezTo>
                  <a:cubicBezTo>
                    <a:pt x="1195" y="87"/>
                    <a:pt x="1196" y="86"/>
                    <a:pt x="1200" y="83"/>
                  </a:cubicBezTo>
                  <a:cubicBezTo>
                    <a:pt x="1204" y="81"/>
                    <a:pt x="1207" y="82"/>
                    <a:pt x="1212" y="78"/>
                  </a:cubicBezTo>
                  <a:cubicBezTo>
                    <a:pt x="1217" y="74"/>
                    <a:pt x="1216" y="60"/>
                    <a:pt x="1216" y="55"/>
                  </a:cubicBezTo>
                  <a:cubicBezTo>
                    <a:pt x="1215" y="50"/>
                    <a:pt x="1215" y="46"/>
                    <a:pt x="1213" y="44"/>
                  </a:cubicBezTo>
                  <a:cubicBezTo>
                    <a:pt x="1210" y="42"/>
                    <a:pt x="1211" y="40"/>
                    <a:pt x="1209" y="37"/>
                  </a:cubicBezTo>
                  <a:cubicBezTo>
                    <a:pt x="1206" y="33"/>
                    <a:pt x="1204" y="32"/>
                    <a:pt x="1202" y="32"/>
                  </a:cubicBezTo>
                  <a:cubicBezTo>
                    <a:pt x="1199" y="32"/>
                    <a:pt x="1196" y="30"/>
                    <a:pt x="1196" y="30"/>
                  </a:cubicBezTo>
                  <a:cubicBezTo>
                    <a:pt x="1195" y="30"/>
                    <a:pt x="1192" y="32"/>
                    <a:pt x="1190" y="32"/>
                  </a:cubicBezTo>
                  <a:cubicBezTo>
                    <a:pt x="1188" y="33"/>
                    <a:pt x="1167" y="31"/>
                    <a:pt x="1160" y="31"/>
                  </a:cubicBezTo>
                  <a:cubicBezTo>
                    <a:pt x="1154" y="32"/>
                    <a:pt x="1156" y="35"/>
                    <a:pt x="1153" y="36"/>
                  </a:cubicBezTo>
                  <a:cubicBezTo>
                    <a:pt x="1150" y="38"/>
                    <a:pt x="1147" y="40"/>
                    <a:pt x="1145" y="41"/>
                  </a:cubicBezTo>
                  <a:cubicBezTo>
                    <a:pt x="1144" y="42"/>
                    <a:pt x="1144" y="35"/>
                    <a:pt x="1144" y="34"/>
                  </a:cubicBezTo>
                  <a:cubicBezTo>
                    <a:pt x="1145" y="32"/>
                    <a:pt x="1147" y="25"/>
                    <a:pt x="1148" y="23"/>
                  </a:cubicBezTo>
                  <a:cubicBezTo>
                    <a:pt x="1149" y="22"/>
                    <a:pt x="1142" y="22"/>
                    <a:pt x="1140" y="22"/>
                  </a:cubicBezTo>
                  <a:cubicBezTo>
                    <a:pt x="1138" y="22"/>
                    <a:pt x="1143" y="19"/>
                    <a:pt x="1144" y="17"/>
                  </a:cubicBezTo>
                  <a:cubicBezTo>
                    <a:pt x="1145" y="16"/>
                    <a:pt x="1146" y="16"/>
                    <a:pt x="1146" y="12"/>
                  </a:cubicBezTo>
                  <a:cubicBezTo>
                    <a:pt x="1145" y="9"/>
                    <a:pt x="1146" y="9"/>
                    <a:pt x="1141" y="7"/>
                  </a:cubicBezTo>
                  <a:cubicBezTo>
                    <a:pt x="1137" y="6"/>
                    <a:pt x="1136" y="3"/>
                    <a:pt x="1132" y="2"/>
                  </a:cubicBezTo>
                  <a:cubicBezTo>
                    <a:pt x="1128" y="0"/>
                    <a:pt x="1128" y="0"/>
                    <a:pt x="1126" y="0"/>
                  </a:cubicBezTo>
                  <a:cubicBezTo>
                    <a:pt x="1124" y="0"/>
                    <a:pt x="1124" y="1"/>
                    <a:pt x="1121" y="2"/>
                  </a:cubicBezTo>
                  <a:cubicBezTo>
                    <a:pt x="1118" y="3"/>
                    <a:pt x="1112" y="5"/>
                    <a:pt x="1112" y="8"/>
                  </a:cubicBezTo>
                  <a:cubicBezTo>
                    <a:pt x="1111" y="10"/>
                    <a:pt x="1111" y="13"/>
                    <a:pt x="1108" y="17"/>
                  </a:cubicBezTo>
                  <a:cubicBezTo>
                    <a:pt x="1104" y="21"/>
                    <a:pt x="1107" y="24"/>
                    <a:pt x="1107" y="29"/>
                  </a:cubicBezTo>
                  <a:cubicBezTo>
                    <a:pt x="1107" y="34"/>
                    <a:pt x="1105" y="36"/>
                    <a:pt x="1098" y="37"/>
                  </a:cubicBezTo>
                  <a:cubicBezTo>
                    <a:pt x="1090" y="39"/>
                    <a:pt x="1090" y="35"/>
                    <a:pt x="1087" y="38"/>
                  </a:cubicBezTo>
                  <a:cubicBezTo>
                    <a:pt x="1085" y="41"/>
                    <a:pt x="1090" y="45"/>
                    <a:pt x="1099" y="50"/>
                  </a:cubicBezTo>
                  <a:cubicBezTo>
                    <a:pt x="1108" y="54"/>
                    <a:pt x="1107" y="52"/>
                    <a:pt x="1107" y="54"/>
                  </a:cubicBezTo>
                  <a:cubicBezTo>
                    <a:pt x="1106" y="56"/>
                    <a:pt x="1101" y="54"/>
                    <a:pt x="1098" y="54"/>
                  </a:cubicBezTo>
                  <a:cubicBezTo>
                    <a:pt x="1096" y="55"/>
                    <a:pt x="1100" y="57"/>
                    <a:pt x="1102" y="57"/>
                  </a:cubicBezTo>
                  <a:cubicBezTo>
                    <a:pt x="1105" y="57"/>
                    <a:pt x="1106" y="58"/>
                    <a:pt x="1108" y="61"/>
                  </a:cubicBezTo>
                  <a:cubicBezTo>
                    <a:pt x="1110" y="65"/>
                    <a:pt x="1107" y="68"/>
                    <a:pt x="1106" y="69"/>
                  </a:cubicBezTo>
                  <a:cubicBezTo>
                    <a:pt x="1106" y="71"/>
                    <a:pt x="1106" y="66"/>
                    <a:pt x="1105" y="63"/>
                  </a:cubicBezTo>
                  <a:cubicBezTo>
                    <a:pt x="1104" y="61"/>
                    <a:pt x="1102" y="61"/>
                    <a:pt x="1098" y="62"/>
                  </a:cubicBezTo>
                  <a:cubicBezTo>
                    <a:pt x="1095" y="63"/>
                    <a:pt x="1093" y="60"/>
                    <a:pt x="1092" y="58"/>
                  </a:cubicBezTo>
                  <a:cubicBezTo>
                    <a:pt x="1091" y="55"/>
                    <a:pt x="1088" y="52"/>
                    <a:pt x="1084" y="51"/>
                  </a:cubicBezTo>
                  <a:cubicBezTo>
                    <a:pt x="1079" y="50"/>
                    <a:pt x="1079" y="51"/>
                    <a:pt x="1075" y="52"/>
                  </a:cubicBezTo>
                  <a:cubicBezTo>
                    <a:pt x="1072" y="53"/>
                    <a:pt x="1074" y="49"/>
                    <a:pt x="1071" y="47"/>
                  </a:cubicBezTo>
                  <a:cubicBezTo>
                    <a:pt x="1069" y="45"/>
                    <a:pt x="1069" y="45"/>
                    <a:pt x="1066" y="45"/>
                  </a:cubicBezTo>
                  <a:cubicBezTo>
                    <a:pt x="1063" y="46"/>
                    <a:pt x="1062" y="47"/>
                    <a:pt x="1058" y="46"/>
                  </a:cubicBezTo>
                  <a:cubicBezTo>
                    <a:pt x="1053" y="46"/>
                    <a:pt x="1053" y="48"/>
                    <a:pt x="1049" y="48"/>
                  </a:cubicBezTo>
                  <a:cubicBezTo>
                    <a:pt x="1046" y="48"/>
                    <a:pt x="1048" y="46"/>
                    <a:pt x="1048" y="44"/>
                  </a:cubicBezTo>
                  <a:cubicBezTo>
                    <a:pt x="1048" y="43"/>
                    <a:pt x="1044" y="47"/>
                    <a:pt x="1040" y="48"/>
                  </a:cubicBezTo>
                  <a:cubicBezTo>
                    <a:pt x="1037" y="48"/>
                    <a:pt x="1033" y="51"/>
                    <a:pt x="1031" y="53"/>
                  </a:cubicBezTo>
                  <a:cubicBezTo>
                    <a:pt x="1029" y="54"/>
                    <a:pt x="1018" y="56"/>
                    <a:pt x="1012" y="60"/>
                  </a:cubicBezTo>
                  <a:cubicBezTo>
                    <a:pt x="1006" y="63"/>
                    <a:pt x="1004" y="69"/>
                    <a:pt x="1001" y="72"/>
                  </a:cubicBezTo>
                  <a:cubicBezTo>
                    <a:pt x="997" y="74"/>
                    <a:pt x="999" y="76"/>
                    <a:pt x="996" y="77"/>
                  </a:cubicBezTo>
                  <a:cubicBezTo>
                    <a:pt x="992" y="79"/>
                    <a:pt x="988" y="80"/>
                    <a:pt x="985" y="82"/>
                  </a:cubicBezTo>
                  <a:cubicBezTo>
                    <a:pt x="982" y="84"/>
                    <a:pt x="983" y="86"/>
                    <a:pt x="979" y="87"/>
                  </a:cubicBezTo>
                  <a:cubicBezTo>
                    <a:pt x="976" y="89"/>
                    <a:pt x="977" y="92"/>
                    <a:pt x="978" y="95"/>
                  </a:cubicBezTo>
                  <a:cubicBezTo>
                    <a:pt x="978" y="97"/>
                    <a:pt x="983" y="98"/>
                    <a:pt x="981" y="99"/>
                  </a:cubicBezTo>
                  <a:cubicBezTo>
                    <a:pt x="980" y="101"/>
                    <a:pt x="981" y="104"/>
                    <a:pt x="975" y="104"/>
                  </a:cubicBezTo>
                  <a:cubicBezTo>
                    <a:pt x="970" y="104"/>
                    <a:pt x="969" y="107"/>
                    <a:pt x="962" y="109"/>
                  </a:cubicBezTo>
                  <a:cubicBezTo>
                    <a:pt x="954" y="111"/>
                    <a:pt x="949" y="110"/>
                    <a:pt x="946" y="111"/>
                  </a:cubicBezTo>
                  <a:cubicBezTo>
                    <a:pt x="943" y="113"/>
                    <a:pt x="946" y="121"/>
                    <a:pt x="945" y="124"/>
                  </a:cubicBezTo>
                  <a:cubicBezTo>
                    <a:pt x="944" y="128"/>
                    <a:pt x="946" y="130"/>
                    <a:pt x="948" y="134"/>
                  </a:cubicBezTo>
                  <a:cubicBezTo>
                    <a:pt x="950" y="138"/>
                    <a:pt x="952" y="140"/>
                    <a:pt x="955" y="142"/>
                  </a:cubicBezTo>
                  <a:cubicBezTo>
                    <a:pt x="958" y="143"/>
                    <a:pt x="963" y="146"/>
                    <a:pt x="966" y="148"/>
                  </a:cubicBezTo>
                  <a:cubicBezTo>
                    <a:pt x="968" y="151"/>
                    <a:pt x="971" y="151"/>
                    <a:pt x="973" y="153"/>
                  </a:cubicBezTo>
                  <a:cubicBezTo>
                    <a:pt x="976" y="154"/>
                    <a:pt x="976" y="162"/>
                    <a:pt x="975" y="164"/>
                  </a:cubicBezTo>
                  <a:cubicBezTo>
                    <a:pt x="975" y="166"/>
                    <a:pt x="974" y="176"/>
                    <a:pt x="974" y="178"/>
                  </a:cubicBezTo>
                  <a:cubicBezTo>
                    <a:pt x="973" y="181"/>
                    <a:pt x="970" y="173"/>
                    <a:pt x="969" y="173"/>
                  </a:cubicBezTo>
                  <a:cubicBezTo>
                    <a:pt x="969" y="172"/>
                    <a:pt x="966" y="172"/>
                    <a:pt x="964" y="173"/>
                  </a:cubicBezTo>
                  <a:cubicBezTo>
                    <a:pt x="962" y="175"/>
                    <a:pt x="966" y="168"/>
                    <a:pt x="968" y="166"/>
                  </a:cubicBezTo>
                  <a:cubicBezTo>
                    <a:pt x="970" y="164"/>
                    <a:pt x="970" y="160"/>
                    <a:pt x="971" y="158"/>
                  </a:cubicBezTo>
                  <a:cubicBezTo>
                    <a:pt x="972" y="156"/>
                    <a:pt x="956" y="154"/>
                    <a:pt x="952" y="152"/>
                  </a:cubicBezTo>
                  <a:cubicBezTo>
                    <a:pt x="948" y="151"/>
                    <a:pt x="940" y="136"/>
                    <a:pt x="938" y="132"/>
                  </a:cubicBezTo>
                  <a:cubicBezTo>
                    <a:pt x="936" y="129"/>
                    <a:pt x="931" y="128"/>
                    <a:pt x="929" y="129"/>
                  </a:cubicBezTo>
                  <a:cubicBezTo>
                    <a:pt x="928" y="129"/>
                    <a:pt x="922" y="133"/>
                    <a:pt x="922" y="134"/>
                  </a:cubicBezTo>
                  <a:cubicBezTo>
                    <a:pt x="921" y="136"/>
                    <a:pt x="925" y="137"/>
                    <a:pt x="927" y="138"/>
                  </a:cubicBezTo>
                  <a:cubicBezTo>
                    <a:pt x="930" y="139"/>
                    <a:pt x="930" y="142"/>
                    <a:pt x="928" y="143"/>
                  </a:cubicBezTo>
                  <a:cubicBezTo>
                    <a:pt x="927" y="144"/>
                    <a:pt x="926" y="139"/>
                    <a:pt x="924" y="141"/>
                  </a:cubicBezTo>
                  <a:cubicBezTo>
                    <a:pt x="922" y="142"/>
                    <a:pt x="919" y="139"/>
                    <a:pt x="916" y="138"/>
                  </a:cubicBezTo>
                  <a:cubicBezTo>
                    <a:pt x="913" y="138"/>
                    <a:pt x="907" y="138"/>
                    <a:pt x="908" y="140"/>
                  </a:cubicBezTo>
                  <a:cubicBezTo>
                    <a:pt x="910" y="141"/>
                    <a:pt x="908" y="144"/>
                    <a:pt x="909" y="146"/>
                  </a:cubicBezTo>
                  <a:cubicBezTo>
                    <a:pt x="910" y="149"/>
                    <a:pt x="916" y="153"/>
                    <a:pt x="918" y="154"/>
                  </a:cubicBezTo>
                  <a:cubicBezTo>
                    <a:pt x="920" y="155"/>
                    <a:pt x="926" y="155"/>
                    <a:pt x="927" y="157"/>
                  </a:cubicBezTo>
                  <a:cubicBezTo>
                    <a:pt x="929" y="159"/>
                    <a:pt x="930" y="164"/>
                    <a:pt x="928" y="165"/>
                  </a:cubicBezTo>
                  <a:cubicBezTo>
                    <a:pt x="927" y="167"/>
                    <a:pt x="922" y="162"/>
                    <a:pt x="919" y="163"/>
                  </a:cubicBezTo>
                  <a:cubicBezTo>
                    <a:pt x="915" y="164"/>
                    <a:pt x="911" y="164"/>
                    <a:pt x="909" y="164"/>
                  </a:cubicBezTo>
                  <a:cubicBezTo>
                    <a:pt x="906" y="164"/>
                    <a:pt x="904" y="162"/>
                    <a:pt x="904" y="158"/>
                  </a:cubicBezTo>
                  <a:cubicBezTo>
                    <a:pt x="904" y="155"/>
                    <a:pt x="904" y="136"/>
                    <a:pt x="902" y="133"/>
                  </a:cubicBezTo>
                  <a:cubicBezTo>
                    <a:pt x="899" y="131"/>
                    <a:pt x="896" y="129"/>
                    <a:pt x="896" y="129"/>
                  </a:cubicBezTo>
                  <a:cubicBezTo>
                    <a:pt x="895" y="130"/>
                    <a:pt x="896" y="140"/>
                    <a:pt x="896" y="143"/>
                  </a:cubicBezTo>
                  <a:cubicBezTo>
                    <a:pt x="896" y="146"/>
                    <a:pt x="886" y="150"/>
                    <a:pt x="887" y="154"/>
                  </a:cubicBezTo>
                  <a:cubicBezTo>
                    <a:pt x="887" y="157"/>
                    <a:pt x="884" y="159"/>
                    <a:pt x="883" y="162"/>
                  </a:cubicBezTo>
                  <a:cubicBezTo>
                    <a:pt x="882" y="165"/>
                    <a:pt x="892" y="172"/>
                    <a:pt x="894" y="174"/>
                  </a:cubicBezTo>
                  <a:cubicBezTo>
                    <a:pt x="896" y="176"/>
                    <a:pt x="893" y="180"/>
                    <a:pt x="893" y="181"/>
                  </a:cubicBezTo>
                  <a:cubicBezTo>
                    <a:pt x="893" y="182"/>
                    <a:pt x="892" y="197"/>
                    <a:pt x="892" y="202"/>
                  </a:cubicBezTo>
                  <a:cubicBezTo>
                    <a:pt x="893" y="207"/>
                    <a:pt x="894" y="212"/>
                    <a:pt x="896" y="213"/>
                  </a:cubicBezTo>
                  <a:cubicBezTo>
                    <a:pt x="898" y="214"/>
                    <a:pt x="899" y="212"/>
                    <a:pt x="901" y="212"/>
                  </a:cubicBezTo>
                  <a:cubicBezTo>
                    <a:pt x="904" y="212"/>
                    <a:pt x="905" y="209"/>
                    <a:pt x="908" y="209"/>
                  </a:cubicBezTo>
                  <a:cubicBezTo>
                    <a:pt x="911" y="209"/>
                    <a:pt x="918" y="208"/>
                    <a:pt x="923" y="209"/>
                  </a:cubicBezTo>
                  <a:cubicBezTo>
                    <a:pt x="928" y="211"/>
                    <a:pt x="928" y="214"/>
                    <a:pt x="929" y="217"/>
                  </a:cubicBezTo>
                  <a:cubicBezTo>
                    <a:pt x="931" y="221"/>
                    <a:pt x="935" y="225"/>
                    <a:pt x="937" y="228"/>
                  </a:cubicBezTo>
                  <a:cubicBezTo>
                    <a:pt x="939" y="232"/>
                    <a:pt x="932" y="232"/>
                    <a:pt x="932" y="238"/>
                  </a:cubicBezTo>
                  <a:cubicBezTo>
                    <a:pt x="932" y="245"/>
                    <a:pt x="936" y="247"/>
                    <a:pt x="941" y="248"/>
                  </a:cubicBezTo>
                  <a:cubicBezTo>
                    <a:pt x="945" y="250"/>
                    <a:pt x="939" y="250"/>
                    <a:pt x="937" y="250"/>
                  </a:cubicBezTo>
                  <a:cubicBezTo>
                    <a:pt x="934" y="250"/>
                    <a:pt x="932" y="252"/>
                    <a:pt x="931" y="254"/>
                  </a:cubicBezTo>
                  <a:cubicBezTo>
                    <a:pt x="930" y="255"/>
                    <a:pt x="928" y="252"/>
                    <a:pt x="926" y="250"/>
                  </a:cubicBezTo>
                  <a:cubicBezTo>
                    <a:pt x="924" y="249"/>
                    <a:pt x="924" y="236"/>
                    <a:pt x="923" y="231"/>
                  </a:cubicBezTo>
                  <a:cubicBezTo>
                    <a:pt x="922" y="226"/>
                    <a:pt x="920" y="219"/>
                    <a:pt x="917" y="218"/>
                  </a:cubicBezTo>
                  <a:cubicBezTo>
                    <a:pt x="914" y="216"/>
                    <a:pt x="899" y="226"/>
                    <a:pt x="899" y="228"/>
                  </a:cubicBezTo>
                  <a:cubicBezTo>
                    <a:pt x="898" y="230"/>
                    <a:pt x="900" y="231"/>
                    <a:pt x="902" y="234"/>
                  </a:cubicBezTo>
                  <a:cubicBezTo>
                    <a:pt x="904" y="237"/>
                    <a:pt x="900" y="244"/>
                    <a:pt x="897" y="251"/>
                  </a:cubicBezTo>
                  <a:cubicBezTo>
                    <a:pt x="895" y="257"/>
                    <a:pt x="889" y="266"/>
                    <a:pt x="887" y="267"/>
                  </a:cubicBezTo>
                  <a:cubicBezTo>
                    <a:pt x="884" y="269"/>
                    <a:pt x="890" y="272"/>
                    <a:pt x="893" y="276"/>
                  </a:cubicBezTo>
                  <a:cubicBezTo>
                    <a:pt x="896" y="279"/>
                    <a:pt x="896" y="282"/>
                    <a:pt x="894" y="285"/>
                  </a:cubicBezTo>
                  <a:cubicBezTo>
                    <a:pt x="892" y="288"/>
                    <a:pt x="886" y="274"/>
                    <a:pt x="884" y="271"/>
                  </a:cubicBezTo>
                  <a:cubicBezTo>
                    <a:pt x="881" y="269"/>
                    <a:pt x="874" y="269"/>
                    <a:pt x="869" y="269"/>
                  </a:cubicBezTo>
                  <a:cubicBezTo>
                    <a:pt x="863" y="269"/>
                    <a:pt x="858" y="266"/>
                    <a:pt x="855" y="263"/>
                  </a:cubicBezTo>
                  <a:cubicBezTo>
                    <a:pt x="852" y="260"/>
                    <a:pt x="851" y="262"/>
                    <a:pt x="849" y="263"/>
                  </a:cubicBezTo>
                  <a:cubicBezTo>
                    <a:pt x="847" y="264"/>
                    <a:pt x="847" y="261"/>
                    <a:pt x="848" y="259"/>
                  </a:cubicBezTo>
                  <a:cubicBezTo>
                    <a:pt x="850" y="257"/>
                    <a:pt x="862" y="259"/>
                    <a:pt x="867" y="259"/>
                  </a:cubicBezTo>
                  <a:cubicBezTo>
                    <a:pt x="873" y="259"/>
                    <a:pt x="874" y="258"/>
                    <a:pt x="879" y="256"/>
                  </a:cubicBezTo>
                  <a:cubicBezTo>
                    <a:pt x="883" y="253"/>
                    <a:pt x="889" y="230"/>
                    <a:pt x="889" y="228"/>
                  </a:cubicBezTo>
                  <a:cubicBezTo>
                    <a:pt x="890" y="226"/>
                    <a:pt x="888" y="222"/>
                    <a:pt x="885" y="220"/>
                  </a:cubicBezTo>
                  <a:cubicBezTo>
                    <a:pt x="882" y="218"/>
                    <a:pt x="879" y="207"/>
                    <a:pt x="879" y="199"/>
                  </a:cubicBezTo>
                  <a:cubicBezTo>
                    <a:pt x="878" y="192"/>
                    <a:pt x="879" y="183"/>
                    <a:pt x="879" y="179"/>
                  </a:cubicBezTo>
                  <a:cubicBezTo>
                    <a:pt x="878" y="176"/>
                    <a:pt x="872" y="169"/>
                    <a:pt x="870" y="166"/>
                  </a:cubicBezTo>
                  <a:cubicBezTo>
                    <a:pt x="869" y="163"/>
                    <a:pt x="871" y="160"/>
                    <a:pt x="873" y="158"/>
                  </a:cubicBezTo>
                  <a:cubicBezTo>
                    <a:pt x="874" y="156"/>
                    <a:pt x="875" y="141"/>
                    <a:pt x="875" y="139"/>
                  </a:cubicBezTo>
                  <a:cubicBezTo>
                    <a:pt x="875" y="136"/>
                    <a:pt x="878" y="135"/>
                    <a:pt x="878" y="133"/>
                  </a:cubicBezTo>
                  <a:cubicBezTo>
                    <a:pt x="878" y="131"/>
                    <a:pt x="874" y="129"/>
                    <a:pt x="871" y="129"/>
                  </a:cubicBezTo>
                  <a:cubicBezTo>
                    <a:pt x="868" y="129"/>
                    <a:pt x="864" y="130"/>
                    <a:pt x="859" y="130"/>
                  </a:cubicBezTo>
                  <a:cubicBezTo>
                    <a:pt x="853" y="130"/>
                    <a:pt x="852" y="129"/>
                    <a:pt x="851" y="128"/>
                  </a:cubicBezTo>
                  <a:cubicBezTo>
                    <a:pt x="850" y="127"/>
                    <a:pt x="847" y="129"/>
                    <a:pt x="845" y="131"/>
                  </a:cubicBezTo>
                  <a:cubicBezTo>
                    <a:pt x="844" y="132"/>
                    <a:pt x="846" y="136"/>
                    <a:pt x="841" y="150"/>
                  </a:cubicBezTo>
                  <a:cubicBezTo>
                    <a:pt x="837" y="164"/>
                    <a:pt x="826" y="165"/>
                    <a:pt x="826" y="167"/>
                  </a:cubicBezTo>
                  <a:cubicBezTo>
                    <a:pt x="826" y="170"/>
                    <a:pt x="824" y="172"/>
                    <a:pt x="823" y="174"/>
                  </a:cubicBezTo>
                  <a:cubicBezTo>
                    <a:pt x="822" y="177"/>
                    <a:pt x="824" y="176"/>
                    <a:pt x="826" y="176"/>
                  </a:cubicBezTo>
                  <a:cubicBezTo>
                    <a:pt x="829" y="176"/>
                    <a:pt x="829" y="190"/>
                    <a:pt x="829" y="193"/>
                  </a:cubicBezTo>
                  <a:cubicBezTo>
                    <a:pt x="829" y="195"/>
                    <a:pt x="827" y="193"/>
                    <a:pt x="826" y="193"/>
                  </a:cubicBezTo>
                  <a:cubicBezTo>
                    <a:pt x="825" y="194"/>
                    <a:pt x="825" y="202"/>
                    <a:pt x="828" y="204"/>
                  </a:cubicBezTo>
                  <a:cubicBezTo>
                    <a:pt x="830" y="206"/>
                    <a:pt x="830" y="203"/>
                    <a:pt x="832" y="202"/>
                  </a:cubicBezTo>
                  <a:cubicBezTo>
                    <a:pt x="834" y="202"/>
                    <a:pt x="835" y="210"/>
                    <a:pt x="837" y="213"/>
                  </a:cubicBezTo>
                  <a:cubicBezTo>
                    <a:pt x="840" y="216"/>
                    <a:pt x="844" y="217"/>
                    <a:pt x="846" y="216"/>
                  </a:cubicBezTo>
                  <a:cubicBezTo>
                    <a:pt x="849" y="215"/>
                    <a:pt x="847" y="229"/>
                    <a:pt x="845" y="231"/>
                  </a:cubicBezTo>
                  <a:cubicBezTo>
                    <a:pt x="843" y="233"/>
                    <a:pt x="841" y="223"/>
                    <a:pt x="836" y="219"/>
                  </a:cubicBezTo>
                  <a:cubicBezTo>
                    <a:pt x="830" y="216"/>
                    <a:pt x="824" y="212"/>
                    <a:pt x="822" y="211"/>
                  </a:cubicBezTo>
                  <a:cubicBezTo>
                    <a:pt x="820" y="210"/>
                    <a:pt x="810" y="202"/>
                    <a:pt x="804" y="202"/>
                  </a:cubicBezTo>
                  <a:cubicBezTo>
                    <a:pt x="799" y="202"/>
                    <a:pt x="793" y="199"/>
                    <a:pt x="787" y="199"/>
                  </a:cubicBezTo>
                  <a:cubicBezTo>
                    <a:pt x="781" y="199"/>
                    <a:pt x="780" y="197"/>
                    <a:pt x="778" y="196"/>
                  </a:cubicBezTo>
                  <a:cubicBezTo>
                    <a:pt x="776" y="194"/>
                    <a:pt x="773" y="196"/>
                    <a:pt x="774" y="198"/>
                  </a:cubicBezTo>
                  <a:cubicBezTo>
                    <a:pt x="774" y="199"/>
                    <a:pt x="770" y="202"/>
                    <a:pt x="772" y="206"/>
                  </a:cubicBezTo>
                  <a:cubicBezTo>
                    <a:pt x="774" y="210"/>
                    <a:pt x="776" y="213"/>
                    <a:pt x="778" y="216"/>
                  </a:cubicBezTo>
                  <a:cubicBezTo>
                    <a:pt x="779" y="219"/>
                    <a:pt x="774" y="220"/>
                    <a:pt x="771" y="220"/>
                  </a:cubicBezTo>
                  <a:cubicBezTo>
                    <a:pt x="768" y="221"/>
                    <a:pt x="770" y="224"/>
                    <a:pt x="770" y="228"/>
                  </a:cubicBezTo>
                  <a:cubicBezTo>
                    <a:pt x="770" y="232"/>
                    <a:pt x="767" y="227"/>
                    <a:pt x="765" y="226"/>
                  </a:cubicBezTo>
                  <a:cubicBezTo>
                    <a:pt x="762" y="226"/>
                    <a:pt x="763" y="225"/>
                    <a:pt x="764" y="225"/>
                  </a:cubicBezTo>
                  <a:cubicBezTo>
                    <a:pt x="766" y="224"/>
                    <a:pt x="765" y="222"/>
                    <a:pt x="765" y="221"/>
                  </a:cubicBezTo>
                  <a:cubicBezTo>
                    <a:pt x="766" y="220"/>
                    <a:pt x="764" y="218"/>
                    <a:pt x="762" y="217"/>
                  </a:cubicBezTo>
                  <a:cubicBezTo>
                    <a:pt x="760" y="216"/>
                    <a:pt x="758" y="217"/>
                    <a:pt x="754" y="219"/>
                  </a:cubicBezTo>
                  <a:cubicBezTo>
                    <a:pt x="750" y="222"/>
                    <a:pt x="749" y="222"/>
                    <a:pt x="743" y="223"/>
                  </a:cubicBezTo>
                  <a:cubicBezTo>
                    <a:pt x="737" y="224"/>
                    <a:pt x="737" y="222"/>
                    <a:pt x="733" y="223"/>
                  </a:cubicBezTo>
                  <a:cubicBezTo>
                    <a:pt x="729" y="225"/>
                    <a:pt x="728" y="225"/>
                    <a:pt x="727" y="227"/>
                  </a:cubicBezTo>
                  <a:cubicBezTo>
                    <a:pt x="725" y="229"/>
                    <a:pt x="728" y="230"/>
                    <a:pt x="725" y="231"/>
                  </a:cubicBezTo>
                  <a:cubicBezTo>
                    <a:pt x="722" y="232"/>
                    <a:pt x="722" y="229"/>
                    <a:pt x="720" y="232"/>
                  </a:cubicBezTo>
                  <a:cubicBezTo>
                    <a:pt x="719" y="235"/>
                    <a:pt x="717" y="235"/>
                    <a:pt x="715" y="236"/>
                  </a:cubicBezTo>
                  <a:cubicBezTo>
                    <a:pt x="713" y="237"/>
                    <a:pt x="714" y="236"/>
                    <a:pt x="711" y="236"/>
                  </a:cubicBezTo>
                  <a:cubicBezTo>
                    <a:pt x="709" y="237"/>
                    <a:pt x="710" y="234"/>
                    <a:pt x="708" y="235"/>
                  </a:cubicBezTo>
                  <a:cubicBezTo>
                    <a:pt x="705" y="236"/>
                    <a:pt x="707" y="233"/>
                    <a:pt x="708" y="232"/>
                  </a:cubicBezTo>
                  <a:cubicBezTo>
                    <a:pt x="709" y="231"/>
                    <a:pt x="715" y="228"/>
                    <a:pt x="716" y="227"/>
                  </a:cubicBezTo>
                  <a:cubicBezTo>
                    <a:pt x="717" y="226"/>
                    <a:pt x="717" y="219"/>
                    <a:pt x="716" y="218"/>
                  </a:cubicBezTo>
                  <a:cubicBezTo>
                    <a:pt x="716" y="217"/>
                    <a:pt x="720" y="215"/>
                    <a:pt x="721" y="214"/>
                  </a:cubicBezTo>
                  <a:cubicBezTo>
                    <a:pt x="722" y="214"/>
                    <a:pt x="716" y="216"/>
                    <a:pt x="713" y="217"/>
                  </a:cubicBezTo>
                  <a:cubicBezTo>
                    <a:pt x="710" y="218"/>
                    <a:pt x="705" y="222"/>
                    <a:pt x="702" y="224"/>
                  </a:cubicBezTo>
                  <a:cubicBezTo>
                    <a:pt x="700" y="225"/>
                    <a:pt x="697" y="226"/>
                    <a:pt x="691" y="227"/>
                  </a:cubicBezTo>
                  <a:cubicBezTo>
                    <a:pt x="684" y="229"/>
                    <a:pt x="682" y="235"/>
                    <a:pt x="680" y="236"/>
                  </a:cubicBezTo>
                  <a:cubicBezTo>
                    <a:pt x="679" y="236"/>
                    <a:pt x="675" y="235"/>
                    <a:pt x="673" y="235"/>
                  </a:cubicBezTo>
                  <a:cubicBezTo>
                    <a:pt x="671" y="235"/>
                    <a:pt x="674" y="238"/>
                    <a:pt x="675" y="239"/>
                  </a:cubicBezTo>
                  <a:cubicBezTo>
                    <a:pt x="676" y="240"/>
                    <a:pt x="668" y="241"/>
                    <a:pt x="667" y="242"/>
                  </a:cubicBezTo>
                  <a:cubicBezTo>
                    <a:pt x="665" y="242"/>
                    <a:pt x="667" y="247"/>
                    <a:pt x="666" y="252"/>
                  </a:cubicBezTo>
                  <a:cubicBezTo>
                    <a:pt x="665" y="258"/>
                    <a:pt x="656" y="255"/>
                    <a:pt x="651" y="256"/>
                  </a:cubicBezTo>
                  <a:cubicBezTo>
                    <a:pt x="646" y="257"/>
                    <a:pt x="647" y="253"/>
                    <a:pt x="645" y="250"/>
                  </a:cubicBezTo>
                  <a:cubicBezTo>
                    <a:pt x="643" y="248"/>
                    <a:pt x="641" y="248"/>
                    <a:pt x="639" y="247"/>
                  </a:cubicBezTo>
                  <a:cubicBezTo>
                    <a:pt x="637" y="246"/>
                    <a:pt x="639" y="242"/>
                    <a:pt x="641" y="240"/>
                  </a:cubicBezTo>
                  <a:cubicBezTo>
                    <a:pt x="643" y="238"/>
                    <a:pt x="650" y="236"/>
                    <a:pt x="651" y="235"/>
                  </a:cubicBezTo>
                  <a:cubicBezTo>
                    <a:pt x="653" y="234"/>
                    <a:pt x="647" y="230"/>
                    <a:pt x="646" y="227"/>
                  </a:cubicBezTo>
                  <a:cubicBezTo>
                    <a:pt x="645" y="225"/>
                    <a:pt x="640" y="224"/>
                    <a:pt x="636" y="223"/>
                  </a:cubicBezTo>
                  <a:cubicBezTo>
                    <a:pt x="631" y="223"/>
                    <a:pt x="628" y="222"/>
                    <a:pt x="624" y="221"/>
                  </a:cubicBezTo>
                  <a:cubicBezTo>
                    <a:pt x="620" y="220"/>
                    <a:pt x="623" y="223"/>
                    <a:pt x="624" y="224"/>
                  </a:cubicBezTo>
                  <a:cubicBezTo>
                    <a:pt x="625" y="226"/>
                    <a:pt x="629" y="229"/>
                    <a:pt x="630" y="233"/>
                  </a:cubicBezTo>
                  <a:cubicBezTo>
                    <a:pt x="631" y="236"/>
                    <a:pt x="624" y="247"/>
                    <a:pt x="624" y="249"/>
                  </a:cubicBezTo>
                  <a:cubicBezTo>
                    <a:pt x="624" y="252"/>
                    <a:pt x="632" y="253"/>
                    <a:pt x="634" y="257"/>
                  </a:cubicBezTo>
                  <a:cubicBezTo>
                    <a:pt x="637" y="261"/>
                    <a:pt x="630" y="269"/>
                    <a:pt x="628" y="271"/>
                  </a:cubicBezTo>
                  <a:cubicBezTo>
                    <a:pt x="627" y="272"/>
                    <a:pt x="623" y="271"/>
                    <a:pt x="623" y="270"/>
                  </a:cubicBezTo>
                  <a:cubicBezTo>
                    <a:pt x="623" y="269"/>
                    <a:pt x="620" y="266"/>
                    <a:pt x="618" y="267"/>
                  </a:cubicBezTo>
                  <a:cubicBezTo>
                    <a:pt x="615" y="267"/>
                    <a:pt x="615" y="265"/>
                    <a:pt x="614" y="264"/>
                  </a:cubicBezTo>
                  <a:cubicBezTo>
                    <a:pt x="613" y="264"/>
                    <a:pt x="609" y="268"/>
                    <a:pt x="607" y="270"/>
                  </a:cubicBezTo>
                  <a:cubicBezTo>
                    <a:pt x="605" y="272"/>
                    <a:pt x="599" y="273"/>
                    <a:pt x="597" y="276"/>
                  </a:cubicBezTo>
                  <a:cubicBezTo>
                    <a:pt x="595" y="278"/>
                    <a:pt x="591" y="281"/>
                    <a:pt x="589" y="283"/>
                  </a:cubicBezTo>
                  <a:cubicBezTo>
                    <a:pt x="588" y="285"/>
                    <a:pt x="595" y="292"/>
                    <a:pt x="597" y="294"/>
                  </a:cubicBezTo>
                  <a:cubicBezTo>
                    <a:pt x="599" y="295"/>
                    <a:pt x="598" y="297"/>
                    <a:pt x="596" y="299"/>
                  </a:cubicBezTo>
                  <a:cubicBezTo>
                    <a:pt x="595" y="301"/>
                    <a:pt x="585" y="297"/>
                    <a:pt x="583" y="296"/>
                  </a:cubicBezTo>
                  <a:cubicBezTo>
                    <a:pt x="580" y="294"/>
                    <a:pt x="579" y="295"/>
                    <a:pt x="577" y="296"/>
                  </a:cubicBezTo>
                  <a:cubicBezTo>
                    <a:pt x="575" y="297"/>
                    <a:pt x="571" y="293"/>
                    <a:pt x="570" y="291"/>
                  </a:cubicBezTo>
                  <a:cubicBezTo>
                    <a:pt x="568" y="288"/>
                    <a:pt x="566" y="290"/>
                    <a:pt x="564" y="289"/>
                  </a:cubicBezTo>
                  <a:cubicBezTo>
                    <a:pt x="562" y="288"/>
                    <a:pt x="563" y="289"/>
                    <a:pt x="562" y="291"/>
                  </a:cubicBezTo>
                  <a:cubicBezTo>
                    <a:pt x="562" y="292"/>
                    <a:pt x="561" y="293"/>
                    <a:pt x="559" y="293"/>
                  </a:cubicBezTo>
                  <a:cubicBezTo>
                    <a:pt x="558" y="294"/>
                    <a:pt x="559" y="298"/>
                    <a:pt x="563" y="303"/>
                  </a:cubicBezTo>
                  <a:cubicBezTo>
                    <a:pt x="567" y="307"/>
                    <a:pt x="567" y="304"/>
                    <a:pt x="570" y="303"/>
                  </a:cubicBezTo>
                  <a:cubicBezTo>
                    <a:pt x="574" y="302"/>
                    <a:pt x="572" y="309"/>
                    <a:pt x="574" y="311"/>
                  </a:cubicBezTo>
                  <a:cubicBezTo>
                    <a:pt x="576" y="313"/>
                    <a:pt x="571" y="313"/>
                    <a:pt x="569" y="314"/>
                  </a:cubicBezTo>
                  <a:cubicBezTo>
                    <a:pt x="567" y="314"/>
                    <a:pt x="561" y="313"/>
                    <a:pt x="558" y="311"/>
                  </a:cubicBezTo>
                  <a:cubicBezTo>
                    <a:pt x="554" y="308"/>
                    <a:pt x="555" y="305"/>
                    <a:pt x="553" y="305"/>
                  </a:cubicBezTo>
                  <a:cubicBezTo>
                    <a:pt x="550" y="305"/>
                    <a:pt x="548" y="304"/>
                    <a:pt x="546" y="302"/>
                  </a:cubicBezTo>
                  <a:cubicBezTo>
                    <a:pt x="544" y="300"/>
                    <a:pt x="542" y="299"/>
                    <a:pt x="543" y="298"/>
                  </a:cubicBezTo>
                  <a:cubicBezTo>
                    <a:pt x="544" y="297"/>
                    <a:pt x="544" y="291"/>
                    <a:pt x="543" y="287"/>
                  </a:cubicBezTo>
                  <a:cubicBezTo>
                    <a:pt x="542" y="284"/>
                    <a:pt x="539" y="285"/>
                    <a:pt x="541" y="284"/>
                  </a:cubicBezTo>
                  <a:cubicBezTo>
                    <a:pt x="543" y="284"/>
                    <a:pt x="544" y="278"/>
                    <a:pt x="543" y="277"/>
                  </a:cubicBezTo>
                  <a:cubicBezTo>
                    <a:pt x="542" y="276"/>
                    <a:pt x="534" y="270"/>
                    <a:pt x="533" y="270"/>
                  </a:cubicBezTo>
                  <a:cubicBezTo>
                    <a:pt x="532" y="270"/>
                    <a:pt x="529" y="266"/>
                    <a:pt x="529" y="265"/>
                  </a:cubicBezTo>
                  <a:cubicBezTo>
                    <a:pt x="529" y="264"/>
                    <a:pt x="526" y="261"/>
                    <a:pt x="524" y="261"/>
                  </a:cubicBezTo>
                  <a:cubicBezTo>
                    <a:pt x="523" y="261"/>
                    <a:pt x="519" y="261"/>
                    <a:pt x="516" y="260"/>
                  </a:cubicBezTo>
                  <a:cubicBezTo>
                    <a:pt x="514" y="258"/>
                    <a:pt x="517" y="257"/>
                    <a:pt x="519" y="256"/>
                  </a:cubicBezTo>
                  <a:cubicBezTo>
                    <a:pt x="520" y="256"/>
                    <a:pt x="520" y="253"/>
                    <a:pt x="521" y="253"/>
                  </a:cubicBezTo>
                  <a:cubicBezTo>
                    <a:pt x="523" y="252"/>
                    <a:pt x="526" y="257"/>
                    <a:pt x="529" y="259"/>
                  </a:cubicBezTo>
                  <a:cubicBezTo>
                    <a:pt x="532" y="261"/>
                    <a:pt x="542" y="264"/>
                    <a:pt x="545" y="266"/>
                  </a:cubicBezTo>
                  <a:cubicBezTo>
                    <a:pt x="548" y="267"/>
                    <a:pt x="558" y="269"/>
                    <a:pt x="563" y="270"/>
                  </a:cubicBezTo>
                  <a:cubicBezTo>
                    <a:pt x="568" y="271"/>
                    <a:pt x="575" y="273"/>
                    <a:pt x="578" y="273"/>
                  </a:cubicBezTo>
                  <a:cubicBezTo>
                    <a:pt x="582" y="273"/>
                    <a:pt x="586" y="270"/>
                    <a:pt x="589" y="270"/>
                  </a:cubicBezTo>
                  <a:cubicBezTo>
                    <a:pt x="593" y="270"/>
                    <a:pt x="596" y="268"/>
                    <a:pt x="599" y="263"/>
                  </a:cubicBezTo>
                  <a:cubicBezTo>
                    <a:pt x="603" y="259"/>
                    <a:pt x="603" y="251"/>
                    <a:pt x="602" y="250"/>
                  </a:cubicBezTo>
                  <a:cubicBezTo>
                    <a:pt x="601" y="249"/>
                    <a:pt x="602" y="240"/>
                    <a:pt x="599" y="238"/>
                  </a:cubicBezTo>
                  <a:cubicBezTo>
                    <a:pt x="597" y="237"/>
                    <a:pt x="596" y="236"/>
                    <a:pt x="594" y="234"/>
                  </a:cubicBezTo>
                  <a:cubicBezTo>
                    <a:pt x="591" y="232"/>
                    <a:pt x="589" y="231"/>
                    <a:pt x="587" y="232"/>
                  </a:cubicBezTo>
                  <a:cubicBezTo>
                    <a:pt x="586" y="233"/>
                    <a:pt x="585" y="230"/>
                    <a:pt x="582" y="228"/>
                  </a:cubicBezTo>
                  <a:cubicBezTo>
                    <a:pt x="580" y="227"/>
                    <a:pt x="579" y="227"/>
                    <a:pt x="576" y="226"/>
                  </a:cubicBezTo>
                  <a:cubicBezTo>
                    <a:pt x="572" y="226"/>
                    <a:pt x="572" y="225"/>
                    <a:pt x="569" y="222"/>
                  </a:cubicBezTo>
                  <a:cubicBezTo>
                    <a:pt x="566" y="219"/>
                    <a:pt x="555" y="213"/>
                    <a:pt x="553" y="212"/>
                  </a:cubicBezTo>
                  <a:cubicBezTo>
                    <a:pt x="550" y="210"/>
                    <a:pt x="545" y="209"/>
                    <a:pt x="542" y="209"/>
                  </a:cubicBezTo>
                  <a:cubicBezTo>
                    <a:pt x="538" y="210"/>
                    <a:pt x="537" y="208"/>
                    <a:pt x="534" y="208"/>
                  </a:cubicBezTo>
                  <a:cubicBezTo>
                    <a:pt x="532" y="209"/>
                    <a:pt x="530" y="208"/>
                    <a:pt x="530" y="206"/>
                  </a:cubicBezTo>
                  <a:cubicBezTo>
                    <a:pt x="530" y="205"/>
                    <a:pt x="527" y="206"/>
                    <a:pt x="524" y="208"/>
                  </a:cubicBezTo>
                  <a:cubicBezTo>
                    <a:pt x="521" y="210"/>
                    <a:pt x="526" y="205"/>
                    <a:pt x="523" y="205"/>
                  </a:cubicBezTo>
                  <a:cubicBezTo>
                    <a:pt x="521" y="205"/>
                    <a:pt x="518" y="202"/>
                    <a:pt x="520" y="203"/>
                  </a:cubicBezTo>
                  <a:cubicBezTo>
                    <a:pt x="522" y="203"/>
                    <a:pt x="529" y="200"/>
                    <a:pt x="525" y="198"/>
                  </a:cubicBezTo>
                  <a:cubicBezTo>
                    <a:pt x="521" y="196"/>
                    <a:pt x="516" y="195"/>
                    <a:pt x="514" y="197"/>
                  </a:cubicBezTo>
                  <a:cubicBezTo>
                    <a:pt x="514" y="197"/>
                    <a:pt x="513" y="198"/>
                    <a:pt x="513" y="198"/>
                  </a:cubicBezTo>
                  <a:cubicBezTo>
                    <a:pt x="513" y="198"/>
                    <a:pt x="512" y="198"/>
                    <a:pt x="512" y="198"/>
                  </a:cubicBezTo>
                  <a:cubicBezTo>
                    <a:pt x="512" y="198"/>
                    <a:pt x="511" y="199"/>
                    <a:pt x="511" y="199"/>
                  </a:cubicBezTo>
                  <a:cubicBezTo>
                    <a:pt x="510" y="199"/>
                    <a:pt x="510" y="199"/>
                    <a:pt x="510" y="199"/>
                  </a:cubicBezTo>
                  <a:cubicBezTo>
                    <a:pt x="509" y="199"/>
                    <a:pt x="509" y="199"/>
                    <a:pt x="508" y="199"/>
                  </a:cubicBezTo>
                  <a:cubicBezTo>
                    <a:pt x="508" y="199"/>
                    <a:pt x="507" y="199"/>
                    <a:pt x="506" y="199"/>
                  </a:cubicBezTo>
                  <a:cubicBezTo>
                    <a:pt x="506" y="199"/>
                    <a:pt x="505" y="199"/>
                    <a:pt x="504" y="199"/>
                  </a:cubicBezTo>
                  <a:cubicBezTo>
                    <a:pt x="499" y="199"/>
                    <a:pt x="495" y="197"/>
                    <a:pt x="495" y="195"/>
                  </a:cubicBezTo>
                  <a:cubicBezTo>
                    <a:pt x="495" y="194"/>
                    <a:pt x="488" y="193"/>
                    <a:pt x="487" y="191"/>
                  </a:cubicBezTo>
                  <a:cubicBezTo>
                    <a:pt x="485" y="190"/>
                    <a:pt x="491" y="191"/>
                    <a:pt x="495" y="192"/>
                  </a:cubicBezTo>
                  <a:cubicBezTo>
                    <a:pt x="499" y="192"/>
                    <a:pt x="499" y="192"/>
                    <a:pt x="501" y="191"/>
                  </a:cubicBezTo>
                  <a:cubicBezTo>
                    <a:pt x="503" y="190"/>
                    <a:pt x="506" y="188"/>
                    <a:pt x="507" y="186"/>
                  </a:cubicBezTo>
                  <a:cubicBezTo>
                    <a:pt x="508" y="185"/>
                    <a:pt x="507" y="183"/>
                    <a:pt x="505" y="183"/>
                  </a:cubicBezTo>
                  <a:cubicBezTo>
                    <a:pt x="502" y="183"/>
                    <a:pt x="502" y="180"/>
                    <a:pt x="498" y="180"/>
                  </a:cubicBezTo>
                  <a:cubicBezTo>
                    <a:pt x="495" y="179"/>
                    <a:pt x="496" y="178"/>
                    <a:pt x="494" y="178"/>
                  </a:cubicBezTo>
                  <a:cubicBezTo>
                    <a:pt x="491" y="179"/>
                    <a:pt x="493" y="176"/>
                    <a:pt x="491" y="174"/>
                  </a:cubicBezTo>
                  <a:cubicBezTo>
                    <a:pt x="488" y="172"/>
                    <a:pt x="487" y="175"/>
                    <a:pt x="485" y="176"/>
                  </a:cubicBezTo>
                  <a:cubicBezTo>
                    <a:pt x="484" y="178"/>
                    <a:pt x="484" y="180"/>
                    <a:pt x="482" y="181"/>
                  </a:cubicBezTo>
                  <a:cubicBezTo>
                    <a:pt x="480" y="182"/>
                    <a:pt x="481" y="180"/>
                    <a:pt x="482" y="179"/>
                  </a:cubicBezTo>
                  <a:cubicBezTo>
                    <a:pt x="483" y="178"/>
                    <a:pt x="481" y="179"/>
                    <a:pt x="480" y="179"/>
                  </a:cubicBezTo>
                  <a:cubicBezTo>
                    <a:pt x="478" y="179"/>
                    <a:pt x="478" y="178"/>
                    <a:pt x="480" y="177"/>
                  </a:cubicBezTo>
                  <a:cubicBezTo>
                    <a:pt x="482" y="176"/>
                    <a:pt x="484" y="173"/>
                    <a:pt x="484" y="172"/>
                  </a:cubicBezTo>
                  <a:cubicBezTo>
                    <a:pt x="484" y="171"/>
                    <a:pt x="482" y="168"/>
                    <a:pt x="481" y="169"/>
                  </a:cubicBezTo>
                  <a:cubicBezTo>
                    <a:pt x="479" y="171"/>
                    <a:pt x="476" y="169"/>
                    <a:pt x="475" y="170"/>
                  </a:cubicBezTo>
                  <a:cubicBezTo>
                    <a:pt x="474" y="171"/>
                    <a:pt x="471" y="176"/>
                    <a:pt x="471" y="179"/>
                  </a:cubicBezTo>
                  <a:cubicBezTo>
                    <a:pt x="471" y="182"/>
                    <a:pt x="469" y="182"/>
                    <a:pt x="468" y="182"/>
                  </a:cubicBezTo>
                  <a:cubicBezTo>
                    <a:pt x="466" y="182"/>
                    <a:pt x="469" y="170"/>
                    <a:pt x="470" y="169"/>
                  </a:cubicBezTo>
                  <a:cubicBezTo>
                    <a:pt x="470" y="168"/>
                    <a:pt x="467" y="170"/>
                    <a:pt x="465" y="172"/>
                  </a:cubicBezTo>
                  <a:cubicBezTo>
                    <a:pt x="462" y="175"/>
                    <a:pt x="460" y="178"/>
                    <a:pt x="459" y="180"/>
                  </a:cubicBezTo>
                  <a:cubicBezTo>
                    <a:pt x="458" y="183"/>
                    <a:pt x="456" y="188"/>
                    <a:pt x="454" y="191"/>
                  </a:cubicBezTo>
                  <a:cubicBezTo>
                    <a:pt x="452" y="193"/>
                    <a:pt x="453" y="186"/>
                    <a:pt x="454" y="185"/>
                  </a:cubicBezTo>
                  <a:cubicBezTo>
                    <a:pt x="456" y="183"/>
                    <a:pt x="456" y="179"/>
                    <a:pt x="458" y="177"/>
                  </a:cubicBezTo>
                  <a:cubicBezTo>
                    <a:pt x="459" y="176"/>
                    <a:pt x="462" y="172"/>
                    <a:pt x="460" y="173"/>
                  </a:cubicBezTo>
                  <a:cubicBezTo>
                    <a:pt x="457" y="173"/>
                    <a:pt x="456" y="170"/>
                    <a:pt x="454" y="171"/>
                  </a:cubicBezTo>
                  <a:cubicBezTo>
                    <a:pt x="452" y="172"/>
                    <a:pt x="451" y="171"/>
                    <a:pt x="450" y="170"/>
                  </a:cubicBezTo>
                  <a:cubicBezTo>
                    <a:pt x="448" y="169"/>
                    <a:pt x="448" y="172"/>
                    <a:pt x="449" y="174"/>
                  </a:cubicBezTo>
                  <a:cubicBezTo>
                    <a:pt x="450" y="175"/>
                    <a:pt x="447" y="176"/>
                    <a:pt x="447" y="178"/>
                  </a:cubicBezTo>
                  <a:cubicBezTo>
                    <a:pt x="447" y="179"/>
                    <a:pt x="446" y="178"/>
                    <a:pt x="445" y="177"/>
                  </a:cubicBezTo>
                  <a:cubicBezTo>
                    <a:pt x="444" y="177"/>
                    <a:pt x="444" y="180"/>
                    <a:pt x="445" y="182"/>
                  </a:cubicBezTo>
                  <a:cubicBezTo>
                    <a:pt x="446" y="183"/>
                    <a:pt x="442" y="181"/>
                    <a:pt x="442" y="180"/>
                  </a:cubicBezTo>
                  <a:cubicBezTo>
                    <a:pt x="441" y="179"/>
                    <a:pt x="439" y="180"/>
                    <a:pt x="437" y="180"/>
                  </a:cubicBezTo>
                  <a:cubicBezTo>
                    <a:pt x="435" y="181"/>
                    <a:pt x="435" y="182"/>
                    <a:pt x="435" y="183"/>
                  </a:cubicBezTo>
                  <a:cubicBezTo>
                    <a:pt x="435" y="185"/>
                    <a:pt x="440" y="188"/>
                    <a:pt x="439" y="189"/>
                  </a:cubicBezTo>
                  <a:cubicBezTo>
                    <a:pt x="438" y="189"/>
                    <a:pt x="438" y="192"/>
                    <a:pt x="438" y="195"/>
                  </a:cubicBezTo>
                  <a:cubicBezTo>
                    <a:pt x="438" y="197"/>
                    <a:pt x="435" y="192"/>
                    <a:pt x="434" y="193"/>
                  </a:cubicBezTo>
                  <a:cubicBezTo>
                    <a:pt x="433" y="194"/>
                    <a:pt x="432" y="190"/>
                    <a:pt x="434" y="189"/>
                  </a:cubicBezTo>
                  <a:cubicBezTo>
                    <a:pt x="435" y="188"/>
                    <a:pt x="434" y="185"/>
                    <a:pt x="431" y="186"/>
                  </a:cubicBezTo>
                  <a:cubicBezTo>
                    <a:pt x="428" y="188"/>
                    <a:pt x="429" y="184"/>
                    <a:pt x="425" y="185"/>
                  </a:cubicBezTo>
                  <a:cubicBezTo>
                    <a:pt x="421" y="186"/>
                    <a:pt x="418" y="187"/>
                    <a:pt x="417" y="189"/>
                  </a:cubicBezTo>
                  <a:cubicBezTo>
                    <a:pt x="417" y="190"/>
                    <a:pt x="423" y="192"/>
                    <a:pt x="426" y="193"/>
                  </a:cubicBezTo>
                  <a:cubicBezTo>
                    <a:pt x="428" y="194"/>
                    <a:pt x="426" y="197"/>
                    <a:pt x="427" y="198"/>
                  </a:cubicBezTo>
                  <a:cubicBezTo>
                    <a:pt x="428" y="199"/>
                    <a:pt x="422" y="194"/>
                    <a:pt x="420" y="194"/>
                  </a:cubicBezTo>
                  <a:cubicBezTo>
                    <a:pt x="418" y="193"/>
                    <a:pt x="420" y="196"/>
                    <a:pt x="420" y="198"/>
                  </a:cubicBezTo>
                  <a:cubicBezTo>
                    <a:pt x="420" y="199"/>
                    <a:pt x="419" y="196"/>
                    <a:pt x="417" y="195"/>
                  </a:cubicBezTo>
                  <a:cubicBezTo>
                    <a:pt x="416" y="194"/>
                    <a:pt x="416" y="200"/>
                    <a:pt x="414" y="200"/>
                  </a:cubicBezTo>
                  <a:cubicBezTo>
                    <a:pt x="411" y="201"/>
                    <a:pt x="413" y="196"/>
                    <a:pt x="413" y="195"/>
                  </a:cubicBezTo>
                  <a:cubicBezTo>
                    <a:pt x="414" y="194"/>
                    <a:pt x="412" y="197"/>
                    <a:pt x="410" y="199"/>
                  </a:cubicBezTo>
                  <a:cubicBezTo>
                    <a:pt x="408" y="201"/>
                    <a:pt x="408" y="199"/>
                    <a:pt x="409" y="197"/>
                  </a:cubicBezTo>
                  <a:cubicBezTo>
                    <a:pt x="409" y="195"/>
                    <a:pt x="407" y="194"/>
                    <a:pt x="404" y="194"/>
                  </a:cubicBezTo>
                  <a:cubicBezTo>
                    <a:pt x="400" y="194"/>
                    <a:pt x="403" y="191"/>
                    <a:pt x="403" y="189"/>
                  </a:cubicBezTo>
                  <a:cubicBezTo>
                    <a:pt x="403" y="187"/>
                    <a:pt x="400" y="190"/>
                    <a:pt x="399" y="192"/>
                  </a:cubicBezTo>
                  <a:cubicBezTo>
                    <a:pt x="397" y="195"/>
                    <a:pt x="396" y="194"/>
                    <a:pt x="398" y="198"/>
                  </a:cubicBezTo>
                  <a:cubicBezTo>
                    <a:pt x="399" y="201"/>
                    <a:pt x="394" y="199"/>
                    <a:pt x="393" y="201"/>
                  </a:cubicBezTo>
                  <a:cubicBezTo>
                    <a:pt x="392" y="203"/>
                    <a:pt x="394" y="203"/>
                    <a:pt x="397" y="204"/>
                  </a:cubicBezTo>
                  <a:cubicBezTo>
                    <a:pt x="399" y="205"/>
                    <a:pt x="398" y="208"/>
                    <a:pt x="398" y="209"/>
                  </a:cubicBezTo>
                  <a:cubicBezTo>
                    <a:pt x="399" y="210"/>
                    <a:pt x="393" y="209"/>
                    <a:pt x="392" y="210"/>
                  </a:cubicBezTo>
                  <a:cubicBezTo>
                    <a:pt x="392" y="212"/>
                    <a:pt x="390" y="213"/>
                    <a:pt x="388" y="214"/>
                  </a:cubicBezTo>
                  <a:cubicBezTo>
                    <a:pt x="385" y="214"/>
                    <a:pt x="386" y="215"/>
                    <a:pt x="388" y="216"/>
                  </a:cubicBezTo>
                  <a:cubicBezTo>
                    <a:pt x="390" y="218"/>
                    <a:pt x="388" y="218"/>
                    <a:pt x="386" y="218"/>
                  </a:cubicBezTo>
                  <a:cubicBezTo>
                    <a:pt x="385" y="217"/>
                    <a:pt x="382" y="219"/>
                    <a:pt x="380" y="220"/>
                  </a:cubicBezTo>
                  <a:cubicBezTo>
                    <a:pt x="379" y="221"/>
                    <a:pt x="376" y="222"/>
                    <a:pt x="375" y="220"/>
                  </a:cubicBezTo>
                  <a:cubicBezTo>
                    <a:pt x="373" y="219"/>
                    <a:pt x="370" y="219"/>
                    <a:pt x="370" y="221"/>
                  </a:cubicBezTo>
                  <a:cubicBezTo>
                    <a:pt x="370" y="224"/>
                    <a:pt x="367" y="226"/>
                    <a:pt x="367" y="227"/>
                  </a:cubicBezTo>
                  <a:cubicBezTo>
                    <a:pt x="367" y="228"/>
                    <a:pt x="370" y="228"/>
                    <a:pt x="373" y="227"/>
                  </a:cubicBezTo>
                  <a:cubicBezTo>
                    <a:pt x="376" y="226"/>
                    <a:pt x="372" y="229"/>
                    <a:pt x="370" y="232"/>
                  </a:cubicBezTo>
                  <a:cubicBezTo>
                    <a:pt x="368" y="234"/>
                    <a:pt x="371" y="233"/>
                    <a:pt x="374" y="232"/>
                  </a:cubicBezTo>
                  <a:cubicBezTo>
                    <a:pt x="376" y="231"/>
                    <a:pt x="375" y="234"/>
                    <a:pt x="373" y="235"/>
                  </a:cubicBezTo>
                  <a:cubicBezTo>
                    <a:pt x="370" y="236"/>
                    <a:pt x="367" y="236"/>
                    <a:pt x="366" y="239"/>
                  </a:cubicBezTo>
                  <a:cubicBezTo>
                    <a:pt x="364" y="241"/>
                    <a:pt x="369" y="241"/>
                    <a:pt x="372" y="241"/>
                  </a:cubicBezTo>
                  <a:cubicBezTo>
                    <a:pt x="376" y="242"/>
                    <a:pt x="361" y="240"/>
                    <a:pt x="362" y="243"/>
                  </a:cubicBezTo>
                  <a:cubicBezTo>
                    <a:pt x="363" y="245"/>
                    <a:pt x="359" y="247"/>
                    <a:pt x="359" y="248"/>
                  </a:cubicBezTo>
                  <a:cubicBezTo>
                    <a:pt x="359" y="250"/>
                    <a:pt x="363" y="249"/>
                    <a:pt x="365" y="249"/>
                  </a:cubicBezTo>
                  <a:cubicBezTo>
                    <a:pt x="367" y="249"/>
                    <a:pt x="360" y="252"/>
                    <a:pt x="358" y="252"/>
                  </a:cubicBezTo>
                  <a:cubicBezTo>
                    <a:pt x="356" y="252"/>
                    <a:pt x="352" y="255"/>
                    <a:pt x="353" y="257"/>
                  </a:cubicBezTo>
                  <a:cubicBezTo>
                    <a:pt x="353" y="259"/>
                    <a:pt x="350" y="260"/>
                    <a:pt x="348" y="262"/>
                  </a:cubicBezTo>
                  <a:cubicBezTo>
                    <a:pt x="346" y="264"/>
                    <a:pt x="344" y="267"/>
                    <a:pt x="344" y="269"/>
                  </a:cubicBezTo>
                  <a:cubicBezTo>
                    <a:pt x="345" y="270"/>
                    <a:pt x="346" y="269"/>
                    <a:pt x="350" y="272"/>
                  </a:cubicBezTo>
                  <a:cubicBezTo>
                    <a:pt x="354" y="274"/>
                    <a:pt x="347" y="272"/>
                    <a:pt x="344" y="272"/>
                  </a:cubicBezTo>
                  <a:cubicBezTo>
                    <a:pt x="342" y="272"/>
                    <a:pt x="340" y="275"/>
                    <a:pt x="342" y="276"/>
                  </a:cubicBezTo>
                  <a:cubicBezTo>
                    <a:pt x="344" y="277"/>
                    <a:pt x="342" y="278"/>
                    <a:pt x="342" y="281"/>
                  </a:cubicBezTo>
                  <a:cubicBezTo>
                    <a:pt x="342" y="284"/>
                    <a:pt x="339" y="286"/>
                    <a:pt x="337" y="288"/>
                  </a:cubicBezTo>
                  <a:cubicBezTo>
                    <a:pt x="335" y="291"/>
                    <a:pt x="339" y="290"/>
                    <a:pt x="341" y="289"/>
                  </a:cubicBezTo>
                  <a:cubicBezTo>
                    <a:pt x="343" y="288"/>
                    <a:pt x="337" y="293"/>
                    <a:pt x="335" y="294"/>
                  </a:cubicBezTo>
                  <a:cubicBezTo>
                    <a:pt x="333" y="296"/>
                    <a:pt x="331" y="296"/>
                    <a:pt x="331" y="299"/>
                  </a:cubicBezTo>
                  <a:cubicBezTo>
                    <a:pt x="331" y="301"/>
                    <a:pt x="328" y="299"/>
                    <a:pt x="325" y="299"/>
                  </a:cubicBezTo>
                  <a:cubicBezTo>
                    <a:pt x="322" y="299"/>
                    <a:pt x="319" y="307"/>
                    <a:pt x="317" y="308"/>
                  </a:cubicBezTo>
                  <a:cubicBezTo>
                    <a:pt x="316" y="310"/>
                    <a:pt x="313" y="313"/>
                    <a:pt x="312" y="314"/>
                  </a:cubicBezTo>
                  <a:cubicBezTo>
                    <a:pt x="311" y="315"/>
                    <a:pt x="316" y="317"/>
                    <a:pt x="318" y="317"/>
                  </a:cubicBezTo>
                  <a:cubicBezTo>
                    <a:pt x="321" y="317"/>
                    <a:pt x="325" y="315"/>
                    <a:pt x="326" y="314"/>
                  </a:cubicBezTo>
                  <a:cubicBezTo>
                    <a:pt x="328" y="313"/>
                    <a:pt x="321" y="319"/>
                    <a:pt x="318" y="320"/>
                  </a:cubicBezTo>
                  <a:cubicBezTo>
                    <a:pt x="316" y="321"/>
                    <a:pt x="315" y="318"/>
                    <a:pt x="314" y="318"/>
                  </a:cubicBezTo>
                  <a:cubicBezTo>
                    <a:pt x="313" y="318"/>
                    <a:pt x="312" y="320"/>
                    <a:pt x="311" y="321"/>
                  </a:cubicBezTo>
                  <a:cubicBezTo>
                    <a:pt x="310" y="322"/>
                    <a:pt x="305" y="321"/>
                    <a:pt x="303" y="322"/>
                  </a:cubicBezTo>
                  <a:cubicBezTo>
                    <a:pt x="302" y="323"/>
                    <a:pt x="300" y="325"/>
                    <a:pt x="301" y="327"/>
                  </a:cubicBezTo>
                  <a:cubicBezTo>
                    <a:pt x="302" y="329"/>
                    <a:pt x="301" y="330"/>
                    <a:pt x="302" y="332"/>
                  </a:cubicBezTo>
                  <a:cubicBezTo>
                    <a:pt x="303" y="335"/>
                    <a:pt x="300" y="331"/>
                    <a:pt x="297" y="331"/>
                  </a:cubicBezTo>
                  <a:cubicBezTo>
                    <a:pt x="294" y="330"/>
                    <a:pt x="294" y="332"/>
                    <a:pt x="291" y="334"/>
                  </a:cubicBezTo>
                  <a:cubicBezTo>
                    <a:pt x="289" y="335"/>
                    <a:pt x="284" y="334"/>
                    <a:pt x="282" y="335"/>
                  </a:cubicBezTo>
                  <a:cubicBezTo>
                    <a:pt x="280" y="336"/>
                    <a:pt x="283" y="337"/>
                    <a:pt x="285" y="338"/>
                  </a:cubicBezTo>
                  <a:cubicBezTo>
                    <a:pt x="288" y="340"/>
                    <a:pt x="284" y="339"/>
                    <a:pt x="280" y="338"/>
                  </a:cubicBezTo>
                  <a:cubicBezTo>
                    <a:pt x="276" y="338"/>
                    <a:pt x="278" y="340"/>
                    <a:pt x="277" y="342"/>
                  </a:cubicBezTo>
                  <a:cubicBezTo>
                    <a:pt x="277" y="344"/>
                    <a:pt x="272" y="343"/>
                    <a:pt x="271" y="344"/>
                  </a:cubicBezTo>
                  <a:cubicBezTo>
                    <a:pt x="269" y="346"/>
                    <a:pt x="274" y="347"/>
                    <a:pt x="272" y="347"/>
                  </a:cubicBezTo>
                  <a:cubicBezTo>
                    <a:pt x="270" y="347"/>
                    <a:pt x="266" y="348"/>
                    <a:pt x="268" y="350"/>
                  </a:cubicBezTo>
                  <a:cubicBezTo>
                    <a:pt x="270" y="353"/>
                    <a:pt x="269" y="353"/>
                    <a:pt x="271" y="357"/>
                  </a:cubicBezTo>
                  <a:cubicBezTo>
                    <a:pt x="273" y="361"/>
                    <a:pt x="276" y="360"/>
                    <a:pt x="272" y="360"/>
                  </a:cubicBezTo>
                  <a:cubicBezTo>
                    <a:pt x="267" y="360"/>
                    <a:pt x="268" y="361"/>
                    <a:pt x="270" y="364"/>
                  </a:cubicBezTo>
                  <a:cubicBezTo>
                    <a:pt x="272" y="366"/>
                    <a:pt x="271" y="365"/>
                    <a:pt x="267" y="367"/>
                  </a:cubicBezTo>
                  <a:cubicBezTo>
                    <a:pt x="262" y="368"/>
                    <a:pt x="267" y="368"/>
                    <a:pt x="269" y="370"/>
                  </a:cubicBezTo>
                  <a:cubicBezTo>
                    <a:pt x="271" y="372"/>
                    <a:pt x="267" y="373"/>
                    <a:pt x="269" y="374"/>
                  </a:cubicBezTo>
                  <a:cubicBezTo>
                    <a:pt x="272" y="374"/>
                    <a:pt x="266" y="377"/>
                    <a:pt x="269" y="379"/>
                  </a:cubicBezTo>
                  <a:cubicBezTo>
                    <a:pt x="273" y="381"/>
                    <a:pt x="272" y="379"/>
                    <a:pt x="275" y="376"/>
                  </a:cubicBezTo>
                  <a:cubicBezTo>
                    <a:pt x="278" y="374"/>
                    <a:pt x="275" y="378"/>
                    <a:pt x="273" y="382"/>
                  </a:cubicBezTo>
                  <a:cubicBezTo>
                    <a:pt x="271" y="385"/>
                    <a:pt x="271" y="381"/>
                    <a:pt x="267" y="382"/>
                  </a:cubicBezTo>
                  <a:cubicBezTo>
                    <a:pt x="263" y="383"/>
                    <a:pt x="268" y="385"/>
                    <a:pt x="269" y="389"/>
                  </a:cubicBezTo>
                  <a:cubicBezTo>
                    <a:pt x="269" y="392"/>
                    <a:pt x="269" y="391"/>
                    <a:pt x="272" y="391"/>
                  </a:cubicBezTo>
                  <a:cubicBezTo>
                    <a:pt x="275" y="391"/>
                    <a:pt x="275" y="390"/>
                    <a:pt x="277" y="389"/>
                  </a:cubicBezTo>
                  <a:cubicBezTo>
                    <a:pt x="278" y="387"/>
                    <a:pt x="276" y="392"/>
                    <a:pt x="276" y="395"/>
                  </a:cubicBezTo>
                  <a:cubicBezTo>
                    <a:pt x="277" y="397"/>
                    <a:pt x="274" y="394"/>
                    <a:pt x="271" y="396"/>
                  </a:cubicBezTo>
                  <a:cubicBezTo>
                    <a:pt x="269" y="397"/>
                    <a:pt x="271" y="400"/>
                    <a:pt x="272" y="402"/>
                  </a:cubicBezTo>
                  <a:cubicBezTo>
                    <a:pt x="274" y="403"/>
                    <a:pt x="278" y="406"/>
                    <a:pt x="280" y="408"/>
                  </a:cubicBezTo>
                  <a:cubicBezTo>
                    <a:pt x="283" y="410"/>
                    <a:pt x="287" y="410"/>
                    <a:pt x="291" y="409"/>
                  </a:cubicBezTo>
                  <a:cubicBezTo>
                    <a:pt x="294" y="407"/>
                    <a:pt x="293" y="410"/>
                    <a:pt x="296" y="408"/>
                  </a:cubicBezTo>
                  <a:cubicBezTo>
                    <a:pt x="299" y="406"/>
                    <a:pt x="303" y="403"/>
                    <a:pt x="307" y="397"/>
                  </a:cubicBezTo>
                  <a:cubicBezTo>
                    <a:pt x="311" y="392"/>
                    <a:pt x="312" y="392"/>
                    <a:pt x="315" y="392"/>
                  </a:cubicBezTo>
                  <a:cubicBezTo>
                    <a:pt x="318" y="391"/>
                    <a:pt x="318" y="390"/>
                    <a:pt x="318" y="386"/>
                  </a:cubicBezTo>
                  <a:cubicBezTo>
                    <a:pt x="319" y="386"/>
                    <a:pt x="319" y="386"/>
                    <a:pt x="319" y="386"/>
                  </a:cubicBezTo>
                  <a:cubicBezTo>
                    <a:pt x="319" y="386"/>
                    <a:pt x="319" y="386"/>
                    <a:pt x="319" y="386"/>
                  </a:cubicBezTo>
                  <a:cubicBezTo>
                    <a:pt x="319" y="386"/>
                    <a:pt x="319" y="386"/>
                    <a:pt x="319" y="386"/>
                  </a:cubicBezTo>
                  <a:cubicBezTo>
                    <a:pt x="319" y="386"/>
                    <a:pt x="319" y="386"/>
                    <a:pt x="319" y="386"/>
                  </a:cubicBezTo>
                  <a:cubicBezTo>
                    <a:pt x="319" y="386"/>
                    <a:pt x="319" y="387"/>
                    <a:pt x="319" y="387"/>
                  </a:cubicBezTo>
                  <a:cubicBezTo>
                    <a:pt x="319" y="387"/>
                    <a:pt x="319" y="387"/>
                    <a:pt x="319" y="387"/>
                  </a:cubicBezTo>
                  <a:cubicBezTo>
                    <a:pt x="319" y="388"/>
                    <a:pt x="320" y="388"/>
                    <a:pt x="320" y="388"/>
                  </a:cubicBezTo>
                  <a:cubicBezTo>
                    <a:pt x="320" y="389"/>
                    <a:pt x="320" y="389"/>
                    <a:pt x="320" y="390"/>
                  </a:cubicBezTo>
                  <a:cubicBezTo>
                    <a:pt x="320" y="390"/>
                    <a:pt x="320" y="390"/>
                    <a:pt x="320" y="390"/>
                  </a:cubicBezTo>
                  <a:cubicBezTo>
                    <a:pt x="320" y="391"/>
                    <a:pt x="321" y="391"/>
                    <a:pt x="321" y="392"/>
                  </a:cubicBezTo>
                  <a:cubicBezTo>
                    <a:pt x="321" y="392"/>
                    <a:pt x="321" y="392"/>
                    <a:pt x="321" y="392"/>
                  </a:cubicBezTo>
                  <a:cubicBezTo>
                    <a:pt x="321" y="393"/>
                    <a:pt x="321" y="393"/>
                    <a:pt x="322" y="394"/>
                  </a:cubicBezTo>
                  <a:cubicBezTo>
                    <a:pt x="322" y="394"/>
                    <a:pt x="322" y="394"/>
                    <a:pt x="322" y="394"/>
                  </a:cubicBezTo>
                  <a:cubicBezTo>
                    <a:pt x="322" y="394"/>
                    <a:pt x="322" y="395"/>
                    <a:pt x="322" y="395"/>
                  </a:cubicBezTo>
                  <a:cubicBezTo>
                    <a:pt x="324" y="398"/>
                    <a:pt x="323" y="405"/>
                    <a:pt x="325" y="407"/>
                  </a:cubicBezTo>
                  <a:cubicBezTo>
                    <a:pt x="326" y="409"/>
                    <a:pt x="327" y="409"/>
                    <a:pt x="330" y="407"/>
                  </a:cubicBezTo>
                  <a:cubicBezTo>
                    <a:pt x="333" y="405"/>
                    <a:pt x="329" y="415"/>
                    <a:pt x="328" y="417"/>
                  </a:cubicBezTo>
                  <a:cubicBezTo>
                    <a:pt x="328" y="420"/>
                    <a:pt x="333" y="426"/>
                    <a:pt x="334" y="429"/>
                  </a:cubicBezTo>
                  <a:cubicBezTo>
                    <a:pt x="336" y="432"/>
                    <a:pt x="337" y="437"/>
                    <a:pt x="338" y="439"/>
                  </a:cubicBezTo>
                  <a:cubicBezTo>
                    <a:pt x="338" y="441"/>
                    <a:pt x="335" y="447"/>
                    <a:pt x="336" y="447"/>
                  </a:cubicBezTo>
                  <a:cubicBezTo>
                    <a:pt x="338" y="447"/>
                    <a:pt x="342" y="450"/>
                    <a:pt x="346" y="450"/>
                  </a:cubicBezTo>
                  <a:cubicBezTo>
                    <a:pt x="350" y="450"/>
                    <a:pt x="351" y="449"/>
                    <a:pt x="352" y="447"/>
                  </a:cubicBezTo>
                  <a:cubicBezTo>
                    <a:pt x="353" y="444"/>
                    <a:pt x="352" y="442"/>
                    <a:pt x="358" y="439"/>
                  </a:cubicBezTo>
                  <a:cubicBezTo>
                    <a:pt x="363" y="435"/>
                    <a:pt x="365" y="438"/>
                    <a:pt x="367" y="437"/>
                  </a:cubicBezTo>
                  <a:cubicBezTo>
                    <a:pt x="369" y="437"/>
                    <a:pt x="374" y="423"/>
                    <a:pt x="375" y="419"/>
                  </a:cubicBezTo>
                  <a:cubicBezTo>
                    <a:pt x="376" y="414"/>
                    <a:pt x="376" y="409"/>
                    <a:pt x="376" y="407"/>
                  </a:cubicBezTo>
                  <a:cubicBezTo>
                    <a:pt x="377" y="405"/>
                    <a:pt x="383" y="397"/>
                    <a:pt x="384" y="396"/>
                  </a:cubicBezTo>
                  <a:cubicBezTo>
                    <a:pt x="386" y="394"/>
                    <a:pt x="387" y="396"/>
                    <a:pt x="388" y="396"/>
                  </a:cubicBezTo>
                  <a:cubicBezTo>
                    <a:pt x="389" y="395"/>
                    <a:pt x="392" y="388"/>
                    <a:pt x="394" y="387"/>
                  </a:cubicBezTo>
                  <a:cubicBezTo>
                    <a:pt x="395" y="386"/>
                    <a:pt x="397" y="384"/>
                    <a:pt x="397" y="382"/>
                  </a:cubicBezTo>
                  <a:cubicBezTo>
                    <a:pt x="397" y="380"/>
                    <a:pt x="395" y="376"/>
                    <a:pt x="394" y="373"/>
                  </a:cubicBezTo>
                  <a:cubicBezTo>
                    <a:pt x="394" y="370"/>
                    <a:pt x="390" y="369"/>
                    <a:pt x="386" y="369"/>
                  </a:cubicBezTo>
                  <a:cubicBezTo>
                    <a:pt x="383" y="369"/>
                    <a:pt x="382" y="366"/>
                    <a:pt x="380" y="363"/>
                  </a:cubicBezTo>
                  <a:cubicBezTo>
                    <a:pt x="378" y="360"/>
                    <a:pt x="381" y="355"/>
                    <a:pt x="383" y="353"/>
                  </a:cubicBezTo>
                  <a:cubicBezTo>
                    <a:pt x="384" y="351"/>
                    <a:pt x="384" y="344"/>
                    <a:pt x="384" y="342"/>
                  </a:cubicBezTo>
                  <a:cubicBezTo>
                    <a:pt x="385" y="340"/>
                    <a:pt x="381" y="338"/>
                    <a:pt x="381" y="336"/>
                  </a:cubicBezTo>
                  <a:cubicBezTo>
                    <a:pt x="381" y="334"/>
                    <a:pt x="384" y="337"/>
                    <a:pt x="386" y="337"/>
                  </a:cubicBezTo>
                  <a:cubicBezTo>
                    <a:pt x="389" y="337"/>
                    <a:pt x="394" y="330"/>
                    <a:pt x="396" y="328"/>
                  </a:cubicBezTo>
                  <a:cubicBezTo>
                    <a:pt x="397" y="326"/>
                    <a:pt x="399" y="321"/>
                    <a:pt x="400" y="320"/>
                  </a:cubicBezTo>
                  <a:cubicBezTo>
                    <a:pt x="400" y="319"/>
                    <a:pt x="407" y="316"/>
                    <a:pt x="409" y="315"/>
                  </a:cubicBezTo>
                  <a:cubicBezTo>
                    <a:pt x="410" y="314"/>
                    <a:pt x="415" y="313"/>
                    <a:pt x="416" y="310"/>
                  </a:cubicBezTo>
                  <a:cubicBezTo>
                    <a:pt x="416" y="307"/>
                    <a:pt x="421" y="303"/>
                    <a:pt x="423" y="301"/>
                  </a:cubicBezTo>
                  <a:cubicBezTo>
                    <a:pt x="425" y="299"/>
                    <a:pt x="421" y="298"/>
                    <a:pt x="420" y="295"/>
                  </a:cubicBezTo>
                  <a:cubicBezTo>
                    <a:pt x="418" y="293"/>
                    <a:pt x="420" y="293"/>
                    <a:pt x="421" y="291"/>
                  </a:cubicBezTo>
                  <a:cubicBezTo>
                    <a:pt x="423" y="290"/>
                    <a:pt x="423" y="289"/>
                    <a:pt x="423" y="288"/>
                  </a:cubicBezTo>
                  <a:cubicBezTo>
                    <a:pt x="424" y="287"/>
                    <a:pt x="426" y="286"/>
                    <a:pt x="429" y="284"/>
                  </a:cubicBezTo>
                  <a:cubicBezTo>
                    <a:pt x="431" y="282"/>
                    <a:pt x="429" y="282"/>
                    <a:pt x="429" y="280"/>
                  </a:cubicBezTo>
                  <a:cubicBezTo>
                    <a:pt x="430" y="278"/>
                    <a:pt x="434" y="279"/>
                    <a:pt x="438" y="280"/>
                  </a:cubicBezTo>
                  <a:cubicBezTo>
                    <a:pt x="439" y="280"/>
                    <a:pt x="439" y="280"/>
                    <a:pt x="440" y="280"/>
                  </a:cubicBezTo>
                  <a:cubicBezTo>
                    <a:pt x="440" y="280"/>
                    <a:pt x="441" y="280"/>
                    <a:pt x="441" y="280"/>
                  </a:cubicBezTo>
                  <a:cubicBezTo>
                    <a:pt x="441" y="280"/>
                    <a:pt x="442" y="280"/>
                    <a:pt x="442" y="280"/>
                  </a:cubicBezTo>
                  <a:cubicBezTo>
                    <a:pt x="443" y="280"/>
                    <a:pt x="443" y="280"/>
                    <a:pt x="443" y="280"/>
                  </a:cubicBezTo>
                  <a:cubicBezTo>
                    <a:pt x="444" y="280"/>
                    <a:pt x="445" y="279"/>
                    <a:pt x="445" y="279"/>
                  </a:cubicBezTo>
                  <a:cubicBezTo>
                    <a:pt x="446" y="279"/>
                    <a:pt x="447" y="279"/>
                    <a:pt x="447" y="279"/>
                  </a:cubicBezTo>
                  <a:cubicBezTo>
                    <a:pt x="451" y="279"/>
                    <a:pt x="453" y="282"/>
                    <a:pt x="454" y="284"/>
                  </a:cubicBezTo>
                  <a:cubicBezTo>
                    <a:pt x="456" y="286"/>
                    <a:pt x="455" y="293"/>
                    <a:pt x="452" y="293"/>
                  </a:cubicBezTo>
                  <a:cubicBezTo>
                    <a:pt x="450" y="294"/>
                    <a:pt x="444" y="302"/>
                    <a:pt x="443" y="305"/>
                  </a:cubicBezTo>
                  <a:cubicBezTo>
                    <a:pt x="442" y="307"/>
                    <a:pt x="432" y="315"/>
                    <a:pt x="431" y="318"/>
                  </a:cubicBezTo>
                  <a:cubicBezTo>
                    <a:pt x="429" y="322"/>
                    <a:pt x="421" y="329"/>
                    <a:pt x="419" y="331"/>
                  </a:cubicBezTo>
                  <a:cubicBezTo>
                    <a:pt x="416" y="334"/>
                    <a:pt x="418" y="334"/>
                    <a:pt x="419" y="338"/>
                  </a:cubicBezTo>
                  <a:cubicBezTo>
                    <a:pt x="420" y="342"/>
                    <a:pt x="423" y="353"/>
                    <a:pt x="422" y="355"/>
                  </a:cubicBezTo>
                  <a:cubicBezTo>
                    <a:pt x="421" y="358"/>
                    <a:pt x="420" y="362"/>
                    <a:pt x="420" y="364"/>
                  </a:cubicBezTo>
                  <a:cubicBezTo>
                    <a:pt x="420" y="366"/>
                    <a:pt x="421" y="369"/>
                    <a:pt x="424" y="369"/>
                  </a:cubicBezTo>
                  <a:cubicBezTo>
                    <a:pt x="426" y="369"/>
                    <a:pt x="430" y="371"/>
                    <a:pt x="430" y="373"/>
                  </a:cubicBezTo>
                  <a:cubicBezTo>
                    <a:pt x="430" y="375"/>
                    <a:pt x="431" y="377"/>
                    <a:pt x="434" y="378"/>
                  </a:cubicBezTo>
                  <a:cubicBezTo>
                    <a:pt x="437" y="379"/>
                    <a:pt x="443" y="379"/>
                    <a:pt x="445" y="378"/>
                  </a:cubicBezTo>
                  <a:cubicBezTo>
                    <a:pt x="446" y="377"/>
                    <a:pt x="448" y="375"/>
                    <a:pt x="454" y="375"/>
                  </a:cubicBezTo>
                  <a:cubicBezTo>
                    <a:pt x="459" y="374"/>
                    <a:pt x="465" y="374"/>
                    <a:pt x="468" y="372"/>
                  </a:cubicBezTo>
                  <a:cubicBezTo>
                    <a:pt x="470" y="370"/>
                    <a:pt x="473" y="370"/>
                    <a:pt x="474" y="371"/>
                  </a:cubicBezTo>
                  <a:cubicBezTo>
                    <a:pt x="475" y="371"/>
                    <a:pt x="476" y="371"/>
                    <a:pt x="476" y="371"/>
                  </a:cubicBezTo>
                  <a:cubicBezTo>
                    <a:pt x="476" y="371"/>
                    <a:pt x="477" y="371"/>
                    <a:pt x="477" y="371"/>
                  </a:cubicBezTo>
                  <a:cubicBezTo>
                    <a:pt x="478" y="371"/>
                    <a:pt x="480" y="371"/>
                    <a:pt x="482" y="370"/>
                  </a:cubicBezTo>
                  <a:cubicBezTo>
                    <a:pt x="485" y="369"/>
                    <a:pt x="487" y="368"/>
                    <a:pt x="486" y="372"/>
                  </a:cubicBezTo>
                  <a:cubicBezTo>
                    <a:pt x="485" y="376"/>
                    <a:pt x="490" y="374"/>
                    <a:pt x="492" y="375"/>
                  </a:cubicBezTo>
                  <a:cubicBezTo>
                    <a:pt x="495" y="376"/>
                    <a:pt x="496" y="380"/>
                    <a:pt x="492" y="380"/>
                  </a:cubicBezTo>
                  <a:cubicBezTo>
                    <a:pt x="488" y="381"/>
                    <a:pt x="482" y="381"/>
                    <a:pt x="482" y="383"/>
                  </a:cubicBezTo>
                  <a:cubicBezTo>
                    <a:pt x="483" y="383"/>
                    <a:pt x="483" y="384"/>
                    <a:pt x="483" y="384"/>
                  </a:cubicBezTo>
                  <a:cubicBezTo>
                    <a:pt x="483" y="384"/>
                    <a:pt x="483" y="384"/>
                    <a:pt x="483" y="384"/>
                  </a:cubicBezTo>
                  <a:cubicBezTo>
                    <a:pt x="483" y="385"/>
                    <a:pt x="483" y="386"/>
                    <a:pt x="481" y="386"/>
                  </a:cubicBezTo>
                  <a:cubicBezTo>
                    <a:pt x="480" y="386"/>
                    <a:pt x="480" y="386"/>
                    <a:pt x="479" y="386"/>
                  </a:cubicBezTo>
                  <a:cubicBezTo>
                    <a:pt x="479" y="386"/>
                    <a:pt x="478" y="386"/>
                    <a:pt x="478" y="386"/>
                  </a:cubicBezTo>
                  <a:cubicBezTo>
                    <a:pt x="472" y="386"/>
                    <a:pt x="460" y="386"/>
                    <a:pt x="455" y="386"/>
                  </a:cubicBezTo>
                  <a:cubicBezTo>
                    <a:pt x="450" y="386"/>
                    <a:pt x="441" y="390"/>
                    <a:pt x="440" y="394"/>
                  </a:cubicBezTo>
                  <a:cubicBezTo>
                    <a:pt x="440" y="398"/>
                    <a:pt x="442" y="402"/>
                    <a:pt x="445" y="404"/>
                  </a:cubicBezTo>
                  <a:cubicBezTo>
                    <a:pt x="445" y="404"/>
                    <a:pt x="446" y="404"/>
                    <a:pt x="446" y="405"/>
                  </a:cubicBezTo>
                  <a:cubicBezTo>
                    <a:pt x="446" y="405"/>
                    <a:pt x="446" y="405"/>
                    <a:pt x="446" y="405"/>
                  </a:cubicBezTo>
                  <a:cubicBezTo>
                    <a:pt x="447" y="406"/>
                    <a:pt x="447" y="406"/>
                    <a:pt x="447" y="407"/>
                  </a:cubicBezTo>
                  <a:cubicBezTo>
                    <a:pt x="447" y="407"/>
                    <a:pt x="447" y="407"/>
                    <a:pt x="447" y="407"/>
                  </a:cubicBezTo>
                  <a:cubicBezTo>
                    <a:pt x="448" y="409"/>
                    <a:pt x="448" y="410"/>
                    <a:pt x="448" y="412"/>
                  </a:cubicBezTo>
                  <a:cubicBezTo>
                    <a:pt x="448" y="413"/>
                    <a:pt x="448" y="415"/>
                    <a:pt x="448" y="416"/>
                  </a:cubicBezTo>
                  <a:cubicBezTo>
                    <a:pt x="448" y="421"/>
                    <a:pt x="444" y="426"/>
                    <a:pt x="441" y="425"/>
                  </a:cubicBezTo>
                  <a:cubicBezTo>
                    <a:pt x="438" y="425"/>
                    <a:pt x="431" y="415"/>
                    <a:pt x="429" y="414"/>
                  </a:cubicBezTo>
                  <a:cubicBezTo>
                    <a:pt x="426" y="414"/>
                    <a:pt x="421" y="417"/>
                    <a:pt x="421" y="419"/>
                  </a:cubicBezTo>
                  <a:cubicBezTo>
                    <a:pt x="420" y="421"/>
                    <a:pt x="419" y="425"/>
                    <a:pt x="417" y="427"/>
                  </a:cubicBezTo>
                  <a:cubicBezTo>
                    <a:pt x="416" y="428"/>
                    <a:pt x="416" y="431"/>
                    <a:pt x="416" y="434"/>
                  </a:cubicBezTo>
                  <a:cubicBezTo>
                    <a:pt x="416" y="436"/>
                    <a:pt x="416" y="438"/>
                    <a:pt x="415" y="439"/>
                  </a:cubicBezTo>
                  <a:cubicBezTo>
                    <a:pt x="415" y="439"/>
                    <a:pt x="415" y="439"/>
                    <a:pt x="415" y="439"/>
                  </a:cubicBezTo>
                  <a:cubicBezTo>
                    <a:pt x="415" y="441"/>
                    <a:pt x="415" y="443"/>
                    <a:pt x="415" y="445"/>
                  </a:cubicBezTo>
                  <a:cubicBezTo>
                    <a:pt x="415" y="446"/>
                    <a:pt x="414" y="447"/>
                    <a:pt x="413" y="448"/>
                  </a:cubicBezTo>
                  <a:cubicBezTo>
                    <a:pt x="413" y="448"/>
                    <a:pt x="413" y="448"/>
                    <a:pt x="413" y="448"/>
                  </a:cubicBezTo>
                  <a:cubicBezTo>
                    <a:pt x="413" y="449"/>
                    <a:pt x="412" y="450"/>
                    <a:pt x="411" y="451"/>
                  </a:cubicBezTo>
                  <a:cubicBezTo>
                    <a:pt x="411" y="451"/>
                    <a:pt x="411" y="451"/>
                    <a:pt x="411" y="451"/>
                  </a:cubicBezTo>
                  <a:cubicBezTo>
                    <a:pt x="410" y="452"/>
                    <a:pt x="408" y="453"/>
                    <a:pt x="407" y="454"/>
                  </a:cubicBezTo>
                  <a:cubicBezTo>
                    <a:pt x="407" y="455"/>
                    <a:pt x="407" y="455"/>
                    <a:pt x="407" y="455"/>
                  </a:cubicBezTo>
                  <a:cubicBezTo>
                    <a:pt x="406" y="455"/>
                    <a:pt x="406" y="456"/>
                    <a:pt x="406" y="456"/>
                  </a:cubicBezTo>
                  <a:cubicBezTo>
                    <a:pt x="406" y="456"/>
                    <a:pt x="406" y="456"/>
                    <a:pt x="405" y="457"/>
                  </a:cubicBezTo>
                  <a:cubicBezTo>
                    <a:pt x="405" y="457"/>
                    <a:pt x="405" y="458"/>
                    <a:pt x="405" y="459"/>
                  </a:cubicBezTo>
                  <a:cubicBezTo>
                    <a:pt x="404" y="459"/>
                    <a:pt x="404" y="459"/>
                    <a:pt x="404" y="459"/>
                  </a:cubicBezTo>
                  <a:cubicBezTo>
                    <a:pt x="404" y="460"/>
                    <a:pt x="403" y="460"/>
                    <a:pt x="403" y="461"/>
                  </a:cubicBezTo>
                  <a:cubicBezTo>
                    <a:pt x="403" y="461"/>
                    <a:pt x="403" y="461"/>
                    <a:pt x="402" y="461"/>
                  </a:cubicBezTo>
                  <a:cubicBezTo>
                    <a:pt x="402" y="461"/>
                    <a:pt x="401" y="462"/>
                    <a:pt x="400" y="462"/>
                  </a:cubicBezTo>
                  <a:cubicBezTo>
                    <a:pt x="400" y="462"/>
                    <a:pt x="400" y="462"/>
                    <a:pt x="400" y="462"/>
                  </a:cubicBezTo>
                  <a:cubicBezTo>
                    <a:pt x="399" y="463"/>
                    <a:pt x="398" y="463"/>
                    <a:pt x="397" y="463"/>
                  </a:cubicBezTo>
                  <a:cubicBezTo>
                    <a:pt x="394" y="463"/>
                    <a:pt x="395" y="458"/>
                    <a:pt x="390" y="458"/>
                  </a:cubicBezTo>
                  <a:cubicBezTo>
                    <a:pt x="384" y="458"/>
                    <a:pt x="370" y="461"/>
                    <a:pt x="365" y="464"/>
                  </a:cubicBezTo>
                  <a:cubicBezTo>
                    <a:pt x="364" y="464"/>
                    <a:pt x="362" y="465"/>
                    <a:pt x="361" y="465"/>
                  </a:cubicBezTo>
                  <a:cubicBezTo>
                    <a:pt x="361" y="466"/>
                    <a:pt x="360" y="466"/>
                    <a:pt x="360" y="466"/>
                  </a:cubicBezTo>
                  <a:cubicBezTo>
                    <a:pt x="359" y="466"/>
                    <a:pt x="358" y="466"/>
                    <a:pt x="358" y="466"/>
                  </a:cubicBezTo>
                  <a:cubicBezTo>
                    <a:pt x="357" y="467"/>
                    <a:pt x="357" y="467"/>
                    <a:pt x="356" y="467"/>
                  </a:cubicBezTo>
                  <a:cubicBezTo>
                    <a:pt x="356" y="467"/>
                    <a:pt x="355" y="467"/>
                    <a:pt x="354" y="467"/>
                  </a:cubicBezTo>
                  <a:cubicBezTo>
                    <a:pt x="354" y="467"/>
                    <a:pt x="353" y="467"/>
                    <a:pt x="353" y="467"/>
                  </a:cubicBezTo>
                  <a:cubicBezTo>
                    <a:pt x="352" y="467"/>
                    <a:pt x="351" y="467"/>
                    <a:pt x="350" y="467"/>
                  </a:cubicBezTo>
                  <a:cubicBezTo>
                    <a:pt x="346" y="467"/>
                    <a:pt x="347" y="462"/>
                    <a:pt x="346" y="461"/>
                  </a:cubicBezTo>
                  <a:cubicBezTo>
                    <a:pt x="346" y="461"/>
                    <a:pt x="344" y="463"/>
                    <a:pt x="343" y="465"/>
                  </a:cubicBezTo>
                  <a:cubicBezTo>
                    <a:pt x="341" y="467"/>
                    <a:pt x="339" y="462"/>
                    <a:pt x="336" y="462"/>
                  </a:cubicBezTo>
                  <a:cubicBezTo>
                    <a:pt x="332" y="462"/>
                    <a:pt x="326" y="467"/>
                    <a:pt x="323" y="467"/>
                  </a:cubicBezTo>
                  <a:cubicBezTo>
                    <a:pt x="320" y="468"/>
                    <a:pt x="323" y="464"/>
                    <a:pt x="322" y="462"/>
                  </a:cubicBezTo>
                  <a:cubicBezTo>
                    <a:pt x="322" y="460"/>
                    <a:pt x="314" y="465"/>
                    <a:pt x="313" y="464"/>
                  </a:cubicBezTo>
                  <a:cubicBezTo>
                    <a:pt x="312" y="464"/>
                    <a:pt x="310" y="461"/>
                    <a:pt x="312" y="460"/>
                  </a:cubicBezTo>
                  <a:cubicBezTo>
                    <a:pt x="312" y="460"/>
                    <a:pt x="312" y="460"/>
                    <a:pt x="312" y="460"/>
                  </a:cubicBezTo>
                  <a:cubicBezTo>
                    <a:pt x="312" y="459"/>
                    <a:pt x="312" y="459"/>
                    <a:pt x="312" y="459"/>
                  </a:cubicBezTo>
                  <a:cubicBezTo>
                    <a:pt x="312" y="459"/>
                    <a:pt x="312" y="459"/>
                    <a:pt x="312" y="459"/>
                  </a:cubicBezTo>
                  <a:cubicBezTo>
                    <a:pt x="312" y="458"/>
                    <a:pt x="311" y="458"/>
                    <a:pt x="311" y="458"/>
                  </a:cubicBezTo>
                  <a:cubicBezTo>
                    <a:pt x="311" y="458"/>
                    <a:pt x="311" y="458"/>
                    <a:pt x="311" y="457"/>
                  </a:cubicBezTo>
                  <a:cubicBezTo>
                    <a:pt x="311" y="457"/>
                    <a:pt x="311" y="457"/>
                    <a:pt x="310" y="456"/>
                  </a:cubicBezTo>
                  <a:cubicBezTo>
                    <a:pt x="310" y="456"/>
                    <a:pt x="310" y="456"/>
                    <a:pt x="310" y="456"/>
                  </a:cubicBezTo>
                  <a:cubicBezTo>
                    <a:pt x="310" y="456"/>
                    <a:pt x="310" y="456"/>
                    <a:pt x="310" y="456"/>
                  </a:cubicBezTo>
                  <a:cubicBezTo>
                    <a:pt x="310" y="455"/>
                    <a:pt x="309" y="455"/>
                    <a:pt x="309" y="455"/>
                  </a:cubicBezTo>
                  <a:cubicBezTo>
                    <a:pt x="309" y="454"/>
                    <a:pt x="309" y="454"/>
                    <a:pt x="309" y="454"/>
                  </a:cubicBezTo>
                  <a:cubicBezTo>
                    <a:pt x="308" y="454"/>
                    <a:pt x="308" y="454"/>
                    <a:pt x="308" y="453"/>
                  </a:cubicBezTo>
                  <a:cubicBezTo>
                    <a:pt x="308" y="453"/>
                    <a:pt x="308" y="453"/>
                    <a:pt x="308" y="453"/>
                  </a:cubicBezTo>
                  <a:cubicBezTo>
                    <a:pt x="308" y="453"/>
                    <a:pt x="308" y="452"/>
                    <a:pt x="308" y="452"/>
                  </a:cubicBezTo>
                  <a:cubicBezTo>
                    <a:pt x="308" y="452"/>
                    <a:pt x="307" y="452"/>
                    <a:pt x="308" y="452"/>
                  </a:cubicBezTo>
                  <a:cubicBezTo>
                    <a:pt x="308" y="450"/>
                    <a:pt x="313" y="452"/>
                    <a:pt x="316" y="450"/>
                  </a:cubicBezTo>
                  <a:cubicBezTo>
                    <a:pt x="319" y="449"/>
                    <a:pt x="311" y="447"/>
                    <a:pt x="309" y="447"/>
                  </a:cubicBezTo>
                  <a:cubicBezTo>
                    <a:pt x="306" y="446"/>
                    <a:pt x="311" y="442"/>
                    <a:pt x="314" y="439"/>
                  </a:cubicBezTo>
                  <a:cubicBezTo>
                    <a:pt x="317" y="435"/>
                    <a:pt x="319" y="436"/>
                    <a:pt x="320" y="434"/>
                  </a:cubicBezTo>
                  <a:cubicBezTo>
                    <a:pt x="321" y="432"/>
                    <a:pt x="317" y="432"/>
                    <a:pt x="315" y="434"/>
                  </a:cubicBezTo>
                  <a:cubicBezTo>
                    <a:pt x="312" y="435"/>
                    <a:pt x="312" y="425"/>
                    <a:pt x="314" y="425"/>
                  </a:cubicBezTo>
                  <a:cubicBezTo>
                    <a:pt x="316" y="424"/>
                    <a:pt x="317" y="418"/>
                    <a:pt x="317" y="416"/>
                  </a:cubicBezTo>
                  <a:cubicBezTo>
                    <a:pt x="317" y="413"/>
                    <a:pt x="312" y="418"/>
                    <a:pt x="310" y="419"/>
                  </a:cubicBezTo>
                  <a:cubicBezTo>
                    <a:pt x="308" y="421"/>
                    <a:pt x="305" y="424"/>
                    <a:pt x="307" y="425"/>
                  </a:cubicBezTo>
                  <a:cubicBezTo>
                    <a:pt x="309" y="427"/>
                    <a:pt x="305" y="430"/>
                    <a:pt x="304" y="430"/>
                  </a:cubicBezTo>
                  <a:cubicBezTo>
                    <a:pt x="302" y="431"/>
                    <a:pt x="301" y="426"/>
                    <a:pt x="300" y="425"/>
                  </a:cubicBezTo>
                  <a:cubicBezTo>
                    <a:pt x="298" y="423"/>
                    <a:pt x="297" y="427"/>
                    <a:pt x="296" y="429"/>
                  </a:cubicBezTo>
                  <a:cubicBezTo>
                    <a:pt x="294" y="430"/>
                    <a:pt x="295" y="438"/>
                    <a:pt x="294" y="440"/>
                  </a:cubicBezTo>
                  <a:cubicBezTo>
                    <a:pt x="293" y="442"/>
                    <a:pt x="295" y="445"/>
                    <a:pt x="295" y="449"/>
                  </a:cubicBezTo>
                  <a:cubicBezTo>
                    <a:pt x="295" y="450"/>
                    <a:pt x="296" y="450"/>
                    <a:pt x="296" y="451"/>
                  </a:cubicBezTo>
                  <a:cubicBezTo>
                    <a:pt x="296" y="451"/>
                    <a:pt x="296" y="451"/>
                    <a:pt x="296" y="451"/>
                  </a:cubicBezTo>
                  <a:cubicBezTo>
                    <a:pt x="296" y="452"/>
                    <a:pt x="296" y="452"/>
                    <a:pt x="296" y="453"/>
                  </a:cubicBezTo>
                  <a:cubicBezTo>
                    <a:pt x="296" y="454"/>
                    <a:pt x="296" y="455"/>
                    <a:pt x="297" y="456"/>
                  </a:cubicBezTo>
                  <a:cubicBezTo>
                    <a:pt x="297" y="456"/>
                    <a:pt x="297" y="456"/>
                    <a:pt x="297" y="456"/>
                  </a:cubicBezTo>
                  <a:cubicBezTo>
                    <a:pt x="297" y="457"/>
                    <a:pt x="297" y="458"/>
                    <a:pt x="297" y="459"/>
                  </a:cubicBezTo>
                  <a:cubicBezTo>
                    <a:pt x="297" y="459"/>
                    <a:pt x="298" y="460"/>
                    <a:pt x="298" y="460"/>
                  </a:cubicBezTo>
                  <a:cubicBezTo>
                    <a:pt x="298" y="461"/>
                    <a:pt x="298" y="462"/>
                    <a:pt x="298" y="462"/>
                  </a:cubicBezTo>
                  <a:cubicBezTo>
                    <a:pt x="298" y="463"/>
                    <a:pt x="298" y="463"/>
                    <a:pt x="298" y="463"/>
                  </a:cubicBezTo>
                  <a:cubicBezTo>
                    <a:pt x="298" y="464"/>
                    <a:pt x="298" y="465"/>
                    <a:pt x="299" y="465"/>
                  </a:cubicBezTo>
                  <a:cubicBezTo>
                    <a:pt x="299" y="465"/>
                    <a:pt x="299" y="466"/>
                    <a:pt x="299" y="466"/>
                  </a:cubicBezTo>
                  <a:cubicBezTo>
                    <a:pt x="299" y="467"/>
                    <a:pt x="299" y="467"/>
                    <a:pt x="299" y="468"/>
                  </a:cubicBezTo>
                  <a:cubicBezTo>
                    <a:pt x="299" y="470"/>
                    <a:pt x="298" y="472"/>
                    <a:pt x="295" y="474"/>
                  </a:cubicBezTo>
                  <a:cubicBezTo>
                    <a:pt x="293" y="476"/>
                    <a:pt x="287" y="469"/>
                    <a:pt x="284" y="472"/>
                  </a:cubicBezTo>
                  <a:cubicBezTo>
                    <a:pt x="283" y="473"/>
                    <a:pt x="282" y="473"/>
                    <a:pt x="281" y="474"/>
                  </a:cubicBezTo>
                  <a:cubicBezTo>
                    <a:pt x="281" y="474"/>
                    <a:pt x="280" y="474"/>
                    <a:pt x="280" y="475"/>
                  </a:cubicBezTo>
                  <a:cubicBezTo>
                    <a:pt x="279" y="475"/>
                    <a:pt x="279" y="475"/>
                    <a:pt x="278" y="476"/>
                  </a:cubicBezTo>
                  <a:cubicBezTo>
                    <a:pt x="278" y="476"/>
                    <a:pt x="278" y="476"/>
                    <a:pt x="277" y="476"/>
                  </a:cubicBezTo>
                  <a:cubicBezTo>
                    <a:pt x="276" y="476"/>
                    <a:pt x="275" y="476"/>
                    <a:pt x="275" y="476"/>
                  </a:cubicBezTo>
                  <a:cubicBezTo>
                    <a:pt x="272" y="476"/>
                    <a:pt x="269" y="477"/>
                    <a:pt x="266" y="480"/>
                  </a:cubicBezTo>
                  <a:cubicBezTo>
                    <a:pt x="263" y="483"/>
                    <a:pt x="263" y="483"/>
                    <a:pt x="261" y="483"/>
                  </a:cubicBezTo>
                  <a:cubicBezTo>
                    <a:pt x="259" y="483"/>
                    <a:pt x="253" y="494"/>
                    <a:pt x="251" y="499"/>
                  </a:cubicBezTo>
                  <a:cubicBezTo>
                    <a:pt x="251" y="500"/>
                    <a:pt x="250" y="500"/>
                    <a:pt x="250" y="501"/>
                  </a:cubicBezTo>
                  <a:cubicBezTo>
                    <a:pt x="250" y="501"/>
                    <a:pt x="250" y="501"/>
                    <a:pt x="249" y="501"/>
                  </a:cubicBezTo>
                  <a:cubicBezTo>
                    <a:pt x="249" y="502"/>
                    <a:pt x="248" y="503"/>
                    <a:pt x="248" y="503"/>
                  </a:cubicBezTo>
                  <a:cubicBezTo>
                    <a:pt x="248" y="503"/>
                    <a:pt x="248" y="503"/>
                    <a:pt x="248" y="503"/>
                  </a:cubicBezTo>
                  <a:cubicBezTo>
                    <a:pt x="247" y="503"/>
                    <a:pt x="247" y="504"/>
                    <a:pt x="246" y="504"/>
                  </a:cubicBezTo>
                  <a:cubicBezTo>
                    <a:pt x="246" y="504"/>
                    <a:pt x="246" y="504"/>
                    <a:pt x="246" y="504"/>
                  </a:cubicBezTo>
                  <a:cubicBezTo>
                    <a:pt x="245" y="504"/>
                    <a:pt x="245" y="504"/>
                    <a:pt x="245" y="505"/>
                  </a:cubicBezTo>
                  <a:cubicBezTo>
                    <a:pt x="244" y="505"/>
                    <a:pt x="244" y="505"/>
                    <a:pt x="244" y="505"/>
                  </a:cubicBezTo>
                  <a:cubicBezTo>
                    <a:pt x="244" y="505"/>
                    <a:pt x="243" y="505"/>
                    <a:pt x="243" y="505"/>
                  </a:cubicBezTo>
                  <a:cubicBezTo>
                    <a:pt x="243" y="505"/>
                    <a:pt x="243" y="505"/>
                    <a:pt x="243" y="505"/>
                  </a:cubicBezTo>
                  <a:cubicBezTo>
                    <a:pt x="242" y="505"/>
                    <a:pt x="242" y="505"/>
                    <a:pt x="242" y="505"/>
                  </a:cubicBezTo>
                  <a:cubicBezTo>
                    <a:pt x="240" y="505"/>
                    <a:pt x="238" y="505"/>
                    <a:pt x="236" y="505"/>
                  </a:cubicBezTo>
                  <a:cubicBezTo>
                    <a:pt x="234" y="505"/>
                    <a:pt x="233" y="505"/>
                    <a:pt x="231" y="506"/>
                  </a:cubicBezTo>
                  <a:cubicBezTo>
                    <a:pt x="231" y="506"/>
                    <a:pt x="231" y="506"/>
                    <a:pt x="231" y="506"/>
                  </a:cubicBezTo>
                  <a:cubicBezTo>
                    <a:pt x="230" y="507"/>
                    <a:pt x="229" y="507"/>
                    <a:pt x="229" y="508"/>
                  </a:cubicBezTo>
                  <a:cubicBezTo>
                    <a:pt x="227" y="511"/>
                    <a:pt x="228" y="516"/>
                    <a:pt x="228" y="518"/>
                  </a:cubicBezTo>
                  <a:cubicBezTo>
                    <a:pt x="228" y="519"/>
                    <a:pt x="224" y="523"/>
                    <a:pt x="222" y="524"/>
                  </a:cubicBezTo>
                  <a:cubicBezTo>
                    <a:pt x="221" y="525"/>
                    <a:pt x="218" y="524"/>
                    <a:pt x="215" y="526"/>
                  </a:cubicBezTo>
                  <a:cubicBezTo>
                    <a:pt x="212" y="528"/>
                    <a:pt x="213" y="530"/>
                    <a:pt x="209" y="533"/>
                  </a:cubicBezTo>
                  <a:cubicBezTo>
                    <a:pt x="205" y="535"/>
                    <a:pt x="203" y="533"/>
                    <a:pt x="199" y="531"/>
                  </a:cubicBezTo>
                  <a:cubicBezTo>
                    <a:pt x="195" y="529"/>
                    <a:pt x="193" y="529"/>
                    <a:pt x="194" y="531"/>
                  </a:cubicBezTo>
                  <a:cubicBezTo>
                    <a:pt x="195" y="534"/>
                    <a:pt x="196" y="538"/>
                    <a:pt x="197" y="540"/>
                  </a:cubicBezTo>
                  <a:cubicBezTo>
                    <a:pt x="197" y="542"/>
                    <a:pt x="194" y="542"/>
                    <a:pt x="190" y="543"/>
                  </a:cubicBezTo>
                  <a:cubicBezTo>
                    <a:pt x="185" y="544"/>
                    <a:pt x="181" y="539"/>
                    <a:pt x="173" y="540"/>
                  </a:cubicBezTo>
                  <a:cubicBezTo>
                    <a:pt x="166" y="541"/>
                    <a:pt x="163" y="542"/>
                    <a:pt x="164" y="543"/>
                  </a:cubicBezTo>
                  <a:cubicBezTo>
                    <a:pt x="166" y="544"/>
                    <a:pt x="165" y="548"/>
                    <a:pt x="166" y="550"/>
                  </a:cubicBezTo>
                  <a:cubicBezTo>
                    <a:pt x="167" y="553"/>
                    <a:pt x="184" y="559"/>
                    <a:pt x="187" y="559"/>
                  </a:cubicBezTo>
                  <a:cubicBezTo>
                    <a:pt x="190" y="560"/>
                    <a:pt x="188" y="563"/>
                    <a:pt x="189" y="566"/>
                  </a:cubicBezTo>
                  <a:cubicBezTo>
                    <a:pt x="189" y="568"/>
                    <a:pt x="195" y="570"/>
                    <a:pt x="197" y="581"/>
                  </a:cubicBezTo>
                  <a:cubicBezTo>
                    <a:pt x="199" y="592"/>
                    <a:pt x="194" y="594"/>
                    <a:pt x="194" y="598"/>
                  </a:cubicBezTo>
                  <a:cubicBezTo>
                    <a:pt x="194" y="599"/>
                    <a:pt x="194" y="600"/>
                    <a:pt x="194" y="601"/>
                  </a:cubicBezTo>
                  <a:cubicBezTo>
                    <a:pt x="194" y="602"/>
                    <a:pt x="194" y="602"/>
                    <a:pt x="193" y="602"/>
                  </a:cubicBezTo>
                  <a:cubicBezTo>
                    <a:pt x="193" y="603"/>
                    <a:pt x="193" y="603"/>
                    <a:pt x="193" y="604"/>
                  </a:cubicBezTo>
                  <a:cubicBezTo>
                    <a:pt x="193" y="604"/>
                    <a:pt x="193" y="605"/>
                    <a:pt x="192" y="605"/>
                  </a:cubicBezTo>
                  <a:cubicBezTo>
                    <a:pt x="192" y="605"/>
                    <a:pt x="192" y="606"/>
                    <a:pt x="191" y="606"/>
                  </a:cubicBezTo>
                  <a:cubicBezTo>
                    <a:pt x="191" y="607"/>
                    <a:pt x="191" y="607"/>
                    <a:pt x="190" y="607"/>
                  </a:cubicBezTo>
                  <a:cubicBezTo>
                    <a:pt x="190" y="608"/>
                    <a:pt x="189" y="608"/>
                    <a:pt x="188" y="609"/>
                  </a:cubicBezTo>
                  <a:cubicBezTo>
                    <a:pt x="183" y="610"/>
                    <a:pt x="171" y="605"/>
                    <a:pt x="165" y="606"/>
                  </a:cubicBezTo>
                  <a:cubicBezTo>
                    <a:pt x="158" y="607"/>
                    <a:pt x="145" y="606"/>
                    <a:pt x="139" y="606"/>
                  </a:cubicBezTo>
                  <a:cubicBezTo>
                    <a:pt x="133" y="605"/>
                    <a:pt x="128" y="606"/>
                    <a:pt x="126" y="608"/>
                  </a:cubicBezTo>
                  <a:cubicBezTo>
                    <a:pt x="124" y="610"/>
                    <a:pt x="120" y="609"/>
                    <a:pt x="116" y="612"/>
                  </a:cubicBezTo>
                  <a:cubicBezTo>
                    <a:pt x="111" y="614"/>
                    <a:pt x="116" y="616"/>
                    <a:pt x="117" y="621"/>
                  </a:cubicBezTo>
                  <a:cubicBezTo>
                    <a:pt x="117" y="621"/>
                    <a:pt x="117" y="622"/>
                    <a:pt x="117" y="623"/>
                  </a:cubicBezTo>
                  <a:cubicBezTo>
                    <a:pt x="117" y="623"/>
                    <a:pt x="117" y="624"/>
                    <a:pt x="117" y="625"/>
                  </a:cubicBezTo>
                  <a:cubicBezTo>
                    <a:pt x="117" y="626"/>
                    <a:pt x="117" y="626"/>
                    <a:pt x="118" y="627"/>
                  </a:cubicBezTo>
                  <a:cubicBezTo>
                    <a:pt x="118" y="627"/>
                    <a:pt x="118" y="627"/>
                    <a:pt x="118" y="628"/>
                  </a:cubicBezTo>
                  <a:cubicBezTo>
                    <a:pt x="118" y="628"/>
                    <a:pt x="118" y="629"/>
                    <a:pt x="118" y="629"/>
                  </a:cubicBezTo>
                  <a:cubicBezTo>
                    <a:pt x="118" y="630"/>
                    <a:pt x="118" y="630"/>
                    <a:pt x="118" y="631"/>
                  </a:cubicBezTo>
                  <a:cubicBezTo>
                    <a:pt x="118" y="631"/>
                    <a:pt x="118" y="632"/>
                    <a:pt x="118" y="632"/>
                  </a:cubicBezTo>
                  <a:cubicBezTo>
                    <a:pt x="118" y="633"/>
                    <a:pt x="118" y="635"/>
                    <a:pt x="118" y="636"/>
                  </a:cubicBezTo>
                  <a:cubicBezTo>
                    <a:pt x="118" y="637"/>
                    <a:pt x="118" y="637"/>
                    <a:pt x="118" y="637"/>
                  </a:cubicBezTo>
                  <a:cubicBezTo>
                    <a:pt x="118" y="637"/>
                    <a:pt x="118" y="638"/>
                    <a:pt x="119" y="638"/>
                  </a:cubicBezTo>
                  <a:cubicBezTo>
                    <a:pt x="119" y="639"/>
                    <a:pt x="119" y="639"/>
                    <a:pt x="119" y="639"/>
                  </a:cubicBezTo>
                  <a:cubicBezTo>
                    <a:pt x="119" y="640"/>
                    <a:pt x="119" y="640"/>
                    <a:pt x="119" y="640"/>
                  </a:cubicBezTo>
                  <a:cubicBezTo>
                    <a:pt x="119" y="641"/>
                    <a:pt x="119" y="642"/>
                    <a:pt x="119" y="642"/>
                  </a:cubicBezTo>
                  <a:cubicBezTo>
                    <a:pt x="119" y="646"/>
                    <a:pt x="112" y="656"/>
                    <a:pt x="109" y="661"/>
                  </a:cubicBezTo>
                  <a:cubicBezTo>
                    <a:pt x="106" y="666"/>
                    <a:pt x="111" y="664"/>
                    <a:pt x="112" y="665"/>
                  </a:cubicBezTo>
                  <a:cubicBezTo>
                    <a:pt x="114" y="666"/>
                    <a:pt x="114" y="672"/>
                    <a:pt x="114" y="676"/>
                  </a:cubicBezTo>
                  <a:cubicBezTo>
                    <a:pt x="113" y="680"/>
                    <a:pt x="113" y="682"/>
                    <a:pt x="118" y="683"/>
                  </a:cubicBezTo>
                  <a:cubicBezTo>
                    <a:pt x="119" y="683"/>
                    <a:pt x="120" y="683"/>
                    <a:pt x="121" y="683"/>
                  </a:cubicBezTo>
                  <a:cubicBezTo>
                    <a:pt x="121" y="683"/>
                    <a:pt x="122" y="683"/>
                    <a:pt x="122" y="683"/>
                  </a:cubicBezTo>
                  <a:cubicBezTo>
                    <a:pt x="122" y="683"/>
                    <a:pt x="123" y="683"/>
                    <a:pt x="123" y="682"/>
                  </a:cubicBezTo>
                  <a:cubicBezTo>
                    <a:pt x="124" y="682"/>
                    <a:pt x="124" y="682"/>
                    <a:pt x="124" y="682"/>
                  </a:cubicBezTo>
                  <a:cubicBezTo>
                    <a:pt x="125" y="682"/>
                    <a:pt x="125" y="682"/>
                    <a:pt x="126" y="682"/>
                  </a:cubicBezTo>
                  <a:cubicBezTo>
                    <a:pt x="126" y="682"/>
                    <a:pt x="127" y="681"/>
                    <a:pt x="128" y="681"/>
                  </a:cubicBezTo>
                  <a:cubicBezTo>
                    <a:pt x="131" y="681"/>
                    <a:pt x="140" y="692"/>
                    <a:pt x="141" y="694"/>
                  </a:cubicBezTo>
                  <a:cubicBezTo>
                    <a:pt x="142" y="696"/>
                    <a:pt x="145" y="696"/>
                    <a:pt x="147" y="694"/>
                  </a:cubicBezTo>
                  <a:cubicBezTo>
                    <a:pt x="149" y="692"/>
                    <a:pt x="150" y="691"/>
                    <a:pt x="156" y="689"/>
                  </a:cubicBezTo>
                  <a:cubicBezTo>
                    <a:pt x="162" y="687"/>
                    <a:pt x="159" y="689"/>
                    <a:pt x="163" y="689"/>
                  </a:cubicBezTo>
                  <a:cubicBezTo>
                    <a:pt x="167" y="689"/>
                    <a:pt x="188" y="681"/>
                    <a:pt x="192" y="679"/>
                  </a:cubicBezTo>
                  <a:cubicBezTo>
                    <a:pt x="196" y="677"/>
                    <a:pt x="196" y="675"/>
                    <a:pt x="197" y="673"/>
                  </a:cubicBezTo>
                  <a:cubicBezTo>
                    <a:pt x="198" y="671"/>
                    <a:pt x="202" y="667"/>
                    <a:pt x="204" y="664"/>
                  </a:cubicBezTo>
                  <a:cubicBezTo>
                    <a:pt x="205" y="662"/>
                    <a:pt x="203" y="660"/>
                    <a:pt x="202" y="654"/>
                  </a:cubicBezTo>
                  <a:cubicBezTo>
                    <a:pt x="201" y="649"/>
                    <a:pt x="209" y="642"/>
                    <a:pt x="210" y="641"/>
                  </a:cubicBezTo>
                  <a:cubicBezTo>
                    <a:pt x="210" y="639"/>
                    <a:pt x="215" y="637"/>
                    <a:pt x="219" y="634"/>
                  </a:cubicBezTo>
                  <a:cubicBezTo>
                    <a:pt x="223" y="632"/>
                    <a:pt x="221" y="634"/>
                    <a:pt x="223" y="634"/>
                  </a:cubicBezTo>
                  <a:cubicBezTo>
                    <a:pt x="224" y="634"/>
                    <a:pt x="233" y="629"/>
                    <a:pt x="235" y="626"/>
                  </a:cubicBezTo>
                  <a:cubicBezTo>
                    <a:pt x="236" y="626"/>
                    <a:pt x="236" y="626"/>
                    <a:pt x="236" y="625"/>
                  </a:cubicBezTo>
                  <a:cubicBezTo>
                    <a:pt x="236" y="625"/>
                    <a:pt x="236" y="625"/>
                    <a:pt x="236" y="625"/>
                  </a:cubicBezTo>
                  <a:cubicBezTo>
                    <a:pt x="236" y="625"/>
                    <a:pt x="237" y="624"/>
                    <a:pt x="237" y="624"/>
                  </a:cubicBezTo>
                  <a:cubicBezTo>
                    <a:pt x="237" y="624"/>
                    <a:pt x="237" y="624"/>
                    <a:pt x="237" y="624"/>
                  </a:cubicBezTo>
                  <a:cubicBezTo>
                    <a:pt x="237" y="623"/>
                    <a:pt x="237" y="623"/>
                    <a:pt x="237" y="623"/>
                  </a:cubicBezTo>
                  <a:cubicBezTo>
                    <a:pt x="237" y="623"/>
                    <a:pt x="237" y="622"/>
                    <a:pt x="237" y="622"/>
                  </a:cubicBezTo>
                  <a:cubicBezTo>
                    <a:pt x="237" y="621"/>
                    <a:pt x="236" y="620"/>
                    <a:pt x="236" y="619"/>
                  </a:cubicBezTo>
                  <a:cubicBezTo>
                    <a:pt x="236" y="618"/>
                    <a:pt x="235" y="618"/>
                    <a:pt x="235" y="618"/>
                  </a:cubicBezTo>
                  <a:cubicBezTo>
                    <a:pt x="235" y="616"/>
                    <a:pt x="245" y="607"/>
                    <a:pt x="248" y="606"/>
                  </a:cubicBezTo>
                  <a:cubicBezTo>
                    <a:pt x="251" y="606"/>
                    <a:pt x="260" y="611"/>
                    <a:pt x="267" y="611"/>
                  </a:cubicBezTo>
                  <a:cubicBezTo>
                    <a:pt x="268" y="611"/>
                    <a:pt x="269" y="610"/>
                    <a:pt x="271" y="610"/>
                  </a:cubicBezTo>
                  <a:cubicBezTo>
                    <a:pt x="271" y="609"/>
                    <a:pt x="272" y="609"/>
                    <a:pt x="273" y="609"/>
                  </a:cubicBezTo>
                  <a:cubicBezTo>
                    <a:pt x="273" y="608"/>
                    <a:pt x="274" y="608"/>
                    <a:pt x="274" y="608"/>
                  </a:cubicBezTo>
                  <a:cubicBezTo>
                    <a:pt x="275" y="608"/>
                    <a:pt x="275" y="607"/>
                    <a:pt x="275" y="607"/>
                  </a:cubicBezTo>
                  <a:cubicBezTo>
                    <a:pt x="276" y="607"/>
                    <a:pt x="276" y="607"/>
                    <a:pt x="276" y="607"/>
                  </a:cubicBezTo>
                  <a:cubicBezTo>
                    <a:pt x="277" y="606"/>
                    <a:pt x="278" y="606"/>
                    <a:pt x="278" y="605"/>
                  </a:cubicBezTo>
                  <a:cubicBezTo>
                    <a:pt x="278" y="605"/>
                    <a:pt x="278" y="605"/>
                    <a:pt x="279" y="605"/>
                  </a:cubicBezTo>
                  <a:cubicBezTo>
                    <a:pt x="279" y="605"/>
                    <a:pt x="279" y="605"/>
                    <a:pt x="279" y="605"/>
                  </a:cubicBezTo>
                  <a:cubicBezTo>
                    <a:pt x="281" y="604"/>
                    <a:pt x="282" y="603"/>
                    <a:pt x="283" y="602"/>
                  </a:cubicBezTo>
                  <a:cubicBezTo>
                    <a:pt x="283" y="602"/>
                    <a:pt x="284" y="602"/>
                    <a:pt x="284" y="602"/>
                  </a:cubicBezTo>
                  <a:cubicBezTo>
                    <a:pt x="285" y="601"/>
                    <a:pt x="286" y="600"/>
                    <a:pt x="287" y="599"/>
                  </a:cubicBezTo>
                  <a:cubicBezTo>
                    <a:pt x="287" y="599"/>
                    <a:pt x="288" y="599"/>
                    <a:pt x="288" y="599"/>
                  </a:cubicBezTo>
                  <a:cubicBezTo>
                    <a:pt x="289" y="598"/>
                    <a:pt x="290" y="597"/>
                    <a:pt x="291" y="596"/>
                  </a:cubicBezTo>
                  <a:cubicBezTo>
                    <a:pt x="292" y="596"/>
                    <a:pt x="292" y="595"/>
                    <a:pt x="293" y="595"/>
                  </a:cubicBezTo>
                  <a:cubicBezTo>
                    <a:pt x="295" y="593"/>
                    <a:pt x="302" y="597"/>
                    <a:pt x="305" y="599"/>
                  </a:cubicBezTo>
                  <a:cubicBezTo>
                    <a:pt x="309" y="600"/>
                    <a:pt x="309" y="604"/>
                    <a:pt x="313" y="610"/>
                  </a:cubicBezTo>
                  <a:cubicBezTo>
                    <a:pt x="316" y="616"/>
                    <a:pt x="325" y="623"/>
                    <a:pt x="327" y="625"/>
                  </a:cubicBezTo>
                  <a:cubicBezTo>
                    <a:pt x="329" y="627"/>
                    <a:pt x="346" y="637"/>
                    <a:pt x="350" y="640"/>
                  </a:cubicBezTo>
                  <a:cubicBezTo>
                    <a:pt x="353" y="642"/>
                    <a:pt x="355" y="647"/>
                    <a:pt x="357" y="648"/>
                  </a:cubicBezTo>
                  <a:cubicBezTo>
                    <a:pt x="360" y="649"/>
                    <a:pt x="362" y="651"/>
                    <a:pt x="363" y="654"/>
                  </a:cubicBezTo>
                  <a:cubicBezTo>
                    <a:pt x="364" y="657"/>
                    <a:pt x="367" y="659"/>
                    <a:pt x="366" y="663"/>
                  </a:cubicBezTo>
                  <a:cubicBezTo>
                    <a:pt x="365" y="666"/>
                    <a:pt x="361" y="673"/>
                    <a:pt x="362" y="674"/>
                  </a:cubicBezTo>
                  <a:cubicBezTo>
                    <a:pt x="364" y="676"/>
                    <a:pt x="368" y="668"/>
                    <a:pt x="369" y="667"/>
                  </a:cubicBezTo>
                  <a:cubicBezTo>
                    <a:pt x="370" y="665"/>
                    <a:pt x="372" y="659"/>
                    <a:pt x="373" y="657"/>
                  </a:cubicBezTo>
                  <a:cubicBezTo>
                    <a:pt x="374" y="654"/>
                    <a:pt x="370" y="653"/>
                    <a:pt x="369" y="651"/>
                  </a:cubicBezTo>
                  <a:cubicBezTo>
                    <a:pt x="368" y="650"/>
                    <a:pt x="372" y="645"/>
                    <a:pt x="373" y="645"/>
                  </a:cubicBezTo>
                  <a:cubicBezTo>
                    <a:pt x="374" y="644"/>
                    <a:pt x="378" y="645"/>
                    <a:pt x="381" y="647"/>
                  </a:cubicBezTo>
                  <a:cubicBezTo>
                    <a:pt x="385" y="649"/>
                    <a:pt x="387" y="648"/>
                    <a:pt x="388" y="646"/>
                  </a:cubicBezTo>
                  <a:cubicBezTo>
                    <a:pt x="389" y="645"/>
                    <a:pt x="384" y="639"/>
                    <a:pt x="380" y="636"/>
                  </a:cubicBezTo>
                  <a:cubicBezTo>
                    <a:pt x="377" y="634"/>
                    <a:pt x="368" y="633"/>
                    <a:pt x="365" y="632"/>
                  </a:cubicBezTo>
                  <a:cubicBezTo>
                    <a:pt x="363" y="631"/>
                    <a:pt x="364" y="627"/>
                    <a:pt x="365" y="625"/>
                  </a:cubicBezTo>
                  <a:cubicBezTo>
                    <a:pt x="365" y="624"/>
                    <a:pt x="360" y="624"/>
                    <a:pt x="357" y="625"/>
                  </a:cubicBezTo>
                  <a:cubicBezTo>
                    <a:pt x="354" y="625"/>
                    <a:pt x="353" y="622"/>
                    <a:pt x="350" y="620"/>
                  </a:cubicBezTo>
                  <a:cubicBezTo>
                    <a:pt x="347" y="617"/>
                    <a:pt x="342" y="609"/>
                    <a:pt x="342" y="607"/>
                  </a:cubicBezTo>
                  <a:cubicBezTo>
                    <a:pt x="341" y="604"/>
                    <a:pt x="337" y="601"/>
                    <a:pt x="335" y="601"/>
                  </a:cubicBezTo>
                  <a:cubicBezTo>
                    <a:pt x="332" y="600"/>
                    <a:pt x="332" y="595"/>
                    <a:pt x="329" y="595"/>
                  </a:cubicBezTo>
                  <a:cubicBezTo>
                    <a:pt x="326" y="594"/>
                    <a:pt x="329" y="591"/>
                    <a:pt x="331" y="588"/>
                  </a:cubicBezTo>
                  <a:cubicBezTo>
                    <a:pt x="333" y="586"/>
                    <a:pt x="331" y="587"/>
                    <a:pt x="329" y="586"/>
                  </a:cubicBezTo>
                  <a:cubicBezTo>
                    <a:pt x="327" y="584"/>
                    <a:pt x="329" y="584"/>
                    <a:pt x="331" y="583"/>
                  </a:cubicBezTo>
                  <a:cubicBezTo>
                    <a:pt x="333" y="582"/>
                    <a:pt x="338" y="579"/>
                    <a:pt x="340" y="579"/>
                  </a:cubicBezTo>
                  <a:cubicBezTo>
                    <a:pt x="340" y="579"/>
                    <a:pt x="340" y="579"/>
                    <a:pt x="340" y="579"/>
                  </a:cubicBezTo>
                  <a:cubicBezTo>
                    <a:pt x="340" y="579"/>
                    <a:pt x="340" y="579"/>
                    <a:pt x="341" y="579"/>
                  </a:cubicBezTo>
                  <a:cubicBezTo>
                    <a:pt x="341" y="579"/>
                    <a:pt x="341" y="579"/>
                    <a:pt x="341" y="579"/>
                  </a:cubicBezTo>
                  <a:cubicBezTo>
                    <a:pt x="341" y="579"/>
                    <a:pt x="341" y="580"/>
                    <a:pt x="341" y="580"/>
                  </a:cubicBezTo>
                  <a:cubicBezTo>
                    <a:pt x="341" y="580"/>
                    <a:pt x="341" y="580"/>
                    <a:pt x="341" y="580"/>
                  </a:cubicBezTo>
                  <a:cubicBezTo>
                    <a:pt x="341" y="581"/>
                    <a:pt x="342" y="582"/>
                    <a:pt x="342" y="583"/>
                  </a:cubicBezTo>
                  <a:cubicBezTo>
                    <a:pt x="342" y="583"/>
                    <a:pt x="342" y="583"/>
                    <a:pt x="342" y="583"/>
                  </a:cubicBezTo>
                  <a:cubicBezTo>
                    <a:pt x="342" y="584"/>
                    <a:pt x="343" y="585"/>
                    <a:pt x="343" y="585"/>
                  </a:cubicBezTo>
                  <a:cubicBezTo>
                    <a:pt x="343" y="586"/>
                    <a:pt x="343" y="586"/>
                    <a:pt x="343" y="586"/>
                  </a:cubicBezTo>
                  <a:cubicBezTo>
                    <a:pt x="343" y="587"/>
                    <a:pt x="344" y="587"/>
                    <a:pt x="344" y="588"/>
                  </a:cubicBezTo>
                  <a:cubicBezTo>
                    <a:pt x="347" y="591"/>
                    <a:pt x="348" y="587"/>
                    <a:pt x="350" y="586"/>
                  </a:cubicBezTo>
                  <a:cubicBezTo>
                    <a:pt x="352" y="584"/>
                    <a:pt x="350" y="588"/>
                    <a:pt x="350" y="592"/>
                  </a:cubicBezTo>
                  <a:cubicBezTo>
                    <a:pt x="350" y="596"/>
                    <a:pt x="351" y="594"/>
                    <a:pt x="355" y="596"/>
                  </a:cubicBezTo>
                  <a:cubicBezTo>
                    <a:pt x="359" y="598"/>
                    <a:pt x="356" y="599"/>
                    <a:pt x="358" y="602"/>
                  </a:cubicBezTo>
                  <a:cubicBezTo>
                    <a:pt x="360" y="605"/>
                    <a:pt x="366" y="606"/>
                    <a:pt x="369" y="607"/>
                  </a:cubicBezTo>
                  <a:cubicBezTo>
                    <a:pt x="372" y="608"/>
                    <a:pt x="374" y="611"/>
                    <a:pt x="376" y="612"/>
                  </a:cubicBezTo>
                  <a:cubicBezTo>
                    <a:pt x="376" y="613"/>
                    <a:pt x="377" y="613"/>
                    <a:pt x="377" y="613"/>
                  </a:cubicBezTo>
                  <a:cubicBezTo>
                    <a:pt x="377" y="613"/>
                    <a:pt x="377" y="613"/>
                    <a:pt x="377" y="613"/>
                  </a:cubicBezTo>
                  <a:cubicBezTo>
                    <a:pt x="377" y="613"/>
                    <a:pt x="377" y="613"/>
                    <a:pt x="378" y="613"/>
                  </a:cubicBezTo>
                  <a:cubicBezTo>
                    <a:pt x="378" y="613"/>
                    <a:pt x="379" y="614"/>
                    <a:pt x="379" y="614"/>
                  </a:cubicBezTo>
                  <a:cubicBezTo>
                    <a:pt x="380" y="614"/>
                    <a:pt x="381" y="614"/>
                    <a:pt x="382" y="615"/>
                  </a:cubicBezTo>
                  <a:cubicBezTo>
                    <a:pt x="383" y="615"/>
                    <a:pt x="384" y="616"/>
                    <a:pt x="385" y="617"/>
                  </a:cubicBezTo>
                  <a:cubicBezTo>
                    <a:pt x="386" y="617"/>
                    <a:pt x="387" y="618"/>
                    <a:pt x="388" y="619"/>
                  </a:cubicBezTo>
                  <a:cubicBezTo>
                    <a:pt x="388" y="619"/>
                    <a:pt x="388" y="619"/>
                    <a:pt x="388" y="619"/>
                  </a:cubicBezTo>
                  <a:cubicBezTo>
                    <a:pt x="389" y="620"/>
                    <a:pt x="390" y="621"/>
                    <a:pt x="391" y="622"/>
                  </a:cubicBezTo>
                  <a:cubicBezTo>
                    <a:pt x="391" y="623"/>
                    <a:pt x="392" y="623"/>
                    <a:pt x="392" y="623"/>
                  </a:cubicBezTo>
                  <a:cubicBezTo>
                    <a:pt x="393" y="624"/>
                    <a:pt x="393" y="624"/>
                    <a:pt x="393" y="624"/>
                  </a:cubicBezTo>
                  <a:cubicBezTo>
                    <a:pt x="394" y="624"/>
                    <a:pt x="394" y="624"/>
                    <a:pt x="395" y="625"/>
                  </a:cubicBezTo>
                  <a:cubicBezTo>
                    <a:pt x="395" y="625"/>
                    <a:pt x="396" y="625"/>
                    <a:pt x="396" y="626"/>
                  </a:cubicBezTo>
                  <a:cubicBezTo>
                    <a:pt x="397" y="626"/>
                    <a:pt x="397" y="626"/>
                    <a:pt x="397" y="626"/>
                  </a:cubicBezTo>
                  <a:cubicBezTo>
                    <a:pt x="397" y="626"/>
                    <a:pt x="398" y="627"/>
                    <a:pt x="398" y="628"/>
                  </a:cubicBezTo>
                  <a:cubicBezTo>
                    <a:pt x="399" y="631"/>
                    <a:pt x="397" y="640"/>
                    <a:pt x="398" y="646"/>
                  </a:cubicBezTo>
                  <a:cubicBezTo>
                    <a:pt x="399" y="647"/>
                    <a:pt x="399" y="648"/>
                    <a:pt x="399" y="649"/>
                  </a:cubicBezTo>
                  <a:cubicBezTo>
                    <a:pt x="399" y="649"/>
                    <a:pt x="399" y="649"/>
                    <a:pt x="399" y="650"/>
                  </a:cubicBezTo>
                  <a:cubicBezTo>
                    <a:pt x="400" y="650"/>
                    <a:pt x="400" y="651"/>
                    <a:pt x="400" y="651"/>
                  </a:cubicBezTo>
                  <a:cubicBezTo>
                    <a:pt x="400" y="651"/>
                    <a:pt x="400" y="651"/>
                    <a:pt x="400" y="651"/>
                  </a:cubicBezTo>
                  <a:cubicBezTo>
                    <a:pt x="400" y="652"/>
                    <a:pt x="400" y="652"/>
                    <a:pt x="401" y="652"/>
                  </a:cubicBezTo>
                  <a:cubicBezTo>
                    <a:pt x="401" y="653"/>
                    <a:pt x="401" y="653"/>
                    <a:pt x="401" y="653"/>
                  </a:cubicBezTo>
                  <a:cubicBezTo>
                    <a:pt x="401" y="653"/>
                    <a:pt x="401" y="653"/>
                    <a:pt x="401" y="653"/>
                  </a:cubicBezTo>
                  <a:cubicBezTo>
                    <a:pt x="402" y="654"/>
                    <a:pt x="402" y="654"/>
                    <a:pt x="402" y="654"/>
                  </a:cubicBezTo>
                  <a:cubicBezTo>
                    <a:pt x="402" y="654"/>
                    <a:pt x="402" y="654"/>
                    <a:pt x="402" y="655"/>
                  </a:cubicBezTo>
                  <a:cubicBezTo>
                    <a:pt x="402" y="655"/>
                    <a:pt x="402" y="655"/>
                    <a:pt x="403" y="656"/>
                  </a:cubicBezTo>
                  <a:cubicBezTo>
                    <a:pt x="404" y="660"/>
                    <a:pt x="407" y="656"/>
                    <a:pt x="408" y="657"/>
                  </a:cubicBezTo>
                  <a:cubicBezTo>
                    <a:pt x="409" y="658"/>
                    <a:pt x="409" y="657"/>
                    <a:pt x="413" y="660"/>
                  </a:cubicBezTo>
                  <a:cubicBezTo>
                    <a:pt x="416" y="663"/>
                    <a:pt x="411" y="663"/>
                    <a:pt x="414" y="665"/>
                  </a:cubicBezTo>
                  <a:cubicBezTo>
                    <a:pt x="417" y="667"/>
                    <a:pt x="430" y="667"/>
                    <a:pt x="432" y="667"/>
                  </a:cubicBezTo>
                  <a:cubicBezTo>
                    <a:pt x="434" y="667"/>
                    <a:pt x="434" y="670"/>
                    <a:pt x="432" y="671"/>
                  </a:cubicBezTo>
                  <a:cubicBezTo>
                    <a:pt x="430" y="672"/>
                    <a:pt x="423" y="670"/>
                    <a:pt x="421" y="669"/>
                  </a:cubicBezTo>
                  <a:cubicBezTo>
                    <a:pt x="418" y="669"/>
                    <a:pt x="417" y="670"/>
                    <a:pt x="415" y="672"/>
                  </a:cubicBezTo>
                  <a:cubicBezTo>
                    <a:pt x="414" y="674"/>
                    <a:pt x="419" y="677"/>
                    <a:pt x="419" y="679"/>
                  </a:cubicBezTo>
                  <a:cubicBezTo>
                    <a:pt x="419" y="682"/>
                    <a:pt x="421" y="683"/>
                    <a:pt x="423" y="683"/>
                  </a:cubicBezTo>
                  <a:cubicBezTo>
                    <a:pt x="426" y="683"/>
                    <a:pt x="425" y="686"/>
                    <a:pt x="427" y="689"/>
                  </a:cubicBezTo>
                  <a:cubicBezTo>
                    <a:pt x="429" y="691"/>
                    <a:pt x="430" y="685"/>
                    <a:pt x="432" y="686"/>
                  </a:cubicBezTo>
                  <a:cubicBezTo>
                    <a:pt x="433" y="686"/>
                    <a:pt x="433" y="683"/>
                    <a:pt x="434" y="679"/>
                  </a:cubicBezTo>
                  <a:cubicBezTo>
                    <a:pt x="434" y="676"/>
                    <a:pt x="436" y="676"/>
                    <a:pt x="436" y="676"/>
                  </a:cubicBezTo>
                  <a:cubicBezTo>
                    <a:pt x="437" y="675"/>
                    <a:pt x="437" y="673"/>
                    <a:pt x="437" y="671"/>
                  </a:cubicBezTo>
                  <a:cubicBezTo>
                    <a:pt x="438" y="668"/>
                    <a:pt x="439" y="671"/>
                    <a:pt x="440" y="672"/>
                  </a:cubicBezTo>
                  <a:cubicBezTo>
                    <a:pt x="442" y="673"/>
                    <a:pt x="441" y="671"/>
                    <a:pt x="441" y="669"/>
                  </a:cubicBezTo>
                  <a:cubicBezTo>
                    <a:pt x="442" y="668"/>
                    <a:pt x="447" y="671"/>
                    <a:pt x="449" y="671"/>
                  </a:cubicBezTo>
                  <a:cubicBezTo>
                    <a:pt x="450" y="672"/>
                    <a:pt x="449" y="671"/>
                    <a:pt x="448" y="668"/>
                  </a:cubicBezTo>
                  <a:cubicBezTo>
                    <a:pt x="447" y="665"/>
                    <a:pt x="447" y="665"/>
                    <a:pt x="443" y="664"/>
                  </a:cubicBezTo>
                  <a:cubicBezTo>
                    <a:pt x="440" y="663"/>
                    <a:pt x="438" y="657"/>
                    <a:pt x="434" y="653"/>
                  </a:cubicBezTo>
                  <a:cubicBezTo>
                    <a:pt x="431" y="650"/>
                    <a:pt x="430" y="645"/>
                    <a:pt x="431" y="643"/>
                  </a:cubicBezTo>
                  <a:cubicBezTo>
                    <a:pt x="432" y="641"/>
                    <a:pt x="436" y="645"/>
                    <a:pt x="438" y="646"/>
                  </a:cubicBezTo>
                  <a:cubicBezTo>
                    <a:pt x="441" y="646"/>
                    <a:pt x="441" y="643"/>
                    <a:pt x="441" y="640"/>
                  </a:cubicBezTo>
                  <a:cubicBezTo>
                    <a:pt x="440" y="638"/>
                    <a:pt x="446" y="639"/>
                    <a:pt x="450" y="639"/>
                  </a:cubicBezTo>
                  <a:cubicBezTo>
                    <a:pt x="454" y="639"/>
                    <a:pt x="455" y="638"/>
                    <a:pt x="458" y="637"/>
                  </a:cubicBezTo>
                  <a:cubicBezTo>
                    <a:pt x="459" y="637"/>
                    <a:pt x="459" y="637"/>
                    <a:pt x="460" y="637"/>
                  </a:cubicBezTo>
                  <a:cubicBezTo>
                    <a:pt x="460" y="637"/>
                    <a:pt x="460" y="637"/>
                    <a:pt x="460" y="637"/>
                  </a:cubicBezTo>
                  <a:cubicBezTo>
                    <a:pt x="461" y="637"/>
                    <a:pt x="461" y="637"/>
                    <a:pt x="462" y="637"/>
                  </a:cubicBezTo>
                  <a:cubicBezTo>
                    <a:pt x="462" y="638"/>
                    <a:pt x="463" y="638"/>
                    <a:pt x="463" y="638"/>
                  </a:cubicBezTo>
                  <a:cubicBezTo>
                    <a:pt x="463" y="638"/>
                    <a:pt x="463" y="638"/>
                    <a:pt x="463" y="638"/>
                  </a:cubicBezTo>
                  <a:cubicBezTo>
                    <a:pt x="465" y="639"/>
                    <a:pt x="466" y="639"/>
                    <a:pt x="467" y="640"/>
                  </a:cubicBezTo>
                  <a:cubicBezTo>
                    <a:pt x="467" y="640"/>
                    <a:pt x="467" y="640"/>
                    <a:pt x="467" y="640"/>
                  </a:cubicBezTo>
                  <a:cubicBezTo>
                    <a:pt x="467" y="640"/>
                    <a:pt x="467" y="640"/>
                    <a:pt x="467" y="640"/>
                  </a:cubicBezTo>
                  <a:cubicBezTo>
                    <a:pt x="467" y="640"/>
                    <a:pt x="467" y="640"/>
                    <a:pt x="467" y="640"/>
                  </a:cubicBezTo>
                  <a:cubicBezTo>
                    <a:pt x="467" y="640"/>
                    <a:pt x="467" y="640"/>
                    <a:pt x="467" y="640"/>
                  </a:cubicBezTo>
                  <a:cubicBezTo>
                    <a:pt x="467" y="640"/>
                    <a:pt x="467" y="640"/>
                    <a:pt x="467" y="640"/>
                  </a:cubicBezTo>
                  <a:cubicBezTo>
                    <a:pt x="468" y="640"/>
                    <a:pt x="469" y="640"/>
                    <a:pt x="469" y="640"/>
                  </a:cubicBezTo>
                  <a:cubicBezTo>
                    <a:pt x="473" y="640"/>
                    <a:pt x="474" y="639"/>
                    <a:pt x="477" y="638"/>
                  </a:cubicBezTo>
                  <a:cubicBezTo>
                    <a:pt x="480" y="638"/>
                    <a:pt x="479" y="639"/>
                    <a:pt x="485" y="635"/>
                  </a:cubicBezTo>
                  <a:cubicBezTo>
                    <a:pt x="490" y="632"/>
                    <a:pt x="489" y="634"/>
                    <a:pt x="486" y="631"/>
                  </a:cubicBezTo>
                  <a:cubicBezTo>
                    <a:pt x="486" y="631"/>
                    <a:pt x="485" y="631"/>
                    <a:pt x="485" y="631"/>
                  </a:cubicBezTo>
                  <a:cubicBezTo>
                    <a:pt x="485" y="630"/>
                    <a:pt x="485" y="630"/>
                    <a:pt x="485" y="630"/>
                  </a:cubicBezTo>
                  <a:cubicBezTo>
                    <a:pt x="485" y="630"/>
                    <a:pt x="485" y="630"/>
                    <a:pt x="485" y="630"/>
                  </a:cubicBezTo>
                  <a:cubicBezTo>
                    <a:pt x="485" y="630"/>
                    <a:pt x="485" y="629"/>
                    <a:pt x="485" y="629"/>
                  </a:cubicBezTo>
                  <a:cubicBezTo>
                    <a:pt x="485" y="629"/>
                    <a:pt x="485" y="629"/>
                    <a:pt x="485" y="629"/>
                  </a:cubicBezTo>
                  <a:cubicBezTo>
                    <a:pt x="485" y="629"/>
                    <a:pt x="485" y="629"/>
                    <a:pt x="485" y="629"/>
                  </a:cubicBezTo>
                  <a:cubicBezTo>
                    <a:pt x="485" y="627"/>
                    <a:pt x="486" y="625"/>
                    <a:pt x="485" y="622"/>
                  </a:cubicBezTo>
                  <a:cubicBezTo>
                    <a:pt x="484" y="618"/>
                    <a:pt x="479" y="618"/>
                    <a:pt x="480" y="615"/>
                  </a:cubicBezTo>
                  <a:cubicBezTo>
                    <a:pt x="481" y="612"/>
                    <a:pt x="483" y="612"/>
                    <a:pt x="483" y="610"/>
                  </a:cubicBezTo>
                  <a:cubicBezTo>
                    <a:pt x="483" y="609"/>
                    <a:pt x="483" y="609"/>
                    <a:pt x="484" y="608"/>
                  </a:cubicBezTo>
                  <a:cubicBezTo>
                    <a:pt x="484" y="608"/>
                    <a:pt x="484" y="608"/>
                    <a:pt x="484" y="608"/>
                  </a:cubicBezTo>
                  <a:cubicBezTo>
                    <a:pt x="484" y="608"/>
                    <a:pt x="484" y="607"/>
                    <a:pt x="485" y="607"/>
                  </a:cubicBezTo>
                  <a:cubicBezTo>
                    <a:pt x="485" y="606"/>
                    <a:pt x="485" y="606"/>
                    <a:pt x="485" y="606"/>
                  </a:cubicBezTo>
                  <a:cubicBezTo>
                    <a:pt x="486" y="606"/>
                    <a:pt x="486" y="605"/>
                    <a:pt x="486" y="605"/>
                  </a:cubicBezTo>
                  <a:cubicBezTo>
                    <a:pt x="487" y="604"/>
                    <a:pt x="489" y="598"/>
                    <a:pt x="489" y="595"/>
                  </a:cubicBezTo>
                  <a:cubicBezTo>
                    <a:pt x="489" y="593"/>
                    <a:pt x="493" y="589"/>
                    <a:pt x="497" y="587"/>
                  </a:cubicBezTo>
                  <a:cubicBezTo>
                    <a:pt x="502" y="586"/>
                    <a:pt x="501" y="583"/>
                    <a:pt x="501" y="580"/>
                  </a:cubicBezTo>
                  <a:cubicBezTo>
                    <a:pt x="501" y="580"/>
                    <a:pt x="501" y="580"/>
                    <a:pt x="501" y="580"/>
                  </a:cubicBezTo>
                  <a:cubicBezTo>
                    <a:pt x="501" y="579"/>
                    <a:pt x="501" y="579"/>
                    <a:pt x="501" y="579"/>
                  </a:cubicBezTo>
                  <a:cubicBezTo>
                    <a:pt x="501" y="578"/>
                    <a:pt x="501" y="578"/>
                    <a:pt x="502" y="578"/>
                  </a:cubicBezTo>
                  <a:cubicBezTo>
                    <a:pt x="502" y="577"/>
                    <a:pt x="504" y="576"/>
                    <a:pt x="505" y="574"/>
                  </a:cubicBezTo>
                  <a:cubicBezTo>
                    <a:pt x="507" y="572"/>
                    <a:pt x="509" y="569"/>
                    <a:pt x="511" y="566"/>
                  </a:cubicBezTo>
                  <a:cubicBezTo>
                    <a:pt x="512" y="563"/>
                    <a:pt x="521" y="564"/>
                    <a:pt x="522" y="564"/>
                  </a:cubicBezTo>
                  <a:cubicBezTo>
                    <a:pt x="524" y="564"/>
                    <a:pt x="524" y="568"/>
                    <a:pt x="525" y="570"/>
                  </a:cubicBezTo>
                  <a:cubicBezTo>
                    <a:pt x="526" y="572"/>
                    <a:pt x="537" y="570"/>
                    <a:pt x="539" y="570"/>
                  </a:cubicBezTo>
                  <a:cubicBezTo>
                    <a:pt x="542" y="570"/>
                    <a:pt x="536" y="574"/>
                    <a:pt x="531" y="576"/>
                  </a:cubicBezTo>
                  <a:cubicBezTo>
                    <a:pt x="527" y="577"/>
                    <a:pt x="526" y="579"/>
                    <a:pt x="528" y="580"/>
                  </a:cubicBezTo>
                  <a:cubicBezTo>
                    <a:pt x="531" y="582"/>
                    <a:pt x="534" y="586"/>
                    <a:pt x="536" y="589"/>
                  </a:cubicBezTo>
                  <a:cubicBezTo>
                    <a:pt x="538" y="592"/>
                    <a:pt x="540" y="593"/>
                    <a:pt x="543" y="593"/>
                  </a:cubicBezTo>
                  <a:cubicBezTo>
                    <a:pt x="547" y="593"/>
                    <a:pt x="547" y="590"/>
                    <a:pt x="549" y="589"/>
                  </a:cubicBezTo>
                  <a:cubicBezTo>
                    <a:pt x="551" y="587"/>
                    <a:pt x="554" y="586"/>
                    <a:pt x="556" y="586"/>
                  </a:cubicBezTo>
                  <a:cubicBezTo>
                    <a:pt x="557" y="585"/>
                    <a:pt x="558" y="588"/>
                    <a:pt x="560" y="588"/>
                  </a:cubicBezTo>
                  <a:cubicBezTo>
                    <a:pt x="563" y="589"/>
                    <a:pt x="563" y="587"/>
                    <a:pt x="566" y="589"/>
                  </a:cubicBezTo>
                  <a:cubicBezTo>
                    <a:pt x="569" y="590"/>
                    <a:pt x="566" y="587"/>
                    <a:pt x="566" y="584"/>
                  </a:cubicBezTo>
                  <a:cubicBezTo>
                    <a:pt x="565" y="581"/>
                    <a:pt x="565" y="582"/>
                    <a:pt x="563" y="580"/>
                  </a:cubicBezTo>
                  <a:cubicBezTo>
                    <a:pt x="562" y="577"/>
                    <a:pt x="558" y="579"/>
                    <a:pt x="555" y="579"/>
                  </a:cubicBezTo>
                  <a:cubicBezTo>
                    <a:pt x="552" y="579"/>
                    <a:pt x="552" y="574"/>
                    <a:pt x="550" y="573"/>
                  </a:cubicBezTo>
                  <a:cubicBezTo>
                    <a:pt x="548" y="572"/>
                    <a:pt x="552" y="570"/>
                    <a:pt x="554" y="569"/>
                  </a:cubicBezTo>
                  <a:cubicBezTo>
                    <a:pt x="556" y="568"/>
                    <a:pt x="559" y="566"/>
                    <a:pt x="561" y="564"/>
                  </a:cubicBezTo>
                  <a:cubicBezTo>
                    <a:pt x="563" y="563"/>
                    <a:pt x="566" y="564"/>
                    <a:pt x="569" y="564"/>
                  </a:cubicBezTo>
                  <a:cubicBezTo>
                    <a:pt x="572" y="563"/>
                    <a:pt x="575" y="560"/>
                    <a:pt x="578" y="560"/>
                  </a:cubicBezTo>
                  <a:cubicBezTo>
                    <a:pt x="579" y="560"/>
                    <a:pt x="580" y="560"/>
                    <a:pt x="581" y="560"/>
                  </a:cubicBezTo>
                  <a:cubicBezTo>
                    <a:pt x="581" y="560"/>
                    <a:pt x="581" y="559"/>
                    <a:pt x="581" y="559"/>
                  </a:cubicBezTo>
                  <a:cubicBezTo>
                    <a:pt x="582" y="559"/>
                    <a:pt x="583" y="559"/>
                    <a:pt x="583" y="559"/>
                  </a:cubicBezTo>
                  <a:cubicBezTo>
                    <a:pt x="584" y="559"/>
                    <a:pt x="584" y="559"/>
                    <a:pt x="584" y="559"/>
                  </a:cubicBezTo>
                  <a:cubicBezTo>
                    <a:pt x="585" y="559"/>
                    <a:pt x="586" y="558"/>
                    <a:pt x="586" y="558"/>
                  </a:cubicBezTo>
                  <a:cubicBezTo>
                    <a:pt x="587" y="558"/>
                    <a:pt x="587" y="558"/>
                    <a:pt x="587" y="558"/>
                  </a:cubicBezTo>
                  <a:cubicBezTo>
                    <a:pt x="587" y="558"/>
                    <a:pt x="587" y="558"/>
                    <a:pt x="587" y="558"/>
                  </a:cubicBezTo>
                  <a:cubicBezTo>
                    <a:pt x="588" y="558"/>
                    <a:pt x="589" y="558"/>
                    <a:pt x="589" y="558"/>
                  </a:cubicBezTo>
                  <a:cubicBezTo>
                    <a:pt x="591" y="557"/>
                    <a:pt x="594" y="557"/>
                    <a:pt x="594" y="559"/>
                  </a:cubicBezTo>
                  <a:cubicBezTo>
                    <a:pt x="593" y="560"/>
                    <a:pt x="587" y="563"/>
                    <a:pt x="584" y="565"/>
                  </a:cubicBezTo>
                  <a:cubicBezTo>
                    <a:pt x="582" y="566"/>
                    <a:pt x="579" y="566"/>
                    <a:pt x="580" y="569"/>
                  </a:cubicBezTo>
                  <a:cubicBezTo>
                    <a:pt x="580" y="572"/>
                    <a:pt x="580" y="580"/>
                    <a:pt x="577" y="582"/>
                  </a:cubicBezTo>
                  <a:cubicBezTo>
                    <a:pt x="574" y="583"/>
                    <a:pt x="573" y="582"/>
                    <a:pt x="571" y="583"/>
                  </a:cubicBezTo>
                  <a:cubicBezTo>
                    <a:pt x="568" y="584"/>
                    <a:pt x="573" y="587"/>
                    <a:pt x="577" y="590"/>
                  </a:cubicBezTo>
                  <a:cubicBezTo>
                    <a:pt x="581" y="593"/>
                    <a:pt x="584" y="591"/>
                    <a:pt x="587" y="592"/>
                  </a:cubicBezTo>
                  <a:cubicBezTo>
                    <a:pt x="591" y="594"/>
                    <a:pt x="598" y="603"/>
                    <a:pt x="601" y="606"/>
                  </a:cubicBezTo>
                  <a:cubicBezTo>
                    <a:pt x="601" y="606"/>
                    <a:pt x="601" y="607"/>
                    <a:pt x="602" y="607"/>
                  </a:cubicBezTo>
                  <a:cubicBezTo>
                    <a:pt x="602" y="607"/>
                    <a:pt x="602" y="607"/>
                    <a:pt x="602" y="607"/>
                  </a:cubicBezTo>
                  <a:cubicBezTo>
                    <a:pt x="602" y="607"/>
                    <a:pt x="603" y="608"/>
                    <a:pt x="603" y="608"/>
                  </a:cubicBezTo>
                  <a:cubicBezTo>
                    <a:pt x="603" y="608"/>
                    <a:pt x="603" y="608"/>
                    <a:pt x="603" y="608"/>
                  </a:cubicBezTo>
                  <a:cubicBezTo>
                    <a:pt x="604" y="609"/>
                    <a:pt x="605" y="609"/>
                    <a:pt x="607" y="609"/>
                  </a:cubicBezTo>
                  <a:cubicBezTo>
                    <a:pt x="608" y="609"/>
                    <a:pt x="609" y="609"/>
                    <a:pt x="610" y="609"/>
                  </a:cubicBezTo>
                  <a:cubicBezTo>
                    <a:pt x="615" y="610"/>
                    <a:pt x="614" y="611"/>
                    <a:pt x="616" y="616"/>
                  </a:cubicBezTo>
                  <a:cubicBezTo>
                    <a:pt x="618" y="621"/>
                    <a:pt x="620" y="622"/>
                    <a:pt x="620" y="626"/>
                  </a:cubicBezTo>
                  <a:cubicBezTo>
                    <a:pt x="620" y="626"/>
                    <a:pt x="620" y="627"/>
                    <a:pt x="620" y="627"/>
                  </a:cubicBezTo>
                  <a:cubicBezTo>
                    <a:pt x="620" y="628"/>
                    <a:pt x="619" y="628"/>
                    <a:pt x="619" y="628"/>
                  </a:cubicBezTo>
                  <a:cubicBezTo>
                    <a:pt x="619" y="628"/>
                    <a:pt x="619" y="628"/>
                    <a:pt x="619" y="628"/>
                  </a:cubicBezTo>
                  <a:cubicBezTo>
                    <a:pt x="618" y="629"/>
                    <a:pt x="618" y="630"/>
                    <a:pt x="617" y="630"/>
                  </a:cubicBezTo>
                  <a:cubicBezTo>
                    <a:pt x="617" y="630"/>
                    <a:pt x="617" y="630"/>
                    <a:pt x="617" y="631"/>
                  </a:cubicBezTo>
                  <a:cubicBezTo>
                    <a:pt x="615" y="632"/>
                    <a:pt x="613" y="633"/>
                    <a:pt x="611" y="634"/>
                  </a:cubicBezTo>
                  <a:cubicBezTo>
                    <a:pt x="610" y="634"/>
                    <a:pt x="610" y="634"/>
                    <a:pt x="610" y="634"/>
                  </a:cubicBezTo>
                  <a:cubicBezTo>
                    <a:pt x="609" y="634"/>
                    <a:pt x="608" y="635"/>
                    <a:pt x="607" y="635"/>
                  </a:cubicBezTo>
                  <a:cubicBezTo>
                    <a:pt x="601" y="637"/>
                    <a:pt x="601" y="635"/>
                    <a:pt x="598" y="635"/>
                  </a:cubicBezTo>
                  <a:cubicBezTo>
                    <a:pt x="595" y="636"/>
                    <a:pt x="592" y="637"/>
                    <a:pt x="586" y="636"/>
                  </a:cubicBezTo>
                  <a:cubicBezTo>
                    <a:pt x="580" y="636"/>
                    <a:pt x="571" y="633"/>
                    <a:pt x="568" y="631"/>
                  </a:cubicBezTo>
                  <a:cubicBezTo>
                    <a:pt x="564" y="630"/>
                    <a:pt x="564" y="626"/>
                    <a:pt x="558" y="626"/>
                  </a:cubicBezTo>
                  <a:cubicBezTo>
                    <a:pt x="552" y="626"/>
                    <a:pt x="549" y="623"/>
                    <a:pt x="538" y="623"/>
                  </a:cubicBezTo>
                  <a:cubicBezTo>
                    <a:pt x="527" y="623"/>
                    <a:pt x="526" y="625"/>
                    <a:pt x="519" y="629"/>
                  </a:cubicBezTo>
                  <a:cubicBezTo>
                    <a:pt x="512" y="634"/>
                    <a:pt x="502" y="633"/>
                    <a:pt x="497" y="633"/>
                  </a:cubicBezTo>
                  <a:cubicBezTo>
                    <a:pt x="492" y="633"/>
                    <a:pt x="496" y="635"/>
                    <a:pt x="498" y="638"/>
                  </a:cubicBezTo>
                  <a:cubicBezTo>
                    <a:pt x="500" y="640"/>
                    <a:pt x="497" y="638"/>
                    <a:pt x="493" y="639"/>
                  </a:cubicBezTo>
                  <a:cubicBezTo>
                    <a:pt x="490" y="640"/>
                    <a:pt x="493" y="640"/>
                    <a:pt x="492" y="642"/>
                  </a:cubicBezTo>
                  <a:cubicBezTo>
                    <a:pt x="490" y="643"/>
                    <a:pt x="479" y="642"/>
                    <a:pt x="475" y="643"/>
                  </a:cubicBezTo>
                  <a:cubicBezTo>
                    <a:pt x="472" y="643"/>
                    <a:pt x="470" y="646"/>
                    <a:pt x="469" y="649"/>
                  </a:cubicBezTo>
                  <a:cubicBezTo>
                    <a:pt x="467" y="651"/>
                    <a:pt x="469" y="654"/>
                    <a:pt x="471" y="657"/>
                  </a:cubicBezTo>
                  <a:cubicBezTo>
                    <a:pt x="473" y="659"/>
                    <a:pt x="472" y="662"/>
                    <a:pt x="470" y="663"/>
                  </a:cubicBezTo>
                  <a:cubicBezTo>
                    <a:pt x="468" y="665"/>
                    <a:pt x="464" y="664"/>
                    <a:pt x="462" y="664"/>
                  </a:cubicBezTo>
                  <a:cubicBezTo>
                    <a:pt x="460" y="664"/>
                    <a:pt x="462" y="666"/>
                    <a:pt x="466" y="668"/>
                  </a:cubicBezTo>
                  <a:cubicBezTo>
                    <a:pt x="469" y="670"/>
                    <a:pt x="471" y="669"/>
                    <a:pt x="473" y="668"/>
                  </a:cubicBezTo>
                  <a:cubicBezTo>
                    <a:pt x="476" y="668"/>
                    <a:pt x="475" y="671"/>
                    <a:pt x="474" y="672"/>
                  </a:cubicBezTo>
                  <a:cubicBezTo>
                    <a:pt x="473" y="674"/>
                    <a:pt x="473" y="676"/>
                    <a:pt x="475" y="677"/>
                  </a:cubicBezTo>
                  <a:cubicBezTo>
                    <a:pt x="477" y="679"/>
                    <a:pt x="477" y="680"/>
                    <a:pt x="480" y="681"/>
                  </a:cubicBezTo>
                  <a:cubicBezTo>
                    <a:pt x="483" y="682"/>
                    <a:pt x="485" y="683"/>
                    <a:pt x="488" y="684"/>
                  </a:cubicBezTo>
                  <a:cubicBezTo>
                    <a:pt x="491" y="686"/>
                    <a:pt x="493" y="686"/>
                    <a:pt x="496" y="688"/>
                  </a:cubicBezTo>
                  <a:cubicBezTo>
                    <a:pt x="499" y="690"/>
                    <a:pt x="503" y="692"/>
                    <a:pt x="506" y="692"/>
                  </a:cubicBezTo>
                  <a:cubicBezTo>
                    <a:pt x="510" y="692"/>
                    <a:pt x="510" y="687"/>
                    <a:pt x="510" y="686"/>
                  </a:cubicBezTo>
                  <a:cubicBezTo>
                    <a:pt x="511" y="684"/>
                    <a:pt x="521" y="687"/>
                    <a:pt x="526" y="690"/>
                  </a:cubicBezTo>
                  <a:cubicBezTo>
                    <a:pt x="530" y="693"/>
                    <a:pt x="537" y="692"/>
                    <a:pt x="542" y="691"/>
                  </a:cubicBezTo>
                  <a:cubicBezTo>
                    <a:pt x="547" y="691"/>
                    <a:pt x="549" y="686"/>
                    <a:pt x="550" y="684"/>
                  </a:cubicBezTo>
                  <a:cubicBezTo>
                    <a:pt x="552" y="683"/>
                    <a:pt x="554" y="684"/>
                    <a:pt x="556" y="684"/>
                  </a:cubicBezTo>
                  <a:cubicBezTo>
                    <a:pt x="559" y="683"/>
                    <a:pt x="558" y="685"/>
                    <a:pt x="560" y="686"/>
                  </a:cubicBezTo>
                  <a:cubicBezTo>
                    <a:pt x="563" y="687"/>
                    <a:pt x="563" y="685"/>
                    <a:pt x="564" y="685"/>
                  </a:cubicBezTo>
                  <a:cubicBezTo>
                    <a:pt x="565" y="685"/>
                    <a:pt x="565" y="685"/>
                    <a:pt x="565" y="686"/>
                  </a:cubicBezTo>
                  <a:cubicBezTo>
                    <a:pt x="565" y="686"/>
                    <a:pt x="565" y="686"/>
                    <a:pt x="565" y="686"/>
                  </a:cubicBezTo>
                  <a:cubicBezTo>
                    <a:pt x="565" y="686"/>
                    <a:pt x="565" y="686"/>
                    <a:pt x="565" y="687"/>
                  </a:cubicBezTo>
                  <a:cubicBezTo>
                    <a:pt x="565" y="687"/>
                    <a:pt x="565" y="687"/>
                    <a:pt x="565" y="687"/>
                  </a:cubicBezTo>
                  <a:cubicBezTo>
                    <a:pt x="565" y="687"/>
                    <a:pt x="564" y="687"/>
                    <a:pt x="564" y="688"/>
                  </a:cubicBezTo>
                  <a:cubicBezTo>
                    <a:pt x="564" y="689"/>
                    <a:pt x="564" y="690"/>
                    <a:pt x="564" y="691"/>
                  </a:cubicBezTo>
                  <a:cubicBezTo>
                    <a:pt x="564" y="692"/>
                    <a:pt x="564" y="692"/>
                    <a:pt x="564" y="692"/>
                  </a:cubicBezTo>
                  <a:cubicBezTo>
                    <a:pt x="563" y="692"/>
                    <a:pt x="563" y="693"/>
                    <a:pt x="563" y="693"/>
                  </a:cubicBezTo>
                  <a:cubicBezTo>
                    <a:pt x="564" y="695"/>
                    <a:pt x="564" y="704"/>
                    <a:pt x="563" y="707"/>
                  </a:cubicBezTo>
                  <a:cubicBezTo>
                    <a:pt x="563" y="708"/>
                    <a:pt x="563" y="709"/>
                    <a:pt x="563" y="709"/>
                  </a:cubicBezTo>
                  <a:cubicBezTo>
                    <a:pt x="563" y="709"/>
                    <a:pt x="562" y="710"/>
                    <a:pt x="562" y="710"/>
                  </a:cubicBezTo>
                  <a:cubicBezTo>
                    <a:pt x="562" y="710"/>
                    <a:pt x="562" y="711"/>
                    <a:pt x="561" y="711"/>
                  </a:cubicBezTo>
                  <a:cubicBezTo>
                    <a:pt x="560" y="711"/>
                    <a:pt x="560" y="712"/>
                    <a:pt x="560" y="712"/>
                  </a:cubicBezTo>
                  <a:cubicBezTo>
                    <a:pt x="559" y="712"/>
                    <a:pt x="559" y="713"/>
                    <a:pt x="559" y="713"/>
                  </a:cubicBezTo>
                  <a:cubicBezTo>
                    <a:pt x="559" y="713"/>
                    <a:pt x="558" y="714"/>
                    <a:pt x="558" y="715"/>
                  </a:cubicBezTo>
                  <a:cubicBezTo>
                    <a:pt x="558" y="715"/>
                    <a:pt x="558" y="716"/>
                    <a:pt x="558" y="717"/>
                  </a:cubicBezTo>
                  <a:cubicBezTo>
                    <a:pt x="558" y="717"/>
                    <a:pt x="558" y="717"/>
                    <a:pt x="558" y="717"/>
                  </a:cubicBezTo>
                  <a:cubicBezTo>
                    <a:pt x="558" y="719"/>
                    <a:pt x="557" y="721"/>
                    <a:pt x="557" y="723"/>
                  </a:cubicBezTo>
                  <a:cubicBezTo>
                    <a:pt x="557" y="723"/>
                    <a:pt x="557" y="724"/>
                    <a:pt x="557" y="724"/>
                  </a:cubicBezTo>
                  <a:cubicBezTo>
                    <a:pt x="556" y="725"/>
                    <a:pt x="556" y="726"/>
                    <a:pt x="555" y="727"/>
                  </a:cubicBezTo>
                  <a:cubicBezTo>
                    <a:pt x="554" y="729"/>
                    <a:pt x="553" y="732"/>
                    <a:pt x="552" y="733"/>
                  </a:cubicBezTo>
                  <a:cubicBezTo>
                    <a:pt x="551" y="735"/>
                    <a:pt x="551" y="736"/>
                    <a:pt x="550" y="738"/>
                  </a:cubicBezTo>
                  <a:cubicBezTo>
                    <a:pt x="550" y="738"/>
                    <a:pt x="550" y="739"/>
                    <a:pt x="550" y="739"/>
                  </a:cubicBezTo>
                  <a:cubicBezTo>
                    <a:pt x="549" y="740"/>
                    <a:pt x="549" y="741"/>
                    <a:pt x="548" y="743"/>
                  </a:cubicBezTo>
                  <a:cubicBezTo>
                    <a:pt x="548" y="743"/>
                    <a:pt x="548" y="743"/>
                    <a:pt x="548" y="744"/>
                  </a:cubicBezTo>
                  <a:cubicBezTo>
                    <a:pt x="547" y="744"/>
                    <a:pt x="547" y="745"/>
                    <a:pt x="547" y="745"/>
                  </a:cubicBezTo>
                  <a:cubicBezTo>
                    <a:pt x="547" y="746"/>
                    <a:pt x="546" y="747"/>
                    <a:pt x="546" y="748"/>
                  </a:cubicBezTo>
                  <a:cubicBezTo>
                    <a:pt x="543" y="751"/>
                    <a:pt x="530" y="748"/>
                    <a:pt x="526" y="748"/>
                  </a:cubicBezTo>
                  <a:cubicBezTo>
                    <a:pt x="523" y="749"/>
                    <a:pt x="522" y="746"/>
                    <a:pt x="519" y="744"/>
                  </a:cubicBezTo>
                  <a:cubicBezTo>
                    <a:pt x="517" y="742"/>
                    <a:pt x="516" y="746"/>
                    <a:pt x="513" y="744"/>
                  </a:cubicBezTo>
                  <a:cubicBezTo>
                    <a:pt x="511" y="742"/>
                    <a:pt x="511" y="743"/>
                    <a:pt x="509" y="744"/>
                  </a:cubicBezTo>
                  <a:cubicBezTo>
                    <a:pt x="506" y="746"/>
                    <a:pt x="499" y="751"/>
                    <a:pt x="497" y="753"/>
                  </a:cubicBezTo>
                  <a:cubicBezTo>
                    <a:pt x="494" y="754"/>
                    <a:pt x="480" y="750"/>
                    <a:pt x="476" y="749"/>
                  </a:cubicBezTo>
                  <a:cubicBezTo>
                    <a:pt x="472" y="747"/>
                    <a:pt x="461" y="745"/>
                    <a:pt x="458" y="745"/>
                  </a:cubicBezTo>
                  <a:cubicBezTo>
                    <a:pt x="458" y="745"/>
                    <a:pt x="457" y="744"/>
                    <a:pt x="456" y="744"/>
                  </a:cubicBezTo>
                  <a:cubicBezTo>
                    <a:pt x="454" y="744"/>
                    <a:pt x="451" y="743"/>
                    <a:pt x="448" y="742"/>
                  </a:cubicBezTo>
                  <a:cubicBezTo>
                    <a:pt x="447" y="742"/>
                    <a:pt x="447" y="741"/>
                    <a:pt x="446" y="741"/>
                  </a:cubicBezTo>
                  <a:cubicBezTo>
                    <a:pt x="444" y="741"/>
                    <a:pt x="443" y="740"/>
                    <a:pt x="441" y="740"/>
                  </a:cubicBezTo>
                  <a:cubicBezTo>
                    <a:pt x="433" y="739"/>
                    <a:pt x="435" y="739"/>
                    <a:pt x="433" y="736"/>
                  </a:cubicBezTo>
                  <a:cubicBezTo>
                    <a:pt x="431" y="733"/>
                    <a:pt x="429" y="731"/>
                    <a:pt x="425" y="730"/>
                  </a:cubicBezTo>
                  <a:cubicBezTo>
                    <a:pt x="421" y="730"/>
                    <a:pt x="409" y="734"/>
                    <a:pt x="406" y="736"/>
                  </a:cubicBezTo>
                  <a:cubicBezTo>
                    <a:pt x="403" y="738"/>
                    <a:pt x="400" y="738"/>
                    <a:pt x="401" y="744"/>
                  </a:cubicBezTo>
                  <a:cubicBezTo>
                    <a:pt x="403" y="750"/>
                    <a:pt x="403" y="755"/>
                    <a:pt x="397" y="758"/>
                  </a:cubicBezTo>
                  <a:cubicBezTo>
                    <a:pt x="392" y="761"/>
                    <a:pt x="389" y="759"/>
                    <a:pt x="382" y="755"/>
                  </a:cubicBezTo>
                  <a:cubicBezTo>
                    <a:pt x="375" y="751"/>
                    <a:pt x="371" y="750"/>
                    <a:pt x="366" y="750"/>
                  </a:cubicBezTo>
                  <a:cubicBezTo>
                    <a:pt x="360" y="750"/>
                    <a:pt x="356" y="744"/>
                    <a:pt x="355" y="742"/>
                  </a:cubicBezTo>
                  <a:cubicBezTo>
                    <a:pt x="355" y="739"/>
                    <a:pt x="354" y="735"/>
                    <a:pt x="350" y="735"/>
                  </a:cubicBezTo>
                  <a:cubicBezTo>
                    <a:pt x="346" y="735"/>
                    <a:pt x="343" y="731"/>
                    <a:pt x="337" y="731"/>
                  </a:cubicBezTo>
                  <a:cubicBezTo>
                    <a:pt x="331" y="730"/>
                    <a:pt x="326" y="731"/>
                    <a:pt x="323" y="729"/>
                  </a:cubicBezTo>
                  <a:cubicBezTo>
                    <a:pt x="322" y="729"/>
                    <a:pt x="321" y="728"/>
                    <a:pt x="320" y="728"/>
                  </a:cubicBezTo>
                  <a:cubicBezTo>
                    <a:pt x="320" y="728"/>
                    <a:pt x="320" y="728"/>
                    <a:pt x="319" y="728"/>
                  </a:cubicBezTo>
                  <a:cubicBezTo>
                    <a:pt x="319" y="728"/>
                    <a:pt x="319" y="727"/>
                    <a:pt x="319" y="727"/>
                  </a:cubicBezTo>
                  <a:cubicBezTo>
                    <a:pt x="318" y="727"/>
                    <a:pt x="318" y="727"/>
                    <a:pt x="317" y="727"/>
                  </a:cubicBezTo>
                  <a:cubicBezTo>
                    <a:pt x="317" y="727"/>
                    <a:pt x="317" y="727"/>
                    <a:pt x="317" y="727"/>
                  </a:cubicBezTo>
                  <a:cubicBezTo>
                    <a:pt x="316" y="727"/>
                    <a:pt x="315" y="728"/>
                    <a:pt x="315" y="728"/>
                  </a:cubicBezTo>
                  <a:cubicBezTo>
                    <a:pt x="311" y="729"/>
                    <a:pt x="312" y="727"/>
                    <a:pt x="313" y="724"/>
                  </a:cubicBezTo>
                  <a:cubicBezTo>
                    <a:pt x="313" y="721"/>
                    <a:pt x="309" y="724"/>
                    <a:pt x="305" y="722"/>
                  </a:cubicBezTo>
                  <a:cubicBezTo>
                    <a:pt x="302" y="720"/>
                    <a:pt x="306" y="713"/>
                    <a:pt x="308" y="711"/>
                  </a:cubicBezTo>
                  <a:cubicBezTo>
                    <a:pt x="311" y="709"/>
                    <a:pt x="313" y="702"/>
                    <a:pt x="311" y="700"/>
                  </a:cubicBezTo>
                  <a:cubicBezTo>
                    <a:pt x="310" y="698"/>
                    <a:pt x="310" y="692"/>
                    <a:pt x="311" y="690"/>
                  </a:cubicBezTo>
                  <a:cubicBezTo>
                    <a:pt x="312" y="687"/>
                    <a:pt x="315" y="684"/>
                    <a:pt x="312" y="685"/>
                  </a:cubicBezTo>
                  <a:cubicBezTo>
                    <a:pt x="309" y="685"/>
                    <a:pt x="308" y="683"/>
                    <a:pt x="305" y="680"/>
                  </a:cubicBezTo>
                  <a:cubicBezTo>
                    <a:pt x="302" y="677"/>
                    <a:pt x="293" y="683"/>
                    <a:pt x="291" y="684"/>
                  </a:cubicBezTo>
                  <a:cubicBezTo>
                    <a:pt x="290" y="684"/>
                    <a:pt x="289" y="684"/>
                    <a:pt x="289" y="684"/>
                  </a:cubicBezTo>
                  <a:cubicBezTo>
                    <a:pt x="287" y="684"/>
                    <a:pt x="286" y="684"/>
                    <a:pt x="284" y="684"/>
                  </a:cubicBezTo>
                  <a:cubicBezTo>
                    <a:pt x="283" y="683"/>
                    <a:pt x="281" y="683"/>
                    <a:pt x="278" y="683"/>
                  </a:cubicBezTo>
                  <a:cubicBezTo>
                    <a:pt x="273" y="682"/>
                    <a:pt x="263" y="686"/>
                    <a:pt x="259" y="687"/>
                  </a:cubicBezTo>
                  <a:cubicBezTo>
                    <a:pt x="254" y="689"/>
                    <a:pt x="253" y="687"/>
                    <a:pt x="251" y="685"/>
                  </a:cubicBezTo>
                  <a:cubicBezTo>
                    <a:pt x="249" y="684"/>
                    <a:pt x="242" y="686"/>
                    <a:pt x="236" y="685"/>
                  </a:cubicBezTo>
                  <a:cubicBezTo>
                    <a:pt x="230" y="685"/>
                    <a:pt x="232" y="684"/>
                    <a:pt x="229" y="683"/>
                  </a:cubicBezTo>
                  <a:cubicBezTo>
                    <a:pt x="227" y="682"/>
                    <a:pt x="224" y="686"/>
                    <a:pt x="223" y="688"/>
                  </a:cubicBezTo>
                  <a:cubicBezTo>
                    <a:pt x="222" y="689"/>
                    <a:pt x="215" y="690"/>
                    <a:pt x="210" y="691"/>
                  </a:cubicBezTo>
                  <a:cubicBezTo>
                    <a:pt x="206" y="693"/>
                    <a:pt x="203" y="696"/>
                    <a:pt x="201" y="697"/>
                  </a:cubicBezTo>
                  <a:cubicBezTo>
                    <a:pt x="199" y="698"/>
                    <a:pt x="194" y="698"/>
                    <a:pt x="190" y="700"/>
                  </a:cubicBezTo>
                  <a:cubicBezTo>
                    <a:pt x="189" y="700"/>
                    <a:pt x="188" y="700"/>
                    <a:pt x="188" y="701"/>
                  </a:cubicBezTo>
                  <a:cubicBezTo>
                    <a:pt x="187" y="701"/>
                    <a:pt x="187" y="701"/>
                    <a:pt x="187" y="701"/>
                  </a:cubicBezTo>
                  <a:cubicBezTo>
                    <a:pt x="186" y="702"/>
                    <a:pt x="186" y="702"/>
                    <a:pt x="185" y="703"/>
                  </a:cubicBezTo>
                  <a:cubicBezTo>
                    <a:pt x="185" y="703"/>
                    <a:pt x="185" y="703"/>
                    <a:pt x="184" y="703"/>
                  </a:cubicBezTo>
                  <a:cubicBezTo>
                    <a:pt x="184" y="704"/>
                    <a:pt x="183" y="704"/>
                    <a:pt x="183" y="705"/>
                  </a:cubicBezTo>
                  <a:cubicBezTo>
                    <a:pt x="182" y="705"/>
                    <a:pt x="182" y="706"/>
                    <a:pt x="181" y="706"/>
                  </a:cubicBezTo>
                  <a:cubicBezTo>
                    <a:pt x="178" y="708"/>
                    <a:pt x="177" y="706"/>
                    <a:pt x="174" y="704"/>
                  </a:cubicBezTo>
                  <a:cubicBezTo>
                    <a:pt x="172" y="703"/>
                    <a:pt x="161" y="705"/>
                    <a:pt x="157" y="704"/>
                  </a:cubicBezTo>
                  <a:cubicBezTo>
                    <a:pt x="152" y="704"/>
                    <a:pt x="148" y="698"/>
                    <a:pt x="145" y="698"/>
                  </a:cubicBezTo>
                  <a:cubicBezTo>
                    <a:pt x="143" y="698"/>
                    <a:pt x="139" y="702"/>
                    <a:pt x="138" y="706"/>
                  </a:cubicBezTo>
                  <a:cubicBezTo>
                    <a:pt x="136" y="710"/>
                    <a:pt x="131" y="718"/>
                    <a:pt x="126" y="722"/>
                  </a:cubicBezTo>
                  <a:cubicBezTo>
                    <a:pt x="120" y="726"/>
                    <a:pt x="115" y="724"/>
                    <a:pt x="112" y="726"/>
                  </a:cubicBezTo>
                  <a:cubicBezTo>
                    <a:pt x="110" y="729"/>
                    <a:pt x="106" y="733"/>
                    <a:pt x="104" y="737"/>
                  </a:cubicBezTo>
                  <a:cubicBezTo>
                    <a:pt x="103" y="741"/>
                    <a:pt x="101" y="740"/>
                    <a:pt x="98" y="744"/>
                  </a:cubicBezTo>
                  <a:cubicBezTo>
                    <a:pt x="95" y="748"/>
                    <a:pt x="97" y="754"/>
                    <a:pt x="96" y="763"/>
                  </a:cubicBezTo>
                  <a:cubicBezTo>
                    <a:pt x="95" y="773"/>
                    <a:pt x="81" y="779"/>
                    <a:pt x="74" y="781"/>
                  </a:cubicBezTo>
                  <a:cubicBezTo>
                    <a:pt x="73" y="782"/>
                    <a:pt x="71" y="782"/>
                    <a:pt x="70" y="783"/>
                  </a:cubicBezTo>
                  <a:cubicBezTo>
                    <a:pt x="69" y="783"/>
                    <a:pt x="69" y="784"/>
                    <a:pt x="68" y="784"/>
                  </a:cubicBezTo>
                  <a:cubicBezTo>
                    <a:pt x="67" y="784"/>
                    <a:pt x="66" y="785"/>
                    <a:pt x="66" y="785"/>
                  </a:cubicBezTo>
                  <a:cubicBezTo>
                    <a:pt x="65" y="786"/>
                    <a:pt x="64" y="786"/>
                    <a:pt x="64" y="787"/>
                  </a:cubicBezTo>
                  <a:cubicBezTo>
                    <a:pt x="63" y="787"/>
                    <a:pt x="62" y="787"/>
                    <a:pt x="62" y="788"/>
                  </a:cubicBezTo>
                  <a:cubicBezTo>
                    <a:pt x="61" y="788"/>
                    <a:pt x="61" y="789"/>
                    <a:pt x="60" y="789"/>
                  </a:cubicBezTo>
                  <a:cubicBezTo>
                    <a:pt x="60" y="789"/>
                    <a:pt x="60" y="790"/>
                    <a:pt x="59" y="790"/>
                  </a:cubicBezTo>
                  <a:cubicBezTo>
                    <a:pt x="59" y="790"/>
                    <a:pt x="59" y="791"/>
                    <a:pt x="58" y="791"/>
                  </a:cubicBezTo>
                  <a:cubicBezTo>
                    <a:pt x="55" y="794"/>
                    <a:pt x="54" y="798"/>
                    <a:pt x="49" y="801"/>
                  </a:cubicBezTo>
                  <a:cubicBezTo>
                    <a:pt x="44" y="804"/>
                    <a:pt x="40" y="816"/>
                    <a:pt x="40" y="819"/>
                  </a:cubicBezTo>
                  <a:cubicBezTo>
                    <a:pt x="39" y="822"/>
                    <a:pt x="25" y="831"/>
                    <a:pt x="24" y="836"/>
                  </a:cubicBezTo>
                  <a:cubicBezTo>
                    <a:pt x="23" y="841"/>
                    <a:pt x="18" y="847"/>
                    <a:pt x="15" y="848"/>
                  </a:cubicBezTo>
                  <a:cubicBezTo>
                    <a:pt x="15" y="849"/>
                    <a:pt x="15" y="849"/>
                    <a:pt x="14" y="850"/>
                  </a:cubicBezTo>
                  <a:cubicBezTo>
                    <a:pt x="14" y="850"/>
                    <a:pt x="14" y="850"/>
                    <a:pt x="14" y="850"/>
                  </a:cubicBezTo>
                  <a:cubicBezTo>
                    <a:pt x="13" y="851"/>
                    <a:pt x="13" y="851"/>
                    <a:pt x="13" y="852"/>
                  </a:cubicBezTo>
                  <a:cubicBezTo>
                    <a:pt x="13" y="852"/>
                    <a:pt x="13" y="852"/>
                    <a:pt x="13" y="852"/>
                  </a:cubicBezTo>
                  <a:cubicBezTo>
                    <a:pt x="13" y="853"/>
                    <a:pt x="12" y="854"/>
                    <a:pt x="12" y="855"/>
                  </a:cubicBezTo>
                  <a:cubicBezTo>
                    <a:pt x="12" y="855"/>
                    <a:pt x="12" y="855"/>
                    <a:pt x="12" y="855"/>
                  </a:cubicBezTo>
                  <a:cubicBezTo>
                    <a:pt x="12" y="857"/>
                    <a:pt x="12" y="858"/>
                    <a:pt x="12" y="859"/>
                  </a:cubicBezTo>
                  <a:cubicBezTo>
                    <a:pt x="12" y="860"/>
                    <a:pt x="12" y="860"/>
                    <a:pt x="12" y="861"/>
                  </a:cubicBezTo>
                  <a:cubicBezTo>
                    <a:pt x="12" y="864"/>
                    <a:pt x="18" y="867"/>
                    <a:pt x="19" y="870"/>
                  </a:cubicBezTo>
                  <a:cubicBezTo>
                    <a:pt x="21" y="872"/>
                    <a:pt x="18" y="874"/>
                    <a:pt x="17" y="878"/>
                  </a:cubicBezTo>
                  <a:cubicBezTo>
                    <a:pt x="16" y="882"/>
                    <a:pt x="19" y="884"/>
                    <a:pt x="21" y="889"/>
                  </a:cubicBezTo>
                  <a:cubicBezTo>
                    <a:pt x="22" y="895"/>
                    <a:pt x="16" y="900"/>
                    <a:pt x="16" y="905"/>
                  </a:cubicBezTo>
                  <a:cubicBezTo>
                    <a:pt x="16" y="907"/>
                    <a:pt x="15" y="908"/>
                    <a:pt x="15" y="910"/>
                  </a:cubicBezTo>
                  <a:cubicBezTo>
                    <a:pt x="14" y="911"/>
                    <a:pt x="14" y="912"/>
                    <a:pt x="14" y="913"/>
                  </a:cubicBezTo>
                  <a:cubicBezTo>
                    <a:pt x="13" y="914"/>
                    <a:pt x="13" y="914"/>
                    <a:pt x="13" y="914"/>
                  </a:cubicBezTo>
                  <a:cubicBezTo>
                    <a:pt x="13" y="915"/>
                    <a:pt x="12" y="916"/>
                    <a:pt x="12" y="917"/>
                  </a:cubicBezTo>
                  <a:cubicBezTo>
                    <a:pt x="11" y="917"/>
                    <a:pt x="11" y="917"/>
                    <a:pt x="11" y="917"/>
                  </a:cubicBezTo>
                  <a:cubicBezTo>
                    <a:pt x="10" y="918"/>
                    <a:pt x="10" y="919"/>
                    <a:pt x="9" y="920"/>
                  </a:cubicBezTo>
                  <a:cubicBezTo>
                    <a:pt x="6" y="922"/>
                    <a:pt x="0" y="927"/>
                    <a:pt x="4" y="930"/>
                  </a:cubicBezTo>
                  <a:cubicBezTo>
                    <a:pt x="8" y="932"/>
                    <a:pt x="6" y="933"/>
                    <a:pt x="8" y="939"/>
                  </a:cubicBezTo>
                  <a:cubicBezTo>
                    <a:pt x="8" y="940"/>
                    <a:pt x="8" y="940"/>
                    <a:pt x="8" y="940"/>
                  </a:cubicBezTo>
                  <a:cubicBezTo>
                    <a:pt x="9" y="942"/>
                    <a:pt x="9" y="944"/>
                    <a:pt x="9" y="945"/>
                  </a:cubicBezTo>
                  <a:cubicBezTo>
                    <a:pt x="9" y="945"/>
                    <a:pt x="9" y="945"/>
                    <a:pt x="9" y="945"/>
                  </a:cubicBezTo>
                  <a:cubicBezTo>
                    <a:pt x="8" y="946"/>
                    <a:pt x="7" y="946"/>
                    <a:pt x="7" y="948"/>
                  </a:cubicBezTo>
                  <a:cubicBezTo>
                    <a:pt x="6" y="948"/>
                    <a:pt x="6" y="949"/>
                    <a:pt x="6" y="949"/>
                  </a:cubicBezTo>
                  <a:cubicBezTo>
                    <a:pt x="6" y="950"/>
                    <a:pt x="6" y="951"/>
                    <a:pt x="6" y="952"/>
                  </a:cubicBezTo>
                  <a:cubicBezTo>
                    <a:pt x="6" y="952"/>
                    <a:pt x="6" y="952"/>
                    <a:pt x="6" y="952"/>
                  </a:cubicBezTo>
                  <a:cubicBezTo>
                    <a:pt x="6" y="952"/>
                    <a:pt x="7" y="953"/>
                    <a:pt x="8" y="954"/>
                  </a:cubicBezTo>
                  <a:cubicBezTo>
                    <a:pt x="8" y="954"/>
                    <a:pt x="8" y="954"/>
                    <a:pt x="8" y="954"/>
                  </a:cubicBezTo>
                  <a:cubicBezTo>
                    <a:pt x="8" y="954"/>
                    <a:pt x="8" y="954"/>
                    <a:pt x="8" y="954"/>
                  </a:cubicBezTo>
                  <a:cubicBezTo>
                    <a:pt x="9" y="955"/>
                    <a:pt x="10" y="955"/>
                    <a:pt x="11" y="956"/>
                  </a:cubicBezTo>
                  <a:cubicBezTo>
                    <a:pt x="12" y="957"/>
                    <a:pt x="14" y="958"/>
                    <a:pt x="15" y="959"/>
                  </a:cubicBezTo>
                  <a:cubicBezTo>
                    <a:pt x="20" y="963"/>
                    <a:pt x="18" y="964"/>
                    <a:pt x="19" y="965"/>
                  </a:cubicBezTo>
                  <a:cubicBezTo>
                    <a:pt x="19" y="965"/>
                    <a:pt x="19" y="966"/>
                    <a:pt x="20" y="966"/>
                  </a:cubicBezTo>
                  <a:cubicBezTo>
                    <a:pt x="20" y="967"/>
                    <a:pt x="21" y="967"/>
                    <a:pt x="21" y="968"/>
                  </a:cubicBezTo>
                  <a:cubicBezTo>
                    <a:pt x="21" y="968"/>
                    <a:pt x="21" y="968"/>
                    <a:pt x="21" y="968"/>
                  </a:cubicBezTo>
                  <a:cubicBezTo>
                    <a:pt x="22" y="969"/>
                    <a:pt x="22" y="969"/>
                    <a:pt x="22" y="969"/>
                  </a:cubicBezTo>
                  <a:cubicBezTo>
                    <a:pt x="22" y="969"/>
                    <a:pt x="23" y="970"/>
                    <a:pt x="23" y="970"/>
                  </a:cubicBezTo>
                  <a:cubicBezTo>
                    <a:pt x="24" y="971"/>
                    <a:pt x="25" y="971"/>
                    <a:pt x="26" y="972"/>
                  </a:cubicBezTo>
                  <a:cubicBezTo>
                    <a:pt x="32" y="975"/>
                    <a:pt x="31" y="976"/>
                    <a:pt x="32" y="979"/>
                  </a:cubicBezTo>
                  <a:cubicBezTo>
                    <a:pt x="34" y="981"/>
                    <a:pt x="36" y="985"/>
                    <a:pt x="38" y="986"/>
                  </a:cubicBezTo>
                  <a:cubicBezTo>
                    <a:pt x="38" y="986"/>
                    <a:pt x="38" y="986"/>
                    <a:pt x="38" y="986"/>
                  </a:cubicBezTo>
                  <a:cubicBezTo>
                    <a:pt x="38" y="987"/>
                    <a:pt x="39" y="987"/>
                    <a:pt x="39" y="987"/>
                  </a:cubicBezTo>
                  <a:cubicBezTo>
                    <a:pt x="39" y="987"/>
                    <a:pt x="39" y="988"/>
                    <a:pt x="39" y="988"/>
                  </a:cubicBezTo>
                  <a:cubicBezTo>
                    <a:pt x="39" y="988"/>
                    <a:pt x="39" y="988"/>
                    <a:pt x="39" y="989"/>
                  </a:cubicBezTo>
                  <a:cubicBezTo>
                    <a:pt x="39" y="989"/>
                    <a:pt x="40" y="990"/>
                    <a:pt x="40" y="990"/>
                  </a:cubicBezTo>
                  <a:cubicBezTo>
                    <a:pt x="40" y="992"/>
                    <a:pt x="41" y="993"/>
                    <a:pt x="41" y="995"/>
                  </a:cubicBezTo>
                  <a:cubicBezTo>
                    <a:pt x="41" y="995"/>
                    <a:pt x="41" y="995"/>
                    <a:pt x="41" y="995"/>
                  </a:cubicBezTo>
                  <a:cubicBezTo>
                    <a:pt x="41" y="996"/>
                    <a:pt x="42" y="996"/>
                    <a:pt x="42" y="997"/>
                  </a:cubicBezTo>
                  <a:cubicBezTo>
                    <a:pt x="43" y="999"/>
                    <a:pt x="44" y="1002"/>
                    <a:pt x="46" y="1004"/>
                  </a:cubicBezTo>
                  <a:cubicBezTo>
                    <a:pt x="46" y="1005"/>
                    <a:pt x="47" y="1006"/>
                    <a:pt x="48" y="1006"/>
                  </a:cubicBezTo>
                  <a:cubicBezTo>
                    <a:pt x="48" y="1007"/>
                    <a:pt x="49" y="1007"/>
                    <a:pt x="49" y="1007"/>
                  </a:cubicBezTo>
                  <a:cubicBezTo>
                    <a:pt x="50" y="1008"/>
                    <a:pt x="51" y="1008"/>
                    <a:pt x="51" y="1009"/>
                  </a:cubicBezTo>
                  <a:cubicBezTo>
                    <a:pt x="52" y="1009"/>
                    <a:pt x="52" y="1009"/>
                    <a:pt x="52" y="1009"/>
                  </a:cubicBezTo>
                  <a:cubicBezTo>
                    <a:pt x="53" y="1010"/>
                    <a:pt x="55" y="1011"/>
                    <a:pt x="56" y="1012"/>
                  </a:cubicBezTo>
                  <a:cubicBezTo>
                    <a:pt x="57" y="1012"/>
                    <a:pt x="58" y="1013"/>
                    <a:pt x="59" y="1014"/>
                  </a:cubicBezTo>
                  <a:cubicBezTo>
                    <a:pt x="64" y="1017"/>
                    <a:pt x="76" y="1026"/>
                    <a:pt x="80" y="1029"/>
                  </a:cubicBezTo>
                  <a:cubicBezTo>
                    <a:pt x="81" y="1030"/>
                    <a:pt x="82" y="1031"/>
                    <a:pt x="84" y="1031"/>
                  </a:cubicBezTo>
                  <a:cubicBezTo>
                    <a:pt x="84" y="1032"/>
                    <a:pt x="85" y="1032"/>
                    <a:pt x="85" y="1032"/>
                  </a:cubicBezTo>
                  <a:cubicBezTo>
                    <a:pt x="86" y="1032"/>
                    <a:pt x="87" y="1033"/>
                    <a:pt x="88" y="1033"/>
                  </a:cubicBezTo>
                  <a:cubicBezTo>
                    <a:pt x="89" y="1034"/>
                    <a:pt x="90" y="1034"/>
                    <a:pt x="91" y="1034"/>
                  </a:cubicBezTo>
                  <a:cubicBezTo>
                    <a:pt x="92" y="1035"/>
                    <a:pt x="93" y="1035"/>
                    <a:pt x="93" y="1035"/>
                  </a:cubicBezTo>
                  <a:cubicBezTo>
                    <a:pt x="94" y="1035"/>
                    <a:pt x="95" y="1036"/>
                    <a:pt x="96" y="1036"/>
                  </a:cubicBezTo>
                  <a:cubicBezTo>
                    <a:pt x="97" y="1036"/>
                    <a:pt x="97" y="1036"/>
                    <a:pt x="97" y="1036"/>
                  </a:cubicBezTo>
                  <a:cubicBezTo>
                    <a:pt x="97" y="1036"/>
                    <a:pt x="98" y="1036"/>
                    <a:pt x="98" y="1036"/>
                  </a:cubicBezTo>
                  <a:cubicBezTo>
                    <a:pt x="103" y="1037"/>
                    <a:pt x="125" y="1027"/>
                    <a:pt x="132" y="1027"/>
                  </a:cubicBezTo>
                  <a:cubicBezTo>
                    <a:pt x="133" y="1027"/>
                    <a:pt x="134" y="1027"/>
                    <a:pt x="135" y="1027"/>
                  </a:cubicBezTo>
                  <a:cubicBezTo>
                    <a:pt x="135" y="1027"/>
                    <a:pt x="136" y="1027"/>
                    <a:pt x="136" y="1028"/>
                  </a:cubicBezTo>
                  <a:cubicBezTo>
                    <a:pt x="137" y="1028"/>
                    <a:pt x="138" y="1028"/>
                    <a:pt x="138" y="1028"/>
                  </a:cubicBezTo>
                  <a:cubicBezTo>
                    <a:pt x="139" y="1028"/>
                    <a:pt x="139" y="1028"/>
                    <a:pt x="140" y="1028"/>
                  </a:cubicBezTo>
                  <a:cubicBezTo>
                    <a:pt x="141" y="1028"/>
                    <a:pt x="141" y="1029"/>
                    <a:pt x="142" y="1029"/>
                  </a:cubicBezTo>
                  <a:cubicBezTo>
                    <a:pt x="143" y="1029"/>
                    <a:pt x="143" y="1029"/>
                    <a:pt x="144" y="1029"/>
                  </a:cubicBezTo>
                  <a:cubicBezTo>
                    <a:pt x="145" y="1029"/>
                    <a:pt x="146" y="1030"/>
                    <a:pt x="146" y="1030"/>
                  </a:cubicBezTo>
                  <a:cubicBezTo>
                    <a:pt x="147" y="1030"/>
                    <a:pt x="147" y="1030"/>
                    <a:pt x="147" y="1030"/>
                  </a:cubicBezTo>
                  <a:cubicBezTo>
                    <a:pt x="151" y="1031"/>
                    <a:pt x="153" y="1032"/>
                    <a:pt x="156" y="1032"/>
                  </a:cubicBezTo>
                  <a:cubicBezTo>
                    <a:pt x="156" y="1032"/>
                    <a:pt x="156" y="1032"/>
                    <a:pt x="156" y="1032"/>
                  </a:cubicBezTo>
                  <a:cubicBezTo>
                    <a:pt x="157" y="1033"/>
                    <a:pt x="158" y="1033"/>
                    <a:pt x="159" y="1033"/>
                  </a:cubicBezTo>
                  <a:cubicBezTo>
                    <a:pt x="159" y="1033"/>
                    <a:pt x="160" y="1033"/>
                    <a:pt x="161" y="1033"/>
                  </a:cubicBezTo>
                  <a:cubicBezTo>
                    <a:pt x="161" y="1033"/>
                    <a:pt x="161" y="1033"/>
                    <a:pt x="161" y="1033"/>
                  </a:cubicBezTo>
                  <a:cubicBezTo>
                    <a:pt x="162" y="1033"/>
                    <a:pt x="163" y="1033"/>
                    <a:pt x="163" y="1033"/>
                  </a:cubicBezTo>
                  <a:cubicBezTo>
                    <a:pt x="164" y="1032"/>
                    <a:pt x="164" y="1032"/>
                    <a:pt x="164" y="1032"/>
                  </a:cubicBezTo>
                  <a:cubicBezTo>
                    <a:pt x="165" y="1032"/>
                    <a:pt x="166" y="1032"/>
                    <a:pt x="167" y="1032"/>
                  </a:cubicBezTo>
                  <a:cubicBezTo>
                    <a:pt x="167" y="1031"/>
                    <a:pt x="168" y="1031"/>
                    <a:pt x="168" y="1031"/>
                  </a:cubicBezTo>
                  <a:cubicBezTo>
                    <a:pt x="169" y="1031"/>
                    <a:pt x="170" y="1031"/>
                    <a:pt x="171" y="1030"/>
                  </a:cubicBezTo>
                  <a:cubicBezTo>
                    <a:pt x="171" y="1030"/>
                    <a:pt x="172" y="1030"/>
                    <a:pt x="172" y="1030"/>
                  </a:cubicBezTo>
                  <a:cubicBezTo>
                    <a:pt x="173" y="1029"/>
                    <a:pt x="174" y="1029"/>
                    <a:pt x="175" y="1029"/>
                  </a:cubicBezTo>
                  <a:cubicBezTo>
                    <a:pt x="175" y="1028"/>
                    <a:pt x="176" y="1028"/>
                    <a:pt x="176" y="1028"/>
                  </a:cubicBezTo>
                  <a:cubicBezTo>
                    <a:pt x="179" y="1027"/>
                    <a:pt x="182" y="1026"/>
                    <a:pt x="184" y="1025"/>
                  </a:cubicBezTo>
                  <a:cubicBezTo>
                    <a:pt x="184" y="1025"/>
                    <a:pt x="185" y="1025"/>
                    <a:pt x="185" y="1024"/>
                  </a:cubicBezTo>
                  <a:cubicBezTo>
                    <a:pt x="187" y="1023"/>
                    <a:pt x="189" y="1022"/>
                    <a:pt x="191" y="1021"/>
                  </a:cubicBezTo>
                  <a:cubicBezTo>
                    <a:pt x="191" y="1021"/>
                    <a:pt x="192" y="1021"/>
                    <a:pt x="192" y="1021"/>
                  </a:cubicBezTo>
                  <a:cubicBezTo>
                    <a:pt x="192" y="1021"/>
                    <a:pt x="193" y="1021"/>
                    <a:pt x="194" y="1020"/>
                  </a:cubicBezTo>
                  <a:cubicBezTo>
                    <a:pt x="194" y="1020"/>
                    <a:pt x="194" y="1020"/>
                    <a:pt x="194" y="1020"/>
                  </a:cubicBezTo>
                  <a:cubicBezTo>
                    <a:pt x="195" y="1020"/>
                    <a:pt x="195" y="1019"/>
                    <a:pt x="196" y="1019"/>
                  </a:cubicBezTo>
                  <a:cubicBezTo>
                    <a:pt x="196" y="1019"/>
                    <a:pt x="196" y="1019"/>
                    <a:pt x="196" y="1019"/>
                  </a:cubicBezTo>
                  <a:cubicBezTo>
                    <a:pt x="197" y="1019"/>
                    <a:pt x="197" y="1018"/>
                    <a:pt x="198" y="1018"/>
                  </a:cubicBezTo>
                  <a:cubicBezTo>
                    <a:pt x="198" y="1018"/>
                    <a:pt x="198" y="1018"/>
                    <a:pt x="198" y="1018"/>
                  </a:cubicBezTo>
                  <a:cubicBezTo>
                    <a:pt x="198" y="1018"/>
                    <a:pt x="198" y="1018"/>
                    <a:pt x="198" y="1018"/>
                  </a:cubicBezTo>
                  <a:cubicBezTo>
                    <a:pt x="198" y="1018"/>
                    <a:pt x="199" y="1017"/>
                    <a:pt x="200" y="1017"/>
                  </a:cubicBezTo>
                  <a:cubicBezTo>
                    <a:pt x="200" y="1017"/>
                    <a:pt x="200" y="1017"/>
                    <a:pt x="200" y="1017"/>
                  </a:cubicBezTo>
                  <a:cubicBezTo>
                    <a:pt x="200" y="1017"/>
                    <a:pt x="201" y="1017"/>
                    <a:pt x="202" y="1017"/>
                  </a:cubicBezTo>
                  <a:cubicBezTo>
                    <a:pt x="202" y="1017"/>
                    <a:pt x="202" y="1017"/>
                    <a:pt x="202" y="1017"/>
                  </a:cubicBezTo>
                  <a:cubicBezTo>
                    <a:pt x="204" y="1017"/>
                    <a:pt x="207" y="1017"/>
                    <a:pt x="210" y="1016"/>
                  </a:cubicBezTo>
                  <a:cubicBezTo>
                    <a:pt x="211" y="1016"/>
                    <a:pt x="213" y="1016"/>
                    <a:pt x="215" y="1016"/>
                  </a:cubicBezTo>
                  <a:cubicBezTo>
                    <a:pt x="215" y="1016"/>
                    <a:pt x="215" y="1016"/>
                    <a:pt x="215" y="1016"/>
                  </a:cubicBezTo>
                  <a:cubicBezTo>
                    <a:pt x="216" y="1016"/>
                    <a:pt x="217" y="1016"/>
                    <a:pt x="218" y="1016"/>
                  </a:cubicBezTo>
                  <a:cubicBezTo>
                    <a:pt x="218" y="1016"/>
                    <a:pt x="218" y="1016"/>
                    <a:pt x="218" y="1016"/>
                  </a:cubicBezTo>
                  <a:cubicBezTo>
                    <a:pt x="219" y="1016"/>
                    <a:pt x="219" y="1016"/>
                    <a:pt x="220" y="1016"/>
                  </a:cubicBezTo>
                  <a:cubicBezTo>
                    <a:pt x="220" y="1016"/>
                    <a:pt x="220" y="1016"/>
                    <a:pt x="220" y="1016"/>
                  </a:cubicBezTo>
                  <a:cubicBezTo>
                    <a:pt x="221" y="1016"/>
                    <a:pt x="222" y="1016"/>
                    <a:pt x="222" y="1016"/>
                  </a:cubicBezTo>
                  <a:cubicBezTo>
                    <a:pt x="222" y="1016"/>
                    <a:pt x="223" y="1016"/>
                    <a:pt x="223" y="1016"/>
                  </a:cubicBezTo>
                  <a:cubicBezTo>
                    <a:pt x="223" y="1016"/>
                    <a:pt x="223" y="1016"/>
                    <a:pt x="224" y="1016"/>
                  </a:cubicBezTo>
                  <a:cubicBezTo>
                    <a:pt x="224" y="1016"/>
                    <a:pt x="224" y="1016"/>
                    <a:pt x="224" y="1016"/>
                  </a:cubicBezTo>
                  <a:cubicBezTo>
                    <a:pt x="225" y="1016"/>
                    <a:pt x="225" y="1016"/>
                    <a:pt x="225" y="1016"/>
                  </a:cubicBezTo>
                  <a:cubicBezTo>
                    <a:pt x="226" y="1016"/>
                    <a:pt x="226" y="1016"/>
                    <a:pt x="226" y="1016"/>
                  </a:cubicBezTo>
                  <a:cubicBezTo>
                    <a:pt x="229" y="1016"/>
                    <a:pt x="235" y="1024"/>
                    <a:pt x="236" y="1026"/>
                  </a:cubicBezTo>
                  <a:cubicBezTo>
                    <a:pt x="238" y="1027"/>
                    <a:pt x="239" y="1038"/>
                    <a:pt x="243" y="1039"/>
                  </a:cubicBezTo>
                  <a:cubicBezTo>
                    <a:pt x="244" y="1040"/>
                    <a:pt x="244" y="1040"/>
                    <a:pt x="245" y="1040"/>
                  </a:cubicBezTo>
                  <a:cubicBezTo>
                    <a:pt x="245" y="1040"/>
                    <a:pt x="246" y="1040"/>
                    <a:pt x="246" y="1040"/>
                  </a:cubicBezTo>
                  <a:cubicBezTo>
                    <a:pt x="247" y="1040"/>
                    <a:pt x="248" y="1040"/>
                    <a:pt x="249" y="1040"/>
                  </a:cubicBezTo>
                  <a:cubicBezTo>
                    <a:pt x="249" y="1040"/>
                    <a:pt x="249" y="1040"/>
                    <a:pt x="249" y="1040"/>
                  </a:cubicBezTo>
                  <a:cubicBezTo>
                    <a:pt x="250" y="1040"/>
                    <a:pt x="251" y="1040"/>
                    <a:pt x="253" y="1040"/>
                  </a:cubicBezTo>
                  <a:cubicBezTo>
                    <a:pt x="253" y="1040"/>
                    <a:pt x="253" y="1040"/>
                    <a:pt x="253" y="1040"/>
                  </a:cubicBezTo>
                  <a:cubicBezTo>
                    <a:pt x="258" y="1039"/>
                    <a:pt x="263" y="1039"/>
                    <a:pt x="268" y="1039"/>
                  </a:cubicBezTo>
                  <a:cubicBezTo>
                    <a:pt x="268" y="1038"/>
                    <a:pt x="269" y="1038"/>
                    <a:pt x="269" y="1038"/>
                  </a:cubicBezTo>
                  <a:cubicBezTo>
                    <a:pt x="270" y="1038"/>
                    <a:pt x="270" y="1038"/>
                    <a:pt x="271" y="1038"/>
                  </a:cubicBezTo>
                  <a:cubicBezTo>
                    <a:pt x="272" y="1038"/>
                    <a:pt x="272" y="1038"/>
                    <a:pt x="273" y="1038"/>
                  </a:cubicBezTo>
                  <a:cubicBezTo>
                    <a:pt x="279" y="1039"/>
                    <a:pt x="279" y="1042"/>
                    <a:pt x="281" y="1043"/>
                  </a:cubicBezTo>
                  <a:cubicBezTo>
                    <a:pt x="283" y="1045"/>
                    <a:pt x="286" y="1052"/>
                    <a:pt x="285" y="1057"/>
                  </a:cubicBezTo>
                  <a:cubicBezTo>
                    <a:pt x="285" y="1058"/>
                    <a:pt x="285" y="1059"/>
                    <a:pt x="284" y="1060"/>
                  </a:cubicBezTo>
                  <a:cubicBezTo>
                    <a:pt x="284" y="1061"/>
                    <a:pt x="284" y="1061"/>
                    <a:pt x="284" y="1062"/>
                  </a:cubicBezTo>
                  <a:cubicBezTo>
                    <a:pt x="283" y="1062"/>
                    <a:pt x="283" y="1063"/>
                    <a:pt x="283" y="1064"/>
                  </a:cubicBezTo>
                  <a:cubicBezTo>
                    <a:pt x="282" y="1065"/>
                    <a:pt x="282" y="1067"/>
                    <a:pt x="281" y="1068"/>
                  </a:cubicBezTo>
                  <a:cubicBezTo>
                    <a:pt x="281" y="1068"/>
                    <a:pt x="281" y="1068"/>
                    <a:pt x="281" y="1069"/>
                  </a:cubicBezTo>
                  <a:cubicBezTo>
                    <a:pt x="280" y="1070"/>
                    <a:pt x="280" y="1071"/>
                    <a:pt x="280" y="1071"/>
                  </a:cubicBezTo>
                  <a:cubicBezTo>
                    <a:pt x="280" y="1072"/>
                    <a:pt x="280" y="1073"/>
                    <a:pt x="280" y="1073"/>
                  </a:cubicBezTo>
                  <a:cubicBezTo>
                    <a:pt x="280" y="1074"/>
                    <a:pt x="280" y="1074"/>
                    <a:pt x="280" y="1074"/>
                  </a:cubicBezTo>
                  <a:cubicBezTo>
                    <a:pt x="280" y="1075"/>
                    <a:pt x="280" y="1075"/>
                    <a:pt x="280" y="1076"/>
                  </a:cubicBezTo>
                  <a:cubicBezTo>
                    <a:pt x="280" y="1076"/>
                    <a:pt x="280" y="1076"/>
                    <a:pt x="280" y="1076"/>
                  </a:cubicBezTo>
                  <a:cubicBezTo>
                    <a:pt x="279" y="1079"/>
                    <a:pt x="279" y="1081"/>
                    <a:pt x="279" y="1083"/>
                  </a:cubicBezTo>
                  <a:cubicBezTo>
                    <a:pt x="279" y="1083"/>
                    <a:pt x="279" y="1083"/>
                    <a:pt x="279" y="1084"/>
                  </a:cubicBezTo>
                  <a:cubicBezTo>
                    <a:pt x="278" y="1084"/>
                    <a:pt x="278" y="1085"/>
                    <a:pt x="278" y="1086"/>
                  </a:cubicBezTo>
                  <a:cubicBezTo>
                    <a:pt x="278" y="1086"/>
                    <a:pt x="278" y="1086"/>
                    <a:pt x="278" y="1087"/>
                  </a:cubicBezTo>
                  <a:cubicBezTo>
                    <a:pt x="278" y="1087"/>
                    <a:pt x="278" y="1088"/>
                    <a:pt x="277" y="1089"/>
                  </a:cubicBezTo>
                  <a:cubicBezTo>
                    <a:pt x="276" y="1091"/>
                    <a:pt x="277" y="1092"/>
                    <a:pt x="273" y="1094"/>
                  </a:cubicBezTo>
                  <a:cubicBezTo>
                    <a:pt x="269" y="1096"/>
                    <a:pt x="273" y="1098"/>
                    <a:pt x="276" y="1102"/>
                  </a:cubicBezTo>
                  <a:cubicBezTo>
                    <a:pt x="279" y="1106"/>
                    <a:pt x="277" y="1105"/>
                    <a:pt x="278" y="1109"/>
                  </a:cubicBezTo>
                  <a:cubicBezTo>
                    <a:pt x="278" y="1110"/>
                    <a:pt x="279" y="1110"/>
                    <a:pt x="279" y="1111"/>
                  </a:cubicBezTo>
                  <a:cubicBezTo>
                    <a:pt x="279" y="1111"/>
                    <a:pt x="279" y="1111"/>
                    <a:pt x="279" y="1111"/>
                  </a:cubicBezTo>
                  <a:cubicBezTo>
                    <a:pt x="280" y="1112"/>
                    <a:pt x="281" y="1113"/>
                    <a:pt x="281" y="1114"/>
                  </a:cubicBezTo>
                  <a:cubicBezTo>
                    <a:pt x="282" y="1114"/>
                    <a:pt x="282" y="1114"/>
                    <a:pt x="282" y="1114"/>
                  </a:cubicBezTo>
                  <a:cubicBezTo>
                    <a:pt x="283" y="1115"/>
                    <a:pt x="284" y="1117"/>
                    <a:pt x="285" y="1118"/>
                  </a:cubicBezTo>
                  <a:cubicBezTo>
                    <a:pt x="285" y="1118"/>
                    <a:pt x="285" y="1118"/>
                    <a:pt x="285" y="1118"/>
                  </a:cubicBezTo>
                  <a:cubicBezTo>
                    <a:pt x="289" y="1123"/>
                    <a:pt x="294" y="1129"/>
                    <a:pt x="298" y="1133"/>
                  </a:cubicBezTo>
                  <a:cubicBezTo>
                    <a:pt x="298" y="1133"/>
                    <a:pt x="298" y="1133"/>
                    <a:pt x="299" y="1133"/>
                  </a:cubicBezTo>
                  <a:cubicBezTo>
                    <a:pt x="299" y="1134"/>
                    <a:pt x="299" y="1134"/>
                    <a:pt x="300" y="1135"/>
                  </a:cubicBezTo>
                  <a:cubicBezTo>
                    <a:pt x="300" y="1135"/>
                    <a:pt x="300" y="1135"/>
                    <a:pt x="300" y="1135"/>
                  </a:cubicBezTo>
                  <a:cubicBezTo>
                    <a:pt x="301" y="1136"/>
                    <a:pt x="301" y="1136"/>
                    <a:pt x="301" y="1136"/>
                  </a:cubicBezTo>
                  <a:cubicBezTo>
                    <a:pt x="301" y="1136"/>
                    <a:pt x="302" y="1137"/>
                    <a:pt x="302" y="1137"/>
                  </a:cubicBezTo>
                  <a:cubicBezTo>
                    <a:pt x="302" y="1137"/>
                    <a:pt x="302" y="1137"/>
                    <a:pt x="302" y="1137"/>
                  </a:cubicBezTo>
                  <a:cubicBezTo>
                    <a:pt x="302" y="1138"/>
                    <a:pt x="303" y="1138"/>
                    <a:pt x="303" y="1138"/>
                  </a:cubicBezTo>
                  <a:cubicBezTo>
                    <a:pt x="303" y="1139"/>
                    <a:pt x="303" y="1140"/>
                    <a:pt x="303" y="1140"/>
                  </a:cubicBezTo>
                  <a:cubicBezTo>
                    <a:pt x="304" y="1143"/>
                    <a:pt x="305" y="1145"/>
                    <a:pt x="305" y="1148"/>
                  </a:cubicBezTo>
                  <a:cubicBezTo>
                    <a:pt x="305" y="1149"/>
                    <a:pt x="305" y="1149"/>
                    <a:pt x="305" y="1150"/>
                  </a:cubicBezTo>
                  <a:cubicBezTo>
                    <a:pt x="305" y="1151"/>
                    <a:pt x="305" y="1152"/>
                    <a:pt x="305" y="1152"/>
                  </a:cubicBezTo>
                  <a:cubicBezTo>
                    <a:pt x="305" y="1152"/>
                    <a:pt x="306" y="1153"/>
                    <a:pt x="306" y="1153"/>
                  </a:cubicBezTo>
                  <a:cubicBezTo>
                    <a:pt x="307" y="1155"/>
                    <a:pt x="310" y="1158"/>
                    <a:pt x="311" y="1159"/>
                  </a:cubicBezTo>
                  <a:cubicBezTo>
                    <a:pt x="311" y="1159"/>
                    <a:pt x="311" y="1160"/>
                    <a:pt x="311" y="1160"/>
                  </a:cubicBezTo>
                  <a:cubicBezTo>
                    <a:pt x="312" y="1161"/>
                    <a:pt x="313" y="1170"/>
                    <a:pt x="315" y="1175"/>
                  </a:cubicBezTo>
                  <a:cubicBezTo>
                    <a:pt x="317" y="1180"/>
                    <a:pt x="315" y="1194"/>
                    <a:pt x="317" y="1198"/>
                  </a:cubicBezTo>
                  <a:cubicBezTo>
                    <a:pt x="320" y="1203"/>
                    <a:pt x="321" y="1214"/>
                    <a:pt x="321" y="1219"/>
                  </a:cubicBezTo>
                  <a:cubicBezTo>
                    <a:pt x="321" y="1224"/>
                    <a:pt x="321" y="1223"/>
                    <a:pt x="318" y="1227"/>
                  </a:cubicBezTo>
                  <a:cubicBezTo>
                    <a:pt x="315" y="1230"/>
                    <a:pt x="312" y="1231"/>
                    <a:pt x="310" y="1234"/>
                  </a:cubicBezTo>
                  <a:cubicBezTo>
                    <a:pt x="308" y="1237"/>
                    <a:pt x="302" y="1264"/>
                    <a:pt x="301" y="1268"/>
                  </a:cubicBezTo>
                  <a:cubicBezTo>
                    <a:pt x="301" y="1268"/>
                    <a:pt x="301" y="1269"/>
                    <a:pt x="301" y="1270"/>
                  </a:cubicBezTo>
                  <a:cubicBezTo>
                    <a:pt x="300" y="1270"/>
                    <a:pt x="300" y="1270"/>
                    <a:pt x="300" y="1271"/>
                  </a:cubicBezTo>
                  <a:cubicBezTo>
                    <a:pt x="300" y="1271"/>
                    <a:pt x="300" y="1272"/>
                    <a:pt x="300" y="1273"/>
                  </a:cubicBezTo>
                  <a:cubicBezTo>
                    <a:pt x="300" y="1274"/>
                    <a:pt x="300" y="1274"/>
                    <a:pt x="300" y="1274"/>
                  </a:cubicBezTo>
                  <a:cubicBezTo>
                    <a:pt x="300" y="1276"/>
                    <a:pt x="300" y="1277"/>
                    <a:pt x="300" y="1278"/>
                  </a:cubicBezTo>
                  <a:cubicBezTo>
                    <a:pt x="300" y="1278"/>
                    <a:pt x="300" y="1279"/>
                    <a:pt x="300" y="1279"/>
                  </a:cubicBezTo>
                  <a:cubicBezTo>
                    <a:pt x="300" y="1281"/>
                    <a:pt x="300" y="1282"/>
                    <a:pt x="300" y="1283"/>
                  </a:cubicBezTo>
                  <a:cubicBezTo>
                    <a:pt x="300" y="1284"/>
                    <a:pt x="300" y="1284"/>
                    <a:pt x="300" y="1284"/>
                  </a:cubicBezTo>
                  <a:cubicBezTo>
                    <a:pt x="300" y="1284"/>
                    <a:pt x="300" y="1284"/>
                    <a:pt x="300" y="1285"/>
                  </a:cubicBezTo>
                  <a:cubicBezTo>
                    <a:pt x="300" y="1285"/>
                    <a:pt x="300" y="1286"/>
                    <a:pt x="300" y="1286"/>
                  </a:cubicBezTo>
                  <a:cubicBezTo>
                    <a:pt x="300" y="1287"/>
                    <a:pt x="300" y="1288"/>
                    <a:pt x="300" y="1289"/>
                  </a:cubicBezTo>
                  <a:cubicBezTo>
                    <a:pt x="300" y="1289"/>
                    <a:pt x="300" y="1290"/>
                    <a:pt x="300" y="1290"/>
                  </a:cubicBezTo>
                  <a:cubicBezTo>
                    <a:pt x="300" y="1291"/>
                    <a:pt x="300" y="1292"/>
                    <a:pt x="300" y="1293"/>
                  </a:cubicBezTo>
                  <a:cubicBezTo>
                    <a:pt x="301" y="1293"/>
                    <a:pt x="301" y="1294"/>
                    <a:pt x="301" y="1294"/>
                  </a:cubicBezTo>
                  <a:cubicBezTo>
                    <a:pt x="301" y="1295"/>
                    <a:pt x="301" y="1296"/>
                    <a:pt x="302" y="1297"/>
                  </a:cubicBezTo>
                  <a:cubicBezTo>
                    <a:pt x="306" y="1304"/>
                    <a:pt x="313" y="1315"/>
                    <a:pt x="314" y="1324"/>
                  </a:cubicBezTo>
                  <a:cubicBezTo>
                    <a:pt x="315" y="1332"/>
                    <a:pt x="320" y="1338"/>
                    <a:pt x="325" y="1346"/>
                  </a:cubicBezTo>
                  <a:cubicBezTo>
                    <a:pt x="330" y="1354"/>
                    <a:pt x="326" y="1371"/>
                    <a:pt x="328" y="1379"/>
                  </a:cubicBezTo>
                  <a:cubicBezTo>
                    <a:pt x="331" y="1388"/>
                    <a:pt x="332" y="1396"/>
                    <a:pt x="332" y="1406"/>
                  </a:cubicBezTo>
                  <a:cubicBezTo>
                    <a:pt x="332" y="1408"/>
                    <a:pt x="332" y="1409"/>
                    <a:pt x="332" y="1410"/>
                  </a:cubicBezTo>
                  <a:cubicBezTo>
                    <a:pt x="332" y="1411"/>
                    <a:pt x="332" y="1411"/>
                    <a:pt x="333" y="1411"/>
                  </a:cubicBezTo>
                  <a:cubicBezTo>
                    <a:pt x="333" y="1412"/>
                    <a:pt x="333" y="1413"/>
                    <a:pt x="333" y="1414"/>
                  </a:cubicBezTo>
                  <a:cubicBezTo>
                    <a:pt x="334" y="1415"/>
                    <a:pt x="334" y="1415"/>
                    <a:pt x="334" y="1416"/>
                  </a:cubicBezTo>
                  <a:cubicBezTo>
                    <a:pt x="334" y="1416"/>
                    <a:pt x="335" y="1417"/>
                    <a:pt x="335" y="1418"/>
                  </a:cubicBezTo>
                  <a:cubicBezTo>
                    <a:pt x="336" y="1419"/>
                    <a:pt x="336" y="1419"/>
                    <a:pt x="336" y="1420"/>
                  </a:cubicBezTo>
                  <a:cubicBezTo>
                    <a:pt x="337" y="1420"/>
                    <a:pt x="337" y="1421"/>
                    <a:pt x="338" y="1422"/>
                  </a:cubicBezTo>
                  <a:cubicBezTo>
                    <a:pt x="338" y="1422"/>
                    <a:pt x="338" y="1423"/>
                    <a:pt x="339" y="1423"/>
                  </a:cubicBezTo>
                  <a:cubicBezTo>
                    <a:pt x="339" y="1424"/>
                    <a:pt x="340" y="1425"/>
                    <a:pt x="340" y="1426"/>
                  </a:cubicBezTo>
                  <a:cubicBezTo>
                    <a:pt x="340" y="1426"/>
                    <a:pt x="341" y="1427"/>
                    <a:pt x="341" y="1427"/>
                  </a:cubicBezTo>
                  <a:cubicBezTo>
                    <a:pt x="342" y="1428"/>
                    <a:pt x="342" y="1428"/>
                    <a:pt x="343" y="1429"/>
                  </a:cubicBezTo>
                  <a:cubicBezTo>
                    <a:pt x="343" y="1429"/>
                    <a:pt x="343" y="1430"/>
                    <a:pt x="344" y="1430"/>
                  </a:cubicBezTo>
                  <a:cubicBezTo>
                    <a:pt x="344" y="1431"/>
                    <a:pt x="345" y="1431"/>
                    <a:pt x="345" y="1432"/>
                  </a:cubicBezTo>
                  <a:cubicBezTo>
                    <a:pt x="346" y="1433"/>
                    <a:pt x="347" y="1434"/>
                    <a:pt x="348" y="1435"/>
                  </a:cubicBezTo>
                  <a:cubicBezTo>
                    <a:pt x="353" y="1441"/>
                    <a:pt x="355" y="1445"/>
                    <a:pt x="357" y="1451"/>
                  </a:cubicBezTo>
                  <a:cubicBezTo>
                    <a:pt x="359" y="1458"/>
                    <a:pt x="354" y="1454"/>
                    <a:pt x="352" y="1457"/>
                  </a:cubicBezTo>
                  <a:cubicBezTo>
                    <a:pt x="350" y="1460"/>
                    <a:pt x="354" y="1468"/>
                    <a:pt x="357" y="1476"/>
                  </a:cubicBezTo>
                  <a:cubicBezTo>
                    <a:pt x="360" y="1483"/>
                    <a:pt x="360" y="1491"/>
                    <a:pt x="357" y="1495"/>
                  </a:cubicBezTo>
                  <a:cubicBezTo>
                    <a:pt x="354" y="1499"/>
                    <a:pt x="356" y="1500"/>
                    <a:pt x="358" y="1506"/>
                  </a:cubicBezTo>
                  <a:cubicBezTo>
                    <a:pt x="360" y="1511"/>
                    <a:pt x="360" y="1512"/>
                    <a:pt x="361" y="1517"/>
                  </a:cubicBezTo>
                  <a:cubicBezTo>
                    <a:pt x="362" y="1522"/>
                    <a:pt x="365" y="1520"/>
                    <a:pt x="369" y="1521"/>
                  </a:cubicBezTo>
                  <a:cubicBezTo>
                    <a:pt x="372" y="1522"/>
                    <a:pt x="372" y="1526"/>
                    <a:pt x="378" y="1527"/>
                  </a:cubicBezTo>
                  <a:cubicBezTo>
                    <a:pt x="383" y="1528"/>
                    <a:pt x="383" y="1525"/>
                    <a:pt x="385" y="1523"/>
                  </a:cubicBezTo>
                  <a:cubicBezTo>
                    <a:pt x="387" y="1520"/>
                    <a:pt x="392" y="1522"/>
                    <a:pt x="395" y="1522"/>
                  </a:cubicBezTo>
                  <a:cubicBezTo>
                    <a:pt x="398" y="1522"/>
                    <a:pt x="398" y="1520"/>
                    <a:pt x="402" y="1517"/>
                  </a:cubicBezTo>
                  <a:cubicBezTo>
                    <a:pt x="406" y="1514"/>
                    <a:pt x="407" y="1514"/>
                    <a:pt x="413" y="1515"/>
                  </a:cubicBezTo>
                  <a:cubicBezTo>
                    <a:pt x="419" y="1515"/>
                    <a:pt x="424" y="1513"/>
                    <a:pt x="428" y="1514"/>
                  </a:cubicBezTo>
                  <a:cubicBezTo>
                    <a:pt x="432" y="1515"/>
                    <a:pt x="436" y="1517"/>
                    <a:pt x="439" y="1515"/>
                  </a:cubicBezTo>
                  <a:cubicBezTo>
                    <a:pt x="441" y="1514"/>
                    <a:pt x="449" y="1514"/>
                    <a:pt x="452" y="1513"/>
                  </a:cubicBezTo>
                  <a:cubicBezTo>
                    <a:pt x="455" y="1511"/>
                    <a:pt x="461" y="1510"/>
                    <a:pt x="465" y="1506"/>
                  </a:cubicBezTo>
                  <a:cubicBezTo>
                    <a:pt x="469" y="1503"/>
                    <a:pt x="484" y="1488"/>
                    <a:pt x="486" y="1487"/>
                  </a:cubicBezTo>
                  <a:cubicBezTo>
                    <a:pt x="488" y="1486"/>
                    <a:pt x="501" y="1469"/>
                    <a:pt x="503" y="1465"/>
                  </a:cubicBezTo>
                  <a:cubicBezTo>
                    <a:pt x="506" y="1461"/>
                    <a:pt x="508" y="1461"/>
                    <a:pt x="511" y="1461"/>
                  </a:cubicBezTo>
                  <a:cubicBezTo>
                    <a:pt x="513" y="1461"/>
                    <a:pt x="521" y="1449"/>
                    <a:pt x="523" y="1445"/>
                  </a:cubicBezTo>
                  <a:cubicBezTo>
                    <a:pt x="525" y="1441"/>
                    <a:pt x="530" y="1437"/>
                    <a:pt x="533" y="1434"/>
                  </a:cubicBezTo>
                  <a:cubicBezTo>
                    <a:pt x="535" y="1431"/>
                    <a:pt x="536" y="1423"/>
                    <a:pt x="538" y="1418"/>
                  </a:cubicBezTo>
                  <a:cubicBezTo>
                    <a:pt x="539" y="1417"/>
                    <a:pt x="539" y="1416"/>
                    <a:pt x="539" y="1414"/>
                  </a:cubicBezTo>
                  <a:cubicBezTo>
                    <a:pt x="539" y="1414"/>
                    <a:pt x="539" y="1414"/>
                    <a:pt x="539" y="1414"/>
                  </a:cubicBezTo>
                  <a:cubicBezTo>
                    <a:pt x="540" y="1413"/>
                    <a:pt x="540" y="1411"/>
                    <a:pt x="540" y="1409"/>
                  </a:cubicBezTo>
                  <a:cubicBezTo>
                    <a:pt x="540" y="1409"/>
                    <a:pt x="540" y="1409"/>
                    <a:pt x="540" y="1409"/>
                  </a:cubicBezTo>
                  <a:cubicBezTo>
                    <a:pt x="540" y="1409"/>
                    <a:pt x="540" y="1409"/>
                    <a:pt x="540" y="1409"/>
                  </a:cubicBezTo>
                  <a:cubicBezTo>
                    <a:pt x="540" y="1408"/>
                    <a:pt x="540" y="1407"/>
                    <a:pt x="540" y="1406"/>
                  </a:cubicBezTo>
                  <a:cubicBezTo>
                    <a:pt x="540" y="1406"/>
                    <a:pt x="540" y="1406"/>
                    <a:pt x="540" y="1406"/>
                  </a:cubicBezTo>
                  <a:cubicBezTo>
                    <a:pt x="540" y="1404"/>
                    <a:pt x="540" y="1402"/>
                    <a:pt x="540" y="1401"/>
                  </a:cubicBezTo>
                  <a:cubicBezTo>
                    <a:pt x="540" y="1401"/>
                    <a:pt x="540" y="1401"/>
                    <a:pt x="540" y="1401"/>
                  </a:cubicBezTo>
                  <a:cubicBezTo>
                    <a:pt x="540" y="1400"/>
                    <a:pt x="540" y="1400"/>
                    <a:pt x="540" y="1399"/>
                  </a:cubicBezTo>
                  <a:cubicBezTo>
                    <a:pt x="540" y="1397"/>
                    <a:pt x="542" y="1390"/>
                    <a:pt x="548" y="1387"/>
                  </a:cubicBezTo>
                  <a:cubicBezTo>
                    <a:pt x="553" y="1383"/>
                    <a:pt x="569" y="1376"/>
                    <a:pt x="570" y="1370"/>
                  </a:cubicBezTo>
                  <a:cubicBezTo>
                    <a:pt x="572" y="1363"/>
                    <a:pt x="569" y="1343"/>
                    <a:pt x="568" y="1340"/>
                  </a:cubicBezTo>
                  <a:cubicBezTo>
                    <a:pt x="567" y="1337"/>
                    <a:pt x="567" y="1323"/>
                    <a:pt x="564" y="1323"/>
                  </a:cubicBezTo>
                  <a:cubicBezTo>
                    <a:pt x="562" y="1322"/>
                    <a:pt x="561" y="1319"/>
                    <a:pt x="564" y="1314"/>
                  </a:cubicBezTo>
                  <a:cubicBezTo>
                    <a:pt x="567" y="1309"/>
                    <a:pt x="590" y="1289"/>
                    <a:pt x="597" y="1284"/>
                  </a:cubicBezTo>
                  <a:cubicBezTo>
                    <a:pt x="604" y="1278"/>
                    <a:pt x="612" y="1276"/>
                    <a:pt x="614" y="1274"/>
                  </a:cubicBezTo>
                  <a:cubicBezTo>
                    <a:pt x="617" y="1273"/>
                    <a:pt x="628" y="1258"/>
                    <a:pt x="630" y="1257"/>
                  </a:cubicBezTo>
                  <a:cubicBezTo>
                    <a:pt x="633" y="1255"/>
                    <a:pt x="629" y="1248"/>
                    <a:pt x="627" y="1243"/>
                  </a:cubicBezTo>
                  <a:cubicBezTo>
                    <a:pt x="625" y="1238"/>
                    <a:pt x="623" y="1219"/>
                    <a:pt x="624" y="1215"/>
                  </a:cubicBezTo>
                  <a:cubicBezTo>
                    <a:pt x="624" y="1214"/>
                    <a:pt x="624" y="1213"/>
                    <a:pt x="624" y="1211"/>
                  </a:cubicBezTo>
                  <a:cubicBezTo>
                    <a:pt x="624" y="1211"/>
                    <a:pt x="624" y="1210"/>
                    <a:pt x="624" y="1210"/>
                  </a:cubicBezTo>
                  <a:cubicBezTo>
                    <a:pt x="624" y="1209"/>
                    <a:pt x="624" y="1208"/>
                    <a:pt x="624" y="1207"/>
                  </a:cubicBezTo>
                  <a:cubicBezTo>
                    <a:pt x="624" y="1207"/>
                    <a:pt x="624" y="1206"/>
                    <a:pt x="624" y="1206"/>
                  </a:cubicBezTo>
                  <a:cubicBezTo>
                    <a:pt x="624" y="1205"/>
                    <a:pt x="624" y="1204"/>
                    <a:pt x="624" y="1203"/>
                  </a:cubicBezTo>
                  <a:cubicBezTo>
                    <a:pt x="624" y="1203"/>
                    <a:pt x="624" y="1202"/>
                    <a:pt x="624" y="1202"/>
                  </a:cubicBezTo>
                  <a:cubicBezTo>
                    <a:pt x="624" y="1201"/>
                    <a:pt x="624" y="1201"/>
                    <a:pt x="624" y="1201"/>
                  </a:cubicBezTo>
                  <a:cubicBezTo>
                    <a:pt x="623" y="1200"/>
                    <a:pt x="623" y="1200"/>
                    <a:pt x="623" y="1199"/>
                  </a:cubicBezTo>
                  <a:cubicBezTo>
                    <a:pt x="621" y="1195"/>
                    <a:pt x="615" y="1189"/>
                    <a:pt x="613" y="1185"/>
                  </a:cubicBezTo>
                  <a:cubicBezTo>
                    <a:pt x="611" y="1182"/>
                    <a:pt x="612" y="1163"/>
                    <a:pt x="612" y="1160"/>
                  </a:cubicBezTo>
                  <a:cubicBezTo>
                    <a:pt x="612" y="1157"/>
                    <a:pt x="607" y="1149"/>
                    <a:pt x="607" y="1146"/>
                  </a:cubicBezTo>
                  <a:cubicBezTo>
                    <a:pt x="607" y="1143"/>
                    <a:pt x="607" y="1138"/>
                    <a:pt x="608" y="1137"/>
                  </a:cubicBezTo>
                  <a:cubicBezTo>
                    <a:pt x="608" y="1137"/>
                    <a:pt x="608" y="1137"/>
                    <a:pt x="608" y="1137"/>
                  </a:cubicBezTo>
                  <a:cubicBezTo>
                    <a:pt x="608" y="1137"/>
                    <a:pt x="608" y="1136"/>
                    <a:pt x="608" y="1136"/>
                  </a:cubicBezTo>
                  <a:cubicBezTo>
                    <a:pt x="609" y="1136"/>
                    <a:pt x="609" y="1136"/>
                    <a:pt x="609" y="1135"/>
                  </a:cubicBezTo>
                  <a:cubicBezTo>
                    <a:pt x="609" y="1135"/>
                    <a:pt x="609" y="1135"/>
                    <a:pt x="609" y="1135"/>
                  </a:cubicBezTo>
                  <a:cubicBezTo>
                    <a:pt x="610" y="1133"/>
                    <a:pt x="612" y="1131"/>
                    <a:pt x="613" y="1128"/>
                  </a:cubicBezTo>
                  <a:cubicBezTo>
                    <a:pt x="613" y="1128"/>
                    <a:pt x="613" y="1128"/>
                    <a:pt x="613" y="1128"/>
                  </a:cubicBezTo>
                  <a:cubicBezTo>
                    <a:pt x="614" y="1127"/>
                    <a:pt x="614" y="1125"/>
                    <a:pt x="615" y="1125"/>
                  </a:cubicBezTo>
                  <a:cubicBezTo>
                    <a:pt x="617" y="1120"/>
                    <a:pt x="624" y="1107"/>
                    <a:pt x="626" y="1105"/>
                  </a:cubicBezTo>
                  <a:cubicBezTo>
                    <a:pt x="626" y="1105"/>
                    <a:pt x="627" y="1104"/>
                    <a:pt x="627" y="1104"/>
                  </a:cubicBezTo>
                  <a:cubicBezTo>
                    <a:pt x="627" y="1104"/>
                    <a:pt x="628" y="1104"/>
                    <a:pt x="628" y="1104"/>
                  </a:cubicBezTo>
                  <a:cubicBezTo>
                    <a:pt x="628" y="1104"/>
                    <a:pt x="629" y="1103"/>
                    <a:pt x="630" y="1103"/>
                  </a:cubicBezTo>
                  <a:cubicBezTo>
                    <a:pt x="630" y="1103"/>
                    <a:pt x="630" y="1103"/>
                    <a:pt x="630" y="1103"/>
                  </a:cubicBezTo>
                  <a:cubicBezTo>
                    <a:pt x="632" y="1103"/>
                    <a:pt x="633" y="1103"/>
                    <a:pt x="635" y="1103"/>
                  </a:cubicBezTo>
                  <a:cubicBezTo>
                    <a:pt x="637" y="1101"/>
                    <a:pt x="650" y="1082"/>
                    <a:pt x="656" y="1074"/>
                  </a:cubicBezTo>
                  <a:cubicBezTo>
                    <a:pt x="661" y="1066"/>
                    <a:pt x="674" y="1058"/>
                    <a:pt x="679" y="1055"/>
                  </a:cubicBezTo>
                  <a:cubicBezTo>
                    <a:pt x="684" y="1053"/>
                    <a:pt x="682" y="1054"/>
                    <a:pt x="683" y="1051"/>
                  </a:cubicBezTo>
                  <a:cubicBezTo>
                    <a:pt x="685" y="1048"/>
                    <a:pt x="688" y="1046"/>
                    <a:pt x="692" y="1044"/>
                  </a:cubicBezTo>
                  <a:cubicBezTo>
                    <a:pt x="697" y="1041"/>
                    <a:pt x="709" y="1017"/>
                    <a:pt x="712" y="1010"/>
                  </a:cubicBezTo>
                  <a:cubicBezTo>
                    <a:pt x="715" y="1004"/>
                    <a:pt x="723" y="988"/>
                    <a:pt x="726" y="984"/>
                  </a:cubicBezTo>
                  <a:cubicBezTo>
                    <a:pt x="729" y="980"/>
                    <a:pt x="730" y="964"/>
                    <a:pt x="729" y="958"/>
                  </a:cubicBezTo>
                  <a:cubicBezTo>
                    <a:pt x="729" y="953"/>
                    <a:pt x="729" y="952"/>
                    <a:pt x="726" y="954"/>
                  </a:cubicBezTo>
                  <a:cubicBezTo>
                    <a:pt x="723" y="955"/>
                    <a:pt x="714" y="958"/>
                    <a:pt x="711" y="961"/>
                  </a:cubicBezTo>
                  <a:cubicBezTo>
                    <a:pt x="707" y="963"/>
                    <a:pt x="698" y="961"/>
                    <a:pt x="693" y="963"/>
                  </a:cubicBezTo>
                  <a:cubicBezTo>
                    <a:pt x="687" y="964"/>
                    <a:pt x="688" y="965"/>
                    <a:pt x="684" y="967"/>
                  </a:cubicBezTo>
                  <a:cubicBezTo>
                    <a:pt x="681" y="969"/>
                    <a:pt x="682" y="965"/>
                    <a:pt x="677" y="965"/>
                  </a:cubicBezTo>
                  <a:cubicBezTo>
                    <a:pt x="672" y="965"/>
                    <a:pt x="662" y="970"/>
                    <a:pt x="660" y="971"/>
                  </a:cubicBezTo>
                  <a:cubicBezTo>
                    <a:pt x="658" y="972"/>
                    <a:pt x="651" y="962"/>
                    <a:pt x="650" y="959"/>
                  </a:cubicBezTo>
                  <a:cubicBezTo>
                    <a:pt x="650" y="958"/>
                    <a:pt x="649" y="957"/>
                    <a:pt x="649" y="957"/>
                  </a:cubicBezTo>
                  <a:cubicBezTo>
                    <a:pt x="649" y="957"/>
                    <a:pt x="649" y="957"/>
                    <a:pt x="649" y="957"/>
                  </a:cubicBezTo>
                  <a:cubicBezTo>
                    <a:pt x="648" y="956"/>
                    <a:pt x="648" y="956"/>
                    <a:pt x="648" y="956"/>
                  </a:cubicBezTo>
                  <a:cubicBezTo>
                    <a:pt x="648" y="956"/>
                    <a:pt x="647" y="955"/>
                    <a:pt x="647" y="955"/>
                  </a:cubicBezTo>
                  <a:cubicBezTo>
                    <a:pt x="647" y="955"/>
                    <a:pt x="647" y="955"/>
                    <a:pt x="647" y="955"/>
                  </a:cubicBezTo>
                  <a:cubicBezTo>
                    <a:pt x="647" y="955"/>
                    <a:pt x="647" y="955"/>
                    <a:pt x="647" y="954"/>
                  </a:cubicBezTo>
                  <a:cubicBezTo>
                    <a:pt x="647" y="954"/>
                    <a:pt x="647" y="953"/>
                    <a:pt x="646" y="951"/>
                  </a:cubicBezTo>
                  <a:cubicBezTo>
                    <a:pt x="646" y="950"/>
                    <a:pt x="646" y="949"/>
                    <a:pt x="645" y="948"/>
                  </a:cubicBezTo>
                  <a:cubicBezTo>
                    <a:pt x="645" y="946"/>
                    <a:pt x="644" y="945"/>
                    <a:pt x="643" y="943"/>
                  </a:cubicBezTo>
                  <a:cubicBezTo>
                    <a:pt x="643" y="943"/>
                    <a:pt x="643" y="943"/>
                    <a:pt x="643" y="943"/>
                  </a:cubicBezTo>
                  <a:cubicBezTo>
                    <a:pt x="642" y="942"/>
                    <a:pt x="642" y="942"/>
                    <a:pt x="642" y="941"/>
                  </a:cubicBezTo>
                  <a:cubicBezTo>
                    <a:pt x="641" y="941"/>
                    <a:pt x="641" y="940"/>
                    <a:pt x="640" y="940"/>
                  </a:cubicBezTo>
                  <a:cubicBezTo>
                    <a:pt x="636" y="937"/>
                    <a:pt x="633" y="935"/>
                    <a:pt x="630" y="933"/>
                  </a:cubicBezTo>
                  <a:cubicBezTo>
                    <a:pt x="626" y="930"/>
                    <a:pt x="625" y="925"/>
                    <a:pt x="623" y="925"/>
                  </a:cubicBezTo>
                  <a:cubicBezTo>
                    <a:pt x="620" y="924"/>
                    <a:pt x="612" y="917"/>
                    <a:pt x="608" y="916"/>
                  </a:cubicBezTo>
                  <a:cubicBezTo>
                    <a:pt x="605" y="915"/>
                    <a:pt x="602" y="903"/>
                    <a:pt x="600" y="898"/>
                  </a:cubicBezTo>
                  <a:cubicBezTo>
                    <a:pt x="600" y="897"/>
                    <a:pt x="599" y="896"/>
                    <a:pt x="598" y="895"/>
                  </a:cubicBezTo>
                  <a:cubicBezTo>
                    <a:pt x="598" y="895"/>
                    <a:pt x="598" y="894"/>
                    <a:pt x="598" y="894"/>
                  </a:cubicBezTo>
                  <a:cubicBezTo>
                    <a:pt x="597" y="892"/>
                    <a:pt x="595" y="890"/>
                    <a:pt x="594" y="888"/>
                  </a:cubicBezTo>
                  <a:cubicBezTo>
                    <a:pt x="594" y="888"/>
                    <a:pt x="593" y="888"/>
                    <a:pt x="593" y="888"/>
                  </a:cubicBezTo>
                  <a:cubicBezTo>
                    <a:pt x="593" y="887"/>
                    <a:pt x="592" y="887"/>
                    <a:pt x="592" y="886"/>
                  </a:cubicBezTo>
                  <a:cubicBezTo>
                    <a:pt x="592" y="886"/>
                    <a:pt x="591" y="886"/>
                    <a:pt x="591" y="886"/>
                  </a:cubicBezTo>
                  <a:cubicBezTo>
                    <a:pt x="591" y="885"/>
                    <a:pt x="590" y="885"/>
                    <a:pt x="590" y="885"/>
                  </a:cubicBezTo>
                  <a:cubicBezTo>
                    <a:pt x="590" y="884"/>
                    <a:pt x="590" y="884"/>
                    <a:pt x="590" y="884"/>
                  </a:cubicBezTo>
                  <a:cubicBezTo>
                    <a:pt x="589" y="884"/>
                    <a:pt x="589" y="883"/>
                    <a:pt x="588" y="883"/>
                  </a:cubicBezTo>
                  <a:cubicBezTo>
                    <a:pt x="585" y="882"/>
                    <a:pt x="579" y="872"/>
                    <a:pt x="578" y="866"/>
                  </a:cubicBezTo>
                  <a:cubicBezTo>
                    <a:pt x="577" y="860"/>
                    <a:pt x="576" y="853"/>
                    <a:pt x="576" y="849"/>
                  </a:cubicBezTo>
                  <a:cubicBezTo>
                    <a:pt x="576" y="845"/>
                    <a:pt x="576" y="844"/>
                    <a:pt x="571" y="842"/>
                  </a:cubicBezTo>
                  <a:cubicBezTo>
                    <a:pt x="566" y="840"/>
                    <a:pt x="562" y="834"/>
                    <a:pt x="561" y="832"/>
                  </a:cubicBezTo>
                  <a:cubicBezTo>
                    <a:pt x="560" y="831"/>
                    <a:pt x="563" y="828"/>
                    <a:pt x="562" y="826"/>
                  </a:cubicBezTo>
                  <a:cubicBezTo>
                    <a:pt x="561" y="824"/>
                    <a:pt x="548" y="797"/>
                    <a:pt x="543" y="791"/>
                  </a:cubicBezTo>
                  <a:cubicBezTo>
                    <a:pt x="539" y="786"/>
                    <a:pt x="541" y="785"/>
                    <a:pt x="541" y="783"/>
                  </a:cubicBezTo>
                  <a:cubicBezTo>
                    <a:pt x="541" y="781"/>
                    <a:pt x="536" y="778"/>
                    <a:pt x="534" y="775"/>
                  </a:cubicBezTo>
                  <a:cubicBezTo>
                    <a:pt x="533" y="773"/>
                    <a:pt x="544" y="782"/>
                    <a:pt x="546" y="784"/>
                  </a:cubicBezTo>
                  <a:cubicBezTo>
                    <a:pt x="547" y="784"/>
                    <a:pt x="547" y="784"/>
                    <a:pt x="548" y="784"/>
                  </a:cubicBezTo>
                  <a:cubicBezTo>
                    <a:pt x="548" y="784"/>
                    <a:pt x="548" y="784"/>
                    <a:pt x="548" y="784"/>
                  </a:cubicBezTo>
                  <a:cubicBezTo>
                    <a:pt x="548" y="784"/>
                    <a:pt x="549" y="783"/>
                    <a:pt x="549" y="783"/>
                  </a:cubicBezTo>
                  <a:cubicBezTo>
                    <a:pt x="550" y="782"/>
                    <a:pt x="552" y="781"/>
                    <a:pt x="554" y="781"/>
                  </a:cubicBezTo>
                  <a:cubicBezTo>
                    <a:pt x="554" y="781"/>
                    <a:pt x="554" y="781"/>
                    <a:pt x="554" y="781"/>
                  </a:cubicBezTo>
                  <a:cubicBezTo>
                    <a:pt x="558" y="782"/>
                    <a:pt x="564" y="794"/>
                    <a:pt x="567" y="799"/>
                  </a:cubicBezTo>
                  <a:cubicBezTo>
                    <a:pt x="570" y="804"/>
                    <a:pt x="577" y="809"/>
                    <a:pt x="579" y="811"/>
                  </a:cubicBezTo>
                  <a:cubicBezTo>
                    <a:pt x="581" y="812"/>
                    <a:pt x="577" y="813"/>
                    <a:pt x="577" y="816"/>
                  </a:cubicBezTo>
                  <a:cubicBezTo>
                    <a:pt x="577" y="819"/>
                    <a:pt x="582" y="821"/>
                    <a:pt x="585" y="823"/>
                  </a:cubicBezTo>
                  <a:cubicBezTo>
                    <a:pt x="588" y="824"/>
                    <a:pt x="599" y="841"/>
                    <a:pt x="600" y="843"/>
                  </a:cubicBezTo>
                  <a:cubicBezTo>
                    <a:pt x="601" y="845"/>
                    <a:pt x="599" y="845"/>
                    <a:pt x="598" y="848"/>
                  </a:cubicBezTo>
                  <a:cubicBezTo>
                    <a:pt x="597" y="850"/>
                    <a:pt x="603" y="861"/>
                    <a:pt x="605" y="864"/>
                  </a:cubicBezTo>
                  <a:cubicBezTo>
                    <a:pt x="607" y="868"/>
                    <a:pt x="612" y="869"/>
                    <a:pt x="615" y="871"/>
                  </a:cubicBezTo>
                  <a:cubicBezTo>
                    <a:pt x="617" y="873"/>
                    <a:pt x="621" y="878"/>
                    <a:pt x="624" y="883"/>
                  </a:cubicBezTo>
                  <a:cubicBezTo>
                    <a:pt x="627" y="888"/>
                    <a:pt x="633" y="897"/>
                    <a:pt x="636" y="902"/>
                  </a:cubicBezTo>
                  <a:cubicBezTo>
                    <a:pt x="636" y="903"/>
                    <a:pt x="636" y="904"/>
                    <a:pt x="637" y="904"/>
                  </a:cubicBezTo>
                  <a:cubicBezTo>
                    <a:pt x="637" y="905"/>
                    <a:pt x="637" y="905"/>
                    <a:pt x="637" y="905"/>
                  </a:cubicBezTo>
                  <a:cubicBezTo>
                    <a:pt x="637" y="905"/>
                    <a:pt x="637" y="906"/>
                    <a:pt x="637" y="906"/>
                  </a:cubicBezTo>
                  <a:cubicBezTo>
                    <a:pt x="637" y="906"/>
                    <a:pt x="637" y="906"/>
                    <a:pt x="637" y="906"/>
                  </a:cubicBezTo>
                  <a:cubicBezTo>
                    <a:pt x="637" y="907"/>
                    <a:pt x="637" y="907"/>
                    <a:pt x="637" y="907"/>
                  </a:cubicBezTo>
                  <a:cubicBezTo>
                    <a:pt x="637" y="908"/>
                    <a:pt x="637" y="909"/>
                    <a:pt x="636" y="910"/>
                  </a:cubicBezTo>
                  <a:cubicBezTo>
                    <a:pt x="636" y="910"/>
                    <a:pt x="636" y="910"/>
                    <a:pt x="636" y="910"/>
                  </a:cubicBezTo>
                  <a:cubicBezTo>
                    <a:pt x="636" y="910"/>
                    <a:pt x="636" y="911"/>
                    <a:pt x="637" y="911"/>
                  </a:cubicBezTo>
                  <a:cubicBezTo>
                    <a:pt x="637" y="915"/>
                    <a:pt x="645" y="932"/>
                    <a:pt x="645" y="937"/>
                  </a:cubicBezTo>
                  <a:cubicBezTo>
                    <a:pt x="645" y="941"/>
                    <a:pt x="649" y="944"/>
                    <a:pt x="652" y="944"/>
                  </a:cubicBezTo>
                  <a:cubicBezTo>
                    <a:pt x="655" y="945"/>
                    <a:pt x="663" y="941"/>
                    <a:pt x="666" y="940"/>
                  </a:cubicBezTo>
                  <a:cubicBezTo>
                    <a:pt x="668" y="938"/>
                    <a:pt x="678" y="937"/>
                    <a:pt x="684" y="937"/>
                  </a:cubicBezTo>
                  <a:cubicBezTo>
                    <a:pt x="691" y="937"/>
                    <a:pt x="708" y="928"/>
                    <a:pt x="713" y="924"/>
                  </a:cubicBezTo>
                  <a:cubicBezTo>
                    <a:pt x="718" y="921"/>
                    <a:pt x="735" y="917"/>
                    <a:pt x="737" y="916"/>
                  </a:cubicBezTo>
                  <a:cubicBezTo>
                    <a:pt x="739" y="915"/>
                    <a:pt x="739" y="908"/>
                    <a:pt x="742" y="907"/>
                  </a:cubicBezTo>
                  <a:cubicBezTo>
                    <a:pt x="742" y="906"/>
                    <a:pt x="742" y="906"/>
                    <a:pt x="743" y="906"/>
                  </a:cubicBezTo>
                  <a:cubicBezTo>
                    <a:pt x="743" y="906"/>
                    <a:pt x="743" y="905"/>
                    <a:pt x="744" y="905"/>
                  </a:cubicBezTo>
                  <a:cubicBezTo>
                    <a:pt x="744" y="905"/>
                    <a:pt x="744" y="905"/>
                    <a:pt x="745" y="905"/>
                  </a:cubicBezTo>
                  <a:cubicBezTo>
                    <a:pt x="745" y="905"/>
                    <a:pt x="745" y="905"/>
                    <a:pt x="746" y="904"/>
                  </a:cubicBezTo>
                  <a:cubicBezTo>
                    <a:pt x="746" y="904"/>
                    <a:pt x="747" y="904"/>
                    <a:pt x="747" y="904"/>
                  </a:cubicBezTo>
                  <a:cubicBezTo>
                    <a:pt x="747" y="904"/>
                    <a:pt x="748" y="903"/>
                    <a:pt x="748" y="903"/>
                  </a:cubicBezTo>
                  <a:cubicBezTo>
                    <a:pt x="749" y="903"/>
                    <a:pt x="749" y="903"/>
                    <a:pt x="750" y="903"/>
                  </a:cubicBezTo>
                  <a:cubicBezTo>
                    <a:pt x="750" y="902"/>
                    <a:pt x="751" y="902"/>
                    <a:pt x="751" y="902"/>
                  </a:cubicBezTo>
                  <a:cubicBezTo>
                    <a:pt x="752" y="902"/>
                    <a:pt x="753" y="902"/>
                    <a:pt x="754" y="901"/>
                  </a:cubicBezTo>
                  <a:cubicBezTo>
                    <a:pt x="754" y="901"/>
                    <a:pt x="754" y="901"/>
                    <a:pt x="754" y="901"/>
                  </a:cubicBezTo>
                  <a:cubicBezTo>
                    <a:pt x="755" y="901"/>
                    <a:pt x="756" y="901"/>
                    <a:pt x="756" y="901"/>
                  </a:cubicBezTo>
                  <a:cubicBezTo>
                    <a:pt x="756" y="900"/>
                    <a:pt x="757" y="900"/>
                    <a:pt x="757" y="900"/>
                  </a:cubicBezTo>
                  <a:cubicBezTo>
                    <a:pt x="758" y="900"/>
                    <a:pt x="758" y="900"/>
                    <a:pt x="759" y="900"/>
                  </a:cubicBezTo>
                  <a:cubicBezTo>
                    <a:pt x="759" y="900"/>
                    <a:pt x="759" y="900"/>
                    <a:pt x="759" y="900"/>
                  </a:cubicBezTo>
                  <a:cubicBezTo>
                    <a:pt x="760" y="900"/>
                    <a:pt x="760" y="900"/>
                    <a:pt x="761" y="900"/>
                  </a:cubicBezTo>
                  <a:cubicBezTo>
                    <a:pt x="764" y="900"/>
                    <a:pt x="772" y="899"/>
                    <a:pt x="772" y="895"/>
                  </a:cubicBezTo>
                  <a:cubicBezTo>
                    <a:pt x="773" y="892"/>
                    <a:pt x="774" y="891"/>
                    <a:pt x="777" y="890"/>
                  </a:cubicBezTo>
                  <a:cubicBezTo>
                    <a:pt x="781" y="889"/>
                    <a:pt x="782" y="885"/>
                    <a:pt x="783" y="884"/>
                  </a:cubicBezTo>
                  <a:cubicBezTo>
                    <a:pt x="784" y="882"/>
                    <a:pt x="789" y="880"/>
                    <a:pt x="793" y="880"/>
                  </a:cubicBezTo>
                  <a:cubicBezTo>
                    <a:pt x="797" y="879"/>
                    <a:pt x="794" y="876"/>
                    <a:pt x="794" y="873"/>
                  </a:cubicBezTo>
                  <a:cubicBezTo>
                    <a:pt x="793" y="870"/>
                    <a:pt x="795" y="867"/>
                    <a:pt x="796" y="863"/>
                  </a:cubicBezTo>
                  <a:cubicBezTo>
                    <a:pt x="796" y="858"/>
                    <a:pt x="797" y="863"/>
                    <a:pt x="799" y="864"/>
                  </a:cubicBezTo>
                  <a:cubicBezTo>
                    <a:pt x="801" y="865"/>
                    <a:pt x="804" y="858"/>
                    <a:pt x="806" y="856"/>
                  </a:cubicBezTo>
                  <a:cubicBezTo>
                    <a:pt x="808" y="854"/>
                    <a:pt x="810" y="849"/>
                    <a:pt x="811" y="845"/>
                  </a:cubicBezTo>
                  <a:cubicBezTo>
                    <a:pt x="813" y="842"/>
                    <a:pt x="813" y="841"/>
                    <a:pt x="810" y="840"/>
                  </a:cubicBezTo>
                  <a:cubicBezTo>
                    <a:pt x="806" y="839"/>
                    <a:pt x="805" y="836"/>
                    <a:pt x="802" y="832"/>
                  </a:cubicBezTo>
                  <a:cubicBezTo>
                    <a:pt x="798" y="828"/>
                    <a:pt x="792" y="829"/>
                    <a:pt x="787" y="828"/>
                  </a:cubicBezTo>
                  <a:cubicBezTo>
                    <a:pt x="787" y="828"/>
                    <a:pt x="786" y="828"/>
                    <a:pt x="785" y="827"/>
                  </a:cubicBezTo>
                  <a:cubicBezTo>
                    <a:pt x="785" y="827"/>
                    <a:pt x="785" y="827"/>
                    <a:pt x="785" y="827"/>
                  </a:cubicBezTo>
                  <a:cubicBezTo>
                    <a:pt x="785" y="827"/>
                    <a:pt x="784" y="827"/>
                    <a:pt x="784" y="826"/>
                  </a:cubicBezTo>
                  <a:cubicBezTo>
                    <a:pt x="784" y="826"/>
                    <a:pt x="783" y="826"/>
                    <a:pt x="783" y="826"/>
                  </a:cubicBezTo>
                  <a:cubicBezTo>
                    <a:pt x="783" y="825"/>
                    <a:pt x="782" y="825"/>
                    <a:pt x="782" y="824"/>
                  </a:cubicBezTo>
                  <a:cubicBezTo>
                    <a:pt x="782" y="824"/>
                    <a:pt x="782" y="824"/>
                    <a:pt x="782" y="824"/>
                  </a:cubicBezTo>
                  <a:cubicBezTo>
                    <a:pt x="781" y="823"/>
                    <a:pt x="781" y="823"/>
                    <a:pt x="780" y="822"/>
                  </a:cubicBezTo>
                  <a:cubicBezTo>
                    <a:pt x="780" y="822"/>
                    <a:pt x="780" y="822"/>
                    <a:pt x="780" y="821"/>
                  </a:cubicBezTo>
                  <a:cubicBezTo>
                    <a:pt x="780" y="821"/>
                    <a:pt x="779" y="820"/>
                    <a:pt x="779" y="820"/>
                  </a:cubicBezTo>
                  <a:cubicBezTo>
                    <a:pt x="779" y="820"/>
                    <a:pt x="779" y="819"/>
                    <a:pt x="779" y="819"/>
                  </a:cubicBezTo>
                  <a:cubicBezTo>
                    <a:pt x="777" y="817"/>
                    <a:pt x="776" y="814"/>
                    <a:pt x="776" y="812"/>
                  </a:cubicBezTo>
                  <a:cubicBezTo>
                    <a:pt x="774" y="808"/>
                    <a:pt x="779" y="804"/>
                    <a:pt x="777" y="804"/>
                  </a:cubicBezTo>
                  <a:cubicBezTo>
                    <a:pt x="775" y="804"/>
                    <a:pt x="759" y="819"/>
                    <a:pt x="758" y="823"/>
                  </a:cubicBezTo>
                  <a:cubicBezTo>
                    <a:pt x="756" y="826"/>
                    <a:pt x="746" y="823"/>
                    <a:pt x="741" y="824"/>
                  </a:cubicBezTo>
                  <a:cubicBezTo>
                    <a:pt x="736" y="824"/>
                    <a:pt x="735" y="825"/>
                    <a:pt x="732" y="824"/>
                  </a:cubicBezTo>
                  <a:cubicBezTo>
                    <a:pt x="731" y="824"/>
                    <a:pt x="730" y="824"/>
                    <a:pt x="729" y="823"/>
                  </a:cubicBezTo>
                  <a:cubicBezTo>
                    <a:pt x="729" y="823"/>
                    <a:pt x="729" y="823"/>
                    <a:pt x="729" y="823"/>
                  </a:cubicBezTo>
                  <a:cubicBezTo>
                    <a:pt x="728" y="822"/>
                    <a:pt x="728" y="822"/>
                    <a:pt x="727" y="822"/>
                  </a:cubicBezTo>
                  <a:cubicBezTo>
                    <a:pt x="727" y="822"/>
                    <a:pt x="727" y="821"/>
                    <a:pt x="727" y="821"/>
                  </a:cubicBezTo>
                  <a:cubicBezTo>
                    <a:pt x="726" y="821"/>
                    <a:pt x="726" y="821"/>
                    <a:pt x="726" y="820"/>
                  </a:cubicBezTo>
                  <a:cubicBezTo>
                    <a:pt x="726" y="820"/>
                    <a:pt x="725" y="820"/>
                    <a:pt x="725" y="819"/>
                  </a:cubicBezTo>
                  <a:cubicBezTo>
                    <a:pt x="725" y="819"/>
                    <a:pt x="725" y="819"/>
                    <a:pt x="725" y="818"/>
                  </a:cubicBezTo>
                  <a:cubicBezTo>
                    <a:pt x="724" y="817"/>
                    <a:pt x="730" y="814"/>
                    <a:pt x="730" y="812"/>
                  </a:cubicBezTo>
                  <a:cubicBezTo>
                    <a:pt x="730" y="810"/>
                    <a:pt x="726" y="803"/>
                    <a:pt x="724" y="803"/>
                  </a:cubicBezTo>
                  <a:cubicBezTo>
                    <a:pt x="723" y="802"/>
                    <a:pt x="722" y="808"/>
                    <a:pt x="720" y="809"/>
                  </a:cubicBezTo>
                  <a:cubicBezTo>
                    <a:pt x="720" y="809"/>
                    <a:pt x="719" y="809"/>
                    <a:pt x="719" y="809"/>
                  </a:cubicBezTo>
                  <a:cubicBezTo>
                    <a:pt x="719" y="809"/>
                    <a:pt x="719" y="809"/>
                    <a:pt x="718" y="809"/>
                  </a:cubicBezTo>
                  <a:cubicBezTo>
                    <a:pt x="718" y="808"/>
                    <a:pt x="718" y="808"/>
                    <a:pt x="717" y="808"/>
                  </a:cubicBezTo>
                  <a:cubicBezTo>
                    <a:pt x="717" y="808"/>
                    <a:pt x="717" y="808"/>
                    <a:pt x="717" y="808"/>
                  </a:cubicBezTo>
                  <a:cubicBezTo>
                    <a:pt x="717" y="807"/>
                    <a:pt x="716" y="807"/>
                    <a:pt x="716" y="807"/>
                  </a:cubicBezTo>
                  <a:cubicBezTo>
                    <a:pt x="715" y="806"/>
                    <a:pt x="715" y="806"/>
                    <a:pt x="715" y="806"/>
                  </a:cubicBezTo>
                  <a:cubicBezTo>
                    <a:pt x="714" y="805"/>
                    <a:pt x="712" y="798"/>
                    <a:pt x="712" y="796"/>
                  </a:cubicBezTo>
                  <a:cubicBezTo>
                    <a:pt x="711" y="795"/>
                    <a:pt x="707" y="789"/>
                    <a:pt x="705" y="788"/>
                  </a:cubicBezTo>
                  <a:cubicBezTo>
                    <a:pt x="703" y="786"/>
                    <a:pt x="698" y="782"/>
                    <a:pt x="697" y="779"/>
                  </a:cubicBezTo>
                  <a:cubicBezTo>
                    <a:pt x="696" y="779"/>
                    <a:pt x="696" y="778"/>
                    <a:pt x="695" y="777"/>
                  </a:cubicBezTo>
                  <a:cubicBezTo>
                    <a:pt x="695" y="777"/>
                    <a:pt x="695" y="777"/>
                    <a:pt x="695" y="777"/>
                  </a:cubicBezTo>
                  <a:cubicBezTo>
                    <a:pt x="694" y="776"/>
                    <a:pt x="693" y="775"/>
                    <a:pt x="692" y="773"/>
                  </a:cubicBezTo>
                  <a:cubicBezTo>
                    <a:pt x="691" y="772"/>
                    <a:pt x="690" y="771"/>
                    <a:pt x="689" y="770"/>
                  </a:cubicBezTo>
                  <a:cubicBezTo>
                    <a:pt x="689" y="769"/>
                    <a:pt x="688" y="769"/>
                    <a:pt x="688" y="768"/>
                  </a:cubicBezTo>
                  <a:cubicBezTo>
                    <a:pt x="688" y="768"/>
                    <a:pt x="688" y="768"/>
                    <a:pt x="688" y="768"/>
                  </a:cubicBezTo>
                  <a:cubicBezTo>
                    <a:pt x="688" y="767"/>
                    <a:pt x="688" y="767"/>
                    <a:pt x="688" y="767"/>
                  </a:cubicBezTo>
                  <a:cubicBezTo>
                    <a:pt x="688" y="767"/>
                    <a:pt x="688" y="767"/>
                    <a:pt x="688" y="767"/>
                  </a:cubicBezTo>
                  <a:cubicBezTo>
                    <a:pt x="688" y="766"/>
                    <a:pt x="688" y="766"/>
                    <a:pt x="689" y="766"/>
                  </a:cubicBezTo>
                  <a:cubicBezTo>
                    <a:pt x="689" y="766"/>
                    <a:pt x="689" y="765"/>
                    <a:pt x="689" y="765"/>
                  </a:cubicBezTo>
                  <a:cubicBezTo>
                    <a:pt x="689" y="765"/>
                    <a:pt x="689" y="765"/>
                    <a:pt x="689" y="765"/>
                  </a:cubicBezTo>
                  <a:cubicBezTo>
                    <a:pt x="689" y="765"/>
                    <a:pt x="689" y="765"/>
                    <a:pt x="689" y="765"/>
                  </a:cubicBezTo>
                  <a:cubicBezTo>
                    <a:pt x="690" y="765"/>
                    <a:pt x="690" y="764"/>
                    <a:pt x="690" y="764"/>
                  </a:cubicBezTo>
                  <a:cubicBezTo>
                    <a:pt x="690" y="762"/>
                    <a:pt x="694" y="762"/>
                    <a:pt x="697" y="762"/>
                  </a:cubicBezTo>
                  <a:cubicBezTo>
                    <a:pt x="697" y="762"/>
                    <a:pt x="698" y="762"/>
                    <a:pt x="698" y="762"/>
                  </a:cubicBezTo>
                  <a:cubicBezTo>
                    <a:pt x="698" y="762"/>
                    <a:pt x="698" y="762"/>
                    <a:pt x="698" y="762"/>
                  </a:cubicBezTo>
                  <a:cubicBezTo>
                    <a:pt x="698" y="762"/>
                    <a:pt x="699" y="762"/>
                    <a:pt x="699" y="762"/>
                  </a:cubicBezTo>
                  <a:cubicBezTo>
                    <a:pt x="699" y="762"/>
                    <a:pt x="699" y="761"/>
                    <a:pt x="699" y="761"/>
                  </a:cubicBezTo>
                  <a:cubicBezTo>
                    <a:pt x="699" y="761"/>
                    <a:pt x="699" y="761"/>
                    <a:pt x="699" y="761"/>
                  </a:cubicBezTo>
                  <a:cubicBezTo>
                    <a:pt x="699" y="761"/>
                    <a:pt x="699" y="761"/>
                    <a:pt x="699" y="761"/>
                  </a:cubicBezTo>
                  <a:cubicBezTo>
                    <a:pt x="699" y="761"/>
                    <a:pt x="699" y="760"/>
                    <a:pt x="699" y="760"/>
                  </a:cubicBezTo>
                  <a:cubicBezTo>
                    <a:pt x="699" y="758"/>
                    <a:pt x="703" y="760"/>
                    <a:pt x="704" y="762"/>
                  </a:cubicBezTo>
                  <a:cubicBezTo>
                    <a:pt x="705" y="763"/>
                    <a:pt x="708" y="765"/>
                    <a:pt x="710" y="765"/>
                  </a:cubicBezTo>
                  <a:cubicBezTo>
                    <a:pt x="712" y="765"/>
                    <a:pt x="717" y="772"/>
                    <a:pt x="719" y="776"/>
                  </a:cubicBezTo>
                  <a:cubicBezTo>
                    <a:pt x="722" y="781"/>
                    <a:pt x="724" y="782"/>
                    <a:pt x="729" y="783"/>
                  </a:cubicBezTo>
                  <a:cubicBezTo>
                    <a:pt x="735" y="784"/>
                    <a:pt x="735" y="788"/>
                    <a:pt x="738" y="791"/>
                  </a:cubicBezTo>
                  <a:cubicBezTo>
                    <a:pt x="741" y="793"/>
                    <a:pt x="748" y="795"/>
                    <a:pt x="751" y="796"/>
                  </a:cubicBezTo>
                  <a:cubicBezTo>
                    <a:pt x="755" y="796"/>
                    <a:pt x="759" y="799"/>
                    <a:pt x="762" y="799"/>
                  </a:cubicBezTo>
                  <a:cubicBezTo>
                    <a:pt x="764" y="799"/>
                    <a:pt x="773" y="792"/>
                    <a:pt x="774" y="791"/>
                  </a:cubicBezTo>
                  <a:cubicBezTo>
                    <a:pt x="775" y="790"/>
                    <a:pt x="779" y="796"/>
                    <a:pt x="780" y="799"/>
                  </a:cubicBezTo>
                  <a:cubicBezTo>
                    <a:pt x="782" y="803"/>
                    <a:pt x="782" y="806"/>
                    <a:pt x="789" y="808"/>
                  </a:cubicBezTo>
                  <a:cubicBezTo>
                    <a:pt x="796" y="810"/>
                    <a:pt x="817" y="810"/>
                    <a:pt x="821" y="812"/>
                  </a:cubicBezTo>
                  <a:cubicBezTo>
                    <a:pt x="821" y="812"/>
                    <a:pt x="822" y="812"/>
                    <a:pt x="822" y="812"/>
                  </a:cubicBezTo>
                  <a:cubicBezTo>
                    <a:pt x="822" y="812"/>
                    <a:pt x="822" y="812"/>
                    <a:pt x="822" y="812"/>
                  </a:cubicBezTo>
                  <a:cubicBezTo>
                    <a:pt x="825" y="813"/>
                    <a:pt x="831" y="814"/>
                    <a:pt x="835" y="814"/>
                  </a:cubicBezTo>
                  <a:cubicBezTo>
                    <a:pt x="835" y="814"/>
                    <a:pt x="835" y="814"/>
                    <a:pt x="835" y="814"/>
                  </a:cubicBezTo>
                  <a:cubicBezTo>
                    <a:pt x="837" y="814"/>
                    <a:pt x="839" y="814"/>
                    <a:pt x="840" y="814"/>
                  </a:cubicBezTo>
                  <a:cubicBezTo>
                    <a:pt x="847" y="812"/>
                    <a:pt x="848" y="812"/>
                    <a:pt x="851" y="812"/>
                  </a:cubicBezTo>
                  <a:cubicBezTo>
                    <a:pt x="854" y="811"/>
                    <a:pt x="854" y="813"/>
                    <a:pt x="859" y="814"/>
                  </a:cubicBezTo>
                  <a:cubicBezTo>
                    <a:pt x="864" y="814"/>
                    <a:pt x="878" y="810"/>
                    <a:pt x="881" y="811"/>
                  </a:cubicBezTo>
                  <a:cubicBezTo>
                    <a:pt x="883" y="811"/>
                    <a:pt x="886" y="818"/>
                    <a:pt x="888" y="820"/>
                  </a:cubicBezTo>
                  <a:cubicBezTo>
                    <a:pt x="890" y="822"/>
                    <a:pt x="888" y="825"/>
                    <a:pt x="893" y="827"/>
                  </a:cubicBezTo>
                  <a:cubicBezTo>
                    <a:pt x="894" y="828"/>
                    <a:pt x="895" y="828"/>
                    <a:pt x="896" y="828"/>
                  </a:cubicBezTo>
                  <a:cubicBezTo>
                    <a:pt x="896" y="829"/>
                    <a:pt x="897" y="829"/>
                    <a:pt x="897" y="829"/>
                  </a:cubicBezTo>
                  <a:cubicBezTo>
                    <a:pt x="897" y="829"/>
                    <a:pt x="898" y="829"/>
                    <a:pt x="898" y="829"/>
                  </a:cubicBezTo>
                  <a:cubicBezTo>
                    <a:pt x="899" y="829"/>
                    <a:pt x="899" y="829"/>
                    <a:pt x="899" y="829"/>
                  </a:cubicBezTo>
                  <a:cubicBezTo>
                    <a:pt x="900" y="829"/>
                    <a:pt x="900" y="828"/>
                    <a:pt x="901" y="828"/>
                  </a:cubicBezTo>
                  <a:cubicBezTo>
                    <a:pt x="901" y="828"/>
                    <a:pt x="902" y="828"/>
                    <a:pt x="902" y="828"/>
                  </a:cubicBezTo>
                  <a:cubicBezTo>
                    <a:pt x="905" y="828"/>
                    <a:pt x="904" y="829"/>
                    <a:pt x="905" y="834"/>
                  </a:cubicBezTo>
                  <a:cubicBezTo>
                    <a:pt x="906" y="839"/>
                    <a:pt x="919" y="839"/>
                    <a:pt x="922" y="840"/>
                  </a:cubicBezTo>
                  <a:cubicBezTo>
                    <a:pt x="925" y="841"/>
                    <a:pt x="921" y="843"/>
                    <a:pt x="917" y="844"/>
                  </a:cubicBezTo>
                  <a:cubicBezTo>
                    <a:pt x="914" y="845"/>
                    <a:pt x="908" y="841"/>
                    <a:pt x="908" y="843"/>
                  </a:cubicBezTo>
                  <a:cubicBezTo>
                    <a:pt x="908" y="844"/>
                    <a:pt x="925" y="863"/>
                    <a:pt x="929" y="864"/>
                  </a:cubicBezTo>
                  <a:cubicBezTo>
                    <a:pt x="932" y="865"/>
                    <a:pt x="938" y="862"/>
                    <a:pt x="941" y="860"/>
                  </a:cubicBezTo>
                  <a:cubicBezTo>
                    <a:pt x="944" y="858"/>
                    <a:pt x="942" y="846"/>
                    <a:pt x="943" y="847"/>
                  </a:cubicBezTo>
                  <a:cubicBezTo>
                    <a:pt x="945" y="848"/>
                    <a:pt x="947" y="855"/>
                    <a:pt x="948" y="857"/>
                  </a:cubicBezTo>
                  <a:cubicBezTo>
                    <a:pt x="948" y="858"/>
                    <a:pt x="951" y="872"/>
                    <a:pt x="951" y="874"/>
                  </a:cubicBezTo>
                  <a:cubicBezTo>
                    <a:pt x="951" y="877"/>
                    <a:pt x="955" y="886"/>
                    <a:pt x="957" y="893"/>
                  </a:cubicBezTo>
                  <a:cubicBezTo>
                    <a:pt x="960" y="901"/>
                    <a:pt x="968" y="921"/>
                    <a:pt x="971" y="926"/>
                  </a:cubicBezTo>
                  <a:cubicBezTo>
                    <a:pt x="974" y="931"/>
                    <a:pt x="979" y="935"/>
                    <a:pt x="979" y="939"/>
                  </a:cubicBezTo>
                  <a:cubicBezTo>
                    <a:pt x="978" y="944"/>
                    <a:pt x="987" y="956"/>
                    <a:pt x="988" y="959"/>
                  </a:cubicBezTo>
                  <a:cubicBezTo>
                    <a:pt x="990" y="961"/>
                    <a:pt x="1002" y="984"/>
                    <a:pt x="1005" y="988"/>
                  </a:cubicBezTo>
                  <a:cubicBezTo>
                    <a:pt x="1008" y="991"/>
                    <a:pt x="1013" y="995"/>
                    <a:pt x="1015" y="996"/>
                  </a:cubicBezTo>
                  <a:cubicBezTo>
                    <a:pt x="1017" y="997"/>
                    <a:pt x="1021" y="992"/>
                    <a:pt x="1022" y="989"/>
                  </a:cubicBezTo>
                  <a:cubicBezTo>
                    <a:pt x="1022" y="986"/>
                    <a:pt x="1026" y="986"/>
                    <a:pt x="1028" y="986"/>
                  </a:cubicBezTo>
                  <a:cubicBezTo>
                    <a:pt x="1029" y="985"/>
                    <a:pt x="1031" y="979"/>
                    <a:pt x="1032" y="978"/>
                  </a:cubicBezTo>
                  <a:cubicBezTo>
                    <a:pt x="1033" y="977"/>
                    <a:pt x="1037" y="973"/>
                    <a:pt x="1038" y="969"/>
                  </a:cubicBezTo>
                  <a:cubicBezTo>
                    <a:pt x="1040" y="966"/>
                    <a:pt x="1036" y="961"/>
                    <a:pt x="1035" y="958"/>
                  </a:cubicBezTo>
                  <a:cubicBezTo>
                    <a:pt x="1033" y="956"/>
                    <a:pt x="1036" y="952"/>
                    <a:pt x="1038" y="949"/>
                  </a:cubicBezTo>
                  <a:cubicBezTo>
                    <a:pt x="1040" y="947"/>
                    <a:pt x="1041" y="937"/>
                    <a:pt x="1040" y="931"/>
                  </a:cubicBezTo>
                  <a:cubicBezTo>
                    <a:pt x="1038" y="926"/>
                    <a:pt x="1038" y="919"/>
                    <a:pt x="1039" y="916"/>
                  </a:cubicBezTo>
                  <a:cubicBezTo>
                    <a:pt x="1041" y="912"/>
                    <a:pt x="1044" y="914"/>
                    <a:pt x="1046" y="912"/>
                  </a:cubicBezTo>
                  <a:cubicBezTo>
                    <a:pt x="1047" y="910"/>
                    <a:pt x="1049" y="908"/>
                    <a:pt x="1051" y="907"/>
                  </a:cubicBezTo>
                  <a:cubicBezTo>
                    <a:pt x="1052" y="907"/>
                    <a:pt x="1052" y="900"/>
                    <a:pt x="1058" y="897"/>
                  </a:cubicBezTo>
                  <a:cubicBezTo>
                    <a:pt x="1063" y="895"/>
                    <a:pt x="1078" y="881"/>
                    <a:pt x="1084" y="876"/>
                  </a:cubicBezTo>
                  <a:cubicBezTo>
                    <a:pt x="1090" y="870"/>
                    <a:pt x="1094" y="871"/>
                    <a:pt x="1097" y="871"/>
                  </a:cubicBezTo>
                  <a:cubicBezTo>
                    <a:pt x="1100" y="871"/>
                    <a:pt x="1099" y="866"/>
                    <a:pt x="1099" y="863"/>
                  </a:cubicBezTo>
                  <a:cubicBezTo>
                    <a:pt x="1099" y="859"/>
                    <a:pt x="1097" y="855"/>
                    <a:pt x="1099" y="855"/>
                  </a:cubicBezTo>
                  <a:cubicBezTo>
                    <a:pt x="1101" y="854"/>
                    <a:pt x="1107" y="852"/>
                    <a:pt x="1109" y="851"/>
                  </a:cubicBezTo>
                  <a:cubicBezTo>
                    <a:pt x="1111" y="850"/>
                    <a:pt x="1116" y="853"/>
                    <a:pt x="1117" y="853"/>
                  </a:cubicBezTo>
                  <a:cubicBezTo>
                    <a:pt x="1117" y="853"/>
                    <a:pt x="1117" y="853"/>
                    <a:pt x="1118" y="853"/>
                  </a:cubicBezTo>
                  <a:cubicBezTo>
                    <a:pt x="1118" y="853"/>
                    <a:pt x="1118" y="853"/>
                    <a:pt x="1119" y="852"/>
                  </a:cubicBezTo>
                  <a:cubicBezTo>
                    <a:pt x="1119" y="852"/>
                    <a:pt x="1119" y="852"/>
                    <a:pt x="1119" y="852"/>
                  </a:cubicBezTo>
                  <a:cubicBezTo>
                    <a:pt x="1120" y="852"/>
                    <a:pt x="1121" y="852"/>
                    <a:pt x="1122" y="851"/>
                  </a:cubicBezTo>
                  <a:cubicBezTo>
                    <a:pt x="1122" y="851"/>
                    <a:pt x="1122" y="851"/>
                    <a:pt x="1122" y="851"/>
                  </a:cubicBezTo>
                  <a:cubicBezTo>
                    <a:pt x="1122" y="851"/>
                    <a:pt x="1122" y="851"/>
                    <a:pt x="1122" y="851"/>
                  </a:cubicBezTo>
                  <a:cubicBezTo>
                    <a:pt x="1122" y="851"/>
                    <a:pt x="1123" y="851"/>
                    <a:pt x="1124" y="851"/>
                  </a:cubicBezTo>
                  <a:cubicBezTo>
                    <a:pt x="1124" y="851"/>
                    <a:pt x="1124" y="851"/>
                    <a:pt x="1124" y="851"/>
                  </a:cubicBezTo>
                  <a:cubicBezTo>
                    <a:pt x="1124" y="850"/>
                    <a:pt x="1125" y="850"/>
                    <a:pt x="1125" y="850"/>
                  </a:cubicBezTo>
                  <a:cubicBezTo>
                    <a:pt x="1125" y="850"/>
                    <a:pt x="1125" y="850"/>
                    <a:pt x="1125" y="850"/>
                  </a:cubicBezTo>
                  <a:cubicBezTo>
                    <a:pt x="1126" y="850"/>
                    <a:pt x="1126" y="849"/>
                    <a:pt x="1126" y="849"/>
                  </a:cubicBezTo>
                  <a:cubicBezTo>
                    <a:pt x="1127" y="849"/>
                    <a:pt x="1127" y="849"/>
                    <a:pt x="1127" y="849"/>
                  </a:cubicBezTo>
                  <a:cubicBezTo>
                    <a:pt x="1127" y="849"/>
                    <a:pt x="1127" y="849"/>
                    <a:pt x="1128" y="848"/>
                  </a:cubicBezTo>
                  <a:cubicBezTo>
                    <a:pt x="1129" y="847"/>
                    <a:pt x="1130" y="849"/>
                    <a:pt x="1134" y="849"/>
                  </a:cubicBezTo>
                  <a:cubicBezTo>
                    <a:pt x="1137" y="850"/>
                    <a:pt x="1136" y="847"/>
                    <a:pt x="1135" y="845"/>
                  </a:cubicBezTo>
                  <a:cubicBezTo>
                    <a:pt x="1135" y="843"/>
                    <a:pt x="1137" y="842"/>
                    <a:pt x="1139" y="844"/>
                  </a:cubicBezTo>
                  <a:cubicBezTo>
                    <a:pt x="1141" y="845"/>
                    <a:pt x="1143" y="843"/>
                    <a:pt x="1142" y="841"/>
                  </a:cubicBezTo>
                  <a:cubicBezTo>
                    <a:pt x="1142" y="838"/>
                    <a:pt x="1146" y="845"/>
                    <a:pt x="1148" y="848"/>
                  </a:cubicBezTo>
                  <a:cubicBezTo>
                    <a:pt x="1149" y="850"/>
                    <a:pt x="1150" y="854"/>
                    <a:pt x="1152" y="858"/>
                  </a:cubicBezTo>
                  <a:cubicBezTo>
                    <a:pt x="1153" y="858"/>
                    <a:pt x="1153" y="858"/>
                    <a:pt x="1153" y="858"/>
                  </a:cubicBezTo>
                  <a:cubicBezTo>
                    <a:pt x="1153" y="858"/>
                    <a:pt x="1153" y="858"/>
                    <a:pt x="1153" y="858"/>
                  </a:cubicBezTo>
                  <a:cubicBezTo>
                    <a:pt x="1153" y="859"/>
                    <a:pt x="1153" y="860"/>
                    <a:pt x="1154" y="861"/>
                  </a:cubicBezTo>
                  <a:cubicBezTo>
                    <a:pt x="1154" y="861"/>
                    <a:pt x="1154" y="861"/>
                    <a:pt x="1154" y="861"/>
                  </a:cubicBezTo>
                  <a:cubicBezTo>
                    <a:pt x="1155" y="862"/>
                    <a:pt x="1155" y="862"/>
                    <a:pt x="1156" y="863"/>
                  </a:cubicBezTo>
                  <a:cubicBezTo>
                    <a:pt x="1156" y="863"/>
                    <a:pt x="1156" y="863"/>
                    <a:pt x="1156" y="864"/>
                  </a:cubicBezTo>
                  <a:cubicBezTo>
                    <a:pt x="1157" y="864"/>
                    <a:pt x="1157" y="865"/>
                    <a:pt x="1157" y="865"/>
                  </a:cubicBezTo>
                  <a:cubicBezTo>
                    <a:pt x="1158" y="866"/>
                    <a:pt x="1159" y="867"/>
                    <a:pt x="1159" y="867"/>
                  </a:cubicBezTo>
                  <a:cubicBezTo>
                    <a:pt x="1165" y="872"/>
                    <a:pt x="1169" y="874"/>
                    <a:pt x="1174" y="880"/>
                  </a:cubicBezTo>
                  <a:cubicBezTo>
                    <a:pt x="1180" y="885"/>
                    <a:pt x="1182" y="891"/>
                    <a:pt x="1183" y="894"/>
                  </a:cubicBezTo>
                  <a:cubicBezTo>
                    <a:pt x="1184" y="897"/>
                    <a:pt x="1182" y="906"/>
                    <a:pt x="1181" y="908"/>
                  </a:cubicBezTo>
                  <a:cubicBezTo>
                    <a:pt x="1180" y="910"/>
                    <a:pt x="1185" y="913"/>
                    <a:pt x="1189" y="915"/>
                  </a:cubicBezTo>
                  <a:cubicBezTo>
                    <a:pt x="1192" y="916"/>
                    <a:pt x="1196" y="913"/>
                    <a:pt x="1200" y="911"/>
                  </a:cubicBezTo>
                  <a:cubicBezTo>
                    <a:pt x="1205" y="909"/>
                    <a:pt x="1209" y="901"/>
                    <a:pt x="1210" y="903"/>
                  </a:cubicBezTo>
                  <a:cubicBezTo>
                    <a:pt x="1211" y="905"/>
                    <a:pt x="1212" y="904"/>
                    <a:pt x="1214" y="906"/>
                  </a:cubicBezTo>
                  <a:cubicBezTo>
                    <a:pt x="1216" y="907"/>
                    <a:pt x="1222" y="923"/>
                    <a:pt x="1226" y="931"/>
                  </a:cubicBezTo>
                  <a:cubicBezTo>
                    <a:pt x="1230" y="938"/>
                    <a:pt x="1231" y="943"/>
                    <a:pt x="1234" y="946"/>
                  </a:cubicBezTo>
                  <a:cubicBezTo>
                    <a:pt x="1237" y="950"/>
                    <a:pt x="1234" y="958"/>
                    <a:pt x="1235" y="961"/>
                  </a:cubicBezTo>
                  <a:cubicBezTo>
                    <a:pt x="1235" y="963"/>
                    <a:pt x="1234" y="967"/>
                    <a:pt x="1234" y="970"/>
                  </a:cubicBezTo>
                  <a:cubicBezTo>
                    <a:pt x="1233" y="971"/>
                    <a:pt x="1233" y="972"/>
                    <a:pt x="1233" y="973"/>
                  </a:cubicBezTo>
                  <a:cubicBezTo>
                    <a:pt x="1232" y="974"/>
                    <a:pt x="1232" y="975"/>
                    <a:pt x="1232" y="976"/>
                  </a:cubicBezTo>
                  <a:cubicBezTo>
                    <a:pt x="1232" y="976"/>
                    <a:pt x="1232" y="976"/>
                    <a:pt x="1232" y="976"/>
                  </a:cubicBezTo>
                  <a:cubicBezTo>
                    <a:pt x="1232" y="976"/>
                    <a:pt x="1232" y="976"/>
                    <a:pt x="1232" y="976"/>
                  </a:cubicBezTo>
                  <a:cubicBezTo>
                    <a:pt x="1232" y="977"/>
                    <a:pt x="1232" y="978"/>
                    <a:pt x="1232" y="979"/>
                  </a:cubicBezTo>
                  <a:cubicBezTo>
                    <a:pt x="1233" y="981"/>
                    <a:pt x="1236" y="991"/>
                    <a:pt x="1238" y="994"/>
                  </a:cubicBezTo>
                  <a:cubicBezTo>
                    <a:pt x="1240" y="996"/>
                    <a:pt x="1241" y="996"/>
                    <a:pt x="1244" y="998"/>
                  </a:cubicBezTo>
                  <a:cubicBezTo>
                    <a:pt x="1244" y="998"/>
                    <a:pt x="1244" y="998"/>
                    <a:pt x="1245" y="999"/>
                  </a:cubicBezTo>
                  <a:cubicBezTo>
                    <a:pt x="1245" y="999"/>
                    <a:pt x="1246" y="999"/>
                    <a:pt x="1246" y="999"/>
                  </a:cubicBezTo>
                  <a:cubicBezTo>
                    <a:pt x="1246" y="1000"/>
                    <a:pt x="1247" y="1000"/>
                    <a:pt x="1247" y="1001"/>
                  </a:cubicBezTo>
                  <a:cubicBezTo>
                    <a:pt x="1248" y="1001"/>
                    <a:pt x="1248" y="1001"/>
                    <a:pt x="1249" y="1002"/>
                  </a:cubicBezTo>
                  <a:cubicBezTo>
                    <a:pt x="1249" y="1002"/>
                    <a:pt x="1249" y="1003"/>
                    <a:pt x="1250" y="1003"/>
                  </a:cubicBezTo>
                  <a:cubicBezTo>
                    <a:pt x="1250" y="1003"/>
                    <a:pt x="1251" y="1004"/>
                    <a:pt x="1252" y="1005"/>
                  </a:cubicBezTo>
                  <a:cubicBezTo>
                    <a:pt x="1252" y="1005"/>
                    <a:pt x="1253" y="1005"/>
                    <a:pt x="1253" y="1006"/>
                  </a:cubicBezTo>
                  <a:cubicBezTo>
                    <a:pt x="1254" y="1006"/>
                    <a:pt x="1254" y="1007"/>
                    <a:pt x="1255" y="1008"/>
                  </a:cubicBezTo>
                  <a:cubicBezTo>
                    <a:pt x="1255" y="1008"/>
                    <a:pt x="1256" y="1008"/>
                    <a:pt x="1256" y="1009"/>
                  </a:cubicBezTo>
                  <a:cubicBezTo>
                    <a:pt x="1257" y="1010"/>
                    <a:pt x="1257" y="1010"/>
                    <a:pt x="1258" y="1011"/>
                  </a:cubicBezTo>
                  <a:cubicBezTo>
                    <a:pt x="1259" y="1011"/>
                    <a:pt x="1259" y="1012"/>
                    <a:pt x="1260" y="1012"/>
                  </a:cubicBezTo>
                  <a:cubicBezTo>
                    <a:pt x="1260" y="1013"/>
                    <a:pt x="1261" y="1014"/>
                    <a:pt x="1262" y="1015"/>
                  </a:cubicBezTo>
                  <a:cubicBezTo>
                    <a:pt x="1262" y="1015"/>
                    <a:pt x="1263" y="1016"/>
                    <a:pt x="1263" y="1016"/>
                  </a:cubicBezTo>
                  <a:cubicBezTo>
                    <a:pt x="1264" y="1017"/>
                    <a:pt x="1264" y="1018"/>
                    <a:pt x="1265" y="1019"/>
                  </a:cubicBezTo>
                  <a:cubicBezTo>
                    <a:pt x="1267" y="1023"/>
                    <a:pt x="1264" y="1025"/>
                    <a:pt x="1266" y="1029"/>
                  </a:cubicBezTo>
                  <a:cubicBezTo>
                    <a:pt x="1269" y="1033"/>
                    <a:pt x="1271" y="1040"/>
                    <a:pt x="1274" y="1044"/>
                  </a:cubicBezTo>
                  <a:cubicBezTo>
                    <a:pt x="1276" y="1048"/>
                    <a:pt x="1279" y="1053"/>
                    <a:pt x="1283" y="1056"/>
                  </a:cubicBezTo>
                  <a:cubicBezTo>
                    <a:pt x="1288" y="1058"/>
                    <a:pt x="1299" y="1067"/>
                    <a:pt x="1303" y="1068"/>
                  </a:cubicBezTo>
                  <a:cubicBezTo>
                    <a:pt x="1305" y="1068"/>
                    <a:pt x="1306" y="1068"/>
                    <a:pt x="1308" y="1069"/>
                  </a:cubicBezTo>
                  <a:cubicBezTo>
                    <a:pt x="1308" y="1069"/>
                    <a:pt x="1309" y="1069"/>
                    <a:pt x="1309" y="1069"/>
                  </a:cubicBezTo>
                  <a:cubicBezTo>
                    <a:pt x="1309" y="1069"/>
                    <a:pt x="1310" y="1069"/>
                    <a:pt x="1311" y="1069"/>
                  </a:cubicBezTo>
                  <a:cubicBezTo>
                    <a:pt x="1311" y="1069"/>
                    <a:pt x="1311" y="1069"/>
                    <a:pt x="1312" y="1069"/>
                  </a:cubicBezTo>
                  <a:cubicBezTo>
                    <a:pt x="1312" y="1069"/>
                    <a:pt x="1313" y="1069"/>
                    <a:pt x="1313" y="1069"/>
                  </a:cubicBezTo>
                  <a:cubicBezTo>
                    <a:pt x="1314" y="1069"/>
                    <a:pt x="1314" y="1069"/>
                    <a:pt x="1315" y="1069"/>
                  </a:cubicBezTo>
                  <a:cubicBezTo>
                    <a:pt x="1315" y="1069"/>
                    <a:pt x="1315" y="1069"/>
                    <a:pt x="1315" y="1069"/>
                  </a:cubicBezTo>
                  <a:cubicBezTo>
                    <a:pt x="1315" y="1069"/>
                    <a:pt x="1315" y="1069"/>
                    <a:pt x="1315" y="1068"/>
                  </a:cubicBezTo>
                  <a:cubicBezTo>
                    <a:pt x="1315" y="1068"/>
                    <a:pt x="1315" y="1068"/>
                    <a:pt x="1315" y="1067"/>
                  </a:cubicBezTo>
                  <a:cubicBezTo>
                    <a:pt x="1315" y="1067"/>
                    <a:pt x="1315" y="1067"/>
                    <a:pt x="1315" y="1067"/>
                  </a:cubicBezTo>
                  <a:cubicBezTo>
                    <a:pt x="1314" y="1066"/>
                    <a:pt x="1314" y="1065"/>
                    <a:pt x="1314" y="1065"/>
                  </a:cubicBezTo>
                  <a:cubicBezTo>
                    <a:pt x="1314" y="1065"/>
                    <a:pt x="1314" y="1064"/>
                    <a:pt x="1314" y="1064"/>
                  </a:cubicBezTo>
                  <a:cubicBezTo>
                    <a:pt x="1313" y="1063"/>
                    <a:pt x="1313" y="1063"/>
                    <a:pt x="1313" y="1062"/>
                  </a:cubicBezTo>
                  <a:cubicBezTo>
                    <a:pt x="1313" y="1062"/>
                    <a:pt x="1313" y="1062"/>
                    <a:pt x="1313" y="1062"/>
                  </a:cubicBezTo>
                  <a:cubicBezTo>
                    <a:pt x="1312" y="1062"/>
                    <a:pt x="1312" y="1061"/>
                    <a:pt x="1312" y="1061"/>
                  </a:cubicBezTo>
                  <a:cubicBezTo>
                    <a:pt x="1312" y="1060"/>
                    <a:pt x="1312" y="1060"/>
                    <a:pt x="1311" y="1060"/>
                  </a:cubicBezTo>
                  <a:cubicBezTo>
                    <a:pt x="1311" y="1059"/>
                    <a:pt x="1311" y="1058"/>
                    <a:pt x="1310" y="1058"/>
                  </a:cubicBezTo>
                  <a:cubicBezTo>
                    <a:pt x="1310" y="1057"/>
                    <a:pt x="1310" y="1057"/>
                    <a:pt x="1310" y="1057"/>
                  </a:cubicBezTo>
                  <a:cubicBezTo>
                    <a:pt x="1309" y="1056"/>
                    <a:pt x="1309" y="1056"/>
                    <a:pt x="1309" y="1055"/>
                  </a:cubicBezTo>
                  <a:cubicBezTo>
                    <a:pt x="1309" y="1055"/>
                    <a:pt x="1308" y="1055"/>
                    <a:pt x="1308" y="1055"/>
                  </a:cubicBezTo>
                  <a:cubicBezTo>
                    <a:pt x="1308" y="1054"/>
                    <a:pt x="1307" y="1053"/>
                    <a:pt x="1307" y="1053"/>
                  </a:cubicBezTo>
                  <a:cubicBezTo>
                    <a:pt x="1304" y="1049"/>
                    <a:pt x="1302" y="1035"/>
                    <a:pt x="1301" y="1033"/>
                  </a:cubicBezTo>
                  <a:cubicBezTo>
                    <a:pt x="1301" y="1030"/>
                    <a:pt x="1290" y="1023"/>
                    <a:pt x="1283" y="1018"/>
                  </a:cubicBezTo>
                  <a:cubicBezTo>
                    <a:pt x="1282" y="1017"/>
                    <a:pt x="1281" y="1016"/>
                    <a:pt x="1280" y="1015"/>
                  </a:cubicBezTo>
                  <a:cubicBezTo>
                    <a:pt x="1280" y="1015"/>
                    <a:pt x="1280" y="1015"/>
                    <a:pt x="1280" y="1015"/>
                  </a:cubicBezTo>
                  <a:cubicBezTo>
                    <a:pt x="1279" y="1014"/>
                    <a:pt x="1278" y="1014"/>
                    <a:pt x="1278" y="1014"/>
                  </a:cubicBezTo>
                  <a:cubicBezTo>
                    <a:pt x="1277" y="1014"/>
                    <a:pt x="1277" y="1013"/>
                    <a:pt x="1276" y="1013"/>
                  </a:cubicBezTo>
                  <a:cubicBezTo>
                    <a:pt x="1276" y="1013"/>
                    <a:pt x="1275" y="1012"/>
                    <a:pt x="1275" y="1012"/>
                  </a:cubicBezTo>
                  <a:cubicBezTo>
                    <a:pt x="1274" y="1012"/>
                    <a:pt x="1274" y="1012"/>
                    <a:pt x="1274" y="1012"/>
                  </a:cubicBezTo>
                  <a:cubicBezTo>
                    <a:pt x="1272" y="1011"/>
                    <a:pt x="1271" y="1010"/>
                    <a:pt x="1269" y="1010"/>
                  </a:cubicBezTo>
                  <a:cubicBezTo>
                    <a:pt x="1264" y="1007"/>
                    <a:pt x="1256" y="990"/>
                    <a:pt x="1254" y="986"/>
                  </a:cubicBezTo>
                  <a:cubicBezTo>
                    <a:pt x="1253" y="983"/>
                    <a:pt x="1251" y="984"/>
                    <a:pt x="1249" y="985"/>
                  </a:cubicBezTo>
                  <a:cubicBezTo>
                    <a:pt x="1248" y="986"/>
                    <a:pt x="1244" y="977"/>
                    <a:pt x="1245" y="974"/>
                  </a:cubicBezTo>
                  <a:cubicBezTo>
                    <a:pt x="1247" y="972"/>
                    <a:pt x="1247" y="968"/>
                    <a:pt x="1249" y="963"/>
                  </a:cubicBezTo>
                  <a:cubicBezTo>
                    <a:pt x="1250" y="958"/>
                    <a:pt x="1251" y="943"/>
                    <a:pt x="1253" y="940"/>
                  </a:cubicBezTo>
                  <a:cubicBezTo>
                    <a:pt x="1254" y="938"/>
                    <a:pt x="1256" y="943"/>
                    <a:pt x="1259" y="945"/>
                  </a:cubicBezTo>
                  <a:cubicBezTo>
                    <a:pt x="1261" y="948"/>
                    <a:pt x="1263" y="946"/>
                    <a:pt x="1265" y="946"/>
                  </a:cubicBezTo>
                  <a:cubicBezTo>
                    <a:pt x="1268" y="946"/>
                    <a:pt x="1270" y="950"/>
                    <a:pt x="1272" y="953"/>
                  </a:cubicBezTo>
                  <a:cubicBezTo>
                    <a:pt x="1274" y="956"/>
                    <a:pt x="1275" y="955"/>
                    <a:pt x="1277" y="955"/>
                  </a:cubicBezTo>
                  <a:cubicBezTo>
                    <a:pt x="1277" y="955"/>
                    <a:pt x="1278" y="955"/>
                    <a:pt x="1278" y="955"/>
                  </a:cubicBezTo>
                  <a:cubicBezTo>
                    <a:pt x="1278" y="955"/>
                    <a:pt x="1278" y="955"/>
                    <a:pt x="1279" y="955"/>
                  </a:cubicBezTo>
                  <a:cubicBezTo>
                    <a:pt x="1279" y="956"/>
                    <a:pt x="1279" y="956"/>
                    <a:pt x="1279" y="956"/>
                  </a:cubicBezTo>
                  <a:cubicBezTo>
                    <a:pt x="1280" y="957"/>
                    <a:pt x="1280" y="957"/>
                    <a:pt x="1281" y="958"/>
                  </a:cubicBezTo>
                  <a:cubicBezTo>
                    <a:pt x="1281" y="958"/>
                    <a:pt x="1281" y="959"/>
                    <a:pt x="1281" y="959"/>
                  </a:cubicBezTo>
                  <a:cubicBezTo>
                    <a:pt x="1282" y="960"/>
                    <a:pt x="1282" y="961"/>
                    <a:pt x="1283" y="962"/>
                  </a:cubicBezTo>
                  <a:cubicBezTo>
                    <a:pt x="1283" y="962"/>
                    <a:pt x="1283" y="962"/>
                    <a:pt x="1283" y="962"/>
                  </a:cubicBezTo>
                  <a:cubicBezTo>
                    <a:pt x="1284" y="963"/>
                    <a:pt x="1284" y="964"/>
                    <a:pt x="1285" y="965"/>
                  </a:cubicBezTo>
                  <a:cubicBezTo>
                    <a:pt x="1285" y="966"/>
                    <a:pt x="1286" y="967"/>
                    <a:pt x="1286" y="967"/>
                  </a:cubicBezTo>
                  <a:cubicBezTo>
                    <a:pt x="1288" y="970"/>
                    <a:pt x="1294" y="964"/>
                    <a:pt x="1297" y="968"/>
                  </a:cubicBezTo>
                  <a:cubicBezTo>
                    <a:pt x="1298" y="969"/>
                    <a:pt x="1298" y="970"/>
                    <a:pt x="1299" y="971"/>
                  </a:cubicBezTo>
                  <a:cubicBezTo>
                    <a:pt x="1300" y="971"/>
                    <a:pt x="1300" y="971"/>
                    <a:pt x="1300" y="972"/>
                  </a:cubicBezTo>
                  <a:cubicBezTo>
                    <a:pt x="1301" y="972"/>
                    <a:pt x="1301" y="972"/>
                    <a:pt x="1301" y="973"/>
                  </a:cubicBezTo>
                  <a:cubicBezTo>
                    <a:pt x="1302" y="973"/>
                    <a:pt x="1302" y="973"/>
                    <a:pt x="1302" y="973"/>
                  </a:cubicBezTo>
                  <a:cubicBezTo>
                    <a:pt x="1303" y="974"/>
                    <a:pt x="1304" y="975"/>
                    <a:pt x="1305" y="975"/>
                  </a:cubicBezTo>
                  <a:cubicBezTo>
                    <a:pt x="1306" y="976"/>
                    <a:pt x="1307" y="977"/>
                    <a:pt x="1308" y="978"/>
                  </a:cubicBezTo>
                  <a:cubicBezTo>
                    <a:pt x="1310" y="980"/>
                    <a:pt x="1306" y="991"/>
                    <a:pt x="1308" y="993"/>
                  </a:cubicBezTo>
                  <a:cubicBezTo>
                    <a:pt x="1310" y="996"/>
                    <a:pt x="1314" y="988"/>
                    <a:pt x="1315" y="986"/>
                  </a:cubicBezTo>
                  <a:cubicBezTo>
                    <a:pt x="1316" y="983"/>
                    <a:pt x="1322" y="984"/>
                    <a:pt x="1323" y="982"/>
                  </a:cubicBezTo>
                  <a:cubicBezTo>
                    <a:pt x="1324" y="981"/>
                    <a:pt x="1324" y="976"/>
                    <a:pt x="1325" y="973"/>
                  </a:cubicBezTo>
                  <a:cubicBezTo>
                    <a:pt x="1326" y="970"/>
                    <a:pt x="1331" y="972"/>
                    <a:pt x="1333" y="972"/>
                  </a:cubicBezTo>
                  <a:cubicBezTo>
                    <a:pt x="1336" y="972"/>
                    <a:pt x="1344" y="964"/>
                    <a:pt x="1347" y="961"/>
                  </a:cubicBezTo>
                  <a:cubicBezTo>
                    <a:pt x="1350" y="958"/>
                    <a:pt x="1348" y="943"/>
                    <a:pt x="1347" y="939"/>
                  </a:cubicBezTo>
                  <a:cubicBezTo>
                    <a:pt x="1346" y="935"/>
                    <a:pt x="1341" y="924"/>
                    <a:pt x="1339" y="919"/>
                  </a:cubicBezTo>
                  <a:cubicBezTo>
                    <a:pt x="1337" y="915"/>
                    <a:pt x="1327" y="909"/>
                    <a:pt x="1323" y="907"/>
                  </a:cubicBezTo>
                  <a:cubicBezTo>
                    <a:pt x="1320" y="905"/>
                    <a:pt x="1317" y="901"/>
                    <a:pt x="1312" y="895"/>
                  </a:cubicBezTo>
                  <a:cubicBezTo>
                    <a:pt x="1308" y="888"/>
                    <a:pt x="1307" y="888"/>
                    <a:pt x="1303" y="885"/>
                  </a:cubicBezTo>
                  <a:cubicBezTo>
                    <a:pt x="1298" y="882"/>
                    <a:pt x="1301" y="881"/>
                    <a:pt x="1301" y="877"/>
                  </a:cubicBezTo>
                  <a:cubicBezTo>
                    <a:pt x="1301" y="874"/>
                    <a:pt x="1300" y="873"/>
                    <a:pt x="1302" y="871"/>
                  </a:cubicBezTo>
                  <a:cubicBezTo>
                    <a:pt x="1303" y="868"/>
                    <a:pt x="1303" y="867"/>
                    <a:pt x="1306" y="864"/>
                  </a:cubicBezTo>
                  <a:cubicBezTo>
                    <a:pt x="1306" y="863"/>
                    <a:pt x="1306" y="863"/>
                    <a:pt x="1307" y="862"/>
                  </a:cubicBezTo>
                  <a:cubicBezTo>
                    <a:pt x="1307" y="862"/>
                    <a:pt x="1307" y="862"/>
                    <a:pt x="1307" y="862"/>
                  </a:cubicBezTo>
                  <a:cubicBezTo>
                    <a:pt x="1308" y="862"/>
                    <a:pt x="1308" y="861"/>
                    <a:pt x="1309" y="861"/>
                  </a:cubicBezTo>
                  <a:cubicBezTo>
                    <a:pt x="1309" y="861"/>
                    <a:pt x="1309" y="861"/>
                    <a:pt x="1309" y="861"/>
                  </a:cubicBezTo>
                  <a:cubicBezTo>
                    <a:pt x="1310" y="860"/>
                    <a:pt x="1310" y="860"/>
                    <a:pt x="1311" y="860"/>
                  </a:cubicBezTo>
                  <a:cubicBezTo>
                    <a:pt x="1311" y="860"/>
                    <a:pt x="1311" y="859"/>
                    <a:pt x="1312" y="859"/>
                  </a:cubicBezTo>
                  <a:cubicBezTo>
                    <a:pt x="1312" y="859"/>
                    <a:pt x="1313" y="859"/>
                    <a:pt x="1313" y="858"/>
                  </a:cubicBezTo>
                  <a:cubicBezTo>
                    <a:pt x="1314" y="858"/>
                    <a:pt x="1314" y="858"/>
                    <a:pt x="1314" y="858"/>
                  </a:cubicBezTo>
                  <a:cubicBezTo>
                    <a:pt x="1316" y="857"/>
                    <a:pt x="1318" y="856"/>
                    <a:pt x="1320" y="856"/>
                  </a:cubicBezTo>
                  <a:cubicBezTo>
                    <a:pt x="1320" y="856"/>
                    <a:pt x="1320" y="855"/>
                    <a:pt x="1320" y="855"/>
                  </a:cubicBezTo>
                  <a:cubicBezTo>
                    <a:pt x="1320" y="855"/>
                    <a:pt x="1320" y="855"/>
                    <a:pt x="1320" y="855"/>
                  </a:cubicBezTo>
                  <a:cubicBezTo>
                    <a:pt x="1321" y="855"/>
                    <a:pt x="1321" y="855"/>
                    <a:pt x="1322" y="854"/>
                  </a:cubicBezTo>
                  <a:cubicBezTo>
                    <a:pt x="1324" y="853"/>
                    <a:pt x="1324" y="857"/>
                    <a:pt x="1328" y="857"/>
                  </a:cubicBezTo>
                  <a:cubicBezTo>
                    <a:pt x="1331" y="857"/>
                    <a:pt x="1331" y="855"/>
                    <a:pt x="1334" y="854"/>
                  </a:cubicBezTo>
                  <a:cubicBezTo>
                    <a:pt x="1337" y="854"/>
                    <a:pt x="1336" y="856"/>
                    <a:pt x="1337" y="860"/>
                  </a:cubicBezTo>
                  <a:cubicBezTo>
                    <a:pt x="1338" y="865"/>
                    <a:pt x="1345" y="865"/>
                    <a:pt x="1344" y="863"/>
                  </a:cubicBezTo>
                  <a:cubicBezTo>
                    <a:pt x="1344" y="860"/>
                    <a:pt x="1345" y="859"/>
                    <a:pt x="1346" y="857"/>
                  </a:cubicBezTo>
                  <a:cubicBezTo>
                    <a:pt x="1348" y="854"/>
                    <a:pt x="1355" y="854"/>
                    <a:pt x="1359" y="854"/>
                  </a:cubicBezTo>
                  <a:cubicBezTo>
                    <a:pt x="1363" y="854"/>
                    <a:pt x="1373" y="851"/>
                    <a:pt x="1374" y="850"/>
                  </a:cubicBezTo>
                  <a:cubicBezTo>
                    <a:pt x="1375" y="849"/>
                    <a:pt x="1374" y="845"/>
                    <a:pt x="1374" y="843"/>
                  </a:cubicBezTo>
                  <a:cubicBezTo>
                    <a:pt x="1374" y="842"/>
                    <a:pt x="1379" y="845"/>
                    <a:pt x="1381" y="845"/>
                  </a:cubicBezTo>
                  <a:cubicBezTo>
                    <a:pt x="1384" y="845"/>
                    <a:pt x="1385" y="841"/>
                    <a:pt x="1387" y="839"/>
                  </a:cubicBezTo>
                  <a:cubicBezTo>
                    <a:pt x="1388" y="837"/>
                    <a:pt x="1393" y="841"/>
                    <a:pt x="1396" y="841"/>
                  </a:cubicBezTo>
                  <a:cubicBezTo>
                    <a:pt x="1399" y="841"/>
                    <a:pt x="1401" y="838"/>
                    <a:pt x="1402" y="837"/>
                  </a:cubicBezTo>
                  <a:cubicBezTo>
                    <a:pt x="1403" y="835"/>
                    <a:pt x="1405" y="834"/>
                    <a:pt x="1408" y="834"/>
                  </a:cubicBezTo>
                  <a:cubicBezTo>
                    <a:pt x="1410" y="834"/>
                    <a:pt x="1414" y="829"/>
                    <a:pt x="1416" y="826"/>
                  </a:cubicBezTo>
                  <a:cubicBezTo>
                    <a:pt x="1418" y="823"/>
                    <a:pt x="1417" y="820"/>
                    <a:pt x="1420" y="820"/>
                  </a:cubicBezTo>
                  <a:cubicBezTo>
                    <a:pt x="1424" y="819"/>
                    <a:pt x="1422" y="815"/>
                    <a:pt x="1422" y="814"/>
                  </a:cubicBezTo>
                  <a:cubicBezTo>
                    <a:pt x="1422" y="813"/>
                    <a:pt x="1427" y="812"/>
                    <a:pt x="1430" y="809"/>
                  </a:cubicBezTo>
                  <a:cubicBezTo>
                    <a:pt x="1432" y="807"/>
                    <a:pt x="1429" y="804"/>
                    <a:pt x="1430" y="803"/>
                  </a:cubicBezTo>
                  <a:cubicBezTo>
                    <a:pt x="1431" y="801"/>
                    <a:pt x="1432" y="793"/>
                    <a:pt x="1432" y="790"/>
                  </a:cubicBezTo>
                  <a:cubicBezTo>
                    <a:pt x="1432" y="787"/>
                    <a:pt x="1437" y="784"/>
                    <a:pt x="1440" y="783"/>
                  </a:cubicBezTo>
                  <a:cubicBezTo>
                    <a:pt x="1444" y="783"/>
                    <a:pt x="1445" y="782"/>
                    <a:pt x="1444" y="778"/>
                  </a:cubicBezTo>
                  <a:cubicBezTo>
                    <a:pt x="1444" y="774"/>
                    <a:pt x="1446" y="772"/>
                    <a:pt x="1446" y="771"/>
                  </a:cubicBezTo>
                  <a:cubicBezTo>
                    <a:pt x="1447" y="770"/>
                    <a:pt x="1446" y="766"/>
                    <a:pt x="1445" y="764"/>
                  </a:cubicBezTo>
                  <a:cubicBezTo>
                    <a:pt x="1444" y="762"/>
                    <a:pt x="1437" y="762"/>
                    <a:pt x="1434" y="760"/>
                  </a:cubicBezTo>
                  <a:cubicBezTo>
                    <a:pt x="1431" y="759"/>
                    <a:pt x="1440" y="751"/>
                    <a:pt x="1440" y="750"/>
                  </a:cubicBezTo>
                  <a:cubicBezTo>
                    <a:pt x="1441" y="749"/>
                    <a:pt x="1436" y="745"/>
                    <a:pt x="1435" y="744"/>
                  </a:cubicBezTo>
                  <a:cubicBezTo>
                    <a:pt x="1434" y="744"/>
                    <a:pt x="1436" y="744"/>
                    <a:pt x="1437" y="742"/>
                  </a:cubicBezTo>
                  <a:cubicBezTo>
                    <a:pt x="1438" y="741"/>
                    <a:pt x="1433" y="735"/>
                    <a:pt x="1430" y="734"/>
                  </a:cubicBezTo>
                  <a:cubicBezTo>
                    <a:pt x="1427" y="732"/>
                    <a:pt x="1421" y="727"/>
                    <a:pt x="1419" y="723"/>
                  </a:cubicBezTo>
                  <a:cubicBezTo>
                    <a:pt x="1417" y="719"/>
                    <a:pt x="1411" y="711"/>
                    <a:pt x="1408" y="709"/>
                  </a:cubicBezTo>
                  <a:cubicBezTo>
                    <a:pt x="1405" y="707"/>
                    <a:pt x="1404" y="705"/>
                    <a:pt x="1406" y="703"/>
                  </a:cubicBezTo>
                  <a:cubicBezTo>
                    <a:pt x="1408" y="701"/>
                    <a:pt x="1412" y="696"/>
                    <a:pt x="1412" y="694"/>
                  </a:cubicBezTo>
                  <a:cubicBezTo>
                    <a:pt x="1413" y="691"/>
                    <a:pt x="1415" y="688"/>
                    <a:pt x="1419" y="688"/>
                  </a:cubicBezTo>
                  <a:cubicBezTo>
                    <a:pt x="1422" y="687"/>
                    <a:pt x="1429" y="686"/>
                    <a:pt x="1434" y="685"/>
                  </a:cubicBezTo>
                  <a:cubicBezTo>
                    <a:pt x="1438" y="684"/>
                    <a:pt x="1437" y="680"/>
                    <a:pt x="1431" y="680"/>
                  </a:cubicBezTo>
                  <a:cubicBezTo>
                    <a:pt x="1425" y="680"/>
                    <a:pt x="1420" y="678"/>
                    <a:pt x="1416" y="677"/>
                  </a:cubicBezTo>
                  <a:cubicBezTo>
                    <a:pt x="1412" y="675"/>
                    <a:pt x="1404" y="681"/>
                    <a:pt x="1402" y="682"/>
                  </a:cubicBezTo>
                  <a:cubicBezTo>
                    <a:pt x="1400" y="683"/>
                    <a:pt x="1396" y="680"/>
                    <a:pt x="1393" y="676"/>
                  </a:cubicBezTo>
                  <a:cubicBezTo>
                    <a:pt x="1390" y="672"/>
                    <a:pt x="1384" y="668"/>
                    <a:pt x="1380" y="665"/>
                  </a:cubicBezTo>
                  <a:cubicBezTo>
                    <a:pt x="1377" y="661"/>
                    <a:pt x="1377" y="660"/>
                    <a:pt x="1381" y="659"/>
                  </a:cubicBezTo>
                  <a:cubicBezTo>
                    <a:pt x="1385" y="658"/>
                    <a:pt x="1390" y="658"/>
                    <a:pt x="1393" y="658"/>
                  </a:cubicBezTo>
                  <a:cubicBezTo>
                    <a:pt x="1397" y="657"/>
                    <a:pt x="1394" y="653"/>
                    <a:pt x="1396" y="651"/>
                  </a:cubicBezTo>
                  <a:cubicBezTo>
                    <a:pt x="1398" y="648"/>
                    <a:pt x="1409" y="640"/>
                    <a:pt x="1410" y="639"/>
                  </a:cubicBezTo>
                  <a:cubicBezTo>
                    <a:pt x="1412" y="638"/>
                    <a:pt x="1413" y="638"/>
                    <a:pt x="1415" y="638"/>
                  </a:cubicBezTo>
                  <a:cubicBezTo>
                    <a:pt x="1417" y="638"/>
                    <a:pt x="1419" y="639"/>
                    <a:pt x="1420" y="642"/>
                  </a:cubicBezTo>
                  <a:cubicBezTo>
                    <a:pt x="1421" y="645"/>
                    <a:pt x="1418" y="648"/>
                    <a:pt x="1416" y="650"/>
                  </a:cubicBezTo>
                  <a:cubicBezTo>
                    <a:pt x="1414" y="652"/>
                    <a:pt x="1416" y="653"/>
                    <a:pt x="1417" y="655"/>
                  </a:cubicBezTo>
                  <a:cubicBezTo>
                    <a:pt x="1419" y="658"/>
                    <a:pt x="1417" y="660"/>
                    <a:pt x="1419" y="661"/>
                  </a:cubicBezTo>
                  <a:cubicBezTo>
                    <a:pt x="1421" y="662"/>
                    <a:pt x="1431" y="653"/>
                    <a:pt x="1436" y="653"/>
                  </a:cubicBezTo>
                  <a:cubicBezTo>
                    <a:pt x="1437" y="653"/>
                    <a:pt x="1438" y="653"/>
                    <a:pt x="1439" y="653"/>
                  </a:cubicBezTo>
                  <a:cubicBezTo>
                    <a:pt x="1439" y="653"/>
                    <a:pt x="1439" y="652"/>
                    <a:pt x="1439" y="652"/>
                  </a:cubicBezTo>
                  <a:cubicBezTo>
                    <a:pt x="1440" y="652"/>
                    <a:pt x="1441" y="652"/>
                    <a:pt x="1441" y="652"/>
                  </a:cubicBezTo>
                  <a:cubicBezTo>
                    <a:pt x="1442" y="652"/>
                    <a:pt x="1442" y="652"/>
                    <a:pt x="1442" y="652"/>
                  </a:cubicBezTo>
                  <a:cubicBezTo>
                    <a:pt x="1443" y="652"/>
                    <a:pt x="1443" y="652"/>
                    <a:pt x="1443" y="652"/>
                  </a:cubicBezTo>
                  <a:cubicBezTo>
                    <a:pt x="1443" y="652"/>
                    <a:pt x="1443" y="652"/>
                    <a:pt x="1444" y="652"/>
                  </a:cubicBezTo>
                  <a:cubicBezTo>
                    <a:pt x="1444" y="652"/>
                    <a:pt x="1444" y="652"/>
                    <a:pt x="1444" y="652"/>
                  </a:cubicBezTo>
                  <a:cubicBezTo>
                    <a:pt x="1444" y="652"/>
                    <a:pt x="1444" y="652"/>
                    <a:pt x="1445" y="652"/>
                  </a:cubicBezTo>
                  <a:cubicBezTo>
                    <a:pt x="1445" y="652"/>
                    <a:pt x="1445" y="652"/>
                    <a:pt x="1445" y="652"/>
                  </a:cubicBezTo>
                  <a:cubicBezTo>
                    <a:pt x="1445" y="652"/>
                    <a:pt x="1446" y="652"/>
                    <a:pt x="1446" y="652"/>
                  </a:cubicBezTo>
                  <a:cubicBezTo>
                    <a:pt x="1448" y="655"/>
                    <a:pt x="1451" y="654"/>
                    <a:pt x="1453" y="654"/>
                  </a:cubicBezTo>
                  <a:cubicBezTo>
                    <a:pt x="1455" y="654"/>
                    <a:pt x="1453" y="658"/>
                    <a:pt x="1454" y="662"/>
                  </a:cubicBezTo>
                  <a:cubicBezTo>
                    <a:pt x="1455" y="665"/>
                    <a:pt x="1452" y="669"/>
                    <a:pt x="1451" y="671"/>
                  </a:cubicBezTo>
                  <a:cubicBezTo>
                    <a:pt x="1451" y="671"/>
                    <a:pt x="1452" y="671"/>
                    <a:pt x="1452" y="671"/>
                  </a:cubicBezTo>
                  <a:cubicBezTo>
                    <a:pt x="1452" y="671"/>
                    <a:pt x="1452" y="672"/>
                    <a:pt x="1453" y="672"/>
                  </a:cubicBezTo>
                  <a:cubicBezTo>
                    <a:pt x="1453" y="672"/>
                    <a:pt x="1453" y="672"/>
                    <a:pt x="1454" y="672"/>
                  </a:cubicBezTo>
                  <a:cubicBezTo>
                    <a:pt x="1454" y="672"/>
                    <a:pt x="1454" y="672"/>
                    <a:pt x="1455" y="672"/>
                  </a:cubicBezTo>
                  <a:cubicBezTo>
                    <a:pt x="1455" y="673"/>
                    <a:pt x="1456" y="673"/>
                    <a:pt x="1457" y="673"/>
                  </a:cubicBezTo>
                  <a:cubicBezTo>
                    <a:pt x="1457" y="673"/>
                    <a:pt x="1457" y="673"/>
                    <a:pt x="1458" y="673"/>
                  </a:cubicBezTo>
                  <a:cubicBezTo>
                    <a:pt x="1459" y="673"/>
                    <a:pt x="1460" y="674"/>
                    <a:pt x="1461" y="674"/>
                  </a:cubicBezTo>
                  <a:cubicBezTo>
                    <a:pt x="1461" y="674"/>
                    <a:pt x="1461" y="674"/>
                    <a:pt x="1461" y="674"/>
                  </a:cubicBezTo>
                  <a:cubicBezTo>
                    <a:pt x="1463" y="674"/>
                    <a:pt x="1466" y="675"/>
                    <a:pt x="1468" y="675"/>
                  </a:cubicBezTo>
                  <a:cubicBezTo>
                    <a:pt x="1469" y="675"/>
                    <a:pt x="1469" y="676"/>
                    <a:pt x="1469" y="676"/>
                  </a:cubicBezTo>
                  <a:cubicBezTo>
                    <a:pt x="1470" y="676"/>
                    <a:pt x="1470" y="676"/>
                    <a:pt x="1470" y="676"/>
                  </a:cubicBezTo>
                  <a:cubicBezTo>
                    <a:pt x="1471" y="676"/>
                    <a:pt x="1471" y="676"/>
                    <a:pt x="1471" y="676"/>
                  </a:cubicBezTo>
                  <a:cubicBezTo>
                    <a:pt x="1473" y="677"/>
                    <a:pt x="1476" y="682"/>
                    <a:pt x="1476" y="684"/>
                  </a:cubicBezTo>
                  <a:cubicBezTo>
                    <a:pt x="1475" y="686"/>
                    <a:pt x="1473" y="683"/>
                    <a:pt x="1471" y="684"/>
                  </a:cubicBezTo>
                  <a:cubicBezTo>
                    <a:pt x="1469" y="685"/>
                    <a:pt x="1475" y="694"/>
                    <a:pt x="1476" y="696"/>
                  </a:cubicBezTo>
                  <a:cubicBezTo>
                    <a:pt x="1478" y="698"/>
                    <a:pt x="1475" y="703"/>
                    <a:pt x="1474" y="706"/>
                  </a:cubicBezTo>
                  <a:cubicBezTo>
                    <a:pt x="1474" y="709"/>
                    <a:pt x="1477" y="714"/>
                    <a:pt x="1480" y="715"/>
                  </a:cubicBezTo>
                  <a:cubicBezTo>
                    <a:pt x="1482" y="716"/>
                    <a:pt x="1487" y="710"/>
                    <a:pt x="1489" y="709"/>
                  </a:cubicBezTo>
                  <a:cubicBezTo>
                    <a:pt x="1491" y="708"/>
                    <a:pt x="1495" y="708"/>
                    <a:pt x="1497" y="709"/>
                  </a:cubicBezTo>
                  <a:cubicBezTo>
                    <a:pt x="1499" y="709"/>
                    <a:pt x="1502" y="704"/>
                    <a:pt x="1504" y="701"/>
                  </a:cubicBezTo>
                  <a:cubicBezTo>
                    <a:pt x="1505" y="698"/>
                    <a:pt x="1502" y="694"/>
                    <a:pt x="1500" y="690"/>
                  </a:cubicBezTo>
                  <a:cubicBezTo>
                    <a:pt x="1498" y="687"/>
                    <a:pt x="1496" y="677"/>
                    <a:pt x="1495" y="674"/>
                  </a:cubicBezTo>
                  <a:cubicBezTo>
                    <a:pt x="1494" y="674"/>
                    <a:pt x="1494" y="673"/>
                    <a:pt x="1493" y="673"/>
                  </a:cubicBezTo>
                  <a:cubicBezTo>
                    <a:pt x="1493" y="673"/>
                    <a:pt x="1493" y="673"/>
                    <a:pt x="1493" y="672"/>
                  </a:cubicBezTo>
                  <a:cubicBezTo>
                    <a:pt x="1491" y="670"/>
                    <a:pt x="1488" y="666"/>
                    <a:pt x="1484" y="662"/>
                  </a:cubicBezTo>
                  <a:cubicBezTo>
                    <a:pt x="1484" y="662"/>
                    <a:pt x="1484" y="662"/>
                    <a:pt x="1483" y="662"/>
                  </a:cubicBezTo>
                  <a:cubicBezTo>
                    <a:pt x="1482" y="661"/>
                    <a:pt x="1481" y="660"/>
                    <a:pt x="1480" y="660"/>
                  </a:cubicBezTo>
                  <a:cubicBezTo>
                    <a:pt x="1473" y="656"/>
                    <a:pt x="1475" y="654"/>
                    <a:pt x="1476" y="652"/>
                  </a:cubicBezTo>
                  <a:cubicBezTo>
                    <a:pt x="1476" y="650"/>
                    <a:pt x="1482" y="648"/>
                    <a:pt x="1484" y="646"/>
                  </a:cubicBezTo>
                  <a:cubicBezTo>
                    <a:pt x="1486" y="645"/>
                    <a:pt x="1492" y="634"/>
                    <a:pt x="1493" y="633"/>
                  </a:cubicBezTo>
                  <a:cubicBezTo>
                    <a:pt x="1494" y="631"/>
                    <a:pt x="1496" y="621"/>
                    <a:pt x="1497" y="620"/>
                  </a:cubicBezTo>
                  <a:cubicBezTo>
                    <a:pt x="1497" y="619"/>
                    <a:pt x="1497" y="619"/>
                    <a:pt x="1498" y="619"/>
                  </a:cubicBezTo>
                  <a:cubicBezTo>
                    <a:pt x="1499" y="618"/>
                    <a:pt x="1502" y="617"/>
                    <a:pt x="1503" y="616"/>
                  </a:cubicBezTo>
                  <a:cubicBezTo>
                    <a:pt x="1503" y="616"/>
                    <a:pt x="1503" y="616"/>
                    <a:pt x="1503" y="616"/>
                  </a:cubicBezTo>
                  <a:cubicBezTo>
                    <a:pt x="1504" y="616"/>
                    <a:pt x="1504" y="616"/>
                    <a:pt x="1504" y="616"/>
                  </a:cubicBezTo>
                  <a:cubicBezTo>
                    <a:pt x="1505" y="616"/>
                    <a:pt x="1506" y="611"/>
                    <a:pt x="1508" y="609"/>
                  </a:cubicBezTo>
                  <a:cubicBezTo>
                    <a:pt x="1509" y="608"/>
                    <a:pt x="1513" y="613"/>
                    <a:pt x="1517" y="615"/>
                  </a:cubicBezTo>
                  <a:cubicBezTo>
                    <a:pt x="1521" y="617"/>
                    <a:pt x="1530" y="614"/>
                    <a:pt x="1533" y="612"/>
                  </a:cubicBezTo>
                  <a:cubicBezTo>
                    <a:pt x="1537" y="611"/>
                    <a:pt x="1541" y="603"/>
                    <a:pt x="1542" y="601"/>
                  </a:cubicBezTo>
                  <a:cubicBezTo>
                    <a:pt x="1543" y="599"/>
                    <a:pt x="1547" y="593"/>
                    <a:pt x="1549" y="591"/>
                  </a:cubicBezTo>
                  <a:cubicBezTo>
                    <a:pt x="1551" y="588"/>
                    <a:pt x="1554" y="586"/>
                    <a:pt x="1557" y="583"/>
                  </a:cubicBezTo>
                  <a:cubicBezTo>
                    <a:pt x="1561" y="581"/>
                    <a:pt x="1562" y="573"/>
                    <a:pt x="1563" y="570"/>
                  </a:cubicBezTo>
                  <a:cubicBezTo>
                    <a:pt x="1563" y="567"/>
                    <a:pt x="1567" y="559"/>
                    <a:pt x="1569" y="555"/>
                  </a:cubicBezTo>
                  <a:cubicBezTo>
                    <a:pt x="1571" y="551"/>
                    <a:pt x="1572" y="550"/>
                    <a:pt x="1574" y="547"/>
                  </a:cubicBezTo>
                  <a:cubicBezTo>
                    <a:pt x="1576" y="545"/>
                    <a:pt x="1573" y="532"/>
                    <a:pt x="1573" y="524"/>
                  </a:cubicBezTo>
                  <a:cubicBezTo>
                    <a:pt x="1573" y="516"/>
                    <a:pt x="1570" y="514"/>
                    <a:pt x="1570" y="510"/>
                  </a:cubicBezTo>
                  <a:cubicBezTo>
                    <a:pt x="1570" y="505"/>
                    <a:pt x="1573" y="497"/>
                    <a:pt x="1574" y="495"/>
                  </a:cubicBezTo>
                  <a:cubicBezTo>
                    <a:pt x="1574" y="492"/>
                    <a:pt x="1571" y="489"/>
                    <a:pt x="1569" y="490"/>
                  </a:cubicBezTo>
                  <a:cubicBezTo>
                    <a:pt x="1568" y="491"/>
                    <a:pt x="1564" y="483"/>
                    <a:pt x="1562" y="481"/>
                  </a:cubicBezTo>
                  <a:cubicBezTo>
                    <a:pt x="1561" y="479"/>
                    <a:pt x="1563" y="480"/>
                    <a:pt x="1564" y="479"/>
                  </a:cubicBezTo>
                  <a:cubicBezTo>
                    <a:pt x="1566" y="477"/>
                    <a:pt x="1557" y="472"/>
                    <a:pt x="1553" y="472"/>
                  </a:cubicBezTo>
                  <a:cubicBezTo>
                    <a:pt x="1550" y="471"/>
                    <a:pt x="1551" y="466"/>
                    <a:pt x="1547" y="464"/>
                  </a:cubicBezTo>
                  <a:cubicBezTo>
                    <a:pt x="1543" y="463"/>
                    <a:pt x="1536" y="461"/>
                    <a:pt x="1533" y="461"/>
                  </a:cubicBezTo>
                  <a:cubicBezTo>
                    <a:pt x="1530" y="461"/>
                    <a:pt x="1538" y="467"/>
                    <a:pt x="1535" y="467"/>
                  </a:cubicBezTo>
                  <a:cubicBezTo>
                    <a:pt x="1533" y="467"/>
                    <a:pt x="1532" y="470"/>
                    <a:pt x="1527" y="470"/>
                  </a:cubicBezTo>
                  <a:cubicBezTo>
                    <a:pt x="1522" y="470"/>
                    <a:pt x="1527" y="468"/>
                    <a:pt x="1526" y="467"/>
                  </a:cubicBezTo>
                  <a:cubicBezTo>
                    <a:pt x="1526" y="465"/>
                    <a:pt x="1519" y="468"/>
                    <a:pt x="1517" y="468"/>
                  </a:cubicBezTo>
                  <a:cubicBezTo>
                    <a:pt x="1515" y="469"/>
                    <a:pt x="1518" y="464"/>
                    <a:pt x="1517" y="462"/>
                  </a:cubicBezTo>
                  <a:cubicBezTo>
                    <a:pt x="1517" y="461"/>
                    <a:pt x="1515" y="462"/>
                    <a:pt x="1513" y="462"/>
                  </a:cubicBezTo>
                  <a:cubicBezTo>
                    <a:pt x="1512" y="463"/>
                    <a:pt x="1505" y="459"/>
                    <a:pt x="1502" y="459"/>
                  </a:cubicBezTo>
                  <a:cubicBezTo>
                    <a:pt x="1499" y="459"/>
                    <a:pt x="1496" y="457"/>
                    <a:pt x="1502" y="452"/>
                  </a:cubicBezTo>
                  <a:cubicBezTo>
                    <a:pt x="1508" y="448"/>
                    <a:pt x="1520" y="436"/>
                    <a:pt x="1521" y="433"/>
                  </a:cubicBezTo>
                  <a:cubicBezTo>
                    <a:pt x="1522" y="430"/>
                    <a:pt x="1531" y="425"/>
                    <a:pt x="1533" y="423"/>
                  </a:cubicBezTo>
                  <a:cubicBezTo>
                    <a:pt x="1536" y="421"/>
                    <a:pt x="1539" y="413"/>
                    <a:pt x="1542" y="409"/>
                  </a:cubicBezTo>
                  <a:cubicBezTo>
                    <a:pt x="1545" y="404"/>
                    <a:pt x="1543" y="402"/>
                    <a:pt x="1550" y="395"/>
                  </a:cubicBezTo>
                  <a:cubicBezTo>
                    <a:pt x="1557" y="388"/>
                    <a:pt x="1578" y="391"/>
                    <a:pt x="1583" y="392"/>
                  </a:cubicBezTo>
                  <a:cubicBezTo>
                    <a:pt x="1588" y="393"/>
                    <a:pt x="1595" y="393"/>
                    <a:pt x="1598" y="394"/>
                  </a:cubicBezTo>
                  <a:cubicBezTo>
                    <a:pt x="1602" y="394"/>
                    <a:pt x="1611" y="396"/>
                    <a:pt x="1613" y="394"/>
                  </a:cubicBezTo>
                  <a:cubicBezTo>
                    <a:pt x="1616" y="393"/>
                    <a:pt x="1613" y="393"/>
                    <a:pt x="1608" y="392"/>
                  </a:cubicBezTo>
                  <a:cubicBezTo>
                    <a:pt x="1603" y="391"/>
                    <a:pt x="1612" y="389"/>
                    <a:pt x="1614" y="388"/>
                  </a:cubicBezTo>
                  <a:cubicBezTo>
                    <a:pt x="1616" y="388"/>
                    <a:pt x="1615" y="388"/>
                    <a:pt x="1613" y="387"/>
                  </a:cubicBezTo>
                  <a:cubicBezTo>
                    <a:pt x="1611" y="386"/>
                    <a:pt x="1620" y="386"/>
                    <a:pt x="1623" y="386"/>
                  </a:cubicBezTo>
                  <a:cubicBezTo>
                    <a:pt x="1626" y="386"/>
                    <a:pt x="1625" y="388"/>
                    <a:pt x="1626" y="389"/>
                  </a:cubicBezTo>
                  <a:cubicBezTo>
                    <a:pt x="1627" y="389"/>
                    <a:pt x="1630" y="387"/>
                    <a:pt x="1631" y="386"/>
                  </a:cubicBezTo>
                  <a:cubicBezTo>
                    <a:pt x="1632" y="386"/>
                    <a:pt x="1632" y="389"/>
                    <a:pt x="1633" y="391"/>
                  </a:cubicBezTo>
                  <a:cubicBezTo>
                    <a:pt x="1633" y="392"/>
                    <a:pt x="1636" y="393"/>
                    <a:pt x="1639" y="395"/>
                  </a:cubicBezTo>
                  <a:cubicBezTo>
                    <a:pt x="1642" y="397"/>
                    <a:pt x="1636" y="397"/>
                    <a:pt x="1634" y="398"/>
                  </a:cubicBezTo>
                  <a:cubicBezTo>
                    <a:pt x="1632" y="398"/>
                    <a:pt x="1637" y="402"/>
                    <a:pt x="1639" y="403"/>
                  </a:cubicBezTo>
                  <a:cubicBezTo>
                    <a:pt x="1641" y="403"/>
                    <a:pt x="1649" y="399"/>
                    <a:pt x="1652" y="397"/>
                  </a:cubicBezTo>
                  <a:cubicBezTo>
                    <a:pt x="1654" y="396"/>
                    <a:pt x="1655" y="396"/>
                    <a:pt x="1659" y="397"/>
                  </a:cubicBezTo>
                  <a:cubicBezTo>
                    <a:pt x="1662" y="397"/>
                    <a:pt x="1662" y="398"/>
                    <a:pt x="1664" y="397"/>
                  </a:cubicBezTo>
                  <a:cubicBezTo>
                    <a:pt x="1665" y="396"/>
                    <a:pt x="1667" y="397"/>
                    <a:pt x="1669" y="397"/>
                  </a:cubicBezTo>
                  <a:cubicBezTo>
                    <a:pt x="1671" y="398"/>
                    <a:pt x="1672" y="396"/>
                    <a:pt x="1675" y="395"/>
                  </a:cubicBezTo>
                  <a:cubicBezTo>
                    <a:pt x="1678" y="394"/>
                    <a:pt x="1679" y="394"/>
                    <a:pt x="1678" y="391"/>
                  </a:cubicBezTo>
                  <a:cubicBezTo>
                    <a:pt x="1677" y="389"/>
                    <a:pt x="1670" y="390"/>
                    <a:pt x="1667" y="390"/>
                  </a:cubicBezTo>
                  <a:cubicBezTo>
                    <a:pt x="1665" y="391"/>
                    <a:pt x="1665" y="388"/>
                    <a:pt x="1667" y="387"/>
                  </a:cubicBezTo>
                  <a:cubicBezTo>
                    <a:pt x="1669" y="385"/>
                    <a:pt x="1671" y="381"/>
                    <a:pt x="1672" y="379"/>
                  </a:cubicBezTo>
                  <a:cubicBezTo>
                    <a:pt x="1673" y="377"/>
                    <a:pt x="1676" y="376"/>
                    <a:pt x="1679" y="375"/>
                  </a:cubicBezTo>
                  <a:cubicBezTo>
                    <a:pt x="1682" y="374"/>
                    <a:pt x="1682" y="360"/>
                    <a:pt x="1684" y="357"/>
                  </a:cubicBezTo>
                  <a:cubicBezTo>
                    <a:pt x="1687" y="353"/>
                    <a:pt x="1695" y="352"/>
                    <a:pt x="1696" y="351"/>
                  </a:cubicBezTo>
                  <a:cubicBezTo>
                    <a:pt x="1698" y="350"/>
                    <a:pt x="1699" y="351"/>
                    <a:pt x="1702" y="350"/>
                  </a:cubicBezTo>
                  <a:cubicBezTo>
                    <a:pt x="1706" y="350"/>
                    <a:pt x="1707" y="344"/>
                    <a:pt x="1708" y="343"/>
                  </a:cubicBezTo>
                  <a:cubicBezTo>
                    <a:pt x="1709" y="343"/>
                    <a:pt x="1706" y="350"/>
                    <a:pt x="1707" y="353"/>
                  </a:cubicBezTo>
                  <a:cubicBezTo>
                    <a:pt x="1707" y="357"/>
                    <a:pt x="1704" y="358"/>
                    <a:pt x="1704" y="361"/>
                  </a:cubicBezTo>
                  <a:cubicBezTo>
                    <a:pt x="1705" y="364"/>
                    <a:pt x="1710" y="366"/>
                    <a:pt x="1712" y="367"/>
                  </a:cubicBezTo>
                  <a:cubicBezTo>
                    <a:pt x="1714" y="368"/>
                    <a:pt x="1714" y="365"/>
                    <a:pt x="1716" y="363"/>
                  </a:cubicBezTo>
                  <a:cubicBezTo>
                    <a:pt x="1717" y="361"/>
                    <a:pt x="1723" y="355"/>
                    <a:pt x="1724" y="353"/>
                  </a:cubicBezTo>
                  <a:cubicBezTo>
                    <a:pt x="1725" y="352"/>
                    <a:pt x="1722" y="348"/>
                    <a:pt x="1720" y="345"/>
                  </a:cubicBezTo>
                  <a:cubicBezTo>
                    <a:pt x="1718" y="342"/>
                    <a:pt x="1720" y="340"/>
                    <a:pt x="1723" y="339"/>
                  </a:cubicBezTo>
                  <a:cubicBezTo>
                    <a:pt x="1725" y="339"/>
                    <a:pt x="1726" y="337"/>
                    <a:pt x="1728" y="336"/>
                  </a:cubicBezTo>
                  <a:cubicBezTo>
                    <a:pt x="1729" y="336"/>
                    <a:pt x="1730" y="339"/>
                    <a:pt x="1730" y="341"/>
                  </a:cubicBezTo>
                  <a:cubicBezTo>
                    <a:pt x="1731" y="342"/>
                    <a:pt x="1731" y="342"/>
                    <a:pt x="1730" y="344"/>
                  </a:cubicBezTo>
                  <a:cubicBezTo>
                    <a:pt x="1728" y="346"/>
                    <a:pt x="1729" y="354"/>
                    <a:pt x="1729" y="355"/>
                  </a:cubicBezTo>
                  <a:cubicBezTo>
                    <a:pt x="1729" y="357"/>
                    <a:pt x="1731" y="359"/>
                    <a:pt x="1733" y="360"/>
                  </a:cubicBezTo>
                  <a:cubicBezTo>
                    <a:pt x="1734" y="362"/>
                    <a:pt x="1732" y="363"/>
                    <a:pt x="1731" y="364"/>
                  </a:cubicBezTo>
                  <a:cubicBezTo>
                    <a:pt x="1730" y="365"/>
                    <a:pt x="1732" y="366"/>
                    <a:pt x="1734" y="367"/>
                  </a:cubicBezTo>
                  <a:cubicBezTo>
                    <a:pt x="1735" y="368"/>
                    <a:pt x="1726" y="373"/>
                    <a:pt x="1726" y="376"/>
                  </a:cubicBezTo>
                  <a:cubicBezTo>
                    <a:pt x="1727" y="378"/>
                    <a:pt x="1724" y="380"/>
                    <a:pt x="1722" y="382"/>
                  </a:cubicBezTo>
                  <a:cubicBezTo>
                    <a:pt x="1719" y="384"/>
                    <a:pt x="1712" y="392"/>
                    <a:pt x="1710" y="396"/>
                  </a:cubicBezTo>
                  <a:cubicBezTo>
                    <a:pt x="1708" y="399"/>
                    <a:pt x="1705" y="409"/>
                    <a:pt x="1705" y="411"/>
                  </a:cubicBezTo>
                  <a:cubicBezTo>
                    <a:pt x="1704" y="413"/>
                    <a:pt x="1698" y="414"/>
                    <a:pt x="1696" y="415"/>
                  </a:cubicBezTo>
                  <a:cubicBezTo>
                    <a:pt x="1694" y="415"/>
                    <a:pt x="1695" y="417"/>
                    <a:pt x="1695" y="420"/>
                  </a:cubicBezTo>
                  <a:cubicBezTo>
                    <a:pt x="1696" y="423"/>
                    <a:pt x="1689" y="434"/>
                    <a:pt x="1688" y="437"/>
                  </a:cubicBezTo>
                  <a:cubicBezTo>
                    <a:pt x="1687" y="439"/>
                    <a:pt x="1691" y="454"/>
                    <a:pt x="1695" y="460"/>
                  </a:cubicBezTo>
                  <a:cubicBezTo>
                    <a:pt x="1699" y="466"/>
                    <a:pt x="1702" y="476"/>
                    <a:pt x="1703" y="481"/>
                  </a:cubicBezTo>
                  <a:cubicBezTo>
                    <a:pt x="1705" y="486"/>
                    <a:pt x="1709" y="491"/>
                    <a:pt x="1711" y="491"/>
                  </a:cubicBezTo>
                  <a:cubicBezTo>
                    <a:pt x="1712" y="492"/>
                    <a:pt x="1716" y="496"/>
                    <a:pt x="1718" y="499"/>
                  </a:cubicBezTo>
                  <a:cubicBezTo>
                    <a:pt x="1720" y="502"/>
                    <a:pt x="1721" y="508"/>
                    <a:pt x="1725" y="512"/>
                  </a:cubicBezTo>
                  <a:cubicBezTo>
                    <a:pt x="1729" y="515"/>
                    <a:pt x="1728" y="506"/>
                    <a:pt x="1730" y="505"/>
                  </a:cubicBezTo>
                  <a:cubicBezTo>
                    <a:pt x="1733" y="504"/>
                    <a:pt x="1734" y="498"/>
                    <a:pt x="1735" y="495"/>
                  </a:cubicBezTo>
                  <a:cubicBezTo>
                    <a:pt x="1735" y="493"/>
                    <a:pt x="1730" y="492"/>
                    <a:pt x="1731" y="491"/>
                  </a:cubicBezTo>
                  <a:cubicBezTo>
                    <a:pt x="1732" y="490"/>
                    <a:pt x="1730" y="488"/>
                    <a:pt x="1729" y="486"/>
                  </a:cubicBezTo>
                  <a:cubicBezTo>
                    <a:pt x="1728" y="484"/>
                    <a:pt x="1730" y="480"/>
                    <a:pt x="1732" y="479"/>
                  </a:cubicBezTo>
                  <a:cubicBezTo>
                    <a:pt x="1734" y="479"/>
                    <a:pt x="1739" y="479"/>
                    <a:pt x="1740" y="479"/>
                  </a:cubicBezTo>
                  <a:cubicBezTo>
                    <a:pt x="1741" y="479"/>
                    <a:pt x="1735" y="472"/>
                    <a:pt x="1736" y="469"/>
                  </a:cubicBezTo>
                  <a:cubicBezTo>
                    <a:pt x="1736" y="466"/>
                    <a:pt x="1739" y="465"/>
                    <a:pt x="1740" y="463"/>
                  </a:cubicBezTo>
                  <a:cubicBezTo>
                    <a:pt x="1741" y="460"/>
                    <a:pt x="1747" y="458"/>
                    <a:pt x="1749" y="458"/>
                  </a:cubicBezTo>
                  <a:cubicBezTo>
                    <a:pt x="1751" y="458"/>
                    <a:pt x="1755" y="458"/>
                    <a:pt x="1755" y="456"/>
                  </a:cubicBezTo>
                  <a:cubicBezTo>
                    <a:pt x="1755" y="454"/>
                    <a:pt x="1755" y="452"/>
                    <a:pt x="1752" y="451"/>
                  </a:cubicBezTo>
                  <a:cubicBezTo>
                    <a:pt x="1750" y="450"/>
                    <a:pt x="1750" y="447"/>
                    <a:pt x="1750" y="446"/>
                  </a:cubicBezTo>
                  <a:cubicBezTo>
                    <a:pt x="1751" y="445"/>
                    <a:pt x="1751" y="444"/>
                    <a:pt x="1750" y="442"/>
                  </a:cubicBezTo>
                  <a:cubicBezTo>
                    <a:pt x="1749" y="441"/>
                    <a:pt x="1752" y="438"/>
                    <a:pt x="1754" y="437"/>
                  </a:cubicBezTo>
                  <a:cubicBezTo>
                    <a:pt x="1757" y="436"/>
                    <a:pt x="1758" y="438"/>
                    <a:pt x="1760" y="438"/>
                  </a:cubicBezTo>
                  <a:cubicBezTo>
                    <a:pt x="1762" y="437"/>
                    <a:pt x="1762" y="434"/>
                    <a:pt x="1761" y="432"/>
                  </a:cubicBezTo>
                  <a:cubicBezTo>
                    <a:pt x="1760" y="430"/>
                    <a:pt x="1756" y="429"/>
                    <a:pt x="1754" y="429"/>
                  </a:cubicBezTo>
                  <a:cubicBezTo>
                    <a:pt x="1752" y="430"/>
                    <a:pt x="1750" y="426"/>
                    <a:pt x="1748" y="422"/>
                  </a:cubicBezTo>
                  <a:cubicBezTo>
                    <a:pt x="1747" y="418"/>
                    <a:pt x="1751" y="418"/>
                    <a:pt x="1752" y="416"/>
                  </a:cubicBezTo>
                  <a:cubicBezTo>
                    <a:pt x="1754" y="415"/>
                    <a:pt x="1748" y="410"/>
                    <a:pt x="1746" y="411"/>
                  </a:cubicBezTo>
                  <a:cubicBezTo>
                    <a:pt x="1744" y="411"/>
                    <a:pt x="1743" y="410"/>
                    <a:pt x="1744" y="408"/>
                  </a:cubicBezTo>
                  <a:cubicBezTo>
                    <a:pt x="1745" y="407"/>
                    <a:pt x="1741" y="402"/>
                    <a:pt x="1742" y="400"/>
                  </a:cubicBezTo>
                  <a:cubicBezTo>
                    <a:pt x="1742" y="398"/>
                    <a:pt x="1744" y="391"/>
                    <a:pt x="1746" y="389"/>
                  </a:cubicBezTo>
                  <a:cubicBezTo>
                    <a:pt x="1748" y="388"/>
                    <a:pt x="1748" y="386"/>
                    <a:pt x="1748" y="384"/>
                  </a:cubicBezTo>
                  <a:cubicBezTo>
                    <a:pt x="1747" y="382"/>
                    <a:pt x="1749" y="381"/>
                    <a:pt x="1752" y="380"/>
                  </a:cubicBezTo>
                  <a:cubicBezTo>
                    <a:pt x="1754" y="379"/>
                    <a:pt x="1755" y="380"/>
                    <a:pt x="1757" y="380"/>
                  </a:cubicBezTo>
                  <a:cubicBezTo>
                    <a:pt x="1759" y="380"/>
                    <a:pt x="1757" y="380"/>
                    <a:pt x="1758" y="377"/>
                  </a:cubicBezTo>
                  <a:cubicBezTo>
                    <a:pt x="1760" y="375"/>
                    <a:pt x="1764" y="373"/>
                    <a:pt x="1766" y="373"/>
                  </a:cubicBezTo>
                  <a:cubicBezTo>
                    <a:pt x="1768" y="373"/>
                    <a:pt x="1766" y="378"/>
                    <a:pt x="1768" y="379"/>
                  </a:cubicBezTo>
                  <a:cubicBezTo>
                    <a:pt x="1770" y="380"/>
                    <a:pt x="1774" y="374"/>
                    <a:pt x="1776" y="372"/>
                  </a:cubicBezTo>
                  <a:cubicBezTo>
                    <a:pt x="1778" y="371"/>
                    <a:pt x="1778" y="370"/>
                    <a:pt x="1779" y="369"/>
                  </a:cubicBezTo>
                  <a:cubicBezTo>
                    <a:pt x="1779" y="367"/>
                    <a:pt x="1783" y="367"/>
                    <a:pt x="1786" y="367"/>
                  </a:cubicBezTo>
                  <a:cubicBezTo>
                    <a:pt x="1789" y="367"/>
                    <a:pt x="1792" y="372"/>
                    <a:pt x="1793" y="375"/>
                  </a:cubicBezTo>
                  <a:cubicBezTo>
                    <a:pt x="1795" y="378"/>
                    <a:pt x="1798" y="377"/>
                    <a:pt x="1799" y="374"/>
                  </a:cubicBezTo>
                  <a:cubicBezTo>
                    <a:pt x="1799" y="372"/>
                    <a:pt x="1800" y="368"/>
                    <a:pt x="1801" y="367"/>
                  </a:cubicBezTo>
                  <a:cubicBezTo>
                    <a:pt x="1802" y="366"/>
                    <a:pt x="1805" y="366"/>
                    <a:pt x="1806" y="366"/>
                  </a:cubicBezTo>
                  <a:cubicBezTo>
                    <a:pt x="1807" y="365"/>
                    <a:pt x="1806" y="362"/>
                    <a:pt x="1806" y="360"/>
                  </a:cubicBezTo>
                  <a:cubicBezTo>
                    <a:pt x="1806" y="359"/>
                    <a:pt x="1809" y="361"/>
                    <a:pt x="1811" y="361"/>
                  </a:cubicBezTo>
                  <a:cubicBezTo>
                    <a:pt x="1812" y="360"/>
                    <a:pt x="1808" y="357"/>
                    <a:pt x="1808" y="356"/>
                  </a:cubicBezTo>
                  <a:cubicBezTo>
                    <a:pt x="1807" y="355"/>
                    <a:pt x="1810" y="356"/>
                    <a:pt x="1811" y="356"/>
                  </a:cubicBezTo>
                  <a:cubicBezTo>
                    <a:pt x="1812" y="356"/>
                    <a:pt x="1815" y="353"/>
                    <a:pt x="1815" y="353"/>
                  </a:cubicBezTo>
                  <a:cubicBezTo>
                    <a:pt x="1816" y="352"/>
                    <a:pt x="1817" y="353"/>
                    <a:pt x="1818" y="353"/>
                  </a:cubicBezTo>
                  <a:cubicBezTo>
                    <a:pt x="1820" y="353"/>
                    <a:pt x="1822" y="348"/>
                    <a:pt x="1830" y="340"/>
                  </a:cubicBezTo>
                  <a:cubicBezTo>
                    <a:pt x="1839" y="332"/>
                    <a:pt x="1850" y="332"/>
                    <a:pt x="1853" y="332"/>
                  </a:cubicBezTo>
                  <a:cubicBezTo>
                    <a:pt x="1855" y="332"/>
                    <a:pt x="1857" y="333"/>
                    <a:pt x="1861" y="334"/>
                  </a:cubicBezTo>
                  <a:cubicBezTo>
                    <a:pt x="1866" y="336"/>
                    <a:pt x="1865" y="333"/>
                    <a:pt x="1867" y="332"/>
                  </a:cubicBezTo>
                  <a:cubicBezTo>
                    <a:pt x="1868" y="331"/>
                    <a:pt x="1867" y="328"/>
                    <a:pt x="1867" y="327"/>
                  </a:cubicBezTo>
                  <a:cubicBezTo>
                    <a:pt x="1867" y="325"/>
                    <a:pt x="1864" y="320"/>
                    <a:pt x="1861" y="320"/>
                  </a:cubicBezTo>
                  <a:cubicBezTo>
                    <a:pt x="1858" y="319"/>
                    <a:pt x="1857" y="315"/>
                    <a:pt x="1854" y="314"/>
                  </a:cubicBezTo>
                  <a:cubicBezTo>
                    <a:pt x="1850" y="314"/>
                    <a:pt x="1851" y="311"/>
                    <a:pt x="1850" y="309"/>
                  </a:cubicBezTo>
                  <a:cubicBezTo>
                    <a:pt x="1849" y="307"/>
                    <a:pt x="1849" y="309"/>
                    <a:pt x="1848" y="310"/>
                  </a:cubicBezTo>
                  <a:cubicBezTo>
                    <a:pt x="1846" y="312"/>
                    <a:pt x="1847" y="312"/>
                    <a:pt x="1841" y="311"/>
                  </a:cubicBezTo>
                  <a:cubicBezTo>
                    <a:pt x="1835" y="310"/>
                    <a:pt x="1836" y="302"/>
                    <a:pt x="1836" y="300"/>
                  </a:cubicBezTo>
                  <a:cubicBezTo>
                    <a:pt x="1836" y="298"/>
                    <a:pt x="1835" y="297"/>
                    <a:pt x="1831" y="296"/>
                  </a:cubicBezTo>
                  <a:cubicBezTo>
                    <a:pt x="1826" y="295"/>
                    <a:pt x="1829" y="293"/>
                    <a:pt x="1831" y="293"/>
                  </a:cubicBezTo>
                  <a:cubicBezTo>
                    <a:pt x="1833" y="293"/>
                    <a:pt x="1838" y="294"/>
                    <a:pt x="1841" y="294"/>
                  </a:cubicBezTo>
                  <a:cubicBezTo>
                    <a:pt x="1843" y="294"/>
                    <a:pt x="1845" y="296"/>
                    <a:pt x="1848" y="296"/>
                  </a:cubicBezTo>
                  <a:cubicBezTo>
                    <a:pt x="1851" y="296"/>
                    <a:pt x="1856" y="293"/>
                    <a:pt x="1859" y="291"/>
                  </a:cubicBezTo>
                  <a:cubicBezTo>
                    <a:pt x="1863" y="290"/>
                    <a:pt x="1862" y="284"/>
                    <a:pt x="1862" y="282"/>
                  </a:cubicBezTo>
                  <a:cubicBezTo>
                    <a:pt x="1861" y="280"/>
                    <a:pt x="1860" y="279"/>
                    <a:pt x="1859" y="278"/>
                  </a:cubicBezTo>
                  <a:cubicBezTo>
                    <a:pt x="1858" y="278"/>
                    <a:pt x="1858" y="270"/>
                    <a:pt x="1857" y="268"/>
                  </a:cubicBezTo>
                  <a:cubicBezTo>
                    <a:pt x="1857" y="267"/>
                    <a:pt x="1860" y="269"/>
                    <a:pt x="1862" y="270"/>
                  </a:cubicBezTo>
                  <a:cubicBezTo>
                    <a:pt x="1864" y="271"/>
                    <a:pt x="1865" y="272"/>
                    <a:pt x="1864" y="273"/>
                  </a:cubicBezTo>
                  <a:cubicBezTo>
                    <a:pt x="1863" y="274"/>
                    <a:pt x="1864" y="276"/>
                    <a:pt x="1866" y="278"/>
                  </a:cubicBezTo>
                  <a:cubicBezTo>
                    <a:pt x="1868" y="280"/>
                    <a:pt x="1869" y="281"/>
                    <a:pt x="1872" y="282"/>
                  </a:cubicBezTo>
                  <a:cubicBezTo>
                    <a:pt x="1875" y="283"/>
                    <a:pt x="1888" y="283"/>
                    <a:pt x="1891" y="283"/>
                  </a:cubicBezTo>
                  <a:cubicBezTo>
                    <a:pt x="1893" y="284"/>
                    <a:pt x="1898" y="289"/>
                    <a:pt x="1897" y="291"/>
                  </a:cubicBezTo>
                  <a:cubicBezTo>
                    <a:pt x="1895" y="292"/>
                    <a:pt x="1899" y="295"/>
                    <a:pt x="1901" y="296"/>
                  </a:cubicBezTo>
                  <a:cubicBezTo>
                    <a:pt x="1903" y="297"/>
                    <a:pt x="1911" y="297"/>
                    <a:pt x="1915" y="298"/>
                  </a:cubicBezTo>
                  <a:cubicBezTo>
                    <a:pt x="1919" y="299"/>
                    <a:pt x="1921" y="302"/>
                    <a:pt x="1925" y="303"/>
                  </a:cubicBezTo>
                  <a:cubicBezTo>
                    <a:pt x="1929" y="303"/>
                    <a:pt x="1934" y="301"/>
                    <a:pt x="1933" y="299"/>
                  </a:cubicBezTo>
                  <a:cubicBezTo>
                    <a:pt x="1932" y="297"/>
                    <a:pt x="1929" y="297"/>
                    <a:pt x="1928" y="297"/>
                  </a:cubicBezTo>
                  <a:cubicBezTo>
                    <a:pt x="1927" y="298"/>
                    <a:pt x="1926" y="297"/>
                    <a:pt x="1925" y="295"/>
                  </a:cubicBezTo>
                  <a:cubicBezTo>
                    <a:pt x="1923" y="293"/>
                    <a:pt x="1927" y="293"/>
                    <a:pt x="1929" y="293"/>
                  </a:cubicBezTo>
                  <a:cubicBezTo>
                    <a:pt x="1931" y="292"/>
                    <a:pt x="1927" y="288"/>
                    <a:pt x="1927" y="286"/>
                  </a:cubicBezTo>
                  <a:cubicBezTo>
                    <a:pt x="1926" y="284"/>
                    <a:pt x="1923" y="281"/>
                    <a:pt x="1924" y="281"/>
                  </a:cubicBezTo>
                  <a:cubicBezTo>
                    <a:pt x="1926" y="281"/>
                    <a:pt x="1931" y="282"/>
                    <a:pt x="1934" y="282"/>
                  </a:cubicBezTo>
                  <a:cubicBezTo>
                    <a:pt x="1937" y="282"/>
                    <a:pt x="1934" y="279"/>
                    <a:pt x="1932" y="277"/>
                  </a:cubicBezTo>
                  <a:cubicBezTo>
                    <a:pt x="1931" y="275"/>
                    <a:pt x="1937" y="279"/>
                    <a:pt x="1940" y="281"/>
                  </a:cubicBezTo>
                  <a:cubicBezTo>
                    <a:pt x="1943" y="282"/>
                    <a:pt x="1941" y="280"/>
                    <a:pt x="1942" y="277"/>
                  </a:cubicBezTo>
                  <a:cubicBezTo>
                    <a:pt x="1942" y="274"/>
                    <a:pt x="1943" y="273"/>
                    <a:pt x="1945" y="273"/>
                  </a:cubicBezTo>
                  <a:cubicBezTo>
                    <a:pt x="1948" y="272"/>
                    <a:pt x="1946" y="271"/>
                    <a:pt x="1940" y="269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6" name="Freeform 18"/>
            <p:cNvSpPr>
              <a:spLocks noChangeArrowheads="1"/>
            </p:cNvSpPr>
            <p:nvPr/>
          </p:nvSpPr>
          <p:spPr bwMode="auto">
            <a:xfrm>
              <a:off x="4915797" y="3190704"/>
              <a:ext cx="123403" cy="239727"/>
            </a:xfrm>
            <a:custGeom>
              <a:avLst/>
              <a:gdLst>
                <a:gd name="T0" fmla="*/ 117749772 w 83"/>
                <a:gd name="T1" fmla="*/ 0 h 173"/>
                <a:gd name="T2" fmla="*/ 115819950 w 83"/>
                <a:gd name="T3" fmla="*/ 19201716 h 173"/>
                <a:gd name="T4" fmla="*/ 110029093 w 83"/>
                <a:gd name="T5" fmla="*/ 32643057 h 173"/>
                <a:gd name="T6" fmla="*/ 102307025 w 83"/>
                <a:gd name="T7" fmla="*/ 44163806 h 173"/>
                <a:gd name="T8" fmla="*/ 90725291 w 83"/>
                <a:gd name="T9" fmla="*/ 49924191 h 173"/>
                <a:gd name="T10" fmla="*/ 92655135 w 83"/>
                <a:gd name="T11" fmla="*/ 61446326 h 173"/>
                <a:gd name="T12" fmla="*/ 81073400 w 83"/>
                <a:gd name="T13" fmla="*/ 72967075 h 173"/>
                <a:gd name="T14" fmla="*/ 67561865 w 83"/>
                <a:gd name="T15" fmla="*/ 84487824 h 173"/>
                <a:gd name="T16" fmla="*/ 52119118 w 83"/>
                <a:gd name="T17" fmla="*/ 82567237 h 173"/>
                <a:gd name="T18" fmla="*/ 38606183 w 83"/>
                <a:gd name="T19" fmla="*/ 90248198 h 173"/>
                <a:gd name="T20" fmla="*/ 28954293 w 83"/>
                <a:gd name="T21" fmla="*/ 96008594 h 173"/>
                <a:gd name="T22" fmla="*/ 13512930 w 83"/>
                <a:gd name="T23" fmla="*/ 122891266 h 173"/>
                <a:gd name="T24" fmla="*/ 30885504 w 83"/>
                <a:gd name="T25" fmla="*/ 182417026 h 173"/>
                <a:gd name="T26" fmla="*/ 13512930 w 83"/>
                <a:gd name="T27" fmla="*/ 211220285 h 173"/>
                <a:gd name="T28" fmla="*/ 0 w 83"/>
                <a:gd name="T29" fmla="*/ 241942744 h 173"/>
                <a:gd name="T30" fmla="*/ 7720681 w 83"/>
                <a:gd name="T31" fmla="*/ 255384080 h 173"/>
                <a:gd name="T32" fmla="*/ 9651893 w 83"/>
                <a:gd name="T33" fmla="*/ 261144454 h 173"/>
                <a:gd name="T34" fmla="*/ 15442752 w 83"/>
                <a:gd name="T35" fmla="*/ 303387662 h 173"/>
                <a:gd name="T36" fmla="*/ 28954293 w 83"/>
                <a:gd name="T37" fmla="*/ 316828998 h 173"/>
                <a:gd name="T38" fmla="*/ 44397040 w 83"/>
                <a:gd name="T39" fmla="*/ 330270334 h 173"/>
                <a:gd name="T40" fmla="*/ 79143578 w 83"/>
                <a:gd name="T41" fmla="*/ 314909797 h 173"/>
                <a:gd name="T42" fmla="*/ 92655135 w 83"/>
                <a:gd name="T43" fmla="*/ 303387662 h 173"/>
                <a:gd name="T44" fmla="*/ 110029093 w 83"/>
                <a:gd name="T45" fmla="*/ 247703118 h 173"/>
                <a:gd name="T46" fmla="*/ 127401662 w 83"/>
                <a:gd name="T47" fmla="*/ 161294686 h 173"/>
                <a:gd name="T48" fmla="*/ 140913198 w 83"/>
                <a:gd name="T49" fmla="*/ 105610142 h 173"/>
                <a:gd name="T50" fmla="*/ 140913198 w 83"/>
                <a:gd name="T51" fmla="*/ 80648036 h 173"/>
                <a:gd name="T52" fmla="*/ 152496300 w 83"/>
                <a:gd name="T53" fmla="*/ 84487824 h 173"/>
                <a:gd name="T54" fmla="*/ 146704054 w 83"/>
                <a:gd name="T55" fmla="*/ 26882682 h 173"/>
                <a:gd name="T56" fmla="*/ 117749772 w 83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3"/>
                <a:gd name="T88" fmla="*/ 0 h 173"/>
                <a:gd name="T89" fmla="*/ 83 w 83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3" h="173">
                  <a:moveTo>
                    <a:pt x="61" y="0"/>
                  </a:moveTo>
                  <a:cubicBezTo>
                    <a:pt x="58" y="0"/>
                    <a:pt x="60" y="8"/>
                    <a:pt x="60" y="10"/>
                  </a:cubicBezTo>
                  <a:cubicBezTo>
                    <a:pt x="61" y="12"/>
                    <a:pt x="59" y="16"/>
                    <a:pt x="57" y="17"/>
                  </a:cubicBezTo>
                  <a:cubicBezTo>
                    <a:pt x="56" y="18"/>
                    <a:pt x="52" y="21"/>
                    <a:pt x="53" y="23"/>
                  </a:cubicBezTo>
                  <a:cubicBezTo>
                    <a:pt x="53" y="25"/>
                    <a:pt x="51" y="23"/>
                    <a:pt x="47" y="26"/>
                  </a:cubicBezTo>
                  <a:cubicBezTo>
                    <a:pt x="42" y="29"/>
                    <a:pt x="46" y="31"/>
                    <a:pt x="48" y="32"/>
                  </a:cubicBezTo>
                  <a:cubicBezTo>
                    <a:pt x="50" y="34"/>
                    <a:pt x="46" y="35"/>
                    <a:pt x="42" y="38"/>
                  </a:cubicBezTo>
                  <a:cubicBezTo>
                    <a:pt x="37" y="40"/>
                    <a:pt x="37" y="41"/>
                    <a:pt x="35" y="44"/>
                  </a:cubicBezTo>
                  <a:cubicBezTo>
                    <a:pt x="32" y="46"/>
                    <a:pt x="31" y="45"/>
                    <a:pt x="27" y="43"/>
                  </a:cubicBezTo>
                  <a:cubicBezTo>
                    <a:pt x="24" y="42"/>
                    <a:pt x="24" y="44"/>
                    <a:pt x="20" y="47"/>
                  </a:cubicBezTo>
                  <a:cubicBezTo>
                    <a:pt x="16" y="49"/>
                    <a:pt x="15" y="48"/>
                    <a:pt x="15" y="50"/>
                  </a:cubicBezTo>
                  <a:cubicBezTo>
                    <a:pt x="15" y="52"/>
                    <a:pt x="8" y="59"/>
                    <a:pt x="7" y="64"/>
                  </a:cubicBezTo>
                  <a:cubicBezTo>
                    <a:pt x="6" y="69"/>
                    <a:pt x="14" y="90"/>
                    <a:pt x="16" y="95"/>
                  </a:cubicBezTo>
                  <a:cubicBezTo>
                    <a:pt x="18" y="101"/>
                    <a:pt x="12" y="103"/>
                    <a:pt x="7" y="110"/>
                  </a:cubicBezTo>
                  <a:cubicBezTo>
                    <a:pt x="2" y="116"/>
                    <a:pt x="0" y="121"/>
                    <a:pt x="0" y="126"/>
                  </a:cubicBezTo>
                  <a:cubicBezTo>
                    <a:pt x="0" y="130"/>
                    <a:pt x="1" y="130"/>
                    <a:pt x="4" y="133"/>
                  </a:cubicBezTo>
                  <a:cubicBezTo>
                    <a:pt x="7" y="136"/>
                    <a:pt x="3" y="134"/>
                    <a:pt x="5" y="136"/>
                  </a:cubicBezTo>
                  <a:cubicBezTo>
                    <a:pt x="7" y="139"/>
                    <a:pt x="7" y="152"/>
                    <a:pt x="8" y="158"/>
                  </a:cubicBezTo>
                  <a:cubicBezTo>
                    <a:pt x="8" y="164"/>
                    <a:pt x="13" y="165"/>
                    <a:pt x="15" y="165"/>
                  </a:cubicBezTo>
                  <a:cubicBezTo>
                    <a:pt x="18" y="165"/>
                    <a:pt x="20" y="171"/>
                    <a:pt x="23" y="172"/>
                  </a:cubicBezTo>
                  <a:cubicBezTo>
                    <a:pt x="27" y="173"/>
                    <a:pt x="38" y="166"/>
                    <a:pt x="41" y="164"/>
                  </a:cubicBezTo>
                  <a:cubicBezTo>
                    <a:pt x="43" y="163"/>
                    <a:pt x="46" y="160"/>
                    <a:pt x="48" y="158"/>
                  </a:cubicBezTo>
                  <a:cubicBezTo>
                    <a:pt x="50" y="155"/>
                    <a:pt x="53" y="137"/>
                    <a:pt x="57" y="129"/>
                  </a:cubicBezTo>
                  <a:cubicBezTo>
                    <a:pt x="60" y="121"/>
                    <a:pt x="64" y="92"/>
                    <a:pt x="66" y="84"/>
                  </a:cubicBezTo>
                  <a:cubicBezTo>
                    <a:pt x="67" y="76"/>
                    <a:pt x="72" y="57"/>
                    <a:pt x="73" y="55"/>
                  </a:cubicBezTo>
                  <a:cubicBezTo>
                    <a:pt x="74" y="52"/>
                    <a:pt x="72" y="44"/>
                    <a:pt x="73" y="42"/>
                  </a:cubicBezTo>
                  <a:cubicBezTo>
                    <a:pt x="74" y="39"/>
                    <a:pt x="76" y="45"/>
                    <a:pt x="79" y="44"/>
                  </a:cubicBezTo>
                  <a:cubicBezTo>
                    <a:pt x="83" y="44"/>
                    <a:pt x="76" y="18"/>
                    <a:pt x="76" y="14"/>
                  </a:cubicBezTo>
                  <a:cubicBezTo>
                    <a:pt x="76" y="10"/>
                    <a:pt x="65" y="0"/>
                    <a:pt x="61" y="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7" name="Freeform 19"/>
            <p:cNvSpPr>
              <a:spLocks noChangeArrowheads="1"/>
            </p:cNvSpPr>
            <p:nvPr/>
          </p:nvSpPr>
          <p:spPr bwMode="auto">
            <a:xfrm>
              <a:off x="5477156" y="2858253"/>
              <a:ext cx="37504" cy="59932"/>
            </a:xfrm>
            <a:custGeom>
              <a:avLst/>
              <a:gdLst>
                <a:gd name="T0" fmla="*/ 19652955 w 25"/>
                <a:gd name="T1" fmla="*/ 7770253 h 43"/>
                <a:gd name="T2" fmla="*/ 9825777 w 25"/>
                <a:gd name="T3" fmla="*/ 13597596 h 43"/>
                <a:gd name="T4" fmla="*/ 3930872 w 25"/>
                <a:gd name="T5" fmla="*/ 19426329 h 43"/>
                <a:gd name="T6" fmla="*/ 1965436 w 25"/>
                <a:gd name="T7" fmla="*/ 33023925 h 43"/>
                <a:gd name="T8" fmla="*/ 23583831 w 25"/>
                <a:gd name="T9" fmla="*/ 79645440 h 43"/>
                <a:gd name="T10" fmla="*/ 41269944 w 25"/>
                <a:gd name="T11" fmla="*/ 69933672 h 43"/>
                <a:gd name="T12" fmla="*/ 47166260 w 25"/>
                <a:gd name="T13" fmla="*/ 46621526 h 43"/>
                <a:gd name="T14" fmla="*/ 19652955 w 25"/>
                <a:gd name="T15" fmla="*/ 7770253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5"/>
                <a:gd name="T25" fmla="*/ 0 h 43"/>
                <a:gd name="T26" fmla="*/ 25 w 25"/>
                <a:gd name="T27" fmla="*/ 43 h 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5" h="43">
                  <a:moveTo>
                    <a:pt x="10" y="4"/>
                  </a:moveTo>
                  <a:cubicBezTo>
                    <a:pt x="4" y="0"/>
                    <a:pt x="7" y="4"/>
                    <a:pt x="5" y="7"/>
                  </a:cubicBezTo>
                  <a:cubicBezTo>
                    <a:pt x="2" y="9"/>
                    <a:pt x="0" y="7"/>
                    <a:pt x="2" y="10"/>
                  </a:cubicBezTo>
                  <a:cubicBezTo>
                    <a:pt x="4" y="14"/>
                    <a:pt x="3" y="10"/>
                    <a:pt x="1" y="17"/>
                  </a:cubicBezTo>
                  <a:cubicBezTo>
                    <a:pt x="0" y="24"/>
                    <a:pt x="5" y="43"/>
                    <a:pt x="12" y="41"/>
                  </a:cubicBezTo>
                  <a:cubicBezTo>
                    <a:pt x="15" y="39"/>
                    <a:pt x="18" y="36"/>
                    <a:pt x="21" y="36"/>
                  </a:cubicBezTo>
                  <a:cubicBezTo>
                    <a:pt x="24" y="35"/>
                    <a:pt x="25" y="28"/>
                    <a:pt x="24" y="24"/>
                  </a:cubicBezTo>
                  <a:cubicBezTo>
                    <a:pt x="24" y="19"/>
                    <a:pt x="16" y="8"/>
                    <a:pt x="10" y="4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8" name="Freeform 20"/>
            <p:cNvSpPr>
              <a:spLocks noChangeArrowheads="1"/>
            </p:cNvSpPr>
            <p:nvPr/>
          </p:nvSpPr>
          <p:spPr bwMode="auto">
            <a:xfrm>
              <a:off x="5727590" y="2910269"/>
              <a:ext cx="199622" cy="193364"/>
            </a:xfrm>
            <a:custGeom>
              <a:avLst/>
              <a:gdLst>
                <a:gd name="T0" fmla="*/ 248215523 w 135"/>
                <a:gd name="T1" fmla="*/ 257378587 h 139"/>
                <a:gd name="T2" fmla="*/ 255852687 w 135"/>
                <a:gd name="T3" fmla="*/ 243833375 h 139"/>
                <a:gd name="T4" fmla="*/ 250125159 w 135"/>
                <a:gd name="T5" fmla="*/ 216740169 h 139"/>
                <a:gd name="T6" fmla="*/ 246305886 w 135"/>
                <a:gd name="T7" fmla="*/ 209000048 h 139"/>
                <a:gd name="T8" fmla="*/ 250125159 w 135"/>
                <a:gd name="T9" fmla="*/ 197388475 h 139"/>
                <a:gd name="T10" fmla="*/ 246305886 w 135"/>
                <a:gd name="T11" fmla="*/ 183841873 h 139"/>
                <a:gd name="T12" fmla="*/ 225302649 w 135"/>
                <a:gd name="T13" fmla="*/ 178036738 h 139"/>
                <a:gd name="T14" fmla="*/ 210028320 w 135"/>
                <a:gd name="T15" fmla="*/ 156750014 h 139"/>
                <a:gd name="T16" fmla="*/ 196663628 w 135"/>
                <a:gd name="T17" fmla="*/ 141268381 h 139"/>
                <a:gd name="T18" fmla="*/ 198571883 w 135"/>
                <a:gd name="T19" fmla="*/ 131591839 h 139"/>
                <a:gd name="T20" fmla="*/ 181387918 w 135"/>
                <a:gd name="T21" fmla="*/ 114175175 h 139"/>
                <a:gd name="T22" fmla="*/ 179478238 w 135"/>
                <a:gd name="T23" fmla="*/ 106435054 h 139"/>
                <a:gd name="T24" fmla="*/ 168023183 w 135"/>
                <a:gd name="T25" fmla="*/ 102564994 h 139"/>
                <a:gd name="T26" fmla="*/ 160386019 w 135"/>
                <a:gd name="T27" fmla="*/ 94823482 h 139"/>
                <a:gd name="T28" fmla="*/ 152747473 w 135"/>
                <a:gd name="T29" fmla="*/ 92888451 h 139"/>
                <a:gd name="T30" fmla="*/ 143200672 w 135"/>
                <a:gd name="T31" fmla="*/ 85148309 h 139"/>
                <a:gd name="T32" fmla="*/ 120289179 w 135"/>
                <a:gd name="T33" fmla="*/ 81278248 h 139"/>
                <a:gd name="T34" fmla="*/ 106923106 w 135"/>
                <a:gd name="T35" fmla="*/ 65796615 h 139"/>
                <a:gd name="T36" fmla="*/ 95468050 w 135"/>
                <a:gd name="T37" fmla="*/ 58055103 h 139"/>
                <a:gd name="T38" fmla="*/ 66827627 w 135"/>
                <a:gd name="T39" fmla="*/ 34833338 h 139"/>
                <a:gd name="T40" fmla="*/ 45824389 w 135"/>
                <a:gd name="T41" fmla="*/ 19351699 h 139"/>
                <a:gd name="T42" fmla="*/ 19093607 w 135"/>
                <a:gd name="T43" fmla="*/ 13546608 h 139"/>
                <a:gd name="T44" fmla="*/ 1909637 w 135"/>
                <a:gd name="T45" fmla="*/ 3870062 h 139"/>
                <a:gd name="T46" fmla="*/ 13366079 w 135"/>
                <a:gd name="T47" fmla="*/ 32898307 h 139"/>
                <a:gd name="T48" fmla="*/ 30550049 w 135"/>
                <a:gd name="T49" fmla="*/ 46444921 h 139"/>
                <a:gd name="T50" fmla="*/ 38187214 w 135"/>
                <a:gd name="T51" fmla="*/ 58055103 h 139"/>
                <a:gd name="T52" fmla="*/ 57280826 w 135"/>
                <a:gd name="T53" fmla="*/ 73536736 h 139"/>
                <a:gd name="T54" fmla="*/ 66827627 w 135"/>
                <a:gd name="T55" fmla="*/ 85148309 h 139"/>
                <a:gd name="T56" fmla="*/ 85921228 w 135"/>
                <a:gd name="T57" fmla="*/ 94823482 h 139"/>
                <a:gd name="T58" fmla="*/ 99285941 w 135"/>
                <a:gd name="T59" fmla="*/ 121916687 h 139"/>
                <a:gd name="T60" fmla="*/ 114561652 w 135"/>
                <a:gd name="T61" fmla="*/ 135463290 h 139"/>
                <a:gd name="T62" fmla="*/ 127926344 w 135"/>
                <a:gd name="T63" fmla="*/ 149008502 h 139"/>
                <a:gd name="T64" fmla="*/ 147019945 w 135"/>
                <a:gd name="T65" fmla="*/ 183841873 h 139"/>
                <a:gd name="T66" fmla="*/ 185207191 w 135"/>
                <a:gd name="T67" fmla="*/ 216740169 h 139"/>
                <a:gd name="T68" fmla="*/ 215757230 w 135"/>
                <a:gd name="T69" fmla="*/ 241896954 h 139"/>
                <a:gd name="T70" fmla="*/ 238668722 w 135"/>
                <a:gd name="T71" fmla="*/ 261250038 h 139"/>
                <a:gd name="T72" fmla="*/ 232941195 w 135"/>
                <a:gd name="T73" fmla="*/ 249638466 h 139"/>
                <a:gd name="T74" fmla="*/ 248215523 w 135"/>
                <a:gd name="T75" fmla="*/ 257378587 h 1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5"/>
                <a:gd name="T115" fmla="*/ 0 h 139"/>
                <a:gd name="T116" fmla="*/ 135 w 135"/>
                <a:gd name="T117" fmla="*/ 139 h 13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5" h="139">
                  <a:moveTo>
                    <a:pt x="130" y="133"/>
                  </a:moveTo>
                  <a:cubicBezTo>
                    <a:pt x="132" y="133"/>
                    <a:pt x="135" y="131"/>
                    <a:pt x="134" y="126"/>
                  </a:cubicBezTo>
                  <a:cubicBezTo>
                    <a:pt x="134" y="122"/>
                    <a:pt x="134" y="114"/>
                    <a:pt x="131" y="112"/>
                  </a:cubicBezTo>
                  <a:cubicBezTo>
                    <a:pt x="128" y="109"/>
                    <a:pt x="126" y="109"/>
                    <a:pt x="129" y="108"/>
                  </a:cubicBezTo>
                  <a:cubicBezTo>
                    <a:pt x="132" y="107"/>
                    <a:pt x="131" y="104"/>
                    <a:pt x="131" y="102"/>
                  </a:cubicBezTo>
                  <a:cubicBezTo>
                    <a:pt x="131" y="100"/>
                    <a:pt x="134" y="97"/>
                    <a:pt x="129" y="95"/>
                  </a:cubicBezTo>
                  <a:cubicBezTo>
                    <a:pt x="125" y="93"/>
                    <a:pt x="119" y="93"/>
                    <a:pt x="118" y="92"/>
                  </a:cubicBezTo>
                  <a:cubicBezTo>
                    <a:pt x="117" y="91"/>
                    <a:pt x="114" y="84"/>
                    <a:pt x="110" y="81"/>
                  </a:cubicBezTo>
                  <a:cubicBezTo>
                    <a:pt x="106" y="78"/>
                    <a:pt x="102" y="75"/>
                    <a:pt x="103" y="73"/>
                  </a:cubicBezTo>
                  <a:cubicBezTo>
                    <a:pt x="104" y="71"/>
                    <a:pt x="105" y="70"/>
                    <a:pt x="104" y="68"/>
                  </a:cubicBezTo>
                  <a:cubicBezTo>
                    <a:pt x="104" y="66"/>
                    <a:pt x="95" y="62"/>
                    <a:pt x="95" y="59"/>
                  </a:cubicBezTo>
                  <a:cubicBezTo>
                    <a:pt x="94" y="57"/>
                    <a:pt x="97" y="56"/>
                    <a:pt x="94" y="55"/>
                  </a:cubicBezTo>
                  <a:cubicBezTo>
                    <a:pt x="91" y="54"/>
                    <a:pt x="91" y="56"/>
                    <a:pt x="88" y="53"/>
                  </a:cubicBezTo>
                  <a:cubicBezTo>
                    <a:pt x="85" y="49"/>
                    <a:pt x="86" y="49"/>
                    <a:pt x="84" y="49"/>
                  </a:cubicBezTo>
                  <a:cubicBezTo>
                    <a:pt x="82" y="49"/>
                    <a:pt x="81" y="49"/>
                    <a:pt x="80" y="48"/>
                  </a:cubicBezTo>
                  <a:cubicBezTo>
                    <a:pt x="78" y="46"/>
                    <a:pt x="76" y="44"/>
                    <a:pt x="75" y="44"/>
                  </a:cubicBezTo>
                  <a:cubicBezTo>
                    <a:pt x="74" y="44"/>
                    <a:pt x="65" y="44"/>
                    <a:pt x="63" y="42"/>
                  </a:cubicBezTo>
                  <a:cubicBezTo>
                    <a:pt x="60" y="39"/>
                    <a:pt x="57" y="35"/>
                    <a:pt x="56" y="34"/>
                  </a:cubicBezTo>
                  <a:cubicBezTo>
                    <a:pt x="54" y="34"/>
                    <a:pt x="53" y="32"/>
                    <a:pt x="50" y="30"/>
                  </a:cubicBezTo>
                  <a:cubicBezTo>
                    <a:pt x="47" y="28"/>
                    <a:pt x="38" y="24"/>
                    <a:pt x="35" y="18"/>
                  </a:cubicBezTo>
                  <a:cubicBezTo>
                    <a:pt x="31" y="13"/>
                    <a:pt x="27" y="10"/>
                    <a:pt x="24" y="10"/>
                  </a:cubicBezTo>
                  <a:cubicBezTo>
                    <a:pt x="22" y="9"/>
                    <a:pt x="14" y="9"/>
                    <a:pt x="10" y="7"/>
                  </a:cubicBezTo>
                  <a:cubicBezTo>
                    <a:pt x="7" y="5"/>
                    <a:pt x="2" y="0"/>
                    <a:pt x="1" y="2"/>
                  </a:cubicBezTo>
                  <a:cubicBezTo>
                    <a:pt x="0" y="3"/>
                    <a:pt x="5" y="15"/>
                    <a:pt x="7" y="17"/>
                  </a:cubicBezTo>
                  <a:cubicBezTo>
                    <a:pt x="10" y="20"/>
                    <a:pt x="16" y="23"/>
                    <a:pt x="16" y="24"/>
                  </a:cubicBezTo>
                  <a:cubicBezTo>
                    <a:pt x="15" y="26"/>
                    <a:pt x="15" y="27"/>
                    <a:pt x="20" y="30"/>
                  </a:cubicBezTo>
                  <a:cubicBezTo>
                    <a:pt x="25" y="32"/>
                    <a:pt x="28" y="35"/>
                    <a:pt x="30" y="38"/>
                  </a:cubicBezTo>
                  <a:cubicBezTo>
                    <a:pt x="33" y="41"/>
                    <a:pt x="31" y="43"/>
                    <a:pt x="35" y="44"/>
                  </a:cubicBezTo>
                  <a:cubicBezTo>
                    <a:pt x="39" y="44"/>
                    <a:pt x="44" y="46"/>
                    <a:pt x="45" y="49"/>
                  </a:cubicBezTo>
                  <a:cubicBezTo>
                    <a:pt x="45" y="51"/>
                    <a:pt x="46" y="59"/>
                    <a:pt x="52" y="63"/>
                  </a:cubicBezTo>
                  <a:cubicBezTo>
                    <a:pt x="58" y="67"/>
                    <a:pt x="58" y="67"/>
                    <a:pt x="60" y="70"/>
                  </a:cubicBezTo>
                  <a:cubicBezTo>
                    <a:pt x="62" y="74"/>
                    <a:pt x="61" y="74"/>
                    <a:pt x="67" y="77"/>
                  </a:cubicBezTo>
                  <a:cubicBezTo>
                    <a:pt x="72" y="80"/>
                    <a:pt x="72" y="90"/>
                    <a:pt x="77" y="95"/>
                  </a:cubicBezTo>
                  <a:cubicBezTo>
                    <a:pt x="82" y="100"/>
                    <a:pt x="94" y="110"/>
                    <a:pt x="97" y="112"/>
                  </a:cubicBezTo>
                  <a:cubicBezTo>
                    <a:pt x="100" y="114"/>
                    <a:pt x="111" y="123"/>
                    <a:pt x="113" y="125"/>
                  </a:cubicBezTo>
                  <a:cubicBezTo>
                    <a:pt x="114" y="126"/>
                    <a:pt x="127" y="139"/>
                    <a:pt x="125" y="135"/>
                  </a:cubicBezTo>
                  <a:cubicBezTo>
                    <a:pt x="123" y="132"/>
                    <a:pt x="120" y="129"/>
                    <a:pt x="122" y="129"/>
                  </a:cubicBezTo>
                  <a:cubicBezTo>
                    <a:pt x="124" y="129"/>
                    <a:pt x="128" y="132"/>
                    <a:pt x="130" y="133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9" name="Freeform 21"/>
            <p:cNvSpPr>
              <a:spLocks noChangeArrowheads="1"/>
            </p:cNvSpPr>
            <p:nvPr/>
          </p:nvSpPr>
          <p:spPr bwMode="auto">
            <a:xfrm>
              <a:off x="5919952" y="3092326"/>
              <a:ext cx="158487" cy="45231"/>
            </a:xfrm>
            <a:custGeom>
              <a:avLst/>
              <a:gdLst>
                <a:gd name="T0" fmla="*/ 199248394 w 107"/>
                <a:gd name="T1" fmla="*/ 41330161 h 33"/>
                <a:gd name="T2" fmla="*/ 187753113 w 107"/>
                <a:gd name="T3" fmla="*/ 37573248 h 33"/>
                <a:gd name="T4" fmla="*/ 180089087 w 107"/>
                <a:gd name="T5" fmla="*/ 30058052 h 33"/>
                <a:gd name="T6" fmla="*/ 180089087 w 107"/>
                <a:gd name="T7" fmla="*/ 24421998 h 33"/>
                <a:gd name="T8" fmla="*/ 180089087 w 107"/>
                <a:gd name="T9" fmla="*/ 20665080 h 33"/>
                <a:gd name="T10" fmla="*/ 137940647 w 107"/>
                <a:gd name="T11" fmla="*/ 16908168 h 33"/>
                <a:gd name="T12" fmla="*/ 116867118 w 107"/>
                <a:gd name="T13" fmla="*/ 11272114 h 33"/>
                <a:gd name="T14" fmla="*/ 95792206 w 107"/>
                <a:gd name="T15" fmla="*/ 16908168 h 33"/>
                <a:gd name="T16" fmla="*/ 74717272 w 107"/>
                <a:gd name="T17" fmla="*/ 16908168 h 33"/>
                <a:gd name="T18" fmla="*/ 47896795 w 107"/>
                <a:gd name="T19" fmla="*/ 1879142 h 33"/>
                <a:gd name="T20" fmla="*/ 34485854 w 107"/>
                <a:gd name="T21" fmla="*/ 5636057 h 33"/>
                <a:gd name="T22" fmla="*/ 15326585 w 107"/>
                <a:gd name="T23" fmla="*/ 7515198 h 33"/>
                <a:gd name="T24" fmla="*/ 5746951 w 107"/>
                <a:gd name="T25" fmla="*/ 18785939 h 33"/>
                <a:gd name="T26" fmla="*/ 26821872 w 107"/>
                <a:gd name="T27" fmla="*/ 24421998 h 33"/>
                <a:gd name="T28" fmla="*/ 22990573 w 107"/>
                <a:gd name="T29" fmla="*/ 30058052 h 33"/>
                <a:gd name="T30" fmla="*/ 53643743 w 107"/>
                <a:gd name="T31" fmla="*/ 35694106 h 33"/>
                <a:gd name="T32" fmla="*/ 93876556 w 107"/>
                <a:gd name="T33" fmla="*/ 41330161 h 33"/>
                <a:gd name="T34" fmla="*/ 120698417 w 107"/>
                <a:gd name="T35" fmla="*/ 50723138 h 33"/>
                <a:gd name="T36" fmla="*/ 174342139 w 107"/>
                <a:gd name="T37" fmla="*/ 50723138 h 33"/>
                <a:gd name="T38" fmla="*/ 199248394 w 107"/>
                <a:gd name="T39" fmla="*/ 60116105 h 33"/>
                <a:gd name="T40" fmla="*/ 199248394 w 107"/>
                <a:gd name="T41" fmla="*/ 41330161 h 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7"/>
                <a:gd name="T64" fmla="*/ 0 h 33"/>
                <a:gd name="T65" fmla="*/ 107 w 107"/>
                <a:gd name="T66" fmla="*/ 33 h 3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7" h="33">
                  <a:moveTo>
                    <a:pt x="104" y="22"/>
                  </a:moveTo>
                  <a:cubicBezTo>
                    <a:pt x="103" y="20"/>
                    <a:pt x="99" y="20"/>
                    <a:pt x="98" y="20"/>
                  </a:cubicBezTo>
                  <a:cubicBezTo>
                    <a:pt x="96" y="20"/>
                    <a:pt x="96" y="17"/>
                    <a:pt x="94" y="16"/>
                  </a:cubicBezTo>
                  <a:cubicBezTo>
                    <a:pt x="91" y="15"/>
                    <a:pt x="93" y="13"/>
                    <a:pt x="94" y="13"/>
                  </a:cubicBezTo>
                  <a:cubicBezTo>
                    <a:pt x="95" y="13"/>
                    <a:pt x="97" y="12"/>
                    <a:pt x="94" y="11"/>
                  </a:cubicBezTo>
                  <a:cubicBezTo>
                    <a:pt x="91" y="9"/>
                    <a:pt x="77" y="10"/>
                    <a:pt x="72" y="9"/>
                  </a:cubicBezTo>
                  <a:cubicBezTo>
                    <a:pt x="67" y="7"/>
                    <a:pt x="65" y="6"/>
                    <a:pt x="61" y="6"/>
                  </a:cubicBezTo>
                  <a:cubicBezTo>
                    <a:pt x="57" y="7"/>
                    <a:pt x="55" y="10"/>
                    <a:pt x="50" y="9"/>
                  </a:cubicBezTo>
                  <a:cubicBezTo>
                    <a:pt x="45" y="9"/>
                    <a:pt x="42" y="10"/>
                    <a:pt x="39" y="9"/>
                  </a:cubicBezTo>
                  <a:cubicBezTo>
                    <a:pt x="36" y="9"/>
                    <a:pt x="29" y="2"/>
                    <a:pt x="25" y="1"/>
                  </a:cubicBezTo>
                  <a:cubicBezTo>
                    <a:pt x="22" y="0"/>
                    <a:pt x="21" y="3"/>
                    <a:pt x="18" y="3"/>
                  </a:cubicBezTo>
                  <a:cubicBezTo>
                    <a:pt x="16" y="3"/>
                    <a:pt x="9" y="3"/>
                    <a:pt x="8" y="4"/>
                  </a:cubicBezTo>
                  <a:cubicBezTo>
                    <a:pt x="7" y="5"/>
                    <a:pt x="6" y="8"/>
                    <a:pt x="3" y="10"/>
                  </a:cubicBezTo>
                  <a:cubicBezTo>
                    <a:pt x="0" y="12"/>
                    <a:pt x="9" y="12"/>
                    <a:pt x="14" y="13"/>
                  </a:cubicBezTo>
                  <a:cubicBezTo>
                    <a:pt x="18" y="14"/>
                    <a:pt x="14" y="15"/>
                    <a:pt x="12" y="16"/>
                  </a:cubicBezTo>
                  <a:cubicBezTo>
                    <a:pt x="10" y="18"/>
                    <a:pt x="24" y="19"/>
                    <a:pt x="28" y="19"/>
                  </a:cubicBezTo>
                  <a:cubicBezTo>
                    <a:pt x="32" y="20"/>
                    <a:pt x="43" y="20"/>
                    <a:pt x="49" y="22"/>
                  </a:cubicBezTo>
                  <a:cubicBezTo>
                    <a:pt x="55" y="23"/>
                    <a:pt x="55" y="24"/>
                    <a:pt x="63" y="27"/>
                  </a:cubicBezTo>
                  <a:cubicBezTo>
                    <a:pt x="72" y="30"/>
                    <a:pt x="84" y="27"/>
                    <a:pt x="91" y="27"/>
                  </a:cubicBezTo>
                  <a:cubicBezTo>
                    <a:pt x="98" y="27"/>
                    <a:pt x="96" y="29"/>
                    <a:pt x="104" y="32"/>
                  </a:cubicBezTo>
                  <a:cubicBezTo>
                    <a:pt x="107" y="33"/>
                    <a:pt x="104" y="24"/>
                    <a:pt x="104" y="2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20" name="Freeform 22"/>
            <p:cNvSpPr>
              <a:spLocks noChangeArrowheads="1"/>
            </p:cNvSpPr>
            <p:nvPr/>
          </p:nvSpPr>
          <p:spPr bwMode="auto">
            <a:xfrm>
              <a:off x="6078440" y="3125119"/>
              <a:ext cx="15727" cy="6785"/>
            </a:xfrm>
            <a:custGeom>
              <a:avLst/>
              <a:gdLst>
                <a:gd name="T0" fmla="*/ 14281476 w 11"/>
                <a:gd name="T1" fmla="*/ 9207244 h 5"/>
                <a:gd name="T2" fmla="*/ 17851510 w 11"/>
                <a:gd name="T3" fmla="*/ 3682898 h 5"/>
                <a:gd name="T4" fmla="*/ 5355052 w 11"/>
                <a:gd name="T5" fmla="*/ 1841449 h 5"/>
                <a:gd name="T6" fmla="*/ 14281476 w 11"/>
                <a:gd name="T7" fmla="*/ 9207244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5"/>
                <a:gd name="T14" fmla="*/ 11 w 11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5">
                  <a:moveTo>
                    <a:pt x="8" y="5"/>
                  </a:moveTo>
                  <a:cubicBezTo>
                    <a:pt x="11" y="5"/>
                    <a:pt x="10" y="2"/>
                    <a:pt x="10" y="2"/>
                  </a:cubicBezTo>
                  <a:cubicBezTo>
                    <a:pt x="10" y="1"/>
                    <a:pt x="5" y="0"/>
                    <a:pt x="3" y="1"/>
                  </a:cubicBezTo>
                  <a:cubicBezTo>
                    <a:pt x="0" y="2"/>
                    <a:pt x="3" y="5"/>
                    <a:pt x="8" y="5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21" name="Freeform 23"/>
            <p:cNvSpPr>
              <a:spLocks noChangeArrowheads="1"/>
            </p:cNvSpPr>
            <p:nvPr/>
          </p:nvSpPr>
          <p:spPr bwMode="auto">
            <a:xfrm>
              <a:off x="6100216" y="3130773"/>
              <a:ext cx="13308" cy="9046"/>
            </a:xfrm>
            <a:custGeom>
              <a:avLst/>
              <a:gdLst>
                <a:gd name="T0" fmla="*/ 7637085 w 9"/>
                <a:gd name="T1" fmla="*/ 13638354 h 6"/>
                <a:gd name="T2" fmla="*/ 11456320 w 9"/>
                <a:gd name="T3" fmla="*/ 0 h 6"/>
                <a:gd name="T4" fmla="*/ 7637085 w 9"/>
                <a:gd name="T5" fmla="*/ 13638354 h 6"/>
                <a:gd name="T6" fmla="*/ 0 60000 65536"/>
                <a:gd name="T7" fmla="*/ 0 60000 65536"/>
                <a:gd name="T8" fmla="*/ 0 60000 65536"/>
                <a:gd name="T9" fmla="*/ 0 w 9"/>
                <a:gd name="T10" fmla="*/ 0 h 6"/>
                <a:gd name="T11" fmla="*/ 9 w 9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6">
                  <a:moveTo>
                    <a:pt x="4" y="6"/>
                  </a:moveTo>
                  <a:cubicBezTo>
                    <a:pt x="8" y="6"/>
                    <a:pt x="9" y="0"/>
                    <a:pt x="6" y="0"/>
                  </a:cubicBezTo>
                  <a:cubicBezTo>
                    <a:pt x="2" y="0"/>
                    <a:pt x="0" y="5"/>
                    <a:pt x="4" y="6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22" name="Freeform 24"/>
            <p:cNvSpPr>
              <a:spLocks noChangeArrowheads="1"/>
            </p:cNvSpPr>
            <p:nvPr/>
          </p:nvSpPr>
          <p:spPr bwMode="auto">
            <a:xfrm>
              <a:off x="6117154" y="3130773"/>
              <a:ext cx="19357" cy="6785"/>
            </a:xfrm>
            <a:custGeom>
              <a:avLst/>
              <a:gdLst>
                <a:gd name="T0" fmla="*/ 3872438 w 13"/>
                <a:gd name="T1" fmla="*/ 5524346 h 5"/>
                <a:gd name="T2" fmla="*/ 19362187 w 13"/>
                <a:gd name="T3" fmla="*/ 9207244 h 5"/>
                <a:gd name="T4" fmla="*/ 15489751 w 13"/>
                <a:gd name="T5" fmla="*/ 1841449 h 5"/>
                <a:gd name="T6" fmla="*/ 3872438 w 13"/>
                <a:gd name="T7" fmla="*/ 5524346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5"/>
                <a:gd name="T14" fmla="*/ 13 w 13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5">
                  <a:moveTo>
                    <a:pt x="2" y="3"/>
                  </a:moveTo>
                  <a:cubicBezTo>
                    <a:pt x="0" y="5"/>
                    <a:pt x="7" y="5"/>
                    <a:pt x="10" y="5"/>
                  </a:cubicBezTo>
                  <a:cubicBezTo>
                    <a:pt x="13" y="5"/>
                    <a:pt x="11" y="2"/>
                    <a:pt x="8" y="1"/>
                  </a:cubicBezTo>
                  <a:cubicBezTo>
                    <a:pt x="4" y="0"/>
                    <a:pt x="3" y="1"/>
                    <a:pt x="2" y="3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23" name="Freeform 25"/>
            <p:cNvSpPr>
              <a:spLocks noChangeArrowheads="1"/>
            </p:cNvSpPr>
            <p:nvPr/>
          </p:nvSpPr>
          <p:spPr bwMode="auto">
            <a:xfrm>
              <a:off x="6124413" y="3127380"/>
              <a:ext cx="29035" cy="10177"/>
            </a:xfrm>
            <a:custGeom>
              <a:avLst/>
              <a:gdLst>
                <a:gd name="T0" fmla="*/ 29447444 w 20"/>
                <a:gd name="T1" fmla="*/ 12946415 h 8"/>
                <a:gd name="T2" fmla="*/ 36809981 w 20"/>
                <a:gd name="T3" fmla="*/ 6473844 h 8"/>
                <a:gd name="T4" fmla="*/ 14723722 w 20"/>
                <a:gd name="T5" fmla="*/ 1618143 h 8"/>
                <a:gd name="T6" fmla="*/ 29447444 w 20"/>
                <a:gd name="T7" fmla="*/ 12946415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8"/>
                <a:gd name="T14" fmla="*/ 20 w 20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8">
                  <a:moveTo>
                    <a:pt x="16" y="8"/>
                  </a:moveTo>
                  <a:cubicBezTo>
                    <a:pt x="17" y="8"/>
                    <a:pt x="19" y="6"/>
                    <a:pt x="20" y="4"/>
                  </a:cubicBezTo>
                  <a:cubicBezTo>
                    <a:pt x="20" y="2"/>
                    <a:pt x="16" y="2"/>
                    <a:pt x="8" y="1"/>
                  </a:cubicBezTo>
                  <a:cubicBezTo>
                    <a:pt x="0" y="0"/>
                    <a:pt x="14" y="8"/>
                    <a:pt x="16" y="8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24" name="Freeform 26"/>
            <p:cNvSpPr>
              <a:spLocks noChangeArrowheads="1"/>
            </p:cNvSpPr>
            <p:nvPr/>
          </p:nvSpPr>
          <p:spPr bwMode="auto">
            <a:xfrm>
              <a:off x="6155869" y="3143211"/>
              <a:ext cx="36295" cy="21485"/>
            </a:xfrm>
            <a:custGeom>
              <a:avLst/>
              <a:gdLst>
                <a:gd name="T0" fmla="*/ 14724049 w 25"/>
                <a:gd name="T1" fmla="*/ 2051102 h 15"/>
                <a:gd name="T2" fmla="*/ 9202360 w 25"/>
                <a:gd name="T3" fmla="*/ 8205838 h 15"/>
                <a:gd name="T4" fmla="*/ 36812154 w 25"/>
                <a:gd name="T5" fmla="*/ 26670051 h 15"/>
                <a:gd name="T6" fmla="*/ 42333840 w 25"/>
                <a:gd name="T7" fmla="*/ 20515311 h 15"/>
                <a:gd name="T8" fmla="*/ 14724049 w 25"/>
                <a:gd name="T9" fmla="*/ 205110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15"/>
                <a:gd name="T17" fmla="*/ 25 w 25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15">
                  <a:moveTo>
                    <a:pt x="8" y="1"/>
                  </a:moveTo>
                  <a:cubicBezTo>
                    <a:pt x="4" y="0"/>
                    <a:pt x="0" y="2"/>
                    <a:pt x="5" y="4"/>
                  </a:cubicBezTo>
                  <a:cubicBezTo>
                    <a:pt x="10" y="6"/>
                    <a:pt x="14" y="11"/>
                    <a:pt x="20" y="13"/>
                  </a:cubicBezTo>
                  <a:cubicBezTo>
                    <a:pt x="25" y="15"/>
                    <a:pt x="23" y="11"/>
                    <a:pt x="23" y="10"/>
                  </a:cubicBezTo>
                  <a:cubicBezTo>
                    <a:pt x="23" y="9"/>
                    <a:pt x="13" y="2"/>
                    <a:pt x="8" y="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25" name="Freeform 27"/>
            <p:cNvSpPr>
              <a:spLocks noChangeArrowheads="1"/>
            </p:cNvSpPr>
            <p:nvPr/>
          </p:nvSpPr>
          <p:spPr bwMode="auto">
            <a:xfrm>
              <a:off x="6164338" y="3128511"/>
              <a:ext cx="58072" cy="11308"/>
            </a:xfrm>
            <a:custGeom>
              <a:avLst/>
              <a:gdLst>
                <a:gd name="T0" fmla="*/ 58085169 w 39"/>
                <a:gd name="T1" fmla="*/ 13985168 h 8"/>
                <a:gd name="T2" fmla="*/ 71638000 w 39"/>
                <a:gd name="T3" fmla="*/ 5993240 h 8"/>
                <a:gd name="T4" fmla="*/ 52275820 w 39"/>
                <a:gd name="T5" fmla="*/ 5993240 h 8"/>
                <a:gd name="T6" fmla="*/ 21297707 w 39"/>
                <a:gd name="T7" fmla="*/ 3995964 h 8"/>
                <a:gd name="T8" fmla="*/ 3872437 w 39"/>
                <a:gd name="T9" fmla="*/ 9989202 h 8"/>
                <a:gd name="T10" fmla="*/ 32915021 w 39"/>
                <a:gd name="T11" fmla="*/ 15983856 h 8"/>
                <a:gd name="T12" fmla="*/ 58085169 w 39"/>
                <a:gd name="T13" fmla="*/ 1398516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9"/>
                <a:gd name="T22" fmla="*/ 0 h 8"/>
                <a:gd name="T23" fmla="*/ 39 w 39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9" h="8">
                  <a:moveTo>
                    <a:pt x="30" y="7"/>
                  </a:moveTo>
                  <a:cubicBezTo>
                    <a:pt x="31" y="7"/>
                    <a:pt x="35" y="5"/>
                    <a:pt x="37" y="3"/>
                  </a:cubicBezTo>
                  <a:cubicBezTo>
                    <a:pt x="39" y="1"/>
                    <a:pt x="32" y="2"/>
                    <a:pt x="27" y="3"/>
                  </a:cubicBezTo>
                  <a:cubicBezTo>
                    <a:pt x="23" y="5"/>
                    <a:pt x="17" y="3"/>
                    <a:pt x="11" y="2"/>
                  </a:cubicBezTo>
                  <a:cubicBezTo>
                    <a:pt x="5" y="0"/>
                    <a:pt x="4" y="2"/>
                    <a:pt x="2" y="5"/>
                  </a:cubicBezTo>
                  <a:cubicBezTo>
                    <a:pt x="0" y="7"/>
                    <a:pt x="13" y="7"/>
                    <a:pt x="17" y="8"/>
                  </a:cubicBezTo>
                  <a:cubicBezTo>
                    <a:pt x="20" y="8"/>
                    <a:pt x="28" y="7"/>
                    <a:pt x="30" y="7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26" name="Freeform 28"/>
            <p:cNvSpPr>
              <a:spLocks noChangeArrowheads="1"/>
            </p:cNvSpPr>
            <p:nvPr/>
          </p:nvSpPr>
          <p:spPr bwMode="auto">
            <a:xfrm>
              <a:off x="6230878" y="3131903"/>
              <a:ext cx="54442" cy="26008"/>
            </a:xfrm>
            <a:custGeom>
              <a:avLst/>
              <a:gdLst>
                <a:gd name="T0" fmla="*/ 18906248 w 37"/>
                <a:gd name="T1" fmla="*/ 35490802 h 18"/>
                <a:gd name="T2" fmla="*/ 22687501 w 37"/>
                <a:gd name="T3" fmla="*/ 35490802 h 18"/>
                <a:gd name="T4" fmla="*/ 24578126 w 37"/>
                <a:gd name="T5" fmla="*/ 35490802 h 18"/>
                <a:gd name="T6" fmla="*/ 26468750 w 37"/>
                <a:gd name="T7" fmla="*/ 33402938 h 18"/>
                <a:gd name="T8" fmla="*/ 28359374 w 37"/>
                <a:gd name="T9" fmla="*/ 31315075 h 18"/>
                <a:gd name="T10" fmla="*/ 32140622 w 37"/>
                <a:gd name="T11" fmla="*/ 29227211 h 18"/>
                <a:gd name="T12" fmla="*/ 34031247 w 37"/>
                <a:gd name="T13" fmla="*/ 27140793 h 18"/>
                <a:gd name="T14" fmla="*/ 35921871 w 37"/>
                <a:gd name="T15" fmla="*/ 25052929 h 18"/>
                <a:gd name="T16" fmla="*/ 35921871 w 37"/>
                <a:gd name="T17" fmla="*/ 25052929 h 18"/>
                <a:gd name="T18" fmla="*/ 37812495 w 37"/>
                <a:gd name="T19" fmla="*/ 22965060 h 18"/>
                <a:gd name="T20" fmla="*/ 41593744 w 37"/>
                <a:gd name="T21" fmla="*/ 18789333 h 18"/>
                <a:gd name="T22" fmla="*/ 43484368 w 37"/>
                <a:gd name="T23" fmla="*/ 16701469 h 18"/>
                <a:gd name="T24" fmla="*/ 45375003 w 37"/>
                <a:gd name="T25" fmla="*/ 14613606 h 18"/>
                <a:gd name="T26" fmla="*/ 47265627 w 37"/>
                <a:gd name="T27" fmla="*/ 14613606 h 18"/>
                <a:gd name="T28" fmla="*/ 49156251 w 37"/>
                <a:gd name="T29" fmla="*/ 12525742 h 18"/>
                <a:gd name="T30" fmla="*/ 62390621 w 37"/>
                <a:gd name="T31" fmla="*/ 4175729 h 18"/>
                <a:gd name="T32" fmla="*/ 28359374 w 37"/>
                <a:gd name="T33" fmla="*/ 8351457 h 18"/>
                <a:gd name="T34" fmla="*/ 26468750 w 37"/>
                <a:gd name="T35" fmla="*/ 10437876 h 18"/>
                <a:gd name="T36" fmla="*/ 24578126 w 37"/>
                <a:gd name="T37" fmla="*/ 12525742 h 18"/>
                <a:gd name="T38" fmla="*/ 22687501 w 37"/>
                <a:gd name="T39" fmla="*/ 14613606 h 18"/>
                <a:gd name="T40" fmla="*/ 17015623 w 37"/>
                <a:gd name="T41" fmla="*/ 18789333 h 18"/>
                <a:gd name="T42" fmla="*/ 15124999 w 37"/>
                <a:gd name="T43" fmla="*/ 20877196 h 18"/>
                <a:gd name="T44" fmla="*/ 9453124 w 37"/>
                <a:gd name="T45" fmla="*/ 25052929 h 18"/>
                <a:gd name="T46" fmla="*/ 18906248 w 37"/>
                <a:gd name="T47" fmla="*/ 35490802 h 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7"/>
                <a:gd name="T73" fmla="*/ 0 h 18"/>
                <a:gd name="T74" fmla="*/ 37 w 37"/>
                <a:gd name="T75" fmla="*/ 18 h 1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7" h="18">
                  <a:moveTo>
                    <a:pt x="10" y="17"/>
                  </a:moveTo>
                  <a:cubicBezTo>
                    <a:pt x="10" y="18"/>
                    <a:pt x="11" y="17"/>
                    <a:pt x="12" y="17"/>
                  </a:cubicBezTo>
                  <a:cubicBezTo>
                    <a:pt x="12" y="17"/>
                    <a:pt x="12" y="17"/>
                    <a:pt x="13" y="17"/>
                  </a:cubicBezTo>
                  <a:cubicBezTo>
                    <a:pt x="13" y="17"/>
                    <a:pt x="14" y="16"/>
                    <a:pt x="14" y="16"/>
                  </a:cubicBezTo>
                  <a:cubicBezTo>
                    <a:pt x="15" y="16"/>
                    <a:pt x="15" y="16"/>
                    <a:pt x="15" y="15"/>
                  </a:cubicBezTo>
                  <a:cubicBezTo>
                    <a:pt x="16" y="15"/>
                    <a:pt x="16" y="15"/>
                    <a:pt x="17" y="14"/>
                  </a:cubicBezTo>
                  <a:cubicBezTo>
                    <a:pt x="17" y="14"/>
                    <a:pt x="18" y="14"/>
                    <a:pt x="18" y="13"/>
                  </a:cubicBezTo>
                  <a:cubicBezTo>
                    <a:pt x="18" y="13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1" y="10"/>
                    <a:pt x="21" y="10"/>
                    <a:pt x="22" y="9"/>
                  </a:cubicBezTo>
                  <a:cubicBezTo>
                    <a:pt x="22" y="9"/>
                    <a:pt x="23" y="8"/>
                    <a:pt x="23" y="8"/>
                  </a:cubicBezTo>
                  <a:cubicBezTo>
                    <a:pt x="24" y="8"/>
                    <a:pt x="24" y="7"/>
                    <a:pt x="24" y="7"/>
                  </a:cubicBezTo>
                  <a:cubicBezTo>
                    <a:pt x="24" y="7"/>
                    <a:pt x="24" y="7"/>
                    <a:pt x="25" y="7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7" y="6"/>
                    <a:pt x="37" y="4"/>
                    <a:pt x="33" y="2"/>
                  </a:cubicBezTo>
                  <a:cubicBezTo>
                    <a:pt x="28" y="0"/>
                    <a:pt x="16" y="2"/>
                    <a:pt x="15" y="4"/>
                  </a:cubicBezTo>
                  <a:cubicBezTo>
                    <a:pt x="15" y="5"/>
                    <a:pt x="15" y="5"/>
                    <a:pt x="14" y="5"/>
                  </a:cubicBezTo>
                  <a:cubicBezTo>
                    <a:pt x="14" y="6"/>
                    <a:pt x="14" y="6"/>
                    <a:pt x="13" y="6"/>
                  </a:cubicBezTo>
                  <a:cubicBezTo>
                    <a:pt x="13" y="6"/>
                    <a:pt x="12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9"/>
                    <a:pt x="8" y="9"/>
                    <a:pt x="8" y="10"/>
                  </a:cubicBezTo>
                  <a:cubicBezTo>
                    <a:pt x="7" y="10"/>
                    <a:pt x="6" y="11"/>
                    <a:pt x="5" y="12"/>
                  </a:cubicBezTo>
                  <a:cubicBezTo>
                    <a:pt x="0" y="16"/>
                    <a:pt x="4" y="17"/>
                    <a:pt x="10" y="17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27" name="Freeform 29"/>
            <p:cNvSpPr>
              <a:spLocks noChangeArrowheads="1"/>
            </p:cNvSpPr>
            <p:nvPr/>
          </p:nvSpPr>
          <p:spPr bwMode="auto">
            <a:xfrm>
              <a:off x="6131672" y="2981509"/>
              <a:ext cx="90737" cy="102901"/>
            </a:xfrm>
            <a:custGeom>
              <a:avLst/>
              <a:gdLst>
                <a:gd name="T0" fmla="*/ 25117897 w 61"/>
                <a:gd name="T1" fmla="*/ 27071306 h 74"/>
                <a:gd name="T2" fmla="*/ 38644303 w 61"/>
                <a:gd name="T3" fmla="*/ 25137046 h 74"/>
                <a:gd name="T4" fmla="*/ 59897910 w 61"/>
                <a:gd name="T5" fmla="*/ 23204177 h 74"/>
                <a:gd name="T6" fmla="*/ 81151506 w 61"/>
                <a:gd name="T7" fmla="*/ 27071306 h 74"/>
                <a:gd name="T8" fmla="*/ 98542223 w 61"/>
                <a:gd name="T9" fmla="*/ 25137046 h 74"/>
                <a:gd name="T10" fmla="*/ 113999384 w 61"/>
                <a:gd name="T11" fmla="*/ 11601393 h 74"/>
                <a:gd name="T12" fmla="*/ 113999384 w 61"/>
                <a:gd name="T13" fmla="*/ 0 h 74"/>
                <a:gd name="T14" fmla="*/ 100474368 w 61"/>
                <a:gd name="T15" fmla="*/ 13535653 h 74"/>
                <a:gd name="T16" fmla="*/ 73422925 w 61"/>
                <a:gd name="T17" fmla="*/ 11601393 h 74"/>
                <a:gd name="T18" fmla="*/ 44440738 w 61"/>
                <a:gd name="T19" fmla="*/ 7734261 h 74"/>
                <a:gd name="T20" fmla="*/ 30915722 w 61"/>
                <a:gd name="T21" fmla="*/ 7734261 h 74"/>
                <a:gd name="T22" fmla="*/ 21253601 w 61"/>
                <a:gd name="T23" fmla="*/ 17402782 h 74"/>
                <a:gd name="T24" fmla="*/ 9660728 w 61"/>
                <a:gd name="T25" fmla="*/ 42539823 h 74"/>
                <a:gd name="T26" fmla="*/ 3864292 w 61"/>
                <a:gd name="T27" fmla="*/ 56075481 h 74"/>
                <a:gd name="T28" fmla="*/ 3864292 w 61"/>
                <a:gd name="T29" fmla="*/ 77345387 h 74"/>
                <a:gd name="T30" fmla="*/ 1932146 w 61"/>
                <a:gd name="T31" fmla="*/ 94748186 h 74"/>
                <a:gd name="T32" fmla="*/ 19321456 w 61"/>
                <a:gd name="T33" fmla="*/ 106349574 h 74"/>
                <a:gd name="T34" fmla="*/ 23185752 w 61"/>
                <a:gd name="T35" fmla="*/ 129553740 h 74"/>
                <a:gd name="T36" fmla="*/ 25117897 w 61"/>
                <a:gd name="T37" fmla="*/ 141155127 h 74"/>
                <a:gd name="T38" fmla="*/ 42508593 w 61"/>
                <a:gd name="T39" fmla="*/ 139222258 h 74"/>
                <a:gd name="T40" fmla="*/ 36712158 w 61"/>
                <a:gd name="T41" fmla="*/ 106349574 h 74"/>
                <a:gd name="T42" fmla="*/ 38644303 w 61"/>
                <a:gd name="T43" fmla="*/ 87013906 h 74"/>
                <a:gd name="T44" fmla="*/ 52169329 w 61"/>
                <a:gd name="T45" fmla="*/ 87013906 h 74"/>
                <a:gd name="T46" fmla="*/ 52169329 w 61"/>
                <a:gd name="T47" fmla="*/ 102482444 h 74"/>
                <a:gd name="T48" fmla="*/ 61830055 w 61"/>
                <a:gd name="T49" fmla="*/ 119885221 h 74"/>
                <a:gd name="T50" fmla="*/ 69558635 w 61"/>
                <a:gd name="T51" fmla="*/ 127620870 h 74"/>
                <a:gd name="T52" fmla="*/ 77287215 w 61"/>
                <a:gd name="T53" fmla="*/ 123752350 h 74"/>
                <a:gd name="T54" fmla="*/ 85015796 w 61"/>
                <a:gd name="T55" fmla="*/ 117952352 h 74"/>
                <a:gd name="T56" fmla="*/ 75355070 w 61"/>
                <a:gd name="T57" fmla="*/ 104416704 h 74"/>
                <a:gd name="T58" fmla="*/ 77287215 w 61"/>
                <a:gd name="T59" fmla="*/ 92815317 h 74"/>
                <a:gd name="T60" fmla="*/ 69558635 w 61"/>
                <a:gd name="T61" fmla="*/ 81212517 h 74"/>
                <a:gd name="T62" fmla="*/ 57965764 w 61"/>
                <a:gd name="T63" fmla="*/ 69611129 h 74"/>
                <a:gd name="T64" fmla="*/ 65694345 w 61"/>
                <a:gd name="T65" fmla="*/ 54142612 h 74"/>
                <a:gd name="T66" fmla="*/ 79219360 w 61"/>
                <a:gd name="T67" fmla="*/ 46406963 h 74"/>
                <a:gd name="T68" fmla="*/ 73422925 w 61"/>
                <a:gd name="T69" fmla="*/ 40606954 h 74"/>
                <a:gd name="T70" fmla="*/ 48305039 w 61"/>
                <a:gd name="T71" fmla="*/ 50274092 h 74"/>
                <a:gd name="T72" fmla="*/ 30915722 w 61"/>
                <a:gd name="T73" fmla="*/ 56075481 h 74"/>
                <a:gd name="T74" fmla="*/ 21253601 w 61"/>
                <a:gd name="T75" fmla="*/ 40606954 h 74"/>
                <a:gd name="T76" fmla="*/ 25117897 w 61"/>
                <a:gd name="T77" fmla="*/ 27071306 h 7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"/>
                <a:gd name="T118" fmla="*/ 0 h 74"/>
                <a:gd name="T119" fmla="*/ 61 w 61"/>
                <a:gd name="T120" fmla="*/ 74 h 7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" h="74">
                  <a:moveTo>
                    <a:pt x="13" y="14"/>
                  </a:moveTo>
                  <a:cubicBezTo>
                    <a:pt x="13" y="12"/>
                    <a:pt x="17" y="12"/>
                    <a:pt x="20" y="13"/>
                  </a:cubicBezTo>
                  <a:cubicBezTo>
                    <a:pt x="23" y="13"/>
                    <a:pt x="29" y="13"/>
                    <a:pt x="31" y="12"/>
                  </a:cubicBezTo>
                  <a:cubicBezTo>
                    <a:pt x="32" y="11"/>
                    <a:pt x="38" y="13"/>
                    <a:pt x="42" y="14"/>
                  </a:cubicBezTo>
                  <a:cubicBezTo>
                    <a:pt x="46" y="15"/>
                    <a:pt x="48" y="14"/>
                    <a:pt x="51" y="13"/>
                  </a:cubicBezTo>
                  <a:cubicBezTo>
                    <a:pt x="53" y="11"/>
                    <a:pt x="58" y="7"/>
                    <a:pt x="59" y="6"/>
                  </a:cubicBezTo>
                  <a:cubicBezTo>
                    <a:pt x="60" y="4"/>
                    <a:pt x="61" y="0"/>
                    <a:pt x="59" y="0"/>
                  </a:cubicBezTo>
                  <a:cubicBezTo>
                    <a:pt x="56" y="0"/>
                    <a:pt x="54" y="5"/>
                    <a:pt x="52" y="7"/>
                  </a:cubicBezTo>
                  <a:cubicBezTo>
                    <a:pt x="50" y="9"/>
                    <a:pt x="42" y="6"/>
                    <a:pt x="38" y="6"/>
                  </a:cubicBezTo>
                  <a:cubicBezTo>
                    <a:pt x="34" y="6"/>
                    <a:pt x="29" y="6"/>
                    <a:pt x="23" y="4"/>
                  </a:cubicBezTo>
                  <a:cubicBezTo>
                    <a:pt x="17" y="2"/>
                    <a:pt x="17" y="1"/>
                    <a:pt x="16" y="4"/>
                  </a:cubicBezTo>
                  <a:cubicBezTo>
                    <a:pt x="14" y="7"/>
                    <a:pt x="14" y="6"/>
                    <a:pt x="11" y="9"/>
                  </a:cubicBezTo>
                  <a:cubicBezTo>
                    <a:pt x="8" y="11"/>
                    <a:pt x="8" y="20"/>
                    <a:pt x="5" y="22"/>
                  </a:cubicBezTo>
                  <a:cubicBezTo>
                    <a:pt x="2" y="24"/>
                    <a:pt x="4" y="27"/>
                    <a:pt x="2" y="29"/>
                  </a:cubicBezTo>
                  <a:cubicBezTo>
                    <a:pt x="0" y="31"/>
                    <a:pt x="3" y="35"/>
                    <a:pt x="2" y="40"/>
                  </a:cubicBezTo>
                  <a:cubicBezTo>
                    <a:pt x="1" y="45"/>
                    <a:pt x="0" y="44"/>
                    <a:pt x="1" y="49"/>
                  </a:cubicBezTo>
                  <a:cubicBezTo>
                    <a:pt x="2" y="55"/>
                    <a:pt x="6" y="53"/>
                    <a:pt x="10" y="55"/>
                  </a:cubicBezTo>
                  <a:cubicBezTo>
                    <a:pt x="13" y="56"/>
                    <a:pt x="14" y="63"/>
                    <a:pt x="12" y="67"/>
                  </a:cubicBezTo>
                  <a:cubicBezTo>
                    <a:pt x="10" y="72"/>
                    <a:pt x="10" y="72"/>
                    <a:pt x="13" y="73"/>
                  </a:cubicBezTo>
                  <a:cubicBezTo>
                    <a:pt x="15" y="74"/>
                    <a:pt x="21" y="73"/>
                    <a:pt x="22" y="72"/>
                  </a:cubicBezTo>
                  <a:cubicBezTo>
                    <a:pt x="23" y="72"/>
                    <a:pt x="19" y="57"/>
                    <a:pt x="19" y="55"/>
                  </a:cubicBezTo>
                  <a:cubicBezTo>
                    <a:pt x="18" y="53"/>
                    <a:pt x="19" y="46"/>
                    <a:pt x="20" y="45"/>
                  </a:cubicBezTo>
                  <a:cubicBezTo>
                    <a:pt x="20" y="45"/>
                    <a:pt x="29" y="44"/>
                    <a:pt x="27" y="45"/>
                  </a:cubicBezTo>
                  <a:cubicBezTo>
                    <a:pt x="26" y="47"/>
                    <a:pt x="24" y="51"/>
                    <a:pt x="27" y="53"/>
                  </a:cubicBezTo>
                  <a:cubicBezTo>
                    <a:pt x="31" y="56"/>
                    <a:pt x="31" y="60"/>
                    <a:pt x="32" y="62"/>
                  </a:cubicBezTo>
                  <a:cubicBezTo>
                    <a:pt x="33" y="63"/>
                    <a:pt x="34" y="66"/>
                    <a:pt x="36" y="66"/>
                  </a:cubicBezTo>
                  <a:cubicBezTo>
                    <a:pt x="38" y="67"/>
                    <a:pt x="40" y="65"/>
                    <a:pt x="40" y="64"/>
                  </a:cubicBezTo>
                  <a:cubicBezTo>
                    <a:pt x="40" y="63"/>
                    <a:pt x="43" y="62"/>
                    <a:pt x="44" y="61"/>
                  </a:cubicBezTo>
                  <a:cubicBezTo>
                    <a:pt x="46" y="61"/>
                    <a:pt x="43" y="57"/>
                    <a:pt x="39" y="54"/>
                  </a:cubicBezTo>
                  <a:cubicBezTo>
                    <a:pt x="36" y="51"/>
                    <a:pt x="39" y="49"/>
                    <a:pt x="40" y="48"/>
                  </a:cubicBezTo>
                  <a:cubicBezTo>
                    <a:pt x="41" y="47"/>
                    <a:pt x="42" y="42"/>
                    <a:pt x="36" y="42"/>
                  </a:cubicBezTo>
                  <a:cubicBezTo>
                    <a:pt x="30" y="41"/>
                    <a:pt x="31" y="38"/>
                    <a:pt x="30" y="36"/>
                  </a:cubicBezTo>
                  <a:cubicBezTo>
                    <a:pt x="30" y="35"/>
                    <a:pt x="33" y="29"/>
                    <a:pt x="34" y="28"/>
                  </a:cubicBezTo>
                  <a:cubicBezTo>
                    <a:pt x="35" y="26"/>
                    <a:pt x="39" y="25"/>
                    <a:pt x="41" y="24"/>
                  </a:cubicBezTo>
                  <a:cubicBezTo>
                    <a:pt x="44" y="22"/>
                    <a:pt x="44" y="20"/>
                    <a:pt x="38" y="21"/>
                  </a:cubicBezTo>
                  <a:cubicBezTo>
                    <a:pt x="33" y="21"/>
                    <a:pt x="26" y="23"/>
                    <a:pt x="25" y="26"/>
                  </a:cubicBezTo>
                  <a:cubicBezTo>
                    <a:pt x="24" y="29"/>
                    <a:pt x="20" y="29"/>
                    <a:pt x="16" y="29"/>
                  </a:cubicBezTo>
                  <a:cubicBezTo>
                    <a:pt x="13" y="29"/>
                    <a:pt x="10" y="23"/>
                    <a:pt x="11" y="21"/>
                  </a:cubicBezTo>
                  <a:cubicBezTo>
                    <a:pt x="12" y="20"/>
                    <a:pt x="14" y="16"/>
                    <a:pt x="13" y="14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28" name="Freeform 30"/>
            <p:cNvSpPr>
              <a:spLocks noChangeArrowheads="1"/>
            </p:cNvSpPr>
            <p:nvPr/>
          </p:nvSpPr>
          <p:spPr bwMode="auto">
            <a:xfrm>
              <a:off x="5965925" y="2897831"/>
              <a:ext cx="159697" cy="165095"/>
            </a:xfrm>
            <a:custGeom>
              <a:avLst/>
              <a:gdLst>
                <a:gd name="T0" fmla="*/ 21003162 w 108"/>
                <a:gd name="T1" fmla="*/ 167453500 h 119"/>
                <a:gd name="T2" fmla="*/ 63008111 w 108"/>
                <a:gd name="T3" fmla="*/ 207872674 h 119"/>
                <a:gd name="T4" fmla="*/ 91648424 w 108"/>
                <a:gd name="T5" fmla="*/ 209796932 h 119"/>
                <a:gd name="T6" fmla="*/ 127925851 w 108"/>
                <a:gd name="T7" fmla="*/ 223270900 h 119"/>
                <a:gd name="T8" fmla="*/ 160384019 w 108"/>
                <a:gd name="T9" fmla="*/ 204022771 h 119"/>
                <a:gd name="T10" fmla="*/ 181387219 w 108"/>
                <a:gd name="T11" fmla="*/ 144355467 h 119"/>
                <a:gd name="T12" fmla="*/ 200480747 w 108"/>
                <a:gd name="T13" fmla="*/ 121258821 h 119"/>
                <a:gd name="T14" fmla="*/ 179477547 w 108"/>
                <a:gd name="T15" fmla="*/ 94312272 h 119"/>
                <a:gd name="T16" fmla="*/ 168021154 w 108"/>
                <a:gd name="T17" fmla="*/ 69291347 h 119"/>
                <a:gd name="T18" fmla="*/ 166111525 w 108"/>
                <a:gd name="T19" fmla="*/ 67365701 h 119"/>
                <a:gd name="T20" fmla="*/ 164203278 w 108"/>
                <a:gd name="T21" fmla="*/ 65441443 h 119"/>
                <a:gd name="T22" fmla="*/ 164203278 w 108"/>
                <a:gd name="T23" fmla="*/ 61591540 h 119"/>
                <a:gd name="T24" fmla="*/ 189024354 w 108"/>
                <a:gd name="T25" fmla="*/ 34644980 h 119"/>
                <a:gd name="T26" fmla="*/ 150837255 w 108"/>
                <a:gd name="T27" fmla="*/ 17322490 h 119"/>
                <a:gd name="T28" fmla="*/ 131743727 w 108"/>
                <a:gd name="T29" fmla="*/ 0 h 119"/>
                <a:gd name="T30" fmla="*/ 112650200 w 108"/>
                <a:gd name="T31" fmla="*/ 36570625 h 119"/>
                <a:gd name="T32" fmla="*/ 106922694 w 108"/>
                <a:gd name="T33" fmla="*/ 44269044 h 119"/>
                <a:gd name="T34" fmla="*/ 103104817 w 108"/>
                <a:gd name="T35" fmla="*/ 42344786 h 119"/>
                <a:gd name="T36" fmla="*/ 101195188 w 108"/>
                <a:gd name="T37" fmla="*/ 42344786 h 119"/>
                <a:gd name="T38" fmla="*/ 87829144 w 108"/>
                <a:gd name="T39" fmla="*/ 51968862 h 119"/>
                <a:gd name="T40" fmla="*/ 87829144 w 108"/>
                <a:gd name="T41" fmla="*/ 61591540 h 119"/>
                <a:gd name="T42" fmla="*/ 80192010 w 108"/>
                <a:gd name="T43" fmla="*/ 69291347 h 119"/>
                <a:gd name="T44" fmla="*/ 78282380 w 108"/>
                <a:gd name="T45" fmla="*/ 71215605 h 119"/>
                <a:gd name="T46" fmla="*/ 76372751 w 108"/>
                <a:gd name="T47" fmla="*/ 73139863 h 119"/>
                <a:gd name="T48" fmla="*/ 74464504 w 108"/>
                <a:gd name="T49" fmla="*/ 75065508 h 119"/>
                <a:gd name="T50" fmla="*/ 72554875 w 108"/>
                <a:gd name="T51" fmla="*/ 75065508 h 119"/>
                <a:gd name="T52" fmla="*/ 43914572 w 108"/>
                <a:gd name="T53" fmla="*/ 86613831 h 119"/>
                <a:gd name="T54" fmla="*/ 19093533 w 108"/>
                <a:gd name="T55" fmla="*/ 113560402 h 119"/>
                <a:gd name="T56" fmla="*/ 11456398 w 108"/>
                <a:gd name="T57" fmla="*/ 109710498 h 119"/>
                <a:gd name="T58" fmla="*/ 9546767 w 108"/>
                <a:gd name="T59" fmla="*/ 107786240 h 119"/>
                <a:gd name="T60" fmla="*/ 3819260 w 108"/>
                <a:gd name="T61" fmla="*/ 105860595 h 119"/>
                <a:gd name="T62" fmla="*/ 15274275 w 108"/>
                <a:gd name="T63" fmla="*/ 163603597 h 11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08"/>
                <a:gd name="T97" fmla="*/ 0 h 119"/>
                <a:gd name="T98" fmla="*/ 108 w 108"/>
                <a:gd name="T99" fmla="*/ 119 h 11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08" h="119">
                  <a:moveTo>
                    <a:pt x="8" y="85"/>
                  </a:moveTo>
                  <a:cubicBezTo>
                    <a:pt x="11" y="85"/>
                    <a:pt x="11" y="84"/>
                    <a:pt x="11" y="87"/>
                  </a:cubicBezTo>
                  <a:cubicBezTo>
                    <a:pt x="12" y="91"/>
                    <a:pt x="17" y="104"/>
                    <a:pt x="18" y="105"/>
                  </a:cubicBezTo>
                  <a:cubicBezTo>
                    <a:pt x="19" y="105"/>
                    <a:pt x="33" y="107"/>
                    <a:pt x="33" y="108"/>
                  </a:cubicBezTo>
                  <a:cubicBezTo>
                    <a:pt x="34" y="108"/>
                    <a:pt x="32" y="110"/>
                    <a:pt x="36" y="110"/>
                  </a:cubicBezTo>
                  <a:cubicBezTo>
                    <a:pt x="39" y="111"/>
                    <a:pt x="47" y="111"/>
                    <a:pt x="48" y="109"/>
                  </a:cubicBezTo>
                  <a:cubicBezTo>
                    <a:pt x="48" y="107"/>
                    <a:pt x="47" y="108"/>
                    <a:pt x="53" y="110"/>
                  </a:cubicBezTo>
                  <a:cubicBezTo>
                    <a:pt x="58" y="112"/>
                    <a:pt x="67" y="114"/>
                    <a:pt x="67" y="116"/>
                  </a:cubicBezTo>
                  <a:cubicBezTo>
                    <a:pt x="68" y="118"/>
                    <a:pt x="69" y="119"/>
                    <a:pt x="74" y="117"/>
                  </a:cubicBezTo>
                  <a:cubicBezTo>
                    <a:pt x="79" y="114"/>
                    <a:pt x="84" y="111"/>
                    <a:pt x="84" y="106"/>
                  </a:cubicBezTo>
                  <a:cubicBezTo>
                    <a:pt x="84" y="100"/>
                    <a:pt x="82" y="96"/>
                    <a:pt x="86" y="92"/>
                  </a:cubicBezTo>
                  <a:cubicBezTo>
                    <a:pt x="89" y="89"/>
                    <a:pt x="94" y="82"/>
                    <a:pt x="95" y="75"/>
                  </a:cubicBezTo>
                  <a:cubicBezTo>
                    <a:pt x="97" y="68"/>
                    <a:pt x="95" y="66"/>
                    <a:pt x="101" y="66"/>
                  </a:cubicBezTo>
                  <a:cubicBezTo>
                    <a:pt x="106" y="66"/>
                    <a:pt x="108" y="65"/>
                    <a:pt x="105" y="63"/>
                  </a:cubicBezTo>
                  <a:cubicBezTo>
                    <a:pt x="101" y="60"/>
                    <a:pt x="91" y="56"/>
                    <a:pt x="93" y="54"/>
                  </a:cubicBezTo>
                  <a:cubicBezTo>
                    <a:pt x="95" y="52"/>
                    <a:pt x="95" y="51"/>
                    <a:pt x="94" y="49"/>
                  </a:cubicBezTo>
                  <a:cubicBezTo>
                    <a:pt x="92" y="48"/>
                    <a:pt x="81" y="37"/>
                    <a:pt x="82" y="37"/>
                  </a:cubicBezTo>
                  <a:cubicBezTo>
                    <a:pt x="83" y="37"/>
                    <a:pt x="89" y="37"/>
                    <a:pt x="88" y="36"/>
                  </a:cubicBezTo>
                  <a:cubicBezTo>
                    <a:pt x="88" y="36"/>
                    <a:pt x="87" y="35"/>
                    <a:pt x="87" y="35"/>
                  </a:cubicBezTo>
                  <a:cubicBezTo>
                    <a:pt x="87" y="35"/>
                    <a:pt x="87" y="35"/>
                    <a:pt x="87" y="35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5" y="33"/>
                    <a:pt x="85" y="32"/>
                    <a:pt x="85" y="32"/>
                  </a:cubicBezTo>
                  <a:cubicBezTo>
                    <a:pt x="85" y="32"/>
                    <a:pt x="86" y="32"/>
                    <a:pt x="86" y="32"/>
                  </a:cubicBezTo>
                  <a:cubicBezTo>
                    <a:pt x="88" y="31"/>
                    <a:pt x="97" y="30"/>
                    <a:pt x="95" y="28"/>
                  </a:cubicBezTo>
                  <a:cubicBezTo>
                    <a:pt x="92" y="25"/>
                    <a:pt x="104" y="20"/>
                    <a:pt x="99" y="18"/>
                  </a:cubicBezTo>
                  <a:cubicBezTo>
                    <a:pt x="96" y="18"/>
                    <a:pt x="91" y="14"/>
                    <a:pt x="86" y="13"/>
                  </a:cubicBezTo>
                  <a:cubicBezTo>
                    <a:pt x="82" y="12"/>
                    <a:pt x="78" y="11"/>
                    <a:pt x="79" y="9"/>
                  </a:cubicBezTo>
                  <a:cubicBezTo>
                    <a:pt x="79" y="8"/>
                    <a:pt x="79" y="5"/>
                    <a:pt x="76" y="3"/>
                  </a:cubicBezTo>
                  <a:cubicBezTo>
                    <a:pt x="74" y="1"/>
                    <a:pt x="70" y="0"/>
                    <a:pt x="69" y="0"/>
                  </a:cubicBezTo>
                  <a:cubicBezTo>
                    <a:pt x="67" y="1"/>
                    <a:pt x="62" y="14"/>
                    <a:pt x="61" y="14"/>
                  </a:cubicBezTo>
                  <a:cubicBezTo>
                    <a:pt x="60" y="14"/>
                    <a:pt x="58" y="18"/>
                    <a:pt x="59" y="19"/>
                  </a:cubicBezTo>
                  <a:cubicBezTo>
                    <a:pt x="59" y="20"/>
                    <a:pt x="58" y="23"/>
                    <a:pt x="57" y="23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6" y="22"/>
                    <a:pt x="55" y="22"/>
                    <a:pt x="55" y="22"/>
                  </a:cubicBezTo>
                  <a:cubicBezTo>
                    <a:pt x="55" y="22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2"/>
                    <a:pt x="52" y="22"/>
                    <a:pt x="52" y="22"/>
                  </a:cubicBezTo>
                  <a:cubicBezTo>
                    <a:pt x="51" y="23"/>
                    <a:pt x="48" y="27"/>
                    <a:pt x="46" y="27"/>
                  </a:cubicBezTo>
                  <a:cubicBezTo>
                    <a:pt x="44" y="27"/>
                    <a:pt x="48" y="31"/>
                    <a:pt x="46" y="31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5" y="32"/>
                    <a:pt x="44" y="34"/>
                    <a:pt x="42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2" y="36"/>
                    <a:pt x="41" y="36"/>
                    <a:pt x="41" y="37"/>
                  </a:cubicBezTo>
                  <a:cubicBezTo>
                    <a:pt x="41" y="37"/>
                    <a:pt x="41" y="37"/>
                    <a:pt x="41" y="37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38"/>
                    <a:pt x="40" y="38"/>
                    <a:pt x="39" y="38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39"/>
                    <a:pt x="38" y="39"/>
                    <a:pt x="38" y="39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6" y="39"/>
                    <a:pt x="38" y="43"/>
                    <a:pt x="37" y="44"/>
                  </a:cubicBezTo>
                  <a:cubicBezTo>
                    <a:pt x="35" y="44"/>
                    <a:pt x="25" y="45"/>
                    <a:pt x="23" y="45"/>
                  </a:cubicBezTo>
                  <a:cubicBezTo>
                    <a:pt x="21" y="45"/>
                    <a:pt x="20" y="59"/>
                    <a:pt x="19" y="59"/>
                  </a:cubicBezTo>
                  <a:cubicBezTo>
                    <a:pt x="18" y="59"/>
                    <a:pt x="12" y="60"/>
                    <a:pt x="10" y="59"/>
                  </a:cubicBezTo>
                  <a:cubicBezTo>
                    <a:pt x="10" y="59"/>
                    <a:pt x="10" y="59"/>
                    <a:pt x="9" y="59"/>
                  </a:cubicBezTo>
                  <a:cubicBezTo>
                    <a:pt x="9" y="58"/>
                    <a:pt x="8" y="58"/>
                    <a:pt x="6" y="57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6"/>
                    <a:pt x="5" y="56"/>
                    <a:pt x="5" y="56"/>
                  </a:cubicBezTo>
                  <a:cubicBezTo>
                    <a:pt x="5" y="56"/>
                    <a:pt x="4" y="56"/>
                    <a:pt x="4" y="55"/>
                  </a:cubicBezTo>
                  <a:cubicBezTo>
                    <a:pt x="4" y="55"/>
                    <a:pt x="3" y="55"/>
                    <a:pt x="2" y="55"/>
                  </a:cubicBezTo>
                  <a:cubicBezTo>
                    <a:pt x="0" y="55"/>
                    <a:pt x="1" y="66"/>
                    <a:pt x="1" y="69"/>
                  </a:cubicBezTo>
                  <a:cubicBezTo>
                    <a:pt x="2" y="71"/>
                    <a:pt x="5" y="85"/>
                    <a:pt x="8" y="85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29" name="Freeform 31"/>
            <p:cNvSpPr>
              <a:spLocks noChangeArrowheads="1"/>
            </p:cNvSpPr>
            <p:nvPr/>
          </p:nvSpPr>
          <p:spPr bwMode="auto">
            <a:xfrm>
              <a:off x="5905435" y="2701074"/>
              <a:ext cx="35085" cy="32793"/>
            </a:xfrm>
            <a:custGeom>
              <a:avLst/>
              <a:gdLst>
                <a:gd name="T0" fmla="*/ 41056266 w 24"/>
                <a:gd name="T1" fmla="*/ 20328807 h 23"/>
                <a:gd name="T2" fmla="*/ 39190197 w 24"/>
                <a:gd name="T3" fmla="*/ 4066332 h 23"/>
                <a:gd name="T4" fmla="*/ 24260277 w 24"/>
                <a:gd name="T5" fmla="*/ 4066332 h 23"/>
                <a:gd name="T6" fmla="*/ 5598210 w 24"/>
                <a:gd name="T7" fmla="*/ 16262477 h 23"/>
                <a:gd name="T8" fmla="*/ 7464280 w 24"/>
                <a:gd name="T9" fmla="*/ 40657615 h 23"/>
                <a:gd name="T10" fmla="*/ 37324128 w 24"/>
                <a:gd name="T11" fmla="*/ 32526379 h 23"/>
                <a:gd name="T12" fmla="*/ 41056266 w 24"/>
                <a:gd name="T13" fmla="*/ 2032880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23"/>
                <a:gd name="T23" fmla="*/ 24 w 24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23">
                  <a:moveTo>
                    <a:pt x="22" y="10"/>
                  </a:moveTo>
                  <a:cubicBezTo>
                    <a:pt x="23" y="9"/>
                    <a:pt x="24" y="5"/>
                    <a:pt x="21" y="2"/>
                  </a:cubicBezTo>
                  <a:cubicBezTo>
                    <a:pt x="18" y="0"/>
                    <a:pt x="17" y="1"/>
                    <a:pt x="13" y="2"/>
                  </a:cubicBezTo>
                  <a:cubicBezTo>
                    <a:pt x="9" y="3"/>
                    <a:pt x="6" y="6"/>
                    <a:pt x="3" y="8"/>
                  </a:cubicBezTo>
                  <a:cubicBezTo>
                    <a:pt x="0" y="10"/>
                    <a:pt x="1" y="19"/>
                    <a:pt x="4" y="20"/>
                  </a:cubicBezTo>
                  <a:cubicBezTo>
                    <a:pt x="12" y="23"/>
                    <a:pt x="19" y="17"/>
                    <a:pt x="20" y="16"/>
                  </a:cubicBezTo>
                  <a:cubicBezTo>
                    <a:pt x="21" y="15"/>
                    <a:pt x="21" y="11"/>
                    <a:pt x="22" y="1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30" name="Freeform 32"/>
            <p:cNvSpPr>
              <a:spLocks noChangeArrowheads="1"/>
            </p:cNvSpPr>
            <p:nvPr/>
          </p:nvSpPr>
          <p:spPr bwMode="auto">
            <a:xfrm>
              <a:off x="6067551" y="2623050"/>
              <a:ext cx="26616" cy="55408"/>
            </a:xfrm>
            <a:custGeom>
              <a:avLst/>
              <a:gdLst>
                <a:gd name="T0" fmla="*/ 22911258 w 18"/>
                <a:gd name="T1" fmla="*/ 67157262 h 40"/>
                <a:gd name="T2" fmla="*/ 28640107 w 18"/>
                <a:gd name="T3" fmla="*/ 40294078 h 40"/>
                <a:gd name="T4" fmla="*/ 32457957 w 18"/>
                <a:gd name="T5" fmla="*/ 17269287 h 40"/>
                <a:gd name="T6" fmla="*/ 24820874 w 18"/>
                <a:gd name="T7" fmla="*/ 3837004 h 40"/>
                <a:gd name="T8" fmla="*/ 5727469 w 18"/>
                <a:gd name="T9" fmla="*/ 19187788 h 40"/>
                <a:gd name="T10" fmla="*/ 1909617 w 18"/>
                <a:gd name="T11" fmla="*/ 46050978 h 40"/>
                <a:gd name="T12" fmla="*/ 17183787 w 18"/>
                <a:gd name="T13" fmla="*/ 70994265 h 40"/>
                <a:gd name="T14" fmla="*/ 22911258 w 18"/>
                <a:gd name="T15" fmla="*/ 6715726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"/>
                <a:gd name="T25" fmla="*/ 0 h 40"/>
                <a:gd name="T26" fmla="*/ 18 w 18"/>
                <a:gd name="T27" fmla="*/ 40 h 4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" h="40">
                  <a:moveTo>
                    <a:pt x="12" y="35"/>
                  </a:moveTo>
                  <a:cubicBezTo>
                    <a:pt x="13" y="31"/>
                    <a:pt x="14" y="23"/>
                    <a:pt x="15" y="21"/>
                  </a:cubicBezTo>
                  <a:cubicBezTo>
                    <a:pt x="17" y="20"/>
                    <a:pt x="18" y="12"/>
                    <a:pt x="17" y="9"/>
                  </a:cubicBezTo>
                  <a:cubicBezTo>
                    <a:pt x="15" y="7"/>
                    <a:pt x="14" y="4"/>
                    <a:pt x="13" y="2"/>
                  </a:cubicBezTo>
                  <a:cubicBezTo>
                    <a:pt x="11" y="0"/>
                    <a:pt x="3" y="9"/>
                    <a:pt x="3" y="10"/>
                  </a:cubicBezTo>
                  <a:cubicBezTo>
                    <a:pt x="2" y="12"/>
                    <a:pt x="0" y="21"/>
                    <a:pt x="1" y="24"/>
                  </a:cubicBezTo>
                  <a:cubicBezTo>
                    <a:pt x="2" y="27"/>
                    <a:pt x="6" y="34"/>
                    <a:pt x="9" y="37"/>
                  </a:cubicBezTo>
                  <a:cubicBezTo>
                    <a:pt x="11" y="40"/>
                    <a:pt x="11" y="40"/>
                    <a:pt x="12" y="35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31" name="Freeform 33"/>
            <p:cNvSpPr>
              <a:spLocks noChangeArrowheads="1"/>
            </p:cNvSpPr>
            <p:nvPr/>
          </p:nvSpPr>
          <p:spPr bwMode="auto">
            <a:xfrm>
              <a:off x="6177646" y="2495271"/>
              <a:ext cx="39924" cy="45231"/>
            </a:xfrm>
            <a:custGeom>
              <a:avLst/>
              <a:gdLst>
                <a:gd name="T0" fmla="*/ 13364556 w 27"/>
                <a:gd name="T1" fmla="*/ 3756914 h 33"/>
                <a:gd name="T2" fmla="*/ 3819234 w 27"/>
                <a:gd name="T3" fmla="*/ 11272114 h 33"/>
                <a:gd name="T4" fmla="*/ 1909617 w 27"/>
                <a:gd name="T5" fmla="*/ 20665080 h 33"/>
                <a:gd name="T6" fmla="*/ 13364556 w 27"/>
                <a:gd name="T7" fmla="*/ 30058052 h 33"/>
                <a:gd name="T8" fmla="*/ 13364556 w 27"/>
                <a:gd name="T9" fmla="*/ 18785939 h 33"/>
                <a:gd name="T10" fmla="*/ 21003022 w 27"/>
                <a:gd name="T11" fmla="*/ 24421998 h 33"/>
                <a:gd name="T12" fmla="*/ 19093405 w 27"/>
                <a:gd name="T13" fmla="*/ 39451019 h 33"/>
                <a:gd name="T14" fmla="*/ 19093405 w 27"/>
                <a:gd name="T15" fmla="*/ 48845367 h 33"/>
                <a:gd name="T16" fmla="*/ 28640111 w 27"/>
                <a:gd name="T17" fmla="*/ 60116105 h 33"/>
                <a:gd name="T18" fmla="*/ 30548345 w 27"/>
                <a:gd name="T19" fmla="*/ 52602279 h 33"/>
                <a:gd name="T20" fmla="*/ 38186811 w 27"/>
                <a:gd name="T21" fmla="*/ 61995246 h 33"/>
                <a:gd name="T22" fmla="*/ 45823905 w 27"/>
                <a:gd name="T23" fmla="*/ 54480050 h 33"/>
                <a:gd name="T24" fmla="*/ 45823905 w 27"/>
                <a:gd name="T25" fmla="*/ 41330161 h 33"/>
                <a:gd name="T26" fmla="*/ 49641756 w 27"/>
                <a:gd name="T27" fmla="*/ 22544227 h 33"/>
                <a:gd name="T28" fmla="*/ 40095045 w 27"/>
                <a:gd name="T29" fmla="*/ 9392969 h 33"/>
                <a:gd name="T30" fmla="*/ 34367578 w 27"/>
                <a:gd name="T31" fmla="*/ 3756914 h 33"/>
                <a:gd name="T32" fmla="*/ 22911262 w 27"/>
                <a:gd name="T33" fmla="*/ 1879142 h 33"/>
                <a:gd name="T34" fmla="*/ 13364556 w 27"/>
                <a:gd name="T35" fmla="*/ 3756914 h 3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7"/>
                <a:gd name="T55" fmla="*/ 0 h 33"/>
                <a:gd name="T56" fmla="*/ 27 w 27"/>
                <a:gd name="T57" fmla="*/ 33 h 3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7" h="33">
                  <a:moveTo>
                    <a:pt x="7" y="2"/>
                  </a:moveTo>
                  <a:cubicBezTo>
                    <a:pt x="6" y="4"/>
                    <a:pt x="3" y="5"/>
                    <a:pt x="2" y="6"/>
                  </a:cubicBezTo>
                  <a:cubicBezTo>
                    <a:pt x="0" y="7"/>
                    <a:pt x="0" y="10"/>
                    <a:pt x="1" y="11"/>
                  </a:cubicBezTo>
                  <a:cubicBezTo>
                    <a:pt x="1" y="12"/>
                    <a:pt x="6" y="16"/>
                    <a:pt x="7" y="16"/>
                  </a:cubicBezTo>
                  <a:cubicBezTo>
                    <a:pt x="8" y="16"/>
                    <a:pt x="6" y="10"/>
                    <a:pt x="7" y="10"/>
                  </a:cubicBezTo>
                  <a:cubicBezTo>
                    <a:pt x="8" y="9"/>
                    <a:pt x="9" y="12"/>
                    <a:pt x="11" y="13"/>
                  </a:cubicBezTo>
                  <a:cubicBezTo>
                    <a:pt x="13" y="15"/>
                    <a:pt x="11" y="19"/>
                    <a:pt x="10" y="21"/>
                  </a:cubicBezTo>
                  <a:cubicBezTo>
                    <a:pt x="9" y="22"/>
                    <a:pt x="10" y="24"/>
                    <a:pt x="10" y="26"/>
                  </a:cubicBezTo>
                  <a:cubicBezTo>
                    <a:pt x="11" y="28"/>
                    <a:pt x="13" y="32"/>
                    <a:pt x="15" y="32"/>
                  </a:cubicBezTo>
                  <a:cubicBezTo>
                    <a:pt x="16" y="33"/>
                    <a:pt x="15" y="29"/>
                    <a:pt x="16" y="28"/>
                  </a:cubicBezTo>
                  <a:cubicBezTo>
                    <a:pt x="17" y="28"/>
                    <a:pt x="18" y="33"/>
                    <a:pt x="20" y="33"/>
                  </a:cubicBezTo>
                  <a:cubicBezTo>
                    <a:pt x="21" y="33"/>
                    <a:pt x="22" y="30"/>
                    <a:pt x="24" y="29"/>
                  </a:cubicBezTo>
                  <a:cubicBezTo>
                    <a:pt x="25" y="28"/>
                    <a:pt x="24" y="24"/>
                    <a:pt x="24" y="22"/>
                  </a:cubicBezTo>
                  <a:cubicBezTo>
                    <a:pt x="23" y="19"/>
                    <a:pt x="25" y="14"/>
                    <a:pt x="26" y="12"/>
                  </a:cubicBezTo>
                  <a:cubicBezTo>
                    <a:pt x="27" y="10"/>
                    <a:pt x="22" y="8"/>
                    <a:pt x="21" y="5"/>
                  </a:cubicBezTo>
                  <a:cubicBezTo>
                    <a:pt x="21" y="3"/>
                    <a:pt x="20" y="1"/>
                    <a:pt x="18" y="2"/>
                  </a:cubicBezTo>
                  <a:cubicBezTo>
                    <a:pt x="16" y="3"/>
                    <a:pt x="14" y="3"/>
                    <a:pt x="12" y="1"/>
                  </a:cubicBezTo>
                  <a:cubicBezTo>
                    <a:pt x="10" y="0"/>
                    <a:pt x="8" y="0"/>
                    <a:pt x="7" y="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32" name="Freeform 34"/>
            <p:cNvSpPr>
              <a:spLocks noChangeArrowheads="1"/>
            </p:cNvSpPr>
            <p:nvPr/>
          </p:nvSpPr>
          <p:spPr bwMode="auto">
            <a:xfrm>
              <a:off x="6217570" y="2488486"/>
              <a:ext cx="37504" cy="30531"/>
            </a:xfrm>
            <a:custGeom>
              <a:avLst/>
              <a:gdLst>
                <a:gd name="T0" fmla="*/ 25547864 w 25"/>
                <a:gd name="T1" fmla="*/ 21185737 h 22"/>
                <a:gd name="T2" fmla="*/ 41269944 w 25"/>
                <a:gd name="T3" fmla="*/ 21185737 h 22"/>
                <a:gd name="T4" fmla="*/ 45200814 w 25"/>
                <a:gd name="T5" fmla="*/ 5777299 h 22"/>
                <a:gd name="T6" fmla="*/ 31444170 w 25"/>
                <a:gd name="T7" fmla="*/ 0 h 22"/>
                <a:gd name="T8" fmla="*/ 21618390 w 25"/>
                <a:gd name="T9" fmla="*/ 11555985 h 22"/>
                <a:gd name="T10" fmla="*/ 9825777 w 25"/>
                <a:gd name="T11" fmla="*/ 9629754 h 22"/>
                <a:gd name="T12" fmla="*/ 0 w 25"/>
                <a:gd name="T13" fmla="*/ 23110582 h 22"/>
                <a:gd name="T14" fmla="*/ 5896308 w 25"/>
                <a:gd name="T15" fmla="*/ 25036810 h 22"/>
                <a:gd name="T16" fmla="*/ 15722085 w 25"/>
                <a:gd name="T17" fmla="*/ 38517630 h 22"/>
                <a:gd name="T18" fmla="*/ 25547864 w 25"/>
                <a:gd name="T19" fmla="*/ 21185737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5"/>
                <a:gd name="T31" fmla="*/ 0 h 22"/>
                <a:gd name="T32" fmla="*/ 25 w 25"/>
                <a:gd name="T33" fmla="*/ 22 h 2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5" h="22">
                  <a:moveTo>
                    <a:pt x="13" y="11"/>
                  </a:moveTo>
                  <a:cubicBezTo>
                    <a:pt x="14" y="9"/>
                    <a:pt x="19" y="11"/>
                    <a:pt x="21" y="11"/>
                  </a:cubicBezTo>
                  <a:cubicBezTo>
                    <a:pt x="22" y="11"/>
                    <a:pt x="25" y="4"/>
                    <a:pt x="23" y="3"/>
                  </a:cubicBezTo>
                  <a:cubicBezTo>
                    <a:pt x="21" y="2"/>
                    <a:pt x="18" y="0"/>
                    <a:pt x="16" y="0"/>
                  </a:cubicBezTo>
                  <a:cubicBezTo>
                    <a:pt x="13" y="1"/>
                    <a:pt x="14" y="5"/>
                    <a:pt x="11" y="6"/>
                  </a:cubicBezTo>
                  <a:cubicBezTo>
                    <a:pt x="8" y="6"/>
                    <a:pt x="6" y="4"/>
                    <a:pt x="5" y="5"/>
                  </a:cubicBezTo>
                  <a:cubicBezTo>
                    <a:pt x="3" y="7"/>
                    <a:pt x="1" y="11"/>
                    <a:pt x="0" y="12"/>
                  </a:cubicBezTo>
                  <a:cubicBezTo>
                    <a:pt x="0" y="13"/>
                    <a:pt x="1" y="13"/>
                    <a:pt x="3" y="13"/>
                  </a:cubicBezTo>
                  <a:cubicBezTo>
                    <a:pt x="5" y="14"/>
                    <a:pt x="5" y="19"/>
                    <a:pt x="8" y="20"/>
                  </a:cubicBezTo>
                  <a:cubicBezTo>
                    <a:pt x="11" y="22"/>
                    <a:pt x="12" y="13"/>
                    <a:pt x="13" y="1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33" name="Freeform 35"/>
            <p:cNvSpPr>
              <a:spLocks noChangeArrowheads="1"/>
            </p:cNvSpPr>
            <p:nvPr/>
          </p:nvSpPr>
          <p:spPr bwMode="auto">
            <a:xfrm>
              <a:off x="6190954" y="2376539"/>
              <a:ext cx="147599" cy="126648"/>
            </a:xfrm>
            <a:custGeom>
              <a:avLst/>
              <a:gdLst>
                <a:gd name="T0" fmla="*/ 81803714 w 100"/>
                <a:gd name="T1" fmla="*/ 125073161 h 92"/>
                <a:gd name="T2" fmla="*/ 58975258 w 100"/>
                <a:gd name="T3" fmla="*/ 126968751 h 92"/>
                <a:gd name="T4" fmla="*/ 22828467 w 100"/>
                <a:gd name="T5" fmla="*/ 140233748 h 92"/>
                <a:gd name="T6" fmla="*/ 3805434 w 100"/>
                <a:gd name="T7" fmla="*/ 157289924 h 92"/>
                <a:gd name="T8" fmla="*/ 26633899 w 100"/>
                <a:gd name="T9" fmla="*/ 159184137 h 92"/>
                <a:gd name="T10" fmla="*/ 45658313 w 100"/>
                <a:gd name="T11" fmla="*/ 157289924 h 92"/>
                <a:gd name="T12" fmla="*/ 60877284 w 100"/>
                <a:gd name="T13" fmla="*/ 149708942 h 92"/>
                <a:gd name="T14" fmla="*/ 87511173 w 100"/>
                <a:gd name="T15" fmla="*/ 149708942 h 92"/>
                <a:gd name="T16" fmla="*/ 89413200 w 100"/>
                <a:gd name="T17" fmla="*/ 166765118 h 92"/>
                <a:gd name="T18" fmla="*/ 112243057 w 100"/>
                <a:gd name="T19" fmla="*/ 159184137 h 92"/>
                <a:gd name="T20" fmla="*/ 119852542 w 100"/>
                <a:gd name="T21" fmla="*/ 145919140 h 92"/>
                <a:gd name="T22" fmla="*/ 136973540 w 100"/>
                <a:gd name="T23" fmla="*/ 149708942 h 92"/>
                <a:gd name="T24" fmla="*/ 152192510 w 100"/>
                <a:gd name="T25" fmla="*/ 140233748 h 92"/>
                <a:gd name="T26" fmla="*/ 161705402 w 100"/>
                <a:gd name="T27" fmla="*/ 132654143 h 92"/>
                <a:gd name="T28" fmla="*/ 171216914 w 100"/>
                <a:gd name="T29" fmla="*/ 123178948 h 92"/>
                <a:gd name="T30" fmla="*/ 171216914 w 100"/>
                <a:gd name="T31" fmla="*/ 138338158 h 92"/>
                <a:gd name="T32" fmla="*/ 182631875 w 100"/>
                <a:gd name="T33" fmla="*/ 130758553 h 92"/>
                <a:gd name="T34" fmla="*/ 182631875 w 100"/>
                <a:gd name="T35" fmla="*/ 109912575 h 92"/>
                <a:gd name="T36" fmla="*/ 176924373 w 100"/>
                <a:gd name="T37" fmla="*/ 72011775 h 92"/>
                <a:gd name="T38" fmla="*/ 184533901 w 100"/>
                <a:gd name="T39" fmla="*/ 66326383 h 92"/>
                <a:gd name="T40" fmla="*/ 186435928 w 100"/>
                <a:gd name="T41" fmla="*/ 43586181 h 92"/>
                <a:gd name="T42" fmla="*/ 165509455 w 100"/>
                <a:gd name="T43" fmla="*/ 3789804 h 92"/>
                <a:gd name="T44" fmla="*/ 155997943 w 100"/>
                <a:gd name="T45" fmla="*/ 3789804 h 92"/>
                <a:gd name="T46" fmla="*/ 163607428 w 100"/>
                <a:gd name="T47" fmla="*/ 11370789 h 92"/>
                <a:gd name="T48" fmla="*/ 152192510 w 100"/>
                <a:gd name="T49" fmla="*/ 7579608 h 92"/>
                <a:gd name="T50" fmla="*/ 146486431 w 100"/>
                <a:gd name="T51" fmla="*/ 9475197 h 92"/>
                <a:gd name="T52" fmla="*/ 148388457 w 100"/>
                <a:gd name="T53" fmla="*/ 24635792 h 92"/>
                <a:gd name="T54" fmla="*/ 152192510 w 100"/>
                <a:gd name="T55" fmla="*/ 36006576 h 92"/>
                <a:gd name="T56" fmla="*/ 146486431 w 100"/>
                <a:gd name="T57" fmla="*/ 73907365 h 92"/>
                <a:gd name="T58" fmla="*/ 117949136 w 100"/>
                <a:gd name="T59" fmla="*/ 98543167 h 92"/>
                <a:gd name="T60" fmla="*/ 106535598 w 100"/>
                <a:gd name="T61" fmla="*/ 94751988 h 92"/>
                <a:gd name="T62" fmla="*/ 98926112 w 100"/>
                <a:gd name="T63" fmla="*/ 90962186 h 92"/>
                <a:gd name="T64" fmla="*/ 93218653 w 100"/>
                <a:gd name="T65" fmla="*/ 115597967 h 92"/>
                <a:gd name="T66" fmla="*/ 89413200 w 100"/>
                <a:gd name="T67" fmla="*/ 128862964 h 9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0"/>
                <a:gd name="T103" fmla="*/ 0 h 92"/>
                <a:gd name="T104" fmla="*/ 100 w 100"/>
                <a:gd name="T105" fmla="*/ 92 h 9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0" h="92">
                  <a:moveTo>
                    <a:pt x="47" y="68"/>
                  </a:moveTo>
                  <a:cubicBezTo>
                    <a:pt x="45" y="68"/>
                    <a:pt x="45" y="66"/>
                    <a:pt x="43" y="66"/>
                  </a:cubicBezTo>
                  <a:cubicBezTo>
                    <a:pt x="42" y="65"/>
                    <a:pt x="42" y="65"/>
                    <a:pt x="37" y="65"/>
                  </a:cubicBezTo>
                  <a:cubicBezTo>
                    <a:pt x="33" y="65"/>
                    <a:pt x="33" y="66"/>
                    <a:pt x="31" y="67"/>
                  </a:cubicBezTo>
                  <a:cubicBezTo>
                    <a:pt x="29" y="68"/>
                    <a:pt x="21" y="67"/>
                    <a:pt x="19" y="68"/>
                  </a:cubicBezTo>
                  <a:cubicBezTo>
                    <a:pt x="16" y="69"/>
                    <a:pt x="14" y="73"/>
                    <a:pt x="12" y="74"/>
                  </a:cubicBezTo>
                  <a:cubicBezTo>
                    <a:pt x="10" y="76"/>
                    <a:pt x="9" y="79"/>
                    <a:pt x="7" y="80"/>
                  </a:cubicBezTo>
                  <a:cubicBezTo>
                    <a:pt x="6" y="81"/>
                    <a:pt x="3" y="80"/>
                    <a:pt x="2" y="83"/>
                  </a:cubicBezTo>
                  <a:cubicBezTo>
                    <a:pt x="0" y="86"/>
                    <a:pt x="5" y="84"/>
                    <a:pt x="9" y="84"/>
                  </a:cubicBezTo>
                  <a:cubicBezTo>
                    <a:pt x="12" y="84"/>
                    <a:pt x="13" y="84"/>
                    <a:pt x="14" y="84"/>
                  </a:cubicBezTo>
                  <a:cubicBezTo>
                    <a:pt x="14" y="83"/>
                    <a:pt x="17" y="82"/>
                    <a:pt x="18" y="83"/>
                  </a:cubicBezTo>
                  <a:cubicBezTo>
                    <a:pt x="20" y="84"/>
                    <a:pt x="23" y="83"/>
                    <a:pt x="24" y="83"/>
                  </a:cubicBezTo>
                  <a:cubicBezTo>
                    <a:pt x="25" y="83"/>
                    <a:pt x="25" y="80"/>
                    <a:pt x="27" y="80"/>
                  </a:cubicBezTo>
                  <a:cubicBezTo>
                    <a:pt x="29" y="81"/>
                    <a:pt x="31" y="79"/>
                    <a:pt x="32" y="79"/>
                  </a:cubicBezTo>
                  <a:cubicBezTo>
                    <a:pt x="33" y="78"/>
                    <a:pt x="37" y="77"/>
                    <a:pt x="39" y="77"/>
                  </a:cubicBezTo>
                  <a:cubicBezTo>
                    <a:pt x="40" y="77"/>
                    <a:pt x="43" y="77"/>
                    <a:pt x="46" y="79"/>
                  </a:cubicBezTo>
                  <a:cubicBezTo>
                    <a:pt x="48" y="80"/>
                    <a:pt x="46" y="82"/>
                    <a:pt x="45" y="83"/>
                  </a:cubicBezTo>
                  <a:cubicBezTo>
                    <a:pt x="44" y="84"/>
                    <a:pt x="45" y="86"/>
                    <a:pt x="47" y="88"/>
                  </a:cubicBezTo>
                  <a:cubicBezTo>
                    <a:pt x="49" y="90"/>
                    <a:pt x="50" y="91"/>
                    <a:pt x="53" y="91"/>
                  </a:cubicBezTo>
                  <a:cubicBezTo>
                    <a:pt x="56" y="92"/>
                    <a:pt x="57" y="86"/>
                    <a:pt x="59" y="84"/>
                  </a:cubicBezTo>
                  <a:cubicBezTo>
                    <a:pt x="60" y="83"/>
                    <a:pt x="61" y="83"/>
                    <a:pt x="62" y="82"/>
                  </a:cubicBezTo>
                  <a:cubicBezTo>
                    <a:pt x="63" y="82"/>
                    <a:pt x="62" y="78"/>
                    <a:pt x="63" y="77"/>
                  </a:cubicBezTo>
                  <a:cubicBezTo>
                    <a:pt x="63" y="77"/>
                    <a:pt x="65" y="79"/>
                    <a:pt x="66" y="79"/>
                  </a:cubicBezTo>
                  <a:cubicBezTo>
                    <a:pt x="67" y="79"/>
                    <a:pt x="70" y="79"/>
                    <a:pt x="72" y="79"/>
                  </a:cubicBezTo>
                  <a:cubicBezTo>
                    <a:pt x="73" y="79"/>
                    <a:pt x="77" y="77"/>
                    <a:pt x="78" y="76"/>
                  </a:cubicBezTo>
                  <a:cubicBezTo>
                    <a:pt x="79" y="76"/>
                    <a:pt x="79" y="74"/>
                    <a:pt x="80" y="74"/>
                  </a:cubicBezTo>
                  <a:cubicBezTo>
                    <a:pt x="81" y="73"/>
                    <a:pt x="82" y="77"/>
                    <a:pt x="84" y="77"/>
                  </a:cubicBezTo>
                  <a:cubicBezTo>
                    <a:pt x="85" y="77"/>
                    <a:pt x="85" y="71"/>
                    <a:pt x="85" y="70"/>
                  </a:cubicBezTo>
                  <a:cubicBezTo>
                    <a:pt x="84" y="68"/>
                    <a:pt x="86" y="69"/>
                    <a:pt x="87" y="69"/>
                  </a:cubicBezTo>
                  <a:cubicBezTo>
                    <a:pt x="89" y="68"/>
                    <a:pt x="90" y="66"/>
                    <a:pt x="90" y="65"/>
                  </a:cubicBezTo>
                  <a:cubicBezTo>
                    <a:pt x="91" y="65"/>
                    <a:pt x="92" y="67"/>
                    <a:pt x="91" y="68"/>
                  </a:cubicBezTo>
                  <a:cubicBezTo>
                    <a:pt x="91" y="69"/>
                    <a:pt x="89" y="71"/>
                    <a:pt x="90" y="73"/>
                  </a:cubicBezTo>
                  <a:cubicBezTo>
                    <a:pt x="90" y="75"/>
                    <a:pt x="93" y="75"/>
                    <a:pt x="95" y="75"/>
                  </a:cubicBezTo>
                  <a:cubicBezTo>
                    <a:pt x="97" y="75"/>
                    <a:pt x="95" y="72"/>
                    <a:pt x="96" y="69"/>
                  </a:cubicBezTo>
                  <a:cubicBezTo>
                    <a:pt x="97" y="67"/>
                    <a:pt x="100" y="67"/>
                    <a:pt x="98" y="65"/>
                  </a:cubicBezTo>
                  <a:cubicBezTo>
                    <a:pt x="95" y="62"/>
                    <a:pt x="96" y="59"/>
                    <a:pt x="96" y="58"/>
                  </a:cubicBezTo>
                  <a:cubicBezTo>
                    <a:pt x="97" y="57"/>
                    <a:pt x="96" y="50"/>
                    <a:pt x="96" y="49"/>
                  </a:cubicBezTo>
                  <a:cubicBezTo>
                    <a:pt x="97" y="47"/>
                    <a:pt x="94" y="40"/>
                    <a:pt x="93" y="38"/>
                  </a:cubicBezTo>
                  <a:cubicBezTo>
                    <a:pt x="93" y="37"/>
                    <a:pt x="93" y="35"/>
                    <a:pt x="94" y="34"/>
                  </a:cubicBezTo>
                  <a:cubicBezTo>
                    <a:pt x="96" y="34"/>
                    <a:pt x="96" y="35"/>
                    <a:pt x="97" y="35"/>
                  </a:cubicBezTo>
                  <a:cubicBezTo>
                    <a:pt x="98" y="34"/>
                    <a:pt x="97" y="31"/>
                    <a:pt x="97" y="29"/>
                  </a:cubicBezTo>
                  <a:cubicBezTo>
                    <a:pt x="97" y="28"/>
                    <a:pt x="98" y="25"/>
                    <a:pt x="98" y="23"/>
                  </a:cubicBezTo>
                  <a:cubicBezTo>
                    <a:pt x="98" y="22"/>
                    <a:pt x="94" y="11"/>
                    <a:pt x="92" y="10"/>
                  </a:cubicBezTo>
                  <a:cubicBezTo>
                    <a:pt x="91" y="10"/>
                    <a:pt x="88" y="3"/>
                    <a:pt x="87" y="2"/>
                  </a:cubicBezTo>
                  <a:cubicBezTo>
                    <a:pt x="87" y="1"/>
                    <a:pt x="85" y="0"/>
                    <a:pt x="83" y="0"/>
                  </a:cubicBezTo>
                  <a:cubicBezTo>
                    <a:pt x="81" y="0"/>
                    <a:pt x="82" y="2"/>
                    <a:pt x="82" y="2"/>
                  </a:cubicBezTo>
                  <a:cubicBezTo>
                    <a:pt x="82" y="3"/>
                    <a:pt x="84" y="3"/>
                    <a:pt x="85" y="3"/>
                  </a:cubicBezTo>
                  <a:cubicBezTo>
                    <a:pt x="85" y="3"/>
                    <a:pt x="85" y="5"/>
                    <a:pt x="86" y="6"/>
                  </a:cubicBezTo>
                  <a:cubicBezTo>
                    <a:pt x="86" y="7"/>
                    <a:pt x="84" y="6"/>
                    <a:pt x="83" y="6"/>
                  </a:cubicBezTo>
                  <a:cubicBezTo>
                    <a:pt x="81" y="6"/>
                    <a:pt x="80" y="5"/>
                    <a:pt x="80" y="4"/>
                  </a:cubicBezTo>
                  <a:cubicBezTo>
                    <a:pt x="79" y="2"/>
                    <a:pt x="79" y="1"/>
                    <a:pt x="77" y="1"/>
                  </a:cubicBezTo>
                  <a:cubicBezTo>
                    <a:pt x="76" y="2"/>
                    <a:pt x="77" y="3"/>
                    <a:pt x="77" y="5"/>
                  </a:cubicBezTo>
                  <a:cubicBezTo>
                    <a:pt x="77" y="6"/>
                    <a:pt x="76" y="7"/>
                    <a:pt x="75" y="8"/>
                  </a:cubicBezTo>
                  <a:cubicBezTo>
                    <a:pt x="75" y="9"/>
                    <a:pt x="76" y="10"/>
                    <a:pt x="78" y="13"/>
                  </a:cubicBezTo>
                  <a:cubicBezTo>
                    <a:pt x="79" y="15"/>
                    <a:pt x="78" y="15"/>
                    <a:pt x="77" y="16"/>
                  </a:cubicBezTo>
                  <a:cubicBezTo>
                    <a:pt x="76" y="18"/>
                    <a:pt x="78" y="18"/>
                    <a:pt x="80" y="19"/>
                  </a:cubicBezTo>
                  <a:cubicBezTo>
                    <a:pt x="82" y="21"/>
                    <a:pt x="80" y="26"/>
                    <a:pt x="80" y="28"/>
                  </a:cubicBezTo>
                  <a:cubicBezTo>
                    <a:pt x="79" y="31"/>
                    <a:pt x="78" y="36"/>
                    <a:pt x="77" y="39"/>
                  </a:cubicBezTo>
                  <a:cubicBezTo>
                    <a:pt x="75" y="41"/>
                    <a:pt x="72" y="45"/>
                    <a:pt x="69" y="46"/>
                  </a:cubicBezTo>
                  <a:cubicBezTo>
                    <a:pt x="66" y="47"/>
                    <a:pt x="63" y="50"/>
                    <a:pt x="62" y="52"/>
                  </a:cubicBezTo>
                  <a:cubicBezTo>
                    <a:pt x="62" y="53"/>
                    <a:pt x="60" y="54"/>
                    <a:pt x="58" y="54"/>
                  </a:cubicBezTo>
                  <a:cubicBezTo>
                    <a:pt x="56" y="54"/>
                    <a:pt x="55" y="52"/>
                    <a:pt x="56" y="50"/>
                  </a:cubicBezTo>
                  <a:cubicBezTo>
                    <a:pt x="57" y="48"/>
                    <a:pt x="57" y="46"/>
                    <a:pt x="56" y="46"/>
                  </a:cubicBezTo>
                  <a:cubicBezTo>
                    <a:pt x="55" y="46"/>
                    <a:pt x="53" y="47"/>
                    <a:pt x="52" y="48"/>
                  </a:cubicBezTo>
                  <a:cubicBezTo>
                    <a:pt x="52" y="49"/>
                    <a:pt x="53" y="52"/>
                    <a:pt x="53" y="54"/>
                  </a:cubicBezTo>
                  <a:cubicBezTo>
                    <a:pt x="53" y="57"/>
                    <a:pt x="50" y="59"/>
                    <a:pt x="49" y="61"/>
                  </a:cubicBezTo>
                  <a:cubicBezTo>
                    <a:pt x="48" y="62"/>
                    <a:pt x="51" y="64"/>
                    <a:pt x="51" y="66"/>
                  </a:cubicBezTo>
                  <a:cubicBezTo>
                    <a:pt x="50" y="67"/>
                    <a:pt x="48" y="68"/>
                    <a:pt x="47" y="68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34" name="Freeform 36"/>
            <p:cNvSpPr>
              <a:spLocks noChangeArrowheads="1"/>
            </p:cNvSpPr>
            <p:nvPr/>
          </p:nvSpPr>
          <p:spPr bwMode="auto">
            <a:xfrm>
              <a:off x="6291369" y="2306430"/>
              <a:ext cx="82268" cy="70109"/>
            </a:xfrm>
            <a:custGeom>
              <a:avLst/>
              <a:gdLst>
                <a:gd name="T0" fmla="*/ 23444999 w 55"/>
                <a:gd name="T1" fmla="*/ 60949964 h 50"/>
                <a:gd name="T2" fmla="*/ 11723198 w 55"/>
                <a:gd name="T3" fmla="*/ 57016850 h 50"/>
                <a:gd name="T4" fmla="*/ 7814999 w 55"/>
                <a:gd name="T5" fmla="*/ 64881675 h 50"/>
                <a:gd name="T6" fmla="*/ 0 w 55"/>
                <a:gd name="T7" fmla="*/ 72746500 h 50"/>
                <a:gd name="T8" fmla="*/ 7814999 w 55"/>
                <a:gd name="T9" fmla="*/ 84543037 h 50"/>
                <a:gd name="T10" fmla="*/ 5860900 w 55"/>
                <a:gd name="T11" fmla="*/ 90440604 h 50"/>
                <a:gd name="T12" fmla="*/ 11723198 w 55"/>
                <a:gd name="T13" fmla="*/ 96339596 h 50"/>
                <a:gd name="T14" fmla="*/ 19538194 w 55"/>
                <a:gd name="T15" fmla="*/ 90440604 h 50"/>
                <a:gd name="T16" fmla="*/ 27353196 w 55"/>
                <a:gd name="T17" fmla="*/ 86508893 h 50"/>
                <a:gd name="T18" fmla="*/ 21492293 w 55"/>
                <a:gd name="T19" fmla="*/ 80609923 h 50"/>
                <a:gd name="T20" fmla="*/ 11723198 w 55"/>
                <a:gd name="T21" fmla="*/ 78644068 h 50"/>
                <a:gd name="T22" fmla="*/ 13675899 w 55"/>
                <a:gd name="T23" fmla="*/ 68813387 h 50"/>
                <a:gd name="T24" fmla="*/ 21492293 w 55"/>
                <a:gd name="T25" fmla="*/ 76678212 h 50"/>
                <a:gd name="T26" fmla="*/ 31261393 w 55"/>
                <a:gd name="T27" fmla="*/ 70779242 h 50"/>
                <a:gd name="T28" fmla="*/ 44937286 w 55"/>
                <a:gd name="T29" fmla="*/ 74712356 h 50"/>
                <a:gd name="T30" fmla="*/ 66429584 w 55"/>
                <a:gd name="T31" fmla="*/ 84543037 h 50"/>
                <a:gd name="T32" fmla="*/ 70336383 w 55"/>
                <a:gd name="T33" fmla="*/ 74712356 h 50"/>
                <a:gd name="T34" fmla="*/ 84013675 w 55"/>
                <a:gd name="T35" fmla="*/ 58982706 h 50"/>
                <a:gd name="T36" fmla="*/ 105504586 w 55"/>
                <a:gd name="T37" fmla="*/ 51119283 h 50"/>
                <a:gd name="T38" fmla="*/ 99643689 w 55"/>
                <a:gd name="T39" fmla="*/ 51119283 h 50"/>
                <a:gd name="T40" fmla="*/ 93782791 w 55"/>
                <a:gd name="T41" fmla="*/ 41288591 h 50"/>
                <a:gd name="T42" fmla="*/ 89874572 w 55"/>
                <a:gd name="T43" fmla="*/ 31457910 h 50"/>
                <a:gd name="T44" fmla="*/ 78151379 w 55"/>
                <a:gd name="T45" fmla="*/ 35389621 h 50"/>
                <a:gd name="T46" fmla="*/ 74244580 w 55"/>
                <a:gd name="T47" fmla="*/ 29492054 h 50"/>
                <a:gd name="T48" fmla="*/ 64475486 w 55"/>
                <a:gd name="T49" fmla="*/ 31457910 h 50"/>
                <a:gd name="T50" fmla="*/ 44937286 w 55"/>
                <a:gd name="T51" fmla="*/ 19661367 h 50"/>
                <a:gd name="T52" fmla="*/ 27353196 w 55"/>
                <a:gd name="T53" fmla="*/ 3931713 h 50"/>
                <a:gd name="T54" fmla="*/ 21492293 w 55"/>
                <a:gd name="T55" fmla="*/ 3931713 h 50"/>
                <a:gd name="T56" fmla="*/ 21492293 w 55"/>
                <a:gd name="T57" fmla="*/ 13762398 h 50"/>
                <a:gd name="T58" fmla="*/ 27353196 w 55"/>
                <a:gd name="T59" fmla="*/ 35389621 h 50"/>
                <a:gd name="T60" fmla="*/ 27353196 w 55"/>
                <a:gd name="T61" fmla="*/ 49153427 h 50"/>
                <a:gd name="T62" fmla="*/ 23444999 w 55"/>
                <a:gd name="T63" fmla="*/ 60949964 h 5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5"/>
                <a:gd name="T97" fmla="*/ 0 h 50"/>
                <a:gd name="T98" fmla="*/ 55 w 55"/>
                <a:gd name="T99" fmla="*/ 50 h 5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5" h="50">
                  <a:moveTo>
                    <a:pt x="12" y="31"/>
                  </a:moveTo>
                  <a:cubicBezTo>
                    <a:pt x="11" y="31"/>
                    <a:pt x="8" y="29"/>
                    <a:pt x="6" y="29"/>
                  </a:cubicBezTo>
                  <a:cubicBezTo>
                    <a:pt x="3" y="29"/>
                    <a:pt x="5" y="32"/>
                    <a:pt x="4" y="33"/>
                  </a:cubicBezTo>
                  <a:cubicBezTo>
                    <a:pt x="3" y="34"/>
                    <a:pt x="0" y="35"/>
                    <a:pt x="0" y="37"/>
                  </a:cubicBezTo>
                  <a:cubicBezTo>
                    <a:pt x="0" y="39"/>
                    <a:pt x="2" y="41"/>
                    <a:pt x="4" y="43"/>
                  </a:cubicBezTo>
                  <a:cubicBezTo>
                    <a:pt x="6" y="45"/>
                    <a:pt x="4" y="44"/>
                    <a:pt x="3" y="46"/>
                  </a:cubicBezTo>
                  <a:cubicBezTo>
                    <a:pt x="3" y="47"/>
                    <a:pt x="5" y="48"/>
                    <a:pt x="6" y="49"/>
                  </a:cubicBezTo>
                  <a:cubicBezTo>
                    <a:pt x="8" y="50"/>
                    <a:pt x="9" y="47"/>
                    <a:pt x="10" y="46"/>
                  </a:cubicBezTo>
                  <a:cubicBezTo>
                    <a:pt x="11" y="46"/>
                    <a:pt x="12" y="44"/>
                    <a:pt x="14" y="44"/>
                  </a:cubicBezTo>
                  <a:cubicBezTo>
                    <a:pt x="15" y="44"/>
                    <a:pt x="14" y="41"/>
                    <a:pt x="11" y="41"/>
                  </a:cubicBezTo>
                  <a:cubicBezTo>
                    <a:pt x="9" y="41"/>
                    <a:pt x="8" y="41"/>
                    <a:pt x="6" y="40"/>
                  </a:cubicBezTo>
                  <a:cubicBezTo>
                    <a:pt x="4" y="39"/>
                    <a:pt x="6" y="36"/>
                    <a:pt x="7" y="35"/>
                  </a:cubicBezTo>
                  <a:cubicBezTo>
                    <a:pt x="8" y="35"/>
                    <a:pt x="11" y="38"/>
                    <a:pt x="11" y="39"/>
                  </a:cubicBezTo>
                  <a:cubicBezTo>
                    <a:pt x="12" y="40"/>
                    <a:pt x="16" y="36"/>
                    <a:pt x="16" y="36"/>
                  </a:cubicBezTo>
                  <a:cubicBezTo>
                    <a:pt x="17" y="35"/>
                    <a:pt x="21" y="38"/>
                    <a:pt x="23" y="38"/>
                  </a:cubicBezTo>
                  <a:cubicBezTo>
                    <a:pt x="25" y="37"/>
                    <a:pt x="32" y="42"/>
                    <a:pt x="34" y="43"/>
                  </a:cubicBezTo>
                  <a:cubicBezTo>
                    <a:pt x="36" y="44"/>
                    <a:pt x="36" y="41"/>
                    <a:pt x="36" y="38"/>
                  </a:cubicBezTo>
                  <a:cubicBezTo>
                    <a:pt x="37" y="34"/>
                    <a:pt x="39" y="31"/>
                    <a:pt x="43" y="30"/>
                  </a:cubicBezTo>
                  <a:cubicBezTo>
                    <a:pt x="46" y="28"/>
                    <a:pt x="54" y="27"/>
                    <a:pt x="54" y="26"/>
                  </a:cubicBezTo>
                  <a:cubicBezTo>
                    <a:pt x="55" y="25"/>
                    <a:pt x="53" y="26"/>
                    <a:pt x="51" y="26"/>
                  </a:cubicBezTo>
                  <a:cubicBezTo>
                    <a:pt x="49" y="26"/>
                    <a:pt x="49" y="22"/>
                    <a:pt x="48" y="21"/>
                  </a:cubicBezTo>
                  <a:cubicBezTo>
                    <a:pt x="47" y="20"/>
                    <a:pt x="47" y="17"/>
                    <a:pt x="46" y="16"/>
                  </a:cubicBezTo>
                  <a:cubicBezTo>
                    <a:pt x="46" y="15"/>
                    <a:pt x="42" y="18"/>
                    <a:pt x="40" y="18"/>
                  </a:cubicBezTo>
                  <a:cubicBezTo>
                    <a:pt x="39" y="18"/>
                    <a:pt x="39" y="16"/>
                    <a:pt x="38" y="15"/>
                  </a:cubicBezTo>
                  <a:cubicBezTo>
                    <a:pt x="37" y="13"/>
                    <a:pt x="35" y="15"/>
                    <a:pt x="33" y="16"/>
                  </a:cubicBezTo>
                  <a:cubicBezTo>
                    <a:pt x="31" y="16"/>
                    <a:pt x="26" y="12"/>
                    <a:pt x="23" y="10"/>
                  </a:cubicBezTo>
                  <a:cubicBezTo>
                    <a:pt x="20" y="8"/>
                    <a:pt x="15" y="3"/>
                    <a:pt x="14" y="2"/>
                  </a:cubicBezTo>
                  <a:cubicBezTo>
                    <a:pt x="12" y="0"/>
                    <a:pt x="12" y="1"/>
                    <a:pt x="11" y="2"/>
                  </a:cubicBezTo>
                  <a:cubicBezTo>
                    <a:pt x="10" y="3"/>
                    <a:pt x="10" y="5"/>
                    <a:pt x="11" y="7"/>
                  </a:cubicBezTo>
                  <a:cubicBezTo>
                    <a:pt x="13" y="8"/>
                    <a:pt x="14" y="17"/>
                    <a:pt x="14" y="18"/>
                  </a:cubicBezTo>
                  <a:cubicBezTo>
                    <a:pt x="13" y="19"/>
                    <a:pt x="12" y="23"/>
                    <a:pt x="14" y="25"/>
                  </a:cubicBezTo>
                  <a:cubicBezTo>
                    <a:pt x="15" y="27"/>
                    <a:pt x="13" y="30"/>
                    <a:pt x="12" y="3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35" name="Freeform 37"/>
            <p:cNvSpPr>
              <a:spLocks noChangeArrowheads="1"/>
            </p:cNvSpPr>
            <p:nvPr/>
          </p:nvSpPr>
          <p:spPr bwMode="auto">
            <a:xfrm>
              <a:off x="6255074" y="2140205"/>
              <a:ext cx="77429" cy="157179"/>
            </a:xfrm>
            <a:custGeom>
              <a:avLst/>
              <a:gdLst>
                <a:gd name="T0" fmla="*/ 20501321 w 53"/>
                <a:gd name="T1" fmla="*/ 56108737 h 113"/>
                <a:gd name="T2" fmla="*/ 31685104 w 53"/>
                <a:gd name="T3" fmla="*/ 83194983 h 113"/>
                <a:gd name="T4" fmla="*/ 37275627 w 53"/>
                <a:gd name="T5" fmla="*/ 100608486 h 113"/>
                <a:gd name="T6" fmla="*/ 39139135 w 53"/>
                <a:gd name="T7" fmla="*/ 116087136 h 113"/>
                <a:gd name="T8" fmla="*/ 39139135 w 53"/>
                <a:gd name="T9" fmla="*/ 118021967 h 113"/>
                <a:gd name="T10" fmla="*/ 41004008 w 53"/>
                <a:gd name="T11" fmla="*/ 135435448 h 113"/>
                <a:gd name="T12" fmla="*/ 54049938 w 53"/>
                <a:gd name="T13" fmla="*/ 170261020 h 113"/>
                <a:gd name="T14" fmla="*/ 63368842 w 53"/>
                <a:gd name="T15" fmla="*/ 216695622 h 113"/>
                <a:gd name="T16" fmla="*/ 70824238 w 53"/>
                <a:gd name="T17" fmla="*/ 205086634 h 113"/>
                <a:gd name="T18" fmla="*/ 89462046 w 53"/>
                <a:gd name="T19" fmla="*/ 214760791 h 113"/>
                <a:gd name="T20" fmla="*/ 80143142 w 53"/>
                <a:gd name="T21" fmla="*/ 193477647 h 113"/>
                <a:gd name="T22" fmla="*/ 67095857 w 53"/>
                <a:gd name="T23" fmla="*/ 174130682 h 113"/>
                <a:gd name="T24" fmla="*/ 67095857 w 53"/>
                <a:gd name="T25" fmla="*/ 156717201 h 113"/>
                <a:gd name="T26" fmla="*/ 68960730 w 53"/>
                <a:gd name="T27" fmla="*/ 139303720 h 113"/>
                <a:gd name="T28" fmla="*/ 95053956 w 53"/>
                <a:gd name="T29" fmla="*/ 150912707 h 113"/>
                <a:gd name="T30" fmla="*/ 87598538 w 53"/>
                <a:gd name="T31" fmla="*/ 139303720 h 113"/>
                <a:gd name="T32" fmla="*/ 85735031 w 53"/>
                <a:gd name="T33" fmla="*/ 135435448 h 113"/>
                <a:gd name="T34" fmla="*/ 83870158 w 53"/>
                <a:gd name="T35" fmla="*/ 133500617 h 113"/>
                <a:gd name="T36" fmla="*/ 82006650 w 53"/>
                <a:gd name="T37" fmla="*/ 129630955 h 113"/>
                <a:gd name="T38" fmla="*/ 82006650 w 53"/>
                <a:gd name="T39" fmla="*/ 129630955 h 113"/>
                <a:gd name="T40" fmla="*/ 80143142 w 53"/>
                <a:gd name="T41" fmla="*/ 123826461 h 113"/>
                <a:gd name="T42" fmla="*/ 80143142 w 53"/>
                <a:gd name="T43" fmla="*/ 121891630 h 113"/>
                <a:gd name="T44" fmla="*/ 78279634 w 53"/>
                <a:gd name="T45" fmla="*/ 118021967 h 113"/>
                <a:gd name="T46" fmla="*/ 76416127 w 53"/>
                <a:gd name="T47" fmla="*/ 110282642 h 113"/>
                <a:gd name="T48" fmla="*/ 63368842 w 53"/>
                <a:gd name="T49" fmla="*/ 92869161 h 113"/>
                <a:gd name="T50" fmla="*/ 46594542 w 53"/>
                <a:gd name="T51" fmla="*/ 58043568 h 113"/>
                <a:gd name="T52" fmla="*/ 37275627 w 53"/>
                <a:gd name="T53" fmla="*/ 46434580 h 113"/>
                <a:gd name="T54" fmla="*/ 24229707 w 53"/>
                <a:gd name="T55" fmla="*/ 15478655 h 113"/>
                <a:gd name="T56" fmla="*/ 22364829 w 53"/>
                <a:gd name="T57" fmla="*/ 3869664 h 113"/>
                <a:gd name="T58" fmla="*/ 3727017 w 53"/>
                <a:gd name="T59" fmla="*/ 0 h 113"/>
                <a:gd name="T60" fmla="*/ 16774306 w 53"/>
                <a:gd name="T61" fmla="*/ 13543824 h 113"/>
                <a:gd name="T62" fmla="*/ 7455399 w 53"/>
                <a:gd name="T63" fmla="*/ 21283149 h 113"/>
                <a:gd name="T64" fmla="*/ 11182414 w 53"/>
                <a:gd name="T65" fmla="*/ 38695245 h 113"/>
                <a:gd name="T66" fmla="*/ 20501321 w 53"/>
                <a:gd name="T67" fmla="*/ 56108737 h 11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3"/>
                <a:gd name="T103" fmla="*/ 0 h 113"/>
                <a:gd name="T104" fmla="*/ 53 w 53"/>
                <a:gd name="T105" fmla="*/ 113 h 11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3" h="113">
                  <a:moveTo>
                    <a:pt x="11" y="29"/>
                  </a:moveTo>
                  <a:cubicBezTo>
                    <a:pt x="13" y="33"/>
                    <a:pt x="15" y="42"/>
                    <a:pt x="17" y="43"/>
                  </a:cubicBezTo>
                  <a:cubicBezTo>
                    <a:pt x="18" y="44"/>
                    <a:pt x="20" y="50"/>
                    <a:pt x="20" y="52"/>
                  </a:cubicBezTo>
                  <a:cubicBezTo>
                    <a:pt x="20" y="53"/>
                    <a:pt x="20" y="56"/>
                    <a:pt x="21" y="60"/>
                  </a:cubicBezTo>
                  <a:cubicBezTo>
                    <a:pt x="21" y="60"/>
                    <a:pt x="21" y="61"/>
                    <a:pt x="21" y="61"/>
                  </a:cubicBezTo>
                  <a:cubicBezTo>
                    <a:pt x="22" y="65"/>
                    <a:pt x="22" y="69"/>
                    <a:pt x="22" y="70"/>
                  </a:cubicBezTo>
                  <a:cubicBezTo>
                    <a:pt x="22" y="73"/>
                    <a:pt x="28" y="86"/>
                    <a:pt x="29" y="88"/>
                  </a:cubicBezTo>
                  <a:cubicBezTo>
                    <a:pt x="30" y="90"/>
                    <a:pt x="31" y="111"/>
                    <a:pt x="34" y="112"/>
                  </a:cubicBezTo>
                  <a:cubicBezTo>
                    <a:pt x="38" y="113"/>
                    <a:pt x="37" y="107"/>
                    <a:pt x="38" y="106"/>
                  </a:cubicBezTo>
                  <a:cubicBezTo>
                    <a:pt x="39" y="105"/>
                    <a:pt x="44" y="110"/>
                    <a:pt x="48" y="111"/>
                  </a:cubicBezTo>
                  <a:cubicBezTo>
                    <a:pt x="53" y="113"/>
                    <a:pt x="43" y="101"/>
                    <a:pt x="43" y="100"/>
                  </a:cubicBezTo>
                  <a:cubicBezTo>
                    <a:pt x="43" y="98"/>
                    <a:pt x="38" y="93"/>
                    <a:pt x="36" y="90"/>
                  </a:cubicBezTo>
                  <a:cubicBezTo>
                    <a:pt x="34" y="87"/>
                    <a:pt x="35" y="83"/>
                    <a:pt x="36" y="81"/>
                  </a:cubicBezTo>
                  <a:cubicBezTo>
                    <a:pt x="36" y="79"/>
                    <a:pt x="35" y="73"/>
                    <a:pt x="37" y="72"/>
                  </a:cubicBezTo>
                  <a:cubicBezTo>
                    <a:pt x="39" y="71"/>
                    <a:pt x="49" y="77"/>
                    <a:pt x="51" y="78"/>
                  </a:cubicBezTo>
                  <a:cubicBezTo>
                    <a:pt x="53" y="79"/>
                    <a:pt x="49" y="75"/>
                    <a:pt x="47" y="72"/>
                  </a:cubicBezTo>
                  <a:cubicBezTo>
                    <a:pt x="46" y="71"/>
                    <a:pt x="46" y="70"/>
                    <a:pt x="46" y="70"/>
                  </a:cubicBezTo>
                  <a:cubicBezTo>
                    <a:pt x="45" y="70"/>
                    <a:pt x="45" y="69"/>
                    <a:pt x="45" y="69"/>
                  </a:cubicBezTo>
                  <a:cubicBezTo>
                    <a:pt x="45" y="68"/>
                    <a:pt x="45" y="68"/>
                    <a:pt x="44" y="67"/>
                  </a:cubicBezTo>
                  <a:cubicBezTo>
                    <a:pt x="44" y="67"/>
                    <a:pt x="44" y="67"/>
                    <a:pt x="44" y="67"/>
                  </a:cubicBezTo>
                  <a:cubicBezTo>
                    <a:pt x="44" y="66"/>
                    <a:pt x="44" y="65"/>
                    <a:pt x="43" y="64"/>
                  </a:cubicBezTo>
                  <a:cubicBezTo>
                    <a:pt x="43" y="64"/>
                    <a:pt x="43" y="64"/>
                    <a:pt x="43" y="63"/>
                  </a:cubicBezTo>
                  <a:cubicBezTo>
                    <a:pt x="43" y="62"/>
                    <a:pt x="42" y="62"/>
                    <a:pt x="42" y="61"/>
                  </a:cubicBezTo>
                  <a:cubicBezTo>
                    <a:pt x="42" y="59"/>
                    <a:pt x="41" y="58"/>
                    <a:pt x="41" y="57"/>
                  </a:cubicBezTo>
                  <a:cubicBezTo>
                    <a:pt x="40" y="53"/>
                    <a:pt x="37" y="52"/>
                    <a:pt x="34" y="48"/>
                  </a:cubicBezTo>
                  <a:cubicBezTo>
                    <a:pt x="31" y="45"/>
                    <a:pt x="27" y="33"/>
                    <a:pt x="25" y="30"/>
                  </a:cubicBezTo>
                  <a:cubicBezTo>
                    <a:pt x="22" y="27"/>
                    <a:pt x="21" y="28"/>
                    <a:pt x="20" y="24"/>
                  </a:cubicBezTo>
                  <a:cubicBezTo>
                    <a:pt x="19" y="19"/>
                    <a:pt x="15" y="11"/>
                    <a:pt x="13" y="8"/>
                  </a:cubicBezTo>
                  <a:cubicBezTo>
                    <a:pt x="12" y="5"/>
                    <a:pt x="13" y="5"/>
                    <a:pt x="12" y="2"/>
                  </a:cubicBezTo>
                  <a:cubicBezTo>
                    <a:pt x="11" y="0"/>
                    <a:pt x="5" y="0"/>
                    <a:pt x="2" y="0"/>
                  </a:cubicBezTo>
                  <a:cubicBezTo>
                    <a:pt x="0" y="1"/>
                    <a:pt x="7" y="5"/>
                    <a:pt x="9" y="7"/>
                  </a:cubicBezTo>
                  <a:cubicBezTo>
                    <a:pt x="10" y="10"/>
                    <a:pt x="7" y="9"/>
                    <a:pt x="4" y="11"/>
                  </a:cubicBezTo>
                  <a:cubicBezTo>
                    <a:pt x="1" y="13"/>
                    <a:pt x="6" y="17"/>
                    <a:pt x="6" y="20"/>
                  </a:cubicBezTo>
                  <a:cubicBezTo>
                    <a:pt x="6" y="23"/>
                    <a:pt x="10" y="26"/>
                    <a:pt x="11" y="29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36" name="Freeform 38"/>
            <p:cNvSpPr>
              <a:spLocks noChangeArrowheads="1"/>
            </p:cNvSpPr>
            <p:nvPr/>
          </p:nvSpPr>
          <p:spPr bwMode="auto">
            <a:xfrm>
              <a:off x="6083279" y="2723690"/>
              <a:ext cx="83478" cy="88201"/>
            </a:xfrm>
            <a:custGeom>
              <a:avLst/>
              <a:gdLst>
                <a:gd name="T0" fmla="*/ 13110820 w 57"/>
                <a:gd name="T1" fmla="*/ 75971365 h 64"/>
                <a:gd name="T2" fmla="*/ 24348080 w 57"/>
                <a:gd name="T3" fmla="*/ 85466750 h 64"/>
                <a:gd name="T4" fmla="*/ 28093832 w 57"/>
                <a:gd name="T5" fmla="*/ 93064457 h 64"/>
                <a:gd name="T6" fmla="*/ 41204646 w 57"/>
                <a:gd name="T7" fmla="*/ 98761688 h 64"/>
                <a:gd name="T8" fmla="*/ 52443280 w 57"/>
                <a:gd name="T9" fmla="*/ 94963534 h 64"/>
                <a:gd name="T10" fmla="*/ 54315472 w 57"/>
                <a:gd name="T11" fmla="*/ 100660764 h 64"/>
                <a:gd name="T12" fmla="*/ 63680535 w 57"/>
                <a:gd name="T13" fmla="*/ 104460296 h 64"/>
                <a:gd name="T14" fmla="*/ 74917790 w 57"/>
                <a:gd name="T15" fmla="*/ 108258450 h 64"/>
                <a:gd name="T16" fmla="*/ 76791350 w 57"/>
                <a:gd name="T17" fmla="*/ 100660764 h 64"/>
                <a:gd name="T18" fmla="*/ 82410661 w 57"/>
                <a:gd name="T19" fmla="*/ 106359373 h 64"/>
                <a:gd name="T20" fmla="*/ 82410661 w 57"/>
                <a:gd name="T21" fmla="*/ 115856136 h 64"/>
                <a:gd name="T22" fmla="*/ 103013001 w 57"/>
                <a:gd name="T23" fmla="*/ 121553366 h 64"/>
                <a:gd name="T24" fmla="*/ 104885192 w 57"/>
                <a:gd name="T25" fmla="*/ 115856136 h 64"/>
                <a:gd name="T26" fmla="*/ 93647937 w 57"/>
                <a:gd name="T27" fmla="*/ 106359373 h 64"/>
                <a:gd name="T28" fmla="*/ 95521497 w 57"/>
                <a:gd name="T29" fmla="*/ 98761688 h 64"/>
                <a:gd name="T30" fmla="*/ 84282853 w 57"/>
                <a:gd name="T31" fmla="*/ 94963534 h 64"/>
                <a:gd name="T32" fmla="*/ 74917790 w 57"/>
                <a:gd name="T33" fmla="*/ 91165380 h 64"/>
                <a:gd name="T34" fmla="*/ 56189032 w 57"/>
                <a:gd name="T35" fmla="*/ 89266282 h 64"/>
                <a:gd name="T36" fmla="*/ 48697529 w 57"/>
                <a:gd name="T37" fmla="*/ 75971365 h 64"/>
                <a:gd name="T38" fmla="*/ 59934783 w 57"/>
                <a:gd name="T39" fmla="*/ 81668596 h 64"/>
                <a:gd name="T40" fmla="*/ 52443280 w 57"/>
                <a:gd name="T41" fmla="*/ 70272757 h 64"/>
                <a:gd name="T42" fmla="*/ 43078206 w 57"/>
                <a:gd name="T43" fmla="*/ 60777372 h 64"/>
                <a:gd name="T44" fmla="*/ 52443280 w 57"/>
                <a:gd name="T45" fmla="*/ 51280610 h 64"/>
                <a:gd name="T46" fmla="*/ 46823969 w 57"/>
                <a:gd name="T47" fmla="*/ 28488920 h 64"/>
                <a:gd name="T48" fmla="*/ 43078206 w 57"/>
                <a:gd name="T49" fmla="*/ 13294922 h 64"/>
                <a:gd name="T50" fmla="*/ 37458895 w 57"/>
                <a:gd name="T51" fmla="*/ 7597688 h 64"/>
                <a:gd name="T52" fmla="*/ 20602323 w 57"/>
                <a:gd name="T53" fmla="*/ 1899078 h 64"/>
                <a:gd name="T54" fmla="*/ 9365066 w 57"/>
                <a:gd name="T55" fmla="*/ 15193999 h 64"/>
                <a:gd name="T56" fmla="*/ 14983012 w 57"/>
                <a:gd name="T57" fmla="*/ 53179687 h 64"/>
                <a:gd name="T58" fmla="*/ 3745753 w 57"/>
                <a:gd name="T59" fmla="*/ 49381533 h 64"/>
                <a:gd name="T60" fmla="*/ 5619314 w 57"/>
                <a:gd name="T61" fmla="*/ 64575526 h 64"/>
                <a:gd name="T62" fmla="*/ 13110820 w 57"/>
                <a:gd name="T63" fmla="*/ 75971365 h 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7"/>
                <a:gd name="T97" fmla="*/ 0 h 64"/>
                <a:gd name="T98" fmla="*/ 57 w 57"/>
                <a:gd name="T99" fmla="*/ 64 h 6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7" h="64">
                  <a:moveTo>
                    <a:pt x="7" y="40"/>
                  </a:moveTo>
                  <a:cubicBezTo>
                    <a:pt x="9" y="42"/>
                    <a:pt x="17" y="43"/>
                    <a:pt x="13" y="45"/>
                  </a:cubicBezTo>
                  <a:cubicBezTo>
                    <a:pt x="10" y="46"/>
                    <a:pt x="12" y="47"/>
                    <a:pt x="15" y="49"/>
                  </a:cubicBezTo>
                  <a:cubicBezTo>
                    <a:pt x="17" y="50"/>
                    <a:pt x="19" y="51"/>
                    <a:pt x="22" y="52"/>
                  </a:cubicBezTo>
                  <a:cubicBezTo>
                    <a:pt x="25" y="54"/>
                    <a:pt x="27" y="52"/>
                    <a:pt x="28" y="50"/>
                  </a:cubicBezTo>
                  <a:cubicBezTo>
                    <a:pt x="30" y="48"/>
                    <a:pt x="29" y="51"/>
                    <a:pt x="29" y="53"/>
                  </a:cubicBezTo>
                  <a:cubicBezTo>
                    <a:pt x="28" y="55"/>
                    <a:pt x="31" y="55"/>
                    <a:pt x="34" y="55"/>
                  </a:cubicBezTo>
                  <a:cubicBezTo>
                    <a:pt x="37" y="54"/>
                    <a:pt x="38" y="56"/>
                    <a:pt x="40" y="57"/>
                  </a:cubicBezTo>
                  <a:cubicBezTo>
                    <a:pt x="41" y="58"/>
                    <a:pt x="40" y="54"/>
                    <a:pt x="41" y="53"/>
                  </a:cubicBezTo>
                  <a:cubicBezTo>
                    <a:pt x="42" y="51"/>
                    <a:pt x="43" y="54"/>
                    <a:pt x="44" y="56"/>
                  </a:cubicBezTo>
                  <a:cubicBezTo>
                    <a:pt x="46" y="58"/>
                    <a:pt x="43" y="58"/>
                    <a:pt x="44" y="61"/>
                  </a:cubicBezTo>
                  <a:cubicBezTo>
                    <a:pt x="45" y="63"/>
                    <a:pt x="52" y="64"/>
                    <a:pt x="55" y="64"/>
                  </a:cubicBezTo>
                  <a:cubicBezTo>
                    <a:pt x="57" y="64"/>
                    <a:pt x="56" y="62"/>
                    <a:pt x="56" y="61"/>
                  </a:cubicBezTo>
                  <a:cubicBezTo>
                    <a:pt x="56" y="60"/>
                    <a:pt x="52" y="57"/>
                    <a:pt x="50" y="56"/>
                  </a:cubicBezTo>
                  <a:cubicBezTo>
                    <a:pt x="49" y="54"/>
                    <a:pt x="52" y="54"/>
                    <a:pt x="51" y="52"/>
                  </a:cubicBezTo>
                  <a:cubicBezTo>
                    <a:pt x="50" y="50"/>
                    <a:pt x="47" y="50"/>
                    <a:pt x="45" y="50"/>
                  </a:cubicBezTo>
                  <a:cubicBezTo>
                    <a:pt x="44" y="50"/>
                    <a:pt x="42" y="49"/>
                    <a:pt x="40" y="48"/>
                  </a:cubicBezTo>
                  <a:cubicBezTo>
                    <a:pt x="39" y="47"/>
                    <a:pt x="33" y="47"/>
                    <a:pt x="30" y="47"/>
                  </a:cubicBezTo>
                  <a:cubicBezTo>
                    <a:pt x="27" y="46"/>
                    <a:pt x="27" y="42"/>
                    <a:pt x="26" y="40"/>
                  </a:cubicBezTo>
                  <a:cubicBezTo>
                    <a:pt x="26" y="38"/>
                    <a:pt x="29" y="42"/>
                    <a:pt x="32" y="43"/>
                  </a:cubicBezTo>
                  <a:cubicBezTo>
                    <a:pt x="35" y="44"/>
                    <a:pt x="31" y="38"/>
                    <a:pt x="28" y="37"/>
                  </a:cubicBezTo>
                  <a:cubicBezTo>
                    <a:pt x="26" y="36"/>
                    <a:pt x="24" y="33"/>
                    <a:pt x="23" y="32"/>
                  </a:cubicBezTo>
                  <a:cubicBezTo>
                    <a:pt x="23" y="30"/>
                    <a:pt x="28" y="29"/>
                    <a:pt x="28" y="27"/>
                  </a:cubicBezTo>
                  <a:cubicBezTo>
                    <a:pt x="28" y="25"/>
                    <a:pt x="30" y="18"/>
                    <a:pt x="25" y="15"/>
                  </a:cubicBezTo>
                  <a:cubicBezTo>
                    <a:pt x="21" y="11"/>
                    <a:pt x="22" y="9"/>
                    <a:pt x="23" y="7"/>
                  </a:cubicBezTo>
                  <a:cubicBezTo>
                    <a:pt x="24" y="5"/>
                    <a:pt x="24" y="4"/>
                    <a:pt x="20" y="4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7" y="1"/>
                    <a:pt x="4" y="4"/>
                    <a:pt x="5" y="8"/>
                  </a:cubicBezTo>
                  <a:cubicBezTo>
                    <a:pt x="7" y="11"/>
                    <a:pt x="10" y="26"/>
                    <a:pt x="8" y="28"/>
                  </a:cubicBezTo>
                  <a:cubicBezTo>
                    <a:pt x="6" y="30"/>
                    <a:pt x="5" y="26"/>
                    <a:pt x="2" y="26"/>
                  </a:cubicBezTo>
                  <a:cubicBezTo>
                    <a:pt x="0" y="26"/>
                    <a:pt x="3" y="32"/>
                    <a:pt x="3" y="34"/>
                  </a:cubicBezTo>
                  <a:cubicBezTo>
                    <a:pt x="2" y="35"/>
                    <a:pt x="4" y="38"/>
                    <a:pt x="7" y="4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37" name="Freeform 39"/>
            <p:cNvSpPr>
              <a:spLocks noChangeArrowheads="1"/>
            </p:cNvSpPr>
            <p:nvPr/>
          </p:nvSpPr>
          <p:spPr bwMode="auto">
            <a:xfrm>
              <a:off x="6170386" y="2814153"/>
              <a:ext cx="25407" cy="33924"/>
            </a:xfrm>
            <a:custGeom>
              <a:avLst/>
              <a:gdLst>
                <a:gd name="T0" fmla="*/ 25356456 w 17"/>
                <a:gd name="T1" fmla="*/ 9206973 h 25"/>
                <a:gd name="T2" fmla="*/ 15604079 w 17"/>
                <a:gd name="T3" fmla="*/ 1841395 h 25"/>
                <a:gd name="T4" fmla="*/ 3900671 w 17"/>
                <a:gd name="T5" fmla="*/ 5524184 h 25"/>
                <a:gd name="T6" fmla="*/ 3900671 w 17"/>
                <a:gd name="T7" fmla="*/ 9206973 h 25"/>
                <a:gd name="T8" fmla="*/ 17553715 w 17"/>
                <a:gd name="T9" fmla="*/ 22096735 h 25"/>
                <a:gd name="T10" fmla="*/ 17553715 w 17"/>
                <a:gd name="T11" fmla="*/ 29460960 h 25"/>
                <a:gd name="T12" fmla="*/ 13653046 w 17"/>
                <a:gd name="T13" fmla="*/ 33143748 h 25"/>
                <a:gd name="T14" fmla="*/ 23405423 w 17"/>
                <a:gd name="T15" fmla="*/ 46033518 h 25"/>
                <a:gd name="T16" fmla="*/ 25356456 w 17"/>
                <a:gd name="T17" fmla="*/ 33143748 h 25"/>
                <a:gd name="T18" fmla="*/ 31206761 w 17"/>
                <a:gd name="T19" fmla="*/ 25778172 h 25"/>
                <a:gd name="T20" fmla="*/ 25356456 w 17"/>
                <a:gd name="T21" fmla="*/ 9206973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"/>
                <a:gd name="T34" fmla="*/ 0 h 25"/>
                <a:gd name="T35" fmla="*/ 17 w 17"/>
                <a:gd name="T36" fmla="*/ 25 h 2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" h="25">
                  <a:moveTo>
                    <a:pt x="13" y="5"/>
                  </a:moveTo>
                  <a:cubicBezTo>
                    <a:pt x="11" y="3"/>
                    <a:pt x="10" y="1"/>
                    <a:pt x="8" y="1"/>
                  </a:cubicBezTo>
                  <a:cubicBezTo>
                    <a:pt x="4" y="0"/>
                    <a:pt x="4" y="2"/>
                    <a:pt x="2" y="3"/>
                  </a:cubicBezTo>
                  <a:cubicBezTo>
                    <a:pt x="0" y="3"/>
                    <a:pt x="0" y="2"/>
                    <a:pt x="2" y="5"/>
                  </a:cubicBezTo>
                  <a:cubicBezTo>
                    <a:pt x="5" y="7"/>
                    <a:pt x="9" y="10"/>
                    <a:pt x="9" y="12"/>
                  </a:cubicBezTo>
                  <a:cubicBezTo>
                    <a:pt x="9" y="13"/>
                    <a:pt x="10" y="16"/>
                    <a:pt x="9" y="16"/>
                  </a:cubicBezTo>
                  <a:cubicBezTo>
                    <a:pt x="8" y="16"/>
                    <a:pt x="6" y="16"/>
                    <a:pt x="7" y="18"/>
                  </a:cubicBezTo>
                  <a:cubicBezTo>
                    <a:pt x="8" y="21"/>
                    <a:pt x="10" y="25"/>
                    <a:pt x="12" y="25"/>
                  </a:cubicBezTo>
                  <a:cubicBezTo>
                    <a:pt x="13" y="24"/>
                    <a:pt x="11" y="20"/>
                    <a:pt x="13" y="18"/>
                  </a:cubicBezTo>
                  <a:cubicBezTo>
                    <a:pt x="15" y="17"/>
                    <a:pt x="17" y="17"/>
                    <a:pt x="16" y="14"/>
                  </a:cubicBezTo>
                  <a:cubicBezTo>
                    <a:pt x="15" y="11"/>
                    <a:pt x="15" y="7"/>
                    <a:pt x="13" y="5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38" name="Freeform 40"/>
            <p:cNvSpPr>
              <a:spLocks noChangeArrowheads="1"/>
            </p:cNvSpPr>
            <p:nvPr/>
          </p:nvSpPr>
          <p:spPr bwMode="auto">
            <a:xfrm>
              <a:off x="6151030" y="2853730"/>
              <a:ext cx="77429" cy="59932"/>
            </a:xfrm>
            <a:custGeom>
              <a:avLst/>
              <a:gdLst>
                <a:gd name="T0" fmla="*/ 91000188 w 52"/>
                <a:gd name="T1" fmla="*/ 40794176 h 43"/>
                <a:gd name="T2" fmla="*/ 67765570 w 52"/>
                <a:gd name="T3" fmla="*/ 1942912 h 43"/>
                <a:gd name="T4" fmla="*/ 61957611 w 52"/>
                <a:gd name="T5" fmla="*/ 21367847 h 43"/>
                <a:gd name="T6" fmla="*/ 50340303 w 52"/>
                <a:gd name="T7" fmla="*/ 25253674 h 43"/>
                <a:gd name="T8" fmla="*/ 38722983 w 52"/>
                <a:gd name="T9" fmla="*/ 36909747 h 43"/>
                <a:gd name="T10" fmla="*/ 27105674 w 52"/>
                <a:gd name="T11" fmla="*/ 29139496 h 43"/>
                <a:gd name="T12" fmla="*/ 19362187 w 52"/>
                <a:gd name="T13" fmla="*/ 34966836 h 43"/>
                <a:gd name="T14" fmla="*/ 11617314 w 52"/>
                <a:gd name="T15" fmla="*/ 38851265 h 43"/>
                <a:gd name="T16" fmla="*/ 0 w 52"/>
                <a:gd name="T17" fmla="*/ 46621526 h 43"/>
                <a:gd name="T18" fmla="*/ 1935523 w 52"/>
                <a:gd name="T19" fmla="*/ 56334688 h 43"/>
                <a:gd name="T20" fmla="*/ 11617314 w 52"/>
                <a:gd name="T21" fmla="*/ 46621526 h 43"/>
                <a:gd name="T22" fmla="*/ 19362187 w 52"/>
                <a:gd name="T23" fmla="*/ 52450260 h 43"/>
                <a:gd name="T24" fmla="*/ 38722983 w 52"/>
                <a:gd name="T25" fmla="*/ 46621526 h 43"/>
                <a:gd name="T26" fmla="*/ 46467866 w 52"/>
                <a:gd name="T27" fmla="*/ 56334688 h 43"/>
                <a:gd name="T28" fmla="*/ 52275825 w 52"/>
                <a:gd name="T29" fmla="*/ 75761012 h 43"/>
                <a:gd name="T30" fmla="*/ 69702484 w 52"/>
                <a:gd name="T31" fmla="*/ 81588351 h 43"/>
                <a:gd name="T32" fmla="*/ 79382879 w 52"/>
                <a:gd name="T33" fmla="*/ 73818101 h 43"/>
                <a:gd name="T34" fmla="*/ 75510443 w 52"/>
                <a:gd name="T35" fmla="*/ 62163421 h 43"/>
                <a:gd name="T36" fmla="*/ 83255316 w 52"/>
                <a:gd name="T37" fmla="*/ 62163421 h 43"/>
                <a:gd name="T38" fmla="*/ 96808169 w 52"/>
                <a:gd name="T39" fmla="*/ 64104939 h 43"/>
                <a:gd name="T40" fmla="*/ 91000188 w 52"/>
                <a:gd name="T41" fmla="*/ 40794176 h 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2"/>
                <a:gd name="T64" fmla="*/ 0 h 43"/>
                <a:gd name="T65" fmla="*/ 52 w 52"/>
                <a:gd name="T66" fmla="*/ 43 h 4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2" h="43">
                  <a:moveTo>
                    <a:pt x="47" y="21"/>
                  </a:moveTo>
                  <a:cubicBezTo>
                    <a:pt x="45" y="15"/>
                    <a:pt x="37" y="3"/>
                    <a:pt x="35" y="1"/>
                  </a:cubicBezTo>
                  <a:cubicBezTo>
                    <a:pt x="32" y="0"/>
                    <a:pt x="33" y="11"/>
                    <a:pt x="32" y="11"/>
                  </a:cubicBezTo>
                  <a:cubicBezTo>
                    <a:pt x="31" y="12"/>
                    <a:pt x="27" y="11"/>
                    <a:pt x="26" y="13"/>
                  </a:cubicBezTo>
                  <a:cubicBezTo>
                    <a:pt x="26" y="16"/>
                    <a:pt x="21" y="21"/>
                    <a:pt x="20" y="19"/>
                  </a:cubicBezTo>
                  <a:cubicBezTo>
                    <a:pt x="18" y="18"/>
                    <a:pt x="15" y="15"/>
                    <a:pt x="14" y="15"/>
                  </a:cubicBezTo>
                  <a:cubicBezTo>
                    <a:pt x="14" y="15"/>
                    <a:pt x="10" y="17"/>
                    <a:pt x="10" y="18"/>
                  </a:cubicBezTo>
                  <a:cubicBezTo>
                    <a:pt x="10" y="19"/>
                    <a:pt x="8" y="19"/>
                    <a:pt x="6" y="20"/>
                  </a:cubicBezTo>
                  <a:cubicBezTo>
                    <a:pt x="4" y="21"/>
                    <a:pt x="0" y="22"/>
                    <a:pt x="0" y="24"/>
                  </a:cubicBezTo>
                  <a:cubicBezTo>
                    <a:pt x="1" y="27"/>
                    <a:pt x="0" y="31"/>
                    <a:pt x="1" y="29"/>
                  </a:cubicBezTo>
                  <a:cubicBezTo>
                    <a:pt x="3" y="26"/>
                    <a:pt x="4" y="23"/>
                    <a:pt x="6" y="24"/>
                  </a:cubicBezTo>
                  <a:cubicBezTo>
                    <a:pt x="7" y="26"/>
                    <a:pt x="7" y="28"/>
                    <a:pt x="10" y="27"/>
                  </a:cubicBezTo>
                  <a:cubicBezTo>
                    <a:pt x="14" y="26"/>
                    <a:pt x="18" y="23"/>
                    <a:pt x="20" y="24"/>
                  </a:cubicBezTo>
                  <a:cubicBezTo>
                    <a:pt x="22" y="26"/>
                    <a:pt x="25" y="27"/>
                    <a:pt x="24" y="29"/>
                  </a:cubicBezTo>
                  <a:cubicBezTo>
                    <a:pt x="23" y="31"/>
                    <a:pt x="22" y="35"/>
                    <a:pt x="27" y="39"/>
                  </a:cubicBezTo>
                  <a:cubicBezTo>
                    <a:pt x="31" y="42"/>
                    <a:pt x="33" y="43"/>
                    <a:pt x="36" y="42"/>
                  </a:cubicBezTo>
                  <a:cubicBezTo>
                    <a:pt x="38" y="42"/>
                    <a:pt x="42" y="39"/>
                    <a:pt x="41" y="38"/>
                  </a:cubicBezTo>
                  <a:cubicBezTo>
                    <a:pt x="39" y="36"/>
                    <a:pt x="38" y="33"/>
                    <a:pt x="39" y="32"/>
                  </a:cubicBezTo>
                  <a:cubicBezTo>
                    <a:pt x="39" y="31"/>
                    <a:pt x="41" y="30"/>
                    <a:pt x="43" y="32"/>
                  </a:cubicBezTo>
                  <a:cubicBezTo>
                    <a:pt x="46" y="34"/>
                    <a:pt x="48" y="35"/>
                    <a:pt x="50" y="33"/>
                  </a:cubicBezTo>
                  <a:cubicBezTo>
                    <a:pt x="52" y="30"/>
                    <a:pt x="48" y="27"/>
                    <a:pt x="47" y="2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39" name="Freeform 41"/>
            <p:cNvSpPr>
              <a:spLocks noChangeArrowheads="1"/>
            </p:cNvSpPr>
            <p:nvPr/>
          </p:nvSpPr>
          <p:spPr bwMode="auto">
            <a:xfrm>
              <a:off x="6132882" y="2826591"/>
              <a:ext cx="26616" cy="23746"/>
            </a:xfrm>
            <a:custGeom>
              <a:avLst/>
              <a:gdLst>
                <a:gd name="T0" fmla="*/ 9546701 w 18"/>
                <a:gd name="T1" fmla="*/ 27316280 h 17"/>
                <a:gd name="T2" fmla="*/ 21003019 w 18"/>
                <a:gd name="T3" fmla="*/ 23413556 h 17"/>
                <a:gd name="T4" fmla="*/ 30548341 w 18"/>
                <a:gd name="T5" fmla="*/ 13658140 h 17"/>
                <a:gd name="T6" fmla="*/ 22911258 w 18"/>
                <a:gd name="T7" fmla="*/ 3902725 h 17"/>
                <a:gd name="T8" fmla="*/ 7637085 w 18"/>
                <a:gd name="T9" fmla="*/ 0 h 17"/>
                <a:gd name="T10" fmla="*/ 13364554 w 18"/>
                <a:gd name="T11" fmla="*/ 13658140 h 17"/>
                <a:gd name="T12" fmla="*/ 9546701 w 18"/>
                <a:gd name="T13" fmla="*/ 2731628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17"/>
                <a:gd name="T23" fmla="*/ 18 w 18"/>
                <a:gd name="T24" fmla="*/ 17 h 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17">
                  <a:moveTo>
                    <a:pt x="5" y="14"/>
                  </a:moveTo>
                  <a:cubicBezTo>
                    <a:pt x="5" y="17"/>
                    <a:pt x="8" y="13"/>
                    <a:pt x="11" y="12"/>
                  </a:cubicBezTo>
                  <a:cubicBezTo>
                    <a:pt x="14" y="10"/>
                    <a:pt x="14" y="8"/>
                    <a:pt x="16" y="7"/>
                  </a:cubicBezTo>
                  <a:cubicBezTo>
                    <a:pt x="18" y="6"/>
                    <a:pt x="16" y="2"/>
                    <a:pt x="12" y="2"/>
                  </a:cubicBezTo>
                  <a:cubicBezTo>
                    <a:pt x="8" y="2"/>
                    <a:pt x="8" y="0"/>
                    <a:pt x="4" y="0"/>
                  </a:cubicBezTo>
                  <a:cubicBezTo>
                    <a:pt x="0" y="1"/>
                    <a:pt x="4" y="4"/>
                    <a:pt x="7" y="7"/>
                  </a:cubicBezTo>
                  <a:cubicBezTo>
                    <a:pt x="9" y="10"/>
                    <a:pt x="4" y="10"/>
                    <a:pt x="5" y="14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40" name="Freeform 42"/>
            <p:cNvSpPr>
              <a:spLocks noChangeArrowheads="1"/>
            </p:cNvSpPr>
            <p:nvPr/>
          </p:nvSpPr>
          <p:spPr bwMode="auto">
            <a:xfrm>
              <a:off x="6149819" y="2840161"/>
              <a:ext cx="20567" cy="32793"/>
            </a:xfrm>
            <a:custGeom>
              <a:avLst/>
              <a:gdLst>
                <a:gd name="T0" fmla="*/ 7537967 w 14"/>
                <a:gd name="T1" fmla="*/ 11201544 h 24"/>
                <a:gd name="T2" fmla="*/ 3769670 w 14"/>
                <a:gd name="T3" fmla="*/ 26137390 h 24"/>
                <a:gd name="T4" fmla="*/ 18845603 w 14"/>
                <a:gd name="T5" fmla="*/ 39206762 h 24"/>
                <a:gd name="T6" fmla="*/ 16960768 w 14"/>
                <a:gd name="T7" fmla="*/ 18670147 h 24"/>
                <a:gd name="T8" fmla="*/ 18845603 w 14"/>
                <a:gd name="T9" fmla="*/ 1866468 h 24"/>
                <a:gd name="T10" fmla="*/ 7537967 w 14"/>
                <a:gd name="T11" fmla="*/ 11201544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24"/>
                <a:gd name="T20" fmla="*/ 14 w 14"/>
                <a:gd name="T21" fmla="*/ 24 h 2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24">
                  <a:moveTo>
                    <a:pt x="4" y="6"/>
                  </a:moveTo>
                  <a:cubicBezTo>
                    <a:pt x="4" y="9"/>
                    <a:pt x="0" y="11"/>
                    <a:pt x="2" y="14"/>
                  </a:cubicBezTo>
                  <a:cubicBezTo>
                    <a:pt x="4" y="17"/>
                    <a:pt x="10" y="24"/>
                    <a:pt x="10" y="21"/>
                  </a:cubicBezTo>
                  <a:cubicBezTo>
                    <a:pt x="10" y="18"/>
                    <a:pt x="10" y="14"/>
                    <a:pt x="9" y="10"/>
                  </a:cubicBezTo>
                  <a:cubicBezTo>
                    <a:pt x="9" y="7"/>
                    <a:pt x="14" y="1"/>
                    <a:pt x="10" y="1"/>
                  </a:cubicBezTo>
                  <a:cubicBezTo>
                    <a:pt x="8" y="0"/>
                    <a:pt x="5" y="3"/>
                    <a:pt x="4" y="6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41" name="Freeform 43"/>
            <p:cNvSpPr>
              <a:spLocks noChangeArrowheads="1"/>
            </p:cNvSpPr>
            <p:nvPr/>
          </p:nvSpPr>
          <p:spPr bwMode="auto">
            <a:xfrm>
              <a:off x="6166757" y="2850338"/>
              <a:ext cx="26616" cy="9046"/>
            </a:xfrm>
            <a:custGeom>
              <a:avLst/>
              <a:gdLst>
                <a:gd name="T0" fmla="*/ 3819234 w 18"/>
                <a:gd name="T1" fmla="*/ 11690018 h 7"/>
                <a:gd name="T2" fmla="*/ 15274170 w 18"/>
                <a:gd name="T3" fmla="*/ 1669633 h 7"/>
                <a:gd name="T4" fmla="*/ 3819234 w 18"/>
                <a:gd name="T5" fmla="*/ 11690018 h 7"/>
                <a:gd name="T6" fmla="*/ 0 60000 65536"/>
                <a:gd name="T7" fmla="*/ 0 60000 65536"/>
                <a:gd name="T8" fmla="*/ 0 60000 65536"/>
                <a:gd name="T9" fmla="*/ 0 w 18"/>
                <a:gd name="T10" fmla="*/ 0 h 7"/>
                <a:gd name="T11" fmla="*/ 18 w 18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">
                  <a:moveTo>
                    <a:pt x="2" y="7"/>
                  </a:moveTo>
                  <a:cubicBezTo>
                    <a:pt x="4" y="7"/>
                    <a:pt x="18" y="5"/>
                    <a:pt x="8" y="1"/>
                  </a:cubicBezTo>
                  <a:cubicBezTo>
                    <a:pt x="4" y="0"/>
                    <a:pt x="0" y="7"/>
                    <a:pt x="2" y="7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42" name="Freeform 44"/>
            <p:cNvSpPr>
              <a:spLocks noChangeArrowheads="1"/>
            </p:cNvSpPr>
            <p:nvPr/>
          </p:nvSpPr>
          <p:spPr bwMode="auto">
            <a:xfrm>
              <a:off x="6103846" y="2801714"/>
              <a:ext cx="21777" cy="18093"/>
            </a:xfrm>
            <a:custGeom>
              <a:avLst/>
              <a:gdLst>
                <a:gd name="T0" fmla="*/ 9202270 w 15"/>
                <a:gd name="T1" fmla="*/ 11622667 h 13"/>
                <a:gd name="T2" fmla="*/ 20245537 w 15"/>
                <a:gd name="T3" fmla="*/ 25181284 h 13"/>
                <a:gd name="T4" fmla="*/ 27608170 w 15"/>
                <a:gd name="T5" fmla="*/ 15495960 h 13"/>
                <a:gd name="T6" fmla="*/ 20245537 w 15"/>
                <a:gd name="T7" fmla="*/ 1937343 h 13"/>
                <a:gd name="T8" fmla="*/ 1840997 w 15"/>
                <a:gd name="T9" fmla="*/ 1937343 h 13"/>
                <a:gd name="T10" fmla="*/ 9202270 w 15"/>
                <a:gd name="T11" fmla="*/ 11622667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13"/>
                <a:gd name="T20" fmla="*/ 15 w 15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13">
                  <a:moveTo>
                    <a:pt x="5" y="6"/>
                  </a:moveTo>
                  <a:cubicBezTo>
                    <a:pt x="8" y="6"/>
                    <a:pt x="7" y="13"/>
                    <a:pt x="11" y="13"/>
                  </a:cubicBezTo>
                  <a:cubicBezTo>
                    <a:pt x="15" y="13"/>
                    <a:pt x="15" y="9"/>
                    <a:pt x="15" y="8"/>
                  </a:cubicBezTo>
                  <a:cubicBezTo>
                    <a:pt x="15" y="6"/>
                    <a:pt x="14" y="2"/>
                    <a:pt x="11" y="1"/>
                  </a:cubicBezTo>
                  <a:cubicBezTo>
                    <a:pt x="7" y="1"/>
                    <a:pt x="0" y="0"/>
                    <a:pt x="1" y="1"/>
                  </a:cubicBezTo>
                  <a:cubicBezTo>
                    <a:pt x="3" y="2"/>
                    <a:pt x="2" y="6"/>
                    <a:pt x="5" y="6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43" name="Freeform 45"/>
            <p:cNvSpPr>
              <a:spLocks noChangeArrowheads="1"/>
            </p:cNvSpPr>
            <p:nvPr/>
          </p:nvSpPr>
          <p:spPr bwMode="auto">
            <a:xfrm>
              <a:off x="6067551" y="2834507"/>
              <a:ext cx="36295" cy="40708"/>
            </a:xfrm>
            <a:custGeom>
              <a:avLst/>
              <a:gdLst>
                <a:gd name="T0" fmla="*/ 39942919 w 24"/>
                <a:gd name="T1" fmla="*/ 5911084 h 29"/>
                <a:gd name="T2" fmla="*/ 37946056 w 24"/>
                <a:gd name="T3" fmla="*/ 17734652 h 29"/>
                <a:gd name="T4" fmla="*/ 19971459 w 24"/>
                <a:gd name="T5" fmla="*/ 35467899 h 29"/>
                <a:gd name="T6" fmla="*/ 3993727 w 24"/>
                <a:gd name="T7" fmla="*/ 57142809 h 29"/>
                <a:gd name="T8" fmla="*/ 27960329 w 24"/>
                <a:gd name="T9" fmla="*/ 39408152 h 29"/>
                <a:gd name="T10" fmla="*/ 47931794 w 24"/>
                <a:gd name="T11" fmla="*/ 21674904 h 29"/>
                <a:gd name="T12" fmla="*/ 39942919 w 24"/>
                <a:gd name="T13" fmla="*/ 591108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29"/>
                <a:gd name="T23" fmla="*/ 24 w 24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29">
                  <a:moveTo>
                    <a:pt x="20" y="3"/>
                  </a:moveTo>
                  <a:cubicBezTo>
                    <a:pt x="18" y="5"/>
                    <a:pt x="21" y="8"/>
                    <a:pt x="19" y="9"/>
                  </a:cubicBezTo>
                  <a:cubicBezTo>
                    <a:pt x="16" y="10"/>
                    <a:pt x="12" y="16"/>
                    <a:pt x="10" y="18"/>
                  </a:cubicBezTo>
                  <a:cubicBezTo>
                    <a:pt x="9" y="19"/>
                    <a:pt x="0" y="29"/>
                    <a:pt x="2" y="29"/>
                  </a:cubicBezTo>
                  <a:cubicBezTo>
                    <a:pt x="4" y="29"/>
                    <a:pt x="11" y="21"/>
                    <a:pt x="14" y="20"/>
                  </a:cubicBezTo>
                  <a:cubicBezTo>
                    <a:pt x="16" y="18"/>
                    <a:pt x="24" y="13"/>
                    <a:pt x="24" y="11"/>
                  </a:cubicBezTo>
                  <a:cubicBezTo>
                    <a:pt x="24" y="9"/>
                    <a:pt x="22" y="0"/>
                    <a:pt x="20" y="3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44" name="Freeform 46"/>
            <p:cNvSpPr>
              <a:spLocks noChangeArrowheads="1"/>
            </p:cNvSpPr>
            <p:nvPr/>
          </p:nvSpPr>
          <p:spPr bwMode="auto">
            <a:xfrm>
              <a:off x="6316776" y="3005255"/>
              <a:ext cx="381095" cy="162833"/>
            </a:xfrm>
            <a:custGeom>
              <a:avLst/>
              <a:gdLst>
                <a:gd name="T0" fmla="*/ 337948694 w 257"/>
                <a:gd name="T1" fmla="*/ 93307468 h 118"/>
                <a:gd name="T2" fmla="*/ 301465992 w 257"/>
                <a:gd name="T3" fmla="*/ 68552697 h 118"/>
                <a:gd name="T4" fmla="*/ 236180134 w 257"/>
                <a:gd name="T5" fmla="*/ 49509520 h 118"/>
                <a:gd name="T6" fmla="*/ 230419781 w 257"/>
                <a:gd name="T7" fmla="*/ 45702265 h 118"/>
                <a:gd name="T8" fmla="*/ 220819653 w 257"/>
                <a:gd name="T9" fmla="*/ 41893619 h 118"/>
                <a:gd name="T10" fmla="*/ 218899073 w 257"/>
                <a:gd name="T11" fmla="*/ 41893619 h 118"/>
                <a:gd name="T12" fmla="*/ 218899073 w 257"/>
                <a:gd name="T13" fmla="*/ 39989301 h 118"/>
                <a:gd name="T14" fmla="*/ 205457786 w 257"/>
                <a:gd name="T15" fmla="*/ 39989301 h 118"/>
                <a:gd name="T16" fmla="*/ 151692593 w 257"/>
                <a:gd name="T17" fmla="*/ 20946120 h 118"/>
                <a:gd name="T18" fmla="*/ 128651178 w 257"/>
                <a:gd name="T19" fmla="*/ 32372031 h 118"/>
                <a:gd name="T20" fmla="*/ 126730598 w 257"/>
                <a:gd name="T21" fmla="*/ 41893619 h 118"/>
                <a:gd name="T22" fmla="*/ 113289311 w 257"/>
                <a:gd name="T23" fmla="*/ 60935426 h 118"/>
                <a:gd name="T24" fmla="*/ 86408100 w 257"/>
                <a:gd name="T25" fmla="*/ 39989301 h 118"/>
                <a:gd name="T26" fmla="*/ 65285879 w 257"/>
                <a:gd name="T27" fmla="*/ 9521591 h 118"/>
                <a:gd name="T28" fmla="*/ 19201647 w 257"/>
                <a:gd name="T29" fmla="*/ 7617273 h 118"/>
                <a:gd name="T30" fmla="*/ 7680936 w 257"/>
                <a:gd name="T31" fmla="*/ 13330229 h 118"/>
                <a:gd name="T32" fmla="*/ 38403293 w 257"/>
                <a:gd name="T33" fmla="*/ 32372031 h 118"/>
                <a:gd name="T34" fmla="*/ 59525525 w 257"/>
                <a:gd name="T35" fmla="*/ 49509520 h 118"/>
                <a:gd name="T36" fmla="*/ 69125653 w 257"/>
                <a:gd name="T37" fmla="*/ 68552697 h 118"/>
                <a:gd name="T38" fmla="*/ 80646360 w 257"/>
                <a:gd name="T39" fmla="*/ 70457014 h 118"/>
                <a:gd name="T40" fmla="*/ 96008249 w 257"/>
                <a:gd name="T41" fmla="*/ 76169967 h 118"/>
                <a:gd name="T42" fmla="*/ 167054460 w 257"/>
                <a:gd name="T43" fmla="*/ 102829056 h 118"/>
                <a:gd name="T44" fmla="*/ 220819653 w 257"/>
                <a:gd name="T45" fmla="*/ 154242873 h 118"/>
                <a:gd name="T46" fmla="*/ 195856272 w 257"/>
                <a:gd name="T47" fmla="*/ 173286049 h 118"/>
                <a:gd name="T48" fmla="*/ 224659427 w 257"/>
                <a:gd name="T49" fmla="*/ 169477414 h 118"/>
                <a:gd name="T50" fmla="*/ 247700842 w 257"/>
                <a:gd name="T51" fmla="*/ 171381731 h 118"/>
                <a:gd name="T52" fmla="*/ 251542002 w 257"/>
                <a:gd name="T53" fmla="*/ 175190367 h 118"/>
                <a:gd name="T54" fmla="*/ 255381776 w 257"/>
                <a:gd name="T55" fmla="*/ 178997622 h 118"/>
                <a:gd name="T56" fmla="*/ 259222935 w 257"/>
                <a:gd name="T57" fmla="*/ 182806300 h 118"/>
                <a:gd name="T58" fmla="*/ 264983289 w 257"/>
                <a:gd name="T59" fmla="*/ 186614936 h 118"/>
                <a:gd name="T60" fmla="*/ 266902483 w 257"/>
                <a:gd name="T61" fmla="*/ 188519253 h 118"/>
                <a:gd name="T62" fmla="*/ 270743643 w 257"/>
                <a:gd name="T63" fmla="*/ 190423571 h 118"/>
                <a:gd name="T64" fmla="*/ 274583417 w 257"/>
                <a:gd name="T65" fmla="*/ 192327889 h 118"/>
                <a:gd name="T66" fmla="*/ 303386571 w 257"/>
                <a:gd name="T67" fmla="*/ 190423571 h 118"/>
                <a:gd name="T68" fmla="*/ 305305766 w 257"/>
                <a:gd name="T69" fmla="*/ 169477414 h 118"/>
                <a:gd name="T70" fmla="*/ 324507407 w 257"/>
                <a:gd name="T71" fmla="*/ 158051508 h 118"/>
                <a:gd name="T72" fmla="*/ 351389981 w 257"/>
                <a:gd name="T73" fmla="*/ 159955825 h 118"/>
                <a:gd name="T74" fmla="*/ 382112417 w 257"/>
                <a:gd name="T75" fmla="*/ 178997622 h 118"/>
                <a:gd name="T76" fmla="*/ 428196633 w 257"/>
                <a:gd name="T77" fmla="*/ 207562430 h 118"/>
                <a:gd name="T78" fmla="*/ 476201429 w 257"/>
                <a:gd name="T79" fmla="*/ 224699909 h 118"/>
                <a:gd name="T80" fmla="*/ 464679335 w 257"/>
                <a:gd name="T81" fmla="*/ 203753794 h 118"/>
                <a:gd name="T82" fmla="*/ 412836151 w 257"/>
                <a:gd name="T83" fmla="*/ 165668778 h 118"/>
                <a:gd name="T84" fmla="*/ 403234638 w 257"/>
                <a:gd name="T85" fmla="*/ 133296758 h 118"/>
                <a:gd name="T86" fmla="*/ 347550208 w 257"/>
                <a:gd name="T87" fmla="*/ 104733374 h 1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57"/>
                <a:gd name="T133" fmla="*/ 0 h 118"/>
                <a:gd name="T134" fmla="*/ 257 w 257"/>
                <a:gd name="T135" fmla="*/ 118 h 1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57" h="118">
                  <a:moveTo>
                    <a:pt x="181" y="55"/>
                  </a:moveTo>
                  <a:cubicBezTo>
                    <a:pt x="180" y="52"/>
                    <a:pt x="182" y="52"/>
                    <a:pt x="176" y="49"/>
                  </a:cubicBezTo>
                  <a:cubicBezTo>
                    <a:pt x="170" y="45"/>
                    <a:pt x="167" y="42"/>
                    <a:pt x="164" y="40"/>
                  </a:cubicBezTo>
                  <a:cubicBezTo>
                    <a:pt x="162" y="37"/>
                    <a:pt x="163" y="38"/>
                    <a:pt x="157" y="36"/>
                  </a:cubicBezTo>
                  <a:cubicBezTo>
                    <a:pt x="151" y="35"/>
                    <a:pt x="148" y="32"/>
                    <a:pt x="143" y="31"/>
                  </a:cubicBezTo>
                  <a:cubicBezTo>
                    <a:pt x="137" y="29"/>
                    <a:pt x="127" y="28"/>
                    <a:pt x="123" y="26"/>
                  </a:cubicBezTo>
                  <a:cubicBezTo>
                    <a:pt x="122" y="25"/>
                    <a:pt x="122" y="25"/>
                    <a:pt x="121" y="24"/>
                  </a:cubicBezTo>
                  <a:cubicBezTo>
                    <a:pt x="121" y="24"/>
                    <a:pt x="121" y="24"/>
                    <a:pt x="120" y="24"/>
                  </a:cubicBezTo>
                  <a:cubicBezTo>
                    <a:pt x="119" y="23"/>
                    <a:pt x="117" y="23"/>
                    <a:pt x="116" y="23"/>
                  </a:cubicBezTo>
                  <a:cubicBezTo>
                    <a:pt x="116" y="22"/>
                    <a:pt x="116" y="22"/>
                    <a:pt x="115" y="22"/>
                  </a:cubicBezTo>
                  <a:cubicBezTo>
                    <a:pt x="115" y="22"/>
                    <a:pt x="115" y="22"/>
                    <a:pt x="115" y="22"/>
                  </a:cubicBezTo>
                  <a:cubicBezTo>
                    <a:pt x="115" y="22"/>
                    <a:pt x="114" y="22"/>
                    <a:pt x="114" y="22"/>
                  </a:cubicBezTo>
                  <a:cubicBezTo>
                    <a:pt x="114" y="22"/>
                    <a:pt x="114" y="22"/>
                    <a:pt x="114" y="21"/>
                  </a:cubicBezTo>
                  <a:cubicBezTo>
                    <a:pt x="114" y="21"/>
                    <a:pt x="114" y="21"/>
                    <a:pt x="114" y="21"/>
                  </a:cubicBezTo>
                  <a:cubicBezTo>
                    <a:pt x="115" y="19"/>
                    <a:pt x="111" y="16"/>
                    <a:pt x="111" y="17"/>
                  </a:cubicBezTo>
                  <a:cubicBezTo>
                    <a:pt x="110" y="18"/>
                    <a:pt x="109" y="21"/>
                    <a:pt x="107" y="21"/>
                  </a:cubicBezTo>
                  <a:cubicBezTo>
                    <a:pt x="105" y="21"/>
                    <a:pt x="100" y="18"/>
                    <a:pt x="96" y="18"/>
                  </a:cubicBezTo>
                  <a:cubicBezTo>
                    <a:pt x="92" y="18"/>
                    <a:pt x="81" y="11"/>
                    <a:pt x="79" y="11"/>
                  </a:cubicBezTo>
                  <a:cubicBezTo>
                    <a:pt x="78" y="12"/>
                    <a:pt x="76" y="19"/>
                    <a:pt x="75" y="19"/>
                  </a:cubicBezTo>
                  <a:cubicBezTo>
                    <a:pt x="73" y="19"/>
                    <a:pt x="71" y="17"/>
                    <a:pt x="67" y="17"/>
                  </a:cubicBezTo>
                  <a:cubicBezTo>
                    <a:pt x="64" y="17"/>
                    <a:pt x="59" y="18"/>
                    <a:pt x="61" y="19"/>
                  </a:cubicBezTo>
                  <a:cubicBezTo>
                    <a:pt x="62" y="19"/>
                    <a:pt x="67" y="21"/>
                    <a:pt x="66" y="22"/>
                  </a:cubicBezTo>
                  <a:cubicBezTo>
                    <a:pt x="65" y="24"/>
                    <a:pt x="67" y="27"/>
                    <a:pt x="65" y="28"/>
                  </a:cubicBezTo>
                  <a:cubicBezTo>
                    <a:pt x="64" y="29"/>
                    <a:pt x="63" y="34"/>
                    <a:pt x="59" y="32"/>
                  </a:cubicBezTo>
                  <a:cubicBezTo>
                    <a:pt x="54" y="31"/>
                    <a:pt x="58" y="27"/>
                    <a:pt x="56" y="27"/>
                  </a:cubicBezTo>
                  <a:cubicBezTo>
                    <a:pt x="55" y="27"/>
                    <a:pt x="47" y="22"/>
                    <a:pt x="45" y="21"/>
                  </a:cubicBezTo>
                  <a:cubicBezTo>
                    <a:pt x="40" y="21"/>
                    <a:pt x="46" y="18"/>
                    <a:pt x="43" y="14"/>
                  </a:cubicBezTo>
                  <a:cubicBezTo>
                    <a:pt x="40" y="9"/>
                    <a:pt x="35" y="5"/>
                    <a:pt x="34" y="5"/>
                  </a:cubicBezTo>
                  <a:cubicBezTo>
                    <a:pt x="33" y="5"/>
                    <a:pt x="20" y="3"/>
                    <a:pt x="17" y="3"/>
                  </a:cubicBezTo>
                  <a:cubicBezTo>
                    <a:pt x="15" y="2"/>
                    <a:pt x="12" y="5"/>
                    <a:pt x="10" y="4"/>
                  </a:cubicBezTo>
                  <a:cubicBezTo>
                    <a:pt x="8" y="3"/>
                    <a:pt x="0" y="0"/>
                    <a:pt x="1" y="2"/>
                  </a:cubicBezTo>
                  <a:cubicBezTo>
                    <a:pt x="1" y="3"/>
                    <a:pt x="1" y="6"/>
                    <a:pt x="4" y="7"/>
                  </a:cubicBezTo>
                  <a:cubicBezTo>
                    <a:pt x="7" y="7"/>
                    <a:pt x="6" y="4"/>
                    <a:pt x="9" y="7"/>
                  </a:cubicBezTo>
                  <a:cubicBezTo>
                    <a:pt x="12" y="11"/>
                    <a:pt x="11" y="13"/>
                    <a:pt x="20" y="17"/>
                  </a:cubicBezTo>
                  <a:cubicBezTo>
                    <a:pt x="29" y="21"/>
                    <a:pt x="37" y="20"/>
                    <a:pt x="36" y="20"/>
                  </a:cubicBezTo>
                  <a:cubicBezTo>
                    <a:pt x="35" y="21"/>
                    <a:pt x="34" y="26"/>
                    <a:pt x="31" y="26"/>
                  </a:cubicBezTo>
                  <a:cubicBezTo>
                    <a:pt x="28" y="26"/>
                    <a:pt x="22" y="27"/>
                    <a:pt x="26" y="29"/>
                  </a:cubicBezTo>
                  <a:cubicBezTo>
                    <a:pt x="29" y="31"/>
                    <a:pt x="38" y="35"/>
                    <a:pt x="36" y="36"/>
                  </a:cubicBezTo>
                  <a:cubicBezTo>
                    <a:pt x="34" y="36"/>
                    <a:pt x="31" y="39"/>
                    <a:pt x="35" y="41"/>
                  </a:cubicBezTo>
                  <a:cubicBezTo>
                    <a:pt x="39" y="44"/>
                    <a:pt x="42" y="39"/>
                    <a:pt x="42" y="37"/>
                  </a:cubicBezTo>
                  <a:cubicBezTo>
                    <a:pt x="41" y="35"/>
                    <a:pt x="38" y="30"/>
                    <a:pt x="42" y="33"/>
                  </a:cubicBezTo>
                  <a:cubicBezTo>
                    <a:pt x="45" y="36"/>
                    <a:pt x="44" y="37"/>
                    <a:pt x="50" y="40"/>
                  </a:cubicBezTo>
                  <a:cubicBezTo>
                    <a:pt x="56" y="42"/>
                    <a:pt x="69" y="45"/>
                    <a:pt x="73" y="48"/>
                  </a:cubicBezTo>
                  <a:cubicBezTo>
                    <a:pt x="77" y="50"/>
                    <a:pt x="85" y="54"/>
                    <a:pt x="87" y="54"/>
                  </a:cubicBezTo>
                  <a:cubicBezTo>
                    <a:pt x="90" y="55"/>
                    <a:pt x="96" y="58"/>
                    <a:pt x="101" y="63"/>
                  </a:cubicBezTo>
                  <a:cubicBezTo>
                    <a:pt x="106" y="69"/>
                    <a:pt x="118" y="81"/>
                    <a:pt x="115" y="81"/>
                  </a:cubicBezTo>
                  <a:cubicBezTo>
                    <a:pt x="113" y="80"/>
                    <a:pt x="107" y="78"/>
                    <a:pt x="106" y="81"/>
                  </a:cubicBezTo>
                  <a:cubicBezTo>
                    <a:pt x="105" y="83"/>
                    <a:pt x="99" y="91"/>
                    <a:pt x="102" y="91"/>
                  </a:cubicBezTo>
                  <a:cubicBezTo>
                    <a:pt x="104" y="91"/>
                    <a:pt x="112" y="85"/>
                    <a:pt x="113" y="86"/>
                  </a:cubicBezTo>
                  <a:cubicBezTo>
                    <a:pt x="113" y="88"/>
                    <a:pt x="116" y="91"/>
                    <a:pt x="117" y="89"/>
                  </a:cubicBezTo>
                  <a:cubicBezTo>
                    <a:pt x="119" y="88"/>
                    <a:pt x="122" y="85"/>
                    <a:pt x="123" y="86"/>
                  </a:cubicBezTo>
                  <a:cubicBezTo>
                    <a:pt x="124" y="86"/>
                    <a:pt x="127" y="86"/>
                    <a:pt x="129" y="90"/>
                  </a:cubicBezTo>
                  <a:cubicBezTo>
                    <a:pt x="129" y="90"/>
                    <a:pt x="130" y="91"/>
                    <a:pt x="130" y="91"/>
                  </a:cubicBezTo>
                  <a:cubicBezTo>
                    <a:pt x="130" y="92"/>
                    <a:pt x="131" y="92"/>
                    <a:pt x="131" y="92"/>
                  </a:cubicBezTo>
                  <a:cubicBezTo>
                    <a:pt x="131" y="93"/>
                    <a:pt x="132" y="93"/>
                    <a:pt x="132" y="94"/>
                  </a:cubicBezTo>
                  <a:cubicBezTo>
                    <a:pt x="132" y="94"/>
                    <a:pt x="133" y="94"/>
                    <a:pt x="133" y="94"/>
                  </a:cubicBezTo>
                  <a:cubicBezTo>
                    <a:pt x="133" y="95"/>
                    <a:pt x="134" y="95"/>
                    <a:pt x="135" y="96"/>
                  </a:cubicBezTo>
                  <a:cubicBezTo>
                    <a:pt x="135" y="96"/>
                    <a:pt x="135" y="96"/>
                    <a:pt x="135" y="96"/>
                  </a:cubicBezTo>
                  <a:cubicBezTo>
                    <a:pt x="136" y="97"/>
                    <a:pt x="137" y="97"/>
                    <a:pt x="137" y="98"/>
                  </a:cubicBezTo>
                  <a:cubicBezTo>
                    <a:pt x="137" y="98"/>
                    <a:pt x="138" y="98"/>
                    <a:pt x="138" y="98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8" y="99"/>
                    <a:pt x="139" y="99"/>
                    <a:pt x="139" y="99"/>
                  </a:cubicBezTo>
                  <a:cubicBezTo>
                    <a:pt x="139" y="99"/>
                    <a:pt x="140" y="100"/>
                    <a:pt x="140" y="100"/>
                  </a:cubicBezTo>
                  <a:cubicBezTo>
                    <a:pt x="140" y="100"/>
                    <a:pt x="141" y="100"/>
                    <a:pt x="141" y="100"/>
                  </a:cubicBezTo>
                  <a:cubicBezTo>
                    <a:pt x="141" y="100"/>
                    <a:pt x="142" y="101"/>
                    <a:pt x="142" y="101"/>
                  </a:cubicBezTo>
                  <a:cubicBezTo>
                    <a:pt x="142" y="101"/>
                    <a:pt x="143" y="101"/>
                    <a:pt x="143" y="101"/>
                  </a:cubicBezTo>
                  <a:cubicBezTo>
                    <a:pt x="143" y="101"/>
                    <a:pt x="144" y="101"/>
                    <a:pt x="144" y="101"/>
                  </a:cubicBezTo>
                  <a:cubicBezTo>
                    <a:pt x="148" y="100"/>
                    <a:pt x="154" y="100"/>
                    <a:pt x="158" y="100"/>
                  </a:cubicBezTo>
                  <a:cubicBezTo>
                    <a:pt x="161" y="100"/>
                    <a:pt x="167" y="99"/>
                    <a:pt x="164" y="96"/>
                  </a:cubicBezTo>
                  <a:cubicBezTo>
                    <a:pt x="161" y="93"/>
                    <a:pt x="156" y="89"/>
                    <a:pt x="159" y="89"/>
                  </a:cubicBezTo>
                  <a:cubicBezTo>
                    <a:pt x="161" y="88"/>
                    <a:pt x="167" y="88"/>
                    <a:pt x="166" y="87"/>
                  </a:cubicBezTo>
                  <a:cubicBezTo>
                    <a:pt x="165" y="86"/>
                    <a:pt x="167" y="84"/>
                    <a:pt x="169" y="83"/>
                  </a:cubicBezTo>
                  <a:cubicBezTo>
                    <a:pt x="171" y="83"/>
                    <a:pt x="178" y="86"/>
                    <a:pt x="179" y="85"/>
                  </a:cubicBezTo>
                  <a:cubicBezTo>
                    <a:pt x="180" y="84"/>
                    <a:pt x="177" y="82"/>
                    <a:pt x="183" y="84"/>
                  </a:cubicBezTo>
                  <a:cubicBezTo>
                    <a:pt x="189" y="86"/>
                    <a:pt x="190" y="86"/>
                    <a:pt x="192" y="86"/>
                  </a:cubicBezTo>
                  <a:cubicBezTo>
                    <a:pt x="194" y="86"/>
                    <a:pt x="199" y="94"/>
                    <a:pt x="199" y="94"/>
                  </a:cubicBezTo>
                  <a:cubicBezTo>
                    <a:pt x="199" y="94"/>
                    <a:pt x="208" y="104"/>
                    <a:pt x="211" y="106"/>
                  </a:cubicBezTo>
                  <a:cubicBezTo>
                    <a:pt x="213" y="107"/>
                    <a:pt x="218" y="109"/>
                    <a:pt x="223" y="109"/>
                  </a:cubicBezTo>
                  <a:cubicBezTo>
                    <a:pt x="227" y="109"/>
                    <a:pt x="237" y="113"/>
                    <a:pt x="241" y="114"/>
                  </a:cubicBezTo>
                  <a:cubicBezTo>
                    <a:pt x="244" y="116"/>
                    <a:pt x="244" y="118"/>
                    <a:pt x="248" y="118"/>
                  </a:cubicBezTo>
                  <a:cubicBezTo>
                    <a:pt x="252" y="118"/>
                    <a:pt x="257" y="117"/>
                    <a:pt x="253" y="115"/>
                  </a:cubicBezTo>
                  <a:cubicBezTo>
                    <a:pt x="249" y="112"/>
                    <a:pt x="248" y="111"/>
                    <a:pt x="242" y="107"/>
                  </a:cubicBezTo>
                  <a:cubicBezTo>
                    <a:pt x="236" y="103"/>
                    <a:pt x="229" y="98"/>
                    <a:pt x="226" y="97"/>
                  </a:cubicBezTo>
                  <a:cubicBezTo>
                    <a:pt x="222" y="96"/>
                    <a:pt x="220" y="92"/>
                    <a:pt x="215" y="87"/>
                  </a:cubicBezTo>
                  <a:cubicBezTo>
                    <a:pt x="210" y="81"/>
                    <a:pt x="195" y="71"/>
                    <a:pt x="199" y="71"/>
                  </a:cubicBezTo>
                  <a:cubicBezTo>
                    <a:pt x="203" y="71"/>
                    <a:pt x="211" y="71"/>
                    <a:pt x="210" y="70"/>
                  </a:cubicBezTo>
                  <a:cubicBezTo>
                    <a:pt x="208" y="68"/>
                    <a:pt x="202" y="62"/>
                    <a:pt x="197" y="60"/>
                  </a:cubicBezTo>
                  <a:cubicBezTo>
                    <a:pt x="192" y="59"/>
                    <a:pt x="183" y="58"/>
                    <a:pt x="181" y="55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45" name="Freeform 47"/>
            <p:cNvSpPr>
              <a:spLocks noChangeArrowheads="1"/>
            </p:cNvSpPr>
            <p:nvPr/>
          </p:nvSpPr>
          <p:spPr bwMode="auto">
            <a:xfrm>
              <a:off x="6636170" y="3075364"/>
              <a:ext cx="56862" cy="19223"/>
            </a:xfrm>
            <a:custGeom>
              <a:avLst/>
              <a:gdLst>
                <a:gd name="T0" fmla="*/ 1954845 w 38"/>
                <a:gd name="T1" fmla="*/ 18853644 h 14"/>
                <a:gd name="T2" fmla="*/ 48882326 w 38"/>
                <a:gd name="T3" fmla="*/ 24509329 h 14"/>
                <a:gd name="T4" fmla="*/ 70389812 w 38"/>
                <a:gd name="T5" fmla="*/ 7540909 h 14"/>
                <a:gd name="T6" fmla="*/ 52793413 w 38"/>
                <a:gd name="T7" fmla="*/ 1885227 h 14"/>
                <a:gd name="T8" fmla="*/ 35195605 w 38"/>
                <a:gd name="T9" fmla="*/ 15083191 h 14"/>
                <a:gd name="T10" fmla="*/ 27373430 w 38"/>
                <a:gd name="T11" fmla="*/ 9426135 h 14"/>
                <a:gd name="T12" fmla="*/ 1954845 w 38"/>
                <a:gd name="T13" fmla="*/ 1885364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"/>
                <a:gd name="T22" fmla="*/ 0 h 14"/>
                <a:gd name="T23" fmla="*/ 38 w 38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" h="14">
                  <a:moveTo>
                    <a:pt x="1" y="10"/>
                  </a:moveTo>
                  <a:cubicBezTo>
                    <a:pt x="3" y="12"/>
                    <a:pt x="22" y="14"/>
                    <a:pt x="25" y="13"/>
                  </a:cubicBezTo>
                  <a:cubicBezTo>
                    <a:pt x="28" y="12"/>
                    <a:pt x="38" y="6"/>
                    <a:pt x="36" y="4"/>
                  </a:cubicBezTo>
                  <a:cubicBezTo>
                    <a:pt x="34" y="1"/>
                    <a:pt x="28" y="0"/>
                    <a:pt x="27" y="1"/>
                  </a:cubicBezTo>
                  <a:cubicBezTo>
                    <a:pt x="26" y="2"/>
                    <a:pt x="20" y="8"/>
                    <a:pt x="18" y="8"/>
                  </a:cubicBezTo>
                  <a:cubicBezTo>
                    <a:pt x="16" y="8"/>
                    <a:pt x="16" y="4"/>
                    <a:pt x="14" y="5"/>
                  </a:cubicBezTo>
                  <a:cubicBezTo>
                    <a:pt x="13" y="6"/>
                    <a:pt x="0" y="9"/>
                    <a:pt x="1" y="1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46" name="Freeform 48"/>
            <p:cNvSpPr>
              <a:spLocks noChangeArrowheads="1"/>
            </p:cNvSpPr>
            <p:nvPr/>
          </p:nvSpPr>
          <p:spPr bwMode="auto">
            <a:xfrm>
              <a:off x="6735375" y="3087803"/>
              <a:ext cx="37504" cy="21485"/>
            </a:xfrm>
            <a:custGeom>
              <a:avLst/>
              <a:gdLst>
                <a:gd name="T0" fmla="*/ 7861743 w 25"/>
                <a:gd name="T1" fmla="*/ 2051102 h 15"/>
                <a:gd name="T2" fmla="*/ 23583831 w 25"/>
                <a:gd name="T3" fmla="*/ 26670051 h 15"/>
                <a:gd name="T4" fmla="*/ 7861743 w 25"/>
                <a:gd name="T5" fmla="*/ 2051102 h 15"/>
                <a:gd name="T6" fmla="*/ 0 60000 65536"/>
                <a:gd name="T7" fmla="*/ 0 60000 65536"/>
                <a:gd name="T8" fmla="*/ 0 60000 65536"/>
                <a:gd name="T9" fmla="*/ 0 w 25"/>
                <a:gd name="T10" fmla="*/ 0 h 15"/>
                <a:gd name="T11" fmla="*/ 25 w 25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" h="15">
                  <a:moveTo>
                    <a:pt x="4" y="1"/>
                  </a:moveTo>
                  <a:cubicBezTo>
                    <a:pt x="0" y="0"/>
                    <a:pt x="9" y="12"/>
                    <a:pt x="12" y="13"/>
                  </a:cubicBezTo>
                  <a:cubicBezTo>
                    <a:pt x="25" y="15"/>
                    <a:pt x="9" y="2"/>
                    <a:pt x="4" y="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47" name="Freeform 49"/>
            <p:cNvSpPr>
              <a:spLocks noChangeArrowheads="1"/>
            </p:cNvSpPr>
            <p:nvPr/>
          </p:nvSpPr>
          <p:spPr bwMode="auto">
            <a:xfrm>
              <a:off x="6964032" y="3326398"/>
              <a:ext cx="66541" cy="36185"/>
            </a:xfrm>
            <a:custGeom>
              <a:avLst/>
              <a:gdLst>
                <a:gd name="T0" fmla="*/ 78284492 w 45"/>
                <a:gd name="T1" fmla="*/ 50359785 h 26"/>
                <a:gd name="T2" fmla="*/ 53461845 w 45"/>
                <a:gd name="T3" fmla="*/ 30991063 h 26"/>
                <a:gd name="T4" fmla="*/ 7637209 w 45"/>
                <a:gd name="T5" fmla="*/ 3873187 h 26"/>
                <a:gd name="T6" fmla="*/ 40097070 w 45"/>
                <a:gd name="T7" fmla="*/ 34864248 h 26"/>
                <a:gd name="T8" fmla="*/ 78284492 w 45"/>
                <a:gd name="T9" fmla="*/ 5035978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"/>
                <a:gd name="T16" fmla="*/ 0 h 26"/>
                <a:gd name="T17" fmla="*/ 45 w 45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" h="26">
                  <a:moveTo>
                    <a:pt x="41" y="26"/>
                  </a:moveTo>
                  <a:cubicBezTo>
                    <a:pt x="45" y="26"/>
                    <a:pt x="32" y="19"/>
                    <a:pt x="28" y="16"/>
                  </a:cubicBezTo>
                  <a:cubicBezTo>
                    <a:pt x="24" y="14"/>
                    <a:pt x="7" y="3"/>
                    <a:pt x="4" y="2"/>
                  </a:cubicBezTo>
                  <a:cubicBezTo>
                    <a:pt x="0" y="0"/>
                    <a:pt x="15" y="14"/>
                    <a:pt x="21" y="18"/>
                  </a:cubicBezTo>
                  <a:cubicBezTo>
                    <a:pt x="27" y="22"/>
                    <a:pt x="39" y="26"/>
                    <a:pt x="41" y="26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48" name="Freeform 50"/>
            <p:cNvSpPr>
              <a:spLocks noChangeArrowheads="1"/>
            </p:cNvSpPr>
            <p:nvPr/>
          </p:nvSpPr>
          <p:spPr bwMode="auto">
            <a:xfrm>
              <a:off x="7158815" y="3273251"/>
              <a:ext cx="25407" cy="20354"/>
            </a:xfrm>
            <a:custGeom>
              <a:avLst/>
              <a:gdLst>
                <a:gd name="T0" fmla="*/ 9752374 w 17"/>
                <a:gd name="T1" fmla="*/ 6341726 h 14"/>
                <a:gd name="T2" fmla="*/ 1951034 w 17"/>
                <a:gd name="T3" fmla="*/ 19023721 h 14"/>
                <a:gd name="T4" fmla="*/ 25356456 w 17"/>
                <a:gd name="T5" fmla="*/ 29591812 h 14"/>
                <a:gd name="T6" fmla="*/ 23405423 w 17"/>
                <a:gd name="T7" fmla="*/ 12681998 h 14"/>
                <a:gd name="T8" fmla="*/ 9752374 w 17"/>
                <a:gd name="T9" fmla="*/ 634172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4"/>
                <a:gd name="T17" fmla="*/ 17 w 17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4">
                  <a:moveTo>
                    <a:pt x="5" y="3"/>
                  </a:moveTo>
                  <a:cubicBezTo>
                    <a:pt x="6" y="5"/>
                    <a:pt x="1" y="4"/>
                    <a:pt x="1" y="9"/>
                  </a:cubicBezTo>
                  <a:cubicBezTo>
                    <a:pt x="0" y="13"/>
                    <a:pt x="8" y="14"/>
                    <a:pt x="13" y="14"/>
                  </a:cubicBezTo>
                  <a:cubicBezTo>
                    <a:pt x="17" y="14"/>
                    <a:pt x="15" y="9"/>
                    <a:pt x="12" y="6"/>
                  </a:cubicBezTo>
                  <a:cubicBezTo>
                    <a:pt x="9" y="3"/>
                    <a:pt x="4" y="0"/>
                    <a:pt x="5" y="3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49" name="Freeform 51"/>
            <p:cNvSpPr>
              <a:spLocks noChangeArrowheads="1"/>
            </p:cNvSpPr>
            <p:nvPr/>
          </p:nvSpPr>
          <p:spPr bwMode="auto">
            <a:xfrm>
              <a:off x="7167283" y="3254028"/>
              <a:ext cx="18147" cy="16962"/>
            </a:xfrm>
            <a:custGeom>
              <a:avLst/>
              <a:gdLst>
                <a:gd name="T0" fmla="*/ 6806681 w 13"/>
                <a:gd name="T1" fmla="*/ 9990618 h 12"/>
                <a:gd name="T2" fmla="*/ 6806681 w 13"/>
                <a:gd name="T3" fmla="*/ 17982547 h 12"/>
                <a:gd name="T4" fmla="*/ 20420040 w 13"/>
                <a:gd name="T5" fmla="*/ 3995965 h 12"/>
                <a:gd name="T6" fmla="*/ 6806681 w 13"/>
                <a:gd name="T7" fmla="*/ 9990618 h 1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12"/>
                <a:gd name="T14" fmla="*/ 13 w 13"/>
                <a:gd name="T15" fmla="*/ 12 h 1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12">
                  <a:moveTo>
                    <a:pt x="4" y="5"/>
                  </a:moveTo>
                  <a:cubicBezTo>
                    <a:pt x="0" y="6"/>
                    <a:pt x="1" y="8"/>
                    <a:pt x="4" y="9"/>
                  </a:cubicBezTo>
                  <a:cubicBezTo>
                    <a:pt x="10" y="12"/>
                    <a:pt x="13" y="5"/>
                    <a:pt x="12" y="2"/>
                  </a:cubicBezTo>
                  <a:cubicBezTo>
                    <a:pt x="11" y="0"/>
                    <a:pt x="8" y="4"/>
                    <a:pt x="4" y="5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50" name="Freeform 52"/>
            <p:cNvSpPr>
              <a:spLocks noChangeArrowheads="1"/>
            </p:cNvSpPr>
            <p:nvPr/>
          </p:nvSpPr>
          <p:spPr bwMode="auto">
            <a:xfrm>
              <a:off x="6973711" y="3232543"/>
              <a:ext cx="22987" cy="19223"/>
            </a:xfrm>
            <a:custGeom>
              <a:avLst/>
              <a:gdLst>
                <a:gd name="T0" fmla="*/ 28711508 w 15"/>
                <a:gd name="T1" fmla="*/ 15083191 h 14"/>
                <a:gd name="T2" fmla="*/ 10253598 w 15"/>
                <a:gd name="T3" fmla="*/ 1885227 h 14"/>
                <a:gd name="T4" fmla="*/ 22559346 w 15"/>
                <a:gd name="T5" fmla="*/ 24509329 h 14"/>
                <a:gd name="T6" fmla="*/ 28711508 w 15"/>
                <a:gd name="T7" fmla="*/ 15083191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"/>
                <a:gd name="T13" fmla="*/ 0 h 14"/>
                <a:gd name="T14" fmla="*/ 15 w 15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" h="14">
                  <a:moveTo>
                    <a:pt x="14" y="8"/>
                  </a:moveTo>
                  <a:cubicBezTo>
                    <a:pt x="13" y="6"/>
                    <a:pt x="10" y="2"/>
                    <a:pt x="5" y="1"/>
                  </a:cubicBezTo>
                  <a:cubicBezTo>
                    <a:pt x="0" y="0"/>
                    <a:pt x="9" y="11"/>
                    <a:pt x="11" y="13"/>
                  </a:cubicBezTo>
                  <a:cubicBezTo>
                    <a:pt x="13" y="14"/>
                    <a:pt x="15" y="9"/>
                    <a:pt x="14" y="8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51" name="Freeform 53"/>
            <p:cNvSpPr>
              <a:spLocks noChangeArrowheads="1"/>
            </p:cNvSpPr>
            <p:nvPr/>
          </p:nvSpPr>
          <p:spPr bwMode="auto">
            <a:xfrm>
              <a:off x="6679724" y="3064056"/>
              <a:ext cx="15727" cy="14700"/>
            </a:xfrm>
            <a:custGeom>
              <a:avLst/>
              <a:gdLst>
                <a:gd name="T0" fmla="*/ 16066493 w 11"/>
                <a:gd name="T1" fmla="*/ 4321800 h 10"/>
                <a:gd name="T2" fmla="*/ 1785017 w 11"/>
                <a:gd name="T3" fmla="*/ 2160900 h 10"/>
                <a:gd name="T4" fmla="*/ 12496459 w 11"/>
                <a:gd name="T5" fmla="*/ 15126300 h 10"/>
                <a:gd name="T6" fmla="*/ 16066493 w 11"/>
                <a:gd name="T7" fmla="*/ 4321800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10"/>
                <a:gd name="T14" fmla="*/ 11 w 11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10">
                  <a:moveTo>
                    <a:pt x="9" y="2"/>
                  </a:moveTo>
                  <a:cubicBezTo>
                    <a:pt x="8" y="0"/>
                    <a:pt x="2" y="0"/>
                    <a:pt x="1" y="1"/>
                  </a:cubicBezTo>
                  <a:cubicBezTo>
                    <a:pt x="0" y="1"/>
                    <a:pt x="4" y="5"/>
                    <a:pt x="7" y="7"/>
                  </a:cubicBezTo>
                  <a:cubicBezTo>
                    <a:pt x="11" y="10"/>
                    <a:pt x="10" y="3"/>
                    <a:pt x="9" y="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52" name="Freeform 54"/>
            <p:cNvSpPr>
              <a:spLocks noChangeArrowheads="1"/>
            </p:cNvSpPr>
            <p:nvPr/>
          </p:nvSpPr>
          <p:spPr bwMode="auto">
            <a:xfrm>
              <a:off x="6111105" y="3170350"/>
              <a:ext cx="730735" cy="532600"/>
            </a:xfrm>
            <a:custGeom>
              <a:avLst/>
              <a:gdLst>
                <a:gd name="T0" fmla="*/ 875124327 w 494"/>
                <a:gd name="T1" fmla="*/ 327247407 h 385"/>
                <a:gd name="T2" fmla="*/ 817801759 w 494"/>
                <a:gd name="T3" fmla="*/ 273663713 h 385"/>
                <a:gd name="T4" fmla="*/ 783408771 w 494"/>
                <a:gd name="T5" fmla="*/ 239216263 h 385"/>
                <a:gd name="T6" fmla="*/ 718443298 w 494"/>
                <a:gd name="T7" fmla="*/ 189458988 h 385"/>
                <a:gd name="T8" fmla="*/ 663031068 w 494"/>
                <a:gd name="T9" fmla="*/ 107168813 h 385"/>
                <a:gd name="T10" fmla="*/ 624816023 w 494"/>
                <a:gd name="T11" fmla="*/ 76549143 h 385"/>
                <a:gd name="T12" fmla="*/ 586600978 w 494"/>
                <a:gd name="T13" fmla="*/ 15309830 h 385"/>
                <a:gd name="T14" fmla="*/ 569403793 w 494"/>
                <a:gd name="T15" fmla="*/ 45929494 h 385"/>
                <a:gd name="T16" fmla="*/ 575136188 w 494"/>
                <a:gd name="T17" fmla="*/ 155012878 h 385"/>
                <a:gd name="T18" fmla="*/ 536921143 w 494"/>
                <a:gd name="T19" fmla="*/ 141616263 h 385"/>
                <a:gd name="T20" fmla="*/ 479598575 w 494"/>
                <a:gd name="T21" fmla="*/ 107168813 h 385"/>
                <a:gd name="T22" fmla="*/ 450937982 w 494"/>
                <a:gd name="T23" fmla="*/ 72721341 h 385"/>
                <a:gd name="T24" fmla="*/ 460491052 w 494"/>
                <a:gd name="T25" fmla="*/ 47842704 h 385"/>
                <a:gd name="T26" fmla="*/ 443295250 w 494"/>
                <a:gd name="T27" fmla="*/ 30619659 h 385"/>
                <a:gd name="T28" fmla="*/ 397436090 w 494"/>
                <a:gd name="T29" fmla="*/ 19137632 h 385"/>
                <a:gd name="T30" fmla="*/ 364953439 w 494"/>
                <a:gd name="T31" fmla="*/ 24878648 h 385"/>
                <a:gd name="T32" fmla="*/ 317185238 w 494"/>
                <a:gd name="T33" fmla="*/ 44016274 h 385"/>
                <a:gd name="T34" fmla="*/ 309542505 w 494"/>
                <a:gd name="T35" fmla="*/ 82290154 h 385"/>
                <a:gd name="T36" fmla="*/ 307630785 w 494"/>
                <a:gd name="T37" fmla="*/ 91858989 h 385"/>
                <a:gd name="T38" fmla="*/ 275148135 w 494"/>
                <a:gd name="T39" fmla="*/ 84204747 h 385"/>
                <a:gd name="T40" fmla="*/ 233112415 w 494"/>
                <a:gd name="T41" fmla="*/ 74635934 h 385"/>
                <a:gd name="T42" fmla="*/ 219735905 w 494"/>
                <a:gd name="T43" fmla="*/ 105255604 h 385"/>
                <a:gd name="T44" fmla="*/ 204450440 w 494"/>
                <a:gd name="T45" fmla="*/ 126306439 h 385"/>
                <a:gd name="T46" fmla="*/ 192985650 w 494"/>
                <a:gd name="T47" fmla="*/ 151185076 h 385"/>
                <a:gd name="T48" fmla="*/ 166235351 w 494"/>
                <a:gd name="T49" fmla="*/ 174149121 h 385"/>
                <a:gd name="T50" fmla="*/ 105090726 w 494"/>
                <a:gd name="T51" fmla="*/ 220078637 h 385"/>
                <a:gd name="T52" fmla="*/ 28660604 w 494"/>
                <a:gd name="T53" fmla="*/ 256439297 h 385"/>
                <a:gd name="T54" fmla="*/ 3822059 w 494"/>
                <a:gd name="T55" fmla="*/ 287060328 h 385"/>
                <a:gd name="T56" fmla="*/ 15285471 w 494"/>
                <a:gd name="T57" fmla="*/ 315765384 h 385"/>
                <a:gd name="T58" fmla="*/ 28660604 w 494"/>
                <a:gd name="T59" fmla="*/ 367435955 h 385"/>
                <a:gd name="T60" fmla="*/ 9553073 w 494"/>
                <a:gd name="T61" fmla="*/ 369350547 h 385"/>
                <a:gd name="T62" fmla="*/ 57322589 w 494"/>
                <a:gd name="T63" fmla="*/ 445899668 h 385"/>
                <a:gd name="T64" fmla="*/ 101270051 w 494"/>
                <a:gd name="T65" fmla="*/ 547327427 h 385"/>
                <a:gd name="T66" fmla="*/ 82162507 w 494"/>
                <a:gd name="T67" fmla="*/ 577947075 h 385"/>
                <a:gd name="T68" fmla="*/ 149038166 w 494"/>
                <a:gd name="T69" fmla="*/ 616220944 h 385"/>
                <a:gd name="T70" fmla="*/ 233112415 w 494"/>
                <a:gd name="T71" fmla="*/ 579860285 h 385"/>
                <a:gd name="T72" fmla="*/ 277058473 w 494"/>
                <a:gd name="T73" fmla="*/ 581774877 h 385"/>
                <a:gd name="T74" fmla="*/ 380240287 w 494"/>
                <a:gd name="T75" fmla="*/ 545412834 h 385"/>
                <a:gd name="T76" fmla="*/ 485330970 w 494"/>
                <a:gd name="T77" fmla="*/ 541586416 h 385"/>
                <a:gd name="T78" fmla="*/ 529278410 w 494"/>
                <a:gd name="T79" fmla="*/ 566465053 h 385"/>
                <a:gd name="T80" fmla="*/ 569403793 w 494"/>
                <a:gd name="T81" fmla="*/ 612394526 h 385"/>
                <a:gd name="T82" fmla="*/ 588511315 w 494"/>
                <a:gd name="T83" fmla="*/ 566465053 h 385"/>
                <a:gd name="T84" fmla="*/ 598065768 w 494"/>
                <a:gd name="T85" fmla="*/ 610479933 h 385"/>
                <a:gd name="T86" fmla="*/ 609530558 w 494"/>
                <a:gd name="T87" fmla="*/ 610479933 h 385"/>
                <a:gd name="T88" fmla="*/ 622905685 w 494"/>
                <a:gd name="T89" fmla="*/ 635358570 h 385"/>
                <a:gd name="T90" fmla="*/ 668763463 w 494"/>
                <a:gd name="T91" fmla="*/ 669806021 h 385"/>
                <a:gd name="T92" fmla="*/ 726086204 w 494"/>
                <a:gd name="T93" fmla="*/ 725304480 h 385"/>
                <a:gd name="T94" fmla="*/ 789141166 w 494"/>
                <a:gd name="T95" fmla="*/ 723389714 h 385"/>
                <a:gd name="T96" fmla="*/ 833088607 w 494"/>
                <a:gd name="T97" fmla="*/ 732958700 h 385"/>
                <a:gd name="T98" fmla="*/ 892321512 w 494"/>
                <a:gd name="T99" fmla="*/ 702338879 h 385"/>
                <a:gd name="T100" fmla="*/ 905696640 w 494"/>
                <a:gd name="T101" fmla="*/ 621961955 h 385"/>
                <a:gd name="T102" fmla="*/ 938179290 w 494"/>
                <a:gd name="T103" fmla="*/ 551155229 h 385"/>
                <a:gd name="T104" fmla="*/ 919071767 w 494"/>
                <a:gd name="T105" fmla="*/ 399970196 h 38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94"/>
                <a:gd name="T160" fmla="*/ 0 h 385"/>
                <a:gd name="T161" fmla="*/ 494 w 494"/>
                <a:gd name="T162" fmla="*/ 385 h 38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94" h="385">
                  <a:moveTo>
                    <a:pt x="481" y="209"/>
                  </a:moveTo>
                  <a:cubicBezTo>
                    <a:pt x="480" y="203"/>
                    <a:pt x="473" y="192"/>
                    <a:pt x="472" y="190"/>
                  </a:cubicBezTo>
                  <a:cubicBezTo>
                    <a:pt x="470" y="187"/>
                    <a:pt x="461" y="173"/>
                    <a:pt x="458" y="171"/>
                  </a:cubicBezTo>
                  <a:cubicBezTo>
                    <a:pt x="455" y="168"/>
                    <a:pt x="448" y="162"/>
                    <a:pt x="445" y="160"/>
                  </a:cubicBezTo>
                  <a:cubicBezTo>
                    <a:pt x="441" y="158"/>
                    <a:pt x="438" y="157"/>
                    <a:pt x="435" y="150"/>
                  </a:cubicBezTo>
                  <a:cubicBezTo>
                    <a:pt x="432" y="143"/>
                    <a:pt x="429" y="143"/>
                    <a:pt x="428" y="143"/>
                  </a:cubicBezTo>
                  <a:cubicBezTo>
                    <a:pt x="427" y="143"/>
                    <a:pt x="425" y="139"/>
                    <a:pt x="424" y="141"/>
                  </a:cubicBezTo>
                  <a:cubicBezTo>
                    <a:pt x="424" y="143"/>
                    <a:pt x="422" y="143"/>
                    <a:pt x="418" y="138"/>
                  </a:cubicBezTo>
                  <a:cubicBezTo>
                    <a:pt x="415" y="133"/>
                    <a:pt x="412" y="128"/>
                    <a:pt x="410" y="125"/>
                  </a:cubicBezTo>
                  <a:cubicBezTo>
                    <a:pt x="408" y="123"/>
                    <a:pt x="403" y="116"/>
                    <a:pt x="399" y="114"/>
                  </a:cubicBezTo>
                  <a:cubicBezTo>
                    <a:pt x="396" y="112"/>
                    <a:pt x="388" y="110"/>
                    <a:pt x="385" y="107"/>
                  </a:cubicBezTo>
                  <a:cubicBezTo>
                    <a:pt x="383" y="104"/>
                    <a:pt x="379" y="102"/>
                    <a:pt x="376" y="99"/>
                  </a:cubicBezTo>
                  <a:cubicBezTo>
                    <a:pt x="372" y="96"/>
                    <a:pt x="367" y="93"/>
                    <a:pt x="367" y="89"/>
                  </a:cubicBezTo>
                  <a:cubicBezTo>
                    <a:pt x="366" y="85"/>
                    <a:pt x="363" y="81"/>
                    <a:pt x="359" y="75"/>
                  </a:cubicBezTo>
                  <a:cubicBezTo>
                    <a:pt x="355" y="69"/>
                    <a:pt x="348" y="59"/>
                    <a:pt x="347" y="56"/>
                  </a:cubicBezTo>
                  <a:cubicBezTo>
                    <a:pt x="346" y="52"/>
                    <a:pt x="341" y="45"/>
                    <a:pt x="338" y="43"/>
                  </a:cubicBezTo>
                  <a:cubicBezTo>
                    <a:pt x="336" y="41"/>
                    <a:pt x="334" y="40"/>
                    <a:pt x="332" y="40"/>
                  </a:cubicBezTo>
                  <a:cubicBezTo>
                    <a:pt x="331" y="40"/>
                    <a:pt x="328" y="43"/>
                    <a:pt x="327" y="40"/>
                  </a:cubicBezTo>
                  <a:cubicBezTo>
                    <a:pt x="325" y="38"/>
                    <a:pt x="321" y="27"/>
                    <a:pt x="317" y="21"/>
                  </a:cubicBezTo>
                  <a:cubicBezTo>
                    <a:pt x="312" y="15"/>
                    <a:pt x="309" y="14"/>
                    <a:pt x="311" y="12"/>
                  </a:cubicBezTo>
                  <a:cubicBezTo>
                    <a:pt x="314" y="11"/>
                    <a:pt x="308" y="10"/>
                    <a:pt x="307" y="8"/>
                  </a:cubicBezTo>
                  <a:cubicBezTo>
                    <a:pt x="306" y="6"/>
                    <a:pt x="303" y="0"/>
                    <a:pt x="300" y="0"/>
                  </a:cubicBezTo>
                  <a:cubicBezTo>
                    <a:pt x="297" y="0"/>
                    <a:pt x="299" y="12"/>
                    <a:pt x="297" y="13"/>
                  </a:cubicBezTo>
                  <a:cubicBezTo>
                    <a:pt x="296" y="15"/>
                    <a:pt x="299" y="22"/>
                    <a:pt x="298" y="24"/>
                  </a:cubicBezTo>
                  <a:cubicBezTo>
                    <a:pt x="298" y="26"/>
                    <a:pt x="298" y="28"/>
                    <a:pt x="299" y="32"/>
                  </a:cubicBezTo>
                  <a:cubicBezTo>
                    <a:pt x="300" y="36"/>
                    <a:pt x="305" y="53"/>
                    <a:pt x="305" y="56"/>
                  </a:cubicBezTo>
                  <a:cubicBezTo>
                    <a:pt x="304" y="59"/>
                    <a:pt x="303" y="81"/>
                    <a:pt x="301" y="81"/>
                  </a:cubicBezTo>
                  <a:cubicBezTo>
                    <a:pt x="299" y="81"/>
                    <a:pt x="295" y="78"/>
                    <a:pt x="293" y="79"/>
                  </a:cubicBezTo>
                  <a:cubicBezTo>
                    <a:pt x="291" y="79"/>
                    <a:pt x="293" y="81"/>
                    <a:pt x="289" y="80"/>
                  </a:cubicBezTo>
                  <a:cubicBezTo>
                    <a:pt x="285" y="79"/>
                    <a:pt x="285" y="77"/>
                    <a:pt x="281" y="74"/>
                  </a:cubicBezTo>
                  <a:cubicBezTo>
                    <a:pt x="278" y="71"/>
                    <a:pt x="271" y="72"/>
                    <a:pt x="268" y="70"/>
                  </a:cubicBezTo>
                  <a:cubicBezTo>
                    <a:pt x="265" y="68"/>
                    <a:pt x="267" y="65"/>
                    <a:pt x="262" y="63"/>
                  </a:cubicBezTo>
                  <a:cubicBezTo>
                    <a:pt x="256" y="61"/>
                    <a:pt x="255" y="57"/>
                    <a:pt x="251" y="56"/>
                  </a:cubicBezTo>
                  <a:cubicBezTo>
                    <a:pt x="247" y="55"/>
                    <a:pt x="247" y="57"/>
                    <a:pt x="245" y="55"/>
                  </a:cubicBezTo>
                  <a:cubicBezTo>
                    <a:pt x="242" y="53"/>
                    <a:pt x="234" y="49"/>
                    <a:pt x="233" y="46"/>
                  </a:cubicBezTo>
                  <a:cubicBezTo>
                    <a:pt x="233" y="44"/>
                    <a:pt x="235" y="38"/>
                    <a:pt x="236" y="38"/>
                  </a:cubicBezTo>
                  <a:cubicBezTo>
                    <a:pt x="237" y="37"/>
                    <a:pt x="237" y="34"/>
                    <a:pt x="236" y="32"/>
                  </a:cubicBezTo>
                  <a:cubicBezTo>
                    <a:pt x="235" y="31"/>
                    <a:pt x="233" y="28"/>
                    <a:pt x="236" y="27"/>
                  </a:cubicBezTo>
                  <a:cubicBezTo>
                    <a:pt x="239" y="27"/>
                    <a:pt x="243" y="28"/>
                    <a:pt x="241" y="25"/>
                  </a:cubicBezTo>
                  <a:cubicBezTo>
                    <a:pt x="239" y="22"/>
                    <a:pt x="244" y="17"/>
                    <a:pt x="239" y="14"/>
                  </a:cubicBezTo>
                  <a:cubicBezTo>
                    <a:pt x="235" y="11"/>
                    <a:pt x="233" y="11"/>
                    <a:pt x="233" y="13"/>
                  </a:cubicBezTo>
                  <a:cubicBezTo>
                    <a:pt x="233" y="15"/>
                    <a:pt x="234" y="18"/>
                    <a:pt x="232" y="16"/>
                  </a:cubicBezTo>
                  <a:cubicBezTo>
                    <a:pt x="229" y="15"/>
                    <a:pt x="228" y="12"/>
                    <a:pt x="226" y="12"/>
                  </a:cubicBezTo>
                  <a:cubicBezTo>
                    <a:pt x="225" y="13"/>
                    <a:pt x="225" y="17"/>
                    <a:pt x="221" y="15"/>
                  </a:cubicBezTo>
                  <a:cubicBezTo>
                    <a:pt x="217" y="14"/>
                    <a:pt x="211" y="10"/>
                    <a:pt x="208" y="10"/>
                  </a:cubicBezTo>
                  <a:cubicBezTo>
                    <a:pt x="204" y="10"/>
                    <a:pt x="201" y="10"/>
                    <a:pt x="198" y="8"/>
                  </a:cubicBezTo>
                  <a:cubicBezTo>
                    <a:pt x="195" y="7"/>
                    <a:pt x="192" y="6"/>
                    <a:pt x="191" y="7"/>
                  </a:cubicBezTo>
                  <a:cubicBezTo>
                    <a:pt x="190" y="8"/>
                    <a:pt x="193" y="11"/>
                    <a:pt x="191" y="13"/>
                  </a:cubicBezTo>
                  <a:cubicBezTo>
                    <a:pt x="188" y="16"/>
                    <a:pt x="180" y="18"/>
                    <a:pt x="178" y="16"/>
                  </a:cubicBezTo>
                  <a:cubicBezTo>
                    <a:pt x="176" y="15"/>
                    <a:pt x="174" y="14"/>
                    <a:pt x="172" y="16"/>
                  </a:cubicBezTo>
                  <a:cubicBezTo>
                    <a:pt x="170" y="18"/>
                    <a:pt x="168" y="22"/>
                    <a:pt x="166" y="23"/>
                  </a:cubicBezTo>
                  <a:cubicBezTo>
                    <a:pt x="164" y="23"/>
                    <a:pt x="169" y="27"/>
                    <a:pt x="167" y="28"/>
                  </a:cubicBezTo>
                  <a:cubicBezTo>
                    <a:pt x="166" y="30"/>
                    <a:pt x="164" y="32"/>
                    <a:pt x="163" y="33"/>
                  </a:cubicBezTo>
                  <a:cubicBezTo>
                    <a:pt x="162" y="35"/>
                    <a:pt x="160" y="43"/>
                    <a:pt x="162" y="43"/>
                  </a:cubicBezTo>
                  <a:cubicBezTo>
                    <a:pt x="165" y="44"/>
                    <a:pt x="169" y="44"/>
                    <a:pt x="167" y="46"/>
                  </a:cubicBezTo>
                  <a:cubicBezTo>
                    <a:pt x="166" y="48"/>
                    <a:pt x="171" y="52"/>
                    <a:pt x="168" y="51"/>
                  </a:cubicBezTo>
                  <a:cubicBezTo>
                    <a:pt x="165" y="50"/>
                    <a:pt x="162" y="48"/>
                    <a:pt x="161" y="48"/>
                  </a:cubicBezTo>
                  <a:cubicBezTo>
                    <a:pt x="159" y="48"/>
                    <a:pt x="153" y="47"/>
                    <a:pt x="152" y="47"/>
                  </a:cubicBezTo>
                  <a:cubicBezTo>
                    <a:pt x="151" y="48"/>
                    <a:pt x="150" y="53"/>
                    <a:pt x="148" y="49"/>
                  </a:cubicBezTo>
                  <a:cubicBezTo>
                    <a:pt x="146" y="45"/>
                    <a:pt x="147" y="45"/>
                    <a:pt x="144" y="44"/>
                  </a:cubicBezTo>
                  <a:cubicBezTo>
                    <a:pt x="141" y="42"/>
                    <a:pt x="137" y="37"/>
                    <a:pt x="136" y="37"/>
                  </a:cubicBezTo>
                  <a:cubicBezTo>
                    <a:pt x="134" y="36"/>
                    <a:pt x="128" y="40"/>
                    <a:pt x="126" y="39"/>
                  </a:cubicBezTo>
                  <a:cubicBezTo>
                    <a:pt x="123" y="39"/>
                    <a:pt x="123" y="36"/>
                    <a:pt x="122" y="39"/>
                  </a:cubicBezTo>
                  <a:cubicBezTo>
                    <a:pt x="121" y="41"/>
                    <a:pt x="121" y="44"/>
                    <a:pt x="119" y="44"/>
                  </a:cubicBezTo>
                  <a:cubicBezTo>
                    <a:pt x="117" y="43"/>
                    <a:pt x="117" y="48"/>
                    <a:pt x="116" y="49"/>
                  </a:cubicBezTo>
                  <a:cubicBezTo>
                    <a:pt x="115" y="51"/>
                    <a:pt x="119" y="56"/>
                    <a:pt x="115" y="55"/>
                  </a:cubicBezTo>
                  <a:cubicBezTo>
                    <a:pt x="112" y="55"/>
                    <a:pt x="110" y="52"/>
                    <a:pt x="109" y="53"/>
                  </a:cubicBezTo>
                  <a:cubicBezTo>
                    <a:pt x="108" y="55"/>
                    <a:pt x="108" y="59"/>
                    <a:pt x="108" y="61"/>
                  </a:cubicBezTo>
                  <a:cubicBezTo>
                    <a:pt x="108" y="63"/>
                    <a:pt x="109" y="66"/>
                    <a:pt x="107" y="66"/>
                  </a:cubicBezTo>
                  <a:cubicBezTo>
                    <a:pt x="106" y="66"/>
                    <a:pt x="102" y="64"/>
                    <a:pt x="101" y="65"/>
                  </a:cubicBezTo>
                  <a:cubicBezTo>
                    <a:pt x="101" y="67"/>
                    <a:pt x="101" y="69"/>
                    <a:pt x="102" y="71"/>
                  </a:cubicBezTo>
                  <a:cubicBezTo>
                    <a:pt x="103" y="73"/>
                    <a:pt x="104" y="82"/>
                    <a:pt x="101" y="79"/>
                  </a:cubicBezTo>
                  <a:cubicBezTo>
                    <a:pt x="98" y="76"/>
                    <a:pt x="95" y="69"/>
                    <a:pt x="93" y="70"/>
                  </a:cubicBezTo>
                  <a:cubicBezTo>
                    <a:pt x="91" y="70"/>
                    <a:pt x="85" y="76"/>
                    <a:pt x="85" y="80"/>
                  </a:cubicBezTo>
                  <a:cubicBezTo>
                    <a:pt x="85" y="83"/>
                    <a:pt x="89" y="89"/>
                    <a:pt x="87" y="91"/>
                  </a:cubicBezTo>
                  <a:cubicBezTo>
                    <a:pt x="85" y="94"/>
                    <a:pt x="85" y="99"/>
                    <a:pt x="84" y="101"/>
                  </a:cubicBezTo>
                  <a:cubicBezTo>
                    <a:pt x="83" y="102"/>
                    <a:pt x="80" y="104"/>
                    <a:pt x="77" y="107"/>
                  </a:cubicBezTo>
                  <a:cubicBezTo>
                    <a:pt x="73" y="109"/>
                    <a:pt x="59" y="113"/>
                    <a:pt x="55" y="115"/>
                  </a:cubicBezTo>
                  <a:cubicBezTo>
                    <a:pt x="52" y="118"/>
                    <a:pt x="47" y="121"/>
                    <a:pt x="42" y="121"/>
                  </a:cubicBezTo>
                  <a:cubicBezTo>
                    <a:pt x="37" y="121"/>
                    <a:pt x="24" y="123"/>
                    <a:pt x="22" y="126"/>
                  </a:cubicBezTo>
                  <a:cubicBezTo>
                    <a:pt x="19" y="128"/>
                    <a:pt x="16" y="134"/>
                    <a:pt x="15" y="134"/>
                  </a:cubicBezTo>
                  <a:cubicBezTo>
                    <a:pt x="13" y="134"/>
                    <a:pt x="10" y="144"/>
                    <a:pt x="8" y="143"/>
                  </a:cubicBezTo>
                  <a:cubicBezTo>
                    <a:pt x="7" y="141"/>
                    <a:pt x="9" y="137"/>
                    <a:pt x="7" y="139"/>
                  </a:cubicBezTo>
                  <a:cubicBezTo>
                    <a:pt x="4" y="142"/>
                    <a:pt x="0" y="146"/>
                    <a:pt x="2" y="150"/>
                  </a:cubicBezTo>
                  <a:cubicBezTo>
                    <a:pt x="4" y="155"/>
                    <a:pt x="4" y="158"/>
                    <a:pt x="3" y="160"/>
                  </a:cubicBezTo>
                  <a:cubicBezTo>
                    <a:pt x="3" y="162"/>
                    <a:pt x="1" y="170"/>
                    <a:pt x="3" y="169"/>
                  </a:cubicBezTo>
                  <a:cubicBezTo>
                    <a:pt x="5" y="168"/>
                    <a:pt x="8" y="164"/>
                    <a:pt x="8" y="165"/>
                  </a:cubicBezTo>
                  <a:cubicBezTo>
                    <a:pt x="8" y="166"/>
                    <a:pt x="5" y="169"/>
                    <a:pt x="6" y="173"/>
                  </a:cubicBezTo>
                  <a:cubicBezTo>
                    <a:pt x="8" y="178"/>
                    <a:pt x="8" y="180"/>
                    <a:pt x="11" y="183"/>
                  </a:cubicBezTo>
                  <a:cubicBezTo>
                    <a:pt x="13" y="186"/>
                    <a:pt x="18" y="194"/>
                    <a:pt x="15" y="192"/>
                  </a:cubicBezTo>
                  <a:cubicBezTo>
                    <a:pt x="12" y="191"/>
                    <a:pt x="8" y="187"/>
                    <a:pt x="8" y="189"/>
                  </a:cubicBezTo>
                  <a:cubicBezTo>
                    <a:pt x="9" y="191"/>
                    <a:pt x="11" y="196"/>
                    <a:pt x="9" y="194"/>
                  </a:cubicBezTo>
                  <a:cubicBezTo>
                    <a:pt x="7" y="193"/>
                    <a:pt x="4" y="189"/>
                    <a:pt x="5" y="193"/>
                  </a:cubicBezTo>
                  <a:cubicBezTo>
                    <a:pt x="7" y="197"/>
                    <a:pt x="8" y="203"/>
                    <a:pt x="11" y="205"/>
                  </a:cubicBezTo>
                  <a:cubicBezTo>
                    <a:pt x="14" y="207"/>
                    <a:pt x="19" y="214"/>
                    <a:pt x="20" y="218"/>
                  </a:cubicBezTo>
                  <a:cubicBezTo>
                    <a:pt x="22" y="223"/>
                    <a:pt x="28" y="231"/>
                    <a:pt x="30" y="233"/>
                  </a:cubicBezTo>
                  <a:cubicBezTo>
                    <a:pt x="32" y="235"/>
                    <a:pt x="36" y="244"/>
                    <a:pt x="37" y="248"/>
                  </a:cubicBezTo>
                  <a:cubicBezTo>
                    <a:pt x="38" y="252"/>
                    <a:pt x="44" y="265"/>
                    <a:pt x="48" y="272"/>
                  </a:cubicBezTo>
                  <a:cubicBezTo>
                    <a:pt x="51" y="279"/>
                    <a:pt x="54" y="288"/>
                    <a:pt x="53" y="286"/>
                  </a:cubicBezTo>
                  <a:cubicBezTo>
                    <a:pt x="51" y="285"/>
                    <a:pt x="49" y="280"/>
                    <a:pt x="48" y="285"/>
                  </a:cubicBezTo>
                  <a:cubicBezTo>
                    <a:pt x="47" y="289"/>
                    <a:pt x="48" y="295"/>
                    <a:pt x="46" y="297"/>
                  </a:cubicBezTo>
                  <a:cubicBezTo>
                    <a:pt x="44" y="299"/>
                    <a:pt x="42" y="300"/>
                    <a:pt x="43" y="302"/>
                  </a:cubicBezTo>
                  <a:cubicBezTo>
                    <a:pt x="43" y="305"/>
                    <a:pt x="45" y="309"/>
                    <a:pt x="49" y="310"/>
                  </a:cubicBezTo>
                  <a:cubicBezTo>
                    <a:pt x="53" y="311"/>
                    <a:pt x="56" y="316"/>
                    <a:pt x="61" y="319"/>
                  </a:cubicBezTo>
                  <a:cubicBezTo>
                    <a:pt x="66" y="322"/>
                    <a:pt x="75" y="323"/>
                    <a:pt x="78" y="322"/>
                  </a:cubicBezTo>
                  <a:cubicBezTo>
                    <a:pt x="81" y="321"/>
                    <a:pt x="88" y="314"/>
                    <a:pt x="92" y="313"/>
                  </a:cubicBezTo>
                  <a:cubicBezTo>
                    <a:pt x="96" y="311"/>
                    <a:pt x="100" y="305"/>
                    <a:pt x="103" y="304"/>
                  </a:cubicBezTo>
                  <a:cubicBezTo>
                    <a:pt x="107" y="303"/>
                    <a:pt x="118" y="302"/>
                    <a:pt x="122" y="303"/>
                  </a:cubicBezTo>
                  <a:cubicBezTo>
                    <a:pt x="127" y="305"/>
                    <a:pt x="130" y="307"/>
                    <a:pt x="133" y="305"/>
                  </a:cubicBezTo>
                  <a:cubicBezTo>
                    <a:pt x="135" y="302"/>
                    <a:pt x="135" y="300"/>
                    <a:pt x="138" y="302"/>
                  </a:cubicBezTo>
                  <a:cubicBezTo>
                    <a:pt x="141" y="305"/>
                    <a:pt x="142" y="307"/>
                    <a:pt x="145" y="304"/>
                  </a:cubicBezTo>
                  <a:cubicBezTo>
                    <a:pt x="147" y="301"/>
                    <a:pt x="147" y="290"/>
                    <a:pt x="152" y="289"/>
                  </a:cubicBezTo>
                  <a:cubicBezTo>
                    <a:pt x="157" y="287"/>
                    <a:pt x="170" y="288"/>
                    <a:pt x="180" y="288"/>
                  </a:cubicBezTo>
                  <a:cubicBezTo>
                    <a:pt x="190" y="288"/>
                    <a:pt x="192" y="289"/>
                    <a:pt x="199" y="285"/>
                  </a:cubicBezTo>
                  <a:cubicBezTo>
                    <a:pt x="205" y="281"/>
                    <a:pt x="217" y="277"/>
                    <a:pt x="223" y="276"/>
                  </a:cubicBezTo>
                  <a:cubicBezTo>
                    <a:pt x="229" y="275"/>
                    <a:pt x="234" y="273"/>
                    <a:pt x="238" y="275"/>
                  </a:cubicBezTo>
                  <a:cubicBezTo>
                    <a:pt x="242" y="278"/>
                    <a:pt x="246" y="282"/>
                    <a:pt x="254" y="283"/>
                  </a:cubicBezTo>
                  <a:cubicBezTo>
                    <a:pt x="262" y="283"/>
                    <a:pt x="269" y="284"/>
                    <a:pt x="270" y="286"/>
                  </a:cubicBezTo>
                  <a:cubicBezTo>
                    <a:pt x="271" y="288"/>
                    <a:pt x="268" y="288"/>
                    <a:pt x="270" y="291"/>
                  </a:cubicBezTo>
                  <a:cubicBezTo>
                    <a:pt x="272" y="295"/>
                    <a:pt x="275" y="291"/>
                    <a:pt x="277" y="296"/>
                  </a:cubicBezTo>
                  <a:cubicBezTo>
                    <a:pt x="278" y="301"/>
                    <a:pt x="284" y="307"/>
                    <a:pt x="285" y="309"/>
                  </a:cubicBezTo>
                  <a:cubicBezTo>
                    <a:pt x="286" y="311"/>
                    <a:pt x="289" y="316"/>
                    <a:pt x="291" y="318"/>
                  </a:cubicBezTo>
                  <a:cubicBezTo>
                    <a:pt x="293" y="320"/>
                    <a:pt x="299" y="323"/>
                    <a:pt x="298" y="320"/>
                  </a:cubicBezTo>
                  <a:cubicBezTo>
                    <a:pt x="298" y="317"/>
                    <a:pt x="295" y="317"/>
                    <a:pt x="298" y="314"/>
                  </a:cubicBezTo>
                  <a:cubicBezTo>
                    <a:pt x="300" y="311"/>
                    <a:pt x="298" y="301"/>
                    <a:pt x="303" y="301"/>
                  </a:cubicBezTo>
                  <a:cubicBezTo>
                    <a:pt x="308" y="301"/>
                    <a:pt x="308" y="299"/>
                    <a:pt x="308" y="296"/>
                  </a:cubicBezTo>
                  <a:cubicBezTo>
                    <a:pt x="308" y="294"/>
                    <a:pt x="311" y="290"/>
                    <a:pt x="312" y="291"/>
                  </a:cubicBezTo>
                  <a:cubicBezTo>
                    <a:pt x="313" y="292"/>
                    <a:pt x="315" y="298"/>
                    <a:pt x="314" y="301"/>
                  </a:cubicBezTo>
                  <a:cubicBezTo>
                    <a:pt x="312" y="304"/>
                    <a:pt x="314" y="318"/>
                    <a:pt x="313" y="319"/>
                  </a:cubicBezTo>
                  <a:cubicBezTo>
                    <a:pt x="312" y="320"/>
                    <a:pt x="310" y="320"/>
                    <a:pt x="310" y="323"/>
                  </a:cubicBezTo>
                  <a:cubicBezTo>
                    <a:pt x="309" y="326"/>
                    <a:pt x="312" y="327"/>
                    <a:pt x="314" y="325"/>
                  </a:cubicBezTo>
                  <a:cubicBezTo>
                    <a:pt x="315" y="323"/>
                    <a:pt x="319" y="322"/>
                    <a:pt x="319" y="319"/>
                  </a:cubicBezTo>
                  <a:cubicBezTo>
                    <a:pt x="319" y="316"/>
                    <a:pt x="321" y="310"/>
                    <a:pt x="322" y="312"/>
                  </a:cubicBezTo>
                  <a:cubicBezTo>
                    <a:pt x="323" y="314"/>
                    <a:pt x="326" y="322"/>
                    <a:pt x="329" y="325"/>
                  </a:cubicBezTo>
                  <a:cubicBezTo>
                    <a:pt x="331" y="328"/>
                    <a:pt x="324" y="332"/>
                    <a:pt x="326" y="332"/>
                  </a:cubicBezTo>
                  <a:cubicBezTo>
                    <a:pt x="327" y="332"/>
                    <a:pt x="330" y="334"/>
                    <a:pt x="332" y="332"/>
                  </a:cubicBezTo>
                  <a:cubicBezTo>
                    <a:pt x="334" y="331"/>
                    <a:pt x="332" y="327"/>
                    <a:pt x="337" y="333"/>
                  </a:cubicBezTo>
                  <a:cubicBezTo>
                    <a:pt x="342" y="339"/>
                    <a:pt x="350" y="345"/>
                    <a:pt x="350" y="350"/>
                  </a:cubicBezTo>
                  <a:cubicBezTo>
                    <a:pt x="351" y="355"/>
                    <a:pt x="354" y="360"/>
                    <a:pt x="359" y="364"/>
                  </a:cubicBezTo>
                  <a:cubicBezTo>
                    <a:pt x="363" y="369"/>
                    <a:pt x="362" y="370"/>
                    <a:pt x="370" y="372"/>
                  </a:cubicBezTo>
                  <a:cubicBezTo>
                    <a:pt x="378" y="375"/>
                    <a:pt x="376" y="382"/>
                    <a:pt x="380" y="379"/>
                  </a:cubicBezTo>
                  <a:cubicBezTo>
                    <a:pt x="384" y="376"/>
                    <a:pt x="380" y="373"/>
                    <a:pt x="385" y="376"/>
                  </a:cubicBezTo>
                  <a:cubicBezTo>
                    <a:pt x="389" y="378"/>
                    <a:pt x="399" y="384"/>
                    <a:pt x="401" y="383"/>
                  </a:cubicBezTo>
                  <a:cubicBezTo>
                    <a:pt x="404" y="382"/>
                    <a:pt x="411" y="378"/>
                    <a:pt x="413" y="378"/>
                  </a:cubicBezTo>
                  <a:cubicBezTo>
                    <a:pt x="416" y="377"/>
                    <a:pt x="416" y="369"/>
                    <a:pt x="417" y="369"/>
                  </a:cubicBezTo>
                  <a:cubicBezTo>
                    <a:pt x="418" y="369"/>
                    <a:pt x="419" y="371"/>
                    <a:pt x="425" y="376"/>
                  </a:cubicBezTo>
                  <a:cubicBezTo>
                    <a:pt x="430" y="382"/>
                    <a:pt x="431" y="385"/>
                    <a:pt x="436" y="383"/>
                  </a:cubicBezTo>
                  <a:cubicBezTo>
                    <a:pt x="441" y="382"/>
                    <a:pt x="446" y="385"/>
                    <a:pt x="448" y="381"/>
                  </a:cubicBezTo>
                  <a:cubicBezTo>
                    <a:pt x="451" y="378"/>
                    <a:pt x="448" y="372"/>
                    <a:pt x="454" y="371"/>
                  </a:cubicBezTo>
                  <a:cubicBezTo>
                    <a:pt x="459" y="370"/>
                    <a:pt x="463" y="370"/>
                    <a:pt x="467" y="367"/>
                  </a:cubicBezTo>
                  <a:cubicBezTo>
                    <a:pt x="471" y="365"/>
                    <a:pt x="479" y="368"/>
                    <a:pt x="477" y="363"/>
                  </a:cubicBezTo>
                  <a:cubicBezTo>
                    <a:pt x="476" y="358"/>
                    <a:pt x="473" y="343"/>
                    <a:pt x="474" y="342"/>
                  </a:cubicBezTo>
                  <a:cubicBezTo>
                    <a:pt x="476" y="341"/>
                    <a:pt x="474" y="330"/>
                    <a:pt x="474" y="325"/>
                  </a:cubicBezTo>
                  <a:cubicBezTo>
                    <a:pt x="475" y="320"/>
                    <a:pt x="472" y="314"/>
                    <a:pt x="474" y="311"/>
                  </a:cubicBezTo>
                  <a:cubicBezTo>
                    <a:pt x="477" y="308"/>
                    <a:pt x="479" y="298"/>
                    <a:pt x="482" y="295"/>
                  </a:cubicBezTo>
                  <a:cubicBezTo>
                    <a:pt x="485" y="293"/>
                    <a:pt x="488" y="292"/>
                    <a:pt x="491" y="288"/>
                  </a:cubicBezTo>
                  <a:cubicBezTo>
                    <a:pt x="494" y="284"/>
                    <a:pt x="494" y="254"/>
                    <a:pt x="492" y="247"/>
                  </a:cubicBezTo>
                  <a:cubicBezTo>
                    <a:pt x="491" y="240"/>
                    <a:pt x="492" y="227"/>
                    <a:pt x="488" y="222"/>
                  </a:cubicBezTo>
                  <a:cubicBezTo>
                    <a:pt x="484" y="217"/>
                    <a:pt x="483" y="215"/>
                    <a:pt x="481" y="209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53" name="Freeform 55"/>
            <p:cNvSpPr>
              <a:spLocks noChangeArrowheads="1"/>
            </p:cNvSpPr>
            <p:nvPr/>
          </p:nvSpPr>
          <p:spPr bwMode="auto">
            <a:xfrm>
              <a:off x="6746263" y="3747051"/>
              <a:ext cx="78639" cy="76893"/>
            </a:xfrm>
            <a:custGeom>
              <a:avLst/>
              <a:gdLst>
                <a:gd name="T0" fmla="*/ 86511044 w 53"/>
                <a:gd name="T1" fmla="*/ 9772401 h 55"/>
                <a:gd name="T2" fmla="*/ 53829194 w 53"/>
                <a:gd name="T3" fmla="*/ 13681363 h 55"/>
                <a:gd name="T4" fmla="*/ 19224215 w 53"/>
                <a:gd name="T5" fmla="*/ 3908961 h 55"/>
                <a:gd name="T6" fmla="*/ 1923115 w 53"/>
                <a:gd name="T7" fmla="*/ 5863442 h 55"/>
                <a:gd name="T8" fmla="*/ 26913904 w 53"/>
                <a:gd name="T9" fmla="*/ 50817892 h 55"/>
                <a:gd name="T10" fmla="*/ 36526702 w 53"/>
                <a:gd name="T11" fmla="*/ 74273047 h 55"/>
                <a:gd name="T12" fmla="*/ 74976518 w 53"/>
                <a:gd name="T13" fmla="*/ 107500622 h 55"/>
                <a:gd name="T14" fmla="*/ 84587929 w 53"/>
                <a:gd name="T15" fmla="*/ 84045446 h 55"/>
                <a:gd name="T16" fmla="*/ 98045591 w 53"/>
                <a:gd name="T17" fmla="*/ 93819264 h 55"/>
                <a:gd name="T18" fmla="*/ 96122477 w 53"/>
                <a:gd name="T19" fmla="*/ 82090966 h 55"/>
                <a:gd name="T20" fmla="*/ 99967319 w 53"/>
                <a:gd name="T21" fmla="*/ 58637209 h 55"/>
                <a:gd name="T22" fmla="*/ 90355885 w 53"/>
                <a:gd name="T23" fmla="*/ 23455166 h 55"/>
                <a:gd name="T24" fmla="*/ 86511044 w 53"/>
                <a:gd name="T25" fmla="*/ 9772401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3"/>
                <a:gd name="T40" fmla="*/ 0 h 55"/>
                <a:gd name="T41" fmla="*/ 53 w 53"/>
                <a:gd name="T42" fmla="*/ 55 h 5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3" h="55">
                  <a:moveTo>
                    <a:pt x="45" y="5"/>
                  </a:moveTo>
                  <a:cubicBezTo>
                    <a:pt x="41" y="1"/>
                    <a:pt x="32" y="6"/>
                    <a:pt x="28" y="7"/>
                  </a:cubicBezTo>
                  <a:cubicBezTo>
                    <a:pt x="25" y="8"/>
                    <a:pt x="17" y="5"/>
                    <a:pt x="10" y="2"/>
                  </a:cubicBezTo>
                  <a:cubicBezTo>
                    <a:pt x="3" y="0"/>
                    <a:pt x="0" y="1"/>
                    <a:pt x="1" y="3"/>
                  </a:cubicBezTo>
                  <a:cubicBezTo>
                    <a:pt x="1" y="5"/>
                    <a:pt x="11" y="22"/>
                    <a:pt x="14" y="26"/>
                  </a:cubicBezTo>
                  <a:cubicBezTo>
                    <a:pt x="17" y="30"/>
                    <a:pt x="18" y="31"/>
                    <a:pt x="19" y="38"/>
                  </a:cubicBezTo>
                  <a:cubicBezTo>
                    <a:pt x="21" y="46"/>
                    <a:pt x="34" y="55"/>
                    <a:pt x="39" y="55"/>
                  </a:cubicBezTo>
                  <a:cubicBezTo>
                    <a:pt x="44" y="55"/>
                    <a:pt x="43" y="46"/>
                    <a:pt x="44" y="43"/>
                  </a:cubicBezTo>
                  <a:cubicBezTo>
                    <a:pt x="45" y="41"/>
                    <a:pt x="48" y="46"/>
                    <a:pt x="51" y="48"/>
                  </a:cubicBezTo>
                  <a:cubicBezTo>
                    <a:pt x="53" y="49"/>
                    <a:pt x="50" y="43"/>
                    <a:pt x="50" y="42"/>
                  </a:cubicBezTo>
                  <a:cubicBezTo>
                    <a:pt x="49" y="40"/>
                    <a:pt x="51" y="33"/>
                    <a:pt x="52" y="30"/>
                  </a:cubicBezTo>
                  <a:cubicBezTo>
                    <a:pt x="53" y="28"/>
                    <a:pt x="50" y="16"/>
                    <a:pt x="47" y="12"/>
                  </a:cubicBezTo>
                  <a:cubicBezTo>
                    <a:pt x="45" y="8"/>
                    <a:pt x="48" y="8"/>
                    <a:pt x="45" y="5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54" name="Freeform 56"/>
            <p:cNvSpPr>
              <a:spLocks noChangeArrowheads="1"/>
            </p:cNvSpPr>
            <p:nvPr/>
          </p:nvSpPr>
          <p:spPr bwMode="auto">
            <a:xfrm>
              <a:off x="7169703" y="3742527"/>
              <a:ext cx="99206" cy="166225"/>
            </a:xfrm>
            <a:custGeom>
              <a:avLst/>
              <a:gdLst>
                <a:gd name="T0" fmla="*/ 107215175 w 67"/>
                <a:gd name="T1" fmla="*/ 17269393 h 120"/>
                <a:gd name="T2" fmla="*/ 97641556 w 67"/>
                <a:gd name="T3" fmla="*/ 24944836 h 120"/>
                <a:gd name="T4" fmla="*/ 89984299 w 67"/>
                <a:gd name="T5" fmla="*/ 13430982 h 120"/>
                <a:gd name="T6" fmla="*/ 80410679 w 67"/>
                <a:gd name="T7" fmla="*/ 5756927 h 120"/>
                <a:gd name="T8" fmla="*/ 65094824 w 67"/>
                <a:gd name="T9" fmla="*/ 11512469 h 120"/>
                <a:gd name="T10" fmla="*/ 61264823 w 67"/>
                <a:gd name="T11" fmla="*/ 44132737 h 120"/>
                <a:gd name="T12" fmla="*/ 61264823 w 67"/>
                <a:gd name="T13" fmla="*/ 69077573 h 120"/>
                <a:gd name="T14" fmla="*/ 42120340 w 67"/>
                <a:gd name="T15" fmla="*/ 107453397 h 120"/>
                <a:gd name="T16" fmla="*/ 21059478 w 67"/>
                <a:gd name="T17" fmla="*/ 130478324 h 120"/>
                <a:gd name="T18" fmla="*/ 15315860 w 67"/>
                <a:gd name="T19" fmla="*/ 159260175 h 120"/>
                <a:gd name="T20" fmla="*/ 7658622 w 67"/>
                <a:gd name="T21" fmla="*/ 176529563 h 120"/>
                <a:gd name="T22" fmla="*/ 1915001 w 67"/>
                <a:gd name="T23" fmla="*/ 195717507 h 120"/>
                <a:gd name="T24" fmla="*/ 32546720 w 67"/>
                <a:gd name="T25" fmla="*/ 211068382 h 120"/>
                <a:gd name="T26" fmla="*/ 44033957 w 67"/>
                <a:gd name="T27" fmla="*/ 222580846 h 120"/>
                <a:gd name="T28" fmla="*/ 70838443 w 67"/>
                <a:gd name="T29" fmla="*/ 224499359 h 120"/>
                <a:gd name="T30" fmla="*/ 86154297 w 67"/>
                <a:gd name="T31" fmla="*/ 205311458 h 120"/>
                <a:gd name="T32" fmla="*/ 91897937 w 67"/>
                <a:gd name="T33" fmla="*/ 178448076 h 120"/>
                <a:gd name="T34" fmla="*/ 86154297 w 67"/>
                <a:gd name="T35" fmla="*/ 147747712 h 120"/>
                <a:gd name="T36" fmla="*/ 111043793 w 67"/>
                <a:gd name="T37" fmla="*/ 120884373 h 120"/>
                <a:gd name="T38" fmla="*/ 124446030 w 67"/>
                <a:gd name="T39" fmla="*/ 120884373 h 120"/>
                <a:gd name="T40" fmla="*/ 116787411 w 67"/>
                <a:gd name="T41" fmla="*/ 97859446 h 120"/>
                <a:gd name="T42" fmla="*/ 122531030 w 67"/>
                <a:gd name="T43" fmla="*/ 65239162 h 120"/>
                <a:gd name="T44" fmla="*/ 114872411 w 67"/>
                <a:gd name="T45" fmla="*/ 30700375 h 120"/>
                <a:gd name="T46" fmla="*/ 107215175 w 67"/>
                <a:gd name="T47" fmla="*/ 17269393 h 12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7"/>
                <a:gd name="T73" fmla="*/ 0 h 120"/>
                <a:gd name="T74" fmla="*/ 67 w 67"/>
                <a:gd name="T75" fmla="*/ 120 h 12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7" h="120">
                  <a:moveTo>
                    <a:pt x="56" y="9"/>
                  </a:moveTo>
                  <a:cubicBezTo>
                    <a:pt x="54" y="7"/>
                    <a:pt x="51" y="11"/>
                    <a:pt x="51" y="13"/>
                  </a:cubicBezTo>
                  <a:cubicBezTo>
                    <a:pt x="50" y="15"/>
                    <a:pt x="48" y="10"/>
                    <a:pt x="47" y="7"/>
                  </a:cubicBezTo>
                  <a:cubicBezTo>
                    <a:pt x="45" y="4"/>
                    <a:pt x="43" y="6"/>
                    <a:pt x="42" y="3"/>
                  </a:cubicBezTo>
                  <a:cubicBezTo>
                    <a:pt x="40" y="0"/>
                    <a:pt x="35" y="1"/>
                    <a:pt x="34" y="6"/>
                  </a:cubicBezTo>
                  <a:cubicBezTo>
                    <a:pt x="33" y="11"/>
                    <a:pt x="34" y="21"/>
                    <a:pt x="32" y="23"/>
                  </a:cubicBezTo>
                  <a:cubicBezTo>
                    <a:pt x="30" y="25"/>
                    <a:pt x="30" y="29"/>
                    <a:pt x="32" y="36"/>
                  </a:cubicBezTo>
                  <a:cubicBezTo>
                    <a:pt x="33" y="42"/>
                    <a:pt x="23" y="51"/>
                    <a:pt x="22" y="56"/>
                  </a:cubicBezTo>
                  <a:cubicBezTo>
                    <a:pt x="20" y="62"/>
                    <a:pt x="15" y="67"/>
                    <a:pt x="11" y="68"/>
                  </a:cubicBezTo>
                  <a:cubicBezTo>
                    <a:pt x="7" y="69"/>
                    <a:pt x="11" y="80"/>
                    <a:pt x="8" y="83"/>
                  </a:cubicBezTo>
                  <a:cubicBezTo>
                    <a:pt x="6" y="86"/>
                    <a:pt x="5" y="89"/>
                    <a:pt x="4" y="92"/>
                  </a:cubicBezTo>
                  <a:cubicBezTo>
                    <a:pt x="2" y="94"/>
                    <a:pt x="0" y="98"/>
                    <a:pt x="1" y="102"/>
                  </a:cubicBezTo>
                  <a:cubicBezTo>
                    <a:pt x="1" y="106"/>
                    <a:pt x="15" y="110"/>
                    <a:pt x="17" y="110"/>
                  </a:cubicBezTo>
                  <a:cubicBezTo>
                    <a:pt x="20" y="109"/>
                    <a:pt x="20" y="112"/>
                    <a:pt x="23" y="116"/>
                  </a:cubicBezTo>
                  <a:cubicBezTo>
                    <a:pt x="26" y="120"/>
                    <a:pt x="34" y="119"/>
                    <a:pt x="37" y="117"/>
                  </a:cubicBezTo>
                  <a:cubicBezTo>
                    <a:pt x="39" y="116"/>
                    <a:pt x="43" y="110"/>
                    <a:pt x="45" y="107"/>
                  </a:cubicBezTo>
                  <a:cubicBezTo>
                    <a:pt x="47" y="104"/>
                    <a:pt x="48" y="97"/>
                    <a:pt x="48" y="93"/>
                  </a:cubicBezTo>
                  <a:cubicBezTo>
                    <a:pt x="48" y="90"/>
                    <a:pt x="45" y="79"/>
                    <a:pt x="45" y="77"/>
                  </a:cubicBezTo>
                  <a:cubicBezTo>
                    <a:pt x="44" y="74"/>
                    <a:pt x="56" y="66"/>
                    <a:pt x="58" y="63"/>
                  </a:cubicBezTo>
                  <a:cubicBezTo>
                    <a:pt x="59" y="60"/>
                    <a:pt x="64" y="64"/>
                    <a:pt x="65" y="63"/>
                  </a:cubicBezTo>
                  <a:cubicBezTo>
                    <a:pt x="67" y="62"/>
                    <a:pt x="62" y="56"/>
                    <a:pt x="61" y="51"/>
                  </a:cubicBezTo>
                  <a:cubicBezTo>
                    <a:pt x="61" y="46"/>
                    <a:pt x="63" y="38"/>
                    <a:pt x="64" y="34"/>
                  </a:cubicBezTo>
                  <a:cubicBezTo>
                    <a:pt x="66" y="29"/>
                    <a:pt x="62" y="22"/>
                    <a:pt x="60" y="16"/>
                  </a:cubicBezTo>
                  <a:cubicBezTo>
                    <a:pt x="58" y="9"/>
                    <a:pt x="58" y="10"/>
                    <a:pt x="56" y="9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55" name="Freeform 57"/>
            <p:cNvSpPr>
              <a:spLocks noChangeArrowheads="1"/>
            </p:cNvSpPr>
            <p:nvPr/>
          </p:nvSpPr>
          <p:spPr bwMode="auto">
            <a:xfrm>
              <a:off x="7170913" y="3595525"/>
              <a:ext cx="137920" cy="171879"/>
            </a:xfrm>
            <a:custGeom>
              <a:avLst/>
              <a:gdLst>
                <a:gd name="T0" fmla="*/ 159406089 w 93"/>
                <a:gd name="T1" fmla="*/ 109516048 h 124"/>
                <a:gd name="T2" fmla="*/ 142120528 w 93"/>
                <a:gd name="T3" fmla="*/ 115279537 h 124"/>
                <a:gd name="T4" fmla="*/ 111392336 w 93"/>
                <a:gd name="T5" fmla="*/ 94145356 h 124"/>
                <a:gd name="T6" fmla="*/ 90265211 w 93"/>
                <a:gd name="T7" fmla="*/ 59561625 h 124"/>
                <a:gd name="T8" fmla="*/ 96027548 w 93"/>
                <a:gd name="T9" fmla="*/ 78774643 h 124"/>
                <a:gd name="T10" fmla="*/ 97948319 w 93"/>
                <a:gd name="T11" fmla="*/ 92224193 h 124"/>
                <a:gd name="T12" fmla="*/ 76822579 w 93"/>
                <a:gd name="T13" fmla="*/ 76853480 h 124"/>
                <a:gd name="T14" fmla="*/ 67218720 w 93"/>
                <a:gd name="T15" fmla="*/ 51875586 h 124"/>
                <a:gd name="T16" fmla="*/ 42251448 w 93"/>
                <a:gd name="T17" fmla="*/ 26899068 h 124"/>
                <a:gd name="T18" fmla="*/ 7681704 w 93"/>
                <a:gd name="T19" fmla="*/ 3842328 h 124"/>
                <a:gd name="T20" fmla="*/ 34569746 w 93"/>
                <a:gd name="T21" fmla="*/ 42269759 h 124"/>
                <a:gd name="T22" fmla="*/ 69139492 w 93"/>
                <a:gd name="T23" fmla="*/ 80695806 h 124"/>
                <a:gd name="T24" fmla="*/ 80662737 w 93"/>
                <a:gd name="T25" fmla="*/ 92224193 h 124"/>
                <a:gd name="T26" fmla="*/ 88345825 w 93"/>
                <a:gd name="T27" fmla="*/ 105673722 h 124"/>
                <a:gd name="T28" fmla="*/ 92186004 w 93"/>
                <a:gd name="T29" fmla="*/ 132571392 h 124"/>
                <a:gd name="T30" fmla="*/ 84504281 w 93"/>
                <a:gd name="T31" fmla="*/ 163312776 h 124"/>
                <a:gd name="T32" fmla="*/ 126755739 w 93"/>
                <a:gd name="T33" fmla="*/ 192133039 h 124"/>
                <a:gd name="T34" fmla="*/ 126755739 w 93"/>
                <a:gd name="T35" fmla="*/ 228637912 h 124"/>
                <a:gd name="T36" fmla="*/ 151723001 w 93"/>
                <a:gd name="T37" fmla="*/ 236323951 h 124"/>
                <a:gd name="T38" fmla="*/ 155564545 w 93"/>
                <a:gd name="T39" fmla="*/ 215189769 h 124"/>
                <a:gd name="T40" fmla="*/ 170929334 w 93"/>
                <a:gd name="T41" fmla="*/ 180604630 h 124"/>
                <a:gd name="T42" fmla="*/ 165167018 w 93"/>
                <a:gd name="T43" fmla="*/ 161391612 h 124"/>
                <a:gd name="T44" fmla="*/ 174769491 w 93"/>
                <a:gd name="T45" fmla="*/ 147942084 h 124"/>
                <a:gd name="T46" fmla="*/ 176690263 w 93"/>
                <a:gd name="T47" fmla="*/ 117200701 h 124"/>
                <a:gd name="T48" fmla="*/ 159406089 w 93"/>
                <a:gd name="T49" fmla="*/ 109516048 h 1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93"/>
                <a:gd name="T76" fmla="*/ 0 h 124"/>
                <a:gd name="T77" fmla="*/ 93 w 93"/>
                <a:gd name="T78" fmla="*/ 124 h 1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93" h="124">
                  <a:moveTo>
                    <a:pt x="83" y="57"/>
                  </a:moveTo>
                  <a:cubicBezTo>
                    <a:pt x="80" y="60"/>
                    <a:pt x="81" y="63"/>
                    <a:pt x="74" y="60"/>
                  </a:cubicBezTo>
                  <a:cubicBezTo>
                    <a:pt x="67" y="57"/>
                    <a:pt x="60" y="52"/>
                    <a:pt x="58" y="49"/>
                  </a:cubicBezTo>
                  <a:cubicBezTo>
                    <a:pt x="56" y="46"/>
                    <a:pt x="49" y="33"/>
                    <a:pt x="47" y="31"/>
                  </a:cubicBezTo>
                  <a:cubicBezTo>
                    <a:pt x="45" y="29"/>
                    <a:pt x="47" y="37"/>
                    <a:pt x="50" y="41"/>
                  </a:cubicBezTo>
                  <a:cubicBezTo>
                    <a:pt x="54" y="45"/>
                    <a:pt x="52" y="47"/>
                    <a:pt x="51" y="48"/>
                  </a:cubicBezTo>
                  <a:cubicBezTo>
                    <a:pt x="50" y="50"/>
                    <a:pt x="44" y="45"/>
                    <a:pt x="40" y="40"/>
                  </a:cubicBezTo>
                  <a:cubicBezTo>
                    <a:pt x="37" y="35"/>
                    <a:pt x="36" y="31"/>
                    <a:pt x="35" y="27"/>
                  </a:cubicBezTo>
                  <a:cubicBezTo>
                    <a:pt x="34" y="23"/>
                    <a:pt x="26" y="16"/>
                    <a:pt x="22" y="14"/>
                  </a:cubicBezTo>
                  <a:cubicBezTo>
                    <a:pt x="17" y="13"/>
                    <a:pt x="8" y="4"/>
                    <a:pt x="4" y="2"/>
                  </a:cubicBezTo>
                  <a:cubicBezTo>
                    <a:pt x="0" y="0"/>
                    <a:pt x="13" y="17"/>
                    <a:pt x="18" y="22"/>
                  </a:cubicBezTo>
                  <a:cubicBezTo>
                    <a:pt x="22" y="26"/>
                    <a:pt x="32" y="40"/>
                    <a:pt x="36" y="42"/>
                  </a:cubicBezTo>
                  <a:cubicBezTo>
                    <a:pt x="40" y="44"/>
                    <a:pt x="43" y="46"/>
                    <a:pt x="42" y="48"/>
                  </a:cubicBezTo>
                  <a:cubicBezTo>
                    <a:pt x="40" y="51"/>
                    <a:pt x="40" y="51"/>
                    <a:pt x="46" y="55"/>
                  </a:cubicBezTo>
                  <a:cubicBezTo>
                    <a:pt x="52" y="59"/>
                    <a:pt x="46" y="62"/>
                    <a:pt x="48" y="69"/>
                  </a:cubicBezTo>
                  <a:cubicBezTo>
                    <a:pt x="50" y="76"/>
                    <a:pt x="44" y="82"/>
                    <a:pt x="44" y="85"/>
                  </a:cubicBezTo>
                  <a:cubicBezTo>
                    <a:pt x="43" y="88"/>
                    <a:pt x="60" y="95"/>
                    <a:pt x="66" y="100"/>
                  </a:cubicBezTo>
                  <a:cubicBezTo>
                    <a:pt x="71" y="104"/>
                    <a:pt x="65" y="117"/>
                    <a:pt x="66" y="119"/>
                  </a:cubicBezTo>
                  <a:cubicBezTo>
                    <a:pt x="70" y="123"/>
                    <a:pt x="76" y="124"/>
                    <a:pt x="79" y="123"/>
                  </a:cubicBezTo>
                  <a:cubicBezTo>
                    <a:pt x="82" y="123"/>
                    <a:pt x="82" y="116"/>
                    <a:pt x="81" y="112"/>
                  </a:cubicBezTo>
                  <a:cubicBezTo>
                    <a:pt x="80" y="108"/>
                    <a:pt x="87" y="98"/>
                    <a:pt x="89" y="94"/>
                  </a:cubicBezTo>
                  <a:cubicBezTo>
                    <a:pt x="90" y="91"/>
                    <a:pt x="84" y="86"/>
                    <a:pt x="86" y="84"/>
                  </a:cubicBezTo>
                  <a:cubicBezTo>
                    <a:pt x="88" y="82"/>
                    <a:pt x="90" y="80"/>
                    <a:pt x="91" y="77"/>
                  </a:cubicBezTo>
                  <a:cubicBezTo>
                    <a:pt x="91" y="74"/>
                    <a:pt x="93" y="64"/>
                    <a:pt x="92" y="61"/>
                  </a:cubicBezTo>
                  <a:cubicBezTo>
                    <a:pt x="91" y="57"/>
                    <a:pt x="87" y="55"/>
                    <a:pt x="83" y="57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56" name="Freeform 58">
              <a:hlinkClick r:id="rId1"/>
            </p:cNvPr>
            <p:cNvSpPr>
              <a:spLocks noChangeArrowheads="1"/>
            </p:cNvSpPr>
            <p:nvPr/>
          </p:nvSpPr>
          <p:spPr bwMode="auto">
            <a:xfrm>
              <a:off x="1960191" y="1709375"/>
              <a:ext cx="1651412" cy="2402919"/>
            </a:xfrm>
            <a:custGeom>
              <a:avLst/>
              <a:gdLst>
                <a:gd name="T0" fmla="*/ 1825545553 w 1115"/>
                <a:gd name="T1" fmla="*/ 1705270344 h 1734"/>
                <a:gd name="T2" fmla="*/ 1758499726 w 1115"/>
                <a:gd name="T3" fmla="*/ 1663022494 h 1734"/>
                <a:gd name="T4" fmla="*/ 1647397031 w 1115"/>
                <a:gd name="T5" fmla="*/ 1576606124 h 1734"/>
                <a:gd name="T6" fmla="*/ 1363890631 w 1115"/>
                <a:gd name="T7" fmla="*/ 1563164193 h 1734"/>
                <a:gd name="T8" fmla="*/ 1189573140 w 1115"/>
                <a:gd name="T9" fmla="*/ 1572766166 h 1734"/>
                <a:gd name="T10" fmla="*/ 1210645200 w 1115"/>
                <a:gd name="T11" fmla="*/ 1472907865 h 1734"/>
                <a:gd name="T12" fmla="*/ 1105287669 w 1115"/>
                <a:gd name="T13" fmla="*/ 1457545263 h 1734"/>
                <a:gd name="T14" fmla="*/ 1160840401 w 1115"/>
                <a:gd name="T15" fmla="*/ 1348084642 h 1734"/>
                <a:gd name="T16" fmla="*/ 973112914 w 1115"/>
                <a:gd name="T17" fmla="*/ 1294315534 h 1734"/>
                <a:gd name="T18" fmla="*/ 1061229417 w 1115"/>
                <a:gd name="T19" fmla="*/ 1184855259 h 1734"/>
                <a:gd name="T20" fmla="*/ 1308339283 w 1115"/>
                <a:gd name="T21" fmla="*/ 1255907642 h 1734"/>
                <a:gd name="T22" fmla="*/ 1478826088 w 1115"/>
                <a:gd name="T23" fmla="*/ 1010103232 h 1734"/>
                <a:gd name="T24" fmla="*/ 1687624250 w 1115"/>
                <a:gd name="T25" fmla="*/ 833431919 h 1734"/>
                <a:gd name="T26" fmla="*/ 1725934570 w 1115"/>
                <a:gd name="T27" fmla="*/ 854555151 h 1734"/>
                <a:gd name="T28" fmla="*/ 1689539766 w 1115"/>
                <a:gd name="T29" fmla="*/ 743175591 h 1734"/>
                <a:gd name="T30" fmla="*/ 1913662057 w 1115"/>
                <a:gd name="T31" fmla="*/ 614511197 h 1734"/>
                <a:gd name="T32" fmla="*/ 1823630037 w 1115"/>
                <a:gd name="T33" fmla="*/ 480087734 h 1734"/>
                <a:gd name="T34" fmla="*/ 1722103538 w 1115"/>
                <a:gd name="T35" fmla="*/ 439760556 h 1734"/>
                <a:gd name="T36" fmla="*/ 1572689139 w 1115"/>
                <a:gd name="T37" fmla="*/ 409033965 h 1734"/>
                <a:gd name="T38" fmla="*/ 1507558828 w 1115"/>
                <a:gd name="T39" fmla="*/ 660600390 h 1734"/>
                <a:gd name="T40" fmla="*/ 1287267224 w 1115"/>
                <a:gd name="T41" fmla="*/ 526175541 h 1734"/>
                <a:gd name="T42" fmla="*/ 1373468211 w 1115"/>
                <a:gd name="T43" fmla="*/ 336060825 h 1734"/>
                <a:gd name="T44" fmla="*/ 1473079540 w 1115"/>
                <a:gd name="T45" fmla="*/ 215079292 h 1734"/>
                <a:gd name="T46" fmla="*/ 1576520171 w 1115"/>
                <a:gd name="T47" fmla="*/ 138264851 h 1734"/>
                <a:gd name="T48" fmla="*/ 1522884340 w 1115"/>
                <a:gd name="T49" fmla="*/ 130583549 h 1734"/>
                <a:gd name="T50" fmla="*/ 1432851974 w 1115"/>
                <a:gd name="T51" fmla="*/ 109460317 h 1734"/>
                <a:gd name="T52" fmla="*/ 1350482019 w 1115"/>
                <a:gd name="T53" fmla="*/ 80654377 h 1734"/>
                <a:gd name="T54" fmla="*/ 1317916863 w 1115"/>
                <a:gd name="T55" fmla="*/ 153627453 h 1734"/>
                <a:gd name="T56" fmla="*/ 1122528697 w 1115"/>
                <a:gd name="T57" fmla="*/ 145946152 h 1734"/>
                <a:gd name="T58" fmla="*/ 1051651838 w 1115"/>
                <a:gd name="T59" fmla="*/ 168990055 h 1734"/>
                <a:gd name="T60" fmla="*/ 879249863 w 1115"/>
                <a:gd name="T61" fmla="*/ 90256350 h 1734"/>
                <a:gd name="T62" fmla="*/ 758568204 w 1115"/>
                <a:gd name="T63" fmla="*/ 84495721 h 1734"/>
                <a:gd name="T64" fmla="*/ 593829504 w 1115"/>
                <a:gd name="T65" fmla="*/ 94097715 h 1734"/>
                <a:gd name="T66" fmla="*/ 360128164 w 1115"/>
                <a:gd name="T67" fmla="*/ 36487231 h 1734"/>
                <a:gd name="T68" fmla="*/ 147498926 w 1115"/>
                <a:gd name="T69" fmla="*/ 193954674 h 1734"/>
                <a:gd name="T70" fmla="*/ 101525158 w 1115"/>
                <a:gd name="T71" fmla="*/ 224681264 h 1734"/>
                <a:gd name="T72" fmla="*/ 120681702 w 1115"/>
                <a:gd name="T73" fmla="*/ 326458852 h 1734"/>
                <a:gd name="T74" fmla="*/ 67045849 w 1115"/>
                <a:gd name="T75" fmla="*/ 439760556 h 1734"/>
                <a:gd name="T76" fmla="*/ 70876881 w 1115"/>
                <a:gd name="T77" fmla="*/ 535777514 h 1734"/>
                <a:gd name="T78" fmla="*/ 229868925 w 1115"/>
                <a:gd name="T79" fmla="*/ 439760556 h 1734"/>
                <a:gd name="T80" fmla="*/ 337141972 w 1115"/>
                <a:gd name="T81" fmla="*/ 424396568 h 1734"/>
                <a:gd name="T82" fmla="*/ 517206097 w 1115"/>
                <a:gd name="T83" fmla="*/ 474325718 h 1734"/>
                <a:gd name="T84" fmla="*/ 597660536 w 1115"/>
                <a:gd name="T85" fmla="*/ 578025363 h 1734"/>
                <a:gd name="T86" fmla="*/ 639803272 w 1115"/>
                <a:gd name="T87" fmla="*/ 693246267 h 1734"/>
                <a:gd name="T88" fmla="*/ 632139824 w 1115"/>
                <a:gd name="T89" fmla="*/ 750856892 h 1734"/>
                <a:gd name="T90" fmla="*/ 645549820 w 1115"/>
                <a:gd name="T91" fmla="*/ 1096519603 h 1734"/>
                <a:gd name="T92" fmla="*/ 699185651 w 1115"/>
                <a:gd name="T93" fmla="*/ 1277032259 h 1734"/>
                <a:gd name="T94" fmla="*/ 724088743 w 1115"/>
                <a:gd name="T95" fmla="*/ 1200217862 h 1734"/>
                <a:gd name="T96" fmla="*/ 1026750130 w 1115"/>
                <a:gd name="T97" fmla="*/ 1484429124 h 1734"/>
                <a:gd name="T98" fmla="*/ 1112951117 w 1115"/>
                <a:gd name="T99" fmla="*/ 1513235043 h 1734"/>
                <a:gd name="T100" fmla="*/ 1143599373 w 1115"/>
                <a:gd name="T101" fmla="*/ 1563164193 h 1734"/>
                <a:gd name="T102" fmla="*/ 1293015156 w 1115"/>
                <a:gd name="T103" fmla="*/ 1641897877 h 1734"/>
                <a:gd name="T104" fmla="*/ 1179995561 w 1115"/>
                <a:gd name="T105" fmla="*/ 1812808561 h 1734"/>
                <a:gd name="T106" fmla="*/ 1214476232 w 1115"/>
                <a:gd name="T107" fmla="*/ 2106622835 h 1734"/>
                <a:gd name="T108" fmla="*/ 1212560716 w 1115"/>
                <a:gd name="T109" fmla="*/ 2147483647 h 1734"/>
                <a:gd name="T110" fmla="*/ 1074639413 w 1115"/>
                <a:gd name="T111" fmla="*/ 2147483647 h 1734"/>
                <a:gd name="T112" fmla="*/ 992269458 w 1115"/>
                <a:gd name="T113" fmla="*/ 2147483647 h 1734"/>
                <a:gd name="T114" fmla="*/ 1093794573 w 1115"/>
                <a:gd name="T115" fmla="*/ 2147483647 h 1734"/>
                <a:gd name="T116" fmla="*/ 1143599373 w 1115"/>
                <a:gd name="T117" fmla="*/ 2147483647 h 1734"/>
                <a:gd name="T118" fmla="*/ 1375383727 w 1115"/>
                <a:gd name="T119" fmla="*/ 2147483647 h 1734"/>
                <a:gd name="T120" fmla="*/ 1614831875 w 1115"/>
                <a:gd name="T121" fmla="*/ 2147483647 h 1734"/>
                <a:gd name="T122" fmla="*/ 1808304525 w 1115"/>
                <a:gd name="T123" fmla="*/ 2147483647 h 17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15"/>
                <a:gd name="T187" fmla="*/ 0 h 1734"/>
                <a:gd name="T188" fmla="*/ 1115 w 1115"/>
                <a:gd name="T189" fmla="*/ 1734 h 17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15" h="1734">
                  <a:moveTo>
                    <a:pt x="1111" y="984"/>
                  </a:moveTo>
                  <a:cubicBezTo>
                    <a:pt x="1108" y="983"/>
                    <a:pt x="1103" y="979"/>
                    <a:pt x="1096" y="979"/>
                  </a:cubicBezTo>
                  <a:cubicBezTo>
                    <a:pt x="1089" y="978"/>
                    <a:pt x="1082" y="978"/>
                    <a:pt x="1078" y="974"/>
                  </a:cubicBezTo>
                  <a:cubicBezTo>
                    <a:pt x="1075" y="971"/>
                    <a:pt x="1071" y="963"/>
                    <a:pt x="1062" y="962"/>
                  </a:cubicBezTo>
                  <a:cubicBezTo>
                    <a:pt x="1053" y="961"/>
                    <a:pt x="1042" y="962"/>
                    <a:pt x="1038" y="961"/>
                  </a:cubicBezTo>
                  <a:cubicBezTo>
                    <a:pt x="1033" y="959"/>
                    <a:pt x="1032" y="956"/>
                    <a:pt x="1026" y="956"/>
                  </a:cubicBezTo>
                  <a:cubicBezTo>
                    <a:pt x="1020" y="956"/>
                    <a:pt x="1016" y="957"/>
                    <a:pt x="1014" y="955"/>
                  </a:cubicBezTo>
                  <a:cubicBezTo>
                    <a:pt x="1013" y="954"/>
                    <a:pt x="1012" y="950"/>
                    <a:pt x="1008" y="948"/>
                  </a:cubicBezTo>
                  <a:cubicBezTo>
                    <a:pt x="1005" y="947"/>
                    <a:pt x="994" y="941"/>
                    <a:pt x="991" y="940"/>
                  </a:cubicBezTo>
                  <a:cubicBezTo>
                    <a:pt x="988" y="938"/>
                    <a:pt x="985" y="934"/>
                    <a:pt x="981" y="936"/>
                  </a:cubicBezTo>
                  <a:cubicBezTo>
                    <a:pt x="977" y="939"/>
                    <a:pt x="970" y="951"/>
                    <a:pt x="967" y="951"/>
                  </a:cubicBezTo>
                  <a:cubicBezTo>
                    <a:pt x="965" y="951"/>
                    <a:pt x="976" y="939"/>
                    <a:pt x="976" y="938"/>
                  </a:cubicBezTo>
                  <a:cubicBezTo>
                    <a:pt x="976" y="938"/>
                    <a:pt x="976" y="932"/>
                    <a:pt x="971" y="932"/>
                  </a:cubicBezTo>
                  <a:cubicBezTo>
                    <a:pt x="967" y="932"/>
                    <a:pt x="962" y="934"/>
                    <a:pt x="961" y="933"/>
                  </a:cubicBezTo>
                  <a:cubicBezTo>
                    <a:pt x="959" y="931"/>
                    <a:pt x="959" y="925"/>
                    <a:pt x="956" y="928"/>
                  </a:cubicBezTo>
                  <a:cubicBezTo>
                    <a:pt x="952" y="931"/>
                    <a:pt x="949" y="936"/>
                    <a:pt x="948" y="933"/>
                  </a:cubicBezTo>
                  <a:cubicBezTo>
                    <a:pt x="947" y="931"/>
                    <a:pt x="955" y="927"/>
                    <a:pt x="957" y="926"/>
                  </a:cubicBezTo>
                  <a:cubicBezTo>
                    <a:pt x="959" y="924"/>
                    <a:pt x="962" y="917"/>
                    <a:pt x="962" y="915"/>
                  </a:cubicBezTo>
                  <a:cubicBezTo>
                    <a:pt x="961" y="913"/>
                    <a:pt x="960" y="912"/>
                    <a:pt x="958" y="908"/>
                  </a:cubicBezTo>
                  <a:cubicBezTo>
                    <a:pt x="956" y="904"/>
                    <a:pt x="954" y="892"/>
                    <a:pt x="953" y="888"/>
                  </a:cubicBezTo>
                  <a:cubicBezTo>
                    <a:pt x="952" y="887"/>
                    <a:pt x="952" y="886"/>
                    <a:pt x="951" y="886"/>
                  </a:cubicBezTo>
                  <a:cubicBezTo>
                    <a:pt x="951" y="885"/>
                    <a:pt x="951" y="885"/>
                    <a:pt x="951" y="885"/>
                  </a:cubicBezTo>
                  <a:cubicBezTo>
                    <a:pt x="950" y="885"/>
                    <a:pt x="950" y="885"/>
                    <a:pt x="950" y="885"/>
                  </a:cubicBezTo>
                  <a:cubicBezTo>
                    <a:pt x="950" y="884"/>
                    <a:pt x="949" y="884"/>
                    <a:pt x="948" y="883"/>
                  </a:cubicBezTo>
                  <a:cubicBezTo>
                    <a:pt x="948" y="882"/>
                    <a:pt x="947" y="882"/>
                    <a:pt x="947" y="882"/>
                  </a:cubicBezTo>
                  <a:cubicBezTo>
                    <a:pt x="947" y="881"/>
                    <a:pt x="946" y="881"/>
                    <a:pt x="946" y="881"/>
                  </a:cubicBezTo>
                  <a:cubicBezTo>
                    <a:pt x="945" y="880"/>
                    <a:pt x="944" y="879"/>
                    <a:pt x="943" y="879"/>
                  </a:cubicBezTo>
                  <a:cubicBezTo>
                    <a:pt x="943" y="878"/>
                    <a:pt x="942" y="878"/>
                    <a:pt x="942" y="878"/>
                  </a:cubicBezTo>
                  <a:cubicBezTo>
                    <a:pt x="942" y="878"/>
                    <a:pt x="941" y="877"/>
                    <a:pt x="941" y="877"/>
                  </a:cubicBezTo>
                  <a:cubicBezTo>
                    <a:pt x="941" y="877"/>
                    <a:pt x="940" y="877"/>
                    <a:pt x="940" y="876"/>
                  </a:cubicBezTo>
                  <a:cubicBezTo>
                    <a:pt x="939" y="876"/>
                    <a:pt x="939" y="876"/>
                    <a:pt x="939" y="876"/>
                  </a:cubicBezTo>
                  <a:cubicBezTo>
                    <a:pt x="938" y="875"/>
                    <a:pt x="937" y="874"/>
                    <a:pt x="936" y="874"/>
                  </a:cubicBezTo>
                  <a:cubicBezTo>
                    <a:pt x="936" y="874"/>
                    <a:pt x="936" y="874"/>
                    <a:pt x="936" y="874"/>
                  </a:cubicBezTo>
                  <a:cubicBezTo>
                    <a:pt x="935" y="873"/>
                    <a:pt x="934" y="872"/>
                    <a:pt x="932" y="872"/>
                  </a:cubicBezTo>
                  <a:cubicBezTo>
                    <a:pt x="932" y="871"/>
                    <a:pt x="932" y="871"/>
                    <a:pt x="931" y="871"/>
                  </a:cubicBezTo>
                  <a:cubicBezTo>
                    <a:pt x="930" y="871"/>
                    <a:pt x="930" y="870"/>
                    <a:pt x="929" y="870"/>
                  </a:cubicBezTo>
                  <a:cubicBezTo>
                    <a:pt x="928" y="869"/>
                    <a:pt x="928" y="869"/>
                    <a:pt x="928" y="869"/>
                  </a:cubicBezTo>
                  <a:cubicBezTo>
                    <a:pt x="927" y="869"/>
                    <a:pt x="926" y="868"/>
                    <a:pt x="925" y="868"/>
                  </a:cubicBezTo>
                  <a:cubicBezTo>
                    <a:pt x="923" y="867"/>
                    <a:pt x="922" y="867"/>
                    <a:pt x="921" y="866"/>
                  </a:cubicBezTo>
                  <a:cubicBezTo>
                    <a:pt x="919" y="866"/>
                    <a:pt x="919" y="866"/>
                    <a:pt x="918" y="866"/>
                  </a:cubicBezTo>
                  <a:cubicBezTo>
                    <a:pt x="912" y="866"/>
                    <a:pt x="905" y="868"/>
                    <a:pt x="899" y="866"/>
                  </a:cubicBezTo>
                  <a:cubicBezTo>
                    <a:pt x="898" y="866"/>
                    <a:pt x="897" y="866"/>
                    <a:pt x="897" y="865"/>
                  </a:cubicBezTo>
                  <a:cubicBezTo>
                    <a:pt x="896" y="865"/>
                    <a:pt x="896" y="865"/>
                    <a:pt x="895" y="865"/>
                  </a:cubicBezTo>
                  <a:cubicBezTo>
                    <a:pt x="895" y="864"/>
                    <a:pt x="895" y="864"/>
                    <a:pt x="895" y="864"/>
                  </a:cubicBezTo>
                  <a:cubicBezTo>
                    <a:pt x="893" y="863"/>
                    <a:pt x="892" y="862"/>
                    <a:pt x="891" y="862"/>
                  </a:cubicBezTo>
                  <a:cubicBezTo>
                    <a:pt x="891" y="861"/>
                    <a:pt x="891" y="861"/>
                    <a:pt x="891" y="861"/>
                  </a:cubicBezTo>
                  <a:cubicBezTo>
                    <a:pt x="890" y="860"/>
                    <a:pt x="889" y="859"/>
                    <a:pt x="888" y="859"/>
                  </a:cubicBezTo>
                  <a:cubicBezTo>
                    <a:pt x="887" y="858"/>
                    <a:pt x="886" y="857"/>
                    <a:pt x="885" y="857"/>
                  </a:cubicBezTo>
                  <a:cubicBezTo>
                    <a:pt x="885" y="857"/>
                    <a:pt x="885" y="857"/>
                    <a:pt x="885" y="856"/>
                  </a:cubicBezTo>
                  <a:cubicBezTo>
                    <a:pt x="884" y="856"/>
                    <a:pt x="883" y="856"/>
                    <a:pt x="883" y="856"/>
                  </a:cubicBezTo>
                  <a:cubicBezTo>
                    <a:pt x="879" y="855"/>
                    <a:pt x="881" y="854"/>
                    <a:pt x="878" y="850"/>
                  </a:cubicBezTo>
                  <a:cubicBezTo>
                    <a:pt x="874" y="845"/>
                    <a:pt x="874" y="842"/>
                    <a:pt x="869" y="841"/>
                  </a:cubicBezTo>
                  <a:cubicBezTo>
                    <a:pt x="868" y="840"/>
                    <a:pt x="867" y="840"/>
                    <a:pt x="867" y="840"/>
                  </a:cubicBezTo>
                  <a:cubicBezTo>
                    <a:pt x="866" y="840"/>
                    <a:pt x="866" y="840"/>
                    <a:pt x="865" y="840"/>
                  </a:cubicBezTo>
                  <a:cubicBezTo>
                    <a:pt x="865" y="839"/>
                    <a:pt x="865" y="839"/>
                    <a:pt x="865" y="839"/>
                  </a:cubicBezTo>
                  <a:cubicBezTo>
                    <a:pt x="864" y="839"/>
                    <a:pt x="863" y="839"/>
                    <a:pt x="862" y="838"/>
                  </a:cubicBezTo>
                  <a:cubicBezTo>
                    <a:pt x="862" y="838"/>
                    <a:pt x="862" y="838"/>
                    <a:pt x="862" y="838"/>
                  </a:cubicBezTo>
                  <a:cubicBezTo>
                    <a:pt x="861" y="838"/>
                    <a:pt x="861" y="838"/>
                    <a:pt x="860" y="838"/>
                  </a:cubicBezTo>
                  <a:cubicBezTo>
                    <a:pt x="857" y="838"/>
                    <a:pt x="859" y="836"/>
                    <a:pt x="858" y="833"/>
                  </a:cubicBezTo>
                  <a:cubicBezTo>
                    <a:pt x="858" y="829"/>
                    <a:pt x="856" y="823"/>
                    <a:pt x="860" y="821"/>
                  </a:cubicBezTo>
                  <a:cubicBezTo>
                    <a:pt x="863" y="819"/>
                    <a:pt x="863" y="815"/>
                    <a:pt x="859" y="818"/>
                  </a:cubicBezTo>
                  <a:cubicBezTo>
                    <a:pt x="856" y="820"/>
                    <a:pt x="853" y="824"/>
                    <a:pt x="847" y="822"/>
                  </a:cubicBezTo>
                  <a:cubicBezTo>
                    <a:pt x="842" y="821"/>
                    <a:pt x="844" y="818"/>
                    <a:pt x="837" y="818"/>
                  </a:cubicBezTo>
                  <a:cubicBezTo>
                    <a:pt x="830" y="817"/>
                    <a:pt x="824" y="822"/>
                    <a:pt x="817" y="822"/>
                  </a:cubicBezTo>
                  <a:cubicBezTo>
                    <a:pt x="809" y="821"/>
                    <a:pt x="804" y="815"/>
                    <a:pt x="800" y="815"/>
                  </a:cubicBezTo>
                  <a:cubicBezTo>
                    <a:pt x="796" y="815"/>
                    <a:pt x="787" y="821"/>
                    <a:pt x="786" y="818"/>
                  </a:cubicBezTo>
                  <a:cubicBezTo>
                    <a:pt x="784" y="816"/>
                    <a:pt x="788" y="814"/>
                    <a:pt x="785" y="812"/>
                  </a:cubicBezTo>
                  <a:cubicBezTo>
                    <a:pt x="782" y="809"/>
                    <a:pt x="774" y="807"/>
                    <a:pt x="770" y="809"/>
                  </a:cubicBezTo>
                  <a:cubicBezTo>
                    <a:pt x="766" y="811"/>
                    <a:pt x="758" y="813"/>
                    <a:pt x="755" y="813"/>
                  </a:cubicBezTo>
                  <a:cubicBezTo>
                    <a:pt x="751" y="813"/>
                    <a:pt x="745" y="817"/>
                    <a:pt x="745" y="814"/>
                  </a:cubicBezTo>
                  <a:cubicBezTo>
                    <a:pt x="746" y="813"/>
                    <a:pt x="746" y="812"/>
                    <a:pt x="746" y="812"/>
                  </a:cubicBezTo>
                  <a:cubicBezTo>
                    <a:pt x="746" y="811"/>
                    <a:pt x="747" y="811"/>
                    <a:pt x="747" y="811"/>
                  </a:cubicBezTo>
                  <a:cubicBezTo>
                    <a:pt x="747" y="810"/>
                    <a:pt x="748" y="810"/>
                    <a:pt x="748" y="809"/>
                  </a:cubicBezTo>
                  <a:cubicBezTo>
                    <a:pt x="748" y="809"/>
                    <a:pt x="749" y="809"/>
                    <a:pt x="749" y="809"/>
                  </a:cubicBezTo>
                  <a:cubicBezTo>
                    <a:pt x="750" y="808"/>
                    <a:pt x="751" y="807"/>
                    <a:pt x="752" y="807"/>
                  </a:cubicBezTo>
                  <a:cubicBezTo>
                    <a:pt x="756" y="805"/>
                    <a:pt x="759" y="802"/>
                    <a:pt x="756" y="800"/>
                  </a:cubicBezTo>
                  <a:cubicBezTo>
                    <a:pt x="753" y="797"/>
                    <a:pt x="750" y="797"/>
                    <a:pt x="745" y="800"/>
                  </a:cubicBezTo>
                  <a:cubicBezTo>
                    <a:pt x="741" y="803"/>
                    <a:pt x="732" y="810"/>
                    <a:pt x="730" y="809"/>
                  </a:cubicBezTo>
                  <a:cubicBezTo>
                    <a:pt x="728" y="809"/>
                    <a:pt x="726" y="806"/>
                    <a:pt x="723" y="808"/>
                  </a:cubicBezTo>
                  <a:cubicBezTo>
                    <a:pt x="720" y="810"/>
                    <a:pt x="716" y="814"/>
                    <a:pt x="712" y="814"/>
                  </a:cubicBezTo>
                  <a:cubicBezTo>
                    <a:pt x="709" y="815"/>
                    <a:pt x="707" y="816"/>
                    <a:pt x="707" y="818"/>
                  </a:cubicBezTo>
                  <a:cubicBezTo>
                    <a:pt x="707" y="820"/>
                    <a:pt x="703" y="822"/>
                    <a:pt x="703" y="824"/>
                  </a:cubicBezTo>
                  <a:cubicBezTo>
                    <a:pt x="702" y="826"/>
                    <a:pt x="703" y="829"/>
                    <a:pt x="701" y="829"/>
                  </a:cubicBezTo>
                  <a:cubicBezTo>
                    <a:pt x="699" y="829"/>
                    <a:pt x="692" y="836"/>
                    <a:pt x="691" y="837"/>
                  </a:cubicBezTo>
                  <a:cubicBezTo>
                    <a:pt x="690" y="837"/>
                    <a:pt x="686" y="838"/>
                    <a:pt x="684" y="837"/>
                  </a:cubicBezTo>
                  <a:cubicBezTo>
                    <a:pt x="684" y="837"/>
                    <a:pt x="684" y="837"/>
                    <a:pt x="683" y="836"/>
                  </a:cubicBezTo>
                  <a:cubicBezTo>
                    <a:pt x="683" y="836"/>
                    <a:pt x="683" y="835"/>
                    <a:pt x="682" y="835"/>
                  </a:cubicBezTo>
                  <a:cubicBezTo>
                    <a:pt x="682" y="834"/>
                    <a:pt x="682" y="834"/>
                    <a:pt x="682" y="834"/>
                  </a:cubicBezTo>
                  <a:cubicBezTo>
                    <a:pt x="681" y="834"/>
                    <a:pt x="681" y="833"/>
                    <a:pt x="680" y="833"/>
                  </a:cubicBezTo>
                  <a:cubicBezTo>
                    <a:pt x="680" y="833"/>
                    <a:pt x="680" y="833"/>
                    <a:pt x="679" y="832"/>
                  </a:cubicBezTo>
                  <a:cubicBezTo>
                    <a:pt x="679" y="832"/>
                    <a:pt x="678" y="831"/>
                    <a:pt x="676" y="831"/>
                  </a:cubicBezTo>
                  <a:cubicBezTo>
                    <a:pt x="671" y="829"/>
                    <a:pt x="664" y="827"/>
                    <a:pt x="661" y="828"/>
                  </a:cubicBezTo>
                  <a:cubicBezTo>
                    <a:pt x="658" y="829"/>
                    <a:pt x="654" y="832"/>
                    <a:pt x="651" y="833"/>
                  </a:cubicBezTo>
                  <a:cubicBezTo>
                    <a:pt x="648" y="833"/>
                    <a:pt x="640" y="835"/>
                    <a:pt x="638" y="833"/>
                  </a:cubicBezTo>
                  <a:cubicBezTo>
                    <a:pt x="635" y="831"/>
                    <a:pt x="633" y="836"/>
                    <a:pt x="630" y="832"/>
                  </a:cubicBezTo>
                  <a:cubicBezTo>
                    <a:pt x="628" y="828"/>
                    <a:pt x="631" y="829"/>
                    <a:pt x="627" y="824"/>
                  </a:cubicBezTo>
                  <a:cubicBezTo>
                    <a:pt x="627" y="824"/>
                    <a:pt x="626" y="824"/>
                    <a:pt x="626" y="823"/>
                  </a:cubicBezTo>
                  <a:cubicBezTo>
                    <a:pt x="626" y="823"/>
                    <a:pt x="626" y="823"/>
                    <a:pt x="626" y="823"/>
                  </a:cubicBezTo>
                  <a:cubicBezTo>
                    <a:pt x="624" y="821"/>
                    <a:pt x="622" y="820"/>
                    <a:pt x="621" y="819"/>
                  </a:cubicBezTo>
                  <a:cubicBezTo>
                    <a:pt x="621" y="819"/>
                    <a:pt x="621" y="819"/>
                    <a:pt x="621" y="819"/>
                  </a:cubicBezTo>
                  <a:cubicBezTo>
                    <a:pt x="620" y="819"/>
                    <a:pt x="620" y="818"/>
                    <a:pt x="620" y="818"/>
                  </a:cubicBezTo>
                  <a:cubicBezTo>
                    <a:pt x="620" y="818"/>
                    <a:pt x="620" y="818"/>
                    <a:pt x="620" y="818"/>
                  </a:cubicBezTo>
                  <a:cubicBezTo>
                    <a:pt x="620" y="818"/>
                    <a:pt x="620" y="817"/>
                    <a:pt x="620" y="817"/>
                  </a:cubicBezTo>
                  <a:cubicBezTo>
                    <a:pt x="619" y="817"/>
                    <a:pt x="619" y="817"/>
                    <a:pt x="619" y="817"/>
                  </a:cubicBezTo>
                  <a:cubicBezTo>
                    <a:pt x="619" y="816"/>
                    <a:pt x="619" y="816"/>
                    <a:pt x="619" y="815"/>
                  </a:cubicBezTo>
                  <a:cubicBezTo>
                    <a:pt x="619" y="814"/>
                    <a:pt x="619" y="813"/>
                    <a:pt x="619" y="812"/>
                  </a:cubicBezTo>
                  <a:cubicBezTo>
                    <a:pt x="619" y="812"/>
                    <a:pt x="619" y="811"/>
                    <a:pt x="619" y="811"/>
                  </a:cubicBezTo>
                  <a:cubicBezTo>
                    <a:pt x="618" y="810"/>
                    <a:pt x="618" y="810"/>
                    <a:pt x="618" y="809"/>
                  </a:cubicBezTo>
                  <a:cubicBezTo>
                    <a:pt x="618" y="809"/>
                    <a:pt x="618" y="808"/>
                    <a:pt x="618" y="808"/>
                  </a:cubicBezTo>
                  <a:cubicBezTo>
                    <a:pt x="618" y="807"/>
                    <a:pt x="618" y="807"/>
                    <a:pt x="618" y="807"/>
                  </a:cubicBezTo>
                  <a:cubicBezTo>
                    <a:pt x="618" y="806"/>
                    <a:pt x="618" y="806"/>
                    <a:pt x="619" y="806"/>
                  </a:cubicBezTo>
                  <a:cubicBezTo>
                    <a:pt x="619" y="805"/>
                    <a:pt x="619" y="805"/>
                    <a:pt x="620" y="804"/>
                  </a:cubicBezTo>
                  <a:cubicBezTo>
                    <a:pt x="622" y="803"/>
                    <a:pt x="621" y="801"/>
                    <a:pt x="623" y="799"/>
                  </a:cubicBezTo>
                  <a:cubicBezTo>
                    <a:pt x="625" y="797"/>
                    <a:pt x="626" y="787"/>
                    <a:pt x="629" y="784"/>
                  </a:cubicBezTo>
                  <a:cubicBezTo>
                    <a:pt x="633" y="781"/>
                    <a:pt x="633" y="778"/>
                    <a:pt x="632" y="774"/>
                  </a:cubicBezTo>
                  <a:cubicBezTo>
                    <a:pt x="632" y="774"/>
                    <a:pt x="632" y="773"/>
                    <a:pt x="632" y="772"/>
                  </a:cubicBezTo>
                  <a:cubicBezTo>
                    <a:pt x="632" y="772"/>
                    <a:pt x="632" y="772"/>
                    <a:pt x="632" y="772"/>
                  </a:cubicBezTo>
                  <a:cubicBezTo>
                    <a:pt x="632" y="771"/>
                    <a:pt x="632" y="770"/>
                    <a:pt x="632" y="770"/>
                  </a:cubicBezTo>
                  <a:cubicBezTo>
                    <a:pt x="632" y="769"/>
                    <a:pt x="632" y="768"/>
                    <a:pt x="632" y="767"/>
                  </a:cubicBezTo>
                  <a:cubicBezTo>
                    <a:pt x="632" y="767"/>
                    <a:pt x="632" y="767"/>
                    <a:pt x="632" y="767"/>
                  </a:cubicBezTo>
                  <a:cubicBezTo>
                    <a:pt x="632" y="766"/>
                    <a:pt x="632" y="765"/>
                    <a:pt x="632" y="765"/>
                  </a:cubicBezTo>
                  <a:cubicBezTo>
                    <a:pt x="632" y="765"/>
                    <a:pt x="632" y="764"/>
                    <a:pt x="632" y="764"/>
                  </a:cubicBezTo>
                  <a:cubicBezTo>
                    <a:pt x="632" y="764"/>
                    <a:pt x="632" y="764"/>
                    <a:pt x="632" y="763"/>
                  </a:cubicBezTo>
                  <a:cubicBezTo>
                    <a:pt x="632" y="763"/>
                    <a:pt x="632" y="763"/>
                    <a:pt x="631" y="763"/>
                  </a:cubicBezTo>
                  <a:cubicBezTo>
                    <a:pt x="631" y="763"/>
                    <a:pt x="631" y="762"/>
                    <a:pt x="630" y="763"/>
                  </a:cubicBezTo>
                  <a:cubicBezTo>
                    <a:pt x="626" y="763"/>
                    <a:pt x="623" y="762"/>
                    <a:pt x="621" y="762"/>
                  </a:cubicBezTo>
                  <a:cubicBezTo>
                    <a:pt x="619" y="762"/>
                    <a:pt x="615" y="760"/>
                    <a:pt x="612" y="760"/>
                  </a:cubicBezTo>
                  <a:cubicBezTo>
                    <a:pt x="610" y="761"/>
                    <a:pt x="608" y="761"/>
                    <a:pt x="604" y="761"/>
                  </a:cubicBezTo>
                  <a:cubicBezTo>
                    <a:pt x="599" y="761"/>
                    <a:pt x="591" y="762"/>
                    <a:pt x="589" y="762"/>
                  </a:cubicBezTo>
                  <a:cubicBezTo>
                    <a:pt x="588" y="762"/>
                    <a:pt x="587" y="762"/>
                    <a:pt x="586" y="762"/>
                  </a:cubicBezTo>
                  <a:cubicBezTo>
                    <a:pt x="586" y="762"/>
                    <a:pt x="586" y="762"/>
                    <a:pt x="585" y="762"/>
                  </a:cubicBezTo>
                  <a:cubicBezTo>
                    <a:pt x="585" y="762"/>
                    <a:pt x="584" y="762"/>
                    <a:pt x="584" y="762"/>
                  </a:cubicBezTo>
                  <a:cubicBezTo>
                    <a:pt x="583" y="762"/>
                    <a:pt x="583" y="762"/>
                    <a:pt x="583" y="762"/>
                  </a:cubicBezTo>
                  <a:cubicBezTo>
                    <a:pt x="582" y="762"/>
                    <a:pt x="582" y="762"/>
                    <a:pt x="582" y="762"/>
                  </a:cubicBezTo>
                  <a:cubicBezTo>
                    <a:pt x="581" y="762"/>
                    <a:pt x="581" y="762"/>
                    <a:pt x="580" y="761"/>
                  </a:cubicBezTo>
                  <a:cubicBezTo>
                    <a:pt x="580" y="761"/>
                    <a:pt x="580" y="761"/>
                    <a:pt x="580" y="761"/>
                  </a:cubicBezTo>
                  <a:cubicBezTo>
                    <a:pt x="580" y="761"/>
                    <a:pt x="580" y="761"/>
                    <a:pt x="580" y="761"/>
                  </a:cubicBezTo>
                  <a:cubicBezTo>
                    <a:pt x="579" y="760"/>
                    <a:pt x="578" y="760"/>
                    <a:pt x="578" y="760"/>
                  </a:cubicBezTo>
                  <a:cubicBezTo>
                    <a:pt x="578" y="759"/>
                    <a:pt x="578" y="759"/>
                    <a:pt x="578" y="759"/>
                  </a:cubicBezTo>
                  <a:cubicBezTo>
                    <a:pt x="577" y="759"/>
                    <a:pt x="577" y="759"/>
                    <a:pt x="577" y="759"/>
                  </a:cubicBezTo>
                  <a:cubicBezTo>
                    <a:pt x="577" y="759"/>
                    <a:pt x="578" y="759"/>
                    <a:pt x="578" y="759"/>
                  </a:cubicBezTo>
                  <a:cubicBezTo>
                    <a:pt x="578" y="759"/>
                    <a:pt x="578" y="759"/>
                    <a:pt x="578" y="759"/>
                  </a:cubicBezTo>
                  <a:cubicBezTo>
                    <a:pt x="578" y="759"/>
                    <a:pt x="578" y="759"/>
                    <a:pt x="578" y="758"/>
                  </a:cubicBezTo>
                  <a:cubicBezTo>
                    <a:pt x="578" y="758"/>
                    <a:pt x="578" y="758"/>
                    <a:pt x="579" y="758"/>
                  </a:cubicBezTo>
                  <a:cubicBezTo>
                    <a:pt x="579" y="758"/>
                    <a:pt x="579" y="757"/>
                    <a:pt x="580" y="757"/>
                  </a:cubicBezTo>
                  <a:cubicBezTo>
                    <a:pt x="584" y="754"/>
                    <a:pt x="585" y="753"/>
                    <a:pt x="587" y="749"/>
                  </a:cubicBezTo>
                  <a:cubicBezTo>
                    <a:pt x="589" y="744"/>
                    <a:pt x="591" y="737"/>
                    <a:pt x="591" y="734"/>
                  </a:cubicBezTo>
                  <a:cubicBezTo>
                    <a:pt x="591" y="734"/>
                    <a:pt x="591" y="734"/>
                    <a:pt x="591" y="733"/>
                  </a:cubicBezTo>
                  <a:cubicBezTo>
                    <a:pt x="591" y="733"/>
                    <a:pt x="591" y="732"/>
                    <a:pt x="591" y="732"/>
                  </a:cubicBezTo>
                  <a:cubicBezTo>
                    <a:pt x="591" y="732"/>
                    <a:pt x="591" y="732"/>
                    <a:pt x="591" y="732"/>
                  </a:cubicBezTo>
                  <a:cubicBezTo>
                    <a:pt x="591" y="731"/>
                    <a:pt x="591" y="731"/>
                    <a:pt x="591" y="731"/>
                  </a:cubicBezTo>
                  <a:cubicBezTo>
                    <a:pt x="591" y="731"/>
                    <a:pt x="591" y="730"/>
                    <a:pt x="591" y="730"/>
                  </a:cubicBezTo>
                  <a:cubicBezTo>
                    <a:pt x="591" y="730"/>
                    <a:pt x="591" y="730"/>
                    <a:pt x="592" y="730"/>
                  </a:cubicBezTo>
                  <a:cubicBezTo>
                    <a:pt x="592" y="730"/>
                    <a:pt x="592" y="730"/>
                    <a:pt x="592" y="730"/>
                  </a:cubicBezTo>
                  <a:cubicBezTo>
                    <a:pt x="592" y="730"/>
                    <a:pt x="592" y="730"/>
                    <a:pt x="593" y="731"/>
                  </a:cubicBezTo>
                  <a:cubicBezTo>
                    <a:pt x="595" y="733"/>
                    <a:pt x="596" y="733"/>
                    <a:pt x="598" y="731"/>
                  </a:cubicBezTo>
                  <a:cubicBezTo>
                    <a:pt x="601" y="729"/>
                    <a:pt x="602" y="716"/>
                    <a:pt x="606" y="713"/>
                  </a:cubicBezTo>
                  <a:cubicBezTo>
                    <a:pt x="609" y="711"/>
                    <a:pt x="612" y="708"/>
                    <a:pt x="613" y="706"/>
                  </a:cubicBezTo>
                  <a:cubicBezTo>
                    <a:pt x="613" y="705"/>
                    <a:pt x="614" y="701"/>
                    <a:pt x="613" y="701"/>
                  </a:cubicBezTo>
                  <a:cubicBezTo>
                    <a:pt x="611" y="701"/>
                    <a:pt x="608" y="703"/>
                    <a:pt x="606" y="702"/>
                  </a:cubicBezTo>
                  <a:cubicBezTo>
                    <a:pt x="605" y="701"/>
                    <a:pt x="605" y="698"/>
                    <a:pt x="603" y="699"/>
                  </a:cubicBezTo>
                  <a:cubicBezTo>
                    <a:pt x="601" y="699"/>
                    <a:pt x="597" y="701"/>
                    <a:pt x="596" y="700"/>
                  </a:cubicBezTo>
                  <a:cubicBezTo>
                    <a:pt x="594" y="699"/>
                    <a:pt x="591" y="699"/>
                    <a:pt x="588" y="700"/>
                  </a:cubicBezTo>
                  <a:cubicBezTo>
                    <a:pt x="585" y="701"/>
                    <a:pt x="579" y="706"/>
                    <a:pt x="578" y="707"/>
                  </a:cubicBezTo>
                  <a:cubicBezTo>
                    <a:pt x="576" y="708"/>
                    <a:pt x="571" y="713"/>
                    <a:pt x="571" y="715"/>
                  </a:cubicBezTo>
                  <a:cubicBezTo>
                    <a:pt x="571" y="716"/>
                    <a:pt x="570" y="719"/>
                    <a:pt x="568" y="720"/>
                  </a:cubicBezTo>
                  <a:cubicBezTo>
                    <a:pt x="567" y="720"/>
                    <a:pt x="570" y="722"/>
                    <a:pt x="568" y="722"/>
                  </a:cubicBezTo>
                  <a:cubicBezTo>
                    <a:pt x="566" y="723"/>
                    <a:pt x="563" y="732"/>
                    <a:pt x="556" y="730"/>
                  </a:cubicBezTo>
                  <a:cubicBezTo>
                    <a:pt x="550" y="729"/>
                    <a:pt x="548" y="728"/>
                    <a:pt x="546" y="730"/>
                  </a:cubicBezTo>
                  <a:cubicBezTo>
                    <a:pt x="543" y="732"/>
                    <a:pt x="544" y="733"/>
                    <a:pt x="540" y="733"/>
                  </a:cubicBezTo>
                  <a:cubicBezTo>
                    <a:pt x="537" y="732"/>
                    <a:pt x="535" y="731"/>
                    <a:pt x="534" y="731"/>
                  </a:cubicBezTo>
                  <a:cubicBezTo>
                    <a:pt x="533" y="732"/>
                    <a:pt x="529" y="736"/>
                    <a:pt x="527" y="734"/>
                  </a:cubicBezTo>
                  <a:cubicBezTo>
                    <a:pt x="526" y="732"/>
                    <a:pt x="526" y="732"/>
                    <a:pt x="524" y="731"/>
                  </a:cubicBezTo>
                  <a:cubicBezTo>
                    <a:pt x="522" y="730"/>
                    <a:pt x="511" y="729"/>
                    <a:pt x="512" y="727"/>
                  </a:cubicBezTo>
                  <a:cubicBezTo>
                    <a:pt x="512" y="725"/>
                    <a:pt x="513" y="725"/>
                    <a:pt x="512" y="723"/>
                  </a:cubicBezTo>
                  <a:cubicBezTo>
                    <a:pt x="510" y="721"/>
                    <a:pt x="511" y="720"/>
                    <a:pt x="511" y="716"/>
                  </a:cubicBezTo>
                  <a:cubicBezTo>
                    <a:pt x="511" y="713"/>
                    <a:pt x="504" y="712"/>
                    <a:pt x="504" y="707"/>
                  </a:cubicBezTo>
                  <a:cubicBezTo>
                    <a:pt x="505" y="702"/>
                    <a:pt x="507" y="701"/>
                    <a:pt x="506" y="697"/>
                  </a:cubicBezTo>
                  <a:cubicBezTo>
                    <a:pt x="504" y="693"/>
                    <a:pt x="502" y="690"/>
                    <a:pt x="504" y="687"/>
                  </a:cubicBezTo>
                  <a:cubicBezTo>
                    <a:pt x="506" y="684"/>
                    <a:pt x="504" y="678"/>
                    <a:pt x="508" y="674"/>
                  </a:cubicBezTo>
                  <a:cubicBezTo>
                    <a:pt x="511" y="670"/>
                    <a:pt x="514" y="664"/>
                    <a:pt x="517" y="661"/>
                  </a:cubicBezTo>
                  <a:cubicBezTo>
                    <a:pt x="517" y="661"/>
                    <a:pt x="517" y="661"/>
                    <a:pt x="518" y="660"/>
                  </a:cubicBezTo>
                  <a:cubicBezTo>
                    <a:pt x="518" y="660"/>
                    <a:pt x="518" y="660"/>
                    <a:pt x="518" y="659"/>
                  </a:cubicBezTo>
                  <a:cubicBezTo>
                    <a:pt x="518" y="659"/>
                    <a:pt x="519" y="659"/>
                    <a:pt x="519" y="658"/>
                  </a:cubicBezTo>
                  <a:cubicBezTo>
                    <a:pt x="519" y="658"/>
                    <a:pt x="519" y="658"/>
                    <a:pt x="519" y="657"/>
                  </a:cubicBezTo>
                  <a:cubicBezTo>
                    <a:pt x="520" y="657"/>
                    <a:pt x="520" y="656"/>
                    <a:pt x="520" y="656"/>
                  </a:cubicBezTo>
                  <a:cubicBezTo>
                    <a:pt x="520" y="655"/>
                    <a:pt x="520" y="655"/>
                    <a:pt x="520" y="655"/>
                  </a:cubicBezTo>
                  <a:cubicBezTo>
                    <a:pt x="521" y="654"/>
                    <a:pt x="521" y="654"/>
                    <a:pt x="521" y="653"/>
                  </a:cubicBezTo>
                  <a:cubicBezTo>
                    <a:pt x="521" y="653"/>
                    <a:pt x="521" y="653"/>
                    <a:pt x="521" y="653"/>
                  </a:cubicBezTo>
                  <a:cubicBezTo>
                    <a:pt x="521" y="652"/>
                    <a:pt x="521" y="652"/>
                    <a:pt x="521" y="652"/>
                  </a:cubicBezTo>
                  <a:cubicBezTo>
                    <a:pt x="522" y="651"/>
                    <a:pt x="522" y="651"/>
                    <a:pt x="522" y="650"/>
                  </a:cubicBezTo>
                  <a:cubicBezTo>
                    <a:pt x="522" y="650"/>
                    <a:pt x="522" y="650"/>
                    <a:pt x="522" y="649"/>
                  </a:cubicBezTo>
                  <a:cubicBezTo>
                    <a:pt x="522" y="649"/>
                    <a:pt x="522" y="648"/>
                    <a:pt x="523" y="648"/>
                  </a:cubicBezTo>
                  <a:cubicBezTo>
                    <a:pt x="523" y="648"/>
                    <a:pt x="523" y="647"/>
                    <a:pt x="523" y="647"/>
                  </a:cubicBezTo>
                  <a:cubicBezTo>
                    <a:pt x="523" y="647"/>
                    <a:pt x="523" y="646"/>
                    <a:pt x="523" y="646"/>
                  </a:cubicBezTo>
                  <a:cubicBezTo>
                    <a:pt x="523" y="645"/>
                    <a:pt x="523" y="645"/>
                    <a:pt x="523" y="644"/>
                  </a:cubicBezTo>
                  <a:cubicBezTo>
                    <a:pt x="523" y="639"/>
                    <a:pt x="527" y="636"/>
                    <a:pt x="527" y="635"/>
                  </a:cubicBezTo>
                  <a:cubicBezTo>
                    <a:pt x="527" y="633"/>
                    <a:pt x="524" y="632"/>
                    <a:pt x="530" y="631"/>
                  </a:cubicBezTo>
                  <a:cubicBezTo>
                    <a:pt x="535" y="630"/>
                    <a:pt x="535" y="626"/>
                    <a:pt x="539" y="624"/>
                  </a:cubicBezTo>
                  <a:cubicBezTo>
                    <a:pt x="543" y="623"/>
                    <a:pt x="551" y="620"/>
                    <a:pt x="554" y="617"/>
                  </a:cubicBezTo>
                  <a:cubicBezTo>
                    <a:pt x="557" y="614"/>
                    <a:pt x="554" y="612"/>
                    <a:pt x="558" y="614"/>
                  </a:cubicBezTo>
                  <a:cubicBezTo>
                    <a:pt x="562" y="616"/>
                    <a:pt x="564" y="615"/>
                    <a:pt x="567" y="614"/>
                  </a:cubicBezTo>
                  <a:cubicBezTo>
                    <a:pt x="570" y="613"/>
                    <a:pt x="578" y="614"/>
                    <a:pt x="580" y="613"/>
                  </a:cubicBezTo>
                  <a:cubicBezTo>
                    <a:pt x="583" y="613"/>
                    <a:pt x="587" y="612"/>
                    <a:pt x="587" y="613"/>
                  </a:cubicBezTo>
                  <a:cubicBezTo>
                    <a:pt x="588" y="613"/>
                    <a:pt x="593" y="614"/>
                    <a:pt x="593" y="616"/>
                  </a:cubicBezTo>
                  <a:cubicBezTo>
                    <a:pt x="594" y="618"/>
                    <a:pt x="596" y="620"/>
                    <a:pt x="599" y="618"/>
                  </a:cubicBezTo>
                  <a:cubicBezTo>
                    <a:pt x="602" y="616"/>
                    <a:pt x="603" y="615"/>
                    <a:pt x="609" y="613"/>
                  </a:cubicBezTo>
                  <a:cubicBezTo>
                    <a:pt x="615" y="610"/>
                    <a:pt x="618" y="607"/>
                    <a:pt x="622" y="607"/>
                  </a:cubicBezTo>
                  <a:cubicBezTo>
                    <a:pt x="626" y="607"/>
                    <a:pt x="628" y="606"/>
                    <a:pt x="630" y="605"/>
                  </a:cubicBezTo>
                  <a:cubicBezTo>
                    <a:pt x="632" y="605"/>
                    <a:pt x="628" y="608"/>
                    <a:pt x="633" y="607"/>
                  </a:cubicBezTo>
                  <a:cubicBezTo>
                    <a:pt x="638" y="605"/>
                    <a:pt x="638" y="604"/>
                    <a:pt x="642" y="606"/>
                  </a:cubicBezTo>
                  <a:cubicBezTo>
                    <a:pt x="646" y="608"/>
                    <a:pt x="647" y="606"/>
                    <a:pt x="648" y="606"/>
                  </a:cubicBezTo>
                  <a:cubicBezTo>
                    <a:pt x="650" y="607"/>
                    <a:pt x="654" y="612"/>
                    <a:pt x="657" y="612"/>
                  </a:cubicBezTo>
                  <a:cubicBezTo>
                    <a:pt x="661" y="612"/>
                    <a:pt x="663" y="611"/>
                    <a:pt x="665" y="610"/>
                  </a:cubicBezTo>
                  <a:cubicBezTo>
                    <a:pt x="667" y="608"/>
                    <a:pt x="668" y="605"/>
                    <a:pt x="670" y="608"/>
                  </a:cubicBezTo>
                  <a:cubicBezTo>
                    <a:pt x="673" y="612"/>
                    <a:pt x="674" y="617"/>
                    <a:pt x="676" y="618"/>
                  </a:cubicBezTo>
                  <a:cubicBezTo>
                    <a:pt x="679" y="620"/>
                    <a:pt x="677" y="632"/>
                    <a:pt x="676" y="634"/>
                  </a:cubicBezTo>
                  <a:cubicBezTo>
                    <a:pt x="675" y="636"/>
                    <a:pt x="677" y="646"/>
                    <a:pt x="678" y="645"/>
                  </a:cubicBezTo>
                  <a:cubicBezTo>
                    <a:pt x="679" y="644"/>
                    <a:pt x="680" y="641"/>
                    <a:pt x="680" y="644"/>
                  </a:cubicBezTo>
                  <a:cubicBezTo>
                    <a:pt x="681" y="646"/>
                    <a:pt x="681" y="651"/>
                    <a:pt x="683" y="654"/>
                  </a:cubicBezTo>
                  <a:cubicBezTo>
                    <a:pt x="685" y="657"/>
                    <a:pt x="687" y="658"/>
                    <a:pt x="687" y="660"/>
                  </a:cubicBezTo>
                  <a:cubicBezTo>
                    <a:pt x="688" y="663"/>
                    <a:pt x="690" y="668"/>
                    <a:pt x="692" y="665"/>
                  </a:cubicBezTo>
                  <a:cubicBezTo>
                    <a:pt x="695" y="663"/>
                    <a:pt x="697" y="651"/>
                    <a:pt x="698" y="646"/>
                  </a:cubicBezTo>
                  <a:cubicBezTo>
                    <a:pt x="699" y="642"/>
                    <a:pt x="700" y="627"/>
                    <a:pt x="697" y="622"/>
                  </a:cubicBezTo>
                  <a:cubicBezTo>
                    <a:pt x="695" y="617"/>
                    <a:pt x="691" y="610"/>
                    <a:pt x="695" y="602"/>
                  </a:cubicBezTo>
                  <a:cubicBezTo>
                    <a:pt x="700" y="594"/>
                    <a:pt x="702" y="589"/>
                    <a:pt x="704" y="586"/>
                  </a:cubicBezTo>
                  <a:cubicBezTo>
                    <a:pt x="707" y="583"/>
                    <a:pt x="713" y="582"/>
                    <a:pt x="715" y="581"/>
                  </a:cubicBezTo>
                  <a:cubicBezTo>
                    <a:pt x="717" y="580"/>
                    <a:pt x="719" y="580"/>
                    <a:pt x="723" y="578"/>
                  </a:cubicBezTo>
                  <a:cubicBezTo>
                    <a:pt x="726" y="576"/>
                    <a:pt x="731" y="568"/>
                    <a:pt x="732" y="567"/>
                  </a:cubicBezTo>
                  <a:cubicBezTo>
                    <a:pt x="733" y="567"/>
                    <a:pt x="737" y="568"/>
                    <a:pt x="740" y="567"/>
                  </a:cubicBezTo>
                  <a:cubicBezTo>
                    <a:pt x="743" y="566"/>
                    <a:pt x="749" y="559"/>
                    <a:pt x="752" y="557"/>
                  </a:cubicBezTo>
                  <a:cubicBezTo>
                    <a:pt x="754" y="555"/>
                    <a:pt x="760" y="557"/>
                    <a:pt x="759" y="555"/>
                  </a:cubicBezTo>
                  <a:cubicBezTo>
                    <a:pt x="759" y="553"/>
                    <a:pt x="760" y="549"/>
                    <a:pt x="762" y="549"/>
                  </a:cubicBezTo>
                  <a:cubicBezTo>
                    <a:pt x="764" y="549"/>
                    <a:pt x="767" y="547"/>
                    <a:pt x="767" y="546"/>
                  </a:cubicBezTo>
                  <a:cubicBezTo>
                    <a:pt x="768" y="545"/>
                    <a:pt x="770" y="537"/>
                    <a:pt x="769" y="535"/>
                  </a:cubicBezTo>
                  <a:cubicBezTo>
                    <a:pt x="768" y="533"/>
                    <a:pt x="765" y="529"/>
                    <a:pt x="765" y="528"/>
                  </a:cubicBezTo>
                  <a:cubicBezTo>
                    <a:pt x="766" y="527"/>
                    <a:pt x="769" y="523"/>
                    <a:pt x="769" y="521"/>
                  </a:cubicBezTo>
                  <a:cubicBezTo>
                    <a:pt x="769" y="519"/>
                    <a:pt x="771" y="516"/>
                    <a:pt x="772" y="517"/>
                  </a:cubicBezTo>
                  <a:cubicBezTo>
                    <a:pt x="772" y="518"/>
                    <a:pt x="775" y="520"/>
                    <a:pt x="773" y="522"/>
                  </a:cubicBezTo>
                  <a:cubicBezTo>
                    <a:pt x="772" y="523"/>
                    <a:pt x="770" y="528"/>
                    <a:pt x="772" y="526"/>
                  </a:cubicBezTo>
                  <a:cubicBezTo>
                    <a:pt x="775" y="524"/>
                    <a:pt x="778" y="523"/>
                    <a:pt x="778" y="521"/>
                  </a:cubicBezTo>
                  <a:cubicBezTo>
                    <a:pt x="779" y="520"/>
                    <a:pt x="782" y="513"/>
                    <a:pt x="785" y="511"/>
                  </a:cubicBezTo>
                  <a:cubicBezTo>
                    <a:pt x="787" y="509"/>
                    <a:pt x="782" y="506"/>
                    <a:pt x="784" y="505"/>
                  </a:cubicBezTo>
                  <a:cubicBezTo>
                    <a:pt x="786" y="504"/>
                    <a:pt x="787" y="505"/>
                    <a:pt x="790" y="503"/>
                  </a:cubicBezTo>
                  <a:cubicBezTo>
                    <a:pt x="793" y="501"/>
                    <a:pt x="800" y="494"/>
                    <a:pt x="800" y="492"/>
                  </a:cubicBezTo>
                  <a:cubicBezTo>
                    <a:pt x="799" y="490"/>
                    <a:pt x="798" y="488"/>
                    <a:pt x="802" y="487"/>
                  </a:cubicBezTo>
                  <a:cubicBezTo>
                    <a:pt x="806" y="486"/>
                    <a:pt x="810" y="486"/>
                    <a:pt x="810" y="485"/>
                  </a:cubicBezTo>
                  <a:cubicBezTo>
                    <a:pt x="810" y="484"/>
                    <a:pt x="812" y="482"/>
                    <a:pt x="814" y="482"/>
                  </a:cubicBezTo>
                  <a:cubicBezTo>
                    <a:pt x="815" y="482"/>
                    <a:pt x="817" y="484"/>
                    <a:pt x="820" y="483"/>
                  </a:cubicBezTo>
                  <a:cubicBezTo>
                    <a:pt x="824" y="482"/>
                    <a:pt x="831" y="477"/>
                    <a:pt x="835" y="476"/>
                  </a:cubicBezTo>
                  <a:cubicBezTo>
                    <a:pt x="839" y="476"/>
                    <a:pt x="843" y="476"/>
                    <a:pt x="842" y="474"/>
                  </a:cubicBezTo>
                  <a:cubicBezTo>
                    <a:pt x="841" y="472"/>
                    <a:pt x="839" y="473"/>
                    <a:pt x="837" y="471"/>
                  </a:cubicBezTo>
                  <a:cubicBezTo>
                    <a:pt x="835" y="469"/>
                    <a:pt x="839" y="464"/>
                    <a:pt x="838" y="462"/>
                  </a:cubicBezTo>
                  <a:cubicBezTo>
                    <a:pt x="838" y="460"/>
                    <a:pt x="843" y="454"/>
                    <a:pt x="846" y="452"/>
                  </a:cubicBezTo>
                  <a:cubicBezTo>
                    <a:pt x="849" y="450"/>
                    <a:pt x="857" y="447"/>
                    <a:pt x="860" y="445"/>
                  </a:cubicBezTo>
                  <a:cubicBezTo>
                    <a:pt x="863" y="443"/>
                    <a:pt x="863" y="442"/>
                    <a:pt x="866" y="443"/>
                  </a:cubicBezTo>
                  <a:cubicBezTo>
                    <a:pt x="869" y="443"/>
                    <a:pt x="881" y="437"/>
                    <a:pt x="881" y="435"/>
                  </a:cubicBezTo>
                  <a:cubicBezTo>
                    <a:pt x="881" y="435"/>
                    <a:pt x="881" y="435"/>
                    <a:pt x="881" y="435"/>
                  </a:cubicBezTo>
                  <a:cubicBezTo>
                    <a:pt x="881" y="435"/>
                    <a:pt x="881" y="435"/>
                    <a:pt x="881" y="435"/>
                  </a:cubicBezTo>
                  <a:cubicBezTo>
                    <a:pt x="881" y="435"/>
                    <a:pt x="881" y="435"/>
                    <a:pt x="881" y="434"/>
                  </a:cubicBezTo>
                  <a:cubicBezTo>
                    <a:pt x="881" y="434"/>
                    <a:pt x="881" y="434"/>
                    <a:pt x="881" y="434"/>
                  </a:cubicBezTo>
                  <a:cubicBezTo>
                    <a:pt x="880" y="434"/>
                    <a:pt x="880" y="434"/>
                    <a:pt x="880" y="434"/>
                  </a:cubicBezTo>
                  <a:cubicBezTo>
                    <a:pt x="880" y="434"/>
                    <a:pt x="880" y="434"/>
                    <a:pt x="880" y="434"/>
                  </a:cubicBezTo>
                  <a:cubicBezTo>
                    <a:pt x="880" y="433"/>
                    <a:pt x="880" y="433"/>
                    <a:pt x="880" y="433"/>
                  </a:cubicBezTo>
                  <a:cubicBezTo>
                    <a:pt x="880" y="433"/>
                    <a:pt x="880" y="433"/>
                    <a:pt x="880" y="433"/>
                  </a:cubicBezTo>
                  <a:cubicBezTo>
                    <a:pt x="880" y="433"/>
                    <a:pt x="880" y="433"/>
                    <a:pt x="880" y="433"/>
                  </a:cubicBezTo>
                  <a:cubicBezTo>
                    <a:pt x="880" y="433"/>
                    <a:pt x="880" y="433"/>
                    <a:pt x="880" y="433"/>
                  </a:cubicBezTo>
                  <a:cubicBezTo>
                    <a:pt x="880" y="433"/>
                    <a:pt x="880" y="433"/>
                    <a:pt x="880" y="433"/>
                  </a:cubicBezTo>
                  <a:cubicBezTo>
                    <a:pt x="880" y="433"/>
                    <a:pt x="880" y="433"/>
                    <a:pt x="880" y="433"/>
                  </a:cubicBezTo>
                  <a:cubicBezTo>
                    <a:pt x="881" y="433"/>
                    <a:pt x="881" y="433"/>
                    <a:pt x="881" y="432"/>
                  </a:cubicBezTo>
                  <a:cubicBezTo>
                    <a:pt x="882" y="432"/>
                    <a:pt x="882" y="432"/>
                    <a:pt x="883" y="432"/>
                  </a:cubicBezTo>
                  <a:cubicBezTo>
                    <a:pt x="889" y="432"/>
                    <a:pt x="892" y="431"/>
                    <a:pt x="896" y="429"/>
                  </a:cubicBezTo>
                  <a:cubicBezTo>
                    <a:pt x="900" y="427"/>
                    <a:pt x="902" y="427"/>
                    <a:pt x="902" y="428"/>
                  </a:cubicBezTo>
                  <a:cubicBezTo>
                    <a:pt x="901" y="428"/>
                    <a:pt x="899" y="430"/>
                    <a:pt x="903" y="429"/>
                  </a:cubicBezTo>
                  <a:cubicBezTo>
                    <a:pt x="906" y="429"/>
                    <a:pt x="914" y="428"/>
                    <a:pt x="913" y="429"/>
                  </a:cubicBezTo>
                  <a:cubicBezTo>
                    <a:pt x="912" y="429"/>
                    <a:pt x="909" y="433"/>
                    <a:pt x="907" y="433"/>
                  </a:cubicBezTo>
                  <a:cubicBezTo>
                    <a:pt x="905" y="433"/>
                    <a:pt x="905" y="431"/>
                    <a:pt x="901" y="434"/>
                  </a:cubicBezTo>
                  <a:cubicBezTo>
                    <a:pt x="897" y="436"/>
                    <a:pt x="888" y="439"/>
                    <a:pt x="887" y="441"/>
                  </a:cubicBezTo>
                  <a:cubicBezTo>
                    <a:pt x="887" y="443"/>
                    <a:pt x="887" y="452"/>
                    <a:pt x="890" y="451"/>
                  </a:cubicBezTo>
                  <a:cubicBezTo>
                    <a:pt x="893" y="451"/>
                    <a:pt x="900" y="447"/>
                    <a:pt x="901" y="445"/>
                  </a:cubicBezTo>
                  <a:cubicBezTo>
                    <a:pt x="902" y="443"/>
                    <a:pt x="905" y="437"/>
                    <a:pt x="909" y="438"/>
                  </a:cubicBezTo>
                  <a:cubicBezTo>
                    <a:pt x="914" y="439"/>
                    <a:pt x="915" y="440"/>
                    <a:pt x="919" y="439"/>
                  </a:cubicBezTo>
                  <a:cubicBezTo>
                    <a:pt x="923" y="437"/>
                    <a:pt x="931" y="431"/>
                    <a:pt x="935" y="431"/>
                  </a:cubicBezTo>
                  <a:cubicBezTo>
                    <a:pt x="939" y="431"/>
                    <a:pt x="941" y="430"/>
                    <a:pt x="939" y="429"/>
                  </a:cubicBezTo>
                  <a:cubicBezTo>
                    <a:pt x="938" y="428"/>
                    <a:pt x="939" y="426"/>
                    <a:pt x="935" y="425"/>
                  </a:cubicBezTo>
                  <a:cubicBezTo>
                    <a:pt x="932" y="424"/>
                    <a:pt x="932" y="422"/>
                    <a:pt x="930" y="423"/>
                  </a:cubicBezTo>
                  <a:cubicBezTo>
                    <a:pt x="929" y="424"/>
                    <a:pt x="927" y="424"/>
                    <a:pt x="923" y="424"/>
                  </a:cubicBezTo>
                  <a:cubicBezTo>
                    <a:pt x="920" y="423"/>
                    <a:pt x="916" y="422"/>
                    <a:pt x="916" y="420"/>
                  </a:cubicBezTo>
                  <a:cubicBezTo>
                    <a:pt x="916" y="418"/>
                    <a:pt x="909" y="419"/>
                    <a:pt x="907" y="419"/>
                  </a:cubicBezTo>
                  <a:cubicBezTo>
                    <a:pt x="906" y="418"/>
                    <a:pt x="908" y="416"/>
                    <a:pt x="906" y="413"/>
                  </a:cubicBezTo>
                  <a:cubicBezTo>
                    <a:pt x="904" y="411"/>
                    <a:pt x="901" y="409"/>
                    <a:pt x="904" y="408"/>
                  </a:cubicBezTo>
                  <a:cubicBezTo>
                    <a:pt x="906" y="407"/>
                    <a:pt x="910" y="400"/>
                    <a:pt x="907" y="400"/>
                  </a:cubicBezTo>
                  <a:cubicBezTo>
                    <a:pt x="905" y="399"/>
                    <a:pt x="902" y="401"/>
                    <a:pt x="900" y="399"/>
                  </a:cubicBezTo>
                  <a:cubicBezTo>
                    <a:pt x="899" y="397"/>
                    <a:pt x="893" y="396"/>
                    <a:pt x="895" y="395"/>
                  </a:cubicBezTo>
                  <a:cubicBezTo>
                    <a:pt x="897" y="394"/>
                    <a:pt x="897" y="395"/>
                    <a:pt x="902" y="395"/>
                  </a:cubicBezTo>
                  <a:cubicBezTo>
                    <a:pt x="908" y="396"/>
                    <a:pt x="913" y="393"/>
                    <a:pt x="915" y="391"/>
                  </a:cubicBezTo>
                  <a:cubicBezTo>
                    <a:pt x="917" y="388"/>
                    <a:pt x="916" y="388"/>
                    <a:pt x="916" y="385"/>
                  </a:cubicBezTo>
                  <a:cubicBezTo>
                    <a:pt x="917" y="383"/>
                    <a:pt x="918" y="383"/>
                    <a:pt x="914" y="381"/>
                  </a:cubicBezTo>
                  <a:cubicBezTo>
                    <a:pt x="910" y="379"/>
                    <a:pt x="906" y="378"/>
                    <a:pt x="902" y="379"/>
                  </a:cubicBezTo>
                  <a:cubicBezTo>
                    <a:pt x="898" y="380"/>
                    <a:pt x="887" y="384"/>
                    <a:pt x="882" y="387"/>
                  </a:cubicBezTo>
                  <a:cubicBezTo>
                    <a:pt x="877" y="389"/>
                    <a:pt x="874" y="389"/>
                    <a:pt x="870" y="392"/>
                  </a:cubicBezTo>
                  <a:cubicBezTo>
                    <a:pt x="865" y="395"/>
                    <a:pt x="853" y="409"/>
                    <a:pt x="850" y="409"/>
                  </a:cubicBezTo>
                  <a:cubicBezTo>
                    <a:pt x="847" y="409"/>
                    <a:pt x="852" y="405"/>
                    <a:pt x="855" y="402"/>
                  </a:cubicBezTo>
                  <a:cubicBezTo>
                    <a:pt x="858" y="399"/>
                    <a:pt x="866" y="390"/>
                    <a:pt x="869" y="388"/>
                  </a:cubicBezTo>
                  <a:cubicBezTo>
                    <a:pt x="872" y="385"/>
                    <a:pt x="878" y="380"/>
                    <a:pt x="881" y="379"/>
                  </a:cubicBezTo>
                  <a:cubicBezTo>
                    <a:pt x="885" y="378"/>
                    <a:pt x="888" y="377"/>
                    <a:pt x="889" y="376"/>
                  </a:cubicBezTo>
                  <a:cubicBezTo>
                    <a:pt x="891" y="374"/>
                    <a:pt x="900" y="365"/>
                    <a:pt x="903" y="364"/>
                  </a:cubicBezTo>
                  <a:cubicBezTo>
                    <a:pt x="907" y="363"/>
                    <a:pt x="924" y="365"/>
                    <a:pt x="930" y="365"/>
                  </a:cubicBezTo>
                  <a:cubicBezTo>
                    <a:pt x="936" y="364"/>
                    <a:pt x="963" y="364"/>
                    <a:pt x="967" y="363"/>
                  </a:cubicBezTo>
                  <a:cubicBezTo>
                    <a:pt x="970" y="361"/>
                    <a:pt x="974" y="357"/>
                    <a:pt x="975" y="355"/>
                  </a:cubicBezTo>
                  <a:cubicBezTo>
                    <a:pt x="977" y="353"/>
                    <a:pt x="981" y="350"/>
                    <a:pt x="983" y="350"/>
                  </a:cubicBezTo>
                  <a:cubicBezTo>
                    <a:pt x="985" y="350"/>
                    <a:pt x="991" y="349"/>
                    <a:pt x="993" y="348"/>
                  </a:cubicBezTo>
                  <a:cubicBezTo>
                    <a:pt x="996" y="348"/>
                    <a:pt x="1004" y="345"/>
                    <a:pt x="1005" y="343"/>
                  </a:cubicBezTo>
                  <a:cubicBezTo>
                    <a:pt x="1007" y="341"/>
                    <a:pt x="1008" y="338"/>
                    <a:pt x="1006" y="338"/>
                  </a:cubicBezTo>
                  <a:cubicBezTo>
                    <a:pt x="1005" y="337"/>
                    <a:pt x="1003" y="337"/>
                    <a:pt x="1004" y="335"/>
                  </a:cubicBezTo>
                  <a:cubicBezTo>
                    <a:pt x="1006" y="334"/>
                    <a:pt x="1009" y="330"/>
                    <a:pt x="1008" y="329"/>
                  </a:cubicBezTo>
                  <a:cubicBezTo>
                    <a:pt x="1008" y="328"/>
                    <a:pt x="1006" y="327"/>
                    <a:pt x="1008" y="326"/>
                  </a:cubicBezTo>
                  <a:cubicBezTo>
                    <a:pt x="1010" y="325"/>
                    <a:pt x="1013" y="323"/>
                    <a:pt x="1012" y="322"/>
                  </a:cubicBezTo>
                  <a:cubicBezTo>
                    <a:pt x="1010" y="321"/>
                    <a:pt x="1006" y="319"/>
                    <a:pt x="1004" y="319"/>
                  </a:cubicBezTo>
                  <a:cubicBezTo>
                    <a:pt x="1002" y="319"/>
                    <a:pt x="999" y="321"/>
                    <a:pt x="999" y="320"/>
                  </a:cubicBezTo>
                  <a:cubicBezTo>
                    <a:pt x="998" y="318"/>
                    <a:pt x="997" y="312"/>
                    <a:pt x="995" y="312"/>
                  </a:cubicBezTo>
                  <a:cubicBezTo>
                    <a:pt x="993" y="312"/>
                    <a:pt x="984" y="315"/>
                    <a:pt x="984" y="317"/>
                  </a:cubicBezTo>
                  <a:cubicBezTo>
                    <a:pt x="983" y="319"/>
                    <a:pt x="981" y="320"/>
                    <a:pt x="980" y="320"/>
                  </a:cubicBezTo>
                  <a:cubicBezTo>
                    <a:pt x="978" y="320"/>
                    <a:pt x="965" y="326"/>
                    <a:pt x="966" y="324"/>
                  </a:cubicBezTo>
                  <a:cubicBezTo>
                    <a:pt x="968" y="322"/>
                    <a:pt x="974" y="318"/>
                    <a:pt x="977" y="316"/>
                  </a:cubicBezTo>
                  <a:cubicBezTo>
                    <a:pt x="980" y="314"/>
                    <a:pt x="997" y="309"/>
                    <a:pt x="997" y="308"/>
                  </a:cubicBezTo>
                  <a:cubicBezTo>
                    <a:pt x="997" y="307"/>
                    <a:pt x="996" y="306"/>
                    <a:pt x="995" y="305"/>
                  </a:cubicBezTo>
                  <a:cubicBezTo>
                    <a:pt x="994" y="304"/>
                    <a:pt x="987" y="305"/>
                    <a:pt x="987" y="304"/>
                  </a:cubicBezTo>
                  <a:cubicBezTo>
                    <a:pt x="987" y="302"/>
                    <a:pt x="985" y="299"/>
                    <a:pt x="984" y="299"/>
                  </a:cubicBezTo>
                  <a:cubicBezTo>
                    <a:pt x="983" y="298"/>
                    <a:pt x="979" y="299"/>
                    <a:pt x="978" y="298"/>
                  </a:cubicBezTo>
                  <a:cubicBezTo>
                    <a:pt x="977" y="297"/>
                    <a:pt x="976" y="294"/>
                    <a:pt x="975" y="292"/>
                  </a:cubicBezTo>
                  <a:cubicBezTo>
                    <a:pt x="974" y="291"/>
                    <a:pt x="969" y="287"/>
                    <a:pt x="967" y="287"/>
                  </a:cubicBezTo>
                  <a:cubicBezTo>
                    <a:pt x="966" y="287"/>
                    <a:pt x="965" y="285"/>
                    <a:pt x="963" y="284"/>
                  </a:cubicBezTo>
                  <a:cubicBezTo>
                    <a:pt x="961" y="283"/>
                    <a:pt x="960" y="280"/>
                    <a:pt x="962" y="279"/>
                  </a:cubicBezTo>
                  <a:cubicBezTo>
                    <a:pt x="963" y="278"/>
                    <a:pt x="969" y="277"/>
                    <a:pt x="968" y="275"/>
                  </a:cubicBezTo>
                  <a:cubicBezTo>
                    <a:pt x="967" y="274"/>
                    <a:pt x="964" y="270"/>
                    <a:pt x="965" y="269"/>
                  </a:cubicBezTo>
                  <a:cubicBezTo>
                    <a:pt x="966" y="267"/>
                    <a:pt x="965" y="264"/>
                    <a:pt x="963" y="262"/>
                  </a:cubicBezTo>
                  <a:cubicBezTo>
                    <a:pt x="961" y="260"/>
                    <a:pt x="961" y="254"/>
                    <a:pt x="960" y="254"/>
                  </a:cubicBezTo>
                  <a:cubicBezTo>
                    <a:pt x="959" y="254"/>
                    <a:pt x="959" y="251"/>
                    <a:pt x="958" y="251"/>
                  </a:cubicBezTo>
                  <a:cubicBezTo>
                    <a:pt x="957" y="251"/>
                    <a:pt x="950" y="252"/>
                    <a:pt x="952" y="250"/>
                  </a:cubicBezTo>
                  <a:cubicBezTo>
                    <a:pt x="954" y="249"/>
                    <a:pt x="959" y="249"/>
                    <a:pt x="959" y="247"/>
                  </a:cubicBezTo>
                  <a:cubicBezTo>
                    <a:pt x="959" y="245"/>
                    <a:pt x="958" y="243"/>
                    <a:pt x="956" y="243"/>
                  </a:cubicBezTo>
                  <a:cubicBezTo>
                    <a:pt x="955" y="243"/>
                    <a:pt x="948" y="242"/>
                    <a:pt x="951" y="241"/>
                  </a:cubicBezTo>
                  <a:cubicBezTo>
                    <a:pt x="954" y="240"/>
                    <a:pt x="957" y="238"/>
                    <a:pt x="956" y="237"/>
                  </a:cubicBezTo>
                  <a:cubicBezTo>
                    <a:pt x="956" y="236"/>
                    <a:pt x="953" y="228"/>
                    <a:pt x="951" y="229"/>
                  </a:cubicBezTo>
                  <a:cubicBezTo>
                    <a:pt x="950" y="229"/>
                    <a:pt x="950" y="226"/>
                    <a:pt x="950" y="225"/>
                  </a:cubicBezTo>
                  <a:cubicBezTo>
                    <a:pt x="950" y="224"/>
                    <a:pt x="953" y="218"/>
                    <a:pt x="952" y="217"/>
                  </a:cubicBezTo>
                  <a:cubicBezTo>
                    <a:pt x="951" y="217"/>
                    <a:pt x="946" y="218"/>
                    <a:pt x="946" y="221"/>
                  </a:cubicBezTo>
                  <a:cubicBezTo>
                    <a:pt x="945" y="223"/>
                    <a:pt x="942" y="229"/>
                    <a:pt x="940" y="229"/>
                  </a:cubicBezTo>
                  <a:cubicBezTo>
                    <a:pt x="938" y="229"/>
                    <a:pt x="936" y="231"/>
                    <a:pt x="935" y="236"/>
                  </a:cubicBezTo>
                  <a:cubicBezTo>
                    <a:pt x="934" y="240"/>
                    <a:pt x="930" y="245"/>
                    <a:pt x="930" y="245"/>
                  </a:cubicBezTo>
                  <a:cubicBezTo>
                    <a:pt x="930" y="245"/>
                    <a:pt x="926" y="245"/>
                    <a:pt x="925" y="246"/>
                  </a:cubicBezTo>
                  <a:cubicBezTo>
                    <a:pt x="924" y="247"/>
                    <a:pt x="920" y="250"/>
                    <a:pt x="919" y="250"/>
                  </a:cubicBezTo>
                  <a:cubicBezTo>
                    <a:pt x="918" y="250"/>
                    <a:pt x="916" y="253"/>
                    <a:pt x="915" y="252"/>
                  </a:cubicBezTo>
                  <a:cubicBezTo>
                    <a:pt x="913" y="251"/>
                    <a:pt x="909" y="249"/>
                    <a:pt x="910" y="247"/>
                  </a:cubicBezTo>
                  <a:cubicBezTo>
                    <a:pt x="910" y="246"/>
                    <a:pt x="907" y="245"/>
                    <a:pt x="905" y="245"/>
                  </a:cubicBezTo>
                  <a:cubicBezTo>
                    <a:pt x="903" y="245"/>
                    <a:pt x="900" y="249"/>
                    <a:pt x="899" y="247"/>
                  </a:cubicBezTo>
                  <a:cubicBezTo>
                    <a:pt x="897" y="245"/>
                    <a:pt x="898" y="243"/>
                    <a:pt x="898" y="242"/>
                  </a:cubicBezTo>
                  <a:cubicBezTo>
                    <a:pt x="897" y="240"/>
                    <a:pt x="894" y="238"/>
                    <a:pt x="896" y="236"/>
                  </a:cubicBezTo>
                  <a:cubicBezTo>
                    <a:pt x="899" y="234"/>
                    <a:pt x="900" y="230"/>
                    <a:pt x="899" y="229"/>
                  </a:cubicBezTo>
                  <a:cubicBezTo>
                    <a:pt x="898" y="227"/>
                    <a:pt x="894" y="226"/>
                    <a:pt x="897" y="225"/>
                  </a:cubicBezTo>
                  <a:cubicBezTo>
                    <a:pt x="899" y="224"/>
                    <a:pt x="900" y="224"/>
                    <a:pt x="901" y="222"/>
                  </a:cubicBezTo>
                  <a:cubicBezTo>
                    <a:pt x="903" y="220"/>
                    <a:pt x="908" y="212"/>
                    <a:pt x="904" y="211"/>
                  </a:cubicBezTo>
                  <a:cubicBezTo>
                    <a:pt x="901" y="210"/>
                    <a:pt x="897" y="211"/>
                    <a:pt x="895" y="211"/>
                  </a:cubicBezTo>
                  <a:cubicBezTo>
                    <a:pt x="892" y="210"/>
                    <a:pt x="890" y="206"/>
                    <a:pt x="889" y="205"/>
                  </a:cubicBezTo>
                  <a:cubicBezTo>
                    <a:pt x="888" y="204"/>
                    <a:pt x="885" y="203"/>
                    <a:pt x="887" y="201"/>
                  </a:cubicBezTo>
                  <a:cubicBezTo>
                    <a:pt x="889" y="200"/>
                    <a:pt x="889" y="198"/>
                    <a:pt x="887" y="198"/>
                  </a:cubicBezTo>
                  <a:cubicBezTo>
                    <a:pt x="884" y="198"/>
                    <a:pt x="881" y="198"/>
                    <a:pt x="880" y="196"/>
                  </a:cubicBezTo>
                  <a:cubicBezTo>
                    <a:pt x="879" y="195"/>
                    <a:pt x="877" y="192"/>
                    <a:pt x="876" y="193"/>
                  </a:cubicBezTo>
                  <a:cubicBezTo>
                    <a:pt x="876" y="193"/>
                    <a:pt x="874" y="191"/>
                    <a:pt x="874" y="190"/>
                  </a:cubicBezTo>
                  <a:cubicBezTo>
                    <a:pt x="874" y="190"/>
                    <a:pt x="872" y="187"/>
                    <a:pt x="870" y="186"/>
                  </a:cubicBezTo>
                  <a:cubicBezTo>
                    <a:pt x="867" y="186"/>
                    <a:pt x="859" y="186"/>
                    <a:pt x="857" y="186"/>
                  </a:cubicBezTo>
                  <a:cubicBezTo>
                    <a:pt x="855" y="186"/>
                    <a:pt x="854" y="184"/>
                    <a:pt x="851" y="184"/>
                  </a:cubicBezTo>
                  <a:cubicBezTo>
                    <a:pt x="848" y="184"/>
                    <a:pt x="841" y="183"/>
                    <a:pt x="838" y="183"/>
                  </a:cubicBezTo>
                  <a:cubicBezTo>
                    <a:pt x="834" y="183"/>
                    <a:pt x="832" y="185"/>
                    <a:pt x="830" y="187"/>
                  </a:cubicBezTo>
                  <a:cubicBezTo>
                    <a:pt x="828" y="189"/>
                    <a:pt x="825" y="189"/>
                    <a:pt x="827" y="192"/>
                  </a:cubicBezTo>
                  <a:cubicBezTo>
                    <a:pt x="829" y="195"/>
                    <a:pt x="826" y="198"/>
                    <a:pt x="828" y="198"/>
                  </a:cubicBezTo>
                  <a:cubicBezTo>
                    <a:pt x="830" y="198"/>
                    <a:pt x="830" y="199"/>
                    <a:pt x="828" y="201"/>
                  </a:cubicBezTo>
                  <a:cubicBezTo>
                    <a:pt x="826" y="202"/>
                    <a:pt x="823" y="207"/>
                    <a:pt x="822" y="208"/>
                  </a:cubicBezTo>
                  <a:cubicBezTo>
                    <a:pt x="821" y="210"/>
                    <a:pt x="817" y="213"/>
                    <a:pt x="821" y="213"/>
                  </a:cubicBezTo>
                  <a:cubicBezTo>
                    <a:pt x="824" y="213"/>
                    <a:pt x="825" y="214"/>
                    <a:pt x="823" y="216"/>
                  </a:cubicBezTo>
                  <a:cubicBezTo>
                    <a:pt x="822" y="219"/>
                    <a:pt x="820" y="224"/>
                    <a:pt x="823" y="225"/>
                  </a:cubicBezTo>
                  <a:cubicBezTo>
                    <a:pt x="825" y="225"/>
                    <a:pt x="825" y="227"/>
                    <a:pt x="823" y="229"/>
                  </a:cubicBezTo>
                  <a:cubicBezTo>
                    <a:pt x="821" y="231"/>
                    <a:pt x="819" y="235"/>
                    <a:pt x="820" y="235"/>
                  </a:cubicBezTo>
                  <a:cubicBezTo>
                    <a:pt x="822" y="235"/>
                    <a:pt x="823" y="235"/>
                    <a:pt x="818" y="238"/>
                  </a:cubicBezTo>
                  <a:cubicBezTo>
                    <a:pt x="814" y="240"/>
                    <a:pt x="811" y="241"/>
                    <a:pt x="809" y="243"/>
                  </a:cubicBezTo>
                  <a:cubicBezTo>
                    <a:pt x="808" y="244"/>
                    <a:pt x="807" y="247"/>
                    <a:pt x="809" y="249"/>
                  </a:cubicBezTo>
                  <a:cubicBezTo>
                    <a:pt x="812" y="251"/>
                    <a:pt x="811" y="255"/>
                    <a:pt x="811" y="257"/>
                  </a:cubicBezTo>
                  <a:cubicBezTo>
                    <a:pt x="811" y="259"/>
                    <a:pt x="815" y="259"/>
                    <a:pt x="815" y="262"/>
                  </a:cubicBezTo>
                  <a:cubicBezTo>
                    <a:pt x="814" y="266"/>
                    <a:pt x="815" y="270"/>
                    <a:pt x="815" y="274"/>
                  </a:cubicBezTo>
                  <a:cubicBezTo>
                    <a:pt x="816" y="278"/>
                    <a:pt x="812" y="289"/>
                    <a:pt x="810" y="290"/>
                  </a:cubicBezTo>
                  <a:cubicBezTo>
                    <a:pt x="808" y="291"/>
                    <a:pt x="806" y="297"/>
                    <a:pt x="805" y="296"/>
                  </a:cubicBezTo>
                  <a:cubicBezTo>
                    <a:pt x="804" y="295"/>
                    <a:pt x="805" y="293"/>
                    <a:pt x="803" y="295"/>
                  </a:cubicBezTo>
                  <a:cubicBezTo>
                    <a:pt x="801" y="297"/>
                    <a:pt x="798" y="303"/>
                    <a:pt x="796" y="303"/>
                  </a:cubicBezTo>
                  <a:cubicBezTo>
                    <a:pt x="794" y="304"/>
                    <a:pt x="790" y="306"/>
                    <a:pt x="790" y="307"/>
                  </a:cubicBezTo>
                  <a:cubicBezTo>
                    <a:pt x="791" y="308"/>
                    <a:pt x="795" y="310"/>
                    <a:pt x="793" y="312"/>
                  </a:cubicBezTo>
                  <a:cubicBezTo>
                    <a:pt x="792" y="315"/>
                    <a:pt x="789" y="319"/>
                    <a:pt x="790" y="321"/>
                  </a:cubicBezTo>
                  <a:cubicBezTo>
                    <a:pt x="790" y="322"/>
                    <a:pt x="788" y="328"/>
                    <a:pt x="790" y="330"/>
                  </a:cubicBezTo>
                  <a:cubicBezTo>
                    <a:pt x="792" y="331"/>
                    <a:pt x="793" y="333"/>
                    <a:pt x="792" y="337"/>
                  </a:cubicBezTo>
                  <a:cubicBezTo>
                    <a:pt x="791" y="340"/>
                    <a:pt x="791" y="344"/>
                    <a:pt x="787" y="344"/>
                  </a:cubicBezTo>
                  <a:cubicBezTo>
                    <a:pt x="784" y="345"/>
                    <a:pt x="783" y="348"/>
                    <a:pt x="783" y="351"/>
                  </a:cubicBezTo>
                  <a:cubicBezTo>
                    <a:pt x="783" y="353"/>
                    <a:pt x="782" y="355"/>
                    <a:pt x="781" y="354"/>
                  </a:cubicBezTo>
                  <a:cubicBezTo>
                    <a:pt x="780" y="352"/>
                    <a:pt x="778" y="350"/>
                    <a:pt x="777" y="351"/>
                  </a:cubicBezTo>
                  <a:cubicBezTo>
                    <a:pt x="776" y="352"/>
                    <a:pt x="776" y="357"/>
                    <a:pt x="773" y="357"/>
                  </a:cubicBezTo>
                  <a:cubicBezTo>
                    <a:pt x="770" y="356"/>
                    <a:pt x="766" y="349"/>
                    <a:pt x="767" y="347"/>
                  </a:cubicBezTo>
                  <a:cubicBezTo>
                    <a:pt x="767" y="346"/>
                    <a:pt x="771" y="345"/>
                    <a:pt x="768" y="344"/>
                  </a:cubicBezTo>
                  <a:cubicBezTo>
                    <a:pt x="765" y="343"/>
                    <a:pt x="758" y="341"/>
                    <a:pt x="757" y="339"/>
                  </a:cubicBezTo>
                  <a:cubicBezTo>
                    <a:pt x="755" y="337"/>
                    <a:pt x="759" y="336"/>
                    <a:pt x="756" y="333"/>
                  </a:cubicBezTo>
                  <a:cubicBezTo>
                    <a:pt x="752" y="330"/>
                    <a:pt x="746" y="328"/>
                    <a:pt x="748" y="325"/>
                  </a:cubicBezTo>
                  <a:cubicBezTo>
                    <a:pt x="750" y="321"/>
                    <a:pt x="752" y="317"/>
                    <a:pt x="752" y="313"/>
                  </a:cubicBezTo>
                  <a:cubicBezTo>
                    <a:pt x="752" y="309"/>
                    <a:pt x="753" y="308"/>
                    <a:pt x="756" y="306"/>
                  </a:cubicBezTo>
                  <a:cubicBezTo>
                    <a:pt x="759" y="304"/>
                    <a:pt x="763" y="301"/>
                    <a:pt x="761" y="301"/>
                  </a:cubicBezTo>
                  <a:cubicBezTo>
                    <a:pt x="758" y="300"/>
                    <a:pt x="737" y="300"/>
                    <a:pt x="734" y="299"/>
                  </a:cubicBezTo>
                  <a:cubicBezTo>
                    <a:pt x="731" y="298"/>
                    <a:pt x="732" y="298"/>
                    <a:pt x="730" y="297"/>
                  </a:cubicBezTo>
                  <a:cubicBezTo>
                    <a:pt x="727" y="296"/>
                    <a:pt x="722" y="291"/>
                    <a:pt x="719" y="289"/>
                  </a:cubicBezTo>
                  <a:cubicBezTo>
                    <a:pt x="717" y="287"/>
                    <a:pt x="715" y="285"/>
                    <a:pt x="713" y="283"/>
                  </a:cubicBezTo>
                  <a:cubicBezTo>
                    <a:pt x="712" y="281"/>
                    <a:pt x="706" y="273"/>
                    <a:pt x="704" y="273"/>
                  </a:cubicBezTo>
                  <a:cubicBezTo>
                    <a:pt x="702" y="273"/>
                    <a:pt x="696" y="275"/>
                    <a:pt x="694" y="273"/>
                  </a:cubicBezTo>
                  <a:cubicBezTo>
                    <a:pt x="693" y="272"/>
                    <a:pt x="688" y="268"/>
                    <a:pt x="685" y="268"/>
                  </a:cubicBezTo>
                  <a:cubicBezTo>
                    <a:pt x="683" y="269"/>
                    <a:pt x="673" y="274"/>
                    <a:pt x="672" y="274"/>
                  </a:cubicBezTo>
                  <a:cubicBezTo>
                    <a:pt x="671" y="273"/>
                    <a:pt x="675" y="269"/>
                    <a:pt x="675" y="267"/>
                  </a:cubicBezTo>
                  <a:cubicBezTo>
                    <a:pt x="676" y="266"/>
                    <a:pt x="676" y="249"/>
                    <a:pt x="675" y="247"/>
                  </a:cubicBezTo>
                  <a:cubicBezTo>
                    <a:pt x="674" y="246"/>
                    <a:pt x="671" y="244"/>
                    <a:pt x="669" y="245"/>
                  </a:cubicBezTo>
                  <a:cubicBezTo>
                    <a:pt x="667" y="245"/>
                    <a:pt x="664" y="248"/>
                    <a:pt x="663" y="246"/>
                  </a:cubicBezTo>
                  <a:cubicBezTo>
                    <a:pt x="661" y="244"/>
                    <a:pt x="658" y="240"/>
                    <a:pt x="659" y="239"/>
                  </a:cubicBezTo>
                  <a:cubicBezTo>
                    <a:pt x="660" y="237"/>
                    <a:pt x="662" y="235"/>
                    <a:pt x="661" y="233"/>
                  </a:cubicBezTo>
                  <a:cubicBezTo>
                    <a:pt x="661" y="231"/>
                    <a:pt x="670" y="217"/>
                    <a:pt x="672" y="213"/>
                  </a:cubicBezTo>
                  <a:cubicBezTo>
                    <a:pt x="675" y="209"/>
                    <a:pt x="679" y="209"/>
                    <a:pt x="678" y="206"/>
                  </a:cubicBezTo>
                  <a:cubicBezTo>
                    <a:pt x="678" y="202"/>
                    <a:pt x="676" y="199"/>
                    <a:pt x="677" y="197"/>
                  </a:cubicBezTo>
                  <a:cubicBezTo>
                    <a:pt x="677" y="195"/>
                    <a:pt x="675" y="190"/>
                    <a:pt x="678" y="190"/>
                  </a:cubicBezTo>
                  <a:cubicBezTo>
                    <a:pt x="680" y="190"/>
                    <a:pt x="681" y="193"/>
                    <a:pt x="682" y="191"/>
                  </a:cubicBezTo>
                  <a:cubicBezTo>
                    <a:pt x="683" y="189"/>
                    <a:pt x="683" y="185"/>
                    <a:pt x="685" y="185"/>
                  </a:cubicBezTo>
                  <a:cubicBezTo>
                    <a:pt x="687" y="185"/>
                    <a:pt x="688" y="190"/>
                    <a:pt x="689" y="191"/>
                  </a:cubicBezTo>
                  <a:cubicBezTo>
                    <a:pt x="690" y="192"/>
                    <a:pt x="697" y="192"/>
                    <a:pt x="696" y="191"/>
                  </a:cubicBezTo>
                  <a:cubicBezTo>
                    <a:pt x="695" y="190"/>
                    <a:pt x="692" y="187"/>
                    <a:pt x="694" y="186"/>
                  </a:cubicBezTo>
                  <a:cubicBezTo>
                    <a:pt x="696" y="185"/>
                    <a:pt x="701" y="181"/>
                    <a:pt x="700" y="180"/>
                  </a:cubicBezTo>
                  <a:cubicBezTo>
                    <a:pt x="699" y="178"/>
                    <a:pt x="695" y="176"/>
                    <a:pt x="697" y="175"/>
                  </a:cubicBezTo>
                  <a:cubicBezTo>
                    <a:pt x="700" y="174"/>
                    <a:pt x="703" y="177"/>
                    <a:pt x="705" y="178"/>
                  </a:cubicBezTo>
                  <a:cubicBezTo>
                    <a:pt x="706" y="179"/>
                    <a:pt x="709" y="182"/>
                    <a:pt x="712" y="181"/>
                  </a:cubicBezTo>
                  <a:cubicBezTo>
                    <a:pt x="715" y="179"/>
                    <a:pt x="717" y="177"/>
                    <a:pt x="717" y="175"/>
                  </a:cubicBezTo>
                  <a:cubicBezTo>
                    <a:pt x="717" y="172"/>
                    <a:pt x="709" y="164"/>
                    <a:pt x="706" y="162"/>
                  </a:cubicBezTo>
                  <a:cubicBezTo>
                    <a:pt x="702" y="161"/>
                    <a:pt x="717" y="167"/>
                    <a:pt x="719" y="168"/>
                  </a:cubicBezTo>
                  <a:cubicBezTo>
                    <a:pt x="721" y="170"/>
                    <a:pt x="723" y="166"/>
                    <a:pt x="723" y="163"/>
                  </a:cubicBezTo>
                  <a:cubicBezTo>
                    <a:pt x="722" y="159"/>
                    <a:pt x="721" y="159"/>
                    <a:pt x="724" y="159"/>
                  </a:cubicBezTo>
                  <a:cubicBezTo>
                    <a:pt x="728" y="159"/>
                    <a:pt x="730" y="157"/>
                    <a:pt x="731" y="156"/>
                  </a:cubicBezTo>
                  <a:cubicBezTo>
                    <a:pt x="732" y="155"/>
                    <a:pt x="737" y="161"/>
                    <a:pt x="739" y="161"/>
                  </a:cubicBezTo>
                  <a:cubicBezTo>
                    <a:pt x="741" y="160"/>
                    <a:pt x="747" y="156"/>
                    <a:pt x="747" y="153"/>
                  </a:cubicBezTo>
                  <a:cubicBezTo>
                    <a:pt x="748" y="151"/>
                    <a:pt x="750" y="147"/>
                    <a:pt x="751" y="145"/>
                  </a:cubicBezTo>
                  <a:cubicBezTo>
                    <a:pt x="753" y="143"/>
                    <a:pt x="757" y="138"/>
                    <a:pt x="755" y="137"/>
                  </a:cubicBezTo>
                  <a:cubicBezTo>
                    <a:pt x="753" y="137"/>
                    <a:pt x="746" y="136"/>
                    <a:pt x="742" y="134"/>
                  </a:cubicBezTo>
                  <a:cubicBezTo>
                    <a:pt x="738" y="133"/>
                    <a:pt x="731" y="131"/>
                    <a:pt x="729" y="131"/>
                  </a:cubicBezTo>
                  <a:cubicBezTo>
                    <a:pt x="727" y="131"/>
                    <a:pt x="707" y="132"/>
                    <a:pt x="708" y="132"/>
                  </a:cubicBezTo>
                  <a:cubicBezTo>
                    <a:pt x="708" y="131"/>
                    <a:pt x="712" y="129"/>
                    <a:pt x="714" y="129"/>
                  </a:cubicBezTo>
                  <a:cubicBezTo>
                    <a:pt x="717" y="129"/>
                    <a:pt x="725" y="128"/>
                    <a:pt x="724" y="128"/>
                  </a:cubicBezTo>
                  <a:cubicBezTo>
                    <a:pt x="724" y="127"/>
                    <a:pt x="723" y="125"/>
                    <a:pt x="725" y="124"/>
                  </a:cubicBezTo>
                  <a:cubicBezTo>
                    <a:pt x="727" y="123"/>
                    <a:pt x="729" y="124"/>
                    <a:pt x="733" y="125"/>
                  </a:cubicBezTo>
                  <a:cubicBezTo>
                    <a:pt x="738" y="126"/>
                    <a:pt x="744" y="129"/>
                    <a:pt x="745" y="131"/>
                  </a:cubicBezTo>
                  <a:cubicBezTo>
                    <a:pt x="747" y="132"/>
                    <a:pt x="756" y="135"/>
                    <a:pt x="759" y="134"/>
                  </a:cubicBezTo>
                  <a:cubicBezTo>
                    <a:pt x="762" y="133"/>
                    <a:pt x="773" y="124"/>
                    <a:pt x="774" y="123"/>
                  </a:cubicBezTo>
                  <a:cubicBezTo>
                    <a:pt x="775" y="122"/>
                    <a:pt x="768" y="113"/>
                    <a:pt x="769" y="112"/>
                  </a:cubicBezTo>
                  <a:cubicBezTo>
                    <a:pt x="771" y="111"/>
                    <a:pt x="772" y="114"/>
                    <a:pt x="775" y="113"/>
                  </a:cubicBezTo>
                  <a:cubicBezTo>
                    <a:pt x="778" y="112"/>
                    <a:pt x="781" y="111"/>
                    <a:pt x="781" y="112"/>
                  </a:cubicBezTo>
                  <a:cubicBezTo>
                    <a:pt x="780" y="114"/>
                    <a:pt x="780" y="119"/>
                    <a:pt x="783" y="120"/>
                  </a:cubicBezTo>
                  <a:cubicBezTo>
                    <a:pt x="785" y="121"/>
                    <a:pt x="790" y="123"/>
                    <a:pt x="789" y="121"/>
                  </a:cubicBezTo>
                  <a:cubicBezTo>
                    <a:pt x="788" y="118"/>
                    <a:pt x="786" y="116"/>
                    <a:pt x="788" y="115"/>
                  </a:cubicBezTo>
                  <a:cubicBezTo>
                    <a:pt x="789" y="115"/>
                    <a:pt x="790" y="114"/>
                    <a:pt x="790" y="112"/>
                  </a:cubicBezTo>
                  <a:cubicBezTo>
                    <a:pt x="791" y="110"/>
                    <a:pt x="793" y="111"/>
                    <a:pt x="791" y="109"/>
                  </a:cubicBezTo>
                  <a:cubicBezTo>
                    <a:pt x="788" y="106"/>
                    <a:pt x="784" y="104"/>
                    <a:pt x="785" y="103"/>
                  </a:cubicBezTo>
                  <a:cubicBezTo>
                    <a:pt x="785" y="102"/>
                    <a:pt x="790" y="102"/>
                    <a:pt x="791" y="104"/>
                  </a:cubicBezTo>
                  <a:cubicBezTo>
                    <a:pt x="793" y="105"/>
                    <a:pt x="794" y="105"/>
                    <a:pt x="794" y="108"/>
                  </a:cubicBezTo>
                  <a:cubicBezTo>
                    <a:pt x="795" y="110"/>
                    <a:pt x="797" y="114"/>
                    <a:pt x="797" y="115"/>
                  </a:cubicBezTo>
                  <a:cubicBezTo>
                    <a:pt x="797" y="116"/>
                    <a:pt x="797" y="119"/>
                    <a:pt x="799" y="118"/>
                  </a:cubicBezTo>
                  <a:cubicBezTo>
                    <a:pt x="800" y="118"/>
                    <a:pt x="800" y="115"/>
                    <a:pt x="803" y="113"/>
                  </a:cubicBezTo>
                  <a:cubicBezTo>
                    <a:pt x="806" y="112"/>
                    <a:pt x="810" y="111"/>
                    <a:pt x="813" y="109"/>
                  </a:cubicBezTo>
                  <a:cubicBezTo>
                    <a:pt x="816" y="107"/>
                    <a:pt x="815" y="107"/>
                    <a:pt x="819" y="106"/>
                  </a:cubicBezTo>
                  <a:cubicBezTo>
                    <a:pt x="822" y="105"/>
                    <a:pt x="824" y="103"/>
                    <a:pt x="824" y="102"/>
                  </a:cubicBezTo>
                  <a:cubicBezTo>
                    <a:pt x="824" y="101"/>
                    <a:pt x="825" y="92"/>
                    <a:pt x="825" y="91"/>
                  </a:cubicBezTo>
                  <a:cubicBezTo>
                    <a:pt x="824" y="89"/>
                    <a:pt x="821" y="86"/>
                    <a:pt x="822" y="83"/>
                  </a:cubicBezTo>
                  <a:cubicBezTo>
                    <a:pt x="823" y="81"/>
                    <a:pt x="823" y="77"/>
                    <a:pt x="822" y="76"/>
                  </a:cubicBezTo>
                  <a:cubicBezTo>
                    <a:pt x="822" y="75"/>
                    <a:pt x="820" y="72"/>
                    <a:pt x="823" y="72"/>
                  </a:cubicBezTo>
                  <a:cubicBezTo>
                    <a:pt x="827" y="73"/>
                    <a:pt x="832" y="74"/>
                    <a:pt x="833" y="71"/>
                  </a:cubicBezTo>
                  <a:cubicBezTo>
                    <a:pt x="834" y="68"/>
                    <a:pt x="835" y="67"/>
                    <a:pt x="833" y="66"/>
                  </a:cubicBezTo>
                  <a:cubicBezTo>
                    <a:pt x="832" y="65"/>
                    <a:pt x="831" y="65"/>
                    <a:pt x="833" y="63"/>
                  </a:cubicBezTo>
                  <a:cubicBezTo>
                    <a:pt x="835" y="62"/>
                    <a:pt x="836" y="60"/>
                    <a:pt x="834" y="60"/>
                  </a:cubicBezTo>
                  <a:cubicBezTo>
                    <a:pt x="832" y="60"/>
                    <a:pt x="828" y="62"/>
                    <a:pt x="827" y="61"/>
                  </a:cubicBezTo>
                  <a:cubicBezTo>
                    <a:pt x="826" y="60"/>
                    <a:pt x="826" y="58"/>
                    <a:pt x="827" y="57"/>
                  </a:cubicBezTo>
                  <a:cubicBezTo>
                    <a:pt x="829" y="56"/>
                    <a:pt x="824" y="55"/>
                    <a:pt x="826" y="54"/>
                  </a:cubicBezTo>
                  <a:cubicBezTo>
                    <a:pt x="827" y="52"/>
                    <a:pt x="830" y="50"/>
                    <a:pt x="828" y="50"/>
                  </a:cubicBezTo>
                  <a:cubicBezTo>
                    <a:pt x="827" y="50"/>
                    <a:pt x="821" y="48"/>
                    <a:pt x="821" y="48"/>
                  </a:cubicBezTo>
                  <a:cubicBezTo>
                    <a:pt x="821" y="49"/>
                    <a:pt x="817" y="51"/>
                    <a:pt x="816" y="50"/>
                  </a:cubicBezTo>
                  <a:cubicBezTo>
                    <a:pt x="814" y="49"/>
                    <a:pt x="813" y="47"/>
                    <a:pt x="811" y="47"/>
                  </a:cubicBezTo>
                  <a:cubicBezTo>
                    <a:pt x="809" y="47"/>
                    <a:pt x="803" y="48"/>
                    <a:pt x="802" y="47"/>
                  </a:cubicBezTo>
                  <a:cubicBezTo>
                    <a:pt x="802" y="47"/>
                    <a:pt x="800" y="45"/>
                    <a:pt x="800" y="47"/>
                  </a:cubicBezTo>
                  <a:cubicBezTo>
                    <a:pt x="800" y="49"/>
                    <a:pt x="801" y="49"/>
                    <a:pt x="800" y="50"/>
                  </a:cubicBezTo>
                  <a:cubicBezTo>
                    <a:pt x="798" y="51"/>
                    <a:pt x="799" y="54"/>
                    <a:pt x="799" y="56"/>
                  </a:cubicBezTo>
                  <a:cubicBezTo>
                    <a:pt x="799" y="58"/>
                    <a:pt x="797" y="60"/>
                    <a:pt x="799" y="60"/>
                  </a:cubicBezTo>
                  <a:cubicBezTo>
                    <a:pt x="800" y="61"/>
                    <a:pt x="804" y="63"/>
                    <a:pt x="803" y="64"/>
                  </a:cubicBezTo>
                  <a:cubicBezTo>
                    <a:pt x="801" y="64"/>
                    <a:pt x="807" y="66"/>
                    <a:pt x="805" y="66"/>
                  </a:cubicBezTo>
                  <a:cubicBezTo>
                    <a:pt x="803" y="67"/>
                    <a:pt x="802" y="69"/>
                    <a:pt x="799" y="68"/>
                  </a:cubicBezTo>
                  <a:cubicBezTo>
                    <a:pt x="797" y="67"/>
                    <a:pt x="796" y="67"/>
                    <a:pt x="795" y="68"/>
                  </a:cubicBezTo>
                  <a:cubicBezTo>
                    <a:pt x="794" y="69"/>
                    <a:pt x="790" y="80"/>
                    <a:pt x="788" y="81"/>
                  </a:cubicBezTo>
                  <a:cubicBezTo>
                    <a:pt x="786" y="83"/>
                    <a:pt x="784" y="89"/>
                    <a:pt x="782" y="88"/>
                  </a:cubicBezTo>
                  <a:cubicBezTo>
                    <a:pt x="779" y="86"/>
                    <a:pt x="780" y="84"/>
                    <a:pt x="779" y="86"/>
                  </a:cubicBezTo>
                  <a:cubicBezTo>
                    <a:pt x="778" y="89"/>
                    <a:pt x="782" y="94"/>
                    <a:pt x="779" y="95"/>
                  </a:cubicBezTo>
                  <a:cubicBezTo>
                    <a:pt x="777" y="95"/>
                    <a:pt x="773" y="99"/>
                    <a:pt x="772" y="98"/>
                  </a:cubicBezTo>
                  <a:cubicBezTo>
                    <a:pt x="771" y="97"/>
                    <a:pt x="768" y="98"/>
                    <a:pt x="767" y="95"/>
                  </a:cubicBezTo>
                  <a:cubicBezTo>
                    <a:pt x="767" y="92"/>
                    <a:pt x="765" y="90"/>
                    <a:pt x="764" y="88"/>
                  </a:cubicBezTo>
                  <a:cubicBezTo>
                    <a:pt x="763" y="87"/>
                    <a:pt x="766" y="79"/>
                    <a:pt x="766" y="78"/>
                  </a:cubicBezTo>
                  <a:cubicBezTo>
                    <a:pt x="766" y="77"/>
                    <a:pt x="768" y="75"/>
                    <a:pt x="769" y="77"/>
                  </a:cubicBezTo>
                  <a:cubicBezTo>
                    <a:pt x="769" y="78"/>
                    <a:pt x="771" y="76"/>
                    <a:pt x="772" y="72"/>
                  </a:cubicBezTo>
                  <a:cubicBezTo>
                    <a:pt x="773" y="69"/>
                    <a:pt x="776" y="67"/>
                    <a:pt x="773" y="65"/>
                  </a:cubicBezTo>
                  <a:cubicBezTo>
                    <a:pt x="771" y="63"/>
                    <a:pt x="770" y="62"/>
                    <a:pt x="769" y="60"/>
                  </a:cubicBezTo>
                  <a:cubicBezTo>
                    <a:pt x="768" y="58"/>
                    <a:pt x="763" y="58"/>
                    <a:pt x="762" y="59"/>
                  </a:cubicBezTo>
                  <a:cubicBezTo>
                    <a:pt x="761" y="60"/>
                    <a:pt x="757" y="61"/>
                    <a:pt x="758" y="63"/>
                  </a:cubicBezTo>
                  <a:cubicBezTo>
                    <a:pt x="759" y="66"/>
                    <a:pt x="757" y="70"/>
                    <a:pt x="755" y="71"/>
                  </a:cubicBezTo>
                  <a:cubicBezTo>
                    <a:pt x="753" y="72"/>
                    <a:pt x="749" y="77"/>
                    <a:pt x="748" y="77"/>
                  </a:cubicBezTo>
                  <a:cubicBezTo>
                    <a:pt x="746" y="77"/>
                    <a:pt x="745" y="73"/>
                    <a:pt x="745" y="71"/>
                  </a:cubicBezTo>
                  <a:cubicBezTo>
                    <a:pt x="746" y="69"/>
                    <a:pt x="749" y="63"/>
                    <a:pt x="747" y="61"/>
                  </a:cubicBezTo>
                  <a:cubicBezTo>
                    <a:pt x="746" y="60"/>
                    <a:pt x="741" y="59"/>
                    <a:pt x="743" y="58"/>
                  </a:cubicBezTo>
                  <a:cubicBezTo>
                    <a:pt x="746" y="57"/>
                    <a:pt x="749" y="59"/>
                    <a:pt x="748" y="57"/>
                  </a:cubicBezTo>
                  <a:cubicBezTo>
                    <a:pt x="747" y="56"/>
                    <a:pt x="744" y="55"/>
                    <a:pt x="742" y="54"/>
                  </a:cubicBezTo>
                  <a:cubicBezTo>
                    <a:pt x="740" y="53"/>
                    <a:pt x="742" y="51"/>
                    <a:pt x="739" y="50"/>
                  </a:cubicBezTo>
                  <a:cubicBezTo>
                    <a:pt x="737" y="49"/>
                    <a:pt x="733" y="47"/>
                    <a:pt x="735" y="46"/>
                  </a:cubicBezTo>
                  <a:cubicBezTo>
                    <a:pt x="737" y="45"/>
                    <a:pt x="740" y="45"/>
                    <a:pt x="743" y="43"/>
                  </a:cubicBezTo>
                  <a:cubicBezTo>
                    <a:pt x="745" y="42"/>
                    <a:pt x="746" y="39"/>
                    <a:pt x="745" y="40"/>
                  </a:cubicBezTo>
                  <a:cubicBezTo>
                    <a:pt x="744" y="41"/>
                    <a:pt x="742" y="41"/>
                    <a:pt x="740" y="41"/>
                  </a:cubicBezTo>
                  <a:cubicBezTo>
                    <a:pt x="739" y="41"/>
                    <a:pt x="736" y="39"/>
                    <a:pt x="739" y="39"/>
                  </a:cubicBezTo>
                  <a:cubicBezTo>
                    <a:pt x="742" y="39"/>
                    <a:pt x="746" y="39"/>
                    <a:pt x="746" y="37"/>
                  </a:cubicBezTo>
                  <a:cubicBezTo>
                    <a:pt x="746" y="34"/>
                    <a:pt x="745" y="30"/>
                    <a:pt x="742" y="27"/>
                  </a:cubicBezTo>
                  <a:cubicBezTo>
                    <a:pt x="739" y="24"/>
                    <a:pt x="737" y="21"/>
                    <a:pt x="737" y="19"/>
                  </a:cubicBezTo>
                  <a:cubicBezTo>
                    <a:pt x="737" y="16"/>
                    <a:pt x="736" y="12"/>
                    <a:pt x="737" y="11"/>
                  </a:cubicBezTo>
                  <a:cubicBezTo>
                    <a:pt x="738" y="9"/>
                    <a:pt x="736" y="1"/>
                    <a:pt x="731" y="1"/>
                  </a:cubicBezTo>
                  <a:cubicBezTo>
                    <a:pt x="729" y="1"/>
                    <a:pt x="723" y="0"/>
                    <a:pt x="722" y="3"/>
                  </a:cubicBezTo>
                  <a:cubicBezTo>
                    <a:pt x="721" y="6"/>
                    <a:pt x="724" y="9"/>
                    <a:pt x="723" y="11"/>
                  </a:cubicBezTo>
                  <a:cubicBezTo>
                    <a:pt x="722" y="12"/>
                    <a:pt x="721" y="14"/>
                    <a:pt x="720" y="13"/>
                  </a:cubicBezTo>
                  <a:cubicBezTo>
                    <a:pt x="719" y="12"/>
                    <a:pt x="717" y="11"/>
                    <a:pt x="716" y="11"/>
                  </a:cubicBezTo>
                  <a:cubicBezTo>
                    <a:pt x="715" y="12"/>
                    <a:pt x="713" y="13"/>
                    <a:pt x="712" y="14"/>
                  </a:cubicBezTo>
                  <a:cubicBezTo>
                    <a:pt x="711" y="15"/>
                    <a:pt x="707" y="20"/>
                    <a:pt x="705" y="24"/>
                  </a:cubicBezTo>
                  <a:cubicBezTo>
                    <a:pt x="703" y="27"/>
                    <a:pt x="702" y="31"/>
                    <a:pt x="702" y="36"/>
                  </a:cubicBezTo>
                  <a:cubicBezTo>
                    <a:pt x="701" y="41"/>
                    <a:pt x="703" y="42"/>
                    <a:pt x="705" y="42"/>
                  </a:cubicBezTo>
                  <a:cubicBezTo>
                    <a:pt x="708" y="42"/>
                    <a:pt x="706" y="45"/>
                    <a:pt x="709" y="45"/>
                  </a:cubicBezTo>
                  <a:cubicBezTo>
                    <a:pt x="712" y="45"/>
                    <a:pt x="711" y="51"/>
                    <a:pt x="714" y="50"/>
                  </a:cubicBezTo>
                  <a:cubicBezTo>
                    <a:pt x="716" y="50"/>
                    <a:pt x="718" y="49"/>
                    <a:pt x="720" y="50"/>
                  </a:cubicBezTo>
                  <a:cubicBezTo>
                    <a:pt x="721" y="51"/>
                    <a:pt x="729" y="51"/>
                    <a:pt x="727" y="52"/>
                  </a:cubicBezTo>
                  <a:cubicBezTo>
                    <a:pt x="724" y="54"/>
                    <a:pt x="721" y="52"/>
                    <a:pt x="719" y="55"/>
                  </a:cubicBezTo>
                  <a:cubicBezTo>
                    <a:pt x="716" y="59"/>
                    <a:pt x="715" y="62"/>
                    <a:pt x="712" y="64"/>
                  </a:cubicBezTo>
                  <a:cubicBezTo>
                    <a:pt x="710" y="66"/>
                    <a:pt x="710" y="69"/>
                    <a:pt x="711" y="68"/>
                  </a:cubicBezTo>
                  <a:cubicBezTo>
                    <a:pt x="712" y="67"/>
                    <a:pt x="720" y="64"/>
                    <a:pt x="719" y="65"/>
                  </a:cubicBezTo>
                  <a:cubicBezTo>
                    <a:pt x="719" y="66"/>
                    <a:pt x="717" y="69"/>
                    <a:pt x="718" y="70"/>
                  </a:cubicBezTo>
                  <a:cubicBezTo>
                    <a:pt x="720" y="72"/>
                    <a:pt x="719" y="73"/>
                    <a:pt x="717" y="73"/>
                  </a:cubicBezTo>
                  <a:cubicBezTo>
                    <a:pt x="716" y="73"/>
                    <a:pt x="711" y="74"/>
                    <a:pt x="709" y="76"/>
                  </a:cubicBezTo>
                  <a:cubicBezTo>
                    <a:pt x="707" y="78"/>
                    <a:pt x="703" y="83"/>
                    <a:pt x="702" y="83"/>
                  </a:cubicBezTo>
                  <a:cubicBezTo>
                    <a:pt x="700" y="83"/>
                    <a:pt x="698" y="86"/>
                    <a:pt x="696" y="87"/>
                  </a:cubicBezTo>
                  <a:cubicBezTo>
                    <a:pt x="695" y="87"/>
                    <a:pt x="693" y="90"/>
                    <a:pt x="695" y="91"/>
                  </a:cubicBezTo>
                  <a:cubicBezTo>
                    <a:pt x="696" y="93"/>
                    <a:pt x="697" y="99"/>
                    <a:pt x="696" y="100"/>
                  </a:cubicBezTo>
                  <a:cubicBezTo>
                    <a:pt x="694" y="101"/>
                    <a:pt x="693" y="107"/>
                    <a:pt x="693" y="103"/>
                  </a:cubicBezTo>
                  <a:cubicBezTo>
                    <a:pt x="692" y="100"/>
                    <a:pt x="693" y="97"/>
                    <a:pt x="690" y="95"/>
                  </a:cubicBezTo>
                  <a:cubicBezTo>
                    <a:pt x="686" y="93"/>
                    <a:pt x="686" y="88"/>
                    <a:pt x="687" y="88"/>
                  </a:cubicBezTo>
                  <a:cubicBezTo>
                    <a:pt x="688" y="87"/>
                    <a:pt x="690" y="85"/>
                    <a:pt x="689" y="84"/>
                  </a:cubicBezTo>
                  <a:cubicBezTo>
                    <a:pt x="688" y="83"/>
                    <a:pt x="687" y="81"/>
                    <a:pt x="688" y="80"/>
                  </a:cubicBezTo>
                  <a:cubicBezTo>
                    <a:pt x="689" y="79"/>
                    <a:pt x="692" y="78"/>
                    <a:pt x="689" y="77"/>
                  </a:cubicBezTo>
                  <a:cubicBezTo>
                    <a:pt x="686" y="76"/>
                    <a:pt x="684" y="73"/>
                    <a:pt x="682" y="74"/>
                  </a:cubicBezTo>
                  <a:cubicBezTo>
                    <a:pt x="680" y="75"/>
                    <a:pt x="676" y="78"/>
                    <a:pt x="676" y="79"/>
                  </a:cubicBezTo>
                  <a:cubicBezTo>
                    <a:pt x="676" y="81"/>
                    <a:pt x="678" y="90"/>
                    <a:pt x="677" y="88"/>
                  </a:cubicBezTo>
                  <a:cubicBezTo>
                    <a:pt x="675" y="87"/>
                    <a:pt x="673" y="84"/>
                    <a:pt x="672" y="85"/>
                  </a:cubicBezTo>
                  <a:cubicBezTo>
                    <a:pt x="671" y="85"/>
                    <a:pt x="666" y="88"/>
                    <a:pt x="664" y="87"/>
                  </a:cubicBezTo>
                  <a:cubicBezTo>
                    <a:pt x="661" y="87"/>
                    <a:pt x="657" y="86"/>
                    <a:pt x="655" y="86"/>
                  </a:cubicBezTo>
                  <a:cubicBezTo>
                    <a:pt x="653" y="87"/>
                    <a:pt x="644" y="90"/>
                    <a:pt x="643" y="90"/>
                  </a:cubicBezTo>
                  <a:cubicBezTo>
                    <a:pt x="642" y="90"/>
                    <a:pt x="637" y="88"/>
                    <a:pt x="636" y="88"/>
                  </a:cubicBezTo>
                  <a:cubicBezTo>
                    <a:pt x="635" y="88"/>
                    <a:pt x="634" y="86"/>
                    <a:pt x="632" y="85"/>
                  </a:cubicBezTo>
                  <a:cubicBezTo>
                    <a:pt x="629" y="84"/>
                    <a:pt x="631" y="80"/>
                    <a:pt x="627" y="81"/>
                  </a:cubicBezTo>
                  <a:cubicBezTo>
                    <a:pt x="623" y="82"/>
                    <a:pt x="620" y="83"/>
                    <a:pt x="619" y="81"/>
                  </a:cubicBezTo>
                  <a:cubicBezTo>
                    <a:pt x="618" y="78"/>
                    <a:pt x="613" y="79"/>
                    <a:pt x="612" y="75"/>
                  </a:cubicBezTo>
                  <a:cubicBezTo>
                    <a:pt x="611" y="72"/>
                    <a:pt x="615" y="67"/>
                    <a:pt x="613" y="67"/>
                  </a:cubicBezTo>
                  <a:cubicBezTo>
                    <a:pt x="611" y="66"/>
                    <a:pt x="604" y="67"/>
                    <a:pt x="600" y="67"/>
                  </a:cubicBezTo>
                  <a:cubicBezTo>
                    <a:pt x="597" y="67"/>
                    <a:pt x="590" y="68"/>
                    <a:pt x="589" y="68"/>
                  </a:cubicBezTo>
                  <a:cubicBezTo>
                    <a:pt x="588" y="68"/>
                    <a:pt x="585" y="71"/>
                    <a:pt x="583" y="73"/>
                  </a:cubicBezTo>
                  <a:cubicBezTo>
                    <a:pt x="581" y="75"/>
                    <a:pt x="578" y="76"/>
                    <a:pt x="580" y="77"/>
                  </a:cubicBezTo>
                  <a:cubicBezTo>
                    <a:pt x="581" y="79"/>
                    <a:pt x="583" y="82"/>
                    <a:pt x="584" y="80"/>
                  </a:cubicBezTo>
                  <a:cubicBezTo>
                    <a:pt x="585" y="78"/>
                    <a:pt x="584" y="76"/>
                    <a:pt x="586" y="76"/>
                  </a:cubicBezTo>
                  <a:cubicBezTo>
                    <a:pt x="588" y="76"/>
                    <a:pt x="590" y="78"/>
                    <a:pt x="593" y="76"/>
                  </a:cubicBezTo>
                  <a:cubicBezTo>
                    <a:pt x="596" y="75"/>
                    <a:pt x="600" y="73"/>
                    <a:pt x="601" y="73"/>
                  </a:cubicBezTo>
                  <a:cubicBezTo>
                    <a:pt x="603" y="72"/>
                    <a:pt x="609" y="71"/>
                    <a:pt x="607" y="72"/>
                  </a:cubicBezTo>
                  <a:cubicBezTo>
                    <a:pt x="606" y="73"/>
                    <a:pt x="603" y="76"/>
                    <a:pt x="601" y="76"/>
                  </a:cubicBezTo>
                  <a:cubicBezTo>
                    <a:pt x="600" y="77"/>
                    <a:pt x="595" y="78"/>
                    <a:pt x="593" y="79"/>
                  </a:cubicBezTo>
                  <a:cubicBezTo>
                    <a:pt x="592" y="80"/>
                    <a:pt x="589" y="82"/>
                    <a:pt x="588" y="82"/>
                  </a:cubicBezTo>
                  <a:cubicBezTo>
                    <a:pt x="586" y="82"/>
                    <a:pt x="581" y="84"/>
                    <a:pt x="581" y="85"/>
                  </a:cubicBezTo>
                  <a:cubicBezTo>
                    <a:pt x="580" y="86"/>
                    <a:pt x="578" y="89"/>
                    <a:pt x="577" y="91"/>
                  </a:cubicBezTo>
                  <a:cubicBezTo>
                    <a:pt x="575" y="92"/>
                    <a:pt x="579" y="93"/>
                    <a:pt x="579" y="94"/>
                  </a:cubicBezTo>
                  <a:cubicBezTo>
                    <a:pt x="578" y="95"/>
                    <a:pt x="578" y="97"/>
                    <a:pt x="579" y="99"/>
                  </a:cubicBezTo>
                  <a:cubicBezTo>
                    <a:pt x="581" y="100"/>
                    <a:pt x="578" y="101"/>
                    <a:pt x="577" y="104"/>
                  </a:cubicBezTo>
                  <a:cubicBezTo>
                    <a:pt x="575" y="106"/>
                    <a:pt x="580" y="111"/>
                    <a:pt x="576" y="110"/>
                  </a:cubicBezTo>
                  <a:cubicBezTo>
                    <a:pt x="572" y="108"/>
                    <a:pt x="568" y="104"/>
                    <a:pt x="570" y="103"/>
                  </a:cubicBezTo>
                  <a:cubicBezTo>
                    <a:pt x="573" y="101"/>
                    <a:pt x="575" y="100"/>
                    <a:pt x="574" y="98"/>
                  </a:cubicBezTo>
                  <a:cubicBezTo>
                    <a:pt x="573" y="97"/>
                    <a:pt x="573" y="92"/>
                    <a:pt x="570" y="93"/>
                  </a:cubicBezTo>
                  <a:cubicBezTo>
                    <a:pt x="568" y="94"/>
                    <a:pt x="566" y="96"/>
                    <a:pt x="566" y="94"/>
                  </a:cubicBezTo>
                  <a:cubicBezTo>
                    <a:pt x="566" y="92"/>
                    <a:pt x="569" y="88"/>
                    <a:pt x="568" y="88"/>
                  </a:cubicBezTo>
                  <a:cubicBezTo>
                    <a:pt x="567" y="88"/>
                    <a:pt x="564" y="89"/>
                    <a:pt x="563" y="88"/>
                  </a:cubicBezTo>
                  <a:cubicBezTo>
                    <a:pt x="563" y="87"/>
                    <a:pt x="560" y="82"/>
                    <a:pt x="560" y="83"/>
                  </a:cubicBezTo>
                  <a:cubicBezTo>
                    <a:pt x="559" y="83"/>
                    <a:pt x="552" y="88"/>
                    <a:pt x="549" y="88"/>
                  </a:cubicBezTo>
                  <a:cubicBezTo>
                    <a:pt x="546" y="88"/>
                    <a:pt x="533" y="90"/>
                    <a:pt x="531" y="89"/>
                  </a:cubicBezTo>
                  <a:cubicBezTo>
                    <a:pt x="528" y="88"/>
                    <a:pt x="528" y="90"/>
                    <a:pt x="525" y="89"/>
                  </a:cubicBezTo>
                  <a:cubicBezTo>
                    <a:pt x="521" y="87"/>
                    <a:pt x="511" y="85"/>
                    <a:pt x="515" y="85"/>
                  </a:cubicBezTo>
                  <a:cubicBezTo>
                    <a:pt x="519" y="84"/>
                    <a:pt x="521" y="84"/>
                    <a:pt x="521" y="83"/>
                  </a:cubicBezTo>
                  <a:cubicBezTo>
                    <a:pt x="521" y="81"/>
                    <a:pt x="517" y="80"/>
                    <a:pt x="520" y="80"/>
                  </a:cubicBezTo>
                  <a:cubicBezTo>
                    <a:pt x="523" y="80"/>
                    <a:pt x="525" y="80"/>
                    <a:pt x="525" y="79"/>
                  </a:cubicBezTo>
                  <a:cubicBezTo>
                    <a:pt x="526" y="78"/>
                    <a:pt x="523" y="76"/>
                    <a:pt x="527" y="75"/>
                  </a:cubicBezTo>
                  <a:cubicBezTo>
                    <a:pt x="531" y="75"/>
                    <a:pt x="532" y="77"/>
                    <a:pt x="534" y="76"/>
                  </a:cubicBezTo>
                  <a:cubicBezTo>
                    <a:pt x="535" y="75"/>
                    <a:pt x="535" y="72"/>
                    <a:pt x="533" y="70"/>
                  </a:cubicBezTo>
                  <a:cubicBezTo>
                    <a:pt x="531" y="69"/>
                    <a:pt x="531" y="66"/>
                    <a:pt x="526" y="65"/>
                  </a:cubicBezTo>
                  <a:cubicBezTo>
                    <a:pt x="521" y="65"/>
                    <a:pt x="518" y="63"/>
                    <a:pt x="518" y="66"/>
                  </a:cubicBezTo>
                  <a:cubicBezTo>
                    <a:pt x="519" y="68"/>
                    <a:pt x="521" y="70"/>
                    <a:pt x="518" y="69"/>
                  </a:cubicBezTo>
                  <a:cubicBezTo>
                    <a:pt x="515" y="68"/>
                    <a:pt x="513" y="67"/>
                    <a:pt x="509" y="66"/>
                  </a:cubicBezTo>
                  <a:cubicBezTo>
                    <a:pt x="505" y="65"/>
                    <a:pt x="505" y="62"/>
                    <a:pt x="502" y="61"/>
                  </a:cubicBezTo>
                  <a:cubicBezTo>
                    <a:pt x="500" y="60"/>
                    <a:pt x="502" y="59"/>
                    <a:pt x="500" y="58"/>
                  </a:cubicBezTo>
                  <a:cubicBezTo>
                    <a:pt x="497" y="57"/>
                    <a:pt x="484" y="50"/>
                    <a:pt x="481" y="50"/>
                  </a:cubicBezTo>
                  <a:cubicBezTo>
                    <a:pt x="479" y="50"/>
                    <a:pt x="477" y="46"/>
                    <a:pt x="473" y="46"/>
                  </a:cubicBezTo>
                  <a:cubicBezTo>
                    <a:pt x="470" y="46"/>
                    <a:pt x="465" y="45"/>
                    <a:pt x="465" y="47"/>
                  </a:cubicBezTo>
                  <a:cubicBezTo>
                    <a:pt x="464" y="48"/>
                    <a:pt x="459" y="53"/>
                    <a:pt x="457" y="52"/>
                  </a:cubicBezTo>
                  <a:cubicBezTo>
                    <a:pt x="454" y="51"/>
                    <a:pt x="458" y="48"/>
                    <a:pt x="459" y="47"/>
                  </a:cubicBezTo>
                  <a:cubicBezTo>
                    <a:pt x="459" y="47"/>
                    <a:pt x="457" y="44"/>
                    <a:pt x="458" y="42"/>
                  </a:cubicBezTo>
                  <a:cubicBezTo>
                    <a:pt x="460" y="40"/>
                    <a:pt x="458" y="40"/>
                    <a:pt x="456" y="41"/>
                  </a:cubicBezTo>
                  <a:cubicBezTo>
                    <a:pt x="454" y="42"/>
                    <a:pt x="454" y="43"/>
                    <a:pt x="454" y="45"/>
                  </a:cubicBezTo>
                  <a:cubicBezTo>
                    <a:pt x="454" y="47"/>
                    <a:pt x="451" y="47"/>
                    <a:pt x="451" y="48"/>
                  </a:cubicBezTo>
                  <a:cubicBezTo>
                    <a:pt x="450" y="50"/>
                    <a:pt x="449" y="53"/>
                    <a:pt x="447" y="53"/>
                  </a:cubicBezTo>
                  <a:cubicBezTo>
                    <a:pt x="444" y="54"/>
                    <a:pt x="442" y="53"/>
                    <a:pt x="440" y="49"/>
                  </a:cubicBezTo>
                  <a:cubicBezTo>
                    <a:pt x="439" y="46"/>
                    <a:pt x="436" y="44"/>
                    <a:pt x="437" y="40"/>
                  </a:cubicBezTo>
                  <a:cubicBezTo>
                    <a:pt x="437" y="36"/>
                    <a:pt x="435" y="31"/>
                    <a:pt x="434" y="29"/>
                  </a:cubicBezTo>
                  <a:cubicBezTo>
                    <a:pt x="433" y="28"/>
                    <a:pt x="430" y="26"/>
                    <a:pt x="430" y="27"/>
                  </a:cubicBezTo>
                  <a:cubicBezTo>
                    <a:pt x="429" y="28"/>
                    <a:pt x="428" y="29"/>
                    <a:pt x="428" y="30"/>
                  </a:cubicBezTo>
                  <a:cubicBezTo>
                    <a:pt x="429" y="32"/>
                    <a:pt x="428" y="34"/>
                    <a:pt x="430" y="35"/>
                  </a:cubicBezTo>
                  <a:cubicBezTo>
                    <a:pt x="431" y="36"/>
                    <a:pt x="432" y="38"/>
                    <a:pt x="431" y="38"/>
                  </a:cubicBezTo>
                  <a:cubicBezTo>
                    <a:pt x="430" y="38"/>
                    <a:pt x="428" y="38"/>
                    <a:pt x="427" y="39"/>
                  </a:cubicBezTo>
                  <a:cubicBezTo>
                    <a:pt x="427" y="40"/>
                    <a:pt x="425" y="42"/>
                    <a:pt x="424" y="43"/>
                  </a:cubicBezTo>
                  <a:cubicBezTo>
                    <a:pt x="422" y="44"/>
                    <a:pt x="420" y="48"/>
                    <a:pt x="419" y="48"/>
                  </a:cubicBezTo>
                  <a:cubicBezTo>
                    <a:pt x="417" y="48"/>
                    <a:pt x="417" y="44"/>
                    <a:pt x="415" y="45"/>
                  </a:cubicBezTo>
                  <a:cubicBezTo>
                    <a:pt x="413" y="46"/>
                    <a:pt x="408" y="49"/>
                    <a:pt x="409" y="46"/>
                  </a:cubicBezTo>
                  <a:cubicBezTo>
                    <a:pt x="410" y="44"/>
                    <a:pt x="412" y="42"/>
                    <a:pt x="411" y="40"/>
                  </a:cubicBezTo>
                  <a:cubicBezTo>
                    <a:pt x="409" y="38"/>
                    <a:pt x="409" y="36"/>
                    <a:pt x="406" y="38"/>
                  </a:cubicBezTo>
                  <a:cubicBezTo>
                    <a:pt x="404" y="40"/>
                    <a:pt x="397" y="43"/>
                    <a:pt x="396" y="44"/>
                  </a:cubicBezTo>
                  <a:cubicBezTo>
                    <a:pt x="394" y="46"/>
                    <a:pt x="387" y="55"/>
                    <a:pt x="386" y="55"/>
                  </a:cubicBezTo>
                  <a:cubicBezTo>
                    <a:pt x="384" y="56"/>
                    <a:pt x="379" y="59"/>
                    <a:pt x="381" y="57"/>
                  </a:cubicBezTo>
                  <a:cubicBezTo>
                    <a:pt x="383" y="55"/>
                    <a:pt x="390" y="49"/>
                    <a:pt x="389" y="48"/>
                  </a:cubicBezTo>
                  <a:cubicBezTo>
                    <a:pt x="388" y="47"/>
                    <a:pt x="388" y="45"/>
                    <a:pt x="387" y="46"/>
                  </a:cubicBezTo>
                  <a:cubicBezTo>
                    <a:pt x="385" y="47"/>
                    <a:pt x="378" y="53"/>
                    <a:pt x="375" y="54"/>
                  </a:cubicBezTo>
                  <a:cubicBezTo>
                    <a:pt x="371" y="56"/>
                    <a:pt x="364" y="60"/>
                    <a:pt x="362" y="61"/>
                  </a:cubicBezTo>
                  <a:cubicBezTo>
                    <a:pt x="360" y="62"/>
                    <a:pt x="359" y="67"/>
                    <a:pt x="358" y="66"/>
                  </a:cubicBezTo>
                  <a:cubicBezTo>
                    <a:pt x="357" y="65"/>
                    <a:pt x="358" y="62"/>
                    <a:pt x="356" y="63"/>
                  </a:cubicBezTo>
                  <a:cubicBezTo>
                    <a:pt x="354" y="64"/>
                    <a:pt x="355" y="66"/>
                    <a:pt x="352" y="66"/>
                  </a:cubicBezTo>
                  <a:cubicBezTo>
                    <a:pt x="350" y="66"/>
                    <a:pt x="349" y="64"/>
                    <a:pt x="347" y="66"/>
                  </a:cubicBezTo>
                  <a:cubicBezTo>
                    <a:pt x="346" y="67"/>
                    <a:pt x="345" y="68"/>
                    <a:pt x="343" y="67"/>
                  </a:cubicBezTo>
                  <a:cubicBezTo>
                    <a:pt x="342" y="65"/>
                    <a:pt x="339" y="64"/>
                    <a:pt x="339" y="65"/>
                  </a:cubicBezTo>
                  <a:cubicBezTo>
                    <a:pt x="339" y="66"/>
                    <a:pt x="337" y="68"/>
                    <a:pt x="335" y="67"/>
                  </a:cubicBezTo>
                  <a:cubicBezTo>
                    <a:pt x="334" y="66"/>
                    <a:pt x="329" y="62"/>
                    <a:pt x="328" y="60"/>
                  </a:cubicBezTo>
                  <a:cubicBezTo>
                    <a:pt x="327" y="59"/>
                    <a:pt x="328" y="58"/>
                    <a:pt x="326" y="57"/>
                  </a:cubicBezTo>
                  <a:cubicBezTo>
                    <a:pt x="324" y="55"/>
                    <a:pt x="324" y="50"/>
                    <a:pt x="323" y="50"/>
                  </a:cubicBezTo>
                  <a:cubicBezTo>
                    <a:pt x="321" y="50"/>
                    <a:pt x="318" y="51"/>
                    <a:pt x="315" y="50"/>
                  </a:cubicBezTo>
                  <a:cubicBezTo>
                    <a:pt x="314" y="50"/>
                    <a:pt x="313" y="50"/>
                    <a:pt x="313" y="50"/>
                  </a:cubicBezTo>
                  <a:cubicBezTo>
                    <a:pt x="312" y="50"/>
                    <a:pt x="312" y="50"/>
                    <a:pt x="312" y="49"/>
                  </a:cubicBezTo>
                  <a:cubicBezTo>
                    <a:pt x="311" y="49"/>
                    <a:pt x="311" y="49"/>
                    <a:pt x="310" y="49"/>
                  </a:cubicBezTo>
                  <a:cubicBezTo>
                    <a:pt x="308" y="49"/>
                    <a:pt x="306" y="49"/>
                    <a:pt x="304" y="49"/>
                  </a:cubicBezTo>
                  <a:cubicBezTo>
                    <a:pt x="304" y="49"/>
                    <a:pt x="304" y="49"/>
                    <a:pt x="304" y="49"/>
                  </a:cubicBezTo>
                  <a:cubicBezTo>
                    <a:pt x="304" y="49"/>
                    <a:pt x="303" y="49"/>
                    <a:pt x="303" y="48"/>
                  </a:cubicBezTo>
                  <a:cubicBezTo>
                    <a:pt x="302" y="47"/>
                    <a:pt x="292" y="43"/>
                    <a:pt x="290" y="41"/>
                  </a:cubicBezTo>
                  <a:cubicBezTo>
                    <a:pt x="288" y="40"/>
                    <a:pt x="287" y="40"/>
                    <a:pt x="282" y="41"/>
                  </a:cubicBezTo>
                  <a:cubicBezTo>
                    <a:pt x="277" y="42"/>
                    <a:pt x="270" y="43"/>
                    <a:pt x="264" y="41"/>
                  </a:cubicBezTo>
                  <a:cubicBezTo>
                    <a:pt x="259" y="40"/>
                    <a:pt x="251" y="40"/>
                    <a:pt x="250" y="39"/>
                  </a:cubicBezTo>
                  <a:cubicBezTo>
                    <a:pt x="250" y="38"/>
                    <a:pt x="249" y="36"/>
                    <a:pt x="247" y="36"/>
                  </a:cubicBezTo>
                  <a:cubicBezTo>
                    <a:pt x="244" y="36"/>
                    <a:pt x="234" y="34"/>
                    <a:pt x="233" y="33"/>
                  </a:cubicBezTo>
                  <a:cubicBezTo>
                    <a:pt x="231" y="33"/>
                    <a:pt x="224" y="31"/>
                    <a:pt x="222" y="32"/>
                  </a:cubicBezTo>
                  <a:cubicBezTo>
                    <a:pt x="220" y="34"/>
                    <a:pt x="219" y="35"/>
                    <a:pt x="216" y="34"/>
                  </a:cubicBezTo>
                  <a:cubicBezTo>
                    <a:pt x="213" y="33"/>
                    <a:pt x="216" y="32"/>
                    <a:pt x="214" y="31"/>
                  </a:cubicBezTo>
                  <a:cubicBezTo>
                    <a:pt x="212" y="30"/>
                    <a:pt x="209" y="29"/>
                    <a:pt x="210" y="28"/>
                  </a:cubicBezTo>
                  <a:cubicBezTo>
                    <a:pt x="211" y="27"/>
                    <a:pt x="216" y="24"/>
                    <a:pt x="214" y="24"/>
                  </a:cubicBezTo>
                  <a:cubicBezTo>
                    <a:pt x="212" y="23"/>
                    <a:pt x="202" y="25"/>
                    <a:pt x="200" y="25"/>
                  </a:cubicBezTo>
                  <a:cubicBezTo>
                    <a:pt x="198" y="26"/>
                    <a:pt x="193" y="25"/>
                    <a:pt x="195" y="24"/>
                  </a:cubicBezTo>
                  <a:cubicBezTo>
                    <a:pt x="196" y="22"/>
                    <a:pt x="200" y="21"/>
                    <a:pt x="198" y="20"/>
                  </a:cubicBezTo>
                  <a:cubicBezTo>
                    <a:pt x="197" y="19"/>
                    <a:pt x="194" y="19"/>
                    <a:pt x="192" y="21"/>
                  </a:cubicBezTo>
                  <a:cubicBezTo>
                    <a:pt x="190" y="23"/>
                    <a:pt x="187" y="28"/>
                    <a:pt x="186" y="26"/>
                  </a:cubicBezTo>
                  <a:cubicBezTo>
                    <a:pt x="186" y="25"/>
                    <a:pt x="189" y="20"/>
                    <a:pt x="188" y="19"/>
                  </a:cubicBezTo>
                  <a:cubicBezTo>
                    <a:pt x="188" y="19"/>
                    <a:pt x="186" y="17"/>
                    <a:pt x="185" y="16"/>
                  </a:cubicBezTo>
                  <a:cubicBezTo>
                    <a:pt x="184" y="15"/>
                    <a:pt x="181" y="14"/>
                    <a:pt x="179" y="14"/>
                  </a:cubicBezTo>
                  <a:cubicBezTo>
                    <a:pt x="178" y="15"/>
                    <a:pt x="173" y="22"/>
                    <a:pt x="169" y="24"/>
                  </a:cubicBezTo>
                  <a:cubicBezTo>
                    <a:pt x="165" y="25"/>
                    <a:pt x="154" y="28"/>
                    <a:pt x="152" y="27"/>
                  </a:cubicBezTo>
                  <a:cubicBezTo>
                    <a:pt x="150" y="27"/>
                    <a:pt x="148" y="26"/>
                    <a:pt x="146" y="27"/>
                  </a:cubicBezTo>
                  <a:cubicBezTo>
                    <a:pt x="144" y="28"/>
                    <a:pt x="141" y="33"/>
                    <a:pt x="138" y="33"/>
                  </a:cubicBezTo>
                  <a:cubicBezTo>
                    <a:pt x="136" y="33"/>
                    <a:pt x="130" y="35"/>
                    <a:pt x="125" y="35"/>
                  </a:cubicBezTo>
                  <a:cubicBezTo>
                    <a:pt x="120" y="35"/>
                    <a:pt x="121" y="39"/>
                    <a:pt x="119" y="39"/>
                  </a:cubicBezTo>
                  <a:cubicBezTo>
                    <a:pt x="117" y="40"/>
                    <a:pt x="115" y="45"/>
                    <a:pt x="113" y="46"/>
                  </a:cubicBezTo>
                  <a:cubicBezTo>
                    <a:pt x="111" y="47"/>
                    <a:pt x="104" y="56"/>
                    <a:pt x="101" y="57"/>
                  </a:cubicBezTo>
                  <a:cubicBezTo>
                    <a:pt x="99" y="59"/>
                    <a:pt x="93" y="66"/>
                    <a:pt x="91" y="66"/>
                  </a:cubicBezTo>
                  <a:cubicBezTo>
                    <a:pt x="88" y="67"/>
                    <a:pt x="88" y="66"/>
                    <a:pt x="86" y="66"/>
                  </a:cubicBezTo>
                  <a:cubicBezTo>
                    <a:pt x="83" y="67"/>
                    <a:pt x="76" y="68"/>
                    <a:pt x="72" y="68"/>
                  </a:cubicBezTo>
                  <a:cubicBezTo>
                    <a:pt x="69" y="68"/>
                    <a:pt x="68" y="74"/>
                    <a:pt x="66" y="74"/>
                  </a:cubicBezTo>
                  <a:cubicBezTo>
                    <a:pt x="65" y="74"/>
                    <a:pt x="62" y="74"/>
                    <a:pt x="62" y="76"/>
                  </a:cubicBezTo>
                  <a:cubicBezTo>
                    <a:pt x="62" y="77"/>
                    <a:pt x="66" y="78"/>
                    <a:pt x="67" y="81"/>
                  </a:cubicBezTo>
                  <a:cubicBezTo>
                    <a:pt x="67" y="83"/>
                    <a:pt x="69" y="82"/>
                    <a:pt x="70" y="84"/>
                  </a:cubicBezTo>
                  <a:cubicBezTo>
                    <a:pt x="71" y="86"/>
                    <a:pt x="73" y="89"/>
                    <a:pt x="74" y="90"/>
                  </a:cubicBezTo>
                  <a:cubicBezTo>
                    <a:pt x="76" y="91"/>
                    <a:pt x="77" y="91"/>
                    <a:pt x="76" y="93"/>
                  </a:cubicBezTo>
                  <a:cubicBezTo>
                    <a:pt x="76" y="96"/>
                    <a:pt x="76" y="98"/>
                    <a:pt x="77" y="101"/>
                  </a:cubicBezTo>
                  <a:cubicBezTo>
                    <a:pt x="77" y="103"/>
                    <a:pt x="80" y="104"/>
                    <a:pt x="82" y="104"/>
                  </a:cubicBezTo>
                  <a:cubicBezTo>
                    <a:pt x="85" y="104"/>
                    <a:pt x="93" y="104"/>
                    <a:pt x="92" y="106"/>
                  </a:cubicBezTo>
                  <a:cubicBezTo>
                    <a:pt x="91" y="108"/>
                    <a:pt x="92" y="109"/>
                    <a:pt x="94" y="110"/>
                  </a:cubicBezTo>
                  <a:cubicBezTo>
                    <a:pt x="96" y="112"/>
                    <a:pt x="103" y="112"/>
                    <a:pt x="102" y="112"/>
                  </a:cubicBezTo>
                  <a:cubicBezTo>
                    <a:pt x="101" y="113"/>
                    <a:pt x="100" y="115"/>
                    <a:pt x="97" y="114"/>
                  </a:cubicBezTo>
                  <a:cubicBezTo>
                    <a:pt x="95" y="113"/>
                    <a:pt x="90" y="113"/>
                    <a:pt x="89" y="111"/>
                  </a:cubicBezTo>
                  <a:cubicBezTo>
                    <a:pt x="87" y="109"/>
                    <a:pt x="87" y="111"/>
                    <a:pt x="87" y="113"/>
                  </a:cubicBezTo>
                  <a:cubicBezTo>
                    <a:pt x="86" y="115"/>
                    <a:pt x="84" y="118"/>
                    <a:pt x="86" y="117"/>
                  </a:cubicBezTo>
                  <a:cubicBezTo>
                    <a:pt x="88" y="116"/>
                    <a:pt x="90" y="113"/>
                    <a:pt x="92" y="116"/>
                  </a:cubicBezTo>
                  <a:cubicBezTo>
                    <a:pt x="93" y="118"/>
                    <a:pt x="95" y="120"/>
                    <a:pt x="94" y="120"/>
                  </a:cubicBezTo>
                  <a:cubicBezTo>
                    <a:pt x="92" y="120"/>
                    <a:pt x="90" y="119"/>
                    <a:pt x="89" y="121"/>
                  </a:cubicBezTo>
                  <a:cubicBezTo>
                    <a:pt x="88" y="123"/>
                    <a:pt x="88" y="125"/>
                    <a:pt x="85" y="125"/>
                  </a:cubicBezTo>
                  <a:cubicBezTo>
                    <a:pt x="83" y="124"/>
                    <a:pt x="81" y="123"/>
                    <a:pt x="80" y="123"/>
                  </a:cubicBezTo>
                  <a:cubicBezTo>
                    <a:pt x="79" y="123"/>
                    <a:pt x="76" y="126"/>
                    <a:pt x="76" y="125"/>
                  </a:cubicBezTo>
                  <a:cubicBezTo>
                    <a:pt x="75" y="124"/>
                    <a:pt x="75" y="123"/>
                    <a:pt x="74" y="123"/>
                  </a:cubicBezTo>
                  <a:cubicBezTo>
                    <a:pt x="72" y="123"/>
                    <a:pt x="69" y="124"/>
                    <a:pt x="68" y="122"/>
                  </a:cubicBezTo>
                  <a:cubicBezTo>
                    <a:pt x="68" y="120"/>
                    <a:pt x="68" y="118"/>
                    <a:pt x="69" y="117"/>
                  </a:cubicBezTo>
                  <a:cubicBezTo>
                    <a:pt x="71" y="115"/>
                    <a:pt x="74" y="110"/>
                    <a:pt x="73" y="110"/>
                  </a:cubicBezTo>
                  <a:cubicBezTo>
                    <a:pt x="71" y="110"/>
                    <a:pt x="62" y="112"/>
                    <a:pt x="61" y="113"/>
                  </a:cubicBezTo>
                  <a:cubicBezTo>
                    <a:pt x="59" y="114"/>
                    <a:pt x="56" y="115"/>
                    <a:pt x="53" y="117"/>
                  </a:cubicBezTo>
                  <a:cubicBezTo>
                    <a:pt x="50" y="118"/>
                    <a:pt x="49" y="119"/>
                    <a:pt x="48" y="120"/>
                  </a:cubicBezTo>
                  <a:cubicBezTo>
                    <a:pt x="48" y="121"/>
                    <a:pt x="47" y="122"/>
                    <a:pt x="45" y="122"/>
                  </a:cubicBezTo>
                  <a:cubicBezTo>
                    <a:pt x="44" y="122"/>
                    <a:pt x="38" y="125"/>
                    <a:pt x="36" y="126"/>
                  </a:cubicBezTo>
                  <a:cubicBezTo>
                    <a:pt x="35" y="126"/>
                    <a:pt x="32" y="126"/>
                    <a:pt x="30" y="127"/>
                  </a:cubicBezTo>
                  <a:cubicBezTo>
                    <a:pt x="29" y="128"/>
                    <a:pt x="28" y="130"/>
                    <a:pt x="27" y="130"/>
                  </a:cubicBezTo>
                  <a:cubicBezTo>
                    <a:pt x="26" y="131"/>
                    <a:pt x="26" y="132"/>
                    <a:pt x="29" y="133"/>
                  </a:cubicBezTo>
                  <a:cubicBezTo>
                    <a:pt x="31" y="134"/>
                    <a:pt x="33" y="134"/>
                    <a:pt x="32" y="136"/>
                  </a:cubicBezTo>
                  <a:cubicBezTo>
                    <a:pt x="30" y="139"/>
                    <a:pt x="31" y="143"/>
                    <a:pt x="32" y="144"/>
                  </a:cubicBezTo>
                  <a:cubicBezTo>
                    <a:pt x="33" y="145"/>
                    <a:pt x="30" y="151"/>
                    <a:pt x="33" y="152"/>
                  </a:cubicBezTo>
                  <a:cubicBezTo>
                    <a:pt x="36" y="153"/>
                    <a:pt x="37" y="154"/>
                    <a:pt x="43" y="153"/>
                  </a:cubicBezTo>
                  <a:cubicBezTo>
                    <a:pt x="49" y="152"/>
                    <a:pt x="50" y="152"/>
                    <a:pt x="54" y="152"/>
                  </a:cubicBezTo>
                  <a:cubicBezTo>
                    <a:pt x="57" y="152"/>
                    <a:pt x="58" y="152"/>
                    <a:pt x="59" y="151"/>
                  </a:cubicBezTo>
                  <a:cubicBezTo>
                    <a:pt x="61" y="150"/>
                    <a:pt x="60" y="153"/>
                    <a:pt x="63" y="152"/>
                  </a:cubicBezTo>
                  <a:cubicBezTo>
                    <a:pt x="67" y="151"/>
                    <a:pt x="73" y="145"/>
                    <a:pt x="76" y="145"/>
                  </a:cubicBezTo>
                  <a:cubicBezTo>
                    <a:pt x="79" y="145"/>
                    <a:pt x="77" y="147"/>
                    <a:pt x="79" y="147"/>
                  </a:cubicBezTo>
                  <a:cubicBezTo>
                    <a:pt x="81" y="146"/>
                    <a:pt x="82" y="145"/>
                    <a:pt x="81" y="147"/>
                  </a:cubicBezTo>
                  <a:cubicBezTo>
                    <a:pt x="80" y="150"/>
                    <a:pt x="78" y="152"/>
                    <a:pt x="76" y="152"/>
                  </a:cubicBezTo>
                  <a:cubicBezTo>
                    <a:pt x="75" y="153"/>
                    <a:pt x="79" y="154"/>
                    <a:pt x="78" y="156"/>
                  </a:cubicBezTo>
                  <a:cubicBezTo>
                    <a:pt x="77" y="159"/>
                    <a:pt x="76" y="165"/>
                    <a:pt x="72" y="167"/>
                  </a:cubicBezTo>
                  <a:cubicBezTo>
                    <a:pt x="69" y="169"/>
                    <a:pt x="65" y="170"/>
                    <a:pt x="63" y="170"/>
                  </a:cubicBezTo>
                  <a:cubicBezTo>
                    <a:pt x="60" y="170"/>
                    <a:pt x="57" y="172"/>
                    <a:pt x="55" y="173"/>
                  </a:cubicBezTo>
                  <a:cubicBezTo>
                    <a:pt x="52" y="175"/>
                    <a:pt x="47" y="177"/>
                    <a:pt x="47" y="176"/>
                  </a:cubicBezTo>
                  <a:cubicBezTo>
                    <a:pt x="46" y="175"/>
                    <a:pt x="46" y="173"/>
                    <a:pt x="44" y="173"/>
                  </a:cubicBezTo>
                  <a:cubicBezTo>
                    <a:pt x="42" y="173"/>
                    <a:pt x="38" y="172"/>
                    <a:pt x="36" y="174"/>
                  </a:cubicBezTo>
                  <a:cubicBezTo>
                    <a:pt x="33" y="176"/>
                    <a:pt x="31" y="181"/>
                    <a:pt x="29" y="183"/>
                  </a:cubicBezTo>
                  <a:cubicBezTo>
                    <a:pt x="26" y="185"/>
                    <a:pt x="17" y="191"/>
                    <a:pt x="16" y="193"/>
                  </a:cubicBezTo>
                  <a:cubicBezTo>
                    <a:pt x="15" y="196"/>
                    <a:pt x="15" y="198"/>
                    <a:pt x="12" y="199"/>
                  </a:cubicBezTo>
                  <a:cubicBezTo>
                    <a:pt x="9" y="201"/>
                    <a:pt x="6" y="204"/>
                    <a:pt x="9" y="203"/>
                  </a:cubicBezTo>
                  <a:cubicBezTo>
                    <a:pt x="11" y="203"/>
                    <a:pt x="15" y="200"/>
                    <a:pt x="13" y="202"/>
                  </a:cubicBezTo>
                  <a:cubicBezTo>
                    <a:pt x="12" y="204"/>
                    <a:pt x="9" y="206"/>
                    <a:pt x="9" y="207"/>
                  </a:cubicBezTo>
                  <a:cubicBezTo>
                    <a:pt x="8" y="209"/>
                    <a:pt x="11" y="210"/>
                    <a:pt x="14" y="211"/>
                  </a:cubicBezTo>
                  <a:cubicBezTo>
                    <a:pt x="16" y="212"/>
                    <a:pt x="17" y="214"/>
                    <a:pt x="21" y="215"/>
                  </a:cubicBezTo>
                  <a:cubicBezTo>
                    <a:pt x="24" y="215"/>
                    <a:pt x="27" y="214"/>
                    <a:pt x="25" y="216"/>
                  </a:cubicBezTo>
                  <a:cubicBezTo>
                    <a:pt x="24" y="218"/>
                    <a:pt x="20" y="219"/>
                    <a:pt x="19" y="221"/>
                  </a:cubicBezTo>
                  <a:cubicBezTo>
                    <a:pt x="17" y="224"/>
                    <a:pt x="15" y="227"/>
                    <a:pt x="17" y="227"/>
                  </a:cubicBezTo>
                  <a:cubicBezTo>
                    <a:pt x="18" y="228"/>
                    <a:pt x="18" y="228"/>
                    <a:pt x="18" y="230"/>
                  </a:cubicBezTo>
                  <a:cubicBezTo>
                    <a:pt x="19" y="232"/>
                    <a:pt x="23" y="231"/>
                    <a:pt x="26" y="231"/>
                  </a:cubicBezTo>
                  <a:cubicBezTo>
                    <a:pt x="29" y="231"/>
                    <a:pt x="33" y="229"/>
                    <a:pt x="32" y="227"/>
                  </a:cubicBezTo>
                  <a:cubicBezTo>
                    <a:pt x="32" y="226"/>
                    <a:pt x="35" y="221"/>
                    <a:pt x="36" y="221"/>
                  </a:cubicBezTo>
                  <a:cubicBezTo>
                    <a:pt x="37" y="221"/>
                    <a:pt x="35" y="228"/>
                    <a:pt x="35" y="229"/>
                  </a:cubicBezTo>
                  <a:cubicBezTo>
                    <a:pt x="35" y="230"/>
                    <a:pt x="34" y="233"/>
                    <a:pt x="32" y="235"/>
                  </a:cubicBezTo>
                  <a:cubicBezTo>
                    <a:pt x="30" y="237"/>
                    <a:pt x="30" y="238"/>
                    <a:pt x="30" y="240"/>
                  </a:cubicBezTo>
                  <a:cubicBezTo>
                    <a:pt x="31" y="242"/>
                    <a:pt x="32" y="242"/>
                    <a:pt x="31" y="243"/>
                  </a:cubicBezTo>
                  <a:cubicBezTo>
                    <a:pt x="30" y="245"/>
                    <a:pt x="30" y="246"/>
                    <a:pt x="27" y="247"/>
                  </a:cubicBezTo>
                  <a:cubicBezTo>
                    <a:pt x="24" y="248"/>
                    <a:pt x="20" y="250"/>
                    <a:pt x="23" y="250"/>
                  </a:cubicBezTo>
                  <a:cubicBezTo>
                    <a:pt x="26" y="249"/>
                    <a:pt x="29" y="250"/>
                    <a:pt x="31" y="249"/>
                  </a:cubicBezTo>
                  <a:cubicBezTo>
                    <a:pt x="34" y="248"/>
                    <a:pt x="41" y="243"/>
                    <a:pt x="44" y="244"/>
                  </a:cubicBezTo>
                  <a:cubicBezTo>
                    <a:pt x="47" y="245"/>
                    <a:pt x="48" y="247"/>
                    <a:pt x="50" y="246"/>
                  </a:cubicBezTo>
                  <a:cubicBezTo>
                    <a:pt x="52" y="245"/>
                    <a:pt x="52" y="243"/>
                    <a:pt x="54" y="246"/>
                  </a:cubicBezTo>
                  <a:cubicBezTo>
                    <a:pt x="55" y="248"/>
                    <a:pt x="57" y="252"/>
                    <a:pt x="59" y="250"/>
                  </a:cubicBezTo>
                  <a:cubicBezTo>
                    <a:pt x="62" y="248"/>
                    <a:pt x="58" y="247"/>
                    <a:pt x="59" y="246"/>
                  </a:cubicBezTo>
                  <a:cubicBezTo>
                    <a:pt x="60" y="244"/>
                    <a:pt x="64" y="240"/>
                    <a:pt x="65" y="241"/>
                  </a:cubicBezTo>
                  <a:cubicBezTo>
                    <a:pt x="66" y="242"/>
                    <a:pt x="62" y="246"/>
                    <a:pt x="66" y="246"/>
                  </a:cubicBezTo>
                  <a:cubicBezTo>
                    <a:pt x="69" y="247"/>
                    <a:pt x="74" y="244"/>
                    <a:pt x="76" y="243"/>
                  </a:cubicBezTo>
                  <a:cubicBezTo>
                    <a:pt x="78" y="241"/>
                    <a:pt x="80" y="239"/>
                    <a:pt x="79" y="242"/>
                  </a:cubicBezTo>
                  <a:cubicBezTo>
                    <a:pt x="78" y="245"/>
                    <a:pt x="76" y="246"/>
                    <a:pt x="73" y="249"/>
                  </a:cubicBezTo>
                  <a:cubicBezTo>
                    <a:pt x="70" y="251"/>
                    <a:pt x="65" y="253"/>
                    <a:pt x="64" y="256"/>
                  </a:cubicBezTo>
                  <a:cubicBezTo>
                    <a:pt x="63" y="258"/>
                    <a:pt x="61" y="262"/>
                    <a:pt x="58" y="266"/>
                  </a:cubicBezTo>
                  <a:cubicBezTo>
                    <a:pt x="54" y="270"/>
                    <a:pt x="50" y="275"/>
                    <a:pt x="48" y="276"/>
                  </a:cubicBezTo>
                  <a:cubicBezTo>
                    <a:pt x="46" y="276"/>
                    <a:pt x="40" y="276"/>
                    <a:pt x="37" y="279"/>
                  </a:cubicBezTo>
                  <a:cubicBezTo>
                    <a:pt x="34" y="281"/>
                    <a:pt x="29" y="287"/>
                    <a:pt x="26" y="288"/>
                  </a:cubicBezTo>
                  <a:cubicBezTo>
                    <a:pt x="24" y="289"/>
                    <a:pt x="25" y="286"/>
                    <a:pt x="22" y="287"/>
                  </a:cubicBezTo>
                  <a:cubicBezTo>
                    <a:pt x="19" y="288"/>
                    <a:pt x="13" y="288"/>
                    <a:pt x="9" y="291"/>
                  </a:cubicBezTo>
                  <a:cubicBezTo>
                    <a:pt x="5" y="293"/>
                    <a:pt x="4" y="295"/>
                    <a:pt x="3" y="296"/>
                  </a:cubicBezTo>
                  <a:cubicBezTo>
                    <a:pt x="2" y="297"/>
                    <a:pt x="0" y="299"/>
                    <a:pt x="3" y="299"/>
                  </a:cubicBezTo>
                  <a:cubicBezTo>
                    <a:pt x="7" y="299"/>
                    <a:pt x="7" y="300"/>
                    <a:pt x="9" y="297"/>
                  </a:cubicBezTo>
                  <a:cubicBezTo>
                    <a:pt x="11" y="295"/>
                    <a:pt x="14" y="292"/>
                    <a:pt x="14" y="294"/>
                  </a:cubicBezTo>
                  <a:cubicBezTo>
                    <a:pt x="15" y="295"/>
                    <a:pt x="12" y="297"/>
                    <a:pt x="16" y="296"/>
                  </a:cubicBezTo>
                  <a:cubicBezTo>
                    <a:pt x="20" y="294"/>
                    <a:pt x="25" y="293"/>
                    <a:pt x="29" y="291"/>
                  </a:cubicBezTo>
                  <a:cubicBezTo>
                    <a:pt x="32" y="289"/>
                    <a:pt x="31" y="288"/>
                    <a:pt x="36" y="287"/>
                  </a:cubicBezTo>
                  <a:cubicBezTo>
                    <a:pt x="41" y="287"/>
                    <a:pt x="43" y="284"/>
                    <a:pt x="46" y="282"/>
                  </a:cubicBezTo>
                  <a:cubicBezTo>
                    <a:pt x="50" y="281"/>
                    <a:pt x="71" y="274"/>
                    <a:pt x="72" y="273"/>
                  </a:cubicBezTo>
                  <a:cubicBezTo>
                    <a:pt x="74" y="271"/>
                    <a:pt x="73" y="270"/>
                    <a:pt x="77" y="268"/>
                  </a:cubicBezTo>
                  <a:cubicBezTo>
                    <a:pt x="82" y="267"/>
                    <a:pt x="85" y="262"/>
                    <a:pt x="90" y="259"/>
                  </a:cubicBezTo>
                  <a:cubicBezTo>
                    <a:pt x="94" y="257"/>
                    <a:pt x="96" y="258"/>
                    <a:pt x="98" y="257"/>
                  </a:cubicBezTo>
                  <a:cubicBezTo>
                    <a:pt x="101" y="255"/>
                    <a:pt x="99" y="254"/>
                    <a:pt x="101" y="253"/>
                  </a:cubicBezTo>
                  <a:cubicBezTo>
                    <a:pt x="103" y="251"/>
                    <a:pt x="112" y="245"/>
                    <a:pt x="112" y="243"/>
                  </a:cubicBezTo>
                  <a:cubicBezTo>
                    <a:pt x="113" y="242"/>
                    <a:pt x="113" y="242"/>
                    <a:pt x="110" y="241"/>
                  </a:cubicBezTo>
                  <a:cubicBezTo>
                    <a:pt x="108" y="240"/>
                    <a:pt x="105" y="240"/>
                    <a:pt x="109" y="237"/>
                  </a:cubicBezTo>
                  <a:cubicBezTo>
                    <a:pt x="113" y="234"/>
                    <a:pt x="116" y="230"/>
                    <a:pt x="120" y="229"/>
                  </a:cubicBezTo>
                  <a:cubicBezTo>
                    <a:pt x="123" y="229"/>
                    <a:pt x="124" y="225"/>
                    <a:pt x="125" y="223"/>
                  </a:cubicBezTo>
                  <a:cubicBezTo>
                    <a:pt x="127" y="221"/>
                    <a:pt x="131" y="215"/>
                    <a:pt x="135" y="213"/>
                  </a:cubicBezTo>
                  <a:cubicBezTo>
                    <a:pt x="138" y="212"/>
                    <a:pt x="143" y="210"/>
                    <a:pt x="144" y="210"/>
                  </a:cubicBezTo>
                  <a:cubicBezTo>
                    <a:pt x="146" y="209"/>
                    <a:pt x="150" y="204"/>
                    <a:pt x="152" y="204"/>
                  </a:cubicBezTo>
                  <a:cubicBezTo>
                    <a:pt x="153" y="205"/>
                    <a:pt x="153" y="206"/>
                    <a:pt x="155" y="205"/>
                  </a:cubicBezTo>
                  <a:cubicBezTo>
                    <a:pt x="157" y="204"/>
                    <a:pt x="163" y="201"/>
                    <a:pt x="162" y="202"/>
                  </a:cubicBezTo>
                  <a:cubicBezTo>
                    <a:pt x="160" y="204"/>
                    <a:pt x="158" y="208"/>
                    <a:pt x="158" y="209"/>
                  </a:cubicBezTo>
                  <a:cubicBezTo>
                    <a:pt x="158" y="210"/>
                    <a:pt x="161" y="212"/>
                    <a:pt x="159" y="212"/>
                  </a:cubicBezTo>
                  <a:cubicBezTo>
                    <a:pt x="157" y="212"/>
                    <a:pt x="153" y="212"/>
                    <a:pt x="152" y="212"/>
                  </a:cubicBezTo>
                  <a:cubicBezTo>
                    <a:pt x="151" y="212"/>
                    <a:pt x="152" y="210"/>
                    <a:pt x="149" y="211"/>
                  </a:cubicBezTo>
                  <a:cubicBezTo>
                    <a:pt x="146" y="213"/>
                    <a:pt x="142" y="214"/>
                    <a:pt x="142" y="215"/>
                  </a:cubicBezTo>
                  <a:cubicBezTo>
                    <a:pt x="141" y="216"/>
                    <a:pt x="136" y="225"/>
                    <a:pt x="134" y="227"/>
                  </a:cubicBezTo>
                  <a:cubicBezTo>
                    <a:pt x="132" y="229"/>
                    <a:pt x="132" y="231"/>
                    <a:pt x="134" y="230"/>
                  </a:cubicBezTo>
                  <a:cubicBezTo>
                    <a:pt x="136" y="229"/>
                    <a:pt x="138" y="228"/>
                    <a:pt x="137" y="229"/>
                  </a:cubicBezTo>
                  <a:cubicBezTo>
                    <a:pt x="137" y="230"/>
                    <a:pt x="130" y="234"/>
                    <a:pt x="130" y="235"/>
                  </a:cubicBezTo>
                  <a:cubicBezTo>
                    <a:pt x="129" y="237"/>
                    <a:pt x="135" y="236"/>
                    <a:pt x="137" y="235"/>
                  </a:cubicBezTo>
                  <a:cubicBezTo>
                    <a:pt x="139" y="233"/>
                    <a:pt x="142" y="233"/>
                    <a:pt x="145" y="232"/>
                  </a:cubicBezTo>
                  <a:cubicBezTo>
                    <a:pt x="148" y="231"/>
                    <a:pt x="152" y="227"/>
                    <a:pt x="155" y="227"/>
                  </a:cubicBezTo>
                  <a:cubicBezTo>
                    <a:pt x="159" y="227"/>
                    <a:pt x="164" y="227"/>
                    <a:pt x="167" y="225"/>
                  </a:cubicBezTo>
                  <a:cubicBezTo>
                    <a:pt x="171" y="223"/>
                    <a:pt x="176" y="223"/>
                    <a:pt x="176" y="221"/>
                  </a:cubicBezTo>
                  <a:cubicBezTo>
                    <a:pt x="176" y="220"/>
                    <a:pt x="171" y="217"/>
                    <a:pt x="170" y="216"/>
                  </a:cubicBezTo>
                  <a:cubicBezTo>
                    <a:pt x="169" y="215"/>
                    <a:pt x="171" y="210"/>
                    <a:pt x="172" y="211"/>
                  </a:cubicBezTo>
                  <a:cubicBezTo>
                    <a:pt x="174" y="211"/>
                    <a:pt x="175" y="211"/>
                    <a:pt x="177" y="211"/>
                  </a:cubicBezTo>
                  <a:cubicBezTo>
                    <a:pt x="178" y="211"/>
                    <a:pt x="180" y="213"/>
                    <a:pt x="183" y="212"/>
                  </a:cubicBezTo>
                  <a:cubicBezTo>
                    <a:pt x="185" y="211"/>
                    <a:pt x="187" y="211"/>
                    <a:pt x="187" y="212"/>
                  </a:cubicBezTo>
                  <a:cubicBezTo>
                    <a:pt x="187" y="213"/>
                    <a:pt x="184" y="215"/>
                    <a:pt x="187" y="215"/>
                  </a:cubicBezTo>
                  <a:cubicBezTo>
                    <a:pt x="190" y="214"/>
                    <a:pt x="190" y="214"/>
                    <a:pt x="191" y="216"/>
                  </a:cubicBezTo>
                  <a:cubicBezTo>
                    <a:pt x="192" y="218"/>
                    <a:pt x="195" y="220"/>
                    <a:pt x="197" y="219"/>
                  </a:cubicBezTo>
                  <a:cubicBezTo>
                    <a:pt x="200" y="219"/>
                    <a:pt x="202" y="219"/>
                    <a:pt x="203" y="220"/>
                  </a:cubicBezTo>
                  <a:cubicBezTo>
                    <a:pt x="204" y="222"/>
                    <a:pt x="204" y="224"/>
                    <a:pt x="207" y="224"/>
                  </a:cubicBezTo>
                  <a:cubicBezTo>
                    <a:pt x="209" y="224"/>
                    <a:pt x="214" y="225"/>
                    <a:pt x="220" y="225"/>
                  </a:cubicBezTo>
                  <a:cubicBezTo>
                    <a:pt x="226" y="226"/>
                    <a:pt x="232" y="229"/>
                    <a:pt x="235" y="229"/>
                  </a:cubicBezTo>
                  <a:cubicBezTo>
                    <a:pt x="237" y="229"/>
                    <a:pt x="248" y="224"/>
                    <a:pt x="247" y="225"/>
                  </a:cubicBezTo>
                  <a:cubicBezTo>
                    <a:pt x="247" y="227"/>
                    <a:pt x="242" y="229"/>
                    <a:pt x="244" y="232"/>
                  </a:cubicBezTo>
                  <a:cubicBezTo>
                    <a:pt x="246" y="235"/>
                    <a:pt x="248" y="238"/>
                    <a:pt x="251" y="238"/>
                  </a:cubicBezTo>
                  <a:cubicBezTo>
                    <a:pt x="254" y="238"/>
                    <a:pt x="257" y="238"/>
                    <a:pt x="256" y="241"/>
                  </a:cubicBezTo>
                  <a:cubicBezTo>
                    <a:pt x="256" y="244"/>
                    <a:pt x="255" y="249"/>
                    <a:pt x="257" y="249"/>
                  </a:cubicBezTo>
                  <a:cubicBezTo>
                    <a:pt x="259" y="249"/>
                    <a:pt x="261" y="249"/>
                    <a:pt x="262" y="250"/>
                  </a:cubicBezTo>
                  <a:cubicBezTo>
                    <a:pt x="264" y="252"/>
                    <a:pt x="265" y="254"/>
                    <a:pt x="266" y="252"/>
                  </a:cubicBezTo>
                  <a:cubicBezTo>
                    <a:pt x="268" y="251"/>
                    <a:pt x="271" y="249"/>
                    <a:pt x="270" y="247"/>
                  </a:cubicBezTo>
                  <a:cubicBezTo>
                    <a:pt x="269" y="246"/>
                    <a:pt x="269" y="242"/>
                    <a:pt x="270" y="242"/>
                  </a:cubicBezTo>
                  <a:cubicBezTo>
                    <a:pt x="271" y="243"/>
                    <a:pt x="274" y="245"/>
                    <a:pt x="274" y="248"/>
                  </a:cubicBezTo>
                  <a:cubicBezTo>
                    <a:pt x="274" y="250"/>
                    <a:pt x="275" y="253"/>
                    <a:pt x="276" y="253"/>
                  </a:cubicBezTo>
                  <a:cubicBezTo>
                    <a:pt x="277" y="253"/>
                    <a:pt x="280" y="245"/>
                    <a:pt x="279" y="243"/>
                  </a:cubicBezTo>
                  <a:cubicBezTo>
                    <a:pt x="279" y="241"/>
                    <a:pt x="280" y="234"/>
                    <a:pt x="281" y="235"/>
                  </a:cubicBezTo>
                  <a:cubicBezTo>
                    <a:pt x="283" y="236"/>
                    <a:pt x="283" y="238"/>
                    <a:pt x="283" y="241"/>
                  </a:cubicBezTo>
                  <a:cubicBezTo>
                    <a:pt x="283" y="244"/>
                    <a:pt x="280" y="251"/>
                    <a:pt x="282" y="252"/>
                  </a:cubicBezTo>
                  <a:cubicBezTo>
                    <a:pt x="284" y="253"/>
                    <a:pt x="286" y="253"/>
                    <a:pt x="288" y="253"/>
                  </a:cubicBezTo>
                  <a:cubicBezTo>
                    <a:pt x="290" y="253"/>
                    <a:pt x="290" y="256"/>
                    <a:pt x="293" y="258"/>
                  </a:cubicBezTo>
                  <a:cubicBezTo>
                    <a:pt x="296" y="260"/>
                    <a:pt x="295" y="264"/>
                    <a:pt x="294" y="266"/>
                  </a:cubicBezTo>
                  <a:cubicBezTo>
                    <a:pt x="294" y="267"/>
                    <a:pt x="297" y="267"/>
                    <a:pt x="298" y="270"/>
                  </a:cubicBezTo>
                  <a:cubicBezTo>
                    <a:pt x="299" y="272"/>
                    <a:pt x="296" y="276"/>
                    <a:pt x="297" y="278"/>
                  </a:cubicBezTo>
                  <a:cubicBezTo>
                    <a:pt x="299" y="281"/>
                    <a:pt x="302" y="281"/>
                    <a:pt x="302" y="283"/>
                  </a:cubicBezTo>
                  <a:cubicBezTo>
                    <a:pt x="301" y="285"/>
                    <a:pt x="298" y="288"/>
                    <a:pt x="302" y="287"/>
                  </a:cubicBezTo>
                  <a:cubicBezTo>
                    <a:pt x="305" y="286"/>
                    <a:pt x="307" y="285"/>
                    <a:pt x="308" y="286"/>
                  </a:cubicBezTo>
                  <a:cubicBezTo>
                    <a:pt x="309" y="286"/>
                    <a:pt x="310" y="291"/>
                    <a:pt x="308" y="293"/>
                  </a:cubicBezTo>
                  <a:cubicBezTo>
                    <a:pt x="307" y="295"/>
                    <a:pt x="309" y="297"/>
                    <a:pt x="307" y="298"/>
                  </a:cubicBezTo>
                  <a:cubicBezTo>
                    <a:pt x="305" y="300"/>
                    <a:pt x="305" y="301"/>
                    <a:pt x="307" y="302"/>
                  </a:cubicBezTo>
                  <a:cubicBezTo>
                    <a:pt x="309" y="302"/>
                    <a:pt x="313" y="298"/>
                    <a:pt x="312" y="300"/>
                  </a:cubicBezTo>
                  <a:cubicBezTo>
                    <a:pt x="312" y="300"/>
                    <a:pt x="312" y="300"/>
                    <a:pt x="312" y="301"/>
                  </a:cubicBezTo>
                  <a:cubicBezTo>
                    <a:pt x="311" y="302"/>
                    <a:pt x="309" y="303"/>
                    <a:pt x="308" y="305"/>
                  </a:cubicBezTo>
                  <a:cubicBezTo>
                    <a:pt x="308" y="305"/>
                    <a:pt x="308" y="305"/>
                    <a:pt x="308" y="305"/>
                  </a:cubicBezTo>
                  <a:cubicBezTo>
                    <a:pt x="307" y="306"/>
                    <a:pt x="307" y="306"/>
                    <a:pt x="306" y="307"/>
                  </a:cubicBezTo>
                  <a:cubicBezTo>
                    <a:pt x="305" y="310"/>
                    <a:pt x="308" y="312"/>
                    <a:pt x="308" y="313"/>
                  </a:cubicBezTo>
                  <a:cubicBezTo>
                    <a:pt x="308" y="315"/>
                    <a:pt x="310" y="316"/>
                    <a:pt x="306" y="317"/>
                  </a:cubicBezTo>
                  <a:cubicBezTo>
                    <a:pt x="302" y="318"/>
                    <a:pt x="304" y="320"/>
                    <a:pt x="306" y="321"/>
                  </a:cubicBezTo>
                  <a:cubicBezTo>
                    <a:pt x="309" y="322"/>
                    <a:pt x="311" y="322"/>
                    <a:pt x="312" y="321"/>
                  </a:cubicBezTo>
                  <a:cubicBezTo>
                    <a:pt x="312" y="319"/>
                    <a:pt x="316" y="314"/>
                    <a:pt x="317" y="316"/>
                  </a:cubicBezTo>
                  <a:cubicBezTo>
                    <a:pt x="319" y="318"/>
                    <a:pt x="320" y="321"/>
                    <a:pt x="319" y="322"/>
                  </a:cubicBezTo>
                  <a:cubicBezTo>
                    <a:pt x="317" y="322"/>
                    <a:pt x="315" y="322"/>
                    <a:pt x="314" y="324"/>
                  </a:cubicBezTo>
                  <a:cubicBezTo>
                    <a:pt x="313" y="325"/>
                    <a:pt x="316" y="326"/>
                    <a:pt x="317" y="328"/>
                  </a:cubicBezTo>
                  <a:cubicBezTo>
                    <a:pt x="318" y="329"/>
                    <a:pt x="318" y="337"/>
                    <a:pt x="321" y="335"/>
                  </a:cubicBezTo>
                  <a:cubicBezTo>
                    <a:pt x="323" y="334"/>
                    <a:pt x="329" y="332"/>
                    <a:pt x="329" y="332"/>
                  </a:cubicBezTo>
                  <a:cubicBezTo>
                    <a:pt x="329" y="333"/>
                    <a:pt x="324" y="339"/>
                    <a:pt x="322" y="341"/>
                  </a:cubicBezTo>
                  <a:cubicBezTo>
                    <a:pt x="320" y="342"/>
                    <a:pt x="316" y="347"/>
                    <a:pt x="315" y="349"/>
                  </a:cubicBezTo>
                  <a:cubicBezTo>
                    <a:pt x="314" y="351"/>
                    <a:pt x="313" y="351"/>
                    <a:pt x="314" y="353"/>
                  </a:cubicBezTo>
                  <a:cubicBezTo>
                    <a:pt x="315" y="355"/>
                    <a:pt x="317" y="356"/>
                    <a:pt x="319" y="356"/>
                  </a:cubicBezTo>
                  <a:cubicBezTo>
                    <a:pt x="321" y="356"/>
                    <a:pt x="322" y="356"/>
                    <a:pt x="321" y="358"/>
                  </a:cubicBezTo>
                  <a:cubicBezTo>
                    <a:pt x="321" y="359"/>
                    <a:pt x="320" y="360"/>
                    <a:pt x="325" y="361"/>
                  </a:cubicBezTo>
                  <a:cubicBezTo>
                    <a:pt x="330" y="361"/>
                    <a:pt x="333" y="360"/>
                    <a:pt x="334" y="361"/>
                  </a:cubicBezTo>
                  <a:cubicBezTo>
                    <a:pt x="334" y="362"/>
                    <a:pt x="335" y="362"/>
                    <a:pt x="335" y="362"/>
                  </a:cubicBezTo>
                  <a:cubicBezTo>
                    <a:pt x="335" y="362"/>
                    <a:pt x="335" y="362"/>
                    <a:pt x="335" y="362"/>
                  </a:cubicBezTo>
                  <a:cubicBezTo>
                    <a:pt x="335" y="362"/>
                    <a:pt x="335" y="362"/>
                    <a:pt x="334" y="362"/>
                  </a:cubicBezTo>
                  <a:cubicBezTo>
                    <a:pt x="334" y="362"/>
                    <a:pt x="334" y="362"/>
                    <a:pt x="334" y="362"/>
                  </a:cubicBezTo>
                  <a:cubicBezTo>
                    <a:pt x="335" y="362"/>
                    <a:pt x="335" y="362"/>
                    <a:pt x="336" y="362"/>
                  </a:cubicBezTo>
                  <a:cubicBezTo>
                    <a:pt x="339" y="362"/>
                    <a:pt x="341" y="359"/>
                    <a:pt x="340" y="362"/>
                  </a:cubicBezTo>
                  <a:cubicBezTo>
                    <a:pt x="339" y="364"/>
                    <a:pt x="336" y="366"/>
                    <a:pt x="337" y="368"/>
                  </a:cubicBezTo>
                  <a:cubicBezTo>
                    <a:pt x="338" y="370"/>
                    <a:pt x="340" y="368"/>
                    <a:pt x="340" y="370"/>
                  </a:cubicBezTo>
                  <a:cubicBezTo>
                    <a:pt x="340" y="372"/>
                    <a:pt x="340" y="376"/>
                    <a:pt x="343" y="375"/>
                  </a:cubicBezTo>
                  <a:cubicBezTo>
                    <a:pt x="346" y="374"/>
                    <a:pt x="345" y="374"/>
                    <a:pt x="347" y="377"/>
                  </a:cubicBezTo>
                  <a:cubicBezTo>
                    <a:pt x="348" y="378"/>
                    <a:pt x="348" y="378"/>
                    <a:pt x="348" y="379"/>
                  </a:cubicBezTo>
                  <a:cubicBezTo>
                    <a:pt x="348" y="379"/>
                    <a:pt x="348" y="379"/>
                    <a:pt x="348" y="379"/>
                  </a:cubicBezTo>
                  <a:cubicBezTo>
                    <a:pt x="349" y="379"/>
                    <a:pt x="349" y="380"/>
                    <a:pt x="349" y="380"/>
                  </a:cubicBezTo>
                  <a:cubicBezTo>
                    <a:pt x="349" y="380"/>
                    <a:pt x="349" y="380"/>
                    <a:pt x="349" y="380"/>
                  </a:cubicBezTo>
                  <a:cubicBezTo>
                    <a:pt x="349" y="381"/>
                    <a:pt x="349" y="381"/>
                    <a:pt x="349" y="381"/>
                  </a:cubicBezTo>
                  <a:cubicBezTo>
                    <a:pt x="349" y="382"/>
                    <a:pt x="349" y="382"/>
                    <a:pt x="349" y="383"/>
                  </a:cubicBezTo>
                  <a:cubicBezTo>
                    <a:pt x="348" y="385"/>
                    <a:pt x="349" y="389"/>
                    <a:pt x="349" y="391"/>
                  </a:cubicBezTo>
                  <a:cubicBezTo>
                    <a:pt x="349" y="393"/>
                    <a:pt x="347" y="397"/>
                    <a:pt x="346" y="396"/>
                  </a:cubicBezTo>
                  <a:cubicBezTo>
                    <a:pt x="346" y="395"/>
                    <a:pt x="344" y="391"/>
                    <a:pt x="341" y="392"/>
                  </a:cubicBezTo>
                  <a:cubicBezTo>
                    <a:pt x="339" y="393"/>
                    <a:pt x="332" y="392"/>
                    <a:pt x="330" y="391"/>
                  </a:cubicBezTo>
                  <a:cubicBezTo>
                    <a:pt x="328" y="390"/>
                    <a:pt x="327" y="392"/>
                    <a:pt x="327" y="395"/>
                  </a:cubicBezTo>
                  <a:cubicBezTo>
                    <a:pt x="328" y="398"/>
                    <a:pt x="328" y="408"/>
                    <a:pt x="325" y="415"/>
                  </a:cubicBezTo>
                  <a:cubicBezTo>
                    <a:pt x="321" y="421"/>
                    <a:pt x="319" y="432"/>
                    <a:pt x="317" y="435"/>
                  </a:cubicBezTo>
                  <a:cubicBezTo>
                    <a:pt x="315" y="438"/>
                    <a:pt x="310" y="452"/>
                    <a:pt x="307" y="455"/>
                  </a:cubicBezTo>
                  <a:cubicBezTo>
                    <a:pt x="305" y="457"/>
                    <a:pt x="305" y="461"/>
                    <a:pt x="305" y="464"/>
                  </a:cubicBezTo>
                  <a:cubicBezTo>
                    <a:pt x="306" y="467"/>
                    <a:pt x="305" y="468"/>
                    <a:pt x="303" y="473"/>
                  </a:cubicBezTo>
                  <a:cubicBezTo>
                    <a:pt x="301" y="478"/>
                    <a:pt x="297" y="487"/>
                    <a:pt x="298" y="490"/>
                  </a:cubicBezTo>
                  <a:cubicBezTo>
                    <a:pt x="299" y="493"/>
                    <a:pt x="302" y="497"/>
                    <a:pt x="300" y="501"/>
                  </a:cubicBezTo>
                  <a:cubicBezTo>
                    <a:pt x="299" y="505"/>
                    <a:pt x="298" y="508"/>
                    <a:pt x="300" y="511"/>
                  </a:cubicBezTo>
                  <a:cubicBezTo>
                    <a:pt x="301" y="513"/>
                    <a:pt x="304" y="517"/>
                    <a:pt x="304" y="521"/>
                  </a:cubicBezTo>
                  <a:cubicBezTo>
                    <a:pt x="304" y="526"/>
                    <a:pt x="303" y="529"/>
                    <a:pt x="306" y="531"/>
                  </a:cubicBezTo>
                  <a:cubicBezTo>
                    <a:pt x="308" y="534"/>
                    <a:pt x="307" y="541"/>
                    <a:pt x="309" y="546"/>
                  </a:cubicBezTo>
                  <a:cubicBezTo>
                    <a:pt x="311" y="550"/>
                    <a:pt x="313" y="552"/>
                    <a:pt x="314" y="555"/>
                  </a:cubicBezTo>
                  <a:cubicBezTo>
                    <a:pt x="314" y="558"/>
                    <a:pt x="320" y="557"/>
                    <a:pt x="323" y="559"/>
                  </a:cubicBezTo>
                  <a:cubicBezTo>
                    <a:pt x="326" y="561"/>
                    <a:pt x="330" y="561"/>
                    <a:pt x="333" y="562"/>
                  </a:cubicBezTo>
                  <a:cubicBezTo>
                    <a:pt x="336" y="563"/>
                    <a:pt x="335" y="565"/>
                    <a:pt x="336" y="567"/>
                  </a:cubicBezTo>
                  <a:cubicBezTo>
                    <a:pt x="336" y="568"/>
                    <a:pt x="336" y="568"/>
                    <a:pt x="337" y="569"/>
                  </a:cubicBezTo>
                  <a:cubicBezTo>
                    <a:pt x="337" y="569"/>
                    <a:pt x="337" y="569"/>
                    <a:pt x="337" y="569"/>
                  </a:cubicBezTo>
                  <a:cubicBezTo>
                    <a:pt x="337" y="570"/>
                    <a:pt x="337" y="571"/>
                    <a:pt x="337" y="571"/>
                  </a:cubicBezTo>
                  <a:cubicBezTo>
                    <a:pt x="337" y="571"/>
                    <a:pt x="337" y="571"/>
                    <a:pt x="337" y="571"/>
                  </a:cubicBezTo>
                  <a:cubicBezTo>
                    <a:pt x="337" y="572"/>
                    <a:pt x="338" y="573"/>
                    <a:pt x="338" y="574"/>
                  </a:cubicBezTo>
                  <a:cubicBezTo>
                    <a:pt x="338" y="574"/>
                    <a:pt x="338" y="575"/>
                    <a:pt x="338" y="575"/>
                  </a:cubicBezTo>
                  <a:cubicBezTo>
                    <a:pt x="338" y="576"/>
                    <a:pt x="338" y="577"/>
                    <a:pt x="339" y="577"/>
                  </a:cubicBezTo>
                  <a:cubicBezTo>
                    <a:pt x="339" y="578"/>
                    <a:pt x="339" y="578"/>
                    <a:pt x="339" y="578"/>
                  </a:cubicBezTo>
                  <a:cubicBezTo>
                    <a:pt x="339" y="579"/>
                    <a:pt x="339" y="580"/>
                    <a:pt x="339" y="581"/>
                  </a:cubicBezTo>
                  <a:cubicBezTo>
                    <a:pt x="339" y="581"/>
                    <a:pt x="339" y="582"/>
                    <a:pt x="339" y="582"/>
                  </a:cubicBezTo>
                  <a:cubicBezTo>
                    <a:pt x="340" y="583"/>
                    <a:pt x="340" y="584"/>
                    <a:pt x="340" y="584"/>
                  </a:cubicBezTo>
                  <a:cubicBezTo>
                    <a:pt x="340" y="585"/>
                    <a:pt x="340" y="585"/>
                    <a:pt x="340" y="585"/>
                  </a:cubicBezTo>
                  <a:cubicBezTo>
                    <a:pt x="340" y="586"/>
                    <a:pt x="340" y="587"/>
                    <a:pt x="340" y="588"/>
                  </a:cubicBezTo>
                  <a:cubicBezTo>
                    <a:pt x="340" y="588"/>
                    <a:pt x="340" y="588"/>
                    <a:pt x="341" y="588"/>
                  </a:cubicBezTo>
                  <a:cubicBezTo>
                    <a:pt x="341" y="589"/>
                    <a:pt x="341" y="590"/>
                    <a:pt x="341" y="590"/>
                  </a:cubicBezTo>
                  <a:cubicBezTo>
                    <a:pt x="341" y="595"/>
                    <a:pt x="345" y="603"/>
                    <a:pt x="344" y="607"/>
                  </a:cubicBezTo>
                  <a:cubicBezTo>
                    <a:pt x="343" y="611"/>
                    <a:pt x="347" y="614"/>
                    <a:pt x="349" y="616"/>
                  </a:cubicBezTo>
                  <a:cubicBezTo>
                    <a:pt x="351" y="618"/>
                    <a:pt x="356" y="623"/>
                    <a:pt x="353" y="627"/>
                  </a:cubicBezTo>
                  <a:cubicBezTo>
                    <a:pt x="351" y="632"/>
                    <a:pt x="350" y="634"/>
                    <a:pt x="348" y="634"/>
                  </a:cubicBezTo>
                  <a:cubicBezTo>
                    <a:pt x="345" y="634"/>
                    <a:pt x="347" y="636"/>
                    <a:pt x="349" y="638"/>
                  </a:cubicBezTo>
                  <a:cubicBezTo>
                    <a:pt x="350" y="640"/>
                    <a:pt x="355" y="644"/>
                    <a:pt x="357" y="644"/>
                  </a:cubicBezTo>
                  <a:cubicBezTo>
                    <a:pt x="359" y="643"/>
                    <a:pt x="362" y="645"/>
                    <a:pt x="363" y="646"/>
                  </a:cubicBezTo>
                  <a:cubicBezTo>
                    <a:pt x="365" y="648"/>
                    <a:pt x="366" y="654"/>
                    <a:pt x="365" y="657"/>
                  </a:cubicBezTo>
                  <a:cubicBezTo>
                    <a:pt x="364" y="659"/>
                    <a:pt x="363" y="663"/>
                    <a:pt x="365" y="665"/>
                  </a:cubicBezTo>
                  <a:cubicBezTo>
                    <a:pt x="367" y="667"/>
                    <a:pt x="376" y="676"/>
                    <a:pt x="375" y="679"/>
                  </a:cubicBezTo>
                  <a:cubicBezTo>
                    <a:pt x="375" y="682"/>
                    <a:pt x="378" y="687"/>
                    <a:pt x="379" y="686"/>
                  </a:cubicBezTo>
                  <a:cubicBezTo>
                    <a:pt x="381" y="684"/>
                    <a:pt x="385" y="684"/>
                    <a:pt x="385" y="680"/>
                  </a:cubicBezTo>
                  <a:cubicBezTo>
                    <a:pt x="385" y="677"/>
                    <a:pt x="378" y="669"/>
                    <a:pt x="376" y="667"/>
                  </a:cubicBezTo>
                  <a:cubicBezTo>
                    <a:pt x="375" y="666"/>
                    <a:pt x="381" y="666"/>
                    <a:pt x="379" y="663"/>
                  </a:cubicBezTo>
                  <a:cubicBezTo>
                    <a:pt x="377" y="659"/>
                    <a:pt x="374" y="655"/>
                    <a:pt x="375" y="653"/>
                  </a:cubicBezTo>
                  <a:cubicBezTo>
                    <a:pt x="375" y="652"/>
                    <a:pt x="380" y="654"/>
                    <a:pt x="377" y="650"/>
                  </a:cubicBezTo>
                  <a:cubicBezTo>
                    <a:pt x="374" y="645"/>
                    <a:pt x="373" y="640"/>
                    <a:pt x="372" y="638"/>
                  </a:cubicBezTo>
                  <a:cubicBezTo>
                    <a:pt x="371" y="635"/>
                    <a:pt x="369" y="633"/>
                    <a:pt x="368" y="628"/>
                  </a:cubicBezTo>
                  <a:cubicBezTo>
                    <a:pt x="367" y="623"/>
                    <a:pt x="362" y="618"/>
                    <a:pt x="361" y="616"/>
                  </a:cubicBezTo>
                  <a:cubicBezTo>
                    <a:pt x="360" y="613"/>
                    <a:pt x="354" y="609"/>
                    <a:pt x="355" y="607"/>
                  </a:cubicBezTo>
                  <a:cubicBezTo>
                    <a:pt x="356" y="605"/>
                    <a:pt x="357" y="600"/>
                    <a:pt x="357" y="597"/>
                  </a:cubicBezTo>
                  <a:cubicBezTo>
                    <a:pt x="356" y="595"/>
                    <a:pt x="359" y="593"/>
                    <a:pt x="359" y="591"/>
                  </a:cubicBezTo>
                  <a:cubicBezTo>
                    <a:pt x="359" y="589"/>
                    <a:pt x="362" y="587"/>
                    <a:pt x="362" y="588"/>
                  </a:cubicBezTo>
                  <a:cubicBezTo>
                    <a:pt x="362" y="589"/>
                    <a:pt x="366" y="592"/>
                    <a:pt x="366" y="592"/>
                  </a:cubicBezTo>
                  <a:cubicBezTo>
                    <a:pt x="366" y="592"/>
                    <a:pt x="369" y="593"/>
                    <a:pt x="371" y="595"/>
                  </a:cubicBezTo>
                  <a:cubicBezTo>
                    <a:pt x="373" y="597"/>
                    <a:pt x="375" y="595"/>
                    <a:pt x="374" y="598"/>
                  </a:cubicBezTo>
                  <a:cubicBezTo>
                    <a:pt x="373" y="602"/>
                    <a:pt x="372" y="606"/>
                    <a:pt x="374" y="606"/>
                  </a:cubicBezTo>
                  <a:cubicBezTo>
                    <a:pt x="375" y="606"/>
                    <a:pt x="373" y="614"/>
                    <a:pt x="375" y="615"/>
                  </a:cubicBezTo>
                  <a:cubicBezTo>
                    <a:pt x="377" y="616"/>
                    <a:pt x="376" y="622"/>
                    <a:pt x="378" y="625"/>
                  </a:cubicBezTo>
                  <a:cubicBezTo>
                    <a:pt x="381" y="628"/>
                    <a:pt x="383" y="630"/>
                    <a:pt x="387" y="634"/>
                  </a:cubicBezTo>
                  <a:cubicBezTo>
                    <a:pt x="391" y="637"/>
                    <a:pt x="399" y="645"/>
                    <a:pt x="399" y="647"/>
                  </a:cubicBezTo>
                  <a:cubicBezTo>
                    <a:pt x="398" y="648"/>
                    <a:pt x="395" y="651"/>
                    <a:pt x="397" y="653"/>
                  </a:cubicBezTo>
                  <a:cubicBezTo>
                    <a:pt x="398" y="655"/>
                    <a:pt x="402" y="657"/>
                    <a:pt x="405" y="660"/>
                  </a:cubicBezTo>
                  <a:cubicBezTo>
                    <a:pt x="407" y="663"/>
                    <a:pt x="411" y="668"/>
                    <a:pt x="411" y="671"/>
                  </a:cubicBezTo>
                  <a:cubicBezTo>
                    <a:pt x="411" y="673"/>
                    <a:pt x="413" y="676"/>
                    <a:pt x="416" y="679"/>
                  </a:cubicBezTo>
                  <a:cubicBezTo>
                    <a:pt x="418" y="681"/>
                    <a:pt x="420" y="688"/>
                    <a:pt x="420" y="691"/>
                  </a:cubicBezTo>
                  <a:cubicBezTo>
                    <a:pt x="421" y="694"/>
                    <a:pt x="420" y="704"/>
                    <a:pt x="419" y="706"/>
                  </a:cubicBezTo>
                  <a:cubicBezTo>
                    <a:pt x="418" y="707"/>
                    <a:pt x="413" y="711"/>
                    <a:pt x="413" y="713"/>
                  </a:cubicBezTo>
                  <a:cubicBezTo>
                    <a:pt x="413" y="714"/>
                    <a:pt x="411" y="716"/>
                    <a:pt x="415" y="721"/>
                  </a:cubicBezTo>
                  <a:cubicBezTo>
                    <a:pt x="419" y="725"/>
                    <a:pt x="429" y="732"/>
                    <a:pt x="434" y="735"/>
                  </a:cubicBezTo>
                  <a:cubicBezTo>
                    <a:pt x="438" y="738"/>
                    <a:pt x="443" y="737"/>
                    <a:pt x="445" y="739"/>
                  </a:cubicBezTo>
                  <a:cubicBezTo>
                    <a:pt x="447" y="741"/>
                    <a:pt x="451" y="743"/>
                    <a:pt x="455" y="745"/>
                  </a:cubicBezTo>
                  <a:cubicBezTo>
                    <a:pt x="459" y="746"/>
                    <a:pt x="474" y="750"/>
                    <a:pt x="476" y="753"/>
                  </a:cubicBezTo>
                  <a:cubicBezTo>
                    <a:pt x="478" y="755"/>
                    <a:pt x="481" y="758"/>
                    <a:pt x="485" y="758"/>
                  </a:cubicBezTo>
                  <a:cubicBezTo>
                    <a:pt x="488" y="759"/>
                    <a:pt x="495" y="762"/>
                    <a:pt x="499" y="761"/>
                  </a:cubicBezTo>
                  <a:cubicBezTo>
                    <a:pt x="503" y="760"/>
                    <a:pt x="514" y="752"/>
                    <a:pt x="519" y="754"/>
                  </a:cubicBezTo>
                  <a:cubicBezTo>
                    <a:pt x="523" y="756"/>
                    <a:pt x="525" y="756"/>
                    <a:pt x="527" y="758"/>
                  </a:cubicBezTo>
                  <a:cubicBezTo>
                    <a:pt x="529" y="760"/>
                    <a:pt x="531" y="767"/>
                    <a:pt x="535" y="771"/>
                  </a:cubicBezTo>
                  <a:cubicBezTo>
                    <a:pt x="535" y="772"/>
                    <a:pt x="536" y="772"/>
                    <a:pt x="536" y="773"/>
                  </a:cubicBezTo>
                  <a:cubicBezTo>
                    <a:pt x="537" y="774"/>
                    <a:pt x="538" y="775"/>
                    <a:pt x="538" y="776"/>
                  </a:cubicBezTo>
                  <a:cubicBezTo>
                    <a:pt x="539" y="776"/>
                    <a:pt x="539" y="776"/>
                    <a:pt x="539" y="776"/>
                  </a:cubicBezTo>
                  <a:cubicBezTo>
                    <a:pt x="539" y="776"/>
                    <a:pt x="539" y="776"/>
                    <a:pt x="540" y="777"/>
                  </a:cubicBezTo>
                  <a:cubicBezTo>
                    <a:pt x="540" y="777"/>
                    <a:pt x="540" y="777"/>
                    <a:pt x="540" y="777"/>
                  </a:cubicBezTo>
                  <a:cubicBezTo>
                    <a:pt x="540" y="777"/>
                    <a:pt x="541" y="777"/>
                    <a:pt x="541" y="777"/>
                  </a:cubicBezTo>
                  <a:cubicBezTo>
                    <a:pt x="541" y="777"/>
                    <a:pt x="541" y="777"/>
                    <a:pt x="541" y="778"/>
                  </a:cubicBezTo>
                  <a:cubicBezTo>
                    <a:pt x="542" y="778"/>
                    <a:pt x="542" y="778"/>
                    <a:pt x="543" y="778"/>
                  </a:cubicBezTo>
                  <a:cubicBezTo>
                    <a:pt x="543" y="778"/>
                    <a:pt x="543" y="778"/>
                    <a:pt x="543" y="778"/>
                  </a:cubicBezTo>
                  <a:cubicBezTo>
                    <a:pt x="544" y="778"/>
                    <a:pt x="545" y="778"/>
                    <a:pt x="546" y="779"/>
                  </a:cubicBezTo>
                  <a:cubicBezTo>
                    <a:pt x="548" y="779"/>
                    <a:pt x="550" y="779"/>
                    <a:pt x="551" y="779"/>
                  </a:cubicBezTo>
                  <a:cubicBezTo>
                    <a:pt x="552" y="779"/>
                    <a:pt x="553" y="779"/>
                    <a:pt x="554" y="779"/>
                  </a:cubicBezTo>
                  <a:cubicBezTo>
                    <a:pt x="554" y="780"/>
                    <a:pt x="555" y="780"/>
                    <a:pt x="556" y="780"/>
                  </a:cubicBezTo>
                  <a:cubicBezTo>
                    <a:pt x="556" y="780"/>
                    <a:pt x="557" y="780"/>
                    <a:pt x="557" y="780"/>
                  </a:cubicBezTo>
                  <a:cubicBezTo>
                    <a:pt x="558" y="780"/>
                    <a:pt x="558" y="780"/>
                    <a:pt x="558" y="780"/>
                  </a:cubicBezTo>
                  <a:cubicBezTo>
                    <a:pt x="559" y="780"/>
                    <a:pt x="560" y="781"/>
                    <a:pt x="560" y="781"/>
                  </a:cubicBezTo>
                  <a:cubicBezTo>
                    <a:pt x="562" y="782"/>
                    <a:pt x="572" y="789"/>
                    <a:pt x="575" y="789"/>
                  </a:cubicBezTo>
                  <a:cubicBezTo>
                    <a:pt x="576" y="789"/>
                    <a:pt x="577" y="788"/>
                    <a:pt x="577" y="788"/>
                  </a:cubicBezTo>
                  <a:cubicBezTo>
                    <a:pt x="578" y="788"/>
                    <a:pt x="578" y="788"/>
                    <a:pt x="578" y="788"/>
                  </a:cubicBezTo>
                  <a:cubicBezTo>
                    <a:pt x="578" y="788"/>
                    <a:pt x="579" y="788"/>
                    <a:pt x="579" y="788"/>
                  </a:cubicBezTo>
                  <a:cubicBezTo>
                    <a:pt x="580" y="788"/>
                    <a:pt x="580" y="788"/>
                    <a:pt x="581" y="788"/>
                  </a:cubicBezTo>
                  <a:cubicBezTo>
                    <a:pt x="581" y="788"/>
                    <a:pt x="581" y="788"/>
                    <a:pt x="582" y="788"/>
                  </a:cubicBezTo>
                  <a:cubicBezTo>
                    <a:pt x="582" y="788"/>
                    <a:pt x="582" y="788"/>
                    <a:pt x="582" y="788"/>
                  </a:cubicBezTo>
                  <a:cubicBezTo>
                    <a:pt x="583" y="788"/>
                    <a:pt x="583" y="788"/>
                    <a:pt x="583" y="788"/>
                  </a:cubicBezTo>
                  <a:cubicBezTo>
                    <a:pt x="583" y="788"/>
                    <a:pt x="583" y="788"/>
                    <a:pt x="583" y="788"/>
                  </a:cubicBezTo>
                  <a:cubicBezTo>
                    <a:pt x="584" y="788"/>
                    <a:pt x="584" y="788"/>
                    <a:pt x="584" y="788"/>
                  </a:cubicBezTo>
                  <a:cubicBezTo>
                    <a:pt x="584" y="788"/>
                    <a:pt x="584" y="788"/>
                    <a:pt x="584" y="788"/>
                  </a:cubicBezTo>
                  <a:cubicBezTo>
                    <a:pt x="584" y="788"/>
                    <a:pt x="584" y="788"/>
                    <a:pt x="584" y="788"/>
                  </a:cubicBezTo>
                  <a:cubicBezTo>
                    <a:pt x="584" y="789"/>
                    <a:pt x="583" y="789"/>
                    <a:pt x="583" y="790"/>
                  </a:cubicBezTo>
                  <a:cubicBezTo>
                    <a:pt x="582" y="791"/>
                    <a:pt x="582" y="791"/>
                    <a:pt x="581" y="792"/>
                  </a:cubicBezTo>
                  <a:cubicBezTo>
                    <a:pt x="581" y="792"/>
                    <a:pt x="581" y="792"/>
                    <a:pt x="581" y="792"/>
                  </a:cubicBezTo>
                  <a:cubicBezTo>
                    <a:pt x="581" y="792"/>
                    <a:pt x="581" y="792"/>
                    <a:pt x="581" y="792"/>
                  </a:cubicBezTo>
                  <a:cubicBezTo>
                    <a:pt x="581" y="792"/>
                    <a:pt x="581" y="793"/>
                    <a:pt x="581" y="793"/>
                  </a:cubicBezTo>
                  <a:cubicBezTo>
                    <a:pt x="581" y="793"/>
                    <a:pt x="581" y="793"/>
                    <a:pt x="581" y="794"/>
                  </a:cubicBezTo>
                  <a:cubicBezTo>
                    <a:pt x="583" y="795"/>
                    <a:pt x="588" y="798"/>
                    <a:pt x="590" y="801"/>
                  </a:cubicBezTo>
                  <a:cubicBezTo>
                    <a:pt x="592" y="803"/>
                    <a:pt x="591" y="805"/>
                    <a:pt x="593" y="807"/>
                  </a:cubicBezTo>
                  <a:cubicBezTo>
                    <a:pt x="594" y="808"/>
                    <a:pt x="595" y="808"/>
                    <a:pt x="595" y="809"/>
                  </a:cubicBezTo>
                  <a:cubicBezTo>
                    <a:pt x="595" y="809"/>
                    <a:pt x="595" y="809"/>
                    <a:pt x="596" y="809"/>
                  </a:cubicBezTo>
                  <a:cubicBezTo>
                    <a:pt x="596" y="810"/>
                    <a:pt x="596" y="810"/>
                    <a:pt x="596" y="811"/>
                  </a:cubicBezTo>
                  <a:cubicBezTo>
                    <a:pt x="597" y="811"/>
                    <a:pt x="597" y="811"/>
                    <a:pt x="597" y="811"/>
                  </a:cubicBezTo>
                  <a:cubicBezTo>
                    <a:pt x="597" y="812"/>
                    <a:pt x="597" y="813"/>
                    <a:pt x="597" y="814"/>
                  </a:cubicBezTo>
                  <a:cubicBezTo>
                    <a:pt x="596" y="818"/>
                    <a:pt x="594" y="821"/>
                    <a:pt x="596" y="823"/>
                  </a:cubicBezTo>
                  <a:cubicBezTo>
                    <a:pt x="598" y="825"/>
                    <a:pt x="601" y="828"/>
                    <a:pt x="602" y="826"/>
                  </a:cubicBezTo>
                  <a:cubicBezTo>
                    <a:pt x="603" y="824"/>
                    <a:pt x="603" y="823"/>
                    <a:pt x="604" y="826"/>
                  </a:cubicBezTo>
                  <a:cubicBezTo>
                    <a:pt x="606" y="829"/>
                    <a:pt x="604" y="830"/>
                    <a:pt x="609" y="831"/>
                  </a:cubicBezTo>
                  <a:cubicBezTo>
                    <a:pt x="614" y="832"/>
                    <a:pt x="612" y="835"/>
                    <a:pt x="613" y="837"/>
                  </a:cubicBezTo>
                  <a:cubicBezTo>
                    <a:pt x="613" y="838"/>
                    <a:pt x="613" y="838"/>
                    <a:pt x="614" y="838"/>
                  </a:cubicBezTo>
                  <a:cubicBezTo>
                    <a:pt x="614" y="838"/>
                    <a:pt x="614" y="838"/>
                    <a:pt x="614" y="838"/>
                  </a:cubicBezTo>
                  <a:cubicBezTo>
                    <a:pt x="615" y="838"/>
                    <a:pt x="616" y="839"/>
                    <a:pt x="617" y="839"/>
                  </a:cubicBezTo>
                  <a:cubicBezTo>
                    <a:pt x="617" y="839"/>
                    <a:pt x="617" y="839"/>
                    <a:pt x="618" y="839"/>
                  </a:cubicBezTo>
                  <a:cubicBezTo>
                    <a:pt x="618" y="839"/>
                    <a:pt x="618" y="839"/>
                    <a:pt x="619" y="839"/>
                  </a:cubicBezTo>
                  <a:cubicBezTo>
                    <a:pt x="619" y="839"/>
                    <a:pt x="620" y="839"/>
                    <a:pt x="620" y="839"/>
                  </a:cubicBezTo>
                  <a:cubicBezTo>
                    <a:pt x="623" y="841"/>
                    <a:pt x="627" y="840"/>
                    <a:pt x="631" y="842"/>
                  </a:cubicBezTo>
                  <a:cubicBezTo>
                    <a:pt x="635" y="844"/>
                    <a:pt x="633" y="849"/>
                    <a:pt x="637" y="849"/>
                  </a:cubicBezTo>
                  <a:cubicBezTo>
                    <a:pt x="642" y="850"/>
                    <a:pt x="650" y="850"/>
                    <a:pt x="650" y="849"/>
                  </a:cubicBezTo>
                  <a:cubicBezTo>
                    <a:pt x="649" y="847"/>
                    <a:pt x="647" y="842"/>
                    <a:pt x="649" y="841"/>
                  </a:cubicBezTo>
                  <a:cubicBezTo>
                    <a:pt x="651" y="840"/>
                    <a:pt x="655" y="837"/>
                    <a:pt x="656" y="836"/>
                  </a:cubicBezTo>
                  <a:cubicBezTo>
                    <a:pt x="658" y="835"/>
                    <a:pt x="663" y="832"/>
                    <a:pt x="665" y="834"/>
                  </a:cubicBezTo>
                  <a:cubicBezTo>
                    <a:pt x="667" y="836"/>
                    <a:pt x="672" y="837"/>
                    <a:pt x="671" y="841"/>
                  </a:cubicBezTo>
                  <a:cubicBezTo>
                    <a:pt x="670" y="845"/>
                    <a:pt x="670" y="851"/>
                    <a:pt x="673" y="854"/>
                  </a:cubicBezTo>
                  <a:cubicBezTo>
                    <a:pt x="674" y="854"/>
                    <a:pt x="674" y="855"/>
                    <a:pt x="675" y="855"/>
                  </a:cubicBezTo>
                  <a:cubicBezTo>
                    <a:pt x="675" y="856"/>
                    <a:pt x="675" y="856"/>
                    <a:pt x="675" y="856"/>
                  </a:cubicBezTo>
                  <a:cubicBezTo>
                    <a:pt x="675" y="856"/>
                    <a:pt x="675" y="857"/>
                    <a:pt x="676" y="857"/>
                  </a:cubicBezTo>
                  <a:cubicBezTo>
                    <a:pt x="676" y="858"/>
                    <a:pt x="676" y="858"/>
                    <a:pt x="676" y="858"/>
                  </a:cubicBezTo>
                  <a:cubicBezTo>
                    <a:pt x="676" y="859"/>
                    <a:pt x="676" y="859"/>
                    <a:pt x="676" y="860"/>
                  </a:cubicBezTo>
                  <a:cubicBezTo>
                    <a:pt x="675" y="860"/>
                    <a:pt x="675" y="860"/>
                    <a:pt x="675" y="861"/>
                  </a:cubicBezTo>
                  <a:cubicBezTo>
                    <a:pt x="675" y="862"/>
                    <a:pt x="675" y="863"/>
                    <a:pt x="675" y="864"/>
                  </a:cubicBezTo>
                  <a:cubicBezTo>
                    <a:pt x="673" y="869"/>
                    <a:pt x="675" y="871"/>
                    <a:pt x="673" y="872"/>
                  </a:cubicBezTo>
                  <a:cubicBezTo>
                    <a:pt x="672" y="873"/>
                    <a:pt x="670" y="876"/>
                    <a:pt x="671" y="878"/>
                  </a:cubicBezTo>
                  <a:cubicBezTo>
                    <a:pt x="672" y="880"/>
                    <a:pt x="670" y="882"/>
                    <a:pt x="669" y="885"/>
                  </a:cubicBezTo>
                  <a:cubicBezTo>
                    <a:pt x="669" y="888"/>
                    <a:pt x="672" y="890"/>
                    <a:pt x="669" y="893"/>
                  </a:cubicBezTo>
                  <a:cubicBezTo>
                    <a:pt x="665" y="896"/>
                    <a:pt x="663" y="900"/>
                    <a:pt x="660" y="900"/>
                  </a:cubicBezTo>
                  <a:cubicBezTo>
                    <a:pt x="657" y="900"/>
                    <a:pt x="654" y="902"/>
                    <a:pt x="653" y="903"/>
                  </a:cubicBezTo>
                  <a:cubicBezTo>
                    <a:pt x="652" y="903"/>
                    <a:pt x="652" y="910"/>
                    <a:pt x="648" y="913"/>
                  </a:cubicBezTo>
                  <a:cubicBezTo>
                    <a:pt x="647" y="914"/>
                    <a:pt x="646" y="915"/>
                    <a:pt x="645" y="916"/>
                  </a:cubicBezTo>
                  <a:cubicBezTo>
                    <a:pt x="644" y="917"/>
                    <a:pt x="643" y="918"/>
                    <a:pt x="642" y="918"/>
                  </a:cubicBezTo>
                  <a:cubicBezTo>
                    <a:pt x="642" y="919"/>
                    <a:pt x="642" y="919"/>
                    <a:pt x="641" y="919"/>
                  </a:cubicBezTo>
                  <a:cubicBezTo>
                    <a:pt x="640" y="920"/>
                    <a:pt x="639" y="921"/>
                    <a:pt x="638" y="921"/>
                  </a:cubicBezTo>
                  <a:cubicBezTo>
                    <a:pt x="634" y="923"/>
                    <a:pt x="630" y="925"/>
                    <a:pt x="628" y="929"/>
                  </a:cubicBezTo>
                  <a:cubicBezTo>
                    <a:pt x="626" y="933"/>
                    <a:pt x="627" y="934"/>
                    <a:pt x="624" y="935"/>
                  </a:cubicBezTo>
                  <a:cubicBezTo>
                    <a:pt x="620" y="937"/>
                    <a:pt x="617" y="940"/>
                    <a:pt x="616" y="944"/>
                  </a:cubicBezTo>
                  <a:cubicBezTo>
                    <a:pt x="615" y="947"/>
                    <a:pt x="612" y="956"/>
                    <a:pt x="614" y="958"/>
                  </a:cubicBezTo>
                  <a:cubicBezTo>
                    <a:pt x="616" y="960"/>
                    <a:pt x="614" y="964"/>
                    <a:pt x="613" y="964"/>
                  </a:cubicBezTo>
                  <a:cubicBezTo>
                    <a:pt x="612" y="964"/>
                    <a:pt x="612" y="965"/>
                    <a:pt x="612" y="965"/>
                  </a:cubicBezTo>
                  <a:cubicBezTo>
                    <a:pt x="612" y="965"/>
                    <a:pt x="612" y="965"/>
                    <a:pt x="612" y="965"/>
                  </a:cubicBezTo>
                  <a:cubicBezTo>
                    <a:pt x="611" y="965"/>
                    <a:pt x="611" y="965"/>
                    <a:pt x="611" y="965"/>
                  </a:cubicBezTo>
                  <a:cubicBezTo>
                    <a:pt x="610" y="966"/>
                    <a:pt x="610" y="966"/>
                    <a:pt x="610" y="966"/>
                  </a:cubicBezTo>
                  <a:cubicBezTo>
                    <a:pt x="609" y="966"/>
                    <a:pt x="609" y="966"/>
                    <a:pt x="609" y="967"/>
                  </a:cubicBezTo>
                  <a:cubicBezTo>
                    <a:pt x="608" y="967"/>
                    <a:pt x="608" y="967"/>
                    <a:pt x="607" y="968"/>
                  </a:cubicBezTo>
                  <a:cubicBezTo>
                    <a:pt x="607" y="968"/>
                    <a:pt x="606" y="968"/>
                    <a:pt x="606" y="969"/>
                  </a:cubicBezTo>
                  <a:cubicBezTo>
                    <a:pt x="605" y="969"/>
                    <a:pt x="604" y="970"/>
                    <a:pt x="604" y="971"/>
                  </a:cubicBezTo>
                  <a:cubicBezTo>
                    <a:pt x="600" y="974"/>
                    <a:pt x="597" y="976"/>
                    <a:pt x="600" y="979"/>
                  </a:cubicBezTo>
                  <a:cubicBezTo>
                    <a:pt x="602" y="981"/>
                    <a:pt x="603" y="982"/>
                    <a:pt x="601" y="984"/>
                  </a:cubicBezTo>
                  <a:cubicBezTo>
                    <a:pt x="599" y="986"/>
                    <a:pt x="596" y="988"/>
                    <a:pt x="599" y="988"/>
                  </a:cubicBezTo>
                  <a:cubicBezTo>
                    <a:pt x="603" y="989"/>
                    <a:pt x="612" y="995"/>
                    <a:pt x="613" y="999"/>
                  </a:cubicBezTo>
                  <a:cubicBezTo>
                    <a:pt x="613" y="1002"/>
                    <a:pt x="611" y="1003"/>
                    <a:pt x="613" y="1007"/>
                  </a:cubicBezTo>
                  <a:cubicBezTo>
                    <a:pt x="615" y="1010"/>
                    <a:pt x="619" y="1015"/>
                    <a:pt x="619" y="1019"/>
                  </a:cubicBezTo>
                  <a:cubicBezTo>
                    <a:pt x="618" y="1022"/>
                    <a:pt x="625" y="1042"/>
                    <a:pt x="626" y="1047"/>
                  </a:cubicBezTo>
                  <a:cubicBezTo>
                    <a:pt x="627" y="1052"/>
                    <a:pt x="633" y="1056"/>
                    <a:pt x="632" y="1062"/>
                  </a:cubicBezTo>
                  <a:cubicBezTo>
                    <a:pt x="630" y="1069"/>
                    <a:pt x="629" y="1073"/>
                    <a:pt x="630" y="1079"/>
                  </a:cubicBezTo>
                  <a:cubicBezTo>
                    <a:pt x="631" y="1086"/>
                    <a:pt x="631" y="1095"/>
                    <a:pt x="634" y="1097"/>
                  </a:cubicBezTo>
                  <a:cubicBezTo>
                    <a:pt x="636" y="1098"/>
                    <a:pt x="641" y="1105"/>
                    <a:pt x="643" y="1108"/>
                  </a:cubicBezTo>
                  <a:cubicBezTo>
                    <a:pt x="644" y="1112"/>
                    <a:pt x="655" y="1118"/>
                    <a:pt x="658" y="1119"/>
                  </a:cubicBezTo>
                  <a:cubicBezTo>
                    <a:pt x="661" y="1120"/>
                    <a:pt x="671" y="1127"/>
                    <a:pt x="673" y="1130"/>
                  </a:cubicBezTo>
                  <a:cubicBezTo>
                    <a:pt x="675" y="1133"/>
                    <a:pt x="681" y="1136"/>
                    <a:pt x="682" y="1140"/>
                  </a:cubicBezTo>
                  <a:cubicBezTo>
                    <a:pt x="682" y="1141"/>
                    <a:pt x="682" y="1142"/>
                    <a:pt x="682" y="1144"/>
                  </a:cubicBezTo>
                  <a:cubicBezTo>
                    <a:pt x="683" y="1145"/>
                    <a:pt x="683" y="1146"/>
                    <a:pt x="683" y="1147"/>
                  </a:cubicBezTo>
                  <a:cubicBezTo>
                    <a:pt x="683" y="1147"/>
                    <a:pt x="683" y="1147"/>
                    <a:pt x="683" y="1147"/>
                  </a:cubicBezTo>
                  <a:cubicBezTo>
                    <a:pt x="683" y="1148"/>
                    <a:pt x="683" y="1149"/>
                    <a:pt x="683" y="1150"/>
                  </a:cubicBezTo>
                  <a:cubicBezTo>
                    <a:pt x="683" y="1151"/>
                    <a:pt x="683" y="1151"/>
                    <a:pt x="683" y="1151"/>
                  </a:cubicBezTo>
                  <a:cubicBezTo>
                    <a:pt x="683" y="1152"/>
                    <a:pt x="683" y="1153"/>
                    <a:pt x="682" y="1154"/>
                  </a:cubicBezTo>
                  <a:cubicBezTo>
                    <a:pt x="679" y="1158"/>
                    <a:pt x="677" y="1163"/>
                    <a:pt x="677" y="1167"/>
                  </a:cubicBezTo>
                  <a:cubicBezTo>
                    <a:pt x="677" y="1171"/>
                    <a:pt x="678" y="1172"/>
                    <a:pt x="676" y="1179"/>
                  </a:cubicBezTo>
                  <a:cubicBezTo>
                    <a:pt x="674" y="1185"/>
                    <a:pt x="671" y="1199"/>
                    <a:pt x="669" y="1200"/>
                  </a:cubicBezTo>
                  <a:cubicBezTo>
                    <a:pt x="666" y="1201"/>
                    <a:pt x="662" y="1204"/>
                    <a:pt x="662" y="1207"/>
                  </a:cubicBezTo>
                  <a:cubicBezTo>
                    <a:pt x="663" y="1210"/>
                    <a:pt x="663" y="1216"/>
                    <a:pt x="661" y="1222"/>
                  </a:cubicBezTo>
                  <a:cubicBezTo>
                    <a:pt x="658" y="1229"/>
                    <a:pt x="657" y="1234"/>
                    <a:pt x="655" y="1239"/>
                  </a:cubicBezTo>
                  <a:cubicBezTo>
                    <a:pt x="653" y="1243"/>
                    <a:pt x="649" y="1256"/>
                    <a:pt x="648" y="1259"/>
                  </a:cubicBezTo>
                  <a:cubicBezTo>
                    <a:pt x="646" y="1262"/>
                    <a:pt x="644" y="1274"/>
                    <a:pt x="642" y="1275"/>
                  </a:cubicBezTo>
                  <a:cubicBezTo>
                    <a:pt x="639" y="1277"/>
                    <a:pt x="633" y="1286"/>
                    <a:pt x="634" y="1290"/>
                  </a:cubicBezTo>
                  <a:cubicBezTo>
                    <a:pt x="636" y="1293"/>
                    <a:pt x="636" y="1293"/>
                    <a:pt x="633" y="1297"/>
                  </a:cubicBezTo>
                  <a:cubicBezTo>
                    <a:pt x="630" y="1302"/>
                    <a:pt x="628" y="1316"/>
                    <a:pt x="628" y="1322"/>
                  </a:cubicBezTo>
                  <a:cubicBezTo>
                    <a:pt x="629" y="1328"/>
                    <a:pt x="624" y="1340"/>
                    <a:pt x="622" y="1344"/>
                  </a:cubicBezTo>
                  <a:cubicBezTo>
                    <a:pt x="620" y="1349"/>
                    <a:pt x="617" y="1354"/>
                    <a:pt x="615" y="1357"/>
                  </a:cubicBezTo>
                  <a:cubicBezTo>
                    <a:pt x="613" y="1361"/>
                    <a:pt x="603" y="1379"/>
                    <a:pt x="599" y="1384"/>
                  </a:cubicBezTo>
                  <a:cubicBezTo>
                    <a:pt x="595" y="1390"/>
                    <a:pt x="592" y="1400"/>
                    <a:pt x="588" y="1405"/>
                  </a:cubicBezTo>
                  <a:cubicBezTo>
                    <a:pt x="584" y="1410"/>
                    <a:pt x="579" y="1413"/>
                    <a:pt x="581" y="1418"/>
                  </a:cubicBezTo>
                  <a:cubicBezTo>
                    <a:pt x="583" y="1423"/>
                    <a:pt x="584" y="1423"/>
                    <a:pt x="581" y="1429"/>
                  </a:cubicBezTo>
                  <a:cubicBezTo>
                    <a:pt x="579" y="1434"/>
                    <a:pt x="582" y="1433"/>
                    <a:pt x="580" y="1440"/>
                  </a:cubicBezTo>
                  <a:cubicBezTo>
                    <a:pt x="577" y="1447"/>
                    <a:pt x="576" y="1449"/>
                    <a:pt x="572" y="1456"/>
                  </a:cubicBezTo>
                  <a:cubicBezTo>
                    <a:pt x="569" y="1463"/>
                    <a:pt x="567" y="1470"/>
                    <a:pt x="566" y="1476"/>
                  </a:cubicBezTo>
                  <a:cubicBezTo>
                    <a:pt x="564" y="1482"/>
                    <a:pt x="564" y="1488"/>
                    <a:pt x="563" y="1489"/>
                  </a:cubicBezTo>
                  <a:cubicBezTo>
                    <a:pt x="561" y="1490"/>
                    <a:pt x="556" y="1498"/>
                    <a:pt x="556" y="1502"/>
                  </a:cubicBezTo>
                  <a:cubicBezTo>
                    <a:pt x="555" y="1506"/>
                    <a:pt x="554" y="1514"/>
                    <a:pt x="556" y="1514"/>
                  </a:cubicBezTo>
                  <a:cubicBezTo>
                    <a:pt x="558" y="1514"/>
                    <a:pt x="563" y="1504"/>
                    <a:pt x="564" y="1502"/>
                  </a:cubicBezTo>
                  <a:cubicBezTo>
                    <a:pt x="565" y="1500"/>
                    <a:pt x="571" y="1496"/>
                    <a:pt x="570" y="1493"/>
                  </a:cubicBezTo>
                  <a:cubicBezTo>
                    <a:pt x="570" y="1489"/>
                    <a:pt x="570" y="1485"/>
                    <a:pt x="571" y="1487"/>
                  </a:cubicBezTo>
                  <a:cubicBezTo>
                    <a:pt x="572" y="1489"/>
                    <a:pt x="576" y="1483"/>
                    <a:pt x="574" y="1490"/>
                  </a:cubicBezTo>
                  <a:cubicBezTo>
                    <a:pt x="573" y="1496"/>
                    <a:pt x="574" y="1496"/>
                    <a:pt x="571" y="1503"/>
                  </a:cubicBezTo>
                  <a:cubicBezTo>
                    <a:pt x="568" y="1511"/>
                    <a:pt x="567" y="1521"/>
                    <a:pt x="566" y="1522"/>
                  </a:cubicBezTo>
                  <a:cubicBezTo>
                    <a:pt x="565" y="1523"/>
                    <a:pt x="561" y="1526"/>
                    <a:pt x="561" y="1528"/>
                  </a:cubicBezTo>
                  <a:cubicBezTo>
                    <a:pt x="561" y="1530"/>
                    <a:pt x="564" y="1536"/>
                    <a:pt x="563" y="1537"/>
                  </a:cubicBezTo>
                  <a:cubicBezTo>
                    <a:pt x="563" y="1538"/>
                    <a:pt x="560" y="1545"/>
                    <a:pt x="558" y="1545"/>
                  </a:cubicBezTo>
                  <a:cubicBezTo>
                    <a:pt x="556" y="1545"/>
                    <a:pt x="552" y="1548"/>
                    <a:pt x="554" y="1551"/>
                  </a:cubicBezTo>
                  <a:cubicBezTo>
                    <a:pt x="557" y="1554"/>
                    <a:pt x="557" y="1555"/>
                    <a:pt x="554" y="1557"/>
                  </a:cubicBezTo>
                  <a:cubicBezTo>
                    <a:pt x="551" y="1558"/>
                    <a:pt x="548" y="1566"/>
                    <a:pt x="548" y="1566"/>
                  </a:cubicBezTo>
                  <a:cubicBezTo>
                    <a:pt x="548" y="1566"/>
                    <a:pt x="545" y="1573"/>
                    <a:pt x="543" y="1570"/>
                  </a:cubicBezTo>
                  <a:cubicBezTo>
                    <a:pt x="541" y="1567"/>
                    <a:pt x="539" y="1570"/>
                    <a:pt x="538" y="1567"/>
                  </a:cubicBezTo>
                  <a:cubicBezTo>
                    <a:pt x="537" y="1564"/>
                    <a:pt x="534" y="1561"/>
                    <a:pt x="531" y="1564"/>
                  </a:cubicBezTo>
                  <a:cubicBezTo>
                    <a:pt x="528" y="1567"/>
                    <a:pt x="530" y="1571"/>
                    <a:pt x="528" y="1573"/>
                  </a:cubicBezTo>
                  <a:cubicBezTo>
                    <a:pt x="525" y="1574"/>
                    <a:pt x="518" y="1592"/>
                    <a:pt x="521" y="1588"/>
                  </a:cubicBezTo>
                  <a:cubicBezTo>
                    <a:pt x="525" y="1584"/>
                    <a:pt x="528" y="1583"/>
                    <a:pt x="528" y="1586"/>
                  </a:cubicBezTo>
                  <a:cubicBezTo>
                    <a:pt x="528" y="1589"/>
                    <a:pt x="528" y="1595"/>
                    <a:pt x="528" y="1598"/>
                  </a:cubicBezTo>
                  <a:cubicBezTo>
                    <a:pt x="528" y="1601"/>
                    <a:pt x="528" y="1606"/>
                    <a:pt x="530" y="1607"/>
                  </a:cubicBezTo>
                  <a:cubicBezTo>
                    <a:pt x="532" y="1607"/>
                    <a:pt x="540" y="1608"/>
                    <a:pt x="538" y="1610"/>
                  </a:cubicBezTo>
                  <a:cubicBezTo>
                    <a:pt x="536" y="1612"/>
                    <a:pt x="532" y="1609"/>
                    <a:pt x="528" y="1611"/>
                  </a:cubicBezTo>
                  <a:cubicBezTo>
                    <a:pt x="523" y="1613"/>
                    <a:pt x="526" y="1618"/>
                    <a:pt x="526" y="1621"/>
                  </a:cubicBezTo>
                  <a:cubicBezTo>
                    <a:pt x="527" y="1623"/>
                    <a:pt x="523" y="1627"/>
                    <a:pt x="522" y="1629"/>
                  </a:cubicBezTo>
                  <a:cubicBezTo>
                    <a:pt x="520" y="1631"/>
                    <a:pt x="519" y="1637"/>
                    <a:pt x="521" y="1639"/>
                  </a:cubicBezTo>
                  <a:cubicBezTo>
                    <a:pt x="523" y="1640"/>
                    <a:pt x="525" y="1643"/>
                    <a:pt x="520" y="1645"/>
                  </a:cubicBezTo>
                  <a:cubicBezTo>
                    <a:pt x="515" y="1646"/>
                    <a:pt x="517" y="1650"/>
                    <a:pt x="518" y="1654"/>
                  </a:cubicBezTo>
                  <a:cubicBezTo>
                    <a:pt x="519" y="1658"/>
                    <a:pt x="519" y="1662"/>
                    <a:pt x="515" y="1663"/>
                  </a:cubicBezTo>
                  <a:cubicBezTo>
                    <a:pt x="511" y="1663"/>
                    <a:pt x="515" y="1673"/>
                    <a:pt x="513" y="1674"/>
                  </a:cubicBezTo>
                  <a:cubicBezTo>
                    <a:pt x="511" y="1675"/>
                    <a:pt x="510" y="1678"/>
                    <a:pt x="512" y="1682"/>
                  </a:cubicBezTo>
                  <a:cubicBezTo>
                    <a:pt x="513" y="1685"/>
                    <a:pt x="515" y="1687"/>
                    <a:pt x="511" y="1690"/>
                  </a:cubicBezTo>
                  <a:cubicBezTo>
                    <a:pt x="507" y="1693"/>
                    <a:pt x="510" y="1699"/>
                    <a:pt x="507" y="1701"/>
                  </a:cubicBezTo>
                  <a:cubicBezTo>
                    <a:pt x="504" y="1702"/>
                    <a:pt x="508" y="1703"/>
                    <a:pt x="506" y="1707"/>
                  </a:cubicBezTo>
                  <a:cubicBezTo>
                    <a:pt x="503" y="1710"/>
                    <a:pt x="505" y="1720"/>
                    <a:pt x="507" y="1717"/>
                  </a:cubicBezTo>
                  <a:cubicBezTo>
                    <a:pt x="509" y="1714"/>
                    <a:pt x="513" y="1708"/>
                    <a:pt x="515" y="1706"/>
                  </a:cubicBezTo>
                  <a:cubicBezTo>
                    <a:pt x="517" y="1705"/>
                    <a:pt x="512" y="1714"/>
                    <a:pt x="511" y="1717"/>
                  </a:cubicBezTo>
                  <a:cubicBezTo>
                    <a:pt x="510" y="1720"/>
                    <a:pt x="506" y="1726"/>
                    <a:pt x="509" y="1728"/>
                  </a:cubicBezTo>
                  <a:cubicBezTo>
                    <a:pt x="512" y="1730"/>
                    <a:pt x="519" y="1726"/>
                    <a:pt x="515" y="1730"/>
                  </a:cubicBezTo>
                  <a:cubicBezTo>
                    <a:pt x="512" y="1734"/>
                    <a:pt x="520" y="1729"/>
                    <a:pt x="523" y="1726"/>
                  </a:cubicBezTo>
                  <a:cubicBezTo>
                    <a:pt x="527" y="1722"/>
                    <a:pt x="536" y="1716"/>
                    <a:pt x="537" y="1719"/>
                  </a:cubicBezTo>
                  <a:cubicBezTo>
                    <a:pt x="538" y="1721"/>
                    <a:pt x="531" y="1728"/>
                    <a:pt x="536" y="1727"/>
                  </a:cubicBezTo>
                  <a:cubicBezTo>
                    <a:pt x="542" y="1726"/>
                    <a:pt x="543" y="1727"/>
                    <a:pt x="546" y="1722"/>
                  </a:cubicBezTo>
                  <a:cubicBezTo>
                    <a:pt x="549" y="1717"/>
                    <a:pt x="551" y="1716"/>
                    <a:pt x="556" y="1714"/>
                  </a:cubicBezTo>
                  <a:cubicBezTo>
                    <a:pt x="561" y="1712"/>
                    <a:pt x="566" y="1711"/>
                    <a:pt x="567" y="1708"/>
                  </a:cubicBezTo>
                  <a:cubicBezTo>
                    <a:pt x="568" y="1708"/>
                    <a:pt x="568" y="1707"/>
                    <a:pt x="569" y="1706"/>
                  </a:cubicBezTo>
                  <a:cubicBezTo>
                    <a:pt x="569" y="1706"/>
                    <a:pt x="569" y="1706"/>
                    <a:pt x="569" y="1706"/>
                  </a:cubicBezTo>
                  <a:cubicBezTo>
                    <a:pt x="570" y="1706"/>
                    <a:pt x="570" y="1706"/>
                    <a:pt x="571" y="1706"/>
                  </a:cubicBezTo>
                  <a:cubicBezTo>
                    <a:pt x="571" y="1706"/>
                    <a:pt x="571" y="1706"/>
                    <a:pt x="571" y="1706"/>
                  </a:cubicBezTo>
                  <a:cubicBezTo>
                    <a:pt x="572" y="1706"/>
                    <a:pt x="572" y="1706"/>
                    <a:pt x="573" y="1707"/>
                  </a:cubicBezTo>
                  <a:cubicBezTo>
                    <a:pt x="574" y="1707"/>
                    <a:pt x="574" y="1708"/>
                    <a:pt x="574" y="1708"/>
                  </a:cubicBezTo>
                  <a:cubicBezTo>
                    <a:pt x="575" y="1708"/>
                    <a:pt x="575" y="1708"/>
                    <a:pt x="575" y="1708"/>
                  </a:cubicBezTo>
                  <a:cubicBezTo>
                    <a:pt x="575" y="1709"/>
                    <a:pt x="576" y="1709"/>
                    <a:pt x="576" y="1709"/>
                  </a:cubicBezTo>
                  <a:cubicBezTo>
                    <a:pt x="576" y="1709"/>
                    <a:pt x="576" y="1709"/>
                    <a:pt x="576" y="1709"/>
                  </a:cubicBezTo>
                  <a:cubicBezTo>
                    <a:pt x="576" y="1709"/>
                    <a:pt x="576" y="1709"/>
                    <a:pt x="576" y="1709"/>
                  </a:cubicBezTo>
                  <a:cubicBezTo>
                    <a:pt x="577" y="1710"/>
                    <a:pt x="577" y="1710"/>
                    <a:pt x="577" y="1710"/>
                  </a:cubicBezTo>
                  <a:cubicBezTo>
                    <a:pt x="577" y="1710"/>
                    <a:pt x="577" y="1710"/>
                    <a:pt x="577" y="1710"/>
                  </a:cubicBezTo>
                  <a:cubicBezTo>
                    <a:pt x="578" y="1710"/>
                    <a:pt x="578" y="1710"/>
                    <a:pt x="578" y="1710"/>
                  </a:cubicBezTo>
                  <a:cubicBezTo>
                    <a:pt x="578" y="1710"/>
                    <a:pt x="578" y="1710"/>
                    <a:pt x="578" y="1710"/>
                  </a:cubicBezTo>
                  <a:cubicBezTo>
                    <a:pt x="578" y="1710"/>
                    <a:pt x="578" y="1709"/>
                    <a:pt x="578" y="1709"/>
                  </a:cubicBezTo>
                  <a:cubicBezTo>
                    <a:pt x="578" y="1709"/>
                    <a:pt x="578" y="1709"/>
                    <a:pt x="578" y="1709"/>
                  </a:cubicBezTo>
                  <a:cubicBezTo>
                    <a:pt x="578" y="1708"/>
                    <a:pt x="578" y="1707"/>
                    <a:pt x="578" y="1707"/>
                  </a:cubicBezTo>
                  <a:cubicBezTo>
                    <a:pt x="577" y="1700"/>
                    <a:pt x="576" y="1696"/>
                    <a:pt x="577" y="1692"/>
                  </a:cubicBezTo>
                  <a:cubicBezTo>
                    <a:pt x="578" y="1688"/>
                    <a:pt x="575" y="1680"/>
                    <a:pt x="577" y="1677"/>
                  </a:cubicBezTo>
                  <a:cubicBezTo>
                    <a:pt x="579" y="1675"/>
                    <a:pt x="584" y="1678"/>
                    <a:pt x="584" y="1673"/>
                  </a:cubicBezTo>
                  <a:cubicBezTo>
                    <a:pt x="584" y="1668"/>
                    <a:pt x="581" y="1667"/>
                    <a:pt x="584" y="1665"/>
                  </a:cubicBezTo>
                  <a:cubicBezTo>
                    <a:pt x="586" y="1663"/>
                    <a:pt x="585" y="1669"/>
                    <a:pt x="590" y="1667"/>
                  </a:cubicBezTo>
                  <a:cubicBezTo>
                    <a:pt x="594" y="1665"/>
                    <a:pt x="594" y="1662"/>
                    <a:pt x="597" y="1660"/>
                  </a:cubicBezTo>
                  <a:cubicBezTo>
                    <a:pt x="600" y="1657"/>
                    <a:pt x="607" y="1647"/>
                    <a:pt x="606" y="1641"/>
                  </a:cubicBezTo>
                  <a:cubicBezTo>
                    <a:pt x="606" y="1634"/>
                    <a:pt x="616" y="1623"/>
                    <a:pt x="621" y="1621"/>
                  </a:cubicBezTo>
                  <a:cubicBezTo>
                    <a:pt x="626" y="1620"/>
                    <a:pt x="630" y="1616"/>
                    <a:pt x="632" y="1614"/>
                  </a:cubicBezTo>
                  <a:cubicBezTo>
                    <a:pt x="634" y="1612"/>
                    <a:pt x="641" y="1596"/>
                    <a:pt x="638" y="1593"/>
                  </a:cubicBezTo>
                  <a:cubicBezTo>
                    <a:pt x="635" y="1590"/>
                    <a:pt x="632" y="1590"/>
                    <a:pt x="628" y="1587"/>
                  </a:cubicBezTo>
                  <a:cubicBezTo>
                    <a:pt x="624" y="1584"/>
                    <a:pt x="619" y="1573"/>
                    <a:pt x="621" y="1570"/>
                  </a:cubicBezTo>
                  <a:cubicBezTo>
                    <a:pt x="624" y="1566"/>
                    <a:pt x="626" y="1562"/>
                    <a:pt x="631" y="1557"/>
                  </a:cubicBezTo>
                  <a:cubicBezTo>
                    <a:pt x="635" y="1552"/>
                    <a:pt x="647" y="1548"/>
                    <a:pt x="649" y="1548"/>
                  </a:cubicBezTo>
                  <a:cubicBezTo>
                    <a:pt x="651" y="1548"/>
                    <a:pt x="652" y="1545"/>
                    <a:pt x="654" y="1542"/>
                  </a:cubicBezTo>
                  <a:cubicBezTo>
                    <a:pt x="656" y="1540"/>
                    <a:pt x="659" y="1538"/>
                    <a:pt x="660" y="1536"/>
                  </a:cubicBezTo>
                  <a:cubicBezTo>
                    <a:pt x="660" y="1534"/>
                    <a:pt x="663" y="1521"/>
                    <a:pt x="665" y="1518"/>
                  </a:cubicBezTo>
                  <a:cubicBezTo>
                    <a:pt x="667" y="1515"/>
                    <a:pt x="678" y="1508"/>
                    <a:pt x="676" y="1507"/>
                  </a:cubicBezTo>
                  <a:cubicBezTo>
                    <a:pt x="674" y="1506"/>
                    <a:pt x="670" y="1505"/>
                    <a:pt x="672" y="1503"/>
                  </a:cubicBezTo>
                  <a:cubicBezTo>
                    <a:pt x="674" y="1501"/>
                    <a:pt x="680" y="1496"/>
                    <a:pt x="678" y="1495"/>
                  </a:cubicBezTo>
                  <a:cubicBezTo>
                    <a:pt x="677" y="1493"/>
                    <a:pt x="673" y="1484"/>
                    <a:pt x="673" y="1478"/>
                  </a:cubicBezTo>
                  <a:cubicBezTo>
                    <a:pt x="674" y="1473"/>
                    <a:pt x="676" y="1468"/>
                    <a:pt x="680" y="1471"/>
                  </a:cubicBezTo>
                  <a:cubicBezTo>
                    <a:pt x="684" y="1473"/>
                    <a:pt x="690" y="1477"/>
                    <a:pt x="696" y="1476"/>
                  </a:cubicBezTo>
                  <a:cubicBezTo>
                    <a:pt x="702" y="1476"/>
                    <a:pt x="705" y="1476"/>
                    <a:pt x="709" y="1472"/>
                  </a:cubicBezTo>
                  <a:cubicBezTo>
                    <a:pt x="713" y="1468"/>
                    <a:pt x="712" y="1460"/>
                    <a:pt x="713" y="1457"/>
                  </a:cubicBezTo>
                  <a:cubicBezTo>
                    <a:pt x="715" y="1453"/>
                    <a:pt x="715" y="1442"/>
                    <a:pt x="718" y="1440"/>
                  </a:cubicBezTo>
                  <a:cubicBezTo>
                    <a:pt x="722" y="1438"/>
                    <a:pt x="723" y="1437"/>
                    <a:pt x="729" y="1437"/>
                  </a:cubicBezTo>
                  <a:cubicBezTo>
                    <a:pt x="736" y="1437"/>
                    <a:pt x="744" y="1436"/>
                    <a:pt x="750" y="1435"/>
                  </a:cubicBezTo>
                  <a:cubicBezTo>
                    <a:pt x="757" y="1433"/>
                    <a:pt x="776" y="1427"/>
                    <a:pt x="781" y="1419"/>
                  </a:cubicBezTo>
                  <a:cubicBezTo>
                    <a:pt x="787" y="1411"/>
                    <a:pt x="792" y="1405"/>
                    <a:pt x="793" y="1400"/>
                  </a:cubicBezTo>
                  <a:cubicBezTo>
                    <a:pt x="793" y="1395"/>
                    <a:pt x="792" y="1393"/>
                    <a:pt x="790" y="1393"/>
                  </a:cubicBezTo>
                  <a:cubicBezTo>
                    <a:pt x="787" y="1392"/>
                    <a:pt x="785" y="1390"/>
                    <a:pt x="787" y="1387"/>
                  </a:cubicBezTo>
                  <a:cubicBezTo>
                    <a:pt x="789" y="1384"/>
                    <a:pt x="794" y="1380"/>
                    <a:pt x="791" y="1377"/>
                  </a:cubicBezTo>
                  <a:cubicBezTo>
                    <a:pt x="789" y="1374"/>
                    <a:pt x="781" y="1365"/>
                    <a:pt x="779" y="1363"/>
                  </a:cubicBezTo>
                  <a:cubicBezTo>
                    <a:pt x="777" y="1361"/>
                    <a:pt x="775" y="1356"/>
                    <a:pt x="778" y="1356"/>
                  </a:cubicBezTo>
                  <a:cubicBezTo>
                    <a:pt x="778" y="1356"/>
                    <a:pt x="779" y="1356"/>
                    <a:pt x="780" y="1357"/>
                  </a:cubicBezTo>
                  <a:cubicBezTo>
                    <a:pt x="780" y="1357"/>
                    <a:pt x="780" y="1357"/>
                    <a:pt x="781" y="1357"/>
                  </a:cubicBezTo>
                  <a:cubicBezTo>
                    <a:pt x="781" y="1357"/>
                    <a:pt x="782" y="1357"/>
                    <a:pt x="782" y="1358"/>
                  </a:cubicBezTo>
                  <a:cubicBezTo>
                    <a:pt x="783" y="1358"/>
                    <a:pt x="783" y="1358"/>
                    <a:pt x="784" y="1359"/>
                  </a:cubicBezTo>
                  <a:cubicBezTo>
                    <a:pt x="784" y="1359"/>
                    <a:pt x="785" y="1359"/>
                    <a:pt x="785" y="1360"/>
                  </a:cubicBezTo>
                  <a:cubicBezTo>
                    <a:pt x="786" y="1360"/>
                    <a:pt x="786" y="1360"/>
                    <a:pt x="786" y="1360"/>
                  </a:cubicBezTo>
                  <a:cubicBezTo>
                    <a:pt x="787" y="1361"/>
                    <a:pt x="787" y="1361"/>
                    <a:pt x="788" y="1361"/>
                  </a:cubicBezTo>
                  <a:cubicBezTo>
                    <a:pt x="789" y="1363"/>
                    <a:pt x="795" y="1362"/>
                    <a:pt x="797" y="1363"/>
                  </a:cubicBezTo>
                  <a:cubicBezTo>
                    <a:pt x="798" y="1365"/>
                    <a:pt x="800" y="1369"/>
                    <a:pt x="806" y="1369"/>
                  </a:cubicBezTo>
                  <a:cubicBezTo>
                    <a:pt x="812" y="1368"/>
                    <a:pt x="826" y="1367"/>
                    <a:pt x="830" y="1365"/>
                  </a:cubicBezTo>
                  <a:cubicBezTo>
                    <a:pt x="833" y="1362"/>
                    <a:pt x="839" y="1357"/>
                    <a:pt x="843" y="1351"/>
                  </a:cubicBezTo>
                  <a:cubicBezTo>
                    <a:pt x="844" y="1350"/>
                    <a:pt x="845" y="1349"/>
                    <a:pt x="846" y="1347"/>
                  </a:cubicBezTo>
                  <a:cubicBezTo>
                    <a:pt x="846" y="1347"/>
                    <a:pt x="847" y="1346"/>
                    <a:pt x="847" y="1346"/>
                  </a:cubicBezTo>
                  <a:cubicBezTo>
                    <a:pt x="848" y="1345"/>
                    <a:pt x="848" y="1344"/>
                    <a:pt x="849" y="1343"/>
                  </a:cubicBezTo>
                  <a:cubicBezTo>
                    <a:pt x="849" y="1342"/>
                    <a:pt x="849" y="1342"/>
                    <a:pt x="850" y="1341"/>
                  </a:cubicBezTo>
                  <a:cubicBezTo>
                    <a:pt x="850" y="1340"/>
                    <a:pt x="851" y="1339"/>
                    <a:pt x="851" y="1338"/>
                  </a:cubicBezTo>
                  <a:cubicBezTo>
                    <a:pt x="851" y="1338"/>
                    <a:pt x="851" y="1338"/>
                    <a:pt x="851" y="1338"/>
                  </a:cubicBezTo>
                  <a:cubicBezTo>
                    <a:pt x="851" y="1338"/>
                    <a:pt x="852" y="1338"/>
                    <a:pt x="852" y="1337"/>
                  </a:cubicBezTo>
                  <a:cubicBezTo>
                    <a:pt x="852" y="1336"/>
                    <a:pt x="852" y="1335"/>
                    <a:pt x="853" y="1335"/>
                  </a:cubicBezTo>
                  <a:cubicBezTo>
                    <a:pt x="853" y="1333"/>
                    <a:pt x="856" y="1330"/>
                    <a:pt x="859" y="1328"/>
                  </a:cubicBezTo>
                  <a:cubicBezTo>
                    <a:pt x="861" y="1325"/>
                    <a:pt x="866" y="1324"/>
                    <a:pt x="867" y="1317"/>
                  </a:cubicBezTo>
                  <a:cubicBezTo>
                    <a:pt x="867" y="1311"/>
                    <a:pt x="870" y="1304"/>
                    <a:pt x="872" y="1302"/>
                  </a:cubicBezTo>
                  <a:cubicBezTo>
                    <a:pt x="875" y="1299"/>
                    <a:pt x="880" y="1298"/>
                    <a:pt x="879" y="1300"/>
                  </a:cubicBezTo>
                  <a:cubicBezTo>
                    <a:pt x="878" y="1303"/>
                    <a:pt x="870" y="1313"/>
                    <a:pt x="873" y="1312"/>
                  </a:cubicBezTo>
                  <a:cubicBezTo>
                    <a:pt x="876" y="1310"/>
                    <a:pt x="884" y="1303"/>
                    <a:pt x="888" y="1299"/>
                  </a:cubicBezTo>
                  <a:cubicBezTo>
                    <a:pt x="893" y="1295"/>
                    <a:pt x="898" y="1278"/>
                    <a:pt x="903" y="1276"/>
                  </a:cubicBezTo>
                  <a:cubicBezTo>
                    <a:pt x="907" y="1274"/>
                    <a:pt x="910" y="1274"/>
                    <a:pt x="912" y="1271"/>
                  </a:cubicBezTo>
                  <a:cubicBezTo>
                    <a:pt x="915" y="1267"/>
                    <a:pt x="913" y="1263"/>
                    <a:pt x="915" y="1259"/>
                  </a:cubicBezTo>
                  <a:cubicBezTo>
                    <a:pt x="918" y="1255"/>
                    <a:pt x="913" y="1251"/>
                    <a:pt x="916" y="1247"/>
                  </a:cubicBezTo>
                  <a:cubicBezTo>
                    <a:pt x="918" y="1243"/>
                    <a:pt x="916" y="1237"/>
                    <a:pt x="921" y="1232"/>
                  </a:cubicBezTo>
                  <a:cubicBezTo>
                    <a:pt x="925" y="1226"/>
                    <a:pt x="938" y="1215"/>
                    <a:pt x="944" y="1212"/>
                  </a:cubicBezTo>
                  <a:cubicBezTo>
                    <a:pt x="951" y="1210"/>
                    <a:pt x="952" y="1207"/>
                    <a:pt x="957" y="1206"/>
                  </a:cubicBezTo>
                  <a:cubicBezTo>
                    <a:pt x="962" y="1204"/>
                    <a:pt x="964" y="1200"/>
                    <a:pt x="971" y="1197"/>
                  </a:cubicBezTo>
                  <a:cubicBezTo>
                    <a:pt x="977" y="1194"/>
                    <a:pt x="992" y="1195"/>
                    <a:pt x="999" y="1194"/>
                  </a:cubicBezTo>
                  <a:cubicBezTo>
                    <a:pt x="1007" y="1192"/>
                    <a:pt x="1013" y="1184"/>
                    <a:pt x="1014" y="1182"/>
                  </a:cubicBezTo>
                  <a:cubicBezTo>
                    <a:pt x="1016" y="1180"/>
                    <a:pt x="1025" y="1163"/>
                    <a:pt x="1029" y="1159"/>
                  </a:cubicBezTo>
                  <a:cubicBezTo>
                    <a:pt x="1034" y="1155"/>
                    <a:pt x="1038" y="1144"/>
                    <a:pt x="1040" y="1137"/>
                  </a:cubicBezTo>
                  <a:cubicBezTo>
                    <a:pt x="1042" y="1130"/>
                    <a:pt x="1048" y="1118"/>
                    <a:pt x="1048" y="1115"/>
                  </a:cubicBezTo>
                  <a:cubicBezTo>
                    <a:pt x="1049" y="1111"/>
                    <a:pt x="1051" y="1112"/>
                    <a:pt x="1053" y="1103"/>
                  </a:cubicBezTo>
                  <a:cubicBezTo>
                    <a:pt x="1054" y="1093"/>
                    <a:pt x="1054" y="1077"/>
                    <a:pt x="1059" y="1074"/>
                  </a:cubicBezTo>
                  <a:cubicBezTo>
                    <a:pt x="1063" y="1072"/>
                    <a:pt x="1065" y="1070"/>
                    <a:pt x="1070" y="1065"/>
                  </a:cubicBezTo>
                  <a:cubicBezTo>
                    <a:pt x="1074" y="1059"/>
                    <a:pt x="1084" y="1044"/>
                    <a:pt x="1092" y="1038"/>
                  </a:cubicBezTo>
                  <a:cubicBezTo>
                    <a:pt x="1100" y="1033"/>
                    <a:pt x="1112" y="1020"/>
                    <a:pt x="1113" y="1012"/>
                  </a:cubicBezTo>
                  <a:cubicBezTo>
                    <a:pt x="1114" y="1005"/>
                    <a:pt x="1115" y="998"/>
                    <a:pt x="1113" y="993"/>
                  </a:cubicBezTo>
                  <a:cubicBezTo>
                    <a:pt x="1112" y="989"/>
                    <a:pt x="1114" y="986"/>
                    <a:pt x="1111" y="984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57" name="Freeform 59"/>
            <p:cNvSpPr>
              <a:spLocks noChangeArrowheads="1"/>
            </p:cNvSpPr>
            <p:nvPr/>
          </p:nvSpPr>
          <p:spPr bwMode="auto">
            <a:xfrm>
              <a:off x="2746578" y="4084025"/>
              <a:ext cx="114934" cy="91594"/>
            </a:xfrm>
            <a:custGeom>
              <a:avLst/>
              <a:gdLst>
                <a:gd name="T0" fmla="*/ 143973011 w 77"/>
                <a:gd name="T1" fmla="*/ 113630675 h 66"/>
                <a:gd name="T2" fmla="*/ 108952672 w 77"/>
                <a:gd name="T3" fmla="*/ 86667335 h 66"/>
                <a:gd name="T4" fmla="*/ 89497372 w 77"/>
                <a:gd name="T5" fmla="*/ 50074161 h 66"/>
                <a:gd name="T6" fmla="*/ 83659951 w 77"/>
                <a:gd name="T7" fmla="*/ 34666936 h 66"/>
                <a:gd name="T8" fmla="*/ 91443201 w 77"/>
                <a:gd name="T9" fmla="*/ 15407219 h 66"/>
                <a:gd name="T10" fmla="*/ 87551565 w 77"/>
                <a:gd name="T11" fmla="*/ 5777361 h 66"/>
                <a:gd name="T12" fmla="*/ 87551565 w 77"/>
                <a:gd name="T13" fmla="*/ 3852499 h 66"/>
                <a:gd name="T14" fmla="*/ 85605758 w 77"/>
                <a:gd name="T15" fmla="*/ 1926249 h 66"/>
                <a:gd name="T16" fmla="*/ 85605758 w 77"/>
                <a:gd name="T17" fmla="*/ 1926249 h 66"/>
                <a:gd name="T18" fmla="*/ 83659951 w 77"/>
                <a:gd name="T19" fmla="*/ 0 h 66"/>
                <a:gd name="T20" fmla="*/ 81714145 w 77"/>
                <a:gd name="T21" fmla="*/ 0 h 66"/>
                <a:gd name="T22" fmla="*/ 79769733 w 77"/>
                <a:gd name="T23" fmla="*/ 3852499 h 66"/>
                <a:gd name="T24" fmla="*/ 68096286 w 77"/>
                <a:gd name="T25" fmla="*/ 13482358 h 66"/>
                <a:gd name="T26" fmla="*/ 64204673 w 77"/>
                <a:gd name="T27" fmla="*/ 5777361 h 66"/>
                <a:gd name="T28" fmla="*/ 52531227 w 77"/>
                <a:gd name="T29" fmla="*/ 15407219 h 66"/>
                <a:gd name="T30" fmla="*/ 46693806 w 77"/>
                <a:gd name="T31" fmla="*/ 26963329 h 66"/>
                <a:gd name="T32" fmla="*/ 58367252 w 77"/>
                <a:gd name="T33" fmla="*/ 34666936 h 66"/>
                <a:gd name="T34" fmla="*/ 60313059 w 77"/>
                <a:gd name="T35" fmla="*/ 50074161 h 66"/>
                <a:gd name="T36" fmla="*/ 38911963 w 77"/>
                <a:gd name="T37" fmla="*/ 63556514 h 66"/>
                <a:gd name="T38" fmla="*/ 36966156 w 77"/>
                <a:gd name="T39" fmla="*/ 77038867 h 66"/>
                <a:gd name="T40" fmla="*/ 48639613 w 77"/>
                <a:gd name="T41" fmla="*/ 94372351 h 66"/>
                <a:gd name="T42" fmla="*/ 31130130 w 77"/>
                <a:gd name="T43" fmla="*/ 92446102 h 66"/>
                <a:gd name="T44" fmla="*/ 23346903 w 77"/>
                <a:gd name="T45" fmla="*/ 98223461 h 66"/>
                <a:gd name="T46" fmla="*/ 9727642 w 77"/>
                <a:gd name="T47" fmla="*/ 94372351 h 66"/>
                <a:gd name="T48" fmla="*/ 5837423 w 77"/>
                <a:gd name="T49" fmla="*/ 113630675 h 66"/>
                <a:gd name="T50" fmla="*/ 27238517 w 77"/>
                <a:gd name="T51" fmla="*/ 115556923 h 66"/>
                <a:gd name="T52" fmla="*/ 54477034 w 77"/>
                <a:gd name="T53" fmla="*/ 121335669 h 66"/>
                <a:gd name="T54" fmla="*/ 73932312 w 77"/>
                <a:gd name="T55" fmla="*/ 119409421 h 66"/>
                <a:gd name="T56" fmla="*/ 75878119 w 77"/>
                <a:gd name="T57" fmla="*/ 119409421 h 66"/>
                <a:gd name="T58" fmla="*/ 79769733 w 77"/>
                <a:gd name="T59" fmla="*/ 117483172 h 66"/>
                <a:gd name="T60" fmla="*/ 81714145 w 77"/>
                <a:gd name="T61" fmla="*/ 117483172 h 66"/>
                <a:gd name="T62" fmla="*/ 85605758 w 77"/>
                <a:gd name="T63" fmla="*/ 117483172 h 66"/>
                <a:gd name="T64" fmla="*/ 87551565 w 77"/>
                <a:gd name="T65" fmla="*/ 117483172 h 66"/>
                <a:gd name="T66" fmla="*/ 89497372 w 77"/>
                <a:gd name="T67" fmla="*/ 117483172 h 66"/>
                <a:gd name="T68" fmla="*/ 91443201 w 77"/>
                <a:gd name="T69" fmla="*/ 119409421 h 66"/>
                <a:gd name="T70" fmla="*/ 95333419 w 77"/>
                <a:gd name="T71" fmla="*/ 119409421 h 66"/>
                <a:gd name="T72" fmla="*/ 116735900 w 77"/>
                <a:gd name="T73" fmla="*/ 127113028 h 66"/>
                <a:gd name="T74" fmla="*/ 134245371 w 77"/>
                <a:gd name="T75" fmla="*/ 119409421 h 66"/>
                <a:gd name="T76" fmla="*/ 143973011 w 77"/>
                <a:gd name="T77" fmla="*/ 113630675 h 6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7"/>
                <a:gd name="T118" fmla="*/ 0 h 66"/>
                <a:gd name="T119" fmla="*/ 77 w 77"/>
                <a:gd name="T120" fmla="*/ 66 h 6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7" h="66">
                  <a:moveTo>
                    <a:pt x="74" y="59"/>
                  </a:moveTo>
                  <a:cubicBezTo>
                    <a:pt x="69" y="56"/>
                    <a:pt x="57" y="49"/>
                    <a:pt x="56" y="45"/>
                  </a:cubicBezTo>
                  <a:cubicBezTo>
                    <a:pt x="55" y="40"/>
                    <a:pt x="47" y="30"/>
                    <a:pt x="46" y="26"/>
                  </a:cubicBezTo>
                  <a:cubicBezTo>
                    <a:pt x="46" y="23"/>
                    <a:pt x="41" y="22"/>
                    <a:pt x="43" y="18"/>
                  </a:cubicBezTo>
                  <a:cubicBezTo>
                    <a:pt x="46" y="14"/>
                    <a:pt x="49" y="16"/>
                    <a:pt x="47" y="8"/>
                  </a:cubicBezTo>
                  <a:cubicBezTo>
                    <a:pt x="46" y="6"/>
                    <a:pt x="46" y="4"/>
                    <a:pt x="45" y="3"/>
                  </a:cubicBezTo>
                  <a:cubicBezTo>
                    <a:pt x="45" y="3"/>
                    <a:pt x="45" y="2"/>
                    <a:pt x="45" y="2"/>
                  </a:cubicBezTo>
                  <a:cubicBezTo>
                    <a:pt x="44" y="2"/>
                    <a:pt x="44" y="1"/>
                    <a:pt x="44" y="1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3" y="1"/>
                    <a:pt x="43" y="0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1" y="1"/>
                    <a:pt x="41" y="2"/>
                  </a:cubicBezTo>
                  <a:cubicBezTo>
                    <a:pt x="40" y="4"/>
                    <a:pt x="37" y="9"/>
                    <a:pt x="35" y="7"/>
                  </a:cubicBezTo>
                  <a:cubicBezTo>
                    <a:pt x="34" y="5"/>
                    <a:pt x="36" y="0"/>
                    <a:pt x="33" y="3"/>
                  </a:cubicBezTo>
                  <a:cubicBezTo>
                    <a:pt x="31" y="6"/>
                    <a:pt x="28" y="8"/>
                    <a:pt x="27" y="8"/>
                  </a:cubicBezTo>
                  <a:cubicBezTo>
                    <a:pt x="25" y="8"/>
                    <a:pt x="23" y="11"/>
                    <a:pt x="24" y="14"/>
                  </a:cubicBezTo>
                  <a:cubicBezTo>
                    <a:pt x="25" y="16"/>
                    <a:pt x="28" y="15"/>
                    <a:pt x="30" y="18"/>
                  </a:cubicBezTo>
                  <a:cubicBezTo>
                    <a:pt x="32" y="20"/>
                    <a:pt x="35" y="22"/>
                    <a:pt x="31" y="26"/>
                  </a:cubicBezTo>
                  <a:cubicBezTo>
                    <a:pt x="27" y="29"/>
                    <a:pt x="22" y="32"/>
                    <a:pt x="20" y="33"/>
                  </a:cubicBezTo>
                  <a:cubicBezTo>
                    <a:pt x="18" y="34"/>
                    <a:pt x="15" y="37"/>
                    <a:pt x="19" y="40"/>
                  </a:cubicBezTo>
                  <a:cubicBezTo>
                    <a:pt x="24" y="43"/>
                    <a:pt x="27" y="50"/>
                    <a:pt x="25" y="49"/>
                  </a:cubicBezTo>
                  <a:cubicBezTo>
                    <a:pt x="24" y="49"/>
                    <a:pt x="17" y="46"/>
                    <a:pt x="16" y="48"/>
                  </a:cubicBezTo>
                  <a:cubicBezTo>
                    <a:pt x="15" y="50"/>
                    <a:pt x="15" y="52"/>
                    <a:pt x="12" y="51"/>
                  </a:cubicBezTo>
                  <a:cubicBezTo>
                    <a:pt x="10" y="50"/>
                    <a:pt x="7" y="48"/>
                    <a:pt x="5" y="49"/>
                  </a:cubicBezTo>
                  <a:cubicBezTo>
                    <a:pt x="3" y="51"/>
                    <a:pt x="0" y="58"/>
                    <a:pt x="3" y="59"/>
                  </a:cubicBezTo>
                  <a:cubicBezTo>
                    <a:pt x="6" y="61"/>
                    <a:pt x="11" y="57"/>
                    <a:pt x="14" y="60"/>
                  </a:cubicBezTo>
                  <a:cubicBezTo>
                    <a:pt x="17" y="63"/>
                    <a:pt x="24" y="62"/>
                    <a:pt x="28" y="63"/>
                  </a:cubicBezTo>
                  <a:cubicBezTo>
                    <a:pt x="29" y="63"/>
                    <a:pt x="34" y="62"/>
                    <a:pt x="38" y="62"/>
                  </a:cubicBezTo>
                  <a:cubicBezTo>
                    <a:pt x="38" y="62"/>
                    <a:pt x="38" y="62"/>
                    <a:pt x="39" y="62"/>
                  </a:cubicBezTo>
                  <a:cubicBezTo>
                    <a:pt x="39" y="62"/>
                    <a:pt x="40" y="62"/>
                    <a:pt x="41" y="61"/>
                  </a:cubicBezTo>
                  <a:cubicBezTo>
                    <a:pt x="41" y="61"/>
                    <a:pt x="41" y="61"/>
                    <a:pt x="42" y="61"/>
                  </a:cubicBezTo>
                  <a:cubicBezTo>
                    <a:pt x="42" y="61"/>
                    <a:pt x="43" y="61"/>
                    <a:pt x="44" y="61"/>
                  </a:cubicBezTo>
                  <a:cubicBezTo>
                    <a:pt x="44" y="61"/>
                    <a:pt x="44" y="61"/>
                    <a:pt x="45" y="61"/>
                  </a:cubicBezTo>
                  <a:cubicBezTo>
                    <a:pt x="45" y="61"/>
                    <a:pt x="46" y="61"/>
                    <a:pt x="46" y="61"/>
                  </a:cubicBezTo>
                  <a:cubicBezTo>
                    <a:pt x="46" y="61"/>
                    <a:pt x="47" y="61"/>
                    <a:pt x="47" y="62"/>
                  </a:cubicBezTo>
                  <a:cubicBezTo>
                    <a:pt x="48" y="62"/>
                    <a:pt x="48" y="62"/>
                    <a:pt x="49" y="62"/>
                  </a:cubicBezTo>
                  <a:cubicBezTo>
                    <a:pt x="52" y="64"/>
                    <a:pt x="57" y="66"/>
                    <a:pt x="60" y="66"/>
                  </a:cubicBezTo>
                  <a:cubicBezTo>
                    <a:pt x="62" y="65"/>
                    <a:pt x="66" y="62"/>
                    <a:pt x="69" y="62"/>
                  </a:cubicBezTo>
                  <a:cubicBezTo>
                    <a:pt x="71" y="63"/>
                    <a:pt x="77" y="61"/>
                    <a:pt x="74" y="59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58" name="Freeform 60"/>
            <p:cNvSpPr>
              <a:spLocks noChangeArrowheads="1"/>
            </p:cNvSpPr>
            <p:nvPr/>
          </p:nvSpPr>
          <p:spPr bwMode="auto">
            <a:xfrm>
              <a:off x="2798601" y="4175618"/>
              <a:ext cx="26616" cy="11308"/>
            </a:xfrm>
            <a:custGeom>
              <a:avLst/>
              <a:gdLst>
                <a:gd name="T0" fmla="*/ 7637085 w 18"/>
                <a:gd name="T1" fmla="*/ 3995964 h 8"/>
                <a:gd name="T2" fmla="*/ 22911258 w 18"/>
                <a:gd name="T3" fmla="*/ 13985168 h 8"/>
                <a:gd name="T4" fmla="*/ 7637085 w 18"/>
                <a:gd name="T5" fmla="*/ 3995964 h 8"/>
                <a:gd name="T6" fmla="*/ 0 60000 65536"/>
                <a:gd name="T7" fmla="*/ 0 60000 65536"/>
                <a:gd name="T8" fmla="*/ 0 60000 65536"/>
                <a:gd name="T9" fmla="*/ 0 w 18"/>
                <a:gd name="T10" fmla="*/ 0 h 8"/>
                <a:gd name="T11" fmla="*/ 18 w 18"/>
                <a:gd name="T12" fmla="*/ 8 h 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8">
                  <a:moveTo>
                    <a:pt x="4" y="2"/>
                  </a:moveTo>
                  <a:cubicBezTo>
                    <a:pt x="0" y="4"/>
                    <a:pt x="11" y="8"/>
                    <a:pt x="12" y="7"/>
                  </a:cubicBezTo>
                  <a:cubicBezTo>
                    <a:pt x="18" y="2"/>
                    <a:pt x="7" y="0"/>
                    <a:pt x="4" y="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59" name="Freeform 61"/>
            <p:cNvSpPr>
              <a:spLocks noChangeArrowheads="1"/>
            </p:cNvSpPr>
            <p:nvPr/>
          </p:nvSpPr>
          <p:spPr bwMode="auto">
            <a:xfrm>
              <a:off x="2762306" y="4177880"/>
              <a:ext cx="27826" cy="14700"/>
            </a:xfrm>
            <a:custGeom>
              <a:avLst/>
              <a:gdLst>
                <a:gd name="T0" fmla="*/ 5619386 w 19"/>
                <a:gd name="T1" fmla="*/ 4321800 h 10"/>
                <a:gd name="T2" fmla="*/ 13110986 w 19"/>
                <a:gd name="T3" fmla="*/ 17287199 h 10"/>
                <a:gd name="T4" fmla="*/ 31841356 w 19"/>
                <a:gd name="T5" fmla="*/ 4321800 h 10"/>
                <a:gd name="T6" fmla="*/ 5619386 w 19"/>
                <a:gd name="T7" fmla="*/ 4321800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"/>
                <a:gd name="T13" fmla="*/ 0 h 10"/>
                <a:gd name="T14" fmla="*/ 19 w 19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" h="10">
                  <a:moveTo>
                    <a:pt x="3" y="2"/>
                  </a:moveTo>
                  <a:cubicBezTo>
                    <a:pt x="0" y="3"/>
                    <a:pt x="5" y="5"/>
                    <a:pt x="7" y="8"/>
                  </a:cubicBezTo>
                  <a:cubicBezTo>
                    <a:pt x="10" y="10"/>
                    <a:pt x="15" y="3"/>
                    <a:pt x="17" y="2"/>
                  </a:cubicBezTo>
                  <a:cubicBezTo>
                    <a:pt x="19" y="0"/>
                    <a:pt x="6" y="0"/>
                    <a:pt x="3" y="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60" name="Freeform 62"/>
            <p:cNvSpPr>
              <a:spLocks noChangeArrowheads="1"/>
            </p:cNvSpPr>
            <p:nvPr/>
          </p:nvSpPr>
          <p:spPr bwMode="auto">
            <a:xfrm>
              <a:off x="2689717" y="4096463"/>
              <a:ext cx="42343" cy="47493"/>
            </a:xfrm>
            <a:custGeom>
              <a:avLst/>
              <a:gdLst>
                <a:gd name="T0" fmla="*/ 29787273 w 29"/>
                <a:gd name="T1" fmla="*/ 23414049 h 34"/>
                <a:gd name="T2" fmla="*/ 5584687 w 29"/>
                <a:gd name="T3" fmla="*/ 1951403 h 34"/>
                <a:gd name="T4" fmla="*/ 7447159 w 29"/>
                <a:gd name="T5" fmla="*/ 15609830 h 34"/>
                <a:gd name="T6" fmla="*/ 16755426 w 29"/>
                <a:gd name="T7" fmla="*/ 25365452 h 34"/>
                <a:gd name="T8" fmla="*/ 22340111 w 29"/>
                <a:gd name="T9" fmla="*/ 33171063 h 34"/>
                <a:gd name="T10" fmla="*/ 22340111 w 29"/>
                <a:gd name="T11" fmla="*/ 48779501 h 34"/>
                <a:gd name="T12" fmla="*/ 39095537 w 29"/>
                <a:gd name="T13" fmla="*/ 64389326 h 34"/>
                <a:gd name="T14" fmla="*/ 52128754 w 29"/>
                <a:gd name="T15" fmla="*/ 50730904 h 34"/>
                <a:gd name="T16" fmla="*/ 29787273 w 29"/>
                <a:gd name="T17" fmla="*/ 23414049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34"/>
                <a:gd name="T29" fmla="*/ 29 w 29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34">
                  <a:moveTo>
                    <a:pt x="16" y="12"/>
                  </a:moveTo>
                  <a:cubicBezTo>
                    <a:pt x="13" y="8"/>
                    <a:pt x="6" y="2"/>
                    <a:pt x="3" y="1"/>
                  </a:cubicBezTo>
                  <a:cubicBezTo>
                    <a:pt x="0" y="0"/>
                    <a:pt x="4" y="6"/>
                    <a:pt x="4" y="8"/>
                  </a:cubicBezTo>
                  <a:cubicBezTo>
                    <a:pt x="5" y="11"/>
                    <a:pt x="8" y="13"/>
                    <a:pt x="9" y="13"/>
                  </a:cubicBezTo>
                  <a:cubicBezTo>
                    <a:pt x="11" y="12"/>
                    <a:pt x="13" y="17"/>
                    <a:pt x="12" y="17"/>
                  </a:cubicBezTo>
                  <a:cubicBezTo>
                    <a:pt x="11" y="18"/>
                    <a:pt x="11" y="22"/>
                    <a:pt x="12" y="25"/>
                  </a:cubicBezTo>
                  <a:cubicBezTo>
                    <a:pt x="14" y="29"/>
                    <a:pt x="18" y="32"/>
                    <a:pt x="21" y="33"/>
                  </a:cubicBezTo>
                  <a:cubicBezTo>
                    <a:pt x="24" y="34"/>
                    <a:pt x="28" y="27"/>
                    <a:pt x="28" y="26"/>
                  </a:cubicBezTo>
                  <a:cubicBezTo>
                    <a:pt x="29" y="25"/>
                    <a:pt x="19" y="15"/>
                    <a:pt x="16" y="1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61" name="Freeform 63"/>
            <p:cNvSpPr>
              <a:spLocks noChangeArrowheads="1"/>
            </p:cNvSpPr>
            <p:nvPr/>
          </p:nvSpPr>
          <p:spPr bwMode="auto">
            <a:xfrm>
              <a:off x="2735690" y="4107771"/>
              <a:ext cx="26616" cy="29400"/>
            </a:xfrm>
            <a:custGeom>
              <a:avLst/>
              <a:gdLst>
                <a:gd name="T0" fmla="*/ 13364554 w 18"/>
                <a:gd name="T1" fmla="*/ 7840000 h 21"/>
                <a:gd name="T2" fmla="*/ 1909617 w 18"/>
                <a:gd name="T3" fmla="*/ 17639999 h 21"/>
                <a:gd name="T4" fmla="*/ 19093403 w 18"/>
                <a:gd name="T5" fmla="*/ 39199997 h 21"/>
                <a:gd name="T6" fmla="*/ 32457957 w 18"/>
                <a:gd name="T7" fmla="*/ 3920000 h 21"/>
                <a:gd name="T8" fmla="*/ 13364554 w 18"/>
                <a:gd name="T9" fmla="*/ 784000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21"/>
                <a:gd name="T17" fmla="*/ 18 w 18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21">
                  <a:moveTo>
                    <a:pt x="7" y="4"/>
                  </a:moveTo>
                  <a:cubicBezTo>
                    <a:pt x="4" y="6"/>
                    <a:pt x="2" y="5"/>
                    <a:pt x="1" y="9"/>
                  </a:cubicBezTo>
                  <a:cubicBezTo>
                    <a:pt x="0" y="13"/>
                    <a:pt x="6" y="18"/>
                    <a:pt x="10" y="20"/>
                  </a:cubicBezTo>
                  <a:cubicBezTo>
                    <a:pt x="13" y="21"/>
                    <a:pt x="18" y="3"/>
                    <a:pt x="17" y="2"/>
                  </a:cubicBezTo>
                  <a:cubicBezTo>
                    <a:pt x="16" y="0"/>
                    <a:pt x="10" y="2"/>
                    <a:pt x="7" y="4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62" name="Freeform 64"/>
            <p:cNvSpPr>
              <a:spLocks noChangeArrowheads="1"/>
            </p:cNvSpPr>
            <p:nvPr/>
          </p:nvSpPr>
          <p:spPr bwMode="auto">
            <a:xfrm>
              <a:off x="2905066" y="2653581"/>
              <a:ext cx="171795" cy="53147"/>
            </a:xfrm>
            <a:custGeom>
              <a:avLst/>
              <a:gdLst>
                <a:gd name="T0" fmla="*/ 197280322 w 116"/>
                <a:gd name="T1" fmla="*/ 68712252 h 39"/>
                <a:gd name="T2" fmla="*/ 185787947 w 116"/>
                <a:gd name="T3" fmla="*/ 55711683 h 39"/>
                <a:gd name="T4" fmla="*/ 181957156 w 116"/>
                <a:gd name="T5" fmla="*/ 50140789 h 39"/>
                <a:gd name="T6" fmla="*/ 174295529 w 116"/>
                <a:gd name="T7" fmla="*/ 46427314 h 39"/>
                <a:gd name="T8" fmla="*/ 153227559 w 116"/>
                <a:gd name="T9" fmla="*/ 38998991 h 39"/>
                <a:gd name="T10" fmla="*/ 134073600 w 116"/>
                <a:gd name="T11" fmla="*/ 29713260 h 39"/>
                <a:gd name="T12" fmla="*/ 95767067 w 116"/>
                <a:gd name="T13" fmla="*/ 9285734 h 39"/>
                <a:gd name="T14" fmla="*/ 47883534 w 116"/>
                <a:gd name="T15" fmla="*/ 5570895 h 39"/>
                <a:gd name="T16" fmla="*/ 5746190 w 116"/>
                <a:gd name="T17" fmla="*/ 22284943 h 39"/>
                <a:gd name="T18" fmla="*/ 24898773 w 116"/>
                <a:gd name="T19" fmla="*/ 25998423 h 39"/>
                <a:gd name="T20" fmla="*/ 38306544 w 116"/>
                <a:gd name="T21" fmla="*/ 35284154 h 39"/>
                <a:gd name="T22" fmla="*/ 36391148 w 116"/>
                <a:gd name="T23" fmla="*/ 20427524 h 39"/>
                <a:gd name="T24" fmla="*/ 49798930 w 116"/>
                <a:gd name="T25" fmla="*/ 14856630 h 39"/>
                <a:gd name="T26" fmla="*/ 57460513 w 116"/>
                <a:gd name="T27" fmla="*/ 20427524 h 39"/>
                <a:gd name="T28" fmla="*/ 68951504 w 116"/>
                <a:gd name="T29" fmla="*/ 25998423 h 39"/>
                <a:gd name="T30" fmla="*/ 88105462 w 116"/>
                <a:gd name="T31" fmla="*/ 35284154 h 39"/>
                <a:gd name="T32" fmla="*/ 111090234 w 116"/>
                <a:gd name="T33" fmla="*/ 35284154 h 39"/>
                <a:gd name="T34" fmla="*/ 124496621 w 116"/>
                <a:gd name="T35" fmla="*/ 50140789 h 39"/>
                <a:gd name="T36" fmla="*/ 141735184 w 116"/>
                <a:gd name="T37" fmla="*/ 57569102 h 39"/>
                <a:gd name="T38" fmla="*/ 134073600 w 116"/>
                <a:gd name="T39" fmla="*/ 68712252 h 39"/>
                <a:gd name="T40" fmla="*/ 147481371 w 116"/>
                <a:gd name="T41" fmla="*/ 72425727 h 39"/>
                <a:gd name="T42" fmla="*/ 197280322 w 116"/>
                <a:gd name="T43" fmla="*/ 68712252 h 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16"/>
                <a:gd name="T67" fmla="*/ 0 h 39"/>
                <a:gd name="T68" fmla="*/ 116 w 116"/>
                <a:gd name="T69" fmla="*/ 39 h 3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16" h="39">
                  <a:moveTo>
                    <a:pt x="103" y="37"/>
                  </a:moveTo>
                  <a:cubicBezTo>
                    <a:pt x="116" y="36"/>
                    <a:pt x="100" y="30"/>
                    <a:pt x="97" y="30"/>
                  </a:cubicBezTo>
                  <a:cubicBezTo>
                    <a:pt x="94" y="30"/>
                    <a:pt x="94" y="28"/>
                    <a:pt x="95" y="27"/>
                  </a:cubicBezTo>
                  <a:cubicBezTo>
                    <a:pt x="97" y="26"/>
                    <a:pt x="94" y="25"/>
                    <a:pt x="91" y="25"/>
                  </a:cubicBezTo>
                  <a:cubicBezTo>
                    <a:pt x="89" y="24"/>
                    <a:pt x="83" y="23"/>
                    <a:pt x="80" y="21"/>
                  </a:cubicBezTo>
                  <a:cubicBezTo>
                    <a:pt x="77" y="18"/>
                    <a:pt x="76" y="16"/>
                    <a:pt x="70" y="16"/>
                  </a:cubicBezTo>
                  <a:cubicBezTo>
                    <a:pt x="64" y="15"/>
                    <a:pt x="56" y="11"/>
                    <a:pt x="50" y="5"/>
                  </a:cubicBezTo>
                  <a:cubicBezTo>
                    <a:pt x="45" y="0"/>
                    <a:pt x="32" y="2"/>
                    <a:pt x="25" y="3"/>
                  </a:cubicBezTo>
                  <a:cubicBezTo>
                    <a:pt x="17" y="3"/>
                    <a:pt x="7" y="9"/>
                    <a:pt x="3" y="12"/>
                  </a:cubicBezTo>
                  <a:cubicBezTo>
                    <a:pt x="0" y="15"/>
                    <a:pt x="9" y="13"/>
                    <a:pt x="13" y="14"/>
                  </a:cubicBezTo>
                  <a:cubicBezTo>
                    <a:pt x="17" y="15"/>
                    <a:pt x="18" y="18"/>
                    <a:pt x="20" y="19"/>
                  </a:cubicBezTo>
                  <a:cubicBezTo>
                    <a:pt x="23" y="19"/>
                    <a:pt x="19" y="13"/>
                    <a:pt x="19" y="11"/>
                  </a:cubicBezTo>
                  <a:cubicBezTo>
                    <a:pt x="19" y="10"/>
                    <a:pt x="22" y="8"/>
                    <a:pt x="26" y="8"/>
                  </a:cubicBezTo>
                  <a:cubicBezTo>
                    <a:pt x="29" y="8"/>
                    <a:pt x="31" y="9"/>
                    <a:pt x="30" y="11"/>
                  </a:cubicBezTo>
                  <a:cubicBezTo>
                    <a:pt x="30" y="13"/>
                    <a:pt x="32" y="13"/>
                    <a:pt x="36" y="14"/>
                  </a:cubicBezTo>
                  <a:cubicBezTo>
                    <a:pt x="41" y="15"/>
                    <a:pt x="43" y="17"/>
                    <a:pt x="46" y="19"/>
                  </a:cubicBezTo>
                  <a:cubicBezTo>
                    <a:pt x="49" y="22"/>
                    <a:pt x="54" y="18"/>
                    <a:pt x="58" y="19"/>
                  </a:cubicBezTo>
                  <a:cubicBezTo>
                    <a:pt x="62" y="20"/>
                    <a:pt x="64" y="25"/>
                    <a:pt x="65" y="27"/>
                  </a:cubicBezTo>
                  <a:cubicBezTo>
                    <a:pt x="65" y="30"/>
                    <a:pt x="68" y="29"/>
                    <a:pt x="74" y="31"/>
                  </a:cubicBezTo>
                  <a:cubicBezTo>
                    <a:pt x="79" y="33"/>
                    <a:pt x="72" y="35"/>
                    <a:pt x="70" y="37"/>
                  </a:cubicBezTo>
                  <a:cubicBezTo>
                    <a:pt x="68" y="38"/>
                    <a:pt x="71" y="38"/>
                    <a:pt x="77" y="39"/>
                  </a:cubicBezTo>
                  <a:cubicBezTo>
                    <a:pt x="83" y="39"/>
                    <a:pt x="100" y="37"/>
                    <a:pt x="103" y="37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63" name="Freeform 65"/>
            <p:cNvSpPr>
              <a:spLocks noChangeArrowheads="1"/>
            </p:cNvSpPr>
            <p:nvPr/>
          </p:nvSpPr>
          <p:spPr bwMode="auto">
            <a:xfrm>
              <a:off x="2990963" y="2725951"/>
              <a:ext cx="30246" cy="10177"/>
            </a:xfrm>
            <a:custGeom>
              <a:avLst/>
              <a:gdLst>
                <a:gd name="T0" fmla="*/ 3993703 w 20"/>
                <a:gd name="T1" fmla="*/ 4227817 h 7"/>
                <a:gd name="T2" fmla="*/ 9985670 w 20"/>
                <a:gd name="T3" fmla="*/ 12681998 h 7"/>
                <a:gd name="T4" fmla="*/ 31953864 w 20"/>
                <a:gd name="T5" fmla="*/ 10568088 h 7"/>
                <a:gd name="T6" fmla="*/ 17974489 w 20"/>
                <a:gd name="T7" fmla="*/ 2113908 h 7"/>
                <a:gd name="T8" fmla="*/ 3993703 w 20"/>
                <a:gd name="T9" fmla="*/ 42278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7"/>
                <a:gd name="T17" fmla="*/ 20 w 20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7">
                  <a:moveTo>
                    <a:pt x="2" y="2"/>
                  </a:moveTo>
                  <a:cubicBezTo>
                    <a:pt x="5" y="4"/>
                    <a:pt x="5" y="5"/>
                    <a:pt x="5" y="6"/>
                  </a:cubicBezTo>
                  <a:cubicBezTo>
                    <a:pt x="4" y="7"/>
                    <a:pt x="13" y="5"/>
                    <a:pt x="16" y="5"/>
                  </a:cubicBezTo>
                  <a:cubicBezTo>
                    <a:pt x="20" y="4"/>
                    <a:pt x="13" y="2"/>
                    <a:pt x="9" y="1"/>
                  </a:cubicBezTo>
                  <a:cubicBezTo>
                    <a:pt x="5" y="0"/>
                    <a:pt x="0" y="1"/>
                    <a:pt x="2" y="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64" name="Freeform 66"/>
            <p:cNvSpPr>
              <a:spLocks noChangeArrowheads="1"/>
            </p:cNvSpPr>
            <p:nvPr/>
          </p:nvSpPr>
          <p:spPr bwMode="auto">
            <a:xfrm>
              <a:off x="3055084" y="2724821"/>
              <a:ext cx="31455" cy="6785"/>
            </a:xfrm>
            <a:custGeom>
              <a:avLst/>
              <a:gdLst>
                <a:gd name="T0" fmla="*/ 7837000 w 21"/>
                <a:gd name="T1" fmla="*/ 3682898 h 5"/>
                <a:gd name="T2" fmla="*/ 33306200 w 21"/>
                <a:gd name="T3" fmla="*/ 7365796 h 5"/>
                <a:gd name="T4" fmla="*/ 17632200 w 21"/>
                <a:gd name="T5" fmla="*/ 0 h 5"/>
                <a:gd name="T6" fmla="*/ 7837000 w 21"/>
                <a:gd name="T7" fmla="*/ 3682898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"/>
                <a:gd name="T13" fmla="*/ 0 h 5"/>
                <a:gd name="T14" fmla="*/ 21 w 21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" h="5">
                  <a:moveTo>
                    <a:pt x="4" y="2"/>
                  </a:moveTo>
                  <a:cubicBezTo>
                    <a:pt x="7" y="4"/>
                    <a:pt x="15" y="5"/>
                    <a:pt x="17" y="4"/>
                  </a:cubicBezTo>
                  <a:cubicBezTo>
                    <a:pt x="21" y="2"/>
                    <a:pt x="14" y="0"/>
                    <a:pt x="9" y="0"/>
                  </a:cubicBezTo>
                  <a:cubicBezTo>
                    <a:pt x="5" y="0"/>
                    <a:pt x="0" y="1"/>
                    <a:pt x="4" y="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65" name="Freeform 67"/>
            <p:cNvSpPr>
              <a:spLocks noChangeArrowheads="1"/>
            </p:cNvSpPr>
            <p:nvPr/>
          </p:nvSpPr>
          <p:spPr bwMode="auto">
            <a:xfrm>
              <a:off x="3073231" y="2704466"/>
              <a:ext cx="73799" cy="27139"/>
            </a:xfrm>
            <a:custGeom>
              <a:avLst/>
              <a:gdLst>
                <a:gd name="T0" fmla="*/ 17122382 w 50"/>
                <a:gd name="T1" fmla="*/ 25777980 h 20"/>
                <a:gd name="T2" fmla="*/ 17122382 w 50"/>
                <a:gd name="T3" fmla="*/ 25777980 h 20"/>
                <a:gd name="T4" fmla="*/ 20926435 w 50"/>
                <a:gd name="T5" fmla="*/ 29460741 h 20"/>
                <a:gd name="T6" fmla="*/ 20926435 w 50"/>
                <a:gd name="T7" fmla="*/ 29460741 h 20"/>
                <a:gd name="T8" fmla="*/ 24731873 w 50"/>
                <a:gd name="T9" fmla="*/ 33143502 h 20"/>
                <a:gd name="T10" fmla="*/ 24731873 w 50"/>
                <a:gd name="T11" fmla="*/ 33143502 h 20"/>
                <a:gd name="T12" fmla="*/ 24731873 w 50"/>
                <a:gd name="T13" fmla="*/ 33143502 h 20"/>
                <a:gd name="T14" fmla="*/ 30437953 w 50"/>
                <a:gd name="T15" fmla="*/ 34984882 h 20"/>
                <a:gd name="T16" fmla="*/ 30437953 w 50"/>
                <a:gd name="T17" fmla="*/ 34984882 h 20"/>
                <a:gd name="T18" fmla="*/ 34243385 w 50"/>
                <a:gd name="T19" fmla="*/ 36826263 h 20"/>
                <a:gd name="T20" fmla="*/ 47560340 w 50"/>
                <a:gd name="T21" fmla="*/ 29460741 h 20"/>
                <a:gd name="T22" fmla="*/ 53267799 w 50"/>
                <a:gd name="T23" fmla="*/ 34984882 h 20"/>
                <a:gd name="T24" fmla="*/ 72292202 w 50"/>
                <a:gd name="T25" fmla="*/ 31302121 h 20"/>
                <a:gd name="T26" fmla="*/ 93218653 w 50"/>
                <a:gd name="T27" fmla="*/ 33143502 h 20"/>
                <a:gd name="T28" fmla="*/ 87511173 w 50"/>
                <a:gd name="T29" fmla="*/ 25777980 h 20"/>
                <a:gd name="T30" fmla="*/ 77998282 w 50"/>
                <a:gd name="T31" fmla="*/ 11048285 h 20"/>
                <a:gd name="T32" fmla="*/ 51365772 w 50"/>
                <a:gd name="T33" fmla="*/ 7365524 h 20"/>
                <a:gd name="T34" fmla="*/ 49462367 w 50"/>
                <a:gd name="T35" fmla="*/ 7365524 h 20"/>
                <a:gd name="T36" fmla="*/ 47560340 w 50"/>
                <a:gd name="T37" fmla="*/ 7365524 h 20"/>
                <a:gd name="T38" fmla="*/ 43754897 w 50"/>
                <a:gd name="T39" fmla="*/ 7365524 h 20"/>
                <a:gd name="T40" fmla="*/ 41852870 w 50"/>
                <a:gd name="T41" fmla="*/ 5524143 h 20"/>
                <a:gd name="T42" fmla="*/ 38048817 w 50"/>
                <a:gd name="T43" fmla="*/ 5524143 h 20"/>
                <a:gd name="T44" fmla="*/ 36145411 w 50"/>
                <a:gd name="T45" fmla="*/ 5524143 h 20"/>
                <a:gd name="T46" fmla="*/ 32341358 w 50"/>
                <a:gd name="T47" fmla="*/ 5524143 h 20"/>
                <a:gd name="T48" fmla="*/ 28535926 w 50"/>
                <a:gd name="T49" fmla="*/ 5524143 h 20"/>
                <a:gd name="T50" fmla="*/ 26633899 w 50"/>
                <a:gd name="T51" fmla="*/ 5524143 h 20"/>
                <a:gd name="T52" fmla="*/ 24731873 w 50"/>
                <a:gd name="T53" fmla="*/ 5524143 h 20"/>
                <a:gd name="T54" fmla="*/ 20926435 w 50"/>
                <a:gd name="T55" fmla="*/ 3682762 h 20"/>
                <a:gd name="T56" fmla="*/ 20926435 w 50"/>
                <a:gd name="T57" fmla="*/ 3682762 h 20"/>
                <a:gd name="T58" fmla="*/ 17122382 w 50"/>
                <a:gd name="T59" fmla="*/ 3682762 h 20"/>
                <a:gd name="T60" fmla="*/ 13316950 w 50"/>
                <a:gd name="T61" fmla="*/ 3682762 h 20"/>
                <a:gd name="T62" fmla="*/ 3805434 w 50"/>
                <a:gd name="T63" fmla="*/ 9206905 h 20"/>
                <a:gd name="T64" fmla="*/ 11414923 w 50"/>
                <a:gd name="T65" fmla="*/ 20253833 h 20"/>
                <a:gd name="T66" fmla="*/ 13316950 w 50"/>
                <a:gd name="T67" fmla="*/ 22095214 h 20"/>
                <a:gd name="T68" fmla="*/ 15218976 w 50"/>
                <a:gd name="T69" fmla="*/ 23936599 h 20"/>
                <a:gd name="T70" fmla="*/ 17122382 w 50"/>
                <a:gd name="T71" fmla="*/ 25777980 h 2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"/>
                <a:gd name="T109" fmla="*/ 0 h 20"/>
                <a:gd name="T110" fmla="*/ 50 w 50"/>
                <a:gd name="T111" fmla="*/ 20 h 2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" h="20">
                  <a:moveTo>
                    <a:pt x="9" y="14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0" y="15"/>
                    <a:pt x="10" y="15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2" y="17"/>
                    <a:pt x="13" y="17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4" y="18"/>
                    <a:pt x="15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7" y="20"/>
                    <a:pt x="18" y="20"/>
                    <a:pt x="18" y="20"/>
                  </a:cubicBezTo>
                  <a:cubicBezTo>
                    <a:pt x="21" y="20"/>
                    <a:pt x="23" y="17"/>
                    <a:pt x="25" y="16"/>
                  </a:cubicBezTo>
                  <a:cubicBezTo>
                    <a:pt x="27" y="15"/>
                    <a:pt x="27" y="17"/>
                    <a:pt x="28" y="19"/>
                  </a:cubicBezTo>
                  <a:cubicBezTo>
                    <a:pt x="30" y="20"/>
                    <a:pt x="34" y="18"/>
                    <a:pt x="38" y="17"/>
                  </a:cubicBezTo>
                  <a:cubicBezTo>
                    <a:pt x="42" y="15"/>
                    <a:pt x="47" y="18"/>
                    <a:pt x="49" y="18"/>
                  </a:cubicBezTo>
                  <a:cubicBezTo>
                    <a:pt x="50" y="18"/>
                    <a:pt x="49" y="14"/>
                    <a:pt x="46" y="14"/>
                  </a:cubicBezTo>
                  <a:cubicBezTo>
                    <a:pt x="43" y="13"/>
                    <a:pt x="43" y="9"/>
                    <a:pt x="41" y="6"/>
                  </a:cubicBezTo>
                  <a:cubicBezTo>
                    <a:pt x="39" y="4"/>
                    <a:pt x="31" y="3"/>
                    <a:pt x="27" y="4"/>
                  </a:cubicBezTo>
                  <a:cubicBezTo>
                    <a:pt x="27" y="4"/>
                    <a:pt x="26" y="4"/>
                    <a:pt x="26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4" y="4"/>
                    <a:pt x="24" y="4"/>
                    <a:pt x="23" y="4"/>
                  </a:cubicBezTo>
                  <a:cubicBezTo>
                    <a:pt x="23" y="4"/>
                    <a:pt x="22" y="4"/>
                    <a:pt x="22" y="3"/>
                  </a:cubicBezTo>
                  <a:cubicBezTo>
                    <a:pt x="21" y="3"/>
                    <a:pt x="21" y="3"/>
                    <a:pt x="20" y="3"/>
                  </a:cubicBezTo>
                  <a:cubicBezTo>
                    <a:pt x="20" y="3"/>
                    <a:pt x="19" y="3"/>
                    <a:pt x="19" y="3"/>
                  </a:cubicBezTo>
                  <a:cubicBezTo>
                    <a:pt x="18" y="3"/>
                    <a:pt x="18" y="3"/>
                    <a:pt x="17" y="3"/>
                  </a:cubicBezTo>
                  <a:cubicBezTo>
                    <a:pt x="17" y="3"/>
                    <a:pt x="16" y="3"/>
                    <a:pt x="15" y="3"/>
                  </a:cubicBezTo>
                  <a:cubicBezTo>
                    <a:pt x="15" y="3"/>
                    <a:pt x="15" y="3"/>
                    <a:pt x="14" y="3"/>
                  </a:cubicBezTo>
                  <a:cubicBezTo>
                    <a:pt x="14" y="3"/>
                    <a:pt x="13" y="3"/>
                    <a:pt x="13" y="3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0"/>
                    <a:pt x="0" y="3"/>
                    <a:pt x="2" y="5"/>
                  </a:cubicBezTo>
                  <a:cubicBezTo>
                    <a:pt x="4" y="6"/>
                    <a:pt x="5" y="8"/>
                    <a:pt x="6" y="11"/>
                  </a:cubicBezTo>
                  <a:cubicBezTo>
                    <a:pt x="7" y="11"/>
                    <a:pt x="7" y="12"/>
                    <a:pt x="7" y="12"/>
                  </a:cubicBezTo>
                  <a:cubicBezTo>
                    <a:pt x="7" y="12"/>
                    <a:pt x="8" y="13"/>
                    <a:pt x="8" y="13"/>
                  </a:cubicBezTo>
                  <a:cubicBezTo>
                    <a:pt x="8" y="13"/>
                    <a:pt x="8" y="13"/>
                    <a:pt x="9" y="14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66" name="Freeform 68"/>
            <p:cNvSpPr>
              <a:spLocks noChangeArrowheads="1"/>
            </p:cNvSpPr>
            <p:nvPr/>
          </p:nvSpPr>
          <p:spPr bwMode="auto">
            <a:xfrm>
              <a:off x="3163968" y="2725951"/>
              <a:ext cx="35085" cy="11308"/>
            </a:xfrm>
            <a:custGeom>
              <a:avLst/>
              <a:gdLst>
                <a:gd name="T0" fmla="*/ 16256154 w 23"/>
                <a:gd name="T1" fmla="*/ 0 h 8"/>
                <a:gd name="T2" fmla="*/ 2031307 w 23"/>
                <a:gd name="T3" fmla="*/ 7991928 h 8"/>
                <a:gd name="T4" fmla="*/ 18287460 w 23"/>
                <a:gd name="T5" fmla="*/ 9989202 h 8"/>
                <a:gd name="T6" fmla="*/ 16256154 w 2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"/>
                <a:gd name="T13" fmla="*/ 0 h 8"/>
                <a:gd name="T14" fmla="*/ 23 w 23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" h="8">
                  <a:moveTo>
                    <a:pt x="8" y="0"/>
                  </a:moveTo>
                  <a:cubicBezTo>
                    <a:pt x="2" y="1"/>
                    <a:pt x="1" y="2"/>
                    <a:pt x="1" y="4"/>
                  </a:cubicBezTo>
                  <a:cubicBezTo>
                    <a:pt x="0" y="6"/>
                    <a:pt x="3" y="8"/>
                    <a:pt x="9" y="5"/>
                  </a:cubicBezTo>
                  <a:cubicBezTo>
                    <a:pt x="23" y="0"/>
                    <a:pt x="14" y="0"/>
                    <a:pt x="8" y="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67" name="Freeform 69"/>
            <p:cNvSpPr>
              <a:spLocks noChangeArrowheads="1"/>
            </p:cNvSpPr>
            <p:nvPr/>
          </p:nvSpPr>
          <p:spPr bwMode="auto">
            <a:xfrm>
              <a:off x="3225669" y="2736128"/>
              <a:ext cx="6049" cy="6785"/>
            </a:xfrm>
            <a:custGeom>
              <a:avLst/>
              <a:gdLst>
                <a:gd name="T0" fmla="*/ 5992180 w 4"/>
                <a:gd name="T1" fmla="*/ 7365796 h 5"/>
                <a:gd name="T2" fmla="*/ 3995257 w 4"/>
                <a:gd name="T3" fmla="*/ 1841449 h 5"/>
                <a:gd name="T4" fmla="*/ 5992180 w 4"/>
                <a:gd name="T5" fmla="*/ 7365796 h 5"/>
                <a:gd name="T6" fmla="*/ 0 60000 65536"/>
                <a:gd name="T7" fmla="*/ 0 60000 65536"/>
                <a:gd name="T8" fmla="*/ 0 60000 65536"/>
                <a:gd name="T9" fmla="*/ 0 w 4"/>
                <a:gd name="T10" fmla="*/ 0 h 5"/>
                <a:gd name="T11" fmla="*/ 4 w 4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5">
                  <a:moveTo>
                    <a:pt x="3" y="4"/>
                  </a:moveTo>
                  <a:cubicBezTo>
                    <a:pt x="4" y="3"/>
                    <a:pt x="4" y="0"/>
                    <a:pt x="2" y="1"/>
                  </a:cubicBezTo>
                  <a:cubicBezTo>
                    <a:pt x="0" y="2"/>
                    <a:pt x="2" y="5"/>
                    <a:pt x="3" y="4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68" name="Freeform 70"/>
            <p:cNvSpPr>
              <a:spLocks noChangeArrowheads="1"/>
            </p:cNvSpPr>
            <p:nvPr/>
          </p:nvSpPr>
          <p:spPr bwMode="auto">
            <a:xfrm>
              <a:off x="3238977" y="2742913"/>
              <a:ext cx="9678" cy="5654"/>
            </a:xfrm>
            <a:custGeom>
              <a:avLst/>
              <a:gdLst>
                <a:gd name="T0" fmla="*/ 10015584 w 7"/>
                <a:gd name="T1" fmla="*/ 1998689 h 4"/>
                <a:gd name="T2" fmla="*/ 5007792 w 7"/>
                <a:gd name="T3" fmla="*/ 7991928 h 4"/>
                <a:gd name="T4" fmla="*/ 10015584 w 7"/>
                <a:gd name="T5" fmla="*/ 1998689 h 4"/>
                <a:gd name="T6" fmla="*/ 0 60000 65536"/>
                <a:gd name="T7" fmla="*/ 0 60000 65536"/>
                <a:gd name="T8" fmla="*/ 0 60000 65536"/>
                <a:gd name="T9" fmla="*/ 0 w 7"/>
                <a:gd name="T10" fmla="*/ 0 h 4"/>
                <a:gd name="T11" fmla="*/ 7 w 7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4">
                  <a:moveTo>
                    <a:pt x="6" y="1"/>
                  </a:moveTo>
                  <a:cubicBezTo>
                    <a:pt x="5" y="0"/>
                    <a:pt x="0" y="3"/>
                    <a:pt x="3" y="4"/>
                  </a:cubicBezTo>
                  <a:cubicBezTo>
                    <a:pt x="4" y="4"/>
                    <a:pt x="7" y="3"/>
                    <a:pt x="6" y="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69" name="Freeform 71"/>
            <p:cNvSpPr>
              <a:spLocks noChangeArrowheads="1"/>
            </p:cNvSpPr>
            <p:nvPr/>
          </p:nvSpPr>
          <p:spPr bwMode="auto">
            <a:xfrm>
              <a:off x="3245027" y="2768921"/>
              <a:ext cx="3630" cy="7915"/>
            </a:xfrm>
            <a:custGeom>
              <a:avLst/>
              <a:gdLst>
                <a:gd name="T0" fmla="*/ 2556438 w 3"/>
                <a:gd name="T1" fmla="*/ 2505889 h 5"/>
                <a:gd name="T2" fmla="*/ 1278784 w 3"/>
                <a:gd name="T3" fmla="*/ 7517667 h 5"/>
                <a:gd name="T4" fmla="*/ 2556438 w 3"/>
                <a:gd name="T5" fmla="*/ 2505889 h 5"/>
                <a:gd name="T6" fmla="*/ 0 60000 65536"/>
                <a:gd name="T7" fmla="*/ 0 60000 65536"/>
                <a:gd name="T8" fmla="*/ 0 60000 65536"/>
                <a:gd name="T9" fmla="*/ 0 w 3"/>
                <a:gd name="T10" fmla="*/ 0 h 5"/>
                <a:gd name="T11" fmla="*/ 3 w 3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" h="5">
                  <a:moveTo>
                    <a:pt x="2" y="1"/>
                  </a:moveTo>
                  <a:cubicBezTo>
                    <a:pt x="0" y="1"/>
                    <a:pt x="0" y="5"/>
                    <a:pt x="1" y="3"/>
                  </a:cubicBezTo>
                  <a:cubicBezTo>
                    <a:pt x="3" y="1"/>
                    <a:pt x="3" y="0"/>
                    <a:pt x="2" y="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70" name="Freeform 72"/>
            <p:cNvSpPr>
              <a:spLocks noChangeArrowheads="1"/>
            </p:cNvSpPr>
            <p:nvPr/>
          </p:nvSpPr>
          <p:spPr bwMode="auto">
            <a:xfrm>
              <a:off x="3236558" y="2799452"/>
              <a:ext cx="9678" cy="5654"/>
            </a:xfrm>
            <a:custGeom>
              <a:avLst/>
              <a:gdLst>
                <a:gd name="T0" fmla="*/ 6816162 w 6"/>
                <a:gd name="T1" fmla="*/ 5993240 h 4"/>
                <a:gd name="T2" fmla="*/ 6816162 w 6"/>
                <a:gd name="T3" fmla="*/ 1998689 h 4"/>
                <a:gd name="T4" fmla="*/ 6816162 w 6"/>
                <a:gd name="T5" fmla="*/ 5993240 h 4"/>
                <a:gd name="T6" fmla="*/ 0 60000 65536"/>
                <a:gd name="T7" fmla="*/ 0 60000 65536"/>
                <a:gd name="T8" fmla="*/ 0 60000 65536"/>
                <a:gd name="T9" fmla="*/ 0 w 6"/>
                <a:gd name="T10" fmla="*/ 0 h 4"/>
                <a:gd name="T11" fmla="*/ 6 w 6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4">
                  <a:moveTo>
                    <a:pt x="3" y="3"/>
                  </a:moveTo>
                  <a:cubicBezTo>
                    <a:pt x="6" y="2"/>
                    <a:pt x="6" y="0"/>
                    <a:pt x="3" y="1"/>
                  </a:cubicBezTo>
                  <a:cubicBezTo>
                    <a:pt x="0" y="2"/>
                    <a:pt x="1" y="4"/>
                    <a:pt x="3" y="3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71" name="Freeform 73"/>
            <p:cNvSpPr>
              <a:spLocks noChangeArrowheads="1"/>
            </p:cNvSpPr>
            <p:nvPr/>
          </p:nvSpPr>
          <p:spPr bwMode="auto">
            <a:xfrm>
              <a:off x="3240187" y="2791537"/>
              <a:ext cx="6049" cy="4523"/>
            </a:xfrm>
            <a:custGeom>
              <a:avLst/>
              <a:gdLst>
                <a:gd name="T0" fmla="*/ 3995257 w 4"/>
                <a:gd name="T1" fmla="*/ 4545615 h 3"/>
                <a:gd name="T2" fmla="*/ 5992180 w 4"/>
                <a:gd name="T3" fmla="*/ 0 h 3"/>
                <a:gd name="T4" fmla="*/ 3995257 w 4"/>
                <a:gd name="T5" fmla="*/ 4545615 h 3"/>
                <a:gd name="T6" fmla="*/ 0 60000 65536"/>
                <a:gd name="T7" fmla="*/ 0 60000 65536"/>
                <a:gd name="T8" fmla="*/ 0 60000 65536"/>
                <a:gd name="T9" fmla="*/ 0 w 4"/>
                <a:gd name="T10" fmla="*/ 0 h 3"/>
                <a:gd name="T11" fmla="*/ 4 w 4"/>
                <a:gd name="T12" fmla="*/ 3 h 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3">
                  <a:moveTo>
                    <a:pt x="2" y="2"/>
                  </a:moveTo>
                  <a:cubicBezTo>
                    <a:pt x="4" y="2"/>
                    <a:pt x="4" y="0"/>
                    <a:pt x="3" y="0"/>
                  </a:cubicBezTo>
                  <a:cubicBezTo>
                    <a:pt x="1" y="0"/>
                    <a:pt x="0" y="3"/>
                    <a:pt x="2" y="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72" name="Freeform 74"/>
            <p:cNvSpPr>
              <a:spLocks noChangeArrowheads="1"/>
            </p:cNvSpPr>
            <p:nvPr/>
          </p:nvSpPr>
          <p:spPr bwMode="auto">
            <a:xfrm>
              <a:off x="3225669" y="2816414"/>
              <a:ext cx="8469" cy="7915"/>
            </a:xfrm>
            <a:custGeom>
              <a:avLst/>
              <a:gdLst>
                <a:gd name="T0" fmla="*/ 6959044 w 6"/>
                <a:gd name="T1" fmla="*/ 6961243 h 6"/>
                <a:gd name="T2" fmla="*/ 3479522 w 6"/>
                <a:gd name="T3" fmla="*/ 3479962 h 6"/>
                <a:gd name="T4" fmla="*/ 6959044 w 6"/>
                <a:gd name="T5" fmla="*/ 6961243 h 6"/>
                <a:gd name="T6" fmla="*/ 0 60000 65536"/>
                <a:gd name="T7" fmla="*/ 0 60000 65536"/>
                <a:gd name="T8" fmla="*/ 0 60000 65536"/>
                <a:gd name="T9" fmla="*/ 0 w 6"/>
                <a:gd name="T10" fmla="*/ 0 h 6"/>
                <a:gd name="T11" fmla="*/ 6 w 6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6">
                  <a:moveTo>
                    <a:pt x="4" y="4"/>
                  </a:moveTo>
                  <a:cubicBezTo>
                    <a:pt x="6" y="1"/>
                    <a:pt x="3" y="0"/>
                    <a:pt x="2" y="2"/>
                  </a:cubicBezTo>
                  <a:cubicBezTo>
                    <a:pt x="0" y="3"/>
                    <a:pt x="2" y="6"/>
                    <a:pt x="4" y="4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73" name="Freeform 75"/>
            <p:cNvSpPr>
              <a:spLocks noChangeArrowheads="1"/>
            </p:cNvSpPr>
            <p:nvPr/>
          </p:nvSpPr>
          <p:spPr bwMode="auto">
            <a:xfrm>
              <a:off x="3261964" y="2798322"/>
              <a:ext cx="13308" cy="10177"/>
            </a:xfrm>
            <a:custGeom>
              <a:avLst/>
              <a:gdLst>
                <a:gd name="T0" fmla="*/ 3819234 w 9"/>
                <a:gd name="T1" fmla="*/ 4227817 h 7"/>
                <a:gd name="T2" fmla="*/ 11456320 w 9"/>
                <a:gd name="T3" fmla="*/ 8454180 h 7"/>
                <a:gd name="T4" fmla="*/ 3819234 w 9"/>
                <a:gd name="T5" fmla="*/ 4227817 h 7"/>
                <a:gd name="T6" fmla="*/ 0 60000 65536"/>
                <a:gd name="T7" fmla="*/ 0 60000 65536"/>
                <a:gd name="T8" fmla="*/ 0 60000 65536"/>
                <a:gd name="T9" fmla="*/ 0 w 9"/>
                <a:gd name="T10" fmla="*/ 0 h 7"/>
                <a:gd name="T11" fmla="*/ 9 w 9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7">
                  <a:moveTo>
                    <a:pt x="2" y="2"/>
                  </a:moveTo>
                  <a:cubicBezTo>
                    <a:pt x="0" y="4"/>
                    <a:pt x="4" y="7"/>
                    <a:pt x="6" y="4"/>
                  </a:cubicBezTo>
                  <a:cubicBezTo>
                    <a:pt x="9" y="1"/>
                    <a:pt x="5" y="0"/>
                    <a:pt x="2" y="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74" name="Freeform 76"/>
            <p:cNvSpPr>
              <a:spLocks noChangeArrowheads="1"/>
            </p:cNvSpPr>
            <p:nvPr/>
          </p:nvSpPr>
          <p:spPr bwMode="auto">
            <a:xfrm>
              <a:off x="3016370" y="2629835"/>
              <a:ext cx="8469" cy="9046"/>
            </a:xfrm>
            <a:custGeom>
              <a:avLst/>
              <a:gdLst>
                <a:gd name="T0" fmla="*/ 5219283 w 6"/>
                <a:gd name="T1" fmla="*/ 0 h 7"/>
                <a:gd name="T2" fmla="*/ 1739761 w 6"/>
                <a:gd name="T3" fmla="*/ 6679826 h 7"/>
                <a:gd name="T4" fmla="*/ 6959044 w 6"/>
                <a:gd name="T5" fmla="*/ 8349458 h 7"/>
                <a:gd name="T6" fmla="*/ 5219283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"/>
                <a:gd name="T13" fmla="*/ 0 h 7"/>
                <a:gd name="T14" fmla="*/ 6 w 6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" h="7">
                  <a:moveTo>
                    <a:pt x="3" y="0"/>
                  </a:moveTo>
                  <a:cubicBezTo>
                    <a:pt x="0" y="0"/>
                    <a:pt x="1" y="2"/>
                    <a:pt x="1" y="4"/>
                  </a:cubicBezTo>
                  <a:cubicBezTo>
                    <a:pt x="0" y="5"/>
                    <a:pt x="3" y="7"/>
                    <a:pt x="4" y="5"/>
                  </a:cubicBezTo>
                  <a:cubicBezTo>
                    <a:pt x="6" y="4"/>
                    <a:pt x="6" y="0"/>
                    <a:pt x="3" y="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75" name="Freeform 77"/>
            <p:cNvSpPr>
              <a:spLocks noChangeArrowheads="1"/>
            </p:cNvSpPr>
            <p:nvPr/>
          </p:nvSpPr>
          <p:spPr bwMode="auto">
            <a:xfrm>
              <a:off x="3016370" y="2642273"/>
              <a:ext cx="8469" cy="3392"/>
            </a:xfrm>
            <a:custGeom>
              <a:avLst/>
              <a:gdLst>
                <a:gd name="T0" fmla="*/ 5219283 w 6"/>
                <a:gd name="T1" fmla="*/ 3835221 h 3"/>
                <a:gd name="T2" fmla="*/ 6959044 w 6"/>
                <a:gd name="T3" fmla="*/ 0 h 3"/>
                <a:gd name="T4" fmla="*/ 5219283 w 6"/>
                <a:gd name="T5" fmla="*/ 3835221 h 3"/>
                <a:gd name="T6" fmla="*/ 0 60000 65536"/>
                <a:gd name="T7" fmla="*/ 0 60000 65536"/>
                <a:gd name="T8" fmla="*/ 0 60000 65536"/>
                <a:gd name="T9" fmla="*/ 0 w 6"/>
                <a:gd name="T10" fmla="*/ 0 h 3"/>
                <a:gd name="T11" fmla="*/ 6 w 6"/>
                <a:gd name="T12" fmla="*/ 3 h 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3">
                  <a:moveTo>
                    <a:pt x="3" y="3"/>
                  </a:moveTo>
                  <a:cubicBezTo>
                    <a:pt x="5" y="2"/>
                    <a:pt x="6" y="0"/>
                    <a:pt x="4" y="0"/>
                  </a:cubicBezTo>
                  <a:cubicBezTo>
                    <a:pt x="3" y="0"/>
                    <a:pt x="0" y="3"/>
                    <a:pt x="3" y="3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76" name="Freeform 78"/>
            <p:cNvSpPr>
              <a:spLocks noChangeArrowheads="1"/>
            </p:cNvSpPr>
            <p:nvPr/>
          </p:nvSpPr>
          <p:spPr bwMode="auto">
            <a:xfrm>
              <a:off x="3241397" y="2517887"/>
              <a:ext cx="10888" cy="7915"/>
            </a:xfrm>
            <a:custGeom>
              <a:avLst/>
              <a:gdLst>
                <a:gd name="T0" fmla="*/ 8451065 w 7"/>
                <a:gd name="T1" fmla="*/ 1739981 h 6"/>
                <a:gd name="T2" fmla="*/ 4225532 w 7"/>
                <a:gd name="T3" fmla="*/ 8701223 h 6"/>
                <a:gd name="T4" fmla="*/ 8451065 w 7"/>
                <a:gd name="T5" fmla="*/ 1739981 h 6"/>
                <a:gd name="T6" fmla="*/ 0 60000 65536"/>
                <a:gd name="T7" fmla="*/ 0 60000 65536"/>
                <a:gd name="T8" fmla="*/ 0 60000 65536"/>
                <a:gd name="T9" fmla="*/ 0 w 7"/>
                <a:gd name="T10" fmla="*/ 0 h 6"/>
                <a:gd name="T11" fmla="*/ 7 w 7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6">
                  <a:moveTo>
                    <a:pt x="4" y="1"/>
                  </a:moveTo>
                  <a:cubicBezTo>
                    <a:pt x="2" y="2"/>
                    <a:pt x="0" y="6"/>
                    <a:pt x="2" y="5"/>
                  </a:cubicBezTo>
                  <a:cubicBezTo>
                    <a:pt x="5" y="4"/>
                    <a:pt x="7" y="0"/>
                    <a:pt x="4" y="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77" name="Freeform 79"/>
            <p:cNvSpPr>
              <a:spLocks noChangeArrowheads="1"/>
            </p:cNvSpPr>
            <p:nvPr/>
          </p:nvSpPr>
          <p:spPr bwMode="auto">
            <a:xfrm>
              <a:off x="3318826" y="2225013"/>
              <a:ext cx="41134" cy="14700"/>
            </a:xfrm>
            <a:custGeom>
              <a:avLst/>
              <a:gdLst>
                <a:gd name="T0" fmla="*/ 9423046 w 28"/>
                <a:gd name="T1" fmla="*/ 3572100 h 11"/>
                <a:gd name="T2" fmla="*/ 47116613 w 28"/>
                <a:gd name="T3" fmla="*/ 16072445 h 11"/>
                <a:gd name="T4" fmla="*/ 33923792 w 28"/>
                <a:gd name="T5" fmla="*/ 3572100 h 11"/>
                <a:gd name="T6" fmla="*/ 9423046 w 28"/>
                <a:gd name="T7" fmla="*/ 3572100 h 1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"/>
                <a:gd name="T13" fmla="*/ 0 h 11"/>
                <a:gd name="T14" fmla="*/ 28 w 28"/>
                <a:gd name="T15" fmla="*/ 11 h 1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" h="11">
                  <a:moveTo>
                    <a:pt x="5" y="2"/>
                  </a:moveTo>
                  <a:cubicBezTo>
                    <a:pt x="9" y="3"/>
                    <a:pt x="19" y="11"/>
                    <a:pt x="25" y="9"/>
                  </a:cubicBezTo>
                  <a:cubicBezTo>
                    <a:pt x="28" y="9"/>
                    <a:pt x="24" y="5"/>
                    <a:pt x="18" y="2"/>
                  </a:cubicBezTo>
                  <a:cubicBezTo>
                    <a:pt x="11" y="0"/>
                    <a:pt x="0" y="0"/>
                    <a:pt x="5" y="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78" name="Freeform 80"/>
            <p:cNvSpPr>
              <a:spLocks noChangeArrowheads="1"/>
            </p:cNvSpPr>
            <p:nvPr/>
          </p:nvSpPr>
          <p:spPr bwMode="auto">
            <a:xfrm>
              <a:off x="3349072" y="2274768"/>
              <a:ext cx="18147" cy="20354"/>
            </a:xfrm>
            <a:custGeom>
              <a:avLst/>
              <a:gdLst>
                <a:gd name="T0" fmla="*/ 19970871 w 12"/>
                <a:gd name="T1" fmla="*/ 16570871 h 15"/>
                <a:gd name="T2" fmla="*/ 19970871 w 12"/>
                <a:gd name="T3" fmla="*/ 5524076 h 15"/>
                <a:gd name="T4" fmla="*/ 5991828 w 12"/>
                <a:gd name="T5" fmla="*/ 16570871 h 15"/>
                <a:gd name="T6" fmla="*/ 3993609 w 12"/>
                <a:gd name="T7" fmla="*/ 27619025 h 15"/>
                <a:gd name="T8" fmla="*/ 19970871 w 12"/>
                <a:gd name="T9" fmla="*/ 1657087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15"/>
                <a:gd name="T17" fmla="*/ 12 w 12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15">
                  <a:moveTo>
                    <a:pt x="10" y="9"/>
                  </a:moveTo>
                  <a:cubicBezTo>
                    <a:pt x="9" y="9"/>
                    <a:pt x="10" y="5"/>
                    <a:pt x="10" y="3"/>
                  </a:cubicBezTo>
                  <a:cubicBezTo>
                    <a:pt x="10" y="0"/>
                    <a:pt x="6" y="5"/>
                    <a:pt x="3" y="9"/>
                  </a:cubicBezTo>
                  <a:cubicBezTo>
                    <a:pt x="0" y="13"/>
                    <a:pt x="0" y="15"/>
                    <a:pt x="2" y="15"/>
                  </a:cubicBezTo>
                  <a:cubicBezTo>
                    <a:pt x="3" y="15"/>
                    <a:pt x="12" y="10"/>
                    <a:pt x="10" y="9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79" name="Freeform 81"/>
            <p:cNvSpPr>
              <a:spLocks noChangeArrowheads="1"/>
            </p:cNvSpPr>
            <p:nvPr/>
          </p:nvSpPr>
          <p:spPr bwMode="auto">
            <a:xfrm>
              <a:off x="3385367" y="2188828"/>
              <a:ext cx="95576" cy="96117"/>
            </a:xfrm>
            <a:custGeom>
              <a:avLst/>
              <a:gdLst>
                <a:gd name="T0" fmla="*/ 47201761 w 65"/>
                <a:gd name="T1" fmla="*/ 29106733 h 69"/>
                <a:gd name="T2" fmla="*/ 30208739 w 65"/>
                <a:gd name="T3" fmla="*/ 56273018 h 69"/>
                <a:gd name="T4" fmla="*/ 32096699 w 65"/>
                <a:gd name="T5" fmla="*/ 65975259 h 69"/>
                <a:gd name="T6" fmla="*/ 22656901 w 65"/>
                <a:gd name="T7" fmla="*/ 69856155 h 69"/>
                <a:gd name="T8" fmla="*/ 7551841 w 65"/>
                <a:gd name="T9" fmla="*/ 81498844 h 69"/>
                <a:gd name="T10" fmla="*/ 13215723 w 65"/>
                <a:gd name="T11" fmla="*/ 87320188 h 69"/>
                <a:gd name="T12" fmla="*/ 3775921 w 65"/>
                <a:gd name="T13" fmla="*/ 100903347 h 69"/>
                <a:gd name="T14" fmla="*/ 16993016 w 65"/>
                <a:gd name="T15" fmla="*/ 106724691 h 69"/>
                <a:gd name="T16" fmla="*/ 52865640 w 65"/>
                <a:gd name="T17" fmla="*/ 102843795 h 69"/>
                <a:gd name="T18" fmla="*/ 56641560 w 65"/>
                <a:gd name="T19" fmla="*/ 110605588 h 69"/>
                <a:gd name="T20" fmla="*/ 56641560 w 65"/>
                <a:gd name="T21" fmla="*/ 122248276 h 69"/>
                <a:gd name="T22" fmla="*/ 67969318 w 65"/>
                <a:gd name="T23" fmla="*/ 126129173 h 69"/>
                <a:gd name="T24" fmla="*/ 79298450 w 65"/>
                <a:gd name="T25" fmla="*/ 114486484 h 69"/>
                <a:gd name="T26" fmla="*/ 84962329 w 65"/>
                <a:gd name="T27" fmla="*/ 110605588 h 69"/>
                <a:gd name="T28" fmla="*/ 94402148 w 65"/>
                <a:gd name="T29" fmla="*/ 100903347 h 69"/>
                <a:gd name="T30" fmla="*/ 98178068 w 65"/>
                <a:gd name="T31" fmla="*/ 108665139 h 69"/>
                <a:gd name="T32" fmla="*/ 92514189 w 65"/>
                <a:gd name="T33" fmla="*/ 122248276 h 69"/>
                <a:gd name="T34" fmla="*/ 103841947 w 65"/>
                <a:gd name="T35" fmla="*/ 118367380 h 69"/>
                <a:gd name="T36" fmla="*/ 109507200 w 65"/>
                <a:gd name="T37" fmla="*/ 130010069 h 69"/>
                <a:gd name="T38" fmla="*/ 120834958 w 65"/>
                <a:gd name="T39" fmla="*/ 106724691 h 69"/>
                <a:gd name="T40" fmla="*/ 113283119 w 65"/>
                <a:gd name="T41" fmla="*/ 106724691 h 69"/>
                <a:gd name="T42" fmla="*/ 117059039 w 65"/>
                <a:gd name="T43" fmla="*/ 97022451 h 69"/>
                <a:gd name="T44" fmla="*/ 105729906 w 65"/>
                <a:gd name="T45" fmla="*/ 100903347 h 69"/>
                <a:gd name="T46" fmla="*/ 115171079 w 65"/>
                <a:gd name="T47" fmla="*/ 87320188 h 69"/>
                <a:gd name="T48" fmla="*/ 113283119 w 65"/>
                <a:gd name="T49" fmla="*/ 87320188 h 69"/>
                <a:gd name="T50" fmla="*/ 109507200 w 65"/>
                <a:gd name="T51" fmla="*/ 75677499 h 69"/>
                <a:gd name="T52" fmla="*/ 115171079 w 65"/>
                <a:gd name="T53" fmla="*/ 62094362 h 69"/>
                <a:gd name="T54" fmla="*/ 94402148 w 65"/>
                <a:gd name="T55" fmla="*/ 58213466 h 69"/>
                <a:gd name="T56" fmla="*/ 83074369 w 65"/>
                <a:gd name="T57" fmla="*/ 60153914 h 69"/>
                <a:gd name="T58" fmla="*/ 75521156 w 65"/>
                <a:gd name="T59" fmla="*/ 50451673 h 69"/>
                <a:gd name="T60" fmla="*/ 71745237 w 65"/>
                <a:gd name="T61" fmla="*/ 42689870 h 69"/>
                <a:gd name="T62" fmla="*/ 56641560 w 65"/>
                <a:gd name="T63" fmla="*/ 52392122 h 69"/>
                <a:gd name="T64" fmla="*/ 64193398 w 65"/>
                <a:gd name="T65" fmla="*/ 32987629 h 69"/>
                <a:gd name="T66" fmla="*/ 77410490 w 65"/>
                <a:gd name="T67" fmla="*/ 17464039 h 69"/>
                <a:gd name="T68" fmla="*/ 79298450 w 65"/>
                <a:gd name="T69" fmla="*/ 9702243 h 69"/>
                <a:gd name="T70" fmla="*/ 86850288 w 65"/>
                <a:gd name="T71" fmla="*/ 1940449 h 69"/>
                <a:gd name="T72" fmla="*/ 66081358 w 65"/>
                <a:gd name="T73" fmla="*/ 9702243 h 69"/>
                <a:gd name="T74" fmla="*/ 47201761 w 65"/>
                <a:gd name="T75" fmla="*/ 29106733 h 6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5"/>
                <a:gd name="T115" fmla="*/ 0 h 69"/>
                <a:gd name="T116" fmla="*/ 65 w 65"/>
                <a:gd name="T117" fmla="*/ 69 h 6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5" h="69">
                  <a:moveTo>
                    <a:pt x="25" y="15"/>
                  </a:moveTo>
                  <a:cubicBezTo>
                    <a:pt x="21" y="19"/>
                    <a:pt x="17" y="27"/>
                    <a:pt x="16" y="29"/>
                  </a:cubicBezTo>
                  <a:cubicBezTo>
                    <a:pt x="15" y="31"/>
                    <a:pt x="16" y="31"/>
                    <a:pt x="17" y="34"/>
                  </a:cubicBezTo>
                  <a:cubicBezTo>
                    <a:pt x="18" y="37"/>
                    <a:pt x="13" y="35"/>
                    <a:pt x="12" y="36"/>
                  </a:cubicBezTo>
                  <a:cubicBezTo>
                    <a:pt x="11" y="37"/>
                    <a:pt x="7" y="40"/>
                    <a:pt x="4" y="42"/>
                  </a:cubicBezTo>
                  <a:cubicBezTo>
                    <a:pt x="1" y="45"/>
                    <a:pt x="6" y="44"/>
                    <a:pt x="7" y="45"/>
                  </a:cubicBezTo>
                  <a:cubicBezTo>
                    <a:pt x="9" y="45"/>
                    <a:pt x="4" y="49"/>
                    <a:pt x="2" y="52"/>
                  </a:cubicBezTo>
                  <a:cubicBezTo>
                    <a:pt x="0" y="54"/>
                    <a:pt x="5" y="55"/>
                    <a:pt x="9" y="55"/>
                  </a:cubicBezTo>
                  <a:cubicBezTo>
                    <a:pt x="12" y="55"/>
                    <a:pt x="26" y="53"/>
                    <a:pt x="28" y="53"/>
                  </a:cubicBezTo>
                  <a:cubicBezTo>
                    <a:pt x="31" y="53"/>
                    <a:pt x="33" y="56"/>
                    <a:pt x="30" y="57"/>
                  </a:cubicBezTo>
                  <a:cubicBezTo>
                    <a:pt x="28" y="59"/>
                    <a:pt x="29" y="60"/>
                    <a:pt x="30" y="63"/>
                  </a:cubicBezTo>
                  <a:cubicBezTo>
                    <a:pt x="30" y="67"/>
                    <a:pt x="34" y="65"/>
                    <a:pt x="36" y="65"/>
                  </a:cubicBezTo>
                  <a:cubicBezTo>
                    <a:pt x="38" y="65"/>
                    <a:pt x="41" y="61"/>
                    <a:pt x="42" y="59"/>
                  </a:cubicBezTo>
                  <a:cubicBezTo>
                    <a:pt x="42" y="58"/>
                    <a:pt x="44" y="57"/>
                    <a:pt x="45" y="57"/>
                  </a:cubicBezTo>
                  <a:cubicBezTo>
                    <a:pt x="46" y="57"/>
                    <a:pt x="49" y="53"/>
                    <a:pt x="50" y="52"/>
                  </a:cubicBezTo>
                  <a:cubicBezTo>
                    <a:pt x="51" y="51"/>
                    <a:pt x="51" y="54"/>
                    <a:pt x="52" y="56"/>
                  </a:cubicBezTo>
                  <a:cubicBezTo>
                    <a:pt x="53" y="58"/>
                    <a:pt x="49" y="62"/>
                    <a:pt x="49" y="63"/>
                  </a:cubicBezTo>
                  <a:cubicBezTo>
                    <a:pt x="49" y="65"/>
                    <a:pt x="53" y="61"/>
                    <a:pt x="55" y="61"/>
                  </a:cubicBezTo>
                  <a:cubicBezTo>
                    <a:pt x="57" y="61"/>
                    <a:pt x="55" y="65"/>
                    <a:pt x="58" y="67"/>
                  </a:cubicBezTo>
                  <a:cubicBezTo>
                    <a:pt x="60" y="69"/>
                    <a:pt x="64" y="57"/>
                    <a:pt x="64" y="55"/>
                  </a:cubicBezTo>
                  <a:cubicBezTo>
                    <a:pt x="65" y="53"/>
                    <a:pt x="62" y="54"/>
                    <a:pt x="60" y="55"/>
                  </a:cubicBezTo>
                  <a:cubicBezTo>
                    <a:pt x="59" y="55"/>
                    <a:pt x="62" y="51"/>
                    <a:pt x="62" y="50"/>
                  </a:cubicBezTo>
                  <a:cubicBezTo>
                    <a:pt x="63" y="48"/>
                    <a:pt x="55" y="53"/>
                    <a:pt x="56" y="52"/>
                  </a:cubicBezTo>
                  <a:cubicBezTo>
                    <a:pt x="56" y="50"/>
                    <a:pt x="60" y="47"/>
                    <a:pt x="61" y="45"/>
                  </a:cubicBezTo>
                  <a:cubicBezTo>
                    <a:pt x="62" y="43"/>
                    <a:pt x="61" y="44"/>
                    <a:pt x="60" y="45"/>
                  </a:cubicBezTo>
                  <a:cubicBezTo>
                    <a:pt x="59" y="46"/>
                    <a:pt x="60" y="42"/>
                    <a:pt x="58" y="39"/>
                  </a:cubicBezTo>
                  <a:cubicBezTo>
                    <a:pt x="57" y="36"/>
                    <a:pt x="60" y="33"/>
                    <a:pt x="61" y="32"/>
                  </a:cubicBezTo>
                  <a:cubicBezTo>
                    <a:pt x="62" y="32"/>
                    <a:pt x="52" y="30"/>
                    <a:pt x="50" y="30"/>
                  </a:cubicBezTo>
                  <a:cubicBezTo>
                    <a:pt x="48" y="31"/>
                    <a:pt x="47" y="30"/>
                    <a:pt x="44" y="31"/>
                  </a:cubicBezTo>
                  <a:cubicBezTo>
                    <a:pt x="42" y="32"/>
                    <a:pt x="40" y="27"/>
                    <a:pt x="40" y="26"/>
                  </a:cubicBezTo>
                  <a:cubicBezTo>
                    <a:pt x="40" y="25"/>
                    <a:pt x="40" y="22"/>
                    <a:pt x="38" y="22"/>
                  </a:cubicBezTo>
                  <a:cubicBezTo>
                    <a:pt x="37" y="22"/>
                    <a:pt x="31" y="26"/>
                    <a:pt x="30" y="27"/>
                  </a:cubicBezTo>
                  <a:cubicBezTo>
                    <a:pt x="29" y="28"/>
                    <a:pt x="34" y="18"/>
                    <a:pt x="34" y="17"/>
                  </a:cubicBezTo>
                  <a:cubicBezTo>
                    <a:pt x="34" y="16"/>
                    <a:pt x="41" y="9"/>
                    <a:pt x="41" y="9"/>
                  </a:cubicBezTo>
                  <a:cubicBezTo>
                    <a:pt x="42" y="8"/>
                    <a:pt x="41" y="6"/>
                    <a:pt x="42" y="5"/>
                  </a:cubicBezTo>
                  <a:cubicBezTo>
                    <a:pt x="42" y="4"/>
                    <a:pt x="46" y="2"/>
                    <a:pt x="46" y="1"/>
                  </a:cubicBezTo>
                  <a:cubicBezTo>
                    <a:pt x="46" y="0"/>
                    <a:pt x="36" y="3"/>
                    <a:pt x="35" y="5"/>
                  </a:cubicBezTo>
                  <a:cubicBezTo>
                    <a:pt x="34" y="6"/>
                    <a:pt x="29" y="11"/>
                    <a:pt x="25" y="15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80" name="Freeform 82"/>
            <p:cNvSpPr>
              <a:spLocks noChangeArrowheads="1"/>
            </p:cNvSpPr>
            <p:nvPr/>
          </p:nvSpPr>
          <p:spPr bwMode="auto">
            <a:xfrm>
              <a:off x="3154289" y="1962671"/>
              <a:ext cx="18147" cy="21485"/>
            </a:xfrm>
            <a:custGeom>
              <a:avLst/>
              <a:gdLst>
                <a:gd name="T0" fmla="*/ 15975850 w 12"/>
                <a:gd name="T1" fmla="*/ 0 h 15"/>
                <a:gd name="T2" fmla="*/ 7988631 w 12"/>
                <a:gd name="T3" fmla="*/ 28722584 h 15"/>
                <a:gd name="T4" fmla="*/ 23964484 w 12"/>
                <a:gd name="T5" fmla="*/ 10258372 h 15"/>
                <a:gd name="T6" fmla="*/ 15975850 w 1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15"/>
                <a:gd name="T14" fmla="*/ 12 w 12"/>
                <a:gd name="T15" fmla="*/ 15 h 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15">
                  <a:moveTo>
                    <a:pt x="8" y="0"/>
                  </a:moveTo>
                  <a:cubicBezTo>
                    <a:pt x="4" y="1"/>
                    <a:pt x="0" y="14"/>
                    <a:pt x="4" y="14"/>
                  </a:cubicBezTo>
                  <a:cubicBezTo>
                    <a:pt x="7" y="15"/>
                    <a:pt x="11" y="7"/>
                    <a:pt x="12" y="5"/>
                  </a:cubicBezTo>
                  <a:cubicBezTo>
                    <a:pt x="12" y="3"/>
                    <a:pt x="12" y="0"/>
                    <a:pt x="8" y="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81" name="Freeform 83"/>
            <p:cNvSpPr>
              <a:spLocks noChangeArrowheads="1"/>
            </p:cNvSpPr>
            <p:nvPr/>
          </p:nvSpPr>
          <p:spPr bwMode="auto">
            <a:xfrm>
              <a:off x="3109526" y="1952494"/>
              <a:ext cx="38715" cy="24877"/>
            </a:xfrm>
            <a:custGeom>
              <a:avLst/>
              <a:gdLst>
                <a:gd name="T0" fmla="*/ 48404780 w 26"/>
                <a:gd name="T1" fmla="*/ 3820001 h 18"/>
                <a:gd name="T2" fmla="*/ 42595419 w 26"/>
                <a:gd name="T3" fmla="*/ 3820001 h 18"/>
                <a:gd name="T4" fmla="*/ 27105674 w 26"/>
                <a:gd name="T5" fmla="*/ 5730003 h 18"/>
                <a:gd name="T6" fmla="*/ 7744875 w 26"/>
                <a:gd name="T7" fmla="*/ 19101387 h 18"/>
                <a:gd name="T8" fmla="*/ 1935523 w 26"/>
                <a:gd name="T9" fmla="*/ 30561392 h 18"/>
                <a:gd name="T10" fmla="*/ 7744875 w 26"/>
                <a:gd name="T11" fmla="*/ 28651392 h 18"/>
                <a:gd name="T12" fmla="*/ 11617314 w 26"/>
                <a:gd name="T13" fmla="*/ 28651392 h 18"/>
                <a:gd name="T14" fmla="*/ 27105674 w 26"/>
                <a:gd name="T15" fmla="*/ 24831392 h 18"/>
                <a:gd name="T16" fmla="*/ 48404780 w 26"/>
                <a:gd name="T17" fmla="*/ 382000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"/>
                <a:gd name="T28" fmla="*/ 0 h 18"/>
                <a:gd name="T29" fmla="*/ 26 w 26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" h="18">
                  <a:moveTo>
                    <a:pt x="25" y="2"/>
                  </a:moveTo>
                  <a:cubicBezTo>
                    <a:pt x="26" y="0"/>
                    <a:pt x="24" y="2"/>
                    <a:pt x="22" y="2"/>
                  </a:cubicBezTo>
                  <a:cubicBezTo>
                    <a:pt x="20" y="3"/>
                    <a:pt x="18" y="2"/>
                    <a:pt x="14" y="3"/>
                  </a:cubicBezTo>
                  <a:cubicBezTo>
                    <a:pt x="11" y="3"/>
                    <a:pt x="7" y="8"/>
                    <a:pt x="4" y="10"/>
                  </a:cubicBezTo>
                  <a:cubicBezTo>
                    <a:pt x="2" y="13"/>
                    <a:pt x="0" y="15"/>
                    <a:pt x="1" y="16"/>
                  </a:cubicBezTo>
                  <a:cubicBezTo>
                    <a:pt x="2" y="18"/>
                    <a:pt x="2" y="16"/>
                    <a:pt x="4" y="15"/>
                  </a:cubicBezTo>
                  <a:cubicBezTo>
                    <a:pt x="5" y="14"/>
                    <a:pt x="4" y="16"/>
                    <a:pt x="6" y="15"/>
                  </a:cubicBezTo>
                  <a:cubicBezTo>
                    <a:pt x="8" y="15"/>
                    <a:pt x="10" y="14"/>
                    <a:pt x="14" y="13"/>
                  </a:cubicBezTo>
                  <a:cubicBezTo>
                    <a:pt x="19" y="12"/>
                    <a:pt x="25" y="4"/>
                    <a:pt x="25" y="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82" name="Freeform 84"/>
            <p:cNvSpPr>
              <a:spLocks noChangeArrowheads="1"/>
            </p:cNvSpPr>
            <p:nvPr/>
          </p:nvSpPr>
          <p:spPr bwMode="auto">
            <a:xfrm>
              <a:off x="3074442" y="1882385"/>
              <a:ext cx="93157" cy="72370"/>
            </a:xfrm>
            <a:custGeom>
              <a:avLst/>
              <a:gdLst>
                <a:gd name="T0" fmla="*/ 106923210 w 63"/>
                <a:gd name="T1" fmla="*/ 63918022 h 52"/>
                <a:gd name="T2" fmla="*/ 97376400 w 63"/>
                <a:gd name="T3" fmla="*/ 67792599 h 52"/>
                <a:gd name="T4" fmla="*/ 95468143 w 63"/>
                <a:gd name="T5" fmla="*/ 42612011 h 52"/>
                <a:gd name="T6" fmla="*/ 80192397 w 63"/>
                <a:gd name="T7" fmla="*/ 34864248 h 52"/>
                <a:gd name="T8" fmla="*/ 74464863 w 63"/>
                <a:gd name="T9" fmla="*/ 23243300 h 52"/>
                <a:gd name="T10" fmla="*/ 64918053 w 63"/>
                <a:gd name="T11" fmla="*/ 13558243 h 52"/>
                <a:gd name="T12" fmla="*/ 57280882 w 63"/>
                <a:gd name="T13" fmla="*/ 21306006 h 52"/>
                <a:gd name="T14" fmla="*/ 59190520 w 63"/>
                <a:gd name="T15" fmla="*/ 7747766 h 52"/>
                <a:gd name="T16" fmla="*/ 51551967 w 63"/>
                <a:gd name="T17" fmla="*/ 0 h 52"/>
                <a:gd name="T18" fmla="*/ 43914784 w 63"/>
                <a:gd name="T19" fmla="*/ 11620954 h 52"/>
                <a:gd name="T20" fmla="*/ 30550079 w 63"/>
                <a:gd name="T21" fmla="*/ 54232970 h 52"/>
                <a:gd name="T22" fmla="*/ 11456454 w 63"/>
                <a:gd name="T23" fmla="*/ 65855311 h 52"/>
                <a:gd name="T24" fmla="*/ 1909639 w 63"/>
                <a:gd name="T25" fmla="*/ 77476259 h 52"/>
                <a:gd name="T26" fmla="*/ 21003264 w 63"/>
                <a:gd name="T27" fmla="*/ 81350837 h 52"/>
                <a:gd name="T28" fmla="*/ 21003264 w 63"/>
                <a:gd name="T29" fmla="*/ 98782281 h 52"/>
                <a:gd name="T30" fmla="*/ 43914784 w 63"/>
                <a:gd name="T31" fmla="*/ 94909095 h 52"/>
                <a:gd name="T32" fmla="*/ 59190520 w 63"/>
                <a:gd name="T33" fmla="*/ 77476259 h 52"/>
                <a:gd name="T34" fmla="*/ 61098777 w 63"/>
                <a:gd name="T35" fmla="*/ 69728496 h 52"/>
                <a:gd name="T36" fmla="*/ 76374502 w 63"/>
                <a:gd name="T37" fmla="*/ 58107548 h 52"/>
                <a:gd name="T38" fmla="*/ 76374502 w 63"/>
                <a:gd name="T39" fmla="*/ 67792599 h 52"/>
                <a:gd name="T40" fmla="*/ 84011673 w 63"/>
                <a:gd name="T41" fmla="*/ 75540362 h 52"/>
                <a:gd name="T42" fmla="*/ 103105315 w 63"/>
                <a:gd name="T43" fmla="*/ 83286733 h 52"/>
                <a:gd name="T44" fmla="*/ 120289297 w 63"/>
                <a:gd name="T45" fmla="*/ 69728496 h 52"/>
                <a:gd name="T46" fmla="*/ 106923210 w 63"/>
                <a:gd name="T47" fmla="*/ 63918022 h 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"/>
                <a:gd name="T73" fmla="*/ 0 h 52"/>
                <a:gd name="T74" fmla="*/ 63 w 63"/>
                <a:gd name="T75" fmla="*/ 52 h 5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" h="52">
                  <a:moveTo>
                    <a:pt x="56" y="33"/>
                  </a:moveTo>
                  <a:cubicBezTo>
                    <a:pt x="53" y="32"/>
                    <a:pt x="54" y="34"/>
                    <a:pt x="51" y="35"/>
                  </a:cubicBezTo>
                  <a:cubicBezTo>
                    <a:pt x="48" y="37"/>
                    <a:pt x="54" y="23"/>
                    <a:pt x="50" y="22"/>
                  </a:cubicBezTo>
                  <a:cubicBezTo>
                    <a:pt x="47" y="21"/>
                    <a:pt x="42" y="21"/>
                    <a:pt x="42" y="18"/>
                  </a:cubicBezTo>
                  <a:cubicBezTo>
                    <a:pt x="42" y="15"/>
                    <a:pt x="41" y="13"/>
                    <a:pt x="39" y="12"/>
                  </a:cubicBezTo>
                  <a:cubicBezTo>
                    <a:pt x="37" y="11"/>
                    <a:pt x="36" y="8"/>
                    <a:pt x="34" y="7"/>
                  </a:cubicBezTo>
                  <a:cubicBezTo>
                    <a:pt x="32" y="6"/>
                    <a:pt x="32" y="11"/>
                    <a:pt x="30" y="11"/>
                  </a:cubicBezTo>
                  <a:cubicBezTo>
                    <a:pt x="27" y="12"/>
                    <a:pt x="30" y="6"/>
                    <a:pt x="31" y="4"/>
                  </a:cubicBezTo>
                  <a:cubicBezTo>
                    <a:pt x="32" y="2"/>
                    <a:pt x="30" y="0"/>
                    <a:pt x="27" y="0"/>
                  </a:cubicBezTo>
                  <a:cubicBezTo>
                    <a:pt x="25" y="0"/>
                    <a:pt x="24" y="4"/>
                    <a:pt x="23" y="6"/>
                  </a:cubicBezTo>
                  <a:cubicBezTo>
                    <a:pt x="22" y="8"/>
                    <a:pt x="16" y="25"/>
                    <a:pt x="16" y="28"/>
                  </a:cubicBezTo>
                  <a:cubicBezTo>
                    <a:pt x="15" y="31"/>
                    <a:pt x="12" y="31"/>
                    <a:pt x="6" y="34"/>
                  </a:cubicBezTo>
                  <a:cubicBezTo>
                    <a:pt x="0" y="36"/>
                    <a:pt x="0" y="37"/>
                    <a:pt x="1" y="40"/>
                  </a:cubicBezTo>
                  <a:cubicBezTo>
                    <a:pt x="1" y="42"/>
                    <a:pt x="9" y="41"/>
                    <a:pt x="11" y="42"/>
                  </a:cubicBezTo>
                  <a:cubicBezTo>
                    <a:pt x="14" y="42"/>
                    <a:pt x="6" y="51"/>
                    <a:pt x="11" y="51"/>
                  </a:cubicBezTo>
                  <a:cubicBezTo>
                    <a:pt x="13" y="52"/>
                    <a:pt x="23" y="49"/>
                    <a:pt x="23" y="49"/>
                  </a:cubicBezTo>
                  <a:cubicBezTo>
                    <a:pt x="24" y="48"/>
                    <a:pt x="29" y="41"/>
                    <a:pt x="31" y="40"/>
                  </a:cubicBezTo>
                  <a:cubicBezTo>
                    <a:pt x="33" y="39"/>
                    <a:pt x="32" y="37"/>
                    <a:pt x="32" y="36"/>
                  </a:cubicBezTo>
                  <a:cubicBezTo>
                    <a:pt x="32" y="35"/>
                    <a:pt x="38" y="30"/>
                    <a:pt x="40" y="30"/>
                  </a:cubicBezTo>
                  <a:cubicBezTo>
                    <a:pt x="42" y="29"/>
                    <a:pt x="41" y="34"/>
                    <a:pt x="40" y="35"/>
                  </a:cubicBezTo>
                  <a:cubicBezTo>
                    <a:pt x="39" y="36"/>
                    <a:pt x="40" y="38"/>
                    <a:pt x="44" y="39"/>
                  </a:cubicBezTo>
                  <a:cubicBezTo>
                    <a:pt x="48" y="39"/>
                    <a:pt x="50" y="43"/>
                    <a:pt x="54" y="43"/>
                  </a:cubicBezTo>
                  <a:cubicBezTo>
                    <a:pt x="58" y="43"/>
                    <a:pt x="63" y="37"/>
                    <a:pt x="63" y="36"/>
                  </a:cubicBezTo>
                  <a:cubicBezTo>
                    <a:pt x="63" y="35"/>
                    <a:pt x="59" y="33"/>
                    <a:pt x="56" y="33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83" name="Freeform 85"/>
            <p:cNvSpPr>
              <a:spLocks noChangeArrowheads="1"/>
            </p:cNvSpPr>
            <p:nvPr/>
          </p:nvSpPr>
          <p:spPr bwMode="auto">
            <a:xfrm>
              <a:off x="3190584" y="1940056"/>
              <a:ext cx="18147" cy="12439"/>
            </a:xfrm>
            <a:custGeom>
              <a:avLst/>
              <a:gdLst>
                <a:gd name="T0" fmla="*/ 5991828 w 12"/>
                <a:gd name="T1" fmla="*/ 1910077 h 9"/>
                <a:gd name="T2" fmla="*/ 5991828 w 12"/>
                <a:gd name="T3" fmla="*/ 15282001 h 9"/>
                <a:gd name="T4" fmla="*/ 19970871 w 12"/>
                <a:gd name="T5" fmla="*/ 11461848 h 9"/>
                <a:gd name="T6" fmla="*/ 13979046 w 12"/>
                <a:gd name="T7" fmla="*/ 7640310 h 9"/>
                <a:gd name="T8" fmla="*/ 5991828 w 12"/>
                <a:gd name="T9" fmla="*/ 19100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9"/>
                <a:gd name="T17" fmla="*/ 12 w 12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9">
                  <a:moveTo>
                    <a:pt x="3" y="1"/>
                  </a:moveTo>
                  <a:cubicBezTo>
                    <a:pt x="0" y="2"/>
                    <a:pt x="1" y="7"/>
                    <a:pt x="3" y="8"/>
                  </a:cubicBezTo>
                  <a:cubicBezTo>
                    <a:pt x="4" y="9"/>
                    <a:pt x="8" y="7"/>
                    <a:pt x="10" y="6"/>
                  </a:cubicBezTo>
                  <a:cubicBezTo>
                    <a:pt x="12" y="5"/>
                    <a:pt x="8" y="4"/>
                    <a:pt x="7" y="4"/>
                  </a:cubicBezTo>
                  <a:cubicBezTo>
                    <a:pt x="6" y="4"/>
                    <a:pt x="5" y="0"/>
                    <a:pt x="3" y="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84" name="Freeform 86"/>
            <p:cNvSpPr>
              <a:spLocks noChangeArrowheads="1"/>
            </p:cNvSpPr>
            <p:nvPr/>
          </p:nvSpPr>
          <p:spPr bwMode="auto">
            <a:xfrm>
              <a:off x="3206312" y="1935532"/>
              <a:ext cx="14518" cy="10177"/>
            </a:xfrm>
            <a:custGeom>
              <a:avLst/>
              <a:gdLst>
                <a:gd name="T0" fmla="*/ 14725621 w 10"/>
                <a:gd name="T1" fmla="*/ 12681998 h 7"/>
                <a:gd name="T2" fmla="*/ 11043536 w 10"/>
                <a:gd name="T3" fmla="*/ 4227817 h 7"/>
                <a:gd name="T4" fmla="*/ 3680727 w 10"/>
                <a:gd name="T5" fmla="*/ 4227817 h 7"/>
                <a:gd name="T6" fmla="*/ 14725621 w 10"/>
                <a:gd name="T7" fmla="*/ 12681998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7"/>
                <a:gd name="T14" fmla="*/ 10 w 10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7">
                  <a:moveTo>
                    <a:pt x="8" y="6"/>
                  </a:moveTo>
                  <a:cubicBezTo>
                    <a:pt x="10" y="6"/>
                    <a:pt x="7" y="3"/>
                    <a:pt x="6" y="2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0" y="3"/>
                    <a:pt x="3" y="7"/>
                    <a:pt x="8" y="6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85" name="Freeform 87"/>
            <p:cNvSpPr>
              <a:spLocks noChangeArrowheads="1"/>
            </p:cNvSpPr>
            <p:nvPr/>
          </p:nvSpPr>
          <p:spPr bwMode="auto">
            <a:xfrm>
              <a:off x="3255915" y="1821323"/>
              <a:ext cx="20567" cy="18093"/>
            </a:xfrm>
            <a:custGeom>
              <a:avLst/>
              <a:gdLst>
                <a:gd name="T0" fmla="*/ 9422801 w 14"/>
                <a:gd name="T1" fmla="*/ 25181284 h 13"/>
                <a:gd name="T2" fmla="*/ 20730437 w 14"/>
                <a:gd name="T3" fmla="*/ 17433302 h 13"/>
                <a:gd name="T4" fmla="*/ 16960768 w 14"/>
                <a:gd name="T5" fmla="*/ 1937343 h 13"/>
                <a:gd name="T6" fmla="*/ 0 w 14"/>
                <a:gd name="T7" fmla="*/ 11622667 h 13"/>
                <a:gd name="T8" fmla="*/ 9422801 w 14"/>
                <a:gd name="T9" fmla="*/ 2518128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3"/>
                <a:gd name="T17" fmla="*/ 14 w 14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3">
                  <a:moveTo>
                    <a:pt x="5" y="13"/>
                  </a:moveTo>
                  <a:cubicBezTo>
                    <a:pt x="8" y="13"/>
                    <a:pt x="10" y="12"/>
                    <a:pt x="11" y="9"/>
                  </a:cubicBezTo>
                  <a:cubicBezTo>
                    <a:pt x="13" y="7"/>
                    <a:pt x="14" y="1"/>
                    <a:pt x="9" y="1"/>
                  </a:cubicBezTo>
                  <a:cubicBezTo>
                    <a:pt x="5" y="0"/>
                    <a:pt x="1" y="4"/>
                    <a:pt x="0" y="6"/>
                  </a:cubicBezTo>
                  <a:cubicBezTo>
                    <a:pt x="0" y="7"/>
                    <a:pt x="0" y="13"/>
                    <a:pt x="5" y="13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86" name="Freeform 88"/>
            <p:cNvSpPr>
              <a:spLocks noChangeArrowheads="1"/>
            </p:cNvSpPr>
            <p:nvPr/>
          </p:nvSpPr>
          <p:spPr bwMode="auto">
            <a:xfrm>
              <a:off x="3199053" y="1770438"/>
              <a:ext cx="26616" cy="12439"/>
            </a:xfrm>
            <a:custGeom>
              <a:avLst/>
              <a:gdLst>
                <a:gd name="T0" fmla="*/ 32457957 w 18"/>
                <a:gd name="T1" fmla="*/ 1910077 h 9"/>
                <a:gd name="T2" fmla="*/ 7637085 w 18"/>
                <a:gd name="T3" fmla="*/ 3820155 h 9"/>
                <a:gd name="T4" fmla="*/ 15274170 w 18"/>
                <a:gd name="T5" fmla="*/ 13371925 h 9"/>
                <a:gd name="T6" fmla="*/ 30548341 w 18"/>
                <a:gd name="T7" fmla="*/ 15282001 h 9"/>
                <a:gd name="T8" fmla="*/ 32457957 w 18"/>
                <a:gd name="T9" fmla="*/ 19100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9"/>
                <a:gd name="T17" fmla="*/ 18 w 18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9">
                  <a:moveTo>
                    <a:pt x="17" y="1"/>
                  </a:moveTo>
                  <a:cubicBezTo>
                    <a:pt x="17" y="0"/>
                    <a:pt x="8" y="2"/>
                    <a:pt x="4" y="2"/>
                  </a:cubicBezTo>
                  <a:cubicBezTo>
                    <a:pt x="0" y="2"/>
                    <a:pt x="5" y="4"/>
                    <a:pt x="8" y="7"/>
                  </a:cubicBezTo>
                  <a:cubicBezTo>
                    <a:pt x="11" y="9"/>
                    <a:pt x="15" y="8"/>
                    <a:pt x="16" y="8"/>
                  </a:cubicBezTo>
                  <a:cubicBezTo>
                    <a:pt x="18" y="7"/>
                    <a:pt x="18" y="3"/>
                    <a:pt x="17" y="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87" name="Freeform 89"/>
            <p:cNvSpPr>
              <a:spLocks noChangeArrowheads="1"/>
            </p:cNvSpPr>
            <p:nvPr/>
          </p:nvSpPr>
          <p:spPr bwMode="auto">
            <a:xfrm>
              <a:off x="3355121" y="1977371"/>
              <a:ext cx="22987" cy="14700"/>
            </a:xfrm>
            <a:custGeom>
              <a:avLst/>
              <a:gdLst>
                <a:gd name="T0" fmla="*/ 16407189 w 15"/>
                <a:gd name="T1" fmla="*/ 1785382 h 11"/>
                <a:gd name="T2" fmla="*/ 4101439 w 15"/>
                <a:gd name="T3" fmla="*/ 7142864 h 11"/>
                <a:gd name="T4" fmla="*/ 14355038 w 15"/>
                <a:gd name="T5" fmla="*/ 17859163 h 11"/>
                <a:gd name="T6" fmla="*/ 24610071 w 15"/>
                <a:gd name="T7" fmla="*/ 10714963 h 11"/>
                <a:gd name="T8" fmla="*/ 18457908 w 15"/>
                <a:gd name="T9" fmla="*/ 7142864 h 11"/>
                <a:gd name="T10" fmla="*/ 16407189 w 15"/>
                <a:gd name="T11" fmla="*/ 1785382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11"/>
                <a:gd name="T20" fmla="*/ 15 w 15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11">
                  <a:moveTo>
                    <a:pt x="8" y="1"/>
                  </a:moveTo>
                  <a:cubicBezTo>
                    <a:pt x="8" y="0"/>
                    <a:pt x="4" y="3"/>
                    <a:pt x="2" y="4"/>
                  </a:cubicBezTo>
                  <a:cubicBezTo>
                    <a:pt x="0" y="5"/>
                    <a:pt x="4" y="9"/>
                    <a:pt x="7" y="10"/>
                  </a:cubicBezTo>
                  <a:cubicBezTo>
                    <a:pt x="10" y="11"/>
                    <a:pt x="10" y="7"/>
                    <a:pt x="12" y="6"/>
                  </a:cubicBezTo>
                  <a:cubicBezTo>
                    <a:pt x="15" y="4"/>
                    <a:pt x="10" y="4"/>
                    <a:pt x="9" y="4"/>
                  </a:cubicBezTo>
                  <a:cubicBezTo>
                    <a:pt x="7" y="4"/>
                    <a:pt x="7" y="2"/>
                    <a:pt x="8" y="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88" name="Freeform 90"/>
            <p:cNvSpPr>
              <a:spLocks noChangeArrowheads="1"/>
            </p:cNvSpPr>
            <p:nvPr/>
          </p:nvSpPr>
          <p:spPr bwMode="auto">
            <a:xfrm>
              <a:off x="3105896" y="1639267"/>
              <a:ext cx="339961" cy="344890"/>
            </a:xfrm>
            <a:custGeom>
              <a:avLst/>
              <a:gdLst>
                <a:gd name="T0" fmla="*/ 36249355 w 230"/>
                <a:gd name="T1" fmla="*/ 136213554 h 249"/>
                <a:gd name="T2" fmla="*/ 41971845 w 230"/>
                <a:gd name="T3" fmla="*/ 157316938 h 249"/>
                <a:gd name="T4" fmla="*/ 59143470 w 230"/>
                <a:gd name="T5" fmla="*/ 170746868 h 249"/>
                <a:gd name="T6" fmla="*/ 114470566 w 230"/>
                <a:gd name="T7" fmla="*/ 182258478 h 249"/>
                <a:gd name="T8" fmla="*/ 173612634 w 230"/>
                <a:gd name="T9" fmla="*/ 174583596 h 249"/>
                <a:gd name="T10" fmla="*/ 200323156 w 230"/>
                <a:gd name="T11" fmla="*/ 184176842 h 249"/>
                <a:gd name="T12" fmla="*/ 238478616 w 230"/>
                <a:gd name="T13" fmla="*/ 216790408 h 249"/>
                <a:gd name="T14" fmla="*/ 246109984 w 230"/>
                <a:gd name="T15" fmla="*/ 276263834 h 249"/>
                <a:gd name="T16" fmla="*/ 207954524 w 230"/>
                <a:gd name="T17" fmla="*/ 312715513 h 249"/>
                <a:gd name="T18" fmla="*/ 181244045 w 230"/>
                <a:gd name="T19" fmla="*/ 341493737 h 249"/>
                <a:gd name="T20" fmla="*/ 144996039 w 230"/>
                <a:gd name="T21" fmla="*/ 351085555 h 249"/>
                <a:gd name="T22" fmla="*/ 152626026 w 230"/>
                <a:gd name="T23" fmla="*/ 395212159 h 249"/>
                <a:gd name="T24" fmla="*/ 215585892 w 230"/>
                <a:gd name="T25" fmla="*/ 397130523 h 249"/>
                <a:gd name="T26" fmla="*/ 227032254 w 230"/>
                <a:gd name="T27" fmla="*/ 423988998 h 249"/>
                <a:gd name="T28" fmla="*/ 249926359 w 230"/>
                <a:gd name="T29" fmla="*/ 441255655 h 249"/>
                <a:gd name="T30" fmla="*/ 312884801 w 230"/>
                <a:gd name="T31" fmla="*/ 475788970 h 249"/>
                <a:gd name="T32" fmla="*/ 303345936 w 230"/>
                <a:gd name="T33" fmla="*/ 433582201 h 249"/>
                <a:gd name="T34" fmla="*/ 286175703 w 230"/>
                <a:gd name="T35" fmla="*/ 408640704 h 249"/>
                <a:gd name="T36" fmla="*/ 309068426 w 230"/>
                <a:gd name="T37" fmla="*/ 416315543 h 249"/>
                <a:gd name="T38" fmla="*/ 337686402 w 230"/>
                <a:gd name="T39" fmla="*/ 452767222 h 249"/>
                <a:gd name="T40" fmla="*/ 351041642 w 230"/>
                <a:gd name="T41" fmla="*/ 445092382 h 249"/>
                <a:gd name="T42" fmla="*/ 368211961 w 230"/>
                <a:gd name="T43" fmla="*/ 425907361 h 249"/>
                <a:gd name="T44" fmla="*/ 351041642 w 230"/>
                <a:gd name="T45" fmla="*/ 383700592 h 249"/>
                <a:gd name="T46" fmla="*/ 326240041 w 230"/>
                <a:gd name="T47" fmla="*/ 370270662 h 249"/>
                <a:gd name="T48" fmla="*/ 326240041 w 230"/>
                <a:gd name="T49" fmla="*/ 343412100 h 249"/>
                <a:gd name="T50" fmla="*/ 326240041 w 230"/>
                <a:gd name="T51" fmla="*/ 324227079 h 249"/>
                <a:gd name="T52" fmla="*/ 349134145 w 230"/>
                <a:gd name="T53" fmla="*/ 331900534 h 249"/>
                <a:gd name="T54" fmla="*/ 360580507 w 230"/>
                <a:gd name="T55" fmla="*/ 339575373 h 249"/>
                <a:gd name="T56" fmla="*/ 366304465 w 230"/>
                <a:gd name="T57" fmla="*/ 360678758 h 249"/>
                <a:gd name="T58" fmla="*/ 391106066 w 230"/>
                <a:gd name="T59" fmla="*/ 347248827 h 249"/>
                <a:gd name="T60" fmla="*/ 425446532 w 230"/>
                <a:gd name="T61" fmla="*/ 343412100 h 249"/>
                <a:gd name="T62" fmla="*/ 436894275 w 230"/>
                <a:gd name="T63" fmla="*/ 305042058 h 249"/>
                <a:gd name="T64" fmla="*/ 410183796 w 230"/>
                <a:gd name="T65" fmla="*/ 299286968 h 249"/>
                <a:gd name="T66" fmla="*/ 381567201 w 230"/>
                <a:gd name="T67" fmla="*/ 299286968 h 249"/>
                <a:gd name="T68" fmla="*/ 391106066 w 230"/>
                <a:gd name="T69" fmla="*/ 268590380 h 249"/>
                <a:gd name="T70" fmla="*/ 366304465 w 230"/>
                <a:gd name="T71" fmla="*/ 257078813 h 249"/>
                <a:gd name="T72" fmla="*/ 337686402 w 230"/>
                <a:gd name="T73" fmla="*/ 237893792 h 249"/>
                <a:gd name="T74" fmla="*/ 341502777 w 230"/>
                <a:gd name="T75" fmla="*/ 224465247 h 249"/>
                <a:gd name="T76" fmla="*/ 362488090 w 230"/>
                <a:gd name="T77" fmla="*/ 207198590 h 249"/>
                <a:gd name="T78" fmla="*/ 362488090 w 230"/>
                <a:gd name="T79" fmla="*/ 164991778 h 249"/>
                <a:gd name="T80" fmla="*/ 352949139 w 230"/>
                <a:gd name="T81" fmla="*/ 153480211 h 249"/>
                <a:gd name="T82" fmla="*/ 314792298 w 230"/>
                <a:gd name="T83" fmla="*/ 132376826 h 249"/>
                <a:gd name="T84" fmla="*/ 272820463 w 230"/>
                <a:gd name="T85" fmla="*/ 111273442 h 249"/>
                <a:gd name="T86" fmla="*/ 251833855 w 230"/>
                <a:gd name="T87" fmla="*/ 94006784 h 249"/>
                <a:gd name="T88" fmla="*/ 200323156 w 230"/>
                <a:gd name="T89" fmla="*/ 67148288 h 249"/>
                <a:gd name="T90" fmla="*/ 177429008 w 230"/>
                <a:gd name="T91" fmla="*/ 92088421 h 249"/>
                <a:gd name="T92" fmla="*/ 154534904 w 230"/>
                <a:gd name="T93" fmla="*/ 72903378 h 249"/>
                <a:gd name="T94" fmla="*/ 152626026 w 230"/>
                <a:gd name="T95" fmla="*/ 61391812 h 249"/>
                <a:gd name="T96" fmla="*/ 165981265 w 230"/>
                <a:gd name="T97" fmla="*/ 21103390 h 249"/>
                <a:gd name="T98" fmla="*/ 144996039 w 230"/>
                <a:gd name="T99" fmla="*/ 17266663 h 249"/>
                <a:gd name="T100" fmla="*/ 141179664 w 230"/>
                <a:gd name="T101" fmla="*/ 30696598 h 249"/>
                <a:gd name="T102" fmla="*/ 99207830 w 230"/>
                <a:gd name="T103" fmla="*/ 57555085 h 249"/>
                <a:gd name="T104" fmla="*/ 93483958 w 230"/>
                <a:gd name="T105" fmla="*/ 88251672 h 249"/>
                <a:gd name="T106" fmla="*/ 116378063 w 230"/>
                <a:gd name="T107" fmla="*/ 126621736 h 249"/>
                <a:gd name="T108" fmla="*/ 83945072 w 230"/>
                <a:gd name="T109" fmla="*/ 130458463 h 249"/>
                <a:gd name="T110" fmla="*/ 74406207 w 230"/>
                <a:gd name="T111" fmla="*/ 86333309 h 249"/>
                <a:gd name="T112" fmla="*/ 125916928 w 230"/>
                <a:gd name="T113" fmla="*/ 1918364 h 249"/>
                <a:gd name="T114" fmla="*/ 43880723 w 230"/>
                <a:gd name="T115" fmla="*/ 21103390 h 249"/>
                <a:gd name="T116" fmla="*/ 5723874 w 230"/>
                <a:gd name="T117" fmla="*/ 99761875 h 24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0"/>
                <a:gd name="T178" fmla="*/ 0 h 249"/>
                <a:gd name="T179" fmla="*/ 230 w 230"/>
                <a:gd name="T180" fmla="*/ 249 h 24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0" h="249">
                  <a:moveTo>
                    <a:pt x="5" y="55"/>
                  </a:moveTo>
                  <a:cubicBezTo>
                    <a:pt x="4" y="57"/>
                    <a:pt x="5" y="61"/>
                    <a:pt x="6" y="63"/>
                  </a:cubicBezTo>
                  <a:cubicBezTo>
                    <a:pt x="7" y="65"/>
                    <a:pt x="9" y="64"/>
                    <a:pt x="13" y="65"/>
                  </a:cubicBezTo>
                  <a:cubicBezTo>
                    <a:pt x="17" y="67"/>
                    <a:pt x="19" y="69"/>
                    <a:pt x="19" y="71"/>
                  </a:cubicBezTo>
                  <a:cubicBezTo>
                    <a:pt x="20" y="72"/>
                    <a:pt x="13" y="70"/>
                    <a:pt x="11" y="70"/>
                  </a:cubicBezTo>
                  <a:cubicBezTo>
                    <a:pt x="9" y="70"/>
                    <a:pt x="11" y="73"/>
                    <a:pt x="13" y="76"/>
                  </a:cubicBezTo>
                  <a:cubicBezTo>
                    <a:pt x="15" y="79"/>
                    <a:pt x="15" y="77"/>
                    <a:pt x="19" y="78"/>
                  </a:cubicBezTo>
                  <a:cubicBezTo>
                    <a:pt x="23" y="79"/>
                    <a:pt x="22" y="81"/>
                    <a:pt x="22" y="82"/>
                  </a:cubicBezTo>
                  <a:cubicBezTo>
                    <a:pt x="23" y="84"/>
                    <a:pt x="16" y="80"/>
                    <a:pt x="17" y="81"/>
                  </a:cubicBezTo>
                  <a:cubicBezTo>
                    <a:pt x="18" y="82"/>
                    <a:pt x="21" y="86"/>
                    <a:pt x="22" y="87"/>
                  </a:cubicBezTo>
                  <a:cubicBezTo>
                    <a:pt x="24" y="88"/>
                    <a:pt x="25" y="86"/>
                    <a:pt x="27" y="86"/>
                  </a:cubicBezTo>
                  <a:cubicBezTo>
                    <a:pt x="28" y="85"/>
                    <a:pt x="30" y="89"/>
                    <a:pt x="31" y="89"/>
                  </a:cubicBezTo>
                  <a:cubicBezTo>
                    <a:pt x="32" y="89"/>
                    <a:pt x="35" y="88"/>
                    <a:pt x="36" y="88"/>
                  </a:cubicBezTo>
                  <a:cubicBezTo>
                    <a:pt x="38" y="87"/>
                    <a:pt x="39" y="91"/>
                    <a:pt x="41" y="92"/>
                  </a:cubicBezTo>
                  <a:cubicBezTo>
                    <a:pt x="44" y="93"/>
                    <a:pt x="52" y="93"/>
                    <a:pt x="55" y="93"/>
                  </a:cubicBezTo>
                  <a:cubicBezTo>
                    <a:pt x="57" y="94"/>
                    <a:pt x="58" y="95"/>
                    <a:pt x="60" y="95"/>
                  </a:cubicBezTo>
                  <a:cubicBezTo>
                    <a:pt x="61" y="95"/>
                    <a:pt x="62" y="93"/>
                    <a:pt x="63" y="93"/>
                  </a:cubicBezTo>
                  <a:cubicBezTo>
                    <a:pt x="65" y="93"/>
                    <a:pt x="64" y="95"/>
                    <a:pt x="65" y="94"/>
                  </a:cubicBezTo>
                  <a:cubicBezTo>
                    <a:pt x="65" y="94"/>
                    <a:pt x="79" y="93"/>
                    <a:pt x="81" y="92"/>
                  </a:cubicBezTo>
                  <a:cubicBezTo>
                    <a:pt x="83" y="92"/>
                    <a:pt x="89" y="91"/>
                    <a:pt x="91" y="91"/>
                  </a:cubicBezTo>
                  <a:cubicBezTo>
                    <a:pt x="93" y="91"/>
                    <a:pt x="96" y="97"/>
                    <a:pt x="98" y="98"/>
                  </a:cubicBezTo>
                  <a:cubicBezTo>
                    <a:pt x="100" y="99"/>
                    <a:pt x="100" y="97"/>
                    <a:pt x="100" y="96"/>
                  </a:cubicBezTo>
                  <a:cubicBezTo>
                    <a:pt x="101" y="94"/>
                    <a:pt x="103" y="93"/>
                    <a:pt x="105" y="93"/>
                  </a:cubicBezTo>
                  <a:cubicBezTo>
                    <a:pt x="108" y="93"/>
                    <a:pt x="106" y="95"/>
                    <a:pt x="105" y="96"/>
                  </a:cubicBezTo>
                  <a:cubicBezTo>
                    <a:pt x="104" y="98"/>
                    <a:pt x="104" y="101"/>
                    <a:pt x="105" y="103"/>
                  </a:cubicBezTo>
                  <a:cubicBezTo>
                    <a:pt x="107" y="105"/>
                    <a:pt x="109" y="106"/>
                    <a:pt x="112" y="108"/>
                  </a:cubicBezTo>
                  <a:cubicBezTo>
                    <a:pt x="115" y="110"/>
                    <a:pt x="119" y="110"/>
                    <a:pt x="122" y="110"/>
                  </a:cubicBezTo>
                  <a:cubicBezTo>
                    <a:pt x="125" y="110"/>
                    <a:pt x="127" y="112"/>
                    <a:pt x="125" y="113"/>
                  </a:cubicBezTo>
                  <a:cubicBezTo>
                    <a:pt x="122" y="114"/>
                    <a:pt x="122" y="120"/>
                    <a:pt x="122" y="122"/>
                  </a:cubicBezTo>
                  <a:cubicBezTo>
                    <a:pt x="123" y="125"/>
                    <a:pt x="123" y="127"/>
                    <a:pt x="125" y="128"/>
                  </a:cubicBezTo>
                  <a:cubicBezTo>
                    <a:pt x="128" y="128"/>
                    <a:pt x="128" y="128"/>
                    <a:pt x="127" y="133"/>
                  </a:cubicBezTo>
                  <a:cubicBezTo>
                    <a:pt x="126" y="138"/>
                    <a:pt x="130" y="141"/>
                    <a:pt x="129" y="144"/>
                  </a:cubicBezTo>
                  <a:cubicBezTo>
                    <a:pt x="129" y="147"/>
                    <a:pt x="126" y="146"/>
                    <a:pt x="125" y="147"/>
                  </a:cubicBezTo>
                  <a:cubicBezTo>
                    <a:pt x="123" y="148"/>
                    <a:pt x="126" y="150"/>
                    <a:pt x="127" y="152"/>
                  </a:cubicBezTo>
                  <a:cubicBezTo>
                    <a:pt x="128" y="153"/>
                    <a:pt x="122" y="153"/>
                    <a:pt x="119" y="154"/>
                  </a:cubicBezTo>
                  <a:cubicBezTo>
                    <a:pt x="116" y="155"/>
                    <a:pt x="110" y="160"/>
                    <a:pt x="109" y="163"/>
                  </a:cubicBezTo>
                  <a:cubicBezTo>
                    <a:pt x="108" y="165"/>
                    <a:pt x="112" y="171"/>
                    <a:pt x="113" y="173"/>
                  </a:cubicBezTo>
                  <a:cubicBezTo>
                    <a:pt x="114" y="175"/>
                    <a:pt x="109" y="177"/>
                    <a:pt x="106" y="178"/>
                  </a:cubicBezTo>
                  <a:cubicBezTo>
                    <a:pt x="103" y="179"/>
                    <a:pt x="103" y="178"/>
                    <a:pt x="101" y="178"/>
                  </a:cubicBezTo>
                  <a:cubicBezTo>
                    <a:pt x="99" y="177"/>
                    <a:pt x="98" y="178"/>
                    <a:pt x="95" y="178"/>
                  </a:cubicBezTo>
                  <a:cubicBezTo>
                    <a:pt x="91" y="179"/>
                    <a:pt x="90" y="177"/>
                    <a:pt x="89" y="176"/>
                  </a:cubicBezTo>
                  <a:cubicBezTo>
                    <a:pt x="87" y="175"/>
                    <a:pt x="80" y="175"/>
                    <a:pt x="79" y="176"/>
                  </a:cubicBezTo>
                  <a:cubicBezTo>
                    <a:pt x="77" y="177"/>
                    <a:pt x="76" y="178"/>
                    <a:pt x="74" y="179"/>
                  </a:cubicBezTo>
                  <a:cubicBezTo>
                    <a:pt x="72" y="181"/>
                    <a:pt x="74" y="182"/>
                    <a:pt x="76" y="183"/>
                  </a:cubicBezTo>
                  <a:cubicBezTo>
                    <a:pt x="77" y="184"/>
                    <a:pt x="75" y="188"/>
                    <a:pt x="73" y="190"/>
                  </a:cubicBezTo>
                  <a:cubicBezTo>
                    <a:pt x="72" y="192"/>
                    <a:pt x="67" y="193"/>
                    <a:pt x="66" y="195"/>
                  </a:cubicBezTo>
                  <a:cubicBezTo>
                    <a:pt x="65" y="197"/>
                    <a:pt x="68" y="204"/>
                    <a:pt x="70" y="205"/>
                  </a:cubicBezTo>
                  <a:cubicBezTo>
                    <a:pt x="71" y="206"/>
                    <a:pt x="77" y="207"/>
                    <a:pt x="80" y="206"/>
                  </a:cubicBezTo>
                  <a:cubicBezTo>
                    <a:pt x="83" y="206"/>
                    <a:pt x="92" y="202"/>
                    <a:pt x="94" y="202"/>
                  </a:cubicBezTo>
                  <a:cubicBezTo>
                    <a:pt x="96" y="202"/>
                    <a:pt x="100" y="203"/>
                    <a:pt x="102" y="204"/>
                  </a:cubicBezTo>
                  <a:cubicBezTo>
                    <a:pt x="105" y="205"/>
                    <a:pt x="105" y="205"/>
                    <a:pt x="106" y="203"/>
                  </a:cubicBezTo>
                  <a:cubicBezTo>
                    <a:pt x="108" y="202"/>
                    <a:pt x="112" y="205"/>
                    <a:pt x="113" y="207"/>
                  </a:cubicBezTo>
                  <a:cubicBezTo>
                    <a:pt x="114" y="208"/>
                    <a:pt x="112" y="212"/>
                    <a:pt x="113" y="213"/>
                  </a:cubicBezTo>
                  <a:cubicBezTo>
                    <a:pt x="114" y="215"/>
                    <a:pt x="116" y="214"/>
                    <a:pt x="119" y="214"/>
                  </a:cubicBezTo>
                  <a:cubicBezTo>
                    <a:pt x="122" y="214"/>
                    <a:pt x="123" y="216"/>
                    <a:pt x="124" y="217"/>
                  </a:cubicBezTo>
                  <a:cubicBezTo>
                    <a:pt x="126" y="218"/>
                    <a:pt x="121" y="219"/>
                    <a:pt x="119" y="221"/>
                  </a:cubicBezTo>
                  <a:cubicBezTo>
                    <a:pt x="117" y="223"/>
                    <a:pt x="120" y="224"/>
                    <a:pt x="123" y="225"/>
                  </a:cubicBezTo>
                  <a:cubicBezTo>
                    <a:pt x="127" y="227"/>
                    <a:pt x="124" y="229"/>
                    <a:pt x="126" y="230"/>
                  </a:cubicBezTo>
                  <a:cubicBezTo>
                    <a:pt x="127" y="232"/>
                    <a:pt x="130" y="234"/>
                    <a:pt x="132" y="234"/>
                  </a:cubicBezTo>
                  <a:cubicBezTo>
                    <a:pt x="134" y="234"/>
                    <a:pt x="131" y="231"/>
                    <a:pt x="131" y="230"/>
                  </a:cubicBezTo>
                  <a:cubicBezTo>
                    <a:pt x="132" y="230"/>
                    <a:pt x="135" y="233"/>
                    <a:pt x="139" y="234"/>
                  </a:cubicBezTo>
                  <a:cubicBezTo>
                    <a:pt x="143" y="236"/>
                    <a:pt x="141" y="236"/>
                    <a:pt x="142" y="237"/>
                  </a:cubicBezTo>
                  <a:cubicBezTo>
                    <a:pt x="143" y="238"/>
                    <a:pt x="151" y="239"/>
                    <a:pt x="153" y="239"/>
                  </a:cubicBezTo>
                  <a:cubicBezTo>
                    <a:pt x="155" y="239"/>
                    <a:pt x="160" y="247"/>
                    <a:pt x="164" y="248"/>
                  </a:cubicBezTo>
                  <a:cubicBezTo>
                    <a:pt x="168" y="249"/>
                    <a:pt x="169" y="244"/>
                    <a:pt x="171" y="243"/>
                  </a:cubicBezTo>
                  <a:cubicBezTo>
                    <a:pt x="172" y="242"/>
                    <a:pt x="170" y="240"/>
                    <a:pt x="171" y="238"/>
                  </a:cubicBezTo>
                  <a:cubicBezTo>
                    <a:pt x="171" y="237"/>
                    <a:pt x="170" y="233"/>
                    <a:pt x="167" y="233"/>
                  </a:cubicBezTo>
                  <a:cubicBezTo>
                    <a:pt x="164" y="232"/>
                    <a:pt x="163" y="229"/>
                    <a:pt x="159" y="226"/>
                  </a:cubicBezTo>
                  <a:cubicBezTo>
                    <a:pt x="156" y="223"/>
                    <a:pt x="159" y="224"/>
                    <a:pt x="159" y="222"/>
                  </a:cubicBezTo>
                  <a:cubicBezTo>
                    <a:pt x="159" y="221"/>
                    <a:pt x="158" y="221"/>
                    <a:pt x="156" y="222"/>
                  </a:cubicBezTo>
                  <a:cubicBezTo>
                    <a:pt x="154" y="223"/>
                    <a:pt x="153" y="222"/>
                    <a:pt x="152" y="219"/>
                  </a:cubicBezTo>
                  <a:cubicBezTo>
                    <a:pt x="151" y="217"/>
                    <a:pt x="149" y="214"/>
                    <a:pt x="150" y="213"/>
                  </a:cubicBezTo>
                  <a:cubicBezTo>
                    <a:pt x="150" y="212"/>
                    <a:pt x="151" y="213"/>
                    <a:pt x="152" y="214"/>
                  </a:cubicBezTo>
                  <a:cubicBezTo>
                    <a:pt x="152" y="214"/>
                    <a:pt x="154" y="214"/>
                    <a:pt x="154" y="213"/>
                  </a:cubicBezTo>
                  <a:cubicBezTo>
                    <a:pt x="155" y="212"/>
                    <a:pt x="157" y="216"/>
                    <a:pt x="159" y="218"/>
                  </a:cubicBezTo>
                  <a:cubicBezTo>
                    <a:pt x="161" y="220"/>
                    <a:pt x="162" y="218"/>
                    <a:pt x="162" y="217"/>
                  </a:cubicBezTo>
                  <a:cubicBezTo>
                    <a:pt x="163" y="216"/>
                    <a:pt x="164" y="220"/>
                    <a:pt x="166" y="222"/>
                  </a:cubicBezTo>
                  <a:cubicBezTo>
                    <a:pt x="168" y="224"/>
                    <a:pt x="171" y="226"/>
                    <a:pt x="172" y="227"/>
                  </a:cubicBezTo>
                  <a:cubicBezTo>
                    <a:pt x="173" y="229"/>
                    <a:pt x="178" y="230"/>
                    <a:pt x="179" y="231"/>
                  </a:cubicBezTo>
                  <a:cubicBezTo>
                    <a:pt x="181" y="232"/>
                    <a:pt x="178" y="234"/>
                    <a:pt x="177" y="236"/>
                  </a:cubicBezTo>
                  <a:cubicBezTo>
                    <a:pt x="177" y="237"/>
                    <a:pt x="179" y="237"/>
                    <a:pt x="180" y="237"/>
                  </a:cubicBezTo>
                  <a:cubicBezTo>
                    <a:pt x="182" y="237"/>
                    <a:pt x="182" y="238"/>
                    <a:pt x="184" y="239"/>
                  </a:cubicBezTo>
                  <a:cubicBezTo>
                    <a:pt x="185" y="240"/>
                    <a:pt x="187" y="236"/>
                    <a:pt x="188" y="235"/>
                  </a:cubicBezTo>
                  <a:cubicBezTo>
                    <a:pt x="189" y="234"/>
                    <a:pt x="184" y="234"/>
                    <a:pt x="184" y="232"/>
                  </a:cubicBezTo>
                  <a:cubicBezTo>
                    <a:pt x="184" y="231"/>
                    <a:pt x="185" y="229"/>
                    <a:pt x="186" y="227"/>
                  </a:cubicBezTo>
                  <a:cubicBezTo>
                    <a:pt x="187" y="225"/>
                    <a:pt x="186" y="223"/>
                    <a:pt x="186" y="222"/>
                  </a:cubicBezTo>
                  <a:cubicBezTo>
                    <a:pt x="186" y="221"/>
                    <a:pt x="188" y="222"/>
                    <a:pt x="188" y="223"/>
                  </a:cubicBezTo>
                  <a:cubicBezTo>
                    <a:pt x="189" y="224"/>
                    <a:pt x="191" y="222"/>
                    <a:pt x="193" y="222"/>
                  </a:cubicBezTo>
                  <a:cubicBezTo>
                    <a:pt x="194" y="222"/>
                    <a:pt x="191" y="220"/>
                    <a:pt x="192" y="218"/>
                  </a:cubicBezTo>
                  <a:cubicBezTo>
                    <a:pt x="193" y="217"/>
                    <a:pt x="191" y="215"/>
                    <a:pt x="190" y="214"/>
                  </a:cubicBezTo>
                  <a:cubicBezTo>
                    <a:pt x="190" y="213"/>
                    <a:pt x="190" y="211"/>
                    <a:pt x="188" y="209"/>
                  </a:cubicBezTo>
                  <a:cubicBezTo>
                    <a:pt x="186" y="208"/>
                    <a:pt x="187" y="202"/>
                    <a:pt x="184" y="200"/>
                  </a:cubicBezTo>
                  <a:cubicBezTo>
                    <a:pt x="182" y="199"/>
                    <a:pt x="182" y="195"/>
                    <a:pt x="182" y="194"/>
                  </a:cubicBezTo>
                  <a:cubicBezTo>
                    <a:pt x="181" y="193"/>
                    <a:pt x="179" y="195"/>
                    <a:pt x="179" y="196"/>
                  </a:cubicBezTo>
                  <a:cubicBezTo>
                    <a:pt x="178" y="197"/>
                    <a:pt x="178" y="193"/>
                    <a:pt x="176" y="193"/>
                  </a:cubicBezTo>
                  <a:cubicBezTo>
                    <a:pt x="174" y="193"/>
                    <a:pt x="173" y="193"/>
                    <a:pt x="171" y="193"/>
                  </a:cubicBezTo>
                  <a:cubicBezTo>
                    <a:pt x="169" y="193"/>
                    <a:pt x="171" y="189"/>
                    <a:pt x="173" y="189"/>
                  </a:cubicBezTo>
                  <a:cubicBezTo>
                    <a:pt x="176" y="188"/>
                    <a:pt x="174" y="187"/>
                    <a:pt x="172" y="185"/>
                  </a:cubicBezTo>
                  <a:cubicBezTo>
                    <a:pt x="171" y="184"/>
                    <a:pt x="173" y="183"/>
                    <a:pt x="171" y="182"/>
                  </a:cubicBezTo>
                  <a:cubicBezTo>
                    <a:pt x="169" y="182"/>
                    <a:pt x="170" y="180"/>
                    <a:pt x="171" y="179"/>
                  </a:cubicBezTo>
                  <a:cubicBezTo>
                    <a:pt x="172" y="178"/>
                    <a:pt x="167" y="179"/>
                    <a:pt x="166" y="178"/>
                  </a:cubicBezTo>
                  <a:cubicBezTo>
                    <a:pt x="166" y="177"/>
                    <a:pt x="168" y="175"/>
                    <a:pt x="170" y="174"/>
                  </a:cubicBezTo>
                  <a:cubicBezTo>
                    <a:pt x="172" y="174"/>
                    <a:pt x="170" y="172"/>
                    <a:pt x="169" y="171"/>
                  </a:cubicBezTo>
                  <a:cubicBezTo>
                    <a:pt x="168" y="171"/>
                    <a:pt x="170" y="170"/>
                    <a:pt x="171" y="169"/>
                  </a:cubicBezTo>
                  <a:cubicBezTo>
                    <a:pt x="172" y="169"/>
                    <a:pt x="173" y="166"/>
                    <a:pt x="175" y="165"/>
                  </a:cubicBezTo>
                  <a:cubicBezTo>
                    <a:pt x="177" y="165"/>
                    <a:pt x="178" y="164"/>
                    <a:pt x="179" y="164"/>
                  </a:cubicBezTo>
                  <a:cubicBezTo>
                    <a:pt x="180" y="163"/>
                    <a:pt x="180" y="166"/>
                    <a:pt x="181" y="168"/>
                  </a:cubicBezTo>
                  <a:cubicBezTo>
                    <a:pt x="181" y="170"/>
                    <a:pt x="182" y="171"/>
                    <a:pt x="183" y="173"/>
                  </a:cubicBezTo>
                  <a:cubicBezTo>
                    <a:pt x="184" y="174"/>
                    <a:pt x="186" y="172"/>
                    <a:pt x="188" y="171"/>
                  </a:cubicBezTo>
                  <a:cubicBezTo>
                    <a:pt x="189" y="170"/>
                    <a:pt x="187" y="172"/>
                    <a:pt x="187" y="174"/>
                  </a:cubicBezTo>
                  <a:cubicBezTo>
                    <a:pt x="186" y="175"/>
                    <a:pt x="188" y="174"/>
                    <a:pt x="191" y="174"/>
                  </a:cubicBezTo>
                  <a:cubicBezTo>
                    <a:pt x="194" y="174"/>
                    <a:pt x="190" y="176"/>
                    <a:pt x="189" y="177"/>
                  </a:cubicBezTo>
                  <a:cubicBezTo>
                    <a:pt x="188" y="178"/>
                    <a:pt x="190" y="179"/>
                    <a:pt x="192" y="180"/>
                  </a:cubicBezTo>
                  <a:cubicBezTo>
                    <a:pt x="194" y="181"/>
                    <a:pt x="193" y="181"/>
                    <a:pt x="191" y="182"/>
                  </a:cubicBezTo>
                  <a:cubicBezTo>
                    <a:pt x="189" y="184"/>
                    <a:pt x="192" y="183"/>
                    <a:pt x="194" y="183"/>
                  </a:cubicBezTo>
                  <a:cubicBezTo>
                    <a:pt x="197" y="183"/>
                    <a:pt x="192" y="188"/>
                    <a:pt x="192" y="188"/>
                  </a:cubicBezTo>
                  <a:cubicBezTo>
                    <a:pt x="192" y="188"/>
                    <a:pt x="196" y="187"/>
                    <a:pt x="198" y="186"/>
                  </a:cubicBezTo>
                  <a:cubicBezTo>
                    <a:pt x="201" y="185"/>
                    <a:pt x="203" y="190"/>
                    <a:pt x="205" y="190"/>
                  </a:cubicBezTo>
                  <a:cubicBezTo>
                    <a:pt x="208" y="191"/>
                    <a:pt x="202" y="185"/>
                    <a:pt x="203" y="185"/>
                  </a:cubicBezTo>
                  <a:cubicBezTo>
                    <a:pt x="204" y="185"/>
                    <a:pt x="203" y="182"/>
                    <a:pt x="205" y="181"/>
                  </a:cubicBezTo>
                  <a:cubicBezTo>
                    <a:pt x="207" y="181"/>
                    <a:pt x="207" y="178"/>
                    <a:pt x="207" y="177"/>
                  </a:cubicBezTo>
                  <a:cubicBezTo>
                    <a:pt x="208" y="175"/>
                    <a:pt x="210" y="179"/>
                    <a:pt x="212" y="181"/>
                  </a:cubicBezTo>
                  <a:cubicBezTo>
                    <a:pt x="214" y="183"/>
                    <a:pt x="214" y="180"/>
                    <a:pt x="216" y="179"/>
                  </a:cubicBezTo>
                  <a:cubicBezTo>
                    <a:pt x="218" y="177"/>
                    <a:pt x="221" y="179"/>
                    <a:pt x="223" y="179"/>
                  </a:cubicBezTo>
                  <a:cubicBezTo>
                    <a:pt x="225" y="178"/>
                    <a:pt x="225" y="175"/>
                    <a:pt x="223" y="173"/>
                  </a:cubicBezTo>
                  <a:cubicBezTo>
                    <a:pt x="221" y="171"/>
                    <a:pt x="219" y="167"/>
                    <a:pt x="218" y="165"/>
                  </a:cubicBezTo>
                  <a:cubicBezTo>
                    <a:pt x="217" y="162"/>
                    <a:pt x="221" y="163"/>
                    <a:pt x="224" y="163"/>
                  </a:cubicBezTo>
                  <a:cubicBezTo>
                    <a:pt x="227" y="163"/>
                    <a:pt x="228" y="161"/>
                    <a:pt x="229" y="159"/>
                  </a:cubicBezTo>
                  <a:cubicBezTo>
                    <a:pt x="230" y="158"/>
                    <a:pt x="229" y="157"/>
                    <a:pt x="227" y="158"/>
                  </a:cubicBezTo>
                  <a:cubicBezTo>
                    <a:pt x="226" y="158"/>
                    <a:pt x="225" y="153"/>
                    <a:pt x="224" y="152"/>
                  </a:cubicBezTo>
                  <a:cubicBezTo>
                    <a:pt x="223" y="152"/>
                    <a:pt x="222" y="155"/>
                    <a:pt x="222" y="156"/>
                  </a:cubicBezTo>
                  <a:cubicBezTo>
                    <a:pt x="221" y="157"/>
                    <a:pt x="217" y="156"/>
                    <a:pt x="215" y="156"/>
                  </a:cubicBezTo>
                  <a:cubicBezTo>
                    <a:pt x="214" y="155"/>
                    <a:pt x="217" y="151"/>
                    <a:pt x="217" y="150"/>
                  </a:cubicBezTo>
                  <a:cubicBezTo>
                    <a:pt x="216" y="149"/>
                    <a:pt x="213" y="153"/>
                    <a:pt x="211" y="154"/>
                  </a:cubicBezTo>
                  <a:cubicBezTo>
                    <a:pt x="210" y="155"/>
                    <a:pt x="210" y="152"/>
                    <a:pt x="209" y="152"/>
                  </a:cubicBezTo>
                  <a:cubicBezTo>
                    <a:pt x="208" y="151"/>
                    <a:pt x="203" y="155"/>
                    <a:pt x="200" y="156"/>
                  </a:cubicBezTo>
                  <a:cubicBezTo>
                    <a:pt x="197" y="158"/>
                    <a:pt x="200" y="153"/>
                    <a:pt x="202" y="153"/>
                  </a:cubicBezTo>
                  <a:cubicBezTo>
                    <a:pt x="204" y="152"/>
                    <a:pt x="202" y="149"/>
                    <a:pt x="202" y="149"/>
                  </a:cubicBezTo>
                  <a:cubicBezTo>
                    <a:pt x="201" y="148"/>
                    <a:pt x="205" y="149"/>
                    <a:pt x="206" y="148"/>
                  </a:cubicBezTo>
                  <a:cubicBezTo>
                    <a:pt x="207" y="148"/>
                    <a:pt x="207" y="142"/>
                    <a:pt x="205" y="140"/>
                  </a:cubicBezTo>
                  <a:cubicBezTo>
                    <a:pt x="203" y="137"/>
                    <a:pt x="200" y="141"/>
                    <a:pt x="199" y="139"/>
                  </a:cubicBezTo>
                  <a:cubicBezTo>
                    <a:pt x="197" y="138"/>
                    <a:pt x="202" y="134"/>
                    <a:pt x="201" y="134"/>
                  </a:cubicBezTo>
                  <a:cubicBezTo>
                    <a:pt x="201" y="133"/>
                    <a:pt x="199" y="134"/>
                    <a:pt x="196" y="135"/>
                  </a:cubicBezTo>
                  <a:cubicBezTo>
                    <a:pt x="193" y="137"/>
                    <a:pt x="195" y="134"/>
                    <a:pt x="192" y="134"/>
                  </a:cubicBezTo>
                  <a:cubicBezTo>
                    <a:pt x="189" y="135"/>
                    <a:pt x="189" y="132"/>
                    <a:pt x="187" y="131"/>
                  </a:cubicBezTo>
                  <a:cubicBezTo>
                    <a:pt x="185" y="130"/>
                    <a:pt x="186" y="129"/>
                    <a:pt x="188" y="129"/>
                  </a:cubicBezTo>
                  <a:cubicBezTo>
                    <a:pt x="191" y="128"/>
                    <a:pt x="187" y="126"/>
                    <a:pt x="184" y="126"/>
                  </a:cubicBezTo>
                  <a:cubicBezTo>
                    <a:pt x="181" y="126"/>
                    <a:pt x="180" y="125"/>
                    <a:pt x="177" y="124"/>
                  </a:cubicBezTo>
                  <a:cubicBezTo>
                    <a:pt x="174" y="123"/>
                    <a:pt x="172" y="123"/>
                    <a:pt x="172" y="122"/>
                  </a:cubicBezTo>
                  <a:cubicBezTo>
                    <a:pt x="172" y="121"/>
                    <a:pt x="177" y="122"/>
                    <a:pt x="180" y="122"/>
                  </a:cubicBezTo>
                  <a:cubicBezTo>
                    <a:pt x="182" y="122"/>
                    <a:pt x="177" y="119"/>
                    <a:pt x="176" y="118"/>
                  </a:cubicBezTo>
                  <a:cubicBezTo>
                    <a:pt x="174" y="118"/>
                    <a:pt x="176" y="118"/>
                    <a:pt x="179" y="117"/>
                  </a:cubicBezTo>
                  <a:cubicBezTo>
                    <a:pt x="181" y="116"/>
                    <a:pt x="176" y="115"/>
                    <a:pt x="178" y="114"/>
                  </a:cubicBezTo>
                  <a:cubicBezTo>
                    <a:pt x="181" y="114"/>
                    <a:pt x="176" y="112"/>
                    <a:pt x="174" y="111"/>
                  </a:cubicBezTo>
                  <a:cubicBezTo>
                    <a:pt x="172" y="111"/>
                    <a:pt x="181" y="111"/>
                    <a:pt x="183" y="111"/>
                  </a:cubicBezTo>
                  <a:cubicBezTo>
                    <a:pt x="186" y="111"/>
                    <a:pt x="189" y="110"/>
                    <a:pt x="190" y="108"/>
                  </a:cubicBezTo>
                  <a:cubicBezTo>
                    <a:pt x="190" y="106"/>
                    <a:pt x="182" y="106"/>
                    <a:pt x="179" y="105"/>
                  </a:cubicBezTo>
                  <a:cubicBezTo>
                    <a:pt x="176" y="104"/>
                    <a:pt x="181" y="102"/>
                    <a:pt x="183" y="100"/>
                  </a:cubicBezTo>
                  <a:cubicBezTo>
                    <a:pt x="186" y="99"/>
                    <a:pt x="188" y="98"/>
                    <a:pt x="189" y="98"/>
                  </a:cubicBezTo>
                  <a:cubicBezTo>
                    <a:pt x="190" y="98"/>
                    <a:pt x="190" y="89"/>
                    <a:pt x="190" y="86"/>
                  </a:cubicBezTo>
                  <a:cubicBezTo>
                    <a:pt x="189" y="84"/>
                    <a:pt x="187" y="86"/>
                    <a:pt x="183" y="87"/>
                  </a:cubicBezTo>
                  <a:cubicBezTo>
                    <a:pt x="180" y="88"/>
                    <a:pt x="178" y="88"/>
                    <a:pt x="173" y="88"/>
                  </a:cubicBezTo>
                  <a:cubicBezTo>
                    <a:pt x="169" y="88"/>
                    <a:pt x="173" y="86"/>
                    <a:pt x="177" y="85"/>
                  </a:cubicBezTo>
                  <a:cubicBezTo>
                    <a:pt x="180" y="84"/>
                    <a:pt x="183" y="81"/>
                    <a:pt x="185" y="80"/>
                  </a:cubicBezTo>
                  <a:cubicBezTo>
                    <a:pt x="186" y="79"/>
                    <a:pt x="184" y="78"/>
                    <a:pt x="182" y="77"/>
                  </a:cubicBezTo>
                  <a:cubicBezTo>
                    <a:pt x="180" y="77"/>
                    <a:pt x="178" y="74"/>
                    <a:pt x="175" y="74"/>
                  </a:cubicBezTo>
                  <a:cubicBezTo>
                    <a:pt x="173" y="73"/>
                    <a:pt x="170" y="73"/>
                    <a:pt x="168" y="72"/>
                  </a:cubicBezTo>
                  <a:cubicBezTo>
                    <a:pt x="166" y="70"/>
                    <a:pt x="167" y="69"/>
                    <a:pt x="165" y="69"/>
                  </a:cubicBezTo>
                  <a:cubicBezTo>
                    <a:pt x="162" y="69"/>
                    <a:pt x="162" y="67"/>
                    <a:pt x="162" y="66"/>
                  </a:cubicBezTo>
                  <a:cubicBezTo>
                    <a:pt x="162" y="65"/>
                    <a:pt x="164" y="64"/>
                    <a:pt x="162" y="62"/>
                  </a:cubicBezTo>
                  <a:cubicBezTo>
                    <a:pt x="161" y="59"/>
                    <a:pt x="157" y="61"/>
                    <a:pt x="154" y="61"/>
                  </a:cubicBezTo>
                  <a:cubicBezTo>
                    <a:pt x="151" y="62"/>
                    <a:pt x="146" y="58"/>
                    <a:pt x="143" y="58"/>
                  </a:cubicBezTo>
                  <a:cubicBezTo>
                    <a:pt x="140" y="58"/>
                    <a:pt x="141" y="56"/>
                    <a:pt x="140" y="55"/>
                  </a:cubicBezTo>
                  <a:cubicBezTo>
                    <a:pt x="139" y="54"/>
                    <a:pt x="137" y="54"/>
                    <a:pt x="136" y="54"/>
                  </a:cubicBezTo>
                  <a:cubicBezTo>
                    <a:pt x="135" y="54"/>
                    <a:pt x="137" y="52"/>
                    <a:pt x="137" y="51"/>
                  </a:cubicBezTo>
                  <a:cubicBezTo>
                    <a:pt x="136" y="50"/>
                    <a:pt x="134" y="50"/>
                    <a:pt x="132" y="49"/>
                  </a:cubicBezTo>
                  <a:cubicBezTo>
                    <a:pt x="130" y="48"/>
                    <a:pt x="133" y="45"/>
                    <a:pt x="132" y="43"/>
                  </a:cubicBezTo>
                  <a:cubicBezTo>
                    <a:pt x="131" y="42"/>
                    <a:pt x="129" y="38"/>
                    <a:pt x="126" y="38"/>
                  </a:cubicBezTo>
                  <a:cubicBezTo>
                    <a:pt x="123" y="37"/>
                    <a:pt x="123" y="37"/>
                    <a:pt x="121" y="36"/>
                  </a:cubicBezTo>
                  <a:cubicBezTo>
                    <a:pt x="118" y="35"/>
                    <a:pt x="107" y="34"/>
                    <a:pt x="105" y="35"/>
                  </a:cubicBezTo>
                  <a:cubicBezTo>
                    <a:pt x="104" y="35"/>
                    <a:pt x="102" y="37"/>
                    <a:pt x="101" y="38"/>
                  </a:cubicBezTo>
                  <a:cubicBezTo>
                    <a:pt x="100" y="39"/>
                    <a:pt x="105" y="41"/>
                    <a:pt x="104" y="42"/>
                  </a:cubicBezTo>
                  <a:cubicBezTo>
                    <a:pt x="104" y="43"/>
                    <a:pt x="100" y="41"/>
                    <a:pt x="98" y="41"/>
                  </a:cubicBezTo>
                  <a:cubicBezTo>
                    <a:pt x="96" y="40"/>
                    <a:pt x="95" y="46"/>
                    <a:pt x="93" y="48"/>
                  </a:cubicBezTo>
                  <a:cubicBezTo>
                    <a:pt x="90" y="49"/>
                    <a:pt x="93" y="39"/>
                    <a:pt x="93" y="37"/>
                  </a:cubicBezTo>
                  <a:cubicBezTo>
                    <a:pt x="94" y="35"/>
                    <a:pt x="92" y="34"/>
                    <a:pt x="91" y="34"/>
                  </a:cubicBezTo>
                  <a:cubicBezTo>
                    <a:pt x="90" y="34"/>
                    <a:pt x="86" y="37"/>
                    <a:pt x="85" y="38"/>
                  </a:cubicBezTo>
                  <a:cubicBezTo>
                    <a:pt x="84" y="39"/>
                    <a:pt x="82" y="38"/>
                    <a:pt x="81" y="38"/>
                  </a:cubicBezTo>
                  <a:cubicBezTo>
                    <a:pt x="80" y="37"/>
                    <a:pt x="77" y="42"/>
                    <a:pt x="75" y="44"/>
                  </a:cubicBezTo>
                  <a:cubicBezTo>
                    <a:pt x="73" y="47"/>
                    <a:pt x="70" y="49"/>
                    <a:pt x="68" y="48"/>
                  </a:cubicBezTo>
                  <a:cubicBezTo>
                    <a:pt x="66" y="48"/>
                    <a:pt x="72" y="40"/>
                    <a:pt x="74" y="37"/>
                  </a:cubicBezTo>
                  <a:cubicBezTo>
                    <a:pt x="76" y="34"/>
                    <a:pt x="78" y="34"/>
                    <a:pt x="80" y="32"/>
                  </a:cubicBezTo>
                  <a:cubicBezTo>
                    <a:pt x="82" y="31"/>
                    <a:pt x="82" y="23"/>
                    <a:pt x="81" y="22"/>
                  </a:cubicBezTo>
                  <a:cubicBezTo>
                    <a:pt x="81" y="21"/>
                    <a:pt x="84" y="19"/>
                    <a:pt x="85" y="18"/>
                  </a:cubicBezTo>
                  <a:cubicBezTo>
                    <a:pt x="86" y="17"/>
                    <a:pt x="85" y="17"/>
                    <a:pt x="84" y="15"/>
                  </a:cubicBezTo>
                  <a:cubicBezTo>
                    <a:pt x="84" y="14"/>
                    <a:pt x="87" y="13"/>
                    <a:pt x="87" y="11"/>
                  </a:cubicBezTo>
                  <a:cubicBezTo>
                    <a:pt x="88" y="8"/>
                    <a:pt x="88" y="5"/>
                    <a:pt x="89" y="3"/>
                  </a:cubicBezTo>
                  <a:cubicBezTo>
                    <a:pt x="89" y="1"/>
                    <a:pt x="83" y="2"/>
                    <a:pt x="81" y="3"/>
                  </a:cubicBezTo>
                  <a:cubicBezTo>
                    <a:pt x="79" y="3"/>
                    <a:pt x="75" y="3"/>
                    <a:pt x="74" y="4"/>
                  </a:cubicBezTo>
                  <a:cubicBezTo>
                    <a:pt x="73" y="6"/>
                    <a:pt x="76" y="9"/>
                    <a:pt x="76" y="9"/>
                  </a:cubicBezTo>
                  <a:cubicBezTo>
                    <a:pt x="75" y="10"/>
                    <a:pt x="73" y="9"/>
                    <a:pt x="71" y="8"/>
                  </a:cubicBezTo>
                  <a:cubicBezTo>
                    <a:pt x="69" y="7"/>
                    <a:pt x="65" y="9"/>
                    <a:pt x="65" y="9"/>
                  </a:cubicBezTo>
                  <a:cubicBezTo>
                    <a:pt x="64" y="10"/>
                    <a:pt x="70" y="11"/>
                    <a:pt x="71" y="12"/>
                  </a:cubicBezTo>
                  <a:cubicBezTo>
                    <a:pt x="71" y="14"/>
                    <a:pt x="73" y="14"/>
                    <a:pt x="74" y="16"/>
                  </a:cubicBezTo>
                  <a:cubicBezTo>
                    <a:pt x="75" y="18"/>
                    <a:pt x="69" y="20"/>
                    <a:pt x="66" y="20"/>
                  </a:cubicBezTo>
                  <a:cubicBezTo>
                    <a:pt x="63" y="20"/>
                    <a:pt x="63" y="18"/>
                    <a:pt x="60" y="20"/>
                  </a:cubicBezTo>
                  <a:cubicBezTo>
                    <a:pt x="57" y="21"/>
                    <a:pt x="58" y="19"/>
                    <a:pt x="55" y="19"/>
                  </a:cubicBezTo>
                  <a:cubicBezTo>
                    <a:pt x="53" y="20"/>
                    <a:pt x="53" y="26"/>
                    <a:pt x="52" y="30"/>
                  </a:cubicBezTo>
                  <a:cubicBezTo>
                    <a:pt x="51" y="33"/>
                    <a:pt x="53" y="34"/>
                    <a:pt x="55" y="36"/>
                  </a:cubicBezTo>
                  <a:cubicBezTo>
                    <a:pt x="57" y="38"/>
                    <a:pt x="56" y="39"/>
                    <a:pt x="54" y="40"/>
                  </a:cubicBezTo>
                  <a:cubicBezTo>
                    <a:pt x="53" y="40"/>
                    <a:pt x="50" y="38"/>
                    <a:pt x="49" y="39"/>
                  </a:cubicBezTo>
                  <a:cubicBezTo>
                    <a:pt x="48" y="39"/>
                    <a:pt x="49" y="43"/>
                    <a:pt x="49" y="46"/>
                  </a:cubicBezTo>
                  <a:cubicBezTo>
                    <a:pt x="48" y="48"/>
                    <a:pt x="52" y="51"/>
                    <a:pt x="54" y="52"/>
                  </a:cubicBezTo>
                  <a:cubicBezTo>
                    <a:pt x="57" y="53"/>
                    <a:pt x="56" y="53"/>
                    <a:pt x="56" y="55"/>
                  </a:cubicBezTo>
                  <a:cubicBezTo>
                    <a:pt x="57" y="57"/>
                    <a:pt x="64" y="60"/>
                    <a:pt x="65" y="62"/>
                  </a:cubicBezTo>
                  <a:cubicBezTo>
                    <a:pt x="65" y="64"/>
                    <a:pt x="62" y="65"/>
                    <a:pt x="61" y="66"/>
                  </a:cubicBezTo>
                  <a:cubicBezTo>
                    <a:pt x="59" y="67"/>
                    <a:pt x="59" y="65"/>
                    <a:pt x="58" y="65"/>
                  </a:cubicBezTo>
                  <a:cubicBezTo>
                    <a:pt x="57" y="65"/>
                    <a:pt x="56" y="68"/>
                    <a:pt x="54" y="69"/>
                  </a:cubicBezTo>
                  <a:cubicBezTo>
                    <a:pt x="52" y="70"/>
                    <a:pt x="53" y="65"/>
                    <a:pt x="53" y="64"/>
                  </a:cubicBezTo>
                  <a:cubicBezTo>
                    <a:pt x="52" y="63"/>
                    <a:pt x="47" y="67"/>
                    <a:pt x="44" y="68"/>
                  </a:cubicBezTo>
                  <a:cubicBezTo>
                    <a:pt x="41" y="69"/>
                    <a:pt x="47" y="63"/>
                    <a:pt x="48" y="62"/>
                  </a:cubicBezTo>
                  <a:cubicBezTo>
                    <a:pt x="49" y="61"/>
                    <a:pt x="49" y="60"/>
                    <a:pt x="48" y="60"/>
                  </a:cubicBezTo>
                  <a:cubicBezTo>
                    <a:pt x="46" y="60"/>
                    <a:pt x="49" y="57"/>
                    <a:pt x="46" y="55"/>
                  </a:cubicBezTo>
                  <a:cubicBezTo>
                    <a:pt x="43" y="53"/>
                    <a:pt x="40" y="49"/>
                    <a:pt x="39" y="45"/>
                  </a:cubicBezTo>
                  <a:cubicBezTo>
                    <a:pt x="38" y="42"/>
                    <a:pt x="44" y="35"/>
                    <a:pt x="44" y="33"/>
                  </a:cubicBezTo>
                  <a:cubicBezTo>
                    <a:pt x="45" y="30"/>
                    <a:pt x="44" y="26"/>
                    <a:pt x="45" y="21"/>
                  </a:cubicBezTo>
                  <a:cubicBezTo>
                    <a:pt x="47" y="17"/>
                    <a:pt x="57" y="9"/>
                    <a:pt x="59" y="8"/>
                  </a:cubicBezTo>
                  <a:cubicBezTo>
                    <a:pt x="61" y="6"/>
                    <a:pt x="65" y="2"/>
                    <a:pt x="66" y="1"/>
                  </a:cubicBezTo>
                  <a:cubicBezTo>
                    <a:pt x="66" y="0"/>
                    <a:pt x="65" y="0"/>
                    <a:pt x="63" y="1"/>
                  </a:cubicBezTo>
                  <a:cubicBezTo>
                    <a:pt x="61" y="2"/>
                    <a:pt x="46" y="1"/>
                    <a:pt x="44" y="2"/>
                  </a:cubicBezTo>
                  <a:cubicBezTo>
                    <a:pt x="42" y="2"/>
                    <a:pt x="31" y="6"/>
                    <a:pt x="30" y="7"/>
                  </a:cubicBezTo>
                  <a:cubicBezTo>
                    <a:pt x="28" y="8"/>
                    <a:pt x="25" y="9"/>
                    <a:pt x="23" y="11"/>
                  </a:cubicBezTo>
                  <a:cubicBezTo>
                    <a:pt x="21" y="13"/>
                    <a:pt x="17" y="16"/>
                    <a:pt x="15" y="17"/>
                  </a:cubicBezTo>
                  <a:cubicBezTo>
                    <a:pt x="13" y="18"/>
                    <a:pt x="13" y="25"/>
                    <a:pt x="13" y="27"/>
                  </a:cubicBezTo>
                  <a:cubicBezTo>
                    <a:pt x="12" y="30"/>
                    <a:pt x="5" y="39"/>
                    <a:pt x="3" y="42"/>
                  </a:cubicBezTo>
                  <a:cubicBezTo>
                    <a:pt x="0" y="44"/>
                    <a:pt x="1" y="49"/>
                    <a:pt x="3" y="52"/>
                  </a:cubicBezTo>
                  <a:cubicBezTo>
                    <a:pt x="6" y="54"/>
                    <a:pt x="6" y="54"/>
                    <a:pt x="5" y="55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89" name="Freeform 91"/>
            <p:cNvSpPr>
              <a:spLocks noChangeArrowheads="1"/>
            </p:cNvSpPr>
            <p:nvPr/>
          </p:nvSpPr>
          <p:spPr bwMode="auto">
            <a:xfrm>
              <a:off x="3232929" y="1639267"/>
              <a:ext cx="61701" cy="42970"/>
            </a:xfrm>
            <a:custGeom>
              <a:avLst/>
              <a:gdLst>
                <a:gd name="T0" fmla="*/ 3769735 w 42"/>
                <a:gd name="T1" fmla="*/ 57640797 h 31"/>
                <a:gd name="T2" fmla="*/ 45229960 w 42"/>
                <a:gd name="T3" fmla="*/ 55719623 h 31"/>
                <a:gd name="T4" fmla="*/ 64077256 w 42"/>
                <a:gd name="T5" fmla="*/ 59561972 h 31"/>
                <a:gd name="T6" fmla="*/ 73500217 w 42"/>
                <a:gd name="T7" fmla="*/ 42270005 h 31"/>
                <a:gd name="T8" fmla="*/ 73500217 w 42"/>
                <a:gd name="T9" fmla="*/ 26899224 h 31"/>
                <a:gd name="T10" fmla="*/ 73500217 w 42"/>
                <a:gd name="T11" fmla="*/ 17291961 h 31"/>
                <a:gd name="T12" fmla="*/ 67845616 w 42"/>
                <a:gd name="T13" fmla="*/ 11528438 h 31"/>
                <a:gd name="T14" fmla="*/ 45229960 w 42"/>
                <a:gd name="T15" fmla="*/ 11528438 h 31"/>
                <a:gd name="T16" fmla="*/ 32038628 w 42"/>
                <a:gd name="T17" fmla="*/ 3842350 h 31"/>
                <a:gd name="T18" fmla="*/ 16961061 w 42"/>
                <a:gd name="T19" fmla="*/ 5763526 h 31"/>
                <a:gd name="T20" fmla="*/ 9422964 w 42"/>
                <a:gd name="T21" fmla="*/ 13449612 h 31"/>
                <a:gd name="T22" fmla="*/ 5653230 w 42"/>
                <a:gd name="T23" fmla="*/ 38427657 h 31"/>
                <a:gd name="T24" fmla="*/ 3769735 w 42"/>
                <a:gd name="T25" fmla="*/ 57640797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2"/>
                <a:gd name="T40" fmla="*/ 0 h 31"/>
                <a:gd name="T41" fmla="*/ 42 w 42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2" h="31">
                  <a:moveTo>
                    <a:pt x="2" y="30"/>
                  </a:moveTo>
                  <a:cubicBezTo>
                    <a:pt x="4" y="31"/>
                    <a:pt x="21" y="30"/>
                    <a:pt x="24" y="29"/>
                  </a:cubicBezTo>
                  <a:cubicBezTo>
                    <a:pt x="27" y="29"/>
                    <a:pt x="29" y="31"/>
                    <a:pt x="34" y="31"/>
                  </a:cubicBezTo>
                  <a:cubicBezTo>
                    <a:pt x="42" y="30"/>
                    <a:pt x="40" y="25"/>
                    <a:pt x="39" y="22"/>
                  </a:cubicBezTo>
                  <a:cubicBezTo>
                    <a:pt x="39" y="19"/>
                    <a:pt x="40" y="16"/>
                    <a:pt x="39" y="14"/>
                  </a:cubicBezTo>
                  <a:cubicBezTo>
                    <a:pt x="38" y="13"/>
                    <a:pt x="39" y="10"/>
                    <a:pt x="39" y="9"/>
                  </a:cubicBezTo>
                  <a:cubicBezTo>
                    <a:pt x="40" y="8"/>
                    <a:pt x="38" y="6"/>
                    <a:pt x="36" y="6"/>
                  </a:cubicBezTo>
                  <a:cubicBezTo>
                    <a:pt x="33" y="5"/>
                    <a:pt x="26" y="6"/>
                    <a:pt x="24" y="6"/>
                  </a:cubicBezTo>
                  <a:cubicBezTo>
                    <a:pt x="23" y="6"/>
                    <a:pt x="18" y="4"/>
                    <a:pt x="17" y="2"/>
                  </a:cubicBezTo>
                  <a:cubicBezTo>
                    <a:pt x="17" y="0"/>
                    <a:pt x="13" y="2"/>
                    <a:pt x="9" y="3"/>
                  </a:cubicBezTo>
                  <a:cubicBezTo>
                    <a:pt x="6" y="4"/>
                    <a:pt x="6" y="6"/>
                    <a:pt x="5" y="7"/>
                  </a:cubicBezTo>
                  <a:cubicBezTo>
                    <a:pt x="5" y="9"/>
                    <a:pt x="3" y="16"/>
                    <a:pt x="3" y="20"/>
                  </a:cubicBezTo>
                  <a:cubicBezTo>
                    <a:pt x="3" y="23"/>
                    <a:pt x="0" y="29"/>
                    <a:pt x="2" y="3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90" name="Freeform 92"/>
            <p:cNvSpPr>
              <a:spLocks noChangeArrowheads="1"/>
            </p:cNvSpPr>
            <p:nvPr/>
          </p:nvSpPr>
          <p:spPr bwMode="auto">
            <a:xfrm>
              <a:off x="2947409" y="1768176"/>
              <a:ext cx="59281" cy="42970"/>
            </a:xfrm>
            <a:custGeom>
              <a:avLst/>
              <a:gdLst>
                <a:gd name="T0" fmla="*/ 63295225 w 40"/>
                <a:gd name="T1" fmla="*/ 17291961 h 31"/>
                <a:gd name="T2" fmla="*/ 55622743 w 40"/>
                <a:gd name="T3" fmla="*/ 15370786 h 31"/>
                <a:gd name="T4" fmla="*/ 51786502 w 40"/>
                <a:gd name="T5" fmla="*/ 9607261 h 31"/>
                <a:gd name="T6" fmla="*/ 42195890 w 40"/>
                <a:gd name="T7" fmla="*/ 1921175 h 31"/>
                <a:gd name="T8" fmla="*/ 36442913 w 40"/>
                <a:gd name="T9" fmla="*/ 7686086 h 31"/>
                <a:gd name="T10" fmla="*/ 28770432 w 40"/>
                <a:gd name="T11" fmla="*/ 17291961 h 31"/>
                <a:gd name="T12" fmla="*/ 26852311 w 40"/>
                <a:gd name="T13" fmla="*/ 23056875 h 31"/>
                <a:gd name="T14" fmla="*/ 19179824 w 40"/>
                <a:gd name="T15" fmla="*/ 34583922 h 31"/>
                <a:gd name="T16" fmla="*/ 3836242 w 40"/>
                <a:gd name="T17" fmla="*/ 36505096 h 31"/>
                <a:gd name="T18" fmla="*/ 5754364 w 40"/>
                <a:gd name="T19" fmla="*/ 46112365 h 31"/>
                <a:gd name="T20" fmla="*/ 15343584 w 40"/>
                <a:gd name="T21" fmla="*/ 49954714 h 31"/>
                <a:gd name="T22" fmla="*/ 32606673 w 40"/>
                <a:gd name="T23" fmla="*/ 55719623 h 31"/>
                <a:gd name="T24" fmla="*/ 49868382 w 40"/>
                <a:gd name="T25" fmla="*/ 59561972 h 31"/>
                <a:gd name="T26" fmla="*/ 72884442 w 40"/>
                <a:gd name="T27" fmla="*/ 49954714 h 31"/>
                <a:gd name="T28" fmla="*/ 70966321 w 40"/>
                <a:gd name="T29" fmla="*/ 46112365 h 31"/>
                <a:gd name="T30" fmla="*/ 67130081 w 40"/>
                <a:gd name="T31" fmla="*/ 34583922 h 31"/>
                <a:gd name="T32" fmla="*/ 67130081 w 40"/>
                <a:gd name="T33" fmla="*/ 28820399 h 31"/>
                <a:gd name="T34" fmla="*/ 63295225 w 40"/>
                <a:gd name="T35" fmla="*/ 17291961 h 3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40"/>
                <a:gd name="T55" fmla="*/ 0 h 31"/>
                <a:gd name="T56" fmla="*/ 40 w 40"/>
                <a:gd name="T57" fmla="*/ 31 h 3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40" h="31">
                  <a:moveTo>
                    <a:pt x="33" y="9"/>
                  </a:moveTo>
                  <a:cubicBezTo>
                    <a:pt x="32" y="7"/>
                    <a:pt x="31" y="7"/>
                    <a:pt x="29" y="8"/>
                  </a:cubicBezTo>
                  <a:cubicBezTo>
                    <a:pt x="28" y="8"/>
                    <a:pt x="26" y="6"/>
                    <a:pt x="27" y="5"/>
                  </a:cubicBezTo>
                  <a:cubicBezTo>
                    <a:pt x="28" y="3"/>
                    <a:pt x="23" y="2"/>
                    <a:pt x="22" y="1"/>
                  </a:cubicBezTo>
                  <a:cubicBezTo>
                    <a:pt x="21" y="0"/>
                    <a:pt x="20" y="3"/>
                    <a:pt x="19" y="4"/>
                  </a:cubicBezTo>
                  <a:cubicBezTo>
                    <a:pt x="17" y="5"/>
                    <a:pt x="16" y="9"/>
                    <a:pt x="15" y="9"/>
                  </a:cubicBezTo>
                  <a:cubicBezTo>
                    <a:pt x="14" y="10"/>
                    <a:pt x="13" y="10"/>
                    <a:pt x="14" y="12"/>
                  </a:cubicBezTo>
                  <a:cubicBezTo>
                    <a:pt x="15" y="13"/>
                    <a:pt x="12" y="17"/>
                    <a:pt x="10" y="18"/>
                  </a:cubicBezTo>
                  <a:cubicBezTo>
                    <a:pt x="7" y="19"/>
                    <a:pt x="3" y="19"/>
                    <a:pt x="2" y="19"/>
                  </a:cubicBezTo>
                  <a:cubicBezTo>
                    <a:pt x="0" y="19"/>
                    <a:pt x="1" y="23"/>
                    <a:pt x="3" y="24"/>
                  </a:cubicBezTo>
                  <a:cubicBezTo>
                    <a:pt x="4" y="25"/>
                    <a:pt x="7" y="25"/>
                    <a:pt x="8" y="26"/>
                  </a:cubicBezTo>
                  <a:cubicBezTo>
                    <a:pt x="9" y="26"/>
                    <a:pt x="15" y="28"/>
                    <a:pt x="17" y="29"/>
                  </a:cubicBezTo>
                  <a:cubicBezTo>
                    <a:pt x="20" y="29"/>
                    <a:pt x="24" y="31"/>
                    <a:pt x="26" y="31"/>
                  </a:cubicBezTo>
                  <a:cubicBezTo>
                    <a:pt x="29" y="31"/>
                    <a:pt x="36" y="27"/>
                    <a:pt x="38" y="26"/>
                  </a:cubicBezTo>
                  <a:cubicBezTo>
                    <a:pt x="40" y="25"/>
                    <a:pt x="39" y="25"/>
                    <a:pt x="37" y="24"/>
                  </a:cubicBezTo>
                  <a:cubicBezTo>
                    <a:pt x="35" y="22"/>
                    <a:pt x="36" y="19"/>
                    <a:pt x="35" y="18"/>
                  </a:cubicBezTo>
                  <a:cubicBezTo>
                    <a:pt x="33" y="18"/>
                    <a:pt x="34" y="15"/>
                    <a:pt x="35" y="15"/>
                  </a:cubicBezTo>
                  <a:cubicBezTo>
                    <a:pt x="36" y="15"/>
                    <a:pt x="34" y="11"/>
                    <a:pt x="33" y="9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91" name="Freeform 93"/>
            <p:cNvSpPr>
              <a:spLocks noChangeArrowheads="1"/>
            </p:cNvSpPr>
            <p:nvPr/>
          </p:nvSpPr>
          <p:spPr bwMode="auto">
            <a:xfrm>
              <a:off x="2644953" y="1617782"/>
              <a:ext cx="152438" cy="118732"/>
            </a:xfrm>
            <a:custGeom>
              <a:avLst/>
              <a:gdLst>
                <a:gd name="T0" fmla="*/ 13388918 w 103"/>
                <a:gd name="T1" fmla="*/ 134630909 h 85"/>
                <a:gd name="T2" fmla="*/ 21039726 w 103"/>
                <a:gd name="T3" fmla="*/ 159996245 h 85"/>
                <a:gd name="T4" fmla="*/ 32515942 w 103"/>
                <a:gd name="T5" fmla="*/ 161947640 h 85"/>
                <a:gd name="T6" fmla="*/ 43992154 w 103"/>
                <a:gd name="T7" fmla="*/ 159996245 h 85"/>
                <a:gd name="T8" fmla="*/ 49730270 w 103"/>
                <a:gd name="T9" fmla="*/ 150240669 h 85"/>
                <a:gd name="T10" fmla="*/ 63119183 w 103"/>
                <a:gd name="T11" fmla="*/ 150240669 h 85"/>
                <a:gd name="T12" fmla="*/ 89897009 w 103"/>
                <a:gd name="T13" fmla="*/ 136582303 h 85"/>
                <a:gd name="T14" fmla="*/ 112850836 w 103"/>
                <a:gd name="T15" fmla="*/ 93657208 h 85"/>
                <a:gd name="T16" fmla="*/ 130065153 w 103"/>
                <a:gd name="T17" fmla="*/ 81950216 h 85"/>
                <a:gd name="T18" fmla="*/ 147279469 w 103"/>
                <a:gd name="T19" fmla="*/ 74144637 h 85"/>
                <a:gd name="T20" fmla="*/ 170231892 w 103"/>
                <a:gd name="T21" fmla="*/ 68291850 h 85"/>
                <a:gd name="T22" fmla="*/ 195097059 w 103"/>
                <a:gd name="T23" fmla="*/ 48779300 h 85"/>
                <a:gd name="T24" fmla="*/ 187446252 w 103"/>
                <a:gd name="T25" fmla="*/ 42926502 h 85"/>
                <a:gd name="T26" fmla="*/ 181708146 w 103"/>
                <a:gd name="T27" fmla="*/ 37072319 h 85"/>
                <a:gd name="T28" fmla="*/ 170231892 w 103"/>
                <a:gd name="T29" fmla="*/ 21462553 h 85"/>
                <a:gd name="T30" fmla="*/ 154930277 w 103"/>
                <a:gd name="T31" fmla="*/ 19511158 h 85"/>
                <a:gd name="T32" fmla="*/ 149192171 w 103"/>
                <a:gd name="T33" fmla="*/ 27316742 h 85"/>
                <a:gd name="T34" fmla="*/ 145366768 w 103"/>
                <a:gd name="T35" fmla="*/ 21462553 h 85"/>
                <a:gd name="T36" fmla="*/ 139628662 w 103"/>
                <a:gd name="T37" fmla="*/ 17561160 h 85"/>
                <a:gd name="T38" fmla="*/ 126239749 w 103"/>
                <a:gd name="T39" fmla="*/ 11706976 h 85"/>
                <a:gd name="T40" fmla="*/ 110938134 w 103"/>
                <a:gd name="T41" fmla="*/ 15609766 h 85"/>
                <a:gd name="T42" fmla="*/ 118588942 w 103"/>
                <a:gd name="T43" fmla="*/ 5854187 h 85"/>
                <a:gd name="T44" fmla="*/ 116676240 w 103"/>
                <a:gd name="T45" fmla="*/ 1951395 h 85"/>
                <a:gd name="T46" fmla="*/ 91809733 w 103"/>
                <a:gd name="T47" fmla="*/ 3902791 h 85"/>
                <a:gd name="T48" fmla="*/ 72682692 w 103"/>
                <a:gd name="T49" fmla="*/ 11706976 h 85"/>
                <a:gd name="T50" fmla="*/ 53555674 w 103"/>
                <a:gd name="T51" fmla="*/ 23413953 h 85"/>
                <a:gd name="T52" fmla="*/ 57381077 w 103"/>
                <a:gd name="T53" fmla="*/ 25365348 h 85"/>
                <a:gd name="T54" fmla="*/ 55468376 w 103"/>
                <a:gd name="T55" fmla="*/ 33169529 h 85"/>
                <a:gd name="T56" fmla="*/ 57381077 w 103"/>
                <a:gd name="T57" fmla="*/ 39023713 h 85"/>
                <a:gd name="T58" fmla="*/ 53555674 w 103"/>
                <a:gd name="T59" fmla="*/ 46827906 h 85"/>
                <a:gd name="T60" fmla="*/ 42079452 w 103"/>
                <a:gd name="T61" fmla="*/ 52682090 h 85"/>
                <a:gd name="T62" fmla="*/ 28690539 w 103"/>
                <a:gd name="T63" fmla="*/ 78047426 h 85"/>
                <a:gd name="T64" fmla="*/ 22952433 w 103"/>
                <a:gd name="T65" fmla="*/ 85851608 h 85"/>
                <a:gd name="T66" fmla="*/ 19127024 w 103"/>
                <a:gd name="T67" fmla="*/ 91705814 h 85"/>
                <a:gd name="T68" fmla="*/ 7650810 w 103"/>
                <a:gd name="T69" fmla="*/ 115119756 h 85"/>
                <a:gd name="T70" fmla="*/ 1912703 w 103"/>
                <a:gd name="T71" fmla="*/ 124875332 h 85"/>
                <a:gd name="T72" fmla="*/ 13388918 w 103"/>
                <a:gd name="T73" fmla="*/ 134630909 h 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03"/>
                <a:gd name="T112" fmla="*/ 0 h 85"/>
                <a:gd name="T113" fmla="*/ 103 w 103"/>
                <a:gd name="T114" fmla="*/ 85 h 8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03" h="85">
                  <a:moveTo>
                    <a:pt x="7" y="69"/>
                  </a:moveTo>
                  <a:cubicBezTo>
                    <a:pt x="10" y="71"/>
                    <a:pt x="10" y="79"/>
                    <a:pt x="11" y="82"/>
                  </a:cubicBezTo>
                  <a:cubicBezTo>
                    <a:pt x="11" y="85"/>
                    <a:pt x="15" y="83"/>
                    <a:pt x="17" y="83"/>
                  </a:cubicBezTo>
                  <a:cubicBezTo>
                    <a:pt x="19" y="83"/>
                    <a:pt x="21" y="82"/>
                    <a:pt x="23" y="82"/>
                  </a:cubicBezTo>
                  <a:cubicBezTo>
                    <a:pt x="24" y="81"/>
                    <a:pt x="24" y="79"/>
                    <a:pt x="26" y="77"/>
                  </a:cubicBezTo>
                  <a:cubicBezTo>
                    <a:pt x="28" y="74"/>
                    <a:pt x="28" y="77"/>
                    <a:pt x="33" y="77"/>
                  </a:cubicBezTo>
                  <a:cubicBezTo>
                    <a:pt x="39" y="76"/>
                    <a:pt x="44" y="73"/>
                    <a:pt x="47" y="70"/>
                  </a:cubicBezTo>
                  <a:cubicBezTo>
                    <a:pt x="51" y="67"/>
                    <a:pt x="58" y="49"/>
                    <a:pt x="59" y="48"/>
                  </a:cubicBezTo>
                  <a:cubicBezTo>
                    <a:pt x="60" y="46"/>
                    <a:pt x="65" y="42"/>
                    <a:pt x="68" y="42"/>
                  </a:cubicBezTo>
                  <a:cubicBezTo>
                    <a:pt x="72" y="42"/>
                    <a:pt x="74" y="40"/>
                    <a:pt x="77" y="38"/>
                  </a:cubicBezTo>
                  <a:cubicBezTo>
                    <a:pt x="81" y="37"/>
                    <a:pt x="86" y="36"/>
                    <a:pt x="89" y="35"/>
                  </a:cubicBezTo>
                  <a:cubicBezTo>
                    <a:pt x="93" y="34"/>
                    <a:pt x="101" y="27"/>
                    <a:pt x="102" y="25"/>
                  </a:cubicBezTo>
                  <a:cubicBezTo>
                    <a:pt x="103" y="24"/>
                    <a:pt x="100" y="22"/>
                    <a:pt x="98" y="22"/>
                  </a:cubicBezTo>
                  <a:cubicBezTo>
                    <a:pt x="96" y="22"/>
                    <a:pt x="97" y="19"/>
                    <a:pt x="95" y="19"/>
                  </a:cubicBezTo>
                  <a:cubicBezTo>
                    <a:pt x="94" y="18"/>
                    <a:pt x="91" y="14"/>
                    <a:pt x="89" y="11"/>
                  </a:cubicBezTo>
                  <a:cubicBezTo>
                    <a:pt x="88" y="9"/>
                    <a:pt x="83" y="10"/>
                    <a:pt x="81" y="10"/>
                  </a:cubicBezTo>
                  <a:cubicBezTo>
                    <a:pt x="78" y="11"/>
                    <a:pt x="80" y="13"/>
                    <a:pt x="78" y="14"/>
                  </a:cubicBezTo>
                  <a:cubicBezTo>
                    <a:pt x="75" y="15"/>
                    <a:pt x="75" y="12"/>
                    <a:pt x="76" y="11"/>
                  </a:cubicBezTo>
                  <a:cubicBezTo>
                    <a:pt x="76" y="10"/>
                    <a:pt x="76" y="9"/>
                    <a:pt x="73" y="9"/>
                  </a:cubicBezTo>
                  <a:cubicBezTo>
                    <a:pt x="70" y="10"/>
                    <a:pt x="69" y="7"/>
                    <a:pt x="66" y="6"/>
                  </a:cubicBezTo>
                  <a:cubicBezTo>
                    <a:pt x="63" y="6"/>
                    <a:pt x="62" y="8"/>
                    <a:pt x="58" y="8"/>
                  </a:cubicBezTo>
                  <a:cubicBezTo>
                    <a:pt x="55" y="8"/>
                    <a:pt x="60" y="4"/>
                    <a:pt x="62" y="3"/>
                  </a:cubicBezTo>
                  <a:cubicBezTo>
                    <a:pt x="64" y="1"/>
                    <a:pt x="64" y="0"/>
                    <a:pt x="61" y="1"/>
                  </a:cubicBezTo>
                  <a:cubicBezTo>
                    <a:pt x="58" y="3"/>
                    <a:pt x="51" y="2"/>
                    <a:pt x="48" y="2"/>
                  </a:cubicBezTo>
                  <a:cubicBezTo>
                    <a:pt x="45" y="2"/>
                    <a:pt x="43" y="6"/>
                    <a:pt x="38" y="6"/>
                  </a:cubicBezTo>
                  <a:cubicBezTo>
                    <a:pt x="33" y="6"/>
                    <a:pt x="30" y="10"/>
                    <a:pt x="28" y="12"/>
                  </a:cubicBezTo>
                  <a:cubicBezTo>
                    <a:pt x="25" y="13"/>
                    <a:pt x="29" y="13"/>
                    <a:pt x="30" y="13"/>
                  </a:cubicBezTo>
                  <a:cubicBezTo>
                    <a:pt x="30" y="13"/>
                    <a:pt x="29" y="16"/>
                    <a:pt x="29" y="17"/>
                  </a:cubicBezTo>
                  <a:cubicBezTo>
                    <a:pt x="28" y="19"/>
                    <a:pt x="30" y="20"/>
                    <a:pt x="30" y="20"/>
                  </a:cubicBezTo>
                  <a:cubicBezTo>
                    <a:pt x="30" y="20"/>
                    <a:pt x="30" y="24"/>
                    <a:pt x="28" y="24"/>
                  </a:cubicBezTo>
                  <a:cubicBezTo>
                    <a:pt x="26" y="24"/>
                    <a:pt x="26" y="25"/>
                    <a:pt x="22" y="27"/>
                  </a:cubicBezTo>
                  <a:cubicBezTo>
                    <a:pt x="19" y="30"/>
                    <a:pt x="16" y="39"/>
                    <a:pt x="15" y="40"/>
                  </a:cubicBezTo>
                  <a:cubicBezTo>
                    <a:pt x="15" y="41"/>
                    <a:pt x="14" y="43"/>
                    <a:pt x="12" y="44"/>
                  </a:cubicBezTo>
                  <a:cubicBezTo>
                    <a:pt x="9" y="45"/>
                    <a:pt x="11" y="45"/>
                    <a:pt x="10" y="47"/>
                  </a:cubicBezTo>
                  <a:cubicBezTo>
                    <a:pt x="10" y="49"/>
                    <a:pt x="5" y="58"/>
                    <a:pt x="4" y="59"/>
                  </a:cubicBezTo>
                  <a:cubicBezTo>
                    <a:pt x="2" y="60"/>
                    <a:pt x="2" y="61"/>
                    <a:pt x="1" y="64"/>
                  </a:cubicBezTo>
                  <a:cubicBezTo>
                    <a:pt x="0" y="67"/>
                    <a:pt x="5" y="67"/>
                    <a:pt x="7" y="69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92" name="Freeform 94"/>
            <p:cNvSpPr>
              <a:spLocks noChangeArrowheads="1"/>
            </p:cNvSpPr>
            <p:nvPr/>
          </p:nvSpPr>
          <p:spPr bwMode="auto">
            <a:xfrm>
              <a:off x="2722382" y="1658490"/>
              <a:ext cx="221398" cy="149264"/>
            </a:xfrm>
            <a:custGeom>
              <a:avLst/>
              <a:gdLst>
                <a:gd name="T0" fmla="*/ 45658309 w 150"/>
                <a:gd name="T1" fmla="*/ 28651780 h 108"/>
                <a:gd name="T2" fmla="*/ 22828465 w 150"/>
                <a:gd name="T3" fmla="*/ 40113317 h 108"/>
                <a:gd name="T4" fmla="*/ 26633897 w 150"/>
                <a:gd name="T5" fmla="*/ 53483509 h 108"/>
                <a:gd name="T6" fmla="*/ 1902027 w 150"/>
                <a:gd name="T7" fmla="*/ 72585149 h 108"/>
                <a:gd name="T8" fmla="*/ 7609487 w 150"/>
                <a:gd name="T9" fmla="*/ 84045304 h 108"/>
                <a:gd name="T10" fmla="*/ 19024407 w 150"/>
                <a:gd name="T11" fmla="*/ 91686811 h 108"/>
                <a:gd name="T12" fmla="*/ 49462362 w 150"/>
                <a:gd name="T13" fmla="*/ 87865356 h 108"/>
                <a:gd name="T14" fmla="*/ 41852866 w 150"/>
                <a:gd name="T15" fmla="*/ 93596837 h 108"/>
                <a:gd name="T16" fmla="*/ 9511514 w 150"/>
                <a:gd name="T17" fmla="*/ 103146966 h 108"/>
                <a:gd name="T18" fmla="*/ 19024407 w 150"/>
                <a:gd name="T19" fmla="*/ 126068658 h 108"/>
                <a:gd name="T20" fmla="*/ 38048813 w 150"/>
                <a:gd name="T21" fmla="*/ 124158633 h 108"/>
                <a:gd name="T22" fmla="*/ 79901679 w 150"/>
                <a:gd name="T23" fmla="*/ 120338581 h 108"/>
                <a:gd name="T24" fmla="*/ 112243045 w 150"/>
                <a:gd name="T25" fmla="*/ 127978684 h 108"/>
                <a:gd name="T26" fmla="*/ 100828129 w 150"/>
                <a:gd name="T27" fmla="*/ 137528813 h 108"/>
                <a:gd name="T28" fmla="*/ 77998274 w 150"/>
                <a:gd name="T29" fmla="*/ 143260273 h 108"/>
                <a:gd name="T30" fmla="*/ 30437949 w 150"/>
                <a:gd name="T31" fmla="*/ 145170299 h 108"/>
                <a:gd name="T32" fmla="*/ 9511514 w 150"/>
                <a:gd name="T33" fmla="*/ 162360531 h 108"/>
                <a:gd name="T34" fmla="*/ 22828465 w 150"/>
                <a:gd name="T35" fmla="*/ 181462215 h 108"/>
                <a:gd name="T36" fmla="*/ 55169820 w 150"/>
                <a:gd name="T37" fmla="*/ 191012344 h 108"/>
                <a:gd name="T38" fmla="*/ 66584736 w 150"/>
                <a:gd name="T39" fmla="*/ 206293933 h 108"/>
                <a:gd name="T40" fmla="*/ 112243045 w 150"/>
                <a:gd name="T41" fmla="*/ 204383907 h 108"/>
                <a:gd name="T42" fmla="*/ 161705385 w 150"/>
                <a:gd name="T43" fmla="*/ 189102318 h 108"/>
                <a:gd name="T44" fmla="*/ 186435909 w 150"/>
                <a:gd name="T45" fmla="*/ 187192292 h 108"/>
                <a:gd name="T46" fmla="*/ 197850825 w 150"/>
                <a:gd name="T47" fmla="*/ 196743804 h 108"/>
                <a:gd name="T48" fmla="*/ 233996222 w 150"/>
                <a:gd name="T49" fmla="*/ 198653829 h 108"/>
                <a:gd name="T50" fmla="*/ 264435540 w 150"/>
                <a:gd name="T51" fmla="*/ 181462215 h 108"/>
                <a:gd name="T52" fmla="*/ 253020624 w 150"/>
                <a:gd name="T53" fmla="*/ 170002017 h 108"/>
                <a:gd name="T54" fmla="*/ 233996222 w 150"/>
                <a:gd name="T55" fmla="*/ 173822068 h 108"/>
                <a:gd name="T56" fmla="*/ 233996222 w 150"/>
                <a:gd name="T57" fmla="*/ 168091991 h 108"/>
                <a:gd name="T58" fmla="*/ 233996222 w 150"/>
                <a:gd name="T59" fmla="*/ 158540480 h 108"/>
                <a:gd name="T60" fmla="*/ 249216571 w 150"/>
                <a:gd name="T61" fmla="*/ 164270557 h 108"/>
                <a:gd name="T62" fmla="*/ 258728082 w 150"/>
                <a:gd name="T63" fmla="*/ 158540480 h 108"/>
                <a:gd name="T64" fmla="*/ 277752483 w 150"/>
                <a:gd name="T65" fmla="*/ 162360531 h 108"/>
                <a:gd name="T66" fmla="*/ 277752483 w 150"/>
                <a:gd name="T67" fmla="*/ 150900376 h 108"/>
                <a:gd name="T68" fmla="*/ 273947051 w 150"/>
                <a:gd name="T69" fmla="*/ 143260273 h 108"/>
                <a:gd name="T70" fmla="*/ 258728082 w 150"/>
                <a:gd name="T71" fmla="*/ 137528813 h 108"/>
                <a:gd name="T72" fmla="*/ 233996222 w 150"/>
                <a:gd name="T73" fmla="*/ 110787070 h 108"/>
                <a:gd name="T74" fmla="*/ 251118597 w 150"/>
                <a:gd name="T75" fmla="*/ 38201909 h 108"/>
                <a:gd name="T76" fmla="*/ 237801654 w 150"/>
                <a:gd name="T77" fmla="*/ 13371568 h 108"/>
                <a:gd name="T78" fmla="*/ 220679279 w 150"/>
                <a:gd name="T79" fmla="*/ 9550132 h 108"/>
                <a:gd name="T80" fmla="*/ 209265742 w 150"/>
                <a:gd name="T81" fmla="*/ 13371568 h 108"/>
                <a:gd name="T82" fmla="*/ 207363716 w 150"/>
                <a:gd name="T83" fmla="*/ 34381858 h 108"/>
                <a:gd name="T84" fmla="*/ 197850825 w 150"/>
                <a:gd name="T85" fmla="*/ 80225253 h 108"/>
                <a:gd name="T86" fmla="*/ 182631856 w 150"/>
                <a:gd name="T87" fmla="*/ 80225253 h 108"/>
                <a:gd name="T88" fmla="*/ 176924355 w 150"/>
                <a:gd name="T89" fmla="*/ 19101646 h 108"/>
                <a:gd name="T90" fmla="*/ 161705385 w 150"/>
                <a:gd name="T91" fmla="*/ 19101646 h 108"/>
                <a:gd name="T92" fmla="*/ 169314870 w 150"/>
                <a:gd name="T93" fmla="*/ 38201909 h 108"/>
                <a:gd name="T94" fmla="*/ 131266067 w 150"/>
                <a:gd name="T95" fmla="*/ 42023343 h 108"/>
                <a:gd name="T96" fmla="*/ 142680984 w 150"/>
                <a:gd name="T97" fmla="*/ 17191620 h 108"/>
                <a:gd name="T98" fmla="*/ 127462015 w 150"/>
                <a:gd name="T99" fmla="*/ 19101646 h 108"/>
                <a:gd name="T100" fmla="*/ 106535587 w 150"/>
                <a:gd name="T101" fmla="*/ 34381858 h 108"/>
                <a:gd name="T102" fmla="*/ 106535587 w 150"/>
                <a:gd name="T103" fmla="*/ 21011672 h 108"/>
                <a:gd name="T104" fmla="*/ 112243045 w 150"/>
                <a:gd name="T105" fmla="*/ 1910027 h 108"/>
                <a:gd name="T106" fmla="*/ 81803706 w 150"/>
                <a:gd name="T107" fmla="*/ 11460160 h 10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50"/>
                <a:gd name="T163" fmla="*/ 0 h 108"/>
                <a:gd name="T164" fmla="*/ 150 w 150"/>
                <a:gd name="T165" fmla="*/ 108 h 10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50" h="108">
                  <a:moveTo>
                    <a:pt x="30" y="12"/>
                  </a:moveTo>
                  <a:cubicBezTo>
                    <a:pt x="29" y="12"/>
                    <a:pt x="26" y="14"/>
                    <a:pt x="24" y="15"/>
                  </a:cubicBezTo>
                  <a:cubicBezTo>
                    <a:pt x="23" y="17"/>
                    <a:pt x="22" y="18"/>
                    <a:pt x="20" y="18"/>
                  </a:cubicBezTo>
                  <a:cubicBezTo>
                    <a:pt x="17" y="18"/>
                    <a:pt x="12" y="19"/>
                    <a:pt x="12" y="21"/>
                  </a:cubicBezTo>
                  <a:cubicBezTo>
                    <a:pt x="12" y="22"/>
                    <a:pt x="13" y="24"/>
                    <a:pt x="13" y="25"/>
                  </a:cubicBezTo>
                  <a:cubicBezTo>
                    <a:pt x="12" y="26"/>
                    <a:pt x="15" y="26"/>
                    <a:pt x="14" y="28"/>
                  </a:cubicBezTo>
                  <a:cubicBezTo>
                    <a:pt x="13" y="29"/>
                    <a:pt x="6" y="31"/>
                    <a:pt x="5" y="32"/>
                  </a:cubicBezTo>
                  <a:cubicBezTo>
                    <a:pt x="4" y="33"/>
                    <a:pt x="2" y="37"/>
                    <a:pt x="1" y="38"/>
                  </a:cubicBezTo>
                  <a:cubicBezTo>
                    <a:pt x="0" y="40"/>
                    <a:pt x="1" y="41"/>
                    <a:pt x="2" y="41"/>
                  </a:cubicBezTo>
                  <a:cubicBezTo>
                    <a:pt x="4" y="41"/>
                    <a:pt x="1" y="44"/>
                    <a:pt x="4" y="44"/>
                  </a:cubicBezTo>
                  <a:cubicBezTo>
                    <a:pt x="7" y="44"/>
                    <a:pt x="9" y="44"/>
                    <a:pt x="9" y="44"/>
                  </a:cubicBezTo>
                  <a:cubicBezTo>
                    <a:pt x="9" y="45"/>
                    <a:pt x="8" y="48"/>
                    <a:pt x="10" y="48"/>
                  </a:cubicBezTo>
                  <a:cubicBezTo>
                    <a:pt x="12" y="47"/>
                    <a:pt x="16" y="49"/>
                    <a:pt x="19" y="47"/>
                  </a:cubicBezTo>
                  <a:cubicBezTo>
                    <a:pt x="21" y="46"/>
                    <a:pt x="23" y="46"/>
                    <a:pt x="26" y="46"/>
                  </a:cubicBezTo>
                  <a:cubicBezTo>
                    <a:pt x="30" y="46"/>
                    <a:pt x="34" y="48"/>
                    <a:pt x="32" y="48"/>
                  </a:cubicBezTo>
                  <a:cubicBezTo>
                    <a:pt x="30" y="48"/>
                    <a:pt x="24" y="48"/>
                    <a:pt x="22" y="49"/>
                  </a:cubicBezTo>
                  <a:cubicBezTo>
                    <a:pt x="21" y="49"/>
                    <a:pt x="19" y="50"/>
                    <a:pt x="15" y="51"/>
                  </a:cubicBezTo>
                  <a:cubicBezTo>
                    <a:pt x="11" y="51"/>
                    <a:pt x="5" y="54"/>
                    <a:pt x="5" y="54"/>
                  </a:cubicBezTo>
                  <a:cubicBezTo>
                    <a:pt x="4" y="54"/>
                    <a:pt x="3" y="61"/>
                    <a:pt x="4" y="62"/>
                  </a:cubicBezTo>
                  <a:cubicBezTo>
                    <a:pt x="4" y="63"/>
                    <a:pt x="7" y="66"/>
                    <a:pt x="10" y="66"/>
                  </a:cubicBezTo>
                  <a:cubicBezTo>
                    <a:pt x="14" y="66"/>
                    <a:pt x="14" y="67"/>
                    <a:pt x="16" y="66"/>
                  </a:cubicBezTo>
                  <a:cubicBezTo>
                    <a:pt x="17" y="65"/>
                    <a:pt x="17" y="65"/>
                    <a:pt x="20" y="65"/>
                  </a:cubicBezTo>
                  <a:cubicBezTo>
                    <a:pt x="23" y="66"/>
                    <a:pt x="24" y="66"/>
                    <a:pt x="28" y="65"/>
                  </a:cubicBezTo>
                  <a:cubicBezTo>
                    <a:pt x="32" y="64"/>
                    <a:pt x="40" y="62"/>
                    <a:pt x="42" y="63"/>
                  </a:cubicBezTo>
                  <a:cubicBezTo>
                    <a:pt x="43" y="64"/>
                    <a:pt x="46" y="65"/>
                    <a:pt x="49" y="65"/>
                  </a:cubicBezTo>
                  <a:cubicBezTo>
                    <a:pt x="52" y="65"/>
                    <a:pt x="62" y="66"/>
                    <a:pt x="59" y="67"/>
                  </a:cubicBezTo>
                  <a:cubicBezTo>
                    <a:pt x="57" y="67"/>
                    <a:pt x="51" y="70"/>
                    <a:pt x="52" y="70"/>
                  </a:cubicBezTo>
                  <a:cubicBezTo>
                    <a:pt x="53" y="70"/>
                    <a:pt x="54" y="72"/>
                    <a:pt x="53" y="72"/>
                  </a:cubicBezTo>
                  <a:cubicBezTo>
                    <a:pt x="52" y="72"/>
                    <a:pt x="51" y="75"/>
                    <a:pt x="50" y="75"/>
                  </a:cubicBezTo>
                  <a:cubicBezTo>
                    <a:pt x="49" y="75"/>
                    <a:pt x="44" y="75"/>
                    <a:pt x="41" y="75"/>
                  </a:cubicBezTo>
                  <a:cubicBezTo>
                    <a:pt x="38" y="74"/>
                    <a:pt x="29" y="76"/>
                    <a:pt x="26" y="77"/>
                  </a:cubicBezTo>
                  <a:cubicBezTo>
                    <a:pt x="23" y="77"/>
                    <a:pt x="20" y="75"/>
                    <a:pt x="16" y="76"/>
                  </a:cubicBezTo>
                  <a:cubicBezTo>
                    <a:pt x="12" y="76"/>
                    <a:pt x="6" y="77"/>
                    <a:pt x="7" y="78"/>
                  </a:cubicBezTo>
                  <a:cubicBezTo>
                    <a:pt x="8" y="80"/>
                    <a:pt x="4" y="84"/>
                    <a:pt x="5" y="85"/>
                  </a:cubicBezTo>
                  <a:cubicBezTo>
                    <a:pt x="6" y="86"/>
                    <a:pt x="9" y="87"/>
                    <a:pt x="9" y="89"/>
                  </a:cubicBezTo>
                  <a:cubicBezTo>
                    <a:pt x="8" y="91"/>
                    <a:pt x="9" y="94"/>
                    <a:pt x="12" y="95"/>
                  </a:cubicBezTo>
                  <a:cubicBezTo>
                    <a:pt x="16" y="97"/>
                    <a:pt x="24" y="95"/>
                    <a:pt x="26" y="96"/>
                  </a:cubicBezTo>
                  <a:cubicBezTo>
                    <a:pt x="28" y="97"/>
                    <a:pt x="30" y="98"/>
                    <a:pt x="29" y="100"/>
                  </a:cubicBezTo>
                  <a:cubicBezTo>
                    <a:pt x="28" y="102"/>
                    <a:pt x="27" y="103"/>
                    <a:pt x="28" y="104"/>
                  </a:cubicBezTo>
                  <a:cubicBezTo>
                    <a:pt x="29" y="106"/>
                    <a:pt x="30" y="108"/>
                    <a:pt x="35" y="108"/>
                  </a:cubicBezTo>
                  <a:cubicBezTo>
                    <a:pt x="39" y="108"/>
                    <a:pt x="48" y="105"/>
                    <a:pt x="51" y="105"/>
                  </a:cubicBezTo>
                  <a:cubicBezTo>
                    <a:pt x="54" y="106"/>
                    <a:pt x="55" y="108"/>
                    <a:pt x="59" y="107"/>
                  </a:cubicBezTo>
                  <a:cubicBezTo>
                    <a:pt x="63" y="106"/>
                    <a:pt x="68" y="102"/>
                    <a:pt x="71" y="101"/>
                  </a:cubicBezTo>
                  <a:cubicBezTo>
                    <a:pt x="74" y="101"/>
                    <a:pt x="84" y="100"/>
                    <a:pt x="85" y="99"/>
                  </a:cubicBezTo>
                  <a:cubicBezTo>
                    <a:pt x="86" y="98"/>
                    <a:pt x="89" y="96"/>
                    <a:pt x="91" y="97"/>
                  </a:cubicBezTo>
                  <a:cubicBezTo>
                    <a:pt x="94" y="97"/>
                    <a:pt x="94" y="98"/>
                    <a:pt x="98" y="98"/>
                  </a:cubicBezTo>
                  <a:cubicBezTo>
                    <a:pt x="101" y="98"/>
                    <a:pt x="108" y="98"/>
                    <a:pt x="107" y="99"/>
                  </a:cubicBezTo>
                  <a:cubicBezTo>
                    <a:pt x="105" y="100"/>
                    <a:pt x="102" y="103"/>
                    <a:pt x="104" y="103"/>
                  </a:cubicBezTo>
                  <a:cubicBezTo>
                    <a:pt x="107" y="103"/>
                    <a:pt x="112" y="101"/>
                    <a:pt x="115" y="102"/>
                  </a:cubicBezTo>
                  <a:cubicBezTo>
                    <a:pt x="118" y="104"/>
                    <a:pt x="120" y="105"/>
                    <a:pt x="123" y="104"/>
                  </a:cubicBezTo>
                  <a:cubicBezTo>
                    <a:pt x="126" y="104"/>
                    <a:pt x="135" y="99"/>
                    <a:pt x="135" y="98"/>
                  </a:cubicBezTo>
                  <a:cubicBezTo>
                    <a:pt x="136" y="97"/>
                    <a:pt x="139" y="95"/>
                    <a:pt x="139" y="95"/>
                  </a:cubicBezTo>
                  <a:cubicBezTo>
                    <a:pt x="139" y="95"/>
                    <a:pt x="136" y="96"/>
                    <a:pt x="136" y="95"/>
                  </a:cubicBezTo>
                  <a:cubicBezTo>
                    <a:pt x="135" y="93"/>
                    <a:pt x="135" y="89"/>
                    <a:pt x="133" y="89"/>
                  </a:cubicBezTo>
                  <a:cubicBezTo>
                    <a:pt x="132" y="89"/>
                    <a:pt x="128" y="92"/>
                    <a:pt x="127" y="92"/>
                  </a:cubicBezTo>
                  <a:cubicBezTo>
                    <a:pt x="125" y="92"/>
                    <a:pt x="125" y="91"/>
                    <a:pt x="123" y="91"/>
                  </a:cubicBezTo>
                  <a:cubicBezTo>
                    <a:pt x="122" y="92"/>
                    <a:pt x="118" y="94"/>
                    <a:pt x="120" y="92"/>
                  </a:cubicBezTo>
                  <a:cubicBezTo>
                    <a:pt x="122" y="90"/>
                    <a:pt x="124" y="89"/>
                    <a:pt x="123" y="88"/>
                  </a:cubicBezTo>
                  <a:cubicBezTo>
                    <a:pt x="121" y="88"/>
                    <a:pt x="119" y="89"/>
                    <a:pt x="119" y="87"/>
                  </a:cubicBezTo>
                  <a:cubicBezTo>
                    <a:pt x="120" y="85"/>
                    <a:pt x="122" y="82"/>
                    <a:pt x="123" y="83"/>
                  </a:cubicBezTo>
                  <a:cubicBezTo>
                    <a:pt x="123" y="84"/>
                    <a:pt x="124" y="87"/>
                    <a:pt x="126" y="88"/>
                  </a:cubicBezTo>
                  <a:cubicBezTo>
                    <a:pt x="129" y="88"/>
                    <a:pt x="133" y="88"/>
                    <a:pt x="131" y="86"/>
                  </a:cubicBezTo>
                  <a:cubicBezTo>
                    <a:pt x="129" y="85"/>
                    <a:pt x="127" y="85"/>
                    <a:pt x="130" y="85"/>
                  </a:cubicBezTo>
                  <a:cubicBezTo>
                    <a:pt x="134" y="84"/>
                    <a:pt x="134" y="82"/>
                    <a:pt x="136" y="83"/>
                  </a:cubicBezTo>
                  <a:cubicBezTo>
                    <a:pt x="138" y="84"/>
                    <a:pt x="141" y="83"/>
                    <a:pt x="142" y="84"/>
                  </a:cubicBezTo>
                  <a:cubicBezTo>
                    <a:pt x="143" y="85"/>
                    <a:pt x="144" y="86"/>
                    <a:pt x="146" y="85"/>
                  </a:cubicBezTo>
                  <a:cubicBezTo>
                    <a:pt x="147" y="84"/>
                    <a:pt x="149" y="82"/>
                    <a:pt x="148" y="81"/>
                  </a:cubicBezTo>
                  <a:cubicBezTo>
                    <a:pt x="147" y="81"/>
                    <a:pt x="144" y="80"/>
                    <a:pt x="146" y="79"/>
                  </a:cubicBezTo>
                  <a:cubicBezTo>
                    <a:pt x="147" y="78"/>
                    <a:pt x="150" y="78"/>
                    <a:pt x="149" y="77"/>
                  </a:cubicBezTo>
                  <a:cubicBezTo>
                    <a:pt x="148" y="76"/>
                    <a:pt x="146" y="74"/>
                    <a:pt x="144" y="75"/>
                  </a:cubicBezTo>
                  <a:cubicBezTo>
                    <a:pt x="143" y="76"/>
                    <a:pt x="140" y="78"/>
                    <a:pt x="139" y="76"/>
                  </a:cubicBezTo>
                  <a:cubicBezTo>
                    <a:pt x="137" y="75"/>
                    <a:pt x="138" y="76"/>
                    <a:pt x="136" y="72"/>
                  </a:cubicBezTo>
                  <a:cubicBezTo>
                    <a:pt x="134" y="69"/>
                    <a:pt x="134" y="67"/>
                    <a:pt x="131" y="66"/>
                  </a:cubicBezTo>
                  <a:cubicBezTo>
                    <a:pt x="129" y="64"/>
                    <a:pt x="124" y="61"/>
                    <a:pt x="123" y="58"/>
                  </a:cubicBezTo>
                  <a:cubicBezTo>
                    <a:pt x="122" y="56"/>
                    <a:pt x="129" y="33"/>
                    <a:pt x="129" y="31"/>
                  </a:cubicBezTo>
                  <a:cubicBezTo>
                    <a:pt x="130" y="28"/>
                    <a:pt x="131" y="22"/>
                    <a:pt x="132" y="20"/>
                  </a:cubicBezTo>
                  <a:cubicBezTo>
                    <a:pt x="132" y="19"/>
                    <a:pt x="131" y="17"/>
                    <a:pt x="130" y="15"/>
                  </a:cubicBezTo>
                  <a:cubicBezTo>
                    <a:pt x="129" y="13"/>
                    <a:pt x="126" y="9"/>
                    <a:pt x="125" y="7"/>
                  </a:cubicBezTo>
                  <a:cubicBezTo>
                    <a:pt x="124" y="5"/>
                    <a:pt x="121" y="2"/>
                    <a:pt x="120" y="2"/>
                  </a:cubicBezTo>
                  <a:cubicBezTo>
                    <a:pt x="119" y="3"/>
                    <a:pt x="118" y="6"/>
                    <a:pt x="116" y="5"/>
                  </a:cubicBezTo>
                  <a:cubicBezTo>
                    <a:pt x="114" y="4"/>
                    <a:pt x="111" y="2"/>
                    <a:pt x="110" y="3"/>
                  </a:cubicBezTo>
                  <a:cubicBezTo>
                    <a:pt x="110" y="4"/>
                    <a:pt x="112" y="6"/>
                    <a:pt x="110" y="7"/>
                  </a:cubicBezTo>
                  <a:cubicBezTo>
                    <a:pt x="109" y="7"/>
                    <a:pt x="108" y="7"/>
                    <a:pt x="108" y="9"/>
                  </a:cubicBezTo>
                  <a:cubicBezTo>
                    <a:pt x="107" y="11"/>
                    <a:pt x="109" y="16"/>
                    <a:pt x="109" y="18"/>
                  </a:cubicBezTo>
                  <a:cubicBezTo>
                    <a:pt x="109" y="20"/>
                    <a:pt x="108" y="30"/>
                    <a:pt x="106" y="32"/>
                  </a:cubicBezTo>
                  <a:cubicBezTo>
                    <a:pt x="105" y="34"/>
                    <a:pt x="104" y="41"/>
                    <a:pt x="104" y="42"/>
                  </a:cubicBezTo>
                  <a:cubicBezTo>
                    <a:pt x="103" y="43"/>
                    <a:pt x="101" y="43"/>
                    <a:pt x="100" y="43"/>
                  </a:cubicBezTo>
                  <a:cubicBezTo>
                    <a:pt x="99" y="43"/>
                    <a:pt x="96" y="42"/>
                    <a:pt x="96" y="42"/>
                  </a:cubicBezTo>
                  <a:cubicBezTo>
                    <a:pt x="96" y="41"/>
                    <a:pt x="99" y="21"/>
                    <a:pt x="99" y="20"/>
                  </a:cubicBezTo>
                  <a:cubicBezTo>
                    <a:pt x="99" y="19"/>
                    <a:pt x="93" y="12"/>
                    <a:pt x="93" y="10"/>
                  </a:cubicBezTo>
                  <a:cubicBezTo>
                    <a:pt x="94" y="8"/>
                    <a:pt x="86" y="4"/>
                    <a:pt x="85" y="5"/>
                  </a:cubicBezTo>
                  <a:cubicBezTo>
                    <a:pt x="84" y="5"/>
                    <a:pt x="84" y="9"/>
                    <a:pt x="85" y="10"/>
                  </a:cubicBezTo>
                  <a:cubicBezTo>
                    <a:pt x="86" y="12"/>
                    <a:pt x="90" y="11"/>
                    <a:pt x="89" y="14"/>
                  </a:cubicBezTo>
                  <a:cubicBezTo>
                    <a:pt x="89" y="18"/>
                    <a:pt x="92" y="20"/>
                    <a:pt x="89" y="20"/>
                  </a:cubicBezTo>
                  <a:cubicBezTo>
                    <a:pt x="85" y="20"/>
                    <a:pt x="84" y="19"/>
                    <a:pt x="81" y="19"/>
                  </a:cubicBezTo>
                  <a:cubicBezTo>
                    <a:pt x="79" y="19"/>
                    <a:pt x="71" y="24"/>
                    <a:pt x="69" y="22"/>
                  </a:cubicBezTo>
                  <a:cubicBezTo>
                    <a:pt x="68" y="21"/>
                    <a:pt x="80" y="17"/>
                    <a:pt x="80" y="14"/>
                  </a:cubicBezTo>
                  <a:cubicBezTo>
                    <a:pt x="79" y="11"/>
                    <a:pt x="75" y="11"/>
                    <a:pt x="75" y="9"/>
                  </a:cubicBezTo>
                  <a:cubicBezTo>
                    <a:pt x="74" y="7"/>
                    <a:pt x="70" y="5"/>
                    <a:pt x="68" y="6"/>
                  </a:cubicBezTo>
                  <a:cubicBezTo>
                    <a:pt x="67" y="6"/>
                    <a:pt x="68" y="9"/>
                    <a:pt x="67" y="10"/>
                  </a:cubicBezTo>
                  <a:cubicBezTo>
                    <a:pt x="66" y="11"/>
                    <a:pt x="63" y="20"/>
                    <a:pt x="61" y="19"/>
                  </a:cubicBezTo>
                  <a:cubicBezTo>
                    <a:pt x="59" y="19"/>
                    <a:pt x="58" y="17"/>
                    <a:pt x="56" y="18"/>
                  </a:cubicBezTo>
                  <a:cubicBezTo>
                    <a:pt x="55" y="18"/>
                    <a:pt x="51" y="20"/>
                    <a:pt x="50" y="18"/>
                  </a:cubicBezTo>
                  <a:cubicBezTo>
                    <a:pt x="48" y="17"/>
                    <a:pt x="54" y="12"/>
                    <a:pt x="56" y="11"/>
                  </a:cubicBezTo>
                  <a:cubicBezTo>
                    <a:pt x="57" y="10"/>
                    <a:pt x="59" y="9"/>
                    <a:pt x="59" y="7"/>
                  </a:cubicBezTo>
                  <a:cubicBezTo>
                    <a:pt x="60" y="5"/>
                    <a:pt x="61" y="2"/>
                    <a:pt x="59" y="1"/>
                  </a:cubicBezTo>
                  <a:cubicBezTo>
                    <a:pt x="58" y="1"/>
                    <a:pt x="54" y="0"/>
                    <a:pt x="52" y="1"/>
                  </a:cubicBezTo>
                  <a:cubicBezTo>
                    <a:pt x="51" y="2"/>
                    <a:pt x="45" y="5"/>
                    <a:pt x="43" y="6"/>
                  </a:cubicBezTo>
                  <a:cubicBezTo>
                    <a:pt x="40" y="7"/>
                    <a:pt x="32" y="11"/>
                    <a:pt x="30" y="1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93" name="Freeform 95"/>
            <p:cNvSpPr>
              <a:spLocks noChangeArrowheads="1"/>
            </p:cNvSpPr>
            <p:nvPr/>
          </p:nvSpPr>
          <p:spPr bwMode="auto">
            <a:xfrm>
              <a:off x="2899016" y="1640397"/>
              <a:ext cx="43554" cy="36185"/>
            </a:xfrm>
            <a:custGeom>
              <a:avLst/>
              <a:gdLst>
                <a:gd name="T0" fmla="*/ 15757919 w 29"/>
                <a:gd name="T1" fmla="*/ 27116485 h 26"/>
                <a:gd name="T2" fmla="*/ 23635477 w 29"/>
                <a:gd name="T3" fmla="*/ 42612011 h 26"/>
                <a:gd name="T4" fmla="*/ 31514434 w 29"/>
                <a:gd name="T5" fmla="*/ 38738825 h 26"/>
                <a:gd name="T6" fmla="*/ 39393390 w 29"/>
                <a:gd name="T7" fmla="*/ 32926959 h 26"/>
                <a:gd name="T8" fmla="*/ 51211836 w 29"/>
                <a:gd name="T9" fmla="*/ 17432820 h 26"/>
                <a:gd name="T10" fmla="*/ 55151314 w 29"/>
                <a:gd name="T11" fmla="*/ 3873187 h 26"/>
                <a:gd name="T12" fmla="*/ 15757919 w 29"/>
                <a:gd name="T13" fmla="*/ 3873187 h 26"/>
                <a:gd name="T14" fmla="*/ 3939480 w 29"/>
                <a:gd name="T15" fmla="*/ 15495531 h 26"/>
                <a:gd name="T16" fmla="*/ 15757919 w 29"/>
                <a:gd name="T17" fmla="*/ 27116485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26"/>
                <a:gd name="T29" fmla="*/ 29 w 29"/>
                <a:gd name="T30" fmla="*/ 26 h 2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26">
                  <a:moveTo>
                    <a:pt x="8" y="14"/>
                  </a:moveTo>
                  <a:cubicBezTo>
                    <a:pt x="10" y="16"/>
                    <a:pt x="11" y="19"/>
                    <a:pt x="12" y="22"/>
                  </a:cubicBezTo>
                  <a:cubicBezTo>
                    <a:pt x="13" y="26"/>
                    <a:pt x="15" y="21"/>
                    <a:pt x="16" y="20"/>
                  </a:cubicBezTo>
                  <a:cubicBezTo>
                    <a:pt x="17" y="18"/>
                    <a:pt x="18" y="18"/>
                    <a:pt x="20" y="17"/>
                  </a:cubicBezTo>
                  <a:cubicBezTo>
                    <a:pt x="21" y="16"/>
                    <a:pt x="23" y="12"/>
                    <a:pt x="26" y="9"/>
                  </a:cubicBezTo>
                  <a:cubicBezTo>
                    <a:pt x="28" y="6"/>
                    <a:pt x="29" y="4"/>
                    <a:pt x="28" y="2"/>
                  </a:cubicBezTo>
                  <a:cubicBezTo>
                    <a:pt x="26" y="0"/>
                    <a:pt x="9" y="1"/>
                    <a:pt x="8" y="2"/>
                  </a:cubicBezTo>
                  <a:cubicBezTo>
                    <a:pt x="7" y="2"/>
                    <a:pt x="4" y="5"/>
                    <a:pt x="2" y="8"/>
                  </a:cubicBezTo>
                  <a:cubicBezTo>
                    <a:pt x="0" y="10"/>
                    <a:pt x="5" y="12"/>
                    <a:pt x="8" y="14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94" name="Freeform 96"/>
            <p:cNvSpPr>
              <a:spLocks noChangeArrowheads="1"/>
            </p:cNvSpPr>
            <p:nvPr/>
          </p:nvSpPr>
          <p:spPr bwMode="auto">
            <a:xfrm>
              <a:off x="2493725" y="1779484"/>
              <a:ext cx="12099" cy="10177"/>
            </a:xfrm>
            <a:custGeom>
              <a:avLst/>
              <a:gdLst>
                <a:gd name="T0" fmla="*/ 11982947 w 8"/>
                <a:gd name="T1" fmla="*/ 11328273 h 8"/>
                <a:gd name="T2" fmla="*/ 9986022 w 8"/>
                <a:gd name="T3" fmla="*/ 0 h 8"/>
                <a:gd name="T4" fmla="*/ 1996922 w 8"/>
                <a:gd name="T5" fmla="*/ 9710128 h 8"/>
                <a:gd name="T6" fmla="*/ 11982947 w 8"/>
                <a:gd name="T7" fmla="*/ 11328273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8"/>
                <a:gd name="T14" fmla="*/ 8 w 8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8">
                  <a:moveTo>
                    <a:pt x="6" y="7"/>
                  </a:moveTo>
                  <a:cubicBezTo>
                    <a:pt x="8" y="7"/>
                    <a:pt x="6" y="0"/>
                    <a:pt x="5" y="0"/>
                  </a:cubicBezTo>
                  <a:cubicBezTo>
                    <a:pt x="4" y="0"/>
                    <a:pt x="1" y="4"/>
                    <a:pt x="1" y="6"/>
                  </a:cubicBezTo>
                  <a:cubicBezTo>
                    <a:pt x="0" y="8"/>
                    <a:pt x="4" y="7"/>
                    <a:pt x="6" y="7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95" name="Freeform 97"/>
            <p:cNvSpPr>
              <a:spLocks noChangeArrowheads="1"/>
            </p:cNvSpPr>
            <p:nvPr/>
          </p:nvSpPr>
          <p:spPr bwMode="auto">
            <a:xfrm>
              <a:off x="3033307" y="1632482"/>
              <a:ext cx="87107" cy="74632"/>
            </a:xfrm>
            <a:custGeom>
              <a:avLst/>
              <a:gdLst>
                <a:gd name="T0" fmla="*/ 51393761 w 59"/>
                <a:gd name="T1" fmla="*/ 5730080 h 54"/>
                <a:gd name="T2" fmla="*/ 34262504 w 59"/>
                <a:gd name="T3" fmla="*/ 3820053 h 54"/>
                <a:gd name="T4" fmla="*/ 32358572 w 59"/>
                <a:gd name="T5" fmla="*/ 13371568 h 54"/>
                <a:gd name="T6" fmla="*/ 24745604 w 59"/>
                <a:gd name="T7" fmla="*/ 22921703 h 54"/>
                <a:gd name="T8" fmla="*/ 20937736 w 59"/>
                <a:gd name="T9" fmla="*/ 19101646 h 54"/>
                <a:gd name="T10" fmla="*/ 15227320 w 59"/>
                <a:gd name="T11" fmla="*/ 32471832 h 54"/>
                <a:gd name="T12" fmla="*/ 13324768 w 59"/>
                <a:gd name="T13" fmla="*/ 47753432 h 54"/>
                <a:gd name="T14" fmla="*/ 7614350 w 59"/>
                <a:gd name="T15" fmla="*/ 51573483 h 54"/>
                <a:gd name="T16" fmla="*/ 9516902 w 59"/>
                <a:gd name="T17" fmla="*/ 66855072 h 54"/>
                <a:gd name="T18" fmla="*/ 3806485 w 59"/>
                <a:gd name="T19" fmla="*/ 70675124 h 54"/>
                <a:gd name="T20" fmla="*/ 7614350 w 59"/>
                <a:gd name="T21" fmla="*/ 74495175 h 54"/>
                <a:gd name="T22" fmla="*/ 13324768 w 59"/>
                <a:gd name="T23" fmla="*/ 80225253 h 54"/>
                <a:gd name="T24" fmla="*/ 9516902 w 59"/>
                <a:gd name="T25" fmla="*/ 93596837 h 54"/>
                <a:gd name="T26" fmla="*/ 15227320 w 59"/>
                <a:gd name="T27" fmla="*/ 99326915 h 54"/>
                <a:gd name="T28" fmla="*/ 11420836 w 59"/>
                <a:gd name="T29" fmla="*/ 101236941 h 54"/>
                <a:gd name="T30" fmla="*/ 26648156 w 59"/>
                <a:gd name="T31" fmla="*/ 103146966 h 54"/>
                <a:gd name="T32" fmla="*/ 34262504 w 59"/>
                <a:gd name="T33" fmla="*/ 93596837 h 54"/>
                <a:gd name="T34" fmla="*/ 30456020 w 59"/>
                <a:gd name="T35" fmla="*/ 80225253 h 54"/>
                <a:gd name="T36" fmla="*/ 30456020 w 59"/>
                <a:gd name="T37" fmla="*/ 72585149 h 54"/>
                <a:gd name="T38" fmla="*/ 45683345 w 59"/>
                <a:gd name="T39" fmla="*/ 66855072 h 54"/>
                <a:gd name="T40" fmla="*/ 51393761 w 59"/>
                <a:gd name="T41" fmla="*/ 66855072 h 54"/>
                <a:gd name="T42" fmla="*/ 66621076 w 59"/>
                <a:gd name="T43" fmla="*/ 64945046 h 54"/>
                <a:gd name="T44" fmla="*/ 81848390 w 59"/>
                <a:gd name="T45" fmla="*/ 53483509 h 54"/>
                <a:gd name="T46" fmla="*/ 85656254 w 59"/>
                <a:gd name="T47" fmla="*/ 42023343 h 54"/>
                <a:gd name="T48" fmla="*/ 98979658 w 59"/>
                <a:gd name="T49" fmla="*/ 28651780 h 54"/>
                <a:gd name="T50" fmla="*/ 110400489 w 59"/>
                <a:gd name="T51" fmla="*/ 13371568 h 54"/>
                <a:gd name="T52" fmla="*/ 106594005 w 59"/>
                <a:gd name="T53" fmla="*/ 7640106 h 54"/>
                <a:gd name="T54" fmla="*/ 97077106 w 59"/>
                <a:gd name="T55" fmla="*/ 3820053 h 54"/>
                <a:gd name="T56" fmla="*/ 87558806 w 59"/>
                <a:gd name="T57" fmla="*/ 5730080 h 54"/>
                <a:gd name="T58" fmla="*/ 81848390 w 59"/>
                <a:gd name="T59" fmla="*/ 9550132 h 54"/>
                <a:gd name="T60" fmla="*/ 76137975 w 59"/>
                <a:gd name="T61" fmla="*/ 1910027 h 54"/>
                <a:gd name="T62" fmla="*/ 57104176 w 59"/>
                <a:gd name="T63" fmla="*/ 1910027 h 54"/>
                <a:gd name="T64" fmla="*/ 51393761 w 59"/>
                <a:gd name="T65" fmla="*/ 5730080 h 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9"/>
                <a:gd name="T100" fmla="*/ 0 h 54"/>
                <a:gd name="T101" fmla="*/ 59 w 59"/>
                <a:gd name="T102" fmla="*/ 54 h 5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9" h="54">
                  <a:moveTo>
                    <a:pt x="27" y="3"/>
                  </a:moveTo>
                  <a:cubicBezTo>
                    <a:pt x="27" y="5"/>
                    <a:pt x="21" y="2"/>
                    <a:pt x="18" y="2"/>
                  </a:cubicBezTo>
                  <a:cubicBezTo>
                    <a:pt x="15" y="3"/>
                    <a:pt x="15" y="6"/>
                    <a:pt x="17" y="7"/>
                  </a:cubicBezTo>
                  <a:cubicBezTo>
                    <a:pt x="18" y="9"/>
                    <a:pt x="15" y="11"/>
                    <a:pt x="13" y="12"/>
                  </a:cubicBezTo>
                  <a:cubicBezTo>
                    <a:pt x="11" y="12"/>
                    <a:pt x="13" y="11"/>
                    <a:pt x="11" y="10"/>
                  </a:cubicBezTo>
                  <a:cubicBezTo>
                    <a:pt x="10" y="9"/>
                    <a:pt x="9" y="14"/>
                    <a:pt x="8" y="17"/>
                  </a:cubicBezTo>
                  <a:cubicBezTo>
                    <a:pt x="7" y="19"/>
                    <a:pt x="8" y="22"/>
                    <a:pt x="7" y="25"/>
                  </a:cubicBezTo>
                  <a:cubicBezTo>
                    <a:pt x="7" y="27"/>
                    <a:pt x="5" y="26"/>
                    <a:pt x="4" y="27"/>
                  </a:cubicBezTo>
                  <a:cubicBezTo>
                    <a:pt x="2" y="28"/>
                    <a:pt x="5" y="34"/>
                    <a:pt x="5" y="35"/>
                  </a:cubicBezTo>
                  <a:cubicBezTo>
                    <a:pt x="4" y="37"/>
                    <a:pt x="3" y="36"/>
                    <a:pt x="2" y="37"/>
                  </a:cubicBezTo>
                  <a:cubicBezTo>
                    <a:pt x="0" y="37"/>
                    <a:pt x="2" y="38"/>
                    <a:pt x="4" y="39"/>
                  </a:cubicBezTo>
                  <a:cubicBezTo>
                    <a:pt x="7" y="40"/>
                    <a:pt x="6" y="40"/>
                    <a:pt x="7" y="42"/>
                  </a:cubicBezTo>
                  <a:cubicBezTo>
                    <a:pt x="9" y="45"/>
                    <a:pt x="5" y="48"/>
                    <a:pt x="5" y="49"/>
                  </a:cubicBezTo>
                  <a:cubicBezTo>
                    <a:pt x="5" y="50"/>
                    <a:pt x="6" y="51"/>
                    <a:pt x="8" y="52"/>
                  </a:cubicBezTo>
                  <a:cubicBezTo>
                    <a:pt x="10" y="53"/>
                    <a:pt x="7" y="53"/>
                    <a:pt x="6" y="53"/>
                  </a:cubicBezTo>
                  <a:cubicBezTo>
                    <a:pt x="5" y="54"/>
                    <a:pt x="12" y="54"/>
                    <a:pt x="14" y="54"/>
                  </a:cubicBezTo>
                  <a:cubicBezTo>
                    <a:pt x="17" y="54"/>
                    <a:pt x="18" y="50"/>
                    <a:pt x="18" y="49"/>
                  </a:cubicBezTo>
                  <a:cubicBezTo>
                    <a:pt x="19" y="48"/>
                    <a:pt x="17" y="45"/>
                    <a:pt x="16" y="42"/>
                  </a:cubicBezTo>
                  <a:cubicBezTo>
                    <a:pt x="16" y="40"/>
                    <a:pt x="15" y="38"/>
                    <a:pt x="16" y="38"/>
                  </a:cubicBezTo>
                  <a:cubicBezTo>
                    <a:pt x="17" y="38"/>
                    <a:pt x="23" y="35"/>
                    <a:pt x="24" y="35"/>
                  </a:cubicBezTo>
                  <a:cubicBezTo>
                    <a:pt x="25" y="34"/>
                    <a:pt x="26" y="35"/>
                    <a:pt x="27" y="35"/>
                  </a:cubicBezTo>
                  <a:cubicBezTo>
                    <a:pt x="28" y="36"/>
                    <a:pt x="33" y="34"/>
                    <a:pt x="35" y="34"/>
                  </a:cubicBezTo>
                  <a:cubicBezTo>
                    <a:pt x="37" y="34"/>
                    <a:pt x="42" y="29"/>
                    <a:pt x="43" y="28"/>
                  </a:cubicBezTo>
                  <a:cubicBezTo>
                    <a:pt x="44" y="26"/>
                    <a:pt x="44" y="24"/>
                    <a:pt x="45" y="22"/>
                  </a:cubicBezTo>
                  <a:cubicBezTo>
                    <a:pt x="46" y="20"/>
                    <a:pt x="50" y="17"/>
                    <a:pt x="52" y="15"/>
                  </a:cubicBezTo>
                  <a:cubicBezTo>
                    <a:pt x="54" y="12"/>
                    <a:pt x="57" y="8"/>
                    <a:pt x="58" y="7"/>
                  </a:cubicBezTo>
                  <a:cubicBezTo>
                    <a:pt x="59" y="6"/>
                    <a:pt x="59" y="5"/>
                    <a:pt x="56" y="4"/>
                  </a:cubicBezTo>
                  <a:cubicBezTo>
                    <a:pt x="53" y="3"/>
                    <a:pt x="53" y="2"/>
                    <a:pt x="51" y="2"/>
                  </a:cubicBezTo>
                  <a:cubicBezTo>
                    <a:pt x="49" y="3"/>
                    <a:pt x="51" y="4"/>
                    <a:pt x="46" y="3"/>
                  </a:cubicBezTo>
                  <a:cubicBezTo>
                    <a:pt x="42" y="3"/>
                    <a:pt x="45" y="5"/>
                    <a:pt x="43" y="5"/>
                  </a:cubicBezTo>
                  <a:cubicBezTo>
                    <a:pt x="41" y="5"/>
                    <a:pt x="41" y="3"/>
                    <a:pt x="40" y="1"/>
                  </a:cubicBezTo>
                  <a:cubicBezTo>
                    <a:pt x="39" y="0"/>
                    <a:pt x="33" y="1"/>
                    <a:pt x="30" y="1"/>
                  </a:cubicBezTo>
                  <a:cubicBezTo>
                    <a:pt x="26" y="0"/>
                    <a:pt x="28" y="1"/>
                    <a:pt x="27" y="3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96" name="Freeform 98"/>
            <p:cNvSpPr>
              <a:spLocks noChangeArrowheads="1"/>
            </p:cNvSpPr>
            <p:nvPr/>
          </p:nvSpPr>
          <p:spPr bwMode="auto">
            <a:xfrm>
              <a:off x="2947409" y="1635874"/>
              <a:ext cx="82268" cy="92724"/>
            </a:xfrm>
            <a:custGeom>
              <a:avLst/>
              <a:gdLst>
                <a:gd name="T0" fmla="*/ 1884884 w 56"/>
                <a:gd name="T1" fmla="*/ 68950664 h 67"/>
                <a:gd name="T2" fmla="*/ 0 w 56"/>
                <a:gd name="T3" fmla="*/ 76612154 h 67"/>
                <a:gd name="T4" fmla="*/ 9423046 w 56"/>
                <a:gd name="T5" fmla="*/ 93849144 h 67"/>
                <a:gd name="T6" fmla="*/ 16961209 w 56"/>
                <a:gd name="T7" fmla="*/ 91933771 h 67"/>
                <a:gd name="T8" fmla="*/ 20730976 w 56"/>
                <a:gd name="T9" fmla="*/ 101510634 h 67"/>
                <a:gd name="T10" fmla="*/ 28269142 w 56"/>
                <a:gd name="T11" fmla="*/ 101510634 h 67"/>
                <a:gd name="T12" fmla="*/ 35808675 w 56"/>
                <a:gd name="T13" fmla="*/ 113001485 h 67"/>
                <a:gd name="T14" fmla="*/ 37692186 w 56"/>
                <a:gd name="T15" fmla="*/ 126409093 h 67"/>
                <a:gd name="T16" fmla="*/ 47116613 w 56"/>
                <a:gd name="T17" fmla="*/ 124493720 h 67"/>
                <a:gd name="T18" fmla="*/ 56539657 w 56"/>
                <a:gd name="T19" fmla="*/ 118747603 h 67"/>
                <a:gd name="T20" fmla="*/ 69731094 w 56"/>
                <a:gd name="T21" fmla="*/ 113001485 h 67"/>
                <a:gd name="T22" fmla="*/ 77270627 w 56"/>
                <a:gd name="T23" fmla="*/ 107256751 h 67"/>
                <a:gd name="T24" fmla="*/ 86693671 w 56"/>
                <a:gd name="T25" fmla="*/ 105341379 h 67"/>
                <a:gd name="T26" fmla="*/ 94231853 w 56"/>
                <a:gd name="T27" fmla="*/ 99595261 h 67"/>
                <a:gd name="T28" fmla="*/ 92346970 w 56"/>
                <a:gd name="T29" fmla="*/ 88103005 h 67"/>
                <a:gd name="T30" fmla="*/ 103654897 w 56"/>
                <a:gd name="T31" fmla="*/ 80441515 h 67"/>
                <a:gd name="T32" fmla="*/ 101770013 w 56"/>
                <a:gd name="T33" fmla="*/ 63204546 h 67"/>
                <a:gd name="T34" fmla="*/ 92346970 w 56"/>
                <a:gd name="T35" fmla="*/ 59373801 h 67"/>
                <a:gd name="T36" fmla="*/ 90462086 w 56"/>
                <a:gd name="T37" fmla="*/ 47882950 h 67"/>
                <a:gd name="T38" fmla="*/ 82923904 w 56"/>
                <a:gd name="T39" fmla="*/ 57458429 h 67"/>
                <a:gd name="T40" fmla="*/ 75385744 w 56"/>
                <a:gd name="T41" fmla="*/ 47882950 h 67"/>
                <a:gd name="T42" fmla="*/ 79155511 w 56"/>
                <a:gd name="T43" fmla="*/ 44052194 h 67"/>
                <a:gd name="T44" fmla="*/ 84808788 w 56"/>
                <a:gd name="T45" fmla="*/ 32559959 h 67"/>
                <a:gd name="T46" fmla="*/ 92346970 w 56"/>
                <a:gd name="T47" fmla="*/ 32559959 h 67"/>
                <a:gd name="T48" fmla="*/ 98001620 w 56"/>
                <a:gd name="T49" fmla="*/ 28729214 h 67"/>
                <a:gd name="T50" fmla="*/ 94231853 w 56"/>
                <a:gd name="T51" fmla="*/ 19152346 h 67"/>
                <a:gd name="T52" fmla="*/ 101770013 w 56"/>
                <a:gd name="T53" fmla="*/ 15322985 h 67"/>
                <a:gd name="T54" fmla="*/ 96116736 w 56"/>
                <a:gd name="T55" fmla="*/ 3830746 h 67"/>
                <a:gd name="T56" fmla="*/ 88578554 w 56"/>
                <a:gd name="T57" fmla="*/ 7661493 h 67"/>
                <a:gd name="T58" fmla="*/ 71615977 w 56"/>
                <a:gd name="T59" fmla="*/ 11492240 h 67"/>
                <a:gd name="T60" fmla="*/ 60308050 w 56"/>
                <a:gd name="T61" fmla="*/ 7661493 h 67"/>
                <a:gd name="T62" fmla="*/ 64077817 w 56"/>
                <a:gd name="T63" fmla="*/ 1915373 h 67"/>
                <a:gd name="T64" fmla="*/ 50885007 w 56"/>
                <a:gd name="T65" fmla="*/ 3830746 h 67"/>
                <a:gd name="T66" fmla="*/ 39577069 w 56"/>
                <a:gd name="T67" fmla="*/ 1915373 h 67"/>
                <a:gd name="T68" fmla="*/ 30154025 w 56"/>
                <a:gd name="T69" fmla="*/ 21067719 h 67"/>
                <a:gd name="T70" fmla="*/ 30154025 w 56"/>
                <a:gd name="T71" fmla="*/ 30644587 h 67"/>
                <a:gd name="T72" fmla="*/ 41461952 w 56"/>
                <a:gd name="T73" fmla="*/ 34475332 h 67"/>
                <a:gd name="T74" fmla="*/ 39577069 w 56"/>
                <a:gd name="T75" fmla="*/ 47882950 h 67"/>
                <a:gd name="T76" fmla="*/ 43346836 w 56"/>
                <a:gd name="T77" fmla="*/ 55543056 h 67"/>
                <a:gd name="T78" fmla="*/ 33923792 w 56"/>
                <a:gd name="T79" fmla="*/ 61289174 h 67"/>
                <a:gd name="T80" fmla="*/ 24500748 w 56"/>
                <a:gd name="T81" fmla="*/ 59373801 h 67"/>
                <a:gd name="T82" fmla="*/ 16961209 w 56"/>
                <a:gd name="T83" fmla="*/ 51712311 h 67"/>
                <a:gd name="T84" fmla="*/ 22615865 w 56"/>
                <a:gd name="T85" fmla="*/ 45967578 h 67"/>
                <a:gd name="T86" fmla="*/ 15077699 w 56"/>
                <a:gd name="T87" fmla="*/ 38306077 h 67"/>
                <a:gd name="T88" fmla="*/ 5653280 w 56"/>
                <a:gd name="T89" fmla="*/ 45967578 h 67"/>
                <a:gd name="T90" fmla="*/ 1884884 w 56"/>
                <a:gd name="T91" fmla="*/ 53627684 h 67"/>
                <a:gd name="T92" fmla="*/ 1884884 w 56"/>
                <a:gd name="T93" fmla="*/ 68950664 h 6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6"/>
                <a:gd name="T142" fmla="*/ 0 h 67"/>
                <a:gd name="T143" fmla="*/ 56 w 56"/>
                <a:gd name="T144" fmla="*/ 67 h 67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6" h="67">
                  <a:moveTo>
                    <a:pt x="1" y="36"/>
                  </a:moveTo>
                  <a:cubicBezTo>
                    <a:pt x="2" y="39"/>
                    <a:pt x="1" y="39"/>
                    <a:pt x="0" y="40"/>
                  </a:cubicBezTo>
                  <a:cubicBezTo>
                    <a:pt x="0" y="42"/>
                    <a:pt x="4" y="48"/>
                    <a:pt x="5" y="49"/>
                  </a:cubicBezTo>
                  <a:cubicBezTo>
                    <a:pt x="6" y="49"/>
                    <a:pt x="8" y="48"/>
                    <a:pt x="9" y="48"/>
                  </a:cubicBezTo>
                  <a:cubicBezTo>
                    <a:pt x="10" y="48"/>
                    <a:pt x="10" y="52"/>
                    <a:pt x="11" y="53"/>
                  </a:cubicBezTo>
                  <a:cubicBezTo>
                    <a:pt x="12" y="54"/>
                    <a:pt x="14" y="53"/>
                    <a:pt x="15" y="53"/>
                  </a:cubicBezTo>
                  <a:cubicBezTo>
                    <a:pt x="16" y="53"/>
                    <a:pt x="18" y="57"/>
                    <a:pt x="19" y="59"/>
                  </a:cubicBezTo>
                  <a:cubicBezTo>
                    <a:pt x="19" y="61"/>
                    <a:pt x="19" y="64"/>
                    <a:pt x="20" y="66"/>
                  </a:cubicBezTo>
                  <a:cubicBezTo>
                    <a:pt x="20" y="67"/>
                    <a:pt x="23" y="66"/>
                    <a:pt x="25" y="65"/>
                  </a:cubicBezTo>
                  <a:cubicBezTo>
                    <a:pt x="27" y="65"/>
                    <a:pt x="28" y="64"/>
                    <a:pt x="30" y="62"/>
                  </a:cubicBezTo>
                  <a:cubicBezTo>
                    <a:pt x="32" y="60"/>
                    <a:pt x="34" y="61"/>
                    <a:pt x="37" y="59"/>
                  </a:cubicBezTo>
                  <a:cubicBezTo>
                    <a:pt x="39" y="58"/>
                    <a:pt x="39" y="57"/>
                    <a:pt x="41" y="56"/>
                  </a:cubicBezTo>
                  <a:cubicBezTo>
                    <a:pt x="42" y="55"/>
                    <a:pt x="43" y="56"/>
                    <a:pt x="46" y="55"/>
                  </a:cubicBezTo>
                  <a:cubicBezTo>
                    <a:pt x="48" y="55"/>
                    <a:pt x="49" y="53"/>
                    <a:pt x="50" y="52"/>
                  </a:cubicBezTo>
                  <a:cubicBezTo>
                    <a:pt x="51" y="51"/>
                    <a:pt x="48" y="48"/>
                    <a:pt x="49" y="46"/>
                  </a:cubicBezTo>
                  <a:cubicBezTo>
                    <a:pt x="49" y="44"/>
                    <a:pt x="53" y="43"/>
                    <a:pt x="55" y="42"/>
                  </a:cubicBezTo>
                  <a:cubicBezTo>
                    <a:pt x="56" y="40"/>
                    <a:pt x="55" y="36"/>
                    <a:pt x="54" y="33"/>
                  </a:cubicBezTo>
                  <a:cubicBezTo>
                    <a:pt x="52" y="31"/>
                    <a:pt x="51" y="31"/>
                    <a:pt x="49" y="31"/>
                  </a:cubicBezTo>
                  <a:cubicBezTo>
                    <a:pt x="47" y="30"/>
                    <a:pt x="50" y="26"/>
                    <a:pt x="48" y="25"/>
                  </a:cubicBezTo>
                  <a:cubicBezTo>
                    <a:pt x="45" y="24"/>
                    <a:pt x="46" y="28"/>
                    <a:pt x="44" y="30"/>
                  </a:cubicBezTo>
                  <a:cubicBezTo>
                    <a:pt x="43" y="32"/>
                    <a:pt x="41" y="27"/>
                    <a:pt x="40" y="25"/>
                  </a:cubicBezTo>
                  <a:cubicBezTo>
                    <a:pt x="39" y="24"/>
                    <a:pt x="40" y="23"/>
                    <a:pt x="42" y="23"/>
                  </a:cubicBezTo>
                  <a:cubicBezTo>
                    <a:pt x="43" y="23"/>
                    <a:pt x="44" y="18"/>
                    <a:pt x="45" y="17"/>
                  </a:cubicBezTo>
                  <a:cubicBezTo>
                    <a:pt x="47" y="16"/>
                    <a:pt x="47" y="17"/>
                    <a:pt x="49" y="17"/>
                  </a:cubicBezTo>
                  <a:cubicBezTo>
                    <a:pt x="51" y="17"/>
                    <a:pt x="53" y="16"/>
                    <a:pt x="52" y="15"/>
                  </a:cubicBezTo>
                  <a:cubicBezTo>
                    <a:pt x="51" y="13"/>
                    <a:pt x="49" y="11"/>
                    <a:pt x="50" y="10"/>
                  </a:cubicBezTo>
                  <a:cubicBezTo>
                    <a:pt x="50" y="8"/>
                    <a:pt x="53" y="8"/>
                    <a:pt x="54" y="8"/>
                  </a:cubicBezTo>
                  <a:cubicBezTo>
                    <a:pt x="55" y="8"/>
                    <a:pt x="52" y="3"/>
                    <a:pt x="51" y="2"/>
                  </a:cubicBezTo>
                  <a:cubicBezTo>
                    <a:pt x="50" y="2"/>
                    <a:pt x="48" y="3"/>
                    <a:pt x="47" y="4"/>
                  </a:cubicBezTo>
                  <a:cubicBezTo>
                    <a:pt x="45" y="5"/>
                    <a:pt x="41" y="6"/>
                    <a:pt x="38" y="6"/>
                  </a:cubicBezTo>
                  <a:cubicBezTo>
                    <a:pt x="36" y="7"/>
                    <a:pt x="34" y="6"/>
                    <a:pt x="32" y="4"/>
                  </a:cubicBezTo>
                  <a:cubicBezTo>
                    <a:pt x="30" y="2"/>
                    <a:pt x="33" y="2"/>
                    <a:pt x="34" y="1"/>
                  </a:cubicBezTo>
                  <a:cubicBezTo>
                    <a:pt x="35" y="0"/>
                    <a:pt x="29" y="1"/>
                    <a:pt x="27" y="2"/>
                  </a:cubicBezTo>
                  <a:cubicBezTo>
                    <a:pt x="25" y="2"/>
                    <a:pt x="24" y="1"/>
                    <a:pt x="21" y="1"/>
                  </a:cubicBezTo>
                  <a:cubicBezTo>
                    <a:pt x="18" y="2"/>
                    <a:pt x="15" y="11"/>
                    <a:pt x="16" y="11"/>
                  </a:cubicBezTo>
                  <a:cubicBezTo>
                    <a:pt x="16" y="12"/>
                    <a:pt x="17" y="14"/>
                    <a:pt x="16" y="16"/>
                  </a:cubicBezTo>
                  <a:cubicBezTo>
                    <a:pt x="16" y="18"/>
                    <a:pt x="20" y="18"/>
                    <a:pt x="22" y="18"/>
                  </a:cubicBezTo>
                  <a:cubicBezTo>
                    <a:pt x="24" y="19"/>
                    <a:pt x="21" y="24"/>
                    <a:pt x="21" y="25"/>
                  </a:cubicBezTo>
                  <a:cubicBezTo>
                    <a:pt x="21" y="26"/>
                    <a:pt x="23" y="28"/>
                    <a:pt x="23" y="29"/>
                  </a:cubicBezTo>
                  <a:cubicBezTo>
                    <a:pt x="22" y="29"/>
                    <a:pt x="19" y="31"/>
                    <a:pt x="18" y="32"/>
                  </a:cubicBezTo>
                  <a:cubicBezTo>
                    <a:pt x="17" y="33"/>
                    <a:pt x="14" y="31"/>
                    <a:pt x="13" y="31"/>
                  </a:cubicBezTo>
                  <a:cubicBezTo>
                    <a:pt x="13" y="30"/>
                    <a:pt x="9" y="29"/>
                    <a:pt x="9" y="27"/>
                  </a:cubicBezTo>
                  <a:cubicBezTo>
                    <a:pt x="9" y="26"/>
                    <a:pt x="10" y="25"/>
                    <a:pt x="12" y="24"/>
                  </a:cubicBezTo>
                  <a:cubicBezTo>
                    <a:pt x="13" y="23"/>
                    <a:pt x="10" y="21"/>
                    <a:pt x="8" y="20"/>
                  </a:cubicBezTo>
                  <a:cubicBezTo>
                    <a:pt x="7" y="20"/>
                    <a:pt x="3" y="22"/>
                    <a:pt x="3" y="24"/>
                  </a:cubicBezTo>
                  <a:cubicBezTo>
                    <a:pt x="2" y="26"/>
                    <a:pt x="1" y="26"/>
                    <a:pt x="1" y="28"/>
                  </a:cubicBezTo>
                  <a:cubicBezTo>
                    <a:pt x="1" y="29"/>
                    <a:pt x="0" y="34"/>
                    <a:pt x="1" y="36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97" name="Freeform 99"/>
            <p:cNvSpPr>
              <a:spLocks noChangeArrowheads="1"/>
            </p:cNvSpPr>
            <p:nvPr/>
          </p:nvSpPr>
          <p:spPr bwMode="auto">
            <a:xfrm>
              <a:off x="2947409" y="1583858"/>
              <a:ext cx="14518" cy="13569"/>
            </a:xfrm>
            <a:custGeom>
              <a:avLst/>
              <a:gdLst>
                <a:gd name="T0" fmla="*/ 3680727 w 10"/>
                <a:gd name="T1" fmla="*/ 12887837 h 10"/>
                <a:gd name="T2" fmla="*/ 5521768 w 10"/>
                <a:gd name="T3" fmla="*/ 16570462 h 10"/>
                <a:gd name="T4" fmla="*/ 16565306 w 10"/>
                <a:gd name="T5" fmla="*/ 11046521 h 10"/>
                <a:gd name="T6" fmla="*/ 14725621 w 10"/>
                <a:gd name="T7" fmla="*/ 1841313 h 10"/>
                <a:gd name="T8" fmla="*/ 9202495 w 10"/>
                <a:gd name="T9" fmla="*/ 0 h 10"/>
                <a:gd name="T10" fmla="*/ 0 w 10"/>
                <a:gd name="T11" fmla="*/ 12887837 h 10"/>
                <a:gd name="T12" fmla="*/ 3680727 w 10"/>
                <a:gd name="T13" fmla="*/ 1288783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10"/>
                <a:gd name="T23" fmla="*/ 10 w 10"/>
                <a:gd name="T24" fmla="*/ 10 h 1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10">
                  <a:moveTo>
                    <a:pt x="2" y="7"/>
                  </a:moveTo>
                  <a:cubicBezTo>
                    <a:pt x="3" y="7"/>
                    <a:pt x="2" y="10"/>
                    <a:pt x="3" y="9"/>
                  </a:cubicBezTo>
                  <a:cubicBezTo>
                    <a:pt x="4" y="9"/>
                    <a:pt x="8" y="7"/>
                    <a:pt x="9" y="6"/>
                  </a:cubicBezTo>
                  <a:cubicBezTo>
                    <a:pt x="10" y="5"/>
                    <a:pt x="9" y="1"/>
                    <a:pt x="8" y="1"/>
                  </a:cubicBezTo>
                  <a:cubicBezTo>
                    <a:pt x="7" y="1"/>
                    <a:pt x="6" y="0"/>
                    <a:pt x="5" y="0"/>
                  </a:cubicBezTo>
                  <a:cubicBezTo>
                    <a:pt x="3" y="1"/>
                    <a:pt x="0" y="5"/>
                    <a:pt x="0" y="7"/>
                  </a:cubicBezTo>
                  <a:cubicBezTo>
                    <a:pt x="0" y="9"/>
                    <a:pt x="1" y="7"/>
                    <a:pt x="2" y="7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98" name="Freeform 100"/>
            <p:cNvSpPr>
              <a:spLocks noChangeArrowheads="1"/>
            </p:cNvSpPr>
            <p:nvPr/>
          </p:nvSpPr>
          <p:spPr bwMode="auto">
            <a:xfrm>
              <a:off x="5498933" y="1549935"/>
              <a:ext cx="25407" cy="11308"/>
            </a:xfrm>
            <a:custGeom>
              <a:avLst/>
              <a:gdLst>
                <a:gd name="T0" fmla="*/ 3900671 w 17"/>
                <a:gd name="T1" fmla="*/ 11987893 h 8"/>
                <a:gd name="T2" fmla="*/ 27306092 w 17"/>
                <a:gd name="T3" fmla="*/ 9989202 h 8"/>
                <a:gd name="T4" fmla="*/ 31206761 w 17"/>
                <a:gd name="T5" fmla="*/ 0 h 8"/>
                <a:gd name="T6" fmla="*/ 11703410 w 17"/>
                <a:gd name="T7" fmla="*/ 5993240 h 8"/>
                <a:gd name="T8" fmla="*/ 3900671 w 17"/>
                <a:gd name="T9" fmla="*/ 1198789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8"/>
                <a:gd name="T17" fmla="*/ 17 w 17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8">
                  <a:moveTo>
                    <a:pt x="2" y="6"/>
                  </a:moveTo>
                  <a:cubicBezTo>
                    <a:pt x="0" y="8"/>
                    <a:pt x="11" y="6"/>
                    <a:pt x="14" y="5"/>
                  </a:cubicBezTo>
                  <a:cubicBezTo>
                    <a:pt x="17" y="5"/>
                    <a:pt x="17" y="0"/>
                    <a:pt x="16" y="0"/>
                  </a:cubicBezTo>
                  <a:cubicBezTo>
                    <a:pt x="14" y="1"/>
                    <a:pt x="9" y="3"/>
                    <a:pt x="6" y="3"/>
                  </a:cubicBezTo>
                  <a:cubicBezTo>
                    <a:pt x="4" y="2"/>
                    <a:pt x="4" y="3"/>
                    <a:pt x="2" y="6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99" name="Freeform 101"/>
            <p:cNvSpPr>
              <a:spLocks noChangeArrowheads="1"/>
            </p:cNvSpPr>
            <p:nvPr/>
          </p:nvSpPr>
          <p:spPr bwMode="auto">
            <a:xfrm>
              <a:off x="5495303" y="1522796"/>
              <a:ext cx="19357" cy="12439"/>
            </a:xfrm>
            <a:custGeom>
              <a:avLst/>
              <a:gdLst>
                <a:gd name="T0" fmla="*/ 19362187 w 13"/>
                <a:gd name="T1" fmla="*/ 13371925 h 9"/>
                <a:gd name="T2" fmla="*/ 25170151 w 13"/>
                <a:gd name="T3" fmla="*/ 1910077 h 9"/>
                <a:gd name="T4" fmla="*/ 17425273 w 13"/>
                <a:gd name="T5" fmla="*/ 7640310 h 9"/>
                <a:gd name="T6" fmla="*/ 3872438 w 13"/>
                <a:gd name="T7" fmla="*/ 13371925 h 9"/>
                <a:gd name="T8" fmla="*/ 19362187 w 13"/>
                <a:gd name="T9" fmla="*/ 1337192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9"/>
                <a:gd name="T17" fmla="*/ 13 w 13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9">
                  <a:moveTo>
                    <a:pt x="10" y="7"/>
                  </a:moveTo>
                  <a:cubicBezTo>
                    <a:pt x="13" y="7"/>
                    <a:pt x="13" y="3"/>
                    <a:pt x="13" y="1"/>
                  </a:cubicBezTo>
                  <a:cubicBezTo>
                    <a:pt x="12" y="0"/>
                    <a:pt x="11" y="2"/>
                    <a:pt x="9" y="4"/>
                  </a:cubicBezTo>
                  <a:cubicBezTo>
                    <a:pt x="6" y="6"/>
                    <a:pt x="4" y="5"/>
                    <a:pt x="2" y="7"/>
                  </a:cubicBezTo>
                  <a:cubicBezTo>
                    <a:pt x="0" y="9"/>
                    <a:pt x="9" y="7"/>
                    <a:pt x="10" y="7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00" name="Freeform 102"/>
            <p:cNvSpPr>
              <a:spLocks noChangeArrowheads="1"/>
            </p:cNvSpPr>
            <p:nvPr/>
          </p:nvSpPr>
          <p:spPr bwMode="auto">
            <a:xfrm>
              <a:off x="4920636" y="1781746"/>
              <a:ext cx="21777" cy="22616"/>
            </a:xfrm>
            <a:custGeom>
              <a:avLst/>
              <a:gdLst>
                <a:gd name="T0" fmla="*/ 11043267 w 15"/>
                <a:gd name="T1" fmla="*/ 29969024 h 16"/>
                <a:gd name="T2" fmla="*/ 27608170 w 15"/>
                <a:gd name="T3" fmla="*/ 11987893 h 16"/>
                <a:gd name="T4" fmla="*/ 16564901 w 15"/>
                <a:gd name="T5" fmla="*/ 1998689 h 16"/>
                <a:gd name="T6" fmla="*/ 1840997 w 15"/>
                <a:gd name="T7" fmla="*/ 5993240 h 16"/>
                <a:gd name="T8" fmla="*/ 11043267 w 15"/>
                <a:gd name="T9" fmla="*/ 2996902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6" y="15"/>
                  </a:moveTo>
                  <a:cubicBezTo>
                    <a:pt x="9" y="15"/>
                    <a:pt x="15" y="8"/>
                    <a:pt x="15" y="6"/>
                  </a:cubicBezTo>
                  <a:cubicBezTo>
                    <a:pt x="15" y="5"/>
                    <a:pt x="11" y="2"/>
                    <a:pt x="9" y="1"/>
                  </a:cubicBezTo>
                  <a:cubicBezTo>
                    <a:pt x="7" y="0"/>
                    <a:pt x="1" y="0"/>
                    <a:pt x="1" y="3"/>
                  </a:cubicBezTo>
                  <a:cubicBezTo>
                    <a:pt x="1" y="5"/>
                    <a:pt x="0" y="16"/>
                    <a:pt x="6" y="15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01" name="Freeform 103"/>
            <p:cNvSpPr>
              <a:spLocks noChangeArrowheads="1"/>
            </p:cNvSpPr>
            <p:nvPr/>
          </p:nvSpPr>
          <p:spPr bwMode="auto">
            <a:xfrm>
              <a:off x="5052507" y="1750084"/>
              <a:ext cx="25407" cy="24877"/>
            </a:xfrm>
            <a:custGeom>
              <a:avLst/>
              <a:gdLst>
                <a:gd name="T0" fmla="*/ 21454384 w 17"/>
                <a:gd name="T1" fmla="*/ 15280005 h 18"/>
                <a:gd name="T2" fmla="*/ 9752374 w 17"/>
                <a:gd name="T3" fmla="*/ 3820001 h 18"/>
                <a:gd name="T4" fmla="*/ 1951034 w 17"/>
                <a:gd name="T5" fmla="*/ 13370005 h 18"/>
                <a:gd name="T6" fmla="*/ 13653046 w 17"/>
                <a:gd name="T7" fmla="*/ 28651392 h 18"/>
                <a:gd name="T8" fmla="*/ 23405423 w 17"/>
                <a:gd name="T9" fmla="*/ 34381392 h 18"/>
                <a:gd name="T10" fmla="*/ 31206761 w 17"/>
                <a:gd name="T11" fmla="*/ 26741392 h 18"/>
                <a:gd name="T12" fmla="*/ 21454384 w 17"/>
                <a:gd name="T13" fmla="*/ 1528000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"/>
                <a:gd name="T22" fmla="*/ 0 h 18"/>
                <a:gd name="T23" fmla="*/ 17 w 17"/>
                <a:gd name="T24" fmla="*/ 18 h 1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" h="18">
                  <a:moveTo>
                    <a:pt x="11" y="8"/>
                  </a:moveTo>
                  <a:cubicBezTo>
                    <a:pt x="8" y="6"/>
                    <a:pt x="7" y="4"/>
                    <a:pt x="5" y="2"/>
                  </a:cubicBezTo>
                  <a:cubicBezTo>
                    <a:pt x="4" y="0"/>
                    <a:pt x="2" y="5"/>
                    <a:pt x="1" y="7"/>
                  </a:cubicBezTo>
                  <a:cubicBezTo>
                    <a:pt x="0" y="9"/>
                    <a:pt x="4" y="14"/>
                    <a:pt x="7" y="15"/>
                  </a:cubicBezTo>
                  <a:cubicBezTo>
                    <a:pt x="10" y="15"/>
                    <a:pt x="9" y="18"/>
                    <a:pt x="12" y="18"/>
                  </a:cubicBezTo>
                  <a:cubicBezTo>
                    <a:pt x="17" y="18"/>
                    <a:pt x="17" y="16"/>
                    <a:pt x="16" y="14"/>
                  </a:cubicBezTo>
                  <a:cubicBezTo>
                    <a:pt x="16" y="12"/>
                    <a:pt x="14" y="10"/>
                    <a:pt x="11" y="8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02" name="Freeform 104"/>
            <p:cNvSpPr>
              <a:spLocks noChangeArrowheads="1"/>
            </p:cNvSpPr>
            <p:nvPr/>
          </p:nvSpPr>
          <p:spPr bwMode="auto">
            <a:xfrm>
              <a:off x="5198896" y="1653967"/>
              <a:ext cx="21777" cy="22616"/>
            </a:xfrm>
            <a:custGeom>
              <a:avLst/>
              <a:gdLst>
                <a:gd name="T0" fmla="*/ 5521633 w 15"/>
                <a:gd name="T1" fmla="*/ 23975787 h 16"/>
                <a:gd name="T2" fmla="*/ 14723905 w 15"/>
                <a:gd name="T3" fmla="*/ 25973061 h 16"/>
                <a:gd name="T4" fmla="*/ 23927535 w 15"/>
                <a:gd name="T5" fmla="*/ 11987893 h 16"/>
                <a:gd name="T6" fmla="*/ 16564901 w 15"/>
                <a:gd name="T7" fmla="*/ 1998689 h 16"/>
                <a:gd name="T8" fmla="*/ 1840997 w 15"/>
                <a:gd name="T9" fmla="*/ 7991928 h 16"/>
                <a:gd name="T10" fmla="*/ 1840997 w 15"/>
                <a:gd name="T11" fmla="*/ 27971749 h 16"/>
                <a:gd name="T12" fmla="*/ 5521633 w 15"/>
                <a:gd name="T13" fmla="*/ 2397578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16"/>
                <a:gd name="T23" fmla="*/ 15 w 15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16">
                  <a:moveTo>
                    <a:pt x="3" y="12"/>
                  </a:moveTo>
                  <a:cubicBezTo>
                    <a:pt x="5" y="10"/>
                    <a:pt x="6" y="13"/>
                    <a:pt x="8" y="13"/>
                  </a:cubicBezTo>
                  <a:cubicBezTo>
                    <a:pt x="15" y="13"/>
                    <a:pt x="15" y="8"/>
                    <a:pt x="13" y="6"/>
                  </a:cubicBezTo>
                  <a:cubicBezTo>
                    <a:pt x="12" y="4"/>
                    <a:pt x="11" y="3"/>
                    <a:pt x="9" y="1"/>
                  </a:cubicBezTo>
                  <a:cubicBezTo>
                    <a:pt x="7" y="0"/>
                    <a:pt x="3" y="2"/>
                    <a:pt x="1" y="4"/>
                  </a:cubicBezTo>
                  <a:cubicBezTo>
                    <a:pt x="0" y="5"/>
                    <a:pt x="0" y="12"/>
                    <a:pt x="1" y="14"/>
                  </a:cubicBezTo>
                  <a:cubicBezTo>
                    <a:pt x="2" y="16"/>
                    <a:pt x="2" y="14"/>
                    <a:pt x="3" y="1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03" name="Freeform 105"/>
            <p:cNvSpPr>
              <a:spLocks noChangeArrowheads="1"/>
            </p:cNvSpPr>
            <p:nvPr/>
          </p:nvSpPr>
          <p:spPr bwMode="auto">
            <a:xfrm>
              <a:off x="5250919" y="1663013"/>
              <a:ext cx="9678" cy="10177"/>
            </a:xfrm>
            <a:custGeom>
              <a:avLst/>
              <a:gdLst>
                <a:gd name="T0" fmla="*/ 6677057 w 7"/>
                <a:gd name="T1" fmla="*/ 11328273 h 8"/>
                <a:gd name="T2" fmla="*/ 10015584 w 7"/>
                <a:gd name="T3" fmla="*/ 3236286 h 8"/>
                <a:gd name="T4" fmla="*/ 3338528 w 7"/>
                <a:gd name="T5" fmla="*/ 3236286 h 8"/>
                <a:gd name="T6" fmla="*/ 6677057 w 7"/>
                <a:gd name="T7" fmla="*/ 11328273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8"/>
                <a:gd name="T14" fmla="*/ 7 w 7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8">
                  <a:moveTo>
                    <a:pt x="4" y="7"/>
                  </a:moveTo>
                  <a:cubicBezTo>
                    <a:pt x="6" y="7"/>
                    <a:pt x="7" y="3"/>
                    <a:pt x="6" y="2"/>
                  </a:cubicBezTo>
                  <a:cubicBezTo>
                    <a:pt x="5" y="0"/>
                    <a:pt x="4" y="0"/>
                    <a:pt x="2" y="2"/>
                  </a:cubicBezTo>
                  <a:cubicBezTo>
                    <a:pt x="0" y="4"/>
                    <a:pt x="2" y="8"/>
                    <a:pt x="4" y="7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04" name="Freeform 106"/>
            <p:cNvSpPr>
              <a:spLocks noChangeArrowheads="1"/>
            </p:cNvSpPr>
            <p:nvPr/>
          </p:nvSpPr>
          <p:spPr bwMode="auto">
            <a:xfrm>
              <a:off x="5292053" y="1670929"/>
              <a:ext cx="16938" cy="10177"/>
            </a:xfrm>
            <a:custGeom>
              <a:avLst/>
              <a:gdLst>
                <a:gd name="T0" fmla="*/ 12422103 w 11"/>
                <a:gd name="T1" fmla="*/ 12681998 h 7"/>
                <a:gd name="T2" fmla="*/ 8282361 w 11"/>
                <a:gd name="T3" fmla="*/ 0 h 7"/>
                <a:gd name="T4" fmla="*/ 2070590 w 11"/>
                <a:gd name="T5" fmla="*/ 8454180 h 7"/>
                <a:gd name="T6" fmla="*/ 12422103 w 11"/>
                <a:gd name="T7" fmla="*/ 12681998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7"/>
                <a:gd name="T14" fmla="*/ 11 w 11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7">
                  <a:moveTo>
                    <a:pt x="6" y="6"/>
                  </a:moveTo>
                  <a:cubicBezTo>
                    <a:pt x="11" y="6"/>
                    <a:pt x="6" y="0"/>
                    <a:pt x="4" y="0"/>
                  </a:cubicBezTo>
                  <a:cubicBezTo>
                    <a:pt x="2" y="0"/>
                    <a:pt x="0" y="2"/>
                    <a:pt x="1" y="4"/>
                  </a:cubicBezTo>
                  <a:cubicBezTo>
                    <a:pt x="1" y="7"/>
                    <a:pt x="4" y="6"/>
                    <a:pt x="6" y="6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05" name="Freeform 107"/>
            <p:cNvSpPr>
              <a:spLocks noChangeArrowheads="1"/>
            </p:cNvSpPr>
            <p:nvPr/>
          </p:nvSpPr>
          <p:spPr bwMode="auto">
            <a:xfrm>
              <a:off x="5306570" y="1657359"/>
              <a:ext cx="15727" cy="12439"/>
            </a:xfrm>
            <a:custGeom>
              <a:avLst/>
              <a:gdLst>
                <a:gd name="T0" fmla="*/ 10800824 w 10"/>
                <a:gd name="T1" fmla="*/ 17192078 h 9"/>
                <a:gd name="T2" fmla="*/ 12959815 w 10"/>
                <a:gd name="T3" fmla="*/ 1910077 h 9"/>
                <a:gd name="T4" fmla="*/ 2160459 w 10"/>
                <a:gd name="T5" fmla="*/ 11461848 h 9"/>
                <a:gd name="T6" fmla="*/ 10800824 w 10"/>
                <a:gd name="T7" fmla="*/ 17192078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9"/>
                <a:gd name="T14" fmla="*/ 10 w 10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9">
                  <a:moveTo>
                    <a:pt x="5" y="9"/>
                  </a:moveTo>
                  <a:cubicBezTo>
                    <a:pt x="10" y="9"/>
                    <a:pt x="7" y="2"/>
                    <a:pt x="6" y="1"/>
                  </a:cubicBezTo>
                  <a:cubicBezTo>
                    <a:pt x="6" y="0"/>
                    <a:pt x="3" y="4"/>
                    <a:pt x="1" y="6"/>
                  </a:cubicBezTo>
                  <a:cubicBezTo>
                    <a:pt x="0" y="8"/>
                    <a:pt x="4" y="9"/>
                    <a:pt x="5" y="9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06" name="Freeform 108"/>
            <p:cNvSpPr>
              <a:spLocks noChangeArrowheads="1"/>
            </p:cNvSpPr>
            <p:nvPr/>
          </p:nvSpPr>
          <p:spPr bwMode="auto">
            <a:xfrm>
              <a:off x="5721541" y="1617782"/>
              <a:ext cx="21777" cy="12439"/>
            </a:xfrm>
            <a:custGeom>
              <a:avLst/>
              <a:gdLst>
                <a:gd name="T0" fmla="*/ 5521633 w 15"/>
                <a:gd name="T1" fmla="*/ 1910077 h 9"/>
                <a:gd name="T2" fmla="*/ 0 w 15"/>
                <a:gd name="T3" fmla="*/ 11461848 h 9"/>
                <a:gd name="T4" fmla="*/ 22086533 w 15"/>
                <a:gd name="T5" fmla="*/ 15282001 h 9"/>
                <a:gd name="T6" fmla="*/ 20245537 w 15"/>
                <a:gd name="T7" fmla="*/ 3820155 h 9"/>
                <a:gd name="T8" fmla="*/ 5521633 w 15"/>
                <a:gd name="T9" fmla="*/ 19100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9"/>
                <a:gd name="T17" fmla="*/ 15 w 15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9">
                  <a:moveTo>
                    <a:pt x="3" y="1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0" y="9"/>
                    <a:pt x="10" y="8"/>
                    <a:pt x="12" y="8"/>
                  </a:cubicBezTo>
                  <a:cubicBezTo>
                    <a:pt x="15" y="8"/>
                    <a:pt x="12" y="4"/>
                    <a:pt x="11" y="2"/>
                  </a:cubicBezTo>
                  <a:cubicBezTo>
                    <a:pt x="10" y="0"/>
                    <a:pt x="5" y="1"/>
                    <a:pt x="3" y="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07" name="Freeform 109"/>
            <p:cNvSpPr>
              <a:spLocks noChangeArrowheads="1"/>
            </p:cNvSpPr>
            <p:nvPr/>
          </p:nvSpPr>
          <p:spPr bwMode="auto">
            <a:xfrm>
              <a:off x="6090538" y="1647182"/>
              <a:ext cx="49603" cy="24877"/>
            </a:xfrm>
            <a:custGeom>
              <a:avLst/>
              <a:gdLst>
                <a:gd name="T0" fmla="*/ 11151984 w 34"/>
                <a:gd name="T1" fmla="*/ 24831392 h 18"/>
                <a:gd name="T2" fmla="*/ 57618138 w 34"/>
                <a:gd name="T3" fmla="*/ 32471392 h 18"/>
                <a:gd name="T4" fmla="*/ 44607937 w 34"/>
                <a:gd name="T5" fmla="*/ 7640003 h 18"/>
                <a:gd name="T6" fmla="*/ 26021755 w 34"/>
                <a:gd name="T7" fmla="*/ 1910001 h 18"/>
                <a:gd name="T8" fmla="*/ 14869768 w 34"/>
                <a:gd name="T9" fmla="*/ 1910001 h 18"/>
                <a:gd name="T10" fmla="*/ 11151984 w 34"/>
                <a:gd name="T11" fmla="*/ 13370005 h 18"/>
                <a:gd name="T12" fmla="*/ 1858210 w 34"/>
                <a:gd name="T13" fmla="*/ 24831392 h 18"/>
                <a:gd name="T14" fmla="*/ 11151984 w 34"/>
                <a:gd name="T15" fmla="*/ 24831392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4"/>
                <a:gd name="T25" fmla="*/ 0 h 18"/>
                <a:gd name="T26" fmla="*/ 34 w 34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4" h="18">
                  <a:moveTo>
                    <a:pt x="6" y="13"/>
                  </a:moveTo>
                  <a:cubicBezTo>
                    <a:pt x="9" y="13"/>
                    <a:pt x="26" y="16"/>
                    <a:pt x="31" y="17"/>
                  </a:cubicBezTo>
                  <a:cubicBezTo>
                    <a:pt x="34" y="18"/>
                    <a:pt x="28" y="7"/>
                    <a:pt x="24" y="4"/>
                  </a:cubicBezTo>
                  <a:cubicBezTo>
                    <a:pt x="21" y="1"/>
                    <a:pt x="17" y="1"/>
                    <a:pt x="14" y="1"/>
                  </a:cubicBezTo>
                  <a:cubicBezTo>
                    <a:pt x="11" y="0"/>
                    <a:pt x="9" y="1"/>
                    <a:pt x="8" y="1"/>
                  </a:cubicBezTo>
                  <a:cubicBezTo>
                    <a:pt x="6" y="1"/>
                    <a:pt x="5" y="5"/>
                    <a:pt x="6" y="7"/>
                  </a:cubicBezTo>
                  <a:cubicBezTo>
                    <a:pt x="6" y="9"/>
                    <a:pt x="2" y="11"/>
                    <a:pt x="1" y="13"/>
                  </a:cubicBezTo>
                  <a:cubicBezTo>
                    <a:pt x="0" y="15"/>
                    <a:pt x="4" y="13"/>
                    <a:pt x="6" y="13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08" name="Freeform 110"/>
            <p:cNvSpPr>
              <a:spLocks noChangeArrowheads="1"/>
            </p:cNvSpPr>
            <p:nvPr/>
          </p:nvSpPr>
          <p:spPr bwMode="auto">
            <a:xfrm>
              <a:off x="6083279" y="1635874"/>
              <a:ext cx="14518" cy="14700"/>
            </a:xfrm>
            <a:custGeom>
              <a:avLst/>
              <a:gdLst>
                <a:gd name="T0" fmla="*/ 18406347 w 10"/>
                <a:gd name="T1" fmla="*/ 4321800 h 10"/>
                <a:gd name="T2" fmla="*/ 9202495 w 10"/>
                <a:gd name="T3" fmla="*/ 0 h 10"/>
                <a:gd name="T4" fmla="*/ 7362811 w 10"/>
                <a:gd name="T5" fmla="*/ 17287199 h 10"/>
                <a:gd name="T6" fmla="*/ 18406347 w 10"/>
                <a:gd name="T7" fmla="*/ 4321800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10"/>
                <a:gd name="T14" fmla="*/ 10 w 10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10">
                  <a:moveTo>
                    <a:pt x="10" y="2"/>
                  </a:moveTo>
                  <a:cubicBezTo>
                    <a:pt x="10" y="1"/>
                    <a:pt x="7" y="0"/>
                    <a:pt x="5" y="0"/>
                  </a:cubicBezTo>
                  <a:cubicBezTo>
                    <a:pt x="3" y="0"/>
                    <a:pt x="0" y="6"/>
                    <a:pt x="4" y="8"/>
                  </a:cubicBezTo>
                  <a:cubicBezTo>
                    <a:pt x="9" y="10"/>
                    <a:pt x="10" y="3"/>
                    <a:pt x="10" y="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09" name="Freeform 111"/>
            <p:cNvSpPr>
              <a:spLocks noChangeArrowheads="1"/>
            </p:cNvSpPr>
            <p:nvPr/>
          </p:nvSpPr>
          <p:spPr bwMode="auto">
            <a:xfrm>
              <a:off x="6030047" y="1564635"/>
              <a:ext cx="112514" cy="56539"/>
            </a:xfrm>
            <a:custGeom>
              <a:avLst/>
              <a:gdLst>
                <a:gd name="T0" fmla="*/ 30622606 w 76"/>
                <a:gd name="T1" fmla="*/ 70360712 h 41"/>
                <a:gd name="T2" fmla="*/ 47847913 w 76"/>
                <a:gd name="T3" fmla="*/ 77967274 h 41"/>
                <a:gd name="T4" fmla="*/ 53590601 w 76"/>
                <a:gd name="T5" fmla="*/ 68459072 h 41"/>
                <a:gd name="T6" fmla="*/ 55503908 w 76"/>
                <a:gd name="T7" fmla="*/ 60852511 h 41"/>
                <a:gd name="T8" fmla="*/ 65073209 w 76"/>
                <a:gd name="T9" fmla="*/ 66557432 h 41"/>
                <a:gd name="T10" fmla="*/ 88041193 w 76"/>
                <a:gd name="T11" fmla="*/ 62754151 h 41"/>
                <a:gd name="T12" fmla="*/ 93782519 w 76"/>
                <a:gd name="T13" fmla="*/ 62754151 h 41"/>
                <a:gd name="T14" fmla="*/ 101438514 w 76"/>
                <a:gd name="T15" fmla="*/ 68459072 h 41"/>
                <a:gd name="T16" fmla="*/ 120577117 w 76"/>
                <a:gd name="T17" fmla="*/ 66557432 h 41"/>
                <a:gd name="T18" fmla="*/ 111007815 w 76"/>
                <a:gd name="T19" fmla="*/ 60852511 h 41"/>
                <a:gd name="T20" fmla="*/ 89954500 w 76"/>
                <a:gd name="T21" fmla="*/ 39934457 h 41"/>
                <a:gd name="T22" fmla="*/ 88041193 w 76"/>
                <a:gd name="T23" fmla="*/ 30426255 h 41"/>
                <a:gd name="T24" fmla="*/ 101438514 w 76"/>
                <a:gd name="T25" fmla="*/ 28524615 h 41"/>
                <a:gd name="T26" fmla="*/ 97610517 w 76"/>
                <a:gd name="T27" fmla="*/ 38032817 h 41"/>
                <a:gd name="T28" fmla="*/ 109093125 w 76"/>
                <a:gd name="T29" fmla="*/ 55147590 h 41"/>
                <a:gd name="T30" fmla="*/ 126319805 w 76"/>
                <a:gd name="T31" fmla="*/ 60852511 h 41"/>
                <a:gd name="T32" fmla="*/ 137802413 w 76"/>
                <a:gd name="T33" fmla="*/ 53245950 h 41"/>
                <a:gd name="T34" fmla="*/ 133974416 w 76"/>
                <a:gd name="T35" fmla="*/ 39934457 h 41"/>
                <a:gd name="T36" fmla="*/ 143545101 w 76"/>
                <a:gd name="T37" fmla="*/ 34229536 h 41"/>
                <a:gd name="T38" fmla="*/ 120577117 w 76"/>
                <a:gd name="T39" fmla="*/ 22819694 h 41"/>
                <a:gd name="T40" fmla="*/ 99523824 w 76"/>
                <a:gd name="T41" fmla="*/ 20918049 h 41"/>
                <a:gd name="T42" fmla="*/ 82298506 w 76"/>
                <a:gd name="T43" fmla="*/ 11409847 h 41"/>
                <a:gd name="T44" fmla="*/ 70815897 w 76"/>
                <a:gd name="T45" fmla="*/ 3803282 h 41"/>
                <a:gd name="T46" fmla="*/ 68901207 w 76"/>
                <a:gd name="T47" fmla="*/ 9508204 h 41"/>
                <a:gd name="T48" fmla="*/ 68901207 w 76"/>
                <a:gd name="T49" fmla="*/ 22819694 h 41"/>
                <a:gd name="T50" fmla="*/ 66987900 w 76"/>
                <a:gd name="T51" fmla="*/ 30426255 h 41"/>
                <a:gd name="T52" fmla="*/ 61245212 w 76"/>
                <a:gd name="T53" fmla="*/ 22819694 h 41"/>
                <a:gd name="T54" fmla="*/ 51675910 w 76"/>
                <a:gd name="T55" fmla="*/ 20918049 h 41"/>
                <a:gd name="T56" fmla="*/ 44019905 w 76"/>
                <a:gd name="T57" fmla="*/ 15213128 h 41"/>
                <a:gd name="T58" fmla="*/ 32537296 w 76"/>
                <a:gd name="T59" fmla="*/ 5704924 h 41"/>
                <a:gd name="T60" fmla="*/ 21053299 w 76"/>
                <a:gd name="T61" fmla="*/ 5704924 h 41"/>
                <a:gd name="T62" fmla="*/ 5741307 w 76"/>
                <a:gd name="T63" fmla="*/ 13311487 h 41"/>
                <a:gd name="T64" fmla="*/ 7655997 w 76"/>
                <a:gd name="T65" fmla="*/ 22819694 h 41"/>
                <a:gd name="T66" fmla="*/ 5741307 w 76"/>
                <a:gd name="T67" fmla="*/ 26622975 h 41"/>
                <a:gd name="T68" fmla="*/ 11483997 w 76"/>
                <a:gd name="T69" fmla="*/ 43737737 h 41"/>
                <a:gd name="T70" fmla="*/ 3827999 w 76"/>
                <a:gd name="T71" fmla="*/ 43737737 h 41"/>
                <a:gd name="T72" fmla="*/ 15311995 w 76"/>
                <a:gd name="T73" fmla="*/ 57049230 h 41"/>
                <a:gd name="T74" fmla="*/ 30622606 w 76"/>
                <a:gd name="T75" fmla="*/ 70360712 h 4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6"/>
                <a:gd name="T115" fmla="*/ 0 h 41"/>
                <a:gd name="T116" fmla="*/ 76 w 76"/>
                <a:gd name="T117" fmla="*/ 41 h 4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6" h="41">
                  <a:moveTo>
                    <a:pt x="16" y="37"/>
                  </a:moveTo>
                  <a:cubicBezTo>
                    <a:pt x="18" y="40"/>
                    <a:pt x="21" y="41"/>
                    <a:pt x="25" y="41"/>
                  </a:cubicBezTo>
                  <a:cubicBezTo>
                    <a:pt x="29" y="41"/>
                    <a:pt x="28" y="39"/>
                    <a:pt x="28" y="36"/>
                  </a:cubicBezTo>
                  <a:cubicBezTo>
                    <a:pt x="27" y="34"/>
                    <a:pt x="27" y="33"/>
                    <a:pt x="29" y="32"/>
                  </a:cubicBezTo>
                  <a:cubicBezTo>
                    <a:pt x="30" y="32"/>
                    <a:pt x="31" y="34"/>
                    <a:pt x="34" y="35"/>
                  </a:cubicBezTo>
                  <a:cubicBezTo>
                    <a:pt x="36" y="35"/>
                    <a:pt x="43" y="35"/>
                    <a:pt x="46" y="33"/>
                  </a:cubicBezTo>
                  <a:cubicBezTo>
                    <a:pt x="50" y="32"/>
                    <a:pt x="49" y="32"/>
                    <a:pt x="49" y="33"/>
                  </a:cubicBezTo>
                  <a:cubicBezTo>
                    <a:pt x="49" y="34"/>
                    <a:pt x="51" y="36"/>
                    <a:pt x="53" y="36"/>
                  </a:cubicBezTo>
                  <a:cubicBezTo>
                    <a:pt x="55" y="35"/>
                    <a:pt x="62" y="35"/>
                    <a:pt x="63" y="35"/>
                  </a:cubicBezTo>
                  <a:cubicBezTo>
                    <a:pt x="64" y="34"/>
                    <a:pt x="63" y="34"/>
                    <a:pt x="58" y="32"/>
                  </a:cubicBezTo>
                  <a:cubicBezTo>
                    <a:pt x="52" y="30"/>
                    <a:pt x="48" y="22"/>
                    <a:pt x="47" y="21"/>
                  </a:cubicBezTo>
                  <a:cubicBezTo>
                    <a:pt x="46" y="20"/>
                    <a:pt x="45" y="16"/>
                    <a:pt x="46" y="16"/>
                  </a:cubicBezTo>
                  <a:cubicBezTo>
                    <a:pt x="47" y="15"/>
                    <a:pt x="51" y="14"/>
                    <a:pt x="53" y="15"/>
                  </a:cubicBezTo>
                  <a:cubicBezTo>
                    <a:pt x="54" y="16"/>
                    <a:pt x="52" y="19"/>
                    <a:pt x="51" y="20"/>
                  </a:cubicBezTo>
                  <a:cubicBezTo>
                    <a:pt x="51" y="22"/>
                    <a:pt x="55" y="28"/>
                    <a:pt x="57" y="29"/>
                  </a:cubicBezTo>
                  <a:cubicBezTo>
                    <a:pt x="60" y="31"/>
                    <a:pt x="64" y="31"/>
                    <a:pt x="66" y="32"/>
                  </a:cubicBezTo>
                  <a:cubicBezTo>
                    <a:pt x="68" y="33"/>
                    <a:pt x="70" y="29"/>
                    <a:pt x="72" y="28"/>
                  </a:cubicBezTo>
                  <a:cubicBezTo>
                    <a:pt x="73" y="26"/>
                    <a:pt x="71" y="22"/>
                    <a:pt x="70" y="21"/>
                  </a:cubicBezTo>
                  <a:cubicBezTo>
                    <a:pt x="70" y="20"/>
                    <a:pt x="73" y="19"/>
                    <a:pt x="75" y="18"/>
                  </a:cubicBezTo>
                  <a:cubicBezTo>
                    <a:pt x="76" y="18"/>
                    <a:pt x="66" y="14"/>
                    <a:pt x="63" y="12"/>
                  </a:cubicBezTo>
                  <a:cubicBezTo>
                    <a:pt x="59" y="10"/>
                    <a:pt x="55" y="11"/>
                    <a:pt x="52" y="11"/>
                  </a:cubicBezTo>
                  <a:cubicBezTo>
                    <a:pt x="49" y="11"/>
                    <a:pt x="47" y="8"/>
                    <a:pt x="43" y="6"/>
                  </a:cubicBezTo>
                  <a:cubicBezTo>
                    <a:pt x="40" y="4"/>
                    <a:pt x="39" y="3"/>
                    <a:pt x="37" y="2"/>
                  </a:cubicBezTo>
                  <a:cubicBezTo>
                    <a:pt x="34" y="1"/>
                    <a:pt x="38" y="4"/>
                    <a:pt x="36" y="5"/>
                  </a:cubicBezTo>
                  <a:cubicBezTo>
                    <a:pt x="34" y="6"/>
                    <a:pt x="35" y="9"/>
                    <a:pt x="36" y="12"/>
                  </a:cubicBezTo>
                  <a:cubicBezTo>
                    <a:pt x="36" y="15"/>
                    <a:pt x="37" y="15"/>
                    <a:pt x="35" y="16"/>
                  </a:cubicBezTo>
                  <a:cubicBezTo>
                    <a:pt x="33" y="16"/>
                    <a:pt x="32" y="13"/>
                    <a:pt x="32" y="12"/>
                  </a:cubicBezTo>
                  <a:cubicBezTo>
                    <a:pt x="31" y="10"/>
                    <a:pt x="30" y="11"/>
                    <a:pt x="27" y="11"/>
                  </a:cubicBezTo>
                  <a:cubicBezTo>
                    <a:pt x="25" y="12"/>
                    <a:pt x="24" y="9"/>
                    <a:pt x="23" y="8"/>
                  </a:cubicBezTo>
                  <a:cubicBezTo>
                    <a:pt x="23" y="7"/>
                    <a:pt x="20" y="5"/>
                    <a:pt x="17" y="3"/>
                  </a:cubicBezTo>
                  <a:cubicBezTo>
                    <a:pt x="14" y="0"/>
                    <a:pt x="13" y="1"/>
                    <a:pt x="11" y="3"/>
                  </a:cubicBezTo>
                  <a:cubicBezTo>
                    <a:pt x="9" y="4"/>
                    <a:pt x="4" y="6"/>
                    <a:pt x="3" y="7"/>
                  </a:cubicBezTo>
                  <a:cubicBezTo>
                    <a:pt x="2" y="8"/>
                    <a:pt x="4" y="10"/>
                    <a:pt x="4" y="12"/>
                  </a:cubicBezTo>
                  <a:cubicBezTo>
                    <a:pt x="5" y="15"/>
                    <a:pt x="4" y="12"/>
                    <a:pt x="3" y="14"/>
                  </a:cubicBezTo>
                  <a:cubicBezTo>
                    <a:pt x="1" y="15"/>
                    <a:pt x="6" y="21"/>
                    <a:pt x="6" y="23"/>
                  </a:cubicBezTo>
                  <a:cubicBezTo>
                    <a:pt x="7" y="24"/>
                    <a:pt x="4" y="22"/>
                    <a:pt x="2" y="23"/>
                  </a:cubicBezTo>
                  <a:cubicBezTo>
                    <a:pt x="0" y="24"/>
                    <a:pt x="4" y="28"/>
                    <a:pt x="8" y="30"/>
                  </a:cubicBezTo>
                  <a:cubicBezTo>
                    <a:pt x="11" y="33"/>
                    <a:pt x="14" y="34"/>
                    <a:pt x="16" y="37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10" name="Freeform 112"/>
            <p:cNvSpPr>
              <a:spLocks noChangeArrowheads="1"/>
            </p:cNvSpPr>
            <p:nvPr/>
          </p:nvSpPr>
          <p:spPr bwMode="auto">
            <a:xfrm>
              <a:off x="6151030" y="1591774"/>
              <a:ext cx="64120" cy="29400"/>
            </a:xfrm>
            <a:custGeom>
              <a:avLst/>
              <a:gdLst>
                <a:gd name="T0" fmla="*/ 25242623 w 43"/>
                <a:gd name="T1" fmla="*/ 23520002 h 21"/>
                <a:gd name="T2" fmla="*/ 46601659 w 43"/>
                <a:gd name="T3" fmla="*/ 33319999 h 21"/>
                <a:gd name="T4" fmla="*/ 58252417 w 43"/>
                <a:gd name="T5" fmla="*/ 39199997 h 21"/>
                <a:gd name="T6" fmla="*/ 62136003 w 43"/>
                <a:gd name="T7" fmla="*/ 35279998 h 21"/>
                <a:gd name="T8" fmla="*/ 71844271 w 43"/>
                <a:gd name="T9" fmla="*/ 39199997 h 21"/>
                <a:gd name="T10" fmla="*/ 81553932 w 43"/>
                <a:gd name="T11" fmla="*/ 25480002 h 21"/>
                <a:gd name="T12" fmla="*/ 75727857 w 43"/>
                <a:gd name="T13" fmla="*/ 19599998 h 21"/>
                <a:gd name="T14" fmla="*/ 54368831 w 43"/>
                <a:gd name="T15" fmla="*/ 11760001 h 21"/>
                <a:gd name="T16" fmla="*/ 42718062 w 43"/>
                <a:gd name="T17" fmla="*/ 13720000 h 21"/>
                <a:gd name="T18" fmla="*/ 40776966 w 43"/>
                <a:gd name="T19" fmla="*/ 7840000 h 21"/>
                <a:gd name="T20" fmla="*/ 31067305 w 43"/>
                <a:gd name="T21" fmla="*/ 5880001 h 21"/>
                <a:gd name="T22" fmla="*/ 15534349 w 43"/>
                <a:gd name="T23" fmla="*/ 5880001 h 21"/>
                <a:gd name="T24" fmla="*/ 1941097 w 43"/>
                <a:gd name="T25" fmla="*/ 0 h 21"/>
                <a:gd name="T26" fmla="*/ 13591859 w 43"/>
                <a:gd name="T27" fmla="*/ 11760001 h 21"/>
                <a:gd name="T28" fmla="*/ 25242623 w 43"/>
                <a:gd name="T29" fmla="*/ 23520002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3"/>
                <a:gd name="T46" fmla="*/ 0 h 21"/>
                <a:gd name="T47" fmla="*/ 43 w 43"/>
                <a:gd name="T48" fmla="*/ 21 h 2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3" h="21">
                  <a:moveTo>
                    <a:pt x="13" y="12"/>
                  </a:moveTo>
                  <a:cubicBezTo>
                    <a:pt x="15" y="12"/>
                    <a:pt x="21" y="17"/>
                    <a:pt x="24" y="17"/>
                  </a:cubicBezTo>
                  <a:cubicBezTo>
                    <a:pt x="28" y="18"/>
                    <a:pt x="28" y="20"/>
                    <a:pt x="30" y="20"/>
                  </a:cubicBezTo>
                  <a:cubicBezTo>
                    <a:pt x="32" y="21"/>
                    <a:pt x="31" y="19"/>
                    <a:pt x="32" y="18"/>
                  </a:cubicBezTo>
                  <a:cubicBezTo>
                    <a:pt x="33" y="18"/>
                    <a:pt x="34" y="20"/>
                    <a:pt x="37" y="20"/>
                  </a:cubicBezTo>
                  <a:cubicBezTo>
                    <a:pt x="39" y="19"/>
                    <a:pt x="42" y="15"/>
                    <a:pt x="42" y="13"/>
                  </a:cubicBezTo>
                  <a:cubicBezTo>
                    <a:pt x="43" y="12"/>
                    <a:pt x="41" y="10"/>
                    <a:pt x="39" y="10"/>
                  </a:cubicBezTo>
                  <a:cubicBezTo>
                    <a:pt x="37" y="10"/>
                    <a:pt x="34" y="8"/>
                    <a:pt x="28" y="6"/>
                  </a:cubicBezTo>
                  <a:cubicBezTo>
                    <a:pt x="23" y="4"/>
                    <a:pt x="25" y="7"/>
                    <a:pt x="22" y="7"/>
                  </a:cubicBezTo>
                  <a:cubicBezTo>
                    <a:pt x="19" y="7"/>
                    <a:pt x="20" y="6"/>
                    <a:pt x="21" y="4"/>
                  </a:cubicBezTo>
                  <a:cubicBezTo>
                    <a:pt x="22" y="2"/>
                    <a:pt x="20" y="3"/>
                    <a:pt x="16" y="3"/>
                  </a:cubicBezTo>
                  <a:cubicBezTo>
                    <a:pt x="12" y="3"/>
                    <a:pt x="12" y="3"/>
                    <a:pt x="8" y="3"/>
                  </a:cubicBezTo>
                  <a:cubicBezTo>
                    <a:pt x="5" y="3"/>
                    <a:pt x="2" y="0"/>
                    <a:pt x="1" y="0"/>
                  </a:cubicBezTo>
                  <a:cubicBezTo>
                    <a:pt x="0" y="1"/>
                    <a:pt x="5" y="5"/>
                    <a:pt x="7" y="6"/>
                  </a:cubicBezTo>
                  <a:cubicBezTo>
                    <a:pt x="9" y="8"/>
                    <a:pt x="12" y="12"/>
                    <a:pt x="13" y="1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11" name="Freeform 113"/>
            <p:cNvSpPr>
              <a:spLocks noChangeArrowheads="1"/>
            </p:cNvSpPr>
            <p:nvPr/>
          </p:nvSpPr>
          <p:spPr bwMode="auto">
            <a:xfrm>
              <a:off x="6023997" y="1635874"/>
              <a:ext cx="16938" cy="14700"/>
            </a:xfrm>
            <a:custGeom>
              <a:avLst/>
              <a:gdLst>
                <a:gd name="T0" fmla="*/ 17397610 w 12"/>
                <a:gd name="T1" fmla="*/ 21608997 h 10"/>
                <a:gd name="T2" fmla="*/ 5219283 w 12"/>
                <a:gd name="T3" fmla="*/ 0 h 10"/>
                <a:gd name="T4" fmla="*/ 17397610 w 12"/>
                <a:gd name="T5" fmla="*/ 21608997 h 10"/>
                <a:gd name="T6" fmla="*/ 0 60000 65536"/>
                <a:gd name="T7" fmla="*/ 0 60000 65536"/>
                <a:gd name="T8" fmla="*/ 0 60000 65536"/>
                <a:gd name="T9" fmla="*/ 0 w 12"/>
                <a:gd name="T10" fmla="*/ 0 h 10"/>
                <a:gd name="T11" fmla="*/ 12 w 12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10">
                  <a:moveTo>
                    <a:pt x="10" y="10"/>
                  </a:moveTo>
                  <a:cubicBezTo>
                    <a:pt x="12" y="10"/>
                    <a:pt x="5" y="0"/>
                    <a:pt x="3" y="0"/>
                  </a:cubicBezTo>
                  <a:cubicBezTo>
                    <a:pt x="0" y="0"/>
                    <a:pt x="5" y="10"/>
                    <a:pt x="10" y="1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12" name="Freeform 114"/>
            <p:cNvSpPr>
              <a:spLocks noChangeArrowheads="1"/>
            </p:cNvSpPr>
            <p:nvPr/>
          </p:nvSpPr>
          <p:spPr bwMode="auto">
            <a:xfrm>
              <a:off x="6489780" y="1768176"/>
              <a:ext cx="16938" cy="14700"/>
            </a:xfrm>
            <a:custGeom>
              <a:avLst/>
              <a:gdLst>
                <a:gd name="T0" fmla="*/ 16563282 w 11"/>
                <a:gd name="T1" fmla="*/ 17859163 h 11"/>
                <a:gd name="T2" fmla="*/ 22775051 w 11"/>
                <a:gd name="T3" fmla="*/ 1785382 h 11"/>
                <a:gd name="T4" fmla="*/ 6211771 w 11"/>
                <a:gd name="T5" fmla="*/ 1785382 h 11"/>
                <a:gd name="T6" fmla="*/ 4141180 w 11"/>
                <a:gd name="T7" fmla="*/ 5357481 h 11"/>
                <a:gd name="T8" fmla="*/ 16563282 w 11"/>
                <a:gd name="T9" fmla="*/ 1785916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1"/>
                <a:gd name="T17" fmla="*/ 11 w 11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1">
                  <a:moveTo>
                    <a:pt x="8" y="10"/>
                  </a:moveTo>
                  <a:cubicBezTo>
                    <a:pt x="11" y="11"/>
                    <a:pt x="10" y="3"/>
                    <a:pt x="11" y="1"/>
                  </a:cubicBezTo>
                  <a:cubicBezTo>
                    <a:pt x="11" y="0"/>
                    <a:pt x="7" y="1"/>
                    <a:pt x="3" y="1"/>
                  </a:cubicBezTo>
                  <a:cubicBezTo>
                    <a:pt x="0" y="1"/>
                    <a:pt x="0" y="2"/>
                    <a:pt x="2" y="3"/>
                  </a:cubicBezTo>
                  <a:cubicBezTo>
                    <a:pt x="3" y="4"/>
                    <a:pt x="5" y="9"/>
                    <a:pt x="8" y="1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13" name="Freeform 115"/>
            <p:cNvSpPr>
              <a:spLocks noChangeArrowheads="1"/>
            </p:cNvSpPr>
            <p:nvPr/>
          </p:nvSpPr>
          <p:spPr bwMode="auto">
            <a:xfrm>
              <a:off x="6620441" y="1727468"/>
              <a:ext cx="44764" cy="12439"/>
            </a:xfrm>
            <a:custGeom>
              <a:avLst/>
              <a:gdLst>
                <a:gd name="T0" fmla="*/ 15554162 w 30"/>
                <a:gd name="T1" fmla="*/ 13371925 h 9"/>
                <a:gd name="T2" fmla="*/ 50551378 w 30"/>
                <a:gd name="T3" fmla="*/ 15282001 h 9"/>
                <a:gd name="T4" fmla="*/ 56384012 w 30"/>
                <a:gd name="T5" fmla="*/ 7640310 h 9"/>
                <a:gd name="T6" fmla="*/ 34997211 w 30"/>
                <a:gd name="T7" fmla="*/ 3820155 h 9"/>
                <a:gd name="T8" fmla="*/ 9721525 w 30"/>
                <a:gd name="T9" fmla="*/ 3820155 h 9"/>
                <a:gd name="T10" fmla="*/ 15554162 w 30"/>
                <a:gd name="T11" fmla="*/ 1337192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9"/>
                <a:gd name="T20" fmla="*/ 30 w 30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9">
                  <a:moveTo>
                    <a:pt x="8" y="7"/>
                  </a:moveTo>
                  <a:cubicBezTo>
                    <a:pt x="13" y="9"/>
                    <a:pt x="23" y="8"/>
                    <a:pt x="26" y="8"/>
                  </a:cubicBezTo>
                  <a:cubicBezTo>
                    <a:pt x="30" y="8"/>
                    <a:pt x="30" y="5"/>
                    <a:pt x="29" y="4"/>
                  </a:cubicBezTo>
                  <a:cubicBezTo>
                    <a:pt x="29" y="2"/>
                    <a:pt x="24" y="4"/>
                    <a:pt x="18" y="2"/>
                  </a:cubicBezTo>
                  <a:cubicBezTo>
                    <a:pt x="11" y="0"/>
                    <a:pt x="9" y="1"/>
                    <a:pt x="5" y="2"/>
                  </a:cubicBezTo>
                  <a:cubicBezTo>
                    <a:pt x="0" y="4"/>
                    <a:pt x="3" y="5"/>
                    <a:pt x="8" y="7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14" name="Freeform 116"/>
            <p:cNvSpPr>
              <a:spLocks noChangeArrowheads="1"/>
            </p:cNvSpPr>
            <p:nvPr/>
          </p:nvSpPr>
          <p:spPr bwMode="auto">
            <a:xfrm>
              <a:off x="4959351" y="1653967"/>
              <a:ext cx="79849" cy="94986"/>
            </a:xfrm>
            <a:custGeom>
              <a:avLst/>
              <a:gdLst>
                <a:gd name="T0" fmla="*/ 7637189 w 54"/>
                <a:gd name="T1" fmla="*/ 91706192 h 68"/>
                <a:gd name="T2" fmla="*/ 22912951 w 54"/>
                <a:gd name="T3" fmla="*/ 95608997 h 68"/>
                <a:gd name="T4" fmla="*/ 26730853 w 54"/>
                <a:gd name="T5" fmla="*/ 97560400 h 68"/>
                <a:gd name="T6" fmla="*/ 32459778 w 54"/>
                <a:gd name="T7" fmla="*/ 97560400 h 68"/>
                <a:gd name="T8" fmla="*/ 38187322 w 54"/>
                <a:gd name="T9" fmla="*/ 101461808 h 68"/>
                <a:gd name="T10" fmla="*/ 38187322 w 54"/>
                <a:gd name="T11" fmla="*/ 109267419 h 68"/>
                <a:gd name="T12" fmla="*/ 36277681 w 54"/>
                <a:gd name="T13" fmla="*/ 119023036 h 68"/>
                <a:gd name="T14" fmla="*/ 59190631 w 54"/>
                <a:gd name="T15" fmla="*/ 124877244 h 68"/>
                <a:gd name="T16" fmla="*/ 68737459 w 54"/>
                <a:gd name="T17" fmla="*/ 126827250 h 68"/>
                <a:gd name="T18" fmla="*/ 72555361 w 54"/>
                <a:gd name="T19" fmla="*/ 124877244 h 68"/>
                <a:gd name="T20" fmla="*/ 80192547 w 54"/>
                <a:gd name="T21" fmla="*/ 130730055 h 68"/>
                <a:gd name="T22" fmla="*/ 85921473 w 54"/>
                <a:gd name="T23" fmla="*/ 128778652 h 68"/>
                <a:gd name="T24" fmla="*/ 93558680 w 54"/>
                <a:gd name="T25" fmla="*/ 130730055 h 68"/>
                <a:gd name="T26" fmla="*/ 101195866 w 54"/>
                <a:gd name="T27" fmla="*/ 128778652 h 68"/>
                <a:gd name="T28" fmla="*/ 99286224 w 54"/>
                <a:gd name="T29" fmla="*/ 122925841 h 68"/>
                <a:gd name="T30" fmla="*/ 97377964 w 54"/>
                <a:gd name="T31" fmla="*/ 119023036 h 68"/>
                <a:gd name="T32" fmla="*/ 89739375 w 54"/>
                <a:gd name="T33" fmla="*/ 115120230 h 68"/>
                <a:gd name="T34" fmla="*/ 80192547 w 54"/>
                <a:gd name="T35" fmla="*/ 105364614 h 68"/>
                <a:gd name="T36" fmla="*/ 76374645 w 54"/>
                <a:gd name="T37" fmla="*/ 97560400 h 68"/>
                <a:gd name="T38" fmla="*/ 68737459 w 54"/>
                <a:gd name="T39" fmla="*/ 85853359 h 68"/>
                <a:gd name="T40" fmla="*/ 64918175 w 54"/>
                <a:gd name="T41" fmla="*/ 74144943 h 68"/>
                <a:gd name="T42" fmla="*/ 68737459 w 54"/>
                <a:gd name="T43" fmla="*/ 64389326 h 68"/>
                <a:gd name="T44" fmla="*/ 64918175 w 54"/>
                <a:gd name="T45" fmla="*/ 60486521 h 68"/>
                <a:gd name="T46" fmla="*/ 63008533 w 54"/>
                <a:gd name="T47" fmla="*/ 50730904 h 68"/>
                <a:gd name="T48" fmla="*/ 63008533 w 54"/>
                <a:gd name="T49" fmla="*/ 44878082 h 68"/>
                <a:gd name="T50" fmla="*/ 68737459 w 54"/>
                <a:gd name="T51" fmla="*/ 35121069 h 68"/>
                <a:gd name="T52" fmla="*/ 66827817 w 54"/>
                <a:gd name="T53" fmla="*/ 29268257 h 68"/>
                <a:gd name="T54" fmla="*/ 74465003 w 54"/>
                <a:gd name="T55" fmla="*/ 29268257 h 68"/>
                <a:gd name="T56" fmla="*/ 74465003 w 54"/>
                <a:gd name="T57" fmla="*/ 23414049 h 68"/>
                <a:gd name="T58" fmla="*/ 80192547 w 54"/>
                <a:gd name="T59" fmla="*/ 19512635 h 68"/>
                <a:gd name="T60" fmla="*/ 80192547 w 54"/>
                <a:gd name="T61" fmla="*/ 9755619 h 68"/>
                <a:gd name="T62" fmla="*/ 70645719 w 54"/>
                <a:gd name="T63" fmla="*/ 7804217 h 68"/>
                <a:gd name="T64" fmla="*/ 61098891 w 54"/>
                <a:gd name="T65" fmla="*/ 3902807 h 68"/>
                <a:gd name="T66" fmla="*/ 51553445 w 54"/>
                <a:gd name="T67" fmla="*/ 0 h 68"/>
                <a:gd name="T68" fmla="*/ 51553445 w 54"/>
                <a:gd name="T69" fmla="*/ 5854211 h 68"/>
                <a:gd name="T70" fmla="*/ 38187322 w 54"/>
                <a:gd name="T71" fmla="*/ 5854211 h 68"/>
                <a:gd name="T72" fmla="*/ 34368039 w 54"/>
                <a:gd name="T73" fmla="*/ 19512635 h 68"/>
                <a:gd name="T74" fmla="*/ 24821211 w 54"/>
                <a:gd name="T75" fmla="*/ 21462641 h 68"/>
                <a:gd name="T76" fmla="*/ 22912951 w 54"/>
                <a:gd name="T77" fmla="*/ 27316855 h 68"/>
                <a:gd name="T78" fmla="*/ 15274377 w 54"/>
                <a:gd name="T79" fmla="*/ 29268257 h 68"/>
                <a:gd name="T80" fmla="*/ 15274377 w 54"/>
                <a:gd name="T81" fmla="*/ 35121069 h 68"/>
                <a:gd name="T82" fmla="*/ 24821211 w 54"/>
                <a:gd name="T83" fmla="*/ 37072471 h 68"/>
                <a:gd name="T84" fmla="*/ 21003303 w 54"/>
                <a:gd name="T85" fmla="*/ 42926679 h 68"/>
                <a:gd name="T86" fmla="*/ 15274377 w 54"/>
                <a:gd name="T87" fmla="*/ 58536515 h 68"/>
                <a:gd name="T88" fmla="*/ 19093661 w 54"/>
                <a:gd name="T89" fmla="*/ 64389326 h 68"/>
                <a:gd name="T90" fmla="*/ 11456475 w 54"/>
                <a:gd name="T91" fmla="*/ 62437923 h 68"/>
                <a:gd name="T92" fmla="*/ 7637189 w 54"/>
                <a:gd name="T93" fmla="*/ 64389326 h 68"/>
                <a:gd name="T94" fmla="*/ 3819285 w 54"/>
                <a:gd name="T95" fmla="*/ 66340729 h 68"/>
                <a:gd name="T96" fmla="*/ 0 w 54"/>
                <a:gd name="T97" fmla="*/ 81950553 h 68"/>
                <a:gd name="T98" fmla="*/ 7637189 w 54"/>
                <a:gd name="T99" fmla="*/ 91706192 h 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4"/>
                <a:gd name="T151" fmla="*/ 0 h 68"/>
                <a:gd name="T152" fmla="*/ 54 w 54"/>
                <a:gd name="T153" fmla="*/ 68 h 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4" h="68">
                  <a:moveTo>
                    <a:pt x="4" y="47"/>
                  </a:moveTo>
                  <a:cubicBezTo>
                    <a:pt x="5" y="48"/>
                    <a:pt x="10" y="49"/>
                    <a:pt x="12" y="49"/>
                  </a:cubicBezTo>
                  <a:cubicBezTo>
                    <a:pt x="13" y="49"/>
                    <a:pt x="12" y="49"/>
                    <a:pt x="14" y="50"/>
                  </a:cubicBezTo>
                  <a:cubicBezTo>
                    <a:pt x="15" y="51"/>
                    <a:pt x="16" y="51"/>
                    <a:pt x="17" y="50"/>
                  </a:cubicBezTo>
                  <a:cubicBezTo>
                    <a:pt x="18" y="48"/>
                    <a:pt x="18" y="51"/>
                    <a:pt x="20" y="52"/>
                  </a:cubicBezTo>
                  <a:cubicBezTo>
                    <a:pt x="21" y="53"/>
                    <a:pt x="19" y="55"/>
                    <a:pt x="20" y="56"/>
                  </a:cubicBezTo>
                  <a:cubicBezTo>
                    <a:pt x="22" y="58"/>
                    <a:pt x="19" y="60"/>
                    <a:pt x="19" y="61"/>
                  </a:cubicBezTo>
                  <a:cubicBezTo>
                    <a:pt x="19" y="63"/>
                    <a:pt x="29" y="64"/>
                    <a:pt x="31" y="64"/>
                  </a:cubicBezTo>
                  <a:cubicBezTo>
                    <a:pt x="32" y="64"/>
                    <a:pt x="34" y="65"/>
                    <a:pt x="36" y="65"/>
                  </a:cubicBezTo>
                  <a:cubicBezTo>
                    <a:pt x="37" y="66"/>
                    <a:pt x="37" y="64"/>
                    <a:pt x="38" y="64"/>
                  </a:cubicBezTo>
                  <a:cubicBezTo>
                    <a:pt x="38" y="64"/>
                    <a:pt x="41" y="67"/>
                    <a:pt x="42" y="67"/>
                  </a:cubicBezTo>
                  <a:cubicBezTo>
                    <a:pt x="43" y="68"/>
                    <a:pt x="45" y="66"/>
                    <a:pt x="45" y="66"/>
                  </a:cubicBezTo>
                  <a:cubicBezTo>
                    <a:pt x="45" y="66"/>
                    <a:pt x="48" y="67"/>
                    <a:pt x="49" y="67"/>
                  </a:cubicBezTo>
                  <a:cubicBezTo>
                    <a:pt x="50" y="66"/>
                    <a:pt x="51" y="66"/>
                    <a:pt x="53" y="66"/>
                  </a:cubicBezTo>
                  <a:cubicBezTo>
                    <a:pt x="54" y="65"/>
                    <a:pt x="53" y="62"/>
                    <a:pt x="52" y="63"/>
                  </a:cubicBezTo>
                  <a:cubicBezTo>
                    <a:pt x="52" y="63"/>
                    <a:pt x="51" y="62"/>
                    <a:pt x="51" y="61"/>
                  </a:cubicBezTo>
                  <a:cubicBezTo>
                    <a:pt x="50" y="60"/>
                    <a:pt x="48" y="60"/>
                    <a:pt x="47" y="59"/>
                  </a:cubicBezTo>
                  <a:cubicBezTo>
                    <a:pt x="46" y="57"/>
                    <a:pt x="42" y="55"/>
                    <a:pt x="42" y="54"/>
                  </a:cubicBezTo>
                  <a:cubicBezTo>
                    <a:pt x="42" y="53"/>
                    <a:pt x="40" y="51"/>
                    <a:pt x="40" y="50"/>
                  </a:cubicBezTo>
                  <a:cubicBezTo>
                    <a:pt x="41" y="49"/>
                    <a:pt x="36" y="45"/>
                    <a:pt x="36" y="44"/>
                  </a:cubicBezTo>
                  <a:cubicBezTo>
                    <a:pt x="36" y="43"/>
                    <a:pt x="34" y="40"/>
                    <a:pt x="34" y="38"/>
                  </a:cubicBezTo>
                  <a:cubicBezTo>
                    <a:pt x="33" y="37"/>
                    <a:pt x="35" y="35"/>
                    <a:pt x="36" y="33"/>
                  </a:cubicBezTo>
                  <a:cubicBezTo>
                    <a:pt x="37" y="32"/>
                    <a:pt x="35" y="31"/>
                    <a:pt x="34" y="31"/>
                  </a:cubicBezTo>
                  <a:cubicBezTo>
                    <a:pt x="32" y="31"/>
                    <a:pt x="33" y="28"/>
                    <a:pt x="33" y="26"/>
                  </a:cubicBezTo>
                  <a:cubicBezTo>
                    <a:pt x="33" y="24"/>
                    <a:pt x="32" y="24"/>
                    <a:pt x="33" y="23"/>
                  </a:cubicBezTo>
                  <a:cubicBezTo>
                    <a:pt x="33" y="23"/>
                    <a:pt x="36" y="19"/>
                    <a:pt x="36" y="18"/>
                  </a:cubicBezTo>
                  <a:cubicBezTo>
                    <a:pt x="36" y="18"/>
                    <a:pt x="35" y="16"/>
                    <a:pt x="35" y="15"/>
                  </a:cubicBezTo>
                  <a:cubicBezTo>
                    <a:pt x="35" y="13"/>
                    <a:pt x="38" y="15"/>
                    <a:pt x="39" y="15"/>
                  </a:cubicBezTo>
                  <a:cubicBezTo>
                    <a:pt x="41" y="16"/>
                    <a:pt x="39" y="13"/>
                    <a:pt x="39" y="12"/>
                  </a:cubicBezTo>
                  <a:cubicBezTo>
                    <a:pt x="39" y="12"/>
                    <a:pt x="41" y="11"/>
                    <a:pt x="42" y="10"/>
                  </a:cubicBezTo>
                  <a:cubicBezTo>
                    <a:pt x="42" y="10"/>
                    <a:pt x="42" y="6"/>
                    <a:pt x="42" y="5"/>
                  </a:cubicBezTo>
                  <a:cubicBezTo>
                    <a:pt x="41" y="5"/>
                    <a:pt x="39" y="5"/>
                    <a:pt x="37" y="4"/>
                  </a:cubicBezTo>
                  <a:cubicBezTo>
                    <a:pt x="35" y="3"/>
                    <a:pt x="34" y="2"/>
                    <a:pt x="32" y="2"/>
                  </a:cubicBezTo>
                  <a:cubicBezTo>
                    <a:pt x="30" y="2"/>
                    <a:pt x="28" y="0"/>
                    <a:pt x="27" y="0"/>
                  </a:cubicBezTo>
                  <a:cubicBezTo>
                    <a:pt x="25" y="0"/>
                    <a:pt x="27" y="2"/>
                    <a:pt x="27" y="3"/>
                  </a:cubicBezTo>
                  <a:cubicBezTo>
                    <a:pt x="27" y="4"/>
                    <a:pt x="22" y="2"/>
                    <a:pt x="20" y="3"/>
                  </a:cubicBezTo>
                  <a:cubicBezTo>
                    <a:pt x="18" y="3"/>
                    <a:pt x="19" y="9"/>
                    <a:pt x="18" y="10"/>
                  </a:cubicBezTo>
                  <a:cubicBezTo>
                    <a:pt x="17" y="12"/>
                    <a:pt x="14" y="10"/>
                    <a:pt x="13" y="11"/>
                  </a:cubicBezTo>
                  <a:cubicBezTo>
                    <a:pt x="11" y="11"/>
                    <a:pt x="12" y="13"/>
                    <a:pt x="12" y="14"/>
                  </a:cubicBezTo>
                  <a:cubicBezTo>
                    <a:pt x="12" y="15"/>
                    <a:pt x="11" y="15"/>
                    <a:pt x="8" y="15"/>
                  </a:cubicBezTo>
                  <a:cubicBezTo>
                    <a:pt x="6" y="15"/>
                    <a:pt x="6" y="16"/>
                    <a:pt x="8" y="18"/>
                  </a:cubicBezTo>
                  <a:cubicBezTo>
                    <a:pt x="10" y="20"/>
                    <a:pt x="11" y="19"/>
                    <a:pt x="13" y="19"/>
                  </a:cubicBezTo>
                  <a:cubicBezTo>
                    <a:pt x="14" y="19"/>
                    <a:pt x="12" y="21"/>
                    <a:pt x="11" y="22"/>
                  </a:cubicBezTo>
                  <a:cubicBezTo>
                    <a:pt x="10" y="23"/>
                    <a:pt x="8" y="28"/>
                    <a:pt x="8" y="30"/>
                  </a:cubicBezTo>
                  <a:cubicBezTo>
                    <a:pt x="9" y="32"/>
                    <a:pt x="10" y="32"/>
                    <a:pt x="10" y="33"/>
                  </a:cubicBezTo>
                  <a:cubicBezTo>
                    <a:pt x="10" y="34"/>
                    <a:pt x="9" y="33"/>
                    <a:pt x="6" y="32"/>
                  </a:cubicBezTo>
                  <a:cubicBezTo>
                    <a:pt x="4" y="31"/>
                    <a:pt x="6" y="32"/>
                    <a:pt x="4" y="33"/>
                  </a:cubicBezTo>
                  <a:cubicBezTo>
                    <a:pt x="3" y="34"/>
                    <a:pt x="4" y="34"/>
                    <a:pt x="2" y="34"/>
                  </a:cubicBezTo>
                  <a:cubicBezTo>
                    <a:pt x="1" y="34"/>
                    <a:pt x="0" y="40"/>
                    <a:pt x="0" y="42"/>
                  </a:cubicBezTo>
                  <a:cubicBezTo>
                    <a:pt x="0" y="44"/>
                    <a:pt x="3" y="46"/>
                    <a:pt x="4" y="47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15" name="Freeform 117"/>
            <p:cNvSpPr>
              <a:spLocks noChangeArrowheads="1"/>
            </p:cNvSpPr>
            <p:nvPr/>
          </p:nvSpPr>
          <p:spPr bwMode="auto">
            <a:xfrm>
              <a:off x="4971449" y="1726337"/>
              <a:ext cx="10888" cy="11308"/>
            </a:xfrm>
            <a:custGeom>
              <a:avLst/>
              <a:gdLst>
                <a:gd name="T0" fmla="*/ 3235650 w 8"/>
                <a:gd name="T1" fmla="*/ 0 h 8"/>
                <a:gd name="T2" fmla="*/ 3235650 w 8"/>
                <a:gd name="T3" fmla="*/ 5993240 h 8"/>
                <a:gd name="T4" fmla="*/ 11323503 w 8"/>
                <a:gd name="T5" fmla="*/ 15983856 h 8"/>
                <a:gd name="T6" fmla="*/ 9705676 w 8"/>
                <a:gd name="T7" fmla="*/ 3995964 h 8"/>
                <a:gd name="T8" fmla="*/ 3235650 w 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8"/>
                <a:gd name="T17" fmla="*/ 8 w 8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8">
                  <a:moveTo>
                    <a:pt x="2" y="0"/>
                  </a:moveTo>
                  <a:cubicBezTo>
                    <a:pt x="0" y="0"/>
                    <a:pt x="0" y="2"/>
                    <a:pt x="2" y="3"/>
                  </a:cubicBezTo>
                  <a:cubicBezTo>
                    <a:pt x="4" y="4"/>
                    <a:pt x="4" y="8"/>
                    <a:pt x="7" y="8"/>
                  </a:cubicBezTo>
                  <a:cubicBezTo>
                    <a:pt x="8" y="7"/>
                    <a:pt x="6" y="3"/>
                    <a:pt x="6" y="2"/>
                  </a:cubicBezTo>
                  <a:cubicBezTo>
                    <a:pt x="6" y="1"/>
                    <a:pt x="3" y="0"/>
                    <a:pt x="2" y="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16" name="Freeform 118"/>
            <p:cNvSpPr>
              <a:spLocks noChangeArrowheads="1"/>
            </p:cNvSpPr>
            <p:nvPr/>
          </p:nvSpPr>
          <p:spPr bwMode="auto">
            <a:xfrm>
              <a:off x="4976288" y="1522796"/>
              <a:ext cx="194782" cy="135694"/>
            </a:xfrm>
            <a:custGeom>
              <a:avLst/>
              <a:gdLst>
                <a:gd name="T0" fmla="*/ 17375265 w 131"/>
                <a:gd name="T1" fmla="*/ 174466472 h 98"/>
                <a:gd name="T2" fmla="*/ 40543210 w 131"/>
                <a:gd name="T3" fmla="*/ 180216850 h 98"/>
                <a:gd name="T4" fmla="*/ 63709771 w 131"/>
                <a:gd name="T5" fmla="*/ 187886371 h 98"/>
                <a:gd name="T6" fmla="*/ 69502451 w 131"/>
                <a:gd name="T7" fmla="*/ 172548757 h 98"/>
                <a:gd name="T8" fmla="*/ 77225097 w 131"/>
                <a:gd name="T9" fmla="*/ 168714710 h 98"/>
                <a:gd name="T10" fmla="*/ 81086420 w 131"/>
                <a:gd name="T11" fmla="*/ 161045232 h 98"/>
                <a:gd name="T12" fmla="*/ 83016387 w 131"/>
                <a:gd name="T13" fmla="*/ 151459423 h 98"/>
                <a:gd name="T14" fmla="*/ 86877710 w 131"/>
                <a:gd name="T15" fmla="*/ 145707661 h 98"/>
                <a:gd name="T16" fmla="*/ 92669022 w 131"/>
                <a:gd name="T17" fmla="*/ 134204137 h 98"/>
                <a:gd name="T18" fmla="*/ 94600379 w 131"/>
                <a:gd name="T19" fmla="*/ 128452374 h 98"/>
                <a:gd name="T20" fmla="*/ 104252992 w 131"/>
                <a:gd name="T21" fmla="*/ 124618328 h 98"/>
                <a:gd name="T22" fmla="*/ 108114315 w 131"/>
                <a:gd name="T23" fmla="*/ 115032519 h 98"/>
                <a:gd name="T24" fmla="*/ 125489575 w 131"/>
                <a:gd name="T25" fmla="*/ 113114803 h 98"/>
                <a:gd name="T26" fmla="*/ 135143578 w 131"/>
                <a:gd name="T27" fmla="*/ 101612664 h 98"/>
                <a:gd name="T28" fmla="*/ 144796191 w 131"/>
                <a:gd name="T29" fmla="*/ 99694948 h 98"/>
                <a:gd name="T30" fmla="*/ 166032774 w 131"/>
                <a:gd name="T31" fmla="*/ 86273686 h 98"/>
                <a:gd name="T32" fmla="*/ 193062080 w 131"/>
                <a:gd name="T33" fmla="*/ 70936115 h 98"/>
                <a:gd name="T34" fmla="*/ 223951277 w 131"/>
                <a:gd name="T35" fmla="*/ 72853831 h 98"/>
                <a:gd name="T36" fmla="*/ 243257893 w 131"/>
                <a:gd name="T37" fmla="*/ 59433975 h 98"/>
                <a:gd name="T38" fmla="*/ 247119216 w 131"/>
                <a:gd name="T39" fmla="*/ 49846782 h 98"/>
                <a:gd name="T40" fmla="*/ 250980540 w 131"/>
                <a:gd name="T41" fmla="*/ 36426915 h 98"/>
                <a:gd name="T42" fmla="*/ 250980540 w 131"/>
                <a:gd name="T43" fmla="*/ 21089339 h 98"/>
                <a:gd name="T44" fmla="*/ 243257893 w 131"/>
                <a:gd name="T45" fmla="*/ 7669481 h 98"/>
                <a:gd name="T46" fmla="*/ 227812600 w 131"/>
                <a:gd name="T47" fmla="*/ 3834048 h 98"/>
                <a:gd name="T48" fmla="*/ 214298663 w 131"/>
                <a:gd name="T49" fmla="*/ 5751765 h 98"/>
                <a:gd name="T50" fmla="*/ 208505984 w 131"/>
                <a:gd name="T51" fmla="*/ 23007060 h 98"/>
                <a:gd name="T52" fmla="*/ 187269401 w 131"/>
                <a:gd name="T53" fmla="*/ 42178678 h 98"/>
                <a:gd name="T54" fmla="*/ 156380161 w 131"/>
                <a:gd name="T55" fmla="*/ 49846782 h 98"/>
                <a:gd name="T56" fmla="*/ 146726158 w 131"/>
                <a:gd name="T57" fmla="*/ 46012735 h 98"/>
                <a:gd name="T58" fmla="*/ 131282255 w 131"/>
                <a:gd name="T59" fmla="*/ 42178678 h 98"/>
                <a:gd name="T60" fmla="*/ 117766929 w 131"/>
                <a:gd name="T61" fmla="*/ 46012735 h 98"/>
                <a:gd name="T62" fmla="*/ 113905605 w 131"/>
                <a:gd name="T63" fmla="*/ 55598544 h 98"/>
                <a:gd name="T64" fmla="*/ 90739034 w 131"/>
                <a:gd name="T65" fmla="*/ 70936115 h 98"/>
                <a:gd name="T66" fmla="*/ 86877710 w 131"/>
                <a:gd name="T67" fmla="*/ 72853831 h 98"/>
                <a:gd name="T68" fmla="*/ 67571094 w 131"/>
                <a:gd name="T69" fmla="*/ 84357355 h 98"/>
                <a:gd name="T70" fmla="*/ 63709771 w 131"/>
                <a:gd name="T71" fmla="*/ 92025470 h 98"/>
                <a:gd name="T72" fmla="*/ 50195834 w 131"/>
                <a:gd name="T73" fmla="*/ 107363041 h 98"/>
                <a:gd name="T74" fmla="*/ 38611854 w 131"/>
                <a:gd name="T75" fmla="*/ 111198472 h 98"/>
                <a:gd name="T76" fmla="*/ 38611854 w 131"/>
                <a:gd name="T77" fmla="*/ 120784281 h 98"/>
                <a:gd name="T78" fmla="*/ 36681887 w 131"/>
                <a:gd name="T79" fmla="*/ 128452374 h 98"/>
                <a:gd name="T80" fmla="*/ 32820564 w 131"/>
                <a:gd name="T81" fmla="*/ 136121852 h 98"/>
                <a:gd name="T82" fmla="*/ 38611854 w 131"/>
                <a:gd name="T83" fmla="*/ 153377139 h 98"/>
                <a:gd name="T84" fmla="*/ 21236589 w 131"/>
                <a:gd name="T85" fmla="*/ 153377139 h 98"/>
                <a:gd name="T86" fmla="*/ 5791293 w 131"/>
                <a:gd name="T87" fmla="*/ 166796995 h 9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1"/>
                <a:gd name="T133" fmla="*/ 0 h 98"/>
                <a:gd name="T134" fmla="*/ 131 w 131"/>
                <a:gd name="T135" fmla="*/ 98 h 9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1" h="98">
                  <a:moveTo>
                    <a:pt x="9" y="86"/>
                  </a:moveTo>
                  <a:cubicBezTo>
                    <a:pt x="11" y="85"/>
                    <a:pt x="8" y="90"/>
                    <a:pt x="9" y="91"/>
                  </a:cubicBezTo>
                  <a:cubicBezTo>
                    <a:pt x="9" y="92"/>
                    <a:pt x="14" y="92"/>
                    <a:pt x="16" y="92"/>
                  </a:cubicBezTo>
                  <a:cubicBezTo>
                    <a:pt x="18" y="92"/>
                    <a:pt x="20" y="94"/>
                    <a:pt x="21" y="94"/>
                  </a:cubicBezTo>
                  <a:cubicBezTo>
                    <a:pt x="23" y="95"/>
                    <a:pt x="26" y="95"/>
                    <a:pt x="26" y="96"/>
                  </a:cubicBezTo>
                  <a:cubicBezTo>
                    <a:pt x="27" y="97"/>
                    <a:pt x="31" y="98"/>
                    <a:pt x="33" y="98"/>
                  </a:cubicBezTo>
                  <a:cubicBezTo>
                    <a:pt x="34" y="98"/>
                    <a:pt x="36" y="96"/>
                    <a:pt x="36" y="95"/>
                  </a:cubicBezTo>
                  <a:cubicBezTo>
                    <a:pt x="36" y="94"/>
                    <a:pt x="38" y="91"/>
                    <a:pt x="36" y="90"/>
                  </a:cubicBezTo>
                  <a:cubicBezTo>
                    <a:pt x="35" y="89"/>
                    <a:pt x="33" y="88"/>
                    <a:pt x="34" y="87"/>
                  </a:cubicBezTo>
                  <a:cubicBezTo>
                    <a:pt x="35" y="87"/>
                    <a:pt x="39" y="89"/>
                    <a:pt x="40" y="88"/>
                  </a:cubicBezTo>
                  <a:cubicBezTo>
                    <a:pt x="42" y="86"/>
                    <a:pt x="39" y="85"/>
                    <a:pt x="39" y="84"/>
                  </a:cubicBezTo>
                  <a:cubicBezTo>
                    <a:pt x="39" y="83"/>
                    <a:pt x="42" y="86"/>
                    <a:pt x="42" y="84"/>
                  </a:cubicBezTo>
                  <a:cubicBezTo>
                    <a:pt x="42" y="83"/>
                    <a:pt x="41" y="82"/>
                    <a:pt x="39" y="81"/>
                  </a:cubicBezTo>
                  <a:cubicBezTo>
                    <a:pt x="38" y="80"/>
                    <a:pt x="42" y="80"/>
                    <a:pt x="43" y="79"/>
                  </a:cubicBezTo>
                  <a:cubicBezTo>
                    <a:pt x="45" y="79"/>
                    <a:pt x="43" y="78"/>
                    <a:pt x="43" y="77"/>
                  </a:cubicBezTo>
                  <a:cubicBezTo>
                    <a:pt x="42" y="76"/>
                    <a:pt x="44" y="76"/>
                    <a:pt x="45" y="76"/>
                  </a:cubicBezTo>
                  <a:cubicBezTo>
                    <a:pt x="46" y="76"/>
                    <a:pt x="49" y="76"/>
                    <a:pt x="48" y="74"/>
                  </a:cubicBezTo>
                  <a:cubicBezTo>
                    <a:pt x="48" y="72"/>
                    <a:pt x="47" y="70"/>
                    <a:pt x="48" y="70"/>
                  </a:cubicBezTo>
                  <a:cubicBezTo>
                    <a:pt x="50" y="70"/>
                    <a:pt x="53" y="70"/>
                    <a:pt x="52" y="69"/>
                  </a:cubicBezTo>
                  <a:cubicBezTo>
                    <a:pt x="52" y="68"/>
                    <a:pt x="49" y="68"/>
                    <a:pt x="49" y="67"/>
                  </a:cubicBezTo>
                  <a:cubicBezTo>
                    <a:pt x="49" y="66"/>
                    <a:pt x="50" y="66"/>
                    <a:pt x="51" y="66"/>
                  </a:cubicBezTo>
                  <a:cubicBezTo>
                    <a:pt x="52" y="65"/>
                    <a:pt x="53" y="65"/>
                    <a:pt x="54" y="65"/>
                  </a:cubicBezTo>
                  <a:cubicBezTo>
                    <a:pt x="55" y="64"/>
                    <a:pt x="57" y="65"/>
                    <a:pt x="57" y="64"/>
                  </a:cubicBezTo>
                  <a:cubicBezTo>
                    <a:pt x="58" y="63"/>
                    <a:pt x="57" y="61"/>
                    <a:pt x="56" y="60"/>
                  </a:cubicBezTo>
                  <a:cubicBezTo>
                    <a:pt x="56" y="59"/>
                    <a:pt x="61" y="61"/>
                    <a:pt x="63" y="62"/>
                  </a:cubicBezTo>
                  <a:cubicBezTo>
                    <a:pt x="65" y="62"/>
                    <a:pt x="64" y="60"/>
                    <a:pt x="65" y="59"/>
                  </a:cubicBezTo>
                  <a:cubicBezTo>
                    <a:pt x="65" y="59"/>
                    <a:pt x="67" y="60"/>
                    <a:pt x="68" y="59"/>
                  </a:cubicBezTo>
                  <a:cubicBezTo>
                    <a:pt x="69" y="59"/>
                    <a:pt x="69" y="54"/>
                    <a:pt x="70" y="53"/>
                  </a:cubicBezTo>
                  <a:cubicBezTo>
                    <a:pt x="71" y="52"/>
                    <a:pt x="71" y="53"/>
                    <a:pt x="72" y="54"/>
                  </a:cubicBezTo>
                  <a:cubicBezTo>
                    <a:pt x="73" y="55"/>
                    <a:pt x="74" y="53"/>
                    <a:pt x="75" y="52"/>
                  </a:cubicBezTo>
                  <a:cubicBezTo>
                    <a:pt x="77" y="51"/>
                    <a:pt x="77" y="51"/>
                    <a:pt x="78" y="51"/>
                  </a:cubicBezTo>
                  <a:cubicBezTo>
                    <a:pt x="79" y="50"/>
                    <a:pt x="84" y="46"/>
                    <a:pt x="86" y="45"/>
                  </a:cubicBezTo>
                  <a:cubicBezTo>
                    <a:pt x="88" y="44"/>
                    <a:pt x="91" y="42"/>
                    <a:pt x="92" y="40"/>
                  </a:cubicBezTo>
                  <a:cubicBezTo>
                    <a:pt x="94" y="38"/>
                    <a:pt x="98" y="37"/>
                    <a:pt x="100" y="37"/>
                  </a:cubicBezTo>
                  <a:cubicBezTo>
                    <a:pt x="101" y="37"/>
                    <a:pt x="105" y="38"/>
                    <a:pt x="108" y="39"/>
                  </a:cubicBezTo>
                  <a:cubicBezTo>
                    <a:pt x="111" y="40"/>
                    <a:pt x="113" y="39"/>
                    <a:pt x="116" y="38"/>
                  </a:cubicBezTo>
                  <a:cubicBezTo>
                    <a:pt x="118" y="37"/>
                    <a:pt x="118" y="36"/>
                    <a:pt x="120" y="35"/>
                  </a:cubicBezTo>
                  <a:cubicBezTo>
                    <a:pt x="122" y="34"/>
                    <a:pt x="125" y="32"/>
                    <a:pt x="126" y="31"/>
                  </a:cubicBezTo>
                  <a:cubicBezTo>
                    <a:pt x="128" y="30"/>
                    <a:pt x="131" y="28"/>
                    <a:pt x="130" y="29"/>
                  </a:cubicBezTo>
                  <a:cubicBezTo>
                    <a:pt x="129" y="29"/>
                    <a:pt x="128" y="27"/>
                    <a:pt x="128" y="26"/>
                  </a:cubicBezTo>
                  <a:cubicBezTo>
                    <a:pt x="128" y="25"/>
                    <a:pt x="128" y="22"/>
                    <a:pt x="130" y="21"/>
                  </a:cubicBezTo>
                  <a:cubicBezTo>
                    <a:pt x="131" y="21"/>
                    <a:pt x="131" y="20"/>
                    <a:pt x="130" y="19"/>
                  </a:cubicBezTo>
                  <a:cubicBezTo>
                    <a:pt x="129" y="19"/>
                    <a:pt x="129" y="15"/>
                    <a:pt x="128" y="14"/>
                  </a:cubicBezTo>
                  <a:cubicBezTo>
                    <a:pt x="128" y="12"/>
                    <a:pt x="130" y="12"/>
                    <a:pt x="130" y="11"/>
                  </a:cubicBezTo>
                  <a:cubicBezTo>
                    <a:pt x="131" y="11"/>
                    <a:pt x="129" y="8"/>
                    <a:pt x="127" y="7"/>
                  </a:cubicBezTo>
                  <a:cubicBezTo>
                    <a:pt x="126" y="7"/>
                    <a:pt x="126" y="5"/>
                    <a:pt x="126" y="4"/>
                  </a:cubicBezTo>
                  <a:cubicBezTo>
                    <a:pt x="127" y="3"/>
                    <a:pt x="124" y="2"/>
                    <a:pt x="121" y="1"/>
                  </a:cubicBezTo>
                  <a:cubicBezTo>
                    <a:pt x="119" y="0"/>
                    <a:pt x="119" y="2"/>
                    <a:pt x="118" y="2"/>
                  </a:cubicBezTo>
                  <a:cubicBezTo>
                    <a:pt x="117" y="3"/>
                    <a:pt x="116" y="2"/>
                    <a:pt x="116" y="2"/>
                  </a:cubicBezTo>
                  <a:cubicBezTo>
                    <a:pt x="116" y="1"/>
                    <a:pt x="111" y="2"/>
                    <a:pt x="111" y="3"/>
                  </a:cubicBezTo>
                  <a:cubicBezTo>
                    <a:pt x="110" y="3"/>
                    <a:pt x="111" y="5"/>
                    <a:pt x="111" y="7"/>
                  </a:cubicBezTo>
                  <a:cubicBezTo>
                    <a:pt x="111" y="8"/>
                    <a:pt x="108" y="10"/>
                    <a:pt x="108" y="12"/>
                  </a:cubicBezTo>
                  <a:cubicBezTo>
                    <a:pt x="107" y="14"/>
                    <a:pt x="104" y="18"/>
                    <a:pt x="102" y="18"/>
                  </a:cubicBezTo>
                  <a:cubicBezTo>
                    <a:pt x="99" y="18"/>
                    <a:pt x="99" y="20"/>
                    <a:pt x="97" y="22"/>
                  </a:cubicBezTo>
                  <a:cubicBezTo>
                    <a:pt x="95" y="24"/>
                    <a:pt x="90" y="25"/>
                    <a:pt x="86" y="24"/>
                  </a:cubicBezTo>
                  <a:cubicBezTo>
                    <a:pt x="83" y="24"/>
                    <a:pt x="84" y="25"/>
                    <a:pt x="81" y="26"/>
                  </a:cubicBezTo>
                  <a:cubicBezTo>
                    <a:pt x="79" y="27"/>
                    <a:pt x="79" y="24"/>
                    <a:pt x="78" y="22"/>
                  </a:cubicBezTo>
                  <a:cubicBezTo>
                    <a:pt x="77" y="21"/>
                    <a:pt x="77" y="23"/>
                    <a:pt x="76" y="24"/>
                  </a:cubicBezTo>
                  <a:cubicBezTo>
                    <a:pt x="75" y="25"/>
                    <a:pt x="74" y="25"/>
                    <a:pt x="73" y="25"/>
                  </a:cubicBezTo>
                  <a:cubicBezTo>
                    <a:pt x="72" y="25"/>
                    <a:pt x="69" y="23"/>
                    <a:pt x="68" y="22"/>
                  </a:cubicBezTo>
                  <a:cubicBezTo>
                    <a:pt x="67" y="21"/>
                    <a:pt x="65" y="22"/>
                    <a:pt x="64" y="23"/>
                  </a:cubicBezTo>
                  <a:cubicBezTo>
                    <a:pt x="63" y="24"/>
                    <a:pt x="63" y="24"/>
                    <a:pt x="61" y="24"/>
                  </a:cubicBezTo>
                  <a:cubicBezTo>
                    <a:pt x="58" y="24"/>
                    <a:pt x="60" y="25"/>
                    <a:pt x="61" y="25"/>
                  </a:cubicBezTo>
                  <a:cubicBezTo>
                    <a:pt x="62" y="26"/>
                    <a:pt x="60" y="27"/>
                    <a:pt x="59" y="29"/>
                  </a:cubicBezTo>
                  <a:cubicBezTo>
                    <a:pt x="58" y="30"/>
                    <a:pt x="52" y="35"/>
                    <a:pt x="50" y="35"/>
                  </a:cubicBezTo>
                  <a:cubicBezTo>
                    <a:pt x="48" y="36"/>
                    <a:pt x="49" y="37"/>
                    <a:pt x="47" y="37"/>
                  </a:cubicBezTo>
                  <a:cubicBezTo>
                    <a:pt x="46" y="37"/>
                    <a:pt x="47" y="35"/>
                    <a:pt x="45" y="35"/>
                  </a:cubicBezTo>
                  <a:cubicBezTo>
                    <a:pt x="44" y="35"/>
                    <a:pt x="44" y="37"/>
                    <a:pt x="45" y="38"/>
                  </a:cubicBezTo>
                  <a:cubicBezTo>
                    <a:pt x="45" y="39"/>
                    <a:pt x="44" y="40"/>
                    <a:pt x="42" y="41"/>
                  </a:cubicBezTo>
                  <a:cubicBezTo>
                    <a:pt x="40" y="42"/>
                    <a:pt x="38" y="43"/>
                    <a:pt x="35" y="44"/>
                  </a:cubicBezTo>
                  <a:cubicBezTo>
                    <a:pt x="33" y="45"/>
                    <a:pt x="36" y="46"/>
                    <a:pt x="36" y="47"/>
                  </a:cubicBezTo>
                  <a:cubicBezTo>
                    <a:pt x="36" y="48"/>
                    <a:pt x="35" y="48"/>
                    <a:pt x="33" y="48"/>
                  </a:cubicBezTo>
                  <a:cubicBezTo>
                    <a:pt x="32" y="48"/>
                    <a:pt x="29" y="50"/>
                    <a:pt x="30" y="50"/>
                  </a:cubicBezTo>
                  <a:cubicBezTo>
                    <a:pt x="32" y="50"/>
                    <a:pt x="27" y="55"/>
                    <a:pt x="26" y="56"/>
                  </a:cubicBezTo>
                  <a:cubicBezTo>
                    <a:pt x="25" y="58"/>
                    <a:pt x="25" y="57"/>
                    <a:pt x="23" y="56"/>
                  </a:cubicBezTo>
                  <a:cubicBezTo>
                    <a:pt x="22" y="56"/>
                    <a:pt x="20" y="58"/>
                    <a:pt x="20" y="58"/>
                  </a:cubicBezTo>
                  <a:cubicBezTo>
                    <a:pt x="20" y="59"/>
                    <a:pt x="20" y="59"/>
                    <a:pt x="22" y="59"/>
                  </a:cubicBezTo>
                  <a:cubicBezTo>
                    <a:pt x="23" y="59"/>
                    <a:pt x="22" y="62"/>
                    <a:pt x="20" y="63"/>
                  </a:cubicBezTo>
                  <a:cubicBezTo>
                    <a:pt x="19" y="64"/>
                    <a:pt x="24" y="65"/>
                    <a:pt x="24" y="66"/>
                  </a:cubicBezTo>
                  <a:cubicBezTo>
                    <a:pt x="23" y="67"/>
                    <a:pt x="20" y="66"/>
                    <a:pt x="19" y="67"/>
                  </a:cubicBezTo>
                  <a:cubicBezTo>
                    <a:pt x="17" y="67"/>
                    <a:pt x="20" y="69"/>
                    <a:pt x="22" y="71"/>
                  </a:cubicBezTo>
                  <a:cubicBezTo>
                    <a:pt x="23" y="72"/>
                    <a:pt x="19" y="71"/>
                    <a:pt x="17" y="71"/>
                  </a:cubicBezTo>
                  <a:cubicBezTo>
                    <a:pt x="15" y="72"/>
                    <a:pt x="19" y="74"/>
                    <a:pt x="18" y="76"/>
                  </a:cubicBezTo>
                  <a:cubicBezTo>
                    <a:pt x="17" y="77"/>
                    <a:pt x="19" y="78"/>
                    <a:pt x="20" y="80"/>
                  </a:cubicBezTo>
                  <a:cubicBezTo>
                    <a:pt x="20" y="82"/>
                    <a:pt x="17" y="78"/>
                    <a:pt x="14" y="78"/>
                  </a:cubicBezTo>
                  <a:cubicBezTo>
                    <a:pt x="12" y="78"/>
                    <a:pt x="11" y="78"/>
                    <a:pt x="11" y="80"/>
                  </a:cubicBezTo>
                  <a:cubicBezTo>
                    <a:pt x="10" y="81"/>
                    <a:pt x="11" y="83"/>
                    <a:pt x="8" y="83"/>
                  </a:cubicBezTo>
                  <a:cubicBezTo>
                    <a:pt x="6" y="83"/>
                    <a:pt x="5" y="84"/>
                    <a:pt x="3" y="87"/>
                  </a:cubicBezTo>
                  <a:cubicBezTo>
                    <a:pt x="0" y="91"/>
                    <a:pt x="7" y="86"/>
                    <a:pt x="9" y="86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17" name="Freeform 119"/>
            <p:cNvSpPr>
              <a:spLocks noChangeArrowheads="1"/>
            </p:cNvSpPr>
            <p:nvPr/>
          </p:nvSpPr>
          <p:spPr bwMode="auto">
            <a:xfrm>
              <a:off x="4568577" y="1737645"/>
              <a:ext cx="19357" cy="13569"/>
            </a:xfrm>
            <a:custGeom>
              <a:avLst/>
              <a:gdLst>
                <a:gd name="T0" fmla="*/ 3872438 w 13"/>
                <a:gd name="T1" fmla="*/ 18411774 h 10"/>
                <a:gd name="T2" fmla="*/ 25170151 w 13"/>
                <a:gd name="T3" fmla="*/ 7365253 h 10"/>
                <a:gd name="T4" fmla="*/ 21297709 w 13"/>
                <a:gd name="T5" fmla="*/ 0 h 10"/>
                <a:gd name="T6" fmla="*/ 3872438 w 13"/>
                <a:gd name="T7" fmla="*/ 11046521 h 10"/>
                <a:gd name="T8" fmla="*/ 3872438 w 13"/>
                <a:gd name="T9" fmla="*/ 1841177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0"/>
                <a:gd name="T17" fmla="*/ 13 w 13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0">
                  <a:moveTo>
                    <a:pt x="2" y="10"/>
                  </a:moveTo>
                  <a:cubicBezTo>
                    <a:pt x="5" y="10"/>
                    <a:pt x="13" y="6"/>
                    <a:pt x="13" y="4"/>
                  </a:cubicBezTo>
                  <a:cubicBezTo>
                    <a:pt x="13" y="2"/>
                    <a:pt x="13" y="0"/>
                    <a:pt x="11" y="0"/>
                  </a:cubicBezTo>
                  <a:cubicBezTo>
                    <a:pt x="9" y="1"/>
                    <a:pt x="2" y="4"/>
                    <a:pt x="2" y="6"/>
                  </a:cubicBezTo>
                  <a:cubicBezTo>
                    <a:pt x="1" y="7"/>
                    <a:pt x="0" y="10"/>
                    <a:pt x="2" y="1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18" name="Freeform 120"/>
            <p:cNvSpPr>
              <a:spLocks noChangeArrowheads="1"/>
            </p:cNvSpPr>
            <p:nvPr/>
          </p:nvSpPr>
          <p:spPr bwMode="auto">
            <a:xfrm>
              <a:off x="4498407" y="1780615"/>
              <a:ext cx="18147" cy="19223"/>
            </a:xfrm>
            <a:custGeom>
              <a:avLst/>
              <a:gdLst>
                <a:gd name="T0" fmla="*/ 3993609 w 12"/>
                <a:gd name="T1" fmla="*/ 22624102 h 14"/>
                <a:gd name="T2" fmla="*/ 21967674 w 12"/>
                <a:gd name="T3" fmla="*/ 7540909 h 14"/>
                <a:gd name="T4" fmla="*/ 15975850 w 12"/>
                <a:gd name="T5" fmla="*/ 1885227 h 14"/>
                <a:gd name="T6" fmla="*/ 9985435 w 12"/>
                <a:gd name="T7" fmla="*/ 13197964 h 14"/>
                <a:gd name="T8" fmla="*/ 3993609 w 12"/>
                <a:gd name="T9" fmla="*/ 2262410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14"/>
                <a:gd name="T17" fmla="*/ 12 w 12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14">
                  <a:moveTo>
                    <a:pt x="2" y="12"/>
                  </a:moveTo>
                  <a:cubicBezTo>
                    <a:pt x="5" y="9"/>
                    <a:pt x="12" y="6"/>
                    <a:pt x="11" y="4"/>
                  </a:cubicBezTo>
                  <a:cubicBezTo>
                    <a:pt x="10" y="3"/>
                    <a:pt x="10" y="0"/>
                    <a:pt x="8" y="1"/>
                  </a:cubicBezTo>
                  <a:cubicBezTo>
                    <a:pt x="6" y="2"/>
                    <a:pt x="7" y="6"/>
                    <a:pt x="5" y="7"/>
                  </a:cubicBezTo>
                  <a:cubicBezTo>
                    <a:pt x="4" y="9"/>
                    <a:pt x="0" y="14"/>
                    <a:pt x="2" y="1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19" name="Freeform 121"/>
            <p:cNvSpPr>
              <a:spLocks noChangeArrowheads="1"/>
            </p:cNvSpPr>
            <p:nvPr/>
          </p:nvSpPr>
          <p:spPr bwMode="auto">
            <a:xfrm>
              <a:off x="4717385" y="2465871"/>
              <a:ext cx="32665" cy="16962"/>
            </a:xfrm>
            <a:custGeom>
              <a:avLst/>
              <a:gdLst>
                <a:gd name="T0" fmla="*/ 32728349 w 22"/>
                <a:gd name="T1" fmla="*/ 17982547 h 12"/>
                <a:gd name="T2" fmla="*/ 38503122 w 22"/>
                <a:gd name="T3" fmla="*/ 1998689 h 12"/>
                <a:gd name="T4" fmla="*/ 11550939 w 22"/>
                <a:gd name="T5" fmla="*/ 9990618 h 12"/>
                <a:gd name="T6" fmla="*/ 0 w 22"/>
                <a:gd name="T7" fmla="*/ 17982547 h 12"/>
                <a:gd name="T8" fmla="*/ 32728349 w 22"/>
                <a:gd name="T9" fmla="*/ 1798254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12"/>
                <a:gd name="T17" fmla="*/ 22 w 22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12">
                  <a:moveTo>
                    <a:pt x="17" y="9"/>
                  </a:moveTo>
                  <a:cubicBezTo>
                    <a:pt x="18" y="9"/>
                    <a:pt x="19" y="2"/>
                    <a:pt x="20" y="1"/>
                  </a:cubicBezTo>
                  <a:cubicBezTo>
                    <a:pt x="22" y="0"/>
                    <a:pt x="12" y="4"/>
                    <a:pt x="6" y="5"/>
                  </a:cubicBezTo>
                  <a:cubicBezTo>
                    <a:pt x="1" y="6"/>
                    <a:pt x="1" y="7"/>
                    <a:pt x="0" y="9"/>
                  </a:cubicBezTo>
                  <a:cubicBezTo>
                    <a:pt x="0" y="12"/>
                    <a:pt x="14" y="10"/>
                    <a:pt x="17" y="9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20" name="Freeform 122"/>
            <p:cNvSpPr>
              <a:spLocks noChangeArrowheads="1"/>
            </p:cNvSpPr>
            <p:nvPr/>
          </p:nvSpPr>
          <p:spPr bwMode="auto">
            <a:xfrm>
              <a:off x="2409037" y="2205790"/>
              <a:ext cx="64120" cy="42970"/>
            </a:xfrm>
            <a:custGeom>
              <a:avLst/>
              <a:gdLst>
                <a:gd name="T0" fmla="*/ 67960685 w 43"/>
                <a:gd name="T1" fmla="*/ 38427657 h 31"/>
                <a:gd name="T2" fmla="*/ 56309927 w 43"/>
                <a:gd name="T3" fmla="*/ 26899224 h 31"/>
                <a:gd name="T4" fmla="*/ 38834476 w 43"/>
                <a:gd name="T5" fmla="*/ 11528438 h 31"/>
                <a:gd name="T6" fmla="*/ 9708271 w 43"/>
                <a:gd name="T7" fmla="*/ 0 h 31"/>
                <a:gd name="T8" fmla="*/ 3883587 w 43"/>
                <a:gd name="T9" fmla="*/ 9607261 h 31"/>
                <a:gd name="T10" fmla="*/ 33009794 w 43"/>
                <a:gd name="T11" fmla="*/ 34583922 h 31"/>
                <a:gd name="T12" fmla="*/ 42718062 w 43"/>
                <a:gd name="T13" fmla="*/ 42270005 h 31"/>
                <a:gd name="T14" fmla="*/ 52427735 w 43"/>
                <a:gd name="T15" fmla="*/ 49954714 h 31"/>
                <a:gd name="T16" fmla="*/ 73786760 w 43"/>
                <a:gd name="T17" fmla="*/ 57640797 h 31"/>
                <a:gd name="T18" fmla="*/ 67960685 w 43"/>
                <a:gd name="T19" fmla="*/ 38427657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3"/>
                <a:gd name="T31" fmla="*/ 0 h 31"/>
                <a:gd name="T32" fmla="*/ 43 w 4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3" h="31">
                  <a:moveTo>
                    <a:pt x="35" y="20"/>
                  </a:moveTo>
                  <a:cubicBezTo>
                    <a:pt x="33" y="17"/>
                    <a:pt x="29" y="16"/>
                    <a:pt x="29" y="14"/>
                  </a:cubicBezTo>
                  <a:cubicBezTo>
                    <a:pt x="29" y="12"/>
                    <a:pt x="23" y="7"/>
                    <a:pt x="20" y="6"/>
                  </a:cubicBezTo>
                  <a:cubicBezTo>
                    <a:pt x="17" y="5"/>
                    <a:pt x="8" y="1"/>
                    <a:pt x="5" y="0"/>
                  </a:cubicBezTo>
                  <a:cubicBezTo>
                    <a:pt x="3" y="0"/>
                    <a:pt x="0" y="4"/>
                    <a:pt x="2" y="5"/>
                  </a:cubicBezTo>
                  <a:cubicBezTo>
                    <a:pt x="5" y="7"/>
                    <a:pt x="14" y="15"/>
                    <a:pt x="17" y="18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3" y="22"/>
                    <a:pt x="26" y="23"/>
                    <a:pt x="27" y="26"/>
                  </a:cubicBezTo>
                  <a:cubicBezTo>
                    <a:pt x="27" y="29"/>
                    <a:pt x="35" y="31"/>
                    <a:pt x="38" y="30"/>
                  </a:cubicBezTo>
                  <a:cubicBezTo>
                    <a:pt x="43" y="30"/>
                    <a:pt x="38" y="24"/>
                    <a:pt x="35" y="2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21" name="Freeform 123"/>
            <p:cNvSpPr>
              <a:spLocks noChangeArrowheads="1"/>
            </p:cNvSpPr>
            <p:nvPr/>
          </p:nvSpPr>
          <p:spPr bwMode="auto">
            <a:xfrm>
              <a:off x="2380001" y="2099496"/>
              <a:ext cx="31455" cy="27139"/>
            </a:xfrm>
            <a:custGeom>
              <a:avLst/>
              <a:gdLst>
                <a:gd name="T0" fmla="*/ 29388401 w 21"/>
                <a:gd name="T1" fmla="*/ 20253833 h 20"/>
                <a:gd name="T2" fmla="*/ 19591799 w 21"/>
                <a:gd name="T3" fmla="*/ 14731049 h 20"/>
                <a:gd name="T4" fmla="*/ 9796599 w 21"/>
                <a:gd name="T5" fmla="*/ 0 h 20"/>
                <a:gd name="T6" fmla="*/ 3917800 w 21"/>
                <a:gd name="T7" fmla="*/ 18413810 h 20"/>
                <a:gd name="T8" fmla="*/ 1959600 w 21"/>
                <a:gd name="T9" fmla="*/ 29460741 h 20"/>
                <a:gd name="T10" fmla="*/ 19591799 w 21"/>
                <a:gd name="T11" fmla="*/ 34984882 h 20"/>
                <a:gd name="T12" fmla="*/ 39183598 w 21"/>
                <a:gd name="T13" fmla="*/ 23936599 h 20"/>
                <a:gd name="T14" fmla="*/ 29388401 w 21"/>
                <a:gd name="T15" fmla="*/ 20253833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"/>
                <a:gd name="T25" fmla="*/ 0 h 20"/>
                <a:gd name="T26" fmla="*/ 21 w 21"/>
                <a:gd name="T27" fmla="*/ 20 h 2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" h="20">
                  <a:moveTo>
                    <a:pt x="15" y="11"/>
                  </a:moveTo>
                  <a:cubicBezTo>
                    <a:pt x="13" y="11"/>
                    <a:pt x="12" y="11"/>
                    <a:pt x="10" y="8"/>
                  </a:cubicBezTo>
                  <a:cubicBezTo>
                    <a:pt x="7" y="5"/>
                    <a:pt x="7" y="1"/>
                    <a:pt x="5" y="0"/>
                  </a:cubicBezTo>
                  <a:cubicBezTo>
                    <a:pt x="2" y="0"/>
                    <a:pt x="1" y="5"/>
                    <a:pt x="2" y="10"/>
                  </a:cubicBezTo>
                  <a:cubicBezTo>
                    <a:pt x="3" y="15"/>
                    <a:pt x="2" y="14"/>
                    <a:pt x="1" y="16"/>
                  </a:cubicBezTo>
                  <a:cubicBezTo>
                    <a:pt x="0" y="18"/>
                    <a:pt x="6" y="19"/>
                    <a:pt x="10" y="19"/>
                  </a:cubicBezTo>
                  <a:cubicBezTo>
                    <a:pt x="12" y="20"/>
                    <a:pt x="19" y="16"/>
                    <a:pt x="20" y="13"/>
                  </a:cubicBezTo>
                  <a:cubicBezTo>
                    <a:pt x="21" y="11"/>
                    <a:pt x="18" y="10"/>
                    <a:pt x="15" y="1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22" name="Freeform 124"/>
            <p:cNvSpPr>
              <a:spLocks noChangeArrowheads="1"/>
            </p:cNvSpPr>
            <p:nvPr/>
          </p:nvSpPr>
          <p:spPr bwMode="auto">
            <a:xfrm>
              <a:off x="2373952" y="2136812"/>
              <a:ext cx="20567" cy="35054"/>
            </a:xfrm>
            <a:custGeom>
              <a:avLst/>
              <a:gdLst>
                <a:gd name="T0" fmla="*/ 22613904 w 14"/>
                <a:gd name="T1" fmla="*/ 7271009 h 26"/>
                <a:gd name="T2" fmla="*/ 13192472 w 14"/>
                <a:gd name="T3" fmla="*/ 5453593 h 26"/>
                <a:gd name="T4" fmla="*/ 7537967 w 14"/>
                <a:gd name="T5" fmla="*/ 1817415 h 26"/>
                <a:gd name="T6" fmla="*/ 1884835 w 14"/>
                <a:gd name="T7" fmla="*/ 23630444 h 26"/>
                <a:gd name="T8" fmla="*/ 5653133 w 14"/>
                <a:gd name="T9" fmla="*/ 45443474 h 26"/>
                <a:gd name="T10" fmla="*/ 15075934 w 14"/>
                <a:gd name="T11" fmla="*/ 25447859 h 26"/>
                <a:gd name="T12" fmla="*/ 22613904 w 14"/>
                <a:gd name="T13" fmla="*/ 727100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26"/>
                <a:gd name="T23" fmla="*/ 14 w 14"/>
                <a:gd name="T24" fmla="*/ 26 h 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26">
                  <a:moveTo>
                    <a:pt x="12" y="4"/>
                  </a:moveTo>
                  <a:cubicBezTo>
                    <a:pt x="11" y="3"/>
                    <a:pt x="8" y="4"/>
                    <a:pt x="7" y="3"/>
                  </a:cubicBezTo>
                  <a:cubicBezTo>
                    <a:pt x="6" y="2"/>
                    <a:pt x="5" y="0"/>
                    <a:pt x="4" y="1"/>
                  </a:cubicBezTo>
                  <a:cubicBezTo>
                    <a:pt x="3" y="2"/>
                    <a:pt x="1" y="9"/>
                    <a:pt x="1" y="13"/>
                  </a:cubicBezTo>
                  <a:cubicBezTo>
                    <a:pt x="1" y="17"/>
                    <a:pt x="0" y="26"/>
                    <a:pt x="3" y="25"/>
                  </a:cubicBezTo>
                  <a:cubicBezTo>
                    <a:pt x="6" y="23"/>
                    <a:pt x="8" y="16"/>
                    <a:pt x="8" y="14"/>
                  </a:cubicBezTo>
                  <a:cubicBezTo>
                    <a:pt x="8" y="12"/>
                    <a:pt x="14" y="4"/>
                    <a:pt x="12" y="4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23" name="Freeform 125"/>
            <p:cNvSpPr>
              <a:spLocks noChangeArrowheads="1"/>
            </p:cNvSpPr>
            <p:nvPr/>
          </p:nvSpPr>
          <p:spPr bwMode="auto">
            <a:xfrm>
              <a:off x="2357014" y="2061050"/>
              <a:ext cx="18147" cy="40708"/>
            </a:xfrm>
            <a:custGeom>
              <a:avLst/>
              <a:gdLst>
                <a:gd name="T0" fmla="*/ 17974067 w 12"/>
                <a:gd name="T1" fmla="*/ 17734652 h 29"/>
                <a:gd name="T2" fmla="*/ 11982242 w 12"/>
                <a:gd name="T3" fmla="*/ 7881912 h 29"/>
                <a:gd name="T4" fmla="*/ 3993609 w 12"/>
                <a:gd name="T5" fmla="*/ 1970829 h 29"/>
                <a:gd name="T6" fmla="*/ 9985435 w 12"/>
                <a:gd name="T7" fmla="*/ 19704076 h 29"/>
                <a:gd name="T8" fmla="*/ 13979046 w 12"/>
                <a:gd name="T9" fmla="*/ 51231728 h 29"/>
                <a:gd name="T10" fmla="*/ 23964484 w 12"/>
                <a:gd name="T11" fmla="*/ 29556819 h 29"/>
                <a:gd name="T12" fmla="*/ 17974067 w 12"/>
                <a:gd name="T13" fmla="*/ 1773465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"/>
                <a:gd name="T22" fmla="*/ 0 h 29"/>
                <a:gd name="T23" fmla="*/ 12 w 12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" h="29">
                  <a:moveTo>
                    <a:pt x="9" y="9"/>
                  </a:moveTo>
                  <a:cubicBezTo>
                    <a:pt x="9" y="8"/>
                    <a:pt x="9" y="6"/>
                    <a:pt x="6" y="4"/>
                  </a:cubicBezTo>
                  <a:cubicBezTo>
                    <a:pt x="4" y="1"/>
                    <a:pt x="4" y="0"/>
                    <a:pt x="2" y="1"/>
                  </a:cubicBezTo>
                  <a:cubicBezTo>
                    <a:pt x="0" y="2"/>
                    <a:pt x="3" y="8"/>
                    <a:pt x="5" y="10"/>
                  </a:cubicBezTo>
                  <a:cubicBezTo>
                    <a:pt x="6" y="13"/>
                    <a:pt x="5" y="22"/>
                    <a:pt x="7" y="26"/>
                  </a:cubicBezTo>
                  <a:cubicBezTo>
                    <a:pt x="8" y="29"/>
                    <a:pt x="12" y="17"/>
                    <a:pt x="12" y="15"/>
                  </a:cubicBezTo>
                  <a:cubicBezTo>
                    <a:pt x="11" y="14"/>
                    <a:pt x="9" y="10"/>
                    <a:pt x="9" y="9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24" name="Freeform 126"/>
            <p:cNvSpPr>
              <a:spLocks noChangeArrowheads="1"/>
            </p:cNvSpPr>
            <p:nvPr/>
          </p:nvSpPr>
          <p:spPr bwMode="auto">
            <a:xfrm>
              <a:off x="2375161" y="2064442"/>
              <a:ext cx="16938" cy="20354"/>
            </a:xfrm>
            <a:custGeom>
              <a:avLst/>
              <a:gdLst>
                <a:gd name="T0" fmla="*/ 4141180 w 11"/>
                <a:gd name="T1" fmla="*/ 0 h 15"/>
                <a:gd name="T2" fmla="*/ 8282361 w 11"/>
                <a:gd name="T3" fmla="*/ 11048151 h 15"/>
                <a:gd name="T4" fmla="*/ 6211771 w 11"/>
                <a:gd name="T5" fmla="*/ 22094945 h 15"/>
                <a:gd name="T6" fmla="*/ 20704461 w 11"/>
                <a:gd name="T7" fmla="*/ 9206793 h 15"/>
                <a:gd name="T8" fmla="*/ 4141180 w 11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5"/>
                <a:gd name="T17" fmla="*/ 11 w 11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5">
                  <a:moveTo>
                    <a:pt x="2" y="0"/>
                  </a:moveTo>
                  <a:cubicBezTo>
                    <a:pt x="0" y="0"/>
                    <a:pt x="3" y="4"/>
                    <a:pt x="4" y="6"/>
                  </a:cubicBezTo>
                  <a:cubicBezTo>
                    <a:pt x="6" y="9"/>
                    <a:pt x="3" y="10"/>
                    <a:pt x="3" y="12"/>
                  </a:cubicBezTo>
                  <a:cubicBezTo>
                    <a:pt x="4" y="15"/>
                    <a:pt x="10" y="7"/>
                    <a:pt x="10" y="5"/>
                  </a:cubicBezTo>
                  <a:cubicBezTo>
                    <a:pt x="11" y="4"/>
                    <a:pt x="3" y="0"/>
                    <a:pt x="2" y="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25" name="Freeform 127"/>
            <p:cNvSpPr>
              <a:spLocks noChangeArrowheads="1"/>
            </p:cNvSpPr>
            <p:nvPr/>
          </p:nvSpPr>
          <p:spPr bwMode="auto">
            <a:xfrm>
              <a:off x="2383630" y="2079142"/>
              <a:ext cx="10888" cy="15831"/>
            </a:xfrm>
            <a:custGeom>
              <a:avLst/>
              <a:gdLst>
                <a:gd name="T0" fmla="*/ 8451065 w 7"/>
                <a:gd name="T1" fmla="*/ 20712703 h 11"/>
                <a:gd name="T2" fmla="*/ 4225532 w 7"/>
                <a:gd name="T3" fmla="*/ 6214388 h 11"/>
                <a:gd name="T4" fmla="*/ 2113493 w 7"/>
                <a:gd name="T5" fmla="*/ 18641721 h 11"/>
                <a:gd name="T6" fmla="*/ 8451065 w 7"/>
                <a:gd name="T7" fmla="*/ 20712703 h 1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11"/>
                <a:gd name="T14" fmla="*/ 7 w 7"/>
                <a:gd name="T15" fmla="*/ 11 h 1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11">
                  <a:moveTo>
                    <a:pt x="4" y="10"/>
                  </a:moveTo>
                  <a:cubicBezTo>
                    <a:pt x="5" y="8"/>
                    <a:pt x="7" y="0"/>
                    <a:pt x="2" y="3"/>
                  </a:cubicBezTo>
                  <a:cubicBezTo>
                    <a:pt x="0" y="4"/>
                    <a:pt x="2" y="8"/>
                    <a:pt x="1" y="9"/>
                  </a:cubicBezTo>
                  <a:cubicBezTo>
                    <a:pt x="0" y="10"/>
                    <a:pt x="3" y="11"/>
                    <a:pt x="4" y="1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26" name="Freeform 128"/>
            <p:cNvSpPr>
              <a:spLocks noChangeArrowheads="1"/>
            </p:cNvSpPr>
            <p:nvPr/>
          </p:nvSpPr>
          <p:spPr bwMode="auto">
            <a:xfrm>
              <a:off x="2089643" y="2063311"/>
              <a:ext cx="39924" cy="33924"/>
            </a:xfrm>
            <a:custGeom>
              <a:avLst/>
              <a:gdLst>
                <a:gd name="T0" fmla="*/ 45823905 w 27"/>
                <a:gd name="T1" fmla="*/ 11048368 h 25"/>
                <a:gd name="T2" fmla="*/ 42004662 w 27"/>
                <a:gd name="T3" fmla="*/ 3682790 h 25"/>
                <a:gd name="T4" fmla="*/ 40095045 w 27"/>
                <a:gd name="T5" fmla="*/ 9206973 h 25"/>
                <a:gd name="T6" fmla="*/ 26730494 w 27"/>
                <a:gd name="T7" fmla="*/ 11048368 h 25"/>
                <a:gd name="T8" fmla="*/ 22911262 w 27"/>
                <a:gd name="T9" fmla="*/ 16572553 h 25"/>
                <a:gd name="T10" fmla="*/ 13364556 w 27"/>
                <a:gd name="T11" fmla="*/ 16572553 h 25"/>
                <a:gd name="T12" fmla="*/ 1909617 w 27"/>
                <a:gd name="T13" fmla="*/ 27619566 h 25"/>
                <a:gd name="T14" fmla="*/ 9546703 w 27"/>
                <a:gd name="T15" fmla="*/ 33143748 h 25"/>
                <a:gd name="T16" fmla="*/ 9546703 w 27"/>
                <a:gd name="T17" fmla="*/ 40509325 h 25"/>
                <a:gd name="T18" fmla="*/ 24820878 w 27"/>
                <a:gd name="T19" fmla="*/ 31302354 h 25"/>
                <a:gd name="T20" fmla="*/ 30548345 w 27"/>
                <a:gd name="T21" fmla="*/ 34985143 h 25"/>
                <a:gd name="T22" fmla="*/ 45823905 w 27"/>
                <a:gd name="T23" fmla="*/ 20255341 h 25"/>
                <a:gd name="T24" fmla="*/ 45823905 w 27"/>
                <a:gd name="T25" fmla="*/ 11048368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25"/>
                <a:gd name="T41" fmla="*/ 27 w 27"/>
                <a:gd name="T42" fmla="*/ 25 h 2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25">
                  <a:moveTo>
                    <a:pt x="24" y="6"/>
                  </a:moveTo>
                  <a:cubicBezTo>
                    <a:pt x="23" y="6"/>
                    <a:pt x="23" y="4"/>
                    <a:pt x="22" y="2"/>
                  </a:cubicBezTo>
                  <a:cubicBezTo>
                    <a:pt x="21" y="0"/>
                    <a:pt x="21" y="4"/>
                    <a:pt x="21" y="5"/>
                  </a:cubicBezTo>
                  <a:cubicBezTo>
                    <a:pt x="20" y="6"/>
                    <a:pt x="17" y="6"/>
                    <a:pt x="14" y="6"/>
                  </a:cubicBezTo>
                  <a:cubicBezTo>
                    <a:pt x="12" y="6"/>
                    <a:pt x="13" y="8"/>
                    <a:pt x="12" y="9"/>
                  </a:cubicBezTo>
                  <a:cubicBezTo>
                    <a:pt x="11" y="11"/>
                    <a:pt x="9" y="9"/>
                    <a:pt x="7" y="9"/>
                  </a:cubicBezTo>
                  <a:cubicBezTo>
                    <a:pt x="5" y="9"/>
                    <a:pt x="3" y="13"/>
                    <a:pt x="1" y="15"/>
                  </a:cubicBezTo>
                  <a:cubicBezTo>
                    <a:pt x="0" y="18"/>
                    <a:pt x="4" y="18"/>
                    <a:pt x="5" y="18"/>
                  </a:cubicBezTo>
                  <a:cubicBezTo>
                    <a:pt x="6" y="18"/>
                    <a:pt x="5" y="20"/>
                    <a:pt x="5" y="22"/>
                  </a:cubicBezTo>
                  <a:cubicBezTo>
                    <a:pt x="6" y="25"/>
                    <a:pt x="12" y="18"/>
                    <a:pt x="13" y="17"/>
                  </a:cubicBezTo>
                  <a:cubicBezTo>
                    <a:pt x="14" y="16"/>
                    <a:pt x="15" y="18"/>
                    <a:pt x="16" y="19"/>
                  </a:cubicBezTo>
                  <a:cubicBezTo>
                    <a:pt x="17" y="19"/>
                    <a:pt x="22" y="13"/>
                    <a:pt x="24" y="11"/>
                  </a:cubicBezTo>
                  <a:cubicBezTo>
                    <a:pt x="27" y="10"/>
                    <a:pt x="26" y="7"/>
                    <a:pt x="24" y="6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27" name="Freeform 129"/>
            <p:cNvSpPr>
              <a:spLocks noChangeArrowheads="1"/>
            </p:cNvSpPr>
            <p:nvPr/>
          </p:nvSpPr>
          <p:spPr bwMode="auto">
            <a:xfrm>
              <a:off x="2127147" y="2058788"/>
              <a:ext cx="16938" cy="6785"/>
            </a:xfrm>
            <a:custGeom>
              <a:avLst/>
              <a:gdLst>
                <a:gd name="T0" fmla="*/ 5219283 w 12"/>
                <a:gd name="T1" fmla="*/ 0 h 5"/>
                <a:gd name="T2" fmla="*/ 6959044 w 12"/>
                <a:gd name="T3" fmla="*/ 9207244 h 5"/>
                <a:gd name="T4" fmla="*/ 17397610 w 12"/>
                <a:gd name="T5" fmla="*/ 5524346 h 5"/>
                <a:gd name="T6" fmla="*/ 5219283 w 1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5"/>
                <a:gd name="T14" fmla="*/ 12 w 12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5">
                  <a:moveTo>
                    <a:pt x="3" y="0"/>
                  </a:moveTo>
                  <a:cubicBezTo>
                    <a:pt x="0" y="1"/>
                    <a:pt x="1" y="5"/>
                    <a:pt x="4" y="5"/>
                  </a:cubicBezTo>
                  <a:cubicBezTo>
                    <a:pt x="7" y="4"/>
                    <a:pt x="12" y="3"/>
                    <a:pt x="10" y="3"/>
                  </a:cubicBezTo>
                  <a:cubicBezTo>
                    <a:pt x="9" y="3"/>
                    <a:pt x="5" y="0"/>
                    <a:pt x="3" y="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28" name="Freeform 130"/>
            <p:cNvSpPr>
              <a:spLocks noChangeArrowheads="1"/>
            </p:cNvSpPr>
            <p:nvPr/>
          </p:nvSpPr>
          <p:spPr bwMode="auto">
            <a:xfrm>
              <a:off x="1928736" y="2124374"/>
              <a:ext cx="21777" cy="12439"/>
            </a:xfrm>
            <a:custGeom>
              <a:avLst/>
              <a:gdLst>
                <a:gd name="T0" fmla="*/ 12884265 w 15"/>
                <a:gd name="T1" fmla="*/ 5730233 h 9"/>
                <a:gd name="T2" fmla="*/ 1840997 w 15"/>
                <a:gd name="T3" fmla="*/ 15282001 h 9"/>
                <a:gd name="T4" fmla="*/ 23927535 w 15"/>
                <a:gd name="T5" fmla="*/ 11461848 h 9"/>
                <a:gd name="T6" fmla="*/ 25767174 w 15"/>
                <a:gd name="T7" fmla="*/ 1910077 h 9"/>
                <a:gd name="T8" fmla="*/ 12884265 w 15"/>
                <a:gd name="T9" fmla="*/ 573023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9"/>
                <a:gd name="T17" fmla="*/ 15 w 15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9">
                  <a:moveTo>
                    <a:pt x="7" y="3"/>
                  </a:moveTo>
                  <a:cubicBezTo>
                    <a:pt x="5" y="3"/>
                    <a:pt x="0" y="6"/>
                    <a:pt x="1" y="8"/>
                  </a:cubicBezTo>
                  <a:cubicBezTo>
                    <a:pt x="1" y="9"/>
                    <a:pt x="9" y="6"/>
                    <a:pt x="13" y="6"/>
                  </a:cubicBezTo>
                  <a:cubicBezTo>
                    <a:pt x="15" y="6"/>
                    <a:pt x="14" y="2"/>
                    <a:pt x="14" y="1"/>
                  </a:cubicBezTo>
                  <a:cubicBezTo>
                    <a:pt x="13" y="0"/>
                    <a:pt x="9" y="2"/>
                    <a:pt x="7" y="3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29" name="Freeform 131"/>
            <p:cNvSpPr>
              <a:spLocks noChangeArrowheads="1"/>
            </p:cNvSpPr>
            <p:nvPr/>
          </p:nvSpPr>
          <p:spPr bwMode="auto">
            <a:xfrm>
              <a:off x="1885182" y="2145858"/>
              <a:ext cx="14518" cy="12439"/>
            </a:xfrm>
            <a:custGeom>
              <a:avLst/>
              <a:gdLst>
                <a:gd name="T0" fmla="*/ 12884580 w 10"/>
                <a:gd name="T1" fmla="*/ 1910077 h 9"/>
                <a:gd name="T2" fmla="*/ 0 w 10"/>
                <a:gd name="T3" fmla="*/ 15282001 h 9"/>
                <a:gd name="T4" fmla="*/ 14725621 w 10"/>
                <a:gd name="T5" fmla="*/ 7640310 h 9"/>
                <a:gd name="T6" fmla="*/ 12884580 w 10"/>
                <a:gd name="T7" fmla="*/ 1910077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9"/>
                <a:gd name="T14" fmla="*/ 10 w 10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9">
                  <a:moveTo>
                    <a:pt x="7" y="1"/>
                  </a:moveTo>
                  <a:cubicBezTo>
                    <a:pt x="5" y="0"/>
                    <a:pt x="0" y="7"/>
                    <a:pt x="0" y="8"/>
                  </a:cubicBezTo>
                  <a:cubicBezTo>
                    <a:pt x="0" y="9"/>
                    <a:pt x="8" y="4"/>
                    <a:pt x="8" y="4"/>
                  </a:cubicBezTo>
                  <a:cubicBezTo>
                    <a:pt x="10" y="3"/>
                    <a:pt x="9" y="1"/>
                    <a:pt x="7" y="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30" name="Freeform 132"/>
            <p:cNvSpPr>
              <a:spLocks noChangeArrowheads="1"/>
            </p:cNvSpPr>
            <p:nvPr/>
          </p:nvSpPr>
          <p:spPr bwMode="auto">
            <a:xfrm>
              <a:off x="1857356" y="2156036"/>
              <a:ext cx="21777" cy="12439"/>
            </a:xfrm>
            <a:custGeom>
              <a:avLst/>
              <a:gdLst>
                <a:gd name="T0" fmla="*/ 20245537 w 15"/>
                <a:gd name="T1" fmla="*/ 0 h 9"/>
                <a:gd name="T2" fmla="*/ 1840997 w 15"/>
                <a:gd name="T3" fmla="*/ 13371925 h 9"/>
                <a:gd name="T4" fmla="*/ 20245537 w 15"/>
                <a:gd name="T5" fmla="*/ 0 h 9"/>
                <a:gd name="T6" fmla="*/ 0 60000 65536"/>
                <a:gd name="T7" fmla="*/ 0 60000 65536"/>
                <a:gd name="T8" fmla="*/ 0 60000 65536"/>
                <a:gd name="T9" fmla="*/ 0 w 15"/>
                <a:gd name="T10" fmla="*/ 0 h 9"/>
                <a:gd name="T11" fmla="*/ 15 w 15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9">
                  <a:moveTo>
                    <a:pt x="11" y="0"/>
                  </a:moveTo>
                  <a:cubicBezTo>
                    <a:pt x="10" y="0"/>
                    <a:pt x="0" y="5"/>
                    <a:pt x="1" y="7"/>
                  </a:cubicBezTo>
                  <a:cubicBezTo>
                    <a:pt x="3" y="9"/>
                    <a:pt x="15" y="1"/>
                    <a:pt x="11" y="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31" name="Freeform 133"/>
            <p:cNvSpPr>
              <a:spLocks noChangeArrowheads="1"/>
            </p:cNvSpPr>
            <p:nvPr/>
          </p:nvSpPr>
          <p:spPr bwMode="auto">
            <a:xfrm>
              <a:off x="1942044" y="2011295"/>
              <a:ext cx="24196" cy="15831"/>
            </a:xfrm>
            <a:custGeom>
              <a:avLst/>
              <a:gdLst>
                <a:gd name="T0" fmla="*/ 5306934 w 17"/>
                <a:gd name="T1" fmla="*/ 10356352 h 11"/>
                <a:gd name="T2" fmla="*/ 12382847 w 17"/>
                <a:gd name="T3" fmla="*/ 20712703 h 11"/>
                <a:gd name="T4" fmla="*/ 24767025 w 17"/>
                <a:gd name="T5" fmla="*/ 18641721 h 11"/>
                <a:gd name="T6" fmla="*/ 26536002 w 17"/>
                <a:gd name="T7" fmla="*/ 4141965 h 11"/>
                <a:gd name="T8" fmla="*/ 5306934 w 17"/>
                <a:gd name="T9" fmla="*/ 1035635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1"/>
                <a:gd name="T17" fmla="*/ 17 w 17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1">
                  <a:moveTo>
                    <a:pt x="3" y="5"/>
                  </a:moveTo>
                  <a:cubicBezTo>
                    <a:pt x="0" y="6"/>
                    <a:pt x="6" y="9"/>
                    <a:pt x="7" y="10"/>
                  </a:cubicBezTo>
                  <a:cubicBezTo>
                    <a:pt x="9" y="11"/>
                    <a:pt x="12" y="9"/>
                    <a:pt x="14" y="9"/>
                  </a:cubicBezTo>
                  <a:cubicBezTo>
                    <a:pt x="17" y="9"/>
                    <a:pt x="15" y="4"/>
                    <a:pt x="15" y="2"/>
                  </a:cubicBezTo>
                  <a:cubicBezTo>
                    <a:pt x="14" y="0"/>
                    <a:pt x="6" y="4"/>
                    <a:pt x="3" y="5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32" name="Freeform 134"/>
            <p:cNvSpPr>
              <a:spLocks noChangeArrowheads="1"/>
            </p:cNvSpPr>
            <p:nvPr/>
          </p:nvSpPr>
          <p:spPr bwMode="auto">
            <a:xfrm>
              <a:off x="3078070" y="2157166"/>
              <a:ext cx="27826" cy="13569"/>
            </a:xfrm>
            <a:custGeom>
              <a:avLst/>
              <a:gdLst>
                <a:gd name="T0" fmla="*/ 29217259 w 18"/>
                <a:gd name="T1" fmla="*/ 18411774 h 10"/>
                <a:gd name="T2" fmla="*/ 22956311 w 18"/>
                <a:gd name="T3" fmla="*/ 7365253 h 10"/>
                <a:gd name="T4" fmla="*/ 2087463 w 18"/>
                <a:gd name="T5" fmla="*/ 1841313 h 10"/>
                <a:gd name="T6" fmla="*/ 4173481 w 18"/>
                <a:gd name="T7" fmla="*/ 11046521 h 10"/>
                <a:gd name="T8" fmla="*/ 29217259 w 18"/>
                <a:gd name="T9" fmla="*/ 1841177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10"/>
                <a:gd name="T17" fmla="*/ 18 w 18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10">
                  <a:moveTo>
                    <a:pt x="14" y="10"/>
                  </a:moveTo>
                  <a:cubicBezTo>
                    <a:pt x="18" y="9"/>
                    <a:pt x="15" y="5"/>
                    <a:pt x="11" y="4"/>
                  </a:cubicBezTo>
                  <a:cubicBezTo>
                    <a:pt x="7" y="3"/>
                    <a:pt x="3" y="1"/>
                    <a:pt x="1" y="1"/>
                  </a:cubicBezTo>
                  <a:cubicBezTo>
                    <a:pt x="0" y="0"/>
                    <a:pt x="0" y="4"/>
                    <a:pt x="2" y="6"/>
                  </a:cubicBezTo>
                  <a:cubicBezTo>
                    <a:pt x="4" y="8"/>
                    <a:pt x="10" y="10"/>
                    <a:pt x="14" y="1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33" name="Freeform 135"/>
            <p:cNvSpPr>
              <a:spLocks noChangeArrowheads="1"/>
            </p:cNvSpPr>
            <p:nvPr/>
          </p:nvSpPr>
          <p:spPr bwMode="auto">
            <a:xfrm>
              <a:off x="4404040" y="2107412"/>
              <a:ext cx="29035" cy="21485"/>
            </a:xfrm>
            <a:custGeom>
              <a:avLst/>
              <a:gdLst>
                <a:gd name="T0" fmla="*/ 18405669 w 20"/>
                <a:gd name="T1" fmla="*/ 7212245 h 16"/>
                <a:gd name="T2" fmla="*/ 3680591 w 20"/>
                <a:gd name="T3" fmla="*/ 10819038 h 16"/>
                <a:gd name="T4" fmla="*/ 11043129 w 20"/>
                <a:gd name="T5" fmla="*/ 18031283 h 16"/>
                <a:gd name="T6" fmla="*/ 20245286 w 20"/>
                <a:gd name="T7" fmla="*/ 28850323 h 16"/>
                <a:gd name="T8" fmla="*/ 31288418 w 20"/>
                <a:gd name="T9" fmla="*/ 27046927 h 16"/>
                <a:gd name="T10" fmla="*/ 29447444 w 20"/>
                <a:gd name="T11" fmla="*/ 14425833 h 16"/>
                <a:gd name="T12" fmla="*/ 33129391 w 20"/>
                <a:gd name="T13" fmla="*/ 1803397 h 16"/>
                <a:gd name="T14" fmla="*/ 18405669 w 20"/>
                <a:gd name="T15" fmla="*/ 7212245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"/>
                <a:gd name="T25" fmla="*/ 0 h 16"/>
                <a:gd name="T26" fmla="*/ 20 w 20"/>
                <a:gd name="T27" fmla="*/ 16 h 1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" h="16">
                  <a:moveTo>
                    <a:pt x="10" y="4"/>
                  </a:moveTo>
                  <a:cubicBezTo>
                    <a:pt x="9" y="6"/>
                    <a:pt x="5" y="6"/>
                    <a:pt x="2" y="6"/>
                  </a:cubicBezTo>
                  <a:cubicBezTo>
                    <a:pt x="0" y="5"/>
                    <a:pt x="2" y="8"/>
                    <a:pt x="6" y="10"/>
                  </a:cubicBezTo>
                  <a:cubicBezTo>
                    <a:pt x="10" y="12"/>
                    <a:pt x="9" y="15"/>
                    <a:pt x="11" y="16"/>
                  </a:cubicBezTo>
                  <a:cubicBezTo>
                    <a:pt x="15" y="16"/>
                    <a:pt x="15" y="15"/>
                    <a:pt x="17" y="15"/>
                  </a:cubicBezTo>
                  <a:cubicBezTo>
                    <a:pt x="20" y="15"/>
                    <a:pt x="16" y="10"/>
                    <a:pt x="16" y="8"/>
                  </a:cubicBezTo>
                  <a:cubicBezTo>
                    <a:pt x="16" y="5"/>
                    <a:pt x="17" y="3"/>
                    <a:pt x="18" y="1"/>
                  </a:cubicBezTo>
                  <a:cubicBezTo>
                    <a:pt x="19" y="0"/>
                    <a:pt x="12" y="3"/>
                    <a:pt x="10" y="4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34" name="Freeform 136"/>
            <p:cNvSpPr>
              <a:spLocks noChangeArrowheads="1"/>
            </p:cNvSpPr>
            <p:nvPr/>
          </p:nvSpPr>
          <p:spPr bwMode="auto">
            <a:xfrm>
              <a:off x="4511715" y="2070096"/>
              <a:ext cx="19357" cy="23746"/>
            </a:xfrm>
            <a:custGeom>
              <a:avLst/>
              <a:gdLst>
                <a:gd name="T0" fmla="*/ 17425273 w 13"/>
                <a:gd name="T1" fmla="*/ 17559466 h 17"/>
                <a:gd name="T2" fmla="*/ 23234629 w 13"/>
                <a:gd name="T3" fmla="*/ 3902725 h 17"/>
                <a:gd name="T4" fmla="*/ 7744875 w 13"/>
                <a:gd name="T5" fmla="*/ 9755414 h 17"/>
                <a:gd name="T6" fmla="*/ 3872438 w 13"/>
                <a:gd name="T7" fmla="*/ 29266244 h 17"/>
                <a:gd name="T8" fmla="*/ 17425273 w 13"/>
                <a:gd name="T9" fmla="*/ 1755946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7"/>
                <a:gd name="T17" fmla="*/ 13 w 13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7">
                  <a:moveTo>
                    <a:pt x="9" y="9"/>
                  </a:moveTo>
                  <a:cubicBezTo>
                    <a:pt x="10" y="8"/>
                    <a:pt x="10" y="4"/>
                    <a:pt x="12" y="2"/>
                  </a:cubicBezTo>
                  <a:cubicBezTo>
                    <a:pt x="13" y="0"/>
                    <a:pt x="8" y="2"/>
                    <a:pt x="4" y="5"/>
                  </a:cubicBezTo>
                  <a:cubicBezTo>
                    <a:pt x="0" y="7"/>
                    <a:pt x="0" y="13"/>
                    <a:pt x="2" y="15"/>
                  </a:cubicBezTo>
                  <a:cubicBezTo>
                    <a:pt x="3" y="17"/>
                    <a:pt x="8" y="10"/>
                    <a:pt x="9" y="9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35" name="Freeform 137"/>
            <p:cNvSpPr>
              <a:spLocks noChangeArrowheads="1"/>
            </p:cNvSpPr>
            <p:nvPr/>
          </p:nvSpPr>
          <p:spPr bwMode="auto">
            <a:xfrm>
              <a:off x="4562527" y="2054265"/>
              <a:ext cx="20567" cy="12439"/>
            </a:xfrm>
            <a:custGeom>
              <a:avLst/>
              <a:gdLst>
                <a:gd name="T0" fmla="*/ 9422801 w 14"/>
                <a:gd name="T1" fmla="*/ 17192078 h 9"/>
                <a:gd name="T2" fmla="*/ 24498738 w 14"/>
                <a:gd name="T3" fmla="*/ 5730233 h 9"/>
                <a:gd name="T4" fmla="*/ 16960768 w 14"/>
                <a:gd name="T5" fmla="*/ 1910077 h 9"/>
                <a:gd name="T6" fmla="*/ 3769670 w 14"/>
                <a:gd name="T7" fmla="*/ 3820155 h 9"/>
                <a:gd name="T8" fmla="*/ 9422801 w 14"/>
                <a:gd name="T9" fmla="*/ 1719207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9"/>
                <a:gd name="T17" fmla="*/ 14 w 14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9">
                  <a:moveTo>
                    <a:pt x="5" y="9"/>
                  </a:moveTo>
                  <a:cubicBezTo>
                    <a:pt x="9" y="8"/>
                    <a:pt x="12" y="4"/>
                    <a:pt x="13" y="3"/>
                  </a:cubicBezTo>
                  <a:cubicBezTo>
                    <a:pt x="14" y="2"/>
                    <a:pt x="12" y="0"/>
                    <a:pt x="9" y="1"/>
                  </a:cubicBezTo>
                  <a:cubicBezTo>
                    <a:pt x="7" y="2"/>
                    <a:pt x="4" y="1"/>
                    <a:pt x="2" y="2"/>
                  </a:cubicBezTo>
                  <a:cubicBezTo>
                    <a:pt x="0" y="3"/>
                    <a:pt x="2" y="9"/>
                    <a:pt x="5" y="9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36" name="Freeform 138"/>
            <p:cNvSpPr>
              <a:spLocks noChangeArrowheads="1"/>
            </p:cNvSpPr>
            <p:nvPr/>
          </p:nvSpPr>
          <p:spPr bwMode="auto">
            <a:xfrm>
              <a:off x="4566157" y="2045219"/>
              <a:ext cx="10888" cy="5654"/>
            </a:xfrm>
            <a:custGeom>
              <a:avLst/>
              <a:gdLst>
                <a:gd name="T0" fmla="*/ 10564557 w 7"/>
                <a:gd name="T1" fmla="*/ 1998689 h 4"/>
                <a:gd name="T2" fmla="*/ 6339026 w 7"/>
                <a:gd name="T3" fmla="*/ 7991928 h 4"/>
                <a:gd name="T4" fmla="*/ 10564557 w 7"/>
                <a:gd name="T5" fmla="*/ 1998689 h 4"/>
                <a:gd name="T6" fmla="*/ 0 60000 65536"/>
                <a:gd name="T7" fmla="*/ 0 60000 65536"/>
                <a:gd name="T8" fmla="*/ 0 60000 65536"/>
                <a:gd name="T9" fmla="*/ 0 w 7"/>
                <a:gd name="T10" fmla="*/ 0 h 4"/>
                <a:gd name="T11" fmla="*/ 7 w 7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4">
                  <a:moveTo>
                    <a:pt x="5" y="1"/>
                  </a:moveTo>
                  <a:cubicBezTo>
                    <a:pt x="3" y="2"/>
                    <a:pt x="0" y="4"/>
                    <a:pt x="3" y="4"/>
                  </a:cubicBezTo>
                  <a:cubicBezTo>
                    <a:pt x="7" y="4"/>
                    <a:pt x="6" y="0"/>
                    <a:pt x="5" y="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37" name="Freeform 139"/>
            <p:cNvSpPr>
              <a:spLocks noChangeArrowheads="1"/>
            </p:cNvSpPr>
            <p:nvPr/>
          </p:nvSpPr>
          <p:spPr bwMode="auto">
            <a:xfrm>
              <a:off x="5119048" y="3337706"/>
              <a:ext cx="14518" cy="13569"/>
            </a:xfrm>
            <a:custGeom>
              <a:avLst/>
              <a:gdLst>
                <a:gd name="T0" fmla="*/ 5521768 w 10"/>
                <a:gd name="T1" fmla="*/ 3682627 h 10"/>
                <a:gd name="T2" fmla="*/ 14725621 w 10"/>
                <a:gd name="T3" fmla="*/ 14729149 h 10"/>
                <a:gd name="T4" fmla="*/ 5521768 w 10"/>
                <a:gd name="T5" fmla="*/ 3682627 h 10"/>
                <a:gd name="T6" fmla="*/ 0 60000 65536"/>
                <a:gd name="T7" fmla="*/ 0 60000 65536"/>
                <a:gd name="T8" fmla="*/ 0 60000 65536"/>
                <a:gd name="T9" fmla="*/ 0 w 10"/>
                <a:gd name="T10" fmla="*/ 0 h 10"/>
                <a:gd name="T11" fmla="*/ 10 w 10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10">
                  <a:moveTo>
                    <a:pt x="3" y="2"/>
                  </a:moveTo>
                  <a:cubicBezTo>
                    <a:pt x="0" y="4"/>
                    <a:pt x="5" y="10"/>
                    <a:pt x="8" y="8"/>
                  </a:cubicBezTo>
                  <a:cubicBezTo>
                    <a:pt x="10" y="5"/>
                    <a:pt x="7" y="0"/>
                    <a:pt x="3" y="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38" name="Freeform 140"/>
            <p:cNvSpPr>
              <a:spLocks noChangeArrowheads="1"/>
            </p:cNvSpPr>
            <p:nvPr/>
          </p:nvSpPr>
          <p:spPr bwMode="auto">
            <a:xfrm>
              <a:off x="6830951" y="3143211"/>
              <a:ext cx="26616" cy="11308"/>
            </a:xfrm>
            <a:custGeom>
              <a:avLst/>
              <a:gdLst>
                <a:gd name="T0" fmla="*/ 15274170 w 18"/>
                <a:gd name="T1" fmla="*/ 11987893 h 8"/>
                <a:gd name="T2" fmla="*/ 32457957 w 18"/>
                <a:gd name="T3" fmla="*/ 11987893 h 8"/>
                <a:gd name="T4" fmla="*/ 3819234 w 18"/>
                <a:gd name="T5" fmla="*/ 0 h 8"/>
                <a:gd name="T6" fmla="*/ 15274170 w 18"/>
                <a:gd name="T7" fmla="*/ 11987893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"/>
                <a:gd name="T13" fmla="*/ 0 h 8"/>
                <a:gd name="T14" fmla="*/ 18 w 18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" h="8">
                  <a:moveTo>
                    <a:pt x="8" y="6"/>
                  </a:moveTo>
                  <a:cubicBezTo>
                    <a:pt x="11" y="8"/>
                    <a:pt x="16" y="7"/>
                    <a:pt x="17" y="6"/>
                  </a:cubicBezTo>
                  <a:cubicBezTo>
                    <a:pt x="18" y="3"/>
                    <a:pt x="4" y="0"/>
                    <a:pt x="2" y="0"/>
                  </a:cubicBezTo>
                  <a:cubicBezTo>
                    <a:pt x="0" y="1"/>
                    <a:pt x="4" y="4"/>
                    <a:pt x="8" y="6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39" name="Freeform 141"/>
            <p:cNvSpPr>
              <a:spLocks noChangeArrowheads="1"/>
            </p:cNvSpPr>
            <p:nvPr/>
          </p:nvSpPr>
          <p:spPr bwMode="auto">
            <a:xfrm>
              <a:off x="6876925" y="3162435"/>
              <a:ext cx="15727" cy="7915"/>
            </a:xfrm>
            <a:custGeom>
              <a:avLst/>
              <a:gdLst>
                <a:gd name="T0" fmla="*/ 1785017 w 11"/>
                <a:gd name="T1" fmla="*/ 5011778 h 5"/>
                <a:gd name="T2" fmla="*/ 17851510 w 11"/>
                <a:gd name="T3" fmla="*/ 7517667 h 5"/>
                <a:gd name="T4" fmla="*/ 1785017 w 11"/>
                <a:gd name="T5" fmla="*/ 5011778 h 5"/>
                <a:gd name="T6" fmla="*/ 0 60000 65536"/>
                <a:gd name="T7" fmla="*/ 0 60000 65536"/>
                <a:gd name="T8" fmla="*/ 0 60000 65536"/>
                <a:gd name="T9" fmla="*/ 0 w 11"/>
                <a:gd name="T10" fmla="*/ 0 h 5"/>
                <a:gd name="T11" fmla="*/ 11 w 11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5">
                  <a:moveTo>
                    <a:pt x="1" y="2"/>
                  </a:moveTo>
                  <a:cubicBezTo>
                    <a:pt x="1" y="4"/>
                    <a:pt x="10" y="5"/>
                    <a:pt x="10" y="3"/>
                  </a:cubicBezTo>
                  <a:cubicBezTo>
                    <a:pt x="11" y="1"/>
                    <a:pt x="0" y="0"/>
                    <a:pt x="1" y="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40" name="Freeform 142"/>
            <p:cNvSpPr>
              <a:spLocks noChangeArrowheads="1"/>
            </p:cNvSpPr>
            <p:nvPr/>
          </p:nvSpPr>
          <p:spPr bwMode="auto">
            <a:xfrm>
              <a:off x="6797077" y="3116072"/>
              <a:ext cx="36295" cy="18093"/>
            </a:xfrm>
            <a:custGeom>
              <a:avLst/>
              <a:gdLst>
                <a:gd name="T0" fmla="*/ 12884391 w 25"/>
                <a:gd name="T1" fmla="*/ 0 h 13"/>
                <a:gd name="T2" fmla="*/ 40492826 w 25"/>
                <a:gd name="T3" fmla="*/ 19370644 h 13"/>
                <a:gd name="T4" fmla="*/ 12884391 w 25"/>
                <a:gd name="T5" fmla="*/ 0 h 13"/>
                <a:gd name="T6" fmla="*/ 0 60000 65536"/>
                <a:gd name="T7" fmla="*/ 0 60000 65536"/>
                <a:gd name="T8" fmla="*/ 0 60000 65536"/>
                <a:gd name="T9" fmla="*/ 0 w 25"/>
                <a:gd name="T10" fmla="*/ 0 h 13"/>
                <a:gd name="T11" fmla="*/ 25 w 25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" h="13">
                  <a:moveTo>
                    <a:pt x="7" y="0"/>
                  </a:moveTo>
                  <a:cubicBezTo>
                    <a:pt x="0" y="0"/>
                    <a:pt x="20" y="13"/>
                    <a:pt x="22" y="10"/>
                  </a:cubicBezTo>
                  <a:cubicBezTo>
                    <a:pt x="25" y="5"/>
                    <a:pt x="13" y="0"/>
                    <a:pt x="7" y="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41" name="Freeform 143"/>
            <p:cNvSpPr>
              <a:spLocks noChangeArrowheads="1"/>
            </p:cNvSpPr>
            <p:nvPr/>
          </p:nvSpPr>
          <p:spPr bwMode="auto">
            <a:xfrm>
              <a:off x="4446385" y="2463609"/>
              <a:ext cx="10888" cy="5654"/>
            </a:xfrm>
            <a:custGeom>
              <a:avLst/>
              <a:gdLst>
                <a:gd name="T0" fmla="*/ 2113493 w 7"/>
                <a:gd name="T1" fmla="*/ 3995964 h 4"/>
                <a:gd name="T2" fmla="*/ 12676599 w 7"/>
                <a:gd name="T3" fmla="*/ 3995964 h 4"/>
                <a:gd name="T4" fmla="*/ 2113493 w 7"/>
                <a:gd name="T5" fmla="*/ 3995964 h 4"/>
                <a:gd name="T6" fmla="*/ 0 60000 65536"/>
                <a:gd name="T7" fmla="*/ 0 60000 65536"/>
                <a:gd name="T8" fmla="*/ 0 60000 65536"/>
                <a:gd name="T9" fmla="*/ 0 w 7"/>
                <a:gd name="T10" fmla="*/ 0 h 4"/>
                <a:gd name="T11" fmla="*/ 7 w 7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4">
                  <a:moveTo>
                    <a:pt x="1" y="2"/>
                  </a:moveTo>
                  <a:cubicBezTo>
                    <a:pt x="2" y="4"/>
                    <a:pt x="7" y="4"/>
                    <a:pt x="6" y="2"/>
                  </a:cubicBezTo>
                  <a:cubicBezTo>
                    <a:pt x="4" y="0"/>
                    <a:pt x="0" y="0"/>
                    <a:pt x="1" y="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42" name="Freeform 144"/>
            <p:cNvSpPr>
              <a:spLocks noChangeArrowheads="1"/>
            </p:cNvSpPr>
            <p:nvPr/>
          </p:nvSpPr>
          <p:spPr bwMode="auto">
            <a:xfrm>
              <a:off x="3840261" y="2782491"/>
              <a:ext cx="10888" cy="6785"/>
            </a:xfrm>
            <a:custGeom>
              <a:avLst/>
              <a:gdLst>
                <a:gd name="T0" fmla="*/ 4853474 w 8"/>
                <a:gd name="T1" fmla="*/ 3682898 h 5"/>
                <a:gd name="T2" fmla="*/ 9705676 w 8"/>
                <a:gd name="T3" fmla="*/ 5524346 h 5"/>
                <a:gd name="T4" fmla="*/ 4853474 w 8"/>
                <a:gd name="T5" fmla="*/ 3682898 h 5"/>
                <a:gd name="T6" fmla="*/ 0 60000 65536"/>
                <a:gd name="T7" fmla="*/ 0 60000 65536"/>
                <a:gd name="T8" fmla="*/ 0 60000 65536"/>
                <a:gd name="T9" fmla="*/ 0 w 8"/>
                <a:gd name="T10" fmla="*/ 0 h 5"/>
                <a:gd name="T11" fmla="*/ 8 w 8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5">
                  <a:moveTo>
                    <a:pt x="3" y="2"/>
                  </a:moveTo>
                  <a:cubicBezTo>
                    <a:pt x="0" y="3"/>
                    <a:pt x="5" y="5"/>
                    <a:pt x="6" y="3"/>
                  </a:cubicBezTo>
                  <a:cubicBezTo>
                    <a:pt x="8" y="2"/>
                    <a:pt x="6" y="0"/>
                    <a:pt x="3" y="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43" name="Freeform 145"/>
            <p:cNvSpPr>
              <a:spLocks noChangeArrowheads="1"/>
            </p:cNvSpPr>
            <p:nvPr/>
          </p:nvSpPr>
          <p:spPr bwMode="auto">
            <a:xfrm>
              <a:off x="4333870" y="2952108"/>
              <a:ext cx="12099" cy="6785"/>
            </a:xfrm>
            <a:custGeom>
              <a:avLst/>
              <a:gdLst>
                <a:gd name="T0" fmla="*/ 11982947 w 8"/>
                <a:gd name="T1" fmla="*/ 7365796 h 5"/>
                <a:gd name="T2" fmla="*/ 7989101 w 8"/>
                <a:gd name="T3" fmla="*/ 1841449 h 5"/>
                <a:gd name="T4" fmla="*/ 11982947 w 8"/>
                <a:gd name="T5" fmla="*/ 7365796 h 5"/>
                <a:gd name="T6" fmla="*/ 0 60000 65536"/>
                <a:gd name="T7" fmla="*/ 0 60000 65536"/>
                <a:gd name="T8" fmla="*/ 0 60000 65536"/>
                <a:gd name="T9" fmla="*/ 0 w 8"/>
                <a:gd name="T10" fmla="*/ 0 h 5"/>
                <a:gd name="T11" fmla="*/ 8 w 8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5">
                  <a:moveTo>
                    <a:pt x="6" y="4"/>
                  </a:moveTo>
                  <a:cubicBezTo>
                    <a:pt x="7" y="3"/>
                    <a:pt x="8" y="0"/>
                    <a:pt x="4" y="1"/>
                  </a:cubicBezTo>
                  <a:cubicBezTo>
                    <a:pt x="0" y="2"/>
                    <a:pt x="5" y="5"/>
                    <a:pt x="6" y="4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44" name="Freeform 146"/>
            <p:cNvSpPr>
              <a:spLocks noChangeArrowheads="1"/>
            </p:cNvSpPr>
            <p:nvPr/>
          </p:nvSpPr>
          <p:spPr bwMode="auto">
            <a:xfrm>
              <a:off x="4307254" y="2992817"/>
              <a:ext cx="7259" cy="5654"/>
            </a:xfrm>
            <a:custGeom>
              <a:avLst/>
              <a:gdLst>
                <a:gd name="T0" fmla="*/ 3680456 w 5"/>
                <a:gd name="T1" fmla="*/ 1998689 h 4"/>
                <a:gd name="T2" fmla="*/ 5521361 w 5"/>
                <a:gd name="T3" fmla="*/ 7991928 h 4"/>
                <a:gd name="T4" fmla="*/ 3680456 w 5"/>
                <a:gd name="T5" fmla="*/ 1998689 h 4"/>
                <a:gd name="T6" fmla="*/ 0 60000 65536"/>
                <a:gd name="T7" fmla="*/ 0 60000 65536"/>
                <a:gd name="T8" fmla="*/ 0 60000 65536"/>
                <a:gd name="T9" fmla="*/ 0 w 5"/>
                <a:gd name="T10" fmla="*/ 0 h 4"/>
                <a:gd name="T11" fmla="*/ 5 w 5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4">
                  <a:moveTo>
                    <a:pt x="2" y="1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3" y="0"/>
                    <a:pt x="2" y="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45" name="Freeform 147"/>
            <p:cNvSpPr>
              <a:spLocks noChangeArrowheads="1"/>
            </p:cNvSpPr>
            <p:nvPr/>
          </p:nvSpPr>
          <p:spPr bwMode="auto">
            <a:xfrm>
              <a:off x="5100901" y="3061795"/>
              <a:ext cx="12099" cy="7915"/>
            </a:xfrm>
            <a:custGeom>
              <a:avLst/>
              <a:gdLst>
                <a:gd name="T0" fmla="*/ 13981281 w 8"/>
                <a:gd name="T1" fmla="*/ 6961243 h 6"/>
                <a:gd name="T2" fmla="*/ 7989101 w 8"/>
                <a:gd name="T3" fmla="*/ 3479962 h 6"/>
                <a:gd name="T4" fmla="*/ 13981281 w 8"/>
                <a:gd name="T5" fmla="*/ 6961243 h 6"/>
                <a:gd name="T6" fmla="*/ 0 60000 65536"/>
                <a:gd name="T7" fmla="*/ 0 60000 65536"/>
                <a:gd name="T8" fmla="*/ 0 60000 65536"/>
                <a:gd name="T9" fmla="*/ 0 w 8"/>
                <a:gd name="T10" fmla="*/ 0 h 6"/>
                <a:gd name="T11" fmla="*/ 8 w 8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6">
                  <a:moveTo>
                    <a:pt x="7" y="4"/>
                  </a:moveTo>
                  <a:cubicBezTo>
                    <a:pt x="8" y="3"/>
                    <a:pt x="7" y="0"/>
                    <a:pt x="4" y="2"/>
                  </a:cubicBezTo>
                  <a:cubicBezTo>
                    <a:pt x="0" y="3"/>
                    <a:pt x="5" y="6"/>
                    <a:pt x="7" y="4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46" name="Freeform 148"/>
            <p:cNvSpPr>
              <a:spLocks noChangeArrowheads="1"/>
            </p:cNvSpPr>
            <p:nvPr/>
          </p:nvSpPr>
          <p:spPr bwMode="auto">
            <a:xfrm>
              <a:off x="4998065" y="2606088"/>
              <a:ext cx="4839" cy="6785"/>
            </a:xfrm>
            <a:custGeom>
              <a:avLst/>
              <a:gdLst>
                <a:gd name="T0" fmla="*/ 1278595 w 4"/>
                <a:gd name="T1" fmla="*/ 3682898 h 5"/>
                <a:gd name="T2" fmla="*/ 5112121 w 4"/>
                <a:gd name="T3" fmla="*/ 7365796 h 5"/>
                <a:gd name="T4" fmla="*/ 1278595 w 4"/>
                <a:gd name="T5" fmla="*/ 3682898 h 5"/>
                <a:gd name="T6" fmla="*/ 0 60000 65536"/>
                <a:gd name="T7" fmla="*/ 0 60000 65536"/>
                <a:gd name="T8" fmla="*/ 0 60000 65536"/>
                <a:gd name="T9" fmla="*/ 0 w 4"/>
                <a:gd name="T10" fmla="*/ 0 h 5"/>
                <a:gd name="T11" fmla="*/ 4 w 4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5">
                  <a:moveTo>
                    <a:pt x="1" y="2"/>
                  </a:moveTo>
                  <a:cubicBezTo>
                    <a:pt x="0" y="3"/>
                    <a:pt x="3" y="5"/>
                    <a:pt x="4" y="4"/>
                  </a:cubicBezTo>
                  <a:cubicBezTo>
                    <a:pt x="4" y="3"/>
                    <a:pt x="2" y="0"/>
                    <a:pt x="1" y="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47" name="Freeform 149"/>
            <p:cNvSpPr>
              <a:spLocks noChangeArrowheads="1"/>
            </p:cNvSpPr>
            <p:nvPr/>
          </p:nvSpPr>
          <p:spPr bwMode="auto">
            <a:xfrm>
              <a:off x="4902488" y="3183919"/>
              <a:ext cx="19357" cy="9046"/>
            </a:xfrm>
            <a:custGeom>
              <a:avLst/>
              <a:gdLst>
                <a:gd name="T0" fmla="*/ 9680398 w 13"/>
                <a:gd name="T1" fmla="*/ 0 h 7"/>
                <a:gd name="T2" fmla="*/ 15489751 w 13"/>
                <a:gd name="T3" fmla="*/ 11690018 h 7"/>
                <a:gd name="T4" fmla="*/ 9680398 w 13"/>
                <a:gd name="T5" fmla="*/ 0 h 7"/>
                <a:gd name="T6" fmla="*/ 0 60000 65536"/>
                <a:gd name="T7" fmla="*/ 0 60000 65536"/>
                <a:gd name="T8" fmla="*/ 0 60000 65536"/>
                <a:gd name="T9" fmla="*/ 0 w 13"/>
                <a:gd name="T10" fmla="*/ 0 h 7"/>
                <a:gd name="T11" fmla="*/ 13 w 13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7">
                  <a:moveTo>
                    <a:pt x="5" y="0"/>
                  </a:moveTo>
                  <a:cubicBezTo>
                    <a:pt x="0" y="0"/>
                    <a:pt x="5" y="7"/>
                    <a:pt x="8" y="7"/>
                  </a:cubicBezTo>
                  <a:cubicBezTo>
                    <a:pt x="13" y="7"/>
                    <a:pt x="10" y="0"/>
                    <a:pt x="5" y="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48" name="Freeform 150"/>
            <p:cNvSpPr>
              <a:spLocks noChangeArrowheads="1"/>
            </p:cNvSpPr>
            <p:nvPr/>
          </p:nvSpPr>
          <p:spPr bwMode="auto">
            <a:xfrm>
              <a:off x="3241397" y="2840161"/>
              <a:ext cx="13308" cy="13569"/>
            </a:xfrm>
            <a:custGeom>
              <a:avLst/>
              <a:gdLst>
                <a:gd name="T0" fmla="*/ 1909617 w 9"/>
                <a:gd name="T1" fmla="*/ 9206566 h 10"/>
                <a:gd name="T2" fmla="*/ 13364554 w 9"/>
                <a:gd name="T3" fmla="*/ 11046521 h 10"/>
                <a:gd name="T4" fmla="*/ 1909617 w 9"/>
                <a:gd name="T5" fmla="*/ 9206566 h 10"/>
                <a:gd name="T6" fmla="*/ 0 60000 65536"/>
                <a:gd name="T7" fmla="*/ 0 60000 65536"/>
                <a:gd name="T8" fmla="*/ 0 60000 65536"/>
                <a:gd name="T9" fmla="*/ 0 w 9"/>
                <a:gd name="T10" fmla="*/ 0 h 10"/>
                <a:gd name="T11" fmla="*/ 9 w 9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0">
                  <a:moveTo>
                    <a:pt x="1" y="5"/>
                  </a:moveTo>
                  <a:cubicBezTo>
                    <a:pt x="0" y="10"/>
                    <a:pt x="5" y="9"/>
                    <a:pt x="7" y="6"/>
                  </a:cubicBezTo>
                  <a:cubicBezTo>
                    <a:pt x="9" y="2"/>
                    <a:pt x="3" y="0"/>
                    <a:pt x="1" y="5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49" name="Freeform 151"/>
            <p:cNvSpPr>
              <a:spLocks noChangeArrowheads="1"/>
            </p:cNvSpPr>
            <p:nvPr/>
          </p:nvSpPr>
          <p:spPr bwMode="auto">
            <a:xfrm>
              <a:off x="6365169" y="2324523"/>
              <a:ext cx="15727" cy="12439"/>
            </a:xfrm>
            <a:custGeom>
              <a:avLst/>
              <a:gdLst>
                <a:gd name="T0" fmla="*/ 4319448 w 10"/>
                <a:gd name="T1" fmla="*/ 15282001 h 9"/>
                <a:gd name="T2" fmla="*/ 19439720 w 10"/>
                <a:gd name="T3" fmla="*/ 1910077 h 9"/>
                <a:gd name="T4" fmla="*/ 4319448 w 10"/>
                <a:gd name="T5" fmla="*/ 15282001 h 9"/>
                <a:gd name="T6" fmla="*/ 0 60000 65536"/>
                <a:gd name="T7" fmla="*/ 0 60000 65536"/>
                <a:gd name="T8" fmla="*/ 0 60000 65536"/>
                <a:gd name="T9" fmla="*/ 0 w 10"/>
                <a:gd name="T10" fmla="*/ 0 h 9"/>
                <a:gd name="T11" fmla="*/ 10 w 10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">
                  <a:moveTo>
                    <a:pt x="2" y="8"/>
                  </a:moveTo>
                  <a:cubicBezTo>
                    <a:pt x="3" y="9"/>
                    <a:pt x="10" y="2"/>
                    <a:pt x="9" y="1"/>
                  </a:cubicBezTo>
                  <a:cubicBezTo>
                    <a:pt x="8" y="0"/>
                    <a:pt x="0" y="7"/>
                    <a:pt x="2" y="8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50" name="Freeform 152"/>
            <p:cNvSpPr>
              <a:spLocks noChangeArrowheads="1"/>
            </p:cNvSpPr>
            <p:nvPr/>
          </p:nvSpPr>
          <p:spPr bwMode="auto">
            <a:xfrm>
              <a:off x="6382106" y="2306430"/>
              <a:ext cx="25407" cy="18093"/>
            </a:xfrm>
            <a:custGeom>
              <a:avLst/>
              <a:gdLst>
                <a:gd name="T0" fmla="*/ 31206761 w 17"/>
                <a:gd name="T1" fmla="*/ 0 h 13"/>
                <a:gd name="T2" fmla="*/ 19504748 w 17"/>
                <a:gd name="T3" fmla="*/ 7747980 h 13"/>
                <a:gd name="T4" fmla="*/ 7801341 w 17"/>
                <a:gd name="T5" fmla="*/ 25181284 h 13"/>
                <a:gd name="T6" fmla="*/ 31206761 w 1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13"/>
                <a:gd name="T14" fmla="*/ 17 w 17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13">
                  <a:moveTo>
                    <a:pt x="16" y="0"/>
                  </a:moveTo>
                  <a:cubicBezTo>
                    <a:pt x="15" y="0"/>
                    <a:pt x="12" y="4"/>
                    <a:pt x="10" y="4"/>
                  </a:cubicBezTo>
                  <a:cubicBezTo>
                    <a:pt x="8" y="4"/>
                    <a:pt x="0" y="10"/>
                    <a:pt x="4" y="13"/>
                  </a:cubicBezTo>
                  <a:cubicBezTo>
                    <a:pt x="5" y="13"/>
                    <a:pt x="17" y="0"/>
                    <a:pt x="16" y="0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51" name="Freeform 153"/>
            <p:cNvSpPr>
              <a:spLocks noChangeArrowheads="1"/>
            </p:cNvSpPr>
            <p:nvPr/>
          </p:nvSpPr>
          <p:spPr bwMode="auto">
            <a:xfrm>
              <a:off x="6413561" y="2291730"/>
              <a:ext cx="13308" cy="12439"/>
            </a:xfrm>
            <a:custGeom>
              <a:avLst/>
              <a:gdLst>
                <a:gd name="T0" fmla="*/ 13364554 w 9"/>
                <a:gd name="T1" fmla="*/ 3820155 h 9"/>
                <a:gd name="T2" fmla="*/ 3819234 w 9"/>
                <a:gd name="T3" fmla="*/ 15282001 h 9"/>
                <a:gd name="T4" fmla="*/ 13364554 w 9"/>
                <a:gd name="T5" fmla="*/ 3820155 h 9"/>
                <a:gd name="T6" fmla="*/ 0 60000 65536"/>
                <a:gd name="T7" fmla="*/ 0 60000 65536"/>
                <a:gd name="T8" fmla="*/ 0 60000 65536"/>
                <a:gd name="T9" fmla="*/ 0 w 9"/>
                <a:gd name="T10" fmla="*/ 0 h 9"/>
                <a:gd name="T11" fmla="*/ 9 w 9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9">
                  <a:moveTo>
                    <a:pt x="7" y="2"/>
                  </a:moveTo>
                  <a:cubicBezTo>
                    <a:pt x="5" y="0"/>
                    <a:pt x="0" y="8"/>
                    <a:pt x="2" y="8"/>
                  </a:cubicBezTo>
                  <a:cubicBezTo>
                    <a:pt x="4" y="9"/>
                    <a:pt x="9" y="4"/>
                    <a:pt x="7" y="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52" name="Freeform 154"/>
            <p:cNvSpPr>
              <a:spLocks noChangeArrowheads="1"/>
            </p:cNvSpPr>
            <p:nvPr/>
          </p:nvSpPr>
          <p:spPr bwMode="auto">
            <a:xfrm>
              <a:off x="6435338" y="2275899"/>
              <a:ext cx="9678" cy="9046"/>
            </a:xfrm>
            <a:custGeom>
              <a:avLst/>
              <a:gdLst>
                <a:gd name="T0" fmla="*/ 10015584 w 7"/>
                <a:gd name="T1" fmla="*/ 2273561 h 6"/>
                <a:gd name="T2" fmla="*/ 3338528 w 7"/>
                <a:gd name="T3" fmla="*/ 9092738 h 6"/>
                <a:gd name="T4" fmla="*/ 10015584 w 7"/>
                <a:gd name="T5" fmla="*/ 2273561 h 6"/>
                <a:gd name="T6" fmla="*/ 0 60000 65536"/>
                <a:gd name="T7" fmla="*/ 0 60000 65536"/>
                <a:gd name="T8" fmla="*/ 0 60000 65536"/>
                <a:gd name="T9" fmla="*/ 0 w 7"/>
                <a:gd name="T10" fmla="*/ 0 h 6"/>
                <a:gd name="T11" fmla="*/ 7 w 7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6">
                  <a:moveTo>
                    <a:pt x="6" y="1"/>
                  </a:moveTo>
                  <a:cubicBezTo>
                    <a:pt x="4" y="0"/>
                    <a:pt x="0" y="2"/>
                    <a:pt x="2" y="4"/>
                  </a:cubicBezTo>
                  <a:cubicBezTo>
                    <a:pt x="4" y="6"/>
                    <a:pt x="7" y="1"/>
                    <a:pt x="6" y="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53" name="Freeform 155"/>
            <p:cNvSpPr>
              <a:spLocks noChangeArrowheads="1"/>
            </p:cNvSpPr>
            <p:nvPr/>
          </p:nvSpPr>
          <p:spPr bwMode="auto">
            <a:xfrm>
              <a:off x="6469214" y="2212575"/>
              <a:ext cx="16938" cy="12439"/>
            </a:xfrm>
            <a:custGeom>
              <a:avLst/>
              <a:gdLst>
                <a:gd name="T0" fmla="*/ 18633872 w 11"/>
                <a:gd name="T1" fmla="*/ 1910077 h 9"/>
                <a:gd name="T2" fmla="*/ 6211771 w 11"/>
                <a:gd name="T3" fmla="*/ 7640310 h 9"/>
                <a:gd name="T4" fmla="*/ 6211771 w 11"/>
                <a:gd name="T5" fmla="*/ 17192078 h 9"/>
                <a:gd name="T6" fmla="*/ 18633872 w 11"/>
                <a:gd name="T7" fmla="*/ 1910077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9"/>
                <a:gd name="T14" fmla="*/ 11 w 11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9">
                  <a:moveTo>
                    <a:pt x="9" y="1"/>
                  </a:moveTo>
                  <a:cubicBezTo>
                    <a:pt x="6" y="0"/>
                    <a:pt x="6" y="3"/>
                    <a:pt x="3" y="4"/>
                  </a:cubicBezTo>
                  <a:cubicBezTo>
                    <a:pt x="1" y="4"/>
                    <a:pt x="0" y="8"/>
                    <a:pt x="3" y="9"/>
                  </a:cubicBezTo>
                  <a:cubicBezTo>
                    <a:pt x="5" y="9"/>
                    <a:pt x="11" y="1"/>
                    <a:pt x="9" y="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54" name="Freeform 156"/>
            <p:cNvSpPr>
              <a:spLocks noChangeArrowheads="1"/>
            </p:cNvSpPr>
            <p:nvPr/>
          </p:nvSpPr>
          <p:spPr bwMode="auto">
            <a:xfrm>
              <a:off x="6461955" y="2245368"/>
              <a:ext cx="4839" cy="3392"/>
            </a:xfrm>
            <a:custGeom>
              <a:avLst/>
              <a:gdLst>
                <a:gd name="T0" fmla="*/ 2271551 w 3"/>
                <a:gd name="T1" fmla="*/ 5752831 h 2"/>
                <a:gd name="T2" fmla="*/ 4544610 w 3"/>
                <a:gd name="T3" fmla="*/ 0 h 2"/>
                <a:gd name="T4" fmla="*/ 2271551 w 3"/>
                <a:gd name="T5" fmla="*/ 5752831 h 2"/>
                <a:gd name="T6" fmla="*/ 0 60000 65536"/>
                <a:gd name="T7" fmla="*/ 0 60000 65536"/>
                <a:gd name="T8" fmla="*/ 0 60000 65536"/>
                <a:gd name="T9" fmla="*/ 0 w 3"/>
                <a:gd name="T10" fmla="*/ 0 h 2"/>
                <a:gd name="T11" fmla="*/ 3 w 3"/>
                <a:gd name="T12" fmla="*/ 2 h 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" h="2">
                  <a:moveTo>
                    <a:pt x="1" y="2"/>
                  </a:moveTo>
                  <a:cubicBezTo>
                    <a:pt x="2" y="2"/>
                    <a:pt x="3" y="0"/>
                    <a:pt x="2" y="0"/>
                  </a:cubicBezTo>
                  <a:cubicBezTo>
                    <a:pt x="0" y="0"/>
                    <a:pt x="0" y="2"/>
                    <a:pt x="1" y="2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55" name="Freeform 157"/>
            <p:cNvSpPr>
              <a:spLocks noChangeArrowheads="1"/>
            </p:cNvSpPr>
            <p:nvPr/>
          </p:nvSpPr>
          <p:spPr bwMode="auto">
            <a:xfrm>
              <a:off x="6112315" y="2641142"/>
              <a:ext cx="3630" cy="2262"/>
            </a:xfrm>
            <a:custGeom>
              <a:avLst/>
              <a:gdLst>
                <a:gd name="T0" fmla="*/ 2876415 w 2"/>
                <a:gd name="T1" fmla="*/ 1279161 h 2"/>
                <a:gd name="T2" fmla="*/ 2876415 w 2"/>
                <a:gd name="T3" fmla="*/ 2558322 h 2"/>
                <a:gd name="T4" fmla="*/ 2876415 w 2"/>
                <a:gd name="T5" fmla="*/ 1279161 h 2"/>
                <a:gd name="T6" fmla="*/ 0 60000 65536"/>
                <a:gd name="T7" fmla="*/ 0 60000 65536"/>
                <a:gd name="T8" fmla="*/ 0 60000 65536"/>
                <a:gd name="T9" fmla="*/ 0 w 2"/>
                <a:gd name="T10" fmla="*/ 0 h 2"/>
                <a:gd name="T11" fmla="*/ 2 w 2"/>
                <a:gd name="T12" fmla="*/ 2 h 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2">
                  <a:moveTo>
                    <a:pt x="1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2" y="0"/>
                    <a:pt x="1" y="1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  <p:sp>
          <p:nvSpPr>
            <p:cNvPr id="156" name="Freeform 158"/>
            <p:cNvSpPr>
              <a:spLocks noChangeArrowheads="1"/>
            </p:cNvSpPr>
            <p:nvPr/>
          </p:nvSpPr>
          <p:spPr bwMode="auto">
            <a:xfrm>
              <a:off x="4458482" y="3693904"/>
              <a:ext cx="32665" cy="39577"/>
            </a:xfrm>
            <a:custGeom>
              <a:avLst/>
              <a:gdLst>
                <a:gd name="T0" fmla="*/ 7700625 w 22"/>
                <a:gd name="T1" fmla="*/ 46561667 h 29"/>
                <a:gd name="T2" fmla="*/ 36578661 w 22"/>
                <a:gd name="T3" fmla="*/ 13037212 h 29"/>
                <a:gd name="T4" fmla="*/ 42353434 w 22"/>
                <a:gd name="T5" fmla="*/ 0 h 29"/>
                <a:gd name="T6" fmla="*/ 9626474 w 22"/>
                <a:gd name="T7" fmla="*/ 0 h 29"/>
                <a:gd name="T8" fmla="*/ 7700625 w 22"/>
                <a:gd name="T9" fmla="*/ 4656166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29"/>
                <a:gd name="T17" fmla="*/ 22 w 22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29">
                  <a:moveTo>
                    <a:pt x="4" y="25"/>
                  </a:moveTo>
                  <a:cubicBezTo>
                    <a:pt x="7" y="29"/>
                    <a:pt x="17" y="11"/>
                    <a:pt x="19" y="7"/>
                  </a:cubicBezTo>
                  <a:cubicBezTo>
                    <a:pt x="20" y="6"/>
                    <a:pt x="21" y="3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0" y="7"/>
                    <a:pt x="0" y="19"/>
                    <a:pt x="4" y="25"/>
                  </a:cubicBezTo>
                  <a:close/>
                </a:path>
              </a:pathLst>
            </a:custGeom>
            <a:grpFill/>
            <a:ln w="19050">
              <a:solidFill>
                <a:schemeClr val="bg1">
                  <a:alpha val="20000"/>
                </a:schemeClr>
              </a:solidFill>
              <a:bevel/>
            </a:ln>
          </p:spPr>
          <p:txBody>
            <a:bodyPr/>
            <a:lstStyle/>
            <a:p>
              <a:endParaRPr lang="zh-CN" altLang="zh-CN" sz="2400" dirty="0">
                <a:solidFill>
                  <a:schemeClr val="bg1"/>
                </a:solidFill>
                <a:sym typeface="宋体" panose="02010600030101010101" pitchFamily="2" charset="-122"/>
              </a:endParaRPr>
            </a:p>
          </p:txBody>
        </p:sp>
      </p:grpSp>
      <p:sp>
        <p:nvSpPr>
          <p:cNvPr id="159" name="TextBox 158"/>
          <p:cNvSpPr txBox="1"/>
          <p:nvPr/>
        </p:nvSpPr>
        <p:spPr>
          <a:xfrm>
            <a:off x="-499754" y="1662794"/>
            <a:ext cx="5334037" cy="3498330"/>
          </a:xfrm>
          <a:prstGeom prst="rect">
            <a:avLst/>
          </a:prstGeom>
          <a:noFill/>
        </p:spPr>
        <p:txBody>
          <a:bodyPr wrap="square" lIns="91440" tIns="45720" rIns="91440" bIns="45720" rtlCol="0">
            <a:spAutoFit/>
          </a:bodyPr>
          <a:lstStyle/>
          <a:p>
            <a:r>
              <a:rPr lang="en-US" altLang="zh-CN" sz="22135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“</a:t>
            </a:r>
            <a:endParaRPr lang="zh-CN" altLang="en-US" sz="22135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9501566" y="3583058"/>
            <a:ext cx="5334037" cy="3498330"/>
          </a:xfrm>
          <a:prstGeom prst="rect">
            <a:avLst/>
          </a:prstGeom>
          <a:noFill/>
        </p:spPr>
        <p:txBody>
          <a:bodyPr wrap="square" lIns="91440" tIns="45720" rIns="91440" bIns="45720" rtlCol="0">
            <a:spAutoFit/>
          </a:bodyPr>
          <a:lstStyle/>
          <a:p>
            <a:r>
              <a:rPr lang="en-US" altLang="zh-CN" sz="22135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”</a:t>
            </a:r>
            <a:endParaRPr lang="zh-CN" altLang="en-US" sz="22135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61" name="TextBox 160"/>
          <p:cNvSpPr txBox="1"/>
          <p:nvPr/>
        </p:nvSpPr>
        <p:spPr>
          <a:xfrm>
            <a:off x="2590130" y="3458139"/>
            <a:ext cx="6858048" cy="748988"/>
          </a:xfrm>
          <a:prstGeom prst="rect">
            <a:avLst/>
          </a:prstGeom>
          <a:noFill/>
        </p:spPr>
        <p:txBody>
          <a:bodyPr wrap="square" lIns="91440" tIns="45720" rIns="91440" bIns="45720" rtlCol="0">
            <a:spAutoFit/>
          </a:bodyPr>
          <a:lstStyle/>
          <a:p>
            <a:pPr algn="dist"/>
            <a:r>
              <a:rPr lang="zh-CN" altLang="en-US" sz="4265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请在此处</a:t>
            </a:r>
            <a:r>
              <a:rPr lang="zh-CN" altLang="en-US" sz="4265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添加一个关键句</a:t>
            </a:r>
            <a:endParaRPr lang="zh-CN" altLang="en-US" sz="4265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162" name="组合 161"/>
          <p:cNvGrpSpPr/>
          <p:nvPr/>
        </p:nvGrpSpPr>
        <p:grpSpPr>
          <a:xfrm>
            <a:off x="57473" y="113431"/>
            <a:ext cx="3473127" cy="923330"/>
            <a:chOff x="-31427" y="151531"/>
            <a:chExt cx="3473127" cy="923330"/>
          </a:xfrm>
        </p:grpSpPr>
        <p:sp>
          <p:nvSpPr>
            <p:cNvPr id="163" name="文本框 162"/>
            <p:cNvSpPr txBox="1"/>
            <p:nvPr/>
          </p:nvSpPr>
          <p:spPr>
            <a:xfrm>
              <a:off x="-31427" y="151531"/>
              <a:ext cx="1325255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54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03</a:t>
              </a:r>
              <a:endParaRPr lang="zh-CN" altLang="en-US" sz="54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  <p:grpSp>
          <p:nvGrpSpPr>
            <p:cNvPr id="164" name="Group 4"/>
            <p:cNvGrpSpPr>
              <a:grpSpLocks noChangeAspect="1"/>
            </p:cNvGrpSpPr>
            <p:nvPr/>
          </p:nvGrpSpPr>
          <p:grpSpPr bwMode="auto">
            <a:xfrm>
              <a:off x="1039162" y="792485"/>
              <a:ext cx="2402538" cy="114300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166" name="Freeform 5"/>
              <p:cNvSpPr/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7" name="Freeform 6"/>
              <p:cNvSpPr/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8" name="Freeform 7"/>
              <p:cNvSpPr/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9" name="Freeform 8"/>
              <p:cNvSpPr/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0" name="Freeform 9"/>
              <p:cNvSpPr/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1" name="Freeform 10"/>
              <p:cNvSpPr/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2" name="Freeform 11"/>
              <p:cNvSpPr/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3" name="Freeform 12"/>
              <p:cNvSpPr/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4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5" name="Freeform 14"/>
              <p:cNvSpPr/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6" name="Freeform 15"/>
              <p:cNvSpPr/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7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8" name="Freeform 17"/>
              <p:cNvSpPr/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9" name="Freeform 18"/>
              <p:cNvSpPr/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0" name="Freeform 19"/>
              <p:cNvSpPr/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1" name="Freeform 20"/>
              <p:cNvSpPr/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2" name="Freeform 21"/>
              <p:cNvSpPr/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3" name="Freeform 22"/>
              <p:cNvSpPr/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4" name="Freeform 23"/>
              <p:cNvSpPr/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5" name="Freeform 24"/>
              <p:cNvSpPr/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6" name="Freeform 25"/>
              <p:cNvSpPr/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7" name="Freeform 26"/>
              <p:cNvSpPr/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8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9" name="Freeform 28"/>
              <p:cNvSpPr/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0" name="Freeform 29"/>
              <p:cNvSpPr/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1" name="Freeform 30"/>
              <p:cNvSpPr/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2" name="Freeform 31"/>
              <p:cNvSpPr/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3" name="Freeform 32"/>
              <p:cNvSpPr/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4" name="Freeform 33"/>
              <p:cNvSpPr/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5" name="Freeform 34"/>
              <p:cNvSpPr/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6" name="Freeform 35"/>
              <p:cNvSpPr/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7" name="Freeform 36"/>
              <p:cNvSpPr/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8" name="Freeform 37"/>
              <p:cNvSpPr/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9" name="Freeform 38"/>
              <p:cNvSpPr/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0" name="Freeform 39"/>
              <p:cNvSpPr/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1" name="Freeform 40"/>
              <p:cNvSpPr/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2" name="Freeform 41"/>
              <p:cNvSpPr/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3" name="Freeform 42"/>
              <p:cNvSpPr/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4" name="Freeform 43"/>
              <p:cNvSpPr/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5" name="Freeform 44"/>
              <p:cNvSpPr/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6" name="Freeform 45"/>
              <p:cNvSpPr/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7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8" name="Freeform 47"/>
              <p:cNvSpPr/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9" name="Freeform 48"/>
              <p:cNvSpPr/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0" name="Freeform 49"/>
              <p:cNvSpPr/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1" name="Freeform 50"/>
              <p:cNvSpPr/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2" name="Freeform 51"/>
              <p:cNvSpPr/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3" name="Freeform 52"/>
              <p:cNvSpPr/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4" name="Freeform 53"/>
              <p:cNvSpPr/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5" name="Freeform 54"/>
              <p:cNvSpPr/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6" name="Freeform 55"/>
              <p:cNvSpPr/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7" name="Freeform 56"/>
              <p:cNvSpPr/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165" name="矩形 164"/>
            <p:cNvSpPr/>
            <p:nvPr/>
          </p:nvSpPr>
          <p:spPr>
            <a:xfrm>
              <a:off x="1037004" y="383565"/>
              <a:ext cx="233910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400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这里可以是标题</a:t>
              </a:r>
              <a:endParaRPr lang="zh-CN" altLang="en-US" sz="2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5828265" y="3308937"/>
            <a:ext cx="4887079" cy="92964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30000"/>
              </a:lnSpc>
              <a:spcBef>
                <a:spcPts val="450"/>
              </a:spcBef>
            </a:pPr>
            <a:r>
              <a:rPr lang="en-US" altLang="zh-CN" sz="1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A designer can use default text to </a:t>
            </a:r>
            <a:r>
              <a:rPr lang="en-US" altLang="zh-CN" sz="14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simulate</a:t>
            </a:r>
            <a:endParaRPr lang="zh-CN" altLang="en-US" sz="1400" dirty="0" smtClean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6475002" y="2688210"/>
            <a:ext cx="335668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defRPr sz="1800">
                <a:solidFill>
                  <a:srgbClr val="000000"/>
                </a:solidFill>
              </a:defRPr>
            </a:pPr>
            <a:r>
              <a:rPr lang="zh-CN" altLang="en-US" sz="2400" b="1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这里可以是标题</a:t>
            </a:r>
            <a:endParaRPr lang="en-US" altLang="zh-CN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6" name="椭圆 31"/>
          <p:cNvSpPr/>
          <p:nvPr/>
        </p:nvSpPr>
        <p:spPr>
          <a:xfrm rot="16200000">
            <a:off x="6967413" y="916747"/>
            <a:ext cx="2597319" cy="5468053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20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983330" y="2036344"/>
            <a:ext cx="4735751" cy="3377204"/>
            <a:chOff x="775946" y="1904320"/>
            <a:chExt cx="5320054" cy="3793888"/>
          </a:xfrm>
        </p:grpSpPr>
        <p:sp>
          <p:nvSpPr>
            <p:cNvPr id="8" name="任意多边形 7"/>
            <p:cNvSpPr/>
            <p:nvPr/>
          </p:nvSpPr>
          <p:spPr>
            <a:xfrm>
              <a:off x="1598994" y="2145314"/>
              <a:ext cx="3611880" cy="1927860"/>
            </a:xfrm>
            <a:custGeom>
              <a:avLst/>
              <a:gdLst>
                <a:gd name="connsiteX0" fmla="*/ 7620 w 3611880"/>
                <a:gd name="connsiteY0" fmla="*/ 0 h 1927860"/>
                <a:gd name="connsiteX1" fmla="*/ 0 w 3611880"/>
                <a:gd name="connsiteY1" fmla="*/ 1859280 h 1927860"/>
                <a:gd name="connsiteX2" fmla="*/ 15240 w 3611880"/>
                <a:gd name="connsiteY2" fmla="*/ 1927860 h 1927860"/>
                <a:gd name="connsiteX3" fmla="*/ 3581400 w 3611880"/>
                <a:gd name="connsiteY3" fmla="*/ 1912620 h 1927860"/>
                <a:gd name="connsiteX4" fmla="*/ 3611880 w 3611880"/>
                <a:gd name="connsiteY4" fmla="*/ 1844040 h 1927860"/>
                <a:gd name="connsiteX5" fmla="*/ 3581400 w 3611880"/>
                <a:gd name="connsiteY5" fmla="*/ 15240 h 1927860"/>
                <a:gd name="connsiteX6" fmla="*/ 7620 w 3611880"/>
                <a:gd name="connsiteY6" fmla="*/ 0 h 19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11880" h="1927860">
                  <a:moveTo>
                    <a:pt x="7620" y="0"/>
                  </a:moveTo>
                  <a:lnTo>
                    <a:pt x="0" y="1859280"/>
                  </a:lnTo>
                  <a:lnTo>
                    <a:pt x="15240" y="1927860"/>
                  </a:lnTo>
                  <a:lnTo>
                    <a:pt x="3581400" y="1912620"/>
                  </a:lnTo>
                  <a:lnTo>
                    <a:pt x="3611880" y="1844040"/>
                  </a:lnTo>
                  <a:lnTo>
                    <a:pt x="3581400" y="15240"/>
                  </a:lnTo>
                  <a:lnTo>
                    <a:pt x="7620" y="0"/>
                  </a:lnTo>
                  <a:close/>
                </a:path>
              </a:pathLst>
            </a:custGeom>
            <a:blipFill>
              <a:blip r:embed="rId1" cstate="print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9" name="组合 8"/>
            <p:cNvGrpSpPr/>
            <p:nvPr/>
          </p:nvGrpSpPr>
          <p:grpSpPr>
            <a:xfrm>
              <a:off x="775946" y="1904320"/>
              <a:ext cx="5320054" cy="3793888"/>
              <a:chOff x="3154364" y="2608264"/>
              <a:chExt cx="4337050" cy="3062288"/>
            </a:xfrm>
            <a:solidFill>
              <a:schemeClr val="bg1"/>
            </a:solidFill>
          </p:grpSpPr>
          <p:sp>
            <p:nvSpPr>
              <p:cNvPr id="10" name="Freeform 28"/>
              <p:cNvSpPr>
                <a:spLocks noEditPoints="1"/>
              </p:cNvSpPr>
              <p:nvPr/>
            </p:nvSpPr>
            <p:spPr bwMode="auto">
              <a:xfrm>
                <a:off x="3775076" y="2779714"/>
                <a:ext cx="3013075" cy="1584325"/>
              </a:xfrm>
              <a:custGeom>
                <a:avLst/>
                <a:gdLst>
                  <a:gd name="T0" fmla="*/ 1641 w 1898"/>
                  <a:gd name="T1" fmla="*/ 31 h 998"/>
                  <a:gd name="T2" fmla="*/ 1035 w 1898"/>
                  <a:gd name="T3" fmla="*/ 28 h 998"/>
                  <a:gd name="T4" fmla="*/ 376 w 1898"/>
                  <a:gd name="T5" fmla="*/ 23 h 998"/>
                  <a:gd name="T6" fmla="*/ 101 w 1898"/>
                  <a:gd name="T7" fmla="*/ 1 h 998"/>
                  <a:gd name="T8" fmla="*/ 462 w 1898"/>
                  <a:gd name="T9" fmla="*/ 3 h 998"/>
                  <a:gd name="T10" fmla="*/ 1135 w 1898"/>
                  <a:gd name="T11" fmla="*/ 6 h 998"/>
                  <a:gd name="T12" fmla="*/ 1712 w 1898"/>
                  <a:gd name="T13" fmla="*/ 11 h 998"/>
                  <a:gd name="T14" fmla="*/ 1850 w 1898"/>
                  <a:gd name="T15" fmla="*/ 84 h 998"/>
                  <a:gd name="T16" fmla="*/ 1853 w 1898"/>
                  <a:gd name="T17" fmla="*/ 54 h 998"/>
                  <a:gd name="T18" fmla="*/ 1851 w 1898"/>
                  <a:gd name="T19" fmla="*/ 38 h 998"/>
                  <a:gd name="T20" fmla="*/ 1839 w 1898"/>
                  <a:gd name="T21" fmla="*/ 34 h 998"/>
                  <a:gd name="T22" fmla="*/ 1849 w 1898"/>
                  <a:gd name="T23" fmla="*/ 11 h 998"/>
                  <a:gd name="T24" fmla="*/ 1881 w 1898"/>
                  <a:gd name="T25" fmla="*/ 16 h 998"/>
                  <a:gd name="T26" fmla="*/ 1891 w 1898"/>
                  <a:gd name="T27" fmla="*/ 31 h 998"/>
                  <a:gd name="T28" fmla="*/ 1888 w 1898"/>
                  <a:gd name="T29" fmla="*/ 59 h 998"/>
                  <a:gd name="T30" fmla="*/ 1861 w 1898"/>
                  <a:gd name="T31" fmla="*/ 959 h 998"/>
                  <a:gd name="T32" fmla="*/ 1859 w 1898"/>
                  <a:gd name="T33" fmla="*/ 752 h 998"/>
                  <a:gd name="T34" fmla="*/ 1854 w 1898"/>
                  <a:gd name="T35" fmla="*/ 412 h 998"/>
                  <a:gd name="T36" fmla="*/ 1850 w 1898"/>
                  <a:gd name="T37" fmla="*/ 135 h 998"/>
                  <a:gd name="T38" fmla="*/ 1887 w 1898"/>
                  <a:gd name="T39" fmla="*/ 122 h 998"/>
                  <a:gd name="T40" fmla="*/ 1891 w 1898"/>
                  <a:gd name="T41" fmla="*/ 398 h 998"/>
                  <a:gd name="T42" fmla="*/ 1896 w 1898"/>
                  <a:gd name="T43" fmla="*/ 739 h 998"/>
                  <a:gd name="T44" fmla="*/ 1898 w 1898"/>
                  <a:gd name="T45" fmla="*/ 946 h 998"/>
                  <a:gd name="T46" fmla="*/ 1833 w 1898"/>
                  <a:gd name="T47" fmla="*/ 974 h 998"/>
                  <a:gd name="T48" fmla="*/ 1866 w 1898"/>
                  <a:gd name="T49" fmla="*/ 977 h 998"/>
                  <a:gd name="T50" fmla="*/ 1857 w 1898"/>
                  <a:gd name="T51" fmla="*/ 983 h 998"/>
                  <a:gd name="T52" fmla="*/ 1860 w 1898"/>
                  <a:gd name="T53" fmla="*/ 972 h 998"/>
                  <a:gd name="T54" fmla="*/ 1894 w 1898"/>
                  <a:gd name="T55" fmla="*/ 971 h 998"/>
                  <a:gd name="T56" fmla="*/ 1860 w 1898"/>
                  <a:gd name="T57" fmla="*/ 997 h 998"/>
                  <a:gd name="T58" fmla="*/ 1829 w 1898"/>
                  <a:gd name="T59" fmla="*/ 997 h 998"/>
                  <a:gd name="T60" fmla="*/ 1794 w 1898"/>
                  <a:gd name="T61" fmla="*/ 996 h 998"/>
                  <a:gd name="T62" fmla="*/ 235 w 1898"/>
                  <a:gd name="T63" fmla="*/ 974 h 998"/>
                  <a:gd name="T64" fmla="*/ 813 w 1898"/>
                  <a:gd name="T65" fmla="*/ 974 h 998"/>
                  <a:gd name="T66" fmla="*/ 1475 w 1898"/>
                  <a:gd name="T67" fmla="*/ 974 h 998"/>
                  <a:gd name="T68" fmla="*/ 1818 w 1898"/>
                  <a:gd name="T69" fmla="*/ 974 h 998"/>
                  <a:gd name="T70" fmla="*/ 1514 w 1898"/>
                  <a:gd name="T71" fmla="*/ 996 h 998"/>
                  <a:gd name="T72" fmla="*/ 867 w 1898"/>
                  <a:gd name="T73" fmla="*/ 996 h 998"/>
                  <a:gd name="T74" fmla="*/ 259 w 1898"/>
                  <a:gd name="T75" fmla="*/ 996 h 998"/>
                  <a:gd name="T76" fmla="*/ 7 w 1898"/>
                  <a:gd name="T77" fmla="*/ 936 h 998"/>
                  <a:gd name="T78" fmla="*/ 47 w 1898"/>
                  <a:gd name="T79" fmla="*/ 949 h 998"/>
                  <a:gd name="T80" fmla="*/ 50 w 1898"/>
                  <a:gd name="T81" fmla="*/ 967 h 998"/>
                  <a:gd name="T82" fmla="*/ 66 w 1898"/>
                  <a:gd name="T83" fmla="*/ 973 h 998"/>
                  <a:gd name="T84" fmla="*/ 71 w 1898"/>
                  <a:gd name="T85" fmla="*/ 996 h 998"/>
                  <a:gd name="T86" fmla="*/ 28 w 1898"/>
                  <a:gd name="T87" fmla="*/ 992 h 998"/>
                  <a:gd name="T88" fmla="*/ 11 w 1898"/>
                  <a:gd name="T89" fmla="*/ 978 h 998"/>
                  <a:gd name="T90" fmla="*/ 9 w 1898"/>
                  <a:gd name="T91" fmla="*/ 953 h 998"/>
                  <a:gd name="T92" fmla="*/ 46 w 1898"/>
                  <a:gd name="T93" fmla="*/ 50 h 998"/>
                  <a:gd name="T94" fmla="*/ 40 w 1898"/>
                  <a:gd name="T95" fmla="*/ 234 h 998"/>
                  <a:gd name="T96" fmla="*/ 38 w 1898"/>
                  <a:gd name="T97" fmla="*/ 565 h 998"/>
                  <a:gd name="T98" fmla="*/ 42 w 1898"/>
                  <a:gd name="T99" fmla="*/ 851 h 998"/>
                  <a:gd name="T100" fmla="*/ 6 w 1898"/>
                  <a:gd name="T101" fmla="*/ 904 h 998"/>
                  <a:gd name="T102" fmla="*/ 1 w 1898"/>
                  <a:gd name="T103" fmla="*/ 652 h 998"/>
                  <a:gd name="T104" fmla="*/ 1 w 1898"/>
                  <a:gd name="T105" fmla="*/ 314 h 998"/>
                  <a:gd name="T106" fmla="*/ 6 w 1898"/>
                  <a:gd name="T107" fmla="*/ 81 h 998"/>
                  <a:gd name="T108" fmla="*/ 65 w 1898"/>
                  <a:gd name="T109" fmla="*/ 23 h 998"/>
                  <a:gd name="T110" fmla="*/ 31 w 1898"/>
                  <a:gd name="T111" fmla="*/ 22 h 998"/>
                  <a:gd name="T112" fmla="*/ 52 w 1898"/>
                  <a:gd name="T113" fmla="*/ 12 h 998"/>
                  <a:gd name="T114" fmla="*/ 48 w 1898"/>
                  <a:gd name="T115" fmla="*/ 36 h 998"/>
                  <a:gd name="T116" fmla="*/ 12 w 1898"/>
                  <a:gd name="T117" fmla="*/ 41 h 998"/>
                  <a:gd name="T118" fmla="*/ 16 w 1898"/>
                  <a:gd name="T119" fmla="*/ 19 h 998"/>
                  <a:gd name="T120" fmla="*/ 58 w 1898"/>
                  <a:gd name="T121" fmla="*/ 0 h 998"/>
                  <a:gd name="T122" fmla="*/ 101 w 1898"/>
                  <a:gd name="T123" fmla="*/ 1 h 9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98" h="998">
                    <a:moveTo>
                      <a:pt x="1839" y="11"/>
                    </a:moveTo>
                    <a:lnTo>
                      <a:pt x="1816" y="32"/>
                    </a:lnTo>
                    <a:lnTo>
                      <a:pt x="1816" y="32"/>
                    </a:lnTo>
                    <a:lnTo>
                      <a:pt x="1806" y="32"/>
                    </a:lnTo>
                    <a:lnTo>
                      <a:pt x="1788" y="32"/>
                    </a:lnTo>
                    <a:lnTo>
                      <a:pt x="1762" y="32"/>
                    </a:lnTo>
                    <a:lnTo>
                      <a:pt x="1728" y="32"/>
                    </a:lnTo>
                    <a:lnTo>
                      <a:pt x="1688" y="31"/>
                    </a:lnTo>
                    <a:lnTo>
                      <a:pt x="1641" y="31"/>
                    </a:lnTo>
                    <a:lnTo>
                      <a:pt x="1589" y="31"/>
                    </a:lnTo>
                    <a:lnTo>
                      <a:pt x="1532" y="31"/>
                    </a:lnTo>
                    <a:lnTo>
                      <a:pt x="1469" y="30"/>
                    </a:lnTo>
                    <a:lnTo>
                      <a:pt x="1404" y="30"/>
                    </a:lnTo>
                    <a:lnTo>
                      <a:pt x="1335" y="29"/>
                    </a:lnTo>
                    <a:lnTo>
                      <a:pt x="1263" y="29"/>
                    </a:lnTo>
                    <a:lnTo>
                      <a:pt x="1188" y="29"/>
                    </a:lnTo>
                    <a:lnTo>
                      <a:pt x="1111" y="28"/>
                    </a:lnTo>
                    <a:lnTo>
                      <a:pt x="1035" y="28"/>
                    </a:lnTo>
                    <a:lnTo>
                      <a:pt x="956" y="26"/>
                    </a:lnTo>
                    <a:lnTo>
                      <a:pt x="879" y="26"/>
                    </a:lnTo>
                    <a:lnTo>
                      <a:pt x="801" y="25"/>
                    </a:lnTo>
                    <a:lnTo>
                      <a:pt x="724" y="25"/>
                    </a:lnTo>
                    <a:lnTo>
                      <a:pt x="650" y="25"/>
                    </a:lnTo>
                    <a:lnTo>
                      <a:pt x="576" y="24"/>
                    </a:lnTo>
                    <a:lnTo>
                      <a:pt x="506" y="24"/>
                    </a:lnTo>
                    <a:lnTo>
                      <a:pt x="439" y="24"/>
                    </a:lnTo>
                    <a:lnTo>
                      <a:pt x="376" y="23"/>
                    </a:lnTo>
                    <a:lnTo>
                      <a:pt x="318" y="23"/>
                    </a:lnTo>
                    <a:lnTo>
                      <a:pt x="264" y="23"/>
                    </a:lnTo>
                    <a:lnTo>
                      <a:pt x="216" y="23"/>
                    </a:lnTo>
                    <a:lnTo>
                      <a:pt x="175" y="23"/>
                    </a:lnTo>
                    <a:lnTo>
                      <a:pt x="139" y="22"/>
                    </a:lnTo>
                    <a:lnTo>
                      <a:pt x="110" y="22"/>
                    </a:lnTo>
                    <a:lnTo>
                      <a:pt x="90" y="22"/>
                    </a:lnTo>
                    <a:lnTo>
                      <a:pt x="78" y="23"/>
                    </a:lnTo>
                    <a:lnTo>
                      <a:pt x="101" y="1"/>
                    </a:lnTo>
                    <a:lnTo>
                      <a:pt x="114" y="1"/>
                    </a:lnTo>
                    <a:lnTo>
                      <a:pt x="134" y="0"/>
                    </a:lnTo>
                    <a:lnTo>
                      <a:pt x="161" y="1"/>
                    </a:lnTo>
                    <a:lnTo>
                      <a:pt x="197" y="1"/>
                    </a:lnTo>
                    <a:lnTo>
                      <a:pt x="239" y="1"/>
                    </a:lnTo>
                    <a:lnTo>
                      <a:pt x="288" y="1"/>
                    </a:lnTo>
                    <a:lnTo>
                      <a:pt x="340" y="1"/>
                    </a:lnTo>
                    <a:lnTo>
                      <a:pt x="400" y="1"/>
                    </a:lnTo>
                    <a:lnTo>
                      <a:pt x="462" y="3"/>
                    </a:lnTo>
                    <a:lnTo>
                      <a:pt x="529" y="3"/>
                    </a:lnTo>
                    <a:lnTo>
                      <a:pt x="599" y="3"/>
                    </a:lnTo>
                    <a:lnTo>
                      <a:pt x="672" y="4"/>
                    </a:lnTo>
                    <a:lnTo>
                      <a:pt x="747" y="4"/>
                    </a:lnTo>
                    <a:lnTo>
                      <a:pt x="824" y="5"/>
                    </a:lnTo>
                    <a:lnTo>
                      <a:pt x="901" y="5"/>
                    </a:lnTo>
                    <a:lnTo>
                      <a:pt x="980" y="5"/>
                    </a:lnTo>
                    <a:lnTo>
                      <a:pt x="1058" y="6"/>
                    </a:lnTo>
                    <a:lnTo>
                      <a:pt x="1135" y="6"/>
                    </a:lnTo>
                    <a:lnTo>
                      <a:pt x="1212" y="7"/>
                    </a:lnTo>
                    <a:lnTo>
                      <a:pt x="1286" y="7"/>
                    </a:lnTo>
                    <a:lnTo>
                      <a:pt x="1358" y="9"/>
                    </a:lnTo>
                    <a:lnTo>
                      <a:pt x="1428" y="9"/>
                    </a:lnTo>
                    <a:lnTo>
                      <a:pt x="1493" y="9"/>
                    </a:lnTo>
                    <a:lnTo>
                      <a:pt x="1555" y="10"/>
                    </a:lnTo>
                    <a:lnTo>
                      <a:pt x="1613" y="10"/>
                    </a:lnTo>
                    <a:lnTo>
                      <a:pt x="1665" y="10"/>
                    </a:lnTo>
                    <a:lnTo>
                      <a:pt x="1712" y="11"/>
                    </a:lnTo>
                    <a:lnTo>
                      <a:pt x="1751" y="11"/>
                    </a:lnTo>
                    <a:lnTo>
                      <a:pt x="1785" y="11"/>
                    </a:lnTo>
                    <a:lnTo>
                      <a:pt x="1811" y="11"/>
                    </a:lnTo>
                    <a:lnTo>
                      <a:pt x="1830" y="11"/>
                    </a:lnTo>
                    <a:lnTo>
                      <a:pt x="1839" y="11"/>
                    </a:lnTo>
                    <a:lnTo>
                      <a:pt x="1839" y="11"/>
                    </a:lnTo>
                    <a:lnTo>
                      <a:pt x="1839" y="11"/>
                    </a:lnTo>
                    <a:close/>
                    <a:moveTo>
                      <a:pt x="1887" y="71"/>
                    </a:moveTo>
                    <a:lnTo>
                      <a:pt x="1850" y="84"/>
                    </a:lnTo>
                    <a:lnTo>
                      <a:pt x="1850" y="84"/>
                    </a:lnTo>
                    <a:lnTo>
                      <a:pt x="1850" y="79"/>
                    </a:lnTo>
                    <a:lnTo>
                      <a:pt x="1850" y="75"/>
                    </a:lnTo>
                    <a:lnTo>
                      <a:pt x="1851" y="71"/>
                    </a:lnTo>
                    <a:lnTo>
                      <a:pt x="1851" y="67"/>
                    </a:lnTo>
                    <a:lnTo>
                      <a:pt x="1851" y="63"/>
                    </a:lnTo>
                    <a:lnTo>
                      <a:pt x="1853" y="60"/>
                    </a:lnTo>
                    <a:lnTo>
                      <a:pt x="1853" y="57"/>
                    </a:lnTo>
                    <a:lnTo>
                      <a:pt x="1853" y="54"/>
                    </a:lnTo>
                    <a:lnTo>
                      <a:pt x="1854" y="52"/>
                    </a:lnTo>
                    <a:lnTo>
                      <a:pt x="1854" y="49"/>
                    </a:lnTo>
                    <a:lnTo>
                      <a:pt x="1854" y="47"/>
                    </a:lnTo>
                    <a:lnTo>
                      <a:pt x="1854" y="44"/>
                    </a:lnTo>
                    <a:lnTo>
                      <a:pt x="1854" y="43"/>
                    </a:lnTo>
                    <a:lnTo>
                      <a:pt x="1853" y="42"/>
                    </a:lnTo>
                    <a:lnTo>
                      <a:pt x="1853" y="40"/>
                    </a:lnTo>
                    <a:lnTo>
                      <a:pt x="1853" y="38"/>
                    </a:lnTo>
                    <a:lnTo>
                      <a:pt x="1851" y="38"/>
                    </a:lnTo>
                    <a:lnTo>
                      <a:pt x="1851" y="37"/>
                    </a:lnTo>
                    <a:lnTo>
                      <a:pt x="1850" y="36"/>
                    </a:lnTo>
                    <a:lnTo>
                      <a:pt x="1849" y="36"/>
                    </a:lnTo>
                    <a:lnTo>
                      <a:pt x="1849" y="35"/>
                    </a:lnTo>
                    <a:lnTo>
                      <a:pt x="1848" y="35"/>
                    </a:lnTo>
                    <a:lnTo>
                      <a:pt x="1845" y="35"/>
                    </a:lnTo>
                    <a:lnTo>
                      <a:pt x="1844" y="34"/>
                    </a:lnTo>
                    <a:lnTo>
                      <a:pt x="1842" y="34"/>
                    </a:lnTo>
                    <a:lnTo>
                      <a:pt x="1839" y="34"/>
                    </a:lnTo>
                    <a:lnTo>
                      <a:pt x="1837" y="34"/>
                    </a:lnTo>
                    <a:lnTo>
                      <a:pt x="1833" y="32"/>
                    </a:lnTo>
                    <a:lnTo>
                      <a:pt x="1830" y="32"/>
                    </a:lnTo>
                    <a:lnTo>
                      <a:pt x="1825" y="32"/>
                    </a:lnTo>
                    <a:lnTo>
                      <a:pt x="1822" y="32"/>
                    </a:lnTo>
                    <a:lnTo>
                      <a:pt x="1816" y="32"/>
                    </a:lnTo>
                    <a:lnTo>
                      <a:pt x="1839" y="11"/>
                    </a:lnTo>
                    <a:lnTo>
                      <a:pt x="1844" y="11"/>
                    </a:lnTo>
                    <a:lnTo>
                      <a:pt x="1849" y="11"/>
                    </a:lnTo>
                    <a:lnTo>
                      <a:pt x="1854" y="11"/>
                    </a:lnTo>
                    <a:lnTo>
                      <a:pt x="1859" y="11"/>
                    </a:lnTo>
                    <a:lnTo>
                      <a:pt x="1862" y="12"/>
                    </a:lnTo>
                    <a:lnTo>
                      <a:pt x="1866" y="12"/>
                    </a:lnTo>
                    <a:lnTo>
                      <a:pt x="1869" y="12"/>
                    </a:lnTo>
                    <a:lnTo>
                      <a:pt x="1873" y="13"/>
                    </a:lnTo>
                    <a:lnTo>
                      <a:pt x="1876" y="13"/>
                    </a:lnTo>
                    <a:lnTo>
                      <a:pt x="1879" y="14"/>
                    </a:lnTo>
                    <a:lnTo>
                      <a:pt x="1881" y="16"/>
                    </a:lnTo>
                    <a:lnTo>
                      <a:pt x="1884" y="17"/>
                    </a:lnTo>
                    <a:lnTo>
                      <a:pt x="1885" y="18"/>
                    </a:lnTo>
                    <a:lnTo>
                      <a:pt x="1887" y="19"/>
                    </a:lnTo>
                    <a:lnTo>
                      <a:pt x="1888" y="22"/>
                    </a:lnTo>
                    <a:lnTo>
                      <a:pt x="1890" y="23"/>
                    </a:lnTo>
                    <a:lnTo>
                      <a:pt x="1890" y="25"/>
                    </a:lnTo>
                    <a:lnTo>
                      <a:pt x="1891" y="26"/>
                    </a:lnTo>
                    <a:lnTo>
                      <a:pt x="1891" y="29"/>
                    </a:lnTo>
                    <a:lnTo>
                      <a:pt x="1891" y="31"/>
                    </a:lnTo>
                    <a:lnTo>
                      <a:pt x="1891" y="34"/>
                    </a:lnTo>
                    <a:lnTo>
                      <a:pt x="1891" y="36"/>
                    </a:lnTo>
                    <a:lnTo>
                      <a:pt x="1891" y="38"/>
                    </a:lnTo>
                    <a:lnTo>
                      <a:pt x="1891" y="42"/>
                    </a:lnTo>
                    <a:lnTo>
                      <a:pt x="1890" y="44"/>
                    </a:lnTo>
                    <a:lnTo>
                      <a:pt x="1890" y="48"/>
                    </a:lnTo>
                    <a:lnTo>
                      <a:pt x="1890" y="52"/>
                    </a:lnTo>
                    <a:lnTo>
                      <a:pt x="1888" y="55"/>
                    </a:lnTo>
                    <a:lnTo>
                      <a:pt x="1888" y="59"/>
                    </a:lnTo>
                    <a:lnTo>
                      <a:pt x="1888" y="62"/>
                    </a:lnTo>
                    <a:lnTo>
                      <a:pt x="1887" y="67"/>
                    </a:lnTo>
                    <a:lnTo>
                      <a:pt x="1887" y="71"/>
                    </a:lnTo>
                    <a:lnTo>
                      <a:pt x="1887" y="71"/>
                    </a:lnTo>
                    <a:lnTo>
                      <a:pt x="1887" y="71"/>
                    </a:lnTo>
                    <a:close/>
                    <a:moveTo>
                      <a:pt x="1898" y="952"/>
                    </a:moveTo>
                    <a:lnTo>
                      <a:pt x="1861" y="965"/>
                    </a:lnTo>
                    <a:lnTo>
                      <a:pt x="1861" y="965"/>
                    </a:lnTo>
                    <a:lnTo>
                      <a:pt x="1861" y="959"/>
                    </a:lnTo>
                    <a:lnTo>
                      <a:pt x="1861" y="949"/>
                    </a:lnTo>
                    <a:lnTo>
                      <a:pt x="1861" y="935"/>
                    </a:lnTo>
                    <a:lnTo>
                      <a:pt x="1861" y="917"/>
                    </a:lnTo>
                    <a:lnTo>
                      <a:pt x="1861" y="897"/>
                    </a:lnTo>
                    <a:lnTo>
                      <a:pt x="1860" y="873"/>
                    </a:lnTo>
                    <a:lnTo>
                      <a:pt x="1860" y="847"/>
                    </a:lnTo>
                    <a:lnTo>
                      <a:pt x="1860" y="817"/>
                    </a:lnTo>
                    <a:lnTo>
                      <a:pt x="1860" y="786"/>
                    </a:lnTo>
                    <a:lnTo>
                      <a:pt x="1859" y="752"/>
                    </a:lnTo>
                    <a:lnTo>
                      <a:pt x="1859" y="718"/>
                    </a:lnTo>
                    <a:lnTo>
                      <a:pt x="1857" y="682"/>
                    </a:lnTo>
                    <a:lnTo>
                      <a:pt x="1857" y="644"/>
                    </a:lnTo>
                    <a:lnTo>
                      <a:pt x="1856" y="605"/>
                    </a:lnTo>
                    <a:lnTo>
                      <a:pt x="1856" y="567"/>
                    </a:lnTo>
                    <a:lnTo>
                      <a:pt x="1855" y="528"/>
                    </a:lnTo>
                    <a:lnTo>
                      <a:pt x="1855" y="488"/>
                    </a:lnTo>
                    <a:lnTo>
                      <a:pt x="1854" y="450"/>
                    </a:lnTo>
                    <a:lnTo>
                      <a:pt x="1854" y="412"/>
                    </a:lnTo>
                    <a:lnTo>
                      <a:pt x="1853" y="374"/>
                    </a:lnTo>
                    <a:lnTo>
                      <a:pt x="1853" y="338"/>
                    </a:lnTo>
                    <a:lnTo>
                      <a:pt x="1851" y="302"/>
                    </a:lnTo>
                    <a:lnTo>
                      <a:pt x="1851" y="269"/>
                    </a:lnTo>
                    <a:lnTo>
                      <a:pt x="1850" y="237"/>
                    </a:lnTo>
                    <a:lnTo>
                      <a:pt x="1850" y="208"/>
                    </a:lnTo>
                    <a:lnTo>
                      <a:pt x="1850" y="180"/>
                    </a:lnTo>
                    <a:lnTo>
                      <a:pt x="1850" y="157"/>
                    </a:lnTo>
                    <a:lnTo>
                      <a:pt x="1850" y="135"/>
                    </a:lnTo>
                    <a:lnTo>
                      <a:pt x="1850" y="116"/>
                    </a:lnTo>
                    <a:lnTo>
                      <a:pt x="1850" y="102"/>
                    </a:lnTo>
                    <a:lnTo>
                      <a:pt x="1850" y="91"/>
                    </a:lnTo>
                    <a:lnTo>
                      <a:pt x="1850" y="84"/>
                    </a:lnTo>
                    <a:lnTo>
                      <a:pt x="1887" y="71"/>
                    </a:lnTo>
                    <a:lnTo>
                      <a:pt x="1887" y="78"/>
                    </a:lnTo>
                    <a:lnTo>
                      <a:pt x="1887" y="89"/>
                    </a:lnTo>
                    <a:lnTo>
                      <a:pt x="1887" y="103"/>
                    </a:lnTo>
                    <a:lnTo>
                      <a:pt x="1887" y="122"/>
                    </a:lnTo>
                    <a:lnTo>
                      <a:pt x="1887" y="142"/>
                    </a:lnTo>
                    <a:lnTo>
                      <a:pt x="1887" y="167"/>
                    </a:lnTo>
                    <a:lnTo>
                      <a:pt x="1887" y="195"/>
                    </a:lnTo>
                    <a:lnTo>
                      <a:pt x="1888" y="223"/>
                    </a:lnTo>
                    <a:lnTo>
                      <a:pt x="1888" y="256"/>
                    </a:lnTo>
                    <a:lnTo>
                      <a:pt x="1890" y="289"/>
                    </a:lnTo>
                    <a:lnTo>
                      <a:pt x="1890" y="324"/>
                    </a:lnTo>
                    <a:lnTo>
                      <a:pt x="1890" y="361"/>
                    </a:lnTo>
                    <a:lnTo>
                      <a:pt x="1891" y="398"/>
                    </a:lnTo>
                    <a:lnTo>
                      <a:pt x="1891" y="437"/>
                    </a:lnTo>
                    <a:lnTo>
                      <a:pt x="1892" y="475"/>
                    </a:lnTo>
                    <a:lnTo>
                      <a:pt x="1893" y="515"/>
                    </a:lnTo>
                    <a:lnTo>
                      <a:pt x="1893" y="554"/>
                    </a:lnTo>
                    <a:lnTo>
                      <a:pt x="1894" y="592"/>
                    </a:lnTo>
                    <a:lnTo>
                      <a:pt x="1894" y="631"/>
                    </a:lnTo>
                    <a:lnTo>
                      <a:pt x="1896" y="668"/>
                    </a:lnTo>
                    <a:lnTo>
                      <a:pt x="1896" y="705"/>
                    </a:lnTo>
                    <a:lnTo>
                      <a:pt x="1896" y="739"/>
                    </a:lnTo>
                    <a:lnTo>
                      <a:pt x="1897" y="773"/>
                    </a:lnTo>
                    <a:lnTo>
                      <a:pt x="1897" y="804"/>
                    </a:lnTo>
                    <a:lnTo>
                      <a:pt x="1898" y="832"/>
                    </a:lnTo>
                    <a:lnTo>
                      <a:pt x="1898" y="860"/>
                    </a:lnTo>
                    <a:lnTo>
                      <a:pt x="1898" y="884"/>
                    </a:lnTo>
                    <a:lnTo>
                      <a:pt x="1898" y="904"/>
                    </a:lnTo>
                    <a:lnTo>
                      <a:pt x="1898" y="922"/>
                    </a:lnTo>
                    <a:lnTo>
                      <a:pt x="1898" y="936"/>
                    </a:lnTo>
                    <a:lnTo>
                      <a:pt x="1898" y="946"/>
                    </a:lnTo>
                    <a:lnTo>
                      <a:pt x="1898" y="952"/>
                    </a:lnTo>
                    <a:lnTo>
                      <a:pt x="1898" y="952"/>
                    </a:lnTo>
                    <a:lnTo>
                      <a:pt x="1898" y="952"/>
                    </a:lnTo>
                    <a:close/>
                    <a:moveTo>
                      <a:pt x="1794" y="996"/>
                    </a:moveTo>
                    <a:lnTo>
                      <a:pt x="1818" y="974"/>
                    </a:lnTo>
                    <a:lnTo>
                      <a:pt x="1818" y="974"/>
                    </a:lnTo>
                    <a:lnTo>
                      <a:pt x="1823" y="974"/>
                    </a:lnTo>
                    <a:lnTo>
                      <a:pt x="1829" y="974"/>
                    </a:lnTo>
                    <a:lnTo>
                      <a:pt x="1833" y="974"/>
                    </a:lnTo>
                    <a:lnTo>
                      <a:pt x="1838" y="974"/>
                    </a:lnTo>
                    <a:lnTo>
                      <a:pt x="1843" y="974"/>
                    </a:lnTo>
                    <a:lnTo>
                      <a:pt x="1847" y="976"/>
                    </a:lnTo>
                    <a:lnTo>
                      <a:pt x="1850" y="976"/>
                    </a:lnTo>
                    <a:lnTo>
                      <a:pt x="1854" y="976"/>
                    </a:lnTo>
                    <a:lnTo>
                      <a:pt x="1857" y="976"/>
                    </a:lnTo>
                    <a:lnTo>
                      <a:pt x="1861" y="977"/>
                    </a:lnTo>
                    <a:lnTo>
                      <a:pt x="1863" y="977"/>
                    </a:lnTo>
                    <a:lnTo>
                      <a:pt x="1866" y="977"/>
                    </a:lnTo>
                    <a:lnTo>
                      <a:pt x="1868" y="977"/>
                    </a:lnTo>
                    <a:lnTo>
                      <a:pt x="1869" y="977"/>
                    </a:lnTo>
                    <a:lnTo>
                      <a:pt x="1870" y="977"/>
                    </a:lnTo>
                    <a:lnTo>
                      <a:pt x="1870" y="977"/>
                    </a:lnTo>
                    <a:lnTo>
                      <a:pt x="1870" y="977"/>
                    </a:lnTo>
                    <a:lnTo>
                      <a:pt x="1868" y="977"/>
                    </a:lnTo>
                    <a:lnTo>
                      <a:pt x="1864" y="979"/>
                    </a:lnTo>
                    <a:lnTo>
                      <a:pt x="1861" y="980"/>
                    </a:lnTo>
                    <a:lnTo>
                      <a:pt x="1857" y="983"/>
                    </a:lnTo>
                    <a:lnTo>
                      <a:pt x="1856" y="984"/>
                    </a:lnTo>
                    <a:lnTo>
                      <a:pt x="1856" y="984"/>
                    </a:lnTo>
                    <a:lnTo>
                      <a:pt x="1856" y="984"/>
                    </a:lnTo>
                    <a:lnTo>
                      <a:pt x="1857" y="983"/>
                    </a:lnTo>
                    <a:lnTo>
                      <a:pt x="1857" y="982"/>
                    </a:lnTo>
                    <a:lnTo>
                      <a:pt x="1859" y="979"/>
                    </a:lnTo>
                    <a:lnTo>
                      <a:pt x="1859" y="977"/>
                    </a:lnTo>
                    <a:lnTo>
                      <a:pt x="1860" y="974"/>
                    </a:lnTo>
                    <a:lnTo>
                      <a:pt x="1860" y="972"/>
                    </a:lnTo>
                    <a:lnTo>
                      <a:pt x="1860" y="968"/>
                    </a:lnTo>
                    <a:lnTo>
                      <a:pt x="1861" y="965"/>
                    </a:lnTo>
                    <a:lnTo>
                      <a:pt x="1898" y="952"/>
                    </a:lnTo>
                    <a:lnTo>
                      <a:pt x="1898" y="956"/>
                    </a:lnTo>
                    <a:lnTo>
                      <a:pt x="1897" y="959"/>
                    </a:lnTo>
                    <a:lnTo>
                      <a:pt x="1897" y="962"/>
                    </a:lnTo>
                    <a:lnTo>
                      <a:pt x="1896" y="966"/>
                    </a:lnTo>
                    <a:lnTo>
                      <a:pt x="1896" y="968"/>
                    </a:lnTo>
                    <a:lnTo>
                      <a:pt x="1894" y="971"/>
                    </a:lnTo>
                    <a:lnTo>
                      <a:pt x="1893" y="973"/>
                    </a:lnTo>
                    <a:lnTo>
                      <a:pt x="1892" y="976"/>
                    </a:lnTo>
                    <a:lnTo>
                      <a:pt x="1891" y="979"/>
                    </a:lnTo>
                    <a:lnTo>
                      <a:pt x="1888" y="982"/>
                    </a:lnTo>
                    <a:lnTo>
                      <a:pt x="1884" y="985"/>
                    </a:lnTo>
                    <a:lnTo>
                      <a:pt x="1879" y="989"/>
                    </a:lnTo>
                    <a:lnTo>
                      <a:pt x="1872" y="992"/>
                    </a:lnTo>
                    <a:lnTo>
                      <a:pt x="1864" y="995"/>
                    </a:lnTo>
                    <a:lnTo>
                      <a:pt x="1860" y="997"/>
                    </a:lnTo>
                    <a:lnTo>
                      <a:pt x="1855" y="997"/>
                    </a:lnTo>
                    <a:lnTo>
                      <a:pt x="1851" y="998"/>
                    </a:lnTo>
                    <a:lnTo>
                      <a:pt x="1848" y="998"/>
                    </a:lnTo>
                    <a:lnTo>
                      <a:pt x="1844" y="998"/>
                    </a:lnTo>
                    <a:lnTo>
                      <a:pt x="1841" y="998"/>
                    </a:lnTo>
                    <a:lnTo>
                      <a:pt x="1838" y="998"/>
                    </a:lnTo>
                    <a:lnTo>
                      <a:pt x="1835" y="997"/>
                    </a:lnTo>
                    <a:lnTo>
                      <a:pt x="1831" y="997"/>
                    </a:lnTo>
                    <a:lnTo>
                      <a:pt x="1829" y="997"/>
                    </a:lnTo>
                    <a:lnTo>
                      <a:pt x="1825" y="997"/>
                    </a:lnTo>
                    <a:lnTo>
                      <a:pt x="1820" y="997"/>
                    </a:lnTo>
                    <a:lnTo>
                      <a:pt x="1817" y="996"/>
                    </a:lnTo>
                    <a:lnTo>
                      <a:pt x="1813" y="996"/>
                    </a:lnTo>
                    <a:lnTo>
                      <a:pt x="1808" y="996"/>
                    </a:lnTo>
                    <a:lnTo>
                      <a:pt x="1804" y="996"/>
                    </a:lnTo>
                    <a:lnTo>
                      <a:pt x="1800" y="996"/>
                    </a:lnTo>
                    <a:lnTo>
                      <a:pt x="1794" y="996"/>
                    </a:lnTo>
                    <a:lnTo>
                      <a:pt x="1794" y="996"/>
                    </a:lnTo>
                    <a:lnTo>
                      <a:pt x="1794" y="996"/>
                    </a:lnTo>
                    <a:close/>
                    <a:moveTo>
                      <a:pt x="78" y="996"/>
                    </a:moveTo>
                    <a:lnTo>
                      <a:pt x="102" y="974"/>
                    </a:lnTo>
                    <a:lnTo>
                      <a:pt x="102" y="974"/>
                    </a:lnTo>
                    <a:lnTo>
                      <a:pt x="112" y="974"/>
                    </a:lnTo>
                    <a:lnTo>
                      <a:pt x="133" y="974"/>
                    </a:lnTo>
                    <a:lnTo>
                      <a:pt x="160" y="974"/>
                    </a:lnTo>
                    <a:lnTo>
                      <a:pt x="195" y="974"/>
                    </a:lnTo>
                    <a:lnTo>
                      <a:pt x="235" y="974"/>
                    </a:lnTo>
                    <a:lnTo>
                      <a:pt x="283" y="974"/>
                    </a:lnTo>
                    <a:lnTo>
                      <a:pt x="336" y="974"/>
                    </a:lnTo>
                    <a:lnTo>
                      <a:pt x="393" y="974"/>
                    </a:lnTo>
                    <a:lnTo>
                      <a:pt x="455" y="974"/>
                    </a:lnTo>
                    <a:lnTo>
                      <a:pt x="522" y="974"/>
                    </a:lnTo>
                    <a:lnTo>
                      <a:pt x="591" y="974"/>
                    </a:lnTo>
                    <a:lnTo>
                      <a:pt x="663" y="974"/>
                    </a:lnTo>
                    <a:lnTo>
                      <a:pt x="737" y="974"/>
                    </a:lnTo>
                    <a:lnTo>
                      <a:pt x="813" y="974"/>
                    </a:lnTo>
                    <a:lnTo>
                      <a:pt x="889" y="974"/>
                    </a:lnTo>
                    <a:lnTo>
                      <a:pt x="967" y="974"/>
                    </a:lnTo>
                    <a:lnTo>
                      <a:pt x="1043" y="974"/>
                    </a:lnTo>
                    <a:lnTo>
                      <a:pt x="1121" y="974"/>
                    </a:lnTo>
                    <a:lnTo>
                      <a:pt x="1196" y="974"/>
                    </a:lnTo>
                    <a:lnTo>
                      <a:pt x="1270" y="974"/>
                    </a:lnTo>
                    <a:lnTo>
                      <a:pt x="1341" y="974"/>
                    </a:lnTo>
                    <a:lnTo>
                      <a:pt x="1410" y="974"/>
                    </a:lnTo>
                    <a:lnTo>
                      <a:pt x="1475" y="974"/>
                    </a:lnTo>
                    <a:lnTo>
                      <a:pt x="1536" y="974"/>
                    </a:lnTo>
                    <a:lnTo>
                      <a:pt x="1592" y="974"/>
                    </a:lnTo>
                    <a:lnTo>
                      <a:pt x="1645" y="974"/>
                    </a:lnTo>
                    <a:lnTo>
                      <a:pt x="1690" y="974"/>
                    </a:lnTo>
                    <a:lnTo>
                      <a:pt x="1731" y="974"/>
                    </a:lnTo>
                    <a:lnTo>
                      <a:pt x="1764" y="974"/>
                    </a:lnTo>
                    <a:lnTo>
                      <a:pt x="1789" y="974"/>
                    </a:lnTo>
                    <a:lnTo>
                      <a:pt x="1808" y="974"/>
                    </a:lnTo>
                    <a:lnTo>
                      <a:pt x="1818" y="974"/>
                    </a:lnTo>
                    <a:lnTo>
                      <a:pt x="1794" y="996"/>
                    </a:lnTo>
                    <a:lnTo>
                      <a:pt x="1785" y="996"/>
                    </a:lnTo>
                    <a:lnTo>
                      <a:pt x="1767" y="996"/>
                    </a:lnTo>
                    <a:lnTo>
                      <a:pt x="1740" y="996"/>
                    </a:lnTo>
                    <a:lnTo>
                      <a:pt x="1708" y="996"/>
                    </a:lnTo>
                    <a:lnTo>
                      <a:pt x="1668" y="996"/>
                    </a:lnTo>
                    <a:lnTo>
                      <a:pt x="1621" y="996"/>
                    </a:lnTo>
                    <a:lnTo>
                      <a:pt x="1570" y="996"/>
                    </a:lnTo>
                    <a:lnTo>
                      <a:pt x="1514" y="996"/>
                    </a:lnTo>
                    <a:lnTo>
                      <a:pt x="1452" y="996"/>
                    </a:lnTo>
                    <a:lnTo>
                      <a:pt x="1387" y="996"/>
                    </a:lnTo>
                    <a:lnTo>
                      <a:pt x="1318" y="996"/>
                    </a:lnTo>
                    <a:lnTo>
                      <a:pt x="1246" y="996"/>
                    </a:lnTo>
                    <a:lnTo>
                      <a:pt x="1172" y="996"/>
                    </a:lnTo>
                    <a:lnTo>
                      <a:pt x="1097" y="996"/>
                    </a:lnTo>
                    <a:lnTo>
                      <a:pt x="1021" y="996"/>
                    </a:lnTo>
                    <a:lnTo>
                      <a:pt x="943" y="996"/>
                    </a:lnTo>
                    <a:lnTo>
                      <a:pt x="867" y="996"/>
                    </a:lnTo>
                    <a:lnTo>
                      <a:pt x="789" y="996"/>
                    </a:lnTo>
                    <a:lnTo>
                      <a:pt x="714" y="996"/>
                    </a:lnTo>
                    <a:lnTo>
                      <a:pt x="640" y="996"/>
                    </a:lnTo>
                    <a:lnTo>
                      <a:pt x="567" y="996"/>
                    </a:lnTo>
                    <a:lnTo>
                      <a:pt x="498" y="996"/>
                    </a:lnTo>
                    <a:lnTo>
                      <a:pt x="432" y="996"/>
                    </a:lnTo>
                    <a:lnTo>
                      <a:pt x="370" y="996"/>
                    </a:lnTo>
                    <a:lnTo>
                      <a:pt x="313" y="996"/>
                    </a:lnTo>
                    <a:lnTo>
                      <a:pt x="259" y="996"/>
                    </a:lnTo>
                    <a:lnTo>
                      <a:pt x="213" y="996"/>
                    </a:lnTo>
                    <a:lnTo>
                      <a:pt x="171" y="996"/>
                    </a:lnTo>
                    <a:lnTo>
                      <a:pt x="136" y="996"/>
                    </a:lnTo>
                    <a:lnTo>
                      <a:pt x="109" y="996"/>
                    </a:lnTo>
                    <a:lnTo>
                      <a:pt x="90" y="996"/>
                    </a:lnTo>
                    <a:lnTo>
                      <a:pt x="78" y="996"/>
                    </a:lnTo>
                    <a:lnTo>
                      <a:pt x="78" y="996"/>
                    </a:lnTo>
                    <a:lnTo>
                      <a:pt x="78" y="996"/>
                    </a:lnTo>
                    <a:close/>
                    <a:moveTo>
                      <a:pt x="7" y="936"/>
                    </a:moveTo>
                    <a:lnTo>
                      <a:pt x="44" y="922"/>
                    </a:lnTo>
                    <a:lnTo>
                      <a:pt x="44" y="922"/>
                    </a:lnTo>
                    <a:lnTo>
                      <a:pt x="46" y="927"/>
                    </a:lnTo>
                    <a:lnTo>
                      <a:pt x="46" y="931"/>
                    </a:lnTo>
                    <a:lnTo>
                      <a:pt x="46" y="935"/>
                    </a:lnTo>
                    <a:lnTo>
                      <a:pt x="47" y="939"/>
                    </a:lnTo>
                    <a:lnTo>
                      <a:pt x="47" y="942"/>
                    </a:lnTo>
                    <a:lnTo>
                      <a:pt x="47" y="946"/>
                    </a:lnTo>
                    <a:lnTo>
                      <a:pt x="47" y="949"/>
                    </a:lnTo>
                    <a:lnTo>
                      <a:pt x="47" y="952"/>
                    </a:lnTo>
                    <a:lnTo>
                      <a:pt x="47" y="955"/>
                    </a:lnTo>
                    <a:lnTo>
                      <a:pt x="47" y="958"/>
                    </a:lnTo>
                    <a:lnTo>
                      <a:pt x="47" y="959"/>
                    </a:lnTo>
                    <a:lnTo>
                      <a:pt x="48" y="961"/>
                    </a:lnTo>
                    <a:lnTo>
                      <a:pt x="48" y="964"/>
                    </a:lnTo>
                    <a:lnTo>
                      <a:pt x="48" y="965"/>
                    </a:lnTo>
                    <a:lnTo>
                      <a:pt x="49" y="966"/>
                    </a:lnTo>
                    <a:lnTo>
                      <a:pt x="50" y="967"/>
                    </a:lnTo>
                    <a:lnTo>
                      <a:pt x="50" y="968"/>
                    </a:lnTo>
                    <a:lnTo>
                      <a:pt x="52" y="968"/>
                    </a:lnTo>
                    <a:lnTo>
                      <a:pt x="53" y="970"/>
                    </a:lnTo>
                    <a:lnTo>
                      <a:pt x="54" y="971"/>
                    </a:lnTo>
                    <a:lnTo>
                      <a:pt x="55" y="971"/>
                    </a:lnTo>
                    <a:lnTo>
                      <a:pt x="58" y="972"/>
                    </a:lnTo>
                    <a:lnTo>
                      <a:pt x="60" y="972"/>
                    </a:lnTo>
                    <a:lnTo>
                      <a:pt x="62" y="972"/>
                    </a:lnTo>
                    <a:lnTo>
                      <a:pt x="66" y="973"/>
                    </a:lnTo>
                    <a:lnTo>
                      <a:pt x="69" y="973"/>
                    </a:lnTo>
                    <a:lnTo>
                      <a:pt x="73" y="973"/>
                    </a:lnTo>
                    <a:lnTo>
                      <a:pt x="78" y="973"/>
                    </a:lnTo>
                    <a:lnTo>
                      <a:pt x="83" y="974"/>
                    </a:lnTo>
                    <a:lnTo>
                      <a:pt x="89" y="974"/>
                    </a:lnTo>
                    <a:lnTo>
                      <a:pt x="95" y="974"/>
                    </a:lnTo>
                    <a:lnTo>
                      <a:pt x="102" y="974"/>
                    </a:lnTo>
                    <a:lnTo>
                      <a:pt x="78" y="996"/>
                    </a:lnTo>
                    <a:lnTo>
                      <a:pt x="71" y="996"/>
                    </a:lnTo>
                    <a:lnTo>
                      <a:pt x="65" y="996"/>
                    </a:lnTo>
                    <a:lnTo>
                      <a:pt x="59" y="996"/>
                    </a:lnTo>
                    <a:lnTo>
                      <a:pt x="53" y="995"/>
                    </a:lnTo>
                    <a:lnTo>
                      <a:pt x="48" y="995"/>
                    </a:lnTo>
                    <a:lnTo>
                      <a:pt x="43" y="995"/>
                    </a:lnTo>
                    <a:lnTo>
                      <a:pt x="38" y="995"/>
                    </a:lnTo>
                    <a:lnTo>
                      <a:pt x="35" y="994"/>
                    </a:lnTo>
                    <a:lnTo>
                      <a:pt x="31" y="994"/>
                    </a:lnTo>
                    <a:lnTo>
                      <a:pt x="28" y="992"/>
                    </a:lnTo>
                    <a:lnTo>
                      <a:pt x="24" y="991"/>
                    </a:lnTo>
                    <a:lnTo>
                      <a:pt x="22" y="990"/>
                    </a:lnTo>
                    <a:lnTo>
                      <a:pt x="19" y="989"/>
                    </a:lnTo>
                    <a:lnTo>
                      <a:pt x="17" y="988"/>
                    </a:lnTo>
                    <a:lnTo>
                      <a:pt x="15" y="986"/>
                    </a:lnTo>
                    <a:lnTo>
                      <a:pt x="13" y="984"/>
                    </a:lnTo>
                    <a:lnTo>
                      <a:pt x="12" y="983"/>
                    </a:lnTo>
                    <a:lnTo>
                      <a:pt x="12" y="980"/>
                    </a:lnTo>
                    <a:lnTo>
                      <a:pt x="11" y="978"/>
                    </a:lnTo>
                    <a:lnTo>
                      <a:pt x="11" y="976"/>
                    </a:lnTo>
                    <a:lnTo>
                      <a:pt x="10" y="973"/>
                    </a:lnTo>
                    <a:lnTo>
                      <a:pt x="10" y="971"/>
                    </a:lnTo>
                    <a:lnTo>
                      <a:pt x="10" y="968"/>
                    </a:lnTo>
                    <a:lnTo>
                      <a:pt x="10" y="966"/>
                    </a:lnTo>
                    <a:lnTo>
                      <a:pt x="10" y="962"/>
                    </a:lnTo>
                    <a:lnTo>
                      <a:pt x="10" y="960"/>
                    </a:lnTo>
                    <a:lnTo>
                      <a:pt x="9" y="956"/>
                    </a:lnTo>
                    <a:lnTo>
                      <a:pt x="9" y="953"/>
                    </a:lnTo>
                    <a:lnTo>
                      <a:pt x="9" y="949"/>
                    </a:lnTo>
                    <a:lnTo>
                      <a:pt x="9" y="945"/>
                    </a:lnTo>
                    <a:lnTo>
                      <a:pt x="9" y="941"/>
                    </a:lnTo>
                    <a:lnTo>
                      <a:pt x="7" y="936"/>
                    </a:lnTo>
                    <a:lnTo>
                      <a:pt x="7" y="936"/>
                    </a:lnTo>
                    <a:lnTo>
                      <a:pt x="7" y="936"/>
                    </a:lnTo>
                    <a:close/>
                    <a:moveTo>
                      <a:pt x="9" y="62"/>
                    </a:moveTo>
                    <a:lnTo>
                      <a:pt x="46" y="50"/>
                    </a:lnTo>
                    <a:lnTo>
                      <a:pt x="46" y="50"/>
                    </a:lnTo>
                    <a:lnTo>
                      <a:pt x="44" y="57"/>
                    </a:lnTo>
                    <a:lnTo>
                      <a:pt x="43" y="68"/>
                    </a:lnTo>
                    <a:lnTo>
                      <a:pt x="43" y="83"/>
                    </a:lnTo>
                    <a:lnTo>
                      <a:pt x="42" y="102"/>
                    </a:lnTo>
                    <a:lnTo>
                      <a:pt x="41" y="122"/>
                    </a:lnTo>
                    <a:lnTo>
                      <a:pt x="41" y="147"/>
                    </a:lnTo>
                    <a:lnTo>
                      <a:pt x="40" y="173"/>
                    </a:lnTo>
                    <a:lnTo>
                      <a:pt x="40" y="203"/>
                    </a:lnTo>
                    <a:lnTo>
                      <a:pt x="40" y="234"/>
                    </a:lnTo>
                    <a:lnTo>
                      <a:pt x="38" y="266"/>
                    </a:lnTo>
                    <a:lnTo>
                      <a:pt x="38" y="301"/>
                    </a:lnTo>
                    <a:lnTo>
                      <a:pt x="38" y="337"/>
                    </a:lnTo>
                    <a:lnTo>
                      <a:pt x="38" y="374"/>
                    </a:lnTo>
                    <a:lnTo>
                      <a:pt x="38" y="412"/>
                    </a:lnTo>
                    <a:lnTo>
                      <a:pt x="38" y="450"/>
                    </a:lnTo>
                    <a:lnTo>
                      <a:pt x="38" y="488"/>
                    </a:lnTo>
                    <a:lnTo>
                      <a:pt x="38" y="527"/>
                    </a:lnTo>
                    <a:lnTo>
                      <a:pt x="38" y="565"/>
                    </a:lnTo>
                    <a:lnTo>
                      <a:pt x="38" y="602"/>
                    </a:lnTo>
                    <a:lnTo>
                      <a:pt x="40" y="639"/>
                    </a:lnTo>
                    <a:lnTo>
                      <a:pt x="40" y="675"/>
                    </a:lnTo>
                    <a:lnTo>
                      <a:pt x="40" y="709"/>
                    </a:lnTo>
                    <a:lnTo>
                      <a:pt x="40" y="742"/>
                    </a:lnTo>
                    <a:lnTo>
                      <a:pt x="41" y="773"/>
                    </a:lnTo>
                    <a:lnTo>
                      <a:pt x="41" y="801"/>
                    </a:lnTo>
                    <a:lnTo>
                      <a:pt x="42" y="828"/>
                    </a:lnTo>
                    <a:lnTo>
                      <a:pt x="42" y="851"/>
                    </a:lnTo>
                    <a:lnTo>
                      <a:pt x="43" y="873"/>
                    </a:lnTo>
                    <a:lnTo>
                      <a:pt x="43" y="891"/>
                    </a:lnTo>
                    <a:lnTo>
                      <a:pt x="43" y="905"/>
                    </a:lnTo>
                    <a:lnTo>
                      <a:pt x="44" y="916"/>
                    </a:lnTo>
                    <a:lnTo>
                      <a:pt x="44" y="922"/>
                    </a:lnTo>
                    <a:lnTo>
                      <a:pt x="7" y="936"/>
                    </a:lnTo>
                    <a:lnTo>
                      <a:pt x="7" y="929"/>
                    </a:lnTo>
                    <a:lnTo>
                      <a:pt x="6" y="918"/>
                    </a:lnTo>
                    <a:lnTo>
                      <a:pt x="6" y="904"/>
                    </a:lnTo>
                    <a:lnTo>
                      <a:pt x="5" y="886"/>
                    </a:lnTo>
                    <a:lnTo>
                      <a:pt x="5" y="866"/>
                    </a:lnTo>
                    <a:lnTo>
                      <a:pt x="4" y="842"/>
                    </a:lnTo>
                    <a:lnTo>
                      <a:pt x="4" y="816"/>
                    </a:lnTo>
                    <a:lnTo>
                      <a:pt x="4" y="786"/>
                    </a:lnTo>
                    <a:lnTo>
                      <a:pt x="3" y="755"/>
                    </a:lnTo>
                    <a:lnTo>
                      <a:pt x="3" y="722"/>
                    </a:lnTo>
                    <a:lnTo>
                      <a:pt x="3" y="688"/>
                    </a:lnTo>
                    <a:lnTo>
                      <a:pt x="1" y="652"/>
                    </a:lnTo>
                    <a:lnTo>
                      <a:pt x="1" y="615"/>
                    </a:lnTo>
                    <a:lnTo>
                      <a:pt x="1" y="578"/>
                    </a:lnTo>
                    <a:lnTo>
                      <a:pt x="1" y="540"/>
                    </a:lnTo>
                    <a:lnTo>
                      <a:pt x="1" y="502"/>
                    </a:lnTo>
                    <a:lnTo>
                      <a:pt x="1" y="463"/>
                    </a:lnTo>
                    <a:lnTo>
                      <a:pt x="0" y="425"/>
                    </a:lnTo>
                    <a:lnTo>
                      <a:pt x="1" y="387"/>
                    </a:lnTo>
                    <a:lnTo>
                      <a:pt x="1" y="350"/>
                    </a:lnTo>
                    <a:lnTo>
                      <a:pt x="1" y="314"/>
                    </a:lnTo>
                    <a:lnTo>
                      <a:pt x="1" y="280"/>
                    </a:lnTo>
                    <a:lnTo>
                      <a:pt x="1" y="247"/>
                    </a:lnTo>
                    <a:lnTo>
                      <a:pt x="3" y="215"/>
                    </a:lnTo>
                    <a:lnTo>
                      <a:pt x="3" y="186"/>
                    </a:lnTo>
                    <a:lnTo>
                      <a:pt x="3" y="160"/>
                    </a:lnTo>
                    <a:lnTo>
                      <a:pt x="4" y="135"/>
                    </a:lnTo>
                    <a:lnTo>
                      <a:pt x="5" y="114"/>
                    </a:lnTo>
                    <a:lnTo>
                      <a:pt x="5" y="96"/>
                    </a:lnTo>
                    <a:lnTo>
                      <a:pt x="6" y="81"/>
                    </a:lnTo>
                    <a:lnTo>
                      <a:pt x="7" y="69"/>
                    </a:lnTo>
                    <a:lnTo>
                      <a:pt x="9" y="62"/>
                    </a:lnTo>
                    <a:lnTo>
                      <a:pt x="9" y="62"/>
                    </a:lnTo>
                    <a:lnTo>
                      <a:pt x="9" y="62"/>
                    </a:lnTo>
                    <a:close/>
                    <a:moveTo>
                      <a:pt x="101" y="1"/>
                    </a:moveTo>
                    <a:lnTo>
                      <a:pt x="78" y="23"/>
                    </a:lnTo>
                    <a:lnTo>
                      <a:pt x="78" y="23"/>
                    </a:lnTo>
                    <a:lnTo>
                      <a:pt x="72" y="23"/>
                    </a:lnTo>
                    <a:lnTo>
                      <a:pt x="65" y="23"/>
                    </a:lnTo>
                    <a:lnTo>
                      <a:pt x="59" y="23"/>
                    </a:lnTo>
                    <a:lnTo>
                      <a:pt x="54" y="23"/>
                    </a:lnTo>
                    <a:lnTo>
                      <a:pt x="49" y="22"/>
                    </a:lnTo>
                    <a:lnTo>
                      <a:pt x="44" y="22"/>
                    </a:lnTo>
                    <a:lnTo>
                      <a:pt x="41" y="22"/>
                    </a:lnTo>
                    <a:lnTo>
                      <a:pt x="37" y="22"/>
                    </a:lnTo>
                    <a:lnTo>
                      <a:pt x="35" y="22"/>
                    </a:lnTo>
                    <a:lnTo>
                      <a:pt x="32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4" y="22"/>
                    </a:lnTo>
                    <a:lnTo>
                      <a:pt x="37" y="20"/>
                    </a:lnTo>
                    <a:lnTo>
                      <a:pt x="44" y="17"/>
                    </a:lnTo>
                    <a:lnTo>
                      <a:pt x="49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2"/>
                    </a:lnTo>
                    <a:lnTo>
                      <a:pt x="50" y="13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0" y="19"/>
                    </a:lnTo>
                    <a:lnTo>
                      <a:pt x="50" y="23"/>
                    </a:lnTo>
                    <a:lnTo>
                      <a:pt x="50" y="25"/>
                    </a:lnTo>
                    <a:lnTo>
                      <a:pt x="49" y="29"/>
                    </a:lnTo>
                    <a:lnTo>
                      <a:pt x="49" y="32"/>
                    </a:lnTo>
                    <a:lnTo>
                      <a:pt x="48" y="36"/>
                    </a:lnTo>
                    <a:lnTo>
                      <a:pt x="48" y="41"/>
                    </a:lnTo>
                    <a:lnTo>
                      <a:pt x="47" y="46"/>
                    </a:lnTo>
                    <a:lnTo>
                      <a:pt x="46" y="50"/>
                    </a:lnTo>
                    <a:lnTo>
                      <a:pt x="9" y="62"/>
                    </a:lnTo>
                    <a:lnTo>
                      <a:pt x="10" y="57"/>
                    </a:lnTo>
                    <a:lnTo>
                      <a:pt x="11" y="53"/>
                    </a:lnTo>
                    <a:lnTo>
                      <a:pt x="11" y="48"/>
                    </a:lnTo>
                    <a:lnTo>
                      <a:pt x="12" y="44"/>
                    </a:lnTo>
                    <a:lnTo>
                      <a:pt x="12" y="41"/>
                    </a:lnTo>
                    <a:lnTo>
                      <a:pt x="12" y="38"/>
                    </a:lnTo>
                    <a:lnTo>
                      <a:pt x="12" y="35"/>
                    </a:lnTo>
                    <a:lnTo>
                      <a:pt x="13" y="32"/>
                    </a:lnTo>
                    <a:lnTo>
                      <a:pt x="13" y="30"/>
                    </a:lnTo>
                    <a:lnTo>
                      <a:pt x="13" y="28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5" y="22"/>
                    </a:lnTo>
                    <a:lnTo>
                      <a:pt x="16" y="19"/>
                    </a:lnTo>
                    <a:lnTo>
                      <a:pt x="17" y="17"/>
                    </a:lnTo>
                    <a:lnTo>
                      <a:pt x="21" y="13"/>
                    </a:lnTo>
                    <a:lnTo>
                      <a:pt x="28" y="9"/>
                    </a:lnTo>
                    <a:lnTo>
                      <a:pt x="36" y="4"/>
                    </a:lnTo>
                    <a:lnTo>
                      <a:pt x="43" y="3"/>
                    </a:lnTo>
                    <a:lnTo>
                      <a:pt x="48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8" y="0"/>
                    </a:lnTo>
                    <a:lnTo>
                      <a:pt x="61" y="0"/>
                    </a:lnTo>
                    <a:lnTo>
                      <a:pt x="65" y="0"/>
                    </a:lnTo>
                    <a:lnTo>
                      <a:pt x="68" y="1"/>
                    </a:lnTo>
                    <a:lnTo>
                      <a:pt x="73" y="1"/>
                    </a:lnTo>
                    <a:lnTo>
                      <a:pt x="78" y="1"/>
                    </a:lnTo>
                    <a:lnTo>
                      <a:pt x="83" y="1"/>
                    </a:lnTo>
                    <a:lnTo>
                      <a:pt x="89" y="1"/>
                    </a:lnTo>
                    <a:lnTo>
                      <a:pt x="95" y="1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1" name="Freeform 29"/>
              <p:cNvSpPr>
                <a:spLocks noEditPoints="1"/>
              </p:cNvSpPr>
              <p:nvPr/>
            </p:nvSpPr>
            <p:spPr bwMode="auto">
              <a:xfrm>
                <a:off x="3154364" y="4465639"/>
                <a:ext cx="4337050" cy="1204913"/>
              </a:xfrm>
              <a:custGeom>
                <a:avLst/>
                <a:gdLst>
                  <a:gd name="T0" fmla="*/ 385 w 2732"/>
                  <a:gd name="T1" fmla="*/ 0 h 759"/>
                  <a:gd name="T2" fmla="*/ 391 w 2732"/>
                  <a:gd name="T3" fmla="*/ 1 h 759"/>
                  <a:gd name="T4" fmla="*/ 394 w 2732"/>
                  <a:gd name="T5" fmla="*/ 4 h 759"/>
                  <a:gd name="T6" fmla="*/ 390 w 2732"/>
                  <a:gd name="T7" fmla="*/ 9 h 759"/>
                  <a:gd name="T8" fmla="*/ 384 w 2732"/>
                  <a:gd name="T9" fmla="*/ 14 h 759"/>
                  <a:gd name="T10" fmla="*/ 376 w 2732"/>
                  <a:gd name="T11" fmla="*/ 19 h 759"/>
                  <a:gd name="T12" fmla="*/ 281 w 2732"/>
                  <a:gd name="T13" fmla="*/ 66 h 759"/>
                  <a:gd name="T14" fmla="*/ 310 w 2732"/>
                  <a:gd name="T15" fmla="*/ 20 h 759"/>
                  <a:gd name="T16" fmla="*/ 359 w 2732"/>
                  <a:gd name="T17" fmla="*/ 1 h 759"/>
                  <a:gd name="T18" fmla="*/ 381 w 2732"/>
                  <a:gd name="T19" fmla="*/ 1 h 759"/>
                  <a:gd name="T20" fmla="*/ 348 w 2732"/>
                  <a:gd name="T21" fmla="*/ 21 h 759"/>
                  <a:gd name="T22" fmla="*/ 336 w 2732"/>
                  <a:gd name="T23" fmla="*/ 22 h 759"/>
                  <a:gd name="T24" fmla="*/ 329 w 2732"/>
                  <a:gd name="T25" fmla="*/ 33 h 759"/>
                  <a:gd name="T26" fmla="*/ 15 w 2732"/>
                  <a:gd name="T27" fmla="*/ 632 h 759"/>
                  <a:gd name="T28" fmla="*/ 88 w 2732"/>
                  <a:gd name="T29" fmla="*/ 484 h 759"/>
                  <a:gd name="T30" fmla="*/ 198 w 2732"/>
                  <a:gd name="T31" fmla="*/ 254 h 759"/>
                  <a:gd name="T32" fmla="*/ 275 w 2732"/>
                  <a:gd name="T33" fmla="*/ 81 h 759"/>
                  <a:gd name="T34" fmla="*/ 281 w 2732"/>
                  <a:gd name="T35" fmla="*/ 143 h 759"/>
                  <a:gd name="T36" fmla="*/ 179 w 2732"/>
                  <a:gd name="T37" fmla="*/ 361 h 759"/>
                  <a:gd name="T38" fmla="*/ 79 w 2732"/>
                  <a:gd name="T39" fmla="*/ 569 h 759"/>
                  <a:gd name="T40" fmla="*/ 93 w 2732"/>
                  <a:gd name="T41" fmla="*/ 747 h 759"/>
                  <a:gd name="T42" fmla="*/ 26 w 2732"/>
                  <a:gd name="T43" fmla="*/ 736 h 759"/>
                  <a:gd name="T44" fmla="*/ 0 w 2732"/>
                  <a:gd name="T45" fmla="*/ 699 h 759"/>
                  <a:gd name="T46" fmla="*/ 9 w 2732"/>
                  <a:gd name="T47" fmla="*/ 644 h 759"/>
                  <a:gd name="T48" fmla="*/ 38 w 2732"/>
                  <a:gd name="T49" fmla="*/ 661 h 759"/>
                  <a:gd name="T50" fmla="*/ 45 w 2732"/>
                  <a:gd name="T51" fmla="*/ 704 h 759"/>
                  <a:gd name="T52" fmla="*/ 82 w 2732"/>
                  <a:gd name="T53" fmla="*/ 725 h 759"/>
                  <a:gd name="T54" fmla="*/ 2569 w 2732"/>
                  <a:gd name="T55" fmla="*/ 755 h 759"/>
                  <a:gd name="T56" fmla="*/ 1975 w 2732"/>
                  <a:gd name="T57" fmla="*/ 743 h 759"/>
                  <a:gd name="T58" fmla="*/ 909 w 2732"/>
                  <a:gd name="T59" fmla="*/ 739 h 759"/>
                  <a:gd name="T60" fmla="*/ 142 w 2732"/>
                  <a:gd name="T61" fmla="*/ 745 h 759"/>
                  <a:gd name="T62" fmla="*/ 463 w 2732"/>
                  <a:gd name="T63" fmla="*/ 719 h 759"/>
                  <a:gd name="T64" fmla="*/ 1476 w 2732"/>
                  <a:gd name="T65" fmla="*/ 718 h 759"/>
                  <a:gd name="T66" fmla="*/ 2403 w 2732"/>
                  <a:gd name="T67" fmla="*/ 727 h 759"/>
                  <a:gd name="T68" fmla="*/ 2721 w 2732"/>
                  <a:gd name="T69" fmla="*/ 666 h 759"/>
                  <a:gd name="T70" fmla="*/ 2728 w 2732"/>
                  <a:gd name="T71" fmla="*/ 700 h 759"/>
                  <a:gd name="T72" fmla="*/ 2679 w 2732"/>
                  <a:gd name="T73" fmla="*/ 743 h 759"/>
                  <a:gd name="T74" fmla="*/ 2590 w 2732"/>
                  <a:gd name="T75" fmla="*/ 758 h 759"/>
                  <a:gd name="T76" fmla="*/ 2651 w 2732"/>
                  <a:gd name="T77" fmla="*/ 736 h 759"/>
                  <a:gd name="T78" fmla="*/ 2683 w 2732"/>
                  <a:gd name="T79" fmla="*/ 722 h 759"/>
                  <a:gd name="T80" fmla="*/ 2693 w 2732"/>
                  <a:gd name="T81" fmla="*/ 696 h 759"/>
                  <a:gd name="T82" fmla="*/ 2402 w 2732"/>
                  <a:gd name="T83" fmla="*/ 50 h 759"/>
                  <a:gd name="T84" fmla="*/ 2477 w 2732"/>
                  <a:gd name="T85" fmla="*/ 213 h 759"/>
                  <a:gd name="T86" fmla="*/ 2612 w 2732"/>
                  <a:gd name="T87" fmla="*/ 477 h 759"/>
                  <a:gd name="T88" fmla="*/ 2714 w 2732"/>
                  <a:gd name="T89" fmla="*/ 657 h 759"/>
                  <a:gd name="T90" fmla="*/ 2636 w 2732"/>
                  <a:gd name="T91" fmla="*/ 605 h 759"/>
                  <a:gd name="T92" fmla="*/ 2506 w 2732"/>
                  <a:gd name="T93" fmla="*/ 360 h 759"/>
                  <a:gd name="T94" fmla="*/ 2390 w 2732"/>
                  <a:gd name="T95" fmla="*/ 123 h 759"/>
                  <a:gd name="T96" fmla="*/ 2310 w 2732"/>
                  <a:gd name="T97" fmla="*/ 6 h 759"/>
                  <a:gd name="T98" fmla="*/ 2353 w 2732"/>
                  <a:gd name="T99" fmla="*/ 4 h 759"/>
                  <a:gd name="T100" fmla="*/ 2384 w 2732"/>
                  <a:gd name="T101" fmla="*/ 15 h 759"/>
                  <a:gd name="T102" fmla="*/ 2401 w 2732"/>
                  <a:gd name="T103" fmla="*/ 46 h 759"/>
                  <a:gd name="T104" fmla="*/ 2353 w 2732"/>
                  <a:gd name="T105" fmla="*/ 39 h 759"/>
                  <a:gd name="T106" fmla="*/ 2335 w 2732"/>
                  <a:gd name="T107" fmla="*/ 27 h 759"/>
                  <a:gd name="T108" fmla="*/ 2303 w 2732"/>
                  <a:gd name="T109" fmla="*/ 27 h 759"/>
                  <a:gd name="T110" fmla="*/ 2281 w 2732"/>
                  <a:gd name="T111" fmla="*/ 27 h 759"/>
                  <a:gd name="T112" fmla="*/ 2276 w 2732"/>
                  <a:gd name="T113" fmla="*/ 25 h 759"/>
                  <a:gd name="T114" fmla="*/ 2276 w 2732"/>
                  <a:gd name="T115" fmla="*/ 21 h 759"/>
                  <a:gd name="T116" fmla="*/ 2279 w 2732"/>
                  <a:gd name="T117" fmla="*/ 16 h 759"/>
                  <a:gd name="T118" fmla="*/ 2287 w 2732"/>
                  <a:gd name="T119" fmla="*/ 11 h 759"/>
                  <a:gd name="T120" fmla="*/ 2296 w 2732"/>
                  <a:gd name="T121" fmla="*/ 8 h 759"/>
                  <a:gd name="T122" fmla="*/ 2304 w 2732"/>
                  <a:gd name="T123" fmla="*/ 6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2" h="759">
                    <a:moveTo>
                      <a:pt x="370" y="20"/>
                    </a:moveTo>
                    <a:lnTo>
                      <a:pt x="379" y="1"/>
                    </a:lnTo>
                    <a:lnTo>
                      <a:pt x="381" y="1"/>
                    </a:lnTo>
                    <a:lnTo>
                      <a:pt x="381" y="1"/>
                    </a:lnTo>
                    <a:lnTo>
                      <a:pt x="382" y="0"/>
                    </a:lnTo>
                    <a:lnTo>
                      <a:pt x="383" y="0"/>
                    </a:lnTo>
                    <a:lnTo>
                      <a:pt x="384" y="0"/>
                    </a:lnTo>
                    <a:lnTo>
                      <a:pt x="384" y="0"/>
                    </a:lnTo>
                    <a:lnTo>
                      <a:pt x="385" y="0"/>
                    </a:lnTo>
                    <a:lnTo>
                      <a:pt x="385" y="0"/>
                    </a:lnTo>
                    <a:lnTo>
                      <a:pt x="386" y="0"/>
                    </a:lnTo>
                    <a:lnTo>
                      <a:pt x="388" y="0"/>
                    </a:lnTo>
                    <a:lnTo>
                      <a:pt x="388" y="0"/>
                    </a:lnTo>
                    <a:lnTo>
                      <a:pt x="389" y="0"/>
                    </a:lnTo>
                    <a:lnTo>
                      <a:pt x="389" y="0"/>
                    </a:lnTo>
                    <a:lnTo>
                      <a:pt x="390" y="0"/>
                    </a:lnTo>
                    <a:lnTo>
                      <a:pt x="390" y="1"/>
                    </a:lnTo>
                    <a:lnTo>
                      <a:pt x="390" y="1"/>
                    </a:lnTo>
                    <a:lnTo>
                      <a:pt x="391" y="1"/>
                    </a:lnTo>
                    <a:lnTo>
                      <a:pt x="391" y="1"/>
                    </a:lnTo>
                    <a:lnTo>
                      <a:pt x="391" y="1"/>
                    </a:lnTo>
                    <a:lnTo>
                      <a:pt x="392" y="2"/>
                    </a:lnTo>
                    <a:lnTo>
                      <a:pt x="392" y="2"/>
                    </a:lnTo>
                    <a:lnTo>
                      <a:pt x="392" y="2"/>
                    </a:lnTo>
                    <a:lnTo>
                      <a:pt x="392" y="2"/>
                    </a:lnTo>
                    <a:lnTo>
                      <a:pt x="392" y="3"/>
                    </a:lnTo>
                    <a:lnTo>
                      <a:pt x="394" y="3"/>
                    </a:lnTo>
                    <a:lnTo>
                      <a:pt x="394" y="3"/>
                    </a:lnTo>
                    <a:lnTo>
                      <a:pt x="394" y="4"/>
                    </a:lnTo>
                    <a:lnTo>
                      <a:pt x="394" y="4"/>
                    </a:lnTo>
                    <a:lnTo>
                      <a:pt x="394" y="4"/>
                    </a:lnTo>
                    <a:lnTo>
                      <a:pt x="392" y="6"/>
                    </a:lnTo>
                    <a:lnTo>
                      <a:pt x="392" y="6"/>
                    </a:lnTo>
                    <a:lnTo>
                      <a:pt x="392" y="6"/>
                    </a:lnTo>
                    <a:lnTo>
                      <a:pt x="392" y="7"/>
                    </a:lnTo>
                    <a:lnTo>
                      <a:pt x="392" y="7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1" y="9"/>
                    </a:lnTo>
                    <a:lnTo>
                      <a:pt x="390" y="9"/>
                    </a:lnTo>
                    <a:lnTo>
                      <a:pt x="390" y="10"/>
                    </a:lnTo>
                    <a:lnTo>
                      <a:pt x="389" y="10"/>
                    </a:lnTo>
                    <a:lnTo>
                      <a:pt x="389" y="10"/>
                    </a:lnTo>
                    <a:lnTo>
                      <a:pt x="388" y="11"/>
                    </a:lnTo>
                    <a:lnTo>
                      <a:pt x="388" y="11"/>
                    </a:lnTo>
                    <a:lnTo>
                      <a:pt x="386" y="13"/>
                    </a:lnTo>
                    <a:lnTo>
                      <a:pt x="386" y="13"/>
                    </a:lnTo>
                    <a:lnTo>
                      <a:pt x="385" y="14"/>
                    </a:lnTo>
                    <a:lnTo>
                      <a:pt x="384" y="14"/>
                    </a:lnTo>
                    <a:lnTo>
                      <a:pt x="384" y="14"/>
                    </a:lnTo>
                    <a:lnTo>
                      <a:pt x="383" y="15"/>
                    </a:lnTo>
                    <a:lnTo>
                      <a:pt x="383" y="15"/>
                    </a:lnTo>
                    <a:lnTo>
                      <a:pt x="382" y="15"/>
                    </a:lnTo>
                    <a:lnTo>
                      <a:pt x="381" y="16"/>
                    </a:lnTo>
                    <a:lnTo>
                      <a:pt x="379" y="16"/>
                    </a:lnTo>
                    <a:lnTo>
                      <a:pt x="379" y="17"/>
                    </a:lnTo>
                    <a:lnTo>
                      <a:pt x="378" y="17"/>
                    </a:lnTo>
                    <a:lnTo>
                      <a:pt x="377" y="17"/>
                    </a:lnTo>
                    <a:lnTo>
                      <a:pt x="376" y="19"/>
                    </a:lnTo>
                    <a:lnTo>
                      <a:pt x="376" y="19"/>
                    </a:lnTo>
                    <a:lnTo>
                      <a:pt x="375" y="19"/>
                    </a:lnTo>
                    <a:lnTo>
                      <a:pt x="373" y="19"/>
                    </a:lnTo>
                    <a:lnTo>
                      <a:pt x="372" y="20"/>
                    </a:lnTo>
                    <a:lnTo>
                      <a:pt x="372" y="20"/>
                    </a:lnTo>
                    <a:lnTo>
                      <a:pt x="371" y="20"/>
                    </a:lnTo>
                    <a:lnTo>
                      <a:pt x="370" y="20"/>
                    </a:lnTo>
                    <a:lnTo>
                      <a:pt x="370" y="20"/>
                    </a:lnTo>
                    <a:close/>
                    <a:moveTo>
                      <a:pt x="318" y="56"/>
                    </a:moveTo>
                    <a:lnTo>
                      <a:pt x="281" y="66"/>
                    </a:lnTo>
                    <a:lnTo>
                      <a:pt x="281" y="66"/>
                    </a:lnTo>
                    <a:lnTo>
                      <a:pt x="284" y="60"/>
                    </a:lnTo>
                    <a:lnTo>
                      <a:pt x="286" y="54"/>
                    </a:lnTo>
                    <a:lnTo>
                      <a:pt x="289" y="49"/>
                    </a:lnTo>
                    <a:lnTo>
                      <a:pt x="291" y="44"/>
                    </a:lnTo>
                    <a:lnTo>
                      <a:pt x="293" y="39"/>
                    </a:lnTo>
                    <a:lnTo>
                      <a:pt x="297" y="35"/>
                    </a:lnTo>
                    <a:lnTo>
                      <a:pt x="299" y="32"/>
                    </a:lnTo>
                    <a:lnTo>
                      <a:pt x="303" y="27"/>
                    </a:lnTo>
                    <a:lnTo>
                      <a:pt x="307" y="23"/>
                    </a:lnTo>
                    <a:lnTo>
                      <a:pt x="310" y="20"/>
                    </a:lnTo>
                    <a:lnTo>
                      <a:pt x="314" y="17"/>
                    </a:lnTo>
                    <a:lnTo>
                      <a:pt x="318" y="14"/>
                    </a:lnTo>
                    <a:lnTo>
                      <a:pt x="324" y="10"/>
                    </a:lnTo>
                    <a:lnTo>
                      <a:pt x="330" y="8"/>
                    </a:lnTo>
                    <a:lnTo>
                      <a:pt x="336" y="6"/>
                    </a:lnTo>
                    <a:lnTo>
                      <a:pt x="341" y="3"/>
                    </a:lnTo>
                    <a:lnTo>
                      <a:pt x="347" y="2"/>
                    </a:lnTo>
                    <a:lnTo>
                      <a:pt x="351" y="1"/>
                    </a:lnTo>
                    <a:lnTo>
                      <a:pt x="355" y="1"/>
                    </a:lnTo>
                    <a:lnTo>
                      <a:pt x="359" y="1"/>
                    </a:lnTo>
                    <a:lnTo>
                      <a:pt x="363" y="1"/>
                    </a:lnTo>
                    <a:lnTo>
                      <a:pt x="365" y="0"/>
                    </a:lnTo>
                    <a:lnTo>
                      <a:pt x="367" y="1"/>
                    </a:lnTo>
                    <a:lnTo>
                      <a:pt x="370" y="1"/>
                    </a:lnTo>
                    <a:lnTo>
                      <a:pt x="372" y="1"/>
                    </a:lnTo>
                    <a:lnTo>
                      <a:pt x="375" y="1"/>
                    </a:lnTo>
                    <a:lnTo>
                      <a:pt x="377" y="1"/>
                    </a:lnTo>
                    <a:lnTo>
                      <a:pt x="378" y="1"/>
                    </a:lnTo>
                    <a:lnTo>
                      <a:pt x="379" y="1"/>
                    </a:lnTo>
                    <a:lnTo>
                      <a:pt x="381" y="1"/>
                    </a:lnTo>
                    <a:lnTo>
                      <a:pt x="381" y="1"/>
                    </a:lnTo>
                    <a:lnTo>
                      <a:pt x="379" y="1"/>
                    </a:lnTo>
                    <a:lnTo>
                      <a:pt x="370" y="20"/>
                    </a:lnTo>
                    <a:lnTo>
                      <a:pt x="365" y="21"/>
                    </a:lnTo>
                    <a:lnTo>
                      <a:pt x="361" y="21"/>
                    </a:lnTo>
                    <a:lnTo>
                      <a:pt x="358" y="22"/>
                    </a:lnTo>
                    <a:lnTo>
                      <a:pt x="355" y="22"/>
                    </a:lnTo>
                    <a:lnTo>
                      <a:pt x="353" y="22"/>
                    </a:lnTo>
                    <a:lnTo>
                      <a:pt x="351" y="22"/>
                    </a:lnTo>
                    <a:lnTo>
                      <a:pt x="348" y="21"/>
                    </a:lnTo>
                    <a:lnTo>
                      <a:pt x="346" y="21"/>
                    </a:lnTo>
                    <a:lnTo>
                      <a:pt x="344" y="21"/>
                    </a:lnTo>
                    <a:lnTo>
                      <a:pt x="342" y="21"/>
                    </a:lnTo>
                    <a:lnTo>
                      <a:pt x="340" y="21"/>
                    </a:lnTo>
                    <a:lnTo>
                      <a:pt x="339" y="21"/>
                    </a:lnTo>
                    <a:lnTo>
                      <a:pt x="338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6" y="22"/>
                    </a:lnTo>
                    <a:lnTo>
                      <a:pt x="338" y="21"/>
                    </a:lnTo>
                    <a:lnTo>
                      <a:pt x="339" y="21"/>
                    </a:lnTo>
                    <a:lnTo>
                      <a:pt x="339" y="21"/>
                    </a:lnTo>
                    <a:lnTo>
                      <a:pt x="339" y="21"/>
                    </a:lnTo>
                    <a:lnTo>
                      <a:pt x="338" y="21"/>
                    </a:lnTo>
                    <a:lnTo>
                      <a:pt x="336" y="22"/>
                    </a:lnTo>
                    <a:lnTo>
                      <a:pt x="335" y="25"/>
                    </a:lnTo>
                    <a:lnTo>
                      <a:pt x="333" y="27"/>
                    </a:lnTo>
                    <a:lnTo>
                      <a:pt x="332" y="29"/>
                    </a:lnTo>
                    <a:lnTo>
                      <a:pt x="329" y="33"/>
                    </a:lnTo>
                    <a:lnTo>
                      <a:pt x="327" y="37"/>
                    </a:lnTo>
                    <a:lnTo>
                      <a:pt x="324" y="40"/>
                    </a:lnTo>
                    <a:lnTo>
                      <a:pt x="323" y="45"/>
                    </a:lnTo>
                    <a:lnTo>
                      <a:pt x="321" y="50"/>
                    </a:lnTo>
                    <a:lnTo>
                      <a:pt x="318" y="56"/>
                    </a:lnTo>
                    <a:lnTo>
                      <a:pt x="318" y="56"/>
                    </a:lnTo>
                    <a:lnTo>
                      <a:pt x="318" y="56"/>
                    </a:lnTo>
                    <a:close/>
                    <a:moveTo>
                      <a:pt x="51" y="624"/>
                    </a:moveTo>
                    <a:lnTo>
                      <a:pt x="15" y="632"/>
                    </a:lnTo>
                    <a:lnTo>
                      <a:pt x="15" y="632"/>
                    </a:lnTo>
                    <a:lnTo>
                      <a:pt x="19" y="625"/>
                    </a:lnTo>
                    <a:lnTo>
                      <a:pt x="24" y="616"/>
                    </a:lnTo>
                    <a:lnTo>
                      <a:pt x="30" y="605"/>
                    </a:lnTo>
                    <a:lnTo>
                      <a:pt x="36" y="592"/>
                    </a:lnTo>
                    <a:lnTo>
                      <a:pt x="43" y="577"/>
                    </a:lnTo>
                    <a:lnTo>
                      <a:pt x="51" y="561"/>
                    </a:lnTo>
                    <a:lnTo>
                      <a:pt x="59" y="543"/>
                    </a:lnTo>
                    <a:lnTo>
                      <a:pt x="69" y="525"/>
                    </a:lnTo>
                    <a:lnTo>
                      <a:pt x="79" y="505"/>
                    </a:lnTo>
                    <a:lnTo>
                      <a:pt x="88" y="484"/>
                    </a:lnTo>
                    <a:lnTo>
                      <a:pt x="99" y="462"/>
                    </a:lnTo>
                    <a:lnTo>
                      <a:pt x="110" y="440"/>
                    </a:lnTo>
                    <a:lnTo>
                      <a:pt x="120" y="417"/>
                    </a:lnTo>
                    <a:lnTo>
                      <a:pt x="131" y="394"/>
                    </a:lnTo>
                    <a:lnTo>
                      <a:pt x="143" y="370"/>
                    </a:lnTo>
                    <a:lnTo>
                      <a:pt x="154" y="347"/>
                    </a:lnTo>
                    <a:lnTo>
                      <a:pt x="164" y="323"/>
                    </a:lnTo>
                    <a:lnTo>
                      <a:pt x="176" y="299"/>
                    </a:lnTo>
                    <a:lnTo>
                      <a:pt x="187" y="277"/>
                    </a:lnTo>
                    <a:lnTo>
                      <a:pt x="198" y="254"/>
                    </a:lnTo>
                    <a:lnTo>
                      <a:pt x="207" y="231"/>
                    </a:lnTo>
                    <a:lnTo>
                      <a:pt x="218" y="210"/>
                    </a:lnTo>
                    <a:lnTo>
                      <a:pt x="228" y="189"/>
                    </a:lnTo>
                    <a:lnTo>
                      <a:pt x="236" y="170"/>
                    </a:lnTo>
                    <a:lnTo>
                      <a:pt x="244" y="151"/>
                    </a:lnTo>
                    <a:lnTo>
                      <a:pt x="253" y="134"/>
                    </a:lnTo>
                    <a:lnTo>
                      <a:pt x="260" y="119"/>
                    </a:lnTo>
                    <a:lnTo>
                      <a:pt x="266" y="105"/>
                    </a:lnTo>
                    <a:lnTo>
                      <a:pt x="271" y="91"/>
                    </a:lnTo>
                    <a:lnTo>
                      <a:pt x="275" y="81"/>
                    </a:lnTo>
                    <a:lnTo>
                      <a:pt x="279" y="72"/>
                    </a:lnTo>
                    <a:lnTo>
                      <a:pt x="281" y="66"/>
                    </a:lnTo>
                    <a:lnTo>
                      <a:pt x="318" y="56"/>
                    </a:lnTo>
                    <a:lnTo>
                      <a:pt x="316" y="63"/>
                    </a:lnTo>
                    <a:lnTo>
                      <a:pt x="312" y="72"/>
                    </a:lnTo>
                    <a:lnTo>
                      <a:pt x="308" y="83"/>
                    </a:lnTo>
                    <a:lnTo>
                      <a:pt x="302" y="95"/>
                    </a:lnTo>
                    <a:lnTo>
                      <a:pt x="296" y="109"/>
                    </a:lnTo>
                    <a:lnTo>
                      <a:pt x="289" y="126"/>
                    </a:lnTo>
                    <a:lnTo>
                      <a:pt x="281" y="143"/>
                    </a:lnTo>
                    <a:lnTo>
                      <a:pt x="273" y="161"/>
                    </a:lnTo>
                    <a:lnTo>
                      <a:pt x="264" y="181"/>
                    </a:lnTo>
                    <a:lnTo>
                      <a:pt x="254" y="201"/>
                    </a:lnTo>
                    <a:lnTo>
                      <a:pt x="244" y="223"/>
                    </a:lnTo>
                    <a:lnTo>
                      <a:pt x="234" y="245"/>
                    </a:lnTo>
                    <a:lnTo>
                      <a:pt x="223" y="268"/>
                    </a:lnTo>
                    <a:lnTo>
                      <a:pt x="212" y="291"/>
                    </a:lnTo>
                    <a:lnTo>
                      <a:pt x="201" y="315"/>
                    </a:lnTo>
                    <a:lnTo>
                      <a:pt x="190" y="337"/>
                    </a:lnTo>
                    <a:lnTo>
                      <a:pt x="179" y="361"/>
                    </a:lnTo>
                    <a:lnTo>
                      <a:pt x="168" y="385"/>
                    </a:lnTo>
                    <a:lnTo>
                      <a:pt x="156" y="408"/>
                    </a:lnTo>
                    <a:lnTo>
                      <a:pt x="145" y="432"/>
                    </a:lnTo>
                    <a:lnTo>
                      <a:pt x="135" y="453"/>
                    </a:lnTo>
                    <a:lnTo>
                      <a:pt x="124" y="475"/>
                    </a:lnTo>
                    <a:lnTo>
                      <a:pt x="114" y="496"/>
                    </a:lnTo>
                    <a:lnTo>
                      <a:pt x="105" y="515"/>
                    </a:lnTo>
                    <a:lnTo>
                      <a:pt x="95" y="534"/>
                    </a:lnTo>
                    <a:lnTo>
                      <a:pt x="87" y="552"/>
                    </a:lnTo>
                    <a:lnTo>
                      <a:pt x="79" y="569"/>
                    </a:lnTo>
                    <a:lnTo>
                      <a:pt x="71" y="583"/>
                    </a:lnTo>
                    <a:lnTo>
                      <a:pt x="65" y="597"/>
                    </a:lnTo>
                    <a:lnTo>
                      <a:pt x="59" y="607"/>
                    </a:lnTo>
                    <a:lnTo>
                      <a:pt x="55" y="617"/>
                    </a:lnTo>
                    <a:lnTo>
                      <a:pt x="51" y="624"/>
                    </a:lnTo>
                    <a:lnTo>
                      <a:pt x="51" y="624"/>
                    </a:lnTo>
                    <a:lnTo>
                      <a:pt x="51" y="624"/>
                    </a:lnTo>
                    <a:close/>
                    <a:moveTo>
                      <a:pt x="112" y="725"/>
                    </a:moveTo>
                    <a:lnTo>
                      <a:pt x="93" y="747"/>
                    </a:lnTo>
                    <a:lnTo>
                      <a:pt x="93" y="747"/>
                    </a:lnTo>
                    <a:lnTo>
                      <a:pt x="85" y="747"/>
                    </a:lnTo>
                    <a:lnTo>
                      <a:pt x="76" y="748"/>
                    </a:lnTo>
                    <a:lnTo>
                      <a:pt x="69" y="747"/>
                    </a:lnTo>
                    <a:lnTo>
                      <a:pt x="62" y="747"/>
                    </a:lnTo>
                    <a:lnTo>
                      <a:pt x="55" y="746"/>
                    </a:lnTo>
                    <a:lnTo>
                      <a:pt x="48" y="745"/>
                    </a:lnTo>
                    <a:lnTo>
                      <a:pt x="42" y="743"/>
                    </a:lnTo>
                    <a:lnTo>
                      <a:pt x="37" y="741"/>
                    </a:lnTo>
                    <a:lnTo>
                      <a:pt x="31" y="739"/>
                    </a:lnTo>
                    <a:lnTo>
                      <a:pt x="26" y="736"/>
                    </a:lnTo>
                    <a:lnTo>
                      <a:pt x="22" y="734"/>
                    </a:lnTo>
                    <a:lnTo>
                      <a:pt x="19" y="731"/>
                    </a:lnTo>
                    <a:lnTo>
                      <a:pt x="15" y="728"/>
                    </a:lnTo>
                    <a:lnTo>
                      <a:pt x="12" y="724"/>
                    </a:lnTo>
                    <a:lnTo>
                      <a:pt x="9" y="721"/>
                    </a:lnTo>
                    <a:lnTo>
                      <a:pt x="6" y="717"/>
                    </a:lnTo>
                    <a:lnTo>
                      <a:pt x="5" y="712"/>
                    </a:lnTo>
                    <a:lnTo>
                      <a:pt x="2" y="708"/>
                    </a:lnTo>
                    <a:lnTo>
                      <a:pt x="1" y="704"/>
                    </a:lnTo>
                    <a:lnTo>
                      <a:pt x="0" y="699"/>
                    </a:lnTo>
                    <a:lnTo>
                      <a:pt x="0" y="694"/>
                    </a:lnTo>
                    <a:lnTo>
                      <a:pt x="0" y="690"/>
                    </a:lnTo>
                    <a:lnTo>
                      <a:pt x="0" y="684"/>
                    </a:lnTo>
                    <a:lnTo>
                      <a:pt x="0" y="679"/>
                    </a:lnTo>
                    <a:lnTo>
                      <a:pt x="0" y="673"/>
                    </a:lnTo>
                    <a:lnTo>
                      <a:pt x="1" y="668"/>
                    </a:lnTo>
                    <a:lnTo>
                      <a:pt x="3" y="662"/>
                    </a:lnTo>
                    <a:lnTo>
                      <a:pt x="5" y="656"/>
                    </a:lnTo>
                    <a:lnTo>
                      <a:pt x="7" y="650"/>
                    </a:lnTo>
                    <a:lnTo>
                      <a:pt x="9" y="644"/>
                    </a:lnTo>
                    <a:lnTo>
                      <a:pt x="12" y="638"/>
                    </a:lnTo>
                    <a:lnTo>
                      <a:pt x="15" y="632"/>
                    </a:lnTo>
                    <a:lnTo>
                      <a:pt x="51" y="624"/>
                    </a:lnTo>
                    <a:lnTo>
                      <a:pt x="48" y="630"/>
                    </a:lnTo>
                    <a:lnTo>
                      <a:pt x="45" y="636"/>
                    </a:lnTo>
                    <a:lnTo>
                      <a:pt x="43" y="641"/>
                    </a:lnTo>
                    <a:lnTo>
                      <a:pt x="42" y="645"/>
                    </a:lnTo>
                    <a:lnTo>
                      <a:pt x="40" y="651"/>
                    </a:lnTo>
                    <a:lnTo>
                      <a:pt x="39" y="656"/>
                    </a:lnTo>
                    <a:lnTo>
                      <a:pt x="38" y="661"/>
                    </a:lnTo>
                    <a:lnTo>
                      <a:pt x="37" y="666"/>
                    </a:lnTo>
                    <a:lnTo>
                      <a:pt x="37" y="671"/>
                    </a:lnTo>
                    <a:lnTo>
                      <a:pt x="37" y="675"/>
                    </a:lnTo>
                    <a:lnTo>
                      <a:pt x="37" y="680"/>
                    </a:lnTo>
                    <a:lnTo>
                      <a:pt x="38" y="685"/>
                    </a:lnTo>
                    <a:lnTo>
                      <a:pt x="38" y="688"/>
                    </a:lnTo>
                    <a:lnTo>
                      <a:pt x="39" y="693"/>
                    </a:lnTo>
                    <a:lnTo>
                      <a:pt x="42" y="697"/>
                    </a:lnTo>
                    <a:lnTo>
                      <a:pt x="43" y="700"/>
                    </a:lnTo>
                    <a:lnTo>
                      <a:pt x="45" y="704"/>
                    </a:lnTo>
                    <a:lnTo>
                      <a:pt x="48" y="706"/>
                    </a:lnTo>
                    <a:lnTo>
                      <a:pt x="50" y="710"/>
                    </a:lnTo>
                    <a:lnTo>
                      <a:pt x="53" y="712"/>
                    </a:lnTo>
                    <a:lnTo>
                      <a:pt x="57" y="715"/>
                    </a:lnTo>
                    <a:lnTo>
                      <a:pt x="61" y="717"/>
                    </a:lnTo>
                    <a:lnTo>
                      <a:pt x="64" y="719"/>
                    </a:lnTo>
                    <a:lnTo>
                      <a:pt x="68" y="721"/>
                    </a:lnTo>
                    <a:lnTo>
                      <a:pt x="73" y="723"/>
                    </a:lnTo>
                    <a:lnTo>
                      <a:pt x="77" y="724"/>
                    </a:lnTo>
                    <a:lnTo>
                      <a:pt x="82" y="725"/>
                    </a:lnTo>
                    <a:lnTo>
                      <a:pt x="88" y="725"/>
                    </a:lnTo>
                    <a:lnTo>
                      <a:pt x="94" y="727"/>
                    </a:lnTo>
                    <a:lnTo>
                      <a:pt x="99" y="727"/>
                    </a:lnTo>
                    <a:lnTo>
                      <a:pt x="106" y="725"/>
                    </a:lnTo>
                    <a:lnTo>
                      <a:pt x="112" y="725"/>
                    </a:lnTo>
                    <a:lnTo>
                      <a:pt x="112" y="725"/>
                    </a:lnTo>
                    <a:lnTo>
                      <a:pt x="112" y="725"/>
                    </a:lnTo>
                    <a:close/>
                    <a:moveTo>
                      <a:pt x="2598" y="735"/>
                    </a:moveTo>
                    <a:lnTo>
                      <a:pt x="2569" y="755"/>
                    </a:lnTo>
                    <a:lnTo>
                      <a:pt x="2569" y="755"/>
                    </a:lnTo>
                    <a:lnTo>
                      <a:pt x="2554" y="754"/>
                    </a:lnTo>
                    <a:lnTo>
                      <a:pt x="2526" y="753"/>
                    </a:lnTo>
                    <a:lnTo>
                      <a:pt x="2487" y="751"/>
                    </a:lnTo>
                    <a:lnTo>
                      <a:pt x="2438" y="749"/>
                    </a:lnTo>
                    <a:lnTo>
                      <a:pt x="2380" y="748"/>
                    </a:lnTo>
                    <a:lnTo>
                      <a:pt x="2313" y="747"/>
                    </a:lnTo>
                    <a:lnTo>
                      <a:pt x="2238" y="746"/>
                    </a:lnTo>
                    <a:lnTo>
                      <a:pt x="2156" y="745"/>
                    </a:lnTo>
                    <a:lnTo>
                      <a:pt x="2068" y="743"/>
                    </a:lnTo>
                    <a:lnTo>
                      <a:pt x="1975" y="743"/>
                    </a:lnTo>
                    <a:lnTo>
                      <a:pt x="1877" y="742"/>
                    </a:lnTo>
                    <a:lnTo>
                      <a:pt x="1775" y="741"/>
                    </a:lnTo>
                    <a:lnTo>
                      <a:pt x="1669" y="741"/>
                    </a:lnTo>
                    <a:lnTo>
                      <a:pt x="1562" y="740"/>
                    </a:lnTo>
                    <a:lnTo>
                      <a:pt x="1452" y="740"/>
                    </a:lnTo>
                    <a:lnTo>
                      <a:pt x="1342" y="740"/>
                    </a:lnTo>
                    <a:lnTo>
                      <a:pt x="1233" y="739"/>
                    </a:lnTo>
                    <a:lnTo>
                      <a:pt x="1123" y="739"/>
                    </a:lnTo>
                    <a:lnTo>
                      <a:pt x="1014" y="739"/>
                    </a:lnTo>
                    <a:lnTo>
                      <a:pt x="909" y="739"/>
                    </a:lnTo>
                    <a:lnTo>
                      <a:pt x="805" y="739"/>
                    </a:lnTo>
                    <a:lnTo>
                      <a:pt x="706" y="739"/>
                    </a:lnTo>
                    <a:lnTo>
                      <a:pt x="612" y="740"/>
                    </a:lnTo>
                    <a:lnTo>
                      <a:pt x="523" y="740"/>
                    </a:lnTo>
                    <a:lnTo>
                      <a:pt x="440" y="740"/>
                    </a:lnTo>
                    <a:lnTo>
                      <a:pt x="364" y="741"/>
                    </a:lnTo>
                    <a:lnTo>
                      <a:pt x="295" y="742"/>
                    </a:lnTo>
                    <a:lnTo>
                      <a:pt x="234" y="742"/>
                    </a:lnTo>
                    <a:lnTo>
                      <a:pt x="182" y="743"/>
                    </a:lnTo>
                    <a:lnTo>
                      <a:pt x="142" y="745"/>
                    </a:lnTo>
                    <a:lnTo>
                      <a:pt x="111" y="746"/>
                    </a:lnTo>
                    <a:lnTo>
                      <a:pt x="93" y="747"/>
                    </a:lnTo>
                    <a:lnTo>
                      <a:pt x="112" y="725"/>
                    </a:lnTo>
                    <a:lnTo>
                      <a:pt x="132" y="724"/>
                    </a:lnTo>
                    <a:lnTo>
                      <a:pt x="163" y="723"/>
                    </a:lnTo>
                    <a:lnTo>
                      <a:pt x="205" y="722"/>
                    </a:lnTo>
                    <a:lnTo>
                      <a:pt x="256" y="721"/>
                    </a:lnTo>
                    <a:lnTo>
                      <a:pt x="317" y="721"/>
                    </a:lnTo>
                    <a:lnTo>
                      <a:pt x="386" y="719"/>
                    </a:lnTo>
                    <a:lnTo>
                      <a:pt x="463" y="719"/>
                    </a:lnTo>
                    <a:lnTo>
                      <a:pt x="546" y="718"/>
                    </a:lnTo>
                    <a:lnTo>
                      <a:pt x="635" y="718"/>
                    </a:lnTo>
                    <a:lnTo>
                      <a:pt x="730" y="718"/>
                    </a:lnTo>
                    <a:lnTo>
                      <a:pt x="829" y="717"/>
                    </a:lnTo>
                    <a:lnTo>
                      <a:pt x="932" y="717"/>
                    </a:lnTo>
                    <a:lnTo>
                      <a:pt x="1038" y="717"/>
                    </a:lnTo>
                    <a:lnTo>
                      <a:pt x="1146" y="717"/>
                    </a:lnTo>
                    <a:lnTo>
                      <a:pt x="1255" y="717"/>
                    </a:lnTo>
                    <a:lnTo>
                      <a:pt x="1365" y="718"/>
                    </a:lnTo>
                    <a:lnTo>
                      <a:pt x="1476" y="718"/>
                    </a:lnTo>
                    <a:lnTo>
                      <a:pt x="1585" y="718"/>
                    </a:lnTo>
                    <a:lnTo>
                      <a:pt x="1693" y="719"/>
                    </a:lnTo>
                    <a:lnTo>
                      <a:pt x="1798" y="719"/>
                    </a:lnTo>
                    <a:lnTo>
                      <a:pt x="1900" y="721"/>
                    </a:lnTo>
                    <a:lnTo>
                      <a:pt x="1999" y="722"/>
                    </a:lnTo>
                    <a:lnTo>
                      <a:pt x="2092" y="722"/>
                    </a:lnTo>
                    <a:lnTo>
                      <a:pt x="2180" y="723"/>
                    </a:lnTo>
                    <a:lnTo>
                      <a:pt x="2261" y="724"/>
                    </a:lnTo>
                    <a:lnTo>
                      <a:pt x="2337" y="725"/>
                    </a:lnTo>
                    <a:lnTo>
                      <a:pt x="2403" y="727"/>
                    </a:lnTo>
                    <a:lnTo>
                      <a:pt x="2462" y="728"/>
                    </a:lnTo>
                    <a:lnTo>
                      <a:pt x="2512" y="730"/>
                    </a:lnTo>
                    <a:lnTo>
                      <a:pt x="2551" y="731"/>
                    </a:lnTo>
                    <a:lnTo>
                      <a:pt x="2580" y="733"/>
                    </a:lnTo>
                    <a:lnTo>
                      <a:pt x="2598" y="735"/>
                    </a:lnTo>
                    <a:lnTo>
                      <a:pt x="2598" y="735"/>
                    </a:lnTo>
                    <a:lnTo>
                      <a:pt x="2598" y="735"/>
                    </a:lnTo>
                    <a:close/>
                    <a:moveTo>
                      <a:pt x="2686" y="685"/>
                    </a:moveTo>
                    <a:lnTo>
                      <a:pt x="2721" y="666"/>
                    </a:lnTo>
                    <a:lnTo>
                      <a:pt x="2721" y="666"/>
                    </a:lnTo>
                    <a:lnTo>
                      <a:pt x="2725" y="669"/>
                    </a:lnTo>
                    <a:lnTo>
                      <a:pt x="2727" y="672"/>
                    </a:lnTo>
                    <a:lnTo>
                      <a:pt x="2728" y="674"/>
                    </a:lnTo>
                    <a:lnTo>
                      <a:pt x="2729" y="678"/>
                    </a:lnTo>
                    <a:lnTo>
                      <a:pt x="2730" y="681"/>
                    </a:lnTo>
                    <a:lnTo>
                      <a:pt x="2732" y="685"/>
                    </a:lnTo>
                    <a:lnTo>
                      <a:pt x="2730" y="688"/>
                    </a:lnTo>
                    <a:lnTo>
                      <a:pt x="2730" y="692"/>
                    </a:lnTo>
                    <a:lnTo>
                      <a:pt x="2729" y="697"/>
                    </a:lnTo>
                    <a:lnTo>
                      <a:pt x="2728" y="700"/>
                    </a:lnTo>
                    <a:lnTo>
                      <a:pt x="2726" y="704"/>
                    </a:lnTo>
                    <a:lnTo>
                      <a:pt x="2723" y="709"/>
                    </a:lnTo>
                    <a:lnTo>
                      <a:pt x="2720" y="714"/>
                    </a:lnTo>
                    <a:lnTo>
                      <a:pt x="2716" y="717"/>
                    </a:lnTo>
                    <a:lnTo>
                      <a:pt x="2713" y="722"/>
                    </a:lnTo>
                    <a:lnTo>
                      <a:pt x="2707" y="727"/>
                    </a:lnTo>
                    <a:lnTo>
                      <a:pt x="2701" y="730"/>
                    </a:lnTo>
                    <a:lnTo>
                      <a:pt x="2695" y="735"/>
                    </a:lnTo>
                    <a:lnTo>
                      <a:pt x="2688" y="739"/>
                    </a:lnTo>
                    <a:lnTo>
                      <a:pt x="2679" y="743"/>
                    </a:lnTo>
                    <a:lnTo>
                      <a:pt x="2671" y="747"/>
                    </a:lnTo>
                    <a:lnTo>
                      <a:pt x="2662" y="749"/>
                    </a:lnTo>
                    <a:lnTo>
                      <a:pt x="2654" y="753"/>
                    </a:lnTo>
                    <a:lnTo>
                      <a:pt x="2645" y="754"/>
                    </a:lnTo>
                    <a:lnTo>
                      <a:pt x="2636" y="756"/>
                    </a:lnTo>
                    <a:lnTo>
                      <a:pt x="2627" y="758"/>
                    </a:lnTo>
                    <a:lnTo>
                      <a:pt x="2618" y="759"/>
                    </a:lnTo>
                    <a:lnTo>
                      <a:pt x="2609" y="759"/>
                    </a:lnTo>
                    <a:lnTo>
                      <a:pt x="2599" y="759"/>
                    </a:lnTo>
                    <a:lnTo>
                      <a:pt x="2590" y="758"/>
                    </a:lnTo>
                    <a:lnTo>
                      <a:pt x="2580" y="758"/>
                    </a:lnTo>
                    <a:lnTo>
                      <a:pt x="2569" y="755"/>
                    </a:lnTo>
                    <a:lnTo>
                      <a:pt x="2598" y="735"/>
                    </a:lnTo>
                    <a:lnTo>
                      <a:pt x="2606" y="736"/>
                    </a:lnTo>
                    <a:lnTo>
                      <a:pt x="2615" y="737"/>
                    </a:lnTo>
                    <a:lnTo>
                      <a:pt x="2623" y="737"/>
                    </a:lnTo>
                    <a:lnTo>
                      <a:pt x="2631" y="737"/>
                    </a:lnTo>
                    <a:lnTo>
                      <a:pt x="2639" y="737"/>
                    </a:lnTo>
                    <a:lnTo>
                      <a:pt x="2645" y="736"/>
                    </a:lnTo>
                    <a:lnTo>
                      <a:pt x="2651" y="736"/>
                    </a:lnTo>
                    <a:lnTo>
                      <a:pt x="2655" y="735"/>
                    </a:lnTo>
                    <a:lnTo>
                      <a:pt x="2660" y="734"/>
                    </a:lnTo>
                    <a:lnTo>
                      <a:pt x="2664" y="733"/>
                    </a:lnTo>
                    <a:lnTo>
                      <a:pt x="2667" y="731"/>
                    </a:lnTo>
                    <a:lnTo>
                      <a:pt x="2671" y="730"/>
                    </a:lnTo>
                    <a:lnTo>
                      <a:pt x="2673" y="729"/>
                    </a:lnTo>
                    <a:lnTo>
                      <a:pt x="2676" y="728"/>
                    </a:lnTo>
                    <a:lnTo>
                      <a:pt x="2678" y="725"/>
                    </a:lnTo>
                    <a:lnTo>
                      <a:pt x="2680" y="724"/>
                    </a:lnTo>
                    <a:lnTo>
                      <a:pt x="2683" y="722"/>
                    </a:lnTo>
                    <a:lnTo>
                      <a:pt x="2685" y="719"/>
                    </a:lnTo>
                    <a:lnTo>
                      <a:pt x="2686" y="717"/>
                    </a:lnTo>
                    <a:lnTo>
                      <a:pt x="2689" y="715"/>
                    </a:lnTo>
                    <a:lnTo>
                      <a:pt x="2690" y="712"/>
                    </a:lnTo>
                    <a:lnTo>
                      <a:pt x="2691" y="710"/>
                    </a:lnTo>
                    <a:lnTo>
                      <a:pt x="2692" y="706"/>
                    </a:lnTo>
                    <a:lnTo>
                      <a:pt x="2693" y="704"/>
                    </a:lnTo>
                    <a:lnTo>
                      <a:pt x="2693" y="702"/>
                    </a:lnTo>
                    <a:lnTo>
                      <a:pt x="2693" y="698"/>
                    </a:lnTo>
                    <a:lnTo>
                      <a:pt x="2693" y="696"/>
                    </a:lnTo>
                    <a:lnTo>
                      <a:pt x="2692" y="693"/>
                    </a:lnTo>
                    <a:lnTo>
                      <a:pt x="2692" y="691"/>
                    </a:lnTo>
                    <a:lnTo>
                      <a:pt x="2690" y="688"/>
                    </a:lnTo>
                    <a:lnTo>
                      <a:pt x="2689" y="687"/>
                    </a:lnTo>
                    <a:lnTo>
                      <a:pt x="2686" y="685"/>
                    </a:lnTo>
                    <a:lnTo>
                      <a:pt x="2686" y="685"/>
                    </a:lnTo>
                    <a:lnTo>
                      <a:pt x="2686" y="685"/>
                    </a:lnTo>
                    <a:close/>
                    <a:moveTo>
                      <a:pt x="2365" y="65"/>
                    </a:moveTo>
                    <a:lnTo>
                      <a:pt x="2402" y="50"/>
                    </a:lnTo>
                    <a:lnTo>
                      <a:pt x="2402" y="50"/>
                    </a:lnTo>
                    <a:lnTo>
                      <a:pt x="2405" y="57"/>
                    </a:lnTo>
                    <a:lnTo>
                      <a:pt x="2408" y="65"/>
                    </a:lnTo>
                    <a:lnTo>
                      <a:pt x="2413" y="77"/>
                    </a:lnTo>
                    <a:lnTo>
                      <a:pt x="2419" y="91"/>
                    </a:lnTo>
                    <a:lnTo>
                      <a:pt x="2426" y="107"/>
                    </a:lnTo>
                    <a:lnTo>
                      <a:pt x="2436" y="125"/>
                    </a:lnTo>
                    <a:lnTo>
                      <a:pt x="2444" y="145"/>
                    </a:lnTo>
                    <a:lnTo>
                      <a:pt x="2455" y="167"/>
                    </a:lnTo>
                    <a:lnTo>
                      <a:pt x="2466" y="189"/>
                    </a:lnTo>
                    <a:lnTo>
                      <a:pt x="2477" y="213"/>
                    </a:lnTo>
                    <a:lnTo>
                      <a:pt x="2489" y="237"/>
                    </a:lnTo>
                    <a:lnTo>
                      <a:pt x="2503" y="263"/>
                    </a:lnTo>
                    <a:lnTo>
                      <a:pt x="2516" y="290"/>
                    </a:lnTo>
                    <a:lnTo>
                      <a:pt x="2530" y="317"/>
                    </a:lnTo>
                    <a:lnTo>
                      <a:pt x="2543" y="343"/>
                    </a:lnTo>
                    <a:lnTo>
                      <a:pt x="2557" y="371"/>
                    </a:lnTo>
                    <a:lnTo>
                      <a:pt x="2571" y="398"/>
                    </a:lnTo>
                    <a:lnTo>
                      <a:pt x="2585" y="425"/>
                    </a:lnTo>
                    <a:lnTo>
                      <a:pt x="2599" y="451"/>
                    </a:lnTo>
                    <a:lnTo>
                      <a:pt x="2612" y="477"/>
                    </a:lnTo>
                    <a:lnTo>
                      <a:pt x="2625" y="502"/>
                    </a:lnTo>
                    <a:lnTo>
                      <a:pt x="2639" y="526"/>
                    </a:lnTo>
                    <a:lnTo>
                      <a:pt x="2651" y="548"/>
                    </a:lnTo>
                    <a:lnTo>
                      <a:pt x="2662" y="569"/>
                    </a:lnTo>
                    <a:lnTo>
                      <a:pt x="2673" y="589"/>
                    </a:lnTo>
                    <a:lnTo>
                      <a:pt x="2683" y="607"/>
                    </a:lnTo>
                    <a:lnTo>
                      <a:pt x="2692" y="623"/>
                    </a:lnTo>
                    <a:lnTo>
                      <a:pt x="2701" y="637"/>
                    </a:lnTo>
                    <a:lnTo>
                      <a:pt x="2708" y="648"/>
                    </a:lnTo>
                    <a:lnTo>
                      <a:pt x="2714" y="657"/>
                    </a:lnTo>
                    <a:lnTo>
                      <a:pt x="2719" y="663"/>
                    </a:lnTo>
                    <a:lnTo>
                      <a:pt x="2721" y="666"/>
                    </a:lnTo>
                    <a:lnTo>
                      <a:pt x="2686" y="685"/>
                    </a:lnTo>
                    <a:lnTo>
                      <a:pt x="2683" y="681"/>
                    </a:lnTo>
                    <a:lnTo>
                      <a:pt x="2678" y="674"/>
                    </a:lnTo>
                    <a:lnTo>
                      <a:pt x="2672" y="665"/>
                    </a:lnTo>
                    <a:lnTo>
                      <a:pt x="2664" y="654"/>
                    </a:lnTo>
                    <a:lnTo>
                      <a:pt x="2657" y="639"/>
                    </a:lnTo>
                    <a:lnTo>
                      <a:pt x="2647" y="624"/>
                    </a:lnTo>
                    <a:lnTo>
                      <a:pt x="2636" y="605"/>
                    </a:lnTo>
                    <a:lnTo>
                      <a:pt x="2625" y="586"/>
                    </a:lnTo>
                    <a:lnTo>
                      <a:pt x="2614" y="564"/>
                    </a:lnTo>
                    <a:lnTo>
                      <a:pt x="2602" y="542"/>
                    </a:lnTo>
                    <a:lnTo>
                      <a:pt x="2588" y="518"/>
                    </a:lnTo>
                    <a:lnTo>
                      <a:pt x="2575" y="493"/>
                    </a:lnTo>
                    <a:lnTo>
                      <a:pt x="2562" y="468"/>
                    </a:lnTo>
                    <a:lnTo>
                      <a:pt x="2548" y="441"/>
                    </a:lnTo>
                    <a:lnTo>
                      <a:pt x="2535" y="414"/>
                    </a:lnTo>
                    <a:lnTo>
                      <a:pt x="2520" y="388"/>
                    </a:lnTo>
                    <a:lnTo>
                      <a:pt x="2506" y="360"/>
                    </a:lnTo>
                    <a:lnTo>
                      <a:pt x="2493" y="333"/>
                    </a:lnTo>
                    <a:lnTo>
                      <a:pt x="2479" y="306"/>
                    </a:lnTo>
                    <a:lnTo>
                      <a:pt x="2466" y="279"/>
                    </a:lnTo>
                    <a:lnTo>
                      <a:pt x="2454" y="254"/>
                    </a:lnTo>
                    <a:lnTo>
                      <a:pt x="2440" y="229"/>
                    </a:lnTo>
                    <a:lnTo>
                      <a:pt x="2429" y="205"/>
                    </a:lnTo>
                    <a:lnTo>
                      <a:pt x="2418" y="182"/>
                    </a:lnTo>
                    <a:lnTo>
                      <a:pt x="2408" y="161"/>
                    </a:lnTo>
                    <a:lnTo>
                      <a:pt x="2399" y="142"/>
                    </a:lnTo>
                    <a:lnTo>
                      <a:pt x="2390" y="123"/>
                    </a:lnTo>
                    <a:lnTo>
                      <a:pt x="2382" y="107"/>
                    </a:lnTo>
                    <a:lnTo>
                      <a:pt x="2376" y="93"/>
                    </a:lnTo>
                    <a:lnTo>
                      <a:pt x="2371" y="81"/>
                    </a:lnTo>
                    <a:lnTo>
                      <a:pt x="2368" y="72"/>
                    </a:lnTo>
                    <a:lnTo>
                      <a:pt x="2365" y="65"/>
                    </a:lnTo>
                    <a:lnTo>
                      <a:pt x="2365" y="65"/>
                    </a:lnTo>
                    <a:lnTo>
                      <a:pt x="2365" y="65"/>
                    </a:lnTo>
                    <a:close/>
                    <a:moveTo>
                      <a:pt x="2283" y="27"/>
                    </a:moveTo>
                    <a:lnTo>
                      <a:pt x="2306" y="6"/>
                    </a:lnTo>
                    <a:lnTo>
                      <a:pt x="2310" y="6"/>
                    </a:lnTo>
                    <a:lnTo>
                      <a:pt x="2315" y="6"/>
                    </a:lnTo>
                    <a:lnTo>
                      <a:pt x="2320" y="6"/>
                    </a:lnTo>
                    <a:lnTo>
                      <a:pt x="2325" y="6"/>
                    </a:lnTo>
                    <a:lnTo>
                      <a:pt x="2328" y="6"/>
                    </a:lnTo>
                    <a:lnTo>
                      <a:pt x="2333" y="4"/>
                    </a:lnTo>
                    <a:lnTo>
                      <a:pt x="2338" y="4"/>
                    </a:lnTo>
                    <a:lnTo>
                      <a:pt x="2341" y="4"/>
                    </a:lnTo>
                    <a:lnTo>
                      <a:pt x="2345" y="4"/>
                    </a:lnTo>
                    <a:lnTo>
                      <a:pt x="2350" y="4"/>
                    </a:lnTo>
                    <a:lnTo>
                      <a:pt x="2353" y="4"/>
                    </a:lnTo>
                    <a:lnTo>
                      <a:pt x="2357" y="6"/>
                    </a:lnTo>
                    <a:lnTo>
                      <a:pt x="2361" y="6"/>
                    </a:lnTo>
                    <a:lnTo>
                      <a:pt x="2364" y="6"/>
                    </a:lnTo>
                    <a:lnTo>
                      <a:pt x="2368" y="7"/>
                    </a:lnTo>
                    <a:lnTo>
                      <a:pt x="2370" y="8"/>
                    </a:lnTo>
                    <a:lnTo>
                      <a:pt x="2374" y="9"/>
                    </a:lnTo>
                    <a:lnTo>
                      <a:pt x="2376" y="10"/>
                    </a:lnTo>
                    <a:lnTo>
                      <a:pt x="2378" y="11"/>
                    </a:lnTo>
                    <a:lnTo>
                      <a:pt x="2382" y="13"/>
                    </a:lnTo>
                    <a:lnTo>
                      <a:pt x="2384" y="15"/>
                    </a:lnTo>
                    <a:lnTo>
                      <a:pt x="2386" y="16"/>
                    </a:lnTo>
                    <a:lnTo>
                      <a:pt x="2388" y="19"/>
                    </a:lnTo>
                    <a:lnTo>
                      <a:pt x="2390" y="21"/>
                    </a:lnTo>
                    <a:lnTo>
                      <a:pt x="2392" y="25"/>
                    </a:lnTo>
                    <a:lnTo>
                      <a:pt x="2394" y="27"/>
                    </a:lnTo>
                    <a:lnTo>
                      <a:pt x="2395" y="31"/>
                    </a:lnTo>
                    <a:lnTo>
                      <a:pt x="2396" y="34"/>
                    </a:lnTo>
                    <a:lnTo>
                      <a:pt x="2399" y="38"/>
                    </a:lnTo>
                    <a:lnTo>
                      <a:pt x="2400" y="41"/>
                    </a:lnTo>
                    <a:lnTo>
                      <a:pt x="2401" y="46"/>
                    </a:lnTo>
                    <a:lnTo>
                      <a:pt x="2402" y="50"/>
                    </a:lnTo>
                    <a:lnTo>
                      <a:pt x="2365" y="65"/>
                    </a:lnTo>
                    <a:lnTo>
                      <a:pt x="2364" y="60"/>
                    </a:lnTo>
                    <a:lnTo>
                      <a:pt x="2363" y="57"/>
                    </a:lnTo>
                    <a:lnTo>
                      <a:pt x="2362" y="53"/>
                    </a:lnTo>
                    <a:lnTo>
                      <a:pt x="2361" y="50"/>
                    </a:lnTo>
                    <a:lnTo>
                      <a:pt x="2358" y="46"/>
                    </a:lnTo>
                    <a:lnTo>
                      <a:pt x="2357" y="44"/>
                    </a:lnTo>
                    <a:lnTo>
                      <a:pt x="2356" y="40"/>
                    </a:lnTo>
                    <a:lnTo>
                      <a:pt x="2353" y="39"/>
                    </a:lnTo>
                    <a:lnTo>
                      <a:pt x="2352" y="37"/>
                    </a:lnTo>
                    <a:lnTo>
                      <a:pt x="2351" y="34"/>
                    </a:lnTo>
                    <a:lnTo>
                      <a:pt x="2349" y="33"/>
                    </a:lnTo>
                    <a:lnTo>
                      <a:pt x="2347" y="32"/>
                    </a:lnTo>
                    <a:lnTo>
                      <a:pt x="2345" y="31"/>
                    </a:lnTo>
                    <a:lnTo>
                      <a:pt x="2344" y="29"/>
                    </a:lnTo>
                    <a:lnTo>
                      <a:pt x="2341" y="28"/>
                    </a:lnTo>
                    <a:lnTo>
                      <a:pt x="2339" y="28"/>
                    </a:lnTo>
                    <a:lnTo>
                      <a:pt x="2338" y="27"/>
                    </a:lnTo>
                    <a:lnTo>
                      <a:pt x="2335" y="27"/>
                    </a:lnTo>
                    <a:lnTo>
                      <a:pt x="2333" y="27"/>
                    </a:lnTo>
                    <a:lnTo>
                      <a:pt x="2331" y="26"/>
                    </a:lnTo>
                    <a:lnTo>
                      <a:pt x="2328" y="26"/>
                    </a:lnTo>
                    <a:lnTo>
                      <a:pt x="2325" y="26"/>
                    </a:lnTo>
                    <a:lnTo>
                      <a:pt x="2322" y="26"/>
                    </a:lnTo>
                    <a:lnTo>
                      <a:pt x="2319" y="26"/>
                    </a:lnTo>
                    <a:lnTo>
                      <a:pt x="2315" y="26"/>
                    </a:lnTo>
                    <a:lnTo>
                      <a:pt x="2312" y="26"/>
                    </a:lnTo>
                    <a:lnTo>
                      <a:pt x="2307" y="26"/>
                    </a:lnTo>
                    <a:lnTo>
                      <a:pt x="2303" y="27"/>
                    </a:lnTo>
                    <a:lnTo>
                      <a:pt x="2298" y="27"/>
                    </a:lnTo>
                    <a:lnTo>
                      <a:pt x="2294" y="27"/>
                    </a:lnTo>
                    <a:lnTo>
                      <a:pt x="2288" y="27"/>
                    </a:lnTo>
                    <a:lnTo>
                      <a:pt x="2283" y="27"/>
                    </a:lnTo>
                    <a:lnTo>
                      <a:pt x="2283" y="27"/>
                    </a:lnTo>
                    <a:close/>
                    <a:moveTo>
                      <a:pt x="2306" y="6"/>
                    </a:moveTo>
                    <a:lnTo>
                      <a:pt x="2283" y="27"/>
                    </a:lnTo>
                    <a:lnTo>
                      <a:pt x="2282" y="27"/>
                    </a:lnTo>
                    <a:lnTo>
                      <a:pt x="2282" y="27"/>
                    </a:lnTo>
                    <a:lnTo>
                      <a:pt x="2281" y="27"/>
                    </a:lnTo>
                    <a:lnTo>
                      <a:pt x="2279" y="27"/>
                    </a:lnTo>
                    <a:lnTo>
                      <a:pt x="2279" y="27"/>
                    </a:lnTo>
                    <a:lnTo>
                      <a:pt x="2278" y="27"/>
                    </a:lnTo>
                    <a:lnTo>
                      <a:pt x="2278" y="27"/>
                    </a:lnTo>
                    <a:lnTo>
                      <a:pt x="2278" y="26"/>
                    </a:lnTo>
                    <a:lnTo>
                      <a:pt x="2277" y="26"/>
                    </a:lnTo>
                    <a:lnTo>
                      <a:pt x="2277" y="26"/>
                    </a:lnTo>
                    <a:lnTo>
                      <a:pt x="2277" y="26"/>
                    </a:lnTo>
                    <a:lnTo>
                      <a:pt x="2276" y="26"/>
                    </a:lnTo>
                    <a:lnTo>
                      <a:pt x="2276" y="25"/>
                    </a:lnTo>
                    <a:lnTo>
                      <a:pt x="2276" y="25"/>
                    </a:lnTo>
                    <a:lnTo>
                      <a:pt x="2276" y="25"/>
                    </a:lnTo>
                    <a:lnTo>
                      <a:pt x="2276" y="25"/>
                    </a:lnTo>
                    <a:lnTo>
                      <a:pt x="2276" y="23"/>
                    </a:lnTo>
                    <a:lnTo>
                      <a:pt x="2276" y="23"/>
                    </a:lnTo>
                    <a:lnTo>
                      <a:pt x="2275" y="23"/>
                    </a:lnTo>
                    <a:lnTo>
                      <a:pt x="2276" y="22"/>
                    </a:lnTo>
                    <a:lnTo>
                      <a:pt x="2276" y="22"/>
                    </a:lnTo>
                    <a:lnTo>
                      <a:pt x="2276" y="22"/>
                    </a:lnTo>
                    <a:lnTo>
                      <a:pt x="2276" y="21"/>
                    </a:lnTo>
                    <a:lnTo>
                      <a:pt x="2276" y="21"/>
                    </a:lnTo>
                    <a:lnTo>
                      <a:pt x="2276" y="20"/>
                    </a:lnTo>
                    <a:lnTo>
                      <a:pt x="2276" y="20"/>
                    </a:lnTo>
                    <a:lnTo>
                      <a:pt x="2277" y="20"/>
                    </a:lnTo>
                    <a:lnTo>
                      <a:pt x="2277" y="19"/>
                    </a:lnTo>
                    <a:lnTo>
                      <a:pt x="2277" y="19"/>
                    </a:lnTo>
                    <a:lnTo>
                      <a:pt x="2278" y="17"/>
                    </a:lnTo>
                    <a:lnTo>
                      <a:pt x="2278" y="17"/>
                    </a:lnTo>
                    <a:lnTo>
                      <a:pt x="2279" y="16"/>
                    </a:lnTo>
                    <a:lnTo>
                      <a:pt x="2279" y="16"/>
                    </a:lnTo>
                    <a:lnTo>
                      <a:pt x="2281" y="15"/>
                    </a:lnTo>
                    <a:lnTo>
                      <a:pt x="2281" y="15"/>
                    </a:lnTo>
                    <a:lnTo>
                      <a:pt x="2282" y="15"/>
                    </a:lnTo>
                    <a:lnTo>
                      <a:pt x="2282" y="14"/>
                    </a:lnTo>
                    <a:lnTo>
                      <a:pt x="2283" y="14"/>
                    </a:lnTo>
                    <a:lnTo>
                      <a:pt x="2284" y="13"/>
                    </a:lnTo>
                    <a:lnTo>
                      <a:pt x="2284" y="13"/>
                    </a:lnTo>
                    <a:lnTo>
                      <a:pt x="2285" y="11"/>
                    </a:lnTo>
                    <a:lnTo>
                      <a:pt x="2287" y="11"/>
                    </a:lnTo>
                    <a:lnTo>
                      <a:pt x="2287" y="11"/>
                    </a:lnTo>
                    <a:lnTo>
                      <a:pt x="2288" y="10"/>
                    </a:lnTo>
                    <a:lnTo>
                      <a:pt x="2289" y="10"/>
                    </a:lnTo>
                    <a:lnTo>
                      <a:pt x="2289" y="10"/>
                    </a:lnTo>
                    <a:lnTo>
                      <a:pt x="2290" y="9"/>
                    </a:lnTo>
                    <a:lnTo>
                      <a:pt x="2291" y="9"/>
                    </a:lnTo>
                    <a:lnTo>
                      <a:pt x="2292" y="9"/>
                    </a:lnTo>
                    <a:lnTo>
                      <a:pt x="2292" y="8"/>
                    </a:lnTo>
                    <a:lnTo>
                      <a:pt x="2294" y="8"/>
                    </a:lnTo>
                    <a:lnTo>
                      <a:pt x="2295" y="8"/>
                    </a:lnTo>
                    <a:lnTo>
                      <a:pt x="2296" y="8"/>
                    </a:lnTo>
                    <a:lnTo>
                      <a:pt x="2296" y="7"/>
                    </a:lnTo>
                    <a:lnTo>
                      <a:pt x="2297" y="7"/>
                    </a:lnTo>
                    <a:lnTo>
                      <a:pt x="2298" y="7"/>
                    </a:lnTo>
                    <a:lnTo>
                      <a:pt x="2300" y="7"/>
                    </a:lnTo>
                    <a:lnTo>
                      <a:pt x="2300" y="7"/>
                    </a:lnTo>
                    <a:lnTo>
                      <a:pt x="2301" y="7"/>
                    </a:lnTo>
                    <a:lnTo>
                      <a:pt x="2302" y="6"/>
                    </a:lnTo>
                    <a:lnTo>
                      <a:pt x="2303" y="6"/>
                    </a:lnTo>
                    <a:lnTo>
                      <a:pt x="2303" y="6"/>
                    </a:lnTo>
                    <a:lnTo>
                      <a:pt x="2304" y="6"/>
                    </a:lnTo>
                    <a:lnTo>
                      <a:pt x="2306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2" name="Freeform 30"/>
              <p:cNvSpPr>
                <a:spLocks noEditPoints="1"/>
              </p:cNvSpPr>
              <p:nvPr/>
            </p:nvSpPr>
            <p:spPr bwMode="auto">
              <a:xfrm>
                <a:off x="4691064" y="5149851"/>
                <a:ext cx="1200150" cy="415925"/>
              </a:xfrm>
              <a:custGeom>
                <a:avLst/>
                <a:gdLst>
                  <a:gd name="T0" fmla="*/ 563 w 756"/>
                  <a:gd name="T1" fmla="*/ 21 h 262"/>
                  <a:gd name="T2" fmla="*/ 386 w 756"/>
                  <a:gd name="T3" fmla="*/ 23 h 262"/>
                  <a:gd name="T4" fmla="*/ 198 w 756"/>
                  <a:gd name="T5" fmla="*/ 26 h 262"/>
                  <a:gd name="T6" fmla="*/ 119 w 756"/>
                  <a:gd name="T7" fmla="*/ 8 h 262"/>
                  <a:gd name="T8" fmla="*/ 238 w 756"/>
                  <a:gd name="T9" fmla="*/ 4 h 262"/>
                  <a:gd name="T10" fmla="*/ 431 w 756"/>
                  <a:gd name="T11" fmla="*/ 2 h 262"/>
                  <a:gd name="T12" fmla="*/ 601 w 756"/>
                  <a:gd name="T13" fmla="*/ 0 h 262"/>
                  <a:gd name="T14" fmla="*/ 696 w 756"/>
                  <a:gd name="T15" fmla="*/ 71 h 262"/>
                  <a:gd name="T16" fmla="*/ 688 w 756"/>
                  <a:gd name="T17" fmla="*/ 47 h 262"/>
                  <a:gd name="T18" fmla="*/ 676 w 756"/>
                  <a:gd name="T19" fmla="*/ 31 h 262"/>
                  <a:gd name="T20" fmla="*/ 653 w 756"/>
                  <a:gd name="T21" fmla="*/ 22 h 262"/>
                  <a:gd name="T22" fmla="*/ 662 w 756"/>
                  <a:gd name="T23" fmla="*/ 0 h 262"/>
                  <a:gd name="T24" fmla="*/ 699 w 756"/>
                  <a:gd name="T25" fmla="*/ 6 h 262"/>
                  <a:gd name="T26" fmla="*/ 721 w 756"/>
                  <a:gd name="T27" fmla="*/ 22 h 262"/>
                  <a:gd name="T28" fmla="*/ 730 w 756"/>
                  <a:gd name="T29" fmla="*/ 46 h 262"/>
                  <a:gd name="T30" fmla="*/ 718 w 756"/>
                  <a:gd name="T31" fmla="*/ 197 h 262"/>
                  <a:gd name="T32" fmla="*/ 713 w 756"/>
                  <a:gd name="T33" fmla="*/ 163 h 262"/>
                  <a:gd name="T34" fmla="*/ 706 w 756"/>
                  <a:gd name="T35" fmla="*/ 125 h 262"/>
                  <a:gd name="T36" fmla="*/ 699 w 756"/>
                  <a:gd name="T37" fmla="*/ 87 h 262"/>
                  <a:gd name="T38" fmla="*/ 736 w 756"/>
                  <a:gd name="T39" fmla="*/ 72 h 262"/>
                  <a:gd name="T40" fmla="*/ 743 w 756"/>
                  <a:gd name="T41" fmla="*/ 111 h 262"/>
                  <a:gd name="T42" fmla="*/ 750 w 756"/>
                  <a:gd name="T43" fmla="*/ 149 h 262"/>
                  <a:gd name="T44" fmla="*/ 755 w 756"/>
                  <a:gd name="T45" fmla="*/ 182 h 262"/>
                  <a:gd name="T46" fmla="*/ 666 w 756"/>
                  <a:gd name="T47" fmla="*/ 241 h 262"/>
                  <a:gd name="T48" fmla="*/ 707 w 756"/>
                  <a:gd name="T49" fmla="*/ 234 h 262"/>
                  <a:gd name="T50" fmla="*/ 715 w 756"/>
                  <a:gd name="T51" fmla="*/ 228 h 262"/>
                  <a:gd name="T52" fmla="*/ 719 w 756"/>
                  <a:gd name="T53" fmla="*/ 206 h 262"/>
                  <a:gd name="T54" fmla="*/ 755 w 756"/>
                  <a:gd name="T55" fmla="*/ 205 h 262"/>
                  <a:gd name="T56" fmla="*/ 738 w 756"/>
                  <a:gd name="T57" fmla="*/ 234 h 262"/>
                  <a:gd name="T58" fmla="*/ 682 w 756"/>
                  <a:gd name="T59" fmla="*/ 257 h 262"/>
                  <a:gd name="T60" fmla="*/ 618 w 756"/>
                  <a:gd name="T61" fmla="*/ 262 h 262"/>
                  <a:gd name="T62" fmla="*/ 148 w 756"/>
                  <a:gd name="T63" fmla="*/ 236 h 262"/>
                  <a:gd name="T64" fmla="*/ 312 w 756"/>
                  <a:gd name="T65" fmla="*/ 238 h 262"/>
                  <a:gd name="T66" fmla="*/ 503 w 756"/>
                  <a:gd name="T67" fmla="*/ 241 h 262"/>
                  <a:gd name="T68" fmla="*/ 641 w 756"/>
                  <a:gd name="T69" fmla="*/ 241 h 262"/>
                  <a:gd name="T70" fmla="*/ 500 w 756"/>
                  <a:gd name="T71" fmla="*/ 262 h 262"/>
                  <a:gd name="T72" fmla="*/ 310 w 756"/>
                  <a:gd name="T73" fmla="*/ 260 h 262"/>
                  <a:gd name="T74" fmla="*/ 138 w 756"/>
                  <a:gd name="T75" fmla="*/ 257 h 262"/>
                  <a:gd name="T76" fmla="*/ 2 w 756"/>
                  <a:gd name="T77" fmla="*/ 163 h 262"/>
                  <a:gd name="T78" fmla="*/ 37 w 756"/>
                  <a:gd name="T79" fmla="*/ 183 h 262"/>
                  <a:gd name="T80" fmla="*/ 44 w 756"/>
                  <a:gd name="T81" fmla="*/ 214 h 262"/>
                  <a:gd name="T82" fmla="*/ 67 w 756"/>
                  <a:gd name="T83" fmla="*/ 232 h 262"/>
                  <a:gd name="T84" fmla="*/ 67 w 756"/>
                  <a:gd name="T85" fmla="*/ 257 h 262"/>
                  <a:gd name="T86" fmla="*/ 24 w 756"/>
                  <a:gd name="T87" fmla="*/ 247 h 262"/>
                  <a:gd name="T88" fmla="*/ 3 w 756"/>
                  <a:gd name="T89" fmla="*/ 222 h 262"/>
                  <a:gd name="T90" fmla="*/ 0 w 756"/>
                  <a:gd name="T91" fmla="*/ 183 h 262"/>
                  <a:gd name="T92" fmla="*/ 62 w 756"/>
                  <a:gd name="T93" fmla="*/ 51 h 262"/>
                  <a:gd name="T94" fmla="*/ 56 w 756"/>
                  <a:gd name="T95" fmla="*/ 76 h 262"/>
                  <a:gd name="T96" fmla="*/ 50 w 756"/>
                  <a:gd name="T97" fmla="*/ 97 h 262"/>
                  <a:gd name="T98" fmla="*/ 43 w 756"/>
                  <a:gd name="T99" fmla="*/ 127 h 262"/>
                  <a:gd name="T100" fmla="*/ 4 w 756"/>
                  <a:gd name="T101" fmla="*/ 148 h 262"/>
                  <a:gd name="T102" fmla="*/ 10 w 756"/>
                  <a:gd name="T103" fmla="*/ 114 h 262"/>
                  <a:gd name="T104" fmla="*/ 18 w 756"/>
                  <a:gd name="T105" fmla="*/ 91 h 262"/>
                  <a:gd name="T106" fmla="*/ 24 w 756"/>
                  <a:gd name="T107" fmla="*/ 68 h 262"/>
                  <a:gd name="T108" fmla="*/ 89 w 756"/>
                  <a:gd name="T109" fmla="*/ 29 h 262"/>
                  <a:gd name="T110" fmla="*/ 68 w 756"/>
                  <a:gd name="T111" fmla="*/ 32 h 262"/>
                  <a:gd name="T112" fmla="*/ 71 w 756"/>
                  <a:gd name="T113" fmla="*/ 29 h 262"/>
                  <a:gd name="T114" fmla="*/ 64 w 756"/>
                  <a:gd name="T115" fmla="*/ 43 h 262"/>
                  <a:gd name="T116" fmla="*/ 30 w 756"/>
                  <a:gd name="T117" fmla="*/ 47 h 262"/>
                  <a:gd name="T118" fmla="*/ 45 w 756"/>
                  <a:gd name="T119" fmla="*/ 26 h 262"/>
                  <a:gd name="T120" fmla="*/ 83 w 756"/>
                  <a:gd name="T121" fmla="*/ 10 h 262"/>
                  <a:gd name="T122" fmla="*/ 119 w 756"/>
                  <a:gd name="T123" fmla="*/ 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56" h="262">
                    <a:moveTo>
                      <a:pt x="651" y="0"/>
                    </a:moveTo>
                    <a:lnTo>
                      <a:pt x="627" y="21"/>
                    </a:lnTo>
                    <a:lnTo>
                      <a:pt x="627" y="21"/>
                    </a:lnTo>
                    <a:lnTo>
                      <a:pt x="622" y="21"/>
                    </a:lnTo>
                    <a:lnTo>
                      <a:pt x="613" y="21"/>
                    </a:lnTo>
                    <a:lnTo>
                      <a:pt x="604" y="21"/>
                    </a:lnTo>
                    <a:lnTo>
                      <a:pt x="592" y="21"/>
                    </a:lnTo>
                    <a:lnTo>
                      <a:pt x="579" y="21"/>
                    </a:lnTo>
                    <a:lnTo>
                      <a:pt x="563" y="21"/>
                    </a:lnTo>
                    <a:lnTo>
                      <a:pt x="548" y="21"/>
                    </a:lnTo>
                    <a:lnTo>
                      <a:pt x="530" y="22"/>
                    </a:lnTo>
                    <a:lnTo>
                      <a:pt x="512" y="22"/>
                    </a:lnTo>
                    <a:lnTo>
                      <a:pt x="493" y="22"/>
                    </a:lnTo>
                    <a:lnTo>
                      <a:pt x="472" y="22"/>
                    </a:lnTo>
                    <a:lnTo>
                      <a:pt x="452" y="22"/>
                    </a:lnTo>
                    <a:lnTo>
                      <a:pt x="431" y="23"/>
                    </a:lnTo>
                    <a:lnTo>
                      <a:pt x="409" y="23"/>
                    </a:lnTo>
                    <a:lnTo>
                      <a:pt x="386" y="23"/>
                    </a:lnTo>
                    <a:lnTo>
                      <a:pt x="365" y="23"/>
                    </a:lnTo>
                    <a:lnTo>
                      <a:pt x="342" y="25"/>
                    </a:lnTo>
                    <a:lnTo>
                      <a:pt x="321" y="25"/>
                    </a:lnTo>
                    <a:lnTo>
                      <a:pt x="298" y="25"/>
                    </a:lnTo>
                    <a:lnTo>
                      <a:pt x="277" y="25"/>
                    </a:lnTo>
                    <a:lnTo>
                      <a:pt x="256" y="26"/>
                    </a:lnTo>
                    <a:lnTo>
                      <a:pt x="236" y="26"/>
                    </a:lnTo>
                    <a:lnTo>
                      <a:pt x="217" y="26"/>
                    </a:lnTo>
                    <a:lnTo>
                      <a:pt x="198" y="26"/>
                    </a:lnTo>
                    <a:lnTo>
                      <a:pt x="180" y="27"/>
                    </a:lnTo>
                    <a:lnTo>
                      <a:pt x="164" y="27"/>
                    </a:lnTo>
                    <a:lnTo>
                      <a:pt x="149" y="27"/>
                    </a:lnTo>
                    <a:lnTo>
                      <a:pt x="135" y="27"/>
                    </a:lnTo>
                    <a:lnTo>
                      <a:pt x="123" y="28"/>
                    </a:lnTo>
                    <a:lnTo>
                      <a:pt x="113" y="28"/>
                    </a:lnTo>
                    <a:lnTo>
                      <a:pt x="104" y="28"/>
                    </a:lnTo>
                    <a:lnTo>
                      <a:pt x="98" y="28"/>
                    </a:lnTo>
                    <a:lnTo>
                      <a:pt x="119" y="8"/>
                    </a:lnTo>
                    <a:lnTo>
                      <a:pt x="125" y="7"/>
                    </a:lnTo>
                    <a:lnTo>
                      <a:pt x="135" y="7"/>
                    </a:lnTo>
                    <a:lnTo>
                      <a:pt x="145" y="7"/>
                    </a:lnTo>
                    <a:lnTo>
                      <a:pt x="157" y="7"/>
                    </a:lnTo>
                    <a:lnTo>
                      <a:pt x="172" y="6"/>
                    </a:lnTo>
                    <a:lnTo>
                      <a:pt x="186" y="6"/>
                    </a:lnTo>
                    <a:lnTo>
                      <a:pt x="203" y="6"/>
                    </a:lnTo>
                    <a:lnTo>
                      <a:pt x="221" y="4"/>
                    </a:lnTo>
                    <a:lnTo>
                      <a:pt x="238" y="4"/>
                    </a:lnTo>
                    <a:lnTo>
                      <a:pt x="259" y="4"/>
                    </a:lnTo>
                    <a:lnTo>
                      <a:pt x="279" y="4"/>
                    </a:lnTo>
                    <a:lnTo>
                      <a:pt x="299" y="3"/>
                    </a:lnTo>
                    <a:lnTo>
                      <a:pt x="321" y="3"/>
                    </a:lnTo>
                    <a:lnTo>
                      <a:pt x="342" y="3"/>
                    </a:lnTo>
                    <a:lnTo>
                      <a:pt x="365" y="3"/>
                    </a:lnTo>
                    <a:lnTo>
                      <a:pt x="388" y="2"/>
                    </a:lnTo>
                    <a:lnTo>
                      <a:pt x="409" y="2"/>
                    </a:lnTo>
                    <a:lnTo>
                      <a:pt x="431" y="2"/>
                    </a:lnTo>
                    <a:lnTo>
                      <a:pt x="453" y="2"/>
                    </a:lnTo>
                    <a:lnTo>
                      <a:pt x="475" y="1"/>
                    </a:lnTo>
                    <a:lnTo>
                      <a:pt x="495" y="1"/>
                    </a:lnTo>
                    <a:lnTo>
                      <a:pt x="515" y="1"/>
                    </a:lnTo>
                    <a:lnTo>
                      <a:pt x="534" y="1"/>
                    </a:lnTo>
                    <a:lnTo>
                      <a:pt x="552" y="1"/>
                    </a:lnTo>
                    <a:lnTo>
                      <a:pt x="570" y="1"/>
                    </a:lnTo>
                    <a:lnTo>
                      <a:pt x="586" y="0"/>
                    </a:lnTo>
                    <a:lnTo>
                      <a:pt x="601" y="0"/>
                    </a:lnTo>
                    <a:lnTo>
                      <a:pt x="614" y="0"/>
                    </a:lnTo>
                    <a:lnTo>
                      <a:pt x="626" y="0"/>
                    </a:lnTo>
                    <a:lnTo>
                      <a:pt x="637" y="0"/>
                    </a:lnTo>
                    <a:lnTo>
                      <a:pt x="644" y="0"/>
                    </a:lnTo>
                    <a:lnTo>
                      <a:pt x="651" y="0"/>
                    </a:lnTo>
                    <a:lnTo>
                      <a:pt x="651" y="0"/>
                    </a:lnTo>
                    <a:lnTo>
                      <a:pt x="651" y="0"/>
                    </a:lnTo>
                    <a:close/>
                    <a:moveTo>
                      <a:pt x="733" y="57"/>
                    </a:moveTo>
                    <a:lnTo>
                      <a:pt x="696" y="71"/>
                    </a:lnTo>
                    <a:lnTo>
                      <a:pt x="696" y="71"/>
                    </a:lnTo>
                    <a:lnTo>
                      <a:pt x="694" y="68"/>
                    </a:lnTo>
                    <a:lnTo>
                      <a:pt x="694" y="65"/>
                    </a:lnTo>
                    <a:lnTo>
                      <a:pt x="693" y="62"/>
                    </a:lnTo>
                    <a:lnTo>
                      <a:pt x="692" y="58"/>
                    </a:lnTo>
                    <a:lnTo>
                      <a:pt x="692" y="56"/>
                    </a:lnTo>
                    <a:lnTo>
                      <a:pt x="691" y="52"/>
                    </a:lnTo>
                    <a:lnTo>
                      <a:pt x="690" y="50"/>
                    </a:lnTo>
                    <a:lnTo>
                      <a:pt x="688" y="47"/>
                    </a:lnTo>
                    <a:lnTo>
                      <a:pt x="687" y="45"/>
                    </a:lnTo>
                    <a:lnTo>
                      <a:pt x="686" y="43"/>
                    </a:lnTo>
                    <a:lnTo>
                      <a:pt x="685" y="40"/>
                    </a:lnTo>
                    <a:lnTo>
                      <a:pt x="684" y="39"/>
                    </a:lnTo>
                    <a:lnTo>
                      <a:pt x="682" y="37"/>
                    </a:lnTo>
                    <a:lnTo>
                      <a:pt x="681" y="35"/>
                    </a:lnTo>
                    <a:lnTo>
                      <a:pt x="680" y="33"/>
                    </a:lnTo>
                    <a:lnTo>
                      <a:pt x="678" y="32"/>
                    </a:lnTo>
                    <a:lnTo>
                      <a:pt x="676" y="31"/>
                    </a:lnTo>
                    <a:lnTo>
                      <a:pt x="674" y="29"/>
                    </a:lnTo>
                    <a:lnTo>
                      <a:pt x="672" y="28"/>
                    </a:lnTo>
                    <a:lnTo>
                      <a:pt x="669" y="27"/>
                    </a:lnTo>
                    <a:lnTo>
                      <a:pt x="667" y="26"/>
                    </a:lnTo>
                    <a:lnTo>
                      <a:pt x="664" y="26"/>
                    </a:lnTo>
                    <a:lnTo>
                      <a:pt x="662" y="25"/>
                    </a:lnTo>
                    <a:lnTo>
                      <a:pt x="660" y="23"/>
                    </a:lnTo>
                    <a:lnTo>
                      <a:pt x="656" y="23"/>
                    </a:lnTo>
                    <a:lnTo>
                      <a:pt x="653" y="22"/>
                    </a:lnTo>
                    <a:lnTo>
                      <a:pt x="649" y="22"/>
                    </a:lnTo>
                    <a:lnTo>
                      <a:pt x="645" y="22"/>
                    </a:lnTo>
                    <a:lnTo>
                      <a:pt x="642" y="21"/>
                    </a:lnTo>
                    <a:lnTo>
                      <a:pt x="637" y="21"/>
                    </a:lnTo>
                    <a:lnTo>
                      <a:pt x="633" y="21"/>
                    </a:lnTo>
                    <a:lnTo>
                      <a:pt x="627" y="21"/>
                    </a:lnTo>
                    <a:lnTo>
                      <a:pt x="651" y="0"/>
                    </a:lnTo>
                    <a:lnTo>
                      <a:pt x="656" y="0"/>
                    </a:lnTo>
                    <a:lnTo>
                      <a:pt x="662" y="0"/>
                    </a:lnTo>
                    <a:lnTo>
                      <a:pt x="667" y="0"/>
                    </a:lnTo>
                    <a:lnTo>
                      <a:pt x="672" y="1"/>
                    </a:lnTo>
                    <a:lnTo>
                      <a:pt x="676" y="1"/>
                    </a:lnTo>
                    <a:lnTo>
                      <a:pt x="681" y="2"/>
                    </a:lnTo>
                    <a:lnTo>
                      <a:pt x="685" y="2"/>
                    </a:lnTo>
                    <a:lnTo>
                      <a:pt x="688" y="3"/>
                    </a:lnTo>
                    <a:lnTo>
                      <a:pt x="692" y="4"/>
                    </a:lnTo>
                    <a:lnTo>
                      <a:pt x="696" y="6"/>
                    </a:lnTo>
                    <a:lnTo>
                      <a:pt x="699" y="6"/>
                    </a:lnTo>
                    <a:lnTo>
                      <a:pt x="703" y="8"/>
                    </a:lnTo>
                    <a:lnTo>
                      <a:pt x="705" y="9"/>
                    </a:lnTo>
                    <a:lnTo>
                      <a:pt x="707" y="10"/>
                    </a:lnTo>
                    <a:lnTo>
                      <a:pt x="710" y="11"/>
                    </a:lnTo>
                    <a:lnTo>
                      <a:pt x="712" y="14"/>
                    </a:lnTo>
                    <a:lnTo>
                      <a:pt x="715" y="15"/>
                    </a:lnTo>
                    <a:lnTo>
                      <a:pt x="717" y="17"/>
                    </a:lnTo>
                    <a:lnTo>
                      <a:pt x="718" y="20"/>
                    </a:lnTo>
                    <a:lnTo>
                      <a:pt x="721" y="22"/>
                    </a:lnTo>
                    <a:lnTo>
                      <a:pt x="722" y="25"/>
                    </a:lnTo>
                    <a:lnTo>
                      <a:pt x="723" y="27"/>
                    </a:lnTo>
                    <a:lnTo>
                      <a:pt x="724" y="29"/>
                    </a:lnTo>
                    <a:lnTo>
                      <a:pt x="725" y="32"/>
                    </a:lnTo>
                    <a:lnTo>
                      <a:pt x="727" y="34"/>
                    </a:lnTo>
                    <a:lnTo>
                      <a:pt x="728" y="38"/>
                    </a:lnTo>
                    <a:lnTo>
                      <a:pt x="729" y="40"/>
                    </a:lnTo>
                    <a:lnTo>
                      <a:pt x="730" y="44"/>
                    </a:lnTo>
                    <a:lnTo>
                      <a:pt x="730" y="46"/>
                    </a:lnTo>
                    <a:lnTo>
                      <a:pt x="731" y="50"/>
                    </a:lnTo>
                    <a:lnTo>
                      <a:pt x="733" y="53"/>
                    </a:lnTo>
                    <a:lnTo>
                      <a:pt x="733" y="57"/>
                    </a:lnTo>
                    <a:lnTo>
                      <a:pt x="733" y="57"/>
                    </a:lnTo>
                    <a:lnTo>
                      <a:pt x="733" y="57"/>
                    </a:lnTo>
                    <a:close/>
                    <a:moveTo>
                      <a:pt x="756" y="186"/>
                    </a:moveTo>
                    <a:lnTo>
                      <a:pt x="718" y="200"/>
                    </a:lnTo>
                    <a:lnTo>
                      <a:pt x="718" y="200"/>
                    </a:lnTo>
                    <a:lnTo>
                      <a:pt x="718" y="197"/>
                    </a:lnTo>
                    <a:lnTo>
                      <a:pt x="718" y="193"/>
                    </a:lnTo>
                    <a:lnTo>
                      <a:pt x="717" y="189"/>
                    </a:lnTo>
                    <a:lnTo>
                      <a:pt x="717" y="186"/>
                    </a:lnTo>
                    <a:lnTo>
                      <a:pt x="717" y="182"/>
                    </a:lnTo>
                    <a:lnTo>
                      <a:pt x="716" y="179"/>
                    </a:lnTo>
                    <a:lnTo>
                      <a:pt x="716" y="175"/>
                    </a:lnTo>
                    <a:lnTo>
                      <a:pt x="715" y="171"/>
                    </a:lnTo>
                    <a:lnTo>
                      <a:pt x="715" y="167"/>
                    </a:lnTo>
                    <a:lnTo>
                      <a:pt x="713" y="163"/>
                    </a:lnTo>
                    <a:lnTo>
                      <a:pt x="713" y="160"/>
                    </a:lnTo>
                    <a:lnTo>
                      <a:pt x="712" y="155"/>
                    </a:lnTo>
                    <a:lnTo>
                      <a:pt x="711" y="151"/>
                    </a:lnTo>
                    <a:lnTo>
                      <a:pt x="711" y="146"/>
                    </a:lnTo>
                    <a:lnTo>
                      <a:pt x="710" y="142"/>
                    </a:lnTo>
                    <a:lnTo>
                      <a:pt x="709" y="138"/>
                    </a:lnTo>
                    <a:lnTo>
                      <a:pt x="709" y="133"/>
                    </a:lnTo>
                    <a:lnTo>
                      <a:pt x="707" y="128"/>
                    </a:lnTo>
                    <a:lnTo>
                      <a:pt x="706" y="125"/>
                    </a:lnTo>
                    <a:lnTo>
                      <a:pt x="705" y="120"/>
                    </a:lnTo>
                    <a:lnTo>
                      <a:pt x="705" y="117"/>
                    </a:lnTo>
                    <a:lnTo>
                      <a:pt x="704" y="112"/>
                    </a:lnTo>
                    <a:lnTo>
                      <a:pt x="703" y="107"/>
                    </a:lnTo>
                    <a:lnTo>
                      <a:pt x="701" y="103"/>
                    </a:lnTo>
                    <a:lnTo>
                      <a:pt x="701" y="99"/>
                    </a:lnTo>
                    <a:lnTo>
                      <a:pt x="700" y="95"/>
                    </a:lnTo>
                    <a:lnTo>
                      <a:pt x="699" y="90"/>
                    </a:lnTo>
                    <a:lnTo>
                      <a:pt x="699" y="87"/>
                    </a:lnTo>
                    <a:lnTo>
                      <a:pt x="698" y="83"/>
                    </a:lnTo>
                    <a:lnTo>
                      <a:pt x="697" y="80"/>
                    </a:lnTo>
                    <a:lnTo>
                      <a:pt x="697" y="75"/>
                    </a:lnTo>
                    <a:lnTo>
                      <a:pt x="696" y="71"/>
                    </a:lnTo>
                    <a:lnTo>
                      <a:pt x="733" y="57"/>
                    </a:lnTo>
                    <a:lnTo>
                      <a:pt x="734" y="60"/>
                    </a:lnTo>
                    <a:lnTo>
                      <a:pt x="734" y="64"/>
                    </a:lnTo>
                    <a:lnTo>
                      <a:pt x="735" y="69"/>
                    </a:lnTo>
                    <a:lnTo>
                      <a:pt x="736" y="72"/>
                    </a:lnTo>
                    <a:lnTo>
                      <a:pt x="736" y="76"/>
                    </a:lnTo>
                    <a:lnTo>
                      <a:pt x="737" y="81"/>
                    </a:lnTo>
                    <a:lnTo>
                      <a:pt x="738" y="84"/>
                    </a:lnTo>
                    <a:lnTo>
                      <a:pt x="740" y="89"/>
                    </a:lnTo>
                    <a:lnTo>
                      <a:pt x="740" y="93"/>
                    </a:lnTo>
                    <a:lnTo>
                      <a:pt x="741" y="97"/>
                    </a:lnTo>
                    <a:lnTo>
                      <a:pt x="742" y="101"/>
                    </a:lnTo>
                    <a:lnTo>
                      <a:pt x="743" y="106"/>
                    </a:lnTo>
                    <a:lnTo>
                      <a:pt x="743" y="111"/>
                    </a:lnTo>
                    <a:lnTo>
                      <a:pt x="744" y="114"/>
                    </a:lnTo>
                    <a:lnTo>
                      <a:pt x="746" y="119"/>
                    </a:lnTo>
                    <a:lnTo>
                      <a:pt x="746" y="124"/>
                    </a:lnTo>
                    <a:lnTo>
                      <a:pt x="747" y="127"/>
                    </a:lnTo>
                    <a:lnTo>
                      <a:pt x="748" y="132"/>
                    </a:lnTo>
                    <a:lnTo>
                      <a:pt x="749" y="136"/>
                    </a:lnTo>
                    <a:lnTo>
                      <a:pt x="749" y="140"/>
                    </a:lnTo>
                    <a:lnTo>
                      <a:pt x="750" y="144"/>
                    </a:lnTo>
                    <a:lnTo>
                      <a:pt x="750" y="149"/>
                    </a:lnTo>
                    <a:lnTo>
                      <a:pt x="752" y="152"/>
                    </a:lnTo>
                    <a:lnTo>
                      <a:pt x="753" y="157"/>
                    </a:lnTo>
                    <a:lnTo>
                      <a:pt x="753" y="161"/>
                    </a:lnTo>
                    <a:lnTo>
                      <a:pt x="754" y="164"/>
                    </a:lnTo>
                    <a:lnTo>
                      <a:pt x="754" y="168"/>
                    </a:lnTo>
                    <a:lnTo>
                      <a:pt x="754" y="173"/>
                    </a:lnTo>
                    <a:lnTo>
                      <a:pt x="755" y="176"/>
                    </a:lnTo>
                    <a:lnTo>
                      <a:pt x="755" y="180"/>
                    </a:lnTo>
                    <a:lnTo>
                      <a:pt x="755" y="182"/>
                    </a:lnTo>
                    <a:lnTo>
                      <a:pt x="756" y="186"/>
                    </a:lnTo>
                    <a:lnTo>
                      <a:pt x="756" y="186"/>
                    </a:lnTo>
                    <a:lnTo>
                      <a:pt x="756" y="186"/>
                    </a:lnTo>
                    <a:close/>
                    <a:moveTo>
                      <a:pt x="618" y="262"/>
                    </a:moveTo>
                    <a:lnTo>
                      <a:pt x="641" y="241"/>
                    </a:lnTo>
                    <a:lnTo>
                      <a:pt x="641" y="241"/>
                    </a:lnTo>
                    <a:lnTo>
                      <a:pt x="650" y="241"/>
                    </a:lnTo>
                    <a:lnTo>
                      <a:pt x="657" y="241"/>
                    </a:lnTo>
                    <a:lnTo>
                      <a:pt x="666" y="241"/>
                    </a:lnTo>
                    <a:lnTo>
                      <a:pt x="673" y="240"/>
                    </a:lnTo>
                    <a:lnTo>
                      <a:pt x="679" y="240"/>
                    </a:lnTo>
                    <a:lnTo>
                      <a:pt x="685" y="238"/>
                    </a:lnTo>
                    <a:lnTo>
                      <a:pt x="691" y="238"/>
                    </a:lnTo>
                    <a:lnTo>
                      <a:pt x="696" y="237"/>
                    </a:lnTo>
                    <a:lnTo>
                      <a:pt x="699" y="236"/>
                    </a:lnTo>
                    <a:lnTo>
                      <a:pt x="703" y="236"/>
                    </a:lnTo>
                    <a:lnTo>
                      <a:pt x="705" y="235"/>
                    </a:lnTo>
                    <a:lnTo>
                      <a:pt x="707" y="234"/>
                    </a:lnTo>
                    <a:lnTo>
                      <a:pt x="709" y="234"/>
                    </a:lnTo>
                    <a:lnTo>
                      <a:pt x="709" y="234"/>
                    </a:lnTo>
                    <a:lnTo>
                      <a:pt x="710" y="232"/>
                    </a:lnTo>
                    <a:lnTo>
                      <a:pt x="710" y="232"/>
                    </a:lnTo>
                    <a:lnTo>
                      <a:pt x="711" y="232"/>
                    </a:lnTo>
                    <a:lnTo>
                      <a:pt x="711" y="231"/>
                    </a:lnTo>
                    <a:lnTo>
                      <a:pt x="712" y="230"/>
                    </a:lnTo>
                    <a:lnTo>
                      <a:pt x="713" y="229"/>
                    </a:lnTo>
                    <a:lnTo>
                      <a:pt x="715" y="228"/>
                    </a:lnTo>
                    <a:lnTo>
                      <a:pt x="716" y="225"/>
                    </a:lnTo>
                    <a:lnTo>
                      <a:pt x="716" y="224"/>
                    </a:lnTo>
                    <a:lnTo>
                      <a:pt x="717" y="222"/>
                    </a:lnTo>
                    <a:lnTo>
                      <a:pt x="718" y="219"/>
                    </a:lnTo>
                    <a:lnTo>
                      <a:pt x="718" y="217"/>
                    </a:lnTo>
                    <a:lnTo>
                      <a:pt x="718" y="214"/>
                    </a:lnTo>
                    <a:lnTo>
                      <a:pt x="718" y="211"/>
                    </a:lnTo>
                    <a:lnTo>
                      <a:pt x="719" y="208"/>
                    </a:lnTo>
                    <a:lnTo>
                      <a:pt x="719" y="206"/>
                    </a:lnTo>
                    <a:lnTo>
                      <a:pt x="718" y="203"/>
                    </a:lnTo>
                    <a:lnTo>
                      <a:pt x="718" y="200"/>
                    </a:lnTo>
                    <a:lnTo>
                      <a:pt x="756" y="186"/>
                    </a:lnTo>
                    <a:lnTo>
                      <a:pt x="756" y="189"/>
                    </a:lnTo>
                    <a:lnTo>
                      <a:pt x="756" y="192"/>
                    </a:lnTo>
                    <a:lnTo>
                      <a:pt x="756" y="195"/>
                    </a:lnTo>
                    <a:lnTo>
                      <a:pt x="756" y="199"/>
                    </a:lnTo>
                    <a:lnTo>
                      <a:pt x="756" y="201"/>
                    </a:lnTo>
                    <a:lnTo>
                      <a:pt x="755" y="205"/>
                    </a:lnTo>
                    <a:lnTo>
                      <a:pt x="755" y="207"/>
                    </a:lnTo>
                    <a:lnTo>
                      <a:pt x="754" y="211"/>
                    </a:lnTo>
                    <a:lnTo>
                      <a:pt x="753" y="214"/>
                    </a:lnTo>
                    <a:lnTo>
                      <a:pt x="752" y="217"/>
                    </a:lnTo>
                    <a:lnTo>
                      <a:pt x="750" y="220"/>
                    </a:lnTo>
                    <a:lnTo>
                      <a:pt x="748" y="223"/>
                    </a:lnTo>
                    <a:lnTo>
                      <a:pt x="746" y="226"/>
                    </a:lnTo>
                    <a:lnTo>
                      <a:pt x="742" y="230"/>
                    </a:lnTo>
                    <a:lnTo>
                      <a:pt x="738" y="234"/>
                    </a:lnTo>
                    <a:lnTo>
                      <a:pt x="734" y="237"/>
                    </a:lnTo>
                    <a:lnTo>
                      <a:pt x="728" y="241"/>
                    </a:lnTo>
                    <a:lnTo>
                      <a:pt x="722" y="244"/>
                    </a:lnTo>
                    <a:lnTo>
                      <a:pt x="716" y="247"/>
                    </a:lnTo>
                    <a:lnTo>
                      <a:pt x="710" y="250"/>
                    </a:lnTo>
                    <a:lnTo>
                      <a:pt x="703" y="253"/>
                    </a:lnTo>
                    <a:lnTo>
                      <a:pt x="697" y="254"/>
                    </a:lnTo>
                    <a:lnTo>
                      <a:pt x="690" y="256"/>
                    </a:lnTo>
                    <a:lnTo>
                      <a:pt x="682" y="257"/>
                    </a:lnTo>
                    <a:lnTo>
                      <a:pt x="675" y="259"/>
                    </a:lnTo>
                    <a:lnTo>
                      <a:pt x="668" y="260"/>
                    </a:lnTo>
                    <a:lnTo>
                      <a:pt x="661" y="261"/>
                    </a:lnTo>
                    <a:lnTo>
                      <a:pt x="653" y="261"/>
                    </a:lnTo>
                    <a:lnTo>
                      <a:pt x="645" y="262"/>
                    </a:lnTo>
                    <a:lnTo>
                      <a:pt x="636" y="262"/>
                    </a:lnTo>
                    <a:lnTo>
                      <a:pt x="627" y="262"/>
                    </a:lnTo>
                    <a:lnTo>
                      <a:pt x="618" y="262"/>
                    </a:lnTo>
                    <a:lnTo>
                      <a:pt x="618" y="262"/>
                    </a:lnTo>
                    <a:lnTo>
                      <a:pt x="618" y="262"/>
                    </a:lnTo>
                    <a:close/>
                    <a:moveTo>
                      <a:pt x="74" y="257"/>
                    </a:moveTo>
                    <a:lnTo>
                      <a:pt x="96" y="236"/>
                    </a:lnTo>
                    <a:lnTo>
                      <a:pt x="96" y="236"/>
                    </a:lnTo>
                    <a:lnTo>
                      <a:pt x="104" y="236"/>
                    </a:lnTo>
                    <a:lnTo>
                      <a:pt x="112" y="236"/>
                    </a:lnTo>
                    <a:lnTo>
                      <a:pt x="123" y="236"/>
                    </a:lnTo>
                    <a:lnTo>
                      <a:pt x="135" y="236"/>
                    </a:lnTo>
                    <a:lnTo>
                      <a:pt x="148" y="236"/>
                    </a:lnTo>
                    <a:lnTo>
                      <a:pt x="162" y="236"/>
                    </a:lnTo>
                    <a:lnTo>
                      <a:pt x="178" y="237"/>
                    </a:lnTo>
                    <a:lnTo>
                      <a:pt x="194" y="237"/>
                    </a:lnTo>
                    <a:lnTo>
                      <a:pt x="212" y="237"/>
                    </a:lnTo>
                    <a:lnTo>
                      <a:pt x="231" y="237"/>
                    </a:lnTo>
                    <a:lnTo>
                      <a:pt x="250" y="237"/>
                    </a:lnTo>
                    <a:lnTo>
                      <a:pt x="271" y="237"/>
                    </a:lnTo>
                    <a:lnTo>
                      <a:pt x="291" y="238"/>
                    </a:lnTo>
                    <a:lnTo>
                      <a:pt x="312" y="238"/>
                    </a:lnTo>
                    <a:lnTo>
                      <a:pt x="334" y="238"/>
                    </a:lnTo>
                    <a:lnTo>
                      <a:pt x="355" y="238"/>
                    </a:lnTo>
                    <a:lnTo>
                      <a:pt x="377" y="238"/>
                    </a:lnTo>
                    <a:lnTo>
                      <a:pt x="398" y="240"/>
                    </a:lnTo>
                    <a:lnTo>
                      <a:pt x="420" y="240"/>
                    </a:lnTo>
                    <a:lnTo>
                      <a:pt x="441" y="240"/>
                    </a:lnTo>
                    <a:lnTo>
                      <a:pt x="463" y="240"/>
                    </a:lnTo>
                    <a:lnTo>
                      <a:pt x="483" y="240"/>
                    </a:lnTo>
                    <a:lnTo>
                      <a:pt x="503" y="241"/>
                    </a:lnTo>
                    <a:lnTo>
                      <a:pt x="522" y="241"/>
                    </a:lnTo>
                    <a:lnTo>
                      <a:pt x="542" y="241"/>
                    </a:lnTo>
                    <a:lnTo>
                      <a:pt x="559" y="241"/>
                    </a:lnTo>
                    <a:lnTo>
                      <a:pt x="576" y="241"/>
                    </a:lnTo>
                    <a:lnTo>
                      <a:pt x="592" y="241"/>
                    </a:lnTo>
                    <a:lnTo>
                      <a:pt x="606" y="241"/>
                    </a:lnTo>
                    <a:lnTo>
                      <a:pt x="619" y="241"/>
                    </a:lnTo>
                    <a:lnTo>
                      <a:pt x="631" y="241"/>
                    </a:lnTo>
                    <a:lnTo>
                      <a:pt x="641" y="241"/>
                    </a:lnTo>
                    <a:lnTo>
                      <a:pt x="618" y="262"/>
                    </a:lnTo>
                    <a:lnTo>
                      <a:pt x="607" y="262"/>
                    </a:lnTo>
                    <a:lnTo>
                      <a:pt x="595" y="262"/>
                    </a:lnTo>
                    <a:lnTo>
                      <a:pt x="582" y="262"/>
                    </a:lnTo>
                    <a:lnTo>
                      <a:pt x="568" y="262"/>
                    </a:lnTo>
                    <a:lnTo>
                      <a:pt x="552" y="262"/>
                    </a:lnTo>
                    <a:lnTo>
                      <a:pt x="536" y="262"/>
                    </a:lnTo>
                    <a:lnTo>
                      <a:pt x="518" y="262"/>
                    </a:lnTo>
                    <a:lnTo>
                      <a:pt x="500" y="262"/>
                    </a:lnTo>
                    <a:lnTo>
                      <a:pt x="479" y="261"/>
                    </a:lnTo>
                    <a:lnTo>
                      <a:pt x="460" y="261"/>
                    </a:lnTo>
                    <a:lnTo>
                      <a:pt x="439" y="261"/>
                    </a:lnTo>
                    <a:lnTo>
                      <a:pt x="419" y="261"/>
                    </a:lnTo>
                    <a:lnTo>
                      <a:pt x="397" y="261"/>
                    </a:lnTo>
                    <a:lnTo>
                      <a:pt x="376" y="261"/>
                    </a:lnTo>
                    <a:lnTo>
                      <a:pt x="353" y="260"/>
                    </a:lnTo>
                    <a:lnTo>
                      <a:pt x="332" y="260"/>
                    </a:lnTo>
                    <a:lnTo>
                      <a:pt x="310" y="260"/>
                    </a:lnTo>
                    <a:lnTo>
                      <a:pt x="289" y="260"/>
                    </a:lnTo>
                    <a:lnTo>
                      <a:pt x="268" y="260"/>
                    </a:lnTo>
                    <a:lnTo>
                      <a:pt x="247" y="259"/>
                    </a:lnTo>
                    <a:lnTo>
                      <a:pt x="228" y="259"/>
                    </a:lnTo>
                    <a:lnTo>
                      <a:pt x="207" y="259"/>
                    </a:lnTo>
                    <a:lnTo>
                      <a:pt x="189" y="259"/>
                    </a:lnTo>
                    <a:lnTo>
                      <a:pt x="172" y="259"/>
                    </a:lnTo>
                    <a:lnTo>
                      <a:pt x="155" y="257"/>
                    </a:lnTo>
                    <a:lnTo>
                      <a:pt x="138" y="257"/>
                    </a:lnTo>
                    <a:lnTo>
                      <a:pt x="124" y="257"/>
                    </a:lnTo>
                    <a:lnTo>
                      <a:pt x="111" y="257"/>
                    </a:lnTo>
                    <a:lnTo>
                      <a:pt x="99" y="257"/>
                    </a:lnTo>
                    <a:lnTo>
                      <a:pt x="89" y="257"/>
                    </a:lnTo>
                    <a:lnTo>
                      <a:pt x="80" y="257"/>
                    </a:lnTo>
                    <a:lnTo>
                      <a:pt x="74" y="257"/>
                    </a:lnTo>
                    <a:lnTo>
                      <a:pt x="74" y="257"/>
                    </a:lnTo>
                    <a:lnTo>
                      <a:pt x="74" y="257"/>
                    </a:lnTo>
                    <a:close/>
                    <a:moveTo>
                      <a:pt x="2" y="163"/>
                    </a:moveTo>
                    <a:lnTo>
                      <a:pt x="39" y="151"/>
                    </a:lnTo>
                    <a:lnTo>
                      <a:pt x="39" y="151"/>
                    </a:lnTo>
                    <a:lnTo>
                      <a:pt x="39" y="156"/>
                    </a:lnTo>
                    <a:lnTo>
                      <a:pt x="38" y="161"/>
                    </a:lnTo>
                    <a:lnTo>
                      <a:pt x="38" y="166"/>
                    </a:lnTo>
                    <a:lnTo>
                      <a:pt x="37" y="170"/>
                    </a:lnTo>
                    <a:lnTo>
                      <a:pt x="37" y="175"/>
                    </a:lnTo>
                    <a:lnTo>
                      <a:pt x="37" y="180"/>
                    </a:lnTo>
                    <a:lnTo>
                      <a:pt x="37" y="183"/>
                    </a:lnTo>
                    <a:lnTo>
                      <a:pt x="37" y="188"/>
                    </a:lnTo>
                    <a:lnTo>
                      <a:pt x="38" y="192"/>
                    </a:lnTo>
                    <a:lnTo>
                      <a:pt x="38" y="195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40" y="206"/>
                    </a:lnTo>
                    <a:lnTo>
                      <a:pt x="41" y="208"/>
                    </a:lnTo>
                    <a:lnTo>
                      <a:pt x="43" y="212"/>
                    </a:lnTo>
                    <a:lnTo>
                      <a:pt x="44" y="214"/>
                    </a:lnTo>
                    <a:lnTo>
                      <a:pt x="46" y="217"/>
                    </a:lnTo>
                    <a:lnTo>
                      <a:pt x="47" y="219"/>
                    </a:lnTo>
                    <a:lnTo>
                      <a:pt x="50" y="222"/>
                    </a:lnTo>
                    <a:lnTo>
                      <a:pt x="52" y="224"/>
                    </a:lnTo>
                    <a:lnTo>
                      <a:pt x="55" y="226"/>
                    </a:lnTo>
                    <a:lnTo>
                      <a:pt x="57" y="228"/>
                    </a:lnTo>
                    <a:lnTo>
                      <a:pt x="59" y="229"/>
                    </a:lnTo>
                    <a:lnTo>
                      <a:pt x="63" y="231"/>
                    </a:lnTo>
                    <a:lnTo>
                      <a:pt x="67" y="232"/>
                    </a:lnTo>
                    <a:lnTo>
                      <a:pt x="70" y="234"/>
                    </a:lnTo>
                    <a:lnTo>
                      <a:pt x="74" y="234"/>
                    </a:lnTo>
                    <a:lnTo>
                      <a:pt x="77" y="235"/>
                    </a:lnTo>
                    <a:lnTo>
                      <a:pt x="82" y="235"/>
                    </a:lnTo>
                    <a:lnTo>
                      <a:pt x="87" y="236"/>
                    </a:lnTo>
                    <a:lnTo>
                      <a:pt x="92" y="236"/>
                    </a:lnTo>
                    <a:lnTo>
                      <a:pt x="96" y="236"/>
                    </a:lnTo>
                    <a:lnTo>
                      <a:pt x="74" y="257"/>
                    </a:lnTo>
                    <a:lnTo>
                      <a:pt x="67" y="257"/>
                    </a:lnTo>
                    <a:lnTo>
                      <a:pt x="61" y="257"/>
                    </a:lnTo>
                    <a:lnTo>
                      <a:pt x="55" y="256"/>
                    </a:lnTo>
                    <a:lnTo>
                      <a:pt x="50" y="256"/>
                    </a:lnTo>
                    <a:lnTo>
                      <a:pt x="44" y="255"/>
                    </a:lnTo>
                    <a:lnTo>
                      <a:pt x="39" y="254"/>
                    </a:lnTo>
                    <a:lnTo>
                      <a:pt x="34" y="253"/>
                    </a:lnTo>
                    <a:lnTo>
                      <a:pt x="31" y="250"/>
                    </a:lnTo>
                    <a:lnTo>
                      <a:pt x="27" y="249"/>
                    </a:lnTo>
                    <a:lnTo>
                      <a:pt x="24" y="247"/>
                    </a:lnTo>
                    <a:lnTo>
                      <a:pt x="20" y="244"/>
                    </a:lnTo>
                    <a:lnTo>
                      <a:pt x="16" y="242"/>
                    </a:lnTo>
                    <a:lnTo>
                      <a:pt x="14" y="240"/>
                    </a:lnTo>
                    <a:lnTo>
                      <a:pt x="12" y="237"/>
                    </a:lnTo>
                    <a:lnTo>
                      <a:pt x="9" y="235"/>
                    </a:lnTo>
                    <a:lnTo>
                      <a:pt x="8" y="231"/>
                    </a:lnTo>
                    <a:lnTo>
                      <a:pt x="6" y="228"/>
                    </a:lnTo>
                    <a:lnTo>
                      <a:pt x="4" y="225"/>
                    </a:lnTo>
                    <a:lnTo>
                      <a:pt x="3" y="222"/>
                    </a:lnTo>
                    <a:lnTo>
                      <a:pt x="2" y="218"/>
                    </a:lnTo>
                    <a:lnTo>
                      <a:pt x="1" y="213"/>
                    </a:lnTo>
                    <a:lnTo>
                      <a:pt x="1" y="210"/>
                    </a:lnTo>
                    <a:lnTo>
                      <a:pt x="0" y="206"/>
                    </a:lnTo>
                    <a:lnTo>
                      <a:pt x="0" y="201"/>
                    </a:lnTo>
                    <a:lnTo>
                      <a:pt x="0" y="197"/>
                    </a:lnTo>
                    <a:lnTo>
                      <a:pt x="0" y="193"/>
                    </a:lnTo>
                    <a:lnTo>
                      <a:pt x="0" y="188"/>
                    </a:lnTo>
                    <a:lnTo>
                      <a:pt x="0" y="183"/>
                    </a:lnTo>
                    <a:lnTo>
                      <a:pt x="0" y="179"/>
                    </a:lnTo>
                    <a:lnTo>
                      <a:pt x="1" y="174"/>
                    </a:lnTo>
                    <a:lnTo>
                      <a:pt x="1" y="168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2" y="163"/>
                    </a:lnTo>
                    <a:close/>
                    <a:moveTo>
                      <a:pt x="25" y="62"/>
                    </a:moveTo>
                    <a:lnTo>
                      <a:pt x="62" y="51"/>
                    </a:lnTo>
                    <a:lnTo>
                      <a:pt x="62" y="51"/>
                    </a:lnTo>
                    <a:lnTo>
                      <a:pt x="62" y="54"/>
                    </a:lnTo>
                    <a:lnTo>
                      <a:pt x="61" y="57"/>
                    </a:lnTo>
                    <a:lnTo>
                      <a:pt x="61" y="60"/>
                    </a:lnTo>
                    <a:lnTo>
                      <a:pt x="59" y="63"/>
                    </a:lnTo>
                    <a:lnTo>
                      <a:pt x="58" y="65"/>
                    </a:lnTo>
                    <a:lnTo>
                      <a:pt x="58" y="68"/>
                    </a:lnTo>
                    <a:lnTo>
                      <a:pt x="57" y="70"/>
                    </a:lnTo>
                    <a:lnTo>
                      <a:pt x="57" y="74"/>
                    </a:lnTo>
                    <a:lnTo>
                      <a:pt x="56" y="76"/>
                    </a:lnTo>
                    <a:lnTo>
                      <a:pt x="55" y="78"/>
                    </a:lnTo>
                    <a:lnTo>
                      <a:pt x="55" y="81"/>
                    </a:lnTo>
                    <a:lnTo>
                      <a:pt x="53" y="83"/>
                    </a:lnTo>
                    <a:lnTo>
                      <a:pt x="53" y="86"/>
                    </a:lnTo>
                    <a:lnTo>
                      <a:pt x="52" y="88"/>
                    </a:lnTo>
                    <a:lnTo>
                      <a:pt x="51" y="90"/>
                    </a:lnTo>
                    <a:lnTo>
                      <a:pt x="51" y="93"/>
                    </a:lnTo>
                    <a:lnTo>
                      <a:pt x="50" y="95"/>
                    </a:lnTo>
                    <a:lnTo>
                      <a:pt x="50" y="97"/>
                    </a:lnTo>
                    <a:lnTo>
                      <a:pt x="49" y="101"/>
                    </a:lnTo>
                    <a:lnTo>
                      <a:pt x="47" y="103"/>
                    </a:lnTo>
                    <a:lnTo>
                      <a:pt x="47" y="107"/>
                    </a:lnTo>
                    <a:lnTo>
                      <a:pt x="46" y="109"/>
                    </a:lnTo>
                    <a:lnTo>
                      <a:pt x="46" y="113"/>
                    </a:lnTo>
                    <a:lnTo>
                      <a:pt x="45" y="117"/>
                    </a:lnTo>
                    <a:lnTo>
                      <a:pt x="44" y="120"/>
                    </a:lnTo>
                    <a:lnTo>
                      <a:pt x="44" y="124"/>
                    </a:lnTo>
                    <a:lnTo>
                      <a:pt x="43" y="127"/>
                    </a:lnTo>
                    <a:lnTo>
                      <a:pt x="43" y="132"/>
                    </a:lnTo>
                    <a:lnTo>
                      <a:pt x="41" y="136"/>
                    </a:lnTo>
                    <a:lnTo>
                      <a:pt x="40" y="140"/>
                    </a:lnTo>
                    <a:lnTo>
                      <a:pt x="40" y="145"/>
                    </a:lnTo>
                    <a:lnTo>
                      <a:pt x="39" y="151"/>
                    </a:lnTo>
                    <a:lnTo>
                      <a:pt x="2" y="163"/>
                    </a:lnTo>
                    <a:lnTo>
                      <a:pt x="3" y="157"/>
                    </a:lnTo>
                    <a:lnTo>
                      <a:pt x="3" y="152"/>
                    </a:lnTo>
                    <a:lnTo>
                      <a:pt x="4" y="148"/>
                    </a:lnTo>
                    <a:lnTo>
                      <a:pt x="4" y="144"/>
                    </a:lnTo>
                    <a:lnTo>
                      <a:pt x="6" y="139"/>
                    </a:lnTo>
                    <a:lnTo>
                      <a:pt x="7" y="136"/>
                    </a:lnTo>
                    <a:lnTo>
                      <a:pt x="7" y="131"/>
                    </a:lnTo>
                    <a:lnTo>
                      <a:pt x="8" y="127"/>
                    </a:lnTo>
                    <a:lnTo>
                      <a:pt x="8" y="124"/>
                    </a:lnTo>
                    <a:lnTo>
                      <a:pt x="9" y="121"/>
                    </a:lnTo>
                    <a:lnTo>
                      <a:pt x="10" y="118"/>
                    </a:lnTo>
                    <a:lnTo>
                      <a:pt x="10" y="114"/>
                    </a:lnTo>
                    <a:lnTo>
                      <a:pt x="12" y="112"/>
                    </a:lnTo>
                    <a:lnTo>
                      <a:pt x="12" y="109"/>
                    </a:lnTo>
                    <a:lnTo>
                      <a:pt x="13" y="106"/>
                    </a:lnTo>
                    <a:lnTo>
                      <a:pt x="14" y="103"/>
                    </a:lnTo>
                    <a:lnTo>
                      <a:pt x="14" y="101"/>
                    </a:lnTo>
                    <a:lnTo>
                      <a:pt x="15" y="99"/>
                    </a:lnTo>
                    <a:lnTo>
                      <a:pt x="16" y="96"/>
                    </a:lnTo>
                    <a:lnTo>
                      <a:pt x="16" y="94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9" y="86"/>
                    </a:lnTo>
                    <a:lnTo>
                      <a:pt x="20" y="83"/>
                    </a:lnTo>
                    <a:lnTo>
                      <a:pt x="20" y="81"/>
                    </a:lnTo>
                    <a:lnTo>
                      <a:pt x="21" y="78"/>
                    </a:lnTo>
                    <a:lnTo>
                      <a:pt x="21" y="76"/>
                    </a:lnTo>
                    <a:lnTo>
                      <a:pt x="22" y="74"/>
                    </a:lnTo>
                    <a:lnTo>
                      <a:pt x="24" y="71"/>
                    </a:lnTo>
                    <a:lnTo>
                      <a:pt x="24" y="68"/>
                    </a:lnTo>
                    <a:lnTo>
                      <a:pt x="25" y="65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5" y="62"/>
                    </a:lnTo>
                    <a:close/>
                    <a:moveTo>
                      <a:pt x="119" y="8"/>
                    </a:moveTo>
                    <a:lnTo>
                      <a:pt x="98" y="28"/>
                    </a:lnTo>
                    <a:lnTo>
                      <a:pt x="98" y="28"/>
                    </a:lnTo>
                    <a:lnTo>
                      <a:pt x="93" y="29"/>
                    </a:lnTo>
                    <a:lnTo>
                      <a:pt x="89" y="29"/>
                    </a:lnTo>
                    <a:lnTo>
                      <a:pt x="86" y="29"/>
                    </a:lnTo>
                    <a:lnTo>
                      <a:pt x="82" y="29"/>
                    </a:lnTo>
                    <a:lnTo>
                      <a:pt x="80" y="29"/>
                    </a:lnTo>
                    <a:lnTo>
                      <a:pt x="76" y="31"/>
                    </a:lnTo>
                    <a:lnTo>
                      <a:pt x="74" y="31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8" y="32"/>
                    </a:lnTo>
                    <a:lnTo>
                      <a:pt x="68" y="32"/>
                    </a:lnTo>
                    <a:lnTo>
                      <a:pt x="67" y="32"/>
                    </a:lnTo>
                    <a:lnTo>
                      <a:pt x="67" y="32"/>
                    </a:lnTo>
                    <a:lnTo>
                      <a:pt x="68" y="32"/>
                    </a:lnTo>
                    <a:lnTo>
                      <a:pt x="68" y="31"/>
                    </a:lnTo>
                    <a:lnTo>
                      <a:pt x="69" y="31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71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31"/>
                    </a:lnTo>
                    <a:lnTo>
                      <a:pt x="69" y="32"/>
                    </a:lnTo>
                    <a:lnTo>
                      <a:pt x="69" y="33"/>
                    </a:lnTo>
                    <a:lnTo>
                      <a:pt x="68" y="34"/>
                    </a:lnTo>
                    <a:lnTo>
                      <a:pt x="67" y="37"/>
                    </a:lnTo>
                    <a:lnTo>
                      <a:pt x="67" y="38"/>
                    </a:lnTo>
                    <a:lnTo>
                      <a:pt x="65" y="40"/>
                    </a:lnTo>
                    <a:lnTo>
                      <a:pt x="64" y="43"/>
                    </a:lnTo>
                    <a:lnTo>
                      <a:pt x="64" y="45"/>
                    </a:lnTo>
                    <a:lnTo>
                      <a:pt x="63" y="49"/>
                    </a:lnTo>
                    <a:lnTo>
                      <a:pt x="62" y="51"/>
                    </a:lnTo>
                    <a:lnTo>
                      <a:pt x="25" y="62"/>
                    </a:lnTo>
                    <a:lnTo>
                      <a:pt x="26" y="59"/>
                    </a:lnTo>
                    <a:lnTo>
                      <a:pt x="27" y="56"/>
                    </a:lnTo>
                    <a:lnTo>
                      <a:pt x="27" y="53"/>
                    </a:lnTo>
                    <a:lnTo>
                      <a:pt x="28" y="51"/>
                    </a:lnTo>
                    <a:lnTo>
                      <a:pt x="30" y="47"/>
                    </a:lnTo>
                    <a:lnTo>
                      <a:pt x="31" y="45"/>
                    </a:lnTo>
                    <a:lnTo>
                      <a:pt x="32" y="43"/>
                    </a:lnTo>
                    <a:lnTo>
                      <a:pt x="33" y="40"/>
                    </a:lnTo>
                    <a:lnTo>
                      <a:pt x="34" y="38"/>
                    </a:lnTo>
                    <a:lnTo>
                      <a:pt x="36" y="35"/>
                    </a:lnTo>
                    <a:lnTo>
                      <a:pt x="38" y="33"/>
                    </a:lnTo>
                    <a:lnTo>
                      <a:pt x="40" y="31"/>
                    </a:lnTo>
                    <a:lnTo>
                      <a:pt x="43" y="28"/>
                    </a:lnTo>
                    <a:lnTo>
                      <a:pt x="45" y="26"/>
                    </a:lnTo>
                    <a:lnTo>
                      <a:pt x="50" y="23"/>
                    </a:lnTo>
                    <a:lnTo>
                      <a:pt x="53" y="21"/>
                    </a:lnTo>
                    <a:lnTo>
                      <a:pt x="58" y="19"/>
                    </a:lnTo>
                    <a:lnTo>
                      <a:pt x="63" y="16"/>
                    </a:lnTo>
                    <a:lnTo>
                      <a:pt x="68" y="15"/>
                    </a:lnTo>
                    <a:lnTo>
                      <a:pt x="73" y="13"/>
                    </a:lnTo>
                    <a:lnTo>
                      <a:pt x="76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7" y="10"/>
                    </a:lnTo>
                    <a:lnTo>
                      <a:pt x="90" y="9"/>
                    </a:lnTo>
                    <a:lnTo>
                      <a:pt x="95" y="9"/>
                    </a:lnTo>
                    <a:lnTo>
                      <a:pt x="99" y="9"/>
                    </a:lnTo>
                    <a:lnTo>
                      <a:pt x="102" y="8"/>
                    </a:lnTo>
                    <a:lnTo>
                      <a:pt x="106" y="8"/>
                    </a:lnTo>
                    <a:lnTo>
                      <a:pt x="110" y="8"/>
                    </a:lnTo>
                    <a:lnTo>
                      <a:pt x="114" y="8"/>
                    </a:lnTo>
                    <a:lnTo>
                      <a:pt x="119" y="8"/>
                    </a:lnTo>
                    <a:lnTo>
                      <a:pt x="119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" name="Freeform 31"/>
              <p:cNvSpPr>
                <a:spLocks noEditPoints="1"/>
              </p:cNvSpPr>
              <p:nvPr/>
            </p:nvSpPr>
            <p:spPr bwMode="auto">
              <a:xfrm>
                <a:off x="3714751" y="4546601"/>
                <a:ext cx="3133725" cy="539750"/>
              </a:xfrm>
              <a:custGeom>
                <a:avLst/>
                <a:gdLst>
                  <a:gd name="T0" fmla="*/ 90 w 1974"/>
                  <a:gd name="T1" fmla="*/ 74 h 340"/>
                  <a:gd name="T2" fmla="*/ 111 w 1974"/>
                  <a:gd name="T3" fmla="*/ 48 h 340"/>
                  <a:gd name="T4" fmla="*/ 148 w 1974"/>
                  <a:gd name="T5" fmla="*/ 23 h 340"/>
                  <a:gd name="T6" fmla="*/ 170 w 1974"/>
                  <a:gd name="T7" fmla="*/ 36 h 340"/>
                  <a:gd name="T8" fmla="*/ 150 w 1974"/>
                  <a:gd name="T9" fmla="*/ 39 h 340"/>
                  <a:gd name="T10" fmla="*/ 140 w 1974"/>
                  <a:gd name="T11" fmla="*/ 48 h 340"/>
                  <a:gd name="T12" fmla="*/ 123 w 1974"/>
                  <a:gd name="T13" fmla="*/ 72 h 340"/>
                  <a:gd name="T14" fmla="*/ 5 w 1974"/>
                  <a:gd name="T15" fmla="*/ 273 h 340"/>
                  <a:gd name="T16" fmla="*/ 18 w 1974"/>
                  <a:gd name="T17" fmla="*/ 236 h 340"/>
                  <a:gd name="T18" fmla="*/ 38 w 1974"/>
                  <a:gd name="T19" fmla="*/ 180 h 340"/>
                  <a:gd name="T20" fmla="*/ 61 w 1974"/>
                  <a:gd name="T21" fmla="*/ 125 h 340"/>
                  <a:gd name="T22" fmla="*/ 106 w 1974"/>
                  <a:gd name="T23" fmla="*/ 97 h 340"/>
                  <a:gd name="T24" fmla="*/ 85 w 1974"/>
                  <a:gd name="T25" fmla="*/ 146 h 340"/>
                  <a:gd name="T26" fmla="*/ 63 w 1974"/>
                  <a:gd name="T27" fmla="*/ 203 h 340"/>
                  <a:gd name="T28" fmla="*/ 45 w 1974"/>
                  <a:gd name="T29" fmla="*/ 252 h 340"/>
                  <a:gd name="T30" fmla="*/ 111 w 1974"/>
                  <a:gd name="T31" fmla="*/ 328 h 340"/>
                  <a:gd name="T32" fmla="*/ 45 w 1974"/>
                  <a:gd name="T33" fmla="*/ 325 h 340"/>
                  <a:gd name="T34" fmla="*/ 10 w 1974"/>
                  <a:gd name="T35" fmla="*/ 312 h 340"/>
                  <a:gd name="T36" fmla="*/ 0 w 1974"/>
                  <a:gd name="T37" fmla="*/ 288 h 340"/>
                  <a:gd name="T38" fmla="*/ 37 w 1974"/>
                  <a:gd name="T39" fmla="*/ 276 h 340"/>
                  <a:gd name="T40" fmla="*/ 44 w 1974"/>
                  <a:gd name="T41" fmla="*/ 294 h 340"/>
                  <a:gd name="T42" fmla="*/ 74 w 1974"/>
                  <a:gd name="T43" fmla="*/ 303 h 340"/>
                  <a:gd name="T44" fmla="*/ 134 w 1974"/>
                  <a:gd name="T45" fmla="*/ 307 h 340"/>
                  <a:gd name="T46" fmla="*/ 1782 w 1974"/>
                  <a:gd name="T47" fmla="*/ 340 h 340"/>
                  <a:gd name="T48" fmla="*/ 1288 w 1974"/>
                  <a:gd name="T49" fmla="*/ 338 h 340"/>
                  <a:gd name="T50" fmla="*/ 615 w 1974"/>
                  <a:gd name="T51" fmla="*/ 332 h 340"/>
                  <a:gd name="T52" fmla="*/ 154 w 1974"/>
                  <a:gd name="T53" fmla="*/ 328 h 340"/>
                  <a:gd name="T54" fmla="*/ 332 w 1974"/>
                  <a:gd name="T55" fmla="*/ 308 h 340"/>
                  <a:gd name="T56" fmla="*/ 935 w 1974"/>
                  <a:gd name="T57" fmla="*/ 313 h 340"/>
                  <a:gd name="T58" fmla="*/ 1575 w 1974"/>
                  <a:gd name="T59" fmla="*/ 317 h 340"/>
                  <a:gd name="T60" fmla="*/ 1861 w 1974"/>
                  <a:gd name="T61" fmla="*/ 317 h 340"/>
                  <a:gd name="T62" fmla="*/ 1974 w 1974"/>
                  <a:gd name="T63" fmla="*/ 274 h 340"/>
                  <a:gd name="T64" fmla="*/ 1956 w 1974"/>
                  <a:gd name="T65" fmla="*/ 312 h 340"/>
                  <a:gd name="T66" fmla="*/ 1899 w 1974"/>
                  <a:gd name="T67" fmla="*/ 334 h 340"/>
                  <a:gd name="T68" fmla="*/ 1840 w 1974"/>
                  <a:gd name="T69" fmla="*/ 339 h 340"/>
                  <a:gd name="T70" fmla="*/ 1908 w 1974"/>
                  <a:gd name="T71" fmla="*/ 314 h 340"/>
                  <a:gd name="T72" fmla="*/ 1930 w 1974"/>
                  <a:gd name="T73" fmla="*/ 309 h 340"/>
                  <a:gd name="T74" fmla="*/ 1936 w 1974"/>
                  <a:gd name="T75" fmla="*/ 292 h 340"/>
                  <a:gd name="T76" fmla="*/ 1848 w 1974"/>
                  <a:gd name="T77" fmla="*/ 68 h 340"/>
                  <a:gd name="T78" fmla="*/ 1901 w 1974"/>
                  <a:gd name="T79" fmla="*/ 81 h 340"/>
                  <a:gd name="T80" fmla="*/ 1925 w 1974"/>
                  <a:gd name="T81" fmla="*/ 140 h 340"/>
                  <a:gd name="T82" fmla="*/ 1949 w 1974"/>
                  <a:gd name="T83" fmla="*/ 205 h 340"/>
                  <a:gd name="T84" fmla="*/ 1928 w 1974"/>
                  <a:gd name="T85" fmla="*/ 260 h 340"/>
                  <a:gd name="T86" fmla="*/ 1904 w 1974"/>
                  <a:gd name="T87" fmla="*/ 198 h 340"/>
                  <a:gd name="T88" fmla="*/ 1880 w 1974"/>
                  <a:gd name="T89" fmla="*/ 134 h 340"/>
                  <a:gd name="T90" fmla="*/ 1857 w 1974"/>
                  <a:gd name="T91" fmla="*/ 82 h 340"/>
                  <a:gd name="T92" fmla="*/ 1690 w 1974"/>
                  <a:gd name="T93" fmla="*/ 0 h 340"/>
                  <a:gd name="T94" fmla="*/ 1763 w 1974"/>
                  <a:gd name="T95" fmla="*/ 3 h 340"/>
                  <a:gd name="T96" fmla="*/ 1823 w 1974"/>
                  <a:gd name="T97" fmla="*/ 17 h 340"/>
                  <a:gd name="T98" fmla="*/ 1867 w 1974"/>
                  <a:gd name="T99" fmla="*/ 36 h 340"/>
                  <a:gd name="T100" fmla="*/ 1839 w 1974"/>
                  <a:gd name="T101" fmla="*/ 60 h 340"/>
                  <a:gd name="T102" fmla="*/ 1802 w 1974"/>
                  <a:gd name="T103" fmla="*/ 40 h 340"/>
                  <a:gd name="T104" fmla="*/ 1749 w 1974"/>
                  <a:gd name="T105" fmla="*/ 27 h 340"/>
                  <a:gd name="T106" fmla="*/ 1683 w 1974"/>
                  <a:gd name="T107" fmla="*/ 21 h 340"/>
                  <a:gd name="T108" fmla="*/ 227 w 1974"/>
                  <a:gd name="T109" fmla="*/ 13 h 340"/>
                  <a:gd name="T110" fmla="*/ 635 w 1974"/>
                  <a:gd name="T111" fmla="*/ 8 h 340"/>
                  <a:gd name="T112" fmla="*/ 1209 w 1974"/>
                  <a:gd name="T113" fmla="*/ 2 h 340"/>
                  <a:gd name="T114" fmla="*/ 1635 w 1974"/>
                  <a:gd name="T115" fmla="*/ 0 h 340"/>
                  <a:gd name="T116" fmla="*/ 1546 w 1974"/>
                  <a:gd name="T117" fmla="*/ 21 h 340"/>
                  <a:gd name="T118" fmla="*/ 1060 w 1974"/>
                  <a:gd name="T119" fmla="*/ 25 h 340"/>
                  <a:gd name="T120" fmla="*/ 497 w 1974"/>
                  <a:gd name="T121" fmla="*/ 31 h 340"/>
                  <a:gd name="T122" fmla="*/ 170 w 1974"/>
                  <a:gd name="T123" fmla="*/ 36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74" h="340">
                    <a:moveTo>
                      <a:pt x="111" y="89"/>
                    </a:moveTo>
                    <a:lnTo>
                      <a:pt x="76" y="95"/>
                    </a:lnTo>
                    <a:lnTo>
                      <a:pt x="76" y="95"/>
                    </a:lnTo>
                    <a:lnTo>
                      <a:pt x="79" y="92"/>
                    </a:lnTo>
                    <a:lnTo>
                      <a:pt x="81" y="88"/>
                    </a:lnTo>
                    <a:lnTo>
                      <a:pt x="84" y="85"/>
                    </a:lnTo>
                    <a:lnTo>
                      <a:pt x="86" y="81"/>
                    </a:lnTo>
                    <a:lnTo>
                      <a:pt x="87" y="77"/>
                    </a:lnTo>
                    <a:lnTo>
                      <a:pt x="90" y="74"/>
                    </a:lnTo>
                    <a:lnTo>
                      <a:pt x="92" y="72"/>
                    </a:lnTo>
                    <a:lnTo>
                      <a:pt x="94" y="68"/>
                    </a:lnTo>
                    <a:lnTo>
                      <a:pt x="97" y="64"/>
                    </a:lnTo>
                    <a:lnTo>
                      <a:pt x="98" y="62"/>
                    </a:lnTo>
                    <a:lnTo>
                      <a:pt x="100" y="58"/>
                    </a:lnTo>
                    <a:lnTo>
                      <a:pt x="103" y="56"/>
                    </a:lnTo>
                    <a:lnTo>
                      <a:pt x="105" y="52"/>
                    </a:lnTo>
                    <a:lnTo>
                      <a:pt x="107" y="50"/>
                    </a:lnTo>
                    <a:lnTo>
                      <a:pt x="111" y="48"/>
                    </a:lnTo>
                    <a:lnTo>
                      <a:pt x="113" y="44"/>
                    </a:lnTo>
                    <a:lnTo>
                      <a:pt x="117" y="42"/>
                    </a:lnTo>
                    <a:lnTo>
                      <a:pt x="121" y="39"/>
                    </a:lnTo>
                    <a:lnTo>
                      <a:pt x="124" y="36"/>
                    </a:lnTo>
                    <a:lnTo>
                      <a:pt x="128" y="33"/>
                    </a:lnTo>
                    <a:lnTo>
                      <a:pt x="133" y="30"/>
                    </a:lnTo>
                    <a:lnTo>
                      <a:pt x="137" y="27"/>
                    </a:lnTo>
                    <a:lnTo>
                      <a:pt x="143" y="25"/>
                    </a:lnTo>
                    <a:lnTo>
                      <a:pt x="148" y="23"/>
                    </a:lnTo>
                    <a:lnTo>
                      <a:pt x="154" y="21"/>
                    </a:lnTo>
                    <a:lnTo>
                      <a:pt x="159" y="19"/>
                    </a:lnTo>
                    <a:lnTo>
                      <a:pt x="165" y="18"/>
                    </a:lnTo>
                    <a:lnTo>
                      <a:pt x="170" y="17"/>
                    </a:lnTo>
                    <a:lnTo>
                      <a:pt x="176" y="15"/>
                    </a:lnTo>
                    <a:lnTo>
                      <a:pt x="180" y="15"/>
                    </a:lnTo>
                    <a:lnTo>
                      <a:pt x="185" y="15"/>
                    </a:lnTo>
                    <a:lnTo>
                      <a:pt x="191" y="14"/>
                    </a:lnTo>
                    <a:lnTo>
                      <a:pt x="170" y="36"/>
                    </a:lnTo>
                    <a:lnTo>
                      <a:pt x="166" y="36"/>
                    </a:lnTo>
                    <a:lnTo>
                      <a:pt x="162" y="37"/>
                    </a:lnTo>
                    <a:lnTo>
                      <a:pt x="159" y="37"/>
                    </a:lnTo>
                    <a:lnTo>
                      <a:pt x="156" y="37"/>
                    </a:lnTo>
                    <a:lnTo>
                      <a:pt x="155" y="38"/>
                    </a:lnTo>
                    <a:lnTo>
                      <a:pt x="153" y="38"/>
                    </a:lnTo>
                    <a:lnTo>
                      <a:pt x="152" y="38"/>
                    </a:lnTo>
                    <a:lnTo>
                      <a:pt x="150" y="39"/>
                    </a:lnTo>
                    <a:lnTo>
                      <a:pt x="150" y="39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8" y="40"/>
                    </a:lnTo>
                    <a:lnTo>
                      <a:pt x="147" y="40"/>
                    </a:lnTo>
                    <a:lnTo>
                      <a:pt x="146" y="42"/>
                    </a:lnTo>
                    <a:lnTo>
                      <a:pt x="144" y="43"/>
                    </a:lnTo>
                    <a:lnTo>
                      <a:pt x="143" y="44"/>
                    </a:lnTo>
                    <a:lnTo>
                      <a:pt x="142" y="45"/>
                    </a:lnTo>
                    <a:lnTo>
                      <a:pt x="140" y="48"/>
                    </a:lnTo>
                    <a:lnTo>
                      <a:pt x="139" y="50"/>
                    </a:lnTo>
                    <a:lnTo>
                      <a:pt x="136" y="51"/>
                    </a:lnTo>
                    <a:lnTo>
                      <a:pt x="135" y="54"/>
                    </a:lnTo>
                    <a:lnTo>
                      <a:pt x="133" y="56"/>
                    </a:lnTo>
                    <a:lnTo>
                      <a:pt x="130" y="60"/>
                    </a:lnTo>
                    <a:lnTo>
                      <a:pt x="129" y="62"/>
                    </a:lnTo>
                    <a:lnTo>
                      <a:pt x="127" y="66"/>
                    </a:lnTo>
                    <a:lnTo>
                      <a:pt x="124" y="68"/>
                    </a:lnTo>
                    <a:lnTo>
                      <a:pt x="123" y="72"/>
                    </a:lnTo>
                    <a:lnTo>
                      <a:pt x="121" y="75"/>
                    </a:lnTo>
                    <a:lnTo>
                      <a:pt x="118" y="79"/>
                    </a:lnTo>
                    <a:lnTo>
                      <a:pt x="116" y="82"/>
                    </a:lnTo>
                    <a:lnTo>
                      <a:pt x="113" y="86"/>
                    </a:lnTo>
                    <a:lnTo>
                      <a:pt x="111" y="89"/>
                    </a:lnTo>
                    <a:lnTo>
                      <a:pt x="111" y="89"/>
                    </a:lnTo>
                    <a:lnTo>
                      <a:pt x="111" y="89"/>
                    </a:lnTo>
                    <a:close/>
                    <a:moveTo>
                      <a:pt x="41" y="264"/>
                    </a:moveTo>
                    <a:lnTo>
                      <a:pt x="5" y="273"/>
                    </a:lnTo>
                    <a:lnTo>
                      <a:pt x="5" y="273"/>
                    </a:lnTo>
                    <a:lnTo>
                      <a:pt x="6" y="270"/>
                    </a:lnTo>
                    <a:lnTo>
                      <a:pt x="7" y="266"/>
                    </a:lnTo>
                    <a:lnTo>
                      <a:pt x="8" y="261"/>
                    </a:lnTo>
                    <a:lnTo>
                      <a:pt x="11" y="257"/>
                    </a:lnTo>
                    <a:lnTo>
                      <a:pt x="12" y="252"/>
                    </a:lnTo>
                    <a:lnTo>
                      <a:pt x="14" y="247"/>
                    </a:lnTo>
                    <a:lnTo>
                      <a:pt x="16" y="242"/>
                    </a:lnTo>
                    <a:lnTo>
                      <a:pt x="18" y="236"/>
                    </a:lnTo>
                    <a:lnTo>
                      <a:pt x="20" y="230"/>
                    </a:lnTo>
                    <a:lnTo>
                      <a:pt x="22" y="224"/>
                    </a:lnTo>
                    <a:lnTo>
                      <a:pt x="24" y="218"/>
                    </a:lnTo>
                    <a:lnTo>
                      <a:pt x="26" y="212"/>
                    </a:lnTo>
                    <a:lnTo>
                      <a:pt x="29" y="206"/>
                    </a:lnTo>
                    <a:lnTo>
                      <a:pt x="31" y="199"/>
                    </a:lnTo>
                    <a:lnTo>
                      <a:pt x="33" y="193"/>
                    </a:lnTo>
                    <a:lnTo>
                      <a:pt x="36" y="187"/>
                    </a:lnTo>
                    <a:lnTo>
                      <a:pt x="38" y="180"/>
                    </a:lnTo>
                    <a:lnTo>
                      <a:pt x="41" y="174"/>
                    </a:lnTo>
                    <a:lnTo>
                      <a:pt x="43" y="168"/>
                    </a:lnTo>
                    <a:lnTo>
                      <a:pt x="45" y="161"/>
                    </a:lnTo>
                    <a:lnTo>
                      <a:pt x="48" y="155"/>
                    </a:lnTo>
                    <a:lnTo>
                      <a:pt x="50" y="149"/>
                    </a:lnTo>
                    <a:lnTo>
                      <a:pt x="53" y="143"/>
                    </a:lnTo>
                    <a:lnTo>
                      <a:pt x="55" y="137"/>
                    </a:lnTo>
                    <a:lnTo>
                      <a:pt x="59" y="131"/>
                    </a:lnTo>
                    <a:lnTo>
                      <a:pt x="61" y="125"/>
                    </a:lnTo>
                    <a:lnTo>
                      <a:pt x="63" y="120"/>
                    </a:lnTo>
                    <a:lnTo>
                      <a:pt x="66" y="115"/>
                    </a:lnTo>
                    <a:lnTo>
                      <a:pt x="68" y="110"/>
                    </a:lnTo>
                    <a:lnTo>
                      <a:pt x="70" y="105"/>
                    </a:lnTo>
                    <a:lnTo>
                      <a:pt x="74" y="100"/>
                    </a:lnTo>
                    <a:lnTo>
                      <a:pt x="76" y="95"/>
                    </a:lnTo>
                    <a:lnTo>
                      <a:pt x="111" y="89"/>
                    </a:lnTo>
                    <a:lnTo>
                      <a:pt x="109" y="93"/>
                    </a:lnTo>
                    <a:lnTo>
                      <a:pt x="106" y="97"/>
                    </a:lnTo>
                    <a:lnTo>
                      <a:pt x="104" y="101"/>
                    </a:lnTo>
                    <a:lnTo>
                      <a:pt x="102" y="106"/>
                    </a:lnTo>
                    <a:lnTo>
                      <a:pt x="99" y="111"/>
                    </a:lnTo>
                    <a:lnTo>
                      <a:pt x="97" y="117"/>
                    </a:lnTo>
                    <a:lnTo>
                      <a:pt x="94" y="122"/>
                    </a:lnTo>
                    <a:lnTo>
                      <a:pt x="92" y="128"/>
                    </a:lnTo>
                    <a:lnTo>
                      <a:pt x="90" y="134"/>
                    </a:lnTo>
                    <a:lnTo>
                      <a:pt x="87" y="140"/>
                    </a:lnTo>
                    <a:lnTo>
                      <a:pt x="85" y="146"/>
                    </a:lnTo>
                    <a:lnTo>
                      <a:pt x="82" y="152"/>
                    </a:lnTo>
                    <a:lnTo>
                      <a:pt x="80" y="157"/>
                    </a:lnTo>
                    <a:lnTo>
                      <a:pt x="78" y="165"/>
                    </a:lnTo>
                    <a:lnTo>
                      <a:pt x="75" y="171"/>
                    </a:lnTo>
                    <a:lnTo>
                      <a:pt x="73" y="177"/>
                    </a:lnTo>
                    <a:lnTo>
                      <a:pt x="70" y="184"/>
                    </a:lnTo>
                    <a:lnTo>
                      <a:pt x="68" y="190"/>
                    </a:lnTo>
                    <a:lnTo>
                      <a:pt x="66" y="196"/>
                    </a:lnTo>
                    <a:lnTo>
                      <a:pt x="63" y="203"/>
                    </a:lnTo>
                    <a:lnTo>
                      <a:pt x="61" y="209"/>
                    </a:lnTo>
                    <a:lnTo>
                      <a:pt x="59" y="215"/>
                    </a:lnTo>
                    <a:lnTo>
                      <a:pt x="56" y="221"/>
                    </a:lnTo>
                    <a:lnTo>
                      <a:pt x="55" y="227"/>
                    </a:lnTo>
                    <a:lnTo>
                      <a:pt x="53" y="232"/>
                    </a:lnTo>
                    <a:lnTo>
                      <a:pt x="51" y="237"/>
                    </a:lnTo>
                    <a:lnTo>
                      <a:pt x="49" y="242"/>
                    </a:lnTo>
                    <a:lnTo>
                      <a:pt x="48" y="247"/>
                    </a:lnTo>
                    <a:lnTo>
                      <a:pt x="45" y="252"/>
                    </a:lnTo>
                    <a:lnTo>
                      <a:pt x="44" y="257"/>
                    </a:lnTo>
                    <a:lnTo>
                      <a:pt x="42" y="260"/>
                    </a:lnTo>
                    <a:lnTo>
                      <a:pt x="41" y="264"/>
                    </a:lnTo>
                    <a:lnTo>
                      <a:pt x="41" y="264"/>
                    </a:lnTo>
                    <a:lnTo>
                      <a:pt x="41" y="264"/>
                    </a:lnTo>
                    <a:close/>
                    <a:moveTo>
                      <a:pt x="143" y="307"/>
                    </a:moveTo>
                    <a:lnTo>
                      <a:pt x="119" y="328"/>
                    </a:lnTo>
                    <a:lnTo>
                      <a:pt x="119" y="328"/>
                    </a:lnTo>
                    <a:lnTo>
                      <a:pt x="111" y="328"/>
                    </a:lnTo>
                    <a:lnTo>
                      <a:pt x="102" y="328"/>
                    </a:lnTo>
                    <a:lnTo>
                      <a:pt x="93" y="328"/>
                    </a:lnTo>
                    <a:lnTo>
                      <a:pt x="86" y="327"/>
                    </a:lnTo>
                    <a:lnTo>
                      <a:pt x="78" y="327"/>
                    </a:lnTo>
                    <a:lnTo>
                      <a:pt x="70" y="327"/>
                    </a:lnTo>
                    <a:lnTo>
                      <a:pt x="65" y="326"/>
                    </a:lnTo>
                    <a:lnTo>
                      <a:pt x="57" y="326"/>
                    </a:lnTo>
                    <a:lnTo>
                      <a:pt x="51" y="325"/>
                    </a:lnTo>
                    <a:lnTo>
                      <a:pt x="45" y="325"/>
                    </a:lnTo>
                    <a:lnTo>
                      <a:pt x="41" y="323"/>
                    </a:lnTo>
                    <a:lnTo>
                      <a:pt x="36" y="322"/>
                    </a:lnTo>
                    <a:lnTo>
                      <a:pt x="31" y="321"/>
                    </a:lnTo>
                    <a:lnTo>
                      <a:pt x="26" y="320"/>
                    </a:lnTo>
                    <a:lnTo>
                      <a:pt x="23" y="319"/>
                    </a:lnTo>
                    <a:lnTo>
                      <a:pt x="18" y="317"/>
                    </a:lnTo>
                    <a:lnTo>
                      <a:pt x="16" y="315"/>
                    </a:lnTo>
                    <a:lnTo>
                      <a:pt x="12" y="314"/>
                    </a:lnTo>
                    <a:lnTo>
                      <a:pt x="10" y="312"/>
                    </a:lnTo>
                    <a:lnTo>
                      <a:pt x="7" y="309"/>
                    </a:lnTo>
                    <a:lnTo>
                      <a:pt x="5" y="307"/>
                    </a:lnTo>
                    <a:lnTo>
                      <a:pt x="4" y="304"/>
                    </a:lnTo>
                    <a:lnTo>
                      <a:pt x="2" y="302"/>
                    </a:lnTo>
                    <a:lnTo>
                      <a:pt x="1" y="300"/>
                    </a:lnTo>
                    <a:lnTo>
                      <a:pt x="0" y="297"/>
                    </a:lnTo>
                    <a:lnTo>
                      <a:pt x="0" y="294"/>
                    </a:lnTo>
                    <a:lnTo>
                      <a:pt x="0" y="291"/>
                    </a:lnTo>
                    <a:lnTo>
                      <a:pt x="0" y="288"/>
                    </a:lnTo>
                    <a:lnTo>
                      <a:pt x="1" y="284"/>
                    </a:lnTo>
                    <a:lnTo>
                      <a:pt x="1" y="280"/>
                    </a:lnTo>
                    <a:lnTo>
                      <a:pt x="2" y="277"/>
                    </a:lnTo>
                    <a:lnTo>
                      <a:pt x="5" y="273"/>
                    </a:lnTo>
                    <a:lnTo>
                      <a:pt x="41" y="264"/>
                    </a:lnTo>
                    <a:lnTo>
                      <a:pt x="39" y="267"/>
                    </a:lnTo>
                    <a:lnTo>
                      <a:pt x="38" y="270"/>
                    </a:lnTo>
                    <a:lnTo>
                      <a:pt x="38" y="273"/>
                    </a:lnTo>
                    <a:lnTo>
                      <a:pt x="37" y="276"/>
                    </a:lnTo>
                    <a:lnTo>
                      <a:pt x="37" y="278"/>
                    </a:lnTo>
                    <a:lnTo>
                      <a:pt x="37" y="280"/>
                    </a:lnTo>
                    <a:lnTo>
                      <a:pt x="37" y="283"/>
                    </a:lnTo>
                    <a:lnTo>
                      <a:pt x="38" y="284"/>
                    </a:lnTo>
                    <a:lnTo>
                      <a:pt x="38" y="286"/>
                    </a:lnTo>
                    <a:lnTo>
                      <a:pt x="39" y="289"/>
                    </a:lnTo>
                    <a:lnTo>
                      <a:pt x="41" y="290"/>
                    </a:lnTo>
                    <a:lnTo>
                      <a:pt x="42" y="291"/>
                    </a:lnTo>
                    <a:lnTo>
                      <a:pt x="44" y="294"/>
                    </a:lnTo>
                    <a:lnTo>
                      <a:pt x="47" y="295"/>
                    </a:lnTo>
                    <a:lnTo>
                      <a:pt x="49" y="296"/>
                    </a:lnTo>
                    <a:lnTo>
                      <a:pt x="51" y="297"/>
                    </a:lnTo>
                    <a:lnTo>
                      <a:pt x="54" y="298"/>
                    </a:lnTo>
                    <a:lnTo>
                      <a:pt x="57" y="300"/>
                    </a:lnTo>
                    <a:lnTo>
                      <a:pt x="61" y="301"/>
                    </a:lnTo>
                    <a:lnTo>
                      <a:pt x="65" y="302"/>
                    </a:lnTo>
                    <a:lnTo>
                      <a:pt x="69" y="302"/>
                    </a:lnTo>
                    <a:lnTo>
                      <a:pt x="74" y="303"/>
                    </a:lnTo>
                    <a:lnTo>
                      <a:pt x="79" y="304"/>
                    </a:lnTo>
                    <a:lnTo>
                      <a:pt x="85" y="304"/>
                    </a:lnTo>
                    <a:lnTo>
                      <a:pt x="91" y="306"/>
                    </a:lnTo>
                    <a:lnTo>
                      <a:pt x="97" y="306"/>
                    </a:lnTo>
                    <a:lnTo>
                      <a:pt x="103" y="306"/>
                    </a:lnTo>
                    <a:lnTo>
                      <a:pt x="110" y="307"/>
                    </a:lnTo>
                    <a:lnTo>
                      <a:pt x="118" y="307"/>
                    </a:lnTo>
                    <a:lnTo>
                      <a:pt x="125" y="307"/>
                    </a:lnTo>
                    <a:lnTo>
                      <a:pt x="134" y="307"/>
                    </a:lnTo>
                    <a:lnTo>
                      <a:pt x="143" y="307"/>
                    </a:lnTo>
                    <a:lnTo>
                      <a:pt x="143" y="307"/>
                    </a:lnTo>
                    <a:lnTo>
                      <a:pt x="143" y="307"/>
                    </a:lnTo>
                    <a:close/>
                    <a:moveTo>
                      <a:pt x="1861" y="317"/>
                    </a:moveTo>
                    <a:lnTo>
                      <a:pt x="1840" y="339"/>
                    </a:lnTo>
                    <a:lnTo>
                      <a:pt x="1840" y="339"/>
                    </a:lnTo>
                    <a:lnTo>
                      <a:pt x="1828" y="340"/>
                    </a:lnTo>
                    <a:lnTo>
                      <a:pt x="1808" y="340"/>
                    </a:lnTo>
                    <a:lnTo>
                      <a:pt x="1782" y="340"/>
                    </a:lnTo>
                    <a:lnTo>
                      <a:pt x="1747" y="340"/>
                    </a:lnTo>
                    <a:lnTo>
                      <a:pt x="1707" y="340"/>
                    </a:lnTo>
                    <a:lnTo>
                      <a:pt x="1660" y="340"/>
                    </a:lnTo>
                    <a:lnTo>
                      <a:pt x="1609" y="339"/>
                    </a:lnTo>
                    <a:lnTo>
                      <a:pt x="1553" y="339"/>
                    </a:lnTo>
                    <a:lnTo>
                      <a:pt x="1491" y="339"/>
                    </a:lnTo>
                    <a:lnTo>
                      <a:pt x="1426" y="339"/>
                    </a:lnTo>
                    <a:lnTo>
                      <a:pt x="1358" y="338"/>
                    </a:lnTo>
                    <a:lnTo>
                      <a:pt x="1288" y="338"/>
                    </a:lnTo>
                    <a:lnTo>
                      <a:pt x="1215" y="337"/>
                    </a:lnTo>
                    <a:lnTo>
                      <a:pt x="1140" y="337"/>
                    </a:lnTo>
                    <a:lnTo>
                      <a:pt x="1063" y="335"/>
                    </a:lnTo>
                    <a:lnTo>
                      <a:pt x="987" y="335"/>
                    </a:lnTo>
                    <a:lnTo>
                      <a:pt x="911" y="334"/>
                    </a:lnTo>
                    <a:lnTo>
                      <a:pt x="836" y="334"/>
                    </a:lnTo>
                    <a:lnTo>
                      <a:pt x="760" y="333"/>
                    </a:lnTo>
                    <a:lnTo>
                      <a:pt x="686" y="333"/>
                    </a:lnTo>
                    <a:lnTo>
                      <a:pt x="615" y="332"/>
                    </a:lnTo>
                    <a:lnTo>
                      <a:pt x="547" y="332"/>
                    </a:lnTo>
                    <a:lnTo>
                      <a:pt x="481" y="331"/>
                    </a:lnTo>
                    <a:lnTo>
                      <a:pt x="419" y="331"/>
                    </a:lnTo>
                    <a:lnTo>
                      <a:pt x="360" y="329"/>
                    </a:lnTo>
                    <a:lnTo>
                      <a:pt x="308" y="329"/>
                    </a:lnTo>
                    <a:lnTo>
                      <a:pt x="260" y="329"/>
                    </a:lnTo>
                    <a:lnTo>
                      <a:pt x="218" y="328"/>
                    </a:lnTo>
                    <a:lnTo>
                      <a:pt x="183" y="328"/>
                    </a:lnTo>
                    <a:lnTo>
                      <a:pt x="154" y="328"/>
                    </a:lnTo>
                    <a:lnTo>
                      <a:pt x="133" y="328"/>
                    </a:lnTo>
                    <a:lnTo>
                      <a:pt x="119" y="328"/>
                    </a:lnTo>
                    <a:lnTo>
                      <a:pt x="143" y="307"/>
                    </a:lnTo>
                    <a:lnTo>
                      <a:pt x="156" y="307"/>
                    </a:lnTo>
                    <a:lnTo>
                      <a:pt x="178" y="307"/>
                    </a:lnTo>
                    <a:lnTo>
                      <a:pt x="207" y="307"/>
                    </a:lnTo>
                    <a:lnTo>
                      <a:pt x="241" y="308"/>
                    </a:lnTo>
                    <a:lnTo>
                      <a:pt x="284" y="308"/>
                    </a:lnTo>
                    <a:lnTo>
                      <a:pt x="332" y="308"/>
                    </a:lnTo>
                    <a:lnTo>
                      <a:pt x="384" y="309"/>
                    </a:lnTo>
                    <a:lnTo>
                      <a:pt x="442" y="309"/>
                    </a:lnTo>
                    <a:lnTo>
                      <a:pt x="504" y="309"/>
                    </a:lnTo>
                    <a:lnTo>
                      <a:pt x="569" y="310"/>
                    </a:lnTo>
                    <a:lnTo>
                      <a:pt x="639" y="310"/>
                    </a:lnTo>
                    <a:lnTo>
                      <a:pt x="710" y="312"/>
                    </a:lnTo>
                    <a:lnTo>
                      <a:pt x="783" y="312"/>
                    </a:lnTo>
                    <a:lnTo>
                      <a:pt x="858" y="313"/>
                    </a:lnTo>
                    <a:lnTo>
                      <a:pt x="935" y="313"/>
                    </a:lnTo>
                    <a:lnTo>
                      <a:pt x="1011" y="314"/>
                    </a:lnTo>
                    <a:lnTo>
                      <a:pt x="1087" y="314"/>
                    </a:lnTo>
                    <a:lnTo>
                      <a:pt x="1164" y="315"/>
                    </a:lnTo>
                    <a:lnTo>
                      <a:pt x="1238" y="315"/>
                    </a:lnTo>
                    <a:lnTo>
                      <a:pt x="1311" y="316"/>
                    </a:lnTo>
                    <a:lnTo>
                      <a:pt x="1382" y="316"/>
                    </a:lnTo>
                    <a:lnTo>
                      <a:pt x="1450" y="317"/>
                    </a:lnTo>
                    <a:lnTo>
                      <a:pt x="1515" y="317"/>
                    </a:lnTo>
                    <a:lnTo>
                      <a:pt x="1575" y="317"/>
                    </a:lnTo>
                    <a:lnTo>
                      <a:pt x="1633" y="319"/>
                    </a:lnTo>
                    <a:lnTo>
                      <a:pt x="1684" y="319"/>
                    </a:lnTo>
                    <a:lnTo>
                      <a:pt x="1731" y="319"/>
                    </a:lnTo>
                    <a:lnTo>
                      <a:pt x="1771" y="319"/>
                    </a:lnTo>
                    <a:lnTo>
                      <a:pt x="1805" y="319"/>
                    </a:lnTo>
                    <a:lnTo>
                      <a:pt x="1831" y="319"/>
                    </a:lnTo>
                    <a:lnTo>
                      <a:pt x="1850" y="319"/>
                    </a:lnTo>
                    <a:lnTo>
                      <a:pt x="1861" y="317"/>
                    </a:lnTo>
                    <a:lnTo>
                      <a:pt x="1861" y="317"/>
                    </a:lnTo>
                    <a:lnTo>
                      <a:pt x="1861" y="317"/>
                    </a:lnTo>
                    <a:close/>
                    <a:moveTo>
                      <a:pt x="1930" y="265"/>
                    </a:moveTo>
                    <a:lnTo>
                      <a:pt x="1966" y="249"/>
                    </a:lnTo>
                    <a:lnTo>
                      <a:pt x="1966" y="249"/>
                    </a:lnTo>
                    <a:lnTo>
                      <a:pt x="1968" y="255"/>
                    </a:lnTo>
                    <a:lnTo>
                      <a:pt x="1971" y="260"/>
                    </a:lnTo>
                    <a:lnTo>
                      <a:pt x="1972" y="266"/>
                    </a:lnTo>
                    <a:lnTo>
                      <a:pt x="1973" y="271"/>
                    </a:lnTo>
                    <a:lnTo>
                      <a:pt x="1974" y="274"/>
                    </a:lnTo>
                    <a:lnTo>
                      <a:pt x="1974" y="279"/>
                    </a:lnTo>
                    <a:lnTo>
                      <a:pt x="1973" y="284"/>
                    </a:lnTo>
                    <a:lnTo>
                      <a:pt x="1973" y="288"/>
                    </a:lnTo>
                    <a:lnTo>
                      <a:pt x="1972" y="291"/>
                    </a:lnTo>
                    <a:lnTo>
                      <a:pt x="1971" y="296"/>
                    </a:lnTo>
                    <a:lnTo>
                      <a:pt x="1968" y="300"/>
                    </a:lnTo>
                    <a:lnTo>
                      <a:pt x="1965" y="303"/>
                    </a:lnTo>
                    <a:lnTo>
                      <a:pt x="1961" y="308"/>
                    </a:lnTo>
                    <a:lnTo>
                      <a:pt x="1956" y="312"/>
                    </a:lnTo>
                    <a:lnTo>
                      <a:pt x="1950" y="315"/>
                    </a:lnTo>
                    <a:lnTo>
                      <a:pt x="1944" y="320"/>
                    </a:lnTo>
                    <a:lnTo>
                      <a:pt x="1937" y="322"/>
                    </a:lnTo>
                    <a:lnTo>
                      <a:pt x="1931" y="326"/>
                    </a:lnTo>
                    <a:lnTo>
                      <a:pt x="1924" y="328"/>
                    </a:lnTo>
                    <a:lnTo>
                      <a:pt x="1918" y="329"/>
                    </a:lnTo>
                    <a:lnTo>
                      <a:pt x="1912" y="332"/>
                    </a:lnTo>
                    <a:lnTo>
                      <a:pt x="1906" y="333"/>
                    </a:lnTo>
                    <a:lnTo>
                      <a:pt x="1899" y="334"/>
                    </a:lnTo>
                    <a:lnTo>
                      <a:pt x="1893" y="335"/>
                    </a:lnTo>
                    <a:lnTo>
                      <a:pt x="1887" y="335"/>
                    </a:lnTo>
                    <a:lnTo>
                      <a:pt x="1881" y="337"/>
                    </a:lnTo>
                    <a:lnTo>
                      <a:pt x="1874" y="337"/>
                    </a:lnTo>
                    <a:lnTo>
                      <a:pt x="1868" y="338"/>
                    </a:lnTo>
                    <a:lnTo>
                      <a:pt x="1861" y="338"/>
                    </a:lnTo>
                    <a:lnTo>
                      <a:pt x="1854" y="339"/>
                    </a:lnTo>
                    <a:lnTo>
                      <a:pt x="1848" y="339"/>
                    </a:lnTo>
                    <a:lnTo>
                      <a:pt x="1840" y="339"/>
                    </a:lnTo>
                    <a:lnTo>
                      <a:pt x="1861" y="317"/>
                    </a:lnTo>
                    <a:lnTo>
                      <a:pt x="1868" y="317"/>
                    </a:lnTo>
                    <a:lnTo>
                      <a:pt x="1874" y="317"/>
                    </a:lnTo>
                    <a:lnTo>
                      <a:pt x="1881" y="316"/>
                    </a:lnTo>
                    <a:lnTo>
                      <a:pt x="1887" y="316"/>
                    </a:lnTo>
                    <a:lnTo>
                      <a:pt x="1893" y="316"/>
                    </a:lnTo>
                    <a:lnTo>
                      <a:pt x="1899" y="315"/>
                    </a:lnTo>
                    <a:lnTo>
                      <a:pt x="1904" y="315"/>
                    </a:lnTo>
                    <a:lnTo>
                      <a:pt x="1908" y="314"/>
                    </a:lnTo>
                    <a:lnTo>
                      <a:pt x="1913" y="314"/>
                    </a:lnTo>
                    <a:lnTo>
                      <a:pt x="1918" y="313"/>
                    </a:lnTo>
                    <a:lnTo>
                      <a:pt x="1922" y="312"/>
                    </a:lnTo>
                    <a:lnTo>
                      <a:pt x="1924" y="312"/>
                    </a:lnTo>
                    <a:lnTo>
                      <a:pt x="1926" y="310"/>
                    </a:lnTo>
                    <a:lnTo>
                      <a:pt x="1929" y="309"/>
                    </a:lnTo>
                    <a:lnTo>
                      <a:pt x="1930" y="309"/>
                    </a:lnTo>
                    <a:lnTo>
                      <a:pt x="1930" y="309"/>
                    </a:lnTo>
                    <a:lnTo>
                      <a:pt x="1930" y="309"/>
                    </a:lnTo>
                    <a:lnTo>
                      <a:pt x="1930" y="309"/>
                    </a:lnTo>
                    <a:lnTo>
                      <a:pt x="1931" y="308"/>
                    </a:lnTo>
                    <a:lnTo>
                      <a:pt x="1932" y="307"/>
                    </a:lnTo>
                    <a:lnTo>
                      <a:pt x="1932" y="306"/>
                    </a:lnTo>
                    <a:lnTo>
                      <a:pt x="1934" y="304"/>
                    </a:lnTo>
                    <a:lnTo>
                      <a:pt x="1935" y="302"/>
                    </a:lnTo>
                    <a:lnTo>
                      <a:pt x="1936" y="300"/>
                    </a:lnTo>
                    <a:lnTo>
                      <a:pt x="1936" y="296"/>
                    </a:lnTo>
                    <a:lnTo>
                      <a:pt x="1936" y="292"/>
                    </a:lnTo>
                    <a:lnTo>
                      <a:pt x="1936" y="289"/>
                    </a:lnTo>
                    <a:lnTo>
                      <a:pt x="1936" y="285"/>
                    </a:lnTo>
                    <a:lnTo>
                      <a:pt x="1935" y="280"/>
                    </a:lnTo>
                    <a:lnTo>
                      <a:pt x="1934" y="276"/>
                    </a:lnTo>
                    <a:lnTo>
                      <a:pt x="1931" y="271"/>
                    </a:lnTo>
                    <a:lnTo>
                      <a:pt x="1930" y="265"/>
                    </a:lnTo>
                    <a:lnTo>
                      <a:pt x="1930" y="265"/>
                    </a:lnTo>
                    <a:lnTo>
                      <a:pt x="1930" y="265"/>
                    </a:lnTo>
                    <a:close/>
                    <a:moveTo>
                      <a:pt x="1848" y="68"/>
                    </a:moveTo>
                    <a:lnTo>
                      <a:pt x="1883" y="50"/>
                    </a:lnTo>
                    <a:lnTo>
                      <a:pt x="1883" y="50"/>
                    </a:lnTo>
                    <a:lnTo>
                      <a:pt x="1886" y="54"/>
                    </a:lnTo>
                    <a:lnTo>
                      <a:pt x="1888" y="57"/>
                    </a:lnTo>
                    <a:lnTo>
                      <a:pt x="1891" y="61"/>
                    </a:lnTo>
                    <a:lnTo>
                      <a:pt x="1894" y="66"/>
                    </a:lnTo>
                    <a:lnTo>
                      <a:pt x="1897" y="70"/>
                    </a:lnTo>
                    <a:lnTo>
                      <a:pt x="1899" y="75"/>
                    </a:lnTo>
                    <a:lnTo>
                      <a:pt x="1901" y="81"/>
                    </a:lnTo>
                    <a:lnTo>
                      <a:pt x="1904" y="86"/>
                    </a:lnTo>
                    <a:lnTo>
                      <a:pt x="1907" y="92"/>
                    </a:lnTo>
                    <a:lnTo>
                      <a:pt x="1910" y="98"/>
                    </a:lnTo>
                    <a:lnTo>
                      <a:pt x="1912" y="105"/>
                    </a:lnTo>
                    <a:lnTo>
                      <a:pt x="1914" y="111"/>
                    </a:lnTo>
                    <a:lnTo>
                      <a:pt x="1917" y="118"/>
                    </a:lnTo>
                    <a:lnTo>
                      <a:pt x="1920" y="125"/>
                    </a:lnTo>
                    <a:lnTo>
                      <a:pt x="1923" y="132"/>
                    </a:lnTo>
                    <a:lnTo>
                      <a:pt x="1925" y="140"/>
                    </a:lnTo>
                    <a:lnTo>
                      <a:pt x="1928" y="147"/>
                    </a:lnTo>
                    <a:lnTo>
                      <a:pt x="1930" y="154"/>
                    </a:lnTo>
                    <a:lnTo>
                      <a:pt x="1934" y="161"/>
                    </a:lnTo>
                    <a:lnTo>
                      <a:pt x="1936" y="168"/>
                    </a:lnTo>
                    <a:lnTo>
                      <a:pt x="1938" y="175"/>
                    </a:lnTo>
                    <a:lnTo>
                      <a:pt x="1941" y="184"/>
                    </a:lnTo>
                    <a:lnTo>
                      <a:pt x="1943" y="191"/>
                    </a:lnTo>
                    <a:lnTo>
                      <a:pt x="1947" y="198"/>
                    </a:lnTo>
                    <a:lnTo>
                      <a:pt x="1949" y="205"/>
                    </a:lnTo>
                    <a:lnTo>
                      <a:pt x="1951" y="211"/>
                    </a:lnTo>
                    <a:lnTo>
                      <a:pt x="1954" y="218"/>
                    </a:lnTo>
                    <a:lnTo>
                      <a:pt x="1956" y="226"/>
                    </a:lnTo>
                    <a:lnTo>
                      <a:pt x="1959" y="232"/>
                    </a:lnTo>
                    <a:lnTo>
                      <a:pt x="1961" y="237"/>
                    </a:lnTo>
                    <a:lnTo>
                      <a:pt x="1963" y="243"/>
                    </a:lnTo>
                    <a:lnTo>
                      <a:pt x="1966" y="249"/>
                    </a:lnTo>
                    <a:lnTo>
                      <a:pt x="1930" y="265"/>
                    </a:lnTo>
                    <a:lnTo>
                      <a:pt x="1928" y="260"/>
                    </a:lnTo>
                    <a:lnTo>
                      <a:pt x="1924" y="253"/>
                    </a:lnTo>
                    <a:lnTo>
                      <a:pt x="1922" y="247"/>
                    </a:lnTo>
                    <a:lnTo>
                      <a:pt x="1919" y="241"/>
                    </a:lnTo>
                    <a:lnTo>
                      <a:pt x="1917" y="234"/>
                    </a:lnTo>
                    <a:lnTo>
                      <a:pt x="1914" y="227"/>
                    </a:lnTo>
                    <a:lnTo>
                      <a:pt x="1912" y="221"/>
                    </a:lnTo>
                    <a:lnTo>
                      <a:pt x="1910" y="214"/>
                    </a:lnTo>
                    <a:lnTo>
                      <a:pt x="1906" y="206"/>
                    </a:lnTo>
                    <a:lnTo>
                      <a:pt x="1904" y="198"/>
                    </a:lnTo>
                    <a:lnTo>
                      <a:pt x="1901" y="191"/>
                    </a:lnTo>
                    <a:lnTo>
                      <a:pt x="1899" y="184"/>
                    </a:lnTo>
                    <a:lnTo>
                      <a:pt x="1897" y="177"/>
                    </a:lnTo>
                    <a:lnTo>
                      <a:pt x="1893" y="169"/>
                    </a:lnTo>
                    <a:lnTo>
                      <a:pt x="1891" y="162"/>
                    </a:lnTo>
                    <a:lnTo>
                      <a:pt x="1888" y="155"/>
                    </a:lnTo>
                    <a:lnTo>
                      <a:pt x="1886" y="148"/>
                    </a:lnTo>
                    <a:lnTo>
                      <a:pt x="1883" y="141"/>
                    </a:lnTo>
                    <a:lnTo>
                      <a:pt x="1880" y="134"/>
                    </a:lnTo>
                    <a:lnTo>
                      <a:pt x="1877" y="126"/>
                    </a:lnTo>
                    <a:lnTo>
                      <a:pt x="1875" y="120"/>
                    </a:lnTo>
                    <a:lnTo>
                      <a:pt x="1873" y="115"/>
                    </a:lnTo>
                    <a:lnTo>
                      <a:pt x="1870" y="109"/>
                    </a:lnTo>
                    <a:lnTo>
                      <a:pt x="1868" y="103"/>
                    </a:lnTo>
                    <a:lnTo>
                      <a:pt x="1864" y="97"/>
                    </a:lnTo>
                    <a:lnTo>
                      <a:pt x="1862" y="92"/>
                    </a:lnTo>
                    <a:lnTo>
                      <a:pt x="1860" y="86"/>
                    </a:lnTo>
                    <a:lnTo>
                      <a:pt x="1857" y="82"/>
                    </a:lnTo>
                    <a:lnTo>
                      <a:pt x="1855" y="77"/>
                    </a:lnTo>
                    <a:lnTo>
                      <a:pt x="1852" y="74"/>
                    </a:lnTo>
                    <a:lnTo>
                      <a:pt x="1850" y="70"/>
                    </a:lnTo>
                    <a:lnTo>
                      <a:pt x="1848" y="68"/>
                    </a:lnTo>
                    <a:lnTo>
                      <a:pt x="1848" y="68"/>
                    </a:lnTo>
                    <a:lnTo>
                      <a:pt x="1848" y="68"/>
                    </a:lnTo>
                    <a:close/>
                    <a:moveTo>
                      <a:pt x="1666" y="21"/>
                    </a:moveTo>
                    <a:lnTo>
                      <a:pt x="1690" y="0"/>
                    </a:lnTo>
                    <a:lnTo>
                      <a:pt x="1690" y="0"/>
                    </a:lnTo>
                    <a:lnTo>
                      <a:pt x="1698" y="0"/>
                    </a:lnTo>
                    <a:lnTo>
                      <a:pt x="1707" y="0"/>
                    </a:lnTo>
                    <a:lnTo>
                      <a:pt x="1715" y="0"/>
                    </a:lnTo>
                    <a:lnTo>
                      <a:pt x="1723" y="0"/>
                    </a:lnTo>
                    <a:lnTo>
                      <a:pt x="1732" y="1"/>
                    </a:lnTo>
                    <a:lnTo>
                      <a:pt x="1740" y="1"/>
                    </a:lnTo>
                    <a:lnTo>
                      <a:pt x="1747" y="2"/>
                    </a:lnTo>
                    <a:lnTo>
                      <a:pt x="1756" y="3"/>
                    </a:lnTo>
                    <a:lnTo>
                      <a:pt x="1763" y="3"/>
                    </a:lnTo>
                    <a:lnTo>
                      <a:pt x="1770" y="5"/>
                    </a:lnTo>
                    <a:lnTo>
                      <a:pt x="1777" y="6"/>
                    </a:lnTo>
                    <a:lnTo>
                      <a:pt x="1784" y="7"/>
                    </a:lnTo>
                    <a:lnTo>
                      <a:pt x="1791" y="8"/>
                    </a:lnTo>
                    <a:lnTo>
                      <a:pt x="1797" y="9"/>
                    </a:lnTo>
                    <a:lnTo>
                      <a:pt x="1805" y="12"/>
                    </a:lnTo>
                    <a:lnTo>
                      <a:pt x="1811" y="13"/>
                    </a:lnTo>
                    <a:lnTo>
                      <a:pt x="1817" y="14"/>
                    </a:lnTo>
                    <a:lnTo>
                      <a:pt x="1823" y="17"/>
                    </a:lnTo>
                    <a:lnTo>
                      <a:pt x="1828" y="18"/>
                    </a:lnTo>
                    <a:lnTo>
                      <a:pt x="1834" y="20"/>
                    </a:lnTo>
                    <a:lnTo>
                      <a:pt x="1839" y="23"/>
                    </a:lnTo>
                    <a:lnTo>
                      <a:pt x="1845" y="25"/>
                    </a:lnTo>
                    <a:lnTo>
                      <a:pt x="1850" y="26"/>
                    </a:lnTo>
                    <a:lnTo>
                      <a:pt x="1855" y="29"/>
                    </a:lnTo>
                    <a:lnTo>
                      <a:pt x="1858" y="31"/>
                    </a:lnTo>
                    <a:lnTo>
                      <a:pt x="1863" y="33"/>
                    </a:lnTo>
                    <a:lnTo>
                      <a:pt x="1867" y="36"/>
                    </a:lnTo>
                    <a:lnTo>
                      <a:pt x="1870" y="39"/>
                    </a:lnTo>
                    <a:lnTo>
                      <a:pt x="1874" y="42"/>
                    </a:lnTo>
                    <a:lnTo>
                      <a:pt x="1877" y="44"/>
                    </a:lnTo>
                    <a:lnTo>
                      <a:pt x="1881" y="48"/>
                    </a:lnTo>
                    <a:lnTo>
                      <a:pt x="1883" y="50"/>
                    </a:lnTo>
                    <a:lnTo>
                      <a:pt x="1848" y="68"/>
                    </a:lnTo>
                    <a:lnTo>
                      <a:pt x="1845" y="66"/>
                    </a:lnTo>
                    <a:lnTo>
                      <a:pt x="1843" y="62"/>
                    </a:lnTo>
                    <a:lnTo>
                      <a:pt x="1839" y="60"/>
                    </a:lnTo>
                    <a:lnTo>
                      <a:pt x="1837" y="57"/>
                    </a:lnTo>
                    <a:lnTo>
                      <a:pt x="1833" y="55"/>
                    </a:lnTo>
                    <a:lnTo>
                      <a:pt x="1830" y="52"/>
                    </a:lnTo>
                    <a:lnTo>
                      <a:pt x="1825" y="50"/>
                    </a:lnTo>
                    <a:lnTo>
                      <a:pt x="1821" y="49"/>
                    </a:lnTo>
                    <a:lnTo>
                      <a:pt x="1817" y="46"/>
                    </a:lnTo>
                    <a:lnTo>
                      <a:pt x="1812" y="44"/>
                    </a:lnTo>
                    <a:lnTo>
                      <a:pt x="1807" y="42"/>
                    </a:lnTo>
                    <a:lnTo>
                      <a:pt x="1802" y="40"/>
                    </a:lnTo>
                    <a:lnTo>
                      <a:pt x="1797" y="38"/>
                    </a:lnTo>
                    <a:lnTo>
                      <a:pt x="1791" y="37"/>
                    </a:lnTo>
                    <a:lnTo>
                      <a:pt x="1787" y="36"/>
                    </a:lnTo>
                    <a:lnTo>
                      <a:pt x="1781" y="33"/>
                    </a:lnTo>
                    <a:lnTo>
                      <a:pt x="1775" y="32"/>
                    </a:lnTo>
                    <a:lnTo>
                      <a:pt x="1769" y="31"/>
                    </a:lnTo>
                    <a:lnTo>
                      <a:pt x="1762" y="30"/>
                    </a:lnTo>
                    <a:lnTo>
                      <a:pt x="1756" y="29"/>
                    </a:lnTo>
                    <a:lnTo>
                      <a:pt x="1749" y="27"/>
                    </a:lnTo>
                    <a:lnTo>
                      <a:pt x="1743" y="26"/>
                    </a:lnTo>
                    <a:lnTo>
                      <a:pt x="1735" y="25"/>
                    </a:lnTo>
                    <a:lnTo>
                      <a:pt x="1728" y="24"/>
                    </a:lnTo>
                    <a:lnTo>
                      <a:pt x="1721" y="24"/>
                    </a:lnTo>
                    <a:lnTo>
                      <a:pt x="1714" y="23"/>
                    </a:lnTo>
                    <a:lnTo>
                      <a:pt x="1706" y="23"/>
                    </a:lnTo>
                    <a:lnTo>
                      <a:pt x="1698" y="21"/>
                    </a:lnTo>
                    <a:lnTo>
                      <a:pt x="1690" y="21"/>
                    </a:lnTo>
                    <a:lnTo>
                      <a:pt x="1683" y="21"/>
                    </a:lnTo>
                    <a:lnTo>
                      <a:pt x="1675" y="21"/>
                    </a:lnTo>
                    <a:lnTo>
                      <a:pt x="1666" y="21"/>
                    </a:lnTo>
                    <a:lnTo>
                      <a:pt x="1666" y="21"/>
                    </a:lnTo>
                    <a:lnTo>
                      <a:pt x="1666" y="21"/>
                    </a:lnTo>
                    <a:close/>
                    <a:moveTo>
                      <a:pt x="170" y="36"/>
                    </a:moveTo>
                    <a:lnTo>
                      <a:pt x="191" y="14"/>
                    </a:lnTo>
                    <a:lnTo>
                      <a:pt x="191" y="14"/>
                    </a:lnTo>
                    <a:lnTo>
                      <a:pt x="205" y="14"/>
                    </a:lnTo>
                    <a:lnTo>
                      <a:pt x="227" y="13"/>
                    </a:lnTo>
                    <a:lnTo>
                      <a:pt x="254" y="13"/>
                    </a:lnTo>
                    <a:lnTo>
                      <a:pt x="288" y="12"/>
                    </a:lnTo>
                    <a:lnTo>
                      <a:pt x="325" y="12"/>
                    </a:lnTo>
                    <a:lnTo>
                      <a:pt x="368" y="11"/>
                    </a:lnTo>
                    <a:lnTo>
                      <a:pt x="414" y="11"/>
                    </a:lnTo>
                    <a:lnTo>
                      <a:pt x="464" y="9"/>
                    </a:lnTo>
                    <a:lnTo>
                      <a:pt x="518" y="9"/>
                    </a:lnTo>
                    <a:lnTo>
                      <a:pt x="575" y="8"/>
                    </a:lnTo>
                    <a:lnTo>
                      <a:pt x="635" y="8"/>
                    </a:lnTo>
                    <a:lnTo>
                      <a:pt x="696" y="7"/>
                    </a:lnTo>
                    <a:lnTo>
                      <a:pt x="759" y="7"/>
                    </a:lnTo>
                    <a:lnTo>
                      <a:pt x="822" y="6"/>
                    </a:lnTo>
                    <a:lnTo>
                      <a:pt x="888" y="6"/>
                    </a:lnTo>
                    <a:lnTo>
                      <a:pt x="952" y="5"/>
                    </a:lnTo>
                    <a:lnTo>
                      <a:pt x="1018" y="5"/>
                    </a:lnTo>
                    <a:lnTo>
                      <a:pt x="1083" y="3"/>
                    </a:lnTo>
                    <a:lnTo>
                      <a:pt x="1146" y="3"/>
                    </a:lnTo>
                    <a:lnTo>
                      <a:pt x="1209" y="2"/>
                    </a:lnTo>
                    <a:lnTo>
                      <a:pt x="1269" y="2"/>
                    </a:lnTo>
                    <a:lnTo>
                      <a:pt x="1327" y="2"/>
                    </a:lnTo>
                    <a:lnTo>
                      <a:pt x="1382" y="1"/>
                    </a:lnTo>
                    <a:lnTo>
                      <a:pt x="1435" y="1"/>
                    </a:lnTo>
                    <a:lnTo>
                      <a:pt x="1484" y="1"/>
                    </a:lnTo>
                    <a:lnTo>
                      <a:pt x="1529" y="0"/>
                    </a:lnTo>
                    <a:lnTo>
                      <a:pt x="1570" y="0"/>
                    </a:lnTo>
                    <a:lnTo>
                      <a:pt x="1604" y="0"/>
                    </a:lnTo>
                    <a:lnTo>
                      <a:pt x="1635" y="0"/>
                    </a:lnTo>
                    <a:lnTo>
                      <a:pt x="1659" y="0"/>
                    </a:lnTo>
                    <a:lnTo>
                      <a:pt x="1678" y="0"/>
                    </a:lnTo>
                    <a:lnTo>
                      <a:pt x="1690" y="0"/>
                    </a:lnTo>
                    <a:lnTo>
                      <a:pt x="1666" y="21"/>
                    </a:lnTo>
                    <a:lnTo>
                      <a:pt x="1654" y="21"/>
                    </a:lnTo>
                    <a:lnTo>
                      <a:pt x="1636" y="21"/>
                    </a:lnTo>
                    <a:lnTo>
                      <a:pt x="1612" y="21"/>
                    </a:lnTo>
                    <a:lnTo>
                      <a:pt x="1581" y="21"/>
                    </a:lnTo>
                    <a:lnTo>
                      <a:pt x="1546" y="21"/>
                    </a:lnTo>
                    <a:lnTo>
                      <a:pt x="1506" y="21"/>
                    </a:lnTo>
                    <a:lnTo>
                      <a:pt x="1461" y="23"/>
                    </a:lnTo>
                    <a:lnTo>
                      <a:pt x="1412" y="23"/>
                    </a:lnTo>
                    <a:lnTo>
                      <a:pt x="1359" y="23"/>
                    </a:lnTo>
                    <a:lnTo>
                      <a:pt x="1305" y="24"/>
                    </a:lnTo>
                    <a:lnTo>
                      <a:pt x="1246" y="24"/>
                    </a:lnTo>
                    <a:lnTo>
                      <a:pt x="1185" y="24"/>
                    </a:lnTo>
                    <a:lnTo>
                      <a:pt x="1123" y="25"/>
                    </a:lnTo>
                    <a:lnTo>
                      <a:pt x="1060" y="25"/>
                    </a:lnTo>
                    <a:lnTo>
                      <a:pt x="995" y="26"/>
                    </a:lnTo>
                    <a:lnTo>
                      <a:pt x="930" y="26"/>
                    </a:lnTo>
                    <a:lnTo>
                      <a:pt x="865" y="27"/>
                    </a:lnTo>
                    <a:lnTo>
                      <a:pt x="800" y="27"/>
                    </a:lnTo>
                    <a:lnTo>
                      <a:pt x="736" y="29"/>
                    </a:lnTo>
                    <a:lnTo>
                      <a:pt x="673" y="29"/>
                    </a:lnTo>
                    <a:lnTo>
                      <a:pt x="612" y="30"/>
                    </a:lnTo>
                    <a:lnTo>
                      <a:pt x="553" y="30"/>
                    </a:lnTo>
                    <a:lnTo>
                      <a:pt x="497" y="31"/>
                    </a:lnTo>
                    <a:lnTo>
                      <a:pt x="442" y="31"/>
                    </a:lnTo>
                    <a:lnTo>
                      <a:pt x="392" y="32"/>
                    </a:lnTo>
                    <a:lnTo>
                      <a:pt x="345" y="32"/>
                    </a:lnTo>
                    <a:lnTo>
                      <a:pt x="303" y="33"/>
                    </a:lnTo>
                    <a:lnTo>
                      <a:pt x="265" y="33"/>
                    </a:lnTo>
                    <a:lnTo>
                      <a:pt x="232" y="35"/>
                    </a:lnTo>
                    <a:lnTo>
                      <a:pt x="205" y="35"/>
                    </a:lnTo>
                    <a:lnTo>
                      <a:pt x="184" y="36"/>
                    </a:lnTo>
                    <a:lnTo>
                      <a:pt x="170" y="36"/>
                    </a:lnTo>
                    <a:lnTo>
                      <a:pt x="170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" name="Freeform 32"/>
              <p:cNvSpPr>
                <a:spLocks noEditPoints="1"/>
              </p:cNvSpPr>
              <p:nvPr/>
            </p:nvSpPr>
            <p:spPr bwMode="auto">
              <a:xfrm>
                <a:off x="3892551" y="4567239"/>
                <a:ext cx="258763" cy="500063"/>
              </a:xfrm>
              <a:custGeom>
                <a:avLst/>
                <a:gdLst>
                  <a:gd name="T0" fmla="*/ 126 w 163"/>
                  <a:gd name="T1" fmla="*/ 14 h 315"/>
                  <a:gd name="T2" fmla="*/ 128 w 163"/>
                  <a:gd name="T3" fmla="*/ 12 h 315"/>
                  <a:gd name="T4" fmla="*/ 129 w 163"/>
                  <a:gd name="T5" fmla="*/ 11 h 315"/>
                  <a:gd name="T6" fmla="*/ 133 w 163"/>
                  <a:gd name="T7" fmla="*/ 8 h 315"/>
                  <a:gd name="T8" fmla="*/ 135 w 163"/>
                  <a:gd name="T9" fmla="*/ 6 h 315"/>
                  <a:gd name="T10" fmla="*/ 139 w 163"/>
                  <a:gd name="T11" fmla="*/ 5 h 315"/>
                  <a:gd name="T12" fmla="*/ 142 w 163"/>
                  <a:gd name="T13" fmla="*/ 2 h 315"/>
                  <a:gd name="T14" fmla="*/ 146 w 163"/>
                  <a:gd name="T15" fmla="*/ 1 h 315"/>
                  <a:gd name="T16" fmla="*/ 149 w 163"/>
                  <a:gd name="T17" fmla="*/ 1 h 315"/>
                  <a:gd name="T18" fmla="*/ 153 w 163"/>
                  <a:gd name="T19" fmla="*/ 0 h 315"/>
                  <a:gd name="T20" fmla="*/ 155 w 163"/>
                  <a:gd name="T21" fmla="*/ 0 h 315"/>
                  <a:gd name="T22" fmla="*/ 159 w 163"/>
                  <a:gd name="T23" fmla="*/ 0 h 315"/>
                  <a:gd name="T24" fmla="*/ 160 w 163"/>
                  <a:gd name="T25" fmla="*/ 1 h 315"/>
                  <a:gd name="T26" fmla="*/ 161 w 163"/>
                  <a:gd name="T27" fmla="*/ 2 h 315"/>
                  <a:gd name="T28" fmla="*/ 163 w 163"/>
                  <a:gd name="T29" fmla="*/ 4 h 315"/>
                  <a:gd name="T30" fmla="*/ 163 w 163"/>
                  <a:gd name="T31" fmla="*/ 5 h 315"/>
                  <a:gd name="T32" fmla="*/ 37 w 163"/>
                  <a:gd name="T33" fmla="*/ 300 h 315"/>
                  <a:gd name="T34" fmla="*/ 11 w 163"/>
                  <a:gd name="T35" fmla="*/ 288 h 315"/>
                  <a:gd name="T36" fmla="*/ 27 w 163"/>
                  <a:gd name="T37" fmla="*/ 252 h 315"/>
                  <a:gd name="T38" fmla="*/ 43 w 163"/>
                  <a:gd name="T39" fmla="*/ 213 h 315"/>
                  <a:gd name="T40" fmla="*/ 61 w 163"/>
                  <a:gd name="T41" fmla="*/ 170 h 315"/>
                  <a:gd name="T42" fmla="*/ 79 w 163"/>
                  <a:gd name="T43" fmla="*/ 127 h 315"/>
                  <a:gd name="T44" fmla="*/ 96 w 163"/>
                  <a:gd name="T45" fmla="*/ 86 h 315"/>
                  <a:gd name="T46" fmla="*/ 111 w 163"/>
                  <a:gd name="T47" fmla="*/ 50 h 315"/>
                  <a:gd name="T48" fmla="*/ 123 w 163"/>
                  <a:gd name="T49" fmla="*/ 22 h 315"/>
                  <a:gd name="T50" fmla="*/ 157 w 163"/>
                  <a:gd name="T51" fmla="*/ 18 h 315"/>
                  <a:gd name="T52" fmla="*/ 143 w 163"/>
                  <a:gd name="T53" fmla="*/ 49 h 315"/>
                  <a:gd name="T54" fmla="*/ 128 w 163"/>
                  <a:gd name="T55" fmla="*/ 87 h 315"/>
                  <a:gd name="T56" fmla="*/ 111 w 163"/>
                  <a:gd name="T57" fmla="*/ 128 h 315"/>
                  <a:gd name="T58" fmla="*/ 93 w 163"/>
                  <a:gd name="T59" fmla="*/ 171 h 315"/>
                  <a:gd name="T60" fmla="*/ 75 w 163"/>
                  <a:gd name="T61" fmla="*/ 214 h 315"/>
                  <a:gd name="T62" fmla="*/ 59 w 163"/>
                  <a:gd name="T63" fmla="*/ 253 h 315"/>
                  <a:gd name="T64" fmla="*/ 43 w 163"/>
                  <a:gd name="T65" fmla="*/ 287 h 315"/>
                  <a:gd name="T66" fmla="*/ 1 w 163"/>
                  <a:gd name="T67" fmla="*/ 309 h 315"/>
                  <a:gd name="T68" fmla="*/ 36 w 163"/>
                  <a:gd name="T69" fmla="*/ 302 h 315"/>
                  <a:gd name="T70" fmla="*/ 35 w 163"/>
                  <a:gd name="T71" fmla="*/ 303 h 315"/>
                  <a:gd name="T72" fmla="*/ 32 w 163"/>
                  <a:gd name="T73" fmla="*/ 306 h 315"/>
                  <a:gd name="T74" fmla="*/ 30 w 163"/>
                  <a:gd name="T75" fmla="*/ 308 h 315"/>
                  <a:gd name="T76" fmla="*/ 27 w 163"/>
                  <a:gd name="T77" fmla="*/ 309 h 315"/>
                  <a:gd name="T78" fmla="*/ 23 w 163"/>
                  <a:gd name="T79" fmla="*/ 312 h 315"/>
                  <a:gd name="T80" fmla="*/ 19 w 163"/>
                  <a:gd name="T81" fmla="*/ 313 h 315"/>
                  <a:gd name="T82" fmla="*/ 16 w 163"/>
                  <a:gd name="T83" fmla="*/ 314 h 315"/>
                  <a:gd name="T84" fmla="*/ 12 w 163"/>
                  <a:gd name="T85" fmla="*/ 315 h 315"/>
                  <a:gd name="T86" fmla="*/ 9 w 163"/>
                  <a:gd name="T87" fmla="*/ 315 h 315"/>
                  <a:gd name="T88" fmla="*/ 6 w 163"/>
                  <a:gd name="T89" fmla="*/ 315 h 315"/>
                  <a:gd name="T90" fmla="*/ 4 w 163"/>
                  <a:gd name="T91" fmla="*/ 314 h 315"/>
                  <a:gd name="T92" fmla="*/ 1 w 163"/>
                  <a:gd name="T93" fmla="*/ 314 h 315"/>
                  <a:gd name="T94" fmla="*/ 1 w 163"/>
                  <a:gd name="T95" fmla="*/ 313 h 315"/>
                  <a:gd name="T96" fmla="*/ 0 w 163"/>
                  <a:gd name="T97" fmla="*/ 312 h 315"/>
                  <a:gd name="T98" fmla="*/ 1 w 163"/>
                  <a:gd name="T99" fmla="*/ 309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63" h="315">
                    <a:moveTo>
                      <a:pt x="161" y="6"/>
                    </a:moveTo>
                    <a:lnTo>
                      <a:pt x="126" y="16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7" y="14"/>
                    </a:lnTo>
                    <a:lnTo>
                      <a:pt x="127" y="13"/>
                    </a:lnTo>
                    <a:lnTo>
                      <a:pt x="127" y="13"/>
                    </a:lnTo>
                    <a:lnTo>
                      <a:pt x="128" y="12"/>
                    </a:lnTo>
                    <a:lnTo>
                      <a:pt x="128" y="12"/>
                    </a:lnTo>
                    <a:lnTo>
                      <a:pt x="128" y="11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30" y="10"/>
                    </a:lnTo>
                    <a:lnTo>
                      <a:pt x="130" y="10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4" y="7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2"/>
                    </a:lnTo>
                    <a:lnTo>
                      <a:pt x="143" y="2"/>
                    </a:lnTo>
                    <a:lnTo>
                      <a:pt x="143" y="2"/>
                    </a:lnTo>
                    <a:lnTo>
                      <a:pt x="145" y="2"/>
                    </a:lnTo>
                    <a:lnTo>
                      <a:pt x="146" y="1"/>
                    </a:lnTo>
                    <a:lnTo>
                      <a:pt x="147" y="1"/>
                    </a:lnTo>
                    <a:lnTo>
                      <a:pt x="148" y="1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3" y="0"/>
                    </a:lnTo>
                    <a:lnTo>
                      <a:pt x="154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8" y="0"/>
                    </a:lnTo>
                    <a:lnTo>
                      <a:pt x="159" y="0"/>
                    </a:lnTo>
                    <a:lnTo>
                      <a:pt x="159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0" y="1"/>
                    </a:lnTo>
                    <a:lnTo>
                      <a:pt x="160" y="1"/>
                    </a:lnTo>
                    <a:lnTo>
                      <a:pt x="161" y="1"/>
                    </a:lnTo>
                    <a:lnTo>
                      <a:pt x="161" y="2"/>
                    </a:lnTo>
                    <a:lnTo>
                      <a:pt x="161" y="2"/>
                    </a:lnTo>
                    <a:lnTo>
                      <a:pt x="161" y="2"/>
                    </a:lnTo>
                    <a:lnTo>
                      <a:pt x="163" y="2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5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1" y="6"/>
                    </a:lnTo>
                    <a:lnTo>
                      <a:pt x="161" y="6"/>
                    </a:lnTo>
                    <a:close/>
                    <a:moveTo>
                      <a:pt x="37" y="300"/>
                    </a:moveTo>
                    <a:lnTo>
                      <a:pt x="1" y="309"/>
                    </a:lnTo>
                    <a:lnTo>
                      <a:pt x="4" y="302"/>
                    </a:lnTo>
                    <a:lnTo>
                      <a:pt x="7" y="295"/>
                    </a:lnTo>
                    <a:lnTo>
                      <a:pt x="11" y="288"/>
                    </a:lnTo>
                    <a:lnTo>
                      <a:pt x="15" y="279"/>
                    </a:lnTo>
                    <a:lnTo>
                      <a:pt x="18" y="271"/>
                    </a:lnTo>
                    <a:lnTo>
                      <a:pt x="22" y="261"/>
                    </a:lnTo>
                    <a:lnTo>
                      <a:pt x="27" y="252"/>
                    </a:lnTo>
                    <a:lnTo>
                      <a:pt x="30" y="242"/>
                    </a:lnTo>
                    <a:lnTo>
                      <a:pt x="35" y="233"/>
                    </a:lnTo>
                    <a:lnTo>
                      <a:pt x="38" y="223"/>
                    </a:lnTo>
                    <a:lnTo>
                      <a:pt x="43" y="213"/>
                    </a:lnTo>
                    <a:lnTo>
                      <a:pt x="48" y="202"/>
                    </a:lnTo>
                    <a:lnTo>
                      <a:pt x="52" y="191"/>
                    </a:lnTo>
                    <a:lnTo>
                      <a:pt x="56" y="180"/>
                    </a:lnTo>
                    <a:lnTo>
                      <a:pt x="61" y="170"/>
                    </a:lnTo>
                    <a:lnTo>
                      <a:pt x="66" y="159"/>
                    </a:lnTo>
                    <a:lnTo>
                      <a:pt x="71" y="148"/>
                    </a:lnTo>
                    <a:lnTo>
                      <a:pt x="74" y="137"/>
                    </a:lnTo>
                    <a:lnTo>
                      <a:pt x="79" y="127"/>
                    </a:lnTo>
                    <a:lnTo>
                      <a:pt x="84" y="117"/>
                    </a:lnTo>
                    <a:lnTo>
                      <a:pt x="87" y="106"/>
                    </a:lnTo>
                    <a:lnTo>
                      <a:pt x="92" y="96"/>
                    </a:lnTo>
                    <a:lnTo>
                      <a:pt x="96" y="86"/>
                    </a:lnTo>
                    <a:lnTo>
                      <a:pt x="99" y="76"/>
                    </a:lnTo>
                    <a:lnTo>
                      <a:pt x="104" y="68"/>
                    </a:lnTo>
                    <a:lnTo>
                      <a:pt x="108" y="59"/>
                    </a:lnTo>
                    <a:lnTo>
                      <a:pt x="111" y="50"/>
                    </a:lnTo>
                    <a:lnTo>
                      <a:pt x="114" y="42"/>
                    </a:lnTo>
                    <a:lnTo>
                      <a:pt x="117" y="35"/>
                    </a:lnTo>
                    <a:lnTo>
                      <a:pt x="121" y="27"/>
                    </a:lnTo>
                    <a:lnTo>
                      <a:pt x="123" y="22"/>
                    </a:lnTo>
                    <a:lnTo>
                      <a:pt x="126" y="16"/>
                    </a:lnTo>
                    <a:lnTo>
                      <a:pt x="161" y="6"/>
                    </a:lnTo>
                    <a:lnTo>
                      <a:pt x="159" y="12"/>
                    </a:lnTo>
                    <a:lnTo>
                      <a:pt x="157" y="18"/>
                    </a:lnTo>
                    <a:lnTo>
                      <a:pt x="154" y="25"/>
                    </a:lnTo>
                    <a:lnTo>
                      <a:pt x="151" y="33"/>
                    </a:lnTo>
                    <a:lnTo>
                      <a:pt x="147" y="41"/>
                    </a:lnTo>
                    <a:lnTo>
                      <a:pt x="143" y="49"/>
                    </a:lnTo>
                    <a:lnTo>
                      <a:pt x="140" y="59"/>
                    </a:lnTo>
                    <a:lnTo>
                      <a:pt x="136" y="67"/>
                    </a:lnTo>
                    <a:lnTo>
                      <a:pt x="133" y="76"/>
                    </a:lnTo>
                    <a:lnTo>
                      <a:pt x="128" y="87"/>
                    </a:lnTo>
                    <a:lnTo>
                      <a:pt x="124" y="97"/>
                    </a:lnTo>
                    <a:lnTo>
                      <a:pt x="120" y="107"/>
                    </a:lnTo>
                    <a:lnTo>
                      <a:pt x="116" y="118"/>
                    </a:lnTo>
                    <a:lnTo>
                      <a:pt x="111" y="128"/>
                    </a:lnTo>
                    <a:lnTo>
                      <a:pt x="106" y="139"/>
                    </a:lnTo>
                    <a:lnTo>
                      <a:pt x="102" y="149"/>
                    </a:lnTo>
                    <a:lnTo>
                      <a:pt x="98" y="160"/>
                    </a:lnTo>
                    <a:lnTo>
                      <a:pt x="93" y="171"/>
                    </a:lnTo>
                    <a:lnTo>
                      <a:pt x="89" y="181"/>
                    </a:lnTo>
                    <a:lnTo>
                      <a:pt x="84" y="192"/>
                    </a:lnTo>
                    <a:lnTo>
                      <a:pt x="79" y="203"/>
                    </a:lnTo>
                    <a:lnTo>
                      <a:pt x="75" y="214"/>
                    </a:lnTo>
                    <a:lnTo>
                      <a:pt x="71" y="223"/>
                    </a:lnTo>
                    <a:lnTo>
                      <a:pt x="67" y="234"/>
                    </a:lnTo>
                    <a:lnTo>
                      <a:pt x="62" y="244"/>
                    </a:lnTo>
                    <a:lnTo>
                      <a:pt x="59" y="253"/>
                    </a:lnTo>
                    <a:lnTo>
                      <a:pt x="54" y="261"/>
                    </a:lnTo>
                    <a:lnTo>
                      <a:pt x="50" y="270"/>
                    </a:lnTo>
                    <a:lnTo>
                      <a:pt x="47" y="278"/>
                    </a:lnTo>
                    <a:lnTo>
                      <a:pt x="43" y="287"/>
                    </a:lnTo>
                    <a:lnTo>
                      <a:pt x="41" y="294"/>
                    </a:lnTo>
                    <a:lnTo>
                      <a:pt x="37" y="300"/>
                    </a:lnTo>
                    <a:lnTo>
                      <a:pt x="37" y="300"/>
                    </a:lnTo>
                    <a:close/>
                    <a:moveTo>
                      <a:pt x="1" y="309"/>
                    </a:moveTo>
                    <a:lnTo>
                      <a:pt x="37" y="300"/>
                    </a:lnTo>
                    <a:lnTo>
                      <a:pt x="37" y="301"/>
                    </a:lnTo>
                    <a:lnTo>
                      <a:pt x="37" y="301"/>
                    </a:lnTo>
                    <a:lnTo>
                      <a:pt x="36" y="302"/>
                    </a:lnTo>
                    <a:lnTo>
                      <a:pt x="36" y="302"/>
                    </a:lnTo>
                    <a:lnTo>
                      <a:pt x="36" y="302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4" y="304"/>
                    </a:lnTo>
                    <a:lnTo>
                      <a:pt x="34" y="304"/>
                    </a:lnTo>
                    <a:lnTo>
                      <a:pt x="32" y="306"/>
                    </a:lnTo>
                    <a:lnTo>
                      <a:pt x="32" y="306"/>
                    </a:lnTo>
                    <a:lnTo>
                      <a:pt x="31" y="307"/>
                    </a:lnTo>
                    <a:lnTo>
                      <a:pt x="31" y="307"/>
                    </a:lnTo>
                    <a:lnTo>
                      <a:pt x="30" y="307"/>
                    </a:lnTo>
                    <a:lnTo>
                      <a:pt x="30" y="308"/>
                    </a:lnTo>
                    <a:lnTo>
                      <a:pt x="29" y="308"/>
                    </a:lnTo>
                    <a:lnTo>
                      <a:pt x="28" y="309"/>
                    </a:lnTo>
                    <a:lnTo>
                      <a:pt x="28" y="309"/>
                    </a:lnTo>
                    <a:lnTo>
                      <a:pt x="27" y="309"/>
                    </a:lnTo>
                    <a:lnTo>
                      <a:pt x="25" y="310"/>
                    </a:lnTo>
                    <a:lnTo>
                      <a:pt x="25" y="310"/>
                    </a:lnTo>
                    <a:lnTo>
                      <a:pt x="24" y="310"/>
                    </a:lnTo>
                    <a:lnTo>
                      <a:pt x="23" y="312"/>
                    </a:lnTo>
                    <a:lnTo>
                      <a:pt x="22" y="312"/>
                    </a:lnTo>
                    <a:lnTo>
                      <a:pt x="22" y="312"/>
                    </a:lnTo>
                    <a:lnTo>
                      <a:pt x="21" y="313"/>
                    </a:lnTo>
                    <a:lnTo>
                      <a:pt x="19" y="313"/>
                    </a:lnTo>
                    <a:lnTo>
                      <a:pt x="18" y="313"/>
                    </a:lnTo>
                    <a:lnTo>
                      <a:pt x="17" y="313"/>
                    </a:lnTo>
                    <a:lnTo>
                      <a:pt x="17" y="314"/>
                    </a:lnTo>
                    <a:lnTo>
                      <a:pt x="16" y="314"/>
                    </a:lnTo>
                    <a:lnTo>
                      <a:pt x="15" y="314"/>
                    </a:lnTo>
                    <a:lnTo>
                      <a:pt x="13" y="314"/>
                    </a:lnTo>
                    <a:lnTo>
                      <a:pt x="13" y="314"/>
                    </a:lnTo>
                    <a:lnTo>
                      <a:pt x="12" y="315"/>
                    </a:lnTo>
                    <a:lnTo>
                      <a:pt x="11" y="315"/>
                    </a:lnTo>
                    <a:lnTo>
                      <a:pt x="10" y="315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5"/>
                    </a:lnTo>
                    <a:lnTo>
                      <a:pt x="7" y="315"/>
                    </a:lnTo>
                    <a:lnTo>
                      <a:pt x="6" y="315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5"/>
                    </a:lnTo>
                    <a:lnTo>
                      <a:pt x="4" y="315"/>
                    </a:lnTo>
                    <a:lnTo>
                      <a:pt x="4" y="314"/>
                    </a:lnTo>
                    <a:lnTo>
                      <a:pt x="3" y="314"/>
                    </a:lnTo>
                    <a:lnTo>
                      <a:pt x="3" y="314"/>
                    </a:lnTo>
                    <a:lnTo>
                      <a:pt x="3" y="314"/>
                    </a:lnTo>
                    <a:lnTo>
                      <a:pt x="1" y="314"/>
                    </a:lnTo>
                    <a:lnTo>
                      <a:pt x="1" y="314"/>
                    </a:lnTo>
                    <a:lnTo>
                      <a:pt x="1" y="313"/>
                    </a:lnTo>
                    <a:lnTo>
                      <a:pt x="1" y="313"/>
                    </a:lnTo>
                    <a:lnTo>
                      <a:pt x="1" y="313"/>
                    </a:lnTo>
                    <a:lnTo>
                      <a:pt x="0" y="313"/>
                    </a:lnTo>
                    <a:lnTo>
                      <a:pt x="0" y="312"/>
                    </a:lnTo>
                    <a:lnTo>
                      <a:pt x="0" y="312"/>
                    </a:lnTo>
                    <a:lnTo>
                      <a:pt x="0" y="312"/>
                    </a:lnTo>
                    <a:lnTo>
                      <a:pt x="0" y="310"/>
                    </a:lnTo>
                    <a:lnTo>
                      <a:pt x="0" y="310"/>
                    </a:lnTo>
                    <a:lnTo>
                      <a:pt x="0" y="309"/>
                    </a:lnTo>
                    <a:lnTo>
                      <a:pt x="1" y="309"/>
                    </a:lnTo>
                    <a:lnTo>
                      <a:pt x="1" y="30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" name="Freeform 33"/>
              <p:cNvSpPr>
                <a:spLocks noEditPoints="1"/>
              </p:cNvSpPr>
              <p:nvPr/>
            </p:nvSpPr>
            <p:spPr bwMode="auto">
              <a:xfrm>
                <a:off x="4219576" y="4564064"/>
                <a:ext cx="179388" cy="504825"/>
              </a:xfrm>
              <a:custGeom>
                <a:avLst/>
                <a:gdLst>
                  <a:gd name="T0" fmla="*/ 76 w 113"/>
                  <a:gd name="T1" fmla="*/ 15 h 318"/>
                  <a:gd name="T2" fmla="*/ 77 w 113"/>
                  <a:gd name="T3" fmla="*/ 13 h 318"/>
                  <a:gd name="T4" fmla="*/ 79 w 113"/>
                  <a:gd name="T5" fmla="*/ 10 h 318"/>
                  <a:gd name="T6" fmla="*/ 82 w 113"/>
                  <a:gd name="T7" fmla="*/ 9 h 318"/>
                  <a:gd name="T8" fmla="*/ 85 w 113"/>
                  <a:gd name="T9" fmla="*/ 7 h 318"/>
                  <a:gd name="T10" fmla="*/ 88 w 113"/>
                  <a:gd name="T11" fmla="*/ 4 h 318"/>
                  <a:gd name="T12" fmla="*/ 91 w 113"/>
                  <a:gd name="T13" fmla="*/ 3 h 318"/>
                  <a:gd name="T14" fmla="*/ 95 w 113"/>
                  <a:gd name="T15" fmla="*/ 2 h 318"/>
                  <a:gd name="T16" fmla="*/ 100 w 113"/>
                  <a:gd name="T17" fmla="*/ 1 h 318"/>
                  <a:gd name="T18" fmla="*/ 103 w 113"/>
                  <a:gd name="T19" fmla="*/ 1 h 318"/>
                  <a:gd name="T20" fmla="*/ 106 w 113"/>
                  <a:gd name="T21" fmla="*/ 0 h 318"/>
                  <a:gd name="T22" fmla="*/ 108 w 113"/>
                  <a:gd name="T23" fmla="*/ 1 h 318"/>
                  <a:gd name="T24" fmla="*/ 111 w 113"/>
                  <a:gd name="T25" fmla="*/ 1 h 318"/>
                  <a:gd name="T26" fmla="*/ 112 w 113"/>
                  <a:gd name="T27" fmla="*/ 2 h 318"/>
                  <a:gd name="T28" fmla="*/ 113 w 113"/>
                  <a:gd name="T29" fmla="*/ 3 h 318"/>
                  <a:gd name="T30" fmla="*/ 113 w 113"/>
                  <a:gd name="T31" fmla="*/ 4 h 318"/>
                  <a:gd name="T32" fmla="*/ 37 w 113"/>
                  <a:gd name="T33" fmla="*/ 302 h 318"/>
                  <a:gd name="T34" fmla="*/ 3 w 113"/>
                  <a:gd name="T35" fmla="*/ 292 h 318"/>
                  <a:gd name="T36" fmla="*/ 11 w 113"/>
                  <a:gd name="T37" fmla="*/ 256 h 318"/>
                  <a:gd name="T38" fmla="*/ 21 w 113"/>
                  <a:gd name="T39" fmla="*/ 215 h 318"/>
                  <a:gd name="T40" fmla="*/ 32 w 113"/>
                  <a:gd name="T41" fmla="*/ 170 h 318"/>
                  <a:gd name="T42" fmla="*/ 44 w 113"/>
                  <a:gd name="T43" fmla="*/ 126 h 318"/>
                  <a:gd name="T44" fmla="*/ 54 w 113"/>
                  <a:gd name="T45" fmla="*/ 84 h 318"/>
                  <a:gd name="T46" fmla="*/ 65 w 113"/>
                  <a:gd name="T47" fmla="*/ 49 h 318"/>
                  <a:gd name="T48" fmla="*/ 74 w 113"/>
                  <a:gd name="T49" fmla="*/ 21 h 318"/>
                  <a:gd name="T50" fmla="*/ 109 w 113"/>
                  <a:gd name="T51" fmla="*/ 16 h 318"/>
                  <a:gd name="T52" fmla="*/ 100 w 113"/>
                  <a:gd name="T53" fmla="*/ 46 h 318"/>
                  <a:gd name="T54" fmla="*/ 89 w 113"/>
                  <a:gd name="T55" fmla="*/ 84 h 318"/>
                  <a:gd name="T56" fmla="*/ 77 w 113"/>
                  <a:gd name="T57" fmla="*/ 126 h 318"/>
                  <a:gd name="T58" fmla="*/ 66 w 113"/>
                  <a:gd name="T59" fmla="*/ 170 h 318"/>
                  <a:gd name="T60" fmla="*/ 56 w 113"/>
                  <a:gd name="T61" fmla="*/ 215 h 318"/>
                  <a:gd name="T62" fmla="*/ 46 w 113"/>
                  <a:gd name="T63" fmla="*/ 254 h 318"/>
                  <a:gd name="T64" fmla="*/ 39 w 113"/>
                  <a:gd name="T65" fmla="*/ 289 h 318"/>
                  <a:gd name="T66" fmla="*/ 0 w 113"/>
                  <a:gd name="T67" fmla="*/ 314 h 318"/>
                  <a:gd name="T68" fmla="*/ 37 w 113"/>
                  <a:gd name="T69" fmla="*/ 303 h 318"/>
                  <a:gd name="T70" fmla="*/ 35 w 113"/>
                  <a:gd name="T71" fmla="*/ 305 h 318"/>
                  <a:gd name="T72" fmla="*/ 33 w 113"/>
                  <a:gd name="T73" fmla="*/ 308 h 318"/>
                  <a:gd name="T74" fmla="*/ 31 w 113"/>
                  <a:gd name="T75" fmla="*/ 309 h 318"/>
                  <a:gd name="T76" fmla="*/ 28 w 113"/>
                  <a:gd name="T77" fmla="*/ 311 h 318"/>
                  <a:gd name="T78" fmla="*/ 25 w 113"/>
                  <a:gd name="T79" fmla="*/ 314 h 318"/>
                  <a:gd name="T80" fmla="*/ 21 w 113"/>
                  <a:gd name="T81" fmla="*/ 315 h 318"/>
                  <a:gd name="T82" fmla="*/ 17 w 113"/>
                  <a:gd name="T83" fmla="*/ 316 h 318"/>
                  <a:gd name="T84" fmla="*/ 14 w 113"/>
                  <a:gd name="T85" fmla="*/ 317 h 318"/>
                  <a:gd name="T86" fmla="*/ 10 w 113"/>
                  <a:gd name="T87" fmla="*/ 318 h 318"/>
                  <a:gd name="T88" fmla="*/ 7 w 113"/>
                  <a:gd name="T89" fmla="*/ 318 h 318"/>
                  <a:gd name="T90" fmla="*/ 4 w 113"/>
                  <a:gd name="T91" fmla="*/ 318 h 318"/>
                  <a:gd name="T92" fmla="*/ 2 w 113"/>
                  <a:gd name="T93" fmla="*/ 317 h 318"/>
                  <a:gd name="T94" fmla="*/ 1 w 113"/>
                  <a:gd name="T95" fmla="*/ 317 h 318"/>
                  <a:gd name="T96" fmla="*/ 0 w 113"/>
                  <a:gd name="T97" fmla="*/ 316 h 318"/>
                  <a:gd name="T98" fmla="*/ 0 w 113"/>
                  <a:gd name="T99" fmla="*/ 314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3" h="318">
                    <a:moveTo>
                      <a:pt x="113" y="6"/>
                    </a:moveTo>
                    <a:lnTo>
                      <a:pt x="76" y="16"/>
                    </a:lnTo>
                    <a:lnTo>
                      <a:pt x="76" y="15"/>
                    </a:lnTo>
                    <a:lnTo>
                      <a:pt x="76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8" y="12"/>
                    </a:lnTo>
                    <a:lnTo>
                      <a:pt x="79" y="12"/>
                    </a:lnTo>
                    <a:lnTo>
                      <a:pt x="79" y="10"/>
                    </a:lnTo>
                    <a:lnTo>
                      <a:pt x="81" y="10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2" y="9"/>
                    </a:lnTo>
                    <a:lnTo>
                      <a:pt x="83" y="8"/>
                    </a:lnTo>
                    <a:lnTo>
                      <a:pt x="83" y="8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7" y="6"/>
                    </a:lnTo>
                    <a:lnTo>
                      <a:pt x="88" y="6"/>
                    </a:lnTo>
                    <a:lnTo>
                      <a:pt x="88" y="4"/>
                    </a:lnTo>
                    <a:lnTo>
                      <a:pt x="89" y="4"/>
                    </a:lnTo>
                    <a:lnTo>
                      <a:pt x="90" y="4"/>
                    </a:lnTo>
                    <a:lnTo>
                      <a:pt x="91" y="3"/>
                    </a:lnTo>
                    <a:lnTo>
                      <a:pt x="91" y="3"/>
                    </a:lnTo>
                    <a:lnTo>
                      <a:pt x="93" y="3"/>
                    </a:lnTo>
                    <a:lnTo>
                      <a:pt x="94" y="2"/>
                    </a:lnTo>
                    <a:lnTo>
                      <a:pt x="95" y="2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1"/>
                    </a:lnTo>
                    <a:lnTo>
                      <a:pt x="101" y="1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0"/>
                    </a:lnTo>
                    <a:lnTo>
                      <a:pt x="106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8" y="1"/>
                    </a:lnTo>
                    <a:lnTo>
                      <a:pt x="109" y="1"/>
                    </a:lnTo>
                    <a:lnTo>
                      <a:pt x="109" y="1"/>
                    </a:lnTo>
                    <a:lnTo>
                      <a:pt x="111" y="1"/>
                    </a:lnTo>
                    <a:lnTo>
                      <a:pt x="111" y="1"/>
                    </a:lnTo>
                    <a:lnTo>
                      <a:pt x="111" y="1"/>
                    </a:lnTo>
                    <a:lnTo>
                      <a:pt x="112" y="1"/>
                    </a:lnTo>
                    <a:lnTo>
                      <a:pt x="112" y="2"/>
                    </a:lnTo>
                    <a:lnTo>
                      <a:pt x="112" y="2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3"/>
                    </a:lnTo>
                    <a:lnTo>
                      <a:pt x="113" y="3"/>
                    </a:lnTo>
                    <a:lnTo>
                      <a:pt x="113" y="3"/>
                    </a:lnTo>
                    <a:lnTo>
                      <a:pt x="113" y="4"/>
                    </a:lnTo>
                    <a:lnTo>
                      <a:pt x="113" y="4"/>
                    </a:lnTo>
                    <a:lnTo>
                      <a:pt x="113" y="4"/>
                    </a:lnTo>
                    <a:lnTo>
                      <a:pt x="113" y="6"/>
                    </a:lnTo>
                    <a:lnTo>
                      <a:pt x="113" y="6"/>
                    </a:lnTo>
                    <a:lnTo>
                      <a:pt x="113" y="6"/>
                    </a:lnTo>
                    <a:close/>
                    <a:moveTo>
                      <a:pt x="37" y="302"/>
                    </a:moveTo>
                    <a:lnTo>
                      <a:pt x="0" y="314"/>
                    </a:lnTo>
                    <a:lnTo>
                      <a:pt x="1" y="306"/>
                    </a:lnTo>
                    <a:lnTo>
                      <a:pt x="2" y="299"/>
                    </a:lnTo>
                    <a:lnTo>
                      <a:pt x="3" y="292"/>
                    </a:lnTo>
                    <a:lnTo>
                      <a:pt x="5" y="284"/>
                    </a:lnTo>
                    <a:lnTo>
                      <a:pt x="7" y="275"/>
                    </a:lnTo>
                    <a:lnTo>
                      <a:pt x="9" y="266"/>
                    </a:lnTo>
                    <a:lnTo>
                      <a:pt x="11" y="256"/>
                    </a:lnTo>
                    <a:lnTo>
                      <a:pt x="14" y="246"/>
                    </a:lnTo>
                    <a:lnTo>
                      <a:pt x="16" y="236"/>
                    </a:lnTo>
                    <a:lnTo>
                      <a:pt x="19" y="225"/>
                    </a:lnTo>
                    <a:lnTo>
                      <a:pt x="21" y="215"/>
                    </a:lnTo>
                    <a:lnTo>
                      <a:pt x="23" y="204"/>
                    </a:lnTo>
                    <a:lnTo>
                      <a:pt x="26" y="193"/>
                    </a:lnTo>
                    <a:lnTo>
                      <a:pt x="29" y="181"/>
                    </a:lnTo>
                    <a:lnTo>
                      <a:pt x="32" y="170"/>
                    </a:lnTo>
                    <a:lnTo>
                      <a:pt x="35" y="160"/>
                    </a:lnTo>
                    <a:lnTo>
                      <a:pt x="38" y="148"/>
                    </a:lnTo>
                    <a:lnTo>
                      <a:pt x="40" y="137"/>
                    </a:lnTo>
                    <a:lnTo>
                      <a:pt x="44" y="126"/>
                    </a:lnTo>
                    <a:lnTo>
                      <a:pt x="46" y="115"/>
                    </a:lnTo>
                    <a:lnTo>
                      <a:pt x="50" y="105"/>
                    </a:lnTo>
                    <a:lnTo>
                      <a:pt x="52" y="95"/>
                    </a:lnTo>
                    <a:lnTo>
                      <a:pt x="54" y="84"/>
                    </a:lnTo>
                    <a:lnTo>
                      <a:pt x="58" y="75"/>
                    </a:lnTo>
                    <a:lnTo>
                      <a:pt x="60" y="66"/>
                    </a:lnTo>
                    <a:lnTo>
                      <a:pt x="63" y="57"/>
                    </a:lnTo>
                    <a:lnTo>
                      <a:pt x="65" y="49"/>
                    </a:lnTo>
                    <a:lnTo>
                      <a:pt x="68" y="41"/>
                    </a:lnTo>
                    <a:lnTo>
                      <a:pt x="70" y="34"/>
                    </a:lnTo>
                    <a:lnTo>
                      <a:pt x="72" y="27"/>
                    </a:lnTo>
                    <a:lnTo>
                      <a:pt x="74" y="21"/>
                    </a:lnTo>
                    <a:lnTo>
                      <a:pt x="76" y="16"/>
                    </a:lnTo>
                    <a:lnTo>
                      <a:pt x="113" y="6"/>
                    </a:lnTo>
                    <a:lnTo>
                      <a:pt x="111" y="10"/>
                    </a:lnTo>
                    <a:lnTo>
                      <a:pt x="109" y="16"/>
                    </a:lnTo>
                    <a:lnTo>
                      <a:pt x="107" y="24"/>
                    </a:lnTo>
                    <a:lnTo>
                      <a:pt x="105" y="31"/>
                    </a:lnTo>
                    <a:lnTo>
                      <a:pt x="102" y="38"/>
                    </a:lnTo>
                    <a:lnTo>
                      <a:pt x="100" y="46"/>
                    </a:lnTo>
                    <a:lnTo>
                      <a:pt x="97" y="56"/>
                    </a:lnTo>
                    <a:lnTo>
                      <a:pt x="95" y="64"/>
                    </a:lnTo>
                    <a:lnTo>
                      <a:pt x="91" y="74"/>
                    </a:lnTo>
                    <a:lnTo>
                      <a:pt x="89" y="84"/>
                    </a:lnTo>
                    <a:lnTo>
                      <a:pt x="87" y="94"/>
                    </a:lnTo>
                    <a:lnTo>
                      <a:pt x="83" y="105"/>
                    </a:lnTo>
                    <a:lnTo>
                      <a:pt x="81" y="115"/>
                    </a:lnTo>
                    <a:lnTo>
                      <a:pt x="77" y="126"/>
                    </a:lnTo>
                    <a:lnTo>
                      <a:pt x="75" y="137"/>
                    </a:lnTo>
                    <a:lnTo>
                      <a:pt x="72" y="149"/>
                    </a:lnTo>
                    <a:lnTo>
                      <a:pt x="69" y="160"/>
                    </a:lnTo>
                    <a:lnTo>
                      <a:pt x="66" y="170"/>
                    </a:lnTo>
                    <a:lnTo>
                      <a:pt x="63" y="181"/>
                    </a:lnTo>
                    <a:lnTo>
                      <a:pt x="60" y="193"/>
                    </a:lnTo>
                    <a:lnTo>
                      <a:pt x="58" y="204"/>
                    </a:lnTo>
                    <a:lnTo>
                      <a:pt x="56" y="215"/>
                    </a:lnTo>
                    <a:lnTo>
                      <a:pt x="53" y="224"/>
                    </a:lnTo>
                    <a:lnTo>
                      <a:pt x="51" y="235"/>
                    </a:lnTo>
                    <a:lnTo>
                      <a:pt x="48" y="244"/>
                    </a:lnTo>
                    <a:lnTo>
                      <a:pt x="46" y="254"/>
                    </a:lnTo>
                    <a:lnTo>
                      <a:pt x="44" y="263"/>
                    </a:lnTo>
                    <a:lnTo>
                      <a:pt x="42" y="272"/>
                    </a:lnTo>
                    <a:lnTo>
                      <a:pt x="40" y="280"/>
                    </a:lnTo>
                    <a:lnTo>
                      <a:pt x="39" y="289"/>
                    </a:lnTo>
                    <a:lnTo>
                      <a:pt x="38" y="296"/>
                    </a:lnTo>
                    <a:lnTo>
                      <a:pt x="37" y="302"/>
                    </a:lnTo>
                    <a:lnTo>
                      <a:pt x="37" y="302"/>
                    </a:lnTo>
                    <a:close/>
                    <a:moveTo>
                      <a:pt x="0" y="314"/>
                    </a:moveTo>
                    <a:lnTo>
                      <a:pt x="37" y="302"/>
                    </a:lnTo>
                    <a:lnTo>
                      <a:pt x="37" y="302"/>
                    </a:lnTo>
                    <a:lnTo>
                      <a:pt x="37" y="303"/>
                    </a:lnTo>
                    <a:lnTo>
                      <a:pt x="37" y="303"/>
                    </a:lnTo>
                    <a:lnTo>
                      <a:pt x="35" y="304"/>
                    </a:lnTo>
                    <a:lnTo>
                      <a:pt x="35" y="304"/>
                    </a:lnTo>
                    <a:lnTo>
                      <a:pt x="35" y="304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6"/>
                    </a:lnTo>
                    <a:lnTo>
                      <a:pt x="34" y="306"/>
                    </a:lnTo>
                    <a:lnTo>
                      <a:pt x="33" y="308"/>
                    </a:lnTo>
                    <a:lnTo>
                      <a:pt x="33" y="308"/>
                    </a:lnTo>
                    <a:lnTo>
                      <a:pt x="32" y="308"/>
                    </a:lnTo>
                    <a:lnTo>
                      <a:pt x="32" y="309"/>
                    </a:lnTo>
                    <a:lnTo>
                      <a:pt x="31" y="309"/>
                    </a:lnTo>
                    <a:lnTo>
                      <a:pt x="31" y="310"/>
                    </a:lnTo>
                    <a:lnTo>
                      <a:pt x="29" y="310"/>
                    </a:lnTo>
                    <a:lnTo>
                      <a:pt x="28" y="311"/>
                    </a:lnTo>
                    <a:lnTo>
                      <a:pt x="28" y="311"/>
                    </a:lnTo>
                    <a:lnTo>
                      <a:pt x="27" y="311"/>
                    </a:lnTo>
                    <a:lnTo>
                      <a:pt x="26" y="312"/>
                    </a:lnTo>
                    <a:lnTo>
                      <a:pt x="26" y="312"/>
                    </a:lnTo>
                    <a:lnTo>
                      <a:pt x="25" y="314"/>
                    </a:lnTo>
                    <a:lnTo>
                      <a:pt x="23" y="314"/>
                    </a:lnTo>
                    <a:lnTo>
                      <a:pt x="23" y="314"/>
                    </a:lnTo>
                    <a:lnTo>
                      <a:pt x="22" y="315"/>
                    </a:lnTo>
                    <a:lnTo>
                      <a:pt x="21" y="315"/>
                    </a:lnTo>
                    <a:lnTo>
                      <a:pt x="20" y="315"/>
                    </a:lnTo>
                    <a:lnTo>
                      <a:pt x="20" y="316"/>
                    </a:lnTo>
                    <a:lnTo>
                      <a:pt x="19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7"/>
                    </a:lnTo>
                    <a:lnTo>
                      <a:pt x="15" y="317"/>
                    </a:lnTo>
                    <a:lnTo>
                      <a:pt x="14" y="317"/>
                    </a:lnTo>
                    <a:lnTo>
                      <a:pt x="13" y="317"/>
                    </a:lnTo>
                    <a:lnTo>
                      <a:pt x="11" y="317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8"/>
                    </a:lnTo>
                    <a:lnTo>
                      <a:pt x="9" y="318"/>
                    </a:lnTo>
                    <a:lnTo>
                      <a:pt x="8" y="318"/>
                    </a:lnTo>
                    <a:lnTo>
                      <a:pt x="7" y="318"/>
                    </a:lnTo>
                    <a:lnTo>
                      <a:pt x="7" y="318"/>
                    </a:lnTo>
                    <a:lnTo>
                      <a:pt x="5" y="318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3" y="318"/>
                    </a:lnTo>
                    <a:lnTo>
                      <a:pt x="3" y="318"/>
                    </a:lnTo>
                    <a:lnTo>
                      <a:pt x="3" y="318"/>
                    </a:lnTo>
                    <a:lnTo>
                      <a:pt x="2" y="317"/>
                    </a:lnTo>
                    <a:lnTo>
                      <a:pt x="2" y="317"/>
                    </a:lnTo>
                    <a:lnTo>
                      <a:pt x="1" y="317"/>
                    </a:lnTo>
                    <a:lnTo>
                      <a:pt x="1" y="317"/>
                    </a:lnTo>
                    <a:lnTo>
                      <a:pt x="1" y="317"/>
                    </a:lnTo>
                    <a:lnTo>
                      <a:pt x="1" y="316"/>
                    </a:lnTo>
                    <a:lnTo>
                      <a:pt x="0" y="316"/>
                    </a:lnTo>
                    <a:lnTo>
                      <a:pt x="0" y="316"/>
                    </a:lnTo>
                    <a:lnTo>
                      <a:pt x="0" y="316"/>
                    </a:lnTo>
                    <a:lnTo>
                      <a:pt x="0" y="315"/>
                    </a:lnTo>
                    <a:lnTo>
                      <a:pt x="0" y="315"/>
                    </a:lnTo>
                    <a:lnTo>
                      <a:pt x="0" y="315"/>
                    </a:lnTo>
                    <a:lnTo>
                      <a:pt x="0" y="314"/>
                    </a:lnTo>
                    <a:lnTo>
                      <a:pt x="0" y="3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" name="Freeform 34"/>
              <p:cNvSpPr>
                <a:spLocks noEditPoints="1"/>
              </p:cNvSpPr>
              <p:nvPr/>
            </p:nvSpPr>
            <p:spPr bwMode="auto">
              <a:xfrm>
                <a:off x="4491039" y="4559301"/>
                <a:ext cx="144463" cy="512763"/>
              </a:xfrm>
              <a:custGeom>
                <a:avLst/>
                <a:gdLst>
                  <a:gd name="T0" fmla="*/ 55 w 91"/>
                  <a:gd name="T1" fmla="*/ 16 h 323"/>
                  <a:gd name="T2" fmla="*/ 56 w 91"/>
                  <a:gd name="T3" fmla="*/ 13 h 323"/>
                  <a:gd name="T4" fmla="*/ 58 w 91"/>
                  <a:gd name="T5" fmla="*/ 11 h 323"/>
                  <a:gd name="T6" fmla="*/ 61 w 91"/>
                  <a:gd name="T7" fmla="*/ 10 h 323"/>
                  <a:gd name="T8" fmla="*/ 64 w 91"/>
                  <a:gd name="T9" fmla="*/ 7 h 323"/>
                  <a:gd name="T10" fmla="*/ 67 w 91"/>
                  <a:gd name="T11" fmla="*/ 5 h 323"/>
                  <a:gd name="T12" fmla="*/ 71 w 91"/>
                  <a:gd name="T13" fmla="*/ 4 h 323"/>
                  <a:gd name="T14" fmla="*/ 74 w 91"/>
                  <a:gd name="T15" fmla="*/ 3 h 323"/>
                  <a:gd name="T16" fmla="*/ 78 w 91"/>
                  <a:gd name="T17" fmla="*/ 1 h 323"/>
                  <a:gd name="T18" fmla="*/ 82 w 91"/>
                  <a:gd name="T19" fmla="*/ 1 h 323"/>
                  <a:gd name="T20" fmla="*/ 84 w 91"/>
                  <a:gd name="T21" fmla="*/ 0 h 323"/>
                  <a:gd name="T22" fmla="*/ 88 w 91"/>
                  <a:gd name="T23" fmla="*/ 1 h 323"/>
                  <a:gd name="T24" fmla="*/ 89 w 91"/>
                  <a:gd name="T25" fmla="*/ 1 h 323"/>
                  <a:gd name="T26" fmla="*/ 91 w 91"/>
                  <a:gd name="T27" fmla="*/ 3 h 323"/>
                  <a:gd name="T28" fmla="*/ 91 w 91"/>
                  <a:gd name="T29" fmla="*/ 4 h 323"/>
                  <a:gd name="T30" fmla="*/ 91 w 91"/>
                  <a:gd name="T31" fmla="*/ 5 h 323"/>
                  <a:gd name="T32" fmla="*/ 39 w 91"/>
                  <a:gd name="T33" fmla="*/ 306 h 323"/>
                  <a:gd name="T34" fmla="*/ 4 w 91"/>
                  <a:gd name="T35" fmla="*/ 296 h 323"/>
                  <a:gd name="T36" fmla="*/ 10 w 91"/>
                  <a:gd name="T37" fmla="*/ 261 h 323"/>
                  <a:gd name="T38" fmla="*/ 16 w 91"/>
                  <a:gd name="T39" fmla="*/ 219 h 323"/>
                  <a:gd name="T40" fmla="*/ 23 w 91"/>
                  <a:gd name="T41" fmla="*/ 173 h 323"/>
                  <a:gd name="T42" fmla="*/ 30 w 91"/>
                  <a:gd name="T43" fmla="*/ 129 h 323"/>
                  <a:gd name="T44" fmla="*/ 37 w 91"/>
                  <a:gd name="T45" fmla="*/ 86 h 323"/>
                  <a:gd name="T46" fmla="*/ 46 w 91"/>
                  <a:gd name="T47" fmla="*/ 50 h 323"/>
                  <a:gd name="T48" fmla="*/ 53 w 91"/>
                  <a:gd name="T49" fmla="*/ 22 h 323"/>
                  <a:gd name="T50" fmla="*/ 88 w 91"/>
                  <a:gd name="T51" fmla="*/ 17 h 323"/>
                  <a:gd name="T52" fmla="*/ 80 w 91"/>
                  <a:gd name="T53" fmla="*/ 47 h 323"/>
                  <a:gd name="T54" fmla="*/ 73 w 91"/>
                  <a:gd name="T55" fmla="*/ 85 h 323"/>
                  <a:gd name="T56" fmla="*/ 66 w 91"/>
                  <a:gd name="T57" fmla="*/ 128 h 323"/>
                  <a:gd name="T58" fmla="*/ 59 w 91"/>
                  <a:gd name="T59" fmla="*/ 173 h 323"/>
                  <a:gd name="T60" fmla="*/ 52 w 91"/>
                  <a:gd name="T61" fmla="*/ 218 h 323"/>
                  <a:gd name="T62" fmla="*/ 46 w 91"/>
                  <a:gd name="T63" fmla="*/ 258 h 323"/>
                  <a:gd name="T64" fmla="*/ 41 w 91"/>
                  <a:gd name="T65" fmla="*/ 293 h 323"/>
                  <a:gd name="T66" fmla="*/ 0 w 91"/>
                  <a:gd name="T67" fmla="*/ 318 h 323"/>
                  <a:gd name="T68" fmla="*/ 37 w 91"/>
                  <a:gd name="T69" fmla="*/ 308 h 323"/>
                  <a:gd name="T70" fmla="*/ 36 w 91"/>
                  <a:gd name="T71" fmla="*/ 309 h 323"/>
                  <a:gd name="T72" fmla="*/ 35 w 91"/>
                  <a:gd name="T73" fmla="*/ 312 h 323"/>
                  <a:gd name="T74" fmla="*/ 33 w 91"/>
                  <a:gd name="T75" fmla="*/ 314 h 323"/>
                  <a:gd name="T76" fmla="*/ 29 w 91"/>
                  <a:gd name="T77" fmla="*/ 315 h 323"/>
                  <a:gd name="T78" fmla="*/ 27 w 91"/>
                  <a:gd name="T79" fmla="*/ 318 h 323"/>
                  <a:gd name="T80" fmla="*/ 23 w 91"/>
                  <a:gd name="T81" fmla="*/ 319 h 323"/>
                  <a:gd name="T82" fmla="*/ 19 w 91"/>
                  <a:gd name="T83" fmla="*/ 321 h 323"/>
                  <a:gd name="T84" fmla="*/ 15 w 91"/>
                  <a:gd name="T85" fmla="*/ 323 h 323"/>
                  <a:gd name="T86" fmla="*/ 12 w 91"/>
                  <a:gd name="T87" fmla="*/ 323 h 323"/>
                  <a:gd name="T88" fmla="*/ 9 w 91"/>
                  <a:gd name="T89" fmla="*/ 323 h 323"/>
                  <a:gd name="T90" fmla="*/ 6 w 91"/>
                  <a:gd name="T91" fmla="*/ 323 h 323"/>
                  <a:gd name="T92" fmla="*/ 4 w 91"/>
                  <a:gd name="T93" fmla="*/ 323 h 323"/>
                  <a:gd name="T94" fmla="*/ 2 w 91"/>
                  <a:gd name="T95" fmla="*/ 321 h 323"/>
                  <a:gd name="T96" fmla="*/ 2 w 91"/>
                  <a:gd name="T97" fmla="*/ 320 h 323"/>
                  <a:gd name="T98" fmla="*/ 0 w 91"/>
                  <a:gd name="T99" fmla="*/ 319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1" h="323">
                    <a:moveTo>
                      <a:pt x="91" y="6"/>
                    </a:moveTo>
                    <a:lnTo>
                      <a:pt x="54" y="17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3"/>
                    </a:lnTo>
                    <a:lnTo>
                      <a:pt x="56" y="13"/>
                    </a:lnTo>
                    <a:lnTo>
                      <a:pt x="56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59" y="10"/>
                    </a:lnTo>
                    <a:lnTo>
                      <a:pt x="60" y="10"/>
                    </a:lnTo>
                    <a:lnTo>
                      <a:pt x="61" y="10"/>
                    </a:lnTo>
                    <a:lnTo>
                      <a:pt x="61" y="9"/>
                    </a:lnTo>
                    <a:lnTo>
                      <a:pt x="62" y="9"/>
                    </a:lnTo>
                    <a:lnTo>
                      <a:pt x="62" y="7"/>
                    </a:lnTo>
                    <a:lnTo>
                      <a:pt x="64" y="7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1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1"/>
                    </a:lnTo>
                    <a:lnTo>
                      <a:pt x="79" y="1"/>
                    </a:lnTo>
                    <a:lnTo>
                      <a:pt x="80" y="1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6" y="0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1"/>
                    </a:lnTo>
                    <a:lnTo>
                      <a:pt x="90" y="1"/>
                    </a:lnTo>
                    <a:lnTo>
                      <a:pt x="90" y="1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1" y="3"/>
                    </a:lnTo>
                    <a:lnTo>
                      <a:pt x="91" y="3"/>
                    </a:lnTo>
                    <a:lnTo>
                      <a:pt x="91" y="4"/>
                    </a:lnTo>
                    <a:lnTo>
                      <a:pt x="91" y="4"/>
                    </a:lnTo>
                    <a:lnTo>
                      <a:pt x="91" y="4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1" y="6"/>
                    </a:lnTo>
                    <a:close/>
                    <a:moveTo>
                      <a:pt x="39" y="306"/>
                    </a:moveTo>
                    <a:lnTo>
                      <a:pt x="0" y="318"/>
                    </a:lnTo>
                    <a:lnTo>
                      <a:pt x="2" y="312"/>
                    </a:lnTo>
                    <a:lnTo>
                      <a:pt x="3" y="305"/>
                    </a:lnTo>
                    <a:lnTo>
                      <a:pt x="4" y="296"/>
                    </a:lnTo>
                    <a:lnTo>
                      <a:pt x="5" y="288"/>
                    </a:lnTo>
                    <a:lnTo>
                      <a:pt x="6" y="280"/>
                    </a:lnTo>
                    <a:lnTo>
                      <a:pt x="9" y="270"/>
                    </a:lnTo>
                    <a:lnTo>
                      <a:pt x="10" y="261"/>
                    </a:lnTo>
                    <a:lnTo>
                      <a:pt x="11" y="251"/>
                    </a:lnTo>
                    <a:lnTo>
                      <a:pt x="12" y="240"/>
                    </a:lnTo>
                    <a:lnTo>
                      <a:pt x="15" y="229"/>
                    </a:lnTo>
                    <a:lnTo>
                      <a:pt x="16" y="219"/>
                    </a:lnTo>
                    <a:lnTo>
                      <a:pt x="18" y="208"/>
                    </a:lnTo>
                    <a:lnTo>
                      <a:pt x="19" y="196"/>
                    </a:lnTo>
                    <a:lnTo>
                      <a:pt x="21" y="185"/>
                    </a:lnTo>
                    <a:lnTo>
                      <a:pt x="23" y="173"/>
                    </a:lnTo>
                    <a:lnTo>
                      <a:pt x="24" y="163"/>
                    </a:lnTo>
                    <a:lnTo>
                      <a:pt x="27" y="151"/>
                    </a:lnTo>
                    <a:lnTo>
                      <a:pt x="29" y="140"/>
                    </a:lnTo>
                    <a:lnTo>
                      <a:pt x="30" y="129"/>
                    </a:lnTo>
                    <a:lnTo>
                      <a:pt x="33" y="118"/>
                    </a:lnTo>
                    <a:lnTo>
                      <a:pt x="34" y="108"/>
                    </a:lnTo>
                    <a:lnTo>
                      <a:pt x="36" y="97"/>
                    </a:lnTo>
                    <a:lnTo>
                      <a:pt x="37" y="86"/>
                    </a:lnTo>
                    <a:lnTo>
                      <a:pt x="40" y="77"/>
                    </a:lnTo>
                    <a:lnTo>
                      <a:pt x="42" y="67"/>
                    </a:lnTo>
                    <a:lnTo>
                      <a:pt x="43" y="59"/>
                    </a:lnTo>
                    <a:lnTo>
                      <a:pt x="46" y="50"/>
                    </a:lnTo>
                    <a:lnTo>
                      <a:pt x="47" y="42"/>
                    </a:lnTo>
                    <a:lnTo>
                      <a:pt x="49" y="35"/>
                    </a:lnTo>
                    <a:lnTo>
                      <a:pt x="51" y="28"/>
                    </a:lnTo>
                    <a:lnTo>
                      <a:pt x="53" y="22"/>
                    </a:lnTo>
                    <a:lnTo>
                      <a:pt x="54" y="17"/>
                    </a:lnTo>
                    <a:lnTo>
                      <a:pt x="91" y="6"/>
                    </a:lnTo>
                    <a:lnTo>
                      <a:pt x="90" y="11"/>
                    </a:lnTo>
                    <a:lnTo>
                      <a:pt x="88" y="17"/>
                    </a:lnTo>
                    <a:lnTo>
                      <a:pt x="86" y="24"/>
                    </a:lnTo>
                    <a:lnTo>
                      <a:pt x="84" y="31"/>
                    </a:lnTo>
                    <a:lnTo>
                      <a:pt x="83" y="38"/>
                    </a:lnTo>
                    <a:lnTo>
                      <a:pt x="80" y="47"/>
                    </a:lnTo>
                    <a:lnTo>
                      <a:pt x="79" y="56"/>
                    </a:lnTo>
                    <a:lnTo>
                      <a:pt x="77" y="65"/>
                    </a:lnTo>
                    <a:lnTo>
                      <a:pt x="76" y="75"/>
                    </a:lnTo>
                    <a:lnTo>
                      <a:pt x="73" y="85"/>
                    </a:lnTo>
                    <a:lnTo>
                      <a:pt x="71" y="96"/>
                    </a:lnTo>
                    <a:lnTo>
                      <a:pt x="70" y="107"/>
                    </a:lnTo>
                    <a:lnTo>
                      <a:pt x="67" y="117"/>
                    </a:lnTo>
                    <a:lnTo>
                      <a:pt x="66" y="128"/>
                    </a:lnTo>
                    <a:lnTo>
                      <a:pt x="64" y="139"/>
                    </a:lnTo>
                    <a:lnTo>
                      <a:pt x="62" y="151"/>
                    </a:lnTo>
                    <a:lnTo>
                      <a:pt x="60" y="161"/>
                    </a:lnTo>
                    <a:lnTo>
                      <a:pt x="59" y="173"/>
                    </a:lnTo>
                    <a:lnTo>
                      <a:pt x="56" y="184"/>
                    </a:lnTo>
                    <a:lnTo>
                      <a:pt x="55" y="196"/>
                    </a:lnTo>
                    <a:lnTo>
                      <a:pt x="53" y="207"/>
                    </a:lnTo>
                    <a:lnTo>
                      <a:pt x="52" y="218"/>
                    </a:lnTo>
                    <a:lnTo>
                      <a:pt x="51" y="228"/>
                    </a:lnTo>
                    <a:lnTo>
                      <a:pt x="48" y="239"/>
                    </a:lnTo>
                    <a:lnTo>
                      <a:pt x="47" y="249"/>
                    </a:lnTo>
                    <a:lnTo>
                      <a:pt x="46" y="258"/>
                    </a:lnTo>
                    <a:lnTo>
                      <a:pt x="45" y="268"/>
                    </a:lnTo>
                    <a:lnTo>
                      <a:pt x="43" y="276"/>
                    </a:lnTo>
                    <a:lnTo>
                      <a:pt x="42" y="284"/>
                    </a:lnTo>
                    <a:lnTo>
                      <a:pt x="41" y="293"/>
                    </a:lnTo>
                    <a:lnTo>
                      <a:pt x="40" y="300"/>
                    </a:lnTo>
                    <a:lnTo>
                      <a:pt x="39" y="306"/>
                    </a:lnTo>
                    <a:lnTo>
                      <a:pt x="39" y="306"/>
                    </a:lnTo>
                    <a:close/>
                    <a:moveTo>
                      <a:pt x="0" y="318"/>
                    </a:moveTo>
                    <a:lnTo>
                      <a:pt x="39" y="306"/>
                    </a:lnTo>
                    <a:lnTo>
                      <a:pt x="39" y="307"/>
                    </a:lnTo>
                    <a:lnTo>
                      <a:pt x="37" y="307"/>
                    </a:lnTo>
                    <a:lnTo>
                      <a:pt x="37" y="308"/>
                    </a:lnTo>
                    <a:lnTo>
                      <a:pt x="37" y="308"/>
                    </a:lnTo>
                    <a:lnTo>
                      <a:pt x="37" y="308"/>
                    </a:lnTo>
                    <a:lnTo>
                      <a:pt x="37" y="309"/>
                    </a:lnTo>
                    <a:lnTo>
                      <a:pt x="36" y="309"/>
                    </a:lnTo>
                    <a:lnTo>
                      <a:pt x="36" y="311"/>
                    </a:lnTo>
                    <a:lnTo>
                      <a:pt x="36" y="311"/>
                    </a:lnTo>
                    <a:lnTo>
                      <a:pt x="35" y="312"/>
                    </a:lnTo>
                    <a:lnTo>
                      <a:pt x="35" y="312"/>
                    </a:lnTo>
                    <a:lnTo>
                      <a:pt x="34" y="312"/>
                    </a:lnTo>
                    <a:lnTo>
                      <a:pt x="34" y="313"/>
                    </a:lnTo>
                    <a:lnTo>
                      <a:pt x="33" y="313"/>
                    </a:lnTo>
                    <a:lnTo>
                      <a:pt x="33" y="314"/>
                    </a:lnTo>
                    <a:lnTo>
                      <a:pt x="31" y="314"/>
                    </a:lnTo>
                    <a:lnTo>
                      <a:pt x="31" y="315"/>
                    </a:lnTo>
                    <a:lnTo>
                      <a:pt x="30" y="315"/>
                    </a:lnTo>
                    <a:lnTo>
                      <a:pt x="29" y="315"/>
                    </a:lnTo>
                    <a:lnTo>
                      <a:pt x="29" y="317"/>
                    </a:lnTo>
                    <a:lnTo>
                      <a:pt x="28" y="317"/>
                    </a:lnTo>
                    <a:lnTo>
                      <a:pt x="27" y="318"/>
                    </a:lnTo>
                    <a:lnTo>
                      <a:pt x="27" y="318"/>
                    </a:lnTo>
                    <a:lnTo>
                      <a:pt x="25" y="318"/>
                    </a:lnTo>
                    <a:lnTo>
                      <a:pt x="24" y="319"/>
                    </a:lnTo>
                    <a:lnTo>
                      <a:pt x="24" y="319"/>
                    </a:lnTo>
                    <a:lnTo>
                      <a:pt x="23" y="319"/>
                    </a:lnTo>
                    <a:lnTo>
                      <a:pt x="22" y="320"/>
                    </a:lnTo>
                    <a:lnTo>
                      <a:pt x="21" y="320"/>
                    </a:lnTo>
                    <a:lnTo>
                      <a:pt x="19" y="320"/>
                    </a:lnTo>
                    <a:lnTo>
                      <a:pt x="19" y="321"/>
                    </a:lnTo>
                    <a:lnTo>
                      <a:pt x="18" y="321"/>
                    </a:lnTo>
                    <a:lnTo>
                      <a:pt x="17" y="321"/>
                    </a:lnTo>
                    <a:lnTo>
                      <a:pt x="16" y="321"/>
                    </a:lnTo>
                    <a:lnTo>
                      <a:pt x="15" y="323"/>
                    </a:lnTo>
                    <a:lnTo>
                      <a:pt x="15" y="323"/>
                    </a:lnTo>
                    <a:lnTo>
                      <a:pt x="14" y="323"/>
                    </a:lnTo>
                    <a:lnTo>
                      <a:pt x="12" y="323"/>
                    </a:lnTo>
                    <a:lnTo>
                      <a:pt x="12" y="323"/>
                    </a:lnTo>
                    <a:lnTo>
                      <a:pt x="11" y="323"/>
                    </a:lnTo>
                    <a:lnTo>
                      <a:pt x="10" y="323"/>
                    </a:lnTo>
                    <a:lnTo>
                      <a:pt x="10" y="323"/>
                    </a:lnTo>
                    <a:lnTo>
                      <a:pt x="9" y="323"/>
                    </a:lnTo>
                    <a:lnTo>
                      <a:pt x="8" y="323"/>
                    </a:lnTo>
                    <a:lnTo>
                      <a:pt x="8" y="323"/>
                    </a:lnTo>
                    <a:lnTo>
                      <a:pt x="6" y="323"/>
                    </a:lnTo>
                    <a:lnTo>
                      <a:pt x="6" y="323"/>
                    </a:lnTo>
                    <a:lnTo>
                      <a:pt x="5" y="323"/>
                    </a:lnTo>
                    <a:lnTo>
                      <a:pt x="5" y="323"/>
                    </a:lnTo>
                    <a:lnTo>
                      <a:pt x="4" y="323"/>
                    </a:lnTo>
                    <a:lnTo>
                      <a:pt x="4" y="323"/>
                    </a:lnTo>
                    <a:lnTo>
                      <a:pt x="3" y="323"/>
                    </a:lnTo>
                    <a:lnTo>
                      <a:pt x="3" y="323"/>
                    </a:lnTo>
                    <a:lnTo>
                      <a:pt x="3" y="321"/>
                    </a:lnTo>
                    <a:lnTo>
                      <a:pt x="2" y="321"/>
                    </a:lnTo>
                    <a:lnTo>
                      <a:pt x="2" y="321"/>
                    </a:lnTo>
                    <a:lnTo>
                      <a:pt x="2" y="321"/>
                    </a:lnTo>
                    <a:lnTo>
                      <a:pt x="2" y="320"/>
                    </a:lnTo>
                    <a:lnTo>
                      <a:pt x="2" y="320"/>
                    </a:lnTo>
                    <a:lnTo>
                      <a:pt x="2" y="320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9"/>
                    </a:lnTo>
                    <a:lnTo>
                      <a:pt x="0" y="3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" name="Freeform 35"/>
              <p:cNvSpPr>
                <a:spLocks noEditPoints="1"/>
              </p:cNvSpPr>
              <p:nvPr/>
            </p:nvSpPr>
            <p:spPr bwMode="auto">
              <a:xfrm>
                <a:off x="4735514" y="4557714"/>
                <a:ext cx="96838" cy="515938"/>
              </a:xfrm>
              <a:custGeom>
                <a:avLst/>
                <a:gdLst>
                  <a:gd name="T0" fmla="*/ 24 w 61"/>
                  <a:gd name="T1" fmla="*/ 17 h 325"/>
                  <a:gd name="T2" fmla="*/ 25 w 61"/>
                  <a:gd name="T3" fmla="*/ 14 h 325"/>
                  <a:gd name="T4" fmla="*/ 27 w 61"/>
                  <a:gd name="T5" fmla="*/ 12 h 325"/>
                  <a:gd name="T6" fmla="*/ 29 w 61"/>
                  <a:gd name="T7" fmla="*/ 11 h 325"/>
                  <a:gd name="T8" fmla="*/ 31 w 61"/>
                  <a:gd name="T9" fmla="*/ 8 h 325"/>
                  <a:gd name="T10" fmla="*/ 35 w 61"/>
                  <a:gd name="T11" fmla="*/ 6 h 325"/>
                  <a:gd name="T12" fmla="*/ 39 w 61"/>
                  <a:gd name="T13" fmla="*/ 5 h 325"/>
                  <a:gd name="T14" fmla="*/ 42 w 61"/>
                  <a:gd name="T15" fmla="*/ 2 h 325"/>
                  <a:gd name="T16" fmla="*/ 46 w 61"/>
                  <a:gd name="T17" fmla="*/ 1 h 325"/>
                  <a:gd name="T18" fmla="*/ 49 w 61"/>
                  <a:gd name="T19" fmla="*/ 1 h 325"/>
                  <a:gd name="T20" fmla="*/ 53 w 61"/>
                  <a:gd name="T21" fmla="*/ 0 h 325"/>
                  <a:gd name="T22" fmla="*/ 55 w 61"/>
                  <a:gd name="T23" fmla="*/ 0 h 325"/>
                  <a:gd name="T24" fmla="*/ 58 w 61"/>
                  <a:gd name="T25" fmla="*/ 1 h 325"/>
                  <a:gd name="T26" fmla="*/ 60 w 61"/>
                  <a:gd name="T27" fmla="*/ 1 h 325"/>
                  <a:gd name="T28" fmla="*/ 61 w 61"/>
                  <a:gd name="T29" fmla="*/ 2 h 325"/>
                  <a:gd name="T30" fmla="*/ 61 w 61"/>
                  <a:gd name="T31" fmla="*/ 4 h 325"/>
                  <a:gd name="T32" fmla="*/ 37 w 61"/>
                  <a:gd name="T33" fmla="*/ 308 h 325"/>
                  <a:gd name="T34" fmla="*/ 4 w 61"/>
                  <a:gd name="T35" fmla="*/ 276 h 325"/>
                  <a:gd name="T36" fmla="*/ 8 w 61"/>
                  <a:gd name="T37" fmla="*/ 223 h 325"/>
                  <a:gd name="T38" fmla="*/ 11 w 61"/>
                  <a:gd name="T39" fmla="*/ 177 h 325"/>
                  <a:gd name="T40" fmla="*/ 15 w 61"/>
                  <a:gd name="T41" fmla="*/ 136 h 325"/>
                  <a:gd name="T42" fmla="*/ 17 w 61"/>
                  <a:gd name="T43" fmla="*/ 102 h 325"/>
                  <a:gd name="T44" fmla="*/ 19 w 61"/>
                  <a:gd name="T45" fmla="*/ 72 h 325"/>
                  <a:gd name="T46" fmla="*/ 21 w 61"/>
                  <a:gd name="T47" fmla="*/ 45 h 325"/>
                  <a:gd name="T48" fmla="*/ 23 w 61"/>
                  <a:gd name="T49" fmla="*/ 23 h 325"/>
                  <a:gd name="T50" fmla="*/ 60 w 61"/>
                  <a:gd name="T51" fmla="*/ 16 h 325"/>
                  <a:gd name="T52" fmla="*/ 58 w 61"/>
                  <a:gd name="T53" fmla="*/ 38 h 325"/>
                  <a:gd name="T54" fmla="*/ 55 w 61"/>
                  <a:gd name="T55" fmla="*/ 66 h 325"/>
                  <a:gd name="T56" fmla="*/ 54 w 61"/>
                  <a:gd name="T57" fmla="*/ 97 h 325"/>
                  <a:gd name="T58" fmla="*/ 50 w 61"/>
                  <a:gd name="T59" fmla="*/ 133 h 325"/>
                  <a:gd name="T60" fmla="*/ 48 w 61"/>
                  <a:gd name="T61" fmla="*/ 174 h 325"/>
                  <a:gd name="T62" fmla="*/ 45 w 61"/>
                  <a:gd name="T63" fmla="*/ 223 h 325"/>
                  <a:gd name="T64" fmla="*/ 40 w 61"/>
                  <a:gd name="T65" fmla="*/ 278 h 325"/>
                  <a:gd name="T66" fmla="*/ 0 w 61"/>
                  <a:gd name="T67" fmla="*/ 321 h 325"/>
                  <a:gd name="T68" fmla="*/ 37 w 61"/>
                  <a:gd name="T69" fmla="*/ 309 h 325"/>
                  <a:gd name="T70" fmla="*/ 36 w 61"/>
                  <a:gd name="T71" fmla="*/ 312 h 325"/>
                  <a:gd name="T72" fmla="*/ 35 w 61"/>
                  <a:gd name="T73" fmla="*/ 314 h 325"/>
                  <a:gd name="T74" fmla="*/ 33 w 61"/>
                  <a:gd name="T75" fmla="*/ 316 h 325"/>
                  <a:gd name="T76" fmla="*/ 30 w 61"/>
                  <a:gd name="T77" fmla="*/ 318 h 325"/>
                  <a:gd name="T78" fmla="*/ 27 w 61"/>
                  <a:gd name="T79" fmla="*/ 320 h 325"/>
                  <a:gd name="T80" fmla="*/ 23 w 61"/>
                  <a:gd name="T81" fmla="*/ 321 h 325"/>
                  <a:gd name="T82" fmla="*/ 19 w 61"/>
                  <a:gd name="T83" fmla="*/ 322 h 325"/>
                  <a:gd name="T84" fmla="*/ 16 w 61"/>
                  <a:gd name="T85" fmla="*/ 324 h 325"/>
                  <a:gd name="T86" fmla="*/ 12 w 61"/>
                  <a:gd name="T87" fmla="*/ 325 h 325"/>
                  <a:gd name="T88" fmla="*/ 9 w 61"/>
                  <a:gd name="T89" fmla="*/ 325 h 325"/>
                  <a:gd name="T90" fmla="*/ 6 w 61"/>
                  <a:gd name="T91" fmla="*/ 325 h 325"/>
                  <a:gd name="T92" fmla="*/ 4 w 61"/>
                  <a:gd name="T93" fmla="*/ 325 h 325"/>
                  <a:gd name="T94" fmla="*/ 2 w 61"/>
                  <a:gd name="T95" fmla="*/ 324 h 325"/>
                  <a:gd name="T96" fmla="*/ 0 w 61"/>
                  <a:gd name="T97" fmla="*/ 322 h 325"/>
                  <a:gd name="T98" fmla="*/ 0 w 61"/>
                  <a:gd name="T99" fmla="*/ 321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1" h="325">
                    <a:moveTo>
                      <a:pt x="61" y="5"/>
                    </a:moveTo>
                    <a:lnTo>
                      <a:pt x="24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9" y="5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2" y="2"/>
                    </a:lnTo>
                    <a:lnTo>
                      <a:pt x="43" y="2"/>
                    </a:lnTo>
                    <a:lnTo>
                      <a:pt x="45" y="2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1"/>
                    </a:lnTo>
                    <a:lnTo>
                      <a:pt x="48" y="1"/>
                    </a:lnTo>
                    <a:lnTo>
                      <a:pt x="49" y="1"/>
                    </a:lnTo>
                    <a:lnTo>
                      <a:pt x="50" y="1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1" y="2"/>
                    </a:lnTo>
                    <a:lnTo>
                      <a:pt x="61" y="2"/>
                    </a:lnTo>
                    <a:lnTo>
                      <a:pt x="61" y="4"/>
                    </a:lnTo>
                    <a:lnTo>
                      <a:pt x="61" y="4"/>
                    </a:lnTo>
                    <a:lnTo>
                      <a:pt x="61" y="4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1" y="5"/>
                    </a:lnTo>
                    <a:close/>
                    <a:moveTo>
                      <a:pt x="37" y="308"/>
                    </a:moveTo>
                    <a:lnTo>
                      <a:pt x="0" y="321"/>
                    </a:lnTo>
                    <a:lnTo>
                      <a:pt x="2" y="306"/>
                    </a:lnTo>
                    <a:lnTo>
                      <a:pt x="3" y="290"/>
                    </a:lnTo>
                    <a:lnTo>
                      <a:pt x="4" y="276"/>
                    </a:lnTo>
                    <a:lnTo>
                      <a:pt x="5" y="263"/>
                    </a:lnTo>
                    <a:lnTo>
                      <a:pt x="6" y="248"/>
                    </a:lnTo>
                    <a:lnTo>
                      <a:pt x="8" y="235"/>
                    </a:lnTo>
                    <a:lnTo>
                      <a:pt x="8" y="223"/>
                    </a:lnTo>
                    <a:lnTo>
                      <a:pt x="9" y="210"/>
                    </a:lnTo>
                    <a:lnTo>
                      <a:pt x="10" y="199"/>
                    </a:lnTo>
                    <a:lnTo>
                      <a:pt x="11" y="187"/>
                    </a:lnTo>
                    <a:lnTo>
                      <a:pt x="11" y="177"/>
                    </a:lnTo>
                    <a:lnTo>
                      <a:pt x="12" y="166"/>
                    </a:lnTo>
                    <a:lnTo>
                      <a:pt x="13" y="155"/>
                    </a:lnTo>
                    <a:lnTo>
                      <a:pt x="13" y="146"/>
                    </a:lnTo>
                    <a:lnTo>
                      <a:pt x="15" y="136"/>
                    </a:lnTo>
                    <a:lnTo>
                      <a:pt x="15" y="127"/>
                    </a:lnTo>
                    <a:lnTo>
                      <a:pt x="16" y="118"/>
                    </a:lnTo>
                    <a:lnTo>
                      <a:pt x="16" y="110"/>
                    </a:lnTo>
                    <a:lnTo>
                      <a:pt x="17" y="102"/>
                    </a:lnTo>
                    <a:lnTo>
                      <a:pt x="17" y="93"/>
                    </a:lnTo>
                    <a:lnTo>
                      <a:pt x="18" y="86"/>
                    </a:lnTo>
                    <a:lnTo>
                      <a:pt x="18" y="79"/>
                    </a:lnTo>
                    <a:lnTo>
                      <a:pt x="19" y="72"/>
                    </a:lnTo>
                    <a:lnTo>
                      <a:pt x="19" y="65"/>
                    </a:lnTo>
                    <a:lnTo>
                      <a:pt x="21" y="57"/>
                    </a:lnTo>
                    <a:lnTo>
                      <a:pt x="21" y="51"/>
                    </a:lnTo>
                    <a:lnTo>
                      <a:pt x="21" y="45"/>
                    </a:lnTo>
                    <a:lnTo>
                      <a:pt x="22" y="39"/>
                    </a:lnTo>
                    <a:lnTo>
                      <a:pt x="22" y="33"/>
                    </a:lnTo>
                    <a:lnTo>
                      <a:pt x="23" y="28"/>
                    </a:lnTo>
                    <a:lnTo>
                      <a:pt x="23" y="23"/>
                    </a:lnTo>
                    <a:lnTo>
                      <a:pt x="24" y="17"/>
                    </a:lnTo>
                    <a:lnTo>
                      <a:pt x="61" y="5"/>
                    </a:lnTo>
                    <a:lnTo>
                      <a:pt x="61" y="10"/>
                    </a:lnTo>
                    <a:lnTo>
                      <a:pt x="60" y="16"/>
                    </a:lnTo>
                    <a:lnTo>
                      <a:pt x="60" y="22"/>
                    </a:lnTo>
                    <a:lnTo>
                      <a:pt x="59" y="26"/>
                    </a:lnTo>
                    <a:lnTo>
                      <a:pt x="59" y="32"/>
                    </a:lnTo>
                    <a:lnTo>
                      <a:pt x="58" y="38"/>
                    </a:lnTo>
                    <a:lnTo>
                      <a:pt x="58" y="45"/>
                    </a:lnTo>
                    <a:lnTo>
                      <a:pt x="56" y="51"/>
                    </a:lnTo>
                    <a:lnTo>
                      <a:pt x="56" y="59"/>
                    </a:lnTo>
                    <a:lnTo>
                      <a:pt x="55" y="66"/>
                    </a:lnTo>
                    <a:lnTo>
                      <a:pt x="55" y="73"/>
                    </a:lnTo>
                    <a:lnTo>
                      <a:pt x="55" y="81"/>
                    </a:lnTo>
                    <a:lnTo>
                      <a:pt x="54" y="88"/>
                    </a:lnTo>
                    <a:lnTo>
                      <a:pt x="54" y="97"/>
                    </a:lnTo>
                    <a:lnTo>
                      <a:pt x="53" y="105"/>
                    </a:lnTo>
                    <a:lnTo>
                      <a:pt x="52" y="115"/>
                    </a:lnTo>
                    <a:lnTo>
                      <a:pt x="52" y="123"/>
                    </a:lnTo>
                    <a:lnTo>
                      <a:pt x="50" y="133"/>
                    </a:lnTo>
                    <a:lnTo>
                      <a:pt x="50" y="143"/>
                    </a:lnTo>
                    <a:lnTo>
                      <a:pt x="49" y="153"/>
                    </a:lnTo>
                    <a:lnTo>
                      <a:pt x="49" y="164"/>
                    </a:lnTo>
                    <a:lnTo>
                      <a:pt x="48" y="174"/>
                    </a:lnTo>
                    <a:lnTo>
                      <a:pt x="47" y="186"/>
                    </a:lnTo>
                    <a:lnTo>
                      <a:pt x="46" y="198"/>
                    </a:lnTo>
                    <a:lnTo>
                      <a:pt x="46" y="210"/>
                    </a:lnTo>
                    <a:lnTo>
                      <a:pt x="45" y="223"/>
                    </a:lnTo>
                    <a:lnTo>
                      <a:pt x="43" y="236"/>
                    </a:lnTo>
                    <a:lnTo>
                      <a:pt x="42" y="250"/>
                    </a:lnTo>
                    <a:lnTo>
                      <a:pt x="41" y="264"/>
                    </a:lnTo>
                    <a:lnTo>
                      <a:pt x="40" y="278"/>
                    </a:lnTo>
                    <a:lnTo>
                      <a:pt x="39" y="293"/>
                    </a:lnTo>
                    <a:lnTo>
                      <a:pt x="37" y="308"/>
                    </a:lnTo>
                    <a:lnTo>
                      <a:pt x="37" y="308"/>
                    </a:lnTo>
                    <a:close/>
                    <a:moveTo>
                      <a:pt x="0" y="321"/>
                    </a:moveTo>
                    <a:lnTo>
                      <a:pt x="37" y="308"/>
                    </a:lnTo>
                    <a:lnTo>
                      <a:pt x="37" y="309"/>
                    </a:lnTo>
                    <a:lnTo>
                      <a:pt x="37" y="309"/>
                    </a:lnTo>
                    <a:lnTo>
                      <a:pt x="37" y="309"/>
                    </a:lnTo>
                    <a:lnTo>
                      <a:pt x="37" y="310"/>
                    </a:lnTo>
                    <a:lnTo>
                      <a:pt x="37" y="310"/>
                    </a:lnTo>
                    <a:lnTo>
                      <a:pt x="36" y="312"/>
                    </a:lnTo>
                    <a:lnTo>
                      <a:pt x="36" y="312"/>
                    </a:lnTo>
                    <a:lnTo>
                      <a:pt x="36" y="313"/>
                    </a:lnTo>
                    <a:lnTo>
                      <a:pt x="35" y="313"/>
                    </a:lnTo>
                    <a:lnTo>
                      <a:pt x="35" y="313"/>
                    </a:lnTo>
                    <a:lnTo>
                      <a:pt x="35" y="314"/>
                    </a:lnTo>
                    <a:lnTo>
                      <a:pt x="34" y="314"/>
                    </a:lnTo>
                    <a:lnTo>
                      <a:pt x="34" y="315"/>
                    </a:lnTo>
                    <a:lnTo>
                      <a:pt x="33" y="315"/>
                    </a:lnTo>
                    <a:lnTo>
                      <a:pt x="33" y="316"/>
                    </a:lnTo>
                    <a:lnTo>
                      <a:pt x="31" y="316"/>
                    </a:lnTo>
                    <a:lnTo>
                      <a:pt x="31" y="316"/>
                    </a:lnTo>
                    <a:lnTo>
                      <a:pt x="30" y="318"/>
                    </a:lnTo>
                    <a:lnTo>
                      <a:pt x="30" y="318"/>
                    </a:lnTo>
                    <a:lnTo>
                      <a:pt x="29" y="319"/>
                    </a:lnTo>
                    <a:lnTo>
                      <a:pt x="28" y="319"/>
                    </a:lnTo>
                    <a:lnTo>
                      <a:pt x="28" y="319"/>
                    </a:lnTo>
                    <a:lnTo>
                      <a:pt x="27" y="320"/>
                    </a:lnTo>
                    <a:lnTo>
                      <a:pt x="25" y="320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3" y="321"/>
                    </a:lnTo>
                    <a:lnTo>
                      <a:pt x="22" y="322"/>
                    </a:lnTo>
                    <a:lnTo>
                      <a:pt x="21" y="322"/>
                    </a:lnTo>
                    <a:lnTo>
                      <a:pt x="21" y="322"/>
                    </a:lnTo>
                    <a:lnTo>
                      <a:pt x="19" y="322"/>
                    </a:lnTo>
                    <a:lnTo>
                      <a:pt x="18" y="324"/>
                    </a:lnTo>
                    <a:lnTo>
                      <a:pt x="17" y="324"/>
                    </a:lnTo>
                    <a:lnTo>
                      <a:pt x="16" y="324"/>
                    </a:lnTo>
                    <a:lnTo>
                      <a:pt x="16" y="324"/>
                    </a:lnTo>
                    <a:lnTo>
                      <a:pt x="15" y="325"/>
                    </a:lnTo>
                    <a:lnTo>
                      <a:pt x="13" y="325"/>
                    </a:lnTo>
                    <a:lnTo>
                      <a:pt x="12" y="325"/>
                    </a:lnTo>
                    <a:lnTo>
                      <a:pt x="12" y="325"/>
                    </a:lnTo>
                    <a:lnTo>
                      <a:pt x="11" y="325"/>
                    </a:lnTo>
                    <a:lnTo>
                      <a:pt x="10" y="325"/>
                    </a:lnTo>
                    <a:lnTo>
                      <a:pt x="10" y="325"/>
                    </a:lnTo>
                    <a:lnTo>
                      <a:pt x="9" y="325"/>
                    </a:lnTo>
                    <a:lnTo>
                      <a:pt x="8" y="325"/>
                    </a:lnTo>
                    <a:lnTo>
                      <a:pt x="8" y="325"/>
                    </a:lnTo>
                    <a:lnTo>
                      <a:pt x="6" y="325"/>
                    </a:lnTo>
                    <a:lnTo>
                      <a:pt x="6" y="325"/>
                    </a:lnTo>
                    <a:lnTo>
                      <a:pt x="5" y="325"/>
                    </a:lnTo>
                    <a:lnTo>
                      <a:pt x="5" y="325"/>
                    </a:lnTo>
                    <a:lnTo>
                      <a:pt x="4" y="325"/>
                    </a:lnTo>
                    <a:lnTo>
                      <a:pt x="4" y="325"/>
                    </a:lnTo>
                    <a:lnTo>
                      <a:pt x="3" y="325"/>
                    </a:lnTo>
                    <a:lnTo>
                      <a:pt x="3" y="325"/>
                    </a:lnTo>
                    <a:lnTo>
                      <a:pt x="3" y="325"/>
                    </a:lnTo>
                    <a:lnTo>
                      <a:pt x="2" y="324"/>
                    </a:lnTo>
                    <a:lnTo>
                      <a:pt x="2" y="324"/>
                    </a:lnTo>
                    <a:lnTo>
                      <a:pt x="2" y="324"/>
                    </a:lnTo>
                    <a:lnTo>
                      <a:pt x="2" y="324"/>
                    </a:lnTo>
                    <a:lnTo>
                      <a:pt x="0" y="322"/>
                    </a:lnTo>
                    <a:lnTo>
                      <a:pt x="0" y="322"/>
                    </a:lnTo>
                    <a:lnTo>
                      <a:pt x="0" y="322"/>
                    </a:lnTo>
                    <a:lnTo>
                      <a:pt x="0" y="322"/>
                    </a:lnTo>
                    <a:lnTo>
                      <a:pt x="0" y="321"/>
                    </a:lnTo>
                    <a:lnTo>
                      <a:pt x="0" y="3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" name="Freeform 36"/>
              <p:cNvSpPr>
                <a:spLocks noEditPoints="1"/>
              </p:cNvSpPr>
              <p:nvPr/>
            </p:nvSpPr>
            <p:spPr bwMode="auto">
              <a:xfrm>
                <a:off x="4960939" y="4556126"/>
                <a:ext cx="95250" cy="519113"/>
              </a:xfrm>
              <a:custGeom>
                <a:avLst/>
                <a:gdLst>
                  <a:gd name="T0" fmla="*/ 23 w 60"/>
                  <a:gd name="T1" fmla="*/ 15 h 327"/>
                  <a:gd name="T2" fmla="*/ 24 w 60"/>
                  <a:gd name="T3" fmla="*/ 13 h 327"/>
                  <a:gd name="T4" fmla="*/ 27 w 60"/>
                  <a:gd name="T5" fmla="*/ 11 h 327"/>
                  <a:gd name="T6" fmla="*/ 29 w 60"/>
                  <a:gd name="T7" fmla="*/ 9 h 327"/>
                  <a:gd name="T8" fmla="*/ 31 w 60"/>
                  <a:gd name="T9" fmla="*/ 7 h 327"/>
                  <a:gd name="T10" fmla="*/ 35 w 60"/>
                  <a:gd name="T11" fmla="*/ 5 h 327"/>
                  <a:gd name="T12" fmla="*/ 39 w 60"/>
                  <a:gd name="T13" fmla="*/ 3 h 327"/>
                  <a:gd name="T14" fmla="*/ 42 w 60"/>
                  <a:gd name="T15" fmla="*/ 2 h 327"/>
                  <a:gd name="T16" fmla="*/ 46 w 60"/>
                  <a:gd name="T17" fmla="*/ 1 h 327"/>
                  <a:gd name="T18" fmla="*/ 49 w 60"/>
                  <a:gd name="T19" fmla="*/ 0 h 327"/>
                  <a:gd name="T20" fmla="*/ 53 w 60"/>
                  <a:gd name="T21" fmla="*/ 0 h 327"/>
                  <a:gd name="T22" fmla="*/ 55 w 60"/>
                  <a:gd name="T23" fmla="*/ 0 h 327"/>
                  <a:gd name="T24" fmla="*/ 58 w 60"/>
                  <a:gd name="T25" fmla="*/ 1 h 327"/>
                  <a:gd name="T26" fmla="*/ 59 w 60"/>
                  <a:gd name="T27" fmla="*/ 1 h 327"/>
                  <a:gd name="T28" fmla="*/ 60 w 60"/>
                  <a:gd name="T29" fmla="*/ 3 h 327"/>
                  <a:gd name="T30" fmla="*/ 60 w 60"/>
                  <a:gd name="T31" fmla="*/ 5 h 327"/>
                  <a:gd name="T32" fmla="*/ 37 w 60"/>
                  <a:gd name="T33" fmla="*/ 310 h 327"/>
                  <a:gd name="T34" fmla="*/ 2 w 60"/>
                  <a:gd name="T35" fmla="*/ 302 h 327"/>
                  <a:gd name="T36" fmla="*/ 4 w 60"/>
                  <a:gd name="T37" fmla="*/ 265 h 327"/>
                  <a:gd name="T38" fmla="*/ 6 w 60"/>
                  <a:gd name="T39" fmla="*/ 222 h 327"/>
                  <a:gd name="T40" fmla="*/ 9 w 60"/>
                  <a:gd name="T41" fmla="*/ 175 h 327"/>
                  <a:gd name="T42" fmla="*/ 11 w 60"/>
                  <a:gd name="T43" fmla="*/ 130 h 327"/>
                  <a:gd name="T44" fmla="*/ 14 w 60"/>
                  <a:gd name="T45" fmla="*/ 87 h 327"/>
                  <a:gd name="T46" fmla="*/ 17 w 60"/>
                  <a:gd name="T47" fmla="*/ 50 h 327"/>
                  <a:gd name="T48" fmla="*/ 22 w 60"/>
                  <a:gd name="T49" fmla="*/ 21 h 327"/>
                  <a:gd name="T50" fmla="*/ 58 w 60"/>
                  <a:gd name="T51" fmla="*/ 17 h 327"/>
                  <a:gd name="T52" fmla="*/ 53 w 60"/>
                  <a:gd name="T53" fmla="*/ 46 h 327"/>
                  <a:gd name="T54" fmla="*/ 51 w 60"/>
                  <a:gd name="T55" fmla="*/ 85 h 327"/>
                  <a:gd name="T56" fmla="*/ 47 w 60"/>
                  <a:gd name="T57" fmla="*/ 129 h 327"/>
                  <a:gd name="T58" fmla="*/ 46 w 60"/>
                  <a:gd name="T59" fmla="*/ 174 h 327"/>
                  <a:gd name="T60" fmla="*/ 43 w 60"/>
                  <a:gd name="T61" fmla="*/ 220 h 327"/>
                  <a:gd name="T62" fmla="*/ 41 w 60"/>
                  <a:gd name="T63" fmla="*/ 261 h 327"/>
                  <a:gd name="T64" fmla="*/ 39 w 60"/>
                  <a:gd name="T65" fmla="*/ 297 h 327"/>
                  <a:gd name="T66" fmla="*/ 0 w 60"/>
                  <a:gd name="T67" fmla="*/ 323 h 327"/>
                  <a:gd name="T68" fmla="*/ 37 w 60"/>
                  <a:gd name="T69" fmla="*/ 313 h 327"/>
                  <a:gd name="T70" fmla="*/ 36 w 60"/>
                  <a:gd name="T71" fmla="*/ 314 h 327"/>
                  <a:gd name="T72" fmla="*/ 34 w 60"/>
                  <a:gd name="T73" fmla="*/ 316 h 327"/>
                  <a:gd name="T74" fmla="*/ 31 w 60"/>
                  <a:gd name="T75" fmla="*/ 319 h 327"/>
                  <a:gd name="T76" fmla="*/ 29 w 60"/>
                  <a:gd name="T77" fmla="*/ 320 h 327"/>
                  <a:gd name="T78" fmla="*/ 25 w 60"/>
                  <a:gd name="T79" fmla="*/ 322 h 327"/>
                  <a:gd name="T80" fmla="*/ 22 w 60"/>
                  <a:gd name="T81" fmla="*/ 323 h 327"/>
                  <a:gd name="T82" fmla="*/ 18 w 60"/>
                  <a:gd name="T83" fmla="*/ 326 h 327"/>
                  <a:gd name="T84" fmla="*/ 15 w 60"/>
                  <a:gd name="T85" fmla="*/ 327 h 327"/>
                  <a:gd name="T86" fmla="*/ 11 w 60"/>
                  <a:gd name="T87" fmla="*/ 327 h 327"/>
                  <a:gd name="T88" fmla="*/ 8 w 60"/>
                  <a:gd name="T89" fmla="*/ 327 h 327"/>
                  <a:gd name="T90" fmla="*/ 5 w 60"/>
                  <a:gd name="T91" fmla="*/ 327 h 327"/>
                  <a:gd name="T92" fmla="*/ 3 w 60"/>
                  <a:gd name="T93" fmla="*/ 327 h 327"/>
                  <a:gd name="T94" fmla="*/ 2 w 60"/>
                  <a:gd name="T95" fmla="*/ 326 h 327"/>
                  <a:gd name="T96" fmla="*/ 0 w 60"/>
                  <a:gd name="T97" fmla="*/ 325 h 327"/>
                  <a:gd name="T98" fmla="*/ 0 w 60"/>
                  <a:gd name="T99" fmla="*/ 323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0" h="327">
                    <a:moveTo>
                      <a:pt x="60" y="6"/>
                    </a:moveTo>
                    <a:lnTo>
                      <a:pt x="23" y="17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4" y="14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8" y="9"/>
                    </a:lnTo>
                    <a:lnTo>
                      <a:pt x="28" y="9"/>
                    </a:lnTo>
                    <a:lnTo>
                      <a:pt x="29" y="9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3" y="7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2" y="2"/>
                    </a:lnTo>
                    <a:lnTo>
                      <a:pt x="43" y="2"/>
                    </a:lnTo>
                    <a:lnTo>
                      <a:pt x="45" y="1"/>
                    </a:lnTo>
                    <a:lnTo>
                      <a:pt x="45" y="1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1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1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3"/>
                    </a:lnTo>
                    <a:lnTo>
                      <a:pt x="60" y="3"/>
                    </a:lnTo>
                    <a:lnTo>
                      <a:pt x="60" y="3"/>
                    </a:lnTo>
                    <a:lnTo>
                      <a:pt x="60" y="5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0" y="6"/>
                    </a:lnTo>
                    <a:close/>
                    <a:moveTo>
                      <a:pt x="37" y="310"/>
                    </a:moveTo>
                    <a:lnTo>
                      <a:pt x="0" y="323"/>
                    </a:lnTo>
                    <a:lnTo>
                      <a:pt x="0" y="316"/>
                    </a:lnTo>
                    <a:lnTo>
                      <a:pt x="2" y="309"/>
                    </a:lnTo>
                    <a:lnTo>
                      <a:pt x="2" y="302"/>
                    </a:lnTo>
                    <a:lnTo>
                      <a:pt x="3" y="292"/>
                    </a:lnTo>
                    <a:lnTo>
                      <a:pt x="3" y="284"/>
                    </a:lnTo>
                    <a:lnTo>
                      <a:pt x="4" y="274"/>
                    </a:lnTo>
                    <a:lnTo>
                      <a:pt x="4" y="265"/>
                    </a:lnTo>
                    <a:lnTo>
                      <a:pt x="5" y="254"/>
                    </a:lnTo>
                    <a:lnTo>
                      <a:pt x="5" y="243"/>
                    </a:lnTo>
                    <a:lnTo>
                      <a:pt x="6" y="233"/>
                    </a:lnTo>
                    <a:lnTo>
                      <a:pt x="6" y="222"/>
                    </a:lnTo>
                    <a:lnTo>
                      <a:pt x="6" y="210"/>
                    </a:lnTo>
                    <a:lnTo>
                      <a:pt x="8" y="199"/>
                    </a:lnTo>
                    <a:lnTo>
                      <a:pt x="8" y="187"/>
                    </a:lnTo>
                    <a:lnTo>
                      <a:pt x="9" y="175"/>
                    </a:lnTo>
                    <a:lnTo>
                      <a:pt x="9" y="165"/>
                    </a:lnTo>
                    <a:lnTo>
                      <a:pt x="10" y="153"/>
                    </a:lnTo>
                    <a:lnTo>
                      <a:pt x="10" y="141"/>
                    </a:lnTo>
                    <a:lnTo>
                      <a:pt x="11" y="130"/>
                    </a:lnTo>
                    <a:lnTo>
                      <a:pt x="11" y="119"/>
                    </a:lnTo>
                    <a:lnTo>
                      <a:pt x="12" y="107"/>
                    </a:lnTo>
                    <a:lnTo>
                      <a:pt x="12" y="97"/>
                    </a:lnTo>
                    <a:lnTo>
                      <a:pt x="14" y="87"/>
                    </a:lnTo>
                    <a:lnTo>
                      <a:pt x="15" y="77"/>
                    </a:lnTo>
                    <a:lnTo>
                      <a:pt x="15" y="68"/>
                    </a:lnTo>
                    <a:lnTo>
                      <a:pt x="16" y="58"/>
                    </a:lnTo>
                    <a:lnTo>
                      <a:pt x="17" y="50"/>
                    </a:lnTo>
                    <a:lnTo>
                      <a:pt x="18" y="42"/>
                    </a:lnTo>
                    <a:lnTo>
                      <a:pt x="19" y="34"/>
                    </a:lnTo>
                    <a:lnTo>
                      <a:pt x="21" y="27"/>
                    </a:lnTo>
                    <a:lnTo>
                      <a:pt x="22" y="21"/>
                    </a:lnTo>
                    <a:lnTo>
                      <a:pt x="23" y="17"/>
                    </a:lnTo>
                    <a:lnTo>
                      <a:pt x="60" y="6"/>
                    </a:lnTo>
                    <a:lnTo>
                      <a:pt x="59" y="11"/>
                    </a:lnTo>
                    <a:lnTo>
                      <a:pt x="58" y="17"/>
                    </a:lnTo>
                    <a:lnTo>
                      <a:pt x="56" y="23"/>
                    </a:lnTo>
                    <a:lnTo>
                      <a:pt x="55" y="30"/>
                    </a:lnTo>
                    <a:lnTo>
                      <a:pt x="54" y="38"/>
                    </a:lnTo>
                    <a:lnTo>
                      <a:pt x="53" y="46"/>
                    </a:lnTo>
                    <a:lnTo>
                      <a:pt x="53" y="55"/>
                    </a:lnTo>
                    <a:lnTo>
                      <a:pt x="52" y="64"/>
                    </a:lnTo>
                    <a:lnTo>
                      <a:pt x="51" y="74"/>
                    </a:lnTo>
                    <a:lnTo>
                      <a:pt x="51" y="85"/>
                    </a:lnTo>
                    <a:lnTo>
                      <a:pt x="49" y="95"/>
                    </a:lnTo>
                    <a:lnTo>
                      <a:pt x="48" y="106"/>
                    </a:lnTo>
                    <a:lnTo>
                      <a:pt x="48" y="117"/>
                    </a:lnTo>
                    <a:lnTo>
                      <a:pt x="47" y="129"/>
                    </a:lnTo>
                    <a:lnTo>
                      <a:pt x="47" y="140"/>
                    </a:lnTo>
                    <a:lnTo>
                      <a:pt x="46" y="151"/>
                    </a:lnTo>
                    <a:lnTo>
                      <a:pt x="46" y="163"/>
                    </a:lnTo>
                    <a:lnTo>
                      <a:pt x="46" y="174"/>
                    </a:lnTo>
                    <a:lnTo>
                      <a:pt x="45" y="186"/>
                    </a:lnTo>
                    <a:lnTo>
                      <a:pt x="45" y="198"/>
                    </a:lnTo>
                    <a:lnTo>
                      <a:pt x="43" y="209"/>
                    </a:lnTo>
                    <a:lnTo>
                      <a:pt x="43" y="220"/>
                    </a:lnTo>
                    <a:lnTo>
                      <a:pt x="42" y="231"/>
                    </a:lnTo>
                    <a:lnTo>
                      <a:pt x="42" y="241"/>
                    </a:lnTo>
                    <a:lnTo>
                      <a:pt x="42" y="252"/>
                    </a:lnTo>
                    <a:lnTo>
                      <a:pt x="41" y="261"/>
                    </a:lnTo>
                    <a:lnTo>
                      <a:pt x="41" y="271"/>
                    </a:lnTo>
                    <a:lnTo>
                      <a:pt x="40" y="280"/>
                    </a:lnTo>
                    <a:lnTo>
                      <a:pt x="40" y="289"/>
                    </a:lnTo>
                    <a:lnTo>
                      <a:pt x="39" y="297"/>
                    </a:lnTo>
                    <a:lnTo>
                      <a:pt x="37" y="304"/>
                    </a:lnTo>
                    <a:lnTo>
                      <a:pt x="37" y="310"/>
                    </a:lnTo>
                    <a:lnTo>
                      <a:pt x="37" y="310"/>
                    </a:lnTo>
                    <a:close/>
                    <a:moveTo>
                      <a:pt x="0" y="323"/>
                    </a:moveTo>
                    <a:lnTo>
                      <a:pt x="37" y="310"/>
                    </a:lnTo>
                    <a:lnTo>
                      <a:pt x="37" y="311"/>
                    </a:lnTo>
                    <a:lnTo>
                      <a:pt x="37" y="311"/>
                    </a:lnTo>
                    <a:lnTo>
                      <a:pt x="37" y="313"/>
                    </a:lnTo>
                    <a:lnTo>
                      <a:pt x="36" y="313"/>
                    </a:lnTo>
                    <a:lnTo>
                      <a:pt x="36" y="313"/>
                    </a:lnTo>
                    <a:lnTo>
                      <a:pt x="36" y="314"/>
                    </a:lnTo>
                    <a:lnTo>
                      <a:pt x="36" y="314"/>
                    </a:lnTo>
                    <a:lnTo>
                      <a:pt x="35" y="315"/>
                    </a:lnTo>
                    <a:lnTo>
                      <a:pt x="35" y="315"/>
                    </a:lnTo>
                    <a:lnTo>
                      <a:pt x="35" y="316"/>
                    </a:lnTo>
                    <a:lnTo>
                      <a:pt x="34" y="316"/>
                    </a:lnTo>
                    <a:lnTo>
                      <a:pt x="34" y="316"/>
                    </a:lnTo>
                    <a:lnTo>
                      <a:pt x="33" y="317"/>
                    </a:lnTo>
                    <a:lnTo>
                      <a:pt x="33" y="317"/>
                    </a:lnTo>
                    <a:lnTo>
                      <a:pt x="31" y="319"/>
                    </a:lnTo>
                    <a:lnTo>
                      <a:pt x="31" y="319"/>
                    </a:lnTo>
                    <a:lnTo>
                      <a:pt x="30" y="319"/>
                    </a:lnTo>
                    <a:lnTo>
                      <a:pt x="30" y="320"/>
                    </a:lnTo>
                    <a:lnTo>
                      <a:pt x="29" y="320"/>
                    </a:lnTo>
                    <a:lnTo>
                      <a:pt x="28" y="321"/>
                    </a:lnTo>
                    <a:lnTo>
                      <a:pt x="28" y="321"/>
                    </a:lnTo>
                    <a:lnTo>
                      <a:pt x="27" y="322"/>
                    </a:lnTo>
                    <a:lnTo>
                      <a:pt x="25" y="322"/>
                    </a:lnTo>
                    <a:lnTo>
                      <a:pt x="25" y="322"/>
                    </a:lnTo>
                    <a:lnTo>
                      <a:pt x="24" y="323"/>
                    </a:lnTo>
                    <a:lnTo>
                      <a:pt x="23" y="323"/>
                    </a:lnTo>
                    <a:lnTo>
                      <a:pt x="22" y="323"/>
                    </a:lnTo>
                    <a:lnTo>
                      <a:pt x="22" y="325"/>
                    </a:lnTo>
                    <a:lnTo>
                      <a:pt x="21" y="325"/>
                    </a:lnTo>
                    <a:lnTo>
                      <a:pt x="19" y="325"/>
                    </a:lnTo>
                    <a:lnTo>
                      <a:pt x="18" y="326"/>
                    </a:lnTo>
                    <a:lnTo>
                      <a:pt x="17" y="326"/>
                    </a:lnTo>
                    <a:lnTo>
                      <a:pt x="17" y="326"/>
                    </a:lnTo>
                    <a:lnTo>
                      <a:pt x="16" y="326"/>
                    </a:lnTo>
                    <a:lnTo>
                      <a:pt x="15" y="327"/>
                    </a:lnTo>
                    <a:lnTo>
                      <a:pt x="14" y="327"/>
                    </a:lnTo>
                    <a:lnTo>
                      <a:pt x="12" y="327"/>
                    </a:lnTo>
                    <a:lnTo>
                      <a:pt x="12" y="327"/>
                    </a:lnTo>
                    <a:lnTo>
                      <a:pt x="11" y="327"/>
                    </a:lnTo>
                    <a:lnTo>
                      <a:pt x="10" y="327"/>
                    </a:lnTo>
                    <a:lnTo>
                      <a:pt x="10" y="327"/>
                    </a:lnTo>
                    <a:lnTo>
                      <a:pt x="9" y="327"/>
                    </a:lnTo>
                    <a:lnTo>
                      <a:pt x="8" y="327"/>
                    </a:lnTo>
                    <a:lnTo>
                      <a:pt x="8" y="327"/>
                    </a:lnTo>
                    <a:lnTo>
                      <a:pt x="6" y="327"/>
                    </a:lnTo>
                    <a:lnTo>
                      <a:pt x="6" y="327"/>
                    </a:lnTo>
                    <a:lnTo>
                      <a:pt x="5" y="327"/>
                    </a:lnTo>
                    <a:lnTo>
                      <a:pt x="5" y="327"/>
                    </a:lnTo>
                    <a:lnTo>
                      <a:pt x="4" y="327"/>
                    </a:lnTo>
                    <a:lnTo>
                      <a:pt x="4" y="327"/>
                    </a:lnTo>
                    <a:lnTo>
                      <a:pt x="3" y="327"/>
                    </a:lnTo>
                    <a:lnTo>
                      <a:pt x="3" y="327"/>
                    </a:lnTo>
                    <a:lnTo>
                      <a:pt x="2" y="327"/>
                    </a:lnTo>
                    <a:lnTo>
                      <a:pt x="2" y="327"/>
                    </a:lnTo>
                    <a:lnTo>
                      <a:pt x="2" y="326"/>
                    </a:lnTo>
                    <a:lnTo>
                      <a:pt x="0" y="326"/>
                    </a:lnTo>
                    <a:lnTo>
                      <a:pt x="0" y="326"/>
                    </a:lnTo>
                    <a:lnTo>
                      <a:pt x="0" y="326"/>
                    </a:lnTo>
                    <a:lnTo>
                      <a:pt x="0" y="325"/>
                    </a:lnTo>
                    <a:lnTo>
                      <a:pt x="0" y="325"/>
                    </a:lnTo>
                    <a:lnTo>
                      <a:pt x="0" y="325"/>
                    </a:lnTo>
                    <a:lnTo>
                      <a:pt x="0" y="323"/>
                    </a:lnTo>
                    <a:lnTo>
                      <a:pt x="0" y="323"/>
                    </a:lnTo>
                    <a:lnTo>
                      <a:pt x="0" y="3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" name="Freeform 37"/>
              <p:cNvSpPr>
                <a:spLocks noEditPoints="1"/>
              </p:cNvSpPr>
              <p:nvPr/>
            </p:nvSpPr>
            <p:spPr bwMode="auto">
              <a:xfrm>
                <a:off x="5232401" y="4554539"/>
                <a:ext cx="71438" cy="523875"/>
              </a:xfrm>
              <a:custGeom>
                <a:avLst/>
                <a:gdLst>
                  <a:gd name="T0" fmla="*/ 8 w 45"/>
                  <a:gd name="T1" fmla="*/ 15 h 330"/>
                  <a:gd name="T2" fmla="*/ 10 w 45"/>
                  <a:gd name="T3" fmla="*/ 13 h 330"/>
                  <a:gd name="T4" fmla="*/ 12 w 45"/>
                  <a:gd name="T5" fmla="*/ 10 h 330"/>
                  <a:gd name="T6" fmla="*/ 14 w 45"/>
                  <a:gd name="T7" fmla="*/ 8 h 330"/>
                  <a:gd name="T8" fmla="*/ 17 w 45"/>
                  <a:gd name="T9" fmla="*/ 7 h 330"/>
                  <a:gd name="T10" fmla="*/ 20 w 45"/>
                  <a:gd name="T11" fmla="*/ 4 h 330"/>
                  <a:gd name="T12" fmla="*/ 24 w 45"/>
                  <a:gd name="T13" fmla="*/ 3 h 330"/>
                  <a:gd name="T14" fmla="*/ 28 w 45"/>
                  <a:gd name="T15" fmla="*/ 2 h 330"/>
                  <a:gd name="T16" fmla="*/ 31 w 45"/>
                  <a:gd name="T17" fmla="*/ 1 h 330"/>
                  <a:gd name="T18" fmla="*/ 35 w 45"/>
                  <a:gd name="T19" fmla="*/ 0 h 330"/>
                  <a:gd name="T20" fmla="*/ 38 w 45"/>
                  <a:gd name="T21" fmla="*/ 0 h 330"/>
                  <a:gd name="T22" fmla="*/ 41 w 45"/>
                  <a:gd name="T23" fmla="*/ 0 h 330"/>
                  <a:gd name="T24" fmla="*/ 43 w 45"/>
                  <a:gd name="T25" fmla="*/ 1 h 330"/>
                  <a:gd name="T26" fmla="*/ 44 w 45"/>
                  <a:gd name="T27" fmla="*/ 1 h 330"/>
                  <a:gd name="T28" fmla="*/ 45 w 45"/>
                  <a:gd name="T29" fmla="*/ 2 h 330"/>
                  <a:gd name="T30" fmla="*/ 45 w 45"/>
                  <a:gd name="T31" fmla="*/ 4 h 330"/>
                  <a:gd name="T32" fmla="*/ 38 w 45"/>
                  <a:gd name="T33" fmla="*/ 314 h 330"/>
                  <a:gd name="T34" fmla="*/ 2 w 45"/>
                  <a:gd name="T35" fmla="*/ 304 h 330"/>
                  <a:gd name="T36" fmla="*/ 4 w 45"/>
                  <a:gd name="T37" fmla="*/ 267 h 330"/>
                  <a:gd name="T38" fmla="*/ 2 w 45"/>
                  <a:gd name="T39" fmla="*/ 224 h 330"/>
                  <a:gd name="T40" fmla="*/ 2 w 45"/>
                  <a:gd name="T41" fmla="*/ 178 h 330"/>
                  <a:gd name="T42" fmla="*/ 1 w 45"/>
                  <a:gd name="T43" fmla="*/ 131 h 330"/>
                  <a:gd name="T44" fmla="*/ 1 w 45"/>
                  <a:gd name="T45" fmla="*/ 87 h 330"/>
                  <a:gd name="T46" fmla="*/ 4 w 45"/>
                  <a:gd name="T47" fmla="*/ 50 h 330"/>
                  <a:gd name="T48" fmla="*/ 7 w 45"/>
                  <a:gd name="T49" fmla="*/ 21 h 330"/>
                  <a:gd name="T50" fmla="*/ 43 w 45"/>
                  <a:gd name="T51" fmla="*/ 15 h 330"/>
                  <a:gd name="T52" fmla="*/ 41 w 45"/>
                  <a:gd name="T53" fmla="*/ 45 h 330"/>
                  <a:gd name="T54" fmla="*/ 39 w 45"/>
                  <a:gd name="T55" fmla="*/ 84 h 330"/>
                  <a:gd name="T56" fmla="*/ 39 w 45"/>
                  <a:gd name="T57" fmla="*/ 129 h 330"/>
                  <a:gd name="T58" fmla="*/ 39 w 45"/>
                  <a:gd name="T59" fmla="*/ 175 h 330"/>
                  <a:gd name="T60" fmla="*/ 41 w 45"/>
                  <a:gd name="T61" fmla="*/ 222 h 330"/>
                  <a:gd name="T62" fmla="*/ 41 w 45"/>
                  <a:gd name="T63" fmla="*/ 264 h 330"/>
                  <a:gd name="T64" fmla="*/ 39 w 45"/>
                  <a:gd name="T65" fmla="*/ 299 h 330"/>
                  <a:gd name="T66" fmla="*/ 0 w 45"/>
                  <a:gd name="T67" fmla="*/ 326 h 330"/>
                  <a:gd name="T68" fmla="*/ 37 w 45"/>
                  <a:gd name="T69" fmla="*/ 315 h 330"/>
                  <a:gd name="T70" fmla="*/ 37 w 45"/>
                  <a:gd name="T71" fmla="*/ 316 h 330"/>
                  <a:gd name="T72" fmla="*/ 35 w 45"/>
                  <a:gd name="T73" fmla="*/ 318 h 330"/>
                  <a:gd name="T74" fmla="*/ 32 w 45"/>
                  <a:gd name="T75" fmla="*/ 321 h 330"/>
                  <a:gd name="T76" fmla="*/ 30 w 45"/>
                  <a:gd name="T77" fmla="*/ 323 h 330"/>
                  <a:gd name="T78" fmla="*/ 26 w 45"/>
                  <a:gd name="T79" fmla="*/ 324 h 330"/>
                  <a:gd name="T80" fmla="*/ 23 w 45"/>
                  <a:gd name="T81" fmla="*/ 327 h 330"/>
                  <a:gd name="T82" fmla="*/ 19 w 45"/>
                  <a:gd name="T83" fmla="*/ 328 h 330"/>
                  <a:gd name="T84" fmla="*/ 16 w 45"/>
                  <a:gd name="T85" fmla="*/ 329 h 330"/>
                  <a:gd name="T86" fmla="*/ 12 w 45"/>
                  <a:gd name="T87" fmla="*/ 329 h 330"/>
                  <a:gd name="T88" fmla="*/ 8 w 45"/>
                  <a:gd name="T89" fmla="*/ 330 h 330"/>
                  <a:gd name="T90" fmla="*/ 6 w 45"/>
                  <a:gd name="T91" fmla="*/ 330 h 330"/>
                  <a:gd name="T92" fmla="*/ 4 w 45"/>
                  <a:gd name="T93" fmla="*/ 329 h 330"/>
                  <a:gd name="T94" fmla="*/ 2 w 45"/>
                  <a:gd name="T95" fmla="*/ 329 h 330"/>
                  <a:gd name="T96" fmla="*/ 1 w 45"/>
                  <a:gd name="T97" fmla="*/ 328 h 330"/>
                  <a:gd name="T98" fmla="*/ 0 w 45"/>
                  <a:gd name="T99" fmla="*/ 326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5" h="330">
                    <a:moveTo>
                      <a:pt x="45" y="4"/>
                    </a:moveTo>
                    <a:lnTo>
                      <a:pt x="8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4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6"/>
                    </a:lnTo>
                    <a:lnTo>
                      <a:pt x="20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0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1" y="0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3" y="1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5" y="2"/>
                    </a:lnTo>
                    <a:lnTo>
                      <a:pt x="45" y="2"/>
                    </a:lnTo>
                    <a:lnTo>
                      <a:pt x="45" y="2"/>
                    </a:lnTo>
                    <a:lnTo>
                      <a:pt x="45" y="3"/>
                    </a:lnTo>
                    <a:lnTo>
                      <a:pt x="45" y="3"/>
                    </a:lnTo>
                    <a:lnTo>
                      <a:pt x="45" y="3"/>
                    </a:lnTo>
                    <a:lnTo>
                      <a:pt x="45" y="4"/>
                    </a:lnTo>
                    <a:lnTo>
                      <a:pt x="45" y="4"/>
                    </a:lnTo>
                    <a:lnTo>
                      <a:pt x="45" y="4"/>
                    </a:lnTo>
                    <a:lnTo>
                      <a:pt x="45" y="4"/>
                    </a:lnTo>
                    <a:close/>
                    <a:moveTo>
                      <a:pt x="38" y="314"/>
                    </a:moveTo>
                    <a:lnTo>
                      <a:pt x="0" y="326"/>
                    </a:lnTo>
                    <a:lnTo>
                      <a:pt x="1" y="318"/>
                    </a:lnTo>
                    <a:lnTo>
                      <a:pt x="2" y="311"/>
                    </a:lnTo>
                    <a:lnTo>
                      <a:pt x="2" y="304"/>
                    </a:lnTo>
                    <a:lnTo>
                      <a:pt x="2" y="296"/>
                    </a:lnTo>
                    <a:lnTo>
                      <a:pt x="2" y="286"/>
                    </a:lnTo>
                    <a:lnTo>
                      <a:pt x="2" y="277"/>
                    </a:lnTo>
                    <a:lnTo>
                      <a:pt x="4" y="267"/>
                    </a:lnTo>
                    <a:lnTo>
                      <a:pt x="4" y="256"/>
                    </a:lnTo>
                    <a:lnTo>
                      <a:pt x="4" y="246"/>
                    </a:lnTo>
                    <a:lnTo>
                      <a:pt x="2" y="235"/>
                    </a:lnTo>
                    <a:lnTo>
                      <a:pt x="2" y="224"/>
                    </a:lnTo>
                    <a:lnTo>
                      <a:pt x="2" y="212"/>
                    </a:lnTo>
                    <a:lnTo>
                      <a:pt x="2" y="200"/>
                    </a:lnTo>
                    <a:lnTo>
                      <a:pt x="2" y="189"/>
                    </a:lnTo>
                    <a:lnTo>
                      <a:pt x="2" y="178"/>
                    </a:lnTo>
                    <a:lnTo>
                      <a:pt x="2" y="166"/>
                    </a:lnTo>
                    <a:lnTo>
                      <a:pt x="1" y="154"/>
                    </a:lnTo>
                    <a:lnTo>
                      <a:pt x="1" y="142"/>
                    </a:lnTo>
                    <a:lnTo>
                      <a:pt x="1" y="131"/>
                    </a:lnTo>
                    <a:lnTo>
                      <a:pt x="1" y="119"/>
                    </a:lnTo>
                    <a:lnTo>
                      <a:pt x="1" y="108"/>
                    </a:lnTo>
                    <a:lnTo>
                      <a:pt x="1" y="98"/>
                    </a:lnTo>
                    <a:lnTo>
                      <a:pt x="1" y="87"/>
                    </a:lnTo>
                    <a:lnTo>
                      <a:pt x="2" y="77"/>
                    </a:lnTo>
                    <a:lnTo>
                      <a:pt x="2" y="68"/>
                    </a:lnTo>
                    <a:lnTo>
                      <a:pt x="2" y="58"/>
                    </a:lnTo>
                    <a:lnTo>
                      <a:pt x="4" y="50"/>
                    </a:lnTo>
                    <a:lnTo>
                      <a:pt x="4" y="41"/>
                    </a:lnTo>
                    <a:lnTo>
                      <a:pt x="5" y="34"/>
                    </a:lnTo>
                    <a:lnTo>
                      <a:pt x="6" y="27"/>
                    </a:lnTo>
                    <a:lnTo>
                      <a:pt x="7" y="21"/>
                    </a:lnTo>
                    <a:lnTo>
                      <a:pt x="8" y="15"/>
                    </a:lnTo>
                    <a:lnTo>
                      <a:pt x="45" y="4"/>
                    </a:lnTo>
                    <a:lnTo>
                      <a:pt x="44" y="9"/>
                    </a:lnTo>
                    <a:lnTo>
                      <a:pt x="43" y="15"/>
                    </a:lnTo>
                    <a:lnTo>
                      <a:pt x="42" y="22"/>
                    </a:lnTo>
                    <a:lnTo>
                      <a:pt x="42" y="30"/>
                    </a:lnTo>
                    <a:lnTo>
                      <a:pt x="41" y="37"/>
                    </a:lnTo>
                    <a:lnTo>
                      <a:pt x="41" y="45"/>
                    </a:lnTo>
                    <a:lnTo>
                      <a:pt x="39" y="55"/>
                    </a:lnTo>
                    <a:lnTo>
                      <a:pt x="39" y="64"/>
                    </a:lnTo>
                    <a:lnTo>
                      <a:pt x="39" y="74"/>
                    </a:lnTo>
                    <a:lnTo>
                      <a:pt x="39" y="84"/>
                    </a:lnTo>
                    <a:lnTo>
                      <a:pt x="39" y="95"/>
                    </a:lnTo>
                    <a:lnTo>
                      <a:pt x="39" y="106"/>
                    </a:lnTo>
                    <a:lnTo>
                      <a:pt x="39" y="118"/>
                    </a:lnTo>
                    <a:lnTo>
                      <a:pt x="39" y="129"/>
                    </a:lnTo>
                    <a:lnTo>
                      <a:pt x="39" y="141"/>
                    </a:lnTo>
                    <a:lnTo>
                      <a:pt x="39" y="152"/>
                    </a:lnTo>
                    <a:lnTo>
                      <a:pt x="39" y="164"/>
                    </a:lnTo>
                    <a:lnTo>
                      <a:pt x="39" y="175"/>
                    </a:lnTo>
                    <a:lnTo>
                      <a:pt x="39" y="187"/>
                    </a:lnTo>
                    <a:lnTo>
                      <a:pt x="39" y="199"/>
                    </a:lnTo>
                    <a:lnTo>
                      <a:pt x="41" y="210"/>
                    </a:lnTo>
                    <a:lnTo>
                      <a:pt x="41" y="222"/>
                    </a:lnTo>
                    <a:lnTo>
                      <a:pt x="41" y="232"/>
                    </a:lnTo>
                    <a:lnTo>
                      <a:pt x="41" y="243"/>
                    </a:lnTo>
                    <a:lnTo>
                      <a:pt x="41" y="254"/>
                    </a:lnTo>
                    <a:lnTo>
                      <a:pt x="41" y="264"/>
                    </a:lnTo>
                    <a:lnTo>
                      <a:pt x="41" y="273"/>
                    </a:lnTo>
                    <a:lnTo>
                      <a:pt x="39" y="283"/>
                    </a:lnTo>
                    <a:lnTo>
                      <a:pt x="39" y="291"/>
                    </a:lnTo>
                    <a:lnTo>
                      <a:pt x="39" y="299"/>
                    </a:lnTo>
                    <a:lnTo>
                      <a:pt x="38" y="307"/>
                    </a:lnTo>
                    <a:lnTo>
                      <a:pt x="38" y="314"/>
                    </a:lnTo>
                    <a:lnTo>
                      <a:pt x="38" y="314"/>
                    </a:lnTo>
                    <a:close/>
                    <a:moveTo>
                      <a:pt x="0" y="326"/>
                    </a:moveTo>
                    <a:lnTo>
                      <a:pt x="38" y="314"/>
                    </a:lnTo>
                    <a:lnTo>
                      <a:pt x="38" y="314"/>
                    </a:lnTo>
                    <a:lnTo>
                      <a:pt x="38" y="314"/>
                    </a:lnTo>
                    <a:lnTo>
                      <a:pt x="37" y="315"/>
                    </a:lnTo>
                    <a:lnTo>
                      <a:pt x="37" y="315"/>
                    </a:lnTo>
                    <a:lnTo>
                      <a:pt x="37" y="316"/>
                    </a:lnTo>
                    <a:lnTo>
                      <a:pt x="37" y="316"/>
                    </a:lnTo>
                    <a:lnTo>
                      <a:pt x="37" y="316"/>
                    </a:lnTo>
                    <a:lnTo>
                      <a:pt x="36" y="317"/>
                    </a:lnTo>
                    <a:lnTo>
                      <a:pt x="36" y="317"/>
                    </a:lnTo>
                    <a:lnTo>
                      <a:pt x="35" y="318"/>
                    </a:lnTo>
                    <a:lnTo>
                      <a:pt x="35" y="318"/>
                    </a:lnTo>
                    <a:lnTo>
                      <a:pt x="35" y="320"/>
                    </a:lnTo>
                    <a:lnTo>
                      <a:pt x="33" y="320"/>
                    </a:lnTo>
                    <a:lnTo>
                      <a:pt x="33" y="320"/>
                    </a:lnTo>
                    <a:lnTo>
                      <a:pt x="32" y="321"/>
                    </a:lnTo>
                    <a:lnTo>
                      <a:pt x="32" y="321"/>
                    </a:lnTo>
                    <a:lnTo>
                      <a:pt x="31" y="322"/>
                    </a:lnTo>
                    <a:lnTo>
                      <a:pt x="30" y="322"/>
                    </a:lnTo>
                    <a:lnTo>
                      <a:pt x="30" y="323"/>
                    </a:lnTo>
                    <a:lnTo>
                      <a:pt x="29" y="323"/>
                    </a:lnTo>
                    <a:lnTo>
                      <a:pt x="28" y="323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5" y="326"/>
                    </a:lnTo>
                    <a:lnTo>
                      <a:pt x="24" y="326"/>
                    </a:lnTo>
                    <a:lnTo>
                      <a:pt x="23" y="327"/>
                    </a:lnTo>
                    <a:lnTo>
                      <a:pt x="22" y="327"/>
                    </a:lnTo>
                    <a:lnTo>
                      <a:pt x="22" y="327"/>
                    </a:lnTo>
                    <a:lnTo>
                      <a:pt x="20" y="327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7" y="328"/>
                    </a:lnTo>
                    <a:lnTo>
                      <a:pt x="17" y="329"/>
                    </a:lnTo>
                    <a:lnTo>
                      <a:pt x="16" y="329"/>
                    </a:lnTo>
                    <a:lnTo>
                      <a:pt x="14" y="329"/>
                    </a:lnTo>
                    <a:lnTo>
                      <a:pt x="13" y="329"/>
                    </a:lnTo>
                    <a:lnTo>
                      <a:pt x="13" y="329"/>
                    </a:lnTo>
                    <a:lnTo>
                      <a:pt x="12" y="329"/>
                    </a:lnTo>
                    <a:lnTo>
                      <a:pt x="11" y="329"/>
                    </a:lnTo>
                    <a:lnTo>
                      <a:pt x="11" y="330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7" y="330"/>
                    </a:lnTo>
                    <a:lnTo>
                      <a:pt x="7" y="330"/>
                    </a:lnTo>
                    <a:lnTo>
                      <a:pt x="6" y="330"/>
                    </a:lnTo>
                    <a:lnTo>
                      <a:pt x="5" y="330"/>
                    </a:lnTo>
                    <a:lnTo>
                      <a:pt x="5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2" y="329"/>
                    </a:lnTo>
                    <a:lnTo>
                      <a:pt x="2" y="329"/>
                    </a:lnTo>
                    <a:lnTo>
                      <a:pt x="2" y="329"/>
                    </a:lnTo>
                    <a:lnTo>
                      <a:pt x="1" y="328"/>
                    </a:lnTo>
                    <a:lnTo>
                      <a:pt x="1" y="328"/>
                    </a:lnTo>
                    <a:lnTo>
                      <a:pt x="1" y="328"/>
                    </a:lnTo>
                    <a:lnTo>
                      <a:pt x="1" y="328"/>
                    </a:lnTo>
                    <a:lnTo>
                      <a:pt x="1" y="327"/>
                    </a:lnTo>
                    <a:lnTo>
                      <a:pt x="1" y="327"/>
                    </a:lnTo>
                    <a:lnTo>
                      <a:pt x="0" y="327"/>
                    </a:lnTo>
                    <a:lnTo>
                      <a:pt x="0" y="326"/>
                    </a:lnTo>
                    <a:lnTo>
                      <a:pt x="0" y="3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" name="Freeform 38"/>
              <p:cNvSpPr>
                <a:spLocks noEditPoints="1"/>
              </p:cNvSpPr>
              <p:nvPr/>
            </p:nvSpPr>
            <p:spPr bwMode="auto">
              <a:xfrm>
                <a:off x="6399214" y="4546601"/>
                <a:ext cx="282575" cy="538163"/>
              </a:xfrm>
              <a:custGeom>
                <a:avLst/>
                <a:gdLst>
                  <a:gd name="T0" fmla="*/ 0 w 178"/>
                  <a:gd name="T1" fmla="*/ 18 h 339"/>
                  <a:gd name="T2" fmla="*/ 0 w 178"/>
                  <a:gd name="T3" fmla="*/ 17 h 339"/>
                  <a:gd name="T4" fmla="*/ 0 w 178"/>
                  <a:gd name="T5" fmla="*/ 14 h 339"/>
                  <a:gd name="T6" fmla="*/ 3 w 178"/>
                  <a:gd name="T7" fmla="*/ 13 h 339"/>
                  <a:gd name="T8" fmla="*/ 4 w 178"/>
                  <a:gd name="T9" fmla="*/ 11 h 339"/>
                  <a:gd name="T10" fmla="*/ 7 w 178"/>
                  <a:gd name="T11" fmla="*/ 8 h 339"/>
                  <a:gd name="T12" fmla="*/ 10 w 178"/>
                  <a:gd name="T13" fmla="*/ 6 h 339"/>
                  <a:gd name="T14" fmla="*/ 13 w 178"/>
                  <a:gd name="T15" fmla="*/ 5 h 339"/>
                  <a:gd name="T16" fmla="*/ 17 w 178"/>
                  <a:gd name="T17" fmla="*/ 3 h 339"/>
                  <a:gd name="T18" fmla="*/ 21 w 178"/>
                  <a:gd name="T19" fmla="*/ 2 h 339"/>
                  <a:gd name="T20" fmla="*/ 24 w 178"/>
                  <a:gd name="T21" fmla="*/ 1 h 339"/>
                  <a:gd name="T22" fmla="*/ 28 w 178"/>
                  <a:gd name="T23" fmla="*/ 0 h 339"/>
                  <a:gd name="T24" fmla="*/ 30 w 178"/>
                  <a:gd name="T25" fmla="*/ 0 h 339"/>
                  <a:gd name="T26" fmla="*/ 34 w 178"/>
                  <a:gd name="T27" fmla="*/ 1 h 339"/>
                  <a:gd name="T28" fmla="*/ 35 w 178"/>
                  <a:gd name="T29" fmla="*/ 1 h 339"/>
                  <a:gd name="T30" fmla="*/ 36 w 178"/>
                  <a:gd name="T31" fmla="*/ 2 h 339"/>
                  <a:gd name="T32" fmla="*/ 178 w 178"/>
                  <a:gd name="T33" fmla="*/ 321 h 339"/>
                  <a:gd name="T34" fmla="*/ 130 w 178"/>
                  <a:gd name="T35" fmla="*/ 315 h 339"/>
                  <a:gd name="T36" fmla="*/ 114 w 178"/>
                  <a:gd name="T37" fmla="*/ 277 h 339"/>
                  <a:gd name="T38" fmla="*/ 95 w 178"/>
                  <a:gd name="T39" fmla="*/ 234 h 339"/>
                  <a:gd name="T40" fmla="*/ 73 w 178"/>
                  <a:gd name="T41" fmla="*/ 186 h 339"/>
                  <a:gd name="T42" fmla="*/ 53 w 178"/>
                  <a:gd name="T43" fmla="*/ 140 h 339"/>
                  <a:gd name="T44" fmla="*/ 32 w 178"/>
                  <a:gd name="T45" fmla="*/ 94 h 339"/>
                  <a:gd name="T46" fmla="*/ 16 w 178"/>
                  <a:gd name="T47" fmla="*/ 55 h 339"/>
                  <a:gd name="T48" fmla="*/ 3 w 178"/>
                  <a:gd name="T49" fmla="*/ 25 h 339"/>
                  <a:gd name="T50" fmla="*/ 42 w 178"/>
                  <a:gd name="T51" fmla="*/ 15 h 339"/>
                  <a:gd name="T52" fmla="*/ 56 w 178"/>
                  <a:gd name="T53" fmla="*/ 49 h 339"/>
                  <a:gd name="T54" fmla="*/ 74 w 178"/>
                  <a:gd name="T55" fmla="*/ 89 h 339"/>
                  <a:gd name="T56" fmla="*/ 95 w 178"/>
                  <a:gd name="T57" fmla="*/ 135 h 339"/>
                  <a:gd name="T58" fmla="*/ 116 w 178"/>
                  <a:gd name="T59" fmla="*/ 183 h 339"/>
                  <a:gd name="T60" fmla="*/ 136 w 178"/>
                  <a:gd name="T61" fmla="*/ 229 h 339"/>
                  <a:gd name="T62" fmla="*/ 155 w 178"/>
                  <a:gd name="T63" fmla="*/ 271 h 339"/>
                  <a:gd name="T64" fmla="*/ 171 w 178"/>
                  <a:gd name="T65" fmla="*/ 307 h 339"/>
                  <a:gd name="T66" fmla="*/ 141 w 178"/>
                  <a:gd name="T67" fmla="*/ 337 h 339"/>
                  <a:gd name="T68" fmla="*/ 178 w 178"/>
                  <a:gd name="T69" fmla="*/ 322 h 339"/>
                  <a:gd name="T70" fmla="*/ 178 w 178"/>
                  <a:gd name="T71" fmla="*/ 323 h 339"/>
                  <a:gd name="T72" fmla="*/ 177 w 178"/>
                  <a:gd name="T73" fmla="*/ 326 h 339"/>
                  <a:gd name="T74" fmla="*/ 176 w 178"/>
                  <a:gd name="T75" fmla="*/ 327 h 339"/>
                  <a:gd name="T76" fmla="*/ 173 w 178"/>
                  <a:gd name="T77" fmla="*/ 329 h 339"/>
                  <a:gd name="T78" fmla="*/ 171 w 178"/>
                  <a:gd name="T79" fmla="*/ 332 h 339"/>
                  <a:gd name="T80" fmla="*/ 167 w 178"/>
                  <a:gd name="T81" fmla="*/ 333 h 339"/>
                  <a:gd name="T82" fmla="*/ 164 w 178"/>
                  <a:gd name="T83" fmla="*/ 335 h 339"/>
                  <a:gd name="T84" fmla="*/ 160 w 178"/>
                  <a:gd name="T85" fmla="*/ 337 h 339"/>
                  <a:gd name="T86" fmla="*/ 157 w 178"/>
                  <a:gd name="T87" fmla="*/ 338 h 339"/>
                  <a:gd name="T88" fmla="*/ 153 w 178"/>
                  <a:gd name="T89" fmla="*/ 339 h 339"/>
                  <a:gd name="T90" fmla="*/ 149 w 178"/>
                  <a:gd name="T91" fmla="*/ 339 h 339"/>
                  <a:gd name="T92" fmla="*/ 147 w 178"/>
                  <a:gd name="T93" fmla="*/ 339 h 339"/>
                  <a:gd name="T94" fmla="*/ 145 w 178"/>
                  <a:gd name="T95" fmla="*/ 339 h 339"/>
                  <a:gd name="T96" fmla="*/ 142 w 178"/>
                  <a:gd name="T97" fmla="*/ 338 h 339"/>
                  <a:gd name="T98" fmla="*/ 141 w 178"/>
                  <a:gd name="T99" fmla="*/ 337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8" h="339">
                    <a:moveTo>
                      <a:pt x="37" y="3"/>
                    </a:moveTo>
                    <a:lnTo>
                      <a:pt x="0" y="19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1" y="0"/>
                    </a:lnTo>
                    <a:lnTo>
                      <a:pt x="32" y="0"/>
                    </a:lnTo>
                    <a:lnTo>
                      <a:pt x="32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7" y="3"/>
                    </a:lnTo>
                    <a:lnTo>
                      <a:pt x="37" y="3"/>
                    </a:lnTo>
                    <a:close/>
                    <a:moveTo>
                      <a:pt x="178" y="321"/>
                    </a:moveTo>
                    <a:lnTo>
                      <a:pt x="141" y="337"/>
                    </a:lnTo>
                    <a:lnTo>
                      <a:pt x="137" y="329"/>
                    </a:lnTo>
                    <a:lnTo>
                      <a:pt x="135" y="322"/>
                    </a:lnTo>
                    <a:lnTo>
                      <a:pt x="130" y="315"/>
                    </a:lnTo>
                    <a:lnTo>
                      <a:pt x="127" y="306"/>
                    </a:lnTo>
                    <a:lnTo>
                      <a:pt x="123" y="297"/>
                    </a:lnTo>
                    <a:lnTo>
                      <a:pt x="118" y="288"/>
                    </a:lnTo>
                    <a:lnTo>
                      <a:pt x="114" y="277"/>
                    </a:lnTo>
                    <a:lnTo>
                      <a:pt x="109" y="267"/>
                    </a:lnTo>
                    <a:lnTo>
                      <a:pt x="104" y="255"/>
                    </a:lnTo>
                    <a:lnTo>
                      <a:pt x="99" y="245"/>
                    </a:lnTo>
                    <a:lnTo>
                      <a:pt x="95" y="234"/>
                    </a:lnTo>
                    <a:lnTo>
                      <a:pt x="90" y="222"/>
                    </a:lnTo>
                    <a:lnTo>
                      <a:pt x="84" y="210"/>
                    </a:lnTo>
                    <a:lnTo>
                      <a:pt x="79" y="198"/>
                    </a:lnTo>
                    <a:lnTo>
                      <a:pt x="73" y="186"/>
                    </a:lnTo>
                    <a:lnTo>
                      <a:pt x="68" y="174"/>
                    </a:lnTo>
                    <a:lnTo>
                      <a:pt x="62" y="162"/>
                    </a:lnTo>
                    <a:lnTo>
                      <a:pt x="58" y="150"/>
                    </a:lnTo>
                    <a:lnTo>
                      <a:pt x="53" y="140"/>
                    </a:lnTo>
                    <a:lnTo>
                      <a:pt x="47" y="128"/>
                    </a:lnTo>
                    <a:lnTo>
                      <a:pt x="42" y="116"/>
                    </a:lnTo>
                    <a:lnTo>
                      <a:pt x="37" y="105"/>
                    </a:lnTo>
                    <a:lnTo>
                      <a:pt x="32" y="94"/>
                    </a:lnTo>
                    <a:lnTo>
                      <a:pt x="28" y="83"/>
                    </a:lnTo>
                    <a:lnTo>
                      <a:pt x="24" y="74"/>
                    </a:lnTo>
                    <a:lnTo>
                      <a:pt x="19" y="64"/>
                    </a:lnTo>
                    <a:lnTo>
                      <a:pt x="16" y="55"/>
                    </a:lnTo>
                    <a:lnTo>
                      <a:pt x="12" y="46"/>
                    </a:lnTo>
                    <a:lnTo>
                      <a:pt x="9" y="39"/>
                    </a:lnTo>
                    <a:lnTo>
                      <a:pt x="5" y="31"/>
                    </a:lnTo>
                    <a:lnTo>
                      <a:pt x="3" y="25"/>
                    </a:lnTo>
                    <a:lnTo>
                      <a:pt x="0" y="19"/>
                    </a:lnTo>
                    <a:lnTo>
                      <a:pt x="37" y="3"/>
                    </a:lnTo>
                    <a:lnTo>
                      <a:pt x="40" y="9"/>
                    </a:lnTo>
                    <a:lnTo>
                      <a:pt x="42" y="15"/>
                    </a:lnTo>
                    <a:lnTo>
                      <a:pt x="46" y="23"/>
                    </a:lnTo>
                    <a:lnTo>
                      <a:pt x="49" y="31"/>
                    </a:lnTo>
                    <a:lnTo>
                      <a:pt x="53" y="39"/>
                    </a:lnTo>
                    <a:lnTo>
                      <a:pt x="56" y="49"/>
                    </a:lnTo>
                    <a:lnTo>
                      <a:pt x="61" y="58"/>
                    </a:lnTo>
                    <a:lnTo>
                      <a:pt x="65" y="68"/>
                    </a:lnTo>
                    <a:lnTo>
                      <a:pt x="69" y="79"/>
                    </a:lnTo>
                    <a:lnTo>
                      <a:pt x="74" y="89"/>
                    </a:lnTo>
                    <a:lnTo>
                      <a:pt x="79" y="100"/>
                    </a:lnTo>
                    <a:lnTo>
                      <a:pt x="84" y="112"/>
                    </a:lnTo>
                    <a:lnTo>
                      <a:pt x="90" y="123"/>
                    </a:lnTo>
                    <a:lnTo>
                      <a:pt x="95" y="135"/>
                    </a:lnTo>
                    <a:lnTo>
                      <a:pt x="99" y="147"/>
                    </a:lnTo>
                    <a:lnTo>
                      <a:pt x="105" y="159"/>
                    </a:lnTo>
                    <a:lnTo>
                      <a:pt x="110" y="171"/>
                    </a:lnTo>
                    <a:lnTo>
                      <a:pt x="116" y="183"/>
                    </a:lnTo>
                    <a:lnTo>
                      <a:pt x="121" y="194"/>
                    </a:lnTo>
                    <a:lnTo>
                      <a:pt x="126" y="206"/>
                    </a:lnTo>
                    <a:lnTo>
                      <a:pt x="132" y="217"/>
                    </a:lnTo>
                    <a:lnTo>
                      <a:pt x="136" y="229"/>
                    </a:lnTo>
                    <a:lnTo>
                      <a:pt x="141" y="240"/>
                    </a:lnTo>
                    <a:lnTo>
                      <a:pt x="146" y="251"/>
                    </a:lnTo>
                    <a:lnTo>
                      <a:pt x="151" y="261"/>
                    </a:lnTo>
                    <a:lnTo>
                      <a:pt x="155" y="271"/>
                    </a:lnTo>
                    <a:lnTo>
                      <a:pt x="160" y="280"/>
                    </a:lnTo>
                    <a:lnTo>
                      <a:pt x="164" y="290"/>
                    </a:lnTo>
                    <a:lnTo>
                      <a:pt x="167" y="298"/>
                    </a:lnTo>
                    <a:lnTo>
                      <a:pt x="171" y="307"/>
                    </a:lnTo>
                    <a:lnTo>
                      <a:pt x="174" y="314"/>
                    </a:lnTo>
                    <a:lnTo>
                      <a:pt x="178" y="321"/>
                    </a:lnTo>
                    <a:lnTo>
                      <a:pt x="178" y="321"/>
                    </a:lnTo>
                    <a:close/>
                    <a:moveTo>
                      <a:pt x="141" y="337"/>
                    </a:moveTo>
                    <a:lnTo>
                      <a:pt x="178" y="321"/>
                    </a:lnTo>
                    <a:lnTo>
                      <a:pt x="178" y="321"/>
                    </a:lnTo>
                    <a:lnTo>
                      <a:pt x="178" y="321"/>
                    </a:lnTo>
                    <a:lnTo>
                      <a:pt x="178" y="322"/>
                    </a:lnTo>
                    <a:lnTo>
                      <a:pt x="178" y="322"/>
                    </a:lnTo>
                    <a:lnTo>
                      <a:pt x="178" y="322"/>
                    </a:lnTo>
                    <a:lnTo>
                      <a:pt x="178" y="323"/>
                    </a:lnTo>
                    <a:lnTo>
                      <a:pt x="178" y="323"/>
                    </a:lnTo>
                    <a:lnTo>
                      <a:pt x="178" y="325"/>
                    </a:lnTo>
                    <a:lnTo>
                      <a:pt x="178" y="325"/>
                    </a:lnTo>
                    <a:lnTo>
                      <a:pt x="177" y="325"/>
                    </a:lnTo>
                    <a:lnTo>
                      <a:pt x="177" y="326"/>
                    </a:lnTo>
                    <a:lnTo>
                      <a:pt x="177" y="326"/>
                    </a:lnTo>
                    <a:lnTo>
                      <a:pt x="176" y="327"/>
                    </a:lnTo>
                    <a:lnTo>
                      <a:pt x="176" y="327"/>
                    </a:lnTo>
                    <a:lnTo>
                      <a:pt x="176" y="327"/>
                    </a:lnTo>
                    <a:lnTo>
                      <a:pt x="174" y="328"/>
                    </a:lnTo>
                    <a:lnTo>
                      <a:pt x="174" y="328"/>
                    </a:lnTo>
                    <a:lnTo>
                      <a:pt x="173" y="329"/>
                    </a:lnTo>
                    <a:lnTo>
                      <a:pt x="173" y="329"/>
                    </a:lnTo>
                    <a:lnTo>
                      <a:pt x="172" y="331"/>
                    </a:lnTo>
                    <a:lnTo>
                      <a:pt x="172" y="331"/>
                    </a:lnTo>
                    <a:lnTo>
                      <a:pt x="171" y="331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3"/>
                    </a:lnTo>
                    <a:lnTo>
                      <a:pt x="169" y="333"/>
                    </a:lnTo>
                    <a:lnTo>
                      <a:pt x="167" y="333"/>
                    </a:lnTo>
                    <a:lnTo>
                      <a:pt x="166" y="334"/>
                    </a:lnTo>
                    <a:lnTo>
                      <a:pt x="166" y="334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5"/>
                    </a:lnTo>
                    <a:lnTo>
                      <a:pt x="161" y="337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8"/>
                    </a:lnTo>
                    <a:lnTo>
                      <a:pt x="158" y="338"/>
                    </a:lnTo>
                    <a:lnTo>
                      <a:pt x="157" y="338"/>
                    </a:lnTo>
                    <a:lnTo>
                      <a:pt x="157" y="338"/>
                    </a:lnTo>
                    <a:lnTo>
                      <a:pt x="155" y="338"/>
                    </a:lnTo>
                    <a:lnTo>
                      <a:pt x="154" y="339"/>
                    </a:lnTo>
                    <a:lnTo>
                      <a:pt x="154" y="339"/>
                    </a:lnTo>
                    <a:lnTo>
                      <a:pt x="153" y="339"/>
                    </a:lnTo>
                    <a:lnTo>
                      <a:pt x="152" y="339"/>
                    </a:lnTo>
                    <a:lnTo>
                      <a:pt x="151" y="339"/>
                    </a:lnTo>
                    <a:lnTo>
                      <a:pt x="151" y="339"/>
                    </a:lnTo>
                    <a:lnTo>
                      <a:pt x="149" y="339"/>
                    </a:lnTo>
                    <a:lnTo>
                      <a:pt x="148" y="339"/>
                    </a:lnTo>
                    <a:lnTo>
                      <a:pt x="148" y="339"/>
                    </a:lnTo>
                    <a:lnTo>
                      <a:pt x="147" y="339"/>
                    </a:lnTo>
                    <a:lnTo>
                      <a:pt x="147" y="339"/>
                    </a:lnTo>
                    <a:lnTo>
                      <a:pt x="146" y="339"/>
                    </a:lnTo>
                    <a:lnTo>
                      <a:pt x="146" y="339"/>
                    </a:lnTo>
                    <a:lnTo>
                      <a:pt x="145" y="339"/>
                    </a:lnTo>
                    <a:lnTo>
                      <a:pt x="145" y="339"/>
                    </a:lnTo>
                    <a:lnTo>
                      <a:pt x="143" y="339"/>
                    </a:lnTo>
                    <a:lnTo>
                      <a:pt x="143" y="339"/>
                    </a:lnTo>
                    <a:lnTo>
                      <a:pt x="143" y="339"/>
                    </a:lnTo>
                    <a:lnTo>
                      <a:pt x="142" y="338"/>
                    </a:lnTo>
                    <a:lnTo>
                      <a:pt x="142" y="338"/>
                    </a:lnTo>
                    <a:lnTo>
                      <a:pt x="142" y="338"/>
                    </a:lnTo>
                    <a:lnTo>
                      <a:pt x="141" y="338"/>
                    </a:lnTo>
                    <a:lnTo>
                      <a:pt x="141" y="337"/>
                    </a:lnTo>
                    <a:lnTo>
                      <a:pt x="141" y="3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" name="Freeform 39"/>
              <p:cNvSpPr>
                <a:spLocks noEditPoints="1"/>
              </p:cNvSpPr>
              <p:nvPr/>
            </p:nvSpPr>
            <p:spPr bwMode="auto">
              <a:xfrm>
                <a:off x="6151564" y="4546601"/>
                <a:ext cx="184150" cy="538163"/>
              </a:xfrm>
              <a:custGeom>
                <a:avLst/>
                <a:gdLst>
                  <a:gd name="T0" fmla="*/ 0 w 116"/>
                  <a:gd name="T1" fmla="*/ 18 h 339"/>
                  <a:gd name="T2" fmla="*/ 0 w 116"/>
                  <a:gd name="T3" fmla="*/ 17 h 339"/>
                  <a:gd name="T4" fmla="*/ 1 w 116"/>
                  <a:gd name="T5" fmla="*/ 14 h 339"/>
                  <a:gd name="T6" fmla="*/ 2 w 116"/>
                  <a:gd name="T7" fmla="*/ 12 h 339"/>
                  <a:gd name="T8" fmla="*/ 5 w 116"/>
                  <a:gd name="T9" fmla="*/ 11 h 339"/>
                  <a:gd name="T10" fmla="*/ 7 w 116"/>
                  <a:gd name="T11" fmla="*/ 8 h 339"/>
                  <a:gd name="T12" fmla="*/ 11 w 116"/>
                  <a:gd name="T13" fmla="*/ 6 h 339"/>
                  <a:gd name="T14" fmla="*/ 14 w 116"/>
                  <a:gd name="T15" fmla="*/ 5 h 339"/>
                  <a:gd name="T16" fmla="*/ 18 w 116"/>
                  <a:gd name="T17" fmla="*/ 2 h 339"/>
                  <a:gd name="T18" fmla="*/ 21 w 116"/>
                  <a:gd name="T19" fmla="*/ 1 h 339"/>
                  <a:gd name="T20" fmla="*/ 25 w 116"/>
                  <a:gd name="T21" fmla="*/ 1 h 339"/>
                  <a:gd name="T22" fmla="*/ 29 w 116"/>
                  <a:gd name="T23" fmla="*/ 0 h 339"/>
                  <a:gd name="T24" fmla="*/ 31 w 116"/>
                  <a:gd name="T25" fmla="*/ 0 h 339"/>
                  <a:gd name="T26" fmla="*/ 33 w 116"/>
                  <a:gd name="T27" fmla="*/ 1 h 339"/>
                  <a:gd name="T28" fmla="*/ 36 w 116"/>
                  <a:gd name="T29" fmla="*/ 1 h 339"/>
                  <a:gd name="T30" fmla="*/ 37 w 116"/>
                  <a:gd name="T31" fmla="*/ 2 h 339"/>
                  <a:gd name="T32" fmla="*/ 116 w 116"/>
                  <a:gd name="T33" fmla="*/ 322 h 339"/>
                  <a:gd name="T34" fmla="*/ 74 w 116"/>
                  <a:gd name="T35" fmla="*/ 314 h 339"/>
                  <a:gd name="T36" fmla="*/ 67 w 116"/>
                  <a:gd name="T37" fmla="*/ 277 h 339"/>
                  <a:gd name="T38" fmla="*/ 56 w 116"/>
                  <a:gd name="T39" fmla="*/ 232 h 339"/>
                  <a:gd name="T40" fmla="*/ 45 w 116"/>
                  <a:gd name="T41" fmla="*/ 184 h 339"/>
                  <a:gd name="T42" fmla="*/ 33 w 116"/>
                  <a:gd name="T43" fmla="*/ 136 h 339"/>
                  <a:gd name="T44" fmla="*/ 21 w 116"/>
                  <a:gd name="T45" fmla="*/ 91 h 339"/>
                  <a:gd name="T46" fmla="*/ 11 w 116"/>
                  <a:gd name="T47" fmla="*/ 52 h 339"/>
                  <a:gd name="T48" fmla="*/ 2 w 116"/>
                  <a:gd name="T49" fmla="*/ 24 h 339"/>
                  <a:gd name="T50" fmla="*/ 40 w 116"/>
                  <a:gd name="T51" fmla="*/ 14 h 339"/>
                  <a:gd name="T52" fmla="*/ 50 w 116"/>
                  <a:gd name="T53" fmla="*/ 46 h 339"/>
                  <a:gd name="T54" fmla="*/ 61 w 116"/>
                  <a:gd name="T55" fmla="*/ 87 h 339"/>
                  <a:gd name="T56" fmla="*/ 73 w 116"/>
                  <a:gd name="T57" fmla="*/ 132 h 339"/>
                  <a:gd name="T58" fmla="*/ 85 w 116"/>
                  <a:gd name="T59" fmla="*/ 181 h 339"/>
                  <a:gd name="T60" fmla="*/ 97 w 116"/>
                  <a:gd name="T61" fmla="*/ 229 h 339"/>
                  <a:gd name="T62" fmla="*/ 106 w 116"/>
                  <a:gd name="T63" fmla="*/ 272 h 339"/>
                  <a:gd name="T64" fmla="*/ 113 w 116"/>
                  <a:gd name="T65" fmla="*/ 308 h 339"/>
                  <a:gd name="T66" fmla="*/ 79 w 116"/>
                  <a:gd name="T67" fmla="*/ 337 h 339"/>
                  <a:gd name="T68" fmla="*/ 116 w 116"/>
                  <a:gd name="T69" fmla="*/ 323 h 339"/>
                  <a:gd name="T70" fmla="*/ 114 w 116"/>
                  <a:gd name="T71" fmla="*/ 325 h 339"/>
                  <a:gd name="T72" fmla="*/ 113 w 116"/>
                  <a:gd name="T73" fmla="*/ 327 h 339"/>
                  <a:gd name="T74" fmla="*/ 112 w 116"/>
                  <a:gd name="T75" fmla="*/ 329 h 339"/>
                  <a:gd name="T76" fmla="*/ 110 w 116"/>
                  <a:gd name="T77" fmla="*/ 331 h 339"/>
                  <a:gd name="T78" fmla="*/ 106 w 116"/>
                  <a:gd name="T79" fmla="*/ 333 h 339"/>
                  <a:gd name="T80" fmla="*/ 103 w 116"/>
                  <a:gd name="T81" fmla="*/ 334 h 339"/>
                  <a:gd name="T82" fmla="*/ 99 w 116"/>
                  <a:gd name="T83" fmla="*/ 337 h 339"/>
                  <a:gd name="T84" fmla="*/ 95 w 116"/>
                  <a:gd name="T85" fmla="*/ 338 h 339"/>
                  <a:gd name="T86" fmla="*/ 92 w 116"/>
                  <a:gd name="T87" fmla="*/ 339 h 339"/>
                  <a:gd name="T88" fmla="*/ 88 w 116"/>
                  <a:gd name="T89" fmla="*/ 339 h 339"/>
                  <a:gd name="T90" fmla="*/ 86 w 116"/>
                  <a:gd name="T91" fmla="*/ 339 h 339"/>
                  <a:gd name="T92" fmla="*/ 82 w 116"/>
                  <a:gd name="T93" fmla="*/ 339 h 339"/>
                  <a:gd name="T94" fmla="*/ 81 w 116"/>
                  <a:gd name="T95" fmla="*/ 339 h 339"/>
                  <a:gd name="T96" fmla="*/ 79 w 116"/>
                  <a:gd name="T97" fmla="*/ 338 h 339"/>
                  <a:gd name="T98" fmla="*/ 79 w 116"/>
                  <a:gd name="T99" fmla="*/ 337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6" h="339">
                    <a:moveTo>
                      <a:pt x="37" y="3"/>
                    </a:moveTo>
                    <a:lnTo>
                      <a:pt x="0" y="19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3" y="12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5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0" y="2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3" y="1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6" y="1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close/>
                    <a:moveTo>
                      <a:pt x="116" y="322"/>
                    </a:moveTo>
                    <a:lnTo>
                      <a:pt x="79" y="337"/>
                    </a:lnTo>
                    <a:lnTo>
                      <a:pt x="77" y="329"/>
                    </a:lnTo>
                    <a:lnTo>
                      <a:pt x="76" y="322"/>
                    </a:lnTo>
                    <a:lnTo>
                      <a:pt x="74" y="314"/>
                    </a:lnTo>
                    <a:lnTo>
                      <a:pt x="73" y="306"/>
                    </a:lnTo>
                    <a:lnTo>
                      <a:pt x="70" y="296"/>
                    </a:lnTo>
                    <a:lnTo>
                      <a:pt x="69" y="286"/>
                    </a:lnTo>
                    <a:lnTo>
                      <a:pt x="67" y="277"/>
                    </a:lnTo>
                    <a:lnTo>
                      <a:pt x="64" y="266"/>
                    </a:lnTo>
                    <a:lnTo>
                      <a:pt x="62" y="255"/>
                    </a:lnTo>
                    <a:lnTo>
                      <a:pt x="60" y="243"/>
                    </a:lnTo>
                    <a:lnTo>
                      <a:pt x="56" y="232"/>
                    </a:lnTo>
                    <a:lnTo>
                      <a:pt x="54" y="220"/>
                    </a:lnTo>
                    <a:lnTo>
                      <a:pt x="51" y="208"/>
                    </a:lnTo>
                    <a:lnTo>
                      <a:pt x="48" y="196"/>
                    </a:lnTo>
                    <a:lnTo>
                      <a:pt x="45" y="184"/>
                    </a:lnTo>
                    <a:lnTo>
                      <a:pt x="42" y="172"/>
                    </a:lnTo>
                    <a:lnTo>
                      <a:pt x="39" y="160"/>
                    </a:lnTo>
                    <a:lnTo>
                      <a:pt x="36" y="148"/>
                    </a:lnTo>
                    <a:lnTo>
                      <a:pt x="33" y="136"/>
                    </a:lnTo>
                    <a:lnTo>
                      <a:pt x="30" y="124"/>
                    </a:lnTo>
                    <a:lnTo>
                      <a:pt x="27" y="113"/>
                    </a:lnTo>
                    <a:lnTo>
                      <a:pt x="24" y="101"/>
                    </a:lnTo>
                    <a:lnTo>
                      <a:pt x="21" y="91"/>
                    </a:lnTo>
                    <a:lnTo>
                      <a:pt x="19" y="81"/>
                    </a:lnTo>
                    <a:lnTo>
                      <a:pt x="15" y="70"/>
                    </a:lnTo>
                    <a:lnTo>
                      <a:pt x="13" y="62"/>
                    </a:lnTo>
                    <a:lnTo>
                      <a:pt x="11" y="52"/>
                    </a:lnTo>
                    <a:lnTo>
                      <a:pt x="8" y="44"/>
                    </a:lnTo>
                    <a:lnTo>
                      <a:pt x="6" y="37"/>
                    </a:lnTo>
                    <a:lnTo>
                      <a:pt x="3" y="30"/>
                    </a:lnTo>
                    <a:lnTo>
                      <a:pt x="2" y="24"/>
                    </a:lnTo>
                    <a:lnTo>
                      <a:pt x="0" y="19"/>
                    </a:lnTo>
                    <a:lnTo>
                      <a:pt x="37" y="3"/>
                    </a:lnTo>
                    <a:lnTo>
                      <a:pt x="39" y="8"/>
                    </a:lnTo>
                    <a:lnTo>
                      <a:pt x="40" y="14"/>
                    </a:lnTo>
                    <a:lnTo>
                      <a:pt x="43" y="21"/>
                    </a:lnTo>
                    <a:lnTo>
                      <a:pt x="45" y="30"/>
                    </a:lnTo>
                    <a:lnTo>
                      <a:pt x="48" y="37"/>
                    </a:lnTo>
                    <a:lnTo>
                      <a:pt x="50" y="46"/>
                    </a:lnTo>
                    <a:lnTo>
                      <a:pt x="52" y="56"/>
                    </a:lnTo>
                    <a:lnTo>
                      <a:pt x="56" y="66"/>
                    </a:lnTo>
                    <a:lnTo>
                      <a:pt x="58" y="76"/>
                    </a:lnTo>
                    <a:lnTo>
                      <a:pt x="61" y="87"/>
                    </a:lnTo>
                    <a:lnTo>
                      <a:pt x="64" y="98"/>
                    </a:lnTo>
                    <a:lnTo>
                      <a:pt x="67" y="110"/>
                    </a:lnTo>
                    <a:lnTo>
                      <a:pt x="70" y="120"/>
                    </a:lnTo>
                    <a:lnTo>
                      <a:pt x="73" y="132"/>
                    </a:lnTo>
                    <a:lnTo>
                      <a:pt x="76" y="144"/>
                    </a:lnTo>
                    <a:lnTo>
                      <a:pt x="79" y="157"/>
                    </a:lnTo>
                    <a:lnTo>
                      <a:pt x="82" y="169"/>
                    </a:lnTo>
                    <a:lnTo>
                      <a:pt x="85" y="181"/>
                    </a:lnTo>
                    <a:lnTo>
                      <a:pt x="88" y="193"/>
                    </a:lnTo>
                    <a:lnTo>
                      <a:pt x="91" y="205"/>
                    </a:lnTo>
                    <a:lnTo>
                      <a:pt x="93" y="217"/>
                    </a:lnTo>
                    <a:lnTo>
                      <a:pt x="97" y="229"/>
                    </a:lnTo>
                    <a:lnTo>
                      <a:pt x="99" y="240"/>
                    </a:lnTo>
                    <a:lnTo>
                      <a:pt x="101" y="251"/>
                    </a:lnTo>
                    <a:lnTo>
                      <a:pt x="104" y="261"/>
                    </a:lnTo>
                    <a:lnTo>
                      <a:pt x="106" y="272"/>
                    </a:lnTo>
                    <a:lnTo>
                      <a:pt x="109" y="282"/>
                    </a:lnTo>
                    <a:lnTo>
                      <a:pt x="110" y="291"/>
                    </a:lnTo>
                    <a:lnTo>
                      <a:pt x="112" y="300"/>
                    </a:lnTo>
                    <a:lnTo>
                      <a:pt x="113" y="308"/>
                    </a:lnTo>
                    <a:lnTo>
                      <a:pt x="114" y="315"/>
                    </a:lnTo>
                    <a:lnTo>
                      <a:pt x="116" y="322"/>
                    </a:lnTo>
                    <a:lnTo>
                      <a:pt x="116" y="322"/>
                    </a:lnTo>
                    <a:close/>
                    <a:moveTo>
                      <a:pt x="79" y="337"/>
                    </a:moveTo>
                    <a:lnTo>
                      <a:pt x="116" y="322"/>
                    </a:lnTo>
                    <a:lnTo>
                      <a:pt x="116" y="322"/>
                    </a:lnTo>
                    <a:lnTo>
                      <a:pt x="116" y="322"/>
                    </a:lnTo>
                    <a:lnTo>
                      <a:pt x="116" y="323"/>
                    </a:lnTo>
                    <a:lnTo>
                      <a:pt x="116" y="323"/>
                    </a:lnTo>
                    <a:lnTo>
                      <a:pt x="116" y="323"/>
                    </a:lnTo>
                    <a:lnTo>
                      <a:pt x="116" y="325"/>
                    </a:lnTo>
                    <a:lnTo>
                      <a:pt x="114" y="325"/>
                    </a:lnTo>
                    <a:lnTo>
                      <a:pt x="114" y="326"/>
                    </a:lnTo>
                    <a:lnTo>
                      <a:pt x="114" y="326"/>
                    </a:lnTo>
                    <a:lnTo>
                      <a:pt x="114" y="326"/>
                    </a:lnTo>
                    <a:lnTo>
                      <a:pt x="113" y="327"/>
                    </a:lnTo>
                    <a:lnTo>
                      <a:pt x="113" y="327"/>
                    </a:lnTo>
                    <a:lnTo>
                      <a:pt x="112" y="328"/>
                    </a:lnTo>
                    <a:lnTo>
                      <a:pt x="112" y="328"/>
                    </a:lnTo>
                    <a:lnTo>
                      <a:pt x="112" y="329"/>
                    </a:lnTo>
                    <a:lnTo>
                      <a:pt x="111" y="329"/>
                    </a:lnTo>
                    <a:lnTo>
                      <a:pt x="111" y="329"/>
                    </a:lnTo>
                    <a:lnTo>
                      <a:pt x="110" y="331"/>
                    </a:lnTo>
                    <a:lnTo>
                      <a:pt x="110" y="331"/>
                    </a:lnTo>
                    <a:lnTo>
                      <a:pt x="109" y="332"/>
                    </a:lnTo>
                    <a:lnTo>
                      <a:pt x="107" y="332"/>
                    </a:lnTo>
                    <a:lnTo>
                      <a:pt x="107" y="333"/>
                    </a:lnTo>
                    <a:lnTo>
                      <a:pt x="106" y="333"/>
                    </a:lnTo>
                    <a:lnTo>
                      <a:pt x="105" y="333"/>
                    </a:lnTo>
                    <a:lnTo>
                      <a:pt x="105" y="334"/>
                    </a:lnTo>
                    <a:lnTo>
                      <a:pt x="104" y="334"/>
                    </a:lnTo>
                    <a:lnTo>
                      <a:pt x="103" y="334"/>
                    </a:lnTo>
                    <a:lnTo>
                      <a:pt x="103" y="335"/>
                    </a:lnTo>
                    <a:lnTo>
                      <a:pt x="101" y="335"/>
                    </a:lnTo>
                    <a:lnTo>
                      <a:pt x="100" y="337"/>
                    </a:lnTo>
                    <a:lnTo>
                      <a:pt x="99" y="337"/>
                    </a:lnTo>
                    <a:lnTo>
                      <a:pt x="98" y="337"/>
                    </a:lnTo>
                    <a:lnTo>
                      <a:pt x="98" y="337"/>
                    </a:lnTo>
                    <a:lnTo>
                      <a:pt x="97" y="338"/>
                    </a:lnTo>
                    <a:lnTo>
                      <a:pt x="95" y="338"/>
                    </a:lnTo>
                    <a:lnTo>
                      <a:pt x="94" y="338"/>
                    </a:lnTo>
                    <a:lnTo>
                      <a:pt x="93" y="338"/>
                    </a:lnTo>
                    <a:lnTo>
                      <a:pt x="93" y="339"/>
                    </a:lnTo>
                    <a:lnTo>
                      <a:pt x="92" y="339"/>
                    </a:lnTo>
                    <a:lnTo>
                      <a:pt x="91" y="339"/>
                    </a:lnTo>
                    <a:lnTo>
                      <a:pt x="91" y="339"/>
                    </a:lnTo>
                    <a:lnTo>
                      <a:pt x="89" y="339"/>
                    </a:lnTo>
                    <a:lnTo>
                      <a:pt x="88" y="339"/>
                    </a:lnTo>
                    <a:lnTo>
                      <a:pt x="87" y="339"/>
                    </a:lnTo>
                    <a:lnTo>
                      <a:pt x="87" y="339"/>
                    </a:lnTo>
                    <a:lnTo>
                      <a:pt x="86" y="339"/>
                    </a:lnTo>
                    <a:lnTo>
                      <a:pt x="86" y="339"/>
                    </a:lnTo>
                    <a:lnTo>
                      <a:pt x="85" y="339"/>
                    </a:lnTo>
                    <a:lnTo>
                      <a:pt x="83" y="339"/>
                    </a:lnTo>
                    <a:lnTo>
                      <a:pt x="83" y="339"/>
                    </a:lnTo>
                    <a:lnTo>
                      <a:pt x="82" y="339"/>
                    </a:lnTo>
                    <a:lnTo>
                      <a:pt x="82" y="339"/>
                    </a:lnTo>
                    <a:lnTo>
                      <a:pt x="82" y="339"/>
                    </a:lnTo>
                    <a:lnTo>
                      <a:pt x="81" y="339"/>
                    </a:lnTo>
                    <a:lnTo>
                      <a:pt x="81" y="339"/>
                    </a:lnTo>
                    <a:lnTo>
                      <a:pt x="80" y="339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79" y="338"/>
                    </a:lnTo>
                    <a:lnTo>
                      <a:pt x="79" y="338"/>
                    </a:lnTo>
                    <a:lnTo>
                      <a:pt x="79" y="337"/>
                    </a:lnTo>
                    <a:lnTo>
                      <a:pt x="79" y="337"/>
                    </a:lnTo>
                    <a:lnTo>
                      <a:pt x="79" y="337"/>
                    </a:lnTo>
                    <a:lnTo>
                      <a:pt x="79" y="3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" name="Freeform 40"/>
              <p:cNvSpPr>
                <a:spLocks noEditPoints="1"/>
              </p:cNvSpPr>
              <p:nvPr/>
            </p:nvSpPr>
            <p:spPr bwMode="auto">
              <a:xfrm>
                <a:off x="5918201" y="4548189"/>
                <a:ext cx="136525" cy="536575"/>
              </a:xfrm>
              <a:custGeom>
                <a:avLst/>
                <a:gdLst>
                  <a:gd name="T0" fmla="*/ 0 w 86"/>
                  <a:gd name="T1" fmla="*/ 18 h 338"/>
                  <a:gd name="T2" fmla="*/ 0 w 86"/>
                  <a:gd name="T3" fmla="*/ 16 h 338"/>
                  <a:gd name="T4" fmla="*/ 1 w 86"/>
                  <a:gd name="T5" fmla="*/ 14 h 338"/>
                  <a:gd name="T6" fmla="*/ 2 w 86"/>
                  <a:gd name="T7" fmla="*/ 12 h 338"/>
                  <a:gd name="T8" fmla="*/ 5 w 86"/>
                  <a:gd name="T9" fmla="*/ 10 h 338"/>
                  <a:gd name="T10" fmla="*/ 7 w 86"/>
                  <a:gd name="T11" fmla="*/ 8 h 338"/>
                  <a:gd name="T12" fmla="*/ 11 w 86"/>
                  <a:gd name="T13" fmla="*/ 6 h 338"/>
                  <a:gd name="T14" fmla="*/ 14 w 86"/>
                  <a:gd name="T15" fmla="*/ 5 h 338"/>
                  <a:gd name="T16" fmla="*/ 18 w 86"/>
                  <a:gd name="T17" fmla="*/ 2 h 338"/>
                  <a:gd name="T18" fmla="*/ 22 w 86"/>
                  <a:gd name="T19" fmla="*/ 1 h 338"/>
                  <a:gd name="T20" fmla="*/ 25 w 86"/>
                  <a:gd name="T21" fmla="*/ 1 h 338"/>
                  <a:gd name="T22" fmla="*/ 29 w 86"/>
                  <a:gd name="T23" fmla="*/ 0 h 338"/>
                  <a:gd name="T24" fmla="*/ 31 w 86"/>
                  <a:gd name="T25" fmla="*/ 0 h 338"/>
                  <a:gd name="T26" fmla="*/ 34 w 86"/>
                  <a:gd name="T27" fmla="*/ 0 h 338"/>
                  <a:gd name="T28" fmla="*/ 36 w 86"/>
                  <a:gd name="T29" fmla="*/ 1 h 338"/>
                  <a:gd name="T30" fmla="*/ 37 w 86"/>
                  <a:gd name="T31" fmla="*/ 2 h 338"/>
                  <a:gd name="T32" fmla="*/ 86 w 86"/>
                  <a:gd name="T33" fmla="*/ 320 h 338"/>
                  <a:gd name="T34" fmla="*/ 45 w 86"/>
                  <a:gd name="T35" fmla="*/ 312 h 338"/>
                  <a:gd name="T36" fmla="*/ 41 w 86"/>
                  <a:gd name="T37" fmla="*/ 275 h 338"/>
                  <a:gd name="T38" fmla="*/ 35 w 86"/>
                  <a:gd name="T39" fmla="*/ 231 h 338"/>
                  <a:gd name="T40" fmla="*/ 29 w 86"/>
                  <a:gd name="T41" fmla="*/ 183 h 338"/>
                  <a:gd name="T42" fmla="*/ 22 w 86"/>
                  <a:gd name="T43" fmla="*/ 135 h 338"/>
                  <a:gd name="T44" fmla="*/ 16 w 86"/>
                  <a:gd name="T45" fmla="*/ 91 h 338"/>
                  <a:gd name="T46" fmla="*/ 8 w 86"/>
                  <a:gd name="T47" fmla="*/ 53 h 338"/>
                  <a:gd name="T48" fmla="*/ 1 w 86"/>
                  <a:gd name="T49" fmla="*/ 24 h 338"/>
                  <a:gd name="T50" fmla="*/ 41 w 86"/>
                  <a:gd name="T51" fmla="*/ 14 h 338"/>
                  <a:gd name="T52" fmla="*/ 48 w 86"/>
                  <a:gd name="T53" fmla="*/ 47 h 338"/>
                  <a:gd name="T54" fmla="*/ 54 w 86"/>
                  <a:gd name="T55" fmla="*/ 87 h 338"/>
                  <a:gd name="T56" fmla="*/ 61 w 86"/>
                  <a:gd name="T57" fmla="*/ 133 h 338"/>
                  <a:gd name="T58" fmla="*/ 68 w 86"/>
                  <a:gd name="T59" fmla="*/ 180 h 338"/>
                  <a:gd name="T60" fmla="*/ 74 w 86"/>
                  <a:gd name="T61" fmla="*/ 228 h 338"/>
                  <a:gd name="T62" fmla="*/ 79 w 86"/>
                  <a:gd name="T63" fmla="*/ 270 h 338"/>
                  <a:gd name="T64" fmla="*/ 84 w 86"/>
                  <a:gd name="T65" fmla="*/ 306 h 338"/>
                  <a:gd name="T66" fmla="*/ 49 w 86"/>
                  <a:gd name="T67" fmla="*/ 334 h 338"/>
                  <a:gd name="T68" fmla="*/ 86 w 86"/>
                  <a:gd name="T69" fmla="*/ 321 h 338"/>
                  <a:gd name="T70" fmla="*/ 86 w 86"/>
                  <a:gd name="T71" fmla="*/ 322 h 338"/>
                  <a:gd name="T72" fmla="*/ 84 w 86"/>
                  <a:gd name="T73" fmla="*/ 325 h 338"/>
                  <a:gd name="T74" fmla="*/ 82 w 86"/>
                  <a:gd name="T75" fmla="*/ 327 h 338"/>
                  <a:gd name="T76" fmla="*/ 80 w 86"/>
                  <a:gd name="T77" fmla="*/ 328 h 338"/>
                  <a:gd name="T78" fmla="*/ 76 w 86"/>
                  <a:gd name="T79" fmla="*/ 331 h 338"/>
                  <a:gd name="T80" fmla="*/ 74 w 86"/>
                  <a:gd name="T81" fmla="*/ 333 h 338"/>
                  <a:gd name="T82" fmla="*/ 69 w 86"/>
                  <a:gd name="T83" fmla="*/ 334 h 338"/>
                  <a:gd name="T84" fmla="*/ 66 w 86"/>
                  <a:gd name="T85" fmla="*/ 336 h 338"/>
                  <a:gd name="T86" fmla="*/ 62 w 86"/>
                  <a:gd name="T87" fmla="*/ 337 h 338"/>
                  <a:gd name="T88" fmla="*/ 59 w 86"/>
                  <a:gd name="T89" fmla="*/ 337 h 338"/>
                  <a:gd name="T90" fmla="*/ 56 w 86"/>
                  <a:gd name="T91" fmla="*/ 338 h 338"/>
                  <a:gd name="T92" fmla="*/ 54 w 86"/>
                  <a:gd name="T93" fmla="*/ 337 h 338"/>
                  <a:gd name="T94" fmla="*/ 51 w 86"/>
                  <a:gd name="T95" fmla="*/ 337 h 338"/>
                  <a:gd name="T96" fmla="*/ 50 w 86"/>
                  <a:gd name="T97" fmla="*/ 336 h 338"/>
                  <a:gd name="T98" fmla="*/ 49 w 86"/>
                  <a:gd name="T99" fmla="*/ 334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6" h="338">
                    <a:moveTo>
                      <a:pt x="37" y="4"/>
                    </a:moveTo>
                    <a:lnTo>
                      <a:pt x="0" y="19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20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4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6" y="1"/>
                    </a:lnTo>
                    <a:lnTo>
                      <a:pt x="36" y="1"/>
                    </a:lnTo>
                    <a:lnTo>
                      <a:pt x="36" y="2"/>
                    </a:lnTo>
                    <a:lnTo>
                      <a:pt x="37" y="2"/>
                    </a:lnTo>
                    <a:lnTo>
                      <a:pt x="37" y="2"/>
                    </a:lnTo>
                    <a:lnTo>
                      <a:pt x="37" y="4"/>
                    </a:lnTo>
                    <a:lnTo>
                      <a:pt x="37" y="4"/>
                    </a:lnTo>
                    <a:close/>
                    <a:moveTo>
                      <a:pt x="86" y="320"/>
                    </a:moveTo>
                    <a:lnTo>
                      <a:pt x="49" y="334"/>
                    </a:lnTo>
                    <a:lnTo>
                      <a:pt x="48" y="327"/>
                    </a:lnTo>
                    <a:lnTo>
                      <a:pt x="47" y="320"/>
                    </a:lnTo>
                    <a:lnTo>
                      <a:pt x="45" y="312"/>
                    </a:lnTo>
                    <a:lnTo>
                      <a:pt x="44" y="303"/>
                    </a:lnTo>
                    <a:lnTo>
                      <a:pt x="43" y="294"/>
                    </a:lnTo>
                    <a:lnTo>
                      <a:pt x="42" y="284"/>
                    </a:lnTo>
                    <a:lnTo>
                      <a:pt x="41" y="275"/>
                    </a:lnTo>
                    <a:lnTo>
                      <a:pt x="39" y="264"/>
                    </a:lnTo>
                    <a:lnTo>
                      <a:pt x="38" y="253"/>
                    </a:lnTo>
                    <a:lnTo>
                      <a:pt x="36" y="241"/>
                    </a:lnTo>
                    <a:lnTo>
                      <a:pt x="35" y="231"/>
                    </a:lnTo>
                    <a:lnTo>
                      <a:pt x="34" y="219"/>
                    </a:lnTo>
                    <a:lnTo>
                      <a:pt x="32" y="207"/>
                    </a:lnTo>
                    <a:lnTo>
                      <a:pt x="30" y="195"/>
                    </a:lnTo>
                    <a:lnTo>
                      <a:pt x="29" y="183"/>
                    </a:lnTo>
                    <a:lnTo>
                      <a:pt x="28" y="171"/>
                    </a:lnTo>
                    <a:lnTo>
                      <a:pt x="25" y="159"/>
                    </a:lnTo>
                    <a:lnTo>
                      <a:pt x="24" y="147"/>
                    </a:lnTo>
                    <a:lnTo>
                      <a:pt x="22" y="135"/>
                    </a:lnTo>
                    <a:lnTo>
                      <a:pt x="20" y="123"/>
                    </a:lnTo>
                    <a:lnTo>
                      <a:pt x="19" y="112"/>
                    </a:lnTo>
                    <a:lnTo>
                      <a:pt x="17" y="102"/>
                    </a:lnTo>
                    <a:lnTo>
                      <a:pt x="16" y="91"/>
                    </a:lnTo>
                    <a:lnTo>
                      <a:pt x="13" y="80"/>
                    </a:lnTo>
                    <a:lnTo>
                      <a:pt x="12" y="71"/>
                    </a:lnTo>
                    <a:lnTo>
                      <a:pt x="10" y="61"/>
                    </a:lnTo>
                    <a:lnTo>
                      <a:pt x="8" y="53"/>
                    </a:lnTo>
                    <a:lnTo>
                      <a:pt x="7" y="44"/>
                    </a:lnTo>
                    <a:lnTo>
                      <a:pt x="5" y="37"/>
                    </a:lnTo>
                    <a:lnTo>
                      <a:pt x="4" y="30"/>
                    </a:lnTo>
                    <a:lnTo>
                      <a:pt x="1" y="24"/>
                    </a:lnTo>
                    <a:lnTo>
                      <a:pt x="0" y="19"/>
                    </a:lnTo>
                    <a:lnTo>
                      <a:pt x="37" y="4"/>
                    </a:lnTo>
                    <a:lnTo>
                      <a:pt x="38" y="8"/>
                    </a:lnTo>
                    <a:lnTo>
                      <a:pt x="41" y="14"/>
                    </a:lnTo>
                    <a:lnTo>
                      <a:pt x="42" y="22"/>
                    </a:lnTo>
                    <a:lnTo>
                      <a:pt x="44" y="30"/>
                    </a:lnTo>
                    <a:lnTo>
                      <a:pt x="45" y="37"/>
                    </a:lnTo>
                    <a:lnTo>
                      <a:pt x="48" y="47"/>
                    </a:lnTo>
                    <a:lnTo>
                      <a:pt x="49" y="56"/>
                    </a:lnTo>
                    <a:lnTo>
                      <a:pt x="51" y="66"/>
                    </a:lnTo>
                    <a:lnTo>
                      <a:pt x="53" y="76"/>
                    </a:lnTo>
                    <a:lnTo>
                      <a:pt x="54" y="87"/>
                    </a:lnTo>
                    <a:lnTo>
                      <a:pt x="56" y="98"/>
                    </a:lnTo>
                    <a:lnTo>
                      <a:pt x="57" y="109"/>
                    </a:lnTo>
                    <a:lnTo>
                      <a:pt x="60" y="121"/>
                    </a:lnTo>
                    <a:lnTo>
                      <a:pt x="61" y="133"/>
                    </a:lnTo>
                    <a:lnTo>
                      <a:pt x="63" y="145"/>
                    </a:lnTo>
                    <a:lnTo>
                      <a:pt x="65" y="156"/>
                    </a:lnTo>
                    <a:lnTo>
                      <a:pt x="66" y="168"/>
                    </a:lnTo>
                    <a:lnTo>
                      <a:pt x="68" y="180"/>
                    </a:lnTo>
                    <a:lnTo>
                      <a:pt x="69" y="192"/>
                    </a:lnTo>
                    <a:lnTo>
                      <a:pt x="71" y="204"/>
                    </a:lnTo>
                    <a:lnTo>
                      <a:pt x="72" y="216"/>
                    </a:lnTo>
                    <a:lnTo>
                      <a:pt x="74" y="228"/>
                    </a:lnTo>
                    <a:lnTo>
                      <a:pt x="75" y="239"/>
                    </a:lnTo>
                    <a:lnTo>
                      <a:pt x="76" y="250"/>
                    </a:lnTo>
                    <a:lnTo>
                      <a:pt x="78" y="260"/>
                    </a:lnTo>
                    <a:lnTo>
                      <a:pt x="79" y="270"/>
                    </a:lnTo>
                    <a:lnTo>
                      <a:pt x="80" y="281"/>
                    </a:lnTo>
                    <a:lnTo>
                      <a:pt x="81" y="289"/>
                    </a:lnTo>
                    <a:lnTo>
                      <a:pt x="82" y="297"/>
                    </a:lnTo>
                    <a:lnTo>
                      <a:pt x="84" y="306"/>
                    </a:lnTo>
                    <a:lnTo>
                      <a:pt x="85" y="313"/>
                    </a:lnTo>
                    <a:lnTo>
                      <a:pt x="86" y="320"/>
                    </a:lnTo>
                    <a:lnTo>
                      <a:pt x="86" y="320"/>
                    </a:lnTo>
                    <a:close/>
                    <a:moveTo>
                      <a:pt x="49" y="334"/>
                    </a:moveTo>
                    <a:lnTo>
                      <a:pt x="86" y="320"/>
                    </a:lnTo>
                    <a:lnTo>
                      <a:pt x="86" y="320"/>
                    </a:lnTo>
                    <a:lnTo>
                      <a:pt x="86" y="320"/>
                    </a:lnTo>
                    <a:lnTo>
                      <a:pt x="86" y="321"/>
                    </a:lnTo>
                    <a:lnTo>
                      <a:pt x="86" y="321"/>
                    </a:lnTo>
                    <a:lnTo>
                      <a:pt x="86" y="322"/>
                    </a:lnTo>
                    <a:lnTo>
                      <a:pt x="86" y="322"/>
                    </a:lnTo>
                    <a:lnTo>
                      <a:pt x="86" y="322"/>
                    </a:lnTo>
                    <a:lnTo>
                      <a:pt x="85" y="324"/>
                    </a:lnTo>
                    <a:lnTo>
                      <a:pt x="85" y="324"/>
                    </a:lnTo>
                    <a:lnTo>
                      <a:pt x="85" y="325"/>
                    </a:lnTo>
                    <a:lnTo>
                      <a:pt x="84" y="325"/>
                    </a:lnTo>
                    <a:lnTo>
                      <a:pt x="84" y="325"/>
                    </a:lnTo>
                    <a:lnTo>
                      <a:pt x="84" y="326"/>
                    </a:lnTo>
                    <a:lnTo>
                      <a:pt x="82" y="326"/>
                    </a:lnTo>
                    <a:lnTo>
                      <a:pt x="82" y="327"/>
                    </a:lnTo>
                    <a:lnTo>
                      <a:pt x="81" y="327"/>
                    </a:lnTo>
                    <a:lnTo>
                      <a:pt x="81" y="328"/>
                    </a:lnTo>
                    <a:lnTo>
                      <a:pt x="80" y="328"/>
                    </a:lnTo>
                    <a:lnTo>
                      <a:pt x="80" y="328"/>
                    </a:lnTo>
                    <a:lnTo>
                      <a:pt x="79" y="330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6" y="331"/>
                    </a:lnTo>
                    <a:lnTo>
                      <a:pt x="76" y="331"/>
                    </a:lnTo>
                    <a:lnTo>
                      <a:pt x="75" y="332"/>
                    </a:lnTo>
                    <a:lnTo>
                      <a:pt x="74" y="332"/>
                    </a:lnTo>
                    <a:lnTo>
                      <a:pt x="74" y="333"/>
                    </a:lnTo>
                    <a:lnTo>
                      <a:pt x="73" y="333"/>
                    </a:lnTo>
                    <a:lnTo>
                      <a:pt x="72" y="333"/>
                    </a:lnTo>
                    <a:lnTo>
                      <a:pt x="71" y="334"/>
                    </a:lnTo>
                    <a:lnTo>
                      <a:pt x="69" y="334"/>
                    </a:lnTo>
                    <a:lnTo>
                      <a:pt x="69" y="334"/>
                    </a:lnTo>
                    <a:lnTo>
                      <a:pt x="68" y="336"/>
                    </a:lnTo>
                    <a:lnTo>
                      <a:pt x="67" y="336"/>
                    </a:lnTo>
                    <a:lnTo>
                      <a:pt x="66" y="336"/>
                    </a:lnTo>
                    <a:lnTo>
                      <a:pt x="65" y="336"/>
                    </a:lnTo>
                    <a:lnTo>
                      <a:pt x="65" y="337"/>
                    </a:lnTo>
                    <a:lnTo>
                      <a:pt x="63" y="337"/>
                    </a:lnTo>
                    <a:lnTo>
                      <a:pt x="62" y="337"/>
                    </a:lnTo>
                    <a:lnTo>
                      <a:pt x="61" y="337"/>
                    </a:lnTo>
                    <a:lnTo>
                      <a:pt x="61" y="337"/>
                    </a:lnTo>
                    <a:lnTo>
                      <a:pt x="60" y="337"/>
                    </a:lnTo>
                    <a:lnTo>
                      <a:pt x="59" y="337"/>
                    </a:lnTo>
                    <a:lnTo>
                      <a:pt x="59" y="338"/>
                    </a:lnTo>
                    <a:lnTo>
                      <a:pt x="57" y="338"/>
                    </a:lnTo>
                    <a:lnTo>
                      <a:pt x="56" y="338"/>
                    </a:lnTo>
                    <a:lnTo>
                      <a:pt x="56" y="338"/>
                    </a:lnTo>
                    <a:lnTo>
                      <a:pt x="55" y="338"/>
                    </a:lnTo>
                    <a:lnTo>
                      <a:pt x="55" y="338"/>
                    </a:lnTo>
                    <a:lnTo>
                      <a:pt x="54" y="338"/>
                    </a:lnTo>
                    <a:lnTo>
                      <a:pt x="54" y="337"/>
                    </a:lnTo>
                    <a:lnTo>
                      <a:pt x="53" y="337"/>
                    </a:lnTo>
                    <a:lnTo>
                      <a:pt x="53" y="337"/>
                    </a:lnTo>
                    <a:lnTo>
                      <a:pt x="51" y="337"/>
                    </a:lnTo>
                    <a:lnTo>
                      <a:pt x="51" y="337"/>
                    </a:lnTo>
                    <a:lnTo>
                      <a:pt x="51" y="337"/>
                    </a:lnTo>
                    <a:lnTo>
                      <a:pt x="50" y="337"/>
                    </a:lnTo>
                    <a:lnTo>
                      <a:pt x="50" y="336"/>
                    </a:lnTo>
                    <a:lnTo>
                      <a:pt x="50" y="336"/>
                    </a:lnTo>
                    <a:lnTo>
                      <a:pt x="49" y="336"/>
                    </a:lnTo>
                    <a:lnTo>
                      <a:pt x="49" y="336"/>
                    </a:lnTo>
                    <a:lnTo>
                      <a:pt x="49" y="334"/>
                    </a:lnTo>
                    <a:lnTo>
                      <a:pt x="49" y="334"/>
                    </a:lnTo>
                    <a:lnTo>
                      <a:pt x="49" y="3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" name="Freeform 41"/>
              <p:cNvSpPr>
                <a:spLocks noEditPoints="1"/>
              </p:cNvSpPr>
              <p:nvPr/>
            </p:nvSpPr>
            <p:spPr bwMode="auto">
              <a:xfrm>
                <a:off x="5721351" y="4549776"/>
                <a:ext cx="98425" cy="533400"/>
              </a:xfrm>
              <a:custGeom>
                <a:avLst/>
                <a:gdLst>
                  <a:gd name="T0" fmla="*/ 0 w 62"/>
                  <a:gd name="T1" fmla="*/ 17 h 336"/>
                  <a:gd name="T2" fmla="*/ 0 w 62"/>
                  <a:gd name="T3" fmla="*/ 16 h 336"/>
                  <a:gd name="T4" fmla="*/ 1 w 62"/>
                  <a:gd name="T5" fmla="*/ 13 h 336"/>
                  <a:gd name="T6" fmla="*/ 2 w 62"/>
                  <a:gd name="T7" fmla="*/ 12 h 336"/>
                  <a:gd name="T8" fmla="*/ 5 w 62"/>
                  <a:gd name="T9" fmla="*/ 10 h 336"/>
                  <a:gd name="T10" fmla="*/ 7 w 62"/>
                  <a:gd name="T11" fmla="*/ 7 h 336"/>
                  <a:gd name="T12" fmla="*/ 11 w 62"/>
                  <a:gd name="T13" fmla="*/ 6 h 336"/>
                  <a:gd name="T14" fmla="*/ 14 w 62"/>
                  <a:gd name="T15" fmla="*/ 4 h 336"/>
                  <a:gd name="T16" fmla="*/ 18 w 62"/>
                  <a:gd name="T17" fmla="*/ 3 h 336"/>
                  <a:gd name="T18" fmla="*/ 21 w 62"/>
                  <a:gd name="T19" fmla="*/ 1 h 336"/>
                  <a:gd name="T20" fmla="*/ 25 w 62"/>
                  <a:gd name="T21" fmla="*/ 0 h 336"/>
                  <a:gd name="T22" fmla="*/ 29 w 62"/>
                  <a:gd name="T23" fmla="*/ 0 h 336"/>
                  <a:gd name="T24" fmla="*/ 31 w 62"/>
                  <a:gd name="T25" fmla="*/ 0 h 336"/>
                  <a:gd name="T26" fmla="*/ 33 w 62"/>
                  <a:gd name="T27" fmla="*/ 0 h 336"/>
                  <a:gd name="T28" fmla="*/ 36 w 62"/>
                  <a:gd name="T29" fmla="*/ 1 h 336"/>
                  <a:gd name="T30" fmla="*/ 37 w 62"/>
                  <a:gd name="T31" fmla="*/ 3 h 336"/>
                  <a:gd name="T32" fmla="*/ 62 w 62"/>
                  <a:gd name="T33" fmla="*/ 318 h 336"/>
                  <a:gd name="T34" fmla="*/ 23 w 62"/>
                  <a:gd name="T35" fmla="*/ 310 h 336"/>
                  <a:gd name="T36" fmla="*/ 20 w 62"/>
                  <a:gd name="T37" fmla="*/ 272 h 336"/>
                  <a:gd name="T38" fmla="*/ 18 w 62"/>
                  <a:gd name="T39" fmla="*/ 228 h 336"/>
                  <a:gd name="T40" fmla="*/ 15 w 62"/>
                  <a:gd name="T41" fmla="*/ 181 h 336"/>
                  <a:gd name="T42" fmla="*/ 13 w 62"/>
                  <a:gd name="T43" fmla="*/ 133 h 336"/>
                  <a:gd name="T44" fmla="*/ 10 w 62"/>
                  <a:gd name="T45" fmla="*/ 89 h 336"/>
                  <a:gd name="T46" fmla="*/ 6 w 62"/>
                  <a:gd name="T47" fmla="*/ 52 h 336"/>
                  <a:gd name="T48" fmla="*/ 1 w 62"/>
                  <a:gd name="T49" fmla="*/ 23 h 336"/>
                  <a:gd name="T50" fmla="*/ 39 w 62"/>
                  <a:gd name="T51" fmla="*/ 15 h 336"/>
                  <a:gd name="T52" fmla="*/ 44 w 62"/>
                  <a:gd name="T53" fmla="*/ 46 h 336"/>
                  <a:gd name="T54" fmla="*/ 48 w 62"/>
                  <a:gd name="T55" fmla="*/ 86 h 336"/>
                  <a:gd name="T56" fmla="*/ 51 w 62"/>
                  <a:gd name="T57" fmla="*/ 132 h 336"/>
                  <a:gd name="T58" fmla="*/ 54 w 62"/>
                  <a:gd name="T59" fmla="*/ 179 h 336"/>
                  <a:gd name="T60" fmla="*/ 56 w 62"/>
                  <a:gd name="T61" fmla="*/ 226 h 336"/>
                  <a:gd name="T62" fmla="*/ 58 w 62"/>
                  <a:gd name="T63" fmla="*/ 269 h 336"/>
                  <a:gd name="T64" fmla="*/ 61 w 62"/>
                  <a:gd name="T65" fmla="*/ 304 h 336"/>
                  <a:gd name="T66" fmla="*/ 25 w 62"/>
                  <a:gd name="T67" fmla="*/ 332 h 336"/>
                  <a:gd name="T68" fmla="*/ 62 w 62"/>
                  <a:gd name="T69" fmla="*/ 319 h 336"/>
                  <a:gd name="T70" fmla="*/ 62 w 62"/>
                  <a:gd name="T71" fmla="*/ 321 h 336"/>
                  <a:gd name="T72" fmla="*/ 61 w 62"/>
                  <a:gd name="T73" fmla="*/ 323 h 336"/>
                  <a:gd name="T74" fmla="*/ 58 w 62"/>
                  <a:gd name="T75" fmla="*/ 325 h 336"/>
                  <a:gd name="T76" fmla="*/ 56 w 62"/>
                  <a:gd name="T77" fmla="*/ 327 h 336"/>
                  <a:gd name="T78" fmla="*/ 52 w 62"/>
                  <a:gd name="T79" fmla="*/ 329 h 336"/>
                  <a:gd name="T80" fmla="*/ 49 w 62"/>
                  <a:gd name="T81" fmla="*/ 331 h 336"/>
                  <a:gd name="T82" fmla="*/ 45 w 62"/>
                  <a:gd name="T83" fmla="*/ 332 h 336"/>
                  <a:gd name="T84" fmla="*/ 42 w 62"/>
                  <a:gd name="T85" fmla="*/ 333 h 336"/>
                  <a:gd name="T86" fmla="*/ 38 w 62"/>
                  <a:gd name="T87" fmla="*/ 335 h 336"/>
                  <a:gd name="T88" fmla="*/ 35 w 62"/>
                  <a:gd name="T89" fmla="*/ 336 h 336"/>
                  <a:gd name="T90" fmla="*/ 32 w 62"/>
                  <a:gd name="T91" fmla="*/ 336 h 336"/>
                  <a:gd name="T92" fmla="*/ 30 w 62"/>
                  <a:gd name="T93" fmla="*/ 336 h 336"/>
                  <a:gd name="T94" fmla="*/ 27 w 62"/>
                  <a:gd name="T95" fmla="*/ 335 h 336"/>
                  <a:gd name="T96" fmla="*/ 26 w 62"/>
                  <a:gd name="T97" fmla="*/ 333 h 336"/>
                  <a:gd name="T98" fmla="*/ 25 w 62"/>
                  <a:gd name="T99" fmla="*/ 332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2" h="336">
                    <a:moveTo>
                      <a:pt x="37" y="4"/>
                    </a:moveTo>
                    <a:lnTo>
                      <a:pt x="0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35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6" y="1"/>
                    </a:lnTo>
                    <a:lnTo>
                      <a:pt x="36" y="1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7" y="4"/>
                    </a:lnTo>
                    <a:close/>
                    <a:moveTo>
                      <a:pt x="62" y="318"/>
                    </a:moveTo>
                    <a:lnTo>
                      <a:pt x="25" y="332"/>
                    </a:lnTo>
                    <a:lnTo>
                      <a:pt x="25" y="325"/>
                    </a:lnTo>
                    <a:lnTo>
                      <a:pt x="24" y="318"/>
                    </a:lnTo>
                    <a:lnTo>
                      <a:pt x="23" y="310"/>
                    </a:lnTo>
                    <a:lnTo>
                      <a:pt x="23" y="301"/>
                    </a:lnTo>
                    <a:lnTo>
                      <a:pt x="21" y="292"/>
                    </a:lnTo>
                    <a:lnTo>
                      <a:pt x="21" y="282"/>
                    </a:lnTo>
                    <a:lnTo>
                      <a:pt x="20" y="272"/>
                    </a:lnTo>
                    <a:lnTo>
                      <a:pt x="20" y="262"/>
                    </a:lnTo>
                    <a:lnTo>
                      <a:pt x="19" y="251"/>
                    </a:lnTo>
                    <a:lnTo>
                      <a:pt x="19" y="239"/>
                    </a:lnTo>
                    <a:lnTo>
                      <a:pt x="18" y="228"/>
                    </a:lnTo>
                    <a:lnTo>
                      <a:pt x="18" y="216"/>
                    </a:lnTo>
                    <a:lnTo>
                      <a:pt x="17" y="204"/>
                    </a:lnTo>
                    <a:lnTo>
                      <a:pt x="17" y="192"/>
                    </a:lnTo>
                    <a:lnTo>
                      <a:pt x="15" y="181"/>
                    </a:lnTo>
                    <a:lnTo>
                      <a:pt x="14" y="169"/>
                    </a:lnTo>
                    <a:lnTo>
                      <a:pt x="14" y="157"/>
                    </a:lnTo>
                    <a:lnTo>
                      <a:pt x="13" y="145"/>
                    </a:lnTo>
                    <a:lnTo>
                      <a:pt x="13" y="133"/>
                    </a:lnTo>
                    <a:lnTo>
                      <a:pt x="12" y="122"/>
                    </a:lnTo>
                    <a:lnTo>
                      <a:pt x="11" y="110"/>
                    </a:lnTo>
                    <a:lnTo>
                      <a:pt x="11" y="99"/>
                    </a:lnTo>
                    <a:lnTo>
                      <a:pt x="10" y="89"/>
                    </a:lnTo>
                    <a:lnTo>
                      <a:pt x="8" y="79"/>
                    </a:lnTo>
                    <a:lnTo>
                      <a:pt x="7" y="70"/>
                    </a:lnTo>
                    <a:lnTo>
                      <a:pt x="7" y="60"/>
                    </a:lnTo>
                    <a:lnTo>
                      <a:pt x="6" y="52"/>
                    </a:lnTo>
                    <a:lnTo>
                      <a:pt x="5" y="43"/>
                    </a:lnTo>
                    <a:lnTo>
                      <a:pt x="4" y="36"/>
                    </a:lnTo>
                    <a:lnTo>
                      <a:pt x="2" y="29"/>
                    </a:lnTo>
                    <a:lnTo>
                      <a:pt x="1" y="23"/>
                    </a:lnTo>
                    <a:lnTo>
                      <a:pt x="0" y="18"/>
                    </a:lnTo>
                    <a:lnTo>
                      <a:pt x="37" y="4"/>
                    </a:lnTo>
                    <a:lnTo>
                      <a:pt x="38" y="9"/>
                    </a:lnTo>
                    <a:lnTo>
                      <a:pt x="39" y="15"/>
                    </a:lnTo>
                    <a:lnTo>
                      <a:pt x="41" y="22"/>
                    </a:lnTo>
                    <a:lnTo>
                      <a:pt x="42" y="29"/>
                    </a:lnTo>
                    <a:lnTo>
                      <a:pt x="43" y="37"/>
                    </a:lnTo>
                    <a:lnTo>
                      <a:pt x="44" y="46"/>
                    </a:lnTo>
                    <a:lnTo>
                      <a:pt x="45" y="55"/>
                    </a:lnTo>
                    <a:lnTo>
                      <a:pt x="47" y="65"/>
                    </a:lnTo>
                    <a:lnTo>
                      <a:pt x="47" y="75"/>
                    </a:lnTo>
                    <a:lnTo>
                      <a:pt x="48" y="86"/>
                    </a:lnTo>
                    <a:lnTo>
                      <a:pt x="49" y="97"/>
                    </a:lnTo>
                    <a:lnTo>
                      <a:pt x="49" y="108"/>
                    </a:lnTo>
                    <a:lnTo>
                      <a:pt x="50" y="120"/>
                    </a:lnTo>
                    <a:lnTo>
                      <a:pt x="51" y="132"/>
                    </a:lnTo>
                    <a:lnTo>
                      <a:pt x="51" y="144"/>
                    </a:lnTo>
                    <a:lnTo>
                      <a:pt x="52" y="155"/>
                    </a:lnTo>
                    <a:lnTo>
                      <a:pt x="52" y="167"/>
                    </a:lnTo>
                    <a:lnTo>
                      <a:pt x="54" y="179"/>
                    </a:lnTo>
                    <a:lnTo>
                      <a:pt x="54" y="191"/>
                    </a:lnTo>
                    <a:lnTo>
                      <a:pt x="55" y="203"/>
                    </a:lnTo>
                    <a:lnTo>
                      <a:pt x="55" y="214"/>
                    </a:lnTo>
                    <a:lnTo>
                      <a:pt x="56" y="226"/>
                    </a:lnTo>
                    <a:lnTo>
                      <a:pt x="56" y="237"/>
                    </a:lnTo>
                    <a:lnTo>
                      <a:pt x="57" y="247"/>
                    </a:lnTo>
                    <a:lnTo>
                      <a:pt x="58" y="258"/>
                    </a:lnTo>
                    <a:lnTo>
                      <a:pt x="58" y="269"/>
                    </a:lnTo>
                    <a:lnTo>
                      <a:pt x="60" y="278"/>
                    </a:lnTo>
                    <a:lnTo>
                      <a:pt x="60" y="287"/>
                    </a:lnTo>
                    <a:lnTo>
                      <a:pt x="61" y="296"/>
                    </a:lnTo>
                    <a:lnTo>
                      <a:pt x="61" y="304"/>
                    </a:lnTo>
                    <a:lnTo>
                      <a:pt x="62" y="311"/>
                    </a:lnTo>
                    <a:lnTo>
                      <a:pt x="62" y="318"/>
                    </a:lnTo>
                    <a:lnTo>
                      <a:pt x="62" y="318"/>
                    </a:lnTo>
                    <a:close/>
                    <a:moveTo>
                      <a:pt x="25" y="332"/>
                    </a:moveTo>
                    <a:lnTo>
                      <a:pt x="62" y="318"/>
                    </a:lnTo>
                    <a:lnTo>
                      <a:pt x="62" y="318"/>
                    </a:lnTo>
                    <a:lnTo>
                      <a:pt x="62" y="319"/>
                    </a:lnTo>
                    <a:lnTo>
                      <a:pt x="62" y="319"/>
                    </a:lnTo>
                    <a:lnTo>
                      <a:pt x="62" y="319"/>
                    </a:lnTo>
                    <a:lnTo>
                      <a:pt x="62" y="320"/>
                    </a:lnTo>
                    <a:lnTo>
                      <a:pt x="62" y="320"/>
                    </a:lnTo>
                    <a:lnTo>
                      <a:pt x="62" y="321"/>
                    </a:lnTo>
                    <a:lnTo>
                      <a:pt x="62" y="321"/>
                    </a:lnTo>
                    <a:lnTo>
                      <a:pt x="61" y="321"/>
                    </a:lnTo>
                    <a:lnTo>
                      <a:pt x="61" y="323"/>
                    </a:lnTo>
                    <a:lnTo>
                      <a:pt x="61" y="323"/>
                    </a:lnTo>
                    <a:lnTo>
                      <a:pt x="60" y="324"/>
                    </a:lnTo>
                    <a:lnTo>
                      <a:pt x="60" y="324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7" y="325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5" y="329"/>
                    </a:lnTo>
                    <a:lnTo>
                      <a:pt x="54" y="329"/>
                    </a:lnTo>
                    <a:lnTo>
                      <a:pt x="52" y="329"/>
                    </a:lnTo>
                    <a:lnTo>
                      <a:pt x="52" y="330"/>
                    </a:lnTo>
                    <a:lnTo>
                      <a:pt x="51" y="330"/>
                    </a:lnTo>
                    <a:lnTo>
                      <a:pt x="50" y="331"/>
                    </a:lnTo>
                    <a:lnTo>
                      <a:pt x="49" y="331"/>
                    </a:lnTo>
                    <a:lnTo>
                      <a:pt x="49" y="331"/>
                    </a:lnTo>
                    <a:lnTo>
                      <a:pt x="48" y="332"/>
                    </a:lnTo>
                    <a:lnTo>
                      <a:pt x="47" y="332"/>
                    </a:lnTo>
                    <a:lnTo>
                      <a:pt x="45" y="332"/>
                    </a:lnTo>
                    <a:lnTo>
                      <a:pt x="45" y="333"/>
                    </a:lnTo>
                    <a:lnTo>
                      <a:pt x="44" y="333"/>
                    </a:lnTo>
                    <a:lnTo>
                      <a:pt x="43" y="333"/>
                    </a:lnTo>
                    <a:lnTo>
                      <a:pt x="42" y="333"/>
                    </a:lnTo>
                    <a:lnTo>
                      <a:pt x="41" y="335"/>
                    </a:lnTo>
                    <a:lnTo>
                      <a:pt x="41" y="335"/>
                    </a:lnTo>
                    <a:lnTo>
                      <a:pt x="39" y="335"/>
                    </a:lnTo>
                    <a:lnTo>
                      <a:pt x="38" y="335"/>
                    </a:lnTo>
                    <a:lnTo>
                      <a:pt x="37" y="335"/>
                    </a:lnTo>
                    <a:lnTo>
                      <a:pt x="37" y="335"/>
                    </a:lnTo>
                    <a:lnTo>
                      <a:pt x="36" y="336"/>
                    </a:lnTo>
                    <a:lnTo>
                      <a:pt x="35" y="336"/>
                    </a:lnTo>
                    <a:lnTo>
                      <a:pt x="35" y="336"/>
                    </a:lnTo>
                    <a:lnTo>
                      <a:pt x="33" y="336"/>
                    </a:lnTo>
                    <a:lnTo>
                      <a:pt x="32" y="336"/>
                    </a:lnTo>
                    <a:lnTo>
                      <a:pt x="32" y="336"/>
                    </a:lnTo>
                    <a:lnTo>
                      <a:pt x="31" y="336"/>
                    </a:lnTo>
                    <a:lnTo>
                      <a:pt x="31" y="336"/>
                    </a:lnTo>
                    <a:lnTo>
                      <a:pt x="30" y="336"/>
                    </a:lnTo>
                    <a:lnTo>
                      <a:pt x="30" y="336"/>
                    </a:lnTo>
                    <a:lnTo>
                      <a:pt x="29" y="335"/>
                    </a:lnTo>
                    <a:lnTo>
                      <a:pt x="29" y="335"/>
                    </a:lnTo>
                    <a:lnTo>
                      <a:pt x="27" y="335"/>
                    </a:lnTo>
                    <a:lnTo>
                      <a:pt x="27" y="335"/>
                    </a:lnTo>
                    <a:lnTo>
                      <a:pt x="27" y="335"/>
                    </a:lnTo>
                    <a:lnTo>
                      <a:pt x="26" y="335"/>
                    </a:lnTo>
                    <a:lnTo>
                      <a:pt x="26" y="333"/>
                    </a:lnTo>
                    <a:lnTo>
                      <a:pt x="26" y="333"/>
                    </a:lnTo>
                    <a:lnTo>
                      <a:pt x="26" y="333"/>
                    </a:lnTo>
                    <a:lnTo>
                      <a:pt x="25" y="333"/>
                    </a:lnTo>
                    <a:lnTo>
                      <a:pt x="25" y="332"/>
                    </a:lnTo>
                    <a:lnTo>
                      <a:pt x="25" y="332"/>
                    </a:lnTo>
                    <a:lnTo>
                      <a:pt x="25" y="3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" name="Freeform 42"/>
              <p:cNvSpPr>
                <a:spLocks noEditPoints="1"/>
              </p:cNvSpPr>
              <p:nvPr/>
            </p:nvSpPr>
            <p:spPr bwMode="auto">
              <a:xfrm>
                <a:off x="5497514" y="4551364"/>
                <a:ext cx="95250" cy="530225"/>
              </a:xfrm>
              <a:custGeom>
                <a:avLst/>
                <a:gdLst>
                  <a:gd name="T0" fmla="*/ 0 w 60"/>
                  <a:gd name="T1" fmla="*/ 17 h 334"/>
                  <a:gd name="T2" fmla="*/ 0 w 60"/>
                  <a:gd name="T3" fmla="*/ 16 h 334"/>
                  <a:gd name="T4" fmla="*/ 1 w 60"/>
                  <a:gd name="T5" fmla="*/ 14 h 334"/>
                  <a:gd name="T6" fmla="*/ 4 w 60"/>
                  <a:gd name="T7" fmla="*/ 12 h 334"/>
                  <a:gd name="T8" fmla="*/ 5 w 60"/>
                  <a:gd name="T9" fmla="*/ 10 h 334"/>
                  <a:gd name="T10" fmla="*/ 8 w 60"/>
                  <a:gd name="T11" fmla="*/ 8 h 334"/>
                  <a:gd name="T12" fmla="*/ 11 w 60"/>
                  <a:gd name="T13" fmla="*/ 6 h 334"/>
                  <a:gd name="T14" fmla="*/ 14 w 60"/>
                  <a:gd name="T15" fmla="*/ 4 h 334"/>
                  <a:gd name="T16" fmla="*/ 19 w 60"/>
                  <a:gd name="T17" fmla="*/ 3 h 334"/>
                  <a:gd name="T18" fmla="*/ 23 w 60"/>
                  <a:gd name="T19" fmla="*/ 2 h 334"/>
                  <a:gd name="T20" fmla="*/ 26 w 60"/>
                  <a:gd name="T21" fmla="*/ 0 h 334"/>
                  <a:gd name="T22" fmla="*/ 29 w 60"/>
                  <a:gd name="T23" fmla="*/ 0 h 334"/>
                  <a:gd name="T24" fmla="*/ 32 w 60"/>
                  <a:gd name="T25" fmla="*/ 0 h 334"/>
                  <a:gd name="T26" fmla="*/ 34 w 60"/>
                  <a:gd name="T27" fmla="*/ 0 h 334"/>
                  <a:gd name="T28" fmla="*/ 36 w 60"/>
                  <a:gd name="T29" fmla="*/ 2 h 334"/>
                  <a:gd name="T30" fmla="*/ 37 w 60"/>
                  <a:gd name="T31" fmla="*/ 3 h 334"/>
                  <a:gd name="T32" fmla="*/ 60 w 60"/>
                  <a:gd name="T33" fmla="*/ 316 h 334"/>
                  <a:gd name="T34" fmla="*/ 20 w 60"/>
                  <a:gd name="T35" fmla="*/ 307 h 334"/>
                  <a:gd name="T36" fmla="*/ 18 w 60"/>
                  <a:gd name="T37" fmla="*/ 270 h 334"/>
                  <a:gd name="T38" fmla="*/ 16 w 60"/>
                  <a:gd name="T39" fmla="*/ 227 h 334"/>
                  <a:gd name="T40" fmla="*/ 14 w 60"/>
                  <a:gd name="T41" fmla="*/ 181 h 334"/>
                  <a:gd name="T42" fmla="*/ 12 w 60"/>
                  <a:gd name="T43" fmla="*/ 134 h 334"/>
                  <a:gd name="T44" fmla="*/ 8 w 60"/>
                  <a:gd name="T45" fmla="*/ 90 h 334"/>
                  <a:gd name="T46" fmla="*/ 6 w 60"/>
                  <a:gd name="T47" fmla="*/ 53 h 334"/>
                  <a:gd name="T48" fmla="*/ 1 w 60"/>
                  <a:gd name="T49" fmla="*/ 24 h 334"/>
                  <a:gd name="T50" fmla="*/ 40 w 60"/>
                  <a:gd name="T51" fmla="*/ 16 h 334"/>
                  <a:gd name="T52" fmla="*/ 44 w 60"/>
                  <a:gd name="T53" fmla="*/ 47 h 334"/>
                  <a:gd name="T54" fmla="*/ 47 w 60"/>
                  <a:gd name="T55" fmla="*/ 88 h 334"/>
                  <a:gd name="T56" fmla="*/ 50 w 60"/>
                  <a:gd name="T57" fmla="*/ 132 h 334"/>
                  <a:gd name="T58" fmla="*/ 51 w 60"/>
                  <a:gd name="T59" fmla="*/ 180 h 334"/>
                  <a:gd name="T60" fmla="*/ 54 w 60"/>
                  <a:gd name="T61" fmla="*/ 225 h 334"/>
                  <a:gd name="T62" fmla="*/ 56 w 60"/>
                  <a:gd name="T63" fmla="*/ 267 h 334"/>
                  <a:gd name="T64" fmla="*/ 59 w 60"/>
                  <a:gd name="T65" fmla="*/ 301 h 334"/>
                  <a:gd name="T66" fmla="*/ 23 w 60"/>
                  <a:gd name="T67" fmla="*/ 330 h 334"/>
                  <a:gd name="T68" fmla="*/ 60 w 60"/>
                  <a:gd name="T69" fmla="*/ 317 h 334"/>
                  <a:gd name="T70" fmla="*/ 59 w 60"/>
                  <a:gd name="T71" fmla="*/ 319 h 334"/>
                  <a:gd name="T72" fmla="*/ 57 w 60"/>
                  <a:gd name="T73" fmla="*/ 320 h 334"/>
                  <a:gd name="T74" fmla="*/ 56 w 60"/>
                  <a:gd name="T75" fmla="*/ 323 h 334"/>
                  <a:gd name="T76" fmla="*/ 53 w 60"/>
                  <a:gd name="T77" fmla="*/ 325 h 334"/>
                  <a:gd name="T78" fmla="*/ 50 w 60"/>
                  <a:gd name="T79" fmla="*/ 326 h 334"/>
                  <a:gd name="T80" fmla="*/ 47 w 60"/>
                  <a:gd name="T81" fmla="*/ 329 h 334"/>
                  <a:gd name="T82" fmla="*/ 43 w 60"/>
                  <a:gd name="T83" fmla="*/ 330 h 334"/>
                  <a:gd name="T84" fmla="*/ 40 w 60"/>
                  <a:gd name="T85" fmla="*/ 332 h 334"/>
                  <a:gd name="T86" fmla="*/ 36 w 60"/>
                  <a:gd name="T87" fmla="*/ 332 h 334"/>
                  <a:gd name="T88" fmla="*/ 32 w 60"/>
                  <a:gd name="T89" fmla="*/ 334 h 334"/>
                  <a:gd name="T90" fmla="*/ 30 w 60"/>
                  <a:gd name="T91" fmla="*/ 334 h 334"/>
                  <a:gd name="T92" fmla="*/ 26 w 60"/>
                  <a:gd name="T93" fmla="*/ 334 h 334"/>
                  <a:gd name="T94" fmla="*/ 25 w 60"/>
                  <a:gd name="T95" fmla="*/ 332 h 334"/>
                  <a:gd name="T96" fmla="*/ 24 w 60"/>
                  <a:gd name="T97" fmla="*/ 331 h 334"/>
                  <a:gd name="T98" fmla="*/ 23 w 60"/>
                  <a:gd name="T99" fmla="*/ 330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0" h="334">
                    <a:moveTo>
                      <a:pt x="37" y="4"/>
                    </a:moveTo>
                    <a:lnTo>
                      <a:pt x="0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19" y="2"/>
                    </a:lnTo>
                    <a:lnTo>
                      <a:pt x="20" y="2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1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7" y="4"/>
                    </a:lnTo>
                    <a:close/>
                    <a:moveTo>
                      <a:pt x="60" y="316"/>
                    </a:moveTo>
                    <a:lnTo>
                      <a:pt x="23" y="330"/>
                    </a:lnTo>
                    <a:lnTo>
                      <a:pt x="22" y="323"/>
                    </a:lnTo>
                    <a:lnTo>
                      <a:pt x="22" y="316"/>
                    </a:lnTo>
                    <a:lnTo>
                      <a:pt x="20" y="307"/>
                    </a:lnTo>
                    <a:lnTo>
                      <a:pt x="20" y="299"/>
                    </a:lnTo>
                    <a:lnTo>
                      <a:pt x="19" y="291"/>
                    </a:lnTo>
                    <a:lnTo>
                      <a:pt x="19" y="281"/>
                    </a:lnTo>
                    <a:lnTo>
                      <a:pt x="18" y="270"/>
                    </a:lnTo>
                    <a:lnTo>
                      <a:pt x="18" y="261"/>
                    </a:lnTo>
                    <a:lnTo>
                      <a:pt x="17" y="250"/>
                    </a:lnTo>
                    <a:lnTo>
                      <a:pt x="17" y="238"/>
                    </a:lnTo>
                    <a:lnTo>
                      <a:pt x="16" y="227"/>
                    </a:lnTo>
                    <a:lnTo>
                      <a:pt x="16" y="215"/>
                    </a:lnTo>
                    <a:lnTo>
                      <a:pt x="14" y="205"/>
                    </a:lnTo>
                    <a:lnTo>
                      <a:pt x="14" y="193"/>
                    </a:lnTo>
                    <a:lnTo>
                      <a:pt x="14" y="181"/>
                    </a:lnTo>
                    <a:lnTo>
                      <a:pt x="13" y="169"/>
                    </a:lnTo>
                    <a:lnTo>
                      <a:pt x="13" y="157"/>
                    </a:lnTo>
                    <a:lnTo>
                      <a:pt x="12" y="146"/>
                    </a:lnTo>
                    <a:lnTo>
                      <a:pt x="12" y="134"/>
                    </a:lnTo>
                    <a:lnTo>
                      <a:pt x="11" y="123"/>
                    </a:lnTo>
                    <a:lnTo>
                      <a:pt x="11" y="112"/>
                    </a:lnTo>
                    <a:lnTo>
                      <a:pt x="10" y="101"/>
                    </a:lnTo>
                    <a:lnTo>
                      <a:pt x="8" y="90"/>
                    </a:lnTo>
                    <a:lnTo>
                      <a:pt x="8" y="80"/>
                    </a:lnTo>
                    <a:lnTo>
                      <a:pt x="7" y="71"/>
                    </a:lnTo>
                    <a:lnTo>
                      <a:pt x="6" y="61"/>
                    </a:lnTo>
                    <a:lnTo>
                      <a:pt x="6" y="53"/>
                    </a:lnTo>
                    <a:lnTo>
                      <a:pt x="5" y="45"/>
                    </a:lnTo>
                    <a:lnTo>
                      <a:pt x="4" y="36"/>
                    </a:lnTo>
                    <a:lnTo>
                      <a:pt x="3" y="30"/>
                    </a:lnTo>
                    <a:lnTo>
                      <a:pt x="1" y="24"/>
                    </a:lnTo>
                    <a:lnTo>
                      <a:pt x="0" y="18"/>
                    </a:lnTo>
                    <a:lnTo>
                      <a:pt x="37" y="4"/>
                    </a:lnTo>
                    <a:lnTo>
                      <a:pt x="38" y="9"/>
                    </a:lnTo>
                    <a:lnTo>
                      <a:pt x="40" y="16"/>
                    </a:lnTo>
                    <a:lnTo>
                      <a:pt x="41" y="23"/>
                    </a:lnTo>
                    <a:lnTo>
                      <a:pt x="42" y="30"/>
                    </a:lnTo>
                    <a:lnTo>
                      <a:pt x="43" y="39"/>
                    </a:lnTo>
                    <a:lnTo>
                      <a:pt x="44" y="47"/>
                    </a:lnTo>
                    <a:lnTo>
                      <a:pt x="44" y="57"/>
                    </a:lnTo>
                    <a:lnTo>
                      <a:pt x="45" y="66"/>
                    </a:lnTo>
                    <a:lnTo>
                      <a:pt x="47" y="77"/>
                    </a:lnTo>
                    <a:lnTo>
                      <a:pt x="47" y="88"/>
                    </a:lnTo>
                    <a:lnTo>
                      <a:pt x="48" y="98"/>
                    </a:lnTo>
                    <a:lnTo>
                      <a:pt x="48" y="109"/>
                    </a:lnTo>
                    <a:lnTo>
                      <a:pt x="49" y="121"/>
                    </a:lnTo>
                    <a:lnTo>
                      <a:pt x="50" y="132"/>
                    </a:lnTo>
                    <a:lnTo>
                      <a:pt x="50" y="144"/>
                    </a:lnTo>
                    <a:lnTo>
                      <a:pt x="50" y="156"/>
                    </a:lnTo>
                    <a:lnTo>
                      <a:pt x="51" y="168"/>
                    </a:lnTo>
                    <a:lnTo>
                      <a:pt x="51" y="180"/>
                    </a:lnTo>
                    <a:lnTo>
                      <a:pt x="53" y="190"/>
                    </a:lnTo>
                    <a:lnTo>
                      <a:pt x="53" y="202"/>
                    </a:lnTo>
                    <a:lnTo>
                      <a:pt x="54" y="214"/>
                    </a:lnTo>
                    <a:lnTo>
                      <a:pt x="54" y="225"/>
                    </a:lnTo>
                    <a:lnTo>
                      <a:pt x="55" y="236"/>
                    </a:lnTo>
                    <a:lnTo>
                      <a:pt x="55" y="246"/>
                    </a:lnTo>
                    <a:lnTo>
                      <a:pt x="55" y="257"/>
                    </a:lnTo>
                    <a:lnTo>
                      <a:pt x="56" y="267"/>
                    </a:lnTo>
                    <a:lnTo>
                      <a:pt x="56" y="276"/>
                    </a:lnTo>
                    <a:lnTo>
                      <a:pt x="57" y="286"/>
                    </a:lnTo>
                    <a:lnTo>
                      <a:pt x="57" y="294"/>
                    </a:lnTo>
                    <a:lnTo>
                      <a:pt x="59" y="301"/>
                    </a:lnTo>
                    <a:lnTo>
                      <a:pt x="59" y="310"/>
                    </a:lnTo>
                    <a:lnTo>
                      <a:pt x="60" y="316"/>
                    </a:lnTo>
                    <a:lnTo>
                      <a:pt x="60" y="316"/>
                    </a:lnTo>
                    <a:close/>
                    <a:moveTo>
                      <a:pt x="23" y="330"/>
                    </a:moveTo>
                    <a:lnTo>
                      <a:pt x="60" y="316"/>
                    </a:lnTo>
                    <a:lnTo>
                      <a:pt x="60" y="316"/>
                    </a:lnTo>
                    <a:lnTo>
                      <a:pt x="60" y="317"/>
                    </a:lnTo>
                    <a:lnTo>
                      <a:pt x="60" y="317"/>
                    </a:lnTo>
                    <a:lnTo>
                      <a:pt x="60" y="318"/>
                    </a:lnTo>
                    <a:lnTo>
                      <a:pt x="60" y="318"/>
                    </a:lnTo>
                    <a:lnTo>
                      <a:pt x="60" y="318"/>
                    </a:lnTo>
                    <a:lnTo>
                      <a:pt x="59" y="319"/>
                    </a:lnTo>
                    <a:lnTo>
                      <a:pt x="59" y="319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57" y="320"/>
                    </a:lnTo>
                    <a:lnTo>
                      <a:pt x="57" y="322"/>
                    </a:lnTo>
                    <a:lnTo>
                      <a:pt x="56" y="322"/>
                    </a:lnTo>
                    <a:lnTo>
                      <a:pt x="56" y="323"/>
                    </a:lnTo>
                    <a:lnTo>
                      <a:pt x="56" y="323"/>
                    </a:lnTo>
                    <a:lnTo>
                      <a:pt x="55" y="324"/>
                    </a:lnTo>
                    <a:lnTo>
                      <a:pt x="55" y="324"/>
                    </a:lnTo>
                    <a:lnTo>
                      <a:pt x="54" y="324"/>
                    </a:lnTo>
                    <a:lnTo>
                      <a:pt x="53" y="325"/>
                    </a:lnTo>
                    <a:lnTo>
                      <a:pt x="53" y="325"/>
                    </a:lnTo>
                    <a:lnTo>
                      <a:pt x="51" y="326"/>
                    </a:lnTo>
                    <a:lnTo>
                      <a:pt x="51" y="326"/>
                    </a:lnTo>
                    <a:lnTo>
                      <a:pt x="50" y="326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8" y="329"/>
                    </a:lnTo>
                    <a:lnTo>
                      <a:pt x="47" y="329"/>
                    </a:lnTo>
                    <a:lnTo>
                      <a:pt x="45" y="329"/>
                    </a:lnTo>
                    <a:lnTo>
                      <a:pt x="45" y="330"/>
                    </a:lnTo>
                    <a:lnTo>
                      <a:pt x="44" y="330"/>
                    </a:lnTo>
                    <a:lnTo>
                      <a:pt x="43" y="330"/>
                    </a:lnTo>
                    <a:lnTo>
                      <a:pt x="42" y="331"/>
                    </a:lnTo>
                    <a:lnTo>
                      <a:pt x="41" y="331"/>
                    </a:lnTo>
                    <a:lnTo>
                      <a:pt x="41" y="331"/>
                    </a:lnTo>
                    <a:lnTo>
                      <a:pt x="40" y="332"/>
                    </a:lnTo>
                    <a:lnTo>
                      <a:pt x="38" y="332"/>
                    </a:lnTo>
                    <a:lnTo>
                      <a:pt x="37" y="332"/>
                    </a:lnTo>
                    <a:lnTo>
                      <a:pt x="37" y="332"/>
                    </a:lnTo>
                    <a:lnTo>
                      <a:pt x="36" y="332"/>
                    </a:lnTo>
                    <a:lnTo>
                      <a:pt x="35" y="332"/>
                    </a:lnTo>
                    <a:lnTo>
                      <a:pt x="34" y="334"/>
                    </a:lnTo>
                    <a:lnTo>
                      <a:pt x="34" y="334"/>
                    </a:lnTo>
                    <a:lnTo>
                      <a:pt x="32" y="334"/>
                    </a:lnTo>
                    <a:lnTo>
                      <a:pt x="31" y="334"/>
                    </a:lnTo>
                    <a:lnTo>
                      <a:pt x="31" y="334"/>
                    </a:lnTo>
                    <a:lnTo>
                      <a:pt x="30" y="334"/>
                    </a:lnTo>
                    <a:lnTo>
                      <a:pt x="30" y="334"/>
                    </a:lnTo>
                    <a:lnTo>
                      <a:pt x="29" y="334"/>
                    </a:lnTo>
                    <a:lnTo>
                      <a:pt x="28" y="334"/>
                    </a:lnTo>
                    <a:lnTo>
                      <a:pt x="28" y="334"/>
                    </a:lnTo>
                    <a:lnTo>
                      <a:pt x="26" y="334"/>
                    </a:lnTo>
                    <a:lnTo>
                      <a:pt x="26" y="334"/>
                    </a:lnTo>
                    <a:lnTo>
                      <a:pt x="25" y="332"/>
                    </a:lnTo>
                    <a:lnTo>
                      <a:pt x="25" y="332"/>
                    </a:lnTo>
                    <a:lnTo>
                      <a:pt x="25" y="332"/>
                    </a:lnTo>
                    <a:lnTo>
                      <a:pt x="24" y="332"/>
                    </a:lnTo>
                    <a:lnTo>
                      <a:pt x="24" y="332"/>
                    </a:lnTo>
                    <a:lnTo>
                      <a:pt x="24" y="332"/>
                    </a:lnTo>
                    <a:lnTo>
                      <a:pt x="24" y="331"/>
                    </a:lnTo>
                    <a:lnTo>
                      <a:pt x="23" y="331"/>
                    </a:lnTo>
                    <a:lnTo>
                      <a:pt x="23" y="331"/>
                    </a:lnTo>
                    <a:lnTo>
                      <a:pt x="23" y="330"/>
                    </a:lnTo>
                    <a:lnTo>
                      <a:pt x="23" y="330"/>
                    </a:lnTo>
                    <a:lnTo>
                      <a:pt x="23" y="33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" name="Freeform 43"/>
              <p:cNvSpPr>
                <a:spLocks noEditPoints="1"/>
              </p:cNvSpPr>
              <p:nvPr/>
            </p:nvSpPr>
            <p:spPr bwMode="auto">
              <a:xfrm>
                <a:off x="3744914" y="4883151"/>
                <a:ext cx="3070225" cy="49213"/>
              </a:xfrm>
              <a:custGeom>
                <a:avLst/>
                <a:gdLst>
                  <a:gd name="T0" fmla="*/ 6 w 1934"/>
                  <a:gd name="T1" fmla="*/ 25 h 31"/>
                  <a:gd name="T2" fmla="*/ 4 w 1934"/>
                  <a:gd name="T3" fmla="*/ 25 h 31"/>
                  <a:gd name="T4" fmla="*/ 1 w 1934"/>
                  <a:gd name="T5" fmla="*/ 24 h 31"/>
                  <a:gd name="T6" fmla="*/ 0 w 1934"/>
                  <a:gd name="T7" fmla="*/ 23 h 31"/>
                  <a:gd name="T8" fmla="*/ 0 w 1934"/>
                  <a:gd name="T9" fmla="*/ 22 h 31"/>
                  <a:gd name="T10" fmla="*/ 0 w 1934"/>
                  <a:gd name="T11" fmla="*/ 20 h 31"/>
                  <a:gd name="T12" fmla="*/ 1 w 1934"/>
                  <a:gd name="T13" fmla="*/ 18 h 31"/>
                  <a:gd name="T14" fmla="*/ 4 w 1934"/>
                  <a:gd name="T15" fmla="*/ 16 h 31"/>
                  <a:gd name="T16" fmla="*/ 6 w 1934"/>
                  <a:gd name="T17" fmla="*/ 14 h 31"/>
                  <a:gd name="T18" fmla="*/ 9 w 1934"/>
                  <a:gd name="T19" fmla="*/ 11 h 31"/>
                  <a:gd name="T20" fmla="*/ 12 w 1934"/>
                  <a:gd name="T21" fmla="*/ 10 h 31"/>
                  <a:gd name="T22" fmla="*/ 16 w 1934"/>
                  <a:gd name="T23" fmla="*/ 8 h 31"/>
                  <a:gd name="T24" fmla="*/ 19 w 1934"/>
                  <a:gd name="T25" fmla="*/ 6 h 31"/>
                  <a:gd name="T26" fmla="*/ 23 w 1934"/>
                  <a:gd name="T27" fmla="*/ 5 h 31"/>
                  <a:gd name="T28" fmla="*/ 25 w 1934"/>
                  <a:gd name="T29" fmla="*/ 5 h 31"/>
                  <a:gd name="T30" fmla="*/ 29 w 1934"/>
                  <a:gd name="T31" fmla="*/ 4 h 31"/>
                  <a:gd name="T32" fmla="*/ 1924 w 1934"/>
                  <a:gd name="T33" fmla="*/ 0 h 31"/>
                  <a:gd name="T34" fmla="*/ 1814 w 1934"/>
                  <a:gd name="T35" fmla="*/ 27 h 31"/>
                  <a:gd name="T36" fmla="*/ 1603 w 1934"/>
                  <a:gd name="T37" fmla="*/ 30 h 31"/>
                  <a:gd name="T38" fmla="*/ 1320 w 1934"/>
                  <a:gd name="T39" fmla="*/ 31 h 31"/>
                  <a:gd name="T40" fmla="*/ 999 w 1934"/>
                  <a:gd name="T41" fmla="*/ 31 h 31"/>
                  <a:gd name="T42" fmla="*/ 674 w 1934"/>
                  <a:gd name="T43" fmla="*/ 30 h 31"/>
                  <a:gd name="T44" fmla="*/ 381 w 1934"/>
                  <a:gd name="T45" fmla="*/ 28 h 31"/>
                  <a:gd name="T46" fmla="*/ 151 w 1934"/>
                  <a:gd name="T47" fmla="*/ 27 h 31"/>
                  <a:gd name="T48" fmla="*/ 20 w 1934"/>
                  <a:gd name="T49" fmla="*/ 25 h 31"/>
                  <a:gd name="T50" fmla="*/ 66 w 1934"/>
                  <a:gd name="T51" fmla="*/ 4 h 31"/>
                  <a:gd name="T52" fmla="*/ 225 w 1934"/>
                  <a:gd name="T53" fmla="*/ 6 h 31"/>
                  <a:gd name="T54" fmla="*/ 473 w 1934"/>
                  <a:gd name="T55" fmla="*/ 8 h 31"/>
                  <a:gd name="T56" fmla="*/ 778 w 1934"/>
                  <a:gd name="T57" fmla="*/ 9 h 31"/>
                  <a:gd name="T58" fmla="*/ 1104 w 1934"/>
                  <a:gd name="T59" fmla="*/ 10 h 31"/>
                  <a:gd name="T60" fmla="*/ 1419 w 1934"/>
                  <a:gd name="T61" fmla="*/ 10 h 31"/>
                  <a:gd name="T62" fmla="*/ 1687 w 1934"/>
                  <a:gd name="T63" fmla="*/ 8 h 31"/>
                  <a:gd name="T64" fmla="*/ 1873 w 1934"/>
                  <a:gd name="T65" fmla="*/ 4 h 31"/>
                  <a:gd name="T66" fmla="*/ 1906 w 1934"/>
                  <a:gd name="T67" fmla="*/ 22 h 31"/>
                  <a:gd name="T68" fmla="*/ 1926 w 1934"/>
                  <a:gd name="T69" fmla="*/ 0 h 31"/>
                  <a:gd name="T70" fmla="*/ 1930 w 1934"/>
                  <a:gd name="T71" fmla="*/ 2 h 31"/>
                  <a:gd name="T72" fmla="*/ 1931 w 1934"/>
                  <a:gd name="T73" fmla="*/ 2 h 31"/>
                  <a:gd name="T74" fmla="*/ 1934 w 1934"/>
                  <a:gd name="T75" fmla="*/ 3 h 31"/>
                  <a:gd name="T76" fmla="*/ 1934 w 1934"/>
                  <a:gd name="T77" fmla="*/ 4 h 31"/>
                  <a:gd name="T78" fmla="*/ 1934 w 1934"/>
                  <a:gd name="T79" fmla="*/ 5 h 31"/>
                  <a:gd name="T80" fmla="*/ 1934 w 1934"/>
                  <a:gd name="T81" fmla="*/ 8 h 31"/>
                  <a:gd name="T82" fmla="*/ 1932 w 1934"/>
                  <a:gd name="T83" fmla="*/ 10 h 31"/>
                  <a:gd name="T84" fmla="*/ 1930 w 1934"/>
                  <a:gd name="T85" fmla="*/ 11 h 31"/>
                  <a:gd name="T86" fmla="*/ 1928 w 1934"/>
                  <a:gd name="T87" fmla="*/ 14 h 31"/>
                  <a:gd name="T88" fmla="*/ 1924 w 1934"/>
                  <a:gd name="T89" fmla="*/ 16 h 31"/>
                  <a:gd name="T90" fmla="*/ 1920 w 1934"/>
                  <a:gd name="T91" fmla="*/ 17 h 31"/>
                  <a:gd name="T92" fmla="*/ 1917 w 1934"/>
                  <a:gd name="T93" fmla="*/ 20 h 31"/>
                  <a:gd name="T94" fmla="*/ 1913 w 1934"/>
                  <a:gd name="T95" fmla="*/ 21 h 31"/>
                  <a:gd name="T96" fmla="*/ 1910 w 1934"/>
                  <a:gd name="T97" fmla="*/ 22 h 31"/>
                  <a:gd name="T98" fmla="*/ 1907 w 1934"/>
                  <a:gd name="T99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34" h="31">
                    <a:moveTo>
                      <a:pt x="31" y="4"/>
                    </a:moveTo>
                    <a:lnTo>
                      <a:pt x="7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6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4"/>
                    </a:lnTo>
                    <a:close/>
                    <a:moveTo>
                      <a:pt x="1924" y="0"/>
                    </a:moveTo>
                    <a:lnTo>
                      <a:pt x="1906" y="22"/>
                    </a:lnTo>
                    <a:lnTo>
                      <a:pt x="1882" y="24"/>
                    </a:lnTo>
                    <a:lnTo>
                      <a:pt x="1852" y="25"/>
                    </a:lnTo>
                    <a:lnTo>
                      <a:pt x="1814" y="27"/>
                    </a:lnTo>
                    <a:lnTo>
                      <a:pt x="1770" y="28"/>
                    </a:lnTo>
                    <a:lnTo>
                      <a:pt x="1720" y="29"/>
                    </a:lnTo>
                    <a:lnTo>
                      <a:pt x="1664" y="29"/>
                    </a:lnTo>
                    <a:lnTo>
                      <a:pt x="1603" y="30"/>
                    </a:lnTo>
                    <a:lnTo>
                      <a:pt x="1539" y="30"/>
                    </a:lnTo>
                    <a:lnTo>
                      <a:pt x="1468" y="31"/>
                    </a:lnTo>
                    <a:lnTo>
                      <a:pt x="1397" y="31"/>
                    </a:lnTo>
                    <a:lnTo>
                      <a:pt x="1320" y="31"/>
                    </a:lnTo>
                    <a:lnTo>
                      <a:pt x="1243" y="31"/>
                    </a:lnTo>
                    <a:lnTo>
                      <a:pt x="1163" y="31"/>
                    </a:lnTo>
                    <a:lnTo>
                      <a:pt x="1081" y="31"/>
                    </a:lnTo>
                    <a:lnTo>
                      <a:pt x="999" y="31"/>
                    </a:lnTo>
                    <a:lnTo>
                      <a:pt x="917" y="31"/>
                    </a:lnTo>
                    <a:lnTo>
                      <a:pt x="836" y="31"/>
                    </a:lnTo>
                    <a:lnTo>
                      <a:pt x="754" y="30"/>
                    </a:lnTo>
                    <a:lnTo>
                      <a:pt x="674" y="30"/>
                    </a:lnTo>
                    <a:lnTo>
                      <a:pt x="597" y="30"/>
                    </a:lnTo>
                    <a:lnTo>
                      <a:pt x="522" y="29"/>
                    </a:lnTo>
                    <a:lnTo>
                      <a:pt x="449" y="29"/>
                    </a:lnTo>
                    <a:lnTo>
                      <a:pt x="381" y="28"/>
                    </a:lnTo>
                    <a:lnTo>
                      <a:pt x="316" y="28"/>
                    </a:lnTo>
                    <a:lnTo>
                      <a:pt x="256" y="28"/>
                    </a:lnTo>
                    <a:lnTo>
                      <a:pt x="201" y="27"/>
                    </a:lnTo>
                    <a:lnTo>
                      <a:pt x="151" y="27"/>
                    </a:lnTo>
                    <a:lnTo>
                      <a:pt x="108" y="27"/>
                    </a:lnTo>
                    <a:lnTo>
                      <a:pt x="72" y="27"/>
                    </a:lnTo>
                    <a:lnTo>
                      <a:pt x="42" y="25"/>
                    </a:lnTo>
                    <a:lnTo>
                      <a:pt x="20" y="25"/>
                    </a:lnTo>
                    <a:lnTo>
                      <a:pt x="7" y="25"/>
                    </a:lnTo>
                    <a:lnTo>
                      <a:pt x="31" y="4"/>
                    </a:lnTo>
                    <a:lnTo>
                      <a:pt x="44" y="4"/>
                    </a:lnTo>
                    <a:lnTo>
                      <a:pt x="66" y="4"/>
                    </a:lnTo>
                    <a:lnTo>
                      <a:pt x="94" y="5"/>
                    </a:lnTo>
                    <a:lnTo>
                      <a:pt x="131" y="5"/>
                    </a:lnTo>
                    <a:lnTo>
                      <a:pt x="174" y="5"/>
                    </a:lnTo>
                    <a:lnTo>
                      <a:pt x="225" y="6"/>
                    </a:lnTo>
                    <a:lnTo>
                      <a:pt x="279" y="6"/>
                    </a:lnTo>
                    <a:lnTo>
                      <a:pt x="339" y="6"/>
                    </a:lnTo>
                    <a:lnTo>
                      <a:pt x="404" y="8"/>
                    </a:lnTo>
                    <a:lnTo>
                      <a:pt x="473" y="8"/>
                    </a:lnTo>
                    <a:lnTo>
                      <a:pt x="546" y="8"/>
                    </a:lnTo>
                    <a:lnTo>
                      <a:pt x="621" y="9"/>
                    </a:lnTo>
                    <a:lnTo>
                      <a:pt x="698" y="9"/>
                    </a:lnTo>
                    <a:lnTo>
                      <a:pt x="778" y="9"/>
                    </a:lnTo>
                    <a:lnTo>
                      <a:pt x="858" y="10"/>
                    </a:lnTo>
                    <a:lnTo>
                      <a:pt x="941" y="10"/>
                    </a:lnTo>
                    <a:lnTo>
                      <a:pt x="1023" y="10"/>
                    </a:lnTo>
                    <a:lnTo>
                      <a:pt x="1104" y="10"/>
                    </a:lnTo>
                    <a:lnTo>
                      <a:pt x="1185" y="10"/>
                    </a:lnTo>
                    <a:lnTo>
                      <a:pt x="1265" y="10"/>
                    </a:lnTo>
                    <a:lnTo>
                      <a:pt x="1343" y="10"/>
                    </a:lnTo>
                    <a:lnTo>
                      <a:pt x="1419" y="10"/>
                    </a:lnTo>
                    <a:lnTo>
                      <a:pt x="1492" y="10"/>
                    </a:lnTo>
                    <a:lnTo>
                      <a:pt x="1561" y="9"/>
                    </a:lnTo>
                    <a:lnTo>
                      <a:pt x="1626" y="9"/>
                    </a:lnTo>
                    <a:lnTo>
                      <a:pt x="1687" y="8"/>
                    </a:lnTo>
                    <a:lnTo>
                      <a:pt x="1743" y="8"/>
                    </a:lnTo>
                    <a:lnTo>
                      <a:pt x="1793" y="6"/>
                    </a:lnTo>
                    <a:lnTo>
                      <a:pt x="1836" y="5"/>
                    </a:lnTo>
                    <a:lnTo>
                      <a:pt x="1873" y="4"/>
                    </a:lnTo>
                    <a:lnTo>
                      <a:pt x="1903" y="3"/>
                    </a:lnTo>
                    <a:lnTo>
                      <a:pt x="1924" y="0"/>
                    </a:lnTo>
                    <a:lnTo>
                      <a:pt x="1924" y="0"/>
                    </a:lnTo>
                    <a:close/>
                    <a:moveTo>
                      <a:pt x="1906" y="22"/>
                    </a:moveTo>
                    <a:lnTo>
                      <a:pt x="1924" y="0"/>
                    </a:lnTo>
                    <a:lnTo>
                      <a:pt x="1925" y="0"/>
                    </a:lnTo>
                    <a:lnTo>
                      <a:pt x="1926" y="0"/>
                    </a:lnTo>
                    <a:lnTo>
                      <a:pt x="1926" y="0"/>
                    </a:lnTo>
                    <a:lnTo>
                      <a:pt x="1928" y="0"/>
                    </a:lnTo>
                    <a:lnTo>
                      <a:pt x="1929" y="0"/>
                    </a:lnTo>
                    <a:lnTo>
                      <a:pt x="1929" y="0"/>
                    </a:lnTo>
                    <a:lnTo>
                      <a:pt x="1930" y="2"/>
                    </a:lnTo>
                    <a:lnTo>
                      <a:pt x="1930" y="2"/>
                    </a:lnTo>
                    <a:lnTo>
                      <a:pt x="1931" y="2"/>
                    </a:lnTo>
                    <a:lnTo>
                      <a:pt x="1931" y="2"/>
                    </a:lnTo>
                    <a:lnTo>
                      <a:pt x="1931" y="2"/>
                    </a:lnTo>
                    <a:lnTo>
                      <a:pt x="1932" y="2"/>
                    </a:lnTo>
                    <a:lnTo>
                      <a:pt x="1932" y="2"/>
                    </a:lnTo>
                    <a:lnTo>
                      <a:pt x="1932" y="3"/>
                    </a:lnTo>
                    <a:lnTo>
                      <a:pt x="1934" y="3"/>
                    </a:lnTo>
                    <a:lnTo>
                      <a:pt x="1934" y="3"/>
                    </a:lnTo>
                    <a:lnTo>
                      <a:pt x="1934" y="3"/>
                    </a:lnTo>
                    <a:lnTo>
                      <a:pt x="1934" y="4"/>
                    </a:lnTo>
                    <a:lnTo>
                      <a:pt x="1934" y="4"/>
                    </a:lnTo>
                    <a:lnTo>
                      <a:pt x="1934" y="4"/>
                    </a:lnTo>
                    <a:lnTo>
                      <a:pt x="1934" y="5"/>
                    </a:lnTo>
                    <a:lnTo>
                      <a:pt x="1934" y="5"/>
                    </a:lnTo>
                    <a:lnTo>
                      <a:pt x="1934" y="5"/>
                    </a:lnTo>
                    <a:lnTo>
                      <a:pt x="1934" y="6"/>
                    </a:lnTo>
                    <a:lnTo>
                      <a:pt x="1934" y="6"/>
                    </a:lnTo>
                    <a:lnTo>
                      <a:pt x="1934" y="6"/>
                    </a:lnTo>
                    <a:lnTo>
                      <a:pt x="1934" y="8"/>
                    </a:lnTo>
                    <a:lnTo>
                      <a:pt x="1932" y="8"/>
                    </a:lnTo>
                    <a:lnTo>
                      <a:pt x="1932" y="9"/>
                    </a:lnTo>
                    <a:lnTo>
                      <a:pt x="1932" y="9"/>
                    </a:lnTo>
                    <a:lnTo>
                      <a:pt x="1932" y="10"/>
                    </a:lnTo>
                    <a:lnTo>
                      <a:pt x="1931" y="10"/>
                    </a:lnTo>
                    <a:lnTo>
                      <a:pt x="1931" y="10"/>
                    </a:lnTo>
                    <a:lnTo>
                      <a:pt x="1930" y="11"/>
                    </a:lnTo>
                    <a:lnTo>
                      <a:pt x="1930" y="11"/>
                    </a:lnTo>
                    <a:lnTo>
                      <a:pt x="1929" y="12"/>
                    </a:lnTo>
                    <a:lnTo>
                      <a:pt x="1929" y="12"/>
                    </a:lnTo>
                    <a:lnTo>
                      <a:pt x="1928" y="14"/>
                    </a:lnTo>
                    <a:lnTo>
                      <a:pt x="1928" y="14"/>
                    </a:lnTo>
                    <a:lnTo>
                      <a:pt x="1926" y="15"/>
                    </a:lnTo>
                    <a:lnTo>
                      <a:pt x="1925" y="15"/>
                    </a:lnTo>
                    <a:lnTo>
                      <a:pt x="1925" y="15"/>
                    </a:lnTo>
                    <a:lnTo>
                      <a:pt x="1924" y="16"/>
                    </a:lnTo>
                    <a:lnTo>
                      <a:pt x="1924" y="16"/>
                    </a:lnTo>
                    <a:lnTo>
                      <a:pt x="1923" y="17"/>
                    </a:lnTo>
                    <a:lnTo>
                      <a:pt x="1922" y="17"/>
                    </a:lnTo>
                    <a:lnTo>
                      <a:pt x="1920" y="17"/>
                    </a:lnTo>
                    <a:lnTo>
                      <a:pt x="1920" y="18"/>
                    </a:lnTo>
                    <a:lnTo>
                      <a:pt x="1919" y="18"/>
                    </a:lnTo>
                    <a:lnTo>
                      <a:pt x="1918" y="18"/>
                    </a:lnTo>
                    <a:lnTo>
                      <a:pt x="1917" y="20"/>
                    </a:lnTo>
                    <a:lnTo>
                      <a:pt x="1917" y="20"/>
                    </a:lnTo>
                    <a:lnTo>
                      <a:pt x="1916" y="20"/>
                    </a:lnTo>
                    <a:lnTo>
                      <a:pt x="1915" y="20"/>
                    </a:lnTo>
                    <a:lnTo>
                      <a:pt x="1913" y="21"/>
                    </a:lnTo>
                    <a:lnTo>
                      <a:pt x="1913" y="21"/>
                    </a:lnTo>
                    <a:lnTo>
                      <a:pt x="1912" y="21"/>
                    </a:lnTo>
                    <a:lnTo>
                      <a:pt x="1911" y="21"/>
                    </a:lnTo>
                    <a:lnTo>
                      <a:pt x="1910" y="22"/>
                    </a:lnTo>
                    <a:lnTo>
                      <a:pt x="1910" y="22"/>
                    </a:lnTo>
                    <a:lnTo>
                      <a:pt x="1909" y="22"/>
                    </a:lnTo>
                    <a:lnTo>
                      <a:pt x="1907" y="22"/>
                    </a:lnTo>
                    <a:lnTo>
                      <a:pt x="1907" y="22"/>
                    </a:lnTo>
                    <a:lnTo>
                      <a:pt x="1906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" name="Freeform 44"/>
              <p:cNvSpPr>
                <a:spLocks noEditPoints="1"/>
              </p:cNvSpPr>
              <p:nvPr/>
            </p:nvSpPr>
            <p:spPr bwMode="auto">
              <a:xfrm>
                <a:off x="3790951" y="4764089"/>
                <a:ext cx="2981325" cy="47625"/>
              </a:xfrm>
              <a:custGeom>
                <a:avLst/>
                <a:gdLst>
                  <a:gd name="T0" fmla="*/ 6 w 1878"/>
                  <a:gd name="T1" fmla="*/ 22 h 30"/>
                  <a:gd name="T2" fmla="*/ 3 w 1878"/>
                  <a:gd name="T3" fmla="*/ 22 h 30"/>
                  <a:gd name="T4" fmla="*/ 2 w 1878"/>
                  <a:gd name="T5" fmla="*/ 20 h 30"/>
                  <a:gd name="T6" fmla="*/ 1 w 1878"/>
                  <a:gd name="T7" fmla="*/ 19 h 30"/>
                  <a:gd name="T8" fmla="*/ 0 w 1878"/>
                  <a:gd name="T9" fmla="*/ 18 h 30"/>
                  <a:gd name="T10" fmla="*/ 1 w 1878"/>
                  <a:gd name="T11" fmla="*/ 16 h 30"/>
                  <a:gd name="T12" fmla="*/ 2 w 1878"/>
                  <a:gd name="T13" fmla="*/ 15 h 30"/>
                  <a:gd name="T14" fmla="*/ 3 w 1878"/>
                  <a:gd name="T15" fmla="*/ 12 h 30"/>
                  <a:gd name="T16" fmla="*/ 6 w 1878"/>
                  <a:gd name="T17" fmla="*/ 10 h 30"/>
                  <a:gd name="T18" fmla="*/ 8 w 1878"/>
                  <a:gd name="T19" fmla="*/ 7 h 30"/>
                  <a:gd name="T20" fmla="*/ 12 w 1878"/>
                  <a:gd name="T21" fmla="*/ 6 h 30"/>
                  <a:gd name="T22" fmla="*/ 15 w 1878"/>
                  <a:gd name="T23" fmla="*/ 4 h 30"/>
                  <a:gd name="T24" fmla="*/ 19 w 1878"/>
                  <a:gd name="T25" fmla="*/ 3 h 30"/>
                  <a:gd name="T26" fmla="*/ 22 w 1878"/>
                  <a:gd name="T27" fmla="*/ 1 h 30"/>
                  <a:gd name="T28" fmla="*/ 26 w 1878"/>
                  <a:gd name="T29" fmla="*/ 1 h 30"/>
                  <a:gd name="T30" fmla="*/ 30 w 1878"/>
                  <a:gd name="T31" fmla="*/ 0 h 30"/>
                  <a:gd name="T32" fmla="*/ 1869 w 1878"/>
                  <a:gd name="T33" fmla="*/ 0 h 30"/>
                  <a:gd name="T34" fmla="*/ 1759 w 1878"/>
                  <a:gd name="T35" fmla="*/ 26 h 30"/>
                  <a:gd name="T36" fmla="*/ 1554 w 1878"/>
                  <a:gd name="T37" fmla="*/ 29 h 30"/>
                  <a:gd name="T38" fmla="*/ 1279 w 1878"/>
                  <a:gd name="T39" fmla="*/ 30 h 30"/>
                  <a:gd name="T40" fmla="*/ 969 w 1878"/>
                  <a:gd name="T41" fmla="*/ 30 h 30"/>
                  <a:gd name="T42" fmla="*/ 655 w 1878"/>
                  <a:gd name="T43" fmla="*/ 28 h 30"/>
                  <a:gd name="T44" fmla="*/ 370 w 1878"/>
                  <a:gd name="T45" fmla="*/ 25 h 30"/>
                  <a:gd name="T46" fmla="*/ 148 w 1878"/>
                  <a:gd name="T47" fmla="*/ 23 h 30"/>
                  <a:gd name="T48" fmla="*/ 20 w 1878"/>
                  <a:gd name="T49" fmla="*/ 22 h 30"/>
                  <a:gd name="T50" fmla="*/ 65 w 1878"/>
                  <a:gd name="T51" fmla="*/ 1 h 30"/>
                  <a:gd name="T52" fmla="*/ 219 w 1878"/>
                  <a:gd name="T53" fmla="*/ 3 h 30"/>
                  <a:gd name="T54" fmla="*/ 460 w 1878"/>
                  <a:gd name="T55" fmla="*/ 5 h 30"/>
                  <a:gd name="T56" fmla="*/ 755 w 1878"/>
                  <a:gd name="T57" fmla="*/ 7 h 30"/>
                  <a:gd name="T58" fmla="*/ 1072 w 1878"/>
                  <a:gd name="T59" fmla="*/ 9 h 30"/>
                  <a:gd name="T60" fmla="*/ 1376 w 1878"/>
                  <a:gd name="T61" fmla="*/ 9 h 30"/>
                  <a:gd name="T62" fmla="*/ 1636 w 1878"/>
                  <a:gd name="T63" fmla="*/ 7 h 30"/>
                  <a:gd name="T64" fmla="*/ 1817 w 1878"/>
                  <a:gd name="T65" fmla="*/ 4 h 30"/>
                  <a:gd name="T66" fmla="*/ 1850 w 1878"/>
                  <a:gd name="T67" fmla="*/ 22 h 30"/>
                  <a:gd name="T68" fmla="*/ 1871 w 1878"/>
                  <a:gd name="T69" fmla="*/ 0 h 30"/>
                  <a:gd name="T70" fmla="*/ 1874 w 1878"/>
                  <a:gd name="T71" fmla="*/ 0 h 30"/>
                  <a:gd name="T72" fmla="*/ 1876 w 1878"/>
                  <a:gd name="T73" fmla="*/ 1 h 30"/>
                  <a:gd name="T74" fmla="*/ 1877 w 1878"/>
                  <a:gd name="T75" fmla="*/ 3 h 30"/>
                  <a:gd name="T76" fmla="*/ 1877 w 1878"/>
                  <a:gd name="T77" fmla="*/ 4 h 30"/>
                  <a:gd name="T78" fmla="*/ 1877 w 1878"/>
                  <a:gd name="T79" fmla="*/ 5 h 30"/>
                  <a:gd name="T80" fmla="*/ 1877 w 1878"/>
                  <a:gd name="T81" fmla="*/ 7 h 30"/>
                  <a:gd name="T82" fmla="*/ 1876 w 1878"/>
                  <a:gd name="T83" fmla="*/ 9 h 30"/>
                  <a:gd name="T84" fmla="*/ 1874 w 1878"/>
                  <a:gd name="T85" fmla="*/ 11 h 30"/>
                  <a:gd name="T86" fmla="*/ 1871 w 1878"/>
                  <a:gd name="T87" fmla="*/ 13 h 30"/>
                  <a:gd name="T88" fmla="*/ 1868 w 1878"/>
                  <a:gd name="T89" fmla="*/ 16 h 30"/>
                  <a:gd name="T90" fmla="*/ 1865 w 1878"/>
                  <a:gd name="T91" fmla="*/ 17 h 30"/>
                  <a:gd name="T92" fmla="*/ 1862 w 1878"/>
                  <a:gd name="T93" fmla="*/ 19 h 30"/>
                  <a:gd name="T94" fmla="*/ 1858 w 1878"/>
                  <a:gd name="T95" fmla="*/ 20 h 30"/>
                  <a:gd name="T96" fmla="*/ 1854 w 1878"/>
                  <a:gd name="T97" fmla="*/ 20 h 30"/>
                  <a:gd name="T98" fmla="*/ 1851 w 1878"/>
                  <a:gd name="T99" fmla="*/ 2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78" h="30">
                    <a:moveTo>
                      <a:pt x="31" y="0"/>
                    </a:moveTo>
                    <a:lnTo>
                      <a:pt x="7" y="22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1" y="20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1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3" y="12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1" y="0"/>
                    </a:lnTo>
                    <a:lnTo>
                      <a:pt x="31" y="0"/>
                    </a:lnTo>
                    <a:close/>
                    <a:moveTo>
                      <a:pt x="1869" y="0"/>
                    </a:moveTo>
                    <a:lnTo>
                      <a:pt x="1850" y="22"/>
                    </a:lnTo>
                    <a:lnTo>
                      <a:pt x="1827" y="23"/>
                    </a:lnTo>
                    <a:lnTo>
                      <a:pt x="1796" y="25"/>
                    </a:lnTo>
                    <a:lnTo>
                      <a:pt x="1759" y="26"/>
                    </a:lnTo>
                    <a:lnTo>
                      <a:pt x="1716" y="28"/>
                    </a:lnTo>
                    <a:lnTo>
                      <a:pt x="1667" y="28"/>
                    </a:lnTo>
                    <a:lnTo>
                      <a:pt x="1613" y="29"/>
                    </a:lnTo>
                    <a:lnTo>
                      <a:pt x="1554" y="29"/>
                    </a:lnTo>
                    <a:lnTo>
                      <a:pt x="1490" y="30"/>
                    </a:lnTo>
                    <a:lnTo>
                      <a:pt x="1424" y="30"/>
                    </a:lnTo>
                    <a:lnTo>
                      <a:pt x="1353" y="30"/>
                    </a:lnTo>
                    <a:lnTo>
                      <a:pt x="1279" y="30"/>
                    </a:lnTo>
                    <a:lnTo>
                      <a:pt x="1204" y="30"/>
                    </a:lnTo>
                    <a:lnTo>
                      <a:pt x="1126" y="30"/>
                    </a:lnTo>
                    <a:lnTo>
                      <a:pt x="1048" y="30"/>
                    </a:lnTo>
                    <a:lnTo>
                      <a:pt x="969" y="30"/>
                    </a:lnTo>
                    <a:lnTo>
                      <a:pt x="889" y="29"/>
                    </a:lnTo>
                    <a:lnTo>
                      <a:pt x="810" y="29"/>
                    </a:lnTo>
                    <a:lnTo>
                      <a:pt x="731" y="29"/>
                    </a:lnTo>
                    <a:lnTo>
                      <a:pt x="655" y="28"/>
                    </a:lnTo>
                    <a:lnTo>
                      <a:pt x="580" y="28"/>
                    </a:lnTo>
                    <a:lnTo>
                      <a:pt x="507" y="26"/>
                    </a:lnTo>
                    <a:lnTo>
                      <a:pt x="437" y="26"/>
                    </a:lnTo>
                    <a:lnTo>
                      <a:pt x="370" y="25"/>
                    </a:lnTo>
                    <a:lnTo>
                      <a:pt x="307" y="25"/>
                    </a:lnTo>
                    <a:lnTo>
                      <a:pt x="249" y="24"/>
                    </a:lnTo>
                    <a:lnTo>
                      <a:pt x="196" y="24"/>
                    </a:lnTo>
                    <a:lnTo>
                      <a:pt x="148" y="23"/>
                    </a:lnTo>
                    <a:lnTo>
                      <a:pt x="106" y="23"/>
                    </a:lnTo>
                    <a:lnTo>
                      <a:pt x="70" y="23"/>
                    </a:lnTo>
                    <a:lnTo>
                      <a:pt x="42" y="22"/>
                    </a:lnTo>
                    <a:lnTo>
                      <a:pt x="20" y="22"/>
                    </a:lnTo>
                    <a:lnTo>
                      <a:pt x="7" y="22"/>
                    </a:lnTo>
                    <a:lnTo>
                      <a:pt x="31" y="0"/>
                    </a:lnTo>
                    <a:lnTo>
                      <a:pt x="44" y="0"/>
                    </a:lnTo>
                    <a:lnTo>
                      <a:pt x="65" y="1"/>
                    </a:lnTo>
                    <a:lnTo>
                      <a:pt x="93" y="1"/>
                    </a:lnTo>
                    <a:lnTo>
                      <a:pt x="129" y="1"/>
                    </a:lnTo>
                    <a:lnTo>
                      <a:pt x="170" y="3"/>
                    </a:lnTo>
                    <a:lnTo>
                      <a:pt x="219" y="3"/>
                    </a:lnTo>
                    <a:lnTo>
                      <a:pt x="272" y="3"/>
                    </a:lnTo>
                    <a:lnTo>
                      <a:pt x="330" y="4"/>
                    </a:lnTo>
                    <a:lnTo>
                      <a:pt x="394" y="4"/>
                    </a:lnTo>
                    <a:lnTo>
                      <a:pt x="460" y="5"/>
                    </a:lnTo>
                    <a:lnTo>
                      <a:pt x="530" y="5"/>
                    </a:lnTo>
                    <a:lnTo>
                      <a:pt x="603" y="6"/>
                    </a:lnTo>
                    <a:lnTo>
                      <a:pt x="678" y="6"/>
                    </a:lnTo>
                    <a:lnTo>
                      <a:pt x="755" y="7"/>
                    </a:lnTo>
                    <a:lnTo>
                      <a:pt x="833" y="7"/>
                    </a:lnTo>
                    <a:lnTo>
                      <a:pt x="913" y="7"/>
                    </a:lnTo>
                    <a:lnTo>
                      <a:pt x="992" y="9"/>
                    </a:lnTo>
                    <a:lnTo>
                      <a:pt x="1072" y="9"/>
                    </a:lnTo>
                    <a:lnTo>
                      <a:pt x="1150" y="9"/>
                    </a:lnTo>
                    <a:lnTo>
                      <a:pt x="1227" y="9"/>
                    </a:lnTo>
                    <a:lnTo>
                      <a:pt x="1303" y="9"/>
                    </a:lnTo>
                    <a:lnTo>
                      <a:pt x="1376" y="9"/>
                    </a:lnTo>
                    <a:lnTo>
                      <a:pt x="1446" y="9"/>
                    </a:lnTo>
                    <a:lnTo>
                      <a:pt x="1513" y="9"/>
                    </a:lnTo>
                    <a:lnTo>
                      <a:pt x="1576" y="9"/>
                    </a:lnTo>
                    <a:lnTo>
                      <a:pt x="1636" y="7"/>
                    </a:lnTo>
                    <a:lnTo>
                      <a:pt x="1690" y="6"/>
                    </a:lnTo>
                    <a:lnTo>
                      <a:pt x="1739" y="6"/>
                    </a:lnTo>
                    <a:lnTo>
                      <a:pt x="1782" y="5"/>
                    </a:lnTo>
                    <a:lnTo>
                      <a:pt x="1817" y="4"/>
                    </a:lnTo>
                    <a:lnTo>
                      <a:pt x="1847" y="3"/>
                    </a:lnTo>
                    <a:lnTo>
                      <a:pt x="1869" y="0"/>
                    </a:lnTo>
                    <a:lnTo>
                      <a:pt x="1869" y="0"/>
                    </a:lnTo>
                    <a:close/>
                    <a:moveTo>
                      <a:pt x="1850" y="22"/>
                    </a:moveTo>
                    <a:lnTo>
                      <a:pt x="1869" y="0"/>
                    </a:lnTo>
                    <a:lnTo>
                      <a:pt x="1869" y="0"/>
                    </a:lnTo>
                    <a:lnTo>
                      <a:pt x="1870" y="0"/>
                    </a:lnTo>
                    <a:lnTo>
                      <a:pt x="1871" y="0"/>
                    </a:lnTo>
                    <a:lnTo>
                      <a:pt x="1871" y="0"/>
                    </a:lnTo>
                    <a:lnTo>
                      <a:pt x="1872" y="0"/>
                    </a:lnTo>
                    <a:lnTo>
                      <a:pt x="1872" y="0"/>
                    </a:lnTo>
                    <a:lnTo>
                      <a:pt x="1874" y="0"/>
                    </a:lnTo>
                    <a:lnTo>
                      <a:pt x="1874" y="1"/>
                    </a:lnTo>
                    <a:lnTo>
                      <a:pt x="1875" y="1"/>
                    </a:lnTo>
                    <a:lnTo>
                      <a:pt x="1875" y="1"/>
                    </a:lnTo>
                    <a:lnTo>
                      <a:pt x="1876" y="1"/>
                    </a:lnTo>
                    <a:lnTo>
                      <a:pt x="1876" y="1"/>
                    </a:lnTo>
                    <a:lnTo>
                      <a:pt x="1876" y="1"/>
                    </a:lnTo>
                    <a:lnTo>
                      <a:pt x="1877" y="3"/>
                    </a:lnTo>
                    <a:lnTo>
                      <a:pt x="1877" y="3"/>
                    </a:lnTo>
                    <a:lnTo>
                      <a:pt x="1877" y="3"/>
                    </a:lnTo>
                    <a:lnTo>
                      <a:pt x="1877" y="3"/>
                    </a:lnTo>
                    <a:lnTo>
                      <a:pt x="1877" y="4"/>
                    </a:lnTo>
                    <a:lnTo>
                      <a:pt x="1877" y="4"/>
                    </a:lnTo>
                    <a:lnTo>
                      <a:pt x="1877" y="4"/>
                    </a:lnTo>
                    <a:lnTo>
                      <a:pt x="1878" y="4"/>
                    </a:lnTo>
                    <a:lnTo>
                      <a:pt x="1878" y="5"/>
                    </a:lnTo>
                    <a:lnTo>
                      <a:pt x="1877" y="5"/>
                    </a:lnTo>
                    <a:lnTo>
                      <a:pt x="1877" y="6"/>
                    </a:lnTo>
                    <a:lnTo>
                      <a:pt x="1877" y="6"/>
                    </a:lnTo>
                    <a:lnTo>
                      <a:pt x="1877" y="6"/>
                    </a:lnTo>
                    <a:lnTo>
                      <a:pt x="1877" y="7"/>
                    </a:lnTo>
                    <a:lnTo>
                      <a:pt x="1877" y="7"/>
                    </a:lnTo>
                    <a:lnTo>
                      <a:pt x="1876" y="9"/>
                    </a:lnTo>
                    <a:lnTo>
                      <a:pt x="1876" y="9"/>
                    </a:lnTo>
                    <a:lnTo>
                      <a:pt x="1876" y="9"/>
                    </a:lnTo>
                    <a:lnTo>
                      <a:pt x="1875" y="10"/>
                    </a:lnTo>
                    <a:lnTo>
                      <a:pt x="1875" y="10"/>
                    </a:lnTo>
                    <a:lnTo>
                      <a:pt x="1875" y="11"/>
                    </a:lnTo>
                    <a:lnTo>
                      <a:pt x="1874" y="11"/>
                    </a:lnTo>
                    <a:lnTo>
                      <a:pt x="1874" y="12"/>
                    </a:lnTo>
                    <a:lnTo>
                      <a:pt x="1872" y="12"/>
                    </a:lnTo>
                    <a:lnTo>
                      <a:pt x="1871" y="13"/>
                    </a:lnTo>
                    <a:lnTo>
                      <a:pt x="1871" y="13"/>
                    </a:lnTo>
                    <a:lnTo>
                      <a:pt x="1870" y="13"/>
                    </a:lnTo>
                    <a:lnTo>
                      <a:pt x="1870" y="15"/>
                    </a:lnTo>
                    <a:lnTo>
                      <a:pt x="1869" y="15"/>
                    </a:lnTo>
                    <a:lnTo>
                      <a:pt x="1868" y="16"/>
                    </a:lnTo>
                    <a:lnTo>
                      <a:pt x="1868" y="16"/>
                    </a:lnTo>
                    <a:lnTo>
                      <a:pt x="1866" y="16"/>
                    </a:lnTo>
                    <a:lnTo>
                      <a:pt x="1865" y="17"/>
                    </a:lnTo>
                    <a:lnTo>
                      <a:pt x="1865" y="17"/>
                    </a:lnTo>
                    <a:lnTo>
                      <a:pt x="1864" y="18"/>
                    </a:lnTo>
                    <a:lnTo>
                      <a:pt x="1863" y="18"/>
                    </a:lnTo>
                    <a:lnTo>
                      <a:pt x="1862" y="18"/>
                    </a:lnTo>
                    <a:lnTo>
                      <a:pt x="1862" y="19"/>
                    </a:lnTo>
                    <a:lnTo>
                      <a:pt x="1860" y="19"/>
                    </a:lnTo>
                    <a:lnTo>
                      <a:pt x="1859" y="19"/>
                    </a:lnTo>
                    <a:lnTo>
                      <a:pt x="1858" y="19"/>
                    </a:lnTo>
                    <a:lnTo>
                      <a:pt x="1858" y="20"/>
                    </a:lnTo>
                    <a:lnTo>
                      <a:pt x="1857" y="20"/>
                    </a:lnTo>
                    <a:lnTo>
                      <a:pt x="1856" y="20"/>
                    </a:lnTo>
                    <a:lnTo>
                      <a:pt x="1854" y="20"/>
                    </a:lnTo>
                    <a:lnTo>
                      <a:pt x="1854" y="20"/>
                    </a:lnTo>
                    <a:lnTo>
                      <a:pt x="1853" y="22"/>
                    </a:lnTo>
                    <a:lnTo>
                      <a:pt x="1852" y="22"/>
                    </a:lnTo>
                    <a:lnTo>
                      <a:pt x="1851" y="22"/>
                    </a:lnTo>
                    <a:lnTo>
                      <a:pt x="1851" y="22"/>
                    </a:lnTo>
                    <a:lnTo>
                      <a:pt x="1850" y="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7" name="Freeform 45"/>
              <p:cNvSpPr>
                <a:spLocks noEditPoints="1"/>
              </p:cNvSpPr>
              <p:nvPr/>
            </p:nvSpPr>
            <p:spPr bwMode="auto">
              <a:xfrm>
                <a:off x="3852864" y="4645026"/>
                <a:ext cx="2873375" cy="52388"/>
              </a:xfrm>
              <a:custGeom>
                <a:avLst/>
                <a:gdLst>
                  <a:gd name="T0" fmla="*/ 6 w 1810"/>
                  <a:gd name="T1" fmla="*/ 21 h 33"/>
                  <a:gd name="T2" fmla="*/ 4 w 1810"/>
                  <a:gd name="T3" fmla="*/ 21 h 33"/>
                  <a:gd name="T4" fmla="*/ 3 w 1810"/>
                  <a:gd name="T5" fmla="*/ 20 h 33"/>
                  <a:gd name="T6" fmla="*/ 1 w 1810"/>
                  <a:gd name="T7" fmla="*/ 19 h 33"/>
                  <a:gd name="T8" fmla="*/ 0 w 1810"/>
                  <a:gd name="T9" fmla="*/ 18 h 33"/>
                  <a:gd name="T10" fmla="*/ 1 w 1810"/>
                  <a:gd name="T11" fmla="*/ 15 h 33"/>
                  <a:gd name="T12" fmla="*/ 1 w 1810"/>
                  <a:gd name="T13" fmla="*/ 14 h 33"/>
                  <a:gd name="T14" fmla="*/ 4 w 1810"/>
                  <a:gd name="T15" fmla="*/ 12 h 33"/>
                  <a:gd name="T16" fmla="*/ 6 w 1810"/>
                  <a:gd name="T17" fmla="*/ 10 h 33"/>
                  <a:gd name="T18" fmla="*/ 9 w 1810"/>
                  <a:gd name="T19" fmla="*/ 7 h 33"/>
                  <a:gd name="T20" fmla="*/ 12 w 1810"/>
                  <a:gd name="T21" fmla="*/ 6 h 33"/>
                  <a:gd name="T22" fmla="*/ 16 w 1810"/>
                  <a:gd name="T23" fmla="*/ 4 h 33"/>
                  <a:gd name="T24" fmla="*/ 19 w 1810"/>
                  <a:gd name="T25" fmla="*/ 2 h 33"/>
                  <a:gd name="T26" fmla="*/ 23 w 1810"/>
                  <a:gd name="T27" fmla="*/ 1 h 33"/>
                  <a:gd name="T28" fmla="*/ 26 w 1810"/>
                  <a:gd name="T29" fmla="*/ 0 h 33"/>
                  <a:gd name="T30" fmla="*/ 30 w 1810"/>
                  <a:gd name="T31" fmla="*/ 0 h 33"/>
                  <a:gd name="T32" fmla="*/ 1800 w 1810"/>
                  <a:gd name="T33" fmla="*/ 5 h 33"/>
                  <a:gd name="T34" fmla="*/ 1693 w 1810"/>
                  <a:gd name="T35" fmla="*/ 30 h 33"/>
                  <a:gd name="T36" fmla="*/ 1493 w 1810"/>
                  <a:gd name="T37" fmla="*/ 33 h 33"/>
                  <a:gd name="T38" fmla="*/ 1229 w 1810"/>
                  <a:gd name="T39" fmla="*/ 33 h 33"/>
                  <a:gd name="T40" fmla="*/ 931 w 1810"/>
                  <a:gd name="T41" fmla="*/ 31 h 33"/>
                  <a:gd name="T42" fmla="*/ 630 w 1810"/>
                  <a:gd name="T43" fmla="*/ 29 h 33"/>
                  <a:gd name="T44" fmla="*/ 357 w 1810"/>
                  <a:gd name="T45" fmla="*/ 26 h 33"/>
                  <a:gd name="T46" fmla="*/ 143 w 1810"/>
                  <a:gd name="T47" fmla="*/ 23 h 33"/>
                  <a:gd name="T48" fmla="*/ 20 w 1810"/>
                  <a:gd name="T49" fmla="*/ 21 h 33"/>
                  <a:gd name="T50" fmla="*/ 65 w 1810"/>
                  <a:gd name="T51" fmla="*/ 0 h 33"/>
                  <a:gd name="T52" fmla="*/ 213 w 1810"/>
                  <a:gd name="T53" fmla="*/ 2 h 33"/>
                  <a:gd name="T54" fmla="*/ 444 w 1810"/>
                  <a:gd name="T55" fmla="*/ 5 h 33"/>
                  <a:gd name="T56" fmla="*/ 727 w 1810"/>
                  <a:gd name="T57" fmla="*/ 8 h 33"/>
                  <a:gd name="T58" fmla="*/ 1031 w 1810"/>
                  <a:gd name="T59" fmla="*/ 11 h 33"/>
                  <a:gd name="T60" fmla="*/ 1324 w 1810"/>
                  <a:gd name="T61" fmla="*/ 12 h 33"/>
                  <a:gd name="T62" fmla="*/ 1573 w 1810"/>
                  <a:gd name="T63" fmla="*/ 11 h 33"/>
                  <a:gd name="T64" fmla="*/ 1750 w 1810"/>
                  <a:gd name="T65" fmla="*/ 7 h 33"/>
                  <a:gd name="T66" fmla="*/ 1781 w 1810"/>
                  <a:gd name="T67" fmla="*/ 26 h 33"/>
                  <a:gd name="T68" fmla="*/ 1802 w 1810"/>
                  <a:gd name="T69" fmla="*/ 5 h 33"/>
                  <a:gd name="T70" fmla="*/ 1805 w 1810"/>
                  <a:gd name="T71" fmla="*/ 5 h 33"/>
                  <a:gd name="T72" fmla="*/ 1807 w 1810"/>
                  <a:gd name="T73" fmla="*/ 6 h 33"/>
                  <a:gd name="T74" fmla="*/ 1808 w 1810"/>
                  <a:gd name="T75" fmla="*/ 6 h 33"/>
                  <a:gd name="T76" fmla="*/ 1810 w 1810"/>
                  <a:gd name="T77" fmla="*/ 7 h 33"/>
                  <a:gd name="T78" fmla="*/ 1810 w 1810"/>
                  <a:gd name="T79" fmla="*/ 10 h 33"/>
                  <a:gd name="T80" fmla="*/ 1808 w 1810"/>
                  <a:gd name="T81" fmla="*/ 11 h 33"/>
                  <a:gd name="T82" fmla="*/ 1807 w 1810"/>
                  <a:gd name="T83" fmla="*/ 13 h 33"/>
                  <a:gd name="T84" fmla="*/ 1805 w 1810"/>
                  <a:gd name="T85" fmla="*/ 15 h 33"/>
                  <a:gd name="T86" fmla="*/ 1802 w 1810"/>
                  <a:gd name="T87" fmla="*/ 18 h 33"/>
                  <a:gd name="T88" fmla="*/ 1800 w 1810"/>
                  <a:gd name="T89" fmla="*/ 19 h 33"/>
                  <a:gd name="T90" fmla="*/ 1796 w 1810"/>
                  <a:gd name="T91" fmla="*/ 21 h 33"/>
                  <a:gd name="T92" fmla="*/ 1793 w 1810"/>
                  <a:gd name="T93" fmla="*/ 23 h 33"/>
                  <a:gd name="T94" fmla="*/ 1789 w 1810"/>
                  <a:gd name="T95" fmla="*/ 24 h 33"/>
                  <a:gd name="T96" fmla="*/ 1786 w 1810"/>
                  <a:gd name="T97" fmla="*/ 25 h 33"/>
                  <a:gd name="T98" fmla="*/ 1782 w 1810"/>
                  <a:gd name="T99" fmla="*/ 2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10" h="33">
                    <a:moveTo>
                      <a:pt x="31" y="0"/>
                    </a:moveTo>
                    <a:lnTo>
                      <a:pt x="7" y="21"/>
                    </a:lnTo>
                    <a:lnTo>
                      <a:pt x="7" y="21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15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5" y="11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7" y="8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1" y="0"/>
                    </a:lnTo>
                    <a:lnTo>
                      <a:pt x="31" y="0"/>
                    </a:lnTo>
                    <a:close/>
                    <a:moveTo>
                      <a:pt x="1800" y="5"/>
                    </a:moveTo>
                    <a:lnTo>
                      <a:pt x="1781" y="26"/>
                    </a:lnTo>
                    <a:lnTo>
                      <a:pt x="1758" y="27"/>
                    </a:lnTo>
                    <a:lnTo>
                      <a:pt x="1728" y="29"/>
                    </a:lnTo>
                    <a:lnTo>
                      <a:pt x="1693" y="30"/>
                    </a:lnTo>
                    <a:lnTo>
                      <a:pt x="1651" y="31"/>
                    </a:lnTo>
                    <a:lnTo>
                      <a:pt x="1603" y="32"/>
                    </a:lnTo>
                    <a:lnTo>
                      <a:pt x="1551" y="32"/>
                    </a:lnTo>
                    <a:lnTo>
                      <a:pt x="1493" y="33"/>
                    </a:lnTo>
                    <a:lnTo>
                      <a:pt x="1432" y="33"/>
                    </a:lnTo>
                    <a:lnTo>
                      <a:pt x="1368" y="33"/>
                    </a:lnTo>
                    <a:lnTo>
                      <a:pt x="1300" y="33"/>
                    </a:lnTo>
                    <a:lnTo>
                      <a:pt x="1229" y="33"/>
                    </a:lnTo>
                    <a:lnTo>
                      <a:pt x="1157" y="33"/>
                    </a:lnTo>
                    <a:lnTo>
                      <a:pt x="1083" y="32"/>
                    </a:lnTo>
                    <a:lnTo>
                      <a:pt x="1007" y="32"/>
                    </a:lnTo>
                    <a:lnTo>
                      <a:pt x="931" y="31"/>
                    </a:lnTo>
                    <a:lnTo>
                      <a:pt x="855" y="31"/>
                    </a:lnTo>
                    <a:lnTo>
                      <a:pt x="780" y="30"/>
                    </a:lnTo>
                    <a:lnTo>
                      <a:pt x="704" y="30"/>
                    </a:lnTo>
                    <a:lnTo>
                      <a:pt x="630" y="29"/>
                    </a:lnTo>
                    <a:lnTo>
                      <a:pt x="558" y="29"/>
                    </a:lnTo>
                    <a:lnTo>
                      <a:pt x="488" y="27"/>
                    </a:lnTo>
                    <a:lnTo>
                      <a:pt x="420" y="26"/>
                    </a:lnTo>
                    <a:lnTo>
                      <a:pt x="357" y="26"/>
                    </a:lnTo>
                    <a:lnTo>
                      <a:pt x="296" y="25"/>
                    </a:lnTo>
                    <a:lnTo>
                      <a:pt x="240" y="25"/>
                    </a:lnTo>
                    <a:lnTo>
                      <a:pt x="189" y="24"/>
                    </a:lnTo>
                    <a:lnTo>
                      <a:pt x="143" y="23"/>
                    </a:lnTo>
                    <a:lnTo>
                      <a:pt x="103" y="23"/>
                    </a:lnTo>
                    <a:lnTo>
                      <a:pt x="68" y="23"/>
                    </a:lnTo>
                    <a:lnTo>
                      <a:pt x="41" y="21"/>
                    </a:lnTo>
                    <a:lnTo>
                      <a:pt x="20" y="21"/>
                    </a:lnTo>
                    <a:lnTo>
                      <a:pt x="7" y="21"/>
                    </a:lnTo>
                    <a:lnTo>
                      <a:pt x="31" y="0"/>
                    </a:lnTo>
                    <a:lnTo>
                      <a:pt x="44" y="0"/>
                    </a:lnTo>
                    <a:lnTo>
                      <a:pt x="65" y="0"/>
                    </a:lnTo>
                    <a:lnTo>
                      <a:pt x="92" y="1"/>
                    </a:lnTo>
                    <a:lnTo>
                      <a:pt x="127" y="1"/>
                    </a:lnTo>
                    <a:lnTo>
                      <a:pt x="167" y="2"/>
                    </a:lnTo>
                    <a:lnTo>
                      <a:pt x="213" y="2"/>
                    </a:lnTo>
                    <a:lnTo>
                      <a:pt x="264" y="4"/>
                    </a:lnTo>
                    <a:lnTo>
                      <a:pt x="320" y="4"/>
                    </a:lnTo>
                    <a:lnTo>
                      <a:pt x="381" y="5"/>
                    </a:lnTo>
                    <a:lnTo>
                      <a:pt x="444" y="5"/>
                    </a:lnTo>
                    <a:lnTo>
                      <a:pt x="511" y="6"/>
                    </a:lnTo>
                    <a:lnTo>
                      <a:pt x="581" y="7"/>
                    </a:lnTo>
                    <a:lnTo>
                      <a:pt x="653" y="7"/>
                    </a:lnTo>
                    <a:lnTo>
                      <a:pt x="727" y="8"/>
                    </a:lnTo>
                    <a:lnTo>
                      <a:pt x="802" y="10"/>
                    </a:lnTo>
                    <a:lnTo>
                      <a:pt x="879" y="10"/>
                    </a:lnTo>
                    <a:lnTo>
                      <a:pt x="955" y="11"/>
                    </a:lnTo>
                    <a:lnTo>
                      <a:pt x="1031" y="11"/>
                    </a:lnTo>
                    <a:lnTo>
                      <a:pt x="1107" y="11"/>
                    </a:lnTo>
                    <a:lnTo>
                      <a:pt x="1181" y="12"/>
                    </a:lnTo>
                    <a:lnTo>
                      <a:pt x="1253" y="12"/>
                    </a:lnTo>
                    <a:lnTo>
                      <a:pt x="1324" y="12"/>
                    </a:lnTo>
                    <a:lnTo>
                      <a:pt x="1391" y="12"/>
                    </a:lnTo>
                    <a:lnTo>
                      <a:pt x="1456" y="12"/>
                    </a:lnTo>
                    <a:lnTo>
                      <a:pt x="1517" y="12"/>
                    </a:lnTo>
                    <a:lnTo>
                      <a:pt x="1573" y="11"/>
                    </a:lnTo>
                    <a:lnTo>
                      <a:pt x="1626" y="11"/>
                    </a:lnTo>
                    <a:lnTo>
                      <a:pt x="1673" y="10"/>
                    </a:lnTo>
                    <a:lnTo>
                      <a:pt x="1714" y="8"/>
                    </a:lnTo>
                    <a:lnTo>
                      <a:pt x="1750" y="7"/>
                    </a:lnTo>
                    <a:lnTo>
                      <a:pt x="1778" y="6"/>
                    </a:lnTo>
                    <a:lnTo>
                      <a:pt x="1800" y="5"/>
                    </a:lnTo>
                    <a:lnTo>
                      <a:pt x="1800" y="5"/>
                    </a:lnTo>
                    <a:close/>
                    <a:moveTo>
                      <a:pt x="1781" y="26"/>
                    </a:moveTo>
                    <a:lnTo>
                      <a:pt x="1800" y="5"/>
                    </a:lnTo>
                    <a:lnTo>
                      <a:pt x="1801" y="5"/>
                    </a:lnTo>
                    <a:lnTo>
                      <a:pt x="1801" y="5"/>
                    </a:lnTo>
                    <a:lnTo>
                      <a:pt x="1802" y="5"/>
                    </a:lnTo>
                    <a:lnTo>
                      <a:pt x="1802" y="5"/>
                    </a:lnTo>
                    <a:lnTo>
                      <a:pt x="1804" y="5"/>
                    </a:lnTo>
                    <a:lnTo>
                      <a:pt x="1805" y="5"/>
                    </a:lnTo>
                    <a:lnTo>
                      <a:pt x="1805" y="5"/>
                    </a:lnTo>
                    <a:lnTo>
                      <a:pt x="1805" y="5"/>
                    </a:lnTo>
                    <a:lnTo>
                      <a:pt x="1806" y="5"/>
                    </a:lnTo>
                    <a:lnTo>
                      <a:pt x="1806" y="5"/>
                    </a:lnTo>
                    <a:lnTo>
                      <a:pt x="1807" y="6"/>
                    </a:lnTo>
                    <a:lnTo>
                      <a:pt x="1807" y="6"/>
                    </a:lnTo>
                    <a:lnTo>
                      <a:pt x="1807" y="6"/>
                    </a:lnTo>
                    <a:lnTo>
                      <a:pt x="1808" y="6"/>
                    </a:lnTo>
                    <a:lnTo>
                      <a:pt x="1808" y="6"/>
                    </a:lnTo>
                    <a:lnTo>
                      <a:pt x="1808" y="7"/>
                    </a:lnTo>
                    <a:lnTo>
                      <a:pt x="1808" y="7"/>
                    </a:lnTo>
                    <a:lnTo>
                      <a:pt x="1808" y="7"/>
                    </a:lnTo>
                    <a:lnTo>
                      <a:pt x="1810" y="7"/>
                    </a:lnTo>
                    <a:lnTo>
                      <a:pt x="1810" y="8"/>
                    </a:lnTo>
                    <a:lnTo>
                      <a:pt x="1810" y="8"/>
                    </a:lnTo>
                    <a:lnTo>
                      <a:pt x="1810" y="8"/>
                    </a:lnTo>
                    <a:lnTo>
                      <a:pt x="1810" y="10"/>
                    </a:lnTo>
                    <a:lnTo>
                      <a:pt x="1810" y="10"/>
                    </a:lnTo>
                    <a:lnTo>
                      <a:pt x="1808" y="10"/>
                    </a:lnTo>
                    <a:lnTo>
                      <a:pt x="1808" y="11"/>
                    </a:lnTo>
                    <a:lnTo>
                      <a:pt x="1808" y="11"/>
                    </a:lnTo>
                    <a:lnTo>
                      <a:pt x="1808" y="12"/>
                    </a:lnTo>
                    <a:lnTo>
                      <a:pt x="1808" y="12"/>
                    </a:lnTo>
                    <a:lnTo>
                      <a:pt x="1807" y="13"/>
                    </a:lnTo>
                    <a:lnTo>
                      <a:pt x="1807" y="13"/>
                    </a:lnTo>
                    <a:lnTo>
                      <a:pt x="1807" y="13"/>
                    </a:lnTo>
                    <a:lnTo>
                      <a:pt x="1806" y="14"/>
                    </a:lnTo>
                    <a:lnTo>
                      <a:pt x="1806" y="14"/>
                    </a:lnTo>
                    <a:lnTo>
                      <a:pt x="1805" y="15"/>
                    </a:lnTo>
                    <a:lnTo>
                      <a:pt x="1805" y="15"/>
                    </a:lnTo>
                    <a:lnTo>
                      <a:pt x="1804" y="17"/>
                    </a:lnTo>
                    <a:lnTo>
                      <a:pt x="1804" y="17"/>
                    </a:lnTo>
                    <a:lnTo>
                      <a:pt x="1802" y="18"/>
                    </a:lnTo>
                    <a:lnTo>
                      <a:pt x="1801" y="18"/>
                    </a:lnTo>
                    <a:lnTo>
                      <a:pt x="1801" y="18"/>
                    </a:lnTo>
                    <a:lnTo>
                      <a:pt x="1800" y="19"/>
                    </a:lnTo>
                    <a:lnTo>
                      <a:pt x="1800" y="19"/>
                    </a:lnTo>
                    <a:lnTo>
                      <a:pt x="1799" y="20"/>
                    </a:lnTo>
                    <a:lnTo>
                      <a:pt x="1798" y="20"/>
                    </a:lnTo>
                    <a:lnTo>
                      <a:pt x="1798" y="20"/>
                    </a:lnTo>
                    <a:lnTo>
                      <a:pt x="1796" y="21"/>
                    </a:lnTo>
                    <a:lnTo>
                      <a:pt x="1795" y="21"/>
                    </a:lnTo>
                    <a:lnTo>
                      <a:pt x="1794" y="21"/>
                    </a:lnTo>
                    <a:lnTo>
                      <a:pt x="1794" y="23"/>
                    </a:lnTo>
                    <a:lnTo>
                      <a:pt x="1793" y="23"/>
                    </a:lnTo>
                    <a:lnTo>
                      <a:pt x="1792" y="23"/>
                    </a:lnTo>
                    <a:lnTo>
                      <a:pt x="1790" y="24"/>
                    </a:lnTo>
                    <a:lnTo>
                      <a:pt x="1790" y="24"/>
                    </a:lnTo>
                    <a:lnTo>
                      <a:pt x="1789" y="24"/>
                    </a:lnTo>
                    <a:lnTo>
                      <a:pt x="1788" y="24"/>
                    </a:lnTo>
                    <a:lnTo>
                      <a:pt x="1787" y="25"/>
                    </a:lnTo>
                    <a:lnTo>
                      <a:pt x="1787" y="25"/>
                    </a:lnTo>
                    <a:lnTo>
                      <a:pt x="1786" y="25"/>
                    </a:lnTo>
                    <a:lnTo>
                      <a:pt x="1784" y="25"/>
                    </a:lnTo>
                    <a:lnTo>
                      <a:pt x="1783" y="25"/>
                    </a:lnTo>
                    <a:lnTo>
                      <a:pt x="1783" y="25"/>
                    </a:lnTo>
                    <a:lnTo>
                      <a:pt x="1782" y="26"/>
                    </a:lnTo>
                    <a:lnTo>
                      <a:pt x="1781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8" name="Freeform 46"/>
              <p:cNvSpPr>
                <a:spLocks noEditPoints="1"/>
              </p:cNvSpPr>
              <p:nvPr/>
            </p:nvSpPr>
            <p:spPr bwMode="auto">
              <a:xfrm>
                <a:off x="3656014" y="2608264"/>
                <a:ext cx="3270250" cy="1900238"/>
              </a:xfrm>
              <a:custGeom>
                <a:avLst/>
                <a:gdLst>
                  <a:gd name="T0" fmla="*/ 37 w 2060"/>
                  <a:gd name="T1" fmla="*/ 1131 h 1197"/>
                  <a:gd name="T2" fmla="*/ 39 w 2060"/>
                  <a:gd name="T3" fmla="*/ 1158 h 1197"/>
                  <a:gd name="T4" fmla="*/ 51 w 2060"/>
                  <a:gd name="T5" fmla="*/ 1168 h 1197"/>
                  <a:gd name="T6" fmla="*/ 50 w 2060"/>
                  <a:gd name="T7" fmla="*/ 1191 h 1197"/>
                  <a:gd name="T8" fmla="*/ 17 w 2060"/>
                  <a:gd name="T9" fmla="*/ 1187 h 1197"/>
                  <a:gd name="T10" fmla="*/ 2 w 2060"/>
                  <a:gd name="T11" fmla="*/ 1171 h 1197"/>
                  <a:gd name="T12" fmla="*/ 0 w 2060"/>
                  <a:gd name="T13" fmla="*/ 1140 h 1197"/>
                  <a:gd name="T14" fmla="*/ 47 w 2060"/>
                  <a:gd name="T15" fmla="*/ 165 h 1197"/>
                  <a:gd name="T16" fmla="*/ 51 w 2060"/>
                  <a:gd name="T17" fmla="*/ 341 h 1197"/>
                  <a:gd name="T18" fmla="*/ 51 w 2060"/>
                  <a:gd name="T19" fmla="*/ 687 h 1197"/>
                  <a:gd name="T20" fmla="*/ 45 w 2060"/>
                  <a:gd name="T21" fmla="*/ 1004 h 1197"/>
                  <a:gd name="T22" fmla="*/ 5 w 2060"/>
                  <a:gd name="T23" fmla="*/ 1098 h 1197"/>
                  <a:gd name="T24" fmla="*/ 12 w 2060"/>
                  <a:gd name="T25" fmla="*/ 857 h 1197"/>
                  <a:gd name="T26" fmla="*/ 14 w 2060"/>
                  <a:gd name="T27" fmla="*/ 500 h 1197"/>
                  <a:gd name="T28" fmla="*/ 12 w 2060"/>
                  <a:gd name="T29" fmla="*/ 222 h 1197"/>
                  <a:gd name="T30" fmla="*/ 115 w 2060"/>
                  <a:gd name="T31" fmla="*/ 21 h 1197"/>
                  <a:gd name="T32" fmla="*/ 62 w 2060"/>
                  <a:gd name="T33" fmla="*/ 31 h 1197"/>
                  <a:gd name="T34" fmla="*/ 43 w 2060"/>
                  <a:gd name="T35" fmla="*/ 69 h 1197"/>
                  <a:gd name="T36" fmla="*/ 43 w 2060"/>
                  <a:gd name="T37" fmla="*/ 133 h 1197"/>
                  <a:gd name="T38" fmla="*/ 6 w 2060"/>
                  <a:gd name="T39" fmla="*/ 148 h 1197"/>
                  <a:gd name="T40" fmla="*/ 5 w 2060"/>
                  <a:gd name="T41" fmla="*/ 81 h 1197"/>
                  <a:gd name="T42" fmla="*/ 39 w 2060"/>
                  <a:gd name="T43" fmla="*/ 26 h 1197"/>
                  <a:gd name="T44" fmla="*/ 139 w 2060"/>
                  <a:gd name="T45" fmla="*/ 0 h 1197"/>
                  <a:gd name="T46" fmla="*/ 1826 w 2060"/>
                  <a:gd name="T47" fmla="*/ 45 h 1197"/>
                  <a:gd name="T48" fmla="*/ 1330 w 2060"/>
                  <a:gd name="T49" fmla="*/ 44 h 1197"/>
                  <a:gd name="T50" fmla="*/ 655 w 2060"/>
                  <a:gd name="T51" fmla="*/ 34 h 1197"/>
                  <a:gd name="T52" fmla="*/ 172 w 2060"/>
                  <a:gd name="T53" fmla="*/ 23 h 1197"/>
                  <a:gd name="T54" fmla="*/ 364 w 2060"/>
                  <a:gd name="T55" fmla="*/ 7 h 1197"/>
                  <a:gd name="T56" fmla="*/ 978 w 2060"/>
                  <a:gd name="T57" fmla="*/ 17 h 1197"/>
                  <a:gd name="T58" fmla="*/ 1617 w 2060"/>
                  <a:gd name="T59" fmla="*/ 23 h 1197"/>
                  <a:gd name="T60" fmla="*/ 1908 w 2060"/>
                  <a:gd name="T61" fmla="*/ 21 h 1197"/>
                  <a:gd name="T62" fmla="*/ 2012 w 2060"/>
                  <a:gd name="T63" fmla="*/ 107 h 1197"/>
                  <a:gd name="T64" fmla="*/ 1988 w 2060"/>
                  <a:gd name="T65" fmla="*/ 63 h 1197"/>
                  <a:gd name="T66" fmla="*/ 1948 w 2060"/>
                  <a:gd name="T67" fmla="*/ 41 h 1197"/>
                  <a:gd name="T68" fmla="*/ 1892 w 2060"/>
                  <a:gd name="T69" fmla="*/ 41 h 1197"/>
                  <a:gd name="T70" fmla="*/ 1969 w 2060"/>
                  <a:gd name="T71" fmla="*/ 20 h 1197"/>
                  <a:gd name="T72" fmla="*/ 2019 w 2060"/>
                  <a:gd name="T73" fmla="*/ 40 h 1197"/>
                  <a:gd name="T74" fmla="*/ 2047 w 2060"/>
                  <a:gd name="T75" fmla="*/ 85 h 1197"/>
                  <a:gd name="T76" fmla="*/ 2052 w 2060"/>
                  <a:gd name="T77" fmla="*/ 1068 h 1197"/>
                  <a:gd name="T78" fmla="*/ 2011 w 2060"/>
                  <a:gd name="T79" fmla="*/ 969 h 1197"/>
                  <a:gd name="T80" fmla="*/ 2011 w 2060"/>
                  <a:gd name="T81" fmla="*/ 645 h 1197"/>
                  <a:gd name="T82" fmla="*/ 2012 w 2060"/>
                  <a:gd name="T83" fmla="*/ 302 h 1197"/>
                  <a:gd name="T84" fmla="*/ 2052 w 2060"/>
                  <a:gd name="T85" fmla="*/ 143 h 1197"/>
                  <a:gd name="T86" fmla="*/ 2049 w 2060"/>
                  <a:gd name="T87" fmla="*/ 394 h 1197"/>
                  <a:gd name="T88" fmla="*/ 2048 w 2060"/>
                  <a:gd name="T89" fmla="*/ 753 h 1197"/>
                  <a:gd name="T90" fmla="*/ 2050 w 2060"/>
                  <a:gd name="T91" fmla="*/ 1025 h 1197"/>
                  <a:gd name="T92" fmla="*/ 1981 w 2060"/>
                  <a:gd name="T93" fmla="*/ 1176 h 1197"/>
                  <a:gd name="T94" fmla="*/ 2009 w 2060"/>
                  <a:gd name="T95" fmla="*/ 1172 h 1197"/>
                  <a:gd name="T96" fmla="*/ 2021 w 2060"/>
                  <a:gd name="T97" fmla="*/ 1152 h 1197"/>
                  <a:gd name="T98" fmla="*/ 2021 w 2060"/>
                  <a:gd name="T99" fmla="*/ 1110 h 1197"/>
                  <a:gd name="T100" fmla="*/ 2055 w 2060"/>
                  <a:gd name="T101" fmla="*/ 1085 h 1197"/>
                  <a:gd name="T102" fmla="*/ 2059 w 2060"/>
                  <a:gd name="T103" fmla="*/ 1131 h 1197"/>
                  <a:gd name="T104" fmla="*/ 2041 w 2060"/>
                  <a:gd name="T105" fmla="*/ 1170 h 1197"/>
                  <a:gd name="T106" fmla="*/ 1974 w 2060"/>
                  <a:gd name="T107" fmla="*/ 1197 h 1197"/>
                  <a:gd name="T108" fmla="*/ 122 w 2060"/>
                  <a:gd name="T109" fmla="*/ 1168 h 1197"/>
                  <a:gd name="T110" fmla="*/ 655 w 2060"/>
                  <a:gd name="T111" fmla="*/ 1166 h 1197"/>
                  <a:gd name="T112" fmla="*/ 1390 w 2060"/>
                  <a:gd name="T113" fmla="*/ 1171 h 1197"/>
                  <a:gd name="T114" fmla="*/ 1920 w 2060"/>
                  <a:gd name="T115" fmla="*/ 1176 h 1197"/>
                  <a:gd name="T116" fmla="*/ 1818 w 2060"/>
                  <a:gd name="T117" fmla="*/ 1196 h 1197"/>
                  <a:gd name="T118" fmla="*/ 1207 w 2060"/>
                  <a:gd name="T119" fmla="*/ 1191 h 1197"/>
                  <a:gd name="T120" fmla="*/ 482 w 2060"/>
                  <a:gd name="T121" fmla="*/ 1187 h 1197"/>
                  <a:gd name="T122" fmla="*/ 50 w 2060"/>
                  <a:gd name="T123" fmla="*/ 1191 h 1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0" h="1197">
                    <a:moveTo>
                      <a:pt x="4" y="1116"/>
                    </a:moveTo>
                    <a:lnTo>
                      <a:pt x="41" y="1104"/>
                    </a:lnTo>
                    <a:lnTo>
                      <a:pt x="41" y="1104"/>
                    </a:lnTo>
                    <a:lnTo>
                      <a:pt x="39" y="1110"/>
                    </a:lnTo>
                    <a:lnTo>
                      <a:pt x="39" y="1115"/>
                    </a:lnTo>
                    <a:lnTo>
                      <a:pt x="38" y="1119"/>
                    </a:lnTo>
                    <a:lnTo>
                      <a:pt x="38" y="1123"/>
                    </a:lnTo>
                    <a:lnTo>
                      <a:pt x="37" y="1128"/>
                    </a:lnTo>
                    <a:lnTo>
                      <a:pt x="37" y="1131"/>
                    </a:lnTo>
                    <a:lnTo>
                      <a:pt x="37" y="1135"/>
                    </a:lnTo>
                    <a:lnTo>
                      <a:pt x="37" y="1139"/>
                    </a:lnTo>
                    <a:lnTo>
                      <a:pt x="37" y="1142"/>
                    </a:lnTo>
                    <a:lnTo>
                      <a:pt x="37" y="1144"/>
                    </a:lnTo>
                    <a:lnTo>
                      <a:pt x="37" y="1148"/>
                    </a:lnTo>
                    <a:lnTo>
                      <a:pt x="38" y="1150"/>
                    </a:lnTo>
                    <a:lnTo>
                      <a:pt x="38" y="1153"/>
                    </a:lnTo>
                    <a:lnTo>
                      <a:pt x="39" y="1155"/>
                    </a:lnTo>
                    <a:lnTo>
                      <a:pt x="39" y="1158"/>
                    </a:lnTo>
                    <a:lnTo>
                      <a:pt x="41" y="1159"/>
                    </a:lnTo>
                    <a:lnTo>
                      <a:pt x="42" y="1161"/>
                    </a:lnTo>
                    <a:lnTo>
                      <a:pt x="43" y="1162"/>
                    </a:lnTo>
                    <a:lnTo>
                      <a:pt x="44" y="1164"/>
                    </a:lnTo>
                    <a:lnTo>
                      <a:pt x="45" y="1165"/>
                    </a:lnTo>
                    <a:lnTo>
                      <a:pt x="47" y="1166"/>
                    </a:lnTo>
                    <a:lnTo>
                      <a:pt x="48" y="1167"/>
                    </a:lnTo>
                    <a:lnTo>
                      <a:pt x="49" y="1168"/>
                    </a:lnTo>
                    <a:lnTo>
                      <a:pt x="51" y="1168"/>
                    </a:lnTo>
                    <a:lnTo>
                      <a:pt x="53" y="1170"/>
                    </a:lnTo>
                    <a:lnTo>
                      <a:pt x="55" y="1170"/>
                    </a:lnTo>
                    <a:lnTo>
                      <a:pt x="57" y="1170"/>
                    </a:lnTo>
                    <a:lnTo>
                      <a:pt x="60" y="1170"/>
                    </a:lnTo>
                    <a:lnTo>
                      <a:pt x="62" y="1171"/>
                    </a:lnTo>
                    <a:lnTo>
                      <a:pt x="65" y="1171"/>
                    </a:lnTo>
                    <a:lnTo>
                      <a:pt x="67" y="1171"/>
                    </a:lnTo>
                    <a:lnTo>
                      <a:pt x="70" y="1170"/>
                    </a:lnTo>
                    <a:lnTo>
                      <a:pt x="50" y="1191"/>
                    </a:lnTo>
                    <a:lnTo>
                      <a:pt x="45" y="1191"/>
                    </a:lnTo>
                    <a:lnTo>
                      <a:pt x="42" y="1192"/>
                    </a:lnTo>
                    <a:lnTo>
                      <a:pt x="37" y="1191"/>
                    </a:lnTo>
                    <a:lnTo>
                      <a:pt x="33" y="1191"/>
                    </a:lnTo>
                    <a:lnTo>
                      <a:pt x="30" y="1191"/>
                    </a:lnTo>
                    <a:lnTo>
                      <a:pt x="26" y="1190"/>
                    </a:lnTo>
                    <a:lnTo>
                      <a:pt x="23" y="1190"/>
                    </a:lnTo>
                    <a:lnTo>
                      <a:pt x="20" y="1189"/>
                    </a:lnTo>
                    <a:lnTo>
                      <a:pt x="17" y="1187"/>
                    </a:lnTo>
                    <a:lnTo>
                      <a:pt x="14" y="1186"/>
                    </a:lnTo>
                    <a:lnTo>
                      <a:pt x="12" y="1185"/>
                    </a:lnTo>
                    <a:lnTo>
                      <a:pt x="10" y="1184"/>
                    </a:lnTo>
                    <a:lnTo>
                      <a:pt x="8" y="1181"/>
                    </a:lnTo>
                    <a:lnTo>
                      <a:pt x="6" y="1179"/>
                    </a:lnTo>
                    <a:lnTo>
                      <a:pt x="5" y="1178"/>
                    </a:lnTo>
                    <a:lnTo>
                      <a:pt x="4" y="1176"/>
                    </a:lnTo>
                    <a:lnTo>
                      <a:pt x="2" y="1173"/>
                    </a:lnTo>
                    <a:lnTo>
                      <a:pt x="2" y="1171"/>
                    </a:lnTo>
                    <a:lnTo>
                      <a:pt x="1" y="1167"/>
                    </a:lnTo>
                    <a:lnTo>
                      <a:pt x="0" y="1165"/>
                    </a:lnTo>
                    <a:lnTo>
                      <a:pt x="0" y="1161"/>
                    </a:lnTo>
                    <a:lnTo>
                      <a:pt x="0" y="1159"/>
                    </a:lnTo>
                    <a:lnTo>
                      <a:pt x="0" y="1155"/>
                    </a:lnTo>
                    <a:lnTo>
                      <a:pt x="0" y="1152"/>
                    </a:lnTo>
                    <a:lnTo>
                      <a:pt x="0" y="1148"/>
                    </a:lnTo>
                    <a:lnTo>
                      <a:pt x="0" y="1144"/>
                    </a:lnTo>
                    <a:lnTo>
                      <a:pt x="0" y="1140"/>
                    </a:lnTo>
                    <a:lnTo>
                      <a:pt x="1" y="1135"/>
                    </a:lnTo>
                    <a:lnTo>
                      <a:pt x="1" y="1131"/>
                    </a:lnTo>
                    <a:lnTo>
                      <a:pt x="2" y="1127"/>
                    </a:lnTo>
                    <a:lnTo>
                      <a:pt x="2" y="1122"/>
                    </a:lnTo>
                    <a:lnTo>
                      <a:pt x="4" y="1116"/>
                    </a:lnTo>
                    <a:lnTo>
                      <a:pt x="4" y="1116"/>
                    </a:lnTo>
                    <a:lnTo>
                      <a:pt x="4" y="1116"/>
                    </a:lnTo>
                    <a:close/>
                    <a:moveTo>
                      <a:pt x="10" y="180"/>
                    </a:moveTo>
                    <a:lnTo>
                      <a:pt x="47" y="165"/>
                    </a:lnTo>
                    <a:lnTo>
                      <a:pt x="47" y="165"/>
                    </a:lnTo>
                    <a:lnTo>
                      <a:pt x="48" y="176"/>
                    </a:lnTo>
                    <a:lnTo>
                      <a:pt x="49" y="191"/>
                    </a:lnTo>
                    <a:lnTo>
                      <a:pt x="50" y="207"/>
                    </a:lnTo>
                    <a:lnTo>
                      <a:pt x="50" y="229"/>
                    </a:lnTo>
                    <a:lnTo>
                      <a:pt x="50" y="253"/>
                    </a:lnTo>
                    <a:lnTo>
                      <a:pt x="51" y="280"/>
                    </a:lnTo>
                    <a:lnTo>
                      <a:pt x="51" y="310"/>
                    </a:lnTo>
                    <a:lnTo>
                      <a:pt x="51" y="341"/>
                    </a:lnTo>
                    <a:lnTo>
                      <a:pt x="53" y="376"/>
                    </a:lnTo>
                    <a:lnTo>
                      <a:pt x="53" y="411"/>
                    </a:lnTo>
                    <a:lnTo>
                      <a:pt x="53" y="448"/>
                    </a:lnTo>
                    <a:lnTo>
                      <a:pt x="53" y="487"/>
                    </a:lnTo>
                    <a:lnTo>
                      <a:pt x="53" y="526"/>
                    </a:lnTo>
                    <a:lnTo>
                      <a:pt x="51" y="565"/>
                    </a:lnTo>
                    <a:lnTo>
                      <a:pt x="51" y="606"/>
                    </a:lnTo>
                    <a:lnTo>
                      <a:pt x="51" y="647"/>
                    </a:lnTo>
                    <a:lnTo>
                      <a:pt x="51" y="687"/>
                    </a:lnTo>
                    <a:lnTo>
                      <a:pt x="50" y="728"/>
                    </a:lnTo>
                    <a:lnTo>
                      <a:pt x="50" y="767"/>
                    </a:lnTo>
                    <a:lnTo>
                      <a:pt x="50" y="805"/>
                    </a:lnTo>
                    <a:lnTo>
                      <a:pt x="49" y="844"/>
                    </a:lnTo>
                    <a:lnTo>
                      <a:pt x="49" y="879"/>
                    </a:lnTo>
                    <a:lnTo>
                      <a:pt x="48" y="914"/>
                    </a:lnTo>
                    <a:lnTo>
                      <a:pt x="47" y="946"/>
                    </a:lnTo>
                    <a:lnTo>
                      <a:pt x="47" y="976"/>
                    </a:lnTo>
                    <a:lnTo>
                      <a:pt x="45" y="1004"/>
                    </a:lnTo>
                    <a:lnTo>
                      <a:pt x="45" y="1029"/>
                    </a:lnTo>
                    <a:lnTo>
                      <a:pt x="44" y="1051"/>
                    </a:lnTo>
                    <a:lnTo>
                      <a:pt x="43" y="1070"/>
                    </a:lnTo>
                    <a:lnTo>
                      <a:pt x="43" y="1085"/>
                    </a:lnTo>
                    <a:lnTo>
                      <a:pt x="42" y="1097"/>
                    </a:lnTo>
                    <a:lnTo>
                      <a:pt x="41" y="1104"/>
                    </a:lnTo>
                    <a:lnTo>
                      <a:pt x="4" y="1116"/>
                    </a:lnTo>
                    <a:lnTo>
                      <a:pt x="5" y="1110"/>
                    </a:lnTo>
                    <a:lnTo>
                      <a:pt x="5" y="1098"/>
                    </a:lnTo>
                    <a:lnTo>
                      <a:pt x="6" y="1082"/>
                    </a:lnTo>
                    <a:lnTo>
                      <a:pt x="7" y="1064"/>
                    </a:lnTo>
                    <a:lnTo>
                      <a:pt x="7" y="1042"/>
                    </a:lnTo>
                    <a:lnTo>
                      <a:pt x="8" y="1017"/>
                    </a:lnTo>
                    <a:lnTo>
                      <a:pt x="10" y="989"/>
                    </a:lnTo>
                    <a:lnTo>
                      <a:pt x="10" y="959"/>
                    </a:lnTo>
                    <a:lnTo>
                      <a:pt x="11" y="927"/>
                    </a:lnTo>
                    <a:lnTo>
                      <a:pt x="11" y="893"/>
                    </a:lnTo>
                    <a:lnTo>
                      <a:pt x="12" y="857"/>
                    </a:lnTo>
                    <a:lnTo>
                      <a:pt x="12" y="819"/>
                    </a:lnTo>
                    <a:lnTo>
                      <a:pt x="13" y="780"/>
                    </a:lnTo>
                    <a:lnTo>
                      <a:pt x="13" y="741"/>
                    </a:lnTo>
                    <a:lnTo>
                      <a:pt x="13" y="700"/>
                    </a:lnTo>
                    <a:lnTo>
                      <a:pt x="14" y="660"/>
                    </a:lnTo>
                    <a:lnTo>
                      <a:pt x="14" y="619"/>
                    </a:lnTo>
                    <a:lnTo>
                      <a:pt x="14" y="579"/>
                    </a:lnTo>
                    <a:lnTo>
                      <a:pt x="14" y="539"/>
                    </a:lnTo>
                    <a:lnTo>
                      <a:pt x="14" y="500"/>
                    </a:lnTo>
                    <a:lnTo>
                      <a:pt x="14" y="462"/>
                    </a:lnTo>
                    <a:lnTo>
                      <a:pt x="14" y="425"/>
                    </a:lnTo>
                    <a:lnTo>
                      <a:pt x="14" y="389"/>
                    </a:lnTo>
                    <a:lnTo>
                      <a:pt x="14" y="355"/>
                    </a:lnTo>
                    <a:lnTo>
                      <a:pt x="14" y="323"/>
                    </a:lnTo>
                    <a:lnTo>
                      <a:pt x="14" y="293"/>
                    </a:lnTo>
                    <a:lnTo>
                      <a:pt x="13" y="267"/>
                    </a:lnTo>
                    <a:lnTo>
                      <a:pt x="13" y="242"/>
                    </a:lnTo>
                    <a:lnTo>
                      <a:pt x="12" y="222"/>
                    </a:lnTo>
                    <a:lnTo>
                      <a:pt x="12" y="204"/>
                    </a:lnTo>
                    <a:lnTo>
                      <a:pt x="11" y="189"/>
                    </a:lnTo>
                    <a:lnTo>
                      <a:pt x="10" y="180"/>
                    </a:lnTo>
                    <a:lnTo>
                      <a:pt x="10" y="180"/>
                    </a:lnTo>
                    <a:lnTo>
                      <a:pt x="10" y="180"/>
                    </a:lnTo>
                    <a:close/>
                    <a:moveTo>
                      <a:pt x="152" y="1"/>
                    </a:moveTo>
                    <a:lnTo>
                      <a:pt x="127" y="22"/>
                    </a:lnTo>
                    <a:lnTo>
                      <a:pt x="127" y="22"/>
                    </a:lnTo>
                    <a:lnTo>
                      <a:pt x="115" y="21"/>
                    </a:lnTo>
                    <a:lnTo>
                      <a:pt x="105" y="21"/>
                    </a:lnTo>
                    <a:lnTo>
                      <a:pt x="96" y="22"/>
                    </a:lnTo>
                    <a:lnTo>
                      <a:pt x="87" y="23"/>
                    </a:lnTo>
                    <a:lnTo>
                      <a:pt x="80" y="25"/>
                    </a:lnTo>
                    <a:lnTo>
                      <a:pt x="74" y="26"/>
                    </a:lnTo>
                    <a:lnTo>
                      <a:pt x="70" y="27"/>
                    </a:lnTo>
                    <a:lnTo>
                      <a:pt x="67" y="28"/>
                    </a:lnTo>
                    <a:lnTo>
                      <a:pt x="65" y="29"/>
                    </a:lnTo>
                    <a:lnTo>
                      <a:pt x="62" y="31"/>
                    </a:lnTo>
                    <a:lnTo>
                      <a:pt x="60" y="33"/>
                    </a:lnTo>
                    <a:lnTo>
                      <a:pt x="57" y="35"/>
                    </a:lnTo>
                    <a:lnTo>
                      <a:pt x="55" y="39"/>
                    </a:lnTo>
                    <a:lnTo>
                      <a:pt x="51" y="43"/>
                    </a:lnTo>
                    <a:lnTo>
                      <a:pt x="49" y="47"/>
                    </a:lnTo>
                    <a:lnTo>
                      <a:pt x="47" y="52"/>
                    </a:lnTo>
                    <a:lnTo>
                      <a:pt x="45" y="57"/>
                    </a:lnTo>
                    <a:lnTo>
                      <a:pt x="44" y="63"/>
                    </a:lnTo>
                    <a:lnTo>
                      <a:pt x="43" y="69"/>
                    </a:lnTo>
                    <a:lnTo>
                      <a:pt x="42" y="75"/>
                    </a:lnTo>
                    <a:lnTo>
                      <a:pt x="41" y="82"/>
                    </a:lnTo>
                    <a:lnTo>
                      <a:pt x="41" y="88"/>
                    </a:lnTo>
                    <a:lnTo>
                      <a:pt x="41" y="95"/>
                    </a:lnTo>
                    <a:lnTo>
                      <a:pt x="41" y="102"/>
                    </a:lnTo>
                    <a:lnTo>
                      <a:pt x="41" y="111"/>
                    </a:lnTo>
                    <a:lnTo>
                      <a:pt x="42" y="118"/>
                    </a:lnTo>
                    <a:lnTo>
                      <a:pt x="42" y="125"/>
                    </a:lnTo>
                    <a:lnTo>
                      <a:pt x="43" y="133"/>
                    </a:lnTo>
                    <a:lnTo>
                      <a:pt x="44" y="140"/>
                    </a:lnTo>
                    <a:lnTo>
                      <a:pt x="45" y="149"/>
                    </a:lnTo>
                    <a:lnTo>
                      <a:pt x="47" y="157"/>
                    </a:lnTo>
                    <a:lnTo>
                      <a:pt x="47" y="165"/>
                    </a:lnTo>
                    <a:lnTo>
                      <a:pt x="10" y="180"/>
                    </a:lnTo>
                    <a:lnTo>
                      <a:pt x="8" y="171"/>
                    </a:lnTo>
                    <a:lnTo>
                      <a:pt x="7" y="163"/>
                    </a:lnTo>
                    <a:lnTo>
                      <a:pt x="7" y="155"/>
                    </a:lnTo>
                    <a:lnTo>
                      <a:pt x="6" y="148"/>
                    </a:lnTo>
                    <a:lnTo>
                      <a:pt x="5" y="139"/>
                    </a:lnTo>
                    <a:lnTo>
                      <a:pt x="5" y="131"/>
                    </a:lnTo>
                    <a:lnTo>
                      <a:pt x="4" y="124"/>
                    </a:lnTo>
                    <a:lnTo>
                      <a:pt x="4" y="117"/>
                    </a:lnTo>
                    <a:lnTo>
                      <a:pt x="4" y="108"/>
                    </a:lnTo>
                    <a:lnTo>
                      <a:pt x="4" y="101"/>
                    </a:lnTo>
                    <a:lnTo>
                      <a:pt x="4" y="94"/>
                    </a:lnTo>
                    <a:lnTo>
                      <a:pt x="5" y="88"/>
                    </a:lnTo>
                    <a:lnTo>
                      <a:pt x="5" y="81"/>
                    </a:lnTo>
                    <a:lnTo>
                      <a:pt x="6" y="74"/>
                    </a:lnTo>
                    <a:lnTo>
                      <a:pt x="8" y="68"/>
                    </a:lnTo>
                    <a:lnTo>
                      <a:pt x="11" y="62"/>
                    </a:lnTo>
                    <a:lnTo>
                      <a:pt x="13" y="56"/>
                    </a:lnTo>
                    <a:lnTo>
                      <a:pt x="17" y="48"/>
                    </a:lnTo>
                    <a:lnTo>
                      <a:pt x="20" y="44"/>
                    </a:lnTo>
                    <a:lnTo>
                      <a:pt x="26" y="38"/>
                    </a:lnTo>
                    <a:lnTo>
                      <a:pt x="32" y="32"/>
                    </a:lnTo>
                    <a:lnTo>
                      <a:pt x="39" y="26"/>
                    </a:lnTo>
                    <a:lnTo>
                      <a:pt x="49" y="20"/>
                    </a:lnTo>
                    <a:lnTo>
                      <a:pt x="59" y="14"/>
                    </a:lnTo>
                    <a:lnTo>
                      <a:pt x="70" y="10"/>
                    </a:lnTo>
                    <a:lnTo>
                      <a:pt x="81" y="7"/>
                    </a:lnTo>
                    <a:lnTo>
                      <a:pt x="92" y="4"/>
                    </a:lnTo>
                    <a:lnTo>
                      <a:pt x="103" y="2"/>
                    </a:lnTo>
                    <a:lnTo>
                      <a:pt x="115" y="1"/>
                    </a:lnTo>
                    <a:lnTo>
                      <a:pt x="127" y="1"/>
                    </a:lnTo>
                    <a:lnTo>
                      <a:pt x="139" y="0"/>
                    </a:lnTo>
                    <a:lnTo>
                      <a:pt x="152" y="1"/>
                    </a:lnTo>
                    <a:lnTo>
                      <a:pt x="152" y="1"/>
                    </a:lnTo>
                    <a:lnTo>
                      <a:pt x="152" y="1"/>
                    </a:lnTo>
                    <a:close/>
                    <a:moveTo>
                      <a:pt x="1908" y="21"/>
                    </a:moveTo>
                    <a:lnTo>
                      <a:pt x="1892" y="41"/>
                    </a:lnTo>
                    <a:lnTo>
                      <a:pt x="1892" y="41"/>
                    </a:lnTo>
                    <a:lnTo>
                      <a:pt x="1876" y="43"/>
                    </a:lnTo>
                    <a:lnTo>
                      <a:pt x="1855" y="44"/>
                    </a:lnTo>
                    <a:lnTo>
                      <a:pt x="1826" y="45"/>
                    </a:lnTo>
                    <a:lnTo>
                      <a:pt x="1791" y="45"/>
                    </a:lnTo>
                    <a:lnTo>
                      <a:pt x="1750" y="45"/>
                    </a:lnTo>
                    <a:lnTo>
                      <a:pt x="1703" y="45"/>
                    </a:lnTo>
                    <a:lnTo>
                      <a:pt x="1651" y="45"/>
                    </a:lnTo>
                    <a:lnTo>
                      <a:pt x="1595" y="45"/>
                    </a:lnTo>
                    <a:lnTo>
                      <a:pt x="1534" y="45"/>
                    </a:lnTo>
                    <a:lnTo>
                      <a:pt x="1468" y="45"/>
                    </a:lnTo>
                    <a:lnTo>
                      <a:pt x="1400" y="44"/>
                    </a:lnTo>
                    <a:lnTo>
                      <a:pt x="1330" y="44"/>
                    </a:lnTo>
                    <a:lnTo>
                      <a:pt x="1257" y="43"/>
                    </a:lnTo>
                    <a:lnTo>
                      <a:pt x="1182" y="41"/>
                    </a:lnTo>
                    <a:lnTo>
                      <a:pt x="1106" y="40"/>
                    </a:lnTo>
                    <a:lnTo>
                      <a:pt x="1030" y="40"/>
                    </a:lnTo>
                    <a:lnTo>
                      <a:pt x="954" y="39"/>
                    </a:lnTo>
                    <a:lnTo>
                      <a:pt x="877" y="38"/>
                    </a:lnTo>
                    <a:lnTo>
                      <a:pt x="802" y="37"/>
                    </a:lnTo>
                    <a:lnTo>
                      <a:pt x="728" y="35"/>
                    </a:lnTo>
                    <a:lnTo>
                      <a:pt x="655" y="34"/>
                    </a:lnTo>
                    <a:lnTo>
                      <a:pt x="585" y="33"/>
                    </a:lnTo>
                    <a:lnTo>
                      <a:pt x="518" y="32"/>
                    </a:lnTo>
                    <a:lnTo>
                      <a:pt x="455" y="31"/>
                    </a:lnTo>
                    <a:lnTo>
                      <a:pt x="395" y="29"/>
                    </a:lnTo>
                    <a:lnTo>
                      <a:pt x="339" y="28"/>
                    </a:lnTo>
                    <a:lnTo>
                      <a:pt x="289" y="27"/>
                    </a:lnTo>
                    <a:lnTo>
                      <a:pt x="244" y="26"/>
                    </a:lnTo>
                    <a:lnTo>
                      <a:pt x="204" y="25"/>
                    </a:lnTo>
                    <a:lnTo>
                      <a:pt x="172" y="23"/>
                    </a:lnTo>
                    <a:lnTo>
                      <a:pt x="146" y="22"/>
                    </a:lnTo>
                    <a:lnTo>
                      <a:pt x="127" y="22"/>
                    </a:lnTo>
                    <a:lnTo>
                      <a:pt x="152" y="1"/>
                    </a:lnTo>
                    <a:lnTo>
                      <a:pt x="170" y="1"/>
                    </a:lnTo>
                    <a:lnTo>
                      <a:pt x="196" y="2"/>
                    </a:lnTo>
                    <a:lnTo>
                      <a:pt x="229" y="3"/>
                    </a:lnTo>
                    <a:lnTo>
                      <a:pt x="267" y="4"/>
                    </a:lnTo>
                    <a:lnTo>
                      <a:pt x="313" y="5"/>
                    </a:lnTo>
                    <a:lnTo>
                      <a:pt x="364" y="7"/>
                    </a:lnTo>
                    <a:lnTo>
                      <a:pt x="419" y="8"/>
                    </a:lnTo>
                    <a:lnTo>
                      <a:pt x="479" y="9"/>
                    </a:lnTo>
                    <a:lnTo>
                      <a:pt x="542" y="10"/>
                    </a:lnTo>
                    <a:lnTo>
                      <a:pt x="609" y="11"/>
                    </a:lnTo>
                    <a:lnTo>
                      <a:pt x="679" y="13"/>
                    </a:lnTo>
                    <a:lnTo>
                      <a:pt x="751" y="14"/>
                    </a:lnTo>
                    <a:lnTo>
                      <a:pt x="826" y="15"/>
                    </a:lnTo>
                    <a:lnTo>
                      <a:pt x="901" y="16"/>
                    </a:lnTo>
                    <a:lnTo>
                      <a:pt x="978" y="17"/>
                    </a:lnTo>
                    <a:lnTo>
                      <a:pt x="1054" y="19"/>
                    </a:lnTo>
                    <a:lnTo>
                      <a:pt x="1130" y="20"/>
                    </a:lnTo>
                    <a:lnTo>
                      <a:pt x="1205" y="20"/>
                    </a:lnTo>
                    <a:lnTo>
                      <a:pt x="1281" y="21"/>
                    </a:lnTo>
                    <a:lnTo>
                      <a:pt x="1353" y="22"/>
                    </a:lnTo>
                    <a:lnTo>
                      <a:pt x="1424" y="22"/>
                    </a:lnTo>
                    <a:lnTo>
                      <a:pt x="1492" y="23"/>
                    </a:lnTo>
                    <a:lnTo>
                      <a:pt x="1556" y="23"/>
                    </a:lnTo>
                    <a:lnTo>
                      <a:pt x="1617" y="23"/>
                    </a:lnTo>
                    <a:lnTo>
                      <a:pt x="1675" y="25"/>
                    </a:lnTo>
                    <a:lnTo>
                      <a:pt x="1726" y="25"/>
                    </a:lnTo>
                    <a:lnTo>
                      <a:pt x="1774" y="23"/>
                    </a:lnTo>
                    <a:lnTo>
                      <a:pt x="1814" y="23"/>
                    </a:lnTo>
                    <a:lnTo>
                      <a:pt x="1849" y="23"/>
                    </a:lnTo>
                    <a:lnTo>
                      <a:pt x="1877" y="22"/>
                    </a:lnTo>
                    <a:lnTo>
                      <a:pt x="1898" y="21"/>
                    </a:lnTo>
                    <a:lnTo>
                      <a:pt x="1908" y="21"/>
                    </a:lnTo>
                    <a:lnTo>
                      <a:pt x="1908" y="21"/>
                    </a:lnTo>
                    <a:lnTo>
                      <a:pt x="1908" y="21"/>
                    </a:lnTo>
                    <a:close/>
                    <a:moveTo>
                      <a:pt x="2052" y="130"/>
                    </a:moveTo>
                    <a:lnTo>
                      <a:pt x="2015" y="143"/>
                    </a:lnTo>
                    <a:lnTo>
                      <a:pt x="2015" y="143"/>
                    </a:lnTo>
                    <a:lnTo>
                      <a:pt x="2015" y="134"/>
                    </a:lnTo>
                    <a:lnTo>
                      <a:pt x="2015" y="127"/>
                    </a:lnTo>
                    <a:lnTo>
                      <a:pt x="2013" y="120"/>
                    </a:lnTo>
                    <a:lnTo>
                      <a:pt x="2012" y="113"/>
                    </a:lnTo>
                    <a:lnTo>
                      <a:pt x="2012" y="107"/>
                    </a:lnTo>
                    <a:lnTo>
                      <a:pt x="2010" y="101"/>
                    </a:lnTo>
                    <a:lnTo>
                      <a:pt x="2009" y="95"/>
                    </a:lnTo>
                    <a:lnTo>
                      <a:pt x="2006" y="89"/>
                    </a:lnTo>
                    <a:lnTo>
                      <a:pt x="2004" y="84"/>
                    </a:lnTo>
                    <a:lnTo>
                      <a:pt x="2002" y="78"/>
                    </a:lnTo>
                    <a:lnTo>
                      <a:pt x="1999" y="75"/>
                    </a:lnTo>
                    <a:lnTo>
                      <a:pt x="1996" y="70"/>
                    </a:lnTo>
                    <a:lnTo>
                      <a:pt x="1992" y="66"/>
                    </a:lnTo>
                    <a:lnTo>
                      <a:pt x="1988" y="63"/>
                    </a:lnTo>
                    <a:lnTo>
                      <a:pt x="1985" y="59"/>
                    </a:lnTo>
                    <a:lnTo>
                      <a:pt x="1981" y="56"/>
                    </a:lnTo>
                    <a:lnTo>
                      <a:pt x="1976" y="53"/>
                    </a:lnTo>
                    <a:lnTo>
                      <a:pt x="1973" y="51"/>
                    </a:lnTo>
                    <a:lnTo>
                      <a:pt x="1968" y="48"/>
                    </a:lnTo>
                    <a:lnTo>
                      <a:pt x="1963" y="46"/>
                    </a:lnTo>
                    <a:lnTo>
                      <a:pt x="1957" y="45"/>
                    </a:lnTo>
                    <a:lnTo>
                      <a:pt x="1953" y="43"/>
                    </a:lnTo>
                    <a:lnTo>
                      <a:pt x="1948" y="41"/>
                    </a:lnTo>
                    <a:lnTo>
                      <a:pt x="1942" y="41"/>
                    </a:lnTo>
                    <a:lnTo>
                      <a:pt x="1936" y="40"/>
                    </a:lnTo>
                    <a:lnTo>
                      <a:pt x="1930" y="39"/>
                    </a:lnTo>
                    <a:lnTo>
                      <a:pt x="1924" y="39"/>
                    </a:lnTo>
                    <a:lnTo>
                      <a:pt x="1918" y="39"/>
                    </a:lnTo>
                    <a:lnTo>
                      <a:pt x="1912" y="39"/>
                    </a:lnTo>
                    <a:lnTo>
                      <a:pt x="1905" y="40"/>
                    </a:lnTo>
                    <a:lnTo>
                      <a:pt x="1899" y="40"/>
                    </a:lnTo>
                    <a:lnTo>
                      <a:pt x="1892" y="41"/>
                    </a:lnTo>
                    <a:lnTo>
                      <a:pt x="1908" y="21"/>
                    </a:lnTo>
                    <a:lnTo>
                      <a:pt x="1917" y="20"/>
                    </a:lnTo>
                    <a:lnTo>
                      <a:pt x="1925" y="19"/>
                    </a:lnTo>
                    <a:lnTo>
                      <a:pt x="1934" y="19"/>
                    </a:lnTo>
                    <a:lnTo>
                      <a:pt x="1941" y="17"/>
                    </a:lnTo>
                    <a:lnTo>
                      <a:pt x="1948" y="17"/>
                    </a:lnTo>
                    <a:lnTo>
                      <a:pt x="1956" y="19"/>
                    </a:lnTo>
                    <a:lnTo>
                      <a:pt x="1963" y="19"/>
                    </a:lnTo>
                    <a:lnTo>
                      <a:pt x="1969" y="20"/>
                    </a:lnTo>
                    <a:lnTo>
                      <a:pt x="1976" y="21"/>
                    </a:lnTo>
                    <a:lnTo>
                      <a:pt x="1982" y="22"/>
                    </a:lnTo>
                    <a:lnTo>
                      <a:pt x="1988" y="25"/>
                    </a:lnTo>
                    <a:lnTo>
                      <a:pt x="1994" y="26"/>
                    </a:lnTo>
                    <a:lnTo>
                      <a:pt x="2000" y="28"/>
                    </a:lnTo>
                    <a:lnTo>
                      <a:pt x="2006" y="31"/>
                    </a:lnTo>
                    <a:lnTo>
                      <a:pt x="2011" y="34"/>
                    </a:lnTo>
                    <a:lnTo>
                      <a:pt x="2016" y="37"/>
                    </a:lnTo>
                    <a:lnTo>
                      <a:pt x="2019" y="40"/>
                    </a:lnTo>
                    <a:lnTo>
                      <a:pt x="2024" y="45"/>
                    </a:lnTo>
                    <a:lnTo>
                      <a:pt x="2028" y="48"/>
                    </a:lnTo>
                    <a:lnTo>
                      <a:pt x="2031" y="53"/>
                    </a:lnTo>
                    <a:lnTo>
                      <a:pt x="2035" y="58"/>
                    </a:lnTo>
                    <a:lnTo>
                      <a:pt x="2039" y="63"/>
                    </a:lnTo>
                    <a:lnTo>
                      <a:pt x="2041" y="68"/>
                    </a:lnTo>
                    <a:lnTo>
                      <a:pt x="2043" y="74"/>
                    </a:lnTo>
                    <a:lnTo>
                      <a:pt x="2046" y="80"/>
                    </a:lnTo>
                    <a:lnTo>
                      <a:pt x="2047" y="85"/>
                    </a:lnTo>
                    <a:lnTo>
                      <a:pt x="2049" y="93"/>
                    </a:lnTo>
                    <a:lnTo>
                      <a:pt x="2050" y="99"/>
                    </a:lnTo>
                    <a:lnTo>
                      <a:pt x="2050" y="106"/>
                    </a:lnTo>
                    <a:lnTo>
                      <a:pt x="2052" y="114"/>
                    </a:lnTo>
                    <a:lnTo>
                      <a:pt x="2052" y="121"/>
                    </a:lnTo>
                    <a:lnTo>
                      <a:pt x="2052" y="130"/>
                    </a:lnTo>
                    <a:lnTo>
                      <a:pt x="2052" y="130"/>
                    </a:lnTo>
                    <a:lnTo>
                      <a:pt x="2052" y="130"/>
                    </a:lnTo>
                    <a:close/>
                    <a:moveTo>
                      <a:pt x="2052" y="1068"/>
                    </a:moveTo>
                    <a:lnTo>
                      <a:pt x="2015" y="1082"/>
                    </a:lnTo>
                    <a:lnTo>
                      <a:pt x="2015" y="1082"/>
                    </a:lnTo>
                    <a:lnTo>
                      <a:pt x="2013" y="1078"/>
                    </a:lnTo>
                    <a:lnTo>
                      <a:pt x="2013" y="1068"/>
                    </a:lnTo>
                    <a:lnTo>
                      <a:pt x="2013" y="1055"/>
                    </a:lnTo>
                    <a:lnTo>
                      <a:pt x="2012" y="1039"/>
                    </a:lnTo>
                    <a:lnTo>
                      <a:pt x="2012" y="1019"/>
                    </a:lnTo>
                    <a:lnTo>
                      <a:pt x="2012" y="995"/>
                    </a:lnTo>
                    <a:lnTo>
                      <a:pt x="2011" y="969"/>
                    </a:lnTo>
                    <a:lnTo>
                      <a:pt x="2011" y="940"/>
                    </a:lnTo>
                    <a:lnTo>
                      <a:pt x="2011" y="909"/>
                    </a:lnTo>
                    <a:lnTo>
                      <a:pt x="2011" y="876"/>
                    </a:lnTo>
                    <a:lnTo>
                      <a:pt x="2011" y="840"/>
                    </a:lnTo>
                    <a:lnTo>
                      <a:pt x="2011" y="804"/>
                    </a:lnTo>
                    <a:lnTo>
                      <a:pt x="2011" y="766"/>
                    </a:lnTo>
                    <a:lnTo>
                      <a:pt x="2011" y="727"/>
                    </a:lnTo>
                    <a:lnTo>
                      <a:pt x="2011" y="686"/>
                    </a:lnTo>
                    <a:lnTo>
                      <a:pt x="2011" y="645"/>
                    </a:lnTo>
                    <a:lnTo>
                      <a:pt x="2011" y="605"/>
                    </a:lnTo>
                    <a:lnTo>
                      <a:pt x="2011" y="564"/>
                    </a:lnTo>
                    <a:lnTo>
                      <a:pt x="2011" y="524"/>
                    </a:lnTo>
                    <a:lnTo>
                      <a:pt x="2011" y="484"/>
                    </a:lnTo>
                    <a:lnTo>
                      <a:pt x="2011" y="445"/>
                    </a:lnTo>
                    <a:lnTo>
                      <a:pt x="2012" y="407"/>
                    </a:lnTo>
                    <a:lnTo>
                      <a:pt x="2012" y="370"/>
                    </a:lnTo>
                    <a:lnTo>
                      <a:pt x="2012" y="335"/>
                    </a:lnTo>
                    <a:lnTo>
                      <a:pt x="2012" y="302"/>
                    </a:lnTo>
                    <a:lnTo>
                      <a:pt x="2012" y="271"/>
                    </a:lnTo>
                    <a:lnTo>
                      <a:pt x="2013" y="242"/>
                    </a:lnTo>
                    <a:lnTo>
                      <a:pt x="2013" y="216"/>
                    </a:lnTo>
                    <a:lnTo>
                      <a:pt x="2013" y="192"/>
                    </a:lnTo>
                    <a:lnTo>
                      <a:pt x="2013" y="173"/>
                    </a:lnTo>
                    <a:lnTo>
                      <a:pt x="2015" y="156"/>
                    </a:lnTo>
                    <a:lnTo>
                      <a:pt x="2015" y="143"/>
                    </a:lnTo>
                    <a:lnTo>
                      <a:pt x="2052" y="130"/>
                    </a:lnTo>
                    <a:lnTo>
                      <a:pt x="2052" y="143"/>
                    </a:lnTo>
                    <a:lnTo>
                      <a:pt x="2052" y="160"/>
                    </a:lnTo>
                    <a:lnTo>
                      <a:pt x="2050" y="179"/>
                    </a:lnTo>
                    <a:lnTo>
                      <a:pt x="2050" y="202"/>
                    </a:lnTo>
                    <a:lnTo>
                      <a:pt x="2050" y="229"/>
                    </a:lnTo>
                    <a:lnTo>
                      <a:pt x="2050" y="257"/>
                    </a:lnTo>
                    <a:lnTo>
                      <a:pt x="2049" y="288"/>
                    </a:lnTo>
                    <a:lnTo>
                      <a:pt x="2049" y="322"/>
                    </a:lnTo>
                    <a:lnTo>
                      <a:pt x="2049" y="357"/>
                    </a:lnTo>
                    <a:lnTo>
                      <a:pt x="2049" y="394"/>
                    </a:lnTo>
                    <a:lnTo>
                      <a:pt x="2049" y="432"/>
                    </a:lnTo>
                    <a:lnTo>
                      <a:pt x="2049" y="471"/>
                    </a:lnTo>
                    <a:lnTo>
                      <a:pt x="2048" y="511"/>
                    </a:lnTo>
                    <a:lnTo>
                      <a:pt x="2048" y="551"/>
                    </a:lnTo>
                    <a:lnTo>
                      <a:pt x="2048" y="592"/>
                    </a:lnTo>
                    <a:lnTo>
                      <a:pt x="2048" y="632"/>
                    </a:lnTo>
                    <a:lnTo>
                      <a:pt x="2048" y="673"/>
                    </a:lnTo>
                    <a:lnTo>
                      <a:pt x="2048" y="713"/>
                    </a:lnTo>
                    <a:lnTo>
                      <a:pt x="2048" y="753"/>
                    </a:lnTo>
                    <a:lnTo>
                      <a:pt x="2048" y="791"/>
                    </a:lnTo>
                    <a:lnTo>
                      <a:pt x="2048" y="827"/>
                    </a:lnTo>
                    <a:lnTo>
                      <a:pt x="2048" y="863"/>
                    </a:lnTo>
                    <a:lnTo>
                      <a:pt x="2048" y="896"/>
                    </a:lnTo>
                    <a:lnTo>
                      <a:pt x="2049" y="927"/>
                    </a:lnTo>
                    <a:lnTo>
                      <a:pt x="2049" y="956"/>
                    </a:lnTo>
                    <a:lnTo>
                      <a:pt x="2049" y="982"/>
                    </a:lnTo>
                    <a:lnTo>
                      <a:pt x="2049" y="1006"/>
                    </a:lnTo>
                    <a:lnTo>
                      <a:pt x="2050" y="1025"/>
                    </a:lnTo>
                    <a:lnTo>
                      <a:pt x="2050" y="1042"/>
                    </a:lnTo>
                    <a:lnTo>
                      <a:pt x="2050" y="1055"/>
                    </a:lnTo>
                    <a:lnTo>
                      <a:pt x="2052" y="1063"/>
                    </a:lnTo>
                    <a:lnTo>
                      <a:pt x="2052" y="1068"/>
                    </a:lnTo>
                    <a:lnTo>
                      <a:pt x="2052" y="1068"/>
                    </a:lnTo>
                    <a:lnTo>
                      <a:pt x="2052" y="1068"/>
                    </a:lnTo>
                    <a:close/>
                    <a:moveTo>
                      <a:pt x="1959" y="1197"/>
                    </a:moveTo>
                    <a:lnTo>
                      <a:pt x="1981" y="1176"/>
                    </a:lnTo>
                    <a:lnTo>
                      <a:pt x="1981" y="1176"/>
                    </a:lnTo>
                    <a:lnTo>
                      <a:pt x="1987" y="1176"/>
                    </a:lnTo>
                    <a:lnTo>
                      <a:pt x="1993" y="1176"/>
                    </a:lnTo>
                    <a:lnTo>
                      <a:pt x="1998" y="1174"/>
                    </a:lnTo>
                    <a:lnTo>
                      <a:pt x="2002" y="1174"/>
                    </a:lnTo>
                    <a:lnTo>
                      <a:pt x="2005" y="1173"/>
                    </a:lnTo>
                    <a:lnTo>
                      <a:pt x="2006" y="1173"/>
                    </a:lnTo>
                    <a:lnTo>
                      <a:pt x="2008" y="1173"/>
                    </a:lnTo>
                    <a:lnTo>
                      <a:pt x="2009" y="1172"/>
                    </a:lnTo>
                    <a:lnTo>
                      <a:pt x="2009" y="1172"/>
                    </a:lnTo>
                    <a:lnTo>
                      <a:pt x="2010" y="1172"/>
                    </a:lnTo>
                    <a:lnTo>
                      <a:pt x="2011" y="1171"/>
                    </a:lnTo>
                    <a:lnTo>
                      <a:pt x="2012" y="1168"/>
                    </a:lnTo>
                    <a:lnTo>
                      <a:pt x="2013" y="1167"/>
                    </a:lnTo>
                    <a:lnTo>
                      <a:pt x="2016" y="1165"/>
                    </a:lnTo>
                    <a:lnTo>
                      <a:pt x="2017" y="1161"/>
                    </a:lnTo>
                    <a:lnTo>
                      <a:pt x="2018" y="1159"/>
                    </a:lnTo>
                    <a:lnTo>
                      <a:pt x="2019" y="1155"/>
                    </a:lnTo>
                    <a:lnTo>
                      <a:pt x="2021" y="1152"/>
                    </a:lnTo>
                    <a:lnTo>
                      <a:pt x="2022" y="1147"/>
                    </a:lnTo>
                    <a:lnTo>
                      <a:pt x="2022" y="1143"/>
                    </a:lnTo>
                    <a:lnTo>
                      <a:pt x="2022" y="1139"/>
                    </a:lnTo>
                    <a:lnTo>
                      <a:pt x="2022" y="1135"/>
                    </a:lnTo>
                    <a:lnTo>
                      <a:pt x="2022" y="1130"/>
                    </a:lnTo>
                    <a:lnTo>
                      <a:pt x="2022" y="1125"/>
                    </a:lnTo>
                    <a:lnTo>
                      <a:pt x="2022" y="1119"/>
                    </a:lnTo>
                    <a:lnTo>
                      <a:pt x="2021" y="1115"/>
                    </a:lnTo>
                    <a:lnTo>
                      <a:pt x="2021" y="1110"/>
                    </a:lnTo>
                    <a:lnTo>
                      <a:pt x="2019" y="1105"/>
                    </a:lnTo>
                    <a:lnTo>
                      <a:pt x="2018" y="1099"/>
                    </a:lnTo>
                    <a:lnTo>
                      <a:pt x="2017" y="1094"/>
                    </a:lnTo>
                    <a:lnTo>
                      <a:pt x="2016" y="1088"/>
                    </a:lnTo>
                    <a:lnTo>
                      <a:pt x="2015" y="1082"/>
                    </a:lnTo>
                    <a:lnTo>
                      <a:pt x="2052" y="1068"/>
                    </a:lnTo>
                    <a:lnTo>
                      <a:pt x="2053" y="1074"/>
                    </a:lnTo>
                    <a:lnTo>
                      <a:pt x="2054" y="1079"/>
                    </a:lnTo>
                    <a:lnTo>
                      <a:pt x="2055" y="1085"/>
                    </a:lnTo>
                    <a:lnTo>
                      <a:pt x="2056" y="1090"/>
                    </a:lnTo>
                    <a:lnTo>
                      <a:pt x="2058" y="1096"/>
                    </a:lnTo>
                    <a:lnTo>
                      <a:pt x="2059" y="1100"/>
                    </a:lnTo>
                    <a:lnTo>
                      <a:pt x="2059" y="1106"/>
                    </a:lnTo>
                    <a:lnTo>
                      <a:pt x="2059" y="1111"/>
                    </a:lnTo>
                    <a:lnTo>
                      <a:pt x="2060" y="1116"/>
                    </a:lnTo>
                    <a:lnTo>
                      <a:pt x="2060" y="1121"/>
                    </a:lnTo>
                    <a:lnTo>
                      <a:pt x="2060" y="1127"/>
                    </a:lnTo>
                    <a:lnTo>
                      <a:pt x="2059" y="1131"/>
                    </a:lnTo>
                    <a:lnTo>
                      <a:pt x="2059" y="1135"/>
                    </a:lnTo>
                    <a:lnTo>
                      <a:pt x="2058" y="1140"/>
                    </a:lnTo>
                    <a:lnTo>
                      <a:pt x="2056" y="1144"/>
                    </a:lnTo>
                    <a:lnTo>
                      <a:pt x="2055" y="1149"/>
                    </a:lnTo>
                    <a:lnTo>
                      <a:pt x="2053" y="1153"/>
                    </a:lnTo>
                    <a:lnTo>
                      <a:pt x="2050" y="1158"/>
                    </a:lnTo>
                    <a:lnTo>
                      <a:pt x="2048" y="1161"/>
                    </a:lnTo>
                    <a:lnTo>
                      <a:pt x="2045" y="1166"/>
                    </a:lnTo>
                    <a:lnTo>
                      <a:pt x="2041" y="1170"/>
                    </a:lnTo>
                    <a:lnTo>
                      <a:pt x="2035" y="1174"/>
                    </a:lnTo>
                    <a:lnTo>
                      <a:pt x="2029" y="1179"/>
                    </a:lnTo>
                    <a:lnTo>
                      <a:pt x="2022" y="1183"/>
                    </a:lnTo>
                    <a:lnTo>
                      <a:pt x="2015" y="1187"/>
                    </a:lnTo>
                    <a:lnTo>
                      <a:pt x="2006" y="1190"/>
                    </a:lnTo>
                    <a:lnTo>
                      <a:pt x="1998" y="1192"/>
                    </a:lnTo>
                    <a:lnTo>
                      <a:pt x="1990" y="1195"/>
                    </a:lnTo>
                    <a:lnTo>
                      <a:pt x="1982" y="1196"/>
                    </a:lnTo>
                    <a:lnTo>
                      <a:pt x="1974" y="1197"/>
                    </a:lnTo>
                    <a:lnTo>
                      <a:pt x="1967" y="1197"/>
                    </a:lnTo>
                    <a:lnTo>
                      <a:pt x="1959" y="1197"/>
                    </a:lnTo>
                    <a:lnTo>
                      <a:pt x="1959" y="1197"/>
                    </a:lnTo>
                    <a:lnTo>
                      <a:pt x="1959" y="1197"/>
                    </a:lnTo>
                    <a:close/>
                    <a:moveTo>
                      <a:pt x="50" y="1191"/>
                    </a:moveTo>
                    <a:lnTo>
                      <a:pt x="70" y="1170"/>
                    </a:lnTo>
                    <a:lnTo>
                      <a:pt x="70" y="1170"/>
                    </a:lnTo>
                    <a:lnTo>
                      <a:pt x="92" y="1170"/>
                    </a:lnTo>
                    <a:lnTo>
                      <a:pt x="122" y="1168"/>
                    </a:lnTo>
                    <a:lnTo>
                      <a:pt x="159" y="1167"/>
                    </a:lnTo>
                    <a:lnTo>
                      <a:pt x="202" y="1167"/>
                    </a:lnTo>
                    <a:lnTo>
                      <a:pt x="252" y="1166"/>
                    </a:lnTo>
                    <a:lnTo>
                      <a:pt x="308" y="1166"/>
                    </a:lnTo>
                    <a:lnTo>
                      <a:pt x="369" y="1166"/>
                    </a:lnTo>
                    <a:lnTo>
                      <a:pt x="436" y="1166"/>
                    </a:lnTo>
                    <a:lnTo>
                      <a:pt x="505" y="1166"/>
                    </a:lnTo>
                    <a:lnTo>
                      <a:pt x="579" y="1166"/>
                    </a:lnTo>
                    <a:lnTo>
                      <a:pt x="655" y="1166"/>
                    </a:lnTo>
                    <a:lnTo>
                      <a:pt x="734" y="1167"/>
                    </a:lnTo>
                    <a:lnTo>
                      <a:pt x="815" y="1167"/>
                    </a:lnTo>
                    <a:lnTo>
                      <a:pt x="898" y="1167"/>
                    </a:lnTo>
                    <a:lnTo>
                      <a:pt x="981" y="1168"/>
                    </a:lnTo>
                    <a:lnTo>
                      <a:pt x="1065" y="1168"/>
                    </a:lnTo>
                    <a:lnTo>
                      <a:pt x="1148" y="1170"/>
                    </a:lnTo>
                    <a:lnTo>
                      <a:pt x="1231" y="1170"/>
                    </a:lnTo>
                    <a:lnTo>
                      <a:pt x="1312" y="1171"/>
                    </a:lnTo>
                    <a:lnTo>
                      <a:pt x="1390" y="1171"/>
                    </a:lnTo>
                    <a:lnTo>
                      <a:pt x="1467" y="1172"/>
                    </a:lnTo>
                    <a:lnTo>
                      <a:pt x="1540" y="1172"/>
                    </a:lnTo>
                    <a:lnTo>
                      <a:pt x="1610" y="1173"/>
                    </a:lnTo>
                    <a:lnTo>
                      <a:pt x="1676" y="1173"/>
                    </a:lnTo>
                    <a:lnTo>
                      <a:pt x="1735" y="1174"/>
                    </a:lnTo>
                    <a:lnTo>
                      <a:pt x="1791" y="1174"/>
                    </a:lnTo>
                    <a:lnTo>
                      <a:pt x="1840" y="1174"/>
                    </a:lnTo>
                    <a:lnTo>
                      <a:pt x="1885" y="1176"/>
                    </a:lnTo>
                    <a:lnTo>
                      <a:pt x="1920" y="1176"/>
                    </a:lnTo>
                    <a:lnTo>
                      <a:pt x="1949" y="1176"/>
                    </a:lnTo>
                    <a:lnTo>
                      <a:pt x="1969" y="1176"/>
                    </a:lnTo>
                    <a:lnTo>
                      <a:pt x="1981" y="1176"/>
                    </a:lnTo>
                    <a:lnTo>
                      <a:pt x="1959" y="1197"/>
                    </a:lnTo>
                    <a:lnTo>
                      <a:pt x="1947" y="1197"/>
                    </a:lnTo>
                    <a:lnTo>
                      <a:pt x="1925" y="1197"/>
                    </a:lnTo>
                    <a:lnTo>
                      <a:pt x="1897" y="1197"/>
                    </a:lnTo>
                    <a:lnTo>
                      <a:pt x="1861" y="1197"/>
                    </a:lnTo>
                    <a:lnTo>
                      <a:pt x="1818" y="1196"/>
                    </a:lnTo>
                    <a:lnTo>
                      <a:pt x="1768" y="1196"/>
                    </a:lnTo>
                    <a:lnTo>
                      <a:pt x="1713" y="1196"/>
                    </a:lnTo>
                    <a:lnTo>
                      <a:pt x="1652" y="1195"/>
                    </a:lnTo>
                    <a:lnTo>
                      <a:pt x="1586" y="1195"/>
                    </a:lnTo>
                    <a:lnTo>
                      <a:pt x="1517" y="1193"/>
                    </a:lnTo>
                    <a:lnTo>
                      <a:pt x="1443" y="1193"/>
                    </a:lnTo>
                    <a:lnTo>
                      <a:pt x="1367" y="1192"/>
                    </a:lnTo>
                    <a:lnTo>
                      <a:pt x="1288" y="1192"/>
                    </a:lnTo>
                    <a:lnTo>
                      <a:pt x="1207" y="1191"/>
                    </a:lnTo>
                    <a:lnTo>
                      <a:pt x="1124" y="1191"/>
                    </a:lnTo>
                    <a:lnTo>
                      <a:pt x="1041" y="1190"/>
                    </a:lnTo>
                    <a:lnTo>
                      <a:pt x="958" y="1190"/>
                    </a:lnTo>
                    <a:lnTo>
                      <a:pt x="875" y="1189"/>
                    </a:lnTo>
                    <a:lnTo>
                      <a:pt x="793" y="1189"/>
                    </a:lnTo>
                    <a:lnTo>
                      <a:pt x="711" y="1187"/>
                    </a:lnTo>
                    <a:lnTo>
                      <a:pt x="633" y="1187"/>
                    </a:lnTo>
                    <a:lnTo>
                      <a:pt x="555" y="1187"/>
                    </a:lnTo>
                    <a:lnTo>
                      <a:pt x="482" y="1187"/>
                    </a:lnTo>
                    <a:lnTo>
                      <a:pt x="412" y="1187"/>
                    </a:lnTo>
                    <a:lnTo>
                      <a:pt x="346" y="1187"/>
                    </a:lnTo>
                    <a:lnTo>
                      <a:pt x="285" y="1187"/>
                    </a:lnTo>
                    <a:lnTo>
                      <a:pt x="229" y="1187"/>
                    </a:lnTo>
                    <a:lnTo>
                      <a:pt x="179" y="1189"/>
                    </a:lnTo>
                    <a:lnTo>
                      <a:pt x="136" y="1189"/>
                    </a:lnTo>
                    <a:lnTo>
                      <a:pt x="99" y="1190"/>
                    </a:lnTo>
                    <a:lnTo>
                      <a:pt x="70" y="1190"/>
                    </a:lnTo>
                    <a:lnTo>
                      <a:pt x="50" y="1191"/>
                    </a:lnTo>
                    <a:lnTo>
                      <a:pt x="50" y="119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4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</p:grpSp>
      <p:grpSp>
        <p:nvGrpSpPr>
          <p:cNvPr id="33" name="组合 32"/>
          <p:cNvGrpSpPr/>
          <p:nvPr/>
        </p:nvGrpSpPr>
        <p:grpSpPr>
          <a:xfrm>
            <a:off x="120974" y="113431"/>
            <a:ext cx="3409626" cy="923330"/>
            <a:chOff x="32074" y="151531"/>
            <a:chExt cx="3409626" cy="923330"/>
          </a:xfrm>
        </p:grpSpPr>
        <p:sp>
          <p:nvSpPr>
            <p:cNvPr id="34" name="文本框 33"/>
            <p:cNvSpPr txBox="1"/>
            <p:nvPr/>
          </p:nvSpPr>
          <p:spPr>
            <a:xfrm>
              <a:off x="32074" y="151531"/>
              <a:ext cx="113426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54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01</a:t>
              </a:r>
              <a:endParaRPr lang="zh-CN" altLang="en-US" sz="54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  <p:grpSp>
          <p:nvGrpSpPr>
            <p:cNvPr id="35" name="Group 4"/>
            <p:cNvGrpSpPr>
              <a:grpSpLocks noChangeAspect="1"/>
            </p:cNvGrpSpPr>
            <p:nvPr/>
          </p:nvGrpSpPr>
          <p:grpSpPr bwMode="auto">
            <a:xfrm>
              <a:off x="1039162" y="792485"/>
              <a:ext cx="2402538" cy="114300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37" name="Freeform 5"/>
              <p:cNvSpPr/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8" name="Freeform 6"/>
              <p:cNvSpPr/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9" name="Freeform 7"/>
              <p:cNvSpPr/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0" name="Freeform 8"/>
              <p:cNvSpPr/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1" name="Freeform 9"/>
              <p:cNvSpPr/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2" name="Freeform 10"/>
              <p:cNvSpPr/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3" name="Freeform 11"/>
              <p:cNvSpPr/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4" name="Freeform 12"/>
              <p:cNvSpPr/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5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6" name="Freeform 14"/>
              <p:cNvSpPr/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7" name="Freeform 15"/>
              <p:cNvSpPr/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8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9" name="Freeform 17"/>
              <p:cNvSpPr/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0" name="Freeform 18"/>
              <p:cNvSpPr/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1" name="Freeform 19"/>
              <p:cNvSpPr/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2" name="Freeform 20"/>
              <p:cNvSpPr/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3" name="Freeform 21"/>
              <p:cNvSpPr/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4" name="Freeform 22"/>
              <p:cNvSpPr/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5" name="Freeform 23"/>
              <p:cNvSpPr/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6" name="Freeform 24"/>
              <p:cNvSpPr/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7" name="Freeform 25"/>
              <p:cNvSpPr/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8" name="Freeform 26"/>
              <p:cNvSpPr/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9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0" name="Freeform 28"/>
              <p:cNvSpPr/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1" name="Freeform 29"/>
              <p:cNvSpPr/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2" name="Freeform 30"/>
              <p:cNvSpPr/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3" name="Freeform 31"/>
              <p:cNvSpPr/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4" name="Freeform 32"/>
              <p:cNvSpPr/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5" name="Freeform 33"/>
              <p:cNvSpPr/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6" name="Freeform 34"/>
              <p:cNvSpPr/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7" name="Freeform 35"/>
              <p:cNvSpPr/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8" name="Freeform 36"/>
              <p:cNvSpPr/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9" name="Freeform 37"/>
              <p:cNvSpPr/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0" name="Freeform 38"/>
              <p:cNvSpPr/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1" name="Freeform 39"/>
              <p:cNvSpPr/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2" name="Freeform 40"/>
              <p:cNvSpPr/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3" name="Freeform 41"/>
              <p:cNvSpPr/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4" name="Freeform 42"/>
              <p:cNvSpPr/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5" name="Freeform 43"/>
              <p:cNvSpPr/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6" name="Freeform 44"/>
              <p:cNvSpPr/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7" name="Freeform 45"/>
              <p:cNvSpPr/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8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9" name="Freeform 47"/>
              <p:cNvSpPr/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0" name="Freeform 48"/>
              <p:cNvSpPr/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1" name="Freeform 49"/>
              <p:cNvSpPr/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2" name="Freeform 50"/>
              <p:cNvSpPr/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3" name="Freeform 51"/>
              <p:cNvSpPr/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4" name="Freeform 52"/>
              <p:cNvSpPr/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5" name="Freeform 53"/>
              <p:cNvSpPr/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6" name="Freeform 54"/>
              <p:cNvSpPr/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7" name="Freeform 55"/>
              <p:cNvSpPr/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8" name="Freeform 56"/>
              <p:cNvSpPr/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36" name="矩形 35"/>
            <p:cNvSpPr/>
            <p:nvPr/>
          </p:nvSpPr>
          <p:spPr>
            <a:xfrm>
              <a:off x="1037004" y="383565"/>
              <a:ext cx="233910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400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这里可以是标题</a:t>
              </a:r>
              <a:endParaRPr lang="zh-CN" altLang="en-US" sz="2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任意多边形 2"/>
          <p:cNvSpPr/>
          <p:nvPr/>
        </p:nvSpPr>
        <p:spPr>
          <a:xfrm rot="10800000">
            <a:off x="7416607" y="1781652"/>
            <a:ext cx="2946193" cy="3935012"/>
          </a:xfrm>
          <a:custGeom>
            <a:avLst/>
            <a:gdLst>
              <a:gd name="connsiteX0" fmla="*/ 1220988 w 2550877"/>
              <a:gd name="connsiteY0" fmla="*/ 0 h 2161938"/>
              <a:gd name="connsiteX1" fmla="*/ 39888 w 2550877"/>
              <a:gd name="connsiteY1" fmla="*/ 1905000 h 2161938"/>
              <a:gd name="connsiteX2" fmla="*/ 2516388 w 2550877"/>
              <a:gd name="connsiteY2" fmla="*/ 1943100 h 2161938"/>
              <a:gd name="connsiteX3" fmla="*/ 1259088 w 2550877"/>
              <a:gd name="connsiteY3" fmla="*/ 50800 h 2161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0877" h="2161938">
                <a:moveTo>
                  <a:pt x="1220988" y="0"/>
                </a:moveTo>
                <a:cubicBezTo>
                  <a:pt x="522488" y="790575"/>
                  <a:pt x="-176012" y="1581150"/>
                  <a:pt x="39888" y="1905000"/>
                </a:cubicBezTo>
                <a:cubicBezTo>
                  <a:pt x="255788" y="2228850"/>
                  <a:pt x="2313188" y="2252133"/>
                  <a:pt x="2516388" y="1943100"/>
                </a:cubicBezTo>
                <a:cubicBezTo>
                  <a:pt x="2719588" y="1634067"/>
                  <a:pt x="1989338" y="842433"/>
                  <a:pt x="1259088" y="50800"/>
                </a:cubicBezTo>
              </a:path>
            </a:pathLst>
          </a:custGeom>
          <a:noFill/>
          <a:ln w="25400" cap="rnd">
            <a:solidFill>
              <a:schemeClr val="bg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4" name="任意多边形 3"/>
          <p:cNvSpPr/>
          <p:nvPr/>
        </p:nvSpPr>
        <p:spPr>
          <a:xfrm rot="10800000">
            <a:off x="1569285" y="1781652"/>
            <a:ext cx="2946193" cy="3935012"/>
          </a:xfrm>
          <a:custGeom>
            <a:avLst/>
            <a:gdLst>
              <a:gd name="connsiteX0" fmla="*/ 1220988 w 2550877"/>
              <a:gd name="connsiteY0" fmla="*/ 0 h 2161938"/>
              <a:gd name="connsiteX1" fmla="*/ 39888 w 2550877"/>
              <a:gd name="connsiteY1" fmla="*/ 1905000 h 2161938"/>
              <a:gd name="connsiteX2" fmla="*/ 2516388 w 2550877"/>
              <a:gd name="connsiteY2" fmla="*/ 1943100 h 2161938"/>
              <a:gd name="connsiteX3" fmla="*/ 1259088 w 2550877"/>
              <a:gd name="connsiteY3" fmla="*/ 50800 h 2161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0877" h="2161938">
                <a:moveTo>
                  <a:pt x="1220988" y="0"/>
                </a:moveTo>
                <a:cubicBezTo>
                  <a:pt x="522488" y="790575"/>
                  <a:pt x="-176012" y="1581150"/>
                  <a:pt x="39888" y="1905000"/>
                </a:cubicBezTo>
                <a:cubicBezTo>
                  <a:pt x="255788" y="2228850"/>
                  <a:pt x="2313188" y="2252133"/>
                  <a:pt x="2516388" y="1943100"/>
                </a:cubicBezTo>
                <a:cubicBezTo>
                  <a:pt x="2719588" y="1634067"/>
                  <a:pt x="1989338" y="842433"/>
                  <a:pt x="1259088" y="50800"/>
                </a:cubicBezTo>
              </a:path>
            </a:pathLst>
          </a:custGeom>
          <a:noFill/>
          <a:ln w="25400" cap="rnd">
            <a:solidFill>
              <a:schemeClr val="bg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8001847" y="2572116"/>
            <a:ext cx="2026317" cy="153272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</a:t>
            </a:r>
            <a:endParaRPr lang="zh-CN" altLang="en-US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8001849" y="2174692"/>
            <a:ext cx="202631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3200" b="1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KEY WORDS</a:t>
            </a:r>
            <a:endParaRPr lang="zh-CN" altLang="en-US" sz="3200" b="1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2029223" y="2615491"/>
            <a:ext cx="2026317" cy="153272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</a:t>
            </a:r>
            <a:endParaRPr lang="zh-CN" altLang="en-US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2029222" y="2218068"/>
            <a:ext cx="202631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32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KEY WORDS</a:t>
            </a:r>
            <a:endParaRPr lang="zh-CN" altLang="en-US" sz="32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3532880" y="4877758"/>
            <a:ext cx="1795068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000" b="1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KEY WORDS</a:t>
            </a:r>
            <a:endParaRPr lang="zh-CN" altLang="en-US" sz="2000" b="1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6669402" y="4914079"/>
            <a:ext cx="1795068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000" b="1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KEY WORDS</a:t>
            </a:r>
            <a:endParaRPr lang="zh-CN" altLang="en-US" sz="2000" b="1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2" name="任意多边形 21"/>
          <p:cNvSpPr/>
          <p:nvPr/>
        </p:nvSpPr>
        <p:spPr>
          <a:xfrm rot="10800000">
            <a:off x="8758494" y="4914079"/>
            <a:ext cx="351745" cy="469800"/>
          </a:xfrm>
          <a:custGeom>
            <a:avLst/>
            <a:gdLst>
              <a:gd name="connsiteX0" fmla="*/ 1220988 w 2550877"/>
              <a:gd name="connsiteY0" fmla="*/ 0 h 2161938"/>
              <a:gd name="connsiteX1" fmla="*/ 39888 w 2550877"/>
              <a:gd name="connsiteY1" fmla="*/ 1905000 h 2161938"/>
              <a:gd name="connsiteX2" fmla="*/ 2516388 w 2550877"/>
              <a:gd name="connsiteY2" fmla="*/ 1943100 h 2161938"/>
              <a:gd name="connsiteX3" fmla="*/ 1259088 w 2550877"/>
              <a:gd name="connsiteY3" fmla="*/ 50800 h 2161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0877" h="2161938">
                <a:moveTo>
                  <a:pt x="1220988" y="0"/>
                </a:moveTo>
                <a:cubicBezTo>
                  <a:pt x="522488" y="790575"/>
                  <a:pt x="-176012" y="1581150"/>
                  <a:pt x="39888" y="1905000"/>
                </a:cubicBezTo>
                <a:cubicBezTo>
                  <a:pt x="255788" y="2228850"/>
                  <a:pt x="2313188" y="2252133"/>
                  <a:pt x="2516388" y="1943100"/>
                </a:cubicBezTo>
                <a:cubicBezTo>
                  <a:pt x="2719588" y="1634067"/>
                  <a:pt x="1989338" y="842433"/>
                  <a:pt x="1259088" y="50800"/>
                </a:cubicBezTo>
              </a:path>
            </a:pathLst>
          </a:custGeom>
          <a:solidFill>
            <a:schemeClr val="bg1"/>
          </a:solidFill>
          <a:ln w="25400" cap="rnd">
            <a:solidFill>
              <a:schemeClr val="bg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3" name="任意多边形 22"/>
          <p:cNvSpPr/>
          <p:nvPr/>
        </p:nvSpPr>
        <p:spPr>
          <a:xfrm rot="10800000">
            <a:off x="2918513" y="4822186"/>
            <a:ext cx="351745" cy="469800"/>
          </a:xfrm>
          <a:custGeom>
            <a:avLst/>
            <a:gdLst>
              <a:gd name="connsiteX0" fmla="*/ 1220988 w 2550877"/>
              <a:gd name="connsiteY0" fmla="*/ 0 h 2161938"/>
              <a:gd name="connsiteX1" fmla="*/ 39888 w 2550877"/>
              <a:gd name="connsiteY1" fmla="*/ 1905000 h 2161938"/>
              <a:gd name="connsiteX2" fmla="*/ 2516388 w 2550877"/>
              <a:gd name="connsiteY2" fmla="*/ 1943100 h 2161938"/>
              <a:gd name="connsiteX3" fmla="*/ 1259088 w 2550877"/>
              <a:gd name="connsiteY3" fmla="*/ 50800 h 2161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0877" h="2161938">
                <a:moveTo>
                  <a:pt x="1220988" y="0"/>
                </a:moveTo>
                <a:cubicBezTo>
                  <a:pt x="522488" y="790575"/>
                  <a:pt x="-176012" y="1581150"/>
                  <a:pt x="39888" y="1905000"/>
                </a:cubicBezTo>
                <a:cubicBezTo>
                  <a:pt x="255788" y="2228850"/>
                  <a:pt x="2313188" y="2252133"/>
                  <a:pt x="2516388" y="1943100"/>
                </a:cubicBezTo>
                <a:cubicBezTo>
                  <a:pt x="2719588" y="1634067"/>
                  <a:pt x="1989338" y="842433"/>
                  <a:pt x="1259088" y="50800"/>
                </a:cubicBezTo>
              </a:path>
            </a:pathLst>
          </a:custGeom>
          <a:solidFill>
            <a:schemeClr val="bg1"/>
          </a:solidFill>
          <a:ln w="25400" cap="rnd">
            <a:solidFill>
              <a:schemeClr val="bg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 useBgFill="1">
        <p:nvSpPr>
          <p:cNvPr id="2" name="任意多边形 1"/>
          <p:cNvSpPr/>
          <p:nvPr/>
        </p:nvSpPr>
        <p:spPr>
          <a:xfrm rot="10800000">
            <a:off x="4226528" y="1364776"/>
            <a:ext cx="3463985" cy="4626591"/>
          </a:xfrm>
          <a:custGeom>
            <a:avLst/>
            <a:gdLst>
              <a:gd name="connsiteX0" fmla="*/ 1220988 w 2550877"/>
              <a:gd name="connsiteY0" fmla="*/ 0 h 2161938"/>
              <a:gd name="connsiteX1" fmla="*/ 39888 w 2550877"/>
              <a:gd name="connsiteY1" fmla="*/ 1905000 h 2161938"/>
              <a:gd name="connsiteX2" fmla="*/ 2516388 w 2550877"/>
              <a:gd name="connsiteY2" fmla="*/ 1943100 h 2161938"/>
              <a:gd name="connsiteX3" fmla="*/ 1259088 w 2550877"/>
              <a:gd name="connsiteY3" fmla="*/ 50800 h 2161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0877" h="2161938">
                <a:moveTo>
                  <a:pt x="1220988" y="0"/>
                </a:moveTo>
                <a:cubicBezTo>
                  <a:pt x="522488" y="790575"/>
                  <a:pt x="-176012" y="1581150"/>
                  <a:pt x="39888" y="1905000"/>
                </a:cubicBezTo>
                <a:cubicBezTo>
                  <a:pt x="255788" y="2228850"/>
                  <a:pt x="2313188" y="2252133"/>
                  <a:pt x="2516388" y="1943100"/>
                </a:cubicBezTo>
                <a:cubicBezTo>
                  <a:pt x="2719588" y="1634067"/>
                  <a:pt x="1989338" y="842433"/>
                  <a:pt x="1259088" y="50800"/>
                </a:cubicBezTo>
              </a:path>
            </a:pathLst>
          </a:custGeom>
          <a:ln w="25400" cap="rnd">
            <a:solidFill>
              <a:schemeClr val="bg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4972160" y="2572116"/>
            <a:ext cx="2026317" cy="153272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</a:t>
            </a:r>
            <a:endParaRPr lang="zh-CN" altLang="en-US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4972160" y="2174692"/>
            <a:ext cx="202631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3200" b="1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KEY WORDS</a:t>
            </a:r>
            <a:endParaRPr lang="zh-CN" altLang="en-US" sz="3200" b="1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cxnSp>
        <p:nvCxnSpPr>
          <p:cNvPr id="17" name="直接连接符 16"/>
          <p:cNvCxnSpPr/>
          <p:nvPr/>
        </p:nvCxnSpPr>
        <p:spPr>
          <a:xfrm>
            <a:off x="4421559" y="3174758"/>
            <a:ext cx="0" cy="1367546"/>
          </a:xfrm>
          <a:prstGeom prst="line">
            <a:avLst/>
          </a:prstGeom>
          <a:ln>
            <a:solidFill>
              <a:schemeClr val="bg1"/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>
            <a:off x="7558081" y="3211078"/>
            <a:ext cx="0" cy="1367546"/>
          </a:xfrm>
          <a:prstGeom prst="line">
            <a:avLst/>
          </a:prstGeom>
          <a:ln>
            <a:solidFill>
              <a:schemeClr val="bg1"/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任意多边形 20"/>
          <p:cNvSpPr/>
          <p:nvPr/>
        </p:nvSpPr>
        <p:spPr>
          <a:xfrm rot="10800000">
            <a:off x="5716341" y="4822186"/>
            <a:ext cx="558403" cy="745818"/>
          </a:xfrm>
          <a:custGeom>
            <a:avLst/>
            <a:gdLst>
              <a:gd name="connsiteX0" fmla="*/ 1220988 w 2550877"/>
              <a:gd name="connsiteY0" fmla="*/ 0 h 2161938"/>
              <a:gd name="connsiteX1" fmla="*/ 39888 w 2550877"/>
              <a:gd name="connsiteY1" fmla="*/ 1905000 h 2161938"/>
              <a:gd name="connsiteX2" fmla="*/ 2516388 w 2550877"/>
              <a:gd name="connsiteY2" fmla="*/ 1943100 h 2161938"/>
              <a:gd name="connsiteX3" fmla="*/ 1259088 w 2550877"/>
              <a:gd name="connsiteY3" fmla="*/ 50800 h 2161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0877" h="2161938">
                <a:moveTo>
                  <a:pt x="1220988" y="0"/>
                </a:moveTo>
                <a:cubicBezTo>
                  <a:pt x="522488" y="790575"/>
                  <a:pt x="-176012" y="1581150"/>
                  <a:pt x="39888" y="1905000"/>
                </a:cubicBezTo>
                <a:cubicBezTo>
                  <a:pt x="255788" y="2228850"/>
                  <a:pt x="2313188" y="2252133"/>
                  <a:pt x="2516388" y="1943100"/>
                </a:cubicBezTo>
                <a:cubicBezTo>
                  <a:pt x="2719588" y="1634067"/>
                  <a:pt x="1989338" y="842433"/>
                  <a:pt x="1259088" y="50800"/>
                </a:cubicBezTo>
              </a:path>
            </a:pathLst>
          </a:custGeom>
          <a:solidFill>
            <a:schemeClr val="bg1"/>
          </a:solidFill>
          <a:ln w="25400" cap="rnd">
            <a:solidFill>
              <a:schemeClr val="bg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28" name="组合 27"/>
          <p:cNvGrpSpPr/>
          <p:nvPr/>
        </p:nvGrpSpPr>
        <p:grpSpPr>
          <a:xfrm>
            <a:off x="120974" y="113431"/>
            <a:ext cx="3409626" cy="923330"/>
            <a:chOff x="32074" y="151531"/>
            <a:chExt cx="3409626" cy="923330"/>
          </a:xfrm>
        </p:grpSpPr>
        <p:sp>
          <p:nvSpPr>
            <p:cNvPr id="29" name="文本框 28"/>
            <p:cNvSpPr txBox="1"/>
            <p:nvPr/>
          </p:nvSpPr>
          <p:spPr>
            <a:xfrm>
              <a:off x="32074" y="151531"/>
              <a:ext cx="113426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54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01</a:t>
              </a:r>
              <a:endParaRPr lang="zh-CN" altLang="en-US" sz="54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  <p:grpSp>
          <p:nvGrpSpPr>
            <p:cNvPr id="30" name="Group 4"/>
            <p:cNvGrpSpPr>
              <a:grpSpLocks noChangeAspect="1"/>
            </p:cNvGrpSpPr>
            <p:nvPr/>
          </p:nvGrpSpPr>
          <p:grpSpPr bwMode="auto">
            <a:xfrm>
              <a:off x="1039162" y="792485"/>
              <a:ext cx="2402538" cy="114300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32" name="Freeform 5"/>
              <p:cNvSpPr/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3" name="Freeform 6"/>
              <p:cNvSpPr/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4" name="Freeform 7"/>
              <p:cNvSpPr/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5" name="Freeform 8"/>
              <p:cNvSpPr/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6" name="Freeform 9"/>
              <p:cNvSpPr/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7" name="Freeform 10"/>
              <p:cNvSpPr/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8" name="Freeform 11"/>
              <p:cNvSpPr/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9" name="Freeform 12"/>
              <p:cNvSpPr/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0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1" name="Freeform 14"/>
              <p:cNvSpPr/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2" name="Freeform 15"/>
              <p:cNvSpPr/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3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4" name="Freeform 17"/>
              <p:cNvSpPr/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5" name="Freeform 18"/>
              <p:cNvSpPr/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6" name="Freeform 19"/>
              <p:cNvSpPr/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7" name="Freeform 20"/>
              <p:cNvSpPr/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8" name="Freeform 21"/>
              <p:cNvSpPr/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9" name="Freeform 22"/>
              <p:cNvSpPr/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0" name="Freeform 23"/>
              <p:cNvSpPr/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1" name="Freeform 24"/>
              <p:cNvSpPr/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2" name="Freeform 25"/>
              <p:cNvSpPr/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3" name="Freeform 26"/>
              <p:cNvSpPr/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4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5" name="Freeform 28"/>
              <p:cNvSpPr/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6" name="Freeform 29"/>
              <p:cNvSpPr/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7" name="Freeform 30"/>
              <p:cNvSpPr/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8" name="Freeform 31"/>
              <p:cNvSpPr/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9" name="Freeform 32"/>
              <p:cNvSpPr/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0" name="Freeform 33"/>
              <p:cNvSpPr/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1" name="Freeform 34"/>
              <p:cNvSpPr/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2" name="Freeform 35"/>
              <p:cNvSpPr/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3" name="Freeform 36"/>
              <p:cNvSpPr/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4" name="Freeform 37"/>
              <p:cNvSpPr/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5" name="Freeform 38"/>
              <p:cNvSpPr/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6" name="Freeform 39"/>
              <p:cNvSpPr/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7" name="Freeform 40"/>
              <p:cNvSpPr/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8" name="Freeform 41"/>
              <p:cNvSpPr/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9" name="Freeform 42"/>
              <p:cNvSpPr/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0" name="Freeform 43"/>
              <p:cNvSpPr/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1" name="Freeform 44"/>
              <p:cNvSpPr/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2" name="Freeform 45"/>
              <p:cNvSpPr/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3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4" name="Freeform 47"/>
              <p:cNvSpPr/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5" name="Freeform 48"/>
              <p:cNvSpPr/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6" name="Freeform 49"/>
              <p:cNvSpPr/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7" name="Freeform 50"/>
              <p:cNvSpPr/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8" name="Freeform 51"/>
              <p:cNvSpPr/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9" name="Freeform 52"/>
              <p:cNvSpPr/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0" name="Freeform 53"/>
              <p:cNvSpPr/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1" name="Freeform 54"/>
              <p:cNvSpPr/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2" name="Freeform 55"/>
              <p:cNvSpPr/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3" name="Freeform 56"/>
              <p:cNvSpPr/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31" name="矩形 30"/>
            <p:cNvSpPr/>
            <p:nvPr/>
          </p:nvSpPr>
          <p:spPr>
            <a:xfrm>
              <a:off x="1037004" y="383565"/>
              <a:ext cx="233910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400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这里可以是标题</a:t>
              </a:r>
              <a:endParaRPr lang="zh-CN" altLang="en-US" sz="2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63356" y="2742596"/>
            <a:ext cx="1496457" cy="1651002"/>
          </a:xfrm>
          <a:prstGeom prst="rect">
            <a:avLst/>
          </a:prstGeom>
        </p:spPr>
      </p:pic>
      <p:pic>
        <p:nvPicPr>
          <p:cNvPr id="143" name="图片 142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59813" y="2742596"/>
            <a:ext cx="1496457" cy="1651002"/>
          </a:xfrm>
          <a:prstGeom prst="rect">
            <a:avLst/>
          </a:prstGeom>
        </p:spPr>
      </p:pic>
      <p:pic>
        <p:nvPicPr>
          <p:cNvPr id="144" name="图片 143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56270" y="2742596"/>
            <a:ext cx="1496457" cy="1651002"/>
          </a:xfrm>
          <a:prstGeom prst="rect">
            <a:avLst/>
          </a:prstGeom>
        </p:spPr>
      </p:pic>
      <p:pic>
        <p:nvPicPr>
          <p:cNvPr id="145" name="图片 144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52727" y="2742596"/>
            <a:ext cx="1496457" cy="1651002"/>
          </a:xfrm>
          <a:prstGeom prst="rect">
            <a:avLst/>
          </a:prstGeom>
        </p:spPr>
      </p:pic>
      <p:sp>
        <p:nvSpPr>
          <p:cNvPr id="150" name="任意多边形 149"/>
          <p:cNvSpPr/>
          <p:nvPr/>
        </p:nvSpPr>
        <p:spPr>
          <a:xfrm rot="15654318">
            <a:off x="8214618" y="2765513"/>
            <a:ext cx="1623271" cy="1472420"/>
          </a:xfrm>
          <a:custGeom>
            <a:avLst/>
            <a:gdLst>
              <a:gd name="connsiteX0" fmla="*/ 1620625 w 1623271"/>
              <a:gd name="connsiteY0" fmla="*/ 441120 h 1472420"/>
              <a:gd name="connsiteX1" fmla="*/ 658586 w 1623271"/>
              <a:gd name="connsiteY1" fmla="*/ 1472420 h 1472420"/>
              <a:gd name="connsiteX2" fmla="*/ 639670 w 1623271"/>
              <a:gd name="connsiteY2" fmla="*/ 1435230 h 1472420"/>
              <a:gd name="connsiteX3" fmla="*/ 38139 w 1623271"/>
              <a:gd name="connsiteY3" fmla="*/ 66407 h 1472420"/>
              <a:gd name="connsiteX4" fmla="*/ 453597 w 1623271"/>
              <a:gd name="connsiteY4" fmla="*/ 2904 h 1472420"/>
              <a:gd name="connsiteX5" fmla="*/ 563115 w 1623271"/>
              <a:gd name="connsiteY5" fmla="*/ 11176 h 1472420"/>
              <a:gd name="connsiteX6" fmla="*/ 563077 w 1623271"/>
              <a:gd name="connsiteY6" fmla="*/ 23718 h 1472420"/>
              <a:gd name="connsiteX7" fmla="*/ 565596 w 1623271"/>
              <a:gd name="connsiteY7" fmla="*/ 59074 h 1472420"/>
              <a:gd name="connsiteX8" fmla="*/ 855346 w 1623271"/>
              <a:gd name="connsiteY8" fmla="*/ 338476 h 1472420"/>
              <a:gd name="connsiteX9" fmla="*/ 1118093 w 1623271"/>
              <a:gd name="connsiteY9" fmla="*/ 157514 h 1472420"/>
              <a:gd name="connsiteX10" fmla="*/ 1135005 w 1623271"/>
              <a:gd name="connsiteY10" fmla="*/ 111931 h 1472420"/>
              <a:gd name="connsiteX11" fmla="*/ 1232336 w 1623271"/>
              <a:gd name="connsiteY11" fmla="*/ 138892 h 1472420"/>
              <a:gd name="connsiteX12" fmla="*/ 1610189 w 1623271"/>
              <a:gd name="connsiteY12" fmla="*/ 343681 h 1472420"/>
              <a:gd name="connsiteX13" fmla="*/ 1620625 w 1623271"/>
              <a:gd name="connsiteY13" fmla="*/ 441120 h 1472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23271" h="1472420">
                <a:moveTo>
                  <a:pt x="1620625" y="441120"/>
                </a:moveTo>
                <a:cubicBezTo>
                  <a:pt x="1581721" y="689817"/>
                  <a:pt x="1120153" y="1081119"/>
                  <a:pt x="658586" y="1472420"/>
                </a:cubicBezTo>
                <a:lnTo>
                  <a:pt x="639670" y="1435230"/>
                </a:lnTo>
                <a:cubicBezTo>
                  <a:pt x="258028" y="841782"/>
                  <a:pt x="-123615" y="248332"/>
                  <a:pt x="38139" y="66407"/>
                </a:cubicBezTo>
                <a:cubicBezTo>
                  <a:pt x="88686" y="9556"/>
                  <a:pt x="251064" y="-7570"/>
                  <a:pt x="453597" y="2904"/>
                </a:cubicBezTo>
                <a:lnTo>
                  <a:pt x="563115" y="11176"/>
                </a:lnTo>
                <a:lnTo>
                  <a:pt x="563077" y="23718"/>
                </a:lnTo>
                <a:cubicBezTo>
                  <a:pt x="563482" y="34169"/>
                  <a:pt x="564322" y="45852"/>
                  <a:pt x="565596" y="59074"/>
                </a:cubicBezTo>
                <a:cubicBezTo>
                  <a:pt x="575787" y="164846"/>
                  <a:pt x="695321" y="338476"/>
                  <a:pt x="855346" y="338476"/>
                </a:cubicBezTo>
                <a:cubicBezTo>
                  <a:pt x="975365" y="338476"/>
                  <a:pt x="1072696" y="254357"/>
                  <a:pt x="1118093" y="157514"/>
                </a:cubicBezTo>
                <a:lnTo>
                  <a:pt x="1135005" y="111931"/>
                </a:lnTo>
                <a:lnTo>
                  <a:pt x="1232336" y="138892"/>
                </a:lnTo>
                <a:cubicBezTo>
                  <a:pt x="1428032" y="198147"/>
                  <a:pt x="1577874" y="270452"/>
                  <a:pt x="1610189" y="343681"/>
                </a:cubicBezTo>
                <a:cubicBezTo>
                  <a:pt x="1623115" y="372973"/>
                  <a:pt x="1626183" y="405591"/>
                  <a:pt x="1620625" y="441120"/>
                </a:cubicBezTo>
                <a:close/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32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54" name="任意多边形 153"/>
          <p:cNvSpPr/>
          <p:nvPr/>
        </p:nvSpPr>
        <p:spPr>
          <a:xfrm rot="5400000">
            <a:off x="2819149" y="2828460"/>
            <a:ext cx="727324" cy="40713"/>
          </a:xfrm>
          <a:custGeom>
            <a:avLst/>
            <a:gdLst>
              <a:gd name="connsiteX0" fmla="*/ 754602 w 754602"/>
              <a:gd name="connsiteY0" fmla="*/ 0 h 0"/>
              <a:gd name="connsiteX1" fmla="*/ 0 w 754602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54602">
                <a:moveTo>
                  <a:pt x="754602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chemeClr val="bg1">
                <a:lumMod val="95000"/>
              </a:schemeClr>
            </a:solidFill>
            <a:prstDash val="dash"/>
            <a:headEnd type="oval" w="med" len="med"/>
            <a:tailEnd type="oval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32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55" name="任意多边形 154"/>
          <p:cNvSpPr/>
          <p:nvPr/>
        </p:nvSpPr>
        <p:spPr>
          <a:xfrm rot="5400000">
            <a:off x="7165820" y="4557846"/>
            <a:ext cx="727324" cy="40713"/>
          </a:xfrm>
          <a:custGeom>
            <a:avLst/>
            <a:gdLst>
              <a:gd name="connsiteX0" fmla="*/ 754602 w 754602"/>
              <a:gd name="connsiteY0" fmla="*/ 0 h 0"/>
              <a:gd name="connsiteX1" fmla="*/ 0 w 754602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54602">
                <a:moveTo>
                  <a:pt x="754602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chemeClr val="bg1">
                <a:lumMod val="95000"/>
              </a:schemeClr>
            </a:solidFill>
            <a:prstDash val="dash"/>
            <a:headEnd type="oval" w="med" len="med"/>
            <a:tailEnd type="oval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32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56" name="任意多边形 155"/>
          <p:cNvSpPr/>
          <p:nvPr/>
        </p:nvSpPr>
        <p:spPr>
          <a:xfrm rot="5400000">
            <a:off x="4156884" y="4557846"/>
            <a:ext cx="727324" cy="40713"/>
          </a:xfrm>
          <a:custGeom>
            <a:avLst/>
            <a:gdLst>
              <a:gd name="connsiteX0" fmla="*/ 754602 w 754602"/>
              <a:gd name="connsiteY0" fmla="*/ 0 h 0"/>
              <a:gd name="connsiteX1" fmla="*/ 0 w 754602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54602">
                <a:moveTo>
                  <a:pt x="754602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chemeClr val="bg1">
                <a:lumMod val="95000"/>
              </a:schemeClr>
            </a:solidFill>
            <a:prstDash val="dash"/>
            <a:headEnd type="oval" w="med" len="med"/>
            <a:tailEnd type="oval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32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57" name="任意多边形 156"/>
          <p:cNvSpPr/>
          <p:nvPr/>
        </p:nvSpPr>
        <p:spPr>
          <a:xfrm rot="5400000">
            <a:off x="5753010" y="2828460"/>
            <a:ext cx="727324" cy="40713"/>
          </a:xfrm>
          <a:custGeom>
            <a:avLst/>
            <a:gdLst>
              <a:gd name="connsiteX0" fmla="*/ 754602 w 754602"/>
              <a:gd name="connsiteY0" fmla="*/ 0 h 0"/>
              <a:gd name="connsiteX1" fmla="*/ 0 w 754602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54602">
                <a:moveTo>
                  <a:pt x="754602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chemeClr val="bg1">
                <a:lumMod val="95000"/>
              </a:schemeClr>
            </a:solidFill>
            <a:prstDash val="dash"/>
            <a:headEnd type="oval" w="med" len="med"/>
            <a:tailEnd type="oval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32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158" name="组合 157"/>
          <p:cNvGrpSpPr/>
          <p:nvPr/>
        </p:nvGrpSpPr>
        <p:grpSpPr>
          <a:xfrm>
            <a:off x="2083369" y="1578162"/>
            <a:ext cx="2895705" cy="1027536"/>
            <a:chOff x="2918244" y="2276152"/>
            <a:chExt cx="2895705" cy="1027535"/>
          </a:xfrm>
        </p:grpSpPr>
        <p:sp>
          <p:nvSpPr>
            <p:cNvPr id="159" name="文本框 158"/>
            <p:cNvSpPr txBox="1"/>
            <p:nvPr/>
          </p:nvSpPr>
          <p:spPr>
            <a:xfrm>
              <a:off x="2918244" y="2276152"/>
              <a:ext cx="2741456" cy="523219"/>
            </a:xfrm>
            <a:prstGeom prst="rect">
              <a:avLst/>
            </a:prstGeom>
            <a:noFill/>
            <a:effectLst/>
          </p:spPr>
          <p:txBody>
            <a:bodyPr wrap="none" rtlCol="0">
              <a:spAutoFit/>
            </a:bodyPr>
            <a:lstStyle/>
            <a:p>
              <a:r>
                <a:rPr lang="en-US" altLang="zh-CN" sz="2800" b="1" dirty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  </a:t>
              </a:r>
              <a:r>
                <a:rPr lang="en-US" altLang="zh-CN" sz="2400" b="1" dirty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MORE  THAN  TEMPLATE</a:t>
              </a:r>
              <a:endParaRPr lang="en-US" altLang="zh-CN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60" name="矩形 159"/>
            <p:cNvSpPr/>
            <p:nvPr/>
          </p:nvSpPr>
          <p:spPr>
            <a:xfrm>
              <a:off x="3023161" y="2571180"/>
              <a:ext cx="2790788" cy="7325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altLang="zh-CN" sz="1600" dirty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A designer can use default text to simulate what text would look like. </a:t>
              </a:r>
              <a:endParaRPr lang="zh-CN" altLang="en-US" sz="16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grpSp>
        <p:nvGrpSpPr>
          <p:cNvPr id="246" name="组合 245"/>
          <p:cNvGrpSpPr/>
          <p:nvPr/>
        </p:nvGrpSpPr>
        <p:grpSpPr>
          <a:xfrm>
            <a:off x="5002919" y="1578162"/>
            <a:ext cx="2895705" cy="1027536"/>
            <a:chOff x="2918244" y="2276152"/>
            <a:chExt cx="2895705" cy="1027535"/>
          </a:xfrm>
        </p:grpSpPr>
        <p:sp>
          <p:nvSpPr>
            <p:cNvPr id="247" name="文本框 246"/>
            <p:cNvSpPr txBox="1"/>
            <p:nvPr/>
          </p:nvSpPr>
          <p:spPr>
            <a:xfrm>
              <a:off x="2918244" y="2276152"/>
              <a:ext cx="2741456" cy="523219"/>
            </a:xfrm>
            <a:prstGeom prst="rect">
              <a:avLst/>
            </a:prstGeom>
            <a:noFill/>
            <a:effectLst/>
          </p:spPr>
          <p:txBody>
            <a:bodyPr wrap="none" rtlCol="0">
              <a:spAutoFit/>
            </a:bodyPr>
            <a:lstStyle/>
            <a:p>
              <a:r>
                <a:rPr lang="en-US" altLang="zh-CN" sz="2800" b="1" dirty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  </a:t>
              </a:r>
              <a:r>
                <a:rPr lang="en-US" altLang="zh-CN" sz="2400" b="1" dirty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MORE  THAN  TEMPLATE</a:t>
              </a:r>
              <a:endParaRPr lang="en-US" altLang="zh-CN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48" name="矩形 247"/>
            <p:cNvSpPr/>
            <p:nvPr/>
          </p:nvSpPr>
          <p:spPr>
            <a:xfrm>
              <a:off x="3023161" y="2571180"/>
              <a:ext cx="2790788" cy="7325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altLang="zh-CN" sz="1600" dirty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A designer can use default text to simulate what text would look like. </a:t>
              </a:r>
              <a:endParaRPr lang="zh-CN" altLang="en-US" sz="16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grpSp>
        <p:nvGrpSpPr>
          <p:cNvPr id="249" name="组合 248"/>
          <p:cNvGrpSpPr/>
          <p:nvPr/>
        </p:nvGrpSpPr>
        <p:grpSpPr>
          <a:xfrm>
            <a:off x="3420400" y="5109546"/>
            <a:ext cx="2895705" cy="1027536"/>
            <a:chOff x="2918244" y="2276152"/>
            <a:chExt cx="2895705" cy="1027535"/>
          </a:xfrm>
        </p:grpSpPr>
        <p:sp>
          <p:nvSpPr>
            <p:cNvPr id="250" name="文本框 249"/>
            <p:cNvSpPr txBox="1"/>
            <p:nvPr/>
          </p:nvSpPr>
          <p:spPr>
            <a:xfrm>
              <a:off x="2918244" y="2276152"/>
              <a:ext cx="2741456" cy="523219"/>
            </a:xfrm>
            <a:prstGeom prst="rect">
              <a:avLst/>
            </a:prstGeom>
            <a:noFill/>
            <a:effectLst/>
          </p:spPr>
          <p:txBody>
            <a:bodyPr wrap="none" rtlCol="0">
              <a:spAutoFit/>
            </a:bodyPr>
            <a:lstStyle/>
            <a:p>
              <a:r>
                <a:rPr lang="en-US" altLang="zh-CN" sz="2800" b="1" dirty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  </a:t>
              </a:r>
              <a:r>
                <a:rPr lang="en-US" altLang="zh-CN" sz="2400" b="1" dirty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MORE  THAN  TEMPLATE</a:t>
              </a:r>
              <a:endParaRPr lang="en-US" altLang="zh-CN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51" name="矩形 250"/>
            <p:cNvSpPr/>
            <p:nvPr/>
          </p:nvSpPr>
          <p:spPr>
            <a:xfrm>
              <a:off x="3023161" y="2571180"/>
              <a:ext cx="2790788" cy="7325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altLang="zh-CN" sz="1600" dirty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A designer can use default text to simulate what text would look like. </a:t>
              </a:r>
              <a:endParaRPr lang="zh-CN" altLang="en-US" sz="16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grpSp>
        <p:nvGrpSpPr>
          <p:cNvPr id="252" name="组合 251"/>
          <p:cNvGrpSpPr/>
          <p:nvPr/>
        </p:nvGrpSpPr>
        <p:grpSpPr>
          <a:xfrm>
            <a:off x="6300646" y="5109546"/>
            <a:ext cx="2895705" cy="1027536"/>
            <a:chOff x="2918244" y="2276152"/>
            <a:chExt cx="2895705" cy="1027535"/>
          </a:xfrm>
        </p:grpSpPr>
        <p:sp>
          <p:nvSpPr>
            <p:cNvPr id="253" name="文本框 252"/>
            <p:cNvSpPr txBox="1"/>
            <p:nvPr/>
          </p:nvSpPr>
          <p:spPr>
            <a:xfrm>
              <a:off x="2918244" y="2276152"/>
              <a:ext cx="2741456" cy="523219"/>
            </a:xfrm>
            <a:prstGeom prst="rect">
              <a:avLst/>
            </a:prstGeom>
            <a:noFill/>
            <a:effectLst/>
          </p:spPr>
          <p:txBody>
            <a:bodyPr wrap="none" rtlCol="0">
              <a:spAutoFit/>
            </a:bodyPr>
            <a:lstStyle/>
            <a:p>
              <a:r>
                <a:rPr lang="en-US" altLang="zh-CN" sz="2800" b="1" dirty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  </a:t>
              </a:r>
              <a:r>
                <a:rPr lang="en-US" altLang="zh-CN" sz="2400" b="1" dirty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MORE  THAN  TEMPLATE</a:t>
              </a:r>
              <a:endParaRPr lang="en-US" altLang="zh-CN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54" name="矩形 253"/>
            <p:cNvSpPr/>
            <p:nvPr/>
          </p:nvSpPr>
          <p:spPr>
            <a:xfrm>
              <a:off x="3023161" y="2571180"/>
              <a:ext cx="2790788" cy="7325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altLang="zh-CN" sz="1600" dirty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A designer can use default text to simulate what text would look like. </a:t>
              </a:r>
              <a:endParaRPr lang="zh-CN" altLang="en-US" sz="16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grpSp>
        <p:nvGrpSpPr>
          <p:cNvPr id="517" name="组合 516"/>
          <p:cNvGrpSpPr/>
          <p:nvPr/>
        </p:nvGrpSpPr>
        <p:grpSpPr>
          <a:xfrm>
            <a:off x="7316229" y="3309556"/>
            <a:ext cx="513151" cy="541287"/>
            <a:chOff x="4197350" y="2182813"/>
            <a:chExt cx="608013" cy="641350"/>
          </a:xfrm>
          <a:solidFill>
            <a:schemeClr val="bg1"/>
          </a:solidFill>
        </p:grpSpPr>
        <p:sp>
          <p:nvSpPr>
            <p:cNvPr id="518" name="Freeform 166"/>
            <p:cNvSpPr/>
            <p:nvPr/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19" name="Freeform 167"/>
            <p:cNvSpPr/>
            <p:nvPr/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20" name="Freeform 168"/>
            <p:cNvSpPr/>
            <p:nvPr/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21" name="Freeform 169"/>
            <p:cNvSpPr/>
            <p:nvPr/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22" name="Freeform 170"/>
            <p:cNvSpPr/>
            <p:nvPr/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23" name="Freeform 171"/>
            <p:cNvSpPr/>
            <p:nvPr/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24" name="Freeform 172"/>
            <p:cNvSpPr/>
            <p:nvPr/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25" name="Freeform 173"/>
            <p:cNvSpPr/>
            <p:nvPr/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26" name="Freeform 174"/>
            <p:cNvSpPr/>
            <p:nvPr/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27" name="Freeform 175"/>
            <p:cNvSpPr/>
            <p:nvPr/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28" name="Freeform 176"/>
            <p:cNvSpPr/>
            <p:nvPr/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29" name="Freeform 177"/>
            <p:cNvSpPr/>
            <p:nvPr/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30" name="Freeform 178"/>
            <p:cNvSpPr/>
            <p:nvPr/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31" name="Freeform 179"/>
            <p:cNvSpPr/>
            <p:nvPr/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32" name="Freeform 180"/>
            <p:cNvSpPr/>
            <p:nvPr/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33" name="Freeform 181"/>
            <p:cNvSpPr/>
            <p:nvPr/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34" name="Freeform 182"/>
            <p:cNvSpPr/>
            <p:nvPr/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35" name="Freeform 183"/>
            <p:cNvSpPr/>
            <p:nvPr/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36" name="Freeform 184"/>
            <p:cNvSpPr/>
            <p:nvPr/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37" name="Freeform 185"/>
            <p:cNvSpPr/>
            <p:nvPr/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38" name="Freeform 186"/>
            <p:cNvSpPr/>
            <p:nvPr/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39" name="Freeform 187"/>
            <p:cNvSpPr/>
            <p:nvPr/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40" name="Freeform 188"/>
            <p:cNvSpPr/>
            <p:nvPr/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41" name="Freeform 189"/>
            <p:cNvSpPr/>
            <p:nvPr/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42" name="Freeform 190"/>
            <p:cNvSpPr/>
            <p:nvPr/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43" name="Freeform 191"/>
            <p:cNvSpPr/>
            <p:nvPr/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44" name="Freeform 192"/>
            <p:cNvSpPr/>
            <p:nvPr/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45" name="Freeform 193"/>
            <p:cNvSpPr/>
            <p:nvPr/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46" name="Freeform 194"/>
            <p:cNvSpPr/>
            <p:nvPr/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47" name="Freeform 195"/>
            <p:cNvSpPr/>
            <p:nvPr/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48" name="Freeform 196"/>
            <p:cNvSpPr/>
            <p:nvPr/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49" name="Freeform 197"/>
            <p:cNvSpPr/>
            <p:nvPr/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50" name="Freeform 198"/>
            <p:cNvSpPr/>
            <p:nvPr/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51" name="Freeform 199"/>
            <p:cNvSpPr/>
            <p:nvPr/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52" name="Freeform 200"/>
            <p:cNvSpPr/>
            <p:nvPr/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53" name="Freeform 201"/>
            <p:cNvSpPr/>
            <p:nvPr/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54" name="Freeform 202"/>
            <p:cNvSpPr/>
            <p:nvPr/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55" name="Freeform 203"/>
            <p:cNvSpPr/>
            <p:nvPr/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56" name="Freeform 204"/>
            <p:cNvSpPr/>
            <p:nvPr/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57" name="Freeform 206"/>
            <p:cNvSpPr>
              <a:spLocks noEditPoints="1"/>
            </p:cNvSpPr>
            <p:nvPr/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58" name="Freeform 207"/>
            <p:cNvSpPr/>
            <p:nvPr/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59" name="Freeform 208"/>
            <p:cNvSpPr/>
            <p:nvPr/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60" name="Freeform 209"/>
            <p:cNvSpPr/>
            <p:nvPr/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61" name="Freeform 210"/>
            <p:cNvSpPr/>
            <p:nvPr/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62" name="Freeform 211"/>
            <p:cNvSpPr/>
            <p:nvPr/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63" name="Freeform 212"/>
            <p:cNvSpPr/>
            <p:nvPr/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grpSp>
        <p:nvGrpSpPr>
          <p:cNvPr id="564" name="组合 563"/>
          <p:cNvGrpSpPr/>
          <p:nvPr/>
        </p:nvGrpSpPr>
        <p:grpSpPr>
          <a:xfrm>
            <a:off x="2740744" y="3232400"/>
            <a:ext cx="550667" cy="562725"/>
            <a:chOff x="5268913" y="4124325"/>
            <a:chExt cx="652463" cy="666751"/>
          </a:xfrm>
          <a:solidFill>
            <a:schemeClr val="bg1"/>
          </a:solidFill>
        </p:grpSpPr>
        <p:sp>
          <p:nvSpPr>
            <p:cNvPr id="565" name="Freeform 719"/>
            <p:cNvSpPr/>
            <p:nvPr/>
          </p:nvSpPr>
          <p:spPr bwMode="auto">
            <a:xfrm>
              <a:off x="5356226" y="4351338"/>
              <a:ext cx="9525" cy="57150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4" y="15"/>
                </a:cxn>
                <a:cxn ang="0">
                  <a:pos x="7" y="25"/>
                </a:cxn>
                <a:cxn ang="0">
                  <a:pos x="9" y="35"/>
                </a:cxn>
                <a:cxn ang="0">
                  <a:pos x="11" y="46"/>
                </a:cxn>
                <a:cxn ang="0">
                  <a:pos x="11" y="46"/>
                </a:cxn>
                <a:cxn ang="0">
                  <a:pos x="11" y="53"/>
                </a:cxn>
                <a:cxn ang="0">
                  <a:pos x="9" y="60"/>
                </a:cxn>
                <a:cxn ang="0">
                  <a:pos x="6" y="75"/>
                </a:cxn>
                <a:cxn ang="0">
                  <a:pos x="2" y="89"/>
                </a:cxn>
                <a:cxn ang="0">
                  <a:pos x="1" y="96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6"/>
                </a:cxn>
                <a:cxn ang="0">
                  <a:pos x="1" y="108"/>
                </a:cxn>
                <a:cxn ang="0">
                  <a:pos x="3" y="108"/>
                </a:cxn>
                <a:cxn ang="0">
                  <a:pos x="5" y="109"/>
                </a:cxn>
                <a:cxn ang="0">
                  <a:pos x="6" y="108"/>
                </a:cxn>
                <a:cxn ang="0">
                  <a:pos x="8" y="108"/>
                </a:cxn>
                <a:cxn ang="0">
                  <a:pos x="9" y="106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12" y="89"/>
                </a:cxn>
                <a:cxn ang="0">
                  <a:pos x="15" y="75"/>
                </a:cxn>
                <a:cxn ang="0">
                  <a:pos x="18" y="60"/>
                </a:cxn>
                <a:cxn ang="0">
                  <a:pos x="20" y="46"/>
                </a:cxn>
                <a:cxn ang="0">
                  <a:pos x="20" y="46"/>
                </a:cxn>
                <a:cxn ang="0">
                  <a:pos x="20" y="41"/>
                </a:cxn>
                <a:cxn ang="0">
                  <a:pos x="20" y="35"/>
                </a:cxn>
                <a:cxn ang="0">
                  <a:pos x="18" y="24"/>
                </a:cxn>
                <a:cxn ang="0">
                  <a:pos x="14" y="13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20" h="109">
                  <a:moveTo>
                    <a:pt x="9" y="3"/>
                  </a:moveTo>
                  <a:lnTo>
                    <a:pt x="9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4" y="15"/>
                  </a:lnTo>
                  <a:lnTo>
                    <a:pt x="7" y="25"/>
                  </a:lnTo>
                  <a:lnTo>
                    <a:pt x="9" y="35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3"/>
                  </a:lnTo>
                  <a:lnTo>
                    <a:pt x="9" y="60"/>
                  </a:lnTo>
                  <a:lnTo>
                    <a:pt x="6" y="75"/>
                  </a:lnTo>
                  <a:lnTo>
                    <a:pt x="2" y="89"/>
                  </a:lnTo>
                  <a:lnTo>
                    <a:pt x="1" y="9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6"/>
                  </a:lnTo>
                  <a:lnTo>
                    <a:pt x="1" y="108"/>
                  </a:lnTo>
                  <a:lnTo>
                    <a:pt x="3" y="108"/>
                  </a:lnTo>
                  <a:lnTo>
                    <a:pt x="5" y="109"/>
                  </a:lnTo>
                  <a:lnTo>
                    <a:pt x="6" y="108"/>
                  </a:lnTo>
                  <a:lnTo>
                    <a:pt x="8" y="108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12" y="89"/>
                  </a:lnTo>
                  <a:lnTo>
                    <a:pt x="15" y="75"/>
                  </a:lnTo>
                  <a:lnTo>
                    <a:pt x="18" y="60"/>
                  </a:lnTo>
                  <a:lnTo>
                    <a:pt x="20" y="46"/>
                  </a:lnTo>
                  <a:lnTo>
                    <a:pt x="20" y="46"/>
                  </a:lnTo>
                  <a:lnTo>
                    <a:pt x="20" y="41"/>
                  </a:lnTo>
                  <a:lnTo>
                    <a:pt x="20" y="35"/>
                  </a:lnTo>
                  <a:lnTo>
                    <a:pt x="18" y="24"/>
                  </a:lnTo>
                  <a:lnTo>
                    <a:pt x="14" y="13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66" name="Freeform 720"/>
            <p:cNvSpPr/>
            <p:nvPr/>
          </p:nvSpPr>
          <p:spPr bwMode="auto">
            <a:xfrm>
              <a:off x="5392738" y="4365625"/>
              <a:ext cx="12700" cy="80963"/>
            </a:xfrm>
            <a:custGeom>
              <a:avLst/>
              <a:gdLst/>
              <a:ahLst/>
              <a:cxnLst>
                <a:cxn ang="0">
                  <a:pos x="25" y="4"/>
                </a:cxn>
                <a:cxn ang="0">
                  <a:pos x="25" y="4"/>
                </a:cxn>
                <a:cxn ang="0">
                  <a:pos x="25" y="2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19" y="0"/>
                </a:cxn>
                <a:cxn ang="0">
                  <a:pos x="17" y="1"/>
                </a:cxn>
                <a:cxn ang="0">
                  <a:pos x="16" y="2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4" y="24"/>
                </a:cxn>
                <a:cxn ang="0">
                  <a:pos x="11" y="43"/>
                </a:cxn>
                <a:cxn ang="0">
                  <a:pos x="4" y="80"/>
                </a:cxn>
                <a:cxn ang="0">
                  <a:pos x="4" y="80"/>
                </a:cxn>
                <a:cxn ang="0">
                  <a:pos x="1" y="96"/>
                </a:cxn>
                <a:cxn ang="0">
                  <a:pos x="0" y="114"/>
                </a:cxn>
                <a:cxn ang="0">
                  <a:pos x="1" y="147"/>
                </a:cxn>
                <a:cxn ang="0">
                  <a:pos x="1" y="147"/>
                </a:cxn>
                <a:cxn ang="0">
                  <a:pos x="1" y="149"/>
                </a:cxn>
                <a:cxn ang="0">
                  <a:pos x="2" y="150"/>
                </a:cxn>
                <a:cxn ang="0">
                  <a:pos x="5" y="151"/>
                </a:cxn>
                <a:cxn ang="0">
                  <a:pos x="7" y="151"/>
                </a:cxn>
                <a:cxn ang="0">
                  <a:pos x="8" y="151"/>
                </a:cxn>
                <a:cxn ang="0">
                  <a:pos x="10" y="150"/>
                </a:cxn>
                <a:cxn ang="0">
                  <a:pos x="11" y="149"/>
                </a:cxn>
                <a:cxn ang="0">
                  <a:pos x="11" y="147"/>
                </a:cxn>
                <a:cxn ang="0">
                  <a:pos x="11" y="147"/>
                </a:cxn>
                <a:cxn ang="0">
                  <a:pos x="11" y="126"/>
                </a:cxn>
                <a:cxn ang="0">
                  <a:pos x="11" y="107"/>
                </a:cxn>
                <a:cxn ang="0">
                  <a:pos x="13" y="86"/>
                </a:cxn>
                <a:cxn ang="0">
                  <a:pos x="16" y="65"/>
                </a:cxn>
                <a:cxn ang="0">
                  <a:pos x="16" y="65"/>
                </a:cxn>
                <a:cxn ang="0">
                  <a:pos x="22" y="35"/>
                </a:cxn>
                <a:cxn ang="0">
                  <a:pos x="24" y="20"/>
                </a:cxn>
                <a:cxn ang="0">
                  <a:pos x="25" y="4"/>
                </a:cxn>
                <a:cxn ang="0">
                  <a:pos x="25" y="4"/>
                </a:cxn>
              </a:cxnLst>
              <a:rect l="0" t="0" r="r" b="b"/>
              <a:pathLst>
                <a:path w="25" h="151">
                  <a:moveTo>
                    <a:pt x="25" y="4"/>
                  </a:moveTo>
                  <a:lnTo>
                    <a:pt x="25" y="4"/>
                  </a:lnTo>
                  <a:lnTo>
                    <a:pt x="25" y="2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4"/>
                  </a:lnTo>
                  <a:lnTo>
                    <a:pt x="11" y="43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" y="96"/>
                  </a:lnTo>
                  <a:lnTo>
                    <a:pt x="0" y="114"/>
                  </a:lnTo>
                  <a:lnTo>
                    <a:pt x="1" y="147"/>
                  </a:lnTo>
                  <a:lnTo>
                    <a:pt x="1" y="147"/>
                  </a:lnTo>
                  <a:lnTo>
                    <a:pt x="1" y="149"/>
                  </a:lnTo>
                  <a:lnTo>
                    <a:pt x="2" y="150"/>
                  </a:lnTo>
                  <a:lnTo>
                    <a:pt x="5" y="151"/>
                  </a:lnTo>
                  <a:lnTo>
                    <a:pt x="7" y="151"/>
                  </a:lnTo>
                  <a:lnTo>
                    <a:pt x="8" y="151"/>
                  </a:lnTo>
                  <a:lnTo>
                    <a:pt x="10" y="150"/>
                  </a:lnTo>
                  <a:lnTo>
                    <a:pt x="11" y="149"/>
                  </a:lnTo>
                  <a:lnTo>
                    <a:pt x="11" y="147"/>
                  </a:lnTo>
                  <a:lnTo>
                    <a:pt x="11" y="147"/>
                  </a:lnTo>
                  <a:lnTo>
                    <a:pt x="11" y="126"/>
                  </a:lnTo>
                  <a:lnTo>
                    <a:pt x="11" y="107"/>
                  </a:lnTo>
                  <a:lnTo>
                    <a:pt x="13" y="86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22" y="35"/>
                  </a:lnTo>
                  <a:lnTo>
                    <a:pt x="24" y="20"/>
                  </a:lnTo>
                  <a:lnTo>
                    <a:pt x="25" y="4"/>
                  </a:lnTo>
                  <a:lnTo>
                    <a:pt x="2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67" name="Freeform 721"/>
            <p:cNvSpPr/>
            <p:nvPr/>
          </p:nvSpPr>
          <p:spPr bwMode="auto">
            <a:xfrm>
              <a:off x="5421313" y="4389438"/>
              <a:ext cx="19050" cy="84138"/>
            </a:xfrm>
            <a:custGeom>
              <a:avLst/>
              <a:gdLst/>
              <a:ahLst/>
              <a:cxnLst>
                <a:cxn ang="0">
                  <a:pos x="29" y="2"/>
                </a:cxn>
                <a:cxn ang="0">
                  <a:pos x="29" y="2"/>
                </a:cxn>
                <a:cxn ang="0">
                  <a:pos x="22" y="16"/>
                </a:cxn>
                <a:cxn ang="0">
                  <a:pos x="18" y="30"/>
                </a:cxn>
                <a:cxn ang="0">
                  <a:pos x="15" y="46"/>
                </a:cxn>
                <a:cxn ang="0">
                  <a:pos x="13" y="61"/>
                </a:cxn>
                <a:cxn ang="0">
                  <a:pos x="13" y="61"/>
                </a:cxn>
                <a:cxn ang="0">
                  <a:pos x="8" y="85"/>
                </a:cxn>
                <a:cxn ang="0">
                  <a:pos x="4" y="109"/>
                </a:cxn>
                <a:cxn ang="0">
                  <a:pos x="1" y="133"/>
                </a:cxn>
                <a:cxn ang="0">
                  <a:pos x="0" y="157"/>
                </a:cxn>
                <a:cxn ang="0">
                  <a:pos x="0" y="157"/>
                </a:cxn>
                <a:cxn ang="0">
                  <a:pos x="0" y="158"/>
                </a:cxn>
                <a:cxn ang="0">
                  <a:pos x="1" y="160"/>
                </a:cxn>
                <a:cxn ang="0">
                  <a:pos x="2" y="161"/>
                </a:cxn>
                <a:cxn ang="0">
                  <a:pos x="4" y="161"/>
                </a:cxn>
                <a:cxn ang="0">
                  <a:pos x="6" y="161"/>
                </a:cxn>
                <a:cxn ang="0">
                  <a:pos x="7" y="160"/>
                </a:cxn>
                <a:cxn ang="0">
                  <a:pos x="8" y="158"/>
                </a:cxn>
                <a:cxn ang="0">
                  <a:pos x="9" y="157"/>
                </a:cxn>
                <a:cxn ang="0">
                  <a:pos x="9" y="157"/>
                </a:cxn>
                <a:cxn ang="0">
                  <a:pos x="10" y="137"/>
                </a:cxn>
                <a:cxn ang="0">
                  <a:pos x="14" y="117"/>
                </a:cxn>
                <a:cxn ang="0">
                  <a:pos x="20" y="78"/>
                </a:cxn>
                <a:cxn ang="0">
                  <a:pos x="20" y="78"/>
                </a:cxn>
                <a:cxn ang="0">
                  <a:pos x="22" y="59"/>
                </a:cxn>
                <a:cxn ang="0">
                  <a:pos x="25" y="42"/>
                </a:cxn>
                <a:cxn ang="0">
                  <a:pos x="30" y="24"/>
                </a:cxn>
                <a:cxn ang="0">
                  <a:pos x="33" y="15"/>
                </a:cxn>
                <a:cxn ang="0">
                  <a:pos x="37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37" y="3"/>
                </a:cxn>
                <a:cxn ang="0">
                  <a:pos x="36" y="2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9" y="2"/>
                </a:cxn>
              </a:cxnLst>
              <a:rect l="0" t="0" r="r" b="b"/>
              <a:pathLst>
                <a:path w="37" h="161">
                  <a:moveTo>
                    <a:pt x="29" y="2"/>
                  </a:moveTo>
                  <a:lnTo>
                    <a:pt x="29" y="2"/>
                  </a:lnTo>
                  <a:lnTo>
                    <a:pt x="22" y="16"/>
                  </a:lnTo>
                  <a:lnTo>
                    <a:pt x="18" y="30"/>
                  </a:lnTo>
                  <a:lnTo>
                    <a:pt x="15" y="46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8" y="85"/>
                  </a:lnTo>
                  <a:lnTo>
                    <a:pt x="4" y="109"/>
                  </a:lnTo>
                  <a:lnTo>
                    <a:pt x="1" y="133"/>
                  </a:lnTo>
                  <a:lnTo>
                    <a:pt x="0" y="157"/>
                  </a:lnTo>
                  <a:lnTo>
                    <a:pt x="0" y="157"/>
                  </a:lnTo>
                  <a:lnTo>
                    <a:pt x="0" y="158"/>
                  </a:lnTo>
                  <a:lnTo>
                    <a:pt x="1" y="160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7" y="160"/>
                  </a:lnTo>
                  <a:lnTo>
                    <a:pt x="8" y="158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0" y="137"/>
                  </a:lnTo>
                  <a:lnTo>
                    <a:pt x="14" y="117"/>
                  </a:lnTo>
                  <a:lnTo>
                    <a:pt x="20" y="78"/>
                  </a:lnTo>
                  <a:lnTo>
                    <a:pt x="20" y="78"/>
                  </a:lnTo>
                  <a:lnTo>
                    <a:pt x="22" y="59"/>
                  </a:lnTo>
                  <a:lnTo>
                    <a:pt x="25" y="42"/>
                  </a:lnTo>
                  <a:lnTo>
                    <a:pt x="30" y="24"/>
                  </a:lnTo>
                  <a:lnTo>
                    <a:pt x="33" y="15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68" name="Freeform 722"/>
            <p:cNvSpPr/>
            <p:nvPr/>
          </p:nvSpPr>
          <p:spPr bwMode="auto">
            <a:xfrm>
              <a:off x="5461001" y="4381500"/>
              <a:ext cx="22225" cy="125413"/>
            </a:xfrm>
            <a:custGeom>
              <a:avLst/>
              <a:gdLst/>
              <a:ahLst/>
              <a:cxnLst>
                <a:cxn ang="0">
                  <a:pos x="33" y="5"/>
                </a:cxn>
                <a:cxn ang="0">
                  <a:pos x="33" y="5"/>
                </a:cxn>
                <a:cxn ang="0">
                  <a:pos x="31" y="16"/>
                </a:cxn>
                <a:cxn ang="0">
                  <a:pos x="28" y="21"/>
                </a:cxn>
                <a:cxn ang="0">
                  <a:pos x="25" y="25"/>
                </a:cxn>
                <a:cxn ang="0">
                  <a:pos x="23" y="32"/>
                </a:cxn>
                <a:cxn ang="0">
                  <a:pos x="23" y="32"/>
                </a:cxn>
                <a:cxn ang="0">
                  <a:pos x="17" y="67"/>
                </a:cxn>
                <a:cxn ang="0">
                  <a:pos x="17" y="67"/>
                </a:cxn>
                <a:cxn ang="0">
                  <a:pos x="13" y="96"/>
                </a:cxn>
                <a:cxn ang="0">
                  <a:pos x="10" y="124"/>
                </a:cxn>
                <a:cxn ang="0">
                  <a:pos x="10" y="124"/>
                </a:cxn>
                <a:cxn ang="0">
                  <a:pos x="6" y="152"/>
                </a:cxn>
                <a:cxn ang="0">
                  <a:pos x="3" y="179"/>
                </a:cxn>
                <a:cxn ang="0">
                  <a:pos x="1" y="206"/>
                </a:cxn>
                <a:cxn ang="0">
                  <a:pos x="0" y="232"/>
                </a:cxn>
                <a:cxn ang="0">
                  <a:pos x="0" y="232"/>
                </a:cxn>
                <a:cxn ang="0">
                  <a:pos x="0" y="235"/>
                </a:cxn>
                <a:cxn ang="0">
                  <a:pos x="1" y="237"/>
                </a:cxn>
                <a:cxn ang="0">
                  <a:pos x="3" y="237"/>
                </a:cxn>
                <a:cxn ang="0">
                  <a:pos x="5" y="238"/>
                </a:cxn>
                <a:cxn ang="0">
                  <a:pos x="6" y="237"/>
                </a:cxn>
                <a:cxn ang="0">
                  <a:pos x="8" y="237"/>
                </a:cxn>
                <a:cxn ang="0">
                  <a:pos x="9" y="235"/>
                </a:cxn>
                <a:cxn ang="0">
                  <a:pos x="9" y="232"/>
                </a:cxn>
                <a:cxn ang="0">
                  <a:pos x="9" y="232"/>
                </a:cxn>
                <a:cxn ang="0">
                  <a:pos x="10" y="201"/>
                </a:cxn>
                <a:cxn ang="0">
                  <a:pos x="13" y="170"/>
                </a:cxn>
                <a:cxn ang="0">
                  <a:pos x="17" y="141"/>
                </a:cxn>
                <a:cxn ang="0">
                  <a:pos x="21" y="110"/>
                </a:cxn>
                <a:cxn ang="0">
                  <a:pos x="21" y="110"/>
                </a:cxn>
                <a:cxn ang="0">
                  <a:pos x="25" y="81"/>
                </a:cxn>
                <a:cxn ang="0">
                  <a:pos x="26" y="67"/>
                </a:cxn>
                <a:cxn ang="0">
                  <a:pos x="30" y="53"/>
                </a:cxn>
                <a:cxn ang="0">
                  <a:pos x="30" y="53"/>
                </a:cxn>
                <a:cxn ang="0">
                  <a:pos x="33" y="40"/>
                </a:cxn>
                <a:cxn ang="0">
                  <a:pos x="36" y="29"/>
                </a:cxn>
                <a:cxn ang="0">
                  <a:pos x="40" y="18"/>
                </a:cxn>
                <a:cxn ang="0">
                  <a:pos x="42" y="5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5" y="2"/>
                </a:cxn>
                <a:cxn ang="0">
                  <a:pos x="34" y="3"/>
                </a:cxn>
                <a:cxn ang="0">
                  <a:pos x="33" y="5"/>
                </a:cxn>
                <a:cxn ang="0">
                  <a:pos x="33" y="5"/>
                </a:cxn>
              </a:cxnLst>
              <a:rect l="0" t="0" r="r" b="b"/>
              <a:pathLst>
                <a:path w="42" h="238">
                  <a:moveTo>
                    <a:pt x="33" y="5"/>
                  </a:moveTo>
                  <a:lnTo>
                    <a:pt x="33" y="5"/>
                  </a:lnTo>
                  <a:lnTo>
                    <a:pt x="31" y="16"/>
                  </a:lnTo>
                  <a:lnTo>
                    <a:pt x="28" y="21"/>
                  </a:lnTo>
                  <a:lnTo>
                    <a:pt x="25" y="25"/>
                  </a:lnTo>
                  <a:lnTo>
                    <a:pt x="23" y="32"/>
                  </a:lnTo>
                  <a:lnTo>
                    <a:pt x="23" y="32"/>
                  </a:lnTo>
                  <a:lnTo>
                    <a:pt x="17" y="67"/>
                  </a:lnTo>
                  <a:lnTo>
                    <a:pt x="17" y="67"/>
                  </a:lnTo>
                  <a:lnTo>
                    <a:pt x="13" y="9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6" y="152"/>
                  </a:lnTo>
                  <a:lnTo>
                    <a:pt x="3" y="179"/>
                  </a:lnTo>
                  <a:lnTo>
                    <a:pt x="1" y="206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0" y="235"/>
                  </a:lnTo>
                  <a:lnTo>
                    <a:pt x="1" y="237"/>
                  </a:lnTo>
                  <a:lnTo>
                    <a:pt x="3" y="237"/>
                  </a:lnTo>
                  <a:lnTo>
                    <a:pt x="5" y="238"/>
                  </a:lnTo>
                  <a:lnTo>
                    <a:pt x="6" y="237"/>
                  </a:lnTo>
                  <a:lnTo>
                    <a:pt x="8" y="237"/>
                  </a:lnTo>
                  <a:lnTo>
                    <a:pt x="9" y="235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10" y="201"/>
                  </a:lnTo>
                  <a:lnTo>
                    <a:pt x="13" y="170"/>
                  </a:lnTo>
                  <a:lnTo>
                    <a:pt x="17" y="141"/>
                  </a:lnTo>
                  <a:lnTo>
                    <a:pt x="21" y="110"/>
                  </a:lnTo>
                  <a:lnTo>
                    <a:pt x="21" y="110"/>
                  </a:lnTo>
                  <a:lnTo>
                    <a:pt x="25" y="81"/>
                  </a:lnTo>
                  <a:lnTo>
                    <a:pt x="26" y="67"/>
                  </a:lnTo>
                  <a:lnTo>
                    <a:pt x="30" y="53"/>
                  </a:lnTo>
                  <a:lnTo>
                    <a:pt x="30" y="53"/>
                  </a:lnTo>
                  <a:lnTo>
                    <a:pt x="33" y="40"/>
                  </a:lnTo>
                  <a:lnTo>
                    <a:pt x="36" y="29"/>
                  </a:lnTo>
                  <a:lnTo>
                    <a:pt x="40" y="18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5" y="2"/>
                  </a:lnTo>
                  <a:lnTo>
                    <a:pt x="34" y="3"/>
                  </a:lnTo>
                  <a:lnTo>
                    <a:pt x="33" y="5"/>
                  </a:lnTo>
                  <a:lnTo>
                    <a:pt x="3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69" name="Freeform 723"/>
            <p:cNvSpPr/>
            <p:nvPr/>
          </p:nvSpPr>
          <p:spPr bwMode="auto">
            <a:xfrm>
              <a:off x="5483226" y="4329113"/>
              <a:ext cx="38100" cy="220663"/>
            </a:xfrm>
            <a:custGeom>
              <a:avLst/>
              <a:gdLst/>
              <a:ahLst/>
              <a:cxnLst>
                <a:cxn ang="0">
                  <a:pos x="65" y="1"/>
                </a:cxn>
                <a:cxn ang="0">
                  <a:pos x="56" y="18"/>
                </a:cxn>
                <a:cxn ang="0">
                  <a:pos x="50" y="38"/>
                </a:cxn>
                <a:cxn ang="0">
                  <a:pos x="46" y="78"/>
                </a:cxn>
                <a:cxn ang="0">
                  <a:pos x="25" y="213"/>
                </a:cxn>
                <a:cxn ang="0">
                  <a:pos x="18" y="243"/>
                </a:cxn>
                <a:cxn ang="0">
                  <a:pos x="8" y="300"/>
                </a:cxn>
                <a:cxn ang="0">
                  <a:pos x="4" y="330"/>
                </a:cxn>
                <a:cxn ang="0">
                  <a:pos x="1" y="363"/>
                </a:cxn>
                <a:cxn ang="0">
                  <a:pos x="1" y="386"/>
                </a:cxn>
                <a:cxn ang="0">
                  <a:pos x="7" y="407"/>
                </a:cxn>
                <a:cxn ang="0">
                  <a:pos x="13" y="415"/>
                </a:cxn>
                <a:cxn ang="0">
                  <a:pos x="14" y="417"/>
                </a:cxn>
                <a:cxn ang="0">
                  <a:pos x="18" y="417"/>
                </a:cxn>
                <a:cxn ang="0">
                  <a:pos x="20" y="413"/>
                </a:cxn>
                <a:cxn ang="0">
                  <a:pos x="19" y="409"/>
                </a:cxn>
                <a:cxn ang="0">
                  <a:pos x="15" y="403"/>
                </a:cxn>
                <a:cxn ang="0">
                  <a:pos x="11" y="390"/>
                </a:cxn>
                <a:cxn ang="0">
                  <a:pos x="11" y="370"/>
                </a:cxn>
                <a:cxn ang="0">
                  <a:pos x="12" y="356"/>
                </a:cxn>
                <a:cxn ang="0">
                  <a:pos x="13" y="327"/>
                </a:cxn>
                <a:cxn ang="0">
                  <a:pos x="17" y="298"/>
                </a:cxn>
                <a:cxn ang="0">
                  <a:pos x="27" y="248"/>
                </a:cxn>
                <a:cxn ang="0">
                  <a:pos x="36" y="197"/>
                </a:cxn>
                <a:cxn ang="0">
                  <a:pos x="55" y="90"/>
                </a:cxn>
                <a:cxn ang="0">
                  <a:pos x="57" y="69"/>
                </a:cxn>
                <a:cxn ang="0">
                  <a:pos x="60" y="36"/>
                </a:cxn>
                <a:cxn ang="0">
                  <a:pos x="67" y="16"/>
                </a:cxn>
                <a:cxn ang="0">
                  <a:pos x="72" y="8"/>
                </a:cxn>
                <a:cxn ang="0">
                  <a:pos x="73" y="4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5" y="1"/>
                </a:cxn>
              </a:cxnLst>
              <a:rect l="0" t="0" r="r" b="b"/>
              <a:pathLst>
                <a:path w="73" h="417">
                  <a:moveTo>
                    <a:pt x="65" y="1"/>
                  </a:moveTo>
                  <a:lnTo>
                    <a:pt x="65" y="1"/>
                  </a:lnTo>
                  <a:lnTo>
                    <a:pt x="60" y="9"/>
                  </a:lnTo>
                  <a:lnTo>
                    <a:pt x="56" y="18"/>
                  </a:lnTo>
                  <a:lnTo>
                    <a:pt x="53" y="28"/>
                  </a:lnTo>
                  <a:lnTo>
                    <a:pt x="50" y="38"/>
                  </a:lnTo>
                  <a:lnTo>
                    <a:pt x="49" y="58"/>
                  </a:lnTo>
                  <a:lnTo>
                    <a:pt x="46" y="78"/>
                  </a:lnTo>
                  <a:lnTo>
                    <a:pt x="46" y="78"/>
                  </a:lnTo>
                  <a:lnTo>
                    <a:pt x="25" y="213"/>
                  </a:lnTo>
                  <a:lnTo>
                    <a:pt x="25" y="213"/>
                  </a:lnTo>
                  <a:lnTo>
                    <a:pt x="18" y="243"/>
                  </a:lnTo>
                  <a:lnTo>
                    <a:pt x="13" y="272"/>
                  </a:lnTo>
                  <a:lnTo>
                    <a:pt x="8" y="300"/>
                  </a:lnTo>
                  <a:lnTo>
                    <a:pt x="4" y="330"/>
                  </a:lnTo>
                  <a:lnTo>
                    <a:pt x="4" y="330"/>
                  </a:lnTo>
                  <a:lnTo>
                    <a:pt x="2" y="352"/>
                  </a:lnTo>
                  <a:lnTo>
                    <a:pt x="1" y="363"/>
                  </a:lnTo>
                  <a:lnTo>
                    <a:pt x="0" y="375"/>
                  </a:lnTo>
                  <a:lnTo>
                    <a:pt x="1" y="386"/>
                  </a:lnTo>
                  <a:lnTo>
                    <a:pt x="3" y="397"/>
                  </a:lnTo>
                  <a:lnTo>
                    <a:pt x="7" y="407"/>
                  </a:lnTo>
                  <a:lnTo>
                    <a:pt x="10" y="411"/>
                  </a:lnTo>
                  <a:lnTo>
                    <a:pt x="13" y="415"/>
                  </a:lnTo>
                  <a:lnTo>
                    <a:pt x="13" y="415"/>
                  </a:lnTo>
                  <a:lnTo>
                    <a:pt x="14" y="417"/>
                  </a:lnTo>
                  <a:lnTo>
                    <a:pt x="16" y="417"/>
                  </a:lnTo>
                  <a:lnTo>
                    <a:pt x="18" y="417"/>
                  </a:lnTo>
                  <a:lnTo>
                    <a:pt x="19" y="416"/>
                  </a:lnTo>
                  <a:lnTo>
                    <a:pt x="20" y="413"/>
                  </a:lnTo>
                  <a:lnTo>
                    <a:pt x="20" y="411"/>
                  </a:lnTo>
                  <a:lnTo>
                    <a:pt x="19" y="409"/>
                  </a:lnTo>
                  <a:lnTo>
                    <a:pt x="19" y="409"/>
                  </a:lnTo>
                  <a:lnTo>
                    <a:pt x="15" y="403"/>
                  </a:lnTo>
                  <a:lnTo>
                    <a:pt x="13" y="397"/>
                  </a:lnTo>
                  <a:lnTo>
                    <a:pt x="11" y="390"/>
                  </a:lnTo>
                  <a:lnTo>
                    <a:pt x="11" y="383"/>
                  </a:lnTo>
                  <a:lnTo>
                    <a:pt x="11" y="370"/>
                  </a:lnTo>
                  <a:lnTo>
                    <a:pt x="12" y="356"/>
                  </a:lnTo>
                  <a:lnTo>
                    <a:pt x="12" y="356"/>
                  </a:lnTo>
                  <a:lnTo>
                    <a:pt x="12" y="342"/>
                  </a:lnTo>
                  <a:lnTo>
                    <a:pt x="13" y="327"/>
                  </a:lnTo>
                  <a:lnTo>
                    <a:pt x="17" y="298"/>
                  </a:lnTo>
                  <a:lnTo>
                    <a:pt x="17" y="298"/>
                  </a:lnTo>
                  <a:lnTo>
                    <a:pt x="22" y="273"/>
                  </a:lnTo>
                  <a:lnTo>
                    <a:pt x="27" y="248"/>
                  </a:lnTo>
                  <a:lnTo>
                    <a:pt x="32" y="223"/>
                  </a:lnTo>
                  <a:lnTo>
                    <a:pt x="36" y="197"/>
                  </a:lnTo>
                  <a:lnTo>
                    <a:pt x="36" y="197"/>
                  </a:lnTo>
                  <a:lnTo>
                    <a:pt x="55" y="90"/>
                  </a:lnTo>
                  <a:lnTo>
                    <a:pt x="55" y="90"/>
                  </a:lnTo>
                  <a:lnTo>
                    <a:pt x="57" y="69"/>
                  </a:lnTo>
                  <a:lnTo>
                    <a:pt x="59" y="47"/>
                  </a:lnTo>
                  <a:lnTo>
                    <a:pt x="60" y="36"/>
                  </a:lnTo>
                  <a:lnTo>
                    <a:pt x="63" y="26"/>
                  </a:lnTo>
                  <a:lnTo>
                    <a:pt x="67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6"/>
                  </a:lnTo>
                  <a:lnTo>
                    <a:pt x="73" y="4"/>
                  </a:lnTo>
                  <a:lnTo>
                    <a:pt x="71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70" name="Freeform 724"/>
            <p:cNvSpPr/>
            <p:nvPr/>
          </p:nvSpPr>
          <p:spPr bwMode="auto">
            <a:xfrm>
              <a:off x="5516563" y="4291013"/>
              <a:ext cx="46038" cy="268288"/>
            </a:xfrm>
            <a:custGeom>
              <a:avLst/>
              <a:gdLst/>
              <a:ahLst/>
              <a:cxnLst>
                <a:cxn ang="0">
                  <a:pos x="75" y="3"/>
                </a:cxn>
                <a:cxn ang="0">
                  <a:pos x="61" y="44"/>
                </a:cxn>
                <a:cxn ang="0">
                  <a:pos x="58" y="58"/>
                </a:cxn>
                <a:cxn ang="0">
                  <a:pos x="56" y="84"/>
                </a:cxn>
                <a:cxn ang="0">
                  <a:pos x="56" y="111"/>
                </a:cxn>
                <a:cxn ang="0">
                  <a:pos x="52" y="180"/>
                </a:cxn>
                <a:cxn ang="0">
                  <a:pos x="41" y="249"/>
                </a:cxn>
                <a:cxn ang="0">
                  <a:pos x="33" y="280"/>
                </a:cxn>
                <a:cxn ang="0">
                  <a:pos x="17" y="343"/>
                </a:cxn>
                <a:cxn ang="0">
                  <a:pos x="4" y="408"/>
                </a:cxn>
                <a:cxn ang="0">
                  <a:pos x="1" y="440"/>
                </a:cxn>
                <a:cxn ang="0">
                  <a:pos x="0" y="472"/>
                </a:cxn>
                <a:cxn ang="0">
                  <a:pos x="4" y="504"/>
                </a:cxn>
                <a:cxn ang="0">
                  <a:pos x="4" y="506"/>
                </a:cxn>
                <a:cxn ang="0">
                  <a:pos x="7" y="507"/>
                </a:cxn>
                <a:cxn ang="0">
                  <a:pos x="12" y="505"/>
                </a:cxn>
                <a:cxn ang="0">
                  <a:pos x="13" y="501"/>
                </a:cxn>
                <a:cxn ang="0">
                  <a:pos x="10" y="485"/>
                </a:cxn>
                <a:cxn ang="0">
                  <a:pos x="9" y="453"/>
                </a:cxn>
                <a:cxn ang="0">
                  <a:pos x="11" y="420"/>
                </a:cxn>
                <a:cxn ang="0">
                  <a:pos x="20" y="371"/>
                </a:cxn>
                <a:cxn ang="0">
                  <a:pos x="36" y="306"/>
                </a:cxn>
                <a:cxn ang="0">
                  <a:pos x="52" y="243"/>
                </a:cxn>
                <a:cxn ang="0">
                  <a:pos x="57" y="214"/>
                </a:cxn>
                <a:cxn ang="0">
                  <a:pos x="63" y="157"/>
                </a:cxn>
                <a:cxn ang="0">
                  <a:pos x="65" y="128"/>
                </a:cxn>
                <a:cxn ang="0">
                  <a:pos x="66" y="67"/>
                </a:cxn>
                <a:cxn ang="0">
                  <a:pos x="67" y="60"/>
                </a:cxn>
                <a:cxn ang="0">
                  <a:pos x="73" y="36"/>
                </a:cxn>
                <a:cxn ang="0">
                  <a:pos x="84" y="6"/>
                </a:cxn>
                <a:cxn ang="0">
                  <a:pos x="85" y="4"/>
                </a:cxn>
                <a:cxn ang="0">
                  <a:pos x="83" y="1"/>
                </a:cxn>
                <a:cxn ang="0">
                  <a:pos x="77" y="1"/>
                </a:cxn>
                <a:cxn ang="0">
                  <a:pos x="75" y="3"/>
                </a:cxn>
              </a:cxnLst>
              <a:rect l="0" t="0" r="r" b="b"/>
              <a:pathLst>
                <a:path w="85" h="507">
                  <a:moveTo>
                    <a:pt x="75" y="3"/>
                  </a:moveTo>
                  <a:lnTo>
                    <a:pt x="75" y="3"/>
                  </a:lnTo>
                  <a:lnTo>
                    <a:pt x="65" y="31"/>
                  </a:lnTo>
                  <a:lnTo>
                    <a:pt x="61" y="44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56" y="72"/>
                  </a:lnTo>
                  <a:lnTo>
                    <a:pt x="56" y="84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5" y="145"/>
                  </a:lnTo>
                  <a:lnTo>
                    <a:pt x="52" y="180"/>
                  </a:lnTo>
                  <a:lnTo>
                    <a:pt x="47" y="214"/>
                  </a:lnTo>
                  <a:lnTo>
                    <a:pt x="41" y="249"/>
                  </a:lnTo>
                  <a:lnTo>
                    <a:pt x="41" y="249"/>
                  </a:lnTo>
                  <a:lnTo>
                    <a:pt x="33" y="280"/>
                  </a:lnTo>
                  <a:lnTo>
                    <a:pt x="25" y="312"/>
                  </a:lnTo>
                  <a:lnTo>
                    <a:pt x="17" y="343"/>
                  </a:lnTo>
                  <a:lnTo>
                    <a:pt x="10" y="375"/>
                  </a:lnTo>
                  <a:lnTo>
                    <a:pt x="4" y="408"/>
                  </a:lnTo>
                  <a:lnTo>
                    <a:pt x="2" y="423"/>
                  </a:lnTo>
                  <a:lnTo>
                    <a:pt x="1" y="440"/>
                  </a:lnTo>
                  <a:lnTo>
                    <a:pt x="0" y="455"/>
                  </a:lnTo>
                  <a:lnTo>
                    <a:pt x="0" y="472"/>
                  </a:lnTo>
                  <a:lnTo>
                    <a:pt x="1" y="487"/>
                  </a:lnTo>
                  <a:lnTo>
                    <a:pt x="4" y="504"/>
                  </a:lnTo>
                  <a:lnTo>
                    <a:pt x="4" y="504"/>
                  </a:lnTo>
                  <a:lnTo>
                    <a:pt x="4" y="506"/>
                  </a:lnTo>
                  <a:lnTo>
                    <a:pt x="6" y="507"/>
                  </a:lnTo>
                  <a:lnTo>
                    <a:pt x="7" y="507"/>
                  </a:lnTo>
                  <a:lnTo>
                    <a:pt x="9" y="507"/>
                  </a:lnTo>
                  <a:lnTo>
                    <a:pt x="12" y="505"/>
                  </a:lnTo>
                  <a:lnTo>
                    <a:pt x="12" y="503"/>
                  </a:lnTo>
                  <a:lnTo>
                    <a:pt x="13" y="501"/>
                  </a:lnTo>
                  <a:lnTo>
                    <a:pt x="13" y="501"/>
                  </a:lnTo>
                  <a:lnTo>
                    <a:pt x="10" y="485"/>
                  </a:lnTo>
                  <a:lnTo>
                    <a:pt x="9" y="469"/>
                  </a:lnTo>
                  <a:lnTo>
                    <a:pt x="9" y="453"/>
                  </a:lnTo>
                  <a:lnTo>
                    <a:pt x="10" y="437"/>
                  </a:lnTo>
                  <a:lnTo>
                    <a:pt x="11" y="420"/>
                  </a:lnTo>
                  <a:lnTo>
                    <a:pt x="13" y="403"/>
                  </a:lnTo>
                  <a:lnTo>
                    <a:pt x="20" y="371"/>
                  </a:lnTo>
                  <a:lnTo>
                    <a:pt x="28" y="338"/>
                  </a:lnTo>
                  <a:lnTo>
                    <a:pt x="36" y="306"/>
                  </a:lnTo>
                  <a:lnTo>
                    <a:pt x="44" y="274"/>
                  </a:lnTo>
                  <a:lnTo>
                    <a:pt x="52" y="243"/>
                  </a:lnTo>
                  <a:lnTo>
                    <a:pt x="52" y="243"/>
                  </a:lnTo>
                  <a:lnTo>
                    <a:pt x="57" y="214"/>
                  </a:lnTo>
                  <a:lnTo>
                    <a:pt x="61" y="186"/>
                  </a:lnTo>
                  <a:lnTo>
                    <a:pt x="63" y="157"/>
                  </a:lnTo>
                  <a:lnTo>
                    <a:pt x="65" y="128"/>
                  </a:lnTo>
                  <a:lnTo>
                    <a:pt x="65" y="128"/>
                  </a:lnTo>
                  <a:lnTo>
                    <a:pt x="65" y="98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7" y="60"/>
                  </a:lnTo>
                  <a:lnTo>
                    <a:pt x="68" y="51"/>
                  </a:lnTo>
                  <a:lnTo>
                    <a:pt x="73" y="36"/>
                  </a:lnTo>
                  <a:lnTo>
                    <a:pt x="78" y="20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5" y="4"/>
                  </a:lnTo>
                  <a:lnTo>
                    <a:pt x="84" y="2"/>
                  </a:lnTo>
                  <a:lnTo>
                    <a:pt x="83" y="1"/>
                  </a:lnTo>
                  <a:lnTo>
                    <a:pt x="82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5" y="3"/>
                  </a:lnTo>
                  <a:lnTo>
                    <a:pt x="7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71" name="Freeform 725"/>
            <p:cNvSpPr/>
            <p:nvPr/>
          </p:nvSpPr>
          <p:spPr bwMode="auto">
            <a:xfrm>
              <a:off x="5546726" y="4252913"/>
              <a:ext cx="60325" cy="376238"/>
            </a:xfrm>
            <a:custGeom>
              <a:avLst/>
              <a:gdLst/>
              <a:ahLst/>
              <a:cxnLst>
                <a:cxn ang="0">
                  <a:pos x="104" y="5"/>
                </a:cxn>
                <a:cxn ang="0">
                  <a:pos x="104" y="5"/>
                </a:cxn>
                <a:cxn ang="0">
                  <a:pos x="103" y="28"/>
                </a:cxn>
                <a:cxn ang="0">
                  <a:pos x="101" y="51"/>
                </a:cxn>
                <a:cxn ang="0">
                  <a:pos x="98" y="74"/>
                </a:cxn>
                <a:cxn ang="0">
                  <a:pos x="95" y="95"/>
                </a:cxn>
                <a:cxn ang="0">
                  <a:pos x="86" y="141"/>
                </a:cxn>
                <a:cxn ang="0">
                  <a:pos x="78" y="185"/>
                </a:cxn>
                <a:cxn ang="0">
                  <a:pos x="78" y="185"/>
                </a:cxn>
                <a:cxn ang="0">
                  <a:pos x="64" y="275"/>
                </a:cxn>
                <a:cxn ang="0">
                  <a:pos x="48" y="364"/>
                </a:cxn>
                <a:cxn ang="0">
                  <a:pos x="48" y="364"/>
                </a:cxn>
                <a:cxn ang="0">
                  <a:pos x="39" y="407"/>
                </a:cxn>
                <a:cxn ang="0">
                  <a:pos x="29" y="451"/>
                </a:cxn>
                <a:cxn ang="0">
                  <a:pos x="19" y="495"/>
                </a:cxn>
                <a:cxn ang="0">
                  <a:pos x="11" y="538"/>
                </a:cxn>
                <a:cxn ang="0">
                  <a:pos x="11" y="538"/>
                </a:cxn>
                <a:cxn ang="0">
                  <a:pos x="4" y="580"/>
                </a:cxn>
                <a:cxn ang="0">
                  <a:pos x="1" y="600"/>
                </a:cxn>
                <a:cxn ang="0">
                  <a:pos x="0" y="621"/>
                </a:cxn>
                <a:cxn ang="0">
                  <a:pos x="0" y="707"/>
                </a:cxn>
                <a:cxn ang="0">
                  <a:pos x="0" y="707"/>
                </a:cxn>
                <a:cxn ang="0">
                  <a:pos x="0" y="709"/>
                </a:cxn>
                <a:cxn ang="0">
                  <a:pos x="1" y="710"/>
                </a:cxn>
                <a:cxn ang="0">
                  <a:pos x="3" y="711"/>
                </a:cxn>
                <a:cxn ang="0">
                  <a:pos x="5" y="712"/>
                </a:cxn>
                <a:cxn ang="0">
                  <a:pos x="6" y="711"/>
                </a:cxn>
                <a:cxn ang="0">
                  <a:pos x="8" y="710"/>
                </a:cxn>
                <a:cxn ang="0">
                  <a:pos x="9" y="709"/>
                </a:cxn>
                <a:cxn ang="0">
                  <a:pos x="9" y="707"/>
                </a:cxn>
                <a:cxn ang="0">
                  <a:pos x="9" y="621"/>
                </a:cxn>
                <a:cxn ang="0">
                  <a:pos x="9" y="621"/>
                </a:cxn>
                <a:cxn ang="0">
                  <a:pos x="10" y="609"/>
                </a:cxn>
                <a:cxn ang="0">
                  <a:pos x="11" y="596"/>
                </a:cxn>
                <a:cxn ang="0">
                  <a:pos x="14" y="572"/>
                </a:cxn>
                <a:cxn ang="0">
                  <a:pos x="22" y="523"/>
                </a:cxn>
                <a:cxn ang="0">
                  <a:pos x="22" y="523"/>
                </a:cxn>
                <a:cxn ang="0">
                  <a:pos x="32" y="480"/>
                </a:cxn>
                <a:cxn ang="0">
                  <a:pos x="41" y="436"/>
                </a:cxn>
                <a:cxn ang="0">
                  <a:pos x="51" y="392"/>
                </a:cxn>
                <a:cxn ang="0">
                  <a:pos x="61" y="348"/>
                </a:cxn>
                <a:cxn ang="0">
                  <a:pos x="61" y="348"/>
                </a:cxn>
                <a:cxn ang="0">
                  <a:pos x="76" y="260"/>
                </a:cxn>
                <a:cxn ang="0">
                  <a:pos x="91" y="171"/>
                </a:cxn>
                <a:cxn ang="0">
                  <a:pos x="91" y="171"/>
                </a:cxn>
                <a:cxn ang="0">
                  <a:pos x="98" y="129"/>
                </a:cxn>
                <a:cxn ang="0">
                  <a:pos x="105" y="88"/>
                </a:cxn>
                <a:cxn ang="0">
                  <a:pos x="108" y="67"/>
                </a:cxn>
                <a:cxn ang="0">
                  <a:pos x="111" y="47"/>
                </a:cxn>
                <a:cxn ang="0">
                  <a:pos x="112" y="26"/>
                </a:cxn>
                <a:cxn ang="0">
                  <a:pos x="113" y="5"/>
                </a:cxn>
                <a:cxn ang="0">
                  <a:pos x="113" y="5"/>
                </a:cxn>
                <a:cxn ang="0">
                  <a:pos x="113" y="3"/>
                </a:cxn>
                <a:cxn ang="0">
                  <a:pos x="112" y="1"/>
                </a:cxn>
                <a:cxn ang="0">
                  <a:pos x="110" y="1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105" y="1"/>
                </a:cxn>
                <a:cxn ang="0">
                  <a:pos x="104" y="3"/>
                </a:cxn>
                <a:cxn ang="0">
                  <a:pos x="104" y="5"/>
                </a:cxn>
                <a:cxn ang="0">
                  <a:pos x="104" y="5"/>
                </a:cxn>
              </a:cxnLst>
              <a:rect l="0" t="0" r="r" b="b"/>
              <a:pathLst>
                <a:path w="113" h="712">
                  <a:moveTo>
                    <a:pt x="104" y="5"/>
                  </a:moveTo>
                  <a:lnTo>
                    <a:pt x="104" y="5"/>
                  </a:lnTo>
                  <a:lnTo>
                    <a:pt x="103" y="28"/>
                  </a:lnTo>
                  <a:lnTo>
                    <a:pt x="101" y="51"/>
                  </a:lnTo>
                  <a:lnTo>
                    <a:pt x="98" y="74"/>
                  </a:lnTo>
                  <a:lnTo>
                    <a:pt x="95" y="95"/>
                  </a:lnTo>
                  <a:lnTo>
                    <a:pt x="86" y="141"/>
                  </a:lnTo>
                  <a:lnTo>
                    <a:pt x="78" y="185"/>
                  </a:lnTo>
                  <a:lnTo>
                    <a:pt x="78" y="185"/>
                  </a:lnTo>
                  <a:lnTo>
                    <a:pt x="64" y="275"/>
                  </a:lnTo>
                  <a:lnTo>
                    <a:pt x="48" y="364"/>
                  </a:lnTo>
                  <a:lnTo>
                    <a:pt x="48" y="364"/>
                  </a:lnTo>
                  <a:lnTo>
                    <a:pt x="39" y="407"/>
                  </a:lnTo>
                  <a:lnTo>
                    <a:pt x="29" y="451"/>
                  </a:lnTo>
                  <a:lnTo>
                    <a:pt x="19" y="495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4" y="580"/>
                  </a:lnTo>
                  <a:lnTo>
                    <a:pt x="1" y="600"/>
                  </a:lnTo>
                  <a:lnTo>
                    <a:pt x="0" y="621"/>
                  </a:lnTo>
                  <a:lnTo>
                    <a:pt x="0" y="707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1" y="710"/>
                  </a:lnTo>
                  <a:lnTo>
                    <a:pt x="3" y="711"/>
                  </a:lnTo>
                  <a:lnTo>
                    <a:pt x="5" y="712"/>
                  </a:lnTo>
                  <a:lnTo>
                    <a:pt x="6" y="711"/>
                  </a:lnTo>
                  <a:lnTo>
                    <a:pt x="8" y="710"/>
                  </a:lnTo>
                  <a:lnTo>
                    <a:pt x="9" y="709"/>
                  </a:lnTo>
                  <a:lnTo>
                    <a:pt x="9" y="707"/>
                  </a:lnTo>
                  <a:lnTo>
                    <a:pt x="9" y="621"/>
                  </a:lnTo>
                  <a:lnTo>
                    <a:pt x="9" y="621"/>
                  </a:lnTo>
                  <a:lnTo>
                    <a:pt x="10" y="609"/>
                  </a:lnTo>
                  <a:lnTo>
                    <a:pt x="11" y="596"/>
                  </a:lnTo>
                  <a:lnTo>
                    <a:pt x="14" y="572"/>
                  </a:lnTo>
                  <a:lnTo>
                    <a:pt x="22" y="523"/>
                  </a:lnTo>
                  <a:lnTo>
                    <a:pt x="22" y="523"/>
                  </a:lnTo>
                  <a:lnTo>
                    <a:pt x="32" y="480"/>
                  </a:lnTo>
                  <a:lnTo>
                    <a:pt x="41" y="436"/>
                  </a:lnTo>
                  <a:lnTo>
                    <a:pt x="51" y="392"/>
                  </a:lnTo>
                  <a:lnTo>
                    <a:pt x="61" y="348"/>
                  </a:lnTo>
                  <a:lnTo>
                    <a:pt x="61" y="348"/>
                  </a:lnTo>
                  <a:lnTo>
                    <a:pt x="76" y="260"/>
                  </a:lnTo>
                  <a:lnTo>
                    <a:pt x="91" y="171"/>
                  </a:lnTo>
                  <a:lnTo>
                    <a:pt x="91" y="171"/>
                  </a:lnTo>
                  <a:lnTo>
                    <a:pt x="98" y="129"/>
                  </a:lnTo>
                  <a:lnTo>
                    <a:pt x="105" y="88"/>
                  </a:lnTo>
                  <a:lnTo>
                    <a:pt x="108" y="67"/>
                  </a:lnTo>
                  <a:lnTo>
                    <a:pt x="111" y="47"/>
                  </a:lnTo>
                  <a:lnTo>
                    <a:pt x="112" y="26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3"/>
                  </a:lnTo>
                  <a:lnTo>
                    <a:pt x="112" y="1"/>
                  </a:lnTo>
                  <a:lnTo>
                    <a:pt x="110" y="1"/>
                  </a:lnTo>
                  <a:lnTo>
                    <a:pt x="109" y="0"/>
                  </a:lnTo>
                  <a:lnTo>
                    <a:pt x="107" y="1"/>
                  </a:lnTo>
                  <a:lnTo>
                    <a:pt x="105" y="1"/>
                  </a:lnTo>
                  <a:lnTo>
                    <a:pt x="104" y="3"/>
                  </a:lnTo>
                  <a:lnTo>
                    <a:pt x="104" y="5"/>
                  </a:lnTo>
                  <a:lnTo>
                    <a:pt x="10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72" name="Freeform 726"/>
            <p:cNvSpPr/>
            <p:nvPr/>
          </p:nvSpPr>
          <p:spPr bwMode="auto">
            <a:xfrm>
              <a:off x="5576888" y="4230688"/>
              <a:ext cx="61913" cy="415925"/>
            </a:xfrm>
            <a:custGeom>
              <a:avLst/>
              <a:gdLst/>
              <a:ahLst/>
              <a:cxnLst>
                <a:cxn ang="0">
                  <a:pos x="119" y="4"/>
                </a:cxn>
                <a:cxn ang="0">
                  <a:pos x="118" y="1"/>
                </a:cxn>
                <a:cxn ang="0">
                  <a:pos x="115" y="0"/>
                </a:cxn>
                <a:cxn ang="0">
                  <a:pos x="110" y="3"/>
                </a:cxn>
                <a:cxn ang="0">
                  <a:pos x="110" y="4"/>
                </a:cxn>
                <a:cxn ang="0">
                  <a:pos x="105" y="22"/>
                </a:cxn>
                <a:cxn ang="0">
                  <a:pos x="101" y="35"/>
                </a:cxn>
                <a:cxn ang="0">
                  <a:pos x="100" y="39"/>
                </a:cxn>
                <a:cxn ang="0">
                  <a:pos x="99" y="66"/>
                </a:cxn>
                <a:cxn ang="0">
                  <a:pos x="94" y="92"/>
                </a:cxn>
                <a:cxn ang="0">
                  <a:pos x="86" y="145"/>
                </a:cxn>
                <a:cxn ang="0">
                  <a:pos x="78" y="184"/>
                </a:cxn>
                <a:cxn ang="0">
                  <a:pos x="74" y="196"/>
                </a:cxn>
                <a:cxn ang="0">
                  <a:pos x="63" y="239"/>
                </a:cxn>
                <a:cxn ang="0">
                  <a:pos x="57" y="281"/>
                </a:cxn>
                <a:cxn ang="0">
                  <a:pos x="50" y="334"/>
                </a:cxn>
                <a:cxn ang="0">
                  <a:pos x="44" y="386"/>
                </a:cxn>
                <a:cxn ang="0">
                  <a:pos x="39" y="437"/>
                </a:cxn>
                <a:cxn ang="0">
                  <a:pos x="15" y="588"/>
                </a:cxn>
                <a:cxn ang="0">
                  <a:pos x="8" y="635"/>
                </a:cxn>
                <a:cxn ang="0">
                  <a:pos x="4" y="682"/>
                </a:cxn>
                <a:cxn ang="0">
                  <a:pos x="5" y="704"/>
                </a:cxn>
                <a:cxn ang="0">
                  <a:pos x="7" y="750"/>
                </a:cxn>
                <a:cxn ang="0">
                  <a:pos x="6" y="773"/>
                </a:cxn>
                <a:cxn ang="0">
                  <a:pos x="3" y="774"/>
                </a:cxn>
                <a:cxn ang="0">
                  <a:pos x="0" y="778"/>
                </a:cxn>
                <a:cxn ang="0">
                  <a:pos x="0" y="782"/>
                </a:cxn>
                <a:cxn ang="0">
                  <a:pos x="2" y="785"/>
                </a:cxn>
                <a:cxn ang="0">
                  <a:pos x="6" y="787"/>
                </a:cxn>
                <a:cxn ang="0">
                  <a:pos x="10" y="787"/>
                </a:cxn>
                <a:cxn ang="0">
                  <a:pos x="13" y="785"/>
                </a:cxn>
                <a:cxn ang="0">
                  <a:pos x="15" y="782"/>
                </a:cxn>
                <a:cxn ang="0">
                  <a:pos x="16" y="736"/>
                </a:cxn>
                <a:cxn ang="0">
                  <a:pos x="14" y="691"/>
                </a:cxn>
                <a:cxn ang="0">
                  <a:pos x="14" y="663"/>
                </a:cxn>
                <a:cxn ang="0">
                  <a:pos x="21" y="609"/>
                </a:cxn>
                <a:cxn ang="0">
                  <a:pos x="25" y="583"/>
                </a:cxn>
                <a:cxn ang="0">
                  <a:pos x="48" y="436"/>
                </a:cxn>
                <a:cxn ang="0">
                  <a:pos x="53" y="386"/>
                </a:cxn>
                <a:cxn ang="0">
                  <a:pos x="56" y="360"/>
                </a:cxn>
                <a:cxn ang="0">
                  <a:pos x="68" y="283"/>
                </a:cxn>
                <a:cxn ang="0">
                  <a:pos x="87" y="182"/>
                </a:cxn>
                <a:cxn ang="0">
                  <a:pos x="93" y="156"/>
                </a:cxn>
                <a:cxn ang="0">
                  <a:pos x="108" y="76"/>
                </a:cxn>
                <a:cxn ang="0">
                  <a:pos x="109" y="67"/>
                </a:cxn>
                <a:cxn ang="0">
                  <a:pos x="110" y="39"/>
                </a:cxn>
                <a:cxn ang="0">
                  <a:pos x="110" y="35"/>
                </a:cxn>
                <a:cxn ang="0">
                  <a:pos x="114" y="22"/>
                </a:cxn>
                <a:cxn ang="0">
                  <a:pos x="119" y="4"/>
                </a:cxn>
              </a:cxnLst>
              <a:rect l="0" t="0" r="r" b="b"/>
              <a:pathLst>
                <a:path w="119" h="787">
                  <a:moveTo>
                    <a:pt x="119" y="4"/>
                  </a:moveTo>
                  <a:lnTo>
                    <a:pt x="119" y="4"/>
                  </a:lnTo>
                  <a:lnTo>
                    <a:pt x="119" y="3"/>
                  </a:lnTo>
                  <a:lnTo>
                    <a:pt x="118" y="1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1" y="1"/>
                  </a:lnTo>
                  <a:lnTo>
                    <a:pt x="110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8" y="13"/>
                  </a:lnTo>
                  <a:lnTo>
                    <a:pt x="105" y="22"/>
                  </a:lnTo>
                  <a:lnTo>
                    <a:pt x="102" y="30"/>
                  </a:lnTo>
                  <a:lnTo>
                    <a:pt x="101" y="35"/>
                  </a:lnTo>
                  <a:lnTo>
                    <a:pt x="100" y="39"/>
                  </a:lnTo>
                  <a:lnTo>
                    <a:pt x="100" y="39"/>
                  </a:lnTo>
                  <a:lnTo>
                    <a:pt x="100" y="53"/>
                  </a:lnTo>
                  <a:lnTo>
                    <a:pt x="99" y="66"/>
                  </a:lnTo>
                  <a:lnTo>
                    <a:pt x="94" y="92"/>
                  </a:lnTo>
                  <a:lnTo>
                    <a:pt x="94" y="92"/>
                  </a:lnTo>
                  <a:lnTo>
                    <a:pt x="90" y="118"/>
                  </a:lnTo>
                  <a:lnTo>
                    <a:pt x="86" y="145"/>
                  </a:lnTo>
                  <a:lnTo>
                    <a:pt x="81" y="170"/>
                  </a:lnTo>
                  <a:lnTo>
                    <a:pt x="78" y="184"/>
                  </a:lnTo>
                  <a:lnTo>
                    <a:pt x="74" y="196"/>
                  </a:lnTo>
                  <a:lnTo>
                    <a:pt x="74" y="196"/>
                  </a:lnTo>
                  <a:lnTo>
                    <a:pt x="69" y="217"/>
                  </a:lnTo>
                  <a:lnTo>
                    <a:pt x="63" y="239"/>
                  </a:lnTo>
                  <a:lnTo>
                    <a:pt x="60" y="259"/>
                  </a:lnTo>
                  <a:lnTo>
                    <a:pt x="57" y="281"/>
                  </a:lnTo>
                  <a:lnTo>
                    <a:pt x="57" y="281"/>
                  </a:lnTo>
                  <a:lnTo>
                    <a:pt x="50" y="334"/>
                  </a:lnTo>
                  <a:lnTo>
                    <a:pt x="47" y="359"/>
                  </a:lnTo>
                  <a:lnTo>
                    <a:pt x="44" y="386"/>
                  </a:lnTo>
                  <a:lnTo>
                    <a:pt x="44" y="386"/>
                  </a:lnTo>
                  <a:lnTo>
                    <a:pt x="39" y="437"/>
                  </a:lnTo>
                  <a:lnTo>
                    <a:pt x="30" y="488"/>
                  </a:lnTo>
                  <a:lnTo>
                    <a:pt x="15" y="588"/>
                  </a:lnTo>
                  <a:lnTo>
                    <a:pt x="15" y="588"/>
                  </a:lnTo>
                  <a:lnTo>
                    <a:pt x="8" y="635"/>
                  </a:lnTo>
                  <a:lnTo>
                    <a:pt x="5" y="658"/>
                  </a:lnTo>
                  <a:lnTo>
                    <a:pt x="4" y="682"/>
                  </a:lnTo>
                  <a:lnTo>
                    <a:pt x="4" y="682"/>
                  </a:lnTo>
                  <a:lnTo>
                    <a:pt x="5" y="704"/>
                  </a:lnTo>
                  <a:lnTo>
                    <a:pt x="6" y="727"/>
                  </a:lnTo>
                  <a:lnTo>
                    <a:pt x="7" y="750"/>
                  </a:lnTo>
                  <a:lnTo>
                    <a:pt x="6" y="773"/>
                  </a:lnTo>
                  <a:lnTo>
                    <a:pt x="6" y="773"/>
                  </a:lnTo>
                  <a:lnTo>
                    <a:pt x="4" y="773"/>
                  </a:lnTo>
                  <a:lnTo>
                    <a:pt x="3" y="774"/>
                  </a:lnTo>
                  <a:lnTo>
                    <a:pt x="2" y="776"/>
                  </a:lnTo>
                  <a:lnTo>
                    <a:pt x="0" y="778"/>
                  </a:lnTo>
                  <a:lnTo>
                    <a:pt x="0" y="782"/>
                  </a:lnTo>
                  <a:lnTo>
                    <a:pt x="0" y="782"/>
                  </a:lnTo>
                  <a:lnTo>
                    <a:pt x="0" y="784"/>
                  </a:lnTo>
                  <a:lnTo>
                    <a:pt x="2" y="785"/>
                  </a:lnTo>
                  <a:lnTo>
                    <a:pt x="4" y="786"/>
                  </a:lnTo>
                  <a:lnTo>
                    <a:pt x="6" y="787"/>
                  </a:lnTo>
                  <a:lnTo>
                    <a:pt x="10" y="787"/>
                  </a:lnTo>
                  <a:lnTo>
                    <a:pt x="10" y="787"/>
                  </a:lnTo>
                  <a:lnTo>
                    <a:pt x="12" y="786"/>
                  </a:lnTo>
                  <a:lnTo>
                    <a:pt x="13" y="785"/>
                  </a:lnTo>
                  <a:lnTo>
                    <a:pt x="15" y="782"/>
                  </a:lnTo>
                  <a:lnTo>
                    <a:pt x="15" y="782"/>
                  </a:lnTo>
                  <a:lnTo>
                    <a:pt x="16" y="759"/>
                  </a:lnTo>
                  <a:lnTo>
                    <a:pt x="16" y="736"/>
                  </a:lnTo>
                  <a:lnTo>
                    <a:pt x="14" y="691"/>
                  </a:lnTo>
                  <a:lnTo>
                    <a:pt x="14" y="691"/>
                  </a:lnTo>
                  <a:lnTo>
                    <a:pt x="14" y="677"/>
                  </a:lnTo>
                  <a:lnTo>
                    <a:pt x="14" y="663"/>
                  </a:lnTo>
                  <a:lnTo>
                    <a:pt x="17" y="636"/>
                  </a:lnTo>
                  <a:lnTo>
                    <a:pt x="21" y="609"/>
                  </a:lnTo>
                  <a:lnTo>
                    <a:pt x="25" y="583"/>
                  </a:lnTo>
                  <a:lnTo>
                    <a:pt x="25" y="583"/>
                  </a:lnTo>
                  <a:lnTo>
                    <a:pt x="41" y="484"/>
                  </a:lnTo>
                  <a:lnTo>
                    <a:pt x="48" y="436"/>
                  </a:lnTo>
                  <a:lnTo>
                    <a:pt x="51" y="411"/>
                  </a:lnTo>
                  <a:lnTo>
                    <a:pt x="53" y="386"/>
                  </a:lnTo>
                  <a:lnTo>
                    <a:pt x="53" y="386"/>
                  </a:lnTo>
                  <a:lnTo>
                    <a:pt x="56" y="360"/>
                  </a:lnTo>
                  <a:lnTo>
                    <a:pt x="59" y="335"/>
                  </a:lnTo>
                  <a:lnTo>
                    <a:pt x="68" y="283"/>
                  </a:lnTo>
                  <a:lnTo>
                    <a:pt x="77" y="232"/>
                  </a:lnTo>
                  <a:lnTo>
                    <a:pt x="87" y="182"/>
                  </a:lnTo>
                  <a:lnTo>
                    <a:pt x="87" y="182"/>
                  </a:lnTo>
                  <a:lnTo>
                    <a:pt x="93" y="156"/>
                  </a:lnTo>
                  <a:lnTo>
                    <a:pt x="98" y="129"/>
                  </a:lnTo>
                  <a:lnTo>
                    <a:pt x="108" y="76"/>
                  </a:lnTo>
                  <a:lnTo>
                    <a:pt x="108" y="76"/>
                  </a:lnTo>
                  <a:lnTo>
                    <a:pt x="109" y="67"/>
                  </a:lnTo>
                  <a:lnTo>
                    <a:pt x="110" y="58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5"/>
                  </a:lnTo>
                  <a:lnTo>
                    <a:pt x="111" y="31"/>
                  </a:lnTo>
                  <a:lnTo>
                    <a:pt x="114" y="22"/>
                  </a:lnTo>
                  <a:lnTo>
                    <a:pt x="117" y="13"/>
                  </a:lnTo>
                  <a:lnTo>
                    <a:pt x="119" y="4"/>
                  </a:lnTo>
                  <a:lnTo>
                    <a:pt x="1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73" name="Freeform 727"/>
            <p:cNvSpPr/>
            <p:nvPr/>
          </p:nvSpPr>
          <p:spPr bwMode="auto">
            <a:xfrm>
              <a:off x="5589588" y="4140200"/>
              <a:ext cx="90488" cy="552450"/>
            </a:xfrm>
            <a:custGeom>
              <a:avLst/>
              <a:gdLst/>
              <a:ahLst/>
              <a:cxnLst>
                <a:cxn ang="0">
                  <a:pos x="161" y="4"/>
                </a:cxn>
                <a:cxn ang="0">
                  <a:pos x="159" y="73"/>
                </a:cxn>
                <a:cxn ang="0">
                  <a:pos x="153" y="141"/>
                </a:cxn>
                <a:cxn ang="0">
                  <a:pos x="142" y="208"/>
                </a:cxn>
                <a:cxn ang="0">
                  <a:pos x="125" y="276"/>
                </a:cxn>
                <a:cxn ang="0">
                  <a:pos x="109" y="340"/>
                </a:cxn>
                <a:cxn ang="0">
                  <a:pos x="87" y="436"/>
                </a:cxn>
                <a:cxn ang="0">
                  <a:pos x="77" y="503"/>
                </a:cxn>
                <a:cxn ang="0">
                  <a:pos x="73" y="536"/>
                </a:cxn>
                <a:cxn ang="0">
                  <a:pos x="63" y="599"/>
                </a:cxn>
                <a:cxn ang="0">
                  <a:pos x="47" y="695"/>
                </a:cxn>
                <a:cxn ang="0">
                  <a:pos x="39" y="759"/>
                </a:cxn>
                <a:cxn ang="0">
                  <a:pos x="38" y="791"/>
                </a:cxn>
                <a:cxn ang="0">
                  <a:pos x="33" y="856"/>
                </a:cxn>
                <a:cxn ang="0">
                  <a:pos x="22" y="920"/>
                </a:cxn>
                <a:cxn ang="0">
                  <a:pos x="10" y="973"/>
                </a:cxn>
                <a:cxn ang="0">
                  <a:pos x="1" y="1025"/>
                </a:cxn>
                <a:cxn ang="0">
                  <a:pos x="0" y="1028"/>
                </a:cxn>
                <a:cxn ang="0">
                  <a:pos x="0" y="1038"/>
                </a:cxn>
                <a:cxn ang="0">
                  <a:pos x="1" y="1041"/>
                </a:cxn>
                <a:cxn ang="0">
                  <a:pos x="5" y="1042"/>
                </a:cxn>
                <a:cxn ang="0">
                  <a:pos x="9" y="1041"/>
                </a:cxn>
                <a:cxn ang="0">
                  <a:pos x="10" y="1038"/>
                </a:cxn>
                <a:cxn ang="0">
                  <a:pos x="11" y="1021"/>
                </a:cxn>
                <a:cxn ang="0">
                  <a:pos x="16" y="988"/>
                </a:cxn>
                <a:cxn ang="0">
                  <a:pos x="27" y="938"/>
                </a:cxn>
                <a:cxn ang="0">
                  <a:pos x="34" y="905"/>
                </a:cxn>
                <a:cxn ang="0">
                  <a:pos x="44" y="849"/>
                </a:cxn>
                <a:cxn ang="0">
                  <a:pos x="48" y="791"/>
                </a:cxn>
                <a:cxn ang="0">
                  <a:pos x="49" y="759"/>
                </a:cxn>
                <a:cxn ang="0">
                  <a:pos x="57" y="695"/>
                </a:cxn>
                <a:cxn ang="0">
                  <a:pos x="74" y="600"/>
                </a:cxn>
                <a:cxn ang="0">
                  <a:pos x="82" y="536"/>
                </a:cxn>
                <a:cxn ang="0">
                  <a:pos x="86" y="501"/>
                </a:cxn>
                <a:cxn ang="0">
                  <a:pos x="97" y="431"/>
                </a:cxn>
                <a:cxn ang="0">
                  <a:pos x="113" y="362"/>
                </a:cxn>
                <a:cxn ang="0">
                  <a:pos x="140" y="261"/>
                </a:cxn>
                <a:cxn ang="0">
                  <a:pos x="148" y="229"/>
                </a:cxn>
                <a:cxn ang="0">
                  <a:pos x="160" y="166"/>
                </a:cxn>
                <a:cxn ang="0">
                  <a:pos x="168" y="101"/>
                </a:cxn>
                <a:cxn ang="0">
                  <a:pos x="171" y="37"/>
                </a:cxn>
                <a:cxn ang="0">
                  <a:pos x="171" y="4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3" y="1"/>
                </a:cxn>
                <a:cxn ang="0">
                  <a:pos x="161" y="4"/>
                </a:cxn>
              </a:cxnLst>
              <a:rect l="0" t="0" r="r" b="b"/>
              <a:pathLst>
                <a:path w="171" h="1042">
                  <a:moveTo>
                    <a:pt x="161" y="4"/>
                  </a:moveTo>
                  <a:lnTo>
                    <a:pt x="161" y="4"/>
                  </a:lnTo>
                  <a:lnTo>
                    <a:pt x="161" y="39"/>
                  </a:lnTo>
                  <a:lnTo>
                    <a:pt x="159" y="73"/>
                  </a:lnTo>
                  <a:lnTo>
                    <a:pt x="156" y="107"/>
                  </a:lnTo>
                  <a:lnTo>
                    <a:pt x="153" y="141"/>
                  </a:lnTo>
                  <a:lnTo>
                    <a:pt x="148" y="175"/>
                  </a:lnTo>
                  <a:lnTo>
                    <a:pt x="142" y="208"/>
                  </a:lnTo>
                  <a:lnTo>
                    <a:pt x="135" y="242"/>
                  </a:lnTo>
                  <a:lnTo>
                    <a:pt x="125" y="276"/>
                  </a:lnTo>
                  <a:lnTo>
                    <a:pt x="125" y="276"/>
                  </a:lnTo>
                  <a:lnTo>
                    <a:pt x="109" y="340"/>
                  </a:lnTo>
                  <a:lnTo>
                    <a:pt x="94" y="404"/>
                  </a:lnTo>
                  <a:lnTo>
                    <a:pt x="87" y="436"/>
                  </a:lnTo>
                  <a:lnTo>
                    <a:pt x="82" y="470"/>
                  </a:lnTo>
                  <a:lnTo>
                    <a:pt x="77" y="503"/>
                  </a:lnTo>
                  <a:lnTo>
                    <a:pt x="73" y="536"/>
                  </a:lnTo>
                  <a:lnTo>
                    <a:pt x="73" y="536"/>
                  </a:lnTo>
                  <a:lnTo>
                    <a:pt x="68" y="568"/>
                  </a:lnTo>
                  <a:lnTo>
                    <a:pt x="63" y="599"/>
                  </a:lnTo>
                  <a:lnTo>
                    <a:pt x="52" y="663"/>
                  </a:lnTo>
                  <a:lnTo>
                    <a:pt x="47" y="695"/>
                  </a:lnTo>
                  <a:lnTo>
                    <a:pt x="43" y="727"/>
                  </a:lnTo>
                  <a:lnTo>
                    <a:pt x="39" y="759"/>
                  </a:lnTo>
                  <a:lnTo>
                    <a:pt x="38" y="791"/>
                  </a:lnTo>
                  <a:lnTo>
                    <a:pt x="38" y="791"/>
                  </a:lnTo>
                  <a:lnTo>
                    <a:pt x="36" y="824"/>
                  </a:lnTo>
                  <a:lnTo>
                    <a:pt x="33" y="856"/>
                  </a:lnTo>
                  <a:lnTo>
                    <a:pt x="28" y="888"/>
                  </a:lnTo>
                  <a:lnTo>
                    <a:pt x="22" y="920"/>
                  </a:lnTo>
                  <a:lnTo>
                    <a:pt x="22" y="920"/>
                  </a:lnTo>
                  <a:lnTo>
                    <a:pt x="10" y="973"/>
                  </a:lnTo>
                  <a:lnTo>
                    <a:pt x="4" y="999"/>
                  </a:lnTo>
                  <a:lnTo>
                    <a:pt x="1" y="1025"/>
                  </a:lnTo>
                  <a:lnTo>
                    <a:pt x="1" y="1025"/>
                  </a:lnTo>
                  <a:lnTo>
                    <a:pt x="0" y="1028"/>
                  </a:lnTo>
                  <a:lnTo>
                    <a:pt x="0" y="1038"/>
                  </a:lnTo>
                  <a:lnTo>
                    <a:pt x="0" y="1038"/>
                  </a:lnTo>
                  <a:lnTo>
                    <a:pt x="0" y="1040"/>
                  </a:lnTo>
                  <a:lnTo>
                    <a:pt x="1" y="1041"/>
                  </a:lnTo>
                  <a:lnTo>
                    <a:pt x="3" y="1042"/>
                  </a:lnTo>
                  <a:lnTo>
                    <a:pt x="5" y="1042"/>
                  </a:lnTo>
                  <a:lnTo>
                    <a:pt x="6" y="1042"/>
                  </a:lnTo>
                  <a:lnTo>
                    <a:pt x="9" y="1041"/>
                  </a:lnTo>
                  <a:lnTo>
                    <a:pt x="10" y="1040"/>
                  </a:lnTo>
                  <a:lnTo>
                    <a:pt x="10" y="1038"/>
                  </a:lnTo>
                  <a:lnTo>
                    <a:pt x="10" y="1038"/>
                  </a:lnTo>
                  <a:lnTo>
                    <a:pt x="11" y="1021"/>
                  </a:lnTo>
                  <a:lnTo>
                    <a:pt x="13" y="1005"/>
                  </a:lnTo>
                  <a:lnTo>
                    <a:pt x="16" y="988"/>
                  </a:lnTo>
                  <a:lnTo>
                    <a:pt x="19" y="972"/>
                  </a:lnTo>
                  <a:lnTo>
                    <a:pt x="27" y="938"/>
                  </a:lnTo>
                  <a:lnTo>
                    <a:pt x="34" y="905"/>
                  </a:lnTo>
                  <a:lnTo>
                    <a:pt x="34" y="905"/>
                  </a:lnTo>
                  <a:lnTo>
                    <a:pt x="39" y="878"/>
                  </a:lnTo>
                  <a:lnTo>
                    <a:pt x="44" y="849"/>
                  </a:lnTo>
                  <a:lnTo>
                    <a:pt x="47" y="820"/>
                  </a:lnTo>
                  <a:lnTo>
                    <a:pt x="48" y="791"/>
                  </a:lnTo>
                  <a:lnTo>
                    <a:pt x="48" y="791"/>
                  </a:lnTo>
                  <a:lnTo>
                    <a:pt x="49" y="759"/>
                  </a:lnTo>
                  <a:lnTo>
                    <a:pt x="52" y="727"/>
                  </a:lnTo>
                  <a:lnTo>
                    <a:pt x="57" y="695"/>
                  </a:lnTo>
                  <a:lnTo>
                    <a:pt x="62" y="663"/>
                  </a:lnTo>
                  <a:lnTo>
                    <a:pt x="74" y="600"/>
                  </a:lnTo>
                  <a:lnTo>
                    <a:pt x="78" y="568"/>
                  </a:lnTo>
                  <a:lnTo>
                    <a:pt x="82" y="536"/>
                  </a:lnTo>
                  <a:lnTo>
                    <a:pt x="82" y="536"/>
                  </a:lnTo>
                  <a:lnTo>
                    <a:pt x="86" y="501"/>
                  </a:lnTo>
                  <a:lnTo>
                    <a:pt x="91" y="465"/>
                  </a:lnTo>
                  <a:lnTo>
                    <a:pt x="97" y="431"/>
                  </a:lnTo>
                  <a:lnTo>
                    <a:pt x="105" y="396"/>
                  </a:lnTo>
                  <a:lnTo>
                    <a:pt x="113" y="362"/>
                  </a:lnTo>
                  <a:lnTo>
                    <a:pt x="121" y="328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8" y="229"/>
                  </a:lnTo>
                  <a:lnTo>
                    <a:pt x="154" y="197"/>
                  </a:lnTo>
                  <a:lnTo>
                    <a:pt x="160" y="166"/>
                  </a:lnTo>
                  <a:lnTo>
                    <a:pt x="164" y="134"/>
                  </a:lnTo>
                  <a:lnTo>
                    <a:pt x="168" y="101"/>
                  </a:lnTo>
                  <a:lnTo>
                    <a:pt x="170" y="69"/>
                  </a:lnTo>
                  <a:lnTo>
                    <a:pt x="171" y="37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1" y="2"/>
                  </a:lnTo>
                  <a:lnTo>
                    <a:pt x="161" y="4"/>
                  </a:lnTo>
                  <a:lnTo>
                    <a:pt x="16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74" name="Freeform 728"/>
            <p:cNvSpPr/>
            <p:nvPr/>
          </p:nvSpPr>
          <p:spPr bwMode="auto">
            <a:xfrm>
              <a:off x="5608638" y="4162425"/>
              <a:ext cx="123825" cy="544513"/>
            </a:xfrm>
            <a:custGeom>
              <a:avLst/>
              <a:gdLst/>
              <a:ahLst/>
              <a:cxnLst>
                <a:cxn ang="0">
                  <a:pos x="226" y="1"/>
                </a:cxn>
                <a:cxn ang="0">
                  <a:pos x="209" y="14"/>
                </a:cxn>
                <a:cxn ang="0">
                  <a:pos x="198" y="30"/>
                </a:cxn>
                <a:cxn ang="0">
                  <a:pos x="192" y="48"/>
                </a:cxn>
                <a:cxn ang="0">
                  <a:pos x="187" y="69"/>
                </a:cxn>
                <a:cxn ang="0">
                  <a:pos x="177" y="145"/>
                </a:cxn>
                <a:cxn ang="0">
                  <a:pos x="164" y="219"/>
                </a:cxn>
                <a:cxn ang="0">
                  <a:pos x="156" y="254"/>
                </a:cxn>
                <a:cxn ang="0">
                  <a:pos x="142" y="357"/>
                </a:cxn>
                <a:cxn ang="0">
                  <a:pos x="136" y="392"/>
                </a:cxn>
                <a:cxn ang="0">
                  <a:pos x="116" y="498"/>
                </a:cxn>
                <a:cxn ang="0">
                  <a:pos x="109" y="533"/>
                </a:cxn>
                <a:cxn ang="0">
                  <a:pos x="81" y="637"/>
                </a:cxn>
                <a:cxn ang="0">
                  <a:pos x="62" y="707"/>
                </a:cxn>
                <a:cxn ang="0">
                  <a:pos x="49" y="779"/>
                </a:cxn>
                <a:cxn ang="0">
                  <a:pos x="45" y="813"/>
                </a:cxn>
                <a:cxn ang="0">
                  <a:pos x="43" y="847"/>
                </a:cxn>
                <a:cxn ang="0">
                  <a:pos x="38" y="878"/>
                </a:cxn>
                <a:cxn ang="0">
                  <a:pos x="34" y="910"/>
                </a:cxn>
                <a:cxn ang="0">
                  <a:pos x="31" y="924"/>
                </a:cxn>
                <a:cxn ang="0">
                  <a:pos x="24" y="951"/>
                </a:cxn>
                <a:cxn ang="0">
                  <a:pos x="20" y="965"/>
                </a:cxn>
                <a:cxn ang="0">
                  <a:pos x="12" y="999"/>
                </a:cxn>
                <a:cxn ang="0">
                  <a:pos x="8" y="1010"/>
                </a:cxn>
                <a:cxn ang="0">
                  <a:pos x="3" y="1010"/>
                </a:cxn>
                <a:cxn ang="0">
                  <a:pos x="0" y="1014"/>
                </a:cxn>
                <a:cxn ang="0">
                  <a:pos x="0" y="1024"/>
                </a:cxn>
                <a:cxn ang="0">
                  <a:pos x="4" y="1029"/>
                </a:cxn>
                <a:cxn ang="0">
                  <a:pos x="9" y="1027"/>
                </a:cxn>
                <a:cxn ang="0">
                  <a:pos x="12" y="1021"/>
                </a:cxn>
                <a:cxn ang="0">
                  <a:pos x="18" y="1007"/>
                </a:cxn>
                <a:cxn ang="0">
                  <a:pos x="24" y="987"/>
                </a:cxn>
                <a:cxn ang="0">
                  <a:pos x="31" y="964"/>
                </a:cxn>
                <a:cxn ang="0">
                  <a:pos x="38" y="940"/>
                </a:cxn>
                <a:cxn ang="0">
                  <a:pos x="42" y="912"/>
                </a:cxn>
                <a:cxn ang="0">
                  <a:pos x="45" y="884"/>
                </a:cxn>
                <a:cxn ang="0">
                  <a:pos x="48" y="869"/>
                </a:cxn>
                <a:cxn ang="0">
                  <a:pos x="54" y="822"/>
                </a:cxn>
                <a:cxn ang="0">
                  <a:pos x="57" y="786"/>
                </a:cxn>
                <a:cxn ang="0">
                  <a:pos x="70" y="715"/>
                </a:cxn>
                <a:cxn ang="0">
                  <a:pos x="79" y="680"/>
                </a:cxn>
                <a:cxn ang="0">
                  <a:pos x="100" y="607"/>
                </a:cxn>
                <a:cxn ang="0">
                  <a:pos x="118" y="534"/>
                </a:cxn>
                <a:cxn ang="0">
                  <a:pos x="133" y="467"/>
                </a:cxn>
                <a:cxn ang="0">
                  <a:pos x="144" y="399"/>
                </a:cxn>
                <a:cxn ang="0">
                  <a:pos x="164" y="263"/>
                </a:cxn>
                <a:cxn ang="0">
                  <a:pos x="176" y="194"/>
                </a:cxn>
                <a:cxn ang="0">
                  <a:pos x="188" y="126"/>
                </a:cxn>
                <a:cxn ang="0">
                  <a:pos x="193" y="94"/>
                </a:cxn>
                <a:cxn ang="0">
                  <a:pos x="198" y="61"/>
                </a:cxn>
                <a:cxn ang="0">
                  <a:pos x="205" y="38"/>
                </a:cxn>
                <a:cxn ang="0">
                  <a:pos x="213" y="25"/>
                </a:cxn>
                <a:cxn ang="0">
                  <a:pos x="224" y="13"/>
                </a:cxn>
                <a:cxn ang="0">
                  <a:pos x="230" y="9"/>
                </a:cxn>
                <a:cxn ang="0">
                  <a:pos x="232" y="5"/>
                </a:cxn>
                <a:cxn ang="0">
                  <a:pos x="232" y="2"/>
                </a:cxn>
                <a:cxn ang="0">
                  <a:pos x="229" y="0"/>
                </a:cxn>
                <a:cxn ang="0">
                  <a:pos x="226" y="1"/>
                </a:cxn>
              </a:cxnLst>
              <a:rect l="0" t="0" r="r" b="b"/>
              <a:pathLst>
                <a:path w="232" h="1029">
                  <a:moveTo>
                    <a:pt x="226" y="1"/>
                  </a:moveTo>
                  <a:lnTo>
                    <a:pt x="226" y="1"/>
                  </a:lnTo>
                  <a:lnTo>
                    <a:pt x="216" y="7"/>
                  </a:lnTo>
                  <a:lnTo>
                    <a:pt x="209" y="14"/>
                  </a:lnTo>
                  <a:lnTo>
                    <a:pt x="203" y="22"/>
                  </a:lnTo>
                  <a:lnTo>
                    <a:pt x="198" y="30"/>
                  </a:lnTo>
                  <a:lnTo>
                    <a:pt x="195" y="39"/>
                  </a:lnTo>
                  <a:lnTo>
                    <a:pt x="192" y="48"/>
                  </a:lnTo>
                  <a:lnTo>
                    <a:pt x="189" y="59"/>
                  </a:lnTo>
                  <a:lnTo>
                    <a:pt x="187" y="69"/>
                  </a:lnTo>
                  <a:lnTo>
                    <a:pt x="187" y="69"/>
                  </a:lnTo>
                  <a:lnTo>
                    <a:pt x="177" y="145"/>
                  </a:lnTo>
                  <a:lnTo>
                    <a:pt x="171" y="182"/>
                  </a:lnTo>
                  <a:lnTo>
                    <a:pt x="164" y="219"/>
                  </a:lnTo>
                  <a:lnTo>
                    <a:pt x="164" y="219"/>
                  </a:lnTo>
                  <a:lnTo>
                    <a:pt x="156" y="254"/>
                  </a:lnTo>
                  <a:lnTo>
                    <a:pt x="151" y="288"/>
                  </a:lnTo>
                  <a:lnTo>
                    <a:pt x="142" y="357"/>
                  </a:lnTo>
                  <a:lnTo>
                    <a:pt x="142" y="357"/>
                  </a:lnTo>
                  <a:lnTo>
                    <a:pt x="136" y="392"/>
                  </a:lnTo>
                  <a:lnTo>
                    <a:pt x="130" y="428"/>
                  </a:lnTo>
                  <a:lnTo>
                    <a:pt x="116" y="498"/>
                  </a:lnTo>
                  <a:lnTo>
                    <a:pt x="116" y="498"/>
                  </a:lnTo>
                  <a:lnTo>
                    <a:pt x="109" y="533"/>
                  </a:lnTo>
                  <a:lnTo>
                    <a:pt x="100" y="568"/>
                  </a:lnTo>
                  <a:lnTo>
                    <a:pt x="81" y="637"/>
                  </a:lnTo>
                  <a:lnTo>
                    <a:pt x="71" y="672"/>
                  </a:lnTo>
                  <a:lnTo>
                    <a:pt x="62" y="707"/>
                  </a:lnTo>
                  <a:lnTo>
                    <a:pt x="54" y="743"/>
                  </a:lnTo>
                  <a:lnTo>
                    <a:pt x="49" y="779"/>
                  </a:lnTo>
                  <a:lnTo>
                    <a:pt x="49" y="779"/>
                  </a:lnTo>
                  <a:lnTo>
                    <a:pt x="45" y="813"/>
                  </a:lnTo>
                  <a:lnTo>
                    <a:pt x="43" y="847"/>
                  </a:lnTo>
                  <a:lnTo>
                    <a:pt x="43" y="847"/>
                  </a:lnTo>
                  <a:lnTo>
                    <a:pt x="41" y="862"/>
                  </a:lnTo>
                  <a:lnTo>
                    <a:pt x="38" y="878"/>
                  </a:lnTo>
                  <a:lnTo>
                    <a:pt x="35" y="894"/>
                  </a:lnTo>
                  <a:lnTo>
                    <a:pt x="34" y="910"/>
                  </a:lnTo>
                  <a:lnTo>
                    <a:pt x="34" y="910"/>
                  </a:lnTo>
                  <a:lnTo>
                    <a:pt x="31" y="924"/>
                  </a:lnTo>
                  <a:lnTo>
                    <a:pt x="28" y="938"/>
                  </a:lnTo>
                  <a:lnTo>
                    <a:pt x="24" y="951"/>
                  </a:lnTo>
                  <a:lnTo>
                    <a:pt x="20" y="965"/>
                  </a:lnTo>
                  <a:lnTo>
                    <a:pt x="20" y="965"/>
                  </a:lnTo>
                  <a:lnTo>
                    <a:pt x="15" y="987"/>
                  </a:lnTo>
                  <a:lnTo>
                    <a:pt x="12" y="999"/>
                  </a:lnTo>
                  <a:lnTo>
                    <a:pt x="8" y="1010"/>
                  </a:lnTo>
                  <a:lnTo>
                    <a:pt x="8" y="1010"/>
                  </a:lnTo>
                  <a:lnTo>
                    <a:pt x="5" y="1010"/>
                  </a:lnTo>
                  <a:lnTo>
                    <a:pt x="3" y="1010"/>
                  </a:lnTo>
                  <a:lnTo>
                    <a:pt x="0" y="1012"/>
                  </a:lnTo>
                  <a:lnTo>
                    <a:pt x="0" y="1014"/>
                  </a:lnTo>
                  <a:lnTo>
                    <a:pt x="0" y="1024"/>
                  </a:lnTo>
                  <a:lnTo>
                    <a:pt x="0" y="1024"/>
                  </a:lnTo>
                  <a:lnTo>
                    <a:pt x="1" y="1027"/>
                  </a:lnTo>
                  <a:lnTo>
                    <a:pt x="4" y="1029"/>
                  </a:lnTo>
                  <a:lnTo>
                    <a:pt x="7" y="1028"/>
                  </a:lnTo>
                  <a:lnTo>
                    <a:pt x="9" y="1027"/>
                  </a:lnTo>
                  <a:lnTo>
                    <a:pt x="9" y="1027"/>
                  </a:lnTo>
                  <a:lnTo>
                    <a:pt x="12" y="1021"/>
                  </a:lnTo>
                  <a:lnTo>
                    <a:pt x="14" y="1017"/>
                  </a:lnTo>
                  <a:lnTo>
                    <a:pt x="18" y="1007"/>
                  </a:lnTo>
                  <a:lnTo>
                    <a:pt x="20" y="998"/>
                  </a:lnTo>
                  <a:lnTo>
                    <a:pt x="24" y="987"/>
                  </a:lnTo>
                  <a:lnTo>
                    <a:pt x="24" y="987"/>
                  </a:lnTo>
                  <a:lnTo>
                    <a:pt x="31" y="964"/>
                  </a:lnTo>
                  <a:lnTo>
                    <a:pt x="38" y="940"/>
                  </a:lnTo>
                  <a:lnTo>
                    <a:pt x="38" y="940"/>
                  </a:lnTo>
                  <a:lnTo>
                    <a:pt x="41" y="926"/>
                  </a:lnTo>
                  <a:lnTo>
                    <a:pt x="42" y="912"/>
                  </a:lnTo>
                  <a:lnTo>
                    <a:pt x="43" y="899"/>
                  </a:lnTo>
                  <a:lnTo>
                    <a:pt x="45" y="884"/>
                  </a:lnTo>
                  <a:lnTo>
                    <a:pt x="45" y="884"/>
                  </a:lnTo>
                  <a:lnTo>
                    <a:pt x="48" y="869"/>
                  </a:lnTo>
                  <a:lnTo>
                    <a:pt x="51" y="853"/>
                  </a:lnTo>
                  <a:lnTo>
                    <a:pt x="54" y="822"/>
                  </a:lnTo>
                  <a:lnTo>
                    <a:pt x="54" y="822"/>
                  </a:lnTo>
                  <a:lnTo>
                    <a:pt x="57" y="786"/>
                  </a:lnTo>
                  <a:lnTo>
                    <a:pt x="62" y="750"/>
                  </a:lnTo>
                  <a:lnTo>
                    <a:pt x="70" y="715"/>
                  </a:lnTo>
                  <a:lnTo>
                    <a:pt x="74" y="697"/>
                  </a:lnTo>
                  <a:lnTo>
                    <a:pt x="79" y="680"/>
                  </a:lnTo>
                  <a:lnTo>
                    <a:pt x="79" y="680"/>
                  </a:lnTo>
                  <a:lnTo>
                    <a:pt x="100" y="607"/>
                  </a:lnTo>
                  <a:lnTo>
                    <a:pt x="118" y="534"/>
                  </a:lnTo>
                  <a:lnTo>
                    <a:pt x="118" y="534"/>
                  </a:lnTo>
                  <a:lnTo>
                    <a:pt x="125" y="501"/>
                  </a:lnTo>
                  <a:lnTo>
                    <a:pt x="133" y="467"/>
                  </a:lnTo>
                  <a:lnTo>
                    <a:pt x="139" y="433"/>
                  </a:lnTo>
                  <a:lnTo>
                    <a:pt x="144" y="399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9" y="228"/>
                  </a:lnTo>
                  <a:lnTo>
                    <a:pt x="176" y="194"/>
                  </a:lnTo>
                  <a:lnTo>
                    <a:pt x="182" y="160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93" y="94"/>
                  </a:lnTo>
                  <a:lnTo>
                    <a:pt x="195" y="77"/>
                  </a:lnTo>
                  <a:lnTo>
                    <a:pt x="198" y="61"/>
                  </a:lnTo>
                  <a:lnTo>
                    <a:pt x="202" y="45"/>
                  </a:lnTo>
                  <a:lnTo>
                    <a:pt x="205" y="38"/>
                  </a:lnTo>
                  <a:lnTo>
                    <a:pt x="208" y="32"/>
                  </a:lnTo>
                  <a:lnTo>
                    <a:pt x="213" y="25"/>
                  </a:lnTo>
                  <a:lnTo>
                    <a:pt x="217" y="18"/>
                  </a:lnTo>
                  <a:lnTo>
                    <a:pt x="224" y="13"/>
                  </a:lnTo>
                  <a:lnTo>
                    <a:pt x="230" y="9"/>
                  </a:lnTo>
                  <a:lnTo>
                    <a:pt x="230" y="9"/>
                  </a:lnTo>
                  <a:lnTo>
                    <a:pt x="232" y="7"/>
                  </a:lnTo>
                  <a:lnTo>
                    <a:pt x="232" y="5"/>
                  </a:lnTo>
                  <a:lnTo>
                    <a:pt x="232" y="4"/>
                  </a:lnTo>
                  <a:lnTo>
                    <a:pt x="232" y="2"/>
                  </a:lnTo>
                  <a:lnTo>
                    <a:pt x="231" y="1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6" y="1"/>
                  </a:lnTo>
                  <a:lnTo>
                    <a:pt x="22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75" name="Freeform 729"/>
            <p:cNvSpPr/>
            <p:nvPr/>
          </p:nvSpPr>
          <p:spPr bwMode="auto">
            <a:xfrm>
              <a:off x="5638801" y="4605338"/>
              <a:ext cx="34925" cy="111125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52" y="10"/>
                </a:cxn>
                <a:cxn ang="0">
                  <a:pos x="48" y="20"/>
                </a:cxn>
                <a:cxn ang="0">
                  <a:pos x="44" y="31"/>
                </a:cxn>
                <a:cxn ang="0">
                  <a:pos x="41" y="42"/>
                </a:cxn>
                <a:cxn ang="0">
                  <a:pos x="36" y="66"/>
                </a:cxn>
                <a:cxn ang="0">
                  <a:pos x="32" y="87"/>
                </a:cxn>
                <a:cxn ang="0">
                  <a:pos x="32" y="87"/>
                </a:cxn>
                <a:cxn ang="0">
                  <a:pos x="24" y="117"/>
                </a:cxn>
                <a:cxn ang="0">
                  <a:pos x="15" y="147"/>
                </a:cxn>
                <a:cxn ang="0">
                  <a:pos x="6" y="176"/>
                </a:cxn>
                <a:cxn ang="0">
                  <a:pos x="3" y="192"/>
                </a:cxn>
                <a:cxn ang="0">
                  <a:pos x="0" y="207"/>
                </a:cxn>
                <a:cxn ang="0">
                  <a:pos x="0" y="207"/>
                </a:cxn>
                <a:cxn ang="0">
                  <a:pos x="0" y="209"/>
                </a:cxn>
                <a:cxn ang="0">
                  <a:pos x="1" y="210"/>
                </a:cxn>
                <a:cxn ang="0">
                  <a:pos x="4" y="212"/>
                </a:cxn>
                <a:cxn ang="0">
                  <a:pos x="5" y="212"/>
                </a:cxn>
                <a:cxn ang="0">
                  <a:pos x="8" y="212"/>
                </a:cxn>
                <a:cxn ang="0">
                  <a:pos x="9" y="211"/>
                </a:cxn>
                <a:cxn ang="0">
                  <a:pos x="10" y="209"/>
                </a:cxn>
                <a:cxn ang="0">
                  <a:pos x="10" y="209"/>
                </a:cxn>
                <a:cxn ang="0">
                  <a:pos x="14" y="184"/>
                </a:cxn>
                <a:cxn ang="0">
                  <a:pos x="21" y="161"/>
                </a:cxn>
                <a:cxn ang="0">
                  <a:pos x="35" y="112"/>
                </a:cxn>
                <a:cxn ang="0">
                  <a:pos x="35" y="112"/>
                </a:cxn>
                <a:cxn ang="0">
                  <a:pos x="42" y="89"/>
                </a:cxn>
                <a:cxn ang="0">
                  <a:pos x="47" y="66"/>
                </a:cxn>
                <a:cxn ang="0">
                  <a:pos x="47" y="66"/>
                </a:cxn>
                <a:cxn ang="0">
                  <a:pos x="50" y="51"/>
                </a:cxn>
                <a:cxn ang="0">
                  <a:pos x="53" y="36"/>
                </a:cxn>
                <a:cxn ang="0">
                  <a:pos x="55" y="27"/>
                </a:cxn>
                <a:cxn ang="0">
                  <a:pos x="58" y="20"/>
                </a:cxn>
                <a:cxn ang="0">
                  <a:pos x="61" y="13"/>
                </a:cxn>
                <a:cxn ang="0">
                  <a:pos x="65" y="8"/>
                </a:cxn>
                <a:cxn ang="0">
                  <a:pos x="65" y="8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6" h="212">
                  <a:moveTo>
                    <a:pt x="58" y="1"/>
                  </a:moveTo>
                  <a:lnTo>
                    <a:pt x="58" y="1"/>
                  </a:lnTo>
                  <a:lnTo>
                    <a:pt x="52" y="10"/>
                  </a:lnTo>
                  <a:lnTo>
                    <a:pt x="48" y="20"/>
                  </a:lnTo>
                  <a:lnTo>
                    <a:pt x="44" y="31"/>
                  </a:lnTo>
                  <a:lnTo>
                    <a:pt x="41" y="42"/>
                  </a:lnTo>
                  <a:lnTo>
                    <a:pt x="36" y="66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24" y="117"/>
                  </a:lnTo>
                  <a:lnTo>
                    <a:pt x="15" y="147"/>
                  </a:lnTo>
                  <a:lnTo>
                    <a:pt x="6" y="176"/>
                  </a:lnTo>
                  <a:lnTo>
                    <a:pt x="3" y="192"/>
                  </a:lnTo>
                  <a:lnTo>
                    <a:pt x="0" y="207"/>
                  </a:lnTo>
                  <a:lnTo>
                    <a:pt x="0" y="207"/>
                  </a:lnTo>
                  <a:lnTo>
                    <a:pt x="0" y="209"/>
                  </a:lnTo>
                  <a:lnTo>
                    <a:pt x="1" y="210"/>
                  </a:lnTo>
                  <a:lnTo>
                    <a:pt x="4" y="212"/>
                  </a:lnTo>
                  <a:lnTo>
                    <a:pt x="5" y="212"/>
                  </a:lnTo>
                  <a:lnTo>
                    <a:pt x="8" y="212"/>
                  </a:lnTo>
                  <a:lnTo>
                    <a:pt x="9" y="211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4" y="184"/>
                  </a:lnTo>
                  <a:lnTo>
                    <a:pt x="21" y="161"/>
                  </a:lnTo>
                  <a:lnTo>
                    <a:pt x="35" y="112"/>
                  </a:lnTo>
                  <a:lnTo>
                    <a:pt x="35" y="112"/>
                  </a:lnTo>
                  <a:lnTo>
                    <a:pt x="42" y="89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0" y="51"/>
                  </a:lnTo>
                  <a:lnTo>
                    <a:pt x="53" y="36"/>
                  </a:lnTo>
                  <a:lnTo>
                    <a:pt x="55" y="27"/>
                  </a:lnTo>
                  <a:lnTo>
                    <a:pt x="58" y="20"/>
                  </a:lnTo>
                  <a:lnTo>
                    <a:pt x="61" y="13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76" name="Freeform 730"/>
            <p:cNvSpPr/>
            <p:nvPr/>
          </p:nvSpPr>
          <p:spPr bwMode="auto">
            <a:xfrm>
              <a:off x="5664201" y="4646613"/>
              <a:ext cx="25400" cy="76200"/>
            </a:xfrm>
            <a:custGeom>
              <a:avLst/>
              <a:gdLst/>
              <a:ahLst/>
              <a:cxnLst>
                <a:cxn ang="0">
                  <a:pos x="37" y="4"/>
                </a:cxn>
                <a:cxn ang="0">
                  <a:pos x="37" y="4"/>
                </a:cxn>
                <a:cxn ang="0">
                  <a:pos x="36" y="12"/>
                </a:cxn>
                <a:cxn ang="0">
                  <a:pos x="35" y="21"/>
                </a:cxn>
                <a:cxn ang="0">
                  <a:pos x="30" y="35"/>
                </a:cxn>
                <a:cxn ang="0">
                  <a:pos x="25" y="51"/>
                </a:cxn>
                <a:cxn ang="0">
                  <a:pos x="20" y="66"/>
                </a:cxn>
                <a:cxn ang="0">
                  <a:pos x="20" y="66"/>
                </a:cxn>
                <a:cxn ang="0">
                  <a:pos x="15" y="84"/>
                </a:cxn>
                <a:cxn ang="0">
                  <a:pos x="9" y="101"/>
                </a:cxn>
                <a:cxn ang="0">
                  <a:pos x="4" y="119"/>
                </a:cxn>
                <a:cxn ang="0">
                  <a:pos x="0" y="136"/>
                </a:cxn>
                <a:cxn ang="0">
                  <a:pos x="0" y="136"/>
                </a:cxn>
                <a:cxn ang="0">
                  <a:pos x="0" y="139"/>
                </a:cxn>
                <a:cxn ang="0">
                  <a:pos x="1" y="140"/>
                </a:cxn>
                <a:cxn ang="0">
                  <a:pos x="2" y="142"/>
                </a:cxn>
                <a:cxn ang="0">
                  <a:pos x="3" y="142"/>
                </a:cxn>
                <a:cxn ang="0">
                  <a:pos x="5" y="142"/>
                </a:cxn>
                <a:cxn ang="0">
                  <a:pos x="7" y="142"/>
                </a:cxn>
                <a:cxn ang="0">
                  <a:pos x="8" y="141"/>
                </a:cxn>
                <a:cxn ang="0">
                  <a:pos x="9" y="139"/>
                </a:cxn>
                <a:cxn ang="0">
                  <a:pos x="9" y="139"/>
                </a:cxn>
                <a:cxn ang="0">
                  <a:pos x="13" y="121"/>
                </a:cxn>
                <a:cxn ang="0">
                  <a:pos x="18" y="103"/>
                </a:cxn>
                <a:cxn ang="0">
                  <a:pos x="29" y="69"/>
                </a:cxn>
                <a:cxn ang="0">
                  <a:pos x="29" y="69"/>
                </a:cxn>
                <a:cxn ang="0">
                  <a:pos x="34" y="53"/>
                </a:cxn>
                <a:cxn ang="0">
                  <a:pos x="40" y="37"/>
                </a:cxn>
                <a:cxn ang="0">
                  <a:pos x="44" y="21"/>
                </a:cxn>
                <a:cxn ang="0">
                  <a:pos x="46" y="12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7" y="4"/>
                </a:cxn>
                <a:cxn ang="0">
                  <a:pos x="37" y="4"/>
                </a:cxn>
              </a:cxnLst>
              <a:rect l="0" t="0" r="r" b="b"/>
              <a:pathLst>
                <a:path w="47" h="142">
                  <a:moveTo>
                    <a:pt x="37" y="4"/>
                  </a:moveTo>
                  <a:lnTo>
                    <a:pt x="37" y="4"/>
                  </a:lnTo>
                  <a:lnTo>
                    <a:pt x="36" y="12"/>
                  </a:lnTo>
                  <a:lnTo>
                    <a:pt x="35" y="21"/>
                  </a:lnTo>
                  <a:lnTo>
                    <a:pt x="30" y="35"/>
                  </a:lnTo>
                  <a:lnTo>
                    <a:pt x="25" y="51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5" y="84"/>
                  </a:lnTo>
                  <a:lnTo>
                    <a:pt x="9" y="101"/>
                  </a:lnTo>
                  <a:lnTo>
                    <a:pt x="4" y="119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1" y="140"/>
                  </a:lnTo>
                  <a:lnTo>
                    <a:pt x="2" y="142"/>
                  </a:lnTo>
                  <a:lnTo>
                    <a:pt x="3" y="142"/>
                  </a:lnTo>
                  <a:lnTo>
                    <a:pt x="5" y="142"/>
                  </a:lnTo>
                  <a:lnTo>
                    <a:pt x="7" y="142"/>
                  </a:lnTo>
                  <a:lnTo>
                    <a:pt x="8" y="141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13" y="121"/>
                  </a:lnTo>
                  <a:lnTo>
                    <a:pt x="18" y="103"/>
                  </a:lnTo>
                  <a:lnTo>
                    <a:pt x="29" y="69"/>
                  </a:lnTo>
                  <a:lnTo>
                    <a:pt x="29" y="69"/>
                  </a:lnTo>
                  <a:lnTo>
                    <a:pt x="34" y="53"/>
                  </a:lnTo>
                  <a:lnTo>
                    <a:pt x="40" y="37"/>
                  </a:lnTo>
                  <a:lnTo>
                    <a:pt x="44" y="21"/>
                  </a:lnTo>
                  <a:lnTo>
                    <a:pt x="46" y="12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7" y="4"/>
                  </a:lnTo>
                  <a:lnTo>
                    <a:pt x="3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77" name="Freeform 731"/>
            <p:cNvSpPr/>
            <p:nvPr/>
          </p:nvSpPr>
          <p:spPr bwMode="auto">
            <a:xfrm>
              <a:off x="5680076" y="4684713"/>
              <a:ext cx="19050" cy="61913"/>
            </a:xfrm>
            <a:custGeom>
              <a:avLst/>
              <a:gdLst/>
              <a:ahLst/>
              <a:cxnLst>
                <a:cxn ang="0">
                  <a:pos x="30" y="2"/>
                </a:cxn>
                <a:cxn ang="0">
                  <a:pos x="30" y="2"/>
                </a:cxn>
                <a:cxn ang="0">
                  <a:pos x="26" y="9"/>
                </a:cxn>
                <a:cxn ang="0">
                  <a:pos x="22" y="15"/>
                </a:cxn>
                <a:cxn ang="0">
                  <a:pos x="17" y="28"/>
                </a:cxn>
                <a:cxn ang="0">
                  <a:pos x="13" y="42"/>
                </a:cxn>
                <a:cxn ang="0">
                  <a:pos x="11" y="56"/>
                </a:cxn>
                <a:cxn ang="0">
                  <a:pos x="7" y="86"/>
                </a:cxn>
                <a:cxn ang="0">
                  <a:pos x="4" y="99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1" y="117"/>
                </a:cxn>
                <a:cxn ang="0">
                  <a:pos x="2" y="118"/>
                </a:cxn>
                <a:cxn ang="0">
                  <a:pos x="3" y="119"/>
                </a:cxn>
                <a:cxn ang="0">
                  <a:pos x="7" y="119"/>
                </a:cxn>
                <a:cxn ang="0">
                  <a:pos x="8" y="118"/>
                </a:cxn>
                <a:cxn ang="0">
                  <a:pos x="9" y="116"/>
                </a:cxn>
                <a:cxn ang="0">
                  <a:pos x="9" y="116"/>
                </a:cxn>
                <a:cxn ang="0">
                  <a:pos x="13" y="104"/>
                </a:cxn>
                <a:cxn ang="0">
                  <a:pos x="15" y="89"/>
                </a:cxn>
                <a:cxn ang="0">
                  <a:pos x="19" y="61"/>
                </a:cxn>
                <a:cxn ang="0">
                  <a:pos x="21" y="47"/>
                </a:cxn>
                <a:cxn ang="0">
                  <a:pos x="24" y="33"/>
                </a:cxn>
                <a:cxn ang="0">
                  <a:pos x="30" y="21"/>
                </a:cxn>
                <a:cxn ang="0">
                  <a:pos x="33" y="15"/>
                </a:cxn>
                <a:cxn ang="0">
                  <a:pos x="37" y="10"/>
                </a:cxn>
                <a:cxn ang="0">
                  <a:pos x="37" y="10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6" y="2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0" y="2"/>
                </a:cxn>
                <a:cxn ang="0">
                  <a:pos x="30" y="2"/>
                </a:cxn>
              </a:cxnLst>
              <a:rect l="0" t="0" r="r" b="b"/>
              <a:pathLst>
                <a:path w="38" h="119">
                  <a:moveTo>
                    <a:pt x="30" y="2"/>
                  </a:moveTo>
                  <a:lnTo>
                    <a:pt x="30" y="2"/>
                  </a:lnTo>
                  <a:lnTo>
                    <a:pt x="26" y="9"/>
                  </a:lnTo>
                  <a:lnTo>
                    <a:pt x="22" y="15"/>
                  </a:lnTo>
                  <a:lnTo>
                    <a:pt x="17" y="28"/>
                  </a:lnTo>
                  <a:lnTo>
                    <a:pt x="13" y="42"/>
                  </a:lnTo>
                  <a:lnTo>
                    <a:pt x="11" y="56"/>
                  </a:lnTo>
                  <a:lnTo>
                    <a:pt x="7" y="86"/>
                  </a:lnTo>
                  <a:lnTo>
                    <a:pt x="4" y="99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3" y="119"/>
                  </a:lnTo>
                  <a:lnTo>
                    <a:pt x="7" y="119"/>
                  </a:lnTo>
                  <a:lnTo>
                    <a:pt x="8" y="118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13" y="104"/>
                  </a:lnTo>
                  <a:lnTo>
                    <a:pt x="15" y="89"/>
                  </a:lnTo>
                  <a:lnTo>
                    <a:pt x="19" y="61"/>
                  </a:lnTo>
                  <a:lnTo>
                    <a:pt x="21" y="47"/>
                  </a:lnTo>
                  <a:lnTo>
                    <a:pt x="24" y="33"/>
                  </a:lnTo>
                  <a:lnTo>
                    <a:pt x="30" y="21"/>
                  </a:lnTo>
                  <a:lnTo>
                    <a:pt x="33" y="15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6" y="2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0" y="2"/>
                  </a:lnTo>
                  <a:lnTo>
                    <a:pt x="3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78" name="Freeform 732"/>
            <p:cNvSpPr/>
            <p:nvPr/>
          </p:nvSpPr>
          <p:spPr bwMode="auto">
            <a:xfrm>
              <a:off x="5694363" y="4205288"/>
              <a:ext cx="63500" cy="346075"/>
            </a:xfrm>
            <a:custGeom>
              <a:avLst/>
              <a:gdLst/>
              <a:ahLst/>
              <a:cxnLst>
                <a:cxn ang="0">
                  <a:pos x="111" y="4"/>
                </a:cxn>
                <a:cxn ang="0">
                  <a:pos x="100" y="44"/>
                </a:cxn>
                <a:cxn ang="0">
                  <a:pos x="91" y="83"/>
                </a:cxn>
                <a:cxn ang="0">
                  <a:pos x="81" y="165"/>
                </a:cxn>
                <a:cxn ang="0">
                  <a:pos x="78" y="186"/>
                </a:cxn>
                <a:cxn ang="0">
                  <a:pos x="69" y="230"/>
                </a:cxn>
                <a:cxn ang="0">
                  <a:pos x="64" y="250"/>
                </a:cxn>
                <a:cxn ang="0">
                  <a:pos x="58" y="272"/>
                </a:cxn>
                <a:cxn ang="0">
                  <a:pos x="51" y="319"/>
                </a:cxn>
                <a:cxn ang="0">
                  <a:pos x="47" y="341"/>
                </a:cxn>
                <a:cxn ang="0">
                  <a:pos x="32" y="412"/>
                </a:cxn>
                <a:cxn ang="0">
                  <a:pos x="20" y="482"/>
                </a:cxn>
                <a:cxn ang="0">
                  <a:pos x="17" y="506"/>
                </a:cxn>
                <a:cxn ang="0">
                  <a:pos x="7" y="550"/>
                </a:cxn>
                <a:cxn ang="0">
                  <a:pos x="2" y="573"/>
                </a:cxn>
                <a:cxn ang="0">
                  <a:pos x="0" y="591"/>
                </a:cxn>
                <a:cxn ang="0">
                  <a:pos x="1" y="631"/>
                </a:cxn>
                <a:cxn ang="0">
                  <a:pos x="2" y="650"/>
                </a:cxn>
                <a:cxn ang="0">
                  <a:pos x="3" y="653"/>
                </a:cxn>
                <a:cxn ang="0">
                  <a:pos x="6" y="654"/>
                </a:cxn>
                <a:cxn ang="0">
                  <a:pos x="10" y="653"/>
                </a:cxn>
                <a:cxn ang="0">
                  <a:pos x="11" y="650"/>
                </a:cxn>
                <a:cxn ang="0">
                  <a:pos x="10" y="608"/>
                </a:cxn>
                <a:cxn ang="0">
                  <a:pos x="11" y="577"/>
                </a:cxn>
                <a:cxn ang="0">
                  <a:pos x="12" y="567"/>
                </a:cxn>
                <a:cxn ang="0">
                  <a:pos x="22" y="528"/>
                </a:cxn>
                <a:cxn ang="0">
                  <a:pos x="28" y="498"/>
                </a:cxn>
                <a:cxn ang="0">
                  <a:pos x="29" y="489"/>
                </a:cxn>
                <a:cxn ang="0">
                  <a:pos x="35" y="454"/>
                </a:cxn>
                <a:cxn ang="0">
                  <a:pos x="41" y="420"/>
                </a:cxn>
                <a:cxn ang="0">
                  <a:pos x="51" y="362"/>
                </a:cxn>
                <a:cxn ang="0">
                  <a:pos x="56" y="343"/>
                </a:cxn>
                <a:cxn ang="0">
                  <a:pos x="65" y="303"/>
                </a:cxn>
                <a:cxn ang="0">
                  <a:pos x="71" y="262"/>
                </a:cxn>
                <a:cxn ang="0">
                  <a:pos x="80" y="219"/>
                </a:cxn>
                <a:cxn ang="0">
                  <a:pos x="88" y="176"/>
                </a:cxn>
                <a:cxn ang="0">
                  <a:pos x="95" y="134"/>
                </a:cxn>
                <a:cxn ang="0">
                  <a:pos x="104" y="70"/>
                </a:cxn>
                <a:cxn ang="0">
                  <a:pos x="113" y="27"/>
                </a:cxn>
                <a:cxn ang="0">
                  <a:pos x="119" y="7"/>
                </a:cxn>
                <a:cxn ang="0">
                  <a:pos x="119" y="3"/>
                </a:cxn>
                <a:cxn ang="0">
                  <a:pos x="116" y="0"/>
                </a:cxn>
                <a:cxn ang="0">
                  <a:pos x="113" y="2"/>
                </a:cxn>
                <a:cxn ang="0">
                  <a:pos x="111" y="4"/>
                </a:cxn>
              </a:cxnLst>
              <a:rect l="0" t="0" r="r" b="b"/>
              <a:pathLst>
                <a:path w="120" h="654">
                  <a:moveTo>
                    <a:pt x="111" y="4"/>
                  </a:moveTo>
                  <a:lnTo>
                    <a:pt x="111" y="4"/>
                  </a:lnTo>
                  <a:lnTo>
                    <a:pt x="104" y="24"/>
                  </a:lnTo>
                  <a:lnTo>
                    <a:pt x="100" y="44"/>
                  </a:lnTo>
                  <a:lnTo>
                    <a:pt x="96" y="63"/>
                  </a:lnTo>
                  <a:lnTo>
                    <a:pt x="91" y="83"/>
                  </a:lnTo>
                  <a:lnTo>
                    <a:pt x="86" y="123"/>
                  </a:lnTo>
                  <a:lnTo>
                    <a:pt x="81" y="165"/>
                  </a:lnTo>
                  <a:lnTo>
                    <a:pt x="81" y="165"/>
                  </a:lnTo>
                  <a:lnTo>
                    <a:pt x="78" y="186"/>
                  </a:lnTo>
                  <a:lnTo>
                    <a:pt x="74" y="208"/>
                  </a:lnTo>
                  <a:lnTo>
                    <a:pt x="69" y="230"/>
                  </a:lnTo>
                  <a:lnTo>
                    <a:pt x="64" y="250"/>
                  </a:lnTo>
                  <a:lnTo>
                    <a:pt x="64" y="250"/>
                  </a:lnTo>
                  <a:lnTo>
                    <a:pt x="60" y="262"/>
                  </a:lnTo>
                  <a:lnTo>
                    <a:pt x="58" y="272"/>
                  </a:lnTo>
                  <a:lnTo>
                    <a:pt x="54" y="296"/>
                  </a:lnTo>
                  <a:lnTo>
                    <a:pt x="51" y="319"/>
                  </a:lnTo>
                  <a:lnTo>
                    <a:pt x="47" y="341"/>
                  </a:lnTo>
                  <a:lnTo>
                    <a:pt x="47" y="341"/>
                  </a:lnTo>
                  <a:lnTo>
                    <a:pt x="39" y="375"/>
                  </a:lnTo>
                  <a:lnTo>
                    <a:pt x="32" y="412"/>
                  </a:lnTo>
                  <a:lnTo>
                    <a:pt x="25" y="447"/>
                  </a:lnTo>
                  <a:lnTo>
                    <a:pt x="20" y="482"/>
                  </a:lnTo>
                  <a:lnTo>
                    <a:pt x="20" y="482"/>
                  </a:lnTo>
                  <a:lnTo>
                    <a:pt x="17" y="506"/>
                  </a:lnTo>
                  <a:lnTo>
                    <a:pt x="12" y="527"/>
                  </a:lnTo>
                  <a:lnTo>
                    <a:pt x="7" y="550"/>
                  </a:lnTo>
                  <a:lnTo>
                    <a:pt x="2" y="573"/>
                  </a:lnTo>
                  <a:lnTo>
                    <a:pt x="2" y="573"/>
                  </a:lnTo>
                  <a:lnTo>
                    <a:pt x="1" y="582"/>
                  </a:lnTo>
                  <a:lnTo>
                    <a:pt x="0" y="591"/>
                  </a:lnTo>
                  <a:lnTo>
                    <a:pt x="0" y="611"/>
                  </a:lnTo>
                  <a:lnTo>
                    <a:pt x="1" y="631"/>
                  </a:lnTo>
                  <a:lnTo>
                    <a:pt x="2" y="650"/>
                  </a:lnTo>
                  <a:lnTo>
                    <a:pt x="2" y="650"/>
                  </a:lnTo>
                  <a:lnTo>
                    <a:pt x="2" y="652"/>
                  </a:lnTo>
                  <a:lnTo>
                    <a:pt x="3" y="653"/>
                  </a:lnTo>
                  <a:lnTo>
                    <a:pt x="5" y="654"/>
                  </a:lnTo>
                  <a:lnTo>
                    <a:pt x="6" y="654"/>
                  </a:lnTo>
                  <a:lnTo>
                    <a:pt x="8" y="654"/>
                  </a:lnTo>
                  <a:lnTo>
                    <a:pt x="10" y="653"/>
                  </a:lnTo>
                  <a:lnTo>
                    <a:pt x="11" y="652"/>
                  </a:lnTo>
                  <a:lnTo>
                    <a:pt x="11" y="650"/>
                  </a:lnTo>
                  <a:lnTo>
                    <a:pt x="11" y="650"/>
                  </a:lnTo>
                  <a:lnTo>
                    <a:pt x="10" y="608"/>
                  </a:lnTo>
                  <a:lnTo>
                    <a:pt x="10" y="587"/>
                  </a:lnTo>
                  <a:lnTo>
                    <a:pt x="11" y="577"/>
                  </a:lnTo>
                  <a:lnTo>
                    <a:pt x="12" y="567"/>
                  </a:lnTo>
                  <a:lnTo>
                    <a:pt x="12" y="567"/>
                  </a:lnTo>
                  <a:lnTo>
                    <a:pt x="17" y="548"/>
                  </a:lnTo>
                  <a:lnTo>
                    <a:pt x="22" y="528"/>
                  </a:lnTo>
                  <a:lnTo>
                    <a:pt x="27" y="509"/>
                  </a:lnTo>
                  <a:lnTo>
                    <a:pt x="28" y="498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32" y="471"/>
                  </a:lnTo>
                  <a:lnTo>
                    <a:pt x="35" y="454"/>
                  </a:lnTo>
                  <a:lnTo>
                    <a:pt x="41" y="420"/>
                  </a:lnTo>
                  <a:lnTo>
                    <a:pt x="41" y="420"/>
                  </a:lnTo>
                  <a:lnTo>
                    <a:pt x="47" y="382"/>
                  </a:lnTo>
                  <a:lnTo>
                    <a:pt x="51" y="362"/>
                  </a:lnTo>
                  <a:lnTo>
                    <a:pt x="56" y="343"/>
                  </a:lnTo>
                  <a:lnTo>
                    <a:pt x="56" y="343"/>
                  </a:lnTo>
                  <a:lnTo>
                    <a:pt x="60" y="324"/>
                  </a:lnTo>
                  <a:lnTo>
                    <a:pt x="65" y="303"/>
                  </a:lnTo>
                  <a:lnTo>
                    <a:pt x="71" y="262"/>
                  </a:lnTo>
                  <a:lnTo>
                    <a:pt x="71" y="262"/>
                  </a:lnTo>
                  <a:lnTo>
                    <a:pt x="75" y="240"/>
                  </a:lnTo>
                  <a:lnTo>
                    <a:pt x="80" y="219"/>
                  </a:lnTo>
                  <a:lnTo>
                    <a:pt x="84" y="198"/>
                  </a:lnTo>
                  <a:lnTo>
                    <a:pt x="88" y="176"/>
                  </a:lnTo>
                  <a:lnTo>
                    <a:pt x="88" y="176"/>
                  </a:lnTo>
                  <a:lnTo>
                    <a:pt x="95" y="134"/>
                  </a:lnTo>
                  <a:lnTo>
                    <a:pt x="100" y="90"/>
                  </a:lnTo>
                  <a:lnTo>
                    <a:pt x="104" y="70"/>
                  </a:lnTo>
                  <a:lnTo>
                    <a:pt x="108" y="48"/>
                  </a:lnTo>
                  <a:lnTo>
                    <a:pt x="113" y="2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0" y="5"/>
                  </a:lnTo>
                  <a:lnTo>
                    <a:pt x="119" y="3"/>
                  </a:lnTo>
                  <a:lnTo>
                    <a:pt x="118" y="2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3" y="2"/>
                  </a:lnTo>
                  <a:lnTo>
                    <a:pt x="112" y="3"/>
                  </a:lnTo>
                  <a:lnTo>
                    <a:pt x="111" y="4"/>
                  </a:lnTo>
                  <a:lnTo>
                    <a:pt x="11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79" name="Freeform 733"/>
            <p:cNvSpPr/>
            <p:nvPr/>
          </p:nvSpPr>
          <p:spPr bwMode="auto">
            <a:xfrm>
              <a:off x="5746751" y="4235450"/>
              <a:ext cx="46038" cy="260350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0" y="31"/>
                </a:cxn>
                <a:cxn ang="0">
                  <a:pos x="69" y="60"/>
                </a:cxn>
                <a:cxn ang="0">
                  <a:pos x="70" y="106"/>
                </a:cxn>
                <a:cxn ang="0">
                  <a:pos x="70" y="120"/>
                </a:cxn>
                <a:cxn ang="0">
                  <a:pos x="65" y="152"/>
                </a:cxn>
                <a:cxn ang="0">
                  <a:pos x="50" y="215"/>
                </a:cxn>
                <a:cxn ang="0">
                  <a:pos x="44" y="248"/>
                </a:cxn>
                <a:cxn ang="0">
                  <a:pos x="40" y="279"/>
                </a:cxn>
                <a:cxn ang="0">
                  <a:pos x="30" y="342"/>
                </a:cxn>
                <a:cxn ang="0">
                  <a:pos x="21" y="373"/>
                </a:cxn>
                <a:cxn ang="0">
                  <a:pos x="7" y="430"/>
                </a:cxn>
                <a:cxn ang="0">
                  <a:pos x="1" y="473"/>
                </a:cxn>
                <a:cxn ang="0">
                  <a:pos x="0" y="488"/>
                </a:cxn>
                <a:cxn ang="0">
                  <a:pos x="2" y="491"/>
                </a:cxn>
                <a:cxn ang="0">
                  <a:pos x="5" y="492"/>
                </a:cxn>
                <a:cxn ang="0">
                  <a:pos x="8" y="491"/>
                </a:cxn>
                <a:cxn ang="0">
                  <a:pos x="9" y="488"/>
                </a:cxn>
                <a:cxn ang="0">
                  <a:pos x="10" y="472"/>
                </a:cxn>
                <a:cxn ang="0">
                  <a:pos x="17" y="428"/>
                </a:cxn>
                <a:cxn ang="0">
                  <a:pos x="33" y="369"/>
                </a:cxn>
                <a:cxn ang="0">
                  <a:pos x="40" y="341"/>
                </a:cxn>
                <a:cxn ang="0">
                  <a:pos x="49" y="284"/>
                </a:cxn>
                <a:cxn ang="0">
                  <a:pos x="53" y="256"/>
                </a:cxn>
                <a:cxn ang="0">
                  <a:pos x="58" y="224"/>
                </a:cxn>
                <a:cxn ang="0">
                  <a:pos x="72" y="161"/>
                </a:cxn>
                <a:cxn ang="0">
                  <a:pos x="78" y="129"/>
                </a:cxn>
                <a:cxn ang="0">
                  <a:pos x="80" y="103"/>
                </a:cxn>
                <a:cxn ang="0">
                  <a:pos x="80" y="76"/>
                </a:cxn>
                <a:cxn ang="0">
                  <a:pos x="81" y="22"/>
                </a:cxn>
                <a:cxn ang="0">
                  <a:pos x="85" y="5"/>
                </a:cxn>
                <a:cxn ang="0">
                  <a:pos x="85" y="3"/>
                </a:cxn>
                <a:cxn ang="0">
                  <a:pos x="83" y="0"/>
                </a:cxn>
                <a:cxn ang="0">
                  <a:pos x="78" y="0"/>
                </a:cxn>
                <a:cxn ang="0">
                  <a:pos x="76" y="2"/>
                </a:cxn>
              </a:cxnLst>
              <a:rect l="0" t="0" r="r" b="b"/>
              <a:pathLst>
                <a:path w="85" h="492">
                  <a:moveTo>
                    <a:pt x="76" y="2"/>
                  </a:moveTo>
                  <a:lnTo>
                    <a:pt x="76" y="2"/>
                  </a:lnTo>
                  <a:lnTo>
                    <a:pt x="72" y="17"/>
                  </a:lnTo>
                  <a:lnTo>
                    <a:pt x="70" y="31"/>
                  </a:lnTo>
                  <a:lnTo>
                    <a:pt x="69" y="46"/>
                  </a:lnTo>
                  <a:lnTo>
                    <a:pt x="69" y="60"/>
                  </a:lnTo>
                  <a:lnTo>
                    <a:pt x="70" y="91"/>
                  </a:lnTo>
                  <a:lnTo>
                    <a:pt x="70" y="106"/>
                  </a:lnTo>
                  <a:lnTo>
                    <a:pt x="70" y="120"/>
                  </a:lnTo>
                  <a:lnTo>
                    <a:pt x="70" y="120"/>
                  </a:lnTo>
                  <a:lnTo>
                    <a:pt x="68" y="136"/>
                  </a:lnTo>
                  <a:lnTo>
                    <a:pt x="65" y="152"/>
                  </a:lnTo>
                  <a:lnTo>
                    <a:pt x="58" y="184"/>
                  </a:lnTo>
                  <a:lnTo>
                    <a:pt x="50" y="215"/>
                  </a:lnTo>
                  <a:lnTo>
                    <a:pt x="47" y="232"/>
                  </a:lnTo>
                  <a:lnTo>
                    <a:pt x="44" y="248"/>
                  </a:lnTo>
                  <a:lnTo>
                    <a:pt x="44" y="248"/>
                  </a:lnTo>
                  <a:lnTo>
                    <a:pt x="40" y="279"/>
                  </a:lnTo>
                  <a:lnTo>
                    <a:pt x="36" y="311"/>
                  </a:lnTo>
                  <a:lnTo>
                    <a:pt x="30" y="342"/>
                  </a:lnTo>
                  <a:lnTo>
                    <a:pt x="21" y="373"/>
                  </a:lnTo>
                  <a:lnTo>
                    <a:pt x="21" y="373"/>
                  </a:lnTo>
                  <a:lnTo>
                    <a:pt x="14" y="401"/>
                  </a:lnTo>
                  <a:lnTo>
                    <a:pt x="7" y="430"/>
                  </a:lnTo>
                  <a:lnTo>
                    <a:pt x="3" y="459"/>
                  </a:lnTo>
                  <a:lnTo>
                    <a:pt x="1" y="473"/>
                  </a:lnTo>
                  <a:lnTo>
                    <a:pt x="0" y="488"/>
                  </a:lnTo>
                  <a:lnTo>
                    <a:pt x="0" y="488"/>
                  </a:lnTo>
                  <a:lnTo>
                    <a:pt x="1" y="490"/>
                  </a:lnTo>
                  <a:lnTo>
                    <a:pt x="2" y="491"/>
                  </a:lnTo>
                  <a:lnTo>
                    <a:pt x="3" y="492"/>
                  </a:lnTo>
                  <a:lnTo>
                    <a:pt x="5" y="492"/>
                  </a:lnTo>
                  <a:lnTo>
                    <a:pt x="6" y="492"/>
                  </a:lnTo>
                  <a:lnTo>
                    <a:pt x="8" y="491"/>
                  </a:lnTo>
                  <a:lnTo>
                    <a:pt x="9" y="490"/>
                  </a:lnTo>
                  <a:lnTo>
                    <a:pt x="9" y="488"/>
                  </a:lnTo>
                  <a:lnTo>
                    <a:pt x="9" y="488"/>
                  </a:lnTo>
                  <a:lnTo>
                    <a:pt x="10" y="472"/>
                  </a:lnTo>
                  <a:lnTo>
                    <a:pt x="12" y="458"/>
                  </a:lnTo>
                  <a:lnTo>
                    <a:pt x="17" y="428"/>
                  </a:lnTo>
                  <a:lnTo>
                    <a:pt x="25" y="398"/>
                  </a:lnTo>
                  <a:lnTo>
                    <a:pt x="33" y="369"/>
                  </a:lnTo>
                  <a:lnTo>
                    <a:pt x="33" y="369"/>
                  </a:lnTo>
                  <a:lnTo>
                    <a:pt x="40" y="341"/>
                  </a:lnTo>
                  <a:lnTo>
                    <a:pt x="45" y="313"/>
                  </a:lnTo>
                  <a:lnTo>
                    <a:pt x="49" y="284"/>
                  </a:lnTo>
                  <a:lnTo>
                    <a:pt x="53" y="256"/>
                  </a:lnTo>
                  <a:lnTo>
                    <a:pt x="53" y="256"/>
                  </a:lnTo>
                  <a:lnTo>
                    <a:pt x="55" y="240"/>
                  </a:lnTo>
                  <a:lnTo>
                    <a:pt x="58" y="224"/>
                  </a:lnTo>
                  <a:lnTo>
                    <a:pt x="65" y="192"/>
                  </a:lnTo>
                  <a:lnTo>
                    <a:pt x="72" y="161"/>
                  </a:lnTo>
                  <a:lnTo>
                    <a:pt x="78" y="129"/>
                  </a:lnTo>
                  <a:lnTo>
                    <a:pt x="78" y="129"/>
                  </a:lnTo>
                  <a:lnTo>
                    <a:pt x="79" y="116"/>
                  </a:lnTo>
                  <a:lnTo>
                    <a:pt x="80" y="103"/>
                  </a:lnTo>
                  <a:lnTo>
                    <a:pt x="80" y="76"/>
                  </a:lnTo>
                  <a:lnTo>
                    <a:pt x="80" y="76"/>
                  </a:lnTo>
                  <a:lnTo>
                    <a:pt x="80" y="40"/>
                  </a:lnTo>
                  <a:lnTo>
                    <a:pt x="81" y="22"/>
                  </a:lnTo>
                  <a:lnTo>
                    <a:pt x="82" y="14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3" y="0"/>
                  </a:lnTo>
                  <a:lnTo>
                    <a:pt x="82" y="0"/>
                  </a:lnTo>
                  <a:lnTo>
                    <a:pt x="78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80" name="Freeform 734"/>
            <p:cNvSpPr/>
            <p:nvPr/>
          </p:nvSpPr>
          <p:spPr bwMode="auto">
            <a:xfrm>
              <a:off x="5780088" y="4264025"/>
              <a:ext cx="34925" cy="196850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6" y="51"/>
                </a:cxn>
                <a:cxn ang="0">
                  <a:pos x="52" y="96"/>
                </a:cxn>
                <a:cxn ang="0">
                  <a:pos x="47" y="141"/>
                </a:cxn>
                <a:cxn ang="0">
                  <a:pos x="41" y="187"/>
                </a:cxn>
                <a:cxn ang="0">
                  <a:pos x="41" y="187"/>
                </a:cxn>
                <a:cxn ang="0">
                  <a:pos x="37" y="210"/>
                </a:cxn>
                <a:cxn ang="0">
                  <a:pos x="32" y="232"/>
                </a:cxn>
                <a:cxn ang="0">
                  <a:pos x="20" y="278"/>
                </a:cxn>
                <a:cxn ang="0">
                  <a:pos x="9" y="322"/>
                </a:cxn>
                <a:cxn ang="0">
                  <a:pos x="4" y="345"/>
                </a:cxn>
                <a:cxn ang="0">
                  <a:pos x="0" y="368"/>
                </a:cxn>
                <a:cxn ang="0">
                  <a:pos x="0" y="368"/>
                </a:cxn>
                <a:cxn ang="0">
                  <a:pos x="0" y="370"/>
                </a:cxn>
                <a:cxn ang="0">
                  <a:pos x="1" y="372"/>
                </a:cxn>
                <a:cxn ang="0">
                  <a:pos x="4" y="374"/>
                </a:cxn>
                <a:cxn ang="0">
                  <a:pos x="5" y="374"/>
                </a:cxn>
                <a:cxn ang="0">
                  <a:pos x="7" y="374"/>
                </a:cxn>
                <a:cxn ang="0">
                  <a:pos x="8" y="373"/>
                </a:cxn>
                <a:cxn ang="0">
                  <a:pos x="9" y="371"/>
                </a:cxn>
                <a:cxn ang="0">
                  <a:pos x="9" y="371"/>
                </a:cxn>
                <a:cxn ang="0">
                  <a:pos x="13" y="348"/>
                </a:cxn>
                <a:cxn ang="0">
                  <a:pos x="18" y="325"/>
                </a:cxn>
                <a:cxn ang="0">
                  <a:pos x="30" y="280"/>
                </a:cxn>
                <a:cxn ang="0">
                  <a:pos x="41" y="235"/>
                </a:cxn>
                <a:cxn ang="0">
                  <a:pos x="46" y="213"/>
                </a:cxn>
                <a:cxn ang="0">
                  <a:pos x="50" y="190"/>
                </a:cxn>
                <a:cxn ang="0">
                  <a:pos x="50" y="190"/>
                </a:cxn>
                <a:cxn ang="0">
                  <a:pos x="58" y="144"/>
                </a:cxn>
                <a:cxn ang="0">
                  <a:pos x="62" y="97"/>
                </a:cxn>
                <a:cxn ang="0">
                  <a:pos x="65" y="51"/>
                </a:cxn>
                <a:cxn ang="0">
                  <a:pos x="66" y="4"/>
                </a:cxn>
                <a:cxn ang="0">
                  <a:pos x="66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7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6" h="374">
                  <a:moveTo>
                    <a:pt x="57" y="4"/>
                  </a:moveTo>
                  <a:lnTo>
                    <a:pt x="57" y="4"/>
                  </a:lnTo>
                  <a:lnTo>
                    <a:pt x="56" y="51"/>
                  </a:lnTo>
                  <a:lnTo>
                    <a:pt x="52" y="96"/>
                  </a:lnTo>
                  <a:lnTo>
                    <a:pt x="47" y="141"/>
                  </a:lnTo>
                  <a:lnTo>
                    <a:pt x="41" y="187"/>
                  </a:lnTo>
                  <a:lnTo>
                    <a:pt x="41" y="187"/>
                  </a:lnTo>
                  <a:lnTo>
                    <a:pt x="37" y="210"/>
                  </a:lnTo>
                  <a:lnTo>
                    <a:pt x="32" y="232"/>
                  </a:lnTo>
                  <a:lnTo>
                    <a:pt x="20" y="278"/>
                  </a:lnTo>
                  <a:lnTo>
                    <a:pt x="9" y="322"/>
                  </a:lnTo>
                  <a:lnTo>
                    <a:pt x="4" y="345"/>
                  </a:lnTo>
                  <a:lnTo>
                    <a:pt x="0" y="368"/>
                  </a:lnTo>
                  <a:lnTo>
                    <a:pt x="0" y="368"/>
                  </a:lnTo>
                  <a:lnTo>
                    <a:pt x="0" y="370"/>
                  </a:lnTo>
                  <a:lnTo>
                    <a:pt x="1" y="372"/>
                  </a:lnTo>
                  <a:lnTo>
                    <a:pt x="4" y="374"/>
                  </a:lnTo>
                  <a:lnTo>
                    <a:pt x="5" y="374"/>
                  </a:lnTo>
                  <a:lnTo>
                    <a:pt x="7" y="374"/>
                  </a:lnTo>
                  <a:lnTo>
                    <a:pt x="8" y="373"/>
                  </a:lnTo>
                  <a:lnTo>
                    <a:pt x="9" y="371"/>
                  </a:lnTo>
                  <a:lnTo>
                    <a:pt x="9" y="371"/>
                  </a:lnTo>
                  <a:lnTo>
                    <a:pt x="13" y="348"/>
                  </a:lnTo>
                  <a:lnTo>
                    <a:pt x="18" y="325"/>
                  </a:lnTo>
                  <a:lnTo>
                    <a:pt x="30" y="280"/>
                  </a:lnTo>
                  <a:lnTo>
                    <a:pt x="41" y="235"/>
                  </a:lnTo>
                  <a:lnTo>
                    <a:pt x="46" y="213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8" y="144"/>
                  </a:lnTo>
                  <a:lnTo>
                    <a:pt x="62" y="97"/>
                  </a:lnTo>
                  <a:lnTo>
                    <a:pt x="65" y="51"/>
                  </a:lnTo>
                  <a:lnTo>
                    <a:pt x="66" y="4"/>
                  </a:lnTo>
                  <a:lnTo>
                    <a:pt x="66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81" name="Freeform 735"/>
            <p:cNvSpPr/>
            <p:nvPr/>
          </p:nvSpPr>
          <p:spPr bwMode="auto">
            <a:xfrm>
              <a:off x="5805488" y="4286250"/>
              <a:ext cx="42863" cy="160338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72" y="4"/>
                </a:cxn>
                <a:cxn ang="0">
                  <a:pos x="70" y="24"/>
                </a:cxn>
                <a:cxn ang="0">
                  <a:pos x="68" y="44"/>
                </a:cxn>
                <a:cxn ang="0">
                  <a:pos x="65" y="63"/>
                </a:cxn>
                <a:cxn ang="0">
                  <a:pos x="61" y="82"/>
                </a:cxn>
                <a:cxn ang="0">
                  <a:pos x="54" y="120"/>
                </a:cxn>
                <a:cxn ang="0">
                  <a:pos x="47" y="158"/>
                </a:cxn>
                <a:cxn ang="0">
                  <a:pos x="47" y="158"/>
                </a:cxn>
                <a:cxn ang="0">
                  <a:pos x="43" y="177"/>
                </a:cxn>
                <a:cxn ang="0">
                  <a:pos x="36" y="195"/>
                </a:cxn>
                <a:cxn ang="0">
                  <a:pos x="24" y="230"/>
                </a:cxn>
                <a:cxn ang="0">
                  <a:pos x="24" y="230"/>
                </a:cxn>
                <a:cxn ang="0">
                  <a:pos x="20" y="246"/>
                </a:cxn>
                <a:cxn ang="0">
                  <a:pos x="16" y="264"/>
                </a:cxn>
                <a:cxn ang="0">
                  <a:pos x="14" y="272"/>
                </a:cxn>
                <a:cxn ang="0">
                  <a:pos x="11" y="280"/>
                </a:cxn>
                <a:cxn ang="0">
                  <a:pos x="6" y="289"/>
                </a:cxn>
                <a:cxn ang="0">
                  <a:pos x="1" y="296"/>
                </a:cxn>
                <a:cxn ang="0">
                  <a:pos x="1" y="296"/>
                </a:cxn>
                <a:cxn ang="0">
                  <a:pos x="0" y="298"/>
                </a:cxn>
                <a:cxn ang="0">
                  <a:pos x="0" y="299"/>
                </a:cxn>
                <a:cxn ang="0">
                  <a:pos x="2" y="302"/>
                </a:cxn>
                <a:cxn ang="0">
                  <a:pos x="3" y="303"/>
                </a:cxn>
                <a:cxn ang="0">
                  <a:pos x="4" y="304"/>
                </a:cxn>
                <a:cxn ang="0">
                  <a:pos x="6" y="303"/>
                </a:cxn>
                <a:cxn ang="0">
                  <a:pos x="9" y="302"/>
                </a:cxn>
                <a:cxn ang="0">
                  <a:pos x="9" y="302"/>
                </a:cxn>
                <a:cxn ang="0">
                  <a:pos x="13" y="297"/>
                </a:cxn>
                <a:cxn ang="0">
                  <a:pos x="16" y="291"/>
                </a:cxn>
                <a:cxn ang="0">
                  <a:pos x="21" y="279"/>
                </a:cxn>
                <a:cxn ang="0">
                  <a:pos x="24" y="267"/>
                </a:cxn>
                <a:cxn ang="0">
                  <a:pos x="27" y="253"/>
                </a:cxn>
                <a:cxn ang="0">
                  <a:pos x="27" y="253"/>
                </a:cxn>
                <a:cxn ang="0">
                  <a:pos x="32" y="232"/>
                </a:cxn>
                <a:cxn ang="0">
                  <a:pos x="39" y="211"/>
                </a:cxn>
                <a:cxn ang="0">
                  <a:pos x="48" y="190"/>
                </a:cxn>
                <a:cxn ang="0">
                  <a:pos x="54" y="170"/>
                </a:cxn>
                <a:cxn ang="0">
                  <a:pos x="54" y="170"/>
                </a:cxn>
                <a:cxn ang="0">
                  <a:pos x="63" y="129"/>
                </a:cxn>
                <a:cxn ang="0">
                  <a:pos x="72" y="88"/>
                </a:cxn>
                <a:cxn ang="0">
                  <a:pos x="76" y="67"/>
                </a:cxn>
                <a:cxn ang="0">
                  <a:pos x="78" y="47"/>
                </a:cxn>
                <a:cxn ang="0">
                  <a:pos x="80" y="25"/>
                </a:cxn>
                <a:cxn ang="0">
                  <a:pos x="81" y="4"/>
                </a:cxn>
                <a:cxn ang="0">
                  <a:pos x="81" y="4"/>
                </a:cxn>
                <a:cxn ang="0">
                  <a:pos x="80" y="3"/>
                </a:cxn>
                <a:cxn ang="0">
                  <a:pos x="79" y="1"/>
                </a:cxn>
                <a:cxn ang="0">
                  <a:pos x="78" y="0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3" y="1"/>
                </a:cxn>
                <a:cxn ang="0">
                  <a:pos x="72" y="3"/>
                </a:cxn>
                <a:cxn ang="0">
                  <a:pos x="72" y="4"/>
                </a:cxn>
                <a:cxn ang="0">
                  <a:pos x="72" y="4"/>
                </a:cxn>
              </a:cxnLst>
              <a:rect l="0" t="0" r="r" b="b"/>
              <a:pathLst>
                <a:path w="81" h="304">
                  <a:moveTo>
                    <a:pt x="72" y="4"/>
                  </a:moveTo>
                  <a:lnTo>
                    <a:pt x="72" y="4"/>
                  </a:lnTo>
                  <a:lnTo>
                    <a:pt x="70" y="24"/>
                  </a:lnTo>
                  <a:lnTo>
                    <a:pt x="68" y="44"/>
                  </a:lnTo>
                  <a:lnTo>
                    <a:pt x="65" y="63"/>
                  </a:lnTo>
                  <a:lnTo>
                    <a:pt x="61" y="82"/>
                  </a:lnTo>
                  <a:lnTo>
                    <a:pt x="54" y="120"/>
                  </a:lnTo>
                  <a:lnTo>
                    <a:pt x="47" y="158"/>
                  </a:lnTo>
                  <a:lnTo>
                    <a:pt x="47" y="158"/>
                  </a:lnTo>
                  <a:lnTo>
                    <a:pt x="43" y="177"/>
                  </a:lnTo>
                  <a:lnTo>
                    <a:pt x="36" y="195"/>
                  </a:lnTo>
                  <a:lnTo>
                    <a:pt x="24" y="230"/>
                  </a:lnTo>
                  <a:lnTo>
                    <a:pt x="24" y="230"/>
                  </a:lnTo>
                  <a:lnTo>
                    <a:pt x="20" y="246"/>
                  </a:lnTo>
                  <a:lnTo>
                    <a:pt x="16" y="264"/>
                  </a:lnTo>
                  <a:lnTo>
                    <a:pt x="14" y="272"/>
                  </a:lnTo>
                  <a:lnTo>
                    <a:pt x="11" y="280"/>
                  </a:lnTo>
                  <a:lnTo>
                    <a:pt x="6" y="289"/>
                  </a:lnTo>
                  <a:lnTo>
                    <a:pt x="1" y="296"/>
                  </a:lnTo>
                  <a:lnTo>
                    <a:pt x="1" y="296"/>
                  </a:lnTo>
                  <a:lnTo>
                    <a:pt x="0" y="298"/>
                  </a:lnTo>
                  <a:lnTo>
                    <a:pt x="0" y="299"/>
                  </a:lnTo>
                  <a:lnTo>
                    <a:pt x="2" y="302"/>
                  </a:lnTo>
                  <a:lnTo>
                    <a:pt x="3" y="303"/>
                  </a:lnTo>
                  <a:lnTo>
                    <a:pt x="4" y="304"/>
                  </a:lnTo>
                  <a:lnTo>
                    <a:pt x="6" y="303"/>
                  </a:lnTo>
                  <a:lnTo>
                    <a:pt x="9" y="302"/>
                  </a:lnTo>
                  <a:lnTo>
                    <a:pt x="9" y="302"/>
                  </a:lnTo>
                  <a:lnTo>
                    <a:pt x="13" y="297"/>
                  </a:lnTo>
                  <a:lnTo>
                    <a:pt x="16" y="291"/>
                  </a:lnTo>
                  <a:lnTo>
                    <a:pt x="21" y="279"/>
                  </a:lnTo>
                  <a:lnTo>
                    <a:pt x="24" y="267"/>
                  </a:lnTo>
                  <a:lnTo>
                    <a:pt x="27" y="253"/>
                  </a:lnTo>
                  <a:lnTo>
                    <a:pt x="27" y="253"/>
                  </a:lnTo>
                  <a:lnTo>
                    <a:pt x="32" y="232"/>
                  </a:lnTo>
                  <a:lnTo>
                    <a:pt x="39" y="211"/>
                  </a:lnTo>
                  <a:lnTo>
                    <a:pt x="48" y="190"/>
                  </a:lnTo>
                  <a:lnTo>
                    <a:pt x="54" y="170"/>
                  </a:lnTo>
                  <a:lnTo>
                    <a:pt x="54" y="170"/>
                  </a:lnTo>
                  <a:lnTo>
                    <a:pt x="63" y="129"/>
                  </a:lnTo>
                  <a:lnTo>
                    <a:pt x="72" y="88"/>
                  </a:lnTo>
                  <a:lnTo>
                    <a:pt x="76" y="67"/>
                  </a:lnTo>
                  <a:lnTo>
                    <a:pt x="78" y="47"/>
                  </a:lnTo>
                  <a:lnTo>
                    <a:pt x="80" y="25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80" y="3"/>
                  </a:lnTo>
                  <a:lnTo>
                    <a:pt x="79" y="1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3" y="1"/>
                  </a:lnTo>
                  <a:lnTo>
                    <a:pt x="72" y="3"/>
                  </a:lnTo>
                  <a:lnTo>
                    <a:pt x="72" y="4"/>
                  </a:lnTo>
                  <a:lnTo>
                    <a:pt x="7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82" name="Freeform 736"/>
            <p:cNvSpPr/>
            <p:nvPr/>
          </p:nvSpPr>
          <p:spPr bwMode="auto">
            <a:xfrm>
              <a:off x="5845176" y="4311650"/>
              <a:ext cx="38100" cy="122238"/>
            </a:xfrm>
            <a:custGeom>
              <a:avLst/>
              <a:gdLst/>
              <a:ahLst/>
              <a:cxnLst>
                <a:cxn ang="0">
                  <a:pos x="62" y="4"/>
                </a:cxn>
                <a:cxn ang="0">
                  <a:pos x="62" y="4"/>
                </a:cxn>
                <a:cxn ang="0">
                  <a:pos x="59" y="36"/>
                </a:cxn>
                <a:cxn ang="0">
                  <a:pos x="55" y="69"/>
                </a:cxn>
                <a:cxn ang="0">
                  <a:pos x="53" y="86"/>
                </a:cxn>
                <a:cxn ang="0">
                  <a:pos x="50" y="101"/>
                </a:cxn>
                <a:cxn ang="0">
                  <a:pos x="47" y="117"/>
                </a:cxn>
                <a:cxn ang="0">
                  <a:pos x="42" y="132"/>
                </a:cxn>
                <a:cxn ang="0">
                  <a:pos x="42" y="132"/>
                </a:cxn>
                <a:cxn ang="0">
                  <a:pos x="36" y="145"/>
                </a:cxn>
                <a:cxn ang="0">
                  <a:pos x="30" y="159"/>
                </a:cxn>
                <a:cxn ang="0">
                  <a:pos x="17" y="185"/>
                </a:cxn>
                <a:cxn ang="0">
                  <a:pos x="17" y="185"/>
                </a:cxn>
                <a:cxn ang="0">
                  <a:pos x="16" y="189"/>
                </a:cxn>
                <a:cxn ang="0">
                  <a:pos x="15" y="194"/>
                </a:cxn>
                <a:cxn ang="0">
                  <a:pos x="13" y="206"/>
                </a:cxn>
                <a:cxn ang="0">
                  <a:pos x="12" y="212"/>
                </a:cxn>
                <a:cxn ang="0">
                  <a:pos x="10" y="217"/>
                </a:cxn>
                <a:cxn ang="0">
                  <a:pos x="7" y="221"/>
                </a:cxn>
                <a:cxn ang="0">
                  <a:pos x="4" y="223"/>
                </a:cxn>
                <a:cxn ang="0">
                  <a:pos x="4" y="223"/>
                </a:cxn>
                <a:cxn ang="0">
                  <a:pos x="2" y="224"/>
                </a:cxn>
                <a:cxn ang="0">
                  <a:pos x="1" y="225"/>
                </a:cxn>
                <a:cxn ang="0">
                  <a:pos x="0" y="227"/>
                </a:cxn>
                <a:cxn ang="0">
                  <a:pos x="1" y="228"/>
                </a:cxn>
                <a:cxn ang="0">
                  <a:pos x="1" y="230"/>
                </a:cxn>
                <a:cxn ang="0">
                  <a:pos x="2" y="231"/>
                </a:cxn>
                <a:cxn ang="0">
                  <a:pos x="4" y="232"/>
                </a:cxn>
                <a:cxn ang="0">
                  <a:pos x="6" y="232"/>
                </a:cxn>
                <a:cxn ang="0">
                  <a:pos x="6" y="232"/>
                </a:cxn>
                <a:cxn ang="0">
                  <a:pos x="9" y="230"/>
                </a:cxn>
                <a:cxn ang="0">
                  <a:pos x="12" y="229"/>
                </a:cxn>
                <a:cxn ang="0">
                  <a:pos x="15" y="225"/>
                </a:cxn>
                <a:cxn ang="0">
                  <a:pos x="18" y="219"/>
                </a:cxn>
                <a:cxn ang="0">
                  <a:pos x="20" y="213"/>
                </a:cxn>
                <a:cxn ang="0">
                  <a:pos x="20" y="213"/>
                </a:cxn>
                <a:cxn ang="0">
                  <a:pos x="22" y="205"/>
                </a:cxn>
                <a:cxn ang="0">
                  <a:pos x="24" y="198"/>
                </a:cxn>
                <a:cxn ang="0">
                  <a:pos x="25" y="191"/>
                </a:cxn>
                <a:cxn ang="0">
                  <a:pos x="29" y="184"/>
                </a:cxn>
                <a:cxn ang="0">
                  <a:pos x="29" y="184"/>
                </a:cxn>
                <a:cxn ang="0">
                  <a:pos x="44" y="150"/>
                </a:cxn>
                <a:cxn ang="0">
                  <a:pos x="44" y="150"/>
                </a:cxn>
                <a:cxn ang="0">
                  <a:pos x="51" y="133"/>
                </a:cxn>
                <a:cxn ang="0">
                  <a:pos x="56" y="116"/>
                </a:cxn>
                <a:cxn ang="0">
                  <a:pos x="61" y="97"/>
                </a:cxn>
                <a:cxn ang="0">
                  <a:pos x="63" y="78"/>
                </a:cxn>
                <a:cxn ang="0">
                  <a:pos x="67" y="41"/>
                </a:cxn>
                <a:cxn ang="0">
                  <a:pos x="71" y="4"/>
                </a:cxn>
                <a:cxn ang="0">
                  <a:pos x="71" y="4"/>
                </a:cxn>
                <a:cxn ang="0">
                  <a:pos x="71" y="2"/>
                </a:cxn>
                <a:cxn ang="0">
                  <a:pos x="70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4" y="1"/>
                </a:cxn>
                <a:cxn ang="0">
                  <a:pos x="63" y="2"/>
                </a:cxn>
                <a:cxn ang="0">
                  <a:pos x="62" y="4"/>
                </a:cxn>
                <a:cxn ang="0">
                  <a:pos x="62" y="4"/>
                </a:cxn>
              </a:cxnLst>
              <a:rect l="0" t="0" r="r" b="b"/>
              <a:pathLst>
                <a:path w="71" h="232">
                  <a:moveTo>
                    <a:pt x="62" y="4"/>
                  </a:moveTo>
                  <a:lnTo>
                    <a:pt x="62" y="4"/>
                  </a:lnTo>
                  <a:lnTo>
                    <a:pt x="59" y="36"/>
                  </a:lnTo>
                  <a:lnTo>
                    <a:pt x="55" y="69"/>
                  </a:lnTo>
                  <a:lnTo>
                    <a:pt x="53" y="86"/>
                  </a:lnTo>
                  <a:lnTo>
                    <a:pt x="50" y="101"/>
                  </a:lnTo>
                  <a:lnTo>
                    <a:pt x="47" y="11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6" y="145"/>
                  </a:lnTo>
                  <a:lnTo>
                    <a:pt x="30" y="159"/>
                  </a:lnTo>
                  <a:lnTo>
                    <a:pt x="17" y="185"/>
                  </a:lnTo>
                  <a:lnTo>
                    <a:pt x="17" y="185"/>
                  </a:lnTo>
                  <a:lnTo>
                    <a:pt x="16" y="189"/>
                  </a:lnTo>
                  <a:lnTo>
                    <a:pt x="15" y="194"/>
                  </a:lnTo>
                  <a:lnTo>
                    <a:pt x="13" y="206"/>
                  </a:lnTo>
                  <a:lnTo>
                    <a:pt x="12" y="212"/>
                  </a:lnTo>
                  <a:lnTo>
                    <a:pt x="10" y="217"/>
                  </a:lnTo>
                  <a:lnTo>
                    <a:pt x="7" y="221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2" y="224"/>
                  </a:lnTo>
                  <a:lnTo>
                    <a:pt x="1" y="225"/>
                  </a:lnTo>
                  <a:lnTo>
                    <a:pt x="0" y="227"/>
                  </a:lnTo>
                  <a:lnTo>
                    <a:pt x="1" y="228"/>
                  </a:lnTo>
                  <a:lnTo>
                    <a:pt x="1" y="230"/>
                  </a:lnTo>
                  <a:lnTo>
                    <a:pt x="2" y="231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9" y="230"/>
                  </a:lnTo>
                  <a:lnTo>
                    <a:pt x="12" y="229"/>
                  </a:lnTo>
                  <a:lnTo>
                    <a:pt x="15" y="225"/>
                  </a:lnTo>
                  <a:lnTo>
                    <a:pt x="18" y="219"/>
                  </a:lnTo>
                  <a:lnTo>
                    <a:pt x="20" y="213"/>
                  </a:lnTo>
                  <a:lnTo>
                    <a:pt x="20" y="213"/>
                  </a:lnTo>
                  <a:lnTo>
                    <a:pt x="22" y="205"/>
                  </a:lnTo>
                  <a:lnTo>
                    <a:pt x="24" y="198"/>
                  </a:lnTo>
                  <a:lnTo>
                    <a:pt x="25" y="191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51" y="133"/>
                  </a:lnTo>
                  <a:lnTo>
                    <a:pt x="56" y="116"/>
                  </a:lnTo>
                  <a:lnTo>
                    <a:pt x="61" y="97"/>
                  </a:lnTo>
                  <a:lnTo>
                    <a:pt x="63" y="78"/>
                  </a:lnTo>
                  <a:lnTo>
                    <a:pt x="67" y="41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1" y="2"/>
                  </a:lnTo>
                  <a:lnTo>
                    <a:pt x="70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4" y="1"/>
                  </a:lnTo>
                  <a:lnTo>
                    <a:pt x="63" y="2"/>
                  </a:lnTo>
                  <a:lnTo>
                    <a:pt x="62" y="4"/>
                  </a:lnTo>
                  <a:lnTo>
                    <a:pt x="6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83" name="Freeform 737"/>
            <p:cNvSpPr>
              <a:spLocks noEditPoints="1"/>
            </p:cNvSpPr>
            <p:nvPr/>
          </p:nvSpPr>
          <p:spPr bwMode="auto">
            <a:xfrm>
              <a:off x="5284788" y="4124325"/>
              <a:ext cx="636588" cy="654050"/>
            </a:xfrm>
            <a:custGeom>
              <a:avLst/>
              <a:gdLst/>
              <a:ahLst/>
              <a:cxnLst>
                <a:cxn ang="0">
                  <a:pos x="758" y="1226"/>
                </a:cxn>
                <a:cxn ang="0">
                  <a:pos x="680" y="1170"/>
                </a:cxn>
                <a:cxn ang="0">
                  <a:pos x="470" y="963"/>
                </a:cxn>
                <a:cxn ang="0">
                  <a:pos x="211" y="691"/>
                </a:cxn>
                <a:cxn ang="0">
                  <a:pos x="48" y="528"/>
                </a:cxn>
                <a:cxn ang="0">
                  <a:pos x="0" y="453"/>
                </a:cxn>
                <a:cxn ang="0">
                  <a:pos x="29" y="394"/>
                </a:cxn>
                <a:cxn ang="0">
                  <a:pos x="72" y="374"/>
                </a:cxn>
                <a:cxn ang="0">
                  <a:pos x="164" y="413"/>
                </a:cxn>
                <a:cxn ang="0">
                  <a:pos x="255" y="461"/>
                </a:cxn>
                <a:cxn ang="0">
                  <a:pos x="308" y="497"/>
                </a:cxn>
                <a:cxn ang="0">
                  <a:pos x="631" y="168"/>
                </a:cxn>
                <a:cxn ang="0">
                  <a:pos x="619" y="78"/>
                </a:cxn>
                <a:cxn ang="0">
                  <a:pos x="679" y="7"/>
                </a:cxn>
                <a:cxn ang="0">
                  <a:pos x="745" y="4"/>
                </a:cxn>
                <a:cxn ang="0">
                  <a:pos x="863" y="85"/>
                </a:cxn>
                <a:cxn ang="0">
                  <a:pos x="1020" y="246"/>
                </a:cxn>
                <a:cxn ang="0">
                  <a:pos x="1174" y="417"/>
                </a:cxn>
                <a:cxn ang="0">
                  <a:pos x="1203" y="504"/>
                </a:cxn>
                <a:cxn ang="0">
                  <a:pos x="1174" y="569"/>
                </a:cxn>
                <a:cxn ang="0">
                  <a:pos x="1108" y="602"/>
                </a:cxn>
                <a:cxn ang="0">
                  <a:pos x="1042" y="592"/>
                </a:cxn>
                <a:cxn ang="0">
                  <a:pos x="836" y="812"/>
                </a:cxn>
                <a:cxn ang="0">
                  <a:pos x="742" y="946"/>
                </a:cxn>
                <a:cxn ang="0">
                  <a:pos x="805" y="1026"/>
                </a:cxn>
                <a:cxn ang="0">
                  <a:pos x="848" y="1140"/>
                </a:cxn>
                <a:cxn ang="0">
                  <a:pos x="846" y="1212"/>
                </a:cxn>
                <a:cxn ang="0">
                  <a:pos x="807" y="1236"/>
                </a:cxn>
                <a:cxn ang="0">
                  <a:pos x="55" y="431"/>
                </a:cxn>
                <a:cxn ang="0">
                  <a:pos x="48" y="453"/>
                </a:cxn>
                <a:cxn ang="0">
                  <a:pos x="200" y="613"/>
                </a:cxn>
                <a:cxn ang="0">
                  <a:pos x="478" y="907"/>
                </a:cxn>
                <a:cxn ang="0">
                  <a:pos x="666" y="1093"/>
                </a:cxn>
                <a:cxn ang="0">
                  <a:pos x="780" y="1186"/>
                </a:cxn>
                <a:cxn ang="0">
                  <a:pos x="805" y="1181"/>
                </a:cxn>
                <a:cxn ang="0">
                  <a:pos x="795" y="1129"/>
                </a:cxn>
                <a:cxn ang="0">
                  <a:pos x="725" y="996"/>
                </a:cxn>
                <a:cxn ang="0">
                  <a:pos x="690" y="931"/>
                </a:cxn>
                <a:cxn ang="0">
                  <a:pos x="687" y="904"/>
                </a:cxn>
                <a:cxn ang="0">
                  <a:pos x="816" y="768"/>
                </a:cxn>
                <a:cxn ang="0">
                  <a:pos x="1010" y="557"/>
                </a:cxn>
                <a:cxn ang="0">
                  <a:pos x="1025" y="536"/>
                </a:cxn>
                <a:cxn ang="0">
                  <a:pos x="1050" y="540"/>
                </a:cxn>
                <a:cxn ang="0">
                  <a:pos x="1110" y="559"/>
                </a:cxn>
                <a:cxn ang="0">
                  <a:pos x="1143" y="535"/>
                </a:cxn>
                <a:cxn ang="0">
                  <a:pos x="1158" y="486"/>
                </a:cxn>
                <a:cxn ang="0">
                  <a:pos x="1111" y="411"/>
                </a:cxn>
                <a:cxn ang="0">
                  <a:pos x="996" y="286"/>
                </a:cxn>
                <a:cxn ang="0">
                  <a:pos x="822" y="108"/>
                </a:cxn>
                <a:cxn ang="0">
                  <a:pos x="747" y="50"/>
                </a:cxn>
                <a:cxn ang="0">
                  <a:pos x="688" y="57"/>
                </a:cxn>
                <a:cxn ang="0">
                  <a:pos x="658" y="111"/>
                </a:cxn>
                <a:cxn ang="0">
                  <a:pos x="679" y="159"/>
                </a:cxn>
                <a:cxn ang="0">
                  <a:pos x="674" y="184"/>
                </a:cxn>
                <a:cxn ang="0">
                  <a:pos x="425" y="444"/>
                </a:cxn>
                <a:cxn ang="0">
                  <a:pos x="324" y="533"/>
                </a:cxn>
                <a:cxn ang="0">
                  <a:pos x="301" y="542"/>
                </a:cxn>
                <a:cxn ang="0">
                  <a:pos x="235" y="502"/>
                </a:cxn>
                <a:cxn ang="0">
                  <a:pos x="170" y="470"/>
                </a:cxn>
                <a:cxn ang="0">
                  <a:pos x="116" y="434"/>
                </a:cxn>
              </a:cxnLst>
              <a:rect l="0" t="0" r="r" b="b"/>
              <a:pathLst>
                <a:path w="1204" h="1236">
                  <a:moveTo>
                    <a:pt x="799" y="1236"/>
                  </a:moveTo>
                  <a:lnTo>
                    <a:pt x="799" y="1236"/>
                  </a:lnTo>
                  <a:lnTo>
                    <a:pt x="792" y="1236"/>
                  </a:lnTo>
                  <a:lnTo>
                    <a:pt x="784" y="1235"/>
                  </a:lnTo>
                  <a:lnTo>
                    <a:pt x="777" y="1233"/>
                  </a:lnTo>
                  <a:lnTo>
                    <a:pt x="769" y="1231"/>
                  </a:lnTo>
                  <a:lnTo>
                    <a:pt x="769" y="1231"/>
                  </a:lnTo>
                  <a:lnTo>
                    <a:pt x="758" y="1226"/>
                  </a:lnTo>
                  <a:lnTo>
                    <a:pt x="747" y="1220"/>
                  </a:lnTo>
                  <a:lnTo>
                    <a:pt x="735" y="1214"/>
                  </a:lnTo>
                  <a:lnTo>
                    <a:pt x="724" y="1207"/>
                  </a:lnTo>
                  <a:lnTo>
                    <a:pt x="713" y="1199"/>
                  </a:lnTo>
                  <a:lnTo>
                    <a:pt x="701" y="1191"/>
                  </a:lnTo>
                  <a:lnTo>
                    <a:pt x="691" y="1180"/>
                  </a:lnTo>
                  <a:lnTo>
                    <a:pt x="680" y="1170"/>
                  </a:lnTo>
                  <a:lnTo>
                    <a:pt x="680" y="1170"/>
                  </a:lnTo>
                  <a:lnTo>
                    <a:pt x="656" y="1147"/>
                  </a:lnTo>
                  <a:lnTo>
                    <a:pt x="631" y="1124"/>
                  </a:lnTo>
                  <a:lnTo>
                    <a:pt x="631" y="1124"/>
                  </a:lnTo>
                  <a:lnTo>
                    <a:pt x="606" y="1103"/>
                  </a:lnTo>
                  <a:lnTo>
                    <a:pt x="582" y="1080"/>
                  </a:lnTo>
                  <a:lnTo>
                    <a:pt x="582" y="1080"/>
                  </a:lnTo>
                  <a:lnTo>
                    <a:pt x="526" y="1022"/>
                  </a:lnTo>
                  <a:lnTo>
                    <a:pt x="470" y="963"/>
                  </a:lnTo>
                  <a:lnTo>
                    <a:pt x="470" y="963"/>
                  </a:lnTo>
                  <a:lnTo>
                    <a:pt x="422" y="915"/>
                  </a:lnTo>
                  <a:lnTo>
                    <a:pt x="375" y="865"/>
                  </a:lnTo>
                  <a:lnTo>
                    <a:pt x="375" y="865"/>
                  </a:lnTo>
                  <a:lnTo>
                    <a:pt x="321" y="809"/>
                  </a:lnTo>
                  <a:lnTo>
                    <a:pt x="268" y="752"/>
                  </a:lnTo>
                  <a:lnTo>
                    <a:pt x="268" y="752"/>
                  </a:lnTo>
                  <a:lnTo>
                    <a:pt x="211" y="691"/>
                  </a:lnTo>
                  <a:lnTo>
                    <a:pt x="182" y="660"/>
                  </a:lnTo>
                  <a:lnTo>
                    <a:pt x="152" y="629"/>
                  </a:lnTo>
                  <a:lnTo>
                    <a:pt x="152" y="629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77" y="558"/>
                  </a:lnTo>
                  <a:lnTo>
                    <a:pt x="48" y="528"/>
                  </a:lnTo>
                  <a:lnTo>
                    <a:pt x="48" y="528"/>
                  </a:lnTo>
                  <a:lnTo>
                    <a:pt x="33" y="511"/>
                  </a:lnTo>
                  <a:lnTo>
                    <a:pt x="26" y="503"/>
                  </a:lnTo>
                  <a:lnTo>
                    <a:pt x="18" y="493"/>
                  </a:lnTo>
                  <a:lnTo>
                    <a:pt x="12" y="483"/>
                  </a:lnTo>
                  <a:lnTo>
                    <a:pt x="7" y="474"/>
                  </a:lnTo>
                  <a:lnTo>
                    <a:pt x="3" y="463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0" y="448"/>
                  </a:lnTo>
                  <a:lnTo>
                    <a:pt x="0" y="443"/>
                  </a:lnTo>
                  <a:lnTo>
                    <a:pt x="1" y="437"/>
                  </a:lnTo>
                  <a:lnTo>
                    <a:pt x="2" y="432"/>
                  </a:lnTo>
                  <a:lnTo>
                    <a:pt x="6" y="422"/>
                  </a:lnTo>
                  <a:lnTo>
                    <a:pt x="13" y="412"/>
                  </a:lnTo>
                  <a:lnTo>
                    <a:pt x="21" y="402"/>
                  </a:lnTo>
                  <a:lnTo>
                    <a:pt x="29" y="394"/>
                  </a:lnTo>
                  <a:lnTo>
                    <a:pt x="38" y="387"/>
                  </a:lnTo>
                  <a:lnTo>
                    <a:pt x="47" y="382"/>
                  </a:lnTo>
                  <a:lnTo>
                    <a:pt x="47" y="382"/>
                  </a:lnTo>
                  <a:lnTo>
                    <a:pt x="53" y="379"/>
                  </a:lnTo>
                  <a:lnTo>
                    <a:pt x="59" y="377"/>
                  </a:lnTo>
                  <a:lnTo>
                    <a:pt x="65" y="376"/>
                  </a:lnTo>
                  <a:lnTo>
                    <a:pt x="72" y="374"/>
                  </a:lnTo>
                  <a:lnTo>
                    <a:pt x="72" y="374"/>
                  </a:lnTo>
                  <a:lnTo>
                    <a:pt x="83" y="376"/>
                  </a:lnTo>
                  <a:lnTo>
                    <a:pt x="95" y="378"/>
                  </a:lnTo>
                  <a:lnTo>
                    <a:pt x="106" y="382"/>
                  </a:lnTo>
                  <a:lnTo>
                    <a:pt x="120" y="387"/>
                  </a:lnTo>
                  <a:lnTo>
                    <a:pt x="120" y="387"/>
                  </a:lnTo>
                  <a:lnTo>
                    <a:pt x="131" y="392"/>
                  </a:lnTo>
                  <a:lnTo>
                    <a:pt x="142" y="399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91" y="429"/>
                  </a:lnTo>
                  <a:lnTo>
                    <a:pt x="205" y="436"/>
                  </a:lnTo>
                  <a:lnTo>
                    <a:pt x="219" y="443"/>
                  </a:lnTo>
                  <a:lnTo>
                    <a:pt x="219" y="443"/>
                  </a:lnTo>
                  <a:lnTo>
                    <a:pt x="228" y="447"/>
                  </a:lnTo>
                  <a:lnTo>
                    <a:pt x="237" y="451"/>
                  </a:lnTo>
                  <a:lnTo>
                    <a:pt x="255" y="461"/>
                  </a:lnTo>
                  <a:lnTo>
                    <a:pt x="255" y="461"/>
                  </a:lnTo>
                  <a:lnTo>
                    <a:pt x="275" y="472"/>
                  </a:lnTo>
                  <a:lnTo>
                    <a:pt x="275" y="472"/>
                  </a:lnTo>
                  <a:lnTo>
                    <a:pt x="283" y="478"/>
                  </a:lnTo>
                  <a:lnTo>
                    <a:pt x="292" y="485"/>
                  </a:lnTo>
                  <a:lnTo>
                    <a:pt x="292" y="485"/>
                  </a:lnTo>
                  <a:lnTo>
                    <a:pt x="305" y="494"/>
                  </a:lnTo>
                  <a:lnTo>
                    <a:pt x="308" y="497"/>
                  </a:lnTo>
                  <a:lnTo>
                    <a:pt x="312" y="494"/>
                  </a:lnTo>
                  <a:lnTo>
                    <a:pt x="312" y="494"/>
                  </a:lnTo>
                  <a:lnTo>
                    <a:pt x="393" y="412"/>
                  </a:lnTo>
                  <a:lnTo>
                    <a:pt x="474" y="328"/>
                  </a:lnTo>
                  <a:lnTo>
                    <a:pt x="474" y="328"/>
                  </a:lnTo>
                  <a:lnTo>
                    <a:pt x="550" y="249"/>
                  </a:lnTo>
                  <a:lnTo>
                    <a:pt x="628" y="171"/>
                  </a:lnTo>
                  <a:lnTo>
                    <a:pt x="631" y="168"/>
                  </a:lnTo>
                  <a:lnTo>
                    <a:pt x="629" y="164"/>
                  </a:lnTo>
                  <a:lnTo>
                    <a:pt x="629" y="164"/>
                  </a:lnTo>
                  <a:lnTo>
                    <a:pt x="623" y="151"/>
                  </a:lnTo>
                  <a:lnTo>
                    <a:pt x="618" y="137"/>
                  </a:lnTo>
                  <a:lnTo>
                    <a:pt x="615" y="122"/>
                  </a:lnTo>
                  <a:lnTo>
                    <a:pt x="614" y="108"/>
                  </a:lnTo>
                  <a:lnTo>
                    <a:pt x="615" y="92"/>
                  </a:lnTo>
                  <a:lnTo>
                    <a:pt x="619" y="78"/>
                  </a:lnTo>
                  <a:lnTo>
                    <a:pt x="624" y="64"/>
                  </a:lnTo>
                  <a:lnTo>
                    <a:pt x="630" y="50"/>
                  </a:lnTo>
                  <a:lnTo>
                    <a:pt x="630" y="50"/>
                  </a:lnTo>
                  <a:lnTo>
                    <a:pt x="638" y="39"/>
                  </a:lnTo>
                  <a:lnTo>
                    <a:pt x="646" y="28"/>
                  </a:lnTo>
                  <a:lnTo>
                    <a:pt x="656" y="20"/>
                  </a:lnTo>
                  <a:lnTo>
                    <a:pt x="667" y="13"/>
                  </a:lnTo>
                  <a:lnTo>
                    <a:pt x="679" y="7"/>
                  </a:lnTo>
                  <a:lnTo>
                    <a:pt x="690" y="3"/>
                  </a:lnTo>
                  <a:lnTo>
                    <a:pt x="703" y="1"/>
                  </a:lnTo>
                  <a:lnTo>
                    <a:pt x="716" y="0"/>
                  </a:lnTo>
                  <a:lnTo>
                    <a:pt x="716" y="0"/>
                  </a:lnTo>
                  <a:lnTo>
                    <a:pt x="725" y="1"/>
                  </a:lnTo>
                  <a:lnTo>
                    <a:pt x="734" y="2"/>
                  </a:lnTo>
                  <a:lnTo>
                    <a:pt x="734" y="2"/>
                  </a:lnTo>
                  <a:lnTo>
                    <a:pt x="745" y="4"/>
                  </a:lnTo>
                  <a:lnTo>
                    <a:pt x="754" y="6"/>
                  </a:lnTo>
                  <a:lnTo>
                    <a:pt x="763" y="9"/>
                  </a:lnTo>
                  <a:lnTo>
                    <a:pt x="773" y="13"/>
                  </a:lnTo>
                  <a:lnTo>
                    <a:pt x="789" y="21"/>
                  </a:lnTo>
                  <a:lnTo>
                    <a:pt x="806" y="33"/>
                  </a:lnTo>
                  <a:lnTo>
                    <a:pt x="820" y="44"/>
                  </a:lnTo>
                  <a:lnTo>
                    <a:pt x="834" y="57"/>
                  </a:lnTo>
                  <a:lnTo>
                    <a:pt x="863" y="85"/>
                  </a:lnTo>
                  <a:lnTo>
                    <a:pt x="865" y="87"/>
                  </a:lnTo>
                  <a:lnTo>
                    <a:pt x="865" y="87"/>
                  </a:lnTo>
                  <a:lnTo>
                    <a:pt x="903" y="125"/>
                  </a:lnTo>
                  <a:lnTo>
                    <a:pt x="939" y="163"/>
                  </a:lnTo>
                  <a:lnTo>
                    <a:pt x="939" y="163"/>
                  </a:lnTo>
                  <a:lnTo>
                    <a:pt x="976" y="201"/>
                  </a:lnTo>
                  <a:lnTo>
                    <a:pt x="1013" y="239"/>
                  </a:lnTo>
                  <a:lnTo>
                    <a:pt x="1020" y="246"/>
                  </a:lnTo>
                  <a:lnTo>
                    <a:pt x="1020" y="246"/>
                  </a:lnTo>
                  <a:lnTo>
                    <a:pt x="1053" y="279"/>
                  </a:lnTo>
                  <a:lnTo>
                    <a:pt x="1085" y="313"/>
                  </a:lnTo>
                  <a:lnTo>
                    <a:pt x="1117" y="348"/>
                  </a:lnTo>
                  <a:lnTo>
                    <a:pt x="1147" y="383"/>
                  </a:lnTo>
                  <a:lnTo>
                    <a:pt x="1155" y="391"/>
                  </a:lnTo>
                  <a:lnTo>
                    <a:pt x="1155" y="391"/>
                  </a:lnTo>
                  <a:lnTo>
                    <a:pt x="1174" y="417"/>
                  </a:lnTo>
                  <a:lnTo>
                    <a:pt x="1184" y="429"/>
                  </a:lnTo>
                  <a:lnTo>
                    <a:pt x="1192" y="443"/>
                  </a:lnTo>
                  <a:lnTo>
                    <a:pt x="1198" y="457"/>
                  </a:lnTo>
                  <a:lnTo>
                    <a:pt x="1202" y="472"/>
                  </a:lnTo>
                  <a:lnTo>
                    <a:pt x="1203" y="479"/>
                  </a:lnTo>
                  <a:lnTo>
                    <a:pt x="1204" y="487"/>
                  </a:lnTo>
                  <a:lnTo>
                    <a:pt x="1203" y="495"/>
                  </a:lnTo>
                  <a:lnTo>
                    <a:pt x="1203" y="504"/>
                  </a:lnTo>
                  <a:lnTo>
                    <a:pt x="1203" y="504"/>
                  </a:lnTo>
                  <a:lnTo>
                    <a:pt x="1201" y="514"/>
                  </a:lnTo>
                  <a:lnTo>
                    <a:pt x="1198" y="524"/>
                  </a:lnTo>
                  <a:lnTo>
                    <a:pt x="1195" y="535"/>
                  </a:lnTo>
                  <a:lnTo>
                    <a:pt x="1191" y="544"/>
                  </a:lnTo>
                  <a:lnTo>
                    <a:pt x="1186" y="552"/>
                  </a:lnTo>
                  <a:lnTo>
                    <a:pt x="1181" y="560"/>
                  </a:lnTo>
                  <a:lnTo>
                    <a:pt x="1174" y="569"/>
                  </a:lnTo>
                  <a:lnTo>
                    <a:pt x="1167" y="575"/>
                  </a:lnTo>
                  <a:lnTo>
                    <a:pt x="1160" y="581"/>
                  </a:lnTo>
                  <a:lnTo>
                    <a:pt x="1153" y="586"/>
                  </a:lnTo>
                  <a:lnTo>
                    <a:pt x="1144" y="591"/>
                  </a:lnTo>
                  <a:lnTo>
                    <a:pt x="1136" y="596"/>
                  </a:lnTo>
                  <a:lnTo>
                    <a:pt x="1127" y="599"/>
                  </a:lnTo>
                  <a:lnTo>
                    <a:pt x="1117" y="601"/>
                  </a:lnTo>
                  <a:lnTo>
                    <a:pt x="1108" y="602"/>
                  </a:lnTo>
                  <a:lnTo>
                    <a:pt x="1098" y="603"/>
                  </a:lnTo>
                  <a:lnTo>
                    <a:pt x="1098" y="603"/>
                  </a:lnTo>
                  <a:lnTo>
                    <a:pt x="1085" y="602"/>
                  </a:lnTo>
                  <a:lnTo>
                    <a:pt x="1073" y="600"/>
                  </a:lnTo>
                  <a:lnTo>
                    <a:pt x="1061" y="596"/>
                  </a:lnTo>
                  <a:lnTo>
                    <a:pt x="1048" y="591"/>
                  </a:lnTo>
                  <a:lnTo>
                    <a:pt x="1045" y="589"/>
                  </a:lnTo>
                  <a:lnTo>
                    <a:pt x="1042" y="592"/>
                  </a:lnTo>
                  <a:lnTo>
                    <a:pt x="1042" y="592"/>
                  </a:lnTo>
                  <a:lnTo>
                    <a:pt x="993" y="644"/>
                  </a:lnTo>
                  <a:lnTo>
                    <a:pt x="944" y="697"/>
                  </a:lnTo>
                  <a:lnTo>
                    <a:pt x="944" y="697"/>
                  </a:lnTo>
                  <a:lnTo>
                    <a:pt x="890" y="755"/>
                  </a:lnTo>
                  <a:lnTo>
                    <a:pt x="863" y="784"/>
                  </a:lnTo>
                  <a:lnTo>
                    <a:pt x="836" y="812"/>
                  </a:lnTo>
                  <a:lnTo>
                    <a:pt x="836" y="812"/>
                  </a:lnTo>
                  <a:lnTo>
                    <a:pt x="806" y="842"/>
                  </a:lnTo>
                  <a:lnTo>
                    <a:pt x="778" y="873"/>
                  </a:lnTo>
                  <a:lnTo>
                    <a:pt x="778" y="873"/>
                  </a:lnTo>
                  <a:lnTo>
                    <a:pt x="731" y="923"/>
                  </a:lnTo>
                  <a:lnTo>
                    <a:pt x="728" y="926"/>
                  </a:lnTo>
                  <a:lnTo>
                    <a:pt x="730" y="930"/>
                  </a:lnTo>
                  <a:lnTo>
                    <a:pt x="730" y="930"/>
                  </a:lnTo>
                  <a:lnTo>
                    <a:pt x="742" y="946"/>
                  </a:lnTo>
                  <a:lnTo>
                    <a:pt x="742" y="946"/>
                  </a:lnTo>
                  <a:lnTo>
                    <a:pt x="754" y="962"/>
                  </a:lnTo>
                  <a:lnTo>
                    <a:pt x="767" y="979"/>
                  </a:lnTo>
                  <a:lnTo>
                    <a:pt x="771" y="983"/>
                  </a:lnTo>
                  <a:lnTo>
                    <a:pt x="771" y="983"/>
                  </a:lnTo>
                  <a:lnTo>
                    <a:pt x="790" y="1004"/>
                  </a:lnTo>
                  <a:lnTo>
                    <a:pt x="798" y="1015"/>
                  </a:lnTo>
                  <a:lnTo>
                    <a:pt x="805" y="1026"/>
                  </a:lnTo>
                  <a:lnTo>
                    <a:pt x="805" y="1026"/>
                  </a:lnTo>
                  <a:lnTo>
                    <a:pt x="811" y="1041"/>
                  </a:lnTo>
                  <a:lnTo>
                    <a:pt x="817" y="1056"/>
                  </a:lnTo>
                  <a:lnTo>
                    <a:pt x="828" y="1087"/>
                  </a:lnTo>
                  <a:lnTo>
                    <a:pt x="828" y="1087"/>
                  </a:lnTo>
                  <a:lnTo>
                    <a:pt x="838" y="1114"/>
                  </a:lnTo>
                  <a:lnTo>
                    <a:pt x="848" y="1140"/>
                  </a:lnTo>
                  <a:lnTo>
                    <a:pt x="848" y="1140"/>
                  </a:lnTo>
                  <a:lnTo>
                    <a:pt x="851" y="1150"/>
                  </a:lnTo>
                  <a:lnTo>
                    <a:pt x="854" y="1160"/>
                  </a:lnTo>
                  <a:lnTo>
                    <a:pt x="855" y="1169"/>
                  </a:lnTo>
                  <a:lnTo>
                    <a:pt x="856" y="1178"/>
                  </a:lnTo>
                  <a:lnTo>
                    <a:pt x="855" y="1187"/>
                  </a:lnTo>
                  <a:lnTo>
                    <a:pt x="853" y="1197"/>
                  </a:lnTo>
                  <a:lnTo>
                    <a:pt x="850" y="1204"/>
                  </a:lnTo>
                  <a:lnTo>
                    <a:pt x="846" y="1212"/>
                  </a:lnTo>
                  <a:lnTo>
                    <a:pt x="846" y="1212"/>
                  </a:lnTo>
                  <a:lnTo>
                    <a:pt x="842" y="1217"/>
                  </a:lnTo>
                  <a:lnTo>
                    <a:pt x="837" y="1223"/>
                  </a:lnTo>
                  <a:lnTo>
                    <a:pt x="831" y="1227"/>
                  </a:lnTo>
                  <a:lnTo>
                    <a:pt x="826" y="1230"/>
                  </a:lnTo>
                  <a:lnTo>
                    <a:pt x="820" y="1233"/>
                  </a:lnTo>
                  <a:lnTo>
                    <a:pt x="813" y="1235"/>
                  </a:lnTo>
                  <a:lnTo>
                    <a:pt x="807" y="1236"/>
                  </a:lnTo>
                  <a:lnTo>
                    <a:pt x="799" y="1236"/>
                  </a:lnTo>
                  <a:lnTo>
                    <a:pt x="799" y="1236"/>
                  </a:lnTo>
                  <a:close/>
                  <a:moveTo>
                    <a:pt x="86" y="424"/>
                  </a:moveTo>
                  <a:lnTo>
                    <a:pt x="86" y="424"/>
                  </a:lnTo>
                  <a:lnTo>
                    <a:pt x="76" y="424"/>
                  </a:lnTo>
                  <a:lnTo>
                    <a:pt x="65" y="427"/>
                  </a:lnTo>
                  <a:lnTo>
                    <a:pt x="60" y="429"/>
                  </a:lnTo>
                  <a:lnTo>
                    <a:pt x="55" y="431"/>
                  </a:lnTo>
                  <a:lnTo>
                    <a:pt x="50" y="434"/>
                  </a:lnTo>
                  <a:lnTo>
                    <a:pt x="47" y="439"/>
                  </a:lnTo>
                  <a:lnTo>
                    <a:pt x="47" y="439"/>
                  </a:lnTo>
                  <a:lnTo>
                    <a:pt x="46" y="442"/>
                  </a:lnTo>
                  <a:lnTo>
                    <a:pt x="45" y="446"/>
                  </a:lnTo>
                  <a:lnTo>
                    <a:pt x="46" y="449"/>
                  </a:lnTo>
                  <a:lnTo>
                    <a:pt x="48" y="453"/>
                  </a:lnTo>
                  <a:lnTo>
                    <a:pt x="48" y="453"/>
                  </a:lnTo>
                  <a:lnTo>
                    <a:pt x="60" y="471"/>
                  </a:lnTo>
                  <a:lnTo>
                    <a:pt x="73" y="487"/>
                  </a:lnTo>
                  <a:lnTo>
                    <a:pt x="88" y="503"/>
                  </a:lnTo>
                  <a:lnTo>
                    <a:pt x="104" y="519"/>
                  </a:lnTo>
                  <a:lnTo>
                    <a:pt x="104" y="519"/>
                  </a:lnTo>
                  <a:lnTo>
                    <a:pt x="129" y="542"/>
                  </a:lnTo>
                  <a:lnTo>
                    <a:pt x="153" y="566"/>
                  </a:lnTo>
                  <a:lnTo>
                    <a:pt x="200" y="613"/>
                  </a:lnTo>
                  <a:lnTo>
                    <a:pt x="247" y="662"/>
                  </a:lnTo>
                  <a:lnTo>
                    <a:pt x="291" y="710"/>
                  </a:lnTo>
                  <a:lnTo>
                    <a:pt x="291" y="710"/>
                  </a:lnTo>
                  <a:lnTo>
                    <a:pt x="349" y="772"/>
                  </a:lnTo>
                  <a:lnTo>
                    <a:pt x="407" y="833"/>
                  </a:lnTo>
                  <a:lnTo>
                    <a:pt x="407" y="833"/>
                  </a:lnTo>
                  <a:lnTo>
                    <a:pt x="443" y="870"/>
                  </a:lnTo>
                  <a:lnTo>
                    <a:pt x="478" y="907"/>
                  </a:lnTo>
                  <a:lnTo>
                    <a:pt x="478" y="907"/>
                  </a:lnTo>
                  <a:lnTo>
                    <a:pt x="518" y="950"/>
                  </a:lnTo>
                  <a:lnTo>
                    <a:pt x="560" y="992"/>
                  </a:lnTo>
                  <a:lnTo>
                    <a:pt x="560" y="992"/>
                  </a:lnTo>
                  <a:lnTo>
                    <a:pt x="595" y="1027"/>
                  </a:lnTo>
                  <a:lnTo>
                    <a:pt x="631" y="1060"/>
                  </a:lnTo>
                  <a:lnTo>
                    <a:pt x="631" y="1060"/>
                  </a:lnTo>
                  <a:lnTo>
                    <a:pt x="666" y="1093"/>
                  </a:lnTo>
                  <a:lnTo>
                    <a:pt x="701" y="1128"/>
                  </a:lnTo>
                  <a:lnTo>
                    <a:pt x="701" y="1128"/>
                  </a:lnTo>
                  <a:lnTo>
                    <a:pt x="717" y="1143"/>
                  </a:lnTo>
                  <a:lnTo>
                    <a:pt x="736" y="1161"/>
                  </a:lnTo>
                  <a:lnTo>
                    <a:pt x="748" y="1169"/>
                  </a:lnTo>
                  <a:lnTo>
                    <a:pt x="758" y="1176"/>
                  </a:lnTo>
                  <a:lnTo>
                    <a:pt x="769" y="1182"/>
                  </a:lnTo>
                  <a:lnTo>
                    <a:pt x="780" y="1186"/>
                  </a:lnTo>
                  <a:lnTo>
                    <a:pt x="780" y="1186"/>
                  </a:lnTo>
                  <a:lnTo>
                    <a:pt x="786" y="1187"/>
                  </a:lnTo>
                  <a:lnTo>
                    <a:pt x="791" y="1188"/>
                  </a:lnTo>
                  <a:lnTo>
                    <a:pt x="791" y="1188"/>
                  </a:lnTo>
                  <a:lnTo>
                    <a:pt x="796" y="1187"/>
                  </a:lnTo>
                  <a:lnTo>
                    <a:pt x="800" y="1186"/>
                  </a:lnTo>
                  <a:lnTo>
                    <a:pt x="802" y="1183"/>
                  </a:lnTo>
                  <a:lnTo>
                    <a:pt x="805" y="1181"/>
                  </a:lnTo>
                  <a:lnTo>
                    <a:pt x="805" y="1181"/>
                  </a:lnTo>
                  <a:lnTo>
                    <a:pt x="807" y="1177"/>
                  </a:lnTo>
                  <a:lnTo>
                    <a:pt x="808" y="1172"/>
                  </a:lnTo>
                  <a:lnTo>
                    <a:pt x="808" y="1166"/>
                  </a:lnTo>
                  <a:lnTo>
                    <a:pt x="807" y="1160"/>
                  </a:lnTo>
                  <a:lnTo>
                    <a:pt x="801" y="1145"/>
                  </a:lnTo>
                  <a:lnTo>
                    <a:pt x="795" y="1129"/>
                  </a:lnTo>
                  <a:lnTo>
                    <a:pt x="795" y="1129"/>
                  </a:lnTo>
                  <a:lnTo>
                    <a:pt x="791" y="1118"/>
                  </a:lnTo>
                  <a:lnTo>
                    <a:pt x="791" y="1118"/>
                  </a:lnTo>
                  <a:lnTo>
                    <a:pt x="783" y="1097"/>
                  </a:lnTo>
                  <a:lnTo>
                    <a:pt x="774" y="1076"/>
                  </a:lnTo>
                  <a:lnTo>
                    <a:pt x="763" y="1055"/>
                  </a:lnTo>
                  <a:lnTo>
                    <a:pt x="752" y="1036"/>
                  </a:lnTo>
                  <a:lnTo>
                    <a:pt x="738" y="1016"/>
                  </a:lnTo>
                  <a:lnTo>
                    <a:pt x="725" y="996"/>
                  </a:lnTo>
                  <a:lnTo>
                    <a:pt x="709" y="977"/>
                  </a:lnTo>
                  <a:lnTo>
                    <a:pt x="694" y="956"/>
                  </a:lnTo>
                  <a:lnTo>
                    <a:pt x="694" y="956"/>
                  </a:lnTo>
                  <a:lnTo>
                    <a:pt x="691" y="951"/>
                  </a:lnTo>
                  <a:lnTo>
                    <a:pt x="689" y="946"/>
                  </a:lnTo>
                  <a:lnTo>
                    <a:pt x="688" y="940"/>
                  </a:lnTo>
                  <a:lnTo>
                    <a:pt x="689" y="934"/>
                  </a:lnTo>
                  <a:lnTo>
                    <a:pt x="690" y="931"/>
                  </a:lnTo>
                  <a:lnTo>
                    <a:pt x="688" y="929"/>
                  </a:lnTo>
                  <a:lnTo>
                    <a:pt x="688" y="929"/>
                  </a:lnTo>
                  <a:lnTo>
                    <a:pt x="685" y="923"/>
                  </a:lnTo>
                  <a:lnTo>
                    <a:pt x="684" y="919"/>
                  </a:lnTo>
                  <a:lnTo>
                    <a:pt x="684" y="916"/>
                  </a:lnTo>
                  <a:lnTo>
                    <a:pt x="684" y="912"/>
                  </a:lnTo>
                  <a:lnTo>
                    <a:pt x="685" y="907"/>
                  </a:lnTo>
                  <a:lnTo>
                    <a:pt x="687" y="904"/>
                  </a:lnTo>
                  <a:lnTo>
                    <a:pt x="690" y="900"/>
                  </a:lnTo>
                  <a:lnTo>
                    <a:pt x="690" y="900"/>
                  </a:lnTo>
                  <a:lnTo>
                    <a:pt x="721" y="867"/>
                  </a:lnTo>
                  <a:lnTo>
                    <a:pt x="752" y="835"/>
                  </a:lnTo>
                  <a:lnTo>
                    <a:pt x="752" y="835"/>
                  </a:lnTo>
                  <a:lnTo>
                    <a:pt x="783" y="801"/>
                  </a:lnTo>
                  <a:lnTo>
                    <a:pt x="816" y="768"/>
                  </a:lnTo>
                  <a:lnTo>
                    <a:pt x="816" y="768"/>
                  </a:lnTo>
                  <a:lnTo>
                    <a:pt x="842" y="741"/>
                  </a:lnTo>
                  <a:lnTo>
                    <a:pt x="868" y="713"/>
                  </a:lnTo>
                  <a:lnTo>
                    <a:pt x="918" y="659"/>
                  </a:lnTo>
                  <a:lnTo>
                    <a:pt x="918" y="659"/>
                  </a:lnTo>
                  <a:lnTo>
                    <a:pt x="963" y="610"/>
                  </a:lnTo>
                  <a:lnTo>
                    <a:pt x="1008" y="562"/>
                  </a:lnTo>
                  <a:lnTo>
                    <a:pt x="1010" y="560"/>
                  </a:lnTo>
                  <a:lnTo>
                    <a:pt x="1010" y="557"/>
                  </a:lnTo>
                  <a:lnTo>
                    <a:pt x="1010" y="557"/>
                  </a:lnTo>
                  <a:lnTo>
                    <a:pt x="1010" y="554"/>
                  </a:lnTo>
                  <a:lnTo>
                    <a:pt x="1011" y="550"/>
                  </a:lnTo>
                  <a:lnTo>
                    <a:pt x="1013" y="546"/>
                  </a:lnTo>
                  <a:lnTo>
                    <a:pt x="1016" y="543"/>
                  </a:lnTo>
                  <a:lnTo>
                    <a:pt x="1016" y="543"/>
                  </a:lnTo>
                  <a:lnTo>
                    <a:pt x="1020" y="539"/>
                  </a:lnTo>
                  <a:lnTo>
                    <a:pt x="1025" y="536"/>
                  </a:lnTo>
                  <a:lnTo>
                    <a:pt x="1030" y="535"/>
                  </a:lnTo>
                  <a:lnTo>
                    <a:pt x="1035" y="534"/>
                  </a:lnTo>
                  <a:lnTo>
                    <a:pt x="1035" y="534"/>
                  </a:lnTo>
                  <a:lnTo>
                    <a:pt x="1039" y="535"/>
                  </a:lnTo>
                  <a:lnTo>
                    <a:pt x="1043" y="536"/>
                  </a:lnTo>
                  <a:lnTo>
                    <a:pt x="1046" y="537"/>
                  </a:lnTo>
                  <a:lnTo>
                    <a:pt x="1050" y="540"/>
                  </a:lnTo>
                  <a:lnTo>
                    <a:pt x="1050" y="540"/>
                  </a:lnTo>
                  <a:lnTo>
                    <a:pt x="1061" y="547"/>
                  </a:lnTo>
                  <a:lnTo>
                    <a:pt x="1074" y="554"/>
                  </a:lnTo>
                  <a:lnTo>
                    <a:pt x="1081" y="556"/>
                  </a:lnTo>
                  <a:lnTo>
                    <a:pt x="1089" y="558"/>
                  </a:lnTo>
                  <a:lnTo>
                    <a:pt x="1096" y="559"/>
                  </a:lnTo>
                  <a:lnTo>
                    <a:pt x="1103" y="560"/>
                  </a:lnTo>
                  <a:lnTo>
                    <a:pt x="1103" y="560"/>
                  </a:lnTo>
                  <a:lnTo>
                    <a:pt x="1110" y="559"/>
                  </a:lnTo>
                  <a:lnTo>
                    <a:pt x="1117" y="558"/>
                  </a:lnTo>
                  <a:lnTo>
                    <a:pt x="1117" y="558"/>
                  </a:lnTo>
                  <a:lnTo>
                    <a:pt x="1123" y="555"/>
                  </a:lnTo>
                  <a:lnTo>
                    <a:pt x="1128" y="551"/>
                  </a:lnTo>
                  <a:lnTo>
                    <a:pt x="1136" y="542"/>
                  </a:lnTo>
                  <a:lnTo>
                    <a:pt x="1136" y="542"/>
                  </a:lnTo>
                  <a:lnTo>
                    <a:pt x="1143" y="535"/>
                  </a:lnTo>
                  <a:lnTo>
                    <a:pt x="1143" y="535"/>
                  </a:lnTo>
                  <a:lnTo>
                    <a:pt x="1150" y="529"/>
                  </a:lnTo>
                  <a:lnTo>
                    <a:pt x="1154" y="523"/>
                  </a:lnTo>
                  <a:lnTo>
                    <a:pt x="1157" y="517"/>
                  </a:lnTo>
                  <a:lnTo>
                    <a:pt x="1159" y="511"/>
                  </a:lnTo>
                  <a:lnTo>
                    <a:pt x="1160" y="505"/>
                  </a:lnTo>
                  <a:lnTo>
                    <a:pt x="1160" y="498"/>
                  </a:lnTo>
                  <a:lnTo>
                    <a:pt x="1160" y="492"/>
                  </a:lnTo>
                  <a:lnTo>
                    <a:pt x="1158" y="486"/>
                  </a:lnTo>
                  <a:lnTo>
                    <a:pt x="1154" y="474"/>
                  </a:lnTo>
                  <a:lnTo>
                    <a:pt x="1147" y="462"/>
                  </a:lnTo>
                  <a:lnTo>
                    <a:pt x="1141" y="451"/>
                  </a:lnTo>
                  <a:lnTo>
                    <a:pt x="1134" y="441"/>
                  </a:lnTo>
                  <a:lnTo>
                    <a:pt x="1130" y="434"/>
                  </a:lnTo>
                  <a:lnTo>
                    <a:pt x="1130" y="434"/>
                  </a:lnTo>
                  <a:lnTo>
                    <a:pt x="1122" y="422"/>
                  </a:lnTo>
                  <a:lnTo>
                    <a:pt x="1111" y="411"/>
                  </a:lnTo>
                  <a:lnTo>
                    <a:pt x="1091" y="389"/>
                  </a:lnTo>
                  <a:lnTo>
                    <a:pt x="1091" y="389"/>
                  </a:lnTo>
                  <a:lnTo>
                    <a:pt x="1076" y="373"/>
                  </a:lnTo>
                  <a:lnTo>
                    <a:pt x="1063" y="357"/>
                  </a:lnTo>
                  <a:lnTo>
                    <a:pt x="1063" y="357"/>
                  </a:lnTo>
                  <a:lnTo>
                    <a:pt x="1046" y="338"/>
                  </a:lnTo>
                  <a:lnTo>
                    <a:pt x="1030" y="321"/>
                  </a:lnTo>
                  <a:lnTo>
                    <a:pt x="996" y="286"/>
                  </a:lnTo>
                  <a:lnTo>
                    <a:pt x="996" y="286"/>
                  </a:lnTo>
                  <a:lnTo>
                    <a:pt x="981" y="271"/>
                  </a:lnTo>
                  <a:lnTo>
                    <a:pt x="981" y="271"/>
                  </a:lnTo>
                  <a:lnTo>
                    <a:pt x="941" y="230"/>
                  </a:lnTo>
                  <a:lnTo>
                    <a:pt x="902" y="190"/>
                  </a:lnTo>
                  <a:lnTo>
                    <a:pt x="902" y="190"/>
                  </a:lnTo>
                  <a:lnTo>
                    <a:pt x="862" y="148"/>
                  </a:lnTo>
                  <a:lnTo>
                    <a:pt x="822" y="108"/>
                  </a:lnTo>
                  <a:lnTo>
                    <a:pt x="816" y="102"/>
                  </a:lnTo>
                  <a:lnTo>
                    <a:pt x="816" y="102"/>
                  </a:lnTo>
                  <a:lnTo>
                    <a:pt x="799" y="85"/>
                  </a:lnTo>
                  <a:lnTo>
                    <a:pt x="789" y="76"/>
                  </a:lnTo>
                  <a:lnTo>
                    <a:pt x="780" y="69"/>
                  </a:lnTo>
                  <a:lnTo>
                    <a:pt x="769" y="62"/>
                  </a:lnTo>
                  <a:lnTo>
                    <a:pt x="758" y="55"/>
                  </a:lnTo>
                  <a:lnTo>
                    <a:pt x="747" y="50"/>
                  </a:lnTo>
                  <a:lnTo>
                    <a:pt x="734" y="47"/>
                  </a:lnTo>
                  <a:lnTo>
                    <a:pt x="734" y="47"/>
                  </a:lnTo>
                  <a:lnTo>
                    <a:pt x="724" y="46"/>
                  </a:lnTo>
                  <a:lnTo>
                    <a:pt x="724" y="46"/>
                  </a:lnTo>
                  <a:lnTo>
                    <a:pt x="714" y="47"/>
                  </a:lnTo>
                  <a:lnTo>
                    <a:pt x="704" y="49"/>
                  </a:lnTo>
                  <a:lnTo>
                    <a:pt x="696" y="52"/>
                  </a:lnTo>
                  <a:lnTo>
                    <a:pt x="688" y="57"/>
                  </a:lnTo>
                  <a:lnTo>
                    <a:pt x="680" y="63"/>
                  </a:lnTo>
                  <a:lnTo>
                    <a:pt x="673" y="70"/>
                  </a:lnTo>
                  <a:lnTo>
                    <a:pt x="667" y="77"/>
                  </a:lnTo>
                  <a:lnTo>
                    <a:pt x="663" y="85"/>
                  </a:lnTo>
                  <a:lnTo>
                    <a:pt x="663" y="85"/>
                  </a:lnTo>
                  <a:lnTo>
                    <a:pt x="660" y="94"/>
                  </a:lnTo>
                  <a:lnTo>
                    <a:pt x="658" y="102"/>
                  </a:lnTo>
                  <a:lnTo>
                    <a:pt x="658" y="111"/>
                  </a:lnTo>
                  <a:lnTo>
                    <a:pt x="659" y="119"/>
                  </a:lnTo>
                  <a:lnTo>
                    <a:pt x="661" y="128"/>
                  </a:lnTo>
                  <a:lnTo>
                    <a:pt x="664" y="135"/>
                  </a:lnTo>
                  <a:lnTo>
                    <a:pt x="668" y="143"/>
                  </a:lnTo>
                  <a:lnTo>
                    <a:pt x="673" y="150"/>
                  </a:lnTo>
                  <a:lnTo>
                    <a:pt x="673" y="150"/>
                  </a:lnTo>
                  <a:lnTo>
                    <a:pt x="677" y="154"/>
                  </a:lnTo>
                  <a:lnTo>
                    <a:pt x="679" y="159"/>
                  </a:lnTo>
                  <a:lnTo>
                    <a:pt x="680" y="164"/>
                  </a:lnTo>
                  <a:lnTo>
                    <a:pt x="680" y="167"/>
                  </a:lnTo>
                  <a:lnTo>
                    <a:pt x="679" y="174"/>
                  </a:lnTo>
                  <a:lnTo>
                    <a:pt x="675" y="178"/>
                  </a:lnTo>
                  <a:lnTo>
                    <a:pt x="675" y="179"/>
                  </a:lnTo>
                  <a:lnTo>
                    <a:pt x="675" y="181"/>
                  </a:lnTo>
                  <a:lnTo>
                    <a:pt x="675" y="181"/>
                  </a:lnTo>
                  <a:lnTo>
                    <a:pt x="674" y="184"/>
                  </a:lnTo>
                  <a:lnTo>
                    <a:pt x="673" y="189"/>
                  </a:lnTo>
                  <a:lnTo>
                    <a:pt x="671" y="192"/>
                  </a:lnTo>
                  <a:lnTo>
                    <a:pt x="668" y="195"/>
                  </a:lnTo>
                  <a:lnTo>
                    <a:pt x="668" y="195"/>
                  </a:lnTo>
                  <a:lnTo>
                    <a:pt x="587" y="277"/>
                  </a:lnTo>
                  <a:lnTo>
                    <a:pt x="506" y="361"/>
                  </a:lnTo>
                  <a:lnTo>
                    <a:pt x="506" y="361"/>
                  </a:lnTo>
                  <a:lnTo>
                    <a:pt x="425" y="444"/>
                  </a:lnTo>
                  <a:lnTo>
                    <a:pt x="343" y="526"/>
                  </a:lnTo>
                  <a:lnTo>
                    <a:pt x="343" y="526"/>
                  </a:lnTo>
                  <a:lnTo>
                    <a:pt x="340" y="529"/>
                  </a:lnTo>
                  <a:lnTo>
                    <a:pt x="337" y="531"/>
                  </a:lnTo>
                  <a:lnTo>
                    <a:pt x="332" y="533"/>
                  </a:lnTo>
                  <a:lnTo>
                    <a:pt x="328" y="534"/>
                  </a:lnTo>
                  <a:lnTo>
                    <a:pt x="328" y="534"/>
                  </a:lnTo>
                  <a:lnTo>
                    <a:pt x="324" y="533"/>
                  </a:lnTo>
                  <a:lnTo>
                    <a:pt x="321" y="533"/>
                  </a:lnTo>
                  <a:lnTo>
                    <a:pt x="319" y="535"/>
                  </a:lnTo>
                  <a:lnTo>
                    <a:pt x="319" y="535"/>
                  </a:lnTo>
                  <a:lnTo>
                    <a:pt x="315" y="538"/>
                  </a:lnTo>
                  <a:lnTo>
                    <a:pt x="311" y="540"/>
                  </a:lnTo>
                  <a:lnTo>
                    <a:pt x="306" y="542"/>
                  </a:lnTo>
                  <a:lnTo>
                    <a:pt x="301" y="542"/>
                  </a:lnTo>
                  <a:lnTo>
                    <a:pt x="301" y="542"/>
                  </a:lnTo>
                  <a:lnTo>
                    <a:pt x="296" y="542"/>
                  </a:lnTo>
                  <a:lnTo>
                    <a:pt x="292" y="540"/>
                  </a:lnTo>
                  <a:lnTo>
                    <a:pt x="292" y="540"/>
                  </a:lnTo>
                  <a:lnTo>
                    <a:pt x="282" y="536"/>
                  </a:lnTo>
                  <a:lnTo>
                    <a:pt x="273" y="529"/>
                  </a:lnTo>
                  <a:lnTo>
                    <a:pt x="253" y="515"/>
                  </a:lnTo>
                  <a:lnTo>
                    <a:pt x="253" y="515"/>
                  </a:lnTo>
                  <a:lnTo>
                    <a:pt x="235" y="502"/>
                  </a:lnTo>
                  <a:lnTo>
                    <a:pt x="225" y="495"/>
                  </a:lnTo>
                  <a:lnTo>
                    <a:pt x="215" y="490"/>
                  </a:lnTo>
                  <a:lnTo>
                    <a:pt x="215" y="490"/>
                  </a:lnTo>
                  <a:lnTo>
                    <a:pt x="199" y="484"/>
                  </a:lnTo>
                  <a:lnTo>
                    <a:pt x="199" y="484"/>
                  </a:lnTo>
                  <a:lnTo>
                    <a:pt x="185" y="478"/>
                  </a:lnTo>
                  <a:lnTo>
                    <a:pt x="178" y="474"/>
                  </a:lnTo>
                  <a:lnTo>
                    <a:pt x="170" y="470"/>
                  </a:lnTo>
                  <a:lnTo>
                    <a:pt x="170" y="470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48" y="451"/>
                  </a:lnTo>
                  <a:lnTo>
                    <a:pt x="139" y="446"/>
                  </a:lnTo>
                  <a:lnTo>
                    <a:pt x="132" y="442"/>
                  </a:lnTo>
                  <a:lnTo>
                    <a:pt x="132" y="442"/>
                  </a:lnTo>
                  <a:lnTo>
                    <a:pt x="116" y="434"/>
                  </a:lnTo>
                  <a:lnTo>
                    <a:pt x="116" y="434"/>
                  </a:lnTo>
                  <a:lnTo>
                    <a:pt x="104" y="429"/>
                  </a:lnTo>
                  <a:lnTo>
                    <a:pt x="92" y="424"/>
                  </a:lnTo>
                  <a:lnTo>
                    <a:pt x="92" y="424"/>
                  </a:lnTo>
                  <a:lnTo>
                    <a:pt x="86" y="424"/>
                  </a:lnTo>
                  <a:lnTo>
                    <a:pt x="86" y="42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84" name="Freeform 738"/>
            <p:cNvSpPr/>
            <p:nvPr/>
          </p:nvSpPr>
          <p:spPr bwMode="auto">
            <a:xfrm>
              <a:off x="5268913" y="4529138"/>
              <a:ext cx="252413" cy="261938"/>
            </a:xfrm>
            <a:custGeom>
              <a:avLst/>
              <a:gdLst/>
              <a:ahLst/>
              <a:cxnLst>
                <a:cxn ang="0">
                  <a:pos x="74" y="493"/>
                </a:cxn>
                <a:cxn ang="0">
                  <a:pos x="47" y="485"/>
                </a:cxn>
                <a:cxn ang="0">
                  <a:pos x="23" y="469"/>
                </a:cxn>
                <a:cxn ang="0">
                  <a:pos x="11" y="456"/>
                </a:cxn>
                <a:cxn ang="0">
                  <a:pos x="8" y="448"/>
                </a:cxn>
                <a:cxn ang="0">
                  <a:pos x="2" y="430"/>
                </a:cxn>
                <a:cxn ang="0">
                  <a:pos x="0" y="399"/>
                </a:cxn>
                <a:cxn ang="0">
                  <a:pos x="9" y="366"/>
                </a:cxn>
                <a:cxn ang="0">
                  <a:pos x="27" y="331"/>
                </a:cxn>
                <a:cxn ang="0">
                  <a:pos x="56" y="292"/>
                </a:cxn>
                <a:cxn ang="0">
                  <a:pos x="79" y="267"/>
                </a:cxn>
                <a:cxn ang="0">
                  <a:pos x="105" y="233"/>
                </a:cxn>
                <a:cxn ang="0">
                  <a:pos x="125" y="208"/>
                </a:cxn>
                <a:cxn ang="0">
                  <a:pos x="164" y="167"/>
                </a:cxn>
                <a:cxn ang="0">
                  <a:pos x="325" y="7"/>
                </a:cxn>
                <a:cxn ang="0">
                  <a:pos x="333" y="2"/>
                </a:cxn>
                <a:cxn ang="0">
                  <a:pos x="341" y="0"/>
                </a:cxn>
                <a:cxn ang="0">
                  <a:pos x="358" y="9"/>
                </a:cxn>
                <a:cxn ang="0">
                  <a:pos x="364" y="21"/>
                </a:cxn>
                <a:cxn ang="0">
                  <a:pos x="362" y="32"/>
                </a:cxn>
                <a:cxn ang="0">
                  <a:pos x="357" y="39"/>
                </a:cxn>
                <a:cxn ang="0">
                  <a:pos x="293" y="101"/>
                </a:cxn>
                <a:cxn ang="0">
                  <a:pos x="193" y="199"/>
                </a:cxn>
                <a:cxn ang="0">
                  <a:pos x="140" y="263"/>
                </a:cxn>
                <a:cxn ang="0">
                  <a:pos x="113" y="300"/>
                </a:cxn>
                <a:cxn ang="0">
                  <a:pos x="76" y="339"/>
                </a:cxn>
                <a:cxn ang="0">
                  <a:pos x="57" y="367"/>
                </a:cxn>
                <a:cxn ang="0">
                  <a:pos x="45" y="405"/>
                </a:cxn>
                <a:cxn ang="0">
                  <a:pos x="47" y="426"/>
                </a:cxn>
                <a:cxn ang="0">
                  <a:pos x="50" y="429"/>
                </a:cxn>
                <a:cxn ang="0">
                  <a:pos x="55" y="436"/>
                </a:cxn>
                <a:cxn ang="0">
                  <a:pos x="71" y="445"/>
                </a:cxn>
                <a:cxn ang="0">
                  <a:pos x="89" y="448"/>
                </a:cxn>
                <a:cxn ang="0">
                  <a:pos x="116" y="442"/>
                </a:cxn>
                <a:cxn ang="0">
                  <a:pos x="144" y="426"/>
                </a:cxn>
                <a:cxn ang="0">
                  <a:pos x="196" y="377"/>
                </a:cxn>
                <a:cxn ang="0">
                  <a:pos x="242" y="324"/>
                </a:cxn>
                <a:cxn ang="0">
                  <a:pos x="294" y="271"/>
                </a:cxn>
                <a:cxn ang="0">
                  <a:pos x="371" y="194"/>
                </a:cxn>
                <a:cxn ang="0">
                  <a:pos x="442" y="114"/>
                </a:cxn>
                <a:cxn ang="0">
                  <a:pos x="448" y="107"/>
                </a:cxn>
                <a:cxn ang="0">
                  <a:pos x="456" y="106"/>
                </a:cxn>
                <a:cxn ang="0">
                  <a:pos x="472" y="115"/>
                </a:cxn>
                <a:cxn ang="0">
                  <a:pos x="478" y="125"/>
                </a:cxn>
                <a:cxn ang="0">
                  <a:pos x="478" y="138"/>
                </a:cxn>
                <a:cxn ang="0">
                  <a:pos x="473" y="147"/>
                </a:cxn>
                <a:cxn ang="0">
                  <a:pos x="408" y="220"/>
                </a:cxn>
                <a:cxn ang="0">
                  <a:pos x="340" y="289"/>
                </a:cxn>
                <a:cxn ang="0">
                  <a:pos x="223" y="410"/>
                </a:cxn>
                <a:cxn ang="0">
                  <a:pos x="189" y="445"/>
                </a:cxn>
                <a:cxn ang="0">
                  <a:pos x="135" y="480"/>
                </a:cxn>
                <a:cxn ang="0">
                  <a:pos x="100" y="492"/>
                </a:cxn>
                <a:cxn ang="0">
                  <a:pos x="84" y="493"/>
                </a:cxn>
              </a:cxnLst>
              <a:rect l="0" t="0" r="r" b="b"/>
              <a:pathLst>
                <a:path w="479" h="493">
                  <a:moveTo>
                    <a:pt x="84" y="493"/>
                  </a:moveTo>
                  <a:lnTo>
                    <a:pt x="84" y="493"/>
                  </a:lnTo>
                  <a:lnTo>
                    <a:pt x="74" y="493"/>
                  </a:lnTo>
                  <a:lnTo>
                    <a:pt x="65" y="491"/>
                  </a:lnTo>
                  <a:lnTo>
                    <a:pt x="56" y="489"/>
                  </a:lnTo>
                  <a:lnTo>
                    <a:pt x="47" y="485"/>
                  </a:lnTo>
                  <a:lnTo>
                    <a:pt x="39" y="480"/>
                  </a:lnTo>
                  <a:lnTo>
                    <a:pt x="31" y="475"/>
                  </a:lnTo>
                  <a:lnTo>
                    <a:pt x="23" y="469"/>
                  </a:lnTo>
                  <a:lnTo>
                    <a:pt x="14" y="462"/>
                  </a:lnTo>
                  <a:lnTo>
                    <a:pt x="14" y="462"/>
                  </a:lnTo>
                  <a:lnTo>
                    <a:pt x="11" y="456"/>
                  </a:lnTo>
                  <a:lnTo>
                    <a:pt x="8" y="449"/>
                  </a:lnTo>
                  <a:lnTo>
                    <a:pt x="8" y="449"/>
                  </a:lnTo>
                  <a:lnTo>
                    <a:pt x="8" y="448"/>
                  </a:lnTo>
                  <a:lnTo>
                    <a:pt x="8" y="448"/>
                  </a:lnTo>
                  <a:lnTo>
                    <a:pt x="4" y="439"/>
                  </a:lnTo>
                  <a:lnTo>
                    <a:pt x="2" y="430"/>
                  </a:lnTo>
                  <a:lnTo>
                    <a:pt x="0" y="419"/>
                  </a:lnTo>
                  <a:lnTo>
                    <a:pt x="0" y="409"/>
                  </a:lnTo>
                  <a:lnTo>
                    <a:pt x="0" y="399"/>
                  </a:lnTo>
                  <a:lnTo>
                    <a:pt x="2" y="388"/>
                  </a:lnTo>
                  <a:lnTo>
                    <a:pt x="5" y="377"/>
                  </a:lnTo>
                  <a:lnTo>
                    <a:pt x="9" y="366"/>
                  </a:lnTo>
                  <a:lnTo>
                    <a:pt x="13" y="354"/>
                  </a:lnTo>
                  <a:lnTo>
                    <a:pt x="20" y="342"/>
                  </a:lnTo>
                  <a:lnTo>
                    <a:pt x="27" y="331"/>
                  </a:lnTo>
                  <a:lnTo>
                    <a:pt x="35" y="318"/>
                  </a:lnTo>
                  <a:lnTo>
                    <a:pt x="44" y="306"/>
                  </a:lnTo>
                  <a:lnTo>
                    <a:pt x="56" y="292"/>
                  </a:lnTo>
                  <a:lnTo>
                    <a:pt x="67" y="280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87" y="258"/>
                  </a:lnTo>
                  <a:lnTo>
                    <a:pt x="94" y="250"/>
                  </a:lnTo>
                  <a:lnTo>
                    <a:pt x="105" y="233"/>
                  </a:lnTo>
                  <a:lnTo>
                    <a:pt x="105" y="233"/>
                  </a:lnTo>
                  <a:lnTo>
                    <a:pt x="115" y="220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44" y="187"/>
                  </a:lnTo>
                  <a:lnTo>
                    <a:pt x="164" y="167"/>
                  </a:lnTo>
                  <a:lnTo>
                    <a:pt x="164" y="167"/>
                  </a:lnTo>
                  <a:lnTo>
                    <a:pt x="185" y="148"/>
                  </a:lnTo>
                  <a:lnTo>
                    <a:pt x="325" y="7"/>
                  </a:lnTo>
                  <a:lnTo>
                    <a:pt x="325" y="7"/>
                  </a:lnTo>
                  <a:lnTo>
                    <a:pt x="328" y="4"/>
                  </a:lnTo>
                  <a:lnTo>
                    <a:pt x="333" y="2"/>
                  </a:lnTo>
                  <a:lnTo>
                    <a:pt x="337" y="1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47" y="1"/>
                  </a:lnTo>
                  <a:lnTo>
                    <a:pt x="353" y="4"/>
                  </a:lnTo>
                  <a:lnTo>
                    <a:pt x="358" y="9"/>
                  </a:lnTo>
                  <a:lnTo>
                    <a:pt x="362" y="15"/>
                  </a:lnTo>
                  <a:lnTo>
                    <a:pt x="362" y="15"/>
                  </a:lnTo>
                  <a:lnTo>
                    <a:pt x="364" y="21"/>
                  </a:lnTo>
                  <a:lnTo>
                    <a:pt x="365" y="26"/>
                  </a:lnTo>
                  <a:lnTo>
                    <a:pt x="364" y="29"/>
                  </a:lnTo>
                  <a:lnTo>
                    <a:pt x="362" y="32"/>
                  </a:lnTo>
                  <a:lnTo>
                    <a:pt x="360" y="36"/>
                  </a:lnTo>
                  <a:lnTo>
                    <a:pt x="357" y="39"/>
                  </a:lnTo>
                  <a:lnTo>
                    <a:pt x="357" y="39"/>
                  </a:lnTo>
                  <a:lnTo>
                    <a:pt x="325" y="70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52" y="139"/>
                  </a:lnTo>
                  <a:lnTo>
                    <a:pt x="212" y="179"/>
                  </a:lnTo>
                  <a:lnTo>
                    <a:pt x="193" y="199"/>
                  </a:lnTo>
                  <a:lnTo>
                    <a:pt x="174" y="220"/>
                  </a:lnTo>
                  <a:lnTo>
                    <a:pt x="157" y="242"/>
                  </a:lnTo>
                  <a:lnTo>
                    <a:pt x="140" y="263"/>
                  </a:lnTo>
                  <a:lnTo>
                    <a:pt x="140" y="263"/>
                  </a:lnTo>
                  <a:lnTo>
                    <a:pt x="127" y="281"/>
                  </a:lnTo>
                  <a:lnTo>
                    <a:pt x="113" y="300"/>
                  </a:lnTo>
                  <a:lnTo>
                    <a:pt x="95" y="319"/>
                  </a:lnTo>
                  <a:lnTo>
                    <a:pt x="76" y="339"/>
                  </a:lnTo>
                  <a:lnTo>
                    <a:pt x="76" y="339"/>
                  </a:lnTo>
                  <a:lnTo>
                    <a:pt x="70" y="346"/>
                  </a:lnTo>
                  <a:lnTo>
                    <a:pt x="63" y="355"/>
                  </a:lnTo>
                  <a:lnTo>
                    <a:pt x="57" y="367"/>
                  </a:lnTo>
                  <a:lnTo>
                    <a:pt x="52" y="379"/>
                  </a:lnTo>
                  <a:lnTo>
                    <a:pt x="47" y="391"/>
                  </a:lnTo>
                  <a:lnTo>
                    <a:pt x="45" y="405"/>
                  </a:lnTo>
                  <a:lnTo>
                    <a:pt x="45" y="416"/>
                  </a:lnTo>
                  <a:lnTo>
                    <a:pt x="46" y="421"/>
                  </a:lnTo>
                  <a:lnTo>
                    <a:pt x="47" y="426"/>
                  </a:lnTo>
                  <a:lnTo>
                    <a:pt x="47" y="427"/>
                  </a:lnTo>
                  <a:lnTo>
                    <a:pt x="50" y="429"/>
                  </a:lnTo>
                  <a:lnTo>
                    <a:pt x="50" y="429"/>
                  </a:lnTo>
                  <a:lnTo>
                    <a:pt x="54" y="435"/>
                  </a:lnTo>
                  <a:lnTo>
                    <a:pt x="54" y="436"/>
                  </a:lnTo>
                  <a:lnTo>
                    <a:pt x="55" y="436"/>
                  </a:lnTo>
                  <a:lnTo>
                    <a:pt x="55" y="436"/>
                  </a:lnTo>
                  <a:lnTo>
                    <a:pt x="63" y="441"/>
                  </a:lnTo>
                  <a:lnTo>
                    <a:pt x="71" y="445"/>
                  </a:lnTo>
                  <a:lnTo>
                    <a:pt x="79" y="447"/>
                  </a:lnTo>
                  <a:lnTo>
                    <a:pt x="89" y="448"/>
                  </a:lnTo>
                  <a:lnTo>
                    <a:pt x="89" y="448"/>
                  </a:lnTo>
                  <a:lnTo>
                    <a:pt x="98" y="447"/>
                  </a:lnTo>
                  <a:lnTo>
                    <a:pt x="106" y="445"/>
                  </a:lnTo>
                  <a:lnTo>
                    <a:pt x="116" y="442"/>
                  </a:lnTo>
                  <a:lnTo>
                    <a:pt x="125" y="437"/>
                  </a:lnTo>
                  <a:lnTo>
                    <a:pt x="134" y="432"/>
                  </a:lnTo>
                  <a:lnTo>
                    <a:pt x="144" y="426"/>
                  </a:lnTo>
                  <a:lnTo>
                    <a:pt x="162" y="411"/>
                  </a:lnTo>
                  <a:lnTo>
                    <a:pt x="180" y="395"/>
                  </a:lnTo>
                  <a:lnTo>
                    <a:pt x="196" y="377"/>
                  </a:lnTo>
                  <a:lnTo>
                    <a:pt x="227" y="341"/>
                  </a:lnTo>
                  <a:lnTo>
                    <a:pt x="227" y="341"/>
                  </a:lnTo>
                  <a:lnTo>
                    <a:pt x="242" y="324"/>
                  </a:lnTo>
                  <a:lnTo>
                    <a:pt x="253" y="311"/>
                  </a:lnTo>
                  <a:lnTo>
                    <a:pt x="253" y="31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333" y="233"/>
                  </a:lnTo>
                  <a:lnTo>
                    <a:pt x="371" y="194"/>
                  </a:lnTo>
                  <a:lnTo>
                    <a:pt x="407" y="155"/>
                  </a:lnTo>
                  <a:lnTo>
                    <a:pt x="424" y="134"/>
                  </a:lnTo>
                  <a:lnTo>
                    <a:pt x="442" y="114"/>
                  </a:lnTo>
                  <a:lnTo>
                    <a:pt x="442" y="114"/>
                  </a:lnTo>
                  <a:lnTo>
                    <a:pt x="445" y="111"/>
                  </a:lnTo>
                  <a:lnTo>
                    <a:pt x="448" y="107"/>
                  </a:lnTo>
                  <a:lnTo>
                    <a:pt x="452" y="106"/>
                  </a:lnTo>
                  <a:lnTo>
                    <a:pt x="456" y="106"/>
                  </a:lnTo>
                  <a:lnTo>
                    <a:pt x="456" y="106"/>
                  </a:lnTo>
                  <a:lnTo>
                    <a:pt x="462" y="107"/>
                  </a:lnTo>
                  <a:lnTo>
                    <a:pt x="468" y="111"/>
                  </a:lnTo>
                  <a:lnTo>
                    <a:pt x="472" y="115"/>
                  </a:lnTo>
                  <a:lnTo>
                    <a:pt x="476" y="121"/>
                  </a:lnTo>
                  <a:lnTo>
                    <a:pt x="476" y="121"/>
                  </a:lnTo>
                  <a:lnTo>
                    <a:pt x="478" y="125"/>
                  </a:lnTo>
                  <a:lnTo>
                    <a:pt x="479" y="131"/>
                  </a:lnTo>
                  <a:lnTo>
                    <a:pt x="478" y="135"/>
                  </a:lnTo>
                  <a:lnTo>
                    <a:pt x="478" y="138"/>
                  </a:lnTo>
                  <a:lnTo>
                    <a:pt x="476" y="143"/>
                  </a:lnTo>
                  <a:lnTo>
                    <a:pt x="473" y="147"/>
                  </a:lnTo>
                  <a:lnTo>
                    <a:pt x="473" y="147"/>
                  </a:lnTo>
                  <a:lnTo>
                    <a:pt x="458" y="165"/>
                  </a:lnTo>
                  <a:lnTo>
                    <a:pt x="442" y="184"/>
                  </a:lnTo>
                  <a:lnTo>
                    <a:pt x="408" y="220"/>
                  </a:lnTo>
                  <a:lnTo>
                    <a:pt x="374" y="255"/>
                  </a:lnTo>
                  <a:lnTo>
                    <a:pt x="340" y="289"/>
                  </a:lnTo>
                  <a:lnTo>
                    <a:pt x="340" y="289"/>
                  </a:lnTo>
                  <a:lnTo>
                    <a:pt x="280" y="348"/>
                  </a:lnTo>
                  <a:lnTo>
                    <a:pt x="251" y="379"/>
                  </a:lnTo>
                  <a:lnTo>
                    <a:pt x="223" y="410"/>
                  </a:lnTo>
                  <a:lnTo>
                    <a:pt x="223" y="410"/>
                  </a:lnTo>
                  <a:lnTo>
                    <a:pt x="207" y="429"/>
                  </a:lnTo>
                  <a:lnTo>
                    <a:pt x="189" y="445"/>
                  </a:lnTo>
                  <a:lnTo>
                    <a:pt x="171" y="460"/>
                  </a:lnTo>
                  <a:lnTo>
                    <a:pt x="153" y="471"/>
                  </a:lnTo>
                  <a:lnTo>
                    <a:pt x="135" y="480"/>
                  </a:lnTo>
                  <a:lnTo>
                    <a:pt x="118" y="488"/>
                  </a:lnTo>
                  <a:lnTo>
                    <a:pt x="109" y="490"/>
                  </a:lnTo>
                  <a:lnTo>
                    <a:pt x="100" y="492"/>
                  </a:lnTo>
                  <a:lnTo>
                    <a:pt x="92" y="493"/>
                  </a:lnTo>
                  <a:lnTo>
                    <a:pt x="84" y="493"/>
                  </a:lnTo>
                  <a:lnTo>
                    <a:pt x="84" y="49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grpSp>
        <p:nvGrpSpPr>
          <p:cNvPr id="585" name="组合 584"/>
          <p:cNvGrpSpPr/>
          <p:nvPr/>
        </p:nvGrpSpPr>
        <p:grpSpPr>
          <a:xfrm>
            <a:off x="4316626" y="3306170"/>
            <a:ext cx="565405" cy="572103"/>
            <a:chOff x="4194175" y="1193800"/>
            <a:chExt cx="669926" cy="677863"/>
          </a:xfrm>
          <a:solidFill>
            <a:schemeClr val="bg1"/>
          </a:solidFill>
        </p:grpSpPr>
        <p:sp>
          <p:nvSpPr>
            <p:cNvPr id="586" name="Freeform 867"/>
            <p:cNvSpPr/>
            <p:nvPr/>
          </p:nvSpPr>
          <p:spPr bwMode="auto">
            <a:xfrm>
              <a:off x="4217988" y="1674813"/>
              <a:ext cx="52388" cy="115888"/>
            </a:xfrm>
            <a:custGeom>
              <a:avLst/>
              <a:gdLst/>
              <a:ahLst/>
              <a:cxnLst>
                <a:cxn ang="0">
                  <a:pos x="94" y="0"/>
                </a:cxn>
                <a:cxn ang="0">
                  <a:pos x="94" y="0"/>
                </a:cxn>
                <a:cxn ang="0">
                  <a:pos x="88" y="1"/>
                </a:cxn>
                <a:cxn ang="0">
                  <a:pos x="84" y="3"/>
                </a:cxn>
                <a:cxn ang="0">
                  <a:pos x="81" y="5"/>
                </a:cxn>
                <a:cxn ang="0">
                  <a:pos x="78" y="7"/>
                </a:cxn>
                <a:cxn ang="0">
                  <a:pos x="73" y="14"/>
                </a:cxn>
                <a:cxn ang="0">
                  <a:pos x="69" y="22"/>
                </a:cxn>
                <a:cxn ang="0">
                  <a:pos x="69" y="22"/>
                </a:cxn>
                <a:cxn ang="0">
                  <a:pos x="62" y="37"/>
                </a:cxn>
                <a:cxn ang="0">
                  <a:pos x="55" y="53"/>
                </a:cxn>
                <a:cxn ang="0">
                  <a:pos x="44" y="83"/>
                </a:cxn>
                <a:cxn ang="0">
                  <a:pos x="44" y="83"/>
                </a:cxn>
                <a:cxn ang="0">
                  <a:pos x="31" y="118"/>
                </a:cxn>
                <a:cxn ang="0">
                  <a:pos x="18" y="153"/>
                </a:cxn>
                <a:cxn ang="0">
                  <a:pos x="18" y="153"/>
                </a:cxn>
                <a:cxn ang="0">
                  <a:pos x="7" y="183"/>
                </a:cxn>
                <a:cxn ang="0">
                  <a:pos x="3" y="197"/>
                </a:cxn>
                <a:cxn ang="0">
                  <a:pos x="0" y="214"/>
                </a:cxn>
                <a:cxn ang="0">
                  <a:pos x="0" y="214"/>
                </a:cxn>
                <a:cxn ang="0">
                  <a:pos x="0" y="216"/>
                </a:cxn>
                <a:cxn ang="0">
                  <a:pos x="1" y="217"/>
                </a:cxn>
                <a:cxn ang="0">
                  <a:pos x="2" y="218"/>
                </a:cxn>
                <a:cxn ang="0">
                  <a:pos x="4" y="218"/>
                </a:cxn>
                <a:cxn ang="0">
                  <a:pos x="7" y="217"/>
                </a:cxn>
                <a:cxn ang="0">
                  <a:pos x="9" y="216"/>
                </a:cxn>
                <a:cxn ang="0">
                  <a:pos x="9" y="214"/>
                </a:cxn>
                <a:cxn ang="0">
                  <a:pos x="9" y="214"/>
                </a:cxn>
                <a:cxn ang="0">
                  <a:pos x="11" y="201"/>
                </a:cxn>
                <a:cxn ang="0">
                  <a:pos x="14" y="189"/>
                </a:cxn>
                <a:cxn ang="0">
                  <a:pos x="18" y="177"/>
                </a:cxn>
                <a:cxn ang="0">
                  <a:pos x="22" y="164"/>
                </a:cxn>
                <a:cxn ang="0">
                  <a:pos x="33" y="140"/>
                </a:cxn>
                <a:cxn ang="0">
                  <a:pos x="42" y="117"/>
                </a:cxn>
                <a:cxn ang="0">
                  <a:pos x="42" y="117"/>
                </a:cxn>
                <a:cxn ang="0">
                  <a:pos x="52" y="89"/>
                </a:cxn>
                <a:cxn ang="0">
                  <a:pos x="63" y="62"/>
                </a:cxn>
                <a:cxn ang="0">
                  <a:pos x="63" y="62"/>
                </a:cxn>
                <a:cxn ang="0">
                  <a:pos x="68" y="47"/>
                </a:cxn>
                <a:cxn ang="0">
                  <a:pos x="74" y="31"/>
                </a:cxn>
                <a:cxn ang="0">
                  <a:pos x="78" y="24"/>
                </a:cxn>
                <a:cxn ang="0">
                  <a:pos x="82" y="16"/>
                </a:cxn>
                <a:cxn ang="0">
                  <a:pos x="88" y="12"/>
                </a:cxn>
                <a:cxn ang="0">
                  <a:pos x="92" y="10"/>
                </a:cxn>
                <a:cxn ang="0">
                  <a:pos x="96" y="9"/>
                </a:cxn>
                <a:cxn ang="0">
                  <a:pos x="96" y="9"/>
                </a:cxn>
                <a:cxn ang="0">
                  <a:pos x="98" y="9"/>
                </a:cxn>
                <a:cxn ang="0">
                  <a:pos x="99" y="7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7" y="1"/>
                </a:cxn>
                <a:cxn ang="0">
                  <a:pos x="96" y="1"/>
                </a:cxn>
                <a:cxn ang="0">
                  <a:pos x="94" y="0"/>
                </a:cxn>
                <a:cxn ang="0">
                  <a:pos x="94" y="0"/>
                </a:cxn>
              </a:cxnLst>
              <a:rect l="0" t="0" r="r" b="b"/>
              <a:pathLst>
                <a:path w="99" h="218">
                  <a:moveTo>
                    <a:pt x="94" y="0"/>
                  </a:moveTo>
                  <a:lnTo>
                    <a:pt x="94" y="0"/>
                  </a:lnTo>
                  <a:lnTo>
                    <a:pt x="88" y="1"/>
                  </a:lnTo>
                  <a:lnTo>
                    <a:pt x="84" y="3"/>
                  </a:lnTo>
                  <a:lnTo>
                    <a:pt x="81" y="5"/>
                  </a:lnTo>
                  <a:lnTo>
                    <a:pt x="78" y="7"/>
                  </a:lnTo>
                  <a:lnTo>
                    <a:pt x="73" y="14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2" y="37"/>
                  </a:lnTo>
                  <a:lnTo>
                    <a:pt x="55" y="53"/>
                  </a:lnTo>
                  <a:lnTo>
                    <a:pt x="44" y="83"/>
                  </a:lnTo>
                  <a:lnTo>
                    <a:pt x="44" y="83"/>
                  </a:lnTo>
                  <a:lnTo>
                    <a:pt x="31" y="118"/>
                  </a:lnTo>
                  <a:lnTo>
                    <a:pt x="18" y="153"/>
                  </a:lnTo>
                  <a:lnTo>
                    <a:pt x="18" y="153"/>
                  </a:lnTo>
                  <a:lnTo>
                    <a:pt x="7" y="183"/>
                  </a:lnTo>
                  <a:lnTo>
                    <a:pt x="3" y="197"/>
                  </a:lnTo>
                  <a:lnTo>
                    <a:pt x="0" y="214"/>
                  </a:lnTo>
                  <a:lnTo>
                    <a:pt x="0" y="214"/>
                  </a:lnTo>
                  <a:lnTo>
                    <a:pt x="0" y="216"/>
                  </a:lnTo>
                  <a:lnTo>
                    <a:pt x="1" y="217"/>
                  </a:lnTo>
                  <a:lnTo>
                    <a:pt x="2" y="218"/>
                  </a:lnTo>
                  <a:lnTo>
                    <a:pt x="4" y="218"/>
                  </a:lnTo>
                  <a:lnTo>
                    <a:pt x="7" y="217"/>
                  </a:lnTo>
                  <a:lnTo>
                    <a:pt x="9" y="216"/>
                  </a:lnTo>
                  <a:lnTo>
                    <a:pt x="9" y="214"/>
                  </a:lnTo>
                  <a:lnTo>
                    <a:pt x="9" y="214"/>
                  </a:lnTo>
                  <a:lnTo>
                    <a:pt x="11" y="201"/>
                  </a:lnTo>
                  <a:lnTo>
                    <a:pt x="14" y="189"/>
                  </a:lnTo>
                  <a:lnTo>
                    <a:pt x="18" y="177"/>
                  </a:lnTo>
                  <a:lnTo>
                    <a:pt x="22" y="164"/>
                  </a:lnTo>
                  <a:lnTo>
                    <a:pt x="33" y="140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52" y="89"/>
                  </a:lnTo>
                  <a:lnTo>
                    <a:pt x="63" y="62"/>
                  </a:lnTo>
                  <a:lnTo>
                    <a:pt x="63" y="62"/>
                  </a:lnTo>
                  <a:lnTo>
                    <a:pt x="68" y="47"/>
                  </a:lnTo>
                  <a:lnTo>
                    <a:pt x="74" y="31"/>
                  </a:lnTo>
                  <a:lnTo>
                    <a:pt x="78" y="24"/>
                  </a:lnTo>
                  <a:lnTo>
                    <a:pt x="82" y="16"/>
                  </a:lnTo>
                  <a:lnTo>
                    <a:pt x="88" y="12"/>
                  </a:lnTo>
                  <a:lnTo>
                    <a:pt x="92" y="10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9" y="7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7" y="1"/>
                  </a:lnTo>
                  <a:lnTo>
                    <a:pt x="96" y="1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87" name="Freeform 868"/>
            <p:cNvSpPr/>
            <p:nvPr/>
          </p:nvSpPr>
          <p:spPr bwMode="auto">
            <a:xfrm>
              <a:off x="4229100" y="1665288"/>
              <a:ext cx="90488" cy="158750"/>
            </a:xfrm>
            <a:custGeom>
              <a:avLst/>
              <a:gdLst/>
              <a:ahLst/>
              <a:cxnLst>
                <a:cxn ang="0">
                  <a:pos x="162" y="3"/>
                </a:cxn>
                <a:cxn ang="0">
                  <a:pos x="162" y="3"/>
                </a:cxn>
                <a:cxn ang="0">
                  <a:pos x="157" y="13"/>
                </a:cxn>
                <a:cxn ang="0">
                  <a:pos x="152" y="21"/>
                </a:cxn>
                <a:cxn ang="0">
                  <a:pos x="146" y="28"/>
                </a:cxn>
                <a:cxn ang="0">
                  <a:pos x="139" y="34"/>
                </a:cxn>
                <a:cxn ang="0">
                  <a:pos x="139" y="34"/>
                </a:cxn>
                <a:cxn ang="0">
                  <a:pos x="135" y="41"/>
                </a:cxn>
                <a:cxn ang="0">
                  <a:pos x="131" y="49"/>
                </a:cxn>
                <a:cxn ang="0">
                  <a:pos x="122" y="63"/>
                </a:cxn>
                <a:cxn ang="0">
                  <a:pos x="122" y="63"/>
                </a:cxn>
                <a:cxn ang="0">
                  <a:pos x="81" y="134"/>
                </a:cxn>
                <a:cxn ang="0">
                  <a:pos x="81" y="134"/>
                </a:cxn>
                <a:cxn ang="0">
                  <a:pos x="59" y="172"/>
                </a:cxn>
                <a:cxn ang="0">
                  <a:pos x="39" y="212"/>
                </a:cxn>
                <a:cxn ang="0">
                  <a:pos x="20" y="251"/>
                </a:cxn>
                <a:cxn ang="0">
                  <a:pos x="1" y="292"/>
                </a:cxn>
                <a:cxn ang="0">
                  <a:pos x="1" y="292"/>
                </a:cxn>
                <a:cxn ang="0">
                  <a:pos x="0" y="294"/>
                </a:cxn>
                <a:cxn ang="0">
                  <a:pos x="0" y="296"/>
                </a:cxn>
                <a:cxn ang="0">
                  <a:pos x="3" y="299"/>
                </a:cxn>
                <a:cxn ang="0">
                  <a:pos x="5" y="299"/>
                </a:cxn>
                <a:cxn ang="0">
                  <a:pos x="7" y="299"/>
                </a:cxn>
                <a:cxn ang="0">
                  <a:pos x="8" y="298"/>
                </a:cxn>
                <a:cxn ang="0">
                  <a:pos x="9" y="297"/>
                </a:cxn>
                <a:cxn ang="0">
                  <a:pos x="9" y="297"/>
                </a:cxn>
                <a:cxn ang="0">
                  <a:pos x="28" y="257"/>
                </a:cxn>
                <a:cxn ang="0">
                  <a:pos x="47" y="216"/>
                </a:cxn>
                <a:cxn ang="0">
                  <a:pos x="68" y="177"/>
                </a:cxn>
                <a:cxn ang="0">
                  <a:pos x="89" y="138"/>
                </a:cxn>
                <a:cxn ang="0">
                  <a:pos x="89" y="138"/>
                </a:cxn>
                <a:cxn ang="0">
                  <a:pos x="131" y="69"/>
                </a:cxn>
                <a:cxn ang="0">
                  <a:pos x="131" y="69"/>
                </a:cxn>
                <a:cxn ang="0">
                  <a:pos x="141" y="53"/>
                </a:cxn>
                <a:cxn ang="0">
                  <a:pos x="152" y="38"/>
                </a:cxn>
                <a:cxn ang="0">
                  <a:pos x="163" y="23"/>
                </a:cxn>
                <a:cxn ang="0">
                  <a:pos x="167" y="15"/>
                </a:cxn>
                <a:cxn ang="0">
                  <a:pos x="171" y="7"/>
                </a:cxn>
                <a:cxn ang="0">
                  <a:pos x="171" y="7"/>
                </a:cxn>
                <a:cxn ang="0">
                  <a:pos x="171" y="5"/>
                </a:cxn>
                <a:cxn ang="0">
                  <a:pos x="171" y="2"/>
                </a:cxn>
                <a:cxn ang="0">
                  <a:pos x="170" y="1"/>
                </a:cxn>
                <a:cxn ang="0">
                  <a:pos x="168" y="0"/>
                </a:cxn>
                <a:cxn ang="0">
                  <a:pos x="165" y="1"/>
                </a:cxn>
                <a:cxn ang="0">
                  <a:pos x="163" y="2"/>
                </a:cxn>
                <a:cxn ang="0">
                  <a:pos x="162" y="3"/>
                </a:cxn>
                <a:cxn ang="0">
                  <a:pos x="162" y="3"/>
                </a:cxn>
              </a:cxnLst>
              <a:rect l="0" t="0" r="r" b="b"/>
              <a:pathLst>
                <a:path w="171" h="299">
                  <a:moveTo>
                    <a:pt x="162" y="3"/>
                  </a:moveTo>
                  <a:lnTo>
                    <a:pt x="162" y="3"/>
                  </a:lnTo>
                  <a:lnTo>
                    <a:pt x="157" y="13"/>
                  </a:lnTo>
                  <a:lnTo>
                    <a:pt x="152" y="21"/>
                  </a:lnTo>
                  <a:lnTo>
                    <a:pt x="146" y="28"/>
                  </a:lnTo>
                  <a:lnTo>
                    <a:pt x="139" y="34"/>
                  </a:lnTo>
                  <a:lnTo>
                    <a:pt x="139" y="34"/>
                  </a:lnTo>
                  <a:lnTo>
                    <a:pt x="135" y="41"/>
                  </a:lnTo>
                  <a:lnTo>
                    <a:pt x="131" y="49"/>
                  </a:lnTo>
                  <a:lnTo>
                    <a:pt x="122" y="63"/>
                  </a:lnTo>
                  <a:lnTo>
                    <a:pt x="122" y="63"/>
                  </a:lnTo>
                  <a:lnTo>
                    <a:pt x="81" y="134"/>
                  </a:lnTo>
                  <a:lnTo>
                    <a:pt x="81" y="134"/>
                  </a:lnTo>
                  <a:lnTo>
                    <a:pt x="59" y="172"/>
                  </a:lnTo>
                  <a:lnTo>
                    <a:pt x="39" y="212"/>
                  </a:lnTo>
                  <a:lnTo>
                    <a:pt x="20" y="251"/>
                  </a:lnTo>
                  <a:lnTo>
                    <a:pt x="1" y="292"/>
                  </a:lnTo>
                  <a:lnTo>
                    <a:pt x="1" y="292"/>
                  </a:lnTo>
                  <a:lnTo>
                    <a:pt x="0" y="294"/>
                  </a:lnTo>
                  <a:lnTo>
                    <a:pt x="0" y="296"/>
                  </a:lnTo>
                  <a:lnTo>
                    <a:pt x="3" y="299"/>
                  </a:lnTo>
                  <a:lnTo>
                    <a:pt x="5" y="299"/>
                  </a:lnTo>
                  <a:lnTo>
                    <a:pt x="7" y="299"/>
                  </a:lnTo>
                  <a:lnTo>
                    <a:pt x="8" y="298"/>
                  </a:lnTo>
                  <a:lnTo>
                    <a:pt x="9" y="297"/>
                  </a:lnTo>
                  <a:lnTo>
                    <a:pt x="9" y="297"/>
                  </a:lnTo>
                  <a:lnTo>
                    <a:pt x="28" y="257"/>
                  </a:lnTo>
                  <a:lnTo>
                    <a:pt x="47" y="216"/>
                  </a:lnTo>
                  <a:lnTo>
                    <a:pt x="68" y="177"/>
                  </a:lnTo>
                  <a:lnTo>
                    <a:pt x="89" y="138"/>
                  </a:lnTo>
                  <a:lnTo>
                    <a:pt x="89" y="138"/>
                  </a:lnTo>
                  <a:lnTo>
                    <a:pt x="131" y="69"/>
                  </a:lnTo>
                  <a:lnTo>
                    <a:pt x="131" y="69"/>
                  </a:lnTo>
                  <a:lnTo>
                    <a:pt x="141" y="53"/>
                  </a:lnTo>
                  <a:lnTo>
                    <a:pt x="152" y="38"/>
                  </a:lnTo>
                  <a:lnTo>
                    <a:pt x="163" y="23"/>
                  </a:lnTo>
                  <a:lnTo>
                    <a:pt x="167" y="15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5" y="1"/>
                  </a:lnTo>
                  <a:lnTo>
                    <a:pt x="163" y="2"/>
                  </a:lnTo>
                  <a:lnTo>
                    <a:pt x="162" y="3"/>
                  </a:lnTo>
                  <a:lnTo>
                    <a:pt x="16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88" name="Freeform 869"/>
            <p:cNvSpPr/>
            <p:nvPr/>
          </p:nvSpPr>
          <p:spPr bwMode="auto">
            <a:xfrm>
              <a:off x="4262438" y="1685925"/>
              <a:ext cx="85725" cy="147638"/>
            </a:xfrm>
            <a:custGeom>
              <a:avLst/>
              <a:gdLst/>
              <a:ahLst/>
              <a:cxnLst>
                <a:cxn ang="0">
                  <a:pos x="152" y="2"/>
                </a:cxn>
                <a:cxn ang="0">
                  <a:pos x="152" y="2"/>
                </a:cxn>
                <a:cxn ang="0">
                  <a:pos x="133" y="39"/>
                </a:cxn>
                <a:cxn ang="0">
                  <a:pos x="112" y="76"/>
                </a:cxn>
                <a:cxn ang="0">
                  <a:pos x="92" y="113"/>
                </a:cxn>
                <a:cxn ang="0">
                  <a:pos x="74" y="150"/>
                </a:cxn>
                <a:cxn ang="0">
                  <a:pos x="74" y="150"/>
                </a:cxn>
                <a:cxn ang="0">
                  <a:pos x="69" y="160"/>
                </a:cxn>
                <a:cxn ang="0">
                  <a:pos x="64" y="167"/>
                </a:cxn>
                <a:cxn ang="0">
                  <a:pos x="53" y="183"/>
                </a:cxn>
                <a:cxn ang="0">
                  <a:pos x="42" y="198"/>
                </a:cxn>
                <a:cxn ang="0">
                  <a:pos x="30" y="213"/>
                </a:cxn>
                <a:cxn ang="0">
                  <a:pos x="30" y="213"/>
                </a:cxn>
                <a:cxn ang="0">
                  <a:pos x="21" y="228"/>
                </a:cxn>
                <a:cxn ang="0">
                  <a:pos x="14" y="242"/>
                </a:cxn>
                <a:cxn ang="0">
                  <a:pos x="7" y="258"/>
                </a:cxn>
                <a:cxn ang="0">
                  <a:pos x="0" y="273"/>
                </a:cxn>
                <a:cxn ang="0">
                  <a:pos x="0" y="273"/>
                </a:cxn>
                <a:cxn ang="0">
                  <a:pos x="0" y="275"/>
                </a:cxn>
                <a:cxn ang="0">
                  <a:pos x="0" y="276"/>
                </a:cxn>
                <a:cxn ang="0">
                  <a:pos x="1" y="277"/>
                </a:cxn>
                <a:cxn ang="0">
                  <a:pos x="3" y="278"/>
                </a:cxn>
                <a:cxn ang="0">
                  <a:pos x="5" y="278"/>
                </a:cxn>
                <a:cxn ang="0">
                  <a:pos x="7" y="278"/>
                </a:cxn>
                <a:cxn ang="0">
                  <a:pos x="9" y="277"/>
                </a:cxn>
                <a:cxn ang="0">
                  <a:pos x="10" y="275"/>
                </a:cxn>
                <a:cxn ang="0">
                  <a:pos x="10" y="275"/>
                </a:cxn>
                <a:cxn ang="0">
                  <a:pos x="16" y="259"/>
                </a:cxn>
                <a:cxn ang="0">
                  <a:pos x="24" y="243"/>
                </a:cxn>
                <a:cxn ang="0">
                  <a:pos x="32" y="229"/>
                </a:cxn>
                <a:cxn ang="0">
                  <a:pos x="43" y="214"/>
                </a:cxn>
                <a:cxn ang="0">
                  <a:pos x="62" y="186"/>
                </a:cxn>
                <a:cxn ang="0">
                  <a:pos x="73" y="171"/>
                </a:cxn>
                <a:cxn ang="0">
                  <a:pos x="81" y="156"/>
                </a:cxn>
                <a:cxn ang="0">
                  <a:pos x="81" y="156"/>
                </a:cxn>
                <a:cxn ang="0">
                  <a:pos x="121" y="81"/>
                </a:cxn>
                <a:cxn ang="0">
                  <a:pos x="141" y="44"/>
                </a:cxn>
                <a:cxn ang="0">
                  <a:pos x="160" y="7"/>
                </a:cxn>
                <a:cxn ang="0">
                  <a:pos x="160" y="7"/>
                </a:cxn>
                <a:cxn ang="0">
                  <a:pos x="162" y="5"/>
                </a:cxn>
                <a:cxn ang="0">
                  <a:pos x="160" y="3"/>
                </a:cxn>
                <a:cxn ang="0">
                  <a:pos x="159" y="1"/>
                </a:cxn>
                <a:cxn ang="0">
                  <a:pos x="158" y="0"/>
                </a:cxn>
                <a:cxn ang="0">
                  <a:pos x="156" y="0"/>
                </a:cxn>
                <a:cxn ang="0">
                  <a:pos x="155" y="0"/>
                </a:cxn>
                <a:cxn ang="0">
                  <a:pos x="153" y="0"/>
                </a:cxn>
                <a:cxn ang="0">
                  <a:pos x="152" y="2"/>
                </a:cxn>
                <a:cxn ang="0">
                  <a:pos x="152" y="2"/>
                </a:cxn>
              </a:cxnLst>
              <a:rect l="0" t="0" r="r" b="b"/>
              <a:pathLst>
                <a:path w="162" h="278">
                  <a:moveTo>
                    <a:pt x="152" y="2"/>
                  </a:moveTo>
                  <a:lnTo>
                    <a:pt x="152" y="2"/>
                  </a:lnTo>
                  <a:lnTo>
                    <a:pt x="133" y="39"/>
                  </a:lnTo>
                  <a:lnTo>
                    <a:pt x="112" y="76"/>
                  </a:lnTo>
                  <a:lnTo>
                    <a:pt x="92" y="113"/>
                  </a:lnTo>
                  <a:lnTo>
                    <a:pt x="74" y="150"/>
                  </a:lnTo>
                  <a:lnTo>
                    <a:pt x="74" y="150"/>
                  </a:lnTo>
                  <a:lnTo>
                    <a:pt x="69" y="160"/>
                  </a:lnTo>
                  <a:lnTo>
                    <a:pt x="64" y="167"/>
                  </a:lnTo>
                  <a:lnTo>
                    <a:pt x="53" y="183"/>
                  </a:lnTo>
                  <a:lnTo>
                    <a:pt x="42" y="198"/>
                  </a:lnTo>
                  <a:lnTo>
                    <a:pt x="30" y="213"/>
                  </a:lnTo>
                  <a:lnTo>
                    <a:pt x="30" y="213"/>
                  </a:lnTo>
                  <a:lnTo>
                    <a:pt x="21" y="228"/>
                  </a:lnTo>
                  <a:lnTo>
                    <a:pt x="14" y="242"/>
                  </a:lnTo>
                  <a:lnTo>
                    <a:pt x="7" y="258"/>
                  </a:lnTo>
                  <a:lnTo>
                    <a:pt x="0" y="273"/>
                  </a:lnTo>
                  <a:lnTo>
                    <a:pt x="0" y="273"/>
                  </a:lnTo>
                  <a:lnTo>
                    <a:pt x="0" y="275"/>
                  </a:lnTo>
                  <a:lnTo>
                    <a:pt x="0" y="276"/>
                  </a:lnTo>
                  <a:lnTo>
                    <a:pt x="1" y="277"/>
                  </a:lnTo>
                  <a:lnTo>
                    <a:pt x="3" y="278"/>
                  </a:lnTo>
                  <a:lnTo>
                    <a:pt x="5" y="278"/>
                  </a:lnTo>
                  <a:lnTo>
                    <a:pt x="7" y="278"/>
                  </a:lnTo>
                  <a:lnTo>
                    <a:pt x="9" y="277"/>
                  </a:lnTo>
                  <a:lnTo>
                    <a:pt x="10" y="275"/>
                  </a:lnTo>
                  <a:lnTo>
                    <a:pt x="10" y="275"/>
                  </a:lnTo>
                  <a:lnTo>
                    <a:pt x="16" y="259"/>
                  </a:lnTo>
                  <a:lnTo>
                    <a:pt x="24" y="243"/>
                  </a:lnTo>
                  <a:lnTo>
                    <a:pt x="32" y="229"/>
                  </a:lnTo>
                  <a:lnTo>
                    <a:pt x="43" y="214"/>
                  </a:lnTo>
                  <a:lnTo>
                    <a:pt x="62" y="186"/>
                  </a:lnTo>
                  <a:lnTo>
                    <a:pt x="73" y="171"/>
                  </a:lnTo>
                  <a:lnTo>
                    <a:pt x="81" y="156"/>
                  </a:lnTo>
                  <a:lnTo>
                    <a:pt x="81" y="156"/>
                  </a:lnTo>
                  <a:lnTo>
                    <a:pt x="121" y="81"/>
                  </a:lnTo>
                  <a:lnTo>
                    <a:pt x="141" y="44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5"/>
                  </a:lnTo>
                  <a:lnTo>
                    <a:pt x="160" y="3"/>
                  </a:lnTo>
                  <a:lnTo>
                    <a:pt x="159" y="1"/>
                  </a:lnTo>
                  <a:lnTo>
                    <a:pt x="158" y="0"/>
                  </a:lnTo>
                  <a:lnTo>
                    <a:pt x="156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2" y="2"/>
                  </a:lnTo>
                  <a:lnTo>
                    <a:pt x="15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89" name="Freeform 870"/>
            <p:cNvSpPr/>
            <p:nvPr/>
          </p:nvSpPr>
          <p:spPr bwMode="auto">
            <a:xfrm>
              <a:off x="4297363" y="1711325"/>
              <a:ext cx="71438" cy="134938"/>
            </a:xfrm>
            <a:custGeom>
              <a:avLst/>
              <a:gdLst/>
              <a:ahLst/>
              <a:cxnLst>
                <a:cxn ang="0">
                  <a:pos x="123" y="3"/>
                </a:cxn>
                <a:cxn ang="0">
                  <a:pos x="123" y="3"/>
                </a:cxn>
                <a:cxn ang="0">
                  <a:pos x="118" y="16"/>
                </a:cxn>
                <a:cxn ang="0">
                  <a:pos x="111" y="27"/>
                </a:cxn>
                <a:cxn ang="0">
                  <a:pos x="105" y="38"/>
                </a:cxn>
                <a:cxn ang="0">
                  <a:pos x="100" y="51"/>
                </a:cxn>
                <a:cxn ang="0">
                  <a:pos x="100" y="51"/>
                </a:cxn>
                <a:cxn ang="0">
                  <a:pos x="93" y="68"/>
                </a:cxn>
                <a:cxn ang="0">
                  <a:pos x="86" y="87"/>
                </a:cxn>
                <a:cxn ang="0">
                  <a:pos x="72" y="122"/>
                </a:cxn>
                <a:cxn ang="0">
                  <a:pos x="72" y="122"/>
                </a:cxn>
                <a:cxn ang="0">
                  <a:pos x="65" y="139"/>
                </a:cxn>
                <a:cxn ang="0">
                  <a:pos x="56" y="154"/>
                </a:cxn>
                <a:cxn ang="0">
                  <a:pos x="38" y="186"/>
                </a:cxn>
                <a:cxn ang="0">
                  <a:pos x="18" y="217"/>
                </a:cxn>
                <a:cxn ang="0">
                  <a:pos x="9" y="233"/>
                </a:cxn>
                <a:cxn ang="0">
                  <a:pos x="0" y="249"/>
                </a:cxn>
                <a:cxn ang="0">
                  <a:pos x="0" y="249"/>
                </a:cxn>
                <a:cxn ang="0">
                  <a:pos x="0" y="250"/>
                </a:cxn>
                <a:cxn ang="0">
                  <a:pos x="0" y="252"/>
                </a:cxn>
                <a:cxn ang="0">
                  <a:pos x="4" y="255"/>
                </a:cxn>
                <a:cxn ang="0">
                  <a:pos x="5" y="255"/>
                </a:cxn>
                <a:cxn ang="0">
                  <a:pos x="7" y="255"/>
                </a:cxn>
                <a:cxn ang="0">
                  <a:pos x="8" y="255"/>
                </a:cxn>
                <a:cxn ang="0">
                  <a:pos x="9" y="253"/>
                </a:cxn>
                <a:cxn ang="0">
                  <a:pos x="9" y="253"/>
                </a:cxn>
                <a:cxn ang="0">
                  <a:pos x="17" y="238"/>
                </a:cxn>
                <a:cxn ang="0">
                  <a:pos x="25" y="223"/>
                </a:cxn>
                <a:cxn ang="0">
                  <a:pos x="43" y="193"/>
                </a:cxn>
                <a:cxn ang="0">
                  <a:pos x="61" y="163"/>
                </a:cxn>
                <a:cxn ang="0">
                  <a:pos x="70" y="148"/>
                </a:cxn>
                <a:cxn ang="0">
                  <a:pos x="77" y="132"/>
                </a:cxn>
                <a:cxn ang="0">
                  <a:pos x="77" y="132"/>
                </a:cxn>
                <a:cxn ang="0">
                  <a:pos x="90" y="101"/>
                </a:cxn>
                <a:cxn ang="0">
                  <a:pos x="103" y="69"/>
                </a:cxn>
                <a:cxn ang="0">
                  <a:pos x="103" y="69"/>
                </a:cxn>
                <a:cxn ang="0">
                  <a:pos x="110" y="53"/>
                </a:cxn>
                <a:cxn ang="0">
                  <a:pos x="118" y="37"/>
                </a:cxn>
                <a:cxn ang="0">
                  <a:pos x="125" y="22"/>
                </a:cxn>
                <a:cxn ang="0">
                  <a:pos x="133" y="5"/>
                </a:cxn>
                <a:cxn ang="0">
                  <a:pos x="133" y="5"/>
                </a:cxn>
                <a:cxn ang="0">
                  <a:pos x="134" y="3"/>
                </a:cxn>
                <a:cxn ang="0">
                  <a:pos x="133" y="2"/>
                </a:cxn>
                <a:cxn ang="0">
                  <a:pos x="132" y="1"/>
                </a:cxn>
                <a:cxn ang="0">
                  <a:pos x="130" y="0"/>
                </a:cxn>
                <a:cxn ang="0">
                  <a:pos x="126" y="0"/>
                </a:cxn>
                <a:cxn ang="0">
                  <a:pos x="124" y="1"/>
                </a:cxn>
                <a:cxn ang="0">
                  <a:pos x="123" y="3"/>
                </a:cxn>
                <a:cxn ang="0">
                  <a:pos x="123" y="3"/>
                </a:cxn>
              </a:cxnLst>
              <a:rect l="0" t="0" r="r" b="b"/>
              <a:pathLst>
                <a:path w="134" h="255">
                  <a:moveTo>
                    <a:pt x="123" y="3"/>
                  </a:moveTo>
                  <a:lnTo>
                    <a:pt x="123" y="3"/>
                  </a:lnTo>
                  <a:lnTo>
                    <a:pt x="118" y="16"/>
                  </a:lnTo>
                  <a:lnTo>
                    <a:pt x="111" y="27"/>
                  </a:lnTo>
                  <a:lnTo>
                    <a:pt x="105" y="38"/>
                  </a:lnTo>
                  <a:lnTo>
                    <a:pt x="100" y="51"/>
                  </a:lnTo>
                  <a:lnTo>
                    <a:pt x="100" y="51"/>
                  </a:lnTo>
                  <a:lnTo>
                    <a:pt x="93" y="68"/>
                  </a:lnTo>
                  <a:lnTo>
                    <a:pt x="86" y="87"/>
                  </a:lnTo>
                  <a:lnTo>
                    <a:pt x="72" y="122"/>
                  </a:lnTo>
                  <a:lnTo>
                    <a:pt x="72" y="122"/>
                  </a:lnTo>
                  <a:lnTo>
                    <a:pt x="65" y="139"/>
                  </a:lnTo>
                  <a:lnTo>
                    <a:pt x="56" y="154"/>
                  </a:lnTo>
                  <a:lnTo>
                    <a:pt x="38" y="186"/>
                  </a:lnTo>
                  <a:lnTo>
                    <a:pt x="18" y="217"/>
                  </a:lnTo>
                  <a:lnTo>
                    <a:pt x="9" y="233"/>
                  </a:lnTo>
                  <a:lnTo>
                    <a:pt x="0" y="249"/>
                  </a:lnTo>
                  <a:lnTo>
                    <a:pt x="0" y="249"/>
                  </a:lnTo>
                  <a:lnTo>
                    <a:pt x="0" y="250"/>
                  </a:lnTo>
                  <a:lnTo>
                    <a:pt x="0" y="252"/>
                  </a:lnTo>
                  <a:lnTo>
                    <a:pt x="4" y="255"/>
                  </a:lnTo>
                  <a:lnTo>
                    <a:pt x="5" y="255"/>
                  </a:lnTo>
                  <a:lnTo>
                    <a:pt x="7" y="255"/>
                  </a:lnTo>
                  <a:lnTo>
                    <a:pt x="8" y="255"/>
                  </a:lnTo>
                  <a:lnTo>
                    <a:pt x="9" y="253"/>
                  </a:lnTo>
                  <a:lnTo>
                    <a:pt x="9" y="253"/>
                  </a:lnTo>
                  <a:lnTo>
                    <a:pt x="17" y="238"/>
                  </a:lnTo>
                  <a:lnTo>
                    <a:pt x="25" y="223"/>
                  </a:lnTo>
                  <a:lnTo>
                    <a:pt x="43" y="193"/>
                  </a:lnTo>
                  <a:lnTo>
                    <a:pt x="61" y="163"/>
                  </a:lnTo>
                  <a:lnTo>
                    <a:pt x="70" y="148"/>
                  </a:lnTo>
                  <a:lnTo>
                    <a:pt x="77" y="132"/>
                  </a:lnTo>
                  <a:lnTo>
                    <a:pt x="77" y="132"/>
                  </a:lnTo>
                  <a:lnTo>
                    <a:pt x="90" y="101"/>
                  </a:lnTo>
                  <a:lnTo>
                    <a:pt x="103" y="69"/>
                  </a:lnTo>
                  <a:lnTo>
                    <a:pt x="103" y="69"/>
                  </a:lnTo>
                  <a:lnTo>
                    <a:pt x="110" y="53"/>
                  </a:lnTo>
                  <a:lnTo>
                    <a:pt x="118" y="37"/>
                  </a:lnTo>
                  <a:lnTo>
                    <a:pt x="125" y="22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4" y="3"/>
                  </a:lnTo>
                  <a:lnTo>
                    <a:pt x="133" y="2"/>
                  </a:lnTo>
                  <a:lnTo>
                    <a:pt x="132" y="1"/>
                  </a:lnTo>
                  <a:lnTo>
                    <a:pt x="130" y="0"/>
                  </a:lnTo>
                  <a:lnTo>
                    <a:pt x="126" y="0"/>
                  </a:lnTo>
                  <a:lnTo>
                    <a:pt x="124" y="1"/>
                  </a:lnTo>
                  <a:lnTo>
                    <a:pt x="123" y="3"/>
                  </a:lnTo>
                  <a:lnTo>
                    <a:pt x="12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90" name="Freeform 871"/>
            <p:cNvSpPr/>
            <p:nvPr/>
          </p:nvSpPr>
          <p:spPr bwMode="auto">
            <a:xfrm>
              <a:off x="4235450" y="1423988"/>
              <a:ext cx="49213" cy="8890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89" y="0"/>
                </a:cxn>
                <a:cxn ang="0">
                  <a:pos x="85" y="2"/>
                </a:cxn>
                <a:cxn ang="0">
                  <a:pos x="82" y="5"/>
                </a:cxn>
                <a:cxn ang="0">
                  <a:pos x="76" y="11"/>
                </a:cxn>
                <a:cxn ang="0">
                  <a:pos x="68" y="25"/>
                </a:cxn>
                <a:cxn ang="0">
                  <a:pos x="68" y="25"/>
                </a:cxn>
                <a:cxn ang="0">
                  <a:pos x="52" y="54"/>
                </a:cxn>
                <a:cxn ang="0">
                  <a:pos x="37" y="81"/>
                </a:cxn>
                <a:cxn ang="0">
                  <a:pos x="37" y="81"/>
                </a:cxn>
                <a:cxn ang="0">
                  <a:pos x="24" y="107"/>
                </a:cxn>
                <a:cxn ang="0">
                  <a:pos x="17" y="120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5" y="139"/>
                </a:cxn>
                <a:cxn ang="0">
                  <a:pos x="2" y="147"/>
                </a:cxn>
                <a:cxn ang="0">
                  <a:pos x="0" y="154"/>
                </a:cxn>
                <a:cxn ang="0">
                  <a:pos x="0" y="158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2" y="165"/>
                </a:cxn>
                <a:cxn ang="0">
                  <a:pos x="4" y="166"/>
                </a:cxn>
                <a:cxn ang="0">
                  <a:pos x="6" y="166"/>
                </a:cxn>
                <a:cxn ang="0">
                  <a:pos x="7" y="165"/>
                </a:cxn>
                <a:cxn ang="0">
                  <a:pos x="9" y="164"/>
                </a:cxn>
                <a:cxn ang="0">
                  <a:pos x="9" y="162"/>
                </a:cxn>
                <a:cxn ang="0">
                  <a:pos x="9" y="160"/>
                </a:cxn>
                <a:cxn ang="0">
                  <a:pos x="9" y="160"/>
                </a:cxn>
                <a:cxn ang="0">
                  <a:pos x="9" y="155"/>
                </a:cxn>
                <a:cxn ang="0">
                  <a:pos x="9" y="151"/>
                </a:cxn>
                <a:cxn ang="0">
                  <a:pos x="11" y="148"/>
                </a:cxn>
                <a:cxn ang="0">
                  <a:pos x="13" y="143"/>
                </a:cxn>
                <a:cxn ang="0">
                  <a:pos x="18" y="137"/>
                </a:cxn>
                <a:cxn ang="0">
                  <a:pos x="20" y="134"/>
                </a:cxn>
                <a:cxn ang="0">
                  <a:pos x="22" y="131"/>
                </a:cxn>
                <a:cxn ang="0">
                  <a:pos x="22" y="131"/>
                </a:cxn>
                <a:cxn ang="0">
                  <a:pos x="34" y="108"/>
                </a:cxn>
                <a:cxn ang="0">
                  <a:pos x="45" y="87"/>
                </a:cxn>
                <a:cxn ang="0">
                  <a:pos x="45" y="87"/>
                </a:cxn>
                <a:cxn ang="0">
                  <a:pos x="57" y="65"/>
                </a:cxn>
                <a:cxn ang="0">
                  <a:pos x="68" y="44"/>
                </a:cxn>
                <a:cxn ang="0">
                  <a:pos x="68" y="44"/>
                </a:cxn>
                <a:cxn ang="0">
                  <a:pos x="78" y="25"/>
                </a:cxn>
                <a:cxn ang="0">
                  <a:pos x="84" y="15"/>
                </a:cxn>
                <a:cxn ang="0">
                  <a:pos x="87" y="12"/>
                </a:cxn>
                <a:cxn ang="0">
                  <a:pos x="92" y="9"/>
                </a:cxn>
                <a:cxn ang="0">
                  <a:pos x="92" y="9"/>
                </a:cxn>
                <a:cxn ang="0">
                  <a:pos x="93" y="8"/>
                </a:cxn>
                <a:cxn ang="0">
                  <a:pos x="94" y="7"/>
                </a:cxn>
                <a:cxn ang="0">
                  <a:pos x="94" y="3"/>
                </a:cxn>
                <a:cxn ang="0">
                  <a:pos x="94" y="2"/>
                </a:cxn>
                <a:cxn ang="0">
                  <a:pos x="93" y="1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9" y="0"/>
                </a:cxn>
              </a:cxnLst>
              <a:rect l="0" t="0" r="r" b="b"/>
              <a:pathLst>
                <a:path w="94" h="166">
                  <a:moveTo>
                    <a:pt x="89" y="0"/>
                  </a:moveTo>
                  <a:lnTo>
                    <a:pt x="89" y="0"/>
                  </a:lnTo>
                  <a:lnTo>
                    <a:pt x="85" y="2"/>
                  </a:lnTo>
                  <a:lnTo>
                    <a:pt x="82" y="5"/>
                  </a:lnTo>
                  <a:lnTo>
                    <a:pt x="76" y="11"/>
                  </a:lnTo>
                  <a:lnTo>
                    <a:pt x="68" y="25"/>
                  </a:lnTo>
                  <a:lnTo>
                    <a:pt x="68" y="25"/>
                  </a:lnTo>
                  <a:lnTo>
                    <a:pt x="52" y="54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24" y="107"/>
                  </a:lnTo>
                  <a:lnTo>
                    <a:pt x="17" y="120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5" y="139"/>
                  </a:lnTo>
                  <a:lnTo>
                    <a:pt x="2" y="147"/>
                  </a:lnTo>
                  <a:lnTo>
                    <a:pt x="0" y="154"/>
                  </a:lnTo>
                  <a:lnTo>
                    <a:pt x="0" y="158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2" y="165"/>
                  </a:lnTo>
                  <a:lnTo>
                    <a:pt x="4" y="166"/>
                  </a:lnTo>
                  <a:lnTo>
                    <a:pt x="6" y="166"/>
                  </a:lnTo>
                  <a:lnTo>
                    <a:pt x="7" y="165"/>
                  </a:lnTo>
                  <a:lnTo>
                    <a:pt x="9" y="164"/>
                  </a:lnTo>
                  <a:lnTo>
                    <a:pt x="9" y="162"/>
                  </a:lnTo>
                  <a:lnTo>
                    <a:pt x="9" y="160"/>
                  </a:lnTo>
                  <a:lnTo>
                    <a:pt x="9" y="160"/>
                  </a:lnTo>
                  <a:lnTo>
                    <a:pt x="9" y="155"/>
                  </a:lnTo>
                  <a:lnTo>
                    <a:pt x="9" y="151"/>
                  </a:lnTo>
                  <a:lnTo>
                    <a:pt x="11" y="148"/>
                  </a:lnTo>
                  <a:lnTo>
                    <a:pt x="13" y="143"/>
                  </a:lnTo>
                  <a:lnTo>
                    <a:pt x="18" y="137"/>
                  </a:lnTo>
                  <a:lnTo>
                    <a:pt x="20" y="134"/>
                  </a:lnTo>
                  <a:lnTo>
                    <a:pt x="22" y="131"/>
                  </a:lnTo>
                  <a:lnTo>
                    <a:pt x="22" y="131"/>
                  </a:lnTo>
                  <a:lnTo>
                    <a:pt x="34" y="108"/>
                  </a:lnTo>
                  <a:lnTo>
                    <a:pt x="45" y="87"/>
                  </a:lnTo>
                  <a:lnTo>
                    <a:pt x="45" y="87"/>
                  </a:lnTo>
                  <a:lnTo>
                    <a:pt x="57" y="65"/>
                  </a:lnTo>
                  <a:lnTo>
                    <a:pt x="68" y="44"/>
                  </a:lnTo>
                  <a:lnTo>
                    <a:pt x="68" y="44"/>
                  </a:lnTo>
                  <a:lnTo>
                    <a:pt x="78" y="25"/>
                  </a:lnTo>
                  <a:lnTo>
                    <a:pt x="84" y="15"/>
                  </a:lnTo>
                  <a:lnTo>
                    <a:pt x="87" y="12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3" y="8"/>
                  </a:lnTo>
                  <a:lnTo>
                    <a:pt x="94" y="7"/>
                  </a:lnTo>
                  <a:lnTo>
                    <a:pt x="94" y="3"/>
                  </a:lnTo>
                  <a:lnTo>
                    <a:pt x="94" y="2"/>
                  </a:lnTo>
                  <a:lnTo>
                    <a:pt x="93" y="1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91" name="Freeform 872"/>
            <p:cNvSpPr/>
            <p:nvPr/>
          </p:nvSpPr>
          <p:spPr bwMode="auto">
            <a:xfrm>
              <a:off x="4275138" y="1435100"/>
              <a:ext cx="65088" cy="107950"/>
            </a:xfrm>
            <a:custGeom>
              <a:avLst/>
              <a:gdLst/>
              <a:ahLst/>
              <a:cxnLst>
                <a:cxn ang="0">
                  <a:pos x="117" y="0"/>
                </a:cxn>
                <a:cxn ang="0">
                  <a:pos x="117" y="0"/>
                </a:cxn>
                <a:cxn ang="0">
                  <a:pos x="106" y="9"/>
                </a:cxn>
                <a:cxn ang="0">
                  <a:pos x="97" y="18"/>
                </a:cxn>
                <a:cxn ang="0">
                  <a:pos x="89" y="27"/>
                </a:cxn>
                <a:cxn ang="0">
                  <a:pos x="82" y="39"/>
                </a:cxn>
                <a:cxn ang="0">
                  <a:pos x="74" y="50"/>
                </a:cxn>
                <a:cxn ang="0">
                  <a:pos x="68" y="61"/>
                </a:cxn>
                <a:cxn ang="0">
                  <a:pos x="58" y="84"/>
                </a:cxn>
                <a:cxn ang="0">
                  <a:pos x="58" y="84"/>
                </a:cxn>
                <a:cxn ang="0">
                  <a:pos x="31" y="142"/>
                </a:cxn>
                <a:cxn ang="0">
                  <a:pos x="18" y="170"/>
                </a:cxn>
                <a:cxn ang="0">
                  <a:pos x="9" y="183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9"/>
                </a:cxn>
                <a:cxn ang="0">
                  <a:pos x="1" y="201"/>
                </a:cxn>
                <a:cxn ang="0">
                  <a:pos x="1" y="202"/>
                </a:cxn>
                <a:cxn ang="0">
                  <a:pos x="3" y="203"/>
                </a:cxn>
                <a:cxn ang="0">
                  <a:pos x="4" y="204"/>
                </a:cxn>
                <a:cxn ang="0">
                  <a:pos x="6" y="204"/>
                </a:cxn>
                <a:cxn ang="0">
                  <a:pos x="8" y="203"/>
                </a:cxn>
                <a:cxn ang="0">
                  <a:pos x="9" y="202"/>
                </a:cxn>
                <a:cxn ang="0">
                  <a:pos x="9" y="202"/>
                </a:cxn>
                <a:cxn ang="0">
                  <a:pos x="23" y="180"/>
                </a:cxn>
                <a:cxn ang="0">
                  <a:pos x="36" y="157"/>
                </a:cxn>
                <a:cxn ang="0">
                  <a:pos x="48" y="134"/>
                </a:cxn>
                <a:cxn ang="0">
                  <a:pos x="57" y="110"/>
                </a:cxn>
                <a:cxn ang="0">
                  <a:pos x="57" y="110"/>
                </a:cxn>
                <a:cxn ang="0">
                  <a:pos x="68" y="83"/>
                </a:cxn>
                <a:cxn ang="0">
                  <a:pos x="74" y="69"/>
                </a:cxn>
                <a:cxn ang="0">
                  <a:pos x="82" y="54"/>
                </a:cxn>
                <a:cxn ang="0">
                  <a:pos x="90" y="41"/>
                </a:cxn>
                <a:cxn ang="0">
                  <a:pos x="100" y="28"/>
                </a:cxn>
                <a:cxn ang="0">
                  <a:pos x="111" y="18"/>
                </a:cxn>
                <a:cxn ang="0">
                  <a:pos x="122" y="9"/>
                </a:cxn>
                <a:cxn ang="0">
                  <a:pos x="122" y="9"/>
                </a:cxn>
                <a:cxn ang="0">
                  <a:pos x="123" y="8"/>
                </a:cxn>
                <a:cxn ang="0">
                  <a:pos x="124" y="6"/>
                </a:cxn>
                <a:cxn ang="0">
                  <a:pos x="124" y="4"/>
                </a:cxn>
                <a:cxn ang="0">
                  <a:pos x="123" y="3"/>
                </a:cxn>
                <a:cxn ang="0">
                  <a:pos x="122" y="2"/>
                </a:cxn>
                <a:cxn ang="0">
                  <a:pos x="120" y="0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7" y="0"/>
                </a:cxn>
              </a:cxnLst>
              <a:rect l="0" t="0" r="r" b="b"/>
              <a:pathLst>
                <a:path w="124" h="204">
                  <a:moveTo>
                    <a:pt x="117" y="0"/>
                  </a:moveTo>
                  <a:lnTo>
                    <a:pt x="117" y="0"/>
                  </a:lnTo>
                  <a:lnTo>
                    <a:pt x="106" y="9"/>
                  </a:lnTo>
                  <a:lnTo>
                    <a:pt x="97" y="18"/>
                  </a:lnTo>
                  <a:lnTo>
                    <a:pt x="89" y="27"/>
                  </a:lnTo>
                  <a:lnTo>
                    <a:pt x="82" y="39"/>
                  </a:lnTo>
                  <a:lnTo>
                    <a:pt x="74" y="50"/>
                  </a:lnTo>
                  <a:lnTo>
                    <a:pt x="68" y="61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31" y="142"/>
                  </a:lnTo>
                  <a:lnTo>
                    <a:pt x="18" y="170"/>
                  </a:lnTo>
                  <a:lnTo>
                    <a:pt x="9" y="183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9"/>
                  </a:lnTo>
                  <a:lnTo>
                    <a:pt x="1" y="201"/>
                  </a:lnTo>
                  <a:lnTo>
                    <a:pt x="1" y="202"/>
                  </a:lnTo>
                  <a:lnTo>
                    <a:pt x="3" y="203"/>
                  </a:lnTo>
                  <a:lnTo>
                    <a:pt x="4" y="204"/>
                  </a:lnTo>
                  <a:lnTo>
                    <a:pt x="6" y="204"/>
                  </a:lnTo>
                  <a:lnTo>
                    <a:pt x="8" y="203"/>
                  </a:lnTo>
                  <a:lnTo>
                    <a:pt x="9" y="202"/>
                  </a:lnTo>
                  <a:lnTo>
                    <a:pt x="9" y="202"/>
                  </a:lnTo>
                  <a:lnTo>
                    <a:pt x="23" y="180"/>
                  </a:lnTo>
                  <a:lnTo>
                    <a:pt x="36" y="157"/>
                  </a:lnTo>
                  <a:lnTo>
                    <a:pt x="48" y="134"/>
                  </a:lnTo>
                  <a:lnTo>
                    <a:pt x="57" y="110"/>
                  </a:lnTo>
                  <a:lnTo>
                    <a:pt x="57" y="110"/>
                  </a:lnTo>
                  <a:lnTo>
                    <a:pt x="68" y="83"/>
                  </a:lnTo>
                  <a:lnTo>
                    <a:pt x="74" y="69"/>
                  </a:lnTo>
                  <a:lnTo>
                    <a:pt x="82" y="54"/>
                  </a:lnTo>
                  <a:lnTo>
                    <a:pt x="90" y="41"/>
                  </a:lnTo>
                  <a:lnTo>
                    <a:pt x="100" y="28"/>
                  </a:lnTo>
                  <a:lnTo>
                    <a:pt x="111" y="18"/>
                  </a:lnTo>
                  <a:lnTo>
                    <a:pt x="122" y="9"/>
                  </a:lnTo>
                  <a:lnTo>
                    <a:pt x="122" y="9"/>
                  </a:lnTo>
                  <a:lnTo>
                    <a:pt x="123" y="8"/>
                  </a:lnTo>
                  <a:lnTo>
                    <a:pt x="124" y="6"/>
                  </a:lnTo>
                  <a:lnTo>
                    <a:pt x="124" y="4"/>
                  </a:lnTo>
                  <a:lnTo>
                    <a:pt x="123" y="3"/>
                  </a:lnTo>
                  <a:lnTo>
                    <a:pt x="122" y="2"/>
                  </a:lnTo>
                  <a:lnTo>
                    <a:pt x="120" y="0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92" name="Freeform 873"/>
            <p:cNvSpPr/>
            <p:nvPr/>
          </p:nvSpPr>
          <p:spPr bwMode="auto">
            <a:xfrm>
              <a:off x="4318000" y="1447800"/>
              <a:ext cx="74613" cy="104775"/>
            </a:xfrm>
            <a:custGeom>
              <a:avLst/>
              <a:gdLst/>
              <a:ahLst/>
              <a:cxnLst>
                <a:cxn ang="0">
                  <a:pos x="132" y="3"/>
                </a:cxn>
                <a:cxn ang="0">
                  <a:pos x="132" y="3"/>
                </a:cxn>
                <a:cxn ang="0">
                  <a:pos x="130" y="8"/>
                </a:cxn>
                <a:cxn ang="0">
                  <a:pos x="127" y="14"/>
                </a:cxn>
                <a:cxn ang="0">
                  <a:pos x="123" y="19"/>
                </a:cxn>
                <a:cxn ang="0">
                  <a:pos x="118" y="23"/>
                </a:cxn>
                <a:cxn ang="0">
                  <a:pos x="108" y="32"/>
                </a:cxn>
                <a:cxn ang="0">
                  <a:pos x="100" y="42"/>
                </a:cxn>
                <a:cxn ang="0">
                  <a:pos x="100" y="42"/>
                </a:cxn>
                <a:cxn ang="0">
                  <a:pos x="85" y="62"/>
                </a:cxn>
                <a:cxn ang="0">
                  <a:pos x="71" y="83"/>
                </a:cxn>
                <a:cxn ang="0">
                  <a:pos x="71" y="83"/>
                </a:cxn>
                <a:cxn ang="0">
                  <a:pos x="36" y="133"/>
                </a:cxn>
                <a:cxn ang="0">
                  <a:pos x="36" y="133"/>
                </a:cxn>
                <a:cxn ang="0">
                  <a:pos x="28" y="148"/>
                </a:cxn>
                <a:cxn ang="0">
                  <a:pos x="19" y="163"/>
                </a:cxn>
                <a:cxn ang="0">
                  <a:pos x="11" y="178"/>
                </a:cxn>
                <a:cxn ang="0">
                  <a:pos x="6" y="184"/>
                </a:cxn>
                <a:cxn ang="0">
                  <a:pos x="1" y="191"/>
                </a:cxn>
                <a:cxn ang="0">
                  <a:pos x="1" y="191"/>
                </a:cxn>
                <a:cxn ang="0">
                  <a:pos x="0" y="192"/>
                </a:cxn>
                <a:cxn ang="0">
                  <a:pos x="0" y="194"/>
                </a:cxn>
                <a:cxn ang="0">
                  <a:pos x="0" y="196"/>
                </a:cxn>
                <a:cxn ang="0">
                  <a:pos x="1" y="198"/>
                </a:cxn>
                <a:cxn ang="0">
                  <a:pos x="3" y="199"/>
                </a:cxn>
                <a:cxn ang="0">
                  <a:pos x="4" y="200"/>
                </a:cxn>
                <a:cxn ang="0">
                  <a:pos x="6" y="199"/>
                </a:cxn>
                <a:cxn ang="0">
                  <a:pos x="7" y="198"/>
                </a:cxn>
                <a:cxn ang="0">
                  <a:pos x="7" y="198"/>
                </a:cxn>
                <a:cxn ang="0">
                  <a:pos x="15" y="187"/>
                </a:cxn>
                <a:cxn ang="0">
                  <a:pos x="22" y="176"/>
                </a:cxn>
                <a:cxn ang="0">
                  <a:pos x="35" y="153"/>
                </a:cxn>
                <a:cxn ang="0">
                  <a:pos x="35" y="153"/>
                </a:cxn>
                <a:cxn ang="0">
                  <a:pos x="44" y="139"/>
                </a:cxn>
                <a:cxn ang="0">
                  <a:pos x="54" y="124"/>
                </a:cxn>
                <a:cxn ang="0">
                  <a:pos x="74" y="95"/>
                </a:cxn>
                <a:cxn ang="0">
                  <a:pos x="74" y="95"/>
                </a:cxn>
                <a:cxn ang="0">
                  <a:pos x="108" y="46"/>
                </a:cxn>
                <a:cxn ang="0">
                  <a:pos x="108" y="46"/>
                </a:cxn>
                <a:cxn ang="0">
                  <a:pos x="112" y="41"/>
                </a:cxn>
                <a:cxn ang="0">
                  <a:pos x="117" y="36"/>
                </a:cxn>
                <a:cxn ang="0">
                  <a:pos x="127" y="27"/>
                </a:cxn>
                <a:cxn ang="0">
                  <a:pos x="132" y="23"/>
                </a:cxn>
                <a:cxn ang="0">
                  <a:pos x="136" y="18"/>
                </a:cxn>
                <a:cxn ang="0">
                  <a:pos x="139" y="12"/>
                </a:cxn>
                <a:cxn ang="0">
                  <a:pos x="141" y="5"/>
                </a:cxn>
                <a:cxn ang="0">
                  <a:pos x="141" y="5"/>
                </a:cxn>
                <a:cxn ang="0">
                  <a:pos x="141" y="3"/>
                </a:cxn>
                <a:cxn ang="0">
                  <a:pos x="140" y="2"/>
                </a:cxn>
                <a:cxn ang="0">
                  <a:pos x="139" y="1"/>
                </a:cxn>
                <a:cxn ang="0">
                  <a:pos x="138" y="0"/>
                </a:cxn>
                <a:cxn ang="0">
                  <a:pos x="136" y="0"/>
                </a:cxn>
                <a:cxn ang="0">
                  <a:pos x="134" y="0"/>
                </a:cxn>
                <a:cxn ang="0">
                  <a:pos x="133" y="1"/>
                </a:cxn>
                <a:cxn ang="0">
                  <a:pos x="132" y="3"/>
                </a:cxn>
                <a:cxn ang="0">
                  <a:pos x="132" y="3"/>
                </a:cxn>
              </a:cxnLst>
              <a:rect l="0" t="0" r="r" b="b"/>
              <a:pathLst>
                <a:path w="141" h="200">
                  <a:moveTo>
                    <a:pt x="132" y="3"/>
                  </a:moveTo>
                  <a:lnTo>
                    <a:pt x="132" y="3"/>
                  </a:lnTo>
                  <a:lnTo>
                    <a:pt x="130" y="8"/>
                  </a:lnTo>
                  <a:lnTo>
                    <a:pt x="127" y="14"/>
                  </a:lnTo>
                  <a:lnTo>
                    <a:pt x="123" y="19"/>
                  </a:lnTo>
                  <a:lnTo>
                    <a:pt x="118" y="23"/>
                  </a:lnTo>
                  <a:lnTo>
                    <a:pt x="108" y="32"/>
                  </a:lnTo>
                  <a:lnTo>
                    <a:pt x="100" y="42"/>
                  </a:lnTo>
                  <a:lnTo>
                    <a:pt x="100" y="42"/>
                  </a:lnTo>
                  <a:lnTo>
                    <a:pt x="85" y="62"/>
                  </a:lnTo>
                  <a:lnTo>
                    <a:pt x="71" y="83"/>
                  </a:lnTo>
                  <a:lnTo>
                    <a:pt x="71" y="83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28" y="148"/>
                  </a:lnTo>
                  <a:lnTo>
                    <a:pt x="19" y="163"/>
                  </a:lnTo>
                  <a:lnTo>
                    <a:pt x="11" y="178"/>
                  </a:lnTo>
                  <a:lnTo>
                    <a:pt x="6" y="184"/>
                  </a:lnTo>
                  <a:lnTo>
                    <a:pt x="1" y="191"/>
                  </a:lnTo>
                  <a:lnTo>
                    <a:pt x="1" y="191"/>
                  </a:lnTo>
                  <a:lnTo>
                    <a:pt x="0" y="192"/>
                  </a:lnTo>
                  <a:lnTo>
                    <a:pt x="0" y="194"/>
                  </a:lnTo>
                  <a:lnTo>
                    <a:pt x="0" y="196"/>
                  </a:lnTo>
                  <a:lnTo>
                    <a:pt x="1" y="198"/>
                  </a:lnTo>
                  <a:lnTo>
                    <a:pt x="3" y="199"/>
                  </a:lnTo>
                  <a:lnTo>
                    <a:pt x="4" y="200"/>
                  </a:lnTo>
                  <a:lnTo>
                    <a:pt x="6" y="199"/>
                  </a:lnTo>
                  <a:lnTo>
                    <a:pt x="7" y="198"/>
                  </a:lnTo>
                  <a:lnTo>
                    <a:pt x="7" y="198"/>
                  </a:lnTo>
                  <a:lnTo>
                    <a:pt x="15" y="187"/>
                  </a:lnTo>
                  <a:lnTo>
                    <a:pt x="22" y="176"/>
                  </a:lnTo>
                  <a:lnTo>
                    <a:pt x="35" y="153"/>
                  </a:lnTo>
                  <a:lnTo>
                    <a:pt x="35" y="153"/>
                  </a:lnTo>
                  <a:lnTo>
                    <a:pt x="44" y="139"/>
                  </a:lnTo>
                  <a:lnTo>
                    <a:pt x="54" y="124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108" y="46"/>
                  </a:lnTo>
                  <a:lnTo>
                    <a:pt x="108" y="46"/>
                  </a:lnTo>
                  <a:lnTo>
                    <a:pt x="112" y="41"/>
                  </a:lnTo>
                  <a:lnTo>
                    <a:pt x="117" y="36"/>
                  </a:lnTo>
                  <a:lnTo>
                    <a:pt x="127" y="27"/>
                  </a:lnTo>
                  <a:lnTo>
                    <a:pt x="132" y="23"/>
                  </a:lnTo>
                  <a:lnTo>
                    <a:pt x="136" y="18"/>
                  </a:lnTo>
                  <a:lnTo>
                    <a:pt x="139" y="12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3"/>
                  </a:lnTo>
                  <a:lnTo>
                    <a:pt x="140" y="2"/>
                  </a:lnTo>
                  <a:lnTo>
                    <a:pt x="139" y="1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4" y="0"/>
                  </a:lnTo>
                  <a:lnTo>
                    <a:pt x="133" y="1"/>
                  </a:lnTo>
                  <a:lnTo>
                    <a:pt x="132" y="3"/>
                  </a:lnTo>
                  <a:lnTo>
                    <a:pt x="13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93" name="Freeform 874"/>
            <p:cNvSpPr/>
            <p:nvPr/>
          </p:nvSpPr>
          <p:spPr bwMode="auto">
            <a:xfrm>
              <a:off x="4367213" y="1470025"/>
              <a:ext cx="53975" cy="92075"/>
            </a:xfrm>
            <a:custGeom>
              <a:avLst/>
              <a:gdLst/>
              <a:ahLst/>
              <a:cxnLst>
                <a:cxn ang="0">
                  <a:pos x="100" y="3"/>
                </a:cxn>
                <a:cxn ang="0">
                  <a:pos x="100" y="3"/>
                </a:cxn>
                <a:cxn ang="0">
                  <a:pos x="98" y="1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2" y="1"/>
                </a:cxn>
                <a:cxn ang="0">
                  <a:pos x="86" y="6"/>
                </a:cxn>
                <a:cxn ang="0">
                  <a:pos x="86" y="6"/>
                </a:cxn>
                <a:cxn ang="0">
                  <a:pos x="85" y="8"/>
                </a:cxn>
                <a:cxn ang="0">
                  <a:pos x="86" y="11"/>
                </a:cxn>
                <a:cxn ang="0">
                  <a:pos x="87" y="13"/>
                </a:cxn>
                <a:cxn ang="0">
                  <a:pos x="91" y="14"/>
                </a:cxn>
                <a:cxn ang="0">
                  <a:pos x="91" y="14"/>
                </a:cxn>
                <a:cxn ang="0">
                  <a:pos x="89" y="21"/>
                </a:cxn>
                <a:cxn ang="0">
                  <a:pos x="85" y="31"/>
                </a:cxn>
                <a:cxn ang="0">
                  <a:pos x="81" y="39"/>
                </a:cxn>
                <a:cxn ang="0">
                  <a:pos x="77" y="47"/>
                </a:cxn>
                <a:cxn ang="0">
                  <a:pos x="67" y="64"/>
                </a:cxn>
                <a:cxn ang="0">
                  <a:pos x="58" y="77"/>
                </a:cxn>
                <a:cxn ang="0">
                  <a:pos x="58" y="77"/>
                </a:cxn>
                <a:cxn ang="0">
                  <a:pos x="44" y="99"/>
                </a:cxn>
                <a:cxn ang="0">
                  <a:pos x="31" y="119"/>
                </a:cxn>
                <a:cxn ang="0">
                  <a:pos x="18" y="141"/>
                </a:cxn>
                <a:cxn ang="0">
                  <a:pos x="4" y="163"/>
                </a:cxn>
                <a:cxn ang="0">
                  <a:pos x="4" y="163"/>
                </a:cxn>
                <a:cxn ang="0">
                  <a:pos x="2" y="165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0" y="171"/>
                </a:cxn>
                <a:cxn ang="0">
                  <a:pos x="1" y="172"/>
                </a:cxn>
                <a:cxn ang="0">
                  <a:pos x="3" y="174"/>
                </a:cxn>
                <a:cxn ang="0">
                  <a:pos x="6" y="174"/>
                </a:cxn>
                <a:cxn ang="0">
                  <a:pos x="8" y="174"/>
                </a:cxn>
                <a:cxn ang="0">
                  <a:pos x="9" y="172"/>
                </a:cxn>
                <a:cxn ang="0">
                  <a:pos x="9" y="172"/>
                </a:cxn>
                <a:cxn ang="0">
                  <a:pos x="10" y="171"/>
                </a:cxn>
                <a:cxn ang="0">
                  <a:pos x="11" y="170"/>
                </a:cxn>
                <a:cxn ang="0">
                  <a:pos x="11" y="170"/>
                </a:cxn>
                <a:cxn ang="0">
                  <a:pos x="13" y="169"/>
                </a:cxn>
                <a:cxn ang="0">
                  <a:pos x="14" y="168"/>
                </a:cxn>
                <a:cxn ang="0">
                  <a:pos x="14" y="167"/>
                </a:cxn>
                <a:cxn ang="0">
                  <a:pos x="14" y="165"/>
                </a:cxn>
                <a:cxn ang="0">
                  <a:pos x="14" y="165"/>
                </a:cxn>
                <a:cxn ang="0">
                  <a:pos x="30" y="141"/>
                </a:cxn>
                <a:cxn ang="0">
                  <a:pos x="44" y="116"/>
                </a:cxn>
                <a:cxn ang="0">
                  <a:pos x="60" y="93"/>
                </a:cxn>
                <a:cxn ang="0">
                  <a:pos x="75" y="69"/>
                </a:cxn>
                <a:cxn ang="0">
                  <a:pos x="75" y="69"/>
                </a:cxn>
                <a:cxn ang="0">
                  <a:pos x="84" y="54"/>
                </a:cxn>
                <a:cxn ang="0">
                  <a:pos x="93" y="37"/>
                </a:cxn>
                <a:cxn ang="0">
                  <a:pos x="96" y="29"/>
                </a:cxn>
                <a:cxn ang="0">
                  <a:pos x="99" y="19"/>
                </a:cxn>
                <a:cxn ang="0">
                  <a:pos x="100" y="11"/>
                </a:cxn>
                <a:cxn ang="0">
                  <a:pos x="100" y="3"/>
                </a:cxn>
                <a:cxn ang="0">
                  <a:pos x="100" y="3"/>
                </a:cxn>
              </a:cxnLst>
              <a:rect l="0" t="0" r="r" b="b"/>
              <a:pathLst>
                <a:path w="100" h="174">
                  <a:moveTo>
                    <a:pt x="100" y="3"/>
                  </a:moveTo>
                  <a:lnTo>
                    <a:pt x="100" y="3"/>
                  </a:lnTo>
                  <a:lnTo>
                    <a:pt x="98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2" y="1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5" y="8"/>
                  </a:lnTo>
                  <a:lnTo>
                    <a:pt x="86" y="11"/>
                  </a:lnTo>
                  <a:lnTo>
                    <a:pt x="87" y="13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89" y="21"/>
                  </a:lnTo>
                  <a:lnTo>
                    <a:pt x="85" y="31"/>
                  </a:lnTo>
                  <a:lnTo>
                    <a:pt x="81" y="39"/>
                  </a:lnTo>
                  <a:lnTo>
                    <a:pt x="77" y="47"/>
                  </a:lnTo>
                  <a:lnTo>
                    <a:pt x="67" y="64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44" y="99"/>
                  </a:lnTo>
                  <a:lnTo>
                    <a:pt x="31" y="119"/>
                  </a:lnTo>
                  <a:lnTo>
                    <a:pt x="18" y="141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2" y="165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0" y="171"/>
                  </a:lnTo>
                  <a:lnTo>
                    <a:pt x="1" y="172"/>
                  </a:lnTo>
                  <a:lnTo>
                    <a:pt x="3" y="174"/>
                  </a:lnTo>
                  <a:lnTo>
                    <a:pt x="6" y="174"/>
                  </a:lnTo>
                  <a:lnTo>
                    <a:pt x="8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0" y="171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3" y="169"/>
                  </a:lnTo>
                  <a:lnTo>
                    <a:pt x="14" y="168"/>
                  </a:lnTo>
                  <a:lnTo>
                    <a:pt x="14" y="167"/>
                  </a:lnTo>
                  <a:lnTo>
                    <a:pt x="14" y="165"/>
                  </a:lnTo>
                  <a:lnTo>
                    <a:pt x="14" y="165"/>
                  </a:lnTo>
                  <a:lnTo>
                    <a:pt x="30" y="141"/>
                  </a:lnTo>
                  <a:lnTo>
                    <a:pt x="44" y="116"/>
                  </a:lnTo>
                  <a:lnTo>
                    <a:pt x="60" y="93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84" y="54"/>
                  </a:lnTo>
                  <a:lnTo>
                    <a:pt x="93" y="37"/>
                  </a:lnTo>
                  <a:lnTo>
                    <a:pt x="96" y="29"/>
                  </a:lnTo>
                  <a:lnTo>
                    <a:pt x="99" y="19"/>
                  </a:lnTo>
                  <a:lnTo>
                    <a:pt x="100" y="11"/>
                  </a:lnTo>
                  <a:lnTo>
                    <a:pt x="100" y="3"/>
                  </a:lnTo>
                  <a:lnTo>
                    <a:pt x="10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94" name="Freeform 875"/>
            <p:cNvSpPr/>
            <p:nvPr/>
          </p:nvSpPr>
          <p:spPr bwMode="auto">
            <a:xfrm>
              <a:off x="4392613" y="1492250"/>
              <a:ext cx="60325" cy="103188"/>
            </a:xfrm>
            <a:custGeom>
              <a:avLst/>
              <a:gdLst/>
              <a:ahLst/>
              <a:cxnLst>
                <a:cxn ang="0">
                  <a:pos x="106" y="3"/>
                </a:cxn>
                <a:cxn ang="0">
                  <a:pos x="106" y="3"/>
                </a:cxn>
                <a:cxn ang="0">
                  <a:pos x="79" y="51"/>
                </a:cxn>
                <a:cxn ang="0">
                  <a:pos x="65" y="74"/>
                </a:cxn>
                <a:cxn ang="0">
                  <a:pos x="50" y="98"/>
                </a:cxn>
                <a:cxn ang="0">
                  <a:pos x="50" y="98"/>
                </a:cxn>
                <a:cxn ang="0">
                  <a:pos x="36" y="120"/>
                </a:cxn>
                <a:cxn ang="0">
                  <a:pos x="23" y="141"/>
                </a:cxn>
                <a:cxn ang="0">
                  <a:pos x="11" y="164"/>
                </a:cxn>
                <a:cxn ang="0">
                  <a:pos x="5" y="177"/>
                </a:cxn>
                <a:cxn ang="0">
                  <a:pos x="0" y="189"/>
                </a:cxn>
                <a:cxn ang="0">
                  <a:pos x="0" y="189"/>
                </a:cxn>
                <a:cxn ang="0">
                  <a:pos x="0" y="191"/>
                </a:cxn>
                <a:cxn ang="0">
                  <a:pos x="1" y="192"/>
                </a:cxn>
                <a:cxn ang="0">
                  <a:pos x="2" y="193"/>
                </a:cxn>
                <a:cxn ang="0">
                  <a:pos x="3" y="194"/>
                </a:cxn>
                <a:cxn ang="0">
                  <a:pos x="5" y="194"/>
                </a:cxn>
                <a:cxn ang="0">
                  <a:pos x="7" y="194"/>
                </a:cxn>
                <a:cxn ang="0">
                  <a:pos x="8" y="193"/>
                </a:cxn>
                <a:cxn ang="0">
                  <a:pos x="10" y="191"/>
                </a:cxn>
                <a:cxn ang="0">
                  <a:pos x="10" y="191"/>
                </a:cxn>
                <a:cxn ang="0">
                  <a:pos x="15" y="179"/>
                </a:cxn>
                <a:cxn ang="0">
                  <a:pos x="21" y="166"/>
                </a:cxn>
                <a:cxn ang="0">
                  <a:pos x="33" y="142"/>
                </a:cxn>
                <a:cxn ang="0">
                  <a:pos x="48" y="119"/>
                </a:cxn>
                <a:cxn ang="0">
                  <a:pos x="63" y="96"/>
                </a:cxn>
                <a:cxn ang="0">
                  <a:pos x="63" y="96"/>
                </a:cxn>
                <a:cxn ang="0">
                  <a:pos x="77" y="74"/>
                </a:cxn>
                <a:cxn ang="0">
                  <a:pos x="89" y="53"/>
                </a:cxn>
                <a:cxn ang="0">
                  <a:pos x="114" y="7"/>
                </a:cxn>
                <a:cxn ang="0">
                  <a:pos x="114" y="7"/>
                </a:cxn>
                <a:cxn ang="0">
                  <a:pos x="114" y="5"/>
                </a:cxn>
                <a:cxn ang="0">
                  <a:pos x="114" y="4"/>
                </a:cxn>
                <a:cxn ang="0">
                  <a:pos x="113" y="2"/>
                </a:cxn>
                <a:cxn ang="0">
                  <a:pos x="112" y="1"/>
                </a:cxn>
                <a:cxn ang="0">
                  <a:pos x="110" y="0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106" y="3"/>
                </a:cxn>
                <a:cxn ang="0">
                  <a:pos x="106" y="3"/>
                </a:cxn>
              </a:cxnLst>
              <a:rect l="0" t="0" r="r" b="b"/>
              <a:pathLst>
                <a:path w="114" h="194">
                  <a:moveTo>
                    <a:pt x="106" y="3"/>
                  </a:moveTo>
                  <a:lnTo>
                    <a:pt x="106" y="3"/>
                  </a:lnTo>
                  <a:lnTo>
                    <a:pt x="79" y="51"/>
                  </a:lnTo>
                  <a:lnTo>
                    <a:pt x="65" y="74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36" y="120"/>
                  </a:lnTo>
                  <a:lnTo>
                    <a:pt x="23" y="141"/>
                  </a:lnTo>
                  <a:lnTo>
                    <a:pt x="11" y="164"/>
                  </a:lnTo>
                  <a:lnTo>
                    <a:pt x="5" y="177"/>
                  </a:lnTo>
                  <a:lnTo>
                    <a:pt x="0" y="189"/>
                  </a:lnTo>
                  <a:lnTo>
                    <a:pt x="0" y="189"/>
                  </a:lnTo>
                  <a:lnTo>
                    <a:pt x="0" y="191"/>
                  </a:lnTo>
                  <a:lnTo>
                    <a:pt x="1" y="192"/>
                  </a:lnTo>
                  <a:lnTo>
                    <a:pt x="2" y="193"/>
                  </a:lnTo>
                  <a:lnTo>
                    <a:pt x="3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8" y="193"/>
                  </a:lnTo>
                  <a:lnTo>
                    <a:pt x="10" y="191"/>
                  </a:lnTo>
                  <a:lnTo>
                    <a:pt x="10" y="191"/>
                  </a:lnTo>
                  <a:lnTo>
                    <a:pt x="15" y="179"/>
                  </a:lnTo>
                  <a:lnTo>
                    <a:pt x="21" y="166"/>
                  </a:lnTo>
                  <a:lnTo>
                    <a:pt x="33" y="142"/>
                  </a:lnTo>
                  <a:lnTo>
                    <a:pt x="48" y="119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77" y="74"/>
                  </a:lnTo>
                  <a:lnTo>
                    <a:pt x="89" y="53"/>
                  </a:lnTo>
                  <a:lnTo>
                    <a:pt x="114" y="7"/>
                  </a:lnTo>
                  <a:lnTo>
                    <a:pt x="114" y="7"/>
                  </a:lnTo>
                  <a:lnTo>
                    <a:pt x="114" y="5"/>
                  </a:lnTo>
                  <a:lnTo>
                    <a:pt x="114" y="4"/>
                  </a:lnTo>
                  <a:lnTo>
                    <a:pt x="113" y="2"/>
                  </a:lnTo>
                  <a:lnTo>
                    <a:pt x="112" y="1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7" y="1"/>
                  </a:lnTo>
                  <a:lnTo>
                    <a:pt x="106" y="3"/>
                  </a:lnTo>
                  <a:lnTo>
                    <a:pt x="10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95" name="Freeform 876"/>
            <p:cNvSpPr/>
            <p:nvPr/>
          </p:nvSpPr>
          <p:spPr bwMode="auto">
            <a:xfrm>
              <a:off x="4422775" y="1514475"/>
              <a:ext cx="60325" cy="95250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99" y="10"/>
                </a:cxn>
                <a:cxn ang="0">
                  <a:pos x="93" y="18"/>
                </a:cxn>
                <a:cxn ang="0">
                  <a:pos x="87" y="27"/>
                </a:cxn>
                <a:cxn ang="0">
                  <a:pos x="82" y="35"/>
                </a:cxn>
                <a:cxn ang="0">
                  <a:pos x="72" y="54"/>
                </a:cxn>
                <a:cxn ang="0">
                  <a:pos x="63" y="74"/>
                </a:cxn>
                <a:cxn ang="0">
                  <a:pos x="63" y="74"/>
                </a:cxn>
                <a:cxn ang="0">
                  <a:pos x="33" y="123"/>
                </a:cxn>
                <a:cxn ang="0">
                  <a:pos x="18" y="148"/>
                </a:cxn>
                <a:cxn ang="0">
                  <a:pos x="1" y="173"/>
                </a:cxn>
                <a:cxn ang="0">
                  <a:pos x="1" y="173"/>
                </a:cxn>
                <a:cxn ang="0">
                  <a:pos x="0" y="175"/>
                </a:cxn>
                <a:cxn ang="0">
                  <a:pos x="0" y="177"/>
                </a:cxn>
                <a:cxn ang="0">
                  <a:pos x="1" y="178"/>
                </a:cxn>
                <a:cxn ang="0">
                  <a:pos x="2" y="179"/>
                </a:cxn>
                <a:cxn ang="0">
                  <a:pos x="6" y="180"/>
                </a:cxn>
                <a:cxn ang="0">
                  <a:pos x="7" y="179"/>
                </a:cxn>
                <a:cxn ang="0">
                  <a:pos x="9" y="178"/>
                </a:cxn>
                <a:cxn ang="0">
                  <a:pos x="9" y="178"/>
                </a:cxn>
                <a:cxn ang="0">
                  <a:pos x="25" y="155"/>
                </a:cxn>
                <a:cxn ang="0">
                  <a:pos x="39" y="133"/>
                </a:cxn>
                <a:cxn ang="0">
                  <a:pos x="66" y="86"/>
                </a:cxn>
                <a:cxn ang="0">
                  <a:pos x="66" y="86"/>
                </a:cxn>
                <a:cxn ang="0">
                  <a:pos x="77" y="65"/>
                </a:cxn>
                <a:cxn ang="0">
                  <a:pos x="87" y="45"/>
                </a:cxn>
                <a:cxn ang="0">
                  <a:pos x="93" y="35"/>
                </a:cxn>
                <a:cxn ang="0">
                  <a:pos x="98" y="26"/>
                </a:cxn>
                <a:cxn ang="0">
                  <a:pos x="105" y="17"/>
                </a:cxn>
                <a:cxn ang="0">
                  <a:pos x="113" y="8"/>
                </a:cxn>
                <a:cxn ang="0">
                  <a:pos x="113" y="8"/>
                </a:cxn>
                <a:cxn ang="0">
                  <a:pos x="114" y="7"/>
                </a:cxn>
                <a:cxn ang="0">
                  <a:pos x="115" y="4"/>
                </a:cxn>
                <a:cxn ang="0">
                  <a:pos x="114" y="2"/>
                </a:cxn>
                <a:cxn ang="0">
                  <a:pos x="113" y="1"/>
                </a:cxn>
                <a:cxn ang="0">
                  <a:pos x="112" y="0"/>
                </a:cxn>
                <a:cxn ang="0">
                  <a:pos x="110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5" h="180">
                  <a:moveTo>
                    <a:pt x="106" y="1"/>
                  </a:moveTo>
                  <a:lnTo>
                    <a:pt x="106" y="1"/>
                  </a:lnTo>
                  <a:lnTo>
                    <a:pt x="99" y="10"/>
                  </a:lnTo>
                  <a:lnTo>
                    <a:pt x="93" y="18"/>
                  </a:lnTo>
                  <a:lnTo>
                    <a:pt x="87" y="27"/>
                  </a:lnTo>
                  <a:lnTo>
                    <a:pt x="82" y="35"/>
                  </a:lnTo>
                  <a:lnTo>
                    <a:pt x="72" y="54"/>
                  </a:lnTo>
                  <a:lnTo>
                    <a:pt x="63" y="74"/>
                  </a:lnTo>
                  <a:lnTo>
                    <a:pt x="63" y="74"/>
                  </a:lnTo>
                  <a:lnTo>
                    <a:pt x="33" y="123"/>
                  </a:lnTo>
                  <a:lnTo>
                    <a:pt x="18" y="148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0" y="175"/>
                  </a:lnTo>
                  <a:lnTo>
                    <a:pt x="0" y="177"/>
                  </a:lnTo>
                  <a:lnTo>
                    <a:pt x="1" y="178"/>
                  </a:lnTo>
                  <a:lnTo>
                    <a:pt x="2" y="179"/>
                  </a:lnTo>
                  <a:lnTo>
                    <a:pt x="6" y="180"/>
                  </a:lnTo>
                  <a:lnTo>
                    <a:pt x="7" y="179"/>
                  </a:lnTo>
                  <a:lnTo>
                    <a:pt x="9" y="178"/>
                  </a:lnTo>
                  <a:lnTo>
                    <a:pt x="9" y="178"/>
                  </a:lnTo>
                  <a:lnTo>
                    <a:pt x="25" y="155"/>
                  </a:lnTo>
                  <a:lnTo>
                    <a:pt x="39" y="133"/>
                  </a:lnTo>
                  <a:lnTo>
                    <a:pt x="66" y="86"/>
                  </a:lnTo>
                  <a:lnTo>
                    <a:pt x="66" y="86"/>
                  </a:lnTo>
                  <a:lnTo>
                    <a:pt x="77" y="65"/>
                  </a:lnTo>
                  <a:lnTo>
                    <a:pt x="87" y="45"/>
                  </a:lnTo>
                  <a:lnTo>
                    <a:pt x="93" y="35"/>
                  </a:lnTo>
                  <a:lnTo>
                    <a:pt x="98" y="26"/>
                  </a:lnTo>
                  <a:lnTo>
                    <a:pt x="105" y="17"/>
                  </a:lnTo>
                  <a:lnTo>
                    <a:pt x="113" y="8"/>
                  </a:lnTo>
                  <a:lnTo>
                    <a:pt x="113" y="8"/>
                  </a:lnTo>
                  <a:lnTo>
                    <a:pt x="114" y="7"/>
                  </a:lnTo>
                  <a:lnTo>
                    <a:pt x="115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2" y="0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96" name="Freeform 877"/>
            <p:cNvSpPr/>
            <p:nvPr/>
          </p:nvSpPr>
          <p:spPr bwMode="auto">
            <a:xfrm>
              <a:off x="4451350" y="1538288"/>
              <a:ext cx="58738" cy="96838"/>
            </a:xfrm>
            <a:custGeom>
              <a:avLst/>
              <a:gdLst/>
              <a:ahLst/>
              <a:cxnLst>
                <a:cxn ang="0">
                  <a:pos x="104" y="2"/>
                </a:cxn>
                <a:cxn ang="0">
                  <a:pos x="104" y="2"/>
                </a:cxn>
                <a:cxn ang="0">
                  <a:pos x="100" y="8"/>
                </a:cxn>
                <a:cxn ang="0">
                  <a:pos x="94" y="14"/>
                </a:cxn>
                <a:cxn ang="0">
                  <a:pos x="89" y="20"/>
                </a:cxn>
                <a:cxn ang="0">
                  <a:pos x="86" y="23"/>
                </a:cxn>
                <a:cxn ang="0">
                  <a:pos x="85" y="27"/>
                </a:cxn>
                <a:cxn ang="0">
                  <a:pos x="85" y="27"/>
                </a:cxn>
                <a:cxn ang="0">
                  <a:pos x="80" y="41"/>
                </a:cxn>
                <a:cxn ang="0">
                  <a:pos x="73" y="54"/>
                </a:cxn>
                <a:cxn ang="0">
                  <a:pos x="58" y="79"/>
                </a:cxn>
                <a:cxn ang="0">
                  <a:pos x="58" y="79"/>
                </a:cxn>
                <a:cxn ang="0">
                  <a:pos x="29" y="128"/>
                </a:cxn>
                <a:cxn ang="0">
                  <a:pos x="14" y="153"/>
                </a:cxn>
                <a:cxn ang="0">
                  <a:pos x="0" y="177"/>
                </a:cxn>
                <a:cxn ang="0">
                  <a:pos x="0" y="177"/>
                </a:cxn>
                <a:cxn ang="0">
                  <a:pos x="0" y="179"/>
                </a:cxn>
                <a:cxn ang="0">
                  <a:pos x="0" y="181"/>
                </a:cxn>
                <a:cxn ang="0">
                  <a:pos x="1" y="183"/>
                </a:cxn>
                <a:cxn ang="0">
                  <a:pos x="2" y="184"/>
                </a:cxn>
                <a:cxn ang="0">
                  <a:pos x="5" y="185"/>
                </a:cxn>
                <a:cxn ang="0">
                  <a:pos x="7" y="184"/>
                </a:cxn>
                <a:cxn ang="0">
                  <a:pos x="8" y="183"/>
                </a:cxn>
                <a:cxn ang="0">
                  <a:pos x="8" y="183"/>
                </a:cxn>
                <a:cxn ang="0">
                  <a:pos x="11" y="178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3"/>
                </a:cxn>
                <a:cxn ang="0">
                  <a:pos x="18" y="171"/>
                </a:cxn>
                <a:cxn ang="0">
                  <a:pos x="18" y="168"/>
                </a:cxn>
                <a:cxn ang="0">
                  <a:pos x="17" y="167"/>
                </a:cxn>
                <a:cxn ang="0">
                  <a:pos x="17" y="167"/>
                </a:cxn>
                <a:cxn ang="0">
                  <a:pos x="39" y="129"/>
                </a:cxn>
                <a:cxn ang="0">
                  <a:pos x="63" y="91"/>
                </a:cxn>
                <a:cxn ang="0">
                  <a:pos x="63" y="91"/>
                </a:cxn>
                <a:cxn ang="0">
                  <a:pos x="76" y="69"/>
                </a:cxn>
                <a:cxn ang="0">
                  <a:pos x="82" y="58"/>
                </a:cxn>
                <a:cxn ang="0">
                  <a:pos x="89" y="45"/>
                </a:cxn>
                <a:cxn ang="0">
                  <a:pos x="89" y="45"/>
                </a:cxn>
                <a:cxn ang="0">
                  <a:pos x="94" y="35"/>
                </a:cxn>
                <a:cxn ang="0">
                  <a:pos x="100" y="25"/>
                </a:cxn>
                <a:cxn ang="0">
                  <a:pos x="112" y="7"/>
                </a:cxn>
                <a:cxn ang="0">
                  <a:pos x="112" y="7"/>
                </a:cxn>
                <a:cxn ang="0">
                  <a:pos x="113" y="5"/>
                </a:cxn>
                <a:cxn ang="0">
                  <a:pos x="113" y="3"/>
                </a:cxn>
                <a:cxn ang="0">
                  <a:pos x="112" y="2"/>
                </a:cxn>
                <a:cxn ang="0">
                  <a:pos x="111" y="1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4" y="2"/>
                </a:cxn>
                <a:cxn ang="0">
                  <a:pos x="104" y="2"/>
                </a:cxn>
              </a:cxnLst>
              <a:rect l="0" t="0" r="r" b="b"/>
              <a:pathLst>
                <a:path w="113" h="185">
                  <a:moveTo>
                    <a:pt x="104" y="2"/>
                  </a:moveTo>
                  <a:lnTo>
                    <a:pt x="104" y="2"/>
                  </a:lnTo>
                  <a:lnTo>
                    <a:pt x="100" y="8"/>
                  </a:lnTo>
                  <a:lnTo>
                    <a:pt x="94" y="14"/>
                  </a:lnTo>
                  <a:lnTo>
                    <a:pt x="89" y="20"/>
                  </a:lnTo>
                  <a:lnTo>
                    <a:pt x="86" y="23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0" y="41"/>
                  </a:lnTo>
                  <a:lnTo>
                    <a:pt x="73" y="54"/>
                  </a:lnTo>
                  <a:lnTo>
                    <a:pt x="58" y="79"/>
                  </a:lnTo>
                  <a:lnTo>
                    <a:pt x="58" y="79"/>
                  </a:lnTo>
                  <a:lnTo>
                    <a:pt x="29" y="128"/>
                  </a:lnTo>
                  <a:lnTo>
                    <a:pt x="14" y="153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1" y="183"/>
                  </a:lnTo>
                  <a:lnTo>
                    <a:pt x="2" y="184"/>
                  </a:lnTo>
                  <a:lnTo>
                    <a:pt x="5" y="185"/>
                  </a:lnTo>
                  <a:lnTo>
                    <a:pt x="7" y="184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11" y="178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3"/>
                  </a:lnTo>
                  <a:lnTo>
                    <a:pt x="18" y="171"/>
                  </a:lnTo>
                  <a:lnTo>
                    <a:pt x="18" y="168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39" y="129"/>
                  </a:lnTo>
                  <a:lnTo>
                    <a:pt x="63" y="91"/>
                  </a:lnTo>
                  <a:lnTo>
                    <a:pt x="63" y="91"/>
                  </a:lnTo>
                  <a:lnTo>
                    <a:pt x="76" y="69"/>
                  </a:lnTo>
                  <a:lnTo>
                    <a:pt x="82" y="58"/>
                  </a:lnTo>
                  <a:lnTo>
                    <a:pt x="89" y="45"/>
                  </a:lnTo>
                  <a:lnTo>
                    <a:pt x="89" y="45"/>
                  </a:lnTo>
                  <a:lnTo>
                    <a:pt x="94" y="35"/>
                  </a:lnTo>
                  <a:lnTo>
                    <a:pt x="100" y="25"/>
                  </a:lnTo>
                  <a:lnTo>
                    <a:pt x="112" y="7"/>
                  </a:lnTo>
                  <a:lnTo>
                    <a:pt x="112" y="7"/>
                  </a:lnTo>
                  <a:lnTo>
                    <a:pt x="113" y="5"/>
                  </a:lnTo>
                  <a:lnTo>
                    <a:pt x="113" y="3"/>
                  </a:lnTo>
                  <a:lnTo>
                    <a:pt x="112" y="2"/>
                  </a:lnTo>
                  <a:lnTo>
                    <a:pt x="111" y="1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4" y="2"/>
                  </a:lnTo>
                  <a:lnTo>
                    <a:pt x="10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97" name="Freeform 878"/>
            <p:cNvSpPr/>
            <p:nvPr/>
          </p:nvSpPr>
          <p:spPr bwMode="auto">
            <a:xfrm>
              <a:off x="4473575" y="1566863"/>
              <a:ext cx="66675" cy="101600"/>
            </a:xfrm>
            <a:custGeom>
              <a:avLst/>
              <a:gdLst/>
              <a:ahLst/>
              <a:cxnLst>
                <a:cxn ang="0">
                  <a:pos x="119" y="4"/>
                </a:cxn>
                <a:cxn ang="0">
                  <a:pos x="119" y="4"/>
                </a:cxn>
                <a:cxn ang="0">
                  <a:pos x="118" y="9"/>
                </a:cxn>
                <a:cxn ang="0">
                  <a:pos x="116" y="13"/>
                </a:cxn>
                <a:cxn ang="0">
                  <a:pos x="111" y="22"/>
                </a:cxn>
                <a:cxn ang="0">
                  <a:pos x="99" y="40"/>
                </a:cxn>
                <a:cxn ang="0">
                  <a:pos x="99" y="40"/>
                </a:cxn>
                <a:cxn ang="0">
                  <a:pos x="91" y="51"/>
                </a:cxn>
                <a:cxn ang="0">
                  <a:pos x="83" y="61"/>
                </a:cxn>
                <a:cxn ang="0">
                  <a:pos x="74" y="73"/>
                </a:cxn>
                <a:cxn ang="0">
                  <a:pos x="67" y="84"/>
                </a:cxn>
                <a:cxn ang="0">
                  <a:pos x="67" y="84"/>
                </a:cxn>
                <a:cxn ang="0">
                  <a:pos x="34" y="134"/>
                </a:cxn>
                <a:cxn ang="0">
                  <a:pos x="18" y="159"/>
                </a:cxn>
                <a:cxn ang="0">
                  <a:pos x="1" y="183"/>
                </a:cxn>
                <a:cxn ang="0">
                  <a:pos x="1" y="183"/>
                </a:cxn>
                <a:cxn ang="0">
                  <a:pos x="0" y="184"/>
                </a:cxn>
                <a:cxn ang="0">
                  <a:pos x="0" y="186"/>
                </a:cxn>
                <a:cxn ang="0">
                  <a:pos x="1" y="188"/>
                </a:cxn>
                <a:cxn ang="0">
                  <a:pos x="2" y="190"/>
                </a:cxn>
                <a:cxn ang="0">
                  <a:pos x="4" y="190"/>
                </a:cxn>
                <a:cxn ang="0">
                  <a:pos x="6" y="190"/>
                </a:cxn>
                <a:cxn ang="0">
                  <a:pos x="7" y="190"/>
                </a:cxn>
                <a:cxn ang="0">
                  <a:pos x="9" y="187"/>
                </a:cxn>
                <a:cxn ang="0">
                  <a:pos x="9" y="187"/>
                </a:cxn>
                <a:cxn ang="0">
                  <a:pos x="27" y="161"/>
                </a:cxn>
                <a:cxn ang="0">
                  <a:pos x="44" y="135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8" y="71"/>
                </a:cxn>
                <a:cxn ang="0">
                  <a:pos x="96" y="59"/>
                </a:cxn>
                <a:cxn ang="0">
                  <a:pos x="103" y="49"/>
                </a:cxn>
                <a:cxn ang="0">
                  <a:pos x="111" y="38"/>
                </a:cxn>
                <a:cxn ang="0">
                  <a:pos x="111" y="38"/>
                </a:cxn>
                <a:cxn ang="0">
                  <a:pos x="121" y="23"/>
                </a:cxn>
                <a:cxn ang="0">
                  <a:pos x="125" y="15"/>
                </a:cxn>
                <a:cxn ang="0">
                  <a:pos x="128" y="7"/>
                </a:cxn>
                <a:cxn ang="0">
                  <a:pos x="128" y="7"/>
                </a:cxn>
                <a:cxn ang="0">
                  <a:pos x="128" y="5"/>
                </a:cxn>
                <a:cxn ang="0">
                  <a:pos x="127" y="3"/>
                </a:cxn>
                <a:cxn ang="0">
                  <a:pos x="124" y="0"/>
                </a:cxn>
                <a:cxn ang="0">
                  <a:pos x="123" y="0"/>
                </a:cxn>
                <a:cxn ang="0">
                  <a:pos x="121" y="0"/>
                </a:cxn>
                <a:cxn ang="0">
                  <a:pos x="120" y="3"/>
                </a:cxn>
                <a:cxn ang="0">
                  <a:pos x="119" y="4"/>
                </a:cxn>
                <a:cxn ang="0">
                  <a:pos x="119" y="4"/>
                </a:cxn>
              </a:cxnLst>
              <a:rect l="0" t="0" r="r" b="b"/>
              <a:pathLst>
                <a:path w="128" h="190">
                  <a:moveTo>
                    <a:pt x="119" y="4"/>
                  </a:moveTo>
                  <a:lnTo>
                    <a:pt x="119" y="4"/>
                  </a:lnTo>
                  <a:lnTo>
                    <a:pt x="118" y="9"/>
                  </a:lnTo>
                  <a:lnTo>
                    <a:pt x="116" y="13"/>
                  </a:lnTo>
                  <a:lnTo>
                    <a:pt x="111" y="22"/>
                  </a:lnTo>
                  <a:lnTo>
                    <a:pt x="99" y="40"/>
                  </a:lnTo>
                  <a:lnTo>
                    <a:pt x="99" y="40"/>
                  </a:lnTo>
                  <a:lnTo>
                    <a:pt x="91" y="51"/>
                  </a:lnTo>
                  <a:lnTo>
                    <a:pt x="83" y="61"/>
                  </a:lnTo>
                  <a:lnTo>
                    <a:pt x="74" y="73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34" y="134"/>
                  </a:lnTo>
                  <a:lnTo>
                    <a:pt x="18" y="159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7" y="190"/>
                  </a:lnTo>
                  <a:lnTo>
                    <a:pt x="9" y="187"/>
                  </a:lnTo>
                  <a:lnTo>
                    <a:pt x="9" y="187"/>
                  </a:lnTo>
                  <a:lnTo>
                    <a:pt x="27" y="161"/>
                  </a:lnTo>
                  <a:lnTo>
                    <a:pt x="44" y="135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8" y="71"/>
                  </a:lnTo>
                  <a:lnTo>
                    <a:pt x="96" y="59"/>
                  </a:lnTo>
                  <a:lnTo>
                    <a:pt x="103" y="49"/>
                  </a:lnTo>
                  <a:lnTo>
                    <a:pt x="111" y="38"/>
                  </a:lnTo>
                  <a:lnTo>
                    <a:pt x="111" y="38"/>
                  </a:lnTo>
                  <a:lnTo>
                    <a:pt x="121" y="23"/>
                  </a:lnTo>
                  <a:lnTo>
                    <a:pt x="125" y="1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5"/>
                  </a:lnTo>
                  <a:lnTo>
                    <a:pt x="127" y="3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121" y="0"/>
                  </a:lnTo>
                  <a:lnTo>
                    <a:pt x="120" y="3"/>
                  </a:lnTo>
                  <a:lnTo>
                    <a:pt x="119" y="4"/>
                  </a:lnTo>
                  <a:lnTo>
                    <a:pt x="1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98" name="Freeform 879"/>
            <p:cNvSpPr/>
            <p:nvPr/>
          </p:nvSpPr>
          <p:spPr bwMode="auto">
            <a:xfrm>
              <a:off x="4500563" y="1595438"/>
              <a:ext cx="76200" cy="107950"/>
            </a:xfrm>
            <a:custGeom>
              <a:avLst/>
              <a:gdLst/>
              <a:ahLst/>
              <a:cxnLst>
                <a:cxn ang="0">
                  <a:pos x="133" y="2"/>
                </a:cxn>
                <a:cxn ang="0">
                  <a:pos x="133" y="2"/>
                </a:cxn>
                <a:cxn ang="0">
                  <a:pos x="116" y="23"/>
                </a:cxn>
                <a:cxn ang="0">
                  <a:pos x="100" y="45"/>
                </a:cxn>
                <a:cxn ang="0">
                  <a:pos x="100" y="45"/>
                </a:cxn>
                <a:cxn ang="0">
                  <a:pos x="81" y="70"/>
                </a:cxn>
                <a:cxn ang="0">
                  <a:pos x="72" y="84"/>
                </a:cxn>
                <a:cxn ang="0">
                  <a:pos x="63" y="96"/>
                </a:cxn>
                <a:cxn ang="0">
                  <a:pos x="63" y="96"/>
                </a:cxn>
                <a:cxn ang="0">
                  <a:pos x="53" y="107"/>
                </a:cxn>
                <a:cxn ang="0">
                  <a:pos x="44" y="119"/>
                </a:cxn>
                <a:cxn ang="0">
                  <a:pos x="36" y="131"/>
                </a:cxn>
                <a:cxn ang="0">
                  <a:pos x="29" y="144"/>
                </a:cxn>
                <a:cxn ang="0">
                  <a:pos x="0" y="196"/>
                </a:cxn>
                <a:cxn ang="0">
                  <a:pos x="0" y="196"/>
                </a:cxn>
                <a:cxn ang="0">
                  <a:pos x="0" y="198"/>
                </a:cxn>
                <a:cxn ang="0">
                  <a:pos x="0" y="201"/>
                </a:cxn>
                <a:cxn ang="0">
                  <a:pos x="1" y="202"/>
                </a:cxn>
                <a:cxn ang="0">
                  <a:pos x="2" y="203"/>
                </a:cxn>
                <a:cxn ang="0">
                  <a:pos x="4" y="204"/>
                </a:cxn>
                <a:cxn ang="0">
                  <a:pos x="5" y="204"/>
                </a:cxn>
                <a:cxn ang="0">
                  <a:pos x="7" y="203"/>
                </a:cxn>
                <a:cxn ang="0">
                  <a:pos x="8" y="202"/>
                </a:cxn>
                <a:cxn ang="0">
                  <a:pos x="8" y="202"/>
                </a:cxn>
                <a:cxn ang="0">
                  <a:pos x="25" y="173"/>
                </a:cxn>
                <a:cxn ang="0">
                  <a:pos x="41" y="145"/>
                </a:cxn>
                <a:cxn ang="0">
                  <a:pos x="60" y="117"/>
                </a:cxn>
                <a:cxn ang="0">
                  <a:pos x="79" y="91"/>
                </a:cxn>
                <a:cxn ang="0">
                  <a:pos x="79" y="91"/>
                </a:cxn>
                <a:cxn ang="0">
                  <a:pos x="86" y="81"/>
                </a:cxn>
                <a:cxn ang="0">
                  <a:pos x="94" y="70"/>
                </a:cxn>
                <a:cxn ang="0">
                  <a:pos x="108" y="50"/>
                </a:cxn>
                <a:cxn ang="0">
                  <a:pos x="108" y="50"/>
                </a:cxn>
                <a:cxn ang="0">
                  <a:pos x="125" y="28"/>
                </a:cxn>
                <a:cxn ang="0">
                  <a:pos x="141" y="6"/>
                </a:cxn>
                <a:cxn ang="0">
                  <a:pos x="141" y="6"/>
                </a:cxn>
                <a:cxn ang="0">
                  <a:pos x="142" y="5"/>
                </a:cxn>
                <a:cxn ang="0">
                  <a:pos x="141" y="3"/>
                </a:cxn>
                <a:cxn ang="0">
                  <a:pos x="141" y="1"/>
                </a:cxn>
                <a:cxn ang="0">
                  <a:pos x="139" y="0"/>
                </a:cxn>
                <a:cxn ang="0">
                  <a:pos x="136" y="0"/>
                </a:cxn>
                <a:cxn ang="0">
                  <a:pos x="134" y="0"/>
                </a:cxn>
                <a:cxn ang="0">
                  <a:pos x="133" y="2"/>
                </a:cxn>
                <a:cxn ang="0">
                  <a:pos x="133" y="2"/>
                </a:cxn>
              </a:cxnLst>
              <a:rect l="0" t="0" r="r" b="b"/>
              <a:pathLst>
                <a:path w="142" h="204">
                  <a:moveTo>
                    <a:pt x="133" y="2"/>
                  </a:moveTo>
                  <a:lnTo>
                    <a:pt x="133" y="2"/>
                  </a:lnTo>
                  <a:lnTo>
                    <a:pt x="116" y="23"/>
                  </a:lnTo>
                  <a:lnTo>
                    <a:pt x="100" y="45"/>
                  </a:lnTo>
                  <a:lnTo>
                    <a:pt x="100" y="45"/>
                  </a:lnTo>
                  <a:lnTo>
                    <a:pt x="81" y="70"/>
                  </a:lnTo>
                  <a:lnTo>
                    <a:pt x="72" y="84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53" y="107"/>
                  </a:lnTo>
                  <a:lnTo>
                    <a:pt x="44" y="119"/>
                  </a:lnTo>
                  <a:lnTo>
                    <a:pt x="36" y="131"/>
                  </a:lnTo>
                  <a:lnTo>
                    <a:pt x="29" y="144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98"/>
                  </a:lnTo>
                  <a:lnTo>
                    <a:pt x="0" y="201"/>
                  </a:lnTo>
                  <a:lnTo>
                    <a:pt x="1" y="202"/>
                  </a:lnTo>
                  <a:lnTo>
                    <a:pt x="2" y="203"/>
                  </a:lnTo>
                  <a:lnTo>
                    <a:pt x="4" y="204"/>
                  </a:lnTo>
                  <a:lnTo>
                    <a:pt x="5" y="204"/>
                  </a:lnTo>
                  <a:lnTo>
                    <a:pt x="7" y="203"/>
                  </a:lnTo>
                  <a:lnTo>
                    <a:pt x="8" y="202"/>
                  </a:lnTo>
                  <a:lnTo>
                    <a:pt x="8" y="202"/>
                  </a:lnTo>
                  <a:lnTo>
                    <a:pt x="25" y="173"/>
                  </a:lnTo>
                  <a:lnTo>
                    <a:pt x="41" y="145"/>
                  </a:lnTo>
                  <a:lnTo>
                    <a:pt x="60" y="117"/>
                  </a:lnTo>
                  <a:lnTo>
                    <a:pt x="79" y="91"/>
                  </a:lnTo>
                  <a:lnTo>
                    <a:pt x="79" y="91"/>
                  </a:lnTo>
                  <a:lnTo>
                    <a:pt x="86" y="81"/>
                  </a:lnTo>
                  <a:lnTo>
                    <a:pt x="94" y="70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25" y="28"/>
                  </a:lnTo>
                  <a:lnTo>
                    <a:pt x="141" y="6"/>
                  </a:lnTo>
                  <a:lnTo>
                    <a:pt x="141" y="6"/>
                  </a:lnTo>
                  <a:lnTo>
                    <a:pt x="142" y="5"/>
                  </a:lnTo>
                  <a:lnTo>
                    <a:pt x="141" y="3"/>
                  </a:lnTo>
                  <a:lnTo>
                    <a:pt x="141" y="1"/>
                  </a:lnTo>
                  <a:lnTo>
                    <a:pt x="139" y="0"/>
                  </a:lnTo>
                  <a:lnTo>
                    <a:pt x="136" y="0"/>
                  </a:lnTo>
                  <a:lnTo>
                    <a:pt x="134" y="0"/>
                  </a:lnTo>
                  <a:lnTo>
                    <a:pt x="133" y="2"/>
                  </a:lnTo>
                  <a:lnTo>
                    <a:pt x="13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99" name="Freeform 880"/>
            <p:cNvSpPr/>
            <p:nvPr/>
          </p:nvSpPr>
          <p:spPr bwMode="auto">
            <a:xfrm>
              <a:off x="4510088" y="1630363"/>
              <a:ext cx="80963" cy="125413"/>
            </a:xfrm>
            <a:custGeom>
              <a:avLst/>
              <a:gdLst/>
              <a:ahLst/>
              <a:cxnLst>
                <a:cxn ang="0">
                  <a:pos x="143" y="2"/>
                </a:cxn>
                <a:cxn ang="0">
                  <a:pos x="143" y="2"/>
                </a:cxn>
                <a:cxn ang="0">
                  <a:pos x="110" y="58"/>
                </a:cxn>
                <a:cxn ang="0">
                  <a:pos x="77" y="114"/>
                </a:cxn>
                <a:cxn ang="0">
                  <a:pos x="77" y="114"/>
                </a:cxn>
                <a:cxn ang="0">
                  <a:pos x="58" y="143"/>
                </a:cxn>
                <a:cxn ang="0">
                  <a:pos x="39" y="172"/>
                </a:cxn>
                <a:cxn ang="0">
                  <a:pos x="20" y="201"/>
                </a:cxn>
                <a:cxn ang="0">
                  <a:pos x="1" y="230"/>
                </a:cxn>
                <a:cxn ang="0">
                  <a:pos x="1" y="230"/>
                </a:cxn>
                <a:cxn ang="0">
                  <a:pos x="0" y="232"/>
                </a:cxn>
                <a:cxn ang="0">
                  <a:pos x="0" y="234"/>
                </a:cxn>
                <a:cxn ang="0">
                  <a:pos x="1" y="235"/>
                </a:cxn>
                <a:cxn ang="0">
                  <a:pos x="2" y="236"/>
                </a:cxn>
                <a:cxn ang="0">
                  <a:pos x="4" y="237"/>
                </a:cxn>
                <a:cxn ang="0">
                  <a:pos x="7" y="237"/>
                </a:cxn>
                <a:cxn ang="0">
                  <a:pos x="8" y="236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44" y="180"/>
                </a:cxn>
                <a:cxn ang="0">
                  <a:pos x="62" y="152"/>
                </a:cxn>
                <a:cxn ang="0">
                  <a:pos x="80" y="125"/>
                </a:cxn>
                <a:cxn ang="0">
                  <a:pos x="80" y="125"/>
                </a:cxn>
                <a:cxn ang="0">
                  <a:pos x="99" y="96"/>
                </a:cxn>
                <a:cxn ang="0">
                  <a:pos x="117" y="67"/>
                </a:cxn>
                <a:cxn ang="0">
                  <a:pos x="134" y="36"/>
                </a:cxn>
                <a:cxn ang="0">
                  <a:pos x="151" y="8"/>
                </a:cxn>
                <a:cxn ang="0">
                  <a:pos x="151" y="8"/>
                </a:cxn>
                <a:cxn ang="0">
                  <a:pos x="152" y="5"/>
                </a:cxn>
                <a:cxn ang="0">
                  <a:pos x="152" y="3"/>
                </a:cxn>
                <a:cxn ang="0">
                  <a:pos x="151" y="2"/>
                </a:cxn>
                <a:cxn ang="0">
                  <a:pos x="150" y="1"/>
                </a:cxn>
                <a:cxn ang="0">
                  <a:pos x="148" y="0"/>
                </a:cxn>
                <a:cxn ang="0">
                  <a:pos x="146" y="0"/>
                </a:cxn>
                <a:cxn ang="0">
                  <a:pos x="145" y="1"/>
                </a:cxn>
                <a:cxn ang="0">
                  <a:pos x="143" y="2"/>
                </a:cxn>
                <a:cxn ang="0">
                  <a:pos x="143" y="2"/>
                </a:cxn>
              </a:cxnLst>
              <a:rect l="0" t="0" r="r" b="b"/>
              <a:pathLst>
                <a:path w="152" h="237">
                  <a:moveTo>
                    <a:pt x="143" y="2"/>
                  </a:moveTo>
                  <a:lnTo>
                    <a:pt x="143" y="2"/>
                  </a:lnTo>
                  <a:lnTo>
                    <a:pt x="110" y="58"/>
                  </a:lnTo>
                  <a:lnTo>
                    <a:pt x="77" y="114"/>
                  </a:lnTo>
                  <a:lnTo>
                    <a:pt x="77" y="114"/>
                  </a:lnTo>
                  <a:lnTo>
                    <a:pt x="58" y="143"/>
                  </a:lnTo>
                  <a:lnTo>
                    <a:pt x="39" y="172"/>
                  </a:lnTo>
                  <a:lnTo>
                    <a:pt x="20" y="201"/>
                  </a:lnTo>
                  <a:lnTo>
                    <a:pt x="1" y="230"/>
                  </a:lnTo>
                  <a:lnTo>
                    <a:pt x="1" y="230"/>
                  </a:lnTo>
                  <a:lnTo>
                    <a:pt x="0" y="232"/>
                  </a:lnTo>
                  <a:lnTo>
                    <a:pt x="0" y="234"/>
                  </a:lnTo>
                  <a:lnTo>
                    <a:pt x="1" y="235"/>
                  </a:lnTo>
                  <a:lnTo>
                    <a:pt x="2" y="236"/>
                  </a:lnTo>
                  <a:lnTo>
                    <a:pt x="4" y="237"/>
                  </a:lnTo>
                  <a:lnTo>
                    <a:pt x="7" y="237"/>
                  </a:lnTo>
                  <a:lnTo>
                    <a:pt x="8" y="236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44" y="180"/>
                  </a:lnTo>
                  <a:lnTo>
                    <a:pt x="62" y="152"/>
                  </a:lnTo>
                  <a:lnTo>
                    <a:pt x="80" y="125"/>
                  </a:lnTo>
                  <a:lnTo>
                    <a:pt x="80" y="125"/>
                  </a:lnTo>
                  <a:lnTo>
                    <a:pt x="99" y="96"/>
                  </a:lnTo>
                  <a:lnTo>
                    <a:pt x="117" y="67"/>
                  </a:lnTo>
                  <a:lnTo>
                    <a:pt x="134" y="36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2" y="5"/>
                  </a:lnTo>
                  <a:lnTo>
                    <a:pt x="152" y="3"/>
                  </a:lnTo>
                  <a:lnTo>
                    <a:pt x="151" y="2"/>
                  </a:lnTo>
                  <a:lnTo>
                    <a:pt x="150" y="1"/>
                  </a:lnTo>
                  <a:lnTo>
                    <a:pt x="148" y="0"/>
                  </a:lnTo>
                  <a:lnTo>
                    <a:pt x="146" y="0"/>
                  </a:lnTo>
                  <a:lnTo>
                    <a:pt x="145" y="1"/>
                  </a:lnTo>
                  <a:lnTo>
                    <a:pt x="143" y="2"/>
                  </a:lnTo>
                  <a:lnTo>
                    <a:pt x="14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00" name="Freeform 881"/>
            <p:cNvSpPr/>
            <p:nvPr/>
          </p:nvSpPr>
          <p:spPr bwMode="auto">
            <a:xfrm>
              <a:off x="4525963" y="1682750"/>
              <a:ext cx="73025" cy="115888"/>
            </a:xfrm>
            <a:custGeom>
              <a:avLst/>
              <a:gdLst/>
              <a:ahLst/>
              <a:cxnLst>
                <a:cxn ang="0">
                  <a:pos x="129" y="2"/>
                </a:cxn>
                <a:cxn ang="0">
                  <a:pos x="129" y="2"/>
                </a:cxn>
                <a:cxn ang="0">
                  <a:pos x="112" y="29"/>
                </a:cxn>
                <a:cxn ang="0">
                  <a:pos x="94" y="56"/>
                </a:cxn>
                <a:cxn ang="0">
                  <a:pos x="78" y="84"/>
                </a:cxn>
                <a:cxn ang="0">
                  <a:pos x="63" y="112"/>
                </a:cxn>
                <a:cxn ang="0">
                  <a:pos x="63" y="112"/>
                </a:cxn>
                <a:cxn ang="0">
                  <a:pos x="54" y="129"/>
                </a:cxn>
                <a:cxn ang="0">
                  <a:pos x="45" y="144"/>
                </a:cxn>
                <a:cxn ang="0">
                  <a:pos x="25" y="175"/>
                </a:cxn>
                <a:cxn ang="0">
                  <a:pos x="25" y="175"/>
                </a:cxn>
                <a:cxn ang="0">
                  <a:pos x="19" y="184"/>
                </a:cxn>
                <a:cxn ang="0">
                  <a:pos x="12" y="194"/>
                </a:cxn>
                <a:cxn ang="0">
                  <a:pos x="6" y="202"/>
                </a:cxn>
                <a:cxn ang="0">
                  <a:pos x="1" y="212"/>
                </a:cxn>
                <a:cxn ang="0">
                  <a:pos x="1" y="212"/>
                </a:cxn>
                <a:cxn ang="0">
                  <a:pos x="0" y="214"/>
                </a:cxn>
                <a:cxn ang="0">
                  <a:pos x="1" y="216"/>
                </a:cxn>
                <a:cxn ang="0">
                  <a:pos x="2" y="217"/>
                </a:cxn>
                <a:cxn ang="0">
                  <a:pos x="4" y="218"/>
                </a:cxn>
                <a:cxn ang="0">
                  <a:pos x="7" y="218"/>
                </a:cxn>
                <a:cxn ang="0">
                  <a:pos x="9" y="217"/>
                </a:cxn>
                <a:cxn ang="0">
                  <a:pos x="11" y="215"/>
                </a:cxn>
                <a:cxn ang="0">
                  <a:pos x="11" y="215"/>
                </a:cxn>
                <a:cxn ang="0">
                  <a:pos x="13" y="209"/>
                </a:cxn>
                <a:cxn ang="0">
                  <a:pos x="16" y="204"/>
                </a:cxn>
                <a:cxn ang="0">
                  <a:pos x="23" y="194"/>
                </a:cxn>
                <a:cxn ang="0">
                  <a:pos x="31" y="182"/>
                </a:cxn>
                <a:cxn ang="0">
                  <a:pos x="38" y="172"/>
                </a:cxn>
                <a:cxn ang="0">
                  <a:pos x="38" y="172"/>
                </a:cxn>
                <a:cxn ang="0">
                  <a:pos x="71" y="117"/>
                </a:cxn>
                <a:cxn ang="0">
                  <a:pos x="71" y="117"/>
                </a:cxn>
                <a:cxn ang="0">
                  <a:pos x="103" y="61"/>
                </a:cxn>
                <a:cxn ang="0">
                  <a:pos x="120" y="35"/>
                </a:cxn>
                <a:cxn ang="0">
                  <a:pos x="138" y="8"/>
                </a:cxn>
                <a:cxn ang="0">
                  <a:pos x="138" y="8"/>
                </a:cxn>
                <a:cxn ang="0">
                  <a:pos x="139" y="6"/>
                </a:cxn>
                <a:cxn ang="0">
                  <a:pos x="139" y="5"/>
                </a:cxn>
                <a:cxn ang="0">
                  <a:pos x="138" y="2"/>
                </a:cxn>
                <a:cxn ang="0">
                  <a:pos x="137" y="1"/>
                </a:cxn>
                <a:cxn ang="0">
                  <a:pos x="132" y="0"/>
                </a:cxn>
                <a:cxn ang="0">
                  <a:pos x="131" y="1"/>
                </a:cxn>
                <a:cxn ang="0">
                  <a:pos x="129" y="2"/>
                </a:cxn>
                <a:cxn ang="0">
                  <a:pos x="129" y="2"/>
                </a:cxn>
              </a:cxnLst>
              <a:rect l="0" t="0" r="r" b="b"/>
              <a:pathLst>
                <a:path w="139" h="218">
                  <a:moveTo>
                    <a:pt x="129" y="2"/>
                  </a:moveTo>
                  <a:lnTo>
                    <a:pt x="129" y="2"/>
                  </a:lnTo>
                  <a:lnTo>
                    <a:pt x="112" y="29"/>
                  </a:lnTo>
                  <a:lnTo>
                    <a:pt x="94" y="56"/>
                  </a:lnTo>
                  <a:lnTo>
                    <a:pt x="78" y="84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54" y="129"/>
                  </a:lnTo>
                  <a:lnTo>
                    <a:pt x="45" y="144"/>
                  </a:lnTo>
                  <a:lnTo>
                    <a:pt x="25" y="175"/>
                  </a:lnTo>
                  <a:lnTo>
                    <a:pt x="25" y="175"/>
                  </a:lnTo>
                  <a:lnTo>
                    <a:pt x="19" y="184"/>
                  </a:lnTo>
                  <a:lnTo>
                    <a:pt x="12" y="194"/>
                  </a:lnTo>
                  <a:lnTo>
                    <a:pt x="6" y="202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0" y="214"/>
                  </a:lnTo>
                  <a:lnTo>
                    <a:pt x="1" y="216"/>
                  </a:lnTo>
                  <a:lnTo>
                    <a:pt x="2" y="217"/>
                  </a:lnTo>
                  <a:lnTo>
                    <a:pt x="4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3" y="209"/>
                  </a:lnTo>
                  <a:lnTo>
                    <a:pt x="16" y="204"/>
                  </a:lnTo>
                  <a:lnTo>
                    <a:pt x="23" y="194"/>
                  </a:lnTo>
                  <a:lnTo>
                    <a:pt x="31" y="182"/>
                  </a:lnTo>
                  <a:lnTo>
                    <a:pt x="38" y="172"/>
                  </a:lnTo>
                  <a:lnTo>
                    <a:pt x="38" y="172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103" y="61"/>
                  </a:lnTo>
                  <a:lnTo>
                    <a:pt x="120" y="35"/>
                  </a:lnTo>
                  <a:lnTo>
                    <a:pt x="138" y="8"/>
                  </a:lnTo>
                  <a:lnTo>
                    <a:pt x="138" y="8"/>
                  </a:lnTo>
                  <a:lnTo>
                    <a:pt x="139" y="6"/>
                  </a:lnTo>
                  <a:lnTo>
                    <a:pt x="139" y="5"/>
                  </a:lnTo>
                  <a:lnTo>
                    <a:pt x="138" y="2"/>
                  </a:lnTo>
                  <a:lnTo>
                    <a:pt x="137" y="1"/>
                  </a:lnTo>
                  <a:lnTo>
                    <a:pt x="132" y="0"/>
                  </a:lnTo>
                  <a:lnTo>
                    <a:pt x="131" y="1"/>
                  </a:lnTo>
                  <a:lnTo>
                    <a:pt x="129" y="2"/>
                  </a:lnTo>
                  <a:lnTo>
                    <a:pt x="12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01" name="Freeform 882"/>
            <p:cNvSpPr/>
            <p:nvPr/>
          </p:nvSpPr>
          <p:spPr bwMode="auto">
            <a:xfrm>
              <a:off x="4548188" y="1728788"/>
              <a:ext cx="57150" cy="90488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94" y="12"/>
                </a:cxn>
                <a:cxn ang="0">
                  <a:pos x="85" y="20"/>
                </a:cxn>
                <a:cxn ang="0">
                  <a:pos x="79" y="28"/>
                </a:cxn>
                <a:cxn ang="0">
                  <a:pos x="73" y="37"/>
                </a:cxn>
                <a:cxn ang="0">
                  <a:pos x="73" y="37"/>
                </a:cxn>
                <a:cxn ang="0">
                  <a:pos x="63" y="58"/>
                </a:cxn>
                <a:cxn ang="0">
                  <a:pos x="51" y="79"/>
                </a:cxn>
                <a:cxn ang="0">
                  <a:pos x="51" y="79"/>
                </a:cxn>
                <a:cxn ang="0">
                  <a:pos x="26" y="122"/>
                </a:cxn>
                <a:cxn ang="0">
                  <a:pos x="14" y="143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5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7" y="170"/>
                </a:cxn>
                <a:cxn ang="0">
                  <a:pos x="8" y="169"/>
                </a:cxn>
                <a:cxn ang="0">
                  <a:pos x="8" y="169"/>
                </a:cxn>
                <a:cxn ang="0">
                  <a:pos x="20" y="149"/>
                </a:cxn>
                <a:cxn ang="0">
                  <a:pos x="32" y="129"/>
                </a:cxn>
                <a:cxn ang="0">
                  <a:pos x="43" y="110"/>
                </a:cxn>
                <a:cxn ang="0">
                  <a:pos x="55" y="91"/>
                </a:cxn>
                <a:cxn ang="0">
                  <a:pos x="55" y="91"/>
                </a:cxn>
                <a:cxn ang="0">
                  <a:pos x="62" y="81"/>
                </a:cxn>
                <a:cxn ang="0">
                  <a:pos x="68" y="70"/>
                </a:cxn>
                <a:cxn ang="0">
                  <a:pos x="78" y="49"/>
                </a:cxn>
                <a:cxn ang="0">
                  <a:pos x="78" y="49"/>
                </a:cxn>
                <a:cxn ang="0">
                  <a:pos x="81" y="43"/>
                </a:cxn>
                <a:cxn ang="0">
                  <a:pos x="84" y="37"/>
                </a:cxn>
                <a:cxn ang="0">
                  <a:pos x="93" y="27"/>
                </a:cxn>
                <a:cxn ang="0">
                  <a:pos x="101" y="18"/>
                </a:cxn>
                <a:cxn ang="0">
                  <a:pos x="108" y="7"/>
                </a:cxn>
                <a:cxn ang="0">
                  <a:pos x="108" y="7"/>
                </a:cxn>
                <a:cxn ang="0">
                  <a:pos x="108" y="5"/>
                </a:cxn>
                <a:cxn ang="0">
                  <a:pos x="108" y="3"/>
                </a:cxn>
                <a:cxn ang="0">
                  <a:pos x="107" y="2"/>
                </a:cxn>
                <a:cxn ang="0">
                  <a:pos x="106" y="0"/>
                </a:cxn>
                <a:cxn ang="0">
                  <a:pos x="105" y="0"/>
                </a:cxn>
                <a:cxn ang="0">
                  <a:pos x="103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08" h="171">
                  <a:moveTo>
                    <a:pt x="100" y="2"/>
                  </a:moveTo>
                  <a:lnTo>
                    <a:pt x="100" y="2"/>
                  </a:lnTo>
                  <a:lnTo>
                    <a:pt x="94" y="12"/>
                  </a:lnTo>
                  <a:lnTo>
                    <a:pt x="85" y="20"/>
                  </a:lnTo>
                  <a:lnTo>
                    <a:pt x="79" y="28"/>
                  </a:lnTo>
                  <a:lnTo>
                    <a:pt x="73" y="37"/>
                  </a:lnTo>
                  <a:lnTo>
                    <a:pt x="73" y="37"/>
                  </a:lnTo>
                  <a:lnTo>
                    <a:pt x="63" y="58"/>
                  </a:lnTo>
                  <a:lnTo>
                    <a:pt x="51" y="79"/>
                  </a:lnTo>
                  <a:lnTo>
                    <a:pt x="51" y="79"/>
                  </a:lnTo>
                  <a:lnTo>
                    <a:pt x="26" y="122"/>
                  </a:lnTo>
                  <a:lnTo>
                    <a:pt x="14" y="143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5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7" y="170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20" y="149"/>
                  </a:lnTo>
                  <a:lnTo>
                    <a:pt x="32" y="129"/>
                  </a:lnTo>
                  <a:lnTo>
                    <a:pt x="43" y="110"/>
                  </a:lnTo>
                  <a:lnTo>
                    <a:pt x="55" y="91"/>
                  </a:lnTo>
                  <a:lnTo>
                    <a:pt x="55" y="91"/>
                  </a:lnTo>
                  <a:lnTo>
                    <a:pt x="62" y="81"/>
                  </a:lnTo>
                  <a:lnTo>
                    <a:pt x="68" y="70"/>
                  </a:lnTo>
                  <a:lnTo>
                    <a:pt x="78" y="49"/>
                  </a:lnTo>
                  <a:lnTo>
                    <a:pt x="78" y="49"/>
                  </a:lnTo>
                  <a:lnTo>
                    <a:pt x="81" y="43"/>
                  </a:lnTo>
                  <a:lnTo>
                    <a:pt x="84" y="37"/>
                  </a:lnTo>
                  <a:lnTo>
                    <a:pt x="93" y="27"/>
                  </a:lnTo>
                  <a:lnTo>
                    <a:pt x="101" y="18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08" y="5"/>
                  </a:lnTo>
                  <a:lnTo>
                    <a:pt x="108" y="3"/>
                  </a:lnTo>
                  <a:lnTo>
                    <a:pt x="107" y="2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02" name="Freeform 883"/>
            <p:cNvSpPr/>
            <p:nvPr/>
          </p:nvSpPr>
          <p:spPr bwMode="auto">
            <a:xfrm>
              <a:off x="4575175" y="1773238"/>
              <a:ext cx="30163" cy="47625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3"/>
                </a:cxn>
                <a:cxn ang="0">
                  <a:pos x="57" y="3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9" y="1"/>
                </a:cxn>
                <a:cxn ang="0">
                  <a:pos x="45" y="6"/>
                </a:cxn>
                <a:cxn ang="0">
                  <a:pos x="41" y="11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27" y="38"/>
                </a:cxn>
                <a:cxn ang="0">
                  <a:pos x="19" y="54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0" y="87"/>
                </a:cxn>
                <a:cxn ang="0">
                  <a:pos x="1" y="89"/>
                </a:cxn>
                <a:cxn ang="0">
                  <a:pos x="3" y="90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8" y="90"/>
                </a:cxn>
                <a:cxn ang="0">
                  <a:pos x="10" y="88"/>
                </a:cxn>
                <a:cxn ang="0">
                  <a:pos x="10" y="88"/>
                </a:cxn>
                <a:cxn ang="0">
                  <a:pos x="25" y="61"/>
                </a:cxn>
                <a:cxn ang="0">
                  <a:pos x="41" y="33"/>
                </a:cxn>
                <a:cxn ang="0">
                  <a:pos x="41" y="33"/>
                </a:cxn>
                <a:cxn ang="0">
                  <a:pos x="47" y="21"/>
                </a:cxn>
                <a:cxn ang="0">
                  <a:pos x="50" y="14"/>
                </a:cxn>
                <a:cxn ang="0">
                  <a:pos x="54" y="9"/>
                </a:cxn>
                <a:cxn ang="0">
                  <a:pos x="54" y="9"/>
                </a:cxn>
                <a:cxn ang="0">
                  <a:pos x="57" y="7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57" h="90">
                  <a:moveTo>
                    <a:pt x="57" y="4"/>
                  </a:moveTo>
                  <a:lnTo>
                    <a:pt x="57" y="3"/>
                  </a:lnTo>
                  <a:lnTo>
                    <a:pt x="57" y="3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9" y="1"/>
                  </a:lnTo>
                  <a:lnTo>
                    <a:pt x="45" y="6"/>
                  </a:lnTo>
                  <a:lnTo>
                    <a:pt x="41" y="11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27" y="38"/>
                  </a:lnTo>
                  <a:lnTo>
                    <a:pt x="19" y="54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0" y="87"/>
                  </a:lnTo>
                  <a:lnTo>
                    <a:pt x="1" y="89"/>
                  </a:lnTo>
                  <a:lnTo>
                    <a:pt x="3" y="90"/>
                  </a:lnTo>
                  <a:lnTo>
                    <a:pt x="4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25" y="61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7" y="21"/>
                  </a:lnTo>
                  <a:lnTo>
                    <a:pt x="50" y="14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57" y="7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03" name="Freeform 884"/>
            <p:cNvSpPr/>
            <p:nvPr/>
          </p:nvSpPr>
          <p:spPr bwMode="auto">
            <a:xfrm>
              <a:off x="4257675" y="1222375"/>
              <a:ext cx="34925" cy="82550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6" y="12"/>
                </a:cxn>
                <a:cxn ang="0">
                  <a:pos x="53" y="21"/>
                </a:cxn>
                <a:cxn ang="0">
                  <a:pos x="45" y="39"/>
                </a:cxn>
                <a:cxn ang="0">
                  <a:pos x="37" y="56"/>
                </a:cxn>
                <a:cxn ang="0">
                  <a:pos x="30" y="72"/>
                </a:cxn>
                <a:cxn ang="0">
                  <a:pos x="30" y="72"/>
                </a:cxn>
                <a:cxn ang="0">
                  <a:pos x="24" y="89"/>
                </a:cxn>
                <a:cxn ang="0">
                  <a:pos x="18" y="107"/>
                </a:cxn>
                <a:cxn ang="0">
                  <a:pos x="11" y="125"/>
                </a:cxn>
                <a:cxn ang="0">
                  <a:pos x="4" y="142"/>
                </a:cxn>
                <a:cxn ang="0">
                  <a:pos x="4" y="142"/>
                </a:cxn>
                <a:cxn ang="0">
                  <a:pos x="1" y="143"/>
                </a:cxn>
                <a:cxn ang="0">
                  <a:pos x="1" y="144"/>
                </a:cxn>
                <a:cxn ang="0">
                  <a:pos x="0" y="146"/>
                </a:cxn>
                <a:cxn ang="0">
                  <a:pos x="0" y="150"/>
                </a:cxn>
                <a:cxn ang="0">
                  <a:pos x="0" y="150"/>
                </a:cxn>
                <a:cxn ang="0">
                  <a:pos x="1" y="154"/>
                </a:cxn>
                <a:cxn ang="0">
                  <a:pos x="4" y="156"/>
                </a:cxn>
                <a:cxn ang="0">
                  <a:pos x="7" y="156"/>
                </a:cxn>
                <a:cxn ang="0">
                  <a:pos x="8" y="155"/>
                </a:cxn>
                <a:cxn ang="0">
                  <a:pos x="9" y="154"/>
                </a:cxn>
                <a:cxn ang="0">
                  <a:pos x="9" y="154"/>
                </a:cxn>
                <a:cxn ang="0">
                  <a:pos x="17" y="136"/>
                </a:cxn>
                <a:cxn ang="0">
                  <a:pos x="23" y="118"/>
                </a:cxn>
                <a:cxn ang="0">
                  <a:pos x="36" y="83"/>
                </a:cxn>
                <a:cxn ang="0">
                  <a:pos x="36" y="83"/>
                </a:cxn>
                <a:cxn ang="0">
                  <a:pos x="44" y="64"/>
                </a:cxn>
                <a:cxn ang="0">
                  <a:pos x="54" y="44"/>
                </a:cxn>
                <a:cxn ang="0">
                  <a:pos x="58" y="35"/>
                </a:cxn>
                <a:cxn ang="0">
                  <a:pos x="62" y="24"/>
                </a:cxn>
                <a:cxn ang="0">
                  <a:pos x="65" y="14"/>
                </a:cxn>
                <a:cxn ang="0">
                  <a:pos x="67" y="4"/>
                </a:cxn>
                <a:cxn ang="0">
                  <a:pos x="67" y="4"/>
                </a:cxn>
                <a:cxn ang="0">
                  <a:pos x="66" y="2"/>
                </a:cxn>
                <a:cxn ang="0">
                  <a:pos x="66" y="1"/>
                </a:cxn>
                <a:cxn ang="0">
                  <a:pos x="64" y="0"/>
                </a:cxn>
                <a:cxn ang="0">
                  <a:pos x="63" y="0"/>
                </a:cxn>
                <a:cxn ang="0">
                  <a:pos x="59" y="1"/>
                </a:cxn>
                <a:cxn ang="0">
                  <a:pos x="58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7" h="156">
                  <a:moveTo>
                    <a:pt x="57" y="4"/>
                  </a:moveTo>
                  <a:lnTo>
                    <a:pt x="57" y="4"/>
                  </a:lnTo>
                  <a:lnTo>
                    <a:pt x="56" y="12"/>
                  </a:lnTo>
                  <a:lnTo>
                    <a:pt x="53" y="21"/>
                  </a:lnTo>
                  <a:lnTo>
                    <a:pt x="45" y="39"/>
                  </a:lnTo>
                  <a:lnTo>
                    <a:pt x="37" y="56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4" y="89"/>
                  </a:lnTo>
                  <a:lnTo>
                    <a:pt x="18" y="107"/>
                  </a:lnTo>
                  <a:lnTo>
                    <a:pt x="11" y="125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0" y="146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1" y="154"/>
                  </a:lnTo>
                  <a:lnTo>
                    <a:pt x="4" y="156"/>
                  </a:lnTo>
                  <a:lnTo>
                    <a:pt x="7" y="156"/>
                  </a:lnTo>
                  <a:lnTo>
                    <a:pt x="8" y="155"/>
                  </a:lnTo>
                  <a:lnTo>
                    <a:pt x="9" y="154"/>
                  </a:lnTo>
                  <a:lnTo>
                    <a:pt x="9" y="154"/>
                  </a:lnTo>
                  <a:lnTo>
                    <a:pt x="17" y="136"/>
                  </a:lnTo>
                  <a:lnTo>
                    <a:pt x="23" y="118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44" y="64"/>
                  </a:lnTo>
                  <a:lnTo>
                    <a:pt x="54" y="44"/>
                  </a:lnTo>
                  <a:lnTo>
                    <a:pt x="58" y="35"/>
                  </a:lnTo>
                  <a:lnTo>
                    <a:pt x="62" y="24"/>
                  </a:lnTo>
                  <a:lnTo>
                    <a:pt x="65" y="14"/>
                  </a:lnTo>
                  <a:lnTo>
                    <a:pt x="67" y="4"/>
                  </a:lnTo>
                  <a:lnTo>
                    <a:pt x="67" y="4"/>
                  </a:lnTo>
                  <a:lnTo>
                    <a:pt x="66" y="2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04" name="Freeform 885"/>
            <p:cNvSpPr/>
            <p:nvPr/>
          </p:nvSpPr>
          <p:spPr bwMode="auto">
            <a:xfrm>
              <a:off x="4297363" y="1228725"/>
              <a:ext cx="57150" cy="93663"/>
            </a:xfrm>
            <a:custGeom>
              <a:avLst/>
              <a:gdLst/>
              <a:ahLst/>
              <a:cxnLst>
                <a:cxn ang="0">
                  <a:pos x="101" y="3"/>
                </a:cxn>
                <a:cxn ang="0">
                  <a:pos x="101" y="3"/>
                </a:cxn>
                <a:cxn ang="0">
                  <a:pos x="88" y="23"/>
                </a:cxn>
                <a:cxn ang="0">
                  <a:pos x="76" y="43"/>
                </a:cxn>
                <a:cxn ang="0">
                  <a:pos x="63" y="63"/>
                </a:cxn>
                <a:cxn ang="0">
                  <a:pos x="57" y="73"/>
                </a:cxn>
                <a:cxn ang="0">
                  <a:pos x="53" y="85"/>
                </a:cxn>
                <a:cxn ang="0">
                  <a:pos x="53" y="85"/>
                </a:cxn>
                <a:cxn ang="0">
                  <a:pos x="42" y="109"/>
                </a:cxn>
                <a:cxn ang="0">
                  <a:pos x="36" y="121"/>
                </a:cxn>
                <a:cxn ang="0">
                  <a:pos x="28" y="132"/>
                </a:cxn>
                <a:cxn ang="0">
                  <a:pos x="28" y="132"/>
                </a:cxn>
                <a:cxn ang="0">
                  <a:pos x="17" y="151"/>
                </a:cxn>
                <a:cxn ang="0">
                  <a:pos x="10" y="161"/>
                </a:cxn>
                <a:cxn ang="0">
                  <a:pos x="6" y="164"/>
                </a:cxn>
                <a:cxn ang="0">
                  <a:pos x="3" y="167"/>
                </a:cxn>
                <a:cxn ang="0">
                  <a:pos x="3" y="167"/>
                </a:cxn>
                <a:cxn ang="0">
                  <a:pos x="2" y="168"/>
                </a:cxn>
                <a:cxn ang="0">
                  <a:pos x="0" y="169"/>
                </a:cxn>
                <a:cxn ang="0">
                  <a:pos x="0" y="172"/>
                </a:cxn>
                <a:cxn ang="0">
                  <a:pos x="0" y="173"/>
                </a:cxn>
                <a:cxn ang="0">
                  <a:pos x="4" y="176"/>
                </a:cxn>
                <a:cxn ang="0">
                  <a:pos x="6" y="176"/>
                </a:cxn>
                <a:cxn ang="0">
                  <a:pos x="8" y="175"/>
                </a:cxn>
                <a:cxn ang="0">
                  <a:pos x="8" y="175"/>
                </a:cxn>
                <a:cxn ang="0">
                  <a:pos x="13" y="172"/>
                </a:cxn>
                <a:cxn ang="0">
                  <a:pos x="16" y="167"/>
                </a:cxn>
                <a:cxn ang="0">
                  <a:pos x="23" y="156"/>
                </a:cxn>
                <a:cxn ang="0">
                  <a:pos x="23" y="156"/>
                </a:cxn>
                <a:cxn ang="0">
                  <a:pos x="37" y="137"/>
                </a:cxn>
                <a:cxn ang="0">
                  <a:pos x="43" y="127"/>
                </a:cxn>
                <a:cxn ang="0">
                  <a:pos x="48" y="118"/>
                </a:cxn>
                <a:cxn ang="0">
                  <a:pos x="48" y="118"/>
                </a:cxn>
                <a:cxn ang="0">
                  <a:pos x="60" y="91"/>
                </a:cxn>
                <a:cxn ang="0">
                  <a:pos x="67" y="79"/>
                </a:cxn>
                <a:cxn ang="0">
                  <a:pos x="74" y="66"/>
                </a:cxn>
                <a:cxn ang="0">
                  <a:pos x="74" y="66"/>
                </a:cxn>
                <a:cxn ang="0">
                  <a:pos x="91" y="37"/>
                </a:cxn>
                <a:cxn ang="0">
                  <a:pos x="101" y="23"/>
                </a:cxn>
                <a:cxn ang="0">
                  <a:pos x="109" y="7"/>
                </a:cxn>
                <a:cxn ang="0">
                  <a:pos x="109" y="7"/>
                </a:cxn>
                <a:cxn ang="0">
                  <a:pos x="109" y="5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1" y="3"/>
                </a:cxn>
                <a:cxn ang="0">
                  <a:pos x="101" y="3"/>
                </a:cxn>
              </a:cxnLst>
              <a:rect l="0" t="0" r="r" b="b"/>
              <a:pathLst>
                <a:path w="109" h="176">
                  <a:moveTo>
                    <a:pt x="101" y="3"/>
                  </a:moveTo>
                  <a:lnTo>
                    <a:pt x="101" y="3"/>
                  </a:lnTo>
                  <a:lnTo>
                    <a:pt x="88" y="23"/>
                  </a:lnTo>
                  <a:lnTo>
                    <a:pt x="76" y="43"/>
                  </a:lnTo>
                  <a:lnTo>
                    <a:pt x="63" y="63"/>
                  </a:lnTo>
                  <a:lnTo>
                    <a:pt x="57" y="73"/>
                  </a:lnTo>
                  <a:lnTo>
                    <a:pt x="53" y="85"/>
                  </a:lnTo>
                  <a:lnTo>
                    <a:pt x="53" y="85"/>
                  </a:lnTo>
                  <a:lnTo>
                    <a:pt x="42" y="109"/>
                  </a:lnTo>
                  <a:lnTo>
                    <a:pt x="36" y="121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17" y="151"/>
                  </a:lnTo>
                  <a:lnTo>
                    <a:pt x="10" y="161"/>
                  </a:lnTo>
                  <a:lnTo>
                    <a:pt x="6" y="164"/>
                  </a:lnTo>
                  <a:lnTo>
                    <a:pt x="3" y="167"/>
                  </a:lnTo>
                  <a:lnTo>
                    <a:pt x="3" y="167"/>
                  </a:lnTo>
                  <a:lnTo>
                    <a:pt x="2" y="168"/>
                  </a:lnTo>
                  <a:lnTo>
                    <a:pt x="0" y="169"/>
                  </a:lnTo>
                  <a:lnTo>
                    <a:pt x="0" y="172"/>
                  </a:lnTo>
                  <a:lnTo>
                    <a:pt x="0" y="173"/>
                  </a:lnTo>
                  <a:lnTo>
                    <a:pt x="4" y="176"/>
                  </a:lnTo>
                  <a:lnTo>
                    <a:pt x="6" y="176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13" y="172"/>
                  </a:lnTo>
                  <a:lnTo>
                    <a:pt x="16" y="167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37" y="137"/>
                  </a:lnTo>
                  <a:lnTo>
                    <a:pt x="43" y="127"/>
                  </a:lnTo>
                  <a:lnTo>
                    <a:pt x="48" y="118"/>
                  </a:lnTo>
                  <a:lnTo>
                    <a:pt x="48" y="118"/>
                  </a:lnTo>
                  <a:lnTo>
                    <a:pt x="60" y="91"/>
                  </a:lnTo>
                  <a:lnTo>
                    <a:pt x="67" y="79"/>
                  </a:lnTo>
                  <a:lnTo>
                    <a:pt x="74" y="66"/>
                  </a:lnTo>
                  <a:lnTo>
                    <a:pt x="74" y="66"/>
                  </a:lnTo>
                  <a:lnTo>
                    <a:pt x="91" y="37"/>
                  </a:lnTo>
                  <a:lnTo>
                    <a:pt x="101" y="23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1" y="3"/>
                  </a:lnTo>
                  <a:lnTo>
                    <a:pt x="10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05" name="Freeform 886"/>
            <p:cNvSpPr/>
            <p:nvPr/>
          </p:nvSpPr>
          <p:spPr bwMode="auto">
            <a:xfrm>
              <a:off x="4352925" y="1239838"/>
              <a:ext cx="50800" cy="92075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2" y="12"/>
                </a:cxn>
                <a:cxn ang="0">
                  <a:pos x="79" y="21"/>
                </a:cxn>
                <a:cxn ang="0">
                  <a:pos x="75" y="31"/>
                </a:cxn>
                <a:cxn ang="0">
                  <a:pos x="71" y="39"/>
                </a:cxn>
                <a:cxn ang="0">
                  <a:pos x="71" y="39"/>
                </a:cxn>
                <a:cxn ang="0">
                  <a:pos x="63" y="60"/>
                </a:cxn>
                <a:cxn ang="0">
                  <a:pos x="54" y="80"/>
                </a:cxn>
                <a:cxn ang="0">
                  <a:pos x="54" y="80"/>
                </a:cxn>
                <a:cxn ang="0">
                  <a:pos x="43" y="103"/>
                </a:cxn>
                <a:cxn ang="0">
                  <a:pos x="31" y="126"/>
                </a:cxn>
                <a:cxn ang="0">
                  <a:pos x="16" y="146"/>
                </a:cxn>
                <a:cxn ang="0">
                  <a:pos x="1" y="167"/>
                </a:cxn>
                <a:cxn ang="0">
                  <a:pos x="1" y="167"/>
                </a:cxn>
                <a:cxn ang="0">
                  <a:pos x="0" y="169"/>
                </a:cxn>
                <a:cxn ang="0">
                  <a:pos x="0" y="172"/>
                </a:cxn>
                <a:cxn ang="0">
                  <a:pos x="2" y="174"/>
                </a:cxn>
                <a:cxn ang="0">
                  <a:pos x="4" y="174"/>
                </a:cxn>
                <a:cxn ang="0">
                  <a:pos x="9" y="174"/>
                </a:cxn>
                <a:cxn ang="0">
                  <a:pos x="9" y="174"/>
                </a:cxn>
                <a:cxn ang="0">
                  <a:pos x="12" y="174"/>
                </a:cxn>
                <a:cxn ang="0">
                  <a:pos x="13" y="172"/>
                </a:cxn>
                <a:cxn ang="0">
                  <a:pos x="13" y="169"/>
                </a:cxn>
                <a:cxn ang="0">
                  <a:pos x="12" y="167"/>
                </a:cxn>
                <a:cxn ang="0">
                  <a:pos x="12" y="167"/>
                </a:cxn>
                <a:cxn ang="0">
                  <a:pos x="27" y="147"/>
                </a:cxn>
                <a:cxn ang="0">
                  <a:pos x="40" y="128"/>
                </a:cxn>
                <a:cxn ang="0">
                  <a:pos x="51" y="107"/>
                </a:cxn>
                <a:cxn ang="0">
                  <a:pos x="62" y="85"/>
                </a:cxn>
                <a:cxn ang="0">
                  <a:pos x="62" y="85"/>
                </a:cxn>
                <a:cxn ang="0">
                  <a:pos x="72" y="64"/>
                </a:cxn>
                <a:cxn ang="0">
                  <a:pos x="80" y="41"/>
                </a:cxn>
                <a:cxn ang="0">
                  <a:pos x="80" y="41"/>
                </a:cxn>
                <a:cxn ang="0">
                  <a:pos x="85" y="32"/>
                </a:cxn>
                <a:cxn ang="0">
                  <a:pos x="89" y="23"/>
                </a:cxn>
                <a:cxn ang="0">
                  <a:pos x="92" y="14"/>
                </a:cxn>
                <a:cxn ang="0">
                  <a:pos x="95" y="4"/>
                </a:cxn>
                <a:cxn ang="0">
                  <a:pos x="95" y="4"/>
                </a:cxn>
                <a:cxn ang="0">
                  <a:pos x="94" y="2"/>
                </a:cxn>
                <a:cxn ang="0">
                  <a:pos x="94" y="1"/>
                </a:cxn>
                <a:cxn ang="0">
                  <a:pos x="92" y="0"/>
                </a:cxn>
                <a:cxn ang="0">
                  <a:pos x="91" y="0"/>
                </a:cxn>
                <a:cxn ang="0">
                  <a:pos x="87" y="1"/>
                </a:cxn>
                <a:cxn ang="0">
                  <a:pos x="86" y="2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95" h="174">
                  <a:moveTo>
                    <a:pt x="85" y="4"/>
                  </a:moveTo>
                  <a:lnTo>
                    <a:pt x="85" y="4"/>
                  </a:lnTo>
                  <a:lnTo>
                    <a:pt x="82" y="12"/>
                  </a:lnTo>
                  <a:lnTo>
                    <a:pt x="79" y="21"/>
                  </a:lnTo>
                  <a:lnTo>
                    <a:pt x="75" y="31"/>
                  </a:lnTo>
                  <a:lnTo>
                    <a:pt x="71" y="39"/>
                  </a:lnTo>
                  <a:lnTo>
                    <a:pt x="71" y="39"/>
                  </a:lnTo>
                  <a:lnTo>
                    <a:pt x="63" y="6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43" y="103"/>
                  </a:lnTo>
                  <a:lnTo>
                    <a:pt x="31" y="126"/>
                  </a:lnTo>
                  <a:lnTo>
                    <a:pt x="16" y="146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0" y="169"/>
                  </a:lnTo>
                  <a:lnTo>
                    <a:pt x="0" y="172"/>
                  </a:lnTo>
                  <a:lnTo>
                    <a:pt x="2" y="174"/>
                  </a:lnTo>
                  <a:lnTo>
                    <a:pt x="4" y="174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12" y="174"/>
                  </a:lnTo>
                  <a:lnTo>
                    <a:pt x="13" y="172"/>
                  </a:lnTo>
                  <a:lnTo>
                    <a:pt x="13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27" y="147"/>
                  </a:lnTo>
                  <a:lnTo>
                    <a:pt x="40" y="128"/>
                  </a:lnTo>
                  <a:lnTo>
                    <a:pt x="51" y="107"/>
                  </a:lnTo>
                  <a:lnTo>
                    <a:pt x="62" y="85"/>
                  </a:lnTo>
                  <a:lnTo>
                    <a:pt x="62" y="85"/>
                  </a:lnTo>
                  <a:lnTo>
                    <a:pt x="72" y="64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5" y="32"/>
                  </a:lnTo>
                  <a:lnTo>
                    <a:pt x="89" y="23"/>
                  </a:lnTo>
                  <a:lnTo>
                    <a:pt x="92" y="14"/>
                  </a:lnTo>
                  <a:lnTo>
                    <a:pt x="95" y="4"/>
                  </a:lnTo>
                  <a:lnTo>
                    <a:pt x="95" y="4"/>
                  </a:lnTo>
                  <a:lnTo>
                    <a:pt x="94" y="2"/>
                  </a:lnTo>
                  <a:lnTo>
                    <a:pt x="94" y="1"/>
                  </a:lnTo>
                  <a:lnTo>
                    <a:pt x="92" y="0"/>
                  </a:lnTo>
                  <a:lnTo>
                    <a:pt x="91" y="0"/>
                  </a:lnTo>
                  <a:lnTo>
                    <a:pt x="87" y="1"/>
                  </a:lnTo>
                  <a:lnTo>
                    <a:pt x="86" y="2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06" name="Freeform 887"/>
            <p:cNvSpPr/>
            <p:nvPr/>
          </p:nvSpPr>
          <p:spPr bwMode="auto">
            <a:xfrm>
              <a:off x="4408488" y="1254125"/>
              <a:ext cx="52388" cy="79375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8" y="14"/>
                </a:cxn>
                <a:cxn ang="0">
                  <a:pos x="85" y="24"/>
                </a:cxn>
                <a:cxn ang="0">
                  <a:pos x="80" y="34"/>
                </a:cxn>
                <a:cxn ang="0">
                  <a:pos x="74" y="44"/>
                </a:cxn>
                <a:cxn ang="0">
                  <a:pos x="61" y="63"/>
                </a:cxn>
                <a:cxn ang="0">
                  <a:pos x="49" y="79"/>
                </a:cxn>
                <a:cxn ang="0">
                  <a:pos x="49" y="79"/>
                </a:cxn>
                <a:cxn ang="0">
                  <a:pos x="23" y="111"/>
                </a:cxn>
                <a:cxn ang="0">
                  <a:pos x="11" y="128"/>
                </a:cxn>
                <a:cxn ang="0">
                  <a:pos x="0" y="144"/>
                </a:cxn>
                <a:cxn ang="0">
                  <a:pos x="0" y="144"/>
                </a:cxn>
                <a:cxn ang="0">
                  <a:pos x="0" y="146"/>
                </a:cxn>
                <a:cxn ang="0">
                  <a:pos x="0" y="148"/>
                </a:cxn>
                <a:cxn ang="0">
                  <a:pos x="1" y="149"/>
                </a:cxn>
                <a:cxn ang="0">
                  <a:pos x="2" y="150"/>
                </a:cxn>
                <a:cxn ang="0">
                  <a:pos x="4" y="151"/>
                </a:cxn>
                <a:cxn ang="0">
                  <a:pos x="5" y="151"/>
                </a:cxn>
                <a:cxn ang="0">
                  <a:pos x="7" y="150"/>
                </a:cxn>
                <a:cxn ang="0">
                  <a:pos x="8" y="149"/>
                </a:cxn>
                <a:cxn ang="0">
                  <a:pos x="8" y="149"/>
                </a:cxn>
                <a:cxn ang="0">
                  <a:pos x="16" y="139"/>
                </a:cxn>
                <a:cxn ang="0">
                  <a:pos x="22" y="129"/>
                </a:cxn>
                <a:cxn ang="0">
                  <a:pos x="37" y="110"/>
                </a:cxn>
                <a:cxn ang="0">
                  <a:pos x="37" y="110"/>
                </a:cxn>
                <a:cxn ang="0">
                  <a:pos x="52" y="93"/>
                </a:cxn>
                <a:cxn ang="0">
                  <a:pos x="60" y="82"/>
                </a:cxn>
                <a:cxn ang="0">
                  <a:pos x="65" y="73"/>
                </a:cxn>
                <a:cxn ang="0">
                  <a:pos x="65" y="73"/>
                </a:cxn>
                <a:cxn ang="0">
                  <a:pos x="76" y="56"/>
                </a:cxn>
                <a:cxn ang="0">
                  <a:pos x="86" y="40"/>
                </a:cxn>
                <a:cxn ang="0">
                  <a:pos x="91" y="32"/>
                </a:cxn>
                <a:cxn ang="0">
                  <a:pos x="95" y="23"/>
                </a:cxn>
                <a:cxn ang="0">
                  <a:pos x="98" y="14"/>
                </a:cxn>
                <a:cxn ang="0">
                  <a:pos x="99" y="5"/>
                </a:cxn>
                <a:cxn ang="0">
                  <a:pos x="99" y="5"/>
                </a:cxn>
                <a:cxn ang="0">
                  <a:pos x="99" y="3"/>
                </a:cxn>
                <a:cxn ang="0">
                  <a:pos x="98" y="1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2" y="1"/>
                </a:cxn>
                <a:cxn ang="0">
                  <a:pos x="91" y="3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99" h="151">
                  <a:moveTo>
                    <a:pt x="90" y="5"/>
                  </a:moveTo>
                  <a:lnTo>
                    <a:pt x="90" y="5"/>
                  </a:lnTo>
                  <a:lnTo>
                    <a:pt x="88" y="14"/>
                  </a:lnTo>
                  <a:lnTo>
                    <a:pt x="85" y="24"/>
                  </a:lnTo>
                  <a:lnTo>
                    <a:pt x="80" y="34"/>
                  </a:lnTo>
                  <a:lnTo>
                    <a:pt x="74" y="44"/>
                  </a:lnTo>
                  <a:lnTo>
                    <a:pt x="61" y="63"/>
                  </a:lnTo>
                  <a:lnTo>
                    <a:pt x="49" y="79"/>
                  </a:lnTo>
                  <a:lnTo>
                    <a:pt x="49" y="79"/>
                  </a:lnTo>
                  <a:lnTo>
                    <a:pt x="23" y="111"/>
                  </a:lnTo>
                  <a:lnTo>
                    <a:pt x="11" y="128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6"/>
                  </a:lnTo>
                  <a:lnTo>
                    <a:pt x="0" y="148"/>
                  </a:lnTo>
                  <a:lnTo>
                    <a:pt x="1" y="149"/>
                  </a:lnTo>
                  <a:lnTo>
                    <a:pt x="2" y="150"/>
                  </a:lnTo>
                  <a:lnTo>
                    <a:pt x="4" y="151"/>
                  </a:lnTo>
                  <a:lnTo>
                    <a:pt x="5" y="151"/>
                  </a:lnTo>
                  <a:lnTo>
                    <a:pt x="7" y="150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16" y="139"/>
                  </a:lnTo>
                  <a:lnTo>
                    <a:pt x="22" y="129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52" y="93"/>
                  </a:lnTo>
                  <a:lnTo>
                    <a:pt x="60" y="82"/>
                  </a:lnTo>
                  <a:lnTo>
                    <a:pt x="65" y="73"/>
                  </a:lnTo>
                  <a:lnTo>
                    <a:pt x="65" y="73"/>
                  </a:lnTo>
                  <a:lnTo>
                    <a:pt x="76" y="56"/>
                  </a:lnTo>
                  <a:lnTo>
                    <a:pt x="86" y="40"/>
                  </a:lnTo>
                  <a:lnTo>
                    <a:pt x="91" y="32"/>
                  </a:lnTo>
                  <a:lnTo>
                    <a:pt x="95" y="23"/>
                  </a:lnTo>
                  <a:lnTo>
                    <a:pt x="98" y="14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99" y="3"/>
                  </a:lnTo>
                  <a:lnTo>
                    <a:pt x="98" y="1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2" y="1"/>
                  </a:lnTo>
                  <a:lnTo>
                    <a:pt x="91" y="3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07" name="Freeform 888"/>
            <p:cNvSpPr/>
            <p:nvPr/>
          </p:nvSpPr>
          <p:spPr bwMode="auto">
            <a:xfrm>
              <a:off x="4465638" y="1258888"/>
              <a:ext cx="50800" cy="90488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3" y="13"/>
                </a:cxn>
                <a:cxn ang="0">
                  <a:pos x="80" y="24"/>
                </a:cxn>
                <a:cxn ang="0">
                  <a:pos x="75" y="33"/>
                </a:cxn>
                <a:cxn ang="0">
                  <a:pos x="71" y="42"/>
                </a:cxn>
                <a:cxn ang="0">
                  <a:pos x="59" y="61"/>
                </a:cxn>
                <a:cxn ang="0">
                  <a:pos x="48" y="78"/>
                </a:cxn>
                <a:cxn ang="0">
                  <a:pos x="48" y="78"/>
                </a:cxn>
                <a:cxn ang="0">
                  <a:pos x="36" y="99"/>
                </a:cxn>
                <a:cxn ang="0">
                  <a:pos x="24" y="121"/>
                </a:cxn>
                <a:cxn ang="0">
                  <a:pos x="13" y="142"/>
                </a:cxn>
                <a:cxn ang="0">
                  <a:pos x="1" y="164"/>
                </a:cxn>
                <a:cxn ang="0">
                  <a:pos x="1" y="164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1" y="169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0"/>
                </a:cxn>
                <a:cxn ang="0">
                  <a:pos x="8" y="170"/>
                </a:cxn>
                <a:cxn ang="0">
                  <a:pos x="9" y="168"/>
                </a:cxn>
                <a:cxn ang="0">
                  <a:pos x="9" y="168"/>
                </a:cxn>
                <a:cxn ang="0">
                  <a:pos x="22" y="146"/>
                </a:cxn>
                <a:cxn ang="0">
                  <a:pos x="35" y="123"/>
                </a:cxn>
                <a:cxn ang="0">
                  <a:pos x="47" y="99"/>
                </a:cxn>
                <a:cxn ang="0">
                  <a:pos x="61" y="77"/>
                </a:cxn>
                <a:cxn ang="0">
                  <a:pos x="61" y="77"/>
                </a:cxn>
                <a:cxn ang="0">
                  <a:pos x="71" y="61"/>
                </a:cxn>
                <a:cxn ang="0">
                  <a:pos x="81" y="43"/>
                </a:cxn>
                <a:cxn ang="0">
                  <a:pos x="85" y="34"/>
                </a:cxn>
                <a:cxn ang="0">
                  <a:pos x="89" y="25"/>
                </a:cxn>
                <a:cxn ang="0">
                  <a:pos x="93" y="15"/>
                </a:cxn>
                <a:cxn ang="0">
                  <a:pos x="95" y="6"/>
                </a:cxn>
                <a:cxn ang="0">
                  <a:pos x="95" y="6"/>
                </a:cxn>
                <a:cxn ang="0">
                  <a:pos x="95" y="4"/>
                </a:cxn>
                <a:cxn ang="0">
                  <a:pos x="94" y="3"/>
                </a:cxn>
                <a:cxn ang="0">
                  <a:pos x="90" y="1"/>
                </a:cxn>
                <a:cxn ang="0">
                  <a:pos x="89" y="0"/>
                </a:cxn>
                <a:cxn ang="0">
                  <a:pos x="87" y="1"/>
                </a:cxn>
                <a:cxn ang="0">
                  <a:pos x="86" y="2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95" h="170">
                  <a:moveTo>
                    <a:pt x="85" y="4"/>
                  </a:moveTo>
                  <a:lnTo>
                    <a:pt x="85" y="4"/>
                  </a:lnTo>
                  <a:lnTo>
                    <a:pt x="83" y="13"/>
                  </a:lnTo>
                  <a:lnTo>
                    <a:pt x="80" y="24"/>
                  </a:lnTo>
                  <a:lnTo>
                    <a:pt x="75" y="33"/>
                  </a:lnTo>
                  <a:lnTo>
                    <a:pt x="71" y="42"/>
                  </a:lnTo>
                  <a:lnTo>
                    <a:pt x="59" y="61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36" y="99"/>
                  </a:lnTo>
                  <a:lnTo>
                    <a:pt x="24" y="121"/>
                  </a:lnTo>
                  <a:lnTo>
                    <a:pt x="13" y="142"/>
                  </a:lnTo>
                  <a:lnTo>
                    <a:pt x="1" y="164"/>
                  </a:lnTo>
                  <a:lnTo>
                    <a:pt x="1" y="164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1" y="169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0"/>
                  </a:lnTo>
                  <a:lnTo>
                    <a:pt x="8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22" y="146"/>
                  </a:lnTo>
                  <a:lnTo>
                    <a:pt x="35" y="123"/>
                  </a:lnTo>
                  <a:lnTo>
                    <a:pt x="47" y="99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71" y="61"/>
                  </a:lnTo>
                  <a:lnTo>
                    <a:pt x="81" y="43"/>
                  </a:lnTo>
                  <a:lnTo>
                    <a:pt x="85" y="34"/>
                  </a:lnTo>
                  <a:lnTo>
                    <a:pt x="89" y="25"/>
                  </a:lnTo>
                  <a:lnTo>
                    <a:pt x="93" y="15"/>
                  </a:lnTo>
                  <a:lnTo>
                    <a:pt x="95" y="6"/>
                  </a:lnTo>
                  <a:lnTo>
                    <a:pt x="95" y="6"/>
                  </a:lnTo>
                  <a:lnTo>
                    <a:pt x="95" y="4"/>
                  </a:lnTo>
                  <a:lnTo>
                    <a:pt x="94" y="3"/>
                  </a:lnTo>
                  <a:lnTo>
                    <a:pt x="90" y="1"/>
                  </a:lnTo>
                  <a:lnTo>
                    <a:pt x="89" y="0"/>
                  </a:lnTo>
                  <a:lnTo>
                    <a:pt x="87" y="1"/>
                  </a:lnTo>
                  <a:lnTo>
                    <a:pt x="86" y="2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08" name="Freeform 889"/>
            <p:cNvSpPr/>
            <p:nvPr/>
          </p:nvSpPr>
          <p:spPr bwMode="auto">
            <a:xfrm>
              <a:off x="4513263" y="1276350"/>
              <a:ext cx="47625" cy="93663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81" y="3"/>
                </a:cxn>
                <a:cxn ang="0">
                  <a:pos x="66" y="45"/>
                </a:cxn>
                <a:cxn ang="0">
                  <a:pos x="57" y="66"/>
                </a:cxn>
                <a:cxn ang="0">
                  <a:pos x="48" y="87"/>
                </a:cxn>
                <a:cxn ang="0">
                  <a:pos x="48" y="87"/>
                </a:cxn>
                <a:cxn ang="0">
                  <a:pos x="38" y="107"/>
                </a:cxn>
                <a:cxn ang="0">
                  <a:pos x="27" y="128"/>
                </a:cxn>
                <a:cxn ang="0">
                  <a:pos x="15" y="149"/>
                </a:cxn>
                <a:cxn ang="0">
                  <a:pos x="2" y="167"/>
                </a:cxn>
                <a:cxn ang="0">
                  <a:pos x="2" y="167"/>
                </a:cxn>
                <a:cxn ang="0">
                  <a:pos x="0" y="168"/>
                </a:cxn>
                <a:cxn ang="0">
                  <a:pos x="0" y="170"/>
                </a:cxn>
                <a:cxn ang="0">
                  <a:pos x="2" y="173"/>
                </a:cxn>
                <a:cxn ang="0">
                  <a:pos x="4" y="175"/>
                </a:cxn>
                <a:cxn ang="0">
                  <a:pos x="5" y="175"/>
                </a:cxn>
                <a:cxn ang="0">
                  <a:pos x="7" y="175"/>
                </a:cxn>
                <a:cxn ang="0">
                  <a:pos x="8" y="173"/>
                </a:cxn>
                <a:cxn ang="0">
                  <a:pos x="13" y="168"/>
                </a:cxn>
                <a:cxn ang="0">
                  <a:pos x="13" y="168"/>
                </a:cxn>
                <a:cxn ang="0">
                  <a:pos x="14" y="167"/>
                </a:cxn>
                <a:cxn ang="0">
                  <a:pos x="14" y="165"/>
                </a:cxn>
                <a:cxn ang="0">
                  <a:pos x="14" y="165"/>
                </a:cxn>
                <a:cxn ang="0">
                  <a:pos x="24" y="150"/>
                </a:cxn>
                <a:cxn ang="0">
                  <a:pos x="34" y="132"/>
                </a:cxn>
                <a:cxn ang="0">
                  <a:pos x="42" y="116"/>
                </a:cxn>
                <a:cxn ang="0">
                  <a:pos x="51" y="99"/>
                </a:cxn>
                <a:cxn ang="0">
                  <a:pos x="51" y="99"/>
                </a:cxn>
                <a:cxn ang="0">
                  <a:pos x="57" y="88"/>
                </a:cxn>
                <a:cxn ang="0">
                  <a:pos x="63" y="76"/>
                </a:cxn>
                <a:cxn ang="0">
                  <a:pos x="73" y="54"/>
                </a:cxn>
                <a:cxn ang="0">
                  <a:pos x="82" y="30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90" y="3"/>
                </a:cxn>
                <a:cxn ang="0">
                  <a:pos x="89" y="2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3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1" y="3"/>
                </a:cxn>
              </a:cxnLst>
              <a:rect l="0" t="0" r="r" b="b"/>
              <a:pathLst>
                <a:path w="90" h="175">
                  <a:moveTo>
                    <a:pt x="81" y="3"/>
                  </a:moveTo>
                  <a:lnTo>
                    <a:pt x="81" y="3"/>
                  </a:lnTo>
                  <a:lnTo>
                    <a:pt x="66" y="45"/>
                  </a:lnTo>
                  <a:lnTo>
                    <a:pt x="57" y="66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38" y="107"/>
                  </a:lnTo>
                  <a:lnTo>
                    <a:pt x="27" y="128"/>
                  </a:lnTo>
                  <a:lnTo>
                    <a:pt x="15" y="149"/>
                  </a:lnTo>
                  <a:lnTo>
                    <a:pt x="2" y="167"/>
                  </a:lnTo>
                  <a:lnTo>
                    <a:pt x="2" y="167"/>
                  </a:lnTo>
                  <a:lnTo>
                    <a:pt x="0" y="168"/>
                  </a:lnTo>
                  <a:lnTo>
                    <a:pt x="0" y="170"/>
                  </a:lnTo>
                  <a:lnTo>
                    <a:pt x="2" y="173"/>
                  </a:lnTo>
                  <a:lnTo>
                    <a:pt x="4" y="175"/>
                  </a:lnTo>
                  <a:lnTo>
                    <a:pt x="5" y="175"/>
                  </a:lnTo>
                  <a:lnTo>
                    <a:pt x="7" y="175"/>
                  </a:lnTo>
                  <a:lnTo>
                    <a:pt x="8" y="173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4" y="167"/>
                  </a:lnTo>
                  <a:lnTo>
                    <a:pt x="14" y="165"/>
                  </a:lnTo>
                  <a:lnTo>
                    <a:pt x="14" y="165"/>
                  </a:lnTo>
                  <a:lnTo>
                    <a:pt x="24" y="150"/>
                  </a:lnTo>
                  <a:lnTo>
                    <a:pt x="34" y="132"/>
                  </a:lnTo>
                  <a:lnTo>
                    <a:pt x="42" y="116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7" y="88"/>
                  </a:lnTo>
                  <a:lnTo>
                    <a:pt x="63" y="76"/>
                  </a:lnTo>
                  <a:lnTo>
                    <a:pt x="73" y="54"/>
                  </a:lnTo>
                  <a:lnTo>
                    <a:pt x="82" y="30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09" name="Freeform 890"/>
            <p:cNvSpPr/>
            <p:nvPr/>
          </p:nvSpPr>
          <p:spPr bwMode="auto">
            <a:xfrm>
              <a:off x="4538663" y="1304925"/>
              <a:ext cx="44450" cy="92075"/>
            </a:xfrm>
            <a:custGeom>
              <a:avLst/>
              <a:gdLst/>
              <a:ahLst/>
              <a:cxnLst>
                <a:cxn ang="0">
                  <a:pos x="75" y="5"/>
                </a:cxn>
                <a:cxn ang="0">
                  <a:pos x="75" y="5"/>
                </a:cxn>
                <a:cxn ang="0">
                  <a:pos x="74" y="16"/>
                </a:cxn>
                <a:cxn ang="0">
                  <a:pos x="71" y="26"/>
                </a:cxn>
                <a:cxn ang="0">
                  <a:pos x="68" y="38"/>
                </a:cxn>
                <a:cxn ang="0">
                  <a:pos x="64" y="48"/>
                </a:cxn>
                <a:cxn ang="0">
                  <a:pos x="54" y="69"/>
                </a:cxn>
                <a:cxn ang="0">
                  <a:pos x="43" y="88"/>
                </a:cxn>
                <a:cxn ang="0">
                  <a:pos x="43" y="88"/>
                </a:cxn>
                <a:cxn ang="0">
                  <a:pos x="22" y="128"/>
                </a:cxn>
                <a:cxn ang="0">
                  <a:pos x="10" y="148"/>
                </a:cxn>
                <a:cxn ang="0">
                  <a:pos x="0" y="168"/>
                </a:cxn>
                <a:cxn ang="0">
                  <a:pos x="0" y="168"/>
                </a:cxn>
                <a:cxn ang="0">
                  <a:pos x="0" y="170"/>
                </a:cxn>
                <a:cxn ang="0">
                  <a:pos x="0" y="172"/>
                </a:cxn>
                <a:cxn ang="0">
                  <a:pos x="1" y="173"/>
                </a:cxn>
                <a:cxn ang="0">
                  <a:pos x="2" y="174"/>
                </a:cxn>
                <a:cxn ang="0">
                  <a:pos x="4" y="175"/>
                </a:cxn>
                <a:cxn ang="0">
                  <a:pos x="5" y="175"/>
                </a:cxn>
                <a:cxn ang="0">
                  <a:pos x="7" y="174"/>
                </a:cxn>
                <a:cxn ang="0">
                  <a:pos x="8" y="173"/>
                </a:cxn>
                <a:cxn ang="0">
                  <a:pos x="8" y="173"/>
                </a:cxn>
                <a:cxn ang="0">
                  <a:pos x="21" y="148"/>
                </a:cxn>
                <a:cxn ang="0">
                  <a:pos x="34" y="125"/>
                </a:cxn>
                <a:cxn ang="0">
                  <a:pos x="61" y="78"/>
                </a:cxn>
                <a:cxn ang="0">
                  <a:pos x="61" y="78"/>
                </a:cxn>
                <a:cxn ang="0">
                  <a:pos x="69" y="61"/>
                </a:cxn>
                <a:cxn ang="0">
                  <a:pos x="77" y="42"/>
                </a:cxn>
                <a:cxn ang="0">
                  <a:pos x="80" y="33"/>
                </a:cxn>
                <a:cxn ang="0">
                  <a:pos x="83" y="23"/>
                </a:cxn>
                <a:cxn ang="0">
                  <a:pos x="84" y="14"/>
                </a:cxn>
                <a:cxn ang="0">
                  <a:pos x="85" y="5"/>
                </a:cxn>
                <a:cxn ang="0">
                  <a:pos x="85" y="5"/>
                </a:cxn>
                <a:cxn ang="0">
                  <a:pos x="85" y="3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8" y="0"/>
                </a:cxn>
                <a:cxn ang="0">
                  <a:pos x="77" y="1"/>
                </a:cxn>
                <a:cxn ang="0">
                  <a:pos x="75" y="3"/>
                </a:cxn>
                <a:cxn ang="0">
                  <a:pos x="75" y="5"/>
                </a:cxn>
                <a:cxn ang="0">
                  <a:pos x="75" y="5"/>
                </a:cxn>
              </a:cxnLst>
              <a:rect l="0" t="0" r="r" b="b"/>
              <a:pathLst>
                <a:path w="85" h="175">
                  <a:moveTo>
                    <a:pt x="75" y="5"/>
                  </a:moveTo>
                  <a:lnTo>
                    <a:pt x="75" y="5"/>
                  </a:lnTo>
                  <a:lnTo>
                    <a:pt x="74" y="16"/>
                  </a:lnTo>
                  <a:lnTo>
                    <a:pt x="71" y="26"/>
                  </a:lnTo>
                  <a:lnTo>
                    <a:pt x="68" y="38"/>
                  </a:lnTo>
                  <a:lnTo>
                    <a:pt x="64" y="48"/>
                  </a:lnTo>
                  <a:lnTo>
                    <a:pt x="54" y="69"/>
                  </a:lnTo>
                  <a:lnTo>
                    <a:pt x="43" y="88"/>
                  </a:lnTo>
                  <a:lnTo>
                    <a:pt x="43" y="88"/>
                  </a:lnTo>
                  <a:lnTo>
                    <a:pt x="22" y="128"/>
                  </a:lnTo>
                  <a:lnTo>
                    <a:pt x="10" y="148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0"/>
                  </a:lnTo>
                  <a:lnTo>
                    <a:pt x="0" y="172"/>
                  </a:lnTo>
                  <a:lnTo>
                    <a:pt x="1" y="173"/>
                  </a:lnTo>
                  <a:lnTo>
                    <a:pt x="2" y="174"/>
                  </a:lnTo>
                  <a:lnTo>
                    <a:pt x="4" y="175"/>
                  </a:lnTo>
                  <a:lnTo>
                    <a:pt x="5" y="175"/>
                  </a:lnTo>
                  <a:lnTo>
                    <a:pt x="7" y="174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21" y="148"/>
                  </a:lnTo>
                  <a:lnTo>
                    <a:pt x="34" y="125"/>
                  </a:lnTo>
                  <a:lnTo>
                    <a:pt x="61" y="78"/>
                  </a:lnTo>
                  <a:lnTo>
                    <a:pt x="61" y="78"/>
                  </a:lnTo>
                  <a:lnTo>
                    <a:pt x="69" y="61"/>
                  </a:lnTo>
                  <a:lnTo>
                    <a:pt x="77" y="42"/>
                  </a:lnTo>
                  <a:lnTo>
                    <a:pt x="80" y="33"/>
                  </a:lnTo>
                  <a:lnTo>
                    <a:pt x="83" y="23"/>
                  </a:lnTo>
                  <a:lnTo>
                    <a:pt x="84" y="14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7" y="1"/>
                  </a:lnTo>
                  <a:lnTo>
                    <a:pt x="75" y="3"/>
                  </a:lnTo>
                  <a:lnTo>
                    <a:pt x="75" y="5"/>
                  </a:lnTo>
                  <a:lnTo>
                    <a:pt x="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10" name="Freeform 891"/>
            <p:cNvSpPr/>
            <p:nvPr/>
          </p:nvSpPr>
          <p:spPr bwMode="auto">
            <a:xfrm>
              <a:off x="4568825" y="1336675"/>
              <a:ext cx="44450" cy="87313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5" y="2"/>
                </a:cxn>
                <a:cxn ang="0">
                  <a:pos x="82" y="1"/>
                </a:cxn>
                <a:cxn ang="0">
                  <a:pos x="79" y="0"/>
                </a:cxn>
                <a:cxn ang="0">
                  <a:pos x="78" y="0"/>
                </a:cxn>
                <a:cxn ang="0">
                  <a:pos x="76" y="1"/>
                </a:cxn>
                <a:cxn ang="0">
                  <a:pos x="75" y="2"/>
                </a:cxn>
                <a:cxn ang="0">
                  <a:pos x="75" y="4"/>
                </a:cxn>
                <a:cxn ang="0">
                  <a:pos x="75" y="4"/>
                </a:cxn>
                <a:cxn ang="0">
                  <a:pos x="75" y="14"/>
                </a:cxn>
                <a:cxn ang="0">
                  <a:pos x="73" y="23"/>
                </a:cxn>
                <a:cxn ang="0">
                  <a:pos x="69" y="33"/>
                </a:cxn>
                <a:cxn ang="0">
                  <a:pos x="64" y="42"/>
                </a:cxn>
                <a:cxn ang="0">
                  <a:pos x="52" y="59"/>
                </a:cxn>
                <a:cxn ang="0">
                  <a:pos x="47" y="69"/>
                </a:cxn>
                <a:cxn ang="0">
                  <a:pos x="43" y="77"/>
                </a:cxn>
                <a:cxn ang="0">
                  <a:pos x="43" y="77"/>
                </a:cxn>
                <a:cxn ang="0">
                  <a:pos x="35" y="96"/>
                </a:cxn>
                <a:cxn ang="0">
                  <a:pos x="27" y="113"/>
                </a:cxn>
                <a:cxn ang="0">
                  <a:pos x="27" y="113"/>
                </a:cxn>
                <a:cxn ang="0">
                  <a:pos x="16" y="137"/>
                </a:cxn>
                <a:cxn ang="0">
                  <a:pos x="10" y="147"/>
                </a:cxn>
                <a:cxn ang="0">
                  <a:pos x="6" y="152"/>
                </a:cxn>
                <a:cxn ang="0">
                  <a:pos x="2" y="157"/>
                </a:cxn>
                <a:cxn ang="0">
                  <a:pos x="2" y="157"/>
                </a:cxn>
                <a:cxn ang="0">
                  <a:pos x="0" y="159"/>
                </a:cxn>
                <a:cxn ang="0">
                  <a:pos x="0" y="162"/>
                </a:cxn>
                <a:cxn ang="0">
                  <a:pos x="1" y="164"/>
                </a:cxn>
                <a:cxn ang="0">
                  <a:pos x="4" y="165"/>
                </a:cxn>
                <a:cxn ang="0">
                  <a:pos x="9" y="165"/>
                </a:cxn>
                <a:cxn ang="0">
                  <a:pos x="9" y="165"/>
                </a:cxn>
                <a:cxn ang="0">
                  <a:pos x="11" y="165"/>
                </a:cxn>
                <a:cxn ang="0">
                  <a:pos x="13" y="163"/>
                </a:cxn>
                <a:cxn ang="0">
                  <a:pos x="13" y="161"/>
                </a:cxn>
                <a:cxn ang="0">
                  <a:pos x="13" y="159"/>
                </a:cxn>
                <a:cxn ang="0">
                  <a:pos x="13" y="159"/>
                </a:cxn>
                <a:cxn ang="0">
                  <a:pos x="16" y="155"/>
                </a:cxn>
                <a:cxn ang="0">
                  <a:pos x="19" y="149"/>
                </a:cxn>
                <a:cxn ang="0">
                  <a:pos x="25" y="139"/>
                </a:cxn>
                <a:cxn ang="0">
                  <a:pos x="25" y="139"/>
                </a:cxn>
                <a:cxn ang="0">
                  <a:pos x="37" y="113"/>
                </a:cxn>
                <a:cxn ang="0">
                  <a:pos x="49" y="87"/>
                </a:cxn>
                <a:cxn ang="0">
                  <a:pos x="49" y="87"/>
                </a:cxn>
                <a:cxn ang="0">
                  <a:pos x="54" y="77"/>
                </a:cxn>
                <a:cxn ang="0">
                  <a:pos x="60" y="68"/>
                </a:cxn>
                <a:cxn ang="0">
                  <a:pos x="72" y="47"/>
                </a:cxn>
                <a:cxn ang="0">
                  <a:pos x="77" y="37"/>
                </a:cxn>
                <a:cxn ang="0">
                  <a:pos x="81" y="26"/>
                </a:cxn>
                <a:cxn ang="0">
                  <a:pos x="85" y="15"/>
                </a:cxn>
                <a:cxn ang="0">
                  <a:pos x="85" y="10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85" h="165">
                  <a:moveTo>
                    <a:pt x="85" y="4"/>
                  </a:moveTo>
                  <a:lnTo>
                    <a:pt x="85" y="4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8" y="0"/>
                  </a:lnTo>
                  <a:lnTo>
                    <a:pt x="76" y="1"/>
                  </a:lnTo>
                  <a:lnTo>
                    <a:pt x="75" y="2"/>
                  </a:lnTo>
                  <a:lnTo>
                    <a:pt x="75" y="4"/>
                  </a:lnTo>
                  <a:lnTo>
                    <a:pt x="75" y="4"/>
                  </a:lnTo>
                  <a:lnTo>
                    <a:pt x="75" y="14"/>
                  </a:lnTo>
                  <a:lnTo>
                    <a:pt x="73" y="23"/>
                  </a:lnTo>
                  <a:lnTo>
                    <a:pt x="69" y="33"/>
                  </a:lnTo>
                  <a:lnTo>
                    <a:pt x="64" y="42"/>
                  </a:lnTo>
                  <a:lnTo>
                    <a:pt x="52" y="59"/>
                  </a:lnTo>
                  <a:lnTo>
                    <a:pt x="47" y="69"/>
                  </a:lnTo>
                  <a:lnTo>
                    <a:pt x="43" y="77"/>
                  </a:lnTo>
                  <a:lnTo>
                    <a:pt x="43" y="77"/>
                  </a:lnTo>
                  <a:lnTo>
                    <a:pt x="35" y="96"/>
                  </a:lnTo>
                  <a:lnTo>
                    <a:pt x="27" y="113"/>
                  </a:lnTo>
                  <a:lnTo>
                    <a:pt x="27" y="113"/>
                  </a:lnTo>
                  <a:lnTo>
                    <a:pt x="16" y="137"/>
                  </a:lnTo>
                  <a:lnTo>
                    <a:pt x="10" y="147"/>
                  </a:lnTo>
                  <a:lnTo>
                    <a:pt x="6" y="152"/>
                  </a:lnTo>
                  <a:lnTo>
                    <a:pt x="2" y="157"/>
                  </a:lnTo>
                  <a:lnTo>
                    <a:pt x="2" y="157"/>
                  </a:lnTo>
                  <a:lnTo>
                    <a:pt x="0" y="159"/>
                  </a:lnTo>
                  <a:lnTo>
                    <a:pt x="0" y="162"/>
                  </a:lnTo>
                  <a:lnTo>
                    <a:pt x="1" y="164"/>
                  </a:lnTo>
                  <a:lnTo>
                    <a:pt x="4" y="165"/>
                  </a:lnTo>
                  <a:lnTo>
                    <a:pt x="9" y="165"/>
                  </a:lnTo>
                  <a:lnTo>
                    <a:pt x="9" y="165"/>
                  </a:lnTo>
                  <a:lnTo>
                    <a:pt x="11" y="165"/>
                  </a:lnTo>
                  <a:lnTo>
                    <a:pt x="13" y="163"/>
                  </a:lnTo>
                  <a:lnTo>
                    <a:pt x="13" y="161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6" y="155"/>
                  </a:lnTo>
                  <a:lnTo>
                    <a:pt x="19" y="14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37" y="113"/>
                  </a:lnTo>
                  <a:lnTo>
                    <a:pt x="49" y="87"/>
                  </a:lnTo>
                  <a:lnTo>
                    <a:pt x="49" y="87"/>
                  </a:lnTo>
                  <a:lnTo>
                    <a:pt x="54" y="77"/>
                  </a:lnTo>
                  <a:lnTo>
                    <a:pt x="60" y="68"/>
                  </a:lnTo>
                  <a:lnTo>
                    <a:pt x="72" y="47"/>
                  </a:lnTo>
                  <a:lnTo>
                    <a:pt x="77" y="37"/>
                  </a:lnTo>
                  <a:lnTo>
                    <a:pt x="81" y="26"/>
                  </a:lnTo>
                  <a:lnTo>
                    <a:pt x="85" y="15"/>
                  </a:lnTo>
                  <a:lnTo>
                    <a:pt x="85" y="10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11" name="Freeform 892"/>
            <p:cNvSpPr/>
            <p:nvPr/>
          </p:nvSpPr>
          <p:spPr bwMode="auto">
            <a:xfrm>
              <a:off x="4608513" y="1366838"/>
              <a:ext cx="47625" cy="85725"/>
            </a:xfrm>
            <a:custGeom>
              <a:avLst/>
              <a:gdLst/>
              <a:ahLst/>
              <a:cxnLst>
                <a:cxn ang="0">
                  <a:pos x="81" y="5"/>
                </a:cxn>
                <a:cxn ang="0">
                  <a:pos x="81" y="5"/>
                </a:cxn>
                <a:cxn ang="0">
                  <a:pos x="80" y="15"/>
                </a:cxn>
                <a:cxn ang="0">
                  <a:pos x="77" y="25"/>
                </a:cxn>
                <a:cxn ang="0">
                  <a:pos x="73" y="36"/>
                </a:cxn>
                <a:cxn ang="0">
                  <a:pos x="67" y="46"/>
                </a:cxn>
                <a:cxn ang="0">
                  <a:pos x="56" y="64"/>
                </a:cxn>
                <a:cxn ang="0">
                  <a:pos x="46" y="83"/>
                </a:cxn>
                <a:cxn ang="0">
                  <a:pos x="46" y="83"/>
                </a:cxn>
                <a:cxn ang="0">
                  <a:pos x="34" y="101"/>
                </a:cxn>
                <a:cxn ang="0">
                  <a:pos x="23" y="119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6"/>
                </a:cxn>
                <a:cxn ang="0">
                  <a:pos x="0" y="158"/>
                </a:cxn>
                <a:cxn ang="0">
                  <a:pos x="1" y="159"/>
                </a:cxn>
                <a:cxn ang="0">
                  <a:pos x="2" y="160"/>
                </a:cxn>
                <a:cxn ang="0">
                  <a:pos x="4" y="162"/>
                </a:cxn>
                <a:cxn ang="0">
                  <a:pos x="6" y="162"/>
                </a:cxn>
                <a:cxn ang="0">
                  <a:pos x="7" y="160"/>
                </a:cxn>
                <a:cxn ang="0">
                  <a:pos x="10" y="159"/>
                </a:cxn>
                <a:cxn ang="0">
                  <a:pos x="10" y="159"/>
                </a:cxn>
                <a:cxn ang="0">
                  <a:pos x="33" y="120"/>
                </a:cxn>
                <a:cxn ang="0">
                  <a:pos x="46" y="101"/>
                </a:cxn>
                <a:cxn ang="0">
                  <a:pos x="57" y="81"/>
                </a:cxn>
                <a:cxn ang="0">
                  <a:pos x="57" y="81"/>
                </a:cxn>
                <a:cxn ang="0">
                  <a:pos x="68" y="62"/>
                </a:cxn>
                <a:cxn ang="0">
                  <a:pos x="79" y="45"/>
                </a:cxn>
                <a:cxn ang="0">
                  <a:pos x="83" y="34"/>
                </a:cxn>
                <a:cxn ang="0">
                  <a:pos x="86" y="25"/>
                </a:cxn>
                <a:cxn ang="0">
                  <a:pos x="89" y="15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90" y="2"/>
                </a:cxn>
                <a:cxn ang="0">
                  <a:pos x="89" y="1"/>
                </a:cxn>
                <a:cxn ang="0">
                  <a:pos x="88" y="0"/>
                </a:cxn>
                <a:cxn ang="0">
                  <a:pos x="86" y="0"/>
                </a:cxn>
                <a:cxn ang="0">
                  <a:pos x="83" y="1"/>
                </a:cxn>
                <a:cxn ang="0">
                  <a:pos x="82" y="2"/>
                </a:cxn>
                <a:cxn ang="0">
                  <a:pos x="81" y="5"/>
                </a:cxn>
                <a:cxn ang="0">
                  <a:pos x="81" y="5"/>
                </a:cxn>
              </a:cxnLst>
              <a:rect l="0" t="0" r="r" b="b"/>
              <a:pathLst>
                <a:path w="90" h="162">
                  <a:moveTo>
                    <a:pt x="81" y="5"/>
                  </a:moveTo>
                  <a:lnTo>
                    <a:pt x="81" y="5"/>
                  </a:lnTo>
                  <a:lnTo>
                    <a:pt x="80" y="15"/>
                  </a:lnTo>
                  <a:lnTo>
                    <a:pt x="77" y="25"/>
                  </a:lnTo>
                  <a:lnTo>
                    <a:pt x="73" y="36"/>
                  </a:lnTo>
                  <a:lnTo>
                    <a:pt x="67" y="46"/>
                  </a:lnTo>
                  <a:lnTo>
                    <a:pt x="56" y="64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34" y="101"/>
                  </a:lnTo>
                  <a:lnTo>
                    <a:pt x="23" y="119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1" y="159"/>
                  </a:lnTo>
                  <a:lnTo>
                    <a:pt x="2" y="160"/>
                  </a:lnTo>
                  <a:lnTo>
                    <a:pt x="4" y="162"/>
                  </a:lnTo>
                  <a:lnTo>
                    <a:pt x="6" y="162"/>
                  </a:lnTo>
                  <a:lnTo>
                    <a:pt x="7" y="160"/>
                  </a:lnTo>
                  <a:lnTo>
                    <a:pt x="10" y="159"/>
                  </a:lnTo>
                  <a:lnTo>
                    <a:pt x="10" y="159"/>
                  </a:lnTo>
                  <a:lnTo>
                    <a:pt x="33" y="120"/>
                  </a:lnTo>
                  <a:lnTo>
                    <a:pt x="46" y="101"/>
                  </a:lnTo>
                  <a:lnTo>
                    <a:pt x="57" y="81"/>
                  </a:lnTo>
                  <a:lnTo>
                    <a:pt x="57" y="81"/>
                  </a:lnTo>
                  <a:lnTo>
                    <a:pt x="68" y="62"/>
                  </a:lnTo>
                  <a:lnTo>
                    <a:pt x="79" y="45"/>
                  </a:lnTo>
                  <a:lnTo>
                    <a:pt x="83" y="34"/>
                  </a:lnTo>
                  <a:lnTo>
                    <a:pt x="86" y="25"/>
                  </a:lnTo>
                  <a:lnTo>
                    <a:pt x="89" y="1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2"/>
                  </a:lnTo>
                  <a:lnTo>
                    <a:pt x="89" y="1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1"/>
                  </a:lnTo>
                  <a:lnTo>
                    <a:pt x="82" y="2"/>
                  </a:lnTo>
                  <a:lnTo>
                    <a:pt x="81" y="5"/>
                  </a:lnTo>
                  <a:lnTo>
                    <a:pt x="8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12" name="Freeform 893"/>
            <p:cNvSpPr/>
            <p:nvPr/>
          </p:nvSpPr>
          <p:spPr bwMode="auto">
            <a:xfrm>
              <a:off x="4632325" y="1397000"/>
              <a:ext cx="49213" cy="85725"/>
            </a:xfrm>
            <a:custGeom>
              <a:avLst/>
              <a:gdLst/>
              <a:ahLst/>
              <a:cxnLst>
                <a:cxn ang="0">
                  <a:pos x="84" y="0"/>
                </a:cxn>
                <a:cxn ang="0">
                  <a:pos x="84" y="0"/>
                </a:cxn>
                <a:cxn ang="0">
                  <a:pos x="81" y="3"/>
                </a:cxn>
                <a:cxn ang="0">
                  <a:pos x="78" y="6"/>
                </a:cxn>
                <a:cxn ang="0">
                  <a:pos x="73" y="14"/>
                </a:cxn>
                <a:cxn ang="0">
                  <a:pos x="65" y="29"/>
                </a:cxn>
                <a:cxn ang="0">
                  <a:pos x="65" y="29"/>
                </a:cxn>
                <a:cxn ang="0">
                  <a:pos x="56" y="46"/>
                </a:cxn>
                <a:cxn ang="0">
                  <a:pos x="47" y="61"/>
                </a:cxn>
                <a:cxn ang="0">
                  <a:pos x="31" y="93"/>
                </a:cxn>
                <a:cxn ang="0">
                  <a:pos x="31" y="93"/>
                </a:cxn>
                <a:cxn ang="0">
                  <a:pos x="19" y="114"/>
                </a:cxn>
                <a:cxn ang="0">
                  <a:pos x="6" y="133"/>
                </a:cxn>
                <a:cxn ang="0">
                  <a:pos x="6" y="133"/>
                </a:cxn>
                <a:cxn ang="0">
                  <a:pos x="2" y="140"/>
                </a:cxn>
                <a:cxn ang="0">
                  <a:pos x="0" y="146"/>
                </a:cxn>
                <a:cxn ang="0">
                  <a:pos x="0" y="152"/>
                </a:cxn>
                <a:cxn ang="0">
                  <a:pos x="1" y="156"/>
                </a:cxn>
                <a:cxn ang="0">
                  <a:pos x="3" y="159"/>
                </a:cxn>
                <a:cxn ang="0">
                  <a:pos x="3" y="159"/>
                </a:cxn>
                <a:cxn ang="0">
                  <a:pos x="5" y="160"/>
                </a:cxn>
                <a:cxn ang="0">
                  <a:pos x="7" y="161"/>
                </a:cxn>
                <a:cxn ang="0">
                  <a:pos x="10" y="160"/>
                </a:cxn>
                <a:cxn ang="0">
                  <a:pos x="11" y="158"/>
                </a:cxn>
                <a:cxn ang="0">
                  <a:pos x="12" y="156"/>
                </a:cxn>
                <a:cxn ang="0">
                  <a:pos x="12" y="156"/>
                </a:cxn>
                <a:cxn ang="0">
                  <a:pos x="14" y="155"/>
                </a:cxn>
                <a:cxn ang="0">
                  <a:pos x="15" y="154"/>
                </a:cxn>
                <a:cxn ang="0">
                  <a:pos x="15" y="150"/>
                </a:cxn>
                <a:cxn ang="0">
                  <a:pos x="15" y="149"/>
                </a:cxn>
                <a:cxn ang="0">
                  <a:pos x="13" y="148"/>
                </a:cxn>
                <a:cxn ang="0">
                  <a:pos x="12" y="147"/>
                </a:cxn>
                <a:cxn ang="0">
                  <a:pos x="10" y="147"/>
                </a:cxn>
                <a:cxn ang="0">
                  <a:pos x="10" y="147"/>
                </a:cxn>
                <a:cxn ang="0">
                  <a:pos x="9" y="148"/>
                </a:cxn>
                <a:cxn ang="0">
                  <a:pos x="9" y="148"/>
                </a:cxn>
                <a:cxn ang="0">
                  <a:pos x="10" y="145"/>
                </a:cxn>
                <a:cxn ang="0">
                  <a:pos x="11" y="142"/>
                </a:cxn>
                <a:cxn ang="0">
                  <a:pos x="16" y="136"/>
                </a:cxn>
                <a:cxn ang="0">
                  <a:pos x="21" y="130"/>
                </a:cxn>
                <a:cxn ang="0">
                  <a:pos x="24" y="125"/>
                </a:cxn>
                <a:cxn ang="0">
                  <a:pos x="24" y="125"/>
                </a:cxn>
                <a:cxn ang="0">
                  <a:pos x="47" y="83"/>
                </a:cxn>
                <a:cxn ang="0">
                  <a:pos x="47" y="83"/>
                </a:cxn>
                <a:cxn ang="0">
                  <a:pos x="59" y="61"/>
                </a:cxn>
                <a:cxn ang="0">
                  <a:pos x="70" y="40"/>
                </a:cxn>
                <a:cxn ang="0">
                  <a:pos x="70" y="40"/>
                </a:cxn>
                <a:cxn ang="0">
                  <a:pos x="78" y="24"/>
                </a:cxn>
                <a:cxn ang="0">
                  <a:pos x="83" y="15"/>
                </a:cxn>
                <a:cxn ang="0">
                  <a:pos x="86" y="12"/>
                </a:cxn>
                <a:cxn ang="0">
                  <a:pos x="90" y="8"/>
                </a:cxn>
                <a:cxn ang="0">
                  <a:pos x="90" y="8"/>
                </a:cxn>
                <a:cxn ang="0">
                  <a:pos x="91" y="7"/>
                </a:cxn>
                <a:cxn ang="0">
                  <a:pos x="92" y="6"/>
                </a:cxn>
                <a:cxn ang="0">
                  <a:pos x="92" y="4"/>
                </a:cxn>
                <a:cxn ang="0">
                  <a:pos x="91" y="2"/>
                </a:cxn>
                <a:cxn ang="0">
                  <a:pos x="90" y="1"/>
                </a:cxn>
                <a:cxn ang="0">
                  <a:pos x="88" y="0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4" y="0"/>
                </a:cxn>
              </a:cxnLst>
              <a:rect l="0" t="0" r="r" b="b"/>
              <a:pathLst>
                <a:path w="92" h="161">
                  <a:moveTo>
                    <a:pt x="84" y="0"/>
                  </a:moveTo>
                  <a:lnTo>
                    <a:pt x="84" y="0"/>
                  </a:lnTo>
                  <a:lnTo>
                    <a:pt x="81" y="3"/>
                  </a:lnTo>
                  <a:lnTo>
                    <a:pt x="78" y="6"/>
                  </a:lnTo>
                  <a:lnTo>
                    <a:pt x="73" y="14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56" y="46"/>
                  </a:lnTo>
                  <a:lnTo>
                    <a:pt x="47" y="61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19" y="114"/>
                  </a:lnTo>
                  <a:lnTo>
                    <a:pt x="6" y="133"/>
                  </a:lnTo>
                  <a:lnTo>
                    <a:pt x="6" y="133"/>
                  </a:lnTo>
                  <a:lnTo>
                    <a:pt x="2" y="140"/>
                  </a:lnTo>
                  <a:lnTo>
                    <a:pt x="0" y="146"/>
                  </a:lnTo>
                  <a:lnTo>
                    <a:pt x="0" y="152"/>
                  </a:lnTo>
                  <a:lnTo>
                    <a:pt x="1" y="156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5" y="160"/>
                  </a:lnTo>
                  <a:lnTo>
                    <a:pt x="7" y="161"/>
                  </a:lnTo>
                  <a:lnTo>
                    <a:pt x="10" y="160"/>
                  </a:lnTo>
                  <a:lnTo>
                    <a:pt x="11" y="158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4" y="155"/>
                  </a:lnTo>
                  <a:lnTo>
                    <a:pt x="15" y="154"/>
                  </a:lnTo>
                  <a:lnTo>
                    <a:pt x="15" y="150"/>
                  </a:lnTo>
                  <a:lnTo>
                    <a:pt x="15" y="149"/>
                  </a:lnTo>
                  <a:lnTo>
                    <a:pt x="13" y="148"/>
                  </a:lnTo>
                  <a:lnTo>
                    <a:pt x="12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10" y="145"/>
                  </a:lnTo>
                  <a:lnTo>
                    <a:pt x="11" y="142"/>
                  </a:lnTo>
                  <a:lnTo>
                    <a:pt x="16" y="136"/>
                  </a:lnTo>
                  <a:lnTo>
                    <a:pt x="21" y="130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47" y="83"/>
                  </a:lnTo>
                  <a:lnTo>
                    <a:pt x="47" y="83"/>
                  </a:lnTo>
                  <a:lnTo>
                    <a:pt x="59" y="61"/>
                  </a:lnTo>
                  <a:lnTo>
                    <a:pt x="70" y="40"/>
                  </a:lnTo>
                  <a:lnTo>
                    <a:pt x="70" y="40"/>
                  </a:lnTo>
                  <a:lnTo>
                    <a:pt x="78" y="24"/>
                  </a:lnTo>
                  <a:lnTo>
                    <a:pt x="83" y="15"/>
                  </a:lnTo>
                  <a:lnTo>
                    <a:pt x="86" y="12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1" y="7"/>
                  </a:lnTo>
                  <a:lnTo>
                    <a:pt x="92" y="6"/>
                  </a:lnTo>
                  <a:lnTo>
                    <a:pt x="92" y="4"/>
                  </a:lnTo>
                  <a:lnTo>
                    <a:pt x="91" y="2"/>
                  </a:lnTo>
                  <a:lnTo>
                    <a:pt x="90" y="1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13" name="Freeform 894"/>
            <p:cNvSpPr/>
            <p:nvPr/>
          </p:nvSpPr>
          <p:spPr bwMode="auto">
            <a:xfrm>
              <a:off x="4654550" y="1414463"/>
              <a:ext cx="52388" cy="85725"/>
            </a:xfrm>
            <a:custGeom>
              <a:avLst/>
              <a:gdLst/>
              <a:ahLst/>
              <a:cxnLst>
                <a:cxn ang="0">
                  <a:pos x="90" y="3"/>
                </a:cxn>
                <a:cxn ang="0">
                  <a:pos x="90" y="3"/>
                </a:cxn>
                <a:cxn ang="0">
                  <a:pos x="89" y="9"/>
                </a:cxn>
                <a:cxn ang="0">
                  <a:pos x="86" y="13"/>
                </a:cxn>
                <a:cxn ang="0">
                  <a:pos x="79" y="23"/>
                </a:cxn>
                <a:cxn ang="0">
                  <a:pos x="67" y="41"/>
                </a:cxn>
                <a:cxn ang="0">
                  <a:pos x="67" y="41"/>
                </a:cxn>
                <a:cxn ang="0">
                  <a:pos x="53" y="61"/>
                </a:cxn>
                <a:cxn ang="0">
                  <a:pos x="38" y="83"/>
                </a:cxn>
                <a:cxn ang="0">
                  <a:pos x="38" y="83"/>
                </a:cxn>
                <a:cxn ang="0">
                  <a:pos x="33" y="94"/>
                </a:cxn>
                <a:cxn ang="0">
                  <a:pos x="28" y="107"/>
                </a:cxn>
                <a:cxn ang="0">
                  <a:pos x="23" y="119"/>
                </a:cxn>
                <a:cxn ang="0">
                  <a:pos x="20" y="124"/>
                </a:cxn>
                <a:cxn ang="0">
                  <a:pos x="15" y="129"/>
                </a:cxn>
                <a:cxn ang="0">
                  <a:pos x="15" y="129"/>
                </a:cxn>
                <a:cxn ang="0">
                  <a:pos x="10" y="136"/>
                </a:cxn>
                <a:cxn ang="0">
                  <a:pos x="6" y="142"/>
                </a:cxn>
                <a:cxn ang="0">
                  <a:pos x="3" y="148"/>
                </a:cxn>
                <a:cxn ang="0">
                  <a:pos x="0" y="155"/>
                </a:cxn>
                <a:cxn ang="0">
                  <a:pos x="0" y="155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1" y="160"/>
                </a:cxn>
                <a:cxn ang="0">
                  <a:pos x="3" y="161"/>
                </a:cxn>
                <a:cxn ang="0">
                  <a:pos x="6" y="160"/>
                </a:cxn>
                <a:cxn ang="0">
                  <a:pos x="8" y="159"/>
                </a:cxn>
                <a:cxn ang="0">
                  <a:pos x="9" y="158"/>
                </a:cxn>
                <a:cxn ang="0">
                  <a:pos x="9" y="158"/>
                </a:cxn>
                <a:cxn ang="0">
                  <a:pos x="13" y="149"/>
                </a:cxn>
                <a:cxn ang="0">
                  <a:pos x="20" y="141"/>
                </a:cxn>
                <a:cxn ang="0">
                  <a:pos x="26" y="132"/>
                </a:cxn>
                <a:cxn ang="0">
                  <a:pos x="31" y="123"/>
                </a:cxn>
                <a:cxn ang="0">
                  <a:pos x="31" y="123"/>
                </a:cxn>
                <a:cxn ang="0">
                  <a:pos x="40" y="101"/>
                </a:cxn>
                <a:cxn ang="0">
                  <a:pos x="45" y="91"/>
                </a:cxn>
                <a:cxn ang="0">
                  <a:pos x="51" y="81"/>
                </a:cxn>
                <a:cxn ang="0">
                  <a:pos x="51" y="81"/>
                </a:cxn>
                <a:cxn ang="0">
                  <a:pos x="65" y="59"/>
                </a:cxn>
                <a:cxn ang="0">
                  <a:pos x="79" y="38"/>
                </a:cxn>
                <a:cxn ang="0">
                  <a:pos x="79" y="38"/>
                </a:cxn>
                <a:cxn ang="0">
                  <a:pos x="91" y="23"/>
                </a:cxn>
                <a:cxn ang="0">
                  <a:pos x="96" y="15"/>
                </a:cxn>
                <a:cxn ang="0">
                  <a:pos x="98" y="11"/>
                </a:cxn>
                <a:cxn ang="0">
                  <a:pos x="99" y="6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8" y="2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4" y="0"/>
                </a:cxn>
                <a:cxn ang="0">
                  <a:pos x="92" y="0"/>
                </a:cxn>
                <a:cxn ang="0">
                  <a:pos x="91" y="2"/>
                </a:cxn>
                <a:cxn ang="0">
                  <a:pos x="90" y="3"/>
                </a:cxn>
                <a:cxn ang="0">
                  <a:pos x="90" y="3"/>
                </a:cxn>
              </a:cxnLst>
              <a:rect l="0" t="0" r="r" b="b"/>
              <a:pathLst>
                <a:path w="99" h="161">
                  <a:moveTo>
                    <a:pt x="90" y="3"/>
                  </a:moveTo>
                  <a:lnTo>
                    <a:pt x="90" y="3"/>
                  </a:lnTo>
                  <a:lnTo>
                    <a:pt x="89" y="9"/>
                  </a:lnTo>
                  <a:lnTo>
                    <a:pt x="86" y="13"/>
                  </a:lnTo>
                  <a:lnTo>
                    <a:pt x="79" y="23"/>
                  </a:lnTo>
                  <a:lnTo>
                    <a:pt x="67" y="41"/>
                  </a:lnTo>
                  <a:lnTo>
                    <a:pt x="67" y="41"/>
                  </a:lnTo>
                  <a:lnTo>
                    <a:pt x="53" y="6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3" y="94"/>
                  </a:lnTo>
                  <a:lnTo>
                    <a:pt x="28" y="107"/>
                  </a:lnTo>
                  <a:lnTo>
                    <a:pt x="23" y="119"/>
                  </a:lnTo>
                  <a:lnTo>
                    <a:pt x="20" y="124"/>
                  </a:lnTo>
                  <a:lnTo>
                    <a:pt x="15" y="129"/>
                  </a:lnTo>
                  <a:lnTo>
                    <a:pt x="15" y="129"/>
                  </a:lnTo>
                  <a:lnTo>
                    <a:pt x="10" y="136"/>
                  </a:lnTo>
                  <a:lnTo>
                    <a:pt x="6" y="142"/>
                  </a:lnTo>
                  <a:lnTo>
                    <a:pt x="3" y="148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1" y="160"/>
                  </a:lnTo>
                  <a:lnTo>
                    <a:pt x="3" y="161"/>
                  </a:lnTo>
                  <a:lnTo>
                    <a:pt x="6" y="160"/>
                  </a:lnTo>
                  <a:lnTo>
                    <a:pt x="8" y="159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13" y="149"/>
                  </a:lnTo>
                  <a:lnTo>
                    <a:pt x="20" y="141"/>
                  </a:lnTo>
                  <a:lnTo>
                    <a:pt x="26" y="132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40" y="101"/>
                  </a:lnTo>
                  <a:lnTo>
                    <a:pt x="45" y="91"/>
                  </a:lnTo>
                  <a:lnTo>
                    <a:pt x="51" y="81"/>
                  </a:lnTo>
                  <a:lnTo>
                    <a:pt x="51" y="81"/>
                  </a:lnTo>
                  <a:lnTo>
                    <a:pt x="65" y="59"/>
                  </a:lnTo>
                  <a:lnTo>
                    <a:pt x="79" y="38"/>
                  </a:lnTo>
                  <a:lnTo>
                    <a:pt x="79" y="38"/>
                  </a:lnTo>
                  <a:lnTo>
                    <a:pt x="91" y="23"/>
                  </a:lnTo>
                  <a:lnTo>
                    <a:pt x="96" y="15"/>
                  </a:lnTo>
                  <a:lnTo>
                    <a:pt x="98" y="11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8" y="2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4" y="0"/>
                  </a:lnTo>
                  <a:lnTo>
                    <a:pt x="92" y="0"/>
                  </a:lnTo>
                  <a:lnTo>
                    <a:pt x="91" y="2"/>
                  </a:lnTo>
                  <a:lnTo>
                    <a:pt x="90" y="3"/>
                  </a:lnTo>
                  <a:lnTo>
                    <a:pt x="9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14" name="Freeform 895"/>
            <p:cNvSpPr/>
            <p:nvPr/>
          </p:nvSpPr>
          <p:spPr bwMode="auto">
            <a:xfrm>
              <a:off x="4678363" y="1439863"/>
              <a:ext cx="60325" cy="100013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89" y="20"/>
                </a:cxn>
                <a:cxn ang="0">
                  <a:pos x="74" y="41"/>
                </a:cxn>
                <a:cxn ang="0">
                  <a:pos x="59" y="62"/>
                </a:cxn>
                <a:cxn ang="0">
                  <a:pos x="53" y="73"/>
                </a:cxn>
                <a:cxn ang="0">
                  <a:pos x="47" y="84"/>
                </a:cxn>
                <a:cxn ang="0">
                  <a:pos x="47" y="84"/>
                </a:cxn>
                <a:cxn ang="0">
                  <a:pos x="35" y="109"/>
                </a:cxn>
                <a:cxn ang="0">
                  <a:pos x="23" y="133"/>
                </a:cxn>
                <a:cxn ang="0">
                  <a:pos x="13" y="158"/>
                </a:cxn>
                <a:cxn ang="0">
                  <a:pos x="0" y="183"/>
                </a:cxn>
                <a:cxn ang="0">
                  <a:pos x="0" y="183"/>
                </a:cxn>
                <a:cxn ang="0">
                  <a:pos x="0" y="184"/>
                </a:cxn>
                <a:cxn ang="0">
                  <a:pos x="0" y="186"/>
                </a:cxn>
                <a:cxn ang="0">
                  <a:pos x="1" y="188"/>
                </a:cxn>
                <a:cxn ang="0">
                  <a:pos x="3" y="189"/>
                </a:cxn>
                <a:cxn ang="0">
                  <a:pos x="5" y="189"/>
                </a:cxn>
                <a:cxn ang="0">
                  <a:pos x="6" y="189"/>
                </a:cxn>
                <a:cxn ang="0">
                  <a:pos x="8" y="189"/>
                </a:cxn>
                <a:cxn ang="0">
                  <a:pos x="9" y="187"/>
                </a:cxn>
                <a:cxn ang="0">
                  <a:pos x="9" y="187"/>
                </a:cxn>
                <a:cxn ang="0">
                  <a:pos x="19" y="166"/>
                </a:cxn>
                <a:cxn ang="0">
                  <a:pos x="28" y="144"/>
                </a:cxn>
                <a:cxn ang="0">
                  <a:pos x="38" y="124"/>
                </a:cxn>
                <a:cxn ang="0">
                  <a:pos x="48" y="103"/>
                </a:cxn>
                <a:cxn ang="0">
                  <a:pos x="48" y="103"/>
                </a:cxn>
                <a:cxn ang="0">
                  <a:pos x="62" y="78"/>
                </a:cxn>
                <a:cxn ang="0">
                  <a:pos x="78" y="53"/>
                </a:cxn>
                <a:cxn ang="0">
                  <a:pos x="94" y="31"/>
                </a:cxn>
                <a:cxn ang="0">
                  <a:pos x="112" y="8"/>
                </a:cxn>
                <a:cxn ang="0">
                  <a:pos x="112" y="8"/>
                </a:cxn>
                <a:cxn ang="0">
                  <a:pos x="113" y="6"/>
                </a:cxn>
                <a:cxn ang="0">
                  <a:pos x="113" y="4"/>
                </a:cxn>
                <a:cxn ang="0">
                  <a:pos x="112" y="1"/>
                </a:cxn>
                <a:cxn ang="0">
                  <a:pos x="111" y="0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3" h="189">
                  <a:moveTo>
                    <a:pt x="106" y="1"/>
                  </a:moveTo>
                  <a:lnTo>
                    <a:pt x="106" y="1"/>
                  </a:lnTo>
                  <a:lnTo>
                    <a:pt x="89" y="20"/>
                  </a:lnTo>
                  <a:lnTo>
                    <a:pt x="74" y="41"/>
                  </a:lnTo>
                  <a:lnTo>
                    <a:pt x="59" y="62"/>
                  </a:lnTo>
                  <a:lnTo>
                    <a:pt x="53" y="73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35" y="109"/>
                  </a:lnTo>
                  <a:lnTo>
                    <a:pt x="23" y="133"/>
                  </a:lnTo>
                  <a:lnTo>
                    <a:pt x="13" y="158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3" y="189"/>
                  </a:lnTo>
                  <a:lnTo>
                    <a:pt x="5" y="189"/>
                  </a:lnTo>
                  <a:lnTo>
                    <a:pt x="6" y="189"/>
                  </a:lnTo>
                  <a:lnTo>
                    <a:pt x="8" y="189"/>
                  </a:lnTo>
                  <a:lnTo>
                    <a:pt x="9" y="187"/>
                  </a:lnTo>
                  <a:lnTo>
                    <a:pt x="9" y="187"/>
                  </a:lnTo>
                  <a:lnTo>
                    <a:pt x="19" y="166"/>
                  </a:lnTo>
                  <a:lnTo>
                    <a:pt x="28" y="144"/>
                  </a:lnTo>
                  <a:lnTo>
                    <a:pt x="38" y="124"/>
                  </a:lnTo>
                  <a:lnTo>
                    <a:pt x="48" y="103"/>
                  </a:lnTo>
                  <a:lnTo>
                    <a:pt x="48" y="103"/>
                  </a:lnTo>
                  <a:lnTo>
                    <a:pt x="62" y="78"/>
                  </a:lnTo>
                  <a:lnTo>
                    <a:pt x="78" y="53"/>
                  </a:lnTo>
                  <a:lnTo>
                    <a:pt x="94" y="31"/>
                  </a:lnTo>
                  <a:lnTo>
                    <a:pt x="112" y="8"/>
                  </a:lnTo>
                  <a:lnTo>
                    <a:pt x="112" y="8"/>
                  </a:lnTo>
                  <a:lnTo>
                    <a:pt x="113" y="6"/>
                  </a:lnTo>
                  <a:lnTo>
                    <a:pt x="113" y="4"/>
                  </a:lnTo>
                  <a:lnTo>
                    <a:pt x="112" y="1"/>
                  </a:lnTo>
                  <a:lnTo>
                    <a:pt x="111" y="0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15" name="Freeform 896"/>
            <p:cNvSpPr/>
            <p:nvPr/>
          </p:nvSpPr>
          <p:spPr bwMode="auto">
            <a:xfrm>
              <a:off x="4706938" y="1471613"/>
              <a:ext cx="66675" cy="106363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0" y="2"/>
                </a:cxn>
                <a:cxn ang="0">
                  <a:pos x="112" y="12"/>
                </a:cxn>
                <a:cxn ang="0">
                  <a:pos x="104" y="23"/>
                </a:cxn>
                <a:cxn ang="0">
                  <a:pos x="90" y="46"/>
                </a:cxn>
                <a:cxn ang="0">
                  <a:pos x="77" y="70"/>
                </a:cxn>
                <a:cxn ang="0">
                  <a:pos x="62" y="93"/>
                </a:cxn>
                <a:cxn ang="0">
                  <a:pos x="62" y="93"/>
                </a:cxn>
                <a:cxn ang="0">
                  <a:pos x="32" y="138"/>
                </a:cxn>
                <a:cxn ang="0">
                  <a:pos x="18" y="162"/>
                </a:cxn>
                <a:cxn ang="0">
                  <a:pos x="4" y="186"/>
                </a:cxn>
                <a:cxn ang="0">
                  <a:pos x="4" y="186"/>
                </a:cxn>
                <a:cxn ang="0">
                  <a:pos x="1" y="187"/>
                </a:cxn>
                <a:cxn ang="0">
                  <a:pos x="0" y="188"/>
                </a:cxn>
                <a:cxn ang="0">
                  <a:pos x="0" y="190"/>
                </a:cxn>
                <a:cxn ang="0">
                  <a:pos x="0" y="195"/>
                </a:cxn>
                <a:cxn ang="0">
                  <a:pos x="0" y="195"/>
                </a:cxn>
                <a:cxn ang="0">
                  <a:pos x="1" y="198"/>
                </a:cxn>
                <a:cxn ang="0">
                  <a:pos x="4" y="199"/>
                </a:cxn>
                <a:cxn ang="0">
                  <a:pos x="6" y="199"/>
                </a:cxn>
                <a:cxn ang="0">
                  <a:pos x="8" y="198"/>
                </a:cxn>
                <a:cxn ang="0">
                  <a:pos x="9" y="197"/>
                </a:cxn>
                <a:cxn ang="0">
                  <a:pos x="9" y="197"/>
                </a:cxn>
                <a:cxn ang="0">
                  <a:pos x="22" y="174"/>
                </a:cxn>
                <a:cxn ang="0">
                  <a:pos x="35" y="154"/>
                </a:cxn>
                <a:cxn ang="0">
                  <a:pos x="63" y="110"/>
                </a:cxn>
                <a:cxn ang="0">
                  <a:pos x="63" y="110"/>
                </a:cxn>
                <a:cxn ang="0">
                  <a:pos x="79" y="84"/>
                </a:cxn>
                <a:cxn ang="0">
                  <a:pos x="93" y="59"/>
                </a:cxn>
                <a:cxn ang="0">
                  <a:pos x="110" y="33"/>
                </a:cxn>
                <a:cxn ang="0">
                  <a:pos x="118" y="20"/>
                </a:cxn>
                <a:cxn ang="0">
                  <a:pos x="127" y="8"/>
                </a:cxn>
                <a:cxn ang="0">
                  <a:pos x="127" y="8"/>
                </a:cxn>
                <a:cxn ang="0">
                  <a:pos x="128" y="7"/>
                </a:cxn>
                <a:cxn ang="0">
                  <a:pos x="128" y="5"/>
                </a:cxn>
                <a:cxn ang="0">
                  <a:pos x="126" y="2"/>
                </a:cxn>
                <a:cxn ang="0">
                  <a:pos x="125" y="1"/>
                </a:cxn>
                <a:cxn ang="0">
                  <a:pos x="123" y="0"/>
                </a:cxn>
                <a:cxn ang="0">
                  <a:pos x="122" y="1"/>
                </a:cxn>
                <a:cxn ang="0">
                  <a:pos x="120" y="2"/>
                </a:cxn>
                <a:cxn ang="0">
                  <a:pos x="120" y="2"/>
                </a:cxn>
              </a:cxnLst>
              <a:rect l="0" t="0" r="r" b="b"/>
              <a:pathLst>
                <a:path w="128" h="199">
                  <a:moveTo>
                    <a:pt x="120" y="2"/>
                  </a:moveTo>
                  <a:lnTo>
                    <a:pt x="120" y="2"/>
                  </a:lnTo>
                  <a:lnTo>
                    <a:pt x="112" y="12"/>
                  </a:lnTo>
                  <a:lnTo>
                    <a:pt x="104" y="23"/>
                  </a:lnTo>
                  <a:lnTo>
                    <a:pt x="90" y="46"/>
                  </a:lnTo>
                  <a:lnTo>
                    <a:pt x="77" y="70"/>
                  </a:lnTo>
                  <a:lnTo>
                    <a:pt x="62" y="93"/>
                  </a:lnTo>
                  <a:lnTo>
                    <a:pt x="62" y="93"/>
                  </a:lnTo>
                  <a:lnTo>
                    <a:pt x="32" y="138"/>
                  </a:lnTo>
                  <a:lnTo>
                    <a:pt x="18" y="162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1" y="187"/>
                  </a:lnTo>
                  <a:lnTo>
                    <a:pt x="0" y="188"/>
                  </a:lnTo>
                  <a:lnTo>
                    <a:pt x="0" y="19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198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8" y="198"/>
                  </a:lnTo>
                  <a:lnTo>
                    <a:pt x="9" y="197"/>
                  </a:lnTo>
                  <a:lnTo>
                    <a:pt x="9" y="197"/>
                  </a:lnTo>
                  <a:lnTo>
                    <a:pt x="22" y="174"/>
                  </a:lnTo>
                  <a:lnTo>
                    <a:pt x="35" y="154"/>
                  </a:lnTo>
                  <a:lnTo>
                    <a:pt x="63" y="110"/>
                  </a:lnTo>
                  <a:lnTo>
                    <a:pt x="63" y="110"/>
                  </a:lnTo>
                  <a:lnTo>
                    <a:pt x="79" y="84"/>
                  </a:lnTo>
                  <a:lnTo>
                    <a:pt x="93" y="59"/>
                  </a:lnTo>
                  <a:lnTo>
                    <a:pt x="110" y="33"/>
                  </a:lnTo>
                  <a:lnTo>
                    <a:pt x="118" y="20"/>
                  </a:lnTo>
                  <a:lnTo>
                    <a:pt x="127" y="8"/>
                  </a:lnTo>
                  <a:lnTo>
                    <a:pt x="127" y="8"/>
                  </a:lnTo>
                  <a:lnTo>
                    <a:pt x="128" y="7"/>
                  </a:lnTo>
                  <a:lnTo>
                    <a:pt x="128" y="5"/>
                  </a:lnTo>
                  <a:lnTo>
                    <a:pt x="126" y="2"/>
                  </a:lnTo>
                  <a:lnTo>
                    <a:pt x="125" y="1"/>
                  </a:lnTo>
                  <a:lnTo>
                    <a:pt x="123" y="0"/>
                  </a:lnTo>
                  <a:lnTo>
                    <a:pt x="122" y="1"/>
                  </a:lnTo>
                  <a:lnTo>
                    <a:pt x="120" y="2"/>
                  </a:lnTo>
                  <a:lnTo>
                    <a:pt x="12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16" name="Freeform 897"/>
            <p:cNvSpPr/>
            <p:nvPr/>
          </p:nvSpPr>
          <p:spPr bwMode="auto">
            <a:xfrm>
              <a:off x="4729163" y="1522413"/>
              <a:ext cx="65088" cy="112713"/>
            </a:xfrm>
            <a:custGeom>
              <a:avLst/>
              <a:gdLst/>
              <a:ahLst/>
              <a:cxnLst>
                <a:cxn ang="0">
                  <a:pos x="115" y="4"/>
                </a:cxn>
                <a:cxn ang="0">
                  <a:pos x="115" y="4"/>
                </a:cxn>
                <a:cxn ang="0">
                  <a:pos x="110" y="18"/>
                </a:cxn>
                <a:cxn ang="0">
                  <a:pos x="105" y="32"/>
                </a:cxn>
                <a:cxn ang="0">
                  <a:pos x="99" y="45"/>
                </a:cxn>
                <a:cxn ang="0">
                  <a:pos x="91" y="59"/>
                </a:cxn>
                <a:cxn ang="0">
                  <a:pos x="77" y="85"/>
                </a:cxn>
                <a:cxn ang="0">
                  <a:pos x="63" y="111"/>
                </a:cxn>
                <a:cxn ang="0">
                  <a:pos x="63" y="111"/>
                </a:cxn>
                <a:cxn ang="0">
                  <a:pos x="56" y="124"/>
                </a:cxn>
                <a:cxn ang="0">
                  <a:pos x="49" y="137"/>
                </a:cxn>
                <a:cxn ang="0">
                  <a:pos x="35" y="162"/>
                </a:cxn>
                <a:cxn ang="0">
                  <a:pos x="35" y="162"/>
                </a:cxn>
                <a:cxn ang="0">
                  <a:pos x="26" y="173"/>
                </a:cxn>
                <a:cxn ang="0">
                  <a:pos x="18" y="185"/>
                </a:cxn>
                <a:cxn ang="0">
                  <a:pos x="10" y="195"/>
                </a:cxn>
                <a:cxn ang="0">
                  <a:pos x="1" y="206"/>
                </a:cxn>
                <a:cxn ang="0">
                  <a:pos x="1" y="206"/>
                </a:cxn>
                <a:cxn ang="0">
                  <a:pos x="0" y="208"/>
                </a:cxn>
                <a:cxn ang="0">
                  <a:pos x="1" y="210"/>
                </a:cxn>
                <a:cxn ang="0">
                  <a:pos x="1" y="212"/>
                </a:cxn>
                <a:cxn ang="0">
                  <a:pos x="4" y="213"/>
                </a:cxn>
                <a:cxn ang="0">
                  <a:pos x="5" y="214"/>
                </a:cxn>
                <a:cxn ang="0">
                  <a:pos x="7" y="214"/>
                </a:cxn>
                <a:cxn ang="0">
                  <a:pos x="9" y="213"/>
                </a:cxn>
                <a:cxn ang="0">
                  <a:pos x="10" y="212"/>
                </a:cxn>
                <a:cxn ang="0">
                  <a:pos x="10" y="212"/>
                </a:cxn>
                <a:cxn ang="0">
                  <a:pos x="18" y="200"/>
                </a:cxn>
                <a:cxn ang="0">
                  <a:pos x="26" y="189"/>
                </a:cxn>
                <a:cxn ang="0">
                  <a:pos x="35" y="178"/>
                </a:cxn>
                <a:cxn ang="0">
                  <a:pos x="42" y="167"/>
                </a:cxn>
                <a:cxn ang="0">
                  <a:pos x="42" y="167"/>
                </a:cxn>
                <a:cxn ang="0">
                  <a:pos x="59" y="138"/>
                </a:cxn>
                <a:cxn ang="0">
                  <a:pos x="75" y="109"/>
                </a:cxn>
                <a:cxn ang="0">
                  <a:pos x="75" y="109"/>
                </a:cxn>
                <a:cxn ang="0">
                  <a:pos x="88" y="83"/>
                </a:cxn>
                <a:cxn ang="0">
                  <a:pos x="102" y="59"/>
                </a:cxn>
                <a:cxn ang="0">
                  <a:pos x="109" y="46"/>
                </a:cxn>
                <a:cxn ang="0">
                  <a:pos x="114" y="33"/>
                </a:cxn>
                <a:cxn ang="0">
                  <a:pos x="119" y="19"/>
                </a:cxn>
                <a:cxn ang="0">
                  <a:pos x="124" y="6"/>
                </a:cxn>
                <a:cxn ang="0">
                  <a:pos x="124" y="6"/>
                </a:cxn>
                <a:cxn ang="0">
                  <a:pos x="124" y="4"/>
                </a:cxn>
                <a:cxn ang="0">
                  <a:pos x="123" y="3"/>
                </a:cxn>
                <a:cxn ang="0">
                  <a:pos x="122" y="1"/>
                </a:cxn>
                <a:cxn ang="0">
                  <a:pos x="120" y="1"/>
                </a:cxn>
                <a:cxn ang="0">
                  <a:pos x="119" y="0"/>
                </a:cxn>
                <a:cxn ang="0">
                  <a:pos x="117" y="1"/>
                </a:cxn>
                <a:cxn ang="0">
                  <a:pos x="116" y="2"/>
                </a:cxn>
                <a:cxn ang="0">
                  <a:pos x="115" y="4"/>
                </a:cxn>
                <a:cxn ang="0">
                  <a:pos x="115" y="4"/>
                </a:cxn>
              </a:cxnLst>
              <a:rect l="0" t="0" r="r" b="b"/>
              <a:pathLst>
                <a:path w="124" h="214">
                  <a:moveTo>
                    <a:pt x="115" y="4"/>
                  </a:moveTo>
                  <a:lnTo>
                    <a:pt x="115" y="4"/>
                  </a:lnTo>
                  <a:lnTo>
                    <a:pt x="110" y="18"/>
                  </a:lnTo>
                  <a:lnTo>
                    <a:pt x="105" y="32"/>
                  </a:lnTo>
                  <a:lnTo>
                    <a:pt x="99" y="45"/>
                  </a:lnTo>
                  <a:lnTo>
                    <a:pt x="91" y="59"/>
                  </a:lnTo>
                  <a:lnTo>
                    <a:pt x="77" y="85"/>
                  </a:lnTo>
                  <a:lnTo>
                    <a:pt x="63" y="111"/>
                  </a:lnTo>
                  <a:lnTo>
                    <a:pt x="63" y="111"/>
                  </a:lnTo>
                  <a:lnTo>
                    <a:pt x="56" y="124"/>
                  </a:lnTo>
                  <a:lnTo>
                    <a:pt x="49" y="137"/>
                  </a:lnTo>
                  <a:lnTo>
                    <a:pt x="35" y="162"/>
                  </a:lnTo>
                  <a:lnTo>
                    <a:pt x="35" y="162"/>
                  </a:lnTo>
                  <a:lnTo>
                    <a:pt x="26" y="173"/>
                  </a:lnTo>
                  <a:lnTo>
                    <a:pt x="18" y="185"/>
                  </a:lnTo>
                  <a:lnTo>
                    <a:pt x="10" y="195"/>
                  </a:lnTo>
                  <a:lnTo>
                    <a:pt x="1" y="206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10"/>
                  </a:lnTo>
                  <a:lnTo>
                    <a:pt x="1" y="212"/>
                  </a:lnTo>
                  <a:lnTo>
                    <a:pt x="4" y="213"/>
                  </a:lnTo>
                  <a:lnTo>
                    <a:pt x="5" y="214"/>
                  </a:lnTo>
                  <a:lnTo>
                    <a:pt x="7" y="214"/>
                  </a:lnTo>
                  <a:lnTo>
                    <a:pt x="9" y="213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8" y="200"/>
                  </a:lnTo>
                  <a:lnTo>
                    <a:pt x="26" y="189"/>
                  </a:lnTo>
                  <a:lnTo>
                    <a:pt x="35" y="178"/>
                  </a:lnTo>
                  <a:lnTo>
                    <a:pt x="42" y="167"/>
                  </a:lnTo>
                  <a:lnTo>
                    <a:pt x="42" y="167"/>
                  </a:lnTo>
                  <a:lnTo>
                    <a:pt x="59" y="138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88" y="83"/>
                  </a:lnTo>
                  <a:lnTo>
                    <a:pt x="102" y="59"/>
                  </a:lnTo>
                  <a:lnTo>
                    <a:pt x="109" y="46"/>
                  </a:lnTo>
                  <a:lnTo>
                    <a:pt x="114" y="33"/>
                  </a:lnTo>
                  <a:lnTo>
                    <a:pt x="119" y="19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4" y="4"/>
                  </a:lnTo>
                  <a:lnTo>
                    <a:pt x="123" y="3"/>
                  </a:lnTo>
                  <a:lnTo>
                    <a:pt x="122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7" y="1"/>
                  </a:lnTo>
                  <a:lnTo>
                    <a:pt x="116" y="2"/>
                  </a:lnTo>
                  <a:lnTo>
                    <a:pt x="115" y="4"/>
                  </a:lnTo>
                  <a:lnTo>
                    <a:pt x="11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17" name="Freeform 898"/>
            <p:cNvSpPr/>
            <p:nvPr/>
          </p:nvSpPr>
          <p:spPr bwMode="auto">
            <a:xfrm>
              <a:off x="4733925" y="1582738"/>
              <a:ext cx="63500" cy="107950"/>
            </a:xfrm>
            <a:custGeom>
              <a:avLst/>
              <a:gdLst/>
              <a:ahLst/>
              <a:cxnLst>
                <a:cxn ang="0">
                  <a:pos x="109" y="2"/>
                </a:cxn>
                <a:cxn ang="0">
                  <a:pos x="109" y="2"/>
                </a:cxn>
                <a:cxn ang="0">
                  <a:pos x="101" y="14"/>
                </a:cxn>
                <a:cxn ang="0">
                  <a:pos x="94" y="25"/>
                </a:cxn>
                <a:cxn ang="0">
                  <a:pos x="80" y="48"/>
                </a:cxn>
                <a:cxn ang="0">
                  <a:pos x="68" y="73"/>
                </a:cxn>
                <a:cxn ang="0">
                  <a:pos x="57" y="99"/>
                </a:cxn>
                <a:cxn ang="0">
                  <a:pos x="57" y="99"/>
                </a:cxn>
                <a:cxn ang="0">
                  <a:pos x="50" y="111"/>
                </a:cxn>
                <a:cxn ang="0">
                  <a:pos x="44" y="123"/>
                </a:cxn>
                <a:cxn ang="0">
                  <a:pos x="29" y="148"/>
                </a:cxn>
                <a:cxn ang="0">
                  <a:pos x="14" y="173"/>
                </a:cxn>
                <a:cxn ang="0">
                  <a:pos x="7" y="185"/>
                </a:cxn>
                <a:cxn ang="0">
                  <a:pos x="0" y="198"/>
                </a:cxn>
                <a:cxn ang="0">
                  <a:pos x="0" y="198"/>
                </a:cxn>
                <a:cxn ang="0">
                  <a:pos x="0" y="200"/>
                </a:cxn>
                <a:cxn ang="0">
                  <a:pos x="0" y="202"/>
                </a:cxn>
                <a:cxn ang="0">
                  <a:pos x="1" y="203"/>
                </a:cxn>
                <a:cxn ang="0">
                  <a:pos x="2" y="204"/>
                </a:cxn>
                <a:cxn ang="0">
                  <a:pos x="4" y="205"/>
                </a:cxn>
                <a:cxn ang="0">
                  <a:pos x="5" y="205"/>
                </a:cxn>
                <a:cxn ang="0">
                  <a:pos x="7" y="204"/>
                </a:cxn>
                <a:cxn ang="0">
                  <a:pos x="8" y="203"/>
                </a:cxn>
                <a:cxn ang="0">
                  <a:pos x="8" y="203"/>
                </a:cxn>
                <a:cxn ang="0">
                  <a:pos x="19" y="180"/>
                </a:cxn>
                <a:cxn ang="0">
                  <a:pos x="32" y="158"/>
                </a:cxn>
                <a:cxn ang="0">
                  <a:pos x="58" y="116"/>
                </a:cxn>
                <a:cxn ang="0">
                  <a:pos x="58" y="116"/>
                </a:cxn>
                <a:cxn ang="0">
                  <a:pos x="65" y="103"/>
                </a:cxn>
                <a:cxn ang="0">
                  <a:pos x="72" y="89"/>
                </a:cxn>
                <a:cxn ang="0">
                  <a:pos x="84" y="61"/>
                </a:cxn>
                <a:cxn ang="0">
                  <a:pos x="92" y="48"/>
                </a:cxn>
                <a:cxn ang="0">
                  <a:pos x="99" y="34"/>
                </a:cxn>
                <a:cxn ang="0">
                  <a:pos x="107" y="21"/>
                </a:cxn>
                <a:cxn ang="0">
                  <a:pos x="116" y="9"/>
                </a:cxn>
                <a:cxn ang="0">
                  <a:pos x="116" y="9"/>
                </a:cxn>
                <a:cxn ang="0">
                  <a:pos x="118" y="8"/>
                </a:cxn>
                <a:cxn ang="0">
                  <a:pos x="118" y="6"/>
                </a:cxn>
                <a:cxn ang="0">
                  <a:pos x="115" y="2"/>
                </a:cxn>
                <a:cxn ang="0">
                  <a:pos x="114" y="1"/>
                </a:cxn>
                <a:cxn ang="0">
                  <a:pos x="113" y="0"/>
                </a:cxn>
                <a:cxn ang="0">
                  <a:pos x="111" y="1"/>
                </a:cxn>
                <a:cxn ang="0">
                  <a:pos x="109" y="2"/>
                </a:cxn>
                <a:cxn ang="0">
                  <a:pos x="109" y="2"/>
                </a:cxn>
              </a:cxnLst>
              <a:rect l="0" t="0" r="r" b="b"/>
              <a:pathLst>
                <a:path w="118" h="205">
                  <a:moveTo>
                    <a:pt x="109" y="2"/>
                  </a:moveTo>
                  <a:lnTo>
                    <a:pt x="109" y="2"/>
                  </a:lnTo>
                  <a:lnTo>
                    <a:pt x="101" y="14"/>
                  </a:lnTo>
                  <a:lnTo>
                    <a:pt x="94" y="25"/>
                  </a:lnTo>
                  <a:lnTo>
                    <a:pt x="80" y="48"/>
                  </a:lnTo>
                  <a:lnTo>
                    <a:pt x="68" y="73"/>
                  </a:lnTo>
                  <a:lnTo>
                    <a:pt x="57" y="99"/>
                  </a:lnTo>
                  <a:lnTo>
                    <a:pt x="57" y="99"/>
                  </a:lnTo>
                  <a:lnTo>
                    <a:pt x="50" y="111"/>
                  </a:lnTo>
                  <a:lnTo>
                    <a:pt x="44" y="123"/>
                  </a:lnTo>
                  <a:lnTo>
                    <a:pt x="29" y="148"/>
                  </a:lnTo>
                  <a:lnTo>
                    <a:pt x="14" y="173"/>
                  </a:lnTo>
                  <a:lnTo>
                    <a:pt x="7" y="185"/>
                  </a:lnTo>
                  <a:lnTo>
                    <a:pt x="0" y="198"/>
                  </a:lnTo>
                  <a:lnTo>
                    <a:pt x="0" y="198"/>
                  </a:lnTo>
                  <a:lnTo>
                    <a:pt x="0" y="200"/>
                  </a:lnTo>
                  <a:lnTo>
                    <a:pt x="0" y="202"/>
                  </a:lnTo>
                  <a:lnTo>
                    <a:pt x="1" y="203"/>
                  </a:lnTo>
                  <a:lnTo>
                    <a:pt x="2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7" y="204"/>
                  </a:lnTo>
                  <a:lnTo>
                    <a:pt x="8" y="203"/>
                  </a:lnTo>
                  <a:lnTo>
                    <a:pt x="8" y="203"/>
                  </a:lnTo>
                  <a:lnTo>
                    <a:pt x="19" y="180"/>
                  </a:lnTo>
                  <a:lnTo>
                    <a:pt x="32" y="158"/>
                  </a:lnTo>
                  <a:lnTo>
                    <a:pt x="58" y="116"/>
                  </a:lnTo>
                  <a:lnTo>
                    <a:pt x="58" y="116"/>
                  </a:lnTo>
                  <a:lnTo>
                    <a:pt x="65" y="103"/>
                  </a:lnTo>
                  <a:lnTo>
                    <a:pt x="72" y="89"/>
                  </a:lnTo>
                  <a:lnTo>
                    <a:pt x="84" y="61"/>
                  </a:lnTo>
                  <a:lnTo>
                    <a:pt x="92" y="48"/>
                  </a:lnTo>
                  <a:lnTo>
                    <a:pt x="99" y="34"/>
                  </a:lnTo>
                  <a:lnTo>
                    <a:pt x="107" y="21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18" y="8"/>
                  </a:lnTo>
                  <a:lnTo>
                    <a:pt x="118" y="6"/>
                  </a:lnTo>
                  <a:lnTo>
                    <a:pt x="115" y="2"/>
                  </a:lnTo>
                  <a:lnTo>
                    <a:pt x="114" y="1"/>
                  </a:lnTo>
                  <a:lnTo>
                    <a:pt x="113" y="0"/>
                  </a:lnTo>
                  <a:lnTo>
                    <a:pt x="111" y="1"/>
                  </a:lnTo>
                  <a:lnTo>
                    <a:pt x="109" y="2"/>
                  </a:lnTo>
                  <a:lnTo>
                    <a:pt x="10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18" name="Freeform 899"/>
            <p:cNvSpPr/>
            <p:nvPr/>
          </p:nvSpPr>
          <p:spPr bwMode="auto">
            <a:xfrm>
              <a:off x="4746625" y="1630363"/>
              <a:ext cx="68263" cy="120650"/>
            </a:xfrm>
            <a:custGeom>
              <a:avLst/>
              <a:gdLst/>
              <a:ahLst/>
              <a:cxnLst>
                <a:cxn ang="0">
                  <a:pos x="119" y="3"/>
                </a:cxn>
                <a:cxn ang="0">
                  <a:pos x="119" y="3"/>
                </a:cxn>
                <a:cxn ang="0">
                  <a:pos x="118" y="10"/>
                </a:cxn>
                <a:cxn ang="0">
                  <a:pos x="116" y="16"/>
                </a:cxn>
                <a:cxn ang="0">
                  <a:pos x="109" y="29"/>
                </a:cxn>
                <a:cxn ang="0">
                  <a:pos x="96" y="54"/>
                </a:cxn>
                <a:cxn ang="0">
                  <a:pos x="96" y="54"/>
                </a:cxn>
                <a:cxn ang="0">
                  <a:pos x="86" y="69"/>
                </a:cxn>
                <a:cxn ang="0">
                  <a:pos x="77" y="84"/>
                </a:cxn>
                <a:cxn ang="0">
                  <a:pos x="58" y="112"/>
                </a:cxn>
                <a:cxn ang="0">
                  <a:pos x="58" y="112"/>
                </a:cxn>
                <a:cxn ang="0">
                  <a:pos x="43" y="137"/>
                </a:cxn>
                <a:cxn ang="0">
                  <a:pos x="27" y="161"/>
                </a:cxn>
                <a:cxn ang="0">
                  <a:pos x="20" y="174"/>
                </a:cxn>
                <a:cxn ang="0">
                  <a:pos x="14" y="187"/>
                </a:cxn>
                <a:cxn ang="0">
                  <a:pos x="9" y="201"/>
                </a:cxn>
                <a:cxn ang="0">
                  <a:pos x="4" y="214"/>
                </a:cxn>
                <a:cxn ang="0">
                  <a:pos x="4" y="214"/>
                </a:cxn>
                <a:cxn ang="0">
                  <a:pos x="2" y="215"/>
                </a:cxn>
                <a:cxn ang="0">
                  <a:pos x="0" y="218"/>
                </a:cxn>
                <a:cxn ang="0">
                  <a:pos x="0" y="222"/>
                </a:cxn>
                <a:cxn ang="0">
                  <a:pos x="0" y="222"/>
                </a:cxn>
                <a:cxn ang="0">
                  <a:pos x="2" y="224"/>
                </a:cxn>
                <a:cxn ang="0">
                  <a:pos x="3" y="226"/>
                </a:cxn>
                <a:cxn ang="0">
                  <a:pos x="5" y="228"/>
                </a:cxn>
                <a:cxn ang="0">
                  <a:pos x="9" y="226"/>
                </a:cxn>
                <a:cxn ang="0">
                  <a:pos x="10" y="225"/>
                </a:cxn>
                <a:cxn ang="0">
                  <a:pos x="10" y="224"/>
                </a:cxn>
                <a:cxn ang="0">
                  <a:pos x="10" y="224"/>
                </a:cxn>
                <a:cxn ang="0">
                  <a:pos x="15" y="208"/>
                </a:cxn>
                <a:cxn ang="0">
                  <a:pos x="22" y="192"/>
                </a:cxn>
                <a:cxn ang="0">
                  <a:pos x="29" y="176"/>
                </a:cxn>
                <a:cxn ang="0">
                  <a:pos x="39" y="160"/>
                </a:cxn>
                <a:cxn ang="0">
                  <a:pos x="57" y="130"/>
                </a:cxn>
                <a:cxn ang="0">
                  <a:pos x="76" y="101"/>
                </a:cxn>
                <a:cxn ang="0">
                  <a:pos x="76" y="101"/>
                </a:cxn>
                <a:cxn ang="0">
                  <a:pos x="94" y="74"/>
                </a:cxn>
                <a:cxn ang="0">
                  <a:pos x="103" y="59"/>
                </a:cxn>
                <a:cxn ang="0">
                  <a:pos x="111" y="44"/>
                </a:cxn>
                <a:cxn ang="0">
                  <a:pos x="111" y="44"/>
                </a:cxn>
                <a:cxn ang="0">
                  <a:pos x="116" y="34"/>
                </a:cxn>
                <a:cxn ang="0">
                  <a:pos x="121" y="25"/>
                </a:cxn>
                <a:cxn ang="0">
                  <a:pos x="125" y="16"/>
                </a:cxn>
                <a:cxn ang="0">
                  <a:pos x="128" y="12"/>
                </a:cxn>
                <a:cxn ang="0">
                  <a:pos x="129" y="6"/>
                </a:cxn>
                <a:cxn ang="0">
                  <a:pos x="129" y="6"/>
                </a:cxn>
                <a:cxn ang="0">
                  <a:pos x="129" y="4"/>
                </a:cxn>
                <a:cxn ang="0">
                  <a:pos x="128" y="2"/>
                </a:cxn>
                <a:cxn ang="0">
                  <a:pos x="124" y="0"/>
                </a:cxn>
                <a:cxn ang="0">
                  <a:pos x="123" y="0"/>
                </a:cxn>
                <a:cxn ang="0">
                  <a:pos x="121" y="0"/>
                </a:cxn>
                <a:cxn ang="0">
                  <a:pos x="120" y="1"/>
                </a:cxn>
                <a:cxn ang="0">
                  <a:pos x="119" y="3"/>
                </a:cxn>
                <a:cxn ang="0">
                  <a:pos x="119" y="3"/>
                </a:cxn>
              </a:cxnLst>
              <a:rect l="0" t="0" r="r" b="b"/>
              <a:pathLst>
                <a:path w="129" h="228">
                  <a:moveTo>
                    <a:pt x="119" y="3"/>
                  </a:moveTo>
                  <a:lnTo>
                    <a:pt x="119" y="3"/>
                  </a:lnTo>
                  <a:lnTo>
                    <a:pt x="118" y="10"/>
                  </a:lnTo>
                  <a:lnTo>
                    <a:pt x="116" y="16"/>
                  </a:lnTo>
                  <a:lnTo>
                    <a:pt x="109" y="29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86" y="69"/>
                  </a:lnTo>
                  <a:lnTo>
                    <a:pt x="77" y="84"/>
                  </a:lnTo>
                  <a:lnTo>
                    <a:pt x="58" y="112"/>
                  </a:lnTo>
                  <a:lnTo>
                    <a:pt x="58" y="112"/>
                  </a:lnTo>
                  <a:lnTo>
                    <a:pt x="43" y="137"/>
                  </a:lnTo>
                  <a:lnTo>
                    <a:pt x="27" y="161"/>
                  </a:lnTo>
                  <a:lnTo>
                    <a:pt x="20" y="174"/>
                  </a:lnTo>
                  <a:lnTo>
                    <a:pt x="14" y="187"/>
                  </a:lnTo>
                  <a:lnTo>
                    <a:pt x="9" y="201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5"/>
                  </a:lnTo>
                  <a:lnTo>
                    <a:pt x="0" y="218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2" y="224"/>
                  </a:lnTo>
                  <a:lnTo>
                    <a:pt x="3" y="226"/>
                  </a:lnTo>
                  <a:lnTo>
                    <a:pt x="5" y="228"/>
                  </a:lnTo>
                  <a:lnTo>
                    <a:pt x="9" y="226"/>
                  </a:lnTo>
                  <a:lnTo>
                    <a:pt x="10" y="225"/>
                  </a:lnTo>
                  <a:lnTo>
                    <a:pt x="10" y="224"/>
                  </a:lnTo>
                  <a:lnTo>
                    <a:pt x="10" y="224"/>
                  </a:lnTo>
                  <a:lnTo>
                    <a:pt x="15" y="208"/>
                  </a:lnTo>
                  <a:lnTo>
                    <a:pt x="22" y="192"/>
                  </a:lnTo>
                  <a:lnTo>
                    <a:pt x="29" y="176"/>
                  </a:lnTo>
                  <a:lnTo>
                    <a:pt x="39" y="160"/>
                  </a:lnTo>
                  <a:lnTo>
                    <a:pt x="57" y="130"/>
                  </a:lnTo>
                  <a:lnTo>
                    <a:pt x="76" y="101"/>
                  </a:lnTo>
                  <a:lnTo>
                    <a:pt x="76" y="101"/>
                  </a:lnTo>
                  <a:lnTo>
                    <a:pt x="94" y="74"/>
                  </a:lnTo>
                  <a:lnTo>
                    <a:pt x="103" y="59"/>
                  </a:lnTo>
                  <a:lnTo>
                    <a:pt x="111" y="44"/>
                  </a:lnTo>
                  <a:lnTo>
                    <a:pt x="111" y="44"/>
                  </a:lnTo>
                  <a:lnTo>
                    <a:pt x="116" y="34"/>
                  </a:lnTo>
                  <a:lnTo>
                    <a:pt x="121" y="25"/>
                  </a:lnTo>
                  <a:lnTo>
                    <a:pt x="125" y="16"/>
                  </a:lnTo>
                  <a:lnTo>
                    <a:pt x="128" y="12"/>
                  </a:lnTo>
                  <a:lnTo>
                    <a:pt x="129" y="6"/>
                  </a:lnTo>
                  <a:lnTo>
                    <a:pt x="129" y="6"/>
                  </a:lnTo>
                  <a:lnTo>
                    <a:pt x="129" y="4"/>
                  </a:lnTo>
                  <a:lnTo>
                    <a:pt x="128" y="2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121" y="0"/>
                  </a:lnTo>
                  <a:lnTo>
                    <a:pt x="120" y="1"/>
                  </a:lnTo>
                  <a:lnTo>
                    <a:pt x="119" y="3"/>
                  </a:lnTo>
                  <a:lnTo>
                    <a:pt x="1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19" name="Freeform 900"/>
            <p:cNvSpPr/>
            <p:nvPr/>
          </p:nvSpPr>
          <p:spPr bwMode="auto">
            <a:xfrm>
              <a:off x="4746625" y="1685925"/>
              <a:ext cx="85725" cy="127000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130" y="34"/>
                </a:cxn>
                <a:cxn ang="0">
                  <a:pos x="119" y="49"/>
                </a:cxn>
                <a:cxn ang="0">
                  <a:pos x="109" y="67"/>
                </a:cxn>
                <a:cxn ang="0">
                  <a:pos x="109" y="67"/>
                </a:cxn>
                <a:cxn ang="0">
                  <a:pos x="89" y="101"/>
                </a:cxn>
                <a:cxn ang="0">
                  <a:pos x="69" y="135"/>
                </a:cxn>
                <a:cxn ang="0">
                  <a:pos x="69" y="135"/>
                </a:cxn>
                <a:cxn ang="0">
                  <a:pos x="57" y="151"/>
                </a:cxn>
                <a:cxn ang="0">
                  <a:pos x="45" y="167"/>
                </a:cxn>
                <a:cxn ang="0">
                  <a:pos x="33" y="183"/>
                </a:cxn>
                <a:cxn ang="0">
                  <a:pos x="20" y="199"/>
                </a:cxn>
                <a:cxn ang="0">
                  <a:pos x="20" y="199"/>
                </a:cxn>
                <a:cxn ang="0">
                  <a:pos x="13" y="208"/>
                </a:cxn>
                <a:cxn ang="0">
                  <a:pos x="6" y="217"/>
                </a:cxn>
                <a:cxn ang="0">
                  <a:pos x="4" y="222"/>
                </a:cxn>
                <a:cxn ang="0">
                  <a:pos x="2" y="227"/>
                </a:cxn>
                <a:cxn ang="0">
                  <a:pos x="0" y="232"/>
                </a:cxn>
                <a:cxn ang="0">
                  <a:pos x="2" y="237"/>
                </a:cxn>
                <a:cxn ang="0">
                  <a:pos x="2" y="237"/>
                </a:cxn>
                <a:cxn ang="0">
                  <a:pos x="2" y="239"/>
                </a:cxn>
                <a:cxn ang="0">
                  <a:pos x="4" y="240"/>
                </a:cxn>
                <a:cxn ang="0">
                  <a:pos x="5" y="241"/>
                </a:cxn>
                <a:cxn ang="0">
                  <a:pos x="7" y="241"/>
                </a:cxn>
                <a:cxn ang="0">
                  <a:pos x="9" y="240"/>
                </a:cxn>
                <a:cxn ang="0">
                  <a:pos x="10" y="239"/>
                </a:cxn>
                <a:cxn ang="0">
                  <a:pos x="11" y="237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0" y="232"/>
                </a:cxn>
                <a:cxn ang="0">
                  <a:pos x="11" y="229"/>
                </a:cxn>
                <a:cxn ang="0">
                  <a:pos x="14" y="222"/>
                </a:cxn>
                <a:cxn ang="0">
                  <a:pos x="19" y="214"/>
                </a:cxn>
                <a:cxn ang="0">
                  <a:pos x="25" y="205"/>
                </a:cxn>
                <a:cxn ang="0">
                  <a:pos x="38" y="190"/>
                </a:cxn>
                <a:cxn ang="0">
                  <a:pos x="47" y="179"/>
                </a:cxn>
                <a:cxn ang="0">
                  <a:pos x="47" y="179"/>
                </a:cxn>
                <a:cxn ang="0">
                  <a:pos x="67" y="152"/>
                </a:cxn>
                <a:cxn ang="0">
                  <a:pos x="77" y="139"/>
                </a:cxn>
                <a:cxn ang="0">
                  <a:pos x="85" y="125"/>
                </a:cxn>
                <a:cxn ang="0">
                  <a:pos x="85" y="125"/>
                </a:cxn>
                <a:cxn ang="0">
                  <a:pos x="104" y="95"/>
                </a:cxn>
                <a:cxn ang="0">
                  <a:pos x="120" y="64"/>
                </a:cxn>
                <a:cxn ang="0">
                  <a:pos x="120" y="64"/>
                </a:cxn>
                <a:cxn ang="0">
                  <a:pos x="130" y="49"/>
                </a:cxn>
                <a:cxn ang="0">
                  <a:pos x="140" y="35"/>
                </a:cxn>
                <a:cxn ang="0">
                  <a:pos x="162" y="7"/>
                </a:cxn>
                <a:cxn ang="0">
                  <a:pos x="162" y="7"/>
                </a:cxn>
                <a:cxn ang="0">
                  <a:pos x="163" y="5"/>
                </a:cxn>
                <a:cxn ang="0">
                  <a:pos x="163" y="3"/>
                </a:cxn>
                <a:cxn ang="0">
                  <a:pos x="162" y="2"/>
                </a:cxn>
                <a:cxn ang="0">
                  <a:pos x="161" y="1"/>
                </a:cxn>
                <a:cxn ang="0">
                  <a:pos x="156" y="0"/>
                </a:cxn>
                <a:cxn ang="0">
                  <a:pos x="154" y="1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241">
                  <a:moveTo>
                    <a:pt x="153" y="2"/>
                  </a:moveTo>
                  <a:lnTo>
                    <a:pt x="153" y="2"/>
                  </a:lnTo>
                  <a:lnTo>
                    <a:pt x="130" y="34"/>
                  </a:lnTo>
                  <a:lnTo>
                    <a:pt x="119" y="49"/>
                  </a:lnTo>
                  <a:lnTo>
                    <a:pt x="109" y="67"/>
                  </a:lnTo>
                  <a:lnTo>
                    <a:pt x="109" y="67"/>
                  </a:lnTo>
                  <a:lnTo>
                    <a:pt x="89" y="101"/>
                  </a:lnTo>
                  <a:lnTo>
                    <a:pt x="69" y="135"/>
                  </a:lnTo>
                  <a:lnTo>
                    <a:pt x="69" y="135"/>
                  </a:lnTo>
                  <a:lnTo>
                    <a:pt x="57" y="151"/>
                  </a:lnTo>
                  <a:lnTo>
                    <a:pt x="45" y="167"/>
                  </a:lnTo>
                  <a:lnTo>
                    <a:pt x="33" y="183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3" y="208"/>
                  </a:lnTo>
                  <a:lnTo>
                    <a:pt x="6" y="217"/>
                  </a:lnTo>
                  <a:lnTo>
                    <a:pt x="4" y="222"/>
                  </a:lnTo>
                  <a:lnTo>
                    <a:pt x="2" y="227"/>
                  </a:lnTo>
                  <a:lnTo>
                    <a:pt x="0" y="232"/>
                  </a:lnTo>
                  <a:lnTo>
                    <a:pt x="2" y="237"/>
                  </a:lnTo>
                  <a:lnTo>
                    <a:pt x="2" y="237"/>
                  </a:lnTo>
                  <a:lnTo>
                    <a:pt x="2" y="239"/>
                  </a:lnTo>
                  <a:lnTo>
                    <a:pt x="4" y="240"/>
                  </a:lnTo>
                  <a:lnTo>
                    <a:pt x="5" y="241"/>
                  </a:lnTo>
                  <a:lnTo>
                    <a:pt x="7" y="241"/>
                  </a:lnTo>
                  <a:lnTo>
                    <a:pt x="9" y="240"/>
                  </a:lnTo>
                  <a:lnTo>
                    <a:pt x="10" y="239"/>
                  </a:lnTo>
                  <a:lnTo>
                    <a:pt x="11" y="237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0" y="232"/>
                  </a:lnTo>
                  <a:lnTo>
                    <a:pt x="11" y="229"/>
                  </a:lnTo>
                  <a:lnTo>
                    <a:pt x="14" y="222"/>
                  </a:lnTo>
                  <a:lnTo>
                    <a:pt x="19" y="214"/>
                  </a:lnTo>
                  <a:lnTo>
                    <a:pt x="25" y="205"/>
                  </a:lnTo>
                  <a:lnTo>
                    <a:pt x="38" y="190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67" y="152"/>
                  </a:lnTo>
                  <a:lnTo>
                    <a:pt x="77" y="139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4" y="95"/>
                  </a:lnTo>
                  <a:lnTo>
                    <a:pt x="120" y="64"/>
                  </a:lnTo>
                  <a:lnTo>
                    <a:pt x="120" y="64"/>
                  </a:lnTo>
                  <a:lnTo>
                    <a:pt x="130" y="49"/>
                  </a:lnTo>
                  <a:lnTo>
                    <a:pt x="140" y="3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3" y="5"/>
                  </a:lnTo>
                  <a:lnTo>
                    <a:pt x="163" y="3"/>
                  </a:lnTo>
                  <a:lnTo>
                    <a:pt x="162" y="2"/>
                  </a:lnTo>
                  <a:lnTo>
                    <a:pt x="161" y="1"/>
                  </a:lnTo>
                  <a:lnTo>
                    <a:pt x="156" y="0"/>
                  </a:lnTo>
                  <a:lnTo>
                    <a:pt x="154" y="1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20" name="Freeform 901"/>
            <p:cNvSpPr/>
            <p:nvPr/>
          </p:nvSpPr>
          <p:spPr bwMode="auto">
            <a:xfrm>
              <a:off x="4772025" y="1747838"/>
              <a:ext cx="61913" cy="90488"/>
            </a:xfrm>
            <a:custGeom>
              <a:avLst/>
              <a:gdLst/>
              <a:ahLst/>
              <a:cxnLst>
                <a:cxn ang="0">
                  <a:pos x="109" y="3"/>
                </a:cxn>
                <a:cxn ang="0">
                  <a:pos x="109" y="3"/>
                </a:cxn>
                <a:cxn ang="0">
                  <a:pos x="105" y="12"/>
                </a:cxn>
                <a:cxn ang="0">
                  <a:pos x="101" y="21"/>
                </a:cxn>
                <a:cxn ang="0">
                  <a:pos x="95" y="29"/>
                </a:cxn>
                <a:cxn ang="0">
                  <a:pos x="88" y="38"/>
                </a:cxn>
                <a:cxn ang="0">
                  <a:pos x="74" y="53"/>
                </a:cxn>
                <a:cxn ang="0">
                  <a:pos x="67" y="61"/>
                </a:cxn>
                <a:cxn ang="0">
                  <a:pos x="62" y="69"/>
                </a:cxn>
                <a:cxn ang="0">
                  <a:pos x="62" y="69"/>
                </a:cxn>
                <a:cxn ang="0">
                  <a:pos x="29" y="114"/>
                </a:cxn>
                <a:cxn ang="0">
                  <a:pos x="13" y="138"/>
                </a:cxn>
                <a:cxn ang="0">
                  <a:pos x="6" y="150"/>
                </a:cxn>
                <a:cxn ang="0">
                  <a:pos x="0" y="164"/>
                </a:cxn>
                <a:cxn ang="0">
                  <a:pos x="0" y="164"/>
                </a:cxn>
                <a:cxn ang="0">
                  <a:pos x="0" y="166"/>
                </a:cxn>
                <a:cxn ang="0">
                  <a:pos x="0" y="168"/>
                </a:cxn>
                <a:cxn ang="0">
                  <a:pos x="2" y="170"/>
                </a:cxn>
                <a:cxn ang="0">
                  <a:pos x="4" y="171"/>
                </a:cxn>
                <a:cxn ang="0">
                  <a:pos x="5" y="171"/>
                </a:cxn>
                <a:cxn ang="0">
                  <a:pos x="7" y="170"/>
                </a:cxn>
                <a:cxn ang="0">
                  <a:pos x="8" y="168"/>
                </a:cxn>
                <a:cxn ang="0">
                  <a:pos x="8" y="168"/>
                </a:cxn>
                <a:cxn ang="0">
                  <a:pos x="15" y="155"/>
                </a:cxn>
                <a:cxn ang="0">
                  <a:pos x="22" y="143"/>
                </a:cxn>
                <a:cxn ang="0">
                  <a:pos x="36" y="119"/>
                </a:cxn>
                <a:cxn ang="0">
                  <a:pos x="53" y="96"/>
                </a:cxn>
                <a:cxn ang="0">
                  <a:pos x="70" y="74"/>
                </a:cxn>
                <a:cxn ang="0">
                  <a:pos x="70" y="74"/>
                </a:cxn>
                <a:cxn ang="0">
                  <a:pos x="83" y="58"/>
                </a:cxn>
                <a:cxn ang="0">
                  <a:pos x="97" y="42"/>
                </a:cxn>
                <a:cxn ang="0">
                  <a:pos x="103" y="32"/>
                </a:cxn>
                <a:cxn ang="0">
                  <a:pos x="110" y="24"/>
                </a:cxn>
                <a:cxn ang="0">
                  <a:pos x="115" y="15"/>
                </a:cxn>
                <a:cxn ang="0">
                  <a:pos x="118" y="6"/>
                </a:cxn>
                <a:cxn ang="0">
                  <a:pos x="118" y="6"/>
                </a:cxn>
                <a:cxn ang="0">
                  <a:pos x="118" y="3"/>
                </a:cxn>
                <a:cxn ang="0">
                  <a:pos x="117" y="2"/>
                </a:cxn>
                <a:cxn ang="0">
                  <a:pos x="116" y="0"/>
                </a:cxn>
                <a:cxn ang="0">
                  <a:pos x="115" y="0"/>
                </a:cxn>
                <a:cxn ang="0">
                  <a:pos x="113" y="0"/>
                </a:cxn>
                <a:cxn ang="0">
                  <a:pos x="111" y="0"/>
                </a:cxn>
                <a:cxn ang="0">
                  <a:pos x="110" y="1"/>
                </a:cxn>
                <a:cxn ang="0">
                  <a:pos x="109" y="3"/>
                </a:cxn>
                <a:cxn ang="0">
                  <a:pos x="109" y="3"/>
                </a:cxn>
              </a:cxnLst>
              <a:rect l="0" t="0" r="r" b="b"/>
              <a:pathLst>
                <a:path w="118" h="171">
                  <a:moveTo>
                    <a:pt x="109" y="3"/>
                  </a:moveTo>
                  <a:lnTo>
                    <a:pt x="109" y="3"/>
                  </a:lnTo>
                  <a:lnTo>
                    <a:pt x="105" y="12"/>
                  </a:lnTo>
                  <a:lnTo>
                    <a:pt x="101" y="21"/>
                  </a:lnTo>
                  <a:lnTo>
                    <a:pt x="95" y="29"/>
                  </a:lnTo>
                  <a:lnTo>
                    <a:pt x="88" y="38"/>
                  </a:lnTo>
                  <a:lnTo>
                    <a:pt x="74" y="53"/>
                  </a:lnTo>
                  <a:lnTo>
                    <a:pt x="67" y="61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29" y="114"/>
                  </a:lnTo>
                  <a:lnTo>
                    <a:pt x="13" y="138"/>
                  </a:lnTo>
                  <a:lnTo>
                    <a:pt x="6" y="150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2" y="170"/>
                  </a:lnTo>
                  <a:lnTo>
                    <a:pt x="4" y="171"/>
                  </a:lnTo>
                  <a:lnTo>
                    <a:pt x="5" y="171"/>
                  </a:lnTo>
                  <a:lnTo>
                    <a:pt x="7" y="170"/>
                  </a:lnTo>
                  <a:lnTo>
                    <a:pt x="8" y="168"/>
                  </a:lnTo>
                  <a:lnTo>
                    <a:pt x="8" y="168"/>
                  </a:lnTo>
                  <a:lnTo>
                    <a:pt x="15" y="155"/>
                  </a:lnTo>
                  <a:lnTo>
                    <a:pt x="22" y="143"/>
                  </a:lnTo>
                  <a:lnTo>
                    <a:pt x="36" y="119"/>
                  </a:lnTo>
                  <a:lnTo>
                    <a:pt x="53" y="9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83" y="58"/>
                  </a:lnTo>
                  <a:lnTo>
                    <a:pt x="97" y="42"/>
                  </a:lnTo>
                  <a:lnTo>
                    <a:pt x="103" y="32"/>
                  </a:lnTo>
                  <a:lnTo>
                    <a:pt x="110" y="24"/>
                  </a:lnTo>
                  <a:lnTo>
                    <a:pt x="115" y="15"/>
                  </a:lnTo>
                  <a:lnTo>
                    <a:pt x="118" y="6"/>
                  </a:lnTo>
                  <a:lnTo>
                    <a:pt x="118" y="6"/>
                  </a:lnTo>
                  <a:lnTo>
                    <a:pt x="118" y="3"/>
                  </a:lnTo>
                  <a:lnTo>
                    <a:pt x="117" y="2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3" y="0"/>
                  </a:lnTo>
                  <a:lnTo>
                    <a:pt x="111" y="0"/>
                  </a:lnTo>
                  <a:lnTo>
                    <a:pt x="110" y="1"/>
                  </a:lnTo>
                  <a:lnTo>
                    <a:pt x="109" y="3"/>
                  </a:lnTo>
                  <a:lnTo>
                    <a:pt x="10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21" name="Freeform 902"/>
            <p:cNvSpPr>
              <a:spLocks noEditPoints="1"/>
            </p:cNvSpPr>
            <p:nvPr/>
          </p:nvSpPr>
          <p:spPr bwMode="auto">
            <a:xfrm>
              <a:off x="4194175" y="1665288"/>
              <a:ext cx="217488" cy="206375"/>
            </a:xfrm>
            <a:custGeom>
              <a:avLst/>
              <a:gdLst/>
              <a:ahLst/>
              <a:cxnLst>
                <a:cxn ang="0">
                  <a:pos x="213" y="391"/>
                </a:cxn>
                <a:cxn ang="0">
                  <a:pos x="160" y="381"/>
                </a:cxn>
                <a:cxn ang="0">
                  <a:pos x="109" y="359"/>
                </a:cxn>
                <a:cxn ang="0">
                  <a:pos x="63" y="328"/>
                </a:cxn>
                <a:cxn ang="0">
                  <a:pos x="27" y="289"/>
                </a:cxn>
                <a:cxn ang="0">
                  <a:pos x="5" y="241"/>
                </a:cxn>
                <a:cxn ang="0">
                  <a:pos x="1" y="216"/>
                </a:cxn>
                <a:cxn ang="0">
                  <a:pos x="0" y="182"/>
                </a:cxn>
                <a:cxn ang="0">
                  <a:pos x="6" y="151"/>
                </a:cxn>
                <a:cxn ang="0">
                  <a:pos x="29" y="103"/>
                </a:cxn>
                <a:cxn ang="0">
                  <a:pos x="46" y="80"/>
                </a:cxn>
                <a:cxn ang="0">
                  <a:pos x="75" y="52"/>
                </a:cxn>
                <a:cxn ang="0">
                  <a:pos x="109" y="30"/>
                </a:cxn>
                <a:cxn ang="0">
                  <a:pos x="146" y="14"/>
                </a:cxn>
                <a:cxn ang="0">
                  <a:pos x="186" y="3"/>
                </a:cxn>
                <a:cxn ang="0">
                  <a:pos x="227" y="0"/>
                </a:cxn>
                <a:cxn ang="0">
                  <a:pos x="234" y="0"/>
                </a:cxn>
                <a:cxn ang="0">
                  <a:pos x="246" y="5"/>
                </a:cxn>
                <a:cxn ang="0">
                  <a:pos x="267" y="6"/>
                </a:cxn>
                <a:cxn ang="0">
                  <a:pos x="312" y="18"/>
                </a:cxn>
                <a:cxn ang="0">
                  <a:pos x="348" y="41"/>
                </a:cxn>
                <a:cxn ang="0">
                  <a:pos x="376" y="72"/>
                </a:cxn>
                <a:cxn ang="0">
                  <a:pos x="396" y="108"/>
                </a:cxn>
                <a:cxn ang="0">
                  <a:pos x="407" y="146"/>
                </a:cxn>
                <a:cxn ang="0">
                  <a:pos x="411" y="179"/>
                </a:cxn>
                <a:cxn ang="0">
                  <a:pos x="408" y="230"/>
                </a:cxn>
                <a:cxn ang="0">
                  <a:pos x="395" y="278"/>
                </a:cxn>
                <a:cxn ang="0">
                  <a:pos x="369" y="324"/>
                </a:cxn>
                <a:cxn ang="0">
                  <a:pos x="331" y="360"/>
                </a:cxn>
                <a:cxn ang="0">
                  <a:pos x="299" y="378"/>
                </a:cxn>
                <a:cxn ang="0">
                  <a:pos x="249" y="390"/>
                </a:cxn>
                <a:cxn ang="0">
                  <a:pos x="203" y="45"/>
                </a:cxn>
                <a:cxn ang="0">
                  <a:pos x="178" y="51"/>
                </a:cxn>
                <a:cxn ang="0">
                  <a:pos x="141" y="65"/>
                </a:cxn>
                <a:cxn ang="0">
                  <a:pos x="106" y="87"/>
                </a:cxn>
                <a:cxn ang="0">
                  <a:pos x="75" y="113"/>
                </a:cxn>
                <a:cxn ang="0">
                  <a:pos x="52" y="144"/>
                </a:cxn>
                <a:cxn ang="0">
                  <a:pos x="42" y="167"/>
                </a:cxn>
                <a:cxn ang="0">
                  <a:pos x="37" y="203"/>
                </a:cxn>
                <a:cxn ang="0">
                  <a:pos x="47" y="239"/>
                </a:cxn>
                <a:cxn ang="0">
                  <a:pos x="60" y="263"/>
                </a:cxn>
                <a:cxn ang="0">
                  <a:pos x="75" y="278"/>
                </a:cxn>
                <a:cxn ang="0">
                  <a:pos x="125" y="316"/>
                </a:cxn>
                <a:cxn ang="0">
                  <a:pos x="188" y="344"/>
                </a:cxn>
                <a:cxn ang="0">
                  <a:pos x="222" y="350"/>
                </a:cxn>
                <a:cxn ang="0">
                  <a:pos x="245" y="350"/>
                </a:cxn>
                <a:cxn ang="0">
                  <a:pos x="278" y="342"/>
                </a:cxn>
                <a:cxn ang="0">
                  <a:pos x="306" y="327"/>
                </a:cxn>
                <a:cxn ang="0">
                  <a:pos x="324" y="310"/>
                </a:cxn>
                <a:cxn ang="0">
                  <a:pos x="346" y="278"/>
                </a:cxn>
                <a:cxn ang="0">
                  <a:pos x="362" y="241"/>
                </a:cxn>
                <a:cxn ang="0">
                  <a:pos x="370" y="203"/>
                </a:cxn>
                <a:cxn ang="0">
                  <a:pos x="369" y="164"/>
                </a:cxn>
                <a:cxn ang="0">
                  <a:pos x="359" y="126"/>
                </a:cxn>
                <a:cxn ang="0">
                  <a:pos x="350" y="108"/>
                </a:cxn>
                <a:cxn ang="0">
                  <a:pos x="334" y="85"/>
                </a:cxn>
                <a:cxn ang="0">
                  <a:pos x="313" y="68"/>
                </a:cxn>
                <a:cxn ang="0">
                  <a:pos x="289" y="55"/>
                </a:cxn>
                <a:cxn ang="0">
                  <a:pos x="262" y="48"/>
                </a:cxn>
                <a:cxn ang="0">
                  <a:pos x="241" y="47"/>
                </a:cxn>
                <a:cxn ang="0">
                  <a:pos x="218" y="49"/>
                </a:cxn>
                <a:cxn ang="0">
                  <a:pos x="210" y="47"/>
                </a:cxn>
              </a:cxnLst>
              <a:rect l="0" t="0" r="r" b="b"/>
              <a:pathLst>
                <a:path w="411" h="391">
                  <a:moveTo>
                    <a:pt x="231" y="391"/>
                  </a:moveTo>
                  <a:lnTo>
                    <a:pt x="231" y="391"/>
                  </a:lnTo>
                  <a:lnTo>
                    <a:pt x="213" y="391"/>
                  </a:lnTo>
                  <a:lnTo>
                    <a:pt x="195" y="389"/>
                  </a:lnTo>
                  <a:lnTo>
                    <a:pt x="178" y="385"/>
                  </a:lnTo>
                  <a:lnTo>
                    <a:pt x="160" y="381"/>
                  </a:lnTo>
                  <a:lnTo>
                    <a:pt x="143" y="374"/>
                  </a:lnTo>
                  <a:lnTo>
                    <a:pt x="125" y="367"/>
                  </a:lnTo>
                  <a:lnTo>
                    <a:pt x="109" y="359"/>
                  </a:lnTo>
                  <a:lnTo>
                    <a:pt x="92" y="350"/>
                  </a:lnTo>
                  <a:lnTo>
                    <a:pt x="78" y="339"/>
                  </a:lnTo>
                  <a:lnTo>
                    <a:pt x="63" y="328"/>
                  </a:lnTo>
                  <a:lnTo>
                    <a:pt x="50" y="315"/>
                  </a:lnTo>
                  <a:lnTo>
                    <a:pt x="37" y="303"/>
                  </a:lnTo>
                  <a:lnTo>
                    <a:pt x="27" y="289"/>
                  </a:lnTo>
                  <a:lnTo>
                    <a:pt x="18" y="273"/>
                  </a:lnTo>
                  <a:lnTo>
                    <a:pt x="11" y="258"/>
                  </a:lnTo>
                  <a:lnTo>
                    <a:pt x="5" y="241"/>
                  </a:lnTo>
                  <a:lnTo>
                    <a:pt x="5" y="241"/>
                  </a:lnTo>
                  <a:lnTo>
                    <a:pt x="3" y="229"/>
                  </a:lnTo>
                  <a:lnTo>
                    <a:pt x="1" y="216"/>
                  </a:lnTo>
                  <a:lnTo>
                    <a:pt x="0" y="204"/>
                  </a:lnTo>
                  <a:lnTo>
                    <a:pt x="0" y="193"/>
                  </a:lnTo>
                  <a:lnTo>
                    <a:pt x="0" y="182"/>
                  </a:lnTo>
                  <a:lnTo>
                    <a:pt x="1" y="171"/>
                  </a:lnTo>
                  <a:lnTo>
                    <a:pt x="3" y="160"/>
                  </a:lnTo>
                  <a:lnTo>
                    <a:pt x="6" y="151"/>
                  </a:lnTo>
                  <a:lnTo>
                    <a:pt x="13" y="133"/>
                  </a:lnTo>
                  <a:lnTo>
                    <a:pt x="20" y="117"/>
                  </a:lnTo>
                  <a:lnTo>
                    <a:pt x="29" y="103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46" y="80"/>
                  </a:lnTo>
                  <a:lnTo>
                    <a:pt x="55" y="70"/>
                  </a:lnTo>
                  <a:lnTo>
                    <a:pt x="64" y="61"/>
                  </a:lnTo>
                  <a:lnTo>
                    <a:pt x="75" y="52"/>
                  </a:lnTo>
                  <a:lnTo>
                    <a:pt x="86" y="45"/>
                  </a:lnTo>
                  <a:lnTo>
                    <a:pt x="97" y="38"/>
                  </a:lnTo>
                  <a:lnTo>
                    <a:pt x="109" y="30"/>
                  </a:lnTo>
                  <a:lnTo>
                    <a:pt x="121" y="24"/>
                  </a:lnTo>
                  <a:lnTo>
                    <a:pt x="134" y="19"/>
                  </a:lnTo>
                  <a:lnTo>
                    <a:pt x="146" y="14"/>
                  </a:lnTo>
                  <a:lnTo>
                    <a:pt x="159" y="10"/>
                  </a:lnTo>
                  <a:lnTo>
                    <a:pt x="173" y="7"/>
                  </a:lnTo>
                  <a:lnTo>
                    <a:pt x="186" y="3"/>
                  </a:lnTo>
                  <a:lnTo>
                    <a:pt x="200" y="1"/>
                  </a:lnTo>
                  <a:lnTo>
                    <a:pt x="213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1"/>
                  </a:lnTo>
                  <a:lnTo>
                    <a:pt x="243" y="3"/>
                  </a:lnTo>
                  <a:lnTo>
                    <a:pt x="246" y="5"/>
                  </a:lnTo>
                  <a:lnTo>
                    <a:pt x="249" y="5"/>
                  </a:lnTo>
                  <a:lnTo>
                    <a:pt x="249" y="5"/>
                  </a:lnTo>
                  <a:lnTo>
                    <a:pt x="267" y="6"/>
                  </a:lnTo>
                  <a:lnTo>
                    <a:pt x="283" y="9"/>
                  </a:lnTo>
                  <a:lnTo>
                    <a:pt x="299" y="13"/>
                  </a:lnTo>
                  <a:lnTo>
                    <a:pt x="312" y="18"/>
                  </a:lnTo>
                  <a:lnTo>
                    <a:pt x="326" y="24"/>
                  </a:lnTo>
                  <a:lnTo>
                    <a:pt x="338" y="32"/>
                  </a:lnTo>
                  <a:lnTo>
                    <a:pt x="348" y="41"/>
                  </a:lnTo>
                  <a:lnTo>
                    <a:pt x="359" y="50"/>
                  </a:lnTo>
                  <a:lnTo>
                    <a:pt x="368" y="60"/>
                  </a:lnTo>
                  <a:lnTo>
                    <a:pt x="376" y="72"/>
                  </a:lnTo>
                  <a:lnTo>
                    <a:pt x="383" y="83"/>
                  </a:lnTo>
                  <a:lnTo>
                    <a:pt x="390" y="95"/>
                  </a:lnTo>
                  <a:lnTo>
                    <a:pt x="396" y="108"/>
                  </a:lnTo>
                  <a:lnTo>
                    <a:pt x="400" y="120"/>
                  </a:lnTo>
                  <a:lnTo>
                    <a:pt x="404" y="134"/>
                  </a:lnTo>
                  <a:lnTo>
                    <a:pt x="407" y="146"/>
                  </a:lnTo>
                  <a:lnTo>
                    <a:pt x="407" y="146"/>
                  </a:lnTo>
                  <a:lnTo>
                    <a:pt x="409" y="163"/>
                  </a:lnTo>
                  <a:lnTo>
                    <a:pt x="411" y="179"/>
                  </a:lnTo>
                  <a:lnTo>
                    <a:pt x="411" y="196"/>
                  </a:lnTo>
                  <a:lnTo>
                    <a:pt x="410" y="212"/>
                  </a:lnTo>
                  <a:lnTo>
                    <a:pt x="408" y="230"/>
                  </a:lnTo>
                  <a:lnTo>
                    <a:pt x="405" y="246"/>
                  </a:lnTo>
                  <a:lnTo>
                    <a:pt x="400" y="263"/>
                  </a:lnTo>
                  <a:lnTo>
                    <a:pt x="395" y="278"/>
                  </a:lnTo>
                  <a:lnTo>
                    <a:pt x="388" y="295"/>
                  </a:lnTo>
                  <a:lnTo>
                    <a:pt x="378" y="309"/>
                  </a:lnTo>
                  <a:lnTo>
                    <a:pt x="369" y="324"/>
                  </a:lnTo>
                  <a:lnTo>
                    <a:pt x="358" y="337"/>
                  </a:lnTo>
                  <a:lnTo>
                    <a:pt x="345" y="348"/>
                  </a:lnTo>
                  <a:lnTo>
                    <a:pt x="331" y="360"/>
                  </a:lnTo>
                  <a:lnTo>
                    <a:pt x="315" y="370"/>
                  </a:lnTo>
                  <a:lnTo>
                    <a:pt x="299" y="378"/>
                  </a:lnTo>
                  <a:lnTo>
                    <a:pt x="299" y="378"/>
                  </a:lnTo>
                  <a:lnTo>
                    <a:pt x="283" y="384"/>
                  </a:lnTo>
                  <a:lnTo>
                    <a:pt x="267" y="388"/>
                  </a:lnTo>
                  <a:lnTo>
                    <a:pt x="249" y="390"/>
                  </a:lnTo>
                  <a:lnTo>
                    <a:pt x="231" y="391"/>
                  </a:lnTo>
                  <a:lnTo>
                    <a:pt x="231" y="391"/>
                  </a:lnTo>
                  <a:close/>
                  <a:moveTo>
                    <a:pt x="203" y="45"/>
                  </a:moveTo>
                  <a:lnTo>
                    <a:pt x="203" y="45"/>
                  </a:lnTo>
                  <a:lnTo>
                    <a:pt x="190" y="48"/>
                  </a:lnTo>
                  <a:lnTo>
                    <a:pt x="178" y="51"/>
                  </a:lnTo>
                  <a:lnTo>
                    <a:pt x="166" y="55"/>
                  </a:lnTo>
                  <a:lnTo>
                    <a:pt x="153" y="60"/>
                  </a:lnTo>
                  <a:lnTo>
                    <a:pt x="141" y="65"/>
                  </a:lnTo>
                  <a:lnTo>
                    <a:pt x="128" y="72"/>
                  </a:lnTo>
                  <a:lnTo>
                    <a:pt x="117" y="79"/>
                  </a:lnTo>
                  <a:lnTo>
                    <a:pt x="106" y="87"/>
                  </a:lnTo>
                  <a:lnTo>
                    <a:pt x="95" y="95"/>
                  </a:lnTo>
                  <a:lnTo>
                    <a:pt x="85" y="104"/>
                  </a:lnTo>
                  <a:lnTo>
                    <a:pt x="75" y="113"/>
                  </a:lnTo>
                  <a:lnTo>
                    <a:pt x="66" y="123"/>
                  </a:lnTo>
                  <a:lnTo>
                    <a:pt x="58" y="134"/>
                  </a:lnTo>
                  <a:lnTo>
                    <a:pt x="52" y="144"/>
                  </a:lnTo>
                  <a:lnTo>
                    <a:pt x="46" y="155"/>
                  </a:lnTo>
                  <a:lnTo>
                    <a:pt x="42" y="167"/>
                  </a:lnTo>
                  <a:lnTo>
                    <a:pt x="42" y="167"/>
                  </a:lnTo>
                  <a:lnTo>
                    <a:pt x="40" y="178"/>
                  </a:lnTo>
                  <a:lnTo>
                    <a:pt x="37" y="189"/>
                  </a:lnTo>
                  <a:lnTo>
                    <a:pt x="37" y="203"/>
                  </a:lnTo>
                  <a:lnTo>
                    <a:pt x="38" y="217"/>
                  </a:lnTo>
                  <a:lnTo>
                    <a:pt x="44" y="232"/>
                  </a:lnTo>
                  <a:lnTo>
                    <a:pt x="47" y="239"/>
                  </a:lnTo>
                  <a:lnTo>
                    <a:pt x="50" y="247"/>
                  </a:lnTo>
                  <a:lnTo>
                    <a:pt x="55" y="254"/>
                  </a:lnTo>
                  <a:lnTo>
                    <a:pt x="60" y="263"/>
                  </a:lnTo>
                  <a:lnTo>
                    <a:pt x="67" y="270"/>
                  </a:lnTo>
                  <a:lnTo>
                    <a:pt x="75" y="278"/>
                  </a:lnTo>
                  <a:lnTo>
                    <a:pt x="75" y="278"/>
                  </a:lnTo>
                  <a:lnTo>
                    <a:pt x="89" y="292"/>
                  </a:lnTo>
                  <a:lnTo>
                    <a:pt x="107" y="305"/>
                  </a:lnTo>
                  <a:lnTo>
                    <a:pt x="125" y="316"/>
                  </a:lnTo>
                  <a:lnTo>
                    <a:pt x="145" y="328"/>
                  </a:lnTo>
                  <a:lnTo>
                    <a:pt x="167" y="337"/>
                  </a:lnTo>
                  <a:lnTo>
                    <a:pt x="188" y="344"/>
                  </a:lnTo>
                  <a:lnTo>
                    <a:pt x="200" y="346"/>
                  </a:lnTo>
                  <a:lnTo>
                    <a:pt x="211" y="348"/>
                  </a:lnTo>
                  <a:lnTo>
                    <a:pt x="222" y="350"/>
                  </a:lnTo>
                  <a:lnTo>
                    <a:pt x="233" y="351"/>
                  </a:lnTo>
                  <a:lnTo>
                    <a:pt x="233" y="351"/>
                  </a:lnTo>
                  <a:lnTo>
                    <a:pt x="245" y="350"/>
                  </a:lnTo>
                  <a:lnTo>
                    <a:pt x="256" y="348"/>
                  </a:lnTo>
                  <a:lnTo>
                    <a:pt x="267" y="346"/>
                  </a:lnTo>
                  <a:lnTo>
                    <a:pt x="278" y="342"/>
                  </a:lnTo>
                  <a:lnTo>
                    <a:pt x="287" y="338"/>
                  </a:lnTo>
                  <a:lnTo>
                    <a:pt x="297" y="333"/>
                  </a:lnTo>
                  <a:lnTo>
                    <a:pt x="306" y="327"/>
                  </a:lnTo>
                  <a:lnTo>
                    <a:pt x="314" y="320"/>
                  </a:lnTo>
                  <a:lnTo>
                    <a:pt x="314" y="320"/>
                  </a:lnTo>
                  <a:lnTo>
                    <a:pt x="324" y="310"/>
                  </a:lnTo>
                  <a:lnTo>
                    <a:pt x="332" y="300"/>
                  </a:lnTo>
                  <a:lnTo>
                    <a:pt x="340" y="290"/>
                  </a:lnTo>
                  <a:lnTo>
                    <a:pt x="346" y="278"/>
                  </a:lnTo>
                  <a:lnTo>
                    <a:pt x="352" y="266"/>
                  </a:lnTo>
                  <a:lnTo>
                    <a:pt x="358" y="254"/>
                  </a:lnTo>
                  <a:lnTo>
                    <a:pt x="362" y="241"/>
                  </a:lnTo>
                  <a:lnTo>
                    <a:pt x="366" y="229"/>
                  </a:lnTo>
                  <a:lnTo>
                    <a:pt x="368" y="215"/>
                  </a:lnTo>
                  <a:lnTo>
                    <a:pt x="370" y="203"/>
                  </a:lnTo>
                  <a:lnTo>
                    <a:pt x="370" y="189"/>
                  </a:lnTo>
                  <a:lnTo>
                    <a:pt x="370" y="176"/>
                  </a:lnTo>
                  <a:lnTo>
                    <a:pt x="369" y="164"/>
                  </a:lnTo>
                  <a:lnTo>
                    <a:pt x="367" y="151"/>
                  </a:lnTo>
                  <a:lnTo>
                    <a:pt x="364" y="138"/>
                  </a:lnTo>
                  <a:lnTo>
                    <a:pt x="359" y="126"/>
                  </a:lnTo>
                  <a:lnTo>
                    <a:pt x="359" y="126"/>
                  </a:lnTo>
                  <a:lnTo>
                    <a:pt x="356" y="117"/>
                  </a:lnTo>
                  <a:lnTo>
                    <a:pt x="350" y="108"/>
                  </a:lnTo>
                  <a:lnTo>
                    <a:pt x="345" y="101"/>
                  </a:lnTo>
                  <a:lnTo>
                    <a:pt x="340" y="92"/>
                  </a:lnTo>
                  <a:lnTo>
                    <a:pt x="334" y="85"/>
                  </a:lnTo>
                  <a:lnTo>
                    <a:pt x="328" y="79"/>
                  </a:lnTo>
                  <a:lnTo>
                    <a:pt x="320" y="73"/>
                  </a:lnTo>
                  <a:lnTo>
                    <a:pt x="313" y="68"/>
                  </a:lnTo>
                  <a:lnTo>
                    <a:pt x="306" y="63"/>
                  </a:lnTo>
                  <a:lnTo>
                    <a:pt x="298" y="59"/>
                  </a:lnTo>
                  <a:lnTo>
                    <a:pt x="289" y="55"/>
                  </a:lnTo>
                  <a:lnTo>
                    <a:pt x="280" y="52"/>
                  </a:lnTo>
                  <a:lnTo>
                    <a:pt x="271" y="50"/>
                  </a:lnTo>
                  <a:lnTo>
                    <a:pt x="262" y="48"/>
                  </a:lnTo>
                  <a:lnTo>
                    <a:pt x="251" y="47"/>
                  </a:lnTo>
                  <a:lnTo>
                    <a:pt x="241" y="47"/>
                  </a:lnTo>
                  <a:lnTo>
                    <a:pt x="241" y="47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18" y="49"/>
                  </a:lnTo>
                  <a:lnTo>
                    <a:pt x="218" y="49"/>
                  </a:lnTo>
                  <a:lnTo>
                    <a:pt x="214" y="48"/>
                  </a:lnTo>
                  <a:lnTo>
                    <a:pt x="210" y="47"/>
                  </a:lnTo>
                  <a:lnTo>
                    <a:pt x="207" y="45"/>
                  </a:lnTo>
                  <a:lnTo>
                    <a:pt x="203" y="4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22" name="Freeform 903"/>
            <p:cNvSpPr>
              <a:spLocks noEditPoints="1"/>
            </p:cNvSpPr>
            <p:nvPr/>
          </p:nvSpPr>
          <p:spPr bwMode="auto">
            <a:xfrm>
              <a:off x="4197350" y="1404938"/>
              <a:ext cx="449263" cy="444500"/>
            </a:xfrm>
            <a:custGeom>
              <a:avLst/>
              <a:gdLst/>
              <a:ahLst/>
              <a:cxnLst>
                <a:cxn ang="0">
                  <a:pos x="735" y="833"/>
                </a:cxn>
                <a:cxn ang="0">
                  <a:pos x="616" y="832"/>
                </a:cxn>
                <a:cxn ang="0">
                  <a:pos x="603" y="831"/>
                </a:cxn>
                <a:cxn ang="0">
                  <a:pos x="588" y="829"/>
                </a:cxn>
                <a:cxn ang="0">
                  <a:pos x="575" y="811"/>
                </a:cxn>
                <a:cxn ang="0">
                  <a:pos x="562" y="767"/>
                </a:cxn>
                <a:cxn ang="0">
                  <a:pos x="559" y="714"/>
                </a:cxn>
                <a:cxn ang="0">
                  <a:pos x="551" y="661"/>
                </a:cxn>
                <a:cxn ang="0">
                  <a:pos x="522" y="582"/>
                </a:cxn>
                <a:cxn ang="0">
                  <a:pos x="482" y="510"/>
                </a:cxn>
                <a:cxn ang="0">
                  <a:pos x="432" y="444"/>
                </a:cxn>
                <a:cxn ang="0">
                  <a:pos x="375" y="389"/>
                </a:cxn>
                <a:cxn ang="0">
                  <a:pos x="339" y="363"/>
                </a:cxn>
                <a:cxn ang="0">
                  <a:pos x="270" y="330"/>
                </a:cxn>
                <a:cxn ang="0">
                  <a:pos x="134" y="299"/>
                </a:cxn>
                <a:cxn ang="0">
                  <a:pos x="93" y="296"/>
                </a:cxn>
                <a:cxn ang="0">
                  <a:pos x="50" y="287"/>
                </a:cxn>
                <a:cxn ang="0">
                  <a:pos x="35" y="271"/>
                </a:cxn>
                <a:cxn ang="0">
                  <a:pos x="27" y="263"/>
                </a:cxn>
                <a:cxn ang="0">
                  <a:pos x="14" y="223"/>
                </a:cxn>
                <a:cxn ang="0">
                  <a:pos x="0" y="99"/>
                </a:cxn>
                <a:cxn ang="0">
                  <a:pos x="11" y="14"/>
                </a:cxn>
                <a:cxn ang="0">
                  <a:pos x="19" y="3"/>
                </a:cxn>
                <a:cxn ang="0">
                  <a:pos x="34" y="1"/>
                </a:cxn>
                <a:cxn ang="0">
                  <a:pos x="50" y="11"/>
                </a:cxn>
                <a:cxn ang="0">
                  <a:pos x="151" y="17"/>
                </a:cxn>
                <a:cxn ang="0">
                  <a:pos x="325" y="50"/>
                </a:cxn>
                <a:cxn ang="0">
                  <a:pos x="471" y="111"/>
                </a:cxn>
                <a:cxn ang="0">
                  <a:pos x="593" y="201"/>
                </a:cxn>
                <a:cxn ang="0">
                  <a:pos x="667" y="284"/>
                </a:cxn>
                <a:cxn ang="0">
                  <a:pos x="739" y="398"/>
                </a:cxn>
                <a:cxn ang="0">
                  <a:pos x="792" y="526"/>
                </a:cxn>
                <a:cxn ang="0">
                  <a:pos x="825" y="672"/>
                </a:cxn>
                <a:cxn ang="0">
                  <a:pos x="837" y="799"/>
                </a:cxn>
                <a:cxn ang="0">
                  <a:pos x="847" y="815"/>
                </a:cxn>
                <a:cxn ang="0">
                  <a:pos x="843" y="833"/>
                </a:cxn>
                <a:cxn ang="0">
                  <a:pos x="831" y="838"/>
                </a:cxn>
                <a:cxn ang="0">
                  <a:pos x="45" y="65"/>
                </a:cxn>
                <a:cxn ang="0">
                  <a:pos x="46" y="157"/>
                </a:cxn>
                <a:cxn ang="0">
                  <a:pos x="61" y="237"/>
                </a:cxn>
                <a:cxn ang="0">
                  <a:pos x="76" y="249"/>
                </a:cxn>
                <a:cxn ang="0">
                  <a:pos x="92" y="257"/>
                </a:cxn>
                <a:cxn ang="0">
                  <a:pos x="174" y="267"/>
                </a:cxn>
                <a:cxn ang="0">
                  <a:pos x="232" y="274"/>
                </a:cxn>
                <a:cxn ang="0">
                  <a:pos x="298" y="295"/>
                </a:cxn>
                <a:cxn ang="0">
                  <a:pos x="376" y="335"/>
                </a:cxn>
                <a:cxn ang="0">
                  <a:pos x="406" y="360"/>
                </a:cxn>
                <a:cxn ang="0">
                  <a:pos x="498" y="465"/>
                </a:cxn>
                <a:cxn ang="0">
                  <a:pos x="565" y="574"/>
                </a:cxn>
                <a:cxn ang="0">
                  <a:pos x="578" y="611"/>
                </a:cxn>
                <a:cxn ang="0">
                  <a:pos x="588" y="680"/>
                </a:cxn>
                <a:cxn ang="0">
                  <a:pos x="601" y="759"/>
                </a:cxn>
                <a:cxn ang="0">
                  <a:pos x="625" y="791"/>
                </a:cxn>
                <a:cxn ang="0">
                  <a:pos x="781" y="793"/>
                </a:cxn>
                <a:cxn ang="0">
                  <a:pos x="791" y="740"/>
                </a:cxn>
                <a:cxn ang="0">
                  <a:pos x="768" y="594"/>
                </a:cxn>
                <a:cxn ang="0">
                  <a:pos x="728" y="467"/>
                </a:cxn>
                <a:cxn ang="0">
                  <a:pos x="671" y="358"/>
                </a:cxn>
                <a:cxn ang="0">
                  <a:pos x="616" y="287"/>
                </a:cxn>
                <a:cxn ang="0">
                  <a:pos x="506" y="187"/>
                </a:cxn>
                <a:cxn ang="0">
                  <a:pos x="379" y="115"/>
                </a:cxn>
                <a:cxn ang="0">
                  <a:pos x="231" y="71"/>
                </a:cxn>
                <a:cxn ang="0">
                  <a:pos x="58" y="53"/>
                </a:cxn>
              </a:cxnLst>
              <a:rect l="0" t="0" r="r" b="b"/>
              <a:pathLst>
                <a:path w="847" h="838">
                  <a:moveTo>
                    <a:pt x="829" y="838"/>
                  </a:moveTo>
                  <a:lnTo>
                    <a:pt x="829" y="838"/>
                  </a:lnTo>
                  <a:lnTo>
                    <a:pt x="782" y="835"/>
                  </a:lnTo>
                  <a:lnTo>
                    <a:pt x="735" y="833"/>
                  </a:lnTo>
                  <a:lnTo>
                    <a:pt x="686" y="833"/>
                  </a:lnTo>
                  <a:lnTo>
                    <a:pt x="635" y="832"/>
                  </a:lnTo>
                  <a:lnTo>
                    <a:pt x="616" y="832"/>
                  </a:lnTo>
                  <a:lnTo>
                    <a:pt x="616" y="832"/>
                  </a:lnTo>
                  <a:lnTo>
                    <a:pt x="609" y="831"/>
                  </a:lnTo>
                  <a:lnTo>
                    <a:pt x="606" y="830"/>
                  </a:lnTo>
                  <a:lnTo>
                    <a:pt x="603" y="831"/>
                  </a:lnTo>
                  <a:lnTo>
                    <a:pt x="603" y="831"/>
                  </a:lnTo>
                  <a:lnTo>
                    <a:pt x="599" y="831"/>
                  </a:lnTo>
                  <a:lnTo>
                    <a:pt x="599" y="831"/>
                  </a:lnTo>
                  <a:lnTo>
                    <a:pt x="593" y="831"/>
                  </a:lnTo>
                  <a:lnTo>
                    <a:pt x="588" y="829"/>
                  </a:lnTo>
                  <a:lnTo>
                    <a:pt x="584" y="826"/>
                  </a:lnTo>
                  <a:lnTo>
                    <a:pt x="581" y="822"/>
                  </a:lnTo>
                  <a:lnTo>
                    <a:pt x="581" y="822"/>
                  </a:lnTo>
                  <a:lnTo>
                    <a:pt x="575" y="811"/>
                  </a:lnTo>
                  <a:lnTo>
                    <a:pt x="571" y="800"/>
                  </a:lnTo>
                  <a:lnTo>
                    <a:pt x="567" y="789"/>
                  </a:lnTo>
                  <a:lnTo>
                    <a:pt x="564" y="779"/>
                  </a:lnTo>
                  <a:lnTo>
                    <a:pt x="562" y="767"/>
                  </a:lnTo>
                  <a:lnTo>
                    <a:pt x="561" y="756"/>
                  </a:lnTo>
                  <a:lnTo>
                    <a:pt x="560" y="732"/>
                  </a:lnTo>
                  <a:lnTo>
                    <a:pt x="560" y="732"/>
                  </a:lnTo>
                  <a:lnTo>
                    <a:pt x="559" y="714"/>
                  </a:lnTo>
                  <a:lnTo>
                    <a:pt x="558" y="697"/>
                  </a:lnTo>
                  <a:lnTo>
                    <a:pt x="555" y="679"/>
                  </a:lnTo>
                  <a:lnTo>
                    <a:pt x="551" y="661"/>
                  </a:lnTo>
                  <a:lnTo>
                    <a:pt x="551" y="661"/>
                  </a:lnTo>
                  <a:lnTo>
                    <a:pt x="545" y="641"/>
                  </a:lnTo>
                  <a:lnTo>
                    <a:pt x="538" y="622"/>
                  </a:lnTo>
                  <a:lnTo>
                    <a:pt x="530" y="602"/>
                  </a:lnTo>
                  <a:lnTo>
                    <a:pt x="522" y="582"/>
                  </a:lnTo>
                  <a:lnTo>
                    <a:pt x="513" y="564"/>
                  </a:lnTo>
                  <a:lnTo>
                    <a:pt x="504" y="545"/>
                  </a:lnTo>
                  <a:lnTo>
                    <a:pt x="493" y="528"/>
                  </a:lnTo>
                  <a:lnTo>
                    <a:pt x="482" y="510"/>
                  </a:lnTo>
                  <a:lnTo>
                    <a:pt x="470" y="492"/>
                  </a:lnTo>
                  <a:lnTo>
                    <a:pt x="458" y="476"/>
                  </a:lnTo>
                  <a:lnTo>
                    <a:pt x="446" y="459"/>
                  </a:lnTo>
                  <a:lnTo>
                    <a:pt x="432" y="444"/>
                  </a:lnTo>
                  <a:lnTo>
                    <a:pt x="419" y="429"/>
                  </a:lnTo>
                  <a:lnTo>
                    <a:pt x="404" y="415"/>
                  </a:lnTo>
                  <a:lnTo>
                    <a:pt x="390" y="403"/>
                  </a:lnTo>
                  <a:lnTo>
                    <a:pt x="375" y="389"/>
                  </a:lnTo>
                  <a:lnTo>
                    <a:pt x="375" y="389"/>
                  </a:lnTo>
                  <a:lnTo>
                    <a:pt x="364" y="380"/>
                  </a:lnTo>
                  <a:lnTo>
                    <a:pt x="352" y="372"/>
                  </a:lnTo>
                  <a:lnTo>
                    <a:pt x="339" y="363"/>
                  </a:lnTo>
                  <a:lnTo>
                    <a:pt x="326" y="356"/>
                  </a:lnTo>
                  <a:lnTo>
                    <a:pt x="313" y="349"/>
                  </a:lnTo>
                  <a:lnTo>
                    <a:pt x="299" y="342"/>
                  </a:lnTo>
                  <a:lnTo>
                    <a:pt x="270" y="330"/>
                  </a:lnTo>
                  <a:lnTo>
                    <a:pt x="239" y="320"/>
                  </a:lnTo>
                  <a:lnTo>
                    <a:pt x="206" y="312"/>
                  </a:lnTo>
                  <a:lnTo>
                    <a:pt x="171" y="304"/>
                  </a:lnTo>
                  <a:lnTo>
                    <a:pt x="134" y="299"/>
                  </a:lnTo>
                  <a:lnTo>
                    <a:pt x="134" y="299"/>
                  </a:lnTo>
                  <a:lnTo>
                    <a:pt x="112" y="297"/>
                  </a:lnTo>
                  <a:lnTo>
                    <a:pt x="112" y="297"/>
                  </a:lnTo>
                  <a:lnTo>
                    <a:pt x="93" y="296"/>
                  </a:lnTo>
                  <a:lnTo>
                    <a:pt x="75" y="294"/>
                  </a:lnTo>
                  <a:lnTo>
                    <a:pt x="66" y="292"/>
                  </a:lnTo>
                  <a:lnTo>
                    <a:pt x="57" y="290"/>
                  </a:lnTo>
                  <a:lnTo>
                    <a:pt x="50" y="287"/>
                  </a:lnTo>
                  <a:lnTo>
                    <a:pt x="43" y="283"/>
                  </a:lnTo>
                  <a:lnTo>
                    <a:pt x="43" y="283"/>
                  </a:lnTo>
                  <a:lnTo>
                    <a:pt x="38" y="278"/>
                  </a:lnTo>
                  <a:lnTo>
                    <a:pt x="35" y="271"/>
                  </a:lnTo>
                  <a:lnTo>
                    <a:pt x="33" y="268"/>
                  </a:lnTo>
                  <a:lnTo>
                    <a:pt x="29" y="266"/>
                  </a:lnTo>
                  <a:lnTo>
                    <a:pt x="29" y="266"/>
                  </a:lnTo>
                  <a:lnTo>
                    <a:pt x="27" y="263"/>
                  </a:lnTo>
                  <a:lnTo>
                    <a:pt x="25" y="261"/>
                  </a:lnTo>
                  <a:lnTo>
                    <a:pt x="22" y="255"/>
                  </a:lnTo>
                  <a:lnTo>
                    <a:pt x="22" y="255"/>
                  </a:lnTo>
                  <a:lnTo>
                    <a:pt x="14" y="223"/>
                  </a:lnTo>
                  <a:lnTo>
                    <a:pt x="8" y="191"/>
                  </a:lnTo>
                  <a:lnTo>
                    <a:pt x="4" y="160"/>
                  </a:lnTo>
                  <a:lnTo>
                    <a:pt x="2" y="129"/>
                  </a:lnTo>
                  <a:lnTo>
                    <a:pt x="0" y="99"/>
                  </a:lnTo>
                  <a:lnTo>
                    <a:pt x="3" y="70"/>
                  </a:lnTo>
                  <a:lnTo>
                    <a:pt x="6" y="41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0"/>
                  </a:lnTo>
                  <a:lnTo>
                    <a:pt x="14" y="7"/>
                  </a:lnTo>
                  <a:lnTo>
                    <a:pt x="16" y="5"/>
                  </a:lnTo>
                  <a:lnTo>
                    <a:pt x="19" y="3"/>
                  </a:lnTo>
                  <a:lnTo>
                    <a:pt x="23" y="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4" y="1"/>
                  </a:lnTo>
                  <a:lnTo>
                    <a:pt x="39" y="2"/>
                  </a:lnTo>
                  <a:lnTo>
                    <a:pt x="43" y="5"/>
                  </a:lnTo>
                  <a:lnTo>
                    <a:pt x="47" y="8"/>
                  </a:lnTo>
                  <a:lnTo>
                    <a:pt x="50" y="11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105" y="13"/>
                  </a:lnTo>
                  <a:lnTo>
                    <a:pt x="151" y="17"/>
                  </a:lnTo>
                  <a:lnTo>
                    <a:pt x="198" y="23"/>
                  </a:lnTo>
                  <a:lnTo>
                    <a:pt x="241" y="31"/>
                  </a:lnTo>
                  <a:lnTo>
                    <a:pt x="284" y="40"/>
                  </a:lnTo>
                  <a:lnTo>
                    <a:pt x="325" y="50"/>
                  </a:lnTo>
                  <a:lnTo>
                    <a:pt x="364" y="63"/>
                  </a:lnTo>
                  <a:lnTo>
                    <a:pt x="401" y="77"/>
                  </a:lnTo>
                  <a:lnTo>
                    <a:pt x="437" y="94"/>
                  </a:lnTo>
                  <a:lnTo>
                    <a:pt x="471" y="111"/>
                  </a:lnTo>
                  <a:lnTo>
                    <a:pt x="504" y="131"/>
                  </a:lnTo>
                  <a:lnTo>
                    <a:pt x="536" y="153"/>
                  </a:lnTo>
                  <a:lnTo>
                    <a:pt x="564" y="175"/>
                  </a:lnTo>
                  <a:lnTo>
                    <a:pt x="593" y="201"/>
                  </a:lnTo>
                  <a:lnTo>
                    <a:pt x="620" y="228"/>
                  </a:lnTo>
                  <a:lnTo>
                    <a:pt x="645" y="256"/>
                  </a:lnTo>
                  <a:lnTo>
                    <a:pt x="645" y="256"/>
                  </a:lnTo>
                  <a:lnTo>
                    <a:pt x="667" y="284"/>
                  </a:lnTo>
                  <a:lnTo>
                    <a:pt x="686" y="312"/>
                  </a:lnTo>
                  <a:lnTo>
                    <a:pt x="706" y="340"/>
                  </a:lnTo>
                  <a:lnTo>
                    <a:pt x="724" y="368"/>
                  </a:lnTo>
                  <a:lnTo>
                    <a:pt x="739" y="398"/>
                  </a:lnTo>
                  <a:lnTo>
                    <a:pt x="755" y="429"/>
                  </a:lnTo>
                  <a:lnTo>
                    <a:pt x="768" y="460"/>
                  </a:lnTo>
                  <a:lnTo>
                    <a:pt x="780" y="493"/>
                  </a:lnTo>
                  <a:lnTo>
                    <a:pt x="792" y="526"/>
                  </a:lnTo>
                  <a:lnTo>
                    <a:pt x="801" y="562"/>
                  </a:lnTo>
                  <a:lnTo>
                    <a:pt x="810" y="597"/>
                  </a:lnTo>
                  <a:lnTo>
                    <a:pt x="818" y="634"/>
                  </a:lnTo>
                  <a:lnTo>
                    <a:pt x="825" y="672"/>
                  </a:lnTo>
                  <a:lnTo>
                    <a:pt x="830" y="711"/>
                  </a:lnTo>
                  <a:lnTo>
                    <a:pt x="834" y="752"/>
                  </a:lnTo>
                  <a:lnTo>
                    <a:pt x="837" y="794"/>
                  </a:lnTo>
                  <a:lnTo>
                    <a:pt x="837" y="799"/>
                  </a:lnTo>
                  <a:lnTo>
                    <a:pt x="840" y="802"/>
                  </a:lnTo>
                  <a:lnTo>
                    <a:pt x="840" y="802"/>
                  </a:lnTo>
                  <a:lnTo>
                    <a:pt x="844" y="808"/>
                  </a:lnTo>
                  <a:lnTo>
                    <a:pt x="847" y="815"/>
                  </a:lnTo>
                  <a:lnTo>
                    <a:pt x="847" y="822"/>
                  </a:lnTo>
                  <a:lnTo>
                    <a:pt x="846" y="829"/>
                  </a:lnTo>
                  <a:lnTo>
                    <a:pt x="846" y="829"/>
                  </a:lnTo>
                  <a:lnTo>
                    <a:pt x="843" y="833"/>
                  </a:lnTo>
                  <a:lnTo>
                    <a:pt x="840" y="836"/>
                  </a:lnTo>
                  <a:lnTo>
                    <a:pt x="836" y="837"/>
                  </a:lnTo>
                  <a:lnTo>
                    <a:pt x="831" y="838"/>
                  </a:lnTo>
                  <a:lnTo>
                    <a:pt x="831" y="838"/>
                  </a:lnTo>
                  <a:lnTo>
                    <a:pt x="829" y="838"/>
                  </a:lnTo>
                  <a:lnTo>
                    <a:pt x="829" y="838"/>
                  </a:lnTo>
                  <a:close/>
                  <a:moveTo>
                    <a:pt x="45" y="65"/>
                  </a:moveTo>
                  <a:lnTo>
                    <a:pt x="45" y="65"/>
                  </a:lnTo>
                  <a:lnTo>
                    <a:pt x="44" y="89"/>
                  </a:lnTo>
                  <a:lnTo>
                    <a:pt x="43" y="112"/>
                  </a:lnTo>
                  <a:lnTo>
                    <a:pt x="44" y="135"/>
                  </a:lnTo>
                  <a:lnTo>
                    <a:pt x="46" y="157"/>
                  </a:lnTo>
                  <a:lnTo>
                    <a:pt x="49" y="177"/>
                  </a:lnTo>
                  <a:lnTo>
                    <a:pt x="52" y="197"/>
                  </a:lnTo>
                  <a:lnTo>
                    <a:pt x="59" y="232"/>
                  </a:lnTo>
                  <a:lnTo>
                    <a:pt x="61" y="237"/>
                  </a:lnTo>
                  <a:lnTo>
                    <a:pt x="67" y="239"/>
                  </a:lnTo>
                  <a:lnTo>
                    <a:pt x="67" y="239"/>
                  </a:lnTo>
                  <a:lnTo>
                    <a:pt x="72" y="243"/>
                  </a:lnTo>
                  <a:lnTo>
                    <a:pt x="76" y="249"/>
                  </a:lnTo>
                  <a:lnTo>
                    <a:pt x="78" y="253"/>
                  </a:lnTo>
                  <a:lnTo>
                    <a:pt x="82" y="254"/>
                  </a:lnTo>
                  <a:lnTo>
                    <a:pt x="82" y="254"/>
                  </a:lnTo>
                  <a:lnTo>
                    <a:pt x="92" y="257"/>
                  </a:lnTo>
                  <a:lnTo>
                    <a:pt x="103" y="259"/>
                  </a:lnTo>
                  <a:lnTo>
                    <a:pt x="125" y="263"/>
                  </a:lnTo>
                  <a:lnTo>
                    <a:pt x="149" y="265"/>
                  </a:lnTo>
                  <a:lnTo>
                    <a:pt x="174" y="267"/>
                  </a:lnTo>
                  <a:lnTo>
                    <a:pt x="174" y="267"/>
                  </a:lnTo>
                  <a:lnTo>
                    <a:pt x="207" y="270"/>
                  </a:lnTo>
                  <a:lnTo>
                    <a:pt x="220" y="272"/>
                  </a:lnTo>
                  <a:lnTo>
                    <a:pt x="232" y="274"/>
                  </a:lnTo>
                  <a:lnTo>
                    <a:pt x="232" y="274"/>
                  </a:lnTo>
                  <a:lnTo>
                    <a:pt x="254" y="281"/>
                  </a:lnTo>
                  <a:lnTo>
                    <a:pt x="275" y="287"/>
                  </a:lnTo>
                  <a:lnTo>
                    <a:pt x="298" y="295"/>
                  </a:lnTo>
                  <a:lnTo>
                    <a:pt x="321" y="304"/>
                  </a:lnTo>
                  <a:lnTo>
                    <a:pt x="343" y="316"/>
                  </a:lnTo>
                  <a:lnTo>
                    <a:pt x="366" y="328"/>
                  </a:lnTo>
                  <a:lnTo>
                    <a:pt x="376" y="335"/>
                  </a:lnTo>
                  <a:lnTo>
                    <a:pt x="387" y="344"/>
                  </a:lnTo>
                  <a:lnTo>
                    <a:pt x="397" y="352"/>
                  </a:lnTo>
                  <a:lnTo>
                    <a:pt x="406" y="360"/>
                  </a:lnTo>
                  <a:lnTo>
                    <a:pt x="406" y="360"/>
                  </a:lnTo>
                  <a:lnTo>
                    <a:pt x="432" y="386"/>
                  </a:lnTo>
                  <a:lnTo>
                    <a:pt x="456" y="413"/>
                  </a:lnTo>
                  <a:lnTo>
                    <a:pt x="478" y="439"/>
                  </a:lnTo>
                  <a:lnTo>
                    <a:pt x="498" y="465"/>
                  </a:lnTo>
                  <a:lnTo>
                    <a:pt x="517" y="491"/>
                  </a:lnTo>
                  <a:lnTo>
                    <a:pt x="535" y="518"/>
                  </a:lnTo>
                  <a:lnTo>
                    <a:pt x="550" y="545"/>
                  </a:lnTo>
                  <a:lnTo>
                    <a:pt x="565" y="574"/>
                  </a:lnTo>
                  <a:lnTo>
                    <a:pt x="565" y="574"/>
                  </a:lnTo>
                  <a:lnTo>
                    <a:pt x="571" y="585"/>
                  </a:lnTo>
                  <a:lnTo>
                    <a:pt x="575" y="598"/>
                  </a:lnTo>
                  <a:lnTo>
                    <a:pt x="578" y="611"/>
                  </a:lnTo>
                  <a:lnTo>
                    <a:pt x="581" y="625"/>
                  </a:lnTo>
                  <a:lnTo>
                    <a:pt x="585" y="653"/>
                  </a:lnTo>
                  <a:lnTo>
                    <a:pt x="588" y="680"/>
                  </a:lnTo>
                  <a:lnTo>
                    <a:pt x="588" y="680"/>
                  </a:lnTo>
                  <a:lnTo>
                    <a:pt x="591" y="707"/>
                  </a:lnTo>
                  <a:lnTo>
                    <a:pt x="594" y="734"/>
                  </a:lnTo>
                  <a:lnTo>
                    <a:pt x="598" y="747"/>
                  </a:lnTo>
                  <a:lnTo>
                    <a:pt x="601" y="759"/>
                  </a:lnTo>
                  <a:lnTo>
                    <a:pt x="604" y="771"/>
                  </a:lnTo>
                  <a:lnTo>
                    <a:pt x="609" y="783"/>
                  </a:lnTo>
                  <a:lnTo>
                    <a:pt x="612" y="791"/>
                  </a:lnTo>
                  <a:lnTo>
                    <a:pt x="625" y="791"/>
                  </a:lnTo>
                  <a:lnTo>
                    <a:pt x="625" y="791"/>
                  </a:lnTo>
                  <a:lnTo>
                    <a:pt x="704" y="791"/>
                  </a:lnTo>
                  <a:lnTo>
                    <a:pt x="742" y="792"/>
                  </a:lnTo>
                  <a:lnTo>
                    <a:pt x="781" y="793"/>
                  </a:lnTo>
                  <a:lnTo>
                    <a:pt x="795" y="794"/>
                  </a:lnTo>
                  <a:lnTo>
                    <a:pt x="794" y="780"/>
                  </a:lnTo>
                  <a:lnTo>
                    <a:pt x="794" y="780"/>
                  </a:lnTo>
                  <a:lnTo>
                    <a:pt x="791" y="740"/>
                  </a:lnTo>
                  <a:lnTo>
                    <a:pt x="787" y="701"/>
                  </a:lnTo>
                  <a:lnTo>
                    <a:pt x="781" y="664"/>
                  </a:lnTo>
                  <a:lnTo>
                    <a:pt x="775" y="628"/>
                  </a:lnTo>
                  <a:lnTo>
                    <a:pt x="768" y="594"/>
                  </a:lnTo>
                  <a:lnTo>
                    <a:pt x="760" y="560"/>
                  </a:lnTo>
                  <a:lnTo>
                    <a:pt x="750" y="528"/>
                  </a:lnTo>
                  <a:lnTo>
                    <a:pt x="739" y="497"/>
                  </a:lnTo>
                  <a:lnTo>
                    <a:pt x="728" y="467"/>
                  </a:lnTo>
                  <a:lnTo>
                    <a:pt x="715" y="439"/>
                  </a:lnTo>
                  <a:lnTo>
                    <a:pt x="702" y="411"/>
                  </a:lnTo>
                  <a:lnTo>
                    <a:pt x="686" y="384"/>
                  </a:lnTo>
                  <a:lnTo>
                    <a:pt x="671" y="358"/>
                  </a:lnTo>
                  <a:lnTo>
                    <a:pt x="654" y="333"/>
                  </a:lnTo>
                  <a:lnTo>
                    <a:pt x="636" y="310"/>
                  </a:lnTo>
                  <a:lnTo>
                    <a:pt x="616" y="287"/>
                  </a:lnTo>
                  <a:lnTo>
                    <a:pt x="616" y="287"/>
                  </a:lnTo>
                  <a:lnTo>
                    <a:pt x="590" y="259"/>
                  </a:lnTo>
                  <a:lnTo>
                    <a:pt x="562" y="233"/>
                  </a:lnTo>
                  <a:lnTo>
                    <a:pt x="535" y="209"/>
                  </a:lnTo>
                  <a:lnTo>
                    <a:pt x="506" y="187"/>
                  </a:lnTo>
                  <a:lnTo>
                    <a:pt x="476" y="166"/>
                  </a:lnTo>
                  <a:lnTo>
                    <a:pt x="445" y="147"/>
                  </a:lnTo>
                  <a:lnTo>
                    <a:pt x="412" y="131"/>
                  </a:lnTo>
                  <a:lnTo>
                    <a:pt x="379" y="115"/>
                  </a:lnTo>
                  <a:lnTo>
                    <a:pt x="343" y="102"/>
                  </a:lnTo>
                  <a:lnTo>
                    <a:pt x="307" y="90"/>
                  </a:lnTo>
                  <a:lnTo>
                    <a:pt x="270" y="80"/>
                  </a:lnTo>
                  <a:lnTo>
                    <a:pt x="231" y="71"/>
                  </a:lnTo>
                  <a:lnTo>
                    <a:pt x="190" y="65"/>
                  </a:lnTo>
                  <a:lnTo>
                    <a:pt x="147" y="60"/>
                  </a:lnTo>
                  <a:lnTo>
                    <a:pt x="104" y="55"/>
                  </a:lnTo>
                  <a:lnTo>
                    <a:pt x="58" y="53"/>
                  </a:lnTo>
                  <a:lnTo>
                    <a:pt x="47" y="53"/>
                  </a:lnTo>
                  <a:lnTo>
                    <a:pt x="45" y="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23" name="Freeform 904"/>
            <p:cNvSpPr>
              <a:spLocks noEditPoints="1"/>
            </p:cNvSpPr>
            <p:nvPr/>
          </p:nvSpPr>
          <p:spPr bwMode="auto">
            <a:xfrm>
              <a:off x="4214813" y="1193800"/>
              <a:ext cx="649288" cy="658813"/>
            </a:xfrm>
            <a:custGeom>
              <a:avLst/>
              <a:gdLst/>
              <a:ahLst/>
              <a:cxnLst>
                <a:cxn ang="0">
                  <a:pos x="980" y="1233"/>
                </a:cxn>
                <a:cxn ang="0">
                  <a:pos x="957" y="1244"/>
                </a:cxn>
                <a:cxn ang="0">
                  <a:pos x="943" y="1233"/>
                </a:cxn>
                <a:cxn ang="0">
                  <a:pos x="933" y="1152"/>
                </a:cxn>
                <a:cxn ang="0">
                  <a:pos x="929" y="1000"/>
                </a:cxn>
                <a:cxn ang="0">
                  <a:pos x="911" y="872"/>
                </a:cxn>
                <a:cxn ang="0">
                  <a:pos x="879" y="776"/>
                </a:cxn>
                <a:cxn ang="0">
                  <a:pos x="828" y="668"/>
                </a:cxn>
                <a:cxn ang="0">
                  <a:pos x="764" y="576"/>
                </a:cxn>
                <a:cxn ang="0">
                  <a:pos x="699" y="508"/>
                </a:cxn>
                <a:cxn ang="0">
                  <a:pos x="604" y="435"/>
                </a:cxn>
                <a:cxn ang="0">
                  <a:pos x="504" y="380"/>
                </a:cxn>
                <a:cxn ang="0">
                  <a:pos x="287" y="307"/>
                </a:cxn>
                <a:cxn ang="0">
                  <a:pos x="25" y="257"/>
                </a:cxn>
                <a:cxn ang="0">
                  <a:pos x="14" y="251"/>
                </a:cxn>
                <a:cxn ang="0">
                  <a:pos x="13" y="231"/>
                </a:cxn>
                <a:cxn ang="0">
                  <a:pos x="5" y="215"/>
                </a:cxn>
                <a:cxn ang="0">
                  <a:pos x="1" y="69"/>
                </a:cxn>
                <a:cxn ang="0">
                  <a:pos x="3" y="8"/>
                </a:cxn>
                <a:cxn ang="0">
                  <a:pos x="16" y="0"/>
                </a:cxn>
                <a:cxn ang="0">
                  <a:pos x="33" y="2"/>
                </a:cxn>
                <a:cxn ang="0">
                  <a:pos x="79" y="13"/>
                </a:cxn>
                <a:cxn ang="0">
                  <a:pos x="281" y="38"/>
                </a:cxn>
                <a:cxn ang="0">
                  <a:pos x="459" y="74"/>
                </a:cxn>
                <a:cxn ang="0">
                  <a:pos x="545" y="107"/>
                </a:cxn>
                <a:cxn ang="0">
                  <a:pos x="768" y="239"/>
                </a:cxn>
                <a:cxn ang="0">
                  <a:pos x="867" y="321"/>
                </a:cxn>
                <a:cxn ang="0">
                  <a:pos x="942" y="400"/>
                </a:cxn>
                <a:cxn ang="0">
                  <a:pos x="1027" y="510"/>
                </a:cxn>
                <a:cxn ang="0">
                  <a:pos x="1093" y="622"/>
                </a:cxn>
                <a:cxn ang="0">
                  <a:pos x="1131" y="712"/>
                </a:cxn>
                <a:cxn ang="0">
                  <a:pos x="1178" y="904"/>
                </a:cxn>
                <a:cxn ang="0">
                  <a:pos x="1215" y="1189"/>
                </a:cxn>
                <a:cxn ang="0">
                  <a:pos x="1227" y="1208"/>
                </a:cxn>
                <a:cxn ang="0">
                  <a:pos x="1219" y="1230"/>
                </a:cxn>
                <a:cxn ang="0">
                  <a:pos x="1208" y="1232"/>
                </a:cxn>
                <a:cxn ang="0">
                  <a:pos x="1106" y="1233"/>
                </a:cxn>
                <a:cxn ang="0">
                  <a:pos x="997" y="1244"/>
                </a:cxn>
                <a:cxn ang="0">
                  <a:pos x="45" y="117"/>
                </a:cxn>
                <a:cxn ang="0">
                  <a:pos x="66" y="221"/>
                </a:cxn>
                <a:cxn ang="0">
                  <a:pos x="362" y="283"/>
                </a:cxn>
                <a:cxn ang="0">
                  <a:pos x="548" y="352"/>
                </a:cxn>
                <a:cxn ang="0">
                  <a:pos x="654" y="414"/>
                </a:cxn>
                <a:cxn ang="0">
                  <a:pos x="750" y="498"/>
                </a:cxn>
                <a:cxn ang="0">
                  <a:pos x="839" y="609"/>
                </a:cxn>
                <a:cxn ang="0">
                  <a:pos x="931" y="792"/>
                </a:cxn>
                <a:cxn ang="0">
                  <a:pos x="958" y="912"/>
                </a:cxn>
                <a:cxn ang="0">
                  <a:pos x="968" y="1048"/>
                </a:cxn>
                <a:cxn ang="0">
                  <a:pos x="995" y="1203"/>
                </a:cxn>
                <a:cxn ang="0">
                  <a:pos x="1048" y="1197"/>
                </a:cxn>
                <a:cxn ang="0">
                  <a:pos x="1172" y="1175"/>
                </a:cxn>
                <a:cxn ang="0">
                  <a:pos x="1146" y="947"/>
                </a:cxn>
                <a:cxn ang="0">
                  <a:pos x="1106" y="764"/>
                </a:cxn>
                <a:cxn ang="0">
                  <a:pos x="1065" y="665"/>
                </a:cxn>
                <a:cxn ang="0">
                  <a:pos x="993" y="536"/>
                </a:cxn>
                <a:cxn ang="0">
                  <a:pos x="905" y="420"/>
                </a:cxn>
                <a:cxn ang="0">
                  <a:pos x="825" y="340"/>
                </a:cxn>
                <a:cxn ang="0">
                  <a:pos x="671" y="222"/>
                </a:cxn>
                <a:cxn ang="0">
                  <a:pos x="536" y="148"/>
                </a:cxn>
                <a:cxn ang="0">
                  <a:pos x="419" y="106"/>
                </a:cxn>
                <a:cxn ang="0">
                  <a:pos x="181" y="68"/>
                </a:cxn>
                <a:cxn ang="0">
                  <a:pos x="43" y="65"/>
                </a:cxn>
              </a:cxnLst>
              <a:rect l="0" t="0" r="r" b="b"/>
              <a:pathLst>
                <a:path w="1227" h="1244">
                  <a:moveTo>
                    <a:pt x="997" y="1244"/>
                  </a:moveTo>
                  <a:lnTo>
                    <a:pt x="997" y="1244"/>
                  </a:lnTo>
                  <a:lnTo>
                    <a:pt x="992" y="1243"/>
                  </a:lnTo>
                  <a:lnTo>
                    <a:pt x="987" y="1241"/>
                  </a:lnTo>
                  <a:lnTo>
                    <a:pt x="980" y="1233"/>
                  </a:lnTo>
                  <a:lnTo>
                    <a:pt x="971" y="1239"/>
                  </a:lnTo>
                  <a:lnTo>
                    <a:pt x="971" y="1239"/>
                  </a:lnTo>
                  <a:lnTo>
                    <a:pt x="965" y="1243"/>
                  </a:lnTo>
                  <a:lnTo>
                    <a:pt x="957" y="1244"/>
                  </a:lnTo>
                  <a:lnTo>
                    <a:pt x="957" y="1244"/>
                  </a:lnTo>
                  <a:lnTo>
                    <a:pt x="953" y="1243"/>
                  </a:lnTo>
                  <a:lnTo>
                    <a:pt x="948" y="1241"/>
                  </a:lnTo>
                  <a:lnTo>
                    <a:pt x="946" y="1239"/>
                  </a:lnTo>
                  <a:lnTo>
                    <a:pt x="945" y="1236"/>
                  </a:lnTo>
                  <a:lnTo>
                    <a:pt x="943" y="1233"/>
                  </a:lnTo>
                  <a:lnTo>
                    <a:pt x="942" y="1229"/>
                  </a:lnTo>
                  <a:lnTo>
                    <a:pt x="942" y="1229"/>
                  </a:lnTo>
                  <a:lnTo>
                    <a:pt x="939" y="1211"/>
                  </a:lnTo>
                  <a:lnTo>
                    <a:pt x="936" y="1191"/>
                  </a:lnTo>
                  <a:lnTo>
                    <a:pt x="933" y="1152"/>
                  </a:lnTo>
                  <a:lnTo>
                    <a:pt x="932" y="1113"/>
                  </a:lnTo>
                  <a:lnTo>
                    <a:pt x="931" y="1075"/>
                  </a:lnTo>
                  <a:lnTo>
                    <a:pt x="931" y="1075"/>
                  </a:lnTo>
                  <a:lnTo>
                    <a:pt x="930" y="1025"/>
                  </a:lnTo>
                  <a:lnTo>
                    <a:pt x="929" y="1000"/>
                  </a:lnTo>
                  <a:lnTo>
                    <a:pt x="927" y="974"/>
                  </a:lnTo>
                  <a:lnTo>
                    <a:pt x="925" y="948"/>
                  </a:lnTo>
                  <a:lnTo>
                    <a:pt x="921" y="923"/>
                  </a:lnTo>
                  <a:lnTo>
                    <a:pt x="917" y="898"/>
                  </a:lnTo>
                  <a:lnTo>
                    <a:pt x="911" y="872"/>
                  </a:lnTo>
                  <a:lnTo>
                    <a:pt x="911" y="872"/>
                  </a:lnTo>
                  <a:lnTo>
                    <a:pt x="903" y="847"/>
                  </a:lnTo>
                  <a:lnTo>
                    <a:pt x="896" y="822"/>
                  </a:lnTo>
                  <a:lnTo>
                    <a:pt x="888" y="798"/>
                  </a:lnTo>
                  <a:lnTo>
                    <a:pt x="879" y="776"/>
                  </a:lnTo>
                  <a:lnTo>
                    <a:pt x="870" y="753"/>
                  </a:lnTo>
                  <a:lnTo>
                    <a:pt x="860" y="730"/>
                  </a:lnTo>
                  <a:lnTo>
                    <a:pt x="850" y="710"/>
                  </a:lnTo>
                  <a:lnTo>
                    <a:pt x="839" y="688"/>
                  </a:lnTo>
                  <a:lnTo>
                    <a:pt x="828" y="668"/>
                  </a:lnTo>
                  <a:lnTo>
                    <a:pt x="817" y="649"/>
                  </a:lnTo>
                  <a:lnTo>
                    <a:pt x="804" y="629"/>
                  </a:lnTo>
                  <a:lnTo>
                    <a:pt x="791" y="610"/>
                  </a:lnTo>
                  <a:lnTo>
                    <a:pt x="777" y="593"/>
                  </a:lnTo>
                  <a:lnTo>
                    <a:pt x="764" y="576"/>
                  </a:lnTo>
                  <a:lnTo>
                    <a:pt x="749" y="559"/>
                  </a:lnTo>
                  <a:lnTo>
                    <a:pt x="735" y="543"/>
                  </a:lnTo>
                  <a:lnTo>
                    <a:pt x="735" y="543"/>
                  </a:lnTo>
                  <a:lnTo>
                    <a:pt x="717" y="526"/>
                  </a:lnTo>
                  <a:lnTo>
                    <a:pt x="699" y="508"/>
                  </a:lnTo>
                  <a:lnTo>
                    <a:pt x="680" y="493"/>
                  </a:lnTo>
                  <a:lnTo>
                    <a:pt x="662" y="477"/>
                  </a:lnTo>
                  <a:lnTo>
                    <a:pt x="643" y="462"/>
                  </a:lnTo>
                  <a:lnTo>
                    <a:pt x="623" y="448"/>
                  </a:lnTo>
                  <a:lnTo>
                    <a:pt x="604" y="435"/>
                  </a:lnTo>
                  <a:lnTo>
                    <a:pt x="584" y="422"/>
                  </a:lnTo>
                  <a:lnTo>
                    <a:pt x="565" y="411"/>
                  </a:lnTo>
                  <a:lnTo>
                    <a:pt x="544" y="400"/>
                  </a:lnTo>
                  <a:lnTo>
                    <a:pt x="523" y="389"/>
                  </a:lnTo>
                  <a:lnTo>
                    <a:pt x="504" y="380"/>
                  </a:lnTo>
                  <a:lnTo>
                    <a:pt x="461" y="361"/>
                  </a:lnTo>
                  <a:lnTo>
                    <a:pt x="419" y="346"/>
                  </a:lnTo>
                  <a:lnTo>
                    <a:pt x="375" y="332"/>
                  </a:lnTo>
                  <a:lnTo>
                    <a:pt x="331" y="318"/>
                  </a:lnTo>
                  <a:lnTo>
                    <a:pt x="287" y="307"/>
                  </a:lnTo>
                  <a:lnTo>
                    <a:pt x="241" y="296"/>
                  </a:lnTo>
                  <a:lnTo>
                    <a:pt x="195" y="287"/>
                  </a:lnTo>
                  <a:lnTo>
                    <a:pt x="149" y="279"/>
                  </a:lnTo>
                  <a:lnTo>
                    <a:pt x="55" y="262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18" y="254"/>
                  </a:lnTo>
                  <a:lnTo>
                    <a:pt x="16" y="253"/>
                  </a:lnTo>
                  <a:lnTo>
                    <a:pt x="14" y="251"/>
                  </a:lnTo>
                  <a:lnTo>
                    <a:pt x="14" y="251"/>
                  </a:lnTo>
                  <a:lnTo>
                    <a:pt x="12" y="248"/>
                  </a:lnTo>
                  <a:lnTo>
                    <a:pt x="11" y="245"/>
                  </a:lnTo>
                  <a:lnTo>
                    <a:pt x="11" y="241"/>
                  </a:lnTo>
                  <a:lnTo>
                    <a:pt x="12" y="236"/>
                  </a:lnTo>
                  <a:lnTo>
                    <a:pt x="13" y="231"/>
                  </a:lnTo>
                  <a:lnTo>
                    <a:pt x="9" y="227"/>
                  </a:lnTo>
                  <a:lnTo>
                    <a:pt x="9" y="227"/>
                  </a:lnTo>
                  <a:lnTo>
                    <a:pt x="6" y="221"/>
                  </a:lnTo>
                  <a:lnTo>
                    <a:pt x="5" y="215"/>
                  </a:lnTo>
                  <a:lnTo>
                    <a:pt x="5" y="215"/>
                  </a:lnTo>
                  <a:lnTo>
                    <a:pt x="4" y="165"/>
                  </a:lnTo>
                  <a:lnTo>
                    <a:pt x="3" y="117"/>
                  </a:lnTo>
                  <a:lnTo>
                    <a:pt x="3" y="116"/>
                  </a:lnTo>
                  <a:lnTo>
                    <a:pt x="3" y="116"/>
                  </a:lnTo>
                  <a:lnTo>
                    <a:pt x="1" y="6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8"/>
                  </a:lnTo>
                  <a:lnTo>
                    <a:pt x="5" y="5"/>
                  </a:lnTo>
                  <a:lnTo>
                    <a:pt x="5" y="5"/>
                  </a:lnTo>
                  <a:lnTo>
                    <a:pt x="8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8" y="1"/>
                  </a:lnTo>
                  <a:lnTo>
                    <a:pt x="33" y="2"/>
                  </a:lnTo>
                  <a:lnTo>
                    <a:pt x="36" y="4"/>
                  </a:lnTo>
                  <a:lnTo>
                    <a:pt x="38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79" y="13"/>
                  </a:lnTo>
                  <a:lnTo>
                    <a:pt x="116" y="19"/>
                  </a:lnTo>
                  <a:lnTo>
                    <a:pt x="191" y="27"/>
                  </a:lnTo>
                  <a:lnTo>
                    <a:pt x="191" y="27"/>
                  </a:lnTo>
                  <a:lnTo>
                    <a:pt x="236" y="32"/>
                  </a:lnTo>
                  <a:lnTo>
                    <a:pt x="281" y="38"/>
                  </a:lnTo>
                  <a:lnTo>
                    <a:pt x="326" y="44"/>
                  </a:lnTo>
                  <a:lnTo>
                    <a:pt x="371" y="53"/>
                  </a:lnTo>
                  <a:lnTo>
                    <a:pt x="416" y="62"/>
                  </a:lnTo>
                  <a:lnTo>
                    <a:pt x="437" y="68"/>
                  </a:lnTo>
                  <a:lnTo>
                    <a:pt x="459" y="74"/>
                  </a:lnTo>
                  <a:lnTo>
                    <a:pt x="481" y="82"/>
                  </a:lnTo>
                  <a:lnTo>
                    <a:pt x="503" y="90"/>
                  </a:lnTo>
                  <a:lnTo>
                    <a:pt x="524" y="98"/>
                  </a:lnTo>
                  <a:lnTo>
                    <a:pt x="545" y="107"/>
                  </a:lnTo>
                  <a:lnTo>
                    <a:pt x="545" y="107"/>
                  </a:lnTo>
                  <a:lnTo>
                    <a:pt x="600" y="135"/>
                  </a:lnTo>
                  <a:lnTo>
                    <a:pt x="651" y="163"/>
                  </a:lnTo>
                  <a:lnTo>
                    <a:pt x="701" y="193"/>
                  </a:lnTo>
                  <a:lnTo>
                    <a:pt x="746" y="223"/>
                  </a:lnTo>
                  <a:lnTo>
                    <a:pt x="768" y="239"/>
                  </a:lnTo>
                  <a:lnTo>
                    <a:pt x="790" y="255"/>
                  </a:lnTo>
                  <a:lnTo>
                    <a:pt x="809" y="271"/>
                  </a:lnTo>
                  <a:lnTo>
                    <a:pt x="830" y="287"/>
                  </a:lnTo>
                  <a:lnTo>
                    <a:pt x="849" y="304"/>
                  </a:lnTo>
                  <a:lnTo>
                    <a:pt x="867" y="321"/>
                  </a:lnTo>
                  <a:lnTo>
                    <a:pt x="885" y="338"/>
                  </a:lnTo>
                  <a:lnTo>
                    <a:pt x="902" y="355"/>
                  </a:lnTo>
                  <a:lnTo>
                    <a:pt x="902" y="355"/>
                  </a:lnTo>
                  <a:lnTo>
                    <a:pt x="922" y="377"/>
                  </a:lnTo>
                  <a:lnTo>
                    <a:pt x="942" y="400"/>
                  </a:lnTo>
                  <a:lnTo>
                    <a:pt x="960" y="421"/>
                  </a:lnTo>
                  <a:lnTo>
                    <a:pt x="979" y="443"/>
                  </a:lnTo>
                  <a:lnTo>
                    <a:pt x="995" y="466"/>
                  </a:lnTo>
                  <a:lnTo>
                    <a:pt x="1012" y="487"/>
                  </a:lnTo>
                  <a:lnTo>
                    <a:pt x="1027" y="510"/>
                  </a:lnTo>
                  <a:lnTo>
                    <a:pt x="1042" y="532"/>
                  </a:lnTo>
                  <a:lnTo>
                    <a:pt x="1056" y="555"/>
                  </a:lnTo>
                  <a:lnTo>
                    <a:pt x="1070" y="577"/>
                  </a:lnTo>
                  <a:lnTo>
                    <a:pt x="1082" y="599"/>
                  </a:lnTo>
                  <a:lnTo>
                    <a:pt x="1093" y="622"/>
                  </a:lnTo>
                  <a:lnTo>
                    <a:pt x="1104" y="645"/>
                  </a:lnTo>
                  <a:lnTo>
                    <a:pt x="1114" y="666"/>
                  </a:lnTo>
                  <a:lnTo>
                    <a:pt x="1122" y="689"/>
                  </a:lnTo>
                  <a:lnTo>
                    <a:pt x="1131" y="712"/>
                  </a:lnTo>
                  <a:lnTo>
                    <a:pt x="1131" y="712"/>
                  </a:lnTo>
                  <a:lnTo>
                    <a:pt x="1139" y="735"/>
                  </a:lnTo>
                  <a:lnTo>
                    <a:pt x="1146" y="759"/>
                  </a:lnTo>
                  <a:lnTo>
                    <a:pt x="1158" y="807"/>
                  </a:lnTo>
                  <a:lnTo>
                    <a:pt x="1169" y="855"/>
                  </a:lnTo>
                  <a:lnTo>
                    <a:pt x="1178" y="904"/>
                  </a:lnTo>
                  <a:lnTo>
                    <a:pt x="1186" y="952"/>
                  </a:lnTo>
                  <a:lnTo>
                    <a:pt x="1193" y="1002"/>
                  </a:lnTo>
                  <a:lnTo>
                    <a:pt x="1205" y="1099"/>
                  </a:lnTo>
                  <a:lnTo>
                    <a:pt x="1205" y="1099"/>
                  </a:lnTo>
                  <a:lnTo>
                    <a:pt x="1215" y="1189"/>
                  </a:lnTo>
                  <a:lnTo>
                    <a:pt x="1216" y="1193"/>
                  </a:lnTo>
                  <a:lnTo>
                    <a:pt x="1219" y="1196"/>
                  </a:lnTo>
                  <a:lnTo>
                    <a:pt x="1219" y="1196"/>
                  </a:lnTo>
                  <a:lnTo>
                    <a:pt x="1224" y="1201"/>
                  </a:lnTo>
                  <a:lnTo>
                    <a:pt x="1227" y="1208"/>
                  </a:lnTo>
                  <a:lnTo>
                    <a:pt x="1227" y="1216"/>
                  </a:lnTo>
                  <a:lnTo>
                    <a:pt x="1226" y="1223"/>
                  </a:lnTo>
                  <a:lnTo>
                    <a:pt x="1226" y="1223"/>
                  </a:lnTo>
                  <a:lnTo>
                    <a:pt x="1222" y="1227"/>
                  </a:lnTo>
                  <a:lnTo>
                    <a:pt x="1219" y="1230"/>
                  </a:lnTo>
                  <a:lnTo>
                    <a:pt x="1215" y="1232"/>
                  </a:lnTo>
                  <a:lnTo>
                    <a:pt x="1210" y="1233"/>
                  </a:lnTo>
                  <a:lnTo>
                    <a:pt x="1210" y="1233"/>
                  </a:lnTo>
                  <a:lnTo>
                    <a:pt x="1208" y="1232"/>
                  </a:lnTo>
                  <a:lnTo>
                    <a:pt x="1208" y="1232"/>
                  </a:lnTo>
                  <a:lnTo>
                    <a:pt x="1188" y="1231"/>
                  </a:lnTo>
                  <a:lnTo>
                    <a:pt x="1167" y="1231"/>
                  </a:lnTo>
                  <a:lnTo>
                    <a:pt x="1167" y="1231"/>
                  </a:lnTo>
                  <a:lnTo>
                    <a:pt x="1137" y="1232"/>
                  </a:lnTo>
                  <a:lnTo>
                    <a:pt x="1106" y="1233"/>
                  </a:lnTo>
                  <a:lnTo>
                    <a:pt x="1046" y="1239"/>
                  </a:lnTo>
                  <a:lnTo>
                    <a:pt x="1046" y="1239"/>
                  </a:lnTo>
                  <a:lnTo>
                    <a:pt x="1000" y="1244"/>
                  </a:lnTo>
                  <a:lnTo>
                    <a:pt x="1000" y="1244"/>
                  </a:lnTo>
                  <a:lnTo>
                    <a:pt x="997" y="1244"/>
                  </a:lnTo>
                  <a:lnTo>
                    <a:pt x="997" y="1244"/>
                  </a:lnTo>
                  <a:close/>
                  <a:moveTo>
                    <a:pt x="43" y="65"/>
                  </a:moveTo>
                  <a:lnTo>
                    <a:pt x="43" y="65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6" y="162"/>
                  </a:lnTo>
                  <a:lnTo>
                    <a:pt x="47" y="208"/>
                  </a:lnTo>
                  <a:lnTo>
                    <a:pt x="47" y="218"/>
                  </a:lnTo>
                  <a:lnTo>
                    <a:pt x="66" y="221"/>
                  </a:lnTo>
                  <a:lnTo>
                    <a:pt x="66" y="221"/>
                  </a:lnTo>
                  <a:lnTo>
                    <a:pt x="166" y="240"/>
                  </a:lnTo>
                  <a:lnTo>
                    <a:pt x="215" y="249"/>
                  </a:lnTo>
                  <a:lnTo>
                    <a:pt x="265" y="259"/>
                  </a:lnTo>
                  <a:lnTo>
                    <a:pt x="314" y="271"/>
                  </a:lnTo>
                  <a:lnTo>
                    <a:pt x="362" y="283"/>
                  </a:lnTo>
                  <a:lnTo>
                    <a:pt x="411" y="297"/>
                  </a:lnTo>
                  <a:lnTo>
                    <a:pt x="457" y="313"/>
                  </a:lnTo>
                  <a:lnTo>
                    <a:pt x="504" y="332"/>
                  </a:lnTo>
                  <a:lnTo>
                    <a:pt x="526" y="341"/>
                  </a:lnTo>
                  <a:lnTo>
                    <a:pt x="548" y="352"/>
                  </a:lnTo>
                  <a:lnTo>
                    <a:pt x="571" y="363"/>
                  </a:lnTo>
                  <a:lnTo>
                    <a:pt x="592" y="375"/>
                  </a:lnTo>
                  <a:lnTo>
                    <a:pt x="613" y="387"/>
                  </a:lnTo>
                  <a:lnTo>
                    <a:pt x="634" y="401"/>
                  </a:lnTo>
                  <a:lnTo>
                    <a:pt x="654" y="414"/>
                  </a:lnTo>
                  <a:lnTo>
                    <a:pt x="675" y="430"/>
                  </a:lnTo>
                  <a:lnTo>
                    <a:pt x="695" y="445"/>
                  </a:lnTo>
                  <a:lnTo>
                    <a:pt x="713" y="462"/>
                  </a:lnTo>
                  <a:lnTo>
                    <a:pt x="732" y="479"/>
                  </a:lnTo>
                  <a:lnTo>
                    <a:pt x="750" y="498"/>
                  </a:lnTo>
                  <a:lnTo>
                    <a:pt x="768" y="516"/>
                  </a:lnTo>
                  <a:lnTo>
                    <a:pt x="786" y="537"/>
                  </a:lnTo>
                  <a:lnTo>
                    <a:pt x="786" y="537"/>
                  </a:lnTo>
                  <a:lnTo>
                    <a:pt x="813" y="573"/>
                  </a:lnTo>
                  <a:lnTo>
                    <a:pt x="839" y="609"/>
                  </a:lnTo>
                  <a:lnTo>
                    <a:pt x="862" y="646"/>
                  </a:lnTo>
                  <a:lnTo>
                    <a:pt x="884" y="683"/>
                  </a:lnTo>
                  <a:lnTo>
                    <a:pt x="902" y="719"/>
                  </a:lnTo>
                  <a:lnTo>
                    <a:pt x="918" y="756"/>
                  </a:lnTo>
                  <a:lnTo>
                    <a:pt x="931" y="792"/>
                  </a:lnTo>
                  <a:lnTo>
                    <a:pt x="943" y="829"/>
                  </a:lnTo>
                  <a:lnTo>
                    <a:pt x="943" y="829"/>
                  </a:lnTo>
                  <a:lnTo>
                    <a:pt x="949" y="856"/>
                  </a:lnTo>
                  <a:lnTo>
                    <a:pt x="954" y="884"/>
                  </a:lnTo>
                  <a:lnTo>
                    <a:pt x="958" y="912"/>
                  </a:lnTo>
                  <a:lnTo>
                    <a:pt x="961" y="939"/>
                  </a:lnTo>
                  <a:lnTo>
                    <a:pt x="964" y="967"/>
                  </a:lnTo>
                  <a:lnTo>
                    <a:pt x="965" y="994"/>
                  </a:lnTo>
                  <a:lnTo>
                    <a:pt x="968" y="1048"/>
                  </a:lnTo>
                  <a:lnTo>
                    <a:pt x="968" y="1048"/>
                  </a:lnTo>
                  <a:lnTo>
                    <a:pt x="971" y="1120"/>
                  </a:lnTo>
                  <a:lnTo>
                    <a:pt x="975" y="1157"/>
                  </a:lnTo>
                  <a:lnTo>
                    <a:pt x="979" y="1193"/>
                  </a:lnTo>
                  <a:lnTo>
                    <a:pt x="981" y="1208"/>
                  </a:lnTo>
                  <a:lnTo>
                    <a:pt x="995" y="1203"/>
                  </a:lnTo>
                  <a:lnTo>
                    <a:pt x="995" y="1203"/>
                  </a:lnTo>
                  <a:lnTo>
                    <a:pt x="1002" y="1201"/>
                  </a:lnTo>
                  <a:lnTo>
                    <a:pt x="1002" y="1201"/>
                  </a:lnTo>
                  <a:lnTo>
                    <a:pt x="1048" y="1197"/>
                  </a:lnTo>
                  <a:lnTo>
                    <a:pt x="1048" y="1197"/>
                  </a:lnTo>
                  <a:lnTo>
                    <a:pt x="1104" y="1192"/>
                  </a:lnTo>
                  <a:lnTo>
                    <a:pt x="1132" y="1190"/>
                  </a:lnTo>
                  <a:lnTo>
                    <a:pt x="1159" y="1189"/>
                  </a:lnTo>
                  <a:lnTo>
                    <a:pt x="1174" y="1189"/>
                  </a:lnTo>
                  <a:lnTo>
                    <a:pt x="1172" y="1175"/>
                  </a:lnTo>
                  <a:lnTo>
                    <a:pt x="1172" y="1175"/>
                  </a:lnTo>
                  <a:lnTo>
                    <a:pt x="1162" y="1087"/>
                  </a:lnTo>
                  <a:lnTo>
                    <a:pt x="1162" y="1087"/>
                  </a:lnTo>
                  <a:lnTo>
                    <a:pt x="1151" y="994"/>
                  </a:lnTo>
                  <a:lnTo>
                    <a:pt x="1146" y="947"/>
                  </a:lnTo>
                  <a:lnTo>
                    <a:pt x="1138" y="901"/>
                  </a:lnTo>
                  <a:lnTo>
                    <a:pt x="1130" y="855"/>
                  </a:lnTo>
                  <a:lnTo>
                    <a:pt x="1118" y="810"/>
                  </a:lnTo>
                  <a:lnTo>
                    <a:pt x="1112" y="787"/>
                  </a:lnTo>
                  <a:lnTo>
                    <a:pt x="1106" y="764"/>
                  </a:lnTo>
                  <a:lnTo>
                    <a:pt x="1097" y="743"/>
                  </a:lnTo>
                  <a:lnTo>
                    <a:pt x="1089" y="721"/>
                  </a:lnTo>
                  <a:lnTo>
                    <a:pt x="1089" y="721"/>
                  </a:lnTo>
                  <a:lnTo>
                    <a:pt x="1078" y="693"/>
                  </a:lnTo>
                  <a:lnTo>
                    <a:pt x="1065" y="665"/>
                  </a:lnTo>
                  <a:lnTo>
                    <a:pt x="1052" y="638"/>
                  </a:lnTo>
                  <a:lnTo>
                    <a:pt x="1039" y="612"/>
                  </a:lnTo>
                  <a:lnTo>
                    <a:pt x="1024" y="586"/>
                  </a:lnTo>
                  <a:lnTo>
                    <a:pt x="1010" y="561"/>
                  </a:lnTo>
                  <a:lnTo>
                    <a:pt x="993" y="536"/>
                  </a:lnTo>
                  <a:lnTo>
                    <a:pt x="978" y="511"/>
                  </a:lnTo>
                  <a:lnTo>
                    <a:pt x="960" y="487"/>
                  </a:lnTo>
                  <a:lnTo>
                    <a:pt x="943" y="465"/>
                  </a:lnTo>
                  <a:lnTo>
                    <a:pt x="924" y="442"/>
                  </a:lnTo>
                  <a:lnTo>
                    <a:pt x="905" y="420"/>
                  </a:lnTo>
                  <a:lnTo>
                    <a:pt x="886" y="399"/>
                  </a:lnTo>
                  <a:lnTo>
                    <a:pt x="866" y="378"/>
                  </a:lnTo>
                  <a:lnTo>
                    <a:pt x="845" y="358"/>
                  </a:lnTo>
                  <a:lnTo>
                    <a:pt x="825" y="340"/>
                  </a:lnTo>
                  <a:lnTo>
                    <a:pt x="825" y="340"/>
                  </a:lnTo>
                  <a:lnTo>
                    <a:pt x="786" y="307"/>
                  </a:lnTo>
                  <a:lnTo>
                    <a:pt x="743" y="273"/>
                  </a:lnTo>
                  <a:lnTo>
                    <a:pt x="719" y="256"/>
                  </a:lnTo>
                  <a:lnTo>
                    <a:pt x="696" y="239"/>
                  </a:lnTo>
                  <a:lnTo>
                    <a:pt x="671" y="222"/>
                  </a:lnTo>
                  <a:lnTo>
                    <a:pt x="645" y="206"/>
                  </a:lnTo>
                  <a:lnTo>
                    <a:pt x="619" y="190"/>
                  </a:lnTo>
                  <a:lnTo>
                    <a:pt x="591" y="176"/>
                  </a:lnTo>
                  <a:lnTo>
                    <a:pt x="565" y="161"/>
                  </a:lnTo>
                  <a:lnTo>
                    <a:pt x="536" y="148"/>
                  </a:lnTo>
                  <a:lnTo>
                    <a:pt x="507" y="135"/>
                  </a:lnTo>
                  <a:lnTo>
                    <a:pt x="478" y="124"/>
                  </a:lnTo>
                  <a:lnTo>
                    <a:pt x="449" y="115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389" y="100"/>
                  </a:lnTo>
                  <a:lnTo>
                    <a:pt x="359" y="94"/>
                  </a:lnTo>
                  <a:lnTo>
                    <a:pt x="299" y="84"/>
                  </a:lnTo>
                  <a:lnTo>
                    <a:pt x="240" y="75"/>
                  </a:lnTo>
                  <a:lnTo>
                    <a:pt x="181" y="68"/>
                  </a:lnTo>
                  <a:lnTo>
                    <a:pt x="181" y="68"/>
                  </a:lnTo>
                  <a:lnTo>
                    <a:pt x="119" y="61"/>
                  </a:lnTo>
                  <a:lnTo>
                    <a:pt x="56" y="53"/>
                  </a:lnTo>
                  <a:lnTo>
                    <a:pt x="42" y="50"/>
                  </a:lnTo>
                  <a:lnTo>
                    <a:pt x="43" y="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grpSp>
        <p:nvGrpSpPr>
          <p:cNvPr id="624" name="组合 623"/>
          <p:cNvGrpSpPr/>
          <p:nvPr/>
        </p:nvGrpSpPr>
        <p:grpSpPr>
          <a:xfrm>
            <a:off x="5799703" y="3313084"/>
            <a:ext cx="589522" cy="604259"/>
            <a:chOff x="3282950" y="1154113"/>
            <a:chExt cx="698501" cy="715963"/>
          </a:xfrm>
          <a:solidFill>
            <a:schemeClr val="bg1"/>
          </a:solidFill>
        </p:grpSpPr>
        <p:sp>
          <p:nvSpPr>
            <p:cNvPr id="625" name="Freeform 905"/>
            <p:cNvSpPr/>
            <p:nvPr/>
          </p:nvSpPr>
          <p:spPr bwMode="auto">
            <a:xfrm>
              <a:off x="3324225" y="1268413"/>
              <a:ext cx="55563" cy="153988"/>
            </a:xfrm>
            <a:custGeom>
              <a:avLst/>
              <a:gdLst/>
              <a:ahLst/>
              <a:cxnLst>
                <a:cxn ang="0">
                  <a:pos x="96" y="3"/>
                </a:cxn>
                <a:cxn ang="0">
                  <a:pos x="96" y="3"/>
                </a:cxn>
                <a:cxn ang="0">
                  <a:pos x="86" y="18"/>
                </a:cxn>
                <a:cxn ang="0">
                  <a:pos x="77" y="35"/>
                </a:cxn>
                <a:cxn ang="0">
                  <a:pos x="70" y="51"/>
                </a:cxn>
                <a:cxn ang="0">
                  <a:pos x="63" y="69"/>
                </a:cxn>
                <a:cxn ang="0">
                  <a:pos x="50" y="104"/>
                </a:cxn>
                <a:cxn ang="0">
                  <a:pos x="39" y="138"/>
                </a:cxn>
                <a:cxn ang="0">
                  <a:pos x="39" y="138"/>
                </a:cxn>
                <a:cxn ang="0">
                  <a:pos x="27" y="174"/>
                </a:cxn>
                <a:cxn ang="0">
                  <a:pos x="15" y="210"/>
                </a:cxn>
                <a:cxn ang="0">
                  <a:pos x="10" y="229"/>
                </a:cxn>
                <a:cxn ang="0">
                  <a:pos x="5" y="247"/>
                </a:cxn>
                <a:cxn ang="0">
                  <a:pos x="2" y="266"/>
                </a:cxn>
                <a:cxn ang="0">
                  <a:pos x="0" y="285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2" y="288"/>
                </a:cxn>
                <a:cxn ang="0">
                  <a:pos x="3" y="289"/>
                </a:cxn>
                <a:cxn ang="0">
                  <a:pos x="5" y="290"/>
                </a:cxn>
                <a:cxn ang="0">
                  <a:pos x="6" y="289"/>
                </a:cxn>
                <a:cxn ang="0">
                  <a:pos x="8" y="288"/>
                </a:cxn>
                <a:cxn ang="0">
                  <a:pos x="9" y="287"/>
                </a:cxn>
                <a:cxn ang="0">
                  <a:pos x="10" y="285"/>
                </a:cxn>
                <a:cxn ang="0">
                  <a:pos x="10" y="285"/>
                </a:cxn>
                <a:cxn ang="0">
                  <a:pos x="11" y="266"/>
                </a:cxn>
                <a:cxn ang="0">
                  <a:pos x="15" y="247"/>
                </a:cxn>
                <a:cxn ang="0">
                  <a:pos x="19" y="230"/>
                </a:cxn>
                <a:cxn ang="0">
                  <a:pos x="25" y="211"/>
                </a:cxn>
                <a:cxn ang="0">
                  <a:pos x="36" y="176"/>
                </a:cxn>
                <a:cxn ang="0">
                  <a:pos x="48" y="141"/>
                </a:cxn>
                <a:cxn ang="0">
                  <a:pos x="48" y="141"/>
                </a:cxn>
                <a:cxn ang="0">
                  <a:pos x="60" y="107"/>
                </a:cxn>
                <a:cxn ang="0">
                  <a:pos x="71" y="72"/>
                </a:cxn>
                <a:cxn ang="0">
                  <a:pos x="78" y="55"/>
                </a:cxn>
                <a:cxn ang="0">
                  <a:pos x="86" y="39"/>
                </a:cxn>
                <a:cxn ang="0">
                  <a:pos x="94" y="22"/>
                </a:cxn>
                <a:cxn ang="0">
                  <a:pos x="104" y="8"/>
                </a:cxn>
                <a:cxn ang="0">
                  <a:pos x="104" y="8"/>
                </a:cxn>
                <a:cxn ang="0">
                  <a:pos x="105" y="6"/>
                </a:cxn>
                <a:cxn ang="0">
                  <a:pos x="104" y="4"/>
                </a:cxn>
                <a:cxn ang="0">
                  <a:pos x="104" y="3"/>
                </a:cxn>
                <a:cxn ang="0">
                  <a:pos x="102" y="2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6" y="3"/>
                </a:cxn>
                <a:cxn ang="0">
                  <a:pos x="96" y="3"/>
                </a:cxn>
              </a:cxnLst>
              <a:rect l="0" t="0" r="r" b="b"/>
              <a:pathLst>
                <a:path w="105" h="290">
                  <a:moveTo>
                    <a:pt x="96" y="3"/>
                  </a:moveTo>
                  <a:lnTo>
                    <a:pt x="96" y="3"/>
                  </a:lnTo>
                  <a:lnTo>
                    <a:pt x="86" y="18"/>
                  </a:lnTo>
                  <a:lnTo>
                    <a:pt x="77" y="35"/>
                  </a:lnTo>
                  <a:lnTo>
                    <a:pt x="70" y="51"/>
                  </a:lnTo>
                  <a:lnTo>
                    <a:pt x="63" y="69"/>
                  </a:lnTo>
                  <a:lnTo>
                    <a:pt x="50" y="104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27" y="174"/>
                  </a:lnTo>
                  <a:lnTo>
                    <a:pt x="15" y="210"/>
                  </a:lnTo>
                  <a:lnTo>
                    <a:pt x="10" y="229"/>
                  </a:lnTo>
                  <a:lnTo>
                    <a:pt x="5" y="247"/>
                  </a:lnTo>
                  <a:lnTo>
                    <a:pt x="2" y="266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2" y="288"/>
                  </a:lnTo>
                  <a:lnTo>
                    <a:pt x="3" y="289"/>
                  </a:lnTo>
                  <a:lnTo>
                    <a:pt x="5" y="290"/>
                  </a:lnTo>
                  <a:lnTo>
                    <a:pt x="6" y="289"/>
                  </a:lnTo>
                  <a:lnTo>
                    <a:pt x="8" y="288"/>
                  </a:lnTo>
                  <a:lnTo>
                    <a:pt x="9" y="287"/>
                  </a:lnTo>
                  <a:lnTo>
                    <a:pt x="10" y="285"/>
                  </a:lnTo>
                  <a:lnTo>
                    <a:pt x="10" y="285"/>
                  </a:lnTo>
                  <a:lnTo>
                    <a:pt x="11" y="266"/>
                  </a:lnTo>
                  <a:lnTo>
                    <a:pt x="15" y="247"/>
                  </a:lnTo>
                  <a:lnTo>
                    <a:pt x="19" y="230"/>
                  </a:lnTo>
                  <a:lnTo>
                    <a:pt x="25" y="211"/>
                  </a:lnTo>
                  <a:lnTo>
                    <a:pt x="36" y="176"/>
                  </a:lnTo>
                  <a:lnTo>
                    <a:pt x="48" y="141"/>
                  </a:lnTo>
                  <a:lnTo>
                    <a:pt x="48" y="141"/>
                  </a:lnTo>
                  <a:lnTo>
                    <a:pt x="60" y="107"/>
                  </a:lnTo>
                  <a:lnTo>
                    <a:pt x="71" y="72"/>
                  </a:lnTo>
                  <a:lnTo>
                    <a:pt x="78" y="55"/>
                  </a:lnTo>
                  <a:lnTo>
                    <a:pt x="86" y="39"/>
                  </a:lnTo>
                  <a:lnTo>
                    <a:pt x="94" y="2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5" y="6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2" y="2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6" y="3"/>
                  </a:lnTo>
                  <a:lnTo>
                    <a:pt x="9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26" name="Freeform 906"/>
            <p:cNvSpPr/>
            <p:nvPr/>
          </p:nvSpPr>
          <p:spPr bwMode="auto">
            <a:xfrm>
              <a:off x="3325813" y="1239838"/>
              <a:ext cx="88900" cy="280988"/>
            </a:xfrm>
            <a:custGeom>
              <a:avLst/>
              <a:gdLst/>
              <a:ahLst/>
              <a:cxnLst>
                <a:cxn ang="0">
                  <a:pos x="156" y="4"/>
                </a:cxn>
                <a:cxn ang="0">
                  <a:pos x="152" y="37"/>
                </a:cxn>
                <a:cxn ang="0">
                  <a:pos x="143" y="70"/>
                </a:cxn>
                <a:cxn ang="0">
                  <a:pos x="121" y="134"/>
                </a:cxn>
                <a:cxn ang="0">
                  <a:pos x="108" y="168"/>
                </a:cxn>
                <a:cxn ang="0">
                  <a:pos x="82" y="235"/>
                </a:cxn>
                <a:cxn ang="0">
                  <a:pos x="68" y="268"/>
                </a:cxn>
                <a:cxn ang="0">
                  <a:pos x="58" y="301"/>
                </a:cxn>
                <a:cxn ang="0">
                  <a:pos x="38" y="399"/>
                </a:cxn>
                <a:cxn ang="0">
                  <a:pos x="35" y="416"/>
                </a:cxn>
                <a:cxn ang="0">
                  <a:pos x="26" y="446"/>
                </a:cxn>
                <a:cxn ang="0">
                  <a:pos x="20" y="461"/>
                </a:cxn>
                <a:cxn ang="0">
                  <a:pos x="11" y="492"/>
                </a:cxn>
                <a:cxn ang="0">
                  <a:pos x="2" y="522"/>
                </a:cxn>
                <a:cxn ang="0">
                  <a:pos x="0" y="524"/>
                </a:cxn>
                <a:cxn ang="0">
                  <a:pos x="1" y="528"/>
                </a:cxn>
                <a:cxn ang="0">
                  <a:pos x="1" y="529"/>
                </a:cxn>
                <a:cxn ang="0">
                  <a:pos x="3" y="531"/>
                </a:cxn>
                <a:cxn ang="0">
                  <a:pos x="7" y="531"/>
                </a:cxn>
                <a:cxn ang="0">
                  <a:pos x="9" y="529"/>
                </a:cxn>
                <a:cxn ang="0">
                  <a:pos x="18" y="505"/>
                </a:cxn>
                <a:cxn ang="0">
                  <a:pos x="23" y="480"/>
                </a:cxn>
                <a:cxn ang="0">
                  <a:pos x="29" y="462"/>
                </a:cxn>
                <a:cxn ang="0">
                  <a:pos x="41" y="428"/>
                </a:cxn>
                <a:cxn ang="0">
                  <a:pos x="46" y="410"/>
                </a:cxn>
                <a:cxn ang="0">
                  <a:pos x="59" y="341"/>
                </a:cxn>
                <a:cxn ang="0">
                  <a:pos x="71" y="288"/>
                </a:cxn>
                <a:cxn ang="0">
                  <a:pos x="77" y="271"/>
                </a:cxn>
                <a:cxn ang="0">
                  <a:pos x="105" y="200"/>
                </a:cxn>
                <a:cxn ang="0">
                  <a:pos x="132" y="129"/>
                </a:cxn>
                <a:cxn ang="0">
                  <a:pos x="143" y="98"/>
                </a:cxn>
                <a:cxn ang="0">
                  <a:pos x="158" y="51"/>
                </a:cxn>
                <a:cxn ang="0">
                  <a:pos x="164" y="20"/>
                </a:cxn>
                <a:cxn ang="0">
                  <a:pos x="166" y="4"/>
                </a:cxn>
                <a:cxn ang="0">
                  <a:pos x="164" y="1"/>
                </a:cxn>
                <a:cxn ang="0">
                  <a:pos x="161" y="0"/>
                </a:cxn>
                <a:cxn ang="0">
                  <a:pos x="158" y="1"/>
                </a:cxn>
                <a:cxn ang="0">
                  <a:pos x="156" y="4"/>
                </a:cxn>
              </a:cxnLst>
              <a:rect l="0" t="0" r="r" b="b"/>
              <a:pathLst>
                <a:path w="166" h="531">
                  <a:moveTo>
                    <a:pt x="156" y="4"/>
                  </a:moveTo>
                  <a:lnTo>
                    <a:pt x="156" y="4"/>
                  </a:lnTo>
                  <a:lnTo>
                    <a:pt x="155" y="20"/>
                  </a:lnTo>
                  <a:lnTo>
                    <a:pt x="152" y="37"/>
                  </a:lnTo>
                  <a:lnTo>
                    <a:pt x="148" y="53"/>
                  </a:lnTo>
                  <a:lnTo>
                    <a:pt x="143" y="70"/>
                  </a:lnTo>
                  <a:lnTo>
                    <a:pt x="132" y="103"/>
                  </a:lnTo>
                  <a:lnTo>
                    <a:pt x="121" y="134"/>
                  </a:lnTo>
                  <a:lnTo>
                    <a:pt x="121" y="134"/>
                  </a:lnTo>
                  <a:lnTo>
                    <a:pt x="108" y="168"/>
                  </a:lnTo>
                  <a:lnTo>
                    <a:pt x="95" y="202"/>
                  </a:lnTo>
                  <a:lnTo>
                    <a:pt x="82" y="235"/>
                  </a:lnTo>
                  <a:lnTo>
                    <a:pt x="68" y="268"/>
                  </a:lnTo>
                  <a:lnTo>
                    <a:pt x="68" y="268"/>
                  </a:lnTo>
                  <a:lnTo>
                    <a:pt x="63" y="285"/>
                  </a:lnTo>
                  <a:lnTo>
                    <a:pt x="58" y="301"/>
                  </a:lnTo>
                  <a:lnTo>
                    <a:pt x="51" y="333"/>
                  </a:lnTo>
                  <a:lnTo>
                    <a:pt x="38" y="399"/>
                  </a:lnTo>
                  <a:lnTo>
                    <a:pt x="38" y="399"/>
                  </a:lnTo>
                  <a:lnTo>
                    <a:pt x="35" y="416"/>
                  </a:lnTo>
                  <a:lnTo>
                    <a:pt x="31" y="431"/>
                  </a:lnTo>
                  <a:lnTo>
                    <a:pt x="26" y="446"/>
                  </a:lnTo>
                  <a:lnTo>
                    <a:pt x="20" y="461"/>
                  </a:lnTo>
                  <a:lnTo>
                    <a:pt x="20" y="461"/>
                  </a:lnTo>
                  <a:lnTo>
                    <a:pt x="15" y="476"/>
                  </a:lnTo>
                  <a:lnTo>
                    <a:pt x="11" y="492"/>
                  </a:lnTo>
                  <a:lnTo>
                    <a:pt x="7" y="507"/>
                  </a:lnTo>
                  <a:lnTo>
                    <a:pt x="2" y="522"/>
                  </a:lnTo>
                  <a:lnTo>
                    <a:pt x="2" y="522"/>
                  </a:lnTo>
                  <a:lnTo>
                    <a:pt x="0" y="524"/>
                  </a:lnTo>
                  <a:lnTo>
                    <a:pt x="0" y="526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529"/>
                  </a:lnTo>
                  <a:lnTo>
                    <a:pt x="1" y="529"/>
                  </a:lnTo>
                  <a:lnTo>
                    <a:pt x="3" y="531"/>
                  </a:lnTo>
                  <a:lnTo>
                    <a:pt x="5" y="531"/>
                  </a:lnTo>
                  <a:lnTo>
                    <a:pt x="7" y="531"/>
                  </a:lnTo>
                  <a:lnTo>
                    <a:pt x="9" y="529"/>
                  </a:lnTo>
                  <a:lnTo>
                    <a:pt x="9" y="529"/>
                  </a:lnTo>
                  <a:lnTo>
                    <a:pt x="13" y="517"/>
                  </a:lnTo>
                  <a:lnTo>
                    <a:pt x="18" y="505"/>
                  </a:lnTo>
                  <a:lnTo>
                    <a:pt x="20" y="492"/>
                  </a:lnTo>
                  <a:lnTo>
                    <a:pt x="23" y="480"/>
                  </a:lnTo>
                  <a:lnTo>
                    <a:pt x="23" y="480"/>
                  </a:lnTo>
                  <a:lnTo>
                    <a:pt x="29" y="462"/>
                  </a:lnTo>
                  <a:lnTo>
                    <a:pt x="35" y="446"/>
                  </a:lnTo>
                  <a:lnTo>
                    <a:pt x="41" y="428"/>
                  </a:lnTo>
                  <a:lnTo>
                    <a:pt x="46" y="410"/>
                  </a:lnTo>
                  <a:lnTo>
                    <a:pt x="46" y="410"/>
                  </a:lnTo>
                  <a:lnTo>
                    <a:pt x="53" y="375"/>
                  </a:lnTo>
                  <a:lnTo>
                    <a:pt x="59" y="341"/>
                  </a:lnTo>
                  <a:lnTo>
                    <a:pt x="67" y="305"/>
                  </a:lnTo>
                  <a:lnTo>
                    <a:pt x="71" y="288"/>
                  </a:lnTo>
                  <a:lnTo>
                    <a:pt x="77" y="271"/>
                  </a:lnTo>
                  <a:lnTo>
                    <a:pt x="77" y="271"/>
                  </a:lnTo>
                  <a:lnTo>
                    <a:pt x="91" y="235"/>
                  </a:lnTo>
                  <a:lnTo>
                    <a:pt x="105" y="200"/>
                  </a:lnTo>
                  <a:lnTo>
                    <a:pt x="120" y="16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43" y="98"/>
                  </a:lnTo>
                  <a:lnTo>
                    <a:pt x="154" y="67"/>
                  </a:lnTo>
                  <a:lnTo>
                    <a:pt x="158" y="51"/>
                  </a:lnTo>
                  <a:lnTo>
                    <a:pt x="162" y="36"/>
                  </a:lnTo>
                  <a:lnTo>
                    <a:pt x="164" y="20"/>
                  </a:lnTo>
                  <a:lnTo>
                    <a:pt x="166" y="4"/>
                  </a:lnTo>
                  <a:lnTo>
                    <a:pt x="166" y="4"/>
                  </a:lnTo>
                  <a:lnTo>
                    <a:pt x="165" y="2"/>
                  </a:lnTo>
                  <a:lnTo>
                    <a:pt x="164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60" y="0"/>
                  </a:lnTo>
                  <a:lnTo>
                    <a:pt x="158" y="1"/>
                  </a:lnTo>
                  <a:lnTo>
                    <a:pt x="157" y="2"/>
                  </a:lnTo>
                  <a:lnTo>
                    <a:pt x="156" y="4"/>
                  </a:lnTo>
                  <a:lnTo>
                    <a:pt x="15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27" name="Freeform 907"/>
            <p:cNvSpPr/>
            <p:nvPr/>
          </p:nvSpPr>
          <p:spPr bwMode="auto">
            <a:xfrm>
              <a:off x="3338513" y="1404938"/>
              <a:ext cx="58738" cy="168275"/>
            </a:xfrm>
            <a:custGeom>
              <a:avLst/>
              <a:gdLst/>
              <a:ahLst/>
              <a:cxnLst>
                <a:cxn ang="0">
                  <a:pos x="99" y="4"/>
                </a:cxn>
                <a:cxn ang="0">
                  <a:pos x="99" y="4"/>
                </a:cxn>
                <a:cxn ang="0">
                  <a:pos x="98" y="14"/>
                </a:cxn>
                <a:cxn ang="0">
                  <a:pos x="97" y="23"/>
                </a:cxn>
                <a:cxn ang="0">
                  <a:pos x="92" y="43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73" y="103"/>
                </a:cxn>
                <a:cxn ang="0">
                  <a:pos x="68" y="125"/>
                </a:cxn>
                <a:cxn ang="0">
                  <a:pos x="57" y="169"/>
                </a:cxn>
                <a:cxn ang="0">
                  <a:pos x="57" y="169"/>
                </a:cxn>
                <a:cxn ang="0">
                  <a:pos x="51" y="188"/>
                </a:cxn>
                <a:cxn ang="0">
                  <a:pos x="43" y="205"/>
                </a:cxn>
                <a:cxn ang="0">
                  <a:pos x="35" y="223"/>
                </a:cxn>
                <a:cxn ang="0">
                  <a:pos x="26" y="239"/>
                </a:cxn>
                <a:cxn ang="0">
                  <a:pos x="17" y="257"/>
                </a:cxn>
                <a:cxn ang="0">
                  <a:pos x="10" y="274"/>
                </a:cxn>
                <a:cxn ang="0">
                  <a:pos x="4" y="293"/>
                </a:cxn>
                <a:cxn ang="0">
                  <a:pos x="1" y="302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0" y="314"/>
                </a:cxn>
                <a:cxn ang="0">
                  <a:pos x="1" y="316"/>
                </a:cxn>
                <a:cxn ang="0">
                  <a:pos x="2" y="317"/>
                </a:cxn>
                <a:cxn ang="0">
                  <a:pos x="4" y="317"/>
                </a:cxn>
                <a:cxn ang="0">
                  <a:pos x="7" y="316"/>
                </a:cxn>
                <a:cxn ang="0">
                  <a:pos x="9" y="314"/>
                </a:cxn>
                <a:cxn ang="0">
                  <a:pos x="9" y="313"/>
                </a:cxn>
                <a:cxn ang="0">
                  <a:pos x="9" y="313"/>
                </a:cxn>
                <a:cxn ang="0">
                  <a:pos x="11" y="302"/>
                </a:cxn>
                <a:cxn ang="0">
                  <a:pos x="13" y="292"/>
                </a:cxn>
                <a:cxn ang="0">
                  <a:pos x="19" y="273"/>
                </a:cxn>
                <a:cxn ang="0">
                  <a:pos x="28" y="255"/>
                </a:cxn>
                <a:cxn ang="0">
                  <a:pos x="36" y="237"/>
                </a:cxn>
                <a:cxn ang="0">
                  <a:pos x="45" y="220"/>
                </a:cxn>
                <a:cxn ang="0">
                  <a:pos x="54" y="201"/>
                </a:cxn>
                <a:cxn ang="0">
                  <a:pos x="62" y="182"/>
                </a:cxn>
                <a:cxn ang="0">
                  <a:pos x="68" y="164"/>
                </a:cxn>
                <a:cxn ang="0">
                  <a:pos x="68" y="164"/>
                </a:cxn>
                <a:cxn ang="0">
                  <a:pos x="79" y="119"/>
                </a:cxn>
                <a:cxn ang="0">
                  <a:pos x="91" y="76"/>
                </a:cxn>
                <a:cxn ang="0">
                  <a:pos x="91" y="76"/>
                </a:cxn>
                <a:cxn ang="0">
                  <a:pos x="102" y="40"/>
                </a:cxn>
                <a:cxn ang="0">
                  <a:pos x="106" y="22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99" y="4"/>
                </a:cxn>
                <a:cxn ang="0">
                  <a:pos x="99" y="4"/>
                </a:cxn>
              </a:cxnLst>
              <a:rect l="0" t="0" r="r" b="b"/>
              <a:pathLst>
                <a:path w="109" h="317">
                  <a:moveTo>
                    <a:pt x="99" y="4"/>
                  </a:moveTo>
                  <a:lnTo>
                    <a:pt x="99" y="4"/>
                  </a:lnTo>
                  <a:lnTo>
                    <a:pt x="98" y="14"/>
                  </a:lnTo>
                  <a:lnTo>
                    <a:pt x="97" y="23"/>
                  </a:lnTo>
                  <a:lnTo>
                    <a:pt x="92" y="43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73" y="103"/>
                  </a:lnTo>
                  <a:lnTo>
                    <a:pt x="68" y="125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51" y="188"/>
                  </a:lnTo>
                  <a:lnTo>
                    <a:pt x="43" y="205"/>
                  </a:lnTo>
                  <a:lnTo>
                    <a:pt x="35" y="223"/>
                  </a:lnTo>
                  <a:lnTo>
                    <a:pt x="26" y="239"/>
                  </a:lnTo>
                  <a:lnTo>
                    <a:pt x="17" y="257"/>
                  </a:lnTo>
                  <a:lnTo>
                    <a:pt x="10" y="274"/>
                  </a:lnTo>
                  <a:lnTo>
                    <a:pt x="4" y="293"/>
                  </a:lnTo>
                  <a:lnTo>
                    <a:pt x="1" y="302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14"/>
                  </a:lnTo>
                  <a:lnTo>
                    <a:pt x="1" y="316"/>
                  </a:lnTo>
                  <a:lnTo>
                    <a:pt x="2" y="317"/>
                  </a:lnTo>
                  <a:lnTo>
                    <a:pt x="4" y="317"/>
                  </a:lnTo>
                  <a:lnTo>
                    <a:pt x="7" y="316"/>
                  </a:lnTo>
                  <a:lnTo>
                    <a:pt x="9" y="314"/>
                  </a:lnTo>
                  <a:lnTo>
                    <a:pt x="9" y="313"/>
                  </a:lnTo>
                  <a:lnTo>
                    <a:pt x="9" y="313"/>
                  </a:lnTo>
                  <a:lnTo>
                    <a:pt x="11" y="302"/>
                  </a:lnTo>
                  <a:lnTo>
                    <a:pt x="13" y="292"/>
                  </a:lnTo>
                  <a:lnTo>
                    <a:pt x="19" y="273"/>
                  </a:lnTo>
                  <a:lnTo>
                    <a:pt x="28" y="255"/>
                  </a:lnTo>
                  <a:lnTo>
                    <a:pt x="36" y="237"/>
                  </a:lnTo>
                  <a:lnTo>
                    <a:pt x="45" y="220"/>
                  </a:lnTo>
                  <a:lnTo>
                    <a:pt x="54" y="201"/>
                  </a:lnTo>
                  <a:lnTo>
                    <a:pt x="62" y="182"/>
                  </a:lnTo>
                  <a:lnTo>
                    <a:pt x="68" y="164"/>
                  </a:lnTo>
                  <a:lnTo>
                    <a:pt x="68" y="164"/>
                  </a:lnTo>
                  <a:lnTo>
                    <a:pt x="79" y="119"/>
                  </a:lnTo>
                  <a:lnTo>
                    <a:pt x="91" y="76"/>
                  </a:lnTo>
                  <a:lnTo>
                    <a:pt x="91" y="76"/>
                  </a:lnTo>
                  <a:lnTo>
                    <a:pt x="102" y="40"/>
                  </a:lnTo>
                  <a:lnTo>
                    <a:pt x="106" y="22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99" y="4"/>
                  </a:lnTo>
                  <a:lnTo>
                    <a:pt x="9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28" name="Freeform 908"/>
            <p:cNvSpPr/>
            <p:nvPr/>
          </p:nvSpPr>
          <p:spPr bwMode="auto">
            <a:xfrm>
              <a:off x="3365500" y="1427163"/>
              <a:ext cx="58738" cy="16986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97" y="7"/>
                </a:cxn>
                <a:cxn ang="0">
                  <a:pos x="93" y="13"/>
                </a:cxn>
                <a:cxn ang="0">
                  <a:pos x="87" y="26"/>
                </a:cxn>
                <a:cxn ang="0">
                  <a:pos x="82" y="39"/>
                </a:cxn>
                <a:cxn ang="0">
                  <a:pos x="79" y="54"/>
                </a:cxn>
                <a:cxn ang="0">
                  <a:pos x="79" y="54"/>
                </a:cxn>
                <a:cxn ang="0">
                  <a:pos x="72" y="77"/>
                </a:cxn>
                <a:cxn ang="0">
                  <a:pos x="65" y="101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44" y="168"/>
                </a:cxn>
                <a:cxn ang="0">
                  <a:pos x="37" y="190"/>
                </a:cxn>
                <a:cxn ang="0">
                  <a:pos x="20" y="231"/>
                </a:cxn>
                <a:cxn ang="0">
                  <a:pos x="13" y="252"/>
                </a:cxn>
                <a:cxn ang="0">
                  <a:pos x="7" y="274"/>
                </a:cxn>
                <a:cxn ang="0">
                  <a:pos x="2" y="295"/>
                </a:cxn>
                <a:cxn ang="0">
                  <a:pos x="1" y="307"/>
                </a:cxn>
                <a:cxn ang="0">
                  <a:pos x="0" y="317"/>
                </a:cxn>
                <a:cxn ang="0">
                  <a:pos x="0" y="317"/>
                </a:cxn>
                <a:cxn ang="0">
                  <a:pos x="1" y="319"/>
                </a:cxn>
                <a:cxn ang="0">
                  <a:pos x="2" y="321"/>
                </a:cxn>
                <a:cxn ang="0">
                  <a:pos x="3" y="322"/>
                </a:cxn>
                <a:cxn ang="0">
                  <a:pos x="6" y="322"/>
                </a:cxn>
                <a:cxn ang="0">
                  <a:pos x="8" y="322"/>
                </a:cxn>
                <a:cxn ang="0">
                  <a:pos x="9" y="321"/>
                </a:cxn>
                <a:cxn ang="0">
                  <a:pos x="10" y="319"/>
                </a:cxn>
                <a:cxn ang="0">
                  <a:pos x="11" y="317"/>
                </a:cxn>
                <a:cxn ang="0">
                  <a:pos x="11" y="317"/>
                </a:cxn>
                <a:cxn ang="0">
                  <a:pos x="11" y="307"/>
                </a:cxn>
                <a:cxn ang="0">
                  <a:pos x="12" y="296"/>
                </a:cxn>
                <a:cxn ang="0">
                  <a:pos x="16" y="276"/>
                </a:cxn>
                <a:cxn ang="0">
                  <a:pos x="22" y="256"/>
                </a:cxn>
                <a:cxn ang="0">
                  <a:pos x="29" y="237"/>
                </a:cxn>
                <a:cxn ang="0">
                  <a:pos x="44" y="198"/>
                </a:cxn>
                <a:cxn ang="0">
                  <a:pos x="51" y="179"/>
                </a:cxn>
                <a:cxn ang="0">
                  <a:pos x="57" y="159"/>
                </a:cxn>
                <a:cxn ang="0">
                  <a:pos x="57" y="159"/>
                </a:cxn>
                <a:cxn ang="0">
                  <a:pos x="70" y="120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6" y="62"/>
                </a:cxn>
                <a:cxn ang="0">
                  <a:pos x="91" y="42"/>
                </a:cxn>
                <a:cxn ang="0">
                  <a:pos x="94" y="33"/>
                </a:cxn>
                <a:cxn ang="0">
                  <a:pos x="97" y="25"/>
                </a:cxn>
                <a:cxn ang="0">
                  <a:pos x="103" y="16"/>
                </a:cxn>
                <a:cxn ang="0">
                  <a:pos x="109" y="8"/>
                </a:cxn>
                <a:cxn ang="0">
                  <a:pos x="109" y="8"/>
                </a:cxn>
                <a:cxn ang="0">
                  <a:pos x="110" y="6"/>
                </a:cxn>
                <a:cxn ang="0">
                  <a:pos x="110" y="4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10" h="322">
                  <a:moveTo>
                    <a:pt x="102" y="1"/>
                  </a:moveTo>
                  <a:lnTo>
                    <a:pt x="102" y="1"/>
                  </a:lnTo>
                  <a:lnTo>
                    <a:pt x="97" y="7"/>
                  </a:lnTo>
                  <a:lnTo>
                    <a:pt x="93" y="13"/>
                  </a:lnTo>
                  <a:lnTo>
                    <a:pt x="87" y="26"/>
                  </a:lnTo>
                  <a:lnTo>
                    <a:pt x="82" y="39"/>
                  </a:lnTo>
                  <a:lnTo>
                    <a:pt x="79" y="54"/>
                  </a:lnTo>
                  <a:lnTo>
                    <a:pt x="79" y="54"/>
                  </a:lnTo>
                  <a:lnTo>
                    <a:pt x="72" y="77"/>
                  </a:lnTo>
                  <a:lnTo>
                    <a:pt x="65" y="10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44" y="168"/>
                  </a:lnTo>
                  <a:lnTo>
                    <a:pt x="37" y="190"/>
                  </a:lnTo>
                  <a:lnTo>
                    <a:pt x="20" y="231"/>
                  </a:lnTo>
                  <a:lnTo>
                    <a:pt x="13" y="252"/>
                  </a:lnTo>
                  <a:lnTo>
                    <a:pt x="7" y="274"/>
                  </a:lnTo>
                  <a:lnTo>
                    <a:pt x="2" y="295"/>
                  </a:lnTo>
                  <a:lnTo>
                    <a:pt x="1" y="30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" y="319"/>
                  </a:lnTo>
                  <a:lnTo>
                    <a:pt x="2" y="321"/>
                  </a:lnTo>
                  <a:lnTo>
                    <a:pt x="3" y="322"/>
                  </a:lnTo>
                  <a:lnTo>
                    <a:pt x="6" y="322"/>
                  </a:lnTo>
                  <a:lnTo>
                    <a:pt x="8" y="322"/>
                  </a:lnTo>
                  <a:lnTo>
                    <a:pt x="9" y="321"/>
                  </a:lnTo>
                  <a:lnTo>
                    <a:pt x="10" y="319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07"/>
                  </a:lnTo>
                  <a:lnTo>
                    <a:pt x="12" y="296"/>
                  </a:lnTo>
                  <a:lnTo>
                    <a:pt x="16" y="276"/>
                  </a:lnTo>
                  <a:lnTo>
                    <a:pt x="22" y="256"/>
                  </a:lnTo>
                  <a:lnTo>
                    <a:pt x="29" y="237"/>
                  </a:lnTo>
                  <a:lnTo>
                    <a:pt x="44" y="198"/>
                  </a:lnTo>
                  <a:lnTo>
                    <a:pt x="51" y="179"/>
                  </a:lnTo>
                  <a:lnTo>
                    <a:pt x="57" y="159"/>
                  </a:lnTo>
                  <a:lnTo>
                    <a:pt x="57" y="159"/>
                  </a:lnTo>
                  <a:lnTo>
                    <a:pt x="70" y="120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6" y="62"/>
                  </a:lnTo>
                  <a:lnTo>
                    <a:pt x="91" y="42"/>
                  </a:lnTo>
                  <a:lnTo>
                    <a:pt x="94" y="33"/>
                  </a:lnTo>
                  <a:lnTo>
                    <a:pt x="97" y="25"/>
                  </a:lnTo>
                  <a:lnTo>
                    <a:pt x="103" y="16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10" y="6"/>
                  </a:lnTo>
                  <a:lnTo>
                    <a:pt x="110" y="4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29" name="Freeform 909"/>
            <p:cNvSpPr/>
            <p:nvPr/>
          </p:nvSpPr>
          <p:spPr bwMode="auto">
            <a:xfrm>
              <a:off x="3403600" y="1430338"/>
              <a:ext cx="41275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2" y="52"/>
                </a:cxn>
                <a:cxn ang="0">
                  <a:pos x="53" y="99"/>
                </a:cxn>
                <a:cxn ang="0">
                  <a:pos x="39" y="171"/>
                </a:cxn>
                <a:cxn ang="0">
                  <a:pos x="35" y="193"/>
                </a:cxn>
                <a:cxn ang="0">
                  <a:pos x="30" y="215"/>
                </a:cxn>
                <a:cxn ang="0">
                  <a:pos x="15" y="255"/>
                </a:cxn>
                <a:cxn ang="0">
                  <a:pos x="10" y="277"/>
                </a:cxn>
                <a:cxn ang="0">
                  <a:pos x="7" y="294"/>
                </a:cxn>
                <a:cxn ang="0">
                  <a:pos x="5" y="310"/>
                </a:cxn>
                <a:cxn ang="0">
                  <a:pos x="5" y="325"/>
                </a:cxn>
                <a:cxn ang="0">
                  <a:pos x="4" y="335"/>
                </a:cxn>
                <a:cxn ang="0">
                  <a:pos x="3" y="337"/>
                </a:cxn>
                <a:cxn ang="0">
                  <a:pos x="0" y="340"/>
                </a:cxn>
                <a:cxn ang="0">
                  <a:pos x="1" y="343"/>
                </a:cxn>
                <a:cxn ang="0">
                  <a:pos x="4" y="345"/>
                </a:cxn>
                <a:cxn ang="0">
                  <a:pos x="7" y="345"/>
                </a:cxn>
                <a:cxn ang="0">
                  <a:pos x="10" y="342"/>
                </a:cxn>
                <a:cxn ang="0">
                  <a:pos x="13" y="334"/>
                </a:cxn>
                <a:cxn ang="0">
                  <a:pos x="14" y="318"/>
                </a:cxn>
                <a:cxn ang="0">
                  <a:pos x="14" y="310"/>
                </a:cxn>
                <a:cxn ang="0">
                  <a:pos x="17" y="285"/>
                </a:cxn>
                <a:cxn ang="0">
                  <a:pos x="23" y="260"/>
                </a:cxn>
                <a:cxn ang="0">
                  <a:pos x="40" y="213"/>
                </a:cxn>
                <a:cxn ang="0">
                  <a:pos x="44" y="201"/>
                </a:cxn>
                <a:cxn ang="0">
                  <a:pos x="47" y="176"/>
                </a:cxn>
                <a:cxn ang="0">
                  <a:pos x="49" y="163"/>
                </a:cxn>
                <a:cxn ang="0">
                  <a:pos x="63" y="107"/>
                </a:cxn>
                <a:cxn ang="0">
                  <a:pos x="65" y="93"/>
                </a:cxn>
                <a:cxn ang="0">
                  <a:pos x="70" y="52"/>
                </a:cxn>
                <a:cxn ang="0">
                  <a:pos x="73" y="28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7" y="2"/>
                </a:cxn>
                <a:cxn ang="0">
                  <a:pos x="67" y="4"/>
                </a:cxn>
              </a:cxnLst>
              <a:rect l="0" t="0" r="r" b="b"/>
              <a:pathLst>
                <a:path w="76" h="346">
                  <a:moveTo>
                    <a:pt x="67" y="4"/>
                  </a:moveTo>
                  <a:lnTo>
                    <a:pt x="67" y="4"/>
                  </a:lnTo>
                  <a:lnTo>
                    <a:pt x="65" y="28"/>
                  </a:lnTo>
                  <a:lnTo>
                    <a:pt x="62" y="52"/>
                  </a:lnTo>
                  <a:lnTo>
                    <a:pt x="58" y="76"/>
                  </a:lnTo>
                  <a:lnTo>
                    <a:pt x="53" y="99"/>
                  </a:lnTo>
                  <a:lnTo>
                    <a:pt x="43" y="147"/>
                  </a:lnTo>
                  <a:lnTo>
                    <a:pt x="39" y="171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3" y="205"/>
                  </a:lnTo>
                  <a:lnTo>
                    <a:pt x="30" y="215"/>
                  </a:lnTo>
                  <a:lnTo>
                    <a:pt x="22" y="236"/>
                  </a:lnTo>
                  <a:lnTo>
                    <a:pt x="15" y="255"/>
                  </a:lnTo>
                  <a:lnTo>
                    <a:pt x="12" y="267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7" y="294"/>
                  </a:lnTo>
                  <a:lnTo>
                    <a:pt x="6" y="302"/>
                  </a:lnTo>
                  <a:lnTo>
                    <a:pt x="5" y="310"/>
                  </a:lnTo>
                  <a:lnTo>
                    <a:pt x="5" y="310"/>
                  </a:lnTo>
                  <a:lnTo>
                    <a:pt x="5" y="325"/>
                  </a:lnTo>
                  <a:lnTo>
                    <a:pt x="5" y="333"/>
                  </a:lnTo>
                  <a:lnTo>
                    <a:pt x="4" y="335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1" y="338"/>
                  </a:lnTo>
                  <a:lnTo>
                    <a:pt x="0" y="340"/>
                  </a:lnTo>
                  <a:lnTo>
                    <a:pt x="1" y="342"/>
                  </a:lnTo>
                  <a:lnTo>
                    <a:pt x="1" y="343"/>
                  </a:lnTo>
                  <a:lnTo>
                    <a:pt x="2" y="345"/>
                  </a:lnTo>
                  <a:lnTo>
                    <a:pt x="4" y="345"/>
                  </a:lnTo>
                  <a:lnTo>
                    <a:pt x="5" y="346"/>
                  </a:lnTo>
                  <a:lnTo>
                    <a:pt x="7" y="345"/>
                  </a:lnTo>
                  <a:lnTo>
                    <a:pt x="7" y="345"/>
                  </a:lnTo>
                  <a:lnTo>
                    <a:pt x="10" y="342"/>
                  </a:lnTo>
                  <a:lnTo>
                    <a:pt x="12" y="339"/>
                  </a:lnTo>
                  <a:lnTo>
                    <a:pt x="13" y="334"/>
                  </a:lnTo>
                  <a:lnTo>
                    <a:pt x="14" y="329"/>
                  </a:lnTo>
                  <a:lnTo>
                    <a:pt x="14" y="318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5" y="298"/>
                  </a:lnTo>
                  <a:lnTo>
                    <a:pt x="17" y="285"/>
                  </a:lnTo>
                  <a:lnTo>
                    <a:pt x="19" y="273"/>
                  </a:lnTo>
                  <a:lnTo>
                    <a:pt x="23" y="260"/>
                  </a:lnTo>
                  <a:lnTo>
                    <a:pt x="32" y="236"/>
                  </a:lnTo>
                  <a:lnTo>
                    <a:pt x="40" y="213"/>
                  </a:lnTo>
                  <a:lnTo>
                    <a:pt x="40" y="213"/>
                  </a:lnTo>
                  <a:lnTo>
                    <a:pt x="44" y="201"/>
                  </a:lnTo>
                  <a:lnTo>
                    <a:pt x="46" y="188"/>
                  </a:lnTo>
                  <a:lnTo>
                    <a:pt x="47" y="176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56" y="135"/>
                  </a:lnTo>
                  <a:lnTo>
                    <a:pt x="63" y="107"/>
                  </a:lnTo>
                  <a:lnTo>
                    <a:pt x="63" y="107"/>
                  </a:lnTo>
                  <a:lnTo>
                    <a:pt x="65" y="93"/>
                  </a:lnTo>
                  <a:lnTo>
                    <a:pt x="66" y="79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73" y="28"/>
                  </a:lnTo>
                  <a:lnTo>
                    <a:pt x="75" y="17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30" name="Freeform 910"/>
            <p:cNvSpPr/>
            <p:nvPr/>
          </p:nvSpPr>
          <p:spPr bwMode="auto">
            <a:xfrm>
              <a:off x="3436938" y="1397000"/>
              <a:ext cx="47625" cy="2524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8" y="20"/>
                </a:cxn>
                <a:cxn ang="0">
                  <a:pos x="76" y="34"/>
                </a:cxn>
                <a:cxn ang="0">
                  <a:pos x="69" y="63"/>
                </a:cxn>
                <a:cxn ang="0">
                  <a:pos x="54" y="121"/>
                </a:cxn>
                <a:cxn ang="0">
                  <a:pos x="54" y="121"/>
                </a:cxn>
                <a:cxn ang="0">
                  <a:pos x="40" y="180"/>
                </a:cxn>
                <a:cxn ang="0">
                  <a:pos x="26" y="238"/>
                </a:cxn>
                <a:cxn ang="0">
                  <a:pos x="26" y="238"/>
                </a:cxn>
                <a:cxn ang="0">
                  <a:pos x="23" y="253"/>
                </a:cxn>
                <a:cxn ang="0">
                  <a:pos x="21" y="269"/>
                </a:cxn>
                <a:cxn ang="0">
                  <a:pos x="19" y="301"/>
                </a:cxn>
                <a:cxn ang="0">
                  <a:pos x="16" y="332"/>
                </a:cxn>
                <a:cxn ang="0">
                  <a:pos x="15" y="347"/>
                </a:cxn>
                <a:cxn ang="0">
                  <a:pos x="12" y="363"/>
                </a:cxn>
                <a:cxn ang="0">
                  <a:pos x="12" y="363"/>
                </a:cxn>
                <a:cxn ang="0">
                  <a:pos x="8" y="391"/>
                </a:cxn>
                <a:cxn ang="0">
                  <a:pos x="4" y="419"/>
                </a:cxn>
                <a:cxn ang="0">
                  <a:pos x="2" y="446"/>
                </a:cxn>
                <a:cxn ang="0">
                  <a:pos x="0" y="474"/>
                </a:cxn>
                <a:cxn ang="0">
                  <a:pos x="0" y="474"/>
                </a:cxn>
                <a:cxn ang="0">
                  <a:pos x="0" y="476"/>
                </a:cxn>
                <a:cxn ang="0">
                  <a:pos x="1" y="477"/>
                </a:cxn>
                <a:cxn ang="0">
                  <a:pos x="3" y="478"/>
                </a:cxn>
                <a:cxn ang="0">
                  <a:pos x="4" y="478"/>
                </a:cxn>
                <a:cxn ang="0">
                  <a:pos x="6" y="478"/>
                </a:cxn>
                <a:cxn ang="0">
                  <a:pos x="8" y="477"/>
                </a:cxn>
                <a:cxn ang="0">
                  <a:pos x="9" y="476"/>
                </a:cxn>
                <a:cxn ang="0">
                  <a:pos x="9" y="474"/>
                </a:cxn>
                <a:cxn ang="0">
                  <a:pos x="9" y="474"/>
                </a:cxn>
                <a:cxn ang="0">
                  <a:pos x="11" y="444"/>
                </a:cxn>
                <a:cxn ang="0">
                  <a:pos x="14" y="415"/>
                </a:cxn>
                <a:cxn ang="0">
                  <a:pos x="18" y="385"/>
                </a:cxn>
                <a:cxn ang="0">
                  <a:pos x="23" y="357"/>
                </a:cxn>
                <a:cxn ang="0">
                  <a:pos x="23" y="357"/>
                </a:cxn>
                <a:cxn ang="0">
                  <a:pos x="25" y="341"/>
                </a:cxn>
                <a:cxn ang="0">
                  <a:pos x="28" y="326"/>
                </a:cxn>
                <a:cxn ang="0">
                  <a:pos x="30" y="295"/>
                </a:cxn>
                <a:cxn ang="0">
                  <a:pos x="33" y="263"/>
                </a:cxn>
                <a:cxn ang="0">
                  <a:pos x="35" y="247"/>
                </a:cxn>
                <a:cxn ang="0">
                  <a:pos x="38" y="232"/>
                </a:cxn>
                <a:cxn ang="0">
                  <a:pos x="38" y="232"/>
                </a:cxn>
                <a:cxn ang="0">
                  <a:pos x="51" y="174"/>
                </a:cxn>
                <a:cxn ang="0">
                  <a:pos x="66" y="116"/>
                </a:cxn>
                <a:cxn ang="0">
                  <a:pos x="66" y="116"/>
                </a:cxn>
                <a:cxn ang="0">
                  <a:pos x="79" y="61"/>
                </a:cxn>
                <a:cxn ang="0">
                  <a:pos x="85" y="32"/>
                </a:cxn>
                <a:cxn ang="0">
                  <a:pos x="90" y="4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0" h="478">
                  <a:moveTo>
                    <a:pt x="80" y="4"/>
                  </a:moveTo>
                  <a:lnTo>
                    <a:pt x="80" y="4"/>
                  </a:lnTo>
                  <a:lnTo>
                    <a:pt x="78" y="20"/>
                  </a:lnTo>
                  <a:lnTo>
                    <a:pt x="76" y="34"/>
                  </a:lnTo>
                  <a:lnTo>
                    <a:pt x="69" y="63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40" y="180"/>
                  </a:lnTo>
                  <a:lnTo>
                    <a:pt x="26" y="238"/>
                  </a:lnTo>
                  <a:lnTo>
                    <a:pt x="26" y="238"/>
                  </a:lnTo>
                  <a:lnTo>
                    <a:pt x="23" y="253"/>
                  </a:lnTo>
                  <a:lnTo>
                    <a:pt x="21" y="269"/>
                  </a:lnTo>
                  <a:lnTo>
                    <a:pt x="19" y="301"/>
                  </a:lnTo>
                  <a:lnTo>
                    <a:pt x="16" y="332"/>
                  </a:lnTo>
                  <a:lnTo>
                    <a:pt x="15" y="347"/>
                  </a:lnTo>
                  <a:lnTo>
                    <a:pt x="12" y="363"/>
                  </a:lnTo>
                  <a:lnTo>
                    <a:pt x="12" y="363"/>
                  </a:lnTo>
                  <a:lnTo>
                    <a:pt x="8" y="391"/>
                  </a:lnTo>
                  <a:lnTo>
                    <a:pt x="4" y="419"/>
                  </a:lnTo>
                  <a:lnTo>
                    <a:pt x="2" y="446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0" y="476"/>
                  </a:lnTo>
                  <a:lnTo>
                    <a:pt x="1" y="477"/>
                  </a:lnTo>
                  <a:lnTo>
                    <a:pt x="3" y="478"/>
                  </a:lnTo>
                  <a:lnTo>
                    <a:pt x="4" y="478"/>
                  </a:lnTo>
                  <a:lnTo>
                    <a:pt x="6" y="478"/>
                  </a:lnTo>
                  <a:lnTo>
                    <a:pt x="8" y="477"/>
                  </a:lnTo>
                  <a:lnTo>
                    <a:pt x="9" y="476"/>
                  </a:lnTo>
                  <a:lnTo>
                    <a:pt x="9" y="474"/>
                  </a:lnTo>
                  <a:lnTo>
                    <a:pt x="9" y="474"/>
                  </a:lnTo>
                  <a:lnTo>
                    <a:pt x="11" y="444"/>
                  </a:lnTo>
                  <a:lnTo>
                    <a:pt x="14" y="415"/>
                  </a:lnTo>
                  <a:lnTo>
                    <a:pt x="18" y="385"/>
                  </a:lnTo>
                  <a:lnTo>
                    <a:pt x="23" y="357"/>
                  </a:lnTo>
                  <a:lnTo>
                    <a:pt x="23" y="357"/>
                  </a:lnTo>
                  <a:lnTo>
                    <a:pt x="25" y="341"/>
                  </a:lnTo>
                  <a:lnTo>
                    <a:pt x="28" y="326"/>
                  </a:lnTo>
                  <a:lnTo>
                    <a:pt x="30" y="295"/>
                  </a:lnTo>
                  <a:lnTo>
                    <a:pt x="33" y="263"/>
                  </a:lnTo>
                  <a:lnTo>
                    <a:pt x="35" y="247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51" y="174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79" y="61"/>
                  </a:lnTo>
                  <a:lnTo>
                    <a:pt x="85" y="32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31" name="Freeform 911"/>
            <p:cNvSpPr/>
            <p:nvPr/>
          </p:nvSpPr>
          <p:spPr bwMode="auto">
            <a:xfrm>
              <a:off x="3457575" y="1241425"/>
              <a:ext cx="104775" cy="455613"/>
            </a:xfrm>
            <a:custGeom>
              <a:avLst/>
              <a:gdLst/>
              <a:ahLst/>
              <a:cxnLst>
                <a:cxn ang="0">
                  <a:pos x="189" y="5"/>
                </a:cxn>
                <a:cxn ang="0">
                  <a:pos x="187" y="12"/>
                </a:cxn>
                <a:cxn ang="0">
                  <a:pos x="185" y="19"/>
                </a:cxn>
                <a:cxn ang="0">
                  <a:pos x="183" y="34"/>
                </a:cxn>
                <a:cxn ang="0">
                  <a:pos x="181" y="47"/>
                </a:cxn>
                <a:cxn ang="0">
                  <a:pos x="173" y="98"/>
                </a:cxn>
                <a:cxn ang="0">
                  <a:pos x="167" y="127"/>
                </a:cxn>
                <a:cxn ang="0">
                  <a:pos x="152" y="182"/>
                </a:cxn>
                <a:cxn ang="0">
                  <a:pos x="142" y="208"/>
                </a:cxn>
                <a:cxn ang="0">
                  <a:pos x="108" y="307"/>
                </a:cxn>
                <a:cxn ang="0">
                  <a:pos x="101" y="334"/>
                </a:cxn>
                <a:cxn ang="0">
                  <a:pos x="88" y="420"/>
                </a:cxn>
                <a:cxn ang="0">
                  <a:pos x="82" y="448"/>
                </a:cxn>
                <a:cxn ang="0">
                  <a:pos x="66" y="533"/>
                </a:cxn>
                <a:cxn ang="0">
                  <a:pos x="41" y="644"/>
                </a:cxn>
                <a:cxn ang="0">
                  <a:pos x="30" y="698"/>
                </a:cxn>
                <a:cxn ang="0">
                  <a:pos x="7" y="804"/>
                </a:cxn>
                <a:cxn ang="0">
                  <a:pos x="0" y="858"/>
                </a:cxn>
                <a:cxn ang="0">
                  <a:pos x="0" y="860"/>
                </a:cxn>
                <a:cxn ang="0">
                  <a:pos x="2" y="862"/>
                </a:cxn>
                <a:cxn ang="0">
                  <a:pos x="7" y="861"/>
                </a:cxn>
                <a:cxn ang="0">
                  <a:pos x="9" y="858"/>
                </a:cxn>
                <a:cxn ang="0">
                  <a:pos x="12" y="830"/>
                </a:cxn>
                <a:cxn ang="0">
                  <a:pos x="29" y="748"/>
                </a:cxn>
                <a:cxn ang="0">
                  <a:pos x="53" y="638"/>
                </a:cxn>
                <a:cxn ang="0">
                  <a:pos x="64" y="580"/>
                </a:cxn>
                <a:cxn ang="0">
                  <a:pos x="89" y="464"/>
                </a:cxn>
                <a:cxn ang="0">
                  <a:pos x="99" y="405"/>
                </a:cxn>
                <a:cxn ang="0">
                  <a:pos x="103" y="379"/>
                </a:cxn>
                <a:cxn ang="0">
                  <a:pos x="113" y="326"/>
                </a:cxn>
                <a:cxn ang="0">
                  <a:pos x="121" y="301"/>
                </a:cxn>
                <a:cxn ang="0">
                  <a:pos x="158" y="195"/>
                </a:cxn>
                <a:cxn ang="0">
                  <a:pos x="174" y="140"/>
                </a:cxn>
                <a:cxn ang="0">
                  <a:pos x="186" y="83"/>
                </a:cxn>
                <a:cxn ang="0">
                  <a:pos x="189" y="60"/>
                </a:cxn>
                <a:cxn ang="0">
                  <a:pos x="192" y="36"/>
                </a:cxn>
                <a:cxn ang="0">
                  <a:pos x="196" y="20"/>
                </a:cxn>
                <a:cxn ang="0">
                  <a:pos x="198" y="5"/>
                </a:cxn>
                <a:cxn ang="0">
                  <a:pos x="198" y="3"/>
                </a:cxn>
                <a:cxn ang="0">
                  <a:pos x="196" y="1"/>
                </a:cxn>
                <a:cxn ang="0">
                  <a:pos x="192" y="1"/>
                </a:cxn>
                <a:cxn ang="0">
                  <a:pos x="190" y="3"/>
                </a:cxn>
                <a:cxn ang="0">
                  <a:pos x="189" y="5"/>
                </a:cxn>
              </a:cxnLst>
              <a:rect l="0" t="0" r="r" b="b"/>
              <a:pathLst>
                <a:path w="198" h="862">
                  <a:moveTo>
                    <a:pt x="189" y="5"/>
                  </a:moveTo>
                  <a:lnTo>
                    <a:pt x="189" y="5"/>
                  </a:lnTo>
                  <a:lnTo>
                    <a:pt x="189" y="9"/>
                  </a:lnTo>
                  <a:lnTo>
                    <a:pt x="187" y="12"/>
                  </a:lnTo>
                  <a:lnTo>
                    <a:pt x="186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3" y="34"/>
                  </a:lnTo>
                  <a:lnTo>
                    <a:pt x="181" y="47"/>
                  </a:lnTo>
                  <a:lnTo>
                    <a:pt x="181" y="47"/>
                  </a:lnTo>
                  <a:lnTo>
                    <a:pt x="178" y="73"/>
                  </a:lnTo>
                  <a:lnTo>
                    <a:pt x="173" y="98"/>
                  </a:lnTo>
                  <a:lnTo>
                    <a:pt x="173" y="98"/>
                  </a:lnTo>
                  <a:lnTo>
                    <a:pt x="167" y="127"/>
                  </a:lnTo>
                  <a:lnTo>
                    <a:pt x="160" y="154"/>
                  </a:lnTo>
                  <a:lnTo>
                    <a:pt x="152" y="182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08" y="307"/>
                  </a:lnTo>
                  <a:lnTo>
                    <a:pt x="108" y="307"/>
                  </a:lnTo>
                  <a:lnTo>
                    <a:pt x="104" y="321"/>
                  </a:lnTo>
                  <a:lnTo>
                    <a:pt x="101" y="334"/>
                  </a:lnTo>
                  <a:lnTo>
                    <a:pt x="96" y="363"/>
                  </a:lnTo>
                  <a:lnTo>
                    <a:pt x="88" y="420"/>
                  </a:lnTo>
                  <a:lnTo>
                    <a:pt x="88" y="420"/>
                  </a:lnTo>
                  <a:lnTo>
                    <a:pt x="82" y="448"/>
                  </a:lnTo>
                  <a:lnTo>
                    <a:pt x="77" y="476"/>
                  </a:lnTo>
                  <a:lnTo>
                    <a:pt x="66" y="533"/>
                  </a:lnTo>
                  <a:lnTo>
                    <a:pt x="54" y="589"/>
                  </a:lnTo>
                  <a:lnTo>
                    <a:pt x="41" y="644"/>
                  </a:lnTo>
                  <a:lnTo>
                    <a:pt x="41" y="644"/>
                  </a:lnTo>
                  <a:lnTo>
                    <a:pt x="30" y="698"/>
                  </a:lnTo>
                  <a:lnTo>
                    <a:pt x="18" y="751"/>
                  </a:lnTo>
                  <a:lnTo>
                    <a:pt x="7" y="804"/>
                  </a:lnTo>
                  <a:lnTo>
                    <a:pt x="3" y="831"/>
                  </a:lnTo>
                  <a:lnTo>
                    <a:pt x="0" y="858"/>
                  </a:lnTo>
                  <a:lnTo>
                    <a:pt x="0" y="858"/>
                  </a:lnTo>
                  <a:lnTo>
                    <a:pt x="0" y="860"/>
                  </a:lnTo>
                  <a:lnTo>
                    <a:pt x="1" y="861"/>
                  </a:lnTo>
                  <a:lnTo>
                    <a:pt x="2" y="862"/>
                  </a:lnTo>
                  <a:lnTo>
                    <a:pt x="4" y="862"/>
                  </a:lnTo>
                  <a:lnTo>
                    <a:pt x="7" y="861"/>
                  </a:lnTo>
                  <a:lnTo>
                    <a:pt x="8" y="860"/>
                  </a:lnTo>
                  <a:lnTo>
                    <a:pt x="9" y="858"/>
                  </a:lnTo>
                  <a:lnTo>
                    <a:pt x="9" y="858"/>
                  </a:lnTo>
                  <a:lnTo>
                    <a:pt x="12" y="830"/>
                  </a:lnTo>
                  <a:lnTo>
                    <a:pt x="17" y="803"/>
                  </a:lnTo>
                  <a:lnTo>
                    <a:pt x="29" y="748"/>
                  </a:lnTo>
                  <a:lnTo>
                    <a:pt x="40" y="693"/>
                  </a:lnTo>
                  <a:lnTo>
                    <a:pt x="53" y="638"/>
                  </a:lnTo>
                  <a:lnTo>
                    <a:pt x="53" y="638"/>
                  </a:lnTo>
                  <a:lnTo>
                    <a:pt x="64" y="580"/>
                  </a:lnTo>
                  <a:lnTo>
                    <a:pt x="77" y="522"/>
                  </a:lnTo>
                  <a:lnTo>
                    <a:pt x="89" y="464"/>
                  </a:lnTo>
                  <a:lnTo>
                    <a:pt x="95" y="435"/>
                  </a:lnTo>
                  <a:lnTo>
                    <a:pt x="99" y="405"/>
                  </a:lnTo>
                  <a:lnTo>
                    <a:pt x="99" y="405"/>
                  </a:lnTo>
                  <a:lnTo>
                    <a:pt x="103" y="379"/>
                  </a:lnTo>
                  <a:lnTo>
                    <a:pt x="107" y="353"/>
                  </a:lnTo>
                  <a:lnTo>
                    <a:pt x="113" y="326"/>
                  </a:lnTo>
                  <a:lnTo>
                    <a:pt x="121" y="301"/>
                  </a:lnTo>
                  <a:lnTo>
                    <a:pt x="121" y="301"/>
                  </a:lnTo>
                  <a:lnTo>
                    <a:pt x="158" y="195"/>
                  </a:lnTo>
                  <a:lnTo>
                    <a:pt x="158" y="195"/>
                  </a:lnTo>
                  <a:lnTo>
                    <a:pt x="166" y="167"/>
                  </a:lnTo>
                  <a:lnTo>
                    <a:pt x="174" y="140"/>
                  </a:lnTo>
                  <a:lnTo>
                    <a:pt x="181" y="112"/>
                  </a:lnTo>
                  <a:lnTo>
                    <a:pt x="186" y="83"/>
                  </a:lnTo>
                  <a:lnTo>
                    <a:pt x="186" y="83"/>
                  </a:lnTo>
                  <a:lnTo>
                    <a:pt x="189" y="60"/>
                  </a:lnTo>
                  <a:lnTo>
                    <a:pt x="190" y="47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6" y="20"/>
                  </a:lnTo>
                  <a:lnTo>
                    <a:pt x="198" y="12"/>
                  </a:lnTo>
                  <a:lnTo>
                    <a:pt x="198" y="5"/>
                  </a:lnTo>
                  <a:lnTo>
                    <a:pt x="198" y="5"/>
                  </a:lnTo>
                  <a:lnTo>
                    <a:pt x="198" y="3"/>
                  </a:lnTo>
                  <a:lnTo>
                    <a:pt x="197" y="2"/>
                  </a:lnTo>
                  <a:lnTo>
                    <a:pt x="196" y="1"/>
                  </a:lnTo>
                  <a:lnTo>
                    <a:pt x="194" y="0"/>
                  </a:lnTo>
                  <a:lnTo>
                    <a:pt x="192" y="1"/>
                  </a:lnTo>
                  <a:lnTo>
                    <a:pt x="191" y="2"/>
                  </a:lnTo>
                  <a:lnTo>
                    <a:pt x="190" y="3"/>
                  </a:lnTo>
                  <a:lnTo>
                    <a:pt x="189" y="5"/>
                  </a:lnTo>
                  <a:lnTo>
                    <a:pt x="18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32" name="Freeform 912"/>
            <p:cNvSpPr/>
            <p:nvPr/>
          </p:nvSpPr>
          <p:spPr bwMode="auto">
            <a:xfrm>
              <a:off x="3494088" y="1250950"/>
              <a:ext cx="98425" cy="452438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4" y="29"/>
                </a:cxn>
                <a:cxn ang="0">
                  <a:pos x="159" y="100"/>
                </a:cxn>
                <a:cxn ang="0">
                  <a:pos x="150" y="153"/>
                </a:cxn>
                <a:cxn ang="0">
                  <a:pos x="141" y="207"/>
                </a:cxn>
                <a:cxn ang="0">
                  <a:pos x="121" y="315"/>
                </a:cxn>
                <a:cxn ang="0">
                  <a:pos x="104" y="426"/>
                </a:cxn>
                <a:cxn ang="0">
                  <a:pos x="99" y="449"/>
                </a:cxn>
                <a:cxn ang="0">
                  <a:pos x="93" y="472"/>
                </a:cxn>
                <a:cxn ang="0">
                  <a:pos x="91" y="488"/>
                </a:cxn>
                <a:cxn ang="0">
                  <a:pos x="81" y="531"/>
                </a:cxn>
                <a:cxn ang="0">
                  <a:pos x="51" y="644"/>
                </a:cxn>
                <a:cxn ang="0">
                  <a:pos x="44" y="672"/>
                </a:cxn>
                <a:cxn ang="0">
                  <a:pos x="19" y="753"/>
                </a:cxn>
                <a:cxn ang="0">
                  <a:pos x="13" y="780"/>
                </a:cxn>
                <a:cxn ang="0">
                  <a:pos x="7" y="806"/>
                </a:cxn>
                <a:cxn ang="0">
                  <a:pos x="0" y="838"/>
                </a:cxn>
                <a:cxn ang="0">
                  <a:pos x="0" y="848"/>
                </a:cxn>
                <a:cxn ang="0">
                  <a:pos x="1" y="853"/>
                </a:cxn>
                <a:cxn ang="0">
                  <a:pos x="4" y="854"/>
                </a:cxn>
                <a:cxn ang="0">
                  <a:pos x="7" y="853"/>
                </a:cxn>
                <a:cxn ang="0">
                  <a:pos x="9" y="848"/>
                </a:cxn>
                <a:cxn ang="0">
                  <a:pos x="10" y="837"/>
                </a:cxn>
                <a:cxn ang="0">
                  <a:pos x="18" y="800"/>
                </a:cxn>
                <a:cxn ang="0">
                  <a:pos x="23" y="774"/>
                </a:cxn>
                <a:cxn ang="0">
                  <a:pos x="30" y="747"/>
                </a:cxn>
                <a:cxn ang="0">
                  <a:pos x="63" y="638"/>
                </a:cxn>
                <a:cxn ang="0">
                  <a:pos x="92" y="525"/>
                </a:cxn>
                <a:cxn ang="0">
                  <a:pos x="98" y="500"/>
                </a:cxn>
                <a:cxn ang="0">
                  <a:pos x="102" y="476"/>
                </a:cxn>
                <a:cxn ang="0">
                  <a:pos x="109" y="447"/>
                </a:cxn>
                <a:cxn ang="0">
                  <a:pos x="115" y="419"/>
                </a:cxn>
                <a:cxn ang="0">
                  <a:pos x="131" y="309"/>
                </a:cxn>
                <a:cxn ang="0">
                  <a:pos x="151" y="201"/>
                </a:cxn>
                <a:cxn ang="0">
                  <a:pos x="160" y="147"/>
                </a:cxn>
                <a:cxn ang="0">
                  <a:pos x="170" y="93"/>
                </a:cxn>
                <a:cxn ang="0">
                  <a:pos x="183" y="27"/>
                </a:cxn>
                <a:cxn ang="0">
                  <a:pos x="185" y="5"/>
                </a:cxn>
                <a:cxn ang="0">
                  <a:pos x="184" y="3"/>
                </a:cxn>
                <a:cxn ang="0">
                  <a:pos x="182" y="0"/>
                </a:cxn>
                <a:cxn ang="0">
                  <a:pos x="178" y="0"/>
                </a:cxn>
                <a:cxn ang="0">
                  <a:pos x="176" y="3"/>
                </a:cxn>
                <a:cxn ang="0">
                  <a:pos x="175" y="5"/>
                </a:cxn>
              </a:cxnLst>
              <a:rect l="0" t="0" r="r" b="b"/>
              <a:pathLst>
                <a:path w="185" h="854">
                  <a:moveTo>
                    <a:pt x="175" y="5"/>
                  </a:moveTo>
                  <a:lnTo>
                    <a:pt x="175" y="5"/>
                  </a:lnTo>
                  <a:lnTo>
                    <a:pt x="175" y="17"/>
                  </a:lnTo>
                  <a:lnTo>
                    <a:pt x="174" y="29"/>
                  </a:lnTo>
                  <a:lnTo>
                    <a:pt x="170" y="52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50" y="153"/>
                  </a:lnTo>
                  <a:lnTo>
                    <a:pt x="141" y="207"/>
                  </a:lnTo>
                  <a:lnTo>
                    <a:pt x="141" y="207"/>
                  </a:lnTo>
                  <a:lnTo>
                    <a:pt x="130" y="261"/>
                  </a:lnTo>
                  <a:lnTo>
                    <a:pt x="121" y="315"/>
                  </a:lnTo>
                  <a:lnTo>
                    <a:pt x="104" y="426"/>
                  </a:lnTo>
                  <a:lnTo>
                    <a:pt x="104" y="426"/>
                  </a:lnTo>
                  <a:lnTo>
                    <a:pt x="101" y="437"/>
                  </a:lnTo>
                  <a:lnTo>
                    <a:pt x="99" y="449"/>
                  </a:lnTo>
                  <a:lnTo>
                    <a:pt x="96" y="461"/>
                  </a:lnTo>
                  <a:lnTo>
                    <a:pt x="93" y="472"/>
                  </a:lnTo>
                  <a:lnTo>
                    <a:pt x="93" y="472"/>
                  </a:lnTo>
                  <a:lnTo>
                    <a:pt x="91" y="488"/>
                  </a:lnTo>
                  <a:lnTo>
                    <a:pt x="88" y="502"/>
                  </a:lnTo>
                  <a:lnTo>
                    <a:pt x="81" y="531"/>
                  </a:lnTo>
                  <a:lnTo>
                    <a:pt x="81" y="531"/>
                  </a:lnTo>
                  <a:lnTo>
                    <a:pt x="51" y="644"/>
                  </a:lnTo>
                  <a:lnTo>
                    <a:pt x="51" y="644"/>
                  </a:lnTo>
                  <a:lnTo>
                    <a:pt x="44" y="672"/>
                  </a:lnTo>
                  <a:lnTo>
                    <a:pt x="35" y="699"/>
                  </a:lnTo>
                  <a:lnTo>
                    <a:pt x="19" y="753"/>
                  </a:lnTo>
                  <a:lnTo>
                    <a:pt x="19" y="753"/>
                  </a:lnTo>
                  <a:lnTo>
                    <a:pt x="13" y="780"/>
                  </a:lnTo>
                  <a:lnTo>
                    <a:pt x="7" y="806"/>
                  </a:lnTo>
                  <a:lnTo>
                    <a:pt x="7" y="806"/>
                  </a:lnTo>
                  <a:lnTo>
                    <a:pt x="2" y="828"/>
                  </a:lnTo>
                  <a:lnTo>
                    <a:pt x="0" y="838"/>
                  </a:lnTo>
                  <a:lnTo>
                    <a:pt x="0" y="848"/>
                  </a:lnTo>
                  <a:lnTo>
                    <a:pt x="0" y="848"/>
                  </a:lnTo>
                  <a:lnTo>
                    <a:pt x="0" y="851"/>
                  </a:lnTo>
                  <a:lnTo>
                    <a:pt x="1" y="853"/>
                  </a:lnTo>
                  <a:lnTo>
                    <a:pt x="2" y="853"/>
                  </a:lnTo>
                  <a:lnTo>
                    <a:pt x="4" y="854"/>
                  </a:lnTo>
                  <a:lnTo>
                    <a:pt x="6" y="853"/>
                  </a:lnTo>
                  <a:lnTo>
                    <a:pt x="7" y="853"/>
                  </a:lnTo>
                  <a:lnTo>
                    <a:pt x="8" y="851"/>
                  </a:lnTo>
                  <a:lnTo>
                    <a:pt x="9" y="848"/>
                  </a:lnTo>
                  <a:lnTo>
                    <a:pt x="9" y="848"/>
                  </a:lnTo>
                  <a:lnTo>
                    <a:pt x="10" y="837"/>
                  </a:lnTo>
                  <a:lnTo>
                    <a:pt x="13" y="825"/>
                  </a:lnTo>
                  <a:lnTo>
                    <a:pt x="18" y="800"/>
                  </a:lnTo>
                  <a:lnTo>
                    <a:pt x="18" y="800"/>
                  </a:lnTo>
                  <a:lnTo>
                    <a:pt x="23" y="774"/>
                  </a:lnTo>
                  <a:lnTo>
                    <a:pt x="30" y="747"/>
                  </a:lnTo>
                  <a:lnTo>
                    <a:pt x="30" y="747"/>
                  </a:lnTo>
                  <a:lnTo>
                    <a:pt x="47" y="693"/>
                  </a:lnTo>
                  <a:lnTo>
                    <a:pt x="63" y="638"/>
                  </a:lnTo>
                  <a:lnTo>
                    <a:pt x="63" y="638"/>
                  </a:lnTo>
                  <a:lnTo>
                    <a:pt x="92" y="525"/>
                  </a:lnTo>
                  <a:lnTo>
                    <a:pt x="92" y="525"/>
                  </a:lnTo>
                  <a:lnTo>
                    <a:pt x="98" y="500"/>
                  </a:lnTo>
                  <a:lnTo>
                    <a:pt x="102" y="476"/>
                  </a:lnTo>
                  <a:lnTo>
                    <a:pt x="102" y="476"/>
                  </a:lnTo>
                  <a:lnTo>
                    <a:pt x="105" y="461"/>
                  </a:lnTo>
                  <a:lnTo>
                    <a:pt x="109" y="447"/>
                  </a:lnTo>
                  <a:lnTo>
                    <a:pt x="112" y="433"/>
                  </a:lnTo>
                  <a:lnTo>
                    <a:pt x="115" y="419"/>
                  </a:lnTo>
                  <a:lnTo>
                    <a:pt x="115" y="419"/>
                  </a:lnTo>
                  <a:lnTo>
                    <a:pt x="131" y="309"/>
                  </a:lnTo>
                  <a:lnTo>
                    <a:pt x="141" y="255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60" y="147"/>
                  </a:lnTo>
                  <a:lnTo>
                    <a:pt x="170" y="93"/>
                  </a:lnTo>
                  <a:lnTo>
                    <a:pt x="170" y="93"/>
                  </a:lnTo>
                  <a:lnTo>
                    <a:pt x="180" y="50"/>
                  </a:lnTo>
                  <a:lnTo>
                    <a:pt x="183" y="27"/>
                  </a:lnTo>
                  <a:lnTo>
                    <a:pt x="184" y="16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4" y="3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8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33" name="Freeform 913"/>
            <p:cNvSpPr/>
            <p:nvPr/>
          </p:nvSpPr>
          <p:spPr bwMode="auto">
            <a:xfrm>
              <a:off x="3532188" y="1266825"/>
              <a:ext cx="103188" cy="504825"/>
            </a:xfrm>
            <a:custGeom>
              <a:avLst/>
              <a:gdLst/>
              <a:ahLst/>
              <a:cxnLst>
                <a:cxn ang="0">
                  <a:pos x="185" y="5"/>
                </a:cxn>
                <a:cxn ang="0">
                  <a:pos x="181" y="67"/>
                </a:cxn>
                <a:cxn ang="0">
                  <a:pos x="169" y="127"/>
                </a:cxn>
                <a:cxn ang="0">
                  <a:pos x="153" y="187"/>
                </a:cxn>
                <a:cxn ang="0">
                  <a:pos x="136" y="246"/>
                </a:cxn>
                <a:cxn ang="0">
                  <a:pos x="129" y="273"/>
                </a:cxn>
                <a:cxn ang="0">
                  <a:pos x="124" y="327"/>
                </a:cxn>
                <a:cxn ang="0">
                  <a:pos x="123" y="355"/>
                </a:cxn>
                <a:cxn ang="0">
                  <a:pos x="118" y="418"/>
                </a:cxn>
                <a:cxn ang="0">
                  <a:pos x="108" y="481"/>
                </a:cxn>
                <a:cxn ang="0">
                  <a:pos x="101" y="511"/>
                </a:cxn>
                <a:cxn ang="0">
                  <a:pos x="74" y="596"/>
                </a:cxn>
                <a:cxn ang="0">
                  <a:pos x="65" y="627"/>
                </a:cxn>
                <a:cxn ang="0">
                  <a:pos x="53" y="691"/>
                </a:cxn>
                <a:cxn ang="0">
                  <a:pos x="47" y="723"/>
                </a:cxn>
                <a:cxn ang="0">
                  <a:pos x="23" y="846"/>
                </a:cxn>
                <a:cxn ang="0">
                  <a:pos x="20" y="863"/>
                </a:cxn>
                <a:cxn ang="0">
                  <a:pos x="14" y="897"/>
                </a:cxn>
                <a:cxn ang="0">
                  <a:pos x="9" y="913"/>
                </a:cxn>
                <a:cxn ang="0">
                  <a:pos x="6" y="922"/>
                </a:cxn>
                <a:cxn ang="0">
                  <a:pos x="1" y="939"/>
                </a:cxn>
                <a:cxn ang="0">
                  <a:pos x="0" y="949"/>
                </a:cxn>
                <a:cxn ang="0">
                  <a:pos x="2" y="952"/>
                </a:cxn>
                <a:cxn ang="0">
                  <a:pos x="6" y="954"/>
                </a:cxn>
                <a:cxn ang="0">
                  <a:pos x="9" y="952"/>
                </a:cxn>
                <a:cxn ang="0">
                  <a:pos x="11" y="949"/>
                </a:cxn>
                <a:cxn ang="0">
                  <a:pos x="12" y="937"/>
                </a:cxn>
                <a:cxn ang="0">
                  <a:pos x="18" y="914"/>
                </a:cxn>
                <a:cxn ang="0">
                  <a:pos x="21" y="903"/>
                </a:cxn>
                <a:cxn ang="0">
                  <a:pos x="33" y="840"/>
                </a:cxn>
                <a:cxn ang="0">
                  <a:pos x="47" y="774"/>
                </a:cxn>
                <a:cxn ang="0">
                  <a:pos x="59" y="709"/>
                </a:cxn>
                <a:cxn ang="0">
                  <a:pos x="71" y="650"/>
                </a:cxn>
                <a:cxn ang="0">
                  <a:pos x="85" y="591"/>
                </a:cxn>
                <a:cxn ang="0">
                  <a:pos x="94" y="563"/>
                </a:cxn>
                <a:cxn ang="0">
                  <a:pos x="105" y="534"/>
                </a:cxn>
                <a:cxn ang="0">
                  <a:pos x="114" y="500"/>
                </a:cxn>
                <a:cxn ang="0">
                  <a:pos x="120" y="465"/>
                </a:cxn>
                <a:cxn ang="0">
                  <a:pos x="128" y="407"/>
                </a:cxn>
                <a:cxn ang="0">
                  <a:pos x="135" y="320"/>
                </a:cxn>
                <a:cxn ang="0">
                  <a:pos x="143" y="262"/>
                </a:cxn>
                <a:cxn ang="0">
                  <a:pos x="150" y="233"/>
                </a:cxn>
                <a:cxn ang="0">
                  <a:pos x="167" y="177"/>
                </a:cxn>
                <a:cxn ang="0">
                  <a:pos x="181" y="120"/>
                </a:cxn>
                <a:cxn ang="0">
                  <a:pos x="191" y="63"/>
                </a:cxn>
                <a:cxn ang="0">
                  <a:pos x="196" y="5"/>
                </a:cxn>
                <a:cxn ang="0">
                  <a:pos x="195" y="3"/>
                </a:cxn>
                <a:cxn ang="0">
                  <a:pos x="192" y="1"/>
                </a:cxn>
                <a:cxn ang="0">
                  <a:pos x="188" y="1"/>
                </a:cxn>
                <a:cxn ang="0">
                  <a:pos x="186" y="3"/>
                </a:cxn>
                <a:cxn ang="0">
                  <a:pos x="185" y="5"/>
                </a:cxn>
              </a:cxnLst>
              <a:rect l="0" t="0" r="r" b="b"/>
              <a:pathLst>
                <a:path w="196" h="954">
                  <a:moveTo>
                    <a:pt x="185" y="5"/>
                  </a:moveTo>
                  <a:lnTo>
                    <a:pt x="185" y="5"/>
                  </a:lnTo>
                  <a:lnTo>
                    <a:pt x="184" y="36"/>
                  </a:lnTo>
                  <a:lnTo>
                    <a:pt x="181" y="67"/>
                  </a:lnTo>
                  <a:lnTo>
                    <a:pt x="176" y="97"/>
                  </a:lnTo>
                  <a:lnTo>
                    <a:pt x="169" y="127"/>
                  </a:lnTo>
                  <a:lnTo>
                    <a:pt x="162" y="157"/>
                  </a:lnTo>
                  <a:lnTo>
                    <a:pt x="153" y="187"/>
                  </a:lnTo>
                  <a:lnTo>
                    <a:pt x="136" y="246"/>
                  </a:lnTo>
                  <a:lnTo>
                    <a:pt x="136" y="246"/>
                  </a:lnTo>
                  <a:lnTo>
                    <a:pt x="133" y="261"/>
                  </a:lnTo>
                  <a:lnTo>
                    <a:pt x="129" y="273"/>
                  </a:lnTo>
                  <a:lnTo>
                    <a:pt x="126" y="300"/>
                  </a:lnTo>
                  <a:lnTo>
                    <a:pt x="124" y="327"/>
                  </a:lnTo>
                  <a:lnTo>
                    <a:pt x="123" y="355"/>
                  </a:lnTo>
                  <a:lnTo>
                    <a:pt x="123" y="355"/>
                  </a:lnTo>
                  <a:lnTo>
                    <a:pt x="121" y="386"/>
                  </a:lnTo>
                  <a:lnTo>
                    <a:pt x="118" y="418"/>
                  </a:lnTo>
                  <a:lnTo>
                    <a:pt x="113" y="449"/>
                  </a:lnTo>
                  <a:lnTo>
                    <a:pt x="108" y="481"/>
                  </a:lnTo>
                  <a:lnTo>
                    <a:pt x="108" y="481"/>
                  </a:lnTo>
                  <a:lnTo>
                    <a:pt x="101" y="511"/>
                  </a:lnTo>
                  <a:lnTo>
                    <a:pt x="92" y="538"/>
                  </a:lnTo>
                  <a:lnTo>
                    <a:pt x="74" y="596"/>
                  </a:lnTo>
                  <a:lnTo>
                    <a:pt x="74" y="596"/>
                  </a:lnTo>
                  <a:lnTo>
                    <a:pt x="65" y="627"/>
                  </a:lnTo>
                  <a:lnTo>
                    <a:pt x="58" y="659"/>
                  </a:lnTo>
                  <a:lnTo>
                    <a:pt x="53" y="691"/>
                  </a:lnTo>
                  <a:lnTo>
                    <a:pt x="47" y="723"/>
                  </a:lnTo>
                  <a:lnTo>
                    <a:pt x="47" y="723"/>
                  </a:lnTo>
                  <a:lnTo>
                    <a:pt x="34" y="784"/>
                  </a:lnTo>
                  <a:lnTo>
                    <a:pt x="23" y="846"/>
                  </a:lnTo>
                  <a:lnTo>
                    <a:pt x="23" y="846"/>
                  </a:lnTo>
                  <a:lnTo>
                    <a:pt x="20" y="863"/>
                  </a:lnTo>
                  <a:lnTo>
                    <a:pt x="18" y="880"/>
                  </a:lnTo>
                  <a:lnTo>
                    <a:pt x="14" y="897"/>
                  </a:lnTo>
                  <a:lnTo>
                    <a:pt x="12" y="905"/>
                  </a:lnTo>
                  <a:lnTo>
                    <a:pt x="9" y="913"/>
                  </a:lnTo>
                  <a:lnTo>
                    <a:pt x="9" y="913"/>
                  </a:lnTo>
                  <a:lnTo>
                    <a:pt x="6" y="922"/>
                  </a:lnTo>
                  <a:lnTo>
                    <a:pt x="3" y="931"/>
                  </a:lnTo>
                  <a:lnTo>
                    <a:pt x="1" y="939"/>
                  </a:lnTo>
                  <a:lnTo>
                    <a:pt x="0" y="949"/>
                  </a:lnTo>
                  <a:lnTo>
                    <a:pt x="0" y="949"/>
                  </a:lnTo>
                  <a:lnTo>
                    <a:pt x="1" y="951"/>
                  </a:lnTo>
                  <a:lnTo>
                    <a:pt x="2" y="952"/>
                  </a:lnTo>
                  <a:lnTo>
                    <a:pt x="3" y="953"/>
                  </a:lnTo>
                  <a:lnTo>
                    <a:pt x="6" y="954"/>
                  </a:lnTo>
                  <a:lnTo>
                    <a:pt x="7" y="953"/>
                  </a:lnTo>
                  <a:lnTo>
                    <a:pt x="9" y="952"/>
                  </a:lnTo>
                  <a:lnTo>
                    <a:pt x="10" y="951"/>
                  </a:lnTo>
                  <a:lnTo>
                    <a:pt x="11" y="949"/>
                  </a:lnTo>
                  <a:lnTo>
                    <a:pt x="11" y="949"/>
                  </a:lnTo>
                  <a:lnTo>
                    <a:pt x="12" y="937"/>
                  </a:lnTo>
                  <a:lnTo>
                    <a:pt x="15" y="926"/>
                  </a:lnTo>
                  <a:lnTo>
                    <a:pt x="18" y="914"/>
                  </a:lnTo>
                  <a:lnTo>
                    <a:pt x="21" y="903"/>
                  </a:lnTo>
                  <a:lnTo>
                    <a:pt x="21" y="903"/>
                  </a:lnTo>
                  <a:lnTo>
                    <a:pt x="27" y="871"/>
                  </a:lnTo>
                  <a:lnTo>
                    <a:pt x="33" y="840"/>
                  </a:lnTo>
                  <a:lnTo>
                    <a:pt x="33" y="840"/>
                  </a:lnTo>
                  <a:lnTo>
                    <a:pt x="47" y="774"/>
                  </a:lnTo>
                  <a:lnTo>
                    <a:pt x="53" y="741"/>
                  </a:lnTo>
                  <a:lnTo>
                    <a:pt x="59" y="709"/>
                  </a:lnTo>
                  <a:lnTo>
                    <a:pt x="59" y="709"/>
                  </a:lnTo>
                  <a:lnTo>
                    <a:pt x="71" y="650"/>
                  </a:lnTo>
                  <a:lnTo>
                    <a:pt x="77" y="620"/>
                  </a:lnTo>
                  <a:lnTo>
                    <a:pt x="85" y="591"/>
                  </a:lnTo>
                  <a:lnTo>
                    <a:pt x="85" y="591"/>
                  </a:lnTo>
                  <a:lnTo>
                    <a:pt x="94" y="563"/>
                  </a:lnTo>
                  <a:lnTo>
                    <a:pt x="105" y="534"/>
                  </a:lnTo>
                  <a:lnTo>
                    <a:pt x="105" y="534"/>
                  </a:lnTo>
                  <a:lnTo>
                    <a:pt x="110" y="518"/>
                  </a:lnTo>
                  <a:lnTo>
                    <a:pt x="114" y="500"/>
                  </a:lnTo>
                  <a:lnTo>
                    <a:pt x="120" y="465"/>
                  </a:lnTo>
                  <a:lnTo>
                    <a:pt x="120" y="465"/>
                  </a:lnTo>
                  <a:lnTo>
                    <a:pt x="125" y="436"/>
                  </a:lnTo>
                  <a:lnTo>
                    <a:pt x="128" y="407"/>
                  </a:lnTo>
                  <a:lnTo>
                    <a:pt x="133" y="348"/>
                  </a:lnTo>
                  <a:lnTo>
                    <a:pt x="135" y="320"/>
                  </a:lnTo>
                  <a:lnTo>
                    <a:pt x="138" y="291"/>
                  </a:lnTo>
                  <a:lnTo>
                    <a:pt x="143" y="262"/>
                  </a:lnTo>
                  <a:lnTo>
                    <a:pt x="146" y="247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67" y="177"/>
                  </a:lnTo>
                  <a:lnTo>
                    <a:pt x="174" y="149"/>
                  </a:lnTo>
                  <a:lnTo>
                    <a:pt x="181" y="120"/>
                  </a:lnTo>
                  <a:lnTo>
                    <a:pt x="186" y="92"/>
                  </a:lnTo>
                  <a:lnTo>
                    <a:pt x="191" y="63"/>
                  </a:lnTo>
                  <a:lnTo>
                    <a:pt x="195" y="34"/>
                  </a:lnTo>
                  <a:lnTo>
                    <a:pt x="196" y="5"/>
                  </a:lnTo>
                  <a:lnTo>
                    <a:pt x="196" y="5"/>
                  </a:lnTo>
                  <a:lnTo>
                    <a:pt x="195" y="3"/>
                  </a:lnTo>
                  <a:lnTo>
                    <a:pt x="194" y="1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8" y="1"/>
                  </a:lnTo>
                  <a:lnTo>
                    <a:pt x="187" y="1"/>
                  </a:lnTo>
                  <a:lnTo>
                    <a:pt x="186" y="3"/>
                  </a:lnTo>
                  <a:lnTo>
                    <a:pt x="185" y="5"/>
                  </a:lnTo>
                  <a:lnTo>
                    <a:pt x="18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34" name="Freeform 914"/>
            <p:cNvSpPr/>
            <p:nvPr/>
          </p:nvSpPr>
          <p:spPr bwMode="auto">
            <a:xfrm>
              <a:off x="3570288" y="1301750"/>
              <a:ext cx="96838" cy="488950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2" y="13"/>
                </a:cxn>
                <a:cxn ang="0">
                  <a:pos x="163" y="30"/>
                </a:cxn>
                <a:cxn ang="0">
                  <a:pos x="161" y="39"/>
                </a:cxn>
                <a:cxn ang="0">
                  <a:pos x="161" y="62"/>
                </a:cxn>
                <a:cxn ang="0">
                  <a:pos x="159" y="87"/>
                </a:cxn>
                <a:cxn ang="0">
                  <a:pos x="149" y="148"/>
                </a:cxn>
                <a:cxn ang="0">
                  <a:pos x="146" y="164"/>
                </a:cxn>
                <a:cxn ang="0">
                  <a:pos x="138" y="193"/>
                </a:cxn>
                <a:cxn ang="0">
                  <a:pos x="135" y="207"/>
                </a:cxn>
                <a:cxn ang="0">
                  <a:pos x="128" y="268"/>
                </a:cxn>
                <a:cxn ang="0">
                  <a:pos x="117" y="361"/>
                </a:cxn>
                <a:cxn ang="0">
                  <a:pos x="106" y="422"/>
                </a:cxn>
                <a:cxn ang="0">
                  <a:pos x="99" y="452"/>
                </a:cxn>
                <a:cxn ang="0">
                  <a:pos x="72" y="538"/>
                </a:cxn>
                <a:cxn ang="0">
                  <a:pos x="64" y="568"/>
                </a:cxn>
                <a:cxn ang="0">
                  <a:pos x="50" y="630"/>
                </a:cxn>
                <a:cxn ang="0">
                  <a:pos x="38" y="691"/>
                </a:cxn>
                <a:cxn ang="0">
                  <a:pos x="15" y="809"/>
                </a:cxn>
                <a:cxn ang="0">
                  <a:pos x="6" y="865"/>
                </a:cxn>
                <a:cxn ang="0">
                  <a:pos x="1" y="906"/>
                </a:cxn>
                <a:cxn ang="0">
                  <a:pos x="0" y="921"/>
                </a:cxn>
                <a:cxn ang="0">
                  <a:pos x="2" y="924"/>
                </a:cxn>
                <a:cxn ang="0">
                  <a:pos x="5" y="925"/>
                </a:cxn>
                <a:cxn ang="0">
                  <a:pos x="8" y="924"/>
                </a:cxn>
                <a:cxn ang="0">
                  <a:pos x="9" y="921"/>
                </a:cxn>
                <a:cxn ang="0">
                  <a:pos x="10" y="906"/>
                </a:cxn>
                <a:cxn ang="0">
                  <a:pos x="13" y="875"/>
                </a:cxn>
                <a:cxn ang="0">
                  <a:pos x="16" y="862"/>
                </a:cxn>
                <a:cxn ang="0">
                  <a:pos x="25" y="803"/>
                </a:cxn>
                <a:cxn ang="0">
                  <a:pos x="31" y="774"/>
                </a:cxn>
                <a:cxn ang="0">
                  <a:pos x="48" y="685"/>
                </a:cxn>
                <a:cxn ang="0">
                  <a:pos x="62" y="623"/>
                </a:cxn>
                <a:cxn ang="0">
                  <a:pos x="75" y="560"/>
                </a:cxn>
                <a:cxn ang="0">
                  <a:pos x="83" y="531"/>
                </a:cxn>
                <a:cxn ang="0">
                  <a:pos x="110" y="446"/>
                </a:cxn>
                <a:cxn ang="0">
                  <a:pos x="117" y="417"/>
                </a:cxn>
                <a:cxn ang="0">
                  <a:pos x="129" y="355"/>
                </a:cxn>
                <a:cxn ang="0">
                  <a:pos x="138" y="262"/>
                </a:cxn>
                <a:cxn ang="0">
                  <a:pos x="145" y="201"/>
                </a:cxn>
                <a:cxn ang="0">
                  <a:pos x="148" y="186"/>
                </a:cxn>
                <a:cxn ang="0">
                  <a:pos x="157" y="157"/>
                </a:cxn>
                <a:cxn ang="0">
                  <a:pos x="161" y="143"/>
                </a:cxn>
                <a:cxn ang="0">
                  <a:pos x="167" y="94"/>
                </a:cxn>
                <a:cxn ang="0">
                  <a:pos x="169" y="70"/>
                </a:cxn>
                <a:cxn ang="0">
                  <a:pos x="171" y="45"/>
                </a:cxn>
                <a:cxn ang="0">
                  <a:pos x="172" y="36"/>
                </a:cxn>
                <a:cxn ang="0">
                  <a:pos x="181" y="17"/>
                </a:cxn>
                <a:cxn ang="0">
                  <a:pos x="185" y="7"/>
                </a:cxn>
                <a:cxn ang="0">
                  <a:pos x="185" y="5"/>
                </a:cxn>
                <a:cxn ang="0">
                  <a:pos x="180" y="1"/>
                </a:cxn>
                <a:cxn ang="0">
                  <a:pos x="177" y="1"/>
                </a:cxn>
                <a:cxn ang="0">
                  <a:pos x="175" y="5"/>
                </a:cxn>
              </a:cxnLst>
              <a:rect l="0" t="0" r="r" b="b"/>
              <a:pathLst>
                <a:path w="185" h="925">
                  <a:moveTo>
                    <a:pt x="175" y="5"/>
                  </a:moveTo>
                  <a:lnTo>
                    <a:pt x="175" y="5"/>
                  </a:lnTo>
                  <a:lnTo>
                    <a:pt x="174" y="9"/>
                  </a:lnTo>
                  <a:lnTo>
                    <a:pt x="172" y="13"/>
                  </a:lnTo>
                  <a:lnTo>
                    <a:pt x="168" y="22"/>
                  </a:lnTo>
                  <a:lnTo>
                    <a:pt x="163" y="30"/>
                  </a:lnTo>
                  <a:lnTo>
                    <a:pt x="162" y="35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62"/>
                  </a:lnTo>
                  <a:lnTo>
                    <a:pt x="159" y="87"/>
                  </a:lnTo>
                  <a:lnTo>
                    <a:pt x="159" y="87"/>
                  </a:lnTo>
                  <a:lnTo>
                    <a:pt x="155" y="118"/>
                  </a:lnTo>
                  <a:lnTo>
                    <a:pt x="149" y="148"/>
                  </a:lnTo>
                  <a:lnTo>
                    <a:pt x="149" y="148"/>
                  </a:lnTo>
                  <a:lnTo>
                    <a:pt x="146" y="164"/>
                  </a:lnTo>
                  <a:lnTo>
                    <a:pt x="142" y="178"/>
                  </a:lnTo>
                  <a:lnTo>
                    <a:pt x="138" y="193"/>
                  </a:lnTo>
                  <a:lnTo>
                    <a:pt x="135" y="207"/>
                  </a:lnTo>
                  <a:lnTo>
                    <a:pt x="135" y="207"/>
                  </a:lnTo>
                  <a:lnTo>
                    <a:pt x="131" y="238"/>
                  </a:lnTo>
                  <a:lnTo>
                    <a:pt x="128" y="268"/>
                  </a:lnTo>
                  <a:lnTo>
                    <a:pt x="122" y="330"/>
                  </a:lnTo>
                  <a:lnTo>
                    <a:pt x="117" y="361"/>
                  </a:lnTo>
                  <a:lnTo>
                    <a:pt x="112" y="392"/>
                  </a:lnTo>
                  <a:lnTo>
                    <a:pt x="106" y="422"/>
                  </a:lnTo>
                  <a:lnTo>
                    <a:pt x="99" y="452"/>
                  </a:lnTo>
                  <a:lnTo>
                    <a:pt x="99" y="452"/>
                  </a:lnTo>
                  <a:lnTo>
                    <a:pt x="80" y="510"/>
                  </a:lnTo>
                  <a:lnTo>
                    <a:pt x="72" y="538"/>
                  </a:lnTo>
                  <a:lnTo>
                    <a:pt x="64" y="568"/>
                  </a:lnTo>
                  <a:lnTo>
                    <a:pt x="64" y="568"/>
                  </a:lnTo>
                  <a:lnTo>
                    <a:pt x="56" y="599"/>
                  </a:lnTo>
                  <a:lnTo>
                    <a:pt x="50" y="630"/>
                  </a:lnTo>
                  <a:lnTo>
                    <a:pt x="38" y="691"/>
                  </a:lnTo>
                  <a:lnTo>
                    <a:pt x="38" y="691"/>
                  </a:lnTo>
                  <a:lnTo>
                    <a:pt x="25" y="750"/>
                  </a:lnTo>
                  <a:lnTo>
                    <a:pt x="15" y="809"/>
                  </a:lnTo>
                  <a:lnTo>
                    <a:pt x="15" y="809"/>
                  </a:lnTo>
                  <a:lnTo>
                    <a:pt x="6" y="865"/>
                  </a:lnTo>
                  <a:lnTo>
                    <a:pt x="2" y="893"/>
                  </a:lnTo>
                  <a:lnTo>
                    <a:pt x="1" y="906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1" y="923"/>
                  </a:lnTo>
                  <a:lnTo>
                    <a:pt x="2" y="924"/>
                  </a:lnTo>
                  <a:lnTo>
                    <a:pt x="3" y="925"/>
                  </a:lnTo>
                  <a:lnTo>
                    <a:pt x="5" y="925"/>
                  </a:lnTo>
                  <a:lnTo>
                    <a:pt x="7" y="925"/>
                  </a:lnTo>
                  <a:lnTo>
                    <a:pt x="8" y="924"/>
                  </a:lnTo>
                  <a:lnTo>
                    <a:pt x="9" y="923"/>
                  </a:lnTo>
                  <a:lnTo>
                    <a:pt x="9" y="921"/>
                  </a:lnTo>
                  <a:lnTo>
                    <a:pt x="9" y="921"/>
                  </a:lnTo>
                  <a:lnTo>
                    <a:pt x="10" y="906"/>
                  </a:lnTo>
                  <a:lnTo>
                    <a:pt x="11" y="891"/>
                  </a:lnTo>
                  <a:lnTo>
                    <a:pt x="13" y="875"/>
                  </a:lnTo>
                  <a:lnTo>
                    <a:pt x="16" y="862"/>
                  </a:lnTo>
                  <a:lnTo>
                    <a:pt x="16" y="862"/>
                  </a:lnTo>
                  <a:lnTo>
                    <a:pt x="21" y="833"/>
                  </a:lnTo>
                  <a:lnTo>
                    <a:pt x="25" y="803"/>
                  </a:lnTo>
                  <a:lnTo>
                    <a:pt x="25" y="803"/>
                  </a:lnTo>
                  <a:lnTo>
                    <a:pt x="31" y="774"/>
                  </a:lnTo>
                  <a:lnTo>
                    <a:pt x="37" y="744"/>
                  </a:lnTo>
                  <a:lnTo>
                    <a:pt x="48" y="685"/>
                  </a:lnTo>
                  <a:lnTo>
                    <a:pt x="48" y="685"/>
                  </a:lnTo>
                  <a:lnTo>
                    <a:pt x="62" y="623"/>
                  </a:lnTo>
                  <a:lnTo>
                    <a:pt x="68" y="592"/>
                  </a:lnTo>
                  <a:lnTo>
                    <a:pt x="75" y="560"/>
                  </a:lnTo>
                  <a:lnTo>
                    <a:pt x="75" y="560"/>
                  </a:lnTo>
                  <a:lnTo>
                    <a:pt x="83" y="531"/>
                  </a:lnTo>
                  <a:lnTo>
                    <a:pt x="93" y="503"/>
                  </a:lnTo>
                  <a:lnTo>
                    <a:pt x="110" y="446"/>
                  </a:lnTo>
                  <a:lnTo>
                    <a:pt x="110" y="446"/>
                  </a:lnTo>
                  <a:lnTo>
                    <a:pt x="117" y="417"/>
                  </a:lnTo>
                  <a:lnTo>
                    <a:pt x="124" y="386"/>
                  </a:lnTo>
                  <a:lnTo>
                    <a:pt x="129" y="355"/>
                  </a:lnTo>
                  <a:lnTo>
                    <a:pt x="132" y="324"/>
                  </a:lnTo>
                  <a:lnTo>
                    <a:pt x="138" y="262"/>
                  </a:lnTo>
                  <a:lnTo>
                    <a:pt x="141" y="231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8" y="186"/>
                  </a:lnTo>
                  <a:lnTo>
                    <a:pt x="153" y="172"/>
                  </a:lnTo>
                  <a:lnTo>
                    <a:pt x="157" y="157"/>
                  </a:lnTo>
                  <a:lnTo>
                    <a:pt x="161" y="143"/>
                  </a:lnTo>
                  <a:lnTo>
                    <a:pt x="161" y="143"/>
                  </a:lnTo>
                  <a:lnTo>
                    <a:pt x="164" y="119"/>
                  </a:lnTo>
                  <a:lnTo>
                    <a:pt x="167" y="94"/>
                  </a:lnTo>
                  <a:lnTo>
                    <a:pt x="167" y="94"/>
                  </a:lnTo>
                  <a:lnTo>
                    <a:pt x="169" y="70"/>
                  </a:lnTo>
                  <a:lnTo>
                    <a:pt x="171" y="45"/>
                  </a:lnTo>
                  <a:lnTo>
                    <a:pt x="171" y="45"/>
                  </a:lnTo>
                  <a:lnTo>
                    <a:pt x="171" y="40"/>
                  </a:lnTo>
                  <a:lnTo>
                    <a:pt x="172" y="36"/>
                  </a:lnTo>
                  <a:lnTo>
                    <a:pt x="177" y="26"/>
                  </a:lnTo>
                  <a:lnTo>
                    <a:pt x="181" y="17"/>
                  </a:lnTo>
                  <a:lnTo>
                    <a:pt x="183" y="12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85" y="5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35" name="Freeform 915"/>
            <p:cNvSpPr/>
            <p:nvPr/>
          </p:nvSpPr>
          <p:spPr bwMode="auto">
            <a:xfrm>
              <a:off x="3605213" y="1336675"/>
              <a:ext cx="98425" cy="500063"/>
            </a:xfrm>
            <a:custGeom>
              <a:avLst/>
              <a:gdLst/>
              <a:ahLst/>
              <a:cxnLst>
                <a:cxn ang="0">
                  <a:pos x="174" y="4"/>
                </a:cxn>
                <a:cxn ang="0">
                  <a:pos x="173" y="62"/>
                </a:cxn>
                <a:cxn ang="0">
                  <a:pos x="167" y="119"/>
                </a:cxn>
                <a:cxn ang="0">
                  <a:pos x="157" y="179"/>
                </a:cxn>
                <a:cxn ang="0">
                  <a:pos x="147" y="239"/>
                </a:cxn>
                <a:cxn ang="0">
                  <a:pos x="136" y="302"/>
                </a:cxn>
                <a:cxn ang="0">
                  <a:pos x="126" y="365"/>
                </a:cxn>
                <a:cxn ang="0">
                  <a:pos x="118" y="428"/>
                </a:cxn>
                <a:cxn ang="0">
                  <a:pos x="107" y="490"/>
                </a:cxn>
                <a:cxn ang="0">
                  <a:pos x="101" y="519"/>
                </a:cxn>
                <a:cxn ang="0">
                  <a:pos x="78" y="605"/>
                </a:cxn>
                <a:cxn ang="0">
                  <a:pos x="47" y="719"/>
                </a:cxn>
                <a:cxn ang="0">
                  <a:pos x="41" y="747"/>
                </a:cxn>
                <a:cxn ang="0">
                  <a:pos x="32" y="806"/>
                </a:cxn>
                <a:cxn ang="0">
                  <a:pos x="27" y="835"/>
                </a:cxn>
                <a:cxn ang="0">
                  <a:pos x="20" y="859"/>
                </a:cxn>
                <a:cxn ang="0">
                  <a:pos x="5" y="907"/>
                </a:cxn>
                <a:cxn ang="0">
                  <a:pos x="0" y="931"/>
                </a:cxn>
                <a:cxn ang="0">
                  <a:pos x="0" y="933"/>
                </a:cxn>
                <a:cxn ang="0">
                  <a:pos x="0" y="939"/>
                </a:cxn>
                <a:cxn ang="0">
                  <a:pos x="1" y="942"/>
                </a:cxn>
                <a:cxn ang="0">
                  <a:pos x="4" y="943"/>
                </a:cxn>
                <a:cxn ang="0">
                  <a:pos x="7" y="942"/>
                </a:cxn>
                <a:cxn ang="0">
                  <a:pos x="9" y="939"/>
                </a:cxn>
                <a:cxn ang="0">
                  <a:pos x="10" y="924"/>
                </a:cxn>
                <a:cxn ang="0">
                  <a:pos x="16" y="897"/>
                </a:cxn>
                <a:cxn ang="0">
                  <a:pos x="30" y="857"/>
                </a:cxn>
                <a:cxn ang="0">
                  <a:pos x="37" y="829"/>
                </a:cxn>
                <a:cxn ang="0">
                  <a:pos x="42" y="800"/>
                </a:cxn>
                <a:cxn ang="0">
                  <a:pos x="52" y="741"/>
                </a:cxn>
                <a:cxn ang="0">
                  <a:pos x="58" y="712"/>
                </a:cxn>
                <a:cxn ang="0">
                  <a:pos x="90" y="595"/>
                </a:cxn>
                <a:cxn ang="0">
                  <a:pos x="113" y="506"/>
                </a:cxn>
                <a:cxn ang="0">
                  <a:pos x="120" y="476"/>
                </a:cxn>
                <a:cxn ang="0">
                  <a:pos x="129" y="417"/>
                </a:cxn>
                <a:cxn ang="0">
                  <a:pos x="136" y="359"/>
                </a:cxn>
                <a:cxn ang="0">
                  <a:pos x="146" y="296"/>
                </a:cxn>
                <a:cxn ang="0">
                  <a:pos x="158" y="233"/>
                </a:cxn>
                <a:cxn ang="0">
                  <a:pos x="168" y="173"/>
                </a:cxn>
                <a:cxn ang="0">
                  <a:pos x="178" y="113"/>
                </a:cxn>
                <a:cxn ang="0">
                  <a:pos x="184" y="58"/>
                </a:cxn>
                <a:cxn ang="0">
                  <a:pos x="185" y="4"/>
                </a:cxn>
                <a:cxn ang="0">
                  <a:pos x="184" y="2"/>
                </a:cxn>
                <a:cxn ang="0">
                  <a:pos x="182" y="0"/>
                </a:cxn>
                <a:cxn ang="0">
                  <a:pos x="177" y="0"/>
                </a:cxn>
                <a:cxn ang="0">
                  <a:pos x="175" y="2"/>
                </a:cxn>
                <a:cxn ang="0">
                  <a:pos x="174" y="4"/>
                </a:cxn>
              </a:cxnLst>
              <a:rect l="0" t="0" r="r" b="b"/>
              <a:pathLst>
                <a:path w="185" h="943">
                  <a:moveTo>
                    <a:pt x="174" y="4"/>
                  </a:moveTo>
                  <a:lnTo>
                    <a:pt x="174" y="4"/>
                  </a:lnTo>
                  <a:lnTo>
                    <a:pt x="174" y="33"/>
                  </a:lnTo>
                  <a:lnTo>
                    <a:pt x="173" y="62"/>
                  </a:lnTo>
                  <a:lnTo>
                    <a:pt x="171" y="90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57" y="179"/>
                  </a:lnTo>
                  <a:lnTo>
                    <a:pt x="147" y="239"/>
                  </a:lnTo>
                  <a:lnTo>
                    <a:pt x="147" y="239"/>
                  </a:lnTo>
                  <a:lnTo>
                    <a:pt x="142" y="271"/>
                  </a:lnTo>
                  <a:lnTo>
                    <a:pt x="136" y="302"/>
                  </a:lnTo>
                  <a:lnTo>
                    <a:pt x="131" y="334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18" y="428"/>
                  </a:lnTo>
                  <a:lnTo>
                    <a:pt x="112" y="459"/>
                  </a:lnTo>
                  <a:lnTo>
                    <a:pt x="107" y="490"/>
                  </a:lnTo>
                  <a:lnTo>
                    <a:pt x="107" y="490"/>
                  </a:lnTo>
                  <a:lnTo>
                    <a:pt x="101" y="519"/>
                  </a:lnTo>
                  <a:lnTo>
                    <a:pt x="94" y="547"/>
                  </a:lnTo>
                  <a:lnTo>
                    <a:pt x="78" y="605"/>
                  </a:lnTo>
                  <a:lnTo>
                    <a:pt x="62" y="662"/>
                  </a:lnTo>
                  <a:lnTo>
                    <a:pt x="47" y="719"/>
                  </a:lnTo>
                  <a:lnTo>
                    <a:pt x="47" y="719"/>
                  </a:lnTo>
                  <a:lnTo>
                    <a:pt x="41" y="747"/>
                  </a:lnTo>
                  <a:lnTo>
                    <a:pt x="36" y="776"/>
                  </a:lnTo>
                  <a:lnTo>
                    <a:pt x="32" y="806"/>
                  </a:lnTo>
                  <a:lnTo>
                    <a:pt x="27" y="835"/>
                  </a:lnTo>
                  <a:lnTo>
                    <a:pt x="27" y="835"/>
                  </a:lnTo>
                  <a:lnTo>
                    <a:pt x="24" y="848"/>
                  </a:lnTo>
                  <a:lnTo>
                    <a:pt x="20" y="859"/>
                  </a:lnTo>
                  <a:lnTo>
                    <a:pt x="12" y="883"/>
                  </a:lnTo>
                  <a:lnTo>
                    <a:pt x="5" y="907"/>
                  </a:lnTo>
                  <a:lnTo>
                    <a:pt x="2" y="919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0" y="933"/>
                  </a:lnTo>
                  <a:lnTo>
                    <a:pt x="0" y="939"/>
                  </a:lnTo>
                  <a:lnTo>
                    <a:pt x="0" y="939"/>
                  </a:lnTo>
                  <a:lnTo>
                    <a:pt x="0" y="940"/>
                  </a:lnTo>
                  <a:lnTo>
                    <a:pt x="1" y="942"/>
                  </a:lnTo>
                  <a:lnTo>
                    <a:pt x="2" y="943"/>
                  </a:lnTo>
                  <a:lnTo>
                    <a:pt x="4" y="943"/>
                  </a:lnTo>
                  <a:lnTo>
                    <a:pt x="6" y="943"/>
                  </a:lnTo>
                  <a:lnTo>
                    <a:pt x="7" y="942"/>
                  </a:lnTo>
                  <a:lnTo>
                    <a:pt x="8" y="940"/>
                  </a:lnTo>
                  <a:lnTo>
                    <a:pt x="9" y="939"/>
                  </a:lnTo>
                  <a:lnTo>
                    <a:pt x="9" y="939"/>
                  </a:lnTo>
                  <a:lnTo>
                    <a:pt x="10" y="924"/>
                  </a:lnTo>
                  <a:lnTo>
                    <a:pt x="13" y="911"/>
                  </a:lnTo>
                  <a:lnTo>
                    <a:pt x="16" y="897"/>
                  </a:lnTo>
                  <a:lnTo>
                    <a:pt x="21" y="884"/>
                  </a:lnTo>
                  <a:lnTo>
                    <a:pt x="30" y="857"/>
                  </a:lnTo>
                  <a:lnTo>
                    <a:pt x="34" y="843"/>
                  </a:lnTo>
                  <a:lnTo>
                    <a:pt x="37" y="829"/>
                  </a:lnTo>
                  <a:lnTo>
                    <a:pt x="37" y="829"/>
                  </a:lnTo>
                  <a:lnTo>
                    <a:pt x="42" y="800"/>
                  </a:lnTo>
                  <a:lnTo>
                    <a:pt x="47" y="771"/>
                  </a:lnTo>
                  <a:lnTo>
                    <a:pt x="52" y="741"/>
                  </a:lnTo>
                  <a:lnTo>
                    <a:pt x="58" y="712"/>
                  </a:lnTo>
                  <a:lnTo>
                    <a:pt x="58" y="712"/>
                  </a:lnTo>
                  <a:lnTo>
                    <a:pt x="73" y="653"/>
                  </a:lnTo>
                  <a:lnTo>
                    <a:pt x="90" y="595"/>
                  </a:lnTo>
                  <a:lnTo>
                    <a:pt x="106" y="535"/>
                  </a:lnTo>
                  <a:lnTo>
                    <a:pt x="113" y="506"/>
                  </a:lnTo>
                  <a:lnTo>
                    <a:pt x="120" y="476"/>
                  </a:lnTo>
                  <a:lnTo>
                    <a:pt x="120" y="476"/>
                  </a:lnTo>
                  <a:lnTo>
                    <a:pt x="125" y="447"/>
                  </a:lnTo>
                  <a:lnTo>
                    <a:pt x="129" y="417"/>
                  </a:lnTo>
                  <a:lnTo>
                    <a:pt x="136" y="359"/>
                  </a:lnTo>
                  <a:lnTo>
                    <a:pt x="136" y="359"/>
                  </a:lnTo>
                  <a:lnTo>
                    <a:pt x="141" y="327"/>
                  </a:lnTo>
                  <a:lnTo>
                    <a:pt x="146" y="296"/>
                  </a:lnTo>
                  <a:lnTo>
                    <a:pt x="153" y="264"/>
                  </a:lnTo>
                  <a:lnTo>
                    <a:pt x="158" y="233"/>
                  </a:lnTo>
                  <a:lnTo>
                    <a:pt x="158" y="233"/>
                  </a:lnTo>
                  <a:lnTo>
                    <a:pt x="168" y="17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82" y="86"/>
                  </a:lnTo>
                  <a:lnTo>
                    <a:pt x="184" y="58"/>
                  </a:lnTo>
                  <a:lnTo>
                    <a:pt x="184" y="32"/>
                  </a:lnTo>
                  <a:lnTo>
                    <a:pt x="185" y="4"/>
                  </a:lnTo>
                  <a:lnTo>
                    <a:pt x="185" y="4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7" y="0"/>
                  </a:lnTo>
                  <a:lnTo>
                    <a:pt x="176" y="1"/>
                  </a:lnTo>
                  <a:lnTo>
                    <a:pt x="175" y="2"/>
                  </a:lnTo>
                  <a:lnTo>
                    <a:pt x="174" y="4"/>
                  </a:lnTo>
                  <a:lnTo>
                    <a:pt x="17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36" name="Freeform 916"/>
            <p:cNvSpPr/>
            <p:nvPr/>
          </p:nvSpPr>
          <p:spPr bwMode="auto">
            <a:xfrm>
              <a:off x="3649663" y="1366838"/>
              <a:ext cx="90488" cy="492125"/>
            </a:xfrm>
            <a:custGeom>
              <a:avLst/>
              <a:gdLst/>
              <a:ahLst/>
              <a:cxnLst>
                <a:cxn ang="0">
                  <a:pos x="162" y="5"/>
                </a:cxn>
                <a:cxn ang="0">
                  <a:pos x="161" y="67"/>
                </a:cxn>
                <a:cxn ang="0">
                  <a:pos x="155" y="128"/>
                </a:cxn>
                <a:cxn ang="0">
                  <a:pos x="151" y="156"/>
                </a:cxn>
                <a:cxn ang="0">
                  <a:pos x="141" y="214"/>
                </a:cxn>
                <a:cxn ang="0">
                  <a:pos x="137" y="243"/>
                </a:cxn>
                <a:cxn ang="0">
                  <a:pos x="123" y="335"/>
                </a:cxn>
                <a:cxn ang="0">
                  <a:pos x="111" y="397"/>
                </a:cxn>
                <a:cxn ang="0">
                  <a:pos x="97" y="457"/>
                </a:cxn>
                <a:cxn ang="0">
                  <a:pos x="87" y="487"/>
                </a:cxn>
                <a:cxn ang="0">
                  <a:pos x="69" y="543"/>
                </a:cxn>
                <a:cxn ang="0">
                  <a:pos x="51" y="599"/>
                </a:cxn>
                <a:cxn ang="0">
                  <a:pos x="48" y="614"/>
                </a:cxn>
                <a:cxn ang="0">
                  <a:pos x="44" y="658"/>
                </a:cxn>
                <a:cxn ang="0">
                  <a:pos x="40" y="702"/>
                </a:cxn>
                <a:cxn ang="0">
                  <a:pos x="38" y="717"/>
                </a:cxn>
                <a:cxn ang="0">
                  <a:pos x="23" y="796"/>
                </a:cxn>
                <a:cxn ang="0">
                  <a:pos x="17" y="822"/>
                </a:cxn>
                <a:cxn ang="0">
                  <a:pos x="12" y="846"/>
                </a:cxn>
                <a:cxn ang="0">
                  <a:pos x="6" y="898"/>
                </a:cxn>
                <a:cxn ang="0">
                  <a:pos x="0" y="924"/>
                </a:cxn>
                <a:cxn ang="0">
                  <a:pos x="0" y="926"/>
                </a:cxn>
                <a:cxn ang="0">
                  <a:pos x="3" y="928"/>
                </a:cxn>
                <a:cxn ang="0">
                  <a:pos x="6" y="929"/>
                </a:cxn>
                <a:cxn ang="0">
                  <a:pos x="9" y="928"/>
                </a:cxn>
                <a:cxn ang="0">
                  <a:pos x="10" y="926"/>
                </a:cxn>
                <a:cxn ang="0">
                  <a:pos x="14" y="902"/>
                </a:cxn>
                <a:cxn ang="0">
                  <a:pos x="20" y="855"/>
                </a:cxn>
                <a:cxn ang="0">
                  <a:pos x="25" y="831"/>
                </a:cxn>
                <a:cxn ang="0">
                  <a:pos x="30" y="805"/>
                </a:cxn>
                <a:cxn ang="0">
                  <a:pos x="45" y="727"/>
                </a:cxn>
                <a:cxn ang="0">
                  <a:pos x="49" y="698"/>
                </a:cxn>
                <a:cxn ang="0">
                  <a:pos x="54" y="640"/>
                </a:cxn>
                <a:cxn ang="0">
                  <a:pos x="58" y="610"/>
                </a:cxn>
                <a:cxn ang="0">
                  <a:pos x="66" y="580"/>
                </a:cxn>
                <a:cxn ang="0">
                  <a:pos x="86" y="519"/>
                </a:cxn>
                <a:cxn ang="0">
                  <a:pos x="97" y="490"/>
                </a:cxn>
                <a:cxn ang="0">
                  <a:pos x="113" y="431"/>
                </a:cxn>
                <a:cxn ang="0">
                  <a:pos x="126" y="372"/>
                </a:cxn>
                <a:cxn ang="0">
                  <a:pos x="137" y="312"/>
                </a:cxn>
                <a:cxn ang="0">
                  <a:pos x="145" y="252"/>
                </a:cxn>
                <a:cxn ang="0">
                  <a:pos x="155" y="186"/>
                </a:cxn>
                <a:cxn ang="0">
                  <a:pos x="166" y="121"/>
                </a:cxn>
                <a:cxn ang="0">
                  <a:pos x="169" y="92"/>
                </a:cxn>
                <a:cxn ang="0">
                  <a:pos x="171" y="34"/>
                </a:cxn>
                <a:cxn ang="0">
                  <a:pos x="171" y="5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4" y="1"/>
                </a:cxn>
                <a:cxn ang="0">
                  <a:pos x="162" y="5"/>
                </a:cxn>
              </a:cxnLst>
              <a:rect l="0" t="0" r="r" b="b"/>
              <a:pathLst>
                <a:path w="171" h="929">
                  <a:moveTo>
                    <a:pt x="162" y="5"/>
                  </a:moveTo>
                  <a:lnTo>
                    <a:pt x="162" y="5"/>
                  </a:lnTo>
                  <a:lnTo>
                    <a:pt x="162" y="36"/>
                  </a:lnTo>
                  <a:lnTo>
                    <a:pt x="161" y="67"/>
                  </a:lnTo>
                  <a:lnTo>
                    <a:pt x="160" y="97"/>
                  </a:lnTo>
                  <a:lnTo>
                    <a:pt x="155" y="128"/>
                  </a:lnTo>
                  <a:lnTo>
                    <a:pt x="155" y="128"/>
                  </a:lnTo>
                  <a:lnTo>
                    <a:pt x="151" y="156"/>
                  </a:lnTo>
                  <a:lnTo>
                    <a:pt x="146" y="185"/>
                  </a:lnTo>
                  <a:lnTo>
                    <a:pt x="141" y="214"/>
                  </a:lnTo>
                  <a:lnTo>
                    <a:pt x="137" y="243"/>
                  </a:lnTo>
                  <a:lnTo>
                    <a:pt x="137" y="243"/>
                  </a:lnTo>
                  <a:lnTo>
                    <a:pt x="129" y="305"/>
                  </a:lnTo>
                  <a:lnTo>
                    <a:pt x="123" y="335"/>
                  </a:lnTo>
                  <a:lnTo>
                    <a:pt x="117" y="366"/>
                  </a:lnTo>
                  <a:lnTo>
                    <a:pt x="111" y="397"/>
                  </a:lnTo>
                  <a:lnTo>
                    <a:pt x="104" y="427"/>
                  </a:lnTo>
                  <a:lnTo>
                    <a:pt x="97" y="457"/>
                  </a:lnTo>
                  <a:lnTo>
                    <a:pt x="87" y="487"/>
                  </a:lnTo>
                  <a:lnTo>
                    <a:pt x="87" y="487"/>
                  </a:lnTo>
                  <a:lnTo>
                    <a:pt x="78" y="515"/>
                  </a:lnTo>
                  <a:lnTo>
                    <a:pt x="69" y="543"/>
                  </a:lnTo>
                  <a:lnTo>
                    <a:pt x="59" y="572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48" y="614"/>
                  </a:lnTo>
                  <a:lnTo>
                    <a:pt x="46" y="628"/>
                  </a:lnTo>
                  <a:lnTo>
                    <a:pt x="44" y="658"/>
                  </a:lnTo>
                  <a:lnTo>
                    <a:pt x="42" y="687"/>
                  </a:lnTo>
                  <a:lnTo>
                    <a:pt x="40" y="702"/>
                  </a:lnTo>
                  <a:lnTo>
                    <a:pt x="38" y="717"/>
                  </a:lnTo>
                  <a:lnTo>
                    <a:pt x="38" y="717"/>
                  </a:lnTo>
                  <a:lnTo>
                    <a:pt x="28" y="769"/>
                  </a:lnTo>
                  <a:lnTo>
                    <a:pt x="23" y="796"/>
                  </a:lnTo>
                  <a:lnTo>
                    <a:pt x="17" y="822"/>
                  </a:lnTo>
                  <a:lnTo>
                    <a:pt x="17" y="822"/>
                  </a:lnTo>
                  <a:lnTo>
                    <a:pt x="15" y="834"/>
                  </a:lnTo>
                  <a:lnTo>
                    <a:pt x="12" y="846"/>
                  </a:lnTo>
                  <a:lnTo>
                    <a:pt x="9" y="872"/>
                  </a:lnTo>
                  <a:lnTo>
                    <a:pt x="6" y="898"/>
                  </a:lnTo>
                  <a:lnTo>
                    <a:pt x="4" y="910"/>
                  </a:lnTo>
                  <a:lnTo>
                    <a:pt x="0" y="924"/>
                  </a:lnTo>
                  <a:lnTo>
                    <a:pt x="0" y="924"/>
                  </a:lnTo>
                  <a:lnTo>
                    <a:pt x="0" y="926"/>
                  </a:lnTo>
                  <a:lnTo>
                    <a:pt x="2" y="927"/>
                  </a:lnTo>
                  <a:lnTo>
                    <a:pt x="3" y="928"/>
                  </a:lnTo>
                  <a:lnTo>
                    <a:pt x="5" y="929"/>
                  </a:lnTo>
                  <a:lnTo>
                    <a:pt x="6" y="929"/>
                  </a:lnTo>
                  <a:lnTo>
                    <a:pt x="8" y="929"/>
                  </a:lnTo>
                  <a:lnTo>
                    <a:pt x="9" y="928"/>
                  </a:lnTo>
                  <a:lnTo>
                    <a:pt x="10" y="926"/>
                  </a:lnTo>
                  <a:lnTo>
                    <a:pt x="10" y="926"/>
                  </a:lnTo>
                  <a:lnTo>
                    <a:pt x="13" y="915"/>
                  </a:lnTo>
                  <a:lnTo>
                    <a:pt x="14" y="902"/>
                  </a:lnTo>
                  <a:lnTo>
                    <a:pt x="17" y="878"/>
                  </a:lnTo>
                  <a:lnTo>
                    <a:pt x="20" y="855"/>
                  </a:lnTo>
                  <a:lnTo>
                    <a:pt x="22" y="842"/>
                  </a:lnTo>
                  <a:lnTo>
                    <a:pt x="25" y="831"/>
                  </a:lnTo>
                  <a:lnTo>
                    <a:pt x="25" y="831"/>
                  </a:lnTo>
                  <a:lnTo>
                    <a:pt x="30" y="805"/>
                  </a:lnTo>
                  <a:lnTo>
                    <a:pt x="36" y="778"/>
                  </a:lnTo>
                  <a:lnTo>
                    <a:pt x="45" y="727"/>
                  </a:lnTo>
                  <a:lnTo>
                    <a:pt x="45" y="727"/>
                  </a:lnTo>
                  <a:lnTo>
                    <a:pt x="49" y="698"/>
                  </a:lnTo>
                  <a:lnTo>
                    <a:pt x="52" y="669"/>
                  </a:lnTo>
                  <a:lnTo>
                    <a:pt x="54" y="640"/>
                  </a:lnTo>
                  <a:lnTo>
                    <a:pt x="58" y="610"/>
                  </a:lnTo>
                  <a:lnTo>
                    <a:pt x="58" y="610"/>
                  </a:lnTo>
                  <a:lnTo>
                    <a:pt x="61" y="595"/>
                  </a:lnTo>
                  <a:lnTo>
                    <a:pt x="66" y="580"/>
                  </a:lnTo>
                  <a:lnTo>
                    <a:pt x="76" y="550"/>
                  </a:lnTo>
                  <a:lnTo>
                    <a:pt x="86" y="519"/>
                  </a:lnTo>
                  <a:lnTo>
                    <a:pt x="97" y="490"/>
                  </a:lnTo>
                  <a:lnTo>
                    <a:pt x="97" y="490"/>
                  </a:lnTo>
                  <a:lnTo>
                    <a:pt x="106" y="461"/>
                  </a:lnTo>
                  <a:lnTo>
                    <a:pt x="113" y="431"/>
                  </a:lnTo>
                  <a:lnTo>
                    <a:pt x="120" y="402"/>
                  </a:lnTo>
                  <a:lnTo>
                    <a:pt x="126" y="372"/>
                  </a:lnTo>
                  <a:lnTo>
                    <a:pt x="132" y="342"/>
                  </a:lnTo>
                  <a:lnTo>
                    <a:pt x="137" y="312"/>
                  </a:lnTo>
                  <a:lnTo>
                    <a:pt x="145" y="252"/>
                  </a:lnTo>
                  <a:lnTo>
                    <a:pt x="145" y="252"/>
                  </a:lnTo>
                  <a:lnTo>
                    <a:pt x="149" y="219"/>
                  </a:lnTo>
                  <a:lnTo>
                    <a:pt x="155" y="186"/>
                  </a:lnTo>
                  <a:lnTo>
                    <a:pt x="161" y="154"/>
                  </a:lnTo>
                  <a:lnTo>
                    <a:pt x="166" y="121"/>
                  </a:lnTo>
                  <a:lnTo>
                    <a:pt x="166" y="121"/>
                  </a:lnTo>
                  <a:lnTo>
                    <a:pt x="169" y="92"/>
                  </a:lnTo>
                  <a:lnTo>
                    <a:pt x="171" y="63"/>
                  </a:lnTo>
                  <a:lnTo>
                    <a:pt x="171" y="34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4" y="1"/>
                  </a:lnTo>
                  <a:lnTo>
                    <a:pt x="163" y="2"/>
                  </a:lnTo>
                  <a:lnTo>
                    <a:pt x="162" y="5"/>
                  </a:lnTo>
                  <a:lnTo>
                    <a:pt x="16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37" name="Freeform 917"/>
            <p:cNvSpPr/>
            <p:nvPr/>
          </p:nvSpPr>
          <p:spPr bwMode="auto">
            <a:xfrm>
              <a:off x="3692525" y="1401763"/>
              <a:ext cx="90488" cy="436563"/>
            </a:xfrm>
            <a:custGeom>
              <a:avLst/>
              <a:gdLst/>
              <a:ahLst/>
              <a:cxnLst>
                <a:cxn ang="0">
                  <a:pos x="161" y="5"/>
                </a:cxn>
                <a:cxn ang="0">
                  <a:pos x="157" y="61"/>
                </a:cxn>
                <a:cxn ang="0">
                  <a:pos x="148" y="118"/>
                </a:cxn>
                <a:cxn ang="0">
                  <a:pos x="143" y="143"/>
                </a:cxn>
                <a:cxn ang="0">
                  <a:pos x="130" y="192"/>
                </a:cxn>
                <a:cxn ang="0">
                  <a:pos x="126" y="216"/>
                </a:cxn>
                <a:cxn ang="0">
                  <a:pos x="124" y="236"/>
                </a:cxn>
                <a:cxn ang="0">
                  <a:pos x="124" y="257"/>
                </a:cxn>
                <a:cxn ang="0">
                  <a:pos x="120" y="285"/>
                </a:cxn>
                <a:cxn ang="0">
                  <a:pos x="115" y="314"/>
                </a:cxn>
                <a:cxn ang="0">
                  <a:pos x="97" y="395"/>
                </a:cxn>
                <a:cxn ang="0">
                  <a:pos x="93" y="422"/>
                </a:cxn>
                <a:cxn ang="0">
                  <a:pos x="88" y="472"/>
                </a:cxn>
                <a:cxn ang="0">
                  <a:pos x="82" y="520"/>
                </a:cxn>
                <a:cxn ang="0">
                  <a:pos x="74" y="547"/>
                </a:cxn>
                <a:cxn ang="0">
                  <a:pos x="56" y="599"/>
                </a:cxn>
                <a:cxn ang="0">
                  <a:pos x="47" y="624"/>
                </a:cxn>
                <a:cxn ang="0">
                  <a:pos x="24" y="696"/>
                </a:cxn>
                <a:cxn ang="0">
                  <a:pos x="10" y="745"/>
                </a:cxn>
                <a:cxn ang="0">
                  <a:pos x="2" y="795"/>
                </a:cxn>
                <a:cxn ang="0">
                  <a:pos x="0" y="820"/>
                </a:cxn>
                <a:cxn ang="0">
                  <a:pos x="2" y="823"/>
                </a:cxn>
                <a:cxn ang="0">
                  <a:pos x="5" y="825"/>
                </a:cxn>
                <a:cxn ang="0">
                  <a:pos x="8" y="823"/>
                </a:cxn>
                <a:cxn ang="0">
                  <a:pos x="9" y="820"/>
                </a:cxn>
                <a:cxn ang="0">
                  <a:pos x="11" y="794"/>
                </a:cxn>
                <a:cxn ang="0">
                  <a:pos x="21" y="743"/>
                </a:cxn>
                <a:cxn ang="0">
                  <a:pos x="34" y="693"/>
                </a:cxn>
                <a:cxn ang="0">
                  <a:pos x="58" y="618"/>
                </a:cxn>
                <a:cxn ang="0">
                  <a:pos x="66" y="594"/>
                </a:cxn>
                <a:cxn ang="0">
                  <a:pos x="84" y="547"/>
                </a:cxn>
                <a:cxn ang="0">
                  <a:pos x="90" y="522"/>
                </a:cxn>
                <a:cxn ang="0">
                  <a:pos x="95" y="496"/>
                </a:cxn>
                <a:cxn ang="0">
                  <a:pos x="100" y="443"/>
                </a:cxn>
                <a:cxn ang="0">
                  <a:pos x="103" y="416"/>
                </a:cxn>
                <a:cxn ang="0">
                  <a:pos x="113" y="366"/>
                </a:cxn>
                <a:cxn ang="0">
                  <a:pos x="123" y="316"/>
                </a:cxn>
                <a:cxn ang="0">
                  <a:pos x="133" y="266"/>
                </a:cxn>
                <a:cxn ang="0">
                  <a:pos x="134" y="253"/>
                </a:cxn>
                <a:cxn ang="0">
                  <a:pos x="134" y="226"/>
                </a:cxn>
                <a:cxn ang="0">
                  <a:pos x="136" y="212"/>
                </a:cxn>
                <a:cxn ang="0">
                  <a:pos x="147" y="162"/>
                </a:cxn>
                <a:cxn ang="0">
                  <a:pos x="159" y="112"/>
                </a:cxn>
                <a:cxn ang="0">
                  <a:pos x="163" y="85"/>
                </a:cxn>
                <a:cxn ang="0">
                  <a:pos x="169" y="32"/>
                </a:cxn>
                <a:cxn ang="0">
                  <a:pos x="170" y="5"/>
                </a:cxn>
                <a:cxn ang="0">
                  <a:pos x="169" y="1"/>
                </a:cxn>
                <a:cxn ang="0">
                  <a:pos x="166" y="0"/>
                </a:cxn>
                <a:cxn ang="0">
                  <a:pos x="163" y="1"/>
                </a:cxn>
                <a:cxn ang="0">
                  <a:pos x="161" y="5"/>
                </a:cxn>
              </a:cxnLst>
              <a:rect l="0" t="0" r="r" b="b"/>
              <a:pathLst>
                <a:path w="170" h="825">
                  <a:moveTo>
                    <a:pt x="161" y="5"/>
                  </a:moveTo>
                  <a:lnTo>
                    <a:pt x="161" y="5"/>
                  </a:lnTo>
                  <a:lnTo>
                    <a:pt x="160" y="34"/>
                  </a:lnTo>
                  <a:lnTo>
                    <a:pt x="157" y="61"/>
                  </a:lnTo>
                  <a:lnTo>
                    <a:pt x="153" y="90"/>
                  </a:lnTo>
                  <a:lnTo>
                    <a:pt x="148" y="118"/>
                  </a:lnTo>
                  <a:lnTo>
                    <a:pt x="148" y="118"/>
                  </a:lnTo>
                  <a:lnTo>
                    <a:pt x="143" y="143"/>
                  </a:lnTo>
                  <a:lnTo>
                    <a:pt x="136" y="168"/>
                  </a:lnTo>
                  <a:lnTo>
                    <a:pt x="130" y="192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4" y="227"/>
                  </a:lnTo>
                  <a:lnTo>
                    <a:pt x="124" y="236"/>
                  </a:lnTo>
                  <a:lnTo>
                    <a:pt x="124" y="257"/>
                  </a:lnTo>
                  <a:lnTo>
                    <a:pt x="124" y="257"/>
                  </a:lnTo>
                  <a:lnTo>
                    <a:pt x="123" y="271"/>
                  </a:lnTo>
                  <a:lnTo>
                    <a:pt x="120" y="285"/>
                  </a:lnTo>
                  <a:lnTo>
                    <a:pt x="115" y="314"/>
                  </a:lnTo>
                  <a:lnTo>
                    <a:pt x="115" y="314"/>
                  </a:lnTo>
                  <a:lnTo>
                    <a:pt x="102" y="367"/>
                  </a:lnTo>
                  <a:lnTo>
                    <a:pt x="97" y="395"/>
                  </a:lnTo>
                  <a:lnTo>
                    <a:pt x="93" y="422"/>
                  </a:lnTo>
                  <a:lnTo>
                    <a:pt x="93" y="422"/>
                  </a:lnTo>
                  <a:lnTo>
                    <a:pt x="91" y="447"/>
                  </a:lnTo>
                  <a:lnTo>
                    <a:pt x="88" y="472"/>
                  </a:lnTo>
                  <a:lnTo>
                    <a:pt x="86" y="495"/>
                  </a:lnTo>
                  <a:lnTo>
                    <a:pt x="82" y="520"/>
                  </a:lnTo>
                  <a:lnTo>
                    <a:pt x="82" y="520"/>
                  </a:lnTo>
                  <a:lnTo>
                    <a:pt x="74" y="547"/>
                  </a:lnTo>
                  <a:lnTo>
                    <a:pt x="65" y="573"/>
                  </a:lnTo>
                  <a:lnTo>
                    <a:pt x="56" y="599"/>
                  </a:lnTo>
                  <a:lnTo>
                    <a:pt x="47" y="624"/>
                  </a:lnTo>
                  <a:lnTo>
                    <a:pt x="47" y="624"/>
                  </a:lnTo>
                  <a:lnTo>
                    <a:pt x="31" y="672"/>
                  </a:lnTo>
                  <a:lnTo>
                    <a:pt x="24" y="696"/>
                  </a:lnTo>
                  <a:lnTo>
                    <a:pt x="17" y="720"/>
                  </a:lnTo>
                  <a:lnTo>
                    <a:pt x="10" y="745"/>
                  </a:lnTo>
                  <a:lnTo>
                    <a:pt x="5" y="770"/>
                  </a:lnTo>
                  <a:lnTo>
                    <a:pt x="2" y="795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1" y="822"/>
                  </a:lnTo>
                  <a:lnTo>
                    <a:pt x="2" y="823"/>
                  </a:lnTo>
                  <a:lnTo>
                    <a:pt x="3" y="824"/>
                  </a:lnTo>
                  <a:lnTo>
                    <a:pt x="5" y="825"/>
                  </a:lnTo>
                  <a:lnTo>
                    <a:pt x="6" y="824"/>
                  </a:lnTo>
                  <a:lnTo>
                    <a:pt x="8" y="823"/>
                  </a:lnTo>
                  <a:lnTo>
                    <a:pt x="9" y="822"/>
                  </a:lnTo>
                  <a:lnTo>
                    <a:pt x="9" y="820"/>
                  </a:lnTo>
                  <a:lnTo>
                    <a:pt x="9" y="820"/>
                  </a:lnTo>
                  <a:lnTo>
                    <a:pt x="11" y="794"/>
                  </a:lnTo>
                  <a:lnTo>
                    <a:pt x="15" y="769"/>
                  </a:lnTo>
                  <a:lnTo>
                    <a:pt x="21" y="743"/>
                  </a:lnTo>
                  <a:lnTo>
                    <a:pt x="27" y="717"/>
                  </a:lnTo>
                  <a:lnTo>
                    <a:pt x="34" y="693"/>
                  </a:lnTo>
                  <a:lnTo>
                    <a:pt x="42" y="668"/>
                  </a:lnTo>
                  <a:lnTo>
                    <a:pt x="58" y="618"/>
                  </a:lnTo>
                  <a:lnTo>
                    <a:pt x="58" y="618"/>
                  </a:lnTo>
                  <a:lnTo>
                    <a:pt x="66" y="594"/>
                  </a:lnTo>
                  <a:lnTo>
                    <a:pt x="75" y="571"/>
                  </a:lnTo>
                  <a:lnTo>
                    <a:pt x="84" y="547"/>
                  </a:lnTo>
                  <a:lnTo>
                    <a:pt x="90" y="522"/>
                  </a:lnTo>
                  <a:lnTo>
                    <a:pt x="90" y="522"/>
                  </a:lnTo>
                  <a:lnTo>
                    <a:pt x="93" y="510"/>
                  </a:lnTo>
                  <a:lnTo>
                    <a:pt x="95" y="496"/>
                  </a:lnTo>
                  <a:lnTo>
                    <a:pt x="98" y="469"/>
                  </a:lnTo>
                  <a:lnTo>
                    <a:pt x="100" y="443"/>
                  </a:lnTo>
                  <a:lnTo>
                    <a:pt x="103" y="416"/>
                  </a:lnTo>
                  <a:lnTo>
                    <a:pt x="103" y="416"/>
                  </a:lnTo>
                  <a:lnTo>
                    <a:pt x="107" y="391"/>
                  </a:lnTo>
                  <a:lnTo>
                    <a:pt x="113" y="366"/>
                  </a:lnTo>
                  <a:lnTo>
                    <a:pt x="123" y="316"/>
                  </a:lnTo>
                  <a:lnTo>
                    <a:pt x="123" y="316"/>
                  </a:lnTo>
                  <a:lnTo>
                    <a:pt x="128" y="291"/>
                  </a:lnTo>
                  <a:lnTo>
                    <a:pt x="133" y="266"/>
                  </a:lnTo>
                  <a:lnTo>
                    <a:pt x="133" y="266"/>
                  </a:lnTo>
                  <a:lnTo>
                    <a:pt x="134" y="253"/>
                  </a:lnTo>
                  <a:lnTo>
                    <a:pt x="134" y="239"/>
                  </a:lnTo>
                  <a:lnTo>
                    <a:pt x="134" y="226"/>
                  </a:lnTo>
                  <a:lnTo>
                    <a:pt x="136" y="212"/>
                  </a:lnTo>
                  <a:lnTo>
                    <a:pt x="136" y="212"/>
                  </a:lnTo>
                  <a:lnTo>
                    <a:pt x="141" y="186"/>
                  </a:lnTo>
                  <a:lnTo>
                    <a:pt x="147" y="162"/>
                  </a:lnTo>
                  <a:lnTo>
                    <a:pt x="153" y="137"/>
                  </a:lnTo>
                  <a:lnTo>
                    <a:pt x="159" y="112"/>
                  </a:lnTo>
                  <a:lnTo>
                    <a:pt x="159" y="112"/>
                  </a:lnTo>
                  <a:lnTo>
                    <a:pt x="163" y="85"/>
                  </a:lnTo>
                  <a:lnTo>
                    <a:pt x="167" y="58"/>
                  </a:lnTo>
                  <a:lnTo>
                    <a:pt x="169" y="32"/>
                  </a:lnTo>
                  <a:lnTo>
                    <a:pt x="170" y="5"/>
                  </a:lnTo>
                  <a:lnTo>
                    <a:pt x="170" y="5"/>
                  </a:lnTo>
                  <a:lnTo>
                    <a:pt x="170" y="3"/>
                  </a:lnTo>
                  <a:lnTo>
                    <a:pt x="169" y="1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2" y="3"/>
                  </a:lnTo>
                  <a:lnTo>
                    <a:pt x="161" y="5"/>
                  </a:lnTo>
                  <a:lnTo>
                    <a:pt x="16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38" name="Freeform 918"/>
            <p:cNvSpPr/>
            <p:nvPr/>
          </p:nvSpPr>
          <p:spPr bwMode="auto">
            <a:xfrm>
              <a:off x="3751263" y="1443038"/>
              <a:ext cx="66675" cy="360363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16" y="50"/>
                </a:cxn>
                <a:cxn ang="0">
                  <a:pos x="108" y="139"/>
                </a:cxn>
                <a:cxn ang="0">
                  <a:pos x="94" y="228"/>
                </a:cxn>
                <a:cxn ang="0">
                  <a:pos x="68" y="361"/>
                </a:cxn>
                <a:cxn ang="0">
                  <a:pos x="63" y="383"/>
                </a:cxn>
                <a:cxn ang="0">
                  <a:pos x="57" y="404"/>
                </a:cxn>
                <a:cxn ang="0">
                  <a:pos x="48" y="432"/>
                </a:cxn>
                <a:cxn ang="0">
                  <a:pos x="47" y="440"/>
                </a:cxn>
                <a:cxn ang="0">
                  <a:pos x="44" y="482"/>
                </a:cxn>
                <a:cxn ang="0">
                  <a:pos x="38" y="523"/>
                </a:cxn>
                <a:cxn ang="0">
                  <a:pos x="32" y="542"/>
                </a:cxn>
                <a:cxn ang="0">
                  <a:pos x="10" y="598"/>
                </a:cxn>
                <a:cxn ang="0">
                  <a:pos x="7" y="608"/>
                </a:cxn>
                <a:cxn ang="0">
                  <a:pos x="2" y="637"/>
                </a:cxn>
                <a:cxn ang="0">
                  <a:pos x="0" y="678"/>
                </a:cxn>
                <a:cxn ang="0">
                  <a:pos x="0" y="680"/>
                </a:cxn>
                <a:cxn ang="0">
                  <a:pos x="3" y="682"/>
                </a:cxn>
                <a:cxn ang="0">
                  <a:pos x="6" y="682"/>
                </a:cxn>
                <a:cxn ang="0">
                  <a:pos x="9" y="680"/>
                </a:cxn>
                <a:cxn ang="0">
                  <a:pos x="9" y="678"/>
                </a:cxn>
                <a:cxn ang="0">
                  <a:pos x="12" y="635"/>
                </a:cxn>
                <a:cxn ang="0">
                  <a:pos x="22" y="594"/>
                </a:cxn>
                <a:cxn ang="0">
                  <a:pos x="36" y="556"/>
                </a:cxn>
                <a:cxn ang="0">
                  <a:pos x="48" y="517"/>
                </a:cxn>
                <a:cxn ang="0">
                  <a:pos x="51" y="501"/>
                </a:cxn>
                <a:cxn ang="0">
                  <a:pos x="56" y="448"/>
                </a:cxn>
                <a:cxn ang="0">
                  <a:pos x="57" y="436"/>
                </a:cxn>
                <a:cxn ang="0">
                  <a:pos x="67" y="398"/>
                </a:cxn>
                <a:cxn ang="0">
                  <a:pos x="77" y="359"/>
                </a:cxn>
                <a:cxn ang="0">
                  <a:pos x="80" y="347"/>
                </a:cxn>
                <a:cxn ang="0">
                  <a:pos x="96" y="262"/>
                </a:cxn>
                <a:cxn ang="0">
                  <a:pos x="112" y="178"/>
                </a:cxn>
                <a:cxn ang="0">
                  <a:pos x="119" y="134"/>
                </a:cxn>
                <a:cxn ang="0">
                  <a:pos x="127" y="48"/>
                </a:cxn>
                <a:cxn ang="0">
                  <a:pos x="128" y="4"/>
                </a:cxn>
                <a:cxn ang="0">
                  <a:pos x="126" y="1"/>
                </a:cxn>
                <a:cxn ang="0">
                  <a:pos x="122" y="0"/>
                </a:cxn>
                <a:cxn ang="0">
                  <a:pos x="119" y="1"/>
                </a:cxn>
                <a:cxn ang="0">
                  <a:pos x="117" y="4"/>
                </a:cxn>
              </a:cxnLst>
              <a:rect l="0" t="0" r="r" b="b"/>
              <a:pathLst>
                <a:path w="128" h="682">
                  <a:moveTo>
                    <a:pt x="117" y="4"/>
                  </a:moveTo>
                  <a:lnTo>
                    <a:pt x="117" y="4"/>
                  </a:lnTo>
                  <a:lnTo>
                    <a:pt x="117" y="27"/>
                  </a:lnTo>
                  <a:lnTo>
                    <a:pt x="116" y="50"/>
                  </a:lnTo>
                  <a:lnTo>
                    <a:pt x="113" y="95"/>
                  </a:lnTo>
                  <a:lnTo>
                    <a:pt x="108" y="139"/>
                  </a:lnTo>
                  <a:lnTo>
                    <a:pt x="101" y="184"/>
                  </a:lnTo>
                  <a:lnTo>
                    <a:pt x="94" y="228"/>
                  </a:lnTo>
                  <a:lnTo>
                    <a:pt x="84" y="273"/>
                  </a:lnTo>
                  <a:lnTo>
                    <a:pt x="68" y="361"/>
                  </a:lnTo>
                  <a:lnTo>
                    <a:pt x="68" y="361"/>
                  </a:lnTo>
                  <a:lnTo>
                    <a:pt x="63" y="383"/>
                  </a:lnTo>
                  <a:lnTo>
                    <a:pt x="57" y="404"/>
                  </a:lnTo>
                  <a:lnTo>
                    <a:pt x="57" y="404"/>
                  </a:lnTo>
                  <a:lnTo>
                    <a:pt x="51" y="422"/>
                  </a:lnTo>
                  <a:lnTo>
                    <a:pt x="48" y="432"/>
                  </a:lnTo>
                  <a:lnTo>
                    <a:pt x="47" y="440"/>
                  </a:lnTo>
                  <a:lnTo>
                    <a:pt x="47" y="440"/>
                  </a:lnTo>
                  <a:lnTo>
                    <a:pt x="46" y="461"/>
                  </a:lnTo>
                  <a:lnTo>
                    <a:pt x="44" y="482"/>
                  </a:lnTo>
                  <a:lnTo>
                    <a:pt x="41" y="503"/>
                  </a:lnTo>
                  <a:lnTo>
                    <a:pt x="38" y="523"/>
                  </a:lnTo>
                  <a:lnTo>
                    <a:pt x="38" y="523"/>
                  </a:lnTo>
                  <a:lnTo>
                    <a:pt x="32" y="542"/>
                  </a:lnTo>
                  <a:lnTo>
                    <a:pt x="24" y="561"/>
                  </a:lnTo>
                  <a:lnTo>
                    <a:pt x="10" y="598"/>
                  </a:lnTo>
                  <a:lnTo>
                    <a:pt x="10" y="598"/>
                  </a:lnTo>
                  <a:lnTo>
                    <a:pt x="7" y="608"/>
                  </a:lnTo>
                  <a:lnTo>
                    <a:pt x="5" y="618"/>
                  </a:lnTo>
                  <a:lnTo>
                    <a:pt x="2" y="637"/>
                  </a:lnTo>
                  <a:lnTo>
                    <a:pt x="0" y="657"/>
                  </a:lnTo>
                  <a:lnTo>
                    <a:pt x="0" y="678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1" y="681"/>
                  </a:lnTo>
                  <a:lnTo>
                    <a:pt x="3" y="682"/>
                  </a:lnTo>
                  <a:lnTo>
                    <a:pt x="4" y="682"/>
                  </a:lnTo>
                  <a:lnTo>
                    <a:pt x="6" y="682"/>
                  </a:lnTo>
                  <a:lnTo>
                    <a:pt x="7" y="681"/>
                  </a:lnTo>
                  <a:lnTo>
                    <a:pt x="9" y="680"/>
                  </a:lnTo>
                  <a:lnTo>
                    <a:pt x="9" y="678"/>
                  </a:lnTo>
                  <a:lnTo>
                    <a:pt x="9" y="678"/>
                  </a:lnTo>
                  <a:lnTo>
                    <a:pt x="10" y="656"/>
                  </a:lnTo>
                  <a:lnTo>
                    <a:pt x="12" y="635"/>
                  </a:lnTo>
                  <a:lnTo>
                    <a:pt x="16" y="615"/>
                  </a:lnTo>
                  <a:lnTo>
                    <a:pt x="22" y="594"/>
                  </a:lnTo>
                  <a:lnTo>
                    <a:pt x="22" y="594"/>
                  </a:lnTo>
                  <a:lnTo>
                    <a:pt x="36" y="556"/>
                  </a:lnTo>
                  <a:lnTo>
                    <a:pt x="43" y="537"/>
                  </a:lnTo>
                  <a:lnTo>
                    <a:pt x="48" y="517"/>
                  </a:lnTo>
                  <a:lnTo>
                    <a:pt x="48" y="517"/>
                  </a:lnTo>
                  <a:lnTo>
                    <a:pt x="51" y="501"/>
                  </a:lnTo>
                  <a:lnTo>
                    <a:pt x="53" y="483"/>
                  </a:lnTo>
                  <a:lnTo>
                    <a:pt x="56" y="448"/>
                  </a:lnTo>
                  <a:lnTo>
                    <a:pt x="56" y="448"/>
                  </a:lnTo>
                  <a:lnTo>
                    <a:pt x="57" y="436"/>
                  </a:lnTo>
                  <a:lnTo>
                    <a:pt x="60" y="422"/>
                  </a:lnTo>
                  <a:lnTo>
                    <a:pt x="67" y="398"/>
                  </a:lnTo>
                  <a:lnTo>
                    <a:pt x="74" y="372"/>
                  </a:lnTo>
                  <a:lnTo>
                    <a:pt x="77" y="359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7" y="305"/>
                  </a:lnTo>
                  <a:lnTo>
                    <a:pt x="96" y="262"/>
                  </a:lnTo>
                  <a:lnTo>
                    <a:pt x="104" y="220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9" y="134"/>
                  </a:lnTo>
                  <a:lnTo>
                    <a:pt x="123" y="92"/>
                  </a:lnTo>
                  <a:lnTo>
                    <a:pt x="127" y="48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0" y="0"/>
                  </a:lnTo>
                  <a:lnTo>
                    <a:pt x="119" y="1"/>
                  </a:lnTo>
                  <a:lnTo>
                    <a:pt x="118" y="2"/>
                  </a:lnTo>
                  <a:lnTo>
                    <a:pt x="117" y="4"/>
                  </a:lnTo>
                  <a:lnTo>
                    <a:pt x="11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39" name="Freeform 919"/>
            <p:cNvSpPr/>
            <p:nvPr/>
          </p:nvSpPr>
          <p:spPr bwMode="auto">
            <a:xfrm>
              <a:off x="3797300" y="1477963"/>
              <a:ext cx="60325" cy="268288"/>
            </a:xfrm>
            <a:custGeom>
              <a:avLst/>
              <a:gdLst/>
              <a:ahLst/>
              <a:cxnLst>
                <a:cxn ang="0">
                  <a:pos x="114" y="4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6" y="1"/>
                </a:cxn>
                <a:cxn ang="0">
                  <a:pos x="105" y="4"/>
                </a:cxn>
                <a:cxn ang="0">
                  <a:pos x="104" y="38"/>
                </a:cxn>
                <a:cxn ang="0">
                  <a:pos x="94" y="104"/>
                </a:cxn>
                <a:cxn ang="0">
                  <a:pos x="81" y="170"/>
                </a:cxn>
                <a:cxn ang="0">
                  <a:pos x="58" y="268"/>
                </a:cxn>
                <a:cxn ang="0">
                  <a:pos x="47" y="324"/>
                </a:cxn>
                <a:cxn ang="0">
                  <a:pos x="37" y="366"/>
                </a:cxn>
                <a:cxn ang="0">
                  <a:pos x="31" y="379"/>
                </a:cxn>
                <a:cxn ang="0">
                  <a:pos x="28" y="393"/>
                </a:cxn>
                <a:cxn ang="0">
                  <a:pos x="25" y="419"/>
                </a:cxn>
                <a:cxn ang="0">
                  <a:pos x="22" y="433"/>
                </a:cxn>
                <a:cxn ang="0">
                  <a:pos x="8" y="483"/>
                </a:cxn>
                <a:cxn ang="0">
                  <a:pos x="1" y="500"/>
                </a:cxn>
                <a:cxn ang="0">
                  <a:pos x="0" y="504"/>
                </a:cxn>
                <a:cxn ang="0">
                  <a:pos x="5" y="507"/>
                </a:cxn>
                <a:cxn ang="0">
                  <a:pos x="8" y="506"/>
                </a:cxn>
                <a:cxn ang="0">
                  <a:pos x="10" y="505"/>
                </a:cxn>
                <a:cxn ang="0">
                  <a:pos x="25" y="465"/>
                </a:cxn>
                <a:cxn ang="0">
                  <a:pos x="32" y="437"/>
                </a:cxn>
                <a:cxn ang="0">
                  <a:pos x="38" y="409"/>
                </a:cxn>
                <a:cxn ang="0">
                  <a:pos x="39" y="396"/>
                </a:cxn>
                <a:cxn ang="0">
                  <a:pos x="41" y="380"/>
                </a:cxn>
                <a:cxn ang="0">
                  <a:pos x="55" y="335"/>
                </a:cxn>
                <a:cxn ang="0">
                  <a:pos x="59" y="319"/>
                </a:cxn>
                <a:cxn ang="0">
                  <a:pos x="64" y="286"/>
                </a:cxn>
                <a:cxn ang="0">
                  <a:pos x="68" y="271"/>
                </a:cxn>
                <a:cxn ang="0">
                  <a:pos x="96" y="142"/>
                </a:cxn>
                <a:cxn ang="0">
                  <a:pos x="109" y="76"/>
                </a:cxn>
                <a:cxn ang="0">
                  <a:pos x="114" y="10"/>
                </a:cxn>
                <a:cxn ang="0">
                  <a:pos x="114" y="9"/>
                </a:cxn>
              </a:cxnLst>
              <a:rect l="0" t="0" r="r" b="b"/>
              <a:pathLst>
                <a:path w="114" h="507">
                  <a:moveTo>
                    <a:pt x="114" y="4"/>
                  </a:move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5" y="2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4" y="38"/>
                  </a:lnTo>
                  <a:lnTo>
                    <a:pt x="100" y="71"/>
                  </a:lnTo>
                  <a:lnTo>
                    <a:pt x="94" y="104"/>
                  </a:lnTo>
                  <a:lnTo>
                    <a:pt x="88" y="137"/>
                  </a:lnTo>
                  <a:lnTo>
                    <a:pt x="81" y="170"/>
                  </a:lnTo>
                  <a:lnTo>
                    <a:pt x="74" y="203"/>
                  </a:lnTo>
                  <a:lnTo>
                    <a:pt x="58" y="268"/>
                  </a:lnTo>
                  <a:lnTo>
                    <a:pt x="58" y="268"/>
                  </a:lnTo>
                  <a:lnTo>
                    <a:pt x="47" y="324"/>
                  </a:lnTo>
                  <a:lnTo>
                    <a:pt x="40" y="352"/>
                  </a:lnTo>
                  <a:lnTo>
                    <a:pt x="37" y="366"/>
                  </a:lnTo>
                  <a:lnTo>
                    <a:pt x="31" y="379"/>
                  </a:lnTo>
                  <a:lnTo>
                    <a:pt x="31" y="379"/>
                  </a:lnTo>
                  <a:lnTo>
                    <a:pt x="29" y="385"/>
                  </a:lnTo>
                  <a:lnTo>
                    <a:pt x="28" y="393"/>
                  </a:lnTo>
                  <a:lnTo>
                    <a:pt x="26" y="406"/>
                  </a:lnTo>
                  <a:lnTo>
                    <a:pt x="25" y="419"/>
                  </a:lnTo>
                  <a:lnTo>
                    <a:pt x="22" y="433"/>
                  </a:lnTo>
                  <a:lnTo>
                    <a:pt x="22" y="433"/>
                  </a:lnTo>
                  <a:lnTo>
                    <a:pt x="13" y="467"/>
                  </a:lnTo>
                  <a:lnTo>
                    <a:pt x="8" y="483"/>
                  </a:lnTo>
                  <a:lnTo>
                    <a:pt x="1" y="500"/>
                  </a:lnTo>
                  <a:lnTo>
                    <a:pt x="1" y="500"/>
                  </a:lnTo>
                  <a:lnTo>
                    <a:pt x="0" y="502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5" y="507"/>
                  </a:lnTo>
                  <a:lnTo>
                    <a:pt x="7" y="507"/>
                  </a:lnTo>
                  <a:lnTo>
                    <a:pt x="8" y="506"/>
                  </a:lnTo>
                  <a:lnTo>
                    <a:pt x="10" y="505"/>
                  </a:lnTo>
                  <a:lnTo>
                    <a:pt x="10" y="505"/>
                  </a:lnTo>
                  <a:lnTo>
                    <a:pt x="20" y="479"/>
                  </a:lnTo>
                  <a:lnTo>
                    <a:pt x="25" y="465"/>
                  </a:lnTo>
                  <a:lnTo>
                    <a:pt x="29" y="451"/>
                  </a:lnTo>
                  <a:lnTo>
                    <a:pt x="32" y="437"/>
                  </a:lnTo>
                  <a:lnTo>
                    <a:pt x="36" y="424"/>
                  </a:lnTo>
                  <a:lnTo>
                    <a:pt x="38" y="409"/>
                  </a:lnTo>
                  <a:lnTo>
                    <a:pt x="39" y="396"/>
                  </a:lnTo>
                  <a:lnTo>
                    <a:pt x="39" y="396"/>
                  </a:lnTo>
                  <a:lnTo>
                    <a:pt x="40" y="387"/>
                  </a:lnTo>
                  <a:lnTo>
                    <a:pt x="41" y="380"/>
                  </a:lnTo>
                  <a:lnTo>
                    <a:pt x="45" y="365"/>
                  </a:lnTo>
                  <a:lnTo>
                    <a:pt x="55" y="335"/>
                  </a:lnTo>
                  <a:lnTo>
                    <a:pt x="55" y="335"/>
                  </a:lnTo>
                  <a:lnTo>
                    <a:pt x="59" y="319"/>
                  </a:lnTo>
                  <a:lnTo>
                    <a:pt x="62" y="303"/>
                  </a:lnTo>
                  <a:lnTo>
                    <a:pt x="64" y="286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82" y="206"/>
                  </a:lnTo>
                  <a:lnTo>
                    <a:pt x="96" y="142"/>
                  </a:lnTo>
                  <a:lnTo>
                    <a:pt x="103" y="109"/>
                  </a:lnTo>
                  <a:lnTo>
                    <a:pt x="109" y="76"/>
                  </a:lnTo>
                  <a:lnTo>
                    <a:pt x="112" y="43"/>
                  </a:lnTo>
                  <a:lnTo>
                    <a:pt x="114" y="10"/>
                  </a:lnTo>
                  <a:lnTo>
                    <a:pt x="114" y="10"/>
                  </a:lnTo>
                  <a:lnTo>
                    <a:pt x="114" y="9"/>
                  </a:lnTo>
                  <a:lnTo>
                    <a:pt x="11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40" name="Freeform 920"/>
            <p:cNvSpPr/>
            <p:nvPr/>
          </p:nvSpPr>
          <p:spPr bwMode="auto">
            <a:xfrm>
              <a:off x="3857625" y="1504950"/>
              <a:ext cx="33338" cy="190500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48" y="11"/>
                </a:cxn>
                <a:cxn ang="0">
                  <a:pos x="45" y="24"/>
                </a:cxn>
                <a:cxn ang="0">
                  <a:pos x="46" y="44"/>
                </a:cxn>
                <a:cxn ang="0">
                  <a:pos x="46" y="50"/>
                </a:cxn>
                <a:cxn ang="0">
                  <a:pos x="42" y="74"/>
                </a:cxn>
                <a:cxn ang="0">
                  <a:pos x="31" y="123"/>
                </a:cxn>
                <a:cxn ang="0">
                  <a:pos x="29" y="147"/>
                </a:cxn>
                <a:cxn ang="0">
                  <a:pos x="28" y="162"/>
                </a:cxn>
                <a:cxn ang="0">
                  <a:pos x="24" y="206"/>
                </a:cxn>
                <a:cxn ang="0">
                  <a:pos x="13" y="265"/>
                </a:cxn>
                <a:cxn ang="0">
                  <a:pos x="11" y="275"/>
                </a:cxn>
                <a:cxn ang="0">
                  <a:pos x="9" y="306"/>
                </a:cxn>
                <a:cxn ang="0">
                  <a:pos x="8" y="319"/>
                </a:cxn>
                <a:cxn ang="0">
                  <a:pos x="0" y="354"/>
                </a:cxn>
                <a:cxn ang="0">
                  <a:pos x="0" y="356"/>
                </a:cxn>
                <a:cxn ang="0">
                  <a:pos x="4" y="360"/>
                </a:cxn>
                <a:cxn ang="0">
                  <a:pos x="7" y="360"/>
                </a:cxn>
                <a:cxn ang="0">
                  <a:pos x="9" y="357"/>
                </a:cxn>
                <a:cxn ang="0">
                  <a:pos x="16" y="325"/>
                </a:cxn>
                <a:cxn ang="0">
                  <a:pos x="19" y="292"/>
                </a:cxn>
                <a:cxn ang="0">
                  <a:pos x="20" y="280"/>
                </a:cxn>
                <a:cxn ang="0">
                  <a:pos x="27" y="240"/>
                </a:cxn>
                <a:cxn ang="0">
                  <a:pos x="35" y="201"/>
                </a:cxn>
                <a:cxn ang="0">
                  <a:pos x="37" y="188"/>
                </a:cxn>
                <a:cxn ang="0">
                  <a:pos x="38" y="161"/>
                </a:cxn>
                <a:cxn ang="0">
                  <a:pos x="40" y="133"/>
                </a:cxn>
                <a:cxn ang="0">
                  <a:pos x="44" y="109"/>
                </a:cxn>
                <a:cxn ang="0">
                  <a:pos x="50" y="85"/>
                </a:cxn>
                <a:cxn ang="0">
                  <a:pos x="57" y="53"/>
                </a:cxn>
                <a:cxn ang="0">
                  <a:pos x="57" y="43"/>
                </a:cxn>
                <a:cxn ang="0">
                  <a:pos x="56" y="24"/>
                </a:cxn>
                <a:cxn ang="0">
                  <a:pos x="56" y="15"/>
                </a:cxn>
                <a:cxn ang="0">
                  <a:pos x="60" y="8"/>
                </a:cxn>
                <a:cxn ang="0">
                  <a:pos x="62" y="7"/>
                </a:cxn>
                <a:cxn ang="0">
                  <a:pos x="62" y="3"/>
                </a:cxn>
                <a:cxn ang="0">
                  <a:pos x="58" y="0"/>
                </a:cxn>
                <a:cxn ang="0">
                  <a:pos x="54" y="2"/>
                </a:cxn>
              </a:cxnLst>
              <a:rect l="0" t="0" r="r" b="b"/>
              <a:pathLst>
                <a:path w="62" h="360">
                  <a:moveTo>
                    <a:pt x="54" y="2"/>
                  </a:moveTo>
                  <a:lnTo>
                    <a:pt x="54" y="2"/>
                  </a:lnTo>
                  <a:lnTo>
                    <a:pt x="50" y="6"/>
                  </a:lnTo>
                  <a:lnTo>
                    <a:pt x="48" y="11"/>
                  </a:lnTo>
                  <a:lnTo>
                    <a:pt x="46" y="17"/>
                  </a:lnTo>
                  <a:lnTo>
                    <a:pt x="45" y="24"/>
                  </a:lnTo>
                  <a:lnTo>
                    <a:pt x="46" y="38"/>
                  </a:lnTo>
                  <a:lnTo>
                    <a:pt x="46" y="44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4" y="62"/>
                  </a:lnTo>
                  <a:lnTo>
                    <a:pt x="42" y="74"/>
                  </a:lnTo>
                  <a:lnTo>
                    <a:pt x="36" y="99"/>
                  </a:lnTo>
                  <a:lnTo>
                    <a:pt x="31" y="123"/>
                  </a:lnTo>
                  <a:lnTo>
                    <a:pt x="29" y="135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28" y="162"/>
                  </a:lnTo>
                  <a:lnTo>
                    <a:pt x="27" y="177"/>
                  </a:lnTo>
                  <a:lnTo>
                    <a:pt x="24" y="206"/>
                  </a:lnTo>
                  <a:lnTo>
                    <a:pt x="19" y="236"/>
                  </a:lnTo>
                  <a:lnTo>
                    <a:pt x="13" y="265"/>
                  </a:lnTo>
                  <a:lnTo>
                    <a:pt x="13" y="265"/>
                  </a:lnTo>
                  <a:lnTo>
                    <a:pt x="11" y="275"/>
                  </a:lnTo>
                  <a:lnTo>
                    <a:pt x="10" y="286"/>
                  </a:lnTo>
                  <a:lnTo>
                    <a:pt x="9" y="306"/>
                  </a:lnTo>
                  <a:lnTo>
                    <a:pt x="9" y="306"/>
                  </a:lnTo>
                  <a:lnTo>
                    <a:pt x="8" y="319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6"/>
                  </a:lnTo>
                  <a:lnTo>
                    <a:pt x="1" y="358"/>
                  </a:lnTo>
                  <a:lnTo>
                    <a:pt x="4" y="360"/>
                  </a:lnTo>
                  <a:lnTo>
                    <a:pt x="6" y="360"/>
                  </a:lnTo>
                  <a:lnTo>
                    <a:pt x="7" y="360"/>
                  </a:lnTo>
                  <a:lnTo>
                    <a:pt x="8" y="359"/>
                  </a:lnTo>
                  <a:lnTo>
                    <a:pt x="9" y="357"/>
                  </a:lnTo>
                  <a:lnTo>
                    <a:pt x="9" y="357"/>
                  </a:lnTo>
                  <a:lnTo>
                    <a:pt x="16" y="325"/>
                  </a:lnTo>
                  <a:lnTo>
                    <a:pt x="18" y="309"/>
                  </a:lnTo>
                  <a:lnTo>
                    <a:pt x="19" y="292"/>
                  </a:lnTo>
                  <a:lnTo>
                    <a:pt x="19" y="292"/>
                  </a:lnTo>
                  <a:lnTo>
                    <a:pt x="20" y="280"/>
                  </a:lnTo>
                  <a:lnTo>
                    <a:pt x="22" y="266"/>
                  </a:lnTo>
                  <a:lnTo>
                    <a:pt x="27" y="240"/>
                  </a:lnTo>
                  <a:lnTo>
                    <a:pt x="33" y="215"/>
                  </a:lnTo>
                  <a:lnTo>
                    <a:pt x="35" y="201"/>
                  </a:lnTo>
                  <a:lnTo>
                    <a:pt x="37" y="188"/>
                  </a:lnTo>
                  <a:lnTo>
                    <a:pt x="37" y="188"/>
                  </a:lnTo>
                  <a:lnTo>
                    <a:pt x="38" y="174"/>
                  </a:lnTo>
                  <a:lnTo>
                    <a:pt x="38" y="161"/>
                  </a:lnTo>
                  <a:lnTo>
                    <a:pt x="39" y="146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4" y="109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5" y="65"/>
                  </a:lnTo>
                  <a:lnTo>
                    <a:pt x="57" y="5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6" y="34"/>
                  </a:lnTo>
                  <a:lnTo>
                    <a:pt x="56" y="24"/>
                  </a:lnTo>
                  <a:lnTo>
                    <a:pt x="56" y="19"/>
                  </a:lnTo>
                  <a:lnTo>
                    <a:pt x="56" y="15"/>
                  </a:lnTo>
                  <a:lnTo>
                    <a:pt x="58" y="11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41" name="Freeform 921"/>
            <p:cNvSpPr/>
            <p:nvPr/>
          </p:nvSpPr>
          <p:spPr bwMode="auto">
            <a:xfrm>
              <a:off x="3883025" y="1544638"/>
              <a:ext cx="22225" cy="13017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3" y="37"/>
                </a:cxn>
                <a:cxn ang="0">
                  <a:pos x="29" y="69"/>
                </a:cxn>
                <a:cxn ang="0">
                  <a:pos x="25" y="101"/>
                </a:cxn>
                <a:cxn ang="0">
                  <a:pos x="23" y="117"/>
                </a:cxn>
                <a:cxn ang="0">
                  <a:pos x="19" y="133"/>
                </a:cxn>
                <a:cxn ang="0">
                  <a:pos x="19" y="133"/>
                </a:cxn>
                <a:cxn ang="0">
                  <a:pos x="13" y="156"/>
                </a:cxn>
                <a:cxn ang="0">
                  <a:pos x="11" y="167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8" y="194"/>
                </a:cxn>
                <a:cxn ang="0">
                  <a:pos x="5" y="210"/>
                </a:cxn>
                <a:cxn ang="0">
                  <a:pos x="2" y="225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4" y="246"/>
                </a:cxn>
                <a:cxn ang="0">
                  <a:pos x="6" y="246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11" y="227"/>
                </a:cxn>
                <a:cxn ang="0">
                  <a:pos x="14" y="214"/>
                </a:cxn>
                <a:cxn ang="0">
                  <a:pos x="17" y="199"/>
                </a:cxn>
                <a:cxn ang="0">
                  <a:pos x="18" y="193"/>
                </a:cxn>
                <a:cxn ang="0">
                  <a:pos x="18" y="186"/>
                </a:cxn>
                <a:cxn ang="0">
                  <a:pos x="18" y="186"/>
                </a:cxn>
                <a:cxn ang="0">
                  <a:pos x="19" y="177"/>
                </a:cxn>
                <a:cxn ang="0">
                  <a:pos x="20" y="169"/>
                </a:cxn>
                <a:cxn ang="0">
                  <a:pos x="24" y="152"/>
                </a:cxn>
                <a:cxn ang="0">
                  <a:pos x="28" y="135"/>
                </a:cxn>
                <a:cxn ang="0">
                  <a:pos x="32" y="119"/>
                </a:cxn>
                <a:cxn ang="0">
                  <a:pos x="32" y="119"/>
                </a:cxn>
                <a:cxn ang="0">
                  <a:pos x="37" y="90"/>
                </a:cxn>
                <a:cxn ang="0">
                  <a:pos x="40" y="62"/>
                </a:cxn>
                <a:cxn ang="0">
                  <a:pos x="42" y="33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246">
                  <a:moveTo>
                    <a:pt x="33" y="4"/>
                  </a:moveTo>
                  <a:lnTo>
                    <a:pt x="33" y="4"/>
                  </a:lnTo>
                  <a:lnTo>
                    <a:pt x="33" y="37"/>
                  </a:lnTo>
                  <a:lnTo>
                    <a:pt x="29" y="69"/>
                  </a:lnTo>
                  <a:lnTo>
                    <a:pt x="25" y="101"/>
                  </a:lnTo>
                  <a:lnTo>
                    <a:pt x="23" y="117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3" y="156"/>
                  </a:lnTo>
                  <a:lnTo>
                    <a:pt x="11" y="167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2" y="225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4" y="246"/>
                  </a:lnTo>
                  <a:lnTo>
                    <a:pt x="6" y="246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11" y="227"/>
                  </a:lnTo>
                  <a:lnTo>
                    <a:pt x="14" y="214"/>
                  </a:lnTo>
                  <a:lnTo>
                    <a:pt x="17" y="199"/>
                  </a:lnTo>
                  <a:lnTo>
                    <a:pt x="18" y="193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9" y="177"/>
                  </a:lnTo>
                  <a:lnTo>
                    <a:pt x="20" y="169"/>
                  </a:lnTo>
                  <a:lnTo>
                    <a:pt x="24" y="152"/>
                  </a:lnTo>
                  <a:lnTo>
                    <a:pt x="28" y="135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7" y="90"/>
                  </a:lnTo>
                  <a:lnTo>
                    <a:pt x="40" y="62"/>
                  </a:lnTo>
                  <a:lnTo>
                    <a:pt x="42" y="3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42" name="Freeform 922"/>
            <p:cNvSpPr/>
            <p:nvPr/>
          </p:nvSpPr>
          <p:spPr bwMode="auto">
            <a:xfrm>
              <a:off x="3454400" y="1239838"/>
              <a:ext cx="25400" cy="6508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2"/>
                </a:cxn>
                <a:cxn ang="0">
                  <a:pos x="36" y="19"/>
                </a:cxn>
                <a:cxn ang="0">
                  <a:pos x="31" y="34"/>
                </a:cxn>
                <a:cxn ang="0">
                  <a:pos x="26" y="47"/>
                </a:cxn>
                <a:cxn ang="0">
                  <a:pos x="18" y="62"/>
                </a:cxn>
                <a:cxn ang="0">
                  <a:pos x="12" y="75"/>
                </a:cxn>
                <a:cxn ang="0">
                  <a:pos x="6" y="89"/>
                </a:cxn>
                <a:cxn ang="0">
                  <a:pos x="2" y="103"/>
                </a:cxn>
                <a:cxn ang="0">
                  <a:pos x="1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0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10" y="109"/>
                </a:cxn>
                <a:cxn ang="0">
                  <a:pos x="12" y="101"/>
                </a:cxn>
                <a:cxn ang="0">
                  <a:pos x="15" y="94"/>
                </a:cxn>
                <a:cxn ang="0">
                  <a:pos x="19" y="86"/>
                </a:cxn>
                <a:cxn ang="0">
                  <a:pos x="27" y="73"/>
                </a:cxn>
                <a:cxn ang="0">
                  <a:pos x="30" y="65"/>
                </a:cxn>
                <a:cxn ang="0">
                  <a:pos x="33" y="58"/>
                </a:cxn>
                <a:cxn ang="0">
                  <a:pos x="33" y="58"/>
                </a:cxn>
                <a:cxn ang="0">
                  <a:pos x="42" y="32"/>
                </a:cxn>
                <a:cxn ang="0">
                  <a:pos x="45" y="18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123">
                  <a:moveTo>
                    <a:pt x="38" y="4"/>
                  </a:moveTo>
                  <a:lnTo>
                    <a:pt x="38" y="4"/>
                  </a:lnTo>
                  <a:lnTo>
                    <a:pt x="37" y="12"/>
                  </a:lnTo>
                  <a:lnTo>
                    <a:pt x="36" y="19"/>
                  </a:lnTo>
                  <a:lnTo>
                    <a:pt x="31" y="34"/>
                  </a:lnTo>
                  <a:lnTo>
                    <a:pt x="26" y="47"/>
                  </a:lnTo>
                  <a:lnTo>
                    <a:pt x="18" y="62"/>
                  </a:lnTo>
                  <a:lnTo>
                    <a:pt x="12" y="75"/>
                  </a:lnTo>
                  <a:lnTo>
                    <a:pt x="6" y="89"/>
                  </a:lnTo>
                  <a:lnTo>
                    <a:pt x="2" y="103"/>
                  </a:lnTo>
                  <a:lnTo>
                    <a:pt x="1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0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0" y="109"/>
                  </a:lnTo>
                  <a:lnTo>
                    <a:pt x="12" y="101"/>
                  </a:lnTo>
                  <a:lnTo>
                    <a:pt x="15" y="94"/>
                  </a:lnTo>
                  <a:lnTo>
                    <a:pt x="19" y="86"/>
                  </a:lnTo>
                  <a:lnTo>
                    <a:pt x="27" y="73"/>
                  </a:lnTo>
                  <a:lnTo>
                    <a:pt x="30" y="65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42" y="32"/>
                  </a:lnTo>
                  <a:lnTo>
                    <a:pt x="45" y="18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43" name="Freeform 923"/>
            <p:cNvSpPr/>
            <p:nvPr/>
          </p:nvSpPr>
          <p:spPr bwMode="auto">
            <a:xfrm>
              <a:off x="3471863" y="1241425"/>
              <a:ext cx="26988" cy="777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42" y="13"/>
                </a:cxn>
                <a:cxn ang="0">
                  <a:pos x="40" y="23"/>
                </a:cxn>
                <a:cxn ang="0">
                  <a:pos x="35" y="40"/>
                </a:cxn>
                <a:cxn ang="0">
                  <a:pos x="29" y="57"/>
                </a:cxn>
                <a:cxn ang="0">
                  <a:pos x="21" y="73"/>
                </a:cxn>
                <a:cxn ang="0">
                  <a:pos x="14" y="91"/>
                </a:cxn>
                <a:cxn ang="0">
                  <a:pos x="7" y="107"/>
                </a:cxn>
                <a:cxn ang="0">
                  <a:pos x="3" y="125"/>
                </a:cxn>
                <a:cxn ang="0">
                  <a:pos x="1" y="133"/>
                </a:cxn>
                <a:cxn ang="0">
                  <a:pos x="0" y="142"/>
                </a:cxn>
                <a:cxn ang="0">
                  <a:pos x="0" y="142"/>
                </a:cxn>
                <a:cxn ang="0">
                  <a:pos x="1" y="144"/>
                </a:cxn>
                <a:cxn ang="0">
                  <a:pos x="1" y="145"/>
                </a:cxn>
                <a:cxn ang="0">
                  <a:pos x="3" y="146"/>
                </a:cxn>
                <a:cxn ang="0">
                  <a:pos x="5" y="146"/>
                </a:cxn>
                <a:cxn ang="0">
                  <a:pos x="6" y="146"/>
                </a:cxn>
                <a:cxn ang="0">
                  <a:pos x="8" y="145"/>
                </a:cxn>
                <a:cxn ang="0">
                  <a:pos x="9" y="144"/>
                </a:cxn>
                <a:cxn ang="0">
                  <a:pos x="9" y="142"/>
                </a:cxn>
                <a:cxn ang="0">
                  <a:pos x="9" y="142"/>
                </a:cxn>
                <a:cxn ang="0">
                  <a:pos x="10" y="133"/>
                </a:cxn>
                <a:cxn ang="0">
                  <a:pos x="12" y="125"/>
                </a:cxn>
                <a:cxn ang="0">
                  <a:pos x="17" y="107"/>
                </a:cxn>
                <a:cxn ang="0">
                  <a:pos x="24" y="91"/>
                </a:cxn>
                <a:cxn ang="0">
                  <a:pos x="31" y="73"/>
                </a:cxn>
                <a:cxn ang="0">
                  <a:pos x="38" y="57"/>
                </a:cxn>
                <a:cxn ang="0">
                  <a:pos x="44" y="40"/>
                </a:cxn>
                <a:cxn ang="0">
                  <a:pos x="49" y="23"/>
                </a:cxn>
                <a:cxn ang="0">
                  <a:pos x="51" y="13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1" y="3"/>
                </a:cxn>
                <a:cxn ang="0">
                  <a:pos x="51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52" h="146">
                  <a:moveTo>
                    <a:pt x="43" y="5"/>
                  </a:moveTo>
                  <a:lnTo>
                    <a:pt x="43" y="5"/>
                  </a:lnTo>
                  <a:lnTo>
                    <a:pt x="42" y="13"/>
                  </a:lnTo>
                  <a:lnTo>
                    <a:pt x="40" y="23"/>
                  </a:lnTo>
                  <a:lnTo>
                    <a:pt x="35" y="40"/>
                  </a:lnTo>
                  <a:lnTo>
                    <a:pt x="29" y="57"/>
                  </a:lnTo>
                  <a:lnTo>
                    <a:pt x="21" y="73"/>
                  </a:lnTo>
                  <a:lnTo>
                    <a:pt x="14" y="91"/>
                  </a:lnTo>
                  <a:lnTo>
                    <a:pt x="7" y="107"/>
                  </a:lnTo>
                  <a:lnTo>
                    <a:pt x="3" y="125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3" y="146"/>
                  </a:lnTo>
                  <a:lnTo>
                    <a:pt x="5" y="146"/>
                  </a:lnTo>
                  <a:lnTo>
                    <a:pt x="6" y="146"/>
                  </a:lnTo>
                  <a:lnTo>
                    <a:pt x="8" y="145"/>
                  </a:lnTo>
                  <a:lnTo>
                    <a:pt x="9" y="144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0" y="133"/>
                  </a:lnTo>
                  <a:lnTo>
                    <a:pt x="12" y="125"/>
                  </a:lnTo>
                  <a:lnTo>
                    <a:pt x="17" y="107"/>
                  </a:lnTo>
                  <a:lnTo>
                    <a:pt x="24" y="91"/>
                  </a:lnTo>
                  <a:lnTo>
                    <a:pt x="31" y="73"/>
                  </a:lnTo>
                  <a:lnTo>
                    <a:pt x="38" y="57"/>
                  </a:lnTo>
                  <a:lnTo>
                    <a:pt x="44" y="40"/>
                  </a:lnTo>
                  <a:lnTo>
                    <a:pt x="49" y="23"/>
                  </a:lnTo>
                  <a:lnTo>
                    <a:pt x="51" y="13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44" name="Freeform 924"/>
            <p:cNvSpPr/>
            <p:nvPr/>
          </p:nvSpPr>
          <p:spPr bwMode="auto">
            <a:xfrm>
              <a:off x="3497263" y="1241425"/>
              <a:ext cx="34925" cy="10001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4" y="12"/>
                </a:cxn>
                <a:cxn ang="0">
                  <a:pos x="50" y="20"/>
                </a:cxn>
                <a:cxn ang="0">
                  <a:pos x="47" y="31"/>
                </a:cxn>
                <a:cxn ang="0">
                  <a:pos x="45" y="42"/>
                </a:cxn>
                <a:cxn ang="0">
                  <a:pos x="30" y="86"/>
                </a:cxn>
                <a:cxn ang="0">
                  <a:pos x="24" y="99"/>
                </a:cxn>
                <a:cxn ang="0">
                  <a:pos x="12" y="128"/>
                </a:cxn>
                <a:cxn ang="0">
                  <a:pos x="9" y="138"/>
                </a:cxn>
                <a:cxn ang="0">
                  <a:pos x="7" y="149"/>
                </a:cxn>
                <a:cxn ang="0">
                  <a:pos x="6" y="167"/>
                </a:cxn>
                <a:cxn ang="0">
                  <a:pos x="4" y="179"/>
                </a:cxn>
                <a:cxn ang="0">
                  <a:pos x="1" y="182"/>
                </a:cxn>
                <a:cxn ang="0">
                  <a:pos x="0" y="185"/>
                </a:cxn>
                <a:cxn ang="0">
                  <a:pos x="1" y="188"/>
                </a:cxn>
                <a:cxn ang="0">
                  <a:pos x="6" y="189"/>
                </a:cxn>
                <a:cxn ang="0">
                  <a:pos x="9" y="189"/>
                </a:cxn>
                <a:cxn ang="0">
                  <a:pos x="15" y="179"/>
                </a:cxn>
                <a:cxn ang="0">
                  <a:pos x="16" y="167"/>
                </a:cxn>
                <a:cxn ang="0">
                  <a:pos x="15" y="159"/>
                </a:cxn>
                <a:cxn ang="0">
                  <a:pos x="17" y="142"/>
                </a:cxn>
                <a:cxn ang="0">
                  <a:pos x="25" y="119"/>
                </a:cxn>
                <a:cxn ang="0">
                  <a:pos x="32" y="103"/>
                </a:cxn>
                <a:cxn ang="0">
                  <a:pos x="42" y="80"/>
                </a:cxn>
                <a:cxn ang="0">
                  <a:pos x="49" y="58"/>
                </a:cxn>
                <a:cxn ang="0">
                  <a:pos x="57" y="30"/>
                </a:cxn>
                <a:cxn ang="0">
                  <a:pos x="59" y="24"/>
                </a:cxn>
                <a:cxn ang="0">
                  <a:pos x="64" y="12"/>
                </a:cxn>
                <a:cxn ang="0">
                  <a:pos x="66" y="6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8" y="2"/>
                </a:cxn>
                <a:cxn ang="0">
                  <a:pos x="57" y="4"/>
                </a:cxn>
              </a:cxnLst>
              <a:rect l="0" t="0" r="r" b="b"/>
              <a:pathLst>
                <a:path w="66" h="190">
                  <a:moveTo>
                    <a:pt x="57" y="4"/>
                  </a:moveTo>
                  <a:lnTo>
                    <a:pt x="57" y="4"/>
                  </a:lnTo>
                  <a:lnTo>
                    <a:pt x="56" y="8"/>
                  </a:lnTo>
                  <a:lnTo>
                    <a:pt x="54" y="12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26"/>
                  </a:lnTo>
                  <a:lnTo>
                    <a:pt x="47" y="31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35" y="71"/>
                  </a:lnTo>
                  <a:lnTo>
                    <a:pt x="30" y="86"/>
                  </a:lnTo>
                  <a:lnTo>
                    <a:pt x="24" y="99"/>
                  </a:lnTo>
                  <a:lnTo>
                    <a:pt x="24" y="99"/>
                  </a:lnTo>
                  <a:lnTo>
                    <a:pt x="15" y="118"/>
                  </a:lnTo>
                  <a:lnTo>
                    <a:pt x="12" y="128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7" y="142"/>
                  </a:lnTo>
                  <a:lnTo>
                    <a:pt x="7" y="149"/>
                  </a:lnTo>
                  <a:lnTo>
                    <a:pt x="6" y="161"/>
                  </a:lnTo>
                  <a:lnTo>
                    <a:pt x="6" y="167"/>
                  </a:lnTo>
                  <a:lnTo>
                    <a:pt x="5" y="173"/>
                  </a:lnTo>
                  <a:lnTo>
                    <a:pt x="4" y="179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0" y="184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1" y="188"/>
                  </a:lnTo>
                  <a:lnTo>
                    <a:pt x="4" y="190"/>
                  </a:lnTo>
                  <a:lnTo>
                    <a:pt x="6" y="189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3" y="184"/>
                  </a:lnTo>
                  <a:lnTo>
                    <a:pt x="15" y="179"/>
                  </a:lnTo>
                  <a:lnTo>
                    <a:pt x="16" y="173"/>
                  </a:lnTo>
                  <a:lnTo>
                    <a:pt x="16" y="167"/>
                  </a:lnTo>
                  <a:lnTo>
                    <a:pt x="16" y="167"/>
                  </a:lnTo>
                  <a:lnTo>
                    <a:pt x="15" y="159"/>
                  </a:lnTo>
                  <a:lnTo>
                    <a:pt x="16" y="151"/>
                  </a:lnTo>
                  <a:lnTo>
                    <a:pt x="17" y="142"/>
                  </a:lnTo>
                  <a:lnTo>
                    <a:pt x="19" y="134"/>
                  </a:lnTo>
                  <a:lnTo>
                    <a:pt x="25" y="119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92"/>
                  </a:lnTo>
                  <a:lnTo>
                    <a:pt x="42" y="80"/>
                  </a:lnTo>
                  <a:lnTo>
                    <a:pt x="49" y="58"/>
                  </a:lnTo>
                  <a:lnTo>
                    <a:pt x="49" y="58"/>
                  </a:lnTo>
                  <a:lnTo>
                    <a:pt x="53" y="4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9" y="24"/>
                  </a:lnTo>
                  <a:lnTo>
                    <a:pt x="62" y="18"/>
                  </a:lnTo>
                  <a:lnTo>
                    <a:pt x="64" y="12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45" name="Freeform 925"/>
            <p:cNvSpPr>
              <a:spLocks noEditPoints="1"/>
            </p:cNvSpPr>
            <p:nvPr/>
          </p:nvSpPr>
          <p:spPr bwMode="auto">
            <a:xfrm>
              <a:off x="3362325" y="1298575"/>
              <a:ext cx="142875" cy="146050"/>
            </a:xfrm>
            <a:custGeom>
              <a:avLst/>
              <a:gdLst/>
              <a:ahLst/>
              <a:cxnLst>
                <a:cxn ang="0">
                  <a:pos x="131" y="277"/>
                </a:cxn>
                <a:cxn ang="0">
                  <a:pos x="96" y="271"/>
                </a:cxn>
                <a:cxn ang="0">
                  <a:pos x="62" y="257"/>
                </a:cxn>
                <a:cxn ang="0">
                  <a:pos x="34" y="236"/>
                </a:cxn>
                <a:cxn ang="0">
                  <a:pos x="13" y="206"/>
                </a:cxn>
                <a:cxn ang="0">
                  <a:pos x="1" y="168"/>
                </a:cxn>
                <a:cxn ang="0">
                  <a:pos x="0" y="139"/>
                </a:cxn>
                <a:cxn ang="0">
                  <a:pos x="8" y="98"/>
                </a:cxn>
                <a:cxn ang="0">
                  <a:pos x="27" y="61"/>
                </a:cxn>
                <a:cxn ang="0">
                  <a:pos x="55" y="31"/>
                </a:cxn>
                <a:cxn ang="0">
                  <a:pos x="91" y="10"/>
                </a:cxn>
                <a:cxn ang="0">
                  <a:pos x="118" y="0"/>
                </a:cxn>
                <a:cxn ang="0">
                  <a:pos x="128" y="1"/>
                </a:cxn>
                <a:cxn ang="0">
                  <a:pos x="138" y="9"/>
                </a:cxn>
                <a:cxn ang="0">
                  <a:pos x="146" y="14"/>
                </a:cxn>
                <a:cxn ang="0">
                  <a:pos x="183" y="24"/>
                </a:cxn>
                <a:cxn ang="0">
                  <a:pos x="214" y="41"/>
                </a:cxn>
                <a:cxn ang="0">
                  <a:pos x="239" y="63"/>
                </a:cxn>
                <a:cxn ang="0">
                  <a:pos x="257" y="90"/>
                </a:cxn>
                <a:cxn ang="0">
                  <a:pos x="268" y="122"/>
                </a:cxn>
                <a:cxn ang="0">
                  <a:pos x="271" y="145"/>
                </a:cxn>
                <a:cxn ang="0">
                  <a:pos x="268" y="179"/>
                </a:cxn>
                <a:cxn ang="0">
                  <a:pos x="255" y="212"/>
                </a:cxn>
                <a:cxn ang="0">
                  <a:pos x="236" y="241"/>
                </a:cxn>
                <a:cxn ang="0">
                  <a:pos x="209" y="263"/>
                </a:cxn>
                <a:cxn ang="0">
                  <a:pos x="174" y="275"/>
                </a:cxn>
                <a:cxn ang="0">
                  <a:pos x="144" y="277"/>
                </a:cxn>
                <a:cxn ang="0">
                  <a:pos x="101" y="48"/>
                </a:cxn>
                <a:cxn ang="0">
                  <a:pos x="62" y="79"/>
                </a:cxn>
                <a:cxn ang="0">
                  <a:pos x="48" y="100"/>
                </a:cxn>
                <a:cxn ang="0">
                  <a:pos x="38" y="126"/>
                </a:cxn>
                <a:cxn ang="0">
                  <a:pos x="37" y="153"/>
                </a:cxn>
                <a:cxn ang="0">
                  <a:pos x="41" y="172"/>
                </a:cxn>
                <a:cxn ang="0">
                  <a:pos x="52" y="194"/>
                </a:cxn>
                <a:cxn ang="0">
                  <a:pos x="67" y="214"/>
                </a:cxn>
                <a:cxn ang="0">
                  <a:pos x="88" y="229"/>
                </a:cxn>
                <a:cxn ang="0">
                  <a:pos x="112" y="238"/>
                </a:cxn>
                <a:cxn ang="0">
                  <a:pos x="139" y="241"/>
                </a:cxn>
                <a:cxn ang="0">
                  <a:pos x="155" y="240"/>
                </a:cxn>
                <a:cxn ang="0">
                  <a:pos x="171" y="236"/>
                </a:cxn>
                <a:cxn ang="0">
                  <a:pos x="194" y="224"/>
                </a:cxn>
                <a:cxn ang="0">
                  <a:pos x="213" y="208"/>
                </a:cxn>
                <a:cxn ang="0">
                  <a:pos x="225" y="187"/>
                </a:cxn>
                <a:cxn ang="0">
                  <a:pos x="233" y="163"/>
                </a:cxn>
                <a:cxn ang="0">
                  <a:pos x="233" y="139"/>
                </a:cxn>
                <a:cxn ang="0">
                  <a:pos x="228" y="121"/>
                </a:cxn>
                <a:cxn ang="0">
                  <a:pos x="216" y="97"/>
                </a:cxn>
                <a:cxn ang="0">
                  <a:pos x="199" y="78"/>
                </a:cxn>
                <a:cxn ang="0">
                  <a:pos x="177" y="63"/>
                </a:cxn>
                <a:cxn ang="0">
                  <a:pos x="150" y="53"/>
                </a:cxn>
                <a:cxn ang="0">
                  <a:pos x="119" y="49"/>
                </a:cxn>
                <a:cxn ang="0">
                  <a:pos x="112" y="47"/>
                </a:cxn>
              </a:cxnLst>
              <a:rect l="0" t="0" r="r" b="b"/>
              <a:pathLst>
                <a:path w="271" h="277">
                  <a:moveTo>
                    <a:pt x="144" y="277"/>
                  </a:moveTo>
                  <a:lnTo>
                    <a:pt x="144" y="277"/>
                  </a:lnTo>
                  <a:lnTo>
                    <a:pt x="131" y="277"/>
                  </a:lnTo>
                  <a:lnTo>
                    <a:pt x="120" y="276"/>
                  </a:lnTo>
                  <a:lnTo>
                    <a:pt x="108" y="274"/>
                  </a:lnTo>
                  <a:lnTo>
                    <a:pt x="96" y="271"/>
                  </a:lnTo>
                  <a:lnTo>
                    <a:pt x="85" y="267"/>
                  </a:lnTo>
                  <a:lnTo>
                    <a:pt x="73" y="263"/>
                  </a:lnTo>
                  <a:lnTo>
                    <a:pt x="62" y="257"/>
                  </a:lnTo>
                  <a:lnTo>
                    <a:pt x="53" y="251"/>
                  </a:lnTo>
                  <a:lnTo>
                    <a:pt x="42" y="244"/>
                  </a:lnTo>
                  <a:lnTo>
                    <a:pt x="34" y="236"/>
                  </a:lnTo>
                  <a:lnTo>
                    <a:pt x="26" y="226"/>
                  </a:lnTo>
                  <a:lnTo>
                    <a:pt x="19" y="217"/>
                  </a:lnTo>
                  <a:lnTo>
                    <a:pt x="13" y="206"/>
                  </a:lnTo>
                  <a:lnTo>
                    <a:pt x="7" y="194"/>
                  </a:lnTo>
                  <a:lnTo>
                    <a:pt x="3" y="181"/>
                  </a:lnTo>
                  <a:lnTo>
                    <a:pt x="1" y="168"/>
                  </a:lnTo>
                  <a:lnTo>
                    <a:pt x="1" y="168"/>
                  </a:lnTo>
                  <a:lnTo>
                    <a:pt x="0" y="153"/>
                  </a:lnTo>
                  <a:lnTo>
                    <a:pt x="0" y="139"/>
                  </a:lnTo>
                  <a:lnTo>
                    <a:pt x="1" y="125"/>
                  </a:lnTo>
                  <a:lnTo>
                    <a:pt x="4" y="112"/>
                  </a:lnTo>
                  <a:lnTo>
                    <a:pt x="8" y="98"/>
                  </a:lnTo>
                  <a:lnTo>
                    <a:pt x="14" y="86"/>
                  </a:lnTo>
                  <a:lnTo>
                    <a:pt x="20" y="74"/>
                  </a:lnTo>
                  <a:lnTo>
                    <a:pt x="27" y="61"/>
                  </a:lnTo>
                  <a:lnTo>
                    <a:pt x="35" y="51"/>
                  </a:lnTo>
                  <a:lnTo>
                    <a:pt x="45" y="41"/>
                  </a:lnTo>
                  <a:lnTo>
                    <a:pt x="55" y="31"/>
                  </a:lnTo>
                  <a:lnTo>
                    <a:pt x="66" y="23"/>
                  </a:lnTo>
                  <a:lnTo>
                    <a:pt x="78" y="16"/>
                  </a:lnTo>
                  <a:lnTo>
                    <a:pt x="91" y="10"/>
                  </a:lnTo>
                  <a:lnTo>
                    <a:pt x="103" y="4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8" y="1"/>
                  </a:lnTo>
                  <a:lnTo>
                    <a:pt x="132" y="2"/>
                  </a:lnTo>
                  <a:lnTo>
                    <a:pt x="135" y="5"/>
                  </a:lnTo>
                  <a:lnTo>
                    <a:pt x="138" y="9"/>
                  </a:lnTo>
                  <a:lnTo>
                    <a:pt x="141" y="13"/>
                  </a:lnTo>
                  <a:lnTo>
                    <a:pt x="146" y="14"/>
                  </a:lnTo>
                  <a:lnTo>
                    <a:pt x="146" y="14"/>
                  </a:lnTo>
                  <a:lnTo>
                    <a:pt x="158" y="17"/>
                  </a:lnTo>
                  <a:lnTo>
                    <a:pt x="171" y="20"/>
                  </a:lnTo>
                  <a:lnTo>
                    <a:pt x="183" y="24"/>
                  </a:lnTo>
                  <a:lnTo>
                    <a:pt x="193" y="29"/>
                  </a:lnTo>
                  <a:lnTo>
                    <a:pt x="204" y="34"/>
                  </a:lnTo>
                  <a:lnTo>
                    <a:pt x="214" y="41"/>
                  </a:lnTo>
                  <a:lnTo>
                    <a:pt x="223" y="48"/>
                  </a:lnTo>
                  <a:lnTo>
                    <a:pt x="232" y="55"/>
                  </a:lnTo>
                  <a:lnTo>
                    <a:pt x="239" y="63"/>
                  </a:lnTo>
                  <a:lnTo>
                    <a:pt x="246" y="72"/>
                  </a:lnTo>
                  <a:lnTo>
                    <a:pt x="252" y="81"/>
                  </a:lnTo>
                  <a:lnTo>
                    <a:pt x="257" y="90"/>
                  </a:lnTo>
                  <a:lnTo>
                    <a:pt x="261" y="100"/>
                  </a:lnTo>
                  <a:lnTo>
                    <a:pt x="266" y="111"/>
                  </a:lnTo>
                  <a:lnTo>
                    <a:pt x="268" y="122"/>
                  </a:lnTo>
                  <a:lnTo>
                    <a:pt x="270" y="134"/>
                  </a:lnTo>
                  <a:lnTo>
                    <a:pt x="270" y="134"/>
                  </a:lnTo>
                  <a:lnTo>
                    <a:pt x="271" y="145"/>
                  </a:lnTo>
                  <a:lnTo>
                    <a:pt x="271" y="156"/>
                  </a:lnTo>
                  <a:lnTo>
                    <a:pt x="270" y="168"/>
                  </a:lnTo>
                  <a:lnTo>
                    <a:pt x="268" y="179"/>
                  </a:lnTo>
                  <a:lnTo>
                    <a:pt x="265" y="190"/>
                  </a:lnTo>
                  <a:lnTo>
                    <a:pt x="260" y="202"/>
                  </a:lnTo>
                  <a:lnTo>
                    <a:pt x="255" y="212"/>
                  </a:lnTo>
                  <a:lnTo>
                    <a:pt x="250" y="222"/>
                  </a:lnTo>
                  <a:lnTo>
                    <a:pt x="243" y="232"/>
                  </a:lnTo>
                  <a:lnTo>
                    <a:pt x="236" y="241"/>
                  </a:lnTo>
                  <a:lnTo>
                    <a:pt x="227" y="249"/>
                  </a:lnTo>
                  <a:lnTo>
                    <a:pt x="218" y="256"/>
                  </a:lnTo>
                  <a:lnTo>
                    <a:pt x="209" y="263"/>
                  </a:lnTo>
                  <a:lnTo>
                    <a:pt x="197" y="268"/>
                  </a:lnTo>
                  <a:lnTo>
                    <a:pt x="186" y="272"/>
                  </a:lnTo>
                  <a:lnTo>
                    <a:pt x="174" y="275"/>
                  </a:lnTo>
                  <a:lnTo>
                    <a:pt x="174" y="275"/>
                  </a:lnTo>
                  <a:lnTo>
                    <a:pt x="159" y="277"/>
                  </a:lnTo>
                  <a:lnTo>
                    <a:pt x="144" y="277"/>
                  </a:lnTo>
                  <a:lnTo>
                    <a:pt x="144" y="277"/>
                  </a:lnTo>
                  <a:close/>
                  <a:moveTo>
                    <a:pt x="101" y="48"/>
                  </a:moveTo>
                  <a:lnTo>
                    <a:pt x="101" y="48"/>
                  </a:lnTo>
                  <a:lnTo>
                    <a:pt x="87" y="56"/>
                  </a:lnTo>
                  <a:lnTo>
                    <a:pt x="73" y="66"/>
                  </a:lnTo>
                  <a:lnTo>
                    <a:pt x="62" y="79"/>
                  </a:lnTo>
                  <a:lnTo>
                    <a:pt x="57" y="86"/>
                  </a:lnTo>
                  <a:lnTo>
                    <a:pt x="52" y="93"/>
                  </a:lnTo>
                  <a:lnTo>
                    <a:pt x="48" y="100"/>
                  </a:lnTo>
                  <a:lnTo>
                    <a:pt x="44" y="109"/>
                  </a:lnTo>
                  <a:lnTo>
                    <a:pt x="40" y="117"/>
                  </a:lnTo>
                  <a:lnTo>
                    <a:pt x="38" y="126"/>
                  </a:lnTo>
                  <a:lnTo>
                    <a:pt x="37" y="135"/>
                  </a:lnTo>
                  <a:lnTo>
                    <a:pt x="36" y="144"/>
                  </a:lnTo>
                  <a:lnTo>
                    <a:pt x="37" y="153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41" y="172"/>
                  </a:lnTo>
                  <a:lnTo>
                    <a:pt x="44" y="180"/>
                  </a:lnTo>
                  <a:lnTo>
                    <a:pt x="48" y="187"/>
                  </a:lnTo>
                  <a:lnTo>
                    <a:pt x="52" y="194"/>
                  </a:lnTo>
                  <a:lnTo>
                    <a:pt x="56" y="202"/>
                  </a:lnTo>
                  <a:lnTo>
                    <a:pt x="62" y="208"/>
                  </a:lnTo>
                  <a:lnTo>
                    <a:pt x="67" y="214"/>
                  </a:lnTo>
                  <a:lnTo>
                    <a:pt x="73" y="219"/>
                  </a:lnTo>
                  <a:lnTo>
                    <a:pt x="81" y="224"/>
                  </a:lnTo>
                  <a:lnTo>
                    <a:pt x="88" y="229"/>
                  </a:lnTo>
                  <a:lnTo>
                    <a:pt x="95" y="232"/>
                  </a:lnTo>
                  <a:lnTo>
                    <a:pt x="103" y="235"/>
                  </a:lnTo>
                  <a:lnTo>
                    <a:pt x="112" y="238"/>
                  </a:lnTo>
                  <a:lnTo>
                    <a:pt x="121" y="239"/>
                  </a:lnTo>
                  <a:lnTo>
                    <a:pt x="129" y="241"/>
                  </a:lnTo>
                  <a:lnTo>
                    <a:pt x="139" y="241"/>
                  </a:lnTo>
                  <a:lnTo>
                    <a:pt x="139" y="241"/>
                  </a:lnTo>
                  <a:lnTo>
                    <a:pt x="147" y="241"/>
                  </a:lnTo>
                  <a:lnTo>
                    <a:pt x="155" y="240"/>
                  </a:lnTo>
                  <a:lnTo>
                    <a:pt x="163" y="238"/>
                  </a:lnTo>
                  <a:lnTo>
                    <a:pt x="171" y="236"/>
                  </a:lnTo>
                  <a:lnTo>
                    <a:pt x="171" y="236"/>
                  </a:lnTo>
                  <a:lnTo>
                    <a:pt x="179" y="233"/>
                  </a:lnTo>
                  <a:lnTo>
                    <a:pt x="187" y="229"/>
                  </a:lnTo>
                  <a:lnTo>
                    <a:pt x="194" y="224"/>
                  </a:lnTo>
                  <a:lnTo>
                    <a:pt x="201" y="219"/>
                  </a:lnTo>
                  <a:lnTo>
                    <a:pt x="207" y="214"/>
                  </a:lnTo>
                  <a:lnTo>
                    <a:pt x="213" y="208"/>
                  </a:lnTo>
                  <a:lnTo>
                    <a:pt x="217" y="202"/>
                  </a:lnTo>
                  <a:lnTo>
                    <a:pt x="222" y="194"/>
                  </a:lnTo>
                  <a:lnTo>
                    <a:pt x="225" y="187"/>
                  </a:lnTo>
                  <a:lnTo>
                    <a:pt x="228" y="180"/>
                  </a:lnTo>
                  <a:lnTo>
                    <a:pt x="230" y="172"/>
                  </a:lnTo>
                  <a:lnTo>
                    <a:pt x="233" y="163"/>
                  </a:lnTo>
                  <a:lnTo>
                    <a:pt x="234" y="155"/>
                  </a:lnTo>
                  <a:lnTo>
                    <a:pt x="234" y="147"/>
                  </a:lnTo>
                  <a:lnTo>
                    <a:pt x="233" y="139"/>
                  </a:lnTo>
                  <a:lnTo>
                    <a:pt x="230" y="130"/>
                  </a:lnTo>
                  <a:lnTo>
                    <a:pt x="230" y="130"/>
                  </a:lnTo>
                  <a:lnTo>
                    <a:pt x="228" y="121"/>
                  </a:lnTo>
                  <a:lnTo>
                    <a:pt x="225" y="113"/>
                  </a:lnTo>
                  <a:lnTo>
                    <a:pt x="221" y="105"/>
                  </a:lnTo>
                  <a:lnTo>
                    <a:pt x="216" y="97"/>
                  </a:lnTo>
                  <a:lnTo>
                    <a:pt x="212" y="90"/>
                  </a:lnTo>
                  <a:lnTo>
                    <a:pt x="206" y="84"/>
                  </a:lnTo>
                  <a:lnTo>
                    <a:pt x="199" y="78"/>
                  </a:lnTo>
                  <a:lnTo>
                    <a:pt x="192" y="73"/>
                  </a:lnTo>
                  <a:lnTo>
                    <a:pt x="185" y="67"/>
                  </a:lnTo>
                  <a:lnTo>
                    <a:pt x="177" y="63"/>
                  </a:lnTo>
                  <a:lnTo>
                    <a:pt x="168" y="59"/>
                  </a:lnTo>
                  <a:lnTo>
                    <a:pt x="160" y="56"/>
                  </a:lnTo>
                  <a:lnTo>
                    <a:pt x="150" y="53"/>
                  </a:lnTo>
                  <a:lnTo>
                    <a:pt x="141" y="51"/>
                  </a:lnTo>
                  <a:lnTo>
                    <a:pt x="129" y="50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15" y="49"/>
                  </a:lnTo>
                  <a:lnTo>
                    <a:pt x="112" y="47"/>
                  </a:lnTo>
                  <a:lnTo>
                    <a:pt x="107" y="45"/>
                  </a:lnTo>
                  <a:lnTo>
                    <a:pt x="101" y="4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46" name="Freeform 926"/>
            <p:cNvSpPr>
              <a:spLocks noEditPoints="1"/>
            </p:cNvSpPr>
            <p:nvPr/>
          </p:nvSpPr>
          <p:spPr bwMode="auto">
            <a:xfrm>
              <a:off x="3282950" y="1227138"/>
              <a:ext cx="644525" cy="642938"/>
            </a:xfrm>
            <a:custGeom>
              <a:avLst/>
              <a:gdLst/>
              <a:ahLst/>
              <a:cxnLst>
                <a:cxn ang="0">
                  <a:pos x="653" y="1206"/>
                </a:cxn>
                <a:cxn ang="0">
                  <a:pos x="563" y="1160"/>
                </a:cxn>
                <a:cxn ang="0">
                  <a:pos x="550" y="1153"/>
                </a:cxn>
                <a:cxn ang="0">
                  <a:pos x="236" y="832"/>
                </a:cxn>
                <a:cxn ang="0">
                  <a:pos x="143" y="731"/>
                </a:cxn>
                <a:cxn ang="0">
                  <a:pos x="77" y="679"/>
                </a:cxn>
                <a:cxn ang="0">
                  <a:pos x="72" y="657"/>
                </a:cxn>
                <a:cxn ang="0">
                  <a:pos x="40" y="570"/>
                </a:cxn>
                <a:cxn ang="0">
                  <a:pos x="11" y="425"/>
                </a:cxn>
                <a:cxn ang="0">
                  <a:pos x="1" y="212"/>
                </a:cxn>
                <a:cxn ang="0">
                  <a:pos x="10" y="196"/>
                </a:cxn>
                <a:cxn ang="0">
                  <a:pos x="19" y="182"/>
                </a:cxn>
                <a:cxn ang="0">
                  <a:pos x="110" y="81"/>
                </a:cxn>
                <a:cxn ang="0">
                  <a:pos x="210" y="10"/>
                </a:cxn>
                <a:cxn ang="0">
                  <a:pos x="228" y="8"/>
                </a:cxn>
                <a:cxn ang="0">
                  <a:pos x="242" y="2"/>
                </a:cxn>
                <a:cxn ang="0">
                  <a:pos x="419" y="2"/>
                </a:cxn>
                <a:cxn ang="0">
                  <a:pos x="599" y="26"/>
                </a:cxn>
                <a:cxn ang="0">
                  <a:pos x="638" y="36"/>
                </a:cxn>
                <a:cxn ang="0">
                  <a:pos x="656" y="46"/>
                </a:cxn>
                <a:cxn ang="0">
                  <a:pos x="887" y="256"/>
                </a:cxn>
                <a:cxn ang="0">
                  <a:pos x="1107" y="475"/>
                </a:cxn>
                <a:cxn ang="0">
                  <a:pos x="1167" y="525"/>
                </a:cxn>
                <a:cxn ang="0">
                  <a:pos x="1185" y="553"/>
                </a:cxn>
                <a:cxn ang="0">
                  <a:pos x="1215" y="644"/>
                </a:cxn>
                <a:cxn ang="0">
                  <a:pos x="1218" y="725"/>
                </a:cxn>
                <a:cxn ang="0">
                  <a:pos x="1194" y="798"/>
                </a:cxn>
                <a:cxn ang="0">
                  <a:pos x="1193" y="817"/>
                </a:cxn>
                <a:cxn ang="0">
                  <a:pos x="1109" y="909"/>
                </a:cxn>
                <a:cxn ang="0">
                  <a:pos x="862" y="1146"/>
                </a:cxn>
                <a:cxn ang="0">
                  <a:pos x="853" y="1157"/>
                </a:cxn>
                <a:cxn ang="0">
                  <a:pos x="761" y="1206"/>
                </a:cxn>
                <a:cxn ang="0">
                  <a:pos x="231" y="43"/>
                </a:cxn>
                <a:cxn ang="0">
                  <a:pos x="137" y="108"/>
                </a:cxn>
                <a:cxn ang="0">
                  <a:pos x="54" y="198"/>
                </a:cxn>
                <a:cxn ang="0">
                  <a:pos x="40" y="216"/>
                </a:cxn>
                <a:cxn ang="0">
                  <a:pos x="45" y="400"/>
                </a:cxn>
                <a:cxn ang="0">
                  <a:pos x="68" y="529"/>
                </a:cxn>
                <a:cxn ang="0">
                  <a:pos x="105" y="637"/>
                </a:cxn>
                <a:cxn ang="0">
                  <a:pos x="112" y="658"/>
                </a:cxn>
                <a:cxn ang="0">
                  <a:pos x="181" y="718"/>
                </a:cxn>
                <a:cxn ang="0">
                  <a:pos x="294" y="841"/>
                </a:cxn>
                <a:cxn ang="0">
                  <a:pos x="585" y="1129"/>
                </a:cxn>
                <a:cxn ang="0">
                  <a:pos x="633" y="1159"/>
                </a:cxn>
                <a:cxn ang="0">
                  <a:pos x="706" y="1177"/>
                </a:cxn>
                <a:cxn ang="0">
                  <a:pos x="765" y="1165"/>
                </a:cxn>
                <a:cxn ang="0">
                  <a:pos x="823" y="1131"/>
                </a:cxn>
                <a:cxn ang="0">
                  <a:pos x="865" y="1090"/>
                </a:cxn>
                <a:cxn ang="0">
                  <a:pos x="1140" y="817"/>
                </a:cxn>
                <a:cxn ang="0">
                  <a:pos x="1147" y="803"/>
                </a:cxn>
                <a:cxn ang="0">
                  <a:pos x="1177" y="736"/>
                </a:cxn>
                <a:cxn ang="0">
                  <a:pos x="1179" y="657"/>
                </a:cxn>
                <a:cxn ang="0">
                  <a:pos x="1148" y="564"/>
                </a:cxn>
                <a:cxn ang="0">
                  <a:pos x="1140" y="556"/>
                </a:cxn>
                <a:cxn ang="0">
                  <a:pos x="894" y="335"/>
                </a:cxn>
                <a:cxn ang="0">
                  <a:pos x="627" y="72"/>
                </a:cxn>
                <a:cxn ang="0">
                  <a:pos x="558" y="57"/>
                </a:cxn>
                <a:cxn ang="0">
                  <a:pos x="377" y="39"/>
                </a:cxn>
                <a:cxn ang="0">
                  <a:pos x="236" y="40"/>
                </a:cxn>
              </a:cxnLst>
              <a:rect l="0" t="0" r="r" b="b"/>
              <a:pathLst>
                <a:path w="1220" h="1215">
                  <a:moveTo>
                    <a:pt x="706" y="1215"/>
                  </a:moveTo>
                  <a:lnTo>
                    <a:pt x="706" y="1215"/>
                  </a:lnTo>
                  <a:lnTo>
                    <a:pt x="688" y="1214"/>
                  </a:lnTo>
                  <a:lnTo>
                    <a:pt x="671" y="1211"/>
                  </a:lnTo>
                  <a:lnTo>
                    <a:pt x="653" y="1206"/>
                  </a:lnTo>
                  <a:lnTo>
                    <a:pt x="636" y="1200"/>
                  </a:lnTo>
                  <a:lnTo>
                    <a:pt x="617" y="1193"/>
                  </a:lnTo>
                  <a:lnTo>
                    <a:pt x="599" y="1184"/>
                  </a:lnTo>
                  <a:lnTo>
                    <a:pt x="581" y="1172"/>
                  </a:lnTo>
                  <a:lnTo>
                    <a:pt x="563" y="1160"/>
                  </a:lnTo>
                  <a:lnTo>
                    <a:pt x="561" y="1158"/>
                  </a:lnTo>
                  <a:lnTo>
                    <a:pt x="558" y="1158"/>
                  </a:lnTo>
                  <a:lnTo>
                    <a:pt x="558" y="1158"/>
                  </a:lnTo>
                  <a:lnTo>
                    <a:pt x="554" y="1156"/>
                  </a:lnTo>
                  <a:lnTo>
                    <a:pt x="550" y="1153"/>
                  </a:lnTo>
                  <a:lnTo>
                    <a:pt x="307" y="910"/>
                  </a:lnTo>
                  <a:lnTo>
                    <a:pt x="307" y="910"/>
                  </a:lnTo>
                  <a:lnTo>
                    <a:pt x="290" y="891"/>
                  </a:lnTo>
                  <a:lnTo>
                    <a:pt x="271" y="872"/>
                  </a:lnTo>
                  <a:lnTo>
                    <a:pt x="236" y="832"/>
                  </a:lnTo>
                  <a:lnTo>
                    <a:pt x="236" y="832"/>
                  </a:lnTo>
                  <a:lnTo>
                    <a:pt x="200" y="790"/>
                  </a:lnTo>
                  <a:lnTo>
                    <a:pt x="181" y="771"/>
                  </a:lnTo>
                  <a:lnTo>
                    <a:pt x="163" y="751"/>
                  </a:lnTo>
                  <a:lnTo>
                    <a:pt x="143" y="731"/>
                  </a:lnTo>
                  <a:lnTo>
                    <a:pt x="123" y="714"/>
                  </a:lnTo>
                  <a:lnTo>
                    <a:pt x="102" y="697"/>
                  </a:lnTo>
                  <a:lnTo>
                    <a:pt x="80" y="682"/>
                  </a:lnTo>
                  <a:lnTo>
                    <a:pt x="80" y="682"/>
                  </a:lnTo>
                  <a:lnTo>
                    <a:pt x="77" y="679"/>
                  </a:lnTo>
                  <a:lnTo>
                    <a:pt x="74" y="677"/>
                  </a:lnTo>
                  <a:lnTo>
                    <a:pt x="72" y="670"/>
                  </a:lnTo>
                  <a:lnTo>
                    <a:pt x="71" y="665"/>
                  </a:lnTo>
                  <a:lnTo>
                    <a:pt x="71" y="661"/>
                  </a:lnTo>
                  <a:lnTo>
                    <a:pt x="72" y="657"/>
                  </a:lnTo>
                  <a:lnTo>
                    <a:pt x="71" y="654"/>
                  </a:lnTo>
                  <a:lnTo>
                    <a:pt x="71" y="654"/>
                  </a:lnTo>
                  <a:lnTo>
                    <a:pt x="59" y="626"/>
                  </a:lnTo>
                  <a:lnTo>
                    <a:pt x="49" y="598"/>
                  </a:lnTo>
                  <a:lnTo>
                    <a:pt x="40" y="570"/>
                  </a:lnTo>
                  <a:lnTo>
                    <a:pt x="32" y="541"/>
                  </a:lnTo>
                  <a:lnTo>
                    <a:pt x="25" y="512"/>
                  </a:lnTo>
                  <a:lnTo>
                    <a:pt x="19" y="483"/>
                  </a:lnTo>
                  <a:lnTo>
                    <a:pt x="15" y="453"/>
                  </a:lnTo>
                  <a:lnTo>
                    <a:pt x="11" y="425"/>
                  </a:lnTo>
                  <a:lnTo>
                    <a:pt x="7" y="396"/>
                  </a:lnTo>
                  <a:lnTo>
                    <a:pt x="4" y="368"/>
                  </a:lnTo>
                  <a:lnTo>
                    <a:pt x="1" y="312"/>
                  </a:lnTo>
                  <a:lnTo>
                    <a:pt x="0" y="259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1" y="207"/>
                  </a:lnTo>
                  <a:lnTo>
                    <a:pt x="3" y="202"/>
                  </a:lnTo>
                  <a:lnTo>
                    <a:pt x="6" y="198"/>
                  </a:lnTo>
                  <a:lnTo>
                    <a:pt x="10" y="196"/>
                  </a:lnTo>
                  <a:lnTo>
                    <a:pt x="14" y="193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5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41" y="154"/>
                  </a:lnTo>
                  <a:lnTo>
                    <a:pt x="63" y="127"/>
                  </a:lnTo>
                  <a:lnTo>
                    <a:pt x="86" y="103"/>
                  </a:lnTo>
                  <a:lnTo>
                    <a:pt x="110" y="81"/>
                  </a:lnTo>
                  <a:lnTo>
                    <a:pt x="135" y="60"/>
                  </a:lnTo>
                  <a:lnTo>
                    <a:pt x="159" y="41"/>
                  </a:lnTo>
                  <a:lnTo>
                    <a:pt x="185" y="25"/>
                  </a:lnTo>
                  <a:lnTo>
                    <a:pt x="210" y="10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9" y="7"/>
                  </a:lnTo>
                  <a:lnTo>
                    <a:pt x="219" y="7"/>
                  </a:lnTo>
                  <a:lnTo>
                    <a:pt x="222" y="8"/>
                  </a:lnTo>
                  <a:lnTo>
                    <a:pt x="228" y="8"/>
                  </a:lnTo>
                  <a:lnTo>
                    <a:pt x="232" y="5"/>
                  </a:lnTo>
                  <a:lnTo>
                    <a:pt x="232" y="5"/>
                  </a:lnTo>
                  <a:lnTo>
                    <a:pt x="236" y="3"/>
                  </a:lnTo>
                  <a:lnTo>
                    <a:pt x="242" y="2"/>
                  </a:lnTo>
                  <a:lnTo>
                    <a:pt x="242" y="2"/>
                  </a:lnTo>
                  <a:lnTo>
                    <a:pt x="291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77" y="0"/>
                  </a:lnTo>
                  <a:lnTo>
                    <a:pt x="419" y="2"/>
                  </a:lnTo>
                  <a:lnTo>
                    <a:pt x="458" y="5"/>
                  </a:lnTo>
                  <a:lnTo>
                    <a:pt x="495" y="8"/>
                  </a:lnTo>
                  <a:lnTo>
                    <a:pt x="531" y="13"/>
                  </a:lnTo>
                  <a:lnTo>
                    <a:pt x="566" y="20"/>
                  </a:lnTo>
                  <a:lnTo>
                    <a:pt x="599" y="26"/>
                  </a:lnTo>
                  <a:lnTo>
                    <a:pt x="631" y="34"/>
                  </a:lnTo>
                  <a:lnTo>
                    <a:pt x="631" y="34"/>
                  </a:lnTo>
                  <a:lnTo>
                    <a:pt x="634" y="35"/>
                  </a:lnTo>
                  <a:lnTo>
                    <a:pt x="636" y="36"/>
                  </a:lnTo>
                  <a:lnTo>
                    <a:pt x="638" y="36"/>
                  </a:lnTo>
                  <a:lnTo>
                    <a:pt x="638" y="36"/>
                  </a:lnTo>
                  <a:lnTo>
                    <a:pt x="642" y="36"/>
                  </a:lnTo>
                  <a:lnTo>
                    <a:pt x="646" y="38"/>
                  </a:lnTo>
                  <a:lnTo>
                    <a:pt x="656" y="46"/>
                  </a:lnTo>
                  <a:lnTo>
                    <a:pt x="656" y="46"/>
                  </a:lnTo>
                  <a:lnTo>
                    <a:pt x="697" y="80"/>
                  </a:lnTo>
                  <a:lnTo>
                    <a:pt x="736" y="114"/>
                  </a:lnTo>
                  <a:lnTo>
                    <a:pt x="775" y="149"/>
                  </a:lnTo>
                  <a:lnTo>
                    <a:pt x="812" y="184"/>
                  </a:lnTo>
                  <a:lnTo>
                    <a:pt x="887" y="256"/>
                  </a:lnTo>
                  <a:lnTo>
                    <a:pt x="958" y="328"/>
                  </a:lnTo>
                  <a:lnTo>
                    <a:pt x="958" y="328"/>
                  </a:lnTo>
                  <a:lnTo>
                    <a:pt x="1008" y="379"/>
                  </a:lnTo>
                  <a:lnTo>
                    <a:pt x="1057" y="428"/>
                  </a:lnTo>
                  <a:lnTo>
                    <a:pt x="1107" y="475"/>
                  </a:lnTo>
                  <a:lnTo>
                    <a:pt x="1156" y="521"/>
                  </a:lnTo>
                  <a:lnTo>
                    <a:pt x="1159" y="524"/>
                  </a:lnTo>
                  <a:lnTo>
                    <a:pt x="1163" y="524"/>
                  </a:lnTo>
                  <a:lnTo>
                    <a:pt x="1163" y="524"/>
                  </a:lnTo>
                  <a:lnTo>
                    <a:pt x="1167" y="525"/>
                  </a:lnTo>
                  <a:lnTo>
                    <a:pt x="1171" y="527"/>
                  </a:lnTo>
                  <a:lnTo>
                    <a:pt x="1173" y="529"/>
                  </a:lnTo>
                  <a:lnTo>
                    <a:pt x="1175" y="533"/>
                  </a:lnTo>
                  <a:lnTo>
                    <a:pt x="1175" y="533"/>
                  </a:lnTo>
                  <a:lnTo>
                    <a:pt x="1185" y="553"/>
                  </a:lnTo>
                  <a:lnTo>
                    <a:pt x="1193" y="571"/>
                  </a:lnTo>
                  <a:lnTo>
                    <a:pt x="1201" y="590"/>
                  </a:lnTo>
                  <a:lnTo>
                    <a:pt x="1207" y="607"/>
                  </a:lnTo>
                  <a:lnTo>
                    <a:pt x="1211" y="626"/>
                  </a:lnTo>
                  <a:lnTo>
                    <a:pt x="1215" y="644"/>
                  </a:lnTo>
                  <a:lnTo>
                    <a:pt x="1218" y="660"/>
                  </a:lnTo>
                  <a:lnTo>
                    <a:pt x="1220" y="677"/>
                  </a:lnTo>
                  <a:lnTo>
                    <a:pt x="1220" y="693"/>
                  </a:lnTo>
                  <a:lnTo>
                    <a:pt x="1220" y="710"/>
                  </a:lnTo>
                  <a:lnTo>
                    <a:pt x="1218" y="725"/>
                  </a:lnTo>
                  <a:lnTo>
                    <a:pt x="1216" y="741"/>
                  </a:lnTo>
                  <a:lnTo>
                    <a:pt x="1212" y="755"/>
                  </a:lnTo>
                  <a:lnTo>
                    <a:pt x="1208" y="771"/>
                  </a:lnTo>
                  <a:lnTo>
                    <a:pt x="1202" y="785"/>
                  </a:lnTo>
                  <a:lnTo>
                    <a:pt x="1194" y="798"/>
                  </a:lnTo>
                  <a:lnTo>
                    <a:pt x="1192" y="804"/>
                  </a:lnTo>
                  <a:lnTo>
                    <a:pt x="1193" y="809"/>
                  </a:lnTo>
                  <a:lnTo>
                    <a:pt x="1193" y="809"/>
                  </a:lnTo>
                  <a:lnTo>
                    <a:pt x="1194" y="813"/>
                  </a:lnTo>
                  <a:lnTo>
                    <a:pt x="1193" y="817"/>
                  </a:lnTo>
                  <a:lnTo>
                    <a:pt x="1191" y="821"/>
                  </a:lnTo>
                  <a:lnTo>
                    <a:pt x="1188" y="826"/>
                  </a:lnTo>
                  <a:lnTo>
                    <a:pt x="1188" y="826"/>
                  </a:lnTo>
                  <a:lnTo>
                    <a:pt x="1147" y="869"/>
                  </a:lnTo>
                  <a:lnTo>
                    <a:pt x="1109" y="909"/>
                  </a:lnTo>
                  <a:lnTo>
                    <a:pt x="1070" y="948"/>
                  </a:lnTo>
                  <a:lnTo>
                    <a:pt x="1031" y="985"/>
                  </a:lnTo>
                  <a:lnTo>
                    <a:pt x="952" y="1062"/>
                  </a:lnTo>
                  <a:lnTo>
                    <a:pt x="862" y="1146"/>
                  </a:lnTo>
                  <a:lnTo>
                    <a:pt x="862" y="1146"/>
                  </a:lnTo>
                  <a:lnTo>
                    <a:pt x="858" y="1151"/>
                  </a:lnTo>
                  <a:lnTo>
                    <a:pt x="857" y="1152"/>
                  </a:lnTo>
                  <a:lnTo>
                    <a:pt x="857" y="1152"/>
                  </a:lnTo>
                  <a:lnTo>
                    <a:pt x="853" y="1157"/>
                  </a:lnTo>
                  <a:lnTo>
                    <a:pt x="853" y="1157"/>
                  </a:lnTo>
                  <a:lnTo>
                    <a:pt x="834" y="1170"/>
                  </a:lnTo>
                  <a:lnTo>
                    <a:pt x="815" y="1182"/>
                  </a:lnTo>
                  <a:lnTo>
                    <a:pt x="798" y="1192"/>
                  </a:lnTo>
                  <a:lnTo>
                    <a:pt x="779" y="1200"/>
                  </a:lnTo>
                  <a:lnTo>
                    <a:pt x="761" y="1206"/>
                  </a:lnTo>
                  <a:lnTo>
                    <a:pt x="743" y="1211"/>
                  </a:lnTo>
                  <a:lnTo>
                    <a:pt x="724" y="1214"/>
                  </a:lnTo>
                  <a:lnTo>
                    <a:pt x="706" y="1215"/>
                  </a:lnTo>
                  <a:lnTo>
                    <a:pt x="706" y="1215"/>
                  </a:lnTo>
                  <a:close/>
                  <a:moveTo>
                    <a:pt x="231" y="43"/>
                  </a:moveTo>
                  <a:lnTo>
                    <a:pt x="231" y="43"/>
                  </a:lnTo>
                  <a:lnTo>
                    <a:pt x="206" y="57"/>
                  </a:lnTo>
                  <a:lnTo>
                    <a:pt x="182" y="72"/>
                  </a:lnTo>
                  <a:lnTo>
                    <a:pt x="159" y="90"/>
                  </a:lnTo>
                  <a:lnTo>
                    <a:pt x="137" y="108"/>
                  </a:lnTo>
                  <a:lnTo>
                    <a:pt x="114" y="129"/>
                  </a:lnTo>
                  <a:lnTo>
                    <a:pt x="93" y="151"/>
                  </a:lnTo>
                  <a:lnTo>
                    <a:pt x="73" y="175"/>
                  </a:lnTo>
                  <a:lnTo>
                    <a:pt x="54" y="198"/>
                  </a:lnTo>
                  <a:lnTo>
                    <a:pt x="54" y="198"/>
                  </a:lnTo>
                  <a:lnTo>
                    <a:pt x="50" y="202"/>
                  </a:lnTo>
                  <a:lnTo>
                    <a:pt x="46" y="205"/>
                  </a:lnTo>
                  <a:lnTo>
                    <a:pt x="40" y="208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39" y="280"/>
                  </a:lnTo>
                  <a:lnTo>
                    <a:pt x="40" y="311"/>
                  </a:lnTo>
                  <a:lnTo>
                    <a:pt x="41" y="342"/>
                  </a:lnTo>
                  <a:lnTo>
                    <a:pt x="43" y="371"/>
                  </a:lnTo>
                  <a:lnTo>
                    <a:pt x="45" y="400"/>
                  </a:lnTo>
                  <a:lnTo>
                    <a:pt x="49" y="427"/>
                  </a:lnTo>
                  <a:lnTo>
                    <a:pt x="52" y="453"/>
                  </a:lnTo>
                  <a:lnTo>
                    <a:pt x="56" y="479"/>
                  </a:lnTo>
                  <a:lnTo>
                    <a:pt x="61" y="504"/>
                  </a:lnTo>
                  <a:lnTo>
                    <a:pt x="68" y="529"/>
                  </a:lnTo>
                  <a:lnTo>
                    <a:pt x="74" y="552"/>
                  </a:lnTo>
                  <a:lnTo>
                    <a:pt x="80" y="574"/>
                  </a:lnTo>
                  <a:lnTo>
                    <a:pt x="88" y="596"/>
                  </a:lnTo>
                  <a:lnTo>
                    <a:pt x="96" y="618"/>
                  </a:lnTo>
                  <a:lnTo>
                    <a:pt x="105" y="637"/>
                  </a:lnTo>
                  <a:lnTo>
                    <a:pt x="105" y="637"/>
                  </a:lnTo>
                  <a:lnTo>
                    <a:pt x="107" y="642"/>
                  </a:lnTo>
                  <a:lnTo>
                    <a:pt x="107" y="648"/>
                  </a:lnTo>
                  <a:lnTo>
                    <a:pt x="107" y="654"/>
                  </a:lnTo>
                  <a:lnTo>
                    <a:pt x="112" y="658"/>
                  </a:lnTo>
                  <a:lnTo>
                    <a:pt x="112" y="658"/>
                  </a:lnTo>
                  <a:lnTo>
                    <a:pt x="131" y="671"/>
                  </a:lnTo>
                  <a:lnTo>
                    <a:pt x="148" y="686"/>
                  </a:lnTo>
                  <a:lnTo>
                    <a:pt x="165" y="701"/>
                  </a:lnTo>
                  <a:lnTo>
                    <a:pt x="181" y="718"/>
                  </a:lnTo>
                  <a:lnTo>
                    <a:pt x="213" y="751"/>
                  </a:lnTo>
                  <a:lnTo>
                    <a:pt x="243" y="785"/>
                  </a:lnTo>
                  <a:lnTo>
                    <a:pt x="243" y="785"/>
                  </a:lnTo>
                  <a:lnTo>
                    <a:pt x="276" y="822"/>
                  </a:lnTo>
                  <a:lnTo>
                    <a:pt x="294" y="841"/>
                  </a:lnTo>
                  <a:lnTo>
                    <a:pt x="311" y="859"/>
                  </a:lnTo>
                  <a:lnTo>
                    <a:pt x="579" y="1127"/>
                  </a:lnTo>
                  <a:lnTo>
                    <a:pt x="582" y="1128"/>
                  </a:lnTo>
                  <a:lnTo>
                    <a:pt x="582" y="1128"/>
                  </a:lnTo>
                  <a:lnTo>
                    <a:pt x="585" y="1129"/>
                  </a:lnTo>
                  <a:lnTo>
                    <a:pt x="588" y="1131"/>
                  </a:lnTo>
                  <a:lnTo>
                    <a:pt x="588" y="1131"/>
                  </a:lnTo>
                  <a:lnTo>
                    <a:pt x="604" y="1142"/>
                  </a:lnTo>
                  <a:lnTo>
                    <a:pt x="618" y="1152"/>
                  </a:lnTo>
                  <a:lnTo>
                    <a:pt x="633" y="1159"/>
                  </a:lnTo>
                  <a:lnTo>
                    <a:pt x="647" y="1165"/>
                  </a:lnTo>
                  <a:lnTo>
                    <a:pt x="662" y="1170"/>
                  </a:lnTo>
                  <a:lnTo>
                    <a:pt x="677" y="1174"/>
                  </a:lnTo>
                  <a:lnTo>
                    <a:pt x="691" y="1177"/>
                  </a:lnTo>
                  <a:lnTo>
                    <a:pt x="706" y="1177"/>
                  </a:lnTo>
                  <a:lnTo>
                    <a:pt x="706" y="1177"/>
                  </a:lnTo>
                  <a:lnTo>
                    <a:pt x="720" y="1177"/>
                  </a:lnTo>
                  <a:lnTo>
                    <a:pt x="735" y="1174"/>
                  </a:lnTo>
                  <a:lnTo>
                    <a:pt x="750" y="1170"/>
                  </a:lnTo>
                  <a:lnTo>
                    <a:pt x="765" y="1165"/>
                  </a:lnTo>
                  <a:lnTo>
                    <a:pt x="779" y="1159"/>
                  </a:lnTo>
                  <a:lnTo>
                    <a:pt x="794" y="1152"/>
                  </a:lnTo>
                  <a:lnTo>
                    <a:pt x="808" y="1142"/>
                  </a:lnTo>
                  <a:lnTo>
                    <a:pt x="823" y="1131"/>
                  </a:lnTo>
                  <a:lnTo>
                    <a:pt x="823" y="1131"/>
                  </a:lnTo>
                  <a:lnTo>
                    <a:pt x="824" y="1130"/>
                  </a:lnTo>
                  <a:lnTo>
                    <a:pt x="825" y="1130"/>
                  </a:lnTo>
                  <a:lnTo>
                    <a:pt x="826" y="1129"/>
                  </a:lnTo>
                  <a:lnTo>
                    <a:pt x="865" y="1090"/>
                  </a:lnTo>
                  <a:lnTo>
                    <a:pt x="865" y="1090"/>
                  </a:lnTo>
                  <a:lnTo>
                    <a:pt x="934" y="1017"/>
                  </a:lnTo>
                  <a:lnTo>
                    <a:pt x="1002" y="949"/>
                  </a:lnTo>
                  <a:lnTo>
                    <a:pt x="1069" y="883"/>
                  </a:lnTo>
                  <a:lnTo>
                    <a:pt x="1105" y="850"/>
                  </a:lnTo>
                  <a:lnTo>
                    <a:pt x="1140" y="817"/>
                  </a:lnTo>
                  <a:lnTo>
                    <a:pt x="1143" y="815"/>
                  </a:lnTo>
                  <a:lnTo>
                    <a:pt x="1144" y="811"/>
                  </a:lnTo>
                  <a:lnTo>
                    <a:pt x="1144" y="811"/>
                  </a:lnTo>
                  <a:lnTo>
                    <a:pt x="1145" y="807"/>
                  </a:lnTo>
                  <a:lnTo>
                    <a:pt x="1147" y="803"/>
                  </a:lnTo>
                  <a:lnTo>
                    <a:pt x="1147" y="803"/>
                  </a:lnTo>
                  <a:lnTo>
                    <a:pt x="1157" y="786"/>
                  </a:lnTo>
                  <a:lnTo>
                    <a:pt x="1165" y="770"/>
                  </a:lnTo>
                  <a:lnTo>
                    <a:pt x="1173" y="753"/>
                  </a:lnTo>
                  <a:lnTo>
                    <a:pt x="1177" y="736"/>
                  </a:lnTo>
                  <a:lnTo>
                    <a:pt x="1180" y="720"/>
                  </a:lnTo>
                  <a:lnTo>
                    <a:pt x="1182" y="703"/>
                  </a:lnTo>
                  <a:lnTo>
                    <a:pt x="1182" y="688"/>
                  </a:lnTo>
                  <a:lnTo>
                    <a:pt x="1181" y="672"/>
                  </a:lnTo>
                  <a:lnTo>
                    <a:pt x="1179" y="657"/>
                  </a:lnTo>
                  <a:lnTo>
                    <a:pt x="1176" y="642"/>
                  </a:lnTo>
                  <a:lnTo>
                    <a:pt x="1173" y="628"/>
                  </a:lnTo>
                  <a:lnTo>
                    <a:pt x="1169" y="614"/>
                  </a:lnTo>
                  <a:lnTo>
                    <a:pt x="1158" y="588"/>
                  </a:lnTo>
                  <a:lnTo>
                    <a:pt x="1148" y="564"/>
                  </a:lnTo>
                  <a:lnTo>
                    <a:pt x="1146" y="560"/>
                  </a:lnTo>
                  <a:lnTo>
                    <a:pt x="1143" y="558"/>
                  </a:lnTo>
                  <a:lnTo>
                    <a:pt x="1143" y="558"/>
                  </a:lnTo>
                  <a:lnTo>
                    <a:pt x="1140" y="556"/>
                  </a:lnTo>
                  <a:lnTo>
                    <a:pt x="1140" y="556"/>
                  </a:lnTo>
                  <a:lnTo>
                    <a:pt x="1089" y="514"/>
                  </a:lnTo>
                  <a:lnTo>
                    <a:pt x="1039" y="471"/>
                  </a:lnTo>
                  <a:lnTo>
                    <a:pt x="991" y="427"/>
                  </a:lnTo>
                  <a:lnTo>
                    <a:pt x="942" y="381"/>
                  </a:lnTo>
                  <a:lnTo>
                    <a:pt x="894" y="335"/>
                  </a:lnTo>
                  <a:lnTo>
                    <a:pt x="846" y="289"/>
                  </a:lnTo>
                  <a:lnTo>
                    <a:pt x="752" y="196"/>
                  </a:lnTo>
                  <a:lnTo>
                    <a:pt x="752" y="196"/>
                  </a:lnTo>
                  <a:lnTo>
                    <a:pt x="629" y="75"/>
                  </a:lnTo>
                  <a:lnTo>
                    <a:pt x="627" y="72"/>
                  </a:lnTo>
                  <a:lnTo>
                    <a:pt x="623" y="72"/>
                  </a:lnTo>
                  <a:lnTo>
                    <a:pt x="622" y="71"/>
                  </a:lnTo>
                  <a:lnTo>
                    <a:pt x="622" y="71"/>
                  </a:lnTo>
                  <a:lnTo>
                    <a:pt x="590" y="64"/>
                  </a:lnTo>
                  <a:lnTo>
                    <a:pt x="558" y="57"/>
                  </a:lnTo>
                  <a:lnTo>
                    <a:pt x="525" y="52"/>
                  </a:lnTo>
                  <a:lnTo>
                    <a:pt x="491" y="46"/>
                  </a:lnTo>
                  <a:lnTo>
                    <a:pt x="455" y="43"/>
                  </a:lnTo>
                  <a:lnTo>
                    <a:pt x="417" y="40"/>
                  </a:lnTo>
                  <a:lnTo>
                    <a:pt x="377" y="39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291" y="39"/>
                  </a:lnTo>
                  <a:lnTo>
                    <a:pt x="241" y="40"/>
                  </a:lnTo>
                  <a:lnTo>
                    <a:pt x="236" y="40"/>
                  </a:lnTo>
                  <a:lnTo>
                    <a:pt x="232" y="42"/>
                  </a:lnTo>
                  <a:lnTo>
                    <a:pt x="232" y="42"/>
                  </a:lnTo>
                  <a:lnTo>
                    <a:pt x="231" y="43"/>
                  </a:lnTo>
                  <a:lnTo>
                    <a:pt x="231" y="4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47" name="Freeform 927"/>
            <p:cNvSpPr>
              <a:spLocks noEditPoints="1"/>
            </p:cNvSpPr>
            <p:nvPr/>
          </p:nvSpPr>
          <p:spPr bwMode="auto">
            <a:xfrm>
              <a:off x="3424238" y="1154113"/>
              <a:ext cx="557213" cy="225425"/>
            </a:xfrm>
            <a:custGeom>
              <a:avLst/>
              <a:gdLst/>
              <a:ahLst/>
              <a:cxnLst>
                <a:cxn ang="0">
                  <a:pos x="77" y="421"/>
                </a:cxn>
                <a:cxn ang="0">
                  <a:pos x="65" y="420"/>
                </a:cxn>
                <a:cxn ang="0">
                  <a:pos x="28" y="385"/>
                </a:cxn>
                <a:cxn ang="0">
                  <a:pos x="2" y="324"/>
                </a:cxn>
                <a:cxn ang="0">
                  <a:pos x="1" y="253"/>
                </a:cxn>
                <a:cxn ang="0">
                  <a:pos x="3" y="188"/>
                </a:cxn>
                <a:cxn ang="0">
                  <a:pos x="40" y="100"/>
                </a:cxn>
                <a:cxn ang="0">
                  <a:pos x="87" y="65"/>
                </a:cxn>
                <a:cxn ang="0">
                  <a:pos x="160" y="37"/>
                </a:cxn>
                <a:cxn ang="0">
                  <a:pos x="250" y="24"/>
                </a:cxn>
                <a:cxn ang="0">
                  <a:pos x="311" y="37"/>
                </a:cxn>
                <a:cxn ang="0">
                  <a:pos x="412" y="72"/>
                </a:cxn>
                <a:cxn ang="0">
                  <a:pos x="529" y="127"/>
                </a:cxn>
                <a:cxn ang="0">
                  <a:pos x="587" y="70"/>
                </a:cxn>
                <a:cxn ang="0">
                  <a:pos x="661" y="29"/>
                </a:cxn>
                <a:cxn ang="0">
                  <a:pos x="790" y="1"/>
                </a:cxn>
                <a:cxn ang="0">
                  <a:pos x="894" y="10"/>
                </a:cxn>
                <a:cxn ang="0">
                  <a:pos x="971" y="35"/>
                </a:cxn>
                <a:cxn ang="0">
                  <a:pos x="1030" y="87"/>
                </a:cxn>
                <a:cxn ang="0">
                  <a:pos x="1052" y="163"/>
                </a:cxn>
                <a:cxn ang="0">
                  <a:pos x="1025" y="252"/>
                </a:cxn>
                <a:cxn ang="0">
                  <a:pos x="951" y="306"/>
                </a:cxn>
                <a:cxn ang="0">
                  <a:pos x="871" y="326"/>
                </a:cxn>
                <a:cxn ang="0">
                  <a:pos x="769" y="315"/>
                </a:cxn>
                <a:cxn ang="0">
                  <a:pos x="623" y="246"/>
                </a:cxn>
                <a:cxn ang="0">
                  <a:pos x="524" y="190"/>
                </a:cxn>
                <a:cxn ang="0">
                  <a:pos x="479" y="259"/>
                </a:cxn>
                <a:cxn ang="0">
                  <a:pos x="458" y="261"/>
                </a:cxn>
                <a:cxn ang="0">
                  <a:pos x="451" y="244"/>
                </a:cxn>
                <a:cxn ang="0">
                  <a:pos x="504" y="162"/>
                </a:cxn>
                <a:cxn ang="0">
                  <a:pos x="394" y="95"/>
                </a:cxn>
                <a:cxn ang="0">
                  <a:pos x="310" y="68"/>
                </a:cxn>
                <a:cxn ang="0">
                  <a:pos x="213" y="57"/>
                </a:cxn>
                <a:cxn ang="0">
                  <a:pos x="142" y="76"/>
                </a:cxn>
                <a:cxn ang="0">
                  <a:pos x="89" y="99"/>
                </a:cxn>
                <a:cxn ang="0">
                  <a:pos x="47" y="159"/>
                </a:cxn>
                <a:cxn ang="0">
                  <a:pos x="30" y="231"/>
                </a:cxn>
                <a:cxn ang="0">
                  <a:pos x="41" y="335"/>
                </a:cxn>
                <a:cxn ang="0">
                  <a:pos x="65" y="372"/>
                </a:cxn>
                <a:cxn ang="0">
                  <a:pos x="101" y="397"/>
                </a:cxn>
                <a:cxn ang="0">
                  <a:pos x="117" y="394"/>
                </a:cxn>
                <a:cxn ang="0">
                  <a:pos x="127" y="410"/>
                </a:cxn>
                <a:cxn ang="0">
                  <a:pos x="112" y="425"/>
                </a:cxn>
                <a:cxn ang="0">
                  <a:pos x="819" y="29"/>
                </a:cxn>
                <a:cxn ang="0">
                  <a:pos x="736" y="41"/>
                </a:cxn>
                <a:cxn ang="0">
                  <a:pos x="628" y="80"/>
                </a:cxn>
                <a:cxn ang="0">
                  <a:pos x="550" y="152"/>
                </a:cxn>
                <a:cxn ang="0">
                  <a:pos x="632" y="213"/>
                </a:cxn>
                <a:cxn ang="0">
                  <a:pos x="723" y="264"/>
                </a:cxn>
                <a:cxn ang="0">
                  <a:pos x="808" y="289"/>
                </a:cxn>
                <a:cxn ang="0">
                  <a:pos x="922" y="285"/>
                </a:cxn>
                <a:cxn ang="0">
                  <a:pos x="994" y="243"/>
                </a:cxn>
                <a:cxn ang="0">
                  <a:pos x="1021" y="169"/>
                </a:cxn>
                <a:cxn ang="0">
                  <a:pos x="1014" y="119"/>
                </a:cxn>
                <a:cxn ang="0">
                  <a:pos x="991" y="91"/>
                </a:cxn>
                <a:cxn ang="0">
                  <a:pos x="938" y="55"/>
                </a:cxn>
                <a:cxn ang="0">
                  <a:pos x="849" y="32"/>
                </a:cxn>
              </a:cxnLst>
              <a:rect l="0" t="0" r="r" b="b"/>
              <a:pathLst>
                <a:path w="1052" h="426">
                  <a:moveTo>
                    <a:pt x="96" y="426"/>
                  </a:moveTo>
                  <a:lnTo>
                    <a:pt x="96" y="426"/>
                  </a:lnTo>
                  <a:lnTo>
                    <a:pt x="90" y="425"/>
                  </a:lnTo>
                  <a:lnTo>
                    <a:pt x="85" y="425"/>
                  </a:lnTo>
                  <a:lnTo>
                    <a:pt x="80" y="423"/>
                  </a:lnTo>
                  <a:lnTo>
                    <a:pt x="77" y="421"/>
                  </a:lnTo>
                  <a:lnTo>
                    <a:pt x="74" y="418"/>
                  </a:lnTo>
                  <a:lnTo>
                    <a:pt x="68" y="423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59" y="417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44" y="405"/>
                  </a:lnTo>
                  <a:lnTo>
                    <a:pt x="36" y="396"/>
                  </a:lnTo>
                  <a:lnTo>
                    <a:pt x="28" y="385"/>
                  </a:lnTo>
                  <a:lnTo>
                    <a:pt x="21" y="373"/>
                  </a:lnTo>
                  <a:lnTo>
                    <a:pt x="14" y="361"/>
                  </a:lnTo>
                  <a:lnTo>
                    <a:pt x="9" y="349"/>
                  </a:lnTo>
                  <a:lnTo>
                    <a:pt x="5" y="336"/>
                  </a:lnTo>
                  <a:lnTo>
                    <a:pt x="2" y="324"/>
                  </a:lnTo>
                  <a:lnTo>
                    <a:pt x="2" y="324"/>
                  </a:lnTo>
                  <a:lnTo>
                    <a:pt x="0" y="313"/>
                  </a:lnTo>
                  <a:lnTo>
                    <a:pt x="0" y="300"/>
                  </a:lnTo>
                  <a:lnTo>
                    <a:pt x="0" y="275"/>
                  </a:lnTo>
                  <a:lnTo>
                    <a:pt x="0" y="275"/>
                  </a:lnTo>
                  <a:lnTo>
                    <a:pt x="1" y="253"/>
                  </a:lnTo>
                  <a:lnTo>
                    <a:pt x="1" y="253"/>
                  </a:lnTo>
                  <a:lnTo>
                    <a:pt x="1" y="234"/>
                  </a:lnTo>
                  <a:lnTo>
                    <a:pt x="1" y="234"/>
                  </a:lnTo>
                  <a:lnTo>
                    <a:pt x="0" y="210"/>
                  </a:lnTo>
                  <a:lnTo>
                    <a:pt x="1" y="198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8" y="166"/>
                  </a:lnTo>
                  <a:lnTo>
                    <a:pt x="13" y="153"/>
                  </a:lnTo>
                  <a:lnTo>
                    <a:pt x="18" y="139"/>
                  </a:lnTo>
                  <a:lnTo>
                    <a:pt x="25" y="126"/>
                  </a:lnTo>
                  <a:lnTo>
                    <a:pt x="32" y="112"/>
                  </a:lnTo>
                  <a:lnTo>
                    <a:pt x="40" y="100"/>
                  </a:lnTo>
                  <a:lnTo>
                    <a:pt x="44" y="95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62" y="80"/>
                  </a:lnTo>
                  <a:lnTo>
                    <a:pt x="73" y="72"/>
                  </a:lnTo>
                  <a:lnTo>
                    <a:pt x="87" y="65"/>
                  </a:lnTo>
                  <a:lnTo>
                    <a:pt x="100" y="58"/>
                  </a:lnTo>
                  <a:lnTo>
                    <a:pt x="114" y="53"/>
                  </a:lnTo>
                  <a:lnTo>
                    <a:pt x="127" y="47"/>
                  </a:lnTo>
                  <a:lnTo>
                    <a:pt x="156" y="38"/>
                  </a:lnTo>
                  <a:lnTo>
                    <a:pt x="160" y="37"/>
                  </a:lnTo>
                  <a:lnTo>
                    <a:pt x="160" y="37"/>
                  </a:lnTo>
                  <a:lnTo>
                    <a:pt x="180" y="31"/>
                  </a:lnTo>
                  <a:lnTo>
                    <a:pt x="198" y="27"/>
                  </a:lnTo>
                  <a:lnTo>
                    <a:pt x="218" y="24"/>
                  </a:lnTo>
                  <a:lnTo>
                    <a:pt x="236" y="24"/>
                  </a:lnTo>
                  <a:lnTo>
                    <a:pt x="236" y="24"/>
                  </a:lnTo>
                  <a:lnTo>
                    <a:pt x="250" y="24"/>
                  </a:lnTo>
                  <a:lnTo>
                    <a:pt x="262" y="25"/>
                  </a:lnTo>
                  <a:lnTo>
                    <a:pt x="275" y="27"/>
                  </a:lnTo>
                  <a:lnTo>
                    <a:pt x="287" y="31"/>
                  </a:lnTo>
                  <a:lnTo>
                    <a:pt x="287" y="31"/>
                  </a:lnTo>
                  <a:lnTo>
                    <a:pt x="309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38" y="44"/>
                  </a:lnTo>
                  <a:lnTo>
                    <a:pt x="362" y="51"/>
                  </a:lnTo>
                  <a:lnTo>
                    <a:pt x="387" y="60"/>
                  </a:lnTo>
                  <a:lnTo>
                    <a:pt x="400" y="66"/>
                  </a:lnTo>
                  <a:lnTo>
                    <a:pt x="412" y="72"/>
                  </a:lnTo>
                  <a:lnTo>
                    <a:pt x="412" y="72"/>
                  </a:lnTo>
                  <a:lnTo>
                    <a:pt x="438" y="85"/>
                  </a:lnTo>
                  <a:lnTo>
                    <a:pt x="464" y="100"/>
                  </a:lnTo>
                  <a:lnTo>
                    <a:pt x="513" y="130"/>
                  </a:lnTo>
                  <a:lnTo>
                    <a:pt x="523" y="136"/>
                  </a:lnTo>
                  <a:lnTo>
                    <a:pt x="529" y="127"/>
                  </a:lnTo>
                  <a:lnTo>
                    <a:pt x="529" y="127"/>
                  </a:lnTo>
                  <a:lnTo>
                    <a:pt x="540" y="113"/>
                  </a:lnTo>
                  <a:lnTo>
                    <a:pt x="551" y="101"/>
                  </a:lnTo>
                  <a:lnTo>
                    <a:pt x="563" y="89"/>
                  </a:lnTo>
                  <a:lnTo>
                    <a:pt x="574" y="79"/>
                  </a:lnTo>
                  <a:lnTo>
                    <a:pt x="587" y="70"/>
                  </a:lnTo>
                  <a:lnTo>
                    <a:pt x="599" y="60"/>
                  </a:lnTo>
                  <a:lnTo>
                    <a:pt x="611" y="52"/>
                  </a:lnTo>
                  <a:lnTo>
                    <a:pt x="625" y="45"/>
                  </a:lnTo>
                  <a:lnTo>
                    <a:pt x="625" y="45"/>
                  </a:lnTo>
                  <a:lnTo>
                    <a:pt x="642" y="37"/>
                  </a:lnTo>
                  <a:lnTo>
                    <a:pt x="661" y="29"/>
                  </a:lnTo>
                  <a:lnTo>
                    <a:pt x="680" y="23"/>
                  </a:lnTo>
                  <a:lnTo>
                    <a:pt x="698" y="18"/>
                  </a:lnTo>
                  <a:lnTo>
                    <a:pt x="734" y="10"/>
                  </a:lnTo>
                  <a:lnTo>
                    <a:pt x="767" y="4"/>
                  </a:lnTo>
                  <a:lnTo>
                    <a:pt x="767" y="4"/>
                  </a:lnTo>
                  <a:lnTo>
                    <a:pt x="790" y="1"/>
                  </a:lnTo>
                  <a:lnTo>
                    <a:pt x="813" y="0"/>
                  </a:lnTo>
                  <a:lnTo>
                    <a:pt x="813" y="0"/>
                  </a:lnTo>
                  <a:lnTo>
                    <a:pt x="826" y="0"/>
                  </a:lnTo>
                  <a:lnTo>
                    <a:pt x="841" y="1"/>
                  </a:lnTo>
                  <a:lnTo>
                    <a:pt x="868" y="5"/>
                  </a:lnTo>
                  <a:lnTo>
                    <a:pt x="894" y="10"/>
                  </a:lnTo>
                  <a:lnTo>
                    <a:pt x="922" y="16"/>
                  </a:lnTo>
                  <a:lnTo>
                    <a:pt x="922" y="16"/>
                  </a:lnTo>
                  <a:lnTo>
                    <a:pt x="935" y="19"/>
                  </a:lnTo>
                  <a:lnTo>
                    <a:pt x="947" y="23"/>
                  </a:lnTo>
                  <a:lnTo>
                    <a:pt x="959" y="28"/>
                  </a:lnTo>
                  <a:lnTo>
                    <a:pt x="971" y="35"/>
                  </a:lnTo>
                  <a:lnTo>
                    <a:pt x="982" y="42"/>
                  </a:lnTo>
                  <a:lnTo>
                    <a:pt x="994" y="49"/>
                  </a:lnTo>
                  <a:lnTo>
                    <a:pt x="1004" y="57"/>
                  </a:lnTo>
                  <a:lnTo>
                    <a:pt x="1013" y="67"/>
                  </a:lnTo>
                  <a:lnTo>
                    <a:pt x="1022" y="77"/>
                  </a:lnTo>
                  <a:lnTo>
                    <a:pt x="1030" y="87"/>
                  </a:lnTo>
                  <a:lnTo>
                    <a:pt x="1037" y="99"/>
                  </a:lnTo>
                  <a:lnTo>
                    <a:pt x="1043" y="110"/>
                  </a:lnTo>
                  <a:lnTo>
                    <a:pt x="1047" y="122"/>
                  </a:lnTo>
                  <a:lnTo>
                    <a:pt x="1050" y="135"/>
                  </a:lnTo>
                  <a:lnTo>
                    <a:pt x="1052" y="148"/>
                  </a:lnTo>
                  <a:lnTo>
                    <a:pt x="1052" y="163"/>
                  </a:lnTo>
                  <a:lnTo>
                    <a:pt x="1052" y="163"/>
                  </a:lnTo>
                  <a:lnTo>
                    <a:pt x="1050" y="183"/>
                  </a:lnTo>
                  <a:lnTo>
                    <a:pt x="1047" y="203"/>
                  </a:lnTo>
                  <a:lnTo>
                    <a:pt x="1041" y="221"/>
                  </a:lnTo>
                  <a:lnTo>
                    <a:pt x="1034" y="237"/>
                  </a:lnTo>
                  <a:lnTo>
                    <a:pt x="1025" y="252"/>
                  </a:lnTo>
                  <a:lnTo>
                    <a:pt x="1014" y="264"/>
                  </a:lnTo>
                  <a:lnTo>
                    <a:pt x="1003" y="275"/>
                  </a:lnTo>
                  <a:lnTo>
                    <a:pt x="991" y="285"/>
                  </a:lnTo>
                  <a:lnTo>
                    <a:pt x="978" y="293"/>
                  </a:lnTo>
                  <a:lnTo>
                    <a:pt x="965" y="300"/>
                  </a:lnTo>
                  <a:lnTo>
                    <a:pt x="951" y="306"/>
                  </a:lnTo>
                  <a:lnTo>
                    <a:pt x="938" y="311"/>
                  </a:lnTo>
                  <a:lnTo>
                    <a:pt x="924" y="316"/>
                  </a:lnTo>
                  <a:lnTo>
                    <a:pt x="912" y="320"/>
                  </a:lnTo>
                  <a:lnTo>
                    <a:pt x="887" y="324"/>
                  </a:lnTo>
                  <a:lnTo>
                    <a:pt x="887" y="324"/>
                  </a:lnTo>
                  <a:lnTo>
                    <a:pt x="871" y="326"/>
                  </a:lnTo>
                  <a:lnTo>
                    <a:pt x="854" y="327"/>
                  </a:lnTo>
                  <a:lnTo>
                    <a:pt x="854" y="327"/>
                  </a:lnTo>
                  <a:lnTo>
                    <a:pt x="841" y="326"/>
                  </a:lnTo>
                  <a:lnTo>
                    <a:pt x="827" y="325"/>
                  </a:lnTo>
                  <a:lnTo>
                    <a:pt x="799" y="321"/>
                  </a:lnTo>
                  <a:lnTo>
                    <a:pt x="769" y="315"/>
                  </a:lnTo>
                  <a:lnTo>
                    <a:pt x="740" y="305"/>
                  </a:lnTo>
                  <a:lnTo>
                    <a:pt x="711" y="294"/>
                  </a:lnTo>
                  <a:lnTo>
                    <a:pt x="681" y="281"/>
                  </a:lnTo>
                  <a:lnTo>
                    <a:pt x="652" y="265"/>
                  </a:lnTo>
                  <a:lnTo>
                    <a:pt x="623" y="246"/>
                  </a:lnTo>
                  <a:lnTo>
                    <a:pt x="623" y="246"/>
                  </a:lnTo>
                  <a:lnTo>
                    <a:pt x="597" y="229"/>
                  </a:lnTo>
                  <a:lnTo>
                    <a:pt x="571" y="209"/>
                  </a:lnTo>
                  <a:lnTo>
                    <a:pt x="571" y="209"/>
                  </a:lnTo>
                  <a:lnTo>
                    <a:pt x="541" y="187"/>
                  </a:lnTo>
                  <a:lnTo>
                    <a:pt x="531" y="179"/>
                  </a:lnTo>
                  <a:lnTo>
                    <a:pt x="524" y="190"/>
                  </a:lnTo>
                  <a:lnTo>
                    <a:pt x="524" y="190"/>
                  </a:lnTo>
                  <a:lnTo>
                    <a:pt x="500" y="227"/>
                  </a:lnTo>
                  <a:lnTo>
                    <a:pt x="500" y="227"/>
                  </a:lnTo>
                  <a:lnTo>
                    <a:pt x="482" y="256"/>
                  </a:lnTo>
                  <a:lnTo>
                    <a:pt x="482" y="256"/>
                  </a:lnTo>
                  <a:lnTo>
                    <a:pt x="479" y="259"/>
                  </a:lnTo>
                  <a:lnTo>
                    <a:pt x="476" y="262"/>
                  </a:lnTo>
                  <a:lnTo>
                    <a:pt x="473" y="263"/>
                  </a:lnTo>
                  <a:lnTo>
                    <a:pt x="469" y="263"/>
                  </a:lnTo>
                  <a:lnTo>
                    <a:pt x="469" y="263"/>
                  </a:lnTo>
                  <a:lnTo>
                    <a:pt x="464" y="263"/>
                  </a:lnTo>
                  <a:lnTo>
                    <a:pt x="458" y="261"/>
                  </a:lnTo>
                  <a:lnTo>
                    <a:pt x="455" y="258"/>
                  </a:lnTo>
                  <a:lnTo>
                    <a:pt x="452" y="254"/>
                  </a:lnTo>
                  <a:lnTo>
                    <a:pt x="452" y="254"/>
                  </a:lnTo>
                  <a:lnTo>
                    <a:pt x="451" y="251"/>
                  </a:lnTo>
                  <a:lnTo>
                    <a:pt x="450" y="247"/>
                  </a:lnTo>
                  <a:lnTo>
                    <a:pt x="451" y="244"/>
                  </a:lnTo>
                  <a:lnTo>
                    <a:pt x="453" y="240"/>
                  </a:lnTo>
                  <a:lnTo>
                    <a:pt x="453" y="240"/>
                  </a:lnTo>
                  <a:lnTo>
                    <a:pt x="474" y="208"/>
                  </a:lnTo>
                  <a:lnTo>
                    <a:pt x="474" y="208"/>
                  </a:lnTo>
                  <a:lnTo>
                    <a:pt x="498" y="172"/>
                  </a:lnTo>
                  <a:lnTo>
                    <a:pt x="504" y="162"/>
                  </a:lnTo>
                  <a:lnTo>
                    <a:pt x="477" y="144"/>
                  </a:lnTo>
                  <a:lnTo>
                    <a:pt x="477" y="144"/>
                  </a:lnTo>
                  <a:lnTo>
                    <a:pt x="445" y="123"/>
                  </a:lnTo>
                  <a:lnTo>
                    <a:pt x="429" y="113"/>
                  </a:lnTo>
                  <a:lnTo>
                    <a:pt x="412" y="104"/>
                  </a:lnTo>
                  <a:lnTo>
                    <a:pt x="394" y="95"/>
                  </a:lnTo>
                  <a:lnTo>
                    <a:pt x="377" y="86"/>
                  </a:lnTo>
                  <a:lnTo>
                    <a:pt x="359" y="80"/>
                  </a:lnTo>
                  <a:lnTo>
                    <a:pt x="343" y="75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10" y="68"/>
                  </a:lnTo>
                  <a:lnTo>
                    <a:pt x="284" y="63"/>
                  </a:lnTo>
                  <a:lnTo>
                    <a:pt x="256" y="58"/>
                  </a:lnTo>
                  <a:lnTo>
                    <a:pt x="243" y="57"/>
                  </a:lnTo>
                  <a:lnTo>
                    <a:pt x="229" y="57"/>
                  </a:lnTo>
                  <a:lnTo>
                    <a:pt x="229" y="57"/>
                  </a:lnTo>
                  <a:lnTo>
                    <a:pt x="213" y="57"/>
                  </a:lnTo>
                  <a:lnTo>
                    <a:pt x="196" y="59"/>
                  </a:lnTo>
                  <a:lnTo>
                    <a:pt x="182" y="64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56" y="72"/>
                  </a:lnTo>
                  <a:lnTo>
                    <a:pt x="142" y="76"/>
                  </a:lnTo>
                  <a:lnTo>
                    <a:pt x="142" y="76"/>
                  </a:lnTo>
                  <a:lnTo>
                    <a:pt x="128" y="81"/>
                  </a:lnTo>
                  <a:lnTo>
                    <a:pt x="115" y="86"/>
                  </a:lnTo>
                  <a:lnTo>
                    <a:pt x="101" y="91"/>
                  </a:lnTo>
                  <a:lnTo>
                    <a:pt x="89" y="99"/>
                  </a:lnTo>
                  <a:lnTo>
                    <a:pt x="89" y="99"/>
                  </a:lnTo>
                  <a:lnTo>
                    <a:pt x="81" y="106"/>
                  </a:lnTo>
                  <a:lnTo>
                    <a:pt x="74" y="112"/>
                  </a:lnTo>
                  <a:lnTo>
                    <a:pt x="68" y="119"/>
                  </a:lnTo>
                  <a:lnTo>
                    <a:pt x="63" y="127"/>
                  </a:lnTo>
                  <a:lnTo>
                    <a:pt x="55" y="143"/>
                  </a:lnTo>
                  <a:lnTo>
                    <a:pt x="47" y="159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0" y="175"/>
                  </a:lnTo>
                  <a:lnTo>
                    <a:pt x="37" y="184"/>
                  </a:lnTo>
                  <a:lnTo>
                    <a:pt x="33" y="207"/>
                  </a:lnTo>
                  <a:lnTo>
                    <a:pt x="30" y="231"/>
                  </a:lnTo>
                  <a:lnTo>
                    <a:pt x="29" y="256"/>
                  </a:lnTo>
                  <a:lnTo>
                    <a:pt x="30" y="281"/>
                  </a:lnTo>
                  <a:lnTo>
                    <a:pt x="33" y="304"/>
                  </a:lnTo>
                  <a:lnTo>
                    <a:pt x="35" y="316"/>
                  </a:lnTo>
                  <a:lnTo>
                    <a:pt x="38" y="326"/>
                  </a:lnTo>
                  <a:lnTo>
                    <a:pt x="41" y="335"/>
                  </a:lnTo>
                  <a:lnTo>
                    <a:pt x="45" y="344"/>
                  </a:lnTo>
                  <a:lnTo>
                    <a:pt x="45" y="344"/>
                  </a:lnTo>
                  <a:lnTo>
                    <a:pt x="49" y="353"/>
                  </a:lnTo>
                  <a:lnTo>
                    <a:pt x="55" y="360"/>
                  </a:lnTo>
                  <a:lnTo>
                    <a:pt x="60" y="366"/>
                  </a:lnTo>
                  <a:lnTo>
                    <a:pt x="65" y="372"/>
                  </a:lnTo>
                  <a:lnTo>
                    <a:pt x="71" y="378"/>
                  </a:lnTo>
                  <a:lnTo>
                    <a:pt x="77" y="382"/>
                  </a:lnTo>
                  <a:lnTo>
                    <a:pt x="92" y="391"/>
                  </a:lnTo>
                  <a:lnTo>
                    <a:pt x="92" y="391"/>
                  </a:lnTo>
                  <a:lnTo>
                    <a:pt x="97" y="394"/>
                  </a:lnTo>
                  <a:lnTo>
                    <a:pt x="101" y="397"/>
                  </a:lnTo>
                  <a:lnTo>
                    <a:pt x="108" y="390"/>
                  </a:lnTo>
                  <a:lnTo>
                    <a:pt x="109" y="393"/>
                  </a:lnTo>
                  <a:lnTo>
                    <a:pt x="109" y="393"/>
                  </a:lnTo>
                  <a:lnTo>
                    <a:pt x="112" y="393"/>
                  </a:lnTo>
                  <a:lnTo>
                    <a:pt x="112" y="393"/>
                  </a:lnTo>
                  <a:lnTo>
                    <a:pt x="117" y="394"/>
                  </a:lnTo>
                  <a:lnTo>
                    <a:pt x="121" y="395"/>
                  </a:lnTo>
                  <a:lnTo>
                    <a:pt x="123" y="397"/>
                  </a:lnTo>
                  <a:lnTo>
                    <a:pt x="125" y="400"/>
                  </a:lnTo>
                  <a:lnTo>
                    <a:pt x="127" y="405"/>
                  </a:lnTo>
                  <a:lnTo>
                    <a:pt x="127" y="410"/>
                  </a:lnTo>
                  <a:lnTo>
                    <a:pt x="127" y="410"/>
                  </a:lnTo>
                  <a:lnTo>
                    <a:pt x="127" y="413"/>
                  </a:lnTo>
                  <a:lnTo>
                    <a:pt x="125" y="419"/>
                  </a:lnTo>
                  <a:lnTo>
                    <a:pt x="123" y="421"/>
                  </a:lnTo>
                  <a:lnTo>
                    <a:pt x="121" y="423"/>
                  </a:lnTo>
                  <a:lnTo>
                    <a:pt x="117" y="425"/>
                  </a:lnTo>
                  <a:lnTo>
                    <a:pt x="112" y="425"/>
                  </a:lnTo>
                  <a:lnTo>
                    <a:pt x="112" y="425"/>
                  </a:lnTo>
                  <a:lnTo>
                    <a:pt x="103" y="426"/>
                  </a:lnTo>
                  <a:lnTo>
                    <a:pt x="103" y="426"/>
                  </a:lnTo>
                  <a:lnTo>
                    <a:pt x="96" y="426"/>
                  </a:lnTo>
                  <a:lnTo>
                    <a:pt x="96" y="426"/>
                  </a:lnTo>
                  <a:close/>
                  <a:moveTo>
                    <a:pt x="819" y="29"/>
                  </a:moveTo>
                  <a:lnTo>
                    <a:pt x="819" y="29"/>
                  </a:lnTo>
                  <a:lnTo>
                    <a:pt x="805" y="31"/>
                  </a:lnTo>
                  <a:lnTo>
                    <a:pt x="788" y="32"/>
                  </a:lnTo>
                  <a:lnTo>
                    <a:pt x="771" y="34"/>
                  </a:lnTo>
                  <a:lnTo>
                    <a:pt x="754" y="37"/>
                  </a:lnTo>
                  <a:lnTo>
                    <a:pt x="736" y="41"/>
                  </a:lnTo>
                  <a:lnTo>
                    <a:pt x="717" y="46"/>
                  </a:lnTo>
                  <a:lnTo>
                    <a:pt x="675" y="58"/>
                  </a:lnTo>
                  <a:lnTo>
                    <a:pt x="675" y="58"/>
                  </a:lnTo>
                  <a:lnTo>
                    <a:pt x="659" y="65"/>
                  </a:lnTo>
                  <a:lnTo>
                    <a:pt x="643" y="72"/>
                  </a:lnTo>
                  <a:lnTo>
                    <a:pt x="628" y="80"/>
                  </a:lnTo>
                  <a:lnTo>
                    <a:pt x="613" y="90"/>
                  </a:lnTo>
                  <a:lnTo>
                    <a:pt x="599" y="101"/>
                  </a:lnTo>
                  <a:lnTo>
                    <a:pt x="586" y="113"/>
                  </a:lnTo>
                  <a:lnTo>
                    <a:pt x="572" y="127"/>
                  </a:lnTo>
                  <a:lnTo>
                    <a:pt x="559" y="142"/>
                  </a:lnTo>
                  <a:lnTo>
                    <a:pt x="550" y="152"/>
                  </a:lnTo>
                  <a:lnTo>
                    <a:pt x="562" y="160"/>
                  </a:lnTo>
                  <a:lnTo>
                    <a:pt x="562" y="160"/>
                  </a:lnTo>
                  <a:lnTo>
                    <a:pt x="582" y="174"/>
                  </a:lnTo>
                  <a:lnTo>
                    <a:pt x="602" y="190"/>
                  </a:lnTo>
                  <a:lnTo>
                    <a:pt x="602" y="190"/>
                  </a:lnTo>
                  <a:lnTo>
                    <a:pt x="632" y="213"/>
                  </a:lnTo>
                  <a:lnTo>
                    <a:pt x="648" y="224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88" y="246"/>
                  </a:lnTo>
                  <a:lnTo>
                    <a:pt x="704" y="255"/>
                  </a:lnTo>
                  <a:lnTo>
                    <a:pt x="723" y="264"/>
                  </a:lnTo>
                  <a:lnTo>
                    <a:pt x="744" y="272"/>
                  </a:lnTo>
                  <a:lnTo>
                    <a:pt x="765" y="279"/>
                  </a:lnTo>
                  <a:lnTo>
                    <a:pt x="787" y="286"/>
                  </a:lnTo>
                  <a:lnTo>
                    <a:pt x="797" y="288"/>
                  </a:lnTo>
                  <a:lnTo>
                    <a:pt x="808" y="289"/>
                  </a:lnTo>
                  <a:lnTo>
                    <a:pt x="808" y="289"/>
                  </a:lnTo>
                  <a:lnTo>
                    <a:pt x="834" y="291"/>
                  </a:lnTo>
                  <a:lnTo>
                    <a:pt x="859" y="292"/>
                  </a:lnTo>
                  <a:lnTo>
                    <a:pt x="859" y="292"/>
                  </a:lnTo>
                  <a:lnTo>
                    <a:pt x="882" y="291"/>
                  </a:lnTo>
                  <a:lnTo>
                    <a:pt x="903" y="289"/>
                  </a:lnTo>
                  <a:lnTo>
                    <a:pt x="922" y="285"/>
                  </a:lnTo>
                  <a:lnTo>
                    <a:pt x="940" y="279"/>
                  </a:lnTo>
                  <a:lnTo>
                    <a:pt x="955" y="273"/>
                  </a:lnTo>
                  <a:lnTo>
                    <a:pt x="970" y="265"/>
                  </a:lnTo>
                  <a:lnTo>
                    <a:pt x="983" y="255"/>
                  </a:lnTo>
                  <a:lnTo>
                    <a:pt x="994" y="243"/>
                  </a:lnTo>
                  <a:lnTo>
                    <a:pt x="994" y="243"/>
                  </a:lnTo>
                  <a:lnTo>
                    <a:pt x="1001" y="233"/>
                  </a:lnTo>
                  <a:lnTo>
                    <a:pt x="1007" y="222"/>
                  </a:lnTo>
                  <a:lnTo>
                    <a:pt x="1012" y="209"/>
                  </a:lnTo>
                  <a:lnTo>
                    <a:pt x="1016" y="197"/>
                  </a:lnTo>
                  <a:lnTo>
                    <a:pt x="1019" y="182"/>
                  </a:lnTo>
                  <a:lnTo>
                    <a:pt x="1021" y="169"/>
                  </a:lnTo>
                  <a:lnTo>
                    <a:pt x="1021" y="156"/>
                  </a:lnTo>
                  <a:lnTo>
                    <a:pt x="1020" y="142"/>
                  </a:lnTo>
                  <a:lnTo>
                    <a:pt x="1020" y="142"/>
                  </a:lnTo>
                  <a:lnTo>
                    <a:pt x="1019" y="134"/>
                  </a:lnTo>
                  <a:lnTo>
                    <a:pt x="1016" y="127"/>
                  </a:lnTo>
                  <a:lnTo>
                    <a:pt x="1014" y="119"/>
                  </a:lnTo>
                  <a:lnTo>
                    <a:pt x="1010" y="113"/>
                  </a:lnTo>
                  <a:lnTo>
                    <a:pt x="1007" y="107"/>
                  </a:lnTo>
                  <a:lnTo>
                    <a:pt x="1002" y="101"/>
                  </a:lnTo>
                  <a:lnTo>
                    <a:pt x="997" y="96"/>
                  </a:lnTo>
                  <a:lnTo>
                    <a:pt x="991" y="91"/>
                  </a:lnTo>
                  <a:lnTo>
                    <a:pt x="991" y="91"/>
                  </a:lnTo>
                  <a:lnTo>
                    <a:pt x="973" y="79"/>
                  </a:lnTo>
                  <a:lnTo>
                    <a:pt x="973" y="79"/>
                  </a:lnTo>
                  <a:lnTo>
                    <a:pt x="956" y="67"/>
                  </a:lnTo>
                  <a:lnTo>
                    <a:pt x="947" y="60"/>
                  </a:lnTo>
                  <a:lnTo>
                    <a:pt x="938" y="55"/>
                  </a:lnTo>
                  <a:lnTo>
                    <a:pt x="938" y="55"/>
                  </a:lnTo>
                  <a:lnTo>
                    <a:pt x="926" y="50"/>
                  </a:lnTo>
                  <a:lnTo>
                    <a:pt x="914" y="46"/>
                  </a:lnTo>
                  <a:lnTo>
                    <a:pt x="889" y="39"/>
                  </a:lnTo>
                  <a:lnTo>
                    <a:pt x="865" y="35"/>
                  </a:lnTo>
                  <a:lnTo>
                    <a:pt x="849" y="32"/>
                  </a:lnTo>
                  <a:lnTo>
                    <a:pt x="849" y="32"/>
                  </a:lnTo>
                  <a:lnTo>
                    <a:pt x="834" y="31"/>
                  </a:lnTo>
                  <a:lnTo>
                    <a:pt x="819" y="29"/>
                  </a:lnTo>
                  <a:lnTo>
                    <a:pt x="819" y="2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4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sp>
        <p:nvSpPr>
          <p:cNvPr id="666" name="椭圆 31"/>
          <p:cNvSpPr/>
          <p:nvPr/>
        </p:nvSpPr>
        <p:spPr>
          <a:xfrm rot="15654318">
            <a:off x="9449088" y="3330921"/>
            <a:ext cx="448644" cy="444170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</a:gdLst>
            <a:ahLst/>
            <a:cxnLst>
              <a:cxn ang="0">
                <a:pos x="connsiteX0-321" y="connsiteY0-322"/>
              </a:cxn>
              <a:cxn ang="0">
                <a:pos x="connsiteX1-323" y="connsiteY1-324"/>
              </a:cxn>
              <a:cxn ang="0">
                <a:pos x="connsiteX2-325" y="connsiteY2-326"/>
              </a:cxn>
              <a:cxn ang="0">
                <a:pos x="connsiteX3-327" y="connsiteY3-328"/>
              </a:cxn>
              <a:cxn ang="0">
                <a:pos x="connsiteX4-329" y="connsiteY4-330"/>
              </a:cxn>
              <a:cxn ang="0">
                <a:pos x="connsiteX5-331" y="connsiteY5-332"/>
              </a:cxn>
            </a:cxnLst>
            <a:rect l="l" t="t" r="r" b="b"/>
            <a:pathLst>
              <a:path w="660438" h="653852">
                <a:moveTo>
                  <a:pt x="128078" y="64927"/>
                </a:moveTo>
                <a:cubicBezTo>
                  <a:pt x="200406" y="22404"/>
                  <a:pt x="266694" y="-24807"/>
                  <a:pt x="410712" y="15051"/>
                </a:cubicBezTo>
                <a:cubicBezTo>
                  <a:pt x="554730" y="54909"/>
                  <a:pt x="671038" y="190221"/>
                  <a:pt x="659670" y="337329"/>
                </a:cubicBezTo>
                <a:cubicBezTo>
                  <a:pt x="648302" y="484437"/>
                  <a:pt x="512709" y="653852"/>
                  <a:pt x="331423" y="653852"/>
                </a:cubicBezTo>
                <a:cubicBezTo>
                  <a:pt x="150137" y="653852"/>
                  <a:pt x="14721" y="457153"/>
                  <a:pt x="3176" y="337329"/>
                </a:cubicBezTo>
                <a:cubicBezTo>
                  <a:pt x="-8369" y="217505"/>
                  <a:pt x="11590" y="209227"/>
                  <a:pt x="62645" y="134413"/>
                </a:cubicBezTo>
              </a:path>
            </a:pathLst>
          </a:custGeom>
          <a:solidFill>
            <a:schemeClr val="bg1"/>
          </a:solidFill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32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165" name="组合 164"/>
          <p:cNvGrpSpPr/>
          <p:nvPr/>
        </p:nvGrpSpPr>
        <p:grpSpPr>
          <a:xfrm>
            <a:off x="120974" y="113431"/>
            <a:ext cx="3409626" cy="923330"/>
            <a:chOff x="32074" y="151531"/>
            <a:chExt cx="3409626" cy="923330"/>
          </a:xfrm>
        </p:grpSpPr>
        <p:sp>
          <p:nvSpPr>
            <p:cNvPr id="166" name="文本框 165"/>
            <p:cNvSpPr txBox="1"/>
            <p:nvPr/>
          </p:nvSpPr>
          <p:spPr>
            <a:xfrm>
              <a:off x="32074" y="151531"/>
              <a:ext cx="113426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54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01</a:t>
              </a:r>
              <a:endParaRPr lang="zh-CN" altLang="en-US" sz="54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  <p:grpSp>
          <p:nvGrpSpPr>
            <p:cNvPr id="167" name="Group 4"/>
            <p:cNvGrpSpPr>
              <a:grpSpLocks noChangeAspect="1"/>
            </p:cNvGrpSpPr>
            <p:nvPr/>
          </p:nvGrpSpPr>
          <p:grpSpPr bwMode="auto">
            <a:xfrm>
              <a:off x="1039162" y="792485"/>
              <a:ext cx="2402538" cy="114300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169" name="Freeform 5"/>
              <p:cNvSpPr/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0" name="Freeform 6"/>
              <p:cNvSpPr/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1" name="Freeform 7"/>
              <p:cNvSpPr/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2" name="Freeform 8"/>
              <p:cNvSpPr/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3" name="Freeform 9"/>
              <p:cNvSpPr/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4" name="Freeform 10"/>
              <p:cNvSpPr/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5" name="Freeform 11"/>
              <p:cNvSpPr/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6" name="Freeform 12"/>
              <p:cNvSpPr/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7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8" name="Freeform 14"/>
              <p:cNvSpPr/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9" name="Freeform 15"/>
              <p:cNvSpPr/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0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1" name="Freeform 17"/>
              <p:cNvSpPr/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2" name="Freeform 18"/>
              <p:cNvSpPr/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3" name="Freeform 19"/>
              <p:cNvSpPr/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4" name="Freeform 20"/>
              <p:cNvSpPr/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5" name="Freeform 21"/>
              <p:cNvSpPr/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6" name="Freeform 22"/>
              <p:cNvSpPr/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7" name="Freeform 23"/>
              <p:cNvSpPr/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8" name="Freeform 24"/>
              <p:cNvSpPr/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9" name="Freeform 25"/>
              <p:cNvSpPr/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0" name="Freeform 26"/>
              <p:cNvSpPr/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1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2" name="Freeform 28"/>
              <p:cNvSpPr/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3" name="Freeform 29"/>
              <p:cNvSpPr/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4" name="Freeform 30"/>
              <p:cNvSpPr/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5" name="Freeform 31"/>
              <p:cNvSpPr/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6" name="Freeform 32"/>
              <p:cNvSpPr/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7" name="Freeform 33"/>
              <p:cNvSpPr/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8" name="Freeform 34"/>
              <p:cNvSpPr/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9" name="Freeform 35"/>
              <p:cNvSpPr/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0" name="Freeform 36"/>
              <p:cNvSpPr/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1" name="Freeform 37"/>
              <p:cNvSpPr/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2" name="Freeform 38"/>
              <p:cNvSpPr/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3" name="Freeform 39"/>
              <p:cNvSpPr/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4" name="Freeform 40"/>
              <p:cNvSpPr/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5" name="Freeform 41"/>
              <p:cNvSpPr/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6" name="Freeform 42"/>
              <p:cNvSpPr/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7" name="Freeform 43"/>
              <p:cNvSpPr/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8" name="Freeform 44"/>
              <p:cNvSpPr/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9" name="Freeform 45"/>
              <p:cNvSpPr/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0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1" name="Freeform 47"/>
              <p:cNvSpPr/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2" name="Freeform 48"/>
              <p:cNvSpPr/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3" name="Freeform 49"/>
              <p:cNvSpPr/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4" name="Freeform 50"/>
              <p:cNvSpPr/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5" name="Freeform 51"/>
              <p:cNvSpPr/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6" name="Freeform 52"/>
              <p:cNvSpPr/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7" name="Freeform 53"/>
              <p:cNvSpPr/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8" name="Freeform 54"/>
              <p:cNvSpPr/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9" name="Freeform 55"/>
              <p:cNvSpPr/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0" name="Freeform 56"/>
              <p:cNvSpPr/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168" name="矩形 167"/>
            <p:cNvSpPr/>
            <p:nvPr/>
          </p:nvSpPr>
          <p:spPr>
            <a:xfrm>
              <a:off x="1037004" y="383565"/>
              <a:ext cx="233910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400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这里可以是标题</a:t>
              </a:r>
              <a:endParaRPr lang="zh-CN" altLang="en-US" sz="2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/>
        </p:nvSpPr>
        <p:spPr>
          <a:xfrm>
            <a:off x="1433013" y="2402005"/>
            <a:ext cx="2292824" cy="1446663"/>
          </a:xfrm>
          <a:prstGeom prst="rect">
            <a:avLst/>
          </a:prstGeom>
          <a:blipFill>
            <a:blip r:embed="rId1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椭圆 31"/>
          <p:cNvSpPr/>
          <p:nvPr/>
        </p:nvSpPr>
        <p:spPr>
          <a:xfrm rot="16200000" flipV="1">
            <a:off x="1626591" y="1698000"/>
            <a:ext cx="1858218" cy="2855114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20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 useBgFill="1">
        <p:nvSpPr>
          <p:cNvPr id="3" name="椭圆 31"/>
          <p:cNvSpPr/>
          <p:nvPr/>
        </p:nvSpPr>
        <p:spPr>
          <a:xfrm rot="16200000" flipV="1">
            <a:off x="3435635" y="3490633"/>
            <a:ext cx="587088" cy="902048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20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3231947" y="3690317"/>
            <a:ext cx="96632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b="1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标题</a:t>
            </a:r>
            <a:endParaRPr lang="en-US" altLang="zh-CN" sz="28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818026" y="4277405"/>
            <a:ext cx="30653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zh-CN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6" name="Freeform 5"/>
          <p:cNvSpPr/>
          <p:nvPr/>
        </p:nvSpPr>
        <p:spPr bwMode="auto">
          <a:xfrm>
            <a:off x="1128142" y="4987604"/>
            <a:ext cx="2855116" cy="45719"/>
          </a:xfrm>
          <a:custGeom>
            <a:avLst/>
            <a:gdLst>
              <a:gd name="T0" fmla="*/ 1 w 2288"/>
              <a:gd name="T1" fmla="*/ 2 h 38"/>
              <a:gd name="T2" fmla="*/ 2 w 2288"/>
              <a:gd name="T3" fmla="*/ 6 h 38"/>
              <a:gd name="T4" fmla="*/ 152 w 2288"/>
              <a:gd name="T5" fmla="*/ 19 h 38"/>
              <a:gd name="T6" fmla="*/ 199 w 2288"/>
              <a:gd name="T7" fmla="*/ 17 h 38"/>
              <a:gd name="T8" fmla="*/ 566 w 2288"/>
              <a:gd name="T9" fmla="*/ 25 h 38"/>
              <a:gd name="T10" fmla="*/ 710 w 2288"/>
              <a:gd name="T11" fmla="*/ 29 h 38"/>
              <a:gd name="T12" fmla="*/ 1040 w 2288"/>
              <a:gd name="T13" fmla="*/ 31 h 38"/>
              <a:gd name="T14" fmla="*/ 1426 w 2288"/>
              <a:gd name="T15" fmla="*/ 34 h 38"/>
              <a:gd name="T16" fmla="*/ 1706 w 2288"/>
              <a:gd name="T17" fmla="*/ 35 h 38"/>
              <a:gd name="T18" fmla="*/ 1898 w 2288"/>
              <a:gd name="T19" fmla="*/ 34 h 38"/>
              <a:gd name="T20" fmla="*/ 2020 w 2288"/>
              <a:gd name="T21" fmla="*/ 31 h 38"/>
              <a:gd name="T22" fmla="*/ 2182 w 2288"/>
              <a:gd name="T23" fmla="*/ 29 h 38"/>
              <a:gd name="T24" fmla="*/ 2210 w 2288"/>
              <a:gd name="T25" fmla="*/ 31 h 38"/>
              <a:gd name="T26" fmla="*/ 2286 w 2288"/>
              <a:gd name="T27" fmla="*/ 28 h 38"/>
              <a:gd name="T28" fmla="*/ 2287 w 2288"/>
              <a:gd name="T29" fmla="*/ 24 h 38"/>
              <a:gd name="T30" fmla="*/ 2283 w 2288"/>
              <a:gd name="T31" fmla="*/ 23 h 38"/>
              <a:gd name="T32" fmla="*/ 2210 w 2288"/>
              <a:gd name="T33" fmla="*/ 25 h 38"/>
              <a:gd name="T34" fmla="*/ 2183 w 2288"/>
              <a:gd name="T35" fmla="*/ 23 h 38"/>
              <a:gd name="T36" fmla="*/ 2020 w 2288"/>
              <a:gd name="T37" fmla="*/ 25 h 38"/>
              <a:gd name="T38" fmla="*/ 1898 w 2288"/>
              <a:gd name="T39" fmla="*/ 28 h 38"/>
              <a:gd name="T40" fmla="*/ 1706 w 2288"/>
              <a:gd name="T41" fmla="*/ 29 h 38"/>
              <a:gd name="T42" fmla="*/ 1426 w 2288"/>
              <a:gd name="T43" fmla="*/ 28 h 38"/>
              <a:gd name="T44" fmla="*/ 1040 w 2288"/>
              <a:gd name="T45" fmla="*/ 25 h 38"/>
              <a:gd name="T46" fmla="*/ 710 w 2288"/>
              <a:gd name="T47" fmla="*/ 23 h 38"/>
              <a:gd name="T48" fmla="*/ 567 w 2288"/>
              <a:gd name="T49" fmla="*/ 19 h 38"/>
              <a:gd name="T50" fmla="*/ 199 w 2288"/>
              <a:gd name="T51" fmla="*/ 11 h 38"/>
              <a:gd name="T52" fmla="*/ 152 w 2288"/>
              <a:gd name="T53" fmla="*/ 13 h 38"/>
              <a:gd name="T54" fmla="*/ 5 w 2288"/>
              <a:gd name="T55" fmla="*/ 1 h 38"/>
              <a:gd name="T56" fmla="*/ 1 w 2288"/>
              <a:gd name="T5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288" h="38">
                <a:moveTo>
                  <a:pt x="1" y="2"/>
                </a:moveTo>
                <a:cubicBezTo>
                  <a:pt x="0" y="3"/>
                  <a:pt x="1" y="5"/>
                  <a:pt x="2" y="6"/>
                </a:cubicBezTo>
                <a:cubicBezTo>
                  <a:pt x="39" y="25"/>
                  <a:pt x="99" y="22"/>
                  <a:pt x="152" y="19"/>
                </a:cubicBezTo>
                <a:cubicBezTo>
                  <a:pt x="169" y="18"/>
                  <a:pt x="185" y="17"/>
                  <a:pt x="199" y="17"/>
                </a:cubicBezTo>
                <a:cubicBezTo>
                  <a:pt x="322" y="17"/>
                  <a:pt x="446" y="21"/>
                  <a:pt x="566" y="25"/>
                </a:cubicBezTo>
                <a:cubicBezTo>
                  <a:pt x="710" y="29"/>
                  <a:pt x="710" y="29"/>
                  <a:pt x="710" y="29"/>
                </a:cubicBezTo>
                <a:cubicBezTo>
                  <a:pt x="820" y="32"/>
                  <a:pt x="932" y="31"/>
                  <a:pt x="1040" y="31"/>
                </a:cubicBezTo>
                <a:cubicBezTo>
                  <a:pt x="1167" y="30"/>
                  <a:pt x="1297" y="29"/>
                  <a:pt x="1426" y="34"/>
                </a:cubicBezTo>
                <a:cubicBezTo>
                  <a:pt x="1519" y="37"/>
                  <a:pt x="1614" y="36"/>
                  <a:pt x="1706" y="35"/>
                </a:cubicBezTo>
                <a:cubicBezTo>
                  <a:pt x="1769" y="34"/>
                  <a:pt x="1834" y="34"/>
                  <a:pt x="1898" y="34"/>
                </a:cubicBezTo>
                <a:cubicBezTo>
                  <a:pt x="1939" y="35"/>
                  <a:pt x="1980" y="33"/>
                  <a:pt x="2020" y="31"/>
                </a:cubicBezTo>
                <a:cubicBezTo>
                  <a:pt x="2073" y="28"/>
                  <a:pt x="2128" y="26"/>
                  <a:pt x="2182" y="29"/>
                </a:cubicBezTo>
                <a:cubicBezTo>
                  <a:pt x="2191" y="29"/>
                  <a:pt x="2200" y="30"/>
                  <a:pt x="2210" y="31"/>
                </a:cubicBezTo>
                <a:cubicBezTo>
                  <a:pt x="2236" y="34"/>
                  <a:pt x="2266" y="38"/>
                  <a:pt x="2286" y="28"/>
                </a:cubicBezTo>
                <a:cubicBezTo>
                  <a:pt x="2287" y="28"/>
                  <a:pt x="2288" y="26"/>
                  <a:pt x="2287" y="24"/>
                </a:cubicBezTo>
                <a:cubicBezTo>
                  <a:pt x="2286" y="23"/>
                  <a:pt x="2285" y="22"/>
                  <a:pt x="2283" y="23"/>
                </a:cubicBezTo>
                <a:cubicBezTo>
                  <a:pt x="2265" y="32"/>
                  <a:pt x="2236" y="28"/>
                  <a:pt x="2210" y="25"/>
                </a:cubicBezTo>
                <a:cubicBezTo>
                  <a:pt x="2200" y="24"/>
                  <a:pt x="2191" y="23"/>
                  <a:pt x="2183" y="23"/>
                </a:cubicBezTo>
                <a:cubicBezTo>
                  <a:pt x="2128" y="20"/>
                  <a:pt x="2073" y="22"/>
                  <a:pt x="2020" y="25"/>
                </a:cubicBezTo>
                <a:cubicBezTo>
                  <a:pt x="1980" y="27"/>
                  <a:pt x="1938" y="29"/>
                  <a:pt x="1898" y="28"/>
                </a:cubicBezTo>
                <a:cubicBezTo>
                  <a:pt x="1834" y="28"/>
                  <a:pt x="1769" y="28"/>
                  <a:pt x="1706" y="29"/>
                </a:cubicBezTo>
                <a:cubicBezTo>
                  <a:pt x="1614" y="30"/>
                  <a:pt x="1519" y="32"/>
                  <a:pt x="1426" y="28"/>
                </a:cubicBezTo>
                <a:cubicBezTo>
                  <a:pt x="1297" y="23"/>
                  <a:pt x="1167" y="24"/>
                  <a:pt x="1040" y="25"/>
                </a:cubicBezTo>
                <a:cubicBezTo>
                  <a:pt x="932" y="25"/>
                  <a:pt x="820" y="26"/>
                  <a:pt x="710" y="23"/>
                </a:cubicBezTo>
                <a:cubicBezTo>
                  <a:pt x="567" y="19"/>
                  <a:pt x="567" y="19"/>
                  <a:pt x="567" y="19"/>
                </a:cubicBezTo>
                <a:cubicBezTo>
                  <a:pt x="446" y="15"/>
                  <a:pt x="322" y="11"/>
                  <a:pt x="199" y="11"/>
                </a:cubicBezTo>
                <a:cubicBezTo>
                  <a:pt x="185" y="11"/>
                  <a:pt x="169" y="12"/>
                  <a:pt x="152" y="13"/>
                </a:cubicBezTo>
                <a:cubicBezTo>
                  <a:pt x="100" y="16"/>
                  <a:pt x="40" y="19"/>
                  <a:pt x="5" y="1"/>
                </a:cubicBezTo>
                <a:cubicBezTo>
                  <a:pt x="4" y="0"/>
                  <a:pt x="2" y="0"/>
                  <a:pt x="1" y="2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4920726" y="2429300"/>
            <a:ext cx="2292824" cy="1446663"/>
          </a:xfrm>
          <a:prstGeom prst="rect">
            <a:avLst/>
          </a:prstGeom>
          <a:blipFill>
            <a:blip r:embed="rId1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31"/>
          <p:cNvSpPr/>
          <p:nvPr/>
        </p:nvSpPr>
        <p:spPr>
          <a:xfrm rot="16200000" flipV="1">
            <a:off x="5114304" y="1725295"/>
            <a:ext cx="1858218" cy="2855114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20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 useBgFill="1">
        <p:nvSpPr>
          <p:cNvPr id="10" name="椭圆 31"/>
          <p:cNvSpPr/>
          <p:nvPr/>
        </p:nvSpPr>
        <p:spPr>
          <a:xfrm rot="16200000" flipV="1">
            <a:off x="6923348" y="3517928"/>
            <a:ext cx="587088" cy="902048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20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1" name="文本框 10"/>
          <p:cNvSpPr txBox="1"/>
          <p:nvPr/>
        </p:nvSpPr>
        <p:spPr>
          <a:xfrm>
            <a:off x="6719660" y="3717612"/>
            <a:ext cx="96632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b="1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标题</a:t>
            </a:r>
            <a:endParaRPr lang="en-US" altLang="zh-CN" sz="28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4305739" y="4304700"/>
            <a:ext cx="30653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zh-CN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3" name="Freeform 5"/>
          <p:cNvSpPr/>
          <p:nvPr/>
        </p:nvSpPr>
        <p:spPr bwMode="auto">
          <a:xfrm>
            <a:off x="4615855" y="5014899"/>
            <a:ext cx="2855116" cy="45719"/>
          </a:xfrm>
          <a:custGeom>
            <a:avLst/>
            <a:gdLst>
              <a:gd name="T0" fmla="*/ 1 w 2288"/>
              <a:gd name="T1" fmla="*/ 2 h 38"/>
              <a:gd name="T2" fmla="*/ 2 w 2288"/>
              <a:gd name="T3" fmla="*/ 6 h 38"/>
              <a:gd name="T4" fmla="*/ 152 w 2288"/>
              <a:gd name="T5" fmla="*/ 19 h 38"/>
              <a:gd name="T6" fmla="*/ 199 w 2288"/>
              <a:gd name="T7" fmla="*/ 17 h 38"/>
              <a:gd name="T8" fmla="*/ 566 w 2288"/>
              <a:gd name="T9" fmla="*/ 25 h 38"/>
              <a:gd name="T10" fmla="*/ 710 w 2288"/>
              <a:gd name="T11" fmla="*/ 29 h 38"/>
              <a:gd name="T12" fmla="*/ 1040 w 2288"/>
              <a:gd name="T13" fmla="*/ 31 h 38"/>
              <a:gd name="T14" fmla="*/ 1426 w 2288"/>
              <a:gd name="T15" fmla="*/ 34 h 38"/>
              <a:gd name="T16" fmla="*/ 1706 w 2288"/>
              <a:gd name="T17" fmla="*/ 35 h 38"/>
              <a:gd name="T18" fmla="*/ 1898 w 2288"/>
              <a:gd name="T19" fmla="*/ 34 h 38"/>
              <a:gd name="T20" fmla="*/ 2020 w 2288"/>
              <a:gd name="T21" fmla="*/ 31 h 38"/>
              <a:gd name="T22" fmla="*/ 2182 w 2288"/>
              <a:gd name="T23" fmla="*/ 29 h 38"/>
              <a:gd name="T24" fmla="*/ 2210 w 2288"/>
              <a:gd name="T25" fmla="*/ 31 h 38"/>
              <a:gd name="T26" fmla="*/ 2286 w 2288"/>
              <a:gd name="T27" fmla="*/ 28 h 38"/>
              <a:gd name="T28" fmla="*/ 2287 w 2288"/>
              <a:gd name="T29" fmla="*/ 24 h 38"/>
              <a:gd name="T30" fmla="*/ 2283 w 2288"/>
              <a:gd name="T31" fmla="*/ 23 h 38"/>
              <a:gd name="T32" fmla="*/ 2210 w 2288"/>
              <a:gd name="T33" fmla="*/ 25 h 38"/>
              <a:gd name="T34" fmla="*/ 2183 w 2288"/>
              <a:gd name="T35" fmla="*/ 23 h 38"/>
              <a:gd name="T36" fmla="*/ 2020 w 2288"/>
              <a:gd name="T37" fmla="*/ 25 h 38"/>
              <a:gd name="T38" fmla="*/ 1898 w 2288"/>
              <a:gd name="T39" fmla="*/ 28 h 38"/>
              <a:gd name="T40" fmla="*/ 1706 w 2288"/>
              <a:gd name="T41" fmla="*/ 29 h 38"/>
              <a:gd name="T42" fmla="*/ 1426 w 2288"/>
              <a:gd name="T43" fmla="*/ 28 h 38"/>
              <a:gd name="T44" fmla="*/ 1040 w 2288"/>
              <a:gd name="T45" fmla="*/ 25 h 38"/>
              <a:gd name="T46" fmla="*/ 710 w 2288"/>
              <a:gd name="T47" fmla="*/ 23 h 38"/>
              <a:gd name="T48" fmla="*/ 567 w 2288"/>
              <a:gd name="T49" fmla="*/ 19 h 38"/>
              <a:gd name="T50" fmla="*/ 199 w 2288"/>
              <a:gd name="T51" fmla="*/ 11 h 38"/>
              <a:gd name="T52" fmla="*/ 152 w 2288"/>
              <a:gd name="T53" fmla="*/ 13 h 38"/>
              <a:gd name="T54" fmla="*/ 5 w 2288"/>
              <a:gd name="T55" fmla="*/ 1 h 38"/>
              <a:gd name="T56" fmla="*/ 1 w 2288"/>
              <a:gd name="T5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288" h="38">
                <a:moveTo>
                  <a:pt x="1" y="2"/>
                </a:moveTo>
                <a:cubicBezTo>
                  <a:pt x="0" y="3"/>
                  <a:pt x="1" y="5"/>
                  <a:pt x="2" y="6"/>
                </a:cubicBezTo>
                <a:cubicBezTo>
                  <a:pt x="39" y="25"/>
                  <a:pt x="99" y="22"/>
                  <a:pt x="152" y="19"/>
                </a:cubicBezTo>
                <a:cubicBezTo>
                  <a:pt x="169" y="18"/>
                  <a:pt x="185" y="17"/>
                  <a:pt x="199" y="17"/>
                </a:cubicBezTo>
                <a:cubicBezTo>
                  <a:pt x="322" y="17"/>
                  <a:pt x="446" y="21"/>
                  <a:pt x="566" y="25"/>
                </a:cubicBezTo>
                <a:cubicBezTo>
                  <a:pt x="710" y="29"/>
                  <a:pt x="710" y="29"/>
                  <a:pt x="710" y="29"/>
                </a:cubicBezTo>
                <a:cubicBezTo>
                  <a:pt x="820" y="32"/>
                  <a:pt x="932" y="31"/>
                  <a:pt x="1040" y="31"/>
                </a:cubicBezTo>
                <a:cubicBezTo>
                  <a:pt x="1167" y="30"/>
                  <a:pt x="1297" y="29"/>
                  <a:pt x="1426" y="34"/>
                </a:cubicBezTo>
                <a:cubicBezTo>
                  <a:pt x="1519" y="37"/>
                  <a:pt x="1614" y="36"/>
                  <a:pt x="1706" y="35"/>
                </a:cubicBezTo>
                <a:cubicBezTo>
                  <a:pt x="1769" y="34"/>
                  <a:pt x="1834" y="34"/>
                  <a:pt x="1898" y="34"/>
                </a:cubicBezTo>
                <a:cubicBezTo>
                  <a:pt x="1939" y="35"/>
                  <a:pt x="1980" y="33"/>
                  <a:pt x="2020" y="31"/>
                </a:cubicBezTo>
                <a:cubicBezTo>
                  <a:pt x="2073" y="28"/>
                  <a:pt x="2128" y="26"/>
                  <a:pt x="2182" y="29"/>
                </a:cubicBezTo>
                <a:cubicBezTo>
                  <a:pt x="2191" y="29"/>
                  <a:pt x="2200" y="30"/>
                  <a:pt x="2210" y="31"/>
                </a:cubicBezTo>
                <a:cubicBezTo>
                  <a:pt x="2236" y="34"/>
                  <a:pt x="2266" y="38"/>
                  <a:pt x="2286" y="28"/>
                </a:cubicBezTo>
                <a:cubicBezTo>
                  <a:pt x="2287" y="28"/>
                  <a:pt x="2288" y="26"/>
                  <a:pt x="2287" y="24"/>
                </a:cubicBezTo>
                <a:cubicBezTo>
                  <a:pt x="2286" y="23"/>
                  <a:pt x="2285" y="22"/>
                  <a:pt x="2283" y="23"/>
                </a:cubicBezTo>
                <a:cubicBezTo>
                  <a:pt x="2265" y="32"/>
                  <a:pt x="2236" y="28"/>
                  <a:pt x="2210" y="25"/>
                </a:cubicBezTo>
                <a:cubicBezTo>
                  <a:pt x="2200" y="24"/>
                  <a:pt x="2191" y="23"/>
                  <a:pt x="2183" y="23"/>
                </a:cubicBezTo>
                <a:cubicBezTo>
                  <a:pt x="2128" y="20"/>
                  <a:pt x="2073" y="22"/>
                  <a:pt x="2020" y="25"/>
                </a:cubicBezTo>
                <a:cubicBezTo>
                  <a:pt x="1980" y="27"/>
                  <a:pt x="1938" y="29"/>
                  <a:pt x="1898" y="28"/>
                </a:cubicBezTo>
                <a:cubicBezTo>
                  <a:pt x="1834" y="28"/>
                  <a:pt x="1769" y="28"/>
                  <a:pt x="1706" y="29"/>
                </a:cubicBezTo>
                <a:cubicBezTo>
                  <a:pt x="1614" y="30"/>
                  <a:pt x="1519" y="32"/>
                  <a:pt x="1426" y="28"/>
                </a:cubicBezTo>
                <a:cubicBezTo>
                  <a:pt x="1297" y="23"/>
                  <a:pt x="1167" y="24"/>
                  <a:pt x="1040" y="25"/>
                </a:cubicBezTo>
                <a:cubicBezTo>
                  <a:pt x="932" y="25"/>
                  <a:pt x="820" y="26"/>
                  <a:pt x="710" y="23"/>
                </a:cubicBezTo>
                <a:cubicBezTo>
                  <a:pt x="567" y="19"/>
                  <a:pt x="567" y="19"/>
                  <a:pt x="567" y="19"/>
                </a:cubicBezTo>
                <a:cubicBezTo>
                  <a:pt x="446" y="15"/>
                  <a:pt x="322" y="11"/>
                  <a:pt x="199" y="11"/>
                </a:cubicBezTo>
                <a:cubicBezTo>
                  <a:pt x="185" y="11"/>
                  <a:pt x="169" y="12"/>
                  <a:pt x="152" y="13"/>
                </a:cubicBezTo>
                <a:cubicBezTo>
                  <a:pt x="100" y="16"/>
                  <a:pt x="40" y="19"/>
                  <a:pt x="5" y="1"/>
                </a:cubicBezTo>
                <a:cubicBezTo>
                  <a:pt x="4" y="0"/>
                  <a:pt x="2" y="0"/>
                  <a:pt x="1" y="2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8408440" y="2429300"/>
            <a:ext cx="2292824" cy="1446663"/>
          </a:xfrm>
          <a:prstGeom prst="rect">
            <a:avLst/>
          </a:prstGeom>
          <a:blipFill>
            <a:blip r:embed="rId1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31"/>
          <p:cNvSpPr/>
          <p:nvPr/>
        </p:nvSpPr>
        <p:spPr>
          <a:xfrm rot="16200000" flipV="1">
            <a:off x="8602018" y="1725295"/>
            <a:ext cx="1858218" cy="2855114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20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 useBgFill="1">
        <p:nvSpPr>
          <p:cNvPr id="16" name="椭圆 31"/>
          <p:cNvSpPr/>
          <p:nvPr/>
        </p:nvSpPr>
        <p:spPr>
          <a:xfrm rot="16200000" flipV="1">
            <a:off x="10411062" y="3517928"/>
            <a:ext cx="587088" cy="902048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20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7" name="文本框 16"/>
          <p:cNvSpPr txBox="1"/>
          <p:nvPr/>
        </p:nvSpPr>
        <p:spPr>
          <a:xfrm>
            <a:off x="10207374" y="3717612"/>
            <a:ext cx="96632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b="1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标题</a:t>
            </a:r>
            <a:endParaRPr lang="en-US" altLang="zh-CN" sz="28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7793453" y="4304700"/>
            <a:ext cx="30653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zh-CN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9" name="Freeform 5"/>
          <p:cNvSpPr/>
          <p:nvPr/>
        </p:nvSpPr>
        <p:spPr bwMode="auto">
          <a:xfrm>
            <a:off x="8103569" y="5014899"/>
            <a:ext cx="2855116" cy="45719"/>
          </a:xfrm>
          <a:custGeom>
            <a:avLst/>
            <a:gdLst>
              <a:gd name="T0" fmla="*/ 1 w 2288"/>
              <a:gd name="T1" fmla="*/ 2 h 38"/>
              <a:gd name="T2" fmla="*/ 2 w 2288"/>
              <a:gd name="T3" fmla="*/ 6 h 38"/>
              <a:gd name="T4" fmla="*/ 152 w 2288"/>
              <a:gd name="T5" fmla="*/ 19 h 38"/>
              <a:gd name="T6" fmla="*/ 199 w 2288"/>
              <a:gd name="T7" fmla="*/ 17 h 38"/>
              <a:gd name="T8" fmla="*/ 566 w 2288"/>
              <a:gd name="T9" fmla="*/ 25 h 38"/>
              <a:gd name="T10" fmla="*/ 710 w 2288"/>
              <a:gd name="T11" fmla="*/ 29 h 38"/>
              <a:gd name="T12" fmla="*/ 1040 w 2288"/>
              <a:gd name="T13" fmla="*/ 31 h 38"/>
              <a:gd name="T14" fmla="*/ 1426 w 2288"/>
              <a:gd name="T15" fmla="*/ 34 h 38"/>
              <a:gd name="T16" fmla="*/ 1706 w 2288"/>
              <a:gd name="T17" fmla="*/ 35 h 38"/>
              <a:gd name="T18" fmla="*/ 1898 w 2288"/>
              <a:gd name="T19" fmla="*/ 34 h 38"/>
              <a:gd name="T20" fmla="*/ 2020 w 2288"/>
              <a:gd name="T21" fmla="*/ 31 h 38"/>
              <a:gd name="T22" fmla="*/ 2182 w 2288"/>
              <a:gd name="T23" fmla="*/ 29 h 38"/>
              <a:gd name="T24" fmla="*/ 2210 w 2288"/>
              <a:gd name="T25" fmla="*/ 31 h 38"/>
              <a:gd name="T26" fmla="*/ 2286 w 2288"/>
              <a:gd name="T27" fmla="*/ 28 h 38"/>
              <a:gd name="T28" fmla="*/ 2287 w 2288"/>
              <a:gd name="T29" fmla="*/ 24 h 38"/>
              <a:gd name="T30" fmla="*/ 2283 w 2288"/>
              <a:gd name="T31" fmla="*/ 23 h 38"/>
              <a:gd name="T32" fmla="*/ 2210 w 2288"/>
              <a:gd name="T33" fmla="*/ 25 h 38"/>
              <a:gd name="T34" fmla="*/ 2183 w 2288"/>
              <a:gd name="T35" fmla="*/ 23 h 38"/>
              <a:gd name="T36" fmla="*/ 2020 w 2288"/>
              <a:gd name="T37" fmla="*/ 25 h 38"/>
              <a:gd name="T38" fmla="*/ 1898 w 2288"/>
              <a:gd name="T39" fmla="*/ 28 h 38"/>
              <a:gd name="T40" fmla="*/ 1706 w 2288"/>
              <a:gd name="T41" fmla="*/ 29 h 38"/>
              <a:gd name="T42" fmla="*/ 1426 w 2288"/>
              <a:gd name="T43" fmla="*/ 28 h 38"/>
              <a:gd name="T44" fmla="*/ 1040 w 2288"/>
              <a:gd name="T45" fmla="*/ 25 h 38"/>
              <a:gd name="T46" fmla="*/ 710 w 2288"/>
              <a:gd name="T47" fmla="*/ 23 h 38"/>
              <a:gd name="T48" fmla="*/ 567 w 2288"/>
              <a:gd name="T49" fmla="*/ 19 h 38"/>
              <a:gd name="T50" fmla="*/ 199 w 2288"/>
              <a:gd name="T51" fmla="*/ 11 h 38"/>
              <a:gd name="T52" fmla="*/ 152 w 2288"/>
              <a:gd name="T53" fmla="*/ 13 h 38"/>
              <a:gd name="T54" fmla="*/ 5 w 2288"/>
              <a:gd name="T55" fmla="*/ 1 h 38"/>
              <a:gd name="T56" fmla="*/ 1 w 2288"/>
              <a:gd name="T5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288" h="38">
                <a:moveTo>
                  <a:pt x="1" y="2"/>
                </a:moveTo>
                <a:cubicBezTo>
                  <a:pt x="0" y="3"/>
                  <a:pt x="1" y="5"/>
                  <a:pt x="2" y="6"/>
                </a:cubicBezTo>
                <a:cubicBezTo>
                  <a:pt x="39" y="25"/>
                  <a:pt x="99" y="22"/>
                  <a:pt x="152" y="19"/>
                </a:cubicBezTo>
                <a:cubicBezTo>
                  <a:pt x="169" y="18"/>
                  <a:pt x="185" y="17"/>
                  <a:pt x="199" y="17"/>
                </a:cubicBezTo>
                <a:cubicBezTo>
                  <a:pt x="322" y="17"/>
                  <a:pt x="446" y="21"/>
                  <a:pt x="566" y="25"/>
                </a:cubicBezTo>
                <a:cubicBezTo>
                  <a:pt x="710" y="29"/>
                  <a:pt x="710" y="29"/>
                  <a:pt x="710" y="29"/>
                </a:cubicBezTo>
                <a:cubicBezTo>
                  <a:pt x="820" y="32"/>
                  <a:pt x="932" y="31"/>
                  <a:pt x="1040" y="31"/>
                </a:cubicBezTo>
                <a:cubicBezTo>
                  <a:pt x="1167" y="30"/>
                  <a:pt x="1297" y="29"/>
                  <a:pt x="1426" y="34"/>
                </a:cubicBezTo>
                <a:cubicBezTo>
                  <a:pt x="1519" y="37"/>
                  <a:pt x="1614" y="36"/>
                  <a:pt x="1706" y="35"/>
                </a:cubicBezTo>
                <a:cubicBezTo>
                  <a:pt x="1769" y="34"/>
                  <a:pt x="1834" y="34"/>
                  <a:pt x="1898" y="34"/>
                </a:cubicBezTo>
                <a:cubicBezTo>
                  <a:pt x="1939" y="35"/>
                  <a:pt x="1980" y="33"/>
                  <a:pt x="2020" y="31"/>
                </a:cubicBezTo>
                <a:cubicBezTo>
                  <a:pt x="2073" y="28"/>
                  <a:pt x="2128" y="26"/>
                  <a:pt x="2182" y="29"/>
                </a:cubicBezTo>
                <a:cubicBezTo>
                  <a:pt x="2191" y="29"/>
                  <a:pt x="2200" y="30"/>
                  <a:pt x="2210" y="31"/>
                </a:cubicBezTo>
                <a:cubicBezTo>
                  <a:pt x="2236" y="34"/>
                  <a:pt x="2266" y="38"/>
                  <a:pt x="2286" y="28"/>
                </a:cubicBezTo>
                <a:cubicBezTo>
                  <a:pt x="2287" y="28"/>
                  <a:pt x="2288" y="26"/>
                  <a:pt x="2287" y="24"/>
                </a:cubicBezTo>
                <a:cubicBezTo>
                  <a:pt x="2286" y="23"/>
                  <a:pt x="2285" y="22"/>
                  <a:pt x="2283" y="23"/>
                </a:cubicBezTo>
                <a:cubicBezTo>
                  <a:pt x="2265" y="32"/>
                  <a:pt x="2236" y="28"/>
                  <a:pt x="2210" y="25"/>
                </a:cubicBezTo>
                <a:cubicBezTo>
                  <a:pt x="2200" y="24"/>
                  <a:pt x="2191" y="23"/>
                  <a:pt x="2183" y="23"/>
                </a:cubicBezTo>
                <a:cubicBezTo>
                  <a:pt x="2128" y="20"/>
                  <a:pt x="2073" y="22"/>
                  <a:pt x="2020" y="25"/>
                </a:cubicBezTo>
                <a:cubicBezTo>
                  <a:pt x="1980" y="27"/>
                  <a:pt x="1938" y="29"/>
                  <a:pt x="1898" y="28"/>
                </a:cubicBezTo>
                <a:cubicBezTo>
                  <a:pt x="1834" y="28"/>
                  <a:pt x="1769" y="28"/>
                  <a:pt x="1706" y="29"/>
                </a:cubicBezTo>
                <a:cubicBezTo>
                  <a:pt x="1614" y="30"/>
                  <a:pt x="1519" y="32"/>
                  <a:pt x="1426" y="28"/>
                </a:cubicBezTo>
                <a:cubicBezTo>
                  <a:pt x="1297" y="23"/>
                  <a:pt x="1167" y="24"/>
                  <a:pt x="1040" y="25"/>
                </a:cubicBezTo>
                <a:cubicBezTo>
                  <a:pt x="932" y="25"/>
                  <a:pt x="820" y="26"/>
                  <a:pt x="710" y="23"/>
                </a:cubicBezTo>
                <a:cubicBezTo>
                  <a:pt x="567" y="19"/>
                  <a:pt x="567" y="19"/>
                  <a:pt x="567" y="19"/>
                </a:cubicBezTo>
                <a:cubicBezTo>
                  <a:pt x="446" y="15"/>
                  <a:pt x="322" y="11"/>
                  <a:pt x="199" y="11"/>
                </a:cubicBezTo>
                <a:cubicBezTo>
                  <a:pt x="185" y="11"/>
                  <a:pt x="169" y="12"/>
                  <a:pt x="152" y="13"/>
                </a:cubicBezTo>
                <a:cubicBezTo>
                  <a:pt x="100" y="16"/>
                  <a:pt x="40" y="19"/>
                  <a:pt x="5" y="1"/>
                </a:cubicBezTo>
                <a:cubicBezTo>
                  <a:pt x="4" y="0"/>
                  <a:pt x="2" y="0"/>
                  <a:pt x="1" y="2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grpSp>
        <p:nvGrpSpPr>
          <p:cNvPr id="24" name="组合 23"/>
          <p:cNvGrpSpPr/>
          <p:nvPr/>
        </p:nvGrpSpPr>
        <p:grpSpPr>
          <a:xfrm>
            <a:off x="120974" y="113431"/>
            <a:ext cx="3409626" cy="923330"/>
            <a:chOff x="32074" y="151531"/>
            <a:chExt cx="3409626" cy="923330"/>
          </a:xfrm>
        </p:grpSpPr>
        <p:sp>
          <p:nvSpPr>
            <p:cNvPr id="25" name="文本框 24"/>
            <p:cNvSpPr txBox="1"/>
            <p:nvPr/>
          </p:nvSpPr>
          <p:spPr>
            <a:xfrm>
              <a:off x="32074" y="151531"/>
              <a:ext cx="113426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54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01</a:t>
              </a:r>
              <a:endParaRPr lang="zh-CN" altLang="en-US" sz="54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  <p:grpSp>
          <p:nvGrpSpPr>
            <p:cNvPr id="26" name="Group 4"/>
            <p:cNvGrpSpPr>
              <a:grpSpLocks noChangeAspect="1"/>
            </p:cNvGrpSpPr>
            <p:nvPr/>
          </p:nvGrpSpPr>
          <p:grpSpPr bwMode="auto">
            <a:xfrm>
              <a:off x="1039162" y="792485"/>
              <a:ext cx="2402538" cy="114300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28" name="Freeform 5"/>
              <p:cNvSpPr/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9" name="Freeform 6"/>
              <p:cNvSpPr/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0" name="Freeform 7"/>
              <p:cNvSpPr/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1" name="Freeform 8"/>
              <p:cNvSpPr/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2" name="Freeform 9"/>
              <p:cNvSpPr/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3" name="Freeform 10"/>
              <p:cNvSpPr/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4" name="Freeform 11"/>
              <p:cNvSpPr/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5" name="Freeform 12"/>
              <p:cNvSpPr/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6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7" name="Freeform 14"/>
              <p:cNvSpPr/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8" name="Freeform 15"/>
              <p:cNvSpPr/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9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0" name="Freeform 17"/>
              <p:cNvSpPr/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1" name="Freeform 18"/>
              <p:cNvSpPr/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2" name="Freeform 19"/>
              <p:cNvSpPr/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3" name="Freeform 20"/>
              <p:cNvSpPr/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4" name="Freeform 21"/>
              <p:cNvSpPr/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5" name="Freeform 22"/>
              <p:cNvSpPr/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6" name="Freeform 23"/>
              <p:cNvSpPr/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7" name="Freeform 24"/>
              <p:cNvSpPr/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8" name="Freeform 25"/>
              <p:cNvSpPr/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9" name="Freeform 26"/>
              <p:cNvSpPr/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0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1" name="Freeform 28"/>
              <p:cNvSpPr/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2" name="Freeform 29"/>
              <p:cNvSpPr/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3" name="Freeform 30"/>
              <p:cNvSpPr/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4" name="Freeform 31"/>
              <p:cNvSpPr/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5" name="Freeform 32"/>
              <p:cNvSpPr/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6" name="Freeform 33"/>
              <p:cNvSpPr/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7" name="Freeform 34"/>
              <p:cNvSpPr/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8" name="Freeform 35"/>
              <p:cNvSpPr/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9" name="Freeform 36"/>
              <p:cNvSpPr/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0" name="Freeform 37"/>
              <p:cNvSpPr/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1" name="Freeform 38"/>
              <p:cNvSpPr/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2" name="Freeform 39"/>
              <p:cNvSpPr/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3" name="Freeform 40"/>
              <p:cNvSpPr/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4" name="Freeform 41"/>
              <p:cNvSpPr/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5" name="Freeform 42"/>
              <p:cNvSpPr/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6" name="Freeform 43"/>
              <p:cNvSpPr/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7" name="Freeform 44"/>
              <p:cNvSpPr/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8" name="Freeform 45"/>
              <p:cNvSpPr/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9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0" name="Freeform 47"/>
              <p:cNvSpPr/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1" name="Freeform 48"/>
              <p:cNvSpPr/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2" name="Freeform 49"/>
              <p:cNvSpPr/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3" name="Freeform 50"/>
              <p:cNvSpPr/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4" name="Freeform 51"/>
              <p:cNvSpPr/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5" name="Freeform 52"/>
              <p:cNvSpPr/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6" name="Freeform 53"/>
              <p:cNvSpPr/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7" name="Freeform 54"/>
              <p:cNvSpPr/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8" name="Freeform 55"/>
              <p:cNvSpPr/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9" name="Freeform 56"/>
              <p:cNvSpPr/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27" name="矩形 26"/>
            <p:cNvSpPr/>
            <p:nvPr/>
          </p:nvSpPr>
          <p:spPr>
            <a:xfrm>
              <a:off x="1037004" y="383565"/>
              <a:ext cx="233910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400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这里可以是标题</a:t>
              </a:r>
              <a:endParaRPr lang="zh-CN" altLang="en-US" sz="2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1" name="Group 348"/>
          <p:cNvGrpSpPr>
            <a:grpSpLocks noChangeAspect="1"/>
          </p:cNvGrpSpPr>
          <p:nvPr/>
        </p:nvGrpSpPr>
        <p:grpSpPr bwMode="auto">
          <a:xfrm rot="1409239">
            <a:off x="1376125" y="3315202"/>
            <a:ext cx="5844506" cy="3038739"/>
            <a:chOff x="548" y="1708"/>
            <a:chExt cx="3412" cy="1774"/>
          </a:xfrm>
        </p:grpSpPr>
        <p:sp>
          <p:nvSpPr>
            <p:cNvPr id="353" name="Freeform 349"/>
            <p:cNvSpPr/>
            <p:nvPr/>
          </p:nvSpPr>
          <p:spPr bwMode="auto">
            <a:xfrm>
              <a:off x="2546" y="2780"/>
              <a:ext cx="31" cy="7"/>
            </a:xfrm>
            <a:custGeom>
              <a:avLst/>
              <a:gdLst>
                <a:gd name="T0" fmla="*/ 12 w 13"/>
                <a:gd name="T1" fmla="*/ 1 h 3"/>
                <a:gd name="T2" fmla="*/ 1 w 13"/>
                <a:gd name="T3" fmla="*/ 1 h 3"/>
                <a:gd name="T4" fmla="*/ 1 w 13"/>
                <a:gd name="T5" fmla="*/ 3 h 3"/>
                <a:gd name="T6" fmla="*/ 12 w 13"/>
                <a:gd name="T7" fmla="*/ 2 h 3"/>
                <a:gd name="T8" fmla="*/ 12 w 1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3">
                  <a:moveTo>
                    <a:pt x="12" y="1"/>
                  </a:moveTo>
                  <a:cubicBezTo>
                    <a:pt x="9" y="0"/>
                    <a:pt x="5" y="1"/>
                    <a:pt x="1" y="1"/>
                  </a:cubicBezTo>
                  <a:cubicBezTo>
                    <a:pt x="0" y="1"/>
                    <a:pt x="0" y="3"/>
                    <a:pt x="1" y="3"/>
                  </a:cubicBezTo>
                  <a:cubicBezTo>
                    <a:pt x="5" y="3"/>
                    <a:pt x="9" y="2"/>
                    <a:pt x="12" y="2"/>
                  </a:cubicBezTo>
                  <a:cubicBezTo>
                    <a:pt x="13" y="2"/>
                    <a:pt x="13" y="1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350"/>
            <p:cNvSpPr/>
            <p:nvPr/>
          </p:nvSpPr>
          <p:spPr bwMode="auto">
            <a:xfrm>
              <a:off x="2561" y="2825"/>
              <a:ext cx="26" cy="24"/>
            </a:xfrm>
            <a:custGeom>
              <a:avLst/>
              <a:gdLst>
                <a:gd name="T0" fmla="*/ 9 w 11"/>
                <a:gd name="T1" fmla="*/ 1 h 10"/>
                <a:gd name="T2" fmla="*/ 1 w 11"/>
                <a:gd name="T3" fmla="*/ 8 h 10"/>
                <a:gd name="T4" fmla="*/ 2 w 11"/>
                <a:gd name="T5" fmla="*/ 10 h 10"/>
                <a:gd name="T6" fmla="*/ 10 w 11"/>
                <a:gd name="T7" fmla="*/ 2 h 10"/>
                <a:gd name="T8" fmla="*/ 9 w 11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9" y="1"/>
                  </a:moveTo>
                  <a:cubicBezTo>
                    <a:pt x="7" y="4"/>
                    <a:pt x="4" y="6"/>
                    <a:pt x="1" y="8"/>
                  </a:cubicBezTo>
                  <a:cubicBezTo>
                    <a:pt x="0" y="9"/>
                    <a:pt x="1" y="10"/>
                    <a:pt x="2" y="10"/>
                  </a:cubicBezTo>
                  <a:cubicBezTo>
                    <a:pt x="5" y="8"/>
                    <a:pt x="8" y="5"/>
                    <a:pt x="10" y="2"/>
                  </a:cubicBezTo>
                  <a:cubicBezTo>
                    <a:pt x="11" y="1"/>
                    <a:pt x="10" y="0"/>
                    <a:pt x="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Freeform 351"/>
            <p:cNvSpPr/>
            <p:nvPr/>
          </p:nvSpPr>
          <p:spPr bwMode="auto">
            <a:xfrm>
              <a:off x="2624" y="2856"/>
              <a:ext cx="12" cy="31"/>
            </a:xfrm>
            <a:custGeom>
              <a:avLst/>
              <a:gdLst>
                <a:gd name="T0" fmla="*/ 3 w 5"/>
                <a:gd name="T1" fmla="*/ 1 h 13"/>
                <a:gd name="T2" fmla="*/ 0 w 5"/>
                <a:gd name="T3" fmla="*/ 11 h 13"/>
                <a:gd name="T4" fmla="*/ 2 w 5"/>
                <a:gd name="T5" fmla="*/ 12 h 13"/>
                <a:gd name="T6" fmla="*/ 5 w 5"/>
                <a:gd name="T7" fmla="*/ 1 h 13"/>
                <a:gd name="T8" fmla="*/ 3 w 5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3">
                  <a:moveTo>
                    <a:pt x="3" y="1"/>
                  </a:moveTo>
                  <a:cubicBezTo>
                    <a:pt x="3" y="4"/>
                    <a:pt x="1" y="8"/>
                    <a:pt x="0" y="11"/>
                  </a:cubicBezTo>
                  <a:cubicBezTo>
                    <a:pt x="0" y="12"/>
                    <a:pt x="2" y="13"/>
                    <a:pt x="2" y="12"/>
                  </a:cubicBezTo>
                  <a:cubicBezTo>
                    <a:pt x="3" y="8"/>
                    <a:pt x="5" y="5"/>
                    <a:pt x="5" y="1"/>
                  </a:cubicBezTo>
                  <a:cubicBezTo>
                    <a:pt x="5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352"/>
            <p:cNvSpPr/>
            <p:nvPr/>
          </p:nvSpPr>
          <p:spPr bwMode="auto">
            <a:xfrm>
              <a:off x="2703" y="2861"/>
              <a:ext cx="14" cy="21"/>
            </a:xfrm>
            <a:custGeom>
              <a:avLst/>
              <a:gdLst>
                <a:gd name="T0" fmla="*/ 1 w 6"/>
                <a:gd name="T1" fmla="*/ 2 h 9"/>
                <a:gd name="T2" fmla="*/ 4 w 6"/>
                <a:gd name="T3" fmla="*/ 8 h 9"/>
                <a:gd name="T4" fmla="*/ 5 w 6"/>
                <a:gd name="T5" fmla="*/ 7 h 9"/>
                <a:gd name="T6" fmla="*/ 2 w 6"/>
                <a:gd name="T7" fmla="*/ 1 h 9"/>
                <a:gd name="T8" fmla="*/ 1 w 6"/>
                <a:gd name="T9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1" y="2"/>
                  </a:moveTo>
                  <a:cubicBezTo>
                    <a:pt x="2" y="4"/>
                    <a:pt x="2" y="6"/>
                    <a:pt x="4" y="8"/>
                  </a:cubicBezTo>
                  <a:cubicBezTo>
                    <a:pt x="5" y="9"/>
                    <a:pt x="6" y="7"/>
                    <a:pt x="5" y="7"/>
                  </a:cubicBezTo>
                  <a:cubicBezTo>
                    <a:pt x="4" y="5"/>
                    <a:pt x="3" y="3"/>
                    <a:pt x="2" y="1"/>
                  </a:cubicBezTo>
                  <a:cubicBezTo>
                    <a:pt x="2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353"/>
            <p:cNvSpPr/>
            <p:nvPr/>
          </p:nvSpPr>
          <p:spPr bwMode="auto">
            <a:xfrm>
              <a:off x="2738" y="2818"/>
              <a:ext cx="31" cy="12"/>
            </a:xfrm>
            <a:custGeom>
              <a:avLst/>
              <a:gdLst>
                <a:gd name="T0" fmla="*/ 2 w 13"/>
                <a:gd name="T1" fmla="*/ 4 h 5"/>
                <a:gd name="T2" fmla="*/ 12 w 13"/>
                <a:gd name="T3" fmla="*/ 2 h 5"/>
                <a:gd name="T4" fmla="*/ 11 w 13"/>
                <a:gd name="T5" fmla="*/ 0 h 5"/>
                <a:gd name="T6" fmla="*/ 1 w 13"/>
                <a:gd name="T7" fmla="*/ 3 h 5"/>
                <a:gd name="T8" fmla="*/ 2 w 13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5">
                  <a:moveTo>
                    <a:pt x="2" y="4"/>
                  </a:moveTo>
                  <a:cubicBezTo>
                    <a:pt x="5" y="4"/>
                    <a:pt x="8" y="3"/>
                    <a:pt x="12" y="2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8" y="1"/>
                    <a:pt x="5" y="2"/>
                    <a:pt x="1" y="3"/>
                  </a:cubicBezTo>
                  <a:cubicBezTo>
                    <a:pt x="0" y="3"/>
                    <a:pt x="1" y="5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354"/>
            <p:cNvSpPr/>
            <p:nvPr/>
          </p:nvSpPr>
          <p:spPr bwMode="auto">
            <a:xfrm>
              <a:off x="2303" y="2474"/>
              <a:ext cx="651" cy="199"/>
            </a:xfrm>
            <a:custGeom>
              <a:avLst/>
              <a:gdLst>
                <a:gd name="T0" fmla="*/ 1 w 275"/>
                <a:gd name="T1" fmla="*/ 45 h 84"/>
                <a:gd name="T2" fmla="*/ 28 w 275"/>
                <a:gd name="T3" fmla="*/ 64 h 84"/>
                <a:gd name="T4" fmla="*/ 100 w 275"/>
                <a:gd name="T5" fmla="*/ 78 h 84"/>
                <a:gd name="T6" fmla="*/ 188 w 275"/>
                <a:gd name="T7" fmla="*/ 84 h 84"/>
                <a:gd name="T8" fmla="*/ 254 w 275"/>
                <a:gd name="T9" fmla="*/ 74 h 84"/>
                <a:gd name="T10" fmla="*/ 270 w 275"/>
                <a:gd name="T11" fmla="*/ 46 h 84"/>
                <a:gd name="T12" fmla="*/ 217 w 275"/>
                <a:gd name="T13" fmla="*/ 10 h 84"/>
                <a:gd name="T14" fmla="*/ 112 w 275"/>
                <a:gd name="T15" fmla="*/ 2 h 84"/>
                <a:gd name="T16" fmla="*/ 21 w 275"/>
                <a:gd name="T17" fmla="*/ 22 h 84"/>
                <a:gd name="T18" fmla="*/ 6 w 275"/>
                <a:gd name="T19" fmla="*/ 32 h 84"/>
                <a:gd name="T20" fmla="*/ 1 w 275"/>
                <a:gd name="T21" fmla="*/ 45 h 84"/>
                <a:gd name="T22" fmla="*/ 5 w 275"/>
                <a:gd name="T23" fmla="*/ 45 h 84"/>
                <a:gd name="T24" fmla="*/ 10 w 275"/>
                <a:gd name="T25" fmla="*/ 34 h 84"/>
                <a:gd name="T26" fmla="*/ 26 w 275"/>
                <a:gd name="T27" fmla="*/ 24 h 84"/>
                <a:gd name="T28" fmla="*/ 70 w 275"/>
                <a:gd name="T29" fmla="*/ 11 h 84"/>
                <a:gd name="T30" fmla="*/ 181 w 275"/>
                <a:gd name="T31" fmla="*/ 7 h 84"/>
                <a:gd name="T32" fmla="*/ 262 w 275"/>
                <a:gd name="T33" fmla="*/ 39 h 84"/>
                <a:gd name="T34" fmla="*/ 267 w 275"/>
                <a:gd name="T35" fmla="*/ 59 h 84"/>
                <a:gd name="T36" fmla="*/ 250 w 275"/>
                <a:gd name="T37" fmla="*/ 71 h 84"/>
                <a:gd name="T38" fmla="*/ 188 w 275"/>
                <a:gd name="T39" fmla="*/ 80 h 84"/>
                <a:gd name="T40" fmla="*/ 107 w 275"/>
                <a:gd name="T41" fmla="*/ 75 h 84"/>
                <a:gd name="T42" fmla="*/ 36 w 275"/>
                <a:gd name="T43" fmla="*/ 62 h 84"/>
                <a:gd name="T44" fmla="*/ 5 w 275"/>
                <a:gd name="T45" fmla="*/ 45 h 84"/>
                <a:gd name="T46" fmla="*/ 1 w 275"/>
                <a:gd name="T47" fmla="*/ 4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5" h="84">
                  <a:moveTo>
                    <a:pt x="1" y="45"/>
                  </a:moveTo>
                  <a:cubicBezTo>
                    <a:pt x="0" y="56"/>
                    <a:pt x="21" y="61"/>
                    <a:pt x="28" y="64"/>
                  </a:cubicBezTo>
                  <a:cubicBezTo>
                    <a:pt x="52" y="71"/>
                    <a:pt x="76" y="75"/>
                    <a:pt x="100" y="78"/>
                  </a:cubicBezTo>
                  <a:cubicBezTo>
                    <a:pt x="129" y="82"/>
                    <a:pt x="158" y="84"/>
                    <a:pt x="188" y="84"/>
                  </a:cubicBezTo>
                  <a:cubicBezTo>
                    <a:pt x="209" y="83"/>
                    <a:pt x="233" y="82"/>
                    <a:pt x="254" y="74"/>
                  </a:cubicBezTo>
                  <a:cubicBezTo>
                    <a:pt x="266" y="69"/>
                    <a:pt x="275" y="60"/>
                    <a:pt x="270" y="46"/>
                  </a:cubicBezTo>
                  <a:cubicBezTo>
                    <a:pt x="262" y="24"/>
                    <a:pt x="238" y="15"/>
                    <a:pt x="217" y="10"/>
                  </a:cubicBezTo>
                  <a:cubicBezTo>
                    <a:pt x="183" y="1"/>
                    <a:pt x="147" y="0"/>
                    <a:pt x="112" y="2"/>
                  </a:cubicBezTo>
                  <a:cubicBezTo>
                    <a:pt x="81" y="4"/>
                    <a:pt x="49" y="9"/>
                    <a:pt x="21" y="22"/>
                  </a:cubicBezTo>
                  <a:cubicBezTo>
                    <a:pt x="16" y="25"/>
                    <a:pt x="11" y="28"/>
                    <a:pt x="6" y="32"/>
                  </a:cubicBezTo>
                  <a:cubicBezTo>
                    <a:pt x="2" y="36"/>
                    <a:pt x="2" y="39"/>
                    <a:pt x="1" y="45"/>
                  </a:cubicBezTo>
                  <a:cubicBezTo>
                    <a:pt x="1" y="48"/>
                    <a:pt x="5" y="48"/>
                    <a:pt x="5" y="45"/>
                  </a:cubicBezTo>
                  <a:cubicBezTo>
                    <a:pt x="6" y="39"/>
                    <a:pt x="6" y="38"/>
                    <a:pt x="10" y="34"/>
                  </a:cubicBezTo>
                  <a:cubicBezTo>
                    <a:pt x="15" y="30"/>
                    <a:pt x="20" y="27"/>
                    <a:pt x="26" y="24"/>
                  </a:cubicBezTo>
                  <a:cubicBezTo>
                    <a:pt x="39" y="18"/>
                    <a:pt x="55" y="14"/>
                    <a:pt x="70" y="11"/>
                  </a:cubicBezTo>
                  <a:cubicBezTo>
                    <a:pt x="106" y="4"/>
                    <a:pt x="144" y="3"/>
                    <a:pt x="181" y="7"/>
                  </a:cubicBezTo>
                  <a:cubicBezTo>
                    <a:pt x="207" y="10"/>
                    <a:pt x="246" y="15"/>
                    <a:pt x="262" y="39"/>
                  </a:cubicBezTo>
                  <a:cubicBezTo>
                    <a:pt x="266" y="45"/>
                    <a:pt x="270" y="52"/>
                    <a:pt x="267" y="59"/>
                  </a:cubicBezTo>
                  <a:cubicBezTo>
                    <a:pt x="264" y="65"/>
                    <a:pt x="256" y="69"/>
                    <a:pt x="250" y="71"/>
                  </a:cubicBezTo>
                  <a:cubicBezTo>
                    <a:pt x="230" y="79"/>
                    <a:pt x="208" y="79"/>
                    <a:pt x="188" y="80"/>
                  </a:cubicBezTo>
                  <a:cubicBezTo>
                    <a:pt x="161" y="80"/>
                    <a:pt x="134" y="78"/>
                    <a:pt x="107" y="75"/>
                  </a:cubicBezTo>
                  <a:cubicBezTo>
                    <a:pt x="83" y="72"/>
                    <a:pt x="59" y="68"/>
                    <a:pt x="36" y="62"/>
                  </a:cubicBezTo>
                  <a:cubicBezTo>
                    <a:pt x="31" y="60"/>
                    <a:pt x="4" y="54"/>
                    <a:pt x="5" y="45"/>
                  </a:cubicBezTo>
                  <a:cubicBezTo>
                    <a:pt x="5" y="43"/>
                    <a:pt x="2" y="43"/>
                    <a:pt x="1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355"/>
            <p:cNvSpPr/>
            <p:nvPr/>
          </p:nvSpPr>
          <p:spPr bwMode="auto">
            <a:xfrm>
              <a:off x="2307" y="2543"/>
              <a:ext cx="647" cy="429"/>
            </a:xfrm>
            <a:custGeom>
              <a:avLst/>
              <a:gdLst>
                <a:gd name="T0" fmla="*/ 0 w 273"/>
                <a:gd name="T1" fmla="*/ 19 h 181"/>
                <a:gd name="T2" fmla="*/ 21 w 273"/>
                <a:gd name="T3" fmla="*/ 96 h 181"/>
                <a:gd name="T4" fmla="*/ 41 w 273"/>
                <a:gd name="T5" fmla="*/ 134 h 181"/>
                <a:gd name="T6" fmla="*/ 63 w 273"/>
                <a:gd name="T7" fmla="*/ 162 h 181"/>
                <a:gd name="T8" fmla="*/ 119 w 273"/>
                <a:gd name="T9" fmla="*/ 178 h 181"/>
                <a:gd name="T10" fmla="*/ 176 w 273"/>
                <a:gd name="T11" fmla="*/ 181 h 181"/>
                <a:gd name="T12" fmla="*/ 227 w 273"/>
                <a:gd name="T13" fmla="*/ 174 h 181"/>
                <a:gd name="T14" fmla="*/ 248 w 273"/>
                <a:gd name="T15" fmla="*/ 146 h 181"/>
                <a:gd name="T16" fmla="*/ 273 w 273"/>
                <a:gd name="T17" fmla="*/ 45 h 181"/>
                <a:gd name="T18" fmla="*/ 258 w 273"/>
                <a:gd name="T19" fmla="*/ 2 h 181"/>
                <a:gd name="T20" fmla="*/ 256 w 273"/>
                <a:gd name="T21" fmla="*/ 5 h 181"/>
                <a:gd name="T22" fmla="*/ 269 w 273"/>
                <a:gd name="T23" fmla="*/ 43 h 181"/>
                <a:gd name="T24" fmla="*/ 260 w 273"/>
                <a:gd name="T25" fmla="*/ 98 h 181"/>
                <a:gd name="T26" fmla="*/ 242 w 273"/>
                <a:gd name="T27" fmla="*/ 149 h 181"/>
                <a:gd name="T28" fmla="*/ 232 w 273"/>
                <a:gd name="T29" fmla="*/ 165 h 181"/>
                <a:gd name="T30" fmla="*/ 212 w 273"/>
                <a:gd name="T31" fmla="*/ 175 h 181"/>
                <a:gd name="T32" fmla="*/ 149 w 273"/>
                <a:gd name="T33" fmla="*/ 177 h 181"/>
                <a:gd name="T34" fmla="*/ 87 w 273"/>
                <a:gd name="T35" fmla="*/ 169 h 181"/>
                <a:gd name="T36" fmla="*/ 35 w 273"/>
                <a:gd name="T37" fmla="*/ 113 h 181"/>
                <a:gd name="T38" fmla="*/ 4 w 273"/>
                <a:gd name="T39" fmla="*/ 26 h 181"/>
                <a:gd name="T40" fmla="*/ 4 w 273"/>
                <a:gd name="T41" fmla="*/ 19 h 181"/>
                <a:gd name="T42" fmla="*/ 0 w 273"/>
                <a:gd name="T43" fmla="*/ 19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3" h="181">
                  <a:moveTo>
                    <a:pt x="0" y="19"/>
                  </a:moveTo>
                  <a:cubicBezTo>
                    <a:pt x="0" y="47"/>
                    <a:pt x="10" y="72"/>
                    <a:pt x="21" y="96"/>
                  </a:cubicBezTo>
                  <a:cubicBezTo>
                    <a:pt x="28" y="109"/>
                    <a:pt x="35" y="121"/>
                    <a:pt x="41" y="134"/>
                  </a:cubicBezTo>
                  <a:cubicBezTo>
                    <a:pt x="47" y="145"/>
                    <a:pt x="53" y="154"/>
                    <a:pt x="63" y="162"/>
                  </a:cubicBezTo>
                  <a:cubicBezTo>
                    <a:pt x="78" y="174"/>
                    <a:pt x="99" y="177"/>
                    <a:pt x="119" y="178"/>
                  </a:cubicBezTo>
                  <a:cubicBezTo>
                    <a:pt x="138" y="180"/>
                    <a:pt x="157" y="181"/>
                    <a:pt x="176" y="181"/>
                  </a:cubicBezTo>
                  <a:cubicBezTo>
                    <a:pt x="193" y="181"/>
                    <a:pt x="212" y="181"/>
                    <a:pt x="227" y="174"/>
                  </a:cubicBezTo>
                  <a:cubicBezTo>
                    <a:pt x="238" y="169"/>
                    <a:pt x="243" y="156"/>
                    <a:pt x="248" y="146"/>
                  </a:cubicBezTo>
                  <a:cubicBezTo>
                    <a:pt x="262" y="115"/>
                    <a:pt x="272" y="79"/>
                    <a:pt x="273" y="45"/>
                  </a:cubicBezTo>
                  <a:cubicBezTo>
                    <a:pt x="273" y="30"/>
                    <a:pt x="272" y="10"/>
                    <a:pt x="258" y="2"/>
                  </a:cubicBezTo>
                  <a:cubicBezTo>
                    <a:pt x="256" y="0"/>
                    <a:pt x="254" y="4"/>
                    <a:pt x="256" y="5"/>
                  </a:cubicBezTo>
                  <a:cubicBezTo>
                    <a:pt x="268" y="12"/>
                    <a:pt x="269" y="30"/>
                    <a:pt x="269" y="43"/>
                  </a:cubicBezTo>
                  <a:cubicBezTo>
                    <a:pt x="269" y="61"/>
                    <a:pt x="265" y="80"/>
                    <a:pt x="260" y="98"/>
                  </a:cubicBezTo>
                  <a:cubicBezTo>
                    <a:pt x="256" y="116"/>
                    <a:pt x="250" y="133"/>
                    <a:pt x="242" y="149"/>
                  </a:cubicBezTo>
                  <a:cubicBezTo>
                    <a:pt x="239" y="155"/>
                    <a:pt x="236" y="160"/>
                    <a:pt x="232" y="165"/>
                  </a:cubicBezTo>
                  <a:cubicBezTo>
                    <a:pt x="227" y="171"/>
                    <a:pt x="219" y="173"/>
                    <a:pt x="212" y="175"/>
                  </a:cubicBezTo>
                  <a:cubicBezTo>
                    <a:pt x="191" y="179"/>
                    <a:pt x="169" y="178"/>
                    <a:pt x="149" y="177"/>
                  </a:cubicBezTo>
                  <a:cubicBezTo>
                    <a:pt x="128" y="175"/>
                    <a:pt x="107" y="175"/>
                    <a:pt x="87" y="169"/>
                  </a:cubicBezTo>
                  <a:cubicBezTo>
                    <a:pt x="59" y="162"/>
                    <a:pt x="48" y="137"/>
                    <a:pt x="35" y="113"/>
                  </a:cubicBezTo>
                  <a:cubicBezTo>
                    <a:pt x="20" y="86"/>
                    <a:pt x="6" y="58"/>
                    <a:pt x="4" y="26"/>
                  </a:cubicBezTo>
                  <a:cubicBezTo>
                    <a:pt x="4" y="24"/>
                    <a:pt x="4" y="22"/>
                    <a:pt x="4" y="19"/>
                  </a:cubicBezTo>
                  <a:cubicBezTo>
                    <a:pt x="4" y="17"/>
                    <a:pt x="0" y="17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356"/>
            <p:cNvSpPr/>
            <p:nvPr/>
          </p:nvSpPr>
          <p:spPr bwMode="auto">
            <a:xfrm>
              <a:off x="2317" y="2557"/>
              <a:ext cx="615" cy="67"/>
            </a:xfrm>
            <a:custGeom>
              <a:avLst/>
              <a:gdLst>
                <a:gd name="T0" fmla="*/ 5 w 260"/>
                <a:gd name="T1" fmla="*/ 21 h 28"/>
                <a:gd name="T2" fmla="*/ 126 w 260"/>
                <a:gd name="T3" fmla="*/ 7 h 28"/>
                <a:gd name="T4" fmla="*/ 196 w 260"/>
                <a:gd name="T5" fmla="*/ 9 h 28"/>
                <a:gd name="T6" fmla="*/ 257 w 260"/>
                <a:gd name="T7" fmla="*/ 27 h 28"/>
                <a:gd name="T8" fmla="*/ 258 w 260"/>
                <a:gd name="T9" fmla="*/ 24 h 28"/>
                <a:gd name="T10" fmla="*/ 194 w 260"/>
                <a:gd name="T11" fmla="*/ 4 h 28"/>
                <a:gd name="T12" fmla="*/ 123 w 260"/>
                <a:gd name="T13" fmla="*/ 3 h 28"/>
                <a:gd name="T14" fmla="*/ 3 w 260"/>
                <a:gd name="T15" fmla="*/ 18 h 28"/>
                <a:gd name="T16" fmla="*/ 5 w 260"/>
                <a:gd name="T17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8">
                  <a:moveTo>
                    <a:pt x="5" y="21"/>
                  </a:moveTo>
                  <a:cubicBezTo>
                    <a:pt x="42" y="3"/>
                    <a:pt x="86" y="7"/>
                    <a:pt x="126" y="7"/>
                  </a:cubicBezTo>
                  <a:cubicBezTo>
                    <a:pt x="150" y="7"/>
                    <a:pt x="173" y="5"/>
                    <a:pt x="196" y="9"/>
                  </a:cubicBezTo>
                  <a:cubicBezTo>
                    <a:pt x="217" y="12"/>
                    <a:pt x="238" y="19"/>
                    <a:pt x="257" y="27"/>
                  </a:cubicBezTo>
                  <a:cubicBezTo>
                    <a:pt x="259" y="28"/>
                    <a:pt x="260" y="25"/>
                    <a:pt x="258" y="24"/>
                  </a:cubicBezTo>
                  <a:cubicBezTo>
                    <a:pt x="237" y="15"/>
                    <a:pt x="216" y="8"/>
                    <a:pt x="194" y="4"/>
                  </a:cubicBezTo>
                  <a:cubicBezTo>
                    <a:pt x="170" y="0"/>
                    <a:pt x="146" y="3"/>
                    <a:pt x="123" y="3"/>
                  </a:cubicBezTo>
                  <a:cubicBezTo>
                    <a:pt x="83" y="3"/>
                    <a:pt x="40" y="0"/>
                    <a:pt x="3" y="18"/>
                  </a:cubicBezTo>
                  <a:cubicBezTo>
                    <a:pt x="0" y="19"/>
                    <a:pt x="2" y="22"/>
                    <a:pt x="5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357"/>
            <p:cNvSpPr/>
            <p:nvPr/>
          </p:nvSpPr>
          <p:spPr bwMode="auto">
            <a:xfrm>
              <a:off x="2523" y="2187"/>
              <a:ext cx="130" cy="209"/>
            </a:xfrm>
            <a:custGeom>
              <a:avLst/>
              <a:gdLst>
                <a:gd name="T0" fmla="*/ 24 w 55"/>
                <a:gd name="T1" fmla="*/ 85 h 88"/>
                <a:gd name="T2" fmla="*/ 35 w 55"/>
                <a:gd name="T3" fmla="*/ 57 h 88"/>
                <a:gd name="T4" fmla="*/ 50 w 55"/>
                <a:gd name="T5" fmla="*/ 33 h 88"/>
                <a:gd name="T6" fmla="*/ 16 w 55"/>
                <a:gd name="T7" fmla="*/ 0 h 88"/>
                <a:gd name="T8" fmla="*/ 15 w 55"/>
                <a:gd name="T9" fmla="*/ 4 h 88"/>
                <a:gd name="T10" fmla="*/ 30 w 55"/>
                <a:gd name="T11" fmla="*/ 15 h 88"/>
                <a:gd name="T12" fmla="*/ 25 w 55"/>
                <a:gd name="T13" fmla="*/ 25 h 88"/>
                <a:gd name="T14" fmla="*/ 12 w 55"/>
                <a:gd name="T15" fmla="*/ 38 h 88"/>
                <a:gd name="T16" fmla="*/ 19 w 55"/>
                <a:gd name="T17" fmla="*/ 82 h 88"/>
                <a:gd name="T18" fmla="*/ 23 w 55"/>
                <a:gd name="T19" fmla="*/ 81 h 88"/>
                <a:gd name="T20" fmla="*/ 11 w 55"/>
                <a:gd name="T21" fmla="*/ 48 h 88"/>
                <a:gd name="T22" fmla="*/ 29 w 55"/>
                <a:gd name="T23" fmla="*/ 26 h 88"/>
                <a:gd name="T24" fmla="*/ 16 w 55"/>
                <a:gd name="T25" fmla="*/ 0 h 88"/>
                <a:gd name="T26" fmla="*/ 15 w 55"/>
                <a:gd name="T27" fmla="*/ 4 h 88"/>
                <a:gd name="T28" fmla="*/ 44 w 55"/>
                <a:gd name="T29" fmla="*/ 19 h 88"/>
                <a:gd name="T30" fmla="*/ 35 w 55"/>
                <a:gd name="T31" fmla="*/ 52 h 88"/>
                <a:gd name="T32" fmla="*/ 20 w 55"/>
                <a:gd name="T33" fmla="*/ 86 h 88"/>
                <a:gd name="T34" fmla="*/ 24 w 55"/>
                <a:gd name="T35" fmla="*/ 8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5" h="88">
                  <a:moveTo>
                    <a:pt x="24" y="85"/>
                  </a:moveTo>
                  <a:cubicBezTo>
                    <a:pt x="19" y="72"/>
                    <a:pt x="25" y="65"/>
                    <a:pt x="35" y="57"/>
                  </a:cubicBezTo>
                  <a:cubicBezTo>
                    <a:pt x="42" y="51"/>
                    <a:pt x="48" y="44"/>
                    <a:pt x="50" y="33"/>
                  </a:cubicBezTo>
                  <a:cubicBezTo>
                    <a:pt x="55" y="13"/>
                    <a:pt x="32" y="3"/>
                    <a:pt x="16" y="0"/>
                  </a:cubicBezTo>
                  <a:cubicBezTo>
                    <a:pt x="14" y="0"/>
                    <a:pt x="13" y="3"/>
                    <a:pt x="15" y="4"/>
                  </a:cubicBezTo>
                  <a:cubicBezTo>
                    <a:pt x="20" y="6"/>
                    <a:pt x="30" y="8"/>
                    <a:pt x="30" y="15"/>
                  </a:cubicBezTo>
                  <a:cubicBezTo>
                    <a:pt x="31" y="18"/>
                    <a:pt x="27" y="22"/>
                    <a:pt x="25" y="25"/>
                  </a:cubicBezTo>
                  <a:cubicBezTo>
                    <a:pt x="21" y="29"/>
                    <a:pt x="15" y="33"/>
                    <a:pt x="12" y="38"/>
                  </a:cubicBezTo>
                  <a:cubicBezTo>
                    <a:pt x="0" y="54"/>
                    <a:pt x="14" y="67"/>
                    <a:pt x="19" y="82"/>
                  </a:cubicBezTo>
                  <a:cubicBezTo>
                    <a:pt x="20" y="84"/>
                    <a:pt x="24" y="83"/>
                    <a:pt x="23" y="81"/>
                  </a:cubicBezTo>
                  <a:cubicBezTo>
                    <a:pt x="19" y="70"/>
                    <a:pt x="9" y="60"/>
                    <a:pt x="11" y="48"/>
                  </a:cubicBezTo>
                  <a:cubicBezTo>
                    <a:pt x="13" y="39"/>
                    <a:pt x="23" y="32"/>
                    <a:pt x="29" y="26"/>
                  </a:cubicBezTo>
                  <a:cubicBezTo>
                    <a:pt x="40" y="13"/>
                    <a:pt x="30" y="5"/>
                    <a:pt x="16" y="0"/>
                  </a:cubicBezTo>
                  <a:cubicBezTo>
                    <a:pt x="16" y="2"/>
                    <a:pt x="16" y="3"/>
                    <a:pt x="15" y="4"/>
                  </a:cubicBezTo>
                  <a:cubicBezTo>
                    <a:pt x="26" y="6"/>
                    <a:pt x="37" y="10"/>
                    <a:pt x="44" y="19"/>
                  </a:cubicBezTo>
                  <a:cubicBezTo>
                    <a:pt x="52" y="30"/>
                    <a:pt x="44" y="44"/>
                    <a:pt x="35" y="52"/>
                  </a:cubicBezTo>
                  <a:cubicBezTo>
                    <a:pt x="24" y="62"/>
                    <a:pt x="13" y="70"/>
                    <a:pt x="20" y="86"/>
                  </a:cubicBezTo>
                  <a:cubicBezTo>
                    <a:pt x="21" y="88"/>
                    <a:pt x="25" y="87"/>
                    <a:pt x="24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358"/>
            <p:cNvSpPr/>
            <p:nvPr/>
          </p:nvSpPr>
          <p:spPr bwMode="auto">
            <a:xfrm>
              <a:off x="2653" y="2109"/>
              <a:ext cx="199" cy="313"/>
            </a:xfrm>
            <a:custGeom>
              <a:avLst/>
              <a:gdLst>
                <a:gd name="T0" fmla="*/ 3 w 84"/>
                <a:gd name="T1" fmla="*/ 9 h 132"/>
                <a:gd name="T2" fmla="*/ 38 w 84"/>
                <a:gd name="T3" fmla="*/ 32 h 132"/>
                <a:gd name="T4" fmla="*/ 16 w 84"/>
                <a:gd name="T5" fmla="*/ 70 h 132"/>
                <a:gd name="T6" fmla="*/ 6 w 84"/>
                <a:gd name="T7" fmla="*/ 107 h 132"/>
                <a:gd name="T8" fmla="*/ 38 w 84"/>
                <a:gd name="T9" fmla="*/ 131 h 132"/>
                <a:gd name="T10" fmla="*/ 40 w 84"/>
                <a:gd name="T11" fmla="*/ 128 h 132"/>
                <a:gd name="T12" fmla="*/ 75 w 84"/>
                <a:gd name="T13" fmla="*/ 40 h 132"/>
                <a:gd name="T14" fmla="*/ 4 w 84"/>
                <a:gd name="T15" fmla="*/ 5 h 132"/>
                <a:gd name="T16" fmla="*/ 5 w 84"/>
                <a:gd name="T17" fmla="*/ 9 h 132"/>
                <a:gd name="T18" fmla="*/ 56 w 84"/>
                <a:gd name="T19" fmla="*/ 11 h 132"/>
                <a:gd name="T20" fmla="*/ 72 w 84"/>
                <a:gd name="T21" fmla="*/ 33 h 132"/>
                <a:gd name="T22" fmla="*/ 61 w 84"/>
                <a:gd name="T23" fmla="*/ 57 h 132"/>
                <a:gd name="T24" fmla="*/ 38 w 84"/>
                <a:gd name="T25" fmla="*/ 131 h 132"/>
                <a:gd name="T26" fmla="*/ 39 w 84"/>
                <a:gd name="T27" fmla="*/ 127 h 132"/>
                <a:gd name="T28" fmla="*/ 10 w 84"/>
                <a:gd name="T29" fmla="*/ 90 h 132"/>
                <a:gd name="T30" fmla="*/ 37 w 84"/>
                <a:gd name="T31" fmla="*/ 45 h 132"/>
                <a:gd name="T32" fmla="*/ 39 w 84"/>
                <a:gd name="T33" fmla="*/ 19 h 132"/>
                <a:gd name="T34" fmla="*/ 3 w 84"/>
                <a:gd name="T35" fmla="*/ 5 h 132"/>
                <a:gd name="T36" fmla="*/ 3 w 84"/>
                <a:gd name="T37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32">
                  <a:moveTo>
                    <a:pt x="3" y="9"/>
                  </a:moveTo>
                  <a:cubicBezTo>
                    <a:pt x="16" y="10"/>
                    <a:pt x="40" y="14"/>
                    <a:pt x="38" y="32"/>
                  </a:cubicBezTo>
                  <a:cubicBezTo>
                    <a:pt x="35" y="47"/>
                    <a:pt x="24" y="59"/>
                    <a:pt x="16" y="70"/>
                  </a:cubicBezTo>
                  <a:cubicBezTo>
                    <a:pt x="8" y="81"/>
                    <a:pt x="2" y="94"/>
                    <a:pt x="6" y="107"/>
                  </a:cubicBezTo>
                  <a:cubicBezTo>
                    <a:pt x="10" y="121"/>
                    <a:pt x="26" y="127"/>
                    <a:pt x="38" y="131"/>
                  </a:cubicBezTo>
                  <a:cubicBezTo>
                    <a:pt x="40" y="132"/>
                    <a:pt x="42" y="129"/>
                    <a:pt x="40" y="128"/>
                  </a:cubicBezTo>
                  <a:cubicBezTo>
                    <a:pt x="0" y="96"/>
                    <a:pt x="69" y="70"/>
                    <a:pt x="75" y="40"/>
                  </a:cubicBezTo>
                  <a:cubicBezTo>
                    <a:pt x="84" y="0"/>
                    <a:pt x="28" y="1"/>
                    <a:pt x="4" y="5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21" y="6"/>
                    <a:pt x="40" y="5"/>
                    <a:pt x="56" y="11"/>
                  </a:cubicBezTo>
                  <a:cubicBezTo>
                    <a:pt x="66" y="15"/>
                    <a:pt x="72" y="22"/>
                    <a:pt x="72" y="33"/>
                  </a:cubicBezTo>
                  <a:cubicBezTo>
                    <a:pt x="73" y="42"/>
                    <a:pt x="67" y="50"/>
                    <a:pt x="61" y="57"/>
                  </a:cubicBezTo>
                  <a:cubicBezTo>
                    <a:pt x="42" y="77"/>
                    <a:pt x="4" y="105"/>
                    <a:pt x="38" y="131"/>
                  </a:cubicBezTo>
                  <a:cubicBezTo>
                    <a:pt x="38" y="130"/>
                    <a:pt x="39" y="128"/>
                    <a:pt x="39" y="127"/>
                  </a:cubicBezTo>
                  <a:cubicBezTo>
                    <a:pt x="21" y="122"/>
                    <a:pt x="4" y="111"/>
                    <a:pt x="10" y="90"/>
                  </a:cubicBezTo>
                  <a:cubicBezTo>
                    <a:pt x="15" y="73"/>
                    <a:pt x="29" y="60"/>
                    <a:pt x="37" y="45"/>
                  </a:cubicBezTo>
                  <a:cubicBezTo>
                    <a:pt x="41" y="37"/>
                    <a:pt x="44" y="27"/>
                    <a:pt x="39" y="19"/>
                  </a:cubicBezTo>
                  <a:cubicBezTo>
                    <a:pt x="32" y="8"/>
                    <a:pt x="14" y="6"/>
                    <a:pt x="3" y="5"/>
                  </a:cubicBezTo>
                  <a:cubicBezTo>
                    <a:pt x="0" y="4"/>
                    <a:pt x="0" y="8"/>
                    <a:pt x="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359"/>
            <p:cNvSpPr/>
            <p:nvPr/>
          </p:nvSpPr>
          <p:spPr bwMode="auto">
            <a:xfrm>
              <a:off x="2596" y="2747"/>
              <a:ext cx="126" cy="104"/>
            </a:xfrm>
            <a:custGeom>
              <a:avLst/>
              <a:gdLst>
                <a:gd name="T0" fmla="*/ 18 w 53"/>
                <a:gd name="T1" fmla="*/ 3 h 44"/>
                <a:gd name="T2" fmla="*/ 6 w 53"/>
                <a:gd name="T3" fmla="*/ 24 h 44"/>
                <a:gd name="T4" fmla="*/ 43 w 53"/>
                <a:gd name="T5" fmla="*/ 35 h 44"/>
                <a:gd name="T6" fmla="*/ 42 w 53"/>
                <a:gd name="T7" fmla="*/ 6 h 44"/>
                <a:gd name="T8" fmla="*/ 21 w 53"/>
                <a:gd name="T9" fmla="*/ 3 h 44"/>
                <a:gd name="T10" fmla="*/ 18 w 53"/>
                <a:gd name="T11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44">
                  <a:moveTo>
                    <a:pt x="18" y="3"/>
                  </a:moveTo>
                  <a:cubicBezTo>
                    <a:pt x="8" y="5"/>
                    <a:pt x="0" y="15"/>
                    <a:pt x="6" y="24"/>
                  </a:cubicBezTo>
                  <a:cubicBezTo>
                    <a:pt x="13" y="36"/>
                    <a:pt x="31" y="44"/>
                    <a:pt x="43" y="35"/>
                  </a:cubicBezTo>
                  <a:cubicBezTo>
                    <a:pt x="53" y="28"/>
                    <a:pt x="50" y="13"/>
                    <a:pt x="42" y="6"/>
                  </a:cubicBezTo>
                  <a:cubicBezTo>
                    <a:pt x="34" y="0"/>
                    <a:pt x="30" y="2"/>
                    <a:pt x="21" y="3"/>
                  </a:cubicBezTo>
                  <a:lnTo>
                    <a:pt x="18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360"/>
            <p:cNvSpPr/>
            <p:nvPr/>
          </p:nvSpPr>
          <p:spPr bwMode="auto">
            <a:xfrm>
              <a:off x="2582" y="2714"/>
              <a:ext cx="26" cy="26"/>
            </a:xfrm>
            <a:custGeom>
              <a:avLst/>
              <a:gdLst>
                <a:gd name="T0" fmla="*/ 10 w 11"/>
                <a:gd name="T1" fmla="*/ 9 h 11"/>
                <a:gd name="T2" fmla="*/ 2 w 11"/>
                <a:gd name="T3" fmla="*/ 1 h 11"/>
                <a:gd name="T4" fmla="*/ 1 w 11"/>
                <a:gd name="T5" fmla="*/ 2 h 11"/>
                <a:gd name="T6" fmla="*/ 9 w 11"/>
                <a:gd name="T7" fmla="*/ 10 h 11"/>
                <a:gd name="T8" fmla="*/ 10 w 11"/>
                <a:gd name="T9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9"/>
                  </a:moveTo>
                  <a:cubicBezTo>
                    <a:pt x="7" y="7"/>
                    <a:pt x="5" y="3"/>
                    <a:pt x="2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4" y="4"/>
                    <a:pt x="6" y="8"/>
                    <a:pt x="9" y="10"/>
                  </a:cubicBezTo>
                  <a:cubicBezTo>
                    <a:pt x="9" y="11"/>
                    <a:pt x="11" y="10"/>
                    <a:pt x="1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361"/>
            <p:cNvSpPr/>
            <p:nvPr/>
          </p:nvSpPr>
          <p:spPr bwMode="auto">
            <a:xfrm>
              <a:off x="2745" y="2752"/>
              <a:ext cx="24" cy="21"/>
            </a:xfrm>
            <a:custGeom>
              <a:avLst/>
              <a:gdLst>
                <a:gd name="T0" fmla="*/ 2 w 10"/>
                <a:gd name="T1" fmla="*/ 8 h 9"/>
                <a:gd name="T2" fmla="*/ 9 w 10"/>
                <a:gd name="T3" fmla="*/ 2 h 9"/>
                <a:gd name="T4" fmla="*/ 8 w 10"/>
                <a:gd name="T5" fmla="*/ 1 h 9"/>
                <a:gd name="T6" fmla="*/ 1 w 10"/>
                <a:gd name="T7" fmla="*/ 7 h 9"/>
                <a:gd name="T8" fmla="*/ 2 w 10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2" y="8"/>
                  </a:moveTo>
                  <a:cubicBezTo>
                    <a:pt x="5" y="6"/>
                    <a:pt x="7" y="5"/>
                    <a:pt x="9" y="2"/>
                  </a:cubicBezTo>
                  <a:cubicBezTo>
                    <a:pt x="10" y="2"/>
                    <a:pt x="9" y="0"/>
                    <a:pt x="8" y="1"/>
                  </a:cubicBezTo>
                  <a:cubicBezTo>
                    <a:pt x="6" y="3"/>
                    <a:pt x="4" y="5"/>
                    <a:pt x="1" y="7"/>
                  </a:cubicBezTo>
                  <a:cubicBezTo>
                    <a:pt x="0" y="7"/>
                    <a:pt x="1" y="9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362"/>
            <p:cNvSpPr/>
            <p:nvPr/>
          </p:nvSpPr>
          <p:spPr bwMode="auto">
            <a:xfrm>
              <a:off x="2707" y="2718"/>
              <a:ext cx="12" cy="19"/>
            </a:xfrm>
            <a:custGeom>
              <a:avLst/>
              <a:gdLst>
                <a:gd name="T0" fmla="*/ 2 w 5"/>
                <a:gd name="T1" fmla="*/ 7 h 8"/>
                <a:gd name="T2" fmla="*/ 5 w 5"/>
                <a:gd name="T3" fmla="*/ 2 h 8"/>
                <a:gd name="T4" fmla="*/ 4 w 5"/>
                <a:gd name="T5" fmla="*/ 0 h 8"/>
                <a:gd name="T6" fmla="*/ 0 w 5"/>
                <a:gd name="T7" fmla="*/ 6 h 8"/>
                <a:gd name="T8" fmla="*/ 2 w 5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2" y="7"/>
                  </a:moveTo>
                  <a:cubicBezTo>
                    <a:pt x="2" y="5"/>
                    <a:pt x="3" y="3"/>
                    <a:pt x="5" y="2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2" y="2"/>
                    <a:pt x="1" y="4"/>
                    <a:pt x="0" y="6"/>
                  </a:cubicBezTo>
                  <a:cubicBezTo>
                    <a:pt x="0" y="7"/>
                    <a:pt x="1" y="8"/>
                    <a:pt x="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363"/>
            <p:cNvSpPr/>
            <p:nvPr/>
          </p:nvSpPr>
          <p:spPr bwMode="auto">
            <a:xfrm>
              <a:off x="2658" y="2699"/>
              <a:ext cx="9" cy="27"/>
            </a:xfrm>
            <a:custGeom>
              <a:avLst/>
              <a:gdLst>
                <a:gd name="T0" fmla="*/ 2 w 4"/>
                <a:gd name="T1" fmla="*/ 10 h 11"/>
                <a:gd name="T2" fmla="*/ 4 w 4"/>
                <a:gd name="T3" fmla="*/ 1 h 11"/>
                <a:gd name="T4" fmla="*/ 2 w 4"/>
                <a:gd name="T5" fmla="*/ 1 h 11"/>
                <a:gd name="T6" fmla="*/ 0 w 4"/>
                <a:gd name="T7" fmla="*/ 9 h 11"/>
                <a:gd name="T8" fmla="*/ 2 w 4"/>
                <a:gd name="T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1">
                  <a:moveTo>
                    <a:pt x="2" y="10"/>
                  </a:moveTo>
                  <a:cubicBezTo>
                    <a:pt x="2" y="7"/>
                    <a:pt x="4" y="4"/>
                    <a:pt x="4" y="1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2" y="4"/>
                    <a:pt x="1" y="7"/>
                    <a:pt x="0" y="9"/>
                  </a:cubicBezTo>
                  <a:cubicBezTo>
                    <a:pt x="0" y="10"/>
                    <a:pt x="2" y="11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364"/>
            <p:cNvSpPr/>
            <p:nvPr/>
          </p:nvSpPr>
          <p:spPr bwMode="auto">
            <a:xfrm>
              <a:off x="2935" y="2666"/>
              <a:ext cx="61" cy="95"/>
            </a:xfrm>
            <a:custGeom>
              <a:avLst/>
              <a:gdLst>
                <a:gd name="T0" fmla="*/ 7 w 26"/>
                <a:gd name="T1" fmla="*/ 4 h 40"/>
                <a:gd name="T2" fmla="*/ 21 w 26"/>
                <a:gd name="T3" fmla="*/ 21 h 40"/>
                <a:gd name="T4" fmla="*/ 2 w 26"/>
                <a:gd name="T5" fmla="*/ 36 h 40"/>
                <a:gd name="T6" fmla="*/ 3 w 26"/>
                <a:gd name="T7" fmla="*/ 40 h 40"/>
                <a:gd name="T8" fmla="*/ 25 w 26"/>
                <a:gd name="T9" fmla="*/ 19 h 40"/>
                <a:gd name="T10" fmla="*/ 7 w 26"/>
                <a:gd name="T11" fmla="*/ 0 h 40"/>
                <a:gd name="T12" fmla="*/ 7 w 26"/>
                <a:gd name="T13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40">
                  <a:moveTo>
                    <a:pt x="7" y="4"/>
                  </a:moveTo>
                  <a:cubicBezTo>
                    <a:pt x="17" y="5"/>
                    <a:pt x="22" y="11"/>
                    <a:pt x="21" y="21"/>
                  </a:cubicBezTo>
                  <a:cubicBezTo>
                    <a:pt x="21" y="31"/>
                    <a:pt x="10" y="34"/>
                    <a:pt x="2" y="36"/>
                  </a:cubicBezTo>
                  <a:cubicBezTo>
                    <a:pt x="0" y="37"/>
                    <a:pt x="1" y="40"/>
                    <a:pt x="3" y="40"/>
                  </a:cubicBezTo>
                  <a:cubicBezTo>
                    <a:pt x="15" y="37"/>
                    <a:pt x="24" y="33"/>
                    <a:pt x="25" y="19"/>
                  </a:cubicBezTo>
                  <a:cubicBezTo>
                    <a:pt x="26" y="8"/>
                    <a:pt x="18" y="1"/>
                    <a:pt x="7" y="0"/>
                  </a:cubicBezTo>
                  <a:cubicBezTo>
                    <a:pt x="5" y="0"/>
                    <a:pt x="5" y="4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365"/>
            <p:cNvSpPr/>
            <p:nvPr/>
          </p:nvSpPr>
          <p:spPr bwMode="auto">
            <a:xfrm>
              <a:off x="2899" y="2605"/>
              <a:ext cx="135" cy="199"/>
            </a:xfrm>
            <a:custGeom>
              <a:avLst/>
              <a:gdLst>
                <a:gd name="T0" fmla="*/ 13 w 57"/>
                <a:gd name="T1" fmla="*/ 4 h 84"/>
                <a:gd name="T2" fmla="*/ 41 w 57"/>
                <a:gd name="T3" fmla="*/ 15 h 84"/>
                <a:gd name="T4" fmla="*/ 51 w 57"/>
                <a:gd name="T5" fmla="*/ 43 h 84"/>
                <a:gd name="T6" fmla="*/ 4 w 57"/>
                <a:gd name="T7" fmla="*/ 71 h 84"/>
                <a:gd name="T8" fmla="*/ 2 w 57"/>
                <a:gd name="T9" fmla="*/ 75 h 84"/>
                <a:gd name="T10" fmla="*/ 53 w 57"/>
                <a:gd name="T11" fmla="*/ 52 h 84"/>
                <a:gd name="T12" fmla="*/ 48 w 57"/>
                <a:gd name="T13" fmla="*/ 16 h 84"/>
                <a:gd name="T14" fmla="*/ 14 w 57"/>
                <a:gd name="T15" fmla="*/ 1 h 84"/>
                <a:gd name="T16" fmla="*/ 13 w 57"/>
                <a:gd name="T17" fmla="*/ 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7" h="84">
                  <a:moveTo>
                    <a:pt x="13" y="4"/>
                  </a:moveTo>
                  <a:cubicBezTo>
                    <a:pt x="24" y="6"/>
                    <a:pt x="33" y="8"/>
                    <a:pt x="41" y="15"/>
                  </a:cubicBezTo>
                  <a:cubicBezTo>
                    <a:pt x="50" y="21"/>
                    <a:pt x="51" y="33"/>
                    <a:pt x="51" y="43"/>
                  </a:cubicBezTo>
                  <a:cubicBezTo>
                    <a:pt x="50" y="64"/>
                    <a:pt x="23" y="81"/>
                    <a:pt x="4" y="71"/>
                  </a:cubicBezTo>
                  <a:cubicBezTo>
                    <a:pt x="2" y="70"/>
                    <a:pt x="0" y="74"/>
                    <a:pt x="2" y="75"/>
                  </a:cubicBezTo>
                  <a:cubicBezTo>
                    <a:pt x="21" y="84"/>
                    <a:pt x="47" y="71"/>
                    <a:pt x="53" y="52"/>
                  </a:cubicBezTo>
                  <a:cubicBezTo>
                    <a:pt x="57" y="40"/>
                    <a:pt x="55" y="26"/>
                    <a:pt x="48" y="16"/>
                  </a:cubicBezTo>
                  <a:cubicBezTo>
                    <a:pt x="40" y="5"/>
                    <a:pt x="26" y="3"/>
                    <a:pt x="14" y="1"/>
                  </a:cubicBezTo>
                  <a:cubicBezTo>
                    <a:pt x="12" y="0"/>
                    <a:pt x="11" y="4"/>
                    <a:pt x="1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366"/>
            <p:cNvSpPr/>
            <p:nvPr/>
          </p:nvSpPr>
          <p:spPr bwMode="auto">
            <a:xfrm>
              <a:off x="2340" y="2560"/>
              <a:ext cx="578" cy="116"/>
            </a:xfrm>
            <a:custGeom>
              <a:avLst/>
              <a:gdLst>
                <a:gd name="T0" fmla="*/ 15 w 244"/>
                <a:gd name="T1" fmla="*/ 23 h 49"/>
                <a:gd name="T2" fmla="*/ 55 w 244"/>
                <a:gd name="T3" fmla="*/ 6 h 49"/>
                <a:gd name="T4" fmla="*/ 46 w 244"/>
                <a:gd name="T5" fmla="*/ 30 h 49"/>
                <a:gd name="T6" fmla="*/ 94 w 244"/>
                <a:gd name="T7" fmla="*/ 4 h 49"/>
                <a:gd name="T8" fmla="*/ 80 w 244"/>
                <a:gd name="T9" fmla="*/ 41 h 49"/>
                <a:gd name="T10" fmla="*/ 138 w 244"/>
                <a:gd name="T11" fmla="*/ 8 h 49"/>
                <a:gd name="T12" fmla="*/ 126 w 244"/>
                <a:gd name="T13" fmla="*/ 40 h 49"/>
                <a:gd name="T14" fmla="*/ 175 w 244"/>
                <a:gd name="T15" fmla="*/ 16 h 49"/>
                <a:gd name="T16" fmla="*/ 170 w 244"/>
                <a:gd name="T17" fmla="*/ 44 h 49"/>
                <a:gd name="T18" fmla="*/ 214 w 244"/>
                <a:gd name="T19" fmla="*/ 19 h 49"/>
                <a:gd name="T20" fmla="*/ 207 w 244"/>
                <a:gd name="T21" fmla="*/ 41 h 49"/>
                <a:gd name="T22" fmla="*/ 234 w 244"/>
                <a:gd name="T23" fmla="*/ 25 h 49"/>
                <a:gd name="T24" fmla="*/ 237 w 244"/>
                <a:gd name="T25" fmla="*/ 27 h 49"/>
                <a:gd name="T26" fmla="*/ 187 w 244"/>
                <a:gd name="T27" fmla="*/ 14 h 49"/>
                <a:gd name="T28" fmla="*/ 107 w 244"/>
                <a:gd name="T29" fmla="*/ 9 h 49"/>
                <a:gd name="T30" fmla="*/ 192 w 244"/>
                <a:gd name="T31" fmla="*/ 25 h 49"/>
                <a:gd name="T32" fmla="*/ 134 w 244"/>
                <a:gd name="T33" fmla="*/ 34 h 49"/>
                <a:gd name="T34" fmla="*/ 138 w 244"/>
                <a:gd name="T35" fmla="*/ 35 h 49"/>
                <a:gd name="T36" fmla="*/ 61 w 244"/>
                <a:gd name="T37" fmla="*/ 16 h 49"/>
                <a:gd name="T38" fmla="*/ 104 w 244"/>
                <a:gd name="T39" fmla="*/ 11 h 49"/>
                <a:gd name="T40" fmla="*/ 12 w 244"/>
                <a:gd name="T41" fmla="*/ 21 h 49"/>
                <a:gd name="T42" fmla="*/ 90 w 244"/>
                <a:gd name="T43" fmla="*/ 18 h 49"/>
                <a:gd name="T44" fmla="*/ 35 w 244"/>
                <a:gd name="T45" fmla="*/ 22 h 49"/>
                <a:gd name="T46" fmla="*/ 107 w 244"/>
                <a:gd name="T47" fmla="*/ 28 h 49"/>
                <a:gd name="T48" fmla="*/ 68 w 244"/>
                <a:gd name="T49" fmla="*/ 19 h 49"/>
                <a:gd name="T50" fmla="*/ 98 w 244"/>
                <a:gd name="T51" fmla="*/ 38 h 49"/>
                <a:gd name="T52" fmla="*/ 163 w 244"/>
                <a:gd name="T53" fmla="*/ 11 h 49"/>
                <a:gd name="T54" fmla="*/ 214 w 244"/>
                <a:gd name="T55" fmla="*/ 27 h 49"/>
                <a:gd name="T56" fmla="*/ 166 w 244"/>
                <a:gd name="T57" fmla="*/ 38 h 49"/>
                <a:gd name="T58" fmla="*/ 228 w 244"/>
                <a:gd name="T59" fmla="*/ 33 h 49"/>
                <a:gd name="T60" fmla="*/ 191 w 244"/>
                <a:gd name="T61" fmla="*/ 35 h 49"/>
                <a:gd name="T62" fmla="*/ 209 w 244"/>
                <a:gd name="T63" fmla="*/ 17 h 49"/>
                <a:gd name="T64" fmla="*/ 74 w 244"/>
                <a:gd name="T65" fmla="*/ 33 h 49"/>
                <a:gd name="T66" fmla="*/ 102 w 244"/>
                <a:gd name="T67" fmla="*/ 31 h 49"/>
                <a:gd name="T68" fmla="*/ 76 w 244"/>
                <a:gd name="T69" fmla="*/ 14 h 49"/>
                <a:gd name="T70" fmla="*/ 73 w 244"/>
                <a:gd name="T71" fmla="*/ 35 h 49"/>
                <a:gd name="T72" fmla="*/ 50 w 244"/>
                <a:gd name="T73" fmla="*/ 19 h 49"/>
                <a:gd name="T74" fmla="*/ 26 w 244"/>
                <a:gd name="T75" fmla="*/ 19 h 49"/>
                <a:gd name="T76" fmla="*/ 61 w 244"/>
                <a:gd name="T77" fmla="*/ 10 h 49"/>
                <a:gd name="T78" fmla="*/ 117 w 244"/>
                <a:gd name="T79" fmla="*/ 13 h 49"/>
                <a:gd name="T80" fmla="*/ 57 w 244"/>
                <a:gd name="T81" fmla="*/ 32 h 49"/>
                <a:gd name="T82" fmla="*/ 157 w 244"/>
                <a:gd name="T83" fmla="*/ 45 h 49"/>
                <a:gd name="T84" fmla="*/ 140 w 244"/>
                <a:gd name="T85" fmla="*/ 27 h 49"/>
                <a:gd name="T86" fmla="*/ 183 w 244"/>
                <a:gd name="T87" fmla="*/ 16 h 49"/>
                <a:gd name="T88" fmla="*/ 130 w 244"/>
                <a:gd name="T89" fmla="*/ 8 h 49"/>
                <a:gd name="T90" fmla="*/ 240 w 244"/>
                <a:gd name="T91" fmla="*/ 28 h 49"/>
                <a:gd name="T92" fmla="*/ 227 w 244"/>
                <a:gd name="T93" fmla="*/ 32 h 49"/>
                <a:gd name="T94" fmla="*/ 227 w 244"/>
                <a:gd name="T95" fmla="*/ 27 h 49"/>
                <a:gd name="T96" fmla="*/ 196 w 244"/>
                <a:gd name="T97" fmla="*/ 41 h 49"/>
                <a:gd name="T98" fmla="*/ 203 w 244"/>
                <a:gd name="T99" fmla="*/ 16 h 49"/>
                <a:gd name="T100" fmla="*/ 155 w 244"/>
                <a:gd name="T101" fmla="*/ 41 h 49"/>
                <a:gd name="T102" fmla="*/ 166 w 244"/>
                <a:gd name="T103" fmla="*/ 11 h 49"/>
                <a:gd name="T104" fmla="*/ 112 w 244"/>
                <a:gd name="T105" fmla="*/ 39 h 49"/>
                <a:gd name="T106" fmla="*/ 117 w 244"/>
                <a:gd name="T107" fmla="*/ 11 h 49"/>
                <a:gd name="T108" fmla="*/ 72 w 244"/>
                <a:gd name="T109" fmla="*/ 33 h 49"/>
                <a:gd name="T110" fmla="*/ 80 w 244"/>
                <a:gd name="T111" fmla="*/ 6 h 49"/>
                <a:gd name="T112" fmla="*/ 33 w 244"/>
                <a:gd name="T113" fmla="*/ 30 h 49"/>
                <a:gd name="T114" fmla="*/ 49 w 244"/>
                <a:gd name="T115" fmla="*/ 6 h 49"/>
                <a:gd name="T116" fmla="*/ 10 w 244"/>
                <a:gd name="T117" fmla="*/ 2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4" h="49">
                  <a:moveTo>
                    <a:pt x="21" y="11"/>
                  </a:moveTo>
                  <a:cubicBezTo>
                    <a:pt x="17" y="14"/>
                    <a:pt x="14" y="17"/>
                    <a:pt x="10" y="20"/>
                  </a:cubicBezTo>
                  <a:cubicBezTo>
                    <a:pt x="8" y="21"/>
                    <a:pt x="10" y="24"/>
                    <a:pt x="12" y="23"/>
                  </a:cubicBezTo>
                  <a:cubicBezTo>
                    <a:pt x="19" y="19"/>
                    <a:pt x="26" y="15"/>
                    <a:pt x="33" y="12"/>
                  </a:cubicBezTo>
                  <a:cubicBezTo>
                    <a:pt x="32" y="11"/>
                    <a:pt x="32" y="10"/>
                    <a:pt x="31" y="9"/>
                  </a:cubicBezTo>
                  <a:cubicBezTo>
                    <a:pt x="24" y="12"/>
                    <a:pt x="19" y="17"/>
                    <a:pt x="15" y="23"/>
                  </a:cubicBezTo>
                  <a:cubicBezTo>
                    <a:pt x="14" y="25"/>
                    <a:pt x="16" y="27"/>
                    <a:pt x="17" y="26"/>
                  </a:cubicBezTo>
                  <a:cubicBezTo>
                    <a:pt x="28" y="19"/>
                    <a:pt x="39" y="14"/>
                    <a:pt x="49" y="6"/>
                  </a:cubicBezTo>
                  <a:cubicBezTo>
                    <a:pt x="51" y="5"/>
                    <a:pt x="49" y="2"/>
                    <a:pt x="47" y="3"/>
                  </a:cubicBezTo>
                  <a:cubicBezTo>
                    <a:pt x="39" y="8"/>
                    <a:pt x="33" y="15"/>
                    <a:pt x="28" y="23"/>
                  </a:cubicBezTo>
                  <a:cubicBezTo>
                    <a:pt x="27" y="25"/>
                    <a:pt x="29" y="27"/>
                    <a:pt x="31" y="26"/>
                  </a:cubicBezTo>
                  <a:cubicBezTo>
                    <a:pt x="39" y="20"/>
                    <a:pt x="48" y="14"/>
                    <a:pt x="55" y="6"/>
                  </a:cubicBezTo>
                  <a:cubicBezTo>
                    <a:pt x="57" y="4"/>
                    <a:pt x="54" y="1"/>
                    <a:pt x="52" y="3"/>
                  </a:cubicBezTo>
                  <a:cubicBezTo>
                    <a:pt x="45" y="12"/>
                    <a:pt x="36" y="20"/>
                    <a:pt x="32" y="31"/>
                  </a:cubicBezTo>
                  <a:cubicBezTo>
                    <a:pt x="32" y="33"/>
                    <a:pt x="34" y="34"/>
                    <a:pt x="36" y="33"/>
                  </a:cubicBezTo>
                  <a:cubicBezTo>
                    <a:pt x="44" y="24"/>
                    <a:pt x="53" y="15"/>
                    <a:pt x="62" y="7"/>
                  </a:cubicBezTo>
                  <a:cubicBezTo>
                    <a:pt x="61" y="7"/>
                    <a:pt x="60" y="6"/>
                    <a:pt x="59" y="5"/>
                  </a:cubicBezTo>
                  <a:cubicBezTo>
                    <a:pt x="54" y="13"/>
                    <a:pt x="48" y="21"/>
                    <a:pt x="46" y="30"/>
                  </a:cubicBezTo>
                  <a:cubicBezTo>
                    <a:pt x="45" y="32"/>
                    <a:pt x="47" y="34"/>
                    <a:pt x="49" y="32"/>
                  </a:cubicBezTo>
                  <a:cubicBezTo>
                    <a:pt x="58" y="22"/>
                    <a:pt x="69" y="14"/>
                    <a:pt x="80" y="6"/>
                  </a:cubicBezTo>
                  <a:cubicBezTo>
                    <a:pt x="79" y="5"/>
                    <a:pt x="78" y="4"/>
                    <a:pt x="77" y="3"/>
                  </a:cubicBezTo>
                  <a:cubicBezTo>
                    <a:pt x="69" y="12"/>
                    <a:pt x="62" y="21"/>
                    <a:pt x="57" y="32"/>
                  </a:cubicBezTo>
                  <a:cubicBezTo>
                    <a:pt x="57" y="34"/>
                    <a:pt x="59" y="36"/>
                    <a:pt x="61" y="34"/>
                  </a:cubicBezTo>
                  <a:cubicBezTo>
                    <a:pt x="72" y="25"/>
                    <a:pt x="83" y="14"/>
                    <a:pt x="94" y="4"/>
                  </a:cubicBezTo>
                  <a:cubicBezTo>
                    <a:pt x="93" y="3"/>
                    <a:pt x="93" y="3"/>
                    <a:pt x="92" y="2"/>
                  </a:cubicBezTo>
                  <a:cubicBezTo>
                    <a:pt x="83" y="11"/>
                    <a:pt x="78" y="23"/>
                    <a:pt x="71" y="34"/>
                  </a:cubicBezTo>
                  <a:cubicBezTo>
                    <a:pt x="70" y="36"/>
                    <a:pt x="73" y="37"/>
                    <a:pt x="75" y="36"/>
                  </a:cubicBezTo>
                  <a:cubicBezTo>
                    <a:pt x="85" y="27"/>
                    <a:pt x="97" y="18"/>
                    <a:pt x="108" y="9"/>
                  </a:cubicBezTo>
                  <a:cubicBezTo>
                    <a:pt x="107" y="8"/>
                    <a:pt x="106" y="7"/>
                    <a:pt x="105" y="6"/>
                  </a:cubicBezTo>
                  <a:cubicBezTo>
                    <a:pt x="95" y="16"/>
                    <a:pt x="89" y="30"/>
                    <a:pt x="80" y="41"/>
                  </a:cubicBezTo>
                  <a:cubicBezTo>
                    <a:pt x="81" y="41"/>
                    <a:pt x="82" y="42"/>
                    <a:pt x="83" y="43"/>
                  </a:cubicBezTo>
                  <a:cubicBezTo>
                    <a:pt x="92" y="31"/>
                    <a:pt x="103" y="20"/>
                    <a:pt x="116" y="11"/>
                  </a:cubicBezTo>
                  <a:cubicBezTo>
                    <a:pt x="115" y="11"/>
                    <a:pt x="114" y="10"/>
                    <a:pt x="113" y="9"/>
                  </a:cubicBezTo>
                  <a:cubicBezTo>
                    <a:pt x="108" y="20"/>
                    <a:pt x="99" y="29"/>
                    <a:pt x="95" y="41"/>
                  </a:cubicBezTo>
                  <a:cubicBezTo>
                    <a:pt x="94" y="43"/>
                    <a:pt x="97" y="44"/>
                    <a:pt x="98" y="43"/>
                  </a:cubicBezTo>
                  <a:cubicBezTo>
                    <a:pt x="109" y="29"/>
                    <a:pt x="125" y="20"/>
                    <a:pt x="138" y="8"/>
                  </a:cubicBezTo>
                  <a:cubicBezTo>
                    <a:pt x="137" y="7"/>
                    <a:pt x="136" y="6"/>
                    <a:pt x="135" y="5"/>
                  </a:cubicBezTo>
                  <a:cubicBezTo>
                    <a:pt x="125" y="16"/>
                    <a:pt x="117" y="27"/>
                    <a:pt x="111" y="40"/>
                  </a:cubicBezTo>
                  <a:cubicBezTo>
                    <a:pt x="110" y="42"/>
                    <a:pt x="112" y="44"/>
                    <a:pt x="114" y="43"/>
                  </a:cubicBezTo>
                  <a:cubicBezTo>
                    <a:pt x="126" y="34"/>
                    <a:pt x="137" y="24"/>
                    <a:pt x="148" y="13"/>
                  </a:cubicBezTo>
                  <a:cubicBezTo>
                    <a:pt x="150" y="12"/>
                    <a:pt x="147" y="9"/>
                    <a:pt x="146" y="10"/>
                  </a:cubicBezTo>
                  <a:cubicBezTo>
                    <a:pt x="135" y="17"/>
                    <a:pt x="129" y="28"/>
                    <a:pt x="126" y="40"/>
                  </a:cubicBezTo>
                  <a:cubicBezTo>
                    <a:pt x="126" y="42"/>
                    <a:pt x="128" y="44"/>
                    <a:pt x="129" y="42"/>
                  </a:cubicBezTo>
                  <a:cubicBezTo>
                    <a:pt x="139" y="29"/>
                    <a:pt x="154" y="21"/>
                    <a:pt x="166" y="11"/>
                  </a:cubicBezTo>
                  <a:cubicBezTo>
                    <a:pt x="165" y="10"/>
                    <a:pt x="164" y="9"/>
                    <a:pt x="163" y="8"/>
                  </a:cubicBezTo>
                  <a:cubicBezTo>
                    <a:pt x="152" y="19"/>
                    <a:pt x="143" y="31"/>
                    <a:pt x="137" y="45"/>
                  </a:cubicBezTo>
                  <a:cubicBezTo>
                    <a:pt x="136" y="47"/>
                    <a:pt x="138" y="49"/>
                    <a:pt x="139" y="48"/>
                  </a:cubicBezTo>
                  <a:cubicBezTo>
                    <a:pt x="153" y="40"/>
                    <a:pt x="164" y="28"/>
                    <a:pt x="175" y="16"/>
                  </a:cubicBezTo>
                  <a:cubicBezTo>
                    <a:pt x="174" y="16"/>
                    <a:pt x="173" y="15"/>
                    <a:pt x="172" y="14"/>
                  </a:cubicBezTo>
                  <a:cubicBezTo>
                    <a:pt x="165" y="22"/>
                    <a:pt x="159" y="31"/>
                    <a:pt x="155" y="42"/>
                  </a:cubicBezTo>
                  <a:cubicBezTo>
                    <a:pt x="154" y="43"/>
                    <a:pt x="155" y="46"/>
                    <a:pt x="157" y="44"/>
                  </a:cubicBezTo>
                  <a:cubicBezTo>
                    <a:pt x="171" y="34"/>
                    <a:pt x="186" y="24"/>
                    <a:pt x="197" y="10"/>
                  </a:cubicBezTo>
                  <a:cubicBezTo>
                    <a:pt x="199" y="9"/>
                    <a:pt x="197" y="6"/>
                    <a:pt x="195" y="7"/>
                  </a:cubicBezTo>
                  <a:cubicBezTo>
                    <a:pt x="182" y="16"/>
                    <a:pt x="176" y="31"/>
                    <a:pt x="170" y="44"/>
                  </a:cubicBezTo>
                  <a:cubicBezTo>
                    <a:pt x="169" y="46"/>
                    <a:pt x="171" y="48"/>
                    <a:pt x="173" y="47"/>
                  </a:cubicBezTo>
                  <a:cubicBezTo>
                    <a:pt x="182" y="36"/>
                    <a:pt x="192" y="26"/>
                    <a:pt x="203" y="16"/>
                  </a:cubicBezTo>
                  <a:cubicBezTo>
                    <a:pt x="202" y="15"/>
                    <a:pt x="201" y="14"/>
                    <a:pt x="200" y="14"/>
                  </a:cubicBezTo>
                  <a:cubicBezTo>
                    <a:pt x="192" y="22"/>
                    <a:pt x="185" y="31"/>
                    <a:pt x="179" y="41"/>
                  </a:cubicBezTo>
                  <a:cubicBezTo>
                    <a:pt x="177" y="43"/>
                    <a:pt x="180" y="45"/>
                    <a:pt x="181" y="44"/>
                  </a:cubicBezTo>
                  <a:cubicBezTo>
                    <a:pt x="193" y="37"/>
                    <a:pt x="204" y="29"/>
                    <a:pt x="214" y="19"/>
                  </a:cubicBezTo>
                  <a:cubicBezTo>
                    <a:pt x="213" y="18"/>
                    <a:pt x="212" y="17"/>
                    <a:pt x="211" y="16"/>
                  </a:cubicBezTo>
                  <a:cubicBezTo>
                    <a:pt x="204" y="24"/>
                    <a:pt x="199" y="32"/>
                    <a:pt x="195" y="42"/>
                  </a:cubicBezTo>
                  <a:cubicBezTo>
                    <a:pt x="194" y="43"/>
                    <a:pt x="196" y="45"/>
                    <a:pt x="198" y="44"/>
                  </a:cubicBezTo>
                  <a:cubicBezTo>
                    <a:pt x="208" y="38"/>
                    <a:pt x="217" y="32"/>
                    <a:pt x="222" y="21"/>
                  </a:cubicBezTo>
                  <a:cubicBezTo>
                    <a:pt x="222" y="19"/>
                    <a:pt x="220" y="17"/>
                    <a:pt x="218" y="19"/>
                  </a:cubicBezTo>
                  <a:cubicBezTo>
                    <a:pt x="212" y="25"/>
                    <a:pt x="208" y="32"/>
                    <a:pt x="207" y="41"/>
                  </a:cubicBezTo>
                  <a:cubicBezTo>
                    <a:pt x="207" y="43"/>
                    <a:pt x="208" y="44"/>
                    <a:pt x="210" y="43"/>
                  </a:cubicBezTo>
                  <a:cubicBezTo>
                    <a:pt x="217" y="39"/>
                    <a:pt x="223" y="33"/>
                    <a:pt x="227" y="26"/>
                  </a:cubicBezTo>
                  <a:cubicBezTo>
                    <a:pt x="229" y="24"/>
                    <a:pt x="226" y="23"/>
                    <a:pt x="225" y="23"/>
                  </a:cubicBezTo>
                  <a:cubicBezTo>
                    <a:pt x="219" y="27"/>
                    <a:pt x="217" y="31"/>
                    <a:pt x="214" y="36"/>
                  </a:cubicBezTo>
                  <a:cubicBezTo>
                    <a:pt x="213" y="38"/>
                    <a:pt x="214" y="39"/>
                    <a:pt x="216" y="39"/>
                  </a:cubicBezTo>
                  <a:cubicBezTo>
                    <a:pt x="225" y="40"/>
                    <a:pt x="231" y="34"/>
                    <a:pt x="234" y="25"/>
                  </a:cubicBezTo>
                  <a:cubicBezTo>
                    <a:pt x="235" y="23"/>
                    <a:pt x="232" y="22"/>
                    <a:pt x="231" y="24"/>
                  </a:cubicBezTo>
                  <a:cubicBezTo>
                    <a:pt x="229" y="27"/>
                    <a:pt x="227" y="30"/>
                    <a:pt x="225" y="33"/>
                  </a:cubicBezTo>
                  <a:cubicBezTo>
                    <a:pt x="225" y="35"/>
                    <a:pt x="226" y="36"/>
                    <a:pt x="228" y="36"/>
                  </a:cubicBezTo>
                  <a:cubicBezTo>
                    <a:pt x="234" y="35"/>
                    <a:pt x="237" y="33"/>
                    <a:pt x="241" y="28"/>
                  </a:cubicBezTo>
                  <a:cubicBezTo>
                    <a:pt x="243" y="26"/>
                    <a:pt x="241" y="24"/>
                    <a:pt x="239" y="25"/>
                  </a:cubicBezTo>
                  <a:cubicBezTo>
                    <a:pt x="238" y="26"/>
                    <a:pt x="237" y="26"/>
                    <a:pt x="237" y="27"/>
                  </a:cubicBezTo>
                  <a:cubicBezTo>
                    <a:pt x="236" y="29"/>
                    <a:pt x="239" y="30"/>
                    <a:pt x="240" y="29"/>
                  </a:cubicBezTo>
                  <a:cubicBezTo>
                    <a:pt x="241" y="28"/>
                    <a:pt x="242" y="28"/>
                    <a:pt x="242" y="27"/>
                  </a:cubicBezTo>
                  <a:cubicBezTo>
                    <a:pt x="244" y="26"/>
                    <a:pt x="243" y="24"/>
                    <a:pt x="242" y="24"/>
                  </a:cubicBezTo>
                  <a:cubicBezTo>
                    <a:pt x="211" y="17"/>
                    <a:pt x="177" y="3"/>
                    <a:pt x="145" y="12"/>
                  </a:cubicBezTo>
                  <a:cubicBezTo>
                    <a:pt x="143" y="13"/>
                    <a:pt x="143" y="16"/>
                    <a:pt x="145" y="16"/>
                  </a:cubicBezTo>
                  <a:cubicBezTo>
                    <a:pt x="159" y="18"/>
                    <a:pt x="173" y="17"/>
                    <a:pt x="187" y="14"/>
                  </a:cubicBezTo>
                  <a:cubicBezTo>
                    <a:pt x="189" y="14"/>
                    <a:pt x="189" y="11"/>
                    <a:pt x="188" y="10"/>
                  </a:cubicBezTo>
                  <a:cubicBezTo>
                    <a:pt x="171" y="1"/>
                    <a:pt x="147" y="5"/>
                    <a:pt x="129" y="8"/>
                  </a:cubicBezTo>
                  <a:cubicBezTo>
                    <a:pt x="127" y="9"/>
                    <a:pt x="127" y="11"/>
                    <a:pt x="129" y="12"/>
                  </a:cubicBezTo>
                  <a:cubicBezTo>
                    <a:pt x="136" y="15"/>
                    <a:pt x="143" y="15"/>
                    <a:pt x="151" y="12"/>
                  </a:cubicBezTo>
                  <a:cubicBezTo>
                    <a:pt x="153" y="11"/>
                    <a:pt x="152" y="9"/>
                    <a:pt x="150" y="8"/>
                  </a:cubicBezTo>
                  <a:cubicBezTo>
                    <a:pt x="136" y="7"/>
                    <a:pt x="122" y="7"/>
                    <a:pt x="107" y="9"/>
                  </a:cubicBezTo>
                  <a:cubicBezTo>
                    <a:pt x="106" y="9"/>
                    <a:pt x="104" y="12"/>
                    <a:pt x="106" y="13"/>
                  </a:cubicBezTo>
                  <a:cubicBezTo>
                    <a:pt x="131" y="23"/>
                    <a:pt x="158" y="19"/>
                    <a:pt x="183" y="16"/>
                  </a:cubicBezTo>
                  <a:cubicBezTo>
                    <a:pt x="186" y="16"/>
                    <a:pt x="186" y="12"/>
                    <a:pt x="183" y="12"/>
                  </a:cubicBezTo>
                  <a:cubicBezTo>
                    <a:pt x="163" y="11"/>
                    <a:pt x="139" y="9"/>
                    <a:pt x="121" y="21"/>
                  </a:cubicBezTo>
                  <a:cubicBezTo>
                    <a:pt x="120" y="22"/>
                    <a:pt x="120" y="24"/>
                    <a:pt x="121" y="24"/>
                  </a:cubicBezTo>
                  <a:cubicBezTo>
                    <a:pt x="144" y="34"/>
                    <a:pt x="169" y="22"/>
                    <a:pt x="192" y="25"/>
                  </a:cubicBezTo>
                  <a:cubicBezTo>
                    <a:pt x="192" y="23"/>
                    <a:pt x="192" y="22"/>
                    <a:pt x="191" y="21"/>
                  </a:cubicBezTo>
                  <a:cubicBezTo>
                    <a:pt x="175" y="28"/>
                    <a:pt x="156" y="24"/>
                    <a:pt x="139" y="27"/>
                  </a:cubicBezTo>
                  <a:cubicBezTo>
                    <a:pt x="137" y="27"/>
                    <a:pt x="137" y="30"/>
                    <a:pt x="139" y="31"/>
                  </a:cubicBezTo>
                  <a:cubicBezTo>
                    <a:pt x="153" y="35"/>
                    <a:pt x="168" y="34"/>
                    <a:pt x="183" y="32"/>
                  </a:cubicBezTo>
                  <a:cubicBezTo>
                    <a:pt x="183" y="31"/>
                    <a:pt x="182" y="30"/>
                    <a:pt x="182" y="28"/>
                  </a:cubicBezTo>
                  <a:cubicBezTo>
                    <a:pt x="166" y="32"/>
                    <a:pt x="149" y="29"/>
                    <a:pt x="134" y="34"/>
                  </a:cubicBezTo>
                  <a:cubicBezTo>
                    <a:pt x="132" y="35"/>
                    <a:pt x="132" y="37"/>
                    <a:pt x="134" y="38"/>
                  </a:cubicBezTo>
                  <a:cubicBezTo>
                    <a:pt x="141" y="41"/>
                    <a:pt x="149" y="43"/>
                    <a:pt x="157" y="45"/>
                  </a:cubicBezTo>
                  <a:cubicBezTo>
                    <a:pt x="157" y="43"/>
                    <a:pt x="157" y="42"/>
                    <a:pt x="157" y="41"/>
                  </a:cubicBezTo>
                  <a:cubicBezTo>
                    <a:pt x="139" y="39"/>
                    <a:pt x="121" y="36"/>
                    <a:pt x="102" y="36"/>
                  </a:cubicBezTo>
                  <a:cubicBezTo>
                    <a:pt x="103" y="37"/>
                    <a:pt x="103" y="38"/>
                    <a:pt x="103" y="39"/>
                  </a:cubicBezTo>
                  <a:cubicBezTo>
                    <a:pt x="114" y="35"/>
                    <a:pt x="127" y="37"/>
                    <a:pt x="138" y="35"/>
                  </a:cubicBezTo>
                  <a:cubicBezTo>
                    <a:pt x="140" y="34"/>
                    <a:pt x="140" y="32"/>
                    <a:pt x="139" y="31"/>
                  </a:cubicBezTo>
                  <a:cubicBezTo>
                    <a:pt x="115" y="18"/>
                    <a:pt x="82" y="27"/>
                    <a:pt x="57" y="32"/>
                  </a:cubicBezTo>
                  <a:cubicBezTo>
                    <a:pt x="55" y="33"/>
                    <a:pt x="56" y="36"/>
                    <a:pt x="58" y="36"/>
                  </a:cubicBezTo>
                  <a:cubicBezTo>
                    <a:pt x="80" y="33"/>
                    <a:pt x="101" y="29"/>
                    <a:pt x="123" y="26"/>
                  </a:cubicBezTo>
                  <a:cubicBezTo>
                    <a:pt x="125" y="25"/>
                    <a:pt x="124" y="22"/>
                    <a:pt x="122" y="22"/>
                  </a:cubicBezTo>
                  <a:cubicBezTo>
                    <a:pt x="102" y="19"/>
                    <a:pt x="82" y="15"/>
                    <a:pt x="61" y="16"/>
                  </a:cubicBezTo>
                  <a:cubicBezTo>
                    <a:pt x="58" y="16"/>
                    <a:pt x="58" y="20"/>
                    <a:pt x="61" y="20"/>
                  </a:cubicBezTo>
                  <a:cubicBezTo>
                    <a:pt x="80" y="21"/>
                    <a:pt x="100" y="20"/>
                    <a:pt x="118" y="13"/>
                  </a:cubicBezTo>
                  <a:cubicBezTo>
                    <a:pt x="120" y="12"/>
                    <a:pt x="119" y="9"/>
                    <a:pt x="117" y="9"/>
                  </a:cubicBezTo>
                  <a:cubicBezTo>
                    <a:pt x="100" y="8"/>
                    <a:pt x="82" y="9"/>
                    <a:pt x="65" y="11"/>
                  </a:cubicBezTo>
                  <a:cubicBezTo>
                    <a:pt x="62" y="11"/>
                    <a:pt x="62" y="15"/>
                    <a:pt x="65" y="15"/>
                  </a:cubicBezTo>
                  <a:cubicBezTo>
                    <a:pt x="78" y="15"/>
                    <a:pt x="91" y="12"/>
                    <a:pt x="104" y="11"/>
                  </a:cubicBezTo>
                  <a:cubicBezTo>
                    <a:pt x="107" y="10"/>
                    <a:pt x="107" y="7"/>
                    <a:pt x="104" y="7"/>
                  </a:cubicBezTo>
                  <a:cubicBezTo>
                    <a:pt x="89" y="5"/>
                    <a:pt x="75" y="7"/>
                    <a:pt x="60" y="10"/>
                  </a:cubicBezTo>
                  <a:cubicBezTo>
                    <a:pt x="58" y="10"/>
                    <a:pt x="58" y="12"/>
                    <a:pt x="59" y="13"/>
                  </a:cubicBezTo>
                  <a:cubicBezTo>
                    <a:pt x="63" y="15"/>
                    <a:pt x="65" y="17"/>
                    <a:pt x="69" y="19"/>
                  </a:cubicBezTo>
                  <a:cubicBezTo>
                    <a:pt x="69" y="17"/>
                    <a:pt x="70" y="16"/>
                    <a:pt x="70" y="15"/>
                  </a:cubicBezTo>
                  <a:cubicBezTo>
                    <a:pt x="51" y="10"/>
                    <a:pt x="31" y="15"/>
                    <a:pt x="12" y="21"/>
                  </a:cubicBezTo>
                  <a:cubicBezTo>
                    <a:pt x="9" y="21"/>
                    <a:pt x="10" y="25"/>
                    <a:pt x="13" y="24"/>
                  </a:cubicBezTo>
                  <a:cubicBezTo>
                    <a:pt x="18" y="24"/>
                    <a:pt x="23" y="21"/>
                    <a:pt x="28" y="19"/>
                  </a:cubicBezTo>
                  <a:cubicBezTo>
                    <a:pt x="29" y="19"/>
                    <a:pt x="30" y="17"/>
                    <a:pt x="28" y="16"/>
                  </a:cubicBezTo>
                  <a:cubicBezTo>
                    <a:pt x="19" y="11"/>
                    <a:pt x="8" y="8"/>
                    <a:pt x="1" y="17"/>
                  </a:cubicBezTo>
                  <a:cubicBezTo>
                    <a:pt x="0" y="18"/>
                    <a:pt x="0" y="20"/>
                    <a:pt x="1" y="20"/>
                  </a:cubicBezTo>
                  <a:cubicBezTo>
                    <a:pt x="30" y="30"/>
                    <a:pt x="61" y="23"/>
                    <a:pt x="90" y="18"/>
                  </a:cubicBezTo>
                  <a:cubicBezTo>
                    <a:pt x="90" y="16"/>
                    <a:pt x="89" y="15"/>
                    <a:pt x="89" y="14"/>
                  </a:cubicBezTo>
                  <a:cubicBezTo>
                    <a:pt x="75" y="17"/>
                    <a:pt x="61" y="14"/>
                    <a:pt x="48" y="18"/>
                  </a:cubicBezTo>
                  <a:cubicBezTo>
                    <a:pt x="47" y="18"/>
                    <a:pt x="46" y="20"/>
                    <a:pt x="47" y="21"/>
                  </a:cubicBezTo>
                  <a:cubicBezTo>
                    <a:pt x="54" y="32"/>
                    <a:pt x="70" y="32"/>
                    <a:pt x="82" y="34"/>
                  </a:cubicBezTo>
                  <a:cubicBezTo>
                    <a:pt x="84" y="35"/>
                    <a:pt x="85" y="32"/>
                    <a:pt x="83" y="31"/>
                  </a:cubicBezTo>
                  <a:cubicBezTo>
                    <a:pt x="69" y="23"/>
                    <a:pt x="51" y="18"/>
                    <a:pt x="35" y="22"/>
                  </a:cubicBezTo>
                  <a:cubicBezTo>
                    <a:pt x="33" y="22"/>
                    <a:pt x="33" y="25"/>
                    <a:pt x="34" y="26"/>
                  </a:cubicBezTo>
                  <a:cubicBezTo>
                    <a:pt x="45" y="33"/>
                    <a:pt x="60" y="36"/>
                    <a:pt x="73" y="35"/>
                  </a:cubicBezTo>
                  <a:cubicBezTo>
                    <a:pt x="75" y="35"/>
                    <a:pt x="76" y="32"/>
                    <a:pt x="74" y="32"/>
                  </a:cubicBezTo>
                  <a:cubicBezTo>
                    <a:pt x="67" y="30"/>
                    <a:pt x="61" y="29"/>
                    <a:pt x="54" y="28"/>
                  </a:cubicBezTo>
                  <a:cubicBezTo>
                    <a:pt x="52" y="28"/>
                    <a:pt x="52" y="32"/>
                    <a:pt x="54" y="32"/>
                  </a:cubicBezTo>
                  <a:cubicBezTo>
                    <a:pt x="69" y="34"/>
                    <a:pt x="96" y="41"/>
                    <a:pt x="107" y="28"/>
                  </a:cubicBezTo>
                  <a:cubicBezTo>
                    <a:pt x="108" y="27"/>
                    <a:pt x="108" y="25"/>
                    <a:pt x="107" y="25"/>
                  </a:cubicBezTo>
                  <a:cubicBezTo>
                    <a:pt x="97" y="19"/>
                    <a:pt x="86" y="15"/>
                    <a:pt x="75" y="13"/>
                  </a:cubicBezTo>
                  <a:cubicBezTo>
                    <a:pt x="73" y="13"/>
                    <a:pt x="72" y="15"/>
                    <a:pt x="73" y="16"/>
                  </a:cubicBezTo>
                  <a:cubicBezTo>
                    <a:pt x="79" y="24"/>
                    <a:pt x="87" y="25"/>
                    <a:pt x="96" y="24"/>
                  </a:cubicBezTo>
                  <a:cubicBezTo>
                    <a:pt x="98" y="23"/>
                    <a:pt x="97" y="20"/>
                    <a:pt x="96" y="20"/>
                  </a:cubicBezTo>
                  <a:cubicBezTo>
                    <a:pt x="86" y="17"/>
                    <a:pt x="77" y="16"/>
                    <a:pt x="68" y="19"/>
                  </a:cubicBezTo>
                  <a:cubicBezTo>
                    <a:pt x="66" y="20"/>
                    <a:pt x="66" y="21"/>
                    <a:pt x="67" y="22"/>
                  </a:cubicBezTo>
                  <a:cubicBezTo>
                    <a:pt x="77" y="30"/>
                    <a:pt x="90" y="30"/>
                    <a:pt x="102" y="31"/>
                  </a:cubicBezTo>
                  <a:cubicBezTo>
                    <a:pt x="102" y="30"/>
                    <a:pt x="102" y="28"/>
                    <a:pt x="102" y="27"/>
                  </a:cubicBezTo>
                  <a:cubicBezTo>
                    <a:pt x="94" y="28"/>
                    <a:pt x="86" y="27"/>
                    <a:pt x="78" y="28"/>
                  </a:cubicBezTo>
                  <a:cubicBezTo>
                    <a:pt x="76" y="28"/>
                    <a:pt x="76" y="30"/>
                    <a:pt x="77" y="31"/>
                  </a:cubicBezTo>
                  <a:cubicBezTo>
                    <a:pt x="82" y="37"/>
                    <a:pt x="90" y="37"/>
                    <a:pt x="98" y="38"/>
                  </a:cubicBezTo>
                  <a:cubicBezTo>
                    <a:pt x="98" y="37"/>
                    <a:pt x="98" y="36"/>
                    <a:pt x="98" y="34"/>
                  </a:cubicBezTo>
                  <a:cubicBezTo>
                    <a:pt x="90" y="34"/>
                    <a:pt x="81" y="34"/>
                    <a:pt x="73" y="33"/>
                  </a:cubicBezTo>
                  <a:cubicBezTo>
                    <a:pt x="71" y="32"/>
                    <a:pt x="71" y="36"/>
                    <a:pt x="73" y="37"/>
                  </a:cubicBezTo>
                  <a:cubicBezTo>
                    <a:pt x="117" y="47"/>
                    <a:pt x="168" y="38"/>
                    <a:pt x="208" y="18"/>
                  </a:cubicBezTo>
                  <a:cubicBezTo>
                    <a:pt x="210" y="17"/>
                    <a:pt x="209" y="15"/>
                    <a:pt x="208" y="15"/>
                  </a:cubicBezTo>
                  <a:cubicBezTo>
                    <a:pt x="193" y="10"/>
                    <a:pt x="178" y="9"/>
                    <a:pt x="163" y="11"/>
                  </a:cubicBezTo>
                  <a:cubicBezTo>
                    <a:pt x="161" y="11"/>
                    <a:pt x="160" y="14"/>
                    <a:pt x="162" y="15"/>
                  </a:cubicBezTo>
                  <a:cubicBezTo>
                    <a:pt x="177" y="19"/>
                    <a:pt x="192" y="15"/>
                    <a:pt x="207" y="17"/>
                  </a:cubicBezTo>
                  <a:cubicBezTo>
                    <a:pt x="206" y="16"/>
                    <a:pt x="206" y="15"/>
                    <a:pt x="206" y="14"/>
                  </a:cubicBezTo>
                  <a:cubicBezTo>
                    <a:pt x="197" y="23"/>
                    <a:pt x="180" y="19"/>
                    <a:pt x="169" y="25"/>
                  </a:cubicBezTo>
                  <a:cubicBezTo>
                    <a:pt x="167" y="26"/>
                    <a:pt x="168" y="29"/>
                    <a:pt x="170" y="29"/>
                  </a:cubicBezTo>
                  <a:cubicBezTo>
                    <a:pt x="185" y="29"/>
                    <a:pt x="200" y="25"/>
                    <a:pt x="214" y="27"/>
                  </a:cubicBezTo>
                  <a:cubicBezTo>
                    <a:pt x="214" y="26"/>
                    <a:pt x="214" y="25"/>
                    <a:pt x="214" y="24"/>
                  </a:cubicBezTo>
                  <a:cubicBezTo>
                    <a:pt x="208" y="30"/>
                    <a:pt x="199" y="33"/>
                    <a:pt x="191" y="35"/>
                  </a:cubicBezTo>
                  <a:cubicBezTo>
                    <a:pt x="192" y="36"/>
                    <a:pt x="192" y="37"/>
                    <a:pt x="193" y="38"/>
                  </a:cubicBezTo>
                  <a:cubicBezTo>
                    <a:pt x="194" y="38"/>
                    <a:pt x="194" y="38"/>
                    <a:pt x="195" y="38"/>
                  </a:cubicBezTo>
                  <a:cubicBezTo>
                    <a:pt x="198" y="38"/>
                    <a:pt x="198" y="34"/>
                    <a:pt x="195" y="34"/>
                  </a:cubicBezTo>
                  <a:cubicBezTo>
                    <a:pt x="185" y="33"/>
                    <a:pt x="176" y="35"/>
                    <a:pt x="166" y="38"/>
                  </a:cubicBezTo>
                  <a:cubicBezTo>
                    <a:pt x="164" y="38"/>
                    <a:pt x="164" y="41"/>
                    <a:pt x="166" y="41"/>
                  </a:cubicBezTo>
                  <a:cubicBezTo>
                    <a:pt x="185" y="48"/>
                    <a:pt x="210" y="40"/>
                    <a:pt x="228" y="33"/>
                  </a:cubicBezTo>
                  <a:cubicBezTo>
                    <a:pt x="230" y="32"/>
                    <a:pt x="229" y="28"/>
                    <a:pt x="227" y="29"/>
                  </a:cubicBezTo>
                  <a:cubicBezTo>
                    <a:pt x="226" y="29"/>
                    <a:pt x="224" y="29"/>
                    <a:pt x="223" y="29"/>
                  </a:cubicBezTo>
                  <a:cubicBezTo>
                    <a:pt x="220" y="30"/>
                    <a:pt x="220" y="34"/>
                    <a:pt x="223" y="33"/>
                  </a:cubicBezTo>
                  <a:cubicBezTo>
                    <a:pt x="225" y="33"/>
                    <a:pt x="226" y="33"/>
                    <a:pt x="228" y="33"/>
                  </a:cubicBezTo>
                  <a:cubicBezTo>
                    <a:pt x="228" y="31"/>
                    <a:pt x="227" y="30"/>
                    <a:pt x="227" y="29"/>
                  </a:cubicBezTo>
                  <a:cubicBezTo>
                    <a:pt x="210" y="36"/>
                    <a:pt x="185" y="44"/>
                    <a:pt x="167" y="38"/>
                  </a:cubicBezTo>
                  <a:cubicBezTo>
                    <a:pt x="167" y="39"/>
                    <a:pt x="167" y="40"/>
                    <a:pt x="167" y="41"/>
                  </a:cubicBezTo>
                  <a:cubicBezTo>
                    <a:pt x="176" y="39"/>
                    <a:pt x="186" y="37"/>
                    <a:pt x="195" y="38"/>
                  </a:cubicBezTo>
                  <a:cubicBezTo>
                    <a:pt x="195" y="37"/>
                    <a:pt x="195" y="35"/>
                    <a:pt x="195" y="34"/>
                  </a:cubicBezTo>
                  <a:cubicBezTo>
                    <a:pt x="193" y="34"/>
                    <a:pt x="193" y="34"/>
                    <a:pt x="191" y="35"/>
                  </a:cubicBezTo>
                  <a:cubicBezTo>
                    <a:pt x="189" y="36"/>
                    <a:pt x="190" y="39"/>
                    <a:pt x="192" y="39"/>
                  </a:cubicBezTo>
                  <a:cubicBezTo>
                    <a:pt x="201" y="37"/>
                    <a:pt x="211" y="34"/>
                    <a:pt x="216" y="26"/>
                  </a:cubicBezTo>
                  <a:cubicBezTo>
                    <a:pt x="217" y="25"/>
                    <a:pt x="217" y="23"/>
                    <a:pt x="215" y="23"/>
                  </a:cubicBezTo>
                  <a:cubicBezTo>
                    <a:pt x="200" y="21"/>
                    <a:pt x="185" y="25"/>
                    <a:pt x="170" y="25"/>
                  </a:cubicBezTo>
                  <a:cubicBezTo>
                    <a:pt x="170" y="26"/>
                    <a:pt x="171" y="27"/>
                    <a:pt x="171" y="28"/>
                  </a:cubicBezTo>
                  <a:cubicBezTo>
                    <a:pt x="183" y="22"/>
                    <a:pt x="199" y="27"/>
                    <a:pt x="209" y="17"/>
                  </a:cubicBezTo>
                  <a:cubicBezTo>
                    <a:pt x="210" y="16"/>
                    <a:pt x="209" y="14"/>
                    <a:pt x="208" y="14"/>
                  </a:cubicBezTo>
                  <a:cubicBezTo>
                    <a:pt x="193" y="11"/>
                    <a:pt x="178" y="15"/>
                    <a:pt x="163" y="11"/>
                  </a:cubicBezTo>
                  <a:cubicBezTo>
                    <a:pt x="163" y="12"/>
                    <a:pt x="163" y="13"/>
                    <a:pt x="163" y="15"/>
                  </a:cubicBezTo>
                  <a:cubicBezTo>
                    <a:pt x="178" y="13"/>
                    <a:pt x="192" y="14"/>
                    <a:pt x="207" y="18"/>
                  </a:cubicBezTo>
                  <a:cubicBezTo>
                    <a:pt x="206" y="17"/>
                    <a:pt x="206" y="16"/>
                    <a:pt x="206" y="15"/>
                  </a:cubicBezTo>
                  <a:cubicBezTo>
                    <a:pt x="167" y="34"/>
                    <a:pt x="117" y="43"/>
                    <a:pt x="74" y="33"/>
                  </a:cubicBezTo>
                  <a:cubicBezTo>
                    <a:pt x="74" y="34"/>
                    <a:pt x="73" y="35"/>
                    <a:pt x="73" y="37"/>
                  </a:cubicBezTo>
                  <a:cubicBezTo>
                    <a:pt x="81" y="37"/>
                    <a:pt x="90" y="38"/>
                    <a:pt x="98" y="38"/>
                  </a:cubicBezTo>
                  <a:cubicBezTo>
                    <a:pt x="101" y="38"/>
                    <a:pt x="101" y="35"/>
                    <a:pt x="98" y="34"/>
                  </a:cubicBezTo>
                  <a:cubicBezTo>
                    <a:pt x="91" y="34"/>
                    <a:pt x="84" y="34"/>
                    <a:pt x="79" y="28"/>
                  </a:cubicBezTo>
                  <a:cubicBezTo>
                    <a:pt x="79" y="29"/>
                    <a:pt x="79" y="31"/>
                    <a:pt x="78" y="32"/>
                  </a:cubicBezTo>
                  <a:cubicBezTo>
                    <a:pt x="86" y="31"/>
                    <a:pt x="94" y="32"/>
                    <a:pt x="102" y="31"/>
                  </a:cubicBezTo>
                  <a:cubicBezTo>
                    <a:pt x="105" y="31"/>
                    <a:pt x="105" y="27"/>
                    <a:pt x="102" y="27"/>
                  </a:cubicBezTo>
                  <a:cubicBezTo>
                    <a:pt x="91" y="26"/>
                    <a:pt x="78" y="27"/>
                    <a:pt x="69" y="20"/>
                  </a:cubicBezTo>
                  <a:cubicBezTo>
                    <a:pt x="69" y="21"/>
                    <a:pt x="69" y="22"/>
                    <a:pt x="69" y="23"/>
                  </a:cubicBezTo>
                  <a:cubicBezTo>
                    <a:pt x="77" y="20"/>
                    <a:pt x="86" y="21"/>
                    <a:pt x="95" y="24"/>
                  </a:cubicBezTo>
                  <a:cubicBezTo>
                    <a:pt x="95" y="22"/>
                    <a:pt x="95" y="21"/>
                    <a:pt x="95" y="20"/>
                  </a:cubicBezTo>
                  <a:cubicBezTo>
                    <a:pt x="87" y="21"/>
                    <a:pt x="81" y="20"/>
                    <a:pt x="76" y="14"/>
                  </a:cubicBezTo>
                  <a:cubicBezTo>
                    <a:pt x="75" y="15"/>
                    <a:pt x="74" y="16"/>
                    <a:pt x="74" y="17"/>
                  </a:cubicBezTo>
                  <a:cubicBezTo>
                    <a:pt x="85" y="19"/>
                    <a:pt x="95" y="22"/>
                    <a:pt x="105" y="28"/>
                  </a:cubicBezTo>
                  <a:cubicBezTo>
                    <a:pt x="105" y="27"/>
                    <a:pt x="104" y="26"/>
                    <a:pt x="104" y="25"/>
                  </a:cubicBezTo>
                  <a:cubicBezTo>
                    <a:pt x="94" y="37"/>
                    <a:pt x="67" y="30"/>
                    <a:pt x="54" y="28"/>
                  </a:cubicBezTo>
                  <a:cubicBezTo>
                    <a:pt x="54" y="30"/>
                    <a:pt x="54" y="31"/>
                    <a:pt x="54" y="32"/>
                  </a:cubicBezTo>
                  <a:cubicBezTo>
                    <a:pt x="60" y="33"/>
                    <a:pt x="67" y="34"/>
                    <a:pt x="73" y="35"/>
                  </a:cubicBezTo>
                  <a:cubicBezTo>
                    <a:pt x="73" y="34"/>
                    <a:pt x="73" y="33"/>
                    <a:pt x="73" y="32"/>
                  </a:cubicBezTo>
                  <a:cubicBezTo>
                    <a:pt x="61" y="32"/>
                    <a:pt x="47" y="29"/>
                    <a:pt x="36" y="22"/>
                  </a:cubicBezTo>
                  <a:cubicBezTo>
                    <a:pt x="36" y="23"/>
                    <a:pt x="36" y="25"/>
                    <a:pt x="36" y="26"/>
                  </a:cubicBezTo>
                  <a:cubicBezTo>
                    <a:pt x="51" y="22"/>
                    <a:pt x="68" y="27"/>
                    <a:pt x="81" y="34"/>
                  </a:cubicBezTo>
                  <a:cubicBezTo>
                    <a:pt x="82" y="33"/>
                    <a:pt x="82" y="32"/>
                    <a:pt x="83" y="30"/>
                  </a:cubicBezTo>
                  <a:cubicBezTo>
                    <a:pt x="73" y="29"/>
                    <a:pt x="56" y="29"/>
                    <a:pt x="50" y="19"/>
                  </a:cubicBezTo>
                  <a:cubicBezTo>
                    <a:pt x="50" y="20"/>
                    <a:pt x="49" y="21"/>
                    <a:pt x="49" y="22"/>
                  </a:cubicBezTo>
                  <a:cubicBezTo>
                    <a:pt x="62" y="18"/>
                    <a:pt x="76" y="21"/>
                    <a:pt x="90" y="18"/>
                  </a:cubicBezTo>
                  <a:cubicBezTo>
                    <a:pt x="92" y="17"/>
                    <a:pt x="91" y="13"/>
                    <a:pt x="89" y="14"/>
                  </a:cubicBezTo>
                  <a:cubicBezTo>
                    <a:pt x="61" y="20"/>
                    <a:pt x="30" y="26"/>
                    <a:pt x="2" y="16"/>
                  </a:cubicBezTo>
                  <a:cubicBezTo>
                    <a:pt x="3" y="17"/>
                    <a:pt x="3" y="18"/>
                    <a:pt x="3" y="19"/>
                  </a:cubicBezTo>
                  <a:cubicBezTo>
                    <a:pt x="10" y="12"/>
                    <a:pt x="18" y="15"/>
                    <a:pt x="26" y="19"/>
                  </a:cubicBezTo>
                  <a:cubicBezTo>
                    <a:pt x="26" y="18"/>
                    <a:pt x="26" y="17"/>
                    <a:pt x="27" y="16"/>
                  </a:cubicBezTo>
                  <a:cubicBezTo>
                    <a:pt x="22" y="18"/>
                    <a:pt x="17" y="20"/>
                    <a:pt x="12" y="21"/>
                  </a:cubicBezTo>
                  <a:cubicBezTo>
                    <a:pt x="12" y="22"/>
                    <a:pt x="12" y="23"/>
                    <a:pt x="13" y="24"/>
                  </a:cubicBezTo>
                  <a:cubicBezTo>
                    <a:pt x="31" y="19"/>
                    <a:pt x="50" y="14"/>
                    <a:pt x="69" y="19"/>
                  </a:cubicBezTo>
                  <a:cubicBezTo>
                    <a:pt x="72" y="19"/>
                    <a:pt x="72" y="16"/>
                    <a:pt x="70" y="15"/>
                  </a:cubicBezTo>
                  <a:cubicBezTo>
                    <a:pt x="67" y="14"/>
                    <a:pt x="64" y="12"/>
                    <a:pt x="61" y="10"/>
                  </a:cubicBezTo>
                  <a:cubicBezTo>
                    <a:pt x="61" y="11"/>
                    <a:pt x="61" y="12"/>
                    <a:pt x="61" y="13"/>
                  </a:cubicBezTo>
                  <a:cubicBezTo>
                    <a:pt x="75" y="11"/>
                    <a:pt x="90" y="9"/>
                    <a:pt x="104" y="11"/>
                  </a:cubicBezTo>
                  <a:cubicBezTo>
                    <a:pt x="104" y="9"/>
                    <a:pt x="104" y="8"/>
                    <a:pt x="104" y="7"/>
                  </a:cubicBezTo>
                  <a:cubicBezTo>
                    <a:pt x="91" y="8"/>
                    <a:pt x="78" y="11"/>
                    <a:pt x="65" y="11"/>
                  </a:cubicBezTo>
                  <a:cubicBezTo>
                    <a:pt x="65" y="12"/>
                    <a:pt x="65" y="14"/>
                    <a:pt x="65" y="15"/>
                  </a:cubicBezTo>
                  <a:cubicBezTo>
                    <a:pt x="82" y="13"/>
                    <a:pt x="100" y="12"/>
                    <a:pt x="117" y="13"/>
                  </a:cubicBezTo>
                  <a:cubicBezTo>
                    <a:pt x="117" y="12"/>
                    <a:pt x="117" y="10"/>
                    <a:pt x="117" y="9"/>
                  </a:cubicBezTo>
                  <a:cubicBezTo>
                    <a:pt x="99" y="16"/>
                    <a:pt x="80" y="17"/>
                    <a:pt x="61" y="16"/>
                  </a:cubicBezTo>
                  <a:cubicBezTo>
                    <a:pt x="61" y="17"/>
                    <a:pt x="61" y="19"/>
                    <a:pt x="61" y="20"/>
                  </a:cubicBezTo>
                  <a:cubicBezTo>
                    <a:pt x="81" y="19"/>
                    <a:pt x="102" y="23"/>
                    <a:pt x="122" y="26"/>
                  </a:cubicBezTo>
                  <a:cubicBezTo>
                    <a:pt x="122" y="24"/>
                    <a:pt x="122" y="23"/>
                    <a:pt x="122" y="22"/>
                  </a:cubicBezTo>
                  <a:cubicBezTo>
                    <a:pt x="100" y="25"/>
                    <a:pt x="79" y="29"/>
                    <a:pt x="57" y="32"/>
                  </a:cubicBezTo>
                  <a:cubicBezTo>
                    <a:pt x="58" y="33"/>
                    <a:pt x="58" y="35"/>
                    <a:pt x="58" y="36"/>
                  </a:cubicBezTo>
                  <a:cubicBezTo>
                    <a:pt x="82" y="31"/>
                    <a:pt x="114" y="22"/>
                    <a:pt x="137" y="35"/>
                  </a:cubicBezTo>
                  <a:cubicBezTo>
                    <a:pt x="137" y="33"/>
                    <a:pt x="137" y="32"/>
                    <a:pt x="137" y="31"/>
                  </a:cubicBezTo>
                  <a:cubicBezTo>
                    <a:pt x="125" y="34"/>
                    <a:pt x="113" y="31"/>
                    <a:pt x="101" y="36"/>
                  </a:cubicBezTo>
                  <a:cubicBezTo>
                    <a:pt x="99" y="37"/>
                    <a:pt x="100" y="40"/>
                    <a:pt x="102" y="40"/>
                  </a:cubicBezTo>
                  <a:cubicBezTo>
                    <a:pt x="121" y="40"/>
                    <a:pt x="139" y="43"/>
                    <a:pt x="157" y="45"/>
                  </a:cubicBezTo>
                  <a:cubicBezTo>
                    <a:pt x="160" y="45"/>
                    <a:pt x="160" y="41"/>
                    <a:pt x="158" y="41"/>
                  </a:cubicBezTo>
                  <a:cubicBezTo>
                    <a:pt x="150" y="39"/>
                    <a:pt x="142" y="37"/>
                    <a:pt x="135" y="34"/>
                  </a:cubicBezTo>
                  <a:cubicBezTo>
                    <a:pt x="135" y="35"/>
                    <a:pt x="135" y="36"/>
                    <a:pt x="135" y="38"/>
                  </a:cubicBezTo>
                  <a:cubicBezTo>
                    <a:pt x="150" y="33"/>
                    <a:pt x="167" y="35"/>
                    <a:pt x="183" y="32"/>
                  </a:cubicBezTo>
                  <a:cubicBezTo>
                    <a:pt x="185" y="32"/>
                    <a:pt x="185" y="28"/>
                    <a:pt x="183" y="28"/>
                  </a:cubicBezTo>
                  <a:cubicBezTo>
                    <a:pt x="168" y="30"/>
                    <a:pt x="154" y="31"/>
                    <a:pt x="140" y="27"/>
                  </a:cubicBezTo>
                  <a:cubicBezTo>
                    <a:pt x="140" y="28"/>
                    <a:pt x="140" y="29"/>
                    <a:pt x="140" y="31"/>
                  </a:cubicBezTo>
                  <a:cubicBezTo>
                    <a:pt x="158" y="27"/>
                    <a:pt x="176" y="32"/>
                    <a:pt x="193" y="24"/>
                  </a:cubicBezTo>
                  <a:cubicBezTo>
                    <a:pt x="195" y="23"/>
                    <a:pt x="194" y="21"/>
                    <a:pt x="192" y="21"/>
                  </a:cubicBezTo>
                  <a:cubicBezTo>
                    <a:pt x="169" y="18"/>
                    <a:pt x="145" y="30"/>
                    <a:pt x="123" y="21"/>
                  </a:cubicBezTo>
                  <a:cubicBezTo>
                    <a:pt x="123" y="22"/>
                    <a:pt x="123" y="23"/>
                    <a:pt x="123" y="24"/>
                  </a:cubicBezTo>
                  <a:cubicBezTo>
                    <a:pt x="141" y="13"/>
                    <a:pt x="164" y="15"/>
                    <a:pt x="183" y="16"/>
                  </a:cubicBezTo>
                  <a:cubicBezTo>
                    <a:pt x="183" y="15"/>
                    <a:pt x="183" y="13"/>
                    <a:pt x="183" y="12"/>
                  </a:cubicBezTo>
                  <a:cubicBezTo>
                    <a:pt x="159" y="15"/>
                    <a:pt x="132" y="19"/>
                    <a:pt x="108" y="9"/>
                  </a:cubicBezTo>
                  <a:cubicBezTo>
                    <a:pt x="108" y="11"/>
                    <a:pt x="108" y="12"/>
                    <a:pt x="107" y="13"/>
                  </a:cubicBezTo>
                  <a:cubicBezTo>
                    <a:pt x="122" y="11"/>
                    <a:pt x="136" y="11"/>
                    <a:pt x="150" y="12"/>
                  </a:cubicBezTo>
                  <a:cubicBezTo>
                    <a:pt x="150" y="11"/>
                    <a:pt x="150" y="10"/>
                    <a:pt x="149" y="8"/>
                  </a:cubicBezTo>
                  <a:cubicBezTo>
                    <a:pt x="143" y="11"/>
                    <a:pt x="137" y="11"/>
                    <a:pt x="130" y="8"/>
                  </a:cubicBezTo>
                  <a:cubicBezTo>
                    <a:pt x="130" y="10"/>
                    <a:pt x="130" y="11"/>
                    <a:pt x="130" y="12"/>
                  </a:cubicBezTo>
                  <a:cubicBezTo>
                    <a:pt x="147" y="9"/>
                    <a:pt x="170" y="5"/>
                    <a:pt x="186" y="14"/>
                  </a:cubicBezTo>
                  <a:cubicBezTo>
                    <a:pt x="186" y="13"/>
                    <a:pt x="186" y="11"/>
                    <a:pt x="186" y="10"/>
                  </a:cubicBezTo>
                  <a:cubicBezTo>
                    <a:pt x="173" y="13"/>
                    <a:pt x="159" y="15"/>
                    <a:pt x="146" y="12"/>
                  </a:cubicBezTo>
                  <a:cubicBezTo>
                    <a:pt x="146" y="14"/>
                    <a:pt x="146" y="15"/>
                    <a:pt x="146" y="16"/>
                  </a:cubicBezTo>
                  <a:cubicBezTo>
                    <a:pt x="177" y="7"/>
                    <a:pt x="210" y="21"/>
                    <a:pt x="240" y="28"/>
                  </a:cubicBezTo>
                  <a:cubicBezTo>
                    <a:pt x="240" y="26"/>
                    <a:pt x="240" y="25"/>
                    <a:pt x="240" y="24"/>
                  </a:cubicBezTo>
                  <a:cubicBezTo>
                    <a:pt x="239" y="25"/>
                    <a:pt x="238" y="26"/>
                    <a:pt x="237" y="26"/>
                  </a:cubicBezTo>
                  <a:cubicBezTo>
                    <a:pt x="238" y="27"/>
                    <a:pt x="239" y="28"/>
                    <a:pt x="240" y="28"/>
                  </a:cubicBezTo>
                  <a:cubicBezTo>
                    <a:pt x="241" y="28"/>
                    <a:pt x="241" y="28"/>
                    <a:pt x="241" y="28"/>
                  </a:cubicBezTo>
                  <a:cubicBezTo>
                    <a:pt x="240" y="27"/>
                    <a:pt x="239" y="26"/>
                    <a:pt x="238" y="25"/>
                  </a:cubicBezTo>
                  <a:cubicBezTo>
                    <a:pt x="235" y="29"/>
                    <a:pt x="232" y="31"/>
                    <a:pt x="227" y="32"/>
                  </a:cubicBezTo>
                  <a:cubicBezTo>
                    <a:pt x="227" y="33"/>
                    <a:pt x="228" y="34"/>
                    <a:pt x="229" y="35"/>
                  </a:cubicBezTo>
                  <a:cubicBezTo>
                    <a:pt x="230" y="32"/>
                    <a:pt x="232" y="29"/>
                    <a:pt x="234" y="26"/>
                  </a:cubicBezTo>
                  <a:cubicBezTo>
                    <a:pt x="233" y="25"/>
                    <a:pt x="232" y="25"/>
                    <a:pt x="231" y="24"/>
                  </a:cubicBezTo>
                  <a:cubicBezTo>
                    <a:pt x="228" y="31"/>
                    <a:pt x="224" y="36"/>
                    <a:pt x="216" y="35"/>
                  </a:cubicBezTo>
                  <a:cubicBezTo>
                    <a:pt x="216" y="36"/>
                    <a:pt x="217" y="37"/>
                    <a:pt x="217" y="38"/>
                  </a:cubicBezTo>
                  <a:cubicBezTo>
                    <a:pt x="220" y="33"/>
                    <a:pt x="222" y="30"/>
                    <a:pt x="227" y="27"/>
                  </a:cubicBezTo>
                  <a:cubicBezTo>
                    <a:pt x="226" y="26"/>
                    <a:pt x="225" y="25"/>
                    <a:pt x="224" y="24"/>
                  </a:cubicBezTo>
                  <a:cubicBezTo>
                    <a:pt x="220" y="31"/>
                    <a:pt x="215" y="36"/>
                    <a:pt x="208" y="40"/>
                  </a:cubicBezTo>
                  <a:cubicBezTo>
                    <a:pt x="209" y="41"/>
                    <a:pt x="210" y="42"/>
                    <a:pt x="211" y="42"/>
                  </a:cubicBezTo>
                  <a:cubicBezTo>
                    <a:pt x="212" y="34"/>
                    <a:pt x="215" y="28"/>
                    <a:pt x="221" y="21"/>
                  </a:cubicBezTo>
                  <a:cubicBezTo>
                    <a:pt x="220" y="21"/>
                    <a:pt x="219" y="20"/>
                    <a:pt x="218" y="20"/>
                  </a:cubicBezTo>
                  <a:cubicBezTo>
                    <a:pt x="214" y="30"/>
                    <a:pt x="205" y="36"/>
                    <a:pt x="196" y="41"/>
                  </a:cubicBezTo>
                  <a:cubicBezTo>
                    <a:pt x="197" y="42"/>
                    <a:pt x="197" y="43"/>
                    <a:pt x="198" y="44"/>
                  </a:cubicBezTo>
                  <a:cubicBezTo>
                    <a:pt x="203" y="35"/>
                    <a:pt x="207" y="26"/>
                    <a:pt x="214" y="19"/>
                  </a:cubicBezTo>
                  <a:cubicBezTo>
                    <a:pt x="215" y="17"/>
                    <a:pt x="213" y="14"/>
                    <a:pt x="211" y="16"/>
                  </a:cubicBezTo>
                  <a:cubicBezTo>
                    <a:pt x="202" y="26"/>
                    <a:pt x="191" y="34"/>
                    <a:pt x="179" y="40"/>
                  </a:cubicBezTo>
                  <a:cubicBezTo>
                    <a:pt x="180" y="41"/>
                    <a:pt x="181" y="42"/>
                    <a:pt x="182" y="43"/>
                  </a:cubicBezTo>
                  <a:cubicBezTo>
                    <a:pt x="189" y="34"/>
                    <a:pt x="195" y="25"/>
                    <a:pt x="203" y="16"/>
                  </a:cubicBezTo>
                  <a:cubicBezTo>
                    <a:pt x="205" y="14"/>
                    <a:pt x="202" y="12"/>
                    <a:pt x="200" y="14"/>
                  </a:cubicBezTo>
                  <a:cubicBezTo>
                    <a:pt x="190" y="23"/>
                    <a:pt x="180" y="33"/>
                    <a:pt x="170" y="44"/>
                  </a:cubicBezTo>
                  <a:cubicBezTo>
                    <a:pt x="171" y="45"/>
                    <a:pt x="172" y="46"/>
                    <a:pt x="173" y="46"/>
                  </a:cubicBezTo>
                  <a:cubicBezTo>
                    <a:pt x="179" y="33"/>
                    <a:pt x="185" y="19"/>
                    <a:pt x="197" y="10"/>
                  </a:cubicBezTo>
                  <a:cubicBezTo>
                    <a:pt x="196" y="9"/>
                    <a:pt x="195" y="8"/>
                    <a:pt x="195" y="7"/>
                  </a:cubicBezTo>
                  <a:cubicBezTo>
                    <a:pt x="184" y="21"/>
                    <a:pt x="169" y="31"/>
                    <a:pt x="155" y="41"/>
                  </a:cubicBezTo>
                  <a:cubicBezTo>
                    <a:pt x="156" y="42"/>
                    <a:pt x="157" y="43"/>
                    <a:pt x="158" y="44"/>
                  </a:cubicBezTo>
                  <a:cubicBezTo>
                    <a:pt x="162" y="34"/>
                    <a:pt x="168" y="25"/>
                    <a:pt x="175" y="16"/>
                  </a:cubicBezTo>
                  <a:cubicBezTo>
                    <a:pt x="176" y="15"/>
                    <a:pt x="174" y="12"/>
                    <a:pt x="172" y="14"/>
                  </a:cubicBezTo>
                  <a:cubicBezTo>
                    <a:pt x="162" y="25"/>
                    <a:pt x="151" y="36"/>
                    <a:pt x="137" y="44"/>
                  </a:cubicBezTo>
                  <a:cubicBezTo>
                    <a:pt x="138" y="45"/>
                    <a:pt x="139" y="46"/>
                    <a:pt x="140" y="47"/>
                  </a:cubicBezTo>
                  <a:cubicBezTo>
                    <a:pt x="146" y="33"/>
                    <a:pt x="155" y="22"/>
                    <a:pt x="166" y="11"/>
                  </a:cubicBezTo>
                  <a:cubicBezTo>
                    <a:pt x="167" y="9"/>
                    <a:pt x="165" y="7"/>
                    <a:pt x="163" y="8"/>
                  </a:cubicBezTo>
                  <a:cubicBezTo>
                    <a:pt x="151" y="19"/>
                    <a:pt x="137" y="27"/>
                    <a:pt x="127" y="39"/>
                  </a:cubicBezTo>
                  <a:cubicBezTo>
                    <a:pt x="128" y="40"/>
                    <a:pt x="129" y="41"/>
                    <a:pt x="130" y="41"/>
                  </a:cubicBezTo>
                  <a:cubicBezTo>
                    <a:pt x="133" y="30"/>
                    <a:pt x="138" y="20"/>
                    <a:pt x="147" y="14"/>
                  </a:cubicBezTo>
                  <a:cubicBezTo>
                    <a:pt x="147" y="13"/>
                    <a:pt x="146" y="12"/>
                    <a:pt x="145" y="11"/>
                  </a:cubicBezTo>
                  <a:cubicBezTo>
                    <a:pt x="134" y="21"/>
                    <a:pt x="124" y="31"/>
                    <a:pt x="112" y="39"/>
                  </a:cubicBezTo>
                  <a:cubicBezTo>
                    <a:pt x="113" y="40"/>
                    <a:pt x="114" y="41"/>
                    <a:pt x="114" y="42"/>
                  </a:cubicBezTo>
                  <a:cubicBezTo>
                    <a:pt x="120" y="30"/>
                    <a:pt x="128" y="18"/>
                    <a:pt x="138" y="8"/>
                  </a:cubicBezTo>
                  <a:cubicBezTo>
                    <a:pt x="139" y="6"/>
                    <a:pt x="137" y="4"/>
                    <a:pt x="135" y="5"/>
                  </a:cubicBezTo>
                  <a:cubicBezTo>
                    <a:pt x="122" y="17"/>
                    <a:pt x="107" y="27"/>
                    <a:pt x="95" y="40"/>
                  </a:cubicBezTo>
                  <a:cubicBezTo>
                    <a:pt x="96" y="41"/>
                    <a:pt x="97" y="41"/>
                    <a:pt x="98" y="42"/>
                  </a:cubicBezTo>
                  <a:cubicBezTo>
                    <a:pt x="102" y="30"/>
                    <a:pt x="112" y="22"/>
                    <a:pt x="117" y="11"/>
                  </a:cubicBezTo>
                  <a:cubicBezTo>
                    <a:pt x="118" y="9"/>
                    <a:pt x="116" y="7"/>
                    <a:pt x="114" y="8"/>
                  </a:cubicBezTo>
                  <a:cubicBezTo>
                    <a:pt x="101" y="17"/>
                    <a:pt x="89" y="28"/>
                    <a:pt x="79" y="41"/>
                  </a:cubicBezTo>
                  <a:cubicBezTo>
                    <a:pt x="78" y="43"/>
                    <a:pt x="81" y="45"/>
                    <a:pt x="82" y="43"/>
                  </a:cubicBezTo>
                  <a:cubicBezTo>
                    <a:pt x="92" y="33"/>
                    <a:pt x="98" y="19"/>
                    <a:pt x="108" y="9"/>
                  </a:cubicBezTo>
                  <a:cubicBezTo>
                    <a:pt x="110" y="7"/>
                    <a:pt x="107" y="5"/>
                    <a:pt x="105" y="6"/>
                  </a:cubicBezTo>
                  <a:cubicBezTo>
                    <a:pt x="94" y="15"/>
                    <a:pt x="83" y="24"/>
                    <a:pt x="72" y="33"/>
                  </a:cubicBezTo>
                  <a:cubicBezTo>
                    <a:pt x="73" y="34"/>
                    <a:pt x="74" y="35"/>
                    <a:pt x="75" y="36"/>
                  </a:cubicBezTo>
                  <a:cubicBezTo>
                    <a:pt x="81" y="25"/>
                    <a:pt x="86" y="14"/>
                    <a:pt x="94" y="4"/>
                  </a:cubicBezTo>
                  <a:cubicBezTo>
                    <a:pt x="96" y="2"/>
                    <a:pt x="93" y="0"/>
                    <a:pt x="92" y="2"/>
                  </a:cubicBezTo>
                  <a:cubicBezTo>
                    <a:pt x="80" y="12"/>
                    <a:pt x="69" y="22"/>
                    <a:pt x="58" y="32"/>
                  </a:cubicBezTo>
                  <a:cubicBezTo>
                    <a:pt x="59" y="33"/>
                    <a:pt x="60" y="33"/>
                    <a:pt x="61" y="34"/>
                  </a:cubicBezTo>
                  <a:cubicBezTo>
                    <a:pt x="66" y="24"/>
                    <a:pt x="72" y="14"/>
                    <a:pt x="80" y="6"/>
                  </a:cubicBezTo>
                  <a:cubicBezTo>
                    <a:pt x="82" y="5"/>
                    <a:pt x="79" y="2"/>
                    <a:pt x="78" y="3"/>
                  </a:cubicBezTo>
                  <a:cubicBezTo>
                    <a:pt x="66" y="11"/>
                    <a:pt x="55" y="19"/>
                    <a:pt x="46" y="29"/>
                  </a:cubicBezTo>
                  <a:cubicBezTo>
                    <a:pt x="47" y="30"/>
                    <a:pt x="48" y="31"/>
                    <a:pt x="49" y="31"/>
                  </a:cubicBezTo>
                  <a:cubicBezTo>
                    <a:pt x="52" y="22"/>
                    <a:pt x="57" y="15"/>
                    <a:pt x="63" y="7"/>
                  </a:cubicBezTo>
                  <a:cubicBezTo>
                    <a:pt x="64" y="5"/>
                    <a:pt x="61" y="3"/>
                    <a:pt x="60" y="5"/>
                  </a:cubicBezTo>
                  <a:cubicBezTo>
                    <a:pt x="50" y="13"/>
                    <a:pt x="41" y="21"/>
                    <a:pt x="33" y="30"/>
                  </a:cubicBezTo>
                  <a:cubicBezTo>
                    <a:pt x="34" y="31"/>
                    <a:pt x="35" y="31"/>
                    <a:pt x="36" y="32"/>
                  </a:cubicBezTo>
                  <a:cubicBezTo>
                    <a:pt x="40" y="22"/>
                    <a:pt x="48" y="14"/>
                    <a:pt x="55" y="6"/>
                  </a:cubicBezTo>
                  <a:cubicBezTo>
                    <a:pt x="54" y="5"/>
                    <a:pt x="53" y="4"/>
                    <a:pt x="52" y="3"/>
                  </a:cubicBezTo>
                  <a:cubicBezTo>
                    <a:pt x="45" y="11"/>
                    <a:pt x="37" y="17"/>
                    <a:pt x="29" y="23"/>
                  </a:cubicBezTo>
                  <a:cubicBezTo>
                    <a:pt x="29" y="24"/>
                    <a:pt x="30" y="25"/>
                    <a:pt x="31" y="25"/>
                  </a:cubicBezTo>
                  <a:cubicBezTo>
                    <a:pt x="36" y="17"/>
                    <a:pt x="41" y="11"/>
                    <a:pt x="49" y="6"/>
                  </a:cubicBezTo>
                  <a:cubicBezTo>
                    <a:pt x="48" y="5"/>
                    <a:pt x="48" y="4"/>
                    <a:pt x="47" y="3"/>
                  </a:cubicBezTo>
                  <a:cubicBezTo>
                    <a:pt x="37" y="11"/>
                    <a:pt x="26" y="16"/>
                    <a:pt x="16" y="22"/>
                  </a:cubicBezTo>
                  <a:cubicBezTo>
                    <a:pt x="16" y="23"/>
                    <a:pt x="17" y="24"/>
                    <a:pt x="18" y="25"/>
                  </a:cubicBezTo>
                  <a:cubicBezTo>
                    <a:pt x="22" y="19"/>
                    <a:pt x="27" y="15"/>
                    <a:pt x="33" y="12"/>
                  </a:cubicBezTo>
                  <a:cubicBezTo>
                    <a:pt x="35" y="11"/>
                    <a:pt x="34" y="8"/>
                    <a:pt x="32" y="9"/>
                  </a:cubicBezTo>
                  <a:cubicBezTo>
                    <a:pt x="24" y="12"/>
                    <a:pt x="17" y="16"/>
                    <a:pt x="10" y="20"/>
                  </a:cubicBezTo>
                  <a:cubicBezTo>
                    <a:pt x="11" y="21"/>
                    <a:pt x="12" y="22"/>
                    <a:pt x="13" y="23"/>
                  </a:cubicBezTo>
                  <a:cubicBezTo>
                    <a:pt x="16" y="20"/>
                    <a:pt x="20" y="17"/>
                    <a:pt x="23" y="14"/>
                  </a:cubicBezTo>
                  <a:cubicBezTo>
                    <a:pt x="25" y="12"/>
                    <a:pt x="23" y="10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367"/>
            <p:cNvSpPr/>
            <p:nvPr/>
          </p:nvSpPr>
          <p:spPr bwMode="auto">
            <a:xfrm>
              <a:off x="2677" y="2118"/>
              <a:ext cx="153" cy="280"/>
            </a:xfrm>
            <a:custGeom>
              <a:avLst/>
              <a:gdLst>
                <a:gd name="T0" fmla="*/ 19 w 65"/>
                <a:gd name="T1" fmla="*/ 10 h 118"/>
                <a:gd name="T2" fmla="*/ 39 w 65"/>
                <a:gd name="T3" fmla="*/ 6 h 118"/>
                <a:gd name="T4" fmla="*/ 24 w 65"/>
                <a:gd name="T5" fmla="*/ 15 h 118"/>
                <a:gd name="T6" fmla="*/ 45 w 65"/>
                <a:gd name="T7" fmla="*/ 9 h 118"/>
                <a:gd name="T8" fmla="*/ 29 w 65"/>
                <a:gd name="T9" fmla="*/ 20 h 118"/>
                <a:gd name="T10" fmla="*/ 52 w 65"/>
                <a:gd name="T11" fmla="*/ 14 h 118"/>
                <a:gd name="T12" fmla="*/ 27 w 65"/>
                <a:gd name="T13" fmla="*/ 25 h 118"/>
                <a:gd name="T14" fmla="*/ 54 w 65"/>
                <a:gd name="T15" fmla="*/ 20 h 118"/>
                <a:gd name="T16" fmla="*/ 19 w 65"/>
                <a:gd name="T17" fmla="*/ 36 h 118"/>
                <a:gd name="T18" fmla="*/ 57 w 65"/>
                <a:gd name="T19" fmla="*/ 27 h 118"/>
                <a:gd name="T20" fmla="*/ 21 w 65"/>
                <a:gd name="T21" fmla="*/ 46 h 118"/>
                <a:gd name="T22" fmla="*/ 62 w 65"/>
                <a:gd name="T23" fmla="*/ 36 h 118"/>
                <a:gd name="T24" fmla="*/ 15 w 65"/>
                <a:gd name="T25" fmla="*/ 56 h 118"/>
                <a:gd name="T26" fmla="*/ 43 w 65"/>
                <a:gd name="T27" fmla="*/ 51 h 118"/>
                <a:gd name="T28" fmla="*/ 7 w 65"/>
                <a:gd name="T29" fmla="*/ 71 h 118"/>
                <a:gd name="T30" fmla="*/ 37 w 65"/>
                <a:gd name="T31" fmla="*/ 65 h 118"/>
                <a:gd name="T32" fmla="*/ 3 w 65"/>
                <a:gd name="T33" fmla="*/ 80 h 118"/>
                <a:gd name="T34" fmla="*/ 25 w 65"/>
                <a:gd name="T35" fmla="*/ 80 h 118"/>
                <a:gd name="T36" fmla="*/ 4 w 65"/>
                <a:gd name="T37" fmla="*/ 94 h 118"/>
                <a:gd name="T38" fmla="*/ 9 w 65"/>
                <a:gd name="T39" fmla="*/ 97 h 118"/>
                <a:gd name="T40" fmla="*/ 1 w 65"/>
                <a:gd name="T41" fmla="*/ 102 h 118"/>
                <a:gd name="T42" fmla="*/ 11 w 65"/>
                <a:gd name="T43" fmla="*/ 101 h 118"/>
                <a:gd name="T44" fmla="*/ 5 w 65"/>
                <a:gd name="T45" fmla="*/ 105 h 118"/>
                <a:gd name="T46" fmla="*/ 9 w 65"/>
                <a:gd name="T47" fmla="*/ 116 h 118"/>
                <a:gd name="T48" fmla="*/ 21 w 65"/>
                <a:gd name="T49" fmla="*/ 114 h 118"/>
                <a:gd name="T50" fmla="*/ 13 w 65"/>
                <a:gd name="T51" fmla="*/ 107 h 118"/>
                <a:gd name="T52" fmla="*/ 9 w 65"/>
                <a:gd name="T53" fmla="*/ 98 h 118"/>
                <a:gd name="T54" fmla="*/ 5 w 65"/>
                <a:gd name="T55" fmla="*/ 104 h 118"/>
                <a:gd name="T56" fmla="*/ 10 w 65"/>
                <a:gd name="T57" fmla="*/ 93 h 118"/>
                <a:gd name="T58" fmla="*/ 16 w 65"/>
                <a:gd name="T59" fmla="*/ 88 h 118"/>
                <a:gd name="T60" fmla="*/ 25 w 65"/>
                <a:gd name="T61" fmla="*/ 76 h 118"/>
                <a:gd name="T62" fmla="*/ 6 w 65"/>
                <a:gd name="T63" fmla="*/ 83 h 118"/>
                <a:gd name="T64" fmla="*/ 36 w 65"/>
                <a:gd name="T65" fmla="*/ 61 h 118"/>
                <a:gd name="T66" fmla="*/ 10 w 65"/>
                <a:gd name="T67" fmla="*/ 73 h 118"/>
                <a:gd name="T68" fmla="*/ 42 w 65"/>
                <a:gd name="T69" fmla="*/ 48 h 118"/>
                <a:gd name="T70" fmla="*/ 18 w 65"/>
                <a:gd name="T71" fmla="*/ 59 h 118"/>
                <a:gd name="T72" fmla="*/ 61 w 65"/>
                <a:gd name="T73" fmla="*/ 32 h 118"/>
                <a:gd name="T74" fmla="*/ 23 w 65"/>
                <a:gd name="T75" fmla="*/ 49 h 118"/>
                <a:gd name="T76" fmla="*/ 56 w 65"/>
                <a:gd name="T77" fmla="*/ 23 h 118"/>
                <a:gd name="T78" fmla="*/ 21 w 65"/>
                <a:gd name="T79" fmla="*/ 39 h 118"/>
                <a:gd name="T80" fmla="*/ 52 w 65"/>
                <a:gd name="T81" fmla="*/ 16 h 118"/>
                <a:gd name="T82" fmla="*/ 30 w 65"/>
                <a:gd name="T83" fmla="*/ 28 h 118"/>
                <a:gd name="T84" fmla="*/ 50 w 65"/>
                <a:gd name="T85" fmla="*/ 11 h 118"/>
                <a:gd name="T86" fmla="*/ 32 w 65"/>
                <a:gd name="T87" fmla="*/ 22 h 118"/>
                <a:gd name="T88" fmla="*/ 43 w 65"/>
                <a:gd name="T89" fmla="*/ 6 h 118"/>
                <a:gd name="T90" fmla="*/ 27 w 65"/>
                <a:gd name="T91" fmla="*/ 17 h 118"/>
                <a:gd name="T92" fmla="*/ 38 w 65"/>
                <a:gd name="T93" fmla="*/ 3 h 118"/>
                <a:gd name="T94" fmla="*/ 22 w 65"/>
                <a:gd name="T95" fmla="*/ 12 h 118"/>
                <a:gd name="T96" fmla="*/ 26 w 65"/>
                <a:gd name="T97" fmla="*/ 2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" h="118">
                  <a:moveTo>
                    <a:pt x="26" y="2"/>
                  </a:moveTo>
                  <a:cubicBezTo>
                    <a:pt x="23" y="4"/>
                    <a:pt x="21" y="7"/>
                    <a:pt x="19" y="10"/>
                  </a:cubicBezTo>
                  <a:cubicBezTo>
                    <a:pt x="18" y="12"/>
                    <a:pt x="19" y="14"/>
                    <a:pt x="21" y="13"/>
                  </a:cubicBezTo>
                  <a:cubicBezTo>
                    <a:pt x="27" y="11"/>
                    <a:pt x="33" y="8"/>
                    <a:pt x="39" y="6"/>
                  </a:cubicBezTo>
                  <a:cubicBezTo>
                    <a:pt x="39" y="5"/>
                    <a:pt x="38" y="4"/>
                    <a:pt x="37" y="3"/>
                  </a:cubicBezTo>
                  <a:cubicBezTo>
                    <a:pt x="33" y="7"/>
                    <a:pt x="28" y="11"/>
                    <a:pt x="24" y="15"/>
                  </a:cubicBezTo>
                  <a:cubicBezTo>
                    <a:pt x="23" y="16"/>
                    <a:pt x="24" y="18"/>
                    <a:pt x="26" y="18"/>
                  </a:cubicBezTo>
                  <a:cubicBezTo>
                    <a:pt x="33" y="16"/>
                    <a:pt x="39" y="13"/>
                    <a:pt x="45" y="9"/>
                  </a:cubicBezTo>
                  <a:cubicBezTo>
                    <a:pt x="44" y="8"/>
                    <a:pt x="43" y="7"/>
                    <a:pt x="42" y="6"/>
                  </a:cubicBezTo>
                  <a:cubicBezTo>
                    <a:pt x="39" y="12"/>
                    <a:pt x="34" y="16"/>
                    <a:pt x="29" y="20"/>
                  </a:cubicBezTo>
                  <a:cubicBezTo>
                    <a:pt x="27" y="21"/>
                    <a:pt x="29" y="23"/>
                    <a:pt x="31" y="23"/>
                  </a:cubicBezTo>
                  <a:cubicBezTo>
                    <a:pt x="39" y="21"/>
                    <a:pt x="45" y="18"/>
                    <a:pt x="52" y="14"/>
                  </a:cubicBezTo>
                  <a:cubicBezTo>
                    <a:pt x="54" y="13"/>
                    <a:pt x="53" y="10"/>
                    <a:pt x="50" y="10"/>
                  </a:cubicBezTo>
                  <a:cubicBezTo>
                    <a:pt x="42" y="14"/>
                    <a:pt x="34" y="19"/>
                    <a:pt x="27" y="25"/>
                  </a:cubicBezTo>
                  <a:cubicBezTo>
                    <a:pt x="26" y="26"/>
                    <a:pt x="27" y="28"/>
                    <a:pt x="29" y="28"/>
                  </a:cubicBezTo>
                  <a:cubicBezTo>
                    <a:pt x="38" y="27"/>
                    <a:pt x="46" y="24"/>
                    <a:pt x="54" y="20"/>
                  </a:cubicBezTo>
                  <a:cubicBezTo>
                    <a:pt x="55" y="19"/>
                    <a:pt x="54" y="15"/>
                    <a:pt x="52" y="16"/>
                  </a:cubicBezTo>
                  <a:cubicBezTo>
                    <a:pt x="40" y="21"/>
                    <a:pt x="29" y="28"/>
                    <a:pt x="19" y="36"/>
                  </a:cubicBezTo>
                  <a:cubicBezTo>
                    <a:pt x="17" y="37"/>
                    <a:pt x="18" y="40"/>
                    <a:pt x="20" y="39"/>
                  </a:cubicBezTo>
                  <a:cubicBezTo>
                    <a:pt x="33" y="37"/>
                    <a:pt x="45" y="31"/>
                    <a:pt x="57" y="27"/>
                  </a:cubicBezTo>
                  <a:cubicBezTo>
                    <a:pt x="56" y="26"/>
                    <a:pt x="56" y="24"/>
                    <a:pt x="55" y="23"/>
                  </a:cubicBezTo>
                  <a:cubicBezTo>
                    <a:pt x="43" y="31"/>
                    <a:pt x="31" y="37"/>
                    <a:pt x="21" y="46"/>
                  </a:cubicBezTo>
                  <a:cubicBezTo>
                    <a:pt x="19" y="47"/>
                    <a:pt x="21" y="50"/>
                    <a:pt x="23" y="49"/>
                  </a:cubicBezTo>
                  <a:cubicBezTo>
                    <a:pt x="36" y="46"/>
                    <a:pt x="49" y="39"/>
                    <a:pt x="62" y="36"/>
                  </a:cubicBezTo>
                  <a:cubicBezTo>
                    <a:pt x="62" y="35"/>
                    <a:pt x="62" y="34"/>
                    <a:pt x="61" y="32"/>
                  </a:cubicBezTo>
                  <a:cubicBezTo>
                    <a:pt x="45" y="38"/>
                    <a:pt x="28" y="44"/>
                    <a:pt x="15" y="56"/>
                  </a:cubicBezTo>
                  <a:cubicBezTo>
                    <a:pt x="14" y="58"/>
                    <a:pt x="15" y="60"/>
                    <a:pt x="17" y="60"/>
                  </a:cubicBezTo>
                  <a:cubicBezTo>
                    <a:pt x="26" y="58"/>
                    <a:pt x="34" y="54"/>
                    <a:pt x="43" y="51"/>
                  </a:cubicBezTo>
                  <a:cubicBezTo>
                    <a:pt x="43" y="50"/>
                    <a:pt x="42" y="49"/>
                    <a:pt x="42" y="48"/>
                  </a:cubicBezTo>
                  <a:cubicBezTo>
                    <a:pt x="30" y="56"/>
                    <a:pt x="16" y="59"/>
                    <a:pt x="7" y="71"/>
                  </a:cubicBezTo>
                  <a:cubicBezTo>
                    <a:pt x="6" y="72"/>
                    <a:pt x="7" y="74"/>
                    <a:pt x="9" y="74"/>
                  </a:cubicBezTo>
                  <a:cubicBezTo>
                    <a:pt x="19" y="71"/>
                    <a:pt x="28" y="67"/>
                    <a:pt x="37" y="65"/>
                  </a:cubicBezTo>
                  <a:cubicBezTo>
                    <a:pt x="37" y="64"/>
                    <a:pt x="36" y="63"/>
                    <a:pt x="36" y="61"/>
                  </a:cubicBezTo>
                  <a:cubicBezTo>
                    <a:pt x="25" y="68"/>
                    <a:pt x="12" y="71"/>
                    <a:pt x="3" y="80"/>
                  </a:cubicBezTo>
                  <a:cubicBezTo>
                    <a:pt x="2" y="81"/>
                    <a:pt x="2" y="83"/>
                    <a:pt x="4" y="83"/>
                  </a:cubicBezTo>
                  <a:cubicBezTo>
                    <a:pt x="11" y="83"/>
                    <a:pt x="18" y="81"/>
                    <a:pt x="25" y="80"/>
                  </a:cubicBezTo>
                  <a:cubicBezTo>
                    <a:pt x="25" y="79"/>
                    <a:pt x="24" y="78"/>
                    <a:pt x="24" y="77"/>
                  </a:cubicBezTo>
                  <a:cubicBezTo>
                    <a:pt x="20" y="80"/>
                    <a:pt x="4" y="88"/>
                    <a:pt x="4" y="94"/>
                  </a:cubicBezTo>
                  <a:cubicBezTo>
                    <a:pt x="4" y="95"/>
                    <a:pt x="5" y="96"/>
                    <a:pt x="6" y="96"/>
                  </a:cubicBezTo>
                  <a:cubicBezTo>
                    <a:pt x="7" y="97"/>
                    <a:pt x="8" y="97"/>
                    <a:pt x="9" y="97"/>
                  </a:cubicBezTo>
                  <a:cubicBezTo>
                    <a:pt x="8" y="96"/>
                    <a:pt x="8" y="95"/>
                    <a:pt x="8" y="94"/>
                  </a:cubicBezTo>
                  <a:cubicBezTo>
                    <a:pt x="5" y="96"/>
                    <a:pt x="3" y="99"/>
                    <a:pt x="1" y="102"/>
                  </a:cubicBezTo>
                  <a:cubicBezTo>
                    <a:pt x="0" y="104"/>
                    <a:pt x="2" y="106"/>
                    <a:pt x="4" y="105"/>
                  </a:cubicBezTo>
                  <a:cubicBezTo>
                    <a:pt x="6" y="103"/>
                    <a:pt x="8" y="102"/>
                    <a:pt x="11" y="101"/>
                  </a:cubicBezTo>
                  <a:cubicBezTo>
                    <a:pt x="10" y="100"/>
                    <a:pt x="9" y="99"/>
                    <a:pt x="8" y="98"/>
                  </a:cubicBezTo>
                  <a:cubicBezTo>
                    <a:pt x="7" y="100"/>
                    <a:pt x="6" y="102"/>
                    <a:pt x="5" y="105"/>
                  </a:cubicBezTo>
                  <a:cubicBezTo>
                    <a:pt x="5" y="106"/>
                    <a:pt x="5" y="107"/>
                    <a:pt x="6" y="108"/>
                  </a:cubicBezTo>
                  <a:cubicBezTo>
                    <a:pt x="10" y="109"/>
                    <a:pt x="9" y="112"/>
                    <a:pt x="9" y="116"/>
                  </a:cubicBezTo>
                  <a:cubicBezTo>
                    <a:pt x="9" y="117"/>
                    <a:pt x="10" y="118"/>
                    <a:pt x="11" y="118"/>
                  </a:cubicBezTo>
                  <a:cubicBezTo>
                    <a:pt x="15" y="118"/>
                    <a:pt x="18" y="117"/>
                    <a:pt x="21" y="114"/>
                  </a:cubicBezTo>
                  <a:cubicBezTo>
                    <a:pt x="23" y="113"/>
                    <a:pt x="21" y="109"/>
                    <a:pt x="19" y="111"/>
                  </a:cubicBezTo>
                  <a:cubicBezTo>
                    <a:pt x="11" y="117"/>
                    <a:pt x="15" y="112"/>
                    <a:pt x="13" y="107"/>
                  </a:cubicBezTo>
                  <a:cubicBezTo>
                    <a:pt x="12" y="103"/>
                    <a:pt x="7" y="106"/>
                    <a:pt x="11" y="101"/>
                  </a:cubicBezTo>
                  <a:cubicBezTo>
                    <a:pt x="13" y="99"/>
                    <a:pt x="11" y="97"/>
                    <a:pt x="9" y="98"/>
                  </a:cubicBezTo>
                  <a:cubicBezTo>
                    <a:pt x="6" y="99"/>
                    <a:pt x="4" y="100"/>
                    <a:pt x="2" y="101"/>
                  </a:cubicBezTo>
                  <a:cubicBezTo>
                    <a:pt x="3" y="102"/>
                    <a:pt x="4" y="103"/>
                    <a:pt x="5" y="104"/>
                  </a:cubicBezTo>
                  <a:cubicBezTo>
                    <a:pt x="6" y="101"/>
                    <a:pt x="8" y="99"/>
                    <a:pt x="11" y="96"/>
                  </a:cubicBezTo>
                  <a:cubicBezTo>
                    <a:pt x="12" y="95"/>
                    <a:pt x="11" y="93"/>
                    <a:pt x="10" y="93"/>
                  </a:cubicBezTo>
                  <a:cubicBezTo>
                    <a:pt x="8" y="93"/>
                    <a:pt x="8" y="93"/>
                    <a:pt x="10" y="93"/>
                  </a:cubicBezTo>
                  <a:cubicBezTo>
                    <a:pt x="12" y="91"/>
                    <a:pt x="14" y="89"/>
                    <a:pt x="16" y="88"/>
                  </a:cubicBezTo>
                  <a:cubicBezTo>
                    <a:pt x="20" y="85"/>
                    <a:pt x="23" y="83"/>
                    <a:pt x="27" y="80"/>
                  </a:cubicBezTo>
                  <a:cubicBezTo>
                    <a:pt x="28" y="79"/>
                    <a:pt x="27" y="76"/>
                    <a:pt x="25" y="76"/>
                  </a:cubicBezTo>
                  <a:cubicBezTo>
                    <a:pt x="18" y="77"/>
                    <a:pt x="11" y="79"/>
                    <a:pt x="4" y="79"/>
                  </a:cubicBezTo>
                  <a:cubicBezTo>
                    <a:pt x="5" y="81"/>
                    <a:pt x="5" y="82"/>
                    <a:pt x="6" y="83"/>
                  </a:cubicBezTo>
                  <a:cubicBezTo>
                    <a:pt x="15" y="74"/>
                    <a:pt x="27" y="71"/>
                    <a:pt x="38" y="65"/>
                  </a:cubicBezTo>
                  <a:cubicBezTo>
                    <a:pt x="40" y="64"/>
                    <a:pt x="38" y="61"/>
                    <a:pt x="36" y="61"/>
                  </a:cubicBezTo>
                  <a:cubicBezTo>
                    <a:pt x="27" y="64"/>
                    <a:pt x="17" y="67"/>
                    <a:pt x="8" y="70"/>
                  </a:cubicBezTo>
                  <a:cubicBezTo>
                    <a:pt x="9" y="71"/>
                    <a:pt x="9" y="72"/>
                    <a:pt x="10" y="73"/>
                  </a:cubicBezTo>
                  <a:cubicBezTo>
                    <a:pt x="18" y="62"/>
                    <a:pt x="32" y="59"/>
                    <a:pt x="44" y="51"/>
                  </a:cubicBezTo>
                  <a:cubicBezTo>
                    <a:pt x="45" y="50"/>
                    <a:pt x="44" y="47"/>
                    <a:pt x="42" y="48"/>
                  </a:cubicBezTo>
                  <a:cubicBezTo>
                    <a:pt x="33" y="50"/>
                    <a:pt x="25" y="54"/>
                    <a:pt x="16" y="56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30" y="48"/>
                    <a:pt x="47" y="41"/>
                    <a:pt x="62" y="36"/>
                  </a:cubicBezTo>
                  <a:cubicBezTo>
                    <a:pt x="65" y="35"/>
                    <a:pt x="64" y="32"/>
                    <a:pt x="61" y="32"/>
                  </a:cubicBezTo>
                  <a:cubicBezTo>
                    <a:pt x="48" y="36"/>
                    <a:pt x="35" y="42"/>
                    <a:pt x="22" y="45"/>
                  </a:cubicBezTo>
                  <a:cubicBezTo>
                    <a:pt x="22" y="47"/>
                    <a:pt x="23" y="48"/>
                    <a:pt x="23" y="49"/>
                  </a:cubicBezTo>
                  <a:cubicBezTo>
                    <a:pt x="34" y="40"/>
                    <a:pt x="46" y="34"/>
                    <a:pt x="57" y="27"/>
                  </a:cubicBezTo>
                  <a:cubicBezTo>
                    <a:pt x="59" y="25"/>
                    <a:pt x="58" y="22"/>
                    <a:pt x="56" y="23"/>
                  </a:cubicBezTo>
                  <a:cubicBezTo>
                    <a:pt x="44" y="28"/>
                    <a:pt x="32" y="33"/>
                    <a:pt x="19" y="35"/>
                  </a:cubicBezTo>
                  <a:cubicBezTo>
                    <a:pt x="20" y="37"/>
                    <a:pt x="20" y="38"/>
                    <a:pt x="21" y="39"/>
                  </a:cubicBezTo>
                  <a:cubicBezTo>
                    <a:pt x="31" y="32"/>
                    <a:pt x="41" y="24"/>
                    <a:pt x="53" y="20"/>
                  </a:cubicBezTo>
                  <a:cubicBezTo>
                    <a:pt x="53" y="19"/>
                    <a:pt x="52" y="17"/>
                    <a:pt x="52" y="16"/>
                  </a:cubicBezTo>
                  <a:cubicBezTo>
                    <a:pt x="44" y="20"/>
                    <a:pt x="37" y="24"/>
                    <a:pt x="29" y="24"/>
                  </a:cubicBezTo>
                  <a:cubicBezTo>
                    <a:pt x="29" y="25"/>
                    <a:pt x="30" y="27"/>
                    <a:pt x="30" y="28"/>
                  </a:cubicBezTo>
                  <a:cubicBezTo>
                    <a:pt x="37" y="22"/>
                    <a:pt x="43" y="17"/>
                    <a:pt x="52" y="14"/>
                  </a:cubicBezTo>
                  <a:cubicBezTo>
                    <a:pt x="51" y="13"/>
                    <a:pt x="51" y="12"/>
                    <a:pt x="50" y="11"/>
                  </a:cubicBezTo>
                  <a:cubicBezTo>
                    <a:pt x="43" y="14"/>
                    <a:pt x="37" y="18"/>
                    <a:pt x="30" y="19"/>
                  </a:cubicBezTo>
                  <a:cubicBezTo>
                    <a:pt x="31" y="20"/>
                    <a:pt x="31" y="21"/>
                    <a:pt x="32" y="22"/>
                  </a:cubicBezTo>
                  <a:cubicBezTo>
                    <a:pt x="37" y="18"/>
                    <a:pt x="42" y="14"/>
                    <a:pt x="46" y="8"/>
                  </a:cubicBezTo>
                  <a:cubicBezTo>
                    <a:pt x="47" y="7"/>
                    <a:pt x="45" y="4"/>
                    <a:pt x="43" y="6"/>
                  </a:cubicBezTo>
                  <a:cubicBezTo>
                    <a:pt x="37" y="9"/>
                    <a:pt x="32" y="12"/>
                    <a:pt x="25" y="14"/>
                  </a:cubicBezTo>
                  <a:cubicBezTo>
                    <a:pt x="26" y="15"/>
                    <a:pt x="26" y="16"/>
                    <a:pt x="27" y="17"/>
                  </a:cubicBezTo>
                  <a:cubicBezTo>
                    <a:pt x="31" y="13"/>
                    <a:pt x="36" y="10"/>
                    <a:pt x="40" y="6"/>
                  </a:cubicBezTo>
                  <a:cubicBezTo>
                    <a:pt x="42" y="5"/>
                    <a:pt x="40" y="2"/>
                    <a:pt x="38" y="3"/>
                  </a:cubicBezTo>
                  <a:cubicBezTo>
                    <a:pt x="32" y="5"/>
                    <a:pt x="26" y="8"/>
                    <a:pt x="20" y="9"/>
                  </a:cubicBezTo>
                  <a:cubicBezTo>
                    <a:pt x="21" y="10"/>
                    <a:pt x="22" y="11"/>
                    <a:pt x="22" y="12"/>
                  </a:cubicBezTo>
                  <a:cubicBezTo>
                    <a:pt x="24" y="9"/>
                    <a:pt x="26" y="7"/>
                    <a:pt x="28" y="5"/>
                  </a:cubicBezTo>
                  <a:cubicBezTo>
                    <a:pt x="30" y="3"/>
                    <a:pt x="27" y="0"/>
                    <a:pt x="2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368"/>
            <p:cNvSpPr/>
            <p:nvPr/>
          </p:nvSpPr>
          <p:spPr bwMode="auto">
            <a:xfrm>
              <a:off x="2549" y="2211"/>
              <a:ext cx="87" cy="154"/>
            </a:xfrm>
            <a:custGeom>
              <a:avLst/>
              <a:gdLst>
                <a:gd name="T0" fmla="*/ 27 w 37"/>
                <a:gd name="T1" fmla="*/ 3 h 65"/>
                <a:gd name="T2" fmla="*/ 12 w 37"/>
                <a:gd name="T3" fmla="*/ 10 h 65"/>
                <a:gd name="T4" fmla="*/ 29 w 37"/>
                <a:gd name="T5" fmla="*/ 8 h 65"/>
                <a:gd name="T6" fmla="*/ 13 w 37"/>
                <a:gd name="T7" fmla="*/ 17 h 65"/>
                <a:gd name="T8" fmla="*/ 35 w 37"/>
                <a:gd name="T9" fmla="*/ 13 h 65"/>
                <a:gd name="T10" fmla="*/ 3 w 37"/>
                <a:gd name="T11" fmla="*/ 25 h 65"/>
                <a:gd name="T12" fmla="*/ 32 w 37"/>
                <a:gd name="T13" fmla="*/ 21 h 65"/>
                <a:gd name="T14" fmla="*/ 4 w 37"/>
                <a:gd name="T15" fmla="*/ 32 h 65"/>
                <a:gd name="T16" fmla="*/ 35 w 37"/>
                <a:gd name="T17" fmla="*/ 24 h 65"/>
                <a:gd name="T18" fmla="*/ 3 w 37"/>
                <a:gd name="T19" fmla="*/ 36 h 65"/>
                <a:gd name="T20" fmla="*/ 34 w 37"/>
                <a:gd name="T21" fmla="*/ 30 h 65"/>
                <a:gd name="T22" fmla="*/ 4 w 37"/>
                <a:gd name="T23" fmla="*/ 41 h 65"/>
                <a:gd name="T24" fmla="*/ 23 w 37"/>
                <a:gd name="T25" fmla="*/ 39 h 65"/>
                <a:gd name="T26" fmla="*/ 5 w 37"/>
                <a:gd name="T27" fmla="*/ 46 h 65"/>
                <a:gd name="T28" fmla="*/ 16 w 37"/>
                <a:gd name="T29" fmla="*/ 46 h 65"/>
                <a:gd name="T30" fmla="*/ 3 w 37"/>
                <a:gd name="T31" fmla="*/ 63 h 65"/>
                <a:gd name="T32" fmla="*/ 16 w 37"/>
                <a:gd name="T33" fmla="*/ 46 h 65"/>
                <a:gd name="T34" fmla="*/ 5 w 37"/>
                <a:gd name="T35" fmla="*/ 46 h 65"/>
                <a:gd name="T36" fmla="*/ 24 w 37"/>
                <a:gd name="T37" fmla="*/ 39 h 65"/>
                <a:gd name="T38" fmla="*/ 4 w 37"/>
                <a:gd name="T39" fmla="*/ 41 h 65"/>
                <a:gd name="T40" fmla="*/ 35 w 37"/>
                <a:gd name="T41" fmla="*/ 29 h 65"/>
                <a:gd name="T42" fmla="*/ 4 w 37"/>
                <a:gd name="T43" fmla="*/ 36 h 65"/>
                <a:gd name="T44" fmla="*/ 35 w 37"/>
                <a:gd name="T45" fmla="*/ 24 h 65"/>
                <a:gd name="T46" fmla="*/ 4 w 37"/>
                <a:gd name="T47" fmla="*/ 32 h 65"/>
                <a:gd name="T48" fmla="*/ 32 w 37"/>
                <a:gd name="T49" fmla="*/ 20 h 65"/>
                <a:gd name="T50" fmla="*/ 4 w 37"/>
                <a:gd name="T51" fmla="*/ 25 h 65"/>
                <a:gd name="T52" fmla="*/ 35 w 37"/>
                <a:gd name="T53" fmla="*/ 13 h 65"/>
                <a:gd name="T54" fmla="*/ 13 w 37"/>
                <a:gd name="T55" fmla="*/ 16 h 65"/>
                <a:gd name="T56" fmla="*/ 29 w 37"/>
                <a:gd name="T57" fmla="*/ 8 h 65"/>
                <a:gd name="T58" fmla="*/ 13 w 37"/>
                <a:gd name="T59" fmla="*/ 9 h 65"/>
                <a:gd name="T60" fmla="*/ 26 w 37"/>
                <a:gd name="T61" fmla="*/ 4 h 65"/>
                <a:gd name="T62" fmla="*/ 24 w 37"/>
                <a:gd name="T63" fmla="*/ 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" h="65">
                  <a:moveTo>
                    <a:pt x="27" y="3"/>
                  </a:moveTo>
                  <a:cubicBezTo>
                    <a:pt x="27" y="3"/>
                    <a:pt x="27" y="3"/>
                    <a:pt x="27" y="3"/>
                  </a:cubicBezTo>
                  <a:cubicBezTo>
                    <a:pt x="28" y="2"/>
                    <a:pt x="26" y="0"/>
                    <a:pt x="24" y="1"/>
                  </a:cubicBezTo>
                  <a:cubicBezTo>
                    <a:pt x="20" y="3"/>
                    <a:pt x="16" y="6"/>
                    <a:pt x="12" y="10"/>
                  </a:cubicBezTo>
                  <a:cubicBezTo>
                    <a:pt x="11" y="11"/>
                    <a:pt x="12" y="14"/>
                    <a:pt x="14" y="13"/>
                  </a:cubicBezTo>
                  <a:cubicBezTo>
                    <a:pt x="19" y="12"/>
                    <a:pt x="24" y="10"/>
                    <a:pt x="29" y="8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2" y="8"/>
                    <a:pt x="17" y="12"/>
                    <a:pt x="13" y="17"/>
                  </a:cubicBezTo>
                  <a:cubicBezTo>
                    <a:pt x="11" y="18"/>
                    <a:pt x="12" y="20"/>
                    <a:pt x="14" y="20"/>
                  </a:cubicBezTo>
                  <a:cubicBezTo>
                    <a:pt x="21" y="17"/>
                    <a:pt x="28" y="15"/>
                    <a:pt x="35" y="13"/>
                  </a:cubicBezTo>
                  <a:cubicBezTo>
                    <a:pt x="34" y="12"/>
                    <a:pt x="34" y="11"/>
                    <a:pt x="33" y="10"/>
                  </a:cubicBezTo>
                  <a:cubicBezTo>
                    <a:pt x="23" y="15"/>
                    <a:pt x="13" y="19"/>
                    <a:pt x="3" y="25"/>
                  </a:cubicBezTo>
                  <a:cubicBezTo>
                    <a:pt x="1" y="26"/>
                    <a:pt x="3" y="29"/>
                    <a:pt x="5" y="29"/>
                  </a:cubicBezTo>
                  <a:cubicBezTo>
                    <a:pt x="14" y="27"/>
                    <a:pt x="23" y="23"/>
                    <a:pt x="32" y="21"/>
                  </a:cubicBezTo>
                  <a:cubicBezTo>
                    <a:pt x="31" y="19"/>
                    <a:pt x="31" y="18"/>
                    <a:pt x="30" y="17"/>
                  </a:cubicBezTo>
                  <a:cubicBezTo>
                    <a:pt x="21" y="21"/>
                    <a:pt x="12" y="26"/>
                    <a:pt x="4" y="32"/>
                  </a:cubicBezTo>
                  <a:cubicBezTo>
                    <a:pt x="2" y="33"/>
                    <a:pt x="3" y="36"/>
                    <a:pt x="6" y="35"/>
                  </a:cubicBezTo>
                  <a:cubicBezTo>
                    <a:pt x="15" y="31"/>
                    <a:pt x="25" y="27"/>
                    <a:pt x="35" y="24"/>
                  </a:cubicBezTo>
                  <a:cubicBezTo>
                    <a:pt x="34" y="23"/>
                    <a:pt x="34" y="22"/>
                    <a:pt x="33" y="21"/>
                  </a:cubicBezTo>
                  <a:cubicBezTo>
                    <a:pt x="23" y="25"/>
                    <a:pt x="13" y="31"/>
                    <a:pt x="3" y="36"/>
                  </a:cubicBezTo>
                  <a:cubicBezTo>
                    <a:pt x="1" y="37"/>
                    <a:pt x="3" y="40"/>
                    <a:pt x="5" y="39"/>
                  </a:cubicBezTo>
                  <a:cubicBezTo>
                    <a:pt x="15" y="37"/>
                    <a:pt x="24" y="33"/>
                    <a:pt x="34" y="30"/>
                  </a:cubicBezTo>
                  <a:cubicBezTo>
                    <a:pt x="34" y="28"/>
                    <a:pt x="33" y="27"/>
                    <a:pt x="33" y="26"/>
                  </a:cubicBezTo>
                  <a:cubicBezTo>
                    <a:pt x="23" y="30"/>
                    <a:pt x="13" y="36"/>
                    <a:pt x="4" y="41"/>
                  </a:cubicBezTo>
                  <a:cubicBezTo>
                    <a:pt x="2" y="42"/>
                    <a:pt x="3" y="46"/>
                    <a:pt x="5" y="45"/>
                  </a:cubicBezTo>
                  <a:cubicBezTo>
                    <a:pt x="11" y="43"/>
                    <a:pt x="17" y="41"/>
                    <a:pt x="23" y="39"/>
                  </a:cubicBezTo>
                  <a:cubicBezTo>
                    <a:pt x="23" y="38"/>
                    <a:pt x="22" y="37"/>
                    <a:pt x="22" y="36"/>
                  </a:cubicBezTo>
                  <a:cubicBezTo>
                    <a:pt x="16" y="39"/>
                    <a:pt x="10" y="42"/>
                    <a:pt x="5" y="46"/>
                  </a:cubicBezTo>
                  <a:cubicBezTo>
                    <a:pt x="3" y="48"/>
                    <a:pt x="5" y="50"/>
                    <a:pt x="7" y="49"/>
                  </a:cubicBezTo>
                  <a:cubicBezTo>
                    <a:pt x="10" y="48"/>
                    <a:pt x="13" y="47"/>
                    <a:pt x="16" y="46"/>
                  </a:cubicBezTo>
                  <a:cubicBezTo>
                    <a:pt x="15" y="45"/>
                    <a:pt x="15" y="44"/>
                    <a:pt x="14" y="43"/>
                  </a:cubicBezTo>
                  <a:cubicBezTo>
                    <a:pt x="8" y="46"/>
                    <a:pt x="0" y="56"/>
                    <a:pt x="3" y="63"/>
                  </a:cubicBezTo>
                  <a:cubicBezTo>
                    <a:pt x="4" y="65"/>
                    <a:pt x="8" y="63"/>
                    <a:pt x="6" y="61"/>
                  </a:cubicBezTo>
                  <a:cubicBezTo>
                    <a:pt x="5" y="57"/>
                    <a:pt x="12" y="48"/>
                    <a:pt x="16" y="46"/>
                  </a:cubicBezTo>
                  <a:cubicBezTo>
                    <a:pt x="18" y="45"/>
                    <a:pt x="17" y="42"/>
                    <a:pt x="15" y="42"/>
                  </a:cubicBezTo>
                  <a:cubicBezTo>
                    <a:pt x="12" y="43"/>
                    <a:pt x="9" y="45"/>
                    <a:pt x="5" y="46"/>
                  </a:cubicBezTo>
                  <a:cubicBezTo>
                    <a:pt x="6" y="47"/>
                    <a:pt x="7" y="48"/>
                    <a:pt x="8" y="49"/>
                  </a:cubicBezTo>
                  <a:cubicBezTo>
                    <a:pt x="13" y="45"/>
                    <a:pt x="18" y="42"/>
                    <a:pt x="24" y="39"/>
                  </a:cubicBezTo>
                  <a:cubicBezTo>
                    <a:pt x="26" y="38"/>
                    <a:pt x="24" y="35"/>
                    <a:pt x="22" y="36"/>
                  </a:cubicBezTo>
                  <a:cubicBezTo>
                    <a:pt x="16" y="37"/>
                    <a:pt x="10" y="39"/>
                    <a:pt x="4" y="41"/>
                  </a:cubicBezTo>
                  <a:cubicBezTo>
                    <a:pt x="5" y="42"/>
                    <a:pt x="5" y="44"/>
                    <a:pt x="6" y="45"/>
                  </a:cubicBezTo>
                  <a:cubicBezTo>
                    <a:pt x="15" y="39"/>
                    <a:pt x="25" y="34"/>
                    <a:pt x="35" y="29"/>
                  </a:cubicBezTo>
                  <a:cubicBezTo>
                    <a:pt x="37" y="28"/>
                    <a:pt x="35" y="25"/>
                    <a:pt x="33" y="26"/>
                  </a:cubicBezTo>
                  <a:cubicBezTo>
                    <a:pt x="23" y="29"/>
                    <a:pt x="14" y="33"/>
                    <a:pt x="4" y="36"/>
                  </a:cubicBezTo>
                  <a:cubicBezTo>
                    <a:pt x="4" y="37"/>
                    <a:pt x="5" y="38"/>
                    <a:pt x="5" y="39"/>
                  </a:cubicBezTo>
                  <a:cubicBezTo>
                    <a:pt x="15" y="34"/>
                    <a:pt x="25" y="28"/>
                    <a:pt x="35" y="24"/>
                  </a:cubicBezTo>
                  <a:cubicBezTo>
                    <a:pt x="37" y="23"/>
                    <a:pt x="36" y="20"/>
                    <a:pt x="34" y="20"/>
                  </a:cubicBezTo>
                  <a:cubicBezTo>
                    <a:pt x="23" y="24"/>
                    <a:pt x="13" y="27"/>
                    <a:pt x="4" y="32"/>
                  </a:cubicBezTo>
                  <a:cubicBezTo>
                    <a:pt x="4" y="33"/>
                    <a:pt x="5" y="34"/>
                    <a:pt x="6" y="35"/>
                  </a:cubicBezTo>
                  <a:cubicBezTo>
                    <a:pt x="14" y="29"/>
                    <a:pt x="23" y="24"/>
                    <a:pt x="32" y="20"/>
                  </a:cubicBezTo>
                  <a:cubicBezTo>
                    <a:pt x="34" y="19"/>
                    <a:pt x="33" y="16"/>
                    <a:pt x="31" y="17"/>
                  </a:cubicBezTo>
                  <a:cubicBezTo>
                    <a:pt x="22" y="19"/>
                    <a:pt x="13" y="23"/>
                    <a:pt x="4" y="25"/>
                  </a:cubicBezTo>
                  <a:cubicBezTo>
                    <a:pt x="4" y="26"/>
                    <a:pt x="5" y="27"/>
                    <a:pt x="5" y="28"/>
                  </a:cubicBezTo>
                  <a:cubicBezTo>
                    <a:pt x="15" y="23"/>
                    <a:pt x="25" y="18"/>
                    <a:pt x="35" y="13"/>
                  </a:cubicBezTo>
                  <a:cubicBezTo>
                    <a:pt x="37" y="12"/>
                    <a:pt x="36" y="9"/>
                    <a:pt x="34" y="10"/>
                  </a:cubicBezTo>
                  <a:cubicBezTo>
                    <a:pt x="27" y="11"/>
                    <a:pt x="20" y="14"/>
                    <a:pt x="13" y="16"/>
                  </a:cubicBezTo>
                  <a:cubicBezTo>
                    <a:pt x="14" y="17"/>
                    <a:pt x="15" y="18"/>
                    <a:pt x="15" y="19"/>
                  </a:cubicBezTo>
                  <a:cubicBezTo>
                    <a:pt x="19" y="15"/>
                    <a:pt x="24" y="11"/>
                    <a:pt x="29" y="8"/>
                  </a:cubicBezTo>
                  <a:cubicBezTo>
                    <a:pt x="31" y="7"/>
                    <a:pt x="30" y="4"/>
                    <a:pt x="27" y="5"/>
                  </a:cubicBezTo>
                  <a:cubicBezTo>
                    <a:pt x="23" y="7"/>
                    <a:pt x="18" y="8"/>
                    <a:pt x="13" y="9"/>
                  </a:cubicBezTo>
                  <a:cubicBezTo>
                    <a:pt x="14" y="11"/>
                    <a:pt x="14" y="12"/>
                    <a:pt x="15" y="13"/>
                  </a:cubicBezTo>
                  <a:cubicBezTo>
                    <a:pt x="18" y="9"/>
                    <a:pt x="22" y="7"/>
                    <a:pt x="26" y="4"/>
                  </a:cubicBezTo>
                  <a:cubicBezTo>
                    <a:pt x="25" y="4"/>
                    <a:pt x="25" y="3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3" y="5"/>
                    <a:pt x="26" y="6"/>
                    <a:pt x="2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369"/>
            <p:cNvSpPr/>
            <p:nvPr/>
          </p:nvSpPr>
          <p:spPr bwMode="auto">
            <a:xfrm>
              <a:off x="2627" y="2787"/>
              <a:ext cx="21" cy="17"/>
            </a:xfrm>
            <a:custGeom>
              <a:avLst/>
              <a:gdLst>
                <a:gd name="T0" fmla="*/ 2 w 9"/>
                <a:gd name="T1" fmla="*/ 6 h 7"/>
                <a:gd name="T2" fmla="*/ 3 w 9"/>
                <a:gd name="T3" fmla="*/ 2 h 7"/>
                <a:gd name="T4" fmla="*/ 7 w 9"/>
                <a:gd name="T5" fmla="*/ 3 h 7"/>
                <a:gd name="T6" fmla="*/ 8 w 9"/>
                <a:gd name="T7" fmla="*/ 2 h 7"/>
                <a:gd name="T8" fmla="*/ 3 w 9"/>
                <a:gd name="T9" fmla="*/ 1 h 7"/>
                <a:gd name="T10" fmla="*/ 0 w 9"/>
                <a:gd name="T11" fmla="*/ 6 h 7"/>
                <a:gd name="T12" fmla="*/ 2 w 9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7">
                  <a:moveTo>
                    <a:pt x="2" y="6"/>
                  </a:moveTo>
                  <a:cubicBezTo>
                    <a:pt x="2" y="5"/>
                    <a:pt x="2" y="3"/>
                    <a:pt x="3" y="2"/>
                  </a:cubicBezTo>
                  <a:cubicBezTo>
                    <a:pt x="4" y="1"/>
                    <a:pt x="6" y="2"/>
                    <a:pt x="7" y="3"/>
                  </a:cubicBezTo>
                  <a:cubicBezTo>
                    <a:pt x="8" y="4"/>
                    <a:pt x="9" y="2"/>
                    <a:pt x="8" y="2"/>
                  </a:cubicBezTo>
                  <a:cubicBezTo>
                    <a:pt x="7" y="0"/>
                    <a:pt x="5" y="0"/>
                    <a:pt x="3" y="1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7"/>
                    <a:pt x="2" y="7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370"/>
            <p:cNvSpPr/>
            <p:nvPr/>
          </p:nvSpPr>
          <p:spPr bwMode="auto">
            <a:xfrm>
              <a:off x="2665" y="2771"/>
              <a:ext cx="23" cy="16"/>
            </a:xfrm>
            <a:custGeom>
              <a:avLst/>
              <a:gdLst>
                <a:gd name="T0" fmla="*/ 2 w 10"/>
                <a:gd name="T1" fmla="*/ 6 h 7"/>
                <a:gd name="T2" fmla="*/ 8 w 10"/>
                <a:gd name="T3" fmla="*/ 3 h 7"/>
                <a:gd name="T4" fmla="*/ 9 w 10"/>
                <a:gd name="T5" fmla="*/ 2 h 7"/>
                <a:gd name="T6" fmla="*/ 1 w 10"/>
                <a:gd name="T7" fmla="*/ 6 h 7"/>
                <a:gd name="T8" fmla="*/ 2 w 10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6"/>
                  </a:moveTo>
                  <a:cubicBezTo>
                    <a:pt x="2" y="2"/>
                    <a:pt x="5" y="2"/>
                    <a:pt x="8" y="3"/>
                  </a:cubicBezTo>
                  <a:cubicBezTo>
                    <a:pt x="9" y="3"/>
                    <a:pt x="10" y="2"/>
                    <a:pt x="9" y="2"/>
                  </a:cubicBezTo>
                  <a:cubicBezTo>
                    <a:pt x="5" y="0"/>
                    <a:pt x="0" y="0"/>
                    <a:pt x="1" y="6"/>
                  </a:cubicBezTo>
                  <a:cubicBezTo>
                    <a:pt x="1" y="7"/>
                    <a:pt x="3" y="7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371"/>
            <p:cNvSpPr/>
            <p:nvPr/>
          </p:nvSpPr>
          <p:spPr bwMode="auto">
            <a:xfrm>
              <a:off x="2658" y="2799"/>
              <a:ext cx="33" cy="24"/>
            </a:xfrm>
            <a:custGeom>
              <a:avLst/>
              <a:gdLst>
                <a:gd name="T0" fmla="*/ 1 w 14"/>
                <a:gd name="T1" fmla="*/ 8 h 10"/>
                <a:gd name="T2" fmla="*/ 14 w 14"/>
                <a:gd name="T3" fmla="*/ 2 h 10"/>
                <a:gd name="T4" fmla="*/ 12 w 14"/>
                <a:gd name="T5" fmla="*/ 1 h 10"/>
                <a:gd name="T6" fmla="*/ 2 w 14"/>
                <a:gd name="T7" fmla="*/ 7 h 10"/>
                <a:gd name="T8" fmla="*/ 1 w 14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1" y="8"/>
                  </a:moveTo>
                  <a:cubicBezTo>
                    <a:pt x="7" y="10"/>
                    <a:pt x="12" y="7"/>
                    <a:pt x="14" y="2"/>
                  </a:cubicBezTo>
                  <a:cubicBezTo>
                    <a:pt x="14" y="1"/>
                    <a:pt x="13" y="0"/>
                    <a:pt x="12" y="1"/>
                  </a:cubicBezTo>
                  <a:cubicBezTo>
                    <a:pt x="11" y="6"/>
                    <a:pt x="6" y="8"/>
                    <a:pt x="2" y="7"/>
                  </a:cubicBezTo>
                  <a:cubicBezTo>
                    <a:pt x="1" y="6"/>
                    <a:pt x="0" y="8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372"/>
            <p:cNvSpPr/>
            <p:nvPr/>
          </p:nvSpPr>
          <p:spPr bwMode="auto">
            <a:xfrm>
              <a:off x="3093" y="2206"/>
              <a:ext cx="800" cy="861"/>
            </a:xfrm>
            <a:custGeom>
              <a:avLst/>
              <a:gdLst>
                <a:gd name="T0" fmla="*/ 54 w 338"/>
                <a:gd name="T1" fmla="*/ 359 h 363"/>
                <a:gd name="T2" fmla="*/ 22 w 338"/>
                <a:gd name="T3" fmla="*/ 176 h 363"/>
                <a:gd name="T4" fmla="*/ 7 w 338"/>
                <a:gd name="T5" fmla="*/ 79 h 363"/>
                <a:gd name="T6" fmla="*/ 5 w 338"/>
                <a:gd name="T7" fmla="*/ 56 h 363"/>
                <a:gd name="T8" fmla="*/ 6 w 338"/>
                <a:gd name="T9" fmla="*/ 46 h 363"/>
                <a:gd name="T10" fmla="*/ 17 w 338"/>
                <a:gd name="T11" fmla="*/ 44 h 363"/>
                <a:gd name="T12" fmla="*/ 67 w 338"/>
                <a:gd name="T13" fmla="*/ 35 h 363"/>
                <a:gd name="T14" fmla="*/ 263 w 338"/>
                <a:gd name="T15" fmla="*/ 8 h 363"/>
                <a:gd name="T16" fmla="*/ 287 w 338"/>
                <a:gd name="T17" fmla="*/ 5 h 363"/>
                <a:gd name="T18" fmla="*/ 297 w 338"/>
                <a:gd name="T19" fmla="*/ 20 h 363"/>
                <a:gd name="T20" fmla="*/ 307 w 338"/>
                <a:gd name="T21" fmla="*/ 68 h 363"/>
                <a:gd name="T22" fmla="*/ 318 w 338"/>
                <a:gd name="T23" fmla="*/ 157 h 363"/>
                <a:gd name="T24" fmla="*/ 334 w 338"/>
                <a:gd name="T25" fmla="*/ 321 h 363"/>
                <a:gd name="T26" fmla="*/ 336 w 338"/>
                <a:gd name="T27" fmla="*/ 319 h 363"/>
                <a:gd name="T28" fmla="*/ 56 w 338"/>
                <a:gd name="T29" fmla="*/ 358 h 363"/>
                <a:gd name="T30" fmla="*/ 57 w 338"/>
                <a:gd name="T31" fmla="*/ 362 h 363"/>
                <a:gd name="T32" fmla="*/ 336 w 338"/>
                <a:gd name="T33" fmla="*/ 323 h 363"/>
                <a:gd name="T34" fmla="*/ 338 w 338"/>
                <a:gd name="T35" fmla="*/ 321 h 363"/>
                <a:gd name="T36" fmla="*/ 296 w 338"/>
                <a:gd name="T37" fmla="*/ 2 h 363"/>
                <a:gd name="T38" fmla="*/ 294 w 338"/>
                <a:gd name="T39" fmla="*/ 0 h 363"/>
                <a:gd name="T40" fmla="*/ 1 w 338"/>
                <a:gd name="T41" fmla="*/ 43 h 363"/>
                <a:gd name="T42" fmla="*/ 0 w 338"/>
                <a:gd name="T43" fmla="*/ 45 h 363"/>
                <a:gd name="T44" fmla="*/ 50 w 338"/>
                <a:gd name="T45" fmla="*/ 359 h 363"/>
                <a:gd name="T46" fmla="*/ 54 w 338"/>
                <a:gd name="T47" fmla="*/ 359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38" h="363">
                  <a:moveTo>
                    <a:pt x="54" y="359"/>
                  </a:moveTo>
                  <a:cubicBezTo>
                    <a:pt x="48" y="297"/>
                    <a:pt x="34" y="237"/>
                    <a:pt x="22" y="176"/>
                  </a:cubicBezTo>
                  <a:cubicBezTo>
                    <a:pt x="16" y="144"/>
                    <a:pt x="10" y="112"/>
                    <a:pt x="7" y="79"/>
                  </a:cubicBezTo>
                  <a:cubicBezTo>
                    <a:pt x="6" y="71"/>
                    <a:pt x="5" y="64"/>
                    <a:pt x="5" y="56"/>
                  </a:cubicBezTo>
                  <a:cubicBezTo>
                    <a:pt x="4" y="54"/>
                    <a:pt x="2" y="47"/>
                    <a:pt x="6" y="46"/>
                  </a:cubicBezTo>
                  <a:cubicBezTo>
                    <a:pt x="10" y="46"/>
                    <a:pt x="14" y="45"/>
                    <a:pt x="17" y="44"/>
                  </a:cubicBezTo>
                  <a:cubicBezTo>
                    <a:pt x="34" y="41"/>
                    <a:pt x="50" y="38"/>
                    <a:pt x="67" y="35"/>
                  </a:cubicBezTo>
                  <a:cubicBezTo>
                    <a:pt x="132" y="23"/>
                    <a:pt x="198" y="14"/>
                    <a:pt x="263" y="8"/>
                  </a:cubicBezTo>
                  <a:cubicBezTo>
                    <a:pt x="271" y="7"/>
                    <a:pt x="279" y="6"/>
                    <a:pt x="287" y="5"/>
                  </a:cubicBezTo>
                  <a:cubicBezTo>
                    <a:pt x="296" y="4"/>
                    <a:pt x="295" y="13"/>
                    <a:pt x="297" y="20"/>
                  </a:cubicBezTo>
                  <a:cubicBezTo>
                    <a:pt x="301" y="36"/>
                    <a:pt x="304" y="52"/>
                    <a:pt x="307" y="68"/>
                  </a:cubicBezTo>
                  <a:cubicBezTo>
                    <a:pt x="311" y="98"/>
                    <a:pt x="315" y="127"/>
                    <a:pt x="318" y="157"/>
                  </a:cubicBezTo>
                  <a:cubicBezTo>
                    <a:pt x="324" y="212"/>
                    <a:pt x="327" y="267"/>
                    <a:pt x="334" y="321"/>
                  </a:cubicBezTo>
                  <a:cubicBezTo>
                    <a:pt x="335" y="320"/>
                    <a:pt x="335" y="320"/>
                    <a:pt x="336" y="319"/>
                  </a:cubicBezTo>
                  <a:cubicBezTo>
                    <a:pt x="242" y="325"/>
                    <a:pt x="148" y="339"/>
                    <a:pt x="56" y="358"/>
                  </a:cubicBezTo>
                  <a:cubicBezTo>
                    <a:pt x="53" y="359"/>
                    <a:pt x="54" y="363"/>
                    <a:pt x="57" y="362"/>
                  </a:cubicBezTo>
                  <a:cubicBezTo>
                    <a:pt x="149" y="343"/>
                    <a:pt x="242" y="329"/>
                    <a:pt x="336" y="323"/>
                  </a:cubicBezTo>
                  <a:cubicBezTo>
                    <a:pt x="337" y="323"/>
                    <a:pt x="338" y="322"/>
                    <a:pt x="338" y="321"/>
                  </a:cubicBezTo>
                  <a:cubicBezTo>
                    <a:pt x="324" y="215"/>
                    <a:pt x="324" y="106"/>
                    <a:pt x="296" y="2"/>
                  </a:cubicBezTo>
                  <a:cubicBezTo>
                    <a:pt x="296" y="1"/>
                    <a:pt x="295" y="0"/>
                    <a:pt x="294" y="0"/>
                  </a:cubicBezTo>
                  <a:cubicBezTo>
                    <a:pt x="196" y="10"/>
                    <a:pt x="98" y="23"/>
                    <a:pt x="1" y="43"/>
                  </a:cubicBezTo>
                  <a:cubicBezTo>
                    <a:pt x="0" y="43"/>
                    <a:pt x="0" y="44"/>
                    <a:pt x="0" y="45"/>
                  </a:cubicBezTo>
                  <a:cubicBezTo>
                    <a:pt x="6" y="151"/>
                    <a:pt x="39" y="253"/>
                    <a:pt x="50" y="359"/>
                  </a:cubicBezTo>
                  <a:cubicBezTo>
                    <a:pt x="51" y="362"/>
                    <a:pt x="55" y="362"/>
                    <a:pt x="54" y="3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373"/>
            <p:cNvSpPr/>
            <p:nvPr/>
          </p:nvSpPr>
          <p:spPr bwMode="auto">
            <a:xfrm>
              <a:off x="3088" y="2125"/>
              <a:ext cx="784" cy="195"/>
            </a:xfrm>
            <a:custGeom>
              <a:avLst/>
              <a:gdLst>
                <a:gd name="T0" fmla="*/ 5 w 331"/>
                <a:gd name="T1" fmla="*/ 81 h 82"/>
                <a:gd name="T2" fmla="*/ 77 w 331"/>
                <a:gd name="T3" fmla="*/ 45 h 82"/>
                <a:gd name="T4" fmla="*/ 138 w 331"/>
                <a:gd name="T5" fmla="*/ 37 h 82"/>
                <a:gd name="T6" fmla="*/ 236 w 331"/>
                <a:gd name="T7" fmla="*/ 24 h 82"/>
                <a:gd name="T8" fmla="*/ 328 w 331"/>
                <a:gd name="T9" fmla="*/ 5 h 82"/>
                <a:gd name="T10" fmla="*/ 327 w 331"/>
                <a:gd name="T11" fmla="*/ 1 h 82"/>
                <a:gd name="T12" fmla="*/ 294 w 331"/>
                <a:gd name="T13" fmla="*/ 38 h 82"/>
                <a:gd name="T14" fmla="*/ 298 w 331"/>
                <a:gd name="T15" fmla="*/ 39 h 82"/>
                <a:gd name="T16" fmla="*/ 329 w 331"/>
                <a:gd name="T17" fmla="*/ 4 h 82"/>
                <a:gd name="T18" fmla="*/ 327 w 331"/>
                <a:gd name="T19" fmla="*/ 1 h 82"/>
                <a:gd name="T20" fmla="*/ 231 w 331"/>
                <a:gd name="T21" fmla="*/ 20 h 82"/>
                <a:gd name="T22" fmla="*/ 129 w 331"/>
                <a:gd name="T23" fmla="*/ 34 h 82"/>
                <a:gd name="T24" fmla="*/ 69 w 331"/>
                <a:gd name="T25" fmla="*/ 43 h 82"/>
                <a:gd name="T26" fmla="*/ 2 w 331"/>
                <a:gd name="T27" fmla="*/ 78 h 82"/>
                <a:gd name="T28" fmla="*/ 5 w 331"/>
                <a:gd name="T29" fmla="*/ 8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1" h="82">
                  <a:moveTo>
                    <a:pt x="5" y="81"/>
                  </a:moveTo>
                  <a:cubicBezTo>
                    <a:pt x="26" y="62"/>
                    <a:pt x="50" y="51"/>
                    <a:pt x="77" y="45"/>
                  </a:cubicBezTo>
                  <a:cubicBezTo>
                    <a:pt x="97" y="42"/>
                    <a:pt x="118" y="40"/>
                    <a:pt x="138" y="37"/>
                  </a:cubicBezTo>
                  <a:cubicBezTo>
                    <a:pt x="170" y="33"/>
                    <a:pt x="203" y="28"/>
                    <a:pt x="236" y="24"/>
                  </a:cubicBezTo>
                  <a:cubicBezTo>
                    <a:pt x="267" y="19"/>
                    <a:pt x="298" y="15"/>
                    <a:pt x="328" y="5"/>
                  </a:cubicBezTo>
                  <a:cubicBezTo>
                    <a:pt x="328" y="3"/>
                    <a:pt x="327" y="2"/>
                    <a:pt x="327" y="1"/>
                  </a:cubicBezTo>
                  <a:cubicBezTo>
                    <a:pt x="314" y="9"/>
                    <a:pt x="298" y="22"/>
                    <a:pt x="294" y="38"/>
                  </a:cubicBezTo>
                  <a:cubicBezTo>
                    <a:pt x="293" y="40"/>
                    <a:pt x="297" y="41"/>
                    <a:pt x="298" y="39"/>
                  </a:cubicBezTo>
                  <a:cubicBezTo>
                    <a:pt x="302" y="25"/>
                    <a:pt x="317" y="12"/>
                    <a:pt x="329" y="4"/>
                  </a:cubicBezTo>
                  <a:cubicBezTo>
                    <a:pt x="331" y="3"/>
                    <a:pt x="329" y="0"/>
                    <a:pt x="327" y="1"/>
                  </a:cubicBezTo>
                  <a:cubicBezTo>
                    <a:pt x="296" y="11"/>
                    <a:pt x="263" y="16"/>
                    <a:pt x="231" y="20"/>
                  </a:cubicBezTo>
                  <a:cubicBezTo>
                    <a:pt x="197" y="25"/>
                    <a:pt x="163" y="30"/>
                    <a:pt x="129" y="34"/>
                  </a:cubicBezTo>
                  <a:cubicBezTo>
                    <a:pt x="109" y="37"/>
                    <a:pt x="88" y="39"/>
                    <a:pt x="69" y="43"/>
                  </a:cubicBezTo>
                  <a:cubicBezTo>
                    <a:pt x="44" y="48"/>
                    <a:pt x="21" y="61"/>
                    <a:pt x="2" y="78"/>
                  </a:cubicBezTo>
                  <a:cubicBezTo>
                    <a:pt x="0" y="79"/>
                    <a:pt x="3" y="82"/>
                    <a:pt x="5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374"/>
            <p:cNvSpPr/>
            <p:nvPr/>
          </p:nvSpPr>
          <p:spPr bwMode="auto">
            <a:xfrm>
              <a:off x="3855" y="2128"/>
              <a:ext cx="105" cy="844"/>
            </a:xfrm>
            <a:custGeom>
              <a:avLst/>
              <a:gdLst>
                <a:gd name="T0" fmla="*/ 0 w 44"/>
                <a:gd name="T1" fmla="*/ 3 h 356"/>
                <a:gd name="T2" fmla="*/ 1 w 44"/>
                <a:gd name="T3" fmla="*/ 41 h 356"/>
                <a:gd name="T4" fmla="*/ 8 w 44"/>
                <a:gd name="T5" fmla="*/ 78 h 356"/>
                <a:gd name="T6" fmla="*/ 15 w 44"/>
                <a:gd name="T7" fmla="*/ 169 h 356"/>
                <a:gd name="T8" fmla="*/ 26 w 44"/>
                <a:gd name="T9" fmla="*/ 249 h 356"/>
                <a:gd name="T10" fmla="*/ 40 w 44"/>
                <a:gd name="T11" fmla="*/ 335 h 356"/>
                <a:gd name="T12" fmla="*/ 42 w 44"/>
                <a:gd name="T13" fmla="*/ 333 h 356"/>
                <a:gd name="T14" fmla="*/ 14 w 44"/>
                <a:gd name="T15" fmla="*/ 352 h 356"/>
                <a:gd name="T16" fmla="*/ 18 w 44"/>
                <a:gd name="T17" fmla="*/ 353 h 356"/>
                <a:gd name="T18" fmla="*/ 43 w 44"/>
                <a:gd name="T19" fmla="*/ 337 h 356"/>
                <a:gd name="T20" fmla="*/ 44 w 44"/>
                <a:gd name="T21" fmla="*/ 334 h 356"/>
                <a:gd name="T22" fmla="*/ 31 w 44"/>
                <a:gd name="T23" fmla="*/ 251 h 356"/>
                <a:gd name="T24" fmla="*/ 19 w 44"/>
                <a:gd name="T25" fmla="*/ 165 h 356"/>
                <a:gd name="T26" fmla="*/ 14 w 44"/>
                <a:gd name="T27" fmla="*/ 84 h 356"/>
                <a:gd name="T28" fmla="*/ 5 w 44"/>
                <a:gd name="T29" fmla="*/ 41 h 356"/>
                <a:gd name="T30" fmla="*/ 4 w 44"/>
                <a:gd name="T31" fmla="*/ 3 h 356"/>
                <a:gd name="T32" fmla="*/ 0 w 44"/>
                <a:gd name="T33" fmla="*/ 3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" h="356">
                  <a:moveTo>
                    <a:pt x="0" y="3"/>
                  </a:moveTo>
                  <a:cubicBezTo>
                    <a:pt x="1" y="16"/>
                    <a:pt x="0" y="28"/>
                    <a:pt x="1" y="41"/>
                  </a:cubicBezTo>
                  <a:cubicBezTo>
                    <a:pt x="2" y="54"/>
                    <a:pt x="5" y="66"/>
                    <a:pt x="8" y="78"/>
                  </a:cubicBezTo>
                  <a:cubicBezTo>
                    <a:pt x="15" y="108"/>
                    <a:pt x="14" y="138"/>
                    <a:pt x="15" y="169"/>
                  </a:cubicBezTo>
                  <a:cubicBezTo>
                    <a:pt x="15" y="196"/>
                    <a:pt x="20" y="222"/>
                    <a:pt x="26" y="249"/>
                  </a:cubicBezTo>
                  <a:cubicBezTo>
                    <a:pt x="33" y="277"/>
                    <a:pt x="36" y="306"/>
                    <a:pt x="40" y="335"/>
                  </a:cubicBezTo>
                  <a:cubicBezTo>
                    <a:pt x="41" y="335"/>
                    <a:pt x="41" y="334"/>
                    <a:pt x="42" y="333"/>
                  </a:cubicBezTo>
                  <a:cubicBezTo>
                    <a:pt x="29" y="336"/>
                    <a:pt x="16" y="337"/>
                    <a:pt x="14" y="352"/>
                  </a:cubicBezTo>
                  <a:cubicBezTo>
                    <a:pt x="13" y="355"/>
                    <a:pt x="17" y="356"/>
                    <a:pt x="18" y="353"/>
                  </a:cubicBezTo>
                  <a:cubicBezTo>
                    <a:pt x="20" y="340"/>
                    <a:pt x="32" y="340"/>
                    <a:pt x="43" y="337"/>
                  </a:cubicBezTo>
                  <a:cubicBezTo>
                    <a:pt x="44" y="337"/>
                    <a:pt x="44" y="335"/>
                    <a:pt x="44" y="334"/>
                  </a:cubicBezTo>
                  <a:cubicBezTo>
                    <a:pt x="40" y="306"/>
                    <a:pt x="38" y="279"/>
                    <a:pt x="31" y="251"/>
                  </a:cubicBezTo>
                  <a:cubicBezTo>
                    <a:pt x="25" y="223"/>
                    <a:pt x="19" y="194"/>
                    <a:pt x="19" y="165"/>
                  </a:cubicBezTo>
                  <a:cubicBezTo>
                    <a:pt x="18" y="138"/>
                    <a:pt x="20" y="111"/>
                    <a:pt x="14" y="84"/>
                  </a:cubicBezTo>
                  <a:cubicBezTo>
                    <a:pt x="10" y="70"/>
                    <a:pt x="6" y="56"/>
                    <a:pt x="5" y="41"/>
                  </a:cubicBezTo>
                  <a:cubicBezTo>
                    <a:pt x="4" y="28"/>
                    <a:pt x="5" y="16"/>
                    <a:pt x="4" y="3"/>
                  </a:cubicBezTo>
                  <a:cubicBezTo>
                    <a:pt x="4" y="0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375"/>
            <p:cNvSpPr/>
            <p:nvPr/>
          </p:nvSpPr>
          <p:spPr bwMode="auto">
            <a:xfrm>
              <a:off x="3219" y="2360"/>
              <a:ext cx="575" cy="214"/>
            </a:xfrm>
            <a:custGeom>
              <a:avLst/>
              <a:gdLst>
                <a:gd name="T0" fmla="*/ 33 w 243"/>
                <a:gd name="T1" fmla="*/ 13 h 90"/>
                <a:gd name="T2" fmla="*/ 133 w 243"/>
                <a:gd name="T3" fmla="*/ 5 h 90"/>
                <a:gd name="T4" fmla="*/ 173 w 243"/>
                <a:gd name="T5" fmla="*/ 0 h 90"/>
                <a:gd name="T6" fmla="*/ 189 w 243"/>
                <a:gd name="T7" fmla="*/ 17 h 90"/>
                <a:gd name="T8" fmla="*/ 189 w 243"/>
                <a:gd name="T9" fmla="*/ 17 h 90"/>
                <a:gd name="T10" fmla="*/ 232 w 243"/>
                <a:gd name="T11" fmla="*/ 25 h 90"/>
                <a:gd name="T12" fmla="*/ 204 w 243"/>
                <a:gd name="T13" fmla="*/ 49 h 90"/>
                <a:gd name="T14" fmla="*/ 191 w 243"/>
                <a:gd name="T15" fmla="*/ 71 h 90"/>
                <a:gd name="T16" fmla="*/ 143 w 243"/>
                <a:gd name="T17" fmla="*/ 76 h 90"/>
                <a:gd name="T18" fmla="*/ 63 w 243"/>
                <a:gd name="T19" fmla="*/ 90 h 90"/>
                <a:gd name="T20" fmla="*/ 57 w 243"/>
                <a:gd name="T21" fmla="*/ 69 h 90"/>
                <a:gd name="T22" fmla="*/ 13 w 243"/>
                <a:gd name="T23" fmla="*/ 67 h 90"/>
                <a:gd name="T24" fmla="*/ 37 w 243"/>
                <a:gd name="T25" fmla="*/ 39 h 90"/>
                <a:gd name="T26" fmla="*/ 34 w 243"/>
                <a:gd name="T27" fmla="*/ 13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3" h="90">
                  <a:moveTo>
                    <a:pt x="33" y="13"/>
                  </a:moveTo>
                  <a:cubicBezTo>
                    <a:pt x="67" y="14"/>
                    <a:pt x="99" y="8"/>
                    <a:pt x="133" y="5"/>
                  </a:cubicBezTo>
                  <a:cubicBezTo>
                    <a:pt x="146" y="4"/>
                    <a:pt x="161" y="0"/>
                    <a:pt x="173" y="0"/>
                  </a:cubicBezTo>
                  <a:cubicBezTo>
                    <a:pt x="187" y="0"/>
                    <a:pt x="186" y="3"/>
                    <a:pt x="189" y="17"/>
                  </a:cubicBezTo>
                  <a:cubicBezTo>
                    <a:pt x="189" y="17"/>
                    <a:pt x="189" y="17"/>
                    <a:pt x="189" y="17"/>
                  </a:cubicBezTo>
                  <a:cubicBezTo>
                    <a:pt x="205" y="14"/>
                    <a:pt x="221" y="4"/>
                    <a:pt x="232" y="25"/>
                  </a:cubicBezTo>
                  <a:cubicBezTo>
                    <a:pt x="243" y="47"/>
                    <a:pt x="224" y="60"/>
                    <a:pt x="204" y="49"/>
                  </a:cubicBezTo>
                  <a:cubicBezTo>
                    <a:pt x="200" y="59"/>
                    <a:pt x="201" y="66"/>
                    <a:pt x="191" y="71"/>
                  </a:cubicBezTo>
                  <a:cubicBezTo>
                    <a:pt x="179" y="77"/>
                    <a:pt x="157" y="74"/>
                    <a:pt x="143" y="76"/>
                  </a:cubicBezTo>
                  <a:cubicBezTo>
                    <a:pt x="117" y="80"/>
                    <a:pt x="90" y="88"/>
                    <a:pt x="63" y="90"/>
                  </a:cubicBezTo>
                  <a:cubicBezTo>
                    <a:pt x="59" y="84"/>
                    <a:pt x="58" y="76"/>
                    <a:pt x="57" y="69"/>
                  </a:cubicBezTo>
                  <a:cubicBezTo>
                    <a:pt x="44" y="71"/>
                    <a:pt x="24" y="81"/>
                    <a:pt x="13" y="67"/>
                  </a:cubicBezTo>
                  <a:cubicBezTo>
                    <a:pt x="0" y="50"/>
                    <a:pt x="23" y="37"/>
                    <a:pt x="37" y="39"/>
                  </a:cubicBezTo>
                  <a:cubicBezTo>
                    <a:pt x="33" y="31"/>
                    <a:pt x="34" y="21"/>
                    <a:pt x="3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376"/>
            <p:cNvSpPr/>
            <p:nvPr/>
          </p:nvSpPr>
          <p:spPr bwMode="auto">
            <a:xfrm>
              <a:off x="3221" y="2346"/>
              <a:ext cx="568" cy="237"/>
            </a:xfrm>
            <a:custGeom>
              <a:avLst/>
              <a:gdLst>
                <a:gd name="T0" fmla="*/ 32 w 240"/>
                <a:gd name="T1" fmla="*/ 22 h 100"/>
                <a:gd name="T2" fmla="*/ 124 w 240"/>
                <a:gd name="T3" fmla="*/ 15 h 100"/>
                <a:gd name="T4" fmla="*/ 166 w 240"/>
                <a:gd name="T5" fmla="*/ 10 h 100"/>
                <a:gd name="T6" fmla="*/ 181 w 240"/>
                <a:gd name="T7" fmla="*/ 11 h 100"/>
                <a:gd name="T8" fmla="*/ 185 w 240"/>
                <a:gd name="T9" fmla="*/ 23 h 100"/>
                <a:gd name="T10" fmla="*/ 189 w 240"/>
                <a:gd name="T11" fmla="*/ 26 h 100"/>
                <a:gd name="T12" fmla="*/ 226 w 240"/>
                <a:gd name="T13" fmla="*/ 30 h 100"/>
                <a:gd name="T14" fmla="*/ 227 w 240"/>
                <a:gd name="T15" fmla="*/ 52 h 100"/>
                <a:gd name="T16" fmla="*/ 204 w 240"/>
                <a:gd name="T17" fmla="*/ 52 h 100"/>
                <a:gd name="T18" fmla="*/ 199 w 240"/>
                <a:gd name="T19" fmla="*/ 54 h 100"/>
                <a:gd name="T20" fmla="*/ 194 w 240"/>
                <a:gd name="T21" fmla="*/ 69 h 100"/>
                <a:gd name="T22" fmla="*/ 175 w 240"/>
                <a:gd name="T23" fmla="*/ 77 h 100"/>
                <a:gd name="T24" fmla="*/ 141 w 240"/>
                <a:gd name="T25" fmla="*/ 78 h 100"/>
                <a:gd name="T26" fmla="*/ 94 w 240"/>
                <a:gd name="T27" fmla="*/ 88 h 100"/>
                <a:gd name="T28" fmla="*/ 69 w 240"/>
                <a:gd name="T29" fmla="*/ 92 h 100"/>
                <a:gd name="T30" fmla="*/ 59 w 240"/>
                <a:gd name="T31" fmla="*/ 74 h 100"/>
                <a:gd name="T32" fmla="*/ 55 w 240"/>
                <a:gd name="T33" fmla="*/ 72 h 100"/>
                <a:gd name="T34" fmla="*/ 16 w 240"/>
                <a:gd name="T35" fmla="*/ 72 h 100"/>
                <a:gd name="T36" fmla="*/ 36 w 240"/>
                <a:gd name="T37" fmla="*/ 48 h 100"/>
                <a:gd name="T38" fmla="*/ 39 w 240"/>
                <a:gd name="T39" fmla="*/ 43 h 100"/>
                <a:gd name="T40" fmla="*/ 36 w 240"/>
                <a:gd name="T41" fmla="*/ 19 h 100"/>
                <a:gd name="T42" fmla="*/ 29 w 240"/>
                <a:gd name="T43" fmla="*/ 19 h 100"/>
                <a:gd name="T44" fmla="*/ 33 w 240"/>
                <a:gd name="T45" fmla="*/ 46 h 100"/>
                <a:gd name="T46" fmla="*/ 36 w 240"/>
                <a:gd name="T47" fmla="*/ 41 h 100"/>
                <a:gd name="T48" fmla="*/ 6 w 240"/>
                <a:gd name="T49" fmla="*/ 69 h 100"/>
                <a:gd name="T50" fmla="*/ 57 w 240"/>
                <a:gd name="T51" fmla="*/ 79 h 100"/>
                <a:gd name="T52" fmla="*/ 52 w 240"/>
                <a:gd name="T53" fmla="*/ 76 h 100"/>
                <a:gd name="T54" fmla="*/ 59 w 240"/>
                <a:gd name="T55" fmla="*/ 98 h 100"/>
                <a:gd name="T56" fmla="*/ 62 w 240"/>
                <a:gd name="T57" fmla="*/ 100 h 100"/>
                <a:gd name="T58" fmla="*/ 158 w 240"/>
                <a:gd name="T59" fmla="*/ 84 h 100"/>
                <a:gd name="T60" fmla="*/ 192 w 240"/>
                <a:gd name="T61" fmla="*/ 80 h 100"/>
                <a:gd name="T62" fmla="*/ 206 w 240"/>
                <a:gd name="T63" fmla="*/ 56 h 100"/>
                <a:gd name="T64" fmla="*/ 201 w 240"/>
                <a:gd name="T65" fmla="*/ 58 h 100"/>
                <a:gd name="T66" fmla="*/ 237 w 240"/>
                <a:gd name="T67" fmla="*/ 38 h 100"/>
                <a:gd name="T68" fmla="*/ 219 w 240"/>
                <a:gd name="T69" fmla="*/ 15 h 100"/>
                <a:gd name="T70" fmla="*/ 187 w 240"/>
                <a:gd name="T71" fmla="*/ 19 h 100"/>
                <a:gd name="T72" fmla="*/ 191 w 240"/>
                <a:gd name="T73" fmla="*/ 22 h 100"/>
                <a:gd name="T74" fmla="*/ 183 w 240"/>
                <a:gd name="T75" fmla="*/ 4 h 100"/>
                <a:gd name="T76" fmla="*/ 144 w 240"/>
                <a:gd name="T77" fmla="*/ 6 h 100"/>
                <a:gd name="T78" fmla="*/ 90 w 240"/>
                <a:gd name="T79" fmla="*/ 12 h 100"/>
                <a:gd name="T80" fmla="*/ 32 w 240"/>
                <a:gd name="T81" fmla="*/ 15 h 100"/>
                <a:gd name="T82" fmla="*/ 32 w 240"/>
                <a:gd name="T83" fmla="*/ 22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0" h="100">
                  <a:moveTo>
                    <a:pt x="32" y="22"/>
                  </a:moveTo>
                  <a:cubicBezTo>
                    <a:pt x="63" y="23"/>
                    <a:pt x="94" y="18"/>
                    <a:pt x="124" y="15"/>
                  </a:cubicBezTo>
                  <a:cubicBezTo>
                    <a:pt x="138" y="14"/>
                    <a:pt x="152" y="11"/>
                    <a:pt x="166" y="10"/>
                  </a:cubicBezTo>
                  <a:cubicBezTo>
                    <a:pt x="170" y="10"/>
                    <a:pt x="178" y="8"/>
                    <a:pt x="181" y="11"/>
                  </a:cubicBezTo>
                  <a:cubicBezTo>
                    <a:pt x="184" y="13"/>
                    <a:pt x="184" y="20"/>
                    <a:pt x="185" y="23"/>
                  </a:cubicBezTo>
                  <a:cubicBezTo>
                    <a:pt x="185" y="25"/>
                    <a:pt x="187" y="26"/>
                    <a:pt x="189" y="26"/>
                  </a:cubicBezTo>
                  <a:cubicBezTo>
                    <a:pt x="202" y="24"/>
                    <a:pt x="217" y="16"/>
                    <a:pt x="226" y="30"/>
                  </a:cubicBezTo>
                  <a:cubicBezTo>
                    <a:pt x="231" y="36"/>
                    <a:pt x="233" y="46"/>
                    <a:pt x="227" y="52"/>
                  </a:cubicBezTo>
                  <a:cubicBezTo>
                    <a:pt x="221" y="58"/>
                    <a:pt x="211" y="55"/>
                    <a:pt x="204" y="52"/>
                  </a:cubicBezTo>
                  <a:cubicBezTo>
                    <a:pt x="202" y="51"/>
                    <a:pt x="200" y="52"/>
                    <a:pt x="199" y="54"/>
                  </a:cubicBezTo>
                  <a:cubicBezTo>
                    <a:pt x="198" y="59"/>
                    <a:pt x="197" y="64"/>
                    <a:pt x="194" y="69"/>
                  </a:cubicBezTo>
                  <a:cubicBezTo>
                    <a:pt x="191" y="75"/>
                    <a:pt x="182" y="76"/>
                    <a:pt x="175" y="77"/>
                  </a:cubicBezTo>
                  <a:cubicBezTo>
                    <a:pt x="164" y="78"/>
                    <a:pt x="153" y="76"/>
                    <a:pt x="141" y="78"/>
                  </a:cubicBezTo>
                  <a:cubicBezTo>
                    <a:pt x="125" y="81"/>
                    <a:pt x="110" y="85"/>
                    <a:pt x="94" y="88"/>
                  </a:cubicBezTo>
                  <a:cubicBezTo>
                    <a:pt x="86" y="90"/>
                    <a:pt x="77" y="91"/>
                    <a:pt x="69" y="92"/>
                  </a:cubicBezTo>
                  <a:cubicBezTo>
                    <a:pt x="60" y="93"/>
                    <a:pt x="60" y="81"/>
                    <a:pt x="59" y="74"/>
                  </a:cubicBezTo>
                  <a:cubicBezTo>
                    <a:pt x="59" y="72"/>
                    <a:pt x="57" y="72"/>
                    <a:pt x="55" y="72"/>
                  </a:cubicBezTo>
                  <a:cubicBezTo>
                    <a:pt x="42" y="74"/>
                    <a:pt x="27" y="82"/>
                    <a:pt x="16" y="72"/>
                  </a:cubicBezTo>
                  <a:cubicBezTo>
                    <a:pt x="1" y="59"/>
                    <a:pt x="25" y="47"/>
                    <a:pt x="36" y="48"/>
                  </a:cubicBezTo>
                  <a:cubicBezTo>
                    <a:pt x="39" y="48"/>
                    <a:pt x="40" y="45"/>
                    <a:pt x="39" y="43"/>
                  </a:cubicBezTo>
                  <a:cubicBezTo>
                    <a:pt x="36" y="35"/>
                    <a:pt x="36" y="27"/>
                    <a:pt x="36" y="19"/>
                  </a:cubicBezTo>
                  <a:cubicBezTo>
                    <a:pt x="36" y="15"/>
                    <a:pt x="29" y="15"/>
                    <a:pt x="29" y="19"/>
                  </a:cubicBezTo>
                  <a:cubicBezTo>
                    <a:pt x="29" y="29"/>
                    <a:pt x="29" y="38"/>
                    <a:pt x="33" y="46"/>
                  </a:cubicBezTo>
                  <a:cubicBezTo>
                    <a:pt x="34" y="45"/>
                    <a:pt x="35" y="43"/>
                    <a:pt x="36" y="41"/>
                  </a:cubicBezTo>
                  <a:cubicBezTo>
                    <a:pt x="21" y="40"/>
                    <a:pt x="0" y="51"/>
                    <a:pt x="6" y="69"/>
                  </a:cubicBezTo>
                  <a:cubicBezTo>
                    <a:pt x="13" y="92"/>
                    <a:pt x="41" y="81"/>
                    <a:pt x="57" y="79"/>
                  </a:cubicBezTo>
                  <a:cubicBezTo>
                    <a:pt x="55" y="78"/>
                    <a:pt x="54" y="77"/>
                    <a:pt x="52" y="76"/>
                  </a:cubicBezTo>
                  <a:cubicBezTo>
                    <a:pt x="54" y="84"/>
                    <a:pt x="55" y="91"/>
                    <a:pt x="59" y="98"/>
                  </a:cubicBezTo>
                  <a:cubicBezTo>
                    <a:pt x="59" y="99"/>
                    <a:pt x="61" y="100"/>
                    <a:pt x="62" y="100"/>
                  </a:cubicBezTo>
                  <a:cubicBezTo>
                    <a:pt x="94" y="97"/>
                    <a:pt x="126" y="84"/>
                    <a:pt x="158" y="84"/>
                  </a:cubicBezTo>
                  <a:cubicBezTo>
                    <a:pt x="170" y="84"/>
                    <a:pt x="181" y="85"/>
                    <a:pt x="192" y="80"/>
                  </a:cubicBezTo>
                  <a:cubicBezTo>
                    <a:pt x="202" y="76"/>
                    <a:pt x="203" y="65"/>
                    <a:pt x="206" y="56"/>
                  </a:cubicBezTo>
                  <a:cubicBezTo>
                    <a:pt x="204" y="57"/>
                    <a:pt x="203" y="57"/>
                    <a:pt x="201" y="58"/>
                  </a:cubicBezTo>
                  <a:cubicBezTo>
                    <a:pt x="218" y="67"/>
                    <a:pt x="240" y="61"/>
                    <a:pt x="237" y="38"/>
                  </a:cubicBezTo>
                  <a:cubicBezTo>
                    <a:pt x="235" y="28"/>
                    <a:pt x="228" y="19"/>
                    <a:pt x="219" y="15"/>
                  </a:cubicBezTo>
                  <a:cubicBezTo>
                    <a:pt x="209" y="12"/>
                    <a:pt x="197" y="17"/>
                    <a:pt x="187" y="19"/>
                  </a:cubicBezTo>
                  <a:cubicBezTo>
                    <a:pt x="189" y="20"/>
                    <a:pt x="190" y="21"/>
                    <a:pt x="191" y="22"/>
                  </a:cubicBezTo>
                  <a:cubicBezTo>
                    <a:pt x="190" y="16"/>
                    <a:pt x="190" y="6"/>
                    <a:pt x="183" y="4"/>
                  </a:cubicBezTo>
                  <a:cubicBezTo>
                    <a:pt x="171" y="0"/>
                    <a:pt x="156" y="4"/>
                    <a:pt x="144" y="6"/>
                  </a:cubicBezTo>
                  <a:cubicBezTo>
                    <a:pt x="126" y="9"/>
                    <a:pt x="108" y="10"/>
                    <a:pt x="90" y="12"/>
                  </a:cubicBezTo>
                  <a:cubicBezTo>
                    <a:pt x="70" y="14"/>
                    <a:pt x="51" y="16"/>
                    <a:pt x="32" y="15"/>
                  </a:cubicBezTo>
                  <a:cubicBezTo>
                    <a:pt x="27" y="15"/>
                    <a:pt x="27" y="22"/>
                    <a:pt x="32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377"/>
            <p:cNvSpPr/>
            <p:nvPr/>
          </p:nvSpPr>
          <p:spPr bwMode="auto">
            <a:xfrm>
              <a:off x="3394" y="2417"/>
              <a:ext cx="210" cy="38"/>
            </a:xfrm>
            <a:custGeom>
              <a:avLst/>
              <a:gdLst>
                <a:gd name="T0" fmla="*/ 4 w 89"/>
                <a:gd name="T1" fmla="*/ 14 h 16"/>
                <a:gd name="T2" fmla="*/ 84 w 89"/>
                <a:gd name="T3" fmla="*/ 8 h 16"/>
                <a:gd name="T4" fmla="*/ 84 w 89"/>
                <a:gd name="T5" fmla="*/ 1 h 16"/>
                <a:gd name="T6" fmla="*/ 4 w 89"/>
                <a:gd name="T7" fmla="*/ 7 h 16"/>
                <a:gd name="T8" fmla="*/ 4 w 89"/>
                <a:gd name="T9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16">
                  <a:moveTo>
                    <a:pt x="4" y="14"/>
                  </a:moveTo>
                  <a:cubicBezTo>
                    <a:pt x="31" y="16"/>
                    <a:pt x="58" y="10"/>
                    <a:pt x="84" y="8"/>
                  </a:cubicBezTo>
                  <a:cubicBezTo>
                    <a:pt x="89" y="7"/>
                    <a:pt x="89" y="0"/>
                    <a:pt x="84" y="1"/>
                  </a:cubicBezTo>
                  <a:cubicBezTo>
                    <a:pt x="58" y="3"/>
                    <a:pt x="31" y="9"/>
                    <a:pt x="4" y="7"/>
                  </a:cubicBezTo>
                  <a:cubicBezTo>
                    <a:pt x="0" y="7"/>
                    <a:pt x="0" y="14"/>
                    <a:pt x="4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378"/>
            <p:cNvSpPr/>
            <p:nvPr/>
          </p:nvSpPr>
          <p:spPr bwMode="auto">
            <a:xfrm>
              <a:off x="3415" y="2474"/>
              <a:ext cx="204" cy="50"/>
            </a:xfrm>
            <a:custGeom>
              <a:avLst/>
              <a:gdLst>
                <a:gd name="T0" fmla="*/ 7 w 86"/>
                <a:gd name="T1" fmla="*/ 20 h 21"/>
                <a:gd name="T2" fmla="*/ 55 w 86"/>
                <a:gd name="T3" fmla="*/ 11 h 21"/>
                <a:gd name="T4" fmla="*/ 81 w 86"/>
                <a:gd name="T5" fmla="*/ 8 h 21"/>
                <a:gd name="T6" fmla="*/ 81 w 86"/>
                <a:gd name="T7" fmla="*/ 1 h 21"/>
                <a:gd name="T8" fmla="*/ 54 w 86"/>
                <a:gd name="T9" fmla="*/ 4 h 21"/>
                <a:gd name="T10" fmla="*/ 5 w 86"/>
                <a:gd name="T11" fmla="*/ 13 h 21"/>
                <a:gd name="T12" fmla="*/ 7 w 86"/>
                <a:gd name="T13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21">
                  <a:moveTo>
                    <a:pt x="7" y="20"/>
                  </a:moveTo>
                  <a:cubicBezTo>
                    <a:pt x="22" y="14"/>
                    <a:pt x="38" y="14"/>
                    <a:pt x="55" y="11"/>
                  </a:cubicBezTo>
                  <a:cubicBezTo>
                    <a:pt x="63" y="10"/>
                    <a:pt x="73" y="7"/>
                    <a:pt x="81" y="8"/>
                  </a:cubicBezTo>
                  <a:cubicBezTo>
                    <a:pt x="86" y="9"/>
                    <a:pt x="86" y="2"/>
                    <a:pt x="81" y="1"/>
                  </a:cubicBezTo>
                  <a:cubicBezTo>
                    <a:pt x="73" y="0"/>
                    <a:pt x="63" y="3"/>
                    <a:pt x="54" y="4"/>
                  </a:cubicBezTo>
                  <a:cubicBezTo>
                    <a:pt x="38" y="6"/>
                    <a:pt x="21" y="7"/>
                    <a:pt x="5" y="13"/>
                  </a:cubicBezTo>
                  <a:cubicBezTo>
                    <a:pt x="0" y="15"/>
                    <a:pt x="2" y="21"/>
                    <a:pt x="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379"/>
            <p:cNvSpPr/>
            <p:nvPr/>
          </p:nvSpPr>
          <p:spPr bwMode="auto">
            <a:xfrm>
              <a:off x="3332" y="2669"/>
              <a:ext cx="426" cy="175"/>
            </a:xfrm>
            <a:custGeom>
              <a:avLst/>
              <a:gdLst>
                <a:gd name="T0" fmla="*/ 4 w 180"/>
                <a:gd name="T1" fmla="*/ 62 h 74"/>
                <a:gd name="T2" fmla="*/ 11 w 180"/>
                <a:gd name="T3" fmla="*/ 17 h 74"/>
                <a:gd name="T4" fmla="*/ 9 w 180"/>
                <a:gd name="T5" fmla="*/ 18 h 74"/>
                <a:gd name="T6" fmla="*/ 21 w 180"/>
                <a:gd name="T7" fmla="*/ 62 h 74"/>
                <a:gd name="T8" fmla="*/ 70 w 180"/>
                <a:gd name="T9" fmla="*/ 55 h 74"/>
                <a:gd name="T10" fmla="*/ 73 w 180"/>
                <a:gd name="T11" fmla="*/ 18 h 74"/>
                <a:gd name="T12" fmla="*/ 62 w 180"/>
                <a:gd name="T13" fmla="*/ 16 h 74"/>
                <a:gd name="T14" fmla="*/ 58 w 180"/>
                <a:gd name="T15" fmla="*/ 29 h 74"/>
                <a:gd name="T16" fmla="*/ 82 w 180"/>
                <a:gd name="T17" fmla="*/ 59 h 74"/>
                <a:gd name="T18" fmla="*/ 123 w 180"/>
                <a:gd name="T19" fmla="*/ 46 h 74"/>
                <a:gd name="T20" fmla="*/ 119 w 180"/>
                <a:gd name="T21" fmla="*/ 8 h 74"/>
                <a:gd name="T22" fmla="*/ 108 w 180"/>
                <a:gd name="T23" fmla="*/ 28 h 74"/>
                <a:gd name="T24" fmla="*/ 160 w 180"/>
                <a:gd name="T25" fmla="*/ 15 h 74"/>
                <a:gd name="T26" fmla="*/ 145 w 180"/>
                <a:gd name="T27" fmla="*/ 16 h 74"/>
                <a:gd name="T28" fmla="*/ 177 w 180"/>
                <a:gd name="T29" fmla="*/ 46 h 74"/>
                <a:gd name="T30" fmla="*/ 176 w 180"/>
                <a:gd name="T31" fmla="*/ 43 h 74"/>
                <a:gd name="T32" fmla="*/ 151 w 180"/>
                <a:gd name="T33" fmla="*/ 24 h 74"/>
                <a:gd name="T34" fmla="*/ 155 w 180"/>
                <a:gd name="T35" fmla="*/ 13 h 74"/>
                <a:gd name="T36" fmla="*/ 157 w 180"/>
                <a:gd name="T37" fmla="*/ 28 h 74"/>
                <a:gd name="T38" fmla="*/ 114 w 180"/>
                <a:gd name="T39" fmla="*/ 34 h 74"/>
                <a:gd name="T40" fmla="*/ 114 w 180"/>
                <a:gd name="T41" fmla="*/ 11 h 74"/>
                <a:gd name="T42" fmla="*/ 124 w 180"/>
                <a:gd name="T43" fmla="*/ 24 h 74"/>
                <a:gd name="T44" fmla="*/ 123 w 180"/>
                <a:gd name="T45" fmla="*/ 37 h 74"/>
                <a:gd name="T46" fmla="*/ 77 w 180"/>
                <a:gd name="T47" fmla="*/ 53 h 74"/>
                <a:gd name="T48" fmla="*/ 66 w 180"/>
                <a:gd name="T49" fmla="*/ 39 h 74"/>
                <a:gd name="T50" fmla="*/ 62 w 180"/>
                <a:gd name="T51" fmla="*/ 28 h 74"/>
                <a:gd name="T52" fmla="*/ 69 w 180"/>
                <a:gd name="T53" fmla="*/ 20 h 74"/>
                <a:gd name="T54" fmla="*/ 72 w 180"/>
                <a:gd name="T55" fmla="*/ 42 h 74"/>
                <a:gd name="T56" fmla="*/ 50 w 180"/>
                <a:gd name="T57" fmla="*/ 63 h 74"/>
                <a:gd name="T58" fmla="*/ 10 w 180"/>
                <a:gd name="T59" fmla="*/ 26 h 74"/>
                <a:gd name="T60" fmla="*/ 21 w 180"/>
                <a:gd name="T61" fmla="*/ 28 h 74"/>
                <a:gd name="T62" fmla="*/ 22 w 180"/>
                <a:gd name="T63" fmla="*/ 39 h 74"/>
                <a:gd name="T64" fmla="*/ 3 w 180"/>
                <a:gd name="T65" fmla="*/ 58 h 74"/>
                <a:gd name="T66" fmla="*/ 4 w 180"/>
                <a:gd name="T67" fmla="*/ 6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0" h="74">
                  <a:moveTo>
                    <a:pt x="4" y="62"/>
                  </a:moveTo>
                  <a:cubicBezTo>
                    <a:pt x="24" y="54"/>
                    <a:pt x="39" y="26"/>
                    <a:pt x="11" y="17"/>
                  </a:cubicBezTo>
                  <a:cubicBezTo>
                    <a:pt x="10" y="17"/>
                    <a:pt x="9" y="17"/>
                    <a:pt x="9" y="18"/>
                  </a:cubicBezTo>
                  <a:cubicBezTo>
                    <a:pt x="1" y="33"/>
                    <a:pt x="7" y="52"/>
                    <a:pt x="21" y="62"/>
                  </a:cubicBezTo>
                  <a:cubicBezTo>
                    <a:pt x="37" y="74"/>
                    <a:pt x="58" y="69"/>
                    <a:pt x="70" y="55"/>
                  </a:cubicBezTo>
                  <a:cubicBezTo>
                    <a:pt x="77" y="47"/>
                    <a:pt x="81" y="27"/>
                    <a:pt x="73" y="18"/>
                  </a:cubicBezTo>
                  <a:cubicBezTo>
                    <a:pt x="70" y="14"/>
                    <a:pt x="66" y="14"/>
                    <a:pt x="62" y="16"/>
                  </a:cubicBezTo>
                  <a:cubicBezTo>
                    <a:pt x="57" y="19"/>
                    <a:pt x="58" y="25"/>
                    <a:pt x="58" y="29"/>
                  </a:cubicBezTo>
                  <a:cubicBezTo>
                    <a:pt x="60" y="43"/>
                    <a:pt x="69" y="55"/>
                    <a:pt x="82" y="59"/>
                  </a:cubicBezTo>
                  <a:cubicBezTo>
                    <a:pt x="96" y="63"/>
                    <a:pt x="114" y="57"/>
                    <a:pt x="123" y="46"/>
                  </a:cubicBezTo>
                  <a:cubicBezTo>
                    <a:pt x="132" y="36"/>
                    <a:pt x="130" y="16"/>
                    <a:pt x="119" y="8"/>
                  </a:cubicBezTo>
                  <a:cubicBezTo>
                    <a:pt x="107" y="0"/>
                    <a:pt x="108" y="23"/>
                    <a:pt x="108" y="28"/>
                  </a:cubicBezTo>
                  <a:cubicBezTo>
                    <a:pt x="114" y="63"/>
                    <a:pt x="170" y="48"/>
                    <a:pt x="160" y="15"/>
                  </a:cubicBezTo>
                  <a:cubicBezTo>
                    <a:pt x="157" y="3"/>
                    <a:pt x="146" y="4"/>
                    <a:pt x="145" y="16"/>
                  </a:cubicBezTo>
                  <a:cubicBezTo>
                    <a:pt x="145" y="31"/>
                    <a:pt x="162" y="49"/>
                    <a:pt x="177" y="46"/>
                  </a:cubicBezTo>
                  <a:cubicBezTo>
                    <a:pt x="180" y="46"/>
                    <a:pt x="179" y="42"/>
                    <a:pt x="176" y="43"/>
                  </a:cubicBezTo>
                  <a:cubicBezTo>
                    <a:pt x="165" y="44"/>
                    <a:pt x="156" y="33"/>
                    <a:pt x="151" y="24"/>
                  </a:cubicBezTo>
                  <a:cubicBezTo>
                    <a:pt x="149" y="21"/>
                    <a:pt x="149" y="5"/>
                    <a:pt x="155" y="13"/>
                  </a:cubicBezTo>
                  <a:cubicBezTo>
                    <a:pt x="158" y="17"/>
                    <a:pt x="158" y="23"/>
                    <a:pt x="157" y="28"/>
                  </a:cubicBezTo>
                  <a:cubicBezTo>
                    <a:pt x="152" y="47"/>
                    <a:pt x="124" y="50"/>
                    <a:pt x="114" y="34"/>
                  </a:cubicBezTo>
                  <a:cubicBezTo>
                    <a:pt x="111" y="29"/>
                    <a:pt x="111" y="17"/>
                    <a:pt x="114" y="11"/>
                  </a:cubicBezTo>
                  <a:cubicBezTo>
                    <a:pt x="116" y="7"/>
                    <a:pt x="124" y="23"/>
                    <a:pt x="124" y="24"/>
                  </a:cubicBezTo>
                  <a:cubicBezTo>
                    <a:pt x="125" y="29"/>
                    <a:pt x="125" y="33"/>
                    <a:pt x="123" y="37"/>
                  </a:cubicBezTo>
                  <a:cubicBezTo>
                    <a:pt x="118" y="55"/>
                    <a:pt x="92" y="60"/>
                    <a:pt x="77" y="53"/>
                  </a:cubicBezTo>
                  <a:cubicBezTo>
                    <a:pt x="72" y="50"/>
                    <a:pt x="68" y="44"/>
                    <a:pt x="66" y="39"/>
                  </a:cubicBezTo>
                  <a:cubicBezTo>
                    <a:pt x="64" y="35"/>
                    <a:pt x="63" y="32"/>
                    <a:pt x="62" y="28"/>
                  </a:cubicBezTo>
                  <a:cubicBezTo>
                    <a:pt x="61" y="25"/>
                    <a:pt x="63" y="15"/>
                    <a:pt x="69" y="20"/>
                  </a:cubicBezTo>
                  <a:cubicBezTo>
                    <a:pt x="74" y="24"/>
                    <a:pt x="73" y="36"/>
                    <a:pt x="72" y="42"/>
                  </a:cubicBezTo>
                  <a:cubicBezTo>
                    <a:pt x="70" y="53"/>
                    <a:pt x="60" y="60"/>
                    <a:pt x="50" y="63"/>
                  </a:cubicBezTo>
                  <a:cubicBezTo>
                    <a:pt x="28" y="71"/>
                    <a:pt x="6" y="49"/>
                    <a:pt x="10" y="26"/>
                  </a:cubicBezTo>
                  <a:cubicBezTo>
                    <a:pt x="11" y="18"/>
                    <a:pt x="18" y="24"/>
                    <a:pt x="21" y="28"/>
                  </a:cubicBezTo>
                  <a:cubicBezTo>
                    <a:pt x="24" y="31"/>
                    <a:pt x="23" y="36"/>
                    <a:pt x="22" y="39"/>
                  </a:cubicBezTo>
                  <a:cubicBezTo>
                    <a:pt x="19" y="48"/>
                    <a:pt x="11" y="55"/>
                    <a:pt x="3" y="58"/>
                  </a:cubicBezTo>
                  <a:cubicBezTo>
                    <a:pt x="0" y="59"/>
                    <a:pt x="1" y="63"/>
                    <a:pt x="4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380"/>
            <p:cNvSpPr/>
            <p:nvPr/>
          </p:nvSpPr>
          <p:spPr bwMode="auto">
            <a:xfrm>
              <a:off x="3368" y="2856"/>
              <a:ext cx="419" cy="178"/>
            </a:xfrm>
            <a:custGeom>
              <a:avLst/>
              <a:gdLst>
                <a:gd name="T0" fmla="*/ 6 w 177"/>
                <a:gd name="T1" fmla="*/ 74 h 75"/>
                <a:gd name="T2" fmla="*/ 4 w 177"/>
                <a:gd name="T3" fmla="*/ 33 h 75"/>
                <a:gd name="T4" fmla="*/ 3 w 177"/>
                <a:gd name="T5" fmla="*/ 35 h 75"/>
                <a:gd name="T6" fmla="*/ 16 w 177"/>
                <a:gd name="T7" fmla="*/ 42 h 75"/>
                <a:gd name="T8" fmla="*/ 24 w 177"/>
                <a:gd name="T9" fmla="*/ 42 h 75"/>
                <a:gd name="T10" fmla="*/ 37 w 177"/>
                <a:gd name="T11" fmla="*/ 24 h 75"/>
                <a:gd name="T12" fmla="*/ 34 w 177"/>
                <a:gd name="T13" fmla="*/ 25 h 75"/>
                <a:gd name="T14" fmla="*/ 49 w 177"/>
                <a:gd name="T15" fmla="*/ 33 h 75"/>
                <a:gd name="T16" fmla="*/ 66 w 177"/>
                <a:gd name="T17" fmla="*/ 22 h 75"/>
                <a:gd name="T18" fmla="*/ 80 w 177"/>
                <a:gd name="T19" fmla="*/ 26 h 75"/>
                <a:gd name="T20" fmla="*/ 89 w 177"/>
                <a:gd name="T21" fmla="*/ 15 h 75"/>
                <a:gd name="T22" fmla="*/ 86 w 177"/>
                <a:gd name="T23" fmla="*/ 16 h 75"/>
                <a:gd name="T24" fmla="*/ 102 w 177"/>
                <a:gd name="T25" fmla="*/ 27 h 75"/>
                <a:gd name="T26" fmla="*/ 112 w 177"/>
                <a:gd name="T27" fmla="*/ 15 h 75"/>
                <a:gd name="T28" fmla="*/ 127 w 177"/>
                <a:gd name="T29" fmla="*/ 20 h 75"/>
                <a:gd name="T30" fmla="*/ 139 w 177"/>
                <a:gd name="T31" fmla="*/ 3 h 75"/>
                <a:gd name="T32" fmla="*/ 135 w 177"/>
                <a:gd name="T33" fmla="*/ 3 h 75"/>
                <a:gd name="T34" fmla="*/ 146 w 177"/>
                <a:gd name="T35" fmla="*/ 20 h 75"/>
                <a:gd name="T36" fmla="*/ 149 w 177"/>
                <a:gd name="T37" fmla="*/ 19 h 75"/>
                <a:gd name="T38" fmla="*/ 157 w 177"/>
                <a:gd name="T39" fmla="*/ 9 h 75"/>
                <a:gd name="T40" fmla="*/ 153 w 177"/>
                <a:gd name="T41" fmla="*/ 8 h 75"/>
                <a:gd name="T42" fmla="*/ 169 w 177"/>
                <a:gd name="T43" fmla="*/ 18 h 75"/>
                <a:gd name="T44" fmla="*/ 166 w 177"/>
                <a:gd name="T45" fmla="*/ 17 h 75"/>
                <a:gd name="T46" fmla="*/ 173 w 177"/>
                <a:gd name="T47" fmla="*/ 49 h 75"/>
                <a:gd name="T48" fmla="*/ 177 w 177"/>
                <a:gd name="T49" fmla="*/ 48 h 75"/>
                <a:gd name="T50" fmla="*/ 170 w 177"/>
                <a:gd name="T51" fmla="*/ 16 h 75"/>
                <a:gd name="T52" fmla="*/ 167 w 177"/>
                <a:gd name="T53" fmla="*/ 15 h 75"/>
                <a:gd name="T54" fmla="*/ 157 w 177"/>
                <a:gd name="T55" fmla="*/ 7 h 75"/>
                <a:gd name="T56" fmla="*/ 153 w 177"/>
                <a:gd name="T57" fmla="*/ 7 h 75"/>
                <a:gd name="T58" fmla="*/ 146 w 177"/>
                <a:gd name="T59" fmla="*/ 17 h 75"/>
                <a:gd name="T60" fmla="*/ 149 w 177"/>
                <a:gd name="T61" fmla="*/ 17 h 75"/>
                <a:gd name="T62" fmla="*/ 139 w 177"/>
                <a:gd name="T63" fmla="*/ 2 h 75"/>
                <a:gd name="T64" fmla="*/ 135 w 177"/>
                <a:gd name="T65" fmla="*/ 1 h 75"/>
                <a:gd name="T66" fmla="*/ 121 w 177"/>
                <a:gd name="T67" fmla="*/ 12 h 75"/>
                <a:gd name="T68" fmla="*/ 115 w 177"/>
                <a:gd name="T69" fmla="*/ 8 h 75"/>
                <a:gd name="T70" fmla="*/ 107 w 177"/>
                <a:gd name="T71" fmla="*/ 15 h 75"/>
                <a:gd name="T72" fmla="*/ 100 w 177"/>
                <a:gd name="T73" fmla="*/ 23 h 75"/>
                <a:gd name="T74" fmla="*/ 89 w 177"/>
                <a:gd name="T75" fmla="*/ 13 h 75"/>
                <a:gd name="T76" fmla="*/ 85 w 177"/>
                <a:gd name="T77" fmla="*/ 14 h 75"/>
                <a:gd name="T78" fmla="*/ 60 w 177"/>
                <a:gd name="T79" fmla="*/ 18 h 75"/>
                <a:gd name="T80" fmla="*/ 54 w 177"/>
                <a:gd name="T81" fmla="*/ 24 h 75"/>
                <a:gd name="T82" fmla="*/ 36 w 177"/>
                <a:gd name="T83" fmla="*/ 22 h 75"/>
                <a:gd name="T84" fmla="*/ 33 w 177"/>
                <a:gd name="T85" fmla="*/ 22 h 75"/>
                <a:gd name="T86" fmla="*/ 13 w 177"/>
                <a:gd name="T87" fmla="*/ 34 h 75"/>
                <a:gd name="T88" fmla="*/ 2 w 177"/>
                <a:gd name="T89" fmla="*/ 31 h 75"/>
                <a:gd name="T90" fmla="*/ 0 w 177"/>
                <a:gd name="T91" fmla="*/ 34 h 75"/>
                <a:gd name="T92" fmla="*/ 3 w 177"/>
                <a:gd name="T93" fmla="*/ 71 h 75"/>
                <a:gd name="T94" fmla="*/ 6 w 177"/>
                <a:gd name="T95" fmla="*/ 7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7" h="75">
                  <a:moveTo>
                    <a:pt x="6" y="74"/>
                  </a:moveTo>
                  <a:cubicBezTo>
                    <a:pt x="16" y="63"/>
                    <a:pt x="6" y="45"/>
                    <a:pt x="4" y="33"/>
                  </a:cubicBezTo>
                  <a:cubicBezTo>
                    <a:pt x="4" y="34"/>
                    <a:pt x="3" y="35"/>
                    <a:pt x="3" y="35"/>
                  </a:cubicBezTo>
                  <a:cubicBezTo>
                    <a:pt x="9" y="34"/>
                    <a:pt x="12" y="40"/>
                    <a:pt x="16" y="42"/>
                  </a:cubicBezTo>
                  <a:cubicBezTo>
                    <a:pt x="19" y="43"/>
                    <a:pt x="22" y="42"/>
                    <a:pt x="24" y="42"/>
                  </a:cubicBezTo>
                  <a:cubicBezTo>
                    <a:pt x="32" y="40"/>
                    <a:pt x="34" y="30"/>
                    <a:pt x="37" y="24"/>
                  </a:cubicBezTo>
                  <a:cubicBezTo>
                    <a:pt x="36" y="25"/>
                    <a:pt x="35" y="25"/>
                    <a:pt x="34" y="25"/>
                  </a:cubicBezTo>
                  <a:cubicBezTo>
                    <a:pt x="38" y="27"/>
                    <a:pt x="44" y="34"/>
                    <a:pt x="49" y="33"/>
                  </a:cubicBezTo>
                  <a:cubicBezTo>
                    <a:pt x="56" y="32"/>
                    <a:pt x="59" y="21"/>
                    <a:pt x="66" y="22"/>
                  </a:cubicBezTo>
                  <a:cubicBezTo>
                    <a:pt x="71" y="23"/>
                    <a:pt x="74" y="27"/>
                    <a:pt x="80" y="26"/>
                  </a:cubicBezTo>
                  <a:cubicBezTo>
                    <a:pt x="85" y="26"/>
                    <a:pt x="88" y="19"/>
                    <a:pt x="89" y="15"/>
                  </a:cubicBezTo>
                  <a:cubicBezTo>
                    <a:pt x="88" y="15"/>
                    <a:pt x="87" y="16"/>
                    <a:pt x="86" y="16"/>
                  </a:cubicBezTo>
                  <a:cubicBezTo>
                    <a:pt x="90" y="20"/>
                    <a:pt x="95" y="27"/>
                    <a:pt x="102" y="27"/>
                  </a:cubicBezTo>
                  <a:cubicBezTo>
                    <a:pt x="107" y="27"/>
                    <a:pt x="110" y="19"/>
                    <a:pt x="112" y="15"/>
                  </a:cubicBezTo>
                  <a:cubicBezTo>
                    <a:pt x="115" y="8"/>
                    <a:pt x="121" y="22"/>
                    <a:pt x="127" y="20"/>
                  </a:cubicBezTo>
                  <a:cubicBezTo>
                    <a:pt x="133" y="18"/>
                    <a:pt x="137" y="9"/>
                    <a:pt x="139" y="3"/>
                  </a:cubicBezTo>
                  <a:cubicBezTo>
                    <a:pt x="138" y="3"/>
                    <a:pt x="137" y="3"/>
                    <a:pt x="135" y="3"/>
                  </a:cubicBezTo>
                  <a:cubicBezTo>
                    <a:pt x="138" y="9"/>
                    <a:pt x="141" y="15"/>
                    <a:pt x="146" y="20"/>
                  </a:cubicBezTo>
                  <a:cubicBezTo>
                    <a:pt x="147" y="20"/>
                    <a:pt x="149" y="20"/>
                    <a:pt x="149" y="19"/>
                  </a:cubicBezTo>
                  <a:cubicBezTo>
                    <a:pt x="152" y="15"/>
                    <a:pt x="155" y="12"/>
                    <a:pt x="157" y="9"/>
                  </a:cubicBezTo>
                  <a:cubicBezTo>
                    <a:pt x="156" y="9"/>
                    <a:pt x="154" y="8"/>
                    <a:pt x="153" y="8"/>
                  </a:cubicBezTo>
                  <a:cubicBezTo>
                    <a:pt x="156" y="16"/>
                    <a:pt x="160" y="22"/>
                    <a:pt x="169" y="18"/>
                  </a:cubicBezTo>
                  <a:cubicBezTo>
                    <a:pt x="168" y="18"/>
                    <a:pt x="167" y="18"/>
                    <a:pt x="166" y="17"/>
                  </a:cubicBezTo>
                  <a:cubicBezTo>
                    <a:pt x="169" y="27"/>
                    <a:pt x="171" y="38"/>
                    <a:pt x="173" y="49"/>
                  </a:cubicBezTo>
                  <a:cubicBezTo>
                    <a:pt x="173" y="51"/>
                    <a:pt x="177" y="50"/>
                    <a:pt x="177" y="48"/>
                  </a:cubicBezTo>
                  <a:cubicBezTo>
                    <a:pt x="175" y="37"/>
                    <a:pt x="173" y="26"/>
                    <a:pt x="170" y="16"/>
                  </a:cubicBezTo>
                  <a:cubicBezTo>
                    <a:pt x="169" y="15"/>
                    <a:pt x="168" y="14"/>
                    <a:pt x="167" y="15"/>
                  </a:cubicBezTo>
                  <a:cubicBezTo>
                    <a:pt x="161" y="15"/>
                    <a:pt x="158" y="12"/>
                    <a:pt x="157" y="7"/>
                  </a:cubicBezTo>
                  <a:cubicBezTo>
                    <a:pt x="157" y="6"/>
                    <a:pt x="154" y="5"/>
                    <a:pt x="153" y="7"/>
                  </a:cubicBezTo>
                  <a:cubicBezTo>
                    <a:pt x="151" y="10"/>
                    <a:pt x="148" y="13"/>
                    <a:pt x="146" y="17"/>
                  </a:cubicBezTo>
                  <a:cubicBezTo>
                    <a:pt x="147" y="17"/>
                    <a:pt x="148" y="17"/>
                    <a:pt x="149" y="17"/>
                  </a:cubicBezTo>
                  <a:cubicBezTo>
                    <a:pt x="144" y="13"/>
                    <a:pt x="141" y="8"/>
                    <a:pt x="139" y="2"/>
                  </a:cubicBezTo>
                  <a:cubicBezTo>
                    <a:pt x="139" y="0"/>
                    <a:pt x="136" y="0"/>
                    <a:pt x="135" y="1"/>
                  </a:cubicBezTo>
                  <a:cubicBezTo>
                    <a:pt x="133" y="7"/>
                    <a:pt x="128" y="21"/>
                    <a:pt x="121" y="12"/>
                  </a:cubicBezTo>
                  <a:cubicBezTo>
                    <a:pt x="120" y="10"/>
                    <a:pt x="118" y="8"/>
                    <a:pt x="115" y="8"/>
                  </a:cubicBezTo>
                  <a:cubicBezTo>
                    <a:pt x="111" y="9"/>
                    <a:pt x="109" y="11"/>
                    <a:pt x="107" y="15"/>
                  </a:cubicBezTo>
                  <a:cubicBezTo>
                    <a:pt x="106" y="18"/>
                    <a:pt x="105" y="23"/>
                    <a:pt x="100" y="23"/>
                  </a:cubicBezTo>
                  <a:cubicBezTo>
                    <a:pt x="96" y="22"/>
                    <a:pt x="92" y="16"/>
                    <a:pt x="89" y="13"/>
                  </a:cubicBezTo>
                  <a:cubicBezTo>
                    <a:pt x="87" y="12"/>
                    <a:pt x="86" y="12"/>
                    <a:pt x="85" y="14"/>
                  </a:cubicBezTo>
                  <a:cubicBezTo>
                    <a:pt x="78" y="30"/>
                    <a:pt x="71" y="15"/>
                    <a:pt x="60" y="18"/>
                  </a:cubicBezTo>
                  <a:cubicBezTo>
                    <a:pt x="57" y="19"/>
                    <a:pt x="56" y="22"/>
                    <a:pt x="54" y="24"/>
                  </a:cubicBezTo>
                  <a:cubicBezTo>
                    <a:pt x="49" y="34"/>
                    <a:pt x="42" y="24"/>
                    <a:pt x="36" y="22"/>
                  </a:cubicBezTo>
                  <a:cubicBezTo>
                    <a:pt x="35" y="21"/>
                    <a:pt x="34" y="21"/>
                    <a:pt x="33" y="22"/>
                  </a:cubicBezTo>
                  <a:cubicBezTo>
                    <a:pt x="29" y="30"/>
                    <a:pt x="25" y="45"/>
                    <a:pt x="13" y="34"/>
                  </a:cubicBezTo>
                  <a:cubicBezTo>
                    <a:pt x="9" y="31"/>
                    <a:pt x="6" y="31"/>
                    <a:pt x="2" y="31"/>
                  </a:cubicBezTo>
                  <a:cubicBezTo>
                    <a:pt x="1" y="32"/>
                    <a:pt x="0" y="33"/>
                    <a:pt x="0" y="34"/>
                  </a:cubicBezTo>
                  <a:cubicBezTo>
                    <a:pt x="2" y="44"/>
                    <a:pt x="11" y="62"/>
                    <a:pt x="3" y="71"/>
                  </a:cubicBezTo>
                  <a:cubicBezTo>
                    <a:pt x="2" y="73"/>
                    <a:pt x="4" y="75"/>
                    <a:pt x="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381"/>
            <p:cNvSpPr/>
            <p:nvPr/>
          </p:nvSpPr>
          <p:spPr bwMode="auto">
            <a:xfrm>
              <a:off x="3200" y="2239"/>
              <a:ext cx="92" cy="15"/>
            </a:xfrm>
            <a:custGeom>
              <a:avLst/>
              <a:gdLst>
                <a:gd name="T0" fmla="*/ 1 w 39"/>
                <a:gd name="T1" fmla="*/ 6 h 6"/>
                <a:gd name="T2" fmla="*/ 38 w 39"/>
                <a:gd name="T3" fmla="*/ 1 h 6"/>
                <a:gd name="T4" fmla="*/ 38 w 39"/>
                <a:gd name="T5" fmla="*/ 0 h 6"/>
                <a:gd name="T6" fmla="*/ 1 w 39"/>
                <a:gd name="T7" fmla="*/ 4 h 6"/>
                <a:gd name="T8" fmla="*/ 1 w 39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6">
                  <a:moveTo>
                    <a:pt x="1" y="6"/>
                  </a:moveTo>
                  <a:cubicBezTo>
                    <a:pt x="14" y="5"/>
                    <a:pt x="25" y="1"/>
                    <a:pt x="38" y="1"/>
                  </a:cubicBezTo>
                  <a:cubicBezTo>
                    <a:pt x="39" y="1"/>
                    <a:pt x="39" y="0"/>
                    <a:pt x="38" y="0"/>
                  </a:cubicBezTo>
                  <a:cubicBezTo>
                    <a:pt x="25" y="0"/>
                    <a:pt x="14" y="3"/>
                    <a:pt x="1" y="4"/>
                  </a:cubicBezTo>
                  <a:cubicBezTo>
                    <a:pt x="0" y="4"/>
                    <a:pt x="0" y="6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Freeform 382"/>
            <p:cNvSpPr/>
            <p:nvPr/>
          </p:nvSpPr>
          <p:spPr bwMode="auto">
            <a:xfrm>
              <a:off x="3190" y="2249"/>
              <a:ext cx="76" cy="16"/>
            </a:xfrm>
            <a:custGeom>
              <a:avLst/>
              <a:gdLst>
                <a:gd name="T0" fmla="*/ 1 w 32"/>
                <a:gd name="T1" fmla="*/ 6 h 7"/>
                <a:gd name="T2" fmla="*/ 31 w 32"/>
                <a:gd name="T3" fmla="*/ 2 h 7"/>
                <a:gd name="T4" fmla="*/ 31 w 32"/>
                <a:gd name="T5" fmla="*/ 0 h 7"/>
                <a:gd name="T6" fmla="*/ 1 w 32"/>
                <a:gd name="T7" fmla="*/ 5 h 7"/>
                <a:gd name="T8" fmla="*/ 1 w 32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7">
                  <a:moveTo>
                    <a:pt x="1" y="6"/>
                  </a:moveTo>
                  <a:cubicBezTo>
                    <a:pt x="11" y="6"/>
                    <a:pt x="21" y="4"/>
                    <a:pt x="31" y="2"/>
                  </a:cubicBezTo>
                  <a:cubicBezTo>
                    <a:pt x="32" y="2"/>
                    <a:pt x="32" y="0"/>
                    <a:pt x="31" y="0"/>
                  </a:cubicBezTo>
                  <a:cubicBezTo>
                    <a:pt x="21" y="2"/>
                    <a:pt x="11" y="4"/>
                    <a:pt x="1" y="5"/>
                  </a:cubicBezTo>
                  <a:cubicBezTo>
                    <a:pt x="0" y="5"/>
                    <a:pt x="0" y="7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Freeform 383"/>
            <p:cNvSpPr/>
            <p:nvPr/>
          </p:nvSpPr>
          <p:spPr bwMode="auto">
            <a:xfrm>
              <a:off x="3207" y="2249"/>
              <a:ext cx="57" cy="14"/>
            </a:xfrm>
            <a:custGeom>
              <a:avLst/>
              <a:gdLst>
                <a:gd name="T0" fmla="*/ 2 w 24"/>
                <a:gd name="T1" fmla="*/ 6 h 6"/>
                <a:gd name="T2" fmla="*/ 23 w 24"/>
                <a:gd name="T3" fmla="*/ 1 h 6"/>
                <a:gd name="T4" fmla="*/ 23 w 24"/>
                <a:gd name="T5" fmla="*/ 0 h 6"/>
                <a:gd name="T6" fmla="*/ 2 w 24"/>
                <a:gd name="T7" fmla="*/ 4 h 6"/>
                <a:gd name="T8" fmla="*/ 2 w 24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6">
                  <a:moveTo>
                    <a:pt x="2" y="6"/>
                  </a:moveTo>
                  <a:cubicBezTo>
                    <a:pt x="9" y="4"/>
                    <a:pt x="16" y="3"/>
                    <a:pt x="23" y="1"/>
                  </a:cubicBezTo>
                  <a:cubicBezTo>
                    <a:pt x="24" y="1"/>
                    <a:pt x="24" y="0"/>
                    <a:pt x="23" y="0"/>
                  </a:cubicBezTo>
                  <a:cubicBezTo>
                    <a:pt x="16" y="1"/>
                    <a:pt x="9" y="3"/>
                    <a:pt x="2" y="4"/>
                  </a:cubicBezTo>
                  <a:cubicBezTo>
                    <a:pt x="0" y="4"/>
                    <a:pt x="1" y="6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384"/>
            <p:cNvSpPr/>
            <p:nvPr/>
          </p:nvSpPr>
          <p:spPr bwMode="auto">
            <a:xfrm>
              <a:off x="3174" y="2261"/>
              <a:ext cx="54" cy="11"/>
            </a:xfrm>
            <a:custGeom>
              <a:avLst/>
              <a:gdLst>
                <a:gd name="T0" fmla="*/ 1 w 23"/>
                <a:gd name="T1" fmla="*/ 5 h 5"/>
                <a:gd name="T2" fmla="*/ 21 w 23"/>
                <a:gd name="T3" fmla="*/ 1 h 5"/>
                <a:gd name="T4" fmla="*/ 21 w 23"/>
                <a:gd name="T5" fmla="*/ 0 h 5"/>
                <a:gd name="T6" fmla="*/ 1 w 23"/>
                <a:gd name="T7" fmla="*/ 3 h 5"/>
                <a:gd name="T8" fmla="*/ 1 w 23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5">
                  <a:moveTo>
                    <a:pt x="1" y="5"/>
                  </a:moveTo>
                  <a:cubicBezTo>
                    <a:pt x="8" y="4"/>
                    <a:pt x="15" y="3"/>
                    <a:pt x="21" y="1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14" y="1"/>
                    <a:pt x="8" y="2"/>
                    <a:pt x="1" y="3"/>
                  </a:cubicBezTo>
                  <a:cubicBezTo>
                    <a:pt x="0" y="3"/>
                    <a:pt x="0" y="5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9" name="Freeform 385"/>
            <p:cNvSpPr/>
            <p:nvPr/>
          </p:nvSpPr>
          <p:spPr bwMode="auto">
            <a:xfrm>
              <a:off x="3162" y="2268"/>
              <a:ext cx="50" cy="12"/>
            </a:xfrm>
            <a:custGeom>
              <a:avLst/>
              <a:gdLst>
                <a:gd name="T0" fmla="*/ 2 w 21"/>
                <a:gd name="T1" fmla="*/ 5 h 5"/>
                <a:gd name="T2" fmla="*/ 20 w 21"/>
                <a:gd name="T3" fmla="*/ 2 h 5"/>
                <a:gd name="T4" fmla="*/ 20 w 21"/>
                <a:gd name="T5" fmla="*/ 1 h 5"/>
                <a:gd name="T6" fmla="*/ 2 w 21"/>
                <a:gd name="T7" fmla="*/ 3 h 5"/>
                <a:gd name="T8" fmla="*/ 2 w 21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2" y="5"/>
                  </a:moveTo>
                  <a:cubicBezTo>
                    <a:pt x="8" y="4"/>
                    <a:pt x="14" y="4"/>
                    <a:pt x="20" y="2"/>
                  </a:cubicBezTo>
                  <a:cubicBezTo>
                    <a:pt x="21" y="2"/>
                    <a:pt x="21" y="0"/>
                    <a:pt x="20" y="1"/>
                  </a:cubicBezTo>
                  <a:cubicBezTo>
                    <a:pt x="14" y="2"/>
                    <a:pt x="8" y="2"/>
                    <a:pt x="2" y="3"/>
                  </a:cubicBezTo>
                  <a:cubicBezTo>
                    <a:pt x="0" y="4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Freeform 386"/>
            <p:cNvSpPr/>
            <p:nvPr/>
          </p:nvSpPr>
          <p:spPr bwMode="auto">
            <a:xfrm>
              <a:off x="3145" y="2277"/>
              <a:ext cx="48" cy="12"/>
            </a:xfrm>
            <a:custGeom>
              <a:avLst/>
              <a:gdLst>
                <a:gd name="T0" fmla="*/ 1 w 20"/>
                <a:gd name="T1" fmla="*/ 4 h 5"/>
                <a:gd name="T2" fmla="*/ 19 w 20"/>
                <a:gd name="T3" fmla="*/ 2 h 5"/>
                <a:gd name="T4" fmla="*/ 18 w 20"/>
                <a:gd name="T5" fmla="*/ 0 h 5"/>
                <a:gd name="T6" fmla="*/ 1 w 20"/>
                <a:gd name="T7" fmla="*/ 3 h 5"/>
                <a:gd name="T8" fmla="*/ 1 w 20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5">
                  <a:moveTo>
                    <a:pt x="1" y="4"/>
                  </a:moveTo>
                  <a:cubicBezTo>
                    <a:pt x="7" y="4"/>
                    <a:pt x="13" y="3"/>
                    <a:pt x="19" y="2"/>
                  </a:cubicBezTo>
                  <a:cubicBezTo>
                    <a:pt x="20" y="2"/>
                    <a:pt x="20" y="0"/>
                    <a:pt x="18" y="0"/>
                  </a:cubicBezTo>
                  <a:cubicBezTo>
                    <a:pt x="13" y="1"/>
                    <a:pt x="7" y="2"/>
                    <a:pt x="1" y="3"/>
                  </a:cubicBezTo>
                  <a:cubicBezTo>
                    <a:pt x="0" y="3"/>
                    <a:pt x="0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" name="Freeform 387"/>
            <p:cNvSpPr/>
            <p:nvPr/>
          </p:nvSpPr>
          <p:spPr bwMode="auto">
            <a:xfrm>
              <a:off x="3131" y="2284"/>
              <a:ext cx="54" cy="10"/>
            </a:xfrm>
            <a:custGeom>
              <a:avLst/>
              <a:gdLst>
                <a:gd name="T0" fmla="*/ 1 w 23"/>
                <a:gd name="T1" fmla="*/ 4 h 4"/>
                <a:gd name="T2" fmla="*/ 22 w 23"/>
                <a:gd name="T3" fmla="*/ 2 h 4"/>
                <a:gd name="T4" fmla="*/ 22 w 23"/>
                <a:gd name="T5" fmla="*/ 0 h 4"/>
                <a:gd name="T6" fmla="*/ 1 w 23"/>
                <a:gd name="T7" fmla="*/ 2 h 4"/>
                <a:gd name="T8" fmla="*/ 1 w 23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">
                  <a:moveTo>
                    <a:pt x="1" y="4"/>
                  </a:moveTo>
                  <a:cubicBezTo>
                    <a:pt x="8" y="4"/>
                    <a:pt x="15" y="3"/>
                    <a:pt x="22" y="2"/>
                  </a:cubicBezTo>
                  <a:cubicBezTo>
                    <a:pt x="23" y="2"/>
                    <a:pt x="23" y="0"/>
                    <a:pt x="22" y="0"/>
                  </a:cubicBezTo>
                  <a:cubicBezTo>
                    <a:pt x="15" y="1"/>
                    <a:pt x="8" y="2"/>
                    <a:pt x="1" y="2"/>
                  </a:cubicBezTo>
                  <a:cubicBezTo>
                    <a:pt x="0" y="2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2" name="Freeform 388"/>
            <p:cNvSpPr/>
            <p:nvPr/>
          </p:nvSpPr>
          <p:spPr bwMode="auto">
            <a:xfrm>
              <a:off x="3832" y="2166"/>
              <a:ext cx="113" cy="747"/>
            </a:xfrm>
            <a:custGeom>
              <a:avLst/>
              <a:gdLst>
                <a:gd name="T0" fmla="*/ 0 w 48"/>
                <a:gd name="T1" fmla="*/ 2 h 315"/>
                <a:gd name="T2" fmla="*/ 3 w 48"/>
                <a:gd name="T3" fmla="*/ 43 h 315"/>
                <a:gd name="T4" fmla="*/ 7 w 48"/>
                <a:gd name="T5" fmla="*/ 77 h 315"/>
                <a:gd name="T6" fmla="*/ 17 w 48"/>
                <a:gd name="T7" fmla="*/ 159 h 315"/>
                <a:gd name="T8" fmla="*/ 28 w 48"/>
                <a:gd name="T9" fmla="*/ 234 h 315"/>
                <a:gd name="T10" fmla="*/ 47 w 48"/>
                <a:gd name="T11" fmla="*/ 314 h 315"/>
                <a:gd name="T12" fmla="*/ 48 w 48"/>
                <a:gd name="T13" fmla="*/ 314 h 315"/>
                <a:gd name="T14" fmla="*/ 48 w 48"/>
                <a:gd name="T15" fmla="*/ 309 h 315"/>
                <a:gd name="T16" fmla="*/ 47 w 48"/>
                <a:gd name="T17" fmla="*/ 309 h 315"/>
                <a:gd name="T18" fmla="*/ 48 w 48"/>
                <a:gd name="T19" fmla="*/ 310 h 315"/>
                <a:gd name="T20" fmla="*/ 45 w 48"/>
                <a:gd name="T21" fmla="*/ 298 h 315"/>
                <a:gd name="T22" fmla="*/ 41 w 48"/>
                <a:gd name="T23" fmla="*/ 279 h 315"/>
                <a:gd name="T24" fmla="*/ 30 w 48"/>
                <a:gd name="T25" fmla="*/ 237 h 315"/>
                <a:gd name="T26" fmla="*/ 18 w 48"/>
                <a:gd name="T27" fmla="*/ 155 h 315"/>
                <a:gd name="T28" fmla="*/ 9 w 48"/>
                <a:gd name="T29" fmla="*/ 80 h 315"/>
                <a:gd name="T30" fmla="*/ 4 w 48"/>
                <a:gd name="T31" fmla="*/ 40 h 315"/>
                <a:gd name="T32" fmla="*/ 2 w 48"/>
                <a:gd name="T33" fmla="*/ 1 h 315"/>
                <a:gd name="T34" fmla="*/ 0 w 48"/>
                <a:gd name="T35" fmla="*/ 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8" h="315">
                  <a:moveTo>
                    <a:pt x="0" y="2"/>
                  </a:moveTo>
                  <a:cubicBezTo>
                    <a:pt x="3" y="15"/>
                    <a:pt x="2" y="29"/>
                    <a:pt x="3" y="43"/>
                  </a:cubicBezTo>
                  <a:cubicBezTo>
                    <a:pt x="3" y="54"/>
                    <a:pt x="5" y="66"/>
                    <a:pt x="7" y="77"/>
                  </a:cubicBezTo>
                  <a:cubicBezTo>
                    <a:pt x="12" y="104"/>
                    <a:pt x="15" y="131"/>
                    <a:pt x="17" y="159"/>
                  </a:cubicBezTo>
                  <a:cubicBezTo>
                    <a:pt x="19" y="184"/>
                    <a:pt x="22" y="209"/>
                    <a:pt x="28" y="234"/>
                  </a:cubicBezTo>
                  <a:cubicBezTo>
                    <a:pt x="34" y="261"/>
                    <a:pt x="41" y="287"/>
                    <a:pt x="47" y="314"/>
                  </a:cubicBezTo>
                  <a:cubicBezTo>
                    <a:pt x="47" y="315"/>
                    <a:pt x="48" y="315"/>
                    <a:pt x="48" y="314"/>
                  </a:cubicBezTo>
                  <a:cubicBezTo>
                    <a:pt x="48" y="312"/>
                    <a:pt x="48" y="311"/>
                    <a:pt x="48" y="309"/>
                  </a:cubicBezTo>
                  <a:cubicBezTo>
                    <a:pt x="48" y="308"/>
                    <a:pt x="47" y="308"/>
                    <a:pt x="47" y="309"/>
                  </a:cubicBezTo>
                  <a:cubicBezTo>
                    <a:pt x="46" y="312"/>
                    <a:pt x="47" y="312"/>
                    <a:pt x="48" y="310"/>
                  </a:cubicBezTo>
                  <a:cubicBezTo>
                    <a:pt x="47" y="306"/>
                    <a:pt x="46" y="302"/>
                    <a:pt x="45" y="298"/>
                  </a:cubicBezTo>
                  <a:cubicBezTo>
                    <a:pt x="44" y="292"/>
                    <a:pt x="42" y="285"/>
                    <a:pt x="41" y="279"/>
                  </a:cubicBezTo>
                  <a:cubicBezTo>
                    <a:pt x="37" y="265"/>
                    <a:pt x="34" y="251"/>
                    <a:pt x="30" y="237"/>
                  </a:cubicBezTo>
                  <a:cubicBezTo>
                    <a:pt x="24" y="210"/>
                    <a:pt x="21" y="182"/>
                    <a:pt x="18" y="155"/>
                  </a:cubicBezTo>
                  <a:cubicBezTo>
                    <a:pt x="16" y="130"/>
                    <a:pt x="14" y="105"/>
                    <a:pt x="9" y="80"/>
                  </a:cubicBezTo>
                  <a:cubicBezTo>
                    <a:pt x="7" y="66"/>
                    <a:pt x="5" y="53"/>
                    <a:pt x="4" y="40"/>
                  </a:cubicBezTo>
                  <a:cubicBezTo>
                    <a:pt x="4" y="27"/>
                    <a:pt x="4" y="14"/>
                    <a:pt x="2" y="1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3" name="Freeform 389"/>
            <p:cNvSpPr/>
            <p:nvPr/>
          </p:nvSpPr>
          <p:spPr bwMode="auto">
            <a:xfrm>
              <a:off x="3815" y="2159"/>
              <a:ext cx="102" cy="775"/>
            </a:xfrm>
            <a:custGeom>
              <a:avLst/>
              <a:gdLst>
                <a:gd name="T0" fmla="*/ 43 w 43"/>
                <a:gd name="T1" fmla="*/ 325 h 327"/>
                <a:gd name="T2" fmla="*/ 38 w 43"/>
                <a:gd name="T3" fmla="*/ 282 h 327"/>
                <a:gd name="T4" fmla="*/ 36 w 43"/>
                <a:gd name="T5" fmla="*/ 247 h 327"/>
                <a:gd name="T6" fmla="*/ 26 w 43"/>
                <a:gd name="T7" fmla="*/ 209 h 327"/>
                <a:gd name="T8" fmla="*/ 23 w 43"/>
                <a:gd name="T9" fmla="*/ 166 h 327"/>
                <a:gd name="T10" fmla="*/ 9 w 43"/>
                <a:gd name="T11" fmla="*/ 87 h 327"/>
                <a:gd name="T12" fmla="*/ 2 w 43"/>
                <a:gd name="T13" fmla="*/ 45 h 327"/>
                <a:gd name="T14" fmla="*/ 2 w 43"/>
                <a:gd name="T15" fmla="*/ 1 h 327"/>
                <a:gd name="T16" fmla="*/ 0 w 43"/>
                <a:gd name="T17" fmla="*/ 1 h 327"/>
                <a:gd name="T18" fmla="*/ 0 w 43"/>
                <a:gd name="T19" fmla="*/ 41 h 327"/>
                <a:gd name="T20" fmla="*/ 5 w 43"/>
                <a:gd name="T21" fmla="*/ 77 h 327"/>
                <a:gd name="T22" fmla="*/ 21 w 43"/>
                <a:gd name="T23" fmla="*/ 166 h 327"/>
                <a:gd name="T24" fmla="*/ 23 w 43"/>
                <a:gd name="T25" fmla="*/ 202 h 327"/>
                <a:gd name="T26" fmla="*/ 34 w 43"/>
                <a:gd name="T27" fmla="*/ 244 h 327"/>
                <a:gd name="T28" fmla="*/ 36 w 43"/>
                <a:gd name="T29" fmla="*/ 286 h 327"/>
                <a:gd name="T30" fmla="*/ 41 w 43"/>
                <a:gd name="T31" fmla="*/ 326 h 327"/>
                <a:gd name="T32" fmla="*/ 43 w 43"/>
                <a:gd name="T33" fmla="*/ 32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" h="327">
                  <a:moveTo>
                    <a:pt x="43" y="325"/>
                  </a:moveTo>
                  <a:cubicBezTo>
                    <a:pt x="40" y="311"/>
                    <a:pt x="38" y="297"/>
                    <a:pt x="38" y="282"/>
                  </a:cubicBezTo>
                  <a:cubicBezTo>
                    <a:pt x="38" y="270"/>
                    <a:pt x="39" y="259"/>
                    <a:pt x="36" y="247"/>
                  </a:cubicBezTo>
                  <a:cubicBezTo>
                    <a:pt x="34" y="234"/>
                    <a:pt x="29" y="222"/>
                    <a:pt x="26" y="209"/>
                  </a:cubicBezTo>
                  <a:cubicBezTo>
                    <a:pt x="23" y="195"/>
                    <a:pt x="23" y="180"/>
                    <a:pt x="23" y="166"/>
                  </a:cubicBezTo>
                  <a:cubicBezTo>
                    <a:pt x="22" y="139"/>
                    <a:pt x="15" y="113"/>
                    <a:pt x="9" y="87"/>
                  </a:cubicBezTo>
                  <a:cubicBezTo>
                    <a:pt x="6" y="73"/>
                    <a:pt x="2" y="60"/>
                    <a:pt x="2" y="45"/>
                  </a:cubicBezTo>
                  <a:cubicBezTo>
                    <a:pt x="2" y="30"/>
                    <a:pt x="3" y="16"/>
                    <a:pt x="2" y="1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1" y="15"/>
                    <a:pt x="1" y="28"/>
                    <a:pt x="0" y="41"/>
                  </a:cubicBezTo>
                  <a:cubicBezTo>
                    <a:pt x="0" y="54"/>
                    <a:pt x="2" y="65"/>
                    <a:pt x="5" y="77"/>
                  </a:cubicBezTo>
                  <a:cubicBezTo>
                    <a:pt x="12" y="106"/>
                    <a:pt x="20" y="136"/>
                    <a:pt x="21" y="166"/>
                  </a:cubicBezTo>
                  <a:cubicBezTo>
                    <a:pt x="22" y="178"/>
                    <a:pt x="21" y="190"/>
                    <a:pt x="23" y="202"/>
                  </a:cubicBezTo>
                  <a:cubicBezTo>
                    <a:pt x="26" y="216"/>
                    <a:pt x="30" y="230"/>
                    <a:pt x="34" y="244"/>
                  </a:cubicBezTo>
                  <a:cubicBezTo>
                    <a:pt x="37" y="258"/>
                    <a:pt x="36" y="271"/>
                    <a:pt x="36" y="286"/>
                  </a:cubicBezTo>
                  <a:cubicBezTo>
                    <a:pt x="36" y="299"/>
                    <a:pt x="38" y="312"/>
                    <a:pt x="41" y="326"/>
                  </a:cubicBezTo>
                  <a:cubicBezTo>
                    <a:pt x="41" y="327"/>
                    <a:pt x="43" y="326"/>
                    <a:pt x="43" y="3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4" name="Freeform 390"/>
            <p:cNvSpPr/>
            <p:nvPr/>
          </p:nvSpPr>
          <p:spPr bwMode="auto">
            <a:xfrm>
              <a:off x="3867" y="2638"/>
              <a:ext cx="40" cy="303"/>
            </a:xfrm>
            <a:custGeom>
              <a:avLst/>
              <a:gdLst>
                <a:gd name="T0" fmla="*/ 14 w 17"/>
                <a:gd name="T1" fmla="*/ 127 h 128"/>
                <a:gd name="T2" fmla="*/ 15 w 17"/>
                <a:gd name="T3" fmla="*/ 65 h 128"/>
                <a:gd name="T4" fmla="*/ 5 w 17"/>
                <a:gd name="T5" fmla="*/ 2 h 128"/>
                <a:gd name="T6" fmla="*/ 3 w 17"/>
                <a:gd name="T7" fmla="*/ 1 h 128"/>
                <a:gd name="T8" fmla="*/ 12 w 17"/>
                <a:gd name="T9" fmla="*/ 56 h 128"/>
                <a:gd name="T10" fmla="*/ 12 w 17"/>
                <a:gd name="T11" fmla="*/ 127 h 128"/>
                <a:gd name="T12" fmla="*/ 14 w 17"/>
                <a:gd name="T13" fmla="*/ 12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28">
                  <a:moveTo>
                    <a:pt x="14" y="127"/>
                  </a:moveTo>
                  <a:cubicBezTo>
                    <a:pt x="15" y="106"/>
                    <a:pt x="16" y="86"/>
                    <a:pt x="15" y="65"/>
                  </a:cubicBezTo>
                  <a:cubicBezTo>
                    <a:pt x="14" y="43"/>
                    <a:pt x="1" y="24"/>
                    <a:pt x="5" y="2"/>
                  </a:cubicBezTo>
                  <a:cubicBezTo>
                    <a:pt x="5" y="0"/>
                    <a:pt x="3" y="0"/>
                    <a:pt x="3" y="1"/>
                  </a:cubicBezTo>
                  <a:cubicBezTo>
                    <a:pt x="0" y="20"/>
                    <a:pt x="8" y="38"/>
                    <a:pt x="12" y="56"/>
                  </a:cubicBezTo>
                  <a:cubicBezTo>
                    <a:pt x="17" y="78"/>
                    <a:pt x="14" y="104"/>
                    <a:pt x="12" y="127"/>
                  </a:cubicBezTo>
                  <a:cubicBezTo>
                    <a:pt x="12" y="128"/>
                    <a:pt x="14" y="128"/>
                    <a:pt x="14" y="1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5" name="Freeform 391"/>
            <p:cNvSpPr/>
            <p:nvPr/>
          </p:nvSpPr>
          <p:spPr bwMode="auto">
            <a:xfrm>
              <a:off x="3898" y="2745"/>
              <a:ext cx="36" cy="189"/>
            </a:xfrm>
            <a:custGeom>
              <a:avLst/>
              <a:gdLst>
                <a:gd name="T0" fmla="*/ 14 w 15"/>
                <a:gd name="T1" fmla="*/ 79 h 80"/>
                <a:gd name="T2" fmla="*/ 11 w 15"/>
                <a:gd name="T3" fmla="*/ 39 h 80"/>
                <a:gd name="T4" fmla="*/ 2 w 15"/>
                <a:gd name="T5" fmla="*/ 1 h 80"/>
                <a:gd name="T6" fmla="*/ 0 w 15"/>
                <a:gd name="T7" fmla="*/ 2 h 80"/>
                <a:gd name="T8" fmla="*/ 8 w 15"/>
                <a:gd name="T9" fmla="*/ 35 h 80"/>
                <a:gd name="T10" fmla="*/ 13 w 15"/>
                <a:gd name="T11" fmla="*/ 79 h 80"/>
                <a:gd name="T12" fmla="*/ 14 w 15"/>
                <a:gd name="T13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0">
                  <a:moveTo>
                    <a:pt x="14" y="79"/>
                  </a:moveTo>
                  <a:cubicBezTo>
                    <a:pt x="15" y="65"/>
                    <a:pt x="13" y="52"/>
                    <a:pt x="11" y="39"/>
                  </a:cubicBezTo>
                  <a:cubicBezTo>
                    <a:pt x="8" y="27"/>
                    <a:pt x="7" y="13"/>
                    <a:pt x="2" y="1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5" y="12"/>
                    <a:pt x="6" y="23"/>
                    <a:pt x="8" y="35"/>
                  </a:cubicBezTo>
                  <a:cubicBezTo>
                    <a:pt x="11" y="49"/>
                    <a:pt x="14" y="64"/>
                    <a:pt x="13" y="79"/>
                  </a:cubicBezTo>
                  <a:cubicBezTo>
                    <a:pt x="12" y="80"/>
                    <a:pt x="14" y="80"/>
                    <a:pt x="14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6" name="Freeform 392"/>
            <p:cNvSpPr/>
            <p:nvPr/>
          </p:nvSpPr>
          <p:spPr bwMode="auto">
            <a:xfrm>
              <a:off x="3870" y="2723"/>
              <a:ext cx="30" cy="195"/>
            </a:xfrm>
            <a:custGeom>
              <a:avLst/>
              <a:gdLst>
                <a:gd name="T0" fmla="*/ 1 w 13"/>
                <a:gd name="T1" fmla="*/ 1 h 82"/>
                <a:gd name="T2" fmla="*/ 12 w 13"/>
                <a:gd name="T3" fmla="*/ 81 h 82"/>
                <a:gd name="T4" fmla="*/ 13 w 13"/>
                <a:gd name="T5" fmla="*/ 80 h 82"/>
                <a:gd name="T6" fmla="*/ 2 w 13"/>
                <a:gd name="T7" fmla="*/ 1 h 82"/>
                <a:gd name="T8" fmla="*/ 1 w 13"/>
                <a:gd name="T9" fmla="*/ 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82">
                  <a:moveTo>
                    <a:pt x="1" y="1"/>
                  </a:moveTo>
                  <a:cubicBezTo>
                    <a:pt x="9" y="27"/>
                    <a:pt x="6" y="55"/>
                    <a:pt x="12" y="81"/>
                  </a:cubicBezTo>
                  <a:cubicBezTo>
                    <a:pt x="12" y="82"/>
                    <a:pt x="13" y="82"/>
                    <a:pt x="13" y="80"/>
                  </a:cubicBezTo>
                  <a:cubicBezTo>
                    <a:pt x="7" y="54"/>
                    <a:pt x="11" y="27"/>
                    <a:pt x="2" y="1"/>
                  </a:cubicBezTo>
                  <a:cubicBezTo>
                    <a:pt x="2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7" name="Freeform 393"/>
            <p:cNvSpPr/>
            <p:nvPr/>
          </p:nvSpPr>
          <p:spPr bwMode="auto">
            <a:xfrm>
              <a:off x="3822" y="2156"/>
              <a:ext cx="67" cy="316"/>
            </a:xfrm>
            <a:custGeom>
              <a:avLst/>
              <a:gdLst>
                <a:gd name="T0" fmla="*/ 8 w 28"/>
                <a:gd name="T1" fmla="*/ 1 h 133"/>
                <a:gd name="T2" fmla="*/ 26 w 28"/>
                <a:gd name="T3" fmla="*/ 132 h 133"/>
                <a:gd name="T4" fmla="*/ 28 w 28"/>
                <a:gd name="T5" fmla="*/ 131 h 133"/>
                <a:gd name="T6" fmla="*/ 9 w 28"/>
                <a:gd name="T7" fmla="*/ 1 h 133"/>
                <a:gd name="T8" fmla="*/ 8 w 28"/>
                <a:gd name="T9" fmla="*/ 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33">
                  <a:moveTo>
                    <a:pt x="8" y="1"/>
                  </a:moveTo>
                  <a:cubicBezTo>
                    <a:pt x="0" y="45"/>
                    <a:pt x="17" y="89"/>
                    <a:pt x="26" y="132"/>
                  </a:cubicBezTo>
                  <a:cubicBezTo>
                    <a:pt x="26" y="133"/>
                    <a:pt x="28" y="132"/>
                    <a:pt x="28" y="131"/>
                  </a:cubicBezTo>
                  <a:cubicBezTo>
                    <a:pt x="19" y="89"/>
                    <a:pt x="2" y="45"/>
                    <a:pt x="9" y="1"/>
                  </a:cubicBezTo>
                  <a:cubicBezTo>
                    <a:pt x="9" y="0"/>
                    <a:pt x="8" y="0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Freeform 394"/>
            <p:cNvSpPr/>
            <p:nvPr/>
          </p:nvSpPr>
          <p:spPr bwMode="auto">
            <a:xfrm>
              <a:off x="1929" y="2351"/>
              <a:ext cx="291" cy="977"/>
            </a:xfrm>
            <a:custGeom>
              <a:avLst/>
              <a:gdLst>
                <a:gd name="T0" fmla="*/ 5 w 123"/>
                <a:gd name="T1" fmla="*/ 396 h 412"/>
                <a:gd name="T2" fmla="*/ 47 w 123"/>
                <a:gd name="T3" fmla="*/ 178 h 412"/>
                <a:gd name="T4" fmla="*/ 68 w 123"/>
                <a:gd name="T5" fmla="*/ 68 h 412"/>
                <a:gd name="T6" fmla="*/ 79 w 123"/>
                <a:gd name="T7" fmla="*/ 11 h 412"/>
                <a:gd name="T8" fmla="*/ 84 w 123"/>
                <a:gd name="T9" fmla="*/ 5 h 412"/>
                <a:gd name="T10" fmla="*/ 96 w 123"/>
                <a:gd name="T11" fmla="*/ 5 h 412"/>
                <a:gd name="T12" fmla="*/ 120 w 123"/>
                <a:gd name="T13" fmla="*/ 7 h 412"/>
                <a:gd name="T14" fmla="*/ 122 w 123"/>
                <a:gd name="T15" fmla="*/ 6 h 412"/>
                <a:gd name="T16" fmla="*/ 122 w 123"/>
                <a:gd name="T17" fmla="*/ 5 h 412"/>
                <a:gd name="T18" fmla="*/ 119 w 123"/>
                <a:gd name="T19" fmla="*/ 3 h 412"/>
                <a:gd name="T20" fmla="*/ 82 w 123"/>
                <a:gd name="T21" fmla="*/ 230 h 412"/>
                <a:gd name="T22" fmla="*/ 65 w 123"/>
                <a:gd name="T23" fmla="*/ 350 h 412"/>
                <a:gd name="T24" fmla="*/ 54 w 123"/>
                <a:gd name="T25" fmla="*/ 406 h 412"/>
                <a:gd name="T26" fmla="*/ 26 w 123"/>
                <a:gd name="T27" fmla="*/ 401 h 412"/>
                <a:gd name="T28" fmla="*/ 3 w 123"/>
                <a:gd name="T29" fmla="*/ 396 h 412"/>
                <a:gd name="T30" fmla="*/ 3 w 123"/>
                <a:gd name="T31" fmla="*/ 400 h 412"/>
                <a:gd name="T32" fmla="*/ 55 w 123"/>
                <a:gd name="T33" fmla="*/ 412 h 412"/>
                <a:gd name="T34" fmla="*/ 57 w 123"/>
                <a:gd name="T35" fmla="*/ 411 h 412"/>
                <a:gd name="T36" fmla="*/ 122 w 123"/>
                <a:gd name="T37" fmla="*/ 4 h 412"/>
                <a:gd name="T38" fmla="*/ 119 w 123"/>
                <a:gd name="T39" fmla="*/ 3 h 412"/>
                <a:gd name="T40" fmla="*/ 103 w 123"/>
                <a:gd name="T41" fmla="*/ 2 h 412"/>
                <a:gd name="T42" fmla="*/ 79 w 123"/>
                <a:gd name="T43" fmla="*/ 0 h 412"/>
                <a:gd name="T44" fmla="*/ 77 w 123"/>
                <a:gd name="T45" fmla="*/ 2 h 412"/>
                <a:gd name="T46" fmla="*/ 38 w 123"/>
                <a:gd name="T47" fmla="*/ 200 h 412"/>
                <a:gd name="T48" fmla="*/ 1 w 123"/>
                <a:gd name="T49" fmla="*/ 395 h 412"/>
                <a:gd name="T50" fmla="*/ 5 w 123"/>
                <a:gd name="T51" fmla="*/ 396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3" h="412">
                  <a:moveTo>
                    <a:pt x="5" y="396"/>
                  </a:moveTo>
                  <a:cubicBezTo>
                    <a:pt x="24" y="324"/>
                    <a:pt x="31" y="250"/>
                    <a:pt x="47" y="178"/>
                  </a:cubicBezTo>
                  <a:cubicBezTo>
                    <a:pt x="55" y="142"/>
                    <a:pt x="62" y="105"/>
                    <a:pt x="68" y="68"/>
                  </a:cubicBezTo>
                  <a:cubicBezTo>
                    <a:pt x="72" y="49"/>
                    <a:pt x="75" y="30"/>
                    <a:pt x="79" y="11"/>
                  </a:cubicBezTo>
                  <a:cubicBezTo>
                    <a:pt x="80" y="7"/>
                    <a:pt x="80" y="4"/>
                    <a:pt x="84" y="5"/>
                  </a:cubicBezTo>
                  <a:cubicBezTo>
                    <a:pt x="88" y="5"/>
                    <a:pt x="92" y="5"/>
                    <a:pt x="96" y="5"/>
                  </a:cubicBezTo>
                  <a:cubicBezTo>
                    <a:pt x="104" y="6"/>
                    <a:pt x="112" y="6"/>
                    <a:pt x="120" y="7"/>
                  </a:cubicBezTo>
                  <a:cubicBezTo>
                    <a:pt x="120" y="7"/>
                    <a:pt x="121" y="7"/>
                    <a:pt x="122" y="6"/>
                  </a:cubicBezTo>
                  <a:cubicBezTo>
                    <a:pt x="122" y="6"/>
                    <a:pt x="122" y="5"/>
                    <a:pt x="122" y="5"/>
                  </a:cubicBezTo>
                  <a:cubicBezTo>
                    <a:pt x="121" y="4"/>
                    <a:pt x="120" y="4"/>
                    <a:pt x="119" y="3"/>
                  </a:cubicBezTo>
                  <a:cubicBezTo>
                    <a:pt x="101" y="78"/>
                    <a:pt x="92" y="154"/>
                    <a:pt x="82" y="230"/>
                  </a:cubicBezTo>
                  <a:cubicBezTo>
                    <a:pt x="77" y="270"/>
                    <a:pt x="71" y="310"/>
                    <a:pt x="65" y="350"/>
                  </a:cubicBezTo>
                  <a:cubicBezTo>
                    <a:pt x="62" y="369"/>
                    <a:pt x="58" y="388"/>
                    <a:pt x="54" y="406"/>
                  </a:cubicBezTo>
                  <a:cubicBezTo>
                    <a:pt x="53" y="411"/>
                    <a:pt x="29" y="402"/>
                    <a:pt x="26" y="401"/>
                  </a:cubicBezTo>
                  <a:cubicBezTo>
                    <a:pt x="18" y="398"/>
                    <a:pt x="11" y="397"/>
                    <a:pt x="3" y="396"/>
                  </a:cubicBezTo>
                  <a:cubicBezTo>
                    <a:pt x="0" y="396"/>
                    <a:pt x="0" y="400"/>
                    <a:pt x="3" y="400"/>
                  </a:cubicBezTo>
                  <a:cubicBezTo>
                    <a:pt x="21" y="401"/>
                    <a:pt x="37" y="410"/>
                    <a:pt x="55" y="412"/>
                  </a:cubicBezTo>
                  <a:cubicBezTo>
                    <a:pt x="56" y="412"/>
                    <a:pt x="57" y="412"/>
                    <a:pt x="57" y="411"/>
                  </a:cubicBezTo>
                  <a:cubicBezTo>
                    <a:pt x="86" y="276"/>
                    <a:pt x="91" y="138"/>
                    <a:pt x="122" y="4"/>
                  </a:cubicBezTo>
                  <a:cubicBezTo>
                    <a:pt x="123" y="2"/>
                    <a:pt x="120" y="1"/>
                    <a:pt x="119" y="3"/>
                  </a:cubicBezTo>
                  <a:cubicBezTo>
                    <a:pt x="118" y="4"/>
                    <a:pt x="105" y="2"/>
                    <a:pt x="103" y="2"/>
                  </a:cubicBezTo>
                  <a:cubicBezTo>
                    <a:pt x="95" y="1"/>
                    <a:pt x="87" y="1"/>
                    <a:pt x="79" y="0"/>
                  </a:cubicBezTo>
                  <a:cubicBezTo>
                    <a:pt x="78" y="0"/>
                    <a:pt x="77" y="1"/>
                    <a:pt x="77" y="2"/>
                  </a:cubicBezTo>
                  <a:cubicBezTo>
                    <a:pt x="63" y="68"/>
                    <a:pt x="52" y="134"/>
                    <a:pt x="38" y="200"/>
                  </a:cubicBezTo>
                  <a:cubicBezTo>
                    <a:pt x="24" y="265"/>
                    <a:pt x="18" y="331"/>
                    <a:pt x="1" y="395"/>
                  </a:cubicBezTo>
                  <a:cubicBezTo>
                    <a:pt x="0" y="397"/>
                    <a:pt x="4" y="398"/>
                    <a:pt x="5" y="3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Freeform 395"/>
            <p:cNvSpPr/>
            <p:nvPr/>
          </p:nvSpPr>
          <p:spPr bwMode="auto">
            <a:xfrm>
              <a:off x="2108" y="2213"/>
              <a:ext cx="140" cy="157"/>
            </a:xfrm>
            <a:custGeom>
              <a:avLst/>
              <a:gdLst>
                <a:gd name="T0" fmla="*/ 5 w 59"/>
                <a:gd name="T1" fmla="*/ 61 h 66"/>
                <a:gd name="T2" fmla="*/ 43 w 59"/>
                <a:gd name="T3" fmla="*/ 66 h 66"/>
                <a:gd name="T4" fmla="*/ 45 w 59"/>
                <a:gd name="T5" fmla="*/ 65 h 66"/>
                <a:gd name="T6" fmla="*/ 40 w 59"/>
                <a:gd name="T7" fmla="*/ 10 h 66"/>
                <a:gd name="T8" fmla="*/ 1 w 59"/>
                <a:gd name="T9" fmla="*/ 60 h 66"/>
                <a:gd name="T10" fmla="*/ 4 w 59"/>
                <a:gd name="T11" fmla="*/ 62 h 66"/>
                <a:gd name="T12" fmla="*/ 6 w 59"/>
                <a:gd name="T13" fmla="*/ 60 h 66"/>
                <a:gd name="T14" fmla="*/ 4 w 59"/>
                <a:gd name="T15" fmla="*/ 57 h 66"/>
                <a:gd name="T16" fmla="*/ 2 w 59"/>
                <a:gd name="T17" fmla="*/ 59 h 66"/>
                <a:gd name="T18" fmla="*/ 5 w 59"/>
                <a:gd name="T19" fmla="*/ 61 h 66"/>
                <a:gd name="T20" fmla="*/ 16 w 59"/>
                <a:gd name="T21" fmla="*/ 27 h 66"/>
                <a:gd name="T22" fmla="*/ 45 w 59"/>
                <a:gd name="T23" fmla="*/ 21 h 66"/>
                <a:gd name="T24" fmla="*/ 44 w 59"/>
                <a:gd name="T25" fmla="*/ 53 h 66"/>
                <a:gd name="T26" fmla="*/ 42 w 59"/>
                <a:gd name="T27" fmla="*/ 60 h 66"/>
                <a:gd name="T28" fmla="*/ 36 w 59"/>
                <a:gd name="T29" fmla="*/ 62 h 66"/>
                <a:gd name="T30" fmla="*/ 6 w 59"/>
                <a:gd name="T31" fmla="*/ 57 h 66"/>
                <a:gd name="T32" fmla="*/ 5 w 59"/>
                <a:gd name="T33" fmla="*/ 6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9" h="66">
                  <a:moveTo>
                    <a:pt x="5" y="61"/>
                  </a:moveTo>
                  <a:cubicBezTo>
                    <a:pt x="17" y="65"/>
                    <a:pt x="30" y="65"/>
                    <a:pt x="43" y="66"/>
                  </a:cubicBezTo>
                  <a:cubicBezTo>
                    <a:pt x="44" y="66"/>
                    <a:pt x="45" y="66"/>
                    <a:pt x="45" y="65"/>
                  </a:cubicBezTo>
                  <a:cubicBezTo>
                    <a:pt x="48" y="52"/>
                    <a:pt x="59" y="16"/>
                    <a:pt x="40" y="10"/>
                  </a:cubicBezTo>
                  <a:cubicBezTo>
                    <a:pt x="14" y="0"/>
                    <a:pt x="6" y="43"/>
                    <a:pt x="1" y="60"/>
                  </a:cubicBezTo>
                  <a:cubicBezTo>
                    <a:pt x="0" y="62"/>
                    <a:pt x="2" y="63"/>
                    <a:pt x="4" y="62"/>
                  </a:cubicBezTo>
                  <a:cubicBezTo>
                    <a:pt x="5" y="62"/>
                    <a:pt x="5" y="61"/>
                    <a:pt x="6" y="60"/>
                  </a:cubicBezTo>
                  <a:cubicBezTo>
                    <a:pt x="8" y="59"/>
                    <a:pt x="6" y="56"/>
                    <a:pt x="4" y="57"/>
                  </a:cubicBezTo>
                  <a:cubicBezTo>
                    <a:pt x="3" y="58"/>
                    <a:pt x="3" y="58"/>
                    <a:pt x="2" y="59"/>
                  </a:cubicBezTo>
                  <a:cubicBezTo>
                    <a:pt x="3" y="59"/>
                    <a:pt x="4" y="60"/>
                    <a:pt x="5" y="61"/>
                  </a:cubicBezTo>
                  <a:cubicBezTo>
                    <a:pt x="8" y="50"/>
                    <a:pt x="11" y="38"/>
                    <a:pt x="16" y="27"/>
                  </a:cubicBezTo>
                  <a:cubicBezTo>
                    <a:pt x="21" y="16"/>
                    <a:pt x="39" y="4"/>
                    <a:pt x="45" y="21"/>
                  </a:cubicBezTo>
                  <a:cubicBezTo>
                    <a:pt x="49" y="31"/>
                    <a:pt x="46" y="43"/>
                    <a:pt x="44" y="53"/>
                  </a:cubicBezTo>
                  <a:cubicBezTo>
                    <a:pt x="43" y="55"/>
                    <a:pt x="43" y="58"/>
                    <a:pt x="42" y="60"/>
                  </a:cubicBezTo>
                  <a:cubicBezTo>
                    <a:pt x="41" y="64"/>
                    <a:pt x="40" y="62"/>
                    <a:pt x="36" y="62"/>
                  </a:cubicBezTo>
                  <a:cubicBezTo>
                    <a:pt x="26" y="61"/>
                    <a:pt x="16" y="61"/>
                    <a:pt x="6" y="57"/>
                  </a:cubicBezTo>
                  <a:cubicBezTo>
                    <a:pt x="3" y="56"/>
                    <a:pt x="2" y="60"/>
                    <a:pt x="5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Freeform 396"/>
            <p:cNvSpPr/>
            <p:nvPr/>
          </p:nvSpPr>
          <p:spPr bwMode="auto">
            <a:xfrm>
              <a:off x="1929" y="3288"/>
              <a:ext cx="134" cy="194"/>
            </a:xfrm>
            <a:custGeom>
              <a:avLst/>
              <a:gdLst>
                <a:gd name="T0" fmla="*/ 1 w 57"/>
                <a:gd name="T1" fmla="*/ 4 h 82"/>
                <a:gd name="T2" fmla="*/ 17 w 57"/>
                <a:gd name="T3" fmla="*/ 80 h 82"/>
                <a:gd name="T4" fmla="*/ 21 w 57"/>
                <a:gd name="T5" fmla="*/ 80 h 82"/>
                <a:gd name="T6" fmla="*/ 57 w 57"/>
                <a:gd name="T7" fmla="*/ 17 h 82"/>
                <a:gd name="T8" fmla="*/ 55 w 57"/>
                <a:gd name="T9" fmla="*/ 15 h 82"/>
                <a:gd name="T10" fmla="*/ 23 w 57"/>
                <a:gd name="T11" fmla="*/ 3 h 82"/>
                <a:gd name="T12" fmla="*/ 3 w 57"/>
                <a:gd name="T13" fmla="*/ 1 h 82"/>
                <a:gd name="T14" fmla="*/ 3 w 57"/>
                <a:gd name="T15" fmla="*/ 5 h 82"/>
                <a:gd name="T16" fmla="*/ 25 w 57"/>
                <a:gd name="T17" fmla="*/ 8 h 82"/>
                <a:gd name="T18" fmla="*/ 54 w 57"/>
                <a:gd name="T19" fmla="*/ 18 h 82"/>
                <a:gd name="T20" fmla="*/ 53 w 57"/>
                <a:gd name="T21" fmla="*/ 16 h 82"/>
                <a:gd name="T22" fmla="*/ 17 w 57"/>
                <a:gd name="T23" fmla="*/ 78 h 82"/>
                <a:gd name="T24" fmla="*/ 21 w 57"/>
                <a:gd name="T25" fmla="*/ 79 h 82"/>
                <a:gd name="T26" fmla="*/ 5 w 57"/>
                <a:gd name="T27" fmla="*/ 3 h 82"/>
                <a:gd name="T28" fmla="*/ 1 w 57"/>
                <a:gd name="T29" fmla="*/ 4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" h="82">
                  <a:moveTo>
                    <a:pt x="1" y="4"/>
                  </a:moveTo>
                  <a:cubicBezTo>
                    <a:pt x="8" y="29"/>
                    <a:pt x="12" y="54"/>
                    <a:pt x="17" y="80"/>
                  </a:cubicBezTo>
                  <a:cubicBezTo>
                    <a:pt x="18" y="81"/>
                    <a:pt x="20" y="82"/>
                    <a:pt x="21" y="80"/>
                  </a:cubicBezTo>
                  <a:cubicBezTo>
                    <a:pt x="33" y="59"/>
                    <a:pt x="48" y="40"/>
                    <a:pt x="57" y="17"/>
                  </a:cubicBezTo>
                  <a:cubicBezTo>
                    <a:pt x="57" y="16"/>
                    <a:pt x="56" y="15"/>
                    <a:pt x="55" y="15"/>
                  </a:cubicBezTo>
                  <a:cubicBezTo>
                    <a:pt x="45" y="10"/>
                    <a:pt x="34" y="6"/>
                    <a:pt x="23" y="3"/>
                  </a:cubicBezTo>
                  <a:cubicBezTo>
                    <a:pt x="17" y="2"/>
                    <a:pt x="10" y="2"/>
                    <a:pt x="3" y="1"/>
                  </a:cubicBezTo>
                  <a:cubicBezTo>
                    <a:pt x="0" y="1"/>
                    <a:pt x="0" y="5"/>
                    <a:pt x="3" y="5"/>
                  </a:cubicBezTo>
                  <a:cubicBezTo>
                    <a:pt x="10" y="6"/>
                    <a:pt x="17" y="6"/>
                    <a:pt x="25" y="8"/>
                  </a:cubicBezTo>
                  <a:cubicBezTo>
                    <a:pt x="35" y="11"/>
                    <a:pt x="45" y="15"/>
                    <a:pt x="54" y="18"/>
                  </a:cubicBezTo>
                  <a:cubicBezTo>
                    <a:pt x="54" y="18"/>
                    <a:pt x="53" y="17"/>
                    <a:pt x="53" y="16"/>
                  </a:cubicBezTo>
                  <a:cubicBezTo>
                    <a:pt x="45" y="39"/>
                    <a:pt x="29" y="57"/>
                    <a:pt x="17" y="78"/>
                  </a:cubicBezTo>
                  <a:cubicBezTo>
                    <a:pt x="19" y="78"/>
                    <a:pt x="20" y="78"/>
                    <a:pt x="21" y="79"/>
                  </a:cubicBezTo>
                  <a:cubicBezTo>
                    <a:pt x="16" y="53"/>
                    <a:pt x="12" y="28"/>
                    <a:pt x="5" y="3"/>
                  </a:cubicBezTo>
                  <a:cubicBezTo>
                    <a:pt x="4" y="0"/>
                    <a:pt x="0" y="1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397"/>
            <p:cNvSpPr/>
            <p:nvPr/>
          </p:nvSpPr>
          <p:spPr bwMode="auto">
            <a:xfrm>
              <a:off x="1959" y="3397"/>
              <a:ext cx="50" cy="76"/>
            </a:xfrm>
            <a:custGeom>
              <a:avLst/>
              <a:gdLst>
                <a:gd name="T0" fmla="*/ 1 w 21"/>
                <a:gd name="T1" fmla="*/ 0 h 32"/>
                <a:gd name="T2" fmla="*/ 21 w 21"/>
                <a:gd name="T3" fmla="*/ 5 h 32"/>
                <a:gd name="T4" fmla="*/ 6 w 21"/>
                <a:gd name="T5" fmla="*/ 32 h 32"/>
                <a:gd name="T6" fmla="*/ 4 w 21"/>
                <a:gd name="T7" fmla="*/ 17 h 32"/>
                <a:gd name="T8" fmla="*/ 0 w 21"/>
                <a:gd name="T9" fmla="*/ 2 h 32"/>
                <a:gd name="T10" fmla="*/ 1 w 21"/>
                <a:gd name="T1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32">
                  <a:moveTo>
                    <a:pt x="1" y="0"/>
                  </a:moveTo>
                  <a:cubicBezTo>
                    <a:pt x="8" y="2"/>
                    <a:pt x="15" y="4"/>
                    <a:pt x="21" y="5"/>
                  </a:cubicBezTo>
                  <a:cubicBezTo>
                    <a:pt x="18" y="14"/>
                    <a:pt x="11" y="23"/>
                    <a:pt x="6" y="32"/>
                  </a:cubicBezTo>
                  <a:cubicBezTo>
                    <a:pt x="5" y="27"/>
                    <a:pt x="5" y="22"/>
                    <a:pt x="4" y="17"/>
                  </a:cubicBezTo>
                  <a:cubicBezTo>
                    <a:pt x="3" y="11"/>
                    <a:pt x="1" y="6"/>
                    <a:pt x="0" y="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398"/>
            <p:cNvSpPr/>
            <p:nvPr/>
          </p:nvSpPr>
          <p:spPr bwMode="auto">
            <a:xfrm>
              <a:off x="1952" y="3390"/>
              <a:ext cx="62" cy="88"/>
            </a:xfrm>
            <a:custGeom>
              <a:avLst/>
              <a:gdLst>
                <a:gd name="T0" fmla="*/ 4 w 26"/>
                <a:gd name="T1" fmla="*/ 5 h 37"/>
                <a:gd name="T2" fmla="*/ 24 w 26"/>
                <a:gd name="T3" fmla="*/ 10 h 37"/>
                <a:gd name="T4" fmla="*/ 23 w 26"/>
                <a:gd name="T5" fmla="*/ 7 h 37"/>
                <a:gd name="T6" fmla="*/ 8 w 26"/>
                <a:gd name="T7" fmla="*/ 34 h 37"/>
                <a:gd name="T8" fmla="*/ 11 w 26"/>
                <a:gd name="T9" fmla="*/ 34 h 37"/>
                <a:gd name="T10" fmla="*/ 9 w 26"/>
                <a:gd name="T11" fmla="*/ 19 h 37"/>
                <a:gd name="T12" fmla="*/ 6 w 26"/>
                <a:gd name="T13" fmla="*/ 4 h 37"/>
                <a:gd name="T14" fmla="*/ 2 w 26"/>
                <a:gd name="T15" fmla="*/ 2 h 37"/>
                <a:gd name="T16" fmla="*/ 3 w 26"/>
                <a:gd name="T17" fmla="*/ 14 h 37"/>
                <a:gd name="T18" fmla="*/ 8 w 26"/>
                <a:gd name="T19" fmla="*/ 35 h 37"/>
                <a:gd name="T20" fmla="*/ 11 w 26"/>
                <a:gd name="T21" fmla="*/ 36 h 37"/>
                <a:gd name="T22" fmla="*/ 26 w 26"/>
                <a:gd name="T23" fmla="*/ 9 h 37"/>
                <a:gd name="T24" fmla="*/ 25 w 26"/>
                <a:gd name="T25" fmla="*/ 6 h 37"/>
                <a:gd name="T26" fmla="*/ 5 w 26"/>
                <a:gd name="T27" fmla="*/ 1 h 37"/>
                <a:gd name="T28" fmla="*/ 4 w 26"/>
                <a:gd name="T29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37">
                  <a:moveTo>
                    <a:pt x="4" y="5"/>
                  </a:moveTo>
                  <a:cubicBezTo>
                    <a:pt x="10" y="7"/>
                    <a:pt x="17" y="8"/>
                    <a:pt x="24" y="10"/>
                  </a:cubicBezTo>
                  <a:cubicBezTo>
                    <a:pt x="23" y="9"/>
                    <a:pt x="23" y="8"/>
                    <a:pt x="23" y="7"/>
                  </a:cubicBezTo>
                  <a:cubicBezTo>
                    <a:pt x="18" y="17"/>
                    <a:pt x="13" y="25"/>
                    <a:pt x="8" y="34"/>
                  </a:cubicBezTo>
                  <a:cubicBezTo>
                    <a:pt x="9" y="34"/>
                    <a:pt x="10" y="34"/>
                    <a:pt x="11" y="34"/>
                  </a:cubicBezTo>
                  <a:cubicBezTo>
                    <a:pt x="10" y="29"/>
                    <a:pt x="10" y="24"/>
                    <a:pt x="9" y="19"/>
                  </a:cubicBezTo>
                  <a:cubicBezTo>
                    <a:pt x="8" y="15"/>
                    <a:pt x="4" y="7"/>
                    <a:pt x="6" y="4"/>
                  </a:cubicBezTo>
                  <a:cubicBezTo>
                    <a:pt x="7" y="2"/>
                    <a:pt x="4" y="0"/>
                    <a:pt x="2" y="2"/>
                  </a:cubicBezTo>
                  <a:cubicBezTo>
                    <a:pt x="0" y="6"/>
                    <a:pt x="2" y="9"/>
                    <a:pt x="3" y="14"/>
                  </a:cubicBezTo>
                  <a:cubicBezTo>
                    <a:pt x="5" y="21"/>
                    <a:pt x="5" y="28"/>
                    <a:pt x="8" y="35"/>
                  </a:cubicBezTo>
                  <a:cubicBezTo>
                    <a:pt x="8" y="37"/>
                    <a:pt x="10" y="37"/>
                    <a:pt x="11" y="36"/>
                  </a:cubicBezTo>
                  <a:cubicBezTo>
                    <a:pt x="16" y="27"/>
                    <a:pt x="22" y="19"/>
                    <a:pt x="26" y="9"/>
                  </a:cubicBezTo>
                  <a:cubicBezTo>
                    <a:pt x="26" y="8"/>
                    <a:pt x="26" y="7"/>
                    <a:pt x="25" y="6"/>
                  </a:cubicBezTo>
                  <a:cubicBezTo>
                    <a:pt x="18" y="5"/>
                    <a:pt x="11" y="3"/>
                    <a:pt x="5" y="1"/>
                  </a:cubicBezTo>
                  <a:cubicBezTo>
                    <a:pt x="2" y="0"/>
                    <a:pt x="1" y="4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399"/>
            <p:cNvSpPr/>
            <p:nvPr/>
          </p:nvSpPr>
          <p:spPr bwMode="auto">
            <a:xfrm>
              <a:off x="2000" y="2356"/>
              <a:ext cx="172" cy="953"/>
            </a:xfrm>
            <a:custGeom>
              <a:avLst/>
              <a:gdLst>
                <a:gd name="T0" fmla="*/ 4 w 73"/>
                <a:gd name="T1" fmla="*/ 400 h 402"/>
                <a:gd name="T2" fmla="*/ 11 w 73"/>
                <a:gd name="T3" fmla="*/ 364 h 402"/>
                <a:gd name="T4" fmla="*/ 15 w 73"/>
                <a:gd name="T5" fmla="*/ 312 h 402"/>
                <a:gd name="T6" fmla="*/ 35 w 73"/>
                <a:gd name="T7" fmla="*/ 194 h 402"/>
                <a:gd name="T8" fmla="*/ 54 w 73"/>
                <a:gd name="T9" fmla="*/ 80 h 402"/>
                <a:gd name="T10" fmla="*/ 65 w 73"/>
                <a:gd name="T11" fmla="*/ 31 h 402"/>
                <a:gd name="T12" fmla="*/ 70 w 73"/>
                <a:gd name="T13" fmla="*/ 2 h 402"/>
                <a:gd name="T14" fmla="*/ 67 w 73"/>
                <a:gd name="T15" fmla="*/ 3 h 402"/>
                <a:gd name="T16" fmla="*/ 59 w 73"/>
                <a:gd name="T17" fmla="*/ 35 h 402"/>
                <a:gd name="T18" fmla="*/ 48 w 73"/>
                <a:gd name="T19" fmla="*/ 86 h 402"/>
                <a:gd name="T20" fmla="*/ 30 w 73"/>
                <a:gd name="T21" fmla="*/ 197 h 402"/>
                <a:gd name="T22" fmla="*/ 11 w 73"/>
                <a:gd name="T23" fmla="*/ 304 h 402"/>
                <a:gd name="T24" fmla="*/ 8 w 73"/>
                <a:gd name="T25" fmla="*/ 354 h 402"/>
                <a:gd name="T26" fmla="*/ 1 w 73"/>
                <a:gd name="T27" fmla="*/ 398 h 402"/>
                <a:gd name="T28" fmla="*/ 4 w 73"/>
                <a:gd name="T29" fmla="*/ 40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3" h="402">
                  <a:moveTo>
                    <a:pt x="4" y="400"/>
                  </a:moveTo>
                  <a:cubicBezTo>
                    <a:pt x="10" y="389"/>
                    <a:pt x="11" y="376"/>
                    <a:pt x="11" y="364"/>
                  </a:cubicBezTo>
                  <a:cubicBezTo>
                    <a:pt x="12" y="347"/>
                    <a:pt x="13" y="329"/>
                    <a:pt x="15" y="312"/>
                  </a:cubicBezTo>
                  <a:cubicBezTo>
                    <a:pt x="18" y="272"/>
                    <a:pt x="29" y="234"/>
                    <a:pt x="35" y="194"/>
                  </a:cubicBezTo>
                  <a:cubicBezTo>
                    <a:pt x="41" y="156"/>
                    <a:pt x="46" y="118"/>
                    <a:pt x="54" y="80"/>
                  </a:cubicBezTo>
                  <a:cubicBezTo>
                    <a:pt x="57" y="63"/>
                    <a:pt x="60" y="47"/>
                    <a:pt x="65" y="31"/>
                  </a:cubicBezTo>
                  <a:cubicBezTo>
                    <a:pt x="67" y="22"/>
                    <a:pt x="73" y="11"/>
                    <a:pt x="70" y="2"/>
                  </a:cubicBezTo>
                  <a:cubicBezTo>
                    <a:pt x="70" y="0"/>
                    <a:pt x="66" y="1"/>
                    <a:pt x="67" y="3"/>
                  </a:cubicBezTo>
                  <a:cubicBezTo>
                    <a:pt x="69" y="13"/>
                    <a:pt x="62" y="26"/>
                    <a:pt x="59" y="35"/>
                  </a:cubicBezTo>
                  <a:cubicBezTo>
                    <a:pt x="55" y="52"/>
                    <a:pt x="52" y="69"/>
                    <a:pt x="48" y="86"/>
                  </a:cubicBezTo>
                  <a:cubicBezTo>
                    <a:pt x="41" y="123"/>
                    <a:pt x="36" y="160"/>
                    <a:pt x="30" y="197"/>
                  </a:cubicBezTo>
                  <a:cubicBezTo>
                    <a:pt x="25" y="233"/>
                    <a:pt x="16" y="268"/>
                    <a:pt x="11" y="304"/>
                  </a:cubicBezTo>
                  <a:cubicBezTo>
                    <a:pt x="9" y="320"/>
                    <a:pt x="9" y="337"/>
                    <a:pt x="8" y="354"/>
                  </a:cubicBezTo>
                  <a:cubicBezTo>
                    <a:pt x="6" y="369"/>
                    <a:pt x="8" y="384"/>
                    <a:pt x="1" y="398"/>
                  </a:cubicBezTo>
                  <a:cubicBezTo>
                    <a:pt x="0" y="400"/>
                    <a:pt x="3" y="402"/>
                    <a:pt x="4" y="4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400"/>
            <p:cNvSpPr/>
            <p:nvPr/>
          </p:nvSpPr>
          <p:spPr bwMode="auto">
            <a:xfrm>
              <a:off x="2118" y="2315"/>
              <a:ext cx="104" cy="33"/>
            </a:xfrm>
            <a:custGeom>
              <a:avLst/>
              <a:gdLst>
                <a:gd name="T0" fmla="*/ 4 w 44"/>
                <a:gd name="T1" fmla="*/ 8 h 14"/>
                <a:gd name="T2" fmla="*/ 41 w 44"/>
                <a:gd name="T3" fmla="*/ 14 h 14"/>
                <a:gd name="T4" fmla="*/ 41 w 44"/>
                <a:gd name="T5" fmla="*/ 10 h 14"/>
                <a:gd name="T6" fmla="*/ 3 w 44"/>
                <a:gd name="T7" fmla="*/ 4 h 14"/>
                <a:gd name="T8" fmla="*/ 4 w 44"/>
                <a:gd name="T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14">
                  <a:moveTo>
                    <a:pt x="4" y="8"/>
                  </a:moveTo>
                  <a:cubicBezTo>
                    <a:pt x="16" y="4"/>
                    <a:pt x="29" y="14"/>
                    <a:pt x="41" y="14"/>
                  </a:cubicBezTo>
                  <a:cubicBezTo>
                    <a:pt x="44" y="14"/>
                    <a:pt x="44" y="10"/>
                    <a:pt x="41" y="10"/>
                  </a:cubicBezTo>
                  <a:cubicBezTo>
                    <a:pt x="29" y="10"/>
                    <a:pt x="15" y="0"/>
                    <a:pt x="3" y="4"/>
                  </a:cubicBezTo>
                  <a:cubicBezTo>
                    <a:pt x="0" y="5"/>
                    <a:pt x="1" y="9"/>
                    <a:pt x="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402"/>
            <p:cNvSpPr/>
            <p:nvPr/>
          </p:nvSpPr>
          <p:spPr bwMode="auto">
            <a:xfrm>
              <a:off x="548" y="2280"/>
              <a:ext cx="1454" cy="1188"/>
            </a:xfrm>
            <a:custGeom>
              <a:avLst/>
              <a:gdLst>
                <a:gd name="T0" fmla="*/ 31 w 614"/>
                <a:gd name="T1" fmla="*/ 167 h 501"/>
                <a:gd name="T2" fmla="*/ 34 w 614"/>
                <a:gd name="T3" fmla="*/ 166 h 501"/>
                <a:gd name="T4" fmla="*/ 32 w 614"/>
                <a:gd name="T5" fmla="*/ 162 h 501"/>
                <a:gd name="T6" fmla="*/ 1 w 614"/>
                <a:gd name="T7" fmla="*/ 175 h 501"/>
                <a:gd name="T8" fmla="*/ 0 w 614"/>
                <a:gd name="T9" fmla="*/ 178 h 501"/>
                <a:gd name="T10" fmla="*/ 42 w 614"/>
                <a:gd name="T11" fmla="*/ 250 h 501"/>
                <a:gd name="T12" fmla="*/ 93 w 614"/>
                <a:gd name="T13" fmla="*/ 327 h 501"/>
                <a:gd name="T14" fmla="*/ 192 w 614"/>
                <a:gd name="T15" fmla="*/ 499 h 501"/>
                <a:gd name="T16" fmla="*/ 196 w 614"/>
                <a:gd name="T17" fmla="*/ 499 h 501"/>
                <a:gd name="T18" fmla="*/ 257 w 614"/>
                <a:gd name="T19" fmla="*/ 465 h 501"/>
                <a:gd name="T20" fmla="*/ 334 w 614"/>
                <a:gd name="T21" fmla="*/ 414 h 501"/>
                <a:gd name="T22" fmla="*/ 417 w 614"/>
                <a:gd name="T23" fmla="*/ 377 h 501"/>
                <a:gd name="T24" fmla="*/ 497 w 614"/>
                <a:gd name="T25" fmla="*/ 336 h 501"/>
                <a:gd name="T26" fmla="*/ 574 w 614"/>
                <a:gd name="T27" fmla="*/ 291 h 501"/>
                <a:gd name="T28" fmla="*/ 604 w 614"/>
                <a:gd name="T29" fmla="*/ 271 h 501"/>
                <a:gd name="T30" fmla="*/ 614 w 614"/>
                <a:gd name="T31" fmla="*/ 254 h 501"/>
                <a:gd name="T32" fmla="*/ 608 w 614"/>
                <a:gd name="T33" fmla="*/ 233 h 501"/>
                <a:gd name="T34" fmla="*/ 594 w 614"/>
                <a:gd name="T35" fmla="*/ 191 h 501"/>
                <a:gd name="T36" fmla="*/ 561 w 614"/>
                <a:gd name="T37" fmla="*/ 120 h 501"/>
                <a:gd name="T38" fmla="*/ 482 w 614"/>
                <a:gd name="T39" fmla="*/ 3 h 501"/>
                <a:gd name="T40" fmla="*/ 478 w 614"/>
                <a:gd name="T41" fmla="*/ 5 h 501"/>
                <a:gd name="T42" fmla="*/ 569 w 614"/>
                <a:gd name="T43" fmla="*/ 145 h 501"/>
                <a:gd name="T44" fmla="*/ 601 w 614"/>
                <a:gd name="T45" fmla="*/ 227 h 501"/>
                <a:gd name="T46" fmla="*/ 609 w 614"/>
                <a:gd name="T47" fmla="*/ 253 h 501"/>
                <a:gd name="T48" fmla="*/ 586 w 614"/>
                <a:gd name="T49" fmla="*/ 278 h 501"/>
                <a:gd name="T50" fmla="*/ 510 w 614"/>
                <a:gd name="T51" fmla="*/ 323 h 501"/>
                <a:gd name="T52" fmla="*/ 431 w 614"/>
                <a:gd name="T53" fmla="*/ 365 h 501"/>
                <a:gd name="T54" fmla="*/ 348 w 614"/>
                <a:gd name="T55" fmla="*/ 402 h 501"/>
                <a:gd name="T56" fmla="*/ 270 w 614"/>
                <a:gd name="T57" fmla="*/ 450 h 501"/>
                <a:gd name="T58" fmla="*/ 247 w 614"/>
                <a:gd name="T59" fmla="*/ 466 h 501"/>
                <a:gd name="T60" fmla="*/ 223 w 614"/>
                <a:gd name="T61" fmla="*/ 476 h 501"/>
                <a:gd name="T62" fmla="*/ 192 w 614"/>
                <a:gd name="T63" fmla="*/ 497 h 501"/>
                <a:gd name="T64" fmla="*/ 196 w 614"/>
                <a:gd name="T65" fmla="*/ 497 h 501"/>
                <a:gd name="T66" fmla="*/ 76 w 614"/>
                <a:gd name="T67" fmla="*/ 291 h 501"/>
                <a:gd name="T68" fmla="*/ 15 w 614"/>
                <a:gd name="T69" fmla="*/ 200 h 501"/>
                <a:gd name="T70" fmla="*/ 5 w 614"/>
                <a:gd name="T71" fmla="*/ 179 h 501"/>
                <a:gd name="T72" fmla="*/ 15 w 614"/>
                <a:gd name="T73" fmla="*/ 175 h 501"/>
                <a:gd name="T74" fmla="*/ 34 w 614"/>
                <a:gd name="T75" fmla="*/ 166 h 501"/>
                <a:gd name="T76" fmla="*/ 32 w 614"/>
                <a:gd name="T77" fmla="*/ 162 h 501"/>
                <a:gd name="T78" fmla="*/ 29 w 614"/>
                <a:gd name="T79" fmla="*/ 163 h 501"/>
                <a:gd name="T80" fmla="*/ 31 w 614"/>
                <a:gd name="T81" fmla="*/ 167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14" h="501">
                  <a:moveTo>
                    <a:pt x="31" y="167"/>
                  </a:moveTo>
                  <a:cubicBezTo>
                    <a:pt x="32" y="167"/>
                    <a:pt x="33" y="167"/>
                    <a:pt x="34" y="166"/>
                  </a:cubicBezTo>
                  <a:cubicBezTo>
                    <a:pt x="33" y="165"/>
                    <a:pt x="32" y="163"/>
                    <a:pt x="32" y="162"/>
                  </a:cubicBezTo>
                  <a:cubicBezTo>
                    <a:pt x="22" y="166"/>
                    <a:pt x="11" y="171"/>
                    <a:pt x="1" y="175"/>
                  </a:cubicBezTo>
                  <a:cubicBezTo>
                    <a:pt x="0" y="176"/>
                    <a:pt x="0" y="177"/>
                    <a:pt x="0" y="178"/>
                  </a:cubicBezTo>
                  <a:cubicBezTo>
                    <a:pt x="9" y="205"/>
                    <a:pt x="26" y="228"/>
                    <a:pt x="42" y="250"/>
                  </a:cubicBezTo>
                  <a:cubicBezTo>
                    <a:pt x="60" y="276"/>
                    <a:pt x="77" y="301"/>
                    <a:pt x="93" y="327"/>
                  </a:cubicBezTo>
                  <a:cubicBezTo>
                    <a:pt x="127" y="385"/>
                    <a:pt x="156" y="444"/>
                    <a:pt x="192" y="499"/>
                  </a:cubicBezTo>
                  <a:cubicBezTo>
                    <a:pt x="193" y="501"/>
                    <a:pt x="195" y="501"/>
                    <a:pt x="196" y="499"/>
                  </a:cubicBezTo>
                  <a:cubicBezTo>
                    <a:pt x="210" y="480"/>
                    <a:pt x="238" y="477"/>
                    <a:pt x="257" y="465"/>
                  </a:cubicBezTo>
                  <a:cubicBezTo>
                    <a:pt x="283" y="448"/>
                    <a:pt x="307" y="429"/>
                    <a:pt x="334" y="414"/>
                  </a:cubicBezTo>
                  <a:cubicBezTo>
                    <a:pt x="361" y="400"/>
                    <a:pt x="389" y="389"/>
                    <a:pt x="417" y="377"/>
                  </a:cubicBezTo>
                  <a:cubicBezTo>
                    <a:pt x="444" y="364"/>
                    <a:pt x="470" y="350"/>
                    <a:pt x="497" y="336"/>
                  </a:cubicBezTo>
                  <a:cubicBezTo>
                    <a:pt x="523" y="322"/>
                    <a:pt x="549" y="308"/>
                    <a:pt x="574" y="291"/>
                  </a:cubicBezTo>
                  <a:cubicBezTo>
                    <a:pt x="584" y="285"/>
                    <a:pt x="595" y="278"/>
                    <a:pt x="604" y="271"/>
                  </a:cubicBezTo>
                  <a:cubicBezTo>
                    <a:pt x="609" y="267"/>
                    <a:pt x="613" y="261"/>
                    <a:pt x="614" y="254"/>
                  </a:cubicBezTo>
                  <a:cubicBezTo>
                    <a:pt x="614" y="247"/>
                    <a:pt x="610" y="240"/>
                    <a:pt x="608" y="233"/>
                  </a:cubicBezTo>
                  <a:cubicBezTo>
                    <a:pt x="603" y="219"/>
                    <a:pt x="599" y="205"/>
                    <a:pt x="594" y="191"/>
                  </a:cubicBezTo>
                  <a:cubicBezTo>
                    <a:pt x="586" y="166"/>
                    <a:pt x="574" y="143"/>
                    <a:pt x="561" y="120"/>
                  </a:cubicBezTo>
                  <a:cubicBezTo>
                    <a:pt x="537" y="79"/>
                    <a:pt x="510" y="40"/>
                    <a:pt x="482" y="3"/>
                  </a:cubicBezTo>
                  <a:cubicBezTo>
                    <a:pt x="480" y="0"/>
                    <a:pt x="476" y="2"/>
                    <a:pt x="478" y="5"/>
                  </a:cubicBezTo>
                  <a:cubicBezTo>
                    <a:pt x="511" y="50"/>
                    <a:pt x="544" y="96"/>
                    <a:pt x="569" y="145"/>
                  </a:cubicBezTo>
                  <a:cubicBezTo>
                    <a:pt x="583" y="172"/>
                    <a:pt x="591" y="199"/>
                    <a:pt x="601" y="227"/>
                  </a:cubicBezTo>
                  <a:cubicBezTo>
                    <a:pt x="603" y="236"/>
                    <a:pt x="608" y="244"/>
                    <a:pt x="609" y="253"/>
                  </a:cubicBezTo>
                  <a:cubicBezTo>
                    <a:pt x="610" y="265"/>
                    <a:pt x="594" y="272"/>
                    <a:pt x="586" y="278"/>
                  </a:cubicBezTo>
                  <a:cubicBezTo>
                    <a:pt x="562" y="295"/>
                    <a:pt x="536" y="309"/>
                    <a:pt x="510" y="323"/>
                  </a:cubicBezTo>
                  <a:cubicBezTo>
                    <a:pt x="484" y="337"/>
                    <a:pt x="458" y="352"/>
                    <a:pt x="431" y="365"/>
                  </a:cubicBezTo>
                  <a:cubicBezTo>
                    <a:pt x="404" y="378"/>
                    <a:pt x="375" y="389"/>
                    <a:pt x="348" y="402"/>
                  </a:cubicBezTo>
                  <a:cubicBezTo>
                    <a:pt x="320" y="416"/>
                    <a:pt x="295" y="433"/>
                    <a:pt x="270" y="450"/>
                  </a:cubicBezTo>
                  <a:cubicBezTo>
                    <a:pt x="262" y="456"/>
                    <a:pt x="255" y="462"/>
                    <a:pt x="247" y="466"/>
                  </a:cubicBezTo>
                  <a:cubicBezTo>
                    <a:pt x="239" y="470"/>
                    <a:pt x="231" y="473"/>
                    <a:pt x="223" y="476"/>
                  </a:cubicBezTo>
                  <a:cubicBezTo>
                    <a:pt x="211" y="481"/>
                    <a:pt x="199" y="486"/>
                    <a:pt x="192" y="497"/>
                  </a:cubicBezTo>
                  <a:cubicBezTo>
                    <a:pt x="194" y="497"/>
                    <a:pt x="195" y="497"/>
                    <a:pt x="196" y="497"/>
                  </a:cubicBezTo>
                  <a:cubicBezTo>
                    <a:pt x="153" y="431"/>
                    <a:pt x="119" y="358"/>
                    <a:pt x="76" y="291"/>
                  </a:cubicBezTo>
                  <a:cubicBezTo>
                    <a:pt x="56" y="260"/>
                    <a:pt x="32" y="232"/>
                    <a:pt x="15" y="200"/>
                  </a:cubicBezTo>
                  <a:cubicBezTo>
                    <a:pt x="13" y="196"/>
                    <a:pt x="5" y="179"/>
                    <a:pt x="5" y="179"/>
                  </a:cubicBezTo>
                  <a:cubicBezTo>
                    <a:pt x="8" y="178"/>
                    <a:pt x="11" y="176"/>
                    <a:pt x="15" y="175"/>
                  </a:cubicBezTo>
                  <a:cubicBezTo>
                    <a:pt x="21" y="172"/>
                    <a:pt x="28" y="169"/>
                    <a:pt x="34" y="166"/>
                  </a:cubicBezTo>
                  <a:cubicBezTo>
                    <a:pt x="37" y="165"/>
                    <a:pt x="34" y="161"/>
                    <a:pt x="32" y="162"/>
                  </a:cubicBezTo>
                  <a:cubicBezTo>
                    <a:pt x="31" y="162"/>
                    <a:pt x="30" y="163"/>
                    <a:pt x="29" y="163"/>
                  </a:cubicBezTo>
                  <a:cubicBezTo>
                    <a:pt x="26" y="164"/>
                    <a:pt x="29" y="169"/>
                    <a:pt x="31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404"/>
            <p:cNvSpPr/>
            <p:nvPr/>
          </p:nvSpPr>
          <p:spPr bwMode="auto">
            <a:xfrm>
              <a:off x="1031" y="2083"/>
              <a:ext cx="895" cy="1003"/>
            </a:xfrm>
            <a:custGeom>
              <a:avLst/>
              <a:gdLst>
                <a:gd name="T0" fmla="*/ 5 w 378"/>
                <a:gd name="T1" fmla="*/ 136 h 423"/>
                <a:gd name="T2" fmla="*/ 39 w 378"/>
                <a:gd name="T3" fmla="*/ 77 h 423"/>
                <a:gd name="T4" fmla="*/ 93 w 378"/>
                <a:gd name="T5" fmla="*/ 38 h 423"/>
                <a:gd name="T6" fmla="*/ 159 w 378"/>
                <a:gd name="T7" fmla="*/ 13 h 423"/>
                <a:gd name="T8" fmla="*/ 218 w 378"/>
                <a:gd name="T9" fmla="*/ 16 h 423"/>
                <a:gd name="T10" fmla="*/ 258 w 378"/>
                <a:gd name="T11" fmla="*/ 59 h 423"/>
                <a:gd name="T12" fmla="*/ 288 w 378"/>
                <a:gd name="T13" fmla="*/ 114 h 423"/>
                <a:gd name="T14" fmla="*/ 308 w 378"/>
                <a:gd name="T15" fmla="*/ 163 h 423"/>
                <a:gd name="T16" fmla="*/ 346 w 378"/>
                <a:gd name="T17" fmla="*/ 243 h 423"/>
                <a:gd name="T18" fmla="*/ 373 w 378"/>
                <a:gd name="T19" fmla="*/ 319 h 423"/>
                <a:gd name="T20" fmla="*/ 374 w 378"/>
                <a:gd name="T21" fmla="*/ 316 h 423"/>
                <a:gd name="T22" fmla="*/ 186 w 378"/>
                <a:gd name="T23" fmla="*/ 417 h 423"/>
                <a:gd name="T24" fmla="*/ 189 w 378"/>
                <a:gd name="T25" fmla="*/ 421 h 423"/>
                <a:gd name="T26" fmla="*/ 376 w 378"/>
                <a:gd name="T27" fmla="*/ 320 h 423"/>
                <a:gd name="T28" fmla="*/ 377 w 378"/>
                <a:gd name="T29" fmla="*/ 317 h 423"/>
                <a:gd name="T30" fmla="*/ 369 w 378"/>
                <a:gd name="T31" fmla="*/ 299 h 423"/>
                <a:gd name="T32" fmla="*/ 364 w 378"/>
                <a:gd name="T33" fmla="*/ 278 h 423"/>
                <a:gd name="T34" fmla="*/ 348 w 378"/>
                <a:gd name="T35" fmla="*/ 238 h 423"/>
                <a:gd name="T36" fmla="*/ 312 w 378"/>
                <a:gd name="T37" fmla="*/ 159 h 423"/>
                <a:gd name="T38" fmla="*/ 261 w 378"/>
                <a:gd name="T39" fmla="*/ 54 h 423"/>
                <a:gd name="T40" fmla="*/ 179 w 378"/>
                <a:gd name="T41" fmla="*/ 4 h 423"/>
                <a:gd name="T42" fmla="*/ 114 w 378"/>
                <a:gd name="T43" fmla="*/ 23 h 423"/>
                <a:gd name="T44" fmla="*/ 59 w 378"/>
                <a:gd name="T45" fmla="*/ 53 h 423"/>
                <a:gd name="T46" fmla="*/ 1 w 378"/>
                <a:gd name="T47" fmla="*/ 134 h 423"/>
                <a:gd name="T48" fmla="*/ 5 w 378"/>
                <a:gd name="T49" fmla="*/ 136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78" h="423">
                  <a:moveTo>
                    <a:pt x="5" y="136"/>
                  </a:moveTo>
                  <a:cubicBezTo>
                    <a:pt x="14" y="115"/>
                    <a:pt x="24" y="94"/>
                    <a:pt x="39" y="77"/>
                  </a:cubicBezTo>
                  <a:cubicBezTo>
                    <a:pt x="54" y="60"/>
                    <a:pt x="73" y="48"/>
                    <a:pt x="93" y="38"/>
                  </a:cubicBezTo>
                  <a:cubicBezTo>
                    <a:pt x="114" y="28"/>
                    <a:pt x="136" y="19"/>
                    <a:pt x="159" y="13"/>
                  </a:cubicBezTo>
                  <a:cubicBezTo>
                    <a:pt x="179" y="8"/>
                    <a:pt x="199" y="5"/>
                    <a:pt x="218" y="16"/>
                  </a:cubicBezTo>
                  <a:cubicBezTo>
                    <a:pt x="235" y="25"/>
                    <a:pt x="248" y="42"/>
                    <a:pt x="258" y="59"/>
                  </a:cubicBezTo>
                  <a:cubicBezTo>
                    <a:pt x="270" y="76"/>
                    <a:pt x="279" y="95"/>
                    <a:pt x="288" y="114"/>
                  </a:cubicBezTo>
                  <a:cubicBezTo>
                    <a:pt x="295" y="130"/>
                    <a:pt x="301" y="147"/>
                    <a:pt x="308" y="163"/>
                  </a:cubicBezTo>
                  <a:cubicBezTo>
                    <a:pt x="320" y="190"/>
                    <a:pt x="334" y="216"/>
                    <a:pt x="346" y="243"/>
                  </a:cubicBezTo>
                  <a:cubicBezTo>
                    <a:pt x="356" y="268"/>
                    <a:pt x="361" y="295"/>
                    <a:pt x="373" y="319"/>
                  </a:cubicBezTo>
                  <a:cubicBezTo>
                    <a:pt x="373" y="318"/>
                    <a:pt x="374" y="317"/>
                    <a:pt x="374" y="316"/>
                  </a:cubicBezTo>
                  <a:cubicBezTo>
                    <a:pt x="301" y="328"/>
                    <a:pt x="240" y="368"/>
                    <a:pt x="186" y="417"/>
                  </a:cubicBezTo>
                  <a:cubicBezTo>
                    <a:pt x="184" y="419"/>
                    <a:pt x="187" y="423"/>
                    <a:pt x="189" y="421"/>
                  </a:cubicBezTo>
                  <a:cubicBezTo>
                    <a:pt x="243" y="372"/>
                    <a:pt x="303" y="333"/>
                    <a:pt x="376" y="320"/>
                  </a:cubicBezTo>
                  <a:cubicBezTo>
                    <a:pt x="377" y="320"/>
                    <a:pt x="378" y="318"/>
                    <a:pt x="377" y="317"/>
                  </a:cubicBezTo>
                  <a:cubicBezTo>
                    <a:pt x="374" y="311"/>
                    <a:pt x="371" y="305"/>
                    <a:pt x="369" y="299"/>
                  </a:cubicBezTo>
                  <a:cubicBezTo>
                    <a:pt x="367" y="292"/>
                    <a:pt x="366" y="285"/>
                    <a:pt x="364" y="278"/>
                  </a:cubicBezTo>
                  <a:cubicBezTo>
                    <a:pt x="359" y="265"/>
                    <a:pt x="354" y="251"/>
                    <a:pt x="348" y="238"/>
                  </a:cubicBezTo>
                  <a:cubicBezTo>
                    <a:pt x="337" y="211"/>
                    <a:pt x="323" y="185"/>
                    <a:pt x="312" y="159"/>
                  </a:cubicBezTo>
                  <a:cubicBezTo>
                    <a:pt x="296" y="123"/>
                    <a:pt x="282" y="87"/>
                    <a:pt x="261" y="54"/>
                  </a:cubicBezTo>
                  <a:cubicBezTo>
                    <a:pt x="242" y="24"/>
                    <a:pt x="217" y="0"/>
                    <a:pt x="179" y="4"/>
                  </a:cubicBezTo>
                  <a:cubicBezTo>
                    <a:pt x="157" y="7"/>
                    <a:pt x="135" y="15"/>
                    <a:pt x="114" y="23"/>
                  </a:cubicBezTo>
                  <a:cubicBezTo>
                    <a:pt x="95" y="31"/>
                    <a:pt x="76" y="41"/>
                    <a:pt x="59" y="53"/>
                  </a:cubicBezTo>
                  <a:cubicBezTo>
                    <a:pt x="31" y="73"/>
                    <a:pt x="14" y="102"/>
                    <a:pt x="1" y="134"/>
                  </a:cubicBezTo>
                  <a:cubicBezTo>
                    <a:pt x="0" y="136"/>
                    <a:pt x="4" y="139"/>
                    <a:pt x="5" y="1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405"/>
            <p:cNvSpPr/>
            <p:nvPr/>
          </p:nvSpPr>
          <p:spPr bwMode="auto">
            <a:xfrm>
              <a:off x="1327" y="2356"/>
              <a:ext cx="237" cy="128"/>
            </a:xfrm>
            <a:custGeom>
              <a:avLst/>
              <a:gdLst>
                <a:gd name="T0" fmla="*/ 3 w 100"/>
                <a:gd name="T1" fmla="*/ 53 h 54"/>
                <a:gd name="T2" fmla="*/ 55 w 100"/>
                <a:gd name="T3" fmla="*/ 36 h 54"/>
                <a:gd name="T4" fmla="*/ 98 w 100"/>
                <a:gd name="T5" fmla="*/ 4 h 54"/>
                <a:gd name="T6" fmla="*/ 94 w 100"/>
                <a:gd name="T7" fmla="*/ 2 h 54"/>
                <a:gd name="T8" fmla="*/ 55 w 100"/>
                <a:gd name="T9" fmla="*/ 31 h 54"/>
                <a:gd name="T10" fmla="*/ 3 w 100"/>
                <a:gd name="T11" fmla="*/ 48 h 54"/>
                <a:gd name="T12" fmla="*/ 3 w 100"/>
                <a:gd name="T13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" h="54">
                  <a:moveTo>
                    <a:pt x="3" y="53"/>
                  </a:moveTo>
                  <a:cubicBezTo>
                    <a:pt x="21" y="54"/>
                    <a:pt x="40" y="44"/>
                    <a:pt x="55" y="36"/>
                  </a:cubicBezTo>
                  <a:cubicBezTo>
                    <a:pt x="70" y="28"/>
                    <a:pt x="89" y="18"/>
                    <a:pt x="98" y="4"/>
                  </a:cubicBezTo>
                  <a:cubicBezTo>
                    <a:pt x="100" y="2"/>
                    <a:pt x="96" y="0"/>
                    <a:pt x="94" y="2"/>
                  </a:cubicBezTo>
                  <a:cubicBezTo>
                    <a:pt x="85" y="15"/>
                    <a:pt x="68" y="23"/>
                    <a:pt x="55" y="31"/>
                  </a:cubicBezTo>
                  <a:cubicBezTo>
                    <a:pt x="40" y="39"/>
                    <a:pt x="21" y="49"/>
                    <a:pt x="3" y="48"/>
                  </a:cubicBezTo>
                  <a:cubicBezTo>
                    <a:pt x="0" y="48"/>
                    <a:pt x="0" y="53"/>
                    <a:pt x="3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Freeform 406"/>
            <p:cNvSpPr/>
            <p:nvPr/>
          </p:nvSpPr>
          <p:spPr bwMode="auto">
            <a:xfrm>
              <a:off x="1353" y="2401"/>
              <a:ext cx="216" cy="121"/>
            </a:xfrm>
            <a:custGeom>
              <a:avLst/>
              <a:gdLst>
                <a:gd name="T0" fmla="*/ 5 w 91"/>
                <a:gd name="T1" fmla="*/ 49 h 51"/>
                <a:gd name="T2" fmla="*/ 88 w 91"/>
                <a:gd name="T3" fmla="*/ 6 h 51"/>
                <a:gd name="T4" fmla="*/ 86 w 91"/>
                <a:gd name="T5" fmla="*/ 2 h 51"/>
                <a:gd name="T6" fmla="*/ 3 w 91"/>
                <a:gd name="T7" fmla="*/ 45 h 51"/>
                <a:gd name="T8" fmla="*/ 5 w 91"/>
                <a:gd name="T9" fmla="*/ 4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51">
                  <a:moveTo>
                    <a:pt x="5" y="49"/>
                  </a:moveTo>
                  <a:cubicBezTo>
                    <a:pt x="34" y="37"/>
                    <a:pt x="62" y="24"/>
                    <a:pt x="88" y="6"/>
                  </a:cubicBezTo>
                  <a:cubicBezTo>
                    <a:pt x="91" y="5"/>
                    <a:pt x="88" y="0"/>
                    <a:pt x="86" y="2"/>
                  </a:cubicBezTo>
                  <a:cubicBezTo>
                    <a:pt x="60" y="20"/>
                    <a:pt x="31" y="33"/>
                    <a:pt x="3" y="45"/>
                  </a:cubicBezTo>
                  <a:cubicBezTo>
                    <a:pt x="0" y="47"/>
                    <a:pt x="2" y="51"/>
                    <a:pt x="5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Freeform 407"/>
            <p:cNvSpPr/>
            <p:nvPr/>
          </p:nvSpPr>
          <p:spPr bwMode="auto">
            <a:xfrm>
              <a:off x="1216" y="2192"/>
              <a:ext cx="294" cy="164"/>
            </a:xfrm>
            <a:custGeom>
              <a:avLst/>
              <a:gdLst>
                <a:gd name="T0" fmla="*/ 5 w 124"/>
                <a:gd name="T1" fmla="*/ 68 h 69"/>
                <a:gd name="T2" fmla="*/ 121 w 124"/>
                <a:gd name="T3" fmla="*/ 5 h 69"/>
                <a:gd name="T4" fmla="*/ 119 w 124"/>
                <a:gd name="T5" fmla="*/ 1 h 69"/>
                <a:gd name="T6" fmla="*/ 111 w 124"/>
                <a:gd name="T7" fmla="*/ 4 h 69"/>
                <a:gd name="T8" fmla="*/ 114 w 124"/>
                <a:gd name="T9" fmla="*/ 8 h 69"/>
                <a:gd name="T10" fmla="*/ 121 w 124"/>
                <a:gd name="T11" fmla="*/ 5 h 69"/>
                <a:gd name="T12" fmla="*/ 119 w 124"/>
                <a:gd name="T13" fmla="*/ 1 h 69"/>
                <a:gd name="T14" fmla="*/ 3 w 124"/>
                <a:gd name="T15" fmla="*/ 64 h 69"/>
                <a:gd name="T16" fmla="*/ 5 w 124"/>
                <a:gd name="T17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69">
                  <a:moveTo>
                    <a:pt x="5" y="68"/>
                  </a:moveTo>
                  <a:cubicBezTo>
                    <a:pt x="42" y="43"/>
                    <a:pt x="84" y="29"/>
                    <a:pt x="121" y="5"/>
                  </a:cubicBezTo>
                  <a:cubicBezTo>
                    <a:pt x="124" y="3"/>
                    <a:pt x="121" y="0"/>
                    <a:pt x="119" y="1"/>
                  </a:cubicBezTo>
                  <a:cubicBezTo>
                    <a:pt x="116" y="2"/>
                    <a:pt x="114" y="3"/>
                    <a:pt x="111" y="4"/>
                  </a:cubicBezTo>
                  <a:cubicBezTo>
                    <a:pt x="109" y="5"/>
                    <a:pt x="111" y="9"/>
                    <a:pt x="114" y="8"/>
                  </a:cubicBezTo>
                  <a:cubicBezTo>
                    <a:pt x="116" y="7"/>
                    <a:pt x="119" y="6"/>
                    <a:pt x="121" y="5"/>
                  </a:cubicBezTo>
                  <a:cubicBezTo>
                    <a:pt x="120" y="4"/>
                    <a:pt x="120" y="2"/>
                    <a:pt x="119" y="1"/>
                  </a:cubicBezTo>
                  <a:cubicBezTo>
                    <a:pt x="82" y="25"/>
                    <a:pt x="39" y="39"/>
                    <a:pt x="3" y="64"/>
                  </a:cubicBezTo>
                  <a:cubicBezTo>
                    <a:pt x="0" y="65"/>
                    <a:pt x="2" y="69"/>
                    <a:pt x="5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Freeform 408"/>
            <p:cNvSpPr/>
            <p:nvPr/>
          </p:nvSpPr>
          <p:spPr bwMode="auto">
            <a:xfrm>
              <a:off x="1252" y="2251"/>
              <a:ext cx="222" cy="131"/>
            </a:xfrm>
            <a:custGeom>
              <a:avLst/>
              <a:gdLst>
                <a:gd name="T0" fmla="*/ 5 w 94"/>
                <a:gd name="T1" fmla="*/ 53 h 55"/>
                <a:gd name="T2" fmla="*/ 91 w 94"/>
                <a:gd name="T3" fmla="*/ 5 h 55"/>
                <a:gd name="T4" fmla="*/ 89 w 94"/>
                <a:gd name="T5" fmla="*/ 1 h 55"/>
                <a:gd name="T6" fmla="*/ 3 w 94"/>
                <a:gd name="T7" fmla="*/ 49 h 55"/>
                <a:gd name="T8" fmla="*/ 5 w 94"/>
                <a:gd name="T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55">
                  <a:moveTo>
                    <a:pt x="5" y="53"/>
                  </a:moveTo>
                  <a:cubicBezTo>
                    <a:pt x="33" y="35"/>
                    <a:pt x="64" y="23"/>
                    <a:pt x="91" y="5"/>
                  </a:cubicBezTo>
                  <a:cubicBezTo>
                    <a:pt x="94" y="4"/>
                    <a:pt x="91" y="0"/>
                    <a:pt x="89" y="1"/>
                  </a:cubicBezTo>
                  <a:cubicBezTo>
                    <a:pt x="61" y="19"/>
                    <a:pt x="30" y="31"/>
                    <a:pt x="3" y="49"/>
                  </a:cubicBezTo>
                  <a:cubicBezTo>
                    <a:pt x="0" y="51"/>
                    <a:pt x="3" y="55"/>
                    <a:pt x="5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409"/>
            <p:cNvSpPr/>
            <p:nvPr/>
          </p:nvSpPr>
          <p:spPr bwMode="auto">
            <a:xfrm>
              <a:off x="1263" y="2275"/>
              <a:ext cx="254" cy="133"/>
            </a:xfrm>
            <a:custGeom>
              <a:avLst/>
              <a:gdLst>
                <a:gd name="T0" fmla="*/ 5 w 107"/>
                <a:gd name="T1" fmla="*/ 55 h 56"/>
                <a:gd name="T2" fmla="*/ 105 w 107"/>
                <a:gd name="T3" fmla="*/ 6 h 56"/>
                <a:gd name="T4" fmla="*/ 103 w 107"/>
                <a:gd name="T5" fmla="*/ 2 h 56"/>
                <a:gd name="T6" fmla="*/ 3 w 107"/>
                <a:gd name="T7" fmla="*/ 51 h 56"/>
                <a:gd name="T8" fmla="*/ 5 w 107"/>
                <a:gd name="T9" fmla="*/ 5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56">
                  <a:moveTo>
                    <a:pt x="5" y="55"/>
                  </a:moveTo>
                  <a:cubicBezTo>
                    <a:pt x="40" y="43"/>
                    <a:pt x="75" y="29"/>
                    <a:pt x="105" y="6"/>
                  </a:cubicBezTo>
                  <a:cubicBezTo>
                    <a:pt x="107" y="4"/>
                    <a:pt x="105" y="0"/>
                    <a:pt x="103" y="2"/>
                  </a:cubicBezTo>
                  <a:cubicBezTo>
                    <a:pt x="73" y="25"/>
                    <a:pt x="38" y="39"/>
                    <a:pt x="3" y="51"/>
                  </a:cubicBezTo>
                  <a:cubicBezTo>
                    <a:pt x="0" y="52"/>
                    <a:pt x="2" y="56"/>
                    <a:pt x="5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4" name="Freeform 410"/>
            <p:cNvSpPr/>
            <p:nvPr/>
          </p:nvSpPr>
          <p:spPr bwMode="auto">
            <a:xfrm>
              <a:off x="1398" y="2548"/>
              <a:ext cx="209" cy="204"/>
            </a:xfrm>
            <a:custGeom>
              <a:avLst/>
              <a:gdLst>
                <a:gd name="T0" fmla="*/ 2 w 88"/>
                <a:gd name="T1" fmla="*/ 34 h 86"/>
                <a:gd name="T2" fmla="*/ 29 w 88"/>
                <a:gd name="T3" fmla="*/ 85 h 86"/>
                <a:gd name="T4" fmla="*/ 32 w 88"/>
                <a:gd name="T5" fmla="*/ 86 h 86"/>
                <a:gd name="T6" fmla="*/ 87 w 88"/>
                <a:gd name="T7" fmla="*/ 58 h 86"/>
                <a:gd name="T8" fmla="*/ 88 w 88"/>
                <a:gd name="T9" fmla="*/ 56 h 86"/>
                <a:gd name="T10" fmla="*/ 70 w 88"/>
                <a:gd name="T11" fmla="*/ 23 h 86"/>
                <a:gd name="T12" fmla="*/ 58 w 88"/>
                <a:gd name="T13" fmla="*/ 3 h 86"/>
                <a:gd name="T14" fmla="*/ 35 w 88"/>
                <a:gd name="T15" fmla="*/ 11 h 86"/>
                <a:gd name="T16" fmla="*/ 3 w 88"/>
                <a:gd name="T17" fmla="*/ 31 h 86"/>
                <a:gd name="T18" fmla="*/ 5 w 88"/>
                <a:gd name="T19" fmla="*/ 35 h 86"/>
                <a:gd name="T20" fmla="*/ 44 w 88"/>
                <a:gd name="T21" fmla="*/ 11 h 86"/>
                <a:gd name="T22" fmla="*/ 53 w 88"/>
                <a:gd name="T23" fmla="*/ 8 h 86"/>
                <a:gd name="T24" fmla="*/ 61 w 88"/>
                <a:gd name="T25" fmla="*/ 15 h 86"/>
                <a:gd name="T26" fmla="*/ 74 w 88"/>
                <a:gd name="T27" fmla="*/ 37 h 86"/>
                <a:gd name="T28" fmla="*/ 80 w 88"/>
                <a:gd name="T29" fmla="*/ 47 h 86"/>
                <a:gd name="T30" fmla="*/ 75 w 88"/>
                <a:gd name="T31" fmla="*/ 60 h 86"/>
                <a:gd name="T32" fmla="*/ 46 w 88"/>
                <a:gd name="T33" fmla="*/ 75 h 86"/>
                <a:gd name="T34" fmla="*/ 32 w 88"/>
                <a:gd name="T35" fmla="*/ 79 h 86"/>
                <a:gd name="T36" fmla="*/ 24 w 88"/>
                <a:gd name="T37" fmla="*/ 65 h 86"/>
                <a:gd name="T38" fmla="*/ 6 w 88"/>
                <a:gd name="T39" fmla="*/ 33 h 86"/>
                <a:gd name="T40" fmla="*/ 2 w 88"/>
                <a:gd name="T41" fmla="*/ 34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8" h="86">
                  <a:moveTo>
                    <a:pt x="2" y="34"/>
                  </a:moveTo>
                  <a:cubicBezTo>
                    <a:pt x="9" y="52"/>
                    <a:pt x="21" y="67"/>
                    <a:pt x="29" y="85"/>
                  </a:cubicBezTo>
                  <a:cubicBezTo>
                    <a:pt x="30" y="86"/>
                    <a:pt x="31" y="86"/>
                    <a:pt x="32" y="86"/>
                  </a:cubicBezTo>
                  <a:cubicBezTo>
                    <a:pt x="51" y="78"/>
                    <a:pt x="69" y="69"/>
                    <a:pt x="87" y="58"/>
                  </a:cubicBezTo>
                  <a:cubicBezTo>
                    <a:pt x="88" y="58"/>
                    <a:pt x="88" y="57"/>
                    <a:pt x="88" y="56"/>
                  </a:cubicBezTo>
                  <a:cubicBezTo>
                    <a:pt x="85" y="43"/>
                    <a:pt x="77" y="34"/>
                    <a:pt x="70" y="23"/>
                  </a:cubicBezTo>
                  <a:cubicBezTo>
                    <a:pt x="67" y="17"/>
                    <a:pt x="66" y="5"/>
                    <a:pt x="58" y="3"/>
                  </a:cubicBezTo>
                  <a:cubicBezTo>
                    <a:pt x="52" y="0"/>
                    <a:pt x="40" y="8"/>
                    <a:pt x="35" y="11"/>
                  </a:cubicBezTo>
                  <a:cubicBezTo>
                    <a:pt x="24" y="17"/>
                    <a:pt x="13" y="24"/>
                    <a:pt x="3" y="31"/>
                  </a:cubicBezTo>
                  <a:cubicBezTo>
                    <a:pt x="0" y="33"/>
                    <a:pt x="3" y="37"/>
                    <a:pt x="5" y="35"/>
                  </a:cubicBezTo>
                  <a:cubicBezTo>
                    <a:pt x="18" y="27"/>
                    <a:pt x="30" y="18"/>
                    <a:pt x="44" y="11"/>
                  </a:cubicBezTo>
                  <a:cubicBezTo>
                    <a:pt x="47" y="10"/>
                    <a:pt x="50" y="9"/>
                    <a:pt x="53" y="8"/>
                  </a:cubicBezTo>
                  <a:cubicBezTo>
                    <a:pt x="59" y="6"/>
                    <a:pt x="60" y="11"/>
                    <a:pt x="61" y="15"/>
                  </a:cubicBezTo>
                  <a:cubicBezTo>
                    <a:pt x="64" y="23"/>
                    <a:pt x="69" y="30"/>
                    <a:pt x="74" y="37"/>
                  </a:cubicBezTo>
                  <a:cubicBezTo>
                    <a:pt x="76" y="40"/>
                    <a:pt x="78" y="43"/>
                    <a:pt x="80" y="47"/>
                  </a:cubicBezTo>
                  <a:cubicBezTo>
                    <a:pt x="84" y="55"/>
                    <a:pt x="82" y="56"/>
                    <a:pt x="75" y="60"/>
                  </a:cubicBezTo>
                  <a:cubicBezTo>
                    <a:pt x="66" y="65"/>
                    <a:pt x="56" y="70"/>
                    <a:pt x="46" y="75"/>
                  </a:cubicBezTo>
                  <a:cubicBezTo>
                    <a:pt x="44" y="76"/>
                    <a:pt x="33" y="82"/>
                    <a:pt x="32" y="79"/>
                  </a:cubicBezTo>
                  <a:cubicBezTo>
                    <a:pt x="29" y="75"/>
                    <a:pt x="26" y="70"/>
                    <a:pt x="24" y="65"/>
                  </a:cubicBezTo>
                  <a:cubicBezTo>
                    <a:pt x="17" y="54"/>
                    <a:pt x="11" y="44"/>
                    <a:pt x="6" y="33"/>
                  </a:cubicBezTo>
                  <a:cubicBezTo>
                    <a:pt x="5" y="30"/>
                    <a:pt x="1" y="31"/>
                    <a:pt x="2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5" name="Freeform 411"/>
            <p:cNvSpPr/>
            <p:nvPr/>
          </p:nvSpPr>
          <p:spPr bwMode="auto">
            <a:xfrm>
              <a:off x="1626" y="2631"/>
              <a:ext cx="198" cy="189"/>
            </a:xfrm>
            <a:custGeom>
              <a:avLst/>
              <a:gdLst>
                <a:gd name="T0" fmla="*/ 1 w 84"/>
                <a:gd name="T1" fmla="*/ 31 h 80"/>
                <a:gd name="T2" fmla="*/ 32 w 84"/>
                <a:gd name="T3" fmla="*/ 78 h 80"/>
                <a:gd name="T4" fmla="*/ 35 w 84"/>
                <a:gd name="T5" fmla="*/ 79 h 80"/>
                <a:gd name="T6" fmla="*/ 73 w 84"/>
                <a:gd name="T7" fmla="*/ 61 h 80"/>
                <a:gd name="T8" fmla="*/ 68 w 84"/>
                <a:gd name="T9" fmla="*/ 26 h 80"/>
                <a:gd name="T10" fmla="*/ 55 w 84"/>
                <a:gd name="T11" fmla="*/ 7 h 80"/>
                <a:gd name="T12" fmla="*/ 45 w 84"/>
                <a:gd name="T13" fmla="*/ 0 h 80"/>
                <a:gd name="T14" fmla="*/ 28 w 84"/>
                <a:gd name="T15" fmla="*/ 8 h 80"/>
                <a:gd name="T16" fmla="*/ 2 w 84"/>
                <a:gd name="T17" fmla="*/ 29 h 80"/>
                <a:gd name="T18" fmla="*/ 5 w 84"/>
                <a:gd name="T19" fmla="*/ 33 h 80"/>
                <a:gd name="T20" fmla="*/ 37 w 84"/>
                <a:gd name="T21" fmla="*/ 8 h 80"/>
                <a:gd name="T22" fmla="*/ 52 w 84"/>
                <a:gd name="T23" fmla="*/ 11 h 80"/>
                <a:gd name="T24" fmla="*/ 62 w 84"/>
                <a:gd name="T25" fmla="*/ 27 h 80"/>
                <a:gd name="T26" fmla="*/ 72 w 84"/>
                <a:gd name="T27" fmla="*/ 44 h 80"/>
                <a:gd name="T28" fmla="*/ 64 w 84"/>
                <a:gd name="T29" fmla="*/ 61 h 80"/>
                <a:gd name="T30" fmla="*/ 33 w 84"/>
                <a:gd name="T31" fmla="*/ 75 h 80"/>
                <a:gd name="T32" fmla="*/ 36 w 84"/>
                <a:gd name="T33" fmla="*/ 76 h 80"/>
                <a:gd name="T34" fmla="*/ 6 w 84"/>
                <a:gd name="T35" fmla="*/ 30 h 80"/>
                <a:gd name="T36" fmla="*/ 1 w 84"/>
                <a:gd name="T37" fmla="*/ 3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80">
                  <a:moveTo>
                    <a:pt x="1" y="31"/>
                  </a:moveTo>
                  <a:cubicBezTo>
                    <a:pt x="9" y="49"/>
                    <a:pt x="23" y="62"/>
                    <a:pt x="32" y="78"/>
                  </a:cubicBezTo>
                  <a:cubicBezTo>
                    <a:pt x="33" y="79"/>
                    <a:pt x="34" y="80"/>
                    <a:pt x="35" y="79"/>
                  </a:cubicBezTo>
                  <a:cubicBezTo>
                    <a:pt x="48" y="72"/>
                    <a:pt x="62" y="70"/>
                    <a:pt x="73" y="61"/>
                  </a:cubicBezTo>
                  <a:cubicBezTo>
                    <a:pt x="84" y="51"/>
                    <a:pt x="74" y="35"/>
                    <a:pt x="68" y="26"/>
                  </a:cubicBezTo>
                  <a:cubicBezTo>
                    <a:pt x="63" y="20"/>
                    <a:pt x="59" y="14"/>
                    <a:pt x="55" y="7"/>
                  </a:cubicBezTo>
                  <a:cubicBezTo>
                    <a:pt x="52" y="3"/>
                    <a:pt x="50" y="0"/>
                    <a:pt x="45" y="0"/>
                  </a:cubicBezTo>
                  <a:cubicBezTo>
                    <a:pt x="39" y="0"/>
                    <a:pt x="32" y="5"/>
                    <a:pt x="28" y="8"/>
                  </a:cubicBezTo>
                  <a:cubicBezTo>
                    <a:pt x="19" y="15"/>
                    <a:pt x="11" y="22"/>
                    <a:pt x="2" y="29"/>
                  </a:cubicBezTo>
                  <a:cubicBezTo>
                    <a:pt x="0" y="31"/>
                    <a:pt x="2" y="35"/>
                    <a:pt x="5" y="33"/>
                  </a:cubicBezTo>
                  <a:cubicBezTo>
                    <a:pt x="16" y="25"/>
                    <a:pt x="25" y="15"/>
                    <a:pt x="37" y="8"/>
                  </a:cubicBezTo>
                  <a:cubicBezTo>
                    <a:pt x="44" y="4"/>
                    <a:pt x="47" y="4"/>
                    <a:pt x="52" y="11"/>
                  </a:cubicBezTo>
                  <a:cubicBezTo>
                    <a:pt x="55" y="17"/>
                    <a:pt x="59" y="22"/>
                    <a:pt x="62" y="27"/>
                  </a:cubicBezTo>
                  <a:cubicBezTo>
                    <a:pt x="66" y="32"/>
                    <a:pt x="70" y="37"/>
                    <a:pt x="72" y="44"/>
                  </a:cubicBezTo>
                  <a:cubicBezTo>
                    <a:pt x="76" y="52"/>
                    <a:pt x="71" y="57"/>
                    <a:pt x="64" y="61"/>
                  </a:cubicBezTo>
                  <a:cubicBezTo>
                    <a:pt x="54" y="67"/>
                    <a:pt x="43" y="69"/>
                    <a:pt x="33" y="75"/>
                  </a:cubicBezTo>
                  <a:cubicBezTo>
                    <a:pt x="34" y="75"/>
                    <a:pt x="35" y="76"/>
                    <a:pt x="36" y="76"/>
                  </a:cubicBezTo>
                  <a:cubicBezTo>
                    <a:pt x="28" y="60"/>
                    <a:pt x="13" y="47"/>
                    <a:pt x="6" y="30"/>
                  </a:cubicBezTo>
                  <a:cubicBezTo>
                    <a:pt x="5" y="27"/>
                    <a:pt x="0" y="29"/>
                    <a:pt x="1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6" name="Freeform 412"/>
            <p:cNvSpPr/>
            <p:nvPr/>
          </p:nvSpPr>
          <p:spPr bwMode="auto">
            <a:xfrm>
              <a:off x="1512" y="2714"/>
              <a:ext cx="97" cy="69"/>
            </a:xfrm>
            <a:custGeom>
              <a:avLst/>
              <a:gdLst>
                <a:gd name="T0" fmla="*/ 5 w 41"/>
                <a:gd name="T1" fmla="*/ 27 h 29"/>
                <a:gd name="T2" fmla="*/ 39 w 41"/>
                <a:gd name="T3" fmla="*/ 6 h 29"/>
                <a:gd name="T4" fmla="*/ 36 w 41"/>
                <a:gd name="T5" fmla="*/ 2 h 29"/>
                <a:gd name="T6" fmla="*/ 3 w 41"/>
                <a:gd name="T7" fmla="*/ 23 h 29"/>
                <a:gd name="T8" fmla="*/ 5 w 41"/>
                <a:gd name="T9" fmla="*/ 2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29">
                  <a:moveTo>
                    <a:pt x="5" y="27"/>
                  </a:moveTo>
                  <a:cubicBezTo>
                    <a:pt x="17" y="22"/>
                    <a:pt x="28" y="13"/>
                    <a:pt x="39" y="6"/>
                  </a:cubicBezTo>
                  <a:cubicBezTo>
                    <a:pt x="41" y="4"/>
                    <a:pt x="39" y="0"/>
                    <a:pt x="36" y="2"/>
                  </a:cubicBezTo>
                  <a:cubicBezTo>
                    <a:pt x="25" y="9"/>
                    <a:pt x="15" y="18"/>
                    <a:pt x="3" y="23"/>
                  </a:cubicBezTo>
                  <a:cubicBezTo>
                    <a:pt x="0" y="25"/>
                    <a:pt x="2" y="29"/>
                    <a:pt x="5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Freeform 413"/>
            <p:cNvSpPr/>
            <p:nvPr/>
          </p:nvSpPr>
          <p:spPr bwMode="auto">
            <a:xfrm>
              <a:off x="1531" y="2749"/>
              <a:ext cx="92" cy="62"/>
            </a:xfrm>
            <a:custGeom>
              <a:avLst/>
              <a:gdLst>
                <a:gd name="T0" fmla="*/ 5 w 39"/>
                <a:gd name="T1" fmla="*/ 24 h 26"/>
                <a:gd name="T2" fmla="*/ 36 w 39"/>
                <a:gd name="T3" fmla="*/ 6 h 26"/>
                <a:gd name="T4" fmla="*/ 34 w 39"/>
                <a:gd name="T5" fmla="*/ 1 h 26"/>
                <a:gd name="T6" fmla="*/ 3 w 39"/>
                <a:gd name="T7" fmla="*/ 20 h 26"/>
                <a:gd name="T8" fmla="*/ 5 w 39"/>
                <a:gd name="T9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26">
                  <a:moveTo>
                    <a:pt x="5" y="24"/>
                  </a:moveTo>
                  <a:cubicBezTo>
                    <a:pt x="15" y="18"/>
                    <a:pt x="26" y="12"/>
                    <a:pt x="36" y="6"/>
                  </a:cubicBezTo>
                  <a:cubicBezTo>
                    <a:pt x="39" y="4"/>
                    <a:pt x="37" y="0"/>
                    <a:pt x="34" y="1"/>
                  </a:cubicBezTo>
                  <a:cubicBezTo>
                    <a:pt x="24" y="8"/>
                    <a:pt x="13" y="14"/>
                    <a:pt x="3" y="20"/>
                  </a:cubicBezTo>
                  <a:cubicBezTo>
                    <a:pt x="0" y="22"/>
                    <a:pt x="2" y="26"/>
                    <a:pt x="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8" name="Freeform 414"/>
            <p:cNvSpPr/>
            <p:nvPr/>
          </p:nvSpPr>
          <p:spPr bwMode="auto">
            <a:xfrm>
              <a:off x="1566" y="2799"/>
              <a:ext cx="74" cy="52"/>
            </a:xfrm>
            <a:custGeom>
              <a:avLst/>
              <a:gdLst>
                <a:gd name="T0" fmla="*/ 3 w 31"/>
                <a:gd name="T1" fmla="*/ 22 h 22"/>
                <a:gd name="T2" fmla="*/ 29 w 31"/>
                <a:gd name="T3" fmla="*/ 5 h 22"/>
                <a:gd name="T4" fmla="*/ 26 w 31"/>
                <a:gd name="T5" fmla="*/ 2 h 22"/>
                <a:gd name="T6" fmla="*/ 3 w 31"/>
                <a:gd name="T7" fmla="*/ 17 h 22"/>
                <a:gd name="T8" fmla="*/ 3 w 31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2">
                  <a:moveTo>
                    <a:pt x="3" y="22"/>
                  </a:moveTo>
                  <a:cubicBezTo>
                    <a:pt x="14" y="20"/>
                    <a:pt x="22" y="13"/>
                    <a:pt x="29" y="5"/>
                  </a:cubicBezTo>
                  <a:cubicBezTo>
                    <a:pt x="31" y="3"/>
                    <a:pt x="28" y="0"/>
                    <a:pt x="26" y="2"/>
                  </a:cubicBezTo>
                  <a:cubicBezTo>
                    <a:pt x="20" y="9"/>
                    <a:pt x="12" y="16"/>
                    <a:pt x="3" y="17"/>
                  </a:cubicBezTo>
                  <a:cubicBezTo>
                    <a:pt x="0" y="18"/>
                    <a:pt x="0" y="22"/>
                    <a:pt x="3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9" name="Freeform 415"/>
            <p:cNvSpPr/>
            <p:nvPr/>
          </p:nvSpPr>
          <p:spPr bwMode="auto">
            <a:xfrm>
              <a:off x="1573" y="2512"/>
              <a:ext cx="83" cy="59"/>
            </a:xfrm>
            <a:custGeom>
              <a:avLst/>
              <a:gdLst>
                <a:gd name="T0" fmla="*/ 4 w 35"/>
                <a:gd name="T1" fmla="*/ 24 h 25"/>
                <a:gd name="T2" fmla="*/ 33 w 35"/>
                <a:gd name="T3" fmla="*/ 6 h 25"/>
                <a:gd name="T4" fmla="*/ 31 w 35"/>
                <a:gd name="T5" fmla="*/ 2 h 25"/>
                <a:gd name="T6" fmla="*/ 3 w 35"/>
                <a:gd name="T7" fmla="*/ 19 h 25"/>
                <a:gd name="T8" fmla="*/ 4 w 35"/>
                <a:gd name="T9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4" y="24"/>
                  </a:moveTo>
                  <a:cubicBezTo>
                    <a:pt x="15" y="20"/>
                    <a:pt x="24" y="13"/>
                    <a:pt x="33" y="6"/>
                  </a:cubicBezTo>
                  <a:cubicBezTo>
                    <a:pt x="35" y="4"/>
                    <a:pt x="33" y="0"/>
                    <a:pt x="31" y="2"/>
                  </a:cubicBezTo>
                  <a:cubicBezTo>
                    <a:pt x="22" y="8"/>
                    <a:pt x="13" y="15"/>
                    <a:pt x="3" y="19"/>
                  </a:cubicBezTo>
                  <a:cubicBezTo>
                    <a:pt x="0" y="20"/>
                    <a:pt x="1" y="25"/>
                    <a:pt x="4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0" name="Freeform 416"/>
            <p:cNvSpPr/>
            <p:nvPr/>
          </p:nvSpPr>
          <p:spPr bwMode="auto">
            <a:xfrm>
              <a:off x="1611" y="2541"/>
              <a:ext cx="88" cy="66"/>
            </a:xfrm>
            <a:custGeom>
              <a:avLst/>
              <a:gdLst>
                <a:gd name="T0" fmla="*/ 5 w 37"/>
                <a:gd name="T1" fmla="*/ 26 h 28"/>
                <a:gd name="T2" fmla="*/ 35 w 37"/>
                <a:gd name="T3" fmla="*/ 5 h 28"/>
                <a:gd name="T4" fmla="*/ 31 w 37"/>
                <a:gd name="T5" fmla="*/ 2 h 28"/>
                <a:gd name="T6" fmla="*/ 3 w 37"/>
                <a:gd name="T7" fmla="*/ 22 h 28"/>
                <a:gd name="T8" fmla="*/ 5 w 37"/>
                <a:gd name="T9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8">
                  <a:moveTo>
                    <a:pt x="5" y="26"/>
                  </a:moveTo>
                  <a:cubicBezTo>
                    <a:pt x="15" y="19"/>
                    <a:pt x="26" y="14"/>
                    <a:pt x="35" y="5"/>
                  </a:cubicBezTo>
                  <a:cubicBezTo>
                    <a:pt x="37" y="3"/>
                    <a:pt x="33" y="0"/>
                    <a:pt x="31" y="2"/>
                  </a:cubicBezTo>
                  <a:cubicBezTo>
                    <a:pt x="23" y="10"/>
                    <a:pt x="12" y="15"/>
                    <a:pt x="3" y="22"/>
                  </a:cubicBezTo>
                  <a:cubicBezTo>
                    <a:pt x="0" y="24"/>
                    <a:pt x="2" y="28"/>
                    <a:pt x="5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1" name="Freeform 417"/>
            <p:cNvSpPr/>
            <p:nvPr/>
          </p:nvSpPr>
          <p:spPr bwMode="auto">
            <a:xfrm>
              <a:off x="1635" y="2586"/>
              <a:ext cx="71" cy="52"/>
            </a:xfrm>
            <a:custGeom>
              <a:avLst/>
              <a:gdLst>
                <a:gd name="T0" fmla="*/ 5 w 30"/>
                <a:gd name="T1" fmla="*/ 21 h 22"/>
                <a:gd name="T2" fmla="*/ 28 w 30"/>
                <a:gd name="T3" fmla="*/ 5 h 22"/>
                <a:gd name="T4" fmla="*/ 24 w 30"/>
                <a:gd name="T5" fmla="*/ 2 h 22"/>
                <a:gd name="T6" fmla="*/ 3 w 30"/>
                <a:gd name="T7" fmla="*/ 16 h 22"/>
                <a:gd name="T8" fmla="*/ 5 w 30"/>
                <a:gd name="T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2">
                  <a:moveTo>
                    <a:pt x="5" y="21"/>
                  </a:moveTo>
                  <a:cubicBezTo>
                    <a:pt x="14" y="17"/>
                    <a:pt x="21" y="12"/>
                    <a:pt x="28" y="5"/>
                  </a:cubicBezTo>
                  <a:cubicBezTo>
                    <a:pt x="30" y="3"/>
                    <a:pt x="27" y="0"/>
                    <a:pt x="24" y="2"/>
                  </a:cubicBezTo>
                  <a:cubicBezTo>
                    <a:pt x="18" y="9"/>
                    <a:pt x="11" y="13"/>
                    <a:pt x="3" y="16"/>
                  </a:cubicBezTo>
                  <a:cubicBezTo>
                    <a:pt x="0" y="18"/>
                    <a:pt x="2" y="22"/>
                    <a:pt x="5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418"/>
            <p:cNvSpPr/>
            <p:nvPr/>
          </p:nvSpPr>
          <p:spPr bwMode="auto">
            <a:xfrm>
              <a:off x="1476" y="2555"/>
              <a:ext cx="50" cy="194"/>
            </a:xfrm>
            <a:custGeom>
              <a:avLst/>
              <a:gdLst>
                <a:gd name="T0" fmla="*/ 15 w 21"/>
                <a:gd name="T1" fmla="*/ 3 h 82"/>
                <a:gd name="T2" fmla="*/ 0 w 21"/>
                <a:gd name="T3" fmla="*/ 78 h 82"/>
                <a:gd name="T4" fmla="*/ 5 w 21"/>
                <a:gd name="T5" fmla="*/ 79 h 82"/>
                <a:gd name="T6" fmla="*/ 19 w 21"/>
                <a:gd name="T7" fmla="*/ 4 h 82"/>
                <a:gd name="T8" fmla="*/ 15 w 21"/>
                <a:gd name="T9" fmla="*/ 3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82">
                  <a:moveTo>
                    <a:pt x="15" y="3"/>
                  </a:moveTo>
                  <a:cubicBezTo>
                    <a:pt x="6" y="27"/>
                    <a:pt x="6" y="53"/>
                    <a:pt x="0" y="78"/>
                  </a:cubicBezTo>
                  <a:cubicBezTo>
                    <a:pt x="0" y="81"/>
                    <a:pt x="4" y="82"/>
                    <a:pt x="5" y="79"/>
                  </a:cubicBezTo>
                  <a:cubicBezTo>
                    <a:pt x="11" y="55"/>
                    <a:pt x="11" y="28"/>
                    <a:pt x="19" y="4"/>
                  </a:cubicBezTo>
                  <a:cubicBezTo>
                    <a:pt x="21" y="1"/>
                    <a:pt x="16" y="0"/>
                    <a:pt x="1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3" name="Freeform 419"/>
            <p:cNvSpPr/>
            <p:nvPr/>
          </p:nvSpPr>
          <p:spPr bwMode="auto">
            <a:xfrm>
              <a:off x="1401" y="2619"/>
              <a:ext cx="198" cy="50"/>
            </a:xfrm>
            <a:custGeom>
              <a:avLst/>
              <a:gdLst>
                <a:gd name="T0" fmla="*/ 2 w 84"/>
                <a:gd name="T1" fmla="*/ 5 h 21"/>
                <a:gd name="T2" fmla="*/ 42 w 84"/>
                <a:gd name="T3" fmla="*/ 12 h 21"/>
                <a:gd name="T4" fmla="*/ 66 w 84"/>
                <a:gd name="T5" fmla="*/ 15 h 21"/>
                <a:gd name="T6" fmla="*/ 79 w 84"/>
                <a:gd name="T7" fmla="*/ 18 h 21"/>
                <a:gd name="T8" fmla="*/ 83 w 84"/>
                <a:gd name="T9" fmla="*/ 16 h 21"/>
                <a:gd name="T10" fmla="*/ 74 w 84"/>
                <a:gd name="T11" fmla="*/ 12 h 21"/>
                <a:gd name="T12" fmla="*/ 50 w 84"/>
                <a:gd name="T13" fmla="*/ 8 h 21"/>
                <a:gd name="T14" fmla="*/ 4 w 84"/>
                <a:gd name="T15" fmla="*/ 1 h 21"/>
                <a:gd name="T16" fmla="*/ 2 w 84"/>
                <a:gd name="T17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" h="21">
                  <a:moveTo>
                    <a:pt x="2" y="5"/>
                  </a:moveTo>
                  <a:cubicBezTo>
                    <a:pt x="15" y="9"/>
                    <a:pt x="29" y="10"/>
                    <a:pt x="42" y="12"/>
                  </a:cubicBezTo>
                  <a:cubicBezTo>
                    <a:pt x="50" y="13"/>
                    <a:pt x="58" y="14"/>
                    <a:pt x="66" y="15"/>
                  </a:cubicBezTo>
                  <a:cubicBezTo>
                    <a:pt x="68" y="16"/>
                    <a:pt x="78" y="17"/>
                    <a:pt x="79" y="18"/>
                  </a:cubicBezTo>
                  <a:cubicBezTo>
                    <a:pt x="80" y="21"/>
                    <a:pt x="84" y="18"/>
                    <a:pt x="83" y="16"/>
                  </a:cubicBezTo>
                  <a:cubicBezTo>
                    <a:pt x="81" y="13"/>
                    <a:pt x="77" y="13"/>
                    <a:pt x="74" y="12"/>
                  </a:cubicBezTo>
                  <a:cubicBezTo>
                    <a:pt x="66" y="10"/>
                    <a:pt x="58" y="9"/>
                    <a:pt x="50" y="8"/>
                  </a:cubicBezTo>
                  <a:cubicBezTo>
                    <a:pt x="34" y="6"/>
                    <a:pt x="19" y="5"/>
                    <a:pt x="4" y="1"/>
                  </a:cubicBezTo>
                  <a:cubicBezTo>
                    <a:pt x="1" y="0"/>
                    <a:pt x="0" y="5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4" name="Freeform 420"/>
            <p:cNvSpPr/>
            <p:nvPr/>
          </p:nvSpPr>
          <p:spPr bwMode="auto">
            <a:xfrm>
              <a:off x="1713" y="2628"/>
              <a:ext cx="33" cy="183"/>
            </a:xfrm>
            <a:custGeom>
              <a:avLst/>
              <a:gdLst>
                <a:gd name="T0" fmla="*/ 3 w 14"/>
                <a:gd name="T1" fmla="*/ 3 h 77"/>
                <a:gd name="T2" fmla="*/ 1 w 14"/>
                <a:gd name="T3" fmla="*/ 73 h 77"/>
                <a:gd name="T4" fmla="*/ 5 w 14"/>
                <a:gd name="T5" fmla="*/ 74 h 77"/>
                <a:gd name="T6" fmla="*/ 8 w 14"/>
                <a:gd name="T7" fmla="*/ 3 h 77"/>
                <a:gd name="T8" fmla="*/ 3 w 14"/>
                <a:gd name="T9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7">
                  <a:moveTo>
                    <a:pt x="3" y="3"/>
                  </a:moveTo>
                  <a:cubicBezTo>
                    <a:pt x="2" y="26"/>
                    <a:pt x="9" y="51"/>
                    <a:pt x="1" y="73"/>
                  </a:cubicBezTo>
                  <a:cubicBezTo>
                    <a:pt x="0" y="76"/>
                    <a:pt x="4" y="77"/>
                    <a:pt x="5" y="74"/>
                  </a:cubicBezTo>
                  <a:cubicBezTo>
                    <a:pt x="14" y="52"/>
                    <a:pt x="6" y="26"/>
                    <a:pt x="8" y="3"/>
                  </a:cubicBezTo>
                  <a:cubicBezTo>
                    <a:pt x="8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5" name="Freeform 421"/>
            <p:cNvSpPr/>
            <p:nvPr/>
          </p:nvSpPr>
          <p:spPr bwMode="auto">
            <a:xfrm>
              <a:off x="1642" y="2685"/>
              <a:ext cx="163" cy="64"/>
            </a:xfrm>
            <a:custGeom>
              <a:avLst/>
              <a:gdLst>
                <a:gd name="T0" fmla="*/ 3 w 69"/>
                <a:gd name="T1" fmla="*/ 6 h 27"/>
                <a:gd name="T2" fmla="*/ 64 w 69"/>
                <a:gd name="T3" fmla="*/ 26 h 27"/>
                <a:gd name="T4" fmla="*/ 67 w 69"/>
                <a:gd name="T5" fmla="*/ 26 h 27"/>
                <a:gd name="T6" fmla="*/ 67 w 69"/>
                <a:gd name="T7" fmla="*/ 26 h 27"/>
                <a:gd name="T8" fmla="*/ 67 w 69"/>
                <a:gd name="T9" fmla="*/ 22 h 27"/>
                <a:gd name="T10" fmla="*/ 64 w 69"/>
                <a:gd name="T11" fmla="*/ 20 h 27"/>
                <a:gd name="T12" fmla="*/ 61 w 69"/>
                <a:gd name="T13" fmla="*/ 24 h 27"/>
                <a:gd name="T14" fmla="*/ 65 w 69"/>
                <a:gd name="T15" fmla="*/ 26 h 27"/>
                <a:gd name="T16" fmla="*/ 65 w 69"/>
                <a:gd name="T17" fmla="*/ 22 h 27"/>
                <a:gd name="T18" fmla="*/ 55 w 69"/>
                <a:gd name="T19" fmla="*/ 14 h 27"/>
                <a:gd name="T20" fmla="*/ 40 w 69"/>
                <a:gd name="T21" fmla="*/ 9 h 27"/>
                <a:gd name="T22" fmla="*/ 4 w 69"/>
                <a:gd name="T23" fmla="*/ 1 h 27"/>
                <a:gd name="T24" fmla="*/ 3 w 69"/>
                <a:gd name="T25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9" h="27">
                  <a:moveTo>
                    <a:pt x="3" y="6"/>
                  </a:moveTo>
                  <a:cubicBezTo>
                    <a:pt x="23" y="11"/>
                    <a:pt x="47" y="12"/>
                    <a:pt x="64" y="26"/>
                  </a:cubicBezTo>
                  <a:cubicBezTo>
                    <a:pt x="65" y="27"/>
                    <a:pt x="66" y="27"/>
                    <a:pt x="67" y="26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69" y="25"/>
                    <a:pt x="69" y="23"/>
                    <a:pt x="67" y="22"/>
                  </a:cubicBezTo>
                  <a:cubicBezTo>
                    <a:pt x="66" y="21"/>
                    <a:pt x="65" y="21"/>
                    <a:pt x="64" y="20"/>
                  </a:cubicBezTo>
                  <a:cubicBezTo>
                    <a:pt x="61" y="18"/>
                    <a:pt x="59" y="22"/>
                    <a:pt x="61" y="24"/>
                  </a:cubicBezTo>
                  <a:cubicBezTo>
                    <a:pt x="62" y="25"/>
                    <a:pt x="64" y="25"/>
                    <a:pt x="65" y="26"/>
                  </a:cubicBezTo>
                  <a:cubicBezTo>
                    <a:pt x="65" y="25"/>
                    <a:pt x="65" y="23"/>
                    <a:pt x="65" y="22"/>
                  </a:cubicBezTo>
                  <a:cubicBezTo>
                    <a:pt x="67" y="21"/>
                    <a:pt x="56" y="15"/>
                    <a:pt x="55" y="14"/>
                  </a:cubicBezTo>
                  <a:cubicBezTo>
                    <a:pt x="50" y="12"/>
                    <a:pt x="45" y="11"/>
                    <a:pt x="40" y="9"/>
                  </a:cubicBezTo>
                  <a:cubicBezTo>
                    <a:pt x="28" y="6"/>
                    <a:pt x="16" y="4"/>
                    <a:pt x="4" y="1"/>
                  </a:cubicBezTo>
                  <a:cubicBezTo>
                    <a:pt x="1" y="0"/>
                    <a:pt x="0" y="5"/>
                    <a:pt x="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7" name="Freeform 423"/>
            <p:cNvSpPr/>
            <p:nvPr/>
          </p:nvSpPr>
          <p:spPr bwMode="auto">
            <a:xfrm>
              <a:off x="603" y="2396"/>
              <a:ext cx="880" cy="939"/>
            </a:xfrm>
            <a:custGeom>
              <a:avLst/>
              <a:gdLst>
                <a:gd name="T0" fmla="*/ 188 w 372"/>
                <a:gd name="T1" fmla="*/ 2 h 396"/>
                <a:gd name="T2" fmla="*/ 136 w 372"/>
                <a:gd name="T3" fmla="*/ 14 h 396"/>
                <a:gd name="T4" fmla="*/ 112 w 372"/>
                <a:gd name="T5" fmla="*/ 26 h 396"/>
                <a:gd name="T6" fmla="*/ 57 w 372"/>
                <a:gd name="T7" fmla="*/ 55 h 396"/>
                <a:gd name="T8" fmla="*/ 1 w 372"/>
                <a:gd name="T9" fmla="*/ 96 h 396"/>
                <a:gd name="T10" fmla="*/ 0 w 372"/>
                <a:gd name="T11" fmla="*/ 99 h 396"/>
                <a:gd name="T12" fmla="*/ 93 w 372"/>
                <a:gd name="T13" fmla="*/ 238 h 396"/>
                <a:gd name="T14" fmla="*/ 171 w 372"/>
                <a:gd name="T15" fmla="*/ 394 h 396"/>
                <a:gd name="T16" fmla="*/ 175 w 372"/>
                <a:gd name="T17" fmla="*/ 394 h 396"/>
                <a:gd name="T18" fmla="*/ 259 w 372"/>
                <a:gd name="T19" fmla="*/ 318 h 396"/>
                <a:gd name="T20" fmla="*/ 369 w 372"/>
                <a:gd name="T21" fmla="*/ 287 h 396"/>
                <a:gd name="T22" fmla="*/ 372 w 372"/>
                <a:gd name="T23" fmla="*/ 284 h 396"/>
                <a:gd name="T24" fmla="*/ 190 w 372"/>
                <a:gd name="T25" fmla="*/ 3 h 396"/>
                <a:gd name="T26" fmla="*/ 187 w 372"/>
                <a:gd name="T27" fmla="*/ 6 h 396"/>
                <a:gd name="T28" fmla="*/ 367 w 372"/>
                <a:gd name="T29" fmla="*/ 286 h 396"/>
                <a:gd name="T30" fmla="*/ 369 w 372"/>
                <a:gd name="T31" fmla="*/ 283 h 396"/>
                <a:gd name="T32" fmla="*/ 259 w 372"/>
                <a:gd name="T33" fmla="*/ 312 h 396"/>
                <a:gd name="T34" fmla="*/ 171 w 372"/>
                <a:gd name="T35" fmla="*/ 392 h 396"/>
                <a:gd name="T36" fmla="*/ 175 w 372"/>
                <a:gd name="T37" fmla="*/ 392 h 396"/>
                <a:gd name="T38" fmla="*/ 104 w 372"/>
                <a:gd name="T39" fmla="*/ 248 h 396"/>
                <a:gd name="T40" fmla="*/ 20 w 372"/>
                <a:gd name="T41" fmla="*/ 120 h 396"/>
                <a:gd name="T42" fmla="*/ 10 w 372"/>
                <a:gd name="T43" fmla="*/ 105 h 396"/>
                <a:gd name="T44" fmla="*/ 12 w 372"/>
                <a:gd name="T45" fmla="*/ 93 h 396"/>
                <a:gd name="T46" fmla="*/ 45 w 372"/>
                <a:gd name="T47" fmla="*/ 68 h 396"/>
                <a:gd name="T48" fmla="*/ 109 w 372"/>
                <a:gd name="T49" fmla="*/ 33 h 396"/>
                <a:gd name="T50" fmla="*/ 133 w 372"/>
                <a:gd name="T51" fmla="*/ 20 h 396"/>
                <a:gd name="T52" fmla="*/ 189 w 372"/>
                <a:gd name="T53" fmla="*/ 7 h 396"/>
                <a:gd name="T54" fmla="*/ 188 w 372"/>
                <a:gd name="T55" fmla="*/ 2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72" h="396">
                  <a:moveTo>
                    <a:pt x="188" y="2"/>
                  </a:moveTo>
                  <a:cubicBezTo>
                    <a:pt x="170" y="5"/>
                    <a:pt x="153" y="8"/>
                    <a:pt x="136" y="14"/>
                  </a:cubicBezTo>
                  <a:cubicBezTo>
                    <a:pt x="127" y="18"/>
                    <a:pt x="120" y="22"/>
                    <a:pt x="112" y="26"/>
                  </a:cubicBezTo>
                  <a:cubicBezTo>
                    <a:pt x="93" y="36"/>
                    <a:pt x="75" y="44"/>
                    <a:pt x="57" y="55"/>
                  </a:cubicBezTo>
                  <a:cubicBezTo>
                    <a:pt x="37" y="67"/>
                    <a:pt x="18" y="81"/>
                    <a:pt x="1" y="96"/>
                  </a:cubicBezTo>
                  <a:cubicBezTo>
                    <a:pt x="0" y="97"/>
                    <a:pt x="0" y="98"/>
                    <a:pt x="0" y="99"/>
                  </a:cubicBezTo>
                  <a:cubicBezTo>
                    <a:pt x="31" y="146"/>
                    <a:pt x="65" y="190"/>
                    <a:pt x="93" y="238"/>
                  </a:cubicBezTo>
                  <a:cubicBezTo>
                    <a:pt x="122" y="289"/>
                    <a:pt x="146" y="342"/>
                    <a:pt x="171" y="394"/>
                  </a:cubicBezTo>
                  <a:cubicBezTo>
                    <a:pt x="172" y="396"/>
                    <a:pt x="174" y="396"/>
                    <a:pt x="175" y="394"/>
                  </a:cubicBezTo>
                  <a:cubicBezTo>
                    <a:pt x="194" y="361"/>
                    <a:pt x="226" y="337"/>
                    <a:pt x="259" y="318"/>
                  </a:cubicBezTo>
                  <a:cubicBezTo>
                    <a:pt x="292" y="299"/>
                    <a:pt x="331" y="284"/>
                    <a:pt x="369" y="287"/>
                  </a:cubicBezTo>
                  <a:cubicBezTo>
                    <a:pt x="371" y="287"/>
                    <a:pt x="372" y="286"/>
                    <a:pt x="372" y="284"/>
                  </a:cubicBezTo>
                  <a:cubicBezTo>
                    <a:pt x="340" y="176"/>
                    <a:pt x="260" y="88"/>
                    <a:pt x="190" y="3"/>
                  </a:cubicBezTo>
                  <a:cubicBezTo>
                    <a:pt x="188" y="0"/>
                    <a:pt x="185" y="4"/>
                    <a:pt x="187" y="6"/>
                  </a:cubicBezTo>
                  <a:cubicBezTo>
                    <a:pt x="256" y="91"/>
                    <a:pt x="336" y="178"/>
                    <a:pt x="367" y="286"/>
                  </a:cubicBezTo>
                  <a:cubicBezTo>
                    <a:pt x="368" y="285"/>
                    <a:pt x="369" y="284"/>
                    <a:pt x="369" y="283"/>
                  </a:cubicBezTo>
                  <a:cubicBezTo>
                    <a:pt x="331" y="280"/>
                    <a:pt x="292" y="294"/>
                    <a:pt x="259" y="312"/>
                  </a:cubicBezTo>
                  <a:cubicBezTo>
                    <a:pt x="224" y="331"/>
                    <a:pt x="191" y="358"/>
                    <a:pt x="171" y="392"/>
                  </a:cubicBezTo>
                  <a:cubicBezTo>
                    <a:pt x="172" y="392"/>
                    <a:pt x="174" y="392"/>
                    <a:pt x="175" y="392"/>
                  </a:cubicBezTo>
                  <a:cubicBezTo>
                    <a:pt x="152" y="344"/>
                    <a:pt x="129" y="295"/>
                    <a:pt x="104" y="248"/>
                  </a:cubicBezTo>
                  <a:cubicBezTo>
                    <a:pt x="79" y="204"/>
                    <a:pt x="49" y="162"/>
                    <a:pt x="20" y="120"/>
                  </a:cubicBezTo>
                  <a:cubicBezTo>
                    <a:pt x="17" y="115"/>
                    <a:pt x="14" y="110"/>
                    <a:pt x="10" y="105"/>
                  </a:cubicBezTo>
                  <a:cubicBezTo>
                    <a:pt x="6" y="99"/>
                    <a:pt x="6" y="98"/>
                    <a:pt x="12" y="93"/>
                  </a:cubicBezTo>
                  <a:cubicBezTo>
                    <a:pt x="22" y="84"/>
                    <a:pt x="33" y="76"/>
                    <a:pt x="45" y="68"/>
                  </a:cubicBezTo>
                  <a:cubicBezTo>
                    <a:pt x="65" y="54"/>
                    <a:pt x="87" y="43"/>
                    <a:pt x="109" y="33"/>
                  </a:cubicBezTo>
                  <a:cubicBezTo>
                    <a:pt x="118" y="29"/>
                    <a:pt x="125" y="24"/>
                    <a:pt x="133" y="20"/>
                  </a:cubicBezTo>
                  <a:cubicBezTo>
                    <a:pt x="151" y="13"/>
                    <a:pt x="170" y="10"/>
                    <a:pt x="189" y="7"/>
                  </a:cubicBezTo>
                  <a:cubicBezTo>
                    <a:pt x="192" y="6"/>
                    <a:pt x="191" y="2"/>
                    <a:pt x="18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8" name="Freeform 424"/>
            <p:cNvSpPr/>
            <p:nvPr/>
          </p:nvSpPr>
          <p:spPr bwMode="auto">
            <a:xfrm>
              <a:off x="750" y="2467"/>
              <a:ext cx="404" cy="353"/>
            </a:xfrm>
            <a:custGeom>
              <a:avLst/>
              <a:gdLst>
                <a:gd name="T0" fmla="*/ 2 w 171"/>
                <a:gd name="T1" fmla="*/ 84 h 149"/>
                <a:gd name="T2" fmla="*/ 65 w 171"/>
                <a:gd name="T3" fmla="*/ 135 h 149"/>
                <a:gd name="T4" fmla="*/ 106 w 171"/>
                <a:gd name="T5" fmla="*/ 102 h 149"/>
                <a:gd name="T6" fmla="*/ 169 w 171"/>
                <a:gd name="T7" fmla="*/ 69 h 149"/>
                <a:gd name="T8" fmla="*/ 170 w 171"/>
                <a:gd name="T9" fmla="*/ 65 h 149"/>
                <a:gd name="T10" fmla="*/ 148 w 171"/>
                <a:gd name="T11" fmla="*/ 27 h 149"/>
                <a:gd name="T12" fmla="*/ 134 w 171"/>
                <a:gd name="T13" fmla="*/ 7 h 149"/>
                <a:gd name="T14" fmla="*/ 98 w 171"/>
                <a:gd name="T15" fmla="*/ 14 h 149"/>
                <a:gd name="T16" fmla="*/ 43 w 171"/>
                <a:gd name="T17" fmla="*/ 40 h 149"/>
                <a:gd name="T18" fmla="*/ 2 w 171"/>
                <a:gd name="T19" fmla="*/ 77 h 149"/>
                <a:gd name="T20" fmla="*/ 6 w 171"/>
                <a:gd name="T21" fmla="*/ 79 h 149"/>
                <a:gd name="T22" fmla="*/ 43 w 171"/>
                <a:gd name="T23" fmla="*/ 45 h 149"/>
                <a:gd name="T24" fmla="*/ 92 w 171"/>
                <a:gd name="T25" fmla="*/ 21 h 149"/>
                <a:gd name="T26" fmla="*/ 133 w 171"/>
                <a:gd name="T27" fmla="*/ 13 h 149"/>
                <a:gd name="T28" fmla="*/ 167 w 171"/>
                <a:gd name="T29" fmla="*/ 68 h 149"/>
                <a:gd name="T30" fmla="*/ 167 w 171"/>
                <a:gd name="T31" fmla="*/ 65 h 149"/>
                <a:gd name="T32" fmla="*/ 138 w 171"/>
                <a:gd name="T33" fmla="*/ 79 h 149"/>
                <a:gd name="T34" fmla="*/ 112 w 171"/>
                <a:gd name="T35" fmla="*/ 92 h 149"/>
                <a:gd name="T36" fmla="*/ 74 w 171"/>
                <a:gd name="T37" fmla="*/ 123 h 149"/>
                <a:gd name="T38" fmla="*/ 56 w 171"/>
                <a:gd name="T39" fmla="*/ 133 h 149"/>
                <a:gd name="T40" fmla="*/ 34 w 171"/>
                <a:gd name="T41" fmla="*/ 123 h 149"/>
                <a:gd name="T42" fmla="*/ 6 w 171"/>
                <a:gd name="T43" fmla="*/ 82 h 149"/>
                <a:gd name="T44" fmla="*/ 2 w 171"/>
                <a:gd name="T45" fmla="*/ 84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49">
                  <a:moveTo>
                    <a:pt x="2" y="84"/>
                  </a:moveTo>
                  <a:cubicBezTo>
                    <a:pt x="14" y="106"/>
                    <a:pt x="34" y="149"/>
                    <a:pt x="65" y="135"/>
                  </a:cubicBezTo>
                  <a:cubicBezTo>
                    <a:pt x="80" y="127"/>
                    <a:pt x="93" y="113"/>
                    <a:pt x="106" y="102"/>
                  </a:cubicBezTo>
                  <a:cubicBezTo>
                    <a:pt x="125" y="87"/>
                    <a:pt x="148" y="80"/>
                    <a:pt x="169" y="69"/>
                  </a:cubicBezTo>
                  <a:cubicBezTo>
                    <a:pt x="171" y="68"/>
                    <a:pt x="171" y="66"/>
                    <a:pt x="170" y="65"/>
                  </a:cubicBezTo>
                  <a:cubicBezTo>
                    <a:pt x="160" y="54"/>
                    <a:pt x="155" y="40"/>
                    <a:pt x="148" y="27"/>
                  </a:cubicBezTo>
                  <a:cubicBezTo>
                    <a:pt x="145" y="20"/>
                    <a:pt x="140" y="11"/>
                    <a:pt x="134" y="7"/>
                  </a:cubicBezTo>
                  <a:cubicBezTo>
                    <a:pt x="123" y="0"/>
                    <a:pt x="108" y="9"/>
                    <a:pt x="98" y="14"/>
                  </a:cubicBezTo>
                  <a:cubicBezTo>
                    <a:pt x="79" y="22"/>
                    <a:pt x="60" y="30"/>
                    <a:pt x="43" y="40"/>
                  </a:cubicBezTo>
                  <a:cubicBezTo>
                    <a:pt x="27" y="49"/>
                    <a:pt x="10" y="60"/>
                    <a:pt x="2" y="77"/>
                  </a:cubicBezTo>
                  <a:cubicBezTo>
                    <a:pt x="0" y="80"/>
                    <a:pt x="4" y="82"/>
                    <a:pt x="6" y="79"/>
                  </a:cubicBezTo>
                  <a:cubicBezTo>
                    <a:pt x="13" y="64"/>
                    <a:pt x="28" y="54"/>
                    <a:pt x="43" y="45"/>
                  </a:cubicBezTo>
                  <a:cubicBezTo>
                    <a:pt x="58" y="36"/>
                    <a:pt x="75" y="28"/>
                    <a:pt x="92" y="21"/>
                  </a:cubicBezTo>
                  <a:cubicBezTo>
                    <a:pt x="102" y="17"/>
                    <a:pt x="123" y="3"/>
                    <a:pt x="133" y="13"/>
                  </a:cubicBezTo>
                  <a:cubicBezTo>
                    <a:pt x="149" y="28"/>
                    <a:pt x="153" y="52"/>
                    <a:pt x="167" y="68"/>
                  </a:cubicBezTo>
                  <a:cubicBezTo>
                    <a:pt x="167" y="67"/>
                    <a:pt x="167" y="66"/>
                    <a:pt x="167" y="65"/>
                  </a:cubicBezTo>
                  <a:cubicBezTo>
                    <a:pt x="157" y="70"/>
                    <a:pt x="148" y="75"/>
                    <a:pt x="138" y="79"/>
                  </a:cubicBezTo>
                  <a:cubicBezTo>
                    <a:pt x="129" y="83"/>
                    <a:pt x="120" y="86"/>
                    <a:pt x="112" y="92"/>
                  </a:cubicBezTo>
                  <a:cubicBezTo>
                    <a:pt x="99" y="101"/>
                    <a:pt x="87" y="113"/>
                    <a:pt x="74" y="123"/>
                  </a:cubicBezTo>
                  <a:cubicBezTo>
                    <a:pt x="68" y="127"/>
                    <a:pt x="62" y="131"/>
                    <a:pt x="56" y="133"/>
                  </a:cubicBezTo>
                  <a:cubicBezTo>
                    <a:pt x="47" y="136"/>
                    <a:pt x="39" y="129"/>
                    <a:pt x="34" y="123"/>
                  </a:cubicBezTo>
                  <a:cubicBezTo>
                    <a:pt x="22" y="112"/>
                    <a:pt x="14" y="96"/>
                    <a:pt x="6" y="82"/>
                  </a:cubicBezTo>
                  <a:cubicBezTo>
                    <a:pt x="5" y="79"/>
                    <a:pt x="1" y="82"/>
                    <a:pt x="2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9" name="Freeform 425"/>
            <p:cNvSpPr/>
            <p:nvPr/>
          </p:nvSpPr>
          <p:spPr bwMode="auto">
            <a:xfrm>
              <a:off x="757" y="2495"/>
              <a:ext cx="355" cy="283"/>
            </a:xfrm>
            <a:custGeom>
              <a:avLst/>
              <a:gdLst>
                <a:gd name="T0" fmla="*/ 23 w 150"/>
                <a:gd name="T1" fmla="*/ 105 h 119"/>
                <a:gd name="T2" fmla="*/ 20 w 150"/>
                <a:gd name="T3" fmla="*/ 51 h 119"/>
                <a:gd name="T4" fmla="*/ 42 w 150"/>
                <a:gd name="T5" fmla="*/ 117 h 119"/>
                <a:gd name="T6" fmla="*/ 25 w 150"/>
                <a:gd name="T7" fmla="*/ 46 h 119"/>
                <a:gd name="T8" fmla="*/ 69 w 150"/>
                <a:gd name="T9" fmla="*/ 107 h 119"/>
                <a:gd name="T10" fmla="*/ 40 w 150"/>
                <a:gd name="T11" fmla="*/ 33 h 119"/>
                <a:gd name="T12" fmla="*/ 82 w 150"/>
                <a:gd name="T13" fmla="*/ 91 h 119"/>
                <a:gd name="T14" fmla="*/ 56 w 150"/>
                <a:gd name="T15" fmla="*/ 30 h 119"/>
                <a:gd name="T16" fmla="*/ 92 w 150"/>
                <a:gd name="T17" fmla="*/ 79 h 119"/>
                <a:gd name="T18" fmla="*/ 63 w 150"/>
                <a:gd name="T19" fmla="*/ 20 h 119"/>
                <a:gd name="T20" fmla="*/ 103 w 150"/>
                <a:gd name="T21" fmla="*/ 73 h 119"/>
                <a:gd name="T22" fmla="*/ 82 w 150"/>
                <a:gd name="T23" fmla="*/ 18 h 119"/>
                <a:gd name="T24" fmla="*/ 117 w 150"/>
                <a:gd name="T25" fmla="*/ 71 h 119"/>
                <a:gd name="T26" fmla="*/ 100 w 150"/>
                <a:gd name="T27" fmla="*/ 13 h 119"/>
                <a:gd name="T28" fmla="*/ 136 w 150"/>
                <a:gd name="T29" fmla="*/ 66 h 119"/>
                <a:gd name="T30" fmla="*/ 104 w 150"/>
                <a:gd name="T31" fmla="*/ 2 h 119"/>
                <a:gd name="T32" fmla="*/ 144 w 150"/>
                <a:gd name="T33" fmla="*/ 57 h 119"/>
                <a:gd name="T34" fmla="*/ 124 w 150"/>
                <a:gd name="T35" fmla="*/ 5 h 119"/>
                <a:gd name="T36" fmla="*/ 138 w 150"/>
                <a:gd name="T37" fmla="*/ 33 h 119"/>
                <a:gd name="T38" fmla="*/ 123 w 150"/>
                <a:gd name="T39" fmla="*/ 4 h 119"/>
                <a:gd name="T40" fmla="*/ 143 w 150"/>
                <a:gd name="T41" fmla="*/ 55 h 119"/>
                <a:gd name="T42" fmla="*/ 104 w 150"/>
                <a:gd name="T43" fmla="*/ 2 h 119"/>
                <a:gd name="T44" fmla="*/ 135 w 150"/>
                <a:gd name="T45" fmla="*/ 63 h 119"/>
                <a:gd name="T46" fmla="*/ 100 w 150"/>
                <a:gd name="T47" fmla="*/ 13 h 119"/>
                <a:gd name="T48" fmla="*/ 116 w 150"/>
                <a:gd name="T49" fmla="*/ 68 h 119"/>
                <a:gd name="T50" fmla="*/ 82 w 150"/>
                <a:gd name="T51" fmla="*/ 18 h 119"/>
                <a:gd name="T52" fmla="*/ 102 w 150"/>
                <a:gd name="T53" fmla="*/ 71 h 119"/>
                <a:gd name="T54" fmla="*/ 64 w 150"/>
                <a:gd name="T55" fmla="*/ 21 h 119"/>
                <a:gd name="T56" fmla="*/ 90 w 150"/>
                <a:gd name="T57" fmla="*/ 76 h 119"/>
                <a:gd name="T58" fmla="*/ 56 w 150"/>
                <a:gd name="T59" fmla="*/ 31 h 119"/>
                <a:gd name="T60" fmla="*/ 80 w 150"/>
                <a:gd name="T61" fmla="*/ 89 h 119"/>
                <a:gd name="T62" fmla="*/ 40 w 150"/>
                <a:gd name="T63" fmla="*/ 33 h 119"/>
                <a:gd name="T64" fmla="*/ 66 w 150"/>
                <a:gd name="T65" fmla="*/ 104 h 119"/>
                <a:gd name="T66" fmla="*/ 42 w 150"/>
                <a:gd name="T67" fmla="*/ 74 h 119"/>
                <a:gd name="T68" fmla="*/ 19 w 150"/>
                <a:gd name="T69" fmla="*/ 47 h 119"/>
                <a:gd name="T70" fmla="*/ 47 w 150"/>
                <a:gd name="T71" fmla="*/ 112 h 119"/>
                <a:gd name="T72" fmla="*/ 13 w 150"/>
                <a:gd name="T73" fmla="*/ 51 h 119"/>
                <a:gd name="T74" fmla="*/ 28 w 150"/>
                <a:gd name="T75" fmla="*/ 102 h 119"/>
                <a:gd name="T76" fmla="*/ 1 w 150"/>
                <a:gd name="T77" fmla="*/ 5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0" h="119">
                  <a:moveTo>
                    <a:pt x="1" y="59"/>
                  </a:moveTo>
                  <a:cubicBezTo>
                    <a:pt x="5" y="75"/>
                    <a:pt x="15" y="90"/>
                    <a:pt x="23" y="105"/>
                  </a:cubicBezTo>
                  <a:cubicBezTo>
                    <a:pt x="25" y="108"/>
                    <a:pt x="30" y="106"/>
                    <a:pt x="29" y="103"/>
                  </a:cubicBezTo>
                  <a:cubicBezTo>
                    <a:pt x="22" y="86"/>
                    <a:pt x="19" y="68"/>
                    <a:pt x="20" y="51"/>
                  </a:cubicBezTo>
                  <a:cubicBezTo>
                    <a:pt x="18" y="51"/>
                    <a:pt x="15" y="51"/>
                    <a:pt x="13" y="51"/>
                  </a:cubicBezTo>
                  <a:cubicBezTo>
                    <a:pt x="21" y="74"/>
                    <a:pt x="25" y="99"/>
                    <a:pt x="42" y="117"/>
                  </a:cubicBezTo>
                  <a:cubicBezTo>
                    <a:pt x="44" y="119"/>
                    <a:pt x="48" y="116"/>
                    <a:pt x="47" y="114"/>
                  </a:cubicBezTo>
                  <a:cubicBezTo>
                    <a:pt x="43" y="90"/>
                    <a:pt x="29" y="69"/>
                    <a:pt x="25" y="46"/>
                  </a:cubicBezTo>
                  <a:cubicBezTo>
                    <a:pt x="23" y="47"/>
                    <a:pt x="21" y="48"/>
                    <a:pt x="19" y="49"/>
                  </a:cubicBezTo>
                  <a:cubicBezTo>
                    <a:pt x="34" y="66"/>
                    <a:pt x="42" y="107"/>
                    <a:pt x="69" y="107"/>
                  </a:cubicBezTo>
                  <a:cubicBezTo>
                    <a:pt x="71" y="107"/>
                    <a:pt x="72" y="105"/>
                    <a:pt x="72" y="104"/>
                  </a:cubicBezTo>
                  <a:cubicBezTo>
                    <a:pt x="73" y="76"/>
                    <a:pt x="51" y="56"/>
                    <a:pt x="40" y="33"/>
                  </a:cubicBezTo>
                  <a:cubicBezTo>
                    <a:pt x="38" y="34"/>
                    <a:pt x="36" y="35"/>
                    <a:pt x="34" y="36"/>
                  </a:cubicBezTo>
                  <a:cubicBezTo>
                    <a:pt x="47" y="56"/>
                    <a:pt x="59" y="82"/>
                    <a:pt x="82" y="91"/>
                  </a:cubicBezTo>
                  <a:cubicBezTo>
                    <a:pt x="84" y="92"/>
                    <a:pt x="86" y="91"/>
                    <a:pt x="86" y="89"/>
                  </a:cubicBezTo>
                  <a:cubicBezTo>
                    <a:pt x="87" y="66"/>
                    <a:pt x="69" y="47"/>
                    <a:pt x="56" y="30"/>
                  </a:cubicBezTo>
                  <a:cubicBezTo>
                    <a:pt x="53" y="27"/>
                    <a:pt x="49" y="31"/>
                    <a:pt x="51" y="34"/>
                  </a:cubicBezTo>
                  <a:cubicBezTo>
                    <a:pt x="59" y="53"/>
                    <a:pt x="72" y="73"/>
                    <a:pt x="92" y="79"/>
                  </a:cubicBezTo>
                  <a:cubicBezTo>
                    <a:pt x="94" y="79"/>
                    <a:pt x="97" y="78"/>
                    <a:pt x="96" y="76"/>
                  </a:cubicBezTo>
                  <a:cubicBezTo>
                    <a:pt x="93" y="54"/>
                    <a:pt x="78" y="36"/>
                    <a:pt x="63" y="20"/>
                  </a:cubicBezTo>
                  <a:cubicBezTo>
                    <a:pt x="61" y="18"/>
                    <a:pt x="56" y="21"/>
                    <a:pt x="58" y="24"/>
                  </a:cubicBezTo>
                  <a:cubicBezTo>
                    <a:pt x="72" y="41"/>
                    <a:pt x="82" y="64"/>
                    <a:pt x="103" y="73"/>
                  </a:cubicBezTo>
                  <a:cubicBezTo>
                    <a:pt x="105" y="74"/>
                    <a:pt x="108" y="73"/>
                    <a:pt x="108" y="71"/>
                  </a:cubicBezTo>
                  <a:cubicBezTo>
                    <a:pt x="106" y="50"/>
                    <a:pt x="93" y="34"/>
                    <a:pt x="82" y="18"/>
                  </a:cubicBezTo>
                  <a:cubicBezTo>
                    <a:pt x="80" y="15"/>
                    <a:pt x="74" y="18"/>
                    <a:pt x="76" y="21"/>
                  </a:cubicBezTo>
                  <a:cubicBezTo>
                    <a:pt x="87" y="40"/>
                    <a:pt x="99" y="59"/>
                    <a:pt x="117" y="71"/>
                  </a:cubicBezTo>
                  <a:cubicBezTo>
                    <a:pt x="119" y="72"/>
                    <a:pt x="122" y="70"/>
                    <a:pt x="122" y="68"/>
                  </a:cubicBezTo>
                  <a:cubicBezTo>
                    <a:pt x="121" y="48"/>
                    <a:pt x="110" y="31"/>
                    <a:pt x="100" y="13"/>
                  </a:cubicBezTo>
                  <a:cubicBezTo>
                    <a:pt x="99" y="15"/>
                    <a:pt x="97" y="16"/>
                    <a:pt x="95" y="17"/>
                  </a:cubicBezTo>
                  <a:cubicBezTo>
                    <a:pt x="105" y="35"/>
                    <a:pt x="118" y="54"/>
                    <a:pt x="136" y="66"/>
                  </a:cubicBezTo>
                  <a:cubicBezTo>
                    <a:pt x="138" y="67"/>
                    <a:pt x="141" y="66"/>
                    <a:pt x="141" y="63"/>
                  </a:cubicBezTo>
                  <a:cubicBezTo>
                    <a:pt x="139" y="39"/>
                    <a:pt x="120" y="20"/>
                    <a:pt x="104" y="2"/>
                  </a:cubicBezTo>
                  <a:cubicBezTo>
                    <a:pt x="103" y="4"/>
                    <a:pt x="101" y="5"/>
                    <a:pt x="100" y="7"/>
                  </a:cubicBezTo>
                  <a:cubicBezTo>
                    <a:pt x="116" y="22"/>
                    <a:pt x="128" y="41"/>
                    <a:pt x="144" y="57"/>
                  </a:cubicBezTo>
                  <a:cubicBezTo>
                    <a:pt x="146" y="59"/>
                    <a:pt x="150" y="57"/>
                    <a:pt x="149" y="54"/>
                  </a:cubicBezTo>
                  <a:cubicBezTo>
                    <a:pt x="144" y="36"/>
                    <a:pt x="135" y="20"/>
                    <a:pt x="124" y="5"/>
                  </a:cubicBezTo>
                  <a:cubicBezTo>
                    <a:pt x="123" y="6"/>
                    <a:pt x="121" y="8"/>
                    <a:pt x="120" y="9"/>
                  </a:cubicBezTo>
                  <a:cubicBezTo>
                    <a:pt x="129" y="15"/>
                    <a:pt x="135" y="23"/>
                    <a:pt x="138" y="33"/>
                  </a:cubicBezTo>
                  <a:cubicBezTo>
                    <a:pt x="140" y="37"/>
                    <a:pt x="146" y="35"/>
                    <a:pt x="145" y="31"/>
                  </a:cubicBezTo>
                  <a:cubicBezTo>
                    <a:pt x="141" y="20"/>
                    <a:pt x="134" y="10"/>
                    <a:pt x="123" y="4"/>
                  </a:cubicBezTo>
                  <a:cubicBezTo>
                    <a:pt x="121" y="2"/>
                    <a:pt x="117" y="5"/>
                    <a:pt x="119" y="8"/>
                  </a:cubicBezTo>
                  <a:cubicBezTo>
                    <a:pt x="129" y="23"/>
                    <a:pt x="138" y="38"/>
                    <a:pt x="143" y="55"/>
                  </a:cubicBezTo>
                  <a:cubicBezTo>
                    <a:pt x="145" y="54"/>
                    <a:pt x="147" y="53"/>
                    <a:pt x="148" y="52"/>
                  </a:cubicBezTo>
                  <a:cubicBezTo>
                    <a:pt x="133" y="36"/>
                    <a:pt x="121" y="17"/>
                    <a:pt x="104" y="2"/>
                  </a:cubicBezTo>
                  <a:cubicBezTo>
                    <a:pt x="101" y="0"/>
                    <a:pt x="97" y="4"/>
                    <a:pt x="100" y="7"/>
                  </a:cubicBezTo>
                  <a:cubicBezTo>
                    <a:pt x="114" y="23"/>
                    <a:pt x="133" y="41"/>
                    <a:pt x="135" y="63"/>
                  </a:cubicBezTo>
                  <a:cubicBezTo>
                    <a:pt x="136" y="62"/>
                    <a:pt x="138" y="61"/>
                    <a:pt x="139" y="61"/>
                  </a:cubicBezTo>
                  <a:cubicBezTo>
                    <a:pt x="122" y="49"/>
                    <a:pt x="110" y="31"/>
                    <a:pt x="100" y="13"/>
                  </a:cubicBezTo>
                  <a:cubicBezTo>
                    <a:pt x="99" y="10"/>
                    <a:pt x="93" y="13"/>
                    <a:pt x="95" y="17"/>
                  </a:cubicBezTo>
                  <a:cubicBezTo>
                    <a:pt x="104" y="33"/>
                    <a:pt x="115" y="49"/>
                    <a:pt x="116" y="68"/>
                  </a:cubicBezTo>
                  <a:cubicBezTo>
                    <a:pt x="118" y="67"/>
                    <a:pt x="119" y="66"/>
                    <a:pt x="121" y="65"/>
                  </a:cubicBezTo>
                  <a:cubicBezTo>
                    <a:pt x="103" y="54"/>
                    <a:pt x="91" y="36"/>
                    <a:pt x="82" y="18"/>
                  </a:cubicBezTo>
                  <a:cubicBezTo>
                    <a:pt x="80" y="19"/>
                    <a:pt x="78" y="20"/>
                    <a:pt x="76" y="21"/>
                  </a:cubicBezTo>
                  <a:cubicBezTo>
                    <a:pt x="87" y="36"/>
                    <a:pt x="100" y="52"/>
                    <a:pt x="102" y="71"/>
                  </a:cubicBezTo>
                  <a:cubicBezTo>
                    <a:pt x="103" y="70"/>
                    <a:pt x="105" y="69"/>
                    <a:pt x="106" y="68"/>
                  </a:cubicBezTo>
                  <a:cubicBezTo>
                    <a:pt x="86" y="59"/>
                    <a:pt x="76" y="37"/>
                    <a:pt x="64" y="21"/>
                  </a:cubicBezTo>
                  <a:cubicBezTo>
                    <a:pt x="62" y="22"/>
                    <a:pt x="61" y="23"/>
                    <a:pt x="59" y="25"/>
                  </a:cubicBezTo>
                  <a:cubicBezTo>
                    <a:pt x="72" y="39"/>
                    <a:pt x="87" y="56"/>
                    <a:pt x="90" y="76"/>
                  </a:cubicBezTo>
                  <a:cubicBezTo>
                    <a:pt x="91" y="75"/>
                    <a:pt x="93" y="74"/>
                    <a:pt x="94" y="73"/>
                  </a:cubicBezTo>
                  <a:cubicBezTo>
                    <a:pt x="75" y="67"/>
                    <a:pt x="64" y="48"/>
                    <a:pt x="56" y="31"/>
                  </a:cubicBezTo>
                  <a:cubicBezTo>
                    <a:pt x="55" y="32"/>
                    <a:pt x="53" y="34"/>
                    <a:pt x="51" y="35"/>
                  </a:cubicBezTo>
                  <a:cubicBezTo>
                    <a:pt x="63" y="50"/>
                    <a:pt x="81" y="68"/>
                    <a:pt x="80" y="89"/>
                  </a:cubicBezTo>
                  <a:cubicBezTo>
                    <a:pt x="82" y="88"/>
                    <a:pt x="83" y="87"/>
                    <a:pt x="85" y="86"/>
                  </a:cubicBezTo>
                  <a:cubicBezTo>
                    <a:pt x="64" y="77"/>
                    <a:pt x="52" y="52"/>
                    <a:pt x="40" y="33"/>
                  </a:cubicBezTo>
                  <a:cubicBezTo>
                    <a:pt x="38" y="30"/>
                    <a:pt x="33" y="33"/>
                    <a:pt x="34" y="36"/>
                  </a:cubicBezTo>
                  <a:cubicBezTo>
                    <a:pt x="45" y="58"/>
                    <a:pt x="66" y="78"/>
                    <a:pt x="66" y="104"/>
                  </a:cubicBezTo>
                  <a:cubicBezTo>
                    <a:pt x="67" y="103"/>
                    <a:pt x="68" y="102"/>
                    <a:pt x="69" y="100"/>
                  </a:cubicBezTo>
                  <a:cubicBezTo>
                    <a:pt x="55" y="100"/>
                    <a:pt x="48" y="84"/>
                    <a:pt x="42" y="74"/>
                  </a:cubicBezTo>
                  <a:cubicBezTo>
                    <a:pt x="36" y="64"/>
                    <a:pt x="31" y="53"/>
                    <a:pt x="24" y="44"/>
                  </a:cubicBezTo>
                  <a:cubicBezTo>
                    <a:pt x="22" y="42"/>
                    <a:pt x="18" y="45"/>
                    <a:pt x="19" y="47"/>
                  </a:cubicBezTo>
                  <a:cubicBezTo>
                    <a:pt x="23" y="71"/>
                    <a:pt x="37" y="91"/>
                    <a:pt x="41" y="115"/>
                  </a:cubicBezTo>
                  <a:cubicBezTo>
                    <a:pt x="43" y="114"/>
                    <a:pt x="45" y="113"/>
                    <a:pt x="47" y="112"/>
                  </a:cubicBezTo>
                  <a:cubicBezTo>
                    <a:pt x="31" y="95"/>
                    <a:pt x="27" y="71"/>
                    <a:pt x="19" y="50"/>
                  </a:cubicBezTo>
                  <a:cubicBezTo>
                    <a:pt x="18" y="46"/>
                    <a:pt x="13" y="47"/>
                    <a:pt x="13" y="51"/>
                  </a:cubicBezTo>
                  <a:cubicBezTo>
                    <a:pt x="13" y="69"/>
                    <a:pt x="16" y="87"/>
                    <a:pt x="23" y="104"/>
                  </a:cubicBezTo>
                  <a:cubicBezTo>
                    <a:pt x="25" y="104"/>
                    <a:pt x="27" y="103"/>
                    <a:pt x="28" y="102"/>
                  </a:cubicBezTo>
                  <a:cubicBezTo>
                    <a:pt x="20" y="87"/>
                    <a:pt x="11" y="73"/>
                    <a:pt x="7" y="57"/>
                  </a:cubicBezTo>
                  <a:cubicBezTo>
                    <a:pt x="6" y="53"/>
                    <a:pt x="0" y="55"/>
                    <a:pt x="1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0" name="Freeform 426"/>
            <p:cNvSpPr/>
            <p:nvPr/>
          </p:nvSpPr>
          <p:spPr bwMode="auto">
            <a:xfrm>
              <a:off x="953" y="2692"/>
              <a:ext cx="242" cy="174"/>
            </a:xfrm>
            <a:custGeom>
              <a:avLst/>
              <a:gdLst>
                <a:gd name="T0" fmla="*/ 5 w 102"/>
                <a:gd name="T1" fmla="*/ 72 h 73"/>
                <a:gd name="T2" fmla="*/ 101 w 102"/>
                <a:gd name="T3" fmla="*/ 4 h 73"/>
                <a:gd name="T4" fmla="*/ 99 w 102"/>
                <a:gd name="T5" fmla="*/ 0 h 73"/>
                <a:gd name="T6" fmla="*/ 92 w 102"/>
                <a:gd name="T7" fmla="*/ 3 h 73"/>
                <a:gd name="T8" fmla="*/ 94 w 102"/>
                <a:gd name="T9" fmla="*/ 7 h 73"/>
                <a:gd name="T10" fmla="*/ 99 w 102"/>
                <a:gd name="T11" fmla="*/ 5 h 73"/>
                <a:gd name="T12" fmla="*/ 97 w 102"/>
                <a:gd name="T13" fmla="*/ 1 h 73"/>
                <a:gd name="T14" fmla="*/ 3 w 102"/>
                <a:gd name="T15" fmla="*/ 68 h 73"/>
                <a:gd name="T16" fmla="*/ 5 w 102"/>
                <a:gd name="T17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73">
                  <a:moveTo>
                    <a:pt x="5" y="72"/>
                  </a:moveTo>
                  <a:cubicBezTo>
                    <a:pt x="40" y="53"/>
                    <a:pt x="71" y="29"/>
                    <a:pt x="101" y="4"/>
                  </a:cubicBezTo>
                  <a:cubicBezTo>
                    <a:pt x="102" y="3"/>
                    <a:pt x="101" y="0"/>
                    <a:pt x="99" y="0"/>
                  </a:cubicBezTo>
                  <a:cubicBezTo>
                    <a:pt x="96" y="0"/>
                    <a:pt x="95" y="1"/>
                    <a:pt x="92" y="3"/>
                  </a:cubicBezTo>
                  <a:cubicBezTo>
                    <a:pt x="90" y="5"/>
                    <a:pt x="92" y="9"/>
                    <a:pt x="94" y="7"/>
                  </a:cubicBezTo>
                  <a:cubicBezTo>
                    <a:pt x="96" y="6"/>
                    <a:pt x="97" y="5"/>
                    <a:pt x="99" y="5"/>
                  </a:cubicBezTo>
                  <a:cubicBezTo>
                    <a:pt x="98" y="3"/>
                    <a:pt x="98" y="2"/>
                    <a:pt x="97" y="1"/>
                  </a:cubicBezTo>
                  <a:cubicBezTo>
                    <a:pt x="68" y="26"/>
                    <a:pt x="37" y="49"/>
                    <a:pt x="3" y="68"/>
                  </a:cubicBezTo>
                  <a:cubicBezTo>
                    <a:pt x="0" y="69"/>
                    <a:pt x="3" y="73"/>
                    <a:pt x="5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1" name="Freeform 427"/>
            <p:cNvSpPr/>
            <p:nvPr/>
          </p:nvSpPr>
          <p:spPr bwMode="auto">
            <a:xfrm>
              <a:off x="1001" y="2716"/>
              <a:ext cx="243" cy="171"/>
            </a:xfrm>
            <a:custGeom>
              <a:avLst/>
              <a:gdLst>
                <a:gd name="T0" fmla="*/ 5 w 103"/>
                <a:gd name="T1" fmla="*/ 71 h 72"/>
                <a:gd name="T2" fmla="*/ 101 w 103"/>
                <a:gd name="T3" fmla="*/ 6 h 72"/>
                <a:gd name="T4" fmla="*/ 98 w 103"/>
                <a:gd name="T5" fmla="*/ 2 h 72"/>
                <a:gd name="T6" fmla="*/ 2 w 103"/>
                <a:gd name="T7" fmla="*/ 67 h 72"/>
                <a:gd name="T8" fmla="*/ 5 w 103"/>
                <a:gd name="T9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72">
                  <a:moveTo>
                    <a:pt x="5" y="71"/>
                  </a:moveTo>
                  <a:cubicBezTo>
                    <a:pt x="37" y="50"/>
                    <a:pt x="69" y="29"/>
                    <a:pt x="101" y="6"/>
                  </a:cubicBezTo>
                  <a:cubicBezTo>
                    <a:pt x="103" y="4"/>
                    <a:pt x="101" y="0"/>
                    <a:pt x="98" y="2"/>
                  </a:cubicBezTo>
                  <a:cubicBezTo>
                    <a:pt x="67" y="24"/>
                    <a:pt x="35" y="46"/>
                    <a:pt x="2" y="67"/>
                  </a:cubicBezTo>
                  <a:cubicBezTo>
                    <a:pt x="0" y="68"/>
                    <a:pt x="2" y="72"/>
                    <a:pt x="5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2" name="Freeform 428"/>
            <p:cNvSpPr/>
            <p:nvPr/>
          </p:nvSpPr>
          <p:spPr bwMode="auto">
            <a:xfrm>
              <a:off x="1038" y="2780"/>
              <a:ext cx="195" cy="142"/>
            </a:xfrm>
            <a:custGeom>
              <a:avLst/>
              <a:gdLst>
                <a:gd name="T0" fmla="*/ 6 w 82"/>
                <a:gd name="T1" fmla="*/ 58 h 60"/>
                <a:gd name="T2" fmla="*/ 79 w 82"/>
                <a:gd name="T3" fmla="*/ 6 h 60"/>
                <a:gd name="T4" fmla="*/ 77 w 82"/>
                <a:gd name="T5" fmla="*/ 2 h 60"/>
                <a:gd name="T6" fmla="*/ 3 w 82"/>
                <a:gd name="T7" fmla="*/ 55 h 60"/>
                <a:gd name="T8" fmla="*/ 6 w 82"/>
                <a:gd name="T9" fmla="*/ 5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60">
                  <a:moveTo>
                    <a:pt x="6" y="58"/>
                  </a:moveTo>
                  <a:cubicBezTo>
                    <a:pt x="29" y="38"/>
                    <a:pt x="55" y="23"/>
                    <a:pt x="79" y="6"/>
                  </a:cubicBezTo>
                  <a:cubicBezTo>
                    <a:pt x="82" y="4"/>
                    <a:pt x="79" y="0"/>
                    <a:pt x="77" y="2"/>
                  </a:cubicBezTo>
                  <a:cubicBezTo>
                    <a:pt x="52" y="19"/>
                    <a:pt x="26" y="35"/>
                    <a:pt x="3" y="55"/>
                  </a:cubicBezTo>
                  <a:cubicBezTo>
                    <a:pt x="0" y="57"/>
                    <a:pt x="4" y="60"/>
                    <a:pt x="6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3" name="Freeform 429"/>
            <p:cNvSpPr/>
            <p:nvPr/>
          </p:nvSpPr>
          <p:spPr bwMode="auto">
            <a:xfrm>
              <a:off x="1043" y="2844"/>
              <a:ext cx="204" cy="135"/>
            </a:xfrm>
            <a:custGeom>
              <a:avLst/>
              <a:gdLst>
                <a:gd name="T0" fmla="*/ 5 w 86"/>
                <a:gd name="T1" fmla="*/ 55 h 57"/>
                <a:gd name="T2" fmla="*/ 84 w 86"/>
                <a:gd name="T3" fmla="*/ 5 h 57"/>
                <a:gd name="T4" fmla="*/ 81 w 86"/>
                <a:gd name="T5" fmla="*/ 2 h 57"/>
                <a:gd name="T6" fmla="*/ 3 w 86"/>
                <a:gd name="T7" fmla="*/ 51 h 57"/>
                <a:gd name="T8" fmla="*/ 5 w 86"/>
                <a:gd name="T9" fmla="*/ 5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57">
                  <a:moveTo>
                    <a:pt x="5" y="55"/>
                  </a:moveTo>
                  <a:cubicBezTo>
                    <a:pt x="33" y="41"/>
                    <a:pt x="61" y="26"/>
                    <a:pt x="84" y="5"/>
                  </a:cubicBezTo>
                  <a:cubicBezTo>
                    <a:pt x="86" y="3"/>
                    <a:pt x="83" y="0"/>
                    <a:pt x="81" y="2"/>
                  </a:cubicBezTo>
                  <a:cubicBezTo>
                    <a:pt x="58" y="22"/>
                    <a:pt x="30" y="37"/>
                    <a:pt x="3" y="51"/>
                  </a:cubicBezTo>
                  <a:cubicBezTo>
                    <a:pt x="0" y="53"/>
                    <a:pt x="2" y="57"/>
                    <a:pt x="5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4" name="Freeform 430"/>
            <p:cNvSpPr/>
            <p:nvPr/>
          </p:nvSpPr>
          <p:spPr bwMode="auto">
            <a:xfrm>
              <a:off x="1086" y="2877"/>
              <a:ext cx="206" cy="147"/>
            </a:xfrm>
            <a:custGeom>
              <a:avLst/>
              <a:gdLst>
                <a:gd name="T0" fmla="*/ 4 w 87"/>
                <a:gd name="T1" fmla="*/ 62 h 62"/>
                <a:gd name="T2" fmla="*/ 85 w 87"/>
                <a:gd name="T3" fmla="*/ 6 h 62"/>
                <a:gd name="T4" fmla="*/ 81 w 87"/>
                <a:gd name="T5" fmla="*/ 2 h 62"/>
                <a:gd name="T6" fmla="*/ 3 w 87"/>
                <a:gd name="T7" fmla="*/ 57 h 62"/>
                <a:gd name="T8" fmla="*/ 4 w 87"/>
                <a:gd name="T9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62">
                  <a:moveTo>
                    <a:pt x="4" y="62"/>
                  </a:moveTo>
                  <a:cubicBezTo>
                    <a:pt x="35" y="52"/>
                    <a:pt x="62" y="28"/>
                    <a:pt x="85" y="6"/>
                  </a:cubicBezTo>
                  <a:cubicBezTo>
                    <a:pt x="87" y="3"/>
                    <a:pt x="83" y="0"/>
                    <a:pt x="81" y="2"/>
                  </a:cubicBezTo>
                  <a:cubicBezTo>
                    <a:pt x="59" y="24"/>
                    <a:pt x="33" y="47"/>
                    <a:pt x="3" y="57"/>
                  </a:cubicBezTo>
                  <a:cubicBezTo>
                    <a:pt x="0" y="58"/>
                    <a:pt x="1" y="62"/>
                    <a:pt x="4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5" name="Freeform 431"/>
            <p:cNvSpPr/>
            <p:nvPr/>
          </p:nvSpPr>
          <p:spPr bwMode="auto">
            <a:xfrm>
              <a:off x="1036" y="3046"/>
              <a:ext cx="445" cy="261"/>
            </a:xfrm>
            <a:custGeom>
              <a:avLst/>
              <a:gdLst>
                <a:gd name="T0" fmla="*/ 0 w 188"/>
                <a:gd name="T1" fmla="*/ 110 h 110"/>
                <a:gd name="T2" fmla="*/ 82 w 188"/>
                <a:gd name="T3" fmla="*/ 34 h 110"/>
                <a:gd name="T4" fmla="*/ 182 w 188"/>
                <a:gd name="T5" fmla="*/ 13 h 110"/>
                <a:gd name="T6" fmla="*/ 188 w 188"/>
                <a:gd name="T7" fmla="*/ 14 h 110"/>
                <a:gd name="T8" fmla="*/ 2 w 188"/>
                <a:gd name="T9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8" h="110">
                  <a:moveTo>
                    <a:pt x="0" y="110"/>
                  </a:moveTo>
                  <a:cubicBezTo>
                    <a:pt x="18" y="76"/>
                    <a:pt x="48" y="50"/>
                    <a:pt x="82" y="34"/>
                  </a:cubicBezTo>
                  <a:cubicBezTo>
                    <a:pt x="111" y="20"/>
                    <a:pt x="151" y="0"/>
                    <a:pt x="182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45" y="55"/>
                    <a:pt x="61" y="97"/>
                    <a:pt x="2" y="1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6" name="Freeform 432"/>
            <p:cNvSpPr/>
            <p:nvPr/>
          </p:nvSpPr>
          <p:spPr bwMode="auto">
            <a:xfrm>
              <a:off x="1027" y="3060"/>
              <a:ext cx="459" cy="256"/>
            </a:xfrm>
            <a:custGeom>
              <a:avLst/>
              <a:gdLst>
                <a:gd name="T0" fmla="*/ 6 w 194"/>
                <a:gd name="T1" fmla="*/ 106 h 108"/>
                <a:gd name="T2" fmla="*/ 87 w 194"/>
                <a:gd name="T3" fmla="*/ 30 h 108"/>
                <a:gd name="T4" fmla="*/ 142 w 194"/>
                <a:gd name="T5" fmla="*/ 8 h 108"/>
                <a:gd name="T6" fmla="*/ 174 w 194"/>
                <a:gd name="T7" fmla="*/ 6 h 108"/>
                <a:gd name="T8" fmla="*/ 191 w 194"/>
                <a:gd name="T9" fmla="*/ 10 h 108"/>
                <a:gd name="T10" fmla="*/ 190 w 194"/>
                <a:gd name="T11" fmla="*/ 6 h 108"/>
                <a:gd name="T12" fmla="*/ 105 w 194"/>
                <a:gd name="T13" fmla="*/ 64 h 108"/>
                <a:gd name="T14" fmla="*/ 5 w 194"/>
                <a:gd name="T15" fmla="*/ 102 h 108"/>
                <a:gd name="T16" fmla="*/ 6 w 194"/>
                <a:gd name="T17" fmla="*/ 107 h 108"/>
                <a:gd name="T18" fmla="*/ 105 w 194"/>
                <a:gd name="T19" fmla="*/ 69 h 108"/>
                <a:gd name="T20" fmla="*/ 193 w 194"/>
                <a:gd name="T21" fmla="*/ 9 h 108"/>
                <a:gd name="T22" fmla="*/ 192 w 194"/>
                <a:gd name="T23" fmla="*/ 6 h 108"/>
                <a:gd name="T24" fmla="*/ 172 w 194"/>
                <a:gd name="T25" fmla="*/ 1 h 108"/>
                <a:gd name="T26" fmla="*/ 147 w 194"/>
                <a:gd name="T27" fmla="*/ 2 h 108"/>
                <a:gd name="T28" fmla="*/ 90 w 194"/>
                <a:gd name="T29" fmla="*/ 23 h 108"/>
                <a:gd name="T30" fmla="*/ 2 w 194"/>
                <a:gd name="T31" fmla="*/ 103 h 108"/>
                <a:gd name="T32" fmla="*/ 6 w 194"/>
                <a:gd name="T33" fmla="*/ 10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4" h="108">
                  <a:moveTo>
                    <a:pt x="6" y="106"/>
                  </a:moveTo>
                  <a:cubicBezTo>
                    <a:pt x="24" y="72"/>
                    <a:pt x="53" y="47"/>
                    <a:pt x="87" y="30"/>
                  </a:cubicBezTo>
                  <a:cubicBezTo>
                    <a:pt x="105" y="21"/>
                    <a:pt x="123" y="13"/>
                    <a:pt x="142" y="8"/>
                  </a:cubicBezTo>
                  <a:cubicBezTo>
                    <a:pt x="153" y="5"/>
                    <a:pt x="163" y="4"/>
                    <a:pt x="174" y="6"/>
                  </a:cubicBezTo>
                  <a:cubicBezTo>
                    <a:pt x="180" y="7"/>
                    <a:pt x="185" y="9"/>
                    <a:pt x="191" y="10"/>
                  </a:cubicBezTo>
                  <a:cubicBezTo>
                    <a:pt x="191" y="9"/>
                    <a:pt x="190" y="7"/>
                    <a:pt x="190" y="6"/>
                  </a:cubicBezTo>
                  <a:cubicBezTo>
                    <a:pt x="165" y="30"/>
                    <a:pt x="135" y="48"/>
                    <a:pt x="105" y="64"/>
                  </a:cubicBezTo>
                  <a:cubicBezTo>
                    <a:pt x="74" y="80"/>
                    <a:pt x="40" y="94"/>
                    <a:pt x="5" y="102"/>
                  </a:cubicBezTo>
                  <a:cubicBezTo>
                    <a:pt x="2" y="103"/>
                    <a:pt x="3" y="107"/>
                    <a:pt x="6" y="107"/>
                  </a:cubicBezTo>
                  <a:cubicBezTo>
                    <a:pt x="41" y="99"/>
                    <a:pt x="73" y="85"/>
                    <a:pt x="105" y="69"/>
                  </a:cubicBezTo>
                  <a:cubicBezTo>
                    <a:pt x="136" y="53"/>
                    <a:pt x="167" y="34"/>
                    <a:pt x="193" y="9"/>
                  </a:cubicBezTo>
                  <a:cubicBezTo>
                    <a:pt x="194" y="8"/>
                    <a:pt x="194" y="6"/>
                    <a:pt x="192" y="6"/>
                  </a:cubicBezTo>
                  <a:cubicBezTo>
                    <a:pt x="185" y="4"/>
                    <a:pt x="179" y="2"/>
                    <a:pt x="172" y="1"/>
                  </a:cubicBezTo>
                  <a:cubicBezTo>
                    <a:pt x="164" y="0"/>
                    <a:pt x="155" y="1"/>
                    <a:pt x="147" y="2"/>
                  </a:cubicBezTo>
                  <a:cubicBezTo>
                    <a:pt x="127" y="5"/>
                    <a:pt x="108" y="14"/>
                    <a:pt x="90" y="23"/>
                  </a:cubicBezTo>
                  <a:cubicBezTo>
                    <a:pt x="53" y="41"/>
                    <a:pt x="21" y="66"/>
                    <a:pt x="2" y="103"/>
                  </a:cubicBezTo>
                  <a:cubicBezTo>
                    <a:pt x="0" y="106"/>
                    <a:pt x="4" y="108"/>
                    <a:pt x="6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7" name="Freeform 433"/>
            <p:cNvSpPr/>
            <p:nvPr/>
          </p:nvSpPr>
          <p:spPr bwMode="auto">
            <a:xfrm>
              <a:off x="1476" y="2830"/>
              <a:ext cx="453" cy="254"/>
            </a:xfrm>
            <a:custGeom>
              <a:avLst/>
              <a:gdLst>
                <a:gd name="T0" fmla="*/ 0 w 191"/>
                <a:gd name="T1" fmla="*/ 104 h 107"/>
                <a:gd name="T2" fmla="*/ 111 w 191"/>
                <a:gd name="T3" fmla="*/ 25 h 107"/>
                <a:gd name="T4" fmla="*/ 154 w 191"/>
                <a:gd name="T5" fmla="*/ 7 h 107"/>
                <a:gd name="T6" fmla="*/ 191 w 191"/>
                <a:gd name="T7" fmla="*/ 0 h 107"/>
                <a:gd name="T8" fmla="*/ 191 w 191"/>
                <a:gd name="T9" fmla="*/ 4 h 107"/>
                <a:gd name="T10" fmla="*/ 1 w 191"/>
                <a:gd name="T11" fmla="*/ 107 h 107"/>
                <a:gd name="T12" fmla="*/ 0 w 191"/>
                <a:gd name="T13" fmla="*/ 10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1" h="107">
                  <a:moveTo>
                    <a:pt x="0" y="104"/>
                  </a:moveTo>
                  <a:cubicBezTo>
                    <a:pt x="33" y="75"/>
                    <a:pt x="71" y="46"/>
                    <a:pt x="111" y="25"/>
                  </a:cubicBezTo>
                  <a:cubicBezTo>
                    <a:pt x="125" y="18"/>
                    <a:pt x="139" y="11"/>
                    <a:pt x="154" y="7"/>
                  </a:cubicBezTo>
                  <a:cubicBezTo>
                    <a:pt x="162" y="5"/>
                    <a:pt x="180" y="3"/>
                    <a:pt x="191" y="0"/>
                  </a:cubicBezTo>
                  <a:cubicBezTo>
                    <a:pt x="191" y="4"/>
                    <a:pt x="191" y="4"/>
                    <a:pt x="191" y="4"/>
                  </a:cubicBezTo>
                  <a:cubicBezTo>
                    <a:pt x="143" y="40"/>
                    <a:pt x="65" y="87"/>
                    <a:pt x="1" y="107"/>
                  </a:cubicBezTo>
                  <a:lnTo>
                    <a:pt x="0" y="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8" name="Freeform 434"/>
            <p:cNvSpPr/>
            <p:nvPr/>
          </p:nvSpPr>
          <p:spPr bwMode="auto">
            <a:xfrm>
              <a:off x="1467" y="2825"/>
              <a:ext cx="469" cy="264"/>
            </a:xfrm>
            <a:custGeom>
              <a:avLst/>
              <a:gdLst>
                <a:gd name="T0" fmla="*/ 6 w 198"/>
                <a:gd name="T1" fmla="*/ 108 h 111"/>
                <a:gd name="T2" fmla="*/ 98 w 198"/>
                <a:gd name="T3" fmla="*/ 39 h 111"/>
                <a:gd name="T4" fmla="*/ 152 w 198"/>
                <a:gd name="T5" fmla="*/ 14 h 111"/>
                <a:gd name="T6" fmla="*/ 195 w 198"/>
                <a:gd name="T7" fmla="*/ 4 h 111"/>
                <a:gd name="T8" fmla="*/ 192 w 198"/>
                <a:gd name="T9" fmla="*/ 3 h 111"/>
                <a:gd name="T10" fmla="*/ 190 w 198"/>
                <a:gd name="T11" fmla="*/ 7 h 111"/>
                <a:gd name="T12" fmla="*/ 181 w 198"/>
                <a:gd name="T13" fmla="*/ 14 h 111"/>
                <a:gd name="T14" fmla="*/ 159 w 198"/>
                <a:gd name="T15" fmla="*/ 29 h 111"/>
                <a:gd name="T16" fmla="*/ 109 w 198"/>
                <a:gd name="T17" fmla="*/ 59 h 111"/>
                <a:gd name="T18" fmla="*/ 56 w 198"/>
                <a:gd name="T19" fmla="*/ 86 h 111"/>
                <a:gd name="T20" fmla="*/ 27 w 198"/>
                <a:gd name="T21" fmla="*/ 98 h 111"/>
                <a:gd name="T22" fmla="*/ 16 w 198"/>
                <a:gd name="T23" fmla="*/ 103 h 111"/>
                <a:gd name="T24" fmla="*/ 6 w 198"/>
                <a:gd name="T25" fmla="*/ 105 h 111"/>
                <a:gd name="T26" fmla="*/ 2 w 198"/>
                <a:gd name="T27" fmla="*/ 107 h 111"/>
                <a:gd name="T28" fmla="*/ 3 w 198"/>
                <a:gd name="T29" fmla="*/ 110 h 111"/>
                <a:gd name="T30" fmla="*/ 6 w 198"/>
                <a:gd name="T31" fmla="*/ 111 h 111"/>
                <a:gd name="T32" fmla="*/ 196 w 198"/>
                <a:gd name="T33" fmla="*/ 8 h 111"/>
                <a:gd name="T34" fmla="*/ 198 w 198"/>
                <a:gd name="T35" fmla="*/ 5 h 111"/>
                <a:gd name="T36" fmla="*/ 197 w 198"/>
                <a:gd name="T37" fmla="*/ 2 h 111"/>
                <a:gd name="T38" fmla="*/ 194 w 198"/>
                <a:gd name="T39" fmla="*/ 0 h 111"/>
                <a:gd name="T40" fmla="*/ 150 w 198"/>
                <a:gd name="T41" fmla="*/ 9 h 111"/>
                <a:gd name="T42" fmla="*/ 99 w 198"/>
                <a:gd name="T43" fmla="*/ 34 h 111"/>
                <a:gd name="T44" fmla="*/ 2 w 198"/>
                <a:gd name="T45" fmla="*/ 105 h 111"/>
                <a:gd name="T46" fmla="*/ 6 w 198"/>
                <a:gd name="T47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8" h="111">
                  <a:moveTo>
                    <a:pt x="6" y="108"/>
                  </a:moveTo>
                  <a:cubicBezTo>
                    <a:pt x="34" y="82"/>
                    <a:pt x="65" y="59"/>
                    <a:pt x="98" y="39"/>
                  </a:cubicBezTo>
                  <a:cubicBezTo>
                    <a:pt x="115" y="29"/>
                    <a:pt x="133" y="20"/>
                    <a:pt x="152" y="14"/>
                  </a:cubicBezTo>
                  <a:cubicBezTo>
                    <a:pt x="166" y="9"/>
                    <a:pt x="181" y="8"/>
                    <a:pt x="195" y="4"/>
                  </a:cubicBezTo>
                  <a:cubicBezTo>
                    <a:pt x="194" y="4"/>
                    <a:pt x="193" y="3"/>
                    <a:pt x="192" y="3"/>
                  </a:cubicBezTo>
                  <a:cubicBezTo>
                    <a:pt x="193" y="6"/>
                    <a:pt x="193" y="5"/>
                    <a:pt x="190" y="7"/>
                  </a:cubicBezTo>
                  <a:cubicBezTo>
                    <a:pt x="187" y="9"/>
                    <a:pt x="184" y="11"/>
                    <a:pt x="181" y="14"/>
                  </a:cubicBezTo>
                  <a:cubicBezTo>
                    <a:pt x="174" y="19"/>
                    <a:pt x="166" y="24"/>
                    <a:pt x="159" y="29"/>
                  </a:cubicBezTo>
                  <a:cubicBezTo>
                    <a:pt x="143" y="39"/>
                    <a:pt x="126" y="49"/>
                    <a:pt x="109" y="59"/>
                  </a:cubicBezTo>
                  <a:cubicBezTo>
                    <a:pt x="92" y="69"/>
                    <a:pt x="74" y="78"/>
                    <a:pt x="56" y="86"/>
                  </a:cubicBezTo>
                  <a:cubicBezTo>
                    <a:pt x="47" y="91"/>
                    <a:pt x="37" y="95"/>
                    <a:pt x="27" y="98"/>
                  </a:cubicBezTo>
                  <a:cubicBezTo>
                    <a:pt x="23" y="100"/>
                    <a:pt x="19" y="101"/>
                    <a:pt x="16" y="103"/>
                  </a:cubicBezTo>
                  <a:cubicBezTo>
                    <a:pt x="13" y="103"/>
                    <a:pt x="7" y="107"/>
                    <a:pt x="6" y="105"/>
                  </a:cubicBezTo>
                  <a:cubicBezTo>
                    <a:pt x="5" y="102"/>
                    <a:pt x="1" y="105"/>
                    <a:pt x="2" y="107"/>
                  </a:cubicBezTo>
                  <a:cubicBezTo>
                    <a:pt x="2" y="108"/>
                    <a:pt x="3" y="109"/>
                    <a:pt x="3" y="110"/>
                  </a:cubicBezTo>
                  <a:cubicBezTo>
                    <a:pt x="3" y="111"/>
                    <a:pt x="5" y="111"/>
                    <a:pt x="6" y="111"/>
                  </a:cubicBezTo>
                  <a:cubicBezTo>
                    <a:pt x="74" y="89"/>
                    <a:pt x="139" y="51"/>
                    <a:pt x="196" y="8"/>
                  </a:cubicBezTo>
                  <a:cubicBezTo>
                    <a:pt x="197" y="7"/>
                    <a:pt x="198" y="6"/>
                    <a:pt x="198" y="5"/>
                  </a:cubicBezTo>
                  <a:cubicBezTo>
                    <a:pt x="197" y="4"/>
                    <a:pt x="197" y="3"/>
                    <a:pt x="197" y="2"/>
                  </a:cubicBezTo>
                  <a:cubicBezTo>
                    <a:pt x="197" y="0"/>
                    <a:pt x="195" y="0"/>
                    <a:pt x="194" y="0"/>
                  </a:cubicBezTo>
                  <a:cubicBezTo>
                    <a:pt x="180" y="4"/>
                    <a:pt x="165" y="4"/>
                    <a:pt x="150" y="9"/>
                  </a:cubicBezTo>
                  <a:cubicBezTo>
                    <a:pt x="132" y="15"/>
                    <a:pt x="115" y="24"/>
                    <a:pt x="99" y="34"/>
                  </a:cubicBezTo>
                  <a:cubicBezTo>
                    <a:pt x="64" y="53"/>
                    <a:pt x="32" y="78"/>
                    <a:pt x="2" y="105"/>
                  </a:cubicBezTo>
                  <a:cubicBezTo>
                    <a:pt x="0" y="107"/>
                    <a:pt x="3" y="110"/>
                    <a:pt x="6" y="1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9" name="Freeform 435"/>
            <p:cNvSpPr/>
            <p:nvPr/>
          </p:nvSpPr>
          <p:spPr bwMode="auto">
            <a:xfrm>
              <a:off x="3264" y="1753"/>
              <a:ext cx="206" cy="225"/>
            </a:xfrm>
            <a:custGeom>
              <a:avLst/>
              <a:gdLst>
                <a:gd name="T0" fmla="*/ 79 w 87"/>
                <a:gd name="T1" fmla="*/ 1 h 95"/>
                <a:gd name="T2" fmla="*/ 1 w 87"/>
                <a:gd name="T3" fmla="*/ 48 h 95"/>
                <a:gd name="T4" fmla="*/ 25 w 87"/>
                <a:gd name="T5" fmla="*/ 88 h 95"/>
                <a:gd name="T6" fmla="*/ 78 w 87"/>
                <a:gd name="T7" fmla="*/ 93 h 95"/>
                <a:gd name="T8" fmla="*/ 78 w 87"/>
                <a:gd name="T9" fmla="*/ 81 h 95"/>
                <a:gd name="T10" fmla="*/ 13 w 87"/>
                <a:gd name="T11" fmla="*/ 51 h 95"/>
                <a:gd name="T12" fmla="*/ 79 w 87"/>
                <a:gd name="T13" fmla="*/ 13 h 95"/>
                <a:gd name="T14" fmla="*/ 79 w 87"/>
                <a:gd name="T15" fmla="*/ 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7" h="95">
                  <a:moveTo>
                    <a:pt x="79" y="1"/>
                  </a:moveTo>
                  <a:cubicBezTo>
                    <a:pt x="50" y="0"/>
                    <a:pt x="5" y="15"/>
                    <a:pt x="1" y="48"/>
                  </a:cubicBezTo>
                  <a:cubicBezTo>
                    <a:pt x="0" y="66"/>
                    <a:pt x="8" y="82"/>
                    <a:pt x="25" y="88"/>
                  </a:cubicBezTo>
                  <a:cubicBezTo>
                    <a:pt x="41" y="95"/>
                    <a:pt x="60" y="94"/>
                    <a:pt x="78" y="93"/>
                  </a:cubicBezTo>
                  <a:cubicBezTo>
                    <a:pt x="85" y="93"/>
                    <a:pt x="85" y="81"/>
                    <a:pt x="78" y="81"/>
                  </a:cubicBezTo>
                  <a:cubicBezTo>
                    <a:pt x="53" y="82"/>
                    <a:pt x="12" y="85"/>
                    <a:pt x="13" y="51"/>
                  </a:cubicBezTo>
                  <a:cubicBezTo>
                    <a:pt x="14" y="23"/>
                    <a:pt x="57" y="12"/>
                    <a:pt x="79" y="13"/>
                  </a:cubicBezTo>
                  <a:cubicBezTo>
                    <a:pt x="87" y="14"/>
                    <a:pt x="87" y="2"/>
                    <a:pt x="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0" name="Freeform 436"/>
            <p:cNvSpPr/>
            <p:nvPr/>
          </p:nvSpPr>
          <p:spPr bwMode="auto">
            <a:xfrm>
              <a:off x="3458" y="1736"/>
              <a:ext cx="229" cy="266"/>
            </a:xfrm>
            <a:custGeom>
              <a:avLst/>
              <a:gdLst>
                <a:gd name="T0" fmla="*/ 30 w 97"/>
                <a:gd name="T1" fmla="*/ 7 h 112"/>
                <a:gd name="T2" fmla="*/ 15 w 97"/>
                <a:gd name="T3" fmla="*/ 89 h 112"/>
                <a:gd name="T4" fmla="*/ 71 w 97"/>
                <a:gd name="T5" fmla="*/ 87 h 112"/>
                <a:gd name="T6" fmla="*/ 39 w 97"/>
                <a:gd name="T7" fmla="*/ 3 h 112"/>
                <a:gd name="T8" fmla="*/ 39 w 97"/>
                <a:gd name="T9" fmla="*/ 15 h 112"/>
                <a:gd name="T10" fmla="*/ 66 w 97"/>
                <a:gd name="T11" fmla="*/ 74 h 112"/>
                <a:gd name="T12" fmla="*/ 24 w 97"/>
                <a:gd name="T13" fmla="*/ 80 h 112"/>
                <a:gd name="T14" fmla="*/ 41 w 97"/>
                <a:gd name="T15" fmla="*/ 13 h 112"/>
                <a:gd name="T16" fmla="*/ 30 w 97"/>
                <a:gd name="T17" fmla="*/ 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112">
                  <a:moveTo>
                    <a:pt x="30" y="7"/>
                  </a:moveTo>
                  <a:cubicBezTo>
                    <a:pt x="17" y="31"/>
                    <a:pt x="0" y="61"/>
                    <a:pt x="15" y="89"/>
                  </a:cubicBezTo>
                  <a:cubicBezTo>
                    <a:pt x="28" y="112"/>
                    <a:pt x="57" y="104"/>
                    <a:pt x="71" y="87"/>
                  </a:cubicBezTo>
                  <a:cubicBezTo>
                    <a:pt x="97" y="56"/>
                    <a:pt x="86" y="0"/>
                    <a:pt x="39" y="3"/>
                  </a:cubicBezTo>
                  <a:cubicBezTo>
                    <a:pt x="32" y="4"/>
                    <a:pt x="32" y="16"/>
                    <a:pt x="39" y="15"/>
                  </a:cubicBezTo>
                  <a:cubicBezTo>
                    <a:pt x="74" y="13"/>
                    <a:pt x="80" y="50"/>
                    <a:pt x="66" y="74"/>
                  </a:cubicBezTo>
                  <a:cubicBezTo>
                    <a:pt x="56" y="90"/>
                    <a:pt x="35" y="100"/>
                    <a:pt x="24" y="80"/>
                  </a:cubicBezTo>
                  <a:cubicBezTo>
                    <a:pt x="13" y="59"/>
                    <a:pt x="31" y="31"/>
                    <a:pt x="41" y="13"/>
                  </a:cubicBezTo>
                  <a:cubicBezTo>
                    <a:pt x="44" y="6"/>
                    <a:pt x="34" y="0"/>
                    <a:pt x="3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1" name="Freeform 437"/>
            <p:cNvSpPr/>
            <p:nvPr/>
          </p:nvSpPr>
          <p:spPr bwMode="auto">
            <a:xfrm>
              <a:off x="3664" y="1888"/>
              <a:ext cx="113" cy="119"/>
            </a:xfrm>
            <a:custGeom>
              <a:avLst/>
              <a:gdLst>
                <a:gd name="T0" fmla="*/ 11 w 48"/>
                <a:gd name="T1" fmla="*/ 15 h 50"/>
                <a:gd name="T2" fmla="*/ 17 w 48"/>
                <a:gd name="T3" fmla="*/ 14 h 50"/>
                <a:gd name="T4" fmla="*/ 16 w 48"/>
                <a:gd name="T5" fmla="*/ 13 h 50"/>
                <a:gd name="T6" fmla="*/ 12 w 48"/>
                <a:gd name="T7" fmla="*/ 22 h 50"/>
                <a:gd name="T8" fmla="*/ 1 w 48"/>
                <a:gd name="T9" fmla="*/ 42 h 50"/>
                <a:gd name="T10" fmla="*/ 7 w 48"/>
                <a:gd name="T11" fmla="*/ 50 h 50"/>
                <a:gd name="T12" fmla="*/ 41 w 48"/>
                <a:gd name="T13" fmla="*/ 48 h 50"/>
                <a:gd name="T14" fmla="*/ 37 w 48"/>
                <a:gd name="T15" fmla="*/ 36 h 50"/>
                <a:gd name="T16" fmla="*/ 7 w 48"/>
                <a:gd name="T17" fmla="*/ 38 h 50"/>
                <a:gd name="T18" fmla="*/ 13 w 48"/>
                <a:gd name="T19" fmla="*/ 46 h 50"/>
                <a:gd name="T20" fmla="*/ 27 w 48"/>
                <a:gd name="T21" fmla="*/ 18 h 50"/>
                <a:gd name="T22" fmla="*/ 25 w 48"/>
                <a:gd name="T23" fmla="*/ 5 h 50"/>
                <a:gd name="T24" fmla="*/ 8 w 48"/>
                <a:gd name="T25" fmla="*/ 3 h 50"/>
                <a:gd name="T26" fmla="*/ 11 w 48"/>
                <a:gd name="T27" fmla="*/ 1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50">
                  <a:moveTo>
                    <a:pt x="11" y="15"/>
                  </a:moveTo>
                  <a:cubicBezTo>
                    <a:pt x="13" y="14"/>
                    <a:pt x="15" y="14"/>
                    <a:pt x="17" y="14"/>
                  </a:cubicBezTo>
                  <a:cubicBezTo>
                    <a:pt x="16" y="14"/>
                    <a:pt x="16" y="11"/>
                    <a:pt x="16" y="13"/>
                  </a:cubicBezTo>
                  <a:cubicBezTo>
                    <a:pt x="16" y="16"/>
                    <a:pt x="13" y="19"/>
                    <a:pt x="12" y="22"/>
                  </a:cubicBezTo>
                  <a:cubicBezTo>
                    <a:pt x="9" y="29"/>
                    <a:pt x="3" y="35"/>
                    <a:pt x="1" y="42"/>
                  </a:cubicBezTo>
                  <a:cubicBezTo>
                    <a:pt x="0" y="46"/>
                    <a:pt x="3" y="50"/>
                    <a:pt x="7" y="50"/>
                  </a:cubicBezTo>
                  <a:cubicBezTo>
                    <a:pt x="18" y="50"/>
                    <a:pt x="29" y="50"/>
                    <a:pt x="41" y="48"/>
                  </a:cubicBezTo>
                  <a:cubicBezTo>
                    <a:pt x="48" y="47"/>
                    <a:pt x="45" y="35"/>
                    <a:pt x="37" y="36"/>
                  </a:cubicBezTo>
                  <a:cubicBezTo>
                    <a:pt x="27" y="38"/>
                    <a:pt x="17" y="38"/>
                    <a:pt x="7" y="38"/>
                  </a:cubicBezTo>
                  <a:cubicBezTo>
                    <a:pt x="9" y="41"/>
                    <a:pt x="11" y="43"/>
                    <a:pt x="13" y="46"/>
                  </a:cubicBezTo>
                  <a:cubicBezTo>
                    <a:pt x="16" y="36"/>
                    <a:pt x="24" y="28"/>
                    <a:pt x="27" y="18"/>
                  </a:cubicBezTo>
                  <a:cubicBezTo>
                    <a:pt x="28" y="13"/>
                    <a:pt x="28" y="8"/>
                    <a:pt x="25" y="5"/>
                  </a:cubicBezTo>
                  <a:cubicBezTo>
                    <a:pt x="21" y="0"/>
                    <a:pt x="13" y="2"/>
                    <a:pt x="8" y="3"/>
                  </a:cubicBezTo>
                  <a:cubicBezTo>
                    <a:pt x="0" y="5"/>
                    <a:pt x="3" y="17"/>
                    <a:pt x="1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2" name="Freeform 438"/>
            <p:cNvSpPr/>
            <p:nvPr/>
          </p:nvSpPr>
          <p:spPr bwMode="auto">
            <a:xfrm>
              <a:off x="1786" y="2002"/>
              <a:ext cx="187" cy="135"/>
            </a:xfrm>
            <a:custGeom>
              <a:avLst/>
              <a:gdLst>
                <a:gd name="T0" fmla="*/ 50 w 79"/>
                <a:gd name="T1" fmla="*/ 12 h 57"/>
                <a:gd name="T2" fmla="*/ 18 w 79"/>
                <a:gd name="T3" fmla="*/ 11 h 57"/>
                <a:gd name="T4" fmla="*/ 7 w 79"/>
                <a:gd name="T5" fmla="*/ 45 h 57"/>
                <a:gd name="T6" fmla="*/ 35 w 79"/>
                <a:gd name="T7" fmla="*/ 47 h 57"/>
                <a:gd name="T8" fmla="*/ 50 w 79"/>
                <a:gd name="T9" fmla="*/ 9 h 57"/>
                <a:gd name="T10" fmla="*/ 42 w 79"/>
                <a:gd name="T11" fmla="*/ 11 h 57"/>
                <a:gd name="T12" fmla="*/ 59 w 79"/>
                <a:gd name="T13" fmla="*/ 34 h 57"/>
                <a:gd name="T14" fmla="*/ 77 w 79"/>
                <a:gd name="T15" fmla="*/ 23 h 57"/>
                <a:gd name="T16" fmla="*/ 70 w 79"/>
                <a:gd name="T17" fmla="*/ 21 h 57"/>
                <a:gd name="T18" fmla="*/ 58 w 79"/>
                <a:gd name="T19" fmla="*/ 23 h 57"/>
                <a:gd name="T20" fmla="*/ 50 w 79"/>
                <a:gd name="T21" fmla="*/ 9 h 57"/>
                <a:gd name="T22" fmla="*/ 42 w 79"/>
                <a:gd name="T23" fmla="*/ 11 h 57"/>
                <a:gd name="T24" fmla="*/ 36 w 79"/>
                <a:gd name="T25" fmla="*/ 36 h 57"/>
                <a:gd name="T26" fmla="*/ 16 w 79"/>
                <a:gd name="T27" fmla="*/ 44 h 57"/>
                <a:gd name="T28" fmla="*/ 19 w 79"/>
                <a:gd name="T29" fmla="*/ 20 h 57"/>
                <a:gd name="T30" fmla="*/ 43 w 79"/>
                <a:gd name="T31" fmla="*/ 16 h 57"/>
                <a:gd name="T32" fmla="*/ 50 w 79"/>
                <a:gd name="T33" fmla="*/ 1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9" h="57">
                  <a:moveTo>
                    <a:pt x="50" y="12"/>
                  </a:moveTo>
                  <a:cubicBezTo>
                    <a:pt x="43" y="0"/>
                    <a:pt x="28" y="4"/>
                    <a:pt x="18" y="11"/>
                  </a:cubicBezTo>
                  <a:cubicBezTo>
                    <a:pt x="6" y="19"/>
                    <a:pt x="0" y="32"/>
                    <a:pt x="7" y="45"/>
                  </a:cubicBezTo>
                  <a:cubicBezTo>
                    <a:pt x="12" y="57"/>
                    <a:pt x="27" y="53"/>
                    <a:pt x="35" y="47"/>
                  </a:cubicBezTo>
                  <a:cubicBezTo>
                    <a:pt x="47" y="39"/>
                    <a:pt x="54" y="24"/>
                    <a:pt x="50" y="9"/>
                  </a:cubicBezTo>
                  <a:cubicBezTo>
                    <a:pt x="47" y="10"/>
                    <a:pt x="45" y="11"/>
                    <a:pt x="42" y="11"/>
                  </a:cubicBezTo>
                  <a:cubicBezTo>
                    <a:pt x="46" y="20"/>
                    <a:pt x="51" y="29"/>
                    <a:pt x="59" y="34"/>
                  </a:cubicBezTo>
                  <a:cubicBezTo>
                    <a:pt x="68" y="40"/>
                    <a:pt x="75" y="31"/>
                    <a:pt x="77" y="23"/>
                  </a:cubicBezTo>
                  <a:cubicBezTo>
                    <a:pt x="79" y="18"/>
                    <a:pt x="71" y="16"/>
                    <a:pt x="70" y="21"/>
                  </a:cubicBezTo>
                  <a:cubicBezTo>
                    <a:pt x="67" y="29"/>
                    <a:pt x="63" y="29"/>
                    <a:pt x="58" y="23"/>
                  </a:cubicBezTo>
                  <a:cubicBezTo>
                    <a:pt x="54" y="19"/>
                    <a:pt x="52" y="14"/>
                    <a:pt x="50" y="9"/>
                  </a:cubicBezTo>
                  <a:cubicBezTo>
                    <a:pt x="48" y="5"/>
                    <a:pt x="41" y="6"/>
                    <a:pt x="42" y="11"/>
                  </a:cubicBezTo>
                  <a:cubicBezTo>
                    <a:pt x="44" y="20"/>
                    <a:pt x="42" y="29"/>
                    <a:pt x="36" y="36"/>
                  </a:cubicBezTo>
                  <a:cubicBezTo>
                    <a:pt x="32" y="41"/>
                    <a:pt x="23" y="48"/>
                    <a:pt x="16" y="44"/>
                  </a:cubicBezTo>
                  <a:cubicBezTo>
                    <a:pt x="6" y="39"/>
                    <a:pt x="14" y="25"/>
                    <a:pt x="19" y="20"/>
                  </a:cubicBezTo>
                  <a:cubicBezTo>
                    <a:pt x="25" y="15"/>
                    <a:pt x="38" y="8"/>
                    <a:pt x="43" y="16"/>
                  </a:cubicBezTo>
                  <a:cubicBezTo>
                    <a:pt x="46" y="21"/>
                    <a:pt x="53" y="17"/>
                    <a:pt x="5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3" name="Freeform 439"/>
            <p:cNvSpPr/>
            <p:nvPr/>
          </p:nvSpPr>
          <p:spPr bwMode="auto">
            <a:xfrm>
              <a:off x="2040" y="1710"/>
              <a:ext cx="234" cy="316"/>
            </a:xfrm>
            <a:custGeom>
              <a:avLst/>
              <a:gdLst>
                <a:gd name="T0" fmla="*/ 22 w 99"/>
                <a:gd name="T1" fmla="*/ 103 h 133"/>
                <a:gd name="T2" fmla="*/ 45 w 99"/>
                <a:gd name="T3" fmla="*/ 40 h 133"/>
                <a:gd name="T4" fmla="*/ 23 w 99"/>
                <a:gd name="T5" fmla="*/ 0 h 133"/>
                <a:gd name="T6" fmla="*/ 2 w 99"/>
                <a:gd name="T7" fmla="*/ 30 h 133"/>
                <a:gd name="T8" fmla="*/ 7 w 99"/>
                <a:gd name="T9" fmla="*/ 80 h 133"/>
                <a:gd name="T10" fmla="*/ 69 w 99"/>
                <a:gd name="T11" fmla="*/ 109 h 133"/>
                <a:gd name="T12" fmla="*/ 63 w 99"/>
                <a:gd name="T13" fmla="*/ 56 h 133"/>
                <a:gd name="T14" fmla="*/ 61 w 99"/>
                <a:gd name="T15" fmla="*/ 74 h 133"/>
                <a:gd name="T16" fmla="*/ 96 w 99"/>
                <a:gd name="T17" fmla="*/ 62 h 133"/>
                <a:gd name="T18" fmla="*/ 90 w 99"/>
                <a:gd name="T19" fmla="*/ 57 h 133"/>
                <a:gd name="T20" fmla="*/ 69 w 99"/>
                <a:gd name="T21" fmla="*/ 68 h 133"/>
                <a:gd name="T22" fmla="*/ 65 w 99"/>
                <a:gd name="T23" fmla="*/ 64 h 133"/>
                <a:gd name="T24" fmla="*/ 70 w 99"/>
                <a:gd name="T25" fmla="*/ 63 h 133"/>
                <a:gd name="T26" fmla="*/ 76 w 99"/>
                <a:gd name="T27" fmla="*/ 66 h 133"/>
                <a:gd name="T28" fmla="*/ 70 w 99"/>
                <a:gd name="T29" fmla="*/ 96 h 133"/>
                <a:gd name="T30" fmla="*/ 40 w 99"/>
                <a:gd name="T31" fmla="*/ 110 h 133"/>
                <a:gd name="T32" fmla="*/ 17 w 99"/>
                <a:gd name="T33" fmla="*/ 85 h 133"/>
                <a:gd name="T34" fmla="*/ 14 w 99"/>
                <a:gd name="T35" fmla="*/ 16 h 133"/>
                <a:gd name="T36" fmla="*/ 23 w 99"/>
                <a:gd name="T37" fmla="*/ 9 h 133"/>
                <a:gd name="T38" fmla="*/ 31 w 99"/>
                <a:gd name="T39" fmla="*/ 19 h 133"/>
                <a:gd name="T40" fmla="*/ 37 w 99"/>
                <a:gd name="T41" fmla="*/ 43 h 133"/>
                <a:gd name="T42" fmla="*/ 16 w 99"/>
                <a:gd name="T43" fmla="*/ 97 h 133"/>
                <a:gd name="T44" fmla="*/ 22 w 99"/>
                <a:gd name="T45" fmla="*/ 10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9" h="133">
                  <a:moveTo>
                    <a:pt x="22" y="103"/>
                  </a:moveTo>
                  <a:cubicBezTo>
                    <a:pt x="40" y="86"/>
                    <a:pt x="48" y="64"/>
                    <a:pt x="45" y="40"/>
                  </a:cubicBezTo>
                  <a:cubicBezTo>
                    <a:pt x="44" y="29"/>
                    <a:pt x="37" y="1"/>
                    <a:pt x="23" y="0"/>
                  </a:cubicBezTo>
                  <a:cubicBezTo>
                    <a:pt x="9" y="0"/>
                    <a:pt x="3" y="20"/>
                    <a:pt x="2" y="30"/>
                  </a:cubicBezTo>
                  <a:cubicBezTo>
                    <a:pt x="0" y="47"/>
                    <a:pt x="2" y="64"/>
                    <a:pt x="7" y="80"/>
                  </a:cubicBezTo>
                  <a:cubicBezTo>
                    <a:pt x="16" y="107"/>
                    <a:pt x="42" y="133"/>
                    <a:pt x="69" y="109"/>
                  </a:cubicBezTo>
                  <a:cubicBezTo>
                    <a:pt x="84" y="96"/>
                    <a:pt x="98" y="49"/>
                    <a:pt x="63" y="56"/>
                  </a:cubicBezTo>
                  <a:cubicBezTo>
                    <a:pt x="53" y="59"/>
                    <a:pt x="54" y="69"/>
                    <a:pt x="61" y="74"/>
                  </a:cubicBezTo>
                  <a:cubicBezTo>
                    <a:pt x="72" y="81"/>
                    <a:pt x="89" y="70"/>
                    <a:pt x="96" y="62"/>
                  </a:cubicBezTo>
                  <a:cubicBezTo>
                    <a:pt x="99" y="58"/>
                    <a:pt x="94" y="53"/>
                    <a:pt x="90" y="57"/>
                  </a:cubicBezTo>
                  <a:cubicBezTo>
                    <a:pt x="85" y="62"/>
                    <a:pt x="77" y="67"/>
                    <a:pt x="69" y="68"/>
                  </a:cubicBezTo>
                  <a:cubicBezTo>
                    <a:pt x="66" y="68"/>
                    <a:pt x="65" y="67"/>
                    <a:pt x="65" y="64"/>
                  </a:cubicBezTo>
                  <a:cubicBezTo>
                    <a:pt x="67" y="64"/>
                    <a:pt x="68" y="63"/>
                    <a:pt x="70" y="63"/>
                  </a:cubicBezTo>
                  <a:cubicBezTo>
                    <a:pt x="72" y="63"/>
                    <a:pt x="74" y="64"/>
                    <a:pt x="76" y="66"/>
                  </a:cubicBezTo>
                  <a:cubicBezTo>
                    <a:pt x="81" y="74"/>
                    <a:pt x="74" y="89"/>
                    <a:pt x="70" y="96"/>
                  </a:cubicBezTo>
                  <a:cubicBezTo>
                    <a:pt x="63" y="106"/>
                    <a:pt x="52" y="113"/>
                    <a:pt x="40" y="110"/>
                  </a:cubicBezTo>
                  <a:cubicBezTo>
                    <a:pt x="29" y="107"/>
                    <a:pt x="22" y="94"/>
                    <a:pt x="17" y="85"/>
                  </a:cubicBezTo>
                  <a:cubicBezTo>
                    <a:pt x="9" y="66"/>
                    <a:pt x="3" y="35"/>
                    <a:pt x="14" y="16"/>
                  </a:cubicBezTo>
                  <a:cubicBezTo>
                    <a:pt x="16" y="13"/>
                    <a:pt x="19" y="7"/>
                    <a:pt x="23" y="9"/>
                  </a:cubicBezTo>
                  <a:cubicBezTo>
                    <a:pt x="27" y="11"/>
                    <a:pt x="29" y="15"/>
                    <a:pt x="31" y="19"/>
                  </a:cubicBezTo>
                  <a:cubicBezTo>
                    <a:pt x="34" y="26"/>
                    <a:pt x="37" y="35"/>
                    <a:pt x="37" y="43"/>
                  </a:cubicBezTo>
                  <a:cubicBezTo>
                    <a:pt x="40" y="64"/>
                    <a:pt x="32" y="83"/>
                    <a:pt x="16" y="97"/>
                  </a:cubicBezTo>
                  <a:cubicBezTo>
                    <a:pt x="13" y="100"/>
                    <a:pt x="18" y="106"/>
                    <a:pt x="22" y="1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4" name="Freeform 440"/>
            <p:cNvSpPr/>
            <p:nvPr/>
          </p:nvSpPr>
          <p:spPr bwMode="auto">
            <a:xfrm>
              <a:off x="2329" y="1708"/>
              <a:ext cx="206" cy="204"/>
            </a:xfrm>
            <a:custGeom>
              <a:avLst/>
              <a:gdLst>
                <a:gd name="T0" fmla="*/ 53 w 87"/>
                <a:gd name="T1" fmla="*/ 2 h 86"/>
                <a:gd name="T2" fmla="*/ 21 w 87"/>
                <a:gd name="T3" fmla="*/ 64 h 86"/>
                <a:gd name="T4" fmla="*/ 84 w 87"/>
                <a:gd name="T5" fmla="*/ 46 h 86"/>
                <a:gd name="T6" fmla="*/ 78 w 87"/>
                <a:gd name="T7" fmla="*/ 40 h 86"/>
                <a:gd name="T8" fmla="*/ 30 w 87"/>
                <a:gd name="T9" fmla="*/ 62 h 86"/>
                <a:gd name="T10" fmla="*/ 31 w 87"/>
                <a:gd name="T11" fmla="*/ 27 h 86"/>
                <a:gd name="T12" fmla="*/ 57 w 87"/>
                <a:gd name="T13" fmla="*/ 9 h 86"/>
                <a:gd name="T14" fmla="*/ 53 w 87"/>
                <a:gd name="T15" fmla="*/ 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7" h="86">
                  <a:moveTo>
                    <a:pt x="53" y="2"/>
                  </a:moveTo>
                  <a:cubicBezTo>
                    <a:pt x="32" y="12"/>
                    <a:pt x="0" y="39"/>
                    <a:pt x="21" y="64"/>
                  </a:cubicBezTo>
                  <a:cubicBezTo>
                    <a:pt x="39" y="86"/>
                    <a:pt x="70" y="61"/>
                    <a:pt x="84" y="46"/>
                  </a:cubicBezTo>
                  <a:cubicBezTo>
                    <a:pt x="87" y="42"/>
                    <a:pt x="82" y="36"/>
                    <a:pt x="78" y="40"/>
                  </a:cubicBezTo>
                  <a:cubicBezTo>
                    <a:pt x="68" y="51"/>
                    <a:pt x="47" y="72"/>
                    <a:pt x="30" y="62"/>
                  </a:cubicBezTo>
                  <a:cubicBezTo>
                    <a:pt x="17" y="54"/>
                    <a:pt x="24" y="36"/>
                    <a:pt x="31" y="27"/>
                  </a:cubicBezTo>
                  <a:cubicBezTo>
                    <a:pt x="38" y="19"/>
                    <a:pt x="47" y="13"/>
                    <a:pt x="57" y="9"/>
                  </a:cubicBezTo>
                  <a:cubicBezTo>
                    <a:pt x="61" y="7"/>
                    <a:pt x="57" y="0"/>
                    <a:pt x="5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5" name="Freeform 441"/>
            <p:cNvSpPr/>
            <p:nvPr/>
          </p:nvSpPr>
          <p:spPr bwMode="auto">
            <a:xfrm>
              <a:off x="1995" y="1936"/>
              <a:ext cx="38" cy="97"/>
            </a:xfrm>
            <a:custGeom>
              <a:avLst/>
              <a:gdLst>
                <a:gd name="T0" fmla="*/ 2 w 16"/>
                <a:gd name="T1" fmla="*/ 5 h 41"/>
                <a:gd name="T2" fmla="*/ 8 w 16"/>
                <a:gd name="T3" fmla="*/ 36 h 41"/>
                <a:gd name="T4" fmla="*/ 16 w 16"/>
                <a:gd name="T5" fmla="*/ 34 h 41"/>
                <a:gd name="T6" fmla="*/ 12 w 16"/>
                <a:gd name="T7" fmla="*/ 20 h 41"/>
                <a:gd name="T8" fmla="*/ 10 w 16"/>
                <a:gd name="T9" fmla="*/ 7 h 41"/>
                <a:gd name="T10" fmla="*/ 2 w 16"/>
                <a:gd name="T11" fmla="*/ 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41">
                  <a:moveTo>
                    <a:pt x="2" y="5"/>
                  </a:moveTo>
                  <a:cubicBezTo>
                    <a:pt x="0" y="15"/>
                    <a:pt x="6" y="26"/>
                    <a:pt x="8" y="36"/>
                  </a:cubicBezTo>
                  <a:cubicBezTo>
                    <a:pt x="9" y="41"/>
                    <a:pt x="16" y="39"/>
                    <a:pt x="16" y="34"/>
                  </a:cubicBezTo>
                  <a:cubicBezTo>
                    <a:pt x="15" y="29"/>
                    <a:pt x="13" y="25"/>
                    <a:pt x="12" y="20"/>
                  </a:cubicBezTo>
                  <a:cubicBezTo>
                    <a:pt x="11" y="16"/>
                    <a:pt x="9" y="11"/>
                    <a:pt x="10" y="7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6" name="Freeform 442"/>
            <p:cNvSpPr/>
            <p:nvPr/>
          </p:nvSpPr>
          <p:spPr bwMode="auto">
            <a:xfrm>
              <a:off x="1966" y="1957"/>
              <a:ext cx="83" cy="38"/>
            </a:xfrm>
            <a:custGeom>
              <a:avLst/>
              <a:gdLst>
                <a:gd name="T0" fmla="*/ 5 w 35"/>
                <a:gd name="T1" fmla="*/ 16 h 16"/>
                <a:gd name="T2" fmla="*/ 31 w 35"/>
                <a:gd name="T3" fmla="*/ 10 h 16"/>
                <a:gd name="T4" fmla="*/ 28 w 35"/>
                <a:gd name="T5" fmla="*/ 2 h 16"/>
                <a:gd name="T6" fmla="*/ 5 w 35"/>
                <a:gd name="T7" fmla="*/ 8 h 16"/>
                <a:gd name="T8" fmla="*/ 5 w 35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6">
                  <a:moveTo>
                    <a:pt x="5" y="16"/>
                  </a:moveTo>
                  <a:cubicBezTo>
                    <a:pt x="14" y="16"/>
                    <a:pt x="22" y="12"/>
                    <a:pt x="31" y="10"/>
                  </a:cubicBezTo>
                  <a:cubicBezTo>
                    <a:pt x="35" y="8"/>
                    <a:pt x="33" y="0"/>
                    <a:pt x="28" y="2"/>
                  </a:cubicBezTo>
                  <a:cubicBezTo>
                    <a:pt x="21" y="4"/>
                    <a:pt x="13" y="8"/>
                    <a:pt x="5" y="8"/>
                  </a:cubicBezTo>
                  <a:cubicBezTo>
                    <a:pt x="0" y="8"/>
                    <a:pt x="0" y="16"/>
                    <a:pt x="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7" name="Freeform 443"/>
            <p:cNvSpPr/>
            <p:nvPr/>
          </p:nvSpPr>
          <p:spPr bwMode="auto">
            <a:xfrm>
              <a:off x="2291" y="1817"/>
              <a:ext cx="35" cy="88"/>
            </a:xfrm>
            <a:custGeom>
              <a:avLst/>
              <a:gdLst>
                <a:gd name="T0" fmla="*/ 1 w 15"/>
                <a:gd name="T1" fmla="*/ 5 h 37"/>
                <a:gd name="T2" fmla="*/ 6 w 15"/>
                <a:gd name="T3" fmla="*/ 33 h 37"/>
                <a:gd name="T4" fmla="*/ 13 w 15"/>
                <a:gd name="T5" fmla="*/ 30 h 37"/>
                <a:gd name="T6" fmla="*/ 9 w 15"/>
                <a:gd name="T7" fmla="*/ 5 h 37"/>
                <a:gd name="T8" fmla="*/ 1 w 15"/>
                <a:gd name="T9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7">
                  <a:moveTo>
                    <a:pt x="1" y="5"/>
                  </a:moveTo>
                  <a:cubicBezTo>
                    <a:pt x="2" y="14"/>
                    <a:pt x="3" y="24"/>
                    <a:pt x="6" y="33"/>
                  </a:cubicBezTo>
                  <a:cubicBezTo>
                    <a:pt x="7" y="37"/>
                    <a:pt x="15" y="35"/>
                    <a:pt x="13" y="30"/>
                  </a:cubicBezTo>
                  <a:cubicBezTo>
                    <a:pt x="11" y="22"/>
                    <a:pt x="10" y="14"/>
                    <a:pt x="9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8" name="Freeform 444"/>
            <p:cNvSpPr/>
            <p:nvPr/>
          </p:nvSpPr>
          <p:spPr bwMode="auto">
            <a:xfrm>
              <a:off x="2269" y="1843"/>
              <a:ext cx="69" cy="33"/>
            </a:xfrm>
            <a:custGeom>
              <a:avLst/>
              <a:gdLst>
                <a:gd name="T0" fmla="*/ 5 w 29"/>
                <a:gd name="T1" fmla="*/ 14 h 14"/>
                <a:gd name="T2" fmla="*/ 25 w 29"/>
                <a:gd name="T3" fmla="*/ 9 h 14"/>
                <a:gd name="T4" fmla="*/ 20 w 29"/>
                <a:gd name="T5" fmla="*/ 2 h 14"/>
                <a:gd name="T6" fmla="*/ 5 w 29"/>
                <a:gd name="T7" fmla="*/ 6 h 14"/>
                <a:gd name="T8" fmla="*/ 5 w 29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4">
                  <a:moveTo>
                    <a:pt x="5" y="14"/>
                  </a:moveTo>
                  <a:cubicBezTo>
                    <a:pt x="12" y="14"/>
                    <a:pt x="18" y="12"/>
                    <a:pt x="25" y="9"/>
                  </a:cubicBezTo>
                  <a:cubicBezTo>
                    <a:pt x="29" y="7"/>
                    <a:pt x="25" y="0"/>
                    <a:pt x="20" y="2"/>
                  </a:cubicBezTo>
                  <a:cubicBezTo>
                    <a:pt x="15" y="4"/>
                    <a:pt x="11" y="6"/>
                    <a:pt x="5" y="6"/>
                  </a:cubicBezTo>
                  <a:cubicBezTo>
                    <a:pt x="0" y="6"/>
                    <a:pt x="0" y="14"/>
                    <a:pt x="5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449" name="图片 448"/>
          <p:cNvPicPr>
            <a:picLocks noChangeAspect="1"/>
          </p:cNvPicPr>
          <p:nvPr/>
        </p:nvPicPr>
        <p:blipFill>
          <a:blip r:embed="rId1" cstate="print"/>
          <a:stretch>
            <a:fillRect/>
          </a:stretch>
        </p:blipFill>
        <p:spPr>
          <a:xfrm>
            <a:off x="341625" y="5106258"/>
            <a:ext cx="1603499" cy="1687893"/>
          </a:xfrm>
          <a:prstGeom prst="rect">
            <a:avLst/>
          </a:prstGeom>
        </p:spPr>
      </p:pic>
      <p:pic>
        <p:nvPicPr>
          <p:cNvPr id="450" name="图片 449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2425588" y="5321856"/>
            <a:ext cx="2030537" cy="1536144"/>
          </a:xfrm>
          <a:prstGeom prst="rect">
            <a:avLst/>
          </a:prstGeom>
        </p:spPr>
      </p:pic>
      <p:pic>
        <p:nvPicPr>
          <p:cNvPr id="451" name="图片 450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-428950" y="2557165"/>
            <a:ext cx="2245677" cy="1541627"/>
          </a:xfrm>
          <a:prstGeom prst="rect">
            <a:avLst/>
          </a:prstGeom>
        </p:spPr>
      </p:pic>
      <p:pic>
        <p:nvPicPr>
          <p:cNvPr id="452" name="图片 451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rot="20351368">
            <a:off x="2201617" y="2319333"/>
            <a:ext cx="1019658" cy="619079"/>
          </a:xfrm>
          <a:prstGeom prst="rect">
            <a:avLst/>
          </a:prstGeom>
        </p:spPr>
      </p:pic>
      <p:pic>
        <p:nvPicPr>
          <p:cNvPr id="453" name="图片 452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133257" y="1584614"/>
            <a:ext cx="461274" cy="424858"/>
          </a:xfrm>
          <a:prstGeom prst="rect">
            <a:avLst/>
          </a:prstGeom>
        </p:spPr>
      </p:pic>
      <p:pic>
        <p:nvPicPr>
          <p:cNvPr id="454" name="图片 453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 rot="19045185">
            <a:off x="5178693" y="6417456"/>
            <a:ext cx="295818" cy="272463"/>
          </a:xfrm>
          <a:prstGeom prst="rect">
            <a:avLst/>
          </a:prstGeom>
        </p:spPr>
      </p:pic>
      <p:sp>
        <p:nvSpPr>
          <p:cNvPr id="456" name="文本框 455"/>
          <p:cNvSpPr txBox="1"/>
          <p:nvPr/>
        </p:nvSpPr>
        <p:spPr>
          <a:xfrm>
            <a:off x="4784173" y="1500478"/>
            <a:ext cx="236063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9600" dirty="0" smtClean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rPr>
              <a:t>02</a:t>
            </a:r>
            <a:endParaRPr lang="zh-CN" altLang="en-US" sz="9600" dirty="0">
              <a:solidFill>
                <a:schemeClr val="bg1"/>
              </a:solidFill>
              <a:latin typeface="新蒂黑板报" panose="03000600000000000000" pitchFamily="66" charset="-122"/>
              <a:ea typeface="新蒂黑板报" panose="03000600000000000000" pitchFamily="66" charset="-122"/>
            </a:endParaRPr>
          </a:p>
        </p:txBody>
      </p:sp>
      <p:grpSp>
        <p:nvGrpSpPr>
          <p:cNvPr id="457" name="Group 4"/>
          <p:cNvGrpSpPr>
            <a:grpSpLocks noChangeAspect="1"/>
          </p:cNvGrpSpPr>
          <p:nvPr/>
        </p:nvGrpSpPr>
        <p:grpSpPr bwMode="auto">
          <a:xfrm>
            <a:off x="6753462" y="2560318"/>
            <a:ext cx="4605678" cy="157073"/>
            <a:chOff x="2667" y="3648"/>
            <a:chExt cx="959" cy="49"/>
          </a:xfrm>
          <a:solidFill>
            <a:schemeClr val="bg1"/>
          </a:solidFill>
        </p:grpSpPr>
        <p:sp>
          <p:nvSpPr>
            <p:cNvPr id="458" name="Freeform 5"/>
            <p:cNvSpPr/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59" name="Freeform 6"/>
            <p:cNvSpPr/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0" name="Freeform 7"/>
            <p:cNvSpPr/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1" name="Freeform 8"/>
            <p:cNvSpPr/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2" name="Freeform 9"/>
            <p:cNvSpPr/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3" name="Freeform 10"/>
            <p:cNvSpPr/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4" name="Freeform 11"/>
            <p:cNvSpPr/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5" name="Freeform 12"/>
            <p:cNvSpPr/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6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7" name="Freeform 14"/>
            <p:cNvSpPr/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8" name="Freeform 15"/>
            <p:cNvSpPr/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9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0" name="Freeform 17"/>
            <p:cNvSpPr/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1" name="Freeform 18"/>
            <p:cNvSpPr/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2" name="Freeform 19"/>
            <p:cNvSpPr/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3" name="Freeform 20"/>
            <p:cNvSpPr/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4" name="Freeform 21"/>
            <p:cNvSpPr/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5" name="Freeform 22"/>
            <p:cNvSpPr/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6" name="Freeform 23"/>
            <p:cNvSpPr/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7" name="Freeform 24"/>
            <p:cNvSpPr/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8" name="Freeform 25"/>
            <p:cNvSpPr/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9" name="Freeform 26"/>
            <p:cNvSpPr/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0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1" name="Freeform 28"/>
            <p:cNvSpPr/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2" name="Freeform 29"/>
            <p:cNvSpPr/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3" name="Freeform 30"/>
            <p:cNvSpPr/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4" name="Freeform 31"/>
            <p:cNvSpPr/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5" name="Freeform 32"/>
            <p:cNvSpPr/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6" name="Freeform 33"/>
            <p:cNvSpPr/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7" name="Freeform 34"/>
            <p:cNvSpPr/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8" name="Freeform 35"/>
            <p:cNvSpPr/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9" name="Freeform 36"/>
            <p:cNvSpPr/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0" name="Freeform 37"/>
            <p:cNvSpPr/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1" name="Freeform 38"/>
            <p:cNvSpPr/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2" name="Freeform 39"/>
            <p:cNvSpPr/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3" name="Freeform 40"/>
            <p:cNvSpPr/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4" name="Freeform 41"/>
            <p:cNvSpPr/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5" name="Freeform 42"/>
            <p:cNvSpPr/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6" name="Freeform 43"/>
            <p:cNvSpPr/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7" name="Freeform 44"/>
            <p:cNvSpPr/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8" name="Freeform 45"/>
            <p:cNvSpPr/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9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0" name="Freeform 47"/>
            <p:cNvSpPr/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1" name="Freeform 48"/>
            <p:cNvSpPr/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2" name="Freeform 49"/>
            <p:cNvSpPr/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3" name="Freeform 50"/>
            <p:cNvSpPr/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4" name="Freeform 51"/>
            <p:cNvSpPr/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5" name="Freeform 52"/>
            <p:cNvSpPr/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6" name="Freeform 53"/>
            <p:cNvSpPr/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7" name="Freeform 54"/>
            <p:cNvSpPr/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8" name="Freeform 55"/>
            <p:cNvSpPr/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9" name="Freeform 56"/>
            <p:cNvSpPr/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sp>
        <p:nvSpPr>
          <p:cNvPr id="510" name="矩形 509"/>
          <p:cNvSpPr/>
          <p:nvPr/>
        </p:nvSpPr>
        <p:spPr>
          <a:xfrm>
            <a:off x="6828707" y="1844569"/>
            <a:ext cx="4628909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dist"/>
            <a:r>
              <a:rPr lang="zh-CN" altLang="zh-CN" sz="48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论文综述简介</a:t>
            </a:r>
            <a:endParaRPr lang="zh-CN" altLang="en-US" sz="48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pic>
        <p:nvPicPr>
          <p:cNvPr id="513" name="图片 512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 rot="20840052">
            <a:off x="7288875" y="5816428"/>
            <a:ext cx="962719" cy="1195100"/>
          </a:xfrm>
          <a:prstGeom prst="rect">
            <a:avLst/>
          </a:prstGeom>
        </p:spPr>
      </p:pic>
    </p:spTree>
  </p:cSld>
  <p:clrMapOvr>
    <a:masterClrMapping/>
  </p:clrMapOvr>
  <p:transition spd="slow">
    <p:randomBar dir="vert"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组合 4"/>
          <p:cNvGrpSpPr/>
          <p:nvPr/>
        </p:nvGrpSpPr>
        <p:grpSpPr>
          <a:xfrm>
            <a:off x="1032927" y="1739318"/>
            <a:ext cx="4975988" cy="4095425"/>
            <a:chOff x="1032927" y="1739318"/>
            <a:chExt cx="4975988" cy="4095425"/>
          </a:xfrm>
        </p:grpSpPr>
        <p:sp>
          <p:nvSpPr>
            <p:cNvPr id="7212" name="Freeform 5"/>
            <p:cNvSpPr/>
            <p:nvPr/>
          </p:nvSpPr>
          <p:spPr bwMode="auto">
            <a:xfrm>
              <a:off x="3120780" y="1789467"/>
              <a:ext cx="2177815" cy="1851763"/>
            </a:xfrm>
            <a:custGeom>
              <a:avLst/>
              <a:gdLst>
                <a:gd name="T0" fmla="*/ 2147483646 w 1883"/>
                <a:gd name="T1" fmla="*/ 2147483646 h 1607"/>
                <a:gd name="T2" fmla="*/ 2147483646 w 1883"/>
                <a:gd name="T3" fmla="*/ 2147483646 h 1607"/>
                <a:gd name="T4" fmla="*/ 2147483646 w 1883"/>
                <a:gd name="T5" fmla="*/ 2147483646 h 1607"/>
                <a:gd name="T6" fmla="*/ 2147483646 w 1883"/>
                <a:gd name="T7" fmla="*/ 2147483646 h 1607"/>
                <a:gd name="T8" fmla="*/ 2147483646 w 1883"/>
                <a:gd name="T9" fmla="*/ 2147483646 h 1607"/>
                <a:gd name="T10" fmla="*/ 2147483646 w 1883"/>
                <a:gd name="T11" fmla="*/ 2147483646 h 1607"/>
                <a:gd name="T12" fmla="*/ 2147483646 w 1883"/>
                <a:gd name="T13" fmla="*/ 2147483646 h 1607"/>
                <a:gd name="T14" fmla="*/ 2147483646 w 1883"/>
                <a:gd name="T15" fmla="*/ 2147483646 h 1607"/>
                <a:gd name="T16" fmla="*/ 2147483646 w 1883"/>
                <a:gd name="T17" fmla="*/ 2147483646 h 1607"/>
                <a:gd name="T18" fmla="*/ 2147483646 w 1883"/>
                <a:gd name="T19" fmla="*/ 2147483646 h 1607"/>
                <a:gd name="T20" fmla="*/ 2147483646 w 1883"/>
                <a:gd name="T21" fmla="*/ 2147483646 h 1607"/>
                <a:gd name="T22" fmla="*/ 2147483646 w 1883"/>
                <a:gd name="T23" fmla="*/ 2147483646 h 1607"/>
                <a:gd name="T24" fmla="*/ 2147483646 w 1883"/>
                <a:gd name="T25" fmla="*/ 2147483646 h 1607"/>
                <a:gd name="T26" fmla="*/ 2147483646 w 1883"/>
                <a:gd name="T27" fmla="*/ 2147483646 h 1607"/>
                <a:gd name="T28" fmla="*/ 2147483646 w 1883"/>
                <a:gd name="T29" fmla="*/ 2147483646 h 1607"/>
                <a:gd name="T30" fmla="*/ 2147483646 w 1883"/>
                <a:gd name="T31" fmla="*/ 2147483646 h 1607"/>
                <a:gd name="T32" fmla="*/ 2147483646 w 1883"/>
                <a:gd name="T33" fmla="*/ 2147483646 h 1607"/>
                <a:gd name="T34" fmla="*/ 2147483646 w 1883"/>
                <a:gd name="T35" fmla="*/ 2147483646 h 1607"/>
                <a:gd name="T36" fmla="*/ 2147483646 w 1883"/>
                <a:gd name="T37" fmla="*/ 2147483646 h 1607"/>
                <a:gd name="T38" fmla="*/ 2147483646 w 1883"/>
                <a:gd name="T39" fmla="*/ 2147483646 h 1607"/>
                <a:gd name="T40" fmla="*/ 2147483646 w 1883"/>
                <a:gd name="T41" fmla="*/ 2147483646 h 1607"/>
                <a:gd name="T42" fmla="*/ 2147483646 w 1883"/>
                <a:gd name="T43" fmla="*/ 2147483646 h 1607"/>
                <a:gd name="T44" fmla="*/ 2147483646 w 1883"/>
                <a:gd name="T45" fmla="*/ 2147483646 h 1607"/>
                <a:gd name="T46" fmla="*/ 2147483646 w 1883"/>
                <a:gd name="T47" fmla="*/ 2147483646 h 1607"/>
                <a:gd name="T48" fmla="*/ 2147483646 w 1883"/>
                <a:gd name="T49" fmla="*/ 2147483646 h 1607"/>
                <a:gd name="T50" fmla="*/ 2147483646 w 1883"/>
                <a:gd name="T51" fmla="*/ 2147483646 h 1607"/>
                <a:gd name="T52" fmla="*/ 2147483646 w 1883"/>
                <a:gd name="T53" fmla="*/ 2147483646 h 1607"/>
                <a:gd name="T54" fmla="*/ 2147483646 w 1883"/>
                <a:gd name="T55" fmla="*/ 2147483646 h 1607"/>
                <a:gd name="T56" fmla="*/ 2147483646 w 1883"/>
                <a:gd name="T57" fmla="*/ 2147483646 h 1607"/>
                <a:gd name="T58" fmla="*/ 2147483646 w 1883"/>
                <a:gd name="T59" fmla="*/ 2147483646 h 1607"/>
                <a:gd name="T60" fmla="*/ 2147483646 w 1883"/>
                <a:gd name="T61" fmla="*/ 2147483646 h 1607"/>
                <a:gd name="T62" fmla="*/ 2147483646 w 1883"/>
                <a:gd name="T63" fmla="*/ 2147483646 h 1607"/>
                <a:gd name="T64" fmla="*/ 2147483646 w 1883"/>
                <a:gd name="T65" fmla="*/ 2147483646 h 1607"/>
                <a:gd name="T66" fmla="*/ 2147483646 w 1883"/>
                <a:gd name="T67" fmla="*/ 2147483646 h 1607"/>
                <a:gd name="T68" fmla="*/ 2147483646 w 1883"/>
                <a:gd name="T69" fmla="*/ 2147483646 h 1607"/>
                <a:gd name="T70" fmla="*/ 2147483646 w 1883"/>
                <a:gd name="T71" fmla="*/ 2147483646 h 1607"/>
                <a:gd name="T72" fmla="*/ 2147483646 w 1883"/>
                <a:gd name="T73" fmla="*/ 2147483646 h 1607"/>
                <a:gd name="T74" fmla="*/ 2147483646 w 1883"/>
                <a:gd name="T75" fmla="*/ 2147483646 h 1607"/>
                <a:gd name="T76" fmla="*/ 2147483646 w 1883"/>
                <a:gd name="T77" fmla="*/ 2147483646 h 1607"/>
                <a:gd name="T78" fmla="*/ 2147483646 w 1883"/>
                <a:gd name="T79" fmla="*/ 2147483646 h 1607"/>
                <a:gd name="T80" fmla="*/ 2147483646 w 1883"/>
                <a:gd name="T81" fmla="*/ 2147483646 h 1607"/>
                <a:gd name="T82" fmla="*/ 2147483646 w 1883"/>
                <a:gd name="T83" fmla="*/ 2147483646 h 1607"/>
                <a:gd name="T84" fmla="*/ 2147483646 w 1883"/>
                <a:gd name="T85" fmla="*/ 2147483646 h 1607"/>
                <a:gd name="T86" fmla="*/ 2147483646 w 1883"/>
                <a:gd name="T87" fmla="*/ 2147483646 h 1607"/>
                <a:gd name="T88" fmla="*/ 2147483646 w 1883"/>
                <a:gd name="T89" fmla="*/ 2147483646 h 1607"/>
                <a:gd name="T90" fmla="*/ 2147483646 w 1883"/>
                <a:gd name="T91" fmla="*/ 2147483646 h 1607"/>
                <a:gd name="T92" fmla="*/ 2147483646 w 1883"/>
                <a:gd name="T93" fmla="*/ 2147483646 h 1607"/>
                <a:gd name="T94" fmla="*/ 2147483646 w 1883"/>
                <a:gd name="T95" fmla="*/ 2147483646 h 1607"/>
                <a:gd name="T96" fmla="*/ 2147483646 w 1883"/>
                <a:gd name="T97" fmla="*/ 2147483646 h 1607"/>
                <a:gd name="T98" fmla="*/ 2147483646 w 1883"/>
                <a:gd name="T99" fmla="*/ 2147483646 h 1607"/>
                <a:gd name="T100" fmla="*/ 2147483646 w 1883"/>
                <a:gd name="T101" fmla="*/ 2147483646 h 1607"/>
                <a:gd name="T102" fmla="*/ 2147483646 w 1883"/>
                <a:gd name="T103" fmla="*/ 2147483646 h 1607"/>
                <a:gd name="T104" fmla="*/ 2147483646 w 1883"/>
                <a:gd name="T105" fmla="*/ 2147483646 h 1607"/>
                <a:gd name="T106" fmla="*/ 2147483646 w 1883"/>
                <a:gd name="T107" fmla="*/ 2147483646 h 1607"/>
                <a:gd name="T108" fmla="*/ 2147483646 w 1883"/>
                <a:gd name="T109" fmla="*/ 2147483646 h 1607"/>
                <a:gd name="T110" fmla="*/ 2147483646 w 1883"/>
                <a:gd name="T111" fmla="*/ 2147483646 h 1607"/>
                <a:gd name="T112" fmla="*/ 2147483646 w 1883"/>
                <a:gd name="T113" fmla="*/ 2147483646 h 1607"/>
                <a:gd name="T114" fmla="*/ 2147483646 w 1883"/>
                <a:gd name="T115" fmla="*/ 2147483646 h 1607"/>
                <a:gd name="T116" fmla="*/ 2147483646 w 1883"/>
                <a:gd name="T117" fmla="*/ 2147483646 h 1607"/>
                <a:gd name="T118" fmla="*/ 2147483646 w 1883"/>
                <a:gd name="T119" fmla="*/ 2147483646 h 1607"/>
                <a:gd name="T120" fmla="*/ 2147483646 w 1883"/>
                <a:gd name="T121" fmla="*/ 2147483646 h 1607"/>
                <a:gd name="T122" fmla="*/ 2147483646 w 1883"/>
                <a:gd name="T123" fmla="*/ 2147483646 h 160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83"/>
                <a:gd name="T187" fmla="*/ 0 h 1607"/>
                <a:gd name="T188" fmla="*/ 1883 w 1883"/>
                <a:gd name="T189" fmla="*/ 1607 h 1607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83" h="1607">
                  <a:moveTo>
                    <a:pt x="1845" y="171"/>
                  </a:moveTo>
                  <a:cubicBezTo>
                    <a:pt x="1838" y="147"/>
                    <a:pt x="1838" y="147"/>
                    <a:pt x="1838" y="147"/>
                  </a:cubicBezTo>
                  <a:cubicBezTo>
                    <a:pt x="1819" y="115"/>
                    <a:pt x="1819" y="115"/>
                    <a:pt x="1819" y="115"/>
                  </a:cubicBezTo>
                  <a:cubicBezTo>
                    <a:pt x="1803" y="106"/>
                    <a:pt x="1803" y="106"/>
                    <a:pt x="1803" y="106"/>
                  </a:cubicBezTo>
                  <a:cubicBezTo>
                    <a:pt x="1787" y="115"/>
                    <a:pt x="1787" y="115"/>
                    <a:pt x="1787" y="115"/>
                  </a:cubicBezTo>
                  <a:cubicBezTo>
                    <a:pt x="1778" y="134"/>
                    <a:pt x="1778" y="134"/>
                    <a:pt x="1778" y="134"/>
                  </a:cubicBezTo>
                  <a:cubicBezTo>
                    <a:pt x="1777" y="136"/>
                    <a:pt x="1777" y="136"/>
                    <a:pt x="1777" y="136"/>
                  </a:cubicBezTo>
                  <a:cubicBezTo>
                    <a:pt x="1775" y="136"/>
                    <a:pt x="1775" y="136"/>
                    <a:pt x="1775" y="136"/>
                  </a:cubicBezTo>
                  <a:cubicBezTo>
                    <a:pt x="1774" y="136"/>
                    <a:pt x="1774" y="136"/>
                    <a:pt x="1774" y="136"/>
                  </a:cubicBezTo>
                  <a:cubicBezTo>
                    <a:pt x="1744" y="141"/>
                    <a:pt x="1744" y="141"/>
                    <a:pt x="1744" y="141"/>
                  </a:cubicBezTo>
                  <a:cubicBezTo>
                    <a:pt x="1741" y="143"/>
                    <a:pt x="1738" y="144"/>
                    <a:pt x="1736" y="147"/>
                  </a:cubicBezTo>
                  <a:cubicBezTo>
                    <a:pt x="1729" y="155"/>
                    <a:pt x="1729" y="155"/>
                    <a:pt x="1729" y="155"/>
                  </a:cubicBezTo>
                  <a:cubicBezTo>
                    <a:pt x="1714" y="167"/>
                    <a:pt x="1714" y="167"/>
                    <a:pt x="1714" y="167"/>
                  </a:cubicBezTo>
                  <a:cubicBezTo>
                    <a:pt x="1709" y="170"/>
                    <a:pt x="1709" y="170"/>
                    <a:pt x="1709" y="170"/>
                  </a:cubicBezTo>
                  <a:cubicBezTo>
                    <a:pt x="1696" y="172"/>
                    <a:pt x="1696" y="172"/>
                    <a:pt x="1696" y="172"/>
                  </a:cubicBezTo>
                  <a:cubicBezTo>
                    <a:pt x="1689" y="171"/>
                    <a:pt x="1680" y="165"/>
                    <a:pt x="1667" y="156"/>
                  </a:cubicBezTo>
                  <a:cubicBezTo>
                    <a:pt x="1666" y="155"/>
                    <a:pt x="1666" y="155"/>
                    <a:pt x="1666" y="155"/>
                  </a:cubicBezTo>
                  <a:cubicBezTo>
                    <a:pt x="1645" y="134"/>
                    <a:pt x="1634" y="119"/>
                    <a:pt x="1634" y="110"/>
                  </a:cubicBezTo>
                  <a:cubicBezTo>
                    <a:pt x="1634" y="83"/>
                    <a:pt x="1634" y="83"/>
                    <a:pt x="1634" y="83"/>
                  </a:cubicBezTo>
                  <a:cubicBezTo>
                    <a:pt x="1634" y="82"/>
                    <a:pt x="1634" y="82"/>
                    <a:pt x="1634" y="82"/>
                  </a:cubicBezTo>
                  <a:cubicBezTo>
                    <a:pt x="1634" y="81"/>
                    <a:pt x="1634" y="81"/>
                    <a:pt x="1634" y="81"/>
                  </a:cubicBezTo>
                  <a:cubicBezTo>
                    <a:pt x="1638" y="76"/>
                    <a:pt x="1638" y="76"/>
                    <a:pt x="1638" y="76"/>
                  </a:cubicBezTo>
                  <a:cubicBezTo>
                    <a:pt x="1607" y="65"/>
                    <a:pt x="1607" y="65"/>
                    <a:pt x="1607" y="65"/>
                  </a:cubicBezTo>
                  <a:cubicBezTo>
                    <a:pt x="1606" y="76"/>
                    <a:pt x="1606" y="76"/>
                    <a:pt x="1606" y="76"/>
                  </a:cubicBezTo>
                  <a:cubicBezTo>
                    <a:pt x="1606" y="79"/>
                    <a:pt x="1603" y="83"/>
                    <a:pt x="1597" y="86"/>
                  </a:cubicBezTo>
                  <a:cubicBezTo>
                    <a:pt x="1587" y="90"/>
                    <a:pt x="1587" y="90"/>
                    <a:pt x="1587" y="90"/>
                  </a:cubicBezTo>
                  <a:cubicBezTo>
                    <a:pt x="1583" y="89"/>
                    <a:pt x="1583" y="89"/>
                    <a:pt x="1583" y="89"/>
                  </a:cubicBezTo>
                  <a:cubicBezTo>
                    <a:pt x="1583" y="88"/>
                    <a:pt x="1583" y="88"/>
                    <a:pt x="1583" y="88"/>
                  </a:cubicBezTo>
                  <a:cubicBezTo>
                    <a:pt x="1567" y="85"/>
                    <a:pt x="1567" y="85"/>
                    <a:pt x="1567" y="85"/>
                  </a:cubicBezTo>
                  <a:cubicBezTo>
                    <a:pt x="1570" y="97"/>
                    <a:pt x="1570" y="97"/>
                    <a:pt x="1570" y="97"/>
                  </a:cubicBezTo>
                  <a:cubicBezTo>
                    <a:pt x="1543" y="79"/>
                    <a:pt x="1543" y="79"/>
                    <a:pt x="1543" y="79"/>
                  </a:cubicBezTo>
                  <a:cubicBezTo>
                    <a:pt x="1541" y="79"/>
                    <a:pt x="1541" y="79"/>
                    <a:pt x="1541" y="79"/>
                  </a:cubicBezTo>
                  <a:cubicBezTo>
                    <a:pt x="1540" y="78"/>
                    <a:pt x="1540" y="78"/>
                    <a:pt x="1540" y="78"/>
                  </a:cubicBezTo>
                  <a:cubicBezTo>
                    <a:pt x="1540" y="78"/>
                    <a:pt x="1540" y="78"/>
                    <a:pt x="1540" y="78"/>
                  </a:cubicBezTo>
                  <a:cubicBezTo>
                    <a:pt x="1536" y="66"/>
                    <a:pt x="1534" y="55"/>
                    <a:pt x="1534" y="42"/>
                  </a:cubicBezTo>
                  <a:cubicBezTo>
                    <a:pt x="1534" y="31"/>
                    <a:pt x="1535" y="25"/>
                    <a:pt x="1539" y="21"/>
                  </a:cubicBezTo>
                  <a:cubicBezTo>
                    <a:pt x="1546" y="9"/>
                    <a:pt x="1546" y="9"/>
                    <a:pt x="1546" y="9"/>
                  </a:cubicBezTo>
                  <a:cubicBezTo>
                    <a:pt x="1544" y="0"/>
                    <a:pt x="1544" y="0"/>
                    <a:pt x="1544" y="0"/>
                  </a:cubicBezTo>
                  <a:cubicBezTo>
                    <a:pt x="1516" y="4"/>
                    <a:pt x="1516" y="4"/>
                    <a:pt x="1516" y="4"/>
                  </a:cubicBezTo>
                  <a:cubicBezTo>
                    <a:pt x="1502" y="5"/>
                    <a:pt x="1493" y="13"/>
                    <a:pt x="1488" y="29"/>
                  </a:cubicBezTo>
                  <a:cubicBezTo>
                    <a:pt x="1488" y="30"/>
                    <a:pt x="1488" y="30"/>
                    <a:pt x="1488" y="30"/>
                  </a:cubicBezTo>
                  <a:cubicBezTo>
                    <a:pt x="1488" y="30"/>
                    <a:pt x="1488" y="30"/>
                    <a:pt x="1488" y="30"/>
                  </a:cubicBezTo>
                  <a:cubicBezTo>
                    <a:pt x="1472" y="55"/>
                    <a:pt x="1472" y="55"/>
                    <a:pt x="1472" y="55"/>
                  </a:cubicBezTo>
                  <a:cubicBezTo>
                    <a:pt x="1488" y="53"/>
                    <a:pt x="1488" y="53"/>
                    <a:pt x="1488" y="53"/>
                  </a:cubicBezTo>
                  <a:cubicBezTo>
                    <a:pt x="1489" y="53"/>
                    <a:pt x="1489" y="53"/>
                    <a:pt x="1489" y="53"/>
                  </a:cubicBezTo>
                  <a:cubicBezTo>
                    <a:pt x="1490" y="52"/>
                    <a:pt x="1490" y="52"/>
                    <a:pt x="1490" y="52"/>
                  </a:cubicBezTo>
                  <a:cubicBezTo>
                    <a:pt x="1491" y="55"/>
                    <a:pt x="1491" y="55"/>
                    <a:pt x="1491" y="55"/>
                  </a:cubicBezTo>
                  <a:cubicBezTo>
                    <a:pt x="1503" y="60"/>
                    <a:pt x="1503" y="60"/>
                    <a:pt x="1503" y="60"/>
                  </a:cubicBezTo>
                  <a:cubicBezTo>
                    <a:pt x="1506" y="60"/>
                    <a:pt x="1506" y="60"/>
                    <a:pt x="1506" y="60"/>
                  </a:cubicBezTo>
                  <a:cubicBezTo>
                    <a:pt x="1508" y="61"/>
                    <a:pt x="1508" y="61"/>
                    <a:pt x="1508" y="61"/>
                  </a:cubicBezTo>
                  <a:cubicBezTo>
                    <a:pt x="1508" y="64"/>
                    <a:pt x="1508" y="64"/>
                    <a:pt x="1508" y="64"/>
                  </a:cubicBezTo>
                  <a:cubicBezTo>
                    <a:pt x="1510" y="86"/>
                    <a:pt x="1510" y="86"/>
                    <a:pt x="1510" y="86"/>
                  </a:cubicBezTo>
                  <a:cubicBezTo>
                    <a:pt x="1516" y="107"/>
                    <a:pt x="1516" y="107"/>
                    <a:pt x="1516" y="107"/>
                  </a:cubicBezTo>
                  <a:cubicBezTo>
                    <a:pt x="1516" y="108"/>
                    <a:pt x="1516" y="108"/>
                    <a:pt x="1516" y="108"/>
                  </a:cubicBezTo>
                  <a:cubicBezTo>
                    <a:pt x="1516" y="109"/>
                    <a:pt x="1516" y="109"/>
                    <a:pt x="1516" y="109"/>
                  </a:cubicBezTo>
                  <a:cubicBezTo>
                    <a:pt x="1516" y="110"/>
                    <a:pt x="1516" y="110"/>
                    <a:pt x="1516" y="110"/>
                  </a:cubicBezTo>
                  <a:cubicBezTo>
                    <a:pt x="1481" y="179"/>
                    <a:pt x="1481" y="179"/>
                    <a:pt x="1481" y="179"/>
                  </a:cubicBezTo>
                  <a:cubicBezTo>
                    <a:pt x="1475" y="189"/>
                    <a:pt x="1472" y="214"/>
                    <a:pt x="1470" y="252"/>
                  </a:cubicBezTo>
                  <a:cubicBezTo>
                    <a:pt x="1470" y="255"/>
                    <a:pt x="1470" y="255"/>
                    <a:pt x="1470" y="255"/>
                  </a:cubicBezTo>
                  <a:cubicBezTo>
                    <a:pt x="1456" y="281"/>
                    <a:pt x="1456" y="281"/>
                    <a:pt x="1456" y="281"/>
                  </a:cubicBezTo>
                  <a:cubicBezTo>
                    <a:pt x="1465" y="292"/>
                    <a:pt x="1465" y="292"/>
                    <a:pt x="1465" y="292"/>
                  </a:cubicBezTo>
                  <a:cubicBezTo>
                    <a:pt x="1465" y="294"/>
                    <a:pt x="1465" y="294"/>
                    <a:pt x="1465" y="294"/>
                  </a:cubicBezTo>
                  <a:cubicBezTo>
                    <a:pt x="1467" y="310"/>
                    <a:pt x="1465" y="319"/>
                    <a:pt x="1461" y="322"/>
                  </a:cubicBezTo>
                  <a:cubicBezTo>
                    <a:pt x="1458" y="323"/>
                    <a:pt x="1458" y="323"/>
                    <a:pt x="1458" y="323"/>
                  </a:cubicBezTo>
                  <a:cubicBezTo>
                    <a:pt x="1451" y="327"/>
                    <a:pt x="1426" y="352"/>
                    <a:pt x="1387" y="400"/>
                  </a:cubicBezTo>
                  <a:cubicBezTo>
                    <a:pt x="1384" y="403"/>
                    <a:pt x="1384" y="403"/>
                    <a:pt x="1384" y="403"/>
                  </a:cubicBezTo>
                  <a:cubicBezTo>
                    <a:pt x="1382" y="402"/>
                    <a:pt x="1382" y="402"/>
                    <a:pt x="1382" y="402"/>
                  </a:cubicBezTo>
                  <a:cubicBezTo>
                    <a:pt x="1379" y="400"/>
                    <a:pt x="1379" y="400"/>
                    <a:pt x="1379" y="400"/>
                  </a:cubicBezTo>
                  <a:cubicBezTo>
                    <a:pt x="1365" y="390"/>
                    <a:pt x="1353" y="382"/>
                    <a:pt x="1345" y="373"/>
                  </a:cubicBezTo>
                  <a:cubicBezTo>
                    <a:pt x="1339" y="369"/>
                    <a:pt x="1323" y="366"/>
                    <a:pt x="1297" y="366"/>
                  </a:cubicBezTo>
                  <a:cubicBezTo>
                    <a:pt x="1296" y="414"/>
                    <a:pt x="1296" y="414"/>
                    <a:pt x="1296" y="414"/>
                  </a:cubicBezTo>
                  <a:cubicBezTo>
                    <a:pt x="1295" y="415"/>
                    <a:pt x="1295" y="415"/>
                    <a:pt x="1295" y="415"/>
                  </a:cubicBezTo>
                  <a:cubicBezTo>
                    <a:pt x="1276" y="507"/>
                    <a:pt x="1276" y="507"/>
                    <a:pt x="1276" y="507"/>
                  </a:cubicBezTo>
                  <a:cubicBezTo>
                    <a:pt x="1271" y="519"/>
                    <a:pt x="1270" y="540"/>
                    <a:pt x="1270" y="572"/>
                  </a:cubicBezTo>
                  <a:cubicBezTo>
                    <a:pt x="1278" y="581"/>
                    <a:pt x="1278" y="581"/>
                    <a:pt x="1278" y="581"/>
                  </a:cubicBezTo>
                  <a:cubicBezTo>
                    <a:pt x="1284" y="569"/>
                    <a:pt x="1284" y="569"/>
                    <a:pt x="1284" y="569"/>
                  </a:cubicBezTo>
                  <a:cubicBezTo>
                    <a:pt x="1285" y="569"/>
                    <a:pt x="1285" y="569"/>
                    <a:pt x="1285" y="569"/>
                  </a:cubicBezTo>
                  <a:cubicBezTo>
                    <a:pt x="1286" y="566"/>
                    <a:pt x="1286" y="566"/>
                    <a:pt x="1286" y="566"/>
                  </a:cubicBezTo>
                  <a:cubicBezTo>
                    <a:pt x="1310" y="554"/>
                    <a:pt x="1310" y="554"/>
                    <a:pt x="1310" y="554"/>
                  </a:cubicBezTo>
                  <a:cubicBezTo>
                    <a:pt x="1378" y="564"/>
                    <a:pt x="1378" y="564"/>
                    <a:pt x="1378" y="564"/>
                  </a:cubicBezTo>
                  <a:cubicBezTo>
                    <a:pt x="1385" y="556"/>
                    <a:pt x="1385" y="556"/>
                    <a:pt x="1385" y="556"/>
                  </a:cubicBezTo>
                  <a:cubicBezTo>
                    <a:pt x="1395" y="539"/>
                    <a:pt x="1395" y="539"/>
                    <a:pt x="1395" y="539"/>
                  </a:cubicBezTo>
                  <a:cubicBezTo>
                    <a:pt x="1397" y="538"/>
                    <a:pt x="1397" y="538"/>
                    <a:pt x="1397" y="538"/>
                  </a:cubicBezTo>
                  <a:cubicBezTo>
                    <a:pt x="1397" y="538"/>
                    <a:pt x="1397" y="538"/>
                    <a:pt x="1397" y="538"/>
                  </a:cubicBezTo>
                  <a:cubicBezTo>
                    <a:pt x="1398" y="537"/>
                    <a:pt x="1398" y="537"/>
                    <a:pt x="1398" y="537"/>
                  </a:cubicBezTo>
                  <a:cubicBezTo>
                    <a:pt x="1424" y="532"/>
                    <a:pt x="1424" y="532"/>
                    <a:pt x="1424" y="532"/>
                  </a:cubicBezTo>
                  <a:cubicBezTo>
                    <a:pt x="1459" y="529"/>
                    <a:pt x="1459" y="529"/>
                    <a:pt x="1459" y="529"/>
                  </a:cubicBezTo>
                  <a:cubicBezTo>
                    <a:pt x="1470" y="532"/>
                    <a:pt x="1482" y="545"/>
                    <a:pt x="1498" y="566"/>
                  </a:cubicBezTo>
                  <a:cubicBezTo>
                    <a:pt x="1540" y="588"/>
                    <a:pt x="1564" y="607"/>
                    <a:pt x="1569" y="623"/>
                  </a:cubicBezTo>
                  <a:cubicBezTo>
                    <a:pt x="1572" y="632"/>
                    <a:pt x="1572" y="638"/>
                    <a:pt x="1569" y="646"/>
                  </a:cubicBezTo>
                  <a:cubicBezTo>
                    <a:pt x="1566" y="653"/>
                    <a:pt x="1558" y="657"/>
                    <a:pt x="1548" y="658"/>
                  </a:cubicBezTo>
                  <a:cubicBezTo>
                    <a:pt x="1547" y="658"/>
                    <a:pt x="1547" y="658"/>
                    <a:pt x="1547" y="658"/>
                  </a:cubicBezTo>
                  <a:cubicBezTo>
                    <a:pt x="1495" y="656"/>
                    <a:pt x="1465" y="656"/>
                    <a:pt x="1455" y="659"/>
                  </a:cubicBezTo>
                  <a:cubicBezTo>
                    <a:pt x="1430" y="676"/>
                    <a:pt x="1430" y="676"/>
                    <a:pt x="1430" y="676"/>
                  </a:cubicBezTo>
                  <a:cubicBezTo>
                    <a:pt x="1398" y="699"/>
                    <a:pt x="1377" y="711"/>
                    <a:pt x="1365" y="711"/>
                  </a:cubicBezTo>
                  <a:cubicBezTo>
                    <a:pt x="1344" y="714"/>
                    <a:pt x="1344" y="714"/>
                    <a:pt x="1344" y="714"/>
                  </a:cubicBezTo>
                  <a:cubicBezTo>
                    <a:pt x="1331" y="767"/>
                    <a:pt x="1331" y="767"/>
                    <a:pt x="1331" y="767"/>
                  </a:cubicBezTo>
                  <a:cubicBezTo>
                    <a:pt x="1328" y="783"/>
                    <a:pt x="1323" y="793"/>
                    <a:pt x="1314" y="801"/>
                  </a:cubicBezTo>
                  <a:cubicBezTo>
                    <a:pt x="1305" y="809"/>
                    <a:pt x="1292" y="814"/>
                    <a:pt x="1276" y="818"/>
                  </a:cubicBezTo>
                  <a:cubicBezTo>
                    <a:pt x="1255" y="821"/>
                    <a:pt x="1239" y="828"/>
                    <a:pt x="1223" y="838"/>
                  </a:cubicBezTo>
                  <a:cubicBezTo>
                    <a:pt x="1205" y="876"/>
                    <a:pt x="1205" y="876"/>
                    <a:pt x="1205" y="876"/>
                  </a:cubicBezTo>
                  <a:cubicBezTo>
                    <a:pt x="1204" y="877"/>
                    <a:pt x="1204" y="877"/>
                    <a:pt x="1204" y="877"/>
                  </a:cubicBezTo>
                  <a:cubicBezTo>
                    <a:pt x="1203" y="877"/>
                    <a:pt x="1203" y="877"/>
                    <a:pt x="1203" y="877"/>
                  </a:cubicBezTo>
                  <a:cubicBezTo>
                    <a:pt x="1202" y="877"/>
                    <a:pt x="1202" y="877"/>
                    <a:pt x="1202" y="877"/>
                  </a:cubicBezTo>
                  <a:cubicBezTo>
                    <a:pt x="1153" y="897"/>
                    <a:pt x="1153" y="897"/>
                    <a:pt x="1153" y="897"/>
                  </a:cubicBezTo>
                  <a:cubicBezTo>
                    <a:pt x="1150" y="897"/>
                    <a:pt x="1150" y="897"/>
                    <a:pt x="1150" y="897"/>
                  </a:cubicBezTo>
                  <a:cubicBezTo>
                    <a:pt x="1126" y="891"/>
                    <a:pt x="1126" y="891"/>
                    <a:pt x="1126" y="891"/>
                  </a:cubicBezTo>
                  <a:cubicBezTo>
                    <a:pt x="1107" y="888"/>
                    <a:pt x="1092" y="883"/>
                    <a:pt x="1082" y="877"/>
                  </a:cubicBezTo>
                  <a:cubicBezTo>
                    <a:pt x="1070" y="870"/>
                    <a:pt x="1056" y="869"/>
                    <a:pt x="1041" y="874"/>
                  </a:cubicBezTo>
                  <a:cubicBezTo>
                    <a:pt x="1029" y="891"/>
                    <a:pt x="1022" y="914"/>
                    <a:pt x="1023" y="938"/>
                  </a:cubicBezTo>
                  <a:cubicBezTo>
                    <a:pt x="1024" y="951"/>
                    <a:pt x="1027" y="959"/>
                    <a:pt x="1031" y="961"/>
                  </a:cubicBezTo>
                  <a:cubicBezTo>
                    <a:pt x="1038" y="960"/>
                    <a:pt x="1038" y="960"/>
                    <a:pt x="1038" y="960"/>
                  </a:cubicBezTo>
                  <a:cubicBezTo>
                    <a:pt x="1046" y="955"/>
                    <a:pt x="1046" y="955"/>
                    <a:pt x="1046" y="955"/>
                  </a:cubicBezTo>
                  <a:cubicBezTo>
                    <a:pt x="1049" y="989"/>
                    <a:pt x="1049" y="989"/>
                    <a:pt x="1049" y="989"/>
                  </a:cubicBezTo>
                  <a:cubicBezTo>
                    <a:pt x="1049" y="1000"/>
                    <a:pt x="1044" y="1009"/>
                    <a:pt x="1036" y="1015"/>
                  </a:cubicBezTo>
                  <a:cubicBezTo>
                    <a:pt x="1031" y="1019"/>
                    <a:pt x="1021" y="1023"/>
                    <a:pt x="1007" y="1028"/>
                  </a:cubicBezTo>
                  <a:cubicBezTo>
                    <a:pt x="999" y="1030"/>
                    <a:pt x="999" y="1030"/>
                    <a:pt x="999" y="1030"/>
                  </a:cubicBezTo>
                  <a:cubicBezTo>
                    <a:pt x="988" y="1034"/>
                    <a:pt x="966" y="1062"/>
                    <a:pt x="934" y="1114"/>
                  </a:cubicBezTo>
                  <a:cubicBezTo>
                    <a:pt x="934" y="1115"/>
                    <a:pt x="934" y="1115"/>
                    <a:pt x="934" y="1115"/>
                  </a:cubicBezTo>
                  <a:cubicBezTo>
                    <a:pt x="933" y="1115"/>
                    <a:pt x="933" y="1115"/>
                    <a:pt x="933" y="1115"/>
                  </a:cubicBezTo>
                  <a:cubicBezTo>
                    <a:pt x="901" y="1134"/>
                    <a:pt x="901" y="1134"/>
                    <a:pt x="901" y="1134"/>
                  </a:cubicBezTo>
                  <a:cubicBezTo>
                    <a:pt x="906" y="1134"/>
                    <a:pt x="909" y="1136"/>
                    <a:pt x="908" y="1141"/>
                  </a:cubicBezTo>
                  <a:cubicBezTo>
                    <a:pt x="907" y="1145"/>
                    <a:pt x="904" y="1146"/>
                    <a:pt x="896" y="1147"/>
                  </a:cubicBezTo>
                  <a:cubicBezTo>
                    <a:pt x="806" y="1145"/>
                    <a:pt x="806" y="1145"/>
                    <a:pt x="806" y="1145"/>
                  </a:cubicBezTo>
                  <a:cubicBezTo>
                    <a:pt x="706" y="1142"/>
                    <a:pt x="627" y="1169"/>
                    <a:pt x="572" y="1226"/>
                  </a:cubicBezTo>
                  <a:cubicBezTo>
                    <a:pt x="570" y="1227"/>
                    <a:pt x="570" y="1227"/>
                    <a:pt x="570" y="1227"/>
                  </a:cubicBezTo>
                  <a:cubicBezTo>
                    <a:pt x="568" y="1228"/>
                    <a:pt x="568" y="1228"/>
                    <a:pt x="568" y="1228"/>
                  </a:cubicBezTo>
                  <a:cubicBezTo>
                    <a:pt x="567" y="1228"/>
                    <a:pt x="567" y="1228"/>
                    <a:pt x="567" y="1228"/>
                  </a:cubicBezTo>
                  <a:cubicBezTo>
                    <a:pt x="530" y="1232"/>
                    <a:pt x="530" y="1232"/>
                    <a:pt x="530" y="1232"/>
                  </a:cubicBezTo>
                  <a:cubicBezTo>
                    <a:pt x="528" y="1233"/>
                    <a:pt x="528" y="1233"/>
                    <a:pt x="528" y="1233"/>
                  </a:cubicBezTo>
                  <a:cubicBezTo>
                    <a:pt x="526" y="1233"/>
                    <a:pt x="526" y="1233"/>
                    <a:pt x="526" y="1233"/>
                  </a:cubicBezTo>
                  <a:cubicBezTo>
                    <a:pt x="516" y="1208"/>
                    <a:pt x="516" y="1208"/>
                    <a:pt x="516" y="1208"/>
                  </a:cubicBezTo>
                  <a:cubicBezTo>
                    <a:pt x="478" y="1218"/>
                    <a:pt x="478" y="1218"/>
                    <a:pt x="478" y="1218"/>
                  </a:cubicBezTo>
                  <a:cubicBezTo>
                    <a:pt x="458" y="1219"/>
                    <a:pt x="431" y="1213"/>
                    <a:pt x="402" y="1199"/>
                  </a:cubicBezTo>
                  <a:cubicBezTo>
                    <a:pt x="374" y="1187"/>
                    <a:pt x="350" y="1171"/>
                    <a:pt x="326" y="1152"/>
                  </a:cubicBezTo>
                  <a:cubicBezTo>
                    <a:pt x="310" y="1140"/>
                    <a:pt x="290" y="1131"/>
                    <a:pt x="267" y="1127"/>
                  </a:cubicBezTo>
                  <a:cubicBezTo>
                    <a:pt x="233" y="1124"/>
                    <a:pt x="233" y="1124"/>
                    <a:pt x="233" y="1124"/>
                  </a:cubicBezTo>
                  <a:cubicBezTo>
                    <a:pt x="195" y="1129"/>
                    <a:pt x="195" y="1129"/>
                    <a:pt x="195" y="1129"/>
                  </a:cubicBezTo>
                  <a:cubicBezTo>
                    <a:pt x="167" y="1133"/>
                    <a:pt x="140" y="1133"/>
                    <a:pt x="115" y="1131"/>
                  </a:cubicBezTo>
                  <a:cubicBezTo>
                    <a:pt x="84" y="1129"/>
                    <a:pt x="47" y="1121"/>
                    <a:pt x="3" y="1107"/>
                  </a:cubicBezTo>
                  <a:cubicBezTo>
                    <a:pt x="0" y="1113"/>
                    <a:pt x="0" y="1113"/>
                    <a:pt x="0" y="1113"/>
                  </a:cubicBezTo>
                  <a:cubicBezTo>
                    <a:pt x="1" y="1113"/>
                    <a:pt x="1" y="1113"/>
                    <a:pt x="1" y="1113"/>
                  </a:cubicBezTo>
                  <a:cubicBezTo>
                    <a:pt x="2" y="1113"/>
                    <a:pt x="2" y="1113"/>
                    <a:pt x="2" y="1113"/>
                  </a:cubicBezTo>
                  <a:cubicBezTo>
                    <a:pt x="3" y="1114"/>
                    <a:pt x="3" y="1114"/>
                    <a:pt x="3" y="1114"/>
                  </a:cubicBezTo>
                  <a:cubicBezTo>
                    <a:pt x="3" y="1115"/>
                    <a:pt x="3" y="1115"/>
                    <a:pt x="3" y="1115"/>
                  </a:cubicBezTo>
                  <a:cubicBezTo>
                    <a:pt x="4" y="1126"/>
                    <a:pt x="4" y="1126"/>
                    <a:pt x="4" y="1126"/>
                  </a:cubicBezTo>
                  <a:cubicBezTo>
                    <a:pt x="13" y="1146"/>
                    <a:pt x="13" y="1146"/>
                    <a:pt x="13" y="1146"/>
                  </a:cubicBezTo>
                  <a:cubicBezTo>
                    <a:pt x="35" y="1173"/>
                    <a:pt x="35" y="1173"/>
                    <a:pt x="35" y="1173"/>
                  </a:cubicBezTo>
                  <a:cubicBezTo>
                    <a:pt x="36" y="1176"/>
                    <a:pt x="36" y="1176"/>
                    <a:pt x="36" y="1176"/>
                  </a:cubicBezTo>
                  <a:cubicBezTo>
                    <a:pt x="32" y="1196"/>
                    <a:pt x="32" y="1196"/>
                    <a:pt x="32" y="1196"/>
                  </a:cubicBezTo>
                  <a:cubicBezTo>
                    <a:pt x="32" y="1198"/>
                    <a:pt x="32" y="1198"/>
                    <a:pt x="32" y="1198"/>
                  </a:cubicBezTo>
                  <a:cubicBezTo>
                    <a:pt x="31" y="1198"/>
                    <a:pt x="31" y="1198"/>
                    <a:pt x="31" y="1198"/>
                  </a:cubicBezTo>
                  <a:cubicBezTo>
                    <a:pt x="19" y="1214"/>
                    <a:pt x="19" y="1214"/>
                    <a:pt x="19" y="1214"/>
                  </a:cubicBezTo>
                  <a:cubicBezTo>
                    <a:pt x="32" y="1228"/>
                    <a:pt x="32" y="1228"/>
                    <a:pt x="32" y="1228"/>
                  </a:cubicBezTo>
                  <a:cubicBezTo>
                    <a:pt x="38" y="1233"/>
                    <a:pt x="41" y="1238"/>
                    <a:pt x="41" y="1242"/>
                  </a:cubicBezTo>
                  <a:cubicBezTo>
                    <a:pt x="44" y="1262"/>
                    <a:pt x="44" y="1262"/>
                    <a:pt x="44" y="1262"/>
                  </a:cubicBezTo>
                  <a:cubicBezTo>
                    <a:pt x="60" y="1278"/>
                    <a:pt x="60" y="1278"/>
                    <a:pt x="60" y="1278"/>
                  </a:cubicBezTo>
                  <a:cubicBezTo>
                    <a:pt x="60" y="1280"/>
                    <a:pt x="60" y="1280"/>
                    <a:pt x="60" y="1280"/>
                  </a:cubicBezTo>
                  <a:cubicBezTo>
                    <a:pt x="62" y="1294"/>
                    <a:pt x="62" y="1294"/>
                    <a:pt x="62" y="1294"/>
                  </a:cubicBezTo>
                  <a:cubicBezTo>
                    <a:pt x="62" y="1304"/>
                    <a:pt x="62" y="1304"/>
                    <a:pt x="62" y="1304"/>
                  </a:cubicBezTo>
                  <a:cubicBezTo>
                    <a:pt x="71" y="1312"/>
                    <a:pt x="71" y="1312"/>
                    <a:pt x="71" y="1312"/>
                  </a:cubicBezTo>
                  <a:cubicBezTo>
                    <a:pt x="78" y="1309"/>
                    <a:pt x="78" y="1309"/>
                    <a:pt x="78" y="1309"/>
                  </a:cubicBezTo>
                  <a:cubicBezTo>
                    <a:pt x="79" y="1306"/>
                    <a:pt x="79" y="1306"/>
                    <a:pt x="79" y="1306"/>
                  </a:cubicBezTo>
                  <a:cubicBezTo>
                    <a:pt x="82" y="1298"/>
                    <a:pt x="87" y="1294"/>
                    <a:pt x="95" y="1293"/>
                  </a:cubicBezTo>
                  <a:cubicBezTo>
                    <a:pt x="103" y="1289"/>
                    <a:pt x="103" y="1289"/>
                    <a:pt x="103" y="1289"/>
                  </a:cubicBezTo>
                  <a:cubicBezTo>
                    <a:pt x="159" y="1284"/>
                    <a:pt x="159" y="1284"/>
                    <a:pt x="159" y="1284"/>
                  </a:cubicBezTo>
                  <a:cubicBezTo>
                    <a:pt x="181" y="1276"/>
                    <a:pt x="181" y="1276"/>
                    <a:pt x="181" y="1276"/>
                  </a:cubicBezTo>
                  <a:cubicBezTo>
                    <a:pt x="183" y="1275"/>
                    <a:pt x="183" y="1275"/>
                    <a:pt x="183" y="1275"/>
                  </a:cubicBezTo>
                  <a:cubicBezTo>
                    <a:pt x="186" y="1272"/>
                    <a:pt x="186" y="1272"/>
                    <a:pt x="186" y="1272"/>
                  </a:cubicBezTo>
                  <a:cubicBezTo>
                    <a:pt x="198" y="1298"/>
                    <a:pt x="198" y="1298"/>
                    <a:pt x="198" y="1298"/>
                  </a:cubicBezTo>
                  <a:cubicBezTo>
                    <a:pt x="199" y="1298"/>
                    <a:pt x="199" y="1298"/>
                    <a:pt x="199" y="1298"/>
                  </a:cubicBezTo>
                  <a:cubicBezTo>
                    <a:pt x="199" y="1298"/>
                    <a:pt x="199" y="1298"/>
                    <a:pt x="199" y="1298"/>
                  </a:cubicBezTo>
                  <a:cubicBezTo>
                    <a:pt x="200" y="1304"/>
                    <a:pt x="199" y="1309"/>
                    <a:pt x="196" y="1315"/>
                  </a:cubicBezTo>
                  <a:cubicBezTo>
                    <a:pt x="165" y="1358"/>
                    <a:pt x="165" y="1358"/>
                    <a:pt x="165" y="1358"/>
                  </a:cubicBezTo>
                  <a:cubicBezTo>
                    <a:pt x="167" y="1365"/>
                    <a:pt x="167" y="1365"/>
                    <a:pt x="167" y="1365"/>
                  </a:cubicBezTo>
                  <a:cubicBezTo>
                    <a:pt x="181" y="1379"/>
                    <a:pt x="181" y="1379"/>
                    <a:pt x="181" y="1379"/>
                  </a:cubicBezTo>
                  <a:cubicBezTo>
                    <a:pt x="195" y="1388"/>
                    <a:pt x="195" y="1388"/>
                    <a:pt x="195" y="1388"/>
                  </a:cubicBezTo>
                  <a:cubicBezTo>
                    <a:pt x="196" y="1388"/>
                    <a:pt x="196" y="1388"/>
                    <a:pt x="196" y="1388"/>
                  </a:cubicBezTo>
                  <a:cubicBezTo>
                    <a:pt x="202" y="1396"/>
                    <a:pt x="207" y="1401"/>
                    <a:pt x="214" y="1403"/>
                  </a:cubicBezTo>
                  <a:cubicBezTo>
                    <a:pt x="221" y="1405"/>
                    <a:pt x="229" y="1412"/>
                    <a:pt x="235" y="1420"/>
                  </a:cubicBezTo>
                  <a:cubicBezTo>
                    <a:pt x="236" y="1423"/>
                    <a:pt x="236" y="1423"/>
                    <a:pt x="236" y="1423"/>
                  </a:cubicBezTo>
                  <a:cubicBezTo>
                    <a:pt x="246" y="1428"/>
                    <a:pt x="246" y="1428"/>
                    <a:pt x="246" y="1428"/>
                  </a:cubicBezTo>
                  <a:cubicBezTo>
                    <a:pt x="250" y="1429"/>
                    <a:pt x="250" y="1429"/>
                    <a:pt x="250" y="1429"/>
                  </a:cubicBezTo>
                  <a:cubicBezTo>
                    <a:pt x="251" y="1429"/>
                    <a:pt x="251" y="1429"/>
                    <a:pt x="251" y="1429"/>
                  </a:cubicBezTo>
                  <a:cubicBezTo>
                    <a:pt x="254" y="1440"/>
                    <a:pt x="254" y="1440"/>
                    <a:pt x="254" y="1440"/>
                  </a:cubicBezTo>
                  <a:cubicBezTo>
                    <a:pt x="254" y="1440"/>
                    <a:pt x="254" y="1440"/>
                    <a:pt x="254" y="1440"/>
                  </a:cubicBezTo>
                  <a:cubicBezTo>
                    <a:pt x="255" y="1452"/>
                    <a:pt x="255" y="1452"/>
                    <a:pt x="255" y="1452"/>
                  </a:cubicBezTo>
                  <a:cubicBezTo>
                    <a:pt x="259" y="1469"/>
                    <a:pt x="259" y="1469"/>
                    <a:pt x="259" y="1469"/>
                  </a:cubicBezTo>
                  <a:cubicBezTo>
                    <a:pt x="286" y="1473"/>
                    <a:pt x="286" y="1473"/>
                    <a:pt x="286" y="1473"/>
                  </a:cubicBezTo>
                  <a:cubicBezTo>
                    <a:pt x="288" y="1473"/>
                    <a:pt x="288" y="1473"/>
                    <a:pt x="288" y="1473"/>
                  </a:cubicBezTo>
                  <a:cubicBezTo>
                    <a:pt x="289" y="1474"/>
                    <a:pt x="289" y="1474"/>
                    <a:pt x="289" y="1474"/>
                  </a:cubicBezTo>
                  <a:cubicBezTo>
                    <a:pt x="289" y="1475"/>
                    <a:pt x="289" y="1475"/>
                    <a:pt x="289" y="1475"/>
                  </a:cubicBezTo>
                  <a:cubicBezTo>
                    <a:pt x="290" y="1477"/>
                    <a:pt x="290" y="1477"/>
                    <a:pt x="290" y="1477"/>
                  </a:cubicBezTo>
                  <a:cubicBezTo>
                    <a:pt x="297" y="1492"/>
                    <a:pt x="297" y="1492"/>
                    <a:pt x="297" y="1492"/>
                  </a:cubicBezTo>
                  <a:cubicBezTo>
                    <a:pt x="318" y="1499"/>
                    <a:pt x="318" y="1499"/>
                    <a:pt x="318" y="1499"/>
                  </a:cubicBezTo>
                  <a:cubicBezTo>
                    <a:pt x="333" y="1492"/>
                    <a:pt x="333" y="1492"/>
                    <a:pt x="333" y="1492"/>
                  </a:cubicBezTo>
                  <a:cubicBezTo>
                    <a:pt x="331" y="1484"/>
                    <a:pt x="331" y="1484"/>
                    <a:pt x="331" y="1484"/>
                  </a:cubicBezTo>
                  <a:cubicBezTo>
                    <a:pt x="317" y="1471"/>
                    <a:pt x="317" y="1471"/>
                    <a:pt x="317" y="1471"/>
                  </a:cubicBezTo>
                  <a:cubicBezTo>
                    <a:pt x="319" y="1469"/>
                    <a:pt x="319" y="1469"/>
                    <a:pt x="319" y="1469"/>
                  </a:cubicBezTo>
                  <a:cubicBezTo>
                    <a:pt x="319" y="1467"/>
                    <a:pt x="319" y="1467"/>
                    <a:pt x="319" y="1467"/>
                  </a:cubicBezTo>
                  <a:cubicBezTo>
                    <a:pt x="331" y="1445"/>
                    <a:pt x="331" y="1445"/>
                    <a:pt x="331" y="1445"/>
                  </a:cubicBezTo>
                  <a:cubicBezTo>
                    <a:pt x="356" y="1445"/>
                    <a:pt x="356" y="1445"/>
                    <a:pt x="356" y="1445"/>
                  </a:cubicBezTo>
                  <a:cubicBezTo>
                    <a:pt x="357" y="1446"/>
                    <a:pt x="357" y="1446"/>
                    <a:pt x="357" y="1446"/>
                  </a:cubicBezTo>
                  <a:cubicBezTo>
                    <a:pt x="393" y="1458"/>
                    <a:pt x="393" y="1458"/>
                    <a:pt x="393" y="1458"/>
                  </a:cubicBezTo>
                  <a:cubicBezTo>
                    <a:pt x="413" y="1455"/>
                    <a:pt x="413" y="1455"/>
                    <a:pt x="413" y="1455"/>
                  </a:cubicBezTo>
                  <a:cubicBezTo>
                    <a:pt x="429" y="1440"/>
                    <a:pt x="429" y="1440"/>
                    <a:pt x="429" y="1440"/>
                  </a:cubicBezTo>
                  <a:cubicBezTo>
                    <a:pt x="447" y="1418"/>
                    <a:pt x="459" y="1409"/>
                    <a:pt x="466" y="1414"/>
                  </a:cubicBezTo>
                  <a:cubicBezTo>
                    <a:pt x="474" y="1413"/>
                    <a:pt x="474" y="1413"/>
                    <a:pt x="474" y="1413"/>
                  </a:cubicBezTo>
                  <a:cubicBezTo>
                    <a:pt x="484" y="1413"/>
                    <a:pt x="489" y="1414"/>
                    <a:pt x="492" y="1415"/>
                  </a:cubicBezTo>
                  <a:cubicBezTo>
                    <a:pt x="493" y="1417"/>
                    <a:pt x="495" y="1419"/>
                    <a:pt x="495" y="1421"/>
                  </a:cubicBezTo>
                  <a:cubicBezTo>
                    <a:pt x="495" y="1426"/>
                    <a:pt x="499" y="1434"/>
                    <a:pt x="505" y="1446"/>
                  </a:cubicBezTo>
                  <a:cubicBezTo>
                    <a:pt x="505" y="1447"/>
                    <a:pt x="505" y="1447"/>
                    <a:pt x="505" y="1447"/>
                  </a:cubicBezTo>
                  <a:cubicBezTo>
                    <a:pt x="505" y="1448"/>
                    <a:pt x="505" y="1448"/>
                    <a:pt x="505" y="1448"/>
                  </a:cubicBezTo>
                  <a:cubicBezTo>
                    <a:pt x="508" y="1462"/>
                    <a:pt x="508" y="1462"/>
                    <a:pt x="508" y="1462"/>
                  </a:cubicBezTo>
                  <a:cubicBezTo>
                    <a:pt x="508" y="1466"/>
                    <a:pt x="508" y="1466"/>
                    <a:pt x="508" y="1466"/>
                  </a:cubicBezTo>
                  <a:cubicBezTo>
                    <a:pt x="504" y="1483"/>
                    <a:pt x="504" y="1483"/>
                    <a:pt x="504" y="1483"/>
                  </a:cubicBezTo>
                  <a:cubicBezTo>
                    <a:pt x="504" y="1483"/>
                    <a:pt x="504" y="1483"/>
                    <a:pt x="504" y="1483"/>
                  </a:cubicBezTo>
                  <a:cubicBezTo>
                    <a:pt x="504" y="1484"/>
                    <a:pt x="504" y="1484"/>
                    <a:pt x="504" y="1484"/>
                  </a:cubicBezTo>
                  <a:cubicBezTo>
                    <a:pt x="503" y="1485"/>
                    <a:pt x="503" y="1485"/>
                    <a:pt x="503" y="1485"/>
                  </a:cubicBezTo>
                  <a:cubicBezTo>
                    <a:pt x="485" y="1506"/>
                    <a:pt x="485" y="1506"/>
                    <a:pt x="485" y="1506"/>
                  </a:cubicBezTo>
                  <a:cubicBezTo>
                    <a:pt x="484" y="1507"/>
                    <a:pt x="484" y="1507"/>
                    <a:pt x="484" y="1507"/>
                  </a:cubicBezTo>
                  <a:cubicBezTo>
                    <a:pt x="484" y="1507"/>
                    <a:pt x="484" y="1507"/>
                    <a:pt x="484" y="1507"/>
                  </a:cubicBezTo>
                  <a:cubicBezTo>
                    <a:pt x="446" y="1524"/>
                    <a:pt x="446" y="1524"/>
                    <a:pt x="446" y="1524"/>
                  </a:cubicBezTo>
                  <a:cubicBezTo>
                    <a:pt x="441" y="1534"/>
                    <a:pt x="441" y="1534"/>
                    <a:pt x="441" y="1534"/>
                  </a:cubicBezTo>
                  <a:cubicBezTo>
                    <a:pt x="435" y="1565"/>
                    <a:pt x="435" y="1565"/>
                    <a:pt x="435" y="1565"/>
                  </a:cubicBezTo>
                  <a:cubicBezTo>
                    <a:pt x="439" y="1580"/>
                    <a:pt x="439" y="1580"/>
                    <a:pt x="439" y="1580"/>
                  </a:cubicBezTo>
                  <a:cubicBezTo>
                    <a:pt x="448" y="1595"/>
                    <a:pt x="448" y="1595"/>
                    <a:pt x="448" y="1595"/>
                  </a:cubicBezTo>
                  <a:cubicBezTo>
                    <a:pt x="452" y="1599"/>
                    <a:pt x="452" y="1599"/>
                    <a:pt x="452" y="1599"/>
                  </a:cubicBezTo>
                  <a:cubicBezTo>
                    <a:pt x="465" y="1607"/>
                    <a:pt x="465" y="1607"/>
                    <a:pt x="465" y="1607"/>
                  </a:cubicBezTo>
                  <a:cubicBezTo>
                    <a:pt x="509" y="1607"/>
                    <a:pt x="509" y="1607"/>
                    <a:pt x="509" y="1607"/>
                  </a:cubicBezTo>
                  <a:cubicBezTo>
                    <a:pt x="546" y="1602"/>
                    <a:pt x="546" y="1602"/>
                    <a:pt x="546" y="1602"/>
                  </a:cubicBezTo>
                  <a:cubicBezTo>
                    <a:pt x="552" y="1596"/>
                    <a:pt x="552" y="1596"/>
                    <a:pt x="552" y="1596"/>
                  </a:cubicBezTo>
                  <a:cubicBezTo>
                    <a:pt x="557" y="1590"/>
                    <a:pt x="562" y="1588"/>
                    <a:pt x="565" y="1588"/>
                  </a:cubicBezTo>
                  <a:cubicBezTo>
                    <a:pt x="591" y="1592"/>
                    <a:pt x="591" y="1592"/>
                    <a:pt x="591" y="1592"/>
                  </a:cubicBezTo>
                  <a:cubicBezTo>
                    <a:pt x="593" y="1588"/>
                    <a:pt x="593" y="1588"/>
                    <a:pt x="593" y="1588"/>
                  </a:cubicBezTo>
                  <a:cubicBezTo>
                    <a:pt x="591" y="1581"/>
                    <a:pt x="591" y="1574"/>
                    <a:pt x="595" y="1568"/>
                  </a:cubicBezTo>
                  <a:cubicBezTo>
                    <a:pt x="605" y="1550"/>
                    <a:pt x="605" y="1550"/>
                    <a:pt x="605" y="1550"/>
                  </a:cubicBezTo>
                  <a:cubicBezTo>
                    <a:pt x="605" y="1516"/>
                    <a:pt x="605" y="1516"/>
                    <a:pt x="605" y="1516"/>
                  </a:cubicBezTo>
                  <a:cubicBezTo>
                    <a:pt x="605" y="1515"/>
                    <a:pt x="605" y="1515"/>
                    <a:pt x="605" y="1515"/>
                  </a:cubicBezTo>
                  <a:cubicBezTo>
                    <a:pt x="624" y="1460"/>
                    <a:pt x="624" y="1460"/>
                    <a:pt x="624" y="1460"/>
                  </a:cubicBezTo>
                  <a:cubicBezTo>
                    <a:pt x="625" y="1459"/>
                    <a:pt x="625" y="1459"/>
                    <a:pt x="625" y="1459"/>
                  </a:cubicBezTo>
                  <a:cubicBezTo>
                    <a:pt x="625" y="1458"/>
                    <a:pt x="625" y="1458"/>
                    <a:pt x="625" y="1458"/>
                  </a:cubicBezTo>
                  <a:cubicBezTo>
                    <a:pt x="626" y="1458"/>
                    <a:pt x="626" y="1458"/>
                    <a:pt x="626" y="1458"/>
                  </a:cubicBezTo>
                  <a:cubicBezTo>
                    <a:pt x="626" y="1457"/>
                    <a:pt x="626" y="1457"/>
                    <a:pt x="626" y="1457"/>
                  </a:cubicBezTo>
                  <a:cubicBezTo>
                    <a:pt x="659" y="1431"/>
                    <a:pt x="659" y="1431"/>
                    <a:pt x="659" y="1431"/>
                  </a:cubicBezTo>
                  <a:cubicBezTo>
                    <a:pt x="661" y="1429"/>
                    <a:pt x="661" y="1429"/>
                    <a:pt x="661" y="1429"/>
                  </a:cubicBezTo>
                  <a:cubicBezTo>
                    <a:pt x="690" y="1441"/>
                    <a:pt x="690" y="1441"/>
                    <a:pt x="690" y="1441"/>
                  </a:cubicBezTo>
                  <a:cubicBezTo>
                    <a:pt x="690" y="1441"/>
                    <a:pt x="690" y="1441"/>
                    <a:pt x="690" y="1441"/>
                  </a:cubicBezTo>
                  <a:cubicBezTo>
                    <a:pt x="705" y="1452"/>
                    <a:pt x="712" y="1460"/>
                    <a:pt x="712" y="1466"/>
                  </a:cubicBezTo>
                  <a:cubicBezTo>
                    <a:pt x="710" y="1489"/>
                    <a:pt x="710" y="1489"/>
                    <a:pt x="710" y="1489"/>
                  </a:cubicBezTo>
                  <a:cubicBezTo>
                    <a:pt x="700" y="1504"/>
                    <a:pt x="700" y="1504"/>
                    <a:pt x="700" y="1504"/>
                  </a:cubicBezTo>
                  <a:cubicBezTo>
                    <a:pt x="693" y="1525"/>
                    <a:pt x="693" y="1525"/>
                    <a:pt x="693" y="1525"/>
                  </a:cubicBezTo>
                  <a:cubicBezTo>
                    <a:pt x="693" y="1548"/>
                    <a:pt x="693" y="1548"/>
                    <a:pt x="693" y="1548"/>
                  </a:cubicBezTo>
                  <a:cubicBezTo>
                    <a:pt x="700" y="1559"/>
                    <a:pt x="700" y="1559"/>
                    <a:pt x="700" y="1559"/>
                  </a:cubicBezTo>
                  <a:cubicBezTo>
                    <a:pt x="710" y="1557"/>
                    <a:pt x="710" y="1557"/>
                    <a:pt x="710" y="1557"/>
                  </a:cubicBezTo>
                  <a:cubicBezTo>
                    <a:pt x="712" y="1556"/>
                    <a:pt x="712" y="1556"/>
                    <a:pt x="712" y="1556"/>
                  </a:cubicBezTo>
                  <a:cubicBezTo>
                    <a:pt x="728" y="1557"/>
                    <a:pt x="728" y="1557"/>
                    <a:pt x="728" y="1557"/>
                  </a:cubicBezTo>
                  <a:cubicBezTo>
                    <a:pt x="736" y="1562"/>
                    <a:pt x="741" y="1569"/>
                    <a:pt x="746" y="1580"/>
                  </a:cubicBezTo>
                  <a:cubicBezTo>
                    <a:pt x="755" y="1583"/>
                    <a:pt x="755" y="1583"/>
                    <a:pt x="755" y="1583"/>
                  </a:cubicBezTo>
                  <a:cubicBezTo>
                    <a:pt x="756" y="1583"/>
                    <a:pt x="756" y="1583"/>
                    <a:pt x="756" y="1583"/>
                  </a:cubicBezTo>
                  <a:cubicBezTo>
                    <a:pt x="756" y="1583"/>
                    <a:pt x="756" y="1583"/>
                    <a:pt x="756" y="1583"/>
                  </a:cubicBezTo>
                  <a:cubicBezTo>
                    <a:pt x="757" y="1583"/>
                    <a:pt x="757" y="1583"/>
                    <a:pt x="757" y="1583"/>
                  </a:cubicBezTo>
                  <a:cubicBezTo>
                    <a:pt x="793" y="1600"/>
                    <a:pt x="793" y="1600"/>
                    <a:pt x="793" y="1600"/>
                  </a:cubicBezTo>
                  <a:cubicBezTo>
                    <a:pt x="809" y="1605"/>
                    <a:pt x="809" y="1605"/>
                    <a:pt x="809" y="1605"/>
                  </a:cubicBezTo>
                  <a:cubicBezTo>
                    <a:pt x="831" y="1602"/>
                    <a:pt x="831" y="1602"/>
                    <a:pt x="831" y="1602"/>
                  </a:cubicBezTo>
                  <a:cubicBezTo>
                    <a:pt x="841" y="1589"/>
                    <a:pt x="841" y="1589"/>
                    <a:pt x="841" y="1589"/>
                  </a:cubicBezTo>
                  <a:cubicBezTo>
                    <a:pt x="853" y="1537"/>
                    <a:pt x="853" y="1537"/>
                    <a:pt x="853" y="1537"/>
                  </a:cubicBezTo>
                  <a:cubicBezTo>
                    <a:pt x="854" y="1509"/>
                    <a:pt x="854" y="1509"/>
                    <a:pt x="854" y="1509"/>
                  </a:cubicBezTo>
                  <a:cubicBezTo>
                    <a:pt x="854" y="1507"/>
                    <a:pt x="854" y="1507"/>
                    <a:pt x="854" y="1507"/>
                  </a:cubicBezTo>
                  <a:cubicBezTo>
                    <a:pt x="857" y="1506"/>
                    <a:pt x="857" y="1506"/>
                    <a:pt x="857" y="1506"/>
                  </a:cubicBezTo>
                  <a:cubicBezTo>
                    <a:pt x="858" y="1505"/>
                    <a:pt x="858" y="1505"/>
                    <a:pt x="858" y="1505"/>
                  </a:cubicBezTo>
                  <a:cubicBezTo>
                    <a:pt x="878" y="1488"/>
                    <a:pt x="878" y="1488"/>
                    <a:pt x="878" y="1488"/>
                  </a:cubicBezTo>
                  <a:cubicBezTo>
                    <a:pt x="889" y="1473"/>
                    <a:pt x="889" y="1473"/>
                    <a:pt x="889" y="1473"/>
                  </a:cubicBezTo>
                  <a:cubicBezTo>
                    <a:pt x="890" y="1472"/>
                    <a:pt x="890" y="1472"/>
                    <a:pt x="890" y="1472"/>
                  </a:cubicBezTo>
                  <a:cubicBezTo>
                    <a:pt x="911" y="1462"/>
                    <a:pt x="911" y="1462"/>
                    <a:pt x="911" y="1462"/>
                  </a:cubicBezTo>
                  <a:cubicBezTo>
                    <a:pt x="924" y="1455"/>
                    <a:pt x="924" y="1455"/>
                    <a:pt x="924" y="1455"/>
                  </a:cubicBezTo>
                  <a:cubicBezTo>
                    <a:pt x="940" y="1449"/>
                    <a:pt x="940" y="1449"/>
                    <a:pt x="940" y="1449"/>
                  </a:cubicBezTo>
                  <a:cubicBezTo>
                    <a:pt x="931" y="1417"/>
                    <a:pt x="931" y="1417"/>
                    <a:pt x="931" y="1417"/>
                  </a:cubicBezTo>
                  <a:cubicBezTo>
                    <a:pt x="967" y="1421"/>
                    <a:pt x="967" y="1421"/>
                    <a:pt x="967" y="1421"/>
                  </a:cubicBezTo>
                  <a:cubicBezTo>
                    <a:pt x="967" y="1421"/>
                    <a:pt x="967" y="1421"/>
                    <a:pt x="967" y="1421"/>
                  </a:cubicBezTo>
                  <a:cubicBezTo>
                    <a:pt x="967" y="1422"/>
                    <a:pt x="967" y="1422"/>
                    <a:pt x="967" y="1422"/>
                  </a:cubicBezTo>
                  <a:cubicBezTo>
                    <a:pt x="967" y="1422"/>
                    <a:pt x="967" y="1422"/>
                    <a:pt x="967" y="1422"/>
                  </a:cubicBezTo>
                  <a:cubicBezTo>
                    <a:pt x="986" y="1430"/>
                    <a:pt x="986" y="1430"/>
                    <a:pt x="986" y="1430"/>
                  </a:cubicBezTo>
                  <a:cubicBezTo>
                    <a:pt x="986" y="1430"/>
                    <a:pt x="986" y="1430"/>
                    <a:pt x="986" y="1430"/>
                  </a:cubicBezTo>
                  <a:cubicBezTo>
                    <a:pt x="986" y="1429"/>
                    <a:pt x="986" y="1429"/>
                    <a:pt x="986" y="1429"/>
                  </a:cubicBezTo>
                  <a:cubicBezTo>
                    <a:pt x="992" y="1409"/>
                    <a:pt x="992" y="1409"/>
                    <a:pt x="992" y="1409"/>
                  </a:cubicBezTo>
                  <a:cubicBezTo>
                    <a:pt x="992" y="1405"/>
                    <a:pt x="992" y="1405"/>
                    <a:pt x="992" y="1405"/>
                  </a:cubicBezTo>
                  <a:cubicBezTo>
                    <a:pt x="995" y="1407"/>
                    <a:pt x="995" y="1407"/>
                    <a:pt x="995" y="1407"/>
                  </a:cubicBezTo>
                  <a:cubicBezTo>
                    <a:pt x="997" y="1407"/>
                    <a:pt x="997" y="1407"/>
                    <a:pt x="997" y="1407"/>
                  </a:cubicBezTo>
                  <a:cubicBezTo>
                    <a:pt x="1014" y="1411"/>
                    <a:pt x="1014" y="1411"/>
                    <a:pt x="1014" y="1411"/>
                  </a:cubicBezTo>
                  <a:cubicBezTo>
                    <a:pt x="1022" y="1411"/>
                    <a:pt x="1022" y="1411"/>
                    <a:pt x="1022" y="1411"/>
                  </a:cubicBezTo>
                  <a:cubicBezTo>
                    <a:pt x="1038" y="1393"/>
                    <a:pt x="1038" y="1393"/>
                    <a:pt x="1038" y="1393"/>
                  </a:cubicBezTo>
                  <a:cubicBezTo>
                    <a:pt x="1039" y="1393"/>
                    <a:pt x="1039" y="1393"/>
                    <a:pt x="1039" y="1393"/>
                  </a:cubicBezTo>
                  <a:cubicBezTo>
                    <a:pt x="1040" y="1392"/>
                    <a:pt x="1040" y="1392"/>
                    <a:pt x="1040" y="1392"/>
                  </a:cubicBezTo>
                  <a:cubicBezTo>
                    <a:pt x="1041" y="1392"/>
                    <a:pt x="1041" y="1392"/>
                    <a:pt x="1041" y="1392"/>
                  </a:cubicBezTo>
                  <a:cubicBezTo>
                    <a:pt x="1062" y="1388"/>
                    <a:pt x="1062" y="1388"/>
                    <a:pt x="1062" y="1388"/>
                  </a:cubicBezTo>
                  <a:cubicBezTo>
                    <a:pt x="1080" y="1371"/>
                    <a:pt x="1080" y="1371"/>
                    <a:pt x="1080" y="1371"/>
                  </a:cubicBezTo>
                  <a:cubicBezTo>
                    <a:pt x="1090" y="1357"/>
                    <a:pt x="1090" y="1357"/>
                    <a:pt x="1090" y="1357"/>
                  </a:cubicBezTo>
                  <a:cubicBezTo>
                    <a:pt x="1090" y="1340"/>
                    <a:pt x="1090" y="1340"/>
                    <a:pt x="1090" y="1340"/>
                  </a:cubicBezTo>
                  <a:cubicBezTo>
                    <a:pt x="1090" y="1334"/>
                    <a:pt x="1093" y="1329"/>
                    <a:pt x="1099" y="1326"/>
                  </a:cubicBezTo>
                  <a:cubicBezTo>
                    <a:pt x="1099" y="1326"/>
                    <a:pt x="1099" y="1326"/>
                    <a:pt x="1099" y="1326"/>
                  </a:cubicBezTo>
                  <a:cubicBezTo>
                    <a:pt x="1101" y="1326"/>
                    <a:pt x="1101" y="1326"/>
                    <a:pt x="1101" y="1326"/>
                  </a:cubicBezTo>
                  <a:cubicBezTo>
                    <a:pt x="1102" y="1326"/>
                    <a:pt x="1102" y="1326"/>
                    <a:pt x="1102" y="1326"/>
                  </a:cubicBezTo>
                  <a:cubicBezTo>
                    <a:pt x="1122" y="1328"/>
                    <a:pt x="1122" y="1328"/>
                    <a:pt x="1122" y="1328"/>
                  </a:cubicBezTo>
                  <a:cubicBezTo>
                    <a:pt x="1131" y="1323"/>
                    <a:pt x="1131" y="1323"/>
                    <a:pt x="1131" y="1323"/>
                  </a:cubicBezTo>
                  <a:cubicBezTo>
                    <a:pt x="1134" y="1308"/>
                    <a:pt x="1134" y="1308"/>
                    <a:pt x="1134" y="1308"/>
                  </a:cubicBezTo>
                  <a:cubicBezTo>
                    <a:pt x="1155" y="1302"/>
                    <a:pt x="1155" y="1302"/>
                    <a:pt x="1155" y="1302"/>
                  </a:cubicBezTo>
                  <a:cubicBezTo>
                    <a:pt x="1156" y="1302"/>
                    <a:pt x="1156" y="1302"/>
                    <a:pt x="1156" y="1302"/>
                  </a:cubicBezTo>
                  <a:cubicBezTo>
                    <a:pt x="1157" y="1302"/>
                    <a:pt x="1157" y="1302"/>
                    <a:pt x="1157" y="1302"/>
                  </a:cubicBezTo>
                  <a:cubicBezTo>
                    <a:pt x="1157" y="1302"/>
                    <a:pt x="1157" y="1302"/>
                    <a:pt x="1157" y="1302"/>
                  </a:cubicBezTo>
                  <a:cubicBezTo>
                    <a:pt x="1184" y="1305"/>
                    <a:pt x="1184" y="1305"/>
                    <a:pt x="1184" y="1305"/>
                  </a:cubicBezTo>
                  <a:cubicBezTo>
                    <a:pt x="1205" y="1300"/>
                    <a:pt x="1205" y="1300"/>
                    <a:pt x="1205" y="1300"/>
                  </a:cubicBezTo>
                  <a:cubicBezTo>
                    <a:pt x="1217" y="1287"/>
                    <a:pt x="1217" y="1287"/>
                    <a:pt x="1217" y="1287"/>
                  </a:cubicBezTo>
                  <a:cubicBezTo>
                    <a:pt x="1226" y="1270"/>
                    <a:pt x="1226" y="1270"/>
                    <a:pt x="1226" y="1270"/>
                  </a:cubicBezTo>
                  <a:cubicBezTo>
                    <a:pt x="1210" y="1253"/>
                    <a:pt x="1210" y="1253"/>
                    <a:pt x="1210" y="1253"/>
                  </a:cubicBezTo>
                  <a:cubicBezTo>
                    <a:pt x="1210" y="1252"/>
                    <a:pt x="1210" y="1252"/>
                    <a:pt x="1210" y="1252"/>
                  </a:cubicBezTo>
                  <a:cubicBezTo>
                    <a:pt x="1210" y="1252"/>
                    <a:pt x="1210" y="1252"/>
                    <a:pt x="1210" y="1252"/>
                  </a:cubicBezTo>
                  <a:cubicBezTo>
                    <a:pt x="1207" y="1240"/>
                    <a:pt x="1207" y="1240"/>
                    <a:pt x="1207" y="1240"/>
                  </a:cubicBezTo>
                  <a:cubicBezTo>
                    <a:pt x="1207" y="1240"/>
                    <a:pt x="1207" y="1240"/>
                    <a:pt x="1207" y="1240"/>
                  </a:cubicBezTo>
                  <a:cubicBezTo>
                    <a:pt x="1203" y="1221"/>
                    <a:pt x="1203" y="1221"/>
                    <a:pt x="1203" y="1221"/>
                  </a:cubicBezTo>
                  <a:cubicBezTo>
                    <a:pt x="1203" y="1220"/>
                    <a:pt x="1203" y="1220"/>
                    <a:pt x="1203" y="1220"/>
                  </a:cubicBezTo>
                  <a:cubicBezTo>
                    <a:pt x="1212" y="1203"/>
                    <a:pt x="1212" y="1203"/>
                    <a:pt x="1212" y="1203"/>
                  </a:cubicBezTo>
                  <a:cubicBezTo>
                    <a:pt x="1212" y="1198"/>
                    <a:pt x="1215" y="1190"/>
                    <a:pt x="1224" y="1182"/>
                  </a:cubicBezTo>
                  <a:cubicBezTo>
                    <a:pt x="1235" y="1159"/>
                    <a:pt x="1235" y="1159"/>
                    <a:pt x="1235" y="1159"/>
                  </a:cubicBezTo>
                  <a:cubicBezTo>
                    <a:pt x="1235" y="1157"/>
                    <a:pt x="1235" y="1157"/>
                    <a:pt x="1235" y="1157"/>
                  </a:cubicBezTo>
                  <a:cubicBezTo>
                    <a:pt x="1236" y="1157"/>
                    <a:pt x="1236" y="1157"/>
                    <a:pt x="1236" y="1157"/>
                  </a:cubicBezTo>
                  <a:cubicBezTo>
                    <a:pt x="1247" y="1141"/>
                    <a:pt x="1247" y="1141"/>
                    <a:pt x="1247" y="1141"/>
                  </a:cubicBezTo>
                  <a:cubicBezTo>
                    <a:pt x="1263" y="1109"/>
                    <a:pt x="1263" y="1109"/>
                    <a:pt x="1263" y="1109"/>
                  </a:cubicBezTo>
                  <a:cubicBezTo>
                    <a:pt x="1278" y="1130"/>
                    <a:pt x="1278" y="1130"/>
                    <a:pt x="1278" y="1130"/>
                  </a:cubicBezTo>
                  <a:cubicBezTo>
                    <a:pt x="1279" y="1131"/>
                    <a:pt x="1279" y="1131"/>
                    <a:pt x="1279" y="1131"/>
                  </a:cubicBezTo>
                  <a:cubicBezTo>
                    <a:pt x="1279" y="1132"/>
                    <a:pt x="1279" y="1132"/>
                    <a:pt x="1279" y="1132"/>
                  </a:cubicBezTo>
                  <a:cubicBezTo>
                    <a:pt x="1284" y="1153"/>
                    <a:pt x="1284" y="1153"/>
                    <a:pt x="1284" y="1153"/>
                  </a:cubicBezTo>
                  <a:cubicBezTo>
                    <a:pt x="1284" y="1154"/>
                    <a:pt x="1284" y="1154"/>
                    <a:pt x="1284" y="1154"/>
                  </a:cubicBezTo>
                  <a:cubicBezTo>
                    <a:pt x="1287" y="1175"/>
                    <a:pt x="1287" y="1175"/>
                    <a:pt x="1287" y="1175"/>
                  </a:cubicBezTo>
                  <a:cubicBezTo>
                    <a:pt x="1302" y="1182"/>
                    <a:pt x="1302" y="1182"/>
                    <a:pt x="1302" y="1182"/>
                  </a:cubicBezTo>
                  <a:cubicBezTo>
                    <a:pt x="1303" y="1182"/>
                    <a:pt x="1303" y="1182"/>
                    <a:pt x="1303" y="1182"/>
                  </a:cubicBezTo>
                  <a:cubicBezTo>
                    <a:pt x="1303" y="1182"/>
                    <a:pt x="1303" y="1182"/>
                    <a:pt x="1303" y="1182"/>
                  </a:cubicBezTo>
                  <a:cubicBezTo>
                    <a:pt x="1303" y="1182"/>
                    <a:pt x="1303" y="1182"/>
                    <a:pt x="1303" y="1182"/>
                  </a:cubicBezTo>
                  <a:cubicBezTo>
                    <a:pt x="1307" y="1184"/>
                    <a:pt x="1307" y="1184"/>
                    <a:pt x="1307" y="1184"/>
                  </a:cubicBezTo>
                  <a:cubicBezTo>
                    <a:pt x="1308" y="1183"/>
                    <a:pt x="1308" y="1183"/>
                    <a:pt x="1308" y="1183"/>
                  </a:cubicBezTo>
                  <a:cubicBezTo>
                    <a:pt x="1321" y="1161"/>
                    <a:pt x="1321" y="1161"/>
                    <a:pt x="1321" y="1161"/>
                  </a:cubicBezTo>
                  <a:cubicBezTo>
                    <a:pt x="1328" y="1140"/>
                    <a:pt x="1328" y="1140"/>
                    <a:pt x="1328" y="1140"/>
                  </a:cubicBezTo>
                  <a:cubicBezTo>
                    <a:pt x="1331" y="1141"/>
                    <a:pt x="1331" y="1141"/>
                    <a:pt x="1331" y="1141"/>
                  </a:cubicBezTo>
                  <a:cubicBezTo>
                    <a:pt x="1335" y="1142"/>
                    <a:pt x="1335" y="1142"/>
                    <a:pt x="1335" y="1142"/>
                  </a:cubicBezTo>
                  <a:cubicBezTo>
                    <a:pt x="1365" y="1152"/>
                    <a:pt x="1365" y="1152"/>
                    <a:pt x="1365" y="1152"/>
                  </a:cubicBezTo>
                  <a:cubicBezTo>
                    <a:pt x="1380" y="1141"/>
                    <a:pt x="1380" y="1141"/>
                    <a:pt x="1380" y="1141"/>
                  </a:cubicBezTo>
                  <a:cubicBezTo>
                    <a:pt x="1381" y="1140"/>
                    <a:pt x="1381" y="1140"/>
                    <a:pt x="1381" y="1140"/>
                  </a:cubicBezTo>
                  <a:cubicBezTo>
                    <a:pt x="1383" y="1140"/>
                    <a:pt x="1383" y="1140"/>
                    <a:pt x="1383" y="1140"/>
                  </a:cubicBezTo>
                  <a:cubicBezTo>
                    <a:pt x="1398" y="1138"/>
                    <a:pt x="1398" y="1138"/>
                    <a:pt x="1398" y="1138"/>
                  </a:cubicBezTo>
                  <a:cubicBezTo>
                    <a:pt x="1408" y="1121"/>
                    <a:pt x="1408" y="1121"/>
                    <a:pt x="1408" y="1121"/>
                  </a:cubicBezTo>
                  <a:cubicBezTo>
                    <a:pt x="1408" y="1098"/>
                    <a:pt x="1408" y="1098"/>
                    <a:pt x="1408" y="1098"/>
                  </a:cubicBezTo>
                  <a:cubicBezTo>
                    <a:pt x="1416" y="1065"/>
                    <a:pt x="1416" y="1065"/>
                    <a:pt x="1416" y="1065"/>
                  </a:cubicBezTo>
                  <a:cubicBezTo>
                    <a:pt x="1418" y="1066"/>
                    <a:pt x="1418" y="1066"/>
                    <a:pt x="1418" y="1066"/>
                  </a:cubicBezTo>
                  <a:cubicBezTo>
                    <a:pt x="1421" y="1066"/>
                    <a:pt x="1421" y="1066"/>
                    <a:pt x="1421" y="1066"/>
                  </a:cubicBezTo>
                  <a:cubicBezTo>
                    <a:pt x="1444" y="1071"/>
                    <a:pt x="1444" y="1071"/>
                    <a:pt x="1444" y="1071"/>
                  </a:cubicBezTo>
                  <a:cubicBezTo>
                    <a:pt x="1455" y="1052"/>
                    <a:pt x="1455" y="1052"/>
                    <a:pt x="1455" y="1052"/>
                  </a:cubicBezTo>
                  <a:cubicBezTo>
                    <a:pt x="1456" y="1052"/>
                    <a:pt x="1456" y="1052"/>
                    <a:pt x="1456" y="1052"/>
                  </a:cubicBezTo>
                  <a:cubicBezTo>
                    <a:pt x="1458" y="1052"/>
                    <a:pt x="1458" y="1052"/>
                    <a:pt x="1458" y="1052"/>
                  </a:cubicBezTo>
                  <a:cubicBezTo>
                    <a:pt x="1479" y="1050"/>
                    <a:pt x="1479" y="1050"/>
                    <a:pt x="1479" y="1050"/>
                  </a:cubicBezTo>
                  <a:cubicBezTo>
                    <a:pt x="1482" y="1050"/>
                    <a:pt x="1482" y="1050"/>
                    <a:pt x="1482" y="1050"/>
                  </a:cubicBezTo>
                  <a:cubicBezTo>
                    <a:pt x="1482" y="1051"/>
                    <a:pt x="1482" y="1051"/>
                    <a:pt x="1482" y="1051"/>
                  </a:cubicBezTo>
                  <a:cubicBezTo>
                    <a:pt x="1484" y="1052"/>
                    <a:pt x="1484" y="1052"/>
                    <a:pt x="1484" y="1052"/>
                  </a:cubicBezTo>
                  <a:cubicBezTo>
                    <a:pt x="1495" y="1067"/>
                    <a:pt x="1495" y="1067"/>
                    <a:pt x="1495" y="1067"/>
                  </a:cubicBezTo>
                  <a:cubicBezTo>
                    <a:pt x="1495" y="1068"/>
                    <a:pt x="1495" y="1068"/>
                    <a:pt x="1495" y="1068"/>
                  </a:cubicBezTo>
                  <a:cubicBezTo>
                    <a:pt x="1496" y="1069"/>
                    <a:pt x="1496" y="1069"/>
                    <a:pt x="1496" y="1069"/>
                  </a:cubicBezTo>
                  <a:cubicBezTo>
                    <a:pt x="1496" y="1071"/>
                    <a:pt x="1496" y="1071"/>
                    <a:pt x="1496" y="1071"/>
                  </a:cubicBezTo>
                  <a:cubicBezTo>
                    <a:pt x="1498" y="1092"/>
                    <a:pt x="1498" y="1092"/>
                    <a:pt x="1498" y="1092"/>
                  </a:cubicBezTo>
                  <a:cubicBezTo>
                    <a:pt x="1509" y="1102"/>
                    <a:pt x="1509" y="1102"/>
                    <a:pt x="1509" y="1102"/>
                  </a:cubicBezTo>
                  <a:cubicBezTo>
                    <a:pt x="1524" y="1088"/>
                    <a:pt x="1524" y="1088"/>
                    <a:pt x="1524" y="1088"/>
                  </a:cubicBezTo>
                  <a:cubicBezTo>
                    <a:pt x="1527" y="1092"/>
                    <a:pt x="1527" y="1092"/>
                    <a:pt x="1527" y="1092"/>
                  </a:cubicBezTo>
                  <a:cubicBezTo>
                    <a:pt x="1532" y="1097"/>
                    <a:pt x="1534" y="1103"/>
                    <a:pt x="1534" y="1109"/>
                  </a:cubicBezTo>
                  <a:cubicBezTo>
                    <a:pt x="1534" y="1128"/>
                    <a:pt x="1534" y="1128"/>
                    <a:pt x="1534" y="1128"/>
                  </a:cubicBezTo>
                  <a:cubicBezTo>
                    <a:pt x="1527" y="1147"/>
                    <a:pt x="1527" y="1147"/>
                    <a:pt x="1527" y="1147"/>
                  </a:cubicBezTo>
                  <a:cubicBezTo>
                    <a:pt x="1532" y="1155"/>
                    <a:pt x="1532" y="1155"/>
                    <a:pt x="1532" y="1155"/>
                  </a:cubicBezTo>
                  <a:cubicBezTo>
                    <a:pt x="1543" y="1167"/>
                    <a:pt x="1543" y="1167"/>
                    <a:pt x="1543" y="1167"/>
                  </a:cubicBezTo>
                  <a:cubicBezTo>
                    <a:pt x="1587" y="1173"/>
                    <a:pt x="1587" y="1173"/>
                    <a:pt x="1587" y="1173"/>
                  </a:cubicBezTo>
                  <a:cubicBezTo>
                    <a:pt x="1588" y="1174"/>
                    <a:pt x="1588" y="1174"/>
                    <a:pt x="1588" y="1174"/>
                  </a:cubicBezTo>
                  <a:cubicBezTo>
                    <a:pt x="1588" y="1174"/>
                    <a:pt x="1588" y="1174"/>
                    <a:pt x="1588" y="1174"/>
                  </a:cubicBezTo>
                  <a:cubicBezTo>
                    <a:pt x="1590" y="1175"/>
                    <a:pt x="1590" y="1175"/>
                    <a:pt x="1590" y="1175"/>
                  </a:cubicBezTo>
                  <a:cubicBezTo>
                    <a:pt x="1590" y="1175"/>
                    <a:pt x="1590" y="1175"/>
                    <a:pt x="1590" y="1175"/>
                  </a:cubicBezTo>
                  <a:cubicBezTo>
                    <a:pt x="1593" y="1179"/>
                    <a:pt x="1593" y="1179"/>
                    <a:pt x="1593" y="1179"/>
                  </a:cubicBezTo>
                  <a:cubicBezTo>
                    <a:pt x="1606" y="1161"/>
                    <a:pt x="1606" y="1161"/>
                    <a:pt x="1606" y="1161"/>
                  </a:cubicBezTo>
                  <a:cubicBezTo>
                    <a:pt x="1607" y="1161"/>
                    <a:pt x="1607" y="1161"/>
                    <a:pt x="1607" y="1161"/>
                  </a:cubicBezTo>
                  <a:cubicBezTo>
                    <a:pt x="1617" y="1150"/>
                    <a:pt x="1617" y="1150"/>
                    <a:pt x="1617" y="1150"/>
                  </a:cubicBezTo>
                  <a:cubicBezTo>
                    <a:pt x="1613" y="1134"/>
                    <a:pt x="1613" y="1134"/>
                    <a:pt x="1613" y="1134"/>
                  </a:cubicBezTo>
                  <a:cubicBezTo>
                    <a:pt x="1602" y="1067"/>
                    <a:pt x="1602" y="1067"/>
                    <a:pt x="1602" y="1067"/>
                  </a:cubicBezTo>
                  <a:cubicBezTo>
                    <a:pt x="1632" y="1081"/>
                    <a:pt x="1632" y="1081"/>
                    <a:pt x="1632" y="1081"/>
                  </a:cubicBezTo>
                  <a:cubicBezTo>
                    <a:pt x="1633" y="1081"/>
                    <a:pt x="1633" y="1081"/>
                    <a:pt x="1633" y="1081"/>
                  </a:cubicBezTo>
                  <a:cubicBezTo>
                    <a:pt x="1634" y="1081"/>
                    <a:pt x="1634" y="1081"/>
                    <a:pt x="1634" y="1081"/>
                  </a:cubicBezTo>
                  <a:cubicBezTo>
                    <a:pt x="1648" y="1098"/>
                    <a:pt x="1648" y="1098"/>
                    <a:pt x="1648" y="1098"/>
                  </a:cubicBezTo>
                  <a:cubicBezTo>
                    <a:pt x="1657" y="1107"/>
                    <a:pt x="1657" y="1107"/>
                    <a:pt x="1657" y="1107"/>
                  </a:cubicBezTo>
                  <a:cubicBezTo>
                    <a:pt x="1669" y="1098"/>
                    <a:pt x="1669" y="1098"/>
                    <a:pt x="1669" y="1098"/>
                  </a:cubicBezTo>
                  <a:cubicBezTo>
                    <a:pt x="1714" y="1050"/>
                    <a:pt x="1714" y="1050"/>
                    <a:pt x="1714" y="1050"/>
                  </a:cubicBezTo>
                  <a:cubicBezTo>
                    <a:pt x="1714" y="1050"/>
                    <a:pt x="1714" y="1050"/>
                    <a:pt x="1714" y="1050"/>
                  </a:cubicBezTo>
                  <a:cubicBezTo>
                    <a:pt x="1715" y="1050"/>
                    <a:pt x="1715" y="1050"/>
                    <a:pt x="1715" y="1050"/>
                  </a:cubicBezTo>
                  <a:cubicBezTo>
                    <a:pt x="1730" y="1038"/>
                    <a:pt x="1730" y="1038"/>
                    <a:pt x="1730" y="1038"/>
                  </a:cubicBezTo>
                  <a:cubicBezTo>
                    <a:pt x="1748" y="1013"/>
                    <a:pt x="1748" y="1013"/>
                    <a:pt x="1748" y="1013"/>
                  </a:cubicBezTo>
                  <a:cubicBezTo>
                    <a:pt x="1749" y="1011"/>
                    <a:pt x="1749" y="1011"/>
                    <a:pt x="1749" y="1011"/>
                  </a:cubicBezTo>
                  <a:cubicBezTo>
                    <a:pt x="1774" y="1017"/>
                    <a:pt x="1774" y="1017"/>
                    <a:pt x="1774" y="1017"/>
                  </a:cubicBezTo>
                  <a:cubicBezTo>
                    <a:pt x="1785" y="1017"/>
                    <a:pt x="1785" y="1017"/>
                    <a:pt x="1785" y="1017"/>
                  </a:cubicBezTo>
                  <a:cubicBezTo>
                    <a:pt x="1785" y="1008"/>
                    <a:pt x="1787" y="1001"/>
                    <a:pt x="1788" y="997"/>
                  </a:cubicBezTo>
                  <a:cubicBezTo>
                    <a:pt x="1806" y="976"/>
                    <a:pt x="1806" y="976"/>
                    <a:pt x="1806" y="976"/>
                  </a:cubicBezTo>
                  <a:cubicBezTo>
                    <a:pt x="1812" y="973"/>
                    <a:pt x="1812" y="973"/>
                    <a:pt x="1812" y="973"/>
                  </a:cubicBezTo>
                  <a:cubicBezTo>
                    <a:pt x="1833" y="980"/>
                    <a:pt x="1833" y="980"/>
                    <a:pt x="1833" y="980"/>
                  </a:cubicBezTo>
                  <a:cubicBezTo>
                    <a:pt x="1858" y="977"/>
                    <a:pt x="1858" y="977"/>
                    <a:pt x="1858" y="977"/>
                  </a:cubicBezTo>
                  <a:cubicBezTo>
                    <a:pt x="1875" y="959"/>
                    <a:pt x="1875" y="959"/>
                    <a:pt x="1875" y="959"/>
                  </a:cubicBezTo>
                  <a:cubicBezTo>
                    <a:pt x="1883" y="943"/>
                    <a:pt x="1883" y="943"/>
                    <a:pt x="1883" y="943"/>
                  </a:cubicBezTo>
                  <a:cubicBezTo>
                    <a:pt x="1878" y="935"/>
                    <a:pt x="1878" y="935"/>
                    <a:pt x="1878" y="935"/>
                  </a:cubicBezTo>
                  <a:cubicBezTo>
                    <a:pt x="1863" y="942"/>
                    <a:pt x="1863" y="942"/>
                    <a:pt x="1863" y="942"/>
                  </a:cubicBezTo>
                  <a:cubicBezTo>
                    <a:pt x="1862" y="941"/>
                    <a:pt x="1862" y="941"/>
                    <a:pt x="1862" y="941"/>
                  </a:cubicBezTo>
                  <a:cubicBezTo>
                    <a:pt x="1861" y="940"/>
                    <a:pt x="1861" y="940"/>
                    <a:pt x="1861" y="940"/>
                  </a:cubicBezTo>
                  <a:cubicBezTo>
                    <a:pt x="1842" y="923"/>
                    <a:pt x="1842" y="923"/>
                    <a:pt x="1842" y="923"/>
                  </a:cubicBezTo>
                  <a:cubicBezTo>
                    <a:pt x="1841" y="922"/>
                    <a:pt x="1841" y="922"/>
                    <a:pt x="1841" y="922"/>
                  </a:cubicBezTo>
                  <a:cubicBezTo>
                    <a:pt x="1849" y="894"/>
                    <a:pt x="1849" y="894"/>
                    <a:pt x="1849" y="894"/>
                  </a:cubicBezTo>
                  <a:cubicBezTo>
                    <a:pt x="1851" y="872"/>
                    <a:pt x="1851" y="872"/>
                    <a:pt x="1851" y="872"/>
                  </a:cubicBezTo>
                  <a:cubicBezTo>
                    <a:pt x="1845" y="855"/>
                    <a:pt x="1845" y="855"/>
                    <a:pt x="1845" y="855"/>
                  </a:cubicBezTo>
                  <a:cubicBezTo>
                    <a:pt x="1831" y="849"/>
                    <a:pt x="1831" y="849"/>
                    <a:pt x="1831" y="849"/>
                  </a:cubicBezTo>
                  <a:cubicBezTo>
                    <a:pt x="1831" y="848"/>
                    <a:pt x="1831" y="848"/>
                    <a:pt x="1831" y="848"/>
                  </a:cubicBezTo>
                  <a:cubicBezTo>
                    <a:pt x="1830" y="847"/>
                    <a:pt x="1830" y="847"/>
                    <a:pt x="1830" y="847"/>
                  </a:cubicBezTo>
                  <a:cubicBezTo>
                    <a:pt x="1829" y="846"/>
                    <a:pt x="1829" y="846"/>
                    <a:pt x="1829" y="846"/>
                  </a:cubicBezTo>
                  <a:cubicBezTo>
                    <a:pt x="1816" y="821"/>
                    <a:pt x="1816" y="821"/>
                    <a:pt x="1816" y="821"/>
                  </a:cubicBezTo>
                  <a:cubicBezTo>
                    <a:pt x="1814" y="818"/>
                    <a:pt x="1814" y="818"/>
                    <a:pt x="1814" y="818"/>
                  </a:cubicBezTo>
                  <a:cubicBezTo>
                    <a:pt x="1796" y="839"/>
                    <a:pt x="1796" y="839"/>
                    <a:pt x="1796" y="839"/>
                  </a:cubicBezTo>
                  <a:cubicBezTo>
                    <a:pt x="1778" y="850"/>
                    <a:pt x="1778" y="850"/>
                    <a:pt x="1778" y="850"/>
                  </a:cubicBezTo>
                  <a:cubicBezTo>
                    <a:pt x="1774" y="852"/>
                    <a:pt x="1774" y="852"/>
                    <a:pt x="1774" y="852"/>
                  </a:cubicBezTo>
                  <a:cubicBezTo>
                    <a:pt x="1773" y="851"/>
                    <a:pt x="1773" y="851"/>
                    <a:pt x="1773" y="851"/>
                  </a:cubicBezTo>
                  <a:cubicBezTo>
                    <a:pt x="1772" y="849"/>
                    <a:pt x="1772" y="849"/>
                    <a:pt x="1772" y="849"/>
                  </a:cubicBezTo>
                  <a:cubicBezTo>
                    <a:pt x="1753" y="831"/>
                    <a:pt x="1753" y="831"/>
                    <a:pt x="1753" y="831"/>
                  </a:cubicBezTo>
                  <a:cubicBezTo>
                    <a:pt x="1753" y="830"/>
                    <a:pt x="1753" y="830"/>
                    <a:pt x="1753" y="830"/>
                  </a:cubicBezTo>
                  <a:cubicBezTo>
                    <a:pt x="1739" y="801"/>
                    <a:pt x="1739" y="801"/>
                    <a:pt x="1739" y="801"/>
                  </a:cubicBezTo>
                  <a:cubicBezTo>
                    <a:pt x="1739" y="800"/>
                    <a:pt x="1739" y="800"/>
                    <a:pt x="1739" y="800"/>
                  </a:cubicBezTo>
                  <a:cubicBezTo>
                    <a:pt x="1733" y="779"/>
                    <a:pt x="1733" y="779"/>
                    <a:pt x="1733" y="779"/>
                  </a:cubicBezTo>
                  <a:cubicBezTo>
                    <a:pt x="1733" y="778"/>
                    <a:pt x="1733" y="778"/>
                    <a:pt x="1733" y="778"/>
                  </a:cubicBezTo>
                  <a:cubicBezTo>
                    <a:pt x="1733" y="778"/>
                    <a:pt x="1733" y="778"/>
                    <a:pt x="1733" y="778"/>
                  </a:cubicBezTo>
                  <a:cubicBezTo>
                    <a:pt x="1733" y="746"/>
                    <a:pt x="1733" y="746"/>
                    <a:pt x="1733" y="746"/>
                  </a:cubicBezTo>
                  <a:cubicBezTo>
                    <a:pt x="1730" y="727"/>
                    <a:pt x="1730" y="727"/>
                    <a:pt x="1730" y="727"/>
                  </a:cubicBezTo>
                  <a:cubicBezTo>
                    <a:pt x="1716" y="722"/>
                    <a:pt x="1716" y="722"/>
                    <a:pt x="1716" y="722"/>
                  </a:cubicBezTo>
                  <a:cubicBezTo>
                    <a:pt x="1715" y="722"/>
                    <a:pt x="1715" y="722"/>
                    <a:pt x="1715" y="722"/>
                  </a:cubicBezTo>
                  <a:cubicBezTo>
                    <a:pt x="1715" y="721"/>
                    <a:pt x="1715" y="721"/>
                    <a:pt x="1715" y="721"/>
                  </a:cubicBezTo>
                  <a:cubicBezTo>
                    <a:pt x="1681" y="694"/>
                    <a:pt x="1681" y="694"/>
                    <a:pt x="1681" y="694"/>
                  </a:cubicBezTo>
                  <a:cubicBezTo>
                    <a:pt x="1683" y="691"/>
                    <a:pt x="1683" y="691"/>
                    <a:pt x="1683" y="691"/>
                  </a:cubicBezTo>
                  <a:cubicBezTo>
                    <a:pt x="1699" y="674"/>
                    <a:pt x="1699" y="674"/>
                    <a:pt x="1699" y="674"/>
                  </a:cubicBezTo>
                  <a:cubicBezTo>
                    <a:pt x="1699" y="673"/>
                    <a:pt x="1699" y="673"/>
                    <a:pt x="1699" y="673"/>
                  </a:cubicBezTo>
                  <a:cubicBezTo>
                    <a:pt x="1699" y="672"/>
                    <a:pt x="1699" y="672"/>
                    <a:pt x="1699" y="672"/>
                  </a:cubicBezTo>
                  <a:cubicBezTo>
                    <a:pt x="1701" y="672"/>
                    <a:pt x="1701" y="672"/>
                    <a:pt x="1701" y="672"/>
                  </a:cubicBezTo>
                  <a:cubicBezTo>
                    <a:pt x="1701" y="672"/>
                    <a:pt x="1701" y="672"/>
                    <a:pt x="1701" y="672"/>
                  </a:cubicBezTo>
                  <a:cubicBezTo>
                    <a:pt x="1719" y="670"/>
                    <a:pt x="1719" y="670"/>
                    <a:pt x="1719" y="670"/>
                  </a:cubicBezTo>
                  <a:cubicBezTo>
                    <a:pt x="1720" y="670"/>
                    <a:pt x="1720" y="670"/>
                    <a:pt x="1720" y="670"/>
                  </a:cubicBezTo>
                  <a:cubicBezTo>
                    <a:pt x="1725" y="670"/>
                    <a:pt x="1730" y="673"/>
                    <a:pt x="1735" y="678"/>
                  </a:cubicBezTo>
                  <a:cubicBezTo>
                    <a:pt x="1749" y="690"/>
                    <a:pt x="1749" y="690"/>
                    <a:pt x="1749" y="690"/>
                  </a:cubicBezTo>
                  <a:cubicBezTo>
                    <a:pt x="1765" y="677"/>
                    <a:pt x="1765" y="677"/>
                    <a:pt x="1765" y="677"/>
                  </a:cubicBezTo>
                  <a:cubicBezTo>
                    <a:pt x="1777" y="661"/>
                    <a:pt x="1777" y="661"/>
                    <a:pt x="1777" y="661"/>
                  </a:cubicBezTo>
                  <a:cubicBezTo>
                    <a:pt x="1777" y="648"/>
                    <a:pt x="1777" y="648"/>
                    <a:pt x="1777" y="648"/>
                  </a:cubicBezTo>
                  <a:cubicBezTo>
                    <a:pt x="1773" y="614"/>
                    <a:pt x="1773" y="614"/>
                    <a:pt x="1773" y="614"/>
                  </a:cubicBezTo>
                  <a:cubicBezTo>
                    <a:pt x="1769" y="600"/>
                    <a:pt x="1769" y="600"/>
                    <a:pt x="1769" y="600"/>
                  </a:cubicBezTo>
                  <a:cubicBezTo>
                    <a:pt x="1746" y="596"/>
                    <a:pt x="1746" y="596"/>
                    <a:pt x="1746" y="596"/>
                  </a:cubicBezTo>
                  <a:cubicBezTo>
                    <a:pt x="1746" y="582"/>
                    <a:pt x="1746" y="582"/>
                    <a:pt x="1746" y="582"/>
                  </a:cubicBezTo>
                  <a:cubicBezTo>
                    <a:pt x="1725" y="556"/>
                    <a:pt x="1725" y="556"/>
                    <a:pt x="1725" y="556"/>
                  </a:cubicBezTo>
                  <a:cubicBezTo>
                    <a:pt x="1724" y="555"/>
                    <a:pt x="1724" y="555"/>
                    <a:pt x="1724" y="555"/>
                  </a:cubicBezTo>
                  <a:cubicBezTo>
                    <a:pt x="1714" y="536"/>
                    <a:pt x="1714" y="536"/>
                    <a:pt x="1714" y="536"/>
                  </a:cubicBezTo>
                  <a:cubicBezTo>
                    <a:pt x="1711" y="534"/>
                    <a:pt x="1711" y="534"/>
                    <a:pt x="1711" y="534"/>
                  </a:cubicBezTo>
                  <a:cubicBezTo>
                    <a:pt x="1711" y="532"/>
                    <a:pt x="1711" y="532"/>
                    <a:pt x="1711" y="532"/>
                  </a:cubicBezTo>
                  <a:cubicBezTo>
                    <a:pt x="1711" y="532"/>
                    <a:pt x="1711" y="532"/>
                    <a:pt x="1711" y="532"/>
                  </a:cubicBezTo>
                  <a:cubicBezTo>
                    <a:pt x="1735" y="501"/>
                    <a:pt x="1735" y="501"/>
                    <a:pt x="1735" y="501"/>
                  </a:cubicBezTo>
                  <a:cubicBezTo>
                    <a:pt x="1735" y="500"/>
                    <a:pt x="1735" y="500"/>
                    <a:pt x="1735" y="500"/>
                  </a:cubicBezTo>
                  <a:cubicBezTo>
                    <a:pt x="1736" y="499"/>
                    <a:pt x="1736" y="499"/>
                    <a:pt x="1736" y="499"/>
                  </a:cubicBezTo>
                  <a:cubicBezTo>
                    <a:pt x="1736" y="498"/>
                    <a:pt x="1736" y="498"/>
                    <a:pt x="1736" y="498"/>
                  </a:cubicBezTo>
                  <a:cubicBezTo>
                    <a:pt x="1738" y="498"/>
                    <a:pt x="1738" y="498"/>
                    <a:pt x="1738" y="498"/>
                  </a:cubicBezTo>
                  <a:cubicBezTo>
                    <a:pt x="1747" y="497"/>
                    <a:pt x="1747" y="497"/>
                    <a:pt x="1747" y="497"/>
                  </a:cubicBezTo>
                  <a:cubicBezTo>
                    <a:pt x="1759" y="487"/>
                    <a:pt x="1759" y="487"/>
                    <a:pt x="1759" y="487"/>
                  </a:cubicBezTo>
                  <a:cubicBezTo>
                    <a:pt x="1773" y="445"/>
                    <a:pt x="1773" y="445"/>
                    <a:pt x="1773" y="445"/>
                  </a:cubicBezTo>
                  <a:cubicBezTo>
                    <a:pt x="1774" y="445"/>
                    <a:pt x="1774" y="445"/>
                    <a:pt x="1774" y="445"/>
                  </a:cubicBezTo>
                  <a:cubicBezTo>
                    <a:pt x="1774" y="444"/>
                    <a:pt x="1774" y="444"/>
                    <a:pt x="1774" y="444"/>
                  </a:cubicBezTo>
                  <a:cubicBezTo>
                    <a:pt x="1791" y="425"/>
                    <a:pt x="1791" y="425"/>
                    <a:pt x="1791" y="425"/>
                  </a:cubicBezTo>
                  <a:cubicBezTo>
                    <a:pt x="1791" y="424"/>
                    <a:pt x="1791" y="424"/>
                    <a:pt x="1791" y="424"/>
                  </a:cubicBezTo>
                  <a:cubicBezTo>
                    <a:pt x="1792" y="424"/>
                    <a:pt x="1792" y="424"/>
                    <a:pt x="1792" y="424"/>
                  </a:cubicBezTo>
                  <a:cubicBezTo>
                    <a:pt x="1793" y="424"/>
                    <a:pt x="1793" y="424"/>
                    <a:pt x="1793" y="424"/>
                  </a:cubicBezTo>
                  <a:cubicBezTo>
                    <a:pt x="1812" y="419"/>
                    <a:pt x="1812" y="419"/>
                    <a:pt x="1812" y="419"/>
                  </a:cubicBezTo>
                  <a:cubicBezTo>
                    <a:pt x="1812" y="421"/>
                    <a:pt x="1812" y="421"/>
                    <a:pt x="1812" y="421"/>
                  </a:cubicBezTo>
                  <a:cubicBezTo>
                    <a:pt x="1824" y="431"/>
                    <a:pt x="1824" y="431"/>
                    <a:pt x="1824" y="431"/>
                  </a:cubicBezTo>
                  <a:cubicBezTo>
                    <a:pt x="1829" y="432"/>
                    <a:pt x="1829" y="432"/>
                    <a:pt x="1829" y="432"/>
                  </a:cubicBezTo>
                  <a:cubicBezTo>
                    <a:pt x="1836" y="400"/>
                    <a:pt x="1836" y="400"/>
                    <a:pt x="1836" y="400"/>
                  </a:cubicBezTo>
                  <a:cubicBezTo>
                    <a:pt x="1829" y="376"/>
                    <a:pt x="1829" y="376"/>
                    <a:pt x="1829" y="376"/>
                  </a:cubicBezTo>
                  <a:cubicBezTo>
                    <a:pt x="1827" y="375"/>
                    <a:pt x="1827" y="375"/>
                    <a:pt x="1827" y="375"/>
                  </a:cubicBezTo>
                  <a:cubicBezTo>
                    <a:pt x="1827" y="373"/>
                    <a:pt x="1827" y="373"/>
                    <a:pt x="1827" y="373"/>
                  </a:cubicBezTo>
                  <a:cubicBezTo>
                    <a:pt x="1831" y="347"/>
                    <a:pt x="1831" y="347"/>
                    <a:pt x="1831" y="347"/>
                  </a:cubicBezTo>
                  <a:cubicBezTo>
                    <a:pt x="1831" y="345"/>
                    <a:pt x="1831" y="345"/>
                    <a:pt x="1831" y="345"/>
                  </a:cubicBezTo>
                  <a:cubicBezTo>
                    <a:pt x="1843" y="331"/>
                    <a:pt x="1843" y="331"/>
                    <a:pt x="1843" y="331"/>
                  </a:cubicBezTo>
                  <a:cubicBezTo>
                    <a:pt x="1852" y="316"/>
                    <a:pt x="1852" y="316"/>
                    <a:pt x="1852" y="316"/>
                  </a:cubicBezTo>
                  <a:cubicBezTo>
                    <a:pt x="1853" y="304"/>
                    <a:pt x="1853" y="304"/>
                    <a:pt x="1853" y="304"/>
                  </a:cubicBezTo>
                  <a:cubicBezTo>
                    <a:pt x="1853" y="297"/>
                    <a:pt x="1850" y="287"/>
                    <a:pt x="1843" y="271"/>
                  </a:cubicBezTo>
                  <a:cubicBezTo>
                    <a:pt x="1843" y="271"/>
                    <a:pt x="1843" y="271"/>
                    <a:pt x="1843" y="271"/>
                  </a:cubicBezTo>
                  <a:cubicBezTo>
                    <a:pt x="1843" y="271"/>
                    <a:pt x="1843" y="271"/>
                    <a:pt x="1843" y="271"/>
                  </a:cubicBezTo>
                  <a:cubicBezTo>
                    <a:pt x="1843" y="246"/>
                    <a:pt x="1843" y="246"/>
                    <a:pt x="1843" y="246"/>
                  </a:cubicBezTo>
                  <a:cubicBezTo>
                    <a:pt x="1843" y="245"/>
                    <a:pt x="1843" y="245"/>
                    <a:pt x="1843" y="245"/>
                  </a:cubicBezTo>
                  <a:cubicBezTo>
                    <a:pt x="1849" y="222"/>
                    <a:pt x="1849" y="222"/>
                    <a:pt x="1849" y="222"/>
                  </a:cubicBezTo>
                  <a:cubicBezTo>
                    <a:pt x="1844" y="213"/>
                    <a:pt x="1841" y="205"/>
                    <a:pt x="1841" y="200"/>
                  </a:cubicBezTo>
                  <a:lnTo>
                    <a:pt x="1845" y="171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13" name="Freeform 6"/>
            <p:cNvSpPr/>
            <p:nvPr/>
          </p:nvSpPr>
          <p:spPr bwMode="auto">
            <a:xfrm>
              <a:off x="2702835" y="3043167"/>
              <a:ext cx="1392527" cy="1171979"/>
            </a:xfrm>
            <a:custGeom>
              <a:avLst/>
              <a:gdLst>
                <a:gd name="T0" fmla="*/ 2147483646 w 1203"/>
                <a:gd name="T1" fmla="*/ 2147483646 h 1018"/>
                <a:gd name="T2" fmla="*/ 2147483646 w 1203"/>
                <a:gd name="T3" fmla="*/ 2147483646 h 1018"/>
                <a:gd name="T4" fmla="*/ 2147483646 w 1203"/>
                <a:gd name="T5" fmla="*/ 2147483646 h 1018"/>
                <a:gd name="T6" fmla="*/ 2147483646 w 1203"/>
                <a:gd name="T7" fmla="*/ 2147483646 h 1018"/>
                <a:gd name="T8" fmla="*/ 2147483646 w 1203"/>
                <a:gd name="T9" fmla="*/ 2147483646 h 1018"/>
                <a:gd name="T10" fmla="*/ 2147483646 w 1203"/>
                <a:gd name="T11" fmla="*/ 2147483646 h 1018"/>
                <a:gd name="T12" fmla="*/ 2147483646 w 1203"/>
                <a:gd name="T13" fmla="*/ 2147483646 h 1018"/>
                <a:gd name="T14" fmla="*/ 2147483646 w 1203"/>
                <a:gd name="T15" fmla="*/ 2147483646 h 1018"/>
                <a:gd name="T16" fmla="*/ 2147483646 w 1203"/>
                <a:gd name="T17" fmla="*/ 2147483646 h 1018"/>
                <a:gd name="T18" fmla="*/ 2147483646 w 1203"/>
                <a:gd name="T19" fmla="*/ 2147483646 h 1018"/>
                <a:gd name="T20" fmla="*/ 2147483646 w 1203"/>
                <a:gd name="T21" fmla="*/ 2147483646 h 1018"/>
                <a:gd name="T22" fmla="*/ 2147483646 w 1203"/>
                <a:gd name="T23" fmla="*/ 2147483646 h 1018"/>
                <a:gd name="T24" fmla="*/ 2147483646 w 1203"/>
                <a:gd name="T25" fmla="*/ 2147483646 h 1018"/>
                <a:gd name="T26" fmla="*/ 2147483646 w 1203"/>
                <a:gd name="T27" fmla="*/ 2147483646 h 1018"/>
                <a:gd name="T28" fmla="*/ 2147483646 w 1203"/>
                <a:gd name="T29" fmla="*/ 2147483646 h 1018"/>
                <a:gd name="T30" fmla="*/ 2147483646 w 1203"/>
                <a:gd name="T31" fmla="*/ 2147483646 h 1018"/>
                <a:gd name="T32" fmla="*/ 2147483646 w 1203"/>
                <a:gd name="T33" fmla="*/ 2147483646 h 1018"/>
                <a:gd name="T34" fmla="*/ 2147483646 w 1203"/>
                <a:gd name="T35" fmla="*/ 2147483646 h 1018"/>
                <a:gd name="T36" fmla="*/ 2147483646 w 1203"/>
                <a:gd name="T37" fmla="*/ 2147483646 h 1018"/>
                <a:gd name="T38" fmla="*/ 2147483646 w 1203"/>
                <a:gd name="T39" fmla="*/ 2147483646 h 1018"/>
                <a:gd name="T40" fmla="*/ 2147483646 w 1203"/>
                <a:gd name="T41" fmla="*/ 2147483646 h 1018"/>
                <a:gd name="T42" fmla="*/ 2147483646 w 1203"/>
                <a:gd name="T43" fmla="*/ 2147483646 h 1018"/>
                <a:gd name="T44" fmla="*/ 2147483646 w 1203"/>
                <a:gd name="T45" fmla="*/ 2147483646 h 1018"/>
                <a:gd name="T46" fmla="*/ 2147483646 w 1203"/>
                <a:gd name="T47" fmla="*/ 2147483646 h 1018"/>
                <a:gd name="T48" fmla="*/ 2147483646 w 1203"/>
                <a:gd name="T49" fmla="*/ 2147483646 h 1018"/>
                <a:gd name="T50" fmla="*/ 2147483646 w 1203"/>
                <a:gd name="T51" fmla="*/ 2147483646 h 1018"/>
                <a:gd name="T52" fmla="*/ 2147483646 w 1203"/>
                <a:gd name="T53" fmla="*/ 2147483646 h 1018"/>
                <a:gd name="T54" fmla="*/ 2147483646 w 1203"/>
                <a:gd name="T55" fmla="*/ 2147483646 h 1018"/>
                <a:gd name="T56" fmla="*/ 2147483646 w 1203"/>
                <a:gd name="T57" fmla="*/ 2147483646 h 1018"/>
                <a:gd name="T58" fmla="*/ 2147483646 w 1203"/>
                <a:gd name="T59" fmla="*/ 2147483646 h 1018"/>
                <a:gd name="T60" fmla="*/ 2147483646 w 1203"/>
                <a:gd name="T61" fmla="*/ 2147483646 h 1018"/>
                <a:gd name="T62" fmla="*/ 2147483646 w 1203"/>
                <a:gd name="T63" fmla="*/ 2147483646 h 1018"/>
                <a:gd name="T64" fmla="*/ 2147483646 w 1203"/>
                <a:gd name="T65" fmla="*/ 2147483646 h 1018"/>
                <a:gd name="T66" fmla="*/ 2147483646 w 1203"/>
                <a:gd name="T67" fmla="*/ 2147483646 h 1018"/>
                <a:gd name="T68" fmla="*/ 2147483646 w 1203"/>
                <a:gd name="T69" fmla="*/ 2147483646 h 1018"/>
                <a:gd name="T70" fmla="*/ 2147483646 w 1203"/>
                <a:gd name="T71" fmla="*/ 2147483646 h 1018"/>
                <a:gd name="T72" fmla="*/ 2147483646 w 1203"/>
                <a:gd name="T73" fmla="*/ 2147483646 h 1018"/>
                <a:gd name="T74" fmla="*/ 2147483646 w 1203"/>
                <a:gd name="T75" fmla="*/ 2147483646 h 1018"/>
                <a:gd name="T76" fmla="*/ 2147483646 w 1203"/>
                <a:gd name="T77" fmla="*/ 2147483646 h 1018"/>
                <a:gd name="T78" fmla="*/ 2147483646 w 1203"/>
                <a:gd name="T79" fmla="*/ 2147483646 h 1018"/>
                <a:gd name="T80" fmla="*/ 2147483646 w 1203"/>
                <a:gd name="T81" fmla="*/ 2147483646 h 1018"/>
                <a:gd name="T82" fmla="*/ 2147483646 w 1203"/>
                <a:gd name="T83" fmla="*/ 2147483646 h 1018"/>
                <a:gd name="T84" fmla="*/ 2147483646 w 1203"/>
                <a:gd name="T85" fmla="*/ 2147483646 h 1018"/>
                <a:gd name="T86" fmla="*/ 2147483646 w 1203"/>
                <a:gd name="T87" fmla="*/ 2147483646 h 1018"/>
                <a:gd name="T88" fmla="*/ 2147483646 w 1203"/>
                <a:gd name="T89" fmla="*/ 2147483646 h 1018"/>
                <a:gd name="T90" fmla="*/ 2147483646 w 1203"/>
                <a:gd name="T91" fmla="*/ 2147483646 h 1018"/>
                <a:gd name="T92" fmla="*/ 2147483646 w 1203"/>
                <a:gd name="T93" fmla="*/ 2147483646 h 1018"/>
                <a:gd name="T94" fmla="*/ 2147483646 w 1203"/>
                <a:gd name="T95" fmla="*/ 2147483646 h 1018"/>
                <a:gd name="T96" fmla="*/ 2147483646 w 1203"/>
                <a:gd name="T97" fmla="*/ 2147483646 h 1018"/>
                <a:gd name="T98" fmla="*/ 2147483646 w 1203"/>
                <a:gd name="T99" fmla="*/ 2147483646 h 1018"/>
                <a:gd name="T100" fmla="*/ 2147483646 w 1203"/>
                <a:gd name="T101" fmla="*/ 2147483646 h 1018"/>
                <a:gd name="T102" fmla="*/ 2147483646 w 1203"/>
                <a:gd name="T103" fmla="*/ 2147483646 h 1018"/>
                <a:gd name="T104" fmla="*/ 2147483646 w 1203"/>
                <a:gd name="T105" fmla="*/ 2147483646 h 1018"/>
                <a:gd name="T106" fmla="*/ 2147483646 w 1203"/>
                <a:gd name="T107" fmla="*/ 2147483646 h 1018"/>
                <a:gd name="T108" fmla="*/ 2147483646 w 1203"/>
                <a:gd name="T109" fmla="*/ 2147483646 h 10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203"/>
                <a:gd name="T166" fmla="*/ 0 h 1018"/>
                <a:gd name="T167" fmla="*/ 1203 w 1203"/>
                <a:gd name="T168" fmla="*/ 1018 h 10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203" h="1018">
                  <a:moveTo>
                    <a:pt x="715" y="368"/>
                  </a:moveTo>
                  <a:cubicBezTo>
                    <a:pt x="698" y="368"/>
                    <a:pt x="698" y="368"/>
                    <a:pt x="698" y="368"/>
                  </a:cubicBezTo>
                  <a:cubicBezTo>
                    <a:pt x="692" y="380"/>
                    <a:pt x="692" y="380"/>
                    <a:pt x="692" y="380"/>
                  </a:cubicBezTo>
                  <a:cubicBezTo>
                    <a:pt x="702" y="389"/>
                    <a:pt x="702" y="389"/>
                    <a:pt x="702" y="389"/>
                  </a:cubicBezTo>
                  <a:cubicBezTo>
                    <a:pt x="702" y="390"/>
                    <a:pt x="702" y="390"/>
                    <a:pt x="702" y="390"/>
                  </a:cubicBezTo>
                  <a:cubicBezTo>
                    <a:pt x="702" y="391"/>
                    <a:pt x="702" y="391"/>
                    <a:pt x="702" y="391"/>
                  </a:cubicBezTo>
                  <a:cubicBezTo>
                    <a:pt x="706" y="405"/>
                    <a:pt x="706" y="405"/>
                    <a:pt x="706" y="405"/>
                  </a:cubicBezTo>
                  <a:cubicBezTo>
                    <a:pt x="707" y="406"/>
                    <a:pt x="707" y="406"/>
                    <a:pt x="707" y="406"/>
                  </a:cubicBezTo>
                  <a:cubicBezTo>
                    <a:pt x="707" y="409"/>
                    <a:pt x="707" y="409"/>
                    <a:pt x="707" y="409"/>
                  </a:cubicBezTo>
                  <a:cubicBezTo>
                    <a:pt x="705" y="410"/>
                    <a:pt x="705" y="410"/>
                    <a:pt x="705" y="410"/>
                  </a:cubicBezTo>
                  <a:cubicBezTo>
                    <a:pt x="682" y="422"/>
                    <a:pt x="682" y="422"/>
                    <a:pt x="682" y="422"/>
                  </a:cubicBezTo>
                  <a:cubicBezTo>
                    <a:pt x="681" y="423"/>
                    <a:pt x="681" y="423"/>
                    <a:pt x="681" y="423"/>
                  </a:cubicBezTo>
                  <a:cubicBezTo>
                    <a:pt x="681" y="423"/>
                    <a:pt x="681" y="423"/>
                    <a:pt x="681" y="423"/>
                  </a:cubicBezTo>
                  <a:cubicBezTo>
                    <a:pt x="680" y="423"/>
                    <a:pt x="680" y="423"/>
                    <a:pt x="680" y="423"/>
                  </a:cubicBezTo>
                  <a:cubicBezTo>
                    <a:pt x="679" y="423"/>
                    <a:pt x="679" y="423"/>
                    <a:pt x="679" y="423"/>
                  </a:cubicBezTo>
                  <a:cubicBezTo>
                    <a:pt x="661" y="421"/>
                    <a:pt x="651" y="416"/>
                    <a:pt x="648" y="408"/>
                  </a:cubicBezTo>
                  <a:cubicBezTo>
                    <a:pt x="642" y="396"/>
                    <a:pt x="642" y="396"/>
                    <a:pt x="642" y="396"/>
                  </a:cubicBezTo>
                  <a:cubicBezTo>
                    <a:pt x="610" y="389"/>
                    <a:pt x="610" y="389"/>
                    <a:pt x="610" y="389"/>
                  </a:cubicBezTo>
                  <a:cubicBezTo>
                    <a:pt x="602" y="349"/>
                    <a:pt x="602" y="349"/>
                    <a:pt x="602" y="349"/>
                  </a:cubicBezTo>
                  <a:cubicBezTo>
                    <a:pt x="595" y="348"/>
                    <a:pt x="590" y="345"/>
                    <a:pt x="587" y="341"/>
                  </a:cubicBezTo>
                  <a:cubicBezTo>
                    <a:pt x="586" y="339"/>
                    <a:pt x="586" y="339"/>
                    <a:pt x="586" y="339"/>
                  </a:cubicBezTo>
                  <a:cubicBezTo>
                    <a:pt x="581" y="331"/>
                    <a:pt x="576" y="327"/>
                    <a:pt x="570" y="326"/>
                  </a:cubicBezTo>
                  <a:cubicBezTo>
                    <a:pt x="562" y="323"/>
                    <a:pt x="554" y="316"/>
                    <a:pt x="548" y="307"/>
                  </a:cubicBezTo>
                  <a:cubicBezTo>
                    <a:pt x="535" y="300"/>
                    <a:pt x="535" y="300"/>
                    <a:pt x="535" y="300"/>
                  </a:cubicBezTo>
                  <a:cubicBezTo>
                    <a:pt x="534" y="300"/>
                    <a:pt x="534" y="300"/>
                    <a:pt x="534" y="300"/>
                  </a:cubicBezTo>
                  <a:cubicBezTo>
                    <a:pt x="534" y="300"/>
                    <a:pt x="534" y="300"/>
                    <a:pt x="534" y="300"/>
                  </a:cubicBezTo>
                  <a:cubicBezTo>
                    <a:pt x="534" y="300"/>
                    <a:pt x="534" y="300"/>
                    <a:pt x="534" y="300"/>
                  </a:cubicBezTo>
                  <a:cubicBezTo>
                    <a:pt x="517" y="283"/>
                    <a:pt x="517" y="283"/>
                    <a:pt x="517" y="283"/>
                  </a:cubicBezTo>
                  <a:cubicBezTo>
                    <a:pt x="517" y="283"/>
                    <a:pt x="517" y="283"/>
                    <a:pt x="517" y="283"/>
                  </a:cubicBezTo>
                  <a:cubicBezTo>
                    <a:pt x="513" y="268"/>
                    <a:pt x="513" y="268"/>
                    <a:pt x="513" y="268"/>
                  </a:cubicBezTo>
                  <a:cubicBezTo>
                    <a:pt x="513" y="267"/>
                    <a:pt x="513" y="267"/>
                    <a:pt x="513" y="267"/>
                  </a:cubicBezTo>
                  <a:cubicBezTo>
                    <a:pt x="547" y="220"/>
                    <a:pt x="547" y="220"/>
                    <a:pt x="547" y="220"/>
                  </a:cubicBezTo>
                  <a:cubicBezTo>
                    <a:pt x="548" y="217"/>
                    <a:pt x="549" y="215"/>
                    <a:pt x="548" y="214"/>
                  </a:cubicBezTo>
                  <a:cubicBezTo>
                    <a:pt x="542" y="199"/>
                    <a:pt x="542" y="199"/>
                    <a:pt x="542" y="199"/>
                  </a:cubicBezTo>
                  <a:cubicBezTo>
                    <a:pt x="524" y="207"/>
                    <a:pt x="524" y="207"/>
                    <a:pt x="524" y="207"/>
                  </a:cubicBezTo>
                  <a:cubicBezTo>
                    <a:pt x="523" y="207"/>
                    <a:pt x="523" y="207"/>
                    <a:pt x="523" y="207"/>
                  </a:cubicBezTo>
                  <a:cubicBezTo>
                    <a:pt x="523" y="208"/>
                    <a:pt x="523" y="208"/>
                    <a:pt x="523" y="208"/>
                  </a:cubicBezTo>
                  <a:cubicBezTo>
                    <a:pt x="522" y="208"/>
                    <a:pt x="522" y="208"/>
                    <a:pt x="522" y="208"/>
                  </a:cubicBezTo>
                  <a:cubicBezTo>
                    <a:pt x="475" y="211"/>
                    <a:pt x="475" y="211"/>
                    <a:pt x="475" y="211"/>
                  </a:cubicBezTo>
                  <a:cubicBezTo>
                    <a:pt x="457" y="215"/>
                    <a:pt x="457" y="215"/>
                    <a:pt x="457" y="215"/>
                  </a:cubicBezTo>
                  <a:cubicBezTo>
                    <a:pt x="451" y="221"/>
                    <a:pt x="451" y="221"/>
                    <a:pt x="451" y="221"/>
                  </a:cubicBezTo>
                  <a:cubicBezTo>
                    <a:pt x="448" y="228"/>
                    <a:pt x="448" y="228"/>
                    <a:pt x="448" y="228"/>
                  </a:cubicBezTo>
                  <a:cubicBezTo>
                    <a:pt x="443" y="233"/>
                    <a:pt x="437" y="236"/>
                    <a:pt x="428" y="234"/>
                  </a:cubicBezTo>
                  <a:cubicBezTo>
                    <a:pt x="428" y="234"/>
                    <a:pt x="428" y="234"/>
                    <a:pt x="428" y="234"/>
                  </a:cubicBezTo>
                  <a:cubicBezTo>
                    <a:pt x="427" y="233"/>
                    <a:pt x="427" y="233"/>
                    <a:pt x="427" y="233"/>
                  </a:cubicBezTo>
                  <a:cubicBezTo>
                    <a:pt x="411" y="221"/>
                    <a:pt x="411" y="221"/>
                    <a:pt x="411" y="221"/>
                  </a:cubicBezTo>
                  <a:cubicBezTo>
                    <a:pt x="410" y="195"/>
                    <a:pt x="410" y="195"/>
                    <a:pt x="410" y="195"/>
                  </a:cubicBezTo>
                  <a:cubicBezTo>
                    <a:pt x="401" y="189"/>
                    <a:pt x="396" y="182"/>
                    <a:pt x="394" y="177"/>
                  </a:cubicBezTo>
                  <a:cubicBezTo>
                    <a:pt x="390" y="154"/>
                    <a:pt x="390" y="154"/>
                    <a:pt x="390" y="154"/>
                  </a:cubicBezTo>
                  <a:cubicBezTo>
                    <a:pt x="379" y="141"/>
                    <a:pt x="379" y="141"/>
                    <a:pt x="379" y="141"/>
                  </a:cubicBezTo>
                  <a:cubicBezTo>
                    <a:pt x="367" y="132"/>
                    <a:pt x="367" y="132"/>
                    <a:pt x="367" y="132"/>
                  </a:cubicBezTo>
                  <a:cubicBezTo>
                    <a:pt x="362" y="129"/>
                    <a:pt x="362" y="129"/>
                    <a:pt x="362" y="129"/>
                  </a:cubicBezTo>
                  <a:cubicBezTo>
                    <a:pt x="381" y="104"/>
                    <a:pt x="381" y="104"/>
                    <a:pt x="381" y="104"/>
                  </a:cubicBezTo>
                  <a:cubicBezTo>
                    <a:pt x="385" y="91"/>
                    <a:pt x="385" y="91"/>
                    <a:pt x="385" y="91"/>
                  </a:cubicBezTo>
                  <a:cubicBezTo>
                    <a:pt x="364" y="64"/>
                    <a:pt x="364" y="64"/>
                    <a:pt x="364" y="64"/>
                  </a:cubicBezTo>
                  <a:cubicBezTo>
                    <a:pt x="363" y="64"/>
                    <a:pt x="363" y="64"/>
                    <a:pt x="363" y="64"/>
                  </a:cubicBezTo>
                  <a:cubicBezTo>
                    <a:pt x="363" y="63"/>
                    <a:pt x="363" y="63"/>
                    <a:pt x="363" y="63"/>
                  </a:cubicBezTo>
                  <a:cubicBezTo>
                    <a:pt x="354" y="42"/>
                    <a:pt x="354" y="42"/>
                    <a:pt x="354" y="42"/>
                  </a:cubicBezTo>
                  <a:cubicBezTo>
                    <a:pt x="354" y="41"/>
                    <a:pt x="354" y="41"/>
                    <a:pt x="354" y="41"/>
                  </a:cubicBezTo>
                  <a:cubicBezTo>
                    <a:pt x="354" y="41"/>
                    <a:pt x="354" y="41"/>
                    <a:pt x="354" y="41"/>
                  </a:cubicBezTo>
                  <a:cubicBezTo>
                    <a:pt x="352" y="30"/>
                    <a:pt x="352" y="30"/>
                    <a:pt x="352" y="30"/>
                  </a:cubicBezTo>
                  <a:cubicBezTo>
                    <a:pt x="338" y="20"/>
                    <a:pt x="338" y="20"/>
                    <a:pt x="338" y="20"/>
                  </a:cubicBezTo>
                  <a:cubicBezTo>
                    <a:pt x="338" y="19"/>
                    <a:pt x="338" y="19"/>
                    <a:pt x="338" y="19"/>
                  </a:cubicBezTo>
                  <a:cubicBezTo>
                    <a:pt x="338" y="19"/>
                    <a:pt x="338" y="19"/>
                    <a:pt x="338" y="19"/>
                  </a:cubicBezTo>
                  <a:cubicBezTo>
                    <a:pt x="338" y="19"/>
                    <a:pt x="338" y="19"/>
                    <a:pt x="338" y="19"/>
                  </a:cubicBezTo>
                  <a:cubicBezTo>
                    <a:pt x="323" y="3"/>
                    <a:pt x="323" y="3"/>
                    <a:pt x="323" y="3"/>
                  </a:cubicBezTo>
                  <a:cubicBezTo>
                    <a:pt x="304" y="0"/>
                    <a:pt x="304" y="0"/>
                    <a:pt x="304" y="0"/>
                  </a:cubicBezTo>
                  <a:cubicBezTo>
                    <a:pt x="283" y="6"/>
                    <a:pt x="283" y="6"/>
                    <a:pt x="283" y="6"/>
                  </a:cubicBezTo>
                  <a:cubicBezTo>
                    <a:pt x="280" y="10"/>
                    <a:pt x="280" y="10"/>
                    <a:pt x="280" y="10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7" y="73"/>
                    <a:pt x="277" y="73"/>
                    <a:pt x="277" y="73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53" y="81"/>
                    <a:pt x="253" y="81"/>
                    <a:pt x="253" y="81"/>
                  </a:cubicBezTo>
                  <a:cubicBezTo>
                    <a:pt x="253" y="81"/>
                    <a:pt x="253" y="81"/>
                    <a:pt x="253" y="81"/>
                  </a:cubicBezTo>
                  <a:cubicBezTo>
                    <a:pt x="253" y="82"/>
                    <a:pt x="253" y="82"/>
                    <a:pt x="253" y="82"/>
                  </a:cubicBezTo>
                  <a:cubicBezTo>
                    <a:pt x="253" y="82"/>
                    <a:pt x="253" y="82"/>
                    <a:pt x="253" y="82"/>
                  </a:cubicBezTo>
                  <a:cubicBezTo>
                    <a:pt x="234" y="83"/>
                    <a:pt x="234" y="83"/>
                    <a:pt x="234" y="83"/>
                  </a:cubicBezTo>
                  <a:cubicBezTo>
                    <a:pt x="225" y="88"/>
                    <a:pt x="214" y="94"/>
                    <a:pt x="203" y="98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0" y="99"/>
                    <a:pt x="200" y="99"/>
                    <a:pt x="200" y="99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6" y="111"/>
                    <a:pt x="138" y="115"/>
                    <a:pt x="129" y="117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95" y="153"/>
                    <a:pt x="95" y="153"/>
                    <a:pt x="95" y="153"/>
                  </a:cubicBezTo>
                  <a:cubicBezTo>
                    <a:pt x="95" y="154"/>
                    <a:pt x="95" y="154"/>
                    <a:pt x="95" y="154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88" y="164"/>
                    <a:pt x="82" y="172"/>
                    <a:pt x="78" y="175"/>
                  </a:cubicBezTo>
                  <a:cubicBezTo>
                    <a:pt x="66" y="191"/>
                    <a:pt x="66" y="191"/>
                    <a:pt x="66" y="191"/>
                  </a:cubicBezTo>
                  <a:cubicBezTo>
                    <a:pt x="66" y="192"/>
                    <a:pt x="66" y="192"/>
                    <a:pt x="66" y="192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2" y="200"/>
                    <a:pt x="47" y="201"/>
                    <a:pt x="42" y="201"/>
                  </a:cubicBezTo>
                  <a:cubicBezTo>
                    <a:pt x="16" y="199"/>
                    <a:pt x="16" y="199"/>
                    <a:pt x="16" y="199"/>
                  </a:cubicBezTo>
                  <a:cubicBezTo>
                    <a:pt x="10" y="209"/>
                    <a:pt x="10" y="209"/>
                    <a:pt x="10" y="209"/>
                  </a:cubicBezTo>
                  <a:cubicBezTo>
                    <a:pt x="0" y="226"/>
                    <a:pt x="0" y="226"/>
                    <a:pt x="0" y="226"/>
                  </a:cubicBezTo>
                  <a:cubicBezTo>
                    <a:pt x="4" y="243"/>
                    <a:pt x="4" y="243"/>
                    <a:pt x="4" y="243"/>
                  </a:cubicBezTo>
                  <a:cubicBezTo>
                    <a:pt x="2" y="284"/>
                    <a:pt x="2" y="284"/>
                    <a:pt x="2" y="284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0" y="297"/>
                    <a:pt x="10" y="297"/>
                    <a:pt x="10" y="297"/>
                  </a:cubicBezTo>
                  <a:cubicBezTo>
                    <a:pt x="13" y="307"/>
                    <a:pt x="13" y="307"/>
                    <a:pt x="13" y="307"/>
                  </a:cubicBezTo>
                  <a:cubicBezTo>
                    <a:pt x="28" y="307"/>
                    <a:pt x="28" y="307"/>
                    <a:pt x="28" y="307"/>
                  </a:cubicBezTo>
                  <a:cubicBezTo>
                    <a:pt x="53" y="312"/>
                    <a:pt x="53" y="312"/>
                    <a:pt x="53" y="312"/>
                  </a:cubicBezTo>
                  <a:cubicBezTo>
                    <a:pt x="86" y="314"/>
                    <a:pt x="86" y="314"/>
                    <a:pt x="86" y="314"/>
                  </a:cubicBezTo>
                  <a:cubicBezTo>
                    <a:pt x="100" y="312"/>
                    <a:pt x="100" y="312"/>
                    <a:pt x="100" y="312"/>
                  </a:cubicBezTo>
                  <a:cubicBezTo>
                    <a:pt x="103" y="312"/>
                    <a:pt x="103" y="312"/>
                    <a:pt x="103" y="312"/>
                  </a:cubicBezTo>
                  <a:cubicBezTo>
                    <a:pt x="104" y="312"/>
                    <a:pt x="104" y="312"/>
                    <a:pt x="104" y="312"/>
                  </a:cubicBezTo>
                  <a:cubicBezTo>
                    <a:pt x="132" y="323"/>
                    <a:pt x="132" y="323"/>
                    <a:pt x="132" y="323"/>
                  </a:cubicBezTo>
                  <a:cubicBezTo>
                    <a:pt x="132" y="323"/>
                    <a:pt x="132" y="323"/>
                    <a:pt x="132" y="323"/>
                  </a:cubicBezTo>
                  <a:cubicBezTo>
                    <a:pt x="133" y="323"/>
                    <a:pt x="133" y="323"/>
                    <a:pt x="133" y="323"/>
                  </a:cubicBezTo>
                  <a:cubicBezTo>
                    <a:pt x="148" y="334"/>
                    <a:pt x="148" y="334"/>
                    <a:pt x="148" y="334"/>
                  </a:cubicBezTo>
                  <a:cubicBezTo>
                    <a:pt x="180" y="346"/>
                    <a:pt x="180" y="346"/>
                    <a:pt x="180" y="346"/>
                  </a:cubicBezTo>
                  <a:cubicBezTo>
                    <a:pt x="181" y="346"/>
                    <a:pt x="181" y="346"/>
                    <a:pt x="181" y="346"/>
                  </a:cubicBezTo>
                  <a:cubicBezTo>
                    <a:pt x="202" y="359"/>
                    <a:pt x="202" y="359"/>
                    <a:pt x="202" y="359"/>
                  </a:cubicBezTo>
                  <a:cubicBezTo>
                    <a:pt x="253" y="406"/>
                    <a:pt x="253" y="406"/>
                    <a:pt x="253" y="406"/>
                  </a:cubicBezTo>
                  <a:cubicBezTo>
                    <a:pt x="277" y="417"/>
                    <a:pt x="277" y="417"/>
                    <a:pt x="277" y="417"/>
                  </a:cubicBezTo>
                  <a:cubicBezTo>
                    <a:pt x="286" y="412"/>
                    <a:pt x="286" y="412"/>
                    <a:pt x="286" y="412"/>
                  </a:cubicBezTo>
                  <a:cubicBezTo>
                    <a:pt x="296" y="395"/>
                    <a:pt x="296" y="395"/>
                    <a:pt x="296" y="395"/>
                  </a:cubicBezTo>
                  <a:cubicBezTo>
                    <a:pt x="290" y="366"/>
                    <a:pt x="290" y="366"/>
                    <a:pt x="290" y="366"/>
                  </a:cubicBezTo>
                  <a:cubicBezTo>
                    <a:pt x="290" y="358"/>
                    <a:pt x="297" y="352"/>
                    <a:pt x="309" y="347"/>
                  </a:cubicBezTo>
                  <a:cubicBezTo>
                    <a:pt x="311" y="346"/>
                    <a:pt x="311" y="346"/>
                    <a:pt x="311" y="346"/>
                  </a:cubicBezTo>
                  <a:cubicBezTo>
                    <a:pt x="376" y="384"/>
                    <a:pt x="376" y="384"/>
                    <a:pt x="376" y="384"/>
                  </a:cubicBezTo>
                  <a:cubicBezTo>
                    <a:pt x="383" y="382"/>
                    <a:pt x="383" y="382"/>
                    <a:pt x="383" y="382"/>
                  </a:cubicBezTo>
                  <a:cubicBezTo>
                    <a:pt x="398" y="373"/>
                    <a:pt x="398" y="373"/>
                    <a:pt x="398" y="373"/>
                  </a:cubicBezTo>
                  <a:cubicBezTo>
                    <a:pt x="400" y="373"/>
                    <a:pt x="400" y="373"/>
                    <a:pt x="400" y="373"/>
                  </a:cubicBezTo>
                  <a:cubicBezTo>
                    <a:pt x="409" y="374"/>
                    <a:pt x="409" y="374"/>
                    <a:pt x="409" y="374"/>
                  </a:cubicBezTo>
                  <a:cubicBezTo>
                    <a:pt x="421" y="364"/>
                    <a:pt x="421" y="364"/>
                    <a:pt x="421" y="364"/>
                  </a:cubicBezTo>
                  <a:cubicBezTo>
                    <a:pt x="423" y="363"/>
                    <a:pt x="423" y="363"/>
                    <a:pt x="423" y="363"/>
                  </a:cubicBezTo>
                  <a:cubicBezTo>
                    <a:pt x="427" y="365"/>
                    <a:pt x="427" y="365"/>
                    <a:pt x="427" y="365"/>
                  </a:cubicBezTo>
                  <a:cubicBezTo>
                    <a:pt x="465" y="391"/>
                    <a:pt x="465" y="391"/>
                    <a:pt x="465" y="391"/>
                  </a:cubicBezTo>
                  <a:cubicBezTo>
                    <a:pt x="466" y="392"/>
                    <a:pt x="466" y="392"/>
                    <a:pt x="466" y="392"/>
                  </a:cubicBezTo>
                  <a:cubicBezTo>
                    <a:pt x="490" y="412"/>
                    <a:pt x="490" y="412"/>
                    <a:pt x="490" y="412"/>
                  </a:cubicBezTo>
                  <a:cubicBezTo>
                    <a:pt x="496" y="417"/>
                    <a:pt x="505" y="424"/>
                    <a:pt x="512" y="435"/>
                  </a:cubicBezTo>
                  <a:cubicBezTo>
                    <a:pt x="524" y="447"/>
                    <a:pt x="524" y="447"/>
                    <a:pt x="524" y="447"/>
                  </a:cubicBezTo>
                  <a:cubicBezTo>
                    <a:pt x="533" y="446"/>
                    <a:pt x="533" y="446"/>
                    <a:pt x="533" y="446"/>
                  </a:cubicBezTo>
                  <a:cubicBezTo>
                    <a:pt x="544" y="426"/>
                    <a:pt x="544" y="426"/>
                    <a:pt x="544" y="426"/>
                  </a:cubicBezTo>
                  <a:cubicBezTo>
                    <a:pt x="566" y="442"/>
                    <a:pt x="566" y="442"/>
                    <a:pt x="566" y="442"/>
                  </a:cubicBezTo>
                  <a:cubicBezTo>
                    <a:pt x="567" y="442"/>
                    <a:pt x="567" y="442"/>
                    <a:pt x="567" y="442"/>
                  </a:cubicBezTo>
                  <a:cubicBezTo>
                    <a:pt x="568" y="442"/>
                    <a:pt x="568" y="442"/>
                    <a:pt x="568" y="442"/>
                  </a:cubicBezTo>
                  <a:cubicBezTo>
                    <a:pt x="568" y="442"/>
                    <a:pt x="568" y="442"/>
                    <a:pt x="568" y="442"/>
                  </a:cubicBezTo>
                  <a:cubicBezTo>
                    <a:pt x="586" y="464"/>
                    <a:pt x="586" y="464"/>
                    <a:pt x="586" y="464"/>
                  </a:cubicBezTo>
                  <a:cubicBezTo>
                    <a:pt x="633" y="500"/>
                    <a:pt x="633" y="500"/>
                    <a:pt x="633" y="500"/>
                  </a:cubicBezTo>
                  <a:cubicBezTo>
                    <a:pt x="633" y="500"/>
                    <a:pt x="633" y="500"/>
                    <a:pt x="633" y="500"/>
                  </a:cubicBezTo>
                  <a:cubicBezTo>
                    <a:pt x="647" y="516"/>
                    <a:pt x="647" y="516"/>
                    <a:pt x="647" y="516"/>
                  </a:cubicBezTo>
                  <a:cubicBezTo>
                    <a:pt x="688" y="504"/>
                    <a:pt x="688" y="504"/>
                    <a:pt x="688" y="504"/>
                  </a:cubicBezTo>
                  <a:cubicBezTo>
                    <a:pt x="690" y="535"/>
                    <a:pt x="690" y="535"/>
                    <a:pt x="690" y="535"/>
                  </a:cubicBezTo>
                  <a:cubicBezTo>
                    <a:pt x="708" y="553"/>
                    <a:pt x="708" y="553"/>
                    <a:pt x="708" y="553"/>
                  </a:cubicBezTo>
                  <a:cubicBezTo>
                    <a:pt x="708" y="553"/>
                    <a:pt x="708" y="553"/>
                    <a:pt x="708" y="553"/>
                  </a:cubicBezTo>
                  <a:cubicBezTo>
                    <a:pt x="708" y="554"/>
                    <a:pt x="708" y="554"/>
                    <a:pt x="708" y="554"/>
                  </a:cubicBezTo>
                  <a:cubicBezTo>
                    <a:pt x="723" y="576"/>
                    <a:pt x="723" y="576"/>
                    <a:pt x="723" y="576"/>
                  </a:cubicBezTo>
                  <a:cubicBezTo>
                    <a:pt x="723" y="577"/>
                    <a:pt x="723" y="577"/>
                    <a:pt x="723" y="577"/>
                  </a:cubicBezTo>
                  <a:cubicBezTo>
                    <a:pt x="723" y="578"/>
                    <a:pt x="723" y="578"/>
                    <a:pt x="723" y="578"/>
                  </a:cubicBezTo>
                  <a:cubicBezTo>
                    <a:pt x="723" y="579"/>
                    <a:pt x="723" y="579"/>
                    <a:pt x="723" y="579"/>
                  </a:cubicBezTo>
                  <a:cubicBezTo>
                    <a:pt x="739" y="652"/>
                    <a:pt x="739" y="652"/>
                    <a:pt x="739" y="652"/>
                  </a:cubicBezTo>
                  <a:cubicBezTo>
                    <a:pt x="755" y="682"/>
                    <a:pt x="755" y="682"/>
                    <a:pt x="755" y="682"/>
                  </a:cubicBezTo>
                  <a:cubicBezTo>
                    <a:pt x="734" y="735"/>
                    <a:pt x="734" y="735"/>
                    <a:pt x="734" y="735"/>
                  </a:cubicBezTo>
                  <a:cubicBezTo>
                    <a:pt x="734" y="739"/>
                    <a:pt x="734" y="739"/>
                    <a:pt x="734" y="739"/>
                  </a:cubicBezTo>
                  <a:cubicBezTo>
                    <a:pt x="716" y="743"/>
                    <a:pt x="716" y="743"/>
                    <a:pt x="716" y="743"/>
                  </a:cubicBezTo>
                  <a:cubicBezTo>
                    <a:pt x="716" y="759"/>
                    <a:pt x="716" y="759"/>
                    <a:pt x="716" y="759"/>
                  </a:cubicBezTo>
                  <a:cubicBezTo>
                    <a:pt x="715" y="760"/>
                    <a:pt x="715" y="760"/>
                    <a:pt x="715" y="760"/>
                  </a:cubicBezTo>
                  <a:cubicBezTo>
                    <a:pt x="697" y="789"/>
                    <a:pt x="697" y="789"/>
                    <a:pt x="697" y="789"/>
                  </a:cubicBezTo>
                  <a:cubicBezTo>
                    <a:pt x="695" y="789"/>
                    <a:pt x="695" y="789"/>
                    <a:pt x="695" y="789"/>
                  </a:cubicBezTo>
                  <a:cubicBezTo>
                    <a:pt x="669" y="791"/>
                    <a:pt x="669" y="791"/>
                    <a:pt x="669" y="791"/>
                  </a:cubicBezTo>
                  <a:cubicBezTo>
                    <a:pt x="644" y="812"/>
                    <a:pt x="644" y="812"/>
                    <a:pt x="644" y="812"/>
                  </a:cubicBezTo>
                  <a:cubicBezTo>
                    <a:pt x="647" y="816"/>
                    <a:pt x="651" y="818"/>
                    <a:pt x="659" y="821"/>
                  </a:cubicBezTo>
                  <a:cubicBezTo>
                    <a:pt x="669" y="824"/>
                    <a:pt x="670" y="833"/>
                    <a:pt x="665" y="847"/>
                  </a:cubicBezTo>
                  <a:cubicBezTo>
                    <a:pt x="665" y="848"/>
                    <a:pt x="665" y="848"/>
                    <a:pt x="665" y="848"/>
                  </a:cubicBezTo>
                  <a:cubicBezTo>
                    <a:pt x="647" y="866"/>
                    <a:pt x="647" y="866"/>
                    <a:pt x="647" y="866"/>
                  </a:cubicBezTo>
                  <a:cubicBezTo>
                    <a:pt x="646" y="866"/>
                    <a:pt x="646" y="866"/>
                    <a:pt x="646" y="866"/>
                  </a:cubicBezTo>
                  <a:cubicBezTo>
                    <a:pt x="645" y="868"/>
                    <a:pt x="645" y="868"/>
                    <a:pt x="645" y="868"/>
                  </a:cubicBezTo>
                  <a:cubicBezTo>
                    <a:pt x="644" y="868"/>
                    <a:pt x="644" y="868"/>
                    <a:pt x="644" y="868"/>
                  </a:cubicBezTo>
                  <a:cubicBezTo>
                    <a:pt x="643" y="868"/>
                    <a:pt x="643" y="868"/>
                    <a:pt x="643" y="868"/>
                  </a:cubicBezTo>
                  <a:cubicBezTo>
                    <a:pt x="592" y="861"/>
                    <a:pt x="592" y="861"/>
                    <a:pt x="592" y="861"/>
                  </a:cubicBezTo>
                  <a:cubicBezTo>
                    <a:pt x="591" y="879"/>
                    <a:pt x="591" y="879"/>
                    <a:pt x="591" y="879"/>
                  </a:cubicBezTo>
                  <a:cubicBezTo>
                    <a:pt x="596" y="917"/>
                    <a:pt x="596" y="917"/>
                    <a:pt x="596" y="917"/>
                  </a:cubicBezTo>
                  <a:cubicBezTo>
                    <a:pt x="639" y="935"/>
                    <a:pt x="639" y="935"/>
                    <a:pt x="639" y="935"/>
                  </a:cubicBezTo>
                  <a:cubicBezTo>
                    <a:pt x="639" y="937"/>
                    <a:pt x="639" y="937"/>
                    <a:pt x="639" y="937"/>
                  </a:cubicBezTo>
                  <a:cubicBezTo>
                    <a:pt x="639" y="937"/>
                    <a:pt x="639" y="937"/>
                    <a:pt x="639" y="937"/>
                  </a:cubicBezTo>
                  <a:cubicBezTo>
                    <a:pt x="654" y="932"/>
                    <a:pt x="654" y="932"/>
                    <a:pt x="654" y="932"/>
                  </a:cubicBezTo>
                  <a:cubicBezTo>
                    <a:pt x="656" y="931"/>
                    <a:pt x="656" y="931"/>
                    <a:pt x="656" y="931"/>
                  </a:cubicBezTo>
                  <a:cubicBezTo>
                    <a:pt x="658" y="930"/>
                    <a:pt x="658" y="930"/>
                    <a:pt x="658" y="930"/>
                  </a:cubicBezTo>
                  <a:cubicBezTo>
                    <a:pt x="659" y="932"/>
                    <a:pt x="659" y="932"/>
                    <a:pt x="659" y="932"/>
                  </a:cubicBezTo>
                  <a:cubicBezTo>
                    <a:pt x="660" y="932"/>
                    <a:pt x="660" y="932"/>
                    <a:pt x="660" y="932"/>
                  </a:cubicBezTo>
                  <a:cubicBezTo>
                    <a:pt x="671" y="938"/>
                    <a:pt x="671" y="938"/>
                    <a:pt x="671" y="938"/>
                  </a:cubicBezTo>
                  <a:cubicBezTo>
                    <a:pt x="689" y="938"/>
                    <a:pt x="689" y="938"/>
                    <a:pt x="689" y="938"/>
                  </a:cubicBezTo>
                  <a:cubicBezTo>
                    <a:pt x="696" y="937"/>
                    <a:pt x="696" y="937"/>
                    <a:pt x="696" y="937"/>
                  </a:cubicBezTo>
                  <a:cubicBezTo>
                    <a:pt x="689" y="917"/>
                    <a:pt x="689" y="917"/>
                    <a:pt x="689" y="917"/>
                  </a:cubicBezTo>
                  <a:cubicBezTo>
                    <a:pt x="689" y="917"/>
                    <a:pt x="689" y="917"/>
                    <a:pt x="689" y="917"/>
                  </a:cubicBezTo>
                  <a:cubicBezTo>
                    <a:pt x="689" y="917"/>
                    <a:pt x="689" y="917"/>
                    <a:pt x="689" y="917"/>
                  </a:cubicBezTo>
                  <a:cubicBezTo>
                    <a:pt x="685" y="896"/>
                    <a:pt x="685" y="896"/>
                    <a:pt x="685" y="896"/>
                  </a:cubicBezTo>
                  <a:cubicBezTo>
                    <a:pt x="685" y="895"/>
                    <a:pt x="685" y="895"/>
                    <a:pt x="685" y="895"/>
                  </a:cubicBezTo>
                  <a:cubicBezTo>
                    <a:pt x="685" y="893"/>
                    <a:pt x="685" y="893"/>
                    <a:pt x="685" y="893"/>
                  </a:cubicBezTo>
                  <a:cubicBezTo>
                    <a:pt x="686" y="892"/>
                    <a:pt x="686" y="892"/>
                    <a:pt x="686" y="892"/>
                  </a:cubicBezTo>
                  <a:cubicBezTo>
                    <a:pt x="686" y="891"/>
                    <a:pt x="686" y="891"/>
                    <a:pt x="686" y="891"/>
                  </a:cubicBezTo>
                  <a:cubicBezTo>
                    <a:pt x="692" y="883"/>
                    <a:pt x="692" y="883"/>
                    <a:pt x="692" y="883"/>
                  </a:cubicBezTo>
                  <a:cubicBezTo>
                    <a:pt x="695" y="881"/>
                    <a:pt x="695" y="881"/>
                    <a:pt x="695" y="881"/>
                  </a:cubicBezTo>
                  <a:cubicBezTo>
                    <a:pt x="695" y="881"/>
                    <a:pt x="695" y="881"/>
                    <a:pt x="695" y="881"/>
                  </a:cubicBezTo>
                  <a:cubicBezTo>
                    <a:pt x="696" y="880"/>
                    <a:pt x="696" y="880"/>
                    <a:pt x="696" y="880"/>
                  </a:cubicBezTo>
                  <a:cubicBezTo>
                    <a:pt x="707" y="864"/>
                    <a:pt x="707" y="864"/>
                    <a:pt x="707" y="864"/>
                  </a:cubicBezTo>
                  <a:cubicBezTo>
                    <a:pt x="708" y="863"/>
                    <a:pt x="708" y="863"/>
                    <a:pt x="708" y="863"/>
                  </a:cubicBezTo>
                  <a:cubicBezTo>
                    <a:pt x="727" y="848"/>
                    <a:pt x="727" y="848"/>
                    <a:pt x="727" y="848"/>
                  </a:cubicBezTo>
                  <a:cubicBezTo>
                    <a:pt x="728" y="848"/>
                    <a:pt x="728" y="848"/>
                    <a:pt x="728" y="848"/>
                  </a:cubicBezTo>
                  <a:cubicBezTo>
                    <a:pt x="728" y="847"/>
                    <a:pt x="728" y="847"/>
                    <a:pt x="728" y="847"/>
                  </a:cubicBezTo>
                  <a:cubicBezTo>
                    <a:pt x="729" y="847"/>
                    <a:pt x="729" y="847"/>
                    <a:pt x="729" y="847"/>
                  </a:cubicBezTo>
                  <a:cubicBezTo>
                    <a:pt x="729" y="847"/>
                    <a:pt x="729" y="847"/>
                    <a:pt x="729" y="847"/>
                  </a:cubicBezTo>
                  <a:cubicBezTo>
                    <a:pt x="753" y="844"/>
                    <a:pt x="753" y="844"/>
                    <a:pt x="753" y="844"/>
                  </a:cubicBezTo>
                  <a:cubicBezTo>
                    <a:pt x="753" y="850"/>
                    <a:pt x="753" y="850"/>
                    <a:pt x="753" y="850"/>
                  </a:cubicBezTo>
                  <a:cubicBezTo>
                    <a:pt x="753" y="858"/>
                    <a:pt x="754" y="863"/>
                    <a:pt x="755" y="866"/>
                  </a:cubicBezTo>
                  <a:cubicBezTo>
                    <a:pt x="759" y="876"/>
                    <a:pt x="759" y="876"/>
                    <a:pt x="759" y="876"/>
                  </a:cubicBezTo>
                  <a:cubicBezTo>
                    <a:pt x="765" y="889"/>
                    <a:pt x="765" y="889"/>
                    <a:pt x="765" y="889"/>
                  </a:cubicBezTo>
                  <a:cubicBezTo>
                    <a:pt x="786" y="901"/>
                    <a:pt x="786" y="901"/>
                    <a:pt x="786" y="901"/>
                  </a:cubicBezTo>
                  <a:cubicBezTo>
                    <a:pt x="844" y="906"/>
                    <a:pt x="844" y="906"/>
                    <a:pt x="844" y="906"/>
                  </a:cubicBezTo>
                  <a:cubicBezTo>
                    <a:pt x="847" y="906"/>
                    <a:pt x="847" y="906"/>
                    <a:pt x="847" y="906"/>
                  </a:cubicBezTo>
                  <a:cubicBezTo>
                    <a:pt x="850" y="906"/>
                    <a:pt x="850" y="906"/>
                    <a:pt x="850" y="906"/>
                  </a:cubicBezTo>
                  <a:cubicBezTo>
                    <a:pt x="850" y="910"/>
                    <a:pt x="850" y="910"/>
                    <a:pt x="850" y="910"/>
                  </a:cubicBezTo>
                  <a:cubicBezTo>
                    <a:pt x="850" y="912"/>
                    <a:pt x="850" y="912"/>
                    <a:pt x="850" y="912"/>
                  </a:cubicBezTo>
                  <a:cubicBezTo>
                    <a:pt x="848" y="931"/>
                    <a:pt x="848" y="931"/>
                    <a:pt x="848" y="931"/>
                  </a:cubicBezTo>
                  <a:cubicBezTo>
                    <a:pt x="865" y="949"/>
                    <a:pt x="865" y="949"/>
                    <a:pt x="865" y="949"/>
                  </a:cubicBezTo>
                  <a:cubicBezTo>
                    <a:pt x="877" y="954"/>
                    <a:pt x="877" y="954"/>
                    <a:pt x="877" y="954"/>
                  </a:cubicBezTo>
                  <a:cubicBezTo>
                    <a:pt x="879" y="955"/>
                    <a:pt x="879" y="955"/>
                    <a:pt x="879" y="955"/>
                  </a:cubicBezTo>
                  <a:cubicBezTo>
                    <a:pt x="879" y="956"/>
                    <a:pt x="879" y="956"/>
                    <a:pt x="879" y="956"/>
                  </a:cubicBezTo>
                  <a:cubicBezTo>
                    <a:pt x="880" y="958"/>
                    <a:pt x="880" y="958"/>
                    <a:pt x="880" y="958"/>
                  </a:cubicBezTo>
                  <a:cubicBezTo>
                    <a:pt x="880" y="965"/>
                    <a:pt x="880" y="965"/>
                    <a:pt x="880" y="965"/>
                  </a:cubicBezTo>
                  <a:cubicBezTo>
                    <a:pt x="880" y="976"/>
                    <a:pt x="880" y="976"/>
                    <a:pt x="880" y="976"/>
                  </a:cubicBezTo>
                  <a:cubicBezTo>
                    <a:pt x="875" y="997"/>
                    <a:pt x="875" y="997"/>
                    <a:pt x="875" y="997"/>
                  </a:cubicBezTo>
                  <a:cubicBezTo>
                    <a:pt x="882" y="1002"/>
                    <a:pt x="882" y="1002"/>
                    <a:pt x="882" y="1002"/>
                  </a:cubicBezTo>
                  <a:cubicBezTo>
                    <a:pt x="891" y="1001"/>
                    <a:pt x="898" y="1001"/>
                    <a:pt x="906" y="1007"/>
                  </a:cubicBezTo>
                  <a:cubicBezTo>
                    <a:pt x="930" y="1018"/>
                    <a:pt x="930" y="1018"/>
                    <a:pt x="930" y="1018"/>
                  </a:cubicBezTo>
                  <a:cubicBezTo>
                    <a:pt x="945" y="1007"/>
                    <a:pt x="945" y="1007"/>
                    <a:pt x="945" y="1007"/>
                  </a:cubicBezTo>
                  <a:cubicBezTo>
                    <a:pt x="961" y="990"/>
                    <a:pt x="961" y="990"/>
                    <a:pt x="961" y="990"/>
                  </a:cubicBezTo>
                  <a:cubicBezTo>
                    <a:pt x="962" y="982"/>
                    <a:pt x="962" y="982"/>
                    <a:pt x="962" y="982"/>
                  </a:cubicBezTo>
                  <a:cubicBezTo>
                    <a:pt x="963" y="980"/>
                    <a:pt x="963" y="980"/>
                    <a:pt x="963" y="980"/>
                  </a:cubicBezTo>
                  <a:cubicBezTo>
                    <a:pt x="965" y="979"/>
                    <a:pt x="965" y="979"/>
                    <a:pt x="965" y="979"/>
                  </a:cubicBezTo>
                  <a:cubicBezTo>
                    <a:pt x="967" y="977"/>
                    <a:pt x="967" y="977"/>
                    <a:pt x="967" y="977"/>
                  </a:cubicBezTo>
                  <a:cubicBezTo>
                    <a:pt x="967" y="975"/>
                    <a:pt x="967" y="975"/>
                    <a:pt x="967" y="975"/>
                  </a:cubicBezTo>
                  <a:cubicBezTo>
                    <a:pt x="962" y="953"/>
                    <a:pt x="962" y="953"/>
                    <a:pt x="962" y="953"/>
                  </a:cubicBezTo>
                  <a:cubicBezTo>
                    <a:pt x="961" y="941"/>
                    <a:pt x="961" y="941"/>
                    <a:pt x="961" y="941"/>
                  </a:cubicBezTo>
                  <a:cubicBezTo>
                    <a:pt x="960" y="940"/>
                    <a:pt x="960" y="940"/>
                    <a:pt x="960" y="940"/>
                  </a:cubicBezTo>
                  <a:cubicBezTo>
                    <a:pt x="960" y="939"/>
                    <a:pt x="960" y="939"/>
                    <a:pt x="960" y="939"/>
                  </a:cubicBezTo>
                  <a:cubicBezTo>
                    <a:pt x="961" y="938"/>
                    <a:pt x="961" y="938"/>
                    <a:pt x="961" y="938"/>
                  </a:cubicBezTo>
                  <a:cubicBezTo>
                    <a:pt x="961" y="937"/>
                    <a:pt x="961" y="937"/>
                    <a:pt x="961" y="937"/>
                  </a:cubicBezTo>
                  <a:cubicBezTo>
                    <a:pt x="969" y="923"/>
                    <a:pt x="969" y="923"/>
                    <a:pt x="969" y="923"/>
                  </a:cubicBezTo>
                  <a:cubicBezTo>
                    <a:pt x="970" y="922"/>
                    <a:pt x="970" y="922"/>
                    <a:pt x="970" y="922"/>
                  </a:cubicBezTo>
                  <a:cubicBezTo>
                    <a:pt x="970" y="922"/>
                    <a:pt x="970" y="922"/>
                    <a:pt x="970" y="922"/>
                  </a:cubicBezTo>
                  <a:cubicBezTo>
                    <a:pt x="987" y="911"/>
                    <a:pt x="987" y="911"/>
                    <a:pt x="987" y="911"/>
                  </a:cubicBezTo>
                  <a:cubicBezTo>
                    <a:pt x="988" y="911"/>
                    <a:pt x="988" y="911"/>
                    <a:pt x="988" y="911"/>
                  </a:cubicBezTo>
                  <a:cubicBezTo>
                    <a:pt x="1023" y="911"/>
                    <a:pt x="1023" y="911"/>
                    <a:pt x="1023" y="911"/>
                  </a:cubicBezTo>
                  <a:cubicBezTo>
                    <a:pt x="1028" y="908"/>
                    <a:pt x="1028" y="908"/>
                    <a:pt x="1028" y="908"/>
                  </a:cubicBezTo>
                  <a:cubicBezTo>
                    <a:pt x="1027" y="891"/>
                    <a:pt x="1027" y="891"/>
                    <a:pt x="1027" y="891"/>
                  </a:cubicBezTo>
                  <a:cubicBezTo>
                    <a:pt x="1022" y="875"/>
                    <a:pt x="1022" y="875"/>
                    <a:pt x="1022" y="875"/>
                  </a:cubicBezTo>
                  <a:cubicBezTo>
                    <a:pt x="1010" y="856"/>
                    <a:pt x="1010" y="856"/>
                    <a:pt x="1010" y="856"/>
                  </a:cubicBezTo>
                  <a:cubicBezTo>
                    <a:pt x="1009" y="855"/>
                    <a:pt x="1009" y="855"/>
                    <a:pt x="1009" y="855"/>
                  </a:cubicBezTo>
                  <a:cubicBezTo>
                    <a:pt x="1009" y="854"/>
                    <a:pt x="1009" y="854"/>
                    <a:pt x="1009" y="854"/>
                  </a:cubicBezTo>
                  <a:cubicBezTo>
                    <a:pt x="1009" y="827"/>
                    <a:pt x="1009" y="827"/>
                    <a:pt x="1009" y="827"/>
                  </a:cubicBezTo>
                  <a:cubicBezTo>
                    <a:pt x="1009" y="826"/>
                    <a:pt x="1009" y="826"/>
                    <a:pt x="1009" y="826"/>
                  </a:cubicBezTo>
                  <a:cubicBezTo>
                    <a:pt x="1009" y="826"/>
                    <a:pt x="1009" y="826"/>
                    <a:pt x="1009" y="826"/>
                  </a:cubicBezTo>
                  <a:cubicBezTo>
                    <a:pt x="1015" y="810"/>
                    <a:pt x="1015" y="810"/>
                    <a:pt x="1015" y="810"/>
                  </a:cubicBezTo>
                  <a:cubicBezTo>
                    <a:pt x="1015" y="810"/>
                    <a:pt x="1015" y="810"/>
                    <a:pt x="1015" y="810"/>
                  </a:cubicBezTo>
                  <a:cubicBezTo>
                    <a:pt x="1017" y="809"/>
                    <a:pt x="1017" y="809"/>
                    <a:pt x="1017" y="809"/>
                  </a:cubicBezTo>
                  <a:cubicBezTo>
                    <a:pt x="1017" y="809"/>
                    <a:pt x="1017" y="809"/>
                    <a:pt x="1017" y="809"/>
                  </a:cubicBezTo>
                  <a:cubicBezTo>
                    <a:pt x="1045" y="768"/>
                    <a:pt x="1045" y="768"/>
                    <a:pt x="1045" y="768"/>
                  </a:cubicBezTo>
                  <a:cubicBezTo>
                    <a:pt x="1046" y="767"/>
                    <a:pt x="1046" y="767"/>
                    <a:pt x="1046" y="767"/>
                  </a:cubicBezTo>
                  <a:cubicBezTo>
                    <a:pt x="1047" y="767"/>
                    <a:pt x="1047" y="767"/>
                    <a:pt x="1047" y="767"/>
                  </a:cubicBezTo>
                  <a:cubicBezTo>
                    <a:pt x="1049" y="766"/>
                    <a:pt x="1049" y="766"/>
                    <a:pt x="1049" y="766"/>
                  </a:cubicBezTo>
                  <a:cubicBezTo>
                    <a:pt x="1056" y="766"/>
                    <a:pt x="1056" y="766"/>
                    <a:pt x="1056" y="766"/>
                  </a:cubicBezTo>
                  <a:cubicBezTo>
                    <a:pt x="1066" y="767"/>
                    <a:pt x="1066" y="767"/>
                    <a:pt x="1066" y="767"/>
                  </a:cubicBezTo>
                  <a:cubicBezTo>
                    <a:pt x="1090" y="781"/>
                    <a:pt x="1090" y="781"/>
                    <a:pt x="1090" y="781"/>
                  </a:cubicBezTo>
                  <a:cubicBezTo>
                    <a:pt x="1106" y="785"/>
                    <a:pt x="1106" y="785"/>
                    <a:pt x="1106" y="785"/>
                  </a:cubicBezTo>
                  <a:cubicBezTo>
                    <a:pt x="1108" y="778"/>
                    <a:pt x="1108" y="778"/>
                    <a:pt x="1108" y="778"/>
                  </a:cubicBezTo>
                  <a:cubicBezTo>
                    <a:pt x="1105" y="776"/>
                    <a:pt x="1105" y="776"/>
                    <a:pt x="1105" y="776"/>
                  </a:cubicBezTo>
                  <a:cubicBezTo>
                    <a:pt x="1105" y="772"/>
                    <a:pt x="1105" y="772"/>
                    <a:pt x="1105" y="772"/>
                  </a:cubicBezTo>
                  <a:cubicBezTo>
                    <a:pt x="1105" y="766"/>
                    <a:pt x="1108" y="761"/>
                    <a:pt x="1115" y="755"/>
                  </a:cubicBezTo>
                  <a:cubicBezTo>
                    <a:pt x="1134" y="742"/>
                    <a:pt x="1134" y="742"/>
                    <a:pt x="1134" y="742"/>
                  </a:cubicBezTo>
                  <a:cubicBezTo>
                    <a:pt x="1135" y="741"/>
                    <a:pt x="1135" y="741"/>
                    <a:pt x="1135" y="741"/>
                  </a:cubicBezTo>
                  <a:cubicBezTo>
                    <a:pt x="1135" y="741"/>
                    <a:pt x="1135" y="741"/>
                    <a:pt x="1135" y="741"/>
                  </a:cubicBezTo>
                  <a:cubicBezTo>
                    <a:pt x="1135" y="740"/>
                    <a:pt x="1135" y="740"/>
                    <a:pt x="1135" y="740"/>
                  </a:cubicBezTo>
                  <a:cubicBezTo>
                    <a:pt x="1145" y="736"/>
                    <a:pt x="1152" y="734"/>
                    <a:pt x="1156" y="734"/>
                  </a:cubicBezTo>
                  <a:cubicBezTo>
                    <a:pt x="1173" y="732"/>
                    <a:pt x="1173" y="732"/>
                    <a:pt x="1173" y="732"/>
                  </a:cubicBezTo>
                  <a:cubicBezTo>
                    <a:pt x="1175" y="732"/>
                    <a:pt x="1175" y="732"/>
                    <a:pt x="1175" y="732"/>
                  </a:cubicBezTo>
                  <a:cubicBezTo>
                    <a:pt x="1175" y="732"/>
                    <a:pt x="1175" y="732"/>
                    <a:pt x="1175" y="732"/>
                  </a:cubicBezTo>
                  <a:cubicBezTo>
                    <a:pt x="1185" y="734"/>
                    <a:pt x="1185" y="734"/>
                    <a:pt x="1185" y="734"/>
                  </a:cubicBezTo>
                  <a:cubicBezTo>
                    <a:pt x="1193" y="708"/>
                    <a:pt x="1193" y="708"/>
                    <a:pt x="1193" y="708"/>
                  </a:cubicBezTo>
                  <a:cubicBezTo>
                    <a:pt x="1193" y="690"/>
                    <a:pt x="1193" y="690"/>
                    <a:pt x="1193" y="690"/>
                  </a:cubicBezTo>
                  <a:cubicBezTo>
                    <a:pt x="1193" y="678"/>
                    <a:pt x="1193" y="671"/>
                    <a:pt x="1196" y="669"/>
                  </a:cubicBezTo>
                  <a:cubicBezTo>
                    <a:pt x="1203" y="655"/>
                    <a:pt x="1203" y="655"/>
                    <a:pt x="1203" y="655"/>
                  </a:cubicBezTo>
                  <a:cubicBezTo>
                    <a:pt x="1194" y="643"/>
                    <a:pt x="1194" y="643"/>
                    <a:pt x="1194" y="643"/>
                  </a:cubicBezTo>
                  <a:cubicBezTo>
                    <a:pt x="1181" y="634"/>
                    <a:pt x="1181" y="634"/>
                    <a:pt x="1181" y="634"/>
                  </a:cubicBezTo>
                  <a:cubicBezTo>
                    <a:pt x="1155" y="627"/>
                    <a:pt x="1155" y="627"/>
                    <a:pt x="1155" y="627"/>
                  </a:cubicBezTo>
                  <a:cubicBezTo>
                    <a:pt x="1149" y="627"/>
                    <a:pt x="1140" y="621"/>
                    <a:pt x="1124" y="608"/>
                  </a:cubicBezTo>
                  <a:cubicBezTo>
                    <a:pt x="1108" y="600"/>
                    <a:pt x="1108" y="600"/>
                    <a:pt x="1108" y="600"/>
                  </a:cubicBezTo>
                  <a:cubicBezTo>
                    <a:pt x="1107" y="600"/>
                    <a:pt x="1107" y="600"/>
                    <a:pt x="1107" y="600"/>
                  </a:cubicBezTo>
                  <a:cubicBezTo>
                    <a:pt x="1106" y="599"/>
                    <a:pt x="1106" y="599"/>
                    <a:pt x="1106" y="599"/>
                  </a:cubicBezTo>
                  <a:cubicBezTo>
                    <a:pt x="1087" y="576"/>
                    <a:pt x="1087" y="576"/>
                    <a:pt x="1087" y="576"/>
                  </a:cubicBezTo>
                  <a:cubicBezTo>
                    <a:pt x="1069" y="576"/>
                    <a:pt x="1069" y="576"/>
                    <a:pt x="1069" y="576"/>
                  </a:cubicBezTo>
                  <a:cubicBezTo>
                    <a:pt x="1068" y="575"/>
                    <a:pt x="1068" y="575"/>
                    <a:pt x="1068" y="575"/>
                  </a:cubicBezTo>
                  <a:cubicBezTo>
                    <a:pt x="1067" y="575"/>
                    <a:pt x="1067" y="575"/>
                    <a:pt x="1067" y="575"/>
                  </a:cubicBezTo>
                  <a:cubicBezTo>
                    <a:pt x="1051" y="567"/>
                    <a:pt x="1051" y="567"/>
                    <a:pt x="1051" y="567"/>
                  </a:cubicBezTo>
                  <a:cubicBezTo>
                    <a:pt x="1042" y="579"/>
                    <a:pt x="1042" y="579"/>
                    <a:pt x="1042" y="579"/>
                  </a:cubicBezTo>
                  <a:cubicBezTo>
                    <a:pt x="1040" y="629"/>
                    <a:pt x="1040" y="629"/>
                    <a:pt x="1040" y="629"/>
                  </a:cubicBezTo>
                  <a:cubicBezTo>
                    <a:pt x="1043" y="648"/>
                    <a:pt x="1043" y="648"/>
                    <a:pt x="1043" y="648"/>
                  </a:cubicBezTo>
                  <a:cubicBezTo>
                    <a:pt x="1050" y="648"/>
                    <a:pt x="1050" y="648"/>
                    <a:pt x="1050" y="648"/>
                  </a:cubicBezTo>
                  <a:cubicBezTo>
                    <a:pt x="1051" y="649"/>
                    <a:pt x="1051" y="649"/>
                    <a:pt x="1051" y="649"/>
                  </a:cubicBezTo>
                  <a:cubicBezTo>
                    <a:pt x="1066" y="653"/>
                    <a:pt x="1066" y="653"/>
                    <a:pt x="1066" y="653"/>
                  </a:cubicBezTo>
                  <a:cubicBezTo>
                    <a:pt x="1066" y="654"/>
                    <a:pt x="1066" y="654"/>
                    <a:pt x="1066" y="654"/>
                  </a:cubicBezTo>
                  <a:cubicBezTo>
                    <a:pt x="1066" y="655"/>
                    <a:pt x="1066" y="655"/>
                    <a:pt x="1066" y="655"/>
                  </a:cubicBezTo>
                  <a:cubicBezTo>
                    <a:pt x="1073" y="673"/>
                    <a:pt x="1073" y="673"/>
                    <a:pt x="1073" y="673"/>
                  </a:cubicBezTo>
                  <a:cubicBezTo>
                    <a:pt x="1075" y="673"/>
                    <a:pt x="1075" y="673"/>
                    <a:pt x="1075" y="673"/>
                  </a:cubicBezTo>
                  <a:cubicBezTo>
                    <a:pt x="1075" y="674"/>
                    <a:pt x="1075" y="674"/>
                    <a:pt x="1075" y="674"/>
                  </a:cubicBezTo>
                  <a:cubicBezTo>
                    <a:pt x="1075" y="674"/>
                    <a:pt x="1075" y="674"/>
                    <a:pt x="1075" y="674"/>
                  </a:cubicBezTo>
                  <a:cubicBezTo>
                    <a:pt x="1075" y="675"/>
                    <a:pt x="1075" y="675"/>
                    <a:pt x="1075" y="675"/>
                  </a:cubicBezTo>
                  <a:cubicBezTo>
                    <a:pt x="1070" y="708"/>
                    <a:pt x="1070" y="708"/>
                    <a:pt x="1070" y="708"/>
                  </a:cubicBezTo>
                  <a:cubicBezTo>
                    <a:pt x="1070" y="710"/>
                    <a:pt x="1070" y="710"/>
                    <a:pt x="1070" y="710"/>
                  </a:cubicBezTo>
                  <a:cubicBezTo>
                    <a:pt x="1070" y="711"/>
                    <a:pt x="1070" y="711"/>
                    <a:pt x="1070" y="711"/>
                  </a:cubicBezTo>
                  <a:cubicBezTo>
                    <a:pt x="1069" y="712"/>
                    <a:pt x="1069" y="712"/>
                    <a:pt x="1069" y="712"/>
                  </a:cubicBezTo>
                  <a:cubicBezTo>
                    <a:pt x="1064" y="715"/>
                    <a:pt x="1060" y="717"/>
                    <a:pt x="1055" y="721"/>
                  </a:cubicBezTo>
                  <a:cubicBezTo>
                    <a:pt x="1052" y="722"/>
                    <a:pt x="1052" y="722"/>
                    <a:pt x="1052" y="722"/>
                  </a:cubicBezTo>
                  <a:cubicBezTo>
                    <a:pt x="1051" y="721"/>
                    <a:pt x="1051" y="721"/>
                    <a:pt x="1051" y="721"/>
                  </a:cubicBezTo>
                  <a:cubicBezTo>
                    <a:pt x="1050" y="721"/>
                    <a:pt x="1050" y="721"/>
                    <a:pt x="1050" y="721"/>
                  </a:cubicBezTo>
                  <a:cubicBezTo>
                    <a:pt x="1043" y="719"/>
                    <a:pt x="1043" y="719"/>
                    <a:pt x="1043" y="719"/>
                  </a:cubicBezTo>
                  <a:cubicBezTo>
                    <a:pt x="1026" y="725"/>
                    <a:pt x="1026" y="725"/>
                    <a:pt x="1026" y="725"/>
                  </a:cubicBezTo>
                  <a:cubicBezTo>
                    <a:pt x="1025" y="725"/>
                    <a:pt x="1025" y="725"/>
                    <a:pt x="1025" y="725"/>
                  </a:cubicBezTo>
                  <a:cubicBezTo>
                    <a:pt x="1026" y="728"/>
                    <a:pt x="1026" y="728"/>
                    <a:pt x="1026" y="728"/>
                  </a:cubicBezTo>
                  <a:cubicBezTo>
                    <a:pt x="1027" y="729"/>
                    <a:pt x="1027" y="729"/>
                    <a:pt x="1027" y="729"/>
                  </a:cubicBezTo>
                  <a:cubicBezTo>
                    <a:pt x="1030" y="758"/>
                    <a:pt x="1030" y="758"/>
                    <a:pt x="1030" y="758"/>
                  </a:cubicBezTo>
                  <a:cubicBezTo>
                    <a:pt x="1030" y="762"/>
                    <a:pt x="1028" y="764"/>
                    <a:pt x="1024" y="765"/>
                  </a:cubicBezTo>
                  <a:cubicBezTo>
                    <a:pt x="1011" y="765"/>
                    <a:pt x="1011" y="765"/>
                    <a:pt x="1011" y="765"/>
                  </a:cubicBezTo>
                  <a:cubicBezTo>
                    <a:pt x="1005" y="764"/>
                    <a:pt x="1002" y="762"/>
                    <a:pt x="999" y="759"/>
                  </a:cubicBezTo>
                  <a:cubicBezTo>
                    <a:pt x="986" y="749"/>
                    <a:pt x="986" y="749"/>
                    <a:pt x="986" y="749"/>
                  </a:cubicBezTo>
                  <a:cubicBezTo>
                    <a:pt x="985" y="748"/>
                    <a:pt x="985" y="748"/>
                    <a:pt x="985" y="748"/>
                  </a:cubicBezTo>
                  <a:cubicBezTo>
                    <a:pt x="984" y="748"/>
                    <a:pt x="984" y="748"/>
                    <a:pt x="984" y="748"/>
                  </a:cubicBezTo>
                  <a:cubicBezTo>
                    <a:pt x="984" y="747"/>
                    <a:pt x="984" y="747"/>
                    <a:pt x="984" y="747"/>
                  </a:cubicBezTo>
                  <a:cubicBezTo>
                    <a:pt x="976" y="729"/>
                    <a:pt x="976" y="729"/>
                    <a:pt x="976" y="729"/>
                  </a:cubicBezTo>
                  <a:cubicBezTo>
                    <a:pt x="974" y="727"/>
                    <a:pt x="969" y="724"/>
                    <a:pt x="958" y="721"/>
                  </a:cubicBezTo>
                  <a:cubicBezTo>
                    <a:pt x="957" y="721"/>
                    <a:pt x="957" y="721"/>
                    <a:pt x="957" y="721"/>
                  </a:cubicBezTo>
                  <a:cubicBezTo>
                    <a:pt x="956" y="721"/>
                    <a:pt x="956" y="721"/>
                    <a:pt x="956" y="721"/>
                  </a:cubicBezTo>
                  <a:cubicBezTo>
                    <a:pt x="942" y="710"/>
                    <a:pt x="942" y="710"/>
                    <a:pt x="942" y="710"/>
                  </a:cubicBezTo>
                  <a:cubicBezTo>
                    <a:pt x="939" y="710"/>
                    <a:pt x="939" y="710"/>
                    <a:pt x="939" y="710"/>
                  </a:cubicBezTo>
                  <a:cubicBezTo>
                    <a:pt x="939" y="708"/>
                    <a:pt x="939" y="708"/>
                    <a:pt x="939" y="708"/>
                  </a:cubicBezTo>
                  <a:cubicBezTo>
                    <a:pt x="939" y="708"/>
                    <a:pt x="939" y="708"/>
                    <a:pt x="939" y="708"/>
                  </a:cubicBezTo>
                  <a:cubicBezTo>
                    <a:pt x="935" y="690"/>
                    <a:pt x="935" y="690"/>
                    <a:pt x="935" y="690"/>
                  </a:cubicBezTo>
                  <a:cubicBezTo>
                    <a:pt x="937" y="676"/>
                    <a:pt x="937" y="676"/>
                    <a:pt x="937" y="676"/>
                  </a:cubicBezTo>
                  <a:cubicBezTo>
                    <a:pt x="938" y="676"/>
                    <a:pt x="938" y="676"/>
                    <a:pt x="938" y="676"/>
                  </a:cubicBezTo>
                  <a:cubicBezTo>
                    <a:pt x="938" y="675"/>
                    <a:pt x="938" y="675"/>
                    <a:pt x="938" y="675"/>
                  </a:cubicBezTo>
                  <a:cubicBezTo>
                    <a:pt x="938" y="675"/>
                    <a:pt x="938" y="675"/>
                    <a:pt x="938" y="675"/>
                  </a:cubicBezTo>
                  <a:cubicBezTo>
                    <a:pt x="945" y="668"/>
                    <a:pt x="945" y="668"/>
                    <a:pt x="945" y="668"/>
                  </a:cubicBezTo>
                  <a:cubicBezTo>
                    <a:pt x="945" y="663"/>
                    <a:pt x="945" y="663"/>
                    <a:pt x="945" y="663"/>
                  </a:cubicBezTo>
                  <a:cubicBezTo>
                    <a:pt x="938" y="644"/>
                    <a:pt x="938" y="644"/>
                    <a:pt x="938" y="644"/>
                  </a:cubicBezTo>
                  <a:cubicBezTo>
                    <a:pt x="924" y="630"/>
                    <a:pt x="924" y="630"/>
                    <a:pt x="924" y="630"/>
                  </a:cubicBezTo>
                  <a:cubicBezTo>
                    <a:pt x="924" y="628"/>
                    <a:pt x="924" y="628"/>
                    <a:pt x="924" y="628"/>
                  </a:cubicBezTo>
                  <a:cubicBezTo>
                    <a:pt x="919" y="584"/>
                    <a:pt x="919" y="584"/>
                    <a:pt x="919" y="584"/>
                  </a:cubicBezTo>
                  <a:cubicBezTo>
                    <a:pt x="909" y="574"/>
                    <a:pt x="909" y="574"/>
                    <a:pt x="909" y="574"/>
                  </a:cubicBezTo>
                  <a:cubicBezTo>
                    <a:pt x="908" y="574"/>
                    <a:pt x="908" y="574"/>
                    <a:pt x="908" y="574"/>
                  </a:cubicBezTo>
                  <a:cubicBezTo>
                    <a:pt x="907" y="573"/>
                    <a:pt x="907" y="573"/>
                    <a:pt x="907" y="573"/>
                  </a:cubicBezTo>
                  <a:cubicBezTo>
                    <a:pt x="907" y="573"/>
                    <a:pt x="907" y="573"/>
                    <a:pt x="907" y="573"/>
                  </a:cubicBezTo>
                  <a:cubicBezTo>
                    <a:pt x="898" y="553"/>
                    <a:pt x="898" y="553"/>
                    <a:pt x="898" y="553"/>
                  </a:cubicBezTo>
                  <a:cubicBezTo>
                    <a:pt x="860" y="549"/>
                    <a:pt x="860" y="549"/>
                    <a:pt x="860" y="549"/>
                  </a:cubicBezTo>
                  <a:cubicBezTo>
                    <a:pt x="851" y="545"/>
                    <a:pt x="844" y="539"/>
                    <a:pt x="840" y="531"/>
                  </a:cubicBezTo>
                  <a:cubicBezTo>
                    <a:pt x="823" y="531"/>
                    <a:pt x="823" y="531"/>
                    <a:pt x="823" y="531"/>
                  </a:cubicBezTo>
                  <a:cubicBezTo>
                    <a:pt x="817" y="529"/>
                    <a:pt x="811" y="524"/>
                    <a:pt x="803" y="517"/>
                  </a:cubicBezTo>
                  <a:cubicBezTo>
                    <a:pt x="801" y="515"/>
                    <a:pt x="801" y="515"/>
                    <a:pt x="801" y="515"/>
                  </a:cubicBezTo>
                  <a:cubicBezTo>
                    <a:pt x="797" y="511"/>
                    <a:pt x="793" y="504"/>
                    <a:pt x="789" y="496"/>
                  </a:cubicBezTo>
                  <a:cubicBezTo>
                    <a:pt x="789" y="496"/>
                    <a:pt x="789" y="496"/>
                    <a:pt x="789" y="496"/>
                  </a:cubicBezTo>
                  <a:cubicBezTo>
                    <a:pt x="787" y="495"/>
                    <a:pt x="787" y="495"/>
                    <a:pt x="787" y="495"/>
                  </a:cubicBezTo>
                  <a:cubicBezTo>
                    <a:pt x="784" y="478"/>
                    <a:pt x="784" y="478"/>
                    <a:pt x="784" y="478"/>
                  </a:cubicBezTo>
                  <a:cubicBezTo>
                    <a:pt x="784" y="478"/>
                    <a:pt x="784" y="478"/>
                    <a:pt x="784" y="478"/>
                  </a:cubicBezTo>
                  <a:cubicBezTo>
                    <a:pt x="784" y="477"/>
                    <a:pt x="784" y="477"/>
                    <a:pt x="784" y="477"/>
                  </a:cubicBezTo>
                  <a:cubicBezTo>
                    <a:pt x="784" y="476"/>
                    <a:pt x="784" y="476"/>
                    <a:pt x="784" y="476"/>
                  </a:cubicBezTo>
                  <a:cubicBezTo>
                    <a:pt x="784" y="476"/>
                    <a:pt x="784" y="476"/>
                    <a:pt x="784" y="476"/>
                  </a:cubicBezTo>
                  <a:cubicBezTo>
                    <a:pt x="791" y="443"/>
                    <a:pt x="791" y="443"/>
                    <a:pt x="791" y="443"/>
                  </a:cubicBezTo>
                  <a:cubicBezTo>
                    <a:pt x="791" y="442"/>
                    <a:pt x="791" y="442"/>
                    <a:pt x="791" y="442"/>
                  </a:cubicBezTo>
                  <a:cubicBezTo>
                    <a:pt x="797" y="428"/>
                    <a:pt x="797" y="428"/>
                    <a:pt x="797" y="428"/>
                  </a:cubicBezTo>
                  <a:cubicBezTo>
                    <a:pt x="797" y="427"/>
                    <a:pt x="797" y="427"/>
                    <a:pt x="797" y="427"/>
                  </a:cubicBezTo>
                  <a:cubicBezTo>
                    <a:pt x="797" y="426"/>
                    <a:pt x="797" y="426"/>
                    <a:pt x="797" y="426"/>
                  </a:cubicBezTo>
                  <a:cubicBezTo>
                    <a:pt x="798" y="426"/>
                    <a:pt x="798" y="426"/>
                    <a:pt x="798" y="426"/>
                  </a:cubicBezTo>
                  <a:cubicBezTo>
                    <a:pt x="838" y="409"/>
                    <a:pt x="838" y="409"/>
                    <a:pt x="838" y="409"/>
                  </a:cubicBezTo>
                  <a:cubicBezTo>
                    <a:pt x="854" y="390"/>
                    <a:pt x="854" y="390"/>
                    <a:pt x="854" y="390"/>
                  </a:cubicBezTo>
                  <a:cubicBezTo>
                    <a:pt x="857" y="374"/>
                    <a:pt x="857" y="374"/>
                    <a:pt x="857" y="374"/>
                  </a:cubicBezTo>
                  <a:cubicBezTo>
                    <a:pt x="855" y="363"/>
                    <a:pt x="855" y="363"/>
                    <a:pt x="855" y="363"/>
                  </a:cubicBezTo>
                  <a:cubicBezTo>
                    <a:pt x="849" y="349"/>
                    <a:pt x="844" y="341"/>
                    <a:pt x="844" y="335"/>
                  </a:cubicBezTo>
                  <a:cubicBezTo>
                    <a:pt x="836" y="336"/>
                    <a:pt x="836" y="336"/>
                    <a:pt x="836" y="336"/>
                  </a:cubicBezTo>
                  <a:cubicBezTo>
                    <a:pt x="821" y="335"/>
                    <a:pt x="821" y="335"/>
                    <a:pt x="821" y="335"/>
                  </a:cubicBezTo>
                  <a:cubicBezTo>
                    <a:pt x="818" y="336"/>
                    <a:pt x="810" y="346"/>
                    <a:pt x="798" y="360"/>
                  </a:cubicBezTo>
                  <a:cubicBezTo>
                    <a:pt x="780" y="377"/>
                    <a:pt x="780" y="377"/>
                    <a:pt x="780" y="377"/>
                  </a:cubicBezTo>
                  <a:cubicBezTo>
                    <a:pt x="779" y="377"/>
                    <a:pt x="779" y="377"/>
                    <a:pt x="779" y="377"/>
                  </a:cubicBezTo>
                  <a:cubicBezTo>
                    <a:pt x="778" y="378"/>
                    <a:pt x="778" y="378"/>
                    <a:pt x="778" y="378"/>
                  </a:cubicBezTo>
                  <a:cubicBezTo>
                    <a:pt x="764" y="381"/>
                    <a:pt x="755" y="383"/>
                    <a:pt x="749" y="381"/>
                  </a:cubicBezTo>
                  <a:lnTo>
                    <a:pt x="715" y="368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14" name="Freeform 7"/>
            <p:cNvSpPr/>
            <p:nvPr/>
          </p:nvSpPr>
          <p:spPr bwMode="auto">
            <a:xfrm>
              <a:off x="3690536" y="3449925"/>
              <a:ext cx="281130" cy="462477"/>
            </a:xfrm>
            <a:custGeom>
              <a:avLst/>
              <a:gdLst>
                <a:gd name="T0" fmla="*/ 2147483646 w 242"/>
                <a:gd name="T1" fmla="*/ 2147483646 h 402"/>
                <a:gd name="T2" fmla="*/ 2147483646 w 242"/>
                <a:gd name="T3" fmla="*/ 2147483646 h 402"/>
                <a:gd name="T4" fmla="*/ 2147483646 w 242"/>
                <a:gd name="T5" fmla="*/ 2147483646 h 402"/>
                <a:gd name="T6" fmla="*/ 2147483646 w 242"/>
                <a:gd name="T7" fmla="*/ 2147483646 h 402"/>
                <a:gd name="T8" fmla="*/ 2147483646 w 242"/>
                <a:gd name="T9" fmla="*/ 2147483646 h 402"/>
                <a:gd name="T10" fmla="*/ 2147483646 w 242"/>
                <a:gd name="T11" fmla="*/ 2147483646 h 402"/>
                <a:gd name="T12" fmla="*/ 2147483646 w 242"/>
                <a:gd name="T13" fmla="*/ 2147483646 h 402"/>
                <a:gd name="T14" fmla="*/ 2147483646 w 242"/>
                <a:gd name="T15" fmla="*/ 2147483646 h 402"/>
                <a:gd name="T16" fmla="*/ 2147483646 w 242"/>
                <a:gd name="T17" fmla="*/ 2147483646 h 402"/>
                <a:gd name="T18" fmla="*/ 2147483646 w 242"/>
                <a:gd name="T19" fmla="*/ 2147483646 h 402"/>
                <a:gd name="T20" fmla="*/ 2147483646 w 242"/>
                <a:gd name="T21" fmla="*/ 2147483646 h 402"/>
                <a:gd name="T22" fmla="*/ 2147483646 w 242"/>
                <a:gd name="T23" fmla="*/ 2147483646 h 402"/>
                <a:gd name="T24" fmla="*/ 2147483646 w 242"/>
                <a:gd name="T25" fmla="*/ 2147483646 h 402"/>
                <a:gd name="T26" fmla="*/ 2147483646 w 242"/>
                <a:gd name="T27" fmla="*/ 2147483646 h 402"/>
                <a:gd name="T28" fmla="*/ 2147483646 w 242"/>
                <a:gd name="T29" fmla="*/ 2147483646 h 402"/>
                <a:gd name="T30" fmla="*/ 2147483646 w 242"/>
                <a:gd name="T31" fmla="*/ 2147483646 h 402"/>
                <a:gd name="T32" fmla="*/ 2147483646 w 242"/>
                <a:gd name="T33" fmla="*/ 2147483646 h 402"/>
                <a:gd name="T34" fmla="*/ 2147483646 w 242"/>
                <a:gd name="T35" fmla="*/ 2147483646 h 402"/>
                <a:gd name="T36" fmla="*/ 2147483646 w 242"/>
                <a:gd name="T37" fmla="*/ 2147483646 h 402"/>
                <a:gd name="T38" fmla="*/ 2147483646 w 242"/>
                <a:gd name="T39" fmla="*/ 2147483646 h 402"/>
                <a:gd name="T40" fmla="*/ 2147483646 w 242"/>
                <a:gd name="T41" fmla="*/ 2147483646 h 402"/>
                <a:gd name="T42" fmla="*/ 2147483646 w 242"/>
                <a:gd name="T43" fmla="*/ 2147483646 h 402"/>
                <a:gd name="T44" fmla="*/ 2147483646 w 242"/>
                <a:gd name="T45" fmla="*/ 2147483646 h 402"/>
                <a:gd name="T46" fmla="*/ 2147483646 w 242"/>
                <a:gd name="T47" fmla="*/ 2147483646 h 402"/>
                <a:gd name="T48" fmla="*/ 2147483646 w 242"/>
                <a:gd name="T49" fmla="*/ 2147483646 h 402"/>
                <a:gd name="T50" fmla="*/ 2147483646 w 242"/>
                <a:gd name="T51" fmla="*/ 2147483646 h 402"/>
                <a:gd name="T52" fmla="*/ 2147483646 w 242"/>
                <a:gd name="T53" fmla="*/ 2147483646 h 402"/>
                <a:gd name="T54" fmla="*/ 2147483646 w 242"/>
                <a:gd name="T55" fmla="*/ 2147483646 h 402"/>
                <a:gd name="T56" fmla="*/ 2147483646 w 242"/>
                <a:gd name="T57" fmla="*/ 2147483646 h 402"/>
                <a:gd name="T58" fmla="*/ 2147483646 w 242"/>
                <a:gd name="T59" fmla="*/ 2147483646 h 402"/>
                <a:gd name="T60" fmla="*/ 2147483646 w 242"/>
                <a:gd name="T61" fmla="*/ 2147483646 h 402"/>
                <a:gd name="T62" fmla="*/ 2147483646 w 242"/>
                <a:gd name="T63" fmla="*/ 2147483646 h 402"/>
                <a:gd name="T64" fmla="*/ 2147483646 w 242"/>
                <a:gd name="T65" fmla="*/ 2147483646 h 402"/>
                <a:gd name="T66" fmla="*/ 2147483646 w 242"/>
                <a:gd name="T67" fmla="*/ 2147483646 h 402"/>
                <a:gd name="T68" fmla="*/ 2147483646 w 242"/>
                <a:gd name="T69" fmla="*/ 2147483646 h 402"/>
                <a:gd name="T70" fmla="*/ 2147483646 w 242"/>
                <a:gd name="T71" fmla="*/ 2147483646 h 402"/>
                <a:gd name="T72" fmla="*/ 2147483646 w 242"/>
                <a:gd name="T73" fmla="*/ 2147483646 h 402"/>
                <a:gd name="T74" fmla="*/ 2147483646 w 242"/>
                <a:gd name="T75" fmla="*/ 2147483646 h 402"/>
                <a:gd name="T76" fmla="*/ 2147483646 w 242"/>
                <a:gd name="T77" fmla="*/ 2147483646 h 402"/>
                <a:gd name="T78" fmla="*/ 2147483646 w 242"/>
                <a:gd name="T79" fmla="*/ 2147483646 h 402"/>
                <a:gd name="T80" fmla="*/ 2147483646 w 242"/>
                <a:gd name="T81" fmla="*/ 0 h 40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42"/>
                <a:gd name="T124" fmla="*/ 0 h 402"/>
                <a:gd name="T125" fmla="*/ 242 w 242"/>
                <a:gd name="T126" fmla="*/ 402 h 40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42" h="402">
                  <a:moveTo>
                    <a:pt x="141" y="25"/>
                  </a:moveTo>
                  <a:cubicBezTo>
                    <a:pt x="122" y="77"/>
                    <a:pt x="122" y="77"/>
                    <a:pt x="122" y="77"/>
                  </a:cubicBezTo>
                  <a:cubicBezTo>
                    <a:pt x="122" y="112"/>
                    <a:pt x="122" y="112"/>
                    <a:pt x="122" y="112"/>
                  </a:cubicBezTo>
                  <a:cubicBezTo>
                    <a:pt x="122" y="113"/>
                    <a:pt x="122" y="113"/>
                    <a:pt x="122" y="113"/>
                  </a:cubicBezTo>
                  <a:cubicBezTo>
                    <a:pt x="112" y="131"/>
                    <a:pt x="112" y="131"/>
                    <a:pt x="112" y="131"/>
                  </a:cubicBezTo>
                  <a:cubicBezTo>
                    <a:pt x="110" y="144"/>
                    <a:pt x="110" y="144"/>
                    <a:pt x="110" y="144"/>
                  </a:cubicBezTo>
                  <a:cubicBezTo>
                    <a:pt x="112" y="151"/>
                    <a:pt x="109" y="158"/>
                    <a:pt x="101" y="162"/>
                  </a:cubicBezTo>
                  <a:cubicBezTo>
                    <a:pt x="99" y="163"/>
                    <a:pt x="99" y="163"/>
                    <a:pt x="99" y="163"/>
                  </a:cubicBezTo>
                  <a:cubicBezTo>
                    <a:pt x="98" y="163"/>
                    <a:pt x="98" y="163"/>
                    <a:pt x="98" y="163"/>
                  </a:cubicBezTo>
                  <a:cubicBezTo>
                    <a:pt x="97" y="162"/>
                    <a:pt x="97" y="162"/>
                    <a:pt x="97" y="162"/>
                  </a:cubicBezTo>
                  <a:cubicBezTo>
                    <a:pt x="71" y="159"/>
                    <a:pt x="71" y="159"/>
                    <a:pt x="71" y="159"/>
                  </a:cubicBezTo>
                  <a:cubicBezTo>
                    <a:pt x="57" y="171"/>
                    <a:pt x="57" y="171"/>
                    <a:pt x="57" y="171"/>
                  </a:cubicBezTo>
                  <a:cubicBezTo>
                    <a:pt x="17" y="178"/>
                    <a:pt x="17" y="178"/>
                    <a:pt x="17" y="178"/>
                  </a:cubicBezTo>
                  <a:cubicBezTo>
                    <a:pt x="17" y="178"/>
                    <a:pt x="17" y="178"/>
                    <a:pt x="17" y="178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49" y="189"/>
                    <a:pt x="49" y="189"/>
                    <a:pt x="49" y="189"/>
                  </a:cubicBezTo>
                  <a:cubicBezTo>
                    <a:pt x="51" y="189"/>
                    <a:pt x="51" y="189"/>
                    <a:pt x="51" y="189"/>
                  </a:cubicBezTo>
                  <a:cubicBezTo>
                    <a:pt x="53" y="189"/>
                    <a:pt x="53" y="189"/>
                    <a:pt x="53" y="189"/>
                  </a:cubicBezTo>
                  <a:cubicBezTo>
                    <a:pt x="54" y="190"/>
                    <a:pt x="54" y="190"/>
                    <a:pt x="54" y="190"/>
                  </a:cubicBezTo>
                  <a:cubicBezTo>
                    <a:pt x="54" y="191"/>
                    <a:pt x="54" y="191"/>
                    <a:pt x="54" y="191"/>
                  </a:cubicBezTo>
                  <a:cubicBezTo>
                    <a:pt x="63" y="215"/>
                    <a:pt x="63" y="215"/>
                    <a:pt x="63" y="215"/>
                  </a:cubicBezTo>
                  <a:cubicBezTo>
                    <a:pt x="74" y="222"/>
                    <a:pt x="74" y="222"/>
                    <a:pt x="74" y="222"/>
                  </a:cubicBezTo>
                  <a:cubicBezTo>
                    <a:pt x="77" y="226"/>
                    <a:pt x="79" y="233"/>
                    <a:pt x="79" y="244"/>
                  </a:cubicBezTo>
                  <a:cubicBezTo>
                    <a:pt x="80" y="273"/>
                    <a:pt x="80" y="273"/>
                    <a:pt x="80" y="273"/>
                  </a:cubicBezTo>
                  <a:cubicBezTo>
                    <a:pt x="93" y="284"/>
                    <a:pt x="93" y="284"/>
                    <a:pt x="93" y="284"/>
                  </a:cubicBezTo>
                  <a:cubicBezTo>
                    <a:pt x="94" y="284"/>
                    <a:pt x="94" y="284"/>
                    <a:pt x="94" y="284"/>
                  </a:cubicBezTo>
                  <a:cubicBezTo>
                    <a:pt x="94" y="285"/>
                    <a:pt x="94" y="285"/>
                    <a:pt x="94" y="285"/>
                  </a:cubicBezTo>
                  <a:cubicBezTo>
                    <a:pt x="95" y="285"/>
                    <a:pt x="95" y="285"/>
                    <a:pt x="95" y="285"/>
                  </a:cubicBezTo>
                  <a:cubicBezTo>
                    <a:pt x="101" y="306"/>
                    <a:pt x="101" y="306"/>
                    <a:pt x="101" y="306"/>
                  </a:cubicBezTo>
                  <a:cubicBezTo>
                    <a:pt x="101" y="318"/>
                    <a:pt x="101" y="318"/>
                    <a:pt x="101" y="318"/>
                  </a:cubicBezTo>
                  <a:cubicBezTo>
                    <a:pt x="94" y="329"/>
                    <a:pt x="94" y="329"/>
                    <a:pt x="94" y="329"/>
                  </a:cubicBezTo>
                  <a:cubicBezTo>
                    <a:pt x="92" y="338"/>
                    <a:pt x="92" y="338"/>
                    <a:pt x="92" y="338"/>
                  </a:cubicBezTo>
                  <a:cubicBezTo>
                    <a:pt x="95" y="349"/>
                    <a:pt x="95" y="349"/>
                    <a:pt x="95" y="349"/>
                  </a:cubicBezTo>
                  <a:cubicBezTo>
                    <a:pt x="108" y="357"/>
                    <a:pt x="108" y="357"/>
                    <a:pt x="108" y="357"/>
                  </a:cubicBezTo>
                  <a:cubicBezTo>
                    <a:pt x="121" y="362"/>
                    <a:pt x="129" y="366"/>
                    <a:pt x="132" y="371"/>
                  </a:cubicBezTo>
                  <a:cubicBezTo>
                    <a:pt x="139" y="387"/>
                    <a:pt x="139" y="387"/>
                    <a:pt x="139" y="387"/>
                  </a:cubicBezTo>
                  <a:cubicBezTo>
                    <a:pt x="148" y="391"/>
                    <a:pt x="152" y="395"/>
                    <a:pt x="154" y="399"/>
                  </a:cubicBezTo>
                  <a:cubicBezTo>
                    <a:pt x="164" y="402"/>
                    <a:pt x="164" y="402"/>
                    <a:pt x="164" y="402"/>
                  </a:cubicBezTo>
                  <a:cubicBezTo>
                    <a:pt x="165" y="402"/>
                    <a:pt x="165" y="402"/>
                    <a:pt x="165" y="402"/>
                  </a:cubicBezTo>
                  <a:cubicBezTo>
                    <a:pt x="160" y="379"/>
                    <a:pt x="160" y="379"/>
                    <a:pt x="160" y="379"/>
                  </a:cubicBezTo>
                  <a:cubicBezTo>
                    <a:pt x="159" y="374"/>
                    <a:pt x="159" y="369"/>
                    <a:pt x="161" y="367"/>
                  </a:cubicBezTo>
                  <a:cubicBezTo>
                    <a:pt x="164" y="363"/>
                    <a:pt x="166" y="361"/>
                    <a:pt x="170" y="360"/>
                  </a:cubicBezTo>
                  <a:cubicBezTo>
                    <a:pt x="186" y="355"/>
                    <a:pt x="186" y="355"/>
                    <a:pt x="186" y="355"/>
                  </a:cubicBezTo>
                  <a:cubicBezTo>
                    <a:pt x="186" y="355"/>
                    <a:pt x="186" y="355"/>
                    <a:pt x="186" y="355"/>
                  </a:cubicBezTo>
                  <a:cubicBezTo>
                    <a:pt x="187" y="354"/>
                    <a:pt x="187" y="354"/>
                    <a:pt x="187" y="354"/>
                  </a:cubicBezTo>
                  <a:cubicBezTo>
                    <a:pt x="188" y="354"/>
                    <a:pt x="188" y="354"/>
                    <a:pt x="188" y="354"/>
                  </a:cubicBezTo>
                  <a:cubicBezTo>
                    <a:pt x="189" y="355"/>
                    <a:pt x="189" y="355"/>
                    <a:pt x="189" y="355"/>
                  </a:cubicBezTo>
                  <a:cubicBezTo>
                    <a:pt x="196" y="357"/>
                    <a:pt x="196" y="357"/>
                    <a:pt x="196" y="357"/>
                  </a:cubicBezTo>
                  <a:cubicBezTo>
                    <a:pt x="206" y="352"/>
                    <a:pt x="206" y="352"/>
                    <a:pt x="206" y="352"/>
                  </a:cubicBezTo>
                  <a:cubicBezTo>
                    <a:pt x="206" y="350"/>
                    <a:pt x="206" y="350"/>
                    <a:pt x="206" y="350"/>
                  </a:cubicBezTo>
                  <a:cubicBezTo>
                    <a:pt x="209" y="323"/>
                    <a:pt x="209" y="323"/>
                    <a:pt x="209" y="323"/>
                  </a:cubicBezTo>
                  <a:cubicBezTo>
                    <a:pt x="203" y="311"/>
                    <a:pt x="203" y="311"/>
                    <a:pt x="203" y="311"/>
                  </a:cubicBezTo>
                  <a:cubicBezTo>
                    <a:pt x="194" y="306"/>
                    <a:pt x="194" y="306"/>
                    <a:pt x="194" y="306"/>
                  </a:cubicBezTo>
                  <a:cubicBezTo>
                    <a:pt x="184" y="305"/>
                    <a:pt x="184" y="305"/>
                    <a:pt x="184" y="305"/>
                  </a:cubicBezTo>
                  <a:cubicBezTo>
                    <a:pt x="182" y="305"/>
                    <a:pt x="182" y="305"/>
                    <a:pt x="182" y="305"/>
                  </a:cubicBezTo>
                  <a:cubicBezTo>
                    <a:pt x="179" y="304"/>
                    <a:pt x="179" y="304"/>
                    <a:pt x="179" y="304"/>
                  </a:cubicBezTo>
                  <a:cubicBezTo>
                    <a:pt x="175" y="277"/>
                    <a:pt x="175" y="277"/>
                    <a:pt x="175" y="277"/>
                  </a:cubicBezTo>
                  <a:cubicBezTo>
                    <a:pt x="176" y="223"/>
                    <a:pt x="176" y="223"/>
                    <a:pt x="176" y="223"/>
                  </a:cubicBezTo>
                  <a:cubicBezTo>
                    <a:pt x="178" y="221"/>
                    <a:pt x="178" y="221"/>
                    <a:pt x="178" y="221"/>
                  </a:cubicBezTo>
                  <a:cubicBezTo>
                    <a:pt x="194" y="199"/>
                    <a:pt x="194" y="199"/>
                    <a:pt x="194" y="199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42" y="143"/>
                    <a:pt x="242" y="143"/>
                    <a:pt x="242" y="143"/>
                  </a:cubicBezTo>
                  <a:cubicBezTo>
                    <a:pt x="238" y="135"/>
                    <a:pt x="235" y="130"/>
                    <a:pt x="229" y="127"/>
                  </a:cubicBezTo>
                  <a:cubicBezTo>
                    <a:pt x="223" y="126"/>
                    <a:pt x="223" y="126"/>
                    <a:pt x="223" y="126"/>
                  </a:cubicBezTo>
                  <a:cubicBezTo>
                    <a:pt x="223" y="127"/>
                    <a:pt x="223" y="127"/>
                    <a:pt x="223" y="127"/>
                  </a:cubicBezTo>
                  <a:cubicBezTo>
                    <a:pt x="219" y="127"/>
                    <a:pt x="219" y="127"/>
                    <a:pt x="219" y="127"/>
                  </a:cubicBezTo>
                  <a:cubicBezTo>
                    <a:pt x="203" y="130"/>
                    <a:pt x="203" y="130"/>
                    <a:pt x="203" y="130"/>
                  </a:cubicBezTo>
                  <a:cubicBezTo>
                    <a:pt x="202" y="128"/>
                    <a:pt x="202" y="128"/>
                    <a:pt x="202" y="128"/>
                  </a:cubicBezTo>
                  <a:cubicBezTo>
                    <a:pt x="201" y="127"/>
                    <a:pt x="201" y="127"/>
                    <a:pt x="201" y="127"/>
                  </a:cubicBezTo>
                  <a:cubicBezTo>
                    <a:pt x="189" y="112"/>
                    <a:pt x="189" y="112"/>
                    <a:pt x="189" y="112"/>
                  </a:cubicBezTo>
                  <a:cubicBezTo>
                    <a:pt x="189" y="111"/>
                    <a:pt x="189" y="111"/>
                    <a:pt x="189" y="111"/>
                  </a:cubicBezTo>
                  <a:cubicBezTo>
                    <a:pt x="188" y="110"/>
                    <a:pt x="188" y="110"/>
                    <a:pt x="188" y="110"/>
                  </a:cubicBezTo>
                  <a:cubicBezTo>
                    <a:pt x="188" y="84"/>
                    <a:pt x="188" y="84"/>
                    <a:pt x="188" y="84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63"/>
                    <a:pt x="196" y="63"/>
                    <a:pt x="196" y="63"/>
                  </a:cubicBezTo>
                  <a:cubicBezTo>
                    <a:pt x="196" y="58"/>
                    <a:pt x="197" y="54"/>
                    <a:pt x="202" y="49"/>
                  </a:cubicBezTo>
                  <a:cubicBezTo>
                    <a:pt x="206" y="44"/>
                    <a:pt x="206" y="44"/>
                    <a:pt x="206" y="44"/>
                  </a:cubicBezTo>
                  <a:cubicBezTo>
                    <a:pt x="207" y="26"/>
                    <a:pt x="207" y="26"/>
                    <a:pt x="207" y="26"/>
                  </a:cubicBezTo>
                  <a:cubicBezTo>
                    <a:pt x="191" y="11"/>
                    <a:pt x="191" y="11"/>
                    <a:pt x="191" y="11"/>
                  </a:cubicBezTo>
                  <a:cubicBezTo>
                    <a:pt x="170" y="0"/>
                    <a:pt x="170" y="0"/>
                    <a:pt x="170" y="0"/>
                  </a:cubicBezTo>
                  <a:lnTo>
                    <a:pt x="141" y="25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15" name="Freeform 8"/>
            <p:cNvSpPr/>
            <p:nvPr/>
          </p:nvSpPr>
          <p:spPr bwMode="auto">
            <a:xfrm>
              <a:off x="1032927" y="2233369"/>
              <a:ext cx="1990395" cy="1498869"/>
            </a:xfrm>
            <a:custGeom>
              <a:avLst/>
              <a:gdLst>
                <a:gd name="T0" fmla="*/ 2147483646 w 1721"/>
                <a:gd name="T1" fmla="*/ 2147483646 h 1302"/>
                <a:gd name="T2" fmla="*/ 2147483646 w 1721"/>
                <a:gd name="T3" fmla="*/ 2147483646 h 1302"/>
                <a:gd name="T4" fmla="*/ 2147483646 w 1721"/>
                <a:gd name="T5" fmla="*/ 2147483646 h 1302"/>
                <a:gd name="T6" fmla="*/ 2147483646 w 1721"/>
                <a:gd name="T7" fmla="*/ 2147483646 h 1302"/>
                <a:gd name="T8" fmla="*/ 2147483646 w 1721"/>
                <a:gd name="T9" fmla="*/ 2147483646 h 1302"/>
                <a:gd name="T10" fmla="*/ 2147483646 w 1721"/>
                <a:gd name="T11" fmla="*/ 2147483646 h 1302"/>
                <a:gd name="T12" fmla="*/ 2147483646 w 1721"/>
                <a:gd name="T13" fmla="*/ 2147483646 h 1302"/>
                <a:gd name="T14" fmla="*/ 2147483646 w 1721"/>
                <a:gd name="T15" fmla="*/ 2147483646 h 1302"/>
                <a:gd name="T16" fmla="*/ 2147483646 w 1721"/>
                <a:gd name="T17" fmla="*/ 2147483646 h 1302"/>
                <a:gd name="T18" fmla="*/ 2147483646 w 1721"/>
                <a:gd name="T19" fmla="*/ 2147483646 h 1302"/>
                <a:gd name="T20" fmla="*/ 2147483646 w 1721"/>
                <a:gd name="T21" fmla="*/ 2147483646 h 1302"/>
                <a:gd name="T22" fmla="*/ 2147483646 w 1721"/>
                <a:gd name="T23" fmla="*/ 2147483646 h 1302"/>
                <a:gd name="T24" fmla="*/ 2147483646 w 1721"/>
                <a:gd name="T25" fmla="*/ 2147483646 h 1302"/>
                <a:gd name="T26" fmla="*/ 2147483646 w 1721"/>
                <a:gd name="T27" fmla="*/ 2147483646 h 1302"/>
                <a:gd name="T28" fmla="*/ 2147483646 w 1721"/>
                <a:gd name="T29" fmla="*/ 2147483646 h 1302"/>
                <a:gd name="T30" fmla="*/ 2147483646 w 1721"/>
                <a:gd name="T31" fmla="*/ 2147483646 h 1302"/>
                <a:gd name="T32" fmla="*/ 2147483646 w 1721"/>
                <a:gd name="T33" fmla="*/ 2147483646 h 1302"/>
                <a:gd name="T34" fmla="*/ 2147483646 w 1721"/>
                <a:gd name="T35" fmla="*/ 2147483646 h 1302"/>
                <a:gd name="T36" fmla="*/ 2147483646 w 1721"/>
                <a:gd name="T37" fmla="*/ 2147483646 h 1302"/>
                <a:gd name="T38" fmla="*/ 2147483646 w 1721"/>
                <a:gd name="T39" fmla="*/ 2147483646 h 1302"/>
                <a:gd name="T40" fmla="*/ 2147483646 w 1721"/>
                <a:gd name="T41" fmla="*/ 2147483646 h 1302"/>
                <a:gd name="T42" fmla="*/ 2147483646 w 1721"/>
                <a:gd name="T43" fmla="*/ 2147483646 h 1302"/>
                <a:gd name="T44" fmla="*/ 2147483646 w 1721"/>
                <a:gd name="T45" fmla="*/ 2147483646 h 1302"/>
                <a:gd name="T46" fmla="*/ 2147483646 w 1721"/>
                <a:gd name="T47" fmla="*/ 2147483646 h 1302"/>
                <a:gd name="T48" fmla="*/ 2147483646 w 1721"/>
                <a:gd name="T49" fmla="*/ 2147483646 h 1302"/>
                <a:gd name="T50" fmla="*/ 2147483646 w 1721"/>
                <a:gd name="T51" fmla="*/ 2147483646 h 1302"/>
                <a:gd name="T52" fmla="*/ 2147483646 w 1721"/>
                <a:gd name="T53" fmla="*/ 2147483646 h 1302"/>
                <a:gd name="T54" fmla="*/ 2147483646 w 1721"/>
                <a:gd name="T55" fmla="*/ 2147483646 h 1302"/>
                <a:gd name="T56" fmla="*/ 2147483646 w 1721"/>
                <a:gd name="T57" fmla="*/ 2147483646 h 1302"/>
                <a:gd name="T58" fmla="*/ 2147483646 w 1721"/>
                <a:gd name="T59" fmla="*/ 2147483646 h 1302"/>
                <a:gd name="T60" fmla="*/ 2147483646 w 1721"/>
                <a:gd name="T61" fmla="*/ 2147483646 h 1302"/>
                <a:gd name="T62" fmla="*/ 2147483646 w 1721"/>
                <a:gd name="T63" fmla="*/ 2147483646 h 1302"/>
                <a:gd name="T64" fmla="*/ 2147483646 w 1721"/>
                <a:gd name="T65" fmla="*/ 2147483646 h 1302"/>
                <a:gd name="T66" fmla="*/ 2147483646 w 1721"/>
                <a:gd name="T67" fmla="*/ 2147483646 h 1302"/>
                <a:gd name="T68" fmla="*/ 2147483646 w 1721"/>
                <a:gd name="T69" fmla="*/ 2147483646 h 1302"/>
                <a:gd name="T70" fmla="*/ 2147483646 w 1721"/>
                <a:gd name="T71" fmla="*/ 2147483646 h 1302"/>
                <a:gd name="T72" fmla="*/ 2147483646 w 1721"/>
                <a:gd name="T73" fmla="*/ 2147483646 h 1302"/>
                <a:gd name="T74" fmla="*/ 2147483646 w 1721"/>
                <a:gd name="T75" fmla="*/ 2147483646 h 1302"/>
                <a:gd name="T76" fmla="*/ 2147483646 w 1721"/>
                <a:gd name="T77" fmla="*/ 2147483646 h 1302"/>
                <a:gd name="T78" fmla="*/ 2147483646 w 1721"/>
                <a:gd name="T79" fmla="*/ 2147483646 h 1302"/>
                <a:gd name="T80" fmla="*/ 2147483646 w 1721"/>
                <a:gd name="T81" fmla="*/ 2147483646 h 1302"/>
                <a:gd name="T82" fmla="*/ 2147483646 w 1721"/>
                <a:gd name="T83" fmla="*/ 2147483646 h 1302"/>
                <a:gd name="T84" fmla="*/ 2147483646 w 1721"/>
                <a:gd name="T85" fmla="*/ 2147483646 h 1302"/>
                <a:gd name="T86" fmla="*/ 2147483646 w 1721"/>
                <a:gd name="T87" fmla="*/ 2147483646 h 1302"/>
                <a:gd name="T88" fmla="*/ 2147483646 w 1721"/>
                <a:gd name="T89" fmla="*/ 2147483646 h 1302"/>
                <a:gd name="T90" fmla="*/ 2147483646 w 1721"/>
                <a:gd name="T91" fmla="*/ 2147483646 h 1302"/>
                <a:gd name="T92" fmla="*/ 2147483646 w 1721"/>
                <a:gd name="T93" fmla="*/ 2147483646 h 1302"/>
                <a:gd name="T94" fmla="*/ 2147483646 w 1721"/>
                <a:gd name="T95" fmla="*/ 2147483646 h 1302"/>
                <a:gd name="T96" fmla="*/ 2147483646 w 1721"/>
                <a:gd name="T97" fmla="*/ 2147483646 h 1302"/>
                <a:gd name="T98" fmla="*/ 2147483646 w 1721"/>
                <a:gd name="T99" fmla="*/ 2147483646 h 1302"/>
                <a:gd name="T100" fmla="*/ 2147483646 w 1721"/>
                <a:gd name="T101" fmla="*/ 2147483646 h 13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721"/>
                <a:gd name="T154" fmla="*/ 0 h 1302"/>
                <a:gd name="T155" fmla="*/ 1721 w 1721"/>
                <a:gd name="T156" fmla="*/ 1302 h 130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721" h="1302">
                  <a:moveTo>
                    <a:pt x="1719" y="701"/>
                  </a:moveTo>
                  <a:cubicBezTo>
                    <a:pt x="1720" y="700"/>
                    <a:pt x="1720" y="700"/>
                    <a:pt x="1720" y="700"/>
                  </a:cubicBezTo>
                  <a:cubicBezTo>
                    <a:pt x="1721" y="700"/>
                    <a:pt x="1721" y="700"/>
                    <a:pt x="1721" y="700"/>
                  </a:cubicBezTo>
                  <a:cubicBezTo>
                    <a:pt x="1721" y="699"/>
                    <a:pt x="1721" y="699"/>
                    <a:pt x="1721" y="699"/>
                  </a:cubicBezTo>
                  <a:cubicBezTo>
                    <a:pt x="1687" y="603"/>
                    <a:pt x="1687" y="603"/>
                    <a:pt x="1687" y="603"/>
                  </a:cubicBezTo>
                  <a:cubicBezTo>
                    <a:pt x="1666" y="586"/>
                    <a:pt x="1666" y="586"/>
                    <a:pt x="1666" y="586"/>
                  </a:cubicBezTo>
                  <a:cubicBezTo>
                    <a:pt x="1666" y="584"/>
                    <a:pt x="1666" y="584"/>
                    <a:pt x="1666" y="584"/>
                  </a:cubicBezTo>
                  <a:cubicBezTo>
                    <a:pt x="1660" y="544"/>
                    <a:pt x="1660" y="544"/>
                    <a:pt x="1660" y="544"/>
                  </a:cubicBezTo>
                  <a:cubicBezTo>
                    <a:pt x="1616" y="538"/>
                    <a:pt x="1616" y="538"/>
                    <a:pt x="1616" y="538"/>
                  </a:cubicBezTo>
                  <a:cubicBezTo>
                    <a:pt x="1615" y="538"/>
                    <a:pt x="1615" y="538"/>
                    <a:pt x="1615" y="538"/>
                  </a:cubicBezTo>
                  <a:cubicBezTo>
                    <a:pt x="1613" y="538"/>
                    <a:pt x="1613" y="538"/>
                    <a:pt x="1613" y="538"/>
                  </a:cubicBezTo>
                  <a:cubicBezTo>
                    <a:pt x="1613" y="537"/>
                    <a:pt x="1613" y="537"/>
                    <a:pt x="1613" y="537"/>
                  </a:cubicBezTo>
                  <a:cubicBezTo>
                    <a:pt x="1612" y="535"/>
                    <a:pt x="1612" y="535"/>
                    <a:pt x="1612" y="535"/>
                  </a:cubicBezTo>
                  <a:cubicBezTo>
                    <a:pt x="1612" y="534"/>
                    <a:pt x="1612" y="534"/>
                    <a:pt x="1612" y="534"/>
                  </a:cubicBezTo>
                  <a:cubicBezTo>
                    <a:pt x="1607" y="519"/>
                    <a:pt x="1593" y="503"/>
                    <a:pt x="1572" y="486"/>
                  </a:cubicBezTo>
                  <a:cubicBezTo>
                    <a:pt x="1560" y="477"/>
                    <a:pt x="1549" y="471"/>
                    <a:pt x="1539" y="468"/>
                  </a:cubicBezTo>
                  <a:cubicBezTo>
                    <a:pt x="1532" y="464"/>
                    <a:pt x="1524" y="461"/>
                    <a:pt x="1519" y="457"/>
                  </a:cubicBezTo>
                  <a:cubicBezTo>
                    <a:pt x="1505" y="447"/>
                    <a:pt x="1458" y="440"/>
                    <a:pt x="1374" y="438"/>
                  </a:cubicBezTo>
                  <a:cubicBezTo>
                    <a:pt x="1371" y="438"/>
                    <a:pt x="1371" y="438"/>
                    <a:pt x="1371" y="438"/>
                  </a:cubicBezTo>
                  <a:cubicBezTo>
                    <a:pt x="1371" y="438"/>
                    <a:pt x="1371" y="438"/>
                    <a:pt x="1371" y="438"/>
                  </a:cubicBezTo>
                  <a:cubicBezTo>
                    <a:pt x="1362" y="423"/>
                    <a:pt x="1362" y="423"/>
                    <a:pt x="1362" y="423"/>
                  </a:cubicBezTo>
                  <a:cubicBezTo>
                    <a:pt x="1358" y="414"/>
                    <a:pt x="1354" y="405"/>
                    <a:pt x="1353" y="396"/>
                  </a:cubicBezTo>
                  <a:cubicBezTo>
                    <a:pt x="1353" y="384"/>
                    <a:pt x="1367" y="346"/>
                    <a:pt x="1397" y="284"/>
                  </a:cubicBezTo>
                  <a:cubicBezTo>
                    <a:pt x="1382" y="237"/>
                    <a:pt x="1382" y="237"/>
                    <a:pt x="1382" y="237"/>
                  </a:cubicBezTo>
                  <a:cubicBezTo>
                    <a:pt x="1382" y="237"/>
                    <a:pt x="1382" y="237"/>
                    <a:pt x="1382" y="237"/>
                  </a:cubicBezTo>
                  <a:cubicBezTo>
                    <a:pt x="1366" y="163"/>
                    <a:pt x="1366" y="163"/>
                    <a:pt x="1366" y="163"/>
                  </a:cubicBezTo>
                  <a:cubicBezTo>
                    <a:pt x="1364" y="153"/>
                    <a:pt x="1346" y="143"/>
                    <a:pt x="1314" y="134"/>
                  </a:cubicBezTo>
                  <a:cubicBezTo>
                    <a:pt x="1308" y="132"/>
                    <a:pt x="1302" y="130"/>
                    <a:pt x="1295" y="125"/>
                  </a:cubicBezTo>
                  <a:cubicBezTo>
                    <a:pt x="1284" y="120"/>
                    <a:pt x="1275" y="111"/>
                    <a:pt x="1271" y="99"/>
                  </a:cubicBezTo>
                  <a:cubicBezTo>
                    <a:pt x="1265" y="85"/>
                    <a:pt x="1254" y="74"/>
                    <a:pt x="1239" y="67"/>
                  </a:cubicBezTo>
                  <a:cubicBezTo>
                    <a:pt x="1238" y="66"/>
                    <a:pt x="1238" y="66"/>
                    <a:pt x="1238" y="66"/>
                  </a:cubicBezTo>
                  <a:cubicBezTo>
                    <a:pt x="1237" y="65"/>
                    <a:pt x="1237" y="65"/>
                    <a:pt x="1237" y="65"/>
                  </a:cubicBezTo>
                  <a:cubicBezTo>
                    <a:pt x="1225" y="0"/>
                    <a:pt x="1225" y="0"/>
                    <a:pt x="1225" y="0"/>
                  </a:cubicBezTo>
                  <a:cubicBezTo>
                    <a:pt x="1174" y="5"/>
                    <a:pt x="1174" y="5"/>
                    <a:pt x="1174" y="5"/>
                  </a:cubicBezTo>
                  <a:cubicBezTo>
                    <a:pt x="1169" y="19"/>
                    <a:pt x="1169" y="19"/>
                    <a:pt x="1169" y="19"/>
                  </a:cubicBezTo>
                  <a:cubicBezTo>
                    <a:pt x="1162" y="41"/>
                    <a:pt x="1156" y="52"/>
                    <a:pt x="1149" y="52"/>
                  </a:cubicBezTo>
                  <a:cubicBezTo>
                    <a:pt x="1116" y="62"/>
                    <a:pt x="1116" y="62"/>
                    <a:pt x="1116" y="62"/>
                  </a:cubicBezTo>
                  <a:cubicBezTo>
                    <a:pt x="1096" y="70"/>
                    <a:pt x="1083" y="78"/>
                    <a:pt x="1077" y="87"/>
                  </a:cubicBezTo>
                  <a:cubicBezTo>
                    <a:pt x="1074" y="92"/>
                    <a:pt x="1071" y="104"/>
                    <a:pt x="1068" y="121"/>
                  </a:cubicBezTo>
                  <a:cubicBezTo>
                    <a:pt x="1065" y="140"/>
                    <a:pt x="1062" y="154"/>
                    <a:pt x="1058" y="162"/>
                  </a:cubicBezTo>
                  <a:cubicBezTo>
                    <a:pt x="1052" y="176"/>
                    <a:pt x="1042" y="187"/>
                    <a:pt x="1027" y="192"/>
                  </a:cubicBezTo>
                  <a:cubicBezTo>
                    <a:pt x="1000" y="203"/>
                    <a:pt x="953" y="185"/>
                    <a:pt x="889" y="139"/>
                  </a:cubicBezTo>
                  <a:cubicBezTo>
                    <a:pt x="802" y="250"/>
                    <a:pt x="802" y="250"/>
                    <a:pt x="802" y="250"/>
                  </a:cubicBezTo>
                  <a:cubicBezTo>
                    <a:pt x="813" y="295"/>
                    <a:pt x="813" y="295"/>
                    <a:pt x="813" y="295"/>
                  </a:cubicBezTo>
                  <a:cubicBezTo>
                    <a:pt x="814" y="295"/>
                    <a:pt x="814" y="295"/>
                    <a:pt x="814" y="295"/>
                  </a:cubicBezTo>
                  <a:cubicBezTo>
                    <a:pt x="815" y="298"/>
                    <a:pt x="815" y="298"/>
                    <a:pt x="815" y="298"/>
                  </a:cubicBezTo>
                  <a:cubicBezTo>
                    <a:pt x="813" y="299"/>
                    <a:pt x="813" y="299"/>
                    <a:pt x="813" y="299"/>
                  </a:cubicBezTo>
                  <a:cubicBezTo>
                    <a:pt x="813" y="300"/>
                    <a:pt x="813" y="300"/>
                    <a:pt x="813" y="300"/>
                  </a:cubicBezTo>
                  <a:cubicBezTo>
                    <a:pt x="809" y="306"/>
                    <a:pt x="802" y="310"/>
                    <a:pt x="795" y="311"/>
                  </a:cubicBezTo>
                  <a:cubicBezTo>
                    <a:pt x="787" y="313"/>
                    <a:pt x="778" y="310"/>
                    <a:pt x="769" y="304"/>
                  </a:cubicBezTo>
                  <a:cubicBezTo>
                    <a:pt x="760" y="298"/>
                    <a:pt x="736" y="292"/>
                    <a:pt x="697" y="290"/>
                  </a:cubicBezTo>
                  <a:cubicBezTo>
                    <a:pt x="679" y="289"/>
                    <a:pt x="679" y="289"/>
                    <a:pt x="679" y="289"/>
                  </a:cubicBezTo>
                  <a:cubicBezTo>
                    <a:pt x="679" y="289"/>
                    <a:pt x="679" y="289"/>
                    <a:pt x="679" y="289"/>
                  </a:cubicBezTo>
                  <a:cubicBezTo>
                    <a:pt x="653" y="287"/>
                    <a:pt x="653" y="287"/>
                    <a:pt x="653" y="287"/>
                  </a:cubicBezTo>
                  <a:cubicBezTo>
                    <a:pt x="624" y="292"/>
                    <a:pt x="624" y="292"/>
                    <a:pt x="624" y="292"/>
                  </a:cubicBezTo>
                  <a:cubicBezTo>
                    <a:pt x="637" y="310"/>
                    <a:pt x="637" y="310"/>
                    <a:pt x="637" y="310"/>
                  </a:cubicBezTo>
                  <a:cubicBezTo>
                    <a:pt x="647" y="324"/>
                    <a:pt x="652" y="332"/>
                    <a:pt x="650" y="338"/>
                  </a:cubicBezTo>
                  <a:cubicBezTo>
                    <a:pt x="639" y="406"/>
                    <a:pt x="639" y="406"/>
                    <a:pt x="639" y="406"/>
                  </a:cubicBezTo>
                  <a:cubicBezTo>
                    <a:pt x="644" y="443"/>
                    <a:pt x="644" y="443"/>
                    <a:pt x="644" y="443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4"/>
                    <a:pt x="645" y="444"/>
                    <a:pt x="645" y="444"/>
                  </a:cubicBezTo>
                  <a:cubicBezTo>
                    <a:pt x="644" y="445"/>
                    <a:pt x="644" y="445"/>
                    <a:pt x="644" y="445"/>
                  </a:cubicBezTo>
                  <a:cubicBezTo>
                    <a:pt x="644" y="445"/>
                    <a:pt x="644" y="445"/>
                    <a:pt x="644" y="445"/>
                  </a:cubicBezTo>
                  <a:cubicBezTo>
                    <a:pt x="623" y="514"/>
                    <a:pt x="623" y="514"/>
                    <a:pt x="623" y="514"/>
                  </a:cubicBezTo>
                  <a:cubicBezTo>
                    <a:pt x="622" y="520"/>
                    <a:pt x="620" y="523"/>
                    <a:pt x="618" y="522"/>
                  </a:cubicBezTo>
                  <a:cubicBezTo>
                    <a:pt x="616" y="522"/>
                    <a:pt x="616" y="522"/>
                    <a:pt x="616" y="522"/>
                  </a:cubicBezTo>
                  <a:cubicBezTo>
                    <a:pt x="616" y="521"/>
                    <a:pt x="616" y="521"/>
                    <a:pt x="616" y="521"/>
                  </a:cubicBezTo>
                  <a:cubicBezTo>
                    <a:pt x="612" y="515"/>
                    <a:pt x="612" y="515"/>
                    <a:pt x="612" y="515"/>
                  </a:cubicBezTo>
                  <a:cubicBezTo>
                    <a:pt x="608" y="506"/>
                    <a:pt x="606" y="503"/>
                    <a:pt x="603" y="504"/>
                  </a:cubicBezTo>
                  <a:cubicBezTo>
                    <a:pt x="601" y="505"/>
                    <a:pt x="598" y="510"/>
                    <a:pt x="597" y="519"/>
                  </a:cubicBezTo>
                  <a:cubicBezTo>
                    <a:pt x="592" y="538"/>
                    <a:pt x="581" y="554"/>
                    <a:pt x="563" y="571"/>
                  </a:cubicBezTo>
                  <a:cubicBezTo>
                    <a:pt x="544" y="586"/>
                    <a:pt x="544" y="586"/>
                    <a:pt x="544" y="586"/>
                  </a:cubicBezTo>
                  <a:cubicBezTo>
                    <a:pt x="534" y="591"/>
                    <a:pt x="534" y="591"/>
                    <a:pt x="534" y="591"/>
                  </a:cubicBezTo>
                  <a:cubicBezTo>
                    <a:pt x="534" y="591"/>
                    <a:pt x="534" y="591"/>
                    <a:pt x="534" y="591"/>
                  </a:cubicBezTo>
                  <a:cubicBezTo>
                    <a:pt x="533" y="591"/>
                    <a:pt x="533" y="591"/>
                    <a:pt x="533" y="591"/>
                  </a:cubicBezTo>
                  <a:cubicBezTo>
                    <a:pt x="465" y="592"/>
                    <a:pt x="465" y="592"/>
                    <a:pt x="465" y="592"/>
                  </a:cubicBezTo>
                  <a:cubicBezTo>
                    <a:pt x="438" y="617"/>
                    <a:pt x="438" y="617"/>
                    <a:pt x="438" y="617"/>
                  </a:cubicBezTo>
                  <a:cubicBezTo>
                    <a:pt x="437" y="617"/>
                    <a:pt x="437" y="617"/>
                    <a:pt x="437" y="617"/>
                  </a:cubicBezTo>
                  <a:cubicBezTo>
                    <a:pt x="435" y="617"/>
                    <a:pt x="435" y="617"/>
                    <a:pt x="435" y="617"/>
                  </a:cubicBezTo>
                  <a:cubicBezTo>
                    <a:pt x="434" y="617"/>
                    <a:pt x="434" y="617"/>
                    <a:pt x="434" y="617"/>
                  </a:cubicBezTo>
                  <a:cubicBezTo>
                    <a:pt x="361" y="607"/>
                    <a:pt x="361" y="607"/>
                    <a:pt x="361" y="607"/>
                  </a:cubicBezTo>
                  <a:cubicBezTo>
                    <a:pt x="350" y="619"/>
                    <a:pt x="338" y="624"/>
                    <a:pt x="326" y="622"/>
                  </a:cubicBezTo>
                  <a:cubicBezTo>
                    <a:pt x="316" y="618"/>
                    <a:pt x="298" y="623"/>
                    <a:pt x="273" y="632"/>
                  </a:cubicBezTo>
                  <a:cubicBezTo>
                    <a:pt x="243" y="667"/>
                    <a:pt x="243" y="667"/>
                    <a:pt x="243" y="667"/>
                  </a:cubicBezTo>
                  <a:cubicBezTo>
                    <a:pt x="242" y="669"/>
                    <a:pt x="242" y="669"/>
                    <a:pt x="242" y="669"/>
                  </a:cubicBezTo>
                  <a:cubicBezTo>
                    <a:pt x="196" y="670"/>
                    <a:pt x="196" y="670"/>
                    <a:pt x="196" y="670"/>
                  </a:cubicBezTo>
                  <a:cubicBezTo>
                    <a:pt x="196" y="631"/>
                    <a:pt x="196" y="631"/>
                    <a:pt x="196" y="631"/>
                  </a:cubicBezTo>
                  <a:cubicBezTo>
                    <a:pt x="166" y="631"/>
                    <a:pt x="166" y="631"/>
                    <a:pt x="166" y="631"/>
                  </a:cubicBezTo>
                  <a:cubicBezTo>
                    <a:pt x="161" y="648"/>
                    <a:pt x="161" y="648"/>
                    <a:pt x="161" y="648"/>
                  </a:cubicBezTo>
                  <a:cubicBezTo>
                    <a:pt x="139" y="653"/>
                    <a:pt x="139" y="653"/>
                    <a:pt x="139" y="653"/>
                  </a:cubicBezTo>
                  <a:cubicBezTo>
                    <a:pt x="136" y="653"/>
                    <a:pt x="136" y="653"/>
                    <a:pt x="136" y="653"/>
                  </a:cubicBezTo>
                  <a:cubicBezTo>
                    <a:pt x="136" y="653"/>
                    <a:pt x="136" y="653"/>
                    <a:pt x="136" y="653"/>
                  </a:cubicBezTo>
                  <a:cubicBezTo>
                    <a:pt x="135" y="652"/>
                    <a:pt x="135" y="652"/>
                    <a:pt x="135" y="652"/>
                  </a:cubicBezTo>
                  <a:cubicBezTo>
                    <a:pt x="134" y="652"/>
                    <a:pt x="134" y="652"/>
                    <a:pt x="134" y="652"/>
                  </a:cubicBezTo>
                  <a:cubicBezTo>
                    <a:pt x="121" y="644"/>
                    <a:pt x="104" y="637"/>
                    <a:pt x="87" y="635"/>
                  </a:cubicBezTo>
                  <a:cubicBezTo>
                    <a:pt x="77" y="634"/>
                    <a:pt x="66" y="641"/>
                    <a:pt x="49" y="655"/>
                  </a:cubicBezTo>
                  <a:cubicBezTo>
                    <a:pt x="31" y="670"/>
                    <a:pt x="18" y="684"/>
                    <a:pt x="12" y="696"/>
                  </a:cubicBezTo>
                  <a:cubicBezTo>
                    <a:pt x="15" y="699"/>
                    <a:pt x="17" y="703"/>
                    <a:pt x="17" y="709"/>
                  </a:cubicBezTo>
                  <a:cubicBezTo>
                    <a:pt x="19" y="717"/>
                    <a:pt x="20" y="723"/>
                    <a:pt x="20" y="731"/>
                  </a:cubicBezTo>
                  <a:cubicBezTo>
                    <a:pt x="19" y="740"/>
                    <a:pt x="16" y="745"/>
                    <a:pt x="12" y="749"/>
                  </a:cubicBezTo>
                  <a:cubicBezTo>
                    <a:pt x="7" y="752"/>
                    <a:pt x="4" y="762"/>
                    <a:pt x="0" y="779"/>
                  </a:cubicBezTo>
                  <a:cubicBezTo>
                    <a:pt x="17" y="790"/>
                    <a:pt x="17" y="790"/>
                    <a:pt x="17" y="790"/>
                  </a:cubicBezTo>
                  <a:cubicBezTo>
                    <a:pt x="40" y="766"/>
                    <a:pt x="40" y="766"/>
                    <a:pt x="40" y="766"/>
                  </a:cubicBezTo>
                  <a:cubicBezTo>
                    <a:pt x="70" y="799"/>
                    <a:pt x="70" y="799"/>
                    <a:pt x="70" y="799"/>
                  </a:cubicBezTo>
                  <a:cubicBezTo>
                    <a:pt x="70" y="801"/>
                    <a:pt x="70" y="801"/>
                    <a:pt x="70" y="801"/>
                  </a:cubicBezTo>
                  <a:cubicBezTo>
                    <a:pt x="76" y="859"/>
                    <a:pt x="76" y="859"/>
                    <a:pt x="76" y="859"/>
                  </a:cubicBezTo>
                  <a:cubicBezTo>
                    <a:pt x="76" y="860"/>
                    <a:pt x="76" y="860"/>
                    <a:pt x="76" y="860"/>
                  </a:cubicBezTo>
                  <a:cubicBezTo>
                    <a:pt x="75" y="860"/>
                    <a:pt x="75" y="860"/>
                    <a:pt x="75" y="860"/>
                  </a:cubicBezTo>
                  <a:cubicBezTo>
                    <a:pt x="58" y="940"/>
                    <a:pt x="58" y="940"/>
                    <a:pt x="58" y="940"/>
                  </a:cubicBezTo>
                  <a:cubicBezTo>
                    <a:pt x="54" y="940"/>
                    <a:pt x="54" y="940"/>
                    <a:pt x="54" y="940"/>
                  </a:cubicBezTo>
                  <a:cubicBezTo>
                    <a:pt x="30" y="940"/>
                    <a:pt x="14" y="941"/>
                    <a:pt x="8" y="946"/>
                  </a:cubicBezTo>
                  <a:cubicBezTo>
                    <a:pt x="9" y="951"/>
                    <a:pt x="19" y="959"/>
                    <a:pt x="37" y="971"/>
                  </a:cubicBezTo>
                  <a:cubicBezTo>
                    <a:pt x="52" y="969"/>
                    <a:pt x="52" y="969"/>
                    <a:pt x="52" y="969"/>
                  </a:cubicBezTo>
                  <a:cubicBezTo>
                    <a:pt x="55" y="969"/>
                    <a:pt x="55" y="969"/>
                    <a:pt x="55" y="969"/>
                  </a:cubicBezTo>
                  <a:cubicBezTo>
                    <a:pt x="56" y="970"/>
                    <a:pt x="56" y="970"/>
                    <a:pt x="56" y="970"/>
                  </a:cubicBezTo>
                  <a:cubicBezTo>
                    <a:pt x="91" y="1004"/>
                    <a:pt x="91" y="1004"/>
                    <a:pt x="91" y="1004"/>
                  </a:cubicBezTo>
                  <a:cubicBezTo>
                    <a:pt x="105" y="1015"/>
                    <a:pt x="104" y="1035"/>
                    <a:pt x="86" y="1065"/>
                  </a:cubicBezTo>
                  <a:cubicBezTo>
                    <a:pt x="91" y="1098"/>
                    <a:pt x="91" y="1098"/>
                    <a:pt x="91" y="1098"/>
                  </a:cubicBezTo>
                  <a:cubicBezTo>
                    <a:pt x="105" y="1101"/>
                    <a:pt x="105" y="1101"/>
                    <a:pt x="105" y="1101"/>
                  </a:cubicBezTo>
                  <a:cubicBezTo>
                    <a:pt x="159" y="1101"/>
                    <a:pt x="159" y="1101"/>
                    <a:pt x="159" y="1101"/>
                  </a:cubicBezTo>
                  <a:cubicBezTo>
                    <a:pt x="131" y="1126"/>
                    <a:pt x="131" y="1126"/>
                    <a:pt x="131" y="1126"/>
                  </a:cubicBezTo>
                  <a:cubicBezTo>
                    <a:pt x="147" y="1134"/>
                    <a:pt x="147" y="1134"/>
                    <a:pt x="147" y="1134"/>
                  </a:cubicBezTo>
                  <a:cubicBezTo>
                    <a:pt x="147" y="1134"/>
                    <a:pt x="147" y="1134"/>
                    <a:pt x="147" y="1134"/>
                  </a:cubicBezTo>
                  <a:cubicBezTo>
                    <a:pt x="168" y="1146"/>
                    <a:pt x="168" y="1146"/>
                    <a:pt x="168" y="1146"/>
                  </a:cubicBezTo>
                  <a:cubicBezTo>
                    <a:pt x="225" y="1170"/>
                    <a:pt x="225" y="1170"/>
                    <a:pt x="225" y="1170"/>
                  </a:cubicBezTo>
                  <a:cubicBezTo>
                    <a:pt x="226" y="1171"/>
                    <a:pt x="226" y="1171"/>
                    <a:pt x="226" y="1171"/>
                  </a:cubicBezTo>
                  <a:cubicBezTo>
                    <a:pt x="228" y="1171"/>
                    <a:pt x="228" y="1171"/>
                    <a:pt x="228" y="1171"/>
                  </a:cubicBezTo>
                  <a:cubicBezTo>
                    <a:pt x="234" y="1258"/>
                    <a:pt x="234" y="1258"/>
                    <a:pt x="234" y="1258"/>
                  </a:cubicBezTo>
                  <a:cubicBezTo>
                    <a:pt x="235" y="1275"/>
                    <a:pt x="247" y="1287"/>
                    <a:pt x="273" y="1296"/>
                  </a:cubicBezTo>
                  <a:cubicBezTo>
                    <a:pt x="277" y="1294"/>
                    <a:pt x="277" y="1294"/>
                    <a:pt x="277" y="1294"/>
                  </a:cubicBezTo>
                  <a:cubicBezTo>
                    <a:pt x="278" y="1294"/>
                    <a:pt x="278" y="1294"/>
                    <a:pt x="278" y="1294"/>
                  </a:cubicBezTo>
                  <a:cubicBezTo>
                    <a:pt x="279" y="1294"/>
                    <a:pt x="279" y="1294"/>
                    <a:pt x="279" y="1294"/>
                  </a:cubicBezTo>
                  <a:cubicBezTo>
                    <a:pt x="338" y="1302"/>
                    <a:pt x="338" y="1302"/>
                    <a:pt x="338" y="1302"/>
                  </a:cubicBezTo>
                  <a:cubicBezTo>
                    <a:pt x="342" y="1302"/>
                    <a:pt x="342" y="1302"/>
                    <a:pt x="342" y="1302"/>
                  </a:cubicBezTo>
                  <a:cubicBezTo>
                    <a:pt x="342" y="1301"/>
                    <a:pt x="342" y="1301"/>
                    <a:pt x="342" y="1301"/>
                  </a:cubicBezTo>
                  <a:cubicBezTo>
                    <a:pt x="343" y="1299"/>
                    <a:pt x="343" y="1299"/>
                    <a:pt x="343" y="1299"/>
                  </a:cubicBezTo>
                  <a:cubicBezTo>
                    <a:pt x="350" y="1287"/>
                    <a:pt x="354" y="1279"/>
                    <a:pt x="354" y="1277"/>
                  </a:cubicBezTo>
                  <a:cubicBezTo>
                    <a:pt x="354" y="1275"/>
                    <a:pt x="354" y="1275"/>
                    <a:pt x="354" y="1275"/>
                  </a:cubicBezTo>
                  <a:cubicBezTo>
                    <a:pt x="353" y="1265"/>
                    <a:pt x="357" y="1257"/>
                    <a:pt x="366" y="1251"/>
                  </a:cubicBezTo>
                  <a:cubicBezTo>
                    <a:pt x="374" y="1244"/>
                    <a:pt x="379" y="1238"/>
                    <a:pt x="382" y="1230"/>
                  </a:cubicBezTo>
                  <a:cubicBezTo>
                    <a:pt x="383" y="1229"/>
                    <a:pt x="383" y="1229"/>
                    <a:pt x="383" y="1229"/>
                  </a:cubicBezTo>
                  <a:cubicBezTo>
                    <a:pt x="387" y="1221"/>
                    <a:pt x="397" y="1219"/>
                    <a:pt x="415" y="1224"/>
                  </a:cubicBezTo>
                  <a:cubicBezTo>
                    <a:pt x="416" y="1224"/>
                    <a:pt x="416" y="1224"/>
                    <a:pt x="416" y="1224"/>
                  </a:cubicBezTo>
                  <a:cubicBezTo>
                    <a:pt x="416" y="1224"/>
                    <a:pt x="416" y="1224"/>
                    <a:pt x="416" y="1224"/>
                  </a:cubicBezTo>
                  <a:cubicBezTo>
                    <a:pt x="436" y="1236"/>
                    <a:pt x="436" y="1236"/>
                    <a:pt x="436" y="1236"/>
                  </a:cubicBezTo>
                  <a:cubicBezTo>
                    <a:pt x="503" y="1248"/>
                    <a:pt x="503" y="1248"/>
                    <a:pt x="503" y="1248"/>
                  </a:cubicBezTo>
                  <a:cubicBezTo>
                    <a:pt x="544" y="1245"/>
                    <a:pt x="544" y="1245"/>
                    <a:pt x="544" y="1245"/>
                  </a:cubicBezTo>
                  <a:cubicBezTo>
                    <a:pt x="573" y="1233"/>
                    <a:pt x="573" y="1233"/>
                    <a:pt x="573" y="1233"/>
                  </a:cubicBezTo>
                  <a:cubicBezTo>
                    <a:pt x="579" y="1225"/>
                    <a:pt x="583" y="1222"/>
                    <a:pt x="586" y="1220"/>
                  </a:cubicBezTo>
                  <a:cubicBezTo>
                    <a:pt x="591" y="1219"/>
                    <a:pt x="599" y="1221"/>
                    <a:pt x="607" y="1228"/>
                  </a:cubicBezTo>
                  <a:cubicBezTo>
                    <a:pt x="611" y="1230"/>
                    <a:pt x="611" y="1230"/>
                    <a:pt x="611" y="1230"/>
                  </a:cubicBezTo>
                  <a:cubicBezTo>
                    <a:pt x="616" y="1234"/>
                    <a:pt x="619" y="1240"/>
                    <a:pt x="623" y="1252"/>
                  </a:cubicBezTo>
                  <a:cubicBezTo>
                    <a:pt x="644" y="1267"/>
                    <a:pt x="644" y="1267"/>
                    <a:pt x="644" y="1267"/>
                  </a:cubicBezTo>
                  <a:cubicBezTo>
                    <a:pt x="660" y="1267"/>
                    <a:pt x="660" y="1267"/>
                    <a:pt x="660" y="1267"/>
                  </a:cubicBezTo>
                  <a:cubicBezTo>
                    <a:pt x="661" y="1267"/>
                    <a:pt x="661" y="1267"/>
                    <a:pt x="661" y="1267"/>
                  </a:cubicBezTo>
                  <a:cubicBezTo>
                    <a:pt x="663" y="1267"/>
                    <a:pt x="663" y="1267"/>
                    <a:pt x="663" y="1267"/>
                  </a:cubicBezTo>
                  <a:cubicBezTo>
                    <a:pt x="664" y="1267"/>
                    <a:pt x="664" y="1267"/>
                    <a:pt x="664" y="1267"/>
                  </a:cubicBezTo>
                  <a:cubicBezTo>
                    <a:pt x="686" y="1277"/>
                    <a:pt x="686" y="1277"/>
                    <a:pt x="686" y="1277"/>
                  </a:cubicBezTo>
                  <a:cubicBezTo>
                    <a:pt x="728" y="1274"/>
                    <a:pt x="728" y="1274"/>
                    <a:pt x="728" y="1274"/>
                  </a:cubicBezTo>
                  <a:cubicBezTo>
                    <a:pt x="751" y="1266"/>
                    <a:pt x="751" y="1266"/>
                    <a:pt x="751" y="1266"/>
                  </a:cubicBezTo>
                  <a:cubicBezTo>
                    <a:pt x="811" y="1272"/>
                    <a:pt x="811" y="1272"/>
                    <a:pt x="811" y="1272"/>
                  </a:cubicBezTo>
                  <a:cubicBezTo>
                    <a:pt x="837" y="1264"/>
                    <a:pt x="837" y="1264"/>
                    <a:pt x="837" y="1264"/>
                  </a:cubicBezTo>
                  <a:cubicBezTo>
                    <a:pt x="868" y="1252"/>
                    <a:pt x="868" y="1252"/>
                    <a:pt x="868" y="1252"/>
                  </a:cubicBezTo>
                  <a:cubicBezTo>
                    <a:pt x="874" y="1247"/>
                    <a:pt x="882" y="1244"/>
                    <a:pt x="892" y="1241"/>
                  </a:cubicBezTo>
                  <a:cubicBezTo>
                    <a:pt x="950" y="1241"/>
                    <a:pt x="950" y="1241"/>
                    <a:pt x="950" y="1241"/>
                  </a:cubicBezTo>
                  <a:cubicBezTo>
                    <a:pt x="971" y="1234"/>
                    <a:pt x="971" y="1234"/>
                    <a:pt x="971" y="1234"/>
                  </a:cubicBezTo>
                  <a:cubicBezTo>
                    <a:pt x="980" y="1228"/>
                    <a:pt x="987" y="1225"/>
                    <a:pt x="993" y="1225"/>
                  </a:cubicBezTo>
                  <a:cubicBezTo>
                    <a:pt x="1027" y="1225"/>
                    <a:pt x="1027" y="1225"/>
                    <a:pt x="1027" y="1225"/>
                  </a:cubicBezTo>
                  <a:cubicBezTo>
                    <a:pt x="1043" y="1237"/>
                    <a:pt x="1043" y="1237"/>
                    <a:pt x="1043" y="1237"/>
                  </a:cubicBezTo>
                  <a:cubicBezTo>
                    <a:pt x="1088" y="1246"/>
                    <a:pt x="1088" y="1246"/>
                    <a:pt x="1088" y="1246"/>
                  </a:cubicBezTo>
                  <a:cubicBezTo>
                    <a:pt x="1095" y="1246"/>
                    <a:pt x="1101" y="1252"/>
                    <a:pt x="1112" y="1261"/>
                  </a:cubicBezTo>
                  <a:cubicBezTo>
                    <a:pt x="1131" y="1274"/>
                    <a:pt x="1131" y="1274"/>
                    <a:pt x="1131" y="1274"/>
                  </a:cubicBezTo>
                  <a:cubicBezTo>
                    <a:pt x="1133" y="1276"/>
                    <a:pt x="1133" y="1276"/>
                    <a:pt x="1133" y="1276"/>
                  </a:cubicBezTo>
                  <a:cubicBezTo>
                    <a:pt x="1176" y="1277"/>
                    <a:pt x="1176" y="1277"/>
                    <a:pt x="1176" y="1277"/>
                  </a:cubicBezTo>
                  <a:cubicBezTo>
                    <a:pt x="1176" y="1277"/>
                    <a:pt x="1176" y="1277"/>
                    <a:pt x="1176" y="1277"/>
                  </a:cubicBezTo>
                  <a:cubicBezTo>
                    <a:pt x="1177" y="1277"/>
                    <a:pt x="1177" y="1277"/>
                    <a:pt x="1177" y="1277"/>
                  </a:cubicBezTo>
                  <a:cubicBezTo>
                    <a:pt x="1197" y="1287"/>
                    <a:pt x="1197" y="1287"/>
                    <a:pt x="1197" y="1287"/>
                  </a:cubicBezTo>
                  <a:cubicBezTo>
                    <a:pt x="1224" y="1293"/>
                    <a:pt x="1224" y="1293"/>
                    <a:pt x="1224" y="1293"/>
                  </a:cubicBezTo>
                  <a:cubicBezTo>
                    <a:pt x="1225" y="1293"/>
                    <a:pt x="1225" y="1293"/>
                    <a:pt x="1225" y="1293"/>
                  </a:cubicBezTo>
                  <a:cubicBezTo>
                    <a:pt x="1247" y="1296"/>
                    <a:pt x="1247" y="1296"/>
                    <a:pt x="1247" y="1296"/>
                  </a:cubicBezTo>
                  <a:cubicBezTo>
                    <a:pt x="1253" y="1283"/>
                    <a:pt x="1253" y="1283"/>
                    <a:pt x="1253" y="1283"/>
                  </a:cubicBezTo>
                  <a:cubicBezTo>
                    <a:pt x="1244" y="1262"/>
                    <a:pt x="1244" y="1262"/>
                    <a:pt x="1244" y="1262"/>
                  </a:cubicBezTo>
                  <a:cubicBezTo>
                    <a:pt x="1239" y="1241"/>
                    <a:pt x="1239" y="1241"/>
                    <a:pt x="1239" y="1241"/>
                  </a:cubicBezTo>
                  <a:cubicBezTo>
                    <a:pt x="1239" y="1240"/>
                    <a:pt x="1239" y="1240"/>
                    <a:pt x="1239" y="1240"/>
                  </a:cubicBezTo>
                  <a:cubicBezTo>
                    <a:pt x="1238" y="1240"/>
                    <a:pt x="1238" y="1240"/>
                    <a:pt x="1238" y="1240"/>
                  </a:cubicBezTo>
                  <a:cubicBezTo>
                    <a:pt x="1242" y="1237"/>
                    <a:pt x="1242" y="1237"/>
                    <a:pt x="1242" y="1237"/>
                  </a:cubicBezTo>
                  <a:cubicBezTo>
                    <a:pt x="1256" y="1217"/>
                    <a:pt x="1256" y="1217"/>
                    <a:pt x="1256" y="1217"/>
                  </a:cubicBezTo>
                  <a:cubicBezTo>
                    <a:pt x="1256" y="1216"/>
                    <a:pt x="1256" y="1216"/>
                    <a:pt x="1256" y="1216"/>
                  </a:cubicBezTo>
                  <a:cubicBezTo>
                    <a:pt x="1256" y="1216"/>
                    <a:pt x="1256" y="1216"/>
                    <a:pt x="1256" y="1216"/>
                  </a:cubicBezTo>
                  <a:cubicBezTo>
                    <a:pt x="1257" y="1216"/>
                    <a:pt x="1257" y="1216"/>
                    <a:pt x="1257" y="1216"/>
                  </a:cubicBezTo>
                  <a:cubicBezTo>
                    <a:pt x="1257" y="1215"/>
                    <a:pt x="1257" y="1215"/>
                    <a:pt x="1257" y="1215"/>
                  </a:cubicBezTo>
                  <a:cubicBezTo>
                    <a:pt x="1272" y="1204"/>
                    <a:pt x="1272" y="1204"/>
                    <a:pt x="1272" y="1204"/>
                  </a:cubicBezTo>
                  <a:cubicBezTo>
                    <a:pt x="1272" y="1204"/>
                    <a:pt x="1272" y="1204"/>
                    <a:pt x="1272" y="1204"/>
                  </a:cubicBezTo>
                  <a:cubicBezTo>
                    <a:pt x="1269" y="1198"/>
                    <a:pt x="1269" y="1198"/>
                    <a:pt x="1269" y="1198"/>
                  </a:cubicBezTo>
                  <a:cubicBezTo>
                    <a:pt x="1263" y="1177"/>
                    <a:pt x="1263" y="1177"/>
                    <a:pt x="1263" y="1177"/>
                  </a:cubicBezTo>
                  <a:cubicBezTo>
                    <a:pt x="1263" y="1174"/>
                    <a:pt x="1259" y="1171"/>
                    <a:pt x="1253" y="1167"/>
                  </a:cubicBezTo>
                  <a:cubicBezTo>
                    <a:pt x="1253" y="1167"/>
                    <a:pt x="1253" y="1167"/>
                    <a:pt x="1253" y="1167"/>
                  </a:cubicBezTo>
                  <a:cubicBezTo>
                    <a:pt x="1237" y="1150"/>
                    <a:pt x="1237" y="1150"/>
                    <a:pt x="1237" y="1150"/>
                  </a:cubicBezTo>
                  <a:cubicBezTo>
                    <a:pt x="1217" y="1133"/>
                    <a:pt x="1217" y="1133"/>
                    <a:pt x="1217" y="1133"/>
                  </a:cubicBezTo>
                  <a:cubicBezTo>
                    <a:pt x="1216" y="1131"/>
                    <a:pt x="1216" y="1131"/>
                    <a:pt x="1216" y="1131"/>
                  </a:cubicBezTo>
                  <a:cubicBezTo>
                    <a:pt x="1214" y="1130"/>
                    <a:pt x="1214" y="1130"/>
                    <a:pt x="1214" y="1130"/>
                  </a:cubicBezTo>
                  <a:cubicBezTo>
                    <a:pt x="1215" y="1129"/>
                    <a:pt x="1215" y="1129"/>
                    <a:pt x="1215" y="1129"/>
                  </a:cubicBezTo>
                  <a:cubicBezTo>
                    <a:pt x="1215" y="1127"/>
                    <a:pt x="1215" y="1127"/>
                    <a:pt x="1215" y="1127"/>
                  </a:cubicBezTo>
                  <a:cubicBezTo>
                    <a:pt x="1218" y="1107"/>
                    <a:pt x="1218" y="1107"/>
                    <a:pt x="1218" y="1107"/>
                  </a:cubicBezTo>
                  <a:cubicBezTo>
                    <a:pt x="1218" y="1092"/>
                    <a:pt x="1218" y="1092"/>
                    <a:pt x="1218" y="1092"/>
                  </a:cubicBezTo>
                  <a:cubicBezTo>
                    <a:pt x="1209" y="1067"/>
                    <a:pt x="1209" y="1067"/>
                    <a:pt x="1209" y="1067"/>
                  </a:cubicBezTo>
                  <a:cubicBezTo>
                    <a:pt x="1233" y="1062"/>
                    <a:pt x="1233" y="1062"/>
                    <a:pt x="1233" y="1062"/>
                  </a:cubicBezTo>
                  <a:cubicBezTo>
                    <a:pt x="1245" y="1050"/>
                    <a:pt x="1245" y="1050"/>
                    <a:pt x="1245" y="1050"/>
                  </a:cubicBezTo>
                  <a:cubicBezTo>
                    <a:pt x="1274" y="1050"/>
                    <a:pt x="1274" y="1050"/>
                    <a:pt x="1274" y="1050"/>
                  </a:cubicBezTo>
                  <a:cubicBezTo>
                    <a:pt x="1304" y="1046"/>
                    <a:pt x="1304" y="1046"/>
                    <a:pt x="1304" y="1046"/>
                  </a:cubicBezTo>
                  <a:cubicBezTo>
                    <a:pt x="1305" y="1046"/>
                    <a:pt x="1305" y="1046"/>
                    <a:pt x="1305" y="1046"/>
                  </a:cubicBezTo>
                  <a:cubicBezTo>
                    <a:pt x="1325" y="1048"/>
                    <a:pt x="1325" y="1048"/>
                    <a:pt x="1325" y="1048"/>
                  </a:cubicBezTo>
                  <a:cubicBezTo>
                    <a:pt x="1348" y="1039"/>
                    <a:pt x="1348" y="1039"/>
                    <a:pt x="1348" y="1039"/>
                  </a:cubicBezTo>
                  <a:cubicBezTo>
                    <a:pt x="1374" y="1036"/>
                    <a:pt x="1374" y="1036"/>
                    <a:pt x="1374" y="1036"/>
                  </a:cubicBezTo>
                  <a:cubicBezTo>
                    <a:pt x="1391" y="1029"/>
                    <a:pt x="1391" y="1029"/>
                    <a:pt x="1391" y="1029"/>
                  </a:cubicBezTo>
                  <a:cubicBezTo>
                    <a:pt x="1392" y="1029"/>
                    <a:pt x="1392" y="1029"/>
                    <a:pt x="1392" y="1029"/>
                  </a:cubicBezTo>
                  <a:cubicBezTo>
                    <a:pt x="1438" y="1020"/>
                    <a:pt x="1438" y="1020"/>
                    <a:pt x="1438" y="1020"/>
                  </a:cubicBezTo>
                  <a:cubicBezTo>
                    <a:pt x="1445" y="1013"/>
                    <a:pt x="1445" y="1013"/>
                    <a:pt x="1445" y="1013"/>
                  </a:cubicBezTo>
                  <a:cubicBezTo>
                    <a:pt x="1443" y="1005"/>
                    <a:pt x="1443" y="1005"/>
                    <a:pt x="1443" y="1005"/>
                  </a:cubicBezTo>
                  <a:cubicBezTo>
                    <a:pt x="1435" y="990"/>
                    <a:pt x="1435" y="990"/>
                    <a:pt x="1435" y="990"/>
                  </a:cubicBezTo>
                  <a:cubicBezTo>
                    <a:pt x="1435" y="989"/>
                    <a:pt x="1435" y="989"/>
                    <a:pt x="1435" y="989"/>
                  </a:cubicBezTo>
                  <a:cubicBezTo>
                    <a:pt x="1434" y="988"/>
                    <a:pt x="1434" y="988"/>
                    <a:pt x="1434" y="988"/>
                  </a:cubicBezTo>
                  <a:cubicBezTo>
                    <a:pt x="1434" y="987"/>
                    <a:pt x="1434" y="987"/>
                    <a:pt x="1434" y="987"/>
                  </a:cubicBezTo>
                  <a:cubicBezTo>
                    <a:pt x="1436" y="971"/>
                    <a:pt x="1436" y="971"/>
                    <a:pt x="1436" y="971"/>
                  </a:cubicBezTo>
                  <a:cubicBezTo>
                    <a:pt x="1437" y="970"/>
                    <a:pt x="1437" y="970"/>
                    <a:pt x="1437" y="970"/>
                  </a:cubicBezTo>
                  <a:cubicBezTo>
                    <a:pt x="1437" y="948"/>
                    <a:pt x="1437" y="948"/>
                    <a:pt x="1437" y="948"/>
                  </a:cubicBezTo>
                  <a:cubicBezTo>
                    <a:pt x="1433" y="929"/>
                    <a:pt x="1433" y="929"/>
                    <a:pt x="1433" y="929"/>
                  </a:cubicBezTo>
                  <a:cubicBezTo>
                    <a:pt x="1433" y="929"/>
                    <a:pt x="1433" y="929"/>
                    <a:pt x="1433" y="929"/>
                  </a:cubicBezTo>
                  <a:cubicBezTo>
                    <a:pt x="1433" y="928"/>
                    <a:pt x="1433" y="928"/>
                    <a:pt x="1433" y="928"/>
                  </a:cubicBezTo>
                  <a:cubicBezTo>
                    <a:pt x="1443" y="906"/>
                    <a:pt x="1443" y="906"/>
                    <a:pt x="1443" y="906"/>
                  </a:cubicBezTo>
                  <a:cubicBezTo>
                    <a:pt x="1447" y="897"/>
                    <a:pt x="1453" y="892"/>
                    <a:pt x="1459" y="892"/>
                  </a:cubicBezTo>
                  <a:cubicBezTo>
                    <a:pt x="1486" y="894"/>
                    <a:pt x="1486" y="894"/>
                    <a:pt x="1486" y="894"/>
                  </a:cubicBezTo>
                  <a:cubicBezTo>
                    <a:pt x="1491" y="894"/>
                    <a:pt x="1496" y="892"/>
                    <a:pt x="1501" y="887"/>
                  </a:cubicBezTo>
                  <a:cubicBezTo>
                    <a:pt x="1542" y="832"/>
                    <a:pt x="1542" y="832"/>
                    <a:pt x="1542" y="832"/>
                  </a:cubicBezTo>
                  <a:cubicBezTo>
                    <a:pt x="1542" y="831"/>
                    <a:pt x="1542" y="831"/>
                    <a:pt x="1542" y="831"/>
                  </a:cubicBezTo>
                  <a:cubicBezTo>
                    <a:pt x="1543" y="829"/>
                    <a:pt x="1543" y="829"/>
                    <a:pt x="1543" y="829"/>
                  </a:cubicBezTo>
                  <a:cubicBezTo>
                    <a:pt x="1566" y="811"/>
                    <a:pt x="1566" y="811"/>
                    <a:pt x="1566" y="811"/>
                  </a:cubicBezTo>
                  <a:cubicBezTo>
                    <a:pt x="1568" y="809"/>
                    <a:pt x="1568" y="809"/>
                    <a:pt x="1568" y="809"/>
                  </a:cubicBezTo>
                  <a:cubicBezTo>
                    <a:pt x="1576" y="807"/>
                    <a:pt x="1581" y="804"/>
                    <a:pt x="1585" y="802"/>
                  </a:cubicBezTo>
                  <a:cubicBezTo>
                    <a:pt x="1590" y="797"/>
                    <a:pt x="1590" y="797"/>
                    <a:pt x="1590" y="797"/>
                  </a:cubicBezTo>
                  <a:cubicBezTo>
                    <a:pt x="1597" y="787"/>
                    <a:pt x="1604" y="783"/>
                    <a:pt x="1608" y="783"/>
                  </a:cubicBezTo>
                  <a:cubicBezTo>
                    <a:pt x="1644" y="790"/>
                    <a:pt x="1644" y="790"/>
                    <a:pt x="1644" y="790"/>
                  </a:cubicBezTo>
                  <a:cubicBezTo>
                    <a:pt x="1674" y="776"/>
                    <a:pt x="1674" y="776"/>
                    <a:pt x="1674" y="776"/>
                  </a:cubicBezTo>
                  <a:cubicBezTo>
                    <a:pt x="1674" y="776"/>
                    <a:pt x="1674" y="776"/>
                    <a:pt x="1674" y="776"/>
                  </a:cubicBezTo>
                  <a:cubicBezTo>
                    <a:pt x="1675" y="776"/>
                    <a:pt x="1675" y="776"/>
                    <a:pt x="1675" y="776"/>
                  </a:cubicBezTo>
                  <a:cubicBezTo>
                    <a:pt x="1675" y="776"/>
                    <a:pt x="1675" y="776"/>
                    <a:pt x="1675" y="776"/>
                  </a:cubicBezTo>
                  <a:cubicBezTo>
                    <a:pt x="1676" y="776"/>
                    <a:pt x="1676" y="776"/>
                    <a:pt x="1676" y="776"/>
                  </a:cubicBezTo>
                  <a:cubicBezTo>
                    <a:pt x="1694" y="774"/>
                    <a:pt x="1694" y="774"/>
                    <a:pt x="1694" y="774"/>
                  </a:cubicBezTo>
                  <a:cubicBezTo>
                    <a:pt x="1709" y="767"/>
                    <a:pt x="1709" y="767"/>
                    <a:pt x="1709" y="767"/>
                  </a:cubicBezTo>
                  <a:cubicBezTo>
                    <a:pt x="1709" y="743"/>
                    <a:pt x="1709" y="743"/>
                    <a:pt x="1709" y="743"/>
                  </a:cubicBezTo>
                  <a:cubicBezTo>
                    <a:pt x="1713" y="712"/>
                    <a:pt x="1713" y="712"/>
                    <a:pt x="1713" y="712"/>
                  </a:cubicBezTo>
                  <a:cubicBezTo>
                    <a:pt x="1713" y="711"/>
                    <a:pt x="1713" y="711"/>
                    <a:pt x="1713" y="711"/>
                  </a:cubicBezTo>
                  <a:cubicBezTo>
                    <a:pt x="1713" y="711"/>
                    <a:pt x="1713" y="711"/>
                    <a:pt x="1713" y="711"/>
                  </a:cubicBezTo>
                  <a:cubicBezTo>
                    <a:pt x="1713" y="710"/>
                    <a:pt x="1713" y="710"/>
                    <a:pt x="1713" y="710"/>
                  </a:cubicBezTo>
                  <a:cubicBezTo>
                    <a:pt x="1719" y="702"/>
                    <a:pt x="1719" y="702"/>
                    <a:pt x="1719" y="702"/>
                  </a:cubicBezTo>
                  <a:lnTo>
                    <a:pt x="1719" y="701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16" name="Freeform 9"/>
            <p:cNvSpPr/>
            <p:nvPr/>
          </p:nvSpPr>
          <p:spPr bwMode="auto">
            <a:xfrm>
              <a:off x="2322373" y="3410920"/>
              <a:ext cx="1240718" cy="884092"/>
            </a:xfrm>
            <a:custGeom>
              <a:avLst/>
              <a:gdLst>
                <a:gd name="T0" fmla="*/ 2147483646 w 1071"/>
                <a:gd name="T1" fmla="*/ 2147483646 h 769"/>
                <a:gd name="T2" fmla="*/ 2147483646 w 1071"/>
                <a:gd name="T3" fmla="*/ 2147483646 h 769"/>
                <a:gd name="T4" fmla="*/ 2147483646 w 1071"/>
                <a:gd name="T5" fmla="*/ 2147483646 h 769"/>
                <a:gd name="T6" fmla="*/ 2147483646 w 1071"/>
                <a:gd name="T7" fmla="*/ 2147483646 h 769"/>
                <a:gd name="T8" fmla="*/ 2147483646 w 1071"/>
                <a:gd name="T9" fmla="*/ 2147483646 h 769"/>
                <a:gd name="T10" fmla="*/ 2147483646 w 1071"/>
                <a:gd name="T11" fmla="*/ 2147483646 h 769"/>
                <a:gd name="T12" fmla="*/ 2147483646 w 1071"/>
                <a:gd name="T13" fmla="*/ 2147483646 h 769"/>
                <a:gd name="T14" fmla="*/ 2147483646 w 1071"/>
                <a:gd name="T15" fmla="*/ 2147483646 h 769"/>
                <a:gd name="T16" fmla="*/ 2147483646 w 1071"/>
                <a:gd name="T17" fmla="*/ 2147483646 h 769"/>
                <a:gd name="T18" fmla="*/ 2147483646 w 1071"/>
                <a:gd name="T19" fmla="*/ 2147483646 h 769"/>
                <a:gd name="T20" fmla="*/ 2147483646 w 1071"/>
                <a:gd name="T21" fmla="*/ 2147483646 h 769"/>
                <a:gd name="T22" fmla="*/ 2147483646 w 1071"/>
                <a:gd name="T23" fmla="*/ 2147483646 h 769"/>
                <a:gd name="T24" fmla="*/ 2147483646 w 1071"/>
                <a:gd name="T25" fmla="*/ 2147483646 h 769"/>
                <a:gd name="T26" fmla="*/ 2147483646 w 1071"/>
                <a:gd name="T27" fmla="*/ 2147483646 h 769"/>
                <a:gd name="T28" fmla="*/ 2147483646 w 1071"/>
                <a:gd name="T29" fmla="*/ 2147483646 h 769"/>
                <a:gd name="T30" fmla="*/ 2147483646 w 1071"/>
                <a:gd name="T31" fmla="*/ 2147483646 h 769"/>
                <a:gd name="T32" fmla="*/ 2147483646 w 1071"/>
                <a:gd name="T33" fmla="*/ 2147483646 h 769"/>
                <a:gd name="T34" fmla="*/ 2147483646 w 1071"/>
                <a:gd name="T35" fmla="*/ 2147483646 h 769"/>
                <a:gd name="T36" fmla="*/ 2147483646 w 1071"/>
                <a:gd name="T37" fmla="*/ 2147483646 h 769"/>
                <a:gd name="T38" fmla="*/ 2147483646 w 1071"/>
                <a:gd name="T39" fmla="*/ 2147483646 h 769"/>
                <a:gd name="T40" fmla="*/ 2147483646 w 1071"/>
                <a:gd name="T41" fmla="*/ 2147483646 h 769"/>
                <a:gd name="T42" fmla="*/ 2147483646 w 1071"/>
                <a:gd name="T43" fmla="*/ 2147483646 h 769"/>
                <a:gd name="T44" fmla="*/ 2147483646 w 1071"/>
                <a:gd name="T45" fmla="*/ 2147483646 h 769"/>
                <a:gd name="T46" fmla="*/ 2147483646 w 1071"/>
                <a:gd name="T47" fmla="*/ 2147483646 h 769"/>
                <a:gd name="T48" fmla="*/ 2147483646 w 1071"/>
                <a:gd name="T49" fmla="*/ 2147483646 h 769"/>
                <a:gd name="T50" fmla="*/ 2147483646 w 1071"/>
                <a:gd name="T51" fmla="*/ 2147483646 h 769"/>
                <a:gd name="T52" fmla="*/ 2147483646 w 1071"/>
                <a:gd name="T53" fmla="*/ 2147483646 h 769"/>
                <a:gd name="T54" fmla="*/ 2147483646 w 1071"/>
                <a:gd name="T55" fmla="*/ 2147483646 h 769"/>
                <a:gd name="T56" fmla="*/ 2147483646 w 1071"/>
                <a:gd name="T57" fmla="*/ 2147483646 h 769"/>
                <a:gd name="T58" fmla="*/ 2147483646 w 1071"/>
                <a:gd name="T59" fmla="*/ 2147483646 h 769"/>
                <a:gd name="T60" fmla="*/ 2147483646 w 1071"/>
                <a:gd name="T61" fmla="*/ 2147483646 h 769"/>
                <a:gd name="T62" fmla="*/ 2147483646 w 1071"/>
                <a:gd name="T63" fmla="*/ 2147483646 h 769"/>
                <a:gd name="T64" fmla="*/ 2147483646 w 1071"/>
                <a:gd name="T65" fmla="*/ 2147483646 h 769"/>
                <a:gd name="T66" fmla="*/ 2147483646 w 1071"/>
                <a:gd name="T67" fmla="*/ 2147483646 h 769"/>
                <a:gd name="T68" fmla="*/ 2147483646 w 1071"/>
                <a:gd name="T69" fmla="*/ 2147483646 h 769"/>
                <a:gd name="T70" fmla="*/ 2147483646 w 1071"/>
                <a:gd name="T71" fmla="*/ 2147483646 h 769"/>
                <a:gd name="T72" fmla="*/ 2147483646 w 1071"/>
                <a:gd name="T73" fmla="*/ 2147483646 h 769"/>
                <a:gd name="T74" fmla="*/ 2147483646 w 1071"/>
                <a:gd name="T75" fmla="*/ 2147483646 h 769"/>
                <a:gd name="T76" fmla="*/ 2147483646 w 1071"/>
                <a:gd name="T77" fmla="*/ 2147483646 h 769"/>
                <a:gd name="T78" fmla="*/ 2147483646 w 1071"/>
                <a:gd name="T79" fmla="*/ 2147483646 h 769"/>
                <a:gd name="T80" fmla="*/ 2147483646 w 1071"/>
                <a:gd name="T81" fmla="*/ 2147483646 h 769"/>
                <a:gd name="T82" fmla="*/ 2147483646 w 1071"/>
                <a:gd name="T83" fmla="*/ 2147483646 h 769"/>
                <a:gd name="T84" fmla="*/ 2147483646 w 1071"/>
                <a:gd name="T85" fmla="*/ 2147483646 h 769"/>
                <a:gd name="T86" fmla="*/ 2147483646 w 1071"/>
                <a:gd name="T87" fmla="*/ 2147483646 h 769"/>
                <a:gd name="T88" fmla="*/ 2147483646 w 1071"/>
                <a:gd name="T89" fmla="*/ 2147483646 h 769"/>
                <a:gd name="T90" fmla="*/ 2147483646 w 1071"/>
                <a:gd name="T91" fmla="*/ 2147483646 h 769"/>
                <a:gd name="T92" fmla="*/ 2147483646 w 1071"/>
                <a:gd name="T93" fmla="*/ 2147483646 h 769"/>
                <a:gd name="T94" fmla="*/ 2147483646 w 1071"/>
                <a:gd name="T95" fmla="*/ 2147483646 h 769"/>
                <a:gd name="T96" fmla="*/ 2147483646 w 1071"/>
                <a:gd name="T97" fmla="*/ 2147483646 h 769"/>
                <a:gd name="T98" fmla="*/ 2147483646 w 1071"/>
                <a:gd name="T99" fmla="*/ 2147483646 h 769"/>
                <a:gd name="T100" fmla="*/ 2147483646 w 1071"/>
                <a:gd name="T101" fmla="*/ 2147483646 h 769"/>
                <a:gd name="T102" fmla="*/ 2147483646 w 1071"/>
                <a:gd name="T103" fmla="*/ 2147483646 h 769"/>
                <a:gd name="T104" fmla="*/ 2147483646 w 1071"/>
                <a:gd name="T105" fmla="*/ 2147483646 h 769"/>
                <a:gd name="T106" fmla="*/ 2147483646 w 1071"/>
                <a:gd name="T107" fmla="*/ 2147483646 h 76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71"/>
                <a:gd name="T163" fmla="*/ 0 h 769"/>
                <a:gd name="T164" fmla="*/ 1071 w 1071"/>
                <a:gd name="T165" fmla="*/ 769 h 769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71" h="769">
                  <a:moveTo>
                    <a:pt x="639" y="40"/>
                  </a:moveTo>
                  <a:cubicBezTo>
                    <a:pt x="630" y="47"/>
                    <a:pt x="630" y="47"/>
                    <a:pt x="630" y="47"/>
                  </a:cubicBezTo>
                  <a:cubicBezTo>
                    <a:pt x="630" y="51"/>
                    <a:pt x="632" y="61"/>
                    <a:pt x="635" y="74"/>
                  </a:cubicBezTo>
                  <a:cubicBezTo>
                    <a:pt x="635" y="76"/>
                    <a:pt x="635" y="76"/>
                    <a:pt x="635" y="76"/>
                  </a:cubicBezTo>
                  <a:cubicBezTo>
                    <a:pt x="636" y="77"/>
                    <a:pt x="636" y="77"/>
                    <a:pt x="636" y="77"/>
                  </a:cubicBezTo>
                  <a:cubicBezTo>
                    <a:pt x="635" y="77"/>
                    <a:pt x="635" y="77"/>
                    <a:pt x="635" y="77"/>
                  </a:cubicBezTo>
                  <a:cubicBezTo>
                    <a:pt x="624" y="103"/>
                    <a:pt x="624" y="103"/>
                    <a:pt x="624" y="103"/>
                  </a:cubicBezTo>
                  <a:cubicBezTo>
                    <a:pt x="608" y="109"/>
                    <a:pt x="608" y="109"/>
                    <a:pt x="608" y="109"/>
                  </a:cubicBezTo>
                  <a:cubicBezTo>
                    <a:pt x="605" y="110"/>
                    <a:pt x="605" y="110"/>
                    <a:pt x="605" y="110"/>
                  </a:cubicBezTo>
                  <a:cubicBezTo>
                    <a:pt x="604" y="110"/>
                    <a:pt x="604" y="110"/>
                    <a:pt x="604" y="110"/>
                  </a:cubicBezTo>
                  <a:cubicBezTo>
                    <a:pt x="576" y="98"/>
                    <a:pt x="576" y="98"/>
                    <a:pt x="576" y="98"/>
                  </a:cubicBezTo>
                  <a:cubicBezTo>
                    <a:pt x="575" y="98"/>
                    <a:pt x="575" y="98"/>
                    <a:pt x="575" y="98"/>
                  </a:cubicBezTo>
                  <a:cubicBezTo>
                    <a:pt x="575" y="97"/>
                    <a:pt x="575" y="97"/>
                    <a:pt x="575" y="97"/>
                  </a:cubicBezTo>
                  <a:cubicBezTo>
                    <a:pt x="523" y="49"/>
                    <a:pt x="523" y="49"/>
                    <a:pt x="523" y="49"/>
                  </a:cubicBezTo>
                  <a:cubicBezTo>
                    <a:pt x="503" y="38"/>
                    <a:pt x="503" y="38"/>
                    <a:pt x="503" y="38"/>
                  </a:cubicBezTo>
                  <a:cubicBezTo>
                    <a:pt x="472" y="26"/>
                    <a:pt x="472" y="26"/>
                    <a:pt x="472" y="26"/>
                  </a:cubicBezTo>
                  <a:cubicBezTo>
                    <a:pt x="472" y="25"/>
                    <a:pt x="472" y="25"/>
                    <a:pt x="472" y="25"/>
                  </a:cubicBezTo>
                  <a:cubicBezTo>
                    <a:pt x="472" y="25"/>
                    <a:pt x="472" y="25"/>
                    <a:pt x="472" y="25"/>
                  </a:cubicBezTo>
                  <a:cubicBezTo>
                    <a:pt x="471" y="25"/>
                    <a:pt x="471" y="25"/>
                    <a:pt x="471" y="25"/>
                  </a:cubicBezTo>
                  <a:cubicBezTo>
                    <a:pt x="471" y="25"/>
                    <a:pt x="471" y="25"/>
                    <a:pt x="471" y="25"/>
                  </a:cubicBezTo>
                  <a:cubicBezTo>
                    <a:pt x="456" y="14"/>
                    <a:pt x="456" y="14"/>
                    <a:pt x="456" y="14"/>
                  </a:cubicBezTo>
                  <a:cubicBezTo>
                    <a:pt x="429" y="6"/>
                    <a:pt x="429" y="6"/>
                    <a:pt x="429" y="6"/>
                  </a:cubicBezTo>
                  <a:cubicBezTo>
                    <a:pt x="415" y="7"/>
                    <a:pt x="415" y="7"/>
                    <a:pt x="415" y="7"/>
                  </a:cubicBezTo>
                  <a:cubicBezTo>
                    <a:pt x="414" y="7"/>
                    <a:pt x="414" y="7"/>
                    <a:pt x="414" y="7"/>
                  </a:cubicBezTo>
                  <a:cubicBezTo>
                    <a:pt x="380" y="5"/>
                    <a:pt x="380" y="5"/>
                    <a:pt x="380" y="5"/>
                  </a:cubicBezTo>
                  <a:cubicBezTo>
                    <a:pt x="379" y="5"/>
                    <a:pt x="379" y="5"/>
                    <a:pt x="379" y="5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28" y="8"/>
                    <a:pt x="328" y="8"/>
                    <a:pt x="328" y="8"/>
                  </a:cubicBezTo>
                  <a:cubicBezTo>
                    <a:pt x="322" y="11"/>
                    <a:pt x="313" y="12"/>
                    <a:pt x="303" y="14"/>
                  </a:cubicBezTo>
                  <a:cubicBezTo>
                    <a:pt x="281" y="19"/>
                    <a:pt x="281" y="19"/>
                    <a:pt x="281" y="19"/>
                  </a:cubicBezTo>
                  <a:cubicBezTo>
                    <a:pt x="262" y="25"/>
                    <a:pt x="262" y="25"/>
                    <a:pt x="262" y="25"/>
                  </a:cubicBezTo>
                  <a:cubicBezTo>
                    <a:pt x="261" y="26"/>
                    <a:pt x="261" y="26"/>
                    <a:pt x="261" y="26"/>
                  </a:cubicBezTo>
                  <a:cubicBezTo>
                    <a:pt x="261" y="27"/>
                    <a:pt x="261" y="27"/>
                    <a:pt x="261" y="27"/>
                  </a:cubicBezTo>
                  <a:cubicBezTo>
                    <a:pt x="261" y="26"/>
                    <a:pt x="261" y="26"/>
                    <a:pt x="261" y="26"/>
                  </a:cubicBezTo>
                  <a:cubicBezTo>
                    <a:pt x="237" y="28"/>
                    <a:pt x="237" y="28"/>
                    <a:pt x="237" y="28"/>
                  </a:cubicBezTo>
                  <a:cubicBezTo>
                    <a:pt x="213" y="38"/>
                    <a:pt x="213" y="38"/>
                    <a:pt x="213" y="38"/>
                  </a:cubicBezTo>
                  <a:cubicBezTo>
                    <a:pt x="213" y="38"/>
                    <a:pt x="213" y="38"/>
                    <a:pt x="213" y="38"/>
                  </a:cubicBezTo>
                  <a:cubicBezTo>
                    <a:pt x="210" y="38"/>
                    <a:pt x="210" y="38"/>
                    <a:pt x="210" y="38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59" y="40"/>
                    <a:pt x="159" y="40"/>
                    <a:pt x="159" y="40"/>
                  </a:cubicBezTo>
                  <a:cubicBezTo>
                    <a:pt x="134" y="40"/>
                    <a:pt x="134" y="40"/>
                    <a:pt x="134" y="40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5" y="66"/>
                    <a:pt x="115" y="66"/>
                    <a:pt x="115" y="66"/>
                  </a:cubicBezTo>
                  <a:cubicBezTo>
                    <a:pt x="115" y="86"/>
                    <a:pt x="115" y="86"/>
                    <a:pt x="115" y="86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30" y="119"/>
                    <a:pt x="130" y="119"/>
                    <a:pt x="130" y="119"/>
                  </a:cubicBezTo>
                  <a:cubicBezTo>
                    <a:pt x="131" y="119"/>
                    <a:pt x="131" y="119"/>
                    <a:pt x="131" y="119"/>
                  </a:cubicBezTo>
                  <a:cubicBezTo>
                    <a:pt x="131" y="119"/>
                    <a:pt x="131" y="119"/>
                    <a:pt x="131" y="119"/>
                  </a:cubicBezTo>
                  <a:cubicBezTo>
                    <a:pt x="131" y="119"/>
                    <a:pt x="131" y="119"/>
                    <a:pt x="131" y="119"/>
                  </a:cubicBezTo>
                  <a:cubicBezTo>
                    <a:pt x="146" y="136"/>
                    <a:pt x="146" y="136"/>
                    <a:pt x="146" y="136"/>
                  </a:cubicBezTo>
                  <a:cubicBezTo>
                    <a:pt x="155" y="143"/>
                    <a:pt x="159" y="148"/>
                    <a:pt x="159" y="155"/>
                  </a:cubicBezTo>
                  <a:cubicBezTo>
                    <a:pt x="164" y="171"/>
                    <a:pt x="164" y="171"/>
                    <a:pt x="164" y="171"/>
                  </a:cubicBezTo>
                  <a:cubicBezTo>
                    <a:pt x="172" y="186"/>
                    <a:pt x="172" y="186"/>
                    <a:pt x="172" y="186"/>
                  </a:cubicBezTo>
                  <a:cubicBezTo>
                    <a:pt x="171" y="186"/>
                    <a:pt x="171" y="187"/>
                    <a:pt x="170" y="187"/>
                  </a:cubicBezTo>
                  <a:cubicBezTo>
                    <a:pt x="150" y="202"/>
                    <a:pt x="150" y="202"/>
                    <a:pt x="150" y="202"/>
                  </a:cubicBezTo>
                  <a:cubicBezTo>
                    <a:pt x="136" y="220"/>
                    <a:pt x="136" y="220"/>
                    <a:pt x="136" y="220"/>
                  </a:cubicBezTo>
                  <a:cubicBezTo>
                    <a:pt x="139" y="236"/>
                    <a:pt x="139" y="236"/>
                    <a:pt x="139" y="236"/>
                  </a:cubicBezTo>
                  <a:cubicBezTo>
                    <a:pt x="149" y="258"/>
                    <a:pt x="149" y="258"/>
                    <a:pt x="149" y="258"/>
                  </a:cubicBezTo>
                  <a:cubicBezTo>
                    <a:pt x="150" y="260"/>
                    <a:pt x="150" y="260"/>
                    <a:pt x="150" y="260"/>
                  </a:cubicBezTo>
                  <a:cubicBezTo>
                    <a:pt x="150" y="260"/>
                    <a:pt x="150" y="260"/>
                    <a:pt x="150" y="260"/>
                  </a:cubicBezTo>
                  <a:cubicBezTo>
                    <a:pt x="150" y="261"/>
                    <a:pt x="150" y="261"/>
                    <a:pt x="150" y="261"/>
                  </a:cubicBezTo>
                  <a:cubicBezTo>
                    <a:pt x="148" y="270"/>
                    <a:pt x="148" y="270"/>
                    <a:pt x="148" y="270"/>
                  </a:cubicBezTo>
                  <a:cubicBezTo>
                    <a:pt x="146" y="275"/>
                    <a:pt x="143" y="279"/>
                    <a:pt x="140" y="281"/>
                  </a:cubicBezTo>
                  <a:cubicBezTo>
                    <a:pt x="134" y="287"/>
                    <a:pt x="123" y="287"/>
                    <a:pt x="106" y="281"/>
                  </a:cubicBezTo>
                  <a:cubicBezTo>
                    <a:pt x="80" y="276"/>
                    <a:pt x="80" y="276"/>
                    <a:pt x="80" y="276"/>
                  </a:cubicBezTo>
                  <a:cubicBezTo>
                    <a:pt x="79" y="276"/>
                    <a:pt x="79" y="276"/>
                    <a:pt x="79" y="276"/>
                  </a:cubicBezTo>
                  <a:cubicBezTo>
                    <a:pt x="79" y="276"/>
                    <a:pt x="79" y="276"/>
                    <a:pt x="79" y="276"/>
                  </a:cubicBezTo>
                  <a:cubicBezTo>
                    <a:pt x="78" y="276"/>
                    <a:pt x="78" y="276"/>
                    <a:pt x="78" y="276"/>
                  </a:cubicBezTo>
                  <a:cubicBezTo>
                    <a:pt x="59" y="267"/>
                    <a:pt x="59" y="267"/>
                    <a:pt x="59" y="267"/>
                  </a:cubicBezTo>
                  <a:cubicBezTo>
                    <a:pt x="28" y="265"/>
                    <a:pt x="28" y="265"/>
                    <a:pt x="28" y="265"/>
                  </a:cubicBezTo>
                  <a:cubicBezTo>
                    <a:pt x="29" y="267"/>
                    <a:pt x="29" y="267"/>
                    <a:pt x="29" y="267"/>
                  </a:cubicBezTo>
                  <a:cubicBezTo>
                    <a:pt x="26" y="319"/>
                    <a:pt x="26" y="319"/>
                    <a:pt x="26" y="319"/>
                  </a:cubicBezTo>
                  <a:cubicBezTo>
                    <a:pt x="25" y="327"/>
                    <a:pt x="20" y="330"/>
                    <a:pt x="13" y="331"/>
                  </a:cubicBezTo>
                  <a:cubicBezTo>
                    <a:pt x="9" y="332"/>
                    <a:pt x="7" y="336"/>
                    <a:pt x="8" y="345"/>
                  </a:cubicBezTo>
                  <a:cubicBezTo>
                    <a:pt x="8" y="346"/>
                    <a:pt x="8" y="346"/>
                    <a:pt x="8" y="346"/>
                  </a:cubicBezTo>
                  <a:cubicBezTo>
                    <a:pt x="7" y="346"/>
                    <a:pt x="7" y="346"/>
                    <a:pt x="7" y="346"/>
                  </a:cubicBezTo>
                  <a:cubicBezTo>
                    <a:pt x="5" y="359"/>
                    <a:pt x="5" y="359"/>
                    <a:pt x="5" y="359"/>
                  </a:cubicBezTo>
                  <a:cubicBezTo>
                    <a:pt x="13" y="366"/>
                    <a:pt x="18" y="371"/>
                    <a:pt x="20" y="375"/>
                  </a:cubicBezTo>
                  <a:cubicBezTo>
                    <a:pt x="25" y="401"/>
                    <a:pt x="25" y="401"/>
                    <a:pt x="25" y="401"/>
                  </a:cubicBezTo>
                  <a:cubicBezTo>
                    <a:pt x="25" y="410"/>
                    <a:pt x="25" y="410"/>
                    <a:pt x="25" y="410"/>
                  </a:cubicBezTo>
                  <a:cubicBezTo>
                    <a:pt x="24" y="415"/>
                    <a:pt x="23" y="420"/>
                    <a:pt x="21" y="424"/>
                  </a:cubicBezTo>
                  <a:cubicBezTo>
                    <a:pt x="14" y="445"/>
                    <a:pt x="14" y="445"/>
                    <a:pt x="14" y="445"/>
                  </a:cubicBezTo>
                  <a:cubicBezTo>
                    <a:pt x="0" y="471"/>
                    <a:pt x="0" y="471"/>
                    <a:pt x="0" y="471"/>
                  </a:cubicBezTo>
                  <a:cubicBezTo>
                    <a:pt x="0" y="477"/>
                    <a:pt x="0" y="477"/>
                    <a:pt x="0" y="477"/>
                  </a:cubicBezTo>
                  <a:cubicBezTo>
                    <a:pt x="2" y="489"/>
                    <a:pt x="2" y="489"/>
                    <a:pt x="2" y="489"/>
                  </a:cubicBezTo>
                  <a:cubicBezTo>
                    <a:pt x="16" y="507"/>
                    <a:pt x="16" y="507"/>
                    <a:pt x="16" y="507"/>
                  </a:cubicBezTo>
                  <a:cubicBezTo>
                    <a:pt x="20" y="512"/>
                    <a:pt x="22" y="516"/>
                    <a:pt x="23" y="519"/>
                  </a:cubicBezTo>
                  <a:cubicBezTo>
                    <a:pt x="36" y="537"/>
                    <a:pt x="36" y="537"/>
                    <a:pt x="36" y="537"/>
                  </a:cubicBezTo>
                  <a:cubicBezTo>
                    <a:pt x="55" y="558"/>
                    <a:pt x="55" y="558"/>
                    <a:pt x="55" y="558"/>
                  </a:cubicBezTo>
                  <a:cubicBezTo>
                    <a:pt x="62" y="565"/>
                    <a:pt x="67" y="568"/>
                    <a:pt x="70" y="568"/>
                  </a:cubicBezTo>
                  <a:cubicBezTo>
                    <a:pt x="90" y="556"/>
                    <a:pt x="90" y="556"/>
                    <a:pt x="90" y="556"/>
                  </a:cubicBezTo>
                  <a:cubicBezTo>
                    <a:pt x="94" y="553"/>
                    <a:pt x="97" y="550"/>
                    <a:pt x="102" y="550"/>
                  </a:cubicBezTo>
                  <a:cubicBezTo>
                    <a:pt x="106" y="550"/>
                    <a:pt x="113" y="554"/>
                    <a:pt x="122" y="560"/>
                  </a:cubicBezTo>
                  <a:cubicBezTo>
                    <a:pt x="122" y="560"/>
                    <a:pt x="122" y="560"/>
                    <a:pt x="122" y="560"/>
                  </a:cubicBezTo>
                  <a:cubicBezTo>
                    <a:pt x="123" y="560"/>
                    <a:pt x="123" y="560"/>
                    <a:pt x="123" y="560"/>
                  </a:cubicBezTo>
                  <a:cubicBezTo>
                    <a:pt x="123" y="561"/>
                    <a:pt x="123" y="561"/>
                    <a:pt x="123" y="561"/>
                  </a:cubicBezTo>
                  <a:cubicBezTo>
                    <a:pt x="134" y="574"/>
                    <a:pt x="134" y="574"/>
                    <a:pt x="134" y="574"/>
                  </a:cubicBezTo>
                  <a:cubicBezTo>
                    <a:pt x="139" y="586"/>
                    <a:pt x="139" y="586"/>
                    <a:pt x="139" y="586"/>
                  </a:cubicBezTo>
                  <a:cubicBezTo>
                    <a:pt x="143" y="592"/>
                    <a:pt x="143" y="592"/>
                    <a:pt x="143" y="592"/>
                  </a:cubicBezTo>
                  <a:cubicBezTo>
                    <a:pt x="147" y="594"/>
                    <a:pt x="147" y="594"/>
                    <a:pt x="147" y="594"/>
                  </a:cubicBezTo>
                  <a:cubicBezTo>
                    <a:pt x="160" y="603"/>
                    <a:pt x="160" y="603"/>
                    <a:pt x="160" y="603"/>
                  </a:cubicBezTo>
                  <a:cubicBezTo>
                    <a:pt x="168" y="604"/>
                    <a:pt x="168" y="604"/>
                    <a:pt x="168" y="604"/>
                  </a:cubicBezTo>
                  <a:cubicBezTo>
                    <a:pt x="172" y="605"/>
                    <a:pt x="176" y="609"/>
                    <a:pt x="179" y="613"/>
                  </a:cubicBezTo>
                  <a:cubicBezTo>
                    <a:pt x="181" y="616"/>
                    <a:pt x="193" y="620"/>
                    <a:pt x="213" y="625"/>
                  </a:cubicBezTo>
                  <a:cubicBezTo>
                    <a:pt x="214" y="625"/>
                    <a:pt x="214" y="625"/>
                    <a:pt x="214" y="625"/>
                  </a:cubicBezTo>
                  <a:cubicBezTo>
                    <a:pt x="246" y="637"/>
                    <a:pt x="246" y="637"/>
                    <a:pt x="246" y="637"/>
                  </a:cubicBezTo>
                  <a:cubicBezTo>
                    <a:pt x="247" y="637"/>
                    <a:pt x="247" y="637"/>
                    <a:pt x="247" y="637"/>
                  </a:cubicBezTo>
                  <a:cubicBezTo>
                    <a:pt x="248" y="637"/>
                    <a:pt x="248" y="637"/>
                    <a:pt x="248" y="637"/>
                  </a:cubicBezTo>
                  <a:cubicBezTo>
                    <a:pt x="270" y="648"/>
                    <a:pt x="270" y="648"/>
                    <a:pt x="270" y="648"/>
                  </a:cubicBezTo>
                  <a:cubicBezTo>
                    <a:pt x="308" y="657"/>
                    <a:pt x="308" y="657"/>
                    <a:pt x="308" y="657"/>
                  </a:cubicBezTo>
                  <a:cubicBezTo>
                    <a:pt x="309" y="658"/>
                    <a:pt x="309" y="658"/>
                    <a:pt x="309" y="658"/>
                  </a:cubicBezTo>
                  <a:cubicBezTo>
                    <a:pt x="359" y="660"/>
                    <a:pt x="359" y="660"/>
                    <a:pt x="359" y="660"/>
                  </a:cubicBezTo>
                  <a:cubicBezTo>
                    <a:pt x="381" y="652"/>
                    <a:pt x="381" y="652"/>
                    <a:pt x="381" y="652"/>
                  </a:cubicBezTo>
                  <a:cubicBezTo>
                    <a:pt x="401" y="652"/>
                    <a:pt x="401" y="652"/>
                    <a:pt x="401" y="652"/>
                  </a:cubicBezTo>
                  <a:cubicBezTo>
                    <a:pt x="401" y="653"/>
                    <a:pt x="401" y="653"/>
                    <a:pt x="401" y="653"/>
                  </a:cubicBezTo>
                  <a:cubicBezTo>
                    <a:pt x="402" y="654"/>
                    <a:pt x="402" y="654"/>
                    <a:pt x="402" y="654"/>
                  </a:cubicBezTo>
                  <a:cubicBezTo>
                    <a:pt x="419" y="675"/>
                    <a:pt x="419" y="675"/>
                    <a:pt x="419" y="675"/>
                  </a:cubicBezTo>
                  <a:cubicBezTo>
                    <a:pt x="419" y="675"/>
                    <a:pt x="419" y="675"/>
                    <a:pt x="419" y="675"/>
                  </a:cubicBezTo>
                  <a:cubicBezTo>
                    <a:pt x="419" y="676"/>
                    <a:pt x="419" y="676"/>
                    <a:pt x="419" y="676"/>
                  </a:cubicBezTo>
                  <a:cubicBezTo>
                    <a:pt x="429" y="693"/>
                    <a:pt x="429" y="693"/>
                    <a:pt x="429" y="693"/>
                  </a:cubicBezTo>
                  <a:cubicBezTo>
                    <a:pt x="438" y="702"/>
                    <a:pt x="438" y="702"/>
                    <a:pt x="438" y="702"/>
                  </a:cubicBezTo>
                  <a:cubicBezTo>
                    <a:pt x="449" y="708"/>
                    <a:pt x="449" y="708"/>
                    <a:pt x="449" y="708"/>
                  </a:cubicBezTo>
                  <a:cubicBezTo>
                    <a:pt x="451" y="709"/>
                    <a:pt x="451" y="709"/>
                    <a:pt x="451" y="709"/>
                  </a:cubicBezTo>
                  <a:cubicBezTo>
                    <a:pt x="451" y="709"/>
                    <a:pt x="451" y="709"/>
                    <a:pt x="451" y="709"/>
                  </a:cubicBezTo>
                  <a:cubicBezTo>
                    <a:pt x="452" y="710"/>
                    <a:pt x="452" y="710"/>
                    <a:pt x="452" y="710"/>
                  </a:cubicBezTo>
                  <a:cubicBezTo>
                    <a:pt x="461" y="731"/>
                    <a:pt x="461" y="731"/>
                    <a:pt x="461" y="731"/>
                  </a:cubicBezTo>
                  <a:cubicBezTo>
                    <a:pt x="461" y="732"/>
                    <a:pt x="461" y="732"/>
                    <a:pt x="461" y="732"/>
                  </a:cubicBezTo>
                  <a:cubicBezTo>
                    <a:pt x="462" y="732"/>
                    <a:pt x="462" y="732"/>
                    <a:pt x="462" y="732"/>
                  </a:cubicBezTo>
                  <a:cubicBezTo>
                    <a:pt x="462" y="733"/>
                    <a:pt x="462" y="733"/>
                    <a:pt x="462" y="733"/>
                  </a:cubicBezTo>
                  <a:cubicBezTo>
                    <a:pt x="467" y="756"/>
                    <a:pt x="467" y="756"/>
                    <a:pt x="467" y="756"/>
                  </a:cubicBezTo>
                  <a:cubicBezTo>
                    <a:pt x="482" y="762"/>
                    <a:pt x="482" y="762"/>
                    <a:pt x="482" y="762"/>
                  </a:cubicBezTo>
                  <a:cubicBezTo>
                    <a:pt x="483" y="762"/>
                    <a:pt x="483" y="762"/>
                    <a:pt x="483" y="762"/>
                  </a:cubicBezTo>
                  <a:cubicBezTo>
                    <a:pt x="484" y="762"/>
                    <a:pt x="484" y="762"/>
                    <a:pt x="484" y="762"/>
                  </a:cubicBezTo>
                  <a:cubicBezTo>
                    <a:pt x="484" y="762"/>
                    <a:pt x="484" y="762"/>
                    <a:pt x="484" y="762"/>
                  </a:cubicBezTo>
                  <a:cubicBezTo>
                    <a:pt x="496" y="769"/>
                    <a:pt x="496" y="769"/>
                    <a:pt x="496" y="769"/>
                  </a:cubicBezTo>
                  <a:cubicBezTo>
                    <a:pt x="512" y="766"/>
                    <a:pt x="512" y="766"/>
                    <a:pt x="512" y="766"/>
                  </a:cubicBezTo>
                  <a:cubicBezTo>
                    <a:pt x="516" y="750"/>
                    <a:pt x="516" y="750"/>
                    <a:pt x="516" y="750"/>
                  </a:cubicBezTo>
                  <a:cubicBezTo>
                    <a:pt x="516" y="749"/>
                    <a:pt x="516" y="749"/>
                    <a:pt x="516" y="749"/>
                  </a:cubicBezTo>
                  <a:cubicBezTo>
                    <a:pt x="517" y="748"/>
                    <a:pt x="517" y="748"/>
                    <a:pt x="517" y="748"/>
                  </a:cubicBezTo>
                  <a:cubicBezTo>
                    <a:pt x="535" y="730"/>
                    <a:pt x="535" y="730"/>
                    <a:pt x="535" y="730"/>
                  </a:cubicBezTo>
                  <a:cubicBezTo>
                    <a:pt x="555" y="735"/>
                    <a:pt x="555" y="735"/>
                    <a:pt x="555" y="735"/>
                  </a:cubicBezTo>
                  <a:cubicBezTo>
                    <a:pt x="555" y="737"/>
                    <a:pt x="555" y="737"/>
                    <a:pt x="555" y="737"/>
                  </a:cubicBezTo>
                  <a:cubicBezTo>
                    <a:pt x="565" y="758"/>
                    <a:pt x="565" y="758"/>
                    <a:pt x="565" y="758"/>
                  </a:cubicBezTo>
                  <a:cubicBezTo>
                    <a:pt x="585" y="751"/>
                    <a:pt x="585" y="751"/>
                    <a:pt x="585" y="751"/>
                  </a:cubicBezTo>
                  <a:cubicBezTo>
                    <a:pt x="587" y="731"/>
                    <a:pt x="587" y="731"/>
                    <a:pt x="587" y="731"/>
                  </a:cubicBezTo>
                  <a:cubicBezTo>
                    <a:pt x="587" y="730"/>
                    <a:pt x="587" y="730"/>
                    <a:pt x="587" y="730"/>
                  </a:cubicBezTo>
                  <a:cubicBezTo>
                    <a:pt x="587" y="729"/>
                    <a:pt x="587" y="729"/>
                    <a:pt x="587" y="729"/>
                  </a:cubicBezTo>
                  <a:cubicBezTo>
                    <a:pt x="588" y="728"/>
                    <a:pt x="588" y="728"/>
                    <a:pt x="588" y="728"/>
                  </a:cubicBezTo>
                  <a:cubicBezTo>
                    <a:pt x="601" y="720"/>
                    <a:pt x="601" y="720"/>
                    <a:pt x="601" y="720"/>
                  </a:cubicBezTo>
                  <a:cubicBezTo>
                    <a:pt x="598" y="691"/>
                    <a:pt x="598" y="691"/>
                    <a:pt x="598" y="691"/>
                  </a:cubicBezTo>
                  <a:cubicBezTo>
                    <a:pt x="598" y="689"/>
                    <a:pt x="598" y="689"/>
                    <a:pt x="598" y="689"/>
                  </a:cubicBezTo>
                  <a:cubicBezTo>
                    <a:pt x="598" y="688"/>
                    <a:pt x="598" y="688"/>
                    <a:pt x="598" y="688"/>
                  </a:cubicBezTo>
                  <a:cubicBezTo>
                    <a:pt x="598" y="688"/>
                    <a:pt x="598" y="688"/>
                    <a:pt x="598" y="688"/>
                  </a:cubicBezTo>
                  <a:cubicBezTo>
                    <a:pt x="614" y="655"/>
                    <a:pt x="614" y="655"/>
                    <a:pt x="614" y="655"/>
                  </a:cubicBezTo>
                  <a:cubicBezTo>
                    <a:pt x="630" y="649"/>
                    <a:pt x="630" y="649"/>
                    <a:pt x="630" y="649"/>
                  </a:cubicBezTo>
                  <a:cubicBezTo>
                    <a:pt x="624" y="619"/>
                    <a:pt x="624" y="619"/>
                    <a:pt x="624" y="619"/>
                  </a:cubicBezTo>
                  <a:cubicBezTo>
                    <a:pt x="639" y="619"/>
                    <a:pt x="639" y="619"/>
                    <a:pt x="639" y="619"/>
                  </a:cubicBezTo>
                  <a:cubicBezTo>
                    <a:pt x="638" y="605"/>
                    <a:pt x="638" y="605"/>
                    <a:pt x="638" y="605"/>
                  </a:cubicBezTo>
                  <a:cubicBezTo>
                    <a:pt x="630" y="577"/>
                    <a:pt x="630" y="577"/>
                    <a:pt x="630" y="577"/>
                  </a:cubicBezTo>
                  <a:cubicBezTo>
                    <a:pt x="630" y="577"/>
                    <a:pt x="630" y="577"/>
                    <a:pt x="630" y="577"/>
                  </a:cubicBezTo>
                  <a:cubicBezTo>
                    <a:pt x="630" y="575"/>
                    <a:pt x="630" y="575"/>
                    <a:pt x="630" y="575"/>
                  </a:cubicBezTo>
                  <a:cubicBezTo>
                    <a:pt x="632" y="555"/>
                    <a:pt x="632" y="555"/>
                    <a:pt x="632" y="555"/>
                  </a:cubicBezTo>
                  <a:cubicBezTo>
                    <a:pt x="632" y="552"/>
                    <a:pt x="632" y="552"/>
                    <a:pt x="632" y="552"/>
                  </a:cubicBezTo>
                  <a:cubicBezTo>
                    <a:pt x="634" y="550"/>
                    <a:pt x="634" y="550"/>
                    <a:pt x="634" y="550"/>
                  </a:cubicBezTo>
                  <a:cubicBezTo>
                    <a:pt x="645" y="537"/>
                    <a:pt x="645" y="537"/>
                    <a:pt x="645" y="537"/>
                  </a:cubicBezTo>
                  <a:cubicBezTo>
                    <a:pt x="647" y="535"/>
                    <a:pt x="647" y="535"/>
                    <a:pt x="647" y="535"/>
                  </a:cubicBezTo>
                  <a:cubicBezTo>
                    <a:pt x="650" y="535"/>
                    <a:pt x="650" y="535"/>
                    <a:pt x="650" y="535"/>
                  </a:cubicBezTo>
                  <a:cubicBezTo>
                    <a:pt x="678" y="540"/>
                    <a:pt x="678" y="540"/>
                    <a:pt x="678" y="540"/>
                  </a:cubicBezTo>
                  <a:cubicBezTo>
                    <a:pt x="680" y="540"/>
                    <a:pt x="680" y="540"/>
                    <a:pt x="680" y="540"/>
                  </a:cubicBezTo>
                  <a:cubicBezTo>
                    <a:pt x="703" y="546"/>
                    <a:pt x="703" y="546"/>
                    <a:pt x="703" y="546"/>
                  </a:cubicBezTo>
                  <a:cubicBezTo>
                    <a:pt x="723" y="540"/>
                    <a:pt x="723" y="540"/>
                    <a:pt x="723" y="540"/>
                  </a:cubicBezTo>
                  <a:cubicBezTo>
                    <a:pt x="734" y="563"/>
                    <a:pt x="734" y="563"/>
                    <a:pt x="734" y="563"/>
                  </a:cubicBezTo>
                  <a:cubicBezTo>
                    <a:pt x="735" y="564"/>
                    <a:pt x="735" y="564"/>
                    <a:pt x="735" y="564"/>
                  </a:cubicBezTo>
                  <a:cubicBezTo>
                    <a:pt x="735" y="581"/>
                    <a:pt x="735" y="581"/>
                    <a:pt x="735" y="581"/>
                  </a:cubicBezTo>
                  <a:cubicBezTo>
                    <a:pt x="739" y="597"/>
                    <a:pt x="739" y="597"/>
                    <a:pt x="739" y="597"/>
                  </a:cubicBezTo>
                  <a:cubicBezTo>
                    <a:pt x="741" y="603"/>
                    <a:pt x="745" y="607"/>
                    <a:pt x="749" y="609"/>
                  </a:cubicBezTo>
                  <a:cubicBezTo>
                    <a:pt x="751" y="609"/>
                    <a:pt x="751" y="609"/>
                    <a:pt x="751" y="609"/>
                  </a:cubicBezTo>
                  <a:cubicBezTo>
                    <a:pt x="761" y="611"/>
                    <a:pt x="766" y="615"/>
                    <a:pt x="767" y="621"/>
                  </a:cubicBezTo>
                  <a:cubicBezTo>
                    <a:pt x="768" y="626"/>
                    <a:pt x="772" y="634"/>
                    <a:pt x="780" y="642"/>
                  </a:cubicBezTo>
                  <a:cubicBezTo>
                    <a:pt x="789" y="656"/>
                    <a:pt x="789" y="656"/>
                    <a:pt x="789" y="656"/>
                  </a:cubicBezTo>
                  <a:cubicBezTo>
                    <a:pt x="789" y="656"/>
                    <a:pt x="789" y="656"/>
                    <a:pt x="789" y="656"/>
                  </a:cubicBezTo>
                  <a:cubicBezTo>
                    <a:pt x="789" y="657"/>
                    <a:pt x="789" y="657"/>
                    <a:pt x="789" y="657"/>
                  </a:cubicBezTo>
                  <a:cubicBezTo>
                    <a:pt x="796" y="669"/>
                    <a:pt x="796" y="669"/>
                    <a:pt x="796" y="669"/>
                  </a:cubicBezTo>
                  <a:cubicBezTo>
                    <a:pt x="805" y="668"/>
                    <a:pt x="805" y="668"/>
                    <a:pt x="805" y="668"/>
                  </a:cubicBezTo>
                  <a:cubicBezTo>
                    <a:pt x="823" y="652"/>
                    <a:pt x="823" y="652"/>
                    <a:pt x="823" y="652"/>
                  </a:cubicBezTo>
                  <a:cubicBezTo>
                    <a:pt x="835" y="676"/>
                    <a:pt x="835" y="676"/>
                    <a:pt x="835" y="676"/>
                  </a:cubicBezTo>
                  <a:cubicBezTo>
                    <a:pt x="858" y="683"/>
                    <a:pt x="858" y="683"/>
                    <a:pt x="858" y="683"/>
                  </a:cubicBezTo>
                  <a:cubicBezTo>
                    <a:pt x="859" y="683"/>
                    <a:pt x="859" y="683"/>
                    <a:pt x="859" y="683"/>
                  </a:cubicBezTo>
                  <a:cubicBezTo>
                    <a:pt x="860" y="684"/>
                    <a:pt x="860" y="684"/>
                    <a:pt x="860" y="684"/>
                  </a:cubicBezTo>
                  <a:cubicBezTo>
                    <a:pt x="872" y="706"/>
                    <a:pt x="872" y="706"/>
                    <a:pt x="872" y="706"/>
                  </a:cubicBezTo>
                  <a:cubicBezTo>
                    <a:pt x="877" y="709"/>
                    <a:pt x="877" y="709"/>
                    <a:pt x="877" y="709"/>
                  </a:cubicBezTo>
                  <a:cubicBezTo>
                    <a:pt x="878" y="689"/>
                    <a:pt x="878" y="689"/>
                    <a:pt x="878" y="689"/>
                  </a:cubicBezTo>
                  <a:cubicBezTo>
                    <a:pt x="878" y="688"/>
                    <a:pt x="878" y="688"/>
                    <a:pt x="878" y="688"/>
                  </a:cubicBezTo>
                  <a:cubicBezTo>
                    <a:pt x="878" y="684"/>
                    <a:pt x="878" y="684"/>
                    <a:pt x="878" y="684"/>
                  </a:cubicBezTo>
                  <a:cubicBezTo>
                    <a:pt x="924" y="683"/>
                    <a:pt x="924" y="683"/>
                    <a:pt x="924" y="683"/>
                  </a:cubicBezTo>
                  <a:cubicBezTo>
                    <a:pt x="925" y="679"/>
                    <a:pt x="925" y="679"/>
                    <a:pt x="925" y="679"/>
                  </a:cubicBezTo>
                  <a:cubicBezTo>
                    <a:pt x="927" y="677"/>
                    <a:pt x="927" y="673"/>
                    <a:pt x="924" y="670"/>
                  </a:cubicBezTo>
                  <a:cubicBezTo>
                    <a:pt x="921" y="663"/>
                    <a:pt x="920" y="658"/>
                    <a:pt x="919" y="651"/>
                  </a:cubicBezTo>
                  <a:cubicBezTo>
                    <a:pt x="918" y="642"/>
                    <a:pt x="919" y="636"/>
                    <a:pt x="921" y="634"/>
                  </a:cubicBezTo>
                  <a:cubicBezTo>
                    <a:pt x="924" y="630"/>
                    <a:pt x="927" y="630"/>
                    <a:pt x="932" y="631"/>
                  </a:cubicBezTo>
                  <a:cubicBezTo>
                    <a:pt x="951" y="637"/>
                    <a:pt x="951" y="637"/>
                    <a:pt x="951" y="637"/>
                  </a:cubicBezTo>
                  <a:cubicBezTo>
                    <a:pt x="953" y="623"/>
                    <a:pt x="953" y="623"/>
                    <a:pt x="953" y="623"/>
                  </a:cubicBezTo>
                  <a:cubicBezTo>
                    <a:pt x="918" y="607"/>
                    <a:pt x="918" y="607"/>
                    <a:pt x="918" y="607"/>
                  </a:cubicBezTo>
                  <a:cubicBezTo>
                    <a:pt x="916" y="607"/>
                    <a:pt x="916" y="607"/>
                    <a:pt x="916" y="607"/>
                  </a:cubicBezTo>
                  <a:cubicBezTo>
                    <a:pt x="915" y="605"/>
                    <a:pt x="915" y="605"/>
                    <a:pt x="915" y="605"/>
                  </a:cubicBezTo>
                  <a:cubicBezTo>
                    <a:pt x="915" y="604"/>
                    <a:pt x="915" y="604"/>
                    <a:pt x="915" y="604"/>
                  </a:cubicBezTo>
                  <a:cubicBezTo>
                    <a:pt x="915" y="603"/>
                    <a:pt x="915" y="603"/>
                    <a:pt x="915" y="603"/>
                  </a:cubicBezTo>
                  <a:cubicBezTo>
                    <a:pt x="910" y="561"/>
                    <a:pt x="910" y="561"/>
                    <a:pt x="910" y="561"/>
                  </a:cubicBezTo>
                  <a:cubicBezTo>
                    <a:pt x="911" y="535"/>
                    <a:pt x="911" y="535"/>
                    <a:pt x="911" y="535"/>
                  </a:cubicBezTo>
                  <a:cubicBezTo>
                    <a:pt x="911" y="531"/>
                    <a:pt x="911" y="531"/>
                    <a:pt x="911" y="531"/>
                  </a:cubicBezTo>
                  <a:cubicBezTo>
                    <a:pt x="911" y="529"/>
                    <a:pt x="911" y="529"/>
                    <a:pt x="911" y="529"/>
                  </a:cubicBezTo>
                  <a:cubicBezTo>
                    <a:pt x="969" y="537"/>
                    <a:pt x="969" y="537"/>
                    <a:pt x="969" y="537"/>
                  </a:cubicBezTo>
                  <a:cubicBezTo>
                    <a:pt x="983" y="523"/>
                    <a:pt x="983" y="523"/>
                    <a:pt x="983" y="523"/>
                  </a:cubicBezTo>
                  <a:cubicBezTo>
                    <a:pt x="987" y="518"/>
                    <a:pt x="986" y="514"/>
                    <a:pt x="983" y="512"/>
                  </a:cubicBezTo>
                  <a:cubicBezTo>
                    <a:pt x="969" y="507"/>
                    <a:pt x="961" y="501"/>
                    <a:pt x="961" y="495"/>
                  </a:cubicBezTo>
                  <a:cubicBezTo>
                    <a:pt x="961" y="491"/>
                    <a:pt x="962" y="487"/>
                    <a:pt x="968" y="485"/>
                  </a:cubicBezTo>
                  <a:cubicBezTo>
                    <a:pt x="992" y="461"/>
                    <a:pt x="992" y="461"/>
                    <a:pt x="992" y="461"/>
                  </a:cubicBezTo>
                  <a:cubicBezTo>
                    <a:pt x="1018" y="460"/>
                    <a:pt x="1018" y="460"/>
                    <a:pt x="1018" y="460"/>
                  </a:cubicBezTo>
                  <a:cubicBezTo>
                    <a:pt x="1032" y="436"/>
                    <a:pt x="1032" y="436"/>
                    <a:pt x="1032" y="436"/>
                  </a:cubicBezTo>
                  <a:cubicBezTo>
                    <a:pt x="1032" y="414"/>
                    <a:pt x="1032" y="414"/>
                    <a:pt x="1032" y="414"/>
                  </a:cubicBezTo>
                  <a:cubicBezTo>
                    <a:pt x="1052" y="410"/>
                    <a:pt x="1052" y="410"/>
                    <a:pt x="1052" y="410"/>
                  </a:cubicBezTo>
                  <a:cubicBezTo>
                    <a:pt x="1057" y="394"/>
                    <a:pt x="1061" y="386"/>
                    <a:pt x="1063" y="383"/>
                  </a:cubicBezTo>
                  <a:cubicBezTo>
                    <a:pt x="1071" y="365"/>
                    <a:pt x="1071" y="365"/>
                    <a:pt x="1071" y="365"/>
                  </a:cubicBezTo>
                  <a:cubicBezTo>
                    <a:pt x="1056" y="338"/>
                    <a:pt x="1056" y="338"/>
                    <a:pt x="1056" y="338"/>
                  </a:cubicBezTo>
                  <a:cubicBezTo>
                    <a:pt x="1056" y="337"/>
                    <a:pt x="1056" y="337"/>
                    <a:pt x="1056" y="337"/>
                  </a:cubicBezTo>
                  <a:cubicBezTo>
                    <a:pt x="1056" y="337"/>
                    <a:pt x="1056" y="337"/>
                    <a:pt x="1056" y="337"/>
                  </a:cubicBezTo>
                  <a:cubicBezTo>
                    <a:pt x="1056" y="336"/>
                    <a:pt x="1056" y="336"/>
                    <a:pt x="1056" y="336"/>
                  </a:cubicBezTo>
                  <a:cubicBezTo>
                    <a:pt x="1047" y="300"/>
                    <a:pt x="1047" y="300"/>
                    <a:pt x="1047" y="300"/>
                  </a:cubicBezTo>
                  <a:cubicBezTo>
                    <a:pt x="1047" y="299"/>
                    <a:pt x="1047" y="299"/>
                    <a:pt x="1047" y="299"/>
                  </a:cubicBezTo>
                  <a:cubicBezTo>
                    <a:pt x="1040" y="262"/>
                    <a:pt x="1040" y="262"/>
                    <a:pt x="1040" y="262"/>
                  </a:cubicBezTo>
                  <a:cubicBezTo>
                    <a:pt x="1028" y="241"/>
                    <a:pt x="1028" y="241"/>
                    <a:pt x="1028" y="241"/>
                  </a:cubicBezTo>
                  <a:cubicBezTo>
                    <a:pt x="1009" y="222"/>
                    <a:pt x="1009" y="222"/>
                    <a:pt x="1009" y="222"/>
                  </a:cubicBezTo>
                  <a:cubicBezTo>
                    <a:pt x="1009" y="221"/>
                    <a:pt x="1009" y="221"/>
                    <a:pt x="1009" y="221"/>
                  </a:cubicBezTo>
                  <a:cubicBezTo>
                    <a:pt x="1009" y="220"/>
                    <a:pt x="1009" y="220"/>
                    <a:pt x="1009" y="220"/>
                  </a:cubicBezTo>
                  <a:cubicBezTo>
                    <a:pt x="1008" y="219"/>
                    <a:pt x="1008" y="219"/>
                    <a:pt x="1008" y="219"/>
                  </a:cubicBezTo>
                  <a:cubicBezTo>
                    <a:pt x="1007" y="199"/>
                    <a:pt x="1007" y="199"/>
                    <a:pt x="1007" y="199"/>
                  </a:cubicBezTo>
                  <a:cubicBezTo>
                    <a:pt x="972" y="210"/>
                    <a:pt x="972" y="210"/>
                    <a:pt x="972" y="210"/>
                  </a:cubicBezTo>
                  <a:cubicBezTo>
                    <a:pt x="971" y="208"/>
                    <a:pt x="971" y="208"/>
                    <a:pt x="971" y="208"/>
                  </a:cubicBezTo>
                  <a:cubicBezTo>
                    <a:pt x="955" y="191"/>
                    <a:pt x="955" y="191"/>
                    <a:pt x="955" y="191"/>
                  </a:cubicBezTo>
                  <a:cubicBezTo>
                    <a:pt x="908" y="155"/>
                    <a:pt x="908" y="155"/>
                    <a:pt x="908" y="155"/>
                  </a:cubicBezTo>
                  <a:cubicBezTo>
                    <a:pt x="906" y="155"/>
                    <a:pt x="906" y="155"/>
                    <a:pt x="906" y="155"/>
                  </a:cubicBezTo>
                  <a:cubicBezTo>
                    <a:pt x="889" y="131"/>
                    <a:pt x="889" y="131"/>
                    <a:pt x="889" y="131"/>
                  </a:cubicBezTo>
                  <a:cubicBezTo>
                    <a:pt x="877" y="124"/>
                    <a:pt x="877" y="124"/>
                    <a:pt x="877" y="124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8"/>
                    <a:pt x="870" y="138"/>
                    <a:pt x="870" y="138"/>
                  </a:cubicBezTo>
                  <a:cubicBezTo>
                    <a:pt x="868" y="139"/>
                    <a:pt x="868" y="139"/>
                    <a:pt x="868" y="139"/>
                  </a:cubicBezTo>
                  <a:cubicBezTo>
                    <a:pt x="867" y="139"/>
                    <a:pt x="867" y="139"/>
                    <a:pt x="867" y="139"/>
                  </a:cubicBezTo>
                  <a:cubicBezTo>
                    <a:pt x="865" y="139"/>
                    <a:pt x="865" y="139"/>
                    <a:pt x="865" y="139"/>
                  </a:cubicBezTo>
                  <a:cubicBezTo>
                    <a:pt x="851" y="140"/>
                    <a:pt x="851" y="140"/>
                    <a:pt x="851" y="140"/>
                  </a:cubicBezTo>
                  <a:cubicBezTo>
                    <a:pt x="848" y="141"/>
                    <a:pt x="848" y="141"/>
                    <a:pt x="848" y="141"/>
                  </a:cubicBezTo>
                  <a:cubicBezTo>
                    <a:pt x="847" y="141"/>
                    <a:pt x="847" y="141"/>
                    <a:pt x="847" y="141"/>
                  </a:cubicBezTo>
                  <a:cubicBezTo>
                    <a:pt x="813" y="103"/>
                    <a:pt x="813" y="103"/>
                    <a:pt x="813" y="103"/>
                  </a:cubicBezTo>
                  <a:cubicBezTo>
                    <a:pt x="805" y="100"/>
                    <a:pt x="798" y="92"/>
                    <a:pt x="787" y="82"/>
                  </a:cubicBezTo>
                  <a:cubicBezTo>
                    <a:pt x="771" y="70"/>
                    <a:pt x="771" y="70"/>
                    <a:pt x="771" y="70"/>
                  </a:cubicBezTo>
                  <a:cubicBezTo>
                    <a:pt x="770" y="69"/>
                    <a:pt x="770" y="69"/>
                    <a:pt x="770" y="69"/>
                  </a:cubicBezTo>
                  <a:cubicBezTo>
                    <a:pt x="752" y="59"/>
                    <a:pt x="752" y="59"/>
                    <a:pt x="752" y="59"/>
                  </a:cubicBezTo>
                  <a:cubicBezTo>
                    <a:pt x="742" y="67"/>
                    <a:pt x="742" y="67"/>
                    <a:pt x="742" y="67"/>
                  </a:cubicBezTo>
                  <a:cubicBezTo>
                    <a:pt x="741" y="69"/>
                    <a:pt x="741" y="69"/>
                    <a:pt x="741" y="69"/>
                  </a:cubicBezTo>
                  <a:cubicBezTo>
                    <a:pt x="740" y="68"/>
                    <a:pt x="740" y="68"/>
                    <a:pt x="740" y="68"/>
                  </a:cubicBezTo>
                  <a:cubicBezTo>
                    <a:pt x="739" y="68"/>
                    <a:pt x="739" y="68"/>
                    <a:pt x="739" y="68"/>
                  </a:cubicBezTo>
                  <a:cubicBezTo>
                    <a:pt x="729" y="66"/>
                    <a:pt x="729" y="66"/>
                    <a:pt x="729" y="66"/>
                  </a:cubicBezTo>
                  <a:cubicBezTo>
                    <a:pt x="719" y="71"/>
                    <a:pt x="719" y="71"/>
                    <a:pt x="719" y="71"/>
                  </a:cubicBezTo>
                  <a:cubicBezTo>
                    <a:pt x="718" y="72"/>
                    <a:pt x="718" y="72"/>
                    <a:pt x="718" y="72"/>
                  </a:cubicBezTo>
                  <a:cubicBezTo>
                    <a:pt x="716" y="73"/>
                    <a:pt x="716" y="73"/>
                    <a:pt x="716" y="73"/>
                  </a:cubicBezTo>
                  <a:cubicBezTo>
                    <a:pt x="715" y="73"/>
                    <a:pt x="715" y="73"/>
                    <a:pt x="715" y="73"/>
                  </a:cubicBezTo>
                  <a:cubicBezTo>
                    <a:pt x="701" y="76"/>
                    <a:pt x="701" y="76"/>
                    <a:pt x="701" y="76"/>
                  </a:cubicBezTo>
                  <a:cubicBezTo>
                    <a:pt x="681" y="64"/>
                    <a:pt x="661" y="52"/>
                    <a:pt x="639" y="40"/>
                  </a:cubicBez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17" name="Freeform 10"/>
            <p:cNvSpPr/>
            <p:nvPr/>
          </p:nvSpPr>
          <p:spPr bwMode="auto">
            <a:xfrm>
              <a:off x="3034568" y="4031270"/>
              <a:ext cx="1073914" cy="936096"/>
            </a:xfrm>
            <a:custGeom>
              <a:avLst/>
              <a:gdLst>
                <a:gd name="T0" fmla="*/ 2147483646 w 928"/>
                <a:gd name="T1" fmla="*/ 2147483646 h 814"/>
                <a:gd name="T2" fmla="*/ 2147483646 w 928"/>
                <a:gd name="T3" fmla="*/ 2147483646 h 814"/>
                <a:gd name="T4" fmla="*/ 2147483646 w 928"/>
                <a:gd name="T5" fmla="*/ 2147483646 h 814"/>
                <a:gd name="T6" fmla="*/ 2147483646 w 928"/>
                <a:gd name="T7" fmla="*/ 2147483646 h 814"/>
                <a:gd name="T8" fmla="*/ 2147483646 w 928"/>
                <a:gd name="T9" fmla="*/ 2147483646 h 814"/>
                <a:gd name="T10" fmla="*/ 2147483646 w 928"/>
                <a:gd name="T11" fmla="*/ 2147483646 h 814"/>
                <a:gd name="T12" fmla="*/ 2147483646 w 928"/>
                <a:gd name="T13" fmla="*/ 2147483646 h 814"/>
                <a:gd name="T14" fmla="*/ 2147483646 w 928"/>
                <a:gd name="T15" fmla="*/ 2147483646 h 814"/>
                <a:gd name="T16" fmla="*/ 2147483646 w 928"/>
                <a:gd name="T17" fmla="*/ 2147483646 h 814"/>
                <a:gd name="T18" fmla="*/ 2147483646 w 928"/>
                <a:gd name="T19" fmla="*/ 2147483646 h 814"/>
                <a:gd name="T20" fmla="*/ 2147483646 w 928"/>
                <a:gd name="T21" fmla="*/ 2147483646 h 814"/>
                <a:gd name="T22" fmla="*/ 2147483646 w 928"/>
                <a:gd name="T23" fmla="*/ 2147483646 h 814"/>
                <a:gd name="T24" fmla="*/ 2147483646 w 928"/>
                <a:gd name="T25" fmla="*/ 2147483646 h 814"/>
                <a:gd name="T26" fmla="*/ 2147483646 w 928"/>
                <a:gd name="T27" fmla="*/ 2147483646 h 814"/>
                <a:gd name="T28" fmla="*/ 2147483646 w 928"/>
                <a:gd name="T29" fmla="*/ 2147483646 h 814"/>
                <a:gd name="T30" fmla="*/ 2147483646 w 928"/>
                <a:gd name="T31" fmla="*/ 2147483646 h 814"/>
                <a:gd name="T32" fmla="*/ 2147483646 w 928"/>
                <a:gd name="T33" fmla="*/ 2147483646 h 814"/>
                <a:gd name="T34" fmla="*/ 2147483646 w 928"/>
                <a:gd name="T35" fmla="*/ 2147483646 h 814"/>
                <a:gd name="T36" fmla="*/ 2147483646 w 928"/>
                <a:gd name="T37" fmla="*/ 2147483646 h 814"/>
                <a:gd name="T38" fmla="*/ 2147483646 w 928"/>
                <a:gd name="T39" fmla="*/ 2147483646 h 814"/>
                <a:gd name="T40" fmla="*/ 2147483646 w 928"/>
                <a:gd name="T41" fmla="*/ 2147483646 h 814"/>
                <a:gd name="T42" fmla="*/ 2147483646 w 928"/>
                <a:gd name="T43" fmla="*/ 2147483646 h 814"/>
                <a:gd name="T44" fmla="*/ 2147483646 w 928"/>
                <a:gd name="T45" fmla="*/ 2147483646 h 814"/>
                <a:gd name="T46" fmla="*/ 2147483646 w 928"/>
                <a:gd name="T47" fmla="*/ 2147483646 h 814"/>
                <a:gd name="T48" fmla="*/ 2147483646 w 928"/>
                <a:gd name="T49" fmla="*/ 2147483646 h 814"/>
                <a:gd name="T50" fmla="*/ 2147483646 w 928"/>
                <a:gd name="T51" fmla="*/ 2147483646 h 814"/>
                <a:gd name="T52" fmla="*/ 2147483646 w 928"/>
                <a:gd name="T53" fmla="*/ 2147483646 h 814"/>
                <a:gd name="T54" fmla="*/ 2147483646 w 928"/>
                <a:gd name="T55" fmla="*/ 2147483646 h 814"/>
                <a:gd name="T56" fmla="*/ 2147483646 w 928"/>
                <a:gd name="T57" fmla="*/ 2147483646 h 814"/>
                <a:gd name="T58" fmla="*/ 2147483646 w 928"/>
                <a:gd name="T59" fmla="*/ 2147483646 h 814"/>
                <a:gd name="T60" fmla="*/ 2147483646 w 928"/>
                <a:gd name="T61" fmla="*/ 2147483646 h 814"/>
                <a:gd name="T62" fmla="*/ 2147483646 w 928"/>
                <a:gd name="T63" fmla="*/ 2147483646 h 814"/>
                <a:gd name="T64" fmla="*/ 2147483646 w 928"/>
                <a:gd name="T65" fmla="*/ 2147483646 h 814"/>
                <a:gd name="T66" fmla="*/ 2147483646 w 928"/>
                <a:gd name="T67" fmla="*/ 2147483646 h 814"/>
                <a:gd name="T68" fmla="*/ 2147483646 w 928"/>
                <a:gd name="T69" fmla="*/ 2147483646 h 814"/>
                <a:gd name="T70" fmla="*/ 2147483646 w 928"/>
                <a:gd name="T71" fmla="*/ 2147483646 h 814"/>
                <a:gd name="T72" fmla="*/ 2147483646 w 928"/>
                <a:gd name="T73" fmla="*/ 2147483646 h 814"/>
                <a:gd name="T74" fmla="*/ 2147483646 w 928"/>
                <a:gd name="T75" fmla="*/ 2147483646 h 814"/>
                <a:gd name="T76" fmla="*/ 2147483646 w 928"/>
                <a:gd name="T77" fmla="*/ 2147483646 h 814"/>
                <a:gd name="T78" fmla="*/ 2147483646 w 928"/>
                <a:gd name="T79" fmla="*/ 2147483646 h 814"/>
                <a:gd name="T80" fmla="*/ 2147483646 w 928"/>
                <a:gd name="T81" fmla="*/ 2147483646 h 814"/>
                <a:gd name="T82" fmla="*/ 2147483646 w 928"/>
                <a:gd name="T83" fmla="*/ 2147483646 h 814"/>
                <a:gd name="T84" fmla="*/ 2147483646 w 928"/>
                <a:gd name="T85" fmla="*/ 2147483646 h 814"/>
                <a:gd name="T86" fmla="*/ 2147483646 w 928"/>
                <a:gd name="T87" fmla="*/ 2147483646 h 814"/>
                <a:gd name="T88" fmla="*/ 2147483646 w 928"/>
                <a:gd name="T89" fmla="*/ 2147483646 h 814"/>
                <a:gd name="T90" fmla="*/ 2147483646 w 928"/>
                <a:gd name="T91" fmla="*/ 2147483646 h 814"/>
                <a:gd name="T92" fmla="*/ 2147483646 w 928"/>
                <a:gd name="T93" fmla="*/ 2147483646 h 814"/>
                <a:gd name="T94" fmla="*/ 2147483646 w 928"/>
                <a:gd name="T95" fmla="*/ 2147483646 h 814"/>
                <a:gd name="T96" fmla="*/ 2147483646 w 928"/>
                <a:gd name="T97" fmla="*/ 2147483646 h 814"/>
                <a:gd name="T98" fmla="*/ 2147483646 w 928"/>
                <a:gd name="T99" fmla="*/ 2147483646 h 814"/>
                <a:gd name="T100" fmla="*/ 2147483646 w 928"/>
                <a:gd name="T101" fmla="*/ 2147483646 h 814"/>
                <a:gd name="T102" fmla="*/ 2147483646 w 928"/>
                <a:gd name="T103" fmla="*/ 2147483646 h 814"/>
                <a:gd name="T104" fmla="*/ 2147483646 w 928"/>
                <a:gd name="T105" fmla="*/ 2147483646 h 814"/>
                <a:gd name="T106" fmla="*/ 2147483646 w 928"/>
                <a:gd name="T107" fmla="*/ 2147483646 h 814"/>
                <a:gd name="T108" fmla="*/ 2147483646 w 928"/>
                <a:gd name="T109" fmla="*/ 2147483646 h 814"/>
                <a:gd name="T110" fmla="*/ 2147483646 w 928"/>
                <a:gd name="T111" fmla="*/ 2147483646 h 81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8"/>
                <a:gd name="T169" fmla="*/ 0 h 814"/>
                <a:gd name="T170" fmla="*/ 928 w 928"/>
                <a:gd name="T171" fmla="*/ 814 h 81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8" h="814">
                  <a:moveTo>
                    <a:pt x="87" y="20"/>
                  </a:moveTo>
                  <a:cubicBezTo>
                    <a:pt x="62" y="12"/>
                    <a:pt x="62" y="12"/>
                    <a:pt x="62" y="12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36" y="93"/>
                    <a:pt x="36" y="93"/>
                    <a:pt x="36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9" y="118"/>
                    <a:pt x="29" y="118"/>
                    <a:pt x="29" y="118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50" y="180"/>
                    <a:pt x="50" y="180"/>
                    <a:pt x="50" y="180"/>
                  </a:cubicBezTo>
                  <a:cubicBezTo>
                    <a:pt x="51" y="181"/>
                    <a:pt x="51" y="181"/>
                    <a:pt x="51" y="181"/>
                  </a:cubicBezTo>
                  <a:cubicBezTo>
                    <a:pt x="52" y="181"/>
                    <a:pt x="52" y="181"/>
                    <a:pt x="52" y="181"/>
                  </a:cubicBezTo>
                  <a:cubicBezTo>
                    <a:pt x="52" y="182"/>
                    <a:pt x="52" y="182"/>
                    <a:pt x="52" y="182"/>
                  </a:cubicBezTo>
                  <a:cubicBezTo>
                    <a:pt x="52" y="183"/>
                    <a:pt x="52" y="183"/>
                    <a:pt x="52" y="183"/>
                  </a:cubicBezTo>
                  <a:cubicBezTo>
                    <a:pt x="57" y="210"/>
                    <a:pt x="57" y="210"/>
                    <a:pt x="57" y="210"/>
                  </a:cubicBezTo>
                  <a:cubicBezTo>
                    <a:pt x="74" y="234"/>
                    <a:pt x="74" y="234"/>
                    <a:pt x="74" y="234"/>
                  </a:cubicBezTo>
                  <a:cubicBezTo>
                    <a:pt x="78" y="240"/>
                    <a:pt x="84" y="247"/>
                    <a:pt x="93" y="255"/>
                  </a:cubicBezTo>
                  <a:cubicBezTo>
                    <a:pt x="94" y="255"/>
                    <a:pt x="94" y="255"/>
                    <a:pt x="94" y="255"/>
                  </a:cubicBezTo>
                  <a:cubicBezTo>
                    <a:pt x="95" y="256"/>
                    <a:pt x="95" y="256"/>
                    <a:pt x="95" y="256"/>
                  </a:cubicBezTo>
                  <a:cubicBezTo>
                    <a:pt x="95" y="257"/>
                    <a:pt x="95" y="257"/>
                    <a:pt x="95" y="257"/>
                  </a:cubicBezTo>
                  <a:cubicBezTo>
                    <a:pt x="94" y="259"/>
                    <a:pt x="94" y="259"/>
                    <a:pt x="94" y="259"/>
                  </a:cubicBezTo>
                  <a:cubicBezTo>
                    <a:pt x="94" y="283"/>
                    <a:pt x="94" y="283"/>
                    <a:pt x="94" y="283"/>
                  </a:cubicBezTo>
                  <a:cubicBezTo>
                    <a:pt x="97" y="289"/>
                    <a:pt x="98" y="303"/>
                    <a:pt x="98" y="323"/>
                  </a:cubicBezTo>
                  <a:cubicBezTo>
                    <a:pt x="108" y="336"/>
                    <a:pt x="112" y="346"/>
                    <a:pt x="112" y="352"/>
                  </a:cubicBezTo>
                  <a:cubicBezTo>
                    <a:pt x="112" y="357"/>
                    <a:pt x="115" y="365"/>
                    <a:pt x="120" y="377"/>
                  </a:cubicBezTo>
                  <a:cubicBezTo>
                    <a:pt x="120" y="377"/>
                    <a:pt x="120" y="377"/>
                    <a:pt x="120" y="377"/>
                  </a:cubicBezTo>
                  <a:cubicBezTo>
                    <a:pt x="120" y="378"/>
                    <a:pt x="120" y="378"/>
                    <a:pt x="120" y="378"/>
                  </a:cubicBezTo>
                  <a:cubicBezTo>
                    <a:pt x="120" y="378"/>
                    <a:pt x="120" y="378"/>
                    <a:pt x="120" y="378"/>
                  </a:cubicBezTo>
                  <a:cubicBezTo>
                    <a:pt x="123" y="392"/>
                    <a:pt x="122" y="405"/>
                    <a:pt x="118" y="416"/>
                  </a:cubicBezTo>
                  <a:cubicBezTo>
                    <a:pt x="115" y="423"/>
                    <a:pt x="119" y="437"/>
                    <a:pt x="131" y="456"/>
                  </a:cubicBezTo>
                  <a:cubicBezTo>
                    <a:pt x="132" y="457"/>
                    <a:pt x="132" y="457"/>
                    <a:pt x="132" y="457"/>
                  </a:cubicBezTo>
                  <a:cubicBezTo>
                    <a:pt x="133" y="459"/>
                    <a:pt x="133" y="459"/>
                    <a:pt x="133" y="459"/>
                  </a:cubicBezTo>
                  <a:cubicBezTo>
                    <a:pt x="132" y="461"/>
                    <a:pt x="132" y="461"/>
                    <a:pt x="132" y="461"/>
                  </a:cubicBezTo>
                  <a:cubicBezTo>
                    <a:pt x="115" y="498"/>
                    <a:pt x="115" y="498"/>
                    <a:pt x="115" y="498"/>
                  </a:cubicBezTo>
                  <a:cubicBezTo>
                    <a:pt x="118" y="506"/>
                    <a:pt x="119" y="513"/>
                    <a:pt x="119" y="517"/>
                  </a:cubicBezTo>
                  <a:cubicBezTo>
                    <a:pt x="115" y="552"/>
                    <a:pt x="115" y="552"/>
                    <a:pt x="115" y="552"/>
                  </a:cubicBezTo>
                  <a:cubicBezTo>
                    <a:pt x="113" y="563"/>
                    <a:pt x="113" y="570"/>
                    <a:pt x="118" y="572"/>
                  </a:cubicBezTo>
                  <a:cubicBezTo>
                    <a:pt x="125" y="576"/>
                    <a:pt x="125" y="576"/>
                    <a:pt x="125" y="576"/>
                  </a:cubicBezTo>
                  <a:cubicBezTo>
                    <a:pt x="134" y="580"/>
                    <a:pt x="137" y="586"/>
                    <a:pt x="137" y="591"/>
                  </a:cubicBezTo>
                  <a:cubicBezTo>
                    <a:pt x="136" y="609"/>
                    <a:pt x="136" y="609"/>
                    <a:pt x="136" y="609"/>
                  </a:cubicBezTo>
                  <a:cubicBezTo>
                    <a:pt x="142" y="611"/>
                    <a:pt x="142" y="611"/>
                    <a:pt x="142" y="611"/>
                  </a:cubicBezTo>
                  <a:cubicBezTo>
                    <a:pt x="143" y="612"/>
                    <a:pt x="143" y="612"/>
                    <a:pt x="143" y="612"/>
                  </a:cubicBezTo>
                  <a:cubicBezTo>
                    <a:pt x="146" y="609"/>
                    <a:pt x="146" y="609"/>
                    <a:pt x="146" y="609"/>
                  </a:cubicBezTo>
                  <a:cubicBezTo>
                    <a:pt x="149" y="606"/>
                    <a:pt x="152" y="601"/>
                    <a:pt x="153" y="596"/>
                  </a:cubicBezTo>
                  <a:cubicBezTo>
                    <a:pt x="155" y="593"/>
                    <a:pt x="155" y="593"/>
                    <a:pt x="155" y="593"/>
                  </a:cubicBezTo>
                  <a:cubicBezTo>
                    <a:pt x="156" y="591"/>
                    <a:pt x="156" y="591"/>
                    <a:pt x="156" y="591"/>
                  </a:cubicBezTo>
                  <a:cubicBezTo>
                    <a:pt x="161" y="589"/>
                    <a:pt x="163" y="586"/>
                    <a:pt x="166" y="581"/>
                  </a:cubicBezTo>
                  <a:cubicBezTo>
                    <a:pt x="167" y="575"/>
                    <a:pt x="167" y="569"/>
                    <a:pt x="165" y="561"/>
                  </a:cubicBezTo>
                  <a:cubicBezTo>
                    <a:pt x="163" y="556"/>
                    <a:pt x="163" y="556"/>
                    <a:pt x="163" y="556"/>
                  </a:cubicBezTo>
                  <a:cubicBezTo>
                    <a:pt x="168" y="555"/>
                    <a:pt x="168" y="555"/>
                    <a:pt x="168" y="555"/>
                  </a:cubicBezTo>
                  <a:cubicBezTo>
                    <a:pt x="185" y="551"/>
                    <a:pt x="194" y="552"/>
                    <a:pt x="198" y="559"/>
                  </a:cubicBezTo>
                  <a:cubicBezTo>
                    <a:pt x="206" y="580"/>
                    <a:pt x="206" y="580"/>
                    <a:pt x="206" y="580"/>
                  </a:cubicBezTo>
                  <a:cubicBezTo>
                    <a:pt x="206" y="581"/>
                    <a:pt x="206" y="581"/>
                    <a:pt x="206" y="581"/>
                  </a:cubicBezTo>
                  <a:cubicBezTo>
                    <a:pt x="206" y="582"/>
                    <a:pt x="206" y="582"/>
                    <a:pt x="206" y="582"/>
                  </a:cubicBezTo>
                  <a:cubicBezTo>
                    <a:pt x="210" y="617"/>
                    <a:pt x="210" y="617"/>
                    <a:pt x="210" y="617"/>
                  </a:cubicBezTo>
                  <a:cubicBezTo>
                    <a:pt x="224" y="625"/>
                    <a:pt x="224" y="625"/>
                    <a:pt x="224" y="625"/>
                  </a:cubicBezTo>
                  <a:cubicBezTo>
                    <a:pt x="225" y="625"/>
                    <a:pt x="225" y="625"/>
                    <a:pt x="225" y="625"/>
                  </a:cubicBezTo>
                  <a:cubicBezTo>
                    <a:pt x="226" y="625"/>
                    <a:pt x="226" y="625"/>
                    <a:pt x="226" y="625"/>
                  </a:cubicBezTo>
                  <a:cubicBezTo>
                    <a:pt x="234" y="632"/>
                    <a:pt x="234" y="632"/>
                    <a:pt x="234" y="632"/>
                  </a:cubicBezTo>
                  <a:cubicBezTo>
                    <a:pt x="243" y="622"/>
                    <a:pt x="243" y="622"/>
                    <a:pt x="243" y="622"/>
                  </a:cubicBezTo>
                  <a:cubicBezTo>
                    <a:pt x="252" y="615"/>
                    <a:pt x="252" y="615"/>
                    <a:pt x="252" y="615"/>
                  </a:cubicBezTo>
                  <a:cubicBezTo>
                    <a:pt x="256" y="615"/>
                    <a:pt x="256" y="615"/>
                    <a:pt x="256" y="615"/>
                  </a:cubicBezTo>
                  <a:cubicBezTo>
                    <a:pt x="263" y="617"/>
                    <a:pt x="267" y="622"/>
                    <a:pt x="269" y="630"/>
                  </a:cubicBezTo>
                  <a:cubicBezTo>
                    <a:pt x="274" y="657"/>
                    <a:pt x="274" y="657"/>
                    <a:pt x="274" y="657"/>
                  </a:cubicBezTo>
                  <a:cubicBezTo>
                    <a:pt x="275" y="662"/>
                    <a:pt x="275" y="662"/>
                    <a:pt x="275" y="662"/>
                  </a:cubicBezTo>
                  <a:cubicBezTo>
                    <a:pt x="303" y="723"/>
                    <a:pt x="303" y="723"/>
                    <a:pt x="303" y="723"/>
                  </a:cubicBezTo>
                  <a:cubicBezTo>
                    <a:pt x="315" y="734"/>
                    <a:pt x="315" y="734"/>
                    <a:pt x="315" y="734"/>
                  </a:cubicBezTo>
                  <a:cubicBezTo>
                    <a:pt x="316" y="735"/>
                    <a:pt x="316" y="735"/>
                    <a:pt x="316" y="735"/>
                  </a:cubicBezTo>
                  <a:cubicBezTo>
                    <a:pt x="316" y="736"/>
                    <a:pt x="316" y="736"/>
                    <a:pt x="316" y="736"/>
                  </a:cubicBezTo>
                  <a:cubicBezTo>
                    <a:pt x="321" y="762"/>
                    <a:pt x="321" y="762"/>
                    <a:pt x="321" y="762"/>
                  </a:cubicBezTo>
                  <a:cubicBezTo>
                    <a:pt x="321" y="762"/>
                    <a:pt x="321" y="762"/>
                    <a:pt x="321" y="762"/>
                  </a:cubicBezTo>
                  <a:cubicBezTo>
                    <a:pt x="323" y="786"/>
                    <a:pt x="323" y="786"/>
                    <a:pt x="323" y="786"/>
                  </a:cubicBezTo>
                  <a:cubicBezTo>
                    <a:pt x="324" y="788"/>
                    <a:pt x="324" y="788"/>
                    <a:pt x="324" y="788"/>
                  </a:cubicBezTo>
                  <a:cubicBezTo>
                    <a:pt x="332" y="778"/>
                    <a:pt x="338" y="772"/>
                    <a:pt x="342" y="774"/>
                  </a:cubicBezTo>
                  <a:cubicBezTo>
                    <a:pt x="346" y="776"/>
                    <a:pt x="347" y="778"/>
                    <a:pt x="347" y="782"/>
                  </a:cubicBezTo>
                  <a:cubicBezTo>
                    <a:pt x="347" y="788"/>
                    <a:pt x="347" y="788"/>
                    <a:pt x="347" y="788"/>
                  </a:cubicBezTo>
                  <a:cubicBezTo>
                    <a:pt x="347" y="807"/>
                    <a:pt x="347" y="807"/>
                    <a:pt x="347" y="807"/>
                  </a:cubicBezTo>
                  <a:cubicBezTo>
                    <a:pt x="347" y="812"/>
                    <a:pt x="347" y="812"/>
                    <a:pt x="347" y="812"/>
                  </a:cubicBezTo>
                  <a:cubicBezTo>
                    <a:pt x="353" y="814"/>
                    <a:pt x="357" y="812"/>
                    <a:pt x="358" y="809"/>
                  </a:cubicBezTo>
                  <a:cubicBezTo>
                    <a:pt x="368" y="795"/>
                    <a:pt x="368" y="795"/>
                    <a:pt x="368" y="795"/>
                  </a:cubicBezTo>
                  <a:cubicBezTo>
                    <a:pt x="380" y="783"/>
                    <a:pt x="380" y="783"/>
                    <a:pt x="380" y="783"/>
                  </a:cubicBezTo>
                  <a:cubicBezTo>
                    <a:pt x="388" y="778"/>
                    <a:pt x="395" y="773"/>
                    <a:pt x="403" y="773"/>
                  </a:cubicBezTo>
                  <a:cubicBezTo>
                    <a:pt x="404" y="773"/>
                    <a:pt x="404" y="773"/>
                    <a:pt x="404" y="773"/>
                  </a:cubicBezTo>
                  <a:cubicBezTo>
                    <a:pt x="427" y="779"/>
                    <a:pt x="427" y="779"/>
                    <a:pt x="427" y="779"/>
                  </a:cubicBezTo>
                  <a:cubicBezTo>
                    <a:pt x="433" y="776"/>
                    <a:pt x="433" y="776"/>
                    <a:pt x="433" y="776"/>
                  </a:cubicBezTo>
                  <a:cubicBezTo>
                    <a:pt x="444" y="761"/>
                    <a:pt x="444" y="761"/>
                    <a:pt x="444" y="761"/>
                  </a:cubicBezTo>
                  <a:cubicBezTo>
                    <a:pt x="442" y="738"/>
                    <a:pt x="442" y="738"/>
                    <a:pt x="442" y="738"/>
                  </a:cubicBezTo>
                  <a:cubicBezTo>
                    <a:pt x="435" y="725"/>
                    <a:pt x="432" y="714"/>
                    <a:pt x="434" y="707"/>
                  </a:cubicBezTo>
                  <a:cubicBezTo>
                    <a:pt x="437" y="688"/>
                    <a:pt x="437" y="688"/>
                    <a:pt x="437" y="688"/>
                  </a:cubicBezTo>
                  <a:cubicBezTo>
                    <a:pt x="437" y="686"/>
                    <a:pt x="437" y="686"/>
                    <a:pt x="437" y="686"/>
                  </a:cubicBezTo>
                  <a:cubicBezTo>
                    <a:pt x="438" y="684"/>
                    <a:pt x="438" y="684"/>
                    <a:pt x="438" y="684"/>
                  </a:cubicBezTo>
                  <a:cubicBezTo>
                    <a:pt x="438" y="684"/>
                    <a:pt x="438" y="684"/>
                    <a:pt x="438" y="684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9" y="672"/>
                    <a:pt x="459" y="672"/>
                    <a:pt x="459" y="672"/>
                  </a:cubicBezTo>
                  <a:cubicBezTo>
                    <a:pt x="459" y="672"/>
                    <a:pt x="459" y="672"/>
                    <a:pt x="459" y="672"/>
                  </a:cubicBezTo>
                  <a:cubicBezTo>
                    <a:pt x="474" y="663"/>
                    <a:pt x="474" y="663"/>
                    <a:pt x="474" y="663"/>
                  </a:cubicBezTo>
                  <a:cubicBezTo>
                    <a:pt x="491" y="638"/>
                    <a:pt x="491" y="638"/>
                    <a:pt x="491" y="638"/>
                  </a:cubicBezTo>
                  <a:cubicBezTo>
                    <a:pt x="493" y="620"/>
                    <a:pt x="493" y="620"/>
                    <a:pt x="493" y="620"/>
                  </a:cubicBezTo>
                  <a:cubicBezTo>
                    <a:pt x="474" y="576"/>
                    <a:pt x="474" y="576"/>
                    <a:pt x="474" y="576"/>
                  </a:cubicBezTo>
                  <a:cubicBezTo>
                    <a:pt x="516" y="595"/>
                    <a:pt x="516" y="595"/>
                    <a:pt x="516" y="595"/>
                  </a:cubicBezTo>
                  <a:cubicBezTo>
                    <a:pt x="516" y="577"/>
                    <a:pt x="516" y="577"/>
                    <a:pt x="516" y="577"/>
                  </a:cubicBezTo>
                  <a:cubicBezTo>
                    <a:pt x="516" y="577"/>
                    <a:pt x="516" y="577"/>
                    <a:pt x="516" y="577"/>
                  </a:cubicBezTo>
                  <a:cubicBezTo>
                    <a:pt x="516" y="576"/>
                    <a:pt x="516" y="576"/>
                    <a:pt x="516" y="576"/>
                  </a:cubicBezTo>
                  <a:cubicBezTo>
                    <a:pt x="532" y="562"/>
                    <a:pt x="532" y="562"/>
                    <a:pt x="532" y="562"/>
                  </a:cubicBezTo>
                  <a:cubicBezTo>
                    <a:pt x="563" y="554"/>
                    <a:pt x="563" y="554"/>
                    <a:pt x="563" y="554"/>
                  </a:cubicBezTo>
                  <a:cubicBezTo>
                    <a:pt x="565" y="554"/>
                    <a:pt x="565" y="554"/>
                    <a:pt x="565" y="554"/>
                  </a:cubicBezTo>
                  <a:cubicBezTo>
                    <a:pt x="583" y="593"/>
                    <a:pt x="583" y="593"/>
                    <a:pt x="583" y="593"/>
                  </a:cubicBezTo>
                  <a:cubicBezTo>
                    <a:pt x="583" y="595"/>
                    <a:pt x="583" y="595"/>
                    <a:pt x="583" y="595"/>
                  </a:cubicBezTo>
                  <a:cubicBezTo>
                    <a:pt x="581" y="610"/>
                    <a:pt x="581" y="610"/>
                    <a:pt x="581" y="610"/>
                  </a:cubicBezTo>
                  <a:cubicBezTo>
                    <a:pt x="583" y="624"/>
                    <a:pt x="583" y="624"/>
                    <a:pt x="583" y="624"/>
                  </a:cubicBezTo>
                  <a:cubicBezTo>
                    <a:pt x="585" y="630"/>
                    <a:pt x="589" y="633"/>
                    <a:pt x="592" y="633"/>
                  </a:cubicBezTo>
                  <a:cubicBezTo>
                    <a:pt x="596" y="633"/>
                    <a:pt x="601" y="630"/>
                    <a:pt x="605" y="625"/>
                  </a:cubicBezTo>
                  <a:cubicBezTo>
                    <a:pt x="606" y="622"/>
                    <a:pt x="606" y="622"/>
                    <a:pt x="606" y="622"/>
                  </a:cubicBezTo>
                  <a:cubicBezTo>
                    <a:pt x="606" y="622"/>
                    <a:pt x="606" y="622"/>
                    <a:pt x="606" y="622"/>
                  </a:cubicBezTo>
                  <a:cubicBezTo>
                    <a:pt x="607" y="622"/>
                    <a:pt x="607" y="622"/>
                    <a:pt x="607" y="622"/>
                  </a:cubicBezTo>
                  <a:cubicBezTo>
                    <a:pt x="632" y="614"/>
                    <a:pt x="632" y="614"/>
                    <a:pt x="632" y="614"/>
                  </a:cubicBezTo>
                  <a:cubicBezTo>
                    <a:pt x="632" y="614"/>
                    <a:pt x="632" y="614"/>
                    <a:pt x="632" y="614"/>
                  </a:cubicBezTo>
                  <a:cubicBezTo>
                    <a:pt x="633" y="614"/>
                    <a:pt x="633" y="614"/>
                    <a:pt x="633" y="614"/>
                  </a:cubicBezTo>
                  <a:cubicBezTo>
                    <a:pt x="647" y="614"/>
                    <a:pt x="653" y="617"/>
                    <a:pt x="657" y="624"/>
                  </a:cubicBezTo>
                  <a:cubicBezTo>
                    <a:pt x="659" y="652"/>
                    <a:pt x="659" y="652"/>
                    <a:pt x="659" y="652"/>
                  </a:cubicBezTo>
                  <a:cubicBezTo>
                    <a:pt x="659" y="653"/>
                    <a:pt x="659" y="653"/>
                    <a:pt x="659" y="653"/>
                  </a:cubicBezTo>
                  <a:cubicBezTo>
                    <a:pt x="664" y="654"/>
                    <a:pt x="664" y="654"/>
                    <a:pt x="664" y="654"/>
                  </a:cubicBezTo>
                  <a:cubicBezTo>
                    <a:pt x="675" y="657"/>
                    <a:pt x="675" y="657"/>
                    <a:pt x="675" y="657"/>
                  </a:cubicBezTo>
                  <a:cubicBezTo>
                    <a:pt x="690" y="656"/>
                    <a:pt x="690" y="656"/>
                    <a:pt x="690" y="656"/>
                  </a:cubicBezTo>
                  <a:cubicBezTo>
                    <a:pt x="717" y="649"/>
                    <a:pt x="717" y="649"/>
                    <a:pt x="717" y="649"/>
                  </a:cubicBezTo>
                  <a:cubicBezTo>
                    <a:pt x="733" y="635"/>
                    <a:pt x="733" y="635"/>
                    <a:pt x="733" y="635"/>
                  </a:cubicBezTo>
                  <a:cubicBezTo>
                    <a:pt x="734" y="624"/>
                    <a:pt x="734" y="624"/>
                    <a:pt x="734" y="624"/>
                  </a:cubicBezTo>
                  <a:cubicBezTo>
                    <a:pt x="726" y="615"/>
                    <a:pt x="726" y="615"/>
                    <a:pt x="726" y="615"/>
                  </a:cubicBezTo>
                  <a:cubicBezTo>
                    <a:pt x="699" y="606"/>
                    <a:pt x="699" y="606"/>
                    <a:pt x="699" y="606"/>
                  </a:cubicBezTo>
                  <a:cubicBezTo>
                    <a:pt x="699" y="606"/>
                    <a:pt x="699" y="606"/>
                    <a:pt x="699" y="606"/>
                  </a:cubicBezTo>
                  <a:cubicBezTo>
                    <a:pt x="697" y="605"/>
                    <a:pt x="697" y="605"/>
                    <a:pt x="697" y="605"/>
                  </a:cubicBezTo>
                  <a:cubicBezTo>
                    <a:pt x="697" y="605"/>
                    <a:pt x="697" y="605"/>
                    <a:pt x="697" y="605"/>
                  </a:cubicBezTo>
                  <a:cubicBezTo>
                    <a:pt x="697" y="603"/>
                    <a:pt x="697" y="603"/>
                    <a:pt x="697" y="603"/>
                  </a:cubicBezTo>
                  <a:cubicBezTo>
                    <a:pt x="665" y="572"/>
                    <a:pt x="665" y="572"/>
                    <a:pt x="665" y="572"/>
                  </a:cubicBezTo>
                  <a:cubicBezTo>
                    <a:pt x="668" y="570"/>
                    <a:pt x="668" y="570"/>
                    <a:pt x="668" y="570"/>
                  </a:cubicBezTo>
                  <a:cubicBezTo>
                    <a:pt x="684" y="556"/>
                    <a:pt x="684" y="556"/>
                    <a:pt x="684" y="556"/>
                  </a:cubicBezTo>
                  <a:cubicBezTo>
                    <a:pt x="685" y="555"/>
                    <a:pt x="685" y="555"/>
                    <a:pt x="685" y="555"/>
                  </a:cubicBezTo>
                  <a:cubicBezTo>
                    <a:pt x="685" y="555"/>
                    <a:pt x="685" y="555"/>
                    <a:pt x="685" y="555"/>
                  </a:cubicBezTo>
                  <a:cubicBezTo>
                    <a:pt x="701" y="549"/>
                    <a:pt x="701" y="549"/>
                    <a:pt x="701" y="549"/>
                  </a:cubicBezTo>
                  <a:cubicBezTo>
                    <a:pt x="701" y="549"/>
                    <a:pt x="701" y="549"/>
                    <a:pt x="701" y="549"/>
                  </a:cubicBezTo>
                  <a:cubicBezTo>
                    <a:pt x="704" y="549"/>
                    <a:pt x="704" y="549"/>
                    <a:pt x="704" y="549"/>
                  </a:cubicBezTo>
                  <a:cubicBezTo>
                    <a:pt x="725" y="553"/>
                    <a:pt x="725" y="553"/>
                    <a:pt x="725" y="553"/>
                  </a:cubicBezTo>
                  <a:cubicBezTo>
                    <a:pt x="726" y="553"/>
                    <a:pt x="726" y="553"/>
                    <a:pt x="726" y="553"/>
                  </a:cubicBezTo>
                  <a:cubicBezTo>
                    <a:pt x="727" y="554"/>
                    <a:pt x="727" y="554"/>
                    <a:pt x="727" y="554"/>
                  </a:cubicBezTo>
                  <a:cubicBezTo>
                    <a:pt x="727" y="545"/>
                    <a:pt x="727" y="545"/>
                    <a:pt x="727" y="545"/>
                  </a:cubicBezTo>
                  <a:cubicBezTo>
                    <a:pt x="718" y="530"/>
                    <a:pt x="718" y="530"/>
                    <a:pt x="718" y="530"/>
                  </a:cubicBezTo>
                  <a:cubicBezTo>
                    <a:pt x="703" y="522"/>
                    <a:pt x="703" y="522"/>
                    <a:pt x="703" y="522"/>
                  </a:cubicBezTo>
                  <a:cubicBezTo>
                    <a:pt x="683" y="493"/>
                    <a:pt x="683" y="493"/>
                    <a:pt x="683" y="493"/>
                  </a:cubicBezTo>
                  <a:cubicBezTo>
                    <a:pt x="683" y="493"/>
                    <a:pt x="683" y="493"/>
                    <a:pt x="683" y="493"/>
                  </a:cubicBezTo>
                  <a:cubicBezTo>
                    <a:pt x="682" y="492"/>
                    <a:pt x="682" y="492"/>
                    <a:pt x="682" y="492"/>
                  </a:cubicBezTo>
                  <a:cubicBezTo>
                    <a:pt x="682" y="491"/>
                    <a:pt x="682" y="491"/>
                    <a:pt x="682" y="491"/>
                  </a:cubicBezTo>
                  <a:cubicBezTo>
                    <a:pt x="672" y="456"/>
                    <a:pt x="672" y="456"/>
                    <a:pt x="672" y="456"/>
                  </a:cubicBezTo>
                  <a:cubicBezTo>
                    <a:pt x="672" y="429"/>
                    <a:pt x="672" y="429"/>
                    <a:pt x="672" y="429"/>
                  </a:cubicBezTo>
                  <a:cubicBezTo>
                    <a:pt x="689" y="414"/>
                    <a:pt x="689" y="414"/>
                    <a:pt x="689" y="414"/>
                  </a:cubicBezTo>
                  <a:cubicBezTo>
                    <a:pt x="715" y="414"/>
                    <a:pt x="715" y="414"/>
                    <a:pt x="715" y="414"/>
                  </a:cubicBezTo>
                  <a:cubicBezTo>
                    <a:pt x="774" y="419"/>
                    <a:pt x="774" y="419"/>
                    <a:pt x="774" y="419"/>
                  </a:cubicBezTo>
                  <a:cubicBezTo>
                    <a:pt x="801" y="380"/>
                    <a:pt x="801" y="380"/>
                    <a:pt x="801" y="380"/>
                  </a:cubicBezTo>
                  <a:cubicBezTo>
                    <a:pt x="801" y="378"/>
                    <a:pt x="801" y="378"/>
                    <a:pt x="801" y="378"/>
                  </a:cubicBezTo>
                  <a:cubicBezTo>
                    <a:pt x="803" y="378"/>
                    <a:pt x="803" y="378"/>
                    <a:pt x="803" y="378"/>
                  </a:cubicBezTo>
                  <a:cubicBezTo>
                    <a:pt x="825" y="366"/>
                    <a:pt x="825" y="366"/>
                    <a:pt x="825" y="366"/>
                  </a:cubicBezTo>
                  <a:cubicBezTo>
                    <a:pt x="837" y="343"/>
                    <a:pt x="837" y="343"/>
                    <a:pt x="837" y="343"/>
                  </a:cubicBezTo>
                  <a:cubicBezTo>
                    <a:pt x="838" y="342"/>
                    <a:pt x="838" y="342"/>
                    <a:pt x="838" y="342"/>
                  </a:cubicBezTo>
                  <a:cubicBezTo>
                    <a:pt x="865" y="320"/>
                    <a:pt x="865" y="320"/>
                    <a:pt x="865" y="320"/>
                  </a:cubicBezTo>
                  <a:cubicBezTo>
                    <a:pt x="877" y="296"/>
                    <a:pt x="877" y="296"/>
                    <a:pt x="877" y="296"/>
                  </a:cubicBezTo>
                  <a:cubicBezTo>
                    <a:pt x="877" y="295"/>
                    <a:pt x="877" y="295"/>
                    <a:pt x="877" y="295"/>
                  </a:cubicBezTo>
                  <a:cubicBezTo>
                    <a:pt x="878" y="295"/>
                    <a:pt x="878" y="295"/>
                    <a:pt x="878" y="295"/>
                  </a:cubicBezTo>
                  <a:cubicBezTo>
                    <a:pt x="878" y="294"/>
                    <a:pt x="878" y="294"/>
                    <a:pt x="878" y="294"/>
                  </a:cubicBezTo>
                  <a:cubicBezTo>
                    <a:pt x="878" y="294"/>
                    <a:pt x="878" y="294"/>
                    <a:pt x="878" y="294"/>
                  </a:cubicBezTo>
                  <a:cubicBezTo>
                    <a:pt x="889" y="284"/>
                    <a:pt x="889" y="284"/>
                    <a:pt x="889" y="284"/>
                  </a:cubicBezTo>
                  <a:cubicBezTo>
                    <a:pt x="901" y="263"/>
                    <a:pt x="901" y="263"/>
                    <a:pt x="901" y="263"/>
                  </a:cubicBezTo>
                  <a:cubicBezTo>
                    <a:pt x="906" y="230"/>
                    <a:pt x="906" y="230"/>
                    <a:pt x="906" y="230"/>
                  </a:cubicBezTo>
                  <a:cubicBezTo>
                    <a:pt x="906" y="227"/>
                    <a:pt x="906" y="227"/>
                    <a:pt x="906" y="227"/>
                  </a:cubicBezTo>
                  <a:cubicBezTo>
                    <a:pt x="907" y="226"/>
                    <a:pt x="907" y="226"/>
                    <a:pt x="907" y="226"/>
                  </a:cubicBezTo>
                  <a:cubicBezTo>
                    <a:pt x="924" y="214"/>
                    <a:pt x="924" y="214"/>
                    <a:pt x="924" y="214"/>
                  </a:cubicBezTo>
                  <a:cubicBezTo>
                    <a:pt x="928" y="210"/>
                    <a:pt x="928" y="210"/>
                    <a:pt x="928" y="210"/>
                  </a:cubicBezTo>
                  <a:cubicBezTo>
                    <a:pt x="903" y="206"/>
                    <a:pt x="903" y="206"/>
                    <a:pt x="903" y="206"/>
                  </a:cubicBezTo>
                  <a:cubicBezTo>
                    <a:pt x="860" y="208"/>
                    <a:pt x="860" y="208"/>
                    <a:pt x="860" y="208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43" y="194"/>
                    <a:pt x="843" y="194"/>
                    <a:pt x="843" y="194"/>
                  </a:cubicBezTo>
                  <a:cubicBezTo>
                    <a:pt x="841" y="194"/>
                    <a:pt x="841" y="194"/>
                    <a:pt x="841" y="194"/>
                  </a:cubicBezTo>
                  <a:cubicBezTo>
                    <a:pt x="841" y="193"/>
                    <a:pt x="841" y="193"/>
                    <a:pt x="841" y="193"/>
                  </a:cubicBezTo>
                  <a:cubicBezTo>
                    <a:pt x="841" y="193"/>
                    <a:pt x="841" y="193"/>
                    <a:pt x="841" y="193"/>
                  </a:cubicBezTo>
                  <a:cubicBezTo>
                    <a:pt x="833" y="180"/>
                    <a:pt x="833" y="180"/>
                    <a:pt x="833" y="180"/>
                  </a:cubicBezTo>
                  <a:cubicBezTo>
                    <a:pt x="831" y="181"/>
                    <a:pt x="831" y="181"/>
                    <a:pt x="831" y="181"/>
                  </a:cubicBezTo>
                  <a:cubicBezTo>
                    <a:pt x="830" y="183"/>
                    <a:pt x="830" y="183"/>
                    <a:pt x="830" y="183"/>
                  </a:cubicBezTo>
                  <a:cubicBezTo>
                    <a:pt x="828" y="187"/>
                    <a:pt x="822" y="188"/>
                    <a:pt x="816" y="188"/>
                  </a:cubicBezTo>
                  <a:cubicBezTo>
                    <a:pt x="810" y="191"/>
                    <a:pt x="810" y="191"/>
                    <a:pt x="810" y="191"/>
                  </a:cubicBezTo>
                  <a:cubicBezTo>
                    <a:pt x="808" y="192"/>
                    <a:pt x="806" y="193"/>
                    <a:pt x="803" y="192"/>
                  </a:cubicBezTo>
                  <a:cubicBezTo>
                    <a:pt x="801" y="192"/>
                    <a:pt x="800" y="189"/>
                    <a:pt x="798" y="183"/>
                  </a:cubicBezTo>
                  <a:cubicBezTo>
                    <a:pt x="797" y="178"/>
                    <a:pt x="795" y="173"/>
                    <a:pt x="789" y="168"/>
                  </a:cubicBezTo>
                  <a:cubicBezTo>
                    <a:pt x="787" y="167"/>
                    <a:pt x="787" y="167"/>
                    <a:pt x="787" y="167"/>
                  </a:cubicBezTo>
                  <a:cubicBezTo>
                    <a:pt x="787" y="165"/>
                    <a:pt x="787" y="165"/>
                    <a:pt x="787" y="165"/>
                  </a:cubicBezTo>
                  <a:cubicBezTo>
                    <a:pt x="786" y="165"/>
                    <a:pt x="786" y="165"/>
                    <a:pt x="786" y="165"/>
                  </a:cubicBezTo>
                  <a:cubicBezTo>
                    <a:pt x="781" y="152"/>
                    <a:pt x="781" y="152"/>
                    <a:pt x="781" y="152"/>
                  </a:cubicBezTo>
                  <a:cubicBezTo>
                    <a:pt x="777" y="152"/>
                    <a:pt x="777" y="152"/>
                    <a:pt x="777" y="152"/>
                  </a:cubicBezTo>
                  <a:cubicBezTo>
                    <a:pt x="761" y="162"/>
                    <a:pt x="761" y="162"/>
                    <a:pt x="761" y="162"/>
                  </a:cubicBezTo>
                  <a:cubicBezTo>
                    <a:pt x="760" y="163"/>
                    <a:pt x="760" y="163"/>
                    <a:pt x="760" y="163"/>
                  </a:cubicBezTo>
                  <a:cubicBezTo>
                    <a:pt x="759" y="163"/>
                    <a:pt x="759" y="163"/>
                    <a:pt x="759" y="163"/>
                  </a:cubicBezTo>
                  <a:cubicBezTo>
                    <a:pt x="722" y="171"/>
                    <a:pt x="722" y="171"/>
                    <a:pt x="722" y="171"/>
                  </a:cubicBezTo>
                  <a:cubicBezTo>
                    <a:pt x="720" y="171"/>
                    <a:pt x="720" y="171"/>
                    <a:pt x="720" y="171"/>
                  </a:cubicBezTo>
                  <a:cubicBezTo>
                    <a:pt x="718" y="170"/>
                    <a:pt x="718" y="170"/>
                    <a:pt x="718" y="170"/>
                  </a:cubicBezTo>
                  <a:cubicBezTo>
                    <a:pt x="694" y="153"/>
                    <a:pt x="694" y="153"/>
                    <a:pt x="694" y="153"/>
                  </a:cubicBezTo>
                  <a:cubicBezTo>
                    <a:pt x="694" y="153"/>
                    <a:pt x="694" y="153"/>
                    <a:pt x="694" y="153"/>
                  </a:cubicBezTo>
                  <a:cubicBezTo>
                    <a:pt x="693" y="152"/>
                    <a:pt x="693" y="152"/>
                    <a:pt x="693" y="152"/>
                  </a:cubicBezTo>
                  <a:cubicBezTo>
                    <a:pt x="693" y="151"/>
                    <a:pt x="693" y="151"/>
                    <a:pt x="693" y="151"/>
                  </a:cubicBezTo>
                  <a:cubicBezTo>
                    <a:pt x="691" y="151"/>
                    <a:pt x="691" y="151"/>
                    <a:pt x="691" y="151"/>
                  </a:cubicBezTo>
                  <a:cubicBezTo>
                    <a:pt x="685" y="138"/>
                    <a:pt x="685" y="138"/>
                    <a:pt x="685" y="138"/>
                  </a:cubicBezTo>
                  <a:cubicBezTo>
                    <a:pt x="667" y="157"/>
                    <a:pt x="667" y="157"/>
                    <a:pt x="667" y="157"/>
                  </a:cubicBezTo>
                  <a:cubicBezTo>
                    <a:pt x="655" y="172"/>
                    <a:pt x="645" y="176"/>
                    <a:pt x="639" y="172"/>
                  </a:cubicBezTo>
                  <a:cubicBezTo>
                    <a:pt x="614" y="159"/>
                    <a:pt x="614" y="159"/>
                    <a:pt x="614" y="159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95" y="158"/>
                    <a:pt x="595" y="158"/>
                    <a:pt x="595" y="158"/>
                  </a:cubicBezTo>
                  <a:cubicBezTo>
                    <a:pt x="580" y="146"/>
                    <a:pt x="580" y="146"/>
                    <a:pt x="580" y="146"/>
                  </a:cubicBezTo>
                  <a:cubicBezTo>
                    <a:pt x="579" y="145"/>
                    <a:pt x="579" y="145"/>
                    <a:pt x="579" y="145"/>
                  </a:cubicBezTo>
                  <a:cubicBezTo>
                    <a:pt x="575" y="144"/>
                    <a:pt x="575" y="144"/>
                    <a:pt x="575" y="144"/>
                  </a:cubicBezTo>
                  <a:cubicBezTo>
                    <a:pt x="583" y="116"/>
                    <a:pt x="583" y="116"/>
                    <a:pt x="583" y="11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73" y="102"/>
                    <a:pt x="573" y="102"/>
                    <a:pt x="573" y="102"/>
                  </a:cubicBezTo>
                  <a:cubicBezTo>
                    <a:pt x="572" y="102"/>
                    <a:pt x="572" y="102"/>
                    <a:pt x="572" y="102"/>
                  </a:cubicBezTo>
                  <a:cubicBezTo>
                    <a:pt x="550" y="78"/>
                    <a:pt x="550" y="78"/>
                    <a:pt x="550" y="78"/>
                  </a:cubicBezTo>
                  <a:cubicBezTo>
                    <a:pt x="551" y="60"/>
                    <a:pt x="551" y="60"/>
                    <a:pt x="551" y="60"/>
                  </a:cubicBezTo>
                  <a:cubicBezTo>
                    <a:pt x="496" y="55"/>
                    <a:pt x="496" y="55"/>
                    <a:pt x="496" y="55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0" y="40"/>
                    <a:pt x="466" y="34"/>
                    <a:pt x="462" y="23"/>
                  </a:cubicBezTo>
                  <a:cubicBezTo>
                    <a:pt x="459" y="16"/>
                    <a:pt x="459" y="16"/>
                    <a:pt x="459" y="16"/>
                  </a:cubicBezTo>
                  <a:cubicBezTo>
                    <a:pt x="455" y="0"/>
                    <a:pt x="455" y="0"/>
                    <a:pt x="455" y="0"/>
                  </a:cubicBezTo>
                  <a:cubicBezTo>
                    <a:pt x="448" y="1"/>
                    <a:pt x="448" y="1"/>
                    <a:pt x="448" y="1"/>
                  </a:cubicBezTo>
                  <a:cubicBezTo>
                    <a:pt x="431" y="15"/>
                    <a:pt x="431" y="15"/>
                    <a:pt x="431" y="15"/>
                  </a:cubicBezTo>
                  <a:cubicBezTo>
                    <a:pt x="411" y="39"/>
                    <a:pt x="411" y="39"/>
                    <a:pt x="411" y="39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21" y="80"/>
                    <a:pt x="421" y="80"/>
                    <a:pt x="421" y="80"/>
                  </a:cubicBezTo>
                  <a:cubicBezTo>
                    <a:pt x="421" y="81"/>
                    <a:pt x="421" y="81"/>
                    <a:pt x="421" y="81"/>
                  </a:cubicBezTo>
                  <a:cubicBezTo>
                    <a:pt x="422" y="81"/>
                    <a:pt x="422" y="81"/>
                    <a:pt x="422" y="81"/>
                  </a:cubicBezTo>
                  <a:cubicBezTo>
                    <a:pt x="421" y="82"/>
                    <a:pt x="421" y="82"/>
                    <a:pt x="421" y="82"/>
                  </a:cubicBezTo>
                  <a:cubicBezTo>
                    <a:pt x="421" y="83"/>
                    <a:pt x="421" y="83"/>
                    <a:pt x="421" y="83"/>
                  </a:cubicBezTo>
                  <a:cubicBezTo>
                    <a:pt x="419" y="89"/>
                    <a:pt x="413" y="93"/>
                    <a:pt x="403" y="93"/>
                  </a:cubicBezTo>
                  <a:cubicBezTo>
                    <a:pt x="382" y="93"/>
                    <a:pt x="382" y="93"/>
                    <a:pt x="382" y="93"/>
                  </a:cubicBezTo>
                  <a:cubicBezTo>
                    <a:pt x="370" y="86"/>
                    <a:pt x="370" y="86"/>
                    <a:pt x="370" y="86"/>
                  </a:cubicBezTo>
                  <a:cubicBezTo>
                    <a:pt x="354" y="93"/>
                    <a:pt x="354" y="93"/>
                    <a:pt x="354" y="93"/>
                  </a:cubicBezTo>
                  <a:cubicBezTo>
                    <a:pt x="351" y="94"/>
                    <a:pt x="351" y="94"/>
                    <a:pt x="351" y="94"/>
                  </a:cubicBezTo>
                  <a:cubicBezTo>
                    <a:pt x="348" y="93"/>
                    <a:pt x="348" y="93"/>
                    <a:pt x="348" y="93"/>
                  </a:cubicBezTo>
                  <a:cubicBezTo>
                    <a:pt x="346" y="107"/>
                    <a:pt x="346" y="107"/>
                    <a:pt x="346" y="107"/>
                  </a:cubicBezTo>
                  <a:cubicBezTo>
                    <a:pt x="345" y="110"/>
                    <a:pt x="345" y="110"/>
                    <a:pt x="345" y="110"/>
                  </a:cubicBezTo>
                  <a:cubicBezTo>
                    <a:pt x="345" y="113"/>
                    <a:pt x="345" y="113"/>
                    <a:pt x="345" y="113"/>
                  </a:cubicBezTo>
                  <a:cubicBezTo>
                    <a:pt x="342" y="113"/>
                    <a:pt x="342" y="113"/>
                    <a:pt x="342" y="113"/>
                  </a:cubicBezTo>
                  <a:cubicBezTo>
                    <a:pt x="316" y="104"/>
                    <a:pt x="316" y="104"/>
                    <a:pt x="316" y="104"/>
                  </a:cubicBezTo>
                  <a:cubicBezTo>
                    <a:pt x="316" y="113"/>
                    <a:pt x="317" y="119"/>
                    <a:pt x="321" y="126"/>
                  </a:cubicBezTo>
                  <a:cubicBezTo>
                    <a:pt x="324" y="134"/>
                    <a:pt x="325" y="139"/>
                    <a:pt x="322" y="145"/>
                  </a:cubicBezTo>
                  <a:cubicBezTo>
                    <a:pt x="319" y="154"/>
                    <a:pt x="319" y="154"/>
                    <a:pt x="319" y="154"/>
                  </a:cubicBezTo>
                  <a:cubicBezTo>
                    <a:pt x="316" y="157"/>
                    <a:pt x="306" y="158"/>
                    <a:pt x="293" y="157"/>
                  </a:cubicBezTo>
                  <a:cubicBezTo>
                    <a:pt x="275" y="157"/>
                    <a:pt x="275" y="157"/>
                    <a:pt x="275" y="157"/>
                  </a:cubicBezTo>
                  <a:cubicBezTo>
                    <a:pt x="274" y="187"/>
                    <a:pt x="274" y="187"/>
                    <a:pt x="274" y="187"/>
                  </a:cubicBezTo>
                  <a:cubicBezTo>
                    <a:pt x="250" y="178"/>
                    <a:pt x="250" y="178"/>
                    <a:pt x="250" y="178"/>
                  </a:cubicBezTo>
                  <a:cubicBezTo>
                    <a:pt x="249" y="178"/>
                    <a:pt x="249" y="178"/>
                    <a:pt x="249" y="178"/>
                  </a:cubicBezTo>
                  <a:cubicBezTo>
                    <a:pt x="248" y="177"/>
                    <a:pt x="248" y="177"/>
                    <a:pt x="248" y="177"/>
                  </a:cubicBezTo>
                  <a:cubicBezTo>
                    <a:pt x="237" y="155"/>
                    <a:pt x="237" y="155"/>
                    <a:pt x="237" y="155"/>
                  </a:cubicBezTo>
                  <a:cubicBezTo>
                    <a:pt x="211" y="146"/>
                    <a:pt x="211" y="146"/>
                    <a:pt x="211" y="146"/>
                  </a:cubicBezTo>
                  <a:cubicBezTo>
                    <a:pt x="205" y="133"/>
                    <a:pt x="205" y="133"/>
                    <a:pt x="205" y="133"/>
                  </a:cubicBezTo>
                  <a:cubicBezTo>
                    <a:pt x="195" y="140"/>
                    <a:pt x="195" y="140"/>
                    <a:pt x="195" y="140"/>
                  </a:cubicBezTo>
                  <a:cubicBezTo>
                    <a:pt x="194" y="140"/>
                    <a:pt x="194" y="140"/>
                    <a:pt x="194" y="140"/>
                  </a:cubicBezTo>
                  <a:cubicBezTo>
                    <a:pt x="179" y="143"/>
                    <a:pt x="179" y="143"/>
                    <a:pt x="179" y="143"/>
                  </a:cubicBezTo>
                  <a:cubicBezTo>
                    <a:pt x="174" y="143"/>
                    <a:pt x="174" y="143"/>
                    <a:pt x="174" y="143"/>
                  </a:cubicBezTo>
                  <a:cubicBezTo>
                    <a:pt x="166" y="124"/>
                    <a:pt x="166" y="124"/>
                    <a:pt x="166" y="124"/>
                  </a:cubicBezTo>
                  <a:cubicBezTo>
                    <a:pt x="157" y="113"/>
                    <a:pt x="157" y="113"/>
                    <a:pt x="157" y="113"/>
                  </a:cubicBezTo>
                  <a:cubicBezTo>
                    <a:pt x="156" y="112"/>
                    <a:pt x="156" y="112"/>
                    <a:pt x="156" y="112"/>
                  </a:cubicBezTo>
                  <a:cubicBezTo>
                    <a:pt x="148" y="101"/>
                    <a:pt x="144" y="92"/>
                    <a:pt x="142" y="86"/>
                  </a:cubicBezTo>
                  <a:cubicBezTo>
                    <a:pt x="142" y="85"/>
                    <a:pt x="139" y="83"/>
                    <a:pt x="134" y="82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123" y="78"/>
                    <a:pt x="117" y="72"/>
                    <a:pt x="114" y="62"/>
                  </a:cubicBezTo>
                  <a:cubicBezTo>
                    <a:pt x="110" y="44"/>
                    <a:pt x="110" y="44"/>
                    <a:pt x="110" y="44"/>
                  </a:cubicBezTo>
                  <a:cubicBezTo>
                    <a:pt x="110" y="29"/>
                    <a:pt x="110" y="29"/>
                    <a:pt x="110" y="29"/>
                  </a:cubicBezTo>
                  <a:cubicBezTo>
                    <a:pt x="103" y="16"/>
                    <a:pt x="103" y="16"/>
                    <a:pt x="103" y="16"/>
                  </a:cubicBez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8" y="20"/>
                    <a:pt x="88" y="20"/>
                    <a:pt x="88" y="20"/>
                  </a:cubicBezTo>
                  <a:lnTo>
                    <a:pt x="87" y="20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18" name="Freeform 11"/>
            <p:cNvSpPr/>
            <p:nvPr/>
          </p:nvSpPr>
          <p:spPr bwMode="auto">
            <a:xfrm>
              <a:off x="1252208" y="3652374"/>
              <a:ext cx="1921049" cy="1158978"/>
            </a:xfrm>
            <a:custGeom>
              <a:avLst/>
              <a:gdLst>
                <a:gd name="T0" fmla="*/ 2147483646 w 1661"/>
                <a:gd name="T1" fmla="*/ 2147483646 h 1007"/>
                <a:gd name="T2" fmla="*/ 2147483646 w 1661"/>
                <a:gd name="T3" fmla="*/ 2147483646 h 1007"/>
                <a:gd name="T4" fmla="*/ 2147483646 w 1661"/>
                <a:gd name="T5" fmla="*/ 2147483646 h 1007"/>
                <a:gd name="T6" fmla="*/ 2147483646 w 1661"/>
                <a:gd name="T7" fmla="*/ 2147483646 h 1007"/>
                <a:gd name="T8" fmla="*/ 2147483646 w 1661"/>
                <a:gd name="T9" fmla="*/ 2147483646 h 1007"/>
                <a:gd name="T10" fmla="*/ 2147483646 w 1661"/>
                <a:gd name="T11" fmla="*/ 2147483646 h 1007"/>
                <a:gd name="T12" fmla="*/ 2147483646 w 1661"/>
                <a:gd name="T13" fmla="*/ 2147483646 h 1007"/>
                <a:gd name="T14" fmla="*/ 2147483646 w 1661"/>
                <a:gd name="T15" fmla="*/ 2147483646 h 1007"/>
                <a:gd name="T16" fmla="*/ 2147483646 w 1661"/>
                <a:gd name="T17" fmla="*/ 2147483646 h 1007"/>
                <a:gd name="T18" fmla="*/ 2147483646 w 1661"/>
                <a:gd name="T19" fmla="*/ 2147483646 h 1007"/>
                <a:gd name="T20" fmla="*/ 2147483646 w 1661"/>
                <a:gd name="T21" fmla="*/ 2147483646 h 1007"/>
                <a:gd name="T22" fmla="*/ 2147483646 w 1661"/>
                <a:gd name="T23" fmla="*/ 2147483646 h 1007"/>
                <a:gd name="T24" fmla="*/ 2147483646 w 1661"/>
                <a:gd name="T25" fmla="*/ 2147483646 h 1007"/>
                <a:gd name="T26" fmla="*/ 2147483646 w 1661"/>
                <a:gd name="T27" fmla="*/ 2147483646 h 1007"/>
                <a:gd name="T28" fmla="*/ 2147483646 w 1661"/>
                <a:gd name="T29" fmla="*/ 2147483646 h 1007"/>
                <a:gd name="T30" fmla="*/ 2147483646 w 1661"/>
                <a:gd name="T31" fmla="*/ 2147483646 h 1007"/>
                <a:gd name="T32" fmla="*/ 2147483646 w 1661"/>
                <a:gd name="T33" fmla="*/ 2147483646 h 1007"/>
                <a:gd name="T34" fmla="*/ 2147483646 w 1661"/>
                <a:gd name="T35" fmla="*/ 2147483646 h 1007"/>
                <a:gd name="T36" fmla="*/ 2147483646 w 1661"/>
                <a:gd name="T37" fmla="*/ 2147483646 h 1007"/>
                <a:gd name="T38" fmla="*/ 2147483646 w 1661"/>
                <a:gd name="T39" fmla="*/ 2147483646 h 1007"/>
                <a:gd name="T40" fmla="*/ 2147483646 w 1661"/>
                <a:gd name="T41" fmla="*/ 2147483646 h 1007"/>
                <a:gd name="T42" fmla="*/ 2147483646 w 1661"/>
                <a:gd name="T43" fmla="*/ 2147483646 h 1007"/>
                <a:gd name="T44" fmla="*/ 2147483646 w 1661"/>
                <a:gd name="T45" fmla="*/ 2147483646 h 1007"/>
                <a:gd name="T46" fmla="*/ 2147483646 w 1661"/>
                <a:gd name="T47" fmla="*/ 2147483646 h 1007"/>
                <a:gd name="T48" fmla="*/ 2147483646 w 1661"/>
                <a:gd name="T49" fmla="*/ 2147483646 h 1007"/>
                <a:gd name="T50" fmla="*/ 2147483646 w 1661"/>
                <a:gd name="T51" fmla="*/ 2147483646 h 1007"/>
                <a:gd name="T52" fmla="*/ 2147483646 w 1661"/>
                <a:gd name="T53" fmla="*/ 2147483646 h 1007"/>
                <a:gd name="T54" fmla="*/ 2147483646 w 1661"/>
                <a:gd name="T55" fmla="*/ 2147483646 h 1007"/>
                <a:gd name="T56" fmla="*/ 2147483646 w 1661"/>
                <a:gd name="T57" fmla="*/ 2147483646 h 1007"/>
                <a:gd name="T58" fmla="*/ 2147483646 w 1661"/>
                <a:gd name="T59" fmla="*/ 2147483646 h 1007"/>
                <a:gd name="T60" fmla="*/ 2147483646 w 1661"/>
                <a:gd name="T61" fmla="*/ 2147483646 h 1007"/>
                <a:gd name="T62" fmla="*/ 2147483646 w 1661"/>
                <a:gd name="T63" fmla="*/ 2147483646 h 1007"/>
                <a:gd name="T64" fmla="*/ 2147483646 w 1661"/>
                <a:gd name="T65" fmla="*/ 2147483646 h 1007"/>
                <a:gd name="T66" fmla="*/ 2147483646 w 1661"/>
                <a:gd name="T67" fmla="*/ 2147483646 h 1007"/>
                <a:gd name="T68" fmla="*/ 2147483646 w 1661"/>
                <a:gd name="T69" fmla="*/ 2147483646 h 1007"/>
                <a:gd name="T70" fmla="*/ 2147483646 w 1661"/>
                <a:gd name="T71" fmla="*/ 2147483646 h 1007"/>
                <a:gd name="T72" fmla="*/ 2147483646 w 1661"/>
                <a:gd name="T73" fmla="*/ 2147483646 h 1007"/>
                <a:gd name="T74" fmla="*/ 2147483646 w 1661"/>
                <a:gd name="T75" fmla="*/ 2147483646 h 1007"/>
                <a:gd name="T76" fmla="*/ 2147483646 w 1661"/>
                <a:gd name="T77" fmla="*/ 2147483646 h 1007"/>
                <a:gd name="T78" fmla="*/ 2147483646 w 1661"/>
                <a:gd name="T79" fmla="*/ 2147483646 h 1007"/>
                <a:gd name="T80" fmla="*/ 2147483646 w 1661"/>
                <a:gd name="T81" fmla="*/ 2147483646 h 1007"/>
                <a:gd name="T82" fmla="*/ 2147483646 w 1661"/>
                <a:gd name="T83" fmla="*/ 2147483646 h 1007"/>
                <a:gd name="T84" fmla="*/ 2147483646 w 1661"/>
                <a:gd name="T85" fmla="*/ 2147483646 h 1007"/>
                <a:gd name="T86" fmla="*/ 2147483646 w 1661"/>
                <a:gd name="T87" fmla="*/ 2147483646 h 1007"/>
                <a:gd name="T88" fmla="*/ 2147483646 w 1661"/>
                <a:gd name="T89" fmla="*/ 2147483646 h 1007"/>
                <a:gd name="T90" fmla="*/ 2147483646 w 1661"/>
                <a:gd name="T91" fmla="*/ 2147483646 h 1007"/>
                <a:gd name="T92" fmla="*/ 2147483646 w 1661"/>
                <a:gd name="T93" fmla="*/ 2147483646 h 1007"/>
                <a:gd name="T94" fmla="*/ 2147483646 w 1661"/>
                <a:gd name="T95" fmla="*/ 2147483646 h 1007"/>
                <a:gd name="T96" fmla="*/ 2147483646 w 1661"/>
                <a:gd name="T97" fmla="*/ 0 h 1007"/>
                <a:gd name="T98" fmla="*/ 2147483646 w 1661"/>
                <a:gd name="T99" fmla="*/ 2147483646 h 1007"/>
                <a:gd name="T100" fmla="*/ 2147483646 w 1661"/>
                <a:gd name="T101" fmla="*/ 2147483646 h 100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661"/>
                <a:gd name="T154" fmla="*/ 0 h 1007"/>
                <a:gd name="T155" fmla="*/ 1661 w 1661"/>
                <a:gd name="T156" fmla="*/ 1007 h 1007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661" h="1007">
                  <a:moveTo>
                    <a:pt x="205" y="3"/>
                  </a:moveTo>
                  <a:cubicBezTo>
                    <a:pt x="205" y="4"/>
                    <a:pt x="205" y="4"/>
                    <a:pt x="205" y="4"/>
                  </a:cubicBezTo>
                  <a:cubicBezTo>
                    <a:pt x="201" y="13"/>
                    <a:pt x="193" y="20"/>
                    <a:pt x="185" y="27"/>
                  </a:cubicBezTo>
                  <a:cubicBezTo>
                    <a:pt x="179" y="30"/>
                    <a:pt x="177" y="35"/>
                    <a:pt x="177" y="42"/>
                  </a:cubicBezTo>
                  <a:cubicBezTo>
                    <a:pt x="177" y="45"/>
                    <a:pt x="177" y="45"/>
                    <a:pt x="177" y="45"/>
                  </a:cubicBezTo>
                  <a:cubicBezTo>
                    <a:pt x="177" y="50"/>
                    <a:pt x="173" y="59"/>
                    <a:pt x="165" y="71"/>
                  </a:cubicBezTo>
                  <a:cubicBezTo>
                    <a:pt x="164" y="77"/>
                    <a:pt x="164" y="77"/>
                    <a:pt x="164" y="77"/>
                  </a:cubicBezTo>
                  <a:cubicBezTo>
                    <a:pt x="162" y="80"/>
                    <a:pt x="158" y="82"/>
                    <a:pt x="150" y="82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86" y="89"/>
                    <a:pt x="86" y="89"/>
                    <a:pt x="86" y="89"/>
                  </a:cubicBezTo>
                  <a:cubicBezTo>
                    <a:pt x="86" y="90"/>
                    <a:pt x="86" y="90"/>
                    <a:pt x="86" y="90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69" y="114"/>
                    <a:pt x="58" y="129"/>
                    <a:pt x="57" y="140"/>
                  </a:cubicBezTo>
                  <a:cubicBezTo>
                    <a:pt x="56" y="145"/>
                    <a:pt x="63" y="164"/>
                    <a:pt x="76" y="197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90" y="230"/>
                    <a:pt x="87" y="242"/>
                    <a:pt x="77" y="256"/>
                  </a:cubicBezTo>
                  <a:cubicBezTo>
                    <a:pt x="58" y="275"/>
                    <a:pt x="58" y="275"/>
                    <a:pt x="58" y="275"/>
                  </a:cubicBezTo>
                  <a:cubicBezTo>
                    <a:pt x="27" y="275"/>
                    <a:pt x="27" y="275"/>
                    <a:pt x="27" y="275"/>
                  </a:cubicBezTo>
                  <a:cubicBezTo>
                    <a:pt x="20" y="240"/>
                    <a:pt x="20" y="240"/>
                    <a:pt x="20" y="240"/>
                  </a:cubicBezTo>
                  <a:cubicBezTo>
                    <a:pt x="12" y="283"/>
                    <a:pt x="12" y="283"/>
                    <a:pt x="12" y="283"/>
                  </a:cubicBezTo>
                  <a:cubicBezTo>
                    <a:pt x="26" y="305"/>
                    <a:pt x="26" y="305"/>
                    <a:pt x="26" y="305"/>
                  </a:cubicBezTo>
                  <a:cubicBezTo>
                    <a:pt x="27" y="308"/>
                    <a:pt x="27" y="310"/>
                    <a:pt x="26" y="311"/>
                  </a:cubicBezTo>
                  <a:cubicBezTo>
                    <a:pt x="23" y="313"/>
                    <a:pt x="23" y="313"/>
                    <a:pt x="23" y="313"/>
                  </a:cubicBezTo>
                  <a:cubicBezTo>
                    <a:pt x="19" y="316"/>
                    <a:pt x="13" y="327"/>
                    <a:pt x="7" y="345"/>
                  </a:cubicBezTo>
                  <a:cubicBezTo>
                    <a:pt x="0" y="360"/>
                    <a:pt x="3" y="376"/>
                    <a:pt x="16" y="393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50" y="395"/>
                    <a:pt x="63" y="409"/>
                    <a:pt x="80" y="433"/>
                  </a:cubicBezTo>
                  <a:cubicBezTo>
                    <a:pt x="82" y="435"/>
                    <a:pt x="82" y="435"/>
                    <a:pt x="82" y="435"/>
                  </a:cubicBezTo>
                  <a:cubicBezTo>
                    <a:pt x="82" y="435"/>
                    <a:pt x="82" y="435"/>
                    <a:pt x="82" y="435"/>
                  </a:cubicBezTo>
                  <a:cubicBezTo>
                    <a:pt x="82" y="443"/>
                    <a:pt x="85" y="448"/>
                    <a:pt x="90" y="452"/>
                  </a:cubicBezTo>
                  <a:cubicBezTo>
                    <a:pt x="146" y="504"/>
                    <a:pt x="146" y="504"/>
                    <a:pt x="146" y="504"/>
                  </a:cubicBezTo>
                  <a:cubicBezTo>
                    <a:pt x="146" y="505"/>
                    <a:pt x="146" y="505"/>
                    <a:pt x="146" y="505"/>
                  </a:cubicBezTo>
                  <a:cubicBezTo>
                    <a:pt x="171" y="537"/>
                    <a:pt x="171" y="537"/>
                    <a:pt x="171" y="537"/>
                  </a:cubicBezTo>
                  <a:cubicBezTo>
                    <a:pt x="186" y="537"/>
                    <a:pt x="186" y="537"/>
                    <a:pt x="186" y="537"/>
                  </a:cubicBezTo>
                  <a:cubicBezTo>
                    <a:pt x="202" y="508"/>
                    <a:pt x="202" y="508"/>
                    <a:pt x="202" y="508"/>
                  </a:cubicBezTo>
                  <a:cubicBezTo>
                    <a:pt x="204" y="506"/>
                    <a:pt x="204" y="506"/>
                    <a:pt x="204" y="506"/>
                  </a:cubicBezTo>
                  <a:cubicBezTo>
                    <a:pt x="205" y="505"/>
                    <a:pt x="205" y="505"/>
                    <a:pt x="205" y="505"/>
                  </a:cubicBezTo>
                  <a:cubicBezTo>
                    <a:pt x="244" y="515"/>
                    <a:pt x="244" y="515"/>
                    <a:pt x="244" y="515"/>
                  </a:cubicBezTo>
                  <a:cubicBezTo>
                    <a:pt x="244" y="516"/>
                    <a:pt x="244" y="516"/>
                    <a:pt x="244" y="516"/>
                  </a:cubicBezTo>
                  <a:cubicBezTo>
                    <a:pt x="244" y="518"/>
                    <a:pt x="244" y="518"/>
                    <a:pt x="244" y="518"/>
                  </a:cubicBezTo>
                  <a:cubicBezTo>
                    <a:pt x="249" y="544"/>
                    <a:pt x="249" y="544"/>
                    <a:pt x="249" y="544"/>
                  </a:cubicBezTo>
                  <a:cubicBezTo>
                    <a:pt x="296" y="598"/>
                    <a:pt x="296" y="598"/>
                    <a:pt x="296" y="598"/>
                  </a:cubicBezTo>
                  <a:cubicBezTo>
                    <a:pt x="312" y="604"/>
                    <a:pt x="312" y="604"/>
                    <a:pt x="312" y="604"/>
                  </a:cubicBezTo>
                  <a:cubicBezTo>
                    <a:pt x="313" y="605"/>
                    <a:pt x="313" y="605"/>
                    <a:pt x="313" y="605"/>
                  </a:cubicBezTo>
                  <a:cubicBezTo>
                    <a:pt x="320" y="610"/>
                    <a:pt x="320" y="610"/>
                    <a:pt x="320" y="610"/>
                  </a:cubicBezTo>
                  <a:cubicBezTo>
                    <a:pt x="321" y="611"/>
                    <a:pt x="321" y="611"/>
                    <a:pt x="321" y="611"/>
                  </a:cubicBezTo>
                  <a:cubicBezTo>
                    <a:pt x="356" y="662"/>
                    <a:pt x="356" y="662"/>
                    <a:pt x="356" y="662"/>
                  </a:cubicBezTo>
                  <a:cubicBezTo>
                    <a:pt x="384" y="658"/>
                    <a:pt x="384" y="658"/>
                    <a:pt x="384" y="658"/>
                  </a:cubicBezTo>
                  <a:cubicBezTo>
                    <a:pt x="387" y="658"/>
                    <a:pt x="387" y="658"/>
                    <a:pt x="387" y="658"/>
                  </a:cubicBezTo>
                  <a:cubicBezTo>
                    <a:pt x="388" y="658"/>
                    <a:pt x="388" y="658"/>
                    <a:pt x="388" y="658"/>
                  </a:cubicBezTo>
                  <a:cubicBezTo>
                    <a:pt x="390" y="660"/>
                    <a:pt x="390" y="660"/>
                    <a:pt x="390" y="660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415" y="713"/>
                    <a:pt x="415" y="713"/>
                    <a:pt x="415" y="713"/>
                  </a:cubicBezTo>
                  <a:cubicBezTo>
                    <a:pt x="445" y="731"/>
                    <a:pt x="445" y="731"/>
                    <a:pt x="445" y="731"/>
                  </a:cubicBezTo>
                  <a:cubicBezTo>
                    <a:pt x="469" y="737"/>
                    <a:pt x="469" y="737"/>
                    <a:pt x="469" y="737"/>
                  </a:cubicBezTo>
                  <a:cubicBezTo>
                    <a:pt x="480" y="770"/>
                    <a:pt x="480" y="770"/>
                    <a:pt x="480" y="770"/>
                  </a:cubicBezTo>
                  <a:cubicBezTo>
                    <a:pt x="498" y="770"/>
                    <a:pt x="498" y="770"/>
                    <a:pt x="498" y="770"/>
                  </a:cubicBezTo>
                  <a:cubicBezTo>
                    <a:pt x="499" y="771"/>
                    <a:pt x="499" y="771"/>
                    <a:pt x="499" y="771"/>
                  </a:cubicBezTo>
                  <a:cubicBezTo>
                    <a:pt x="499" y="771"/>
                    <a:pt x="499" y="771"/>
                    <a:pt x="499" y="771"/>
                  </a:cubicBezTo>
                  <a:cubicBezTo>
                    <a:pt x="537" y="792"/>
                    <a:pt x="537" y="792"/>
                    <a:pt x="537" y="792"/>
                  </a:cubicBezTo>
                  <a:cubicBezTo>
                    <a:pt x="537" y="793"/>
                    <a:pt x="537" y="793"/>
                    <a:pt x="537" y="793"/>
                  </a:cubicBezTo>
                  <a:cubicBezTo>
                    <a:pt x="537" y="793"/>
                    <a:pt x="537" y="793"/>
                    <a:pt x="537" y="793"/>
                  </a:cubicBezTo>
                  <a:cubicBezTo>
                    <a:pt x="539" y="794"/>
                    <a:pt x="539" y="794"/>
                    <a:pt x="539" y="794"/>
                  </a:cubicBezTo>
                  <a:cubicBezTo>
                    <a:pt x="566" y="828"/>
                    <a:pt x="566" y="828"/>
                    <a:pt x="566" y="828"/>
                  </a:cubicBezTo>
                  <a:cubicBezTo>
                    <a:pt x="606" y="821"/>
                    <a:pt x="606" y="821"/>
                    <a:pt x="606" y="821"/>
                  </a:cubicBezTo>
                  <a:cubicBezTo>
                    <a:pt x="608" y="821"/>
                    <a:pt x="608" y="821"/>
                    <a:pt x="608" y="821"/>
                  </a:cubicBezTo>
                  <a:cubicBezTo>
                    <a:pt x="623" y="827"/>
                    <a:pt x="623" y="827"/>
                    <a:pt x="623" y="827"/>
                  </a:cubicBezTo>
                  <a:cubicBezTo>
                    <a:pt x="624" y="827"/>
                    <a:pt x="624" y="827"/>
                    <a:pt x="624" y="827"/>
                  </a:cubicBezTo>
                  <a:cubicBezTo>
                    <a:pt x="649" y="849"/>
                    <a:pt x="649" y="849"/>
                    <a:pt x="649" y="849"/>
                  </a:cubicBezTo>
                  <a:cubicBezTo>
                    <a:pt x="695" y="852"/>
                    <a:pt x="695" y="852"/>
                    <a:pt x="695" y="852"/>
                  </a:cubicBezTo>
                  <a:cubicBezTo>
                    <a:pt x="722" y="848"/>
                    <a:pt x="722" y="848"/>
                    <a:pt x="722" y="848"/>
                  </a:cubicBezTo>
                  <a:cubicBezTo>
                    <a:pt x="722" y="848"/>
                    <a:pt x="722" y="848"/>
                    <a:pt x="722" y="848"/>
                  </a:cubicBezTo>
                  <a:cubicBezTo>
                    <a:pt x="759" y="842"/>
                    <a:pt x="782" y="845"/>
                    <a:pt x="791" y="854"/>
                  </a:cubicBezTo>
                  <a:cubicBezTo>
                    <a:pt x="796" y="863"/>
                    <a:pt x="793" y="871"/>
                    <a:pt x="780" y="882"/>
                  </a:cubicBezTo>
                  <a:cubicBezTo>
                    <a:pt x="770" y="892"/>
                    <a:pt x="770" y="892"/>
                    <a:pt x="770" y="892"/>
                  </a:cubicBezTo>
                  <a:cubicBezTo>
                    <a:pt x="766" y="898"/>
                    <a:pt x="771" y="906"/>
                    <a:pt x="784" y="919"/>
                  </a:cubicBezTo>
                  <a:cubicBezTo>
                    <a:pt x="785" y="921"/>
                    <a:pt x="785" y="921"/>
                    <a:pt x="785" y="921"/>
                  </a:cubicBezTo>
                  <a:cubicBezTo>
                    <a:pt x="784" y="921"/>
                    <a:pt x="784" y="921"/>
                    <a:pt x="784" y="921"/>
                  </a:cubicBezTo>
                  <a:cubicBezTo>
                    <a:pt x="793" y="927"/>
                    <a:pt x="793" y="927"/>
                    <a:pt x="793" y="927"/>
                  </a:cubicBezTo>
                  <a:cubicBezTo>
                    <a:pt x="796" y="924"/>
                    <a:pt x="796" y="924"/>
                    <a:pt x="796" y="924"/>
                  </a:cubicBezTo>
                  <a:cubicBezTo>
                    <a:pt x="822" y="874"/>
                    <a:pt x="844" y="847"/>
                    <a:pt x="858" y="842"/>
                  </a:cubicBezTo>
                  <a:cubicBezTo>
                    <a:pt x="874" y="836"/>
                    <a:pt x="907" y="850"/>
                    <a:pt x="959" y="882"/>
                  </a:cubicBezTo>
                  <a:cubicBezTo>
                    <a:pt x="1022" y="893"/>
                    <a:pt x="1022" y="893"/>
                    <a:pt x="1022" y="893"/>
                  </a:cubicBezTo>
                  <a:cubicBezTo>
                    <a:pt x="1021" y="896"/>
                    <a:pt x="1021" y="896"/>
                    <a:pt x="1021" y="896"/>
                  </a:cubicBezTo>
                  <a:cubicBezTo>
                    <a:pt x="1021" y="898"/>
                    <a:pt x="1021" y="898"/>
                    <a:pt x="1021" y="898"/>
                  </a:cubicBezTo>
                  <a:cubicBezTo>
                    <a:pt x="1018" y="927"/>
                    <a:pt x="1018" y="927"/>
                    <a:pt x="1018" y="927"/>
                  </a:cubicBezTo>
                  <a:cubicBezTo>
                    <a:pt x="1049" y="931"/>
                    <a:pt x="1049" y="931"/>
                    <a:pt x="1049" y="931"/>
                  </a:cubicBezTo>
                  <a:cubicBezTo>
                    <a:pt x="1048" y="972"/>
                    <a:pt x="1048" y="972"/>
                    <a:pt x="1048" y="972"/>
                  </a:cubicBezTo>
                  <a:cubicBezTo>
                    <a:pt x="1058" y="990"/>
                    <a:pt x="1065" y="1000"/>
                    <a:pt x="1069" y="1003"/>
                  </a:cubicBezTo>
                  <a:cubicBezTo>
                    <a:pt x="1076" y="1007"/>
                    <a:pt x="1107" y="1007"/>
                    <a:pt x="1163" y="1003"/>
                  </a:cubicBezTo>
                  <a:cubicBezTo>
                    <a:pt x="1196" y="986"/>
                    <a:pt x="1196" y="986"/>
                    <a:pt x="1196" y="986"/>
                  </a:cubicBezTo>
                  <a:cubicBezTo>
                    <a:pt x="1228" y="942"/>
                    <a:pt x="1228" y="942"/>
                    <a:pt x="1228" y="942"/>
                  </a:cubicBezTo>
                  <a:cubicBezTo>
                    <a:pt x="1265" y="941"/>
                    <a:pt x="1265" y="941"/>
                    <a:pt x="1265" y="941"/>
                  </a:cubicBezTo>
                  <a:cubicBezTo>
                    <a:pt x="1283" y="936"/>
                    <a:pt x="1283" y="936"/>
                    <a:pt x="1283" y="936"/>
                  </a:cubicBezTo>
                  <a:cubicBezTo>
                    <a:pt x="1352" y="896"/>
                    <a:pt x="1352" y="896"/>
                    <a:pt x="1352" y="896"/>
                  </a:cubicBezTo>
                  <a:cubicBezTo>
                    <a:pt x="1353" y="896"/>
                    <a:pt x="1353" y="896"/>
                    <a:pt x="1353" y="896"/>
                  </a:cubicBezTo>
                  <a:cubicBezTo>
                    <a:pt x="1354" y="895"/>
                    <a:pt x="1354" y="895"/>
                    <a:pt x="1354" y="895"/>
                  </a:cubicBezTo>
                  <a:cubicBezTo>
                    <a:pt x="1354" y="895"/>
                    <a:pt x="1354" y="895"/>
                    <a:pt x="1354" y="895"/>
                  </a:cubicBezTo>
                  <a:cubicBezTo>
                    <a:pt x="1394" y="890"/>
                    <a:pt x="1418" y="889"/>
                    <a:pt x="1424" y="895"/>
                  </a:cubicBezTo>
                  <a:cubicBezTo>
                    <a:pt x="1469" y="933"/>
                    <a:pt x="1469" y="933"/>
                    <a:pt x="1469" y="933"/>
                  </a:cubicBezTo>
                  <a:cubicBezTo>
                    <a:pt x="1483" y="938"/>
                    <a:pt x="1483" y="938"/>
                    <a:pt x="1483" y="938"/>
                  </a:cubicBezTo>
                  <a:cubicBezTo>
                    <a:pt x="1485" y="940"/>
                    <a:pt x="1485" y="940"/>
                    <a:pt x="1485" y="940"/>
                  </a:cubicBezTo>
                  <a:cubicBezTo>
                    <a:pt x="1503" y="947"/>
                    <a:pt x="1503" y="947"/>
                    <a:pt x="1503" y="947"/>
                  </a:cubicBezTo>
                  <a:cubicBezTo>
                    <a:pt x="1504" y="948"/>
                    <a:pt x="1504" y="948"/>
                    <a:pt x="1504" y="948"/>
                  </a:cubicBezTo>
                  <a:cubicBezTo>
                    <a:pt x="1504" y="945"/>
                    <a:pt x="1504" y="945"/>
                    <a:pt x="1504" y="945"/>
                  </a:cubicBezTo>
                  <a:cubicBezTo>
                    <a:pt x="1504" y="944"/>
                    <a:pt x="1504" y="944"/>
                    <a:pt x="1504" y="944"/>
                  </a:cubicBezTo>
                  <a:cubicBezTo>
                    <a:pt x="1504" y="943"/>
                    <a:pt x="1504" y="943"/>
                    <a:pt x="1504" y="943"/>
                  </a:cubicBezTo>
                  <a:cubicBezTo>
                    <a:pt x="1504" y="942"/>
                    <a:pt x="1504" y="942"/>
                    <a:pt x="1504" y="942"/>
                  </a:cubicBezTo>
                  <a:cubicBezTo>
                    <a:pt x="1512" y="910"/>
                    <a:pt x="1512" y="910"/>
                    <a:pt x="1512" y="910"/>
                  </a:cubicBezTo>
                  <a:cubicBezTo>
                    <a:pt x="1508" y="901"/>
                    <a:pt x="1508" y="893"/>
                    <a:pt x="1512" y="887"/>
                  </a:cubicBezTo>
                  <a:cubicBezTo>
                    <a:pt x="1514" y="882"/>
                    <a:pt x="1519" y="879"/>
                    <a:pt x="1527" y="877"/>
                  </a:cubicBezTo>
                  <a:cubicBezTo>
                    <a:pt x="1543" y="873"/>
                    <a:pt x="1558" y="887"/>
                    <a:pt x="1573" y="917"/>
                  </a:cubicBezTo>
                  <a:cubicBezTo>
                    <a:pt x="1575" y="918"/>
                    <a:pt x="1575" y="918"/>
                    <a:pt x="1575" y="918"/>
                  </a:cubicBezTo>
                  <a:cubicBezTo>
                    <a:pt x="1576" y="918"/>
                    <a:pt x="1576" y="918"/>
                    <a:pt x="1576" y="918"/>
                  </a:cubicBezTo>
                  <a:cubicBezTo>
                    <a:pt x="1602" y="906"/>
                    <a:pt x="1602" y="906"/>
                    <a:pt x="1602" y="906"/>
                  </a:cubicBezTo>
                  <a:cubicBezTo>
                    <a:pt x="1608" y="905"/>
                    <a:pt x="1610" y="900"/>
                    <a:pt x="1610" y="895"/>
                  </a:cubicBezTo>
                  <a:cubicBezTo>
                    <a:pt x="1604" y="876"/>
                    <a:pt x="1604" y="876"/>
                    <a:pt x="1604" y="876"/>
                  </a:cubicBezTo>
                  <a:cubicBezTo>
                    <a:pt x="1604" y="874"/>
                    <a:pt x="1604" y="874"/>
                    <a:pt x="1604" y="874"/>
                  </a:cubicBezTo>
                  <a:cubicBezTo>
                    <a:pt x="1602" y="866"/>
                    <a:pt x="1604" y="859"/>
                    <a:pt x="1613" y="855"/>
                  </a:cubicBezTo>
                  <a:cubicBezTo>
                    <a:pt x="1622" y="848"/>
                    <a:pt x="1622" y="848"/>
                    <a:pt x="1622" y="848"/>
                  </a:cubicBezTo>
                  <a:cubicBezTo>
                    <a:pt x="1646" y="823"/>
                    <a:pt x="1646" y="823"/>
                    <a:pt x="1646" y="823"/>
                  </a:cubicBezTo>
                  <a:cubicBezTo>
                    <a:pt x="1661" y="788"/>
                    <a:pt x="1661" y="788"/>
                    <a:pt x="1661" y="788"/>
                  </a:cubicBezTo>
                  <a:cubicBezTo>
                    <a:pt x="1648" y="766"/>
                    <a:pt x="1644" y="750"/>
                    <a:pt x="1648" y="739"/>
                  </a:cubicBezTo>
                  <a:cubicBezTo>
                    <a:pt x="1651" y="710"/>
                    <a:pt x="1651" y="710"/>
                    <a:pt x="1651" y="710"/>
                  </a:cubicBezTo>
                  <a:cubicBezTo>
                    <a:pt x="1645" y="697"/>
                    <a:pt x="1641" y="689"/>
                    <a:pt x="1641" y="681"/>
                  </a:cubicBezTo>
                  <a:cubicBezTo>
                    <a:pt x="1641" y="678"/>
                    <a:pt x="1637" y="669"/>
                    <a:pt x="1629" y="656"/>
                  </a:cubicBezTo>
                  <a:cubicBezTo>
                    <a:pt x="1628" y="656"/>
                    <a:pt x="1628" y="656"/>
                    <a:pt x="1628" y="656"/>
                  </a:cubicBezTo>
                  <a:cubicBezTo>
                    <a:pt x="1628" y="653"/>
                    <a:pt x="1628" y="653"/>
                    <a:pt x="1628" y="653"/>
                  </a:cubicBezTo>
                  <a:cubicBezTo>
                    <a:pt x="1625" y="615"/>
                    <a:pt x="1625" y="615"/>
                    <a:pt x="1625" y="615"/>
                  </a:cubicBezTo>
                  <a:cubicBezTo>
                    <a:pt x="1623" y="609"/>
                    <a:pt x="1622" y="600"/>
                    <a:pt x="1625" y="590"/>
                  </a:cubicBezTo>
                  <a:cubicBezTo>
                    <a:pt x="1615" y="582"/>
                    <a:pt x="1609" y="575"/>
                    <a:pt x="1604" y="567"/>
                  </a:cubicBezTo>
                  <a:cubicBezTo>
                    <a:pt x="1589" y="546"/>
                    <a:pt x="1589" y="546"/>
                    <a:pt x="1589" y="546"/>
                  </a:cubicBezTo>
                  <a:cubicBezTo>
                    <a:pt x="1588" y="545"/>
                    <a:pt x="1588" y="545"/>
                    <a:pt x="1588" y="545"/>
                  </a:cubicBezTo>
                  <a:cubicBezTo>
                    <a:pt x="1588" y="543"/>
                    <a:pt x="1588" y="543"/>
                    <a:pt x="1588" y="543"/>
                  </a:cubicBezTo>
                  <a:cubicBezTo>
                    <a:pt x="1588" y="542"/>
                    <a:pt x="1588" y="542"/>
                    <a:pt x="1588" y="542"/>
                  </a:cubicBezTo>
                  <a:cubicBezTo>
                    <a:pt x="1582" y="516"/>
                    <a:pt x="1582" y="516"/>
                    <a:pt x="1582" y="516"/>
                  </a:cubicBezTo>
                  <a:cubicBezTo>
                    <a:pt x="1566" y="503"/>
                    <a:pt x="1566" y="503"/>
                    <a:pt x="1566" y="503"/>
                  </a:cubicBezTo>
                  <a:cubicBezTo>
                    <a:pt x="1566" y="504"/>
                    <a:pt x="1566" y="504"/>
                    <a:pt x="1566" y="504"/>
                  </a:cubicBezTo>
                  <a:cubicBezTo>
                    <a:pt x="1536" y="480"/>
                    <a:pt x="1536" y="480"/>
                    <a:pt x="1536" y="480"/>
                  </a:cubicBezTo>
                  <a:cubicBezTo>
                    <a:pt x="1536" y="482"/>
                    <a:pt x="1536" y="482"/>
                    <a:pt x="1536" y="482"/>
                  </a:cubicBezTo>
                  <a:cubicBezTo>
                    <a:pt x="1540" y="515"/>
                    <a:pt x="1540" y="515"/>
                    <a:pt x="1540" y="515"/>
                  </a:cubicBezTo>
                  <a:cubicBezTo>
                    <a:pt x="1540" y="516"/>
                    <a:pt x="1540" y="516"/>
                    <a:pt x="1540" y="516"/>
                  </a:cubicBezTo>
                  <a:cubicBezTo>
                    <a:pt x="1540" y="519"/>
                    <a:pt x="1540" y="519"/>
                    <a:pt x="1540" y="519"/>
                  </a:cubicBezTo>
                  <a:cubicBezTo>
                    <a:pt x="1524" y="526"/>
                    <a:pt x="1524" y="526"/>
                    <a:pt x="1524" y="526"/>
                  </a:cubicBezTo>
                  <a:cubicBezTo>
                    <a:pt x="1522" y="546"/>
                    <a:pt x="1522" y="546"/>
                    <a:pt x="1522" y="546"/>
                  </a:cubicBezTo>
                  <a:cubicBezTo>
                    <a:pt x="1522" y="549"/>
                    <a:pt x="1522" y="549"/>
                    <a:pt x="1522" y="549"/>
                  </a:cubicBezTo>
                  <a:cubicBezTo>
                    <a:pt x="1485" y="564"/>
                    <a:pt x="1485" y="564"/>
                    <a:pt x="1485" y="564"/>
                  </a:cubicBezTo>
                  <a:cubicBezTo>
                    <a:pt x="1473" y="535"/>
                    <a:pt x="1473" y="535"/>
                    <a:pt x="1473" y="535"/>
                  </a:cubicBezTo>
                  <a:cubicBezTo>
                    <a:pt x="1465" y="533"/>
                    <a:pt x="1465" y="533"/>
                    <a:pt x="1465" y="533"/>
                  </a:cubicBezTo>
                  <a:cubicBezTo>
                    <a:pt x="1454" y="544"/>
                    <a:pt x="1454" y="544"/>
                    <a:pt x="1454" y="544"/>
                  </a:cubicBezTo>
                  <a:cubicBezTo>
                    <a:pt x="1446" y="565"/>
                    <a:pt x="1446" y="565"/>
                    <a:pt x="1446" y="565"/>
                  </a:cubicBezTo>
                  <a:cubicBezTo>
                    <a:pt x="1420" y="573"/>
                    <a:pt x="1420" y="573"/>
                    <a:pt x="1420" y="573"/>
                  </a:cubicBezTo>
                  <a:cubicBezTo>
                    <a:pt x="1405" y="562"/>
                    <a:pt x="1405" y="562"/>
                    <a:pt x="1405" y="562"/>
                  </a:cubicBezTo>
                  <a:cubicBezTo>
                    <a:pt x="1384" y="556"/>
                    <a:pt x="1384" y="556"/>
                    <a:pt x="1384" y="556"/>
                  </a:cubicBezTo>
                  <a:cubicBezTo>
                    <a:pt x="1378" y="526"/>
                    <a:pt x="1378" y="526"/>
                    <a:pt x="1378" y="526"/>
                  </a:cubicBezTo>
                  <a:cubicBezTo>
                    <a:pt x="1369" y="508"/>
                    <a:pt x="1369" y="508"/>
                    <a:pt x="1369" y="508"/>
                  </a:cubicBezTo>
                  <a:cubicBezTo>
                    <a:pt x="1356" y="503"/>
                    <a:pt x="1356" y="503"/>
                    <a:pt x="1356" y="503"/>
                  </a:cubicBezTo>
                  <a:cubicBezTo>
                    <a:pt x="1355" y="501"/>
                    <a:pt x="1355" y="501"/>
                    <a:pt x="1355" y="501"/>
                  </a:cubicBezTo>
                  <a:cubicBezTo>
                    <a:pt x="1346" y="489"/>
                    <a:pt x="1346" y="489"/>
                    <a:pt x="1346" y="489"/>
                  </a:cubicBezTo>
                  <a:cubicBezTo>
                    <a:pt x="1346" y="489"/>
                    <a:pt x="1346" y="489"/>
                    <a:pt x="1346" y="489"/>
                  </a:cubicBezTo>
                  <a:cubicBezTo>
                    <a:pt x="1336" y="472"/>
                    <a:pt x="1336" y="472"/>
                    <a:pt x="1336" y="472"/>
                  </a:cubicBezTo>
                  <a:cubicBezTo>
                    <a:pt x="1322" y="453"/>
                    <a:pt x="1322" y="453"/>
                    <a:pt x="1322" y="453"/>
                  </a:cubicBezTo>
                  <a:cubicBezTo>
                    <a:pt x="1309" y="453"/>
                    <a:pt x="1309" y="453"/>
                    <a:pt x="1309" y="453"/>
                  </a:cubicBezTo>
                  <a:cubicBezTo>
                    <a:pt x="1288" y="461"/>
                    <a:pt x="1288" y="461"/>
                    <a:pt x="1288" y="461"/>
                  </a:cubicBezTo>
                  <a:cubicBezTo>
                    <a:pt x="1287" y="462"/>
                    <a:pt x="1287" y="462"/>
                    <a:pt x="1287" y="462"/>
                  </a:cubicBezTo>
                  <a:cubicBezTo>
                    <a:pt x="1233" y="459"/>
                    <a:pt x="1233" y="459"/>
                    <a:pt x="1233" y="459"/>
                  </a:cubicBezTo>
                  <a:cubicBezTo>
                    <a:pt x="1192" y="450"/>
                    <a:pt x="1192" y="450"/>
                    <a:pt x="1192" y="450"/>
                  </a:cubicBezTo>
                  <a:cubicBezTo>
                    <a:pt x="1189" y="448"/>
                    <a:pt x="1181" y="445"/>
                    <a:pt x="1170" y="438"/>
                  </a:cubicBezTo>
                  <a:cubicBezTo>
                    <a:pt x="1138" y="427"/>
                    <a:pt x="1138" y="427"/>
                    <a:pt x="1138" y="427"/>
                  </a:cubicBezTo>
                  <a:cubicBezTo>
                    <a:pt x="1114" y="421"/>
                    <a:pt x="1100" y="415"/>
                    <a:pt x="1097" y="409"/>
                  </a:cubicBezTo>
                  <a:cubicBezTo>
                    <a:pt x="1092" y="406"/>
                    <a:pt x="1092" y="406"/>
                    <a:pt x="1092" y="406"/>
                  </a:cubicBezTo>
                  <a:cubicBezTo>
                    <a:pt x="1084" y="404"/>
                    <a:pt x="1084" y="404"/>
                    <a:pt x="1084" y="404"/>
                  </a:cubicBezTo>
                  <a:cubicBezTo>
                    <a:pt x="1065" y="393"/>
                    <a:pt x="1065" y="393"/>
                    <a:pt x="1065" y="393"/>
                  </a:cubicBezTo>
                  <a:cubicBezTo>
                    <a:pt x="1063" y="392"/>
                    <a:pt x="1063" y="392"/>
                    <a:pt x="1063" y="392"/>
                  </a:cubicBezTo>
                  <a:cubicBezTo>
                    <a:pt x="1060" y="388"/>
                    <a:pt x="1057" y="385"/>
                    <a:pt x="1055" y="381"/>
                  </a:cubicBezTo>
                  <a:cubicBezTo>
                    <a:pt x="1050" y="371"/>
                    <a:pt x="1050" y="371"/>
                    <a:pt x="1050" y="371"/>
                  </a:cubicBezTo>
                  <a:cubicBezTo>
                    <a:pt x="1042" y="358"/>
                    <a:pt x="1042" y="358"/>
                    <a:pt x="1042" y="358"/>
                  </a:cubicBezTo>
                  <a:cubicBezTo>
                    <a:pt x="1028" y="352"/>
                    <a:pt x="1028" y="352"/>
                    <a:pt x="1028" y="352"/>
                  </a:cubicBezTo>
                  <a:cubicBezTo>
                    <a:pt x="1023" y="355"/>
                    <a:pt x="1023" y="355"/>
                    <a:pt x="1023" y="355"/>
                  </a:cubicBezTo>
                  <a:cubicBezTo>
                    <a:pt x="1018" y="359"/>
                    <a:pt x="1018" y="359"/>
                    <a:pt x="1018" y="359"/>
                  </a:cubicBezTo>
                  <a:cubicBezTo>
                    <a:pt x="1015" y="362"/>
                    <a:pt x="1015" y="362"/>
                    <a:pt x="1015" y="362"/>
                  </a:cubicBezTo>
                  <a:cubicBezTo>
                    <a:pt x="1009" y="366"/>
                    <a:pt x="1004" y="368"/>
                    <a:pt x="1000" y="369"/>
                  </a:cubicBezTo>
                  <a:cubicBezTo>
                    <a:pt x="991" y="371"/>
                    <a:pt x="983" y="367"/>
                    <a:pt x="973" y="356"/>
                  </a:cubicBezTo>
                  <a:cubicBezTo>
                    <a:pt x="953" y="335"/>
                    <a:pt x="953" y="335"/>
                    <a:pt x="953" y="335"/>
                  </a:cubicBezTo>
                  <a:cubicBezTo>
                    <a:pt x="946" y="326"/>
                    <a:pt x="941" y="318"/>
                    <a:pt x="939" y="313"/>
                  </a:cubicBezTo>
                  <a:cubicBezTo>
                    <a:pt x="933" y="305"/>
                    <a:pt x="933" y="305"/>
                    <a:pt x="933" y="305"/>
                  </a:cubicBezTo>
                  <a:cubicBezTo>
                    <a:pt x="926" y="297"/>
                    <a:pt x="921" y="290"/>
                    <a:pt x="917" y="283"/>
                  </a:cubicBezTo>
                  <a:cubicBezTo>
                    <a:pt x="914" y="274"/>
                    <a:pt x="913" y="266"/>
                    <a:pt x="916" y="257"/>
                  </a:cubicBezTo>
                  <a:cubicBezTo>
                    <a:pt x="916" y="256"/>
                    <a:pt x="916" y="256"/>
                    <a:pt x="916" y="256"/>
                  </a:cubicBezTo>
                  <a:cubicBezTo>
                    <a:pt x="916" y="256"/>
                    <a:pt x="916" y="256"/>
                    <a:pt x="916" y="256"/>
                  </a:cubicBezTo>
                  <a:cubicBezTo>
                    <a:pt x="930" y="233"/>
                    <a:pt x="930" y="233"/>
                    <a:pt x="930" y="233"/>
                  </a:cubicBezTo>
                  <a:cubicBezTo>
                    <a:pt x="937" y="209"/>
                    <a:pt x="937" y="209"/>
                    <a:pt x="937" y="209"/>
                  </a:cubicBezTo>
                  <a:cubicBezTo>
                    <a:pt x="941" y="193"/>
                    <a:pt x="941" y="193"/>
                    <a:pt x="941" y="193"/>
                  </a:cubicBezTo>
                  <a:cubicBezTo>
                    <a:pt x="935" y="168"/>
                    <a:pt x="935" y="168"/>
                    <a:pt x="935" y="168"/>
                  </a:cubicBezTo>
                  <a:cubicBezTo>
                    <a:pt x="920" y="155"/>
                    <a:pt x="920" y="155"/>
                    <a:pt x="920" y="155"/>
                  </a:cubicBezTo>
                  <a:cubicBezTo>
                    <a:pt x="923" y="135"/>
                    <a:pt x="923" y="135"/>
                    <a:pt x="923" y="135"/>
                  </a:cubicBezTo>
                  <a:cubicBezTo>
                    <a:pt x="923" y="120"/>
                    <a:pt x="928" y="112"/>
                    <a:pt x="939" y="110"/>
                  </a:cubicBezTo>
                  <a:cubicBezTo>
                    <a:pt x="942" y="109"/>
                    <a:pt x="944" y="107"/>
                    <a:pt x="943" y="103"/>
                  </a:cubicBezTo>
                  <a:cubicBezTo>
                    <a:pt x="943" y="102"/>
                    <a:pt x="943" y="102"/>
                    <a:pt x="943" y="102"/>
                  </a:cubicBezTo>
                  <a:cubicBezTo>
                    <a:pt x="944" y="81"/>
                    <a:pt x="944" y="81"/>
                    <a:pt x="944" y="81"/>
                  </a:cubicBezTo>
                  <a:cubicBezTo>
                    <a:pt x="944" y="80"/>
                    <a:pt x="944" y="80"/>
                    <a:pt x="944" y="80"/>
                  </a:cubicBezTo>
                  <a:cubicBezTo>
                    <a:pt x="944" y="80"/>
                    <a:pt x="944" y="80"/>
                    <a:pt x="944" y="80"/>
                  </a:cubicBezTo>
                  <a:cubicBezTo>
                    <a:pt x="944" y="55"/>
                    <a:pt x="944" y="55"/>
                    <a:pt x="944" y="55"/>
                  </a:cubicBezTo>
                  <a:cubicBezTo>
                    <a:pt x="942" y="55"/>
                    <a:pt x="942" y="55"/>
                    <a:pt x="942" y="55"/>
                  </a:cubicBezTo>
                  <a:cubicBezTo>
                    <a:pt x="941" y="54"/>
                    <a:pt x="941" y="54"/>
                    <a:pt x="941" y="54"/>
                  </a:cubicBezTo>
                  <a:cubicBezTo>
                    <a:pt x="941" y="54"/>
                    <a:pt x="941" y="54"/>
                    <a:pt x="941" y="54"/>
                  </a:cubicBezTo>
                  <a:cubicBezTo>
                    <a:pt x="941" y="54"/>
                    <a:pt x="941" y="54"/>
                    <a:pt x="941" y="54"/>
                  </a:cubicBezTo>
                  <a:cubicBezTo>
                    <a:pt x="936" y="52"/>
                    <a:pt x="936" y="52"/>
                    <a:pt x="936" y="52"/>
                  </a:cubicBezTo>
                  <a:cubicBezTo>
                    <a:pt x="936" y="51"/>
                    <a:pt x="936" y="51"/>
                    <a:pt x="936" y="51"/>
                  </a:cubicBezTo>
                  <a:cubicBezTo>
                    <a:pt x="935" y="51"/>
                    <a:pt x="935" y="51"/>
                    <a:pt x="935" y="51"/>
                  </a:cubicBezTo>
                  <a:cubicBezTo>
                    <a:pt x="916" y="39"/>
                    <a:pt x="916" y="39"/>
                    <a:pt x="916" y="39"/>
                  </a:cubicBezTo>
                  <a:cubicBezTo>
                    <a:pt x="916" y="39"/>
                    <a:pt x="916" y="39"/>
                    <a:pt x="916" y="39"/>
                  </a:cubicBezTo>
                  <a:cubicBezTo>
                    <a:pt x="915" y="39"/>
                    <a:pt x="915" y="39"/>
                    <a:pt x="915" y="39"/>
                  </a:cubicBezTo>
                  <a:cubicBezTo>
                    <a:pt x="901" y="26"/>
                    <a:pt x="901" y="26"/>
                    <a:pt x="901" y="26"/>
                  </a:cubicBezTo>
                  <a:cubicBezTo>
                    <a:pt x="851" y="16"/>
                    <a:pt x="851" y="16"/>
                    <a:pt x="851" y="16"/>
                  </a:cubicBezTo>
                  <a:cubicBezTo>
                    <a:pt x="851" y="16"/>
                    <a:pt x="851" y="16"/>
                    <a:pt x="851" y="16"/>
                  </a:cubicBezTo>
                  <a:cubicBezTo>
                    <a:pt x="835" y="5"/>
                    <a:pt x="835" y="5"/>
                    <a:pt x="835" y="5"/>
                  </a:cubicBezTo>
                  <a:cubicBezTo>
                    <a:pt x="806" y="5"/>
                    <a:pt x="806" y="5"/>
                    <a:pt x="806" y="5"/>
                  </a:cubicBezTo>
                  <a:cubicBezTo>
                    <a:pt x="801" y="5"/>
                    <a:pt x="796" y="8"/>
                    <a:pt x="789" y="12"/>
                  </a:cubicBezTo>
                  <a:cubicBezTo>
                    <a:pt x="788" y="12"/>
                    <a:pt x="788" y="12"/>
                    <a:pt x="788" y="12"/>
                  </a:cubicBezTo>
                  <a:cubicBezTo>
                    <a:pt x="764" y="21"/>
                    <a:pt x="764" y="21"/>
                    <a:pt x="764" y="21"/>
                  </a:cubicBezTo>
                  <a:cubicBezTo>
                    <a:pt x="706" y="21"/>
                    <a:pt x="706" y="21"/>
                    <a:pt x="706" y="21"/>
                  </a:cubicBezTo>
                  <a:cubicBezTo>
                    <a:pt x="698" y="23"/>
                    <a:pt x="690" y="25"/>
                    <a:pt x="686" y="29"/>
                  </a:cubicBezTo>
                  <a:cubicBezTo>
                    <a:pt x="680" y="34"/>
                    <a:pt x="668" y="39"/>
                    <a:pt x="653" y="44"/>
                  </a:cubicBezTo>
                  <a:cubicBezTo>
                    <a:pt x="625" y="50"/>
                    <a:pt x="625" y="50"/>
                    <a:pt x="625" y="50"/>
                  </a:cubicBezTo>
                  <a:cubicBezTo>
                    <a:pt x="625" y="51"/>
                    <a:pt x="625" y="51"/>
                    <a:pt x="625" y="51"/>
                  </a:cubicBezTo>
                  <a:cubicBezTo>
                    <a:pt x="623" y="51"/>
                    <a:pt x="623" y="51"/>
                    <a:pt x="623" y="51"/>
                  </a:cubicBezTo>
                  <a:cubicBezTo>
                    <a:pt x="584" y="47"/>
                    <a:pt x="584" y="47"/>
                    <a:pt x="584" y="47"/>
                  </a:cubicBezTo>
                  <a:cubicBezTo>
                    <a:pt x="581" y="46"/>
                    <a:pt x="581" y="46"/>
                    <a:pt x="581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1" y="46"/>
                    <a:pt x="581" y="46"/>
                    <a:pt x="581" y="46"/>
                  </a:cubicBezTo>
                  <a:cubicBezTo>
                    <a:pt x="567" y="45"/>
                    <a:pt x="567" y="45"/>
                    <a:pt x="567" y="45"/>
                  </a:cubicBezTo>
                  <a:cubicBezTo>
                    <a:pt x="544" y="52"/>
                    <a:pt x="544" y="52"/>
                    <a:pt x="544" y="52"/>
                  </a:cubicBezTo>
                  <a:cubicBezTo>
                    <a:pt x="497" y="57"/>
                    <a:pt x="497" y="57"/>
                    <a:pt x="497" y="57"/>
                  </a:cubicBezTo>
                  <a:cubicBezTo>
                    <a:pt x="496" y="57"/>
                    <a:pt x="496" y="57"/>
                    <a:pt x="496" y="57"/>
                  </a:cubicBezTo>
                  <a:cubicBezTo>
                    <a:pt x="495" y="55"/>
                    <a:pt x="495" y="55"/>
                    <a:pt x="495" y="55"/>
                  </a:cubicBezTo>
                  <a:cubicBezTo>
                    <a:pt x="472" y="47"/>
                    <a:pt x="472" y="47"/>
                    <a:pt x="472" y="47"/>
                  </a:cubicBezTo>
                  <a:cubicBezTo>
                    <a:pt x="453" y="47"/>
                    <a:pt x="453" y="47"/>
                    <a:pt x="453" y="47"/>
                  </a:cubicBezTo>
                  <a:cubicBezTo>
                    <a:pt x="445" y="45"/>
                    <a:pt x="435" y="39"/>
                    <a:pt x="425" y="26"/>
                  </a:cubicBezTo>
                  <a:cubicBezTo>
                    <a:pt x="423" y="24"/>
                    <a:pt x="423" y="24"/>
                    <a:pt x="423" y="24"/>
                  </a:cubicBezTo>
                  <a:cubicBezTo>
                    <a:pt x="421" y="14"/>
                    <a:pt x="418" y="10"/>
                    <a:pt x="417" y="8"/>
                  </a:cubicBezTo>
                  <a:cubicBezTo>
                    <a:pt x="412" y="5"/>
                    <a:pt x="412" y="5"/>
                    <a:pt x="412" y="5"/>
                  </a:cubicBezTo>
                  <a:cubicBezTo>
                    <a:pt x="402" y="0"/>
                    <a:pt x="402" y="0"/>
                    <a:pt x="402" y="0"/>
                  </a:cubicBezTo>
                  <a:cubicBezTo>
                    <a:pt x="394" y="8"/>
                    <a:pt x="394" y="8"/>
                    <a:pt x="394" y="8"/>
                  </a:cubicBezTo>
                  <a:cubicBezTo>
                    <a:pt x="393" y="10"/>
                    <a:pt x="393" y="10"/>
                    <a:pt x="393" y="10"/>
                  </a:cubicBezTo>
                  <a:cubicBezTo>
                    <a:pt x="359" y="24"/>
                    <a:pt x="359" y="24"/>
                    <a:pt x="359" y="24"/>
                  </a:cubicBezTo>
                  <a:cubicBezTo>
                    <a:pt x="358" y="24"/>
                    <a:pt x="358" y="24"/>
                    <a:pt x="358" y="24"/>
                  </a:cubicBezTo>
                  <a:cubicBezTo>
                    <a:pt x="356" y="24"/>
                    <a:pt x="356" y="24"/>
                    <a:pt x="356" y="24"/>
                  </a:cubicBezTo>
                  <a:cubicBezTo>
                    <a:pt x="315" y="28"/>
                    <a:pt x="315" y="28"/>
                    <a:pt x="315" y="28"/>
                  </a:cubicBezTo>
                  <a:cubicBezTo>
                    <a:pt x="308" y="28"/>
                    <a:pt x="297" y="25"/>
                    <a:pt x="281" y="21"/>
                  </a:cubicBezTo>
                  <a:cubicBezTo>
                    <a:pt x="245" y="14"/>
                    <a:pt x="245" y="14"/>
                    <a:pt x="245" y="14"/>
                  </a:cubicBezTo>
                  <a:cubicBezTo>
                    <a:pt x="244" y="14"/>
                    <a:pt x="244" y="14"/>
                    <a:pt x="244" y="14"/>
                  </a:cubicBezTo>
                  <a:cubicBezTo>
                    <a:pt x="244" y="14"/>
                    <a:pt x="244" y="14"/>
                    <a:pt x="244" y="14"/>
                  </a:cubicBezTo>
                  <a:cubicBezTo>
                    <a:pt x="223" y="3"/>
                    <a:pt x="223" y="3"/>
                    <a:pt x="223" y="3"/>
                  </a:cubicBezTo>
                  <a:lnTo>
                    <a:pt x="205" y="3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19" name="Freeform 12"/>
            <p:cNvSpPr/>
            <p:nvPr/>
          </p:nvSpPr>
          <p:spPr bwMode="auto">
            <a:xfrm>
              <a:off x="3002707" y="4616332"/>
              <a:ext cx="865878" cy="902666"/>
            </a:xfrm>
            <a:custGeom>
              <a:avLst/>
              <a:gdLst>
                <a:gd name="T0" fmla="*/ 2147483646 w 749"/>
                <a:gd name="T1" fmla="*/ 2147483646 h 782"/>
                <a:gd name="T2" fmla="*/ 2147483646 w 749"/>
                <a:gd name="T3" fmla="*/ 2147483646 h 782"/>
                <a:gd name="T4" fmla="*/ 2147483646 w 749"/>
                <a:gd name="T5" fmla="*/ 2147483646 h 782"/>
                <a:gd name="T6" fmla="*/ 2147483646 w 749"/>
                <a:gd name="T7" fmla="*/ 2147483646 h 782"/>
                <a:gd name="T8" fmla="*/ 2147483646 w 749"/>
                <a:gd name="T9" fmla="*/ 2147483646 h 782"/>
                <a:gd name="T10" fmla="*/ 2147483646 w 749"/>
                <a:gd name="T11" fmla="*/ 2147483646 h 782"/>
                <a:gd name="T12" fmla="*/ 2147483646 w 749"/>
                <a:gd name="T13" fmla="*/ 2147483646 h 782"/>
                <a:gd name="T14" fmla="*/ 2147483646 w 749"/>
                <a:gd name="T15" fmla="*/ 2147483646 h 782"/>
                <a:gd name="T16" fmla="*/ 2147483646 w 749"/>
                <a:gd name="T17" fmla="*/ 2147483646 h 782"/>
                <a:gd name="T18" fmla="*/ 2147483646 w 749"/>
                <a:gd name="T19" fmla="*/ 2147483646 h 782"/>
                <a:gd name="T20" fmla="*/ 2147483646 w 749"/>
                <a:gd name="T21" fmla="*/ 2147483646 h 782"/>
                <a:gd name="T22" fmla="*/ 2147483646 w 749"/>
                <a:gd name="T23" fmla="*/ 2147483646 h 782"/>
                <a:gd name="T24" fmla="*/ 2147483646 w 749"/>
                <a:gd name="T25" fmla="*/ 2147483646 h 782"/>
                <a:gd name="T26" fmla="*/ 2147483646 w 749"/>
                <a:gd name="T27" fmla="*/ 2147483646 h 782"/>
                <a:gd name="T28" fmla="*/ 2147483646 w 749"/>
                <a:gd name="T29" fmla="*/ 2147483646 h 782"/>
                <a:gd name="T30" fmla="*/ 2147483646 w 749"/>
                <a:gd name="T31" fmla="*/ 2147483646 h 782"/>
                <a:gd name="T32" fmla="*/ 2147483646 w 749"/>
                <a:gd name="T33" fmla="*/ 2147483646 h 782"/>
                <a:gd name="T34" fmla="*/ 2147483646 w 749"/>
                <a:gd name="T35" fmla="*/ 2147483646 h 782"/>
                <a:gd name="T36" fmla="*/ 2147483646 w 749"/>
                <a:gd name="T37" fmla="*/ 2147483646 h 782"/>
                <a:gd name="T38" fmla="*/ 2147483646 w 749"/>
                <a:gd name="T39" fmla="*/ 2147483646 h 782"/>
                <a:gd name="T40" fmla="*/ 2147483646 w 749"/>
                <a:gd name="T41" fmla="*/ 2147483646 h 782"/>
                <a:gd name="T42" fmla="*/ 2147483646 w 749"/>
                <a:gd name="T43" fmla="*/ 2147483646 h 782"/>
                <a:gd name="T44" fmla="*/ 2147483646 w 749"/>
                <a:gd name="T45" fmla="*/ 2147483646 h 782"/>
                <a:gd name="T46" fmla="*/ 2147483646 w 749"/>
                <a:gd name="T47" fmla="*/ 2147483646 h 782"/>
                <a:gd name="T48" fmla="*/ 2147483646 w 749"/>
                <a:gd name="T49" fmla="*/ 2147483646 h 782"/>
                <a:gd name="T50" fmla="*/ 2147483646 w 749"/>
                <a:gd name="T51" fmla="*/ 2147483646 h 782"/>
                <a:gd name="T52" fmla="*/ 2147483646 w 749"/>
                <a:gd name="T53" fmla="*/ 2147483646 h 782"/>
                <a:gd name="T54" fmla="*/ 2147483646 w 749"/>
                <a:gd name="T55" fmla="*/ 2147483646 h 782"/>
                <a:gd name="T56" fmla="*/ 2147483646 w 749"/>
                <a:gd name="T57" fmla="*/ 2147483646 h 782"/>
                <a:gd name="T58" fmla="*/ 2147483646 w 749"/>
                <a:gd name="T59" fmla="*/ 2147483646 h 782"/>
                <a:gd name="T60" fmla="*/ 2147483646 w 749"/>
                <a:gd name="T61" fmla="*/ 2147483646 h 782"/>
                <a:gd name="T62" fmla="*/ 2147483646 w 749"/>
                <a:gd name="T63" fmla="*/ 2147483646 h 782"/>
                <a:gd name="T64" fmla="*/ 2147483646 w 749"/>
                <a:gd name="T65" fmla="*/ 2147483646 h 782"/>
                <a:gd name="T66" fmla="*/ 2147483646 w 749"/>
                <a:gd name="T67" fmla="*/ 2147483646 h 782"/>
                <a:gd name="T68" fmla="*/ 2147483646 w 749"/>
                <a:gd name="T69" fmla="*/ 2147483646 h 782"/>
                <a:gd name="T70" fmla="*/ 2147483646 w 749"/>
                <a:gd name="T71" fmla="*/ 2147483646 h 782"/>
                <a:gd name="T72" fmla="*/ 2147483646 w 749"/>
                <a:gd name="T73" fmla="*/ 2147483646 h 782"/>
                <a:gd name="T74" fmla="*/ 2147483646 w 749"/>
                <a:gd name="T75" fmla="*/ 2147483646 h 782"/>
                <a:gd name="T76" fmla="*/ 2147483646 w 749"/>
                <a:gd name="T77" fmla="*/ 2147483646 h 782"/>
                <a:gd name="T78" fmla="*/ 2147483646 w 749"/>
                <a:gd name="T79" fmla="*/ 2147483646 h 782"/>
                <a:gd name="T80" fmla="*/ 2147483646 w 749"/>
                <a:gd name="T81" fmla="*/ 2147483646 h 782"/>
                <a:gd name="T82" fmla="*/ 2147483646 w 749"/>
                <a:gd name="T83" fmla="*/ 2147483646 h 782"/>
                <a:gd name="T84" fmla="*/ 2147483646 w 749"/>
                <a:gd name="T85" fmla="*/ 2147483646 h 782"/>
                <a:gd name="T86" fmla="*/ 2147483646 w 749"/>
                <a:gd name="T87" fmla="*/ 2147483646 h 782"/>
                <a:gd name="T88" fmla="*/ 2147483646 w 749"/>
                <a:gd name="T89" fmla="*/ 2147483646 h 782"/>
                <a:gd name="T90" fmla="*/ 2147483646 w 749"/>
                <a:gd name="T91" fmla="*/ 2147483646 h 782"/>
                <a:gd name="T92" fmla="*/ 2147483646 w 749"/>
                <a:gd name="T93" fmla="*/ 2147483646 h 782"/>
                <a:gd name="T94" fmla="*/ 2147483646 w 749"/>
                <a:gd name="T95" fmla="*/ 2147483646 h 782"/>
                <a:gd name="T96" fmla="*/ 2147483646 w 749"/>
                <a:gd name="T97" fmla="*/ 2147483646 h 782"/>
                <a:gd name="T98" fmla="*/ 2147483646 w 749"/>
                <a:gd name="T99" fmla="*/ 2147483646 h 782"/>
                <a:gd name="T100" fmla="*/ 2147483646 w 749"/>
                <a:gd name="T101" fmla="*/ 2147483646 h 782"/>
                <a:gd name="T102" fmla="*/ 2147483646 w 749"/>
                <a:gd name="T103" fmla="*/ 2147483646 h 782"/>
                <a:gd name="T104" fmla="*/ 2147483646 w 749"/>
                <a:gd name="T105" fmla="*/ 2147483646 h 782"/>
                <a:gd name="T106" fmla="*/ 2147483646 w 749"/>
                <a:gd name="T107" fmla="*/ 2147483646 h 782"/>
                <a:gd name="T108" fmla="*/ 2147483646 w 749"/>
                <a:gd name="T109" fmla="*/ 2147483646 h 782"/>
                <a:gd name="T110" fmla="*/ 2147483646 w 749"/>
                <a:gd name="T111" fmla="*/ 2147483646 h 782"/>
                <a:gd name="T112" fmla="*/ 2147483646 w 749"/>
                <a:gd name="T113" fmla="*/ 2147483646 h 782"/>
                <a:gd name="T114" fmla="*/ 2147483646 w 749"/>
                <a:gd name="T115" fmla="*/ 2147483646 h 782"/>
                <a:gd name="T116" fmla="*/ 2147483646 w 749"/>
                <a:gd name="T117" fmla="*/ 2147483646 h 782"/>
                <a:gd name="T118" fmla="*/ 2147483646 w 749"/>
                <a:gd name="T119" fmla="*/ 2147483646 h 78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9"/>
                <a:gd name="T181" fmla="*/ 0 h 782"/>
                <a:gd name="T182" fmla="*/ 749 w 749"/>
                <a:gd name="T183" fmla="*/ 782 h 78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9" h="782">
                  <a:moveTo>
                    <a:pt x="4" y="479"/>
                  </a:moveTo>
                  <a:cubicBezTo>
                    <a:pt x="0" y="492"/>
                    <a:pt x="0" y="492"/>
                    <a:pt x="0" y="492"/>
                  </a:cubicBezTo>
                  <a:cubicBezTo>
                    <a:pt x="6" y="492"/>
                    <a:pt x="14" y="488"/>
                    <a:pt x="23" y="482"/>
                  </a:cubicBezTo>
                  <a:cubicBezTo>
                    <a:pt x="24" y="481"/>
                    <a:pt x="24" y="481"/>
                    <a:pt x="24" y="481"/>
                  </a:cubicBezTo>
                  <a:cubicBezTo>
                    <a:pt x="26" y="481"/>
                    <a:pt x="26" y="481"/>
                    <a:pt x="26" y="481"/>
                  </a:cubicBezTo>
                  <a:cubicBezTo>
                    <a:pt x="68" y="476"/>
                    <a:pt x="68" y="476"/>
                    <a:pt x="68" y="476"/>
                  </a:cubicBezTo>
                  <a:cubicBezTo>
                    <a:pt x="96" y="462"/>
                    <a:pt x="96" y="462"/>
                    <a:pt x="96" y="462"/>
                  </a:cubicBezTo>
                  <a:cubicBezTo>
                    <a:pt x="106" y="477"/>
                    <a:pt x="106" y="477"/>
                    <a:pt x="106" y="477"/>
                  </a:cubicBezTo>
                  <a:cubicBezTo>
                    <a:pt x="108" y="478"/>
                    <a:pt x="108" y="478"/>
                    <a:pt x="108" y="478"/>
                  </a:cubicBezTo>
                  <a:cubicBezTo>
                    <a:pt x="96" y="498"/>
                    <a:pt x="96" y="498"/>
                    <a:pt x="96" y="498"/>
                  </a:cubicBezTo>
                  <a:cubicBezTo>
                    <a:pt x="111" y="512"/>
                    <a:pt x="111" y="512"/>
                    <a:pt x="111" y="512"/>
                  </a:cubicBezTo>
                  <a:cubicBezTo>
                    <a:pt x="111" y="514"/>
                    <a:pt x="111" y="514"/>
                    <a:pt x="111" y="514"/>
                  </a:cubicBezTo>
                  <a:cubicBezTo>
                    <a:pt x="111" y="517"/>
                    <a:pt x="111" y="517"/>
                    <a:pt x="111" y="517"/>
                  </a:cubicBezTo>
                  <a:cubicBezTo>
                    <a:pt x="100" y="561"/>
                    <a:pt x="100" y="561"/>
                    <a:pt x="100" y="561"/>
                  </a:cubicBezTo>
                  <a:cubicBezTo>
                    <a:pt x="127" y="581"/>
                    <a:pt x="127" y="581"/>
                    <a:pt x="127" y="581"/>
                  </a:cubicBezTo>
                  <a:cubicBezTo>
                    <a:pt x="177" y="583"/>
                    <a:pt x="177" y="583"/>
                    <a:pt x="177" y="583"/>
                  </a:cubicBezTo>
                  <a:cubicBezTo>
                    <a:pt x="170" y="593"/>
                    <a:pt x="170" y="593"/>
                    <a:pt x="170" y="593"/>
                  </a:cubicBezTo>
                  <a:cubicBezTo>
                    <a:pt x="138" y="632"/>
                    <a:pt x="123" y="655"/>
                    <a:pt x="124" y="662"/>
                  </a:cubicBezTo>
                  <a:cubicBezTo>
                    <a:pt x="143" y="667"/>
                    <a:pt x="143" y="667"/>
                    <a:pt x="143" y="667"/>
                  </a:cubicBezTo>
                  <a:cubicBezTo>
                    <a:pt x="169" y="669"/>
                    <a:pt x="183" y="676"/>
                    <a:pt x="189" y="686"/>
                  </a:cubicBezTo>
                  <a:cubicBezTo>
                    <a:pt x="195" y="698"/>
                    <a:pt x="201" y="711"/>
                    <a:pt x="207" y="726"/>
                  </a:cubicBezTo>
                  <a:cubicBezTo>
                    <a:pt x="235" y="741"/>
                    <a:pt x="235" y="741"/>
                    <a:pt x="235" y="741"/>
                  </a:cubicBezTo>
                  <a:cubicBezTo>
                    <a:pt x="253" y="745"/>
                    <a:pt x="253" y="745"/>
                    <a:pt x="253" y="745"/>
                  </a:cubicBezTo>
                  <a:cubicBezTo>
                    <a:pt x="290" y="713"/>
                    <a:pt x="290" y="713"/>
                    <a:pt x="290" y="713"/>
                  </a:cubicBezTo>
                  <a:cubicBezTo>
                    <a:pt x="309" y="741"/>
                    <a:pt x="309" y="741"/>
                    <a:pt x="309" y="741"/>
                  </a:cubicBezTo>
                  <a:cubicBezTo>
                    <a:pt x="309" y="743"/>
                    <a:pt x="309" y="743"/>
                    <a:pt x="309" y="743"/>
                  </a:cubicBezTo>
                  <a:cubicBezTo>
                    <a:pt x="309" y="743"/>
                    <a:pt x="309" y="743"/>
                    <a:pt x="309" y="743"/>
                  </a:cubicBezTo>
                  <a:cubicBezTo>
                    <a:pt x="310" y="744"/>
                    <a:pt x="310" y="744"/>
                    <a:pt x="310" y="744"/>
                  </a:cubicBezTo>
                  <a:cubicBezTo>
                    <a:pt x="316" y="770"/>
                    <a:pt x="316" y="770"/>
                    <a:pt x="316" y="770"/>
                  </a:cubicBezTo>
                  <a:cubicBezTo>
                    <a:pt x="332" y="773"/>
                    <a:pt x="332" y="773"/>
                    <a:pt x="332" y="773"/>
                  </a:cubicBezTo>
                  <a:cubicBezTo>
                    <a:pt x="332" y="773"/>
                    <a:pt x="332" y="773"/>
                    <a:pt x="332" y="773"/>
                  </a:cubicBezTo>
                  <a:cubicBezTo>
                    <a:pt x="356" y="782"/>
                    <a:pt x="356" y="782"/>
                    <a:pt x="356" y="782"/>
                  </a:cubicBezTo>
                  <a:cubicBezTo>
                    <a:pt x="363" y="779"/>
                    <a:pt x="363" y="779"/>
                    <a:pt x="363" y="779"/>
                  </a:cubicBezTo>
                  <a:cubicBezTo>
                    <a:pt x="363" y="778"/>
                    <a:pt x="363" y="778"/>
                    <a:pt x="363" y="778"/>
                  </a:cubicBezTo>
                  <a:cubicBezTo>
                    <a:pt x="359" y="751"/>
                    <a:pt x="359" y="751"/>
                    <a:pt x="359" y="751"/>
                  </a:cubicBezTo>
                  <a:cubicBezTo>
                    <a:pt x="358" y="750"/>
                    <a:pt x="358" y="750"/>
                    <a:pt x="358" y="750"/>
                  </a:cubicBezTo>
                  <a:cubicBezTo>
                    <a:pt x="344" y="688"/>
                    <a:pt x="344" y="688"/>
                    <a:pt x="344" y="688"/>
                  </a:cubicBezTo>
                  <a:cubicBezTo>
                    <a:pt x="344" y="686"/>
                    <a:pt x="344" y="686"/>
                    <a:pt x="344" y="686"/>
                  </a:cubicBezTo>
                  <a:cubicBezTo>
                    <a:pt x="352" y="642"/>
                    <a:pt x="352" y="642"/>
                    <a:pt x="352" y="642"/>
                  </a:cubicBezTo>
                  <a:cubicBezTo>
                    <a:pt x="354" y="643"/>
                    <a:pt x="354" y="643"/>
                    <a:pt x="354" y="643"/>
                  </a:cubicBezTo>
                  <a:cubicBezTo>
                    <a:pt x="358" y="643"/>
                    <a:pt x="358" y="643"/>
                    <a:pt x="358" y="643"/>
                  </a:cubicBezTo>
                  <a:cubicBezTo>
                    <a:pt x="386" y="645"/>
                    <a:pt x="386" y="645"/>
                    <a:pt x="386" y="645"/>
                  </a:cubicBezTo>
                  <a:cubicBezTo>
                    <a:pt x="422" y="619"/>
                    <a:pt x="422" y="619"/>
                    <a:pt x="422" y="619"/>
                  </a:cubicBezTo>
                  <a:cubicBezTo>
                    <a:pt x="425" y="621"/>
                    <a:pt x="425" y="621"/>
                    <a:pt x="425" y="621"/>
                  </a:cubicBezTo>
                  <a:cubicBezTo>
                    <a:pt x="444" y="636"/>
                    <a:pt x="457" y="648"/>
                    <a:pt x="463" y="656"/>
                  </a:cubicBezTo>
                  <a:cubicBezTo>
                    <a:pt x="469" y="654"/>
                    <a:pt x="481" y="642"/>
                    <a:pt x="497" y="624"/>
                  </a:cubicBezTo>
                  <a:cubicBezTo>
                    <a:pt x="498" y="623"/>
                    <a:pt x="498" y="623"/>
                    <a:pt x="498" y="623"/>
                  </a:cubicBezTo>
                  <a:cubicBezTo>
                    <a:pt x="500" y="621"/>
                    <a:pt x="500" y="621"/>
                    <a:pt x="500" y="621"/>
                  </a:cubicBezTo>
                  <a:cubicBezTo>
                    <a:pt x="553" y="635"/>
                    <a:pt x="553" y="635"/>
                    <a:pt x="553" y="635"/>
                  </a:cubicBezTo>
                  <a:cubicBezTo>
                    <a:pt x="576" y="616"/>
                    <a:pt x="576" y="616"/>
                    <a:pt x="576" y="616"/>
                  </a:cubicBezTo>
                  <a:cubicBezTo>
                    <a:pt x="577" y="615"/>
                    <a:pt x="577" y="615"/>
                    <a:pt x="577" y="615"/>
                  </a:cubicBezTo>
                  <a:cubicBezTo>
                    <a:pt x="578" y="614"/>
                    <a:pt x="578" y="614"/>
                    <a:pt x="578" y="614"/>
                  </a:cubicBezTo>
                  <a:cubicBezTo>
                    <a:pt x="579" y="614"/>
                    <a:pt x="579" y="614"/>
                    <a:pt x="579" y="614"/>
                  </a:cubicBezTo>
                  <a:cubicBezTo>
                    <a:pt x="580" y="615"/>
                    <a:pt x="580" y="615"/>
                    <a:pt x="580" y="615"/>
                  </a:cubicBezTo>
                  <a:cubicBezTo>
                    <a:pt x="602" y="619"/>
                    <a:pt x="602" y="619"/>
                    <a:pt x="602" y="619"/>
                  </a:cubicBezTo>
                  <a:cubicBezTo>
                    <a:pt x="674" y="556"/>
                    <a:pt x="674" y="556"/>
                    <a:pt x="674" y="556"/>
                  </a:cubicBezTo>
                  <a:cubicBezTo>
                    <a:pt x="696" y="562"/>
                    <a:pt x="696" y="562"/>
                    <a:pt x="696" y="562"/>
                  </a:cubicBezTo>
                  <a:cubicBezTo>
                    <a:pt x="696" y="562"/>
                    <a:pt x="696" y="562"/>
                    <a:pt x="696" y="562"/>
                  </a:cubicBezTo>
                  <a:cubicBezTo>
                    <a:pt x="697" y="563"/>
                    <a:pt x="697" y="563"/>
                    <a:pt x="697" y="563"/>
                  </a:cubicBezTo>
                  <a:cubicBezTo>
                    <a:pt x="698" y="564"/>
                    <a:pt x="698" y="564"/>
                    <a:pt x="698" y="564"/>
                  </a:cubicBezTo>
                  <a:cubicBezTo>
                    <a:pt x="699" y="565"/>
                    <a:pt x="699" y="565"/>
                    <a:pt x="699" y="565"/>
                  </a:cubicBezTo>
                  <a:cubicBezTo>
                    <a:pt x="705" y="575"/>
                    <a:pt x="705" y="575"/>
                    <a:pt x="705" y="575"/>
                  </a:cubicBezTo>
                  <a:cubicBezTo>
                    <a:pt x="710" y="568"/>
                    <a:pt x="710" y="568"/>
                    <a:pt x="710" y="568"/>
                  </a:cubicBezTo>
                  <a:cubicBezTo>
                    <a:pt x="711" y="568"/>
                    <a:pt x="711" y="568"/>
                    <a:pt x="711" y="568"/>
                  </a:cubicBezTo>
                  <a:cubicBezTo>
                    <a:pt x="711" y="567"/>
                    <a:pt x="711" y="567"/>
                    <a:pt x="711" y="567"/>
                  </a:cubicBezTo>
                  <a:cubicBezTo>
                    <a:pt x="712" y="567"/>
                    <a:pt x="712" y="567"/>
                    <a:pt x="712" y="567"/>
                  </a:cubicBezTo>
                  <a:cubicBezTo>
                    <a:pt x="733" y="556"/>
                    <a:pt x="733" y="556"/>
                    <a:pt x="733" y="556"/>
                  </a:cubicBezTo>
                  <a:cubicBezTo>
                    <a:pt x="749" y="541"/>
                    <a:pt x="749" y="541"/>
                    <a:pt x="749" y="541"/>
                  </a:cubicBezTo>
                  <a:cubicBezTo>
                    <a:pt x="745" y="508"/>
                    <a:pt x="745" y="508"/>
                    <a:pt x="745" y="508"/>
                  </a:cubicBezTo>
                  <a:cubicBezTo>
                    <a:pt x="742" y="504"/>
                    <a:pt x="742" y="504"/>
                    <a:pt x="742" y="504"/>
                  </a:cubicBezTo>
                  <a:cubicBezTo>
                    <a:pt x="722" y="512"/>
                    <a:pt x="722" y="512"/>
                    <a:pt x="722" y="512"/>
                  </a:cubicBezTo>
                  <a:cubicBezTo>
                    <a:pt x="722" y="512"/>
                    <a:pt x="722" y="512"/>
                    <a:pt x="722" y="512"/>
                  </a:cubicBezTo>
                  <a:cubicBezTo>
                    <a:pt x="715" y="515"/>
                    <a:pt x="710" y="517"/>
                    <a:pt x="703" y="517"/>
                  </a:cubicBezTo>
                  <a:cubicBezTo>
                    <a:pt x="679" y="517"/>
                    <a:pt x="679" y="517"/>
                    <a:pt x="679" y="517"/>
                  </a:cubicBezTo>
                  <a:cubicBezTo>
                    <a:pt x="672" y="516"/>
                    <a:pt x="668" y="514"/>
                    <a:pt x="665" y="509"/>
                  </a:cubicBezTo>
                  <a:cubicBezTo>
                    <a:pt x="663" y="476"/>
                    <a:pt x="663" y="476"/>
                    <a:pt x="663" y="476"/>
                  </a:cubicBezTo>
                  <a:cubicBezTo>
                    <a:pt x="655" y="471"/>
                    <a:pt x="652" y="469"/>
                    <a:pt x="649" y="469"/>
                  </a:cubicBezTo>
                  <a:cubicBezTo>
                    <a:pt x="644" y="471"/>
                    <a:pt x="644" y="471"/>
                    <a:pt x="644" y="471"/>
                  </a:cubicBezTo>
                  <a:cubicBezTo>
                    <a:pt x="636" y="476"/>
                    <a:pt x="636" y="476"/>
                    <a:pt x="636" y="476"/>
                  </a:cubicBezTo>
                  <a:cubicBezTo>
                    <a:pt x="621" y="479"/>
                    <a:pt x="621" y="479"/>
                    <a:pt x="621" y="479"/>
                  </a:cubicBezTo>
                  <a:cubicBezTo>
                    <a:pt x="617" y="479"/>
                    <a:pt x="617" y="479"/>
                    <a:pt x="617" y="479"/>
                  </a:cubicBezTo>
                  <a:cubicBezTo>
                    <a:pt x="616" y="477"/>
                    <a:pt x="616" y="477"/>
                    <a:pt x="616" y="477"/>
                  </a:cubicBezTo>
                  <a:cubicBezTo>
                    <a:pt x="608" y="462"/>
                    <a:pt x="608" y="462"/>
                    <a:pt x="608" y="462"/>
                  </a:cubicBezTo>
                  <a:cubicBezTo>
                    <a:pt x="607" y="448"/>
                    <a:pt x="607" y="448"/>
                    <a:pt x="607" y="448"/>
                  </a:cubicBezTo>
                  <a:cubicBezTo>
                    <a:pt x="607" y="448"/>
                    <a:pt x="607" y="448"/>
                    <a:pt x="607" y="448"/>
                  </a:cubicBezTo>
                  <a:cubicBezTo>
                    <a:pt x="615" y="408"/>
                    <a:pt x="615" y="408"/>
                    <a:pt x="615" y="408"/>
                  </a:cubicBezTo>
                  <a:cubicBezTo>
                    <a:pt x="615" y="408"/>
                    <a:pt x="615" y="408"/>
                    <a:pt x="615" y="408"/>
                  </a:cubicBezTo>
                  <a:cubicBezTo>
                    <a:pt x="616" y="408"/>
                    <a:pt x="616" y="408"/>
                    <a:pt x="616" y="408"/>
                  </a:cubicBezTo>
                  <a:cubicBezTo>
                    <a:pt x="616" y="407"/>
                    <a:pt x="616" y="407"/>
                    <a:pt x="616" y="407"/>
                  </a:cubicBezTo>
                  <a:cubicBezTo>
                    <a:pt x="626" y="387"/>
                    <a:pt x="626" y="387"/>
                    <a:pt x="626" y="387"/>
                  </a:cubicBezTo>
                  <a:cubicBezTo>
                    <a:pt x="596" y="360"/>
                    <a:pt x="596" y="360"/>
                    <a:pt x="596" y="360"/>
                  </a:cubicBezTo>
                  <a:cubicBezTo>
                    <a:pt x="595" y="359"/>
                    <a:pt x="595" y="359"/>
                    <a:pt x="595" y="359"/>
                  </a:cubicBezTo>
                  <a:cubicBezTo>
                    <a:pt x="594" y="358"/>
                    <a:pt x="594" y="358"/>
                    <a:pt x="594" y="358"/>
                  </a:cubicBezTo>
                  <a:cubicBezTo>
                    <a:pt x="594" y="328"/>
                    <a:pt x="594" y="328"/>
                    <a:pt x="594" y="328"/>
                  </a:cubicBezTo>
                  <a:cubicBezTo>
                    <a:pt x="595" y="327"/>
                    <a:pt x="595" y="327"/>
                    <a:pt x="595" y="327"/>
                  </a:cubicBezTo>
                  <a:cubicBezTo>
                    <a:pt x="612" y="278"/>
                    <a:pt x="612" y="278"/>
                    <a:pt x="612" y="278"/>
                  </a:cubicBezTo>
                  <a:cubicBezTo>
                    <a:pt x="601" y="252"/>
                    <a:pt x="601" y="252"/>
                    <a:pt x="601" y="252"/>
                  </a:cubicBezTo>
                  <a:cubicBezTo>
                    <a:pt x="592" y="250"/>
                    <a:pt x="592" y="250"/>
                    <a:pt x="592" y="250"/>
                  </a:cubicBezTo>
                  <a:cubicBezTo>
                    <a:pt x="580" y="251"/>
                    <a:pt x="580" y="251"/>
                    <a:pt x="580" y="251"/>
                  </a:cubicBezTo>
                  <a:cubicBezTo>
                    <a:pt x="569" y="269"/>
                    <a:pt x="569" y="269"/>
                    <a:pt x="569" y="269"/>
                  </a:cubicBezTo>
                  <a:cubicBezTo>
                    <a:pt x="554" y="258"/>
                    <a:pt x="554" y="258"/>
                    <a:pt x="554" y="258"/>
                  </a:cubicBezTo>
                  <a:cubicBezTo>
                    <a:pt x="539" y="250"/>
                    <a:pt x="539" y="250"/>
                    <a:pt x="539" y="250"/>
                  </a:cubicBezTo>
                  <a:cubicBezTo>
                    <a:pt x="527" y="220"/>
                    <a:pt x="527" y="220"/>
                    <a:pt x="527" y="220"/>
                  </a:cubicBezTo>
                  <a:cubicBezTo>
                    <a:pt x="527" y="220"/>
                    <a:pt x="527" y="220"/>
                    <a:pt x="527" y="220"/>
                  </a:cubicBezTo>
                  <a:cubicBezTo>
                    <a:pt x="527" y="220"/>
                    <a:pt x="527" y="220"/>
                    <a:pt x="527" y="220"/>
                  </a:cubicBezTo>
                  <a:cubicBezTo>
                    <a:pt x="523" y="199"/>
                    <a:pt x="523" y="199"/>
                    <a:pt x="523" y="199"/>
                  </a:cubicBezTo>
                  <a:cubicBezTo>
                    <a:pt x="523" y="197"/>
                    <a:pt x="523" y="197"/>
                    <a:pt x="523" y="197"/>
                  </a:cubicBezTo>
                  <a:cubicBezTo>
                    <a:pt x="522" y="196"/>
                    <a:pt x="522" y="196"/>
                    <a:pt x="522" y="196"/>
                  </a:cubicBezTo>
                  <a:cubicBezTo>
                    <a:pt x="525" y="194"/>
                    <a:pt x="525" y="194"/>
                    <a:pt x="525" y="194"/>
                  </a:cubicBezTo>
                  <a:cubicBezTo>
                    <a:pt x="539" y="175"/>
                    <a:pt x="539" y="175"/>
                    <a:pt x="539" y="175"/>
                  </a:cubicBezTo>
                  <a:cubicBezTo>
                    <a:pt x="542" y="173"/>
                    <a:pt x="542" y="173"/>
                    <a:pt x="542" y="173"/>
                  </a:cubicBezTo>
                  <a:cubicBezTo>
                    <a:pt x="542" y="173"/>
                    <a:pt x="542" y="173"/>
                    <a:pt x="542" y="173"/>
                  </a:cubicBezTo>
                  <a:cubicBezTo>
                    <a:pt x="543" y="173"/>
                    <a:pt x="543" y="173"/>
                    <a:pt x="543" y="173"/>
                  </a:cubicBezTo>
                  <a:cubicBezTo>
                    <a:pt x="554" y="171"/>
                    <a:pt x="554" y="171"/>
                    <a:pt x="554" y="171"/>
                  </a:cubicBezTo>
                  <a:cubicBezTo>
                    <a:pt x="565" y="167"/>
                    <a:pt x="565" y="167"/>
                    <a:pt x="565" y="167"/>
                  </a:cubicBezTo>
                  <a:cubicBezTo>
                    <a:pt x="620" y="165"/>
                    <a:pt x="620" y="165"/>
                    <a:pt x="620" y="165"/>
                  </a:cubicBezTo>
                  <a:cubicBezTo>
                    <a:pt x="621" y="165"/>
                    <a:pt x="621" y="165"/>
                    <a:pt x="621" y="165"/>
                  </a:cubicBezTo>
                  <a:cubicBezTo>
                    <a:pt x="629" y="168"/>
                    <a:pt x="629" y="168"/>
                    <a:pt x="629" y="168"/>
                  </a:cubicBezTo>
                  <a:cubicBezTo>
                    <a:pt x="631" y="169"/>
                    <a:pt x="631" y="169"/>
                    <a:pt x="631" y="169"/>
                  </a:cubicBezTo>
                  <a:cubicBezTo>
                    <a:pt x="639" y="173"/>
                    <a:pt x="639" y="173"/>
                    <a:pt x="639" y="173"/>
                  </a:cubicBezTo>
                  <a:cubicBezTo>
                    <a:pt x="654" y="166"/>
                    <a:pt x="654" y="166"/>
                    <a:pt x="654" y="166"/>
                  </a:cubicBezTo>
                  <a:cubicBezTo>
                    <a:pt x="667" y="157"/>
                    <a:pt x="667" y="157"/>
                    <a:pt x="667" y="157"/>
                  </a:cubicBezTo>
                  <a:cubicBezTo>
                    <a:pt x="673" y="146"/>
                    <a:pt x="673" y="146"/>
                    <a:pt x="673" y="146"/>
                  </a:cubicBezTo>
                  <a:cubicBezTo>
                    <a:pt x="674" y="141"/>
                    <a:pt x="674" y="141"/>
                    <a:pt x="674" y="141"/>
                  </a:cubicBezTo>
                  <a:cubicBezTo>
                    <a:pt x="673" y="118"/>
                    <a:pt x="673" y="118"/>
                    <a:pt x="673" y="118"/>
                  </a:cubicBezTo>
                  <a:cubicBezTo>
                    <a:pt x="661" y="116"/>
                    <a:pt x="661" y="116"/>
                    <a:pt x="661" y="116"/>
                  </a:cubicBezTo>
                  <a:cubicBezTo>
                    <a:pt x="639" y="123"/>
                    <a:pt x="639" y="123"/>
                    <a:pt x="639" y="123"/>
                  </a:cubicBezTo>
                  <a:cubicBezTo>
                    <a:pt x="633" y="130"/>
                    <a:pt x="626" y="136"/>
                    <a:pt x="618" y="136"/>
                  </a:cubicBezTo>
                  <a:cubicBezTo>
                    <a:pt x="611" y="136"/>
                    <a:pt x="604" y="129"/>
                    <a:pt x="598" y="118"/>
                  </a:cubicBezTo>
                  <a:cubicBezTo>
                    <a:pt x="598" y="118"/>
                    <a:pt x="598" y="118"/>
                    <a:pt x="598" y="118"/>
                  </a:cubicBezTo>
                  <a:cubicBezTo>
                    <a:pt x="597" y="118"/>
                    <a:pt x="597" y="118"/>
                    <a:pt x="597" y="118"/>
                  </a:cubicBezTo>
                  <a:cubicBezTo>
                    <a:pt x="597" y="117"/>
                    <a:pt x="597" y="117"/>
                    <a:pt x="597" y="117"/>
                  </a:cubicBezTo>
                  <a:cubicBezTo>
                    <a:pt x="596" y="102"/>
                    <a:pt x="596" y="102"/>
                    <a:pt x="596" y="102"/>
                  </a:cubicBezTo>
                  <a:cubicBezTo>
                    <a:pt x="596" y="100"/>
                    <a:pt x="596" y="100"/>
                    <a:pt x="596" y="100"/>
                  </a:cubicBezTo>
                  <a:cubicBezTo>
                    <a:pt x="597" y="86"/>
                    <a:pt x="597" y="86"/>
                    <a:pt x="597" y="86"/>
                  </a:cubicBezTo>
                  <a:cubicBezTo>
                    <a:pt x="585" y="58"/>
                    <a:pt x="585" y="58"/>
                    <a:pt x="585" y="58"/>
                  </a:cubicBezTo>
                  <a:cubicBezTo>
                    <a:pt x="563" y="64"/>
                    <a:pt x="563" y="64"/>
                    <a:pt x="563" y="64"/>
                  </a:cubicBezTo>
                  <a:cubicBezTo>
                    <a:pt x="554" y="72"/>
                    <a:pt x="554" y="72"/>
                    <a:pt x="554" y="72"/>
                  </a:cubicBezTo>
                  <a:cubicBezTo>
                    <a:pt x="557" y="104"/>
                    <a:pt x="557" y="104"/>
                    <a:pt x="557" y="104"/>
                  </a:cubicBezTo>
                  <a:cubicBezTo>
                    <a:pt x="522" y="88"/>
                    <a:pt x="522" y="88"/>
                    <a:pt x="522" y="88"/>
                  </a:cubicBezTo>
                  <a:cubicBezTo>
                    <a:pt x="531" y="107"/>
                    <a:pt x="531" y="107"/>
                    <a:pt x="531" y="107"/>
                  </a:cubicBezTo>
                  <a:cubicBezTo>
                    <a:pt x="532" y="108"/>
                    <a:pt x="532" y="108"/>
                    <a:pt x="532" y="108"/>
                  </a:cubicBezTo>
                  <a:cubicBezTo>
                    <a:pt x="532" y="110"/>
                    <a:pt x="532" y="110"/>
                    <a:pt x="532" y="110"/>
                  </a:cubicBezTo>
                  <a:cubicBezTo>
                    <a:pt x="528" y="131"/>
                    <a:pt x="528" y="131"/>
                    <a:pt x="528" y="131"/>
                  </a:cubicBezTo>
                  <a:cubicBezTo>
                    <a:pt x="528" y="134"/>
                    <a:pt x="528" y="134"/>
                    <a:pt x="528" y="134"/>
                  </a:cubicBezTo>
                  <a:cubicBezTo>
                    <a:pt x="527" y="134"/>
                    <a:pt x="527" y="134"/>
                    <a:pt x="527" y="134"/>
                  </a:cubicBezTo>
                  <a:cubicBezTo>
                    <a:pt x="507" y="162"/>
                    <a:pt x="507" y="162"/>
                    <a:pt x="507" y="162"/>
                  </a:cubicBezTo>
                  <a:cubicBezTo>
                    <a:pt x="507" y="162"/>
                    <a:pt x="507" y="162"/>
                    <a:pt x="507" y="162"/>
                  </a:cubicBezTo>
                  <a:cubicBezTo>
                    <a:pt x="475" y="182"/>
                    <a:pt x="475" y="182"/>
                    <a:pt x="475" y="182"/>
                  </a:cubicBezTo>
                  <a:cubicBezTo>
                    <a:pt x="471" y="201"/>
                    <a:pt x="471" y="201"/>
                    <a:pt x="471" y="201"/>
                  </a:cubicBezTo>
                  <a:cubicBezTo>
                    <a:pt x="470" y="204"/>
                    <a:pt x="475" y="213"/>
                    <a:pt x="480" y="223"/>
                  </a:cubicBezTo>
                  <a:cubicBezTo>
                    <a:pt x="481" y="224"/>
                    <a:pt x="481" y="224"/>
                    <a:pt x="481" y="224"/>
                  </a:cubicBezTo>
                  <a:cubicBezTo>
                    <a:pt x="481" y="225"/>
                    <a:pt x="481" y="225"/>
                    <a:pt x="481" y="225"/>
                  </a:cubicBezTo>
                  <a:cubicBezTo>
                    <a:pt x="483" y="253"/>
                    <a:pt x="483" y="253"/>
                    <a:pt x="483" y="253"/>
                  </a:cubicBezTo>
                  <a:cubicBezTo>
                    <a:pt x="483" y="256"/>
                    <a:pt x="483" y="256"/>
                    <a:pt x="483" y="256"/>
                  </a:cubicBezTo>
                  <a:cubicBezTo>
                    <a:pt x="482" y="257"/>
                    <a:pt x="482" y="257"/>
                    <a:pt x="482" y="257"/>
                  </a:cubicBezTo>
                  <a:cubicBezTo>
                    <a:pt x="469" y="274"/>
                    <a:pt x="469" y="274"/>
                    <a:pt x="469" y="274"/>
                  </a:cubicBezTo>
                  <a:cubicBezTo>
                    <a:pt x="469" y="274"/>
                    <a:pt x="469" y="274"/>
                    <a:pt x="469" y="274"/>
                  </a:cubicBezTo>
                  <a:cubicBezTo>
                    <a:pt x="468" y="275"/>
                    <a:pt x="468" y="275"/>
                    <a:pt x="468" y="275"/>
                  </a:cubicBezTo>
                  <a:cubicBezTo>
                    <a:pt x="467" y="275"/>
                    <a:pt x="467" y="275"/>
                    <a:pt x="467" y="275"/>
                  </a:cubicBezTo>
                  <a:cubicBezTo>
                    <a:pt x="458" y="281"/>
                    <a:pt x="458" y="281"/>
                    <a:pt x="458" y="281"/>
                  </a:cubicBezTo>
                  <a:cubicBezTo>
                    <a:pt x="457" y="281"/>
                    <a:pt x="457" y="281"/>
                    <a:pt x="457" y="281"/>
                  </a:cubicBezTo>
                  <a:cubicBezTo>
                    <a:pt x="456" y="281"/>
                    <a:pt x="456" y="281"/>
                    <a:pt x="456" y="281"/>
                  </a:cubicBezTo>
                  <a:cubicBezTo>
                    <a:pt x="455" y="281"/>
                    <a:pt x="455" y="281"/>
                    <a:pt x="455" y="281"/>
                  </a:cubicBezTo>
                  <a:cubicBezTo>
                    <a:pt x="454" y="281"/>
                    <a:pt x="454" y="281"/>
                    <a:pt x="454" y="281"/>
                  </a:cubicBezTo>
                  <a:cubicBezTo>
                    <a:pt x="429" y="276"/>
                    <a:pt x="429" y="276"/>
                    <a:pt x="429" y="276"/>
                  </a:cubicBezTo>
                  <a:cubicBezTo>
                    <a:pt x="425" y="276"/>
                    <a:pt x="420" y="278"/>
                    <a:pt x="415" y="282"/>
                  </a:cubicBezTo>
                  <a:cubicBezTo>
                    <a:pt x="404" y="294"/>
                    <a:pt x="404" y="294"/>
                    <a:pt x="404" y="294"/>
                  </a:cubicBezTo>
                  <a:cubicBezTo>
                    <a:pt x="395" y="305"/>
                    <a:pt x="395" y="305"/>
                    <a:pt x="395" y="305"/>
                  </a:cubicBezTo>
                  <a:cubicBezTo>
                    <a:pt x="390" y="314"/>
                    <a:pt x="383" y="316"/>
                    <a:pt x="371" y="314"/>
                  </a:cubicBezTo>
                  <a:cubicBezTo>
                    <a:pt x="364" y="313"/>
                    <a:pt x="362" y="306"/>
                    <a:pt x="364" y="296"/>
                  </a:cubicBezTo>
                  <a:cubicBezTo>
                    <a:pt x="364" y="289"/>
                    <a:pt x="364" y="289"/>
                    <a:pt x="364" y="289"/>
                  </a:cubicBezTo>
                  <a:cubicBezTo>
                    <a:pt x="363" y="281"/>
                    <a:pt x="363" y="281"/>
                    <a:pt x="363" y="281"/>
                  </a:cubicBezTo>
                  <a:cubicBezTo>
                    <a:pt x="359" y="287"/>
                    <a:pt x="359" y="287"/>
                    <a:pt x="359" y="287"/>
                  </a:cubicBezTo>
                  <a:cubicBezTo>
                    <a:pt x="355" y="291"/>
                    <a:pt x="352" y="292"/>
                    <a:pt x="348" y="292"/>
                  </a:cubicBezTo>
                  <a:cubicBezTo>
                    <a:pt x="344" y="291"/>
                    <a:pt x="341" y="287"/>
                    <a:pt x="339" y="279"/>
                  </a:cubicBezTo>
                  <a:cubicBezTo>
                    <a:pt x="339" y="278"/>
                    <a:pt x="339" y="278"/>
                    <a:pt x="339" y="278"/>
                  </a:cubicBezTo>
                  <a:cubicBezTo>
                    <a:pt x="336" y="254"/>
                    <a:pt x="336" y="254"/>
                    <a:pt x="336" y="254"/>
                  </a:cubicBezTo>
                  <a:cubicBezTo>
                    <a:pt x="331" y="231"/>
                    <a:pt x="331" y="231"/>
                    <a:pt x="331" y="231"/>
                  </a:cubicBezTo>
                  <a:cubicBezTo>
                    <a:pt x="321" y="220"/>
                    <a:pt x="321" y="220"/>
                    <a:pt x="321" y="220"/>
                  </a:cubicBezTo>
                  <a:cubicBezTo>
                    <a:pt x="321" y="220"/>
                    <a:pt x="321" y="220"/>
                    <a:pt x="321" y="220"/>
                  </a:cubicBezTo>
                  <a:cubicBezTo>
                    <a:pt x="320" y="219"/>
                    <a:pt x="320" y="219"/>
                    <a:pt x="320" y="219"/>
                  </a:cubicBezTo>
                  <a:cubicBezTo>
                    <a:pt x="297" y="168"/>
                    <a:pt x="297" y="168"/>
                    <a:pt x="297" y="168"/>
                  </a:cubicBezTo>
                  <a:cubicBezTo>
                    <a:pt x="296" y="167"/>
                    <a:pt x="296" y="167"/>
                    <a:pt x="296" y="167"/>
                  </a:cubicBezTo>
                  <a:cubicBezTo>
                    <a:pt x="290" y="153"/>
                    <a:pt x="290" y="153"/>
                    <a:pt x="290" y="153"/>
                  </a:cubicBezTo>
                  <a:cubicBezTo>
                    <a:pt x="290" y="152"/>
                    <a:pt x="290" y="152"/>
                    <a:pt x="290" y="152"/>
                  </a:cubicBezTo>
                  <a:cubicBezTo>
                    <a:pt x="289" y="152"/>
                    <a:pt x="289" y="152"/>
                    <a:pt x="289" y="152"/>
                  </a:cubicBezTo>
                  <a:cubicBezTo>
                    <a:pt x="289" y="150"/>
                    <a:pt x="289" y="150"/>
                    <a:pt x="289" y="150"/>
                  </a:cubicBezTo>
                  <a:cubicBezTo>
                    <a:pt x="285" y="123"/>
                    <a:pt x="285" y="123"/>
                    <a:pt x="285" y="123"/>
                  </a:cubicBezTo>
                  <a:cubicBezTo>
                    <a:pt x="282" y="119"/>
                    <a:pt x="282" y="119"/>
                    <a:pt x="282" y="119"/>
                  </a:cubicBezTo>
                  <a:cubicBezTo>
                    <a:pt x="277" y="122"/>
                    <a:pt x="277" y="122"/>
                    <a:pt x="277" y="122"/>
                  </a:cubicBezTo>
                  <a:cubicBezTo>
                    <a:pt x="270" y="130"/>
                    <a:pt x="265" y="136"/>
                    <a:pt x="263" y="136"/>
                  </a:cubicBezTo>
                  <a:cubicBezTo>
                    <a:pt x="259" y="136"/>
                    <a:pt x="254" y="131"/>
                    <a:pt x="246" y="125"/>
                  </a:cubicBezTo>
                  <a:cubicBezTo>
                    <a:pt x="230" y="118"/>
                    <a:pt x="230" y="118"/>
                    <a:pt x="230" y="118"/>
                  </a:cubicBezTo>
                  <a:cubicBezTo>
                    <a:pt x="228" y="117"/>
                    <a:pt x="228" y="117"/>
                    <a:pt x="228" y="117"/>
                  </a:cubicBezTo>
                  <a:cubicBezTo>
                    <a:pt x="227" y="116"/>
                    <a:pt x="227" y="116"/>
                    <a:pt x="227" y="116"/>
                  </a:cubicBezTo>
                  <a:cubicBezTo>
                    <a:pt x="227" y="115"/>
                    <a:pt x="227" y="115"/>
                    <a:pt x="227" y="115"/>
                  </a:cubicBezTo>
                  <a:cubicBezTo>
                    <a:pt x="226" y="112"/>
                    <a:pt x="226" y="112"/>
                    <a:pt x="226" y="112"/>
                  </a:cubicBezTo>
                  <a:cubicBezTo>
                    <a:pt x="225" y="91"/>
                    <a:pt x="225" y="91"/>
                    <a:pt x="225" y="91"/>
                  </a:cubicBezTo>
                  <a:cubicBezTo>
                    <a:pt x="225" y="91"/>
                    <a:pt x="225" y="91"/>
                    <a:pt x="225" y="91"/>
                  </a:cubicBezTo>
                  <a:cubicBezTo>
                    <a:pt x="221" y="76"/>
                    <a:pt x="221" y="76"/>
                    <a:pt x="221" y="76"/>
                  </a:cubicBezTo>
                  <a:cubicBezTo>
                    <a:pt x="213" y="54"/>
                    <a:pt x="213" y="54"/>
                    <a:pt x="213" y="54"/>
                  </a:cubicBezTo>
                  <a:cubicBezTo>
                    <a:pt x="204" y="54"/>
                    <a:pt x="204" y="54"/>
                    <a:pt x="204" y="54"/>
                  </a:cubicBezTo>
                  <a:cubicBezTo>
                    <a:pt x="206" y="63"/>
                    <a:pt x="204" y="70"/>
                    <a:pt x="202" y="76"/>
                  </a:cubicBezTo>
                  <a:cubicBezTo>
                    <a:pt x="200" y="82"/>
                    <a:pt x="196" y="86"/>
                    <a:pt x="190" y="91"/>
                  </a:cubicBezTo>
                  <a:cubicBezTo>
                    <a:pt x="188" y="99"/>
                    <a:pt x="184" y="104"/>
                    <a:pt x="180" y="108"/>
                  </a:cubicBezTo>
                  <a:cubicBezTo>
                    <a:pt x="174" y="115"/>
                    <a:pt x="169" y="115"/>
                    <a:pt x="162" y="110"/>
                  </a:cubicBezTo>
                  <a:cubicBezTo>
                    <a:pt x="159" y="109"/>
                    <a:pt x="159" y="109"/>
                    <a:pt x="159" y="109"/>
                  </a:cubicBezTo>
                  <a:cubicBezTo>
                    <a:pt x="153" y="107"/>
                    <a:pt x="152" y="100"/>
                    <a:pt x="153" y="86"/>
                  </a:cubicBezTo>
                  <a:cubicBezTo>
                    <a:pt x="153" y="81"/>
                    <a:pt x="153" y="81"/>
                    <a:pt x="153" y="81"/>
                  </a:cubicBezTo>
                  <a:cubicBezTo>
                    <a:pt x="139" y="72"/>
                    <a:pt x="139" y="72"/>
                    <a:pt x="139" y="72"/>
                  </a:cubicBezTo>
                  <a:cubicBezTo>
                    <a:pt x="134" y="70"/>
                    <a:pt x="131" y="64"/>
                    <a:pt x="130" y="54"/>
                  </a:cubicBezTo>
                  <a:cubicBezTo>
                    <a:pt x="135" y="7"/>
                    <a:pt x="135" y="7"/>
                    <a:pt x="135" y="7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16" y="19"/>
                    <a:pt x="116" y="19"/>
                    <a:pt x="116" y="19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1" y="34"/>
                    <a:pt x="101" y="34"/>
                    <a:pt x="101" y="34"/>
                  </a:cubicBezTo>
                  <a:cubicBezTo>
                    <a:pt x="105" y="44"/>
                    <a:pt x="107" y="51"/>
                    <a:pt x="107" y="57"/>
                  </a:cubicBezTo>
                  <a:cubicBezTo>
                    <a:pt x="107" y="67"/>
                    <a:pt x="102" y="76"/>
                    <a:pt x="93" y="79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126"/>
                    <a:pt x="67" y="126"/>
                    <a:pt x="67" y="126"/>
                  </a:cubicBezTo>
                  <a:cubicBezTo>
                    <a:pt x="68" y="136"/>
                    <a:pt x="69" y="141"/>
                    <a:pt x="73" y="141"/>
                  </a:cubicBezTo>
                  <a:cubicBezTo>
                    <a:pt x="79" y="144"/>
                    <a:pt x="86" y="144"/>
                    <a:pt x="93" y="139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119" y="182"/>
                    <a:pt x="119" y="182"/>
                    <a:pt x="119" y="182"/>
                  </a:cubicBezTo>
                  <a:cubicBezTo>
                    <a:pt x="119" y="183"/>
                    <a:pt x="119" y="183"/>
                    <a:pt x="119" y="183"/>
                  </a:cubicBezTo>
                  <a:cubicBezTo>
                    <a:pt x="119" y="183"/>
                    <a:pt x="119" y="183"/>
                    <a:pt x="119" y="183"/>
                  </a:cubicBezTo>
                  <a:cubicBezTo>
                    <a:pt x="119" y="185"/>
                    <a:pt x="119" y="185"/>
                    <a:pt x="119" y="185"/>
                  </a:cubicBezTo>
                  <a:cubicBezTo>
                    <a:pt x="112" y="269"/>
                    <a:pt x="104" y="316"/>
                    <a:pt x="95" y="329"/>
                  </a:cubicBezTo>
                  <a:cubicBezTo>
                    <a:pt x="90" y="333"/>
                    <a:pt x="87" y="335"/>
                    <a:pt x="81" y="336"/>
                  </a:cubicBezTo>
                  <a:cubicBezTo>
                    <a:pt x="74" y="336"/>
                    <a:pt x="68" y="335"/>
                    <a:pt x="61" y="331"/>
                  </a:cubicBezTo>
                  <a:cubicBezTo>
                    <a:pt x="34" y="386"/>
                    <a:pt x="16" y="414"/>
                    <a:pt x="7" y="419"/>
                  </a:cubicBezTo>
                  <a:cubicBezTo>
                    <a:pt x="8" y="419"/>
                    <a:pt x="8" y="419"/>
                    <a:pt x="8" y="419"/>
                  </a:cubicBezTo>
                  <a:cubicBezTo>
                    <a:pt x="4" y="420"/>
                    <a:pt x="2" y="433"/>
                    <a:pt x="3" y="458"/>
                  </a:cubicBezTo>
                  <a:cubicBezTo>
                    <a:pt x="9" y="463"/>
                    <a:pt x="9" y="463"/>
                    <a:pt x="9" y="463"/>
                  </a:cubicBezTo>
                  <a:cubicBezTo>
                    <a:pt x="11" y="465"/>
                    <a:pt x="11" y="465"/>
                    <a:pt x="11" y="465"/>
                  </a:cubicBezTo>
                  <a:cubicBezTo>
                    <a:pt x="13" y="467"/>
                    <a:pt x="13" y="467"/>
                    <a:pt x="13" y="467"/>
                  </a:cubicBezTo>
                  <a:lnTo>
                    <a:pt x="4" y="479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20" name="Freeform 13"/>
            <p:cNvSpPr/>
            <p:nvPr/>
          </p:nvSpPr>
          <p:spPr bwMode="auto">
            <a:xfrm>
              <a:off x="3623064" y="4603329"/>
              <a:ext cx="584749" cy="505195"/>
            </a:xfrm>
            <a:custGeom>
              <a:avLst/>
              <a:gdLst>
                <a:gd name="T0" fmla="*/ 2147483646 w 506"/>
                <a:gd name="T1" fmla="*/ 2147483646 h 438"/>
                <a:gd name="T2" fmla="*/ 2147483646 w 506"/>
                <a:gd name="T3" fmla="*/ 2147483646 h 438"/>
                <a:gd name="T4" fmla="*/ 2147483646 w 506"/>
                <a:gd name="T5" fmla="*/ 897794066 h 438"/>
                <a:gd name="T6" fmla="*/ 2147483646 w 506"/>
                <a:gd name="T7" fmla="*/ 2147483646 h 438"/>
                <a:gd name="T8" fmla="*/ 2147483646 w 506"/>
                <a:gd name="T9" fmla="*/ 2147483646 h 438"/>
                <a:gd name="T10" fmla="*/ 2147483646 w 506"/>
                <a:gd name="T11" fmla="*/ 2147483646 h 438"/>
                <a:gd name="T12" fmla="*/ 2147483646 w 506"/>
                <a:gd name="T13" fmla="*/ 2147483646 h 438"/>
                <a:gd name="T14" fmla="*/ 2147483646 w 506"/>
                <a:gd name="T15" fmla="*/ 2147483646 h 438"/>
                <a:gd name="T16" fmla="*/ 2147483646 w 506"/>
                <a:gd name="T17" fmla="*/ 2147483646 h 438"/>
                <a:gd name="T18" fmla="*/ 2147483646 w 506"/>
                <a:gd name="T19" fmla="*/ 2147483646 h 438"/>
                <a:gd name="T20" fmla="*/ 2147483646 w 506"/>
                <a:gd name="T21" fmla="*/ 2147483646 h 438"/>
                <a:gd name="T22" fmla="*/ 2147483646 w 506"/>
                <a:gd name="T23" fmla="*/ 2147483646 h 438"/>
                <a:gd name="T24" fmla="*/ 2147483646 w 506"/>
                <a:gd name="T25" fmla="*/ 2147483646 h 438"/>
                <a:gd name="T26" fmla="*/ 2147483646 w 506"/>
                <a:gd name="T27" fmla="*/ 2147483646 h 438"/>
                <a:gd name="T28" fmla="*/ 2147483646 w 506"/>
                <a:gd name="T29" fmla="*/ 2147483646 h 438"/>
                <a:gd name="T30" fmla="*/ 2147483646 w 506"/>
                <a:gd name="T31" fmla="*/ 2147483646 h 438"/>
                <a:gd name="T32" fmla="*/ 2147483646 w 506"/>
                <a:gd name="T33" fmla="*/ 2147483646 h 438"/>
                <a:gd name="T34" fmla="*/ 2147483646 w 506"/>
                <a:gd name="T35" fmla="*/ 2147483646 h 438"/>
                <a:gd name="T36" fmla="*/ 2147483646 w 506"/>
                <a:gd name="T37" fmla="*/ 2147483646 h 438"/>
                <a:gd name="T38" fmla="*/ 2147483646 w 506"/>
                <a:gd name="T39" fmla="*/ 2147483646 h 438"/>
                <a:gd name="T40" fmla="*/ 2147483646 w 506"/>
                <a:gd name="T41" fmla="*/ 2147483646 h 438"/>
                <a:gd name="T42" fmla="*/ 2147483646 w 506"/>
                <a:gd name="T43" fmla="*/ 2147483646 h 438"/>
                <a:gd name="T44" fmla="*/ 2147483646 w 506"/>
                <a:gd name="T45" fmla="*/ 2147483646 h 438"/>
                <a:gd name="T46" fmla="*/ 2147483646 w 506"/>
                <a:gd name="T47" fmla="*/ 2147483646 h 438"/>
                <a:gd name="T48" fmla="*/ 2147483646 w 506"/>
                <a:gd name="T49" fmla="*/ 2147483646 h 438"/>
                <a:gd name="T50" fmla="*/ 2147483646 w 506"/>
                <a:gd name="T51" fmla="*/ 2147483646 h 438"/>
                <a:gd name="T52" fmla="*/ 2147483646 w 506"/>
                <a:gd name="T53" fmla="*/ 2147483646 h 438"/>
                <a:gd name="T54" fmla="*/ 2147483646 w 506"/>
                <a:gd name="T55" fmla="*/ 2147483646 h 438"/>
                <a:gd name="T56" fmla="*/ 2147483646 w 506"/>
                <a:gd name="T57" fmla="*/ 2147483646 h 438"/>
                <a:gd name="T58" fmla="*/ 2147483646 w 506"/>
                <a:gd name="T59" fmla="*/ 2147483646 h 438"/>
                <a:gd name="T60" fmla="*/ 2147483646 w 506"/>
                <a:gd name="T61" fmla="*/ 2147483646 h 438"/>
                <a:gd name="T62" fmla="*/ 2147483646 w 506"/>
                <a:gd name="T63" fmla="*/ 2147483646 h 438"/>
                <a:gd name="T64" fmla="*/ 2147483646 w 506"/>
                <a:gd name="T65" fmla="*/ 2147483646 h 438"/>
                <a:gd name="T66" fmla="*/ 2147483646 w 506"/>
                <a:gd name="T67" fmla="*/ 2147483646 h 438"/>
                <a:gd name="T68" fmla="*/ 2147483646 w 506"/>
                <a:gd name="T69" fmla="*/ 2147483646 h 438"/>
                <a:gd name="T70" fmla="*/ 2147483646 w 506"/>
                <a:gd name="T71" fmla="*/ 2147483646 h 438"/>
                <a:gd name="T72" fmla="*/ 2147483646 w 506"/>
                <a:gd name="T73" fmla="*/ 2147483646 h 438"/>
                <a:gd name="T74" fmla="*/ 2147483646 w 506"/>
                <a:gd name="T75" fmla="*/ 2147483646 h 438"/>
                <a:gd name="T76" fmla="*/ 2147483646 w 506"/>
                <a:gd name="T77" fmla="*/ 2147483646 h 438"/>
                <a:gd name="T78" fmla="*/ 2147483646 w 506"/>
                <a:gd name="T79" fmla="*/ 2147483646 h 438"/>
                <a:gd name="T80" fmla="*/ 2147483646 w 506"/>
                <a:gd name="T81" fmla="*/ 2147483646 h 438"/>
                <a:gd name="T82" fmla="*/ 2147483646 w 506"/>
                <a:gd name="T83" fmla="*/ 2147483646 h 438"/>
                <a:gd name="T84" fmla="*/ 2147483646 w 506"/>
                <a:gd name="T85" fmla="*/ 2147483646 h 438"/>
                <a:gd name="T86" fmla="*/ 2147483646 w 506"/>
                <a:gd name="T87" fmla="*/ 2147483646 h 438"/>
                <a:gd name="T88" fmla="*/ 2147483646 w 506"/>
                <a:gd name="T89" fmla="*/ 2147483646 h 438"/>
                <a:gd name="T90" fmla="*/ 2147483646 w 506"/>
                <a:gd name="T91" fmla="*/ 2147483646 h 438"/>
                <a:gd name="T92" fmla="*/ 2147483646 w 506"/>
                <a:gd name="T93" fmla="*/ 2147483646 h 438"/>
                <a:gd name="T94" fmla="*/ 2147483646 w 506"/>
                <a:gd name="T95" fmla="*/ 2147483646 h 438"/>
                <a:gd name="T96" fmla="*/ 2147483646 w 506"/>
                <a:gd name="T97" fmla="*/ 2147483646 h 438"/>
                <a:gd name="T98" fmla="*/ 2147483646 w 506"/>
                <a:gd name="T99" fmla="*/ 2147483646 h 438"/>
                <a:gd name="T100" fmla="*/ 2147483646 w 506"/>
                <a:gd name="T101" fmla="*/ 2147483646 h 438"/>
                <a:gd name="T102" fmla="*/ 2147483646 w 506"/>
                <a:gd name="T103" fmla="*/ 2147483646 h 43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06"/>
                <a:gd name="T157" fmla="*/ 0 h 438"/>
                <a:gd name="T158" fmla="*/ 506 w 506"/>
                <a:gd name="T159" fmla="*/ 438 h 43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06" h="438">
                  <a:moveTo>
                    <a:pt x="398" y="8"/>
                  </a:moveTo>
                  <a:cubicBezTo>
                    <a:pt x="390" y="5"/>
                    <a:pt x="390" y="5"/>
                    <a:pt x="390" y="5"/>
                  </a:cubicBezTo>
                  <a:cubicBezTo>
                    <a:pt x="382" y="10"/>
                    <a:pt x="382" y="10"/>
                    <a:pt x="382" y="10"/>
                  </a:cubicBezTo>
                  <a:cubicBezTo>
                    <a:pt x="377" y="20"/>
                    <a:pt x="377" y="20"/>
                    <a:pt x="377" y="20"/>
                  </a:cubicBezTo>
                  <a:cubicBezTo>
                    <a:pt x="372" y="29"/>
                    <a:pt x="368" y="35"/>
                    <a:pt x="361" y="35"/>
                  </a:cubicBezTo>
                  <a:cubicBezTo>
                    <a:pt x="357" y="35"/>
                    <a:pt x="351" y="32"/>
                    <a:pt x="348" y="28"/>
                  </a:cubicBezTo>
                  <a:cubicBezTo>
                    <a:pt x="347" y="27"/>
                    <a:pt x="347" y="27"/>
                    <a:pt x="347" y="27"/>
                  </a:cubicBezTo>
                  <a:cubicBezTo>
                    <a:pt x="346" y="26"/>
                    <a:pt x="346" y="26"/>
                    <a:pt x="346" y="26"/>
                  </a:cubicBezTo>
                  <a:cubicBezTo>
                    <a:pt x="346" y="26"/>
                    <a:pt x="346" y="26"/>
                    <a:pt x="346" y="26"/>
                  </a:cubicBezTo>
                  <a:cubicBezTo>
                    <a:pt x="343" y="16"/>
                    <a:pt x="343" y="16"/>
                    <a:pt x="343" y="16"/>
                  </a:cubicBezTo>
                  <a:cubicBezTo>
                    <a:pt x="343" y="15"/>
                    <a:pt x="343" y="15"/>
                    <a:pt x="343" y="15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0"/>
                    <a:pt x="335" y="0"/>
                    <a:pt x="335" y="0"/>
                  </a:cubicBezTo>
                  <a:cubicBezTo>
                    <a:pt x="334" y="1"/>
                    <a:pt x="334" y="1"/>
                    <a:pt x="334" y="1"/>
                  </a:cubicBezTo>
                  <a:cubicBezTo>
                    <a:pt x="331" y="12"/>
                    <a:pt x="331" y="12"/>
                    <a:pt x="331" y="12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0" y="27"/>
                    <a:pt x="330" y="27"/>
                    <a:pt x="330" y="27"/>
                  </a:cubicBezTo>
                  <a:cubicBezTo>
                    <a:pt x="329" y="28"/>
                    <a:pt x="329" y="28"/>
                    <a:pt x="329" y="28"/>
                  </a:cubicBezTo>
                  <a:cubicBezTo>
                    <a:pt x="316" y="45"/>
                    <a:pt x="316" y="45"/>
                    <a:pt x="316" y="45"/>
                  </a:cubicBezTo>
                  <a:cubicBezTo>
                    <a:pt x="314" y="47"/>
                    <a:pt x="314" y="47"/>
                    <a:pt x="314" y="47"/>
                  </a:cubicBezTo>
                  <a:cubicBezTo>
                    <a:pt x="312" y="47"/>
                    <a:pt x="312" y="47"/>
                    <a:pt x="312" y="47"/>
                  </a:cubicBezTo>
                  <a:cubicBezTo>
                    <a:pt x="287" y="45"/>
                    <a:pt x="287" y="45"/>
                    <a:pt x="287" y="45"/>
                  </a:cubicBezTo>
                  <a:cubicBezTo>
                    <a:pt x="285" y="45"/>
                    <a:pt x="285" y="45"/>
                    <a:pt x="285" y="45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85" y="47"/>
                    <a:pt x="285" y="47"/>
                    <a:pt x="285" y="47"/>
                  </a:cubicBezTo>
                  <a:cubicBezTo>
                    <a:pt x="276" y="59"/>
                    <a:pt x="276" y="59"/>
                    <a:pt x="276" y="59"/>
                  </a:cubicBezTo>
                  <a:cubicBezTo>
                    <a:pt x="280" y="66"/>
                    <a:pt x="280" y="66"/>
                    <a:pt x="280" y="66"/>
                  </a:cubicBezTo>
                  <a:cubicBezTo>
                    <a:pt x="281" y="66"/>
                    <a:pt x="281" y="66"/>
                    <a:pt x="281" y="66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50" y="78"/>
                    <a:pt x="250" y="78"/>
                    <a:pt x="250" y="78"/>
                  </a:cubicBezTo>
                  <a:cubicBezTo>
                    <a:pt x="250" y="74"/>
                    <a:pt x="250" y="74"/>
                    <a:pt x="250" y="74"/>
                  </a:cubicBezTo>
                  <a:cubicBezTo>
                    <a:pt x="248" y="72"/>
                    <a:pt x="248" y="72"/>
                    <a:pt x="248" y="72"/>
                  </a:cubicBezTo>
                  <a:cubicBezTo>
                    <a:pt x="245" y="70"/>
                    <a:pt x="245" y="70"/>
                    <a:pt x="245" y="70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39" y="80"/>
                    <a:pt x="239" y="80"/>
                    <a:pt x="239" y="80"/>
                  </a:cubicBezTo>
                  <a:cubicBezTo>
                    <a:pt x="224" y="80"/>
                    <a:pt x="224" y="80"/>
                    <a:pt x="224" y="80"/>
                  </a:cubicBezTo>
                  <a:cubicBezTo>
                    <a:pt x="223" y="79"/>
                    <a:pt x="223" y="79"/>
                    <a:pt x="223" y="79"/>
                  </a:cubicBezTo>
                  <a:cubicBezTo>
                    <a:pt x="213" y="72"/>
                    <a:pt x="213" y="72"/>
                    <a:pt x="213" y="72"/>
                  </a:cubicBezTo>
                  <a:cubicBezTo>
                    <a:pt x="212" y="70"/>
                    <a:pt x="212" y="70"/>
                    <a:pt x="212" y="70"/>
                  </a:cubicBezTo>
                  <a:cubicBezTo>
                    <a:pt x="212" y="69"/>
                    <a:pt x="212" y="69"/>
                    <a:pt x="212" y="69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194" y="63"/>
                    <a:pt x="194" y="63"/>
                    <a:pt x="194" y="63"/>
                  </a:cubicBezTo>
                  <a:cubicBezTo>
                    <a:pt x="181" y="69"/>
                    <a:pt x="181" y="69"/>
                    <a:pt x="181" y="69"/>
                  </a:cubicBezTo>
                  <a:cubicBezTo>
                    <a:pt x="174" y="74"/>
                    <a:pt x="174" y="74"/>
                    <a:pt x="174" y="74"/>
                  </a:cubicBezTo>
                  <a:cubicBezTo>
                    <a:pt x="195" y="98"/>
                    <a:pt x="195" y="98"/>
                    <a:pt x="195" y="98"/>
                  </a:cubicBezTo>
                  <a:cubicBezTo>
                    <a:pt x="223" y="107"/>
                    <a:pt x="223" y="107"/>
                    <a:pt x="223" y="107"/>
                  </a:cubicBezTo>
                  <a:cubicBezTo>
                    <a:pt x="224" y="108"/>
                    <a:pt x="224" y="108"/>
                    <a:pt x="224" y="108"/>
                  </a:cubicBezTo>
                  <a:cubicBezTo>
                    <a:pt x="224" y="108"/>
                    <a:pt x="224" y="108"/>
                    <a:pt x="224" y="108"/>
                  </a:cubicBezTo>
                  <a:cubicBezTo>
                    <a:pt x="225" y="109"/>
                    <a:pt x="225" y="109"/>
                    <a:pt x="225" y="109"/>
                  </a:cubicBezTo>
                  <a:cubicBezTo>
                    <a:pt x="238" y="121"/>
                    <a:pt x="238" y="121"/>
                    <a:pt x="238" y="121"/>
                  </a:cubicBezTo>
                  <a:cubicBezTo>
                    <a:pt x="233" y="142"/>
                    <a:pt x="233" y="142"/>
                    <a:pt x="233" y="142"/>
                  </a:cubicBezTo>
                  <a:cubicBezTo>
                    <a:pt x="233" y="142"/>
                    <a:pt x="233" y="142"/>
                    <a:pt x="233" y="142"/>
                  </a:cubicBezTo>
                  <a:cubicBezTo>
                    <a:pt x="233" y="146"/>
                    <a:pt x="233" y="146"/>
                    <a:pt x="233" y="146"/>
                  </a:cubicBezTo>
                  <a:cubicBezTo>
                    <a:pt x="232" y="146"/>
                    <a:pt x="232" y="146"/>
                    <a:pt x="232" y="146"/>
                  </a:cubicBezTo>
                  <a:cubicBezTo>
                    <a:pt x="214" y="160"/>
                    <a:pt x="214" y="160"/>
                    <a:pt x="214" y="160"/>
                  </a:cubicBezTo>
                  <a:cubicBezTo>
                    <a:pt x="214" y="161"/>
                    <a:pt x="214" y="161"/>
                    <a:pt x="214" y="161"/>
                  </a:cubicBezTo>
                  <a:cubicBezTo>
                    <a:pt x="213" y="161"/>
                    <a:pt x="213" y="161"/>
                    <a:pt x="213" y="161"/>
                  </a:cubicBezTo>
                  <a:cubicBezTo>
                    <a:pt x="184" y="170"/>
                    <a:pt x="184" y="170"/>
                    <a:pt x="184" y="170"/>
                  </a:cubicBezTo>
                  <a:cubicBezTo>
                    <a:pt x="182" y="170"/>
                    <a:pt x="182" y="170"/>
                    <a:pt x="182" y="170"/>
                  </a:cubicBezTo>
                  <a:cubicBezTo>
                    <a:pt x="166" y="172"/>
                    <a:pt x="166" y="172"/>
                    <a:pt x="166" y="172"/>
                  </a:cubicBezTo>
                  <a:cubicBezTo>
                    <a:pt x="166" y="172"/>
                    <a:pt x="166" y="172"/>
                    <a:pt x="166" y="172"/>
                  </a:cubicBezTo>
                  <a:cubicBezTo>
                    <a:pt x="165" y="172"/>
                    <a:pt x="165" y="172"/>
                    <a:pt x="165" y="172"/>
                  </a:cubicBezTo>
                  <a:cubicBezTo>
                    <a:pt x="165" y="172"/>
                    <a:pt x="165" y="172"/>
                    <a:pt x="165" y="172"/>
                  </a:cubicBezTo>
                  <a:cubicBezTo>
                    <a:pt x="163" y="172"/>
                    <a:pt x="163" y="172"/>
                    <a:pt x="163" y="172"/>
                  </a:cubicBezTo>
                  <a:cubicBezTo>
                    <a:pt x="152" y="168"/>
                    <a:pt x="152" y="168"/>
                    <a:pt x="152" y="168"/>
                  </a:cubicBezTo>
                  <a:cubicBezTo>
                    <a:pt x="146" y="167"/>
                    <a:pt x="146" y="167"/>
                    <a:pt x="146" y="167"/>
                  </a:cubicBezTo>
                  <a:cubicBezTo>
                    <a:pt x="139" y="177"/>
                    <a:pt x="139" y="177"/>
                    <a:pt x="139" y="177"/>
                  </a:cubicBezTo>
                  <a:cubicBezTo>
                    <a:pt x="138" y="177"/>
                    <a:pt x="138" y="177"/>
                    <a:pt x="138" y="177"/>
                  </a:cubicBezTo>
                  <a:cubicBezTo>
                    <a:pt x="138" y="178"/>
                    <a:pt x="138" y="178"/>
                    <a:pt x="138" y="178"/>
                  </a:cubicBezTo>
                  <a:cubicBezTo>
                    <a:pt x="124" y="188"/>
                    <a:pt x="124" y="188"/>
                    <a:pt x="124" y="188"/>
                  </a:cubicBezTo>
                  <a:cubicBezTo>
                    <a:pt x="123" y="188"/>
                    <a:pt x="123" y="188"/>
                    <a:pt x="123" y="188"/>
                  </a:cubicBezTo>
                  <a:cubicBezTo>
                    <a:pt x="123" y="188"/>
                    <a:pt x="123" y="188"/>
                    <a:pt x="123" y="188"/>
                  </a:cubicBezTo>
                  <a:cubicBezTo>
                    <a:pt x="104" y="196"/>
                    <a:pt x="104" y="196"/>
                    <a:pt x="104" y="196"/>
                  </a:cubicBezTo>
                  <a:cubicBezTo>
                    <a:pt x="103" y="196"/>
                    <a:pt x="103" y="196"/>
                    <a:pt x="103" y="196"/>
                  </a:cubicBezTo>
                  <a:cubicBezTo>
                    <a:pt x="81" y="189"/>
                    <a:pt x="81" y="189"/>
                    <a:pt x="81" y="189"/>
                  </a:cubicBezTo>
                  <a:cubicBezTo>
                    <a:pt x="33" y="191"/>
                    <a:pt x="33" y="191"/>
                    <a:pt x="33" y="191"/>
                  </a:cubicBezTo>
                  <a:cubicBezTo>
                    <a:pt x="22" y="194"/>
                    <a:pt x="22" y="194"/>
                    <a:pt x="22" y="194"/>
                  </a:cubicBezTo>
                  <a:cubicBezTo>
                    <a:pt x="21" y="195"/>
                    <a:pt x="21" y="195"/>
                    <a:pt x="21" y="195"/>
                  </a:cubicBezTo>
                  <a:cubicBezTo>
                    <a:pt x="11" y="195"/>
                    <a:pt x="11" y="195"/>
                    <a:pt x="11" y="195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2" y="229"/>
                    <a:pt x="2" y="229"/>
                    <a:pt x="2" y="229"/>
                  </a:cubicBezTo>
                  <a:cubicBezTo>
                    <a:pt x="13" y="253"/>
                    <a:pt x="13" y="253"/>
                    <a:pt x="13" y="253"/>
                  </a:cubicBezTo>
                  <a:cubicBezTo>
                    <a:pt x="24" y="260"/>
                    <a:pt x="24" y="260"/>
                    <a:pt x="24" y="260"/>
                  </a:cubicBezTo>
                  <a:cubicBezTo>
                    <a:pt x="25" y="260"/>
                    <a:pt x="25" y="260"/>
                    <a:pt x="25" y="260"/>
                  </a:cubicBezTo>
                  <a:cubicBezTo>
                    <a:pt x="25" y="261"/>
                    <a:pt x="25" y="261"/>
                    <a:pt x="25" y="261"/>
                  </a:cubicBezTo>
                  <a:cubicBezTo>
                    <a:pt x="29" y="264"/>
                    <a:pt x="29" y="264"/>
                    <a:pt x="29" y="264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9" y="251"/>
                    <a:pt x="39" y="251"/>
                    <a:pt x="39" y="251"/>
                  </a:cubicBezTo>
                  <a:cubicBezTo>
                    <a:pt x="40" y="251"/>
                    <a:pt x="40" y="251"/>
                    <a:pt x="40" y="251"/>
                  </a:cubicBezTo>
                  <a:cubicBezTo>
                    <a:pt x="56" y="249"/>
                    <a:pt x="56" y="249"/>
                    <a:pt x="56" y="249"/>
                  </a:cubicBezTo>
                  <a:cubicBezTo>
                    <a:pt x="58" y="249"/>
                    <a:pt x="58" y="249"/>
                    <a:pt x="58" y="249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74" y="254"/>
                    <a:pt x="74" y="254"/>
                    <a:pt x="74" y="254"/>
                  </a:cubicBezTo>
                  <a:cubicBezTo>
                    <a:pt x="90" y="290"/>
                    <a:pt x="90" y="290"/>
                    <a:pt x="90" y="290"/>
                  </a:cubicBezTo>
                  <a:cubicBezTo>
                    <a:pt x="89" y="290"/>
                    <a:pt x="89" y="290"/>
                    <a:pt x="89" y="290"/>
                  </a:cubicBezTo>
                  <a:cubicBezTo>
                    <a:pt x="89" y="291"/>
                    <a:pt x="89" y="291"/>
                    <a:pt x="89" y="291"/>
                  </a:cubicBezTo>
                  <a:cubicBezTo>
                    <a:pt x="82" y="311"/>
                    <a:pt x="82" y="311"/>
                    <a:pt x="82" y="311"/>
                  </a:cubicBezTo>
                  <a:cubicBezTo>
                    <a:pt x="82" y="311"/>
                    <a:pt x="82" y="311"/>
                    <a:pt x="82" y="311"/>
                  </a:cubicBezTo>
                  <a:cubicBezTo>
                    <a:pt x="77" y="324"/>
                    <a:pt x="77" y="324"/>
                    <a:pt x="77" y="324"/>
                  </a:cubicBezTo>
                  <a:cubicBezTo>
                    <a:pt x="77" y="325"/>
                    <a:pt x="77" y="325"/>
                    <a:pt x="77" y="325"/>
                  </a:cubicBezTo>
                  <a:cubicBezTo>
                    <a:pt x="70" y="343"/>
                    <a:pt x="70" y="343"/>
                    <a:pt x="70" y="343"/>
                  </a:cubicBezTo>
                  <a:cubicBezTo>
                    <a:pt x="70" y="365"/>
                    <a:pt x="70" y="365"/>
                    <a:pt x="70" y="365"/>
                  </a:cubicBezTo>
                  <a:cubicBezTo>
                    <a:pt x="82" y="378"/>
                    <a:pt x="82" y="378"/>
                    <a:pt x="82" y="378"/>
                  </a:cubicBezTo>
                  <a:cubicBezTo>
                    <a:pt x="83" y="378"/>
                    <a:pt x="83" y="378"/>
                    <a:pt x="83" y="378"/>
                  </a:cubicBezTo>
                  <a:cubicBezTo>
                    <a:pt x="100" y="393"/>
                    <a:pt x="100" y="393"/>
                    <a:pt x="100" y="393"/>
                  </a:cubicBezTo>
                  <a:cubicBezTo>
                    <a:pt x="102" y="394"/>
                    <a:pt x="102" y="394"/>
                    <a:pt x="102" y="394"/>
                  </a:cubicBezTo>
                  <a:cubicBezTo>
                    <a:pt x="103" y="395"/>
                    <a:pt x="103" y="395"/>
                    <a:pt x="103" y="395"/>
                  </a:cubicBezTo>
                  <a:cubicBezTo>
                    <a:pt x="91" y="424"/>
                    <a:pt x="91" y="424"/>
                    <a:pt x="91" y="424"/>
                  </a:cubicBezTo>
                  <a:cubicBezTo>
                    <a:pt x="87" y="438"/>
                    <a:pt x="87" y="438"/>
                    <a:pt x="87" y="438"/>
                  </a:cubicBezTo>
                  <a:cubicBezTo>
                    <a:pt x="92" y="436"/>
                    <a:pt x="92" y="436"/>
                    <a:pt x="92" y="436"/>
                  </a:cubicBezTo>
                  <a:cubicBezTo>
                    <a:pt x="93" y="436"/>
                    <a:pt x="93" y="436"/>
                    <a:pt x="93" y="436"/>
                  </a:cubicBezTo>
                  <a:cubicBezTo>
                    <a:pt x="103" y="432"/>
                    <a:pt x="103" y="432"/>
                    <a:pt x="103" y="432"/>
                  </a:cubicBezTo>
                  <a:cubicBezTo>
                    <a:pt x="122" y="421"/>
                    <a:pt x="122" y="421"/>
                    <a:pt x="122" y="421"/>
                  </a:cubicBezTo>
                  <a:cubicBezTo>
                    <a:pt x="123" y="421"/>
                    <a:pt x="123" y="421"/>
                    <a:pt x="123" y="421"/>
                  </a:cubicBezTo>
                  <a:cubicBezTo>
                    <a:pt x="144" y="424"/>
                    <a:pt x="144" y="424"/>
                    <a:pt x="144" y="424"/>
                  </a:cubicBezTo>
                  <a:cubicBezTo>
                    <a:pt x="146" y="424"/>
                    <a:pt x="146" y="424"/>
                    <a:pt x="146" y="424"/>
                  </a:cubicBezTo>
                  <a:cubicBezTo>
                    <a:pt x="146" y="424"/>
                    <a:pt x="146" y="424"/>
                    <a:pt x="146" y="424"/>
                  </a:cubicBezTo>
                  <a:cubicBezTo>
                    <a:pt x="177" y="437"/>
                    <a:pt x="177" y="437"/>
                    <a:pt x="177" y="437"/>
                  </a:cubicBezTo>
                  <a:cubicBezTo>
                    <a:pt x="212" y="437"/>
                    <a:pt x="212" y="437"/>
                    <a:pt x="212" y="437"/>
                  </a:cubicBezTo>
                  <a:cubicBezTo>
                    <a:pt x="222" y="424"/>
                    <a:pt x="222" y="424"/>
                    <a:pt x="222" y="424"/>
                  </a:cubicBezTo>
                  <a:cubicBezTo>
                    <a:pt x="223" y="423"/>
                    <a:pt x="223" y="423"/>
                    <a:pt x="223" y="423"/>
                  </a:cubicBezTo>
                  <a:cubicBezTo>
                    <a:pt x="224" y="422"/>
                    <a:pt x="224" y="422"/>
                    <a:pt x="224" y="422"/>
                  </a:cubicBezTo>
                  <a:cubicBezTo>
                    <a:pt x="242" y="414"/>
                    <a:pt x="242" y="414"/>
                    <a:pt x="242" y="414"/>
                  </a:cubicBezTo>
                  <a:cubicBezTo>
                    <a:pt x="258" y="399"/>
                    <a:pt x="258" y="399"/>
                    <a:pt x="258" y="399"/>
                  </a:cubicBezTo>
                  <a:cubicBezTo>
                    <a:pt x="261" y="398"/>
                    <a:pt x="261" y="398"/>
                    <a:pt x="261" y="398"/>
                  </a:cubicBezTo>
                  <a:cubicBezTo>
                    <a:pt x="261" y="398"/>
                    <a:pt x="261" y="398"/>
                    <a:pt x="261" y="398"/>
                  </a:cubicBezTo>
                  <a:cubicBezTo>
                    <a:pt x="273" y="394"/>
                    <a:pt x="273" y="394"/>
                    <a:pt x="273" y="394"/>
                  </a:cubicBezTo>
                  <a:cubicBezTo>
                    <a:pt x="287" y="383"/>
                    <a:pt x="287" y="383"/>
                    <a:pt x="287" y="383"/>
                  </a:cubicBezTo>
                  <a:cubicBezTo>
                    <a:pt x="303" y="362"/>
                    <a:pt x="303" y="362"/>
                    <a:pt x="303" y="362"/>
                  </a:cubicBezTo>
                  <a:cubicBezTo>
                    <a:pt x="325" y="370"/>
                    <a:pt x="325" y="370"/>
                    <a:pt x="325" y="370"/>
                  </a:cubicBezTo>
                  <a:cubicBezTo>
                    <a:pt x="328" y="371"/>
                    <a:pt x="328" y="371"/>
                    <a:pt x="328" y="371"/>
                  </a:cubicBezTo>
                  <a:cubicBezTo>
                    <a:pt x="328" y="372"/>
                    <a:pt x="328" y="372"/>
                    <a:pt x="328" y="372"/>
                  </a:cubicBezTo>
                  <a:cubicBezTo>
                    <a:pt x="329" y="374"/>
                    <a:pt x="329" y="374"/>
                    <a:pt x="329" y="374"/>
                  </a:cubicBezTo>
                  <a:cubicBezTo>
                    <a:pt x="332" y="382"/>
                    <a:pt x="335" y="386"/>
                    <a:pt x="339" y="387"/>
                  </a:cubicBezTo>
                  <a:cubicBezTo>
                    <a:pt x="352" y="385"/>
                    <a:pt x="352" y="385"/>
                    <a:pt x="352" y="385"/>
                  </a:cubicBezTo>
                  <a:cubicBezTo>
                    <a:pt x="356" y="385"/>
                    <a:pt x="356" y="385"/>
                    <a:pt x="356" y="385"/>
                  </a:cubicBezTo>
                  <a:cubicBezTo>
                    <a:pt x="363" y="387"/>
                    <a:pt x="363" y="387"/>
                    <a:pt x="363" y="387"/>
                  </a:cubicBezTo>
                  <a:cubicBezTo>
                    <a:pt x="364" y="387"/>
                    <a:pt x="364" y="387"/>
                    <a:pt x="364" y="387"/>
                  </a:cubicBezTo>
                  <a:cubicBezTo>
                    <a:pt x="364" y="388"/>
                    <a:pt x="364" y="388"/>
                    <a:pt x="364" y="388"/>
                  </a:cubicBezTo>
                  <a:cubicBezTo>
                    <a:pt x="382" y="395"/>
                    <a:pt x="382" y="395"/>
                    <a:pt x="382" y="395"/>
                  </a:cubicBezTo>
                  <a:cubicBezTo>
                    <a:pt x="387" y="395"/>
                    <a:pt x="387" y="395"/>
                    <a:pt x="387" y="395"/>
                  </a:cubicBezTo>
                  <a:cubicBezTo>
                    <a:pt x="388" y="390"/>
                    <a:pt x="388" y="390"/>
                    <a:pt x="388" y="390"/>
                  </a:cubicBezTo>
                  <a:cubicBezTo>
                    <a:pt x="390" y="384"/>
                    <a:pt x="390" y="384"/>
                    <a:pt x="390" y="384"/>
                  </a:cubicBezTo>
                  <a:cubicBezTo>
                    <a:pt x="390" y="383"/>
                    <a:pt x="390" y="383"/>
                    <a:pt x="390" y="383"/>
                  </a:cubicBezTo>
                  <a:cubicBezTo>
                    <a:pt x="391" y="382"/>
                    <a:pt x="391" y="382"/>
                    <a:pt x="391" y="382"/>
                  </a:cubicBezTo>
                  <a:cubicBezTo>
                    <a:pt x="392" y="381"/>
                    <a:pt x="392" y="381"/>
                    <a:pt x="392" y="381"/>
                  </a:cubicBezTo>
                  <a:cubicBezTo>
                    <a:pt x="392" y="380"/>
                    <a:pt x="392" y="380"/>
                    <a:pt x="392" y="380"/>
                  </a:cubicBezTo>
                  <a:cubicBezTo>
                    <a:pt x="399" y="376"/>
                    <a:pt x="399" y="376"/>
                    <a:pt x="399" y="376"/>
                  </a:cubicBezTo>
                  <a:cubicBezTo>
                    <a:pt x="400" y="375"/>
                    <a:pt x="400" y="375"/>
                    <a:pt x="400" y="375"/>
                  </a:cubicBezTo>
                  <a:cubicBezTo>
                    <a:pt x="411" y="365"/>
                    <a:pt x="411" y="365"/>
                    <a:pt x="411" y="365"/>
                  </a:cubicBezTo>
                  <a:cubicBezTo>
                    <a:pt x="413" y="365"/>
                    <a:pt x="413" y="365"/>
                    <a:pt x="413" y="365"/>
                  </a:cubicBezTo>
                  <a:cubicBezTo>
                    <a:pt x="414" y="364"/>
                    <a:pt x="414" y="364"/>
                    <a:pt x="414" y="364"/>
                  </a:cubicBezTo>
                  <a:cubicBezTo>
                    <a:pt x="416" y="364"/>
                    <a:pt x="416" y="364"/>
                    <a:pt x="416" y="364"/>
                  </a:cubicBezTo>
                  <a:cubicBezTo>
                    <a:pt x="426" y="365"/>
                    <a:pt x="426" y="365"/>
                    <a:pt x="426" y="365"/>
                  </a:cubicBezTo>
                  <a:cubicBezTo>
                    <a:pt x="426" y="359"/>
                    <a:pt x="429" y="352"/>
                    <a:pt x="436" y="346"/>
                  </a:cubicBezTo>
                  <a:cubicBezTo>
                    <a:pt x="443" y="341"/>
                    <a:pt x="448" y="338"/>
                    <a:pt x="452" y="339"/>
                  </a:cubicBezTo>
                  <a:cubicBezTo>
                    <a:pt x="458" y="335"/>
                    <a:pt x="458" y="335"/>
                    <a:pt x="458" y="335"/>
                  </a:cubicBezTo>
                  <a:cubicBezTo>
                    <a:pt x="459" y="335"/>
                    <a:pt x="459" y="335"/>
                    <a:pt x="459" y="335"/>
                  </a:cubicBezTo>
                  <a:cubicBezTo>
                    <a:pt x="459" y="333"/>
                    <a:pt x="459" y="333"/>
                    <a:pt x="459" y="333"/>
                  </a:cubicBezTo>
                  <a:cubicBezTo>
                    <a:pt x="464" y="328"/>
                    <a:pt x="464" y="328"/>
                    <a:pt x="464" y="328"/>
                  </a:cubicBezTo>
                  <a:cubicBezTo>
                    <a:pt x="464" y="327"/>
                    <a:pt x="464" y="327"/>
                    <a:pt x="464" y="327"/>
                  </a:cubicBezTo>
                  <a:cubicBezTo>
                    <a:pt x="465" y="327"/>
                    <a:pt x="465" y="327"/>
                    <a:pt x="465" y="327"/>
                  </a:cubicBezTo>
                  <a:cubicBezTo>
                    <a:pt x="466" y="326"/>
                    <a:pt x="466" y="326"/>
                    <a:pt x="466" y="326"/>
                  </a:cubicBezTo>
                  <a:cubicBezTo>
                    <a:pt x="467" y="326"/>
                    <a:pt x="467" y="326"/>
                    <a:pt x="467" y="326"/>
                  </a:cubicBezTo>
                  <a:cubicBezTo>
                    <a:pt x="484" y="322"/>
                    <a:pt x="484" y="322"/>
                    <a:pt x="484" y="322"/>
                  </a:cubicBezTo>
                  <a:cubicBezTo>
                    <a:pt x="494" y="322"/>
                    <a:pt x="494" y="322"/>
                    <a:pt x="494" y="322"/>
                  </a:cubicBezTo>
                  <a:cubicBezTo>
                    <a:pt x="498" y="319"/>
                    <a:pt x="498" y="319"/>
                    <a:pt x="498" y="319"/>
                  </a:cubicBezTo>
                  <a:cubicBezTo>
                    <a:pt x="501" y="312"/>
                    <a:pt x="501" y="312"/>
                    <a:pt x="501" y="312"/>
                  </a:cubicBezTo>
                  <a:cubicBezTo>
                    <a:pt x="501" y="312"/>
                    <a:pt x="501" y="312"/>
                    <a:pt x="501" y="312"/>
                  </a:cubicBezTo>
                  <a:cubicBezTo>
                    <a:pt x="506" y="302"/>
                    <a:pt x="506" y="302"/>
                    <a:pt x="506" y="302"/>
                  </a:cubicBezTo>
                  <a:cubicBezTo>
                    <a:pt x="504" y="301"/>
                    <a:pt x="504" y="301"/>
                    <a:pt x="504" y="301"/>
                  </a:cubicBezTo>
                  <a:cubicBezTo>
                    <a:pt x="498" y="293"/>
                    <a:pt x="494" y="285"/>
                    <a:pt x="492" y="273"/>
                  </a:cubicBezTo>
                  <a:cubicBezTo>
                    <a:pt x="491" y="272"/>
                    <a:pt x="491" y="272"/>
                    <a:pt x="491" y="272"/>
                  </a:cubicBezTo>
                  <a:cubicBezTo>
                    <a:pt x="491" y="272"/>
                    <a:pt x="491" y="272"/>
                    <a:pt x="491" y="272"/>
                  </a:cubicBezTo>
                  <a:cubicBezTo>
                    <a:pt x="492" y="272"/>
                    <a:pt x="492" y="272"/>
                    <a:pt x="492" y="272"/>
                  </a:cubicBezTo>
                  <a:cubicBezTo>
                    <a:pt x="492" y="271"/>
                    <a:pt x="492" y="271"/>
                    <a:pt x="492" y="271"/>
                  </a:cubicBezTo>
                  <a:cubicBezTo>
                    <a:pt x="496" y="248"/>
                    <a:pt x="496" y="248"/>
                    <a:pt x="496" y="248"/>
                  </a:cubicBezTo>
                  <a:cubicBezTo>
                    <a:pt x="496" y="241"/>
                    <a:pt x="498" y="235"/>
                    <a:pt x="503" y="230"/>
                  </a:cubicBezTo>
                  <a:cubicBezTo>
                    <a:pt x="501" y="211"/>
                    <a:pt x="501" y="211"/>
                    <a:pt x="501" y="211"/>
                  </a:cubicBezTo>
                  <a:cubicBezTo>
                    <a:pt x="500" y="209"/>
                    <a:pt x="498" y="207"/>
                    <a:pt x="493" y="206"/>
                  </a:cubicBezTo>
                  <a:cubicBezTo>
                    <a:pt x="459" y="219"/>
                    <a:pt x="459" y="219"/>
                    <a:pt x="459" y="219"/>
                  </a:cubicBezTo>
                  <a:cubicBezTo>
                    <a:pt x="461" y="185"/>
                    <a:pt x="461" y="185"/>
                    <a:pt x="461" y="185"/>
                  </a:cubicBezTo>
                  <a:cubicBezTo>
                    <a:pt x="462" y="179"/>
                    <a:pt x="473" y="170"/>
                    <a:pt x="493" y="158"/>
                  </a:cubicBezTo>
                  <a:cubicBezTo>
                    <a:pt x="483" y="121"/>
                    <a:pt x="483" y="121"/>
                    <a:pt x="483" y="121"/>
                  </a:cubicBezTo>
                  <a:cubicBezTo>
                    <a:pt x="481" y="109"/>
                    <a:pt x="484" y="99"/>
                    <a:pt x="493" y="91"/>
                  </a:cubicBezTo>
                  <a:cubicBezTo>
                    <a:pt x="491" y="84"/>
                    <a:pt x="491" y="84"/>
                    <a:pt x="491" y="84"/>
                  </a:cubicBezTo>
                  <a:cubicBezTo>
                    <a:pt x="480" y="84"/>
                    <a:pt x="480" y="84"/>
                    <a:pt x="480" y="84"/>
                  </a:cubicBezTo>
                  <a:cubicBezTo>
                    <a:pt x="477" y="85"/>
                    <a:pt x="477" y="85"/>
                    <a:pt x="477" y="85"/>
                  </a:cubicBezTo>
                  <a:cubicBezTo>
                    <a:pt x="472" y="100"/>
                    <a:pt x="472" y="100"/>
                    <a:pt x="472" y="100"/>
                  </a:cubicBezTo>
                  <a:cubicBezTo>
                    <a:pt x="467" y="105"/>
                    <a:pt x="463" y="109"/>
                    <a:pt x="459" y="109"/>
                  </a:cubicBezTo>
                  <a:cubicBezTo>
                    <a:pt x="457" y="109"/>
                    <a:pt x="457" y="109"/>
                    <a:pt x="457" y="109"/>
                  </a:cubicBezTo>
                  <a:cubicBezTo>
                    <a:pt x="446" y="101"/>
                    <a:pt x="446" y="101"/>
                    <a:pt x="446" y="101"/>
                  </a:cubicBezTo>
                  <a:cubicBezTo>
                    <a:pt x="445" y="101"/>
                    <a:pt x="445" y="101"/>
                    <a:pt x="445" y="101"/>
                  </a:cubicBezTo>
                  <a:cubicBezTo>
                    <a:pt x="444" y="101"/>
                    <a:pt x="444" y="101"/>
                    <a:pt x="444" y="101"/>
                  </a:cubicBezTo>
                  <a:cubicBezTo>
                    <a:pt x="444" y="100"/>
                    <a:pt x="444" y="100"/>
                    <a:pt x="444" y="100"/>
                  </a:cubicBezTo>
                  <a:cubicBezTo>
                    <a:pt x="444" y="98"/>
                    <a:pt x="444" y="98"/>
                    <a:pt x="444" y="98"/>
                  </a:cubicBezTo>
                  <a:cubicBezTo>
                    <a:pt x="441" y="91"/>
                    <a:pt x="441" y="91"/>
                    <a:pt x="441" y="91"/>
                  </a:cubicBezTo>
                  <a:cubicBezTo>
                    <a:pt x="440" y="80"/>
                    <a:pt x="440" y="80"/>
                    <a:pt x="440" y="80"/>
                  </a:cubicBezTo>
                  <a:cubicBezTo>
                    <a:pt x="440" y="79"/>
                    <a:pt x="440" y="79"/>
                    <a:pt x="440" y="79"/>
                  </a:cubicBezTo>
                  <a:cubicBezTo>
                    <a:pt x="439" y="81"/>
                    <a:pt x="439" y="81"/>
                    <a:pt x="439" y="81"/>
                  </a:cubicBezTo>
                  <a:cubicBezTo>
                    <a:pt x="438" y="84"/>
                    <a:pt x="438" y="84"/>
                    <a:pt x="438" y="84"/>
                  </a:cubicBezTo>
                  <a:cubicBezTo>
                    <a:pt x="419" y="84"/>
                    <a:pt x="419" y="84"/>
                    <a:pt x="419" y="84"/>
                  </a:cubicBezTo>
                  <a:cubicBezTo>
                    <a:pt x="417" y="80"/>
                    <a:pt x="417" y="80"/>
                    <a:pt x="417" y="80"/>
                  </a:cubicBezTo>
                  <a:cubicBezTo>
                    <a:pt x="414" y="69"/>
                    <a:pt x="414" y="69"/>
                    <a:pt x="414" y="69"/>
                  </a:cubicBezTo>
                  <a:cubicBezTo>
                    <a:pt x="414" y="53"/>
                    <a:pt x="414" y="53"/>
                    <a:pt x="414" y="53"/>
                  </a:cubicBezTo>
                  <a:cubicBezTo>
                    <a:pt x="402" y="33"/>
                    <a:pt x="402" y="33"/>
                    <a:pt x="402" y="33"/>
                  </a:cubicBezTo>
                  <a:cubicBezTo>
                    <a:pt x="402" y="16"/>
                    <a:pt x="402" y="16"/>
                    <a:pt x="402" y="16"/>
                  </a:cubicBezTo>
                  <a:lnTo>
                    <a:pt x="398" y="8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21" name="Freeform 14"/>
            <p:cNvSpPr/>
            <p:nvPr/>
          </p:nvSpPr>
          <p:spPr bwMode="auto">
            <a:xfrm>
              <a:off x="3718649" y="4913505"/>
              <a:ext cx="764672" cy="583203"/>
            </a:xfrm>
            <a:custGeom>
              <a:avLst/>
              <a:gdLst>
                <a:gd name="T0" fmla="*/ 2147483646 w 662"/>
                <a:gd name="T1" fmla="*/ 2147483646 h 506"/>
                <a:gd name="T2" fmla="*/ 2147483646 w 662"/>
                <a:gd name="T3" fmla="*/ 2147483646 h 506"/>
                <a:gd name="T4" fmla="*/ 2147483646 w 662"/>
                <a:gd name="T5" fmla="*/ 2147483646 h 506"/>
                <a:gd name="T6" fmla="*/ 2147483646 w 662"/>
                <a:gd name="T7" fmla="*/ 2147483646 h 506"/>
                <a:gd name="T8" fmla="*/ 2147483646 w 662"/>
                <a:gd name="T9" fmla="*/ 2147483646 h 506"/>
                <a:gd name="T10" fmla="*/ 2147483646 w 662"/>
                <a:gd name="T11" fmla="*/ 2147483646 h 506"/>
                <a:gd name="T12" fmla="*/ 2147483646 w 662"/>
                <a:gd name="T13" fmla="*/ 2147483646 h 506"/>
                <a:gd name="T14" fmla="*/ 2147483646 w 662"/>
                <a:gd name="T15" fmla="*/ 2147483646 h 506"/>
                <a:gd name="T16" fmla="*/ 2147483646 w 662"/>
                <a:gd name="T17" fmla="*/ 2147483646 h 506"/>
                <a:gd name="T18" fmla="*/ 2147483646 w 662"/>
                <a:gd name="T19" fmla="*/ 2147483646 h 506"/>
                <a:gd name="T20" fmla="*/ 2147483646 w 662"/>
                <a:gd name="T21" fmla="*/ 2147483646 h 506"/>
                <a:gd name="T22" fmla="*/ 2147483646 w 662"/>
                <a:gd name="T23" fmla="*/ 2147483646 h 506"/>
                <a:gd name="T24" fmla="*/ 2147483646 w 662"/>
                <a:gd name="T25" fmla="*/ 2147483646 h 506"/>
                <a:gd name="T26" fmla="*/ 2147483646 w 662"/>
                <a:gd name="T27" fmla="*/ 2147483646 h 506"/>
                <a:gd name="T28" fmla="*/ 2147483646 w 662"/>
                <a:gd name="T29" fmla="*/ 2147483646 h 506"/>
                <a:gd name="T30" fmla="*/ 2147483646 w 662"/>
                <a:gd name="T31" fmla="*/ 2147483646 h 506"/>
                <a:gd name="T32" fmla="*/ 2147483646 w 662"/>
                <a:gd name="T33" fmla="*/ 2147483646 h 506"/>
                <a:gd name="T34" fmla="*/ 2147483646 w 662"/>
                <a:gd name="T35" fmla="*/ 2147483646 h 506"/>
                <a:gd name="T36" fmla="*/ 1811222124 w 662"/>
                <a:gd name="T37" fmla="*/ 2147483646 h 506"/>
                <a:gd name="T38" fmla="*/ 2147483646 w 662"/>
                <a:gd name="T39" fmla="*/ 2147483646 h 506"/>
                <a:gd name="T40" fmla="*/ 2147483646 w 662"/>
                <a:gd name="T41" fmla="*/ 2147483646 h 506"/>
                <a:gd name="T42" fmla="*/ 2147483646 w 662"/>
                <a:gd name="T43" fmla="*/ 2147483646 h 506"/>
                <a:gd name="T44" fmla="*/ 2147483646 w 662"/>
                <a:gd name="T45" fmla="*/ 2147483646 h 506"/>
                <a:gd name="T46" fmla="*/ 2147483646 w 662"/>
                <a:gd name="T47" fmla="*/ 2147483646 h 506"/>
                <a:gd name="T48" fmla="*/ 2147483646 w 662"/>
                <a:gd name="T49" fmla="*/ 2147483646 h 506"/>
                <a:gd name="T50" fmla="*/ 2147483646 w 662"/>
                <a:gd name="T51" fmla="*/ 2147483646 h 506"/>
                <a:gd name="T52" fmla="*/ 2147483646 w 662"/>
                <a:gd name="T53" fmla="*/ 2147483646 h 506"/>
                <a:gd name="T54" fmla="*/ 2147483646 w 662"/>
                <a:gd name="T55" fmla="*/ 2147483646 h 506"/>
                <a:gd name="T56" fmla="*/ 2147483646 w 662"/>
                <a:gd name="T57" fmla="*/ 2147483646 h 506"/>
                <a:gd name="T58" fmla="*/ 2147483646 w 662"/>
                <a:gd name="T59" fmla="*/ 2147483646 h 506"/>
                <a:gd name="T60" fmla="*/ 2147483646 w 662"/>
                <a:gd name="T61" fmla="*/ 2147483646 h 506"/>
                <a:gd name="T62" fmla="*/ 2147483646 w 662"/>
                <a:gd name="T63" fmla="*/ 2147483646 h 506"/>
                <a:gd name="T64" fmla="*/ 2147483646 w 662"/>
                <a:gd name="T65" fmla="*/ 2147483646 h 506"/>
                <a:gd name="T66" fmla="*/ 2147483646 w 662"/>
                <a:gd name="T67" fmla="*/ 2147483646 h 506"/>
                <a:gd name="T68" fmla="*/ 2147483646 w 662"/>
                <a:gd name="T69" fmla="*/ 2147483646 h 506"/>
                <a:gd name="T70" fmla="*/ 2147483646 w 662"/>
                <a:gd name="T71" fmla="*/ 2147483646 h 506"/>
                <a:gd name="T72" fmla="*/ 2147483646 w 662"/>
                <a:gd name="T73" fmla="*/ 2147483646 h 506"/>
                <a:gd name="T74" fmla="*/ 2147483646 w 662"/>
                <a:gd name="T75" fmla="*/ 2147483646 h 506"/>
                <a:gd name="T76" fmla="*/ 2147483646 w 662"/>
                <a:gd name="T77" fmla="*/ 2147483646 h 506"/>
                <a:gd name="T78" fmla="*/ 2147483646 w 662"/>
                <a:gd name="T79" fmla="*/ 2147483646 h 506"/>
                <a:gd name="T80" fmla="*/ 2147483646 w 662"/>
                <a:gd name="T81" fmla="*/ 2147483646 h 506"/>
                <a:gd name="T82" fmla="*/ 2147483646 w 662"/>
                <a:gd name="T83" fmla="*/ 2147483646 h 506"/>
                <a:gd name="T84" fmla="*/ 2147483646 w 662"/>
                <a:gd name="T85" fmla="*/ 2147483646 h 506"/>
                <a:gd name="T86" fmla="*/ 2147483646 w 662"/>
                <a:gd name="T87" fmla="*/ 2147483646 h 506"/>
                <a:gd name="T88" fmla="*/ 2147483646 w 662"/>
                <a:gd name="T89" fmla="*/ 2147483646 h 506"/>
                <a:gd name="T90" fmla="*/ 2147483646 w 662"/>
                <a:gd name="T91" fmla="*/ 2147483646 h 506"/>
                <a:gd name="T92" fmla="*/ 2147483646 w 662"/>
                <a:gd name="T93" fmla="*/ 2147483646 h 506"/>
                <a:gd name="T94" fmla="*/ 2147483646 w 662"/>
                <a:gd name="T95" fmla="*/ 2147483646 h 506"/>
                <a:gd name="T96" fmla="*/ 2147483646 w 662"/>
                <a:gd name="T97" fmla="*/ 2147483646 h 506"/>
                <a:gd name="T98" fmla="*/ 2147483646 w 662"/>
                <a:gd name="T99" fmla="*/ 2147483646 h 506"/>
                <a:gd name="T100" fmla="*/ 2147483646 w 662"/>
                <a:gd name="T101" fmla="*/ 2147483646 h 506"/>
                <a:gd name="T102" fmla="*/ 2147483646 w 662"/>
                <a:gd name="T103" fmla="*/ 2147483646 h 506"/>
                <a:gd name="T104" fmla="*/ 2147483646 w 662"/>
                <a:gd name="T105" fmla="*/ 2147483646 h 506"/>
                <a:gd name="T106" fmla="*/ 2147483646 w 662"/>
                <a:gd name="T107" fmla="*/ 2147483646 h 506"/>
                <a:gd name="T108" fmla="*/ 2147483646 w 662"/>
                <a:gd name="T109" fmla="*/ 2147483646 h 506"/>
                <a:gd name="T110" fmla="*/ 2147483646 w 662"/>
                <a:gd name="T111" fmla="*/ 2147483646 h 506"/>
                <a:gd name="T112" fmla="*/ 2147483646 w 662"/>
                <a:gd name="T113" fmla="*/ 2147483646 h 506"/>
                <a:gd name="T114" fmla="*/ 2147483646 w 662"/>
                <a:gd name="T115" fmla="*/ 0 h 506"/>
                <a:gd name="T116" fmla="*/ 2147483646 w 662"/>
                <a:gd name="T117" fmla="*/ 2147483646 h 50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2"/>
                <a:gd name="T178" fmla="*/ 0 h 506"/>
                <a:gd name="T179" fmla="*/ 662 w 662"/>
                <a:gd name="T180" fmla="*/ 506 h 50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2" h="506">
                  <a:moveTo>
                    <a:pt x="530" y="13"/>
                  </a:moveTo>
                  <a:cubicBezTo>
                    <a:pt x="531" y="14"/>
                    <a:pt x="531" y="14"/>
                    <a:pt x="531" y="14"/>
                  </a:cubicBezTo>
                  <a:cubicBezTo>
                    <a:pt x="533" y="16"/>
                    <a:pt x="533" y="16"/>
                    <a:pt x="533" y="16"/>
                  </a:cubicBezTo>
                  <a:cubicBezTo>
                    <a:pt x="519" y="37"/>
                    <a:pt x="519" y="37"/>
                    <a:pt x="519" y="37"/>
                  </a:cubicBezTo>
                  <a:cubicBezTo>
                    <a:pt x="514" y="43"/>
                    <a:pt x="507" y="48"/>
                    <a:pt x="498" y="48"/>
                  </a:cubicBezTo>
                  <a:cubicBezTo>
                    <a:pt x="496" y="48"/>
                    <a:pt x="496" y="48"/>
                    <a:pt x="496" y="48"/>
                  </a:cubicBezTo>
                  <a:cubicBezTo>
                    <a:pt x="486" y="41"/>
                    <a:pt x="486" y="41"/>
                    <a:pt x="486" y="41"/>
                  </a:cubicBezTo>
                  <a:cubicBezTo>
                    <a:pt x="475" y="42"/>
                    <a:pt x="475" y="42"/>
                    <a:pt x="475" y="42"/>
                  </a:cubicBezTo>
                  <a:cubicBezTo>
                    <a:pt x="454" y="58"/>
                    <a:pt x="454" y="58"/>
                    <a:pt x="454" y="58"/>
                  </a:cubicBezTo>
                  <a:cubicBezTo>
                    <a:pt x="449" y="60"/>
                    <a:pt x="442" y="55"/>
                    <a:pt x="433" y="42"/>
                  </a:cubicBezTo>
                  <a:cubicBezTo>
                    <a:pt x="427" y="56"/>
                    <a:pt x="427" y="56"/>
                    <a:pt x="427" y="56"/>
                  </a:cubicBezTo>
                  <a:cubicBezTo>
                    <a:pt x="426" y="56"/>
                    <a:pt x="426" y="56"/>
                    <a:pt x="426" y="56"/>
                  </a:cubicBezTo>
                  <a:cubicBezTo>
                    <a:pt x="426" y="56"/>
                    <a:pt x="426" y="56"/>
                    <a:pt x="426" y="56"/>
                  </a:cubicBezTo>
                  <a:cubicBezTo>
                    <a:pt x="424" y="57"/>
                    <a:pt x="424" y="57"/>
                    <a:pt x="424" y="57"/>
                  </a:cubicBezTo>
                  <a:cubicBezTo>
                    <a:pt x="424" y="57"/>
                    <a:pt x="424" y="57"/>
                    <a:pt x="424" y="57"/>
                  </a:cubicBezTo>
                  <a:cubicBezTo>
                    <a:pt x="417" y="64"/>
                    <a:pt x="417" y="64"/>
                    <a:pt x="417" y="64"/>
                  </a:cubicBezTo>
                  <a:cubicBezTo>
                    <a:pt x="403" y="64"/>
                    <a:pt x="403" y="64"/>
                    <a:pt x="403" y="64"/>
                  </a:cubicBezTo>
                  <a:cubicBezTo>
                    <a:pt x="390" y="69"/>
                    <a:pt x="390" y="69"/>
                    <a:pt x="390" y="69"/>
                  </a:cubicBezTo>
                  <a:cubicBezTo>
                    <a:pt x="373" y="81"/>
                    <a:pt x="373" y="81"/>
                    <a:pt x="373" y="81"/>
                  </a:cubicBezTo>
                  <a:cubicBezTo>
                    <a:pt x="367" y="81"/>
                    <a:pt x="367" y="81"/>
                    <a:pt x="367" y="81"/>
                  </a:cubicBezTo>
                  <a:cubicBezTo>
                    <a:pt x="361" y="86"/>
                    <a:pt x="361" y="86"/>
                    <a:pt x="361" y="86"/>
                  </a:cubicBezTo>
                  <a:cubicBezTo>
                    <a:pt x="356" y="91"/>
                    <a:pt x="354" y="95"/>
                    <a:pt x="357" y="99"/>
                  </a:cubicBezTo>
                  <a:cubicBezTo>
                    <a:pt x="364" y="110"/>
                    <a:pt x="364" y="110"/>
                    <a:pt x="364" y="110"/>
                  </a:cubicBezTo>
                  <a:cubicBezTo>
                    <a:pt x="335" y="107"/>
                    <a:pt x="335" y="107"/>
                    <a:pt x="335" y="107"/>
                  </a:cubicBezTo>
                  <a:cubicBezTo>
                    <a:pt x="319" y="119"/>
                    <a:pt x="319" y="119"/>
                    <a:pt x="319" y="119"/>
                  </a:cubicBezTo>
                  <a:cubicBezTo>
                    <a:pt x="317" y="125"/>
                    <a:pt x="317" y="125"/>
                    <a:pt x="317" y="125"/>
                  </a:cubicBezTo>
                  <a:cubicBezTo>
                    <a:pt x="317" y="126"/>
                    <a:pt x="317" y="126"/>
                    <a:pt x="317" y="126"/>
                  </a:cubicBezTo>
                  <a:cubicBezTo>
                    <a:pt x="314" y="134"/>
                    <a:pt x="314" y="134"/>
                    <a:pt x="314" y="134"/>
                  </a:cubicBezTo>
                  <a:cubicBezTo>
                    <a:pt x="313" y="135"/>
                    <a:pt x="313" y="135"/>
                    <a:pt x="313" y="135"/>
                  </a:cubicBezTo>
                  <a:cubicBezTo>
                    <a:pt x="312" y="136"/>
                    <a:pt x="312" y="136"/>
                    <a:pt x="312" y="136"/>
                  </a:cubicBezTo>
                  <a:cubicBezTo>
                    <a:pt x="297" y="136"/>
                    <a:pt x="297" y="136"/>
                    <a:pt x="297" y="136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1" y="128"/>
                    <a:pt x="271" y="128"/>
                    <a:pt x="271" y="128"/>
                  </a:cubicBezTo>
                  <a:cubicBezTo>
                    <a:pt x="257" y="130"/>
                    <a:pt x="257" y="130"/>
                    <a:pt x="257" y="130"/>
                  </a:cubicBezTo>
                  <a:cubicBezTo>
                    <a:pt x="250" y="130"/>
                    <a:pt x="243" y="122"/>
                    <a:pt x="237" y="111"/>
                  </a:cubicBezTo>
                  <a:cubicBezTo>
                    <a:pt x="224" y="106"/>
                    <a:pt x="224" y="106"/>
                    <a:pt x="224" y="106"/>
                  </a:cubicBezTo>
                  <a:cubicBezTo>
                    <a:pt x="213" y="121"/>
                    <a:pt x="213" y="121"/>
                    <a:pt x="213" y="121"/>
                  </a:cubicBezTo>
                  <a:cubicBezTo>
                    <a:pt x="213" y="121"/>
                    <a:pt x="213" y="121"/>
                    <a:pt x="213" y="121"/>
                  </a:cubicBezTo>
                  <a:cubicBezTo>
                    <a:pt x="212" y="121"/>
                    <a:pt x="212" y="121"/>
                    <a:pt x="212" y="12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196" y="134"/>
                    <a:pt x="196" y="134"/>
                    <a:pt x="196" y="134"/>
                  </a:cubicBezTo>
                  <a:cubicBezTo>
                    <a:pt x="196" y="135"/>
                    <a:pt x="196" y="135"/>
                    <a:pt x="196" y="135"/>
                  </a:cubicBezTo>
                  <a:cubicBezTo>
                    <a:pt x="194" y="135"/>
                    <a:pt x="194" y="135"/>
                    <a:pt x="194" y="135"/>
                  </a:cubicBezTo>
                  <a:cubicBezTo>
                    <a:pt x="183" y="138"/>
                    <a:pt x="183" y="138"/>
                    <a:pt x="183" y="138"/>
                  </a:cubicBezTo>
                  <a:cubicBezTo>
                    <a:pt x="166" y="153"/>
                    <a:pt x="166" y="153"/>
                    <a:pt x="166" y="153"/>
                  </a:cubicBezTo>
                  <a:cubicBezTo>
                    <a:pt x="166" y="153"/>
                    <a:pt x="166" y="153"/>
                    <a:pt x="166" y="153"/>
                  </a:cubicBezTo>
                  <a:cubicBezTo>
                    <a:pt x="148" y="162"/>
                    <a:pt x="148" y="162"/>
                    <a:pt x="148" y="162"/>
                  </a:cubicBezTo>
                  <a:cubicBezTo>
                    <a:pt x="135" y="178"/>
                    <a:pt x="135" y="178"/>
                    <a:pt x="135" y="178"/>
                  </a:cubicBezTo>
                  <a:cubicBezTo>
                    <a:pt x="93" y="178"/>
                    <a:pt x="93" y="178"/>
                    <a:pt x="93" y="178"/>
                  </a:cubicBezTo>
                  <a:cubicBezTo>
                    <a:pt x="93" y="178"/>
                    <a:pt x="93" y="178"/>
                    <a:pt x="93" y="178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42" y="164"/>
                    <a:pt x="42" y="164"/>
                    <a:pt x="42" y="164"/>
                  </a:cubicBezTo>
                  <a:cubicBezTo>
                    <a:pt x="27" y="172"/>
                    <a:pt x="27" y="172"/>
                    <a:pt x="27" y="172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15" y="176"/>
                    <a:pt x="15" y="176"/>
                    <a:pt x="15" y="176"/>
                  </a:cubicBezTo>
                  <a:cubicBezTo>
                    <a:pt x="10" y="178"/>
                    <a:pt x="5" y="182"/>
                    <a:pt x="2" y="18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201"/>
                    <a:pt x="0" y="201"/>
                    <a:pt x="0" y="201"/>
                  </a:cubicBezTo>
                  <a:cubicBezTo>
                    <a:pt x="5" y="209"/>
                    <a:pt x="5" y="209"/>
                    <a:pt x="5" y="209"/>
                  </a:cubicBezTo>
                  <a:cubicBezTo>
                    <a:pt x="31" y="201"/>
                    <a:pt x="31" y="201"/>
                    <a:pt x="31" y="201"/>
                  </a:cubicBezTo>
                  <a:cubicBezTo>
                    <a:pt x="36" y="201"/>
                    <a:pt x="43" y="204"/>
                    <a:pt x="53" y="209"/>
                  </a:cubicBezTo>
                  <a:cubicBezTo>
                    <a:pt x="55" y="210"/>
                    <a:pt x="55" y="210"/>
                    <a:pt x="55" y="210"/>
                  </a:cubicBezTo>
                  <a:cubicBezTo>
                    <a:pt x="56" y="211"/>
                    <a:pt x="56" y="211"/>
                    <a:pt x="56" y="211"/>
                  </a:cubicBezTo>
                  <a:cubicBezTo>
                    <a:pt x="57" y="247"/>
                    <a:pt x="57" y="247"/>
                    <a:pt x="57" y="247"/>
                  </a:cubicBezTo>
                  <a:cubicBezTo>
                    <a:pt x="62" y="248"/>
                    <a:pt x="62" y="248"/>
                    <a:pt x="62" y="248"/>
                  </a:cubicBezTo>
                  <a:cubicBezTo>
                    <a:pt x="85" y="248"/>
                    <a:pt x="85" y="248"/>
                    <a:pt x="85" y="248"/>
                  </a:cubicBezTo>
                  <a:cubicBezTo>
                    <a:pt x="98" y="245"/>
                    <a:pt x="98" y="245"/>
                    <a:pt x="98" y="245"/>
                  </a:cubicBezTo>
                  <a:cubicBezTo>
                    <a:pt x="100" y="243"/>
                    <a:pt x="100" y="243"/>
                    <a:pt x="100" y="243"/>
                  </a:cubicBezTo>
                  <a:cubicBezTo>
                    <a:pt x="109" y="239"/>
                    <a:pt x="116" y="235"/>
                    <a:pt x="126" y="234"/>
                  </a:cubicBezTo>
                  <a:cubicBezTo>
                    <a:pt x="130" y="233"/>
                    <a:pt x="130" y="233"/>
                    <a:pt x="130" y="233"/>
                  </a:cubicBezTo>
                  <a:cubicBezTo>
                    <a:pt x="132" y="236"/>
                    <a:pt x="132" y="236"/>
                    <a:pt x="132" y="236"/>
                  </a:cubicBezTo>
                  <a:cubicBezTo>
                    <a:pt x="138" y="249"/>
                    <a:pt x="138" y="249"/>
                    <a:pt x="138" y="249"/>
                  </a:cubicBezTo>
                  <a:cubicBezTo>
                    <a:pt x="138" y="250"/>
                    <a:pt x="138" y="250"/>
                    <a:pt x="138" y="250"/>
                  </a:cubicBezTo>
                  <a:cubicBezTo>
                    <a:pt x="142" y="285"/>
                    <a:pt x="142" y="285"/>
                    <a:pt x="142" y="285"/>
                  </a:cubicBezTo>
                  <a:cubicBezTo>
                    <a:pt x="142" y="288"/>
                    <a:pt x="142" y="288"/>
                    <a:pt x="142" y="288"/>
                  </a:cubicBezTo>
                  <a:cubicBezTo>
                    <a:pt x="123" y="308"/>
                    <a:pt x="123" y="308"/>
                    <a:pt x="123" y="308"/>
                  </a:cubicBezTo>
                  <a:cubicBezTo>
                    <a:pt x="122" y="308"/>
                    <a:pt x="122" y="308"/>
                    <a:pt x="122" y="308"/>
                  </a:cubicBezTo>
                  <a:cubicBezTo>
                    <a:pt x="122" y="309"/>
                    <a:pt x="122" y="309"/>
                    <a:pt x="122" y="309"/>
                  </a:cubicBezTo>
                  <a:cubicBezTo>
                    <a:pt x="99" y="320"/>
                    <a:pt x="99" y="320"/>
                    <a:pt x="99" y="320"/>
                  </a:cubicBezTo>
                  <a:cubicBezTo>
                    <a:pt x="92" y="328"/>
                    <a:pt x="92" y="328"/>
                    <a:pt x="92" y="328"/>
                  </a:cubicBezTo>
                  <a:cubicBezTo>
                    <a:pt x="95" y="335"/>
                    <a:pt x="95" y="335"/>
                    <a:pt x="95" y="335"/>
                  </a:cubicBezTo>
                  <a:cubicBezTo>
                    <a:pt x="141" y="339"/>
                    <a:pt x="141" y="339"/>
                    <a:pt x="141" y="339"/>
                  </a:cubicBezTo>
                  <a:cubicBezTo>
                    <a:pt x="142" y="340"/>
                    <a:pt x="142" y="340"/>
                    <a:pt x="142" y="340"/>
                  </a:cubicBezTo>
                  <a:cubicBezTo>
                    <a:pt x="142" y="340"/>
                    <a:pt x="142" y="340"/>
                    <a:pt x="142" y="340"/>
                  </a:cubicBezTo>
                  <a:cubicBezTo>
                    <a:pt x="143" y="341"/>
                    <a:pt x="143" y="341"/>
                    <a:pt x="143" y="341"/>
                  </a:cubicBezTo>
                  <a:cubicBezTo>
                    <a:pt x="161" y="352"/>
                    <a:pt x="161" y="352"/>
                    <a:pt x="161" y="352"/>
                  </a:cubicBezTo>
                  <a:cubicBezTo>
                    <a:pt x="201" y="350"/>
                    <a:pt x="201" y="350"/>
                    <a:pt x="201" y="350"/>
                  </a:cubicBezTo>
                  <a:cubicBezTo>
                    <a:pt x="201" y="356"/>
                    <a:pt x="201" y="356"/>
                    <a:pt x="201" y="356"/>
                  </a:cubicBezTo>
                  <a:cubicBezTo>
                    <a:pt x="203" y="376"/>
                    <a:pt x="203" y="376"/>
                    <a:pt x="203" y="376"/>
                  </a:cubicBezTo>
                  <a:cubicBezTo>
                    <a:pt x="203" y="378"/>
                    <a:pt x="203" y="378"/>
                    <a:pt x="203" y="378"/>
                  </a:cubicBezTo>
                  <a:cubicBezTo>
                    <a:pt x="204" y="378"/>
                    <a:pt x="204" y="378"/>
                    <a:pt x="204" y="378"/>
                  </a:cubicBezTo>
                  <a:cubicBezTo>
                    <a:pt x="186" y="396"/>
                    <a:pt x="186" y="396"/>
                    <a:pt x="186" y="396"/>
                  </a:cubicBezTo>
                  <a:cubicBezTo>
                    <a:pt x="184" y="419"/>
                    <a:pt x="188" y="433"/>
                    <a:pt x="198" y="436"/>
                  </a:cubicBezTo>
                  <a:cubicBezTo>
                    <a:pt x="231" y="454"/>
                    <a:pt x="231" y="454"/>
                    <a:pt x="231" y="454"/>
                  </a:cubicBezTo>
                  <a:cubicBezTo>
                    <a:pt x="258" y="472"/>
                    <a:pt x="258" y="472"/>
                    <a:pt x="258" y="472"/>
                  </a:cubicBezTo>
                  <a:cubicBezTo>
                    <a:pt x="280" y="461"/>
                    <a:pt x="280" y="461"/>
                    <a:pt x="280" y="461"/>
                  </a:cubicBezTo>
                  <a:cubicBezTo>
                    <a:pt x="282" y="460"/>
                    <a:pt x="282" y="460"/>
                    <a:pt x="282" y="460"/>
                  </a:cubicBezTo>
                  <a:cubicBezTo>
                    <a:pt x="284" y="459"/>
                    <a:pt x="284" y="459"/>
                    <a:pt x="284" y="459"/>
                  </a:cubicBezTo>
                  <a:cubicBezTo>
                    <a:pt x="285" y="460"/>
                    <a:pt x="285" y="460"/>
                    <a:pt x="285" y="460"/>
                  </a:cubicBezTo>
                  <a:cubicBezTo>
                    <a:pt x="319" y="486"/>
                    <a:pt x="319" y="486"/>
                    <a:pt x="319" y="486"/>
                  </a:cubicBezTo>
                  <a:cubicBezTo>
                    <a:pt x="324" y="488"/>
                    <a:pt x="324" y="488"/>
                    <a:pt x="324" y="488"/>
                  </a:cubicBezTo>
                  <a:cubicBezTo>
                    <a:pt x="333" y="477"/>
                    <a:pt x="333" y="477"/>
                    <a:pt x="333" y="477"/>
                  </a:cubicBezTo>
                  <a:cubicBezTo>
                    <a:pt x="335" y="475"/>
                    <a:pt x="335" y="475"/>
                    <a:pt x="335" y="475"/>
                  </a:cubicBezTo>
                  <a:cubicBezTo>
                    <a:pt x="336" y="474"/>
                    <a:pt x="336" y="474"/>
                    <a:pt x="336" y="474"/>
                  </a:cubicBezTo>
                  <a:cubicBezTo>
                    <a:pt x="337" y="474"/>
                    <a:pt x="337" y="474"/>
                    <a:pt x="337" y="474"/>
                  </a:cubicBezTo>
                  <a:cubicBezTo>
                    <a:pt x="338" y="474"/>
                    <a:pt x="338" y="474"/>
                    <a:pt x="338" y="474"/>
                  </a:cubicBezTo>
                  <a:cubicBezTo>
                    <a:pt x="358" y="477"/>
                    <a:pt x="358" y="477"/>
                    <a:pt x="358" y="477"/>
                  </a:cubicBezTo>
                  <a:cubicBezTo>
                    <a:pt x="362" y="442"/>
                    <a:pt x="362" y="442"/>
                    <a:pt x="362" y="442"/>
                  </a:cubicBezTo>
                  <a:cubicBezTo>
                    <a:pt x="388" y="488"/>
                    <a:pt x="388" y="488"/>
                    <a:pt x="388" y="488"/>
                  </a:cubicBezTo>
                  <a:cubicBezTo>
                    <a:pt x="409" y="489"/>
                    <a:pt x="409" y="489"/>
                    <a:pt x="409" y="489"/>
                  </a:cubicBezTo>
                  <a:cubicBezTo>
                    <a:pt x="412" y="490"/>
                    <a:pt x="412" y="490"/>
                    <a:pt x="412" y="490"/>
                  </a:cubicBezTo>
                  <a:cubicBezTo>
                    <a:pt x="414" y="490"/>
                    <a:pt x="414" y="490"/>
                    <a:pt x="414" y="490"/>
                  </a:cubicBezTo>
                  <a:cubicBezTo>
                    <a:pt x="414" y="492"/>
                    <a:pt x="414" y="492"/>
                    <a:pt x="414" y="492"/>
                  </a:cubicBezTo>
                  <a:cubicBezTo>
                    <a:pt x="414" y="506"/>
                    <a:pt x="414" y="506"/>
                    <a:pt x="414" y="506"/>
                  </a:cubicBezTo>
                  <a:cubicBezTo>
                    <a:pt x="422" y="503"/>
                    <a:pt x="422" y="503"/>
                    <a:pt x="422" y="503"/>
                  </a:cubicBezTo>
                  <a:cubicBezTo>
                    <a:pt x="457" y="457"/>
                    <a:pt x="457" y="457"/>
                    <a:pt x="457" y="457"/>
                  </a:cubicBezTo>
                  <a:cubicBezTo>
                    <a:pt x="472" y="479"/>
                    <a:pt x="472" y="479"/>
                    <a:pt x="472" y="479"/>
                  </a:cubicBezTo>
                  <a:cubicBezTo>
                    <a:pt x="472" y="472"/>
                    <a:pt x="472" y="472"/>
                    <a:pt x="472" y="472"/>
                  </a:cubicBezTo>
                  <a:cubicBezTo>
                    <a:pt x="472" y="472"/>
                    <a:pt x="472" y="472"/>
                    <a:pt x="472" y="472"/>
                  </a:cubicBezTo>
                  <a:cubicBezTo>
                    <a:pt x="472" y="471"/>
                    <a:pt x="472" y="471"/>
                    <a:pt x="472" y="471"/>
                  </a:cubicBezTo>
                  <a:cubicBezTo>
                    <a:pt x="472" y="470"/>
                    <a:pt x="472" y="470"/>
                    <a:pt x="472" y="470"/>
                  </a:cubicBezTo>
                  <a:cubicBezTo>
                    <a:pt x="483" y="449"/>
                    <a:pt x="483" y="449"/>
                    <a:pt x="483" y="449"/>
                  </a:cubicBezTo>
                  <a:cubicBezTo>
                    <a:pt x="492" y="433"/>
                    <a:pt x="492" y="433"/>
                    <a:pt x="492" y="433"/>
                  </a:cubicBezTo>
                  <a:cubicBezTo>
                    <a:pt x="518" y="433"/>
                    <a:pt x="518" y="433"/>
                    <a:pt x="518" y="433"/>
                  </a:cubicBezTo>
                  <a:cubicBezTo>
                    <a:pt x="523" y="403"/>
                    <a:pt x="523" y="403"/>
                    <a:pt x="523" y="403"/>
                  </a:cubicBezTo>
                  <a:cubicBezTo>
                    <a:pt x="526" y="403"/>
                    <a:pt x="526" y="403"/>
                    <a:pt x="526" y="403"/>
                  </a:cubicBezTo>
                  <a:cubicBezTo>
                    <a:pt x="528" y="404"/>
                    <a:pt x="528" y="404"/>
                    <a:pt x="528" y="404"/>
                  </a:cubicBezTo>
                  <a:cubicBezTo>
                    <a:pt x="548" y="407"/>
                    <a:pt x="548" y="407"/>
                    <a:pt x="548" y="407"/>
                  </a:cubicBezTo>
                  <a:cubicBezTo>
                    <a:pt x="550" y="397"/>
                    <a:pt x="550" y="397"/>
                    <a:pt x="550" y="397"/>
                  </a:cubicBezTo>
                  <a:cubicBezTo>
                    <a:pt x="543" y="380"/>
                    <a:pt x="543" y="380"/>
                    <a:pt x="543" y="380"/>
                  </a:cubicBezTo>
                  <a:cubicBezTo>
                    <a:pt x="543" y="378"/>
                    <a:pt x="543" y="378"/>
                    <a:pt x="543" y="378"/>
                  </a:cubicBezTo>
                  <a:cubicBezTo>
                    <a:pt x="547" y="366"/>
                    <a:pt x="547" y="366"/>
                    <a:pt x="547" y="366"/>
                  </a:cubicBezTo>
                  <a:cubicBezTo>
                    <a:pt x="547" y="364"/>
                    <a:pt x="547" y="364"/>
                    <a:pt x="547" y="364"/>
                  </a:cubicBezTo>
                  <a:cubicBezTo>
                    <a:pt x="548" y="363"/>
                    <a:pt x="548" y="363"/>
                    <a:pt x="548" y="363"/>
                  </a:cubicBezTo>
                  <a:cubicBezTo>
                    <a:pt x="549" y="363"/>
                    <a:pt x="549" y="363"/>
                    <a:pt x="549" y="363"/>
                  </a:cubicBezTo>
                  <a:cubicBezTo>
                    <a:pt x="549" y="362"/>
                    <a:pt x="549" y="362"/>
                    <a:pt x="549" y="362"/>
                  </a:cubicBezTo>
                  <a:cubicBezTo>
                    <a:pt x="604" y="333"/>
                    <a:pt x="604" y="333"/>
                    <a:pt x="604" y="333"/>
                  </a:cubicBezTo>
                  <a:cubicBezTo>
                    <a:pt x="602" y="304"/>
                    <a:pt x="602" y="304"/>
                    <a:pt x="602" y="304"/>
                  </a:cubicBezTo>
                  <a:cubicBezTo>
                    <a:pt x="602" y="304"/>
                    <a:pt x="602" y="304"/>
                    <a:pt x="602" y="304"/>
                  </a:cubicBezTo>
                  <a:cubicBezTo>
                    <a:pt x="602" y="303"/>
                    <a:pt x="602" y="303"/>
                    <a:pt x="602" y="303"/>
                  </a:cubicBezTo>
                  <a:cubicBezTo>
                    <a:pt x="612" y="282"/>
                    <a:pt x="612" y="282"/>
                    <a:pt x="612" y="282"/>
                  </a:cubicBezTo>
                  <a:cubicBezTo>
                    <a:pt x="614" y="278"/>
                    <a:pt x="614" y="278"/>
                    <a:pt x="614" y="278"/>
                  </a:cubicBezTo>
                  <a:cubicBezTo>
                    <a:pt x="614" y="278"/>
                    <a:pt x="614" y="278"/>
                    <a:pt x="614" y="278"/>
                  </a:cubicBezTo>
                  <a:cubicBezTo>
                    <a:pt x="631" y="239"/>
                    <a:pt x="631" y="239"/>
                    <a:pt x="631" y="239"/>
                  </a:cubicBezTo>
                  <a:cubicBezTo>
                    <a:pt x="632" y="238"/>
                    <a:pt x="632" y="238"/>
                    <a:pt x="632" y="238"/>
                  </a:cubicBezTo>
                  <a:cubicBezTo>
                    <a:pt x="632" y="238"/>
                    <a:pt x="632" y="238"/>
                    <a:pt x="632" y="238"/>
                  </a:cubicBezTo>
                  <a:cubicBezTo>
                    <a:pt x="646" y="224"/>
                    <a:pt x="646" y="224"/>
                    <a:pt x="646" y="224"/>
                  </a:cubicBezTo>
                  <a:cubicBezTo>
                    <a:pt x="655" y="208"/>
                    <a:pt x="655" y="208"/>
                    <a:pt x="655" y="208"/>
                  </a:cubicBezTo>
                  <a:cubicBezTo>
                    <a:pt x="655" y="206"/>
                    <a:pt x="655" y="206"/>
                    <a:pt x="655" y="206"/>
                  </a:cubicBezTo>
                  <a:cubicBezTo>
                    <a:pt x="655" y="206"/>
                    <a:pt x="655" y="206"/>
                    <a:pt x="655" y="206"/>
                  </a:cubicBezTo>
                  <a:cubicBezTo>
                    <a:pt x="662" y="193"/>
                    <a:pt x="662" y="193"/>
                    <a:pt x="662" y="193"/>
                  </a:cubicBezTo>
                  <a:cubicBezTo>
                    <a:pt x="656" y="177"/>
                    <a:pt x="656" y="177"/>
                    <a:pt x="656" y="177"/>
                  </a:cubicBezTo>
                  <a:cubicBezTo>
                    <a:pt x="656" y="176"/>
                    <a:pt x="656" y="176"/>
                    <a:pt x="656" y="176"/>
                  </a:cubicBezTo>
                  <a:cubicBezTo>
                    <a:pt x="655" y="176"/>
                    <a:pt x="655" y="176"/>
                    <a:pt x="655" y="176"/>
                  </a:cubicBezTo>
                  <a:cubicBezTo>
                    <a:pt x="655" y="159"/>
                    <a:pt x="655" y="159"/>
                    <a:pt x="655" y="159"/>
                  </a:cubicBezTo>
                  <a:cubicBezTo>
                    <a:pt x="646" y="159"/>
                    <a:pt x="646" y="159"/>
                    <a:pt x="646" y="159"/>
                  </a:cubicBezTo>
                  <a:cubicBezTo>
                    <a:pt x="630" y="167"/>
                    <a:pt x="630" y="167"/>
                    <a:pt x="630" y="167"/>
                  </a:cubicBezTo>
                  <a:cubicBezTo>
                    <a:pt x="623" y="172"/>
                    <a:pt x="612" y="170"/>
                    <a:pt x="599" y="162"/>
                  </a:cubicBezTo>
                  <a:cubicBezTo>
                    <a:pt x="593" y="157"/>
                    <a:pt x="593" y="147"/>
                    <a:pt x="596" y="131"/>
                  </a:cubicBezTo>
                  <a:cubicBezTo>
                    <a:pt x="588" y="130"/>
                    <a:pt x="588" y="130"/>
                    <a:pt x="588" y="130"/>
                  </a:cubicBezTo>
                  <a:cubicBezTo>
                    <a:pt x="584" y="135"/>
                    <a:pt x="584" y="135"/>
                    <a:pt x="584" y="135"/>
                  </a:cubicBezTo>
                  <a:cubicBezTo>
                    <a:pt x="574" y="146"/>
                    <a:pt x="567" y="152"/>
                    <a:pt x="565" y="152"/>
                  </a:cubicBezTo>
                  <a:cubicBezTo>
                    <a:pt x="563" y="152"/>
                    <a:pt x="562" y="152"/>
                    <a:pt x="560" y="151"/>
                  </a:cubicBezTo>
                  <a:cubicBezTo>
                    <a:pt x="559" y="148"/>
                    <a:pt x="556" y="143"/>
                    <a:pt x="556" y="134"/>
                  </a:cubicBezTo>
                  <a:cubicBezTo>
                    <a:pt x="556" y="125"/>
                    <a:pt x="556" y="118"/>
                    <a:pt x="560" y="116"/>
                  </a:cubicBezTo>
                  <a:cubicBezTo>
                    <a:pt x="562" y="113"/>
                    <a:pt x="564" y="112"/>
                    <a:pt x="566" y="114"/>
                  </a:cubicBezTo>
                  <a:cubicBezTo>
                    <a:pt x="586" y="77"/>
                    <a:pt x="586" y="77"/>
                    <a:pt x="586" y="77"/>
                  </a:cubicBezTo>
                  <a:cubicBezTo>
                    <a:pt x="591" y="63"/>
                    <a:pt x="591" y="63"/>
                    <a:pt x="591" y="63"/>
                  </a:cubicBezTo>
                  <a:cubicBezTo>
                    <a:pt x="594" y="48"/>
                    <a:pt x="594" y="48"/>
                    <a:pt x="594" y="48"/>
                  </a:cubicBezTo>
                  <a:cubicBezTo>
                    <a:pt x="583" y="38"/>
                    <a:pt x="583" y="38"/>
                    <a:pt x="583" y="38"/>
                  </a:cubicBezTo>
                  <a:cubicBezTo>
                    <a:pt x="580" y="35"/>
                    <a:pt x="579" y="28"/>
                    <a:pt x="581" y="17"/>
                  </a:cubicBezTo>
                  <a:cubicBezTo>
                    <a:pt x="581" y="11"/>
                    <a:pt x="581" y="11"/>
                    <a:pt x="581" y="11"/>
                  </a:cubicBezTo>
                  <a:cubicBezTo>
                    <a:pt x="581" y="7"/>
                    <a:pt x="579" y="3"/>
                    <a:pt x="574" y="0"/>
                  </a:cubicBezTo>
                  <a:cubicBezTo>
                    <a:pt x="572" y="0"/>
                    <a:pt x="572" y="0"/>
                    <a:pt x="572" y="0"/>
                  </a:cubicBezTo>
                  <a:cubicBezTo>
                    <a:pt x="571" y="3"/>
                    <a:pt x="571" y="3"/>
                    <a:pt x="571" y="3"/>
                  </a:cubicBezTo>
                  <a:cubicBezTo>
                    <a:pt x="568" y="12"/>
                    <a:pt x="561" y="16"/>
                    <a:pt x="549" y="13"/>
                  </a:cubicBezTo>
                  <a:cubicBezTo>
                    <a:pt x="544" y="11"/>
                    <a:pt x="537" y="11"/>
                    <a:pt x="530" y="13"/>
                  </a:cubicBez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22" name="Freeform 15"/>
            <p:cNvSpPr/>
            <p:nvPr/>
          </p:nvSpPr>
          <p:spPr bwMode="auto">
            <a:xfrm>
              <a:off x="3825477" y="4274581"/>
              <a:ext cx="432940" cy="440187"/>
            </a:xfrm>
            <a:custGeom>
              <a:avLst/>
              <a:gdLst>
                <a:gd name="T0" fmla="*/ 2147483646 w 374"/>
                <a:gd name="T1" fmla="*/ 2147483646 h 381"/>
                <a:gd name="T2" fmla="*/ 2147483646 w 374"/>
                <a:gd name="T3" fmla="*/ 2147483646 h 381"/>
                <a:gd name="T4" fmla="*/ 2147483646 w 374"/>
                <a:gd name="T5" fmla="*/ 2147483646 h 381"/>
                <a:gd name="T6" fmla="*/ 2147483646 w 374"/>
                <a:gd name="T7" fmla="*/ 2147483646 h 381"/>
                <a:gd name="T8" fmla="*/ 2147483646 w 374"/>
                <a:gd name="T9" fmla="*/ 2147483646 h 381"/>
                <a:gd name="T10" fmla="*/ 2147483646 w 374"/>
                <a:gd name="T11" fmla="*/ 2147483646 h 381"/>
                <a:gd name="T12" fmla="*/ 2147483646 w 374"/>
                <a:gd name="T13" fmla="*/ 2147483646 h 381"/>
                <a:gd name="T14" fmla="*/ 2147483646 w 374"/>
                <a:gd name="T15" fmla="*/ 2147483646 h 381"/>
                <a:gd name="T16" fmla="*/ 2147483646 w 374"/>
                <a:gd name="T17" fmla="*/ 2147483646 h 381"/>
                <a:gd name="T18" fmla="*/ 2147483646 w 374"/>
                <a:gd name="T19" fmla="*/ 2147483646 h 381"/>
                <a:gd name="T20" fmla="*/ 2147483646 w 374"/>
                <a:gd name="T21" fmla="*/ 2147483646 h 381"/>
                <a:gd name="T22" fmla="*/ 2147483646 w 374"/>
                <a:gd name="T23" fmla="*/ 2147483646 h 381"/>
                <a:gd name="T24" fmla="*/ 2147483646 w 374"/>
                <a:gd name="T25" fmla="*/ 2147483646 h 381"/>
                <a:gd name="T26" fmla="*/ 2147483646 w 374"/>
                <a:gd name="T27" fmla="*/ 2147483646 h 381"/>
                <a:gd name="T28" fmla="*/ 0 w 374"/>
                <a:gd name="T29" fmla="*/ 2147483646 h 381"/>
                <a:gd name="T30" fmla="*/ 2147483646 w 374"/>
                <a:gd name="T31" fmla="*/ 2147483646 h 381"/>
                <a:gd name="T32" fmla="*/ 2147483646 w 374"/>
                <a:gd name="T33" fmla="*/ 2147483646 h 381"/>
                <a:gd name="T34" fmla="*/ 2147483646 w 374"/>
                <a:gd name="T35" fmla="*/ 2147483646 h 381"/>
                <a:gd name="T36" fmla="*/ 2147483646 w 374"/>
                <a:gd name="T37" fmla="*/ 2147483646 h 381"/>
                <a:gd name="T38" fmla="*/ 2147483646 w 374"/>
                <a:gd name="T39" fmla="*/ 2147483646 h 381"/>
                <a:gd name="T40" fmla="*/ 2147483646 w 374"/>
                <a:gd name="T41" fmla="*/ 2147483646 h 381"/>
                <a:gd name="T42" fmla="*/ 2147483646 w 374"/>
                <a:gd name="T43" fmla="*/ 2147483646 h 381"/>
                <a:gd name="T44" fmla="*/ 2147483646 w 374"/>
                <a:gd name="T45" fmla="*/ 2147483646 h 381"/>
                <a:gd name="T46" fmla="*/ 2147483646 w 374"/>
                <a:gd name="T47" fmla="*/ 2147483646 h 381"/>
                <a:gd name="T48" fmla="*/ 2147483646 w 374"/>
                <a:gd name="T49" fmla="*/ 2147483646 h 381"/>
                <a:gd name="T50" fmla="*/ 2147483646 w 374"/>
                <a:gd name="T51" fmla="*/ 2147483646 h 381"/>
                <a:gd name="T52" fmla="*/ 2147483646 w 374"/>
                <a:gd name="T53" fmla="*/ 2147483646 h 381"/>
                <a:gd name="T54" fmla="*/ 2147483646 w 374"/>
                <a:gd name="T55" fmla="*/ 2147483646 h 381"/>
                <a:gd name="T56" fmla="*/ 2147483646 w 374"/>
                <a:gd name="T57" fmla="*/ 2147483646 h 381"/>
                <a:gd name="T58" fmla="*/ 2147483646 w 374"/>
                <a:gd name="T59" fmla="*/ 2147483646 h 381"/>
                <a:gd name="T60" fmla="*/ 2147483646 w 374"/>
                <a:gd name="T61" fmla="*/ 2147483646 h 381"/>
                <a:gd name="T62" fmla="*/ 2147483646 w 374"/>
                <a:gd name="T63" fmla="*/ 2147483646 h 381"/>
                <a:gd name="T64" fmla="*/ 2147483646 w 374"/>
                <a:gd name="T65" fmla="*/ 2147483646 h 381"/>
                <a:gd name="T66" fmla="*/ 2147483646 w 374"/>
                <a:gd name="T67" fmla="*/ 2147483646 h 381"/>
                <a:gd name="T68" fmla="*/ 2147483646 w 374"/>
                <a:gd name="T69" fmla="*/ 2147483646 h 381"/>
                <a:gd name="T70" fmla="*/ 2147483646 w 374"/>
                <a:gd name="T71" fmla="*/ 2147483646 h 381"/>
                <a:gd name="T72" fmla="*/ 2147483646 w 374"/>
                <a:gd name="T73" fmla="*/ 2147483646 h 381"/>
                <a:gd name="T74" fmla="*/ 2147483646 w 374"/>
                <a:gd name="T75" fmla="*/ 2147483646 h 381"/>
                <a:gd name="T76" fmla="*/ 2147483646 w 374"/>
                <a:gd name="T77" fmla="*/ 2147483646 h 381"/>
                <a:gd name="T78" fmla="*/ 2147483646 w 374"/>
                <a:gd name="T79" fmla="*/ 2147483646 h 381"/>
                <a:gd name="T80" fmla="*/ 2147483646 w 374"/>
                <a:gd name="T81" fmla="*/ 2147483646 h 381"/>
                <a:gd name="T82" fmla="*/ 2147483646 w 374"/>
                <a:gd name="T83" fmla="*/ 2147483646 h 381"/>
                <a:gd name="T84" fmla="*/ 2147483646 w 374"/>
                <a:gd name="T85" fmla="*/ 2147483646 h 381"/>
                <a:gd name="T86" fmla="*/ 2147483646 w 374"/>
                <a:gd name="T87" fmla="*/ 2147483646 h 381"/>
                <a:gd name="T88" fmla="*/ 2147483646 w 374"/>
                <a:gd name="T89" fmla="*/ 2147483646 h 381"/>
                <a:gd name="T90" fmla="*/ 2147483646 w 374"/>
                <a:gd name="T91" fmla="*/ 2147483646 h 381"/>
                <a:gd name="T92" fmla="*/ 2147483646 w 374"/>
                <a:gd name="T93" fmla="*/ 2147483646 h 38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74"/>
                <a:gd name="T142" fmla="*/ 0 h 381"/>
                <a:gd name="T143" fmla="*/ 374 w 374"/>
                <a:gd name="T144" fmla="*/ 381 h 381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74" h="381">
                  <a:moveTo>
                    <a:pt x="374" y="77"/>
                  </a:moveTo>
                  <a:cubicBezTo>
                    <a:pt x="366" y="60"/>
                    <a:pt x="366" y="60"/>
                    <a:pt x="366" y="60"/>
                  </a:cubicBezTo>
                  <a:cubicBezTo>
                    <a:pt x="355" y="43"/>
                    <a:pt x="355" y="43"/>
                    <a:pt x="355" y="43"/>
                  </a:cubicBezTo>
                  <a:cubicBezTo>
                    <a:pt x="342" y="40"/>
                    <a:pt x="342" y="40"/>
                    <a:pt x="342" y="40"/>
                  </a:cubicBezTo>
                  <a:cubicBezTo>
                    <a:pt x="341" y="40"/>
                    <a:pt x="341" y="40"/>
                    <a:pt x="341" y="40"/>
                  </a:cubicBezTo>
                  <a:cubicBezTo>
                    <a:pt x="341" y="39"/>
                    <a:pt x="341" y="39"/>
                    <a:pt x="341" y="39"/>
                  </a:cubicBezTo>
                  <a:cubicBezTo>
                    <a:pt x="340" y="39"/>
                    <a:pt x="340" y="39"/>
                    <a:pt x="340" y="39"/>
                  </a:cubicBezTo>
                  <a:cubicBezTo>
                    <a:pt x="329" y="34"/>
                    <a:pt x="329" y="34"/>
                    <a:pt x="329" y="34"/>
                  </a:cubicBezTo>
                  <a:cubicBezTo>
                    <a:pt x="329" y="34"/>
                    <a:pt x="329" y="34"/>
                    <a:pt x="329" y="34"/>
                  </a:cubicBezTo>
                  <a:cubicBezTo>
                    <a:pt x="327" y="34"/>
                    <a:pt x="327" y="34"/>
                    <a:pt x="327" y="34"/>
                  </a:cubicBezTo>
                  <a:cubicBezTo>
                    <a:pt x="323" y="35"/>
                    <a:pt x="323" y="35"/>
                    <a:pt x="323" y="35"/>
                  </a:cubicBezTo>
                  <a:cubicBezTo>
                    <a:pt x="309" y="37"/>
                    <a:pt x="309" y="37"/>
                    <a:pt x="309" y="37"/>
                  </a:cubicBezTo>
                  <a:cubicBezTo>
                    <a:pt x="308" y="37"/>
                    <a:pt x="308" y="37"/>
                    <a:pt x="308" y="37"/>
                  </a:cubicBezTo>
                  <a:cubicBezTo>
                    <a:pt x="306" y="36"/>
                    <a:pt x="306" y="36"/>
                    <a:pt x="306" y="36"/>
                  </a:cubicBezTo>
                  <a:cubicBezTo>
                    <a:pt x="292" y="31"/>
                    <a:pt x="292" y="31"/>
                    <a:pt x="292" y="31"/>
                  </a:cubicBezTo>
                  <a:cubicBezTo>
                    <a:pt x="292" y="30"/>
                    <a:pt x="292" y="30"/>
                    <a:pt x="292" y="30"/>
                  </a:cubicBezTo>
                  <a:cubicBezTo>
                    <a:pt x="291" y="30"/>
                    <a:pt x="291" y="30"/>
                    <a:pt x="291" y="30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69" y="6"/>
                    <a:pt x="269" y="6"/>
                    <a:pt x="269" y="6"/>
                  </a:cubicBezTo>
                  <a:cubicBezTo>
                    <a:pt x="259" y="0"/>
                    <a:pt x="259" y="0"/>
                    <a:pt x="259" y="0"/>
                  </a:cubicBezTo>
                  <a:cubicBezTo>
                    <a:pt x="247" y="11"/>
                    <a:pt x="247" y="11"/>
                    <a:pt x="247" y="11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28" y="53"/>
                    <a:pt x="228" y="53"/>
                    <a:pt x="228" y="53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14" y="77"/>
                    <a:pt x="214" y="77"/>
                    <a:pt x="214" y="77"/>
                  </a:cubicBezTo>
                  <a:cubicBezTo>
                    <a:pt x="214" y="79"/>
                    <a:pt x="214" y="79"/>
                    <a:pt x="214" y="79"/>
                  </a:cubicBezTo>
                  <a:cubicBezTo>
                    <a:pt x="213" y="79"/>
                    <a:pt x="213" y="79"/>
                    <a:pt x="213" y="79"/>
                  </a:cubicBezTo>
                  <a:cubicBezTo>
                    <a:pt x="203" y="90"/>
                    <a:pt x="203" y="90"/>
                    <a:pt x="203" y="90"/>
                  </a:cubicBezTo>
                  <a:cubicBezTo>
                    <a:pt x="190" y="114"/>
                    <a:pt x="190" y="114"/>
                    <a:pt x="190" y="114"/>
                  </a:cubicBezTo>
                  <a:cubicBezTo>
                    <a:pt x="190" y="114"/>
                    <a:pt x="190" y="114"/>
                    <a:pt x="190" y="114"/>
                  </a:cubicBezTo>
                  <a:cubicBezTo>
                    <a:pt x="189" y="116"/>
                    <a:pt x="189" y="116"/>
                    <a:pt x="189" y="116"/>
                  </a:cubicBezTo>
                  <a:cubicBezTo>
                    <a:pt x="179" y="123"/>
                    <a:pt x="171" y="131"/>
                    <a:pt x="163" y="137"/>
                  </a:cubicBezTo>
                  <a:cubicBezTo>
                    <a:pt x="152" y="156"/>
                    <a:pt x="152" y="156"/>
                    <a:pt x="152" y="156"/>
                  </a:cubicBezTo>
                  <a:cubicBezTo>
                    <a:pt x="150" y="161"/>
                    <a:pt x="141" y="168"/>
                    <a:pt x="126" y="174"/>
                  </a:cubicBezTo>
                  <a:cubicBezTo>
                    <a:pt x="115" y="192"/>
                    <a:pt x="115" y="192"/>
                    <a:pt x="115" y="192"/>
                  </a:cubicBezTo>
                  <a:cubicBezTo>
                    <a:pt x="115" y="192"/>
                    <a:pt x="115" y="192"/>
                    <a:pt x="115" y="192"/>
                  </a:cubicBezTo>
                  <a:cubicBezTo>
                    <a:pt x="97" y="216"/>
                    <a:pt x="97" y="216"/>
                    <a:pt x="97" y="216"/>
                  </a:cubicBezTo>
                  <a:cubicBezTo>
                    <a:pt x="96" y="216"/>
                    <a:pt x="96" y="216"/>
                    <a:pt x="96" y="216"/>
                  </a:cubicBezTo>
                  <a:cubicBezTo>
                    <a:pt x="96" y="217"/>
                    <a:pt x="96" y="217"/>
                    <a:pt x="96" y="217"/>
                  </a:cubicBezTo>
                  <a:cubicBezTo>
                    <a:pt x="94" y="217"/>
                    <a:pt x="94" y="217"/>
                    <a:pt x="94" y="217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9" y="274"/>
                    <a:pt x="9" y="274"/>
                    <a:pt x="9" y="274"/>
                  </a:cubicBezTo>
                  <a:cubicBezTo>
                    <a:pt x="26" y="300"/>
                    <a:pt x="26" y="300"/>
                    <a:pt x="26" y="300"/>
                  </a:cubicBezTo>
                  <a:cubicBezTo>
                    <a:pt x="41" y="308"/>
                    <a:pt x="41" y="308"/>
                    <a:pt x="41" y="308"/>
                  </a:cubicBezTo>
                  <a:cubicBezTo>
                    <a:pt x="41" y="309"/>
                    <a:pt x="41" y="309"/>
                    <a:pt x="41" y="309"/>
                  </a:cubicBezTo>
                  <a:cubicBezTo>
                    <a:pt x="42" y="309"/>
                    <a:pt x="42" y="309"/>
                    <a:pt x="42" y="309"/>
                  </a:cubicBezTo>
                  <a:cubicBezTo>
                    <a:pt x="42" y="309"/>
                    <a:pt x="42" y="309"/>
                    <a:pt x="42" y="309"/>
                  </a:cubicBezTo>
                  <a:cubicBezTo>
                    <a:pt x="51" y="320"/>
                    <a:pt x="55" y="327"/>
                    <a:pt x="55" y="332"/>
                  </a:cubicBezTo>
                  <a:cubicBezTo>
                    <a:pt x="55" y="346"/>
                    <a:pt x="55" y="346"/>
                    <a:pt x="55" y="346"/>
                  </a:cubicBezTo>
                  <a:cubicBezTo>
                    <a:pt x="50" y="351"/>
                    <a:pt x="50" y="351"/>
                    <a:pt x="50" y="351"/>
                  </a:cubicBezTo>
                  <a:cubicBezTo>
                    <a:pt x="53" y="354"/>
                    <a:pt x="53" y="354"/>
                    <a:pt x="53" y="354"/>
                  </a:cubicBezTo>
                  <a:cubicBezTo>
                    <a:pt x="57" y="354"/>
                    <a:pt x="57" y="354"/>
                    <a:pt x="57" y="354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66" y="341"/>
                    <a:pt x="66" y="341"/>
                    <a:pt x="66" y="341"/>
                  </a:cubicBezTo>
                  <a:cubicBezTo>
                    <a:pt x="82" y="346"/>
                    <a:pt x="82" y="346"/>
                    <a:pt x="82" y="346"/>
                  </a:cubicBezTo>
                  <a:cubicBezTo>
                    <a:pt x="83" y="351"/>
                    <a:pt x="83" y="351"/>
                    <a:pt x="83" y="351"/>
                  </a:cubicBezTo>
                  <a:cubicBezTo>
                    <a:pt x="92" y="351"/>
                    <a:pt x="92" y="351"/>
                    <a:pt x="92" y="351"/>
                  </a:cubicBezTo>
                  <a:cubicBezTo>
                    <a:pt x="92" y="351"/>
                    <a:pt x="92" y="351"/>
                    <a:pt x="92" y="351"/>
                  </a:cubicBezTo>
                  <a:cubicBezTo>
                    <a:pt x="90" y="345"/>
                    <a:pt x="90" y="345"/>
                    <a:pt x="90" y="345"/>
                  </a:cubicBezTo>
                  <a:cubicBezTo>
                    <a:pt x="89" y="343"/>
                    <a:pt x="89" y="343"/>
                    <a:pt x="89" y="343"/>
                  </a:cubicBezTo>
                  <a:cubicBezTo>
                    <a:pt x="100" y="325"/>
                    <a:pt x="100" y="325"/>
                    <a:pt x="100" y="325"/>
                  </a:cubicBezTo>
                  <a:cubicBezTo>
                    <a:pt x="102" y="320"/>
                    <a:pt x="108" y="318"/>
                    <a:pt x="115" y="320"/>
                  </a:cubicBezTo>
                  <a:cubicBezTo>
                    <a:pt x="134" y="321"/>
                    <a:pt x="134" y="321"/>
                    <a:pt x="134" y="321"/>
                  </a:cubicBezTo>
                  <a:cubicBezTo>
                    <a:pt x="145" y="307"/>
                    <a:pt x="145" y="307"/>
                    <a:pt x="145" y="307"/>
                  </a:cubicBezTo>
                  <a:cubicBezTo>
                    <a:pt x="145" y="294"/>
                    <a:pt x="145" y="294"/>
                    <a:pt x="145" y="294"/>
                  </a:cubicBezTo>
                  <a:cubicBezTo>
                    <a:pt x="149" y="281"/>
                    <a:pt x="149" y="281"/>
                    <a:pt x="149" y="281"/>
                  </a:cubicBezTo>
                  <a:cubicBezTo>
                    <a:pt x="149" y="280"/>
                    <a:pt x="149" y="280"/>
                    <a:pt x="149" y="280"/>
                  </a:cubicBezTo>
                  <a:cubicBezTo>
                    <a:pt x="150" y="279"/>
                    <a:pt x="150" y="279"/>
                    <a:pt x="150" y="279"/>
                  </a:cubicBezTo>
                  <a:cubicBezTo>
                    <a:pt x="151" y="278"/>
                    <a:pt x="151" y="278"/>
                    <a:pt x="151" y="278"/>
                  </a:cubicBezTo>
                  <a:cubicBezTo>
                    <a:pt x="158" y="273"/>
                    <a:pt x="158" y="273"/>
                    <a:pt x="158" y="273"/>
                  </a:cubicBezTo>
                  <a:cubicBezTo>
                    <a:pt x="158" y="272"/>
                    <a:pt x="158" y="272"/>
                    <a:pt x="158" y="272"/>
                  </a:cubicBezTo>
                  <a:cubicBezTo>
                    <a:pt x="159" y="272"/>
                    <a:pt x="159" y="272"/>
                    <a:pt x="159" y="272"/>
                  </a:cubicBezTo>
                  <a:cubicBezTo>
                    <a:pt x="160" y="273"/>
                    <a:pt x="160" y="273"/>
                    <a:pt x="160" y="273"/>
                  </a:cubicBezTo>
                  <a:cubicBezTo>
                    <a:pt x="176" y="275"/>
                    <a:pt x="176" y="275"/>
                    <a:pt x="176" y="275"/>
                  </a:cubicBezTo>
                  <a:cubicBezTo>
                    <a:pt x="176" y="278"/>
                    <a:pt x="176" y="278"/>
                    <a:pt x="176" y="278"/>
                  </a:cubicBezTo>
                  <a:cubicBezTo>
                    <a:pt x="179" y="290"/>
                    <a:pt x="179" y="290"/>
                    <a:pt x="179" y="290"/>
                  </a:cubicBezTo>
                  <a:cubicBezTo>
                    <a:pt x="179" y="297"/>
                    <a:pt x="179" y="297"/>
                    <a:pt x="179" y="297"/>
                  </a:cubicBezTo>
                  <a:cubicBezTo>
                    <a:pt x="182" y="306"/>
                    <a:pt x="182" y="306"/>
                    <a:pt x="182" y="306"/>
                  </a:cubicBezTo>
                  <a:cubicBezTo>
                    <a:pt x="186" y="307"/>
                    <a:pt x="186" y="307"/>
                    <a:pt x="186" y="307"/>
                  </a:cubicBezTo>
                  <a:cubicBezTo>
                    <a:pt x="191" y="300"/>
                    <a:pt x="191" y="300"/>
                    <a:pt x="191" y="300"/>
                  </a:cubicBezTo>
                  <a:cubicBezTo>
                    <a:pt x="191" y="299"/>
                    <a:pt x="191" y="299"/>
                    <a:pt x="191" y="299"/>
                  </a:cubicBezTo>
                  <a:cubicBezTo>
                    <a:pt x="200" y="287"/>
                    <a:pt x="200" y="287"/>
                    <a:pt x="200" y="287"/>
                  </a:cubicBezTo>
                  <a:cubicBezTo>
                    <a:pt x="201" y="285"/>
                    <a:pt x="201" y="285"/>
                    <a:pt x="201" y="285"/>
                  </a:cubicBezTo>
                  <a:cubicBezTo>
                    <a:pt x="212" y="280"/>
                    <a:pt x="212" y="280"/>
                    <a:pt x="212" y="280"/>
                  </a:cubicBezTo>
                  <a:cubicBezTo>
                    <a:pt x="213" y="280"/>
                    <a:pt x="213" y="280"/>
                    <a:pt x="213" y="280"/>
                  </a:cubicBezTo>
                  <a:cubicBezTo>
                    <a:pt x="214" y="279"/>
                    <a:pt x="214" y="279"/>
                    <a:pt x="214" y="279"/>
                  </a:cubicBezTo>
                  <a:cubicBezTo>
                    <a:pt x="228" y="283"/>
                    <a:pt x="228" y="283"/>
                    <a:pt x="228" y="283"/>
                  </a:cubicBezTo>
                  <a:cubicBezTo>
                    <a:pt x="229" y="283"/>
                    <a:pt x="229" y="283"/>
                    <a:pt x="229" y="283"/>
                  </a:cubicBezTo>
                  <a:cubicBezTo>
                    <a:pt x="231" y="284"/>
                    <a:pt x="231" y="284"/>
                    <a:pt x="231" y="284"/>
                  </a:cubicBezTo>
                  <a:cubicBezTo>
                    <a:pt x="239" y="299"/>
                    <a:pt x="239" y="299"/>
                    <a:pt x="239" y="299"/>
                  </a:cubicBezTo>
                  <a:cubicBezTo>
                    <a:pt x="239" y="313"/>
                    <a:pt x="239" y="313"/>
                    <a:pt x="239" y="313"/>
                  </a:cubicBezTo>
                  <a:cubicBezTo>
                    <a:pt x="249" y="333"/>
                    <a:pt x="249" y="333"/>
                    <a:pt x="249" y="333"/>
                  </a:cubicBezTo>
                  <a:cubicBezTo>
                    <a:pt x="249" y="333"/>
                    <a:pt x="249" y="333"/>
                    <a:pt x="249" y="333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50"/>
                    <a:pt x="249" y="350"/>
                    <a:pt x="249" y="350"/>
                  </a:cubicBezTo>
                  <a:cubicBezTo>
                    <a:pt x="252" y="357"/>
                    <a:pt x="252" y="357"/>
                    <a:pt x="252" y="357"/>
                  </a:cubicBezTo>
                  <a:cubicBezTo>
                    <a:pt x="255" y="357"/>
                    <a:pt x="255" y="357"/>
                    <a:pt x="255" y="357"/>
                  </a:cubicBezTo>
                  <a:cubicBezTo>
                    <a:pt x="260" y="351"/>
                    <a:pt x="260" y="351"/>
                    <a:pt x="260" y="351"/>
                  </a:cubicBezTo>
                  <a:cubicBezTo>
                    <a:pt x="261" y="349"/>
                    <a:pt x="261" y="349"/>
                    <a:pt x="261" y="349"/>
                  </a:cubicBezTo>
                  <a:cubicBezTo>
                    <a:pt x="273" y="357"/>
                    <a:pt x="273" y="357"/>
                    <a:pt x="273" y="357"/>
                  </a:cubicBezTo>
                  <a:cubicBezTo>
                    <a:pt x="274" y="357"/>
                    <a:pt x="274" y="357"/>
                    <a:pt x="274" y="357"/>
                  </a:cubicBezTo>
                  <a:cubicBezTo>
                    <a:pt x="276" y="357"/>
                    <a:pt x="276" y="357"/>
                    <a:pt x="276" y="357"/>
                  </a:cubicBezTo>
                  <a:cubicBezTo>
                    <a:pt x="276" y="359"/>
                    <a:pt x="276" y="359"/>
                    <a:pt x="276" y="359"/>
                  </a:cubicBezTo>
                  <a:cubicBezTo>
                    <a:pt x="276" y="360"/>
                    <a:pt x="276" y="360"/>
                    <a:pt x="276" y="360"/>
                  </a:cubicBezTo>
                  <a:cubicBezTo>
                    <a:pt x="280" y="378"/>
                    <a:pt x="280" y="378"/>
                    <a:pt x="280" y="378"/>
                  </a:cubicBezTo>
                  <a:cubicBezTo>
                    <a:pt x="285" y="381"/>
                    <a:pt x="285" y="381"/>
                    <a:pt x="285" y="381"/>
                  </a:cubicBezTo>
                  <a:cubicBezTo>
                    <a:pt x="286" y="379"/>
                    <a:pt x="286" y="379"/>
                    <a:pt x="286" y="379"/>
                  </a:cubicBezTo>
                  <a:cubicBezTo>
                    <a:pt x="291" y="365"/>
                    <a:pt x="291" y="365"/>
                    <a:pt x="291" y="365"/>
                  </a:cubicBezTo>
                  <a:cubicBezTo>
                    <a:pt x="291" y="364"/>
                    <a:pt x="291" y="364"/>
                    <a:pt x="291" y="364"/>
                  </a:cubicBezTo>
                  <a:cubicBezTo>
                    <a:pt x="292" y="362"/>
                    <a:pt x="292" y="362"/>
                    <a:pt x="292" y="362"/>
                  </a:cubicBezTo>
                  <a:cubicBezTo>
                    <a:pt x="293" y="362"/>
                    <a:pt x="293" y="362"/>
                    <a:pt x="293" y="362"/>
                  </a:cubicBezTo>
                  <a:cubicBezTo>
                    <a:pt x="295" y="362"/>
                    <a:pt x="295" y="362"/>
                    <a:pt x="295" y="362"/>
                  </a:cubicBezTo>
                  <a:cubicBezTo>
                    <a:pt x="302" y="358"/>
                    <a:pt x="302" y="358"/>
                    <a:pt x="302" y="358"/>
                  </a:cubicBezTo>
                  <a:cubicBezTo>
                    <a:pt x="303" y="358"/>
                    <a:pt x="303" y="358"/>
                    <a:pt x="303" y="358"/>
                  </a:cubicBezTo>
                  <a:cubicBezTo>
                    <a:pt x="303" y="357"/>
                    <a:pt x="303" y="357"/>
                    <a:pt x="303" y="357"/>
                  </a:cubicBezTo>
                  <a:cubicBezTo>
                    <a:pt x="312" y="357"/>
                    <a:pt x="312" y="357"/>
                    <a:pt x="312" y="357"/>
                  </a:cubicBezTo>
                  <a:cubicBezTo>
                    <a:pt x="310" y="351"/>
                    <a:pt x="310" y="351"/>
                    <a:pt x="310" y="351"/>
                  </a:cubicBezTo>
                  <a:cubicBezTo>
                    <a:pt x="310" y="349"/>
                    <a:pt x="310" y="349"/>
                    <a:pt x="310" y="349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285" y="267"/>
                    <a:pt x="285" y="267"/>
                    <a:pt x="285" y="267"/>
                  </a:cubicBezTo>
                  <a:cubicBezTo>
                    <a:pt x="247" y="223"/>
                    <a:pt x="247" y="223"/>
                    <a:pt x="247" y="223"/>
                  </a:cubicBezTo>
                  <a:cubicBezTo>
                    <a:pt x="246" y="222"/>
                    <a:pt x="246" y="222"/>
                    <a:pt x="246" y="222"/>
                  </a:cubicBezTo>
                  <a:cubicBezTo>
                    <a:pt x="244" y="193"/>
                    <a:pt x="244" y="193"/>
                    <a:pt x="244" y="193"/>
                  </a:cubicBezTo>
                  <a:cubicBezTo>
                    <a:pt x="231" y="171"/>
                    <a:pt x="231" y="171"/>
                    <a:pt x="231" y="171"/>
                  </a:cubicBezTo>
                  <a:cubicBezTo>
                    <a:pt x="231" y="170"/>
                    <a:pt x="231" y="170"/>
                    <a:pt x="231" y="170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31" y="167"/>
                    <a:pt x="231" y="167"/>
                    <a:pt x="231" y="167"/>
                  </a:cubicBezTo>
                  <a:cubicBezTo>
                    <a:pt x="238" y="139"/>
                    <a:pt x="238" y="139"/>
                    <a:pt x="238" y="139"/>
                  </a:cubicBezTo>
                  <a:cubicBezTo>
                    <a:pt x="240" y="139"/>
                    <a:pt x="240" y="139"/>
                    <a:pt x="240" y="139"/>
                  </a:cubicBezTo>
                  <a:cubicBezTo>
                    <a:pt x="242" y="139"/>
                    <a:pt x="242" y="139"/>
                    <a:pt x="242" y="139"/>
                  </a:cubicBezTo>
                  <a:cubicBezTo>
                    <a:pt x="308" y="135"/>
                    <a:pt x="308" y="135"/>
                    <a:pt x="308" y="135"/>
                  </a:cubicBezTo>
                  <a:cubicBezTo>
                    <a:pt x="344" y="116"/>
                    <a:pt x="344" y="116"/>
                    <a:pt x="344" y="116"/>
                  </a:cubicBezTo>
                  <a:cubicBezTo>
                    <a:pt x="344" y="116"/>
                    <a:pt x="344" y="116"/>
                    <a:pt x="344" y="116"/>
                  </a:cubicBezTo>
                  <a:cubicBezTo>
                    <a:pt x="345" y="115"/>
                    <a:pt x="345" y="115"/>
                    <a:pt x="345" y="115"/>
                  </a:cubicBezTo>
                  <a:cubicBezTo>
                    <a:pt x="358" y="111"/>
                    <a:pt x="366" y="106"/>
                    <a:pt x="368" y="100"/>
                  </a:cubicBezTo>
                  <a:cubicBezTo>
                    <a:pt x="372" y="95"/>
                    <a:pt x="374" y="88"/>
                    <a:pt x="374" y="77"/>
                  </a:cubicBez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23" name="Freeform 16"/>
            <p:cNvSpPr/>
            <p:nvPr/>
          </p:nvSpPr>
          <p:spPr bwMode="auto">
            <a:xfrm>
              <a:off x="3825477" y="3423922"/>
              <a:ext cx="492913" cy="878518"/>
            </a:xfrm>
            <a:custGeom>
              <a:avLst/>
              <a:gdLst>
                <a:gd name="T0" fmla="*/ 2147483646 w 425"/>
                <a:gd name="T1" fmla="*/ 2147483646 h 763"/>
                <a:gd name="T2" fmla="*/ 2147483646 w 425"/>
                <a:gd name="T3" fmla="*/ 2147483646 h 763"/>
                <a:gd name="T4" fmla="*/ 2147483646 w 425"/>
                <a:gd name="T5" fmla="*/ 2147483646 h 763"/>
                <a:gd name="T6" fmla="*/ 2147483646 w 425"/>
                <a:gd name="T7" fmla="*/ 2147483646 h 763"/>
                <a:gd name="T8" fmla="*/ 2147483646 w 425"/>
                <a:gd name="T9" fmla="*/ 2147483646 h 763"/>
                <a:gd name="T10" fmla="*/ 2147483646 w 425"/>
                <a:gd name="T11" fmla="*/ 2147483646 h 763"/>
                <a:gd name="T12" fmla="*/ 2147483646 w 425"/>
                <a:gd name="T13" fmla="*/ 2147483646 h 763"/>
                <a:gd name="T14" fmla="*/ 2147483646 w 425"/>
                <a:gd name="T15" fmla="*/ 2147483646 h 763"/>
                <a:gd name="T16" fmla="*/ 2147483646 w 425"/>
                <a:gd name="T17" fmla="*/ 2147483646 h 763"/>
                <a:gd name="T18" fmla="*/ 2147483646 w 425"/>
                <a:gd name="T19" fmla="*/ 2147483646 h 763"/>
                <a:gd name="T20" fmla="*/ 2147483646 w 425"/>
                <a:gd name="T21" fmla="*/ 2147483646 h 763"/>
                <a:gd name="T22" fmla="*/ 2147483646 w 425"/>
                <a:gd name="T23" fmla="*/ 2147483646 h 763"/>
                <a:gd name="T24" fmla="*/ 2147483646 w 425"/>
                <a:gd name="T25" fmla="*/ 2147483646 h 763"/>
                <a:gd name="T26" fmla="*/ 2147483646 w 425"/>
                <a:gd name="T27" fmla="*/ 2147483646 h 763"/>
                <a:gd name="T28" fmla="*/ 2147483646 w 425"/>
                <a:gd name="T29" fmla="*/ 2147483646 h 763"/>
                <a:gd name="T30" fmla="*/ 2147483646 w 425"/>
                <a:gd name="T31" fmla="*/ 2147483646 h 763"/>
                <a:gd name="T32" fmla="*/ 2147483646 w 425"/>
                <a:gd name="T33" fmla="*/ 2147483646 h 763"/>
                <a:gd name="T34" fmla="*/ 2147483646 w 425"/>
                <a:gd name="T35" fmla="*/ 2147483646 h 763"/>
                <a:gd name="T36" fmla="*/ 2147483646 w 425"/>
                <a:gd name="T37" fmla="*/ 2147483646 h 763"/>
                <a:gd name="T38" fmla="*/ 2147483646 w 425"/>
                <a:gd name="T39" fmla="*/ 2147483646 h 763"/>
                <a:gd name="T40" fmla="*/ 2147483646 w 425"/>
                <a:gd name="T41" fmla="*/ 2147483646 h 763"/>
                <a:gd name="T42" fmla="*/ 2147483646 w 425"/>
                <a:gd name="T43" fmla="*/ 2147483646 h 763"/>
                <a:gd name="T44" fmla="*/ 2147483646 w 425"/>
                <a:gd name="T45" fmla="*/ 2147483646 h 763"/>
                <a:gd name="T46" fmla="*/ 2147483646 w 425"/>
                <a:gd name="T47" fmla="*/ 2147483646 h 763"/>
                <a:gd name="T48" fmla="*/ 2147483646 w 425"/>
                <a:gd name="T49" fmla="*/ 2147483646 h 763"/>
                <a:gd name="T50" fmla="*/ 2147483646 w 425"/>
                <a:gd name="T51" fmla="*/ 2147483646 h 763"/>
                <a:gd name="T52" fmla="*/ 2147483646 w 425"/>
                <a:gd name="T53" fmla="*/ 2147483646 h 763"/>
                <a:gd name="T54" fmla="*/ 2147483646 w 425"/>
                <a:gd name="T55" fmla="*/ 2147483646 h 763"/>
                <a:gd name="T56" fmla="*/ 2147483646 w 425"/>
                <a:gd name="T57" fmla="*/ 2147483646 h 763"/>
                <a:gd name="T58" fmla="*/ 2147483646 w 425"/>
                <a:gd name="T59" fmla="*/ 2147483646 h 763"/>
                <a:gd name="T60" fmla="*/ 2147483646 w 425"/>
                <a:gd name="T61" fmla="*/ 2147483646 h 763"/>
                <a:gd name="T62" fmla="*/ 2147483646 w 425"/>
                <a:gd name="T63" fmla="*/ 2147483646 h 763"/>
                <a:gd name="T64" fmla="*/ 2147483646 w 425"/>
                <a:gd name="T65" fmla="*/ 2147483646 h 763"/>
                <a:gd name="T66" fmla="*/ 2147483646 w 425"/>
                <a:gd name="T67" fmla="*/ 2147483646 h 763"/>
                <a:gd name="T68" fmla="*/ 2147483646 w 425"/>
                <a:gd name="T69" fmla="*/ 2147483646 h 763"/>
                <a:gd name="T70" fmla="*/ 2147483646 w 425"/>
                <a:gd name="T71" fmla="*/ 2147483646 h 763"/>
                <a:gd name="T72" fmla="*/ 2147483646 w 425"/>
                <a:gd name="T73" fmla="*/ 2147483646 h 763"/>
                <a:gd name="T74" fmla="*/ 2147483646 w 425"/>
                <a:gd name="T75" fmla="*/ 2147483646 h 763"/>
                <a:gd name="T76" fmla="*/ 2147483646 w 425"/>
                <a:gd name="T77" fmla="*/ 2147483646 h 763"/>
                <a:gd name="T78" fmla="*/ 2147483646 w 425"/>
                <a:gd name="T79" fmla="*/ 2147483646 h 763"/>
                <a:gd name="T80" fmla="*/ 2147483646 w 425"/>
                <a:gd name="T81" fmla="*/ 2147483646 h 763"/>
                <a:gd name="T82" fmla="*/ 2147483646 w 425"/>
                <a:gd name="T83" fmla="*/ 2147483646 h 763"/>
                <a:gd name="T84" fmla="*/ 2147483646 w 425"/>
                <a:gd name="T85" fmla="*/ 2147483646 h 763"/>
                <a:gd name="T86" fmla="*/ 2147483646 w 425"/>
                <a:gd name="T87" fmla="*/ 2147483646 h 763"/>
                <a:gd name="T88" fmla="*/ 2147483646 w 425"/>
                <a:gd name="T89" fmla="*/ 2147483646 h 763"/>
                <a:gd name="T90" fmla="*/ 2147483646 w 425"/>
                <a:gd name="T91" fmla="*/ 2147483646 h 763"/>
                <a:gd name="T92" fmla="*/ 2147483646 w 425"/>
                <a:gd name="T93" fmla="*/ 2147483646 h 763"/>
                <a:gd name="T94" fmla="*/ 2147483646 w 425"/>
                <a:gd name="T95" fmla="*/ 2147483646 h 763"/>
                <a:gd name="T96" fmla="*/ 2147483646 w 425"/>
                <a:gd name="T97" fmla="*/ 2147483646 h 763"/>
                <a:gd name="T98" fmla="*/ 2147483646 w 425"/>
                <a:gd name="T99" fmla="*/ 2147483646 h 763"/>
                <a:gd name="T100" fmla="*/ 2147483646 w 425"/>
                <a:gd name="T101" fmla="*/ 2147483646 h 763"/>
                <a:gd name="T102" fmla="*/ 2147483646 w 425"/>
                <a:gd name="T103" fmla="*/ 0 h 763"/>
                <a:gd name="T104" fmla="*/ 2147483646 w 425"/>
                <a:gd name="T105" fmla="*/ 2147483646 h 763"/>
                <a:gd name="T106" fmla="*/ 2147483646 w 425"/>
                <a:gd name="T107" fmla="*/ 2147483646 h 763"/>
                <a:gd name="T108" fmla="*/ 2147483646 w 425"/>
                <a:gd name="T109" fmla="*/ 2147483646 h 763"/>
                <a:gd name="T110" fmla="*/ 2147483646 w 425"/>
                <a:gd name="T111" fmla="*/ 2147483646 h 763"/>
                <a:gd name="T112" fmla="*/ 2147483646 w 425"/>
                <a:gd name="T113" fmla="*/ 2147483646 h 763"/>
                <a:gd name="T114" fmla="*/ 2147483646 w 425"/>
                <a:gd name="T115" fmla="*/ 2147483646 h 763"/>
                <a:gd name="T116" fmla="*/ 2147483646 w 425"/>
                <a:gd name="T117" fmla="*/ 2147483646 h 763"/>
                <a:gd name="T118" fmla="*/ 2147483646 w 425"/>
                <a:gd name="T119" fmla="*/ 2147483646 h 763"/>
                <a:gd name="T120" fmla="*/ 2147483646 w 425"/>
                <a:gd name="T121" fmla="*/ 2147483646 h 763"/>
                <a:gd name="T122" fmla="*/ 2147483646 w 425"/>
                <a:gd name="T123" fmla="*/ 2147483646 h 763"/>
                <a:gd name="T124" fmla="*/ 2147483646 w 425"/>
                <a:gd name="T125" fmla="*/ 2147483646 h 76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25"/>
                <a:gd name="T190" fmla="*/ 0 h 763"/>
                <a:gd name="T191" fmla="*/ 425 w 425"/>
                <a:gd name="T192" fmla="*/ 763 h 76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25" h="763">
                  <a:moveTo>
                    <a:pt x="142" y="174"/>
                  </a:moveTo>
                  <a:cubicBezTo>
                    <a:pt x="135" y="173"/>
                    <a:pt x="135" y="173"/>
                    <a:pt x="135" y="173"/>
                  </a:cubicBezTo>
                  <a:cubicBezTo>
                    <a:pt x="125" y="238"/>
                    <a:pt x="125" y="238"/>
                    <a:pt x="125" y="238"/>
                  </a:cubicBezTo>
                  <a:cubicBezTo>
                    <a:pt x="143" y="259"/>
                    <a:pt x="143" y="259"/>
                    <a:pt x="143" y="259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62" y="267"/>
                    <a:pt x="162" y="267"/>
                    <a:pt x="162" y="267"/>
                  </a:cubicBezTo>
                  <a:cubicBezTo>
                    <a:pt x="184" y="285"/>
                    <a:pt x="184" y="285"/>
                    <a:pt x="184" y="285"/>
                  </a:cubicBezTo>
                  <a:cubicBezTo>
                    <a:pt x="214" y="293"/>
                    <a:pt x="214" y="293"/>
                    <a:pt x="214" y="293"/>
                  </a:cubicBezTo>
                  <a:cubicBezTo>
                    <a:pt x="215" y="293"/>
                    <a:pt x="215" y="293"/>
                    <a:pt x="215" y="29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2" y="303"/>
                    <a:pt x="232" y="303"/>
                    <a:pt x="232" y="303"/>
                  </a:cubicBezTo>
                  <a:cubicBezTo>
                    <a:pt x="232" y="303"/>
                    <a:pt x="232" y="303"/>
                    <a:pt x="232" y="303"/>
                  </a:cubicBezTo>
                  <a:cubicBezTo>
                    <a:pt x="232" y="305"/>
                    <a:pt x="232" y="305"/>
                    <a:pt x="232" y="305"/>
                  </a:cubicBezTo>
                  <a:cubicBezTo>
                    <a:pt x="244" y="322"/>
                    <a:pt x="244" y="322"/>
                    <a:pt x="244" y="322"/>
                  </a:cubicBezTo>
                  <a:cubicBezTo>
                    <a:pt x="246" y="324"/>
                    <a:pt x="246" y="324"/>
                    <a:pt x="246" y="324"/>
                  </a:cubicBezTo>
                  <a:cubicBezTo>
                    <a:pt x="245" y="326"/>
                    <a:pt x="245" y="326"/>
                    <a:pt x="245" y="326"/>
                  </a:cubicBezTo>
                  <a:cubicBezTo>
                    <a:pt x="234" y="343"/>
                    <a:pt x="234" y="343"/>
                    <a:pt x="234" y="343"/>
                  </a:cubicBezTo>
                  <a:cubicBezTo>
                    <a:pt x="232" y="345"/>
                    <a:pt x="232" y="351"/>
                    <a:pt x="232" y="359"/>
                  </a:cubicBezTo>
                  <a:cubicBezTo>
                    <a:pt x="233" y="359"/>
                    <a:pt x="233" y="359"/>
                    <a:pt x="233" y="359"/>
                  </a:cubicBezTo>
                  <a:cubicBezTo>
                    <a:pt x="233" y="379"/>
                    <a:pt x="233" y="379"/>
                    <a:pt x="233" y="379"/>
                  </a:cubicBezTo>
                  <a:cubicBezTo>
                    <a:pt x="232" y="380"/>
                    <a:pt x="232" y="380"/>
                    <a:pt x="232" y="380"/>
                  </a:cubicBezTo>
                  <a:cubicBezTo>
                    <a:pt x="232" y="380"/>
                    <a:pt x="232" y="380"/>
                    <a:pt x="232" y="380"/>
                  </a:cubicBezTo>
                  <a:cubicBezTo>
                    <a:pt x="223" y="412"/>
                    <a:pt x="223" y="412"/>
                    <a:pt x="223" y="412"/>
                  </a:cubicBezTo>
                  <a:cubicBezTo>
                    <a:pt x="222" y="417"/>
                    <a:pt x="222" y="417"/>
                    <a:pt x="222" y="417"/>
                  </a:cubicBezTo>
                  <a:cubicBezTo>
                    <a:pt x="220" y="417"/>
                    <a:pt x="220" y="417"/>
                    <a:pt x="220" y="417"/>
                  </a:cubicBezTo>
                  <a:cubicBezTo>
                    <a:pt x="216" y="416"/>
                    <a:pt x="216" y="416"/>
                    <a:pt x="216" y="416"/>
                  </a:cubicBezTo>
                  <a:cubicBezTo>
                    <a:pt x="203" y="413"/>
                    <a:pt x="203" y="413"/>
                    <a:pt x="203" y="413"/>
                  </a:cubicBezTo>
                  <a:cubicBezTo>
                    <a:pt x="185" y="414"/>
                    <a:pt x="185" y="414"/>
                    <a:pt x="185" y="414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51" y="434"/>
                    <a:pt x="151" y="434"/>
                    <a:pt x="151" y="434"/>
                  </a:cubicBezTo>
                  <a:cubicBezTo>
                    <a:pt x="147" y="438"/>
                    <a:pt x="147" y="438"/>
                    <a:pt x="147" y="438"/>
                  </a:cubicBezTo>
                  <a:cubicBezTo>
                    <a:pt x="170" y="450"/>
                    <a:pt x="170" y="450"/>
                    <a:pt x="170" y="450"/>
                  </a:cubicBezTo>
                  <a:cubicBezTo>
                    <a:pt x="168" y="454"/>
                    <a:pt x="168" y="454"/>
                    <a:pt x="168" y="454"/>
                  </a:cubicBezTo>
                  <a:cubicBezTo>
                    <a:pt x="167" y="459"/>
                    <a:pt x="162" y="465"/>
                    <a:pt x="153" y="468"/>
                  </a:cubicBezTo>
                  <a:cubicBezTo>
                    <a:pt x="138" y="469"/>
                    <a:pt x="138" y="469"/>
                    <a:pt x="138" y="469"/>
                  </a:cubicBezTo>
                  <a:cubicBezTo>
                    <a:pt x="114" y="459"/>
                    <a:pt x="114" y="459"/>
                    <a:pt x="114" y="459"/>
                  </a:cubicBezTo>
                  <a:cubicBezTo>
                    <a:pt x="114" y="459"/>
                    <a:pt x="114" y="459"/>
                    <a:pt x="114" y="459"/>
                  </a:cubicBezTo>
                  <a:cubicBezTo>
                    <a:pt x="114" y="459"/>
                    <a:pt x="114" y="459"/>
                    <a:pt x="114" y="459"/>
                  </a:cubicBezTo>
                  <a:cubicBezTo>
                    <a:pt x="92" y="447"/>
                    <a:pt x="92" y="447"/>
                    <a:pt x="92" y="447"/>
                  </a:cubicBezTo>
                  <a:cubicBezTo>
                    <a:pt x="82" y="447"/>
                    <a:pt x="82" y="447"/>
                    <a:pt x="82" y="447"/>
                  </a:cubicBezTo>
                  <a:cubicBezTo>
                    <a:pt x="56" y="485"/>
                    <a:pt x="56" y="485"/>
                    <a:pt x="56" y="485"/>
                  </a:cubicBezTo>
                  <a:cubicBezTo>
                    <a:pt x="51" y="497"/>
                    <a:pt x="51" y="497"/>
                    <a:pt x="51" y="497"/>
                  </a:cubicBezTo>
                  <a:cubicBezTo>
                    <a:pt x="51" y="519"/>
                    <a:pt x="51" y="519"/>
                    <a:pt x="51" y="519"/>
                  </a:cubicBezTo>
                  <a:cubicBezTo>
                    <a:pt x="61" y="537"/>
                    <a:pt x="61" y="537"/>
                    <a:pt x="61" y="537"/>
                  </a:cubicBezTo>
                  <a:cubicBezTo>
                    <a:pt x="61" y="538"/>
                    <a:pt x="61" y="538"/>
                    <a:pt x="61" y="538"/>
                  </a:cubicBezTo>
                  <a:cubicBezTo>
                    <a:pt x="61" y="538"/>
                    <a:pt x="61" y="538"/>
                    <a:pt x="61" y="538"/>
                  </a:cubicBezTo>
                  <a:cubicBezTo>
                    <a:pt x="61" y="538"/>
                    <a:pt x="61" y="538"/>
                    <a:pt x="61" y="538"/>
                  </a:cubicBezTo>
                  <a:cubicBezTo>
                    <a:pt x="68" y="555"/>
                    <a:pt x="68" y="555"/>
                    <a:pt x="68" y="555"/>
                  </a:cubicBezTo>
                  <a:cubicBezTo>
                    <a:pt x="68" y="557"/>
                    <a:pt x="68" y="557"/>
                    <a:pt x="68" y="557"/>
                  </a:cubicBezTo>
                  <a:cubicBezTo>
                    <a:pt x="69" y="582"/>
                    <a:pt x="69" y="582"/>
                    <a:pt x="69" y="582"/>
                  </a:cubicBezTo>
                  <a:cubicBezTo>
                    <a:pt x="69" y="585"/>
                    <a:pt x="69" y="585"/>
                    <a:pt x="69" y="585"/>
                  </a:cubicBezTo>
                  <a:cubicBezTo>
                    <a:pt x="70" y="587"/>
                    <a:pt x="70" y="587"/>
                    <a:pt x="70" y="587"/>
                  </a:cubicBezTo>
                  <a:cubicBezTo>
                    <a:pt x="53" y="590"/>
                    <a:pt x="53" y="590"/>
                    <a:pt x="53" y="590"/>
                  </a:cubicBezTo>
                  <a:cubicBezTo>
                    <a:pt x="21" y="590"/>
                    <a:pt x="21" y="590"/>
                    <a:pt x="21" y="590"/>
                  </a:cubicBezTo>
                  <a:cubicBezTo>
                    <a:pt x="6" y="600"/>
                    <a:pt x="6" y="600"/>
                    <a:pt x="6" y="600"/>
                  </a:cubicBezTo>
                  <a:cubicBezTo>
                    <a:pt x="0" y="610"/>
                    <a:pt x="0" y="610"/>
                    <a:pt x="0" y="610"/>
                  </a:cubicBezTo>
                  <a:cubicBezTo>
                    <a:pt x="1" y="611"/>
                    <a:pt x="1" y="611"/>
                    <a:pt x="1" y="611"/>
                  </a:cubicBezTo>
                  <a:cubicBezTo>
                    <a:pt x="8" y="643"/>
                    <a:pt x="8" y="643"/>
                    <a:pt x="8" y="643"/>
                  </a:cubicBezTo>
                  <a:cubicBezTo>
                    <a:pt x="9" y="643"/>
                    <a:pt x="9" y="643"/>
                    <a:pt x="9" y="643"/>
                  </a:cubicBezTo>
                  <a:cubicBezTo>
                    <a:pt x="9" y="656"/>
                    <a:pt x="9" y="656"/>
                    <a:pt x="9" y="656"/>
                  </a:cubicBezTo>
                  <a:cubicBezTo>
                    <a:pt x="16" y="670"/>
                    <a:pt x="16" y="670"/>
                    <a:pt x="16" y="670"/>
                  </a:cubicBezTo>
                  <a:cubicBezTo>
                    <a:pt x="38" y="685"/>
                    <a:pt x="38" y="685"/>
                    <a:pt x="38" y="685"/>
                  </a:cubicBezTo>
                  <a:cubicBezTo>
                    <a:pt x="71" y="678"/>
                    <a:pt x="71" y="678"/>
                    <a:pt x="71" y="678"/>
                  </a:cubicBezTo>
                  <a:cubicBezTo>
                    <a:pt x="87" y="667"/>
                    <a:pt x="87" y="667"/>
                    <a:pt x="87" y="667"/>
                  </a:cubicBezTo>
                  <a:cubicBezTo>
                    <a:pt x="89" y="666"/>
                    <a:pt x="89" y="666"/>
                    <a:pt x="89" y="666"/>
                  </a:cubicBezTo>
                  <a:cubicBezTo>
                    <a:pt x="104" y="666"/>
                    <a:pt x="104" y="666"/>
                    <a:pt x="104" y="666"/>
                  </a:cubicBezTo>
                  <a:cubicBezTo>
                    <a:pt x="112" y="686"/>
                    <a:pt x="112" y="686"/>
                    <a:pt x="112" y="686"/>
                  </a:cubicBezTo>
                  <a:cubicBezTo>
                    <a:pt x="117" y="691"/>
                    <a:pt x="121" y="697"/>
                    <a:pt x="124" y="703"/>
                  </a:cubicBezTo>
                  <a:cubicBezTo>
                    <a:pt x="131" y="702"/>
                    <a:pt x="131" y="702"/>
                    <a:pt x="131" y="702"/>
                  </a:cubicBezTo>
                  <a:cubicBezTo>
                    <a:pt x="133" y="702"/>
                    <a:pt x="133" y="702"/>
                    <a:pt x="133" y="702"/>
                  </a:cubicBezTo>
                  <a:cubicBezTo>
                    <a:pt x="135" y="702"/>
                    <a:pt x="135" y="702"/>
                    <a:pt x="135" y="702"/>
                  </a:cubicBezTo>
                  <a:cubicBezTo>
                    <a:pt x="136" y="700"/>
                    <a:pt x="136" y="700"/>
                    <a:pt x="136" y="700"/>
                  </a:cubicBezTo>
                  <a:cubicBezTo>
                    <a:pt x="151" y="688"/>
                    <a:pt x="151" y="688"/>
                    <a:pt x="151" y="688"/>
                  </a:cubicBezTo>
                  <a:cubicBezTo>
                    <a:pt x="165" y="713"/>
                    <a:pt x="165" y="713"/>
                    <a:pt x="165" y="713"/>
                  </a:cubicBezTo>
                  <a:cubicBezTo>
                    <a:pt x="180" y="722"/>
                    <a:pt x="180" y="722"/>
                    <a:pt x="180" y="722"/>
                  </a:cubicBezTo>
                  <a:cubicBezTo>
                    <a:pt x="201" y="722"/>
                    <a:pt x="201" y="722"/>
                    <a:pt x="201" y="722"/>
                  </a:cubicBezTo>
                  <a:cubicBezTo>
                    <a:pt x="216" y="720"/>
                    <a:pt x="216" y="720"/>
                    <a:pt x="216" y="720"/>
                  </a:cubicBezTo>
                  <a:cubicBezTo>
                    <a:pt x="220" y="720"/>
                    <a:pt x="220" y="720"/>
                    <a:pt x="220" y="720"/>
                  </a:cubicBezTo>
                  <a:cubicBezTo>
                    <a:pt x="258" y="725"/>
                    <a:pt x="258" y="725"/>
                    <a:pt x="258" y="725"/>
                  </a:cubicBezTo>
                  <a:cubicBezTo>
                    <a:pt x="259" y="725"/>
                    <a:pt x="259" y="725"/>
                    <a:pt x="259" y="725"/>
                  </a:cubicBezTo>
                  <a:cubicBezTo>
                    <a:pt x="259" y="726"/>
                    <a:pt x="259" y="726"/>
                    <a:pt x="259" y="726"/>
                  </a:cubicBezTo>
                  <a:cubicBezTo>
                    <a:pt x="275" y="736"/>
                    <a:pt x="275" y="736"/>
                    <a:pt x="275" y="736"/>
                  </a:cubicBezTo>
                  <a:cubicBezTo>
                    <a:pt x="275" y="736"/>
                    <a:pt x="275" y="736"/>
                    <a:pt x="275" y="736"/>
                  </a:cubicBezTo>
                  <a:cubicBezTo>
                    <a:pt x="275" y="736"/>
                    <a:pt x="275" y="736"/>
                    <a:pt x="275" y="736"/>
                  </a:cubicBezTo>
                  <a:cubicBezTo>
                    <a:pt x="275" y="737"/>
                    <a:pt x="275" y="737"/>
                    <a:pt x="275" y="737"/>
                  </a:cubicBezTo>
                  <a:cubicBezTo>
                    <a:pt x="288" y="747"/>
                    <a:pt x="288" y="747"/>
                    <a:pt x="288" y="747"/>
                  </a:cubicBezTo>
                  <a:cubicBezTo>
                    <a:pt x="288" y="748"/>
                    <a:pt x="288" y="748"/>
                    <a:pt x="288" y="748"/>
                  </a:cubicBezTo>
                  <a:cubicBezTo>
                    <a:pt x="298" y="759"/>
                    <a:pt x="298" y="759"/>
                    <a:pt x="298" y="759"/>
                  </a:cubicBezTo>
                  <a:cubicBezTo>
                    <a:pt x="308" y="763"/>
                    <a:pt x="308" y="763"/>
                    <a:pt x="308" y="763"/>
                  </a:cubicBezTo>
                  <a:cubicBezTo>
                    <a:pt x="325" y="761"/>
                    <a:pt x="325" y="761"/>
                    <a:pt x="325" y="761"/>
                  </a:cubicBezTo>
                  <a:cubicBezTo>
                    <a:pt x="325" y="739"/>
                    <a:pt x="325" y="739"/>
                    <a:pt x="325" y="739"/>
                  </a:cubicBezTo>
                  <a:cubicBezTo>
                    <a:pt x="317" y="724"/>
                    <a:pt x="317" y="724"/>
                    <a:pt x="317" y="724"/>
                  </a:cubicBezTo>
                  <a:cubicBezTo>
                    <a:pt x="316" y="724"/>
                    <a:pt x="316" y="724"/>
                    <a:pt x="316" y="724"/>
                  </a:cubicBezTo>
                  <a:cubicBezTo>
                    <a:pt x="316" y="723"/>
                    <a:pt x="316" y="723"/>
                    <a:pt x="316" y="723"/>
                  </a:cubicBezTo>
                  <a:cubicBezTo>
                    <a:pt x="309" y="696"/>
                    <a:pt x="309" y="696"/>
                    <a:pt x="309" y="696"/>
                  </a:cubicBezTo>
                  <a:cubicBezTo>
                    <a:pt x="324" y="681"/>
                    <a:pt x="324" y="681"/>
                    <a:pt x="324" y="681"/>
                  </a:cubicBezTo>
                  <a:cubicBezTo>
                    <a:pt x="325" y="680"/>
                    <a:pt x="325" y="680"/>
                    <a:pt x="325" y="680"/>
                  </a:cubicBezTo>
                  <a:cubicBezTo>
                    <a:pt x="326" y="680"/>
                    <a:pt x="326" y="680"/>
                    <a:pt x="326" y="680"/>
                  </a:cubicBezTo>
                  <a:cubicBezTo>
                    <a:pt x="339" y="678"/>
                    <a:pt x="339" y="678"/>
                    <a:pt x="339" y="678"/>
                  </a:cubicBezTo>
                  <a:cubicBezTo>
                    <a:pt x="353" y="678"/>
                    <a:pt x="353" y="678"/>
                    <a:pt x="353" y="678"/>
                  </a:cubicBezTo>
                  <a:cubicBezTo>
                    <a:pt x="357" y="672"/>
                    <a:pt x="357" y="672"/>
                    <a:pt x="357" y="672"/>
                  </a:cubicBezTo>
                  <a:cubicBezTo>
                    <a:pt x="348" y="661"/>
                    <a:pt x="348" y="661"/>
                    <a:pt x="348" y="66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0" y="629"/>
                    <a:pt x="310" y="629"/>
                    <a:pt x="310" y="629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8" y="627"/>
                    <a:pt x="308" y="627"/>
                    <a:pt x="308" y="627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18" y="609"/>
                    <a:pt x="318" y="609"/>
                    <a:pt x="318" y="609"/>
                  </a:cubicBezTo>
                  <a:cubicBezTo>
                    <a:pt x="320" y="611"/>
                    <a:pt x="320" y="611"/>
                    <a:pt x="320" y="611"/>
                  </a:cubicBezTo>
                  <a:cubicBezTo>
                    <a:pt x="341" y="617"/>
                    <a:pt x="341" y="617"/>
                    <a:pt x="341" y="617"/>
                  </a:cubicBezTo>
                  <a:cubicBezTo>
                    <a:pt x="397" y="614"/>
                    <a:pt x="397" y="614"/>
                    <a:pt x="397" y="614"/>
                  </a:cubicBezTo>
                  <a:cubicBezTo>
                    <a:pt x="398" y="615"/>
                    <a:pt x="398" y="615"/>
                    <a:pt x="398" y="615"/>
                  </a:cubicBezTo>
                  <a:cubicBezTo>
                    <a:pt x="399" y="615"/>
                    <a:pt x="399" y="615"/>
                    <a:pt x="399" y="615"/>
                  </a:cubicBezTo>
                  <a:cubicBezTo>
                    <a:pt x="415" y="621"/>
                    <a:pt x="415" y="621"/>
                    <a:pt x="415" y="621"/>
                  </a:cubicBezTo>
                  <a:cubicBezTo>
                    <a:pt x="425" y="611"/>
                    <a:pt x="425" y="611"/>
                    <a:pt x="425" y="611"/>
                  </a:cubicBezTo>
                  <a:cubicBezTo>
                    <a:pt x="420" y="579"/>
                    <a:pt x="420" y="579"/>
                    <a:pt x="420" y="579"/>
                  </a:cubicBezTo>
                  <a:cubicBezTo>
                    <a:pt x="400" y="566"/>
                    <a:pt x="400" y="566"/>
                    <a:pt x="400" y="566"/>
                  </a:cubicBezTo>
                  <a:cubicBezTo>
                    <a:pt x="383" y="556"/>
                    <a:pt x="378" y="533"/>
                    <a:pt x="381" y="495"/>
                  </a:cubicBezTo>
                  <a:cubicBezTo>
                    <a:pt x="364" y="487"/>
                    <a:pt x="364" y="487"/>
                    <a:pt x="364" y="487"/>
                  </a:cubicBezTo>
                  <a:cubicBezTo>
                    <a:pt x="362" y="486"/>
                    <a:pt x="362" y="486"/>
                    <a:pt x="362" y="486"/>
                  </a:cubicBezTo>
                  <a:cubicBezTo>
                    <a:pt x="360" y="486"/>
                    <a:pt x="360" y="486"/>
                    <a:pt x="360" y="486"/>
                  </a:cubicBezTo>
                  <a:cubicBezTo>
                    <a:pt x="360" y="484"/>
                    <a:pt x="360" y="484"/>
                    <a:pt x="360" y="484"/>
                  </a:cubicBezTo>
                  <a:cubicBezTo>
                    <a:pt x="360" y="483"/>
                    <a:pt x="360" y="483"/>
                    <a:pt x="360" y="483"/>
                  </a:cubicBezTo>
                  <a:cubicBezTo>
                    <a:pt x="357" y="455"/>
                    <a:pt x="357" y="455"/>
                    <a:pt x="357" y="455"/>
                  </a:cubicBezTo>
                  <a:cubicBezTo>
                    <a:pt x="380" y="347"/>
                    <a:pt x="380" y="347"/>
                    <a:pt x="380" y="347"/>
                  </a:cubicBezTo>
                  <a:cubicBezTo>
                    <a:pt x="371" y="316"/>
                    <a:pt x="365" y="295"/>
                    <a:pt x="365" y="284"/>
                  </a:cubicBezTo>
                  <a:cubicBezTo>
                    <a:pt x="363" y="252"/>
                    <a:pt x="363" y="252"/>
                    <a:pt x="363" y="252"/>
                  </a:cubicBezTo>
                  <a:cubicBezTo>
                    <a:pt x="365" y="218"/>
                    <a:pt x="365" y="218"/>
                    <a:pt x="365" y="218"/>
                  </a:cubicBezTo>
                  <a:cubicBezTo>
                    <a:pt x="365" y="215"/>
                    <a:pt x="365" y="215"/>
                    <a:pt x="365" y="215"/>
                  </a:cubicBezTo>
                  <a:cubicBezTo>
                    <a:pt x="367" y="213"/>
                    <a:pt x="367" y="213"/>
                    <a:pt x="367" y="213"/>
                  </a:cubicBezTo>
                  <a:cubicBezTo>
                    <a:pt x="367" y="213"/>
                    <a:pt x="367" y="213"/>
                    <a:pt x="367" y="213"/>
                  </a:cubicBezTo>
                  <a:cubicBezTo>
                    <a:pt x="389" y="198"/>
                    <a:pt x="389" y="198"/>
                    <a:pt x="389" y="198"/>
                  </a:cubicBezTo>
                  <a:cubicBezTo>
                    <a:pt x="389" y="181"/>
                    <a:pt x="389" y="181"/>
                    <a:pt x="389" y="181"/>
                  </a:cubicBezTo>
                  <a:cubicBezTo>
                    <a:pt x="389" y="176"/>
                    <a:pt x="386" y="170"/>
                    <a:pt x="381" y="162"/>
                  </a:cubicBezTo>
                  <a:cubicBezTo>
                    <a:pt x="367" y="147"/>
                    <a:pt x="367" y="147"/>
                    <a:pt x="367" y="147"/>
                  </a:cubicBezTo>
                  <a:cubicBezTo>
                    <a:pt x="365" y="147"/>
                    <a:pt x="365" y="147"/>
                    <a:pt x="365" y="147"/>
                  </a:cubicBezTo>
                  <a:cubicBezTo>
                    <a:pt x="365" y="144"/>
                    <a:pt x="365" y="144"/>
                    <a:pt x="365" y="144"/>
                  </a:cubicBezTo>
                  <a:cubicBezTo>
                    <a:pt x="363" y="118"/>
                    <a:pt x="363" y="118"/>
                    <a:pt x="363" y="118"/>
                  </a:cubicBezTo>
                  <a:cubicBezTo>
                    <a:pt x="363" y="117"/>
                    <a:pt x="363" y="117"/>
                    <a:pt x="363" y="117"/>
                  </a:cubicBezTo>
                  <a:cubicBezTo>
                    <a:pt x="362" y="116"/>
                    <a:pt x="362" y="116"/>
                    <a:pt x="362" y="116"/>
                  </a:cubicBezTo>
                  <a:cubicBezTo>
                    <a:pt x="364" y="115"/>
                    <a:pt x="364" y="115"/>
                    <a:pt x="364" y="115"/>
                  </a:cubicBezTo>
                  <a:cubicBezTo>
                    <a:pt x="364" y="114"/>
                    <a:pt x="364" y="114"/>
                    <a:pt x="364" y="114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65"/>
                    <a:pt x="392" y="65"/>
                    <a:pt x="392" y="65"/>
                  </a:cubicBezTo>
                  <a:cubicBezTo>
                    <a:pt x="383" y="49"/>
                    <a:pt x="383" y="49"/>
                    <a:pt x="383" y="49"/>
                  </a:cubicBezTo>
                  <a:cubicBezTo>
                    <a:pt x="383" y="48"/>
                    <a:pt x="383" y="48"/>
                    <a:pt x="383" y="48"/>
                  </a:cubicBezTo>
                  <a:cubicBezTo>
                    <a:pt x="382" y="46"/>
                    <a:pt x="382" y="46"/>
                    <a:pt x="382" y="46"/>
                  </a:cubicBezTo>
                  <a:cubicBezTo>
                    <a:pt x="396" y="29"/>
                    <a:pt x="396" y="29"/>
                    <a:pt x="396" y="29"/>
                  </a:cubicBezTo>
                  <a:cubicBezTo>
                    <a:pt x="396" y="28"/>
                    <a:pt x="396" y="28"/>
                    <a:pt x="396" y="28"/>
                  </a:cubicBezTo>
                  <a:cubicBezTo>
                    <a:pt x="397" y="28"/>
                    <a:pt x="397" y="28"/>
                    <a:pt x="397" y="28"/>
                  </a:cubicBezTo>
                  <a:cubicBezTo>
                    <a:pt x="412" y="16"/>
                    <a:pt x="412" y="16"/>
                    <a:pt x="412" y="16"/>
                  </a:cubicBezTo>
                  <a:cubicBezTo>
                    <a:pt x="410" y="2"/>
                    <a:pt x="410" y="2"/>
                    <a:pt x="410" y="2"/>
                  </a:cubicBezTo>
                  <a:cubicBezTo>
                    <a:pt x="402" y="2"/>
                    <a:pt x="402" y="2"/>
                    <a:pt x="402" y="2"/>
                  </a:cubicBezTo>
                  <a:cubicBezTo>
                    <a:pt x="391" y="0"/>
                    <a:pt x="391" y="0"/>
                    <a:pt x="391" y="0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381" y="24"/>
                    <a:pt x="381" y="24"/>
                    <a:pt x="381" y="24"/>
                  </a:cubicBezTo>
                  <a:cubicBezTo>
                    <a:pt x="354" y="14"/>
                    <a:pt x="354" y="14"/>
                    <a:pt x="354" y="14"/>
                  </a:cubicBezTo>
                  <a:cubicBezTo>
                    <a:pt x="337" y="11"/>
                    <a:pt x="337" y="11"/>
                    <a:pt x="337" y="11"/>
                  </a:cubicBezTo>
                  <a:cubicBezTo>
                    <a:pt x="343" y="37"/>
                    <a:pt x="343" y="37"/>
                    <a:pt x="343" y="37"/>
                  </a:cubicBezTo>
                  <a:cubicBezTo>
                    <a:pt x="320" y="45"/>
                    <a:pt x="320" y="45"/>
                    <a:pt x="320" y="45"/>
                  </a:cubicBezTo>
                  <a:cubicBezTo>
                    <a:pt x="286" y="62"/>
                    <a:pt x="286" y="62"/>
                    <a:pt x="286" y="62"/>
                  </a:cubicBezTo>
                  <a:cubicBezTo>
                    <a:pt x="276" y="76"/>
                    <a:pt x="276" y="76"/>
                    <a:pt x="276" y="76"/>
                  </a:cubicBezTo>
                  <a:cubicBezTo>
                    <a:pt x="276" y="76"/>
                    <a:pt x="276" y="76"/>
                    <a:pt x="276" y="76"/>
                  </a:cubicBezTo>
                  <a:cubicBezTo>
                    <a:pt x="276" y="77"/>
                    <a:pt x="276" y="77"/>
                    <a:pt x="276" y="77"/>
                  </a:cubicBezTo>
                  <a:cubicBezTo>
                    <a:pt x="275" y="77"/>
                    <a:pt x="275" y="77"/>
                    <a:pt x="275" y="77"/>
                  </a:cubicBezTo>
                  <a:cubicBezTo>
                    <a:pt x="257" y="93"/>
                    <a:pt x="257" y="93"/>
                    <a:pt x="257" y="93"/>
                  </a:cubicBezTo>
                  <a:cubicBezTo>
                    <a:pt x="253" y="118"/>
                    <a:pt x="253" y="118"/>
                    <a:pt x="253" y="118"/>
                  </a:cubicBezTo>
                  <a:cubicBezTo>
                    <a:pt x="253" y="121"/>
                    <a:pt x="253" y="121"/>
                    <a:pt x="253" y="121"/>
                  </a:cubicBezTo>
                  <a:cubicBezTo>
                    <a:pt x="244" y="156"/>
                    <a:pt x="244" y="156"/>
                    <a:pt x="244" y="156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1" y="173"/>
                    <a:pt x="241" y="173"/>
                    <a:pt x="241" y="173"/>
                  </a:cubicBezTo>
                  <a:cubicBezTo>
                    <a:pt x="241" y="174"/>
                    <a:pt x="241" y="174"/>
                    <a:pt x="241" y="174"/>
                  </a:cubicBezTo>
                  <a:cubicBezTo>
                    <a:pt x="241" y="174"/>
                    <a:pt x="241" y="174"/>
                    <a:pt x="241" y="174"/>
                  </a:cubicBezTo>
                  <a:cubicBezTo>
                    <a:pt x="240" y="175"/>
                    <a:pt x="240" y="175"/>
                    <a:pt x="240" y="175"/>
                  </a:cubicBezTo>
                  <a:cubicBezTo>
                    <a:pt x="228" y="191"/>
                    <a:pt x="228" y="191"/>
                    <a:pt x="228" y="191"/>
                  </a:cubicBezTo>
                  <a:cubicBezTo>
                    <a:pt x="227" y="191"/>
                    <a:pt x="227" y="191"/>
                    <a:pt x="227" y="191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6" y="193"/>
                    <a:pt x="226" y="193"/>
                    <a:pt x="226" y="193"/>
                  </a:cubicBezTo>
                  <a:cubicBezTo>
                    <a:pt x="225" y="193"/>
                    <a:pt x="225" y="193"/>
                    <a:pt x="225" y="193"/>
                  </a:cubicBezTo>
                  <a:cubicBezTo>
                    <a:pt x="200" y="196"/>
                    <a:pt x="200" y="196"/>
                    <a:pt x="200" y="196"/>
                  </a:cubicBezTo>
                  <a:cubicBezTo>
                    <a:pt x="200" y="196"/>
                    <a:pt x="200" y="196"/>
                    <a:pt x="200" y="196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61" y="184"/>
                    <a:pt x="161" y="184"/>
                    <a:pt x="161" y="184"/>
                  </a:cubicBezTo>
                  <a:cubicBezTo>
                    <a:pt x="159" y="183"/>
                    <a:pt x="159" y="183"/>
                    <a:pt x="159" y="183"/>
                  </a:cubicBezTo>
                  <a:lnTo>
                    <a:pt x="142" y="174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24" name="Freeform 17"/>
            <p:cNvSpPr/>
            <p:nvPr/>
          </p:nvSpPr>
          <p:spPr bwMode="auto">
            <a:xfrm>
              <a:off x="4252794" y="3264192"/>
              <a:ext cx="331733" cy="718788"/>
            </a:xfrm>
            <a:custGeom>
              <a:avLst/>
              <a:gdLst>
                <a:gd name="T0" fmla="*/ 2147483646 w 286"/>
                <a:gd name="T1" fmla="*/ 2147483646 h 625"/>
                <a:gd name="T2" fmla="*/ 2147483646 w 286"/>
                <a:gd name="T3" fmla="*/ 2147483646 h 625"/>
                <a:gd name="T4" fmla="*/ 2147483646 w 286"/>
                <a:gd name="T5" fmla="*/ 2147483646 h 625"/>
                <a:gd name="T6" fmla="*/ 2147483646 w 286"/>
                <a:gd name="T7" fmla="*/ 2147483646 h 625"/>
                <a:gd name="T8" fmla="*/ 2147483646 w 286"/>
                <a:gd name="T9" fmla="*/ 2147483646 h 625"/>
                <a:gd name="T10" fmla="*/ 2147483646 w 286"/>
                <a:gd name="T11" fmla="*/ 2147483646 h 625"/>
                <a:gd name="T12" fmla="*/ 2147483646 w 286"/>
                <a:gd name="T13" fmla="*/ 2147483646 h 625"/>
                <a:gd name="T14" fmla="*/ 2147483646 w 286"/>
                <a:gd name="T15" fmla="*/ 2147483646 h 625"/>
                <a:gd name="T16" fmla="*/ 2147483646 w 286"/>
                <a:gd name="T17" fmla="*/ 2147483646 h 625"/>
                <a:gd name="T18" fmla="*/ 2147483646 w 286"/>
                <a:gd name="T19" fmla="*/ 2147483646 h 625"/>
                <a:gd name="T20" fmla="*/ 2147483646 w 286"/>
                <a:gd name="T21" fmla="*/ 2147483646 h 625"/>
                <a:gd name="T22" fmla="*/ 2147483646 w 286"/>
                <a:gd name="T23" fmla="*/ 2147483646 h 625"/>
                <a:gd name="T24" fmla="*/ 2147483646 w 286"/>
                <a:gd name="T25" fmla="*/ 2147483646 h 625"/>
                <a:gd name="T26" fmla="*/ 2147483646 w 286"/>
                <a:gd name="T27" fmla="*/ 2147483646 h 625"/>
                <a:gd name="T28" fmla="*/ 2147483646 w 286"/>
                <a:gd name="T29" fmla="*/ 2147483646 h 625"/>
                <a:gd name="T30" fmla="*/ 2147483646 w 286"/>
                <a:gd name="T31" fmla="*/ 2147483646 h 625"/>
                <a:gd name="T32" fmla="*/ 2147483646 w 286"/>
                <a:gd name="T33" fmla="*/ 2147483646 h 625"/>
                <a:gd name="T34" fmla="*/ 2147483646 w 286"/>
                <a:gd name="T35" fmla="*/ 2147483646 h 625"/>
                <a:gd name="T36" fmla="*/ 2147483646 w 286"/>
                <a:gd name="T37" fmla="*/ 2147483646 h 625"/>
                <a:gd name="T38" fmla="*/ 2147483646 w 286"/>
                <a:gd name="T39" fmla="*/ 2147483646 h 625"/>
                <a:gd name="T40" fmla="*/ 2147483646 w 286"/>
                <a:gd name="T41" fmla="*/ 2147483646 h 625"/>
                <a:gd name="T42" fmla="*/ 2147483646 w 286"/>
                <a:gd name="T43" fmla="*/ 2147483646 h 625"/>
                <a:gd name="T44" fmla="*/ 2147483646 w 286"/>
                <a:gd name="T45" fmla="*/ 2147483646 h 625"/>
                <a:gd name="T46" fmla="*/ 2147483646 w 286"/>
                <a:gd name="T47" fmla="*/ 2147483646 h 625"/>
                <a:gd name="T48" fmla="*/ 2147483646 w 286"/>
                <a:gd name="T49" fmla="*/ 2147483646 h 625"/>
                <a:gd name="T50" fmla="*/ 2147483646 w 286"/>
                <a:gd name="T51" fmla="*/ 2147483646 h 625"/>
                <a:gd name="T52" fmla="*/ 2147483646 w 286"/>
                <a:gd name="T53" fmla="*/ 2147483646 h 625"/>
                <a:gd name="T54" fmla="*/ 2147483646 w 286"/>
                <a:gd name="T55" fmla="*/ 2147483646 h 625"/>
                <a:gd name="T56" fmla="*/ 2147483646 w 286"/>
                <a:gd name="T57" fmla="*/ 2147483646 h 625"/>
                <a:gd name="T58" fmla="*/ 2147483646 w 286"/>
                <a:gd name="T59" fmla="*/ 2147483646 h 625"/>
                <a:gd name="T60" fmla="*/ 2147483646 w 286"/>
                <a:gd name="T61" fmla="*/ 2147483646 h 625"/>
                <a:gd name="T62" fmla="*/ 2147483646 w 286"/>
                <a:gd name="T63" fmla="*/ 2147483646 h 625"/>
                <a:gd name="T64" fmla="*/ 2147483646 w 286"/>
                <a:gd name="T65" fmla="*/ 2147483646 h 625"/>
                <a:gd name="T66" fmla="*/ 2147483646 w 286"/>
                <a:gd name="T67" fmla="*/ 2147483646 h 625"/>
                <a:gd name="T68" fmla="*/ 2147483646 w 286"/>
                <a:gd name="T69" fmla="*/ 2147483646 h 625"/>
                <a:gd name="T70" fmla="*/ 2147483646 w 286"/>
                <a:gd name="T71" fmla="*/ 2147483646 h 625"/>
                <a:gd name="T72" fmla="*/ 2147483646 w 286"/>
                <a:gd name="T73" fmla="*/ 2147483646 h 625"/>
                <a:gd name="T74" fmla="*/ 2147483646 w 286"/>
                <a:gd name="T75" fmla="*/ 2147483646 h 625"/>
                <a:gd name="T76" fmla="*/ 2147483646 w 286"/>
                <a:gd name="T77" fmla="*/ 2147483646 h 625"/>
                <a:gd name="T78" fmla="*/ 2147483646 w 286"/>
                <a:gd name="T79" fmla="*/ 2147483646 h 625"/>
                <a:gd name="T80" fmla="*/ 2147483646 w 286"/>
                <a:gd name="T81" fmla="*/ 2147483646 h 625"/>
                <a:gd name="T82" fmla="*/ 2147483646 w 286"/>
                <a:gd name="T83" fmla="*/ 2147483646 h 62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6"/>
                <a:gd name="T127" fmla="*/ 0 h 625"/>
                <a:gd name="T128" fmla="*/ 286 w 286"/>
                <a:gd name="T129" fmla="*/ 625 h 62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6" h="625">
                  <a:moveTo>
                    <a:pt x="266" y="30"/>
                  </a:moveTo>
                  <a:cubicBezTo>
                    <a:pt x="271" y="25"/>
                    <a:pt x="271" y="25"/>
                    <a:pt x="271" y="25"/>
                  </a:cubicBezTo>
                  <a:cubicBezTo>
                    <a:pt x="263" y="8"/>
                    <a:pt x="263" y="8"/>
                    <a:pt x="263" y="8"/>
                  </a:cubicBezTo>
                  <a:cubicBezTo>
                    <a:pt x="256" y="0"/>
                    <a:pt x="256" y="0"/>
                    <a:pt x="256" y="0"/>
                  </a:cubicBezTo>
                  <a:cubicBezTo>
                    <a:pt x="247" y="14"/>
                    <a:pt x="247" y="14"/>
                    <a:pt x="247" y="14"/>
                  </a:cubicBezTo>
                  <a:cubicBezTo>
                    <a:pt x="247" y="15"/>
                    <a:pt x="247" y="15"/>
                    <a:pt x="247" y="15"/>
                  </a:cubicBezTo>
                  <a:cubicBezTo>
                    <a:pt x="247" y="15"/>
                    <a:pt x="247" y="15"/>
                    <a:pt x="247" y="15"/>
                  </a:cubicBezTo>
                  <a:cubicBezTo>
                    <a:pt x="247" y="15"/>
                    <a:pt x="247" y="15"/>
                    <a:pt x="247" y="15"/>
                  </a:cubicBezTo>
                  <a:cubicBezTo>
                    <a:pt x="234" y="30"/>
                    <a:pt x="234" y="30"/>
                    <a:pt x="234" y="30"/>
                  </a:cubicBezTo>
                  <a:cubicBezTo>
                    <a:pt x="234" y="30"/>
                    <a:pt x="234" y="30"/>
                    <a:pt x="234" y="30"/>
                  </a:cubicBezTo>
                  <a:cubicBezTo>
                    <a:pt x="233" y="31"/>
                    <a:pt x="233" y="31"/>
                    <a:pt x="233" y="31"/>
                  </a:cubicBezTo>
                  <a:cubicBezTo>
                    <a:pt x="231" y="31"/>
                    <a:pt x="231" y="31"/>
                    <a:pt x="231" y="31"/>
                  </a:cubicBezTo>
                  <a:cubicBezTo>
                    <a:pt x="205" y="39"/>
                    <a:pt x="205" y="39"/>
                    <a:pt x="205" y="39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1" y="53"/>
                    <a:pt x="161" y="53"/>
                    <a:pt x="161" y="53"/>
                  </a:cubicBezTo>
                  <a:cubicBezTo>
                    <a:pt x="149" y="60"/>
                    <a:pt x="149" y="60"/>
                    <a:pt x="149" y="60"/>
                  </a:cubicBezTo>
                  <a:cubicBezTo>
                    <a:pt x="147" y="61"/>
                    <a:pt x="147" y="61"/>
                    <a:pt x="147" y="61"/>
                  </a:cubicBezTo>
                  <a:cubicBezTo>
                    <a:pt x="145" y="61"/>
                    <a:pt x="145" y="61"/>
                    <a:pt x="145" y="61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3" y="82"/>
                    <a:pt x="123" y="82"/>
                    <a:pt x="123" y="82"/>
                  </a:cubicBezTo>
                  <a:cubicBezTo>
                    <a:pt x="122" y="83"/>
                    <a:pt x="122" y="83"/>
                    <a:pt x="122" y="83"/>
                  </a:cubicBezTo>
                  <a:cubicBezTo>
                    <a:pt x="110" y="98"/>
                    <a:pt x="110" y="98"/>
                    <a:pt x="110" y="98"/>
                  </a:cubicBezTo>
                  <a:cubicBezTo>
                    <a:pt x="110" y="98"/>
                    <a:pt x="110" y="98"/>
                    <a:pt x="110" y="98"/>
                  </a:cubicBezTo>
                  <a:cubicBezTo>
                    <a:pt x="110" y="99"/>
                    <a:pt x="110" y="99"/>
                    <a:pt x="110" y="99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7" y="120"/>
                    <a:pt x="87" y="120"/>
                    <a:pt x="87" y="120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52" y="139"/>
                    <a:pt x="52" y="139"/>
                    <a:pt x="52" y="139"/>
                  </a:cubicBezTo>
                  <a:cubicBezTo>
                    <a:pt x="55" y="157"/>
                    <a:pt x="55" y="157"/>
                    <a:pt x="55" y="157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2" y="162"/>
                    <a:pt x="52" y="162"/>
                    <a:pt x="52" y="162"/>
                  </a:cubicBezTo>
                  <a:cubicBezTo>
                    <a:pt x="36" y="177"/>
                    <a:pt x="36" y="177"/>
                    <a:pt x="36" y="177"/>
                  </a:cubicBezTo>
                  <a:cubicBezTo>
                    <a:pt x="28" y="188"/>
                    <a:pt x="28" y="188"/>
                    <a:pt x="28" y="188"/>
                  </a:cubicBezTo>
                  <a:cubicBezTo>
                    <a:pt x="34" y="201"/>
                    <a:pt x="34" y="201"/>
                    <a:pt x="34" y="201"/>
                  </a:cubicBezTo>
                  <a:cubicBezTo>
                    <a:pt x="34" y="202"/>
                    <a:pt x="34" y="202"/>
                    <a:pt x="34" y="202"/>
                  </a:cubicBezTo>
                  <a:cubicBezTo>
                    <a:pt x="34" y="204"/>
                    <a:pt x="34" y="204"/>
                    <a:pt x="34" y="204"/>
                  </a:cubicBezTo>
                  <a:cubicBezTo>
                    <a:pt x="34" y="224"/>
                    <a:pt x="34" y="224"/>
                    <a:pt x="34" y="224"/>
                  </a:cubicBezTo>
                  <a:cubicBezTo>
                    <a:pt x="34" y="224"/>
                    <a:pt x="34" y="224"/>
                    <a:pt x="34" y="224"/>
                  </a:cubicBezTo>
                  <a:cubicBezTo>
                    <a:pt x="34" y="225"/>
                    <a:pt x="34" y="225"/>
                    <a:pt x="34" y="225"/>
                  </a:cubicBezTo>
                  <a:cubicBezTo>
                    <a:pt x="23" y="242"/>
                    <a:pt x="23" y="242"/>
                    <a:pt x="23" y="242"/>
                  </a:cubicBezTo>
                  <a:cubicBezTo>
                    <a:pt x="23" y="243"/>
                    <a:pt x="23" y="243"/>
                    <a:pt x="23" y="243"/>
                  </a:cubicBezTo>
                  <a:cubicBezTo>
                    <a:pt x="7" y="261"/>
                    <a:pt x="7" y="261"/>
                    <a:pt x="7" y="261"/>
                  </a:cubicBezTo>
                  <a:cubicBezTo>
                    <a:pt x="9" y="282"/>
                    <a:pt x="9" y="282"/>
                    <a:pt x="9" y="282"/>
                  </a:cubicBezTo>
                  <a:cubicBezTo>
                    <a:pt x="23" y="294"/>
                    <a:pt x="23" y="294"/>
                    <a:pt x="23" y="294"/>
                  </a:cubicBezTo>
                  <a:cubicBezTo>
                    <a:pt x="23" y="295"/>
                    <a:pt x="23" y="295"/>
                    <a:pt x="23" y="295"/>
                  </a:cubicBezTo>
                  <a:cubicBezTo>
                    <a:pt x="23" y="295"/>
                    <a:pt x="23" y="295"/>
                    <a:pt x="23" y="295"/>
                  </a:cubicBezTo>
                  <a:cubicBezTo>
                    <a:pt x="29" y="306"/>
                    <a:pt x="32" y="314"/>
                    <a:pt x="32" y="322"/>
                  </a:cubicBezTo>
                  <a:cubicBezTo>
                    <a:pt x="32" y="345"/>
                    <a:pt x="32" y="345"/>
                    <a:pt x="32" y="345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30" y="346"/>
                    <a:pt x="30" y="346"/>
                    <a:pt x="30" y="346"/>
                  </a:cubicBezTo>
                  <a:cubicBezTo>
                    <a:pt x="9" y="362"/>
                    <a:pt x="9" y="362"/>
                    <a:pt x="9" y="362"/>
                  </a:cubicBezTo>
                  <a:cubicBezTo>
                    <a:pt x="7" y="393"/>
                    <a:pt x="7" y="393"/>
                    <a:pt x="7" y="393"/>
                  </a:cubicBezTo>
                  <a:cubicBezTo>
                    <a:pt x="9" y="425"/>
                    <a:pt x="9" y="425"/>
                    <a:pt x="9" y="425"/>
                  </a:cubicBezTo>
                  <a:cubicBezTo>
                    <a:pt x="9" y="436"/>
                    <a:pt x="13" y="456"/>
                    <a:pt x="24" y="485"/>
                  </a:cubicBezTo>
                  <a:cubicBezTo>
                    <a:pt x="24" y="486"/>
                    <a:pt x="24" y="486"/>
                    <a:pt x="24" y="486"/>
                  </a:cubicBezTo>
                  <a:cubicBezTo>
                    <a:pt x="24" y="488"/>
                    <a:pt x="24" y="488"/>
                    <a:pt x="24" y="488"/>
                  </a:cubicBezTo>
                  <a:cubicBezTo>
                    <a:pt x="0" y="596"/>
                    <a:pt x="0" y="596"/>
                    <a:pt x="0" y="596"/>
                  </a:cubicBezTo>
                  <a:cubicBezTo>
                    <a:pt x="3" y="617"/>
                    <a:pt x="3" y="617"/>
                    <a:pt x="3" y="617"/>
                  </a:cubicBezTo>
                  <a:cubicBezTo>
                    <a:pt x="18" y="625"/>
                    <a:pt x="18" y="625"/>
                    <a:pt x="18" y="625"/>
                  </a:cubicBezTo>
                  <a:cubicBezTo>
                    <a:pt x="44" y="599"/>
                    <a:pt x="44" y="599"/>
                    <a:pt x="44" y="599"/>
                  </a:cubicBezTo>
                  <a:cubicBezTo>
                    <a:pt x="44" y="599"/>
                    <a:pt x="44" y="599"/>
                    <a:pt x="44" y="599"/>
                  </a:cubicBezTo>
                  <a:cubicBezTo>
                    <a:pt x="45" y="599"/>
                    <a:pt x="45" y="599"/>
                    <a:pt x="45" y="599"/>
                  </a:cubicBezTo>
                  <a:cubicBezTo>
                    <a:pt x="126" y="568"/>
                    <a:pt x="126" y="568"/>
                    <a:pt x="126" y="568"/>
                  </a:cubicBezTo>
                  <a:cubicBezTo>
                    <a:pt x="147" y="549"/>
                    <a:pt x="147" y="549"/>
                    <a:pt x="147" y="549"/>
                  </a:cubicBezTo>
                  <a:cubicBezTo>
                    <a:pt x="149" y="547"/>
                    <a:pt x="149" y="547"/>
                    <a:pt x="149" y="547"/>
                  </a:cubicBezTo>
                  <a:cubicBezTo>
                    <a:pt x="150" y="548"/>
                    <a:pt x="150" y="548"/>
                    <a:pt x="150" y="548"/>
                  </a:cubicBezTo>
                  <a:cubicBezTo>
                    <a:pt x="152" y="548"/>
                    <a:pt x="152" y="548"/>
                    <a:pt x="152" y="548"/>
                  </a:cubicBezTo>
                  <a:cubicBezTo>
                    <a:pt x="199" y="552"/>
                    <a:pt x="199" y="552"/>
                    <a:pt x="199" y="552"/>
                  </a:cubicBezTo>
                  <a:cubicBezTo>
                    <a:pt x="205" y="552"/>
                    <a:pt x="219" y="547"/>
                    <a:pt x="239" y="538"/>
                  </a:cubicBezTo>
                  <a:cubicBezTo>
                    <a:pt x="239" y="516"/>
                    <a:pt x="239" y="516"/>
                    <a:pt x="239" y="516"/>
                  </a:cubicBezTo>
                  <a:cubicBezTo>
                    <a:pt x="240" y="515"/>
                    <a:pt x="240" y="515"/>
                    <a:pt x="240" y="515"/>
                  </a:cubicBezTo>
                  <a:cubicBezTo>
                    <a:pt x="241" y="515"/>
                    <a:pt x="241" y="515"/>
                    <a:pt x="241" y="515"/>
                  </a:cubicBezTo>
                  <a:cubicBezTo>
                    <a:pt x="254" y="503"/>
                    <a:pt x="254" y="503"/>
                    <a:pt x="254" y="503"/>
                  </a:cubicBezTo>
                  <a:cubicBezTo>
                    <a:pt x="251" y="490"/>
                    <a:pt x="251" y="490"/>
                    <a:pt x="251" y="490"/>
                  </a:cubicBezTo>
                  <a:cubicBezTo>
                    <a:pt x="251" y="488"/>
                    <a:pt x="251" y="488"/>
                    <a:pt x="251" y="488"/>
                  </a:cubicBezTo>
                  <a:cubicBezTo>
                    <a:pt x="251" y="487"/>
                    <a:pt x="251" y="487"/>
                    <a:pt x="251" y="487"/>
                  </a:cubicBezTo>
                  <a:cubicBezTo>
                    <a:pt x="251" y="485"/>
                    <a:pt x="251" y="485"/>
                    <a:pt x="251" y="485"/>
                  </a:cubicBezTo>
                  <a:cubicBezTo>
                    <a:pt x="252" y="484"/>
                    <a:pt x="252" y="484"/>
                    <a:pt x="252" y="484"/>
                  </a:cubicBezTo>
                  <a:cubicBezTo>
                    <a:pt x="256" y="480"/>
                    <a:pt x="256" y="476"/>
                    <a:pt x="253" y="473"/>
                  </a:cubicBezTo>
                  <a:cubicBezTo>
                    <a:pt x="250" y="466"/>
                    <a:pt x="251" y="458"/>
                    <a:pt x="256" y="448"/>
                  </a:cubicBezTo>
                  <a:cubicBezTo>
                    <a:pt x="261" y="441"/>
                    <a:pt x="261" y="441"/>
                    <a:pt x="261" y="441"/>
                  </a:cubicBezTo>
                  <a:cubicBezTo>
                    <a:pt x="261" y="441"/>
                    <a:pt x="261" y="441"/>
                    <a:pt x="261" y="441"/>
                  </a:cubicBezTo>
                  <a:cubicBezTo>
                    <a:pt x="260" y="426"/>
                    <a:pt x="260" y="426"/>
                    <a:pt x="260" y="426"/>
                  </a:cubicBezTo>
                  <a:cubicBezTo>
                    <a:pt x="244" y="407"/>
                    <a:pt x="244" y="407"/>
                    <a:pt x="244" y="407"/>
                  </a:cubicBezTo>
                  <a:cubicBezTo>
                    <a:pt x="237" y="402"/>
                    <a:pt x="236" y="395"/>
                    <a:pt x="240" y="387"/>
                  </a:cubicBezTo>
                  <a:cubicBezTo>
                    <a:pt x="242" y="381"/>
                    <a:pt x="245" y="374"/>
                    <a:pt x="251" y="369"/>
                  </a:cubicBezTo>
                  <a:cubicBezTo>
                    <a:pt x="255" y="351"/>
                    <a:pt x="255" y="351"/>
                    <a:pt x="255" y="351"/>
                  </a:cubicBezTo>
                  <a:cubicBezTo>
                    <a:pt x="255" y="351"/>
                    <a:pt x="255" y="351"/>
                    <a:pt x="255" y="351"/>
                  </a:cubicBezTo>
                  <a:cubicBezTo>
                    <a:pt x="255" y="351"/>
                    <a:pt x="255" y="351"/>
                    <a:pt x="255" y="351"/>
                  </a:cubicBezTo>
                  <a:cubicBezTo>
                    <a:pt x="266" y="326"/>
                    <a:pt x="266" y="326"/>
                    <a:pt x="266" y="326"/>
                  </a:cubicBezTo>
                  <a:cubicBezTo>
                    <a:pt x="270" y="314"/>
                    <a:pt x="270" y="314"/>
                    <a:pt x="270" y="314"/>
                  </a:cubicBezTo>
                  <a:cubicBezTo>
                    <a:pt x="286" y="283"/>
                    <a:pt x="286" y="283"/>
                    <a:pt x="286" y="283"/>
                  </a:cubicBezTo>
                  <a:cubicBezTo>
                    <a:pt x="275" y="263"/>
                    <a:pt x="275" y="263"/>
                    <a:pt x="275" y="263"/>
                  </a:cubicBezTo>
                  <a:cubicBezTo>
                    <a:pt x="242" y="243"/>
                    <a:pt x="242" y="243"/>
                    <a:pt x="242" y="243"/>
                  </a:cubicBezTo>
                  <a:cubicBezTo>
                    <a:pt x="240" y="243"/>
                    <a:pt x="240" y="243"/>
                    <a:pt x="240" y="243"/>
                  </a:cubicBezTo>
                  <a:cubicBezTo>
                    <a:pt x="240" y="240"/>
                    <a:pt x="240" y="240"/>
                    <a:pt x="240" y="240"/>
                  </a:cubicBezTo>
                  <a:cubicBezTo>
                    <a:pt x="240" y="240"/>
                    <a:pt x="240" y="240"/>
                    <a:pt x="240" y="240"/>
                  </a:cubicBezTo>
                  <a:cubicBezTo>
                    <a:pt x="234" y="224"/>
                    <a:pt x="234" y="224"/>
                    <a:pt x="234" y="224"/>
                  </a:cubicBezTo>
                  <a:cubicBezTo>
                    <a:pt x="234" y="223"/>
                    <a:pt x="234" y="223"/>
                    <a:pt x="234" y="223"/>
                  </a:cubicBezTo>
                  <a:cubicBezTo>
                    <a:pt x="234" y="220"/>
                    <a:pt x="234" y="220"/>
                    <a:pt x="234" y="220"/>
                  </a:cubicBezTo>
                  <a:cubicBezTo>
                    <a:pt x="237" y="192"/>
                    <a:pt x="237" y="192"/>
                    <a:pt x="237" y="192"/>
                  </a:cubicBezTo>
                  <a:cubicBezTo>
                    <a:pt x="237" y="192"/>
                    <a:pt x="237" y="192"/>
                    <a:pt x="237" y="192"/>
                  </a:cubicBezTo>
                  <a:cubicBezTo>
                    <a:pt x="237" y="191"/>
                    <a:pt x="237" y="191"/>
                    <a:pt x="237" y="191"/>
                  </a:cubicBezTo>
                  <a:cubicBezTo>
                    <a:pt x="244" y="170"/>
                    <a:pt x="244" y="170"/>
                    <a:pt x="244" y="170"/>
                  </a:cubicBezTo>
                  <a:cubicBezTo>
                    <a:pt x="243" y="162"/>
                    <a:pt x="244" y="157"/>
                    <a:pt x="247" y="153"/>
                  </a:cubicBezTo>
                  <a:cubicBezTo>
                    <a:pt x="250" y="151"/>
                    <a:pt x="253" y="149"/>
                    <a:pt x="256" y="149"/>
                  </a:cubicBezTo>
                  <a:cubicBezTo>
                    <a:pt x="276" y="145"/>
                    <a:pt x="276" y="145"/>
                    <a:pt x="276" y="145"/>
                  </a:cubicBezTo>
                  <a:cubicBezTo>
                    <a:pt x="281" y="134"/>
                    <a:pt x="281" y="134"/>
                    <a:pt x="281" y="134"/>
                  </a:cubicBezTo>
                  <a:cubicBezTo>
                    <a:pt x="286" y="99"/>
                    <a:pt x="286" y="99"/>
                    <a:pt x="286" y="99"/>
                  </a:cubicBezTo>
                  <a:cubicBezTo>
                    <a:pt x="282" y="86"/>
                    <a:pt x="282" y="86"/>
                    <a:pt x="282" y="86"/>
                  </a:cubicBezTo>
                  <a:cubicBezTo>
                    <a:pt x="264" y="82"/>
                    <a:pt x="264" y="82"/>
                    <a:pt x="264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42" y="72"/>
                    <a:pt x="242" y="72"/>
                    <a:pt x="242" y="72"/>
                  </a:cubicBezTo>
                  <a:cubicBezTo>
                    <a:pt x="241" y="71"/>
                    <a:pt x="241" y="71"/>
                    <a:pt x="241" y="71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39" y="40"/>
                    <a:pt x="239" y="40"/>
                    <a:pt x="239" y="40"/>
                  </a:cubicBezTo>
                  <a:cubicBezTo>
                    <a:pt x="239" y="37"/>
                    <a:pt x="239" y="37"/>
                    <a:pt x="239" y="37"/>
                  </a:cubicBezTo>
                  <a:lnTo>
                    <a:pt x="266" y="30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25" name="Freeform 18"/>
            <p:cNvSpPr/>
            <p:nvPr/>
          </p:nvSpPr>
          <p:spPr bwMode="auto">
            <a:xfrm>
              <a:off x="4168456" y="4488174"/>
              <a:ext cx="528523" cy="609207"/>
            </a:xfrm>
            <a:custGeom>
              <a:avLst/>
              <a:gdLst>
                <a:gd name="T0" fmla="*/ 2147483646 w 457"/>
                <a:gd name="T1" fmla="*/ 2147483646 h 529"/>
                <a:gd name="T2" fmla="*/ 2147483646 w 457"/>
                <a:gd name="T3" fmla="*/ 2147483646 h 529"/>
                <a:gd name="T4" fmla="*/ 2147483646 w 457"/>
                <a:gd name="T5" fmla="*/ 2147483646 h 529"/>
                <a:gd name="T6" fmla="*/ 2147483646 w 457"/>
                <a:gd name="T7" fmla="*/ 2147483646 h 529"/>
                <a:gd name="T8" fmla="*/ 2147483646 w 457"/>
                <a:gd name="T9" fmla="*/ 2147483646 h 529"/>
                <a:gd name="T10" fmla="*/ 2147483646 w 457"/>
                <a:gd name="T11" fmla="*/ 2147483646 h 529"/>
                <a:gd name="T12" fmla="*/ 2147483646 w 457"/>
                <a:gd name="T13" fmla="*/ 2147483646 h 529"/>
                <a:gd name="T14" fmla="*/ 2147483646 w 457"/>
                <a:gd name="T15" fmla="*/ 2147483646 h 529"/>
                <a:gd name="T16" fmla="*/ 2147483646 w 457"/>
                <a:gd name="T17" fmla="*/ 2147483646 h 529"/>
                <a:gd name="T18" fmla="*/ 2147483646 w 457"/>
                <a:gd name="T19" fmla="*/ 2147483646 h 529"/>
                <a:gd name="T20" fmla="*/ 2147483646 w 457"/>
                <a:gd name="T21" fmla="*/ 2147483646 h 529"/>
                <a:gd name="T22" fmla="*/ 2147483646 w 457"/>
                <a:gd name="T23" fmla="*/ 2147483646 h 529"/>
                <a:gd name="T24" fmla="*/ 2147483646 w 457"/>
                <a:gd name="T25" fmla="*/ 2147483646 h 529"/>
                <a:gd name="T26" fmla="*/ 2147483646 w 457"/>
                <a:gd name="T27" fmla="*/ 895910898 h 529"/>
                <a:gd name="T28" fmla="*/ 2147483646 w 457"/>
                <a:gd name="T29" fmla="*/ 2147483646 h 529"/>
                <a:gd name="T30" fmla="*/ 2147483646 w 457"/>
                <a:gd name="T31" fmla="*/ 2147483646 h 529"/>
                <a:gd name="T32" fmla="*/ 2147483646 w 457"/>
                <a:gd name="T33" fmla="*/ 2147483646 h 529"/>
                <a:gd name="T34" fmla="*/ 2147483646 w 457"/>
                <a:gd name="T35" fmla="*/ 2147483646 h 529"/>
                <a:gd name="T36" fmla="*/ 2147483646 w 457"/>
                <a:gd name="T37" fmla="*/ 2147483646 h 529"/>
                <a:gd name="T38" fmla="*/ 1814727673 w 457"/>
                <a:gd name="T39" fmla="*/ 2147483646 h 529"/>
                <a:gd name="T40" fmla="*/ 2147483646 w 457"/>
                <a:gd name="T41" fmla="*/ 2147483646 h 529"/>
                <a:gd name="T42" fmla="*/ 2147483646 w 457"/>
                <a:gd name="T43" fmla="*/ 2147483646 h 529"/>
                <a:gd name="T44" fmla="*/ 2147483646 w 457"/>
                <a:gd name="T45" fmla="*/ 2147483646 h 529"/>
                <a:gd name="T46" fmla="*/ 2147483646 w 457"/>
                <a:gd name="T47" fmla="*/ 2147483646 h 529"/>
                <a:gd name="T48" fmla="*/ 2147483646 w 457"/>
                <a:gd name="T49" fmla="*/ 2147483646 h 529"/>
                <a:gd name="T50" fmla="*/ 2147483646 w 457"/>
                <a:gd name="T51" fmla="*/ 2147483646 h 529"/>
                <a:gd name="T52" fmla="*/ 2147483646 w 457"/>
                <a:gd name="T53" fmla="*/ 2147483646 h 529"/>
                <a:gd name="T54" fmla="*/ 2147483646 w 457"/>
                <a:gd name="T55" fmla="*/ 2147483646 h 529"/>
                <a:gd name="T56" fmla="*/ 2147483646 w 457"/>
                <a:gd name="T57" fmla="*/ 2147483646 h 529"/>
                <a:gd name="T58" fmla="*/ 2147483646 w 457"/>
                <a:gd name="T59" fmla="*/ 2147483646 h 529"/>
                <a:gd name="T60" fmla="*/ 2147483646 w 457"/>
                <a:gd name="T61" fmla="*/ 2147483646 h 529"/>
                <a:gd name="T62" fmla="*/ 2147483646 w 457"/>
                <a:gd name="T63" fmla="*/ 2147483646 h 529"/>
                <a:gd name="T64" fmla="*/ 2147483646 w 457"/>
                <a:gd name="T65" fmla="*/ 2147483646 h 529"/>
                <a:gd name="T66" fmla="*/ 2147483646 w 457"/>
                <a:gd name="T67" fmla="*/ 2147483646 h 529"/>
                <a:gd name="T68" fmla="*/ 2147483646 w 457"/>
                <a:gd name="T69" fmla="*/ 2147483646 h 529"/>
                <a:gd name="T70" fmla="*/ 2147483646 w 457"/>
                <a:gd name="T71" fmla="*/ 2147483646 h 529"/>
                <a:gd name="T72" fmla="*/ 2147483646 w 457"/>
                <a:gd name="T73" fmla="*/ 2147483646 h 529"/>
                <a:gd name="T74" fmla="*/ 2147483646 w 457"/>
                <a:gd name="T75" fmla="*/ 2147483646 h 529"/>
                <a:gd name="T76" fmla="*/ 2147483646 w 457"/>
                <a:gd name="T77" fmla="*/ 2147483646 h 529"/>
                <a:gd name="T78" fmla="*/ 2147483646 w 457"/>
                <a:gd name="T79" fmla="*/ 2147483646 h 529"/>
                <a:gd name="T80" fmla="*/ 2147483646 w 457"/>
                <a:gd name="T81" fmla="*/ 2147483646 h 529"/>
                <a:gd name="T82" fmla="*/ 2147483646 w 457"/>
                <a:gd name="T83" fmla="*/ 2147483646 h 529"/>
                <a:gd name="T84" fmla="*/ 2147483646 w 457"/>
                <a:gd name="T85" fmla="*/ 2147483646 h 529"/>
                <a:gd name="T86" fmla="*/ 2147483646 w 457"/>
                <a:gd name="T87" fmla="*/ 2147483646 h 529"/>
                <a:gd name="T88" fmla="*/ 2147483646 w 457"/>
                <a:gd name="T89" fmla="*/ 2147483646 h 529"/>
                <a:gd name="T90" fmla="*/ 2147483646 w 457"/>
                <a:gd name="T91" fmla="*/ 2147483646 h 529"/>
                <a:gd name="T92" fmla="*/ 2147483646 w 457"/>
                <a:gd name="T93" fmla="*/ 2147483646 h 529"/>
                <a:gd name="T94" fmla="*/ 2147483646 w 457"/>
                <a:gd name="T95" fmla="*/ 2147483646 h 529"/>
                <a:gd name="T96" fmla="*/ 2147483646 w 457"/>
                <a:gd name="T97" fmla="*/ 2147483646 h 52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7"/>
                <a:gd name="T148" fmla="*/ 0 h 529"/>
                <a:gd name="T149" fmla="*/ 457 w 457"/>
                <a:gd name="T150" fmla="*/ 529 h 52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7" h="529">
                  <a:moveTo>
                    <a:pt x="395" y="90"/>
                  </a:moveTo>
                  <a:cubicBezTo>
                    <a:pt x="396" y="89"/>
                    <a:pt x="396" y="89"/>
                    <a:pt x="396" y="89"/>
                  </a:cubicBezTo>
                  <a:cubicBezTo>
                    <a:pt x="394" y="89"/>
                    <a:pt x="394" y="89"/>
                    <a:pt x="394" y="89"/>
                  </a:cubicBezTo>
                  <a:cubicBezTo>
                    <a:pt x="394" y="87"/>
                    <a:pt x="394" y="87"/>
                    <a:pt x="394" y="87"/>
                  </a:cubicBezTo>
                  <a:cubicBezTo>
                    <a:pt x="386" y="71"/>
                    <a:pt x="386" y="71"/>
                    <a:pt x="386" y="71"/>
                  </a:cubicBezTo>
                  <a:cubicBezTo>
                    <a:pt x="385" y="70"/>
                    <a:pt x="385" y="70"/>
                    <a:pt x="385" y="70"/>
                  </a:cubicBezTo>
                  <a:cubicBezTo>
                    <a:pt x="385" y="68"/>
                    <a:pt x="385" y="68"/>
                    <a:pt x="385" y="68"/>
                  </a:cubicBezTo>
                  <a:cubicBezTo>
                    <a:pt x="387" y="43"/>
                    <a:pt x="387" y="43"/>
                    <a:pt x="387" y="43"/>
                  </a:cubicBezTo>
                  <a:cubicBezTo>
                    <a:pt x="387" y="40"/>
                    <a:pt x="384" y="37"/>
                    <a:pt x="377" y="32"/>
                  </a:cubicBezTo>
                  <a:cubicBezTo>
                    <a:pt x="371" y="32"/>
                    <a:pt x="371" y="32"/>
                    <a:pt x="371" y="32"/>
                  </a:cubicBezTo>
                  <a:cubicBezTo>
                    <a:pt x="361" y="45"/>
                    <a:pt x="361" y="45"/>
                    <a:pt x="361" y="45"/>
                  </a:cubicBezTo>
                  <a:cubicBezTo>
                    <a:pt x="359" y="45"/>
                    <a:pt x="359" y="45"/>
                    <a:pt x="359" y="45"/>
                  </a:cubicBezTo>
                  <a:cubicBezTo>
                    <a:pt x="359" y="45"/>
                    <a:pt x="359" y="45"/>
                    <a:pt x="359" y="45"/>
                  </a:cubicBezTo>
                  <a:cubicBezTo>
                    <a:pt x="333" y="58"/>
                    <a:pt x="333" y="58"/>
                    <a:pt x="333" y="58"/>
                  </a:cubicBezTo>
                  <a:cubicBezTo>
                    <a:pt x="329" y="40"/>
                    <a:pt x="329" y="40"/>
                    <a:pt x="329" y="40"/>
                  </a:cubicBezTo>
                  <a:cubicBezTo>
                    <a:pt x="329" y="38"/>
                    <a:pt x="329" y="38"/>
                    <a:pt x="329" y="38"/>
                  </a:cubicBezTo>
                  <a:cubicBezTo>
                    <a:pt x="331" y="29"/>
                    <a:pt x="331" y="29"/>
                    <a:pt x="331" y="29"/>
                  </a:cubicBezTo>
                  <a:cubicBezTo>
                    <a:pt x="329" y="19"/>
                    <a:pt x="329" y="19"/>
                    <a:pt x="329" y="19"/>
                  </a:cubicBezTo>
                  <a:cubicBezTo>
                    <a:pt x="326" y="18"/>
                    <a:pt x="326" y="18"/>
                    <a:pt x="326" y="18"/>
                  </a:cubicBezTo>
                  <a:cubicBezTo>
                    <a:pt x="321" y="26"/>
                    <a:pt x="321" y="26"/>
                    <a:pt x="321" y="26"/>
                  </a:cubicBezTo>
                  <a:cubicBezTo>
                    <a:pt x="320" y="26"/>
                    <a:pt x="320" y="26"/>
                    <a:pt x="320" y="26"/>
                  </a:cubicBezTo>
                  <a:cubicBezTo>
                    <a:pt x="320" y="27"/>
                    <a:pt x="320" y="27"/>
                    <a:pt x="320" y="27"/>
                  </a:cubicBezTo>
                  <a:cubicBezTo>
                    <a:pt x="288" y="56"/>
                    <a:pt x="288" y="56"/>
                    <a:pt x="288" y="56"/>
                  </a:cubicBezTo>
                  <a:cubicBezTo>
                    <a:pt x="287" y="58"/>
                    <a:pt x="287" y="58"/>
                    <a:pt x="287" y="58"/>
                  </a:cubicBezTo>
                  <a:cubicBezTo>
                    <a:pt x="286" y="58"/>
                    <a:pt x="286" y="58"/>
                    <a:pt x="286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1" y="58"/>
                    <a:pt x="281" y="58"/>
                    <a:pt x="281" y="58"/>
                  </a:cubicBezTo>
                  <a:cubicBezTo>
                    <a:pt x="272" y="53"/>
                    <a:pt x="272" y="53"/>
                    <a:pt x="272" y="53"/>
                  </a:cubicBezTo>
                  <a:cubicBezTo>
                    <a:pt x="271" y="52"/>
                    <a:pt x="271" y="52"/>
                    <a:pt x="271" y="52"/>
                  </a:cubicBezTo>
                  <a:cubicBezTo>
                    <a:pt x="260" y="43"/>
                    <a:pt x="260" y="43"/>
                    <a:pt x="260" y="43"/>
                  </a:cubicBezTo>
                  <a:cubicBezTo>
                    <a:pt x="243" y="37"/>
                    <a:pt x="243" y="37"/>
                    <a:pt x="243" y="37"/>
                  </a:cubicBezTo>
                  <a:cubicBezTo>
                    <a:pt x="243" y="37"/>
                    <a:pt x="243" y="37"/>
                    <a:pt x="243" y="37"/>
                  </a:cubicBezTo>
                  <a:cubicBezTo>
                    <a:pt x="242" y="36"/>
                    <a:pt x="242" y="36"/>
                    <a:pt x="242" y="36"/>
                  </a:cubicBezTo>
                  <a:cubicBezTo>
                    <a:pt x="232" y="28"/>
                    <a:pt x="232" y="28"/>
                    <a:pt x="232" y="28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6" y="21"/>
                    <a:pt x="196" y="21"/>
                    <a:pt x="196" y="21"/>
                  </a:cubicBezTo>
                  <a:cubicBezTo>
                    <a:pt x="173" y="9"/>
                    <a:pt x="173" y="9"/>
                    <a:pt x="173" y="9"/>
                  </a:cubicBezTo>
                  <a:cubicBezTo>
                    <a:pt x="173" y="10"/>
                    <a:pt x="173" y="10"/>
                    <a:pt x="173" y="10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27" y="40"/>
                    <a:pt x="127" y="40"/>
                    <a:pt x="127" y="40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91" y="42"/>
                    <a:pt x="91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6" y="163"/>
                    <a:pt x="26" y="163"/>
                    <a:pt x="26" y="163"/>
                  </a:cubicBezTo>
                  <a:cubicBezTo>
                    <a:pt x="33" y="192"/>
                    <a:pt x="33" y="192"/>
                    <a:pt x="33" y="192"/>
                  </a:cubicBezTo>
                  <a:cubicBezTo>
                    <a:pt x="34" y="195"/>
                    <a:pt x="34" y="196"/>
                    <a:pt x="33" y="197"/>
                  </a:cubicBezTo>
                  <a:cubicBezTo>
                    <a:pt x="30" y="198"/>
                    <a:pt x="30" y="198"/>
                    <a:pt x="30" y="198"/>
                  </a:cubicBezTo>
                  <a:cubicBezTo>
                    <a:pt x="25" y="201"/>
                    <a:pt x="23" y="209"/>
                    <a:pt x="24" y="219"/>
                  </a:cubicBezTo>
                  <a:cubicBezTo>
                    <a:pt x="34" y="262"/>
                    <a:pt x="34" y="262"/>
                    <a:pt x="34" y="262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12" y="275"/>
                    <a:pt x="3" y="284"/>
                    <a:pt x="2" y="288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18" y="295"/>
                    <a:pt x="18" y="295"/>
                    <a:pt x="18" y="295"/>
                  </a:cubicBezTo>
                  <a:cubicBezTo>
                    <a:pt x="19" y="294"/>
                    <a:pt x="19" y="294"/>
                    <a:pt x="19" y="294"/>
                  </a:cubicBezTo>
                  <a:cubicBezTo>
                    <a:pt x="20" y="294"/>
                    <a:pt x="20" y="294"/>
                    <a:pt x="20" y="294"/>
                  </a:cubicBezTo>
                  <a:cubicBezTo>
                    <a:pt x="32" y="294"/>
                    <a:pt x="40" y="298"/>
                    <a:pt x="41" y="309"/>
                  </a:cubicBezTo>
                  <a:cubicBezTo>
                    <a:pt x="44" y="332"/>
                    <a:pt x="44" y="332"/>
                    <a:pt x="44" y="332"/>
                  </a:cubicBezTo>
                  <a:cubicBezTo>
                    <a:pt x="43" y="335"/>
                    <a:pt x="43" y="335"/>
                    <a:pt x="43" y="335"/>
                  </a:cubicBezTo>
                  <a:cubicBezTo>
                    <a:pt x="41" y="337"/>
                    <a:pt x="41" y="337"/>
                    <a:pt x="41" y="337"/>
                  </a:cubicBezTo>
                  <a:cubicBezTo>
                    <a:pt x="38" y="341"/>
                    <a:pt x="35" y="344"/>
                    <a:pt x="35" y="348"/>
                  </a:cubicBezTo>
                  <a:cubicBezTo>
                    <a:pt x="32" y="372"/>
                    <a:pt x="32" y="372"/>
                    <a:pt x="32" y="372"/>
                  </a:cubicBezTo>
                  <a:cubicBezTo>
                    <a:pt x="33" y="381"/>
                    <a:pt x="37" y="387"/>
                    <a:pt x="41" y="390"/>
                  </a:cubicBezTo>
                  <a:cubicBezTo>
                    <a:pt x="63" y="417"/>
                    <a:pt x="63" y="417"/>
                    <a:pt x="63" y="417"/>
                  </a:cubicBezTo>
                  <a:cubicBezTo>
                    <a:pt x="83" y="401"/>
                    <a:pt x="83" y="401"/>
                    <a:pt x="83" y="401"/>
                  </a:cubicBezTo>
                  <a:cubicBezTo>
                    <a:pt x="99" y="399"/>
                    <a:pt x="99" y="399"/>
                    <a:pt x="99" y="399"/>
                  </a:cubicBezTo>
                  <a:cubicBezTo>
                    <a:pt x="100" y="399"/>
                    <a:pt x="100" y="399"/>
                    <a:pt x="100" y="399"/>
                  </a:cubicBezTo>
                  <a:cubicBezTo>
                    <a:pt x="101" y="401"/>
                    <a:pt x="101" y="401"/>
                    <a:pt x="101" y="401"/>
                  </a:cubicBezTo>
                  <a:cubicBezTo>
                    <a:pt x="111" y="404"/>
                    <a:pt x="111" y="404"/>
                    <a:pt x="111" y="404"/>
                  </a:cubicBezTo>
                  <a:cubicBezTo>
                    <a:pt x="115" y="404"/>
                    <a:pt x="118" y="403"/>
                    <a:pt x="121" y="400"/>
                  </a:cubicBezTo>
                  <a:cubicBezTo>
                    <a:pt x="130" y="386"/>
                    <a:pt x="130" y="386"/>
                    <a:pt x="130" y="386"/>
                  </a:cubicBezTo>
                  <a:cubicBezTo>
                    <a:pt x="128" y="378"/>
                    <a:pt x="128" y="378"/>
                    <a:pt x="128" y="378"/>
                  </a:cubicBezTo>
                  <a:cubicBezTo>
                    <a:pt x="130" y="374"/>
                    <a:pt x="134" y="372"/>
                    <a:pt x="138" y="370"/>
                  </a:cubicBezTo>
                  <a:cubicBezTo>
                    <a:pt x="163" y="370"/>
                    <a:pt x="163" y="370"/>
                    <a:pt x="163" y="370"/>
                  </a:cubicBezTo>
                  <a:cubicBezTo>
                    <a:pt x="167" y="372"/>
                    <a:pt x="171" y="371"/>
                    <a:pt x="171" y="369"/>
                  </a:cubicBezTo>
                  <a:cubicBezTo>
                    <a:pt x="174" y="362"/>
                    <a:pt x="177" y="359"/>
                    <a:pt x="180" y="356"/>
                  </a:cubicBezTo>
                  <a:cubicBezTo>
                    <a:pt x="183" y="356"/>
                    <a:pt x="188" y="357"/>
                    <a:pt x="192" y="361"/>
                  </a:cubicBezTo>
                  <a:cubicBezTo>
                    <a:pt x="199" y="367"/>
                    <a:pt x="204" y="372"/>
                    <a:pt x="204" y="380"/>
                  </a:cubicBezTo>
                  <a:cubicBezTo>
                    <a:pt x="202" y="399"/>
                    <a:pt x="202" y="399"/>
                    <a:pt x="202" y="399"/>
                  </a:cubicBezTo>
                  <a:cubicBezTo>
                    <a:pt x="206" y="402"/>
                    <a:pt x="206" y="402"/>
                    <a:pt x="206" y="402"/>
                  </a:cubicBezTo>
                  <a:cubicBezTo>
                    <a:pt x="213" y="407"/>
                    <a:pt x="217" y="412"/>
                    <a:pt x="217" y="417"/>
                  </a:cubicBezTo>
                  <a:cubicBezTo>
                    <a:pt x="213" y="436"/>
                    <a:pt x="213" y="436"/>
                    <a:pt x="213" y="436"/>
                  </a:cubicBezTo>
                  <a:cubicBezTo>
                    <a:pt x="210" y="446"/>
                    <a:pt x="206" y="453"/>
                    <a:pt x="202" y="456"/>
                  </a:cubicBezTo>
                  <a:cubicBezTo>
                    <a:pt x="202" y="455"/>
                    <a:pt x="202" y="455"/>
                    <a:pt x="202" y="455"/>
                  </a:cubicBezTo>
                  <a:cubicBezTo>
                    <a:pt x="186" y="488"/>
                    <a:pt x="186" y="488"/>
                    <a:pt x="186" y="488"/>
                  </a:cubicBezTo>
                  <a:cubicBezTo>
                    <a:pt x="192" y="490"/>
                    <a:pt x="192" y="490"/>
                    <a:pt x="192" y="490"/>
                  </a:cubicBezTo>
                  <a:cubicBezTo>
                    <a:pt x="217" y="491"/>
                    <a:pt x="217" y="491"/>
                    <a:pt x="217" y="491"/>
                  </a:cubicBezTo>
                  <a:cubicBezTo>
                    <a:pt x="222" y="494"/>
                    <a:pt x="222" y="494"/>
                    <a:pt x="222" y="494"/>
                  </a:cubicBezTo>
                  <a:cubicBezTo>
                    <a:pt x="220" y="498"/>
                    <a:pt x="220" y="498"/>
                    <a:pt x="220" y="498"/>
                  </a:cubicBezTo>
                  <a:cubicBezTo>
                    <a:pt x="217" y="508"/>
                    <a:pt x="216" y="516"/>
                    <a:pt x="217" y="521"/>
                  </a:cubicBezTo>
                  <a:cubicBezTo>
                    <a:pt x="225" y="526"/>
                    <a:pt x="231" y="529"/>
                    <a:pt x="234" y="526"/>
                  </a:cubicBezTo>
                  <a:cubicBezTo>
                    <a:pt x="249" y="520"/>
                    <a:pt x="249" y="520"/>
                    <a:pt x="249" y="520"/>
                  </a:cubicBezTo>
                  <a:cubicBezTo>
                    <a:pt x="256" y="517"/>
                    <a:pt x="256" y="517"/>
                    <a:pt x="256" y="517"/>
                  </a:cubicBezTo>
                  <a:cubicBezTo>
                    <a:pt x="270" y="517"/>
                    <a:pt x="270" y="517"/>
                    <a:pt x="270" y="517"/>
                  </a:cubicBezTo>
                  <a:cubicBezTo>
                    <a:pt x="283" y="502"/>
                    <a:pt x="283" y="502"/>
                    <a:pt x="283" y="502"/>
                  </a:cubicBezTo>
                  <a:cubicBezTo>
                    <a:pt x="283" y="484"/>
                    <a:pt x="283" y="484"/>
                    <a:pt x="283" y="484"/>
                  </a:cubicBezTo>
                  <a:cubicBezTo>
                    <a:pt x="282" y="478"/>
                    <a:pt x="283" y="474"/>
                    <a:pt x="286" y="470"/>
                  </a:cubicBezTo>
                  <a:cubicBezTo>
                    <a:pt x="290" y="467"/>
                    <a:pt x="298" y="467"/>
                    <a:pt x="311" y="475"/>
                  </a:cubicBezTo>
                  <a:cubicBezTo>
                    <a:pt x="336" y="490"/>
                    <a:pt x="336" y="490"/>
                    <a:pt x="336" y="490"/>
                  </a:cubicBezTo>
                  <a:cubicBezTo>
                    <a:pt x="345" y="497"/>
                    <a:pt x="351" y="499"/>
                    <a:pt x="355" y="499"/>
                  </a:cubicBezTo>
                  <a:cubicBezTo>
                    <a:pt x="355" y="498"/>
                    <a:pt x="355" y="498"/>
                    <a:pt x="355" y="498"/>
                  </a:cubicBezTo>
                  <a:cubicBezTo>
                    <a:pt x="357" y="494"/>
                    <a:pt x="355" y="485"/>
                    <a:pt x="350" y="475"/>
                  </a:cubicBezTo>
                  <a:cubicBezTo>
                    <a:pt x="336" y="453"/>
                    <a:pt x="336" y="453"/>
                    <a:pt x="336" y="453"/>
                  </a:cubicBezTo>
                  <a:cubicBezTo>
                    <a:pt x="336" y="451"/>
                    <a:pt x="336" y="451"/>
                    <a:pt x="336" y="451"/>
                  </a:cubicBezTo>
                  <a:cubicBezTo>
                    <a:pt x="337" y="451"/>
                    <a:pt x="337" y="451"/>
                    <a:pt x="337" y="451"/>
                  </a:cubicBezTo>
                  <a:cubicBezTo>
                    <a:pt x="338" y="449"/>
                    <a:pt x="338" y="449"/>
                    <a:pt x="338" y="449"/>
                  </a:cubicBezTo>
                  <a:cubicBezTo>
                    <a:pt x="352" y="430"/>
                    <a:pt x="367" y="424"/>
                    <a:pt x="384" y="430"/>
                  </a:cubicBezTo>
                  <a:cubicBezTo>
                    <a:pt x="423" y="448"/>
                    <a:pt x="423" y="448"/>
                    <a:pt x="423" y="448"/>
                  </a:cubicBezTo>
                  <a:cubicBezTo>
                    <a:pt x="439" y="438"/>
                    <a:pt x="439" y="438"/>
                    <a:pt x="439" y="438"/>
                  </a:cubicBezTo>
                  <a:cubicBezTo>
                    <a:pt x="440" y="438"/>
                    <a:pt x="440" y="438"/>
                    <a:pt x="440" y="438"/>
                  </a:cubicBezTo>
                  <a:cubicBezTo>
                    <a:pt x="440" y="437"/>
                    <a:pt x="440" y="437"/>
                    <a:pt x="440" y="437"/>
                  </a:cubicBezTo>
                  <a:cubicBezTo>
                    <a:pt x="440" y="436"/>
                    <a:pt x="440" y="436"/>
                    <a:pt x="440" y="436"/>
                  </a:cubicBezTo>
                  <a:cubicBezTo>
                    <a:pt x="438" y="433"/>
                    <a:pt x="438" y="433"/>
                    <a:pt x="438" y="433"/>
                  </a:cubicBezTo>
                  <a:cubicBezTo>
                    <a:pt x="439" y="432"/>
                    <a:pt x="439" y="432"/>
                    <a:pt x="439" y="432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52" y="409"/>
                    <a:pt x="457" y="393"/>
                    <a:pt x="452" y="385"/>
                  </a:cubicBezTo>
                  <a:cubicBezTo>
                    <a:pt x="449" y="378"/>
                    <a:pt x="444" y="374"/>
                    <a:pt x="440" y="374"/>
                  </a:cubicBezTo>
                  <a:cubicBezTo>
                    <a:pt x="437" y="374"/>
                    <a:pt x="437" y="374"/>
                    <a:pt x="437" y="374"/>
                  </a:cubicBezTo>
                  <a:cubicBezTo>
                    <a:pt x="434" y="364"/>
                    <a:pt x="434" y="364"/>
                    <a:pt x="434" y="364"/>
                  </a:cubicBezTo>
                  <a:cubicBezTo>
                    <a:pt x="437" y="364"/>
                    <a:pt x="437" y="364"/>
                    <a:pt x="437" y="364"/>
                  </a:cubicBezTo>
                  <a:cubicBezTo>
                    <a:pt x="444" y="361"/>
                    <a:pt x="448" y="357"/>
                    <a:pt x="449" y="353"/>
                  </a:cubicBezTo>
                  <a:cubicBezTo>
                    <a:pt x="446" y="348"/>
                    <a:pt x="446" y="348"/>
                    <a:pt x="446" y="348"/>
                  </a:cubicBezTo>
                  <a:cubicBezTo>
                    <a:pt x="429" y="332"/>
                    <a:pt x="429" y="332"/>
                    <a:pt x="429" y="332"/>
                  </a:cubicBezTo>
                  <a:cubicBezTo>
                    <a:pt x="429" y="332"/>
                    <a:pt x="429" y="332"/>
                    <a:pt x="429" y="332"/>
                  </a:cubicBezTo>
                  <a:cubicBezTo>
                    <a:pt x="429" y="331"/>
                    <a:pt x="429" y="331"/>
                    <a:pt x="429" y="331"/>
                  </a:cubicBezTo>
                  <a:cubicBezTo>
                    <a:pt x="421" y="308"/>
                    <a:pt x="421" y="308"/>
                    <a:pt x="421" y="308"/>
                  </a:cubicBezTo>
                  <a:cubicBezTo>
                    <a:pt x="418" y="290"/>
                    <a:pt x="415" y="274"/>
                    <a:pt x="418" y="259"/>
                  </a:cubicBezTo>
                  <a:cubicBezTo>
                    <a:pt x="418" y="249"/>
                    <a:pt x="418" y="249"/>
                    <a:pt x="418" y="249"/>
                  </a:cubicBezTo>
                  <a:cubicBezTo>
                    <a:pt x="407" y="258"/>
                    <a:pt x="407" y="258"/>
                    <a:pt x="407" y="258"/>
                  </a:cubicBezTo>
                  <a:cubicBezTo>
                    <a:pt x="397" y="269"/>
                    <a:pt x="397" y="269"/>
                    <a:pt x="397" y="269"/>
                  </a:cubicBezTo>
                  <a:cubicBezTo>
                    <a:pt x="394" y="224"/>
                    <a:pt x="394" y="224"/>
                    <a:pt x="394" y="224"/>
                  </a:cubicBezTo>
                  <a:cubicBezTo>
                    <a:pt x="394" y="224"/>
                    <a:pt x="394" y="224"/>
                    <a:pt x="394" y="224"/>
                  </a:cubicBezTo>
                  <a:cubicBezTo>
                    <a:pt x="394" y="222"/>
                    <a:pt x="394" y="222"/>
                    <a:pt x="394" y="222"/>
                  </a:cubicBezTo>
                  <a:cubicBezTo>
                    <a:pt x="395" y="222"/>
                    <a:pt x="395" y="222"/>
                    <a:pt x="395" y="222"/>
                  </a:cubicBezTo>
                  <a:cubicBezTo>
                    <a:pt x="419" y="189"/>
                    <a:pt x="434" y="169"/>
                    <a:pt x="440" y="163"/>
                  </a:cubicBezTo>
                  <a:cubicBezTo>
                    <a:pt x="429" y="132"/>
                    <a:pt x="429" y="132"/>
                    <a:pt x="429" y="132"/>
                  </a:cubicBezTo>
                  <a:cubicBezTo>
                    <a:pt x="426" y="116"/>
                    <a:pt x="424" y="106"/>
                    <a:pt x="424" y="102"/>
                  </a:cubicBezTo>
                  <a:cubicBezTo>
                    <a:pt x="405" y="94"/>
                    <a:pt x="405" y="94"/>
                    <a:pt x="405" y="94"/>
                  </a:cubicBezTo>
                  <a:lnTo>
                    <a:pt x="395" y="90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26" name="Freeform 19"/>
            <p:cNvSpPr/>
            <p:nvPr/>
          </p:nvSpPr>
          <p:spPr bwMode="auto">
            <a:xfrm>
              <a:off x="4106607" y="4140852"/>
              <a:ext cx="745929" cy="462477"/>
            </a:xfrm>
            <a:custGeom>
              <a:avLst/>
              <a:gdLst>
                <a:gd name="T0" fmla="*/ 2147483646 w 645"/>
                <a:gd name="T1" fmla="*/ 2147483646 h 402"/>
                <a:gd name="T2" fmla="*/ 2147483646 w 645"/>
                <a:gd name="T3" fmla="*/ 2147483646 h 402"/>
                <a:gd name="T4" fmla="*/ 2147483646 w 645"/>
                <a:gd name="T5" fmla="*/ 2147483646 h 402"/>
                <a:gd name="T6" fmla="*/ 2147483646 w 645"/>
                <a:gd name="T7" fmla="*/ 2147483646 h 402"/>
                <a:gd name="T8" fmla="*/ 2147483646 w 645"/>
                <a:gd name="T9" fmla="*/ 2147483646 h 402"/>
                <a:gd name="T10" fmla="*/ 2147483646 w 645"/>
                <a:gd name="T11" fmla="*/ 2147483646 h 402"/>
                <a:gd name="T12" fmla="*/ 2147483646 w 645"/>
                <a:gd name="T13" fmla="*/ 2147483646 h 402"/>
                <a:gd name="T14" fmla="*/ 2147483646 w 645"/>
                <a:gd name="T15" fmla="*/ 2147483646 h 402"/>
                <a:gd name="T16" fmla="*/ 2147483646 w 645"/>
                <a:gd name="T17" fmla="*/ 2147483646 h 402"/>
                <a:gd name="T18" fmla="*/ 2147483646 w 645"/>
                <a:gd name="T19" fmla="*/ 2147483646 h 402"/>
                <a:gd name="T20" fmla="*/ 2147483646 w 645"/>
                <a:gd name="T21" fmla="*/ 2147483646 h 402"/>
                <a:gd name="T22" fmla="*/ 2147483646 w 645"/>
                <a:gd name="T23" fmla="*/ 2147483646 h 402"/>
                <a:gd name="T24" fmla="*/ 2147483646 w 645"/>
                <a:gd name="T25" fmla="*/ 2147483646 h 402"/>
                <a:gd name="T26" fmla="*/ 2147483646 w 645"/>
                <a:gd name="T27" fmla="*/ 2147483646 h 402"/>
                <a:gd name="T28" fmla="*/ 2147483646 w 645"/>
                <a:gd name="T29" fmla="*/ 2147483646 h 402"/>
                <a:gd name="T30" fmla="*/ 2147483646 w 645"/>
                <a:gd name="T31" fmla="*/ 2147483646 h 402"/>
                <a:gd name="T32" fmla="*/ 2147483646 w 645"/>
                <a:gd name="T33" fmla="*/ 2147483646 h 402"/>
                <a:gd name="T34" fmla="*/ 2147483646 w 645"/>
                <a:gd name="T35" fmla="*/ 2147483646 h 402"/>
                <a:gd name="T36" fmla="*/ 2147483646 w 645"/>
                <a:gd name="T37" fmla="*/ 2147483646 h 402"/>
                <a:gd name="T38" fmla="*/ 2147483646 w 645"/>
                <a:gd name="T39" fmla="*/ 2147483646 h 402"/>
                <a:gd name="T40" fmla="*/ 2147483646 w 645"/>
                <a:gd name="T41" fmla="*/ 2147483646 h 402"/>
                <a:gd name="T42" fmla="*/ 2147483646 w 645"/>
                <a:gd name="T43" fmla="*/ 2147483646 h 402"/>
                <a:gd name="T44" fmla="*/ 2147483646 w 645"/>
                <a:gd name="T45" fmla="*/ 2147483646 h 402"/>
                <a:gd name="T46" fmla="*/ 2147483646 w 645"/>
                <a:gd name="T47" fmla="*/ 2147483646 h 402"/>
                <a:gd name="T48" fmla="*/ 2147483646 w 645"/>
                <a:gd name="T49" fmla="*/ 2147483646 h 402"/>
                <a:gd name="T50" fmla="*/ 2147483646 w 645"/>
                <a:gd name="T51" fmla="*/ 2147483646 h 402"/>
                <a:gd name="T52" fmla="*/ 2147483646 w 645"/>
                <a:gd name="T53" fmla="*/ 2147483646 h 402"/>
                <a:gd name="T54" fmla="*/ 2147483646 w 645"/>
                <a:gd name="T55" fmla="*/ 2147483646 h 402"/>
                <a:gd name="T56" fmla="*/ 2147483646 w 645"/>
                <a:gd name="T57" fmla="*/ 2147483646 h 402"/>
                <a:gd name="T58" fmla="*/ 2147483646 w 645"/>
                <a:gd name="T59" fmla="*/ 2147483646 h 402"/>
                <a:gd name="T60" fmla="*/ 2147483646 w 645"/>
                <a:gd name="T61" fmla="*/ 2147483646 h 402"/>
                <a:gd name="T62" fmla="*/ 2147483646 w 645"/>
                <a:gd name="T63" fmla="*/ 2147483646 h 402"/>
                <a:gd name="T64" fmla="*/ 2147483646 w 645"/>
                <a:gd name="T65" fmla="*/ 2147483646 h 402"/>
                <a:gd name="T66" fmla="*/ 2147483646 w 645"/>
                <a:gd name="T67" fmla="*/ 2147483646 h 402"/>
                <a:gd name="T68" fmla="*/ 2147483646 w 645"/>
                <a:gd name="T69" fmla="*/ 2147483646 h 402"/>
                <a:gd name="T70" fmla="*/ 2147483646 w 645"/>
                <a:gd name="T71" fmla="*/ 2147483646 h 402"/>
                <a:gd name="T72" fmla="*/ 2147483646 w 645"/>
                <a:gd name="T73" fmla="*/ 2147483646 h 402"/>
                <a:gd name="T74" fmla="*/ 2147483646 w 645"/>
                <a:gd name="T75" fmla="*/ 2147483646 h 402"/>
                <a:gd name="T76" fmla="*/ 2147483646 w 645"/>
                <a:gd name="T77" fmla="*/ 2147483646 h 402"/>
                <a:gd name="T78" fmla="*/ 2147483646 w 645"/>
                <a:gd name="T79" fmla="*/ 2147483646 h 402"/>
                <a:gd name="T80" fmla="*/ 2147483646 w 645"/>
                <a:gd name="T81" fmla="*/ 2147483646 h 402"/>
                <a:gd name="T82" fmla="*/ 2147483646 w 645"/>
                <a:gd name="T83" fmla="*/ 2147483646 h 402"/>
                <a:gd name="T84" fmla="*/ 2147483646 w 645"/>
                <a:gd name="T85" fmla="*/ 2147483646 h 402"/>
                <a:gd name="T86" fmla="*/ 2147483646 w 645"/>
                <a:gd name="T87" fmla="*/ 2147483646 h 402"/>
                <a:gd name="T88" fmla="*/ 2147483646 w 645"/>
                <a:gd name="T89" fmla="*/ 2147483646 h 402"/>
                <a:gd name="T90" fmla="*/ 2147483646 w 645"/>
                <a:gd name="T91" fmla="*/ 0 h 402"/>
                <a:gd name="T92" fmla="*/ 2147483646 w 645"/>
                <a:gd name="T93" fmla="*/ 2147483646 h 402"/>
                <a:gd name="T94" fmla="*/ 2147483646 w 645"/>
                <a:gd name="T95" fmla="*/ 893168760 h 40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45"/>
                <a:gd name="T145" fmla="*/ 0 h 402"/>
                <a:gd name="T146" fmla="*/ 645 w 645"/>
                <a:gd name="T147" fmla="*/ 402 h 40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45" h="402">
                  <a:moveTo>
                    <a:pt x="81" y="1"/>
                  </a:moveTo>
                  <a:cubicBezTo>
                    <a:pt x="80" y="5"/>
                    <a:pt x="80" y="5"/>
                    <a:pt x="80" y="5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31" y="50"/>
                    <a:pt x="131" y="50"/>
                    <a:pt x="131" y="50"/>
                  </a:cubicBezTo>
                  <a:cubicBezTo>
                    <a:pt x="129" y="53"/>
                    <a:pt x="129" y="53"/>
                    <a:pt x="129" y="53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7" y="66"/>
                    <a:pt x="117" y="66"/>
                    <a:pt x="117" y="66"/>
                  </a:cubicBezTo>
                  <a:cubicBezTo>
                    <a:pt x="116" y="68"/>
                    <a:pt x="116" y="68"/>
                    <a:pt x="116" y="68"/>
                  </a:cubicBezTo>
                  <a:cubicBezTo>
                    <a:pt x="98" y="68"/>
                    <a:pt x="98" y="68"/>
                    <a:pt x="98" y="68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0" y="77"/>
                    <a:pt x="80" y="77"/>
                    <a:pt x="80" y="77"/>
                  </a:cubicBezTo>
                  <a:cubicBezTo>
                    <a:pt x="83" y="86"/>
                    <a:pt x="83" y="86"/>
                    <a:pt x="83" y="86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94" y="112"/>
                    <a:pt x="94" y="112"/>
                    <a:pt x="94" y="112"/>
                  </a:cubicBezTo>
                  <a:cubicBezTo>
                    <a:pt x="94" y="113"/>
                    <a:pt x="94" y="113"/>
                    <a:pt x="94" y="113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102" y="145"/>
                    <a:pt x="102" y="145"/>
                    <a:pt x="102" y="145"/>
                  </a:cubicBezTo>
                  <a:cubicBezTo>
                    <a:pt x="117" y="150"/>
                    <a:pt x="117" y="150"/>
                    <a:pt x="117" y="150"/>
                  </a:cubicBezTo>
                  <a:cubicBezTo>
                    <a:pt x="118" y="150"/>
                    <a:pt x="118" y="150"/>
                    <a:pt x="118" y="150"/>
                  </a:cubicBezTo>
                  <a:cubicBezTo>
                    <a:pt x="118" y="150"/>
                    <a:pt x="118" y="150"/>
                    <a:pt x="118" y="150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20" y="152"/>
                    <a:pt x="120" y="152"/>
                    <a:pt x="120" y="152"/>
                  </a:cubicBezTo>
                  <a:cubicBezTo>
                    <a:pt x="134" y="171"/>
                    <a:pt x="134" y="171"/>
                    <a:pt x="134" y="171"/>
                  </a:cubicBezTo>
                  <a:cubicBezTo>
                    <a:pt x="134" y="172"/>
                    <a:pt x="134" y="172"/>
                    <a:pt x="134" y="172"/>
                  </a:cubicBezTo>
                  <a:cubicBezTo>
                    <a:pt x="134" y="172"/>
                    <a:pt x="134" y="172"/>
                    <a:pt x="134" y="172"/>
                  </a:cubicBezTo>
                  <a:cubicBezTo>
                    <a:pt x="141" y="191"/>
                    <a:pt x="141" y="191"/>
                    <a:pt x="141" y="191"/>
                  </a:cubicBezTo>
                  <a:cubicBezTo>
                    <a:pt x="141" y="192"/>
                    <a:pt x="141" y="192"/>
                    <a:pt x="141" y="192"/>
                  </a:cubicBezTo>
                  <a:cubicBezTo>
                    <a:pt x="141" y="192"/>
                    <a:pt x="141" y="192"/>
                    <a:pt x="141" y="192"/>
                  </a:cubicBezTo>
                  <a:cubicBezTo>
                    <a:pt x="141" y="205"/>
                    <a:pt x="141" y="205"/>
                    <a:pt x="141" y="205"/>
                  </a:cubicBezTo>
                  <a:cubicBezTo>
                    <a:pt x="140" y="212"/>
                    <a:pt x="138" y="218"/>
                    <a:pt x="136" y="223"/>
                  </a:cubicBezTo>
                  <a:cubicBezTo>
                    <a:pt x="131" y="230"/>
                    <a:pt x="121" y="236"/>
                    <a:pt x="106" y="243"/>
                  </a:cubicBezTo>
                  <a:cubicBezTo>
                    <a:pt x="71" y="264"/>
                    <a:pt x="71" y="264"/>
                    <a:pt x="71" y="264"/>
                  </a:cubicBezTo>
                  <a:cubicBezTo>
                    <a:pt x="69" y="264"/>
                    <a:pt x="69" y="264"/>
                    <a:pt x="69" y="264"/>
                  </a:cubicBezTo>
                  <a:cubicBezTo>
                    <a:pt x="4" y="268"/>
                    <a:pt x="4" y="268"/>
                    <a:pt x="4" y="268"/>
                  </a:cubicBezTo>
                  <a:cubicBezTo>
                    <a:pt x="0" y="284"/>
                    <a:pt x="0" y="284"/>
                    <a:pt x="0" y="284"/>
                  </a:cubicBezTo>
                  <a:cubicBezTo>
                    <a:pt x="11" y="305"/>
                    <a:pt x="11" y="305"/>
                    <a:pt x="11" y="305"/>
                  </a:cubicBezTo>
                  <a:cubicBezTo>
                    <a:pt x="11" y="306"/>
                    <a:pt x="11" y="306"/>
                    <a:pt x="11" y="306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5" y="334"/>
                    <a:pt x="15" y="334"/>
                    <a:pt x="15" y="334"/>
                  </a:cubicBezTo>
                  <a:cubicBezTo>
                    <a:pt x="50" y="377"/>
                    <a:pt x="50" y="377"/>
                    <a:pt x="50" y="377"/>
                  </a:cubicBezTo>
                  <a:cubicBezTo>
                    <a:pt x="52" y="377"/>
                    <a:pt x="52" y="377"/>
                    <a:pt x="52" y="377"/>
                  </a:cubicBezTo>
                  <a:cubicBezTo>
                    <a:pt x="52" y="377"/>
                    <a:pt x="52" y="377"/>
                    <a:pt x="52" y="377"/>
                  </a:cubicBezTo>
                  <a:cubicBezTo>
                    <a:pt x="52" y="378"/>
                    <a:pt x="52" y="378"/>
                    <a:pt x="52" y="378"/>
                  </a:cubicBezTo>
                  <a:cubicBezTo>
                    <a:pt x="66" y="402"/>
                    <a:pt x="66" y="402"/>
                    <a:pt x="66" y="402"/>
                  </a:cubicBezTo>
                  <a:cubicBezTo>
                    <a:pt x="67" y="399"/>
                    <a:pt x="67" y="399"/>
                    <a:pt x="67" y="399"/>
                  </a:cubicBezTo>
                  <a:cubicBezTo>
                    <a:pt x="67" y="398"/>
                    <a:pt x="67" y="398"/>
                    <a:pt x="67" y="398"/>
                  </a:cubicBezTo>
                  <a:cubicBezTo>
                    <a:pt x="79" y="365"/>
                    <a:pt x="79" y="365"/>
                    <a:pt x="79" y="365"/>
                  </a:cubicBezTo>
                  <a:cubicBezTo>
                    <a:pt x="79" y="365"/>
                    <a:pt x="79" y="365"/>
                    <a:pt x="79" y="365"/>
                  </a:cubicBezTo>
                  <a:cubicBezTo>
                    <a:pt x="80" y="364"/>
                    <a:pt x="80" y="364"/>
                    <a:pt x="80" y="364"/>
                  </a:cubicBezTo>
                  <a:cubicBezTo>
                    <a:pt x="80" y="364"/>
                    <a:pt x="80" y="364"/>
                    <a:pt x="80" y="364"/>
                  </a:cubicBezTo>
                  <a:cubicBezTo>
                    <a:pt x="101" y="336"/>
                    <a:pt x="101" y="336"/>
                    <a:pt x="101" y="336"/>
                  </a:cubicBezTo>
                  <a:cubicBezTo>
                    <a:pt x="102" y="335"/>
                    <a:pt x="102" y="335"/>
                    <a:pt x="102" y="335"/>
                  </a:cubicBezTo>
                  <a:cubicBezTo>
                    <a:pt x="129" y="323"/>
                    <a:pt x="129" y="323"/>
                    <a:pt x="129" y="323"/>
                  </a:cubicBezTo>
                  <a:cubicBezTo>
                    <a:pt x="131" y="323"/>
                    <a:pt x="131" y="323"/>
                    <a:pt x="131" y="323"/>
                  </a:cubicBezTo>
                  <a:cubicBezTo>
                    <a:pt x="148" y="333"/>
                    <a:pt x="148" y="333"/>
                    <a:pt x="148" y="333"/>
                  </a:cubicBezTo>
                  <a:cubicBezTo>
                    <a:pt x="170" y="331"/>
                    <a:pt x="170" y="331"/>
                    <a:pt x="170" y="331"/>
                  </a:cubicBezTo>
                  <a:cubicBezTo>
                    <a:pt x="162" y="294"/>
                    <a:pt x="162" y="294"/>
                    <a:pt x="162" y="294"/>
                  </a:cubicBezTo>
                  <a:cubicBezTo>
                    <a:pt x="167" y="293"/>
                    <a:pt x="167" y="293"/>
                    <a:pt x="167" y="293"/>
                  </a:cubicBezTo>
                  <a:cubicBezTo>
                    <a:pt x="187" y="291"/>
                    <a:pt x="187" y="291"/>
                    <a:pt x="187" y="291"/>
                  </a:cubicBezTo>
                  <a:cubicBezTo>
                    <a:pt x="208" y="292"/>
                    <a:pt x="208" y="292"/>
                    <a:pt x="208" y="292"/>
                  </a:cubicBezTo>
                  <a:cubicBezTo>
                    <a:pt x="210" y="292"/>
                    <a:pt x="210" y="292"/>
                    <a:pt x="210" y="292"/>
                  </a:cubicBezTo>
                  <a:cubicBezTo>
                    <a:pt x="210" y="293"/>
                    <a:pt x="210" y="293"/>
                    <a:pt x="210" y="293"/>
                  </a:cubicBezTo>
                  <a:cubicBezTo>
                    <a:pt x="252" y="312"/>
                    <a:pt x="252" y="312"/>
                    <a:pt x="252" y="312"/>
                  </a:cubicBezTo>
                  <a:cubicBezTo>
                    <a:pt x="288" y="320"/>
                    <a:pt x="288" y="320"/>
                    <a:pt x="288" y="320"/>
                  </a:cubicBezTo>
                  <a:cubicBezTo>
                    <a:pt x="289" y="320"/>
                    <a:pt x="289" y="320"/>
                    <a:pt x="289" y="320"/>
                  </a:cubicBezTo>
                  <a:cubicBezTo>
                    <a:pt x="289" y="320"/>
                    <a:pt x="289" y="320"/>
                    <a:pt x="289" y="320"/>
                  </a:cubicBezTo>
                  <a:cubicBezTo>
                    <a:pt x="290" y="320"/>
                    <a:pt x="290" y="320"/>
                    <a:pt x="290" y="320"/>
                  </a:cubicBezTo>
                  <a:cubicBezTo>
                    <a:pt x="302" y="328"/>
                    <a:pt x="302" y="328"/>
                    <a:pt x="302" y="328"/>
                  </a:cubicBezTo>
                  <a:cubicBezTo>
                    <a:pt x="319" y="334"/>
                    <a:pt x="319" y="334"/>
                    <a:pt x="319" y="334"/>
                  </a:cubicBezTo>
                  <a:cubicBezTo>
                    <a:pt x="319" y="335"/>
                    <a:pt x="319" y="335"/>
                    <a:pt x="319" y="335"/>
                  </a:cubicBezTo>
                  <a:cubicBezTo>
                    <a:pt x="319" y="335"/>
                    <a:pt x="319" y="335"/>
                    <a:pt x="319" y="335"/>
                  </a:cubicBezTo>
                  <a:cubicBezTo>
                    <a:pt x="319" y="335"/>
                    <a:pt x="319" y="335"/>
                    <a:pt x="319" y="335"/>
                  </a:cubicBezTo>
                  <a:cubicBezTo>
                    <a:pt x="319" y="335"/>
                    <a:pt x="319" y="335"/>
                    <a:pt x="319" y="335"/>
                  </a:cubicBezTo>
                  <a:cubicBezTo>
                    <a:pt x="329" y="345"/>
                    <a:pt x="329" y="345"/>
                    <a:pt x="329" y="345"/>
                  </a:cubicBezTo>
                  <a:cubicBezTo>
                    <a:pt x="335" y="347"/>
                    <a:pt x="335" y="347"/>
                    <a:pt x="335" y="347"/>
                  </a:cubicBezTo>
                  <a:cubicBezTo>
                    <a:pt x="347" y="336"/>
                    <a:pt x="347" y="336"/>
                    <a:pt x="347" y="336"/>
                  </a:cubicBezTo>
                  <a:cubicBezTo>
                    <a:pt x="347" y="335"/>
                    <a:pt x="347" y="335"/>
                    <a:pt x="347" y="335"/>
                  </a:cubicBezTo>
                  <a:cubicBezTo>
                    <a:pt x="365" y="322"/>
                    <a:pt x="365" y="322"/>
                    <a:pt x="365" y="322"/>
                  </a:cubicBezTo>
                  <a:cubicBezTo>
                    <a:pt x="374" y="304"/>
                    <a:pt x="374" y="304"/>
                    <a:pt x="374" y="304"/>
                  </a:cubicBezTo>
                  <a:cubicBezTo>
                    <a:pt x="391" y="313"/>
                    <a:pt x="391" y="313"/>
                    <a:pt x="391" y="313"/>
                  </a:cubicBezTo>
                  <a:cubicBezTo>
                    <a:pt x="391" y="314"/>
                    <a:pt x="391" y="314"/>
                    <a:pt x="391" y="314"/>
                  </a:cubicBezTo>
                  <a:cubicBezTo>
                    <a:pt x="391" y="315"/>
                    <a:pt x="391" y="315"/>
                    <a:pt x="391" y="315"/>
                  </a:cubicBezTo>
                  <a:cubicBezTo>
                    <a:pt x="396" y="329"/>
                    <a:pt x="396" y="329"/>
                    <a:pt x="396" y="329"/>
                  </a:cubicBezTo>
                  <a:cubicBezTo>
                    <a:pt x="396" y="332"/>
                    <a:pt x="396" y="332"/>
                    <a:pt x="396" y="332"/>
                  </a:cubicBezTo>
                  <a:cubicBezTo>
                    <a:pt x="393" y="341"/>
                    <a:pt x="393" y="341"/>
                    <a:pt x="393" y="341"/>
                  </a:cubicBezTo>
                  <a:cubicBezTo>
                    <a:pt x="395" y="343"/>
                    <a:pt x="395" y="343"/>
                    <a:pt x="395" y="343"/>
                  </a:cubicBezTo>
                  <a:cubicBezTo>
                    <a:pt x="405" y="338"/>
                    <a:pt x="405" y="338"/>
                    <a:pt x="405" y="338"/>
                  </a:cubicBezTo>
                  <a:cubicBezTo>
                    <a:pt x="420" y="323"/>
                    <a:pt x="420" y="323"/>
                    <a:pt x="420" y="323"/>
                  </a:cubicBezTo>
                  <a:cubicBezTo>
                    <a:pt x="434" y="323"/>
                    <a:pt x="434" y="323"/>
                    <a:pt x="434" y="323"/>
                  </a:cubicBezTo>
                  <a:cubicBezTo>
                    <a:pt x="434" y="324"/>
                    <a:pt x="434" y="324"/>
                    <a:pt x="434" y="324"/>
                  </a:cubicBezTo>
                  <a:cubicBezTo>
                    <a:pt x="435" y="324"/>
                    <a:pt x="435" y="324"/>
                    <a:pt x="435" y="324"/>
                  </a:cubicBezTo>
                  <a:cubicBezTo>
                    <a:pt x="444" y="330"/>
                    <a:pt x="444" y="330"/>
                    <a:pt x="444" y="330"/>
                  </a:cubicBezTo>
                  <a:cubicBezTo>
                    <a:pt x="450" y="336"/>
                    <a:pt x="453" y="342"/>
                    <a:pt x="450" y="347"/>
                  </a:cubicBezTo>
                  <a:cubicBezTo>
                    <a:pt x="449" y="370"/>
                    <a:pt x="449" y="370"/>
                    <a:pt x="449" y="370"/>
                  </a:cubicBezTo>
                  <a:cubicBezTo>
                    <a:pt x="456" y="382"/>
                    <a:pt x="456" y="382"/>
                    <a:pt x="456" y="382"/>
                  </a:cubicBezTo>
                  <a:cubicBezTo>
                    <a:pt x="458" y="383"/>
                    <a:pt x="458" y="383"/>
                    <a:pt x="458" y="383"/>
                  </a:cubicBezTo>
                  <a:cubicBezTo>
                    <a:pt x="483" y="355"/>
                    <a:pt x="500" y="342"/>
                    <a:pt x="511" y="342"/>
                  </a:cubicBezTo>
                  <a:cubicBezTo>
                    <a:pt x="539" y="342"/>
                    <a:pt x="539" y="342"/>
                    <a:pt x="539" y="342"/>
                  </a:cubicBezTo>
                  <a:cubicBezTo>
                    <a:pt x="545" y="328"/>
                    <a:pt x="545" y="328"/>
                    <a:pt x="545" y="328"/>
                  </a:cubicBezTo>
                  <a:cubicBezTo>
                    <a:pt x="568" y="318"/>
                    <a:pt x="568" y="318"/>
                    <a:pt x="568" y="318"/>
                  </a:cubicBezTo>
                  <a:cubicBezTo>
                    <a:pt x="569" y="318"/>
                    <a:pt x="569" y="318"/>
                    <a:pt x="569" y="318"/>
                  </a:cubicBezTo>
                  <a:cubicBezTo>
                    <a:pt x="596" y="315"/>
                    <a:pt x="596" y="315"/>
                    <a:pt x="596" y="315"/>
                  </a:cubicBezTo>
                  <a:cubicBezTo>
                    <a:pt x="625" y="301"/>
                    <a:pt x="625" y="301"/>
                    <a:pt x="625" y="301"/>
                  </a:cubicBezTo>
                  <a:cubicBezTo>
                    <a:pt x="625" y="300"/>
                    <a:pt x="625" y="300"/>
                    <a:pt x="625" y="300"/>
                  </a:cubicBezTo>
                  <a:cubicBezTo>
                    <a:pt x="643" y="300"/>
                    <a:pt x="643" y="300"/>
                    <a:pt x="643" y="300"/>
                  </a:cubicBezTo>
                  <a:cubicBezTo>
                    <a:pt x="639" y="291"/>
                    <a:pt x="639" y="291"/>
                    <a:pt x="639" y="291"/>
                  </a:cubicBezTo>
                  <a:cubicBezTo>
                    <a:pt x="640" y="289"/>
                    <a:pt x="640" y="289"/>
                    <a:pt x="640" y="289"/>
                  </a:cubicBezTo>
                  <a:cubicBezTo>
                    <a:pt x="645" y="285"/>
                    <a:pt x="645" y="285"/>
                    <a:pt x="645" y="285"/>
                  </a:cubicBezTo>
                  <a:cubicBezTo>
                    <a:pt x="606" y="201"/>
                    <a:pt x="606" y="201"/>
                    <a:pt x="606" y="201"/>
                  </a:cubicBezTo>
                  <a:cubicBezTo>
                    <a:pt x="606" y="199"/>
                    <a:pt x="606" y="199"/>
                    <a:pt x="606" y="199"/>
                  </a:cubicBezTo>
                  <a:cubicBezTo>
                    <a:pt x="605" y="198"/>
                    <a:pt x="605" y="198"/>
                    <a:pt x="605" y="198"/>
                  </a:cubicBezTo>
                  <a:cubicBezTo>
                    <a:pt x="621" y="175"/>
                    <a:pt x="621" y="175"/>
                    <a:pt x="621" y="175"/>
                  </a:cubicBezTo>
                  <a:cubicBezTo>
                    <a:pt x="616" y="170"/>
                    <a:pt x="616" y="170"/>
                    <a:pt x="616" y="170"/>
                  </a:cubicBezTo>
                  <a:cubicBezTo>
                    <a:pt x="588" y="164"/>
                    <a:pt x="588" y="164"/>
                    <a:pt x="588" y="164"/>
                  </a:cubicBezTo>
                  <a:cubicBezTo>
                    <a:pt x="585" y="164"/>
                    <a:pt x="585" y="164"/>
                    <a:pt x="585" y="164"/>
                  </a:cubicBezTo>
                  <a:cubicBezTo>
                    <a:pt x="585" y="164"/>
                    <a:pt x="585" y="164"/>
                    <a:pt x="585" y="164"/>
                  </a:cubicBezTo>
                  <a:cubicBezTo>
                    <a:pt x="585" y="162"/>
                    <a:pt x="585" y="162"/>
                    <a:pt x="585" y="162"/>
                  </a:cubicBezTo>
                  <a:cubicBezTo>
                    <a:pt x="567" y="143"/>
                    <a:pt x="567" y="143"/>
                    <a:pt x="567" y="143"/>
                  </a:cubicBezTo>
                  <a:cubicBezTo>
                    <a:pt x="568" y="139"/>
                    <a:pt x="568" y="139"/>
                    <a:pt x="568" y="139"/>
                  </a:cubicBezTo>
                  <a:cubicBezTo>
                    <a:pt x="567" y="140"/>
                    <a:pt x="567" y="140"/>
                    <a:pt x="567" y="140"/>
                  </a:cubicBezTo>
                  <a:cubicBezTo>
                    <a:pt x="566" y="141"/>
                    <a:pt x="566" y="141"/>
                    <a:pt x="566" y="141"/>
                  </a:cubicBezTo>
                  <a:cubicBezTo>
                    <a:pt x="550" y="131"/>
                    <a:pt x="550" y="131"/>
                    <a:pt x="550" y="131"/>
                  </a:cubicBezTo>
                  <a:cubicBezTo>
                    <a:pt x="542" y="140"/>
                    <a:pt x="535" y="147"/>
                    <a:pt x="526" y="149"/>
                  </a:cubicBezTo>
                  <a:cubicBezTo>
                    <a:pt x="519" y="152"/>
                    <a:pt x="507" y="143"/>
                    <a:pt x="492" y="124"/>
                  </a:cubicBezTo>
                  <a:cubicBezTo>
                    <a:pt x="483" y="114"/>
                    <a:pt x="483" y="114"/>
                    <a:pt x="483" y="114"/>
                  </a:cubicBezTo>
                  <a:cubicBezTo>
                    <a:pt x="482" y="112"/>
                    <a:pt x="475" y="114"/>
                    <a:pt x="463" y="118"/>
                  </a:cubicBezTo>
                  <a:cubicBezTo>
                    <a:pt x="445" y="124"/>
                    <a:pt x="434" y="125"/>
                    <a:pt x="428" y="122"/>
                  </a:cubicBezTo>
                  <a:cubicBezTo>
                    <a:pt x="423" y="117"/>
                    <a:pt x="421" y="106"/>
                    <a:pt x="423" y="93"/>
                  </a:cubicBezTo>
                  <a:cubicBezTo>
                    <a:pt x="424" y="81"/>
                    <a:pt x="423" y="75"/>
                    <a:pt x="421" y="72"/>
                  </a:cubicBezTo>
                  <a:cubicBezTo>
                    <a:pt x="284" y="64"/>
                    <a:pt x="284" y="64"/>
                    <a:pt x="284" y="64"/>
                  </a:cubicBezTo>
                  <a:cubicBezTo>
                    <a:pt x="271" y="59"/>
                    <a:pt x="260" y="54"/>
                    <a:pt x="255" y="48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26" y="40"/>
                    <a:pt x="210" y="26"/>
                    <a:pt x="189" y="0"/>
                  </a:cubicBezTo>
                  <a:cubicBezTo>
                    <a:pt x="175" y="11"/>
                    <a:pt x="175" y="11"/>
                    <a:pt x="175" y="11"/>
                  </a:cubicBezTo>
                  <a:cubicBezTo>
                    <a:pt x="154" y="5"/>
                    <a:pt x="154" y="5"/>
                    <a:pt x="154" y="5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lnTo>
                    <a:pt x="81" y="1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27" name="Freeform 20"/>
            <p:cNvSpPr/>
            <p:nvPr/>
          </p:nvSpPr>
          <p:spPr bwMode="auto">
            <a:xfrm>
              <a:off x="4271536" y="4993371"/>
              <a:ext cx="774043" cy="612921"/>
            </a:xfrm>
            <a:custGeom>
              <a:avLst/>
              <a:gdLst>
                <a:gd name="T0" fmla="*/ 2147483646 w 669"/>
                <a:gd name="T1" fmla="*/ 2147483646 h 532"/>
                <a:gd name="T2" fmla="*/ 2147483646 w 669"/>
                <a:gd name="T3" fmla="*/ 2147483646 h 532"/>
                <a:gd name="T4" fmla="*/ 2147483646 w 669"/>
                <a:gd name="T5" fmla="*/ 2147483646 h 532"/>
                <a:gd name="T6" fmla="*/ 2147483646 w 669"/>
                <a:gd name="T7" fmla="*/ 2147483646 h 532"/>
                <a:gd name="T8" fmla="*/ 2147483646 w 669"/>
                <a:gd name="T9" fmla="*/ 2147483646 h 532"/>
                <a:gd name="T10" fmla="*/ 2147483646 w 669"/>
                <a:gd name="T11" fmla="*/ 2147483646 h 532"/>
                <a:gd name="T12" fmla="*/ 2147483646 w 669"/>
                <a:gd name="T13" fmla="*/ 2147483646 h 532"/>
                <a:gd name="T14" fmla="*/ 2147483646 w 669"/>
                <a:gd name="T15" fmla="*/ 2147483646 h 532"/>
                <a:gd name="T16" fmla="*/ 2147483646 w 669"/>
                <a:gd name="T17" fmla="*/ 2147483646 h 532"/>
                <a:gd name="T18" fmla="*/ 2147483646 w 669"/>
                <a:gd name="T19" fmla="*/ 2147483646 h 532"/>
                <a:gd name="T20" fmla="*/ 2147483646 w 669"/>
                <a:gd name="T21" fmla="*/ 2147483646 h 532"/>
                <a:gd name="T22" fmla="*/ 2147483646 w 669"/>
                <a:gd name="T23" fmla="*/ 2147483646 h 532"/>
                <a:gd name="T24" fmla="*/ 2147483646 w 669"/>
                <a:gd name="T25" fmla="*/ 2147483646 h 532"/>
                <a:gd name="T26" fmla="*/ 2147483646 w 669"/>
                <a:gd name="T27" fmla="*/ 2147483646 h 532"/>
                <a:gd name="T28" fmla="*/ 2147483646 w 669"/>
                <a:gd name="T29" fmla="*/ 2147483646 h 532"/>
                <a:gd name="T30" fmla="*/ 2147483646 w 669"/>
                <a:gd name="T31" fmla="*/ 2147483646 h 532"/>
                <a:gd name="T32" fmla="*/ 2147483646 w 669"/>
                <a:gd name="T33" fmla="*/ 2147483646 h 532"/>
                <a:gd name="T34" fmla="*/ 2147483646 w 669"/>
                <a:gd name="T35" fmla="*/ 2147483646 h 532"/>
                <a:gd name="T36" fmla="*/ 2147483646 w 669"/>
                <a:gd name="T37" fmla="*/ 2147483646 h 532"/>
                <a:gd name="T38" fmla="*/ 2147483646 w 669"/>
                <a:gd name="T39" fmla="*/ 2147483646 h 532"/>
                <a:gd name="T40" fmla="*/ 2147483646 w 669"/>
                <a:gd name="T41" fmla="*/ 2147483646 h 532"/>
                <a:gd name="T42" fmla="*/ 2147483646 w 669"/>
                <a:gd name="T43" fmla="*/ 2147483646 h 532"/>
                <a:gd name="T44" fmla="*/ 2147483646 w 669"/>
                <a:gd name="T45" fmla="*/ 2147483646 h 532"/>
                <a:gd name="T46" fmla="*/ 2147483646 w 669"/>
                <a:gd name="T47" fmla="*/ 2147483646 h 532"/>
                <a:gd name="T48" fmla="*/ 2147483646 w 669"/>
                <a:gd name="T49" fmla="*/ 2147483646 h 532"/>
                <a:gd name="T50" fmla="*/ 2147483646 w 669"/>
                <a:gd name="T51" fmla="*/ 2147483646 h 532"/>
                <a:gd name="T52" fmla="*/ 2147483646 w 669"/>
                <a:gd name="T53" fmla="*/ 2147483646 h 532"/>
                <a:gd name="T54" fmla="*/ 2147483646 w 669"/>
                <a:gd name="T55" fmla="*/ 2147483646 h 532"/>
                <a:gd name="T56" fmla="*/ 2147483646 w 669"/>
                <a:gd name="T57" fmla="*/ 2147483646 h 532"/>
                <a:gd name="T58" fmla="*/ 2147483646 w 669"/>
                <a:gd name="T59" fmla="*/ 2147483646 h 532"/>
                <a:gd name="T60" fmla="*/ 2147483646 w 669"/>
                <a:gd name="T61" fmla="*/ 2147483646 h 532"/>
                <a:gd name="T62" fmla="*/ 2147483646 w 669"/>
                <a:gd name="T63" fmla="*/ 2147483646 h 532"/>
                <a:gd name="T64" fmla="*/ 2147483646 w 669"/>
                <a:gd name="T65" fmla="*/ 2147483646 h 532"/>
                <a:gd name="T66" fmla="*/ 2147483646 w 669"/>
                <a:gd name="T67" fmla="*/ 2147483646 h 532"/>
                <a:gd name="T68" fmla="*/ 2147483646 w 669"/>
                <a:gd name="T69" fmla="*/ 2147483646 h 532"/>
                <a:gd name="T70" fmla="*/ 2147483646 w 669"/>
                <a:gd name="T71" fmla="*/ 2147483646 h 532"/>
                <a:gd name="T72" fmla="*/ 2147483646 w 669"/>
                <a:gd name="T73" fmla="*/ 2147483646 h 532"/>
                <a:gd name="T74" fmla="*/ 2147483646 w 669"/>
                <a:gd name="T75" fmla="*/ 2147483646 h 532"/>
                <a:gd name="T76" fmla="*/ 2147483646 w 669"/>
                <a:gd name="T77" fmla="*/ 2147483646 h 532"/>
                <a:gd name="T78" fmla="*/ 2147483646 w 669"/>
                <a:gd name="T79" fmla="*/ 2147483646 h 532"/>
                <a:gd name="T80" fmla="*/ 2147483646 w 669"/>
                <a:gd name="T81" fmla="*/ 2147483646 h 532"/>
                <a:gd name="T82" fmla="*/ 2147483646 w 669"/>
                <a:gd name="T83" fmla="*/ 2147483646 h 532"/>
                <a:gd name="T84" fmla="*/ 2147483646 w 669"/>
                <a:gd name="T85" fmla="*/ 2147483646 h 532"/>
                <a:gd name="T86" fmla="*/ 2147483646 w 669"/>
                <a:gd name="T87" fmla="*/ 2147483646 h 532"/>
                <a:gd name="T88" fmla="*/ 2147483646 w 669"/>
                <a:gd name="T89" fmla="*/ 2147483646 h 532"/>
                <a:gd name="T90" fmla="*/ 2147483646 w 669"/>
                <a:gd name="T91" fmla="*/ 2147483646 h 532"/>
                <a:gd name="T92" fmla="*/ 2147483646 w 669"/>
                <a:gd name="T93" fmla="*/ 2147483646 h 532"/>
                <a:gd name="T94" fmla="*/ 2147483646 w 669"/>
                <a:gd name="T95" fmla="*/ 2147483646 h 532"/>
                <a:gd name="T96" fmla="*/ 2147483646 w 669"/>
                <a:gd name="T97" fmla="*/ 2147483646 h 53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69"/>
                <a:gd name="T148" fmla="*/ 0 h 532"/>
                <a:gd name="T149" fmla="*/ 669 w 669"/>
                <a:gd name="T150" fmla="*/ 532 h 53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69" h="532">
                  <a:moveTo>
                    <a:pt x="628" y="182"/>
                  </a:moveTo>
                  <a:cubicBezTo>
                    <a:pt x="638" y="181"/>
                    <a:pt x="643" y="177"/>
                    <a:pt x="645" y="172"/>
                  </a:cubicBezTo>
                  <a:cubicBezTo>
                    <a:pt x="645" y="171"/>
                    <a:pt x="645" y="171"/>
                    <a:pt x="645" y="171"/>
                  </a:cubicBezTo>
                  <a:cubicBezTo>
                    <a:pt x="646" y="167"/>
                    <a:pt x="646" y="167"/>
                    <a:pt x="646" y="167"/>
                  </a:cubicBezTo>
                  <a:cubicBezTo>
                    <a:pt x="650" y="167"/>
                    <a:pt x="650" y="167"/>
                    <a:pt x="650" y="167"/>
                  </a:cubicBezTo>
                  <a:cubicBezTo>
                    <a:pt x="669" y="166"/>
                    <a:pt x="669" y="166"/>
                    <a:pt x="669" y="166"/>
                  </a:cubicBezTo>
                  <a:cubicBezTo>
                    <a:pt x="669" y="153"/>
                    <a:pt x="669" y="153"/>
                    <a:pt x="669" y="153"/>
                  </a:cubicBezTo>
                  <a:cubicBezTo>
                    <a:pt x="664" y="153"/>
                    <a:pt x="659" y="151"/>
                    <a:pt x="654" y="146"/>
                  </a:cubicBezTo>
                  <a:cubicBezTo>
                    <a:pt x="622" y="118"/>
                    <a:pt x="622" y="118"/>
                    <a:pt x="622" y="118"/>
                  </a:cubicBezTo>
                  <a:cubicBezTo>
                    <a:pt x="622" y="117"/>
                    <a:pt x="622" y="117"/>
                    <a:pt x="622" y="117"/>
                  </a:cubicBezTo>
                  <a:cubicBezTo>
                    <a:pt x="608" y="77"/>
                    <a:pt x="608" y="77"/>
                    <a:pt x="608" y="77"/>
                  </a:cubicBezTo>
                  <a:cubicBezTo>
                    <a:pt x="589" y="58"/>
                    <a:pt x="589" y="58"/>
                    <a:pt x="589" y="58"/>
                  </a:cubicBezTo>
                  <a:cubicBezTo>
                    <a:pt x="566" y="57"/>
                    <a:pt x="548" y="57"/>
                    <a:pt x="535" y="58"/>
                  </a:cubicBezTo>
                  <a:cubicBezTo>
                    <a:pt x="531" y="59"/>
                    <a:pt x="531" y="59"/>
                    <a:pt x="531" y="59"/>
                  </a:cubicBezTo>
                  <a:cubicBezTo>
                    <a:pt x="532" y="71"/>
                    <a:pt x="532" y="71"/>
                    <a:pt x="532" y="71"/>
                  </a:cubicBezTo>
                  <a:cubicBezTo>
                    <a:pt x="532" y="74"/>
                    <a:pt x="532" y="74"/>
                    <a:pt x="532" y="74"/>
                  </a:cubicBezTo>
                  <a:cubicBezTo>
                    <a:pt x="532" y="77"/>
                    <a:pt x="532" y="77"/>
                    <a:pt x="532" y="77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12" y="84"/>
                    <a:pt x="512" y="84"/>
                    <a:pt x="512" y="84"/>
                  </a:cubicBezTo>
                  <a:cubicBezTo>
                    <a:pt x="509" y="82"/>
                    <a:pt x="509" y="82"/>
                    <a:pt x="509" y="82"/>
                  </a:cubicBezTo>
                  <a:cubicBezTo>
                    <a:pt x="495" y="68"/>
                    <a:pt x="487" y="63"/>
                    <a:pt x="482" y="66"/>
                  </a:cubicBezTo>
                  <a:cubicBezTo>
                    <a:pt x="445" y="84"/>
                    <a:pt x="424" y="93"/>
                    <a:pt x="417" y="88"/>
                  </a:cubicBezTo>
                  <a:cubicBezTo>
                    <a:pt x="413" y="89"/>
                    <a:pt x="408" y="94"/>
                    <a:pt x="400" y="101"/>
                  </a:cubicBezTo>
                  <a:cubicBezTo>
                    <a:pt x="397" y="105"/>
                    <a:pt x="397" y="105"/>
                    <a:pt x="397" y="105"/>
                  </a:cubicBezTo>
                  <a:cubicBezTo>
                    <a:pt x="393" y="101"/>
                    <a:pt x="393" y="101"/>
                    <a:pt x="393" y="101"/>
                  </a:cubicBezTo>
                  <a:cubicBezTo>
                    <a:pt x="382" y="91"/>
                    <a:pt x="377" y="83"/>
                    <a:pt x="377" y="77"/>
                  </a:cubicBezTo>
                  <a:cubicBezTo>
                    <a:pt x="377" y="72"/>
                    <a:pt x="384" y="64"/>
                    <a:pt x="397" y="50"/>
                  </a:cubicBezTo>
                  <a:cubicBezTo>
                    <a:pt x="412" y="33"/>
                    <a:pt x="419" y="24"/>
                    <a:pt x="419" y="22"/>
                  </a:cubicBezTo>
                  <a:cubicBezTo>
                    <a:pt x="416" y="17"/>
                    <a:pt x="416" y="17"/>
                    <a:pt x="416" y="17"/>
                  </a:cubicBezTo>
                  <a:cubicBezTo>
                    <a:pt x="412" y="14"/>
                    <a:pt x="403" y="19"/>
                    <a:pt x="393" y="27"/>
                  </a:cubicBezTo>
                  <a:cubicBezTo>
                    <a:pt x="382" y="34"/>
                    <a:pt x="376" y="38"/>
                    <a:pt x="372" y="37"/>
                  </a:cubicBezTo>
                  <a:cubicBezTo>
                    <a:pt x="370" y="37"/>
                    <a:pt x="368" y="33"/>
                    <a:pt x="367" y="28"/>
                  </a:cubicBezTo>
                  <a:cubicBezTo>
                    <a:pt x="365" y="26"/>
                    <a:pt x="365" y="26"/>
                    <a:pt x="365" y="26"/>
                  </a:cubicBezTo>
                  <a:cubicBezTo>
                    <a:pt x="356" y="9"/>
                    <a:pt x="356" y="9"/>
                    <a:pt x="356" y="9"/>
                  </a:cubicBezTo>
                  <a:cubicBezTo>
                    <a:pt x="336" y="22"/>
                    <a:pt x="336" y="22"/>
                    <a:pt x="336" y="22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3" y="22"/>
                    <a:pt x="333" y="22"/>
                    <a:pt x="333" y="22"/>
                  </a:cubicBezTo>
                  <a:cubicBezTo>
                    <a:pt x="332" y="22"/>
                    <a:pt x="332" y="22"/>
                    <a:pt x="332" y="22"/>
                  </a:cubicBezTo>
                  <a:cubicBezTo>
                    <a:pt x="317" y="13"/>
                    <a:pt x="303" y="8"/>
                    <a:pt x="289" y="3"/>
                  </a:cubicBezTo>
                  <a:cubicBezTo>
                    <a:pt x="280" y="0"/>
                    <a:pt x="270" y="4"/>
                    <a:pt x="261" y="15"/>
                  </a:cubicBezTo>
                  <a:cubicBezTo>
                    <a:pt x="270" y="31"/>
                    <a:pt x="270" y="31"/>
                    <a:pt x="270" y="31"/>
                  </a:cubicBezTo>
                  <a:cubicBezTo>
                    <a:pt x="277" y="47"/>
                    <a:pt x="280" y="58"/>
                    <a:pt x="277" y="65"/>
                  </a:cubicBezTo>
                  <a:cubicBezTo>
                    <a:pt x="276" y="68"/>
                    <a:pt x="273" y="71"/>
                    <a:pt x="268" y="71"/>
                  </a:cubicBezTo>
                  <a:cubicBezTo>
                    <a:pt x="262" y="74"/>
                    <a:pt x="253" y="71"/>
                    <a:pt x="241" y="62"/>
                  </a:cubicBezTo>
                  <a:cubicBezTo>
                    <a:pt x="231" y="56"/>
                    <a:pt x="224" y="50"/>
                    <a:pt x="218" y="47"/>
                  </a:cubicBezTo>
                  <a:cubicBezTo>
                    <a:pt x="205" y="42"/>
                    <a:pt x="205" y="42"/>
                    <a:pt x="205" y="42"/>
                  </a:cubicBezTo>
                  <a:cubicBezTo>
                    <a:pt x="205" y="43"/>
                    <a:pt x="205" y="43"/>
                    <a:pt x="205" y="43"/>
                  </a:cubicBezTo>
                  <a:cubicBezTo>
                    <a:pt x="205" y="43"/>
                    <a:pt x="205" y="43"/>
                    <a:pt x="205" y="43"/>
                  </a:cubicBezTo>
                  <a:cubicBezTo>
                    <a:pt x="206" y="45"/>
                    <a:pt x="206" y="45"/>
                    <a:pt x="206" y="45"/>
                  </a:cubicBezTo>
                  <a:cubicBezTo>
                    <a:pt x="206" y="68"/>
                    <a:pt x="206" y="68"/>
                    <a:pt x="206" y="68"/>
                  </a:cubicBezTo>
                  <a:cubicBezTo>
                    <a:pt x="189" y="87"/>
                    <a:pt x="189" y="87"/>
                    <a:pt x="189" y="87"/>
                  </a:cubicBezTo>
                  <a:cubicBezTo>
                    <a:pt x="189" y="105"/>
                    <a:pt x="189" y="105"/>
                    <a:pt x="189" y="105"/>
                  </a:cubicBezTo>
                  <a:cubicBezTo>
                    <a:pt x="197" y="124"/>
                    <a:pt x="197" y="124"/>
                    <a:pt x="197" y="124"/>
                  </a:cubicBezTo>
                  <a:cubicBezTo>
                    <a:pt x="198" y="125"/>
                    <a:pt x="198" y="125"/>
                    <a:pt x="198" y="125"/>
                  </a:cubicBezTo>
                  <a:cubicBezTo>
                    <a:pt x="186" y="143"/>
                    <a:pt x="186" y="143"/>
                    <a:pt x="186" y="143"/>
                  </a:cubicBezTo>
                  <a:cubicBezTo>
                    <a:pt x="179" y="160"/>
                    <a:pt x="179" y="160"/>
                    <a:pt x="179" y="160"/>
                  </a:cubicBezTo>
                  <a:cubicBezTo>
                    <a:pt x="179" y="161"/>
                    <a:pt x="179" y="161"/>
                    <a:pt x="179" y="161"/>
                  </a:cubicBezTo>
                  <a:cubicBezTo>
                    <a:pt x="163" y="177"/>
                    <a:pt x="163" y="177"/>
                    <a:pt x="163" y="177"/>
                  </a:cubicBezTo>
                  <a:cubicBezTo>
                    <a:pt x="136" y="237"/>
                    <a:pt x="136" y="237"/>
                    <a:pt x="136" y="237"/>
                  </a:cubicBezTo>
                  <a:cubicBezTo>
                    <a:pt x="137" y="270"/>
                    <a:pt x="137" y="270"/>
                    <a:pt x="137" y="270"/>
                  </a:cubicBezTo>
                  <a:cubicBezTo>
                    <a:pt x="136" y="271"/>
                    <a:pt x="136" y="271"/>
                    <a:pt x="136" y="271"/>
                  </a:cubicBezTo>
                  <a:cubicBezTo>
                    <a:pt x="79" y="304"/>
                    <a:pt x="79" y="304"/>
                    <a:pt x="79" y="304"/>
                  </a:cubicBezTo>
                  <a:cubicBezTo>
                    <a:pt x="76" y="310"/>
                    <a:pt x="76" y="310"/>
                    <a:pt x="76" y="310"/>
                  </a:cubicBezTo>
                  <a:cubicBezTo>
                    <a:pt x="84" y="327"/>
                    <a:pt x="84" y="327"/>
                    <a:pt x="84" y="327"/>
                  </a:cubicBezTo>
                  <a:cubicBezTo>
                    <a:pt x="84" y="328"/>
                    <a:pt x="84" y="328"/>
                    <a:pt x="84" y="328"/>
                  </a:cubicBezTo>
                  <a:cubicBezTo>
                    <a:pt x="84" y="329"/>
                    <a:pt x="84" y="329"/>
                    <a:pt x="84" y="329"/>
                  </a:cubicBezTo>
                  <a:cubicBezTo>
                    <a:pt x="78" y="351"/>
                    <a:pt x="78" y="351"/>
                    <a:pt x="78" y="351"/>
                  </a:cubicBezTo>
                  <a:cubicBezTo>
                    <a:pt x="55" y="348"/>
                    <a:pt x="55" y="348"/>
                    <a:pt x="55" y="348"/>
                  </a:cubicBezTo>
                  <a:cubicBezTo>
                    <a:pt x="50" y="376"/>
                    <a:pt x="50" y="376"/>
                    <a:pt x="50" y="376"/>
                  </a:cubicBezTo>
                  <a:cubicBezTo>
                    <a:pt x="20" y="376"/>
                    <a:pt x="20" y="376"/>
                    <a:pt x="20" y="376"/>
                  </a:cubicBezTo>
                  <a:cubicBezTo>
                    <a:pt x="14" y="387"/>
                    <a:pt x="14" y="387"/>
                    <a:pt x="14" y="387"/>
                  </a:cubicBezTo>
                  <a:cubicBezTo>
                    <a:pt x="14" y="387"/>
                    <a:pt x="14" y="387"/>
                    <a:pt x="14" y="387"/>
                  </a:cubicBezTo>
                  <a:cubicBezTo>
                    <a:pt x="6" y="405"/>
                    <a:pt x="6" y="405"/>
                    <a:pt x="6" y="405"/>
                  </a:cubicBezTo>
                  <a:cubicBezTo>
                    <a:pt x="0" y="471"/>
                    <a:pt x="0" y="471"/>
                    <a:pt x="0" y="471"/>
                  </a:cubicBezTo>
                  <a:cubicBezTo>
                    <a:pt x="7" y="485"/>
                    <a:pt x="7" y="485"/>
                    <a:pt x="7" y="485"/>
                  </a:cubicBezTo>
                  <a:cubicBezTo>
                    <a:pt x="8" y="487"/>
                    <a:pt x="8" y="487"/>
                    <a:pt x="8" y="487"/>
                  </a:cubicBezTo>
                  <a:cubicBezTo>
                    <a:pt x="8" y="501"/>
                    <a:pt x="8" y="501"/>
                    <a:pt x="8" y="501"/>
                  </a:cubicBezTo>
                  <a:cubicBezTo>
                    <a:pt x="20" y="517"/>
                    <a:pt x="20" y="517"/>
                    <a:pt x="20" y="517"/>
                  </a:cubicBezTo>
                  <a:cubicBezTo>
                    <a:pt x="21" y="519"/>
                    <a:pt x="21" y="519"/>
                    <a:pt x="21" y="519"/>
                  </a:cubicBezTo>
                  <a:cubicBezTo>
                    <a:pt x="21" y="532"/>
                    <a:pt x="21" y="532"/>
                    <a:pt x="21" y="532"/>
                  </a:cubicBezTo>
                  <a:cubicBezTo>
                    <a:pt x="55" y="529"/>
                    <a:pt x="55" y="529"/>
                    <a:pt x="55" y="529"/>
                  </a:cubicBezTo>
                  <a:cubicBezTo>
                    <a:pt x="57" y="526"/>
                    <a:pt x="57" y="526"/>
                    <a:pt x="57" y="526"/>
                  </a:cubicBezTo>
                  <a:cubicBezTo>
                    <a:pt x="57" y="525"/>
                    <a:pt x="57" y="525"/>
                    <a:pt x="57" y="525"/>
                  </a:cubicBezTo>
                  <a:cubicBezTo>
                    <a:pt x="58" y="525"/>
                    <a:pt x="58" y="525"/>
                    <a:pt x="58" y="525"/>
                  </a:cubicBezTo>
                  <a:cubicBezTo>
                    <a:pt x="58" y="524"/>
                    <a:pt x="58" y="524"/>
                    <a:pt x="58" y="524"/>
                  </a:cubicBezTo>
                  <a:cubicBezTo>
                    <a:pt x="68" y="512"/>
                    <a:pt x="68" y="512"/>
                    <a:pt x="68" y="512"/>
                  </a:cubicBezTo>
                  <a:cubicBezTo>
                    <a:pt x="47" y="493"/>
                    <a:pt x="47" y="493"/>
                    <a:pt x="47" y="493"/>
                  </a:cubicBezTo>
                  <a:cubicBezTo>
                    <a:pt x="45" y="490"/>
                    <a:pt x="45" y="490"/>
                    <a:pt x="45" y="490"/>
                  </a:cubicBezTo>
                  <a:cubicBezTo>
                    <a:pt x="33" y="481"/>
                    <a:pt x="33" y="481"/>
                    <a:pt x="33" y="481"/>
                  </a:cubicBezTo>
                  <a:cubicBezTo>
                    <a:pt x="32" y="480"/>
                    <a:pt x="32" y="480"/>
                    <a:pt x="32" y="480"/>
                  </a:cubicBezTo>
                  <a:cubicBezTo>
                    <a:pt x="31" y="479"/>
                    <a:pt x="31" y="479"/>
                    <a:pt x="31" y="479"/>
                  </a:cubicBezTo>
                  <a:cubicBezTo>
                    <a:pt x="31" y="458"/>
                    <a:pt x="31" y="458"/>
                    <a:pt x="31" y="458"/>
                  </a:cubicBezTo>
                  <a:cubicBezTo>
                    <a:pt x="49" y="458"/>
                    <a:pt x="49" y="458"/>
                    <a:pt x="49" y="458"/>
                  </a:cubicBezTo>
                  <a:cubicBezTo>
                    <a:pt x="51" y="450"/>
                    <a:pt x="51" y="450"/>
                    <a:pt x="51" y="450"/>
                  </a:cubicBezTo>
                  <a:cubicBezTo>
                    <a:pt x="44" y="429"/>
                    <a:pt x="44" y="429"/>
                    <a:pt x="44" y="429"/>
                  </a:cubicBezTo>
                  <a:cubicBezTo>
                    <a:pt x="85" y="429"/>
                    <a:pt x="85" y="429"/>
                    <a:pt x="85" y="429"/>
                  </a:cubicBezTo>
                  <a:cubicBezTo>
                    <a:pt x="158" y="394"/>
                    <a:pt x="158" y="394"/>
                    <a:pt x="158" y="394"/>
                  </a:cubicBezTo>
                  <a:cubicBezTo>
                    <a:pt x="167" y="379"/>
                    <a:pt x="167" y="379"/>
                    <a:pt x="167" y="379"/>
                  </a:cubicBezTo>
                  <a:cubicBezTo>
                    <a:pt x="169" y="373"/>
                    <a:pt x="169" y="373"/>
                    <a:pt x="169" y="373"/>
                  </a:cubicBezTo>
                  <a:cubicBezTo>
                    <a:pt x="184" y="380"/>
                    <a:pt x="184" y="380"/>
                    <a:pt x="184" y="380"/>
                  </a:cubicBezTo>
                  <a:cubicBezTo>
                    <a:pt x="185" y="380"/>
                    <a:pt x="185" y="380"/>
                    <a:pt x="185" y="380"/>
                  </a:cubicBezTo>
                  <a:cubicBezTo>
                    <a:pt x="186" y="383"/>
                    <a:pt x="186" y="383"/>
                    <a:pt x="186" y="383"/>
                  </a:cubicBezTo>
                  <a:cubicBezTo>
                    <a:pt x="192" y="390"/>
                    <a:pt x="192" y="390"/>
                    <a:pt x="192" y="390"/>
                  </a:cubicBezTo>
                  <a:cubicBezTo>
                    <a:pt x="200" y="389"/>
                    <a:pt x="200" y="389"/>
                    <a:pt x="200" y="389"/>
                  </a:cubicBezTo>
                  <a:cubicBezTo>
                    <a:pt x="198" y="373"/>
                    <a:pt x="198" y="373"/>
                    <a:pt x="198" y="373"/>
                  </a:cubicBezTo>
                  <a:cubicBezTo>
                    <a:pt x="222" y="373"/>
                    <a:pt x="222" y="373"/>
                    <a:pt x="222" y="373"/>
                  </a:cubicBezTo>
                  <a:cubicBezTo>
                    <a:pt x="245" y="378"/>
                    <a:pt x="245" y="378"/>
                    <a:pt x="245" y="378"/>
                  </a:cubicBezTo>
                  <a:cubicBezTo>
                    <a:pt x="255" y="362"/>
                    <a:pt x="255" y="362"/>
                    <a:pt x="255" y="362"/>
                  </a:cubicBezTo>
                  <a:cubicBezTo>
                    <a:pt x="256" y="361"/>
                    <a:pt x="256" y="361"/>
                    <a:pt x="256" y="361"/>
                  </a:cubicBezTo>
                  <a:cubicBezTo>
                    <a:pt x="256" y="360"/>
                    <a:pt x="256" y="360"/>
                    <a:pt x="256" y="360"/>
                  </a:cubicBezTo>
                  <a:cubicBezTo>
                    <a:pt x="258" y="359"/>
                    <a:pt x="258" y="359"/>
                    <a:pt x="258" y="359"/>
                  </a:cubicBezTo>
                  <a:cubicBezTo>
                    <a:pt x="283" y="351"/>
                    <a:pt x="283" y="351"/>
                    <a:pt x="283" y="351"/>
                  </a:cubicBezTo>
                  <a:cubicBezTo>
                    <a:pt x="287" y="314"/>
                    <a:pt x="287" y="314"/>
                    <a:pt x="287" y="314"/>
                  </a:cubicBezTo>
                  <a:cubicBezTo>
                    <a:pt x="314" y="337"/>
                    <a:pt x="314" y="337"/>
                    <a:pt x="314" y="337"/>
                  </a:cubicBezTo>
                  <a:cubicBezTo>
                    <a:pt x="324" y="340"/>
                    <a:pt x="324" y="340"/>
                    <a:pt x="324" y="340"/>
                  </a:cubicBezTo>
                  <a:cubicBezTo>
                    <a:pt x="330" y="333"/>
                    <a:pt x="330" y="333"/>
                    <a:pt x="330" y="333"/>
                  </a:cubicBezTo>
                  <a:cubicBezTo>
                    <a:pt x="326" y="253"/>
                    <a:pt x="326" y="253"/>
                    <a:pt x="326" y="253"/>
                  </a:cubicBezTo>
                  <a:cubicBezTo>
                    <a:pt x="326" y="251"/>
                    <a:pt x="326" y="251"/>
                    <a:pt x="326" y="251"/>
                  </a:cubicBezTo>
                  <a:cubicBezTo>
                    <a:pt x="326" y="247"/>
                    <a:pt x="326" y="247"/>
                    <a:pt x="326" y="247"/>
                  </a:cubicBezTo>
                  <a:cubicBezTo>
                    <a:pt x="344" y="250"/>
                    <a:pt x="344" y="250"/>
                    <a:pt x="344" y="250"/>
                  </a:cubicBezTo>
                  <a:cubicBezTo>
                    <a:pt x="345" y="250"/>
                    <a:pt x="345" y="250"/>
                    <a:pt x="345" y="250"/>
                  </a:cubicBezTo>
                  <a:cubicBezTo>
                    <a:pt x="345" y="250"/>
                    <a:pt x="347" y="251"/>
                    <a:pt x="348" y="251"/>
                  </a:cubicBezTo>
                  <a:cubicBezTo>
                    <a:pt x="348" y="251"/>
                    <a:pt x="348" y="252"/>
                    <a:pt x="349" y="252"/>
                  </a:cubicBezTo>
                  <a:cubicBezTo>
                    <a:pt x="357" y="264"/>
                    <a:pt x="377" y="304"/>
                    <a:pt x="377" y="304"/>
                  </a:cubicBezTo>
                  <a:cubicBezTo>
                    <a:pt x="413" y="299"/>
                    <a:pt x="413" y="299"/>
                    <a:pt x="413" y="299"/>
                  </a:cubicBezTo>
                  <a:cubicBezTo>
                    <a:pt x="419" y="297"/>
                    <a:pt x="419" y="297"/>
                    <a:pt x="419" y="297"/>
                  </a:cubicBezTo>
                  <a:cubicBezTo>
                    <a:pt x="425" y="285"/>
                    <a:pt x="425" y="285"/>
                    <a:pt x="425" y="285"/>
                  </a:cubicBezTo>
                  <a:cubicBezTo>
                    <a:pt x="414" y="276"/>
                    <a:pt x="414" y="276"/>
                    <a:pt x="414" y="276"/>
                  </a:cubicBezTo>
                  <a:cubicBezTo>
                    <a:pt x="411" y="272"/>
                    <a:pt x="411" y="272"/>
                    <a:pt x="411" y="272"/>
                  </a:cubicBezTo>
                  <a:cubicBezTo>
                    <a:pt x="435" y="264"/>
                    <a:pt x="435" y="264"/>
                    <a:pt x="435" y="264"/>
                  </a:cubicBezTo>
                  <a:cubicBezTo>
                    <a:pt x="437" y="262"/>
                    <a:pt x="437" y="262"/>
                    <a:pt x="437" y="262"/>
                  </a:cubicBezTo>
                  <a:cubicBezTo>
                    <a:pt x="438" y="261"/>
                    <a:pt x="438" y="261"/>
                    <a:pt x="438" y="261"/>
                  </a:cubicBezTo>
                  <a:cubicBezTo>
                    <a:pt x="448" y="272"/>
                    <a:pt x="448" y="272"/>
                    <a:pt x="448" y="272"/>
                  </a:cubicBezTo>
                  <a:cubicBezTo>
                    <a:pt x="456" y="268"/>
                    <a:pt x="456" y="268"/>
                    <a:pt x="456" y="268"/>
                  </a:cubicBezTo>
                  <a:cubicBezTo>
                    <a:pt x="456" y="252"/>
                    <a:pt x="456" y="252"/>
                    <a:pt x="456" y="252"/>
                  </a:cubicBezTo>
                  <a:cubicBezTo>
                    <a:pt x="462" y="251"/>
                    <a:pt x="462" y="251"/>
                    <a:pt x="462" y="251"/>
                  </a:cubicBezTo>
                  <a:cubicBezTo>
                    <a:pt x="479" y="251"/>
                    <a:pt x="479" y="251"/>
                    <a:pt x="479" y="251"/>
                  </a:cubicBezTo>
                  <a:cubicBezTo>
                    <a:pt x="492" y="252"/>
                    <a:pt x="502" y="258"/>
                    <a:pt x="509" y="268"/>
                  </a:cubicBezTo>
                  <a:cubicBezTo>
                    <a:pt x="511" y="272"/>
                    <a:pt x="511" y="272"/>
                    <a:pt x="511" y="272"/>
                  </a:cubicBezTo>
                  <a:cubicBezTo>
                    <a:pt x="518" y="247"/>
                    <a:pt x="518" y="247"/>
                    <a:pt x="518" y="247"/>
                  </a:cubicBezTo>
                  <a:cubicBezTo>
                    <a:pt x="523" y="240"/>
                    <a:pt x="531" y="239"/>
                    <a:pt x="544" y="245"/>
                  </a:cubicBezTo>
                  <a:cubicBezTo>
                    <a:pt x="546" y="246"/>
                    <a:pt x="546" y="246"/>
                    <a:pt x="546" y="246"/>
                  </a:cubicBezTo>
                  <a:cubicBezTo>
                    <a:pt x="546" y="247"/>
                    <a:pt x="546" y="247"/>
                    <a:pt x="546" y="247"/>
                  </a:cubicBezTo>
                  <a:cubicBezTo>
                    <a:pt x="547" y="248"/>
                    <a:pt x="547" y="248"/>
                    <a:pt x="547" y="248"/>
                  </a:cubicBezTo>
                  <a:cubicBezTo>
                    <a:pt x="548" y="249"/>
                    <a:pt x="550" y="250"/>
                    <a:pt x="551" y="250"/>
                  </a:cubicBezTo>
                  <a:cubicBezTo>
                    <a:pt x="556" y="248"/>
                    <a:pt x="575" y="235"/>
                    <a:pt x="606" y="211"/>
                  </a:cubicBezTo>
                  <a:cubicBezTo>
                    <a:pt x="606" y="195"/>
                    <a:pt x="615" y="186"/>
                    <a:pt x="628" y="182"/>
                  </a:cubicBez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28" name="Freeform 21"/>
            <p:cNvSpPr/>
            <p:nvPr/>
          </p:nvSpPr>
          <p:spPr bwMode="auto">
            <a:xfrm>
              <a:off x="4637004" y="4465887"/>
              <a:ext cx="466675" cy="627779"/>
            </a:xfrm>
            <a:custGeom>
              <a:avLst/>
              <a:gdLst>
                <a:gd name="T0" fmla="*/ 2147483646 w 403"/>
                <a:gd name="T1" fmla="*/ 2147483646 h 545"/>
                <a:gd name="T2" fmla="*/ 2147483646 w 403"/>
                <a:gd name="T3" fmla="*/ 2147483646 h 545"/>
                <a:gd name="T4" fmla="*/ 2147483646 w 403"/>
                <a:gd name="T5" fmla="*/ 2147483646 h 545"/>
                <a:gd name="T6" fmla="*/ 2147483646 w 403"/>
                <a:gd name="T7" fmla="*/ 2147483646 h 545"/>
                <a:gd name="T8" fmla="*/ 2147483646 w 403"/>
                <a:gd name="T9" fmla="*/ 2147483646 h 545"/>
                <a:gd name="T10" fmla="*/ 2147483646 w 403"/>
                <a:gd name="T11" fmla="*/ 2147483646 h 545"/>
                <a:gd name="T12" fmla="*/ 2147483646 w 403"/>
                <a:gd name="T13" fmla="*/ 2147483646 h 545"/>
                <a:gd name="T14" fmla="*/ 2147483646 w 403"/>
                <a:gd name="T15" fmla="*/ 2147483646 h 545"/>
                <a:gd name="T16" fmla="*/ 2147483646 w 403"/>
                <a:gd name="T17" fmla="*/ 2147483646 h 545"/>
                <a:gd name="T18" fmla="*/ 2147483646 w 403"/>
                <a:gd name="T19" fmla="*/ 2147483646 h 545"/>
                <a:gd name="T20" fmla="*/ 2147483646 w 403"/>
                <a:gd name="T21" fmla="*/ 2147483646 h 545"/>
                <a:gd name="T22" fmla="*/ 2147483646 w 403"/>
                <a:gd name="T23" fmla="*/ 2147483646 h 545"/>
                <a:gd name="T24" fmla="*/ 2147483646 w 403"/>
                <a:gd name="T25" fmla="*/ 2147483646 h 545"/>
                <a:gd name="T26" fmla="*/ 2147483646 w 403"/>
                <a:gd name="T27" fmla="*/ 2147483646 h 545"/>
                <a:gd name="T28" fmla="*/ 0 w 403"/>
                <a:gd name="T29" fmla="*/ 2147483646 h 545"/>
                <a:gd name="T30" fmla="*/ 2147483646 w 403"/>
                <a:gd name="T31" fmla="*/ 2147483646 h 545"/>
                <a:gd name="T32" fmla="*/ 2147483646 w 403"/>
                <a:gd name="T33" fmla="*/ 2147483646 h 545"/>
                <a:gd name="T34" fmla="*/ 2147483646 w 403"/>
                <a:gd name="T35" fmla="*/ 2147483646 h 545"/>
                <a:gd name="T36" fmla="*/ 2147483646 w 403"/>
                <a:gd name="T37" fmla="*/ 2147483646 h 545"/>
                <a:gd name="T38" fmla="*/ 2147483646 w 403"/>
                <a:gd name="T39" fmla="*/ 2147483646 h 545"/>
                <a:gd name="T40" fmla="*/ 2147483646 w 403"/>
                <a:gd name="T41" fmla="*/ 2147483646 h 545"/>
                <a:gd name="T42" fmla="*/ 2147483646 w 403"/>
                <a:gd name="T43" fmla="*/ 2147483646 h 545"/>
                <a:gd name="T44" fmla="*/ 2147483646 w 403"/>
                <a:gd name="T45" fmla="*/ 2147483646 h 545"/>
                <a:gd name="T46" fmla="*/ 2147483646 w 403"/>
                <a:gd name="T47" fmla="*/ 2147483646 h 545"/>
                <a:gd name="T48" fmla="*/ 2147483646 w 403"/>
                <a:gd name="T49" fmla="*/ 2147483646 h 545"/>
                <a:gd name="T50" fmla="*/ 2147483646 w 403"/>
                <a:gd name="T51" fmla="*/ 2147483646 h 545"/>
                <a:gd name="T52" fmla="*/ 2147483646 w 403"/>
                <a:gd name="T53" fmla="*/ 2147483646 h 545"/>
                <a:gd name="T54" fmla="*/ 2147483646 w 403"/>
                <a:gd name="T55" fmla="*/ 2147483646 h 545"/>
                <a:gd name="T56" fmla="*/ 2147483646 w 403"/>
                <a:gd name="T57" fmla="*/ 2147483646 h 545"/>
                <a:gd name="T58" fmla="*/ 2147483646 w 403"/>
                <a:gd name="T59" fmla="*/ 2147483646 h 545"/>
                <a:gd name="T60" fmla="*/ 2147483646 w 403"/>
                <a:gd name="T61" fmla="*/ 2147483646 h 545"/>
                <a:gd name="T62" fmla="*/ 2147483646 w 403"/>
                <a:gd name="T63" fmla="*/ 2147483646 h 545"/>
                <a:gd name="T64" fmla="*/ 2147483646 w 403"/>
                <a:gd name="T65" fmla="*/ 2147483646 h 545"/>
                <a:gd name="T66" fmla="*/ 2147483646 w 403"/>
                <a:gd name="T67" fmla="*/ 2147483646 h 545"/>
                <a:gd name="T68" fmla="*/ 2147483646 w 403"/>
                <a:gd name="T69" fmla="*/ 2147483646 h 545"/>
                <a:gd name="T70" fmla="*/ 2147483646 w 403"/>
                <a:gd name="T71" fmla="*/ 2147483646 h 545"/>
                <a:gd name="T72" fmla="*/ 2147483646 w 403"/>
                <a:gd name="T73" fmla="*/ 2147483646 h 545"/>
                <a:gd name="T74" fmla="*/ 2147483646 w 403"/>
                <a:gd name="T75" fmla="*/ 2147483646 h 545"/>
                <a:gd name="T76" fmla="*/ 2147483646 w 403"/>
                <a:gd name="T77" fmla="*/ 2147483646 h 545"/>
                <a:gd name="T78" fmla="*/ 2147483646 w 403"/>
                <a:gd name="T79" fmla="*/ 2147483646 h 545"/>
                <a:gd name="T80" fmla="*/ 2147483646 w 403"/>
                <a:gd name="T81" fmla="*/ 2147483646 h 545"/>
                <a:gd name="T82" fmla="*/ 2147483646 w 403"/>
                <a:gd name="T83" fmla="*/ 2147483646 h 545"/>
                <a:gd name="T84" fmla="*/ 2147483646 w 403"/>
                <a:gd name="T85" fmla="*/ 2147483646 h 545"/>
                <a:gd name="T86" fmla="*/ 2147483646 w 403"/>
                <a:gd name="T87" fmla="*/ 2147483646 h 545"/>
                <a:gd name="T88" fmla="*/ 2147483646 w 403"/>
                <a:gd name="T89" fmla="*/ 2147483646 h 545"/>
                <a:gd name="T90" fmla="*/ 2147483646 w 403"/>
                <a:gd name="T91" fmla="*/ 2147483646 h 545"/>
                <a:gd name="T92" fmla="*/ 2147483646 w 403"/>
                <a:gd name="T93" fmla="*/ 2147483646 h 545"/>
                <a:gd name="T94" fmla="*/ 2147483646 w 403"/>
                <a:gd name="T95" fmla="*/ 2147483646 h 545"/>
                <a:gd name="T96" fmla="*/ 2147483646 w 403"/>
                <a:gd name="T97" fmla="*/ 2147483646 h 5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03"/>
                <a:gd name="T148" fmla="*/ 0 h 545"/>
                <a:gd name="T149" fmla="*/ 403 w 403"/>
                <a:gd name="T150" fmla="*/ 545 h 5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03" h="545">
                  <a:moveTo>
                    <a:pt x="316" y="21"/>
                  </a:moveTo>
                  <a:cubicBezTo>
                    <a:pt x="315" y="20"/>
                    <a:pt x="315" y="20"/>
                    <a:pt x="315" y="20"/>
                  </a:cubicBezTo>
                  <a:cubicBezTo>
                    <a:pt x="292" y="0"/>
                    <a:pt x="292" y="0"/>
                    <a:pt x="292" y="0"/>
                  </a:cubicBezTo>
                  <a:cubicBezTo>
                    <a:pt x="280" y="6"/>
                    <a:pt x="280" y="6"/>
                    <a:pt x="280" y="6"/>
                  </a:cubicBezTo>
                  <a:cubicBezTo>
                    <a:pt x="271" y="25"/>
                    <a:pt x="259" y="37"/>
                    <a:pt x="245" y="42"/>
                  </a:cubicBezTo>
                  <a:cubicBezTo>
                    <a:pt x="240" y="44"/>
                    <a:pt x="235" y="43"/>
                    <a:pt x="232" y="40"/>
                  </a:cubicBezTo>
                  <a:cubicBezTo>
                    <a:pt x="228" y="35"/>
                    <a:pt x="230" y="23"/>
                    <a:pt x="237" y="5"/>
                  </a:cubicBezTo>
                  <a:cubicBezTo>
                    <a:pt x="202" y="27"/>
                    <a:pt x="202" y="27"/>
                    <a:pt x="202" y="27"/>
                  </a:cubicBezTo>
                  <a:cubicBezTo>
                    <a:pt x="201" y="29"/>
                    <a:pt x="201" y="29"/>
                    <a:pt x="201" y="29"/>
                  </a:cubicBezTo>
                  <a:cubicBezTo>
                    <a:pt x="200" y="29"/>
                    <a:pt x="200" y="29"/>
                    <a:pt x="200" y="29"/>
                  </a:cubicBezTo>
                  <a:cubicBezTo>
                    <a:pt x="170" y="29"/>
                    <a:pt x="170" y="29"/>
                    <a:pt x="170" y="29"/>
                  </a:cubicBezTo>
                  <a:cubicBezTo>
                    <a:pt x="142" y="43"/>
                    <a:pt x="142" y="43"/>
                    <a:pt x="142" y="43"/>
                  </a:cubicBezTo>
                  <a:cubicBezTo>
                    <a:pt x="142" y="45"/>
                    <a:pt x="142" y="45"/>
                    <a:pt x="142" y="45"/>
                  </a:cubicBezTo>
                  <a:cubicBezTo>
                    <a:pt x="113" y="46"/>
                    <a:pt x="113" y="46"/>
                    <a:pt x="113" y="46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90" y="69"/>
                    <a:pt x="90" y="69"/>
                    <a:pt x="90" y="69"/>
                  </a:cubicBezTo>
                  <a:cubicBezTo>
                    <a:pt x="87" y="71"/>
                    <a:pt x="87" y="71"/>
                    <a:pt x="87" y="71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46" y="71"/>
                    <a:pt x="33" y="82"/>
                    <a:pt x="10" y="104"/>
                  </a:cubicBezTo>
                  <a:cubicBezTo>
                    <a:pt x="21" y="108"/>
                    <a:pt x="26" y="113"/>
                    <a:pt x="28" y="116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45" y="180"/>
                    <a:pt x="45" y="180"/>
                    <a:pt x="45" y="180"/>
                  </a:cubicBezTo>
                  <a:cubicBezTo>
                    <a:pt x="45" y="180"/>
                    <a:pt x="45" y="180"/>
                    <a:pt x="45" y="180"/>
                  </a:cubicBezTo>
                  <a:cubicBezTo>
                    <a:pt x="46" y="183"/>
                    <a:pt x="46" y="183"/>
                    <a:pt x="46" y="183"/>
                  </a:cubicBezTo>
                  <a:cubicBezTo>
                    <a:pt x="46" y="188"/>
                    <a:pt x="46" y="188"/>
                    <a:pt x="46" y="188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43" y="189"/>
                    <a:pt x="43" y="189"/>
                    <a:pt x="43" y="189"/>
                  </a:cubicBezTo>
                  <a:cubicBezTo>
                    <a:pt x="42" y="189"/>
                    <a:pt x="42" y="189"/>
                    <a:pt x="42" y="189"/>
                  </a:cubicBezTo>
                  <a:cubicBezTo>
                    <a:pt x="0" y="247"/>
                    <a:pt x="0" y="247"/>
                    <a:pt x="0" y="247"/>
                  </a:cubicBezTo>
                  <a:cubicBezTo>
                    <a:pt x="2" y="261"/>
                    <a:pt x="2" y="261"/>
                    <a:pt x="2" y="261"/>
                  </a:cubicBezTo>
                  <a:cubicBezTo>
                    <a:pt x="8" y="256"/>
                    <a:pt x="14" y="255"/>
                    <a:pt x="18" y="257"/>
                  </a:cubicBezTo>
                  <a:cubicBezTo>
                    <a:pt x="23" y="259"/>
                    <a:pt x="25" y="268"/>
                    <a:pt x="23" y="280"/>
                  </a:cubicBezTo>
                  <a:cubicBezTo>
                    <a:pt x="21" y="300"/>
                    <a:pt x="24" y="323"/>
                    <a:pt x="34" y="344"/>
                  </a:cubicBezTo>
                  <a:cubicBezTo>
                    <a:pt x="48" y="360"/>
                    <a:pt x="48" y="360"/>
                    <a:pt x="48" y="360"/>
                  </a:cubicBezTo>
                  <a:cubicBezTo>
                    <a:pt x="54" y="365"/>
                    <a:pt x="56" y="370"/>
                    <a:pt x="55" y="375"/>
                  </a:cubicBezTo>
                  <a:cubicBezTo>
                    <a:pt x="47" y="386"/>
                    <a:pt x="47" y="386"/>
                    <a:pt x="47" y="386"/>
                  </a:cubicBezTo>
                  <a:cubicBezTo>
                    <a:pt x="57" y="399"/>
                    <a:pt x="57" y="399"/>
                    <a:pt x="57" y="399"/>
                  </a:cubicBezTo>
                  <a:cubicBezTo>
                    <a:pt x="62" y="409"/>
                    <a:pt x="58" y="427"/>
                    <a:pt x="45" y="452"/>
                  </a:cubicBezTo>
                  <a:cubicBezTo>
                    <a:pt x="59" y="476"/>
                    <a:pt x="59" y="476"/>
                    <a:pt x="59" y="476"/>
                  </a:cubicBezTo>
                  <a:cubicBezTo>
                    <a:pt x="61" y="481"/>
                    <a:pt x="61" y="481"/>
                    <a:pt x="61" y="481"/>
                  </a:cubicBezTo>
                  <a:cubicBezTo>
                    <a:pt x="70" y="476"/>
                    <a:pt x="70" y="476"/>
                    <a:pt x="70" y="476"/>
                  </a:cubicBezTo>
                  <a:cubicBezTo>
                    <a:pt x="83" y="463"/>
                    <a:pt x="95" y="460"/>
                    <a:pt x="104" y="463"/>
                  </a:cubicBezTo>
                  <a:cubicBezTo>
                    <a:pt x="111" y="465"/>
                    <a:pt x="114" y="470"/>
                    <a:pt x="115" y="476"/>
                  </a:cubicBezTo>
                  <a:cubicBezTo>
                    <a:pt x="116" y="483"/>
                    <a:pt x="108" y="496"/>
                    <a:pt x="89" y="515"/>
                  </a:cubicBezTo>
                  <a:cubicBezTo>
                    <a:pt x="74" y="534"/>
                    <a:pt x="74" y="534"/>
                    <a:pt x="74" y="534"/>
                  </a:cubicBezTo>
                  <a:cubicBezTo>
                    <a:pt x="81" y="545"/>
                    <a:pt x="81" y="545"/>
                    <a:pt x="81" y="545"/>
                  </a:cubicBezTo>
                  <a:cubicBezTo>
                    <a:pt x="92" y="536"/>
                    <a:pt x="100" y="533"/>
                    <a:pt x="105" y="535"/>
                  </a:cubicBezTo>
                  <a:cubicBezTo>
                    <a:pt x="112" y="535"/>
                    <a:pt x="130" y="528"/>
                    <a:pt x="160" y="513"/>
                  </a:cubicBezTo>
                  <a:cubicBezTo>
                    <a:pt x="170" y="507"/>
                    <a:pt x="182" y="513"/>
                    <a:pt x="198" y="528"/>
                  </a:cubicBezTo>
                  <a:cubicBezTo>
                    <a:pt x="205" y="525"/>
                    <a:pt x="205" y="525"/>
                    <a:pt x="205" y="525"/>
                  </a:cubicBezTo>
                  <a:cubicBezTo>
                    <a:pt x="204" y="513"/>
                    <a:pt x="204" y="513"/>
                    <a:pt x="204" y="513"/>
                  </a:cubicBezTo>
                  <a:cubicBezTo>
                    <a:pt x="200" y="510"/>
                    <a:pt x="200" y="510"/>
                    <a:pt x="200" y="510"/>
                  </a:cubicBezTo>
                  <a:cubicBezTo>
                    <a:pt x="198" y="507"/>
                    <a:pt x="200" y="504"/>
                    <a:pt x="204" y="501"/>
                  </a:cubicBezTo>
                  <a:cubicBezTo>
                    <a:pt x="198" y="481"/>
                    <a:pt x="198" y="481"/>
                    <a:pt x="198" y="481"/>
                  </a:cubicBezTo>
                  <a:cubicBezTo>
                    <a:pt x="197" y="478"/>
                    <a:pt x="197" y="474"/>
                    <a:pt x="198" y="470"/>
                  </a:cubicBezTo>
                  <a:cubicBezTo>
                    <a:pt x="201" y="467"/>
                    <a:pt x="206" y="465"/>
                    <a:pt x="210" y="463"/>
                  </a:cubicBezTo>
                  <a:cubicBezTo>
                    <a:pt x="219" y="455"/>
                    <a:pt x="219" y="455"/>
                    <a:pt x="219" y="455"/>
                  </a:cubicBezTo>
                  <a:cubicBezTo>
                    <a:pt x="214" y="442"/>
                    <a:pt x="214" y="442"/>
                    <a:pt x="214" y="442"/>
                  </a:cubicBezTo>
                  <a:cubicBezTo>
                    <a:pt x="214" y="441"/>
                    <a:pt x="214" y="441"/>
                    <a:pt x="214" y="441"/>
                  </a:cubicBezTo>
                  <a:cubicBezTo>
                    <a:pt x="215" y="441"/>
                    <a:pt x="215" y="441"/>
                    <a:pt x="215" y="441"/>
                  </a:cubicBezTo>
                  <a:cubicBezTo>
                    <a:pt x="215" y="440"/>
                    <a:pt x="215" y="440"/>
                    <a:pt x="215" y="440"/>
                  </a:cubicBezTo>
                  <a:cubicBezTo>
                    <a:pt x="219" y="433"/>
                    <a:pt x="219" y="428"/>
                    <a:pt x="218" y="425"/>
                  </a:cubicBezTo>
                  <a:cubicBezTo>
                    <a:pt x="214" y="418"/>
                    <a:pt x="217" y="412"/>
                    <a:pt x="226" y="405"/>
                  </a:cubicBezTo>
                  <a:cubicBezTo>
                    <a:pt x="237" y="394"/>
                    <a:pt x="237" y="394"/>
                    <a:pt x="237" y="394"/>
                  </a:cubicBezTo>
                  <a:cubicBezTo>
                    <a:pt x="235" y="392"/>
                    <a:pt x="235" y="392"/>
                    <a:pt x="235" y="392"/>
                  </a:cubicBezTo>
                  <a:cubicBezTo>
                    <a:pt x="232" y="389"/>
                    <a:pt x="232" y="389"/>
                    <a:pt x="232" y="389"/>
                  </a:cubicBezTo>
                  <a:cubicBezTo>
                    <a:pt x="246" y="383"/>
                    <a:pt x="246" y="383"/>
                    <a:pt x="246" y="383"/>
                  </a:cubicBezTo>
                  <a:cubicBezTo>
                    <a:pt x="246" y="366"/>
                    <a:pt x="246" y="366"/>
                    <a:pt x="246" y="366"/>
                  </a:cubicBezTo>
                  <a:cubicBezTo>
                    <a:pt x="246" y="360"/>
                    <a:pt x="251" y="351"/>
                    <a:pt x="266" y="341"/>
                  </a:cubicBezTo>
                  <a:cubicBezTo>
                    <a:pt x="272" y="335"/>
                    <a:pt x="272" y="335"/>
                    <a:pt x="272" y="335"/>
                  </a:cubicBezTo>
                  <a:cubicBezTo>
                    <a:pt x="272" y="335"/>
                    <a:pt x="272" y="335"/>
                    <a:pt x="272" y="335"/>
                  </a:cubicBezTo>
                  <a:cubicBezTo>
                    <a:pt x="256" y="317"/>
                    <a:pt x="256" y="317"/>
                    <a:pt x="256" y="317"/>
                  </a:cubicBezTo>
                  <a:cubicBezTo>
                    <a:pt x="251" y="310"/>
                    <a:pt x="253" y="300"/>
                    <a:pt x="263" y="291"/>
                  </a:cubicBezTo>
                  <a:cubicBezTo>
                    <a:pt x="263" y="289"/>
                    <a:pt x="263" y="289"/>
                    <a:pt x="263" y="289"/>
                  </a:cubicBezTo>
                  <a:cubicBezTo>
                    <a:pt x="295" y="261"/>
                    <a:pt x="295" y="261"/>
                    <a:pt x="295" y="261"/>
                  </a:cubicBezTo>
                  <a:cubicBezTo>
                    <a:pt x="296" y="254"/>
                    <a:pt x="296" y="254"/>
                    <a:pt x="296" y="254"/>
                  </a:cubicBezTo>
                  <a:cubicBezTo>
                    <a:pt x="290" y="252"/>
                    <a:pt x="288" y="240"/>
                    <a:pt x="291" y="222"/>
                  </a:cubicBezTo>
                  <a:cubicBezTo>
                    <a:pt x="295" y="194"/>
                    <a:pt x="308" y="180"/>
                    <a:pt x="330" y="177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46" y="184"/>
                    <a:pt x="346" y="184"/>
                    <a:pt x="346" y="184"/>
                  </a:cubicBezTo>
                  <a:cubicBezTo>
                    <a:pt x="361" y="184"/>
                    <a:pt x="361" y="184"/>
                    <a:pt x="361" y="184"/>
                  </a:cubicBezTo>
                  <a:cubicBezTo>
                    <a:pt x="375" y="167"/>
                    <a:pt x="375" y="167"/>
                    <a:pt x="375" y="167"/>
                  </a:cubicBezTo>
                  <a:cubicBezTo>
                    <a:pt x="375" y="167"/>
                    <a:pt x="375" y="167"/>
                    <a:pt x="375" y="167"/>
                  </a:cubicBezTo>
                  <a:cubicBezTo>
                    <a:pt x="375" y="167"/>
                    <a:pt x="375" y="167"/>
                    <a:pt x="375" y="167"/>
                  </a:cubicBezTo>
                  <a:cubicBezTo>
                    <a:pt x="376" y="166"/>
                    <a:pt x="376" y="166"/>
                    <a:pt x="376" y="166"/>
                  </a:cubicBezTo>
                  <a:cubicBezTo>
                    <a:pt x="392" y="156"/>
                    <a:pt x="392" y="156"/>
                    <a:pt x="392" y="156"/>
                  </a:cubicBezTo>
                  <a:cubicBezTo>
                    <a:pt x="390" y="141"/>
                    <a:pt x="390" y="141"/>
                    <a:pt x="390" y="141"/>
                  </a:cubicBezTo>
                  <a:cubicBezTo>
                    <a:pt x="390" y="138"/>
                    <a:pt x="390" y="138"/>
                    <a:pt x="390" y="138"/>
                  </a:cubicBezTo>
                  <a:cubicBezTo>
                    <a:pt x="392" y="136"/>
                    <a:pt x="392" y="136"/>
                    <a:pt x="392" y="136"/>
                  </a:cubicBezTo>
                  <a:cubicBezTo>
                    <a:pt x="397" y="134"/>
                    <a:pt x="397" y="134"/>
                    <a:pt x="397" y="134"/>
                  </a:cubicBezTo>
                  <a:cubicBezTo>
                    <a:pt x="402" y="127"/>
                    <a:pt x="402" y="127"/>
                    <a:pt x="402" y="127"/>
                  </a:cubicBezTo>
                  <a:cubicBezTo>
                    <a:pt x="403" y="126"/>
                    <a:pt x="403" y="126"/>
                    <a:pt x="403" y="126"/>
                  </a:cubicBezTo>
                  <a:cubicBezTo>
                    <a:pt x="392" y="108"/>
                    <a:pt x="392" y="108"/>
                    <a:pt x="392" y="108"/>
                  </a:cubicBezTo>
                  <a:cubicBezTo>
                    <a:pt x="382" y="95"/>
                    <a:pt x="372" y="82"/>
                    <a:pt x="366" y="67"/>
                  </a:cubicBezTo>
                  <a:cubicBezTo>
                    <a:pt x="361" y="58"/>
                    <a:pt x="362" y="47"/>
                    <a:pt x="369" y="36"/>
                  </a:cubicBezTo>
                  <a:cubicBezTo>
                    <a:pt x="350" y="24"/>
                    <a:pt x="350" y="24"/>
                    <a:pt x="350" y="24"/>
                  </a:cubicBezTo>
                  <a:lnTo>
                    <a:pt x="316" y="21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29" name="Freeform 22"/>
            <p:cNvSpPr/>
            <p:nvPr/>
          </p:nvSpPr>
          <p:spPr bwMode="auto">
            <a:xfrm>
              <a:off x="4878775" y="4631190"/>
              <a:ext cx="429191" cy="523769"/>
            </a:xfrm>
            <a:custGeom>
              <a:avLst/>
              <a:gdLst>
                <a:gd name="T0" fmla="*/ 2147483646 w 371"/>
                <a:gd name="T1" fmla="*/ 2147483646 h 456"/>
                <a:gd name="T2" fmla="*/ 2147483646 w 371"/>
                <a:gd name="T3" fmla="*/ 2147483646 h 456"/>
                <a:gd name="T4" fmla="*/ 2147483646 w 371"/>
                <a:gd name="T5" fmla="*/ 2147483646 h 456"/>
                <a:gd name="T6" fmla="*/ 2147483646 w 371"/>
                <a:gd name="T7" fmla="*/ 2147483646 h 456"/>
                <a:gd name="T8" fmla="*/ 2147483646 w 371"/>
                <a:gd name="T9" fmla="*/ 2147483646 h 456"/>
                <a:gd name="T10" fmla="*/ 2147483646 w 371"/>
                <a:gd name="T11" fmla="*/ 2147483646 h 456"/>
                <a:gd name="T12" fmla="*/ 2147483646 w 371"/>
                <a:gd name="T13" fmla="*/ 2147483646 h 456"/>
                <a:gd name="T14" fmla="*/ 2147483646 w 371"/>
                <a:gd name="T15" fmla="*/ 2147483646 h 456"/>
                <a:gd name="T16" fmla="*/ 2147483646 w 371"/>
                <a:gd name="T17" fmla="*/ 2147483646 h 456"/>
                <a:gd name="T18" fmla="*/ 2147483646 w 371"/>
                <a:gd name="T19" fmla="*/ 2147483646 h 456"/>
                <a:gd name="T20" fmla="*/ 2147483646 w 371"/>
                <a:gd name="T21" fmla="*/ 2147483646 h 456"/>
                <a:gd name="T22" fmla="*/ 2147483646 w 371"/>
                <a:gd name="T23" fmla="*/ 2147483646 h 456"/>
                <a:gd name="T24" fmla="*/ 2147483646 w 371"/>
                <a:gd name="T25" fmla="*/ 2147483646 h 456"/>
                <a:gd name="T26" fmla="*/ 2147483646 w 371"/>
                <a:gd name="T27" fmla="*/ 2147483646 h 456"/>
                <a:gd name="T28" fmla="*/ 2147483646 w 371"/>
                <a:gd name="T29" fmla="*/ 2147483646 h 456"/>
                <a:gd name="T30" fmla="*/ 2147483646 w 371"/>
                <a:gd name="T31" fmla="*/ 2147483646 h 456"/>
                <a:gd name="T32" fmla="*/ 0 w 371"/>
                <a:gd name="T33" fmla="*/ 2147483646 h 456"/>
                <a:gd name="T34" fmla="*/ 2147483646 w 371"/>
                <a:gd name="T35" fmla="*/ 2147483646 h 456"/>
                <a:gd name="T36" fmla="*/ 2147483646 w 371"/>
                <a:gd name="T37" fmla="*/ 2147483646 h 456"/>
                <a:gd name="T38" fmla="*/ 2147483646 w 371"/>
                <a:gd name="T39" fmla="*/ 2147483646 h 456"/>
                <a:gd name="T40" fmla="*/ 2147483646 w 371"/>
                <a:gd name="T41" fmla="*/ 2147483646 h 456"/>
                <a:gd name="T42" fmla="*/ 2147483646 w 371"/>
                <a:gd name="T43" fmla="*/ 2147483646 h 456"/>
                <a:gd name="T44" fmla="*/ 2147483646 w 371"/>
                <a:gd name="T45" fmla="*/ 2147483646 h 456"/>
                <a:gd name="T46" fmla="*/ 2147483646 w 371"/>
                <a:gd name="T47" fmla="*/ 2147483646 h 456"/>
                <a:gd name="T48" fmla="*/ 2147483646 w 371"/>
                <a:gd name="T49" fmla="*/ 2147483646 h 456"/>
                <a:gd name="T50" fmla="*/ 2147483646 w 371"/>
                <a:gd name="T51" fmla="*/ 2147483646 h 456"/>
                <a:gd name="T52" fmla="*/ 2147483646 w 371"/>
                <a:gd name="T53" fmla="*/ 2147483646 h 456"/>
                <a:gd name="T54" fmla="*/ 2147483646 w 371"/>
                <a:gd name="T55" fmla="*/ 2147483646 h 456"/>
                <a:gd name="T56" fmla="*/ 2147483646 w 371"/>
                <a:gd name="T57" fmla="*/ 2147483646 h 456"/>
                <a:gd name="T58" fmla="*/ 2147483646 w 371"/>
                <a:gd name="T59" fmla="*/ 2147483646 h 456"/>
                <a:gd name="T60" fmla="*/ 2147483646 w 371"/>
                <a:gd name="T61" fmla="*/ 2147483646 h 456"/>
                <a:gd name="T62" fmla="*/ 2147483646 w 371"/>
                <a:gd name="T63" fmla="*/ 2147483646 h 456"/>
                <a:gd name="T64" fmla="*/ 2147483646 w 371"/>
                <a:gd name="T65" fmla="*/ 2147483646 h 456"/>
                <a:gd name="T66" fmla="*/ 2147483646 w 371"/>
                <a:gd name="T67" fmla="*/ 2147483646 h 456"/>
                <a:gd name="T68" fmla="*/ 2147483646 w 371"/>
                <a:gd name="T69" fmla="*/ 2147483646 h 456"/>
                <a:gd name="T70" fmla="*/ 2147483646 w 371"/>
                <a:gd name="T71" fmla="*/ 2147483646 h 456"/>
                <a:gd name="T72" fmla="*/ 2147483646 w 371"/>
                <a:gd name="T73" fmla="*/ 2147483646 h 456"/>
                <a:gd name="T74" fmla="*/ 2147483646 w 371"/>
                <a:gd name="T75" fmla="*/ 2147483646 h 456"/>
                <a:gd name="T76" fmla="*/ 2147483646 w 371"/>
                <a:gd name="T77" fmla="*/ 2147483646 h 456"/>
                <a:gd name="T78" fmla="*/ 2147483646 w 371"/>
                <a:gd name="T79" fmla="*/ 2147483646 h 456"/>
                <a:gd name="T80" fmla="*/ 2147483646 w 371"/>
                <a:gd name="T81" fmla="*/ 2147483646 h 456"/>
                <a:gd name="T82" fmla="*/ 2147483646 w 371"/>
                <a:gd name="T83" fmla="*/ 2147483646 h 456"/>
                <a:gd name="T84" fmla="*/ 2147483646 w 371"/>
                <a:gd name="T85" fmla="*/ 2147483646 h 456"/>
                <a:gd name="T86" fmla="*/ 2147483646 w 371"/>
                <a:gd name="T87" fmla="*/ 2147483646 h 456"/>
                <a:gd name="T88" fmla="*/ 2147483646 w 371"/>
                <a:gd name="T89" fmla="*/ 2147483646 h 456"/>
                <a:gd name="T90" fmla="*/ 2147483646 w 371"/>
                <a:gd name="T91" fmla="*/ 2147483646 h 456"/>
                <a:gd name="T92" fmla="*/ 2147483646 w 371"/>
                <a:gd name="T93" fmla="*/ 2147483646 h 456"/>
                <a:gd name="T94" fmla="*/ 2147483646 w 371"/>
                <a:gd name="T95" fmla="*/ 2147483646 h 456"/>
                <a:gd name="T96" fmla="*/ 2147483646 w 371"/>
                <a:gd name="T97" fmla="*/ 2147483646 h 456"/>
                <a:gd name="T98" fmla="*/ 2147483646 w 371"/>
                <a:gd name="T99" fmla="*/ 2147483646 h 456"/>
                <a:gd name="T100" fmla="*/ 2147483646 w 371"/>
                <a:gd name="T101" fmla="*/ 2147483646 h 456"/>
                <a:gd name="T102" fmla="*/ 2147483646 w 371"/>
                <a:gd name="T103" fmla="*/ 889434824 h 456"/>
                <a:gd name="T104" fmla="*/ 2147483646 w 371"/>
                <a:gd name="T105" fmla="*/ 2147483646 h 45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1"/>
                <a:gd name="T160" fmla="*/ 0 h 456"/>
                <a:gd name="T161" fmla="*/ 371 w 371"/>
                <a:gd name="T162" fmla="*/ 456 h 45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1" h="456">
                  <a:moveTo>
                    <a:pt x="194" y="20"/>
                  </a:moveTo>
                  <a:cubicBezTo>
                    <a:pt x="192" y="21"/>
                    <a:pt x="192" y="21"/>
                    <a:pt x="192" y="21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7" y="54"/>
                    <a:pt x="157" y="54"/>
                    <a:pt x="157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21" y="47"/>
                    <a:pt x="121" y="47"/>
                    <a:pt x="121" y="47"/>
                  </a:cubicBezTo>
                  <a:cubicBezTo>
                    <a:pt x="105" y="51"/>
                    <a:pt x="97" y="61"/>
                    <a:pt x="94" y="81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105" y="88"/>
                    <a:pt x="105" y="88"/>
                    <a:pt x="105" y="88"/>
                  </a:cubicBezTo>
                  <a:cubicBezTo>
                    <a:pt x="97" y="123"/>
                    <a:pt x="97" y="123"/>
                    <a:pt x="97" y="123"/>
                  </a:cubicBezTo>
                  <a:cubicBezTo>
                    <a:pt x="97" y="124"/>
                    <a:pt x="97" y="124"/>
                    <a:pt x="97" y="124"/>
                  </a:cubicBezTo>
                  <a:cubicBezTo>
                    <a:pt x="97" y="125"/>
                    <a:pt x="97" y="125"/>
                    <a:pt x="97" y="125"/>
                  </a:cubicBezTo>
                  <a:cubicBezTo>
                    <a:pt x="62" y="155"/>
                    <a:pt x="62" y="155"/>
                    <a:pt x="62" y="155"/>
                  </a:cubicBezTo>
                  <a:cubicBezTo>
                    <a:pt x="57" y="162"/>
                    <a:pt x="55" y="167"/>
                    <a:pt x="57" y="170"/>
                  </a:cubicBezTo>
                  <a:cubicBezTo>
                    <a:pt x="63" y="177"/>
                    <a:pt x="63" y="177"/>
                    <a:pt x="63" y="177"/>
                  </a:cubicBezTo>
                  <a:cubicBezTo>
                    <a:pt x="71" y="184"/>
                    <a:pt x="75" y="189"/>
                    <a:pt x="74" y="193"/>
                  </a:cubicBezTo>
                  <a:cubicBezTo>
                    <a:pt x="74" y="196"/>
                    <a:pt x="73" y="200"/>
                    <a:pt x="71" y="202"/>
                  </a:cubicBezTo>
                  <a:cubicBezTo>
                    <a:pt x="48" y="221"/>
                    <a:pt x="48" y="221"/>
                    <a:pt x="48" y="221"/>
                  </a:cubicBezTo>
                  <a:cubicBezTo>
                    <a:pt x="49" y="226"/>
                    <a:pt x="49" y="234"/>
                    <a:pt x="48" y="244"/>
                  </a:cubicBezTo>
                  <a:cubicBezTo>
                    <a:pt x="48" y="247"/>
                    <a:pt x="48" y="247"/>
                    <a:pt x="48" y="247"/>
                  </a:cubicBezTo>
                  <a:cubicBezTo>
                    <a:pt x="47" y="248"/>
                    <a:pt x="47" y="248"/>
                    <a:pt x="47" y="248"/>
                  </a:cubicBezTo>
                  <a:cubicBezTo>
                    <a:pt x="39" y="251"/>
                    <a:pt x="39" y="251"/>
                    <a:pt x="39" y="251"/>
                  </a:cubicBezTo>
                  <a:cubicBezTo>
                    <a:pt x="39" y="257"/>
                    <a:pt x="37" y="260"/>
                    <a:pt x="31" y="265"/>
                  </a:cubicBezTo>
                  <a:cubicBezTo>
                    <a:pt x="20" y="277"/>
                    <a:pt x="20" y="277"/>
                    <a:pt x="20" y="277"/>
                  </a:cubicBezTo>
                  <a:cubicBezTo>
                    <a:pt x="20" y="278"/>
                    <a:pt x="20" y="278"/>
                    <a:pt x="20" y="278"/>
                  </a:cubicBezTo>
                  <a:cubicBezTo>
                    <a:pt x="22" y="283"/>
                    <a:pt x="22" y="289"/>
                    <a:pt x="18" y="299"/>
                  </a:cubicBezTo>
                  <a:cubicBezTo>
                    <a:pt x="23" y="309"/>
                    <a:pt x="23" y="317"/>
                    <a:pt x="18" y="320"/>
                  </a:cubicBezTo>
                  <a:cubicBezTo>
                    <a:pt x="7" y="330"/>
                    <a:pt x="7" y="330"/>
                    <a:pt x="7" y="330"/>
                  </a:cubicBezTo>
                  <a:cubicBezTo>
                    <a:pt x="5" y="332"/>
                    <a:pt x="5" y="332"/>
                    <a:pt x="5" y="332"/>
                  </a:cubicBezTo>
                  <a:cubicBezTo>
                    <a:pt x="0" y="334"/>
                    <a:pt x="0" y="334"/>
                    <a:pt x="0" y="334"/>
                  </a:cubicBezTo>
                  <a:cubicBezTo>
                    <a:pt x="0" y="336"/>
                    <a:pt x="0" y="336"/>
                    <a:pt x="0" y="336"/>
                  </a:cubicBezTo>
                  <a:cubicBezTo>
                    <a:pt x="7" y="361"/>
                    <a:pt x="7" y="361"/>
                    <a:pt x="7" y="361"/>
                  </a:cubicBezTo>
                  <a:cubicBezTo>
                    <a:pt x="9" y="361"/>
                    <a:pt x="9" y="361"/>
                    <a:pt x="9" y="361"/>
                  </a:cubicBezTo>
                  <a:cubicBezTo>
                    <a:pt x="27" y="359"/>
                    <a:pt x="46" y="359"/>
                    <a:pt x="67" y="361"/>
                  </a:cubicBezTo>
                  <a:cubicBezTo>
                    <a:pt x="69" y="361"/>
                    <a:pt x="69" y="361"/>
                    <a:pt x="69" y="361"/>
                  </a:cubicBezTo>
                  <a:cubicBezTo>
                    <a:pt x="69" y="362"/>
                    <a:pt x="69" y="362"/>
                    <a:pt x="69" y="362"/>
                  </a:cubicBezTo>
                  <a:cubicBezTo>
                    <a:pt x="93" y="385"/>
                    <a:pt x="93" y="385"/>
                    <a:pt x="93" y="385"/>
                  </a:cubicBezTo>
                  <a:cubicBezTo>
                    <a:pt x="93" y="386"/>
                    <a:pt x="93" y="386"/>
                    <a:pt x="93" y="386"/>
                  </a:cubicBezTo>
                  <a:cubicBezTo>
                    <a:pt x="94" y="386"/>
                    <a:pt x="94" y="386"/>
                    <a:pt x="94" y="386"/>
                  </a:cubicBezTo>
                  <a:cubicBezTo>
                    <a:pt x="107" y="425"/>
                    <a:pt x="107" y="425"/>
                    <a:pt x="107" y="425"/>
                  </a:cubicBezTo>
                  <a:cubicBezTo>
                    <a:pt x="136" y="452"/>
                    <a:pt x="136" y="452"/>
                    <a:pt x="136" y="452"/>
                  </a:cubicBezTo>
                  <a:cubicBezTo>
                    <a:pt x="148" y="456"/>
                    <a:pt x="148" y="456"/>
                    <a:pt x="148" y="456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75" y="450"/>
                    <a:pt x="175" y="450"/>
                    <a:pt x="175" y="450"/>
                  </a:cubicBezTo>
                  <a:cubicBezTo>
                    <a:pt x="179" y="446"/>
                    <a:pt x="179" y="446"/>
                    <a:pt x="179" y="446"/>
                  </a:cubicBezTo>
                  <a:cubicBezTo>
                    <a:pt x="198" y="406"/>
                    <a:pt x="198" y="406"/>
                    <a:pt x="198" y="406"/>
                  </a:cubicBezTo>
                  <a:cubicBezTo>
                    <a:pt x="201" y="384"/>
                    <a:pt x="201" y="384"/>
                    <a:pt x="201" y="384"/>
                  </a:cubicBezTo>
                  <a:cubicBezTo>
                    <a:pt x="205" y="385"/>
                    <a:pt x="205" y="385"/>
                    <a:pt x="205" y="385"/>
                  </a:cubicBezTo>
                  <a:cubicBezTo>
                    <a:pt x="207" y="385"/>
                    <a:pt x="207" y="385"/>
                    <a:pt x="207" y="385"/>
                  </a:cubicBezTo>
                  <a:cubicBezTo>
                    <a:pt x="227" y="386"/>
                    <a:pt x="227" y="386"/>
                    <a:pt x="227" y="386"/>
                  </a:cubicBezTo>
                  <a:cubicBezTo>
                    <a:pt x="226" y="371"/>
                    <a:pt x="226" y="371"/>
                    <a:pt x="226" y="371"/>
                  </a:cubicBezTo>
                  <a:cubicBezTo>
                    <a:pt x="226" y="367"/>
                    <a:pt x="226" y="367"/>
                    <a:pt x="226" y="367"/>
                  </a:cubicBezTo>
                  <a:cubicBezTo>
                    <a:pt x="226" y="365"/>
                    <a:pt x="226" y="365"/>
                    <a:pt x="226" y="365"/>
                  </a:cubicBezTo>
                  <a:cubicBezTo>
                    <a:pt x="229" y="365"/>
                    <a:pt x="229" y="365"/>
                    <a:pt x="229" y="365"/>
                  </a:cubicBezTo>
                  <a:cubicBezTo>
                    <a:pt x="255" y="366"/>
                    <a:pt x="255" y="366"/>
                    <a:pt x="255" y="366"/>
                  </a:cubicBezTo>
                  <a:cubicBezTo>
                    <a:pt x="269" y="353"/>
                    <a:pt x="275" y="341"/>
                    <a:pt x="275" y="332"/>
                  </a:cubicBezTo>
                  <a:cubicBezTo>
                    <a:pt x="271" y="294"/>
                    <a:pt x="271" y="294"/>
                    <a:pt x="271" y="294"/>
                  </a:cubicBezTo>
                  <a:cubicBezTo>
                    <a:pt x="294" y="301"/>
                    <a:pt x="294" y="301"/>
                    <a:pt x="294" y="301"/>
                  </a:cubicBezTo>
                  <a:cubicBezTo>
                    <a:pt x="301" y="290"/>
                    <a:pt x="301" y="290"/>
                    <a:pt x="301" y="290"/>
                  </a:cubicBezTo>
                  <a:cubicBezTo>
                    <a:pt x="290" y="280"/>
                    <a:pt x="290" y="280"/>
                    <a:pt x="290" y="280"/>
                  </a:cubicBezTo>
                  <a:cubicBezTo>
                    <a:pt x="287" y="276"/>
                    <a:pt x="287" y="276"/>
                    <a:pt x="287" y="276"/>
                  </a:cubicBezTo>
                  <a:cubicBezTo>
                    <a:pt x="308" y="255"/>
                    <a:pt x="308" y="255"/>
                    <a:pt x="308" y="255"/>
                  </a:cubicBezTo>
                  <a:cubicBezTo>
                    <a:pt x="309" y="257"/>
                    <a:pt x="309" y="257"/>
                    <a:pt x="309" y="257"/>
                  </a:cubicBezTo>
                  <a:cubicBezTo>
                    <a:pt x="311" y="257"/>
                    <a:pt x="311" y="257"/>
                    <a:pt x="311" y="257"/>
                  </a:cubicBezTo>
                  <a:cubicBezTo>
                    <a:pt x="324" y="264"/>
                    <a:pt x="324" y="264"/>
                    <a:pt x="324" y="264"/>
                  </a:cubicBezTo>
                  <a:cubicBezTo>
                    <a:pt x="324" y="261"/>
                    <a:pt x="324" y="261"/>
                    <a:pt x="324" y="261"/>
                  </a:cubicBezTo>
                  <a:cubicBezTo>
                    <a:pt x="315" y="242"/>
                    <a:pt x="315" y="242"/>
                    <a:pt x="315" y="242"/>
                  </a:cubicBezTo>
                  <a:cubicBezTo>
                    <a:pt x="319" y="239"/>
                    <a:pt x="319" y="239"/>
                    <a:pt x="319" y="239"/>
                  </a:cubicBezTo>
                  <a:cubicBezTo>
                    <a:pt x="324" y="236"/>
                    <a:pt x="324" y="236"/>
                    <a:pt x="324" y="236"/>
                  </a:cubicBezTo>
                  <a:cubicBezTo>
                    <a:pt x="322" y="228"/>
                    <a:pt x="322" y="228"/>
                    <a:pt x="322" y="228"/>
                  </a:cubicBezTo>
                  <a:cubicBezTo>
                    <a:pt x="311" y="208"/>
                    <a:pt x="311" y="208"/>
                    <a:pt x="311" y="208"/>
                  </a:cubicBezTo>
                  <a:cubicBezTo>
                    <a:pt x="313" y="207"/>
                    <a:pt x="313" y="207"/>
                    <a:pt x="313" y="207"/>
                  </a:cubicBezTo>
                  <a:cubicBezTo>
                    <a:pt x="315" y="205"/>
                    <a:pt x="315" y="205"/>
                    <a:pt x="315" y="205"/>
                  </a:cubicBezTo>
                  <a:cubicBezTo>
                    <a:pt x="344" y="189"/>
                    <a:pt x="344" y="189"/>
                    <a:pt x="344" y="189"/>
                  </a:cubicBezTo>
                  <a:cubicBezTo>
                    <a:pt x="345" y="177"/>
                    <a:pt x="345" y="177"/>
                    <a:pt x="345" y="177"/>
                  </a:cubicBezTo>
                  <a:cubicBezTo>
                    <a:pt x="321" y="165"/>
                    <a:pt x="308" y="154"/>
                    <a:pt x="310" y="149"/>
                  </a:cubicBezTo>
                  <a:cubicBezTo>
                    <a:pt x="311" y="145"/>
                    <a:pt x="313" y="144"/>
                    <a:pt x="319" y="144"/>
                  </a:cubicBezTo>
                  <a:cubicBezTo>
                    <a:pt x="350" y="149"/>
                    <a:pt x="350" y="149"/>
                    <a:pt x="350" y="149"/>
                  </a:cubicBezTo>
                  <a:cubicBezTo>
                    <a:pt x="351" y="130"/>
                    <a:pt x="351" y="130"/>
                    <a:pt x="351" y="130"/>
                  </a:cubicBezTo>
                  <a:cubicBezTo>
                    <a:pt x="351" y="128"/>
                    <a:pt x="351" y="128"/>
                    <a:pt x="351" y="128"/>
                  </a:cubicBezTo>
                  <a:cubicBezTo>
                    <a:pt x="367" y="112"/>
                    <a:pt x="367" y="112"/>
                    <a:pt x="367" y="112"/>
                  </a:cubicBezTo>
                  <a:cubicBezTo>
                    <a:pt x="371" y="100"/>
                    <a:pt x="371" y="100"/>
                    <a:pt x="371" y="100"/>
                  </a:cubicBezTo>
                  <a:cubicBezTo>
                    <a:pt x="365" y="98"/>
                    <a:pt x="361" y="94"/>
                    <a:pt x="357" y="90"/>
                  </a:cubicBezTo>
                  <a:cubicBezTo>
                    <a:pt x="356" y="88"/>
                    <a:pt x="356" y="88"/>
                    <a:pt x="356" y="88"/>
                  </a:cubicBezTo>
                  <a:cubicBezTo>
                    <a:pt x="356" y="86"/>
                    <a:pt x="356" y="86"/>
                    <a:pt x="356" y="86"/>
                  </a:cubicBezTo>
                  <a:cubicBezTo>
                    <a:pt x="357" y="80"/>
                    <a:pt x="357" y="80"/>
                    <a:pt x="357" y="80"/>
                  </a:cubicBezTo>
                  <a:cubicBezTo>
                    <a:pt x="356" y="78"/>
                    <a:pt x="356" y="78"/>
                    <a:pt x="356" y="78"/>
                  </a:cubicBezTo>
                  <a:cubicBezTo>
                    <a:pt x="353" y="77"/>
                    <a:pt x="353" y="77"/>
                    <a:pt x="353" y="77"/>
                  </a:cubicBezTo>
                  <a:cubicBezTo>
                    <a:pt x="352" y="78"/>
                    <a:pt x="352" y="78"/>
                    <a:pt x="352" y="78"/>
                  </a:cubicBezTo>
                  <a:cubicBezTo>
                    <a:pt x="350" y="82"/>
                    <a:pt x="345" y="86"/>
                    <a:pt x="338" y="86"/>
                  </a:cubicBezTo>
                  <a:cubicBezTo>
                    <a:pt x="326" y="86"/>
                    <a:pt x="316" y="80"/>
                    <a:pt x="309" y="73"/>
                  </a:cubicBezTo>
                  <a:cubicBezTo>
                    <a:pt x="309" y="72"/>
                    <a:pt x="309" y="72"/>
                    <a:pt x="309" y="72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00" y="57"/>
                    <a:pt x="300" y="57"/>
                    <a:pt x="300" y="57"/>
                  </a:cubicBezTo>
                  <a:cubicBezTo>
                    <a:pt x="297" y="59"/>
                    <a:pt x="297" y="59"/>
                    <a:pt x="297" y="59"/>
                  </a:cubicBezTo>
                  <a:cubicBezTo>
                    <a:pt x="296" y="66"/>
                    <a:pt x="292" y="72"/>
                    <a:pt x="285" y="77"/>
                  </a:cubicBezTo>
                  <a:cubicBezTo>
                    <a:pt x="271" y="84"/>
                    <a:pt x="258" y="86"/>
                    <a:pt x="246" y="80"/>
                  </a:cubicBezTo>
                  <a:cubicBezTo>
                    <a:pt x="237" y="77"/>
                    <a:pt x="232" y="71"/>
                    <a:pt x="229" y="61"/>
                  </a:cubicBezTo>
                  <a:cubicBezTo>
                    <a:pt x="226" y="40"/>
                    <a:pt x="226" y="40"/>
                    <a:pt x="226" y="40"/>
                  </a:cubicBezTo>
                  <a:cubicBezTo>
                    <a:pt x="223" y="20"/>
                    <a:pt x="218" y="9"/>
                    <a:pt x="212" y="5"/>
                  </a:cubicBezTo>
                  <a:cubicBezTo>
                    <a:pt x="206" y="1"/>
                    <a:pt x="199" y="0"/>
                    <a:pt x="194" y="1"/>
                  </a:cubicBezTo>
                  <a:cubicBezTo>
                    <a:pt x="195" y="19"/>
                    <a:pt x="195" y="19"/>
                    <a:pt x="195" y="19"/>
                  </a:cubicBezTo>
                  <a:lnTo>
                    <a:pt x="194" y="20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30" name="Freeform 23"/>
            <p:cNvSpPr/>
            <p:nvPr/>
          </p:nvSpPr>
          <p:spPr bwMode="auto">
            <a:xfrm>
              <a:off x="5066194" y="4298725"/>
              <a:ext cx="372965" cy="429044"/>
            </a:xfrm>
            <a:custGeom>
              <a:avLst/>
              <a:gdLst>
                <a:gd name="T0" fmla="*/ 2147483646 w 322"/>
                <a:gd name="T1" fmla="*/ 2147483646 h 372"/>
                <a:gd name="T2" fmla="*/ 2147483646 w 322"/>
                <a:gd name="T3" fmla="*/ 2147483646 h 372"/>
                <a:gd name="T4" fmla="*/ 2147483646 w 322"/>
                <a:gd name="T5" fmla="*/ 2147483646 h 372"/>
                <a:gd name="T6" fmla="*/ 2147483646 w 322"/>
                <a:gd name="T7" fmla="*/ 2147483646 h 372"/>
                <a:gd name="T8" fmla="*/ 2147483646 w 322"/>
                <a:gd name="T9" fmla="*/ 2147483646 h 372"/>
                <a:gd name="T10" fmla="*/ 2147483646 w 322"/>
                <a:gd name="T11" fmla="*/ 2147483646 h 372"/>
                <a:gd name="T12" fmla="*/ 2147483646 w 322"/>
                <a:gd name="T13" fmla="*/ 2147483646 h 372"/>
                <a:gd name="T14" fmla="*/ 2147483646 w 322"/>
                <a:gd name="T15" fmla="*/ 2147483646 h 372"/>
                <a:gd name="T16" fmla="*/ 2147483646 w 322"/>
                <a:gd name="T17" fmla="*/ 2147483646 h 372"/>
                <a:gd name="T18" fmla="*/ 2147483646 w 322"/>
                <a:gd name="T19" fmla="*/ 2147483646 h 372"/>
                <a:gd name="T20" fmla="*/ 2147483646 w 322"/>
                <a:gd name="T21" fmla="*/ 2147483646 h 372"/>
                <a:gd name="T22" fmla="*/ 2147483646 w 322"/>
                <a:gd name="T23" fmla="*/ 2147483646 h 372"/>
                <a:gd name="T24" fmla="*/ 2147483646 w 322"/>
                <a:gd name="T25" fmla="*/ 2147483646 h 372"/>
                <a:gd name="T26" fmla="*/ 2147483646 w 322"/>
                <a:gd name="T27" fmla="*/ 2147483646 h 372"/>
                <a:gd name="T28" fmla="*/ 2147483646 w 322"/>
                <a:gd name="T29" fmla="*/ 2147483646 h 372"/>
                <a:gd name="T30" fmla="*/ 2147483646 w 322"/>
                <a:gd name="T31" fmla="*/ 2147483646 h 372"/>
                <a:gd name="T32" fmla="*/ 2147483646 w 322"/>
                <a:gd name="T33" fmla="*/ 2147483646 h 372"/>
                <a:gd name="T34" fmla="*/ 2147483646 w 322"/>
                <a:gd name="T35" fmla="*/ 2147483646 h 372"/>
                <a:gd name="T36" fmla="*/ 2147483646 w 322"/>
                <a:gd name="T37" fmla="*/ 2147483646 h 372"/>
                <a:gd name="T38" fmla="*/ 2147483646 w 322"/>
                <a:gd name="T39" fmla="*/ 2147483646 h 372"/>
                <a:gd name="T40" fmla="*/ 2147483646 w 322"/>
                <a:gd name="T41" fmla="*/ 2147483646 h 372"/>
                <a:gd name="T42" fmla="*/ 2147483646 w 322"/>
                <a:gd name="T43" fmla="*/ 2147483646 h 372"/>
                <a:gd name="T44" fmla="*/ 2147483646 w 322"/>
                <a:gd name="T45" fmla="*/ 2147483646 h 372"/>
                <a:gd name="T46" fmla="*/ 2147483646 w 322"/>
                <a:gd name="T47" fmla="*/ 2147483646 h 372"/>
                <a:gd name="T48" fmla="*/ 2147483646 w 322"/>
                <a:gd name="T49" fmla="*/ 2147483646 h 372"/>
                <a:gd name="T50" fmla="*/ 2147483646 w 322"/>
                <a:gd name="T51" fmla="*/ 2147483646 h 372"/>
                <a:gd name="T52" fmla="*/ 2147483646 w 322"/>
                <a:gd name="T53" fmla="*/ 2147483646 h 372"/>
                <a:gd name="T54" fmla="*/ 2147483646 w 322"/>
                <a:gd name="T55" fmla="*/ 2147483646 h 372"/>
                <a:gd name="T56" fmla="*/ 2147483646 w 322"/>
                <a:gd name="T57" fmla="*/ 2147483646 h 372"/>
                <a:gd name="T58" fmla="*/ 2147483646 w 322"/>
                <a:gd name="T59" fmla="*/ 2147483646 h 372"/>
                <a:gd name="T60" fmla="*/ 2147483646 w 322"/>
                <a:gd name="T61" fmla="*/ 2147483646 h 372"/>
                <a:gd name="T62" fmla="*/ 2147483646 w 322"/>
                <a:gd name="T63" fmla="*/ 2147483646 h 372"/>
                <a:gd name="T64" fmla="*/ 2147483646 w 322"/>
                <a:gd name="T65" fmla="*/ 2147483646 h 372"/>
                <a:gd name="T66" fmla="*/ 2147483646 w 322"/>
                <a:gd name="T67" fmla="*/ 2147483646 h 372"/>
                <a:gd name="T68" fmla="*/ 2147483646 w 322"/>
                <a:gd name="T69" fmla="*/ 2147483646 h 372"/>
                <a:gd name="T70" fmla="*/ 2147483646 w 322"/>
                <a:gd name="T71" fmla="*/ 2147483646 h 372"/>
                <a:gd name="T72" fmla="*/ 2147483646 w 322"/>
                <a:gd name="T73" fmla="*/ 2147483646 h 372"/>
                <a:gd name="T74" fmla="*/ 2147483646 w 322"/>
                <a:gd name="T75" fmla="*/ 2147483646 h 372"/>
                <a:gd name="T76" fmla="*/ 2147483646 w 322"/>
                <a:gd name="T77" fmla="*/ 2147483646 h 372"/>
                <a:gd name="T78" fmla="*/ 2147483646 w 322"/>
                <a:gd name="T79" fmla="*/ 2147483646 h 372"/>
                <a:gd name="T80" fmla="*/ 2147483646 w 322"/>
                <a:gd name="T81" fmla="*/ 2147483646 h 372"/>
                <a:gd name="T82" fmla="*/ 2147483646 w 322"/>
                <a:gd name="T83" fmla="*/ 2147483646 h 372"/>
                <a:gd name="T84" fmla="*/ 2147483646 w 322"/>
                <a:gd name="T85" fmla="*/ 2147483646 h 372"/>
                <a:gd name="T86" fmla="*/ 2147483646 w 322"/>
                <a:gd name="T87" fmla="*/ 2147483646 h 372"/>
                <a:gd name="T88" fmla="*/ 2147483646 w 322"/>
                <a:gd name="T89" fmla="*/ 2147483646 h 372"/>
                <a:gd name="T90" fmla="*/ 2147483646 w 322"/>
                <a:gd name="T91" fmla="*/ 2147483646 h 372"/>
                <a:gd name="T92" fmla="*/ 2147483646 w 322"/>
                <a:gd name="T93" fmla="*/ 0 h 3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22"/>
                <a:gd name="T142" fmla="*/ 0 h 372"/>
                <a:gd name="T143" fmla="*/ 322 w 322"/>
                <a:gd name="T144" fmla="*/ 372 h 37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22" h="372">
                  <a:moveTo>
                    <a:pt x="198" y="5"/>
                  </a:moveTo>
                  <a:cubicBezTo>
                    <a:pt x="186" y="11"/>
                    <a:pt x="177" y="15"/>
                    <a:pt x="169" y="16"/>
                  </a:cubicBezTo>
                  <a:cubicBezTo>
                    <a:pt x="163" y="16"/>
                    <a:pt x="152" y="14"/>
                    <a:pt x="138" y="9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06" y="9"/>
                    <a:pt x="98" y="19"/>
                    <a:pt x="86" y="37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62" y="95"/>
                    <a:pt x="64" y="105"/>
                    <a:pt x="61" y="109"/>
                  </a:cubicBezTo>
                  <a:cubicBezTo>
                    <a:pt x="58" y="117"/>
                    <a:pt x="58" y="117"/>
                    <a:pt x="58" y="117"/>
                  </a:cubicBezTo>
                  <a:cubicBezTo>
                    <a:pt x="53" y="130"/>
                    <a:pt x="49" y="137"/>
                    <a:pt x="45" y="141"/>
                  </a:cubicBezTo>
                  <a:cubicBezTo>
                    <a:pt x="8" y="174"/>
                    <a:pt x="8" y="174"/>
                    <a:pt x="8" y="174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3" y="192"/>
                    <a:pt x="0" y="201"/>
                    <a:pt x="5" y="207"/>
                  </a:cubicBezTo>
                  <a:cubicBezTo>
                    <a:pt x="30" y="246"/>
                    <a:pt x="30" y="246"/>
                    <a:pt x="30" y="246"/>
                  </a:cubicBezTo>
                  <a:cubicBezTo>
                    <a:pt x="31" y="246"/>
                    <a:pt x="31" y="246"/>
                    <a:pt x="31" y="246"/>
                  </a:cubicBezTo>
                  <a:cubicBezTo>
                    <a:pt x="31" y="247"/>
                    <a:pt x="31" y="247"/>
                    <a:pt x="31" y="247"/>
                  </a:cubicBezTo>
                  <a:cubicBezTo>
                    <a:pt x="43" y="268"/>
                    <a:pt x="43" y="268"/>
                    <a:pt x="43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4" y="270"/>
                    <a:pt x="44" y="270"/>
                    <a:pt x="44" y="270"/>
                  </a:cubicBezTo>
                  <a:cubicBezTo>
                    <a:pt x="43" y="272"/>
                    <a:pt x="43" y="272"/>
                    <a:pt x="43" y="272"/>
                  </a:cubicBezTo>
                  <a:cubicBezTo>
                    <a:pt x="43" y="274"/>
                    <a:pt x="43" y="274"/>
                    <a:pt x="43" y="274"/>
                  </a:cubicBezTo>
                  <a:cubicBezTo>
                    <a:pt x="43" y="276"/>
                    <a:pt x="43" y="276"/>
                    <a:pt x="43" y="276"/>
                  </a:cubicBezTo>
                  <a:cubicBezTo>
                    <a:pt x="41" y="278"/>
                    <a:pt x="41" y="278"/>
                    <a:pt x="41" y="278"/>
                  </a:cubicBezTo>
                  <a:cubicBezTo>
                    <a:pt x="46" y="278"/>
                    <a:pt x="50" y="280"/>
                    <a:pt x="55" y="283"/>
                  </a:cubicBezTo>
                  <a:cubicBezTo>
                    <a:pt x="64" y="288"/>
                    <a:pt x="70" y="303"/>
                    <a:pt x="73" y="325"/>
                  </a:cubicBezTo>
                  <a:cubicBezTo>
                    <a:pt x="77" y="346"/>
                    <a:pt x="77" y="346"/>
                    <a:pt x="77" y="346"/>
                  </a:cubicBezTo>
                  <a:cubicBezTo>
                    <a:pt x="80" y="352"/>
                    <a:pt x="82" y="355"/>
                    <a:pt x="87" y="357"/>
                  </a:cubicBezTo>
                  <a:cubicBezTo>
                    <a:pt x="95" y="361"/>
                    <a:pt x="106" y="360"/>
                    <a:pt x="115" y="354"/>
                  </a:cubicBezTo>
                  <a:cubicBezTo>
                    <a:pt x="121" y="350"/>
                    <a:pt x="124" y="347"/>
                    <a:pt x="123" y="344"/>
                  </a:cubicBezTo>
                  <a:cubicBezTo>
                    <a:pt x="122" y="343"/>
                    <a:pt x="122" y="343"/>
                    <a:pt x="122" y="343"/>
                  </a:cubicBezTo>
                  <a:cubicBezTo>
                    <a:pt x="122" y="341"/>
                    <a:pt x="122" y="341"/>
                    <a:pt x="122" y="341"/>
                  </a:cubicBezTo>
                  <a:cubicBezTo>
                    <a:pt x="140" y="328"/>
                    <a:pt x="140" y="328"/>
                    <a:pt x="140" y="328"/>
                  </a:cubicBezTo>
                  <a:cubicBezTo>
                    <a:pt x="142" y="330"/>
                    <a:pt x="142" y="330"/>
                    <a:pt x="142" y="330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61" y="358"/>
                    <a:pt x="166" y="360"/>
                    <a:pt x="175" y="360"/>
                  </a:cubicBezTo>
                  <a:cubicBezTo>
                    <a:pt x="180" y="359"/>
                    <a:pt x="180" y="359"/>
                    <a:pt x="180" y="359"/>
                  </a:cubicBezTo>
                  <a:cubicBezTo>
                    <a:pt x="180" y="359"/>
                    <a:pt x="180" y="359"/>
                    <a:pt x="180" y="359"/>
                  </a:cubicBezTo>
                  <a:cubicBezTo>
                    <a:pt x="176" y="346"/>
                    <a:pt x="176" y="346"/>
                    <a:pt x="176" y="346"/>
                  </a:cubicBezTo>
                  <a:cubicBezTo>
                    <a:pt x="196" y="355"/>
                    <a:pt x="196" y="355"/>
                    <a:pt x="196" y="355"/>
                  </a:cubicBezTo>
                  <a:cubicBezTo>
                    <a:pt x="201" y="355"/>
                    <a:pt x="201" y="355"/>
                    <a:pt x="201" y="355"/>
                  </a:cubicBezTo>
                  <a:cubicBezTo>
                    <a:pt x="202" y="355"/>
                    <a:pt x="202" y="355"/>
                    <a:pt x="202" y="355"/>
                  </a:cubicBezTo>
                  <a:cubicBezTo>
                    <a:pt x="203" y="357"/>
                    <a:pt x="203" y="357"/>
                    <a:pt x="203" y="357"/>
                  </a:cubicBezTo>
                  <a:cubicBezTo>
                    <a:pt x="222" y="372"/>
                    <a:pt x="222" y="372"/>
                    <a:pt x="222" y="372"/>
                  </a:cubicBezTo>
                  <a:cubicBezTo>
                    <a:pt x="227" y="363"/>
                    <a:pt x="227" y="363"/>
                    <a:pt x="227" y="363"/>
                  </a:cubicBezTo>
                  <a:cubicBezTo>
                    <a:pt x="226" y="327"/>
                    <a:pt x="226" y="327"/>
                    <a:pt x="226" y="327"/>
                  </a:cubicBezTo>
                  <a:cubicBezTo>
                    <a:pt x="227" y="326"/>
                    <a:pt x="227" y="326"/>
                    <a:pt x="227" y="326"/>
                  </a:cubicBezTo>
                  <a:cubicBezTo>
                    <a:pt x="227" y="326"/>
                    <a:pt x="227" y="326"/>
                    <a:pt x="227" y="326"/>
                  </a:cubicBezTo>
                  <a:cubicBezTo>
                    <a:pt x="240" y="310"/>
                    <a:pt x="240" y="310"/>
                    <a:pt x="240" y="310"/>
                  </a:cubicBezTo>
                  <a:cubicBezTo>
                    <a:pt x="241" y="308"/>
                    <a:pt x="240" y="304"/>
                    <a:pt x="235" y="299"/>
                  </a:cubicBezTo>
                  <a:cubicBezTo>
                    <a:pt x="232" y="296"/>
                    <a:pt x="232" y="296"/>
                    <a:pt x="232" y="296"/>
                  </a:cubicBezTo>
                  <a:cubicBezTo>
                    <a:pt x="234" y="293"/>
                    <a:pt x="234" y="293"/>
                    <a:pt x="234" y="293"/>
                  </a:cubicBezTo>
                  <a:cubicBezTo>
                    <a:pt x="235" y="291"/>
                    <a:pt x="235" y="291"/>
                    <a:pt x="235" y="291"/>
                  </a:cubicBezTo>
                  <a:cubicBezTo>
                    <a:pt x="238" y="290"/>
                    <a:pt x="238" y="290"/>
                    <a:pt x="238" y="290"/>
                  </a:cubicBezTo>
                  <a:cubicBezTo>
                    <a:pt x="264" y="247"/>
                    <a:pt x="264" y="247"/>
                    <a:pt x="264" y="247"/>
                  </a:cubicBezTo>
                  <a:cubicBezTo>
                    <a:pt x="266" y="248"/>
                    <a:pt x="266" y="248"/>
                    <a:pt x="266" y="248"/>
                  </a:cubicBezTo>
                  <a:cubicBezTo>
                    <a:pt x="272" y="249"/>
                    <a:pt x="272" y="249"/>
                    <a:pt x="272" y="249"/>
                  </a:cubicBezTo>
                  <a:cubicBezTo>
                    <a:pt x="274" y="250"/>
                    <a:pt x="274" y="250"/>
                    <a:pt x="274" y="250"/>
                  </a:cubicBezTo>
                  <a:cubicBezTo>
                    <a:pt x="274" y="252"/>
                    <a:pt x="274" y="252"/>
                    <a:pt x="274" y="252"/>
                  </a:cubicBezTo>
                  <a:cubicBezTo>
                    <a:pt x="272" y="269"/>
                    <a:pt x="272" y="269"/>
                    <a:pt x="272" y="269"/>
                  </a:cubicBezTo>
                  <a:cubicBezTo>
                    <a:pt x="274" y="269"/>
                    <a:pt x="274" y="269"/>
                    <a:pt x="274" y="269"/>
                  </a:cubicBezTo>
                  <a:cubicBezTo>
                    <a:pt x="303" y="243"/>
                    <a:pt x="303" y="243"/>
                    <a:pt x="303" y="243"/>
                  </a:cubicBezTo>
                  <a:cubicBezTo>
                    <a:pt x="301" y="229"/>
                    <a:pt x="301" y="229"/>
                    <a:pt x="301" y="229"/>
                  </a:cubicBezTo>
                  <a:cubicBezTo>
                    <a:pt x="296" y="229"/>
                    <a:pt x="296" y="229"/>
                    <a:pt x="296" y="229"/>
                  </a:cubicBezTo>
                  <a:cubicBezTo>
                    <a:pt x="285" y="230"/>
                    <a:pt x="285" y="230"/>
                    <a:pt x="285" y="230"/>
                  </a:cubicBezTo>
                  <a:cubicBezTo>
                    <a:pt x="303" y="182"/>
                    <a:pt x="303" y="182"/>
                    <a:pt x="303" y="182"/>
                  </a:cubicBezTo>
                  <a:cubicBezTo>
                    <a:pt x="287" y="180"/>
                    <a:pt x="287" y="180"/>
                    <a:pt x="287" y="180"/>
                  </a:cubicBezTo>
                  <a:cubicBezTo>
                    <a:pt x="287" y="180"/>
                    <a:pt x="287" y="180"/>
                    <a:pt x="287" y="180"/>
                  </a:cubicBezTo>
                  <a:cubicBezTo>
                    <a:pt x="285" y="180"/>
                    <a:pt x="285" y="180"/>
                    <a:pt x="285" y="180"/>
                  </a:cubicBezTo>
                  <a:cubicBezTo>
                    <a:pt x="285" y="177"/>
                    <a:pt x="285" y="177"/>
                    <a:pt x="285" y="177"/>
                  </a:cubicBezTo>
                  <a:cubicBezTo>
                    <a:pt x="280" y="171"/>
                    <a:pt x="280" y="171"/>
                    <a:pt x="280" y="171"/>
                  </a:cubicBezTo>
                  <a:cubicBezTo>
                    <a:pt x="277" y="165"/>
                    <a:pt x="277" y="159"/>
                    <a:pt x="281" y="154"/>
                  </a:cubicBezTo>
                  <a:cubicBezTo>
                    <a:pt x="306" y="153"/>
                    <a:pt x="306" y="153"/>
                    <a:pt x="306" y="153"/>
                  </a:cubicBezTo>
                  <a:cubicBezTo>
                    <a:pt x="322" y="153"/>
                    <a:pt x="322" y="153"/>
                    <a:pt x="322" y="153"/>
                  </a:cubicBezTo>
                  <a:cubicBezTo>
                    <a:pt x="322" y="148"/>
                    <a:pt x="319" y="138"/>
                    <a:pt x="310" y="123"/>
                  </a:cubicBezTo>
                  <a:cubicBezTo>
                    <a:pt x="287" y="115"/>
                    <a:pt x="287" y="115"/>
                    <a:pt x="287" y="115"/>
                  </a:cubicBezTo>
                  <a:cubicBezTo>
                    <a:pt x="311" y="93"/>
                    <a:pt x="311" y="93"/>
                    <a:pt x="311" y="93"/>
                  </a:cubicBezTo>
                  <a:cubicBezTo>
                    <a:pt x="311" y="88"/>
                    <a:pt x="311" y="88"/>
                    <a:pt x="311" y="88"/>
                  </a:cubicBezTo>
                  <a:cubicBezTo>
                    <a:pt x="299" y="90"/>
                    <a:pt x="299" y="90"/>
                    <a:pt x="299" y="90"/>
                  </a:cubicBezTo>
                  <a:cubicBezTo>
                    <a:pt x="295" y="90"/>
                    <a:pt x="295" y="90"/>
                    <a:pt x="295" y="90"/>
                  </a:cubicBezTo>
                  <a:cubicBezTo>
                    <a:pt x="295" y="89"/>
                    <a:pt x="295" y="89"/>
                    <a:pt x="295" y="89"/>
                  </a:cubicBezTo>
                  <a:cubicBezTo>
                    <a:pt x="294" y="88"/>
                    <a:pt x="294" y="88"/>
                    <a:pt x="294" y="88"/>
                  </a:cubicBezTo>
                  <a:cubicBezTo>
                    <a:pt x="293" y="86"/>
                    <a:pt x="293" y="86"/>
                    <a:pt x="293" y="86"/>
                  </a:cubicBezTo>
                  <a:cubicBezTo>
                    <a:pt x="290" y="75"/>
                    <a:pt x="283" y="67"/>
                    <a:pt x="274" y="63"/>
                  </a:cubicBezTo>
                  <a:cubicBezTo>
                    <a:pt x="232" y="64"/>
                    <a:pt x="232" y="64"/>
                    <a:pt x="232" y="64"/>
                  </a:cubicBezTo>
                  <a:cubicBezTo>
                    <a:pt x="214" y="86"/>
                    <a:pt x="214" y="86"/>
                    <a:pt x="214" y="86"/>
                  </a:cubicBezTo>
                  <a:cubicBezTo>
                    <a:pt x="214" y="87"/>
                    <a:pt x="214" y="87"/>
                    <a:pt x="214" y="87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206" y="48"/>
                    <a:pt x="206" y="48"/>
                    <a:pt x="206" y="48"/>
                  </a:cubicBezTo>
                  <a:cubicBezTo>
                    <a:pt x="210" y="48"/>
                    <a:pt x="221" y="37"/>
                    <a:pt x="239" y="16"/>
                  </a:cubicBezTo>
                  <a:cubicBezTo>
                    <a:pt x="217" y="0"/>
                    <a:pt x="217" y="0"/>
                    <a:pt x="217" y="0"/>
                  </a:cubicBezTo>
                  <a:lnTo>
                    <a:pt x="198" y="5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31" name="Freeform 24"/>
            <p:cNvSpPr/>
            <p:nvPr/>
          </p:nvSpPr>
          <p:spPr bwMode="auto">
            <a:xfrm>
              <a:off x="4710097" y="3932833"/>
              <a:ext cx="468549" cy="568344"/>
            </a:xfrm>
            <a:custGeom>
              <a:avLst/>
              <a:gdLst>
                <a:gd name="T0" fmla="*/ 2147483646 w 403"/>
                <a:gd name="T1" fmla="*/ 2147483646 h 494"/>
                <a:gd name="T2" fmla="*/ 2147483646 w 403"/>
                <a:gd name="T3" fmla="*/ 2147483646 h 494"/>
                <a:gd name="T4" fmla="*/ 2147483646 w 403"/>
                <a:gd name="T5" fmla="*/ 2147483646 h 494"/>
                <a:gd name="T6" fmla="*/ 2147483646 w 403"/>
                <a:gd name="T7" fmla="*/ 0 h 494"/>
                <a:gd name="T8" fmla="*/ 2147483646 w 403"/>
                <a:gd name="T9" fmla="*/ 2147483646 h 494"/>
                <a:gd name="T10" fmla="*/ 2147483646 w 403"/>
                <a:gd name="T11" fmla="*/ 2147483646 h 494"/>
                <a:gd name="T12" fmla="*/ 2147483646 w 403"/>
                <a:gd name="T13" fmla="*/ 2147483646 h 494"/>
                <a:gd name="T14" fmla="*/ 2147483646 w 403"/>
                <a:gd name="T15" fmla="*/ 2147483646 h 494"/>
                <a:gd name="T16" fmla="*/ 2147483646 w 403"/>
                <a:gd name="T17" fmla="*/ 2147483646 h 494"/>
                <a:gd name="T18" fmla="*/ 2147483646 w 403"/>
                <a:gd name="T19" fmla="*/ 2147483646 h 494"/>
                <a:gd name="T20" fmla="*/ 2147483646 w 403"/>
                <a:gd name="T21" fmla="*/ 2147483646 h 494"/>
                <a:gd name="T22" fmla="*/ 2147483646 w 403"/>
                <a:gd name="T23" fmla="*/ 2147483646 h 494"/>
                <a:gd name="T24" fmla="*/ 2147483646 w 403"/>
                <a:gd name="T25" fmla="*/ 2147483646 h 494"/>
                <a:gd name="T26" fmla="*/ 2147483646 w 403"/>
                <a:gd name="T27" fmla="*/ 2147483646 h 494"/>
                <a:gd name="T28" fmla="*/ 2147483646 w 403"/>
                <a:gd name="T29" fmla="*/ 2147483646 h 494"/>
                <a:gd name="T30" fmla="*/ 2147483646 w 403"/>
                <a:gd name="T31" fmla="*/ 2147483646 h 494"/>
                <a:gd name="T32" fmla="*/ 2147483646 w 403"/>
                <a:gd name="T33" fmla="*/ 2147483646 h 494"/>
                <a:gd name="T34" fmla="*/ 2147483646 w 403"/>
                <a:gd name="T35" fmla="*/ 2147483646 h 494"/>
                <a:gd name="T36" fmla="*/ 2147483646 w 403"/>
                <a:gd name="T37" fmla="*/ 2147483646 h 494"/>
                <a:gd name="T38" fmla="*/ 2147483646 w 403"/>
                <a:gd name="T39" fmla="*/ 2147483646 h 494"/>
                <a:gd name="T40" fmla="*/ 2147483646 w 403"/>
                <a:gd name="T41" fmla="*/ 2147483646 h 494"/>
                <a:gd name="T42" fmla="*/ 2147483646 w 403"/>
                <a:gd name="T43" fmla="*/ 2147483646 h 494"/>
                <a:gd name="T44" fmla="*/ 2147483646 w 403"/>
                <a:gd name="T45" fmla="*/ 2147483646 h 494"/>
                <a:gd name="T46" fmla="*/ 2147483646 w 403"/>
                <a:gd name="T47" fmla="*/ 2147483646 h 494"/>
                <a:gd name="T48" fmla="*/ 2147483646 w 403"/>
                <a:gd name="T49" fmla="*/ 2147483646 h 494"/>
                <a:gd name="T50" fmla="*/ 2147483646 w 403"/>
                <a:gd name="T51" fmla="*/ 2147483646 h 494"/>
                <a:gd name="T52" fmla="*/ 2147483646 w 403"/>
                <a:gd name="T53" fmla="*/ 2147483646 h 494"/>
                <a:gd name="T54" fmla="*/ 2147483646 w 403"/>
                <a:gd name="T55" fmla="*/ 2147483646 h 494"/>
                <a:gd name="T56" fmla="*/ 2147483646 w 403"/>
                <a:gd name="T57" fmla="*/ 2147483646 h 494"/>
                <a:gd name="T58" fmla="*/ 2147483646 w 403"/>
                <a:gd name="T59" fmla="*/ 2147483646 h 494"/>
                <a:gd name="T60" fmla="*/ 2147483646 w 403"/>
                <a:gd name="T61" fmla="*/ 2147483646 h 494"/>
                <a:gd name="T62" fmla="*/ 2147483646 w 403"/>
                <a:gd name="T63" fmla="*/ 2147483646 h 494"/>
                <a:gd name="T64" fmla="*/ 2147483646 w 403"/>
                <a:gd name="T65" fmla="*/ 2147483646 h 494"/>
                <a:gd name="T66" fmla="*/ 2147483646 w 403"/>
                <a:gd name="T67" fmla="*/ 2147483646 h 494"/>
                <a:gd name="T68" fmla="*/ 2147483646 w 403"/>
                <a:gd name="T69" fmla="*/ 2147483646 h 494"/>
                <a:gd name="T70" fmla="*/ 2147483646 w 403"/>
                <a:gd name="T71" fmla="*/ 2147483646 h 494"/>
                <a:gd name="T72" fmla="*/ 2147483646 w 403"/>
                <a:gd name="T73" fmla="*/ 2147483646 h 494"/>
                <a:gd name="T74" fmla="*/ 2147483646 w 403"/>
                <a:gd name="T75" fmla="*/ 2147483646 h 494"/>
                <a:gd name="T76" fmla="*/ 2147483646 w 403"/>
                <a:gd name="T77" fmla="*/ 2147483646 h 494"/>
                <a:gd name="T78" fmla="*/ 2147483646 w 403"/>
                <a:gd name="T79" fmla="*/ 2147483646 h 494"/>
                <a:gd name="T80" fmla="*/ 2147483646 w 403"/>
                <a:gd name="T81" fmla="*/ 2147483646 h 494"/>
                <a:gd name="T82" fmla="*/ 2147483646 w 403"/>
                <a:gd name="T83" fmla="*/ 2147483646 h 494"/>
                <a:gd name="T84" fmla="*/ 2147483646 w 403"/>
                <a:gd name="T85" fmla="*/ 2147483646 h 494"/>
                <a:gd name="T86" fmla="*/ 2147483646 w 403"/>
                <a:gd name="T87" fmla="*/ 2147483646 h 494"/>
                <a:gd name="T88" fmla="*/ 2147483646 w 403"/>
                <a:gd name="T89" fmla="*/ 2147483646 h 494"/>
                <a:gd name="T90" fmla="*/ 2147483646 w 403"/>
                <a:gd name="T91" fmla="*/ 2147483646 h 494"/>
                <a:gd name="T92" fmla="*/ 2147483646 w 403"/>
                <a:gd name="T93" fmla="*/ 2147483646 h 494"/>
                <a:gd name="T94" fmla="*/ 2147483646 w 403"/>
                <a:gd name="T95" fmla="*/ 2147483646 h 494"/>
                <a:gd name="T96" fmla="*/ 2147483646 w 403"/>
                <a:gd name="T97" fmla="*/ 2147483646 h 494"/>
                <a:gd name="T98" fmla="*/ 2147483646 w 403"/>
                <a:gd name="T99" fmla="*/ 2147483646 h 494"/>
                <a:gd name="T100" fmla="*/ 2147483646 w 403"/>
                <a:gd name="T101" fmla="*/ 2147483646 h 494"/>
                <a:gd name="T102" fmla="*/ 2147483646 w 403"/>
                <a:gd name="T103" fmla="*/ 2147483646 h 49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03"/>
                <a:gd name="T157" fmla="*/ 0 h 494"/>
                <a:gd name="T158" fmla="*/ 403 w 403"/>
                <a:gd name="T159" fmla="*/ 494 h 494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03" h="494">
                  <a:moveTo>
                    <a:pt x="255" y="140"/>
                  </a:moveTo>
                  <a:cubicBezTo>
                    <a:pt x="254" y="140"/>
                    <a:pt x="254" y="140"/>
                    <a:pt x="254" y="140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42" y="99"/>
                    <a:pt x="231" y="76"/>
                    <a:pt x="224" y="73"/>
                  </a:cubicBezTo>
                  <a:cubicBezTo>
                    <a:pt x="187" y="61"/>
                    <a:pt x="187" y="61"/>
                    <a:pt x="187" y="61"/>
                  </a:cubicBezTo>
                  <a:cubicBezTo>
                    <a:pt x="166" y="54"/>
                    <a:pt x="151" y="50"/>
                    <a:pt x="145" y="46"/>
                  </a:cubicBezTo>
                  <a:cubicBezTo>
                    <a:pt x="134" y="39"/>
                    <a:pt x="121" y="25"/>
                    <a:pt x="105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102" y="10"/>
                    <a:pt x="110" y="25"/>
                    <a:pt x="128" y="46"/>
                  </a:cubicBezTo>
                  <a:cubicBezTo>
                    <a:pt x="129" y="47"/>
                    <a:pt x="129" y="47"/>
                    <a:pt x="129" y="47"/>
                  </a:cubicBezTo>
                  <a:cubicBezTo>
                    <a:pt x="130" y="49"/>
                    <a:pt x="130" y="49"/>
                    <a:pt x="130" y="49"/>
                  </a:cubicBezTo>
                  <a:cubicBezTo>
                    <a:pt x="113" y="80"/>
                    <a:pt x="113" y="80"/>
                    <a:pt x="113" y="80"/>
                  </a:cubicBezTo>
                  <a:cubicBezTo>
                    <a:pt x="107" y="91"/>
                    <a:pt x="101" y="96"/>
                    <a:pt x="94" y="94"/>
                  </a:cubicBezTo>
                  <a:cubicBezTo>
                    <a:pt x="90" y="92"/>
                    <a:pt x="82" y="83"/>
                    <a:pt x="68" y="65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65"/>
                    <a:pt x="53" y="75"/>
                    <a:pt x="60" y="92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0" y="94"/>
                    <a:pt x="60" y="94"/>
                    <a:pt x="60" y="94"/>
                  </a:cubicBezTo>
                  <a:cubicBezTo>
                    <a:pt x="60" y="95"/>
                    <a:pt x="60" y="95"/>
                    <a:pt x="60" y="95"/>
                  </a:cubicBezTo>
                  <a:cubicBezTo>
                    <a:pt x="60" y="96"/>
                    <a:pt x="60" y="96"/>
                    <a:pt x="60" y="96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2" y="119"/>
                    <a:pt x="32" y="119"/>
                    <a:pt x="32" y="119"/>
                  </a:cubicBezTo>
                  <a:cubicBezTo>
                    <a:pt x="29" y="122"/>
                    <a:pt x="29" y="127"/>
                    <a:pt x="30" y="133"/>
                  </a:cubicBezTo>
                  <a:cubicBezTo>
                    <a:pt x="32" y="149"/>
                    <a:pt x="31" y="159"/>
                    <a:pt x="28" y="163"/>
                  </a:cubicBezTo>
                  <a:cubicBezTo>
                    <a:pt x="26" y="165"/>
                    <a:pt x="25" y="165"/>
                    <a:pt x="22" y="165"/>
                  </a:cubicBezTo>
                  <a:cubicBezTo>
                    <a:pt x="21" y="165"/>
                    <a:pt x="21" y="165"/>
                    <a:pt x="21" y="165"/>
                  </a:cubicBezTo>
                  <a:cubicBezTo>
                    <a:pt x="21" y="165"/>
                    <a:pt x="21" y="165"/>
                    <a:pt x="21" y="165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1" y="165"/>
                    <a:pt x="4" y="169"/>
                    <a:pt x="10" y="172"/>
                  </a:cubicBezTo>
                  <a:cubicBezTo>
                    <a:pt x="20" y="182"/>
                    <a:pt x="29" y="196"/>
                    <a:pt x="37" y="211"/>
                  </a:cubicBezTo>
                  <a:cubicBezTo>
                    <a:pt x="38" y="215"/>
                    <a:pt x="38" y="215"/>
                    <a:pt x="38" y="215"/>
                  </a:cubicBezTo>
                  <a:cubicBezTo>
                    <a:pt x="38" y="215"/>
                    <a:pt x="38" y="215"/>
                    <a:pt x="38" y="215"/>
                  </a:cubicBezTo>
                  <a:cubicBezTo>
                    <a:pt x="48" y="213"/>
                    <a:pt x="48" y="213"/>
                    <a:pt x="48" y="213"/>
                  </a:cubicBezTo>
                  <a:cubicBezTo>
                    <a:pt x="59" y="210"/>
                    <a:pt x="70" y="213"/>
                    <a:pt x="80" y="220"/>
                  </a:cubicBezTo>
                  <a:cubicBezTo>
                    <a:pt x="92" y="234"/>
                    <a:pt x="92" y="234"/>
                    <a:pt x="92" y="234"/>
                  </a:cubicBezTo>
                  <a:cubicBezTo>
                    <a:pt x="93" y="235"/>
                    <a:pt x="93" y="235"/>
                    <a:pt x="93" y="235"/>
                  </a:cubicBezTo>
                  <a:cubicBezTo>
                    <a:pt x="93" y="236"/>
                    <a:pt x="93" y="236"/>
                    <a:pt x="93" y="236"/>
                  </a:cubicBezTo>
                  <a:cubicBezTo>
                    <a:pt x="92" y="236"/>
                    <a:pt x="92" y="236"/>
                    <a:pt x="92" y="236"/>
                  </a:cubicBezTo>
                  <a:cubicBezTo>
                    <a:pt x="91" y="263"/>
                    <a:pt x="91" y="263"/>
                    <a:pt x="91" y="263"/>
                  </a:cubicBezTo>
                  <a:cubicBezTo>
                    <a:pt x="94" y="267"/>
                    <a:pt x="96" y="273"/>
                    <a:pt x="94" y="277"/>
                  </a:cubicBezTo>
                  <a:cubicBezTo>
                    <a:pt x="92" y="282"/>
                    <a:pt x="88" y="285"/>
                    <a:pt x="80" y="286"/>
                  </a:cubicBezTo>
                  <a:cubicBezTo>
                    <a:pt x="72" y="286"/>
                    <a:pt x="68" y="292"/>
                    <a:pt x="66" y="302"/>
                  </a:cubicBezTo>
                  <a:cubicBezTo>
                    <a:pt x="66" y="302"/>
                    <a:pt x="66" y="302"/>
                    <a:pt x="66" y="302"/>
                  </a:cubicBezTo>
                  <a:cubicBezTo>
                    <a:pt x="66" y="302"/>
                    <a:pt x="66" y="302"/>
                    <a:pt x="66" y="302"/>
                  </a:cubicBezTo>
                  <a:cubicBezTo>
                    <a:pt x="66" y="303"/>
                    <a:pt x="66" y="303"/>
                    <a:pt x="66" y="303"/>
                  </a:cubicBezTo>
                  <a:cubicBezTo>
                    <a:pt x="57" y="321"/>
                    <a:pt x="57" y="321"/>
                    <a:pt x="57" y="321"/>
                  </a:cubicBezTo>
                  <a:cubicBezTo>
                    <a:pt x="70" y="334"/>
                    <a:pt x="70" y="334"/>
                    <a:pt x="70" y="334"/>
                  </a:cubicBezTo>
                  <a:cubicBezTo>
                    <a:pt x="97" y="339"/>
                    <a:pt x="97" y="339"/>
                    <a:pt x="97" y="339"/>
                  </a:cubicBezTo>
                  <a:cubicBezTo>
                    <a:pt x="99" y="339"/>
                    <a:pt x="99" y="339"/>
                    <a:pt x="99" y="339"/>
                  </a:cubicBezTo>
                  <a:cubicBezTo>
                    <a:pt x="99" y="339"/>
                    <a:pt x="99" y="339"/>
                    <a:pt x="99" y="339"/>
                  </a:cubicBezTo>
                  <a:cubicBezTo>
                    <a:pt x="113" y="354"/>
                    <a:pt x="113" y="354"/>
                    <a:pt x="113" y="354"/>
                  </a:cubicBezTo>
                  <a:cubicBezTo>
                    <a:pt x="96" y="379"/>
                    <a:pt x="96" y="379"/>
                    <a:pt x="96" y="379"/>
                  </a:cubicBezTo>
                  <a:cubicBezTo>
                    <a:pt x="135" y="464"/>
                    <a:pt x="135" y="464"/>
                    <a:pt x="135" y="464"/>
                  </a:cubicBezTo>
                  <a:cubicBezTo>
                    <a:pt x="136" y="466"/>
                    <a:pt x="136" y="466"/>
                    <a:pt x="136" y="466"/>
                  </a:cubicBezTo>
                  <a:cubicBezTo>
                    <a:pt x="130" y="473"/>
                    <a:pt x="130" y="473"/>
                    <a:pt x="130" y="473"/>
                  </a:cubicBezTo>
                  <a:cubicBezTo>
                    <a:pt x="132" y="480"/>
                    <a:pt x="132" y="480"/>
                    <a:pt x="132" y="480"/>
                  </a:cubicBezTo>
                  <a:cubicBezTo>
                    <a:pt x="133" y="480"/>
                    <a:pt x="133" y="480"/>
                    <a:pt x="133" y="480"/>
                  </a:cubicBezTo>
                  <a:cubicBezTo>
                    <a:pt x="205" y="434"/>
                    <a:pt x="205" y="434"/>
                    <a:pt x="205" y="434"/>
                  </a:cubicBezTo>
                  <a:cubicBezTo>
                    <a:pt x="193" y="455"/>
                    <a:pt x="193" y="455"/>
                    <a:pt x="193" y="455"/>
                  </a:cubicBezTo>
                  <a:cubicBezTo>
                    <a:pt x="184" y="471"/>
                    <a:pt x="179" y="485"/>
                    <a:pt x="176" y="494"/>
                  </a:cubicBezTo>
                  <a:cubicBezTo>
                    <a:pt x="189" y="489"/>
                    <a:pt x="200" y="480"/>
                    <a:pt x="206" y="463"/>
                  </a:cubicBezTo>
                  <a:cubicBezTo>
                    <a:pt x="207" y="461"/>
                    <a:pt x="207" y="461"/>
                    <a:pt x="207" y="461"/>
                  </a:cubicBezTo>
                  <a:cubicBezTo>
                    <a:pt x="208" y="461"/>
                    <a:pt x="208" y="461"/>
                    <a:pt x="208" y="461"/>
                  </a:cubicBezTo>
                  <a:cubicBezTo>
                    <a:pt x="228" y="450"/>
                    <a:pt x="228" y="450"/>
                    <a:pt x="228" y="450"/>
                  </a:cubicBezTo>
                  <a:cubicBezTo>
                    <a:pt x="229" y="448"/>
                    <a:pt x="229" y="448"/>
                    <a:pt x="229" y="448"/>
                  </a:cubicBezTo>
                  <a:cubicBezTo>
                    <a:pt x="258" y="473"/>
                    <a:pt x="258" y="473"/>
                    <a:pt x="258" y="473"/>
                  </a:cubicBezTo>
                  <a:cubicBezTo>
                    <a:pt x="289" y="474"/>
                    <a:pt x="289" y="474"/>
                    <a:pt x="289" y="474"/>
                  </a:cubicBezTo>
                  <a:cubicBezTo>
                    <a:pt x="290" y="475"/>
                    <a:pt x="290" y="475"/>
                    <a:pt x="290" y="475"/>
                  </a:cubicBezTo>
                  <a:cubicBezTo>
                    <a:pt x="305" y="485"/>
                    <a:pt x="305" y="485"/>
                    <a:pt x="305" y="485"/>
                  </a:cubicBezTo>
                  <a:cubicBezTo>
                    <a:pt x="344" y="451"/>
                    <a:pt x="344" y="451"/>
                    <a:pt x="344" y="451"/>
                  </a:cubicBezTo>
                  <a:cubicBezTo>
                    <a:pt x="347" y="448"/>
                    <a:pt x="351" y="442"/>
                    <a:pt x="355" y="431"/>
                  </a:cubicBezTo>
                  <a:cubicBezTo>
                    <a:pt x="359" y="423"/>
                    <a:pt x="359" y="423"/>
                    <a:pt x="359" y="423"/>
                  </a:cubicBezTo>
                  <a:cubicBezTo>
                    <a:pt x="360" y="418"/>
                    <a:pt x="355" y="408"/>
                    <a:pt x="344" y="390"/>
                  </a:cubicBezTo>
                  <a:cubicBezTo>
                    <a:pt x="335" y="376"/>
                    <a:pt x="335" y="376"/>
                    <a:pt x="335" y="376"/>
                  </a:cubicBezTo>
                  <a:cubicBezTo>
                    <a:pt x="381" y="392"/>
                    <a:pt x="381" y="392"/>
                    <a:pt x="381" y="392"/>
                  </a:cubicBezTo>
                  <a:cubicBezTo>
                    <a:pt x="395" y="385"/>
                    <a:pt x="395" y="385"/>
                    <a:pt x="395" y="385"/>
                  </a:cubicBezTo>
                  <a:cubicBezTo>
                    <a:pt x="381" y="355"/>
                    <a:pt x="381" y="355"/>
                    <a:pt x="381" y="355"/>
                  </a:cubicBezTo>
                  <a:cubicBezTo>
                    <a:pt x="380" y="354"/>
                    <a:pt x="380" y="354"/>
                    <a:pt x="380" y="354"/>
                  </a:cubicBezTo>
                  <a:cubicBezTo>
                    <a:pt x="403" y="323"/>
                    <a:pt x="403" y="323"/>
                    <a:pt x="403" y="323"/>
                  </a:cubicBezTo>
                  <a:cubicBezTo>
                    <a:pt x="394" y="309"/>
                    <a:pt x="394" y="309"/>
                    <a:pt x="394" y="309"/>
                  </a:cubicBezTo>
                  <a:cubicBezTo>
                    <a:pt x="384" y="298"/>
                    <a:pt x="378" y="293"/>
                    <a:pt x="374" y="293"/>
                  </a:cubicBezTo>
                  <a:cubicBezTo>
                    <a:pt x="372" y="294"/>
                    <a:pt x="372" y="294"/>
                    <a:pt x="372" y="294"/>
                  </a:cubicBezTo>
                  <a:cubicBezTo>
                    <a:pt x="360" y="305"/>
                    <a:pt x="360" y="305"/>
                    <a:pt x="360" y="305"/>
                  </a:cubicBezTo>
                  <a:cubicBezTo>
                    <a:pt x="358" y="304"/>
                    <a:pt x="358" y="304"/>
                    <a:pt x="358" y="304"/>
                  </a:cubicBezTo>
                  <a:cubicBezTo>
                    <a:pt x="356" y="304"/>
                    <a:pt x="356" y="304"/>
                    <a:pt x="356" y="304"/>
                  </a:cubicBezTo>
                  <a:cubicBezTo>
                    <a:pt x="337" y="298"/>
                    <a:pt x="337" y="298"/>
                    <a:pt x="337" y="298"/>
                  </a:cubicBezTo>
                  <a:cubicBezTo>
                    <a:pt x="332" y="281"/>
                    <a:pt x="332" y="281"/>
                    <a:pt x="332" y="281"/>
                  </a:cubicBezTo>
                  <a:cubicBezTo>
                    <a:pt x="324" y="280"/>
                    <a:pt x="317" y="276"/>
                    <a:pt x="311" y="268"/>
                  </a:cubicBezTo>
                  <a:cubicBezTo>
                    <a:pt x="299" y="261"/>
                    <a:pt x="299" y="261"/>
                    <a:pt x="299" y="261"/>
                  </a:cubicBezTo>
                  <a:cubicBezTo>
                    <a:pt x="289" y="257"/>
                    <a:pt x="284" y="252"/>
                    <a:pt x="284" y="246"/>
                  </a:cubicBezTo>
                  <a:cubicBezTo>
                    <a:pt x="282" y="240"/>
                    <a:pt x="284" y="233"/>
                    <a:pt x="290" y="223"/>
                  </a:cubicBezTo>
                  <a:cubicBezTo>
                    <a:pt x="302" y="206"/>
                    <a:pt x="308" y="192"/>
                    <a:pt x="308" y="182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16" y="169"/>
                    <a:pt x="316" y="169"/>
                    <a:pt x="316" y="169"/>
                  </a:cubicBezTo>
                  <a:cubicBezTo>
                    <a:pt x="340" y="170"/>
                    <a:pt x="340" y="170"/>
                    <a:pt x="340" y="170"/>
                  </a:cubicBezTo>
                  <a:cubicBezTo>
                    <a:pt x="342" y="168"/>
                    <a:pt x="345" y="158"/>
                    <a:pt x="350" y="139"/>
                  </a:cubicBezTo>
                  <a:cubicBezTo>
                    <a:pt x="342" y="138"/>
                    <a:pt x="342" y="138"/>
                    <a:pt x="342" y="138"/>
                  </a:cubicBezTo>
                  <a:cubicBezTo>
                    <a:pt x="325" y="149"/>
                    <a:pt x="313" y="157"/>
                    <a:pt x="303" y="160"/>
                  </a:cubicBezTo>
                  <a:cubicBezTo>
                    <a:pt x="292" y="163"/>
                    <a:pt x="277" y="157"/>
                    <a:pt x="256" y="142"/>
                  </a:cubicBezTo>
                  <a:cubicBezTo>
                    <a:pt x="256" y="141"/>
                    <a:pt x="256" y="141"/>
                    <a:pt x="256" y="141"/>
                  </a:cubicBezTo>
                  <a:lnTo>
                    <a:pt x="255" y="140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32" name="Freeform 25"/>
            <p:cNvSpPr/>
            <p:nvPr/>
          </p:nvSpPr>
          <p:spPr bwMode="auto">
            <a:xfrm>
              <a:off x="4800058" y="3277192"/>
              <a:ext cx="123697" cy="176447"/>
            </a:xfrm>
            <a:custGeom>
              <a:avLst/>
              <a:gdLst>
                <a:gd name="T0" fmla="*/ 2147483646 w 107"/>
                <a:gd name="T1" fmla="*/ 2147483646 h 154"/>
                <a:gd name="T2" fmla="*/ 2147483646 w 107"/>
                <a:gd name="T3" fmla="*/ 0 h 154"/>
                <a:gd name="T4" fmla="*/ 2147483646 w 107"/>
                <a:gd name="T5" fmla="*/ 2147483646 h 154"/>
                <a:gd name="T6" fmla="*/ 2147483646 w 107"/>
                <a:gd name="T7" fmla="*/ 2147483646 h 154"/>
                <a:gd name="T8" fmla="*/ 2147483646 w 107"/>
                <a:gd name="T9" fmla="*/ 2147483646 h 154"/>
                <a:gd name="T10" fmla="*/ 2147483646 w 107"/>
                <a:gd name="T11" fmla="*/ 2147483646 h 154"/>
                <a:gd name="T12" fmla="*/ 2147483646 w 107"/>
                <a:gd name="T13" fmla="*/ 2147483646 h 154"/>
                <a:gd name="T14" fmla="*/ 2147483646 w 107"/>
                <a:gd name="T15" fmla="*/ 2147483646 h 154"/>
                <a:gd name="T16" fmla="*/ 2147483646 w 107"/>
                <a:gd name="T17" fmla="*/ 2147483646 h 154"/>
                <a:gd name="T18" fmla="*/ 2147483646 w 107"/>
                <a:gd name="T19" fmla="*/ 2147483646 h 154"/>
                <a:gd name="T20" fmla="*/ 2147483646 w 107"/>
                <a:gd name="T21" fmla="*/ 2147483646 h 154"/>
                <a:gd name="T22" fmla="*/ 1802171503 w 107"/>
                <a:gd name="T23" fmla="*/ 2147483646 h 154"/>
                <a:gd name="T24" fmla="*/ 900623042 w 107"/>
                <a:gd name="T25" fmla="*/ 2147483646 h 154"/>
                <a:gd name="T26" fmla="*/ 2147483646 w 107"/>
                <a:gd name="T27" fmla="*/ 2147483646 h 154"/>
                <a:gd name="T28" fmla="*/ 2147483646 w 107"/>
                <a:gd name="T29" fmla="*/ 2147483646 h 154"/>
                <a:gd name="T30" fmla="*/ 2147483646 w 107"/>
                <a:gd name="T31" fmla="*/ 2147483646 h 154"/>
                <a:gd name="T32" fmla="*/ 2147483646 w 107"/>
                <a:gd name="T33" fmla="*/ 2147483646 h 154"/>
                <a:gd name="T34" fmla="*/ 2147483646 w 107"/>
                <a:gd name="T35" fmla="*/ 2147483646 h 154"/>
                <a:gd name="T36" fmla="*/ 2147483646 w 107"/>
                <a:gd name="T37" fmla="*/ 2147483646 h 154"/>
                <a:gd name="T38" fmla="*/ 2147483646 w 107"/>
                <a:gd name="T39" fmla="*/ 2147483646 h 154"/>
                <a:gd name="T40" fmla="*/ 2147483646 w 107"/>
                <a:gd name="T41" fmla="*/ 2147483646 h 154"/>
                <a:gd name="T42" fmla="*/ 2147483646 w 107"/>
                <a:gd name="T43" fmla="*/ 2147483646 h 154"/>
                <a:gd name="T44" fmla="*/ 2147483646 w 107"/>
                <a:gd name="T45" fmla="*/ 2147483646 h 154"/>
                <a:gd name="T46" fmla="*/ 2147483646 w 107"/>
                <a:gd name="T47" fmla="*/ 2147483646 h 154"/>
                <a:gd name="T48" fmla="*/ 2147483646 w 107"/>
                <a:gd name="T49" fmla="*/ 2147483646 h 154"/>
                <a:gd name="T50" fmla="*/ 2147483646 w 107"/>
                <a:gd name="T51" fmla="*/ 2147483646 h 154"/>
                <a:gd name="T52" fmla="*/ 2147483646 w 107"/>
                <a:gd name="T53" fmla="*/ 2147483646 h 154"/>
                <a:gd name="T54" fmla="*/ 2147483646 w 107"/>
                <a:gd name="T55" fmla="*/ 2147483646 h 154"/>
                <a:gd name="T56" fmla="*/ 2147483646 w 107"/>
                <a:gd name="T57" fmla="*/ 2147483646 h 15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07"/>
                <a:gd name="T88" fmla="*/ 0 h 154"/>
                <a:gd name="T89" fmla="*/ 107 w 107"/>
                <a:gd name="T90" fmla="*/ 154 h 15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07" h="154">
                  <a:moveTo>
                    <a:pt x="63" y="3"/>
                  </a:moveTo>
                  <a:cubicBezTo>
                    <a:pt x="59" y="0"/>
                    <a:pt x="59" y="0"/>
                    <a:pt x="59" y="0"/>
                  </a:cubicBezTo>
                  <a:cubicBezTo>
                    <a:pt x="54" y="0"/>
                    <a:pt x="49" y="6"/>
                    <a:pt x="44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5" y="54"/>
                    <a:pt x="12" y="63"/>
                    <a:pt x="7" y="66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82"/>
                    <a:pt x="0" y="90"/>
                    <a:pt x="1" y="102"/>
                  </a:cubicBezTo>
                  <a:cubicBezTo>
                    <a:pt x="8" y="133"/>
                    <a:pt x="8" y="133"/>
                    <a:pt x="8" y="133"/>
                  </a:cubicBezTo>
                  <a:cubicBezTo>
                    <a:pt x="10" y="138"/>
                    <a:pt x="15" y="143"/>
                    <a:pt x="26" y="147"/>
                  </a:cubicBezTo>
                  <a:cubicBezTo>
                    <a:pt x="50" y="154"/>
                    <a:pt x="50" y="154"/>
                    <a:pt x="50" y="154"/>
                  </a:cubicBezTo>
                  <a:cubicBezTo>
                    <a:pt x="56" y="154"/>
                    <a:pt x="65" y="150"/>
                    <a:pt x="74" y="144"/>
                  </a:cubicBezTo>
                  <a:cubicBezTo>
                    <a:pt x="68" y="132"/>
                    <a:pt x="68" y="132"/>
                    <a:pt x="68" y="132"/>
                  </a:cubicBezTo>
                  <a:cubicBezTo>
                    <a:pt x="68" y="130"/>
                    <a:pt x="68" y="130"/>
                    <a:pt x="68" y="130"/>
                  </a:cubicBezTo>
                  <a:cubicBezTo>
                    <a:pt x="68" y="129"/>
                    <a:pt x="68" y="129"/>
                    <a:pt x="68" y="129"/>
                  </a:cubicBezTo>
                  <a:cubicBezTo>
                    <a:pt x="70" y="120"/>
                    <a:pt x="70" y="120"/>
                    <a:pt x="70" y="120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82" y="98"/>
                    <a:pt x="82" y="98"/>
                    <a:pt x="82" y="98"/>
                  </a:cubicBezTo>
                  <a:cubicBezTo>
                    <a:pt x="102" y="98"/>
                    <a:pt x="102" y="98"/>
                    <a:pt x="102" y="98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05" y="90"/>
                    <a:pt x="98" y="79"/>
                    <a:pt x="87" y="64"/>
                  </a:cubicBezTo>
                  <a:cubicBezTo>
                    <a:pt x="79" y="53"/>
                    <a:pt x="79" y="53"/>
                    <a:pt x="79" y="53"/>
                  </a:cubicBezTo>
                  <a:cubicBezTo>
                    <a:pt x="75" y="45"/>
                    <a:pt x="71" y="35"/>
                    <a:pt x="70" y="23"/>
                  </a:cubicBezTo>
                  <a:cubicBezTo>
                    <a:pt x="68" y="13"/>
                    <a:pt x="65" y="7"/>
                    <a:pt x="63" y="3"/>
                  </a:cubicBez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33" name="Freeform 26"/>
            <p:cNvSpPr/>
            <p:nvPr/>
          </p:nvSpPr>
          <p:spPr bwMode="auto">
            <a:xfrm>
              <a:off x="4680110" y="3197327"/>
              <a:ext cx="163055" cy="174589"/>
            </a:xfrm>
            <a:custGeom>
              <a:avLst/>
              <a:gdLst>
                <a:gd name="T0" fmla="*/ 2147483646 w 141"/>
                <a:gd name="T1" fmla="*/ 2147483646 h 152"/>
                <a:gd name="T2" fmla="*/ 2147483646 w 141"/>
                <a:gd name="T3" fmla="*/ 2147483646 h 152"/>
                <a:gd name="T4" fmla="*/ 2147483646 w 141"/>
                <a:gd name="T5" fmla="*/ 2147483646 h 152"/>
                <a:gd name="T6" fmla="*/ 2147483646 w 141"/>
                <a:gd name="T7" fmla="*/ 2147483646 h 152"/>
                <a:gd name="T8" fmla="*/ 2147483646 w 141"/>
                <a:gd name="T9" fmla="*/ 2147483646 h 152"/>
                <a:gd name="T10" fmla="*/ 2147483646 w 141"/>
                <a:gd name="T11" fmla="*/ 2147483646 h 152"/>
                <a:gd name="T12" fmla="*/ 2147483646 w 141"/>
                <a:gd name="T13" fmla="*/ 2147483646 h 152"/>
                <a:gd name="T14" fmla="*/ 2147483646 w 141"/>
                <a:gd name="T15" fmla="*/ 2147483646 h 152"/>
                <a:gd name="T16" fmla="*/ 2147483646 w 141"/>
                <a:gd name="T17" fmla="*/ 2147483646 h 152"/>
                <a:gd name="T18" fmla="*/ 2147483646 w 141"/>
                <a:gd name="T19" fmla="*/ 2147483646 h 152"/>
                <a:gd name="T20" fmla="*/ 2147483646 w 141"/>
                <a:gd name="T21" fmla="*/ 2147483646 h 152"/>
                <a:gd name="T22" fmla="*/ 2147483646 w 141"/>
                <a:gd name="T23" fmla="*/ 2147483646 h 152"/>
                <a:gd name="T24" fmla="*/ 2147483646 w 141"/>
                <a:gd name="T25" fmla="*/ 2147483646 h 152"/>
                <a:gd name="T26" fmla="*/ 0 w 141"/>
                <a:gd name="T27" fmla="*/ 2147483646 h 152"/>
                <a:gd name="T28" fmla="*/ 2147483646 w 141"/>
                <a:gd name="T29" fmla="*/ 2147483646 h 152"/>
                <a:gd name="T30" fmla="*/ 2147483646 w 141"/>
                <a:gd name="T31" fmla="*/ 2147483646 h 152"/>
                <a:gd name="T32" fmla="*/ 2147483646 w 141"/>
                <a:gd name="T33" fmla="*/ 2147483646 h 152"/>
                <a:gd name="T34" fmla="*/ 2147483646 w 141"/>
                <a:gd name="T35" fmla="*/ 2147483646 h 152"/>
                <a:gd name="T36" fmla="*/ 2147483646 w 141"/>
                <a:gd name="T37" fmla="*/ 2147483646 h 152"/>
                <a:gd name="T38" fmla="*/ 2147483646 w 141"/>
                <a:gd name="T39" fmla="*/ 2147483646 h 152"/>
                <a:gd name="T40" fmla="*/ 2147483646 w 141"/>
                <a:gd name="T41" fmla="*/ 2147483646 h 152"/>
                <a:gd name="T42" fmla="*/ 2147483646 w 141"/>
                <a:gd name="T43" fmla="*/ 2147483646 h 152"/>
                <a:gd name="T44" fmla="*/ 2147483646 w 141"/>
                <a:gd name="T45" fmla="*/ 2147483646 h 152"/>
                <a:gd name="T46" fmla="*/ 2147483646 w 141"/>
                <a:gd name="T47" fmla="*/ 2147483646 h 152"/>
                <a:gd name="T48" fmla="*/ 2147483646 w 141"/>
                <a:gd name="T49" fmla="*/ 2147483646 h 152"/>
                <a:gd name="T50" fmla="*/ 2147483646 w 141"/>
                <a:gd name="T51" fmla="*/ 2147483646 h 152"/>
                <a:gd name="T52" fmla="*/ 2147483646 w 141"/>
                <a:gd name="T53" fmla="*/ 2147483646 h 152"/>
                <a:gd name="T54" fmla="*/ 2147483646 w 141"/>
                <a:gd name="T55" fmla="*/ 2147483646 h 152"/>
                <a:gd name="T56" fmla="*/ 2147483646 w 141"/>
                <a:gd name="T57" fmla="*/ 2147483646 h 152"/>
                <a:gd name="T58" fmla="*/ 2147483646 w 141"/>
                <a:gd name="T59" fmla="*/ 2147483646 h 152"/>
                <a:gd name="T60" fmla="*/ 2147483646 w 141"/>
                <a:gd name="T61" fmla="*/ 2147483646 h 152"/>
                <a:gd name="T62" fmla="*/ 2147483646 w 141"/>
                <a:gd name="T63" fmla="*/ 2147483646 h 152"/>
                <a:gd name="T64" fmla="*/ 2147483646 w 141"/>
                <a:gd name="T65" fmla="*/ 2147483646 h 152"/>
                <a:gd name="T66" fmla="*/ 2147483646 w 141"/>
                <a:gd name="T67" fmla="*/ 2147483646 h 152"/>
                <a:gd name="T68" fmla="*/ 2147483646 w 141"/>
                <a:gd name="T69" fmla="*/ 2147483646 h 152"/>
                <a:gd name="T70" fmla="*/ 2147483646 w 141"/>
                <a:gd name="T71" fmla="*/ 2147483646 h 152"/>
                <a:gd name="T72" fmla="*/ 2147483646 w 141"/>
                <a:gd name="T73" fmla="*/ 1787908903 h 152"/>
                <a:gd name="T74" fmla="*/ 2147483646 w 141"/>
                <a:gd name="T75" fmla="*/ 2147483646 h 152"/>
                <a:gd name="T76" fmla="*/ 2147483646 w 141"/>
                <a:gd name="T77" fmla="*/ 2147483646 h 152"/>
                <a:gd name="T78" fmla="*/ 2147483646 w 141"/>
                <a:gd name="T79" fmla="*/ 2147483646 h 15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41"/>
                <a:gd name="T121" fmla="*/ 0 h 152"/>
                <a:gd name="T122" fmla="*/ 141 w 141"/>
                <a:gd name="T123" fmla="*/ 152 h 15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41" h="152">
                  <a:moveTo>
                    <a:pt x="71" y="31"/>
                  </a:moveTo>
                  <a:cubicBezTo>
                    <a:pt x="68" y="35"/>
                    <a:pt x="68" y="35"/>
                    <a:pt x="68" y="35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1" y="60"/>
                    <a:pt x="24" y="66"/>
                    <a:pt x="31" y="75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25" y="91"/>
                    <a:pt x="16" y="101"/>
                    <a:pt x="5" y="109"/>
                  </a:cubicBezTo>
                  <a:cubicBezTo>
                    <a:pt x="1" y="112"/>
                    <a:pt x="0" y="115"/>
                    <a:pt x="0" y="118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19" y="132"/>
                    <a:pt x="19" y="132"/>
                    <a:pt x="19" y="132"/>
                  </a:cubicBezTo>
                  <a:cubicBezTo>
                    <a:pt x="28" y="133"/>
                    <a:pt x="28" y="133"/>
                    <a:pt x="28" y="133"/>
                  </a:cubicBezTo>
                  <a:cubicBezTo>
                    <a:pt x="41" y="133"/>
                    <a:pt x="49" y="134"/>
                    <a:pt x="53" y="139"/>
                  </a:cubicBezTo>
                  <a:cubicBezTo>
                    <a:pt x="63" y="147"/>
                    <a:pt x="63" y="147"/>
                    <a:pt x="63" y="147"/>
                  </a:cubicBezTo>
                  <a:cubicBezTo>
                    <a:pt x="71" y="150"/>
                    <a:pt x="77" y="152"/>
                    <a:pt x="82" y="152"/>
                  </a:cubicBezTo>
                  <a:cubicBezTo>
                    <a:pt x="86" y="152"/>
                    <a:pt x="92" y="149"/>
                    <a:pt x="96" y="140"/>
                  </a:cubicBezTo>
                  <a:cubicBezTo>
                    <a:pt x="104" y="131"/>
                    <a:pt x="104" y="131"/>
                    <a:pt x="104" y="131"/>
                  </a:cubicBezTo>
                  <a:cubicBezTo>
                    <a:pt x="111" y="111"/>
                    <a:pt x="111" y="111"/>
                    <a:pt x="111" y="111"/>
                  </a:cubicBezTo>
                  <a:cubicBezTo>
                    <a:pt x="105" y="87"/>
                    <a:pt x="105" y="87"/>
                    <a:pt x="105" y="87"/>
                  </a:cubicBezTo>
                  <a:cubicBezTo>
                    <a:pt x="114" y="90"/>
                    <a:pt x="114" y="90"/>
                    <a:pt x="114" y="90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34" y="86"/>
                    <a:pt x="134" y="86"/>
                    <a:pt x="134" y="86"/>
                  </a:cubicBezTo>
                  <a:cubicBezTo>
                    <a:pt x="136" y="81"/>
                    <a:pt x="136" y="81"/>
                    <a:pt x="136" y="81"/>
                  </a:cubicBezTo>
                  <a:cubicBezTo>
                    <a:pt x="125" y="50"/>
                    <a:pt x="125" y="50"/>
                    <a:pt x="125" y="50"/>
                  </a:cubicBezTo>
                  <a:cubicBezTo>
                    <a:pt x="129" y="40"/>
                    <a:pt x="129" y="40"/>
                    <a:pt x="129" y="40"/>
                  </a:cubicBezTo>
                  <a:cubicBezTo>
                    <a:pt x="132" y="34"/>
                    <a:pt x="136" y="31"/>
                    <a:pt x="140" y="30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9" y="23"/>
                    <a:pt x="139" y="23"/>
                    <a:pt x="139" y="23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81" y="1"/>
                    <a:pt x="72" y="0"/>
                    <a:pt x="63" y="2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8" y="8"/>
                    <a:pt x="60" y="13"/>
                    <a:pt x="66" y="15"/>
                  </a:cubicBezTo>
                  <a:cubicBezTo>
                    <a:pt x="72" y="19"/>
                    <a:pt x="74" y="24"/>
                    <a:pt x="71" y="31"/>
                  </a:cubicBez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34" name="Freeform 27"/>
            <p:cNvSpPr/>
            <p:nvPr/>
          </p:nvSpPr>
          <p:spPr bwMode="auto">
            <a:xfrm>
              <a:off x="4953743" y="2853719"/>
              <a:ext cx="573504" cy="544199"/>
            </a:xfrm>
            <a:custGeom>
              <a:avLst/>
              <a:gdLst>
                <a:gd name="T0" fmla="*/ 2147483646 w 496"/>
                <a:gd name="T1" fmla="*/ 2147483646 h 473"/>
                <a:gd name="T2" fmla="*/ 2147483646 w 496"/>
                <a:gd name="T3" fmla="*/ 2147483646 h 473"/>
                <a:gd name="T4" fmla="*/ 2147483646 w 496"/>
                <a:gd name="T5" fmla="*/ 2147483646 h 473"/>
                <a:gd name="T6" fmla="*/ 2147483646 w 496"/>
                <a:gd name="T7" fmla="*/ 2147483646 h 473"/>
                <a:gd name="T8" fmla="*/ 2147483646 w 496"/>
                <a:gd name="T9" fmla="*/ 2147483646 h 473"/>
                <a:gd name="T10" fmla="*/ 2147483646 w 496"/>
                <a:gd name="T11" fmla="*/ 2147483646 h 473"/>
                <a:gd name="T12" fmla="*/ 2147483646 w 496"/>
                <a:gd name="T13" fmla="*/ 2147483646 h 473"/>
                <a:gd name="T14" fmla="*/ 2147483646 w 496"/>
                <a:gd name="T15" fmla="*/ 2147483646 h 473"/>
                <a:gd name="T16" fmla="*/ 2147483646 w 496"/>
                <a:gd name="T17" fmla="*/ 2147483646 h 473"/>
                <a:gd name="T18" fmla="*/ 2147483646 w 496"/>
                <a:gd name="T19" fmla="*/ 2147483646 h 473"/>
                <a:gd name="T20" fmla="*/ 0 w 496"/>
                <a:gd name="T21" fmla="*/ 2147483646 h 473"/>
                <a:gd name="T22" fmla="*/ 2147483646 w 496"/>
                <a:gd name="T23" fmla="*/ 2147483646 h 473"/>
                <a:gd name="T24" fmla="*/ 2147483646 w 496"/>
                <a:gd name="T25" fmla="*/ 2147483646 h 473"/>
                <a:gd name="T26" fmla="*/ 2147483646 w 496"/>
                <a:gd name="T27" fmla="*/ 2147483646 h 473"/>
                <a:gd name="T28" fmla="*/ 2147483646 w 496"/>
                <a:gd name="T29" fmla="*/ 2147483646 h 473"/>
                <a:gd name="T30" fmla="*/ 2147483646 w 496"/>
                <a:gd name="T31" fmla="*/ 2147483646 h 473"/>
                <a:gd name="T32" fmla="*/ 2147483646 w 496"/>
                <a:gd name="T33" fmla="*/ 2147483646 h 473"/>
                <a:gd name="T34" fmla="*/ 2147483646 w 496"/>
                <a:gd name="T35" fmla="*/ 2147483646 h 473"/>
                <a:gd name="T36" fmla="*/ 2147483646 w 496"/>
                <a:gd name="T37" fmla="*/ 2147483646 h 473"/>
                <a:gd name="T38" fmla="*/ 2147483646 w 496"/>
                <a:gd name="T39" fmla="*/ 2147483646 h 473"/>
                <a:gd name="T40" fmla="*/ 2147483646 w 496"/>
                <a:gd name="T41" fmla="*/ 2147483646 h 473"/>
                <a:gd name="T42" fmla="*/ 2147483646 w 496"/>
                <a:gd name="T43" fmla="*/ 2147483646 h 473"/>
                <a:gd name="T44" fmla="*/ 2147483646 w 496"/>
                <a:gd name="T45" fmla="*/ 2147483646 h 473"/>
                <a:gd name="T46" fmla="*/ 2147483646 w 496"/>
                <a:gd name="T47" fmla="*/ 2147483646 h 473"/>
                <a:gd name="T48" fmla="*/ 2147483646 w 496"/>
                <a:gd name="T49" fmla="*/ 2147483646 h 473"/>
                <a:gd name="T50" fmla="*/ 2147483646 w 496"/>
                <a:gd name="T51" fmla="*/ 2147483646 h 473"/>
                <a:gd name="T52" fmla="*/ 2147483646 w 496"/>
                <a:gd name="T53" fmla="*/ 2147483646 h 473"/>
                <a:gd name="T54" fmla="*/ 2147483646 w 496"/>
                <a:gd name="T55" fmla="*/ 2147483646 h 473"/>
                <a:gd name="T56" fmla="*/ 2147483646 w 496"/>
                <a:gd name="T57" fmla="*/ 2147483646 h 473"/>
                <a:gd name="T58" fmla="*/ 2147483646 w 496"/>
                <a:gd name="T59" fmla="*/ 2147483646 h 473"/>
                <a:gd name="T60" fmla="*/ 2147483646 w 496"/>
                <a:gd name="T61" fmla="*/ 2147483646 h 473"/>
                <a:gd name="T62" fmla="*/ 2147483646 w 496"/>
                <a:gd name="T63" fmla="*/ 2147483646 h 473"/>
                <a:gd name="T64" fmla="*/ 2147483646 w 496"/>
                <a:gd name="T65" fmla="*/ 2147483646 h 473"/>
                <a:gd name="T66" fmla="*/ 2147483646 w 496"/>
                <a:gd name="T67" fmla="*/ 2147483646 h 473"/>
                <a:gd name="T68" fmla="*/ 2147483646 w 496"/>
                <a:gd name="T69" fmla="*/ 2147483646 h 473"/>
                <a:gd name="T70" fmla="*/ 2147483646 w 496"/>
                <a:gd name="T71" fmla="*/ 2147483646 h 473"/>
                <a:gd name="T72" fmla="*/ 2147483646 w 496"/>
                <a:gd name="T73" fmla="*/ 2147483646 h 473"/>
                <a:gd name="T74" fmla="*/ 2147483646 w 496"/>
                <a:gd name="T75" fmla="*/ 2147483646 h 473"/>
                <a:gd name="T76" fmla="*/ 2147483646 w 496"/>
                <a:gd name="T77" fmla="*/ 2147483646 h 473"/>
                <a:gd name="T78" fmla="*/ 2147483646 w 496"/>
                <a:gd name="T79" fmla="*/ 2147483646 h 473"/>
                <a:gd name="T80" fmla="*/ 2147483646 w 496"/>
                <a:gd name="T81" fmla="*/ 2147483646 h 473"/>
                <a:gd name="T82" fmla="*/ 2147483646 w 496"/>
                <a:gd name="T83" fmla="*/ 2147483646 h 473"/>
                <a:gd name="T84" fmla="*/ 2147483646 w 496"/>
                <a:gd name="T85" fmla="*/ 2147483646 h 473"/>
                <a:gd name="T86" fmla="*/ 2147483646 w 496"/>
                <a:gd name="T87" fmla="*/ 2147483646 h 473"/>
                <a:gd name="T88" fmla="*/ 2147483646 w 496"/>
                <a:gd name="T89" fmla="*/ 2147483646 h 473"/>
                <a:gd name="T90" fmla="*/ 2147483646 w 496"/>
                <a:gd name="T91" fmla="*/ 2147483646 h 473"/>
                <a:gd name="T92" fmla="*/ 2147483646 w 496"/>
                <a:gd name="T93" fmla="*/ 2147483646 h 473"/>
                <a:gd name="T94" fmla="*/ 2147483646 w 496"/>
                <a:gd name="T95" fmla="*/ 2147483646 h 473"/>
                <a:gd name="T96" fmla="*/ 2147483646 w 496"/>
                <a:gd name="T97" fmla="*/ 2147483646 h 473"/>
                <a:gd name="T98" fmla="*/ 2147483646 w 496"/>
                <a:gd name="T99" fmla="*/ 2147483646 h 4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496"/>
                <a:gd name="T151" fmla="*/ 0 h 473"/>
                <a:gd name="T152" fmla="*/ 496 w 496"/>
                <a:gd name="T153" fmla="*/ 473 h 4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496" h="473">
                  <a:moveTo>
                    <a:pt x="227" y="62"/>
                  </a:moveTo>
                  <a:cubicBezTo>
                    <a:pt x="215" y="79"/>
                    <a:pt x="215" y="79"/>
                    <a:pt x="215" y="79"/>
                  </a:cubicBezTo>
                  <a:cubicBezTo>
                    <a:pt x="212" y="82"/>
                    <a:pt x="211" y="89"/>
                    <a:pt x="213" y="99"/>
                  </a:cubicBezTo>
                  <a:cubicBezTo>
                    <a:pt x="213" y="106"/>
                    <a:pt x="213" y="106"/>
                    <a:pt x="213" y="106"/>
                  </a:cubicBezTo>
                  <a:cubicBezTo>
                    <a:pt x="188" y="106"/>
                    <a:pt x="188" y="106"/>
                    <a:pt x="188" y="106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69" y="100"/>
                    <a:pt x="169" y="100"/>
                    <a:pt x="169" y="100"/>
                  </a:cubicBezTo>
                  <a:cubicBezTo>
                    <a:pt x="155" y="122"/>
                    <a:pt x="155" y="122"/>
                    <a:pt x="155" y="122"/>
                  </a:cubicBezTo>
                  <a:cubicBezTo>
                    <a:pt x="153" y="124"/>
                    <a:pt x="153" y="124"/>
                    <a:pt x="153" y="124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22" y="150"/>
                    <a:pt x="122" y="150"/>
                    <a:pt x="122" y="150"/>
                  </a:cubicBezTo>
                  <a:cubicBezTo>
                    <a:pt x="122" y="150"/>
                    <a:pt x="122" y="150"/>
                    <a:pt x="122" y="150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93" y="184"/>
                    <a:pt x="93" y="184"/>
                    <a:pt x="93" y="184"/>
                  </a:cubicBezTo>
                  <a:cubicBezTo>
                    <a:pt x="93" y="185"/>
                    <a:pt x="93" y="185"/>
                    <a:pt x="93" y="185"/>
                  </a:cubicBezTo>
                  <a:cubicBezTo>
                    <a:pt x="92" y="185"/>
                    <a:pt x="92" y="185"/>
                    <a:pt x="92" y="185"/>
                  </a:cubicBezTo>
                  <a:cubicBezTo>
                    <a:pt x="72" y="195"/>
                    <a:pt x="72" y="195"/>
                    <a:pt x="72" y="195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41" y="168"/>
                    <a:pt x="41" y="168"/>
                    <a:pt x="41" y="168"/>
                  </a:cubicBezTo>
                  <a:cubicBezTo>
                    <a:pt x="32" y="163"/>
                    <a:pt x="32" y="163"/>
                    <a:pt x="32" y="163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46" y="229"/>
                    <a:pt x="46" y="229"/>
                    <a:pt x="46" y="229"/>
                  </a:cubicBezTo>
                  <a:cubicBezTo>
                    <a:pt x="30" y="244"/>
                    <a:pt x="30" y="244"/>
                    <a:pt x="30" y="244"/>
                  </a:cubicBezTo>
                  <a:cubicBezTo>
                    <a:pt x="8" y="277"/>
                    <a:pt x="8" y="277"/>
                    <a:pt x="8" y="277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7" y="291"/>
                    <a:pt x="7" y="291"/>
                    <a:pt x="7" y="291"/>
                  </a:cubicBezTo>
                  <a:cubicBezTo>
                    <a:pt x="6" y="291"/>
                    <a:pt x="6" y="291"/>
                    <a:pt x="6" y="291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4" y="307"/>
                    <a:pt x="4" y="307"/>
                    <a:pt x="4" y="307"/>
                  </a:cubicBezTo>
                  <a:cubicBezTo>
                    <a:pt x="13" y="307"/>
                    <a:pt x="13" y="307"/>
                    <a:pt x="13" y="307"/>
                  </a:cubicBezTo>
                  <a:cubicBezTo>
                    <a:pt x="44" y="316"/>
                    <a:pt x="44" y="316"/>
                    <a:pt x="44" y="316"/>
                  </a:cubicBezTo>
                  <a:cubicBezTo>
                    <a:pt x="45" y="316"/>
                    <a:pt x="45" y="316"/>
                    <a:pt x="45" y="316"/>
                  </a:cubicBezTo>
                  <a:cubicBezTo>
                    <a:pt x="46" y="316"/>
                    <a:pt x="46" y="316"/>
                    <a:pt x="46" y="316"/>
                  </a:cubicBezTo>
                  <a:cubicBezTo>
                    <a:pt x="46" y="317"/>
                    <a:pt x="46" y="317"/>
                    <a:pt x="46" y="317"/>
                  </a:cubicBezTo>
                  <a:cubicBezTo>
                    <a:pt x="47" y="317"/>
                    <a:pt x="47" y="317"/>
                    <a:pt x="47" y="317"/>
                  </a:cubicBezTo>
                  <a:cubicBezTo>
                    <a:pt x="53" y="323"/>
                    <a:pt x="53" y="323"/>
                    <a:pt x="53" y="323"/>
                  </a:cubicBezTo>
                  <a:cubicBezTo>
                    <a:pt x="61" y="327"/>
                    <a:pt x="61" y="327"/>
                    <a:pt x="61" y="327"/>
                  </a:cubicBezTo>
                  <a:cubicBezTo>
                    <a:pt x="61" y="327"/>
                    <a:pt x="61" y="327"/>
                    <a:pt x="61" y="327"/>
                  </a:cubicBezTo>
                  <a:cubicBezTo>
                    <a:pt x="64" y="327"/>
                    <a:pt x="64" y="327"/>
                    <a:pt x="64" y="327"/>
                  </a:cubicBezTo>
                  <a:cubicBezTo>
                    <a:pt x="64" y="328"/>
                    <a:pt x="64" y="328"/>
                    <a:pt x="64" y="328"/>
                  </a:cubicBezTo>
                  <a:cubicBezTo>
                    <a:pt x="67" y="333"/>
                    <a:pt x="69" y="337"/>
                    <a:pt x="69" y="341"/>
                  </a:cubicBezTo>
                  <a:cubicBezTo>
                    <a:pt x="72" y="351"/>
                    <a:pt x="72" y="351"/>
                    <a:pt x="72" y="351"/>
                  </a:cubicBezTo>
                  <a:cubicBezTo>
                    <a:pt x="105" y="360"/>
                    <a:pt x="105" y="360"/>
                    <a:pt x="105" y="360"/>
                  </a:cubicBezTo>
                  <a:cubicBezTo>
                    <a:pt x="114" y="358"/>
                    <a:pt x="114" y="358"/>
                    <a:pt x="114" y="358"/>
                  </a:cubicBezTo>
                  <a:cubicBezTo>
                    <a:pt x="124" y="345"/>
                    <a:pt x="124" y="345"/>
                    <a:pt x="124" y="345"/>
                  </a:cubicBezTo>
                  <a:cubicBezTo>
                    <a:pt x="149" y="297"/>
                    <a:pt x="149" y="297"/>
                    <a:pt x="149" y="297"/>
                  </a:cubicBezTo>
                  <a:cubicBezTo>
                    <a:pt x="150" y="297"/>
                    <a:pt x="150" y="297"/>
                    <a:pt x="150" y="297"/>
                  </a:cubicBezTo>
                  <a:cubicBezTo>
                    <a:pt x="150" y="296"/>
                    <a:pt x="150" y="296"/>
                    <a:pt x="150" y="296"/>
                  </a:cubicBezTo>
                  <a:cubicBezTo>
                    <a:pt x="162" y="280"/>
                    <a:pt x="162" y="280"/>
                    <a:pt x="162" y="280"/>
                  </a:cubicBezTo>
                  <a:cubicBezTo>
                    <a:pt x="163" y="279"/>
                    <a:pt x="163" y="279"/>
                    <a:pt x="163" y="279"/>
                  </a:cubicBezTo>
                  <a:cubicBezTo>
                    <a:pt x="183" y="269"/>
                    <a:pt x="183" y="269"/>
                    <a:pt x="183" y="269"/>
                  </a:cubicBezTo>
                  <a:cubicBezTo>
                    <a:pt x="197" y="268"/>
                    <a:pt x="197" y="268"/>
                    <a:pt x="197" y="268"/>
                  </a:cubicBezTo>
                  <a:cubicBezTo>
                    <a:pt x="202" y="260"/>
                    <a:pt x="206" y="256"/>
                    <a:pt x="211" y="256"/>
                  </a:cubicBezTo>
                  <a:cubicBezTo>
                    <a:pt x="215" y="256"/>
                    <a:pt x="220" y="258"/>
                    <a:pt x="228" y="262"/>
                  </a:cubicBezTo>
                  <a:cubicBezTo>
                    <a:pt x="230" y="263"/>
                    <a:pt x="230" y="263"/>
                    <a:pt x="230" y="263"/>
                  </a:cubicBezTo>
                  <a:cubicBezTo>
                    <a:pt x="230" y="264"/>
                    <a:pt x="230" y="264"/>
                    <a:pt x="230" y="264"/>
                  </a:cubicBezTo>
                  <a:cubicBezTo>
                    <a:pt x="248" y="291"/>
                    <a:pt x="248" y="291"/>
                    <a:pt x="248" y="291"/>
                  </a:cubicBezTo>
                  <a:cubicBezTo>
                    <a:pt x="248" y="293"/>
                    <a:pt x="248" y="293"/>
                    <a:pt x="248" y="293"/>
                  </a:cubicBezTo>
                  <a:cubicBezTo>
                    <a:pt x="249" y="293"/>
                    <a:pt x="249" y="293"/>
                    <a:pt x="249" y="293"/>
                  </a:cubicBezTo>
                  <a:cubicBezTo>
                    <a:pt x="249" y="295"/>
                    <a:pt x="249" y="295"/>
                    <a:pt x="249" y="295"/>
                  </a:cubicBezTo>
                  <a:cubicBezTo>
                    <a:pt x="251" y="315"/>
                    <a:pt x="251" y="315"/>
                    <a:pt x="251" y="315"/>
                  </a:cubicBezTo>
                  <a:cubicBezTo>
                    <a:pt x="250" y="337"/>
                    <a:pt x="250" y="337"/>
                    <a:pt x="250" y="337"/>
                  </a:cubicBezTo>
                  <a:cubicBezTo>
                    <a:pt x="250" y="337"/>
                    <a:pt x="250" y="337"/>
                    <a:pt x="250" y="337"/>
                  </a:cubicBezTo>
                  <a:cubicBezTo>
                    <a:pt x="245" y="356"/>
                    <a:pt x="245" y="356"/>
                    <a:pt x="245" y="356"/>
                  </a:cubicBezTo>
                  <a:cubicBezTo>
                    <a:pt x="245" y="356"/>
                    <a:pt x="245" y="356"/>
                    <a:pt x="245" y="356"/>
                  </a:cubicBezTo>
                  <a:cubicBezTo>
                    <a:pt x="245" y="358"/>
                    <a:pt x="245" y="358"/>
                    <a:pt x="245" y="358"/>
                  </a:cubicBezTo>
                  <a:cubicBezTo>
                    <a:pt x="244" y="358"/>
                    <a:pt x="244" y="358"/>
                    <a:pt x="244" y="358"/>
                  </a:cubicBezTo>
                  <a:cubicBezTo>
                    <a:pt x="230" y="375"/>
                    <a:pt x="230" y="375"/>
                    <a:pt x="230" y="375"/>
                  </a:cubicBezTo>
                  <a:cubicBezTo>
                    <a:pt x="224" y="389"/>
                    <a:pt x="224" y="389"/>
                    <a:pt x="224" y="389"/>
                  </a:cubicBezTo>
                  <a:cubicBezTo>
                    <a:pt x="225" y="412"/>
                    <a:pt x="225" y="412"/>
                    <a:pt x="225" y="412"/>
                  </a:cubicBezTo>
                  <a:cubicBezTo>
                    <a:pt x="227" y="412"/>
                    <a:pt x="227" y="412"/>
                    <a:pt x="227" y="412"/>
                  </a:cubicBezTo>
                  <a:cubicBezTo>
                    <a:pt x="235" y="409"/>
                    <a:pt x="235" y="409"/>
                    <a:pt x="235" y="409"/>
                  </a:cubicBezTo>
                  <a:cubicBezTo>
                    <a:pt x="243" y="401"/>
                    <a:pt x="243" y="401"/>
                    <a:pt x="243" y="401"/>
                  </a:cubicBezTo>
                  <a:cubicBezTo>
                    <a:pt x="245" y="399"/>
                    <a:pt x="245" y="399"/>
                    <a:pt x="245" y="399"/>
                  </a:cubicBezTo>
                  <a:cubicBezTo>
                    <a:pt x="246" y="397"/>
                    <a:pt x="246" y="397"/>
                    <a:pt x="246" y="397"/>
                  </a:cubicBezTo>
                  <a:cubicBezTo>
                    <a:pt x="257" y="406"/>
                    <a:pt x="257" y="406"/>
                    <a:pt x="257" y="406"/>
                  </a:cubicBezTo>
                  <a:cubicBezTo>
                    <a:pt x="257" y="408"/>
                    <a:pt x="257" y="408"/>
                    <a:pt x="257" y="408"/>
                  </a:cubicBezTo>
                  <a:cubicBezTo>
                    <a:pt x="257" y="424"/>
                    <a:pt x="257" y="424"/>
                    <a:pt x="257" y="424"/>
                  </a:cubicBezTo>
                  <a:cubicBezTo>
                    <a:pt x="256" y="424"/>
                    <a:pt x="256" y="424"/>
                    <a:pt x="256" y="424"/>
                  </a:cubicBezTo>
                  <a:cubicBezTo>
                    <a:pt x="246" y="429"/>
                    <a:pt x="246" y="429"/>
                    <a:pt x="246" y="429"/>
                  </a:cubicBezTo>
                  <a:cubicBezTo>
                    <a:pt x="243" y="433"/>
                    <a:pt x="243" y="433"/>
                    <a:pt x="243" y="433"/>
                  </a:cubicBezTo>
                  <a:cubicBezTo>
                    <a:pt x="243" y="442"/>
                    <a:pt x="243" y="442"/>
                    <a:pt x="243" y="442"/>
                  </a:cubicBezTo>
                  <a:cubicBezTo>
                    <a:pt x="242" y="443"/>
                    <a:pt x="242" y="443"/>
                    <a:pt x="242" y="443"/>
                  </a:cubicBezTo>
                  <a:cubicBezTo>
                    <a:pt x="242" y="443"/>
                    <a:pt x="242" y="443"/>
                    <a:pt x="242" y="443"/>
                  </a:cubicBezTo>
                  <a:cubicBezTo>
                    <a:pt x="236" y="455"/>
                    <a:pt x="236" y="455"/>
                    <a:pt x="236" y="455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32" y="456"/>
                    <a:pt x="232" y="456"/>
                    <a:pt x="232" y="456"/>
                  </a:cubicBezTo>
                  <a:cubicBezTo>
                    <a:pt x="224" y="457"/>
                    <a:pt x="224" y="457"/>
                    <a:pt x="224" y="457"/>
                  </a:cubicBezTo>
                  <a:cubicBezTo>
                    <a:pt x="216" y="459"/>
                    <a:pt x="216" y="459"/>
                    <a:pt x="216" y="459"/>
                  </a:cubicBezTo>
                  <a:cubicBezTo>
                    <a:pt x="209" y="471"/>
                    <a:pt x="209" y="471"/>
                    <a:pt x="209" y="471"/>
                  </a:cubicBezTo>
                  <a:cubicBezTo>
                    <a:pt x="210" y="473"/>
                    <a:pt x="210" y="473"/>
                    <a:pt x="210" y="473"/>
                  </a:cubicBezTo>
                  <a:cubicBezTo>
                    <a:pt x="245" y="469"/>
                    <a:pt x="245" y="469"/>
                    <a:pt x="245" y="469"/>
                  </a:cubicBezTo>
                  <a:cubicBezTo>
                    <a:pt x="251" y="463"/>
                    <a:pt x="251" y="463"/>
                    <a:pt x="251" y="463"/>
                  </a:cubicBezTo>
                  <a:cubicBezTo>
                    <a:pt x="263" y="433"/>
                    <a:pt x="263" y="433"/>
                    <a:pt x="263" y="433"/>
                  </a:cubicBezTo>
                  <a:cubicBezTo>
                    <a:pt x="263" y="433"/>
                    <a:pt x="263" y="433"/>
                    <a:pt x="263" y="433"/>
                  </a:cubicBezTo>
                  <a:cubicBezTo>
                    <a:pt x="341" y="353"/>
                    <a:pt x="341" y="353"/>
                    <a:pt x="341" y="353"/>
                  </a:cubicBezTo>
                  <a:cubicBezTo>
                    <a:pt x="343" y="353"/>
                    <a:pt x="343" y="353"/>
                    <a:pt x="343" y="353"/>
                  </a:cubicBezTo>
                  <a:cubicBezTo>
                    <a:pt x="360" y="344"/>
                    <a:pt x="360" y="344"/>
                    <a:pt x="360" y="344"/>
                  </a:cubicBezTo>
                  <a:cubicBezTo>
                    <a:pt x="361" y="343"/>
                    <a:pt x="361" y="343"/>
                    <a:pt x="361" y="343"/>
                  </a:cubicBezTo>
                  <a:cubicBezTo>
                    <a:pt x="361" y="344"/>
                    <a:pt x="361" y="344"/>
                    <a:pt x="361" y="344"/>
                  </a:cubicBezTo>
                  <a:cubicBezTo>
                    <a:pt x="375" y="344"/>
                    <a:pt x="375" y="344"/>
                    <a:pt x="375" y="344"/>
                  </a:cubicBezTo>
                  <a:cubicBezTo>
                    <a:pt x="389" y="341"/>
                    <a:pt x="389" y="341"/>
                    <a:pt x="389" y="341"/>
                  </a:cubicBezTo>
                  <a:cubicBezTo>
                    <a:pt x="403" y="335"/>
                    <a:pt x="403" y="335"/>
                    <a:pt x="403" y="335"/>
                  </a:cubicBezTo>
                  <a:cubicBezTo>
                    <a:pt x="414" y="323"/>
                    <a:pt x="414" y="323"/>
                    <a:pt x="414" y="323"/>
                  </a:cubicBezTo>
                  <a:cubicBezTo>
                    <a:pt x="431" y="277"/>
                    <a:pt x="431" y="277"/>
                    <a:pt x="431" y="277"/>
                  </a:cubicBezTo>
                  <a:cubicBezTo>
                    <a:pt x="431" y="277"/>
                    <a:pt x="431" y="277"/>
                    <a:pt x="431" y="277"/>
                  </a:cubicBezTo>
                  <a:cubicBezTo>
                    <a:pt x="431" y="276"/>
                    <a:pt x="431" y="276"/>
                    <a:pt x="431" y="276"/>
                  </a:cubicBezTo>
                  <a:cubicBezTo>
                    <a:pt x="496" y="207"/>
                    <a:pt x="496" y="207"/>
                    <a:pt x="496" y="207"/>
                  </a:cubicBezTo>
                  <a:cubicBezTo>
                    <a:pt x="496" y="206"/>
                    <a:pt x="496" y="206"/>
                    <a:pt x="496" y="206"/>
                  </a:cubicBezTo>
                  <a:cubicBezTo>
                    <a:pt x="492" y="169"/>
                    <a:pt x="492" y="169"/>
                    <a:pt x="492" y="169"/>
                  </a:cubicBezTo>
                  <a:cubicBezTo>
                    <a:pt x="489" y="168"/>
                    <a:pt x="485" y="166"/>
                    <a:pt x="483" y="163"/>
                  </a:cubicBezTo>
                  <a:cubicBezTo>
                    <a:pt x="480" y="161"/>
                    <a:pt x="480" y="161"/>
                    <a:pt x="480" y="161"/>
                  </a:cubicBezTo>
                  <a:cubicBezTo>
                    <a:pt x="480" y="162"/>
                    <a:pt x="480" y="162"/>
                    <a:pt x="480" y="162"/>
                  </a:cubicBezTo>
                  <a:cubicBezTo>
                    <a:pt x="470" y="163"/>
                    <a:pt x="470" y="163"/>
                    <a:pt x="470" y="163"/>
                  </a:cubicBezTo>
                  <a:cubicBezTo>
                    <a:pt x="465" y="161"/>
                    <a:pt x="461" y="158"/>
                    <a:pt x="457" y="153"/>
                  </a:cubicBezTo>
                  <a:cubicBezTo>
                    <a:pt x="454" y="147"/>
                    <a:pt x="454" y="147"/>
                    <a:pt x="454" y="147"/>
                  </a:cubicBezTo>
                  <a:cubicBezTo>
                    <a:pt x="454" y="146"/>
                    <a:pt x="454" y="146"/>
                    <a:pt x="454" y="146"/>
                  </a:cubicBezTo>
                  <a:cubicBezTo>
                    <a:pt x="453" y="145"/>
                    <a:pt x="453" y="145"/>
                    <a:pt x="453" y="145"/>
                  </a:cubicBezTo>
                  <a:cubicBezTo>
                    <a:pt x="453" y="88"/>
                    <a:pt x="453" y="88"/>
                    <a:pt x="453" y="88"/>
                  </a:cubicBezTo>
                  <a:cubicBezTo>
                    <a:pt x="447" y="86"/>
                    <a:pt x="440" y="81"/>
                    <a:pt x="433" y="74"/>
                  </a:cubicBezTo>
                  <a:cubicBezTo>
                    <a:pt x="419" y="59"/>
                    <a:pt x="419" y="59"/>
                    <a:pt x="419" y="59"/>
                  </a:cubicBezTo>
                  <a:cubicBezTo>
                    <a:pt x="407" y="41"/>
                    <a:pt x="407" y="41"/>
                    <a:pt x="407" y="41"/>
                  </a:cubicBezTo>
                  <a:cubicBezTo>
                    <a:pt x="404" y="37"/>
                    <a:pt x="404" y="31"/>
                    <a:pt x="406" y="21"/>
                  </a:cubicBezTo>
                  <a:cubicBezTo>
                    <a:pt x="407" y="16"/>
                    <a:pt x="407" y="16"/>
                    <a:pt x="407" y="16"/>
                  </a:cubicBezTo>
                  <a:cubicBezTo>
                    <a:pt x="399" y="6"/>
                    <a:pt x="399" y="6"/>
                    <a:pt x="399" y="6"/>
                  </a:cubicBezTo>
                  <a:cubicBezTo>
                    <a:pt x="398" y="15"/>
                    <a:pt x="398" y="15"/>
                    <a:pt x="398" y="15"/>
                  </a:cubicBezTo>
                  <a:cubicBezTo>
                    <a:pt x="389" y="33"/>
                    <a:pt x="389" y="33"/>
                    <a:pt x="389" y="33"/>
                  </a:cubicBezTo>
                  <a:cubicBezTo>
                    <a:pt x="385" y="33"/>
                    <a:pt x="385" y="33"/>
                    <a:pt x="385" y="33"/>
                  </a:cubicBezTo>
                  <a:cubicBezTo>
                    <a:pt x="378" y="33"/>
                    <a:pt x="370" y="32"/>
                    <a:pt x="363" y="29"/>
                  </a:cubicBezTo>
                  <a:cubicBezTo>
                    <a:pt x="357" y="27"/>
                    <a:pt x="354" y="21"/>
                    <a:pt x="354" y="15"/>
                  </a:cubicBezTo>
                  <a:cubicBezTo>
                    <a:pt x="354" y="11"/>
                    <a:pt x="354" y="11"/>
                    <a:pt x="354" y="11"/>
                  </a:cubicBezTo>
                  <a:cubicBezTo>
                    <a:pt x="349" y="11"/>
                    <a:pt x="349" y="11"/>
                    <a:pt x="349" y="11"/>
                  </a:cubicBezTo>
                  <a:cubicBezTo>
                    <a:pt x="329" y="16"/>
                    <a:pt x="329" y="16"/>
                    <a:pt x="329" y="16"/>
                  </a:cubicBezTo>
                  <a:cubicBezTo>
                    <a:pt x="314" y="1"/>
                    <a:pt x="314" y="1"/>
                    <a:pt x="314" y="1"/>
                  </a:cubicBezTo>
                  <a:cubicBezTo>
                    <a:pt x="308" y="0"/>
                    <a:pt x="308" y="0"/>
                    <a:pt x="308" y="0"/>
                  </a:cubicBezTo>
                  <a:cubicBezTo>
                    <a:pt x="303" y="5"/>
                    <a:pt x="303" y="5"/>
                    <a:pt x="303" y="5"/>
                  </a:cubicBezTo>
                  <a:cubicBezTo>
                    <a:pt x="309" y="16"/>
                    <a:pt x="309" y="16"/>
                    <a:pt x="309" y="16"/>
                  </a:cubicBezTo>
                  <a:cubicBezTo>
                    <a:pt x="312" y="19"/>
                    <a:pt x="312" y="19"/>
                    <a:pt x="312" y="19"/>
                  </a:cubicBezTo>
                  <a:cubicBezTo>
                    <a:pt x="301" y="41"/>
                    <a:pt x="301" y="41"/>
                    <a:pt x="301" y="41"/>
                  </a:cubicBezTo>
                  <a:cubicBezTo>
                    <a:pt x="300" y="41"/>
                    <a:pt x="300" y="41"/>
                    <a:pt x="300" y="41"/>
                  </a:cubicBezTo>
                  <a:cubicBezTo>
                    <a:pt x="300" y="42"/>
                    <a:pt x="300" y="42"/>
                    <a:pt x="300" y="42"/>
                  </a:cubicBezTo>
                  <a:cubicBezTo>
                    <a:pt x="299" y="42"/>
                    <a:pt x="299" y="42"/>
                    <a:pt x="299" y="42"/>
                  </a:cubicBezTo>
                  <a:cubicBezTo>
                    <a:pt x="280" y="63"/>
                    <a:pt x="280" y="63"/>
                    <a:pt x="280" y="63"/>
                  </a:cubicBezTo>
                  <a:cubicBezTo>
                    <a:pt x="279" y="65"/>
                    <a:pt x="279" y="65"/>
                    <a:pt x="279" y="65"/>
                  </a:cubicBezTo>
                  <a:cubicBezTo>
                    <a:pt x="277" y="65"/>
                    <a:pt x="277" y="65"/>
                    <a:pt x="277" y="65"/>
                  </a:cubicBezTo>
                  <a:cubicBezTo>
                    <a:pt x="247" y="68"/>
                    <a:pt x="247" y="68"/>
                    <a:pt x="247" y="68"/>
                  </a:cubicBezTo>
                  <a:lnTo>
                    <a:pt x="227" y="62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35" name="Freeform 28"/>
            <p:cNvSpPr/>
            <p:nvPr/>
          </p:nvSpPr>
          <p:spPr bwMode="auto">
            <a:xfrm>
              <a:off x="5084936" y="2526828"/>
              <a:ext cx="817149" cy="555344"/>
            </a:xfrm>
            <a:custGeom>
              <a:avLst/>
              <a:gdLst>
                <a:gd name="T0" fmla="*/ 2147483646 w 707"/>
                <a:gd name="T1" fmla="*/ 2147483646 h 481"/>
                <a:gd name="T2" fmla="*/ 2147483646 w 707"/>
                <a:gd name="T3" fmla="*/ 2147483646 h 481"/>
                <a:gd name="T4" fmla="*/ 2147483646 w 707"/>
                <a:gd name="T5" fmla="*/ 2147483646 h 481"/>
                <a:gd name="T6" fmla="*/ 2147483646 w 707"/>
                <a:gd name="T7" fmla="*/ 2147483646 h 481"/>
                <a:gd name="T8" fmla="*/ 2147483646 w 707"/>
                <a:gd name="T9" fmla="*/ 2147483646 h 481"/>
                <a:gd name="T10" fmla="*/ 2147483646 w 707"/>
                <a:gd name="T11" fmla="*/ 2147483646 h 481"/>
                <a:gd name="T12" fmla="*/ 0 w 707"/>
                <a:gd name="T13" fmla="*/ 2147483646 h 481"/>
                <a:gd name="T14" fmla="*/ 2147483646 w 707"/>
                <a:gd name="T15" fmla="*/ 2147483646 h 481"/>
                <a:gd name="T16" fmla="*/ 2147483646 w 707"/>
                <a:gd name="T17" fmla="*/ 2147483646 h 481"/>
                <a:gd name="T18" fmla="*/ 2147483646 w 707"/>
                <a:gd name="T19" fmla="*/ 2147483646 h 481"/>
                <a:gd name="T20" fmla="*/ 2147483646 w 707"/>
                <a:gd name="T21" fmla="*/ 2147483646 h 481"/>
                <a:gd name="T22" fmla="*/ 2147483646 w 707"/>
                <a:gd name="T23" fmla="*/ 2147483646 h 481"/>
                <a:gd name="T24" fmla="*/ 2147483646 w 707"/>
                <a:gd name="T25" fmla="*/ 2147483646 h 481"/>
                <a:gd name="T26" fmla="*/ 2147483646 w 707"/>
                <a:gd name="T27" fmla="*/ 2147483646 h 481"/>
                <a:gd name="T28" fmla="*/ 2147483646 w 707"/>
                <a:gd name="T29" fmla="*/ 2147483646 h 481"/>
                <a:gd name="T30" fmla="*/ 2147483646 w 707"/>
                <a:gd name="T31" fmla="*/ 2147483646 h 481"/>
                <a:gd name="T32" fmla="*/ 2147483646 w 707"/>
                <a:gd name="T33" fmla="*/ 2147483646 h 481"/>
                <a:gd name="T34" fmla="*/ 2147483646 w 707"/>
                <a:gd name="T35" fmla="*/ 2147483646 h 481"/>
                <a:gd name="T36" fmla="*/ 2147483646 w 707"/>
                <a:gd name="T37" fmla="*/ 2147483646 h 481"/>
                <a:gd name="T38" fmla="*/ 2147483646 w 707"/>
                <a:gd name="T39" fmla="*/ 2147483646 h 481"/>
                <a:gd name="T40" fmla="*/ 2147483646 w 707"/>
                <a:gd name="T41" fmla="*/ 2147483646 h 481"/>
                <a:gd name="T42" fmla="*/ 2147483646 w 707"/>
                <a:gd name="T43" fmla="*/ 2147483646 h 481"/>
                <a:gd name="T44" fmla="*/ 2147483646 w 707"/>
                <a:gd name="T45" fmla="*/ 2147483646 h 481"/>
                <a:gd name="T46" fmla="*/ 2147483646 w 707"/>
                <a:gd name="T47" fmla="*/ 2147483646 h 481"/>
                <a:gd name="T48" fmla="*/ 2147483646 w 707"/>
                <a:gd name="T49" fmla="*/ 2147483646 h 481"/>
                <a:gd name="T50" fmla="*/ 2147483646 w 707"/>
                <a:gd name="T51" fmla="*/ 2147483646 h 481"/>
                <a:gd name="T52" fmla="*/ 2147483646 w 707"/>
                <a:gd name="T53" fmla="*/ 2147483646 h 481"/>
                <a:gd name="T54" fmla="*/ 2147483646 w 707"/>
                <a:gd name="T55" fmla="*/ 2147483646 h 481"/>
                <a:gd name="T56" fmla="*/ 2147483646 w 707"/>
                <a:gd name="T57" fmla="*/ 2147483646 h 481"/>
                <a:gd name="T58" fmla="*/ 2147483646 w 707"/>
                <a:gd name="T59" fmla="*/ 2147483646 h 481"/>
                <a:gd name="T60" fmla="*/ 2147483646 w 707"/>
                <a:gd name="T61" fmla="*/ 2147483646 h 481"/>
                <a:gd name="T62" fmla="*/ 2147483646 w 707"/>
                <a:gd name="T63" fmla="*/ 2147483646 h 481"/>
                <a:gd name="T64" fmla="*/ 2147483646 w 707"/>
                <a:gd name="T65" fmla="*/ 2147483646 h 481"/>
                <a:gd name="T66" fmla="*/ 2147483646 w 707"/>
                <a:gd name="T67" fmla="*/ 2147483646 h 481"/>
                <a:gd name="T68" fmla="*/ 2147483646 w 707"/>
                <a:gd name="T69" fmla="*/ 2147483646 h 481"/>
                <a:gd name="T70" fmla="*/ 2147483646 w 707"/>
                <a:gd name="T71" fmla="*/ 2147483646 h 481"/>
                <a:gd name="T72" fmla="*/ 2147483646 w 707"/>
                <a:gd name="T73" fmla="*/ 2147483646 h 481"/>
                <a:gd name="T74" fmla="*/ 2147483646 w 707"/>
                <a:gd name="T75" fmla="*/ 2147483646 h 481"/>
                <a:gd name="T76" fmla="*/ 2147483646 w 707"/>
                <a:gd name="T77" fmla="*/ 2147483646 h 481"/>
                <a:gd name="T78" fmla="*/ 2147483646 w 707"/>
                <a:gd name="T79" fmla="*/ 2147483646 h 481"/>
                <a:gd name="T80" fmla="*/ 2147483646 w 707"/>
                <a:gd name="T81" fmla="*/ 2147483646 h 481"/>
                <a:gd name="T82" fmla="*/ 2147483646 w 707"/>
                <a:gd name="T83" fmla="*/ 2147483646 h 481"/>
                <a:gd name="T84" fmla="*/ 2147483646 w 707"/>
                <a:gd name="T85" fmla="*/ 2147483646 h 481"/>
                <a:gd name="T86" fmla="*/ 2147483646 w 707"/>
                <a:gd name="T87" fmla="*/ 2147483646 h 481"/>
                <a:gd name="T88" fmla="*/ 2147483646 w 707"/>
                <a:gd name="T89" fmla="*/ 2147483646 h 481"/>
                <a:gd name="T90" fmla="*/ 2147483646 w 707"/>
                <a:gd name="T91" fmla="*/ 2147483646 h 481"/>
                <a:gd name="T92" fmla="*/ 2147483646 w 707"/>
                <a:gd name="T93" fmla="*/ 2147483646 h 481"/>
                <a:gd name="T94" fmla="*/ 2147483646 w 707"/>
                <a:gd name="T95" fmla="*/ 2147483646 h 481"/>
                <a:gd name="T96" fmla="*/ 2147483646 w 707"/>
                <a:gd name="T97" fmla="*/ 2147483646 h 481"/>
                <a:gd name="T98" fmla="*/ 2147483646 w 707"/>
                <a:gd name="T99" fmla="*/ 2147483646 h 481"/>
                <a:gd name="T100" fmla="*/ 2147483646 w 707"/>
                <a:gd name="T101" fmla="*/ 2147483646 h 481"/>
                <a:gd name="T102" fmla="*/ 2147483646 w 707"/>
                <a:gd name="T103" fmla="*/ 2147483646 h 481"/>
                <a:gd name="T104" fmla="*/ 2147483646 w 707"/>
                <a:gd name="T105" fmla="*/ 2147483646 h 481"/>
                <a:gd name="T106" fmla="*/ 2147483646 w 707"/>
                <a:gd name="T107" fmla="*/ 2147483646 h 481"/>
                <a:gd name="T108" fmla="*/ 2147483646 w 707"/>
                <a:gd name="T109" fmla="*/ 2147483646 h 481"/>
                <a:gd name="T110" fmla="*/ 2147483646 w 707"/>
                <a:gd name="T111" fmla="*/ 2147483646 h 481"/>
                <a:gd name="T112" fmla="*/ 2147483646 w 707"/>
                <a:gd name="T113" fmla="*/ 2147483646 h 481"/>
                <a:gd name="T114" fmla="*/ 2147483646 w 707"/>
                <a:gd name="T115" fmla="*/ 2147483646 h 48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07"/>
                <a:gd name="T175" fmla="*/ 0 h 481"/>
                <a:gd name="T176" fmla="*/ 707 w 707"/>
                <a:gd name="T177" fmla="*/ 481 h 48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07" h="481">
                  <a:moveTo>
                    <a:pt x="137" y="22"/>
                  </a:moveTo>
                  <a:cubicBezTo>
                    <a:pt x="133" y="0"/>
                    <a:pt x="133" y="0"/>
                    <a:pt x="133" y="0"/>
                  </a:cubicBezTo>
                  <a:cubicBezTo>
                    <a:pt x="123" y="7"/>
                    <a:pt x="123" y="7"/>
                    <a:pt x="123" y="7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96" y="16"/>
                    <a:pt x="96" y="16"/>
                    <a:pt x="96" y="16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90" y="26"/>
                    <a:pt x="90" y="26"/>
                    <a:pt x="90" y="26"/>
                  </a:cubicBezTo>
                  <a:cubicBezTo>
                    <a:pt x="77" y="45"/>
                    <a:pt x="77" y="45"/>
                    <a:pt x="77" y="45"/>
                  </a:cubicBezTo>
                  <a:cubicBezTo>
                    <a:pt x="76" y="45"/>
                    <a:pt x="76" y="45"/>
                    <a:pt x="76" y="45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1" y="62"/>
                    <a:pt x="51" y="62"/>
                    <a:pt x="51" y="62"/>
                  </a:cubicBezTo>
                  <a:cubicBezTo>
                    <a:pt x="38" y="56"/>
                    <a:pt x="30" y="50"/>
                    <a:pt x="28" y="45"/>
                  </a:cubicBezTo>
                  <a:cubicBezTo>
                    <a:pt x="26" y="43"/>
                    <a:pt x="24" y="43"/>
                    <a:pt x="22" y="41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1" y="79"/>
                    <a:pt x="41" y="79"/>
                    <a:pt x="41" y="79"/>
                  </a:cubicBezTo>
                  <a:cubicBezTo>
                    <a:pt x="42" y="79"/>
                    <a:pt x="42" y="79"/>
                    <a:pt x="42" y="79"/>
                  </a:cubicBezTo>
                  <a:cubicBezTo>
                    <a:pt x="43" y="82"/>
                    <a:pt x="43" y="82"/>
                    <a:pt x="43" y="82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47" y="104"/>
                    <a:pt x="47" y="104"/>
                    <a:pt x="47" y="104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48" y="136"/>
                    <a:pt x="48" y="136"/>
                    <a:pt x="48" y="136"/>
                  </a:cubicBezTo>
                  <a:cubicBezTo>
                    <a:pt x="52" y="155"/>
                    <a:pt x="52" y="155"/>
                    <a:pt x="52" y="155"/>
                  </a:cubicBezTo>
                  <a:cubicBezTo>
                    <a:pt x="65" y="185"/>
                    <a:pt x="65" y="185"/>
                    <a:pt x="65" y="185"/>
                  </a:cubicBezTo>
                  <a:cubicBezTo>
                    <a:pt x="79" y="199"/>
                    <a:pt x="79" y="199"/>
                    <a:pt x="79" y="199"/>
                  </a:cubicBezTo>
                  <a:cubicBezTo>
                    <a:pt x="91" y="190"/>
                    <a:pt x="91" y="190"/>
                    <a:pt x="91" y="190"/>
                  </a:cubicBezTo>
                  <a:cubicBezTo>
                    <a:pt x="99" y="180"/>
                    <a:pt x="99" y="180"/>
                    <a:pt x="99" y="180"/>
                  </a:cubicBezTo>
                  <a:cubicBezTo>
                    <a:pt x="99" y="179"/>
                    <a:pt x="99" y="179"/>
                    <a:pt x="99" y="179"/>
                  </a:cubicBezTo>
                  <a:cubicBezTo>
                    <a:pt x="100" y="179"/>
                    <a:pt x="100" y="179"/>
                    <a:pt x="100" y="179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28" y="172"/>
                    <a:pt x="128" y="172"/>
                    <a:pt x="128" y="172"/>
                  </a:cubicBezTo>
                  <a:cubicBezTo>
                    <a:pt x="128" y="173"/>
                    <a:pt x="128" y="173"/>
                    <a:pt x="128" y="173"/>
                  </a:cubicBezTo>
                  <a:cubicBezTo>
                    <a:pt x="128" y="173"/>
                    <a:pt x="128" y="173"/>
                    <a:pt x="128" y="173"/>
                  </a:cubicBezTo>
                  <a:cubicBezTo>
                    <a:pt x="128" y="173"/>
                    <a:pt x="128" y="173"/>
                    <a:pt x="128" y="173"/>
                  </a:cubicBezTo>
                  <a:cubicBezTo>
                    <a:pt x="128" y="174"/>
                    <a:pt x="128" y="174"/>
                    <a:pt x="128" y="174"/>
                  </a:cubicBezTo>
                  <a:cubicBezTo>
                    <a:pt x="141" y="199"/>
                    <a:pt x="141" y="199"/>
                    <a:pt x="141" y="199"/>
                  </a:cubicBezTo>
                  <a:cubicBezTo>
                    <a:pt x="156" y="205"/>
                    <a:pt x="156" y="205"/>
                    <a:pt x="156" y="205"/>
                  </a:cubicBezTo>
                  <a:cubicBezTo>
                    <a:pt x="165" y="230"/>
                    <a:pt x="165" y="230"/>
                    <a:pt x="165" y="230"/>
                  </a:cubicBezTo>
                  <a:cubicBezTo>
                    <a:pt x="165" y="231"/>
                    <a:pt x="165" y="231"/>
                    <a:pt x="165" y="231"/>
                  </a:cubicBezTo>
                  <a:cubicBezTo>
                    <a:pt x="165" y="232"/>
                    <a:pt x="165" y="232"/>
                    <a:pt x="165" y="232"/>
                  </a:cubicBezTo>
                  <a:cubicBezTo>
                    <a:pt x="164" y="256"/>
                    <a:pt x="164" y="256"/>
                    <a:pt x="164" y="256"/>
                  </a:cubicBezTo>
                  <a:cubicBezTo>
                    <a:pt x="164" y="257"/>
                    <a:pt x="164" y="257"/>
                    <a:pt x="164" y="257"/>
                  </a:cubicBezTo>
                  <a:cubicBezTo>
                    <a:pt x="163" y="257"/>
                    <a:pt x="163" y="257"/>
                    <a:pt x="163" y="257"/>
                  </a:cubicBezTo>
                  <a:cubicBezTo>
                    <a:pt x="156" y="278"/>
                    <a:pt x="156" y="278"/>
                    <a:pt x="156" y="278"/>
                  </a:cubicBezTo>
                  <a:cubicBezTo>
                    <a:pt x="168" y="288"/>
                    <a:pt x="168" y="288"/>
                    <a:pt x="168" y="288"/>
                  </a:cubicBezTo>
                  <a:cubicBezTo>
                    <a:pt x="181" y="282"/>
                    <a:pt x="181" y="282"/>
                    <a:pt x="181" y="282"/>
                  </a:cubicBezTo>
                  <a:cubicBezTo>
                    <a:pt x="193" y="269"/>
                    <a:pt x="193" y="269"/>
                    <a:pt x="193" y="269"/>
                  </a:cubicBezTo>
                  <a:cubicBezTo>
                    <a:pt x="196" y="272"/>
                    <a:pt x="196" y="272"/>
                    <a:pt x="196" y="272"/>
                  </a:cubicBezTo>
                  <a:cubicBezTo>
                    <a:pt x="207" y="275"/>
                    <a:pt x="207" y="275"/>
                    <a:pt x="207" y="275"/>
                  </a:cubicBezTo>
                  <a:cubicBezTo>
                    <a:pt x="207" y="275"/>
                    <a:pt x="207" y="275"/>
                    <a:pt x="207" y="275"/>
                  </a:cubicBezTo>
                  <a:cubicBezTo>
                    <a:pt x="207" y="275"/>
                    <a:pt x="207" y="275"/>
                    <a:pt x="207" y="275"/>
                  </a:cubicBezTo>
                  <a:cubicBezTo>
                    <a:pt x="220" y="286"/>
                    <a:pt x="220" y="286"/>
                    <a:pt x="220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44" y="280"/>
                    <a:pt x="249" y="283"/>
                    <a:pt x="252" y="291"/>
                  </a:cubicBezTo>
                  <a:cubicBezTo>
                    <a:pt x="252" y="300"/>
                    <a:pt x="252" y="300"/>
                    <a:pt x="252" y="300"/>
                  </a:cubicBezTo>
                  <a:cubicBezTo>
                    <a:pt x="255" y="301"/>
                    <a:pt x="255" y="301"/>
                    <a:pt x="255" y="301"/>
                  </a:cubicBezTo>
                  <a:cubicBezTo>
                    <a:pt x="269" y="305"/>
                    <a:pt x="269" y="305"/>
                    <a:pt x="269" y="305"/>
                  </a:cubicBezTo>
                  <a:cubicBezTo>
                    <a:pt x="276" y="292"/>
                    <a:pt x="276" y="292"/>
                    <a:pt x="276" y="292"/>
                  </a:cubicBezTo>
                  <a:cubicBezTo>
                    <a:pt x="276" y="286"/>
                    <a:pt x="276" y="286"/>
                    <a:pt x="276" y="286"/>
                  </a:cubicBezTo>
                  <a:cubicBezTo>
                    <a:pt x="276" y="282"/>
                    <a:pt x="277" y="278"/>
                    <a:pt x="280" y="277"/>
                  </a:cubicBezTo>
                  <a:cubicBezTo>
                    <a:pt x="288" y="278"/>
                    <a:pt x="288" y="278"/>
                    <a:pt x="288" y="278"/>
                  </a:cubicBezTo>
                  <a:cubicBezTo>
                    <a:pt x="300" y="283"/>
                    <a:pt x="305" y="291"/>
                    <a:pt x="305" y="299"/>
                  </a:cubicBezTo>
                  <a:cubicBezTo>
                    <a:pt x="304" y="306"/>
                    <a:pt x="304" y="306"/>
                    <a:pt x="304" y="306"/>
                  </a:cubicBezTo>
                  <a:cubicBezTo>
                    <a:pt x="304" y="319"/>
                    <a:pt x="304" y="319"/>
                    <a:pt x="304" y="319"/>
                  </a:cubicBezTo>
                  <a:cubicBezTo>
                    <a:pt x="316" y="336"/>
                    <a:pt x="316" y="336"/>
                    <a:pt x="316" y="336"/>
                  </a:cubicBezTo>
                  <a:cubicBezTo>
                    <a:pt x="329" y="351"/>
                    <a:pt x="329" y="351"/>
                    <a:pt x="329" y="351"/>
                  </a:cubicBezTo>
                  <a:cubicBezTo>
                    <a:pt x="334" y="356"/>
                    <a:pt x="339" y="358"/>
                    <a:pt x="344" y="360"/>
                  </a:cubicBezTo>
                  <a:cubicBezTo>
                    <a:pt x="346" y="360"/>
                    <a:pt x="346" y="360"/>
                    <a:pt x="346" y="360"/>
                  </a:cubicBezTo>
                  <a:cubicBezTo>
                    <a:pt x="350" y="362"/>
                    <a:pt x="352" y="368"/>
                    <a:pt x="352" y="379"/>
                  </a:cubicBezTo>
                  <a:cubicBezTo>
                    <a:pt x="352" y="427"/>
                    <a:pt x="352" y="427"/>
                    <a:pt x="352" y="427"/>
                  </a:cubicBezTo>
                  <a:cubicBezTo>
                    <a:pt x="354" y="431"/>
                    <a:pt x="357" y="434"/>
                    <a:pt x="360" y="435"/>
                  </a:cubicBezTo>
                  <a:cubicBezTo>
                    <a:pt x="362" y="435"/>
                    <a:pt x="362" y="435"/>
                    <a:pt x="362" y="435"/>
                  </a:cubicBezTo>
                  <a:cubicBezTo>
                    <a:pt x="369" y="432"/>
                    <a:pt x="373" y="433"/>
                    <a:pt x="378" y="438"/>
                  </a:cubicBezTo>
                  <a:cubicBezTo>
                    <a:pt x="381" y="440"/>
                    <a:pt x="381" y="440"/>
                    <a:pt x="381" y="440"/>
                  </a:cubicBezTo>
                  <a:cubicBezTo>
                    <a:pt x="386" y="441"/>
                    <a:pt x="391" y="446"/>
                    <a:pt x="392" y="454"/>
                  </a:cubicBezTo>
                  <a:cubicBezTo>
                    <a:pt x="394" y="481"/>
                    <a:pt x="394" y="481"/>
                    <a:pt x="394" y="481"/>
                  </a:cubicBezTo>
                  <a:cubicBezTo>
                    <a:pt x="418" y="431"/>
                    <a:pt x="418" y="431"/>
                    <a:pt x="418" y="431"/>
                  </a:cubicBezTo>
                  <a:cubicBezTo>
                    <a:pt x="426" y="405"/>
                    <a:pt x="434" y="389"/>
                    <a:pt x="446" y="387"/>
                  </a:cubicBezTo>
                  <a:cubicBezTo>
                    <a:pt x="455" y="383"/>
                    <a:pt x="470" y="389"/>
                    <a:pt x="489" y="399"/>
                  </a:cubicBezTo>
                  <a:cubicBezTo>
                    <a:pt x="557" y="405"/>
                    <a:pt x="557" y="405"/>
                    <a:pt x="557" y="405"/>
                  </a:cubicBezTo>
                  <a:cubicBezTo>
                    <a:pt x="560" y="390"/>
                    <a:pt x="560" y="390"/>
                    <a:pt x="560" y="390"/>
                  </a:cubicBezTo>
                  <a:cubicBezTo>
                    <a:pt x="528" y="359"/>
                    <a:pt x="528" y="359"/>
                    <a:pt x="528" y="359"/>
                  </a:cubicBezTo>
                  <a:cubicBezTo>
                    <a:pt x="513" y="351"/>
                    <a:pt x="507" y="344"/>
                    <a:pt x="509" y="340"/>
                  </a:cubicBezTo>
                  <a:cubicBezTo>
                    <a:pt x="533" y="341"/>
                    <a:pt x="533" y="341"/>
                    <a:pt x="533" y="341"/>
                  </a:cubicBezTo>
                  <a:cubicBezTo>
                    <a:pt x="555" y="349"/>
                    <a:pt x="576" y="336"/>
                    <a:pt x="596" y="300"/>
                  </a:cubicBezTo>
                  <a:cubicBezTo>
                    <a:pt x="596" y="300"/>
                    <a:pt x="596" y="300"/>
                    <a:pt x="596" y="300"/>
                  </a:cubicBezTo>
                  <a:cubicBezTo>
                    <a:pt x="598" y="300"/>
                    <a:pt x="598" y="300"/>
                    <a:pt x="598" y="300"/>
                  </a:cubicBezTo>
                  <a:cubicBezTo>
                    <a:pt x="621" y="278"/>
                    <a:pt x="621" y="278"/>
                    <a:pt x="621" y="278"/>
                  </a:cubicBezTo>
                  <a:cubicBezTo>
                    <a:pt x="624" y="229"/>
                    <a:pt x="624" y="229"/>
                    <a:pt x="624" y="229"/>
                  </a:cubicBezTo>
                  <a:cubicBezTo>
                    <a:pt x="624" y="224"/>
                    <a:pt x="624" y="224"/>
                    <a:pt x="624" y="224"/>
                  </a:cubicBezTo>
                  <a:cubicBezTo>
                    <a:pt x="627" y="224"/>
                    <a:pt x="627" y="224"/>
                    <a:pt x="627" y="224"/>
                  </a:cubicBezTo>
                  <a:cubicBezTo>
                    <a:pt x="629" y="224"/>
                    <a:pt x="629" y="224"/>
                    <a:pt x="629" y="224"/>
                  </a:cubicBezTo>
                  <a:cubicBezTo>
                    <a:pt x="647" y="220"/>
                    <a:pt x="647" y="220"/>
                    <a:pt x="647" y="220"/>
                  </a:cubicBezTo>
                  <a:cubicBezTo>
                    <a:pt x="650" y="220"/>
                    <a:pt x="650" y="220"/>
                    <a:pt x="650" y="220"/>
                  </a:cubicBezTo>
                  <a:cubicBezTo>
                    <a:pt x="652" y="221"/>
                    <a:pt x="652" y="221"/>
                    <a:pt x="652" y="221"/>
                  </a:cubicBezTo>
                  <a:cubicBezTo>
                    <a:pt x="652" y="222"/>
                    <a:pt x="652" y="222"/>
                    <a:pt x="652" y="222"/>
                  </a:cubicBezTo>
                  <a:cubicBezTo>
                    <a:pt x="689" y="261"/>
                    <a:pt x="689" y="261"/>
                    <a:pt x="689" y="261"/>
                  </a:cubicBezTo>
                  <a:cubicBezTo>
                    <a:pt x="700" y="257"/>
                    <a:pt x="700" y="257"/>
                    <a:pt x="700" y="257"/>
                  </a:cubicBezTo>
                  <a:cubicBezTo>
                    <a:pt x="702" y="250"/>
                    <a:pt x="702" y="250"/>
                    <a:pt x="702" y="250"/>
                  </a:cubicBezTo>
                  <a:cubicBezTo>
                    <a:pt x="682" y="231"/>
                    <a:pt x="682" y="231"/>
                    <a:pt x="682" y="231"/>
                  </a:cubicBezTo>
                  <a:cubicBezTo>
                    <a:pt x="679" y="229"/>
                    <a:pt x="679" y="229"/>
                    <a:pt x="679" y="229"/>
                  </a:cubicBezTo>
                  <a:cubicBezTo>
                    <a:pt x="677" y="226"/>
                    <a:pt x="677" y="226"/>
                    <a:pt x="677" y="226"/>
                  </a:cubicBezTo>
                  <a:cubicBezTo>
                    <a:pt x="707" y="208"/>
                    <a:pt x="707" y="208"/>
                    <a:pt x="707" y="208"/>
                  </a:cubicBezTo>
                  <a:cubicBezTo>
                    <a:pt x="705" y="164"/>
                    <a:pt x="705" y="164"/>
                    <a:pt x="705" y="164"/>
                  </a:cubicBezTo>
                  <a:cubicBezTo>
                    <a:pt x="693" y="166"/>
                    <a:pt x="693" y="166"/>
                    <a:pt x="693" y="166"/>
                  </a:cubicBezTo>
                  <a:cubicBezTo>
                    <a:pt x="693" y="166"/>
                    <a:pt x="693" y="166"/>
                    <a:pt x="693" y="166"/>
                  </a:cubicBezTo>
                  <a:cubicBezTo>
                    <a:pt x="691" y="166"/>
                    <a:pt x="691" y="166"/>
                    <a:pt x="691" y="166"/>
                  </a:cubicBezTo>
                  <a:cubicBezTo>
                    <a:pt x="675" y="158"/>
                    <a:pt x="675" y="158"/>
                    <a:pt x="675" y="158"/>
                  </a:cubicBezTo>
                  <a:cubicBezTo>
                    <a:pt x="668" y="157"/>
                    <a:pt x="660" y="152"/>
                    <a:pt x="647" y="145"/>
                  </a:cubicBezTo>
                  <a:cubicBezTo>
                    <a:pt x="641" y="142"/>
                    <a:pt x="637" y="139"/>
                    <a:pt x="637" y="134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40"/>
                    <a:pt x="636" y="142"/>
                    <a:pt x="633" y="143"/>
                  </a:cubicBezTo>
                  <a:cubicBezTo>
                    <a:pt x="630" y="145"/>
                    <a:pt x="626" y="146"/>
                    <a:pt x="619" y="146"/>
                  </a:cubicBezTo>
                  <a:cubicBezTo>
                    <a:pt x="618" y="146"/>
                    <a:pt x="618" y="146"/>
                    <a:pt x="618" y="146"/>
                  </a:cubicBezTo>
                  <a:cubicBezTo>
                    <a:pt x="617" y="145"/>
                    <a:pt x="617" y="145"/>
                    <a:pt x="617" y="145"/>
                  </a:cubicBezTo>
                  <a:cubicBezTo>
                    <a:pt x="615" y="145"/>
                    <a:pt x="615" y="145"/>
                    <a:pt x="615" y="145"/>
                  </a:cubicBezTo>
                  <a:cubicBezTo>
                    <a:pt x="601" y="134"/>
                    <a:pt x="601" y="134"/>
                    <a:pt x="601" y="134"/>
                  </a:cubicBezTo>
                  <a:cubicBezTo>
                    <a:pt x="588" y="145"/>
                    <a:pt x="588" y="145"/>
                    <a:pt x="588" y="145"/>
                  </a:cubicBezTo>
                  <a:cubicBezTo>
                    <a:pt x="582" y="150"/>
                    <a:pt x="577" y="154"/>
                    <a:pt x="577" y="159"/>
                  </a:cubicBezTo>
                  <a:cubicBezTo>
                    <a:pt x="584" y="172"/>
                    <a:pt x="584" y="172"/>
                    <a:pt x="584" y="172"/>
                  </a:cubicBezTo>
                  <a:cubicBezTo>
                    <a:pt x="587" y="177"/>
                    <a:pt x="587" y="179"/>
                    <a:pt x="586" y="182"/>
                  </a:cubicBezTo>
                  <a:cubicBezTo>
                    <a:pt x="584" y="185"/>
                    <a:pt x="579" y="188"/>
                    <a:pt x="571" y="189"/>
                  </a:cubicBezTo>
                  <a:cubicBezTo>
                    <a:pt x="565" y="192"/>
                    <a:pt x="565" y="192"/>
                    <a:pt x="565" y="192"/>
                  </a:cubicBezTo>
                  <a:cubicBezTo>
                    <a:pt x="557" y="194"/>
                    <a:pt x="551" y="193"/>
                    <a:pt x="547" y="188"/>
                  </a:cubicBezTo>
                  <a:cubicBezTo>
                    <a:pt x="545" y="185"/>
                    <a:pt x="545" y="185"/>
                    <a:pt x="545" y="185"/>
                  </a:cubicBezTo>
                  <a:cubicBezTo>
                    <a:pt x="517" y="157"/>
                    <a:pt x="517" y="157"/>
                    <a:pt x="517" y="157"/>
                  </a:cubicBezTo>
                  <a:cubicBezTo>
                    <a:pt x="505" y="152"/>
                    <a:pt x="497" y="147"/>
                    <a:pt x="494" y="141"/>
                  </a:cubicBezTo>
                  <a:cubicBezTo>
                    <a:pt x="492" y="138"/>
                    <a:pt x="491" y="134"/>
                    <a:pt x="492" y="132"/>
                  </a:cubicBezTo>
                  <a:cubicBezTo>
                    <a:pt x="491" y="123"/>
                    <a:pt x="489" y="116"/>
                    <a:pt x="487" y="113"/>
                  </a:cubicBezTo>
                  <a:cubicBezTo>
                    <a:pt x="481" y="116"/>
                    <a:pt x="481" y="116"/>
                    <a:pt x="481" y="116"/>
                  </a:cubicBezTo>
                  <a:cubicBezTo>
                    <a:pt x="480" y="118"/>
                    <a:pt x="480" y="118"/>
                    <a:pt x="480" y="118"/>
                  </a:cubicBezTo>
                  <a:cubicBezTo>
                    <a:pt x="480" y="122"/>
                    <a:pt x="481" y="125"/>
                    <a:pt x="485" y="129"/>
                  </a:cubicBezTo>
                  <a:cubicBezTo>
                    <a:pt x="486" y="131"/>
                    <a:pt x="486" y="131"/>
                    <a:pt x="486" y="131"/>
                  </a:cubicBezTo>
                  <a:cubicBezTo>
                    <a:pt x="487" y="132"/>
                    <a:pt x="487" y="132"/>
                    <a:pt x="487" y="132"/>
                  </a:cubicBezTo>
                  <a:cubicBezTo>
                    <a:pt x="486" y="134"/>
                    <a:pt x="486" y="134"/>
                    <a:pt x="486" y="134"/>
                  </a:cubicBezTo>
                  <a:cubicBezTo>
                    <a:pt x="471" y="159"/>
                    <a:pt x="471" y="159"/>
                    <a:pt x="471" y="159"/>
                  </a:cubicBezTo>
                  <a:cubicBezTo>
                    <a:pt x="447" y="153"/>
                    <a:pt x="447" y="153"/>
                    <a:pt x="447" y="153"/>
                  </a:cubicBezTo>
                  <a:cubicBezTo>
                    <a:pt x="441" y="150"/>
                    <a:pt x="441" y="150"/>
                    <a:pt x="441" y="150"/>
                  </a:cubicBezTo>
                  <a:cubicBezTo>
                    <a:pt x="441" y="150"/>
                    <a:pt x="441" y="150"/>
                    <a:pt x="441" y="150"/>
                  </a:cubicBezTo>
                  <a:cubicBezTo>
                    <a:pt x="441" y="147"/>
                    <a:pt x="441" y="147"/>
                    <a:pt x="441" y="147"/>
                  </a:cubicBezTo>
                  <a:cubicBezTo>
                    <a:pt x="443" y="143"/>
                    <a:pt x="443" y="138"/>
                    <a:pt x="441" y="132"/>
                  </a:cubicBezTo>
                  <a:cubicBezTo>
                    <a:pt x="438" y="124"/>
                    <a:pt x="438" y="124"/>
                    <a:pt x="438" y="124"/>
                  </a:cubicBezTo>
                  <a:cubicBezTo>
                    <a:pt x="418" y="109"/>
                    <a:pt x="418" y="109"/>
                    <a:pt x="418" y="109"/>
                  </a:cubicBezTo>
                  <a:cubicBezTo>
                    <a:pt x="417" y="108"/>
                    <a:pt x="417" y="108"/>
                    <a:pt x="417" y="108"/>
                  </a:cubicBezTo>
                  <a:cubicBezTo>
                    <a:pt x="415" y="111"/>
                    <a:pt x="413" y="111"/>
                    <a:pt x="411" y="112"/>
                  </a:cubicBezTo>
                  <a:cubicBezTo>
                    <a:pt x="392" y="110"/>
                    <a:pt x="392" y="110"/>
                    <a:pt x="392" y="110"/>
                  </a:cubicBezTo>
                  <a:cubicBezTo>
                    <a:pt x="385" y="109"/>
                    <a:pt x="381" y="108"/>
                    <a:pt x="379" y="104"/>
                  </a:cubicBezTo>
                  <a:cubicBezTo>
                    <a:pt x="378" y="102"/>
                    <a:pt x="378" y="97"/>
                    <a:pt x="380" y="92"/>
                  </a:cubicBezTo>
                  <a:cubicBezTo>
                    <a:pt x="381" y="89"/>
                    <a:pt x="381" y="89"/>
                    <a:pt x="381" y="89"/>
                  </a:cubicBezTo>
                  <a:cubicBezTo>
                    <a:pt x="373" y="74"/>
                    <a:pt x="373" y="74"/>
                    <a:pt x="373" y="74"/>
                  </a:cubicBezTo>
                  <a:cubicBezTo>
                    <a:pt x="336" y="76"/>
                    <a:pt x="336" y="76"/>
                    <a:pt x="336" y="76"/>
                  </a:cubicBezTo>
                  <a:cubicBezTo>
                    <a:pt x="337" y="82"/>
                    <a:pt x="336" y="85"/>
                    <a:pt x="334" y="89"/>
                  </a:cubicBezTo>
                  <a:cubicBezTo>
                    <a:pt x="333" y="92"/>
                    <a:pt x="328" y="93"/>
                    <a:pt x="325" y="93"/>
                  </a:cubicBezTo>
                  <a:cubicBezTo>
                    <a:pt x="320" y="95"/>
                    <a:pt x="314" y="93"/>
                    <a:pt x="308" y="88"/>
                  </a:cubicBezTo>
                  <a:cubicBezTo>
                    <a:pt x="308" y="87"/>
                    <a:pt x="308" y="87"/>
                    <a:pt x="308" y="87"/>
                  </a:cubicBezTo>
                  <a:cubicBezTo>
                    <a:pt x="307" y="87"/>
                    <a:pt x="307" y="87"/>
                    <a:pt x="307" y="87"/>
                  </a:cubicBezTo>
                  <a:cubicBezTo>
                    <a:pt x="299" y="77"/>
                    <a:pt x="296" y="70"/>
                    <a:pt x="296" y="64"/>
                  </a:cubicBezTo>
                  <a:cubicBezTo>
                    <a:pt x="288" y="53"/>
                    <a:pt x="288" y="53"/>
                    <a:pt x="288" y="53"/>
                  </a:cubicBezTo>
                  <a:cubicBezTo>
                    <a:pt x="278" y="60"/>
                    <a:pt x="278" y="60"/>
                    <a:pt x="278" y="60"/>
                  </a:cubicBezTo>
                  <a:cubicBezTo>
                    <a:pt x="268" y="66"/>
                    <a:pt x="262" y="66"/>
                    <a:pt x="259" y="62"/>
                  </a:cubicBezTo>
                  <a:cubicBezTo>
                    <a:pt x="255" y="60"/>
                    <a:pt x="255" y="60"/>
                    <a:pt x="255" y="60"/>
                  </a:cubicBezTo>
                  <a:cubicBezTo>
                    <a:pt x="244" y="62"/>
                    <a:pt x="244" y="62"/>
                    <a:pt x="244" y="62"/>
                  </a:cubicBezTo>
                  <a:cubicBezTo>
                    <a:pt x="216" y="71"/>
                    <a:pt x="216" y="71"/>
                    <a:pt x="216" y="71"/>
                  </a:cubicBezTo>
                  <a:cubicBezTo>
                    <a:pt x="209" y="75"/>
                    <a:pt x="204" y="76"/>
                    <a:pt x="200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86" y="76"/>
                    <a:pt x="180" y="73"/>
                    <a:pt x="175" y="69"/>
                  </a:cubicBezTo>
                  <a:cubicBezTo>
                    <a:pt x="159" y="55"/>
                    <a:pt x="159" y="55"/>
                    <a:pt x="159" y="55"/>
                  </a:cubicBezTo>
                  <a:lnTo>
                    <a:pt x="137" y="22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36" name="Freeform 30"/>
            <p:cNvSpPr/>
            <p:nvPr/>
          </p:nvSpPr>
          <p:spPr bwMode="auto">
            <a:xfrm>
              <a:off x="4691355" y="3522360"/>
              <a:ext cx="663465" cy="414186"/>
            </a:xfrm>
            <a:custGeom>
              <a:avLst/>
              <a:gdLst>
                <a:gd name="T0" fmla="*/ 2147483646 w 573"/>
                <a:gd name="T1" fmla="*/ 2147483646 h 361"/>
                <a:gd name="T2" fmla="*/ 2147483646 w 573"/>
                <a:gd name="T3" fmla="*/ 2147483646 h 361"/>
                <a:gd name="T4" fmla="*/ 2147483646 w 573"/>
                <a:gd name="T5" fmla="*/ 2147483646 h 361"/>
                <a:gd name="T6" fmla="*/ 2147483646 w 573"/>
                <a:gd name="T7" fmla="*/ 2147483646 h 361"/>
                <a:gd name="T8" fmla="*/ 2147483646 w 573"/>
                <a:gd name="T9" fmla="*/ 2147483646 h 361"/>
                <a:gd name="T10" fmla="*/ 2147483646 w 573"/>
                <a:gd name="T11" fmla="*/ 1776698668 h 361"/>
                <a:gd name="T12" fmla="*/ 2147483646 w 573"/>
                <a:gd name="T13" fmla="*/ 2147483646 h 361"/>
                <a:gd name="T14" fmla="*/ 2147483646 w 573"/>
                <a:gd name="T15" fmla="*/ 2147483646 h 361"/>
                <a:gd name="T16" fmla="*/ 2147483646 w 573"/>
                <a:gd name="T17" fmla="*/ 2147483646 h 361"/>
                <a:gd name="T18" fmla="*/ 2147483646 w 573"/>
                <a:gd name="T19" fmla="*/ 2147483646 h 361"/>
                <a:gd name="T20" fmla="*/ 2147483646 w 573"/>
                <a:gd name="T21" fmla="*/ 2147483646 h 361"/>
                <a:gd name="T22" fmla="*/ 2147483646 w 573"/>
                <a:gd name="T23" fmla="*/ 2147483646 h 361"/>
                <a:gd name="T24" fmla="*/ 2147483646 w 573"/>
                <a:gd name="T25" fmla="*/ 2147483646 h 361"/>
                <a:gd name="T26" fmla="*/ 2147483646 w 573"/>
                <a:gd name="T27" fmla="*/ 2147483646 h 361"/>
                <a:gd name="T28" fmla="*/ 0 w 573"/>
                <a:gd name="T29" fmla="*/ 2147483646 h 361"/>
                <a:gd name="T30" fmla="*/ 2147483646 w 573"/>
                <a:gd name="T31" fmla="*/ 2147483646 h 361"/>
                <a:gd name="T32" fmla="*/ 2147483646 w 573"/>
                <a:gd name="T33" fmla="*/ 2147483646 h 361"/>
                <a:gd name="T34" fmla="*/ 2147483646 w 573"/>
                <a:gd name="T35" fmla="*/ 2147483646 h 361"/>
                <a:gd name="T36" fmla="*/ 2147483646 w 573"/>
                <a:gd name="T37" fmla="*/ 2147483646 h 361"/>
                <a:gd name="T38" fmla="*/ 2147483646 w 573"/>
                <a:gd name="T39" fmla="*/ 2147483646 h 361"/>
                <a:gd name="T40" fmla="*/ 2147483646 w 573"/>
                <a:gd name="T41" fmla="*/ 2147483646 h 361"/>
                <a:gd name="T42" fmla="*/ 2147483646 w 573"/>
                <a:gd name="T43" fmla="*/ 2147483646 h 361"/>
                <a:gd name="T44" fmla="*/ 2147483646 w 573"/>
                <a:gd name="T45" fmla="*/ 2147483646 h 361"/>
                <a:gd name="T46" fmla="*/ 2147483646 w 573"/>
                <a:gd name="T47" fmla="*/ 2147483646 h 361"/>
                <a:gd name="T48" fmla="*/ 2147483646 w 573"/>
                <a:gd name="T49" fmla="*/ 2147483646 h 361"/>
                <a:gd name="T50" fmla="*/ 2147483646 w 573"/>
                <a:gd name="T51" fmla="*/ 2147483646 h 361"/>
                <a:gd name="T52" fmla="*/ 2147483646 w 573"/>
                <a:gd name="T53" fmla="*/ 2147483646 h 361"/>
                <a:gd name="T54" fmla="*/ 2147483646 w 573"/>
                <a:gd name="T55" fmla="*/ 2147483646 h 361"/>
                <a:gd name="T56" fmla="*/ 2147483646 w 573"/>
                <a:gd name="T57" fmla="*/ 2147483646 h 361"/>
                <a:gd name="T58" fmla="*/ 2147483646 w 573"/>
                <a:gd name="T59" fmla="*/ 2147483646 h 361"/>
                <a:gd name="T60" fmla="*/ 2147483646 w 573"/>
                <a:gd name="T61" fmla="*/ 2147483646 h 361"/>
                <a:gd name="T62" fmla="*/ 2147483646 w 573"/>
                <a:gd name="T63" fmla="*/ 2147483646 h 361"/>
                <a:gd name="T64" fmla="*/ 2147483646 w 573"/>
                <a:gd name="T65" fmla="*/ 2147483646 h 361"/>
                <a:gd name="T66" fmla="*/ 2147483646 w 573"/>
                <a:gd name="T67" fmla="*/ 2147483646 h 361"/>
                <a:gd name="T68" fmla="*/ 2147483646 w 573"/>
                <a:gd name="T69" fmla="*/ 2147483646 h 361"/>
                <a:gd name="T70" fmla="*/ 2147483646 w 573"/>
                <a:gd name="T71" fmla="*/ 2147483646 h 361"/>
                <a:gd name="T72" fmla="*/ 2147483646 w 573"/>
                <a:gd name="T73" fmla="*/ 2147483646 h 361"/>
                <a:gd name="T74" fmla="*/ 2147483646 w 573"/>
                <a:gd name="T75" fmla="*/ 2147483646 h 361"/>
                <a:gd name="T76" fmla="*/ 2147483646 w 573"/>
                <a:gd name="T77" fmla="*/ 2147483646 h 361"/>
                <a:gd name="T78" fmla="*/ 2147483646 w 573"/>
                <a:gd name="T79" fmla="*/ 2147483646 h 361"/>
                <a:gd name="T80" fmla="*/ 2147483646 w 573"/>
                <a:gd name="T81" fmla="*/ 2147483646 h 361"/>
                <a:gd name="T82" fmla="*/ 2147483646 w 573"/>
                <a:gd name="T83" fmla="*/ 2147483646 h 361"/>
                <a:gd name="T84" fmla="*/ 2147483646 w 573"/>
                <a:gd name="T85" fmla="*/ 2147483646 h 361"/>
                <a:gd name="T86" fmla="*/ 2147483646 w 573"/>
                <a:gd name="T87" fmla="*/ 2147483646 h 361"/>
                <a:gd name="T88" fmla="*/ 2147483646 w 573"/>
                <a:gd name="T89" fmla="*/ 2147483646 h 361"/>
                <a:gd name="T90" fmla="*/ 2147483646 w 573"/>
                <a:gd name="T91" fmla="*/ 2147483646 h 361"/>
                <a:gd name="T92" fmla="*/ 2147483646 w 573"/>
                <a:gd name="T93" fmla="*/ 2147483646 h 361"/>
                <a:gd name="T94" fmla="*/ 2147483646 w 573"/>
                <a:gd name="T95" fmla="*/ 2147483646 h 361"/>
                <a:gd name="T96" fmla="*/ 2147483646 w 573"/>
                <a:gd name="T97" fmla="*/ 2147483646 h 361"/>
                <a:gd name="T98" fmla="*/ 2147483646 w 573"/>
                <a:gd name="T99" fmla="*/ 2147483646 h 361"/>
                <a:gd name="T100" fmla="*/ 2147483646 w 573"/>
                <a:gd name="T101" fmla="*/ 2147483646 h 36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73"/>
                <a:gd name="T154" fmla="*/ 0 h 361"/>
                <a:gd name="T155" fmla="*/ 573 w 573"/>
                <a:gd name="T156" fmla="*/ 361 h 36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73" h="361">
                  <a:moveTo>
                    <a:pt x="525" y="11"/>
                  </a:moveTo>
                  <a:cubicBezTo>
                    <a:pt x="523" y="12"/>
                    <a:pt x="523" y="12"/>
                    <a:pt x="523" y="12"/>
                  </a:cubicBezTo>
                  <a:cubicBezTo>
                    <a:pt x="523" y="18"/>
                    <a:pt x="520" y="21"/>
                    <a:pt x="514" y="21"/>
                  </a:cubicBezTo>
                  <a:cubicBezTo>
                    <a:pt x="473" y="16"/>
                    <a:pt x="473" y="16"/>
                    <a:pt x="473" y="16"/>
                  </a:cubicBezTo>
                  <a:cubicBezTo>
                    <a:pt x="445" y="11"/>
                    <a:pt x="427" y="0"/>
                    <a:pt x="416" y="2"/>
                  </a:cubicBezTo>
                  <a:cubicBezTo>
                    <a:pt x="396" y="4"/>
                    <a:pt x="358" y="57"/>
                    <a:pt x="358" y="57"/>
                  </a:cubicBezTo>
                  <a:cubicBezTo>
                    <a:pt x="360" y="80"/>
                    <a:pt x="360" y="80"/>
                    <a:pt x="360" y="80"/>
                  </a:cubicBezTo>
                  <a:cubicBezTo>
                    <a:pt x="360" y="82"/>
                    <a:pt x="360" y="82"/>
                    <a:pt x="360" y="82"/>
                  </a:cubicBezTo>
                  <a:cubicBezTo>
                    <a:pt x="355" y="83"/>
                    <a:pt x="355" y="83"/>
                    <a:pt x="355" y="83"/>
                  </a:cubicBezTo>
                  <a:cubicBezTo>
                    <a:pt x="310" y="89"/>
                    <a:pt x="285" y="85"/>
                    <a:pt x="282" y="70"/>
                  </a:cubicBezTo>
                  <a:cubicBezTo>
                    <a:pt x="277" y="5"/>
                    <a:pt x="277" y="5"/>
                    <a:pt x="277" y="5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02" y="48"/>
                    <a:pt x="202" y="48"/>
                    <a:pt x="202" y="48"/>
                  </a:cubicBezTo>
                  <a:cubicBezTo>
                    <a:pt x="200" y="28"/>
                    <a:pt x="200" y="28"/>
                    <a:pt x="200" y="28"/>
                  </a:cubicBezTo>
                  <a:cubicBezTo>
                    <a:pt x="199" y="12"/>
                    <a:pt x="196" y="3"/>
                    <a:pt x="192" y="1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59" y="26"/>
                    <a:pt x="159" y="26"/>
                    <a:pt x="159" y="26"/>
                  </a:cubicBezTo>
                  <a:cubicBezTo>
                    <a:pt x="158" y="27"/>
                    <a:pt x="158" y="27"/>
                    <a:pt x="158" y="27"/>
                  </a:cubicBezTo>
                  <a:cubicBezTo>
                    <a:pt x="157" y="27"/>
                    <a:pt x="157" y="27"/>
                    <a:pt x="157" y="27"/>
                  </a:cubicBezTo>
                  <a:cubicBezTo>
                    <a:pt x="135" y="34"/>
                    <a:pt x="135" y="34"/>
                    <a:pt x="135" y="34"/>
                  </a:cubicBezTo>
                  <a:cubicBezTo>
                    <a:pt x="112" y="53"/>
                    <a:pt x="92" y="73"/>
                    <a:pt x="74" y="95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201"/>
                    <a:pt x="30" y="201"/>
                    <a:pt x="30" y="201"/>
                  </a:cubicBezTo>
                  <a:cubicBezTo>
                    <a:pt x="30" y="201"/>
                    <a:pt x="30" y="201"/>
                    <a:pt x="30" y="201"/>
                  </a:cubicBezTo>
                  <a:cubicBezTo>
                    <a:pt x="29" y="202"/>
                    <a:pt x="29" y="202"/>
                    <a:pt x="29" y="202"/>
                  </a:cubicBezTo>
                  <a:cubicBezTo>
                    <a:pt x="25" y="209"/>
                    <a:pt x="27" y="218"/>
                    <a:pt x="33" y="229"/>
                  </a:cubicBezTo>
                  <a:cubicBezTo>
                    <a:pt x="40" y="242"/>
                    <a:pt x="46" y="257"/>
                    <a:pt x="46" y="274"/>
                  </a:cubicBezTo>
                  <a:cubicBezTo>
                    <a:pt x="46" y="277"/>
                    <a:pt x="46" y="277"/>
                    <a:pt x="46" y="277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21" y="324"/>
                    <a:pt x="21" y="324"/>
                    <a:pt x="21" y="324"/>
                  </a:cubicBezTo>
                  <a:cubicBezTo>
                    <a:pt x="24" y="325"/>
                    <a:pt x="25" y="327"/>
                    <a:pt x="25" y="328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4" y="335"/>
                    <a:pt x="32" y="343"/>
                    <a:pt x="48" y="350"/>
                  </a:cubicBezTo>
                  <a:cubicBezTo>
                    <a:pt x="87" y="361"/>
                    <a:pt x="87" y="361"/>
                    <a:pt x="87" y="361"/>
                  </a:cubicBezTo>
                  <a:cubicBezTo>
                    <a:pt x="99" y="353"/>
                    <a:pt x="99" y="353"/>
                    <a:pt x="99" y="353"/>
                  </a:cubicBezTo>
                  <a:cubicBezTo>
                    <a:pt x="111" y="335"/>
                    <a:pt x="111" y="335"/>
                    <a:pt x="111" y="335"/>
                  </a:cubicBezTo>
                  <a:cubicBezTo>
                    <a:pt x="122" y="305"/>
                    <a:pt x="122" y="305"/>
                    <a:pt x="122" y="305"/>
                  </a:cubicBezTo>
                  <a:cubicBezTo>
                    <a:pt x="152" y="316"/>
                    <a:pt x="152" y="316"/>
                    <a:pt x="152" y="316"/>
                  </a:cubicBezTo>
                  <a:cubicBezTo>
                    <a:pt x="157" y="319"/>
                    <a:pt x="157" y="319"/>
                    <a:pt x="157" y="319"/>
                  </a:cubicBezTo>
                  <a:cubicBezTo>
                    <a:pt x="157" y="321"/>
                    <a:pt x="157" y="321"/>
                    <a:pt x="157" y="321"/>
                  </a:cubicBezTo>
                  <a:cubicBezTo>
                    <a:pt x="157" y="321"/>
                    <a:pt x="157" y="321"/>
                    <a:pt x="157" y="321"/>
                  </a:cubicBezTo>
                  <a:cubicBezTo>
                    <a:pt x="157" y="323"/>
                    <a:pt x="157" y="323"/>
                    <a:pt x="157" y="323"/>
                  </a:cubicBezTo>
                  <a:cubicBezTo>
                    <a:pt x="151" y="335"/>
                    <a:pt x="154" y="344"/>
                    <a:pt x="164" y="349"/>
                  </a:cubicBezTo>
                  <a:cubicBezTo>
                    <a:pt x="198" y="350"/>
                    <a:pt x="198" y="350"/>
                    <a:pt x="198" y="350"/>
                  </a:cubicBezTo>
                  <a:cubicBezTo>
                    <a:pt x="209" y="348"/>
                    <a:pt x="219" y="344"/>
                    <a:pt x="225" y="338"/>
                  </a:cubicBezTo>
                  <a:cubicBezTo>
                    <a:pt x="229" y="333"/>
                    <a:pt x="236" y="332"/>
                    <a:pt x="245" y="333"/>
                  </a:cubicBezTo>
                  <a:cubicBezTo>
                    <a:pt x="257" y="335"/>
                    <a:pt x="267" y="339"/>
                    <a:pt x="275" y="349"/>
                  </a:cubicBezTo>
                  <a:cubicBezTo>
                    <a:pt x="282" y="331"/>
                    <a:pt x="282" y="331"/>
                    <a:pt x="282" y="331"/>
                  </a:cubicBezTo>
                  <a:cubicBezTo>
                    <a:pt x="284" y="328"/>
                    <a:pt x="284" y="328"/>
                    <a:pt x="284" y="328"/>
                  </a:cubicBezTo>
                  <a:cubicBezTo>
                    <a:pt x="285" y="328"/>
                    <a:pt x="285" y="328"/>
                    <a:pt x="285" y="328"/>
                  </a:cubicBezTo>
                  <a:cubicBezTo>
                    <a:pt x="291" y="325"/>
                    <a:pt x="294" y="319"/>
                    <a:pt x="298" y="312"/>
                  </a:cubicBezTo>
                  <a:cubicBezTo>
                    <a:pt x="301" y="305"/>
                    <a:pt x="306" y="297"/>
                    <a:pt x="315" y="292"/>
                  </a:cubicBezTo>
                  <a:cubicBezTo>
                    <a:pt x="330" y="283"/>
                    <a:pt x="330" y="283"/>
                    <a:pt x="330" y="283"/>
                  </a:cubicBezTo>
                  <a:cubicBezTo>
                    <a:pt x="331" y="282"/>
                    <a:pt x="331" y="282"/>
                    <a:pt x="331" y="282"/>
                  </a:cubicBezTo>
                  <a:cubicBezTo>
                    <a:pt x="332" y="283"/>
                    <a:pt x="332" y="283"/>
                    <a:pt x="332" y="283"/>
                  </a:cubicBezTo>
                  <a:cubicBezTo>
                    <a:pt x="333" y="283"/>
                    <a:pt x="333" y="283"/>
                    <a:pt x="333" y="283"/>
                  </a:cubicBezTo>
                  <a:cubicBezTo>
                    <a:pt x="341" y="286"/>
                    <a:pt x="341" y="286"/>
                    <a:pt x="341" y="286"/>
                  </a:cubicBezTo>
                  <a:cubicBezTo>
                    <a:pt x="341" y="286"/>
                    <a:pt x="341" y="286"/>
                    <a:pt x="341" y="286"/>
                  </a:cubicBezTo>
                  <a:cubicBezTo>
                    <a:pt x="343" y="287"/>
                    <a:pt x="343" y="287"/>
                    <a:pt x="343" y="287"/>
                  </a:cubicBezTo>
                  <a:cubicBezTo>
                    <a:pt x="355" y="234"/>
                    <a:pt x="355" y="234"/>
                    <a:pt x="355" y="234"/>
                  </a:cubicBezTo>
                  <a:cubicBezTo>
                    <a:pt x="355" y="233"/>
                    <a:pt x="355" y="233"/>
                    <a:pt x="355" y="233"/>
                  </a:cubicBezTo>
                  <a:cubicBezTo>
                    <a:pt x="372" y="230"/>
                    <a:pt x="372" y="230"/>
                    <a:pt x="372" y="230"/>
                  </a:cubicBezTo>
                  <a:cubicBezTo>
                    <a:pt x="389" y="218"/>
                    <a:pt x="397" y="209"/>
                    <a:pt x="396" y="200"/>
                  </a:cubicBezTo>
                  <a:cubicBezTo>
                    <a:pt x="393" y="184"/>
                    <a:pt x="393" y="184"/>
                    <a:pt x="393" y="184"/>
                  </a:cubicBezTo>
                  <a:cubicBezTo>
                    <a:pt x="389" y="174"/>
                    <a:pt x="389" y="166"/>
                    <a:pt x="391" y="163"/>
                  </a:cubicBezTo>
                  <a:cubicBezTo>
                    <a:pt x="394" y="160"/>
                    <a:pt x="396" y="159"/>
                    <a:pt x="399" y="159"/>
                  </a:cubicBezTo>
                  <a:cubicBezTo>
                    <a:pt x="407" y="159"/>
                    <a:pt x="415" y="161"/>
                    <a:pt x="424" y="165"/>
                  </a:cubicBezTo>
                  <a:cubicBezTo>
                    <a:pt x="426" y="148"/>
                    <a:pt x="426" y="148"/>
                    <a:pt x="426" y="148"/>
                  </a:cubicBezTo>
                  <a:cubicBezTo>
                    <a:pt x="426" y="146"/>
                    <a:pt x="426" y="146"/>
                    <a:pt x="426" y="146"/>
                  </a:cubicBezTo>
                  <a:cubicBezTo>
                    <a:pt x="427" y="145"/>
                    <a:pt x="427" y="145"/>
                    <a:pt x="427" y="145"/>
                  </a:cubicBezTo>
                  <a:cubicBezTo>
                    <a:pt x="445" y="137"/>
                    <a:pt x="445" y="137"/>
                    <a:pt x="445" y="137"/>
                  </a:cubicBezTo>
                  <a:cubicBezTo>
                    <a:pt x="447" y="127"/>
                    <a:pt x="447" y="127"/>
                    <a:pt x="447" y="127"/>
                  </a:cubicBezTo>
                  <a:cubicBezTo>
                    <a:pt x="436" y="127"/>
                    <a:pt x="436" y="127"/>
                    <a:pt x="436" y="127"/>
                  </a:cubicBezTo>
                  <a:cubicBezTo>
                    <a:pt x="434" y="126"/>
                    <a:pt x="434" y="126"/>
                    <a:pt x="434" y="126"/>
                  </a:cubicBezTo>
                  <a:cubicBezTo>
                    <a:pt x="435" y="121"/>
                    <a:pt x="435" y="121"/>
                    <a:pt x="435" y="121"/>
                  </a:cubicBezTo>
                  <a:cubicBezTo>
                    <a:pt x="435" y="118"/>
                    <a:pt x="435" y="118"/>
                    <a:pt x="435" y="118"/>
                  </a:cubicBezTo>
                  <a:cubicBezTo>
                    <a:pt x="436" y="116"/>
                    <a:pt x="436" y="116"/>
                    <a:pt x="436" y="116"/>
                  </a:cubicBezTo>
                  <a:cubicBezTo>
                    <a:pt x="439" y="116"/>
                    <a:pt x="439" y="116"/>
                    <a:pt x="439" y="116"/>
                  </a:cubicBezTo>
                  <a:cubicBezTo>
                    <a:pt x="442" y="116"/>
                    <a:pt x="442" y="116"/>
                    <a:pt x="442" y="116"/>
                  </a:cubicBezTo>
                  <a:cubicBezTo>
                    <a:pt x="449" y="116"/>
                    <a:pt x="457" y="111"/>
                    <a:pt x="467" y="103"/>
                  </a:cubicBezTo>
                  <a:cubicBezTo>
                    <a:pt x="533" y="56"/>
                    <a:pt x="533" y="56"/>
                    <a:pt x="533" y="56"/>
                  </a:cubicBezTo>
                  <a:cubicBezTo>
                    <a:pt x="535" y="56"/>
                    <a:pt x="535" y="56"/>
                    <a:pt x="535" y="56"/>
                  </a:cubicBezTo>
                  <a:cubicBezTo>
                    <a:pt x="557" y="65"/>
                    <a:pt x="557" y="65"/>
                    <a:pt x="557" y="65"/>
                  </a:cubicBezTo>
                  <a:cubicBezTo>
                    <a:pt x="565" y="64"/>
                    <a:pt x="565" y="64"/>
                    <a:pt x="565" y="64"/>
                  </a:cubicBezTo>
                  <a:cubicBezTo>
                    <a:pt x="560" y="42"/>
                    <a:pt x="560" y="42"/>
                    <a:pt x="560" y="42"/>
                  </a:cubicBezTo>
                  <a:cubicBezTo>
                    <a:pt x="560" y="40"/>
                    <a:pt x="560" y="40"/>
                    <a:pt x="560" y="40"/>
                  </a:cubicBezTo>
                  <a:cubicBezTo>
                    <a:pt x="561" y="39"/>
                    <a:pt x="561" y="39"/>
                    <a:pt x="561" y="39"/>
                  </a:cubicBezTo>
                  <a:cubicBezTo>
                    <a:pt x="562" y="38"/>
                    <a:pt x="562" y="38"/>
                    <a:pt x="562" y="38"/>
                  </a:cubicBezTo>
                  <a:cubicBezTo>
                    <a:pt x="573" y="19"/>
                    <a:pt x="573" y="19"/>
                    <a:pt x="573" y="19"/>
                  </a:cubicBezTo>
                  <a:cubicBezTo>
                    <a:pt x="570" y="16"/>
                    <a:pt x="570" y="16"/>
                    <a:pt x="570" y="16"/>
                  </a:cubicBezTo>
                  <a:cubicBezTo>
                    <a:pt x="563" y="19"/>
                    <a:pt x="563" y="19"/>
                    <a:pt x="563" y="19"/>
                  </a:cubicBezTo>
                  <a:cubicBezTo>
                    <a:pt x="563" y="20"/>
                    <a:pt x="563" y="20"/>
                    <a:pt x="563" y="20"/>
                  </a:cubicBezTo>
                  <a:cubicBezTo>
                    <a:pt x="562" y="20"/>
                    <a:pt x="562" y="20"/>
                    <a:pt x="562" y="20"/>
                  </a:cubicBezTo>
                  <a:cubicBezTo>
                    <a:pt x="541" y="23"/>
                    <a:pt x="541" y="23"/>
                    <a:pt x="541" y="23"/>
                  </a:cubicBezTo>
                  <a:cubicBezTo>
                    <a:pt x="535" y="23"/>
                    <a:pt x="535" y="23"/>
                    <a:pt x="535" y="23"/>
                  </a:cubicBezTo>
                  <a:cubicBezTo>
                    <a:pt x="534" y="23"/>
                    <a:pt x="534" y="23"/>
                    <a:pt x="534" y="23"/>
                  </a:cubicBezTo>
                  <a:cubicBezTo>
                    <a:pt x="534" y="22"/>
                    <a:pt x="534" y="22"/>
                    <a:pt x="534" y="22"/>
                  </a:cubicBezTo>
                  <a:cubicBezTo>
                    <a:pt x="533" y="19"/>
                    <a:pt x="533" y="19"/>
                    <a:pt x="533" y="19"/>
                  </a:cubicBezTo>
                  <a:cubicBezTo>
                    <a:pt x="529" y="11"/>
                    <a:pt x="529" y="11"/>
                    <a:pt x="529" y="11"/>
                  </a:cubicBezTo>
                  <a:lnTo>
                    <a:pt x="525" y="11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37" name="Freeform 31"/>
            <p:cNvSpPr/>
            <p:nvPr/>
          </p:nvSpPr>
          <p:spPr bwMode="auto">
            <a:xfrm>
              <a:off x="5313589" y="4207718"/>
              <a:ext cx="101206" cy="91009"/>
            </a:xfrm>
            <a:custGeom>
              <a:avLst/>
              <a:gdLst>
                <a:gd name="T0" fmla="*/ 2147483646 w 88"/>
                <a:gd name="T1" fmla="*/ 2147483646 h 80"/>
                <a:gd name="T2" fmla="*/ 2147483646 w 88"/>
                <a:gd name="T3" fmla="*/ 2147483646 h 80"/>
                <a:gd name="T4" fmla="*/ 2147483646 w 88"/>
                <a:gd name="T5" fmla="*/ 2147483646 h 80"/>
                <a:gd name="T6" fmla="*/ 2147483646 w 88"/>
                <a:gd name="T7" fmla="*/ 2147483646 h 80"/>
                <a:gd name="T8" fmla="*/ 2147483646 w 88"/>
                <a:gd name="T9" fmla="*/ 2147483646 h 80"/>
                <a:gd name="T10" fmla="*/ 2147483646 w 88"/>
                <a:gd name="T11" fmla="*/ 2147483646 h 80"/>
                <a:gd name="T12" fmla="*/ 2147483646 w 88"/>
                <a:gd name="T13" fmla="*/ 873360744 h 80"/>
                <a:gd name="T14" fmla="*/ 2147483646 w 88"/>
                <a:gd name="T15" fmla="*/ 2147483646 h 80"/>
                <a:gd name="T16" fmla="*/ 2147483646 w 88"/>
                <a:gd name="T17" fmla="*/ 2147483646 h 80"/>
                <a:gd name="T18" fmla="*/ 2147483646 w 88"/>
                <a:gd name="T19" fmla="*/ 2147483646 h 80"/>
                <a:gd name="T20" fmla="*/ 0 w 88"/>
                <a:gd name="T21" fmla="*/ 2147483646 h 80"/>
                <a:gd name="T22" fmla="*/ 2147483646 w 88"/>
                <a:gd name="T23" fmla="*/ 2147483646 h 80"/>
                <a:gd name="T24" fmla="*/ 2147483646 w 88"/>
                <a:gd name="T25" fmla="*/ 2147483646 h 80"/>
                <a:gd name="T26" fmla="*/ 2147483646 w 88"/>
                <a:gd name="T27" fmla="*/ 2147483646 h 80"/>
                <a:gd name="T28" fmla="*/ 2147483646 w 88"/>
                <a:gd name="T29" fmla="*/ 2147483646 h 80"/>
                <a:gd name="T30" fmla="*/ 2147483646 w 88"/>
                <a:gd name="T31" fmla="*/ 2147483646 h 80"/>
                <a:gd name="T32" fmla="*/ 2147483646 w 88"/>
                <a:gd name="T33" fmla="*/ 2147483646 h 80"/>
                <a:gd name="T34" fmla="*/ 2147483646 w 88"/>
                <a:gd name="T35" fmla="*/ 2147483646 h 80"/>
                <a:gd name="T36" fmla="*/ 2147483646 w 88"/>
                <a:gd name="T37" fmla="*/ 2147483646 h 8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8"/>
                <a:gd name="T58" fmla="*/ 0 h 80"/>
                <a:gd name="T59" fmla="*/ 88 w 88"/>
                <a:gd name="T60" fmla="*/ 80 h 8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8" h="80">
                  <a:moveTo>
                    <a:pt x="81" y="43"/>
                  </a:moveTo>
                  <a:cubicBezTo>
                    <a:pt x="88" y="35"/>
                    <a:pt x="88" y="35"/>
                    <a:pt x="88" y="35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88" y="34"/>
                    <a:pt x="88" y="34"/>
                    <a:pt x="88" y="34"/>
                  </a:cubicBezTo>
                  <a:cubicBezTo>
                    <a:pt x="62" y="13"/>
                    <a:pt x="62" y="13"/>
                    <a:pt x="62" y="13"/>
                  </a:cubicBezTo>
                  <a:cubicBezTo>
                    <a:pt x="48" y="3"/>
                    <a:pt x="36" y="0"/>
                    <a:pt x="28" y="1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4" y="35"/>
                    <a:pt x="11" y="43"/>
                    <a:pt x="4" y="49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27" y="80"/>
                    <a:pt x="27" y="80"/>
                    <a:pt x="27" y="80"/>
                  </a:cubicBezTo>
                  <a:cubicBezTo>
                    <a:pt x="34" y="75"/>
                    <a:pt x="40" y="73"/>
                    <a:pt x="45" y="74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9" y="56"/>
                    <a:pt x="74" y="47"/>
                    <a:pt x="81" y="43"/>
                  </a:cubicBez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38" name="Freeform 32"/>
            <p:cNvSpPr/>
            <p:nvPr/>
          </p:nvSpPr>
          <p:spPr bwMode="auto">
            <a:xfrm>
              <a:off x="4826297" y="3860395"/>
              <a:ext cx="577252" cy="443903"/>
            </a:xfrm>
            <a:custGeom>
              <a:avLst/>
              <a:gdLst>
                <a:gd name="T0" fmla="*/ 2147483646 w 498"/>
                <a:gd name="T1" fmla="*/ 2147483646 h 385"/>
                <a:gd name="T2" fmla="*/ 2147483646 w 498"/>
                <a:gd name="T3" fmla="*/ 2147483646 h 385"/>
                <a:gd name="T4" fmla="*/ 2147483646 w 498"/>
                <a:gd name="T5" fmla="*/ 2147483646 h 385"/>
                <a:gd name="T6" fmla="*/ 2147483646 w 498"/>
                <a:gd name="T7" fmla="*/ 0 h 385"/>
                <a:gd name="T8" fmla="*/ 2147483646 w 498"/>
                <a:gd name="T9" fmla="*/ 2147483646 h 385"/>
                <a:gd name="T10" fmla="*/ 2147483646 w 498"/>
                <a:gd name="T11" fmla="*/ 2147483646 h 385"/>
                <a:gd name="T12" fmla="*/ 2147483646 w 498"/>
                <a:gd name="T13" fmla="*/ 2147483646 h 385"/>
                <a:gd name="T14" fmla="*/ 2147483646 w 498"/>
                <a:gd name="T15" fmla="*/ 2147483646 h 385"/>
                <a:gd name="T16" fmla="*/ 2147483646 w 498"/>
                <a:gd name="T17" fmla="*/ 2147483646 h 385"/>
                <a:gd name="T18" fmla="*/ 2147483646 w 498"/>
                <a:gd name="T19" fmla="*/ 2147483646 h 385"/>
                <a:gd name="T20" fmla="*/ 2147483646 w 498"/>
                <a:gd name="T21" fmla="*/ 2147483646 h 385"/>
                <a:gd name="T22" fmla="*/ 0 w 498"/>
                <a:gd name="T23" fmla="*/ 2147483646 h 385"/>
                <a:gd name="T24" fmla="*/ 2147483646 w 498"/>
                <a:gd name="T25" fmla="*/ 2147483646 h 385"/>
                <a:gd name="T26" fmla="*/ 2147483646 w 498"/>
                <a:gd name="T27" fmla="*/ 2147483646 h 385"/>
                <a:gd name="T28" fmla="*/ 2147483646 w 498"/>
                <a:gd name="T29" fmla="*/ 2147483646 h 385"/>
                <a:gd name="T30" fmla="*/ 2147483646 w 498"/>
                <a:gd name="T31" fmla="*/ 2147483646 h 385"/>
                <a:gd name="T32" fmla="*/ 2147483646 w 498"/>
                <a:gd name="T33" fmla="*/ 2147483646 h 385"/>
                <a:gd name="T34" fmla="*/ 2147483646 w 498"/>
                <a:gd name="T35" fmla="*/ 2147483646 h 385"/>
                <a:gd name="T36" fmla="*/ 2147483646 w 498"/>
                <a:gd name="T37" fmla="*/ 2147483646 h 385"/>
                <a:gd name="T38" fmla="*/ 2147483646 w 498"/>
                <a:gd name="T39" fmla="*/ 2147483646 h 385"/>
                <a:gd name="T40" fmla="*/ 2147483646 w 498"/>
                <a:gd name="T41" fmla="*/ 2147483646 h 385"/>
                <a:gd name="T42" fmla="*/ 2147483646 w 498"/>
                <a:gd name="T43" fmla="*/ 2147483646 h 385"/>
                <a:gd name="T44" fmla="*/ 2147483646 w 498"/>
                <a:gd name="T45" fmla="*/ 2147483646 h 385"/>
                <a:gd name="T46" fmla="*/ 2147483646 w 498"/>
                <a:gd name="T47" fmla="*/ 2147483646 h 385"/>
                <a:gd name="T48" fmla="*/ 2147483646 w 498"/>
                <a:gd name="T49" fmla="*/ 2147483646 h 385"/>
                <a:gd name="T50" fmla="*/ 2147483646 w 498"/>
                <a:gd name="T51" fmla="*/ 2147483646 h 385"/>
                <a:gd name="T52" fmla="*/ 2147483646 w 498"/>
                <a:gd name="T53" fmla="*/ 2147483646 h 385"/>
                <a:gd name="T54" fmla="*/ 2147483646 w 498"/>
                <a:gd name="T55" fmla="*/ 2147483646 h 385"/>
                <a:gd name="T56" fmla="*/ 2147483646 w 498"/>
                <a:gd name="T57" fmla="*/ 2147483646 h 385"/>
                <a:gd name="T58" fmla="*/ 2147483646 w 498"/>
                <a:gd name="T59" fmla="*/ 2147483646 h 385"/>
                <a:gd name="T60" fmla="*/ 2147483646 w 498"/>
                <a:gd name="T61" fmla="*/ 2147483646 h 385"/>
                <a:gd name="T62" fmla="*/ 2147483646 w 498"/>
                <a:gd name="T63" fmla="*/ 2147483646 h 385"/>
                <a:gd name="T64" fmla="*/ 2147483646 w 498"/>
                <a:gd name="T65" fmla="*/ 2147483646 h 385"/>
                <a:gd name="T66" fmla="*/ 2147483646 w 498"/>
                <a:gd name="T67" fmla="*/ 2147483646 h 385"/>
                <a:gd name="T68" fmla="*/ 2147483646 w 498"/>
                <a:gd name="T69" fmla="*/ 2147483646 h 385"/>
                <a:gd name="T70" fmla="*/ 2147483646 w 498"/>
                <a:gd name="T71" fmla="*/ 2147483646 h 385"/>
                <a:gd name="T72" fmla="*/ 2147483646 w 498"/>
                <a:gd name="T73" fmla="*/ 2147483646 h 385"/>
                <a:gd name="T74" fmla="*/ 2147483646 w 498"/>
                <a:gd name="T75" fmla="*/ 2147483646 h 385"/>
                <a:gd name="T76" fmla="*/ 2147483646 w 498"/>
                <a:gd name="T77" fmla="*/ 2147483646 h 385"/>
                <a:gd name="T78" fmla="*/ 2147483646 w 498"/>
                <a:gd name="T79" fmla="*/ 2147483646 h 385"/>
                <a:gd name="T80" fmla="*/ 2147483646 w 498"/>
                <a:gd name="T81" fmla="*/ 2147483646 h 38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98"/>
                <a:gd name="T124" fmla="*/ 0 h 385"/>
                <a:gd name="T125" fmla="*/ 498 w 498"/>
                <a:gd name="T126" fmla="*/ 385 h 38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98" h="385">
                  <a:moveTo>
                    <a:pt x="348" y="112"/>
                  </a:moveTo>
                  <a:cubicBezTo>
                    <a:pt x="336" y="102"/>
                    <a:pt x="327" y="86"/>
                    <a:pt x="317" y="59"/>
                  </a:cubicBezTo>
                  <a:cubicBezTo>
                    <a:pt x="287" y="59"/>
                    <a:pt x="269" y="54"/>
                    <a:pt x="260" y="43"/>
                  </a:cubicBezTo>
                  <a:cubicBezTo>
                    <a:pt x="254" y="34"/>
                    <a:pt x="241" y="28"/>
                    <a:pt x="223" y="22"/>
                  </a:cubicBezTo>
                  <a:cubicBezTo>
                    <a:pt x="218" y="21"/>
                    <a:pt x="218" y="21"/>
                    <a:pt x="218" y="21"/>
                  </a:cubicBezTo>
                  <a:cubicBezTo>
                    <a:pt x="223" y="3"/>
                    <a:pt x="223" y="3"/>
                    <a:pt x="223" y="3"/>
                  </a:cubicBezTo>
                  <a:cubicBezTo>
                    <a:pt x="220" y="1"/>
                    <a:pt x="220" y="1"/>
                    <a:pt x="220" y="1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02" y="6"/>
                    <a:pt x="194" y="13"/>
                    <a:pt x="191" y="21"/>
                  </a:cubicBezTo>
                  <a:cubicBezTo>
                    <a:pt x="186" y="30"/>
                    <a:pt x="181" y="37"/>
                    <a:pt x="175" y="42"/>
                  </a:cubicBezTo>
                  <a:cubicBezTo>
                    <a:pt x="169" y="59"/>
                    <a:pt x="164" y="68"/>
                    <a:pt x="159" y="68"/>
                  </a:cubicBezTo>
                  <a:cubicBezTo>
                    <a:pt x="156" y="69"/>
                    <a:pt x="154" y="67"/>
                    <a:pt x="151" y="63"/>
                  </a:cubicBezTo>
                  <a:cubicBezTo>
                    <a:pt x="143" y="56"/>
                    <a:pt x="143" y="56"/>
                    <a:pt x="143" y="56"/>
                  </a:cubicBezTo>
                  <a:cubicBezTo>
                    <a:pt x="137" y="53"/>
                    <a:pt x="130" y="50"/>
                    <a:pt x="125" y="50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07" y="59"/>
                    <a:pt x="97" y="64"/>
                    <a:pt x="81" y="67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28" y="58"/>
                    <a:pt x="23" y="45"/>
                    <a:pt x="26" y="30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30" y="80"/>
                    <a:pt x="44" y="96"/>
                    <a:pt x="51" y="100"/>
                  </a:cubicBezTo>
                  <a:cubicBezTo>
                    <a:pt x="55" y="102"/>
                    <a:pt x="68" y="107"/>
                    <a:pt x="90" y="113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40" y="132"/>
                    <a:pt x="151" y="155"/>
                    <a:pt x="164" y="196"/>
                  </a:cubicBezTo>
                  <a:cubicBezTo>
                    <a:pt x="181" y="208"/>
                    <a:pt x="192" y="213"/>
                    <a:pt x="199" y="212"/>
                  </a:cubicBezTo>
                  <a:cubicBezTo>
                    <a:pt x="206" y="209"/>
                    <a:pt x="219" y="202"/>
                    <a:pt x="237" y="190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41" y="189"/>
                    <a:pt x="241" y="189"/>
                    <a:pt x="241" y="189"/>
                  </a:cubicBezTo>
                  <a:cubicBezTo>
                    <a:pt x="260" y="193"/>
                    <a:pt x="260" y="193"/>
                    <a:pt x="260" y="193"/>
                  </a:cubicBezTo>
                  <a:cubicBezTo>
                    <a:pt x="262" y="193"/>
                    <a:pt x="262" y="193"/>
                    <a:pt x="262" y="193"/>
                  </a:cubicBezTo>
                  <a:cubicBezTo>
                    <a:pt x="262" y="196"/>
                    <a:pt x="262" y="196"/>
                    <a:pt x="262" y="196"/>
                  </a:cubicBezTo>
                  <a:cubicBezTo>
                    <a:pt x="261" y="200"/>
                    <a:pt x="261" y="200"/>
                    <a:pt x="261" y="200"/>
                  </a:cubicBezTo>
                  <a:cubicBezTo>
                    <a:pt x="255" y="225"/>
                    <a:pt x="250" y="240"/>
                    <a:pt x="245" y="244"/>
                  </a:cubicBezTo>
                  <a:cubicBezTo>
                    <a:pt x="220" y="245"/>
                    <a:pt x="220" y="245"/>
                    <a:pt x="220" y="245"/>
                  </a:cubicBezTo>
                  <a:cubicBezTo>
                    <a:pt x="220" y="246"/>
                    <a:pt x="220" y="246"/>
                    <a:pt x="220" y="246"/>
                  </a:cubicBezTo>
                  <a:cubicBezTo>
                    <a:pt x="220" y="257"/>
                    <a:pt x="213" y="272"/>
                    <a:pt x="199" y="292"/>
                  </a:cubicBezTo>
                  <a:cubicBezTo>
                    <a:pt x="195" y="299"/>
                    <a:pt x="194" y="304"/>
                    <a:pt x="194" y="307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24" y="331"/>
                    <a:pt x="229" y="334"/>
                    <a:pt x="234" y="334"/>
                  </a:cubicBezTo>
                  <a:cubicBezTo>
                    <a:pt x="239" y="334"/>
                    <a:pt x="239" y="334"/>
                    <a:pt x="239" y="334"/>
                  </a:cubicBezTo>
                  <a:cubicBezTo>
                    <a:pt x="244" y="352"/>
                    <a:pt x="244" y="352"/>
                    <a:pt x="244" y="352"/>
                  </a:cubicBezTo>
                  <a:cubicBezTo>
                    <a:pt x="256" y="356"/>
                    <a:pt x="256" y="356"/>
                    <a:pt x="256" y="356"/>
                  </a:cubicBezTo>
                  <a:cubicBezTo>
                    <a:pt x="262" y="349"/>
                    <a:pt x="262" y="349"/>
                    <a:pt x="262" y="349"/>
                  </a:cubicBezTo>
                  <a:cubicBezTo>
                    <a:pt x="265" y="346"/>
                    <a:pt x="270" y="344"/>
                    <a:pt x="273" y="345"/>
                  </a:cubicBezTo>
                  <a:cubicBezTo>
                    <a:pt x="283" y="345"/>
                    <a:pt x="292" y="352"/>
                    <a:pt x="302" y="365"/>
                  </a:cubicBezTo>
                  <a:cubicBezTo>
                    <a:pt x="302" y="365"/>
                    <a:pt x="302" y="365"/>
                    <a:pt x="302" y="365"/>
                  </a:cubicBezTo>
                  <a:cubicBezTo>
                    <a:pt x="312" y="378"/>
                    <a:pt x="312" y="378"/>
                    <a:pt x="312" y="378"/>
                  </a:cubicBezTo>
                  <a:cubicBezTo>
                    <a:pt x="313" y="377"/>
                    <a:pt x="313" y="377"/>
                    <a:pt x="313" y="377"/>
                  </a:cubicBezTo>
                  <a:cubicBezTo>
                    <a:pt x="319" y="373"/>
                    <a:pt x="331" y="374"/>
                    <a:pt x="348" y="379"/>
                  </a:cubicBezTo>
                  <a:cubicBezTo>
                    <a:pt x="375" y="385"/>
                    <a:pt x="375" y="385"/>
                    <a:pt x="375" y="385"/>
                  </a:cubicBezTo>
                  <a:cubicBezTo>
                    <a:pt x="401" y="377"/>
                    <a:pt x="401" y="377"/>
                    <a:pt x="401" y="377"/>
                  </a:cubicBezTo>
                  <a:cubicBezTo>
                    <a:pt x="411" y="372"/>
                    <a:pt x="411" y="372"/>
                    <a:pt x="411" y="372"/>
                  </a:cubicBezTo>
                  <a:cubicBezTo>
                    <a:pt x="418" y="366"/>
                    <a:pt x="418" y="366"/>
                    <a:pt x="418" y="366"/>
                  </a:cubicBezTo>
                  <a:cubicBezTo>
                    <a:pt x="412" y="359"/>
                    <a:pt x="412" y="359"/>
                    <a:pt x="412" y="359"/>
                  </a:cubicBezTo>
                  <a:cubicBezTo>
                    <a:pt x="410" y="355"/>
                    <a:pt x="412" y="349"/>
                    <a:pt x="417" y="344"/>
                  </a:cubicBezTo>
                  <a:cubicBezTo>
                    <a:pt x="424" y="339"/>
                    <a:pt x="428" y="334"/>
                    <a:pt x="428" y="327"/>
                  </a:cubicBezTo>
                  <a:cubicBezTo>
                    <a:pt x="428" y="315"/>
                    <a:pt x="428" y="315"/>
                    <a:pt x="428" y="315"/>
                  </a:cubicBezTo>
                  <a:cubicBezTo>
                    <a:pt x="426" y="308"/>
                    <a:pt x="427" y="304"/>
                    <a:pt x="429" y="302"/>
                  </a:cubicBezTo>
                  <a:cubicBezTo>
                    <a:pt x="431" y="298"/>
                    <a:pt x="439" y="296"/>
                    <a:pt x="447" y="293"/>
                  </a:cubicBezTo>
                  <a:cubicBezTo>
                    <a:pt x="461" y="291"/>
                    <a:pt x="478" y="298"/>
                    <a:pt x="498" y="315"/>
                  </a:cubicBezTo>
                  <a:cubicBezTo>
                    <a:pt x="490" y="293"/>
                    <a:pt x="490" y="293"/>
                    <a:pt x="490" y="293"/>
                  </a:cubicBezTo>
                  <a:cubicBezTo>
                    <a:pt x="479" y="278"/>
                    <a:pt x="479" y="278"/>
                    <a:pt x="479" y="278"/>
                  </a:cubicBezTo>
                  <a:cubicBezTo>
                    <a:pt x="477" y="259"/>
                    <a:pt x="477" y="259"/>
                    <a:pt x="477" y="259"/>
                  </a:cubicBezTo>
                  <a:cubicBezTo>
                    <a:pt x="459" y="255"/>
                    <a:pt x="459" y="255"/>
                    <a:pt x="459" y="255"/>
                  </a:cubicBezTo>
                  <a:cubicBezTo>
                    <a:pt x="458" y="255"/>
                    <a:pt x="458" y="255"/>
                    <a:pt x="458" y="255"/>
                  </a:cubicBezTo>
                  <a:cubicBezTo>
                    <a:pt x="458" y="254"/>
                    <a:pt x="458" y="254"/>
                    <a:pt x="458" y="254"/>
                  </a:cubicBezTo>
                  <a:cubicBezTo>
                    <a:pt x="458" y="254"/>
                    <a:pt x="458" y="254"/>
                    <a:pt x="458" y="254"/>
                  </a:cubicBezTo>
                  <a:cubicBezTo>
                    <a:pt x="458" y="254"/>
                    <a:pt x="458" y="254"/>
                    <a:pt x="458" y="254"/>
                  </a:cubicBezTo>
                  <a:cubicBezTo>
                    <a:pt x="410" y="227"/>
                    <a:pt x="410" y="227"/>
                    <a:pt x="410" y="227"/>
                  </a:cubicBezTo>
                  <a:cubicBezTo>
                    <a:pt x="387" y="223"/>
                    <a:pt x="387" y="223"/>
                    <a:pt x="387" y="223"/>
                  </a:cubicBezTo>
                  <a:cubicBezTo>
                    <a:pt x="387" y="218"/>
                    <a:pt x="387" y="218"/>
                    <a:pt x="387" y="218"/>
                  </a:cubicBezTo>
                  <a:cubicBezTo>
                    <a:pt x="386" y="193"/>
                    <a:pt x="386" y="193"/>
                    <a:pt x="386" y="193"/>
                  </a:cubicBezTo>
                  <a:cubicBezTo>
                    <a:pt x="370" y="149"/>
                    <a:pt x="357" y="121"/>
                    <a:pt x="348" y="112"/>
                  </a:cubicBez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39" name="Freeform 33"/>
            <p:cNvSpPr/>
            <p:nvPr/>
          </p:nvSpPr>
          <p:spPr bwMode="auto">
            <a:xfrm>
              <a:off x="4524553" y="3011595"/>
              <a:ext cx="536019" cy="763365"/>
            </a:xfrm>
            <a:custGeom>
              <a:avLst/>
              <a:gdLst>
                <a:gd name="T0" fmla="*/ 2147483646 w 463"/>
                <a:gd name="T1" fmla="*/ 2147483646 h 662"/>
                <a:gd name="T2" fmla="*/ 2147483646 w 463"/>
                <a:gd name="T3" fmla="*/ 2147483646 h 662"/>
                <a:gd name="T4" fmla="*/ 2147483646 w 463"/>
                <a:gd name="T5" fmla="*/ 2147483646 h 662"/>
                <a:gd name="T6" fmla="*/ 2147483646 w 463"/>
                <a:gd name="T7" fmla="*/ 2147483646 h 662"/>
                <a:gd name="T8" fmla="*/ 2147483646 w 463"/>
                <a:gd name="T9" fmla="*/ 2147483646 h 662"/>
                <a:gd name="T10" fmla="*/ 2147483646 w 463"/>
                <a:gd name="T11" fmla="*/ 2147483646 h 662"/>
                <a:gd name="T12" fmla="*/ 2147483646 w 463"/>
                <a:gd name="T13" fmla="*/ 2147483646 h 662"/>
                <a:gd name="T14" fmla="*/ 2147483646 w 463"/>
                <a:gd name="T15" fmla="*/ 2147483646 h 662"/>
                <a:gd name="T16" fmla="*/ 2147483646 w 463"/>
                <a:gd name="T17" fmla="*/ 0 h 662"/>
                <a:gd name="T18" fmla="*/ 2147483646 w 463"/>
                <a:gd name="T19" fmla="*/ 2147483646 h 662"/>
                <a:gd name="T20" fmla="*/ 2147483646 w 463"/>
                <a:gd name="T21" fmla="*/ 2147483646 h 662"/>
                <a:gd name="T22" fmla="*/ 2147483646 w 463"/>
                <a:gd name="T23" fmla="*/ 2147483646 h 662"/>
                <a:gd name="T24" fmla="*/ 2147483646 w 463"/>
                <a:gd name="T25" fmla="*/ 2147483646 h 662"/>
                <a:gd name="T26" fmla="*/ 2147483646 w 463"/>
                <a:gd name="T27" fmla="*/ 2147483646 h 662"/>
                <a:gd name="T28" fmla="*/ 2147483646 w 463"/>
                <a:gd name="T29" fmla="*/ 2147483646 h 662"/>
                <a:gd name="T30" fmla="*/ 2147483646 w 463"/>
                <a:gd name="T31" fmla="*/ 2147483646 h 662"/>
                <a:gd name="T32" fmla="*/ 2147483646 w 463"/>
                <a:gd name="T33" fmla="*/ 2147483646 h 662"/>
                <a:gd name="T34" fmla="*/ 2147483646 w 463"/>
                <a:gd name="T35" fmla="*/ 2147483646 h 662"/>
                <a:gd name="T36" fmla="*/ 2147483646 w 463"/>
                <a:gd name="T37" fmla="*/ 2147483646 h 662"/>
                <a:gd name="T38" fmla="*/ 2147483646 w 463"/>
                <a:gd name="T39" fmla="*/ 2147483646 h 662"/>
                <a:gd name="T40" fmla="*/ 2147483646 w 463"/>
                <a:gd name="T41" fmla="*/ 2147483646 h 662"/>
                <a:gd name="T42" fmla="*/ 2147483646 w 463"/>
                <a:gd name="T43" fmla="*/ 2147483646 h 662"/>
                <a:gd name="T44" fmla="*/ 2147483646 w 463"/>
                <a:gd name="T45" fmla="*/ 2147483646 h 662"/>
                <a:gd name="T46" fmla="*/ 2147483646 w 463"/>
                <a:gd name="T47" fmla="*/ 2147483646 h 662"/>
                <a:gd name="T48" fmla="*/ 2147483646 w 463"/>
                <a:gd name="T49" fmla="*/ 2147483646 h 662"/>
                <a:gd name="T50" fmla="*/ 2147483646 w 463"/>
                <a:gd name="T51" fmla="*/ 2147483646 h 662"/>
                <a:gd name="T52" fmla="*/ 2147483646 w 463"/>
                <a:gd name="T53" fmla="*/ 2147483646 h 662"/>
                <a:gd name="T54" fmla="*/ 2147483646 w 463"/>
                <a:gd name="T55" fmla="*/ 2147483646 h 662"/>
                <a:gd name="T56" fmla="*/ 2147483646 w 463"/>
                <a:gd name="T57" fmla="*/ 2147483646 h 662"/>
                <a:gd name="T58" fmla="*/ 2147483646 w 463"/>
                <a:gd name="T59" fmla="*/ 2147483646 h 662"/>
                <a:gd name="T60" fmla="*/ 2147483646 w 463"/>
                <a:gd name="T61" fmla="*/ 2147483646 h 662"/>
                <a:gd name="T62" fmla="*/ 2147483646 w 463"/>
                <a:gd name="T63" fmla="*/ 2147483646 h 662"/>
                <a:gd name="T64" fmla="*/ 2147483646 w 463"/>
                <a:gd name="T65" fmla="*/ 2147483646 h 662"/>
                <a:gd name="T66" fmla="*/ 2147483646 w 463"/>
                <a:gd name="T67" fmla="*/ 2147483646 h 662"/>
                <a:gd name="T68" fmla="*/ 2147483646 w 463"/>
                <a:gd name="T69" fmla="*/ 2147483646 h 662"/>
                <a:gd name="T70" fmla="*/ 2147483646 w 463"/>
                <a:gd name="T71" fmla="*/ 2147483646 h 662"/>
                <a:gd name="T72" fmla="*/ 2147483646 w 463"/>
                <a:gd name="T73" fmla="*/ 2147483646 h 662"/>
                <a:gd name="T74" fmla="*/ 2147483646 w 463"/>
                <a:gd name="T75" fmla="*/ 2147483646 h 662"/>
                <a:gd name="T76" fmla="*/ 2147483646 w 463"/>
                <a:gd name="T77" fmla="*/ 2147483646 h 662"/>
                <a:gd name="T78" fmla="*/ 2147483646 w 463"/>
                <a:gd name="T79" fmla="*/ 2147483646 h 662"/>
                <a:gd name="T80" fmla="*/ 2147483646 w 463"/>
                <a:gd name="T81" fmla="*/ 2147483646 h 662"/>
                <a:gd name="T82" fmla="*/ 2147483646 w 463"/>
                <a:gd name="T83" fmla="*/ 2147483646 h 662"/>
                <a:gd name="T84" fmla="*/ 2147483646 w 463"/>
                <a:gd name="T85" fmla="*/ 2147483646 h 662"/>
                <a:gd name="T86" fmla="*/ 2147483646 w 463"/>
                <a:gd name="T87" fmla="*/ 2147483646 h 662"/>
                <a:gd name="T88" fmla="*/ 2147483646 w 463"/>
                <a:gd name="T89" fmla="*/ 2147483646 h 662"/>
                <a:gd name="T90" fmla="*/ 2147483646 w 463"/>
                <a:gd name="T91" fmla="*/ 2147483646 h 662"/>
                <a:gd name="T92" fmla="*/ 2147483646 w 463"/>
                <a:gd name="T93" fmla="*/ 2147483646 h 662"/>
                <a:gd name="T94" fmla="*/ 2147483646 w 463"/>
                <a:gd name="T95" fmla="*/ 2147483646 h 662"/>
                <a:gd name="T96" fmla="*/ 2147483646 w 463"/>
                <a:gd name="T97" fmla="*/ 2147483646 h 662"/>
                <a:gd name="T98" fmla="*/ 2147483646 w 463"/>
                <a:gd name="T99" fmla="*/ 2147483646 h 662"/>
                <a:gd name="T100" fmla="*/ 2147483646 w 463"/>
                <a:gd name="T101" fmla="*/ 2147483646 h 662"/>
                <a:gd name="T102" fmla="*/ 2147483646 w 463"/>
                <a:gd name="T103" fmla="*/ 2147483646 h 662"/>
                <a:gd name="T104" fmla="*/ 2147483646 w 463"/>
                <a:gd name="T105" fmla="*/ 2147483646 h 6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63"/>
                <a:gd name="T160" fmla="*/ 0 h 662"/>
                <a:gd name="T161" fmla="*/ 463 w 463"/>
                <a:gd name="T162" fmla="*/ 662 h 6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63" h="662">
                  <a:moveTo>
                    <a:pt x="426" y="200"/>
                  </a:moveTo>
                  <a:cubicBezTo>
                    <a:pt x="418" y="196"/>
                    <a:pt x="418" y="196"/>
                    <a:pt x="418" y="196"/>
                  </a:cubicBezTo>
                  <a:cubicBezTo>
                    <a:pt x="418" y="196"/>
                    <a:pt x="418" y="196"/>
                    <a:pt x="418" y="196"/>
                  </a:cubicBezTo>
                  <a:cubicBezTo>
                    <a:pt x="417" y="196"/>
                    <a:pt x="417" y="196"/>
                    <a:pt x="417" y="196"/>
                  </a:cubicBezTo>
                  <a:cubicBezTo>
                    <a:pt x="410" y="189"/>
                    <a:pt x="410" y="189"/>
                    <a:pt x="410" y="189"/>
                  </a:cubicBezTo>
                  <a:cubicBezTo>
                    <a:pt x="381" y="181"/>
                    <a:pt x="381" y="181"/>
                    <a:pt x="381" y="181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68" y="183"/>
                    <a:pt x="368" y="183"/>
                    <a:pt x="368" y="183"/>
                  </a:cubicBezTo>
                  <a:cubicBezTo>
                    <a:pt x="357" y="161"/>
                    <a:pt x="357" y="161"/>
                    <a:pt x="357" y="161"/>
                  </a:cubicBezTo>
                  <a:cubicBezTo>
                    <a:pt x="358" y="160"/>
                    <a:pt x="358" y="160"/>
                    <a:pt x="358" y="160"/>
                  </a:cubicBezTo>
                  <a:cubicBezTo>
                    <a:pt x="366" y="149"/>
                    <a:pt x="366" y="149"/>
                    <a:pt x="366" y="149"/>
                  </a:cubicBezTo>
                  <a:cubicBezTo>
                    <a:pt x="366" y="137"/>
                    <a:pt x="366" y="137"/>
                    <a:pt x="366" y="137"/>
                  </a:cubicBezTo>
                  <a:cubicBezTo>
                    <a:pt x="367" y="134"/>
                    <a:pt x="367" y="134"/>
                    <a:pt x="367" y="134"/>
                  </a:cubicBezTo>
                  <a:cubicBezTo>
                    <a:pt x="372" y="126"/>
                    <a:pt x="372" y="126"/>
                    <a:pt x="372" y="126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352" y="121"/>
                    <a:pt x="352" y="121"/>
                    <a:pt x="352" y="121"/>
                  </a:cubicBezTo>
                  <a:cubicBezTo>
                    <a:pt x="352" y="121"/>
                    <a:pt x="352" y="121"/>
                    <a:pt x="352" y="121"/>
                  </a:cubicBezTo>
                  <a:cubicBezTo>
                    <a:pt x="325" y="116"/>
                    <a:pt x="325" y="116"/>
                    <a:pt x="325" y="116"/>
                  </a:cubicBezTo>
                  <a:cubicBezTo>
                    <a:pt x="323" y="116"/>
                    <a:pt x="323" y="116"/>
                    <a:pt x="323" y="116"/>
                  </a:cubicBezTo>
                  <a:cubicBezTo>
                    <a:pt x="307" y="101"/>
                    <a:pt x="307" y="101"/>
                    <a:pt x="307" y="101"/>
                  </a:cubicBezTo>
                  <a:cubicBezTo>
                    <a:pt x="307" y="100"/>
                    <a:pt x="307" y="100"/>
                    <a:pt x="307" y="100"/>
                  </a:cubicBezTo>
                  <a:cubicBezTo>
                    <a:pt x="302" y="89"/>
                    <a:pt x="302" y="89"/>
                    <a:pt x="302" y="89"/>
                  </a:cubicBezTo>
                  <a:cubicBezTo>
                    <a:pt x="301" y="86"/>
                    <a:pt x="301" y="86"/>
                    <a:pt x="301" y="86"/>
                  </a:cubicBezTo>
                  <a:cubicBezTo>
                    <a:pt x="309" y="64"/>
                    <a:pt x="309" y="64"/>
                    <a:pt x="309" y="64"/>
                  </a:cubicBezTo>
                  <a:cubicBezTo>
                    <a:pt x="309" y="48"/>
                    <a:pt x="309" y="48"/>
                    <a:pt x="309" y="48"/>
                  </a:cubicBezTo>
                  <a:cubicBezTo>
                    <a:pt x="308" y="44"/>
                    <a:pt x="308" y="44"/>
                    <a:pt x="308" y="44"/>
                  </a:cubicBezTo>
                  <a:cubicBezTo>
                    <a:pt x="300" y="52"/>
                    <a:pt x="300" y="52"/>
                    <a:pt x="300" y="52"/>
                  </a:cubicBezTo>
                  <a:cubicBezTo>
                    <a:pt x="298" y="53"/>
                    <a:pt x="298" y="53"/>
                    <a:pt x="298" y="53"/>
                  </a:cubicBezTo>
                  <a:cubicBezTo>
                    <a:pt x="296" y="56"/>
                    <a:pt x="296" y="56"/>
                    <a:pt x="296" y="56"/>
                  </a:cubicBezTo>
                  <a:cubicBezTo>
                    <a:pt x="294" y="53"/>
                    <a:pt x="294" y="53"/>
                    <a:pt x="294" y="53"/>
                  </a:cubicBezTo>
                  <a:cubicBezTo>
                    <a:pt x="291" y="52"/>
                    <a:pt x="291" y="52"/>
                    <a:pt x="291" y="52"/>
                  </a:cubicBezTo>
                  <a:cubicBezTo>
                    <a:pt x="275" y="39"/>
                    <a:pt x="275" y="39"/>
                    <a:pt x="275" y="39"/>
                  </a:cubicBezTo>
                  <a:cubicBezTo>
                    <a:pt x="273" y="37"/>
                    <a:pt x="273" y="37"/>
                    <a:pt x="273" y="37"/>
                  </a:cubicBezTo>
                  <a:cubicBezTo>
                    <a:pt x="273" y="35"/>
                    <a:pt x="273" y="35"/>
                    <a:pt x="273" y="35"/>
                  </a:cubicBezTo>
                  <a:cubicBezTo>
                    <a:pt x="270" y="12"/>
                    <a:pt x="270" y="12"/>
                    <a:pt x="270" y="12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47" y="1"/>
                    <a:pt x="247" y="1"/>
                    <a:pt x="247" y="1"/>
                  </a:cubicBezTo>
                  <a:cubicBezTo>
                    <a:pt x="237" y="18"/>
                    <a:pt x="237" y="18"/>
                    <a:pt x="237" y="18"/>
                  </a:cubicBezTo>
                  <a:cubicBezTo>
                    <a:pt x="236" y="20"/>
                    <a:pt x="236" y="20"/>
                    <a:pt x="236" y="20"/>
                  </a:cubicBezTo>
                  <a:cubicBezTo>
                    <a:pt x="235" y="22"/>
                    <a:pt x="235" y="22"/>
                    <a:pt x="235" y="22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6" y="39"/>
                    <a:pt x="206" y="39"/>
                    <a:pt x="206" y="39"/>
                  </a:cubicBezTo>
                  <a:cubicBezTo>
                    <a:pt x="206" y="63"/>
                    <a:pt x="206" y="63"/>
                    <a:pt x="206" y="63"/>
                  </a:cubicBezTo>
                  <a:cubicBezTo>
                    <a:pt x="205" y="64"/>
                    <a:pt x="205" y="64"/>
                    <a:pt x="205" y="64"/>
                  </a:cubicBezTo>
                  <a:cubicBezTo>
                    <a:pt x="191" y="85"/>
                    <a:pt x="191" y="85"/>
                    <a:pt x="191" y="85"/>
                  </a:cubicBezTo>
                  <a:cubicBezTo>
                    <a:pt x="191" y="87"/>
                    <a:pt x="191" y="87"/>
                    <a:pt x="191" y="87"/>
                  </a:cubicBezTo>
                  <a:cubicBezTo>
                    <a:pt x="189" y="88"/>
                    <a:pt x="189" y="88"/>
                    <a:pt x="189" y="88"/>
                  </a:cubicBezTo>
                  <a:cubicBezTo>
                    <a:pt x="188" y="88"/>
                    <a:pt x="188" y="88"/>
                    <a:pt x="188" y="88"/>
                  </a:cubicBezTo>
                  <a:cubicBezTo>
                    <a:pt x="172" y="89"/>
                    <a:pt x="172" y="89"/>
                    <a:pt x="172" y="89"/>
                  </a:cubicBezTo>
                  <a:cubicBezTo>
                    <a:pt x="156" y="102"/>
                    <a:pt x="156" y="102"/>
                    <a:pt x="156" y="102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2" y="104"/>
                    <a:pt x="152" y="104"/>
                    <a:pt x="152" y="104"/>
                  </a:cubicBezTo>
                  <a:cubicBezTo>
                    <a:pt x="151" y="103"/>
                    <a:pt x="151" y="103"/>
                    <a:pt x="151" y="103"/>
                  </a:cubicBezTo>
                  <a:cubicBezTo>
                    <a:pt x="121" y="93"/>
                    <a:pt x="121" y="93"/>
                    <a:pt x="121" y="93"/>
                  </a:cubicBezTo>
                  <a:cubicBezTo>
                    <a:pt x="117" y="104"/>
                    <a:pt x="117" y="104"/>
                    <a:pt x="117" y="104"/>
                  </a:cubicBezTo>
                  <a:cubicBezTo>
                    <a:pt x="117" y="105"/>
                    <a:pt x="117" y="105"/>
                    <a:pt x="117" y="105"/>
                  </a:cubicBezTo>
                  <a:cubicBezTo>
                    <a:pt x="104" y="126"/>
                    <a:pt x="104" y="126"/>
                    <a:pt x="104" y="126"/>
                  </a:cubicBezTo>
                  <a:cubicBezTo>
                    <a:pt x="102" y="130"/>
                    <a:pt x="99" y="132"/>
                    <a:pt x="96" y="133"/>
                  </a:cubicBezTo>
                  <a:cubicBezTo>
                    <a:pt x="83" y="131"/>
                    <a:pt x="83" y="131"/>
                    <a:pt x="83" y="131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2" y="121"/>
                    <a:pt x="62" y="121"/>
                    <a:pt x="62" y="121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59" y="94"/>
                    <a:pt x="59" y="94"/>
                    <a:pt x="59" y="94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19" y="128"/>
                    <a:pt x="19" y="128"/>
                    <a:pt x="19" y="128"/>
                  </a:cubicBezTo>
                  <a:cubicBezTo>
                    <a:pt x="9" y="142"/>
                    <a:pt x="9" y="142"/>
                    <a:pt x="9" y="142"/>
                  </a:cubicBezTo>
                  <a:cubicBezTo>
                    <a:pt x="9" y="146"/>
                    <a:pt x="6" y="152"/>
                    <a:pt x="0" y="162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38" y="221"/>
                    <a:pt x="38" y="221"/>
                    <a:pt x="38" y="221"/>
                  </a:cubicBezTo>
                  <a:cubicBezTo>
                    <a:pt x="38" y="221"/>
                    <a:pt x="38" y="221"/>
                    <a:pt x="38" y="221"/>
                  </a:cubicBezTo>
                  <a:cubicBezTo>
                    <a:pt x="48" y="243"/>
                    <a:pt x="48" y="243"/>
                    <a:pt x="48" y="243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7"/>
                    <a:pt x="46" y="247"/>
                  </a:cubicBezTo>
                  <a:cubicBezTo>
                    <a:pt x="38" y="258"/>
                    <a:pt x="38" y="258"/>
                    <a:pt x="38" y="258"/>
                  </a:cubicBezTo>
                  <a:cubicBezTo>
                    <a:pt x="36" y="260"/>
                    <a:pt x="36" y="260"/>
                    <a:pt x="36" y="260"/>
                  </a:cubicBezTo>
                  <a:cubicBezTo>
                    <a:pt x="15" y="264"/>
                    <a:pt x="15" y="264"/>
                    <a:pt x="15" y="264"/>
                  </a:cubicBezTo>
                  <a:cubicBezTo>
                    <a:pt x="17" y="281"/>
                    <a:pt x="17" y="281"/>
                    <a:pt x="17" y="281"/>
                  </a:cubicBezTo>
                  <a:cubicBezTo>
                    <a:pt x="33" y="290"/>
                    <a:pt x="33" y="290"/>
                    <a:pt x="33" y="290"/>
                  </a:cubicBezTo>
                  <a:cubicBezTo>
                    <a:pt x="56" y="295"/>
                    <a:pt x="56" y="295"/>
                    <a:pt x="56" y="295"/>
                  </a:cubicBezTo>
                  <a:cubicBezTo>
                    <a:pt x="62" y="316"/>
                    <a:pt x="62" y="316"/>
                    <a:pt x="62" y="316"/>
                  </a:cubicBezTo>
                  <a:cubicBezTo>
                    <a:pt x="62" y="316"/>
                    <a:pt x="62" y="316"/>
                    <a:pt x="62" y="316"/>
                  </a:cubicBezTo>
                  <a:cubicBezTo>
                    <a:pt x="62" y="316"/>
                    <a:pt x="62" y="316"/>
                    <a:pt x="62" y="316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2" y="318"/>
                    <a:pt x="62" y="318"/>
                    <a:pt x="62" y="318"/>
                  </a:cubicBezTo>
                  <a:cubicBezTo>
                    <a:pt x="57" y="354"/>
                    <a:pt x="57" y="354"/>
                    <a:pt x="57" y="354"/>
                  </a:cubicBezTo>
                  <a:cubicBezTo>
                    <a:pt x="57" y="354"/>
                    <a:pt x="57" y="354"/>
                    <a:pt x="57" y="354"/>
                  </a:cubicBezTo>
                  <a:cubicBezTo>
                    <a:pt x="57" y="355"/>
                    <a:pt x="57" y="355"/>
                    <a:pt x="57" y="355"/>
                  </a:cubicBezTo>
                  <a:cubicBezTo>
                    <a:pt x="48" y="371"/>
                    <a:pt x="48" y="371"/>
                    <a:pt x="48" y="371"/>
                  </a:cubicBezTo>
                  <a:cubicBezTo>
                    <a:pt x="48" y="374"/>
                    <a:pt x="48" y="374"/>
                    <a:pt x="48" y="374"/>
                  </a:cubicBezTo>
                  <a:cubicBezTo>
                    <a:pt x="46" y="374"/>
                    <a:pt x="46" y="374"/>
                    <a:pt x="46" y="374"/>
                  </a:cubicBezTo>
                  <a:cubicBezTo>
                    <a:pt x="20" y="378"/>
                    <a:pt x="20" y="378"/>
                    <a:pt x="20" y="378"/>
                  </a:cubicBezTo>
                  <a:cubicBezTo>
                    <a:pt x="20" y="389"/>
                    <a:pt x="20" y="389"/>
                    <a:pt x="20" y="389"/>
                  </a:cubicBezTo>
                  <a:cubicBezTo>
                    <a:pt x="12" y="412"/>
                    <a:pt x="12" y="412"/>
                    <a:pt x="12" y="412"/>
                  </a:cubicBezTo>
                  <a:cubicBezTo>
                    <a:pt x="9" y="438"/>
                    <a:pt x="9" y="438"/>
                    <a:pt x="9" y="438"/>
                  </a:cubicBezTo>
                  <a:cubicBezTo>
                    <a:pt x="15" y="453"/>
                    <a:pt x="15" y="453"/>
                    <a:pt x="15" y="453"/>
                  </a:cubicBezTo>
                  <a:cubicBezTo>
                    <a:pt x="47" y="473"/>
                    <a:pt x="47" y="473"/>
                    <a:pt x="47" y="473"/>
                  </a:cubicBezTo>
                  <a:cubicBezTo>
                    <a:pt x="48" y="474"/>
                    <a:pt x="48" y="474"/>
                    <a:pt x="48" y="474"/>
                  </a:cubicBezTo>
                  <a:cubicBezTo>
                    <a:pt x="62" y="498"/>
                    <a:pt x="62" y="498"/>
                    <a:pt x="62" y="498"/>
                  </a:cubicBezTo>
                  <a:cubicBezTo>
                    <a:pt x="62" y="499"/>
                    <a:pt x="62" y="499"/>
                    <a:pt x="62" y="499"/>
                  </a:cubicBezTo>
                  <a:cubicBezTo>
                    <a:pt x="63" y="500"/>
                    <a:pt x="63" y="500"/>
                    <a:pt x="63" y="500"/>
                  </a:cubicBezTo>
                  <a:cubicBezTo>
                    <a:pt x="62" y="501"/>
                    <a:pt x="62" y="501"/>
                    <a:pt x="62" y="501"/>
                  </a:cubicBezTo>
                  <a:cubicBezTo>
                    <a:pt x="45" y="538"/>
                    <a:pt x="45" y="538"/>
                    <a:pt x="45" y="538"/>
                  </a:cubicBezTo>
                  <a:cubicBezTo>
                    <a:pt x="41" y="548"/>
                    <a:pt x="41" y="548"/>
                    <a:pt x="41" y="548"/>
                  </a:cubicBezTo>
                  <a:cubicBezTo>
                    <a:pt x="41" y="548"/>
                    <a:pt x="41" y="548"/>
                    <a:pt x="41" y="548"/>
                  </a:cubicBezTo>
                  <a:cubicBezTo>
                    <a:pt x="30" y="572"/>
                    <a:pt x="30" y="572"/>
                    <a:pt x="30" y="572"/>
                  </a:cubicBezTo>
                  <a:cubicBezTo>
                    <a:pt x="26" y="591"/>
                    <a:pt x="26" y="591"/>
                    <a:pt x="26" y="591"/>
                  </a:cubicBezTo>
                  <a:cubicBezTo>
                    <a:pt x="25" y="594"/>
                    <a:pt x="25" y="594"/>
                    <a:pt x="25" y="594"/>
                  </a:cubicBezTo>
                  <a:cubicBezTo>
                    <a:pt x="25" y="595"/>
                    <a:pt x="25" y="595"/>
                    <a:pt x="25" y="595"/>
                  </a:cubicBezTo>
                  <a:cubicBezTo>
                    <a:pt x="20" y="599"/>
                    <a:pt x="17" y="603"/>
                    <a:pt x="15" y="609"/>
                  </a:cubicBezTo>
                  <a:cubicBezTo>
                    <a:pt x="14" y="611"/>
                    <a:pt x="14" y="614"/>
                    <a:pt x="16" y="616"/>
                  </a:cubicBezTo>
                  <a:cubicBezTo>
                    <a:pt x="17" y="617"/>
                    <a:pt x="17" y="617"/>
                    <a:pt x="17" y="617"/>
                  </a:cubicBezTo>
                  <a:cubicBezTo>
                    <a:pt x="27" y="628"/>
                    <a:pt x="27" y="628"/>
                    <a:pt x="27" y="628"/>
                  </a:cubicBezTo>
                  <a:cubicBezTo>
                    <a:pt x="27" y="628"/>
                    <a:pt x="27" y="628"/>
                    <a:pt x="27" y="628"/>
                  </a:cubicBezTo>
                  <a:cubicBezTo>
                    <a:pt x="27" y="628"/>
                    <a:pt x="27" y="628"/>
                    <a:pt x="27" y="628"/>
                  </a:cubicBezTo>
                  <a:cubicBezTo>
                    <a:pt x="33" y="637"/>
                    <a:pt x="33" y="637"/>
                    <a:pt x="33" y="637"/>
                  </a:cubicBezTo>
                  <a:cubicBezTo>
                    <a:pt x="35" y="636"/>
                    <a:pt x="35" y="636"/>
                    <a:pt x="35" y="636"/>
                  </a:cubicBezTo>
                  <a:cubicBezTo>
                    <a:pt x="35" y="636"/>
                    <a:pt x="35" y="636"/>
                    <a:pt x="35" y="636"/>
                  </a:cubicBezTo>
                  <a:cubicBezTo>
                    <a:pt x="36" y="639"/>
                    <a:pt x="36" y="639"/>
                    <a:pt x="36" y="639"/>
                  </a:cubicBezTo>
                  <a:cubicBezTo>
                    <a:pt x="36" y="640"/>
                    <a:pt x="36" y="640"/>
                    <a:pt x="36" y="640"/>
                  </a:cubicBezTo>
                  <a:cubicBezTo>
                    <a:pt x="36" y="643"/>
                    <a:pt x="36" y="643"/>
                    <a:pt x="36" y="643"/>
                  </a:cubicBezTo>
                  <a:cubicBezTo>
                    <a:pt x="36" y="643"/>
                    <a:pt x="36" y="643"/>
                    <a:pt x="36" y="643"/>
                  </a:cubicBezTo>
                  <a:cubicBezTo>
                    <a:pt x="36" y="644"/>
                    <a:pt x="36" y="644"/>
                    <a:pt x="36" y="644"/>
                  </a:cubicBezTo>
                  <a:cubicBezTo>
                    <a:pt x="36" y="644"/>
                    <a:pt x="36" y="644"/>
                    <a:pt x="36" y="644"/>
                  </a:cubicBezTo>
                  <a:cubicBezTo>
                    <a:pt x="36" y="644"/>
                    <a:pt x="36" y="644"/>
                    <a:pt x="36" y="644"/>
                  </a:cubicBezTo>
                  <a:cubicBezTo>
                    <a:pt x="38" y="651"/>
                    <a:pt x="38" y="651"/>
                    <a:pt x="38" y="651"/>
                  </a:cubicBezTo>
                  <a:cubicBezTo>
                    <a:pt x="47" y="654"/>
                    <a:pt x="47" y="654"/>
                    <a:pt x="47" y="654"/>
                  </a:cubicBezTo>
                  <a:cubicBezTo>
                    <a:pt x="85" y="662"/>
                    <a:pt x="85" y="662"/>
                    <a:pt x="85" y="662"/>
                  </a:cubicBezTo>
                  <a:cubicBezTo>
                    <a:pt x="98" y="662"/>
                    <a:pt x="110" y="659"/>
                    <a:pt x="122" y="654"/>
                  </a:cubicBezTo>
                  <a:cubicBezTo>
                    <a:pt x="135" y="648"/>
                    <a:pt x="147" y="647"/>
                    <a:pt x="159" y="649"/>
                  </a:cubicBezTo>
                  <a:cubicBezTo>
                    <a:pt x="161" y="642"/>
                    <a:pt x="161" y="642"/>
                    <a:pt x="161" y="642"/>
                  </a:cubicBezTo>
                  <a:cubicBezTo>
                    <a:pt x="149" y="614"/>
                    <a:pt x="149" y="614"/>
                    <a:pt x="149" y="614"/>
                  </a:cubicBezTo>
                  <a:cubicBezTo>
                    <a:pt x="148" y="611"/>
                    <a:pt x="148" y="611"/>
                    <a:pt x="148" y="611"/>
                  </a:cubicBezTo>
                  <a:cubicBezTo>
                    <a:pt x="149" y="611"/>
                    <a:pt x="149" y="611"/>
                    <a:pt x="149" y="611"/>
                  </a:cubicBezTo>
                  <a:cubicBezTo>
                    <a:pt x="209" y="528"/>
                    <a:pt x="209" y="528"/>
                    <a:pt x="209" y="528"/>
                  </a:cubicBezTo>
                  <a:cubicBezTo>
                    <a:pt x="273" y="466"/>
                    <a:pt x="273" y="466"/>
                    <a:pt x="273" y="466"/>
                  </a:cubicBezTo>
                  <a:cubicBezTo>
                    <a:pt x="274" y="466"/>
                    <a:pt x="274" y="466"/>
                    <a:pt x="274" y="466"/>
                  </a:cubicBezTo>
                  <a:cubicBezTo>
                    <a:pt x="294" y="458"/>
                    <a:pt x="294" y="458"/>
                    <a:pt x="294" y="458"/>
                  </a:cubicBezTo>
                  <a:cubicBezTo>
                    <a:pt x="305" y="447"/>
                    <a:pt x="305" y="447"/>
                    <a:pt x="305" y="447"/>
                  </a:cubicBezTo>
                  <a:cubicBezTo>
                    <a:pt x="305" y="446"/>
                    <a:pt x="305" y="446"/>
                    <a:pt x="305" y="446"/>
                  </a:cubicBezTo>
                  <a:cubicBezTo>
                    <a:pt x="313" y="439"/>
                    <a:pt x="321" y="435"/>
                    <a:pt x="329" y="432"/>
                  </a:cubicBezTo>
                  <a:cubicBezTo>
                    <a:pt x="323" y="427"/>
                    <a:pt x="323" y="427"/>
                    <a:pt x="323" y="427"/>
                  </a:cubicBezTo>
                  <a:cubicBezTo>
                    <a:pt x="309" y="413"/>
                    <a:pt x="309" y="413"/>
                    <a:pt x="309" y="413"/>
                  </a:cubicBezTo>
                  <a:cubicBezTo>
                    <a:pt x="309" y="412"/>
                    <a:pt x="309" y="412"/>
                    <a:pt x="309" y="412"/>
                  </a:cubicBezTo>
                  <a:cubicBezTo>
                    <a:pt x="308" y="412"/>
                    <a:pt x="308" y="412"/>
                    <a:pt x="308" y="412"/>
                  </a:cubicBezTo>
                  <a:cubicBezTo>
                    <a:pt x="297" y="399"/>
                    <a:pt x="297" y="399"/>
                    <a:pt x="297" y="399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5"/>
                    <a:pt x="296" y="395"/>
                    <a:pt x="296" y="395"/>
                  </a:cubicBezTo>
                  <a:cubicBezTo>
                    <a:pt x="302" y="389"/>
                    <a:pt x="302" y="389"/>
                    <a:pt x="302" y="389"/>
                  </a:cubicBezTo>
                  <a:cubicBezTo>
                    <a:pt x="288" y="392"/>
                    <a:pt x="288" y="392"/>
                    <a:pt x="288" y="392"/>
                  </a:cubicBezTo>
                  <a:cubicBezTo>
                    <a:pt x="258" y="385"/>
                    <a:pt x="258" y="385"/>
                    <a:pt x="258" y="385"/>
                  </a:cubicBezTo>
                  <a:cubicBezTo>
                    <a:pt x="247" y="379"/>
                    <a:pt x="239" y="373"/>
                    <a:pt x="237" y="366"/>
                  </a:cubicBezTo>
                  <a:cubicBezTo>
                    <a:pt x="231" y="347"/>
                    <a:pt x="229" y="330"/>
                    <a:pt x="230" y="315"/>
                  </a:cubicBezTo>
                  <a:cubicBezTo>
                    <a:pt x="226" y="320"/>
                    <a:pt x="220" y="321"/>
                    <a:pt x="215" y="321"/>
                  </a:cubicBezTo>
                  <a:cubicBezTo>
                    <a:pt x="193" y="316"/>
                    <a:pt x="193" y="316"/>
                    <a:pt x="193" y="316"/>
                  </a:cubicBezTo>
                  <a:cubicBezTo>
                    <a:pt x="178" y="305"/>
                    <a:pt x="178" y="305"/>
                    <a:pt x="178" y="305"/>
                  </a:cubicBezTo>
                  <a:cubicBezTo>
                    <a:pt x="160" y="301"/>
                    <a:pt x="160" y="301"/>
                    <a:pt x="160" y="301"/>
                  </a:cubicBezTo>
                  <a:cubicBezTo>
                    <a:pt x="152" y="301"/>
                    <a:pt x="152" y="301"/>
                    <a:pt x="152" y="301"/>
                  </a:cubicBezTo>
                  <a:cubicBezTo>
                    <a:pt x="147" y="301"/>
                    <a:pt x="140" y="299"/>
                    <a:pt x="136" y="295"/>
                  </a:cubicBezTo>
                  <a:cubicBezTo>
                    <a:pt x="130" y="291"/>
                    <a:pt x="126" y="286"/>
                    <a:pt x="125" y="282"/>
                  </a:cubicBezTo>
                  <a:cubicBezTo>
                    <a:pt x="123" y="274"/>
                    <a:pt x="125" y="268"/>
                    <a:pt x="133" y="263"/>
                  </a:cubicBezTo>
                  <a:cubicBezTo>
                    <a:pt x="140" y="258"/>
                    <a:pt x="149" y="249"/>
                    <a:pt x="156" y="239"/>
                  </a:cubicBezTo>
                  <a:cubicBezTo>
                    <a:pt x="149" y="229"/>
                    <a:pt x="145" y="220"/>
                    <a:pt x="149" y="210"/>
                  </a:cubicBezTo>
                  <a:cubicBezTo>
                    <a:pt x="150" y="209"/>
                    <a:pt x="150" y="209"/>
                    <a:pt x="150" y="209"/>
                  </a:cubicBezTo>
                  <a:cubicBezTo>
                    <a:pt x="151" y="204"/>
                    <a:pt x="159" y="200"/>
                    <a:pt x="175" y="195"/>
                  </a:cubicBezTo>
                  <a:cubicBezTo>
                    <a:pt x="176" y="189"/>
                    <a:pt x="178" y="186"/>
                    <a:pt x="180" y="185"/>
                  </a:cubicBezTo>
                  <a:cubicBezTo>
                    <a:pt x="196" y="186"/>
                    <a:pt x="196" y="186"/>
                    <a:pt x="196" y="186"/>
                  </a:cubicBezTo>
                  <a:cubicBezTo>
                    <a:pt x="194" y="184"/>
                    <a:pt x="194" y="184"/>
                    <a:pt x="194" y="184"/>
                  </a:cubicBezTo>
                  <a:cubicBezTo>
                    <a:pt x="183" y="178"/>
                    <a:pt x="180" y="170"/>
                    <a:pt x="186" y="162"/>
                  </a:cubicBezTo>
                  <a:cubicBezTo>
                    <a:pt x="194" y="156"/>
                    <a:pt x="194" y="156"/>
                    <a:pt x="194" y="156"/>
                  </a:cubicBezTo>
                  <a:cubicBezTo>
                    <a:pt x="204" y="152"/>
                    <a:pt x="215" y="153"/>
                    <a:pt x="227" y="160"/>
                  </a:cubicBezTo>
                  <a:cubicBezTo>
                    <a:pt x="251" y="177"/>
                    <a:pt x="251" y="177"/>
                    <a:pt x="251" y="177"/>
                  </a:cubicBezTo>
                  <a:cubicBezTo>
                    <a:pt x="273" y="177"/>
                    <a:pt x="273" y="177"/>
                    <a:pt x="273" y="177"/>
                  </a:cubicBezTo>
                  <a:cubicBezTo>
                    <a:pt x="281" y="183"/>
                    <a:pt x="281" y="183"/>
                    <a:pt x="281" y="183"/>
                  </a:cubicBezTo>
                  <a:cubicBezTo>
                    <a:pt x="283" y="191"/>
                    <a:pt x="283" y="191"/>
                    <a:pt x="283" y="191"/>
                  </a:cubicBezTo>
                  <a:cubicBezTo>
                    <a:pt x="283" y="197"/>
                    <a:pt x="279" y="200"/>
                    <a:pt x="275" y="200"/>
                  </a:cubicBezTo>
                  <a:cubicBezTo>
                    <a:pt x="270" y="200"/>
                    <a:pt x="268" y="205"/>
                    <a:pt x="267" y="211"/>
                  </a:cubicBezTo>
                  <a:cubicBezTo>
                    <a:pt x="277" y="237"/>
                    <a:pt x="277" y="237"/>
                    <a:pt x="277" y="237"/>
                  </a:cubicBezTo>
                  <a:cubicBezTo>
                    <a:pt x="284" y="227"/>
                    <a:pt x="290" y="222"/>
                    <a:pt x="296" y="221"/>
                  </a:cubicBezTo>
                  <a:cubicBezTo>
                    <a:pt x="300" y="221"/>
                    <a:pt x="304" y="223"/>
                    <a:pt x="307" y="227"/>
                  </a:cubicBezTo>
                  <a:cubicBezTo>
                    <a:pt x="310" y="233"/>
                    <a:pt x="313" y="242"/>
                    <a:pt x="315" y="252"/>
                  </a:cubicBezTo>
                  <a:cubicBezTo>
                    <a:pt x="316" y="263"/>
                    <a:pt x="320" y="273"/>
                    <a:pt x="323" y="278"/>
                  </a:cubicBezTo>
                  <a:cubicBezTo>
                    <a:pt x="331" y="290"/>
                    <a:pt x="331" y="290"/>
                    <a:pt x="331" y="290"/>
                  </a:cubicBezTo>
                  <a:cubicBezTo>
                    <a:pt x="344" y="305"/>
                    <a:pt x="351" y="317"/>
                    <a:pt x="353" y="327"/>
                  </a:cubicBezTo>
                  <a:cubicBezTo>
                    <a:pt x="395" y="321"/>
                    <a:pt x="395" y="321"/>
                    <a:pt x="395" y="321"/>
                  </a:cubicBezTo>
                  <a:cubicBezTo>
                    <a:pt x="412" y="312"/>
                    <a:pt x="412" y="312"/>
                    <a:pt x="412" y="312"/>
                  </a:cubicBezTo>
                  <a:cubicBezTo>
                    <a:pt x="429" y="291"/>
                    <a:pt x="429" y="291"/>
                    <a:pt x="429" y="291"/>
                  </a:cubicBezTo>
                  <a:cubicBezTo>
                    <a:pt x="437" y="271"/>
                    <a:pt x="437" y="271"/>
                    <a:pt x="437" y="271"/>
                  </a:cubicBezTo>
                  <a:cubicBezTo>
                    <a:pt x="437" y="270"/>
                    <a:pt x="437" y="270"/>
                    <a:pt x="437" y="270"/>
                  </a:cubicBezTo>
                  <a:cubicBezTo>
                    <a:pt x="437" y="268"/>
                    <a:pt x="437" y="268"/>
                    <a:pt x="437" y="268"/>
                  </a:cubicBezTo>
                  <a:cubicBezTo>
                    <a:pt x="442" y="247"/>
                    <a:pt x="442" y="247"/>
                    <a:pt x="442" y="247"/>
                  </a:cubicBezTo>
                  <a:cubicBezTo>
                    <a:pt x="442" y="246"/>
                    <a:pt x="442" y="246"/>
                    <a:pt x="442" y="246"/>
                  </a:cubicBezTo>
                  <a:cubicBezTo>
                    <a:pt x="443" y="244"/>
                    <a:pt x="443" y="244"/>
                    <a:pt x="443" y="244"/>
                  </a:cubicBezTo>
                  <a:cubicBezTo>
                    <a:pt x="444" y="244"/>
                    <a:pt x="444" y="244"/>
                    <a:pt x="444" y="244"/>
                  </a:cubicBezTo>
                  <a:cubicBezTo>
                    <a:pt x="460" y="234"/>
                    <a:pt x="460" y="234"/>
                    <a:pt x="460" y="234"/>
                  </a:cubicBezTo>
                  <a:cubicBezTo>
                    <a:pt x="463" y="232"/>
                    <a:pt x="463" y="232"/>
                    <a:pt x="463" y="232"/>
                  </a:cubicBezTo>
                  <a:cubicBezTo>
                    <a:pt x="462" y="230"/>
                    <a:pt x="462" y="230"/>
                    <a:pt x="462" y="230"/>
                  </a:cubicBezTo>
                  <a:cubicBezTo>
                    <a:pt x="436" y="222"/>
                    <a:pt x="436" y="222"/>
                    <a:pt x="436" y="222"/>
                  </a:cubicBezTo>
                  <a:cubicBezTo>
                    <a:pt x="434" y="222"/>
                    <a:pt x="434" y="222"/>
                    <a:pt x="434" y="222"/>
                  </a:cubicBezTo>
                  <a:cubicBezTo>
                    <a:pt x="434" y="221"/>
                    <a:pt x="434" y="221"/>
                    <a:pt x="434" y="221"/>
                  </a:cubicBezTo>
                  <a:cubicBezTo>
                    <a:pt x="428" y="205"/>
                    <a:pt x="428" y="205"/>
                    <a:pt x="428" y="205"/>
                  </a:cubicBezTo>
                  <a:lnTo>
                    <a:pt x="426" y="200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40" name="Freeform 34"/>
            <p:cNvSpPr/>
            <p:nvPr/>
          </p:nvSpPr>
          <p:spPr bwMode="auto">
            <a:xfrm>
              <a:off x="4277159" y="3745240"/>
              <a:ext cx="569755" cy="555344"/>
            </a:xfrm>
            <a:custGeom>
              <a:avLst/>
              <a:gdLst>
                <a:gd name="T0" fmla="*/ 2147483646 w 491"/>
                <a:gd name="T1" fmla="*/ 2147483646 h 483"/>
                <a:gd name="T2" fmla="*/ 2147483646 w 491"/>
                <a:gd name="T3" fmla="*/ 2147483646 h 483"/>
                <a:gd name="T4" fmla="*/ 2147483646 w 491"/>
                <a:gd name="T5" fmla="*/ 2147483646 h 483"/>
                <a:gd name="T6" fmla="*/ 2147483646 w 491"/>
                <a:gd name="T7" fmla="*/ 2147483646 h 483"/>
                <a:gd name="T8" fmla="*/ 2147483646 w 491"/>
                <a:gd name="T9" fmla="*/ 2147483646 h 483"/>
                <a:gd name="T10" fmla="*/ 2147483646 w 491"/>
                <a:gd name="T11" fmla="*/ 2147483646 h 483"/>
                <a:gd name="T12" fmla="*/ 2147483646 w 491"/>
                <a:gd name="T13" fmla="*/ 2147483646 h 483"/>
                <a:gd name="T14" fmla="*/ 2147483646 w 491"/>
                <a:gd name="T15" fmla="*/ 2147483646 h 483"/>
                <a:gd name="T16" fmla="*/ 2147483646 w 491"/>
                <a:gd name="T17" fmla="*/ 2147483646 h 483"/>
                <a:gd name="T18" fmla="*/ 2147483646 w 491"/>
                <a:gd name="T19" fmla="*/ 2147483646 h 483"/>
                <a:gd name="T20" fmla="*/ 2147483646 w 491"/>
                <a:gd name="T21" fmla="*/ 2147483646 h 483"/>
                <a:gd name="T22" fmla="*/ 2147483646 w 491"/>
                <a:gd name="T23" fmla="*/ 2147483646 h 483"/>
                <a:gd name="T24" fmla="*/ 2147483646 w 491"/>
                <a:gd name="T25" fmla="*/ 2147483646 h 483"/>
                <a:gd name="T26" fmla="*/ 2147483646 w 491"/>
                <a:gd name="T27" fmla="*/ 2147483646 h 483"/>
                <a:gd name="T28" fmla="*/ 2147483646 w 491"/>
                <a:gd name="T29" fmla="*/ 2147483646 h 483"/>
                <a:gd name="T30" fmla="*/ 2147483646 w 491"/>
                <a:gd name="T31" fmla="*/ 2147483646 h 483"/>
                <a:gd name="T32" fmla="*/ 2147483646 w 491"/>
                <a:gd name="T33" fmla="*/ 2147483646 h 483"/>
                <a:gd name="T34" fmla="*/ 2147483646 w 491"/>
                <a:gd name="T35" fmla="*/ 2147483646 h 483"/>
                <a:gd name="T36" fmla="*/ 2147483646 w 491"/>
                <a:gd name="T37" fmla="*/ 2147483646 h 483"/>
                <a:gd name="T38" fmla="*/ 2147483646 w 491"/>
                <a:gd name="T39" fmla="*/ 2147483646 h 483"/>
                <a:gd name="T40" fmla="*/ 2147483646 w 491"/>
                <a:gd name="T41" fmla="*/ 2147483646 h 483"/>
                <a:gd name="T42" fmla="*/ 2147483646 w 491"/>
                <a:gd name="T43" fmla="*/ 2147483646 h 483"/>
                <a:gd name="T44" fmla="*/ 2147483646 w 491"/>
                <a:gd name="T45" fmla="*/ 2147483646 h 483"/>
                <a:gd name="T46" fmla="*/ 2147483646 w 491"/>
                <a:gd name="T47" fmla="*/ 2147483646 h 483"/>
                <a:gd name="T48" fmla="*/ 2147483646 w 491"/>
                <a:gd name="T49" fmla="*/ 2147483646 h 483"/>
                <a:gd name="T50" fmla="*/ 2147483646 w 491"/>
                <a:gd name="T51" fmla="*/ 2147483646 h 483"/>
                <a:gd name="T52" fmla="*/ 2147483646 w 491"/>
                <a:gd name="T53" fmla="*/ 2147483646 h 483"/>
                <a:gd name="T54" fmla="*/ 2147483646 w 491"/>
                <a:gd name="T55" fmla="*/ 2147483646 h 483"/>
                <a:gd name="T56" fmla="*/ 2147483646 w 491"/>
                <a:gd name="T57" fmla="*/ 2147483646 h 483"/>
                <a:gd name="T58" fmla="*/ 2147483646 w 491"/>
                <a:gd name="T59" fmla="*/ 2147483646 h 483"/>
                <a:gd name="T60" fmla="*/ 2147483646 w 491"/>
                <a:gd name="T61" fmla="*/ 2147483646 h 483"/>
                <a:gd name="T62" fmla="*/ 2147483646 w 491"/>
                <a:gd name="T63" fmla="*/ 2147483646 h 483"/>
                <a:gd name="T64" fmla="*/ 2147483646 w 491"/>
                <a:gd name="T65" fmla="*/ 2147483646 h 483"/>
                <a:gd name="T66" fmla="*/ 2147483646 w 491"/>
                <a:gd name="T67" fmla="*/ 2147483646 h 483"/>
                <a:gd name="T68" fmla="*/ 2147483646 w 491"/>
                <a:gd name="T69" fmla="*/ 2147483646 h 483"/>
                <a:gd name="T70" fmla="*/ 2147483646 w 491"/>
                <a:gd name="T71" fmla="*/ 2147483646 h 483"/>
                <a:gd name="T72" fmla="*/ 2147483646 w 491"/>
                <a:gd name="T73" fmla="*/ 2147483646 h 483"/>
                <a:gd name="T74" fmla="*/ 2147483646 w 491"/>
                <a:gd name="T75" fmla="*/ 2147483646 h 483"/>
                <a:gd name="T76" fmla="*/ 2147483646 w 491"/>
                <a:gd name="T77" fmla="*/ 0 h 483"/>
                <a:gd name="T78" fmla="*/ 2147483646 w 491"/>
                <a:gd name="T79" fmla="*/ 2147483646 h 483"/>
                <a:gd name="T80" fmla="*/ 2147483646 w 491"/>
                <a:gd name="T81" fmla="*/ 2147483646 h 483"/>
                <a:gd name="T82" fmla="*/ 2147483646 w 491"/>
                <a:gd name="T83" fmla="*/ 2147483646 h 483"/>
                <a:gd name="T84" fmla="*/ 2147483646 w 491"/>
                <a:gd name="T85" fmla="*/ 2147483646 h 483"/>
                <a:gd name="T86" fmla="*/ 2147483646 w 491"/>
                <a:gd name="T87" fmla="*/ 2147483646 h 483"/>
                <a:gd name="T88" fmla="*/ 2147483646 w 491"/>
                <a:gd name="T89" fmla="*/ 2147483646 h 483"/>
                <a:gd name="T90" fmla="*/ 2147483646 w 491"/>
                <a:gd name="T91" fmla="*/ 2147483646 h 48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91"/>
                <a:gd name="T139" fmla="*/ 0 h 483"/>
                <a:gd name="T140" fmla="*/ 491 w 491"/>
                <a:gd name="T141" fmla="*/ 483 h 48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91" h="483">
                  <a:moveTo>
                    <a:pt x="109" y="159"/>
                  </a:moveTo>
                  <a:cubicBezTo>
                    <a:pt x="108" y="159"/>
                    <a:pt x="108" y="159"/>
                    <a:pt x="108" y="159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4" y="215"/>
                    <a:pt x="4" y="215"/>
                    <a:pt x="4" y="215"/>
                  </a:cubicBezTo>
                  <a:cubicBezTo>
                    <a:pt x="0" y="251"/>
                    <a:pt x="4" y="272"/>
                    <a:pt x="16" y="278"/>
                  </a:cubicBezTo>
                  <a:cubicBezTo>
                    <a:pt x="40" y="293"/>
                    <a:pt x="40" y="293"/>
                    <a:pt x="40" y="293"/>
                  </a:cubicBezTo>
                  <a:cubicBezTo>
                    <a:pt x="41" y="293"/>
                    <a:pt x="41" y="293"/>
                    <a:pt x="41" y="293"/>
                  </a:cubicBezTo>
                  <a:cubicBezTo>
                    <a:pt x="41" y="294"/>
                    <a:pt x="41" y="294"/>
                    <a:pt x="41" y="294"/>
                  </a:cubicBezTo>
                  <a:cubicBezTo>
                    <a:pt x="47" y="333"/>
                    <a:pt x="47" y="333"/>
                    <a:pt x="47" y="333"/>
                  </a:cubicBezTo>
                  <a:cubicBezTo>
                    <a:pt x="67" y="360"/>
                    <a:pt x="81" y="373"/>
                    <a:pt x="88" y="377"/>
                  </a:cubicBezTo>
                  <a:cubicBezTo>
                    <a:pt x="111" y="382"/>
                    <a:pt x="111" y="382"/>
                    <a:pt x="111" y="382"/>
                  </a:cubicBezTo>
                  <a:cubicBezTo>
                    <a:pt x="115" y="383"/>
                    <a:pt x="115" y="383"/>
                    <a:pt x="115" y="383"/>
                  </a:cubicBezTo>
                  <a:cubicBezTo>
                    <a:pt x="115" y="384"/>
                    <a:pt x="115" y="384"/>
                    <a:pt x="115" y="384"/>
                  </a:cubicBezTo>
                  <a:cubicBezTo>
                    <a:pt x="118" y="388"/>
                    <a:pt x="125" y="392"/>
                    <a:pt x="139" y="397"/>
                  </a:cubicBezTo>
                  <a:cubicBezTo>
                    <a:pt x="202" y="400"/>
                    <a:pt x="202" y="400"/>
                    <a:pt x="202" y="400"/>
                  </a:cubicBezTo>
                  <a:cubicBezTo>
                    <a:pt x="249" y="400"/>
                    <a:pt x="275" y="403"/>
                    <a:pt x="280" y="408"/>
                  </a:cubicBezTo>
                  <a:cubicBezTo>
                    <a:pt x="286" y="412"/>
                    <a:pt x="287" y="423"/>
                    <a:pt x="286" y="439"/>
                  </a:cubicBezTo>
                  <a:cubicBezTo>
                    <a:pt x="285" y="449"/>
                    <a:pt x="286" y="456"/>
                    <a:pt x="287" y="457"/>
                  </a:cubicBezTo>
                  <a:cubicBezTo>
                    <a:pt x="310" y="451"/>
                    <a:pt x="310" y="451"/>
                    <a:pt x="310" y="451"/>
                  </a:cubicBezTo>
                  <a:cubicBezTo>
                    <a:pt x="328" y="445"/>
                    <a:pt x="338" y="445"/>
                    <a:pt x="344" y="450"/>
                  </a:cubicBezTo>
                  <a:cubicBezTo>
                    <a:pt x="352" y="461"/>
                    <a:pt x="352" y="461"/>
                    <a:pt x="352" y="461"/>
                  </a:cubicBezTo>
                  <a:cubicBezTo>
                    <a:pt x="365" y="477"/>
                    <a:pt x="373" y="483"/>
                    <a:pt x="375" y="482"/>
                  </a:cubicBezTo>
                  <a:cubicBezTo>
                    <a:pt x="382" y="480"/>
                    <a:pt x="389" y="474"/>
                    <a:pt x="396" y="463"/>
                  </a:cubicBezTo>
                  <a:cubicBezTo>
                    <a:pt x="399" y="460"/>
                    <a:pt x="399" y="460"/>
                    <a:pt x="399" y="460"/>
                  </a:cubicBezTo>
                  <a:cubicBezTo>
                    <a:pt x="418" y="472"/>
                    <a:pt x="418" y="472"/>
                    <a:pt x="418" y="472"/>
                  </a:cubicBezTo>
                  <a:cubicBezTo>
                    <a:pt x="429" y="462"/>
                    <a:pt x="429" y="462"/>
                    <a:pt x="429" y="462"/>
                  </a:cubicBezTo>
                  <a:cubicBezTo>
                    <a:pt x="432" y="447"/>
                    <a:pt x="440" y="440"/>
                    <a:pt x="452" y="439"/>
                  </a:cubicBezTo>
                  <a:cubicBezTo>
                    <a:pt x="458" y="437"/>
                    <a:pt x="458" y="437"/>
                    <a:pt x="458" y="437"/>
                  </a:cubicBezTo>
                  <a:cubicBezTo>
                    <a:pt x="456" y="432"/>
                    <a:pt x="456" y="432"/>
                    <a:pt x="456" y="432"/>
                  </a:cubicBezTo>
                  <a:cubicBezTo>
                    <a:pt x="453" y="430"/>
                    <a:pt x="453" y="430"/>
                    <a:pt x="453" y="430"/>
                  </a:cubicBezTo>
                  <a:cubicBezTo>
                    <a:pt x="454" y="429"/>
                    <a:pt x="454" y="429"/>
                    <a:pt x="454" y="429"/>
                  </a:cubicBezTo>
                  <a:cubicBezTo>
                    <a:pt x="456" y="403"/>
                    <a:pt x="456" y="403"/>
                    <a:pt x="456" y="403"/>
                  </a:cubicBezTo>
                  <a:cubicBezTo>
                    <a:pt x="447" y="390"/>
                    <a:pt x="437" y="386"/>
                    <a:pt x="425" y="388"/>
                  </a:cubicBezTo>
                  <a:cubicBezTo>
                    <a:pt x="413" y="391"/>
                    <a:pt x="405" y="391"/>
                    <a:pt x="402" y="387"/>
                  </a:cubicBezTo>
                  <a:cubicBezTo>
                    <a:pt x="400" y="384"/>
                    <a:pt x="400" y="382"/>
                    <a:pt x="400" y="378"/>
                  </a:cubicBezTo>
                  <a:cubicBezTo>
                    <a:pt x="392" y="365"/>
                    <a:pt x="385" y="354"/>
                    <a:pt x="375" y="345"/>
                  </a:cubicBezTo>
                  <a:cubicBezTo>
                    <a:pt x="363" y="334"/>
                    <a:pt x="359" y="325"/>
                    <a:pt x="363" y="315"/>
                  </a:cubicBezTo>
                  <a:cubicBezTo>
                    <a:pt x="365" y="312"/>
                    <a:pt x="365" y="312"/>
                    <a:pt x="365" y="312"/>
                  </a:cubicBezTo>
                  <a:cubicBezTo>
                    <a:pt x="394" y="317"/>
                    <a:pt x="394" y="317"/>
                    <a:pt x="394" y="317"/>
                  </a:cubicBezTo>
                  <a:cubicBezTo>
                    <a:pt x="392" y="299"/>
                    <a:pt x="392" y="299"/>
                    <a:pt x="392" y="299"/>
                  </a:cubicBezTo>
                  <a:cubicBezTo>
                    <a:pt x="391" y="289"/>
                    <a:pt x="392" y="282"/>
                    <a:pt x="397" y="276"/>
                  </a:cubicBezTo>
                  <a:cubicBezTo>
                    <a:pt x="400" y="272"/>
                    <a:pt x="405" y="270"/>
                    <a:pt x="410" y="269"/>
                  </a:cubicBezTo>
                  <a:cubicBezTo>
                    <a:pt x="423" y="265"/>
                    <a:pt x="423" y="265"/>
                    <a:pt x="423" y="265"/>
                  </a:cubicBezTo>
                  <a:cubicBezTo>
                    <a:pt x="423" y="259"/>
                    <a:pt x="423" y="259"/>
                    <a:pt x="423" y="259"/>
                  </a:cubicBezTo>
                  <a:cubicBezTo>
                    <a:pt x="413" y="239"/>
                    <a:pt x="410" y="225"/>
                    <a:pt x="414" y="218"/>
                  </a:cubicBezTo>
                  <a:cubicBezTo>
                    <a:pt x="421" y="213"/>
                    <a:pt x="421" y="213"/>
                    <a:pt x="421" y="213"/>
                  </a:cubicBezTo>
                  <a:cubicBezTo>
                    <a:pt x="424" y="212"/>
                    <a:pt x="434" y="214"/>
                    <a:pt x="449" y="219"/>
                  </a:cubicBezTo>
                  <a:cubicBezTo>
                    <a:pt x="449" y="219"/>
                    <a:pt x="449" y="219"/>
                    <a:pt x="449" y="219"/>
                  </a:cubicBezTo>
                  <a:cubicBezTo>
                    <a:pt x="450" y="220"/>
                    <a:pt x="450" y="220"/>
                    <a:pt x="450" y="220"/>
                  </a:cubicBezTo>
                  <a:cubicBezTo>
                    <a:pt x="450" y="222"/>
                    <a:pt x="450" y="222"/>
                    <a:pt x="450" y="222"/>
                  </a:cubicBezTo>
                  <a:cubicBezTo>
                    <a:pt x="462" y="236"/>
                    <a:pt x="468" y="245"/>
                    <a:pt x="471" y="247"/>
                  </a:cubicBezTo>
                  <a:cubicBezTo>
                    <a:pt x="491" y="214"/>
                    <a:pt x="491" y="214"/>
                    <a:pt x="491" y="214"/>
                  </a:cubicBezTo>
                  <a:cubicBezTo>
                    <a:pt x="473" y="192"/>
                    <a:pt x="464" y="176"/>
                    <a:pt x="461" y="170"/>
                  </a:cubicBezTo>
                  <a:cubicBezTo>
                    <a:pt x="445" y="180"/>
                    <a:pt x="445" y="180"/>
                    <a:pt x="445" y="180"/>
                  </a:cubicBezTo>
                  <a:cubicBezTo>
                    <a:pt x="443" y="178"/>
                    <a:pt x="443" y="178"/>
                    <a:pt x="443" y="178"/>
                  </a:cubicBezTo>
                  <a:cubicBezTo>
                    <a:pt x="401" y="168"/>
                    <a:pt x="401" y="168"/>
                    <a:pt x="401" y="168"/>
                  </a:cubicBezTo>
                  <a:cubicBezTo>
                    <a:pt x="400" y="168"/>
                    <a:pt x="400" y="168"/>
                    <a:pt x="400" y="168"/>
                  </a:cubicBezTo>
                  <a:cubicBezTo>
                    <a:pt x="400" y="167"/>
                    <a:pt x="400" y="167"/>
                    <a:pt x="400" y="167"/>
                  </a:cubicBezTo>
                  <a:cubicBezTo>
                    <a:pt x="382" y="158"/>
                    <a:pt x="371" y="149"/>
                    <a:pt x="370" y="139"/>
                  </a:cubicBezTo>
                  <a:cubicBezTo>
                    <a:pt x="345" y="127"/>
                    <a:pt x="345" y="127"/>
                    <a:pt x="345" y="127"/>
                  </a:cubicBezTo>
                  <a:cubicBezTo>
                    <a:pt x="345" y="103"/>
                    <a:pt x="345" y="103"/>
                    <a:pt x="345" y="103"/>
                  </a:cubicBezTo>
                  <a:cubicBezTo>
                    <a:pt x="391" y="76"/>
                    <a:pt x="391" y="76"/>
                    <a:pt x="391" y="76"/>
                  </a:cubicBezTo>
                  <a:cubicBezTo>
                    <a:pt x="389" y="63"/>
                    <a:pt x="386" y="50"/>
                    <a:pt x="381" y="40"/>
                  </a:cubicBezTo>
                  <a:cubicBezTo>
                    <a:pt x="373" y="25"/>
                    <a:pt x="373" y="25"/>
                    <a:pt x="373" y="25"/>
                  </a:cubicBezTo>
                  <a:cubicBezTo>
                    <a:pt x="342" y="28"/>
                    <a:pt x="342" y="28"/>
                    <a:pt x="342" y="28"/>
                  </a:cubicBezTo>
                  <a:cubicBezTo>
                    <a:pt x="327" y="35"/>
                    <a:pt x="313" y="38"/>
                    <a:pt x="299" y="38"/>
                  </a:cubicBezTo>
                  <a:cubicBezTo>
                    <a:pt x="267" y="30"/>
                    <a:pt x="267" y="30"/>
                    <a:pt x="267" y="30"/>
                  </a:cubicBezTo>
                  <a:cubicBezTo>
                    <a:pt x="267" y="19"/>
                    <a:pt x="267" y="19"/>
                    <a:pt x="267" y="19"/>
                  </a:cubicBezTo>
                  <a:cubicBezTo>
                    <a:pt x="261" y="18"/>
                    <a:pt x="261" y="18"/>
                    <a:pt x="261" y="18"/>
                  </a:cubicBezTo>
                  <a:cubicBezTo>
                    <a:pt x="252" y="15"/>
                    <a:pt x="252" y="15"/>
                    <a:pt x="252" y="15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50" y="7"/>
                    <a:pt x="250" y="7"/>
                    <a:pt x="250" y="7"/>
                  </a:cubicBezTo>
                  <a:cubicBezTo>
                    <a:pt x="250" y="7"/>
                    <a:pt x="250" y="7"/>
                    <a:pt x="250" y="7"/>
                  </a:cubicBezTo>
                  <a:cubicBezTo>
                    <a:pt x="250" y="7"/>
                    <a:pt x="250" y="7"/>
                    <a:pt x="250" y="7"/>
                  </a:cubicBezTo>
                  <a:cubicBezTo>
                    <a:pt x="249" y="4"/>
                    <a:pt x="249" y="4"/>
                    <a:pt x="249" y="4"/>
                  </a:cubicBezTo>
                  <a:cubicBezTo>
                    <a:pt x="249" y="3"/>
                    <a:pt x="249" y="3"/>
                    <a:pt x="249" y="3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47" y="1"/>
                    <a:pt x="247" y="1"/>
                    <a:pt x="247" y="1"/>
                  </a:cubicBezTo>
                  <a:cubicBezTo>
                    <a:pt x="244" y="28"/>
                    <a:pt x="244" y="28"/>
                    <a:pt x="244" y="28"/>
                  </a:cubicBezTo>
                  <a:cubicBezTo>
                    <a:pt x="243" y="38"/>
                    <a:pt x="243" y="38"/>
                    <a:pt x="243" y="38"/>
                  </a:cubicBezTo>
                  <a:cubicBezTo>
                    <a:pt x="241" y="43"/>
                    <a:pt x="239" y="46"/>
                    <a:pt x="241" y="48"/>
                  </a:cubicBezTo>
                  <a:cubicBezTo>
                    <a:pt x="247" y="56"/>
                    <a:pt x="245" y="64"/>
                    <a:pt x="240" y="72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3" y="91"/>
                    <a:pt x="243" y="91"/>
                    <a:pt x="243" y="91"/>
                  </a:cubicBezTo>
                  <a:cubicBezTo>
                    <a:pt x="241" y="92"/>
                    <a:pt x="241" y="92"/>
                    <a:pt x="241" y="92"/>
                  </a:cubicBezTo>
                  <a:cubicBezTo>
                    <a:pt x="229" y="103"/>
                    <a:pt x="229" y="103"/>
                    <a:pt x="229" y="103"/>
                  </a:cubicBezTo>
                  <a:cubicBezTo>
                    <a:pt x="229" y="127"/>
                    <a:pt x="229" y="127"/>
                    <a:pt x="229" y="127"/>
                  </a:cubicBezTo>
                  <a:cubicBezTo>
                    <a:pt x="225" y="129"/>
                    <a:pt x="225" y="129"/>
                    <a:pt x="225" y="129"/>
                  </a:cubicBezTo>
                  <a:cubicBezTo>
                    <a:pt x="202" y="139"/>
                    <a:pt x="186" y="144"/>
                    <a:pt x="177" y="144"/>
                  </a:cubicBezTo>
                  <a:cubicBezTo>
                    <a:pt x="130" y="141"/>
                    <a:pt x="130" y="141"/>
                    <a:pt x="130" y="141"/>
                  </a:cubicBezTo>
                  <a:cubicBezTo>
                    <a:pt x="110" y="159"/>
                    <a:pt x="110" y="159"/>
                    <a:pt x="110" y="159"/>
                  </a:cubicBezTo>
                  <a:lnTo>
                    <a:pt x="109" y="159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41" name="Freeform 35"/>
            <p:cNvSpPr/>
            <p:nvPr/>
          </p:nvSpPr>
          <p:spPr bwMode="auto">
            <a:xfrm>
              <a:off x="5341701" y="4933935"/>
              <a:ext cx="163054" cy="388184"/>
            </a:xfrm>
            <a:custGeom>
              <a:avLst/>
              <a:gdLst>
                <a:gd name="T0" fmla="*/ 2147483646 w 139"/>
                <a:gd name="T1" fmla="*/ 0 h 338"/>
                <a:gd name="T2" fmla="*/ 2147483646 w 139"/>
                <a:gd name="T3" fmla="*/ 2147483646 h 338"/>
                <a:gd name="T4" fmla="*/ 0 w 139"/>
                <a:gd name="T5" fmla="*/ 2147483646 h 338"/>
                <a:gd name="T6" fmla="*/ 2147483646 w 139"/>
                <a:gd name="T7" fmla="*/ 2147483646 h 338"/>
                <a:gd name="T8" fmla="*/ 2147483646 w 139"/>
                <a:gd name="T9" fmla="*/ 2147483646 h 338"/>
                <a:gd name="T10" fmla="*/ 2147483646 w 139"/>
                <a:gd name="T11" fmla="*/ 2147483646 h 338"/>
                <a:gd name="T12" fmla="*/ 1881324819 w 139"/>
                <a:gd name="T13" fmla="*/ 2147483646 h 338"/>
                <a:gd name="T14" fmla="*/ 2147483646 w 139"/>
                <a:gd name="T15" fmla="*/ 2147483646 h 338"/>
                <a:gd name="T16" fmla="*/ 2147483646 w 139"/>
                <a:gd name="T17" fmla="*/ 2147483646 h 338"/>
                <a:gd name="T18" fmla="*/ 2147483646 w 139"/>
                <a:gd name="T19" fmla="*/ 2147483646 h 338"/>
                <a:gd name="T20" fmla="*/ 2147483646 w 139"/>
                <a:gd name="T21" fmla="*/ 2147483646 h 338"/>
                <a:gd name="T22" fmla="*/ 2147483646 w 139"/>
                <a:gd name="T23" fmla="*/ 2147483646 h 338"/>
                <a:gd name="T24" fmla="*/ 2147483646 w 139"/>
                <a:gd name="T25" fmla="*/ 2147483646 h 338"/>
                <a:gd name="T26" fmla="*/ 2147483646 w 139"/>
                <a:gd name="T27" fmla="*/ 2147483646 h 338"/>
                <a:gd name="T28" fmla="*/ 2147483646 w 139"/>
                <a:gd name="T29" fmla="*/ 2147483646 h 338"/>
                <a:gd name="T30" fmla="*/ 2147483646 w 139"/>
                <a:gd name="T31" fmla="*/ 2147483646 h 338"/>
                <a:gd name="T32" fmla="*/ 2147483646 w 139"/>
                <a:gd name="T33" fmla="*/ 2147483646 h 338"/>
                <a:gd name="T34" fmla="*/ 2147483646 w 139"/>
                <a:gd name="T35" fmla="*/ 2147483646 h 338"/>
                <a:gd name="T36" fmla="*/ 2147483646 w 139"/>
                <a:gd name="T37" fmla="*/ 2147483646 h 338"/>
                <a:gd name="T38" fmla="*/ 2147483646 w 139"/>
                <a:gd name="T39" fmla="*/ 2147483646 h 338"/>
                <a:gd name="T40" fmla="*/ 2147483646 w 139"/>
                <a:gd name="T41" fmla="*/ 2147483646 h 338"/>
                <a:gd name="T42" fmla="*/ 2147483646 w 139"/>
                <a:gd name="T43" fmla="*/ 2147483646 h 338"/>
                <a:gd name="T44" fmla="*/ 2147483646 w 139"/>
                <a:gd name="T45" fmla="*/ 2147483646 h 338"/>
                <a:gd name="T46" fmla="*/ 2147483646 w 139"/>
                <a:gd name="T47" fmla="*/ 2147483646 h 338"/>
                <a:gd name="T48" fmla="*/ 2147483646 w 139"/>
                <a:gd name="T49" fmla="*/ 2147483646 h 338"/>
                <a:gd name="T50" fmla="*/ 2147483646 w 139"/>
                <a:gd name="T51" fmla="*/ 2147483646 h 338"/>
                <a:gd name="T52" fmla="*/ 2147483646 w 139"/>
                <a:gd name="T53" fmla="*/ 2147483646 h 338"/>
                <a:gd name="T54" fmla="*/ 2147483646 w 139"/>
                <a:gd name="T55" fmla="*/ 2147483646 h 338"/>
                <a:gd name="T56" fmla="*/ 2147483646 w 139"/>
                <a:gd name="T57" fmla="*/ 2147483646 h 338"/>
                <a:gd name="T58" fmla="*/ 2147483646 w 139"/>
                <a:gd name="T59" fmla="*/ 2147483646 h 338"/>
                <a:gd name="T60" fmla="*/ 2147483646 w 139"/>
                <a:gd name="T61" fmla="*/ 0 h 33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9"/>
                <a:gd name="T94" fmla="*/ 0 h 338"/>
                <a:gd name="T95" fmla="*/ 139 w 139"/>
                <a:gd name="T96" fmla="*/ 338 h 33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9" h="338">
                  <a:moveTo>
                    <a:pt x="105" y="0"/>
                  </a:moveTo>
                  <a:cubicBezTo>
                    <a:pt x="72" y="24"/>
                    <a:pt x="47" y="55"/>
                    <a:pt x="32" y="92"/>
                  </a:cubicBezTo>
                  <a:cubicBezTo>
                    <a:pt x="18" y="123"/>
                    <a:pt x="7" y="139"/>
                    <a:pt x="0" y="143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7" y="203"/>
                    <a:pt x="7" y="203"/>
                    <a:pt x="7" y="203"/>
                  </a:cubicBezTo>
                  <a:cubicBezTo>
                    <a:pt x="7" y="203"/>
                    <a:pt x="7" y="203"/>
                    <a:pt x="7" y="203"/>
                  </a:cubicBezTo>
                  <a:cubicBezTo>
                    <a:pt x="2" y="243"/>
                    <a:pt x="2" y="243"/>
                    <a:pt x="2" y="243"/>
                  </a:cubicBezTo>
                  <a:cubicBezTo>
                    <a:pt x="0" y="255"/>
                    <a:pt x="2" y="264"/>
                    <a:pt x="5" y="266"/>
                  </a:cubicBezTo>
                  <a:cubicBezTo>
                    <a:pt x="48" y="294"/>
                    <a:pt x="48" y="294"/>
                    <a:pt x="48" y="294"/>
                  </a:cubicBezTo>
                  <a:cubicBezTo>
                    <a:pt x="48" y="294"/>
                    <a:pt x="48" y="294"/>
                    <a:pt x="48" y="294"/>
                  </a:cubicBezTo>
                  <a:cubicBezTo>
                    <a:pt x="49" y="294"/>
                    <a:pt x="49" y="294"/>
                    <a:pt x="49" y="294"/>
                  </a:cubicBezTo>
                  <a:cubicBezTo>
                    <a:pt x="51" y="298"/>
                    <a:pt x="51" y="298"/>
                    <a:pt x="51" y="298"/>
                  </a:cubicBezTo>
                  <a:cubicBezTo>
                    <a:pt x="51" y="298"/>
                    <a:pt x="51" y="298"/>
                    <a:pt x="51" y="298"/>
                  </a:cubicBezTo>
                  <a:cubicBezTo>
                    <a:pt x="53" y="307"/>
                    <a:pt x="59" y="316"/>
                    <a:pt x="67" y="326"/>
                  </a:cubicBezTo>
                  <a:cubicBezTo>
                    <a:pt x="72" y="332"/>
                    <a:pt x="77" y="336"/>
                    <a:pt x="81" y="338"/>
                  </a:cubicBezTo>
                  <a:cubicBezTo>
                    <a:pt x="87" y="268"/>
                    <a:pt x="87" y="268"/>
                    <a:pt x="87" y="268"/>
                  </a:cubicBezTo>
                  <a:cubicBezTo>
                    <a:pt x="87" y="266"/>
                    <a:pt x="87" y="266"/>
                    <a:pt x="87" y="266"/>
                  </a:cubicBezTo>
                  <a:cubicBezTo>
                    <a:pt x="118" y="192"/>
                    <a:pt x="118" y="192"/>
                    <a:pt x="118" y="192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29" y="103"/>
                    <a:pt x="129" y="103"/>
                    <a:pt x="129" y="103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39" y="79"/>
                    <a:pt x="139" y="79"/>
                    <a:pt x="139" y="79"/>
                  </a:cubicBezTo>
                  <a:cubicBezTo>
                    <a:pt x="132" y="59"/>
                    <a:pt x="132" y="59"/>
                    <a:pt x="132" y="59"/>
                  </a:cubicBezTo>
                  <a:cubicBezTo>
                    <a:pt x="132" y="58"/>
                    <a:pt x="132" y="58"/>
                    <a:pt x="132" y="58"/>
                  </a:cubicBezTo>
                  <a:cubicBezTo>
                    <a:pt x="131" y="58"/>
                    <a:pt x="131" y="58"/>
                    <a:pt x="131" y="58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39" y="15"/>
                    <a:pt x="139" y="15"/>
                    <a:pt x="139" y="15"/>
                  </a:cubicBezTo>
                  <a:lnTo>
                    <a:pt x="105" y="0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42" name="Freeform 36"/>
            <p:cNvSpPr/>
            <p:nvPr/>
          </p:nvSpPr>
          <p:spPr bwMode="auto">
            <a:xfrm>
              <a:off x="4149714" y="5623007"/>
              <a:ext cx="249267" cy="211736"/>
            </a:xfrm>
            <a:custGeom>
              <a:avLst/>
              <a:gdLst>
                <a:gd name="T0" fmla="*/ 2147483646 w 216"/>
                <a:gd name="T1" fmla="*/ 2147483646 h 184"/>
                <a:gd name="T2" fmla="*/ 2147483646 w 216"/>
                <a:gd name="T3" fmla="*/ 2147483646 h 184"/>
                <a:gd name="T4" fmla="*/ 2147483646 w 216"/>
                <a:gd name="T5" fmla="*/ 2147483646 h 184"/>
                <a:gd name="T6" fmla="*/ 2147483646 w 216"/>
                <a:gd name="T7" fmla="*/ 2147483646 h 184"/>
                <a:gd name="T8" fmla="*/ 2147483646 w 216"/>
                <a:gd name="T9" fmla="*/ 2147483646 h 184"/>
                <a:gd name="T10" fmla="*/ 2147483646 w 216"/>
                <a:gd name="T11" fmla="*/ 2147483646 h 184"/>
                <a:gd name="T12" fmla="*/ 2147483646 w 216"/>
                <a:gd name="T13" fmla="*/ 2147483646 h 184"/>
                <a:gd name="T14" fmla="*/ 2147483646 w 216"/>
                <a:gd name="T15" fmla="*/ 2147483646 h 184"/>
                <a:gd name="T16" fmla="*/ 2147483646 w 216"/>
                <a:gd name="T17" fmla="*/ 2147483646 h 184"/>
                <a:gd name="T18" fmla="*/ 2147483646 w 216"/>
                <a:gd name="T19" fmla="*/ 2147483646 h 184"/>
                <a:gd name="T20" fmla="*/ 2147483646 w 216"/>
                <a:gd name="T21" fmla="*/ 2147483646 h 184"/>
                <a:gd name="T22" fmla="*/ 2147483646 w 216"/>
                <a:gd name="T23" fmla="*/ 2147483646 h 184"/>
                <a:gd name="T24" fmla="*/ 2147483646 w 216"/>
                <a:gd name="T25" fmla="*/ 2147483646 h 184"/>
                <a:gd name="T26" fmla="*/ 2147483646 w 216"/>
                <a:gd name="T27" fmla="*/ 2147483646 h 184"/>
                <a:gd name="T28" fmla="*/ 2147483646 w 216"/>
                <a:gd name="T29" fmla="*/ 2147483646 h 184"/>
                <a:gd name="T30" fmla="*/ 2147483646 w 216"/>
                <a:gd name="T31" fmla="*/ 2147483646 h 184"/>
                <a:gd name="T32" fmla="*/ 2147483646 w 216"/>
                <a:gd name="T33" fmla="*/ 2147483646 h 184"/>
                <a:gd name="T34" fmla="*/ 2147483646 w 216"/>
                <a:gd name="T35" fmla="*/ 2147483646 h 184"/>
                <a:gd name="T36" fmla="*/ 2147483646 w 216"/>
                <a:gd name="T37" fmla="*/ 2147483646 h 184"/>
                <a:gd name="T38" fmla="*/ 2147483646 w 216"/>
                <a:gd name="T39" fmla="*/ 2147483646 h 184"/>
                <a:gd name="T40" fmla="*/ 2147483646 w 216"/>
                <a:gd name="T41" fmla="*/ 2147483646 h 184"/>
                <a:gd name="T42" fmla="*/ 2147483646 w 216"/>
                <a:gd name="T43" fmla="*/ 2147483646 h 184"/>
                <a:gd name="T44" fmla="*/ 2147483646 w 216"/>
                <a:gd name="T45" fmla="*/ 2147483646 h 184"/>
                <a:gd name="T46" fmla="*/ 2147483646 w 216"/>
                <a:gd name="T47" fmla="*/ 2147483646 h 184"/>
                <a:gd name="T48" fmla="*/ 2147483646 w 216"/>
                <a:gd name="T49" fmla="*/ 2147483646 h 184"/>
                <a:gd name="T50" fmla="*/ 2147483646 w 216"/>
                <a:gd name="T51" fmla="*/ 2147483646 h 184"/>
                <a:gd name="T52" fmla="*/ 2147483646 w 216"/>
                <a:gd name="T53" fmla="*/ 2147483646 h 184"/>
                <a:gd name="T54" fmla="*/ 2147483646 w 216"/>
                <a:gd name="T55" fmla="*/ 0 h 184"/>
                <a:gd name="T56" fmla="*/ 2147483646 w 216"/>
                <a:gd name="T57" fmla="*/ 2147483646 h 184"/>
                <a:gd name="T58" fmla="*/ 2147483646 w 216"/>
                <a:gd name="T59" fmla="*/ 2147483646 h 184"/>
                <a:gd name="T60" fmla="*/ 2147483646 w 216"/>
                <a:gd name="T61" fmla="*/ 2147483646 h 184"/>
                <a:gd name="T62" fmla="*/ 2147483646 w 216"/>
                <a:gd name="T63" fmla="*/ 2147483646 h 184"/>
                <a:gd name="T64" fmla="*/ 2147483646 w 216"/>
                <a:gd name="T65" fmla="*/ 2147483646 h 184"/>
                <a:gd name="T66" fmla="*/ 2147483646 w 216"/>
                <a:gd name="T67" fmla="*/ 2147483646 h 1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184"/>
                <a:gd name="T104" fmla="*/ 216 w 216"/>
                <a:gd name="T105" fmla="*/ 184 h 1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184">
                  <a:moveTo>
                    <a:pt x="98" y="18"/>
                  </a:moveTo>
                  <a:cubicBezTo>
                    <a:pt x="95" y="24"/>
                    <a:pt x="95" y="24"/>
                    <a:pt x="95" y="24"/>
                  </a:cubicBezTo>
                  <a:cubicBezTo>
                    <a:pt x="95" y="25"/>
                    <a:pt x="95" y="25"/>
                    <a:pt x="95" y="25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5" y="58"/>
                    <a:pt x="63" y="60"/>
                    <a:pt x="62" y="60"/>
                  </a:cubicBezTo>
                  <a:cubicBezTo>
                    <a:pt x="42" y="70"/>
                    <a:pt x="42" y="70"/>
                    <a:pt x="42" y="70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0" y="107"/>
                    <a:pt x="2" y="130"/>
                    <a:pt x="18" y="165"/>
                  </a:cubicBezTo>
                  <a:cubicBezTo>
                    <a:pt x="49" y="168"/>
                    <a:pt x="49" y="168"/>
                    <a:pt x="49" y="168"/>
                  </a:cubicBezTo>
                  <a:cubicBezTo>
                    <a:pt x="50" y="168"/>
                    <a:pt x="50" y="168"/>
                    <a:pt x="50" y="168"/>
                  </a:cubicBezTo>
                  <a:cubicBezTo>
                    <a:pt x="50" y="169"/>
                    <a:pt x="50" y="169"/>
                    <a:pt x="50" y="169"/>
                  </a:cubicBezTo>
                  <a:cubicBezTo>
                    <a:pt x="82" y="184"/>
                    <a:pt x="82" y="184"/>
                    <a:pt x="82" y="184"/>
                  </a:cubicBezTo>
                  <a:cubicBezTo>
                    <a:pt x="116" y="179"/>
                    <a:pt x="116" y="179"/>
                    <a:pt x="116" y="179"/>
                  </a:cubicBezTo>
                  <a:cubicBezTo>
                    <a:pt x="130" y="176"/>
                    <a:pt x="145" y="163"/>
                    <a:pt x="165" y="139"/>
                  </a:cubicBezTo>
                  <a:cubicBezTo>
                    <a:pt x="166" y="139"/>
                    <a:pt x="166" y="139"/>
                    <a:pt x="166" y="139"/>
                  </a:cubicBezTo>
                  <a:cubicBezTo>
                    <a:pt x="169" y="137"/>
                    <a:pt x="169" y="137"/>
                    <a:pt x="169" y="137"/>
                  </a:cubicBezTo>
                  <a:cubicBezTo>
                    <a:pt x="183" y="132"/>
                    <a:pt x="183" y="132"/>
                    <a:pt x="183" y="132"/>
                  </a:cubicBezTo>
                  <a:cubicBezTo>
                    <a:pt x="179" y="88"/>
                    <a:pt x="179" y="88"/>
                    <a:pt x="179" y="88"/>
                  </a:cubicBezTo>
                  <a:cubicBezTo>
                    <a:pt x="179" y="86"/>
                    <a:pt x="179" y="86"/>
                    <a:pt x="179" y="86"/>
                  </a:cubicBezTo>
                  <a:cubicBezTo>
                    <a:pt x="198" y="58"/>
                    <a:pt x="198" y="58"/>
                    <a:pt x="198" y="58"/>
                  </a:cubicBezTo>
                  <a:cubicBezTo>
                    <a:pt x="198" y="57"/>
                    <a:pt x="198" y="57"/>
                    <a:pt x="198" y="57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216" y="33"/>
                    <a:pt x="215" y="22"/>
                    <a:pt x="210" y="12"/>
                  </a:cubicBezTo>
                  <a:cubicBezTo>
                    <a:pt x="205" y="4"/>
                    <a:pt x="200" y="0"/>
                    <a:pt x="195" y="0"/>
                  </a:cubicBezTo>
                  <a:cubicBezTo>
                    <a:pt x="197" y="16"/>
                    <a:pt x="197" y="16"/>
                    <a:pt x="197" y="16"/>
                  </a:cubicBezTo>
                  <a:cubicBezTo>
                    <a:pt x="169" y="11"/>
                    <a:pt x="169" y="11"/>
                    <a:pt x="169" y="11"/>
                  </a:cubicBezTo>
                  <a:cubicBezTo>
                    <a:pt x="156" y="18"/>
                    <a:pt x="156" y="18"/>
                    <a:pt x="156" y="18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5" y="18"/>
                    <a:pt x="155" y="18"/>
                    <a:pt x="155" y="18"/>
                  </a:cubicBezTo>
                  <a:lnTo>
                    <a:pt x="98" y="18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43" name="Freeform 29"/>
            <p:cNvSpPr/>
            <p:nvPr/>
          </p:nvSpPr>
          <p:spPr bwMode="auto">
            <a:xfrm>
              <a:off x="4908762" y="1739318"/>
              <a:ext cx="1100153" cy="997391"/>
            </a:xfrm>
            <a:custGeom>
              <a:avLst/>
              <a:gdLst>
                <a:gd name="T0" fmla="*/ 882527 w 950"/>
                <a:gd name="T1" fmla="*/ 372426 h 866"/>
                <a:gd name="T2" fmla="*/ 865483 w 950"/>
                <a:gd name="T3" fmla="*/ 291103 h 866"/>
                <a:gd name="T4" fmla="*/ 784995 w 950"/>
                <a:gd name="T5" fmla="*/ 372426 h 866"/>
                <a:gd name="T6" fmla="*/ 771738 w 950"/>
                <a:gd name="T7" fmla="*/ 395530 h 866"/>
                <a:gd name="T8" fmla="*/ 669471 w 950"/>
                <a:gd name="T9" fmla="*/ 413088 h 866"/>
                <a:gd name="T10" fmla="*/ 646745 w 950"/>
                <a:gd name="T11" fmla="*/ 372426 h 866"/>
                <a:gd name="T12" fmla="*/ 620231 w 950"/>
                <a:gd name="T13" fmla="*/ 346551 h 866"/>
                <a:gd name="T14" fmla="*/ 588983 w 950"/>
                <a:gd name="T15" fmla="*/ 320675 h 866"/>
                <a:gd name="T16" fmla="*/ 419485 w 950"/>
                <a:gd name="T17" fmla="*/ 289254 h 866"/>
                <a:gd name="T18" fmla="*/ 321952 w 950"/>
                <a:gd name="T19" fmla="*/ 138620 h 866"/>
                <a:gd name="T20" fmla="*/ 135409 w 950"/>
                <a:gd name="T21" fmla="*/ 19407 h 866"/>
                <a:gd name="T22" fmla="*/ 10416 w 950"/>
                <a:gd name="T23" fmla="*/ 34193 h 866"/>
                <a:gd name="T24" fmla="*/ 11363 w 950"/>
                <a:gd name="T25" fmla="*/ 49903 h 866"/>
                <a:gd name="T26" fmla="*/ 1894 w 950"/>
                <a:gd name="T27" fmla="*/ 68386 h 866"/>
                <a:gd name="T28" fmla="*/ 12310 w 950"/>
                <a:gd name="T29" fmla="*/ 110896 h 866"/>
                <a:gd name="T30" fmla="*/ 52080 w 950"/>
                <a:gd name="T31" fmla="*/ 91489 h 866"/>
                <a:gd name="T32" fmla="*/ 93745 w 950"/>
                <a:gd name="T33" fmla="*/ 120138 h 866"/>
                <a:gd name="T34" fmla="*/ 150560 w 950"/>
                <a:gd name="T35" fmla="*/ 187599 h 866"/>
                <a:gd name="T36" fmla="*/ 184649 w 950"/>
                <a:gd name="T37" fmla="*/ 159875 h 866"/>
                <a:gd name="T38" fmla="*/ 244305 w 950"/>
                <a:gd name="T39" fmla="*/ 126607 h 866"/>
                <a:gd name="T40" fmla="*/ 286916 w 950"/>
                <a:gd name="T41" fmla="*/ 172813 h 866"/>
                <a:gd name="T42" fmla="*/ 299226 w 950"/>
                <a:gd name="T43" fmla="*/ 243972 h 866"/>
                <a:gd name="T44" fmla="*/ 302067 w 950"/>
                <a:gd name="T45" fmla="*/ 320675 h 866"/>
                <a:gd name="T46" fmla="*/ 289757 w 950"/>
                <a:gd name="T47" fmla="*/ 351171 h 866"/>
                <a:gd name="T48" fmla="*/ 280288 w 950"/>
                <a:gd name="T49" fmla="*/ 364109 h 866"/>
                <a:gd name="T50" fmla="*/ 285969 w 950"/>
                <a:gd name="T51" fmla="*/ 409392 h 866"/>
                <a:gd name="T52" fmla="*/ 273659 w 950"/>
                <a:gd name="T53" fmla="*/ 449130 h 866"/>
                <a:gd name="T54" fmla="*/ 237676 w 950"/>
                <a:gd name="T55" fmla="*/ 442661 h 866"/>
                <a:gd name="T56" fmla="*/ 210216 w 950"/>
                <a:gd name="T57" fmla="*/ 498109 h 866"/>
                <a:gd name="T58" fmla="*/ 170445 w 950"/>
                <a:gd name="T59" fmla="*/ 533226 h 866"/>
                <a:gd name="T60" fmla="*/ 199800 w 950"/>
                <a:gd name="T61" fmla="*/ 574812 h 866"/>
                <a:gd name="T62" fmla="*/ 226313 w 950"/>
                <a:gd name="T63" fmla="*/ 606233 h 866"/>
                <a:gd name="T64" fmla="*/ 273659 w 950"/>
                <a:gd name="T65" fmla="*/ 617322 h 866"/>
                <a:gd name="T66" fmla="*/ 295438 w 950"/>
                <a:gd name="T67" fmla="*/ 662605 h 866"/>
                <a:gd name="T68" fmla="*/ 334262 w 950"/>
                <a:gd name="T69" fmla="*/ 692177 h 866"/>
                <a:gd name="T70" fmla="*/ 385396 w 950"/>
                <a:gd name="T71" fmla="*/ 677391 h 866"/>
                <a:gd name="T72" fmla="*/ 418538 w 950"/>
                <a:gd name="T73" fmla="*/ 669074 h 866"/>
                <a:gd name="T74" fmla="*/ 443158 w 950"/>
                <a:gd name="T75" fmla="*/ 705115 h 866"/>
                <a:gd name="T76" fmla="*/ 449786 w 950"/>
                <a:gd name="T77" fmla="*/ 705115 h 866"/>
                <a:gd name="T78" fmla="*/ 499973 w 950"/>
                <a:gd name="T79" fmla="*/ 689405 h 866"/>
                <a:gd name="T80" fmla="*/ 515123 w 950"/>
                <a:gd name="T81" fmla="*/ 711584 h 866"/>
                <a:gd name="T82" fmla="*/ 527433 w 950"/>
                <a:gd name="T83" fmla="*/ 725446 h 866"/>
                <a:gd name="T84" fmla="*/ 572885 w 950"/>
                <a:gd name="T85" fmla="*/ 751322 h 866"/>
                <a:gd name="T86" fmla="*/ 588036 w 950"/>
                <a:gd name="T87" fmla="*/ 739308 h 866"/>
                <a:gd name="T88" fmla="*/ 608868 w 950"/>
                <a:gd name="T89" fmla="*/ 725446 h 866"/>
                <a:gd name="T90" fmla="*/ 638223 w 950"/>
                <a:gd name="T91" fmla="*/ 767032 h 866"/>
                <a:gd name="T92" fmla="*/ 671365 w 950"/>
                <a:gd name="T93" fmla="*/ 800301 h 866"/>
                <a:gd name="T94" fmla="*/ 695038 w 950"/>
                <a:gd name="T95" fmla="*/ 756867 h 866"/>
                <a:gd name="T96" fmla="*/ 739543 w 950"/>
                <a:gd name="T97" fmla="*/ 734687 h 866"/>
                <a:gd name="T98" fmla="*/ 765110 w 950"/>
                <a:gd name="T99" fmla="*/ 743005 h 866"/>
                <a:gd name="T100" fmla="*/ 786889 w 950"/>
                <a:gd name="T101" fmla="*/ 767032 h 866"/>
                <a:gd name="T102" fmla="*/ 794464 w 950"/>
                <a:gd name="T103" fmla="*/ 701419 h 866"/>
                <a:gd name="T104" fmla="*/ 811509 w 950"/>
                <a:gd name="T105" fmla="*/ 593295 h 866"/>
                <a:gd name="T106" fmla="*/ 839916 w 950"/>
                <a:gd name="T107" fmla="*/ 597915 h 86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50" h="866">
                  <a:moveTo>
                    <a:pt x="946" y="508"/>
                  </a:moveTo>
                  <a:cubicBezTo>
                    <a:pt x="930" y="405"/>
                    <a:pt x="930" y="405"/>
                    <a:pt x="930" y="405"/>
                  </a:cubicBezTo>
                  <a:cubicBezTo>
                    <a:pt x="931" y="403"/>
                    <a:pt x="931" y="403"/>
                    <a:pt x="931" y="403"/>
                  </a:cubicBezTo>
                  <a:cubicBezTo>
                    <a:pt x="932" y="403"/>
                    <a:pt x="932" y="403"/>
                    <a:pt x="932" y="403"/>
                  </a:cubicBezTo>
                  <a:cubicBezTo>
                    <a:pt x="940" y="391"/>
                    <a:pt x="944" y="381"/>
                    <a:pt x="942" y="374"/>
                  </a:cubicBezTo>
                  <a:cubicBezTo>
                    <a:pt x="937" y="368"/>
                    <a:pt x="937" y="368"/>
                    <a:pt x="937" y="368"/>
                  </a:cubicBezTo>
                  <a:cubicBezTo>
                    <a:pt x="926" y="360"/>
                    <a:pt x="921" y="343"/>
                    <a:pt x="92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07" y="314"/>
                    <a:pt x="898" y="317"/>
                    <a:pt x="890" y="322"/>
                  </a:cubicBezTo>
                  <a:cubicBezTo>
                    <a:pt x="881" y="329"/>
                    <a:pt x="876" y="336"/>
                    <a:pt x="875" y="341"/>
                  </a:cubicBezTo>
                  <a:cubicBezTo>
                    <a:pt x="871" y="354"/>
                    <a:pt x="857" y="362"/>
                    <a:pt x="834" y="370"/>
                  </a:cubicBezTo>
                  <a:cubicBezTo>
                    <a:pt x="829" y="403"/>
                    <a:pt x="829" y="403"/>
                    <a:pt x="829" y="403"/>
                  </a:cubicBezTo>
                  <a:cubicBezTo>
                    <a:pt x="829" y="404"/>
                    <a:pt x="829" y="404"/>
                    <a:pt x="829" y="404"/>
                  </a:cubicBezTo>
                  <a:cubicBezTo>
                    <a:pt x="828" y="405"/>
                    <a:pt x="828" y="405"/>
                    <a:pt x="828" y="405"/>
                  </a:cubicBezTo>
                  <a:cubicBezTo>
                    <a:pt x="816" y="426"/>
                    <a:pt x="816" y="426"/>
                    <a:pt x="816" y="426"/>
                  </a:cubicBezTo>
                  <a:cubicBezTo>
                    <a:pt x="815" y="428"/>
                    <a:pt x="815" y="428"/>
                    <a:pt x="815" y="428"/>
                  </a:cubicBezTo>
                  <a:cubicBezTo>
                    <a:pt x="814" y="428"/>
                    <a:pt x="814" y="428"/>
                    <a:pt x="814" y="428"/>
                  </a:cubicBezTo>
                  <a:cubicBezTo>
                    <a:pt x="813" y="428"/>
                    <a:pt x="813" y="428"/>
                    <a:pt x="813" y="428"/>
                  </a:cubicBezTo>
                  <a:cubicBezTo>
                    <a:pt x="708" y="447"/>
                    <a:pt x="708" y="447"/>
                    <a:pt x="708" y="447"/>
                  </a:cubicBezTo>
                  <a:cubicBezTo>
                    <a:pt x="707" y="447"/>
                    <a:pt x="707" y="447"/>
                    <a:pt x="707" y="447"/>
                  </a:cubicBezTo>
                  <a:cubicBezTo>
                    <a:pt x="704" y="447"/>
                    <a:pt x="704" y="447"/>
                    <a:pt x="704" y="447"/>
                  </a:cubicBezTo>
                  <a:cubicBezTo>
                    <a:pt x="704" y="445"/>
                    <a:pt x="704" y="445"/>
                    <a:pt x="704" y="445"/>
                  </a:cubicBezTo>
                  <a:cubicBezTo>
                    <a:pt x="674" y="412"/>
                    <a:pt x="674" y="412"/>
                    <a:pt x="674" y="412"/>
                  </a:cubicBezTo>
                  <a:cubicBezTo>
                    <a:pt x="683" y="403"/>
                    <a:pt x="683" y="403"/>
                    <a:pt x="683" y="403"/>
                  </a:cubicBezTo>
                  <a:cubicBezTo>
                    <a:pt x="671" y="387"/>
                    <a:pt x="671" y="387"/>
                    <a:pt x="671" y="387"/>
                  </a:cubicBezTo>
                  <a:cubicBezTo>
                    <a:pt x="657" y="376"/>
                    <a:pt x="657" y="376"/>
                    <a:pt x="657" y="376"/>
                  </a:cubicBezTo>
                  <a:cubicBezTo>
                    <a:pt x="656" y="375"/>
                    <a:pt x="656" y="375"/>
                    <a:pt x="656" y="375"/>
                  </a:cubicBezTo>
                  <a:cubicBezTo>
                    <a:pt x="655" y="375"/>
                    <a:pt x="655" y="375"/>
                    <a:pt x="655" y="375"/>
                  </a:cubicBezTo>
                  <a:cubicBezTo>
                    <a:pt x="655" y="374"/>
                    <a:pt x="655" y="374"/>
                    <a:pt x="655" y="374"/>
                  </a:cubicBezTo>
                  <a:cubicBezTo>
                    <a:pt x="655" y="373"/>
                    <a:pt x="655" y="373"/>
                    <a:pt x="655" y="373"/>
                  </a:cubicBezTo>
                  <a:cubicBezTo>
                    <a:pt x="649" y="344"/>
                    <a:pt x="649" y="344"/>
                    <a:pt x="649" y="344"/>
                  </a:cubicBezTo>
                  <a:cubicBezTo>
                    <a:pt x="622" y="347"/>
                    <a:pt x="622" y="347"/>
                    <a:pt x="622" y="347"/>
                  </a:cubicBezTo>
                  <a:cubicBezTo>
                    <a:pt x="620" y="344"/>
                    <a:pt x="620" y="344"/>
                    <a:pt x="620" y="344"/>
                  </a:cubicBezTo>
                  <a:cubicBezTo>
                    <a:pt x="597" y="331"/>
                    <a:pt x="597" y="331"/>
                    <a:pt x="597" y="331"/>
                  </a:cubicBezTo>
                  <a:cubicBezTo>
                    <a:pt x="513" y="316"/>
                    <a:pt x="513" y="316"/>
                    <a:pt x="513" y="316"/>
                  </a:cubicBezTo>
                  <a:cubicBezTo>
                    <a:pt x="443" y="313"/>
                    <a:pt x="443" y="313"/>
                    <a:pt x="443" y="313"/>
                  </a:cubicBezTo>
                  <a:cubicBezTo>
                    <a:pt x="441" y="315"/>
                    <a:pt x="441" y="315"/>
                    <a:pt x="441" y="315"/>
                  </a:cubicBezTo>
                  <a:cubicBezTo>
                    <a:pt x="438" y="315"/>
                    <a:pt x="436" y="314"/>
                    <a:pt x="435" y="312"/>
                  </a:cubicBezTo>
                  <a:cubicBezTo>
                    <a:pt x="395" y="221"/>
                    <a:pt x="395" y="221"/>
                    <a:pt x="395" y="221"/>
                  </a:cubicBezTo>
                  <a:cubicBezTo>
                    <a:pt x="391" y="214"/>
                    <a:pt x="374" y="190"/>
                    <a:pt x="340" y="150"/>
                  </a:cubicBezTo>
                  <a:cubicBezTo>
                    <a:pt x="308" y="111"/>
                    <a:pt x="290" y="90"/>
                    <a:pt x="285" y="86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17" y="23"/>
                    <a:pt x="217" y="23"/>
                    <a:pt x="217" y="23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2" y="21"/>
                    <a:pt x="142" y="21"/>
                    <a:pt x="142" y="21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32" y="14"/>
                    <a:pt x="122" y="9"/>
                    <a:pt x="106" y="6"/>
                  </a:cubicBezTo>
                  <a:cubicBezTo>
                    <a:pt x="92" y="0"/>
                    <a:pt x="60" y="11"/>
                    <a:pt x="11" y="37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1" y="74"/>
                    <a:pt x="1" y="74"/>
                    <a:pt x="1" y="7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5"/>
                    <a:pt x="2" y="106"/>
                    <a:pt x="5" y="114"/>
                  </a:cubicBezTo>
                  <a:cubicBezTo>
                    <a:pt x="13" y="120"/>
                    <a:pt x="13" y="120"/>
                    <a:pt x="13" y="120"/>
                  </a:cubicBezTo>
                  <a:cubicBezTo>
                    <a:pt x="29" y="119"/>
                    <a:pt x="29" y="119"/>
                    <a:pt x="29" y="119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8" y="118"/>
                    <a:pt x="48" y="118"/>
                    <a:pt x="48" y="118"/>
                  </a:cubicBezTo>
                  <a:cubicBezTo>
                    <a:pt x="48" y="108"/>
                    <a:pt x="51" y="101"/>
                    <a:pt x="55" y="99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103" y="109"/>
                    <a:pt x="103" y="109"/>
                    <a:pt x="103" y="109"/>
                  </a:cubicBezTo>
                  <a:cubicBezTo>
                    <a:pt x="111" y="110"/>
                    <a:pt x="111" y="110"/>
                    <a:pt x="111" y="110"/>
                  </a:cubicBezTo>
                  <a:cubicBezTo>
                    <a:pt x="99" y="130"/>
                    <a:pt x="99" y="130"/>
                    <a:pt x="99" y="130"/>
                  </a:cubicBezTo>
                  <a:cubicBezTo>
                    <a:pt x="99" y="154"/>
                    <a:pt x="99" y="154"/>
                    <a:pt x="99" y="154"/>
                  </a:cubicBezTo>
                  <a:cubicBezTo>
                    <a:pt x="99" y="160"/>
                    <a:pt x="109" y="172"/>
                    <a:pt x="128" y="190"/>
                  </a:cubicBezTo>
                  <a:cubicBezTo>
                    <a:pt x="140" y="199"/>
                    <a:pt x="147" y="203"/>
                    <a:pt x="153" y="204"/>
                  </a:cubicBezTo>
                  <a:cubicBezTo>
                    <a:pt x="159" y="203"/>
                    <a:pt x="159" y="203"/>
                    <a:pt x="159" y="203"/>
                  </a:cubicBezTo>
                  <a:cubicBezTo>
                    <a:pt x="164" y="201"/>
                    <a:pt x="164" y="201"/>
                    <a:pt x="164" y="201"/>
                  </a:cubicBezTo>
                  <a:cubicBezTo>
                    <a:pt x="182" y="183"/>
                    <a:pt x="182" y="183"/>
                    <a:pt x="182" y="183"/>
                  </a:cubicBezTo>
                  <a:cubicBezTo>
                    <a:pt x="195" y="175"/>
                    <a:pt x="195" y="175"/>
                    <a:pt x="195" y="175"/>
                  </a:cubicBezTo>
                  <a:cubicBezTo>
                    <a:pt x="195" y="173"/>
                    <a:pt x="195" y="173"/>
                    <a:pt x="195" y="173"/>
                  </a:cubicBezTo>
                  <a:cubicBezTo>
                    <a:pt x="195" y="173"/>
                    <a:pt x="195" y="173"/>
                    <a:pt x="195" y="173"/>
                  </a:cubicBezTo>
                  <a:cubicBezTo>
                    <a:pt x="224" y="169"/>
                    <a:pt x="224" y="169"/>
                    <a:pt x="224" y="169"/>
                  </a:cubicBezTo>
                  <a:cubicBezTo>
                    <a:pt x="232" y="151"/>
                    <a:pt x="232" y="151"/>
                    <a:pt x="232" y="151"/>
                  </a:cubicBezTo>
                  <a:cubicBezTo>
                    <a:pt x="258" y="137"/>
                    <a:pt x="258" y="137"/>
                    <a:pt x="258" y="137"/>
                  </a:cubicBezTo>
                  <a:cubicBezTo>
                    <a:pt x="280" y="149"/>
                    <a:pt x="280" y="149"/>
                    <a:pt x="280" y="149"/>
                  </a:cubicBezTo>
                  <a:cubicBezTo>
                    <a:pt x="280" y="150"/>
                    <a:pt x="280" y="150"/>
                    <a:pt x="280" y="150"/>
                  </a:cubicBezTo>
                  <a:cubicBezTo>
                    <a:pt x="282" y="151"/>
                    <a:pt x="282" y="151"/>
                    <a:pt x="282" y="151"/>
                  </a:cubicBezTo>
                  <a:cubicBezTo>
                    <a:pt x="303" y="187"/>
                    <a:pt x="303" y="187"/>
                    <a:pt x="303" y="187"/>
                  </a:cubicBezTo>
                  <a:cubicBezTo>
                    <a:pt x="312" y="211"/>
                    <a:pt x="312" y="211"/>
                    <a:pt x="312" y="211"/>
                  </a:cubicBezTo>
                  <a:cubicBezTo>
                    <a:pt x="312" y="215"/>
                    <a:pt x="312" y="215"/>
                    <a:pt x="312" y="215"/>
                  </a:cubicBezTo>
                  <a:cubicBezTo>
                    <a:pt x="307" y="244"/>
                    <a:pt x="307" y="244"/>
                    <a:pt x="307" y="244"/>
                  </a:cubicBezTo>
                  <a:cubicBezTo>
                    <a:pt x="316" y="264"/>
                    <a:pt x="316" y="264"/>
                    <a:pt x="316" y="264"/>
                  </a:cubicBezTo>
                  <a:cubicBezTo>
                    <a:pt x="316" y="267"/>
                    <a:pt x="316" y="267"/>
                    <a:pt x="316" y="267"/>
                  </a:cubicBezTo>
                  <a:cubicBezTo>
                    <a:pt x="309" y="291"/>
                    <a:pt x="309" y="291"/>
                    <a:pt x="309" y="291"/>
                  </a:cubicBezTo>
                  <a:cubicBezTo>
                    <a:pt x="309" y="312"/>
                    <a:pt x="309" y="312"/>
                    <a:pt x="309" y="312"/>
                  </a:cubicBezTo>
                  <a:cubicBezTo>
                    <a:pt x="316" y="331"/>
                    <a:pt x="319" y="343"/>
                    <a:pt x="319" y="347"/>
                  </a:cubicBezTo>
                  <a:cubicBezTo>
                    <a:pt x="317" y="365"/>
                    <a:pt x="317" y="365"/>
                    <a:pt x="317" y="365"/>
                  </a:cubicBezTo>
                  <a:cubicBezTo>
                    <a:pt x="317" y="365"/>
                    <a:pt x="317" y="365"/>
                    <a:pt x="317" y="365"/>
                  </a:cubicBezTo>
                  <a:cubicBezTo>
                    <a:pt x="317" y="366"/>
                    <a:pt x="317" y="366"/>
                    <a:pt x="317" y="366"/>
                  </a:cubicBezTo>
                  <a:cubicBezTo>
                    <a:pt x="306" y="380"/>
                    <a:pt x="306" y="380"/>
                    <a:pt x="306" y="380"/>
                  </a:cubicBezTo>
                  <a:cubicBezTo>
                    <a:pt x="306" y="381"/>
                    <a:pt x="306" y="381"/>
                    <a:pt x="306" y="381"/>
                  </a:cubicBezTo>
                  <a:cubicBezTo>
                    <a:pt x="306" y="381"/>
                    <a:pt x="306" y="381"/>
                    <a:pt x="306" y="381"/>
                  </a:cubicBezTo>
                  <a:cubicBezTo>
                    <a:pt x="306" y="381"/>
                    <a:pt x="306" y="381"/>
                    <a:pt x="306" y="381"/>
                  </a:cubicBezTo>
                  <a:cubicBezTo>
                    <a:pt x="296" y="394"/>
                    <a:pt x="296" y="394"/>
                    <a:pt x="296" y="394"/>
                  </a:cubicBezTo>
                  <a:cubicBezTo>
                    <a:pt x="295" y="417"/>
                    <a:pt x="295" y="417"/>
                    <a:pt x="295" y="417"/>
                  </a:cubicBezTo>
                  <a:cubicBezTo>
                    <a:pt x="301" y="442"/>
                    <a:pt x="301" y="442"/>
                    <a:pt x="301" y="442"/>
                  </a:cubicBezTo>
                  <a:cubicBezTo>
                    <a:pt x="301" y="442"/>
                    <a:pt x="301" y="442"/>
                    <a:pt x="301" y="442"/>
                  </a:cubicBezTo>
                  <a:cubicBezTo>
                    <a:pt x="302" y="443"/>
                    <a:pt x="302" y="443"/>
                    <a:pt x="302" y="443"/>
                  </a:cubicBezTo>
                  <a:cubicBezTo>
                    <a:pt x="301" y="444"/>
                    <a:pt x="301" y="444"/>
                    <a:pt x="301" y="444"/>
                  </a:cubicBezTo>
                  <a:cubicBezTo>
                    <a:pt x="301" y="444"/>
                    <a:pt x="301" y="444"/>
                    <a:pt x="301" y="444"/>
                  </a:cubicBezTo>
                  <a:cubicBezTo>
                    <a:pt x="295" y="481"/>
                    <a:pt x="295" y="481"/>
                    <a:pt x="295" y="481"/>
                  </a:cubicBezTo>
                  <a:cubicBezTo>
                    <a:pt x="289" y="486"/>
                    <a:pt x="289" y="486"/>
                    <a:pt x="289" y="486"/>
                  </a:cubicBezTo>
                  <a:cubicBezTo>
                    <a:pt x="285" y="489"/>
                    <a:pt x="280" y="489"/>
                    <a:pt x="274" y="486"/>
                  </a:cubicBezTo>
                  <a:cubicBezTo>
                    <a:pt x="271" y="486"/>
                    <a:pt x="271" y="486"/>
                    <a:pt x="271" y="486"/>
                  </a:cubicBezTo>
                  <a:cubicBezTo>
                    <a:pt x="262" y="475"/>
                    <a:pt x="262" y="475"/>
                    <a:pt x="262" y="475"/>
                  </a:cubicBezTo>
                  <a:cubicBezTo>
                    <a:pt x="251" y="479"/>
                    <a:pt x="251" y="479"/>
                    <a:pt x="251" y="479"/>
                  </a:cubicBezTo>
                  <a:cubicBezTo>
                    <a:pt x="238" y="493"/>
                    <a:pt x="238" y="493"/>
                    <a:pt x="238" y="493"/>
                  </a:cubicBezTo>
                  <a:cubicBezTo>
                    <a:pt x="223" y="537"/>
                    <a:pt x="223" y="537"/>
                    <a:pt x="223" y="537"/>
                  </a:cubicBezTo>
                  <a:cubicBezTo>
                    <a:pt x="223" y="538"/>
                    <a:pt x="223" y="538"/>
                    <a:pt x="223" y="538"/>
                  </a:cubicBezTo>
                  <a:cubicBezTo>
                    <a:pt x="222" y="539"/>
                    <a:pt x="222" y="539"/>
                    <a:pt x="222" y="539"/>
                  </a:cubicBezTo>
                  <a:cubicBezTo>
                    <a:pt x="207" y="551"/>
                    <a:pt x="207" y="551"/>
                    <a:pt x="207" y="551"/>
                  </a:cubicBezTo>
                  <a:cubicBezTo>
                    <a:pt x="205" y="551"/>
                    <a:pt x="205" y="551"/>
                    <a:pt x="205" y="551"/>
                  </a:cubicBezTo>
                  <a:cubicBezTo>
                    <a:pt x="197" y="552"/>
                    <a:pt x="197" y="552"/>
                    <a:pt x="197" y="552"/>
                  </a:cubicBezTo>
                  <a:cubicBezTo>
                    <a:pt x="180" y="577"/>
                    <a:pt x="180" y="577"/>
                    <a:pt x="180" y="577"/>
                  </a:cubicBezTo>
                  <a:cubicBezTo>
                    <a:pt x="188" y="592"/>
                    <a:pt x="188" y="592"/>
                    <a:pt x="188" y="592"/>
                  </a:cubicBezTo>
                  <a:cubicBezTo>
                    <a:pt x="190" y="595"/>
                    <a:pt x="190" y="595"/>
                    <a:pt x="190" y="595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1" y="622"/>
                    <a:pt x="211" y="622"/>
                    <a:pt x="211" y="622"/>
                  </a:cubicBezTo>
                  <a:cubicBezTo>
                    <a:pt x="211" y="630"/>
                    <a:pt x="211" y="630"/>
                    <a:pt x="211" y="630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9" y="655"/>
                    <a:pt x="239" y="655"/>
                    <a:pt x="239" y="655"/>
                  </a:cubicBezTo>
                  <a:cubicBezTo>
                    <a:pt x="239" y="656"/>
                    <a:pt x="239" y="656"/>
                    <a:pt x="239" y="656"/>
                  </a:cubicBezTo>
                  <a:cubicBezTo>
                    <a:pt x="242" y="681"/>
                    <a:pt x="242" y="681"/>
                    <a:pt x="242" y="681"/>
                  </a:cubicBezTo>
                  <a:cubicBezTo>
                    <a:pt x="248" y="686"/>
                    <a:pt x="248" y="686"/>
                    <a:pt x="248" y="686"/>
                  </a:cubicBezTo>
                  <a:cubicBezTo>
                    <a:pt x="269" y="680"/>
                    <a:pt x="269" y="680"/>
                    <a:pt x="269" y="680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300" y="702"/>
                    <a:pt x="300" y="702"/>
                    <a:pt x="300" y="702"/>
                  </a:cubicBezTo>
                  <a:cubicBezTo>
                    <a:pt x="309" y="716"/>
                    <a:pt x="309" y="716"/>
                    <a:pt x="309" y="716"/>
                  </a:cubicBezTo>
                  <a:cubicBezTo>
                    <a:pt x="312" y="717"/>
                    <a:pt x="312" y="717"/>
                    <a:pt x="312" y="717"/>
                  </a:cubicBezTo>
                  <a:cubicBezTo>
                    <a:pt x="319" y="732"/>
                    <a:pt x="319" y="732"/>
                    <a:pt x="319" y="732"/>
                  </a:cubicBezTo>
                  <a:cubicBezTo>
                    <a:pt x="335" y="744"/>
                    <a:pt x="335" y="744"/>
                    <a:pt x="335" y="744"/>
                  </a:cubicBezTo>
                  <a:cubicBezTo>
                    <a:pt x="337" y="748"/>
                    <a:pt x="342" y="748"/>
                    <a:pt x="347" y="748"/>
                  </a:cubicBezTo>
                  <a:cubicBezTo>
                    <a:pt x="353" y="749"/>
                    <a:pt x="353" y="749"/>
                    <a:pt x="353" y="749"/>
                  </a:cubicBezTo>
                  <a:cubicBezTo>
                    <a:pt x="362" y="744"/>
                    <a:pt x="362" y="744"/>
                    <a:pt x="362" y="744"/>
                  </a:cubicBezTo>
                  <a:cubicBezTo>
                    <a:pt x="370" y="741"/>
                    <a:pt x="377" y="738"/>
                    <a:pt x="385" y="737"/>
                  </a:cubicBezTo>
                  <a:cubicBezTo>
                    <a:pt x="392" y="734"/>
                    <a:pt x="392" y="734"/>
                    <a:pt x="392" y="734"/>
                  </a:cubicBezTo>
                  <a:cubicBezTo>
                    <a:pt x="407" y="733"/>
                    <a:pt x="407" y="733"/>
                    <a:pt x="407" y="733"/>
                  </a:cubicBezTo>
                  <a:cubicBezTo>
                    <a:pt x="412" y="733"/>
                    <a:pt x="414" y="734"/>
                    <a:pt x="417" y="737"/>
                  </a:cubicBezTo>
                  <a:cubicBezTo>
                    <a:pt x="438" y="723"/>
                    <a:pt x="438" y="723"/>
                    <a:pt x="438" y="723"/>
                  </a:cubicBezTo>
                  <a:cubicBezTo>
                    <a:pt x="440" y="723"/>
                    <a:pt x="440" y="723"/>
                    <a:pt x="440" y="723"/>
                  </a:cubicBezTo>
                  <a:cubicBezTo>
                    <a:pt x="442" y="724"/>
                    <a:pt x="442" y="724"/>
                    <a:pt x="442" y="724"/>
                  </a:cubicBezTo>
                  <a:cubicBezTo>
                    <a:pt x="443" y="723"/>
                    <a:pt x="443" y="723"/>
                    <a:pt x="443" y="723"/>
                  </a:cubicBezTo>
                  <a:cubicBezTo>
                    <a:pt x="446" y="725"/>
                    <a:pt x="446" y="725"/>
                    <a:pt x="446" y="725"/>
                  </a:cubicBezTo>
                  <a:cubicBezTo>
                    <a:pt x="454" y="735"/>
                    <a:pt x="458" y="743"/>
                    <a:pt x="458" y="748"/>
                  </a:cubicBezTo>
                  <a:cubicBezTo>
                    <a:pt x="468" y="763"/>
                    <a:pt x="468" y="763"/>
                    <a:pt x="468" y="763"/>
                  </a:cubicBezTo>
                  <a:cubicBezTo>
                    <a:pt x="475" y="766"/>
                    <a:pt x="475" y="766"/>
                    <a:pt x="475" y="766"/>
                  </a:cubicBezTo>
                  <a:cubicBezTo>
                    <a:pt x="476" y="766"/>
                    <a:pt x="476" y="766"/>
                    <a:pt x="476" y="766"/>
                  </a:cubicBezTo>
                  <a:cubicBezTo>
                    <a:pt x="477" y="766"/>
                    <a:pt x="477" y="766"/>
                    <a:pt x="477" y="766"/>
                  </a:cubicBezTo>
                  <a:cubicBezTo>
                    <a:pt x="475" y="763"/>
                    <a:pt x="475" y="763"/>
                    <a:pt x="475" y="763"/>
                  </a:cubicBezTo>
                  <a:cubicBezTo>
                    <a:pt x="474" y="758"/>
                    <a:pt x="474" y="755"/>
                    <a:pt x="475" y="753"/>
                  </a:cubicBezTo>
                  <a:cubicBezTo>
                    <a:pt x="477" y="750"/>
                    <a:pt x="481" y="748"/>
                    <a:pt x="488" y="748"/>
                  </a:cubicBezTo>
                  <a:cubicBezTo>
                    <a:pt x="527" y="747"/>
                    <a:pt x="527" y="747"/>
                    <a:pt x="527" y="747"/>
                  </a:cubicBezTo>
                  <a:cubicBezTo>
                    <a:pt x="528" y="746"/>
                    <a:pt x="528" y="746"/>
                    <a:pt x="528" y="746"/>
                  </a:cubicBezTo>
                  <a:cubicBezTo>
                    <a:pt x="530" y="746"/>
                    <a:pt x="530" y="746"/>
                    <a:pt x="530" y="746"/>
                  </a:cubicBezTo>
                  <a:cubicBezTo>
                    <a:pt x="530" y="748"/>
                    <a:pt x="530" y="748"/>
                    <a:pt x="530" y="748"/>
                  </a:cubicBezTo>
                  <a:cubicBezTo>
                    <a:pt x="532" y="748"/>
                    <a:pt x="532" y="748"/>
                    <a:pt x="532" y="748"/>
                  </a:cubicBezTo>
                  <a:cubicBezTo>
                    <a:pt x="544" y="770"/>
                    <a:pt x="544" y="770"/>
                    <a:pt x="544" y="770"/>
                  </a:cubicBezTo>
                  <a:cubicBezTo>
                    <a:pt x="543" y="781"/>
                    <a:pt x="543" y="781"/>
                    <a:pt x="543" y="781"/>
                  </a:cubicBezTo>
                  <a:cubicBezTo>
                    <a:pt x="542" y="781"/>
                    <a:pt x="542" y="781"/>
                    <a:pt x="542" y="781"/>
                  </a:cubicBezTo>
                  <a:cubicBezTo>
                    <a:pt x="556" y="785"/>
                    <a:pt x="556" y="785"/>
                    <a:pt x="556" y="785"/>
                  </a:cubicBezTo>
                  <a:cubicBezTo>
                    <a:pt x="557" y="785"/>
                    <a:pt x="557" y="785"/>
                    <a:pt x="557" y="785"/>
                  </a:cubicBezTo>
                  <a:cubicBezTo>
                    <a:pt x="556" y="781"/>
                    <a:pt x="556" y="779"/>
                    <a:pt x="559" y="777"/>
                  </a:cubicBezTo>
                  <a:cubicBezTo>
                    <a:pt x="564" y="776"/>
                    <a:pt x="564" y="776"/>
                    <a:pt x="564" y="776"/>
                  </a:cubicBezTo>
                  <a:cubicBezTo>
                    <a:pt x="599" y="800"/>
                    <a:pt x="599" y="800"/>
                    <a:pt x="599" y="800"/>
                  </a:cubicBezTo>
                  <a:cubicBezTo>
                    <a:pt x="602" y="804"/>
                    <a:pt x="604" y="808"/>
                    <a:pt x="605" y="813"/>
                  </a:cubicBezTo>
                  <a:cubicBezTo>
                    <a:pt x="606" y="828"/>
                    <a:pt x="606" y="828"/>
                    <a:pt x="606" y="828"/>
                  </a:cubicBezTo>
                  <a:cubicBezTo>
                    <a:pt x="618" y="830"/>
                    <a:pt x="618" y="830"/>
                    <a:pt x="618" y="830"/>
                  </a:cubicBezTo>
                  <a:cubicBezTo>
                    <a:pt x="625" y="817"/>
                    <a:pt x="625" y="817"/>
                    <a:pt x="625" y="817"/>
                  </a:cubicBezTo>
                  <a:cubicBezTo>
                    <a:pt x="622" y="811"/>
                    <a:pt x="620" y="805"/>
                    <a:pt x="621" y="800"/>
                  </a:cubicBezTo>
                  <a:cubicBezTo>
                    <a:pt x="622" y="796"/>
                    <a:pt x="623" y="793"/>
                    <a:pt x="627" y="791"/>
                  </a:cubicBezTo>
                  <a:cubicBezTo>
                    <a:pt x="630" y="788"/>
                    <a:pt x="630" y="788"/>
                    <a:pt x="630" y="788"/>
                  </a:cubicBezTo>
                  <a:cubicBezTo>
                    <a:pt x="630" y="786"/>
                    <a:pt x="631" y="785"/>
                    <a:pt x="633" y="784"/>
                  </a:cubicBezTo>
                  <a:cubicBezTo>
                    <a:pt x="643" y="785"/>
                    <a:pt x="643" y="785"/>
                    <a:pt x="643" y="785"/>
                  </a:cubicBezTo>
                  <a:cubicBezTo>
                    <a:pt x="648" y="788"/>
                    <a:pt x="652" y="798"/>
                    <a:pt x="655" y="816"/>
                  </a:cubicBezTo>
                  <a:cubicBezTo>
                    <a:pt x="655" y="818"/>
                    <a:pt x="655" y="818"/>
                    <a:pt x="655" y="818"/>
                  </a:cubicBezTo>
                  <a:cubicBezTo>
                    <a:pt x="657" y="819"/>
                    <a:pt x="657" y="819"/>
                    <a:pt x="657" y="819"/>
                  </a:cubicBezTo>
                  <a:cubicBezTo>
                    <a:pt x="658" y="824"/>
                    <a:pt x="664" y="827"/>
                    <a:pt x="674" y="830"/>
                  </a:cubicBezTo>
                  <a:cubicBezTo>
                    <a:pt x="675" y="830"/>
                    <a:pt x="675" y="830"/>
                    <a:pt x="675" y="830"/>
                  </a:cubicBezTo>
                  <a:cubicBezTo>
                    <a:pt x="676" y="831"/>
                    <a:pt x="676" y="831"/>
                    <a:pt x="676" y="831"/>
                  </a:cubicBezTo>
                  <a:cubicBezTo>
                    <a:pt x="709" y="866"/>
                    <a:pt x="709" y="866"/>
                    <a:pt x="709" y="866"/>
                  </a:cubicBezTo>
                  <a:cubicBezTo>
                    <a:pt x="709" y="866"/>
                    <a:pt x="709" y="866"/>
                    <a:pt x="709" y="866"/>
                  </a:cubicBezTo>
                  <a:cubicBezTo>
                    <a:pt x="725" y="861"/>
                    <a:pt x="725" y="861"/>
                    <a:pt x="725" y="861"/>
                  </a:cubicBezTo>
                  <a:cubicBezTo>
                    <a:pt x="723" y="855"/>
                    <a:pt x="723" y="855"/>
                    <a:pt x="723" y="855"/>
                  </a:cubicBezTo>
                  <a:cubicBezTo>
                    <a:pt x="719" y="850"/>
                    <a:pt x="718" y="845"/>
                    <a:pt x="718" y="842"/>
                  </a:cubicBezTo>
                  <a:cubicBezTo>
                    <a:pt x="718" y="834"/>
                    <a:pt x="723" y="827"/>
                    <a:pt x="734" y="819"/>
                  </a:cubicBezTo>
                  <a:cubicBezTo>
                    <a:pt x="752" y="804"/>
                    <a:pt x="752" y="804"/>
                    <a:pt x="752" y="804"/>
                  </a:cubicBezTo>
                  <a:cubicBezTo>
                    <a:pt x="773" y="818"/>
                    <a:pt x="773" y="818"/>
                    <a:pt x="773" y="818"/>
                  </a:cubicBezTo>
                  <a:cubicBezTo>
                    <a:pt x="777" y="818"/>
                    <a:pt x="777" y="818"/>
                    <a:pt x="777" y="818"/>
                  </a:cubicBezTo>
                  <a:cubicBezTo>
                    <a:pt x="781" y="795"/>
                    <a:pt x="781" y="795"/>
                    <a:pt x="781" y="795"/>
                  </a:cubicBezTo>
                  <a:cubicBezTo>
                    <a:pt x="781" y="791"/>
                    <a:pt x="781" y="791"/>
                    <a:pt x="781" y="791"/>
                  </a:cubicBezTo>
                  <a:cubicBezTo>
                    <a:pt x="785" y="790"/>
                    <a:pt x="785" y="790"/>
                    <a:pt x="785" y="790"/>
                  </a:cubicBezTo>
                  <a:cubicBezTo>
                    <a:pt x="802" y="792"/>
                    <a:pt x="802" y="792"/>
                    <a:pt x="802" y="792"/>
                  </a:cubicBezTo>
                  <a:cubicBezTo>
                    <a:pt x="806" y="795"/>
                    <a:pt x="808" y="798"/>
                    <a:pt x="808" y="804"/>
                  </a:cubicBezTo>
                  <a:cubicBezTo>
                    <a:pt x="808" y="808"/>
                    <a:pt x="804" y="813"/>
                    <a:pt x="801" y="817"/>
                  </a:cubicBezTo>
                  <a:cubicBezTo>
                    <a:pt x="804" y="819"/>
                    <a:pt x="804" y="819"/>
                    <a:pt x="804" y="819"/>
                  </a:cubicBezTo>
                  <a:cubicBezTo>
                    <a:pt x="815" y="825"/>
                    <a:pt x="823" y="829"/>
                    <a:pt x="830" y="830"/>
                  </a:cubicBezTo>
                  <a:cubicBezTo>
                    <a:pt x="831" y="830"/>
                    <a:pt x="831" y="830"/>
                    <a:pt x="831" y="830"/>
                  </a:cubicBezTo>
                  <a:cubicBezTo>
                    <a:pt x="831" y="830"/>
                    <a:pt x="831" y="830"/>
                    <a:pt x="831" y="830"/>
                  </a:cubicBezTo>
                  <a:cubicBezTo>
                    <a:pt x="845" y="837"/>
                    <a:pt x="845" y="837"/>
                    <a:pt x="845" y="837"/>
                  </a:cubicBezTo>
                  <a:cubicBezTo>
                    <a:pt x="855" y="836"/>
                    <a:pt x="855" y="836"/>
                    <a:pt x="855" y="836"/>
                  </a:cubicBezTo>
                  <a:cubicBezTo>
                    <a:pt x="839" y="759"/>
                    <a:pt x="839" y="759"/>
                    <a:pt x="839" y="759"/>
                  </a:cubicBezTo>
                  <a:cubicBezTo>
                    <a:pt x="829" y="753"/>
                    <a:pt x="819" y="740"/>
                    <a:pt x="810" y="725"/>
                  </a:cubicBezTo>
                  <a:cubicBezTo>
                    <a:pt x="802" y="713"/>
                    <a:pt x="807" y="695"/>
                    <a:pt x="823" y="674"/>
                  </a:cubicBezTo>
                  <a:cubicBezTo>
                    <a:pt x="833" y="663"/>
                    <a:pt x="845" y="653"/>
                    <a:pt x="857" y="642"/>
                  </a:cubicBezTo>
                  <a:cubicBezTo>
                    <a:pt x="857" y="642"/>
                    <a:pt x="857" y="642"/>
                    <a:pt x="857" y="642"/>
                  </a:cubicBezTo>
                  <a:cubicBezTo>
                    <a:pt x="858" y="640"/>
                    <a:pt x="858" y="640"/>
                    <a:pt x="858" y="640"/>
                  </a:cubicBezTo>
                  <a:cubicBezTo>
                    <a:pt x="873" y="640"/>
                    <a:pt x="873" y="640"/>
                    <a:pt x="873" y="640"/>
                  </a:cubicBezTo>
                  <a:cubicBezTo>
                    <a:pt x="874" y="642"/>
                    <a:pt x="874" y="642"/>
                    <a:pt x="874" y="642"/>
                  </a:cubicBezTo>
                  <a:cubicBezTo>
                    <a:pt x="887" y="647"/>
                    <a:pt x="887" y="647"/>
                    <a:pt x="887" y="647"/>
                  </a:cubicBezTo>
                  <a:cubicBezTo>
                    <a:pt x="913" y="647"/>
                    <a:pt x="913" y="647"/>
                    <a:pt x="913" y="647"/>
                  </a:cubicBezTo>
                  <a:cubicBezTo>
                    <a:pt x="924" y="642"/>
                    <a:pt x="933" y="626"/>
                    <a:pt x="944" y="601"/>
                  </a:cubicBezTo>
                  <a:cubicBezTo>
                    <a:pt x="950" y="586"/>
                    <a:pt x="950" y="556"/>
                    <a:pt x="946" y="508"/>
                  </a:cubicBezTo>
                  <a:close/>
                </a:path>
              </a:pathLst>
            </a:custGeom>
            <a:noFill/>
            <a:ln w="9525">
              <a:solidFill>
                <a:schemeClr val="bg1"/>
              </a:solidFill>
              <a:round/>
            </a:ln>
          </p:spPr>
          <p:txBody>
            <a:bodyPr/>
            <a:lstStyle/>
            <a:p>
              <a:endParaRPr lang="zh-CN" altLang="en-US" sz="32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grpSp>
        <p:nvGrpSpPr>
          <p:cNvPr id="128" name="组合 43"/>
          <p:cNvGrpSpPr/>
          <p:nvPr/>
        </p:nvGrpSpPr>
        <p:grpSpPr bwMode="auto">
          <a:xfrm>
            <a:off x="7520431" y="1992666"/>
            <a:ext cx="3429024" cy="1118370"/>
            <a:chOff x="344487" y="1270212"/>
            <a:chExt cx="2339214" cy="837848"/>
          </a:xfrm>
        </p:grpSpPr>
        <p:sp>
          <p:nvSpPr>
            <p:cNvPr id="129" name="TextBox 19"/>
            <p:cNvSpPr>
              <a:spLocks noChangeArrowheads="1"/>
            </p:cNvSpPr>
            <p:nvPr/>
          </p:nvSpPr>
          <p:spPr bwMode="auto">
            <a:xfrm>
              <a:off x="344487" y="1547085"/>
              <a:ext cx="2339214" cy="560975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 wrap="square">
              <a:spAutoFit/>
            </a:bodyPr>
            <a:lstStyle/>
            <a:p>
              <a:r>
                <a:rPr lang="en-US" altLang="zh-CN" sz="2135" dirty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A designer can use default text to simulate what text would look like. </a:t>
              </a:r>
              <a:endParaRPr lang="en-US" altLang="zh-CN" sz="2135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30" name="矩形 42"/>
            <p:cNvSpPr>
              <a:spLocks noChangeArrowheads="1"/>
            </p:cNvSpPr>
            <p:nvPr/>
          </p:nvSpPr>
          <p:spPr bwMode="auto">
            <a:xfrm>
              <a:off x="344487" y="1270212"/>
              <a:ext cx="1295693" cy="438095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 wrap="square">
              <a:spAutoFit/>
            </a:bodyPr>
            <a:lstStyle/>
            <a:p>
              <a:pPr algn="dist"/>
              <a:r>
                <a:rPr lang="en-US" altLang="zh-CN" sz="3200" b="1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TAIWAN</a:t>
              </a:r>
              <a:endParaRPr lang="zh-CN" altLang="en-US" sz="32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grpSp>
        <p:nvGrpSpPr>
          <p:cNvPr id="131" name="组合 43"/>
          <p:cNvGrpSpPr/>
          <p:nvPr/>
        </p:nvGrpSpPr>
        <p:grpSpPr bwMode="auto">
          <a:xfrm>
            <a:off x="7520431" y="3203963"/>
            <a:ext cx="3429024" cy="1118370"/>
            <a:chOff x="344487" y="1270212"/>
            <a:chExt cx="2339214" cy="837848"/>
          </a:xfrm>
        </p:grpSpPr>
        <p:sp>
          <p:nvSpPr>
            <p:cNvPr id="132" name="TextBox 19"/>
            <p:cNvSpPr>
              <a:spLocks noChangeArrowheads="1"/>
            </p:cNvSpPr>
            <p:nvPr/>
          </p:nvSpPr>
          <p:spPr bwMode="auto">
            <a:xfrm>
              <a:off x="344487" y="1547085"/>
              <a:ext cx="2339214" cy="560975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 wrap="square">
              <a:spAutoFit/>
            </a:bodyPr>
            <a:lstStyle/>
            <a:p>
              <a:r>
                <a:rPr lang="en-US" altLang="zh-CN" sz="2135" dirty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A designer can use default text to simulate what text would look like. </a:t>
              </a:r>
              <a:endParaRPr lang="en-US" altLang="zh-CN" sz="2135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33" name="矩形 42"/>
            <p:cNvSpPr>
              <a:spLocks noChangeArrowheads="1"/>
            </p:cNvSpPr>
            <p:nvPr/>
          </p:nvSpPr>
          <p:spPr bwMode="auto">
            <a:xfrm>
              <a:off x="344487" y="1270212"/>
              <a:ext cx="1402134" cy="438096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 wrap="none">
              <a:spAutoFit/>
            </a:bodyPr>
            <a:lstStyle/>
            <a:p>
              <a:r>
                <a:rPr lang="en-US" altLang="zh-CN" sz="3200" b="1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HEILONGJIANG</a:t>
              </a:r>
              <a:endParaRPr lang="zh-CN" altLang="en-US" sz="32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grpSp>
        <p:nvGrpSpPr>
          <p:cNvPr id="134" name="组合 43"/>
          <p:cNvGrpSpPr/>
          <p:nvPr/>
        </p:nvGrpSpPr>
        <p:grpSpPr bwMode="auto">
          <a:xfrm>
            <a:off x="7520431" y="4459175"/>
            <a:ext cx="3429024" cy="1118370"/>
            <a:chOff x="344487" y="1270212"/>
            <a:chExt cx="2339214" cy="837848"/>
          </a:xfrm>
        </p:grpSpPr>
        <p:sp>
          <p:nvSpPr>
            <p:cNvPr id="135" name="TextBox 19"/>
            <p:cNvSpPr>
              <a:spLocks noChangeArrowheads="1"/>
            </p:cNvSpPr>
            <p:nvPr/>
          </p:nvSpPr>
          <p:spPr bwMode="auto">
            <a:xfrm>
              <a:off x="344487" y="1547085"/>
              <a:ext cx="2339214" cy="560975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 wrap="square">
              <a:spAutoFit/>
            </a:bodyPr>
            <a:lstStyle/>
            <a:p>
              <a:r>
                <a:rPr lang="en-US" altLang="zh-CN" sz="2135" dirty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A designer can use default text to simulate what text would look like. </a:t>
              </a:r>
              <a:endParaRPr lang="en-US" altLang="zh-CN" sz="2135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36" name="矩形 42"/>
            <p:cNvSpPr>
              <a:spLocks noChangeArrowheads="1"/>
            </p:cNvSpPr>
            <p:nvPr/>
          </p:nvSpPr>
          <p:spPr bwMode="auto">
            <a:xfrm>
              <a:off x="344487" y="1270212"/>
              <a:ext cx="1402134" cy="438095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 wrap="square">
              <a:spAutoFit/>
            </a:bodyPr>
            <a:lstStyle/>
            <a:p>
              <a:pPr algn="dist"/>
              <a:r>
                <a:rPr lang="en-US" altLang="zh-CN" sz="3200" b="1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SHANDONG</a:t>
              </a:r>
              <a:endParaRPr lang="zh-CN" altLang="en-US" sz="32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sp>
        <p:nvSpPr>
          <p:cNvPr id="137" name="Freeform 35"/>
          <p:cNvSpPr/>
          <p:nvPr/>
        </p:nvSpPr>
        <p:spPr bwMode="auto">
          <a:xfrm>
            <a:off x="6700447" y="2132375"/>
            <a:ext cx="591146" cy="890134"/>
          </a:xfrm>
          <a:custGeom>
            <a:avLst/>
            <a:gdLst>
              <a:gd name="T0" fmla="*/ 2147483646 w 139"/>
              <a:gd name="T1" fmla="*/ 0 h 338"/>
              <a:gd name="T2" fmla="*/ 2147483646 w 139"/>
              <a:gd name="T3" fmla="*/ 2147483646 h 338"/>
              <a:gd name="T4" fmla="*/ 0 w 139"/>
              <a:gd name="T5" fmla="*/ 2147483646 h 338"/>
              <a:gd name="T6" fmla="*/ 2147483646 w 139"/>
              <a:gd name="T7" fmla="*/ 2147483646 h 338"/>
              <a:gd name="T8" fmla="*/ 2147483646 w 139"/>
              <a:gd name="T9" fmla="*/ 2147483646 h 338"/>
              <a:gd name="T10" fmla="*/ 2147483646 w 139"/>
              <a:gd name="T11" fmla="*/ 2147483646 h 338"/>
              <a:gd name="T12" fmla="*/ 1881324819 w 139"/>
              <a:gd name="T13" fmla="*/ 2147483646 h 338"/>
              <a:gd name="T14" fmla="*/ 2147483646 w 139"/>
              <a:gd name="T15" fmla="*/ 2147483646 h 338"/>
              <a:gd name="T16" fmla="*/ 2147483646 w 139"/>
              <a:gd name="T17" fmla="*/ 2147483646 h 338"/>
              <a:gd name="T18" fmla="*/ 2147483646 w 139"/>
              <a:gd name="T19" fmla="*/ 2147483646 h 338"/>
              <a:gd name="T20" fmla="*/ 2147483646 w 139"/>
              <a:gd name="T21" fmla="*/ 2147483646 h 338"/>
              <a:gd name="T22" fmla="*/ 2147483646 w 139"/>
              <a:gd name="T23" fmla="*/ 2147483646 h 338"/>
              <a:gd name="T24" fmla="*/ 2147483646 w 139"/>
              <a:gd name="T25" fmla="*/ 2147483646 h 338"/>
              <a:gd name="T26" fmla="*/ 2147483646 w 139"/>
              <a:gd name="T27" fmla="*/ 2147483646 h 338"/>
              <a:gd name="T28" fmla="*/ 2147483646 w 139"/>
              <a:gd name="T29" fmla="*/ 2147483646 h 338"/>
              <a:gd name="T30" fmla="*/ 2147483646 w 139"/>
              <a:gd name="T31" fmla="*/ 2147483646 h 338"/>
              <a:gd name="T32" fmla="*/ 2147483646 w 139"/>
              <a:gd name="T33" fmla="*/ 2147483646 h 338"/>
              <a:gd name="T34" fmla="*/ 2147483646 w 139"/>
              <a:gd name="T35" fmla="*/ 2147483646 h 338"/>
              <a:gd name="T36" fmla="*/ 2147483646 w 139"/>
              <a:gd name="T37" fmla="*/ 2147483646 h 338"/>
              <a:gd name="T38" fmla="*/ 2147483646 w 139"/>
              <a:gd name="T39" fmla="*/ 2147483646 h 338"/>
              <a:gd name="T40" fmla="*/ 2147483646 w 139"/>
              <a:gd name="T41" fmla="*/ 2147483646 h 338"/>
              <a:gd name="T42" fmla="*/ 2147483646 w 139"/>
              <a:gd name="T43" fmla="*/ 2147483646 h 338"/>
              <a:gd name="T44" fmla="*/ 2147483646 w 139"/>
              <a:gd name="T45" fmla="*/ 2147483646 h 338"/>
              <a:gd name="T46" fmla="*/ 2147483646 w 139"/>
              <a:gd name="T47" fmla="*/ 2147483646 h 338"/>
              <a:gd name="T48" fmla="*/ 2147483646 w 139"/>
              <a:gd name="T49" fmla="*/ 2147483646 h 338"/>
              <a:gd name="T50" fmla="*/ 2147483646 w 139"/>
              <a:gd name="T51" fmla="*/ 2147483646 h 338"/>
              <a:gd name="T52" fmla="*/ 2147483646 w 139"/>
              <a:gd name="T53" fmla="*/ 2147483646 h 338"/>
              <a:gd name="T54" fmla="*/ 2147483646 w 139"/>
              <a:gd name="T55" fmla="*/ 2147483646 h 338"/>
              <a:gd name="T56" fmla="*/ 2147483646 w 139"/>
              <a:gd name="T57" fmla="*/ 2147483646 h 338"/>
              <a:gd name="T58" fmla="*/ 2147483646 w 139"/>
              <a:gd name="T59" fmla="*/ 2147483646 h 338"/>
              <a:gd name="T60" fmla="*/ 2147483646 w 139"/>
              <a:gd name="T61" fmla="*/ 0 h 33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w 139"/>
              <a:gd name="T94" fmla="*/ 0 h 338"/>
              <a:gd name="T95" fmla="*/ 139 w 139"/>
              <a:gd name="T96" fmla="*/ 338 h 338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T93" t="T94" r="T95" b="T96"/>
            <a:pathLst>
              <a:path w="139" h="338">
                <a:moveTo>
                  <a:pt x="105" y="0"/>
                </a:moveTo>
                <a:cubicBezTo>
                  <a:pt x="72" y="24"/>
                  <a:pt x="47" y="55"/>
                  <a:pt x="32" y="92"/>
                </a:cubicBezTo>
                <a:cubicBezTo>
                  <a:pt x="18" y="123"/>
                  <a:pt x="7" y="139"/>
                  <a:pt x="0" y="143"/>
                </a:cubicBezTo>
                <a:cubicBezTo>
                  <a:pt x="7" y="202"/>
                  <a:pt x="7" y="202"/>
                  <a:pt x="7" y="202"/>
                </a:cubicBezTo>
                <a:cubicBezTo>
                  <a:pt x="7" y="203"/>
                  <a:pt x="7" y="203"/>
                  <a:pt x="7" y="203"/>
                </a:cubicBezTo>
                <a:cubicBezTo>
                  <a:pt x="7" y="203"/>
                  <a:pt x="7" y="203"/>
                  <a:pt x="7" y="203"/>
                </a:cubicBezTo>
                <a:cubicBezTo>
                  <a:pt x="2" y="243"/>
                  <a:pt x="2" y="243"/>
                  <a:pt x="2" y="243"/>
                </a:cubicBezTo>
                <a:cubicBezTo>
                  <a:pt x="0" y="255"/>
                  <a:pt x="2" y="264"/>
                  <a:pt x="5" y="266"/>
                </a:cubicBezTo>
                <a:cubicBezTo>
                  <a:pt x="48" y="294"/>
                  <a:pt x="48" y="294"/>
                  <a:pt x="48" y="294"/>
                </a:cubicBezTo>
                <a:cubicBezTo>
                  <a:pt x="48" y="294"/>
                  <a:pt x="48" y="294"/>
                  <a:pt x="48" y="294"/>
                </a:cubicBezTo>
                <a:cubicBezTo>
                  <a:pt x="49" y="294"/>
                  <a:pt x="49" y="294"/>
                  <a:pt x="49" y="294"/>
                </a:cubicBezTo>
                <a:cubicBezTo>
                  <a:pt x="51" y="298"/>
                  <a:pt x="51" y="298"/>
                  <a:pt x="51" y="298"/>
                </a:cubicBezTo>
                <a:cubicBezTo>
                  <a:pt x="51" y="298"/>
                  <a:pt x="51" y="298"/>
                  <a:pt x="51" y="298"/>
                </a:cubicBezTo>
                <a:cubicBezTo>
                  <a:pt x="53" y="307"/>
                  <a:pt x="59" y="316"/>
                  <a:pt x="67" y="326"/>
                </a:cubicBezTo>
                <a:cubicBezTo>
                  <a:pt x="72" y="332"/>
                  <a:pt x="77" y="336"/>
                  <a:pt x="81" y="338"/>
                </a:cubicBezTo>
                <a:cubicBezTo>
                  <a:pt x="87" y="268"/>
                  <a:pt x="87" y="268"/>
                  <a:pt x="87" y="268"/>
                </a:cubicBezTo>
                <a:cubicBezTo>
                  <a:pt x="87" y="266"/>
                  <a:pt x="87" y="266"/>
                  <a:pt x="87" y="266"/>
                </a:cubicBezTo>
                <a:cubicBezTo>
                  <a:pt x="118" y="192"/>
                  <a:pt x="118" y="192"/>
                  <a:pt x="118" y="192"/>
                </a:cubicBezTo>
                <a:cubicBezTo>
                  <a:pt x="129" y="104"/>
                  <a:pt x="129" y="104"/>
                  <a:pt x="129" y="104"/>
                </a:cubicBezTo>
                <a:cubicBezTo>
                  <a:pt x="129" y="103"/>
                  <a:pt x="129" y="103"/>
                  <a:pt x="129" y="103"/>
                </a:cubicBezTo>
                <a:cubicBezTo>
                  <a:pt x="130" y="102"/>
                  <a:pt x="130" y="102"/>
                  <a:pt x="130" y="102"/>
                </a:cubicBezTo>
                <a:cubicBezTo>
                  <a:pt x="139" y="79"/>
                  <a:pt x="139" y="79"/>
                  <a:pt x="139" y="79"/>
                </a:cubicBezTo>
                <a:cubicBezTo>
                  <a:pt x="132" y="59"/>
                  <a:pt x="132" y="59"/>
                  <a:pt x="132" y="59"/>
                </a:cubicBezTo>
                <a:cubicBezTo>
                  <a:pt x="132" y="58"/>
                  <a:pt x="132" y="58"/>
                  <a:pt x="132" y="58"/>
                </a:cubicBezTo>
                <a:cubicBezTo>
                  <a:pt x="131" y="58"/>
                  <a:pt x="131" y="58"/>
                  <a:pt x="131" y="58"/>
                </a:cubicBezTo>
                <a:cubicBezTo>
                  <a:pt x="129" y="31"/>
                  <a:pt x="129" y="31"/>
                  <a:pt x="129" y="31"/>
                </a:cubicBezTo>
                <a:cubicBezTo>
                  <a:pt x="130" y="30"/>
                  <a:pt x="130" y="30"/>
                  <a:pt x="130" y="30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36" y="22"/>
                  <a:pt x="136" y="22"/>
                  <a:pt x="136" y="22"/>
                </a:cubicBezTo>
                <a:cubicBezTo>
                  <a:pt x="139" y="15"/>
                  <a:pt x="139" y="15"/>
                  <a:pt x="139" y="15"/>
                </a:cubicBezTo>
                <a:lnTo>
                  <a:pt x="105" y="0"/>
                </a:lnTo>
                <a:close/>
              </a:path>
            </a:pathLst>
          </a:custGeom>
          <a:noFill/>
          <a:ln w="28575">
            <a:solidFill>
              <a:schemeClr val="bg1"/>
            </a:solidFill>
            <a:miter lim="800000"/>
          </a:ln>
        </p:spPr>
        <p:txBody>
          <a:bodyPr/>
          <a:lstStyle/>
          <a:p>
            <a:endParaRPr lang="zh-CN" altLang="en-US" sz="3200"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38" name="Freeform 29"/>
          <p:cNvSpPr/>
          <p:nvPr/>
        </p:nvSpPr>
        <p:spPr bwMode="auto">
          <a:xfrm>
            <a:off x="6413741" y="3332751"/>
            <a:ext cx="946469" cy="911975"/>
          </a:xfrm>
          <a:custGeom>
            <a:avLst/>
            <a:gdLst>
              <a:gd name="T0" fmla="*/ 882527 w 950"/>
              <a:gd name="T1" fmla="*/ 372426 h 866"/>
              <a:gd name="T2" fmla="*/ 865483 w 950"/>
              <a:gd name="T3" fmla="*/ 291103 h 866"/>
              <a:gd name="T4" fmla="*/ 784995 w 950"/>
              <a:gd name="T5" fmla="*/ 372426 h 866"/>
              <a:gd name="T6" fmla="*/ 771738 w 950"/>
              <a:gd name="T7" fmla="*/ 395530 h 866"/>
              <a:gd name="T8" fmla="*/ 669471 w 950"/>
              <a:gd name="T9" fmla="*/ 413088 h 866"/>
              <a:gd name="T10" fmla="*/ 646745 w 950"/>
              <a:gd name="T11" fmla="*/ 372426 h 866"/>
              <a:gd name="T12" fmla="*/ 620231 w 950"/>
              <a:gd name="T13" fmla="*/ 346551 h 866"/>
              <a:gd name="T14" fmla="*/ 588983 w 950"/>
              <a:gd name="T15" fmla="*/ 320675 h 866"/>
              <a:gd name="T16" fmla="*/ 419485 w 950"/>
              <a:gd name="T17" fmla="*/ 289254 h 866"/>
              <a:gd name="T18" fmla="*/ 321952 w 950"/>
              <a:gd name="T19" fmla="*/ 138620 h 866"/>
              <a:gd name="T20" fmla="*/ 135409 w 950"/>
              <a:gd name="T21" fmla="*/ 19407 h 866"/>
              <a:gd name="T22" fmla="*/ 10416 w 950"/>
              <a:gd name="T23" fmla="*/ 34193 h 866"/>
              <a:gd name="T24" fmla="*/ 11363 w 950"/>
              <a:gd name="T25" fmla="*/ 49903 h 866"/>
              <a:gd name="T26" fmla="*/ 1894 w 950"/>
              <a:gd name="T27" fmla="*/ 68386 h 866"/>
              <a:gd name="T28" fmla="*/ 12310 w 950"/>
              <a:gd name="T29" fmla="*/ 110896 h 866"/>
              <a:gd name="T30" fmla="*/ 52080 w 950"/>
              <a:gd name="T31" fmla="*/ 91489 h 866"/>
              <a:gd name="T32" fmla="*/ 93745 w 950"/>
              <a:gd name="T33" fmla="*/ 120138 h 866"/>
              <a:gd name="T34" fmla="*/ 150560 w 950"/>
              <a:gd name="T35" fmla="*/ 187599 h 866"/>
              <a:gd name="T36" fmla="*/ 184649 w 950"/>
              <a:gd name="T37" fmla="*/ 159875 h 866"/>
              <a:gd name="T38" fmla="*/ 244305 w 950"/>
              <a:gd name="T39" fmla="*/ 126607 h 866"/>
              <a:gd name="T40" fmla="*/ 286916 w 950"/>
              <a:gd name="T41" fmla="*/ 172813 h 866"/>
              <a:gd name="T42" fmla="*/ 299226 w 950"/>
              <a:gd name="T43" fmla="*/ 243972 h 866"/>
              <a:gd name="T44" fmla="*/ 302067 w 950"/>
              <a:gd name="T45" fmla="*/ 320675 h 866"/>
              <a:gd name="T46" fmla="*/ 289757 w 950"/>
              <a:gd name="T47" fmla="*/ 351171 h 866"/>
              <a:gd name="T48" fmla="*/ 280288 w 950"/>
              <a:gd name="T49" fmla="*/ 364109 h 866"/>
              <a:gd name="T50" fmla="*/ 285969 w 950"/>
              <a:gd name="T51" fmla="*/ 409392 h 866"/>
              <a:gd name="T52" fmla="*/ 273659 w 950"/>
              <a:gd name="T53" fmla="*/ 449130 h 866"/>
              <a:gd name="T54" fmla="*/ 237676 w 950"/>
              <a:gd name="T55" fmla="*/ 442661 h 866"/>
              <a:gd name="T56" fmla="*/ 210216 w 950"/>
              <a:gd name="T57" fmla="*/ 498109 h 866"/>
              <a:gd name="T58" fmla="*/ 170445 w 950"/>
              <a:gd name="T59" fmla="*/ 533226 h 866"/>
              <a:gd name="T60" fmla="*/ 199800 w 950"/>
              <a:gd name="T61" fmla="*/ 574812 h 866"/>
              <a:gd name="T62" fmla="*/ 226313 w 950"/>
              <a:gd name="T63" fmla="*/ 606233 h 866"/>
              <a:gd name="T64" fmla="*/ 273659 w 950"/>
              <a:gd name="T65" fmla="*/ 617322 h 866"/>
              <a:gd name="T66" fmla="*/ 295438 w 950"/>
              <a:gd name="T67" fmla="*/ 662605 h 866"/>
              <a:gd name="T68" fmla="*/ 334262 w 950"/>
              <a:gd name="T69" fmla="*/ 692177 h 866"/>
              <a:gd name="T70" fmla="*/ 385396 w 950"/>
              <a:gd name="T71" fmla="*/ 677391 h 866"/>
              <a:gd name="T72" fmla="*/ 418538 w 950"/>
              <a:gd name="T73" fmla="*/ 669074 h 866"/>
              <a:gd name="T74" fmla="*/ 443158 w 950"/>
              <a:gd name="T75" fmla="*/ 705115 h 866"/>
              <a:gd name="T76" fmla="*/ 449786 w 950"/>
              <a:gd name="T77" fmla="*/ 705115 h 866"/>
              <a:gd name="T78" fmla="*/ 499973 w 950"/>
              <a:gd name="T79" fmla="*/ 689405 h 866"/>
              <a:gd name="T80" fmla="*/ 515123 w 950"/>
              <a:gd name="T81" fmla="*/ 711584 h 866"/>
              <a:gd name="T82" fmla="*/ 527433 w 950"/>
              <a:gd name="T83" fmla="*/ 725446 h 866"/>
              <a:gd name="T84" fmla="*/ 572885 w 950"/>
              <a:gd name="T85" fmla="*/ 751322 h 866"/>
              <a:gd name="T86" fmla="*/ 588036 w 950"/>
              <a:gd name="T87" fmla="*/ 739308 h 866"/>
              <a:gd name="T88" fmla="*/ 608868 w 950"/>
              <a:gd name="T89" fmla="*/ 725446 h 866"/>
              <a:gd name="T90" fmla="*/ 638223 w 950"/>
              <a:gd name="T91" fmla="*/ 767032 h 866"/>
              <a:gd name="T92" fmla="*/ 671365 w 950"/>
              <a:gd name="T93" fmla="*/ 800301 h 866"/>
              <a:gd name="T94" fmla="*/ 695038 w 950"/>
              <a:gd name="T95" fmla="*/ 756867 h 866"/>
              <a:gd name="T96" fmla="*/ 739543 w 950"/>
              <a:gd name="T97" fmla="*/ 734687 h 866"/>
              <a:gd name="T98" fmla="*/ 765110 w 950"/>
              <a:gd name="T99" fmla="*/ 743005 h 866"/>
              <a:gd name="T100" fmla="*/ 786889 w 950"/>
              <a:gd name="T101" fmla="*/ 767032 h 866"/>
              <a:gd name="T102" fmla="*/ 794464 w 950"/>
              <a:gd name="T103" fmla="*/ 701419 h 866"/>
              <a:gd name="T104" fmla="*/ 811509 w 950"/>
              <a:gd name="T105" fmla="*/ 593295 h 866"/>
              <a:gd name="T106" fmla="*/ 839916 w 950"/>
              <a:gd name="T107" fmla="*/ 597915 h 86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950" h="866">
                <a:moveTo>
                  <a:pt x="946" y="508"/>
                </a:moveTo>
                <a:cubicBezTo>
                  <a:pt x="930" y="405"/>
                  <a:pt x="930" y="405"/>
                  <a:pt x="930" y="405"/>
                </a:cubicBezTo>
                <a:cubicBezTo>
                  <a:pt x="931" y="403"/>
                  <a:pt x="931" y="403"/>
                  <a:pt x="931" y="403"/>
                </a:cubicBezTo>
                <a:cubicBezTo>
                  <a:pt x="932" y="403"/>
                  <a:pt x="932" y="403"/>
                  <a:pt x="932" y="403"/>
                </a:cubicBezTo>
                <a:cubicBezTo>
                  <a:pt x="940" y="391"/>
                  <a:pt x="944" y="381"/>
                  <a:pt x="942" y="374"/>
                </a:cubicBezTo>
                <a:cubicBezTo>
                  <a:pt x="937" y="368"/>
                  <a:pt x="937" y="368"/>
                  <a:pt x="937" y="368"/>
                </a:cubicBezTo>
                <a:cubicBezTo>
                  <a:pt x="926" y="360"/>
                  <a:pt x="921" y="343"/>
                  <a:pt x="924" y="315"/>
                </a:cubicBezTo>
                <a:cubicBezTo>
                  <a:pt x="914" y="315"/>
                  <a:pt x="914" y="315"/>
                  <a:pt x="914" y="315"/>
                </a:cubicBezTo>
                <a:cubicBezTo>
                  <a:pt x="907" y="314"/>
                  <a:pt x="898" y="317"/>
                  <a:pt x="890" y="322"/>
                </a:cubicBezTo>
                <a:cubicBezTo>
                  <a:pt x="881" y="329"/>
                  <a:pt x="876" y="336"/>
                  <a:pt x="875" y="341"/>
                </a:cubicBezTo>
                <a:cubicBezTo>
                  <a:pt x="871" y="354"/>
                  <a:pt x="857" y="362"/>
                  <a:pt x="834" y="370"/>
                </a:cubicBezTo>
                <a:cubicBezTo>
                  <a:pt x="829" y="403"/>
                  <a:pt x="829" y="403"/>
                  <a:pt x="829" y="403"/>
                </a:cubicBezTo>
                <a:cubicBezTo>
                  <a:pt x="829" y="404"/>
                  <a:pt x="829" y="404"/>
                  <a:pt x="829" y="404"/>
                </a:cubicBezTo>
                <a:cubicBezTo>
                  <a:pt x="828" y="405"/>
                  <a:pt x="828" y="405"/>
                  <a:pt x="828" y="405"/>
                </a:cubicBezTo>
                <a:cubicBezTo>
                  <a:pt x="816" y="426"/>
                  <a:pt x="816" y="426"/>
                  <a:pt x="816" y="426"/>
                </a:cubicBezTo>
                <a:cubicBezTo>
                  <a:pt x="815" y="428"/>
                  <a:pt x="815" y="428"/>
                  <a:pt x="815" y="428"/>
                </a:cubicBezTo>
                <a:cubicBezTo>
                  <a:pt x="814" y="428"/>
                  <a:pt x="814" y="428"/>
                  <a:pt x="814" y="428"/>
                </a:cubicBezTo>
                <a:cubicBezTo>
                  <a:pt x="813" y="428"/>
                  <a:pt x="813" y="428"/>
                  <a:pt x="813" y="428"/>
                </a:cubicBezTo>
                <a:cubicBezTo>
                  <a:pt x="708" y="447"/>
                  <a:pt x="708" y="447"/>
                  <a:pt x="708" y="447"/>
                </a:cubicBezTo>
                <a:cubicBezTo>
                  <a:pt x="707" y="447"/>
                  <a:pt x="707" y="447"/>
                  <a:pt x="707" y="447"/>
                </a:cubicBezTo>
                <a:cubicBezTo>
                  <a:pt x="704" y="447"/>
                  <a:pt x="704" y="447"/>
                  <a:pt x="704" y="447"/>
                </a:cubicBezTo>
                <a:cubicBezTo>
                  <a:pt x="704" y="445"/>
                  <a:pt x="704" y="445"/>
                  <a:pt x="704" y="445"/>
                </a:cubicBezTo>
                <a:cubicBezTo>
                  <a:pt x="674" y="412"/>
                  <a:pt x="674" y="412"/>
                  <a:pt x="674" y="412"/>
                </a:cubicBezTo>
                <a:cubicBezTo>
                  <a:pt x="683" y="403"/>
                  <a:pt x="683" y="403"/>
                  <a:pt x="683" y="403"/>
                </a:cubicBezTo>
                <a:cubicBezTo>
                  <a:pt x="671" y="387"/>
                  <a:pt x="671" y="387"/>
                  <a:pt x="671" y="387"/>
                </a:cubicBezTo>
                <a:cubicBezTo>
                  <a:pt x="657" y="376"/>
                  <a:pt x="657" y="376"/>
                  <a:pt x="657" y="376"/>
                </a:cubicBezTo>
                <a:cubicBezTo>
                  <a:pt x="656" y="375"/>
                  <a:pt x="656" y="375"/>
                  <a:pt x="656" y="375"/>
                </a:cubicBezTo>
                <a:cubicBezTo>
                  <a:pt x="655" y="375"/>
                  <a:pt x="655" y="375"/>
                  <a:pt x="655" y="375"/>
                </a:cubicBezTo>
                <a:cubicBezTo>
                  <a:pt x="655" y="374"/>
                  <a:pt x="655" y="374"/>
                  <a:pt x="655" y="374"/>
                </a:cubicBezTo>
                <a:cubicBezTo>
                  <a:pt x="655" y="373"/>
                  <a:pt x="655" y="373"/>
                  <a:pt x="655" y="373"/>
                </a:cubicBezTo>
                <a:cubicBezTo>
                  <a:pt x="649" y="344"/>
                  <a:pt x="649" y="344"/>
                  <a:pt x="649" y="344"/>
                </a:cubicBezTo>
                <a:cubicBezTo>
                  <a:pt x="622" y="347"/>
                  <a:pt x="622" y="347"/>
                  <a:pt x="622" y="347"/>
                </a:cubicBezTo>
                <a:cubicBezTo>
                  <a:pt x="620" y="344"/>
                  <a:pt x="620" y="344"/>
                  <a:pt x="620" y="344"/>
                </a:cubicBezTo>
                <a:cubicBezTo>
                  <a:pt x="597" y="331"/>
                  <a:pt x="597" y="331"/>
                  <a:pt x="597" y="331"/>
                </a:cubicBezTo>
                <a:cubicBezTo>
                  <a:pt x="513" y="316"/>
                  <a:pt x="513" y="316"/>
                  <a:pt x="513" y="316"/>
                </a:cubicBezTo>
                <a:cubicBezTo>
                  <a:pt x="443" y="313"/>
                  <a:pt x="443" y="313"/>
                  <a:pt x="443" y="313"/>
                </a:cubicBezTo>
                <a:cubicBezTo>
                  <a:pt x="441" y="315"/>
                  <a:pt x="441" y="315"/>
                  <a:pt x="441" y="315"/>
                </a:cubicBezTo>
                <a:cubicBezTo>
                  <a:pt x="438" y="315"/>
                  <a:pt x="436" y="314"/>
                  <a:pt x="435" y="312"/>
                </a:cubicBezTo>
                <a:cubicBezTo>
                  <a:pt x="395" y="221"/>
                  <a:pt x="395" y="221"/>
                  <a:pt x="395" y="221"/>
                </a:cubicBezTo>
                <a:cubicBezTo>
                  <a:pt x="391" y="214"/>
                  <a:pt x="374" y="190"/>
                  <a:pt x="340" y="150"/>
                </a:cubicBezTo>
                <a:cubicBezTo>
                  <a:pt x="308" y="111"/>
                  <a:pt x="290" y="90"/>
                  <a:pt x="285" y="86"/>
                </a:cubicBezTo>
                <a:cubicBezTo>
                  <a:pt x="226" y="28"/>
                  <a:pt x="226" y="28"/>
                  <a:pt x="226" y="28"/>
                </a:cubicBezTo>
                <a:cubicBezTo>
                  <a:pt x="217" y="23"/>
                  <a:pt x="217" y="23"/>
                  <a:pt x="217" y="23"/>
                </a:cubicBezTo>
                <a:cubicBezTo>
                  <a:pt x="143" y="21"/>
                  <a:pt x="143" y="21"/>
                  <a:pt x="143" y="21"/>
                </a:cubicBezTo>
                <a:cubicBezTo>
                  <a:pt x="142" y="21"/>
                  <a:pt x="142" y="21"/>
                  <a:pt x="142" y="21"/>
                </a:cubicBezTo>
                <a:cubicBezTo>
                  <a:pt x="140" y="19"/>
                  <a:pt x="140" y="19"/>
                  <a:pt x="140" y="19"/>
                </a:cubicBezTo>
                <a:cubicBezTo>
                  <a:pt x="132" y="14"/>
                  <a:pt x="122" y="9"/>
                  <a:pt x="106" y="6"/>
                </a:cubicBezTo>
                <a:cubicBezTo>
                  <a:pt x="92" y="0"/>
                  <a:pt x="60" y="11"/>
                  <a:pt x="11" y="37"/>
                </a:cubicBezTo>
                <a:cubicBezTo>
                  <a:pt x="9" y="38"/>
                  <a:pt x="9" y="38"/>
                  <a:pt x="9" y="38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3"/>
                  <a:pt x="12" y="53"/>
                  <a:pt x="12" y="53"/>
                </a:cubicBezTo>
                <a:cubicBezTo>
                  <a:pt x="12" y="54"/>
                  <a:pt x="12" y="54"/>
                  <a:pt x="12" y="54"/>
                </a:cubicBezTo>
                <a:cubicBezTo>
                  <a:pt x="11" y="54"/>
                  <a:pt x="11" y="54"/>
                  <a:pt x="11" y="54"/>
                </a:cubicBezTo>
                <a:cubicBezTo>
                  <a:pt x="11" y="56"/>
                  <a:pt x="11" y="56"/>
                  <a:pt x="11" y="56"/>
                </a:cubicBezTo>
                <a:cubicBezTo>
                  <a:pt x="2" y="73"/>
                  <a:pt x="2" y="73"/>
                  <a:pt x="2" y="73"/>
                </a:cubicBezTo>
                <a:cubicBezTo>
                  <a:pt x="2" y="74"/>
                  <a:pt x="2" y="74"/>
                  <a:pt x="2" y="74"/>
                </a:cubicBezTo>
                <a:cubicBezTo>
                  <a:pt x="1" y="74"/>
                  <a:pt x="1" y="74"/>
                  <a:pt x="1" y="74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95"/>
                  <a:pt x="2" y="106"/>
                  <a:pt x="5" y="114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29" y="119"/>
                  <a:pt x="29" y="119"/>
                  <a:pt x="29" y="119"/>
                </a:cubicBezTo>
                <a:cubicBezTo>
                  <a:pt x="42" y="122"/>
                  <a:pt x="42" y="122"/>
                  <a:pt x="42" y="122"/>
                </a:cubicBezTo>
                <a:cubicBezTo>
                  <a:pt x="48" y="118"/>
                  <a:pt x="48" y="118"/>
                  <a:pt x="48" y="118"/>
                </a:cubicBezTo>
                <a:cubicBezTo>
                  <a:pt x="48" y="108"/>
                  <a:pt x="51" y="101"/>
                  <a:pt x="55" y="99"/>
                </a:cubicBezTo>
                <a:cubicBezTo>
                  <a:pt x="66" y="99"/>
                  <a:pt x="66" y="99"/>
                  <a:pt x="66" y="99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11" y="110"/>
                  <a:pt x="111" y="110"/>
                  <a:pt x="111" y="110"/>
                </a:cubicBezTo>
                <a:cubicBezTo>
                  <a:pt x="99" y="130"/>
                  <a:pt x="99" y="130"/>
                  <a:pt x="99" y="130"/>
                </a:cubicBezTo>
                <a:cubicBezTo>
                  <a:pt x="99" y="154"/>
                  <a:pt x="99" y="154"/>
                  <a:pt x="99" y="154"/>
                </a:cubicBezTo>
                <a:cubicBezTo>
                  <a:pt x="99" y="160"/>
                  <a:pt x="109" y="172"/>
                  <a:pt x="128" y="190"/>
                </a:cubicBezTo>
                <a:cubicBezTo>
                  <a:pt x="140" y="199"/>
                  <a:pt x="147" y="203"/>
                  <a:pt x="153" y="204"/>
                </a:cubicBezTo>
                <a:cubicBezTo>
                  <a:pt x="159" y="203"/>
                  <a:pt x="159" y="203"/>
                  <a:pt x="159" y="203"/>
                </a:cubicBezTo>
                <a:cubicBezTo>
                  <a:pt x="164" y="201"/>
                  <a:pt x="164" y="201"/>
                  <a:pt x="164" y="201"/>
                </a:cubicBezTo>
                <a:cubicBezTo>
                  <a:pt x="182" y="183"/>
                  <a:pt x="182" y="183"/>
                  <a:pt x="182" y="183"/>
                </a:cubicBezTo>
                <a:cubicBezTo>
                  <a:pt x="195" y="175"/>
                  <a:pt x="195" y="175"/>
                  <a:pt x="195" y="175"/>
                </a:cubicBezTo>
                <a:cubicBezTo>
                  <a:pt x="195" y="173"/>
                  <a:pt x="195" y="173"/>
                  <a:pt x="195" y="173"/>
                </a:cubicBezTo>
                <a:cubicBezTo>
                  <a:pt x="195" y="173"/>
                  <a:pt x="195" y="173"/>
                  <a:pt x="195" y="173"/>
                </a:cubicBezTo>
                <a:cubicBezTo>
                  <a:pt x="224" y="169"/>
                  <a:pt x="224" y="169"/>
                  <a:pt x="224" y="169"/>
                </a:cubicBezTo>
                <a:cubicBezTo>
                  <a:pt x="232" y="151"/>
                  <a:pt x="232" y="151"/>
                  <a:pt x="232" y="151"/>
                </a:cubicBezTo>
                <a:cubicBezTo>
                  <a:pt x="258" y="137"/>
                  <a:pt x="258" y="137"/>
                  <a:pt x="258" y="137"/>
                </a:cubicBezTo>
                <a:cubicBezTo>
                  <a:pt x="280" y="149"/>
                  <a:pt x="280" y="149"/>
                  <a:pt x="280" y="149"/>
                </a:cubicBezTo>
                <a:cubicBezTo>
                  <a:pt x="280" y="150"/>
                  <a:pt x="280" y="150"/>
                  <a:pt x="280" y="150"/>
                </a:cubicBezTo>
                <a:cubicBezTo>
                  <a:pt x="282" y="151"/>
                  <a:pt x="282" y="151"/>
                  <a:pt x="282" y="151"/>
                </a:cubicBezTo>
                <a:cubicBezTo>
                  <a:pt x="303" y="187"/>
                  <a:pt x="303" y="187"/>
                  <a:pt x="303" y="187"/>
                </a:cubicBezTo>
                <a:cubicBezTo>
                  <a:pt x="312" y="211"/>
                  <a:pt x="312" y="211"/>
                  <a:pt x="312" y="211"/>
                </a:cubicBezTo>
                <a:cubicBezTo>
                  <a:pt x="312" y="215"/>
                  <a:pt x="312" y="215"/>
                  <a:pt x="312" y="215"/>
                </a:cubicBezTo>
                <a:cubicBezTo>
                  <a:pt x="307" y="244"/>
                  <a:pt x="307" y="244"/>
                  <a:pt x="307" y="244"/>
                </a:cubicBezTo>
                <a:cubicBezTo>
                  <a:pt x="316" y="264"/>
                  <a:pt x="316" y="264"/>
                  <a:pt x="316" y="264"/>
                </a:cubicBezTo>
                <a:cubicBezTo>
                  <a:pt x="316" y="267"/>
                  <a:pt x="316" y="267"/>
                  <a:pt x="316" y="267"/>
                </a:cubicBezTo>
                <a:cubicBezTo>
                  <a:pt x="309" y="291"/>
                  <a:pt x="309" y="291"/>
                  <a:pt x="309" y="291"/>
                </a:cubicBezTo>
                <a:cubicBezTo>
                  <a:pt x="309" y="312"/>
                  <a:pt x="309" y="312"/>
                  <a:pt x="309" y="312"/>
                </a:cubicBezTo>
                <a:cubicBezTo>
                  <a:pt x="316" y="331"/>
                  <a:pt x="319" y="343"/>
                  <a:pt x="319" y="347"/>
                </a:cubicBezTo>
                <a:cubicBezTo>
                  <a:pt x="317" y="365"/>
                  <a:pt x="317" y="365"/>
                  <a:pt x="317" y="365"/>
                </a:cubicBezTo>
                <a:cubicBezTo>
                  <a:pt x="317" y="365"/>
                  <a:pt x="317" y="365"/>
                  <a:pt x="317" y="365"/>
                </a:cubicBezTo>
                <a:cubicBezTo>
                  <a:pt x="317" y="366"/>
                  <a:pt x="317" y="366"/>
                  <a:pt x="317" y="366"/>
                </a:cubicBezTo>
                <a:cubicBezTo>
                  <a:pt x="306" y="380"/>
                  <a:pt x="306" y="380"/>
                  <a:pt x="306" y="380"/>
                </a:cubicBezTo>
                <a:cubicBezTo>
                  <a:pt x="306" y="381"/>
                  <a:pt x="306" y="381"/>
                  <a:pt x="306" y="381"/>
                </a:cubicBezTo>
                <a:cubicBezTo>
                  <a:pt x="306" y="381"/>
                  <a:pt x="306" y="381"/>
                  <a:pt x="306" y="381"/>
                </a:cubicBezTo>
                <a:cubicBezTo>
                  <a:pt x="306" y="381"/>
                  <a:pt x="306" y="381"/>
                  <a:pt x="306" y="381"/>
                </a:cubicBezTo>
                <a:cubicBezTo>
                  <a:pt x="296" y="394"/>
                  <a:pt x="296" y="394"/>
                  <a:pt x="296" y="394"/>
                </a:cubicBezTo>
                <a:cubicBezTo>
                  <a:pt x="295" y="417"/>
                  <a:pt x="295" y="417"/>
                  <a:pt x="295" y="417"/>
                </a:cubicBezTo>
                <a:cubicBezTo>
                  <a:pt x="301" y="442"/>
                  <a:pt x="301" y="442"/>
                  <a:pt x="301" y="442"/>
                </a:cubicBezTo>
                <a:cubicBezTo>
                  <a:pt x="301" y="442"/>
                  <a:pt x="301" y="442"/>
                  <a:pt x="301" y="442"/>
                </a:cubicBezTo>
                <a:cubicBezTo>
                  <a:pt x="302" y="443"/>
                  <a:pt x="302" y="443"/>
                  <a:pt x="302" y="443"/>
                </a:cubicBezTo>
                <a:cubicBezTo>
                  <a:pt x="301" y="444"/>
                  <a:pt x="301" y="444"/>
                  <a:pt x="301" y="444"/>
                </a:cubicBezTo>
                <a:cubicBezTo>
                  <a:pt x="301" y="444"/>
                  <a:pt x="301" y="444"/>
                  <a:pt x="301" y="444"/>
                </a:cubicBezTo>
                <a:cubicBezTo>
                  <a:pt x="295" y="481"/>
                  <a:pt x="295" y="481"/>
                  <a:pt x="295" y="481"/>
                </a:cubicBezTo>
                <a:cubicBezTo>
                  <a:pt x="289" y="486"/>
                  <a:pt x="289" y="486"/>
                  <a:pt x="289" y="486"/>
                </a:cubicBezTo>
                <a:cubicBezTo>
                  <a:pt x="285" y="489"/>
                  <a:pt x="280" y="489"/>
                  <a:pt x="274" y="486"/>
                </a:cubicBezTo>
                <a:cubicBezTo>
                  <a:pt x="271" y="486"/>
                  <a:pt x="271" y="486"/>
                  <a:pt x="271" y="486"/>
                </a:cubicBezTo>
                <a:cubicBezTo>
                  <a:pt x="262" y="475"/>
                  <a:pt x="262" y="475"/>
                  <a:pt x="262" y="475"/>
                </a:cubicBezTo>
                <a:cubicBezTo>
                  <a:pt x="251" y="479"/>
                  <a:pt x="251" y="479"/>
                  <a:pt x="251" y="479"/>
                </a:cubicBezTo>
                <a:cubicBezTo>
                  <a:pt x="238" y="493"/>
                  <a:pt x="238" y="493"/>
                  <a:pt x="238" y="493"/>
                </a:cubicBezTo>
                <a:cubicBezTo>
                  <a:pt x="223" y="537"/>
                  <a:pt x="223" y="537"/>
                  <a:pt x="223" y="537"/>
                </a:cubicBezTo>
                <a:cubicBezTo>
                  <a:pt x="223" y="538"/>
                  <a:pt x="223" y="538"/>
                  <a:pt x="223" y="538"/>
                </a:cubicBezTo>
                <a:cubicBezTo>
                  <a:pt x="222" y="539"/>
                  <a:pt x="222" y="539"/>
                  <a:pt x="222" y="539"/>
                </a:cubicBezTo>
                <a:cubicBezTo>
                  <a:pt x="207" y="551"/>
                  <a:pt x="207" y="551"/>
                  <a:pt x="207" y="551"/>
                </a:cubicBezTo>
                <a:cubicBezTo>
                  <a:pt x="205" y="551"/>
                  <a:pt x="205" y="551"/>
                  <a:pt x="205" y="551"/>
                </a:cubicBezTo>
                <a:cubicBezTo>
                  <a:pt x="197" y="552"/>
                  <a:pt x="197" y="552"/>
                  <a:pt x="197" y="552"/>
                </a:cubicBezTo>
                <a:cubicBezTo>
                  <a:pt x="180" y="577"/>
                  <a:pt x="180" y="577"/>
                  <a:pt x="180" y="577"/>
                </a:cubicBezTo>
                <a:cubicBezTo>
                  <a:pt x="188" y="592"/>
                  <a:pt x="188" y="592"/>
                  <a:pt x="188" y="592"/>
                </a:cubicBezTo>
                <a:cubicBezTo>
                  <a:pt x="190" y="595"/>
                  <a:pt x="190" y="595"/>
                  <a:pt x="190" y="595"/>
                </a:cubicBezTo>
                <a:cubicBezTo>
                  <a:pt x="211" y="621"/>
                  <a:pt x="211" y="621"/>
                  <a:pt x="211" y="621"/>
                </a:cubicBezTo>
                <a:cubicBezTo>
                  <a:pt x="211" y="622"/>
                  <a:pt x="211" y="622"/>
                  <a:pt x="211" y="622"/>
                </a:cubicBezTo>
                <a:cubicBezTo>
                  <a:pt x="211" y="630"/>
                  <a:pt x="211" y="630"/>
                  <a:pt x="211" y="630"/>
                </a:cubicBezTo>
                <a:cubicBezTo>
                  <a:pt x="235" y="634"/>
                  <a:pt x="235" y="634"/>
                  <a:pt x="235" y="634"/>
                </a:cubicBezTo>
                <a:cubicBezTo>
                  <a:pt x="239" y="655"/>
                  <a:pt x="239" y="655"/>
                  <a:pt x="239" y="655"/>
                </a:cubicBezTo>
                <a:cubicBezTo>
                  <a:pt x="239" y="656"/>
                  <a:pt x="239" y="656"/>
                  <a:pt x="239" y="656"/>
                </a:cubicBezTo>
                <a:cubicBezTo>
                  <a:pt x="242" y="681"/>
                  <a:pt x="242" y="681"/>
                  <a:pt x="242" y="681"/>
                </a:cubicBezTo>
                <a:cubicBezTo>
                  <a:pt x="248" y="686"/>
                  <a:pt x="248" y="686"/>
                  <a:pt x="248" y="686"/>
                </a:cubicBezTo>
                <a:cubicBezTo>
                  <a:pt x="269" y="680"/>
                  <a:pt x="269" y="680"/>
                  <a:pt x="269" y="680"/>
                </a:cubicBezTo>
                <a:cubicBezTo>
                  <a:pt x="289" y="668"/>
                  <a:pt x="289" y="668"/>
                  <a:pt x="289" y="668"/>
                </a:cubicBezTo>
                <a:cubicBezTo>
                  <a:pt x="293" y="666"/>
                  <a:pt x="293" y="666"/>
                  <a:pt x="293" y="666"/>
                </a:cubicBezTo>
                <a:cubicBezTo>
                  <a:pt x="300" y="702"/>
                  <a:pt x="300" y="702"/>
                  <a:pt x="300" y="702"/>
                </a:cubicBezTo>
                <a:cubicBezTo>
                  <a:pt x="309" y="716"/>
                  <a:pt x="309" y="716"/>
                  <a:pt x="309" y="716"/>
                </a:cubicBezTo>
                <a:cubicBezTo>
                  <a:pt x="312" y="717"/>
                  <a:pt x="312" y="717"/>
                  <a:pt x="312" y="717"/>
                </a:cubicBezTo>
                <a:cubicBezTo>
                  <a:pt x="319" y="732"/>
                  <a:pt x="319" y="732"/>
                  <a:pt x="319" y="732"/>
                </a:cubicBezTo>
                <a:cubicBezTo>
                  <a:pt x="335" y="744"/>
                  <a:pt x="335" y="744"/>
                  <a:pt x="335" y="744"/>
                </a:cubicBezTo>
                <a:cubicBezTo>
                  <a:pt x="337" y="748"/>
                  <a:pt x="342" y="748"/>
                  <a:pt x="347" y="748"/>
                </a:cubicBezTo>
                <a:cubicBezTo>
                  <a:pt x="353" y="749"/>
                  <a:pt x="353" y="749"/>
                  <a:pt x="353" y="749"/>
                </a:cubicBezTo>
                <a:cubicBezTo>
                  <a:pt x="362" y="744"/>
                  <a:pt x="362" y="744"/>
                  <a:pt x="362" y="744"/>
                </a:cubicBezTo>
                <a:cubicBezTo>
                  <a:pt x="370" y="741"/>
                  <a:pt x="377" y="738"/>
                  <a:pt x="385" y="737"/>
                </a:cubicBezTo>
                <a:cubicBezTo>
                  <a:pt x="392" y="734"/>
                  <a:pt x="392" y="734"/>
                  <a:pt x="392" y="734"/>
                </a:cubicBezTo>
                <a:cubicBezTo>
                  <a:pt x="407" y="733"/>
                  <a:pt x="407" y="733"/>
                  <a:pt x="407" y="733"/>
                </a:cubicBezTo>
                <a:cubicBezTo>
                  <a:pt x="412" y="733"/>
                  <a:pt x="414" y="734"/>
                  <a:pt x="417" y="737"/>
                </a:cubicBezTo>
                <a:cubicBezTo>
                  <a:pt x="438" y="723"/>
                  <a:pt x="438" y="723"/>
                  <a:pt x="438" y="723"/>
                </a:cubicBezTo>
                <a:cubicBezTo>
                  <a:pt x="440" y="723"/>
                  <a:pt x="440" y="723"/>
                  <a:pt x="440" y="723"/>
                </a:cubicBezTo>
                <a:cubicBezTo>
                  <a:pt x="442" y="724"/>
                  <a:pt x="442" y="724"/>
                  <a:pt x="442" y="724"/>
                </a:cubicBezTo>
                <a:cubicBezTo>
                  <a:pt x="443" y="723"/>
                  <a:pt x="443" y="723"/>
                  <a:pt x="443" y="723"/>
                </a:cubicBezTo>
                <a:cubicBezTo>
                  <a:pt x="446" y="725"/>
                  <a:pt x="446" y="725"/>
                  <a:pt x="446" y="725"/>
                </a:cubicBezTo>
                <a:cubicBezTo>
                  <a:pt x="454" y="735"/>
                  <a:pt x="458" y="743"/>
                  <a:pt x="458" y="748"/>
                </a:cubicBezTo>
                <a:cubicBezTo>
                  <a:pt x="468" y="763"/>
                  <a:pt x="468" y="763"/>
                  <a:pt x="468" y="763"/>
                </a:cubicBezTo>
                <a:cubicBezTo>
                  <a:pt x="475" y="766"/>
                  <a:pt x="475" y="766"/>
                  <a:pt x="475" y="766"/>
                </a:cubicBezTo>
                <a:cubicBezTo>
                  <a:pt x="476" y="766"/>
                  <a:pt x="476" y="766"/>
                  <a:pt x="476" y="766"/>
                </a:cubicBezTo>
                <a:cubicBezTo>
                  <a:pt x="477" y="766"/>
                  <a:pt x="477" y="766"/>
                  <a:pt x="477" y="766"/>
                </a:cubicBezTo>
                <a:cubicBezTo>
                  <a:pt x="475" y="763"/>
                  <a:pt x="475" y="763"/>
                  <a:pt x="475" y="763"/>
                </a:cubicBezTo>
                <a:cubicBezTo>
                  <a:pt x="474" y="758"/>
                  <a:pt x="474" y="755"/>
                  <a:pt x="475" y="753"/>
                </a:cubicBezTo>
                <a:cubicBezTo>
                  <a:pt x="477" y="750"/>
                  <a:pt x="481" y="748"/>
                  <a:pt x="488" y="748"/>
                </a:cubicBezTo>
                <a:cubicBezTo>
                  <a:pt x="527" y="747"/>
                  <a:pt x="527" y="747"/>
                  <a:pt x="527" y="747"/>
                </a:cubicBezTo>
                <a:cubicBezTo>
                  <a:pt x="528" y="746"/>
                  <a:pt x="528" y="746"/>
                  <a:pt x="528" y="746"/>
                </a:cubicBezTo>
                <a:cubicBezTo>
                  <a:pt x="530" y="746"/>
                  <a:pt x="530" y="746"/>
                  <a:pt x="530" y="746"/>
                </a:cubicBezTo>
                <a:cubicBezTo>
                  <a:pt x="530" y="748"/>
                  <a:pt x="530" y="748"/>
                  <a:pt x="530" y="748"/>
                </a:cubicBezTo>
                <a:cubicBezTo>
                  <a:pt x="532" y="748"/>
                  <a:pt x="532" y="748"/>
                  <a:pt x="532" y="748"/>
                </a:cubicBezTo>
                <a:cubicBezTo>
                  <a:pt x="544" y="770"/>
                  <a:pt x="544" y="770"/>
                  <a:pt x="544" y="770"/>
                </a:cubicBezTo>
                <a:cubicBezTo>
                  <a:pt x="543" y="781"/>
                  <a:pt x="543" y="781"/>
                  <a:pt x="543" y="781"/>
                </a:cubicBezTo>
                <a:cubicBezTo>
                  <a:pt x="542" y="781"/>
                  <a:pt x="542" y="781"/>
                  <a:pt x="542" y="781"/>
                </a:cubicBezTo>
                <a:cubicBezTo>
                  <a:pt x="556" y="785"/>
                  <a:pt x="556" y="785"/>
                  <a:pt x="556" y="785"/>
                </a:cubicBezTo>
                <a:cubicBezTo>
                  <a:pt x="557" y="785"/>
                  <a:pt x="557" y="785"/>
                  <a:pt x="557" y="785"/>
                </a:cubicBezTo>
                <a:cubicBezTo>
                  <a:pt x="556" y="781"/>
                  <a:pt x="556" y="779"/>
                  <a:pt x="559" y="777"/>
                </a:cubicBezTo>
                <a:cubicBezTo>
                  <a:pt x="564" y="776"/>
                  <a:pt x="564" y="776"/>
                  <a:pt x="564" y="776"/>
                </a:cubicBezTo>
                <a:cubicBezTo>
                  <a:pt x="599" y="800"/>
                  <a:pt x="599" y="800"/>
                  <a:pt x="599" y="800"/>
                </a:cubicBezTo>
                <a:cubicBezTo>
                  <a:pt x="602" y="804"/>
                  <a:pt x="604" y="808"/>
                  <a:pt x="605" y="813"/>
                </a:cubicBezTo>
                <a:cubicBezTo>
                  <a:pt x="606" y="828"/>
                  <a:pt x="606" y="828"/>
                  <a:pt x="606" y="828"/>
                </a:cubicBezTo>
                <a:cubicBezTo>
                  <a:pt x="618" y="830"/>
                  <a:pt x="618" y="830"/>
                  <a:pt x="618" y="830"/>
                </a:cubicBezTo>
                <a:cubicBezTo>
                  <a:pt x="625" y="817"/>
                  <a:pt x="625" y="817"/>
                  <a:pt x="625" y="817"/>
                </a:cubicBezTo>
                <a:cubicBezTo>
                  <a:pt x="622" y="811"/>
                  <a:pt x="620" y="805"/>
                  <a:pt x="621" y="800"/>
                </a:cubicBezTo>
                <a:cubicBezTo>
                  <a:pt x="622" y="796"/>
                  <a:pt x="623" y="793"/>
                  <a:pt x="627" y="791"/>
                </a:cubicBezTo>
                <a:cubicBezTo>
                  <a:pt x="630" y="788"/>
                  <a:pt x="630" y="788"/>
                  <a:pt x="630" y="788"/>
                </a:cubicBezTo>
                <a:cubicBezTo>
                  <a:pt x="630" y="786"/>
                  <a:pt x="631" y="785"/>
                  <a:pt x="633" y="784"/>
                </a:cubicBezTo>
                <a:cubicBezTo>
                  <a:pt x="643" y="785"/>
                  <a:pt x="643" y="785"/>
                  <a:pt x="643" y="785"/>
                </a:cubicBezTo>
                <a:cubicBezTo>
                  <a:pt x="648" y="788"/>
                  <a:pt x="652" y="798"/>
                  <a:pt x="655" y="816"/>
                </a:cubicBezTo>
                <a:cubicBezTo>
                  <a:pt x="655" y="818"/>
                  <a:pt x="655" y="818"/>
                  <a:pt x="655" y="818"/>
                </a:cubicBezTo>
                <a:cubicBezTo>
                  <a:pt x="657" y="819"/>
                  <a:pt x="657" y="819"/>
                  <a:pt x="657" y="819"/>
                </a:cubicBezTo>
                <a:cubicBezTo>
                  <a:pt x="658" y="824"/>
                  <a:pt x="664" y="827"/>
                  <a:pt x="674" y="830"/>
                </a:cubicBezTo>
                <a:cubicBezTo>
                  <a:pt x="675" y="830"/>
                  <a:pt x="675" y="830"/>
                  <a:pt x="675" y="830"/>
                </a:cubicBezTo>
                <a:cubicBezTo>
                  <a:pt x="676" y="831"/>
                  <a:pt x="676" y="831"/>
                  <a:pt x="676" y="831"/>
                </a:cubicBezTo>
                <a:cubicBezTo>
                  <a:pt x="709" y="866"/>
                  <a:pt x="709" y="866"/>
                  <a:pt x="709" y="866"/>
                </a:cubicBezTo>
                <a:cubicBezTo>
                  <a:pt x="709" y="866"/>
                  <a:pt x="709" y="866"/>
                  <a:pt x="709" y="866"/>
                </a:cubicBezTo>
                <a:cubicBezTo>
                  <a:pt x="725" y="861"/>
                  <a:pt x="725" y="861"/>
                  <a:pt x="725" y="861"/>
                </a:cubicBezTo>
                <a:cubicBezTo>
                  <a:pt x="723" y="855"/>
                  <a:pt x="723" y="855"/>
                  <a:pt x="723" y="855"/>
                </a:cubicBezTo>
                <a:cubicBezTo>
                  <a:pt x="719" y="850"/>
                  <a:pt x="718" y="845"/>
                  <a:pt x="718" y="842"/>
                </a:cubicBezTo>
                <a:cubicBezTo>
                  <a:pt x="718" y="834"/>
                  <a:pt x="723" y="827"/>
                  <a:pt x="734" y="819"/>
                </a:cubicBezTo>
                <a:cubicBezTo>
                  <a:pt x="752" y="804"/>
                  <a:pt x="752" y="804"/>
                  <a:pt x="752" y="804"/>
                </a:cubicBezTo>
                <a:cubicBezTo>
                  <a:pt x="773" y="818"/>
                  <a:pt x="773" y="818"/>
                  <a:pt x="773" y="818"/>
                </a:cubicBezTo>
                <a:cubicBezTo>
                  <a:pt x="777" y="818"/>
                  <a:pt x="777" y="818"/>
                  <a:pt x="777" y="818"/>
                </a:cubicBezTo>
                <a:cubicBezTo>
                  <a:pt x="781" y="795"/>
                  <a:pt x="781" y="795"/>
                  <a:pt x="781" y="795"/>
                </a:cubicBezTo>
                <a:cubicBezTo>
                  <a:pt x="781" y="791"/>
                  <a:pt x="781" y="791"/>
                  <a:pt x="781" y="791"/>
                </a:cubicBezTo>
                <a:cubicBezTo>
                  <a:pt x="785" y="790"/>
                  <a:pt x="785" y="790"/>
                  <a:pt x="785" y="790"/>
                </a:cubicBezTo>
                <a:cubicBezTo>
                  <a:pt x="802" y="792"/>
                  <a:pt x="802" y="792"/>
                  <a:pt x="802" y="792"/>
                </a:cubicBezTo>
                <a:cubicBezTo>
                  <a:pt x="806" y="795"/>
                  <a:pt x="808" y="798"/>
                  <a:pt x="808" y="804"/>
                </a:cubicBezTo>
                <a:cubicBezTo>
                  <a:pt x="808" y="808"/>
                  <a:pt x="804" y="813"/>
                  <a:pt x="801" y="817"/>
                </a:cubicBezTo>
                <a:cubicBezTo>
                  <a:pt x="804" y="819"/>
                  <a:pt x="804" y="819"/>
                  <a:pt x="804" y="819"/>
                </a:cubicBezTo>
                <a:cubicBezTo>
                  <a:pt x="815" y="825"/>
                  <a:pt x="823" y="829"/>
                  <a:pt x="830" y="830"/>
                </a:cubicBezTo>
                <a:cubicBezTo>
                  <a:pt x="831" y="830"/>
                  <a:pt x="831" y="830"/>
                  <a:pt x="831" y="830"/>
                </a:cubicBezTo>
                <a:cubicBezTo>
                  <a:pt x="831" y="830"/>
                  <a:pt x="831" y="830"/>
                  <a:pt x="831" y="830"/>
                </a:cubicBezTo>
                <a:cubicBezTo>
                  <a:pt x="845" y="837"/>
                  <a:pt x="845" y="837"/>
                  <a:pt x="845" y="837"/>
                </a:cubicBezTo>
                <a:cubicBezTo>
                  <a:pt x="855" y="836"/>
                  <a:pt x="855" y="836"/>
                  <a:pt x="855" y="836"/>
                </a:cubicBezTo>
                <a:cubicBezTo>
                  <a:pt x="839" y="759"/>
                  <a:pt x="839" y="759"/>
                  <a:pt x="839" y="759"/>
                </a:cubicBezTo>
                <a:cubicBezTo>
                  <a:pt x="829" y="753"/>
                  <a:pt x="819" y="740"/>
                  <a:pt x="810" y="725"/>
                </a:cubicBezTo>
                <a:cubicBezTo>
                  <a:pt x="802" y="713"/>
                  <a:pt x="807" y="695"/>
                  <a:pt x="823" y="674"/>
                </a:cubicBezTo>
                <a:cubicBezTo>
                  <a:pt x="833" y="663"/>
                  <a:pt x="845" y="653"/>
                  <a:pt x="857" y="642"/>
                </a:cubicBezTo>
                <a:cubicBezTo>
                  <a:pt x="857" y="642"/>
                  <a:pt x="857" y="642"/>
                  <a:pt x="857" y="642"/>
                </a:cubicBezTo>
                <a:cubicBezTo>
                  <a:pt x="858" y="640"/>
                  <a:pt x="858" y="640"/>
                  <a:pt x="858" y="640"/>
                </a:cubicBezTo>
                <a:cubicBezTo>
                  <a:pt x="873" y="640"/>
                  <a:pt x="873" y="640"/>
                  <a:pt x="873" y="640"/>
                </a:cubicBezTo>
                <a:cubicBezTo>
                  <a:pt x="874" y="642"/>
                  <a:pt x="874" y="642"/>
                  <a:pt x="874" y="642"/>
                </a:cubicBezTo>
                <a:cubicBezTo>
                  <a:pt x="887" y="647"/>
                  <a:pt x="887" y="647"/>
                  <a:pt x="887" y="647"/>
                </a:cubicBezTo>
                <a:cubicBezTo>
                  <a:pt x="913" y="647"/>
                  <a:pt x="913" y="647"/>
                  <a:pt x="913" y="647"/>
                </a:cubicBezTo>
                <a:cubicBezTo>
                  <a:pt x="924" y="642"/>
                  <a:pt x="933" y="626"/>
                  <a:pt x="944" y="601"/>
                </a:cubicBezTo>
                <a:cubicBezTo>
                  <a:pt x="950" y="586"/>
                  <a:pt x="950" y="556"/>
                  <a:pt x="946" y="508"/>
                </a:cubicBezTo>
                <a:close/>
              </a:path>
            </a:pathLst>
          </a:custGeom>
          <a:noFill/>
          <a:ln w="28575">
            <a:solidFill>
              <a:schemeClr val="bg1"/>
            </a:solidFill>
            <a:round/>
          </a:ln>
        </p:spPr>
        <p:txBody>
          <a:bodyPr/>
          <a:lstStyle/>
          <a:p>
            <a:endParaRPr lang="zh-CN" altLang="en-US" sz="3200"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39" name="Freeform 30"/>
          <p:cNvSpPr/>
          <p:nvPr/>
        </p:nvSpPr>
        <p:spPr bwMode="auto">
          <a:xfrm>
            <a:off x="6528927" y="4808977"/>
            <a:ext cx="913692" cy="634386"/>
          </a:xfrm>
          <a:custGeom>
            <a:avLst/>
            <a:gdLst>
              <a:gd name="T0" fmla="*/ 2147483646 w 573"/>
              <a:gd name="T1" fmla="*/ 2147483646 h 361"/>
              <a:gd name="T2" fmla="*/ 2147483646 w 573"/>
              <a:gd name="T3" fmla="*/ 2147483646 h 361"/>
              <a:gd name="T4" fmla="*/ 2147483646 w 573"/>
              <a:gd name="T5" fmla="*/ 2147483646 h 361"/>
              <a:gd name="T6" fmla="*/ 2147483646 w 573"/>
              <a:gd name="T7" fmla="*/ 2147483646 h 361"/>
              <a:gd name="T8" fmla="*/ 2147483646 w 573"/>
              <a:gd name="T9" fmla="*/ 2147483646 h 361"/>
              <a:gd name="T10" fmla="*/ 2147483646 w 573"/>
              <a:gd name="T11" fmla="*/ 1776698668 h 361"/>
              <a:gd name="T12" fmla="*/ 2147483646 w 573"/>
              <a:gd name="T13" fmla="*/ 2147483646 h 361"/>
              <a:gd name="T14" fmla="*/ 2147483646 w 573"/>
              <a:gd name="T15" fmla="*/ 2147483646 h 361"/>
              <a:gd name="T16" fmla="*/ 2147483646 w 573"/>
              <a:gd name="T17" fmla="*/ 2147483646 h 361"/>
              <a:gd name="T18" fmla="*/ 2147483646 w 573"/>
              <a:gd name="T19" fmla="*/ 2147483646 h 361"/>
              <a:gd name="T20" fmla="*/ 2147483646 w 573"/>
              <a:gd name="T21" fmla="*/ 2147483646 h 361"/>
              <a:gd name="T22" fmla="*/ 2147483646 w 573"/>
              <a:gd name="T23" fmla="*/ 2147483646 h 361"/>
              <a:gd name="T24" fmla="*/ 2147483646 w 573"/>
              <a:gd name="T25" fmla="*/ 2147483646 h 361"/>
              <a:gd name="T26" fmla="*/ 2147483646 w 573"/>
              <a:gd name="T27" fmla="*/ 2147483646 h 361"/>
              <a:gd name="T28" fmla="*/ 0 w 573"/>
              <a:gd name="T29" fmla="*/ 2147483646 h 361"/>
              <a:gd name="T30" fmla="*/ 2147483646 w 573"/>
              <a:gd name="T31" fmla="*/ 2147483646 h 361"/>
              <a:gd name="T32" fmla="*/ 2147483646 w 573"/>
              <a:gd name="T33" fmla="*/ 2147483646 h 361"/>
              <a:gd name="T34" fmla="*/ 2147483646 w 573"/>
              <a:gd name="T35" fmla="*/ 2147483646 h 361"/>
              <a:gd name="T36" fmla="*/ 2147483646 w 573"/>
              <a:gd name="T37" fmla="*/ 2147483646 h 361"/>
              <a:gd name="T38" fmla="*/ 2147483646 w 573"/>
              <a:gd name="T39" fmla="*/ 2147483646 h 361"/>
              <a:gd name="T40" fmla="*/ 2147483646 w 573"/>
              <a:gd name="T41" fmla="*/ 2147483646 h 361"/>
              <a:gd name="T42" fmla="*/ 2147483646 w 573"/>
              <a:gd name="T43" fmla="*/ 2147483646 h 361"/>
              <a:gd name="T44" fmla="*/ 2147483646 w 573"/>
              <a:gd name="T45" fmla="*/ 2147483646 h 361"/>
              <a:gd name="T46" fmla="*/ 2147483646 w 573"/>
              <a:gd name="T47" fmla="*/ 2147483646 h 361"/>
              <a:gd name="T48" fmla="*/ 2147483646 w 573"/>
              <a:gd name="T49" fmla="*/ 2147483646 h 361"/>
              <a:gd name="T50" fmla="*/ 2147483646 w 573"/>
              <a:gd name="T51" fmla="*/ 2147483646 h 361"/>
              <a:gd name="T52" fmla="*/ 2147483646 w 573"/>
              <a:gd name="T53" fmla="*/ 2147483646 h 361"/>
              <a:gd name="T54" fmla="*/ 2147483646 w 573"/>
              <a:gd name="T55" fmla="*/ 2147483646 h 361"/>
              <a:gd name="T56" fmla="*/ 2147483646 w 573"/>
              <a:gd name="T57" fmla="*/ 2147483646 h 361"/>
              <a:gd name="T58" fmla="*/ 2147483646 w 573"/>
              <a:gd name="T59" fmla="*/ 2147483646 h 361"/>
              <a:gd name="T60" fmla="*/ 2147483646 w 573"/>
              <a:gd name="T61" fmla="*/ 2147483646 h 361"/>
              <a:gd name="T62" fmla="*/ 2147483646 w 573"/>
              <a:gd name="T63" fmla="*/ 2147483646 h 361"/>
              <a:gd name="T64" fmla="*/ 2147483646 w 573"/>
              <a:gd name="T65" fmla="*/ 2147483646 h 361"/>
              <a:gd name="T66" fmla="*/ 2147483646 w 573"/>
              <a:gd name="T67" fmla="*/ 2147483646 h 361"/>
              <a:gd name="T68" fmla="*/ 2147483646 w 573"/>
              <a:gd name="T69" fmla="*/ 2147483646 h 361"/>
              <a:gd name="T70" fmla="*/ 2147483646 w 573"/>
              <a:gd name="T71" fmla="*/ 2147483646 h 361"/>
              <a:gd name="T72" fmla="*/ 2147483646 w 573"/>
              <a:gd name="T73" fmla="*/ 2147483646 h 361"/>
              <a:gd name="T74" fmla="*/ 2147483646 w 573"/>
              <a:gd name="T75" fmla="*/ 2147483646 h 361"/>
              <a:gd name="T76" fmla="*/ 2147483646 w 573"/>
              <a:gd name="T77" fmla="*/ 2147483646 h 361"/>
              <a:gd name="T78" fmla="*/ 2147483646 w 573"/>
              <a:gd name="T79" fmla="*/ 2147483646 h 361"/>
              <a:gd name="T80" fmla="*/ 2147483646 w 573"/>
              <a:gd name="T81" fmla="*/ 2147483646 h 361"/>
              <a:gd name="T82" fmla="*/ 2147483646 w 573"/>
              <a:gd name="T83" fmla="*/ 2147483646 h 361"/>
              <a:gd name="T84" fmla="*/ 2147483646 w 573"/>
              <a:gd name="T85" fmla="*/ 2147483646 h 361"/>
              <a:gd name="T86" fmla="*/ 2147483646 w 573"/>
              <a:gd name="T87" fmla="*/ 2147483646 h 361"/>
              <a:gd name="T88" fmla="*/ 2147483646 w 573"/>
              <a:gd name="T89" fmla="*/ 2147483646 h 361"/>
              <a:gd name="T90" fmla="*/ 2147483646 w 573"/>
              <a:gd name="T91" fmla="*/ 2147483646 h 361"/>
              <a:gd name="T92" fmla="*/ 2147483646 w 573"/>
              <a:gd name="T93" fmla="*/ 2147483646 h 361"/>
              <a:gd name="T94" fmla="*/ 2147483646 w 573"/>
              <a:gd name="T95" fmla="*/ 2147483646 h 361"/>
              <a:gd name="T96" fmla="*/ 2147483646 w 573"/>
              <a:gd name="T97" fmla="*/ 2147483646 h 361"/>
              <a:gd name="T98" fmla="*/ 2147483646 w 573"/>
              <a:gd name="T99" fmla="*/ 2147483646 h 361"/>
              <a:gd name="T100" fmla="*/ 2147483646 w 573"/>
              <a:gd name="T101" fmla="*/ 2147483646 h 361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573"/>
              <a:gd name="T154" fmla="*/ 0 h 361"/>
              <a:gd name="T155" fmla="*/ 573 w 573"/>
              <a:gd name="T156" fmla="*/ 361 h 361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573" h="361">
                <a:moveTo>
                  <a:pt x="525" y="11"/>
                </a:moveTo>
                <a:cubicBezTo>
                  <a:pt x="523" y="12"/>
                  <a:pt x="523" y="12"/>
                  <a:pt x="523" y="12"/>
                </a:cubicBezTo>
                <a:cubicBezTo>
                  <a:pt x="523" y="18"/>
                  <a:pt x="520" y="21"/>
                  <a:pt x="514" y="21"/>
                </a:cubicBezTo>
                <a:cubicBezTo>
                  <a:pt x="473" y="16"/>
                  <a:pt x="473" y="16"/>
                  <a:pt x="473" y="16"/>
                </a:cubicBezTo>
                <a:cubicBezTo>
                  <a:pt x="445" y="11"/>
                  <a:pt x="427" y="0"/>
                  <a:pt x="416" y="2"/>
                </a:cubicBezTo>
                <a:cubicBezTo>
                  <a:pt x="396" y="4"/>
                  <a:pt x="358" y="57"/>
                  <a:pt x="358" y="57"/>
                </a:cubicBezTo>
                <a:cubicBezTo>
                  <a:pt x="360" y="80"/>
                  <a:pt x="360" y="80"/>
                  <a:pt x="360" y="80"/>
                </a:cubicBezTo>
                <a:cubicBezTo>
                  <a:pt x="360" y="82"/>
                  <a:pt x="360" y="82"/>
                  <a:pt x="360" y="82"/>
                </a:cubicBezTo>
                <a:cubicBezTo>
                  <a:pt x="355" y="83"/>
                  <a:pt x="355" y="83"/>
                  <a:pt x="355" y="83"/>
                </a:cubicBezTo>
                <a:cubicBezTo>
                  <a:pt x="310" y="89"/>
                  <a:pt x="285" y="85"/>
                  <a:pt x="282" y="70"/>
                </a:cubicBezTo>
                <a:cubicBezTo>
                  <a:pt x="277" y="5"/>
                  <a:pt x="277" y="5"/>
                  <a:pt x="277" y="5"/>
                </a:cubicBezTo>
                <a:cubicBezTo>
                  <a:pt x="224" y="2"/>
                  <a:pt x="224" y="2"/>
                  <a:pt x="224" y="2"/>
                </a:cubicBezTo>
                <a:cubicBezTo>
                  <a:pt x="202" y="48"/>
                  <a:pt x="202" y="48"/>
                  <a:pt x="202" y="4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199" y="12"/>
                  <a:pt x="196" y="3"/>
                  <a:pt x="192" y="1"/>
                </a:cubicBezTo>
                <a:cubicBezTo>
                  <a:pt x="169" y="12"/>
                  <a:pt x="169" y="12"/>
                  <a:pt x="169" y="12"/>
                </a:cubicBezTo>
                <a:cubicBezTo>
                  <a:pt x="159" y="26"/>
                  <a:pt x="159" y="26"/>
                  <a:pt x="159" y="26"/>
                </a:cubicBezTo>
                <a:cubicBezTo>
                  <a:pt x="158" y="27"/>
                  <a:pt x="158" y="27"/>
                  <a:pt x="158" y="27"/>
                </a:cubicBezTo>
                <a:cubicBezTo>
                  <a:pt x="157" y="27"/>
                  <a:pt x="157" y="27"/>
                  <a:pt x="157" y="27"/>
                </a:cubicBezTo>
                <a:cubicBezTo>
                  <a:pt x="135" y="34"/>
                  <a:pt x="135" y="34"/>
                  <a:pt x="135" y="34"/>
                </a:cubicBezTo>
                <a:cubicBezTo>
                  <a:pt x="112" y="53"/>
                  <a:pt x="92" y="73"/>
                  <a:pt x="74" y="95"/>
                </a:cubicBezTo>
                <a:cubicBezTo>
                  <a:pt x="18" y="171"/>
                  <a:pt x="18" y="171"/>
                  <a:pt x="18" y="171"/>
                </a:cubicBezTo>
                <a:cubicBezTo>
                  <a:pt x="30" y="197"/>
                  <a:pt x="30" y="197"/>
                  <a:pt x="30" y="197"/>
                </a:cubicBezTo>
                <a:cubicBezTo>
                  <a:pt x="30" y="201"/>
                  <a:pt x="30" y="201"/>
                  <a:pt x="30" y="201"/>
                </a:cubicBezTo>
                <a:cubicBezTo>
                  <a:pt x="30" y="201"/>
                  <a:pt x="30" y="201"/>
                  <a:pt x="30" y="201"/>
                </a:cubicBezTo>
                <a:cubicBezTo>
                  <a:pt x="29" y="202"/>
                  <a:pt x="29" y="202"/>
                  <a:pt x="29" y="202"/>
                </a:cubicBezTo>
                <a:cubicBezTo>
                  <a:pt x="25" y="209"/>
                  <a:pt x="27" y="218"/>
                  <a:pt x="33" y="229"/>
                </a:cubicBezTo>
                <a:cubicBezTo>
                  <a:pt x="40" y="242"/>
                  <a:pt x="46" y="257"/>
                  <a:pt x="46" y="274"/>
                </a:cubicBezTo>
                <a:cubicBezTo>
                  <a:pt x="46" y="277"/>
                  <a:pt x="46" y="277"/>
                  <a:pt x="46" y="277"/>
                </a:cubicBezTo>
                <a:cubicBezTo>
                  <a:pt x="0" y="304"/>
                  <a:pt x="0" y="304"/>
                  <a:pt x="0" y="304"/>
                </a:cubicBezTo>
                <a:cubicBezTo>
                  <a:pt x="0" y="314"/>
                  <a:pt x="0" y="314"/>
                  <a:pt x="0" y="314"/>
                </a:cubicBezTo>
                <a:cubicBezTo>
                  <a:pt x="21" y="324"/>
                  <a:pt x="21" y="324"/>
                  <a:pt x="21" y="324"/>
                </a:cubicBezTo>
                <a:cubicBezTo>
                  <a:pt x="24" y="325"/>
                  <a:pt x="25" y="327"/>
                  <a:pt x="25" y="328"/>
                </a:cubicBezTo>
                <a:cubicBezTo>
                  <a:pt x="25" y="330"/>
                  <a:pt x="25" y="330"/>
                  <a:pt x="25" y="330"/>
                </a:cubicBezTo>
                <a:cubicBezTo>
                  <a:pt x="24" y="335"/>
                  <a:pt x="32" y="343"/>
                  <a:pt x="48" y="350"/>
                </a:cubicBezTo>
                <a:cubicBezTo>
                  <a:pt x="87" y="361"/>
                  <a:pt x="87" y="361"/>
                  <a:pt x="87" y="361"/>
                </a:cubicBezTo>
                <a:cubicBezTo>
                  <a:pt x="99" y="353"/>
                  <a:pt x="99" y="353"/>
                  <a:pt x="99" y="353"/>
                </a:cubicBezTo>
                <a:cubicBezTo>
                  <a:pt x="111" y="335"/>
                  <a:pt x="111" y="335"/>
                  <a:pt x="111" y="335"/>
                </a:cubicBezTo>
                <a:cubicBezTo>
                  <a:pt x="122" y="305"/>
                  <a:pt x="122" y="305"/>
                  <a:pt x="122" y="305"/>
                </a:cubicBezTo>
                <a:cubicBezTo>
                  <a:pt x="152" y="316"/>
                  <a:pt x="152" y="316"/>
                  <a:pt x="152" y="316"/>
                </a:cubicBezTo>
                <a:cubicBezTo>
                  <a:pt x="157" y="319"/>
                  <a:pt x="157" y="319"/>
                  <a:pt x="157" y="319"/>
                </a:cubicBezTo>
                <a:cubicBezTo>
                  <a:pt x="157" y="321"/>
                  <a:pt x="157" y="321"/>
                  <a:pt x="157" y="321"/>
                </a:cubicBezTo>
                <a:cubicBezTo>
                  <a:pt x="157" y="321"/>
                  <a:pt x="157" y="321"/>
                  <a:pt x="157" y="321"/>
                </a:cubicBezTo>
                <a:cubicBezTo>
                  <a:pt x="157" y="323"/>
                  <a:pt x="157" y="323"/>
                  <a:pt x="157" y="323"/>
                </a:cubicBezTo>
                <a:cubicBezTo>
                  <a:pt x="151" y="335"/>
                  <a:pt x="154" y="344"/>
                  <a:pt x="164" y="349"/>
                </a:cubicBezTo>
                <a:cubicBezTo>
                  <a:pt x="198" y="350"/>
                  <a:pt x="198" y="350"/>
                  <a:pt x="198" y="350"/>
                </a:cubicBezTo>
                <a:cubicBezTo>
                  <a:pt x="209" y="348"/>
                  <a:pt x="219" y="344"/>
                  <a:pt x="225" y="338"/>
                </a:cubicBezTo>
                <a:cubicBezTo>
                  <a:pt x="229" y="333"/>
                  <a:pt x="236" y="332"/>
                  <a:pt x="245" y="333"/>
                </a:cubicBezTo>
                <a:cubicBezTo>
                  <a:pt x="257" y="335"/>
                  <a:pt x="267" y="339"/>
                  <a:pt x="275" y="349"/>
                </a:cubicBezTo>
                <a:cubicBezTo>
                  <a:pt x="282" y="331"/>
                  <a:pt x="282" y="331"/>
                  <a:pt x="282" y="331"/>
                </a:cubicBezTo>
                <a:cubicBezTo>
                  <a:pt x="284" y="328"/>
                  <a:pt x="284" y="328"/>
                  <a:pt x="284" y="328"/>
                </a:cubicBezTo>
                <a:cubicBezTo>
                  <a:pt x="285" y="328"/>
                  <a:pt x="285" y="328"/>
                  <a:pt x="285" y="328"/>
                </a:cubicBezTo>
                <a:cubicBezTo>
                  <a:pt x="291" y="325"/>
                  <a:pt x="294" y="319"/>
                  <a:pt x="298" y="312"/>
                </a:cubicBezTo>
                <a:cubicBezTo>
                  <a:pt x="301" y="305"/>
                  <a:pt x="306" y="297"/>
                  <a:pt x="315" y="292"/>
                </a:cubicBezTo>
                <a:cubicBezTo>
                  <a:pt x="330" y="283"/>
                  <a:pt x="330" y="283"/>
                  <a:pt x="330" y="283"/>
                </a:cubicBezTo>
                <a:cubicBezTo>
                  <a:pt x="331" y="282"/>
                  <a:pt x="331" y="282"/>
                  <a:pt x="331" y="282"/>
                </a:cubicBezTo>
                <a:cubicBezTo>
                  <a:pt x="332" y="283"/>
                  <a:pt x="332" y="283"/>
                  <a:pt x="332" y="283"/>
                </a:cubicBezTo>
                <a:cubicBezTo>
                  <a:pt x="333" y="283"/>
                  <a:pt x="333" y="283"/>
                  <a:pt x="333" y="283"/>
                </a:cubicBezTo>
                <a:cubicBezTo>
                  <a:pt x="341" y="286"/>
                  <a:pt x="341" y="286"/>
                  <a:pt x="341" y="286"/>
                </a:cubicBezTo>
                <a:cubicBezTo>
                  <a:pt x="341" y="286"/>
                  <a:pt x="341" y="286"/>
                  <a:pt x="341" y="286"/>
                </a:cubicBezTo>
                <a:cubicBezTo>
                  <a:pt x="343" y="287"/>
                  <a:pt x="343" y="287"/>
                  <a:pt x="343" y="287"/>
                </a:cubicBezTo>
                <a:cubicBezTo>
                  <a:pt x="355" y="234"/>
                  <a:pt x="355" y="234"/>
                  <a:pt x="355" y="234"/>
                </a:cubicBezTo>
                <a:cubicBezTo>
                  <a:pt x="355" y="233"/>
                  <a:pt x="355" y="233"/>
                  <a:pt x="355" y="233"/>
                </a:cubicBezTo>
                <a:cubicBezTo>
                  <a:pt x="372" y="230"/>
                  <a:pt x="372" y="230"/>
                  <a:pt x="372" y="230"/>
                </a:cubicBezTo>
                <a:cubicBezTo>
                  <a:pt x="389" y="218"/>
                  <a:pt x="397" y="209"/>
                  <a:pt x="396" y="200"/>
                </a:cubicBezTo>
                <a:cubicBezTo>
                  <a:pt x="393" y="184"/>
                  <a:pt x="393" y="184"/>
                  <a:pt x="393" y="184"/>
                </a:cubicBezTo>
                <a:cubicBezTo>
                  <a:pt x="389" y="174"/>
                  <a:pt x="389" y="166"/>
                  <a:pt x="391" y="163"/>
                </a:cubicBezTo>
                <a:cubicBezTo>
                  <a:pt x="394" y="160"/>
                  <a:pt x="396" y="159"/>
                  <a:pt x="399" y="159"/>
                </a:cubicBezTo>
                <a:cubicBezTo>
                  <a:pt x="407" y="159"/>
                  <a:pt x="415" y="161"/>
                  <a:pt x="424" y="165"/>
                </a:cubicBezTo>
                <a:cubicBezTo>
                  <a:pt x="426" y="148"/>
                  <a:pt x="426" y="148"/>
                  <a:pt x="426" y="148"/>
                </a:cubicBezTo>
                <a:cubicBezTo>
                  <a:pt x="426" y="146"/>
                  <a:pt x="426" y="146"/>
                  <a:pt x="426" y="146"/>
                </a:cubicBezTo>
                <a:cubicBezTo>
                  <a:pt x="427" y="145"/>
                  <a:pt x="427" y="145"/>
                  <a:pt x="427" y="145"/>
                </a:cubicBezTo>
                <a:cubicBezTo>
                  <a:pt x="445" y="137"/>
                  <a:pt x="445" y="137"/>
                  <a:pt x="445" y="137"/>
                </a:cubicBezTo>
                <a:cubicBezTo>
                  <a:pt x="447" y="127"/>
                  <a:pt x="447" y="127"/>
                  <a:pt x="447" y="127"/>
                </a:cubicBezTo>
                <a:cubicBezTo>
                  <a:pt x="436" y="127"/>
                  <a:pt x="436" y="127"/>
                  <a:pt x="436" y="127"/>
                </a:cubicBezTo>
                <a:cubicBezTo>
                  <a:pt x="434" y="126"/>
                  <a:pt x="434" y="126"/>
                  <a:pt x="434" y="126"/>
                </a:cubicBezTo>
                <a:cubicBezTo>
                  <a:pt x="435" y="121"/>
                  <a:pt x="435" y="121"/>
                  <a:pt x="435" y="121"/>
                </a:cubicBezTo>
                <a:cubicBezTo>
                  <a:pt x="435" y="118"/>
                  <a:pt x="435" y="118"/>
                  <a:pt x="435" y="118"/>
                </a:cubicBezTo>
                <a:cubicBezTo>
                  <a:pt x="436" y="116"/>
                  <a:pt x="436" y="116"/>
                  <a:pt x="436" y="116"/>
                </a:cubicBezTo>
                <a:cubicBezTo>
                  <a:pt x="439" y="116"/>
                  <a:pt x="439" y="116"/>
                  <a:pt x="439" y="116"/>
                </a:cubicBezTo>
                <a:cubicBezTo>
                  <a:pt x="442" y="116"/>
                  <a:pt x="442" y="116"/>
                  <a:pt x="442" y="116"/>
                </a:cubicBezTo>
                <a:cubicBezTo>
                  <a:pt x="449" y="116"/>
                  <a:pt x="457" y="111"/>
                  <a:pt x="467" y="103"/>
                </a:cubicBezTo>
                <a:cubicBezTo>
                  <a:pt x="533" y="56"/>
                  <a:pt x="533" y="56"/>
                  <a:pt x="533" y="56"/>
                </a:cubicBezTo>
                <a:cubicBezTo>
                  <a:pt x="535" y="56"/>
                  <a:pt x="535" y="56"/>
                  <a:pt x="535" y="56"/>
                </a:cubicBezTo>
                <a:cubicBezTo>
                  <a:pt x="557" y="65"/>
                  <a:pt x="557" y="65"/>
                  <a:pt x="557" y="65"/>
                </a:cubicBezTo>
                <a:cubicBezTo>
                  <a:pt x="565" y="64"/>
                  <a:pt x="565" y="64"/>
                  <a:pt x="565" y="64"/>
                </a:cubicBezTo>
                <a:cubicBezTo>
                  <a:pt x="560" y="42"/>
                  <a:pt x="560" y="42"/>
                  <a:pt x="560" y="42"/>
                </a:cubicBezTo>
                <a:cubicBezTo>
                  <a:pt x="560" y="40"/>
                  <a:pt x="560" y="40"/>
                  <a:pt x="560" y="40"/>
                </a:cubicBezTo>
                <a:cubicBezTo>
                  <a:pt x="561" y="39"/>
                  <a:pt x="561" y="39"/>
                  <a:pt x="561" y="39"/>
                </a:cubicBezTo>
                <a:cubicBezTo>
                  <a:pt x="562" y="38"/>
                  <a:pt x="562" y="38"/>
                  <a:pt x="562" y="38"/>
                </a:cubicBezTo>
                <a:cubicBezTo>
                  <a:pt x="573" y="19"/>
                  <a:pt x="573" y="19"/>
                  <a:pt x="573" y="19"/>
                </a:cubicBezTo>
                <a:cubicBezTo>
                  <a:pt x="570" y="16"/>
                  <a:pt x="570" y="16"/>
                  <a:pt x="570" y="16"/>
                </a:cubicBezTo>
                <a:cubicBezTo>
                  <a:pt x="563" y="19"/>
                  <a:pt x="563" y="19"/>
                  <a:pt x="563" y="19"/>
                </a:cubicBezTo>
                <a:cubicBezTo>
                  <a:pt x="563" y="20"/>
                  <a:pt x="563" y="20"/>
                  <a:pt x="563" y="20"/>
                </a:cubicBezTo>
                <a:cubicBezTo>
                  <a:pt x="562" y="20"/>
                  <a:pt x="562" y="20"/>
                  <a:pt x="562" y="20"/>
                </a:cubicBezTo>
                <a:cubicBezTo>
                  <a:pt x="541" y="23"/>
                  <a:pt x="541" y="23"/>
                  <a:pt x="541" y="23"/>
                </a:cubicBezTo>
                <a:cubicBezTo>
                  <a:pt x="535" y="23"/>
                  <a:pt x="535" y="23"/>
                  <a:pt x="535" y="23"/>
                </a:cubicBezTo>
                <a:cubicBezTo>
                  <a:pt x="534" y="23"/>
                  <a:pt x="534" y="23"/>
                  <a:pt x="534" y="23"/>
                </a:cubicBezTo>
                <a:cubicBezTo>
                  <a:pt x="534" y="22"/>
                  <a:pt x="534" y="22"/>
                  <a:pt x="534" y="22"/>
                </a:cubicBezTo>
                <a:cubicBezTo>
                  <a:pt x="533" y="19"/>
                  <a:pt x="533" y="19"/>
                  <a:pt x="533" y="19"/>
                </a:cubicBezTo>
                <a:cubicBezTo>
                  <a:pt x="529" y="11"/>
                  <a:pt x="529" y="11"/>
                  <a:pt x="529" y="11"/>
                </a:cubicBezTo>
                <a:lnTo>
                  <a:pt x="525" y="11"/>
                </a:lnTo>
                <a:close/>
              </a:path>
            </a:pathLst>
          </a:custGeom>
          <a:noFill/>
          <a:ln w="28575">
            <a:solidFill>
              <a:schemeClr val="bg1"/>
            </a:solidFill>
            <a:miter lim="800000"/>
          </a:ln>
        </p:spPr>
        <p:txBody>
          <a:bodyPr/>
          <a:lstStyle/>
          <a:p>
            <a:endParaRPr lang="zh-CN" altLang="en-US" sz="3200"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51" name="组合 50"/>
          <p:cNvGrpSpPr/>
          <p:nvPr/>
        </p:nvGrpSpPr>
        <p:grpSpPr>
          <a:xfrm>
            <a:off x="57473" y="113431"/>
            <a:ext cx="3473127" cy="923330"/>
            <a:chOff x="-31427" y="151531"/>
            <a:chExt cx="3473127" cy="923330"/>
          </a:xfrm>
        </p:grpSpPr>
        <p:sp>
          <p:nvSpPr>
            <p:cNvPr id="52" name="文本框 51"/>
            <p:cNvSpPr txBox="1"/>
            <p:nvPr/>
          </p:nvSpPr>
          <p:spPr>
            <a:xfrm>
              <a:off x="-31427" y="151531"/>
              <a:ext cx="1325255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54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02</a:t>
              </a:r>
              <a:endParaRPr lang="zh-CN" altLang="en-US" sz="54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  <p:grpSp>
          <p:nvGrpSpPr>
            <p:cNvPr id="53" name="Group 4"/>
            <p:cNvGrpSpPr>
              <a:grpSpLocks noChangeAspect="1"/>
            </p:cNvGrpSpPr>
            <p:nvPr/>
          </p:nvGrpSpPr>
          <p:grpSpPr bwMode="auto">
            <a:xfrm>
              <a:off x="1039162" y="792485"/>
              <a:ext cx="2402538" cy="114300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55" name="Freeform 5"/>
              <p:cNvSpPr/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6" name="Freeform 6"/>
              <p:cNvSpPr/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7" name="Freeform 7"/>
              <p:cNvSpPr/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8" name="Freeform 8"/>
              <p:cNvSpPr/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9" name="Freeform 9"/>
              <p:cNvSpPr/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0" name="Freeform 10"/>
              <p:cNvSpPr/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1" name="Freeform 11"/>
              <p:cNvSpPr/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2" name="Freeform 12"/>
              <p:cNvSpPr/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3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4" name="Freeform 14"/>
              <p:cNvSpPr/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5" name="Freeform 15"/>
              <p:cNvSpPr/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6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7" name="Freeform 17"/>
              <p:cNvSpPr/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8" name="Freeform 18"/>
              <p:cNvSpPr/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9" name="Freeform 19"/>
              <p:cNvSpPr/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0" name="Freeform 20"/>
              <p:cNvSpPr/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1" name="Freeform 21"/>
              <p:cNvSpPr/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2" name="Freeform 22"/>
              <p:cNvSpPr/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3" name="Freeform 23"/>
              <p:cNvSpPr/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4" name="Freeform 24"/>
              <p:cNvSpPr/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5" name="Freeform 25"/>
              <p:cNvSpPr/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6" name="Freeform 26"/>
              <p:cNvSpPr/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7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8" name="Freeform 28"/>
              <p:cNvSpPr/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9" name="Freeform 29"/>
              <p:cNvSpPr/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0" name="Freeform 30"/>
              <p:cNvSpPr/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1" name="Freeform 31"/>
              <p:cNvSpPr/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2" name="Freeform 32"/>
              <p:cNvSpPr/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3" name="Freeform 33"/>
              <p:cNvSpPr/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4" name="Freeform 34"/>
              <p:cNvSpPr/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5" name="Freeform 35"/>
              <p:cNvSpPr/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6" name="Freeform 36"/>
              <p:cNvSpPr/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7" name="Freeform 37"/>
              <p:cNvSpPr/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8" name="Freeform 38"/>
              <p:cNvSpPr/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9" name="Freeform 39"/>
              <p:cNvSpPr/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0" name="Freeform 40"/>
              <p:cNvSpPr/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1" name="Freeform 41"/>
              <p:cNvSpPr/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2" name="Freeform 42"/>
              <p:cNvSpPr/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3" name="Freeform 43"/>
              <p:cNvSpPr/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4" name="Freeform 44"/>
              <p:cNvSpPr/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5" name="Freeform 45"/>
              <p:cNvSpPr/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6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7" name="Freeform 47"/>
              <p:cNvSpPr/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8" name="Freeform 48"/>
              <p:cNvSpPr/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9" name="Freeform 49"/>
              <p:cNvSpPr/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0" name="Freeform 50"/>
              <p:cNvSpPr/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1" name="Freeform 51"/>
              <p:cNvSpPr/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2" name="Freeform 52"/>
              <p:cNvSpPr/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3" name="Freeform 53"/>
              <p:cNvSpPr/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4" name="Freeform 54"/>
              <p:cNvSpPr/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5" name="Freeform 55"/>
              <p:cNvSpPr/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6" name="Freeform 56"/>
              <p:cNvSpPr/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54" name="矩形 53"/>
            <p:cNvSpPr/>
            <p:nvPr/>
          </p:nvSpPr>
          <p:spPr>
            <a:xfrm>
              <a:off x="1037004" y="383565"/>
              <a:ext cx="233910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400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这里可以是标题</a:t>
              </a:r>
              <a:endParaRPr lang="zh-CN" altLang="en-US" sz="2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任意多边形 160"/>
          <p:cNvSpPr/>
          <p:nvPr/>
        </p:nvSpPr>
        <p:spPr>
          <a:xfrm>
            <a:off x="4705643" y="2240181"/>
            <a:ext cx="2858060" cy="2823157"/>
          </a:xfrm>
          <a:custGeom>
            <a:avLst/>
            <a:gdLst>
              <a:gd name="connsiteX0" fmla="*/ 1505547 w 2858060"/>
              <a:gd name="connsiteY0" fmla="*/ 407485 h 2823157"/>
              <a:gd name="connsiteX1" fmla="*/ 550204 w 2858060"/>
              <a:gd name="connsiteY1" fmla="*/ 1362828 h 2823157"/>
              <a:gd name="connsiteX2" fmla="*/ 58884 w 2858060"/>
              <a:gd name="connsiteY2" fmla="*/ 2017921 h 2823157"/>
              <a:gd name="connsiteX3" fmla="*/ 58884 w 2858060"/>
              <a:gd name="connsiteY3" fmla="*/ 2481945 h 2823157"/>
              <a:gd name="connsiteX4" fmla="*/ 509260 w 2858060"/>
              <a:gd name="connsiteY4" fmla="*/ 2823139 h 2823157"/>
              <a:gd name="connsiteX5" fmla="*/ 1205296 w 2858060"/>
              <a:gd name="connsiteY5" fmla="*/ 2468297 h 2823157"/>
              <a:gd name="connsiteX6" fmla="*/ 2665607 w 2858060"/>
              <a:gd name="connsiteY6" fmla="*/ 980691 h 2823157"/>
              <a:gd name="connsiteX7" fmla="*/ 2802084 w 2858060"/>
              <a:gd name="connsiteY7" fmla="*/ 175473 h 2823157"/>
              <a:gd name="connsiteX8" fmla="*/ 2297117 w 2858060"/>
              <a:gd name="connsiteY8" fmla="*/ 11700 h 2823157"/>
              <a:gd name="connsiteX9" fmla="*/ 1505547 w 2858060"/>
              <a:gd name="connsiteY9" fmla="*/ 407485 h 2823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58060" h="2823157">
                <a:moveTo>
                  <a:pt x="1505547" y="407485"/>
                </a:moveTo>
                <a:cubicBezTo>
                  <a:pt x="1214395" y="632673"/>
                  <a:pt x="791314" y="1094422"/>
                  <a:pt x="550204" y="1362828"/>
                </a:cubicBezTo>
                <a:cubicBezTo>
                  <a:pt x="309094" y="1631234"/>
                  <a:pt x="140771" y="1831402"/>
                  <a:pt x="58884" y="2017921"/>
                </a:cubicBezTo>
                <a:cubicBezTo>
                  <a:pt x="-23003" y="2204441"/>
                  <a:pt x="-16179" y="2347742"/>
                  <a:pt x="58884" y="2481945"/>
                </a:cubicBezTo>
                <a:cubicBezTo>
                  <a:pt x="133947" y="2616148"/>
                  <a:pt x="318191" y="2825414"/>
                  <a:pt x="509260" y="2823139"/>
                </a:cubicBezTo>
                <a:cubicBezTo>
                  <a:pt x="700329" y="2820864"/>
                  <a:pt x="845905" y="2775372"/>
                  <a:pt x="1205296" y="2468297"/>
                </a:cubicBezTo>
                <a:cubicBezTo>
                  <a:pt x="1564687" y="2161222"/>
                  <a:pt x="2399476" y="1362828"/>
                  <a:pt x="2665607" y="980691"/>
                </a:cubicBezTo>
                <a:cubicBezTo>
                  <a:pt x="2931738" y="598554"/>
                  <a:pt x="2863499" y="336971"/>
                  <a:pt x="2802084" y="175473"/>
                </a:cubicBezTo>
                <a:cubicBezTo>
                  <a:pt x="2740669" y="13975"/>
                  <a:pt x="2510932" y="-22419"/>
                  <a:pt x="2297117" y="11700"/>
                </a:cubicBezTo>
                <a:cubicBezTo>
                  <a:pt x="2083302" y="45819"/>
                  <a:pt x="1796699" y="182297"/>
                  <a:pt x="1505547" y="407485"/>
                </a:cubicBezTo>
                <a:close/>
              </a:path>
            </a:pathLst>
          </a:cu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2" name="任意多边形 161"/>
          <p:cNvSpPr/>
          <p:nvPr/>
        </p:nvSpPr>
        <p:spPr>
          <a:xfrm rot="16200000">
            <a:off x="4776155" y="2201509"/>
            <a:ext cx="2858060" cy="2823157"/>
          </a:xfrm>
          <a:custGeom>
            <a:avLst/>
            <a:gdLst>
              <a:gd name="connsiteX0" fmla="*/ 1505547 w 2858060"/>
              <a:gd name="connsiteY0" fmla="*/ 407485 h 2823157"/>
              <a:gd name="connsiteX1" fmla="*/ 550204 w 2858060"/>
              <a:gd name="connsiteY1" fmla="*/ 1362828 h 2823157"/>
              <a:gd name="connsiteX2" fmla="*/ 58884 w 2858060"/>
              <a:gd name="connsiteY2" fmla="*/ 2017921 h 2823157"/>
              <a:gd name="connsiteX3" fmla="*/ 58884 w 2858060"/>
              <a:gd name="connsiteY3" fmla="*/ 2481945 h 2823157"/>
              <a:gd name="connsiteX4" fmla="*/ 509260 w 2858060"/>
              <a:gd name="connsiteY4" fmla="*/ 2823139 h 2823157"/>
              <a:gd name="connsiteX5" fmla="*/ 1205296 w 2858060"/>
              <a:gd name="connsiteY5" fmla="*/ 2468297 h 2823157"/>
              <a:gd name="connsiteX6" fmla="*/ 2665607 w 2858060"/>
              <a:gd name="connsiteY6" fmla="*/ 980691 h 2823157"/>
              <a:gd name="connsiteX7" fmla="*/ 2802084 w 2858060"/>
              <a:gd name="connsiteY7" fmla="*/ 175473 h 2823157"/>
              <a:gd name="connsiteX8" fmla="*/ 2297117 w 2858060"/>
              <a:gd name="connsiteY8" fmla="*/ 11700 h 2823157"/>
              <a:gd name="connsiteX9" fmla="*/ 1505547 w 2858060"/>
              <a:gd name="connsiteY9" fmla="*/ 407485 h 2823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58060" h="2823157">
                <a:moveTo>
                  <a:pt x="1505547" y="407485"/>
                </a:moveTo>
                <a:cubicBezTo>
                  <a:pt x="1214395" y="632673"/>
                  <a:pt x="791314" y="1094422"/>
                  <a:pt x="550204" y="1362828"/>
                </a:cubicBezTo>
                <a:cubicBezTo>
                  <a:pt x="309094" y="1631234"/>
                  <a:pt x="140771" y="1831402"/>
                  <a:pt x="58884" y="2017921"/>
                </a:cubicBezTo>
                <a:cubicBezTo>
                  <a:pt x="-23003" y="2204441"/>
                  <a:pt x="-16179" y="2347742"/>
                  <a:pt x="58884" y="2481945"/>
                </a:cubicBezTo>
                <a:cubicBezTo>
                  <a:pt x="133947" y="2616148"/>
                  <a:pt x="318191" y="2825414"/>
                  <a:pt x="509260" y="2823139"/>
                </a:cubicBezTo>
                <a:cubicBezTo>
                  <a:pt x="700329" y="2820864"/>
                  <a:pt x="845905" y="2775372"/>
                  <a:pt x="1205296" y="2468297"/>
                </a:cubicBezTo>
                <a:cubicBezTo>
                  <a:pt x="1564687" y="2161222"/>
                  <a:pt x="2399476" y="1362828"/>
                  <a:pt x="2665607" y="980691"/>
                </a:cubicBezTo>
                <a:cubicBezTo>
                  <a:pt x="2931738" y="598554"/>
                  <a:pt x="2863499" y="336971"/>
                  <a:pt x="2802084" y="175473"/>
                </a:cubicBezTo>
                <a:cubicBezTo>
                  <a:pt x="2740669" y="13975"/>
                  <a:pt x="2510932" y="-22419"/>
                  <a:pt x="2297117" y="11700"/>
                </a:cubicBezTo>
                <a:cubicBezTo>
                  <a:pt x="2083302" y="45819"/>
                  <a:pt x="1796699" y="182297"/>
                  <a:pt x="1505547" y="407485"/>
                </a:cubicBezTo>
                <a:close/>
              </a:path>
            </a:pathLst>
          </a:cu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文本框 1"/>
          <p:cNvSpPr txBox="1"/>
          <p:nvPr/>
        </p:nvSpPr>
        <p:spPr>
          <a:xfrm>
            <a:off x="5022376" y="2184057"/>
            <a:ext cx="76427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72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S</a:t>
            </a:r>
            <a:endParaRPr lang="zh-CN" altLang="en-US" sz="72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63" name="文本框 162"/>
          <p:cNvSpPr txBox="1"/>
          <p:nvPr/>
        </p:nvSpPr>
        <p:spPr>
          <a:xfrm>
            <a:off x="6676596" y="2162380"/>
            <a:ext cx="76427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72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W</a:t>
            </a:r>
            <a:endParaRPr lang="zh-CN" altLang="en-US" sz="72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64" name="文本框 163"/>
          <p:cNvSpPr txBox="1"/>
          <p:nvPr/>
        </p:nvSpPr>
        <p:spPr>
          <a:xfrm>
            <a:off x="5022376" y="3818395"/>
            <a:ext cx="76427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72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O</a:t>
            </a:r>
            <a:endParaRPr lang="zh-CN" altLang="en-US" sz="72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65" name="文本框 164"/>
          <p:cNvSpPr txBox="1"/>
          <p:nvPr/>
        </p:nvSpPr>
        <p:spPr>
          <a:xfrm>
            <a:off x="6676596" y="3796718"/>
            <a:ext cx="76427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72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T</a:t>
            </a:r>
            <a:endParaRPr lang="zh-CN" altLang="en-US" sz="72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66" name="文本框 16"/>
          <p:cNvSpPr txBox="1">
            <a:spLocks noChangeArrowheads="1"/>
          </p:cNvSpPr>
          <p:nvPr/>
        </p:nvSpPr>
        <p:spPr bwMode="auto">
          <a:xfrm>
            <a:off x="1143617" y="2873706"/>
            <a:ext cx="2760044" cy="8402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9pPr>
          </a:lstStyle>
          <a:p>
            <a:pPr>
              <a:buNone/>
            </a:pPr>
            <a:r>
              <a:rPr lang="en-US" altLang="zh-CN" sz="18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If it is not real text</a:t>
            </a:r>
            <a:r>
              <a:rPr lang="en-US" altLang="zh-CN" sz="18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.</a:t>
            </a:r>
            <a:endParaRPr lang="en-US" altLang="zh-CN" sz="1800" dirty="0" smtClean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67" name="文本框 166"/>
          <p:cNvSpPr txBox="1"/>
          <p:nvPr/>
        </p:nvSpPr>
        <p:spPr>
          <a:xfrm>
            <a:off x="1514734" y="2385921"/>
            <a:ext cx="14244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8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68" name="Freeform 30"/>
          <p:cNvSpPr>
            <a:spLocks noEditPoints="1"/>
          </p:cNvSpPr>
          <p:nvPr/>
        </p:nvSpPr>
        <p:spPr bwMode="auto">
          <a:xfrm>
            <a:off x="1221796" y="2485128"/>
            <a:ext cx="335491" cy="32480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69" name="文本框 16"/>
          <p:cNvSpPr txBox="1">
            <a:spLocks noChangeArrowheads="1"/>
          </p:cNvSpPr>
          <p:nvPr/>
        </p:nvSpPr>
        <p:spPr bwMode="auto">
          <a:xfrm>
            <a:off x="1173006" y="4265493"/>
            <a:ext cx="2760044" cy="8402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9pPr>
          </a:lstStyle>
          <a:p>
            <a:pPr>
              <a:buNone/>
            </a:pPr>
            <a:r>
              <a:rPr lang="en-US" altLang="zh-CN" sz="18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If it is not real text</a:t>
            </a:r>
            <a:r>
              <a:rPr lang="en-US" altLang="zh-CN" sz="18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.</a:t>
            </a:r>
            <a:endParaRPr lang="en-US" altLang="zh-CN" sz="1800" dirty="0" smtClean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70" name="文本框 169"/>
          <p:cNvSpPr txBox="1"/>
          <p:nvPr/>
        </p:nvSpPr>
        <p:spPr>
          <a:xfrm>
            <a:off x="1544123" y="3777708"/>
            <a:ext cx="14244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8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71" name="Freeform 30"/>
          <p:cNvSpPr>
            <a:spLocks noEditPoints="1"/>
          </p:cNvSpPr>
          <p:nvPr/>
        </p:nvSpPr>
        <p:spPr bwMode="auto">
          <a:xfrm>
            <a:off x="1251185" y="3876915"/>
            <a:ext cx="335491" cy="32480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72" name="文本框 16"/>
          <p:cNvSpPr txBox="1">
            <a:spLocks noChangeArrowheads="1"/>
          </p:cNvSpPr>
          <p:nvPr/>
        </p:nvSpPr>
        <p:spPr bwMode="auto">
          <a:xfrm>
            <a:off x="8308739" y="2833998"/>
            <a:ext cx="2760044" cy="8402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9pPr>
          </a:lstStyle>
          <a:p>
            <a:pPr algn="r">
              <a:buNone/>
            </a:pPr>
            <a:r>
              <a:rPr lang="en-US" altLang="zh-CN" sz="18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If it is not real text</a:t>
            </a:r>
            <a:r>
              <a:rPr lang="en-US" altLang="zh-CN" sz="18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.</a:t>
            </a:r>
            <a:endParaRPr lang="en-US" altLang="zh-CN" sz="1800" dirty="0" smtClean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73" name="文本框 172"/>
          <p:cNvSpPr txBox="1"/>
          <p:nvPr/>
        </p:nvSpPr>
        <p:spPr>
          <a:xfrm>
            <a:off x="9621554" y="2346213"/>
            <a:ext cx="14244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28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8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74" name="Freeform 30"/>
          <p:cNvSpPr>
            <a:spLocks noEditPoints="1"/>
          </p:cNvSpPr>
          <p:nvPr/>
        </p:nvSpPr>
        <p:spPr bwMode="auto">
          <a:xfrm>
            <a:off x="9328616" y="2445420"/>
            <a:ext cx="335491" cy="32480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pPr algn="r"/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75" name="文本框 16"/>
          <p:cNvSpPr txBox="1">
            <a:spLocks noChangeArrowheads="1"/>
          </p:cNvSpPr>
          <p:nvPr/>
        </p:nvSpPr>
        <p:spPr bwMode="auto">
          <a:xfrm>
            <a:off x="8338128" y="4225785"/>
            <a:ext cx="2760044" cy="8402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9pPr>
          </a:lstStyle>
          <a:p>
            <a:pPr algn="r">
              <a:buNone/>
            </a:pPr>
            <a:r>
              <a:rPr lang="en-US" altLang="zh-CN" sz="18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If it is not real text</a:t>
            </a:r>
            <a:r>
              <a:rPr lang="en-US" altLang="zh-CN" sz="18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.</a:t>
            </a:r>
            <a:endParaRPr lang="en-US" altLang="zh-CN" sz="1800" dirty="0" smtClean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76" name="文本框 175"/>
          <p:cNvSpPr txBox="1"/>
          <p:nvPr/>
        </p:nvSpPr>
        <p:spPr>
          <a:xfrm>
            <a:off x="9650943" y="3738000"/>
            <a:ext cx="14244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28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8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77" name="Freeform 30"/>
          <p:cNvSpPr>
            <a:spLocks noEditPoints="1"/>
          </p:cNvSpPr>
          <p:nvPr/>
        </p:nvSpPr>
        <p:spPr bwMode="auto">
          <a:xfrm>
            <a:off x="9358005" y="3837207"/>
            <a:ext cx="335491" cy="32480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pPr algn="r"/>
            <a:endParaRPr lang="zh-CN" altLang="en-US">
              <a:solidFill>
                <a:schemeClr val="bg1"/>
              </a:solidFill>
            </a:endParaRPr>
          </a:p>
        </p:txBody>
      </p:sp>
      <p:grpSp>
        <p:nvGrpSpPr>
          <p:cNvPr id="178" name="组合 177"/>
          <p:cNvGrpSpPr/>
          <p:nvPr/>
        </p:nvGrpSpPr>
        <p:grpSpPr>
          <a:xfrm>
            <a:off x="5750665" y="3153466"/>
            <a:ext cx="727961" cy="723449"/>
            <a:chOff x="6137276" y="2995613"/>
            <a:chExt cx="768350" cy="763588"/>
          </a:xfrm>
          <a:solidFill>
            <a:schemeClr val="bg1"/>
          </a:solidFill>
        </p:grpSpPr>
        <p:sp>
          <p:nvSpPr>
            <p:cNvPr id="179" name="Freeform 276"/>
            <p:cNvSpPr/>
            <p:nvPr/>
          </p:nvSpPr>
          <p:spPr bwMode="auto">
            <a:xfrm>
              <a:off x="6154738" y="3495676"/>
              <a:ext cx="23813" cy="39688"/>
            </a:xfrm>
            <a:custGeom>
              <a:avLst/>
              <a:gdLst/>
              <a:ahLst/>
              <a:cxnLst>
                <a:cxn ang="0">
                  <a:pos x="43" y="6"/>
                </a:cxn>
                <a:cxn ang="0">
                  <a:pos x="43" y="6"/>
                </a:cxn>
                <a:cxn ang="0">
                  <a:pos x="43" y="4"/>
                </a:cxn>
                <a:cxn ang="0">
                  <a:pos x="42" y="3"/>
                </a:cxn>
                <a:cxn ang="0">
                  <a:pos x="38" y="0"/>
                </a:cxn>
                <a:cxn ang="0">
                  <a:pos x="35" y="1"/>
                </a:cxn>
                <a:cxn ang="0">
                  <a:pos x="34" y="3"/>
                </a:cxn>
                <a:cxn ang="0">
                  <a:pos x="33" y="4"/>
                </a:cxn>
                <a:cxn ang="0">
                  <a:pos x="33" y="4"/>
                </a:cxn>
                <a:cxn ang="0">
                  <a:pos x="32" y="9"/>
                </a:cxn>
                <a:cxn ang="0">
                  <a:pos x="30" y="13"/>
                </a:cxn>
                <a:cxn ang="0">
                  <a:pos x="25" y="22"/>
                </a:cxn>
                <a:cxn ang="0">
                  <a:pos x="13" y="39"/>
                </a:cxn>
                <a:cxn ang="0">
                  <a:pos x="13" y="39"/>
                </a:cxn>
                <a:cxn ang="0">
                  <a:pos x="8" y="46"/>
                </a:cxn>
                <a:cxn ang="0">
                  <a:pos x="4" y="53"/>
                </a:cxn>
                <a:cxn ang="0">
                  <a:pos x="1" y="62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3"/>
                </a:cxn>
                <a:cxn ang="0">
                  <a:pos x="3" y="74"/>
                </a:cxn>
                <a:cxn ang="0">
                  <a:pos x="4" y="74"/>
                </a:cxn>
                <a:cxn ang="0">
                  <a:pos x="6" y="74"/>
                </a:cxn>
                <a:cxn ang="0">
                  <a:pos x="7" y="73"/>
                </a:cxn>
                <a:cxn ang="0">
                  <a:pos x="9" y="72"/>
                </a:cxn>
                <a:cxn ang="0">
                  <a:pos x="9" y="70"/>
                </a:cxn>
                <a:cxn ang="0">
                  <a:pos x="9" y="70"/>
                </a:cxn>
                <a:cxn ang="0">
                  <a:pos x="12" y="62"/>
                </a:cxn>
                <a:cxn ang="0">
                  <a:pos x="15" y="53"/>
                </a:cxn>
                <a:cxn ang="0">
                  <a:pos x="19" y="46"/>
                </a:cxn>
                <a:cxn ang="0">
                  <a:pos x="24" y="39"/>
                </a:cxn>
                <a:cxn ang="0">
                  <a:pos x="34" y="25"/>
                </a:cxn>
                <a:cxn ang="0">
                  <a:pos x="38" y="18"/>
                </a:cxn>
                <a:cxn ang="0">
                  <a:pos x="42" y="11"/>
                </a:cxn>
                <a:cxn ang="0">
                  <a:pos x="42" y="11"/>
                </a:cxn>
                <a:cxn ang="0">
                  <a:pos x="43" y="8"/>
                </a:cxn>
                <a:cxn ang="0">
                  <a:pos x="43" y="6"/>
                </a:cxn>
              </a:cxnLst>
              <a:rect l="0" t="0" r="r" b="b"/>
              <a:pathLst>
                <a:path w="43" h="74">
                  <a:moveTo>
                    <a:pt x="43" y="6"/>
                  </a:moveTo>
                  <a:lnTo>
                    <a:pt x="43" y="6"/>
                  </a:lnTo>
                  <a:lnTo>
                    <a:pt x="43" y="4"/>
                  </a:lnTo>
                  <a:lnTo>
                    <a:pt x="42" y="3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4" y="3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2" y="9"/>
                  </a:lnTo>
                  <a:lnTo>
                    <a:pt x="30" y="13"/>
                  </a:lnTo>
                  <a:lnTo>
                    <a:pt x="25" y="22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8" y="46"/>
                  </a:lnTo>
                  <a:lnTo>
                    <a:pt x="4" y="53"/>
                  </a:lnTo>
                  <a:lnTo>
                    <a:pt x="1" y="62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3" y="74"/>
                  </a:lnTo>
                  <a:lnTo>
                    <a:pt x="4" y="74"/>
                  </a:lnTo>
                  <a:lnTo>
                    <a:pt x="6" y="74"/>
                  </a:lnTo>
                  <a:lnTo>
                    <a:pt x="7" y="73"/>
                  </a:lnTo>
                  <a:lnTo>
                    <a:pt x="9" y="72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12" y="62"/>
                  </a:lnTo>
                  <a:lnTo>
                    <a:pt x="15" y="53"/>
                  </a:lnTo>
                  <a:lnTo>
                    <a:pt x="19" y="46"/>
                  </a:lnTo>
                  <a:lnTo>
                    <a:pt x="24" y="39"/>
                  </a:lnTo>
                  <a:lnTo>
                    <a:pt x="34" y="25"/>
                  </a:lnTo>
                  <a:lnTo>
                    <a:pt x="38" y="18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3" y="8"/>
                  </a:lnTo>
                  <a:lnTo>
                    <a:pt x="43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0" name="Freeform 277"/>
            <p:cNvSpPr/>
            <p:nvPr/>
          </p:nvSpPr>
          <p:spPr bwMode="auto">
            <a:xfrm>
              <a:off x="6159501" y="3525838"/>
              <a:ext cx="30163" cy="38100"/>
            </a:xfrm>
            <a:custGeom>
              <a:avLst/>
              <a:gdLst/>
              <a:ahLst/>
              <a:cxnLst>
                <a:cxn ang="0">
                  <a:pos x="49" y="3"/>
                </a:cxn>
                <a:cxn ang="0">
                  <a:pos x="49" y="3"/>
                </a:cxn>
                <a:cxn ang="0">
                  <a:pos x="33" y="18"/>
                </a:cxn>
                <a:cxn ang="0">
                  <a:pos x="25" y="26"/>
                </a:cxn>
                <a:cxn ang="0">
                  <a:pos x="18" y="36"/>
                </a:cxn>
                <a:cxn ang="0">
                  <a:pos x="18" y="36"/>
                </a:cxn>
                <a:cxn ang="0">
                  <a:pos x="13" y="43"/>
                </a:cxn>
                <a:cxn ang="0">
                  <a:pos x="8" y="50"/>
                </a:cxn>
                <a:cxn ang="0">
                  <a:pos x="4" y="58"/>
                </a:cxn>
                <a:cxn ang="0">
                  <a:pos x="1" y="63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1" y="71"/>
                </a:cxn>
                <a:cxn ang="0">
                  <a:pos x="4" y="72"/>
                </a:cxn>
                <a:cxn ang="0">
                  <a:pos x="5" y="72"/>
                </a:cxn>
                <a:cxn ang="0">
                  <a:pos x="9" y="71"/>
                </a:cxn>
                <a:cxn ang="0">
                  <a:pos x="10" y="69"/>
                </a:cxn>
                <a:cxn ang="0">
                  <a:pos x="10" y="67"/>
                </a:cxn>
                <a:cxn ang="0">
                  <a:pos x="10" y="67"/>
                </a:cxn>
                <a:cxn ang="0">
                  <a:pos x="12" y="63"/>
                </a:cxn>
                <a:cxn ang="0">
                  <a:pos x="14" y="60"/>
                </a:cxn>
                <a:cxn ang="0">
                  <a:pos x="19" y="53"/>
                </a:cxn>
                <a:cxn ang="0">
                  <a:pos x="19" y="53"/>
                </a:cxn>
                <a:cxn ang="0">
                  <a:pos x="28" y="38"/>
                </a:cxn>
                <a:cxn ang="0">
                  <a:pos x="28" y="38"/>
                </a:cxn>
                <a:cxn ang="0">
                  <a:pos x="35" y="29"/>
                </a:cxn>
                <a:cxn ang="0">
                  <a:pos x="42" y="22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7" y="7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1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49" y="3"/>
                </a:cxn>
                <a:cxn ang="0">
                  <a:pos x="49" y="3"/>
                </a:cxn>
              </a:cxnLst>
              <a:rect l="0" t="0" r="r" b="b"/>
              <a:pathLst>
                <a:path w="57" h="72">
                  <a:moveTo>
                    <a:pt x="49" y="3"/>
                  </a:moveTo>
                  <a:lnTo>
                    <a:pt x="49" y="3"/>
                  </a:lnTo>
                  <a:lnTo>
                    <a:pt x="33" y="18"/>
                  </a:lnTo>
                  <a:lnTo>
                    <a:pt x="25" y="2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3" y="43"/>
                  </a:lnTo>
                  <a:lnTo>
                    <a:pt x="8" y="50"/>
                  </a:lnTo>
                  <a:lnTo>
                    <a:pt x="4" y="58"/>
                  </a:lnTo>
                  <a:lnTo>
                    <a:pt x="1" y="63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1"/>
                  </a:lnTo>
                  <a:lnTo>
                    <a:pt x="4" y="72"/>
                  </a:lnTo>
                  <a:lnTo>
                    <a:pt x="5" y="72"/>
                  </a:lnTo>
                  <a:lnTo>
                    <a:pt x="9" y="71"/>
                  </a:lnTo>
                  <a:lnTo>
                    <a:pt x="10" y="69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2" y="63"/>
                  </a:lnTo>
                  <a:lnTo>
                    <a:pt x="14" y="60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35" y="29"/>
                  </a:lnTo>
                  <a:lnTo>
                    <a:pt x="42" y="22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7" y="7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1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1" name="Freeform 278"/>
            <p:cNvSpPr/>
            <p:nvPr/>
          </p:nvSpPr>
          <p:spPr bwMode="auto">
            <a:xfrm>
              <a:off x="6164263" y="3563938"/>
              <a:ext cx="25400" cy="38100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8" y="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8"/>
                </a:cxn>
                <a:cxn ang="0">
                  <a:pos x="37" y="10"/>
                </a:cxn>
                <a:cxn ang="0">
                  <a:pos x="33" y="1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11" y="46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3" y="70"/>
                </a:cxn>
                <a:cxn ang="0">
                  <a:pos x="4" y="71"/>
                </a:cxn>
                <a:cxn ang="0">
                  <a:pos x="6" y="71"/>
                </a:cxn>
                <a:cxn ang="0">
                  <a:pos x="7" y="70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5" y="58"/>
                </a:cxn>
                <a:cxn ang="0">
                  <a:pos x="21" y="48"/>
                </a:cxn>
                <a:cxn ang="0">
                  <a:pos x="29" y="37"/>
                </a:cxn>
                <a:cxn ang="0">
                  <a:pos x="36" y="27"/>
                </a:cxn>
                <a:cxn ang="0">
                  <a:pos x="36" y="27"/>
                </a:cxn>
                <a:cxn ang="0">
                  <a:pos x="39" y="22"/>
                </a:cxn>
                <a:cxn ang="0">
                  <a:pos x="44" y="17"/>
                </a:cxn>
                <a:cxn ang="0">
                  <a:pos x="46" y="10"/>
                </a:cxn>
                <a:cxn ang="0">
                  <a:pos x="47" y="7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47" h="71">
                  <a:moveTo>
                    <a:pt x="47" y="3"/>
                  </a:moveTo>
                  <a:lnTo>
                    <a:pt x="47" y="3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8" y="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8"/>
                  </a:lnTo>
                  <a:lnTo>
                    <a:pt x="37" y="10"/>
                  </a:lnTo>
                  <a:lnTo>
                    <a:pt x="33" y="1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11" y="46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3" y="70"/>
                  </a:lnTo>
                  <a:lnTo>
                    <a:pt x="4" y="71"/>
                  </a:lnTo>
                  <a:lnTo>
                    <a:pt x="6" y="71"/>
                  </a:lnTo>
                  <a:lnTo>
                    <a:pt x="7" y="70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5" y="58"/>
                  </a:lnTo>
                  <a:lnTo>
                    <a:pt x="21" y="48"/>
                  </a:lnTo>
                  <a:lnTo>
                    <a:pt x="29" y="37"/>
                  </a:lnTo>
                  <a:lnTo>
                    <a:pt x="36" y="27"/>
                  </a:lnTo>
                  <a:lnTo>
                    <a:pt x="36" y="27"/>
                  </a:lnTo>
                  <a:lnTo>
                    <a:pt x="39" y="22"/>
                  </a:lnTo>
                  <a:lnTo>
                    <a:pt x="44" y="17"/>
                  </a:lnTo>
                  <a:lnTo>
                    <a:pt x="46" y="10"/>
                  </a:lnTo>
                  <a:lnTo>
                    <a:pt x="47" y="7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2" name="Freeform 279"/>
            <p:cNvSpPr/>
            <p:nvPr/>
          </p:nvSpPr>
          <p:spPr bwMode="auto">
            <a:xfrm>
              <a:off x="6162676" y="3609976"/>
              <a:ext cx="30163" cy="34925"/>
            </a:xfrm>
            <a:custGeom>
              <a:avLst/>
              <a:gdLst/>
              <a:ahLst/>
              <a:cxnLst>
                <a:cxn ang="0">
                  <a:pos x="48" y="1"/>
                </a:cxn>
                <a:cxn ang="0">
                  <a:pos x="48" y="1"/>
                </a:cxn>
                <a:cxn ang="0">
                  <a:pos x="36" y="15"/>
                </a:cxn>
                <a:cxn ang="0">
                  <a:pos x="25" y="29"/>
                </a:cxn>
                <a:cxn ang="0">
                  <a:pos x="13" y="43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1" y="62"/>
                </a:cxn>
                <a:cxn ang="0">
                  <a:pos x="3" y="63"/>
                </a:cxn>
                <a:cxn ang="0">
                  <a:pos x="4" y="64"/>
                </a:cxn>
                <a:cxn ang="0">
                  <a:pos x="6" y="64"/>
                </a:cxn>
                <a:cxn ang="0">
                  <a:pos x="8" y="63"/>
                </a:cxn>
                <a:cxn ang="0">
                  <a:pos x="8" y="63"/>
                </a:cxn>
                <a:cxn ang="0">
                  <a:pos x="19" y="50"/>
                </a:cxn>
                <a:cxn ang="0">
                  <a:pos x="32" y="35"/>
                </a:cxn>
                <a:cxn ang="0">
                  <a:pos x="43" y="22"/>
                </a:cxn>
                <a:cxn ang="0">
                  <a:pos x="55" y="8"/>
                </a:cxn>
                <a:cxn ang="0">
                  <a:pos x="55" y="8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5" y="1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50" y="0"/>
                </a:cxn>
                <a:cxn ang="0">
                  <a:pos x="48" y="1"/>
                </a:cxn>
                <a:cxn ang="0">
                  <a:pos x="48" y="1"/>
                </a:cxn>
              </a:cxnLst>
              <a:rect l="0" t="0" r="r" b="b"/>
              <a:pathLst>
                <a:path w="57" h="64">
                  <a:moveTo>
                    <a:pt x="48" y="1"/>
                  </a:moveTo>
                  <a:lnTo>
                    <a:pt x="48" y="1"/>
                  </a:lnTo>
                  <a:lnTo>
                    <a:pt x="36" y="15"/>
                  </a:lnTo>
                  <a:lnTo>
                    <a:pt x="25" y="29"/>
                  </a:lnTo>
                  <a:lnTo>
                    <a:pt x="13" y="43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1" y="62"/>
                  </a:lnTo>
                  <a:lnTo>
                    <a:pt x="3" y="63"/>
                  </a:lnTo>
                  <a:lnTo>
                    <a:pt x="4" y="64"/>
                  </a:lnTo>
                  <a:lnTo>
                    <a:pt x="6" y="64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19" y="50"/>
                  </a:lnTo>
                  <a:lnTo>
                    <a:pt x="32" y="35"/>
                  </a:lnTo>
                  <a:lnTo>
                    <a:pt x="43" y="22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5" y="1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48" y="1"/>
                  </a:lnTo>
                  <a:lnTo>
                    <a:pt x="4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3" name="Freeform 280"/>
            <p:cNvSpPr/>
            <p:nvPr/>
          </p:nvSpPr>
          <p:spPr bwMode="auto">
            <a:xfrm>
              <a:off x="6167438" y="3644901"/>
              <a:ext cx="28575" cy="36513"/>
            </a:xfrm>
            <a:custGeom>
              <a:avLst/>
              <a:gdLst/>
              <a:ahLst/>
              <a:cxnLst>
                <a:cxn ang="0">
                  <a:pos x="48" y="1"/>
                </a:cxn>
                <a:cxn ang="0">
                  <a:pos x="48" y="1"/>
                </a:cxn>
                <a:cxn ang="0">
                  <a:pos x="39" y="7"/>
                </a:cxn>
                <a:cxn ang="0">
                  <a:pos x="32" y="13"/>
                </a:cxn>
                <a:cxn ang="0">
                  <a:pos x="26" y="20"/>
                </a:cxn>
                <a:cxn ang="0">
                  <a:pos x="20" y="27"/>
                </a:cxn>
                <a:cxn ang="0">
                  <a:pos x="9" y="44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2" y="67"/>
                </a:cxn>
                <a:cxn ang="0">
                  <a:pos x="4" y="67"/>
                </a:cxn>
                <a:cxn ang="0">
                  <a:pos x="5" y="67"/>
                </a:cxn>
                <a:cxn ang="0">
                  <a:pos x="7" y="67"/>
                </a:cxn>
                <a:cxn ang="0">
                  <a:pos x="8" y="65"/>
                </a:cxn>
                <a:cxn ang="0">
                  <a:pos x="8" y="65"/>
                </a:cxn>
                <a:cxn ang="0">
                  <a:pos x="18" y="49"/>
                </a:cxn>
                <a:cxn ang="0">
                  <a:pos x="27" y="35"/>
                </a:cxn>
                <a:cxn ang="0">
                  <a:pos x="32" y="27"/>
                </a:cxn>
                <a:cxn ang="0">
                  <a:pos x="37" y="20"/>
                </a:cxn>
                <a:cxn ang="0">
                  <a:pos x="44" y="15"/>
                </a:cxn>
                <a:cxn ang="0">
                  <a:pos x="52" y="10"/>
                </a:cxn>
                <a:cxn ang="0">
                  <a:pos x="52" y="10"/>
                </a:cxn>
                <a:cxn ang="0">
                  <a:pos x="54" y="8"/>
                </a:cxn>
                <a:cxn ang="0">
                  <a:pos x="54" y="7"/>
                </a:cxn>
                <a:cxn ang="0">
                  <a:pos x="54" y="5"/>
                </a:cxn>
                <a:cxn ang="0">
                  <a:pos x="54" y="4"/>
                </a:cxn>
                <a:cxn ang="0">
                  <a:pos x="53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8" y="1"/>
                </a:cxn>
                <a:cxn ang="0">
                  <a:pos x="48" y="1"/>
                </a:cxn>
              </a:cxnLst>
              <a:rect l="0" t="0" r="r" b="b"/>
              <a:pathLst>
                <a:path w="54" h="67">
                  <a:moveTo>
                    <a:pt x="48" y="1"/>
                  </a:moveTo>
                  <a:lnTo>
                    <a:pt x="48" y="1"/>
                  </a:lnTo>
                  <a:lnTo>
                    <a:pt x="39" y="7"/>
                  </a:lnTo>
                  <a:lnTo>
                    <a:pt x="32" y="13"/>
                  </a:lnTo>
                  <a:lnTo>
                    <a:pt x="26" y="20"/>
                  </a:lnTo>
                  <a:lnTo>
                    <a:pt x="20" y="27"/>
                  </a:lnTo>
                  <a:lnTo>
                    <a:pt x="9" y="44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5" y="67"/>
                  </a:lnTo>
                  <a:lnTo>
                    <a:pt x="7" y="67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8" y="49"/>
                  </a:lnTo>
                  <a:lnTo>
                    <a:pt x="27" y="35"/>
                  </a:lnTo>
                  <a:lnTo>
                    <a:pt x="32" y="27"/>
                  </a:lnTo>
                  <a:lnTo>
                    <a:pt x="37" y="20"/>
                  </a:lnTo>
                  <a:lnTo>
                    <a:pt x="44" y="15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4" y="5"/>
                  </a:lnTo>
                  <a:lnTo>
                    <a:pt x="54" y="4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8" y="1"/>
                  </a:lnTo>
                  <a:lnTo>
                    <a:pt x="4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4" name="Freeform 281"/>
            <p:cNvSpPr/>
            <p:nvPr/>
          </p:nvSpPr>
          <p:spPr bwMode="auto">
            <a:xfrm>
              <a:off x="6169026" y="3675063"/>
              <a:ext cx="28575" cy="38100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47" y="2"/>
                </a:cxn>
                <a:cxn ang="0">
                  <a:pos x="33" y="17"/>
                </a:cxn>
                <a:cxn ang="0">
                  <a:pos x="22" y="32"/>
                </a:cxn>
                <a:cxn ang="0">
                  <a:pos x="10" y="48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2" y="70"/>
                </a:cxn>
                <a:cxn ang="0">
                  <a:pos x="3" y="72"/>
                </a:cxn>
                <a:cxn ang="0">
                  <a:pos x="4" y="72"/>
                </a:cxn>
                <a:cxn ang="0">
                  <a:pos x="6" y="72"/>
                </a:cxn>
                <a:cxn ang="0">
                  <a:pos x="8" y="71"/>
                </a:cxn>
                <a:cxn ang="0">
                  <a:pos x="9" y="70"/>
                </a:cxn>
                <a:cxn ang="0">
                  <a:pos x="9" y="70"/>
                </a:cxn>
                <a:cxn ang="0">
                  <a:pos x="19" y="53"/>
                </a:cxn>
                <a:cxn ang="0">
                  <a:pos x="29" y="38"/>
                </a:cxn>
                <a:cxn ang="0">
                  <a:pos x="40" y="23"/>
                </a:cxn>
                <a:cxn ang="0">
                  <a:pos x="54" y="9"/>
                </a:cxn>
                <a:cxn ang="0">
                  <a:pos x="54" y="9"/>
                </a:cxn>
                <a:cxn ang="0">
                  <a:pos x="55" y="7"/>
                </a:cxn>
                <a:cxn ang="0">
                  <a:pos x="55" y="6"/>
                </a:cxn>
                <a:cxn ang="0">
                  <a:pos x="55" y="4"/>
                </a:cxn>
                <a:cxn ang="0">
                  <a:pos x="54" y="2"/>
                </a:cxn>
                <a:cxn ang="0">
                  <a:pos x="52" y="1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7" y="2"/>
                </a:cxn>
                <a:cxn ang="0">
                  <a:pos x="47" y="2"/>
                </a:cxn>
              </a:cxnLst>
              <a:rect l="0" t="0" r="r" b="b"/>
              <a:pathLst>
                <a:path w="55" h="72">
                  <a:moveTo>
                    <a:pt x="47" y="2"/>
                  </a:moveTo>
                  <a:lnTo>
                    <a:pt x="47" y="2"/>
                  </a:lnTo>
                  <a:lnTo>
                    <a:pt x="33" y="17"/>
                  </a:lnTo>
                  <a:lnTo>
                    <a:pt x="22" y="32"/>
                  </a:lnTo>
                  <a:lnTo>
                    <a:pt x="10" y="48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2"/>
                  </a:lnTo>
                  <a:lnTo>
                    <a:pt x="6" y="72"/>
                  </a:lnTo>
                  <a:lnTo>
                    <a:pt x="8" y="71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19" y="53"/>
                  </a:lnTo>
                  <a:lnTo>
                    <a:pt x="29" y="38"/>
                  </a:lnTo>
                  <a:lnTo>
                    <a:pt x="40" y="23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55" y="7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4" y="2"/>
                  </a:lnTo>
                  <a:lnTo>
                    <a:pt x="52" y="1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5" name="Freeform 282"/>
            <p:cNvSpPr/>
            <p:nvPr/>
          </p:nvSpPr>
          <p:spPr bwMode="auto">
            <a:xfrm>
              <a:off x="6181726" y="3694113"/>
              <a:ext cx="28575" cy="39688"/>
            </a:xfrm>
            <a:custGeom>
              <a:avLst/>
              <a:gdLst/>
              <a:ahLst/>
              <a:cxnLst>
                <a:cxn ang="0">
                  <a:pos x="47" y="1"/>
                </a:cxn>
                <a:cxn ang="0">
                  <a:pos x="47" y="1"/>
                </a:cxn>
                <a:cxn ang="0">
                  <a:pos x="39" y="7"/>
                </a:cxn>
                <a:cxn ang="0">
                  <a:pos x="32" y="14"/>
                </a:cxn>
                <a:cxn ang="0">
                  <a:pos x="25" y="22"/>
                </a:cxn>
                <a:cxn ang="0">
                  <a:pos x="19" y="32"/>
                </a:cxn>
                <a:cxn ang="0">
                  <a:pos x="12" y="40"/>
                </a:cxn>
                <a:cxn ang="0">
                  <a:pos x="7" y="49"/>
                </a:cxn>
                <a:cxn ang="0">
                  <a:pos x="3" y="60"/>
                </a:cxn>
                <a:cxn ang="0">
                  <a:pos x="0" y="69"/>
                </a:cxn>
                <a:cxn ang="0">
                  <a:pos x="0" y="69"/>
                </a:cxn>
                <a:cxn ang="0">
                  <a:pos x="0" y="71"/>
                </a:cxn>
                <a:cxn ang="0">
                  <a:pos x="1" y="73"/>
                </a:cxn>
                <a:cxn ang="0">
                  <a:pos x="2" y="74"/>
                </a:cxn>
                <a:cxn ang="0">
                  <a:pos x="4" y="75"/>
                </a:cxn>
                <a:cxn ang="0">
                  <a:pos x="5" y="75"/>
                </a:cxn>
                <a:cxn ang="0">
                  <a:pos x="7" y="74"/>
                </a:cxn>
                <a:cxn ang="0">
                  <a:pos x="8" y="73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12" y="63"/>
                </a:cxn>
                <a:cxn ang="0">
                  <a:pos x="16" y="54"/>
                </a:cxn>
                <a:cxn ang="0">
                  <a:pos x="21" y="45"/>
                </a:cxn>
                <a:cxn ang="0">
                  <a:pos x="27" y="36"/>
                </a:cxn>
                <a:cxn ang="0">
                  <a:pos x="33" y="28"/>
                </a:cxn>
                <a:cxn ang="0">
                  <a:pos x="39" y="20"/>
                </a:cxn>
                <a:cxn ang="0">
                  <a:pos x="54" y="7"/>
                </a:cxn>
                <a:cxn ang="0">
                  <a:pos x="54" y="7"/>
                </a:cxn>
                <a:cxn ang="0">
                  <a:pos x="55" y="6"/>
                </a:cxn>
                <a:cxn ang="0">
                  <a:pos x="55" y="4"/>
                </a:cxn>
                <a:cxn ang="0">
                  <a:pos x="55" y="3"/>
                </a:cxn>
                <a:cxn ang="0">
                  <a:pos x="54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7" y="1"/>
                </a:cxn>
              </a:cxnLst>
              <a:rect l="0" t="0" r="r" b="b"/>
              <a:pathLst>
                <a:path w="55" h="75">
                  <a:moveTo>
                    <a:pt x="47" y="1"/>
                  </a:moveTo>
                  <a:lnTo>
                    <a:pt x="47" y="1"/>
                  </a:lnTo>
                  <a:lnTo>
                    <a:pt x="39" y="7"/>
                  </a:lnTo>
                  <a:lnTo>
                    <a:pt x="32" y="14"/>
                  </a:lnTo>
                  <a:lnTo>
                    <a:pt x="25" y="22"/>
                  </a:lnTo>
                  <a:lnTo>
                    <a:pt x="19" y="32"/>
                  </a:lnTo>
                  <a:lnTo>
                    <a:pt x="12" y="40"/>
                  </a:lnTo>
                  <a:lnTo>
                    <a:pt x="7" y="49"/>
                  </a:lnTo>
                  <a:lnTo>
                    <a:pt x="3" y="60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1" y="73"/>
                  </a:lnTo>
                  <a:lnTo>
                    <a:pt x="2" y="74"/>
                  </a:lnTo>
                  <a:lnTo>
                    <a:pt x="4" y="75"/>
                  </a:lnTo>
                  <a:lnTo>
                    <a:pt x="5" y="75"/>
                  </a:lnTo>
                  <a:lnTo>
                    <a:pt x="7" y="74"/>
                  </a:lnTo>
                  <a:lnTo>
                    <a:pt x="8" y="73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2" y="63"/>
                  </a:lnTo>
                  <a:lnTo>
                    <a:pt x="16" y="54"/>
                  </a:lnTo>
                  <a:lnTo>
                    <a:pt x="21" y="45"/>
                  </a:lnTo>
                  <a:lnTo>
                    <a:pt x="27" y="36"/>
                  </a:lnTo>
                  <a:lnTo>
                    <a:pt x="33" y="28"/>
                  </a:lnTo>
                  <a:lnTo>
                    <a:pt x="39" y="20"/>
                  </a:lnTo>
                  <a:lnTo>
                    <a:pt x="54" y="7"/>
                  </a:lnTo>
                  <a:lnTo>
                    <a:pt x="54" y="7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5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6" name="Freeform 283"/>
            <p:cNvSpPr/>
            <p:nvPr/>
          </p:nvSpPr>
          <p:spPr bwMode="auto">
            <a:xfrm>
              <a:off x="6210301" y="3708401"/>
              <a:ext cx="22225" cy="30163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4" y="1"/>
                </a:cxn>
                <a:cxn ang="0">
                  <a:pos x="24" y="11"/>
                </a:cxn>
                <a:cxn ang="0">
                  <a:pos x="13" y="23"/>
                </a:cxn>
                <a:cxn ang="0">
                  <a:pos x="9" y="30"/>
                </a:cxn>
                <a:cxn ang="0">
                  <a:pos x="5" y="36"/>
                </a:cxn>
                <a:cxn ang="0">
                  <a:pos x="2" y="43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2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3" y="57"/>
                </a:cxn>
                <a:cxn ang="0">
                  <a:pos x="5" y="57"/>
                </a:cxn>
                <a:cxn ang="0">
                  <a:pos x="7" y="56"/>
                </a:cxn>
                <a:cxn ang="0">
                  <a:pos x="8" y="55"/>
                </a:cxn>
                <a:cxn ang="0">
                  <a:pos x="9" y="53"/>
                </a:cxn>
                <a:cxn ang="0">
                  <a:pos x="9" y="53"/>
                </a:cxn>
                <a:cxn ang="0">
                  <a:pos x="11" y="46"/>
                </a:cxn>
                <a:cxn ang="0">
                  <a:pos x="14" y="40"/>
                </a:cxn>
                <a:cxn ang="0">
                  <a:pos x="22" y="28"/>
                </a:cxn>
                <a:cxn ang="0">
                  <a:pos x="31" y="17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2" y="6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4" y="1"/>
                </a:cxn>
              </a:cxnLst>
              <a:rect l="0" t="0" r="r" b="b"/>
              <a:pathLst>
                <a:path w="42" h="57">
                  <a:moveTo>
                    <a:pt x="34" y="1"/>
                  </a:moveTo>
                  <a:lnTo>
                    <a:pt x="34" y="1"/>
                  </a:lnTo>
                  <a:lnTo>
                    <a:pt x="24" y="11"/>
                  </a:lnTo>
                  <a:lnTo>
                    <a:pt x="13" y="23"/>
                  </a:lnTo>
                  <a:lnTo>
                    <a:pt x="9" y="30"/>
                  </a:lnTo>
                  <a:lnTo>
                    <a:pt x="5" y="36"/>
                  </a:lnTo>
                  <a:lnTo>
                    <a:pt x="2" y="43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3" y="57"/>
                  </a:lnTo>
                  <a:lnTo>
                    <a:pt x="5" y="57"/>
                  </a:lnTo>
                  <a:lnTo>
                    <a:pt x="7" y="56"/>
                  </a:lnTo>
                  <a:lnTo>
                    <a:pt x="8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11" y="46"/>
                  </a:lnTo>
                  <a:lnTo>
                    <a:pt x="14" y="40"/>
                  </a:lnTo>
                  <a:lnTo>
                    <a:pt x="22" y="28"/>
                  </a:lnTo>
                  <a:lnTo>
                    <a:pt x="31" y="17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2" y="6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7" name="Freeform 284"/>
            <p:cNvSpPr/>
            <p:nvPr/>
          </p:nvSpPr>
          <p:spPr bwMode="auto">
            <a:xfrm>
              <a:off x="6245226" y="3708401"/>
              <a:ext cx="25400" cy="36513"/>
            </a:xfrm>
            <a:custGeom>
              <a:avLst/>
              <a:gdLst/>
              <a:ahLst/>
              <a:cxnLst>
                <a:cxn ang="0">
                  <a:pos x="40" y="3"/>
                </a:cxn>
                <a:cxn ang="0">
                  <a:pos x="40" y="3"/>
                </a:cxn>
                <a:cxn ang="0">
                  <a:pos x="37" y="11"/>
                </a:cxn>
                <a:cxn ang="0">
                  <a:pos x="32" y="18"/>
                </a:cxn>
                <a:cxn ang="0">
                  <a:pos x="22" y="33"/>
                </a:cxn>
                <a:cxn ang="0">
                  <a:pos x="11" y="47"/>
                </a:cxn>
                <a:cxn ang="0">
                  <a:pos x="1" y="62"/>
                </a:cxn>
                <a:cxn ang="0">
                  <a:pos x="1" y="62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1" y="67"/>
                </a:cxn>
                <a:cxn ang="0">
                  <a:pos x="2" y="68"/>
                </a:cxn>
                <a:cxn ang="0">
                  <a:pos x="4" y="68"/>
                </a:cxn>
                <a:cxn ang="0">
                  <a:pos x="5" y="68"/>
                </a:cxn>
                <a:cxn ang="0">
                  <a:pos x="7" y="68"/>
                </a:cxn>
                <a:cxn ang="0">
                  <a:pos x="8" y="66"/>
                </a:cxn>
                <a:cxn ang="0">
                  <a:pos x="8" y="66"/>
                </a:cxn>
                <a:cxn ang="0">
                  <a:pos x="20" y="51"/>
                </a:cxn>
                <a:cxn ang="0">
                  <a:pos x="31" y="37"/>
                </a:cxn>
                <a:cxn ang="0">
                  <a:pos x="42" y="21"/>
                </a:cxn>
                <a:cxn ang="0">
                  <a:pos x="46" y="14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0" y="4"/>
                </a:cxn>
                <a:cxn ang="0">
                  <a:pos x="50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1"/>
                </a:cxn>
                <a:cxn ang="0">
                  <a:pos x="42" y="2"/>
                </a:cxn>
                <a:cxn ang="0">
                  <a:pos x="40" y="3"/>
                </a:cxn>
                <a:cxn ang="0">
                  <a:pos x="40" y="3"/>
                </a:cxn>
              </a:cxnLst>
              <a:rect l="0" t="0" r="r" b="b"/>
              <a:pathLst>
                <a:path w="50" h="68">
                  <a:moveTo>
                    <a:pt x="40" y="3"/>
                  </a:moveTo>
                  <a:lnTo>
                    <a:pt x="40" y="3"/>
                  </a:lnTo>
                  <a:lnTo>
                    <a:pt x="37" y="11"/>
                  </a:lnTo>
                  <a:lnTo>
                    <a:pt x="32" y="18"/>
                  </a:lnTo>
                  <a:lnTo>
                    <a:pt x="22" y="33"/>
                  </a:lnTo>
                  <a:lnTo>
                    <a:pt x="11" y="47"/>
                  </a:lnTo>
                  <a:lnTo>
                    <a:pt x="1" y="62"/>
                  </a:lnTo>
                  <a:lnTo>
                    <a:pt x="1" y="62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4" y="68"/>
                  </a:lnTo>
                  <a:lnTo>
                    <a:pt x="5" y="68"/>
                  </a:lnTo>
                  <a:lnTo>
                    <a:pt x="7" y="68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20" y="51"/>
                  </a:lnTo>
                  <a:lnTo>
                    <a:pt x="31" y="37"/>
                  </a:lnTo>
                  <a:lnTo>
                    <a:pt x="42" y="21"/>
                  </a:lnTo>
                  <a:lnTo>
                    <a:pt x="46" y="14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4"/>
                  </a:lnTo>
                  <a:lnTo>
                    <a:pt x="50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1"/>
                  </a:lnTo>
                  <a:lnTo>
                    <a:pt x="42" y="2"/>
                  </a:lnTo>
                  <a:lnTo>
                    <a:pt x="40" y="3"/>
                  </a:lnTo>
                  <a:lnTo>
                    <a:pt x="4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8" name="Freeform 285"/>
            <p:cNvSpPr/>
            <p:nvPr/>
          </p:nvSpPr>
          <p:spPr bwMode="auto">
            <a:xfrm>
              <a:off x="6278563" y="3711576"/>
              <a:ext cx="20638" cy="31750"/>
            </a:xfrm>
            <a:custGeom>
              <a:avLst/>
              <a:gdLst/>
              <a:ahLst/>
              <a:cxnLst>
                <a:cxn ang="0">
                  <a:pos x="28" y="4"/>
                </a:cxn>
                <a:cxn ang="0">
                  <a:pos x="28" y="4"/>
                </a:cxn>
                <a:cxn ang="0">
                  <a:pos x="28" y="8"/>
                </a:cxn>
                <a:cxn ang="0">
                  <a:pos x="26" y="12"/>
                </a:cxn>
                <a:cxn ang="0">
                  <a:pos x="22" y="19"/>
                </a:cxn>
                <a:cxn ang="0">
                  <a:pos x="22" y="19"/>
                </a:cxn>
                <a:cxn ang="0">
                  <a:pos x="17" y="24"/>
                </a:cxn>
                <a:cxn ang="0">
                  <a:pos x="15" y="26"/>
                </a:cxn>
                <a:cxn ang="0">
                  <a:pos x="13" y="28"/>
                </a:cxn>
                <a:cxn ang="0">
                  <a:pos x="13" y="28"/>
                </a:cxn>
                <a:cxn ang="0">
                  <a:pos x="6" y="41"/>
                </a:cxn>
                <a:cxn ang="0">
                  <a:pos x="2" y="48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2" y="60"/>
                </a:cxn>
                <a:cxn ang="0">
                  <a:pos x="3" y="61"/>
                </a:cxn>
                <a:cxn ang="0">
                  <a:pos x="6" y="61"/>
                </a:cxn>
                <a:cxn ang="0">
                  <a:pos x="8" y="61"/>
                </a:cxn>
                <a:cxn ang="0">
                  <a:pos x="9" y="60"/>
                </a:cxn>
                <a:cxn ang="0">
                  <a:pos x="10" y="58"/>
                </a:cxn>
                <a:cxn ang="0">
                  <a:pos x="10" y="58"/>
                </a:cxn>
                <a:cxn ang="0">
                  <a:pos x="13" y="50"/>
                </a:cxn>
                <a:cxn ang="0">
                  <a:pos x="16" y="42"/>
                </a:cxn>
                <a:cxn ang="0">
                  <a:pos x="21" y="35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30" y="23"/>
                </a:cxn>
                <a:cxn ang="0">
                  <a:pos x="35" y="17"/>
                </a:cxn>
                <a:cxn ang="0">
                  <a:pos x="37" y="11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3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8" y="4"/>
                </a:cxn>
                <a:cxn ang="0">
                  <a:pos x="28" y="4"/>
                </a:cxn>
              </a:cxnLst>
              <a:rect l="0" t="0" r="r" b="b"/>
              <a:pathLst>
                <a:path w="39" h="61">
                  <a:moveTo>
                    <a:pt x="28" y="4"/>
                  </a:moveTo>
                  <a:lnTo>
                    <a:pt x="28" y="4"/>
                  </a:lnTo>
                  <a:lnTo>
                    <a:pt x="28" y="8"/>
                  </a:lnTo>
                  <a:lnTo>
                    <a:pt x="26" y="12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17" y="24"/>
                  </a:lnTo>
                  <a:lnTo>
                    <a:pt x="15" y="26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6" y="41"/>
                  </a:lnTo>
                  <a:lnTo>
                    <a:pt x="2" y="48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2" y="60"/>
                  </a:lnTo>
                  <a:lnTo>
                    <a:pt x="3" y="61"/>
                  </a:lnTo>
                  <a:lnTo>
                    <a:pt x="6" y="61"/>
                  </a:lnTo>
                  <a:lnTo>
                    <a:pt x="8" y="61"/>
                  </a:lnTo>
                  <a:lnTo>
                    <a:pt x="9" y="60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3" y="50"/>
                  </a:lnTo>
                  <a:lnTo>
                    <a:pt x="16" y="42"/>
                  </a:lnTo>
                  <a:lnTo>
                    <a:pt x="21" y="35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30" y="23"/>
                  </a:lnTo>
                  <a:lnTo>
                    <a:pt x="35" y="17"/>
                  </a:lnTo>
                  <a:lnTo>
                    <a:pt x="37" y="11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8" y="4"/>
                  </a:lnTo>
                  <a:lnTo>
                    <a:pt x="2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9" name="Freeform 286"/>
            <p:cNvSpPr/>
            <p:nvPr/>
          </p:nvSpPr>
          <p:spPr bwMode="auto">
            <a:xfrm>
              <a:off x="6307138" y="3713163"/>
              <a:ext cx="11113" cy="2540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2" y="14"/>
                </a:cxn>
                <a:cxn ang="0">
                  <a:pos x="9" y="25"/>
                </a:cxn>
                <a:cxn ang="0">
                  <a:pos x="1" y="43"/>
                </a:cxn>
                <a:cxn ang="0">
                  <a:pos x="1" y="43"/>
                </a:cxn>
                <a:cxn ang="0">
                  <a:pos x="0" y="45"/>
                </a:cxn>
                <a:cxn ang="0">
                  <a:pos x="1" y="48"/>
                </a:cxn>
                <a:cxn ang="0">
                  <a:pos x="2" y="49"/>
                </a:cxn>
                <a:cxn ang="0">
                  <a:pos x="4" y="50"/>
                </a:cxn>
                <a:cxn ang="0">
                  <a:pos x="7" y="49"/>
                </a:cxn>
                <a:cxn ang="0">
                  <a:pos x="10" y="48"/>
                </a:cxn>
                <a:cxn ang="0">
                  <a:pos x="11" y="46"/>
                </a:cxn>
                <a:cxn ang="0">
                  <a:pos x="11" y="46"/>
                </a:cxn>
                <a:cxn ang="0">
                  <a:pos x="18" y="26"/>
                </a:cxn>
                <a:cxn ang="0">
                  <a:pos x="21" y="15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22" h="50">
                  <a:moveTo>
                    <a:pt x="13" y="4"/>
                  </a:moveTo>
                  <a:lnTo>
                    <a:pt x="13" y="4"/>
                  </a:lnTo>
                  <a:lnTo>
                    <a:pt x="12" y="14"/>
                  </a:lnTo>
                  <a:lnTo>
                    <a:pt x="9" y="25"/>
                  </a:lnTo>
                  <a:lnTo>
                    <a:pt x="1" y="43"/>
                  </a:lnTo>
                  <a:lnTo>
                    <a:pt x="1" y="43"/>
                  </a:lnTo>
                  <a:lnTo>
                    <a:pt x="0" y="45"/>
                  </a:lnTo>
                  <a:lnTo>
                    <a:pt x="1" y="48"/>
                  </a:lnTo>
                  <a:lnTo>
                    <a:pt x="2" y="49"/>
                  </a:lnTo>
                  <a:lnTo>
                    <a:pt x="4" y="50"/>
                  </a:lnTo>
                  <a:lnTo>
                    <a:pt x="7" y="49"/>
                  </a:lnTo>
                  <a:lnTo>
                    <a:pt x="10" y="48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8" y="26"/>
                  </a:lnTo>
                  <a:lnTo>
                    <a:pt x="21" y="15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0" name="Freeform 287"/>
            <p:cNvSpPr/>
            <p:nvPr/>
          </p:nvSpPr>
          <p:spPr bwMode="auto">
            <a:xfrm>
              <a:off x="6424613" y="3367088"/>
              <a:ext cx="34925" cy="30163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53" y="5"/>
                </a:cxn>
                <a:cxn ang="0">
                  <a:pos x="51" y="7"/>
                </a:cxn>
                <a:cxn ang="0">
                  <a:pos x="49" y="9"/>
                </a:cxn>
                <a:cxn ang="0">
                  <a:pos x="49" y="9"/>
                </a:cxn>
                <a:cxn ang="0">
                  <a:pos x="39" y="20"/>
                </a:cxn>
                <a:cxn ang="0">
                  <a:pos x="28" y="28"/>
                </a:cxn>
                <a:cxn ang="0">
                  <a:pos x="28" y="28"/>
                </a:cxn>
                <a:cxn ang="0">
                  <a:pos x="15" y="39"/>
                </a:cxn>
                <a:cxn ang="0">
                  <a:pos x="7" y="44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1" y="53"/>
                </a:cxn>
                <a:cxn ang="0">
                  <a:pos x="0" y="55"/>
                </a:cxn>
                <a:cxn ang="0">
                  <a:pos x="2" y="58"/>
                </a:cxn>
                <a:cxn ang="0">
                  <a:pos x="3" y="59"/>
                </a:cxn>
                <a:cxn ang="0">
                  <a:pos x="5" y="59"/>
                </a:cxn>
                <a:cxn ang="0">
                  <a:pos x="6" y="59"/>
                </a:cxn>
                <a:cxn ang="0">
                  <a:pos x="8" y="58"/>
                </a:cxn>
                <a:cxn ang="0">
                  <a:pos x="8" y="58"/>
                </a:cxn>
                <a:cxn ang="0">
                  <a:pos x="15" y="51"/>
                </a:cxn>
                <a:cxn ang="0">
                  <a:pos x="22" y="45"/>
                </a:cxn>
                <a:cxn ang="0">
                  <a:pos x="30" y="40"/>
                </a:cxn>
                <a:cxn ang="0">
                  <a:pos x="36" y="34"/>
                </a:cxn>
                <a:cxn ang="0">
                  <a:pos x="36" y="34"/>
                </a:cxn>
                <a:cxn ang="0">
                  <a:pos x="51" y="21"/>
                </a:cxn>
                <a:cxn ang="0">
                  <a:pos x="65" y="8"/>
                </a:cxn>
                <a:cxn ang="0">
                  <a:pos x="65" y="8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6" y="3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6" h="59">
                  <a:moveTo>
                    <a:pt x="59" y="1"/>
                  </a:moveTo>
                  <a:lnTo>
                    <a:pt x="59" y="1"/>
                  </a:lnTo>
                  <a:lnTo>
                    <a:pt x="53" y="5"/>
                  </a:lnTo>
                  <a:lnTo>
                    <a:pt x="51" y="7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39" y="20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15" y="39"/>
                  </a:lnTo>
                  <a:lnTo>
                    <a:pt x="7" y="44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3"/>
                  </a:lnTo>
                  <a:lnTo>
                    <a:pt x="0" y="55"/>
                  </a:lnTo>
                  <a:lnTo>
                    <a:pt x="2" y="58"/>
                  </a:lnTo>
                  <a:lnTo>
                    <a:pt x="3" y="59"/>
                  </a:lnTo>
                  <a:lnTo>
                    <a:pt x="5" y="59"/>
                  </a:lnTo>
                  <a:lnTo>
                    <a:pt x="6" y="59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15" y="51"/>
                  </a:lnTo>
                  <a:lnTo>
                    <a:pt x="22" y="45"/>
                  </a:lnTo>
                  <a:lnTo>
                    <a:pt x="30" y="40"/>
                  </a:lnTo>
                  <a:lnTo>
                    <a:pt x="36" y="34"/>
                  </a:lnTo>
                  <a:lnTo>
                    <a:pt x="36" y="34"/>
                  </a:lnTo>
                  <a:lnTo>
                    <a:pt x="51" y="21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6" y="3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1" name="Freeform 288"/>
            <p:cNvSpPr/>
            <p:nvPr/>
          </p:nvSpPr>
          <p:spPr bwMode="auto">
            <a:xfrm>
              <a:off x="6427788" y="3405188"/>
              <a:ext cx="34925" cy="30163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57" y="0"/>
                </a:cxn>
                <a:cxn ang="0">
                  <a:pos x="49" y="6"/>
                </a:cxn>
                <a:cxn ang="0">
                  <a:pos x="42" y="11"/>
                </a:cxn>
                <a:cxn ang="0">
                  <a:pos x="28" y="23"/>
                </a:cxn>
                <a:cxn ang="0">
                  <a:pos x="15" y="36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3" y="56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9" y="56"/>
                </a:cxn>
                <a:cxn ang="0">
                  <a:pos x="9" y="56"/>
                </a:cxn>
                <a:cxn ang="0">
                  <a:pos x="33" y="30"/>
                </a:cxn>
                <a:cxn ang="0">
                  <a:pos x="47" y="19"/>
                </a:cxn>
                <a:cxn ang="0">
                  <a:pos x="54" y="14"/>
                </a:cxn>
                <a:cxn ang="0">
                  <a:pos x="62" y="9"/>
                </a:cxn>
                <a:cxn ang="0">
                  <a:pos x="62" y="9"/>
                </a:cxn>
                <a:cxn ang="0">
                  <a:pos x="63" y="8"/>
                </a:cxn>
                <a:cxn ang="0">
                  <a:pos x="65" y="7"/>
                </a:cxn>
                <a:cxn ang="0">
                  <a:pos x="65" y="5"/>
                </a:cxn>
                <a:cxn ang="0">
                  <a:pos x="63" y="3"/>
                </a:cxn>
                <a:cxn ang="0">
                  <a:pos x="62" y="1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7" y="0"/>
                </a:cxn>
              </a:cxnLst>
              <a:rect l="0" t="0" r="r" b="b"/>
              <a:pathLst>
                <a:path w="65" h="57">
                  <a:moveTo>
                    <a:pt x="57" y="0"/>
                  </a:moveTo>
                  <a:lnTo>
                    <a:pt x="57" y="0"/>
                  </a:lnTo>
                  <a:lnTo>
                    <a:pt x="49" y="6"/>
                  </a:lnTo>
                  <a:lnTo>
                    <a:pt x="42" y="11"/>
                  </a:lnTo>
                  <a:lnTo>
                    <a:pt x="28" y="23"/>
                  </a:lnTo>
                  <a:lnTo>
                    <a:pt x="15" y="36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3" y="56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9" y="56"/>
                  </a:lnTo>
                  <a:lnTo>
                    <a:pt x="9" y="56"/>
                  </a:lnTo>
                  <a:lnTo>
                    <a:pt x="33" y="30"/>
                  </a:lnTo>
                  <a:lnTo>
                    <a:pt x="47" y="19"/>
                  </a:lnTo>
                  <a:lnTo>
                    <a:pt x="54" y="14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8"/>
                  </a:lnTo>
                  <a:lnTo>
                    <a:pt x="65" y="7"/>
                  </a:lnTo>
                  <a:lnTo>
                    <a:pt x="65" y="5"/>
                  </a:lnTo>
                  <a:lnTo>
                    <a:pt x="63" y="3"/>
                  </a:lnTo>
                  <a:lnTo>
                    <a:pt x="62" y="1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2" name="Freeform 289"/>
            <p:cNvSpPr/>
            <p:nvPr/>
          </p:nvSpPr>
          <p:spPr bwMode="auto">
            <a:xfrm>
              <a:off x="6423026" y="3452813"/>
              <a:ext cx="28575" cy="30163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7" y="0"/>
                </a:cxn>
                <a:cxn ang="0">
                  <a:pos x="43" y="2"/>
                </a:cxn>
                <a:cxn ang="0">
                  <a:pos x="42" y="4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8"/>
                </a:cxn>
                <a:cxn ang="0">
                  <a:pos x="40" y="11"/>
                </a:cxn>
                <a:cxn ang="0">
                  <a:pos x="34" y="16"/>
                </a:cxn>
                <a:cxn ang="0">
                  <a:pos x="23" y="25"/>
                </a:cxn>
                <a:cxn ang="0">
                  <a:pos x="23" y="25"/>
                </a:cxn>
                <a:cxn ang="0">
                  <a:pos x="18" y="32"/>
                </a:cxn>
                <a:cxn ang="0">
                  <a:pos x="14" y="35"/>
                </a:cxn>
                <a:cxn ang="0">
                  <a:pos x="11" y="37"/>
                </a:cxn>
                <a:cxn ang="0">
                  <a:pos x="11" y="37"/>
                </a:cxn>
                <a:cxn ang="0">
                  <a:pos x="8" y="39"/>
                </a:cxn>
                <a:cxn ang="0">
                  <a:pos x="5" y="42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4"/>
                </a:cxn>
                <a:cxn ang="0">
                  <a:pos x="2" y="56"/>
                </a:cxn>
                <a:cxn ang="0">
                  <a:pos x="4" y="57"/>
                </a:cxn>
                <a:cxn ang="0">
                  <a:pos x="5" y="57"/>
                </a:cxn>
                <a:cxn ang="0">
                  <a:pos x="7" y="56"/>
                </a:cxn>
                <a:cxn ang="0">
                  <a:pos x="8" y="54"/>
                </a:cxn>
                <a:cxn ang="0">
                  <a:pos x="8" y="54"/>
                </a:cxn>
                <a:cxn ang="0">
                  <a:pos x="11" y="50"/>
                </a:cxn>
                <a:cxn ang="0">
                  <a:pos x="15" y="46"/>
                </a:cxn>
                <a:cxn ang="0">
                  <a:pos x="19" y="43"/>
                </a:cxn>
                <a:cxn ang="0">
                  <a:pos x="23" y="40"/>
                </a:cxn>
                <a:cxn ang="0">
                  <a:pos x="23" y="40"/>
                </a:cxn>
                <a:cxn ang="0">
                  <a:pos x="26" y="36"/>
                </a:cxn>
                <a:cxn ang="0">
                  <a:pos x="30" y="32"/>
                </a:cxn>
                <a:cxn ang="0">
                  <a:pos x="38" y="25"/>
                </a:cxn>
                <a:cxn ang="0">
                  <a:pos x="38" y="25"/>
                </a:cxn>
                <a:cxn ang="0">
                  <a:pos x="43" y="20"/>
                </a:cxn>
                <a:cxn ang="0">
                  <a:pos x="49" y="15"/>
                </a:cxn>
                <a:cxn ang="0">
                  <a:pos x="50" y="13"/>
                </a:cxn>
                <a:cxn ang="0">
                  <a:pos x="52" y="10"/>
                </a:cxn>
                <a:cxn ang="0">
                  <a:pos x="52" y="7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52" h="57">
                  <a:moveTo>
                    <a:pt x="52" y="3"/>
                  </a:moveTo>
                  <a:lnTo>
                    <a:pt x="52" y="3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3" y="2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8"/>
                  </a:lnTo>
                  <a:lnTo>
                    <a:pt x="40" y="11"/>
                  </a:lnTo>
                  <a:lnTo>
                    <a:pt x="34" y="16"/>
                  </a:lnTo>
                  <a:lnTo>
                    <a:pt x="23" y="25"/>
                  </a:lnTo>
                  <a:lnTo>
                    <a:pt x="23" y="25"/>
                  </a:lnTo>
                  <a:lnTo>
                    <a:pt x="18" y="32"/>
                  </a:lnTo>
                  <a:lnTo>
                    <a:pt x="14" y="35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8" y="39"/>
                  </a:lnTo>
                  <a:lnTo>
                    <a:pt x="5" y="42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4"/>
                  </a:lnTo>
                  <a:lnTo>
                    <a:pt x="2" y="56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7" y="56"/>
                  </a:lnTo>
                  <a:lnTo>
                    <a:pt x="8" y="54"/>
                  </a:lnTo>
                  <a:lnTo>
                    <a:pt x="8" y="54"/>
                  </a:lnTo>
                  <a:lnTo>
                    <a:pt x="11" y="50"/>
                  </a:lnTo>
                  <a:lnTo>
                    <a:pt x="15" y="46"/>
                  </a:lnTo>
                  <a:lnTo>
                    <a:pt x="19" y="43"/>
                  </a:lnTo>
                  <a:lnTo>
                    <a:pt x="23" y="40"/>
                  </a:lnTo>
                  <a:lnTo>
                    <a:pt x="23" y="40"/>
                  </a:lnTo>
                  <a:lnTo>
                    <a:pt x="26" y="36"/>
                  </a:lnTo>
                  <a:lnTo>
                    <a:pt x="30" y="32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43" y="20"/>
                  </a:lnTo>
                  <a:lnTo>
                    <a:pt x="49" y="15"/>
                  </a:lnTo>
                  <a:lnTo>
                    <a:pt x="50" y="13"/>
                  </a:lnTo>
                  <a:lnTo>
                    <a:pt x="52" y="10"/>
                  </a:lnTo>
                  <a:lnTo>
                    <a:pt x="52" y="7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3" name="Freeform 290"/>
            <p:cNvSpPr/>
            <p:nvPr/>
          </p:nvSpPr>
          <p:spPr bwMode="auto">
            <a:xfrm>
              <a:off x="6423026" y="3487738"/>
              <a:ext cx="34925" cy="33338"/>
            </a:xfrm>
            <a:custGeom>
              <a:avLst/>
              <a:gdLst/>
              <a:ahLst/>
              <a:cxnLst>
                <a:cxn ang="0">
                  <a:pos x="60" y="0"/>
                </a:cxn>
                <a:cxn ang="0">
                  <a:pos x="60" y="0"/>
                </a:cxn>
                <a:cxn ang="0">
                  <a:pos x="52" y="4"/>
                </a:cxn>
                <a:cxn ang="0">
                  <a:pos x="45" y="9"/>
                </a:cxn>
                <a:cxn ang="0">
                  <a:pos x="30" y="23"/>
                </a:cxn>
                <a:cxn ang="0">
                  <a:pos x="30" y="23"/>
                </a:cxn>
                <a:cxn ang="0">
                  <a:pos x="14" y="37"/>
                </a:cxn>
                <a:cxn ang="0">
                  <a:pos x="6" y="46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1" y="60"/>
                </a:cxn>
                <a:cxn ang="0">
                  <a:pos x="2" y="61"/>
                </a:cxn>
                <a:cxn ang="0">
                  <a:pos x="4" y="62"/>
                </a:cxn>
                <a:cxn ang="0">
                  <a:pos x="6" y="62"/>
                </a:cxn>
                <a:cxn ang="0">
                  <a:pos x="7" y="61"/>
                </a:cxn>
                <a:cxn ang="0">
                  <a:pos x="8" y="60"/>
                </a:cxn>
                <a:cxn ang="0">
                  <a:pos x="8" y="60"/>
                </a:cxn>
                <a:cxn ang="0">
                  <a:pos x="13" y="52"/>
                </a:cxn>
                <a:cxn ang="0">
                  <a:pos x="20" y="46"/>
                </a:cxn>
                <a:cxn ang="0">
                  <a:pos x="32" y="33"/>
                </a:cxn>
                <a:cxn ang="0">
                  <a:pos x="32" y="33"/>
                </a:cxn>
                <a:cxn ang="0">
                  <a:pos x="47" y="20"/>
                </a:cxn>
                <a:cxn ang="0">
                  <a:pos x="55" y="13"/>
                </a:cxn>
                <a:cxn ang="0">
                  <a:pos x="59" y="11"/>
                </a:cxn>
                <a:cxn ang="0">
                  <a:pos x="63" y="9"/>
                </a:cxn>
                <a:cxn ang="0">
                  <a:pos x="63" y="9"/>
                </a:cxn>
                <a:cxn ang="0">
                  <a:pos x="64" y="8"/>
                </a:cxn>
                <a:cxn ang="0">
                  <a:pos x="65" y="7"/>
                </a:cxn>
                <a:cxn ang="0">
                  <a:pos x="66" y="5"/>
                </a:cxn>
                <a:cxn ang="0">
                  <a:pos x="66" y="3"/>
                </a:cxn>
                <a:cxn ang="0">
                  <a:pos x="65" y="2"/>
                </a:cxn>
                <a:cxn ang="0">
                  <a:pos x="64" y="1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60" y="0"/>
                </a:cxn>
              </a:cxnLst>
              <a:rect l="0" t="0" r="r" b="b"/>
              <a:pathLst>
                <a:path w="66" h="62">
                  <a:moveTo>
                    <a:pt x="60" y="0"/>
                  </a:moveTo>
                  <a:lnTo>
                    <a:pt x="60" y="0"/>
                  </a:lnTo>
                  <a:lnTo>
                    <a:pt x="52" y="4"/>
                  </a:lnTo>
                  <a:lnTo>
                    <a:pt x="45" y="9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14" y="37"/>
                  </a:lnTo>
                  <a:lnTo>
                    <a:pt x="6" y="46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1" y="60"/>
                  </a:lnTo>
                  <a:lnTo>
                    <a:pt x="2" y="61"/>
                  </a:lnTo>
                  <a:lnTo>
                    <a:pt x="4" y="62"/>
                  </a:lnTo>
                  <a:lnTo>
                    <a:pt x="6" y="62"/>
                  </a:lnTo>
                  <a:lnTo>
                    <a:pt x="7" y="61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13" y="52"/>
                  </a:lnTo>
                  <a:lnTo>
                    <a:pt x="20" y="46"/>
                  </a:lnTo>
                  <a:lnTo>
                    <a:pt x="32" y="33"/>
                  </a:lnTo>
                  <a:lnTo>
                    <a:pt x="32" y="33"/>
                  </a:lnTo>
                  <a:lnTo>
                    <a:pt x="47" y="20"/>
                  </a:lnTo>
                  <a:lnTo>
                    <a:pt x="55" y="13"/>
                  </a:lnTo>
                  <a:lnTo>
                    <a:pt x="59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4" y="8"/>
                  </a:lnTo>
                  <a:lnTo>
                    <a:pt x="65" y="7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5" y="2"/>
                  </a:lnTo>
                  <a:lnTo>
                    <a:pt x="64" y="1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4" name="Freeform 291"/>
            <p:cNvSpPr/>
            <p:nvPr/>
          </p:nvSpPr>
          <p:spPr bwMode="auto">
            <a:xfrm>
              <a:off x="6423026" y="3544888"/>
              <a:ext cx="30163" cy="26988"/>
            </a:xfrm>
            <a:custGeom>
              <a:avLst/>
              <a:gdLst/>
              <a:ahLst/>
              <a:cxnLst>
                <a:cxn ang="0">
                  <a:pos x="48" y="3"/>
                </a:cxn>
                <a:cxn ang="0">
                  <a:pos x="48" y="3"/>
                </a:cxn>
                <a:cxn ang="0">
                  <a:pos x="47" y="5"/>
                </a:cxn>
                <a:cxn ang="0">
                  <a:pos x="43" y="8"/>
                </a:cxn>
                <a:cxn ang="0">
                  <a:pos x="39" y="11"/>
                </a:cxn>
                <a:cxn ang="0">
                  <a:pos x="39" y="11"/>
                </a:cxn>
                <a:cxn ang="0">
                  <a:pos x="26" y="20"/>
                </a:cxn>
                <a:cxn ang="0">
                  <a:pos x="26" y="20"/>
                </a:cxn>
                <a:cxn ang="0">
                  <a:pos x="12" y="30"/>
                </a:cxn>
                <a:cxn ang="0">
                  <a:pos x="6" y="35"/>
                </a:cxn>
                <a:cxn ang="0">
                  <a:pos x="1" y="41"/>
                </a:cxn>
                <a:cxn ang="0">
                  <a:pos x="1" y="41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2" y="48"/>
                </a:cxn>
                <a:cxn ang="0">
                  <a:pos x="3" y="49"/>
                </a:cxn>
                <a:cxn ang="0">
                  <a:pos x="4" y="49"/>
                </a:cxn>
                <a:cxn ang="0">
                  <a:pos x="6" y="49"/>
                </a:cxn>
                <a:cxn ang="0">
                  <a:pos x="8" y="47"/>
                </a:cxn>
                <a:cxn ang="0">
                  <a:pos x="8" y="47"/>
                </a:cxn>
                <a:cxn ang="0">
                  <a:pos x="15" y="40"/>
                </a:cxn>
                <a:cxn ang="0">
                  <a:pos x="23" y="34"/>
                </a:cxn>
                <a:cxn ang="0">
                  <a:pos x="40" y="21"/>
                </a:cxn>
                <a:cxn ang="0">
                  <a:pos x="40" y="21"/>
                </a:cxn>
                <a:cxn ang="0">
                  <a:pos x="50" y="15"/>
                </a:cxn>
                <a:cxn ang="0">
                  <a:pos x="54" y="10"/>
                </a:cxn>
                <a:cxn ang="0">
                  <a:pos x="56" y="8"/>
                </a:cxn>
                <a:cxn ang="0">
                  <a:pos x="57" y="5"/>
                </a:cxn>
                <a:cxn ang="0">
                  <a:pos x="57" y="5"/>
                </a:cxn>
                <a:cxn ang="0">
                  <a:pos x="57" y="3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3" y="0"/>
                </a:cxn>
                <a:cxn ang="0">
                  <a:pos x="52" y="0"/>
                </a:cxn>
                <a:cxn ang="0">
                  <a:pos x="50" y="0"/>
                </a:cxn>
                <a:cxn ang="0">
                  <a:pos x="49" y="1"/>
                </a:cxn>
                <a:cxn ang="0">
                  <a:pos x="48" y="3"/>
                </a:cxn>
                <a:cxn ang="0">
                  <a:pos x="48" y="3"/>
                </a:cxn>
              </a:cxnLst>
              <a:rect l="0" t="0" r="r" b="b"/>
              <a:pathLst>
                <a:path w="57" h="49">
                  <a:moveTo>
                    <a:pt x="48" y="3"/>
                  </a:moveTo>
                  <a:lnTo>
                    <a:pt x="48" y="3"/>
                  </a:lnTo>
                  <a:lnTo>
                    <a:pt x="47" y="5"/>
                  </a:lnTo>
                  <a:lnTo>
                    <a:pt x="43" y="8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12" y="30"/>
                  </a:lnTo>
                  <a:lnTo>
                    <a:pt x="6" y="35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4" y="49"/>
                  </a:lnTo>
                  <a:lnTo>
                    <a:pt x="6" y="49"/>
                  </a:lnTo>
                  <a:lnTo>
                    <a:pt x="8" y="47"/>
                  </a:lnTo>
                  <a:lnTo>
                    <a:pt x="8" y="47"/>
                  </a:lnTo>
                  <a:lnTo>
                    <a:pt x="15" y="40"/>
                  </a:lnTo>
                  <a:lnTo>
                    <a:pt x="23" y="34"/>
                  </a:lnTo>
                  <a:lnTo>
                    <a:pt x="40" y="21"/>
                  </a:lnTo>
                  <a:lnTo>
                    <a:pt x="40" y="21"/>
                  </a:lnTo>
                  <a:lnTo>
                    <a:pt x="50" y="15"/>
                  </a:lnTo>
                  <a:lnTo>
                    <a:pt x="54" y="10"/>
                  </a:lnTo>
                  <a:lnTo>
                    <a:pt x="56" y="8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9" y="1"/>
                  </a:lnTo>
                  <a:lnTo>
                    <a:pt x="48" y="3"/>
                  </a:lnTo>
                  <a:lnTo>
                    <a:pt x="4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5" name="Freeform 292"/>
            <p:cNvSpPr/>
            <p:nvPr/>
          </p:nvSpPr>
          <p:spPr bwMode="auto">
            <a:xfrm>
              <a:off x="6427788" y="3571876"/>
              <a:ext cx="34925" cy="36513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57" y="0"/>
                </a:cxn>
                <a:cxn ang="0">
                  <a:pos x="49" y="7"/>
                </a:cxn>
                <a:cxn ang="0">
                  <a:pos x="43" y="14"/>
                </a:cxn>
                <a:cxn ang="0">
                  <a:pos x="30" y="30"/>
                </a:cxn>
                <a:cxn ang="0">
                  <a:pos x="30" y="30"/>
                </a:cxn>
                <a:cxn ang="0">
                  <a:pos x="23" y="38"/>
                </a:cxn>
                <a:cxn ang="0">
                  <a:pos x="16" y="45"/>
                </a:cxn>
                <a:cxn ang="0">
                  <a:pos x="8" y="53"/>
                </a:cxn>
                <a:cxn ang="0">
                  <a:pos x="1" y="62"/>
                </a:cxn>
                <a:cxn ang="0">
                  <a:pos x="1" y="62"/>
                </a:cxn>
                <a:cxn ang="0">
                  <a:pos x="0" y="64"/>
                </a:cxn>
                <a:cxn ang="0">
                  <a:pos x="0" y="66"/>
                </a:cxn>
                <a:cxn ang="0">
                  <a:pos x="1" y="67"/>
                </a:cxn>
                <a:cxn ang="0">
                  <a:pos x="2" y="68"/>
                </a:cxn>
                <a:cxn ang="0">
                  <a:pos x="5" y="69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0" y="67"/>
                </a:cxn>
                <a:cxn ang="0">
                  <a:pos x="16" y="59"/>
                </a:cxn>
                <a:cxn ang="0">
                  <a:pos x="23" y="51"/>
                </a:cxn>
                <a:cxn ang="0">
                  <a:pos x="37" y="36"/>
                </a:cxn>
                <a:cxn ang="0">
                  <a:pos x="37" y="36"/>
                </a:cxn>
                <a:cxn ang="0">
                  <a:pos x="48" y="21"/>
                </a:cxn>
                <a:cxn ang="0">
                  <a:pos x="54" y="15"/>
                </a:cxn>
                <a:cxn ang="0">
                  <a:pos x="62" y="9"/>
                </a:cxn>
                <a:cxn ang="0">
                  <a:pos x="62" y="9"/>
                </a:cxn>
                <a:cxn ang="0">
                  <a:pos x="63" y="8"/>
                </a:cxn>
                <a:cxn ang="0">
                  <a:pos x="65" y="6"/>
                </a:cxn>
                <a:cxn ang="0">
                  <a:pos x="65" y="5"/>
                </a:cxn>
                <a:cxn ang="0">
                  <a:pos x="63" y="3"/>
                </a:cxn>
                <a:cxn ang="0">
                  <a:pos x="62" y="2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7" y="0"/>
                </a:cxn>
              </a:cxnLst>
              <a:rect l="0" t="0" r="r" b="b"/>
              <a:pathLst>
                <a:path w="65" h="69">
                  <a:moveTo>
                    <a:pt x="57" y="0"/>
                  </a:moveTo>
                  <a:lnTo>
                    <a:pt x="57" y="0"/>
                  </a:lnTo>
                  <a:lnTo>
                    <a:pt x="49" y="7"/>
                  </a:lnTo>
                  <a:lnTo>
                    <a:pt x="43" y="14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23" y="38"/>
                  </a:lnTo>
                  <a:lnTo>
                    <a:pt x="16" y="45"/>
                  </a:lnTo>
                  <a:lnTo>
                    <a:pt x="8" y="53"/>
                  </a:lnTo>
                  <a:lnTo>
                    <a:pt x="1" y="62"/>
                  </a:lnTo>
                  <a:lnTo>
                    <a:pt x="1" y="62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5" y="69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6" y="59"/>
                  </a:lnTo>
                  <a:lnTo>
                    <a:pt x="23" y="51"/>
                  </a:lnTo>
                  <a:lnTo>
                    <a:pt x="37" y="36"/>
                  </a:lnTo>
                  <a:lnTo>
                    <a:pt x="37" y="36"/>
                  </a:lnTo>
                  <a:lnTo>
                    <a:pt x="48" y="21"/>
                  </a:lnTo>
                  <a:lnTo>
                    <a:pt x="54" y="15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8"/>
                  </a:lnTo>
                  <a:lnTo>
                    <a:pt x="65" y="6"/>
                  </a:lnTo>
                  <a:lnTo>
                    <a:pt x="65" y="5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6" name="Freeform 293"/>
            <p:cNvSpPr/>
            <p:nvPr/>
          </p:nvSpPr>
          <p:spPr bwMode="auto">
            <a:xfrm>
              <a:off x="6427788" y="3619501"/>
              <a:ext cx="36513" cy="3333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4" y="9"/>
                </a:cxn>
                <a:cxn ang="0">
                  <a:pos x="47" y="16"/>
                </a:cxn>
                <a:cxn ang="0">
                  <a:pos x="32" y="30"/>
                </a:cxn>
                <a:cxn ang="0">
                  <a:pos x="17" y="42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1" y="62"/>
                </a:cxn>
                <a:cxn ang="0">
                  <a:pos x="3" y="63"/>
                </a:cxn>
                <a:cxn ang="0">
                  <a:pos x="4" y="64"/>
                </a:cxn>
                <a:cxn ang="0">
                  <a:pos x="6" y="64"/>
                </a:cxn>
                <a:cxn ang="0">
                  <a:pos x="8" y="63"/>
                </a:cxn>
                <a:cxn ang="0">
                  <a:pos x="8" y="63"/>
                </a:cxn>
                <a:cxn ang="0">
                  <a:pos x="23" y="49"/>
                </a:cxn>
                <a:cxn ang="0">
                  <a:pos x="39" y="36"/>
                </a:cxn>
                <a:cxn ang="0">
                  <a:pos x="54" y="22"/>
                </a:cxn>
                <a:cxn ang="0">
                  <a:pos x="61" y="15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69" y="6"/>
                </a:cxn>
                <a:cxn ang="0">
                  <a:pos x="69" y="4"/>
                </a:cxn>
                <a:cxn ang="0">
                  <a:pos x="67" y="1"/>
                </a:cxn>
                <a:cxn ang="0">
                  <a:pos x="65" y="0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9" h="64">
                  <a:moveTo>
                    <a:pt x="60" y="1"/>
                  </a:moveTo>
                  <a:lnTo>
                    <a:pt x="60" y="1"/>
                  </a:lnTo>
                  <a:lnTo>
                    <a:pt x="54" y="9"/>
                  </a:lnTo>
                  <a:lnTo>
                    <a:pt x="47" y="16"/>
                  </a:lnTo>
                  <a:lnTo>
                    <a:pt x="32" y="30"/>
                  </a:lnTo>
                  <a:lnTo>
                    <a:pt x="17" y="42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1" y="62"/>
                  </a:lnTo>
                  <a:lnTo>
                    <a:pt x="3" y="63"/>
                  </a:lnTo>
                  <a:lnTo>
                    <a:pt x="4" y="64"/>
                  </a:lnTo>
                  <a:lnTo>
                    <a:pt x="6" y="64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23" y="49"/>
                  </a:lnTo>
                  <a:lnTo>
                    <a:pt x="39" y="36"/>
                  </a:lnTo>
                  <a:lnTo>
                    <a:pt x="54" y="22"/>
                  </a:lnTo>
                  <a:lnTo>
                    <a:pt x="61" y="15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69" y="6"/>
                  </a:lnTo>
                  <a:lnTo>
                    <a:pt x="69" y="4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7" name="Freeform 294"/>
            <p:cNvSpPr/>
            <p:nvPr/>
          </p:nvSpPr>
          <p:spPr bwMode="auto">
            <a:xfrm>
              <a:off x="6427788" y="3656013"/>
              <a:ext cx="38100" cy="38100"/>
            </a:xfrm>
            <a:custGeom>
              <a:avLst/>
              <a:gdLst/>
              <a:ahLst/>
              <a:cxnLst>
                <a:cxn ang="0">
                  <a:pos x="62" y="2"/>
                </a:cxn>
                <a:cxn ang="0">
                  <a:pos x="62" y="2"/>
                </a:cxn>
                <a:cxn ang="0">
                  <a:pos x="56" y="11"/>
                </a:cxn>
                <a:cxn ang="0">
                  <a:pos x="49" y="20"/>
                </a:cxn>
                <a:cxn ang="0">
                  <a:pos x="41" y="27"/>
                </a:cxn>
                <a:cxn ang="0">
                  <a:pos x="32" y="35"/>
                </a:cxn>
                <a:cxn ang="0">
                  <a:pos x="16" y="50"/>
                </a:cxn>
                <a:cxn ang="0">
                  <a:pos x="9" y="57"/>
                </a:cxn>
                <a:cxn ang="0">
                  <a:pos x="1" y="66"/>
                </a:cxn>
                <a:cxn ang="0">
                  <a:pos x="1" y="66"/>
                </a:cxn>
                <a:cxn ang="0">
                  <a:pos x="0" y="69"/>
                </a:cxn>
                <a:cxn ang="0">
                  <a:pos x="0" y="70"/>
                </a:cxn>
                <a:cxn ang="0">
                  <a:pos x="1" y="72"/>
                </a:cxn>
                <a:cxn ang="0">
                  <a:pos x="2" y="73"/>
                </a:cxn>
                <a:cxn ang="0">
                  <a:pos x="5" y="73"/>
                </a:cxn>
                <a:cxn ang="0">
                  <a:pos x="8" y="73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6" y="62"/>
                </a:cxn>
                <a:cxn ang="0">
                  <a:pos x="24" y="54"/>
                </a:cxn>
                <a:cxn ang="0">
                  <a:pos x="41" y="39"/>
                </a:cxn>
                <a:cxn ang="0">
                  <a:pos x="49" y="32"/>
                </a:cxn>
                <a:cxn ang="0">
                  <a:pos x="57" y="25"/>
                </a:cxn>
                <a:cxn ang="0">
                  <a:pos x="65" y="16"/>
                </a:cxn>
                <a:cxn ang="0">
                  <a:pos x="71" y="6"/>
                </a:cxn>
                <a:cxn ang="0">
                  <a:pos x="71" y="6"/>
                </a:cxn>
                <a:cxn ang="0">
                  <a:pos x="72" y="5"/>
                </a:cxn>
                <a:cxn ang="0">
                  <a:pos x="72" y="3"/>
                </a:cxn>
                <a:cxn ang="0">
                  <a:pos x="71" y="1"/>
                </a:cxn>
                <a:cxn ang="0">
                  <a:pos x="70" y="0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5" y="0"/>
                </a:cxn>
                <a:cxn ang="0">
                  <a:pos x="62" y="2"/>
                </a:cxn>
                <a:cxn ang="0">
                  <a:pos x="62" y="2"/>
                </a:cxn>
              </a:cxnLst>
              <a:rect l="0" t="0" r="r" b="b"/>
              <a:pathLst>
                <a:path w="72" h="73">
                  <a:moveTo>
                    <a:pt x="62" y="2"/>
                  </a:moveTo>
                  <a:lnTo>
                    <a:pt x="62" y="2"/>
                  </a:lnTo>
                  <a:lnTo>
                    <a:pt x="56" y="11"/>
                  </a:lnTo>
                  <a:lnTo>
                    <a:pt x="49" y="20"/>
                  </a:lnTo>
                  <a:lnTo>
                    <a:pt x="41" y="27"/>
                  </a:lnTo>
                  <a:lnTo>
                    <a:pt x="32" y="35"/>
                  </a:lnTo>
                  <a:lnTo>
                    <a:pt x="16" y="50"/>
                  </a:lnTo>
                  <a:lnTo>
                    <a:pt x="9" y="57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0" y="69"/>
                  </a:lnTo>
                  <a:lnTo>
                    <a:pt x="0" y="70"/>
                  </a:lnTo>
                  <a:lnTo>
                    <a:pt x="1" y="72"/>
                  </a:lnTo>
                  <a:lnTo>
                    <a:pt x="2" y="73"/>
                  </a:lnTo>
                  <a:lnTo>
                    <a:pt x="5" y="73"/>
                  </a:lnTo>
                  <a:lnTo>
                    <a:pt x="8" y="73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6" y="62"/>
                  </a:lnTo>
                  <a:lnTo>
                    <a:pt x="24" y="54"/>
                  </a:lnTo>
                  <a:lnTo>
                    <a:pt x="41" y="39"/>
                  </a:lnTo>
                  <a:lnTo>
                    <a:pt x="49" y="32"/>
                  </a:lnTo>
                  <a:lnTo>
                    <a:pt x="57" y="25"/>
                  </a:lnTo>
                  <a:lnTo>
                    <a:pt x="65" y="16"/>
                  </a:lnTo>
                  <a:lnTo>
                    <a:pt x="71" y="6"/>
                  </a:lnTo>
                  <a:lnTo>
                    <a:pt x="71" y="6"/>
                  </a:lnTo>
                  <a:lnTo>
                    <a:pt x="72" y="5"/>
                  </a:lnTo>
                  <a:lnTo>
                    <a:pt x="72" y="3"/>
                  </a:lnTo>
                  <a:lnTo>
                    <a:pt x="71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2" y="2"/>
                  </a:lnTo>
                  <a:lnTo>
                    <a:pt x="6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8" name="Freeform 295"/>
            <p:cNvSpPr/>
            <p:nvPr/>
          </p:nvSpPr>
          <p:spPr bwMode="auto">
            <a:xfrm>
              <a:off x="6437313" y="3690938"/>
              <a:ext cx="33338" cy="34925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54" y="1"/>
                </a:cxn>
                <a:cxn ang="0">
                  <a:pos x="40" y="16"/>
                </a:cxn>
                <a:cxn ang="0">
                  <a:pos x="29" y="32"/>
                </a:cxn>
                <a:cxn ang="0">
                  <a:pos x="15" y="46"/>
                </a:cxn>
                <a:cxn ang="0">
                  <a:pos x="9" y="52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1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4" y="67"/>
                </a:cxn>
                <a:cxn ang="0">
                  <a:pos x="6" y="67"/>
                </a:cxn>
                <a:cxn ang="0">
                  <a:pos x="8" y="66"/>
                </a:cxn>
                <a:cxn ang="0">
                  <a:pos x="8" y="66"/>
                </a:cxn>
                <a:cxn ang="0">
                  <a:pos x="15" y="60"/>
                </a:cxn>
                <a:cxn ang="0">
                  <a:pos x="23" y="52"/>
                </a:cxn>
                <a:cxn ang="0">
                  <a:pos x="35" y="38"/>
                </a:cxn>
                <a:cxn ang="0">
                  <a:pos x="48" y="23"/>
                </a:cxn>
                <a:cxn ang="0">
                  <a:pos x="60" y="9"/>
                </a:cxn>
                <a:cxn ang="0">
                  <a:pos x="60" y="9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4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4" y="1"/>
                </a:cxn>
                <a:cxn ang="0">
                  <a:pos x="54" y="1"/>
                </a:cxn>
              </a:cxnLst>
              <a:rect l="0" t="0" r="r" b="b"/>
              <a:pathLst>
                <a:path w="62" h="67">
                  <a:moveTo>
                    <a:pt x="54" y="1"/>
                  </a:moveTo>
                  <a:lnTo>
                    <a:pt x="54" y="1"/>
                  </a:lnTo>
                  <a:lnTo>
                    <a:pt x="40" y="16"/>
                  </a:lnTo>
                  <a:lnTo>
                    <a:pt x="29" y="32"/>
                  </a:lnTo>
                  <a:lnTo>
                    <a:pt x="15" y="46"/>
                  </a:lnTo>
                  <a:lnTo>
                    <a:pt x="9" y="52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4" y="67"/>
                  </a:lnTo>
                  <a:lnTo>
                    <a:pt x="6" y="67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15" y="60"/>
                  </a:lnTo>
                  <a:lnTo>
                    <a:pt x="23" y="52"/>
                  </a:lnTo>
                  <a:lnTo>
                    <a:pt x="35" y="38"/>
                  </a:lnTo>
                  <a:lnTo>
                    <a:pt x="48" y="23"/>
                  </a:lnTo>
                  <a:lnTo>
                    <a:pt x="60" y="9"/>
                  </a:lnTo>
                  <a:lnTo>
                    <a:pt x="60" y="9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4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9" name="Freeform 296"/>
            <p:cNvSpPr/>
            <p:nvPr/>
          </p:nvSpPr>
          <p:spPr bwMode="auto">
            <a:xfrm>
              <a:off x="6473826" y="3708401"/>
              <a:ext cx="22225" cy="30163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4" y="1"/>
                </a:cxn>
                <a:cxn ang="0">
                  <a:pos x="26" y="11"/>
                </a:cxn>
                <a:cxn ang="0">
                  <a:pos x="19" y="22"/>
                </a:cxn>
                <a:cxn ang="0">
                  <a:pos x="19" y="22"/>
                </a:cxn>
                <a:cxn ang="0">
                  <a:pos x="16" y="29"/>
                </a:cxn>
                <a:cxn ang="0">
                  <a:pos x="12" y="35"/>
                </a:cxn>
                <a:cxn ang="0">
                  <a:pos x="8" y="41"/>
                </a:cxn>
                <a:cxn ang="0">
                  <a:pos x="5" y="43"/>
                </a:cxn>
                <a:cxn ang="0">
                  <a:pos x="2" y="45"/>
                </a:cxn>
                <a:cxn ang="0">
                  <a:pos x="2" y="45"/>
                </a:cxn>
                <a:cxn ang="0">
                  <a:pos x="0" y="46"/>
                </a:cxn>
                <a:cxn ang="0">
                  <a:pos x="0" y="48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3" y="53"/>
                </a:cxn>
                <a:cxn ang="0">
                  <a:pos x="5" y="55"/>
                </a:cxn>
                <a:cxn ang="0">
                  <a:pos x="8" y="53"/>
                </a:cxn>
                <a:cxn ang="0">
                  <a:pos x="8" y="53"/>
                </a:cxn>
                <a:cxn ang="0">
                  <a:pos x="12" y="50"/>
                </a:cxn>
                <a:cxn ang="0">
                  <a:pos x="16" y="47"/>
                </a:cxn>
                <a:cxn ang="0">
                  <a:pos x="19" y="42"/>
                </a:cxn>
                <a:cxn ang="0">
                  <a:pos x="21" y="37"/>
                </a:cxn>
                <a:cxn ang="0">
                  <a:pos x="21" y="37"/>
                </a:cxn>
                <a:cxn ang="0">
                  <a:pos x="25" y="30"/>
                </a:cxn>
                <a:cxn ang="0">
                  <a:pos x="30" y="21"/>
                </a:cxn>
                <a:cxn ang="0">
                  <a:pos x="36" y="14"/>
                </a:cxn>
                <a:cxn ang="0">
                  <a:pos x="42" y="8"/>
                </a:cxn>
                <a:cxn ang="0">
                  <a:pos x="42" y="8"/>
                </a:cxn>
                <a:cxn ang="0">
                  <a:pos x="43" y="6"/>
                </a:cxn>
                <a:cxn ang="0">
                  <a:pos x="43" y="4"/>
                </a:cxn>
                <a:cxn ang="0">
                  <a:pos x="42" y="3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4" y="1"/>
                </a:cxn>
                <a:cxn ang="0">
                  <a:pos x="34" y="1"/>
                </a:cxn>
              </a:cxnLst>
              <a:rect l="0" t="0" r="r" b="b"/>
              <a:pathLst>
                <a:path w="43" h="55">
                  <a:moveTo>
                    <a:pt x="34" y="1"/>
                  </a:moveTo>
                  <a:lnTo>
                    <a:pt x="34" y="1"/>
                  </a:lnTo>
                  <a:lnTo>
                    <a:pt x="26" y="11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16" y="29"/>
                  </a:lnTo>
                  <a:lnTo>
                    <a:pt x="12" y="35"/>
                  </a:lnTo>
                  <a:lnTo>
                    <a:pt x="8" y="41"/>
                  </a:lnTo>
                  <a:lnTo>
                    <a:pt x="5" y="43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6"/>
                  </a:lnTo>
                  <a:lnTo>
                    <a:pt x="0" y="48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8" y="53"/>
                  </a:lnTo>
                  <a:lnTo>
                    <a:pt x="8" y="53"/>
                  </a:lnTo>
                  <a:lnTo>
                    <a:pt x="12" y="50"/>
                  </a:lnTo>
                  <a:lnTo>
                    <a:pt x="16" y="47"/>
                  </a:lnTo>
                  <a:lnTo>
                    <a:pt x="19" y="42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25" y="30"/>
                  </a:lnTo>
                  <a:lnTo>
                    <a:pt x="30" y="21"/>
                  </a:lnTo>
                  <a:lnTo>
                    <a:pt x="36" y="14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3" y="6"/>
                  </a:lnTo>
                  <a:lnTo>
                    <a:pt x="43" y="4"/>
                  </a:lnTo>
                  <a:lnTo>
                    <a:pt x="42" y="3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4" y="1"/>
                  </a:lnTo>
                  <a:lnTo>
                    <a:pt x="3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00" name="Freeform 297"/>
            <p:cNvSpPr/>
            <p:nvPr/>
          </p:nvSpPr>
          <p:spPr bwMode="auto">
            <a:xfrm>
              <a:off x="6518276" y="3708401"/>
              <a:ext cx="22225" cy="30163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2" y="31"/>
                </a:cxn>
                <a:cxn ang="0">
                  <a:pos x="7" y="37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7" y="56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17" y="41"/>
                </a:cxn>
                <a:cxn ang="0">
                  <a:pos x="20" y="35"/>
                </a:cxn>
                <a:cxn ang="0">
                  <a:pos x="24" y="29"/>
                </a:cxn>
                <a:cxn ang="0">
                  <a:pos x="24" y="29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3" y="5"/>
                </a:cxn>
                <a:cxn ang="0">
                  <a:pos x="43" y="4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3" h="57">
                  <a:moveTo>
                    <a:pt x="34" y="2"/>
                  </a:moveTo>
                  <a:lnTo>
                    <a:pt x="34" y="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2" y="31"/>
                  </a:lnTo>
                  <a:lnTo>
                    <a:pt x="7" y="37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7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7" y="41"/>
                  </a:lnTo>
                  <a:lnTo>
                    <a:pt x="20" y="35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3" y="5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01" name="Freeform 298"/>
            <p:cNvSpPr/>
            <p:nvPr/>
          </p:nvSpPr>
          <p:spPr bwMode="auto">
            <a:xfrm>
              <a:off x="6556376" y="3709988"/>
              <a:ext cx="19050" cy="31750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4" y="9"/>
                </a:cxn>
                <a:cxn ang="0">
                  <a:pos x="19" y="15"/>
                </a:cxn>
                <a:cxn ang="0">
                  <a:pos x="19" y="15"/>
                </a:cxn>
                <a:cxn ang="0">
                  <a:pos x="16" y="23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6" y="40"/>
                </a:cxn>
                <a:cxn ang="0">
                  <a:pos x="3" y="46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1" y="56"/>
                </a:cxn>
                <a:cxn ang="0">
                  <a:pos x="2" y="58"/>
                </a:cxn>
                <a:cxn ang="0">
                  <a:pos x="3" y="58"/>
                </a:cxn>
                <a:cxn ang="0">
                  <a:pos x="5" y="58"/>
                </a:cxn>
                <a:cxn ang="0">
                  <a:pos x="7" y="58"/>
                </a:cxn>
                <a:cxn ang="0">
                  <a:pos x="8" y="57"/>
                </a:cxn>
                <a:cxn ang="0">
                  <a:pos x="9" y="55"/>
                </a:cxn>
                <a:cxn ang="0">
                  <a:pos x="9" y="55"/>
                </a:cxn>
                <a:cxn ang="0">
                  <a:pos x="12" y="48"/>
                </a:cxn>
                <a:cxn ang="0">
                  <a:pos x="16" y="42"/>
                </a:cxn>
                <a:cxn ang="0">
                  <a:pos x="16" y="42"/>
                </a:cxn>
                <a:cxn ang="0">
                  <a:pos x="21" y="37"/>
                </a:cxn>
                <a:cxn ang="0">
                  <a:pos x="23" y="34"/>
                </a:cxn>
                <a:cxn ang="0">
                  <a:pos x="24" y="31"/>
                </a:cxn>
                <a:cxn ang="0">
                  <a:pos x="24" y="31"/>
                </a:cxn>
                <a:cxn ang="0">
                  <a:pos x="26" y="25"/>
                </a:cxn>
                <a:cxn ang="0">
                  <a:pos x="29" y="18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6" y="3"/>
                </a:cxn>
                <a:cxn ang="0">
                  <a:pos x="35" y="2"/>
                </a:cxn>
                <a:cxn ang="0">
                  <a:pos x="34" y="0"/>
                </a:cxn>
                <a:cxn ang="0">
                  <a:pos x="33" y="0"/>
                </a:cxn>
                <a:cxn ang="0">
                  <a:pos x="29" y="0"/>
                </a:cxn>
                <a:cxn ang="0">
                  <a:pos x="28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6" h="58">
                  <a:moveTo>
                    <a:pt x="27" y="3"/>
                  </a:moveTo>
                  <a:lnTo>
                    <a:pt x="27" y="3"/>
                  </a:lnTo>
                  <a:lnTo>
                    <a:pt x="24" y="9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6" y="23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1" y="56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5" y="58"/>
                  </a:lnTo>
                  <a:lnTo>
                    <a:pt x="7" y="58"/>
                  </a:lnTo>
                  <a:lnTo>
                    <a:pt x="8" y="57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12" y="48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21" y="37"/>
                  </a:lnTo>
                  <a:lnTo>
                    <a:pt x="23" y="34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6" y="25"/>
                  </a:lnTo>
                  <a:lnTo>
                    <a:pt x="29" y="18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6" y="3"/>
                  </a:lnTo>
                  <a:lnTo>
                    <a:pt x="35" y="2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02" name="Freeform 299"/>
            <p:cNvSpPr/>
            <p:nvPr/>
          </p:nvSpPr>
          <p:spPr bwMode="auto">
            <a:xfrm>
              <a:off x="6583363" y="3716338"/>
              <a:ext cx="15875" cy="22225"/>
            </a:xfrm>
            <a:custGeom>
              <a:avLst/>
              <a:gdLst/>
              <a:ahLst/>
              <a:cxnLst>
                <a:cxn ang="0">
                  <a:pos x="21" y="2"/>
                </a:cxn>
                <a:cxn ang="0">
                  <a:pos x="21" y="2"/>
                </a:cxn>
                <a:cxn ang="0">
                  <a:pos x="10" y="19"/>
                </a:cxn>
                <a:cxn ang="0">
                  <a:pos x="4" y="2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0" y="37"/>
                </a:cxn>
                <a:cxn ang="0">
                  <a:pos x="0" y="39"/>
                </a:cxn>
                <a:cxn ang="0">
                  <a:pos x="2" y="42"/>
                </a:cxn>
                <a:cxn ang="0">
                  <a:pos x="4" y="43"/>
                </a:cxn>
                <a:cxn ang="0">
                  <a:pos x="5" y="43"/>
                </a:cxn>
                <a:cxn ang="0">
                  <a:pos x="7" y="42"/>
                </a:cxn>
                <a:cxn ang="0">
                  <a:pos x="8" y="41"/>
                </a:cxn>
                <a:cxn ang="0">
                  <a:pos x="8" y="41"/>
                </a:cxn>
                <a:cxn ang="0">
                  <a:pos x="12" y="31"/>
                </a:cxn>
                <a:cxn ang="0">
                  <a:pos x="18" y="23"/>
                </a:cxn>
                <a:cxn ang="0">
                  <a:pos x="30" y="7"/>
                </a:cxn>
                <a:cxn ang="0">
                  <a:pos x="30" y="7"/>
                </a:cxn>
                <a:cxn ang="0">
                  <a:pos x="30" y="5"/>
                </a:cxn>
                <a:cxn ang="0">
                  <a:pos x="30" y="3"/>
                </a:cxn>
                <a:cxn ang="0">
                  <a:pos x="29" y="2"/>
                </a:cxn>
                <a:cxn ang="0">
                  <a:pos x="28" y="1"/>
                </a:cxn>
                <a:cxn ang="0">
                  <a:pos x="25" y="0"/>
                </a:cxn>
                <a:cxn ang="0">
                  <a:pos x="24" y="0"/>
                </a:cxn>
                <a:cxn ang="0">
                  <a:pos x="22" y="1"/>
                </a:cxn>
                <a:cxn ang="0">
                  <a:pos x="21" y="2"/>
                </a:cxn>
                <a:cxn ang="0">
                  <a:pos x="21" y="2"/>
                </a:cxn>
              </a:cxnLst>
              <a:rect l="0" t="0" r="r" b="b"/>
              <a:pathLst>
                <a:path w="30" h="43">
                  <a:moveTo>
                    <a:pt x="21" y="2"/>
                  </a:moveTo>
                  <a:lnTo>
                    <a:pt x="21" y="2"/>
                  </a:lnTo>
                  <a:lnTo>
                    <a:pt x="10" y="19"/>
                  </a:lnTo>
                  <a:lnTo>
                    <a:pt x="4" y="2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2" y="42"/>
                  </a:lnTo>
                  <a:lnTo>
                    <a:pt x="4" y="43"/>
                  </a:lnTo>
                  <a:lnTo>
                    <a:pt x="5" y="43"/>
                  </a:lnTo>
                  <a:lnTo>
                    <a:pt x="7" y="42"/>
                  </a:lnTo>
                  <a:lnTo>
                    <a:pt x="8" y="41"/>
                  </a:lnTo>
                  <a:lnTo>
                    <a:pt x="8" y="41"/>
                  </a:lnTo>
                  <a:lnTo>
                    <a:pt x="12" y="31"/>
                  </a:lnTo>
                  <a:lnTo>
                    <a:pt x="18" y="23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0" y="5"/>
                  </a:lnTo>
                  <a:lnTo>
                    <a:pt x="30" y="3"/>
                  </a:lnTo>
                  <a:lnTo>
                    <a:pt x="29" y="2"/>
                  </a:lnTo>
                  <a:lnTo>
                    <a:pt x="28" y="1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21" y="2"/>
                  </a:lnTo>
                  <a:lnTo>
                    <a:pt x="2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03" name="Freeform 300"/>
            <p:cNvSpPr/>
            <p:nvPr/>
          </p:nvSpPr>
          <p:spPr bwMode="auto">
            <a:xfrm>
              <a:off x="6699251" y="3224213"/>
              <a:ext cx="38100" cy="3651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6" y="11"/>
                </a:cxn>
                <a:cxn ang="0">
                  <a:pos x="50" y="18"/>
                </a:cxn>
                <a:cxn ang="0">
                  <a:pos x="34" y="33"/>
                </a:cxn>
                <a:cxn ang="0">
                  <a:pos x="2" y="61"/>
                </a:cxn>
                <a:cxn ang="0">
                  <a:pos x="2" y="61"/>
                </a:cxn>
                <a:cxn ang="0">
                  <a:pos x="1" y="63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2" y="67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7" y="69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42" y="39"/>
                </a:cxn>
                <a:cxn ang="0">
                  <a:pos x="57" y="23"/>
                </a:cxn>
                <a:cxn ang="0">
                  <a:pos x="64" y="16"/>
                </a:cxn>
                <a:cxn ang="0">
                  <a:pos x="72" y="7"/>
                </a:cxn>
                <a:cxn ang="0">
                  <a:pos x="72" y="7"/>
                </a:cxn>
                <a:cxn ang="0">
                  <a:pos x="72" y="5"/>
                </a:cxn>
                <a:cxn ang="0">
                  <a:pos x="72" y="4"/>
                </a:cxn>
                <a:cxn ang="0">
                  <a:pos x="72" y="1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4" y="0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2" h="69">
                  <a:moveTo>
                    <a:pt x="63" y="2"/>
                  </a:moveTo>
                  <a:lnTo>
                    <a:pt x="63" y="2"/>
                  </a:lnTo>
                  <a:lnTo>
                    <a:pt x="56" y="11"/>
                  </a:lnTo>
                  <a:lnTo>
                    <a:pt x="50" y="18"/>
                  </a:lnTo>
                  <a:lnTo>
                    <a:pt x="34" y="33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1" y="63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2" y="67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7" y="69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42" y="39"/>
                  </a:lnTo>
                  <a:lnTo>
                    <a:pt x="57" y="23"/>
                  </a:lnTo>
                  <a:lnTo>
                    <a:pt x="64" y="16"/>
                  </a:lnTo>
                  <a:lnTo>
                    <a:pt x="72" y="7"/>
                  </a:lnTo>
                  <a:lnTo>
                    <a:pt x="72" y="7"/>
                  </a:lnTo>
                  <a:lnTo>
                    <a:pt x="72" y="5"/>
                  </a:lnTo>
                  <a:lnTo>
                    <a:pt x="72" y="4"/>
                  </a:lnTo>
                  <a:lnTo>
                    <a:pt x="72" y="1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4" y="0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04" name="Freeform 301"/>
            <p:cNvSpPr/>
            <p:nvPr/>
          </p:nvSpPr>
          <p:spPr bwMode="auto">
            <a:xfrm>
              <a:off x="6694488" y="3271838"/>
              <a:ext cx="39688" cy="39688"/>
            </a:xfrm>
            <a:custGeom>
              <a:avLst/>
              <a:gdLst/>
              <a:ahLst/>
              <a:cxnLst>
                <a:cxn ang="0">
                  <a:pos x="65" y="3"/>
                </a:cxn>
                <a:cxn ang="0">
                  <a:pos x="65" y="3"/>
                </a:cxn>
                <a:cxn ang="0">
                  <a:pos x="63" y="7"/>
                </a:cxn>
                <a:cxn ang="0">
                  <a:pos x="61" y="11"/>
                </a:cxn>
                <a:cxn ang="0">
                  <a:pos x="53" y="18"/>
                </a:cxn>
                <a:cxn ang="0">
                  <a:pos x="36" y="31"/>
                </a:cxn>
                <a:cxn ang="0">
                  <a:pos x="36" y="31"/>
                </a:cxn>
                <a:cxn ang="0">
                  <a:pos x="18" y="48"/>
                </a:cxn>
                <a:cxn ang="0">
                  <a:pos x="9" y="58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3"/>
                </a:cxn>
                <a:cxn ang="0">
                  <a:pos x="3" y="74"/>
                </a:cxn>
                <a:cxn ang="0">
                  <a:pos x="6" y="75"/>
                </a:cxn>
                <a:cxn ang="0">
                  <a:pos x="8" y="74"/>
                </a:cxn>
                <a:cxn ang="0">
                  <a:pos x="9" y="73"/>
                </a:cxn>
                <a:cxn ang="0">
                  <a:pos x="9" y="73"/>
                </a:cxn>
                <a:cxn ang="0">
                  <a:pos x="19" y="62"/>
                </a:cxn>
                <a:cxn ang="0">
                  <a:pos x="29" y="51"/>
                </a:cxn>
                <a:cxn ang="0">
                  <a:pos x="51" y="32"/>
                </a:cxn>
                <a:cxn ang="0">
                  <a:pos x="51" y="32"/>
                </a:cxn>
                <a:cxn ang="0">
                  <a:pos x="65" y="20"/>
                </a:cxn>
                <a:cxn ang="0">
                  <a:pos x="68" y="17"/>
                </a:cxn>
                <a:cxn ang="0">
                  <a:pos x="70" y="13"/>
                </a:cxn>
                <a:cxn ang="0">
                  <a:pos x="73" y="10"/>
                </a:cxn>
                <a:cxn ang="0">
                  <a:pos x="75" y="5"/>
                </a:cxn>
                <a:cxn ang="0">
                  <a:pos x="75" y="5"/>
                </a:cxn>
                <a:cxn ang="0">
                  <a:pos x="74" y="3"/>
                </a:cxn>
                <a:cxn ang="0">
                  <a:pos x="74" y="2"/>
                </a:cxn>
                <a:cxn ang="0">
                  <a:pos x="70" y="0"/>
                </a:cxn>
                <a:cxn ang="0">
                  <a:pos x="68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5" y="3"/>
                </a:cxn>
                <a:cxn ang="0">
                  <a:pos x="65" y="3"/>
                </a:cxn>
              </a:cxnLst>
              <a:rect l="0" t="0" r="r" b="b"/>
              <a:pathLst>
                <a:path w="75" h="75">
                  <a:moveTo>
                    <a:pt x="65" y="3"/>
                  </a:moveTo>
                  <a:lnTo>
                    <a:pt x="65" y="3"/>
                  </a:lnTo>
                  <a:lnTo>
                    <a:pt x="63" y="7"/>
                  </a:lnTo>
                  <a:lnTo>
                    <a:pt x="61" y="11"/>
                  </a:lnTo>
                  <a:lnTo>
                    <a:pt x="53" y="18"/>
                  </a:lnTo>
                  <a:lnTo>
                    <a:pt x="36" y="31"/>
                  </a:lnTo>
                  <a:lnTo>
                    <a:pt x="36" y="31"/>
                  </a:lnTo>
                  <a:lnTo>
                    <a:pt x="18" y="48"/>
                  </a:lnTo>
                  <a:lnTo>
                    <a:pt x="9" y="58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3" y="74"/>
                  </a:lnTo>
                  <a:lnTo>
                    <a:pt x="6" y="75"/>
                  </a:lnTo>
                  <a:lnTo>
                    <a:pt x="8" y="74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19" y="62"/>
                  </a:lnTo>
                  <a:lnTo>
                    <a:pt x="29" y="51"/>
                  </a:lnTo>
                  <a:lnTo>
                    <a:pt x="51" y="32"/>
                  </a:lnTo>
                  <a:lnTo>
                    <a:pt x="51" y="32"/>
                  </a:lnTo>
                  <a:lnTo>
                    <a:pt x="65" y="20"/>
                  </a:lnTo>
                  <a:lnTo>
                    <a:pt x="68" y="17"/>
                  </a:lnTo>
                  <a:lnTo>
                    <a:pt x="70" y="13"/>
                  </a:lnTo>
                  <a:lnTo>
                    <a:pt x="73" y="10"/>
                  </a:lnTo>
                  <a:lnTo>
                    <a:pt x="75" y="5"/>
                  </a:lnTo>
                  <a:lnTo>
                    <a:pt x="75" y="5"/>
                  </a:lnTo>
                  <a:lnTo>
                    <a:pt x="74" y="3"/>
                  </a:lnTo>
                  <a:lnTo>
                    <a:pt x="74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5" y="3"/>
                  </a:lnTo>
                  <a:lnTo>
                    <a:pt x="6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05" name="Freeform 302"/>
            <p:cNvSpPr/>
            <p:nvPr/>
          </p:nvSpPr>
          <p:spPr bwMode="auto">
            <a:xfrm>
              <a:off x="6697663" y="3328988"/>
              <a:ext cx="33338" cy="33338"/>
            </a:xfrm>
            <a:custGeom>
              <a:avLst/>
              <a:gdLst/>
              <a:ahLst/>
              <a:cxnLst>
                <a:cxn ang="0">
                  <a:pos x="57" y="1"/>
                </a:cxn>
                <a:cxn ang="0">
                  <a:pos x="57" y="1"/>
                </a:cxn>
                <a:cxn ang="0">
                  <a:pos x="43" y="13"/>
                </a:cxn>
                <a:cxn ang="0">
                  <a:pos x="29" y="25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2" y="58"/>
                </a:cxn>
                <a:cxn ang="0">
                  <a:pos x="3" y="59"/>
                </a:cxn>
                <a:cxn ang="0">
                  <a:pos x="5" y="61"/>
                </a:cxn>
                <a:cxn ang="0">
                  <a:pos x="6" y="59"/>
                </a:cxn>
                <a:cxn ang="0">
                  <a:pos x="8" y="58"/>
                </a:cxn>
                <a:cxn ang="0">
                  <a:pos x="8" y="58"/>
                </a:cxn>
                <a:cxn ang="0">
                  <a:pos x="34" y="34"/>
                </a:cxn>
                <a:cxn ang="0">
                  <a:pos x="48" y="21"/>
                </a:cxn>
                <a:cxn ang="0">
                  <a:pos x="62" y="10"/>
                </a:cxn>
                <a:cxn ang="0">
                  <a:pos x="62" y="10"/>
                </a:cxn>
                <a:cxn ang="0">
                  <a:pos x="63" y="8"/>
                </a:cxn>
                <a:cxn ang="0">
                  <a:pos x="64" y="6"/>
                </a:cxn>
                <a:cxn ang="0">
                  <a:pos x="63" y="2"/>
                </a:cxn>
                <a:cxn ang="0">
                  <a:pos x="62" y="1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1"/>
                </a:cxn>
                <a:cxn ang="0">
                  <a:pos x="57" y="1"/>
                </a:cxn>
              </a:cxnLst>
              <a:rect l="0" t="0" r="r" b="b"/>
              <a:pathLst>
                <a:path w="64" h="61">
                  <a:moveTo>
                    <a:pt x="57" y="1"/>
                  </a:moveTo>
                  <a:lnTo>
                    <a:pt x="57" y="1"/>
                  </a:lnTo>
                  <a:lnTo>
                    <a:pt x="43" y="13"/>
                  </a:lnTo>
                  <a:lnTo>
                    <a:pt x="29" y="25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2" y="58"/>
                  </a:lnTo>
                  <a:lnTo>
                    <a:pt x="3" y="59"/>
                  </a:lnTo>
                  <a:lnTo>
                    <a:pt x="5" y="61"/>
                  </a:lnTo>
                  <a:lnTo>
                    <a:pt x="6" y="59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34" y="34"/>
                  </a:lnTo>
                  <a:lnTo>
                    <a:pt x="48" y="21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3" y="8"/>
                  </a:lnTo>
                  <a:lnTo>
                    <a:pt x="64" y="6"/>
                  </a:lnTo>
                  <a:lnTo>
                    <a:pt x="63" y="2"/>
                  </a:lnTo>
                  <a:lnTo>
                    <a:pt x="62" y="1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06" name="Freeform 303"/>
            <p:cNvSpPr/>
            <p:nvPr/>
          </p:nvSpPr>
          <p:spPr bwMode="auto">
            <a:xfrm>
              <a:off x="6697663" y="3379788"/>
              <a:ext cx="33338" cy="34925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47" y="6"/>
                </a:cxn>
                <a:cxn ang="0">
                  <a:pos x="38" y="13"/>
                </a:cxn>
                <a:cxn ang="0">
                  <a:pos x="31" y="20"/>
                </a:cxn>
                <a:cxn ang="0">
                  <a:pos x="25" y="28"/>
                </a:cxn>
                <a:cxn ang="0">
                  <a:pos x="13" y="44"/>
                </a:cxn>
                <a:cxn ang="0">
                  <a:pos x="1" y="61"/>
                </a:cxn>
                <a:cxn ang="0">
                  <a:pos x="1" y="61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1" y="66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6" y="68"/>
                </a:cxn>
                <a:cxn ang="0">
                  <a:pos x="7" y="67"/>
                </a:cxn>
                <a:cxn ang="0">
                  <a:pos x="9" y="66"/>
                </a:cxn>
                <a:cxn ang="0">
                  <a:pos x="9" y="66"/>
                </a:cxn>
                <a:cxn ang="0">
                  <a:pos x="20" y="49"/>
                </a:cxn>
                <a:cxn ang="0">
                  <a:pos x="31" y="34"/>
                </a:cxn>
                <a:cxn ang="0">
                  <a:pos x="45" y="20"/>
                </a:cxn>
                <a:cxn ang="0">
                  <a:pos x="52" y="14"/>
                </a:cxn>
                <a:cxn ang="0">
                  <a:pos x="60" y="8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8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68">
                  <a:moveTo>
                    <a:pt x="55" y="0"/>
                  </a:moveTo>
                  <a:lnTo>
                    <a:pt x="55" y="0"/>
                  </a:lnTo>
                  <a:lnTo>
                    <a:pt x="47" y="6"/>
                  </a:lnTo>
                  <a:lnTo>
                    <a:pt x="38" y="13"/>
                  </a:lnTo>
                  <a:lnTo>
                    <a:pt x="31" y="20"/>
                  </a:lnTo>
                  <a:lnTo>
                    <a:pt x="25" y="28"/>
                  </a:lnTo>
                  <a:lnTo>
                    <a:pt x="13" y="44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1" y="66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7" y="67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20" y="49"/>
                  </a:lnTo>
                  <a:lnTo>
                    <a:pt x="31" y="34"/>
                  </a:lnTo>
                  <a:lnTo>
                    <a:pt x="45" y="20"/>
                  </a:lnTo>
                  <a:lnTo>
                    <a:pt x="52" y="14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07" name="Freeform 304"/>
            <p:cNvSpPr/>
            <p:nvPr/>
          </p:nvSpPr>
          <p:spPr bwMode="auto">
            <a:xfrm>
              <a:off x="6699251" y="3429001"/>
              <a:ext cx="31750" cy="34925"/>
            </a:xfrm>
            <a:custGeom>
              <a:avLst/>
              <a:gdLst/>
              <a:ahLst/>
              <a:cxnLst>
                <a:cxn ang="0">
                  <a:pos x="51" y="3"/>
                </a:cxn>
                <a:cxn ang="0">
                  <a:pos x="51" y="3"/>
                </a:cxn>
                <a:cxn ang="0">
                  <a:pos x="50" y="5"/>
                </a:cxn>
                <a:cxn ang="0">
                  <a:pos x="49" y="7"/>
                </a:cxn>
                <a:cxn ang="0">
                  <a:pos x="45" y="11"/>
                </a:cxn>
                <a:cxn ang="0">
                  <a:pos x="35" y="18"/>
                </a:cxn>
                <a:cxn ang="0">
                  <a:pos x="35" y="18"/>
                </a:cxn>
                <a:cxn ang="0">
                  <a:pos x="21" y="31"/>
                </a:cxn>
                <a:cxn ang="0">
                  <a:pos x="21" y="31"/>
                </a:cxn>
                <a:cxn ang="0">
                  <a:pos x="15" y="37"/>
                </a:cxn>
                <a:cxn ang="0">
                  <a:pos x="9" y="45"/>
                </a:cxn>
                <a:cxn ang="0">
                  <a:pos x="4" y="52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2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5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10" y="64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2" y="57"/>
                </a:cxn>
                <a:cxn ang="0">
                  <a:pos x="15" y="53"/>
                </a:cxn>
                <a:cxn ang="0">
                  <a:pos x="21" y="45"/>
                </a:cxn>
                <a:cxn ang="0">
                  <a:pos x="38" y="29"/>
                </a:cxn>
                <a:cxn ang="0">
                  <a:pos x="38" y="29"/>
                </a:cxn>
                <a:cxn ang="0">
                  <a:pos x="44" y="24"/>
                </a:cxn>
                <a:cxn ang="0">
                  <a:pos x="51" y="19"/>
                </a:cxn>
                <a:cxn ang="0">
                  <a:pos x="56" y="12"/>
                </a:cxn>
                <a:cxn ang="0">
                  <a:pos x="58" y="9"/>
                </a:cxn>
                <a:cxn ang="0">
                  <a:pos x="60" y="5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2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0"/>
                </a:cxn>
                <a:cxn ang="0">
                  <a:pos x="52" y="1"/>
                </a:cxn>
                <a:cxn ang="0">
                  <a:pos x="51" y="3"/>
                </a:cxn>
                <a:cxn ang="0">
                  <a:pos x="51" y="3"/>
                </a:cxn>
              </a:cxnLst>
              <a:rect l="0" t="0" r="r" b="b"/>
              <a:pathLst>
                <a:path w="60" h="66">
                  <a:moveTo>
                    <a:pt x="51" y="3"/>
                  </a:moveTo>
                  <a:lnTo>
                    <a:pt x="51" y="3"/>
                  </a:lnTo>
                  <a:lnTo>
                    <a:pt x="50" y="5"/>
                  </a:lnTo>
                  <a:lnTo>
                    <a:pt x="49" y="7"/>
                  </a:lnTo>
                  <a:lnTo>
                    <a:pt x="45" y="11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21" y="31"/>
                  </a:lnTo>
                  <a:lnTo>
                    <a:pt x="21" y="31"/>
                  </a:lnTo>
                  <a:lnTo>
                    <a:pt x="15" y="37"/>
                  </a:lnTo>
                  <a:lnTo>
                    <a:pt x="9" y="45"/>
                  </a:lnTo>
                  <a:lnTo>
                    <a:pt x="4" y="52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2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5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10" y="64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2" y="57"/>
                  </a:lnTo>
                  <a:lnTo>
                    <a:pt x="15" y="53"/>
                  </a:lnTo>
                  <a:lnTo>
                    <a:pt x="21" y="45"/>
                  </a:lnTo>
                  <a:lnTo>
                    <a:pt x="38" y="29"/>
                  </a:lnTo>
                  <a:lnTo>
                    <a:pt x="38" y="29"/>
                  </a:lnTo>
                  <a:lnTo>
                    <a:pt x="44" y="24"/>
                  </a:lnTo>
                  <a:lnTo>
                    <a:pt x="51" y="19"/>
                  </a:lnTo>
                  <a:lnTo>
                    <a:pt x="56" y="12"/>
                  </a:lnTo>
                  <a:lnTo>
                    <a:pt x="58" y="9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2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2" y="1"/>
                  </a:lnTo>
                  <a:lnTo>
                    <a:pt x="51" y="3"/>
                  </a:lnTo>
                  <a:lnTo>
                    <a:pt x="5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08" name="Freeform 305"/>
            <p:cNvSpPr/>
            <p:nvPr/>
          </p:nvSpPr>
          <p:spPr bwMode="auto">
            <a:xfrm>
              <a:off x="6704013" y="3460751"/>
              <a:ext cx="30163" cy="36513"/>
            </a:xfrm>
            <a:custGeom>
              <a:avLst/>
              <a:gdLst/>
              <a:ahLst/>
              <a:cxnLst>
                <a:cxn ang="0">
                  <a:pos x="49" y="1"/>
                </a:cxn>
                <a:cxn ang="0">
                  <a:pos x="49" y="1"/>
                </a:cxn>
                <a:cxn ang="0">
                  <a:pos x="24" y="31"/>
                </a:cxn>
                <a:cxn ang="0">
                  <a:pos x="12" y="46"/>
                </a:cxn>
                <a:cxn ang="0">
                  <a:pos x="1" y="61"/>
                </a:cxn>
                <a:cxn ang="0">
                  <a:pos x="1" y="61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1" y="66"/>
                </a:cxn>
                <a:cxn ang="0">
                  <a:pos x="3" y="67"/>
                </a:cxn>
                <a:cxn ang="0">
                  <a:pos x="4" y="69"/>
                </a:cxn>
                <a:cxn ang="0">
                  <a:pos x="6" y="69"/>
                </a:cxn>
                <a:cxn ang="0">
                  <a:pos x="8" y="69"/>
                </a:cxn>
                <a:cxn ang="0">
                  <a:pos x="9" y="66"/>
                </a:cxn>
                <a:cxn ang="0">
                  <a:pos x="9" y="66"/>
                </a:cxn>
                <a:cxn ang="0">
                  <a:pos x="20" y="51"/>
                </a:cxn>
                <a:cxn ang="0">
                  <a:pos x="32" y="3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6"/>
                </a:cxn>
                <a:cxn ang="0">
                  <a:pos x="58" y="4"/>
                </a:cxn>
                <a:cxn ang="0">
                  <a:pos x="57" y="2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0" y="0"/>
                </a:cxn>
                <a:cxn ang="0">
                  <a:pos x="49" y="1"/>
                </a:cxn>
                <a:cxn ang="0">
                  <a:pos x="49" y="1"/>
                </a:cxn>
              </a:cxnLst>
              <a:rect l="0" t="0" r="r" b="b"/>
              <a:pathLst>
                <a:path w="58" h="69">
                  <a:moveTo>
                    <a:pt x="49" y="1"/>
                  </a:moveTo>
                  <a:lnTo>
                    <a:pt x="49" y="1"/>
                  </a:lnTo>
                  <a:lnTo>
                    <a:pt x="24" y="31"/>
                  </a:lnTo>
                  <a:lnTo>
                    <a:pt x="12" y="46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6"/>
                  </a:lnTo>
                  <a:lnTo>
                    <a:pt x="3" y="67"/>
                  </a:lnTo>
                  <a:lnTo>
                    <a:pt x="4" y="69"/>
                  </a:lnTo>
                  <a:lnTo>
                    <a:pt x="6" y="69"/>
                  </a:lnTo>
                  <a:lnTo>
                    <a:pt x="8" y="69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20" y="51"/>
                  </a:lnTo>
                  <a:lnTo>
                    <a:pt x="32" y="3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6"/>
                  </a:lnTo>
                  <a:lnTo>
                    <a:pt x="58" y="4"/>
                  </a:lnTo>
                  <a:lnTo>
                    <a:pt x="57" y="2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9" y="1"/>
                  </a:lnTo>
                  <a:lnTo>
                    <a:pt x="4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09" name="Freeform 306"/>
            <p:cNvSpPr/>
            <p:nvPr/>
          </p:nvSpPr>
          <p:spPr bwMode="auto">
            <a:xfrm>
              <a:off x="6704013" y="3514726"/>
              <a:ext cx="34925" cy="36513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43" y="14"/>
                </a:cxn>
                <a:cxn ang="0">
                  <a:pos x="29" y="29"/>
                </a:cxn>
                <a:cxn ang="0">
                  <a:pos x="14" y="44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7"/>
                </a:cxn>
                <a:cxn ang="0">
                  <a:pos x="3" y="68"/>
                </a:cxn>
                <a:cxn ang="0">
                  <a:pos x="4" y="68"/>
                </a:cxn>
                <a:cxn ang="0">
                  <a:pos x="6" y="68"/>
                </a:cxn>
                <a:cxn ang="0">
                  <a:pos x="7" y="67"/>
                </a:cxn>
                <a:cxn ang="0">
                  <a:pos x="7" y="67"/>
                </a:cxn>
                <a:cxn ang="0">
                  <a:pos x="20" y="51"/>
                </a:cxn>
                <a:cxn ang="0">
                  <a:pos x="35" y="35"/>
                </a:cxn>
                <a:cxn ang="0">
                  <a:pos x="50" y="20"/>
                </a:cxn>
                <a:cxn ang="0">
                  <a:pos x="67" y="7"/>
                </a:cxn>
                <a:cxn ang="0">
                  <a:pos x="67" y="7"/>
                </a:cxn>
                <a:cxn ang="0">
                  <a:pos x="68" y="6"/>
                </a:cxn>
                <a:cxn ang="0">
                  <a:pos x="68" y="4"/>
                </a:cxn>
                <a:cxn ang="0">
                  <a:pos x="68" y="3"/>
                </a:cxn>
                <a:cxn ang="0">
                  <a:pos x="67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68">
                  <a:moveTo>
                    <a:pt x="60" y="1"/>
                  </a:moveTo>
                  <a:lnTo>
                    <a:pt x="60" y="1"/>
                  </a:lnTo>
                  <a:lnTo>
                    <a:pt x="43" y="14"/>
                  </a:lnTo>
                  <a:lnTo>
                    <a:pt x="29" y="29"/>
                  </a:lnTo>
                  <a:lnTo>
                    <a:pt x="14" y="44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3" y="68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20" y="51"/>
                  </a:lnTo>
                  <a:lnTo>
                    <a:pt x="35" y="35"/>
                  </a:lnTo>
                  <a:lnTo>
                    <a:pt x="50" y="20"/>
                  </a:lnTo>
                  <a:lnTo>
                    <a:pt x="67" y="7"/>
                  </a:lnTo>
                  <a:lnTo>
                    <a:pt x="67" y="7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8" y="3"/>
                  </a:lnTo>
                  <a:lnTo>
                    <a:pt x="67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10" name="Freeform 307"/>
            <p:cNvSpPr/>
            <p:nvPr/>
          </p:nvSpPr>
          <p:spPr bwMode="auto">
            <a:xfrm>
              <a:off x="6704013" y="3554413"/>
              <a:ext cx="26988" cy="38100"/>
            </a:xfrm>
            <a:custGeom>
              <a:avLst/>
              <a:gdLst/>
              <a:ahLst/>
              <a:cxnLst>
                <a:cxn ang="0">
                  <a:pos x="42" y="6"/>
                </a:cxn>
                <a:cxn ang="0">
                  <a:pos x="42" y="6"/>
                </a:cxn>
                <a:cxn ang="0">
                  <a:pos x="41" y="9"/>
                </a:cxn>
                <a:cxn ang="0">
                  <a:pos x="39" y="13"/>
                </a:cxn>
                <a:cxn ang="0">
                  <a:pos x="34" y="20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11" y="47"/>
                </a:cxn>
                <a:cxn ang="0">
                  <a:pos x="1" y="62"/>
                </a:cxn>
                <a:cxn ang="0">
                  <a:pos x="1" y="62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1" y="68"/>
                </a:cxn>
                <a:cxn ang="0">
                  <a:pos x="3" y="69"/>
                </a:cxn>
                <a:cxn ang="0">
                  <a:pos x="4" y="70"/>
                </a:cxn>
                <a:cxn ang="0">
                  <a:pos x="6" y="69"/>
                </a:cxn>
                <a:cxn ang="0">
                  <a:pos x="7" y="68"/>
                </a:cxn>
                <a:cxn ang="0">
                  <a:pos x="7" y="68"/>
                </a:cxn>
                <a:cxn ang="0">
                  <a:pos x="20" y="50"/>
                </a:cxn>
                <a:cxn ang="0">
                  <a:pos x="35" y="33"/>
                </a:cxn>
                <a:cxn ang="0">
                  <a:pos x="35" y="33"/>
                </a:cxn>
                <a:cxn ang="0">
                  <a:pos x="41" y="26"/>
                </a:cxn>
                <a:cxn ang="0">
                  <a:pos x="45" y="20"/>
                </a:cxn>
                <a:cxn ang="0">
                  <a:pos x="49" y="13"/>
                </a:cxn>
                <a:cxn ang="0">
                  <a:pos x="51" y="6"/>
                </a:cxn>
                <a:cxn ang="0">
                  <a:pos x="51" y="6"/>
                </a:cxn>
                <a:cxn ang="0">
                  <a:pos x="51" y="3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7" y="0"/>
                </a:cxn>
                <a:cxn ang="0">
                  <a:pos x="43" y="1"/>
                </a:cxn>
                <a:cxn ang="0">
                  <a:pos x="42" y="3"/>
                </a:cxn>
                <a:cxn ang="0">
                  <a:pos x="42" y="6"/>
                </a:cxn>
                <a:cxn ang="0">
                  <a:pos x="42" y="6"/>
                </a:cxn>
              </a:cxnLst>
              <a:rect l="0" t="0" r="r" b="b"/>
              <a:pathLst>
                <a:path w="51" h="70">
                  <a:moveTo>
                    <a:pt x="42" y="6"/>
                  </a:moveTo>
                  <a:lnTo>
                    <a:pt x="42" y="6"/>
                  </a:lnTo>
                  <a:lnTo>
                    <a:pt x="41" y="9"/>
                  </a:lnTo>
                  <a:lnTo>
                    <a:pt x="39" y="13"/>
                  </a:lnTo>
                  <a:lnTo>
                    <a:pt x="34" y="20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11" y="47"/>
                  </a:lnTo>
                  <a:lnTo>
                    <a:pt x="1" y="62"/>
                  </a:lnTo>
                  <a:lnTo>
                    <a:pt x="1" y="62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1" y="68"/>
                  </a:lnTo>
                  <a:lnTo>
                    <a:pt x="3" y="69"/>
                  </a:lnTo>
                  <a:lnTo>
                    <a:pt x="4" y="70"/>
                  </a:lnTo>
                  <a:lnTo>
                    <a:pt x="6" y="69"/>
                  </a:lnTo>
                  <a:lnTo>
                    <a:pt x="7" y="68"/>
                  </a:lnTo>
                  <a:lnTo>
                    <a:pt x="7" y="68"/>
                  </a:lnTo>
                  <a:lnTo>
                    <a:pt x="20" y="50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41" y="26"/>
                  </a:lnTo>
                  <a:lnTo>
                    <a:pt x="45" y="20"/>
                  </a:lnTo>
                  <a:lnTo>
                    <a:pt x="49" y="13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3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3" y="1"/>
                  </a:lnTo>
                  <a:lnTo>
                    <a:pt x="42" y="3"/>
                  </a:lnTo>
                  <a:lnTo>
                    <a:pt x="42" y="6"/>
                  </a:lnTo>
                  <a:lnTo>
                    <a:pt x="42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11" name="Freeform 308"/>
            <p:cNvSpPr/>
            <p:nvPr/>
          </p:nvSpPr>
          <p:spPr bwMode="auto">
            <a:xfrm>
              <a:off x="6704013" y="3603626"/>
              <a:ext cx="28575" cy="30163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22" y="24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0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1" y="56"/>
                </a:cxn>
                <a:cxn ang="0">
                  <a:pos x="3" y="57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7" y="56"/>
                </a:cxn>
                <a:cxn ang="0">
                  <a:pos x="7" y="56"/>
                </a:cxn>
                <a:cxn ang="0">
                  <a:pos x="30" y="32"/>
                </a:cxn>
                <a:cxn ang="0">
                  <a:pos x="52" y="8"/>
                </a:cxn>
                <a:cxn ang="0">
                  <a:pos x="52" y="8"/>
                </a:cxn>
                <a:cxn ang="0">
                  <a:pos x="53" y="6"/>
                </a:cxn>
                <a:cxn ang="0">
                  <a:pos x="53" y="5"/>
                </a:cxn>
                <a:cxn ang="0">
                  <a:pos x="53" y="3"/>
                </a:cxn>
                <a:cxn ang="0">
                  <a:pos x="52" y="2"/>
                </a:cxn>
                <a:cxn ang="0">
                  <a:pos x="51" y="1"/>
                </a:cxn>
                <a:cxn ang="0">
                  <a:pos x="49" y="0"/>
                </a:cxn>
                <a:cxn ang="0">
                  <a:pos x="47" y="0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3" h="57">
                  <a:moveTo>
                    <a:pt x="46" y="2"/>
                  </a:moveTo>
                  <a:lnTo>
                    <a:pt x="46" y="2"/>
                  </a:lnTo>
                  <a:lnTo>
                    <a:pt x="22" y="24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6"/>
                  </a:lnTo>
                  <a:lnTo>
                    <a:pt x="3" y="57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30" y="32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3" y="6"/>
                  </a:lnTo>
                  <a:lnTo>
                    <a:pt x="53" y="5"/>
                  </a:lnTo>
                  <a:lnTo>
                    <a:pt x="53" y="3"/>
                  </a:lnTo>
                  <a:lnTo>
                    <a:pt x="52" y="2"/>
                  </a:lnTo>
                  <a:lnTo>
                    <a:pt x="51" y="1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12" name="Freeform 309"/>
            <p:cNvSpPr/>
            <p:nvPr/>
          </p:nvSpPr>
          <p:spPr bwMode="auto">
            <a:xfrm>
              <a:off x="6704013" y="3644901"/>
              <a:ext cx="34925" cy="44450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53" y="11"/>
                </a:cxn>
                <a:cxn ang="0">
                  <a:pos x="47" y="18"/>
                </a:cxn>
                <a:cxn ang="0">
                  <a:pos x="41" y="24"/>
                </a:cxn>
                <a:cxn ang="0">
                  <a:pos x="35" y="31"/>
                </a:cxn>
                <a:cxn ang="0">
                  <a:pos x="35" y="31"/>
                </a:cxn>
                <a:cxn ang="0">
                  <a:pos x="18" y="54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1" y="82"/>
                </a:cxn>
                <a:cxn ang="0">
                  <a:pos x="2" y="83"/>
                </a:cxn>
                <a:cxn ang="0">
                  <a:pos x="4" y="84"/>
                </a:cxn>
                <a:cxn ang="0">
                  <a:pos x="6" y="83"/>
                </a:cxn>
                <a:cxn ang="0">
                  <a:pos x="7" y="82"/>
                </a:cxn>
                <a:cxn ang="0">
                  <a:pos x="7" y="82"/>
                </a:cxn>
                <a:cxn ang="0">
                  <a:pos x="22" y="64"/>
                </a:cxn>
                <a:cxn ang="0">
                  <a:pos x="37" y="45"/>
                </a:cxn>
                <a:cxn ang="0">
                  <a:pos x="37" y="45"/>
                </a:cxn>
                <a:cxn ang="0">
                  <a:pos x="45" y="36"/>
                </a:cxn>
                <a:cxn ang="0">
                  <a:pos x="53" y="27"/>
                </a:cxn>
                <a:cxn ang="0">
                  <a:pos x="61" y="18"/>
                </a:cxn>
                <a:cxn ang="0">
                  <a:pos x="64" y="13"/>
                </a:cxn>
                <a:cxn ang="0">
                  <a:pos x="67" y="8"/>
                </a:cxn>
                <a:cxn ang="0">
                  <a:pos x="67" y="8"/>
                </a:cxn>
                <a:cxn ang="0">
                  <a:pos x="68" y="6"/>
                </a:cxn>
                <a:cxn ang="0">
                  <a:pos x="67" y="4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0" y="1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8" h="84">
                  <a:moveTo>
                    <a:pt x="59" y="2"/>
                  </a:moveTo>
                  <a:lnTo>
                    <a:pt x="59" y="2"/>
                  </a:lnTo>
                  <a:lnTo>
                    <a:pt x="53" y="11"/>
                  </a:lnTo>
                  <a:lnTo>
                    <a:pt x="47" y="18"/>
                  </a:lnTo>
                  <a:lnTo>
                    <a:pt x="41" y="24"/>
                  </a:lnTo>
                  <a:lnTo>
                    <a:pt x="35" y="31"/>
                  </a:lnTo>
                  <a:lnTo>
                    <a:pt x="35" y="31"/>
                  </a:lnTo>
                  <a:lnTo>
                    <a:pt x="18" y="54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1" y="82"/>
                  </a:lnTo>
                  <a:lnTo>
                    <a:pt x="2" y="83"/>
                  </a:lnTo>
                  <a:lnTo>
                    <a:pt x="4" y="84"/>
                  </a:lnTo>
                  <a:lnTo>
                    <a:pt x="6" y="83"/>
                  </a:lnTo>
                  <a:lnTo>
                    <a:pt x="7" y="82"/>
                  </a:lnTo>
                  <a:lnTo>
                    <a:pt x="7" y="82"/>
                  </a:lnTo>
                  <a:lnTo>
                    <a:pt x="22" y="64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45" y="36"/>
                  </a:lnTo>
                  <a:lnTo>
                    <a:pt x="53" y="27"/>
                  </a:lnTo>
                  <a:lnTo>
                    <a:pt x="61" y="18"/>
                  </a:lnTo>
                  <a:lnTo>
                    <a:pt x="64" y="13"/>
                  </a:lnTo>
                  <a:lnTo>
                    <a:pt x="67" y="8"/>
                  </a:lnTo>
                  <a:lnTo>
                    <a:pt x="67" y="8"/>
                  </a:lnTo>
                  <a:lnTo>
                    <a:pt x="68" y="6"/>
                  </a:lnTo>
                  <a:lnTo>
                    <a:pt x="67" y="4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1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13" name="Freeform 310"/>
            <p:cNvSpPr/>
            <p:nvPr/>
          </p:nvSpPr>
          <p:spPr bwMode="auto">
            <a:xfrm>
              <a:off x="6699251" y="3689351"/>
              <a:ext cx="41275" cy="46038"/>
            </a:xfrm>
            <a:custGeom>
              <a:avLst/>
              <a:gdLst/>
              <a:ahLst/>
              <a:cxnLst>
                <a:cxn ang="0">
                  <a:pos x="71" y="2"/>
                </a:cxn>
                <a:cxn ang="0">
                  <a:pos x="71" y="2"/>
                </a:cxn>
                <a:cxn ang="0">
                  <a:pos x="62" y="13"/>
                </a:cxn>
                <a:cxn ang="0">
                  <a:pos x="53" y="22"/>
                </a:cxn>
                <a:cxn ang="0">
                  <a:pos x="34" y="41"/>
                </a:cxn>
                <a:cxn ang="0">
                  <a:pos x="25" y="50"/>
                </a:cxn>
                <a:cxn ang="0">
                  <a:pos x="17" y="59"/>
                </a:cxn>
                <a:cxn ang="0">
                  <a:pos x="9" y="70"/>
                </a:cxn>
                <a:cxn ang="0">
                  <a:pos x="1" y="81"/>
                </a:cxn>
                <a:cxn ang="0">
                  <a:pos x="1" y="81"/>
                </a:cxn>
                <a:cxn ang="0">
                  <a:pos x="0" y="82"/>
                </a:cxn>
                <a:cxn ang="0">
                  <a:pos x="1" y="84"/>
                </a:cxn>
                <a:cxn ang="0">
                  <a:pos x="2" y="86"/>
                </a:cxn>
                <a:cxn ang="0">
                  <a:pos x="3" y="87"/>
                </a:cxn>
                <a:cxn ang="0">
                  <a:pos x="4" y="87"/>
                </a:cxn>
                <a:cxn ang="0">
                  <a:pos x="6" y="87"/>
                </a:cxn>
                <a:cxn ang="0">
                  <a:pos x="9" y="87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17" y="74"/>
                </a:cxn>
                <a:cxn ang="0">
                  <a:pos x="25" y="65"/>
                </a:cxn>
                <a:cxn ang="0">
                  <a:pos x="33" y="54"/>
                </a:cxn>
                <a:cxn ang="0">
                  <a:pos x="43" y="45"/>
                </a:cxn>
                <a:cxn ang="0">
                  <a:pos x="61" y="27"/>
                </a:cxn>
                <a:cxn ang="0">
                  <a:pos x="71" y="17"/>
                </a:cxn>
                <a:cxn ang="0">
                  <a:pos x="79" y="7"/>
                </a:cxn>
                <a:cxn ang="0">
                  <a:pos x="79" y="7"/>
                </a:cxn>
                <a:cxn ang="0">
                  <a:pos x="79" y="6"/>
                </a:cxn>
                <a:cxn ang="0">
                  <a:pos x="79" y="3"/>
                </a:cxn>
                <a:cxn ang="0">
                  <a:pos x="78" y="2"/>
                </a:cxn>
                <a:cxn ang="0">
                  <a:pos x="77" y="1"/>
                </a:cxn>
                <a:cxn ang="0">
                  <a:pos x="74" y="0"/>
                </a:cxn>
                <a:cxn ang="0">
                  <a:pos x="72" y="0"/>
                </a:cxn>
                <a:cxn ang="0">
                  <a:pos x="71" y="2"/>
                </a:cxn>
                <a:cxn ang="0">
                  <a:pos x="71" y="2"/>
                </a:cxn>
              </a:cxnLst>
              <a:rect l="0" t="0" r="r" b="b"/>
              <a:pathLst>
                <a:path w="79" h="87">
                  <a:moveTo>
                    <a:pt x="71" y="2"/>
                  </a:moveTo>
                  <a:lnTo>
                    <a:pt x="71" y="2"/>
                  </a:lnTo>
                  <a:lnTo>
                    <a:pt x="62" y="13"/>
                  </a:lnTo>
                  <a:lnTo>
                    <a:pt x="53" y="22"/>
                  </a:lnTo>
                  <a:lnTo>
                    <a:pt x="34" y="41"/>
                  </a:lnTo>
                  <a:lnTo>
                    <a:pt x="25" y="50"/>
                  </a:lnTo>
                  <a:lnTo>
                    <a:pt x="17" y="59"/>
                  </a:lnTo>
                  <a:lnTo>
                    <a:pt x="9" y="70"/>
                  </a:lnTo>
                  <a:lnTo>
                    <a:pt x="1" y="81"/>
                  </a:lnTo>
                  <a:lnTo>
                    <a:pt x="1" y="81"/>
                  </a:lnTo>
                  <a:lnTo>
                    <a:pt x="0" y="82"/>
                  </a:lnTo>
                  <a:lnTo>
                    <a:pt x="1" y="84"/>
                  </a:lnTo>
                  <a:lnTo>
                    <a:pt x="2" y="86"/>
                  </a:lnTo>
                  <a:lnTo>
                    <a:pt x="3" y="87"/>
                  </a:lnTo>
                  <a:lnTo>
                    <a:pt x="4" y="87"/>
                  </a:lnTo>
                  <a:lnTo>
                    <a:pt x="6" y="87"/>
                  </a:lnTo>
                  <a:lnTo>
                    <a:pt x="9" y="8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17" y="74"/>
                  </a:lnTo>
                  <a:lnTo>
                    <a:pt x="25" y="65"/>
                  </a:lnTo>
                  <a:lnTo>
                    <a:pt x="33" y="54"/>
                  </a:lnTo>
                  <a:lnTo>
                    <a:pt x="43" y="45"/>
                  </a:lnTo>
                  <a:lnTo>
                    <a:pt x="61" y="27"/>
                  </a:lnTo>
                  <a:lnTo>
                    <a:pt x="71" y="1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6"/>
                  </a:lnTo>
                  <a:lnTo>
                    <a:pt x="79" y="3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1" y="2"/>
                  </a:lnTo>
                  <a:lnTo>
                    <a:pt x="7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14" name="Freeform 311"/>
            <p:cNvSpPr/>
            <p:nvPr/>
          </p:nvSpPr>
          <p:spPr bwMode="auto">
            <a:xfrm>
              <a:off x="6732588" y="3716338"/>
              <a:ext cx="23813" cy="33338"/>
            </a:xfrm>
            <a:custGeom>
              <a:avLst/>
              <a:gdLst/>
              <a:ahLst/>
              <a:cxnLst>
                <a:cxn ang="0">
                  <a:pos x="37" y="2"/>
                </a:cxn>
                <a:cxn ang="0">
                  <a:pos x="37" y="2"/>
                </a:cxn>
                <a:cxn ang="0">
                  <a:pos x="26" y="18"/>
                </a:cxn>
                <a:cxn ang="0">
                  <a:pos x="17" y="33"/>
                </a:cxn>
                <a:cxn ang="0">
                  <a:pos x="17" y="33"/>
                </a:cxn>
                <a:cxn ang="0">
                  <a:pos x="13" y="39"/>
                </a:cxn>
                <a:cxn ang="0">
                  <a:pos x="8" y="46"/>
                </a:cxn>
                <a:cxn ang="0">
                  <a:pos x="5" y="51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0" y="60"/>
                </a:cxn>
                <a:cxn ang="0">
                  <a:pos x="2" y="61"/>
                </a:cxn>
                <a:cxn ang="0">
                  <a:pos x="3" y="63"/>
                </a:cxn>
                <a:cxn ang="0">
                  <a:pos x="5" y="63"/>
                </a:cxn>
                <a:cxn ang="0">
                  <a:pos x="6" y="63"/>
                </a:cxn>
                <a:cxn ang="0">
                  <a:pos x="8" y="63"/>
                </a:cxn>
                <a:cxn ang="0">
                  <a:pos x="9" y="62"/>
                </a:cxn>
                <a:cxn ang="0">
                  <a:pos x="10" y="60"/>
                </a:cxn>
                <a:cxn ang="0">
                  <a:pos x="10" y="60"/>
                </a:cxn>
                <a:cxn ang="0">
                  <a:pos x="13" y="54"/>
                </a:cxn>
                <a:cxn ang="0">
                  <a:pos x="18" y="48"/>
                </a:cxn>
                <a:cxn ang="0">
                  <a:pos x="22" y="42"/>
                </a:cxn>
                <a:cxn ang="0">
                  <a:pos x="26" y="35"/>
                </a:cxn>
                <a:cxn ang="0">
                  <a:pos x="26" y="35"/>
                </a:cxn>
                <a:cxn ang="0">
                  <a:pos x="36" y="21"/>
                </a:cxn>
                <a:cxn ang="0">
                  <a:pos x="45" y="7"/>
                </a:cxn>
                <a:cxn ang="0">
                  <a:pos x="45" y="7"/>
                </a:cxn>
                <a:cxn ang="0">
                  <a:pos x="46" y="5"/>
                </a:cxn>
                <a:cxn ang="0">
                  <a:pos x="46" y="3"/>
                </a:cxn>
                <a:cxn ang="0">
                  <a:pos x="45" y="2"/>
                </a:cxn>
                <a:cxn ang="0">
                  <a:pos x="44" y="1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7" y="2"/>
                </a:cxn>
                <a:cxn ang="0">
                  <a:pos x="37" y="2"/>
                </a:cxn>
              </a:cxnLst>
              <a:rect l="0" t="0" r="r" b="b"/>
              <a:pathLst>
                <a:path w="46" h="63">
                  <a:moveTo>
                    <a:pt x="37" y="2"/>
                  </a:moveTo>
                  <a:lnTo>
                    <a:pt x="37" y="2"/>
                  </a:lnTo>
                  <a:lnTo>
                    <a:pt x="26" y="18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13" y="39"/>
                  </a:lnTo>
                  <a:lnTo>
                    <a:pt x="8" y="46"/>
                  </a:lnTo>
                  <a:lnTo>
                    <a:pt x="5" y="51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0" y="60"/>
                  </a:lnTo>
                  <a:lnTo>
                    <a:pt x="2" y="61"/>
                  </a:lnTo>
                  <a:lnTo>
                    <a:pt x="3" y="63"/>
                  </a:lnTo>
                  <a:lnTo>
                    <a:pt x="5" y="63"/>
                  </a:lnTo>
                  <a:lnTo>
                    <a:pt x="6" y="63"/>
                  </a:lnTo>
                  <a:lnTo>
                    <a:pt x="8" y="63"/>
                  </a:lnTo>
                  <a:lnTo>
                    <a:pt x="9" y="62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3" y="54"/>
                  </a:lnTo>
                  <a:lnTo>
                    <a:pt x="18" y="48"/>
                  </a:lnTo>
                  <a:lnTo>
                    <a:pt x="22" y="42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36" y="21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5" y="2"/>
                  </a:lnTo>
                  <a:lnTo>
                    <a:pt x="44" y="1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7" y="2"/>
                  </a:lnTo>
                  <a:lnTo>
                    <a:pt x="3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15" name="Freeform 312"/>
            <p:cNvSpPr/>
            <p:nvPr/>
          </p:nvSpPr>
          <p:spPr bwMode="auto">
            <a:xfrm>
              <a:off x="6786563" y="3716338"/>
              <a:ext cx="25400" cy="3333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36" y="7"/>
                </a:cxn>
                <a:cxn ang="0">
                  <a:pos x="31" y="15"/>
                </a:cxn>
                <a:cxn ang="0">
                  <a:pos x="22" y="28"/>
                </a:cxn>
                <a:cxn ang="0">
                  <a:pos x="22" y="28"/>
                </a:cxn>
                <a:cxn ang="0">
                  <a:pos x="17" y="35"/>
                </a:cxn>
                <a:cxn ang="0">
                  <a:pos x="11" y="43"/>
                </a:cxn>
                <a:cxn ang="0">
                  <a:pos x="11" y="43"/>
                </a:cxn>
                <a:cxn ang="0">
                  <a:pos x="9" y="47"/>
                </a:cxn>
                <a:cxn ang="0">
                  <a:pos x="6" y="50"/>
                </a:cxn>
                <a:cxn ang="0">
                  <a:pos x="3" y="5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3" y="63"/>
                </a:cxn>
                <a:cxn ang="0">
                  <a:pos x="4" y="64"/>
                </a:cxn>
                <a:cxn ang="0">
                  <a:pos x="6" y="64"/>
                </a:cxn>
                <a:cxn ang="0">
                  <a:pos x="7" y="63"/>
                </a:cxn>
                <a:cxn ang="0">
                  <a:pos x="8" y="61"/>
                </a:cxn>
                <a:cxn ang="0">
                  <a:pos x="8" y="61"/>
                </a:cxn>
                <a:cxn ang="0">
                  <a:pos x="10" y="59"/>
                </a:cxn>
                <a:cxn ang="0">
                  <a:pos x="12" y="58"/>
                </a:cxn>
                <a:cxn ang="0">
                  <a:pos x="15" y="56"/>
                </a:cxn>
                <a:cxn ang="0">
                  <a:pos x="16" y="55"/>
                </a:cxn>
                <a:cxn ang="0">
                  <a:pos x="16" y="55"/>
                </a:cxn>
                <a:cxn ang="0">
                  <a:pos x="21" y="46"/>
                </a:cxn>
                <a:cxn ang="0">
                  <a:pos x="24" y="41"/>
                </a:cxn>
                <a:cxn ang="0">
                  <a:pos x="27" y="36"/>
                </a:cxn>
                <a:cxn ang="0">
                  <a:pos x="27" y="36"/>
                </a:cxn>
                <a:cxn ang="0">
                  <a:pos x="32" y="29"/>
                </a:cxn>
                <a:cxn ang="0">
                  <a:pos x="37" y="22"/>
                </a:cxn>
                <a:cxn ang="0">
                  <a:pos x="43" y="15"/>
                </a:cxn>
                <a:cxn ang="0">
                  <a:pos x="49" y="8"/>
                </a:cxn>
                <a:cxn ang="0">
                  <a:pos x="49" y="8"/>
                </a:cxn>
                <a:cxn ang="0">
                  <a:pos x="50" y="6"/>
                </a:cxn>
                <a:cxn ang="0">
                  <a:pos x="50" y="4"/>
                </a:cxn>
                <a:cxn ang="0">
                  <a:pos x="49" y="2"/>
                </a:cxn>
                <a:cxn ang="0">
                  <a:pos x="48" y="1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4" y="0"/>
                </a:cxn>
                <a:cxn ang="0">
                  <a:pos x="41" y="1"/>
                </a:cxn>
                <a:cxn ang="0">
                  <a:pos x="41" y="1"/>
                </a:cxn>
              </a:cxnLst>
              <a:rect l="0" t="0" r="r" b="b"/>
              <a:pathLst>
                <a:path w="50" h="64">
                  <a:moveTo>
                    <a:pt x="41" y="1"/>
                  </a:moveTo>
                  <a:lnTo>
                    <a:pt x="41" y="1"/>
                  </a:lnTo>
                  <a:lnTo>
                    <a:pt x="36" y="7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17" y="35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9" y="47"/>
                  </a:lnTo>
                  <a:lnTo>
                    <a:pt x="6" y="50"/>
                  </a:lnTo>
                  <a:lnTo>
                    <a:pt x="3" y="5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3" y="63"/>
                  </a:lnTo>
                  <a:lnTo>
                    <a:pt x="4" y="64"/>
                  </a:lnTo>
                  <a:lnTo>
                    <a:pt x="6" y="64"/>
                  </a:lnTo>
                  <a:lnTo>
                    <a:pt x="7" y="63"/>
                  </a:lnTo>
                  <a:lnTo>
                    <a:pt x="8" y="61"/>
                  </a:lnTo>
                  <a:lnTo>
                    <a:pt x="8" y="61"/>
                  </a:lnTo>
                  <a:lnTo>
                    <a:pt x="10" y="59"/>
                  </a:lnTo>
                  <a:lnTo>
                    <a:pt x="12" y="58"/>
                  </a:lnTo>
                  <a:lnTo>
                    <a:pt x="15" y="56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21" y="46"/>
                  </a:lnTo>
                  <a:lnTo>
                    <a:pt x="24" y="41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32" y="29"/>
                  </a:lnTo>
                  <a:lnTo>
                    <a:pt x="37" y="22"/>
                  </a:lnTo>
                  <a:lnTo>
                    <a:pt x="43" y="15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50" y="6"/>
                  </a:lnTo>
                  <a:lnTo>
                    <a:pt x="50" y="4"/>
                  </a:lnTo>
                  <a:lnTo>
                    <a:pt x="49" y="2"/>
                  </a:lnTo>
                  <a:lnTo>
                    <a:pt x="48" y="1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1" y="1"/>
                  </a:lnTo>
                  <a:lnTo>
                    <a:pt x="4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16" name="Freeform 313"/>
            <p:cNvSpPr/>
            <p:nvPr/>
          </p:nvSpPr>
          <p:spPr bwMode="auto">
            <a:xfrm>
              <a:off x="6829426" y="3713163"/>
              <a:ext cx="20638" cy="34925"/>
            </a:xfrm>
            <a:custGeom>
              <a:avLst/>
              <a:gdLst/>
              <a:ahLst/>
              <a:cxnLst>
                <a:cxn ang="0">
                  <a:pos x="31" y="3"/>
                </a:cxn>
                <a:cxn ang="0">
                  <a:pos x="31" y="3"/>
                </a:cxn>
                <a:cxn ang="0">
                  <a:pos x="28" y="10"/>
                </a:cxn>
                <a:cxn ang="0">
                  <a:pos x="24" y="17"/>
                </a:cxn>
                <a:cxn ang="0">
                  <a:pos x="14" y="30"/>
                </a:cxn>
                <a:cxn ang="0">
                  <a:pos x="14" y="30"/>
                </a:cxn>
                <a:cxn ang="0">
                  <a:pos x="10" y="37"/>
                </a:cxn>
                <a:cxn ang="0">
                  <a:pos x="6" y="44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3" y="66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8" y="64"/>
                </a:cxn>
                <a:cxn ang="0">
                  <a:pos x="8" y="64"/>
                </a:cxn>
                <a:cxn ang="0">
                  <a:pos x="16" y="48"/>
                </a:cxn>
                <a:cxn ang="0">
                  <a:pos x="21" y="39"/>
                </a:cxn>
                <a:cxn ang="0">
                  <a:pos x="26" y="31"/>
                </a:cxn>
                <a:cxn ang="0">
                  <a:pos x="26" y="31"/>
                </a:cxn>
                <a:cxn ang="0">
                  <a:pos x="34" y="20"/>
                </a:cxn>
                <a:cxn ang="0">
                  <a:pos x="37" y="12"/>
                </a:cxn>
                <a:cxn ang="0">
                  <a:pos x="40" y="6"/>
                </a:cxn>
                <a:cxn ang="0">
                  <a:pos x="40" y="6"/>
                </a:cxn>
                <a:cxn ang="0">
                  <a:pos x="40" y="4"/>
                </a:cxn>
                <a:cxn ang="0">
                  <a:pos x="39" y="2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1" y="3"/>
                </a:cxn>
                <a:cxn ang="0">
                  <a:pos x="31" y="3"/>
                </a:cxn>
              </a:cxnLst>
              <a:rect l="0" t="0" r="r" b="b"/>
              <a:pathLst>
                <a:path w="40" h="66">
                  <a:moveTo>
                    <a:pt x="31" y="3"/>
                  </a:moveTo>
                  <a:lnTo>
                    <a:pt x="31" y="3"/>
                  </a:lnTo>
                  <a:lnTo>
                    <a:pt x="28" y="10"/>
                  </a:lnTo>
                  <a:lnTo>
                    <a:pt x="24" y="17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0" y="37"/>
                  </a:lnTo>
                  <a:lnTo>
                    <a:pt x="6" y="44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3" y="66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16" y="48"/>
                  </a:lnTo>
                  <a:lnTo>
                    <a:pt x="21" y="39"/>
                  </a:lnTo>
                  <a:lnTo>
                    <a:pt x="26" y="31"/>
                  </a:lnTo>
                  <a:lnTo>
                    <a:pt x="26" y="31"/>
                  </a:lnTo>
                  <a:lnTo>
                    <a:pt x="34" y="20"/>
                  </a:lnTo>
                  <a:lnTo>
                    <a:pt x="37" y="12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4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1" y="3"/>
                  </a:lnTo>
                  <a:lnTo>
                    <a:pt x="3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17" name="Freeform 314"/>
            <p:cNvSpPr/>
            <p:nvPr/>
          </p:nvSpPr>
          <p:spPr bwMode="auto">
            <a:xfrm>
              <a:off x="6859588" y="3713163"/>
              <a:ext cx="17463" cy="22225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28" y="1"/>
                </a:cxn>
                <a:cxn ang="0">
                  <a:pos x="13" y="17"/>
                </a:cxn>
                <a:cxn ang="0">
                  <a:pos x="6" y="26"/>
                </a:cxn>
                <a:cxn ang="0">
                  <a:pos x="1" y="35"/>
                </a:cxn>
                <a:cxn ang="0">
                  <a:pos x="1" y="35"/>
                </a:cxn>
                <a:cxn ang="0">
                  <a:pos x="0" y="37"/>
                </a:cxn>
                <a:cxn ang="0">
                  <a:pos x="0" y="39"/>
                </a:cxn>
                <a:cxn ang="0">
                  <a:pos x="1" y="40"/>
                </a:cxn>
                <a:cxn ang="0">
                  <a:pos x="2" y="41"/>
                </a:cxn>
                <a:cxn ang="0">
                  <a:pos x="4" y="42"/>
                </a:cxn>
                <a:cxn ang="0">
                  <a:pos x="5" y="42"/>
                </a:cxn>
                <a:cxn ang="0">
                  <a:pos x="7" y="41"/>
                </a:cxn>
                <a:cxn ang="0">
                  <a:pos x="8" y="40"/>
                </a:cxn>
                <a:cxn ang="0">
                  <a:pos x="8" y="40"/>
                </a:cxn>
                <a:cxn ang="0">
                  <a:pos x="14" y="32"/>
                </a:cxn>
                <a:cxn ang="0">
                  <a:pos x="21" y="24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5" y="6"/>
                </a:cxn>
                <a:cxn ang="0">
                  <a:pos x="35" y="4"/>
                </a:cxn>
                <a:cxn ang="0">
                  <a:pos x="35" y="3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1"/>
                </a:cxn>
                <a:cxn ang="0">
                  <a:pos x="28" y="1"/>
                </a:cxn>
              </a:cxnLst>
              <a:rect l="0" t="0" r="r" b="b"/>
              <a:pathLst>
                <a:path w="35" h="42">
                  <a:moveTo>
                    <a:pt x="28" y="1"/>
                  </a:moveTo>
                  <a:lnTo>
                    <a:pt x="28" y="1"/>
                  </a:lnTo>
                  <a:lnTo>
                    <a:pt x="13" y="17"/>
                  </a:lnTo>
                  <a:lnTo>
                    <a:pt x="6" y="26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1" y="40"/>
                  </a:lnTo>
                  <a:lnTo>
                    <a:pt x="2" y="41"/>
                  </a:lnTo>
                  <a:lnTo>
                    <a:pt x="4" y="42"/>
                  </a:lnTo>
                  <a:lnTo>
                    <a:pt x="5" y="42"/>
                  </a:lnTo>
                  <a:lnTo>
                    <a:pt x="7" y="41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4" y="32"/>
                  </a:lnTo>
                  <a:lnTo>
                    <a:pt x="21" y="2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5" y="6"/>
                  </a:lnTo>
                  <a:lnTo>
                    <a:pt x="35" y="4"/>
                  </a:lnTo>
                  <a:lnTo>
                    <a:pt x="35" y="3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18" name="Freeform 315"/>
            <p:cNvSpPr/>
            <p:nvPr/>
          </p:nvSpPr>
          <p:spPr bwMode="auto">
            <a:xfrm>
              <a:off x="6310313" y="3257551"/>
              <a:ext cx="19050" cy="31750"/>
            </a:xfrm>
            <a:custGeom>
              <a:avLst/>
              <a:gdLst/>
              <a:ahLst/>
              <a:cxnLst>
                <a:cxn ang="0">
                  <a:pos x="27" y="2"/>
                </a:cxn>
                <a:cxn ang="0">
                  <a:pos x="27" y="2"/>
                </a:cxn>
                <a:cxn ang="0">
                  <a:pos x="13" y="28"/>
                </a:cxn>
                <a:cxn ang="0">
                  <a:pos x="6" y="41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8"/>
                </a:cxn>
                <a:cxn ang="0">
                  <a:pos x="1" y="59"/>
                </a:cxn>
                <a:cxn ang="0">
                  <a:pos x="2" y="61"/>
                </a:cxn>
                <a:cxn ang="0">
                  <a:pos x="5" y="61"/>
                </a:cxn>
                <a:cxn ang="0">
                  <a:pos x="6" y="62"/>
                </a:cxn>
                <a:cxn ang="0">
                  <a:pos x="8" y="61"/>
                </a:cxn>
                <a:cxn ang="0">
                  <a:pos x="9" y="60"/>
                </a:cxn>
                <a:cxn ang="0">
                  <a:pos x="10" y="58"/>
                </a:cxn>
                <a:cxn ang="0">
                  <a:pos x="10" y="58"/>
                </a:cxn>
                <a:cxn ang="0">
                  <a:pos x="15" y="44"/>
                </a:cxn>
                <a:cxn ang="0">
                  <a:pos x="21" y="32"/>
                </a:cxn>
                <a:cxn ang="0">
                  <a:pos x="36" y="7"/>
                </a:cxn>
                <a:cxn ang="0">
                  <a:pos x="36" y="7"/>
                </a:cxn>
                <a:cxn ang="0">
                  <a:pos x="37" y="5"/>
                </a:cxn>
                <a:cxn ang="0">
                  <a:pos x="37" y="3"/>
                </a:cxn>
                <a:cxn ang="0">
                  <a:pos x="36" y="2"/>
                </a:cxn>
                <a:cxn ang="0">
                  <a:pos x="34" y="1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8" y="1"/>
                </a:cxn>
                <a:cxn ang="0">
                  <a:pos x="27" y="2"/>
                </a:cxn>
                <a:cxn ang="0">
                  <a:pos x="27" y="2"/>
                </a:cxn>
              </a:cxnLst>
              <a:rect l="0" t="0" r="r" b="b"/>
              <a:pathLst>
                <a:path w="37" h="62">
                  <a:moveTo>
                    <a:pt x="27" y="2"/>
                  </a:moveTo>
                  <a:lnTo>
                    <a:pt x="27" y="2"/>
                  </a:lnTo>
                  <a:lnTo>
                    <a:pt x="13" y="28"/>
                  </a:lnTo>
                  <a:lnTo>
                    <a:pt x="6" y="41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1" y="59"/>
                  </a:lnTo>
                  <a:lnTo>
                    <a:pt x="2" y="61"/>
                  </a:lnTo>
                  <a:lnTo>
                    <a:pt x="5" y="61"/>
                  </a:lnTo>
                  <a:lnTo>
                    <a:pt x="6" y="62"/>
                  </a:lnTo>
                  <a:lnTo>
                    <a:pt x="8" y="61"/>
                  </a:lnTo>
                  <a:lnTo>
                    <a:pt x="9" y="60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5" y="44"/>
                  </a:lnTo>
                  <a:lnTo>
                    <a:pt x="21" y="32"/>
                  </a:lnTo>
                  <a:lnTo>
                    <a:pt x="36" y="7"/>
                  </a:lnTo>
                  <a:lnTo>
                    <a:pt x="36" y="7"/>
                  </a:lnTo>
                  <a:lnTo>
                    <a:pt x="37" y="5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4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8" y="1"/>
                  </a:lnTo>
                  <a:lnTo>
                    <a:pt x="27" y="2"/>
                  </a:lnTo>
                  <a:lnTo>
                    <a:pt x="2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19" name="Freeform 316"/>
            <p:cNvSpPr/>
            <p:nvPr/>
          </p:nvSpPr>
          <p:spPr bwMode="auto">
            <a:xfrm>
              <a:off x="6348413" y="3241676"/>
              <a:ext cx="26988" cy="34925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34" y="6"/>
                </a:cxn>
                <a:cxn ang="0">
                  <a:pos x="30" y="11"/>
                </a:cxn>
                <a:cxn ang="0">
                  <a:pos x="22" y="23"/>
                </a:cxn>
                <a:cxn ang="0">
                  <a:pos x="22" y="23"/>
                </a:cxn>
                <a:cxn ang="0">
                  <a:pos x="11" y="41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1"/>
                </a:cxn>
                <a:cxn ang="0">
                  <a:pos x="1" y="63"/>
                </a:cxn>
                <a:cxn ang="0">
                  <a:pos x="2" y="64"/>
                </a:cxn>
                <a:cxn ang="0">
                  <a:pos x="3" y="65"/>
                </a:cxn>
                <a:cxn ang="0">
                  <a:pos x="5" y="66"/>
                </a:cxn>
                <a:cxn ang="0">
                  <a:pos x="6" y="66"/>
                </a:cxn>
                <a:cxn ang="0">
                  <a:pos x="8" y="65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19" y="47"/>
                </a:cxn>
                <a:cxn ang="0">
                  <a:pos x="28" y="32"/>
                </a:cxn>
                <a:cxn ang="0">
                  <a:pos x="28" y="32"/>
                </a:cxn>
                <a:cxn ang="0">
                  <a:pos x="36" y="18"/>
                </a:cxn>
                <a:cxn ang="0">
                  <a:pos x="40" y="13"/>
                </a:cxn>
                <a:cxn ang="0">
                  <a:pos x="47" y="7"/>
                </a:cxn>
                <a:cxn ang="0">
                  <a:pos x="47" y="7"/>
                </a:cxn>
                <a:cxn ang="0">
                  <a:pos x="48" y="6"/>
                </a:cxn>
                <a:cxn ang="0">
                  <a:pos x="49" y="4"/>
                </a:cxn>
                <a:cxn ang="0">
                  <a:pos x="48" y="3"/>
                </a:cxn>
                <a:cxn ang="0">
                  <a:pos x="47" y="1"/>
                </a:cxn>
                <a:cxn ang="0">
                  <a:pos x="44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9" h="66">
                  <a:moveTo>
                    <a:pt x="39" y="1"/>
                  </a:moveTo>
                  <a:lnTo>
                    <a:pt x="39" y="1"/>
                  </a:lnTo>
                  <a:lnTo>
                    <a:pt x="34" y="6"/>
                  </a:lnTo>
                  <a:lnTo>
                    <a:pt x="30" y="11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11" y="41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1"/>
                  </a:lnTo>
                  <a:lnTo>
                    <a:pt x="1" y="63"/>
                  </a:lnTo>
                  <a:lnTo>
                    <a:pt x="2" y="64"/>
                  </a:lnTo>
                  <a:lnTo>
                    <a:pt x="3" y="65"/>
                  </a:lnTo>
                  <a:lnTo>
                    <a:pt x="5" y="66"/>
                  </a:lnTo>
                  <a:lnTo>
                    <a:pt x="6" y="66"/>
                  </a:lnTo>
                  <a:lnTo>
                    <a:pt x="8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19" y="47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36" y="18"/>
                  </a:lnTo>
                  <a:lnTo>
                    <a:pt x="40" y="13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6"/>
                  </a:lnTo>
                  <a:lnTo>
                    <a:pt x="49" y="4"/>
                  </a:lnTo>
                  <a:lnTo>
                    <a:pt x="48" y="3"/>
                  </a:lnTo>
                  <a:lnTo>
                    <a:pt x="47" y="1"/>
                  </a:lnTo>
                  <a:lnTo>
                    <a:pt x="44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20" name="Freeform 317"/>
            <p:cNvSpPr/>
            <p:nvPr/>
          </p:nvSpPr>
          <p:spPr bwMode="auto">
            <a:xfrm>
              <a:off x="6388101" y="3217863"/>
              <a:ext cx="19050" cy="42863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20" y="22"/>
                </a:cxn>
                <a:cxn ang="0">
                  <a:pos x="15" y="39"/>
                </a:cxn>
                <a:cxn ang="0">
                  <a:pos x="8" y="57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1" y="79"/>
                </a:cxn>
                <a:cxn ang="0">
                  <a:pos x="2" y="80"/>
                </a:cxn>
                <a:cxn ang="0">
                  <a:pos x="4" y="81"/>
                </a:cxn>
                <a:cxn ang="0">
                  <a:pos x="5" y="81"/>
                </a:cxn>
                <a:cxn ang="0">
                  <a:pos x="7" y="80"/>
                </a:cxn>
                <a:cxn ang="0">
                  <a:pos x="8" y="79"/>
                </a:cxn>
                <a:cxn ang="0">
                  <a:pos x="8" y="79"/>
                </a:cxn>
                <a:cxn ang="0">
                  <a:pos x="16" y="61"/>
                </a:cxn>
                <a:cxn ang="0">
                  <a:pos x="23" y="43"/>
                </a:cxn>
                <a:cxn ang="0">
                  <a:pos x="30" y="25"/>
                </a:cxn>
                <a:cxn ang="0">
                  <a:pos x="35" y="6"/>
                </a:cxn>
                <a:cxn ang="0">
                  <a:pos x="35" y="6"/>
                </a:cxn>
                <a:cxn ang="0">
                  <a:pos x="35" y="4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5" h="81">
                  <a:moveTo>
                    <a:pt x="26" y="3"/>
                  </a:moveTo>
                  <a:lnTo>
                    <a:pt x="26" y="3"/>
                  </a:lnTo>
                  <a:lnTo>
                    <a:pt x="20" y="22"/>
                  </a:lnTo>
                  <a:lnTo>
                    <a:pt x="15" y="39"/>
                  </a:lnTo>
                  <a:lnTo>
                    <a:pt x="8" y="57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1" y="79"/>
                  </a:lnTo>
                  <a:lnTo>
                    <a:pt x="2" y="80"/>
                  </a:lnTo>
                  <a:lnTo>
                    <a:pt x="4" y="81"/>
                  </a:lnTo>
                  <a:lnTo>
                    <a:pt x="5" y="81"/>
                  </a:lnTo>
                  <a:lnTo>
                    <a:pt x="7" y="80"/>
                  </a:lnTo>
                  <a:lnTo>
                    <a:pt x="8" y="79"/>
                  </a:lnTo>
                  <a:lnTo>
                    <a:pt x="8" y="79"/>
                  </a:lnTo>
                  <a:lnTo>
                    <a:pt x="16" y="61"/>
                  </a:lnTo>
                  <a:lnTo>
                    <a:pt x="23" y="43"/>
                  </a:lnTo>
                  <a:lnTo>
                    <a:pt x="30" y="25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5" y="4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21" name="Freeform 318"/>
            <p:cNvSpPr/>
            <p:nvPr/>
          </p:nvSpPr>
          <p:spPr bwMode="auto">
            <a:xfrm>
              <a:off x="6411913" y="3201988"/>
              <a:ext cx="23813" cy="47625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30" y="10"/>
                </a:cxn>
                <a:cxn ang="0">
                  <a:pos x="26" y="19"/>
                </a:cxn>
                <a:cxn ang="0">
                  <a:pos x="24" y="28"/>
                </a:cxn>
                <a:cxn ang="0">
                  <a:pos x="22" y="37"/>
                </a:cxn>
                <a:cxn ang="0">
                  <a:pos x="22" y="37"/>
                </a:cxn>
                <a:cxn ang="0">
                  <a:pos x="19" y="50"/>
                </a:cxn>
                <a:cxn ang="0">
                  <a:pos x="14" y="62"/>
                </a:cxn>
                <a:cxn ang="0">
                  <a:pos x="7" y="73"/>
                </a:cxn>
                <a:cxn ang="0">
                  <a:pos x="1" y="86"/>
                </a:cxn>
                <a:cxn ang="0">
                  <a:pos x="1" y="86"/>
                </a:cxn>
                <a:cxn ang="0">
                  <a:pos x="0" y="88"/>
                </a:cxn>
                <a:cxn ang="0">
                  <a:pos x="0" y="89"/>
                </a:cxn>
                <a:cxn ang="0">
                  <a:pos x="1" y="91"/>
                </a:cxn>
                <a:cxn ang="0">
                  <a:pos x="3" y="92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7" y="92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19" y="70"/>
                </a:cxn>
                <a:cxn ang="0">
                  <a:pos x="27" y="51"/>
                </a:cxn>
                <a:cxn ang="0">
                  <a:pos x="27" y="51"/>
                </a:cxn>
                <a:cxn ang="0">
                  <a:pos x="31" y="39"/>
                </a:cxn>
                <a:cxn ang="0">
                  <a:pos x="33" y="28"/>
                </a:cxn>
                <a:cxn ang="0">
                  <a:pos x="37" y="17"/>
                </a:cxn>
                <a:cxn ang="0">
                  <a:pos x="40" y="12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4" y="5"/>
                </a:cxn>
                <a:cxn ang="0">
                  <a:pos x="43" y="3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4" h="92">
                  <a:moveTo>
                    <a:pt x="34" y="2"/>
                  </a:moveTo>
                  <a:lnTo>
                    <a:pt x="34" y="2"/>
                  </a:lnTo>
                  <a:lnTo>
                    <a:pt x="30" y="10"/>
                  </a:lnTo>
                  <a:lnTo>
                    <a:pt x="26" y="19"/>
                  </a:lnTo>
                  <a:lnTo>
                    <a:pt x="24" y="28"/>
                  </a:lnTo>
                  <a:lnTo>
                    <a:pt x="22" y="37"/>
                  </a:lnTo>
                  <a:lnTo>
                    <a:pt x="22" y="37"/>
                  </a:lnTo>
                  <a:lnTo>
                    <a:pt x="19" y="50"/>
                  </a:lnTo>
                  <a:lnTo>
                    <a:pt x="14" y="62"/>
                  </a:lnTo>
                  <a:lnTo>
                    <a:pt x="7" y="73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1" y="91"/>
                  </a:lnTo>
                  <a:lnTo>
                    <a:pt x="3" y="92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7" y="92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19" y="70"/>
                  </a:lnTo>
                  <a:lnTo>
                    <a:pt x="27" y="51"/>
                  </a:lnTo>
                  <a:lnTo>
                    <a:pt x="27" y="51"/>
                  </a:lnTo>
                  <a:lnTo>
                    <a:pt x="31" y="39"/>
                  </a:lnTo>
                  <a:lnTo>
                    <a:pt x="33" y="28"/>
                  </a:lnTo>
                  <a:lnTo>
                    <a:pt x="37" y="17"/>
                  </a:lnTo>
                  <a:lnTo>
                    <a:pt x="40" y="12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4" y="5"/>
                  </a:lnTo>
                  <a:lnTo>
                    <a:pt x="43" y="3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22" name="Freeform 319"/>
            <p:cNvSpPr/>
            <p:nvPr/>
          </p:nvSpPr>
          <p:spPr bwMode="auto">
            <a:xfrm>
              <a:off x="6442076" y="3187701"/>
              <a:ext cx="17463" cy="4921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3" y="16"/>
                </a:cxn>
                <a:cxn ang="0">
                  <a:pos x="22" y="26"/>
                </a:cxn>
                <a:cxn ang="0">
                  <a:pos x="19" y="37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10" y="67"/>
                </a:cxn>
                <a:cxn ang="0">
                  <a:pos x="6" y="77"/>
                </a:cxn>
                <a:cxn ang="0">
                  <a:pos x="1" y="85"/>
                </a:cxn>
                <a:cxn ang="0">
                  <a:pos x="1" y="85"/>
                </a:cxn>
                <a:cxn ang="0">
                  <a:pos x="0" y="87"/>
                </a:cxn>
                <a:cxn ang="0">
                  <a:pos x="0" y="89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6" y="92"/>
                </a:cxn>
                <a:cxn ang="0">
                  <a:pos x="7" y="91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15" y="82"/>
                </a:cxn>
                <a:cxn ang="0">
                  <a:pos x="18" y="73"/>
                </a:cxn>
                <a:cxn ang="0">
                  <a:pos x="24" y="54"/>
                </a:cxn>
                <a:cxn ang="0">
                  <a:pos x="24" y="54"/>
                </a:cxn>
                <a:cxn ang="0">
                  <a:pos x="30" y="30"/>
                </a:cxn>
                <a:cxn ang="0">
                  <a:pos x="32" y="18"/>
                </a:cxn>
                <a:cxn ang="0">
                  <a:pos x="33" y="4"/>
                </a:cxn>
                <a:cxn ang="0">
                  <a:pos x="33" y="4"/>
                </a:cxn>
                <a:cxn ang="0">
                  <a:pos x="33" y="2"/>
                </a:cxn>
                <a:cxn ang="0">
                  <a:pos x="32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6" y="1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3" h="92">
                  <a:moveTo>
                    <a:pt x="24" y="4"/>
                  </a:moveTo>
                  <a:lnTo>
                    <a:pt x="24" y="4"/>
                  </a:lnTo>
                  <a:lnTo>
                    <a:pt x="23" y="16"/>
                  </a:lnTo>
                  <a:lnTo>
                    <a:pt x="22" y="26"/>
                  </a:lnTo>
                  <a:lnTo>
                    <a:pt x="19" y="3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0" y="67"/>
                  </a:lnTo>
                  <a:lnTo>
                    <a:pt x="6" y="77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6" y="92"/>
                  </a:lnTo>
                  <a:lnTo>
                    <a:pt x="7" y="91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15" y="82"/>
                  </a:lnTo>
                  <a:lnTo>
                    <a:pt x="18" y="73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0" y="30"/>
                  </a:lnTo>
                  <a:lnTo>
                    <a:pt x="32" y="18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2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23" name="Freeform 320"/>
            <p:cNvSpPr/>
            <p:nvPr/>
          </p:nvSpPr>
          <p:spPr bwMode="auto">
            <a:xfrm>
              <a:off x="6475413" y="3162301"/>
              <a:ext cx="15875" cy="42863"/>
            </a:xfrm>
            <a:custGeom>
              <a:avLst/>
              <a:gdLst/>
              <a:ahLst/>
              <a:cxnLst>
                <a:cxn ang="0">
                  <a:pos x="22" y="3"/>
                </a:cxn>
                <a:cxn ang="0">
                  <a:pos x="22" y="3"/>
                </a:cxn>
                <a:cxn ang="0">
                  <a:pos x="12" y="40"/>
                </a:cxn>
                <a:cxn ang="0">
                  <a:pos x="7" y="57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1" y="80"/>
                </a:cxn>
                <a:cxn ang="0">
                  <a:pos x="3" y="81"/>
                </a:cxn>
                <a:cxn ang="0">
                  <a:pos x="7" y="80"/>
                </a:cxn>
                <a:cxn ang="0">
                  <a:pos x="9" y="79"/>
                </a:cxn>
                <a:cxn ang="0">
                  <a:pos x="10" y="78"/>
                </a:cxn>
                <a:cxn ang="0">
                  <a:pos x="10" y="78"/>
                </a:cxn>
                <a:cxn ang="0">
                  <a:pos x="16" y="60"/>
                </a:cxn>
                <a:cxn ang="0">
                  <a:pos x="21" y="42"/>
                </a:cxn>
                <a:cxn ang="0">
                  <a:pos x="31" y="6"/>
                </a:cxn>
                <a:cxn ang="0">
                  <a:pos x="31" y="6"/>
                </a:cxn>
                <a:cxn ang="0">
                  <a:pos x="31" y="4"/>
                </a:cxn>
                <a:cxn ang="0">
                  <a:pos x="30" y="2"/>
                </a:cxn>
                <a:cxn ang="0">
                  <a:pos x="29" y="1"/>
                </a:cxn>
                <a:cxn ang="0">
                  <a:pos x="28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3" y="2"/>
                </a:cxn>
                <a:cxn ang="0">
                  <a:pos x="22" y="3"/>
                </a:cxn>
                <a:cxn ang="0">
                  <a:pos x="22" y="3"/>
                </a:cxn>
              </a:cxnLst>
              <a:rect l="0" t="0" r="r" b="b"/>
              <a:pathLst>
                <a:path w="31" h="81">
                  <a:moveTo>
                    <a:pt x="22" y="3"/>
                  </a:moveTo>
                  <a:lnTo>
                    <a:pt x="22" y="3"/>
                  </a:lnTo>
                  <a:lnTo>
                    <a:pt x="12" y="40"/>
                  </a:lnTo>
                  <a:lnTo>
                    <a:pt x="7" y="57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3" y="81"/>
                  </a:lnTo>
                  <a:lnTo>
                    <a:pt x="7" y="80"/>
                  </a:lnTo>
                  <a:lnTo>
                    <a:pt x="9" y="79"/>
                  </a:lnTo>
                  <a:lnTo>
                    <a:pt x="10" y="78"/>
                  </a:lnTo>
                  <a:lnTo>
                    <a:pt x="10" y="78"/>
                  </a:lnTo>
                  <a:lnTo>
                    <a:pt x="16" y="60"/>
                  </a:lnTo>
                  <a:lnTo>
                    <a:pt x="21" y="42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4"/>
                  </a:lnTo>
                  <a:lnTo>
                    <a:pt x="30" y="2"/>
                  </a:lnTo>
                  <a:lnTo>
                    <a:pt x="29" y="1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24" name="Freeform 321"/>
            <p:cNvSpPr/>
            <p:nvPr/>
          </p:nvSpPr>
          <p:spPr bwMode="auto">
            <a:xfrm>
              <a:off x="6500813" y="3133726"/>
              <a:ext cx="12700" cy="46038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13" y="6"/>
                </a:cxn>
                <a:cxn ang="0">
                  <a:pos x="10" y="13"/>
                </a:cxn>
                <a:cxn ang="0">
                  <a:pos x="9" y="20"/>
                </a:cxn>
                <a:cxn ang="0">
                  <a:pos x="8" y="27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6" y="48"/>
                </a:cxn>
                <a:cxn ang="0">
                  <a:pos x="5" y="59"/>
                </a:cxn>
                <a:cxn ang="0">
                  <a:pos x="0" y="82"/>
                </a:cxn>
                <a:cxn ang="0">
                  <a:pos x="0" y="82"/>
                </a:cxn>
                <a:cxn ang="0">
                  <a:pos x="0" y="84"/>
                </a:cxn>
                <a:cxn ang="0">
                  <a:pos x="1" y="86"/>
                </a:cxn>
                <a:cxn ang="0">
                  <a:pos x="2" y="87"/>
                </a:cxn>
                <a:cxn ang="0">
                  <a:pos x="4" y="88"/>
                </a:cxn>
                <a:cxn ang="0">
                  <a:pos x="5" y="88"/>
                </a:cxn>
                <a:cxn ang="0">
                  <a:pos x="7" y="88"/>
                </a:cxn>
                <a:cxn ang="0">
                  <a:pos x="8" y="86"/>
                </a:cxn>
                <a:cxn ang="0">
                  <a:pos x="9" y="85"/>
                </a:cxn>
                <a:cxn ang="0">
                  <a:pos x="9" y="85"/>
                </a:cxn>
                <a:cxn ang="0">
                  <a:pos x="15" y="64"/>
                </a:cxn>
                <a:cxn ang="0">
                  <a:pos x="17" y="52"/>
                </a:cxn>
                <a:cxn ang="0">
                  <a:pos x="17" y="42"/>
                </a:cxn>
                <a:cxn ang="0">
                  <a:pos x="17" y="42"/>
                </a:cxn>
                <a:cxn ang="0">
                  <a:pos x="18" y="32"/>
                </a:cxn>
                <a:cxn ang="0">
                  <a:pos x="19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3"/>
                </a:cxn>
                <a:cxn ang="0">
                  <a:pos x="21" y="1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4" y="1"/>
                </a:cxn>
                <a:cxn ang="0">
                  <a:pos x="13" y="3"/>
                </a:cxn>
                <a:cxn ang="0">
                  <a:pos x="13" y="6"/>
                </a:cxn>
                <a:cxn ang="0">
                  <a:pos x="13" y="6"/>
                </a:cxn>
              </a:cxnLst>
              <a:rect l="0" t="0" r="r" b="b"/>
              <a:pathLst>
                <a:path w="22" h="88">
                  <a:moveTo>
                    <a:pt x="13" y="6"/>
                  </a:moveTo>
                  <a:lnTo>
                    <a:pt x="13" y="6"/>
                  </a:lnTo>
                  <a:lnTo>
                    <a:pt x="10" y="13"/>
                  </a:lnTo>
                  <a:lnTo>
                    <a:pt x="9" y="20"/>
                  </a:lnTo>
                  <a:lnTo>
                    <a:pt x="8" y="27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6" y="48"/>
                  </a:lnTo>
                  <a:lnTo>
                    <a:pt x="5" y="59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1" y="86"/>
                  </a:lnTo>
                  <a:lnTo>
                    <a:pt x="2" y="87"/>
                  </a:lnTo>
                  <a:lnTo>
                    <a:pt x="4" y="88"/>
                  </a:lnTo>
                  <a:lnTo>
                    <a:pt x="5" y="88"/>
                  </a:lnTo>
                  <a:lnTo>
                    <a:pt x="7" y="88"/>
                  </a:lnTo>
                  <a:lnTo>
                    <a:pt x="8" y="86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15" y="64"/>
                  </a:lnTo>
                  <a:lnTo>
                    <a:pt x="17" y="52"/>
                  </a:lnTo>
                  <a:lnTo>
                    <a:pt x="17" y="42"/>
                  </a:lnTo>
                  <a:lnTo>
                    <a:pt x="17" y="42"/>
                  </a:lnTo>
                  <a:lnTo>
                    <a:pt x="18" y="32"/>
                  </a:lnTo>
                  <a:lnTo>
                    <a:pt x="19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3"/>
                  </a:lnTo>
                  <a:lnTo>
                    <a:pt x="21" y="1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4" y="1"/>
                  </a:lnTo>
                  <a:lnTo>
                    <a:pt x="13" y="3"/>
                  </a:lnTo>
                  <a:lnTo>
                    <a:pt x="13" y="6"/>
                  </a:lnTo>
                  <a:lnTo>
                    <a:pt x="13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25" name="Freeform 322"/>
            <p:cNvSpPr/>
            <p:nvPr/>
          </p:nvSpPr>
          <p:spPr bwMode="auto">
            <a:xfrm>
              <a:off x="6370638" y="3087688"/>
              <a:ext cx="14288" cy="19050"/>
            </a:xfrm>
            <a:custGeom>
              <a:avLst/>
              <a:gdLst/>
              <a:ahLst/>
              <a:cxnLst>
                <a:cxn ang="0">
                  <a:pos x="18" y="2"/>
                </a:cxn>
                <a:cxn ang="0">
                  <a:pos x="18" y="2"/>
                </a:cxn>
                <a:cxn ang="0">
                  <a:pos x="9" y="15"/>
                </a:cxn>
                <a:cxn ang="0">
                  <a:pos x="5" y="22"/>
                </a:cxn>
                <a:cxn ang="0">
                  <a:pos x="1" y="29"/>
                </a:cxn>
                <a:cxn ang="0">
                  <a:pos x="1" y="29"/>
                </a:cxn>
                <a:cxn ang="0">
                  <a:pos x="0" y="31"/>
                </a:cxn>
                <a:cxn ang="0">
                  <a:pos x="1" y="34"/>
                </a:cxn>
                <a:cxn ang="0">
                  <a:pos x="2" y="35"/>
                </a:cxn>
                <a:cxn ang="0">
                  <a:pos x="5" y="36"/>
                </a:cxn>
                <a:cxn ang="0">
                  <a:pos x="7" y="36"/>
                </a:cxn>
                <a:cxn ang="0">
                  <a:pos x="8" y="35"/>
                </a:cxn>
                <a:cxn ang="0">
                  <a:pos x="10" y="34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3" y="25"/>
                </a:cxn>
                <a:cxn ang="0">
                  <a:pos x="17" y="19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6"/>
                </a:cxn>
                <a:cxn ang="0">
                  <a:pos x="27" y="3"/>
                </a:cxn>
                <a:cxn ang="0">
                  <a:pos x="26" y="2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0"/>
                </a:cxn>
                <a:cxn ang="0">
                  <a:pos x="18" y="2"/>
                </a:cxn>
                <a:cxn ang="0">
                  <a:pos x="18" y="2"/>
                </a:cxn>
              </a:cxnLst>
              <a:rect l="0" t="0" r="r" b="b"/>
              <a:pathLst>
                <a:path w="27" h="36">
                  <a:moveTo>
                    <a:pt x="18" y="2"/>
                  </a:moveTo>
                  <a:lnTo>
                    <a:pt x="18" y="2"/>
                  </a:lnTo>
                  <a:lnTo>
                    <a:pt x="9" y="15"/>
                  </a:lnTo>
                  <a:lnTo>
                    <a:pt x="5" y="22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31"/>
                  </a:lnTo>
                  <a:lnTo>
                    <a:pt x="1" y="34"/>
                  </a:lnTo>
                  <a:lnTo>
                    <a:pt x="2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8" y="35"/>
                  </a:lnTo>
                  <a:lnTo>
                    <a:pt x="10" y="34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13" y="25"/>
                  </a:lnTo>
                  <a:lnTo>
                    <a:pt x="17" y="19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6"/>
                  </a:lnTo>
                  <a:lnTo>
                    <a:pt x="27" y="3"/>
                  </a:lnTo>
                  <a:lnTo>
                    <a:pt x="26" y="2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8" y="2"/>
                  </a:lnTo>
                  <a:lnTo>
                    <a:pt x="1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26" name="Freeform 323"/>
            <p:cNvSpPr/>
            <p:nvPr/>
          </p:nvSpPr>
          <p:spPr bwMode="auto">
            <a:xfrm>
              <a:off x="6396038" y="3084513"/>
              <a:ext cx="9525" cy="22225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6" y="19"/>
                </a:cxn>
                <a:cxn ang="0">
                  <a:pos x="4" y="26"/>
                </a:cxn>
                <a:cxn ang="0">
                  <a:pos x="1" y="33"/>
                </a:cxn>
                <a:cxn ang="0">
                  <a:pos x="1" y="33"/>
                </a:cxn>
                <a:cxn ang="0">
                  <a:pos x="0" y="35"/>
                </a:cxn>
                <a:cxn ang="0">
                  <a:pos x="1" y="36"/>
                </a:cxn>
                <a:cxn ang="0">
                  <a:pos x="3" y="39"/>
                </a:cxn>
                <a:cxn ang="0">
                  <a:pos x="5" y="41"/>
                </a:cxn>
                <a:cxn ang="0">
                  <a:pos x="6" y="41"/>
                </a:cxn>
                <a:cxn ang="0">
                  <a:pos x="8" y="39"/>
                </a:cxn>
                <a:cxn ang="0">
                  <a:pos x="9" y="37"/>
                </a:cxn>
                <a:cxn ang="0">
                  <a:pos x="9" y="37"/>
                </a:cxn>
                <a:cxn ang="0">
                  <a:pos x="13" y="30"/>
                </a:cxn>
                <a:cxn ang="0">
                  <a:pos x="16" y="22"/>
                </a:cxn>
                <a:cxn ang="0">
                  <a:pos x="20" y="5"/>
                </a:cxn>
                <a:cxn ang="0">
                  <a:pos x="20" y="5"/>
                </a:cxn>
                <a:cxn ang="0">
                  <a:pos x="20" y="3"/>
                </a:cxn>
                <a:cxn ang="0">
                  <a:pos x="19" y="2"/>
                </a:cxn>
                <a:cxn ang="0">
                  <a:pos x="18" y="1"/>
                </a:cxn>
                <a:cxn ang="0">
                  <a:pos x="16" y="0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0" y="1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20" h="41">
                  <a:moveTo>
                    <a:pt x="10" y="3"/>
                  </a:moveTo>
                  <a:lnTo>
                    <a:pt x="10" y="3"/>
                  </a:lnTo>
                  <a:lnTo>
                    <a:pt x="6" y="19"/>
                  </a:lnTo>
                  <a:lnTo>
                    <a:pt x="4" y="26"/>
                  </a:lnTo>
                  <a:lnTo>
                    <a:pt x="1" y="33"/>
                  </a:lnTo>
                  <a:lnTo>
                    <a:pt x="1" y="33"/>
                  </a:lnTo>
                  <a:lnTo>
                    <a:pt x="0" y="35"/>
                  </a:lnTo>
                  <a:lnTo>
                    <a:pt x="1" y="36"/>
                  </a:lnTo>
                  <a:lnTo>
                    <a:pt x="3" y="39"/>
                  </a:lnTo>
                  <a:lnTo>
                    <a:pt x="5" y="41"/>
                  </a:lnTo>
                  <a:lnTo>
                    <a:pt x="6" y="41"/>
                  </a:lnTo>
                  <a:lnTo>
                    <a:pt x="8" y="39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13" y="30"/>
                  </a:lnTo>
                  <a:lnTo>
                    <a:pt x="16" y="22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3"/>
                  </a:lnTo>
                  <a:lnTo>
                    <a:pt x="19" y="2"/>
                  </a:lnTo>
                  <a:lnTo>
                    <a:pt x="18" y="1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27" name="Freeform 324"/>
            <p:cNvSpPr/>
            <p:nvPr/>
          </p:nvSpPr>
          <p:spPr bwMode="auto">
            <a:xfrm>
              <a:off x="6527801" y="3087688"/>
              <a:ext cx="22225" cy="22225"/>
            </a:xfrm>
            <a:custGeom>
              <a:avLst/>
              <a:gdLst/>
              <a:ahLst/>
              <a:cxnLst>
                <a:cxn ang="0">
                  <a:pos x="34" y="3"/>
                </a:cxn>
                <a:cxn ang="0">
                  <a:pos x="34" y="3"/>
                </a:cxn>
                <a:cxn ang="0">
                  <a:pos x="31" y="9"/>
                </a:cxn>
                <a:cxn ang="0">
                  <a:pos x="27" y="13"/>
                </a:cxn>
                <a:cxn ang="0">
                  <a:pos x="17" y="21"/>
                </a:cxn>
                <a:cxn ang="0">
                  <a:pos x="7" y="28"/>
                </a:cxn>
                <a:cxn ang="0">
                  <a:pos x="3" y="33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41"/>
                </a:cxn>
                <a:cxn ang="0">
                  <a:pos x="1" y="42"/>
                </a:cxn>
                <a:cxn ang="0">
                  <a:pos x="2" y="44"/>
                </a:cxn>
                <a:cxn ang="0">
                  <a:pos x="3" y="44"/>
                </a:cxn>
                <a:cxn ang="0">
                  <a:pos x="7" y="44"/>
                </a:cxn>
                <a:cxn ang="0">
                  <a:pos x="8" y="43"/>
                </a:cxn>
                <a:cxn ang="0">
                  <a:pos x="9" y="41"/>
                </a:cxn>
                <a:cxn ang="0">
                  <a:pos x="9" y="41"/>
                </a:cxn>
                <a:cxn ang="0">
                  <a:pos x="11" y="38"/>
                </a:cxn>
                <a:cxn ang="0">
                  <a:pos x="13" y="36"/>
                </a:cxn>
                <a:cxn ang="0">
                  <a:pos x="19" y="31"/>
                </a:cxn>
                <a:cxn ang="0">
                  <a:pos x="19" y="31"/>
                </a:cxn>
                <a:cxn ang="0">
                  <a:pos x="24" y="28"/>
                </a:cxn>
                <a:cxn ang="0">
                  <a:pos x="28" y="24"/>
                </a:cxn>
                <a:cxn ang="0">
                  <a:pos x="28" y="24"/>
                </a:cxn>
                <a:cxn ang="0">
                  <a:pos x="36" y="16"/>
                </a:cxn>
                <a:cxn ang="0">
                  <a:pos x="40" y="11"/>
                </a:cxn>
                <a:cxn ang="0">
                  <a:pos x="42" y="5"/>
                </a:cxn>
                <a:cxn ang="0">
                  <a:pos x="42" y="5"/>
                </a:cxn>
                <a:cxn ang="0">
                  <a:pos x="43" y="3"/>
                </a:cxn>
                <a:cxn ang="0">
                  <a:pos x="42" y="2"/>
                </a:cxn>
                <a:cxn ang="0">
                  <a:pos x="41" y="0"/>
                </a:cxn>
                <a:cxn ang="0">
                  <a:pos x="40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3"/>
                </a:cxn>
                <a:cxn ang="0">
                  <a:pos x="34" y="3"/>
                </a:cxn>
              </a:cxnLst>
              <a:rect l="0" t="0" r="r" b="b"/>
              <a:pathLst>
                <a:path w="43" h="44">
                  <a:moveTo>
                    <a:pt x="34" y="3"/>
                  </a:moveTo>
                  <a:lnTo>
                    <a:pt x="34" y="3"/>
                  </a:lnTo>
                  <a:lnTo>
                    <a:pt x="31" y="9"/>
                  </a:lnTo>
                  <a:lnTo>
                    <a:pt x="27" y="13"/>
                  </a:lnTo>
                  <a:lnTo>
                    <a:pt x="17" y="21"/>
                  </a:lnTo>
                  <a:lnTo>
                    <a:pt x="7" y="28"/>
                  </a:lnTo>
                  <a:lnTo>
                    <a:pt x="3" y="33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1" y="42"/>
                  </a:lnTo>
                  <a:lnTo>
                    <a:pt x="2" y="44"/>
                  </a:lnTo>
                  <a:lnTo>
                    <a:pt x="3" y="44"/>
                  </a:lnTo>
                  <a:lnTo>
                    <a:pt x="7" y="44"/>
                  </a:lnTo>
                  <a:lnTo>
                    <a:pt x="8" y="43"/>
                  </a:lnTo>
                  <a:lnTo>
                    <a:pt x="9" y="41"/>
                  </a:lnTo>
                  <a:lnTo>
                    <a:pt x="9" y="41"/>
                  </a:lnTo>
                  <a:lnTo>
                    <a:pt x="11" y="38"/>
                  </a:lnTo>
                  <a:lnTo>
                    <a:pt x="13" y="36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4" y="28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6" y="16"/>
                  </a:lnTo>
                  <a:lnTo>
                    <a:pt x="40" y="11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3" y="3"/>
                  </a:lnTo>
                  <a:lnTo>
                    <a:pt x="42" y="2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3"/>
                  </a:lnTo>
                  <a:lnTo>
                    <a:pt x="3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28" name="Freeform 325"/>
            <p:cNvSpPr/>
            <p:nvPr/>
          </p:nvSpPr>
          <p:spPr bwMode="auto">
            <a:xfrm>
              <a:off x="6550026" y="3089276"/>
              <a:ext cx="19050" cy="20638"/>
            </a:xfrm>
            <a:custGeom>
              <a:avLst/>
              <a:gdLst/>
              <a:ahLst/>
              <a:cxnLst>
                <a:cxn ang="0">
                  <a:pos x="25" y="1"/>
                </a:cxn>
                <a:cxn ang="0">
                  <a:pos x="25" y="1"/>
                </a:cxn>
                <a:cxn ang="0">
                  <a:pos x="12" y="15"/>
                </a:cxn>
                <a:cxn ang="0">
                  <a:pos x="12" y="15"/>
                </a:cxn>
                <a:cxn ang="0">
                  <a:pos x="10" y="18"/>
                </a:cxn>
                <a:cxn ang="0">
                  <a:pos x="7" y="22"/>
                </a:cxn>
                <a:cxn ang="0">
                  <a:pos x="5" y="26"/>
                </a:cxn>
                <a:cxn ang="0">
                  <a:pos x="1" y="30"/>
                </a:cxn>
                <a:cxn ang="0">
                  <a:pos x="1" y="30"/>
                </a:cxn>
                <a:cxn ang="0">
                  <a:pos x="0" y="32"/>
                </a:cxn>
                <a:cxn ang="0">
                  <a:pos x="0" y="34"/>
                </a:cxn>
                <a:cxn ang="0">
                  <a:pos x="0" y="36"/>
                </a:cxn>
                <a:cxn ang="0">
                  <a:pos x="1" y="37"/>
                </a:cxn>
                <a:cxn ang="0">
                  <a:pos x="4" y="38"/>
                </a:cxn>
                <a:cxn ang="0">
                  <a:pos x="5" y="39"/>
                </a:cxn>
                <a:cxn ang="0">
                  <a:pos x="7" y="38"/>
                </a:cxn>
                <a:cxn ang="0">
                  <a:pos x="8" y="37"/>
                </a:cxn>
                <a:cxn ang="0">
                  <a:pos x="8" y="37"/>
                </a:cxn>
                <a:cxn ang="0">
                  <a:pos x="13" y="30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21" y="19"/>
                </a:cxn>
                <a:cxn ang="0">
                  <a:pos x="24" y="15"/>
                </a:cxn>
                <a:cxn ang="0">
                  <a:pos x="31" y="9"/>
                </a:cxn>
                <a:cxn ang="0">
                  <a:pos x="31" y="9"/>
                </a:cxn>
                <a:cxn ang="0">
                  <a:pos x="34" y="7"/>
                </a:cxn>
                <a:cxn ang="0">
                  <a:pos x="34" y="5"/>
                </a:cxn>
                <a:cxn ang="0">
                  <a:pos x="33" y="4"/>
                </a:cxn>
                <a:cxn ang="0">
                  <a:pos x="31" y="1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0"/>
                </a:cxn>
                <a:cxn ang="0">
                  <a:pos x="25" y="1"/>
                </a:cxn>
                <a:cxn ang="0">
                  <a:pos x="25" y="1"/>
                </a:cxn>
              </a:cxnLst>
              <a:rect l="0" t="0" r="r" b="b"/>
              <a:pathLst>
                <a:path w="34" h="39">
                  <a:moveTo>
                    <a:pt x="25" y="1"/>
                  </a:moveTo>
                  <a:lnTo>
                    <a:pt x="25" y="1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0" y="18"/>
                  </a:lnTo>
                  <a:lnTo>
                    <a:pt x="7" y="22"/>
                  </a:lnTo>
                  <a:lnTo>
                    <a:pt x="5" y="26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1" y="37"/>
                  </a:lnTo>
                  <a:lnTo>
                    <a:pt x="4" y="38"/>
                  </a:lnTo>
                  <a:lnTo>
                    <a:pt x="5" y="39"/>
                  </a:lnTo>
                  <a:lnTo>
                    <a:pt x="7" y="38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13" y="30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21" y="19"/>
                  </a:lnTo>
                  <a:lnTo>
                    <a:pt x="24" y="15"/>
                  </a:lnTo>
                  <a:lnTo>
                    <a:pt x="31" y="9"/>
                  </a:lnTo>
                  <a:lnTo>
                    <a:pt x="31" y="9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3" y="4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29" name="Freeform 326"/>
            <p:cNvSpPr/>
            <p:nvPr/>
          </p:nvSpPr>
          <p:spPr bwMode="auto">
            <a:xfrm>
              <a:off x="6246813" y="3517901"/>
              <a:ext cx="25400" cy="38100"/>
            </a:xfrm>
            <a:custGeom>
              <a:avLst/>
              <a:gdLst/>
              <a:ahLst/>
              <a:cxnLst>
                <a:cxn ang="0">
                  <a:pos x="39" y="2"/>
                </a:cxn>
                <a:cxn ang="0">
                  <a:pos x="39" y="2"/>
                </a:cxn>
                <a:cxn ang="0">
                  <a:pos x="29" y="19"/>
                </a:cxn>
                <a:cxn ang="0">
                  <a:pos x="21" y="34"/>
                </a:cxn>
                <a:cxn ang="0">
                  <a:pos x="13" y="50"/>
                </a:cxn>
                <a:cxn ang="0">
                  <a:pos x="7" y="58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1" y="71"/>
                </a:cxn>
                <a:cxn ang="0">
                  <a:pos x="3" y="72"/>
                </a:cxn>
                <a:cxn ang="0">
                  <a:pos x="4" y="72"/>
                </a:cxn>
                <a:cxn ang="0">
                  <a:pos x="6" y="72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15" y="64"/>
                </a:cxn>
                <a:cxn ang="0">
                  <a:pos x="20" y="56"/>
                </a:cxn>
                <a:cxn ang="0">
                  <a:pos x="29" y="40"/>
                </a:cxn>
                <a:cxn ang="0">
                  <a:pos x="38" y="24"/>
                </a:cxn>
                <a:cxn ang="0">
                  <a:pos x="47" y="7"/>
                </a:cxn>
                <a:cxn ang="0">
                  <a:pos x="47" y="7"/>
                </a:cxn>
                <a:cxn ang="0">
                  <a:pos x="48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9" y="2"/>
                </a:cxn>
              </a:cxnLst>
              <a:rect l="0" t="0" r="r" b="b"/>
              <a:pathLst>
                <a:path w="48" h="72">
                  <a:moveTo>
                    <a:pt x="39" y="2"/>
                  </a:moveTo>
                  <a:lnTo>
                    <a:pt x="39" y="2"/>
                  </a:lnTo>
                  <a:lnTo>
                    <a:pt x="29" y="19"/>
                  </a:lnTo>
                  <a:lnTo>
                    <a:pt x="21" y="34"/>
                  </a:lnTo>
                  <a:lnTo>
                    <a:pt x="13" y="50"/>
                  </a:lnTo>
                  <a:lnTo>
                    <a:pt x="7" y="58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1" y="71"/>
                  </a:lnTo>
                  <a:lnTo>
                    <a:pt x="3" y="72"/>
                  </a:lnTo>
                  <a:lnTo>
                    <a:pt x="4" y="72"/>
                  </a:lnTo>
                  <a:lnTo>
                    <a:pt x="6" y="72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5" y="64"/>
                  </a:lnTo>
                  <a:lnTo>
                    <a:pt x="20" y="56"/>
                  </a:lnTo>
                  <a:lnTo>
                    <a:pt x="29" y="40"/>
                  </a:lnTo>
                  <a:lnTo>
                    <a:pt x="38" y="24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30" name="Freeform 327"/>
            <p:cNvSpPr/>
            <p:nvPr/>
          </p:nvSpPr>
          <p:spPr bwMode="auto">
            <a:xfrm>
              <a:off x="6259513" y="3559176"/>
              <a:ext cx="22225" cy="38100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31" y="8"/>
                </a:cxn>
                <a:cxn ang="0">
                  <a:pos x="29" y="12"/>
                </a:cxn>
                <a:cxn ang="0">
                  <a:pos x="24" y="18"/>
                </a:cxn>
                <a:cxn ang="0">
                  <a:pos x="19" y="24"/>
                </a:cxn>
                <a:cxn ang="0">
                  <a:pos x="14" y="32"/>
                </a:cxn>
                <a:cxn ang="0">
                  <a:pos x="14" y="32"/>
                </a:cxn>
                <a:cxn ang="0">
                  <a:pos x="5" y="48"/>
                </a:cxn>
                <a:cxn ang="0">
                  <a:pos x="2" y="58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1" y="70"/>
                </a:cxn>
                <a:cxn ang="0">
                  <a:pos x="3" y="71"/>
                </a:cxn>
                <a:cxn ang="0">
                  <a:pos x="5" y="72"/>
                </a:cxn>
                <a:cxn ang="0">
                  <a:pos x="6" y="71"/>
                </a:cxn>
                <a:cxn ang="0">
                  <a:pos x="8" y="70"/>
                </a:cxn>
                <a:cxn ang="0">
                  <a:pos x="9" y="69"/>
                </a:cxn>
                <a:cxn ang="0">
                  <a:pos x="9" y="67"/>
                </a:cxn>
                <a:cxn ang="0">
                  <a:pos x="9" y="67"/>
                </a:cxn>
                <a:cxn ang="0">
                  <a:pos x="11" y="58"/>
                </a:cxn>
                <a:cxn ang="0">
                  <a:pos x="16" y="47"/>
                </a:cxn>
                <a:cxn ang="0">
                  <a:pos x="21" y="38"/>
                </a:cxn>
                <a:cxn ang="0">
                  <a:pos x="27" y="30"/>
                </a:cxn>
                <a:cxn ang="0">
                  <a:pos x="27" y="30"/>
                </a:cxn>
                <a:cxn ang="0">
                  <a:pos x="31" y="23"/>
                </a:cxn>
                <a:cxn ang="0">
                  <a:pos x="36" y="18"/>
                </a:cxn>
                <a:cxn ang="0">
                  <a:pos x="39" y="11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4" y="1"/>
                </a:cxn>
                <a:cxn ang="0">
                  <a:pos x="32" y="2"/>
                </a:cxn>
                <a:cxn ang="0">
                  <a:pos x="32" y="4"/>
                </a:cxn>
                <a:cxn ang="0">
                  <a:pos x="32" y="4"/>
                </a:cxn>
              </a:cxnLst>
              <a:rect l="0" t="0" r="r" b="b"/>
              <a:pathLst>
                <a:path w="42" h="72">
                  <a:moveTo>
                    <a:pt x="32" y="4"/>
                  </a:moveTo>
                  <a:lnTo>
                    <a:pt x="32" y="4"/>
                  </a:lnTo>
                  <a:lnTo>
                    <a:pt x="31" y="8"/>
                  </a:lnTo>
                  <a:lnTo>
                    <a:pt x="29" y="12"/>
                  </a:lnTo>
                  <a:lnTo>
                    <a:pt x="24" y="18"/>
                  </a:lnTo>
                  <a:lnTo>
                    <a:pt x="19" y="24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5" y="48"/>
                  </a:lnTo>
                  <a:lnTo>
                    <a:pt x="2" y="58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0"/>
                  </a:lnTo>
                  <a:lnTo>
                    <a:pt x="3" y="71"/>
                  </a:lnTo>
                  <a:lnTo>
                    <a:pt x="5" y="72"/>
                  </a:lnTo>
                  <a:lnTo>
                    <a:pt x="6" y="71"/>
                  </a:lnTo>
                  <a:lnTo>
                    <a:pt x="8" y="70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11" y="58"/>
                  </a:lnTo>
                  <a:lnTo>
                    <a:pt x="16" y="47"/>
                  </a:lnTo>
                  <a:lnTo>
                    <a:pt x="21" y="38"/>
                  </a:lnTo>
                  <a:lnTo>
                    <a:pt x="27" y="30"/>
                  </a:lnTo>
                  <a:lnTo>
                    <a:pt x="27" y="30"/>
                  </a:lnTo>
                  <a:lnTo>
                    <a:pt x="31" y="23"/>
                  </a:lnTo>
                  <a:lnTo>
                    <a:pt x="36" y="18"/>
                  </a:lnTo>
                  <a:lnTo>
                    <a:pt x="39" y="11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4" y="1"/>
                  </a:lnTo>
                  <a:lnTo>
                    <a:pt x="32" y="2"/>
                  </a:lnTo>
                  <a:lnTo>
                    <a:pt x="32" y="4"/>
                  </a:lnTo>
                  <a:lnTo>
                    <a:pt x="3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31" name="Freeform 328"/>
            <p:cNvSpPr/>
            <p:nvPr/>
          </p:nvSpPr>
          <p:spPr bwMode="auto">
            <a:xfrm>
              <a:off x="6259513" y="3611563"/>
              <a:ext cx="22225" cy="42863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15" y="37"/>
                </a:cxn>
                <a:cxn ang="0">
                  <a:pos x="6" y="55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4" y="79"/>
                </a:cxn>
                <a:cxn ang="0">
                  <a:pos x="5" y="80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6" y="58"/>
                </a:cxn>
                <a:cxn ang="0">
                  <a:pos x="24" y="42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4" y="1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2" h="80">
                  <a:moveTo>
                    <a:pt x="32" y="3"/>
                  </a:moveTo>
                  <a:lnTo>
                    <a:pt x="32" y="3"/>
                  </a:lnTo>
                  <a:lnTo>
                    <a:pt x="15" y="37"/>
                  </a:lnTo>
                  <a:lnTo>
                    <a:pt x="6" y="55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4" y="79"/>
                  </a:lnTo>
                  <a:lnTo>
                    <a:pt x="5" y="80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6" y="58"/>
                  </a:lnTo>
                  <a:lnTo>
                    <a:pt x="24" y="42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4" y="1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32" name="Freeform 329"/>
            <p:cNvSpPr/>
            <p:nvPr/>
          </p:nvSpPr>
          <p:spPr bwMode="auto">
            <a:xfrm>
              <a:off x="6499226" y="3406776"/>
              <a:ext cx="28575" cy="38100"/>
            </a:xfrm>
            <a:custGeom>
              <a:avLst/>
              <a:gdLst/>
              <a:ahLst/>
              <a:cxnLst>
                <a:cxn ang="0">
                  <a:pos x="44" y="5"/>
                </a:cxn>
                <a:cxn ang="0">
                  <a:pos x="44" y="5"/>
                </a:cxn>
                <a:cxn ang="0">
                  <a:pos x="43" y="7"/>
                </a:cxn>
                <a:cxn ang="0">
                  <a:pos x="42" y="9"/>
                </a:cxn>
                <a:cxn ang="0">
                  <a:pos x="38" y="13"/>
                </a:cxn>
                <a:cxn ang="0">
                  <a:pos x="29" y="17"/>
                </a:cxn>
                <a:cxn ang="0">
                  <a:pos x="29" y="17"/>
                </a:cxn>
                <a:cxn ang="0">
                  <a:pos x="26" y="20"/>
                </a:cxn>
                <a:cxn ang="0">
                  <a:pos x="24" y="22"/>
                </a:cxn>
                <a:cxn ang="0">
                  <a:pos x="20" y="29"/>
                </a:cxn>
                <a:cxn ang="0">
                  <a:pos x="20" y="29"/>
                </a:cxn>
                <a:cxn ang="0">
                  <a:pos x="13" y="38"/>
                </a:cxn>
                <a:cxn ang="0">
                  <a:pos x="7" y="46"/>
                </a:cxn>
                <a:cxn ang="0">
                  <a:pos x="3" y="56"/>
                </a:cxn>
                <a:cxn ang="0">
                  <a:pos x="1" y="61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9"/>
                </a:cxn>
                <a:cxn ang="0">
                  <a:pos x="1" y="70"/>
                </a:cxn>
                <a:cxn ang="0">
                  <a:pos x="4" y="72"/>
                </a:cxn>
                <a:cxn ang="0">
                  <a:pos x="5" y="72"/>
                </a:cxn>
                <a:cxn ang="0">
                  <a:pos x="7" y="72"/>
                </a:cxn>
                <a:cxn ang="0">
                  <a:pos x="8" y="71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64"/>
                </a:cxn>
                <a:cxn ang="0">
                  <a:pos x="12" y="58"/>
                </a:cxn>
                <a:cxn ang="0">
                  <a:pos x="19" y="46"/>
                </a:cxn>
                <a:cxn ang="0">
                  <a:pos x="26" y="36"/>
                </a:cxn>
                <a:cxn ang="0">
                  <a:pos x="33" y="26"/>
                </a:cxn>
                <a:cxn ang="0">
                  <a:pos x="33" y="26"/>
                </a:cxn>
                <a:cxn ang="0">
                  <a:pos x="36" y="24"/>
                </a:cxn>
                <a:cxn ang="0">
                  <a:pos x="40" y="22"/>
                </a:cxn>
                <a:cxn ang="0">
                  <a:pos x="44" y="20"/>
                </a:cxn>
                <a:cxn ang="0">
                  <a:pos x="48" y="17"/>
                </a:cxn>
                <a:cxn ang="0">
                  <a:pos x="48" y="17"/>
                </a:cxn>
                <a:cxn ang="0">
                  <a:pos x="51" y="14"/>
                </a:cxn>
                <a:cxn ang="0">
                  <a:pos x="52" y="11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3"/>
                </a:cxn>
                <a:cxn ang="0">
                  <a:pos x="53" y="1"/>
                </a:cxn>
                <a:cxn ang="0">
                  <a:pos x="51" y="0"/>
                </a:cxn>
                <a:cxn ang="0">
                  <a:pos x="50" y="0"/>
                </a:cxn>
                <a:cxn ang="0">
                  <a:pos x="46" y="1"/>
                </a:cxn>
                <a:cxn ang="0">
                  <a:pos x="44" y="3"/>
                </a:cxn>
                <a:cxn ang="0">
                  <a:pos x="44" y="5"/>
                </a:cxn>
                <a:cxn ang="0">
                  <a:pos x="44" y="5"/>
                </a:cxn>
              </a:cxnLst>
              <a:rect l="0" t="0" r="r" b="b"/>
              <a:pathLst>
                <a:path w="54" h="72">
                  <a:moveTo>
                    <a:pt x="44" y="5"/>
                  </a:moveTo>
                  <a:lnTo>
                    <a:pt x="44" y="5"/>
                  </a:lnTo>
                  <a:lnTo>
                    <a:pt x="43" y="7"/>
                  </a:lnTo>
                  <a:lnTo>
                    <a:pt x="42" y="9"/>
                  </a:lnTo>
                  <a:lnTo>
                    <a:pt x="38" y="13"/>
                  </a:lnTo>
                  <a:lnTo>
                    <a:pt x="29" y="17"/>
                  </a:lnTo>
                  <a:lnTo>
                    <a:pt x="29" y="17"/>
                  </a:lnTo>
                  <a:lnTo>
                    <a:pt x="26" y="20"/>
                  </a:lnTo>
                  <a:lnTo>
                    <a:pt x="24" y="22"/>
                  </a:lnTo>
                  <a:lnTo>
                    <a:pt x="20" y="29"/>
                  </a:lnTo>
                  <a:lnTo>
                    <a:pt x="20" y="29"/>
                  </a:lnTo>
                  <a:lnTo>
                    <a:pt x="13" y="38"/>
                  </a:lnTo>
                  <a:lnTo>
                    <a:pt x="7" y="46"/>
                  </a:lnTo>
                  <a:lnTo>
                    <a:pt x="3" y="56"/>
                  </a:lnTo>
                  <a:lnTo>
                    <a:pt x="1" y="61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1" y="70"/>
                  </a:lnTo>
                  <a:lnTo>
                    <a:pt x="4" y="72"/>
                  </a:lnTo>
                  <a:lnTo>
                    <a:pt x="5" y="72"/>
                  </a:lnTo>
                  <a:lnTo>
                    <a:pt x="7" y="72"/>
                  </a:lnTo>
                  <a:lnTo>
                    <a:pt x="8" y="71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64"/>
                  </a:lnTo>
                  <a:lnTo>
                    <a:pt x="12" y="58"/>
                  </a:lnTo>
                  <a:lnTo>
                    <a:pt x="19" y="46"/>
                  </a:lnTo>
                  <a:lnTo>
                    <a:pt x="26" y="36"/>
                  </a:lnTo>
                  <a:lnTo>
                    <a:pt x="33" y="26"/>
                  </a:lnTo>
                  <a:lnTo>
                    <a:pt x="33" y="26"/>
                  </a:lnTo>
                  <a:lnTo>
                    <a:pt x="36" y="24"/>
                  </a:lnTo>
                  <a:lnTo>
                    <a:pt x="40" y="22"/>
                  </a:lnTo>
                  <a:lnTo>
                    <a:pt x="44" y="20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1" y="14"/>
                  </a:lnTo>
                  <a:lnTo>
                    <a:pt x="52" y="11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3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46" y="1"/>
                  </a:lnTo>
                  <a:lnTo>
                    <a:pt x="44" y="3"/>
                  </a:lnTo>
                  <a:lnTo>
                    <a:pt x="44" y="5"/>
                  </a:lnTo>
                  <a:lnTo>
                    <a:pt x="4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33" name="Freeform 330"/>
            <p:cNvSpPr/>
            <p:nvPr/>
          </p:nvSpPr>
          <p:spPr bwMode="auto">
            <a:xfrm>
              <a:off x="6518276" y="3443288"/>
              <a:ext cx="22225" cy="22225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3" y="2"/>
                </a:cxn>
                <a:cxn ang="0">
                  <a:pos x="25" y="9"/>
                </a:cxn>
                <a:cxn ang="0">
                  <a:pos x="16" y="17"/>
                </a:cxn>
                <a:cxn ang="0">
                  <a:pos x="7" y="25"/>
                </a:cxn>
                <a:cxn ang="0">
                  <a:pos x="4" y="29"/>
                </a:cxn>
                <a:cxn ang="0">
                  <a:pos x="1" y="34"/>
                </a:cxn>
                <a:cxn ang="0">
                  <a:pos x="1" y="34"/>
                </a:cxn>
                <a:cxn ang="0">
                  <a:pos x="0" y="36"/>
                </a:cxn>
                <a:cxn ang="0">
                  <a:pos x="1" y="38"/>
                </a:cxn>
                <a:cxn ang="0">
                  <a:pos x="2" y="39"/>
                </a:cxn>
                <a:cxn ang="0">
                  <a:pos x="3" y="40"/>
                </a:cxn>
                <a:cxn ang="0">
                  <a:pos x="5" y="41"/>
                </a:cxn>
                <a:cxn ang="0">
                  <a:pos x="6" y="41"/>
                </a:cxn>
                <a:cxn ang="0">
                  <a:pos x="9" y="40"/>
                </a:cxn>
                <a:cxn ang="0">
                  <a:pos x="10" y="39"/>
                </a:cxn>
                <a:cxn ang="0">
                  <a:pos x="10" y="39"/>
                </a:cxn>
                <a:cxn ang="0">
                  <a:pos x="13" y="34"/>
                </a:cxn>
                <a:cxn ang="0">
                  <a:pos x="16" y="30"/>
                </a:cxn>
                <a:cxn ang="0">
                  <a:pos x="24" y="23"/>
                </a:cxn>
                <a:cxn ang="0">
                  <a:pos x="32" y="16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2" y="6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5" y="1"/>
                </a:cxn>
                <a:cxn ang="0">
                  <a:pos x="33" y="2"/>
                </a:cxn>
                <a:cxn ang="0">
                  <a:pos x="33" y="2"/>
                </a:cxn>
              </a:cxnLst>
              <a:rect l="0" t="0" r="r" b="b"/>
              <a:pathLst>
                <a:path w="42" h="41">
                  <a:moveTo>
                    <a:pt x="33" y="2"/>
                  </a:moveTo>
                  <a:lnTo>
                    <a:pt x="33" y="2"/>
                  </a:lnTo>
                  <a:lnTo>
                    <a:pt x="25" y="9"/>
                  </a:lnTo>
                  <a:lnTo>
                    <a:pt x="16" y="17"/>
                  </a:lnTo>
                  <a:lnTo>
                    <a:pt x="7" y="25"/>
                  </a:lnTo>
                  <a:lnTo>
                    <a:pt x="4" y="29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0" y="36"/>
                  </a:lnTo>
                  <a:lnTo>
                    <a:pt x="1" y="38"/>
                  </a:lnTo>
                  <a:lnTo>
                    <a:pt x="2" y="39"/>
                  </a:lnTo>
                  <a:lnTo>
                    <a:pt x="3" y="40"/>
                  </a:lnTo>
                  <a:lnTo>
                    <a:pt x="5" y="41"/>
                  </a:lnTo>
                  <a:lnTo>
                    <a:pt x="6" y="41"/>
                  </a:lnTo>
                  <a:lnTo>
                    <a:pt x="9" y="40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3" y="34"/>
                  </a:lnTo>
                  <a:lnTo>
                    <a:pt x="16" y="30"/>
                  </a:lnTo>
                  <a:lnTo>
                    <a:pt x="24" y="23"/>
                  </a:lnTo>
                  <a:lnTo>
                    <a:pt x="32" y="16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2" y="6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3" y="2"/>
                  </a:lnTo>
                  <a:lnTo>
                    <a:pt x="3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34" name="Freeform 331"/>
            <p:cNvSpPr/>
            <p:nvPr/>
          </p:nvSpPr>
          <p:spPr bwMode="auto">
            <a:xfrm>
              <a:off x="6511926" y="3560763"/>
              <a:ext cx="42863" cy="46038"/>
            </a:xfrm>
            <a:custGeom>
              <a:avLst/>
              <a:gdLst/>
              <a:ahLst/>
              <a:cxnLst>
                <a:cxn ang="0">
                  <a:pos x="71" y="2"/>
                </a:cxn>
                <a:cxn ang="0">
                  <a:pos x="71" y="2"/>
                </a:cxn>
                <a:cxn ang="0">
                  <a:pos x="55" y="19"/>
                </a:cxn>
                <a:cxn ang="0">
                  <a:pos x="39" y="38"/>
                </a:cxn>
                <a:cxn ang="0">
                  <a:pos x="39" y="38"/>
                </a:cxn>
                <a:cxn ang="0">
                  <a:pos x="34" y="43"/>
                </a:cxn>
                <a:cxn ang="0">
                  <a:pos x="29" y="49"/>
                </a:cxn>
                <a:cxn ang="0">
                  <a:pos x="18" y="58"/>
                </a:cxn>
                <a:cxn ang="0">
                  <a:pos x="9" y="67"/>
                </a:cxn>
                <a:cxn ang="0">
                  <a:pos x="5" y="72"/>
                </a:cxn>
                <a:cxn ang="0">
                  <a:pos x="1" y="79"/>
                </a:cxn>
                <a:cxn ang="0">
                  <a:pos x="1" y="79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1" y="84"/>
                </a:cxn>
                <a:cxn ang="0">
                  <a:pos x="3" y="85"/>
                </a:cxn>
                <a:cxn ang="0">
                  <a:pos x="4" y="86"/>
                </a:cxn>
                <a:cxn ang="0">
                  <a:pos x="6" y="86"/>
                </a:cxn>
                <a:cxn ang="0">
                  <a:pos x="7" y="85"/>
                </a:cxn>
                <a:cxn ang="0">
                  <a:pos x="9" y="84"/>
                </a:cxn>
                <a:cxn ang="0">
                  <a:pos x="9" y="84"/>
                </a:cxn>
                <a:cxn ang="0">
                  <a:pos x="13" y="76"/>
                </a:cxn>
                <a:cxn ang="0">
                  <a:pos x="18" y="70"/>
                </a:cxn>
                <a:cxn ang="0">
                  <a:pos x="24" y="64"/>
                </a:cxn>
                <a:cxn ang="0">
                  <a:pos x="31" y="59"/>
                </a:cxn>
                <a:cxn ang="0">
                  <a:pos x="31" y="59"/>
                </a:cxn>
                <a:cxn ang="0">
                  <a:pos x="38" y="54"/>
                </a:cxn>
                <a:cxn ang="0">
                  <a:pos x="40" y="51"/>
                </a:cxn>
                <a:cxn ang="0">
                  <a:pos x="43" y="47"/>
                </a:cxn>
                <a:cxn ang="0">
                  <a:pos x="43" y="47"/>
                </a:cxn>
                <a:cxn ang="0">
                  <a:pos x="52" y="37"/>
                </a:cxn>
                <a:cxn ang="0">
                  <a:pos x="60" y="27"/>
                </a:cxn>
                <a:cxn ang="0">
                  <a:pos x="78" y="8"/>
                </a:cxn>
                <a:cxn ang="0">
                  <a:pos x="78" y="8"/>
                </a:cxn>
                <a:cxn ang="0">
                  <a:pos x="79" y="7"/>
                </a:cxn>
                <a:cxn ang="0">
                  <a:pos x="80" y="5"/>
                </a:cxn>
                <a:cxn ang="0">
                  <a:pos x="79" y="3"/>
                </a:cxn>
                <a:cxn ang="0">
                  <a:pos x="78" y="2"/>
                </a:cxn>
                <a:cxn ang="0">
                  <a:pos x="77" y="1"/>
                </a:cxn>
                <a:cxn ang="0">
                  <a:pos x="74" y="0"/>
                </a:cxn>
                <a:cxn ang="0">
                  <a:pos x="73" y="1"/>
                </a:cxn>
                <a:cxn ang="0">
                  <a:pos x="71" y="2"/>
                </a:cxn>
                <a:cxn ang="0">
                  <a:pos x="71" y="2"/>
                </a:cxn>
              </a:cxnLst>
              <a:rect l="0" t="0" r="r" b="b"/>
              <a:pathLst>
                <a:path w="80" h="86">
                  <a:moveTo>
                    <a:pt x="71" y="2"/>
                  </a:moveTo>
                  <a:lnTo>
                    <a:pt x="71" y="2"/>
                  </a:lnTo>
                  <a:lnTo>
                    <a:pt x="55" y="1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4" y="43"/>
                  </a:lnTo>
                  <a:lnTo>
                    <a:pt x="29" y="49"/>
                  </a:lnTo>
                  <a:lnTo>
                    <a:pt x="18" y="58"/>
                  </a:lnTo>
                  <a:lnTo>
                    <a:pt x="9" y="67"/>
                  </a:lnTo>
                  <a:lnTo>
                    <a:pt x="5" y="72"/>
                  </a:lnTo>
                  <a:lnTo>
                    <a:pt x="1" y="79"/>
                  </a:lnTo>
                  <a:lnTo>
                    <a:pt x="1" y="79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1" y="84"/>
                  </a:lnTo>
                  <a:lnTo>
                    <a:pt x="3" y="85"/>
                  </a:lnTo>
                  <a:lnTo>
                    <a:pt x="4" y="86"/>
                  </a:lnTo>
                  <a:lnTo>
                    <a:pt x="6" y="86"/>
                  </a:lnTo>
                  <a:lnTo>
                    <a:pt x="7" y="85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13" y="76"/>
                  </a:lnTo>
                  <a:lnTo>
                    <a:pt x="18" y="70"/>
                  </a:lnTo>
                  <a:lnTo>
                    <a:pt x="24" y="64"/>
                  </a:lnTo>
                  <a:lnTo>
                    <a:pt x="31" y="59"/>
                  </a:lnTo>
                  <a:lnTo>
                    <a:pt x="31" y="59"/>
                  </a:lnTo>
                  <a:lnTo>
                    <a:pt x="38" y="54"/>
                  </a:lnTo>
                  <a:lnTo>
                    <a:pt x="40" y="51"/>
                  </a:lnTo>
                  <a:lnTo>
                    <a:pt x="43" y="47"/>
                  </a:lnTo>
                  <a:lnTo>
                    <a:pt x="43" y="47"/>
                  </a:lnTo>
                  <a:lnTo>
                    <a:pt x="52" y="37"/>
                  </a:lnTo>
                  <a:lnTo>
                    <a:pt x="60" y="27"/>
                  </a:lnTo>
                  <a:lnTo>
                    <a:pt x="78" y="8"/>
                  </a:lnTo>
                  <a:lnTo>
                    <a:pt x="78" y="8"/>
                  </a:lnTo>
                  <a:lnTo>
                    <a:pt x="79" y="7"/>
                  </a:lnTo>
                  <a:lnTo>
                    <a:pt x="80" y="5"/>
                  </a:lnTo>
                  <a:lnTo>
                    <a:pt x="79" y="3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4" y="0"/>
                  </a:lnTo>
                  <a:lnTo>
                    <a:pt x="73" y="1"/>
                  </a:lnTo>
                  <a:lnTo>
                    <a:pt x="71" y="2"/>
                  </a:lnTo>
                  <a:lnTo>
                    <a:pt x="7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35" name="Freeform 332"/>
            <p:cNvSpPr/>
            <p:nvPr/>
          </p:nvSpPr>
          <p:spPr bwMode="auto">
            <a:xfrm>
              <a:off x="6532563" y="3602038"/>
              <a:ext cx="25400" cy="28575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5" y="11"/>
                </a:cxn>
                <a:cxn ang="0">
                  <a:pos x="31" y="16"/>
                </a:cxn>
                <a:cxn ang="0">
                  <a:pos x="26" y="21"/>
                </a:cxn>
                <a:cxn ang="0">
                  <a:pos x="21" y="26"/>
                </a:cxn>
                <a:cxn ang="0">
                  <a:pos x="9" y="36"/>
                </a:cxn>
                <a:cxn ang="0">
                  <a:pos x="4" y="41"/>
                </a:cxn>
                <a:cxn ang="0">
                  <a:pos x="1" y="47"/>
                </a:cxn>
                <a:cxn ang="0">
                  <a:pos x="1" y="47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1" y="52"/>
                </a:cxn>
                <a:cxn ang="0">
                  <a:pos x="2" y="53"/>
                </a:cxn>
                <a:cxn ang="0">
                  <a:pos x="4" y="54"/>
                </a:cxn>
                <a:cxn ang="0">
                  <a:pos x="6" y="54"/>
                </a:cxn>
                <a:cxn ang="0">
                  <a:pos x="7" y="53"/>
                </a:cxn>
                <a:cxn ang="0">
                  <a:pos x="8" y="52"/>
                </a:cxn>
                <a:cxn ang="0">
                  <a:pos x="8" y="52"/>
                </a:cxn>
                <a:cxn ang="0">
                  <a:pos x="14" y="46"/>
                </a:cxn>
                <a:cxn ang="0">
                  <a:pos x="19" y="41"/>
                </a:cxn>
                <a:cxn ang="0">
                  <a:pos x="30" y="31"/>
                </a:cxn>
                <a:cxn ang="0">
                  <a:pos x="30" y="31"/>
                </a:cxn>
                <a:cxn ang="0">
                  <a:pos x="35" y="25"/>
                </a:cxn>
                <a:cxn ang="0">
                  <a:pos x="41" y="19"/>
                </a:cxn>
                <a:cxn ang="0">
                  <a:pos x="45" y="13"/>
                </a:cxn>
                <a:cxn ang="0">
                  <a:pos x="48" y="7"/>
                </a:cxn>
                <a:cxn ang="0">
                  <a:pos x="48" y="7"/>
                </a:cxn>
                <a:cxn ang="0">
                  <a:pos x="48" y="5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5" y="0"/>
                </a:cxn>
                <a:cxn ang="0">
                  <a:pos x="41" y="2"/>
                </a:cxn>
                <a:cxn ang="0">
                  <a:pos x="40" y="3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48" h="54">
                  <a:moveTo>
                    <a:pt x="39" y="4"/>
                  </a:moveTo>
                  <a:lnTo>
                    <a:pt x="39" y="4"/>
                  </a:lnTo>
                  <a:lnTo>
                    <a:pt x="35" y="11"/>
                  </a:lnTo>
                  <a:lnTo>
                    <a:pt x="31" y="16"/>
                  </a:lnTo>
                  <a:lnTo>
                    <a:pt x="26" y="21"/>
                  </a:lnTo>
                  <a:lnTo>
                    <a:pt x="21" y="26"/>
                  </a:lnTo>
                  <a:lnTo>
                    <a:pt x="9" y="36"/>
                  </a:lnTo>
                  <a:lnTo>
                    <a:pt x="4" y="41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1" y="52"/>
                  </a:lnTo>
                  <a:lnTo>
                    <a:pt x="2" y="53"/>
                  </a:lnTo>
                  <a:lnTo>
                    <a:pt x="4" y="54"/>
                  </a:lnTo>
                  <a:lnTo>
                    <a:pt x="6" y="54"/>
                  </a:lnTo>
                  <a:lnTo>
                    <a:pt x="7" y="53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14" y="46"/>
                  </a:lnTo>
                  <a:lnTo>
                    <a:pt x="19" y="41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35" y="25"/>
                  </a:lnTo>
                  <a:lnTo>
                    <a:pt x="41" y="19"/>
                  </a:lnTo>
                  <a:lnTo>
                    <a:pt x="45" y="13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5" y="0"/>
                  </a:lnTo>
                  <a:lnTo>
                    <a:pt x="41" y="2"/>
                  </a:lnTo>
                  <a:lnTo>
                    <a:pt x="40" y="3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36" name="Freeform 333"/>
            <p:cNvSpPr/>
            <p:nvPr/>
          </p:nvSpPr>
          <p:spPr bwMode="auto">
            <a:xfrm>
              <a:off x="6542088" y="3638551"/>
              <a:ext cx="28575" cy="39688"/>
            </a:xfrm>
            <a:custGeom>
              <a:avLst/>
              <a:gdLst/>
              <a:ahLst/>
              <a:cxnLst>
                <a:cxn ang="0">
                  <a:pos x="45" y="2"/>
                </a:cxn>
                <a:cxn ang="0">
                  <a:pos x="45" y="2"/>
                </a:cxn>
                <a:cxn ang="0">
                  <a:pos x="39" y="9"/>
                </a:cxn>
                <a:cxn ang="0">
                  <a:pos x="34" y="17"/>
                </a:cxn>
                <a:cxn ang="0">
                  <a:pos x="24" y="33"/>
                </a:cxn>
                <a:cxn ang="0">
                  <a:pos x="13" y="50"/>
                </a:cxn>
                <a:cxn ang="0">
                  <a:pos x="8" y="58"/>
                </a:cxn>
                <a:cxn ang="0">
                  <a:pos x="2" y="65"/>
                </a:cxn>
                <a:cxn ang="0">
                  <a:pos x="2" y="65"/>
                </a:cxn>
                <a:cxn ang="0">
                  <a:pos x="1" y="66"/>
                </a:cxn>
                <a:cxn ang="0">
                  <a:pos x="0" y="68"/>
                </a:cxn>
                <a:cxn ang="0">
                  <a:pos x="1" y="70"/>
                </a:cxn>
                <a:cxn ang="0">
                  <a:pos x="2" y="71"/>
                </a:cxn>
                <a:cxn ang="0">
                  <a:pos x="3" y="72"/>
                </a:cxn>
                <a:cxn ang="0">
                  <a:pos x="5" y="74"/>
                </a:cxn>
                <a:cxn ang="0">
                  <a:pos x="6" y="72"/>
                </a:cxn>
                <a:cxn ang="0">
                  <a:pos x="8" y="71"/>
                </a:cxn>
                <a:cxn ang="0">
                  <a:pos x="8" y="71"/>
                </a:cxn>
                <a:cxn ang="0">
                  <a:pos x="14" y="64"/>
                </a:cxn>
                <a:cxn ang="0">
                  <a:pos x="21" y="57"/>
                </a:cxn>
                <a:cxn ang="0">
                  <a:pos x="31" y="40"/>
                </a:cxn>
                <a:cxn ang="0">
                  <a:pos x="40" y="24"/>
                </a:cxn>
                <a:cxn ang="0">
                  <a:pos x="46" y="15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54" y="6"/>
                </a:cxn>
                <a:cxn ang="0">
                  <a:pos x="54" y="5"/>
                </a:cxn>
                <a:cxn ang="0">
                  <a:pos x="54" y="3"/>
                </a:cxn>
                <a:cxn ang="0">
                  <a:pos x="53" y="2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7" y="0"/>
                </a:cxn>
                <a:cxn ang="0">
                  <a:pos x="45" y="2"/>
                </a:cxn>
                <a:cxn ang="0">
                  <a:pos x="45" y="2"/>
                </a:cxn>
              </a:cxnLst>
              <a:rect l="0" t="0" r="r" b="b"/>
              <a:pathLst>
                <a:path w="54" h="74">
                  <a:moveTo>
                    <a:pt x="45" y="2"/>
                  </a:moveTo>
                  <a:lnTo>
                    <a:pt x="45" y="2"/>
                  </a:lnTo>
                  <a:lnTo>
                    <a:pt x="39" y="9"/>
                  </a:lnTo>
                  <a:lnTo>
                    <a:pt x="34" y="17"/>
                  </a:lnTo>
                  <a:lnTo>
                    <a:pt x="24" y="33"/>
                  </a:lnTo>
                  <a:lnTo>
                    <a:pt x="13" y="50"/>
                  </a:lnTo>
                  <a:lnTo>
                    <a:pt x="8" y="58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1" y="66"/>
                  </a:lnTo>
                  <a:lnTo>
                    <a:pt x="0" y="68"/>
                  </a:lnTo>
                  <a:lnTo>
                    <a:pt x="1" y="70"/>
                  </a:lnTo>
                  <a:lnTo>
                    <a:pt x="2" y="71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2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4" y="64"/>
                  </a:lnTo>
                  <a:lnTo>
                    <a:pt x="21" y="57"/>
                  </a:lnTo>
                  <a:lnTo>
                    <a:pt x="31" y="40"/>
                  </a:lnTo>
                  <a:lnTo>
                    <a:pt x="40" y="24"/>
                  </a:lnTo>
                  <a:lnTo>
                    <a:pt x="46" y="15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4" y="6"/>
                  </a:lnTo>
                  <a:lnTo>
                    <a:pt x="54" y="5"/>
                  </a:lnTo>
                  <a:lnTo>
                    <a:pt x="54" y="3"/>
                  </a:lnTo>
                  <a:lnTo>
                    <a:pt x="53" y="2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37" name="Freeform 334"/>
            <p:cNvSpPr/>
            <p:nvPr/>
          </p:nvSpPr>
          <p:spPr bwMode="auto">
            <a:xfrm>
              <a:off x="6804026" y="3252788"/>
              <a:ext cx="34925" cy="28575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3" y="4"/>
                </a:cxn>
                <a:cxn ang="0">
                  <a:pos x="46" y="9"/>
                </a:cxn>
                <a:cxn ang="0">
                  <a:pos x="40" y="13"/>
                </a:cxn>
                <a:cxn ang="0">
                  <a:pos x="32" y="18"/>
                </a:cxn>
                <a:cxn ang="0">
                  <a:pos x="32" y="18"/>
                </a:cxn>
                <a:cxn ang="0">
                  <a:pos x="26" y="23"/>
                </a:cxn>
                <a:cxn ang="0">
                  <a:pos x="20" y="27"/>
                </a:cxn>
                <a:cxn ang="0">
                  <a:pos x="20" y="27"/>
                </a:cxn>
                <a:cxn ang="0">
                  <a:pos x="1" y="47"/>
                </a:cxn>
                <a:cxn ang="0">
                  <a:pos x="1" y="47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0" y="52"/>
                </a:cxn>
                <a:cxn ang="0">
                  <a:pos x="1" y="53"/>
                </a:cxn>
                <a:cxn ang="0">
                  <a:pos x="2" y="54"/>
                </a:cxn>
                <a:cxn ang="0">
                  <a:pos x="4" y="54"/>
                </a:cxn>
                <a:cxn ang="0">
                  <a:pos x="6" y="54"/>
                </a:cxn>
                <a:cxn ang="0">
                  <a:pos x="7" y="53"/>
                </a:cxn>
                <a:cxn ang="0">
                  <a:pos x="7" y="53"/>
                </a:cxn>
                <a:cxn ang="0">
                  <a:pos x="21" y="41"/>
                </a:cxn>
                <a:cxn ang="0">
                  <a:pos x="35" y="28"/>
                </a:cxn>
                <a:cxn ang="0">
                  <a:pos x="35" y="28"/>
                </a:cxn>
                <a:cxn ang="0">
                  <a:pos x="49" y="18"/>
                </a:cxn>
                <a:cxn ang="0">
                  <a:pos x="55" y="14"/>
                </a:cxn>
                <a:cxn ang="0">
                  <a:pos x="63" y="10"/>
                </a:cxn>
                <a:cxn ang="0">
                  <a:pos x="63" y="10"/>
                </a:cxn>
                <a:cxn ang="0">
                  <a:pos x="64" y="9"/>
                </a:cxn>
                <a:cxn ang="0">
                  <a:pos x="66" y="8"/>
                </a:cxn>
                <a:cxn ang="0">
                  <a:pos x="66" y="3"/>
                </a:cxn>
                <a:cxn ang="0">
                  <a:pos x="66" y="2"/>
                </a:cxn>
                <a:cxn ang="0">
                  <a:pos x="64" y="1"/>
                </a:cxn>
                <a:cxn ang="0">
                  <a:pos x="62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6" h="54">
                  <a:moveTo>
                    <a:pt x="60" y="1"/>
                  </a:moveTo>
                  <a:lnTo>
                    <a:pt x="60" y="1"/>
                  </a:lnTo>
                  <a:lnTo>
                    <a:pt x="53" y="4"/>
                  </a:lnTo>
                  <a:lnTo>
                    <a:pt x="46" y="9"/>
                  </a:lnTo>
                  <a:lnTo>
                    <a:pt x="40" y="13"/>
                  </a:lnTo>
                  <a:lnTo>
                    <a:pt x="32" y="18"/>
                  </a:lnTo>
                  <a:lnTo>
                    <a:pt x="32" y="18"/>
                  </a:lnTo>
                  <a:lnTo>
                    <a:pt x="26" y="23"/>
                  </a:lnTo>
                  <a:lnTo>
                    <a:pt x="20" y="27"/>
                  </a:lnTo>
                  <a:lnTo>
                    <a:pt x="20" y="27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1" y="53"/>
                  </a:lnTo>
                  <a:lnTo>
                    <a:pt x="2" y="54"/>
                  </a:lnTo>
                  <a:lnTo>
                    <a:pt x="4" y="54"/>
                  </a:lnTo>
                  <a:lnTo>
                    <a:pt x="6" y="54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21" y="41"/>
                  </a:lnTo>
                  <a:lnTo>
                    <a:pt x="35" y="28"/>
                  </a:lnTo>
                  <a:lnTo>
                    <a:pt x="35" y="28"/>
                  </a:lnTo>
                  <a:lnTo>
                    <a:pt x="49" y="18"/>
                  </a:lnTo>
                  <a:lnTo>
                    <a:pt x="55" y="14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4" y="9"/>
                  </a:lnTo>
                  <a:lnTo>
                    <a:pt x="66" y="8"/>
                  </a:lnTo>
                  <a:lnTo>
                    <a:pt x="66" y="3"/>
                  </a:lnTo>
                  <a:lnTo>
                    <a:pt x="66" y="2"/>
                  </a:lnTo>
                  <a:lnTo>
                    <a:pt x="64" y="1"/>
                  </a:lnTo>
                  <a:lnTo>
                    <a:pt x="62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38" name="Freeform 335"/>
            <p:cNvSpPr/>
            <p:nvPr/>
          </p:nvSpPr>
          <p:spPr bwMode="auto">
            <a:xfrm>
              <a:off x="6824663" y="3282951"/>
              <a:ext cx="23813" cy="28575"/>
            </a:xfrm>
            <a:custGeom>
              <a:avLst/>
              <a:gdLst/>
              <a:ahLst/>
              <a:cxnLst>
                <a:cxn ang="0">
                  <a:pos x="39" y="2"/>
                </a:cxn>
                <a:cxn ang="0">
                  <a:pos x="39" y="2"/>
                </a:cxn>
                <a:cxn ang="0">
                  <a:pos x="30" y="13"/>
                </a:cxn>
                <a:cxn ang="0">
                  <a:pos x="20" y="24"/>
                </a:cxn>
                <a:cxn ang="0">
                  <a:pos x="11" y="36"/>
                </a:cxn>
                <a:cxn ang="0">
                  <a:pos x="2" y="47"/>
                </a:cxn>
                <a:cxn ang="0">
                  <a:pos x="2" y="47"/>
                </a:cxn>
                <a:cxn ang="0">
                  <a:pos x="1" y="48"/>
                </a:cxn>
                <a:cxn ang="0">
                  <a:pos x="0" y="50"/>
                </a:cxn>
                <a:cxn ang="0">
                  <a:pos x="1" y="52"/>
                </a:cxn>
                <a:cxn ang="0">
                  <a:pos x="2" y="53"/>
                </a:cxn>
                <a:cxn ang="0">
                  <a:pos x="3" y="54"/>
                </a:cxn>
                <a:cxn ang="0">
                  <a:pos x="5" y="55"/>
                </a:cxn>
                <a:cxn ang="0">
                  <a:pos x="7" y="54"/>
                </a:cxn>
                <a:cxn ang="0">
                  <a:pos x="8" y="53"/>
                </a:cxn>
                <a:cxn ang="0">
                  <a:pos x="8" y="53"/>
                </a:cxn>
                <a:cxn ang="0">
                  <a:pos x="18" y="43"/>
                </a:cxn>
                <a:cxn ang="0">
                  <a:pos x="28" y="31"/>
                </a:cxn>
                <a:cxn ang="0">
                  <a:pos x="36" y="20"/>
                </a:cxn>
                <a:cxn ang="0">
                  <a:pos x="46" y="9"/>
                </a:cxn>
                <a:cxn ang="0">
                  <a:pos x="46" y="9"/>
                </a:cxn>
                <a:cxn ang="0">
                  <a:pos x="47" y="8"/>
                </a:cxn>
                <a:cxn ang="0">
                  <a:pos x="47" y="5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4" y="1"/>
                </a:cxn>
                <a:cxn ang="0">
                  <a:pos x="43" y="0"/>
                </a:cxn>
                <a:cxn ang="0">
                  <a:pos x="41" y="1"/>
                </a:cxn>
                <a:cxn ang="0">
                  <a:pos x="39" y="2"/>
                </a:cxn>
                <a:cxn ang="0">
                  <a:pos x="39" y="2"/>
                </a:cxn>
              </a:cxnLst>
              <a:rect l="0" t="0" r="r" b="b"/>
              <a:pathLst>
                <a:path w="47" h="55">
                  <a:moveTo>
                    <a:pt x="39" y="2"/>
                  </a:moveTo>
                  <a:lnTo>
                    <a:pt x="39" y="2"/>
                  </a:lnTo>
                  <a:lnTo>
                    <a:pt x="30" y="13"/>
                  </a:lnTo>
                  <a:lnTo>
                    <a:pt x="20" y="24"/>
                  </a:lnTo>
                  <a:lnTo>
                    <a:pt x="11" y="36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" y="48"/>
                  </a:lnTo>
                  <a:lnTo>
                    <a:pt x="0" y="50"/>
                  </a:lnTo>
                  <a:lnTo>
                    <a:pt x="1" y="52"/>
                  </a:lnTo>
                  <a:lnTo>
                    <a:pt x="2" y="53"/>
                  </a:lnTo>
                  <a:lnTo>
                    <a:pt x="3" y="54"/>
                  </a:lnTo>
                  <a:lnTo>
                    <a:pt x="5" y="55"/>
                  </a:lnTo>
                  <a:lnTo>
                    <a:pt x="7" y="54"/>
                  </a:lnTo>
                  <a:lnTo>
                    <a:pt x="8" y="53"/>
                  </a:lnTo>
                  <a:lnTo>
                    <a:pt x="8" y="53"/>
                  </a:lnTo>
                  <a:lnTo>
                    <a:pt x="18" y="43"/>
                  </a:lnTo>
                  <a:lnTo>
                    <a:pt x="28" y="31"/>
                  </a:lnTo>
                  <a:lnTo>
                    <a:pt x="36" y="20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7" y="8"/>
                  </a:lnTo>
                  <a:lnTo>
                    <a:pt x="47" y="5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41" y="1"/>
                  </a:lnTo>
                  <a:lnTo>
                    <a:pt x="39" y="2"/>
                  </a:lnTo>
                  <a:lnTo>
                    <a:pt x="3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39" name="Freeform 336"/>
            <p:cNvSpPr/>
            <p:nvPr/>
          </p:nvSpPr>
          <p:spPr bwMode="auto">
            <a:xfrm>
              <a:off x="6746876" y="3535363"/>
              <a:ext cx="41275" cy="41275"/>
            </a:xfrm>
            <a:custGeom>
              <a:avLst/>
              <a:gdLst/>
              <a:ahLst/>
              <a:cxnLst>
                <a:cxn ang="0">
                  <a:pos x="72" y="1"/>
                </a:cxn>
                <a:cxn ang="0">
                  <a:pos x="72" y="1"/>
                </a:cxn>
                <a:cxn ang="0">
                  <a:pos x="54" y="18"/>
                </a:cxn>
                <a:cxn ang="0">
                  <a:pos x="36" y="35"/>
                </a:cxn>
                <a:cxn ang="0">
                  <a:pos x="18" y="53"/>
                </a:cxn>
                <a:cxn ang="0">
                  <a:pos x="10" y="62"/>
                </a:cxn>
                <a:cxn ang="0">
                  <a:pos x="1" y="72"/>
                </a:cxn>
                <a:cxn ang="0">
                  <a:pos x="1" y="72"/>
                </a:cxn>
                <a:cxn ang="0">
                  <a:pos x="0" y="74"/>
                </a:cxn>
                <a:cxn ang="0">
                  <a:pos x="0" y="75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7" y="79"/>
                </a:cxn>
                <a:cxn ang="0">
                  <a:pos x="9" y="78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18" y="67"/>
                </a:cxn>
                <a:cxn ang="0">
                  <a:pos x="26" y="58"/>
                </a:cxn>
                <a:cxn ang="0">
                  <a:pos x="43" y="40"/>
                </a:cxn>
                <a:cxn ang="0">
                  <a:pos x="62" y="24"/>
                </a:cxn>
                <a:cxn ang="0">
                  <a:pos x="79" y="7"/>
                </a:cxn>
                <a:cxn ang="0">
                  <a:pos x="79" y="7"/>
                </a:cxn>
                <a:cxn ang="0">
                  <a:pos x="80" y="6"/>
                </a:cxn>
                <a:cxn ang="0">
                  <a:pos x="80" y="4"/>
                </a:cxn>
                <a:cxn ang="0">
                  <a:pos x="80" y="2"/>
                </a:cxn>
                <a:cxn ang="0">
                  <a:pos x="79" y="1"/>
                </a:cxn>
                <a:cxn ang="0">
                  <a:pos x="77" y="0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2" y="1"/>
                </a:cxn>
              </a:cxnLst>
              <a:rect l="0" t="0" r="r" b="b"/>
              <a:pathLst>
                <a:path w="80" h="79">
                  <a:moveTo>
                    <a:pt x="72" y="1"/>
                  </a:moveTo>
                  <a:lnTo>
                    <a:pt x="72" y="1"/>
                  </a:lnTo>
                  <a:lnTo>
                    <a:pt x="54" y="18"/>
                  </a:lnTo>
                  <a:lnTo>
                    <a:pt x="36" y="35"/>
                  </a:lnTo>
                  <a:lnTo>
                    <a:pt x="18" y="53"/>
                  </a:lnTo>
                  <a:lnTo>
                    <a:pt x="10" y="62"/>
                  </a:lnTo>
                  <a:lnTo>
                    <a:pt x="1" y="72"/>
                  </a:lnTo>
                  <a:lnTo>
                    <a:pt x="1" y="72"/>
                  </a:lnTo>
                  <a:lnTo>
                    <a:pt x="0" y="74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7" y="79"/>
                  </a:lnTo>
                  <a:lnTo>
                    <a:pt x="9" y="78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18" y="67"/>
                  </a:lnTo>
                  <a:lnTo>
                    <a:pt x="26" y="58"/>
                  </a:lnTo>
                  <a:lnTo>
                    <a:pt x="43" y="40"/>
                  </a:lnTo>
                  <a:lnTo>
                    <a:pt x="62" y="24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80" y="6"/>
                  </a:lnTo>
                  <a:lnTo>
                    <a:pt x="80" y="4"/>
                  </a:lnTo>
                  <a:lnTo>
                    <a:pt x="80" y="2"/>
                  </a:lnTo>
                  <a:lnTo>
                    <a:pt x="79" y="1"/>
                  </a:lnTo>
                  <a:lnTo>
                    <a:pt x="77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40" name="Freeform 337"/>
            <p:cNvSpPr/>
            <p:nvPr/>
          </p:nvSpPr>
          <p:spPr bwMode="auto">
            <a:xfrm>
              <a:off x="6786563" y="3578226"/>
              <a:ext cx="25400" cy="25400"/>
            </a:xfrm>
            <a:custGeom>
              <a:avLst/>
              <a:gdLst/>
              <a:ahLst/>
              <a:cxnLst>
                <a:cxn ang="0">
                  <a:pos x="43" y="0"/>
                </a:cxn>
                <a:cxn ang="0">
                  <a:pos x="43" y="0"/>
                </a:cxn>
                <a:cxn ang="0">
                  <a:pos x="35" y="1"/>
                </a:cxn>
                <a:cxn ang="0">
                  <a:pos x="28" y="4"/>
                </a:cxn>
                <a:cxn ang="0">
                  <a:pos x="22" y="8"/>
                </a:cxn>
                <a:cxn ang="0">
                  <a:pos x="17" y="14"/>
                </a:cxn>
                <a:cxn ang="0">
                  <a:pos x="13" y="21"/>
                </a:cxn>
                <a:cxn ang="0">
                  <a:pos x="8" y="27"/>
                </a:cxn>
                <a:cxn ang="0">
                  <a:pos x="1" y="40"/>
                </a:cxn>
                <a:cxn ang="0">
                  <a:pos x="1" y="40"/>
                </a:cxn>
                <a:cxn ang="0">
                  <a:pos x="0" y="42"/>
                </a:cxn>
                <a:cxn ang="0">
                  <a:pos x="0" y="44"/>
                </a:cxn>
                <a:cxn ang="0">
                  <a:pos x="1" y="46"/>
                </a:cxn>
                <a:cxn ang="0">
                  <a:pos x="3" y="47"/>
                </a:cxn>
                <a:cxn ang="0">
                  <a:pos x="4" y="48"/>
                </a:cxn>
                <a:cxn ang="0">
                  <a:pos x="6" y="48"/>
                </a:cxn>
                <a:cxn ang="0">
                  <a:pos x="7" y="47"/>
                </a:cxn>
                <a:cxn ang="0">
                  <a:pos x="9" y="46"/>
                </a:cxn>
                <a:cxn ang="0">
                  <a:pos x="9" y="46"/>
                </a:cxn>
                <a:cxn ang="0">
                  <a:pos x="15" y="34"/>
                </a:cxn>
                <a:cxn ang="0">
                  <a:pos x="22" y="23"/>
                </a:cxn>
                <a:cxn ang="0">
                  <a:pos x="26" y="18"/>
                </a:cxn>
                <a:cxn ang="0">
                  <a:pos x="31" y="13"/>
                </a:cxn>
                <a:cxn ang="0">
                  <a:pos x="36" y="10"/>
                </a:cxn>
                <a:cxn ang="0">
                  <a:pos x="43" y="9"/>
                </a:cxn>
                <a:cxn ang="0">
                  <a:pos x="43" y="9"/>
                </a:cxn>
                <a:cxn ang="0">
                  <a:pos x="45" y="9"/>
                </a:cxn>
                <a:cxn ang="0">
                  <a:pos x="47" y="8"/>
                </a:cxn>
                <a:cxn ang="0">
                  <a:pos x="48" y="6"/>
                </a:cxn>
                <a:cxn ang="0">
                  <a:pos x="48" y="4"/>
                </a:cxn>
                <a:cxn ang="0">
                  <a:pos x="48" y="3"/>
                </a:cxn>
                <a:cxn ang="0">
                  <a:pos x="47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3" y="0"/>
                </a:cxn>
              </a:cxnLst>
              <a:rect l="0" t="0" r="r" b="b"/>
              <a:pathLst>
                <a:path w="48" h="48">
                  <a:moveTo>
                    <a:pt x="43" y="0"/>
                  </a:moveTo>
                  <a:lnTo>
                    <a:pt x="43" y="0"/>
                  </a:lnTo>
                  <a:lnTo>
                    <a:pt x="35" y="1"/>
                  </a:lnTo>
                  <a:lnTo>
                    <a:pt x="28" y="4"/>
                  </a:lnTo>
                  <a:lnTo>
                    <a:pt x="22" y="8"/>
                  </a:lnTo>
                  <a:lnTo>
                    <a:pt x="17" y="14"/>
                  </a:lnTo>
                  <a:lnTo>
                    <a:pt x="13" y="21"/>
                  </a:lnTo>
                  <a:lnTo>
                    <a:pt x="8" y="27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1" y="46"/>
                  </a:lnTo>
                  <a:lnTo>
                    <a:pt x="3" y="47"/>
                  </a:lnTo>
                  <a:lnTo>
                    <a:pt x="4" y="48"/>
                  </a:lnTo>
                  <a:lnTo>
                    <a:pt x="6" y="48"/>
                  </a:lnTo>
                  <a:lnTo>
                    <a:pt x="7" y="47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5" y="34"/>
                  </a:lnTo>
                  <a:lnTo>
                    <a:pt x="22" y="23"/>
                  </a:lnTo>
                  <a:lnTo>
                    <a:pt x="26" y="18"/>
                  </a:lnTo>
                  <a:lnTo>
                    <a:pt x="31" y="13"/>
                  </a:lnTo>
                  <a:lnTo>
                    <a:pt x="36" y="10"/>
                  </a:lnTo>
                  <a:lnTo>
                    <a:pt x="43" y="9"/>
                  </a:lnTo>
                  <a:lnTo>
                    <a:pt x="43" y="9"/>
                  </a:lnTo>
                  <a:lnTo>
                    <a:pt x="45" y="9"/>
                  </a:lnTo>
                  <a:lnTo>
                    <a:pt x="47" y="8"/>
                  </a:lnTo>
                  <a:lnTo>
                    <a:pt x="48" y="6"/>
                  </a:lnTo>
                  <a:lnTo>
                    <a:pt x="48" y="4"/>
                  </a:lnTo>
                  <a:lnTo>
                    <a:pt x="48" y="3"/>
                  </a:lnTo>
                  <a:lnTo>
                    <a:pt x="47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41" name="Freeform 338"/>
            <p:cNvSpPr/>
            <p:nvPr/>
          </p:nvSpPr>
          <p:spPr bwMode="auto">
            <a:xfrm>
              <a:off x="6786563" y="3635376"/>
              <a:ext cx="42863" cy="42863"/>
            </a:xfrm>
            <a:custGeom>
              <a:avLst/>
              <a:gdLst/>
              <a:ahLst/>
              <a:cxnLst>
                <a:cxn ang="0">
                  <a:pos x="71" y="2"/>
                </a:cxn>
                <a:cxn ang="0">
                  <a:pos x="71" y="2"/>
                </a:cxn>
                <a:cxn ang="0">
                  <a:pos x="67" y="8"/>
                </a:cxn>
                <a:cxn ang="0">
                  <a:pos x="64" y="12"/>
                </a:cxn>
                <a:cxn ang="0">
                  <a:pos x="60" y="16"/>
                </a:cxn>
                <a:cxn ang="0">
                  <a:pos x="54" y="19"/>
                </a:cxn>
                <a:cxn ang="0">
                  <a:pos x="54" y="19"/>
                </a:cxn>
                <a:cxn ang="0">
                  <a:pos x="51" y="21"/>
                </a:cxn>
                <a:cxn ang="0">
                  <a:pos x="47" y="26"/>
                </a:cxn>
                <a:cxn ang="0">
                  <a:pos x="41" y="34"/>
                </a:cxn>
                <a:cxn ang="0">
                  <a:pos x="41" y="34"/>
                </a:cxn>
                <a:cxn ang="0">
                  <a:pos x="31" y="44"/>
                </a:cxn>
                <a:cxn ang="0">
                  <a:pos x="22" y="53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2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3" y="78"/>
                </a:cxn>
                <a:cxn ang="0">
                  <a:pos x="4" y="80"/>
                </a:cxn>
                <a:cxn ang="0">
                  <a:pos x="6" y="78"/>
                </a:cxn>
                <a:cxn ang="0">
                  <a:pos x="8" y="77"/>
                </a:cxn>
                <a:cxn ang="0">
                  <a:pos x="8" y="77"/>
                </a:cxn>
                <a:cxn ang="0">
                  <a:pos x="31" y="57"/>
                </a:cxn>
                <a:cxn ang="0">
                  <a:pos x="43" y="45"/>
                </a:cxn>
                <a:cxn ang="0">
                  <a:pos x="54" y="34"/>
                </a:cxn>
                <a:cxn ang="0">
                  <a:pos x="54" y="34"/>
                </a:cxn>
                <a:cxn ang="0">
                  <a:pos x="59" y="29"/>
                </a:cxn>
                <a:cxn ang="0">
                  <a:pos x="65" y="25"/>
                </a:cxn>
                <a:cxn ang="0">
                  <a:pos x="65" y="25"/>
                </a:cxn>
                <a:cxn ang="0">
                  <a:pos x="70" y="21"/>
                </a:cxn>
                <a:cxn ang="0">
                  <a:pos x="73" y="17"/>
                </a:cxn>
                <a:cxn ang="0">
                  <a:pos x="79" y="7"/>
                </a:cxn>
                <a:cxn ang="0">
                  <a:pos x="79" y="7"/>
                </a:cxn>
                <a:cxn ang="0">
                  <a:pos x="79" y="5"/>
                </a:cxn>
                <a:cxn ang="0">
                  <a:pos x="79" y="3"/>
                </a:cxn>
                <a:cxn ang="0">
                  <a:pos x="78" y="2"/>
                </a:cxn>
                <a:cxn ang="0">
                  <a:pos x="77" y="1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1" y="2"/>
                </a:cxn>
                <a:cxn ang="0">
                  <a:pos x="71" y="2"/>
                </a:cxn>
              </a:cxnLst>
              <a:rect l="0" t="0" r="r" b="b"/>
              <a:pathLst>
                <a:path w="79" h="80">
                  <a:moveTo>
                    <a:pt x="71" y="2"/>
                  </a:moveTo>
                  <a:lnTo>
                    <a:pt x="71" y="2"/>
                  </a:lnTo>
                  <a:lnTo>
                    <a:pt x="67" y="8"/>
                  </a:lnTo>
                  <a:lnTo>
                    <a:pt x="64" y="12"/>
                  </a:lnTo>
                  <a:lnTo>
                    <a:pt x="60" y="16"/>
                  </a:lnTo>
                  <a:lnTo>
                    <a:pt x="54" y="19"/>
                  </a:lnTo>
                  <a:lnTo>
                    <a:pt x="54" y="19"/>
                  </a:lnTo>
                  <a:lnTo>
                    <a:pt x="51" y="21"/>
                  </a:lnTo>
                  <a:lnTo>
                    <a:pt x="47" y="26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31" y="44"/>
                  </a:lnTo>
                  <a:lnTo>
                    <a:pt x="22" y="53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3" y="78"/>
                  </a:lnTo>
                  <a:lnTo>
                    <a:pt x="4" y="80"/>
                  </a:lnTo>
                  <a:lnTo>
                    <a:pt x="6" y="78"/>
                  </a:lnTo>
                  <a:lnTo>
                    <a:pt x="8" y="77"/>
                  </a:lnTo>
                  <a:lnTo>
                    <a:pt x="8" y="77"/>
                  </a:lnTo>
                  <a:lnTo>
                    <a:pt x="31" y="57"/>
                  </a:lnTo>
                  <a:lnTo>
                    <a:pt x="43" y="45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9" y="29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70" y="21"/>
                  </a:lnTo>
                  <a:lnTo>
                    <a:pt x="73" y="1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9" y="3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1" y="2"/>
                  </a:lnTo>
                  <a:lnTo>
                    <a:pt x="7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42" name="Freeform 339"/>
            <p:cNvSpPr>
              <a:spLocks noEditPoints="1"/>
            </p:cNvSpPr>
            <p:nvPr/>
          </p:nvSpPr>
          <p:spPr bwMode="auto">
            <a:xfrm>
              <a:off x="6137276" y="3425826"/>
              <a:ext cx="227013" cy="333375"/>
            </a:xfrm>
            <a:custGeom>
              <a:avLst/>
              <a:gdLst/>
              <a:ahLst/>
              <a:cxnLst>
                <a:cxn ang="0">
                  <a:pos x="94" y="625"/>
                </a:cxn>
                <a:cxn ang="0">
                  <a:pos x="51" y="599"/>
                </a:cxn>
                <a:cxn ang="0">
                  <a:pos x="13" y="539"/>
                </a:cxn>
                <a:cxn ang="0">
                  <a:pos x="8" y="497"/>
                </a:cxn>
                <a:cxn ang="0">
                  <a:pos x="9" y="435"/>
                </a:cxn>
                <a:cxn ang="0">
                  <a:pos x="10" y="394"/>
                </a:cxn>
                <a:cxn ang="0">
                  <a:pos x="8" y="349"/>
                </a:cxn>
                <a:cxn ang="0">
                  <a:pos x="2" y="283"/>
                </a:cxn>
                <a:cxn ang="0">
                  <a:pos x="3" y="229"/>
                </a:cxn>
                <a:cxn ang="0">
                  <a:pos x="0" y="165"/>
                </a:cxn>
                <a:cxn ang="0">
                  <a:pos x="3" y="122"/>
                </a:cxn>
                <a:cxn ang="0">
                  <a:pos x="3" y="84"/>
                </a:cxn>
                <a:cxn ang="0">
                  <a:pos x="37" y="23"/>
                </a:cxn>
                <a:cxn ang="0">
                  <a:pos x="75" y="4"/>
                </a:cxn>
                <a:cxn ang="0">
                  <a:pos x="114" y="3"/>
                </a:cxn>
                <a:cxn ang="0">
                  <a:pos x="221" y="2"/>
                </a:cxn>
                <a:cxn ang="0">
                  <a:pos x="270" y="1"/>
                </a:cxn>
                <a:cxn ang="0">
                  <a:pos x="306" y="10"/>
                </a:cxn>
                <a:cxn ang="0">
                  <a:pos x="354" y="13"/>
                </a:cxn>
                <a:cxn ang="0">
                  <a:pos x="388" y="29"/>
                </a:cxn>
                <a:cxn ang="0">
                  <a:pos x="410" y="63"/>
                </a:cxn>
                <a:cxn ang="0">
                  <a:pos x="419" y="132"/>
                </a:cxn>
                <a:cxn ang="0">
                  <a:pos x="427" y="206"/>
                </a:cxn>
                <a:cxn ang="0">
                  <a:pos x="426" y="266"/>
                </a:cxn>
                <a:cxn ang="0">
                  <a:pos x="426" y="324"/>
                </a:cxn>
                <a:cxn ang="0">
                  <a:pos x="430" y="408"/>
                </a:cxn>
                <a:cxn ang="0">
                  <a:pos x="430" y="483"/>
                </a:cxn>
                <a:cxn ang="0">
                  <a:pos x="428" y="571"/>
                </a:cxn>
                <a:cxn ang="0">
                  <a:pos x="405" y="603"/>
                </a:cxn>
                <a:cxn ang="0">
                  <a:pos x="383" y="614"/>
                </a:cxn>
                <a:cxn ang="0">
                  <a:pos x="343" y="623"/>
                </a:cxn>
                <a:cxn ang="0">
                  <a:pos x="179" y="629"/>
                </a:cxn>
                <a:cxn ang="0">
                  <a:pos x="38" y="100"/>
                </a:cxn>
                <a:cxn ang="0">
                  <a:pos x="36" y="133"/>
                </a:cxn>
                <a:cxn ang="0">
                  <a:pos x="38" y="209"/>
                </a:cxn>
                <a:cxn ang="0">
                  <a:pos x="40" y="358"/>
                </a:cxn>
                <a:cxn ang="0">
                  <a:pos x="43" y="481"/>
                </a:cxn>
                <a:cxn ang="0">
                  <a:pos x="44" y="485"/>
                </a:cxn>
                <a:cxn ang="0">
                  <a:pos x="52" y="539"/>
                </a:cxn>
                <a:cxn ang="0">
                  <a:pos x="77" y="574"/>
                </a:cxn>
                <a:cxn ang="0">
                  <a:pos x="132" y="589"/>
                </a:cxn>
                <a:cxn ang="0">
                  <a:pos x="231" y="594"/>
                </a:cxn>
                <a:cxn ang="0">
                  <a:pos x="303" y="587"/>
                </a:cxn>
                <a:cxn ang="0">
                  <a:pos x="346" y="586"/>
                </a:cxn>
                <a:cxn ang="0">
                  <a:pos x="378" y="570"/>
                </a:cxn>
                <a:cxn ang="0">
                  <a:pos x="388" y="552"/>
                </a:cxn>
                <a:cxn ang="0">
                  <a:pos x="389" y="511"/>
                </a:cxn>
                <a:cxn ang="0">
                  <a:pos x="390" y="475"/>
                </a:cxn>
                <a:cxn ang="0">
                  <a:pos x="394" y="417"/>
                </a:cxn>
                <a:cxn ang="0">
                  <a:pos x="389" y="306"/>
                </a:cxn>
                <a:cxn ang="0">
                  <a:pos x="392" y="237"/>
                </a:cxn>
                <a:cxn ang="0">
                  <a:pos x="387" y="162"/>
                </a:cxn>
                <a:cxn ang="0">
                  <a:pos x="382" y="116"/>
                </a:cxn>
                <a:cxn ang="0">
                  <a:pos x="371" y="70"/>
                </a:cxn>
                <a:cxn ang="0">
                  <a:pos x="343" y="51"/>
                </a:cxn>
                <a:cxn ang="0">
                  <a:pos x="292" y="45"/>
                </a:cxn>
                <a:cxn ang="0">
                  <a:pos x="245" y="39"/>
                </a:cxn>
                <a:cxn ang="0">
                  <a:pos x="140" y="39"/>
                </a:cxn>
                <a:cxn ang="0">
                  <a:pos x="80" y="43"/>
                </a:cxn>
                <a:cxn ang="0">
                  <a:pos x="52" y="63"/>
                </a:cxn>
                <a:cxn ang="0">
                  <a:pos x="38" y="100"/>
                </a:cxn>
              </a:cxnLst>
              <a:rect l="0" t="0" r="r" b="b"/>
              <a:pathLst>
                <a:path w="430" h="630">
                  <a:moveTo>
                    <a:pt x="143" y="630"/>
                  </a:moveTo>
                  <a:lnTo>
                    <a:pt x="143" y="630"/>
                  </a:lnTo>
                  <a:lnTo>
                    <a:pt x="118" y="629"/>
                  </a:lnTo>
                  <a:lnTo>
                    <a:pt x="107" y="627"/>
                  </a:lnTo>
                  <a:lnTo>
                    <a:pt x="94" y="625"/>
                  </a:lnTo>
                  <a:lnTo>
                    <a:pt x="83" y="621"/>
                  </a:lnTo>
                  <a:lnTo>
                    <a:pt x="71" y="615"/>
                  </a:lnTo>
                  <a:lnTo>
                    <a:pt x="61" y="608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39" y="586"/>
                  </a:lnTo>
                  <a:lnTo>
                    <a:pt x="30" y="575"/>
                  </a:lnTo>
                  <a:lnTo>
                    <a:pt x="23" y="563"/>
                  </a:lnTo>
                  <a:lnTo>
                    <a:pt x="18" y="551"/>
                  </a:lnTo>
                  <a:lnTo>
                    <a:pt x="13" y="539"/>
                  </a:lnTo>
                  <a:lnTo>
                    <a:pt x="10" y="526"/>
                  </a:lnTo>
                  <a:lnTo>
                    <a:pt x="9" y="513"/>
                  </a:lnTo>
                  <a:lnTo>
                    <a:pt x="8" y="498"/>
                  </a:lnTo>
                  <a:lnTo>
                    <a:pt x="8" y="498"/>
                  </a:lnTo>
                  <a:lnTo>
                    <a:pt x="8" y="497"/>
                  </a:lnTo>
                  <a:lnTo>
                    <a:pt x="7" y="489"/>
                  </a:lnTo>
                  <a:lnTo>
                    <a:pt x="7" y="489"/>
                  </a:lnTo>
                  <a:lnTo>
                    <a:pt x="7" y="462"/>
                  </a:lnTo>
                  <a:lnTo>
                    <a:pt x="7" y="449"/>
                  </a:lnTo>
                  <a:lnTo>
                    <a:pt x="9" y="435"/>
                  </a:lnTo>
                  <a:lnTo>
                    <a:pt x="9" y="435"/>
                  </a:lnTo>
                  <a:lnTo>
                    <a:pt x="10" y="422"/>
                  </a:lnTo>
                  <a:lnTo>
                    <a:pt x="11" y="411"/>
                  </a:lnTo>
                  <a:lnTo>
                    <a:pt x="10" y="402"/>
                  </a:lnTo>
                  <a:lnTo>
                    <a:pt x="10" y="394"/>
                  </a:lnTo>
                  <a:lnTo>
                    <a:pt x="10" y="394"/>
                  </a:lnTo>
                  <a:lnTo>
                    <a:pt x="8" y="382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8" y="349"/>
                  </a:lnTo>
                  <a:lnTo>
                    <a:pt x="7" y="336"/>
                  </a:lnTo>
                  <a:lnTo>
                    <a:pt x="5" y="316"/>
                  </a:lnTo>
                  <a:lnTo>
                    <a:pt x="5" y="316"/>
                  </a:lnTo>
                  <a:lnTo>
                    <a:pt x="3" y="296"/>
                  </a:lnTo>
                  <a:lnTo>
                    <a:pt x="2" y="283"/>
                  </a:lnTo>
                  <a:lnTo>
                    <a:pt x="2" y="266"/>
                  </a:lnTo>
                  <a:lnTo>
                    <a:pt x="2" y="266"/>
                  </a:lnTo>
                  <a:lnTo>
                    <a:pt x="2" y="239"/>
                  </a:lnTo>
                  <a:lnTo>
                    <a:pt x="3" y="229"/>
                  </a:lnTo>
                  <a:lnTo>
                    <a:pt x="3" y="229"/>
                  </a:lnTo>
                  <a:lnTo>
                    <a:pt x="3" y="217"/>
                  </a:lnTo>
                  <a:lnTo>
                    <a:pt x="2" y="186"/>
                  </a:lnTo>
                  <a:lnTo>
                    <a:pt x="1" y="178"/>
                  </a:lnTo>
                  <a:lnTo>
                    <a:pt x="1" y="178"/>
                  </a:lnTo>
                  <a:lnTo>
                    <a:pt x="0" y="165"/>
                  </a:lnTo>
                  <a:lnTo>
                    <a:pt x="0" y="151"/>
                  </a:lnTo>
                  <a:lnTo>
                    <a:pt x="1" y="138"/>
                  </a:lnTo>
                  <a:lnTo>
                    <a:pt x="3" y="125"/>
                  </a:lnTo>
                  <a:lnTo>
                    <a:pt x="3" y="123"/>
                  </a:lnTo>
                  <a:lnTo>
                    <a:pt x="3" y="122"/>
                  </a:lnTo>
                  <a:lnTo>
                    <a:pt x="3" y="122"/>
                  </a:lnTo>
                  <a:lnTo>
                    <a:pt x="2" y="116"/>
                  </a:lnTo>
                  <a:lnTo>
                    <a:pt x="2" y="116"/>
                  </a:lnTo>
                  <a:lnTo>
                    <a:pt x="2" y="99"/>
                  </a:lnTo>
                  <a:lnTo>
                    <a:pt x="3" y="84"/>
                  </a:lnTo>
                  <a:lnTo>
                    <a:pt x="6" y="69"/>
                  </a:lnTo>
                  <a:lnTo>
                    <a:pt x="10" y="57"/>
                  </a:lnTo>
                  <a:lnTo>
                    <a:pt x="18" y="44"/>
                  </a:lnTo>
                  <a:lnTo>
                    <a:pt x="26" y="34"/>
                  </a:lnTo>
                  <a:lnTo>
                    <a:pt x="37" y="23"/>
                  </a:lnTo>
                  <a:lnTo>
                    <a:pt x="51" y="12"/>
                  </a:lnTo>
                  <a:lnTo>
                    <a:pt x="51" y="12"/>
                  </a:lnTo>
                  <a:lnTo>
                    <a:pt x="56" y="9"/>
                  </a:lnTo>
                  <a:lnTo>
                    <a:pt x="62" y="7"/>
                  </a:lnTo>
                  <a:lnTo>
                    <a:pt x="75" y="4"/>
                  </a:lnTo>
                  <a:lnTo>
                    <a:pt x="88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25" y="3"/>
                  </a:lnTo>
                  <a:lnTo>
                    <a:pt x="194" y="3"/>
                  </a:lnTo>
                  <a:lnTo>
                    <a:pt x="194" y="3"/>
                  </a:lnTo>
                  <a:lnTo>
                    <a:pt x="221" y="2"/>
                  </a:lnTo>
                  <a:lnTo>
                    <a:pt x="221" y="2"/>
                  </a:lnTo>
                  <a:lnTo>
                    <a:pt x="236" y="1"/>
                  </a:lnTo>
                  <a:lnTo>
                    <a:pt x="251" y="0"/>
                  </a:lnTo>
                  <a:lnTo>
                    <a:pt x="251" y="0"/>
                  </a:lnTo>
                  <a:lnTo>
                    <a:pt x="261" y="0"/>
                  </a:lnTo>
                  <a:lnTo>
                    <a:pt x="270" y="1"/>
                  </a:lnTo>
                  <a:lnTo>
                    <a:pt x="279" y="3"/>
                  </a:lnTo>
                  <a:lnTo>
                    <a:pt x="286" y="5"/>
                  </a:lnTo>
                  <a:lnTo>
                    <a:pt x="286" y="5"/>
                  </a:lnTo>
                  <a:lnTo>
                    <a:pt x="295" y="8"/>
                  </a:lnTo>
                  <a:lnTo>
                    <a:pt x="306" y="10"/>
                  </a:lnTo>
                  <a:lnTo>
                    <a:pt x="316" y="10"/>
                  </a:lnTo>
                  <a:lnTo>
                    <a:pt x="326" y="11"/>
                  </a:lnTo>
                  <a:lnTo>
                    <a:pt x="326" y="11"/>
                  </a:lnTo>
                  <a:lnTo>
                    <a:pt x="345" y="11"/>
                  </a:lnTo>
                  <a:lnTo>
                    <a:pt x="354" y="13"/>
                  </a:lnTo>
                  <a:lnTo>
                    <a:pt x="363" y="15"/>
                  </a:lnTo>
                  <a:lnTo>
                    <a:pt x="363" y="15"/>
                  </a:lnTo>
                  <a:lnTo>
                    <a:pt x="376" y="22"/>
                  </a:lnTo>
                  <a:lnTo>
                    <a:pt x="382" y="25"/>
                  </a:lnTo>
                  <a:lnTo>
                    <a:pt x="388" y="29"/>
                  </a:lnTo>
                  <a:lnTo>
                    <a:pt x="393" y="33"/>
                  </a:lnTo>
                  <a:lnTo>
                    <a:pt x="397" y="38"/>
                  </a:lnTo>
                  <a:lnTo>
                    <a:pt x="401" y="43"/>
                  </a:lnTo>
                  <a:lnTo>
                    <a:pt x="405" y="49"/>
                  </a:lnTo>
                  <a:lnTo>
                    <a:pt x="410" y="63"/>
                  </a:lnTo>
                  <a:lnTo>
                    <a:pt x="415" y="79"/>
                  </a:lnTo>
                  <a:lnTo>
                    <a:pt x="418" y="96"/>
                  </a:lnTo>
                  <a:lnTo>
                    <a:pt x="419" y="116"/>
                  </a:lnTo>
                  <a:lnTo>
                    <a:pt x="419" y="116"/>
                  </a:lnTo>
                  <a:lnTo>
                    <a:pt x="419" y="132"/>
                  </a:lnTo>
                  <a:lnTo>
                    <a:pt x="420" y="147"/>
                  </a:lnTo>
                  <a:lnTo>
                    <a:pt x="423" y="170"/>
                  </a:lnTo>
                  <a:lnTo>
                    <a:pt x="423" y="170"/>
                  </a:lnTo>
                  <a:lnTo>
                    <a:pt x="426" y="193"/>
                  </a:lnTo>
                  <a:lnTo>
                    <a:pt x="427" y="206"/>
                  </a:lnTo>
                  <a:lnTo>
                    <a:pt x="428" y="222"/>
                  </a:lnTo>
                  <a:lnTo>
                    <a:pt x="428" y="222"/>
                  </a:lnTo>
                  <a:lnTo>
                    <a:pt x="427" y="248"/>
                  </a:lnTo>
                  <a:lnTo>
                    <a:pt x="426" y="266"/>
                  </a:lnTo>
                  <a:lnTo>
                    <a:pt x="426" y="266"/>
                  </a:lnTo>
                  <a:lnTo>
                    <a:pt x="425" y="276"/>
                  </a:lnTo>
                  <a:lnTo>
                    <a:pt x="425" y="288"/>
                  </a:lnTo>
                  <a:lnTo>
                    <a:pt x="425" y="302"/>
                  </a:lnTo>
                  <a:lnTo>
                    <a:pt x="426" y="323"/>
                  </a:lnTo>
                  <a:lnTo>
                    <a:pt x="426" y="324"/>
                  </a:lnTo>
                  <a:lnTo>
                    <a:pt x="426" y="324"/>
                  </a:lnTo>
                  <a:lnTo>
                    <a:pt x="429" y="359"/>
                  </a:lnTo>
                  <a:lnTo>
                    <a:pt x="429" y="382"/>
                  </a:lnTo>
                  <a:lnTo>
                    <a:pt x="429" y="382"/>
                  </a:lnTo>
                  <a:lnTo>
                    <a:pt x="430" y="408"/>
                  </a:lnTo>
                  <a:lnTo>
                    <a:pt x="430" y="408"/>
                  </a:lnTo>
                  <a:lnTo>
                    <a:pt x="430" y="438"/>
                  </a:lnTo>
                  <a:lnTo>
                    <a:pt x="430" y="438"/>
                  </a:lnTo>
                  <a:lnTo>
                    <a:pt x="430" y="483"/>
                  </a:lnTo>
                  <a:lnTo>
                    <a:pt x="430" y="483"/>
                  </a:lnTo>
                  <a:lnTo>
                    <a:pt x="430" y="527"/>
                  </a:lnTo>
                  <a:lnTo>
                    <a:pt x="430" y="549"/>
                  </a:lnTo>
                  <a:lnTo>
                    <a:pt x="430" y="549"/>
                  </a:lnTo>
                  <a:lnTo>
                    <a:pt x="429" y="562"/>
                  </a:lnTo>
                  <a:lnTo>
                    <a:pt x="428" y="571"/>
                  </a:lnTo>
                  <a:lnTo>
                    <a:pt x="425" y="579"/>
                  </a:lnTo>
                  <a:lnTo>
                    <a:pt x="422" y="586"/>
                  </a:lnTo>
                  <a:lnTo>
                    <a:pt x="418" y="592"/>
                  </a:lnTo>
                  <a:lnTo>
                    <a:pt x="413" y="596"/>
                  </a:lnTo>
                  <a:lnTo>
                    <a:pt x="405" y="603"/>
                  </a:lnTo>
                  <a:lnTo>
                    <a:pt x="404" y="604"/>
                  </a:lnTo>
                  <a:lnTo>
                    <a:pt x="404" y="604"/>
                  </a:lnTo>
                  <a:lnTo>
                    <a:pt x="398" y="608"/>
                  </a:lnTo>
                  <a:lnTo>
                    <a:pt x="391" y="611"/>
                  </a:lnTo>
                  <a:lnTo>
                    <a:pt x="383" y="614"/>
                  </a:lnTo>
                  <a:lnTo>
                    <a:pt x="376" y="617"/>
                  </a:lnTo>
                  <a:lnTo>
                    <a:pt x="360" y="622"/>
                  </a:lnTo>
                  <a:lnTo>
                    <a:pt x="351" y="623"/>
                  </a:lnTo>
                  <a:lnTo>
                    <a:pt x="343" y="623"/>
                  </a:lnTo>
                  <a:lnTo>
                    <a:pt x="343" y="623"/>
                  </a:lnTo>
                  <a:lnTo>
                    <a:pt x="303" y="624"/>
                  </a:lnTo>
                  <a:lnTo>
                    <a:pt x="261" y="626"/>
                  </a:lnTo>
                  <a:lnTo>
                    <a:pt x="261" y="626"/>
                  </a:lnTo>
                  <a:lnTo>
                    <a:pt x="221" y="628"/>
                  </a:lnTo>
                  <a:lnTo>
                    <a:pt x="179" y="629"/>
                  </a:lnTo>
                  <a:lnTo>
                    <a:pt x="170" y="629"/>
                  </a:lnTo>
                  <a:lnTo>
                    <a:pt x="170" y="629"/>
                  </a:lnTo>
                  <a:lnTo>
                    <a:pt x="143" y="630"/>
                  </a:lnTo>
                  <a:lnTo>
                    <a:pt x="143" y="630"/>
                  </a:lnTo>
                  <a:close/>
                  <a:moveTo>
                    <a:pt x="38" y="100"/>
                  </a:moveTo>
                  <a:lnTo>
                    <a:pt x="38" y="100"/>
                  </a:lnTo>
                  <a:lnTo>
                    <a:pt x="37" y="107"/>
                  </a:lnTo>
                  <a:lnTo>
                    <a:pt x="36" y="115"/>
                  </a:lnTo>
                  <a:lnTo>
                    <a:pt x="36" y="130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36" y="155"/>
                  </a:lnTo>
                  <a:lnTo>
                    <a:pt x="37" y="175"/>
                  </a:lnTo>
                  <a:lnTo>
                    <a:pt x="37" y="175"/>
                  </a:lnTo>
                  <a:lnTo>
                    <a:pt x="38" y="209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41"/>
                  </a:lnTo>
                  <a:lnTo>
                    <a:pt x="40" y="358"/>
                  </a:lnTo>
                  <a:lnTo>
                    <a:pt x="40" y="358"/>
                  </a:lnTo>
                  <a:lnTo>
                    <a:pt x="41" y="374"/>
                  </a:lnTo>
                  <a:lnTo>
                    <a:pt x="42" y="399"/>
                  </a:lnTo>
                  <a:lnTo>
                    <a:pt x="42" y="399"/>
                  </a:lnTo>
                  <a:lnTo>
                    <a:pt x="43" y="439"/>
                  </a:lnTo>
                  <a:lnTo>
                    <a:pt x="43" y="481"/>
                  </a:lnTo>
                  <a:lnTo>
                    <a:pt x="43" y="482"/>
                  </a:lnTo>
                  <a:lnTo>
                    <a:pt x="44" y="483"/>
                  </a:lnTo>
                  <a:lnTo>
                    <a:pt x="44" y="483"/>
                  </a:lnTo>
                  <a:lnTo>
                    <a:pt x="44" y="485"/>
                  </a:lnTo>
                  <a:lnTo>
                    <a:pt x="44" y="485"/>
                  </a:lnTo>
                  <a:lnTo>
                    <a:pt x="44" y="494"/>
                  </a:lnTo>
                  <a:lnTo>
                    <a:pt x="46" y="508"/>
                  </a:lnTo>
                  <a:lnTo>
                    <a:pt x="48" y="523"/>
                  </a:lnTo>
                  <a:lnTo>
                    <a:pt x="50" y="531"/>
                  </a:lnTo>
                  <a:lnTo>
                    <a:pt x="52" y="539"/>
                  </a:lnTo>
                  <a:lnTo>
                    <a:pt x="55" y="547"/>
                  </a:lnTo>
                  <a:lnTo>
                    <a:pt x="59" y="554"/>
                  </a:lnTo>
                  <a:lnTo>
                    <a:pt x="64" y="562"/>
                  </a:lnTo>
                  <a:lnTo>
                    <a:pt x="70" y="568"/>
                  </a:lnTo>
                  <a:lnTo>
                    <a:pt x="77" y="574"/>
                  </a:lnTo>
                  <a:lnTo>
                    <a:pt x="85" y="578"/>
                  </a:lnTo>
                  <a:lnTo>
                    <a:pt x="94" y="582"/>
                  </a:lnTo>
                  <a:lnTo>
                    <a:pt x="106" y="585"/>
                  </a:lnTo>
                  <a:lnTo>
                    <a:pt x="106" y="585"/>
                  </a:lnTo>
                  <a:lnTo>
                    <a:pt x="132" y="589"/>
                  </a:lnTo>
                  <a:lnTo>
                    <a:pt x="153" y="592"/>
                  </a:lnTo>
                  <a:lnTo>
                    <a:pt x="174" y="593"/>
                  </a:lnTo>
                  <a:lnTo>
                    <a:pt x="196" y="594"/>
                  </a:lnTo>
                  <a:lnTo>
                    <a:pt x="231" y="594"/>
                  </a:lnTo>
                  <a:lnTo>
                    <a:pt x="231" y="594"/>
                  </a:lnTo>
                  <a:lnTo>
                    <a:pt x="247" y="593"/>
                  </a:lnTo>
                  <a:lnTo>
                    <a:pt x="262" y="592"/>
                  </a:lnTo>
                  <a:lnTo>
                    <a:pt x="293" y="588"/>
                  </a:lnTo>
                  <a:lnTo>
                    <a:pt x="293" y="588"/>
                  </a:lnTo>
                  <a:lnTo>
                    <a:pt x="303" y="587"/>
                  </a:lnTo>
                  <a:lnTo>
                    <a:pt x="311" y="587"/>
                  </a:lnTo>
                  <a:lnTo>
                    <a:pt x="322" y="587"/>
                  </a:lnTo>
                  <a:lnTo>
                    <a:pt x="322" y="587"/>
                  </a:lnTo>
                  <a:lnTo>
                    <a:pt x="335" y="587"/>
                  </a:lnTo>
                  <a:lnTo>
                    <a:pt x="346" y="586"/>
                  </a:lnTo>
                  <a:lnTo>
                    <a:pt x="357" y="583"/>
                  </a:lnTo>
                  <a:lnTo>
                    <a:pt x="363" y="580"/>
                  </a:lnTo>
                  <a:lnTo>
                    <a:pt x="369" y="577"/>
                  </a:lnTo>
                  <a:lnTo>
                    <a:pt x="369" y="577"/>
                  </a:lnTo>
                  <a:lnTo>
                    <a:pt x="378" y="570"/>
                  </a:lnTo>
                  <a:lnTo>
                    <a:pt x="384" y="565"/>
                  </a:lnTo>
                  <a:lnTo>
                    <a:pt x="385" y="563"/>
                  </a:lnTo>
                  <a:lnTo>
                    <a:pt x="387" y="559"/>
                  </a:lnTo>
                  <a:lnTo>
                    <a:pt x="388" y="552"/>
                  </a:lnTo>
                  <a:lnTo>
                    <a:pt x="388" y="552"/>
                  </a:lnTo>
                  <a:lnTo>
                    <a:pt x="389" y="547"/>
                  </a:lnTo>
                  <a:lnTo>
                    <a:pt x="390" y="540"/>
                  </a:lnTo>
                  <a:lnTo>
                    <a:pt x="390" y="540"/>
                  </a:lnTo>
                  <a:lnTo>
                    <a:pt x="390" y="530"/>
                  </a:lnTo>
                  <a:lnTo>
                    <a:pt x="389" y="511"/>
                  </a:lnTo>
                  <a:lnTo>
                    <a:pt x="389" y="511"/>
                  </a:lnTo>
                  <a:lnTo>
                    <a:pt x="389" y="498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90" y="475"/>
                  </a:lnTo>
                  <a:lnTo>
                    <a:pt x="392" y="459"/>
                  </a:lnTo>
                  <a:lnTo>
                    <a:pt x="392" y="459"/>
                  </a:lnTo>
                  <a:lnTo>
                    <a:pt x="393" y="441"/>
                  </a:lnTo>
                  <a:lnTo>
                    <a:pt x="394" y="417"/>
                  </a:lnTo>
                  <a:lnTo>
                    <a:pt x="394" y="417"/>
                  </a:lnTo>
                  <a:lnTo>
                    <a:pt x="393" y="382"/>
                  </a:lnTo>
                  <a:lnTo>
                    <a:pt x="392" y="359"/>
                  </a:lnTo>
                  <a:lnTo>
                    <a:pt x="392" y="359"/>
                  </a:lnTo>
                  <a:lnTo>
                    <a:pt x="390" y="338"/>
                  </a:lnTo>
                  <a:lnTo>
                    <a:pt x="389" y="306"/>
                  </a:lnTo>
                  <a:lnTo>
                    <a:pt x="389" y="306"/>
                  </a:lnTo>
                  <a:lnTo>
                    <a:pt x="390" y="276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2" y="237"/>
                  </a:lnTo>
                  <a:lnTo>
                    <a:pt x="392" y="224"/>
                  </a:lnTo>
                  <a:lnTo>
                    <a:pt x="391" y="204"/>
                  </a:lnTo>
                  <a:lnTo>
                    <a:pt x="391" y="204"/>
                  </a:lnTo>
                  <a:lnTo>
                    <a:pt x="389" y="180"/>
                  </a:lnTo>
                  <a:lnTo>
                    <a:pt x="387" y="162"/>
                  </a:lnTo>
                  <a:lnTo>
                    <a:pt x="387" y="162"/>
                  </a:lnTo>
                  <a:lnTo>
                    <a:pt x="383" y="143"/>
                  </a:lnTo>
                  <a:lnTo>
                    <a:pt x="382" y="130"/>
                  </a:lnTo>
                  <a:lnTo>
                    <a:pt x="382" y="116"/>
                  </a:lnTo>
                  <a:lnTo>
                    <a:pt x="382" y="116"/>
                  </a:lnTo>
                  <a:lnTo>
                    <a:pt x="381" y="104"/>
                  </a:lnTo>
                  <a:lnTo>
                    <a:pt x="380" y="94"/>
                  </a:lnTo>
                  <a:lnTo>
                    <a:pt x="378" y="85"/>
                  </a:lnTo>
                  <a:lnTo>
                    <a:pt x="375" y="77"/>
                  </a:lnTo>
                  <a:lnTo>
                    <a:pt x="371" y="70"/>
                  </a:lnTo>
                  <a:lnTo>
                    <a:pt x="367" y="65"/>
                  </a:lnTo>
                  <a:lnTo>
                    <a:pt x="362" y="60"/>
                  </a:lnTo>
                  <a:lnTo>
                    <a:pt x="356" y="56"/>
                  </a:lnTo>
                  <a:lnTo>
                    <a:pt x="350" y="53"/>
                  </a:lnTo>
                  <a:lnTo>
                    <a:pt x="343" y="51"/>
                  </a:lnTo>
                  <a:lnTo>
                    <a:pt x="336" y="48"/>
                  </a:lnTo>
                  <a:lnTo>
                    <a:pt x="327" y="47"/>
                  </a:lnTo>
                  <a:lnTo>
                    <a:pt x="311" y="45"/>
                  </a:lnTo>
                  <a:lnTo>
                    <a:pt x="292" y="45"/>
                  </a:lnTo>
                  <a:lnTo>
                    <a:pt x="292" y="45"/>
                  </a:lnTo>
                  <a:lnTo>
                    <a:pt x="282" y="44"/>
                  </a:lnTo>
                  <a:lnTo>
                    <a:pt x="270" y="42"/>
                  </a:lnTo>
                  <a:lnTo>
                    <a:pt x="270" y="42"/>
                  </a:lnTo>
                  <a:lnTo>
                    <a:pt x="258" y="40"/>
                  </a:lnTo>
                  <a:lnTo>
                    <a:pt x="245" y="39"/>
                  </a:lnTo>
                  <a:lnTo>
                    <a:pt x="194" y="39"/>
                  </a:lnTo>
                  <a:lnTo>
                    <a:pt x="194" y="39"/>
                  </a:lnTo>
                  <a:lnTo>
                    <a:pt x="160" y="39"/>
                  </a:lnTo>
                  <a:lnTo>
                    <a:pt x="160" y="39"/>
                  </a:lnTo>
                  <a:lnTo>
                    <a:pt x="140" y="39"/>
                  </a:lnTo>
                  <a:lnTo>
                    <a:pt x="140" y="39"/>
                  </a:lnTo>
                  <a:lnTo>
                    <a:pt x="109" y="39"/>
                  </a:lnTo>
                  <a:lnTo>
                    <a:pt x="109" y="39"/>
                  </a:lnTo>
                  <a:lnTo>
                    <a:pt x="93" y="40"/>
                  </a:lnTo>
                  <a:lnTo>
                    <a:pt x="80" y="43"/>
                  </a:lnTo>
                  <a:lnTo>
                    <a:pt x="68" y="47"/>
                  </a:lnTo>
                  <a:lnTo>
                    <a:pt x="64" y="51"/>
                  </a:lnTo>
                  <a:lnTo>
                    <a:pt x="59" y="55"/>
                  </a:lnTo>
                  <a:lnTo>
                    <a:pt x="55" y="59"/>
                  </a:lnTo>
                  <a:lnTo>
                    <a:pt x="52" y="63"/>
                  </a:lnTo>
                  <a:lnTo>
                    <a:pt x="49" y="68"/>
                  </a:lnTo>
                  <a:lnTo>
                    <a:pt x="46" y="73"/>
                  </a:lnTo>
                  <a:lnTo>
                    <a:pt x="41" y="86"/>
                  </a:lnTo>
                  <a:lnTo>
                    <a:pt x="38" y="100"/>
                  </a:lnTo>
                  <a:lnTo>
                    <a:pt x="38" y="10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43" name="Freeform 340"/>
            <p:cNvSpPr>
              <a:spLocks noEditPoints="1"/>
            </p:cNvSpPr>
            <p:nvPr/>
          </p:nvSpPr>
          <p:spPr bwMode="auto">
            <a:xfrm>
              <a:off x="6407151" y="3316288"/>
              <a:ext cx="227013" cy="442913"/>
            </a:xfrm>
            <a:custGeom>
              <a:avLst/>
              <a:gdLst/>
              <a:ahLst/>
              <a:cxnLst>
                <a:cxn ang="0">
                  <a:pos x="94" y="832"/>
                </a:cxn>
                <a:cxn ang="0">
                  <a:pos x="51" y="806"/>
                </a:cxn>
                <a:cxn ang="0">
                  <a:pos x="13" y="746"/>
                </a:cxn>
                <a:cxn ang="0">
                  <a:pos x="8" y="704"/>
                </a:cxn>
                <a:cxn ang="0">
                  <a:pos x="8" y="589"/>
                </a:cxn>
                <a:cxn ang="0">
                  <a:pos x="10" y="546"/>
                </a:cxn>
                <a:cxn ang="0">
                  <a:pos x="8" y="511"/>
                </a:cxn>
                <a:cxn ang="0">
                  <a:pos x="2" y="330"/>
                </a:cxn>
                <a:cxn ang="0">
                  <a:pos x="3" y="214"/>
                </a:cxn>
                <a:cxn ang="0">
                  <a:pos x="0" y="152"/>
                </a:cxn>
                <a:cxn ang="0">
                  <a:pos x="3" y="123"/>
                </a:cxn>
                <a:cxn ang="0">
                  <a:pos x="6" y="71"/>
                </a:cxn>
                <a:cxn ang="0">
                  <a:pos x="51" y="14"/>
                </a:cxn>
                <a:cxn ang="0">
                  <a:pos x="88" y="4"/>
                </a:cxn>
                <a:cxn ang="0">
                  <a:pos x="125" y="4"/>
                </a:cxn>
                <a:cxn ang="0">
                  <a:pos x="236" y="2"/>
                </a:cxn>
                <a:cxn ang="0">
                  <a:pos x="279" y="4"/>
                </a:cxn>
                <a:cxn ang="0">
                  <a:pos x="317" y="12"/>
                </a:cxn>
                <a:cxn ang="0">
                  <a:pos x="364" y="16"/>
                </a:cxn>
                <a:cxn ang="0">
                  <a:pos x="393" y="35"/>
                </a:cxn>
                <a:cxn ang="0">
                  <a:pos x="415" y="79"/>
                </a:cxn>
                <a:cxn ang="0">
                  <a:pos x="420" y="148"/>
                </a:cxn>
                <a:cxn ang="0">
                  <a:pos x="428" y="222"/>
                </a:cxn>
                <a:cxn ang="0">
                  <a:pos x="425" y="335"/>
                </a:cxn>
                <a:cxn ang="0">
                  <a:pos x="429" y="449"/>
                </a:cxn>
                <a:cxn ang="0">
                  <a:pos x="430" y="608"/>
                </a:cxn>
                <a:cxn ang="0">
                  <a:pos x="430" y="756"/>
                </a:cxn>
                <a:cxn ang="0">
                  <a:pos x="422" y="793"/>
                </a:cxn>
                <a:cxn ang="0">
                  <a:pos x="404" y="811"/>
                </a:cxn>
                <a:cxn ang="0">
                  <a:pos x="359" y="829"/>
                </a:cxn>
                <a:cxn ang="0">
                  <a:pos x="261" y="833"/>
                </a:cxn>
                <a:cxn ang="0">
                  <a:pos x="170" y="836"/>
                </a:cxn>
                <a:cxn ang="0">
                  <a:pos x="37" y="108"/>
                </a:cxn>
                <a:cxn ang="0">
                  <a:pos x="36" y="156"/>
                </a:cxn>
                <a:cxn ang="0">
                  <a:pos x="38" y="376"/>
                </a:cxn>
                <a:cxn ang="0">
                  <a:pos x="42" y="544"/>
                </a:cxn>
                <a:cxn ang="0">
                  <a:pos x="44" y="690"/>
                </a:cxn>
                <a:cxn ang="0">
                  <a:pos x="47" y="730"/>
                </a:cxn>
                <a:cxn ang="0">
                  <a:pos x="64" y="769"/>
                </a:cxn>
                <a:cxn ang="0">
                  <a:pos x="106" y="792"/>
                </a:cxn>
                <a:cxn ang="0">
                  <a:pos x="196" y="801"/>
                </a:cxn>
                <a:cxn ang="0">
                  <a:pos x="293" y="795"/>
                </a:cxn>
                <a:cxn ang="0">
                  <a:pos x="322" y="794"/>
                </a:cxn>
                <a:cxn ang="0">
                  <a:pos x="369" y="784"/>
                </a:cxn>
                <a:cxn ang="0">
                  <a:pos x="387" y="759"/>
                </a:cxn>
                <a:cxn ang="0">
                  <a:pos x="390" y="737"/>
                </a:cxn>
                <a:cxn ang="0">
                  <a:pos x="388" y="704"/>
                </a:cxn>
                <a:cxn ang="0">
                  <a:pos x="394" y="562"/>
                </a:cxn>
                <a:cxn ang="0">
                  <a:pos x="390" y="371"/>
                </a:cxn>
                <a:cxn ang="0">
                  <a:pos x="392" y="251"/>
                </a:cxn>
                <a:cxn ang="0">
                  <a:pos x="386" y="163"/>
                </a:cxn>
                <a:cxn ang="0">
                  <a:pos x="382" y="117"/>
                </a:cxn>
                <a:cxn ang="0">
                  <a:pos x="372" y="71"/>
                </a:cxn>
                <a:cxn ang="0">
                  <a:pos x="343" y="51"/>
                </a:cxn>
                <a:cxn ang="0">
                  <a:pos x="292" y="46"/>
                </a:cxn>
                <a:cxn ang="0">
                  <a:pos x="245" y="40"/>
                </a:cxn>
                <a:cxn ang="0">
                  <a:pos x="140" y="40"/>
                </a:cxn>
                <a:cxn ang="0">
                  <a:pos x="81" y="44"/>
                </a:cxn>
                <a:cxn ang="0">
                  <a:pos x="52" y="64"/>
                </a:cxn>
                <a:cxn ang="0">
                  <a:pos x="39" y="101"/>
                </a:cxn>
              </a:cxnLst>
              <a:rect l="0" t="0" r="r" b="b"/>
              <a:pathLst>
                <a:path w="430" h="837">
                  <a:moveTo>
                    <a:pt x="143" y="837"/>
                  </a:moveTo>
                  <a:lnTo>
                    <a:pt x="143" y="837"/>
                  </a:lnTo>
                  <a:lnTo>
                    <a:pt x="118" y="836"/>
                  </a:lnTo>
                  <a:lnTo>
                    <a:pt x="107" y="834"/>
                  </a:lnTo>
                  <a:lnTo>
                    <a:pt x="94" y="832"/>
                  </a:lnTo>
                  <a:lnTo>
                    <a:pt x="83" y="828"/>
                  </a:lnTo>
                  <a:lnTo>
                    <a:pt x="72" y="822"/>
                  </a:lnTo>
                  <a:lnTo>
                    <a:pt x="61" y="815"/>
                  </a:lnTo>
                  <a:lnTo>
                    <a:pt x="51" y="806"/>
                  </a:lnTo>
                  <a:lnTo>
                    <a:pt x="51" y="806"/>
                  </a:lnTo>
                  <a:lnTo>
                    <a:pt x="39" y="793"/>
                  </a:lnTo>
                  <a:lnTo>
                    <a:pt x="30" y="782"/>
                  </a:lnTo>
                  <a:lnTo>
                    <a:pt x="23" y="770"/>
                  </a:lnTo>
                  <a:lnTo>
                    <a:pt x="17" y="758"/>
                  </a:lnTo>
                  <a:lnTo>
                    <a:pt x="13" y="746"/>
                  </a:lnTo>
                  <a:lnTo>
                    <a:pt x="11" y="733"/>
                  </a:lnTo>
                  <a:lnTo>
                    <a:pt x="9" y="720"/>
                  </a:lnTo>
                  <a:lnTo>
                    <a:pt x="8" y="705"/>
                  </a:lnTo>
                  <a:lnTo>
                    <a:pt x="8" y="705"/>
                  </a:lnTo>
                  <a:lnTo>
                    <a:pt x="8" y="704"/>
                  </a:lnTo>
                  <a:lnTo>
                    <a:pt x="8" y="704"/>
                  </a:lnTo>
                  <a:lnTo>
                    <a:pt x="7" y="677"/>
                  </a:lnTo>
                  <a:lnTo>
                    <a:pt x="7" y="640"/>
                  </a:lnTo>
                  <a:lnTo>
                    <a:pt x="7" y="604"/>
                  </a:lnTo>
                  <a:lnTo>
                    <a:pt x="8" y="589"/>
                  </a:lnTo>
                  <a:lnTo>
                    <a:pt x="9" y="579"/>
                  </a:lnTo>
                  <a:lnTo>
                    <a:pt x="9" y="579"/>
                  </a:lnTo>
                  <a:lnTo>
                    <a:pt x="10" y="565"/>
                  </a:lnTo>
                  <a:lnTo>
                    <a:pt x="11" y="555"/>
                  </a:lnTo>
                  <a:lnTo>
                    <a:pt x="10" y="546"/>
                  </a:lnTo>
                  <a:lnTo>
                    <a:pt x="10" y="537"/>
                  </a:lnTo>
                  <a:lnTo>
                    <a:pt x="10" y="537"/>
                  </a:lnTo>
                  <a:lnTo>
                    <a:pt x="9" y="526"/>
                  </a:lnTo>
                  <a:lnTo>
                    <a:pt x="8" y="511"/>
                  </a:lnTo>
                  <a:lnTo>
                    <a:pt x="8" y="511"/>
                  </a:lnTo>
                  <a:lnTo>
                    <a:pt x="7" y="467"/>
                  </a:lnTo>
                  <a:lnTo>
                    <a:pt x="5" y="420"/>
                  </a:lnTo>
                  <a:lnTo>
                    <a:pt x="5" y="420"/>
                  </a:lnTo>
                  <a:lnTo>
                    <a:pt x="3" y="374"/>
                  </a:lnTo>
                  <a:lnTo>
                    <a:pt x="2" y="330"/>
                  </a:lnTo>
                  <a:lnTo>
                    <a:pt x="2" y="330"/>
                  </a:lnTo>
                  <a:lnTo>
                    <a:pt x="3" y="277"/>
                  </a:lnTo>
                  <a:lnTo>
                    <a:pt x="3" y="277"/>
                  </a:lnTo>
                  <a:lnTo>
                    <a:pt x="3" y="237"/>
                  </a:lnTo>
                  <a:lnTo>
                    <a:pt x="3" y="214"/>
                  </a:lnTo>
                  <a:lnTo>
                    <a:pt x="2" y="187"/>
                  </a:lnTo>
                  <a:lnTo>
                    <a:pt x="1" y="179"/>
                  </a:lnTo>
                  <a:lnTo>
                    <a:pt x="1" y="179"/>
                  </a:lnTo>
                  <a:lnTo>
                    <a:pt x="0" y="165"/>
                  </a:lnTo>
                  <a:lnTo>
                    <a:pt x="0" y="152"/>
                  </a:lnTo>
                  <a:lnTo>
                    <a:pt x="1" y="138"/>
                  </a:lnTo>
                  <a:lnTo>
                    <a:pt x="3" y="126"/>
                  </a:lnTo>
                  <a:lnTo>
                    <a:pt x="3" y="125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00"/>
                  </a:lnTo>
                  <a:lnTo>
                    <a:pt x="4" y="84"/>
                  </a:lnTo>
                  <a:lnTo>
                    <a:pt x="6" y="71"/>
                  </a:lnTo>
                  <a:lnTo>
                    <a:pt x="11" y="57"/>
                  </a:lnTo>
                  <a:lnTo>
                    <a:pt x="17" y="46"/>
                  </a:lnTo>
                  <a:lnTo>
                    <a:pt x="26" y="35"/>
                  </a:lnTo>
                  <a:lnTo>
                    <a:pt x="37" y="2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6" y="11"/>
                  </a:lnTo>
                  <a:lnTo>
                    <a:pt x="62" y="8"/>
                  </a:lnTo>
                  <a:lnTo>
                    <a:pt x="74" y="5"/>
                  </a:lnTo>
                  <a:lnTo>
                    <a:pt x="88" y="4"/>
                  </a:lnTo>
                  <a:lnTo>
                    <a:pt x="101" y="4"/>
                  </a:lnTo>
                  <a:lnTo>
                    <a:pt x="101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2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221" y="3"/>
                  </a:lnTo>
                  <a:lnTo>
                    <a:pt x="221" y="3"/>
                  </a:lnTo>
                  <a:lnTo>
                    <a:pt x="236" y="2"/>
                  </a:lnTo>
                  <a:lnTo>
                    <a:pt x="252" y="0"/>
                  </a:lnTo>
                  <a:lnTo>
                    <a:pt x="252" y="0"/>
                  </a:lnTo>
                  <a:lnTo>
                    <a:pt x="262" y="2"/>
                  </a:lnTo>
                  <a:lnTo>
                    <a:pt x="270" y="3"/>
                  </a:lnTo>
                  <a:lnTo>
                    <a:pt x="279" y="4"/>
                  </a:lnTo>
                  <a:lnTo>
                    <a:pt x="286" y="6"/>
                  </a:lnTo>
                  <a:lnTo>
                    <a:pt x="286" y="6"/>
                  </a:lnTo>
                  <a:lnTo>
                    <a:pt x="296" y="9"/>
                  </a:lnTo>
                  <a:lnTo>
                    <a:pt x="307" y="11"/>
                  </a:lnTo>
                  <a:lnTo>
                    <a:pt x="317" y="12"/>
                  </a:lnTo>
                  <a:lnTo>
                    <a:pt x="327" y="12"/>
                  </a:lnTo>
                  <a:lnTo>
                    <a:pt x="327" y="12"/>
                  </a:lnTo>
                  <a:lnTo>
                    <a:pt x="346" y="13"/>
                  </a:lnTo>
                  <a:lnTo>
                    <a:pt x="354" y="14"/>
                  </a:lnTo>
                  <a:lnTo>
                    <a:pt x="364" y="16"/>
                  </a:lnTo>
                  <a:lnTo>
                    <a:pt x="364" y="16"/>
                  </a:lnTo>
                  <a:lnTo>
                    <a:pt x="376" y="22"/>
                  </a:lnTo>
                  <a:lnTo>
                    <a:pt x="382" y="25"/>
                  </a:lnTo>
                  <a:lnTo>
                    <a:pt x="387" y="30"/>
                  </a:lnTo>
                  <a:lnTo>
                    <a:pt x="393" y="35"/>
                  </a:lnTo>
                  <a:lnTo>
                    <a:pt x="397" y="39"/>
                  </a:lnTo>
                  <a:lnTo>
                    <a:pt x="401" y="45"/>
                  </a:lnTo>
                  <a:lnTo>
                    <a:pt x="405" y="50"/>
                  </a:lnTo>
                  <a:lnTo>
                    <a:pt x="411" y="64"/>
                  </a:lnTo>
                  <a:lnTo>
                    <a:pt x="415" y="79"/>
                  </a:lnTo>
                  <a:lnTo>
                    <a:pt x="417" y="97"/>
                  </a:lnTo>
                  <a:lnTo>
                    <a:pt x="419" y="117"/>
                  </a:lnTo>
                  <a:lnTo>
                    <a:pt x="419" y="117"/>
                  </a:lnTo>
                  <a:lnTo>
                    <a:pt x="419" y="133"/>
                  </a:lnTo>
                  <a:lnTo>
                    <a:pt x="420" y="148"/>
                  </a:lnTo>
                  <a:lnTo>
                    <a:pt x="423" y="170"/>
                  </a:lnTo>
                  <a:lnTo>
                    <a:pt x="423" y="170"/>
                  </a:lnTo>
                  <a:lnTo>
                    <a:pt x="426" y="193"/>
                  </a:lnTo>
                  <a:lnTo>
                    <a:pt x="427" y="207"/>
                  </a:lnTo>
                  <a:lnTo>
                    <a:pt x="428" y="222"/>
                  </a:lnTo>
                  <a:lnTo>
                    <a:pt x="428" y="222"/>
                  </a:lnTo>
                  <a:lnTo>
                    <a:pt x="427" y="253"/>
                  </a:lnTo>
                  <a:lnTo>
                    <a:pt x="426" y="283"/>
                  </a:lnTo>
                  <a:lnTo>
                    <a:pt x="426" y="283"/>
                  </a:lnTo>
                  <a:lnTo>
                    <a:pt x="425" y="335"/>
                  </a:lnTo>
                  <a:lnTo>
                    <a:pt x="425" y="361"/>
                  </a:lnTo>
                  <a:lnTo>
                    <a:pt x="426" y="388"/>
                  </a:lnTo>
                  <a:lnTo>
                    <a:pt x="426" y="388"/>
                  </a:lnTo>
                  <a:lnTo>
                    <a:pt x="428" y="417"/>
                  </a:lnTo>
                  <a:lnTo>
                    <a:pt x="429" y="449"/>
                  </a:lnTo>
                  <a:lnTo>
                    <a:pt x="429" y="514"/>
                  </a:lnTo>
                  <a:lnTo>
                    <a:pt x="429" y="514"/>
                  </a:lnTo>
                  <a:lnTo>
                    <a:pt x="430" y="553"/>
                  </a:lnTo>
                  <a:lnTo>
                    <a:pt x="430" y="553"/>
                  </a:lnTo>
                  <a:lnTo>
                    <a:pt x="430" y="608"/>
                  </a:lnTo>
                  <a:lnTo>
                    <a:pt x="430" y="608"/>
                  </a:lnTo>
                  <a:lnTo>
                    <a:pt x="430" y="690"/>
                  </a:lnTo>
                  <a:lnTo>
                    <a:pt x="430" y="690"/>
                  </a:lnTo>
                  <a:lnTo>
                    <a:pt x="430" y="734"/>
                  </a:lnTo>
                  <a:lnTo>
                    <a:pt x="430" y="756"/>
                  </a:lnTo>
                  <a:lnTo>
                    <a:pt x="430" y="756"/>
                  </a:lnTo>
                  <a:lnTo>
                    <a:pt x="430" y="769"/>
                  </a:lnTo>
                  <a:lnTo>
                    <a:pt x="428" y="778"/>
                  </a:lnTo>
                  <a:lnTo>
                    <a:pt x="425" y="786"/>
                  </a:lnTo>
                  <a:lnTo>
                    <a:pt x="422" y="793"/>
                  </a:lnTo>
                  <a:lnTo>
                    <a:pt x="417" y="799"/>
                  </a:lnTo>
                  <a:lnTo>
                    <a:pt x="413" y="803"/>
                  </a:lnTo>
                  <a:lnTo>
                    <a:pt x="405" y="810"/>
                  </a:lnTo>
                  <a:lnTo>
                    <a:pt x="404" y="811"/>
                  </a:lnTo>
                  <a:lnTo>
                    <a:pt x="404" y="811"/>
                  </a:lnTo>
                  <a:lnTo>
                    <a:pt x="398" y="815"/>
                  </a:lnTo>
                  <a:lnTo>
                    <a:pt x="392" y="818"/>
                  </a:lnTo>
                  <a:lnTo>
                    <a:pt x="383" y="821"/>
                  </a:lnTo>
                  <a:lnTo>
                    <a:pt x="376" y="824"/>
                  </a:lnTo>
                  <a:lnTo>
                    <a:pt x="359" y="829"/>
                  </a:lnTo>
                  <a:lnTo>
                    <a:pt x="351" y="830"/>
                  </a:lnTo>
                  <a:lnTo>
                    <a:pt x="343" y="830"/>
                  </a:lnTo>
                  <a:lnTo>
                    <a:pt x="343" y="830"/>
                  </a:lnTo>
                  <a:lnTo>
                    <a:pt x="302" y="831"/>
                  </a:lnTo>
                  <a:lnTo>
                    <a:pt x="261" y="833"/>
                  </a:lnTo>
                  <a:lnTo>
                    <a:pt x="261" y="833"/>
                  </a:lnTo>
                  <a:lnTo>
                    <a:pt x="221" y="835"/>
                  </a:lnTo>
                  <a:lnTo>
                    <a:pt x="179" y="836"/>
                  </a:lnTo>
                  <a:lnTo>
                    <a:pt x="170" y="836"/>
                  </a:lnTo>
                  <a:lnTo>
                    <a:pt x="170" y="836"/>
                  </a:lnTo>
                  <a:lnTo>
                    <a:pt x="143" y="837"/>
                  </a:lnTo>
                  <a:lnTo>
                    <a:pt x="143" y="837"/>
                  </a:lnTo>
                  <a:close/>
                  <a:moveTo>
                    <a:pt x="39" y="101"/>
                  </a:moveTo>
                  <a:lnTo>
                    <a:pt x="39" y="101"/>
                  </a:lnTo>
                  <a:lnTo>
                    <a:pt x="37" y="108"/>
                  </a:lnTo>
                  <a:lnTo>
                    <a:pt x="37" y="116"/>
                  </a:lnTo>
                  <a:lnTo>
                    <a:pt x="36" y="132"/>
                  </a:lnTo>
                  <a:lnTo>
                    <a:pt x="36" y="134"/>
                  </a:lnTo>
                  <a:lnTo>
                    <a:pt x="36" y="134"/>
                  </a:lnTo>
                  <a:lnTo>
                    <a:pt x="36" y="156"/>
                  </a:lnTo>
                  <a:lnTo>
                    <a:pt x="37" y="176"/>
                  </a:lnTo>
                  <a:lnTo>
                    <a:pt x="37" y="176"/>
                  </a:lnTo>
                  <a:lnTo>
                    <a:pt x="38" y="211"/>
                  </a:lnTo>
                  <a:lnTo>
                    <a:pt x="38" y="376"/>
                  </a:lnTo>
                  <a:lnTo>
                    <a:pt x="38" y="376"/>
                  </a:lnTo>
                  <a:lnTo>
                    <a:pt x="39" y="438"/>
                  </a:lnTo>
                  <a:lnTo>
                    <a:pt x="41" y="505"/>
                  </a:lnTo>
                  <a:lnTo>
                    <a:pt x="41" y="505"/>
                  </a:lnTo>
                  <a:lnTo>
                    <a:pt x="42" y="544"/>
                  </a:lnTo>
                  <a:lnTo>
                    <a:pt x="42" y="544"/>
                  </a:lnTo>
                  <a:lnTo>
                    <a:pt x="43" y="614"/>
                  </a:lnTo>
                  <a:lnTo>
                    <a:pt x="44" y="688"/>
                  </a:lnTo>
                  <a:lnTo>
                    <a:pt x="44" y="689"/>
                  </a:lnTo>
                  <a:lnTo>
                    <a:pt x="44" y="690"/>
                  </a:lnTo>
                  <a:lnTo>
                    <a:pt x="44" y="690"/>
                  </a:lnTo>
                  <a:lnTo>
                    <a:pt x="44" y="692"/>
                  </a:lnTo>
                  <a:lnTo>
                    <a:pt x="44" y="692"/>
                  </a:lnTo>
                  <a:lnTo>
                    <a:pt x="44" y="701"/>
                  </a:lnTo>
                  <a:lnTo>
                    <a:pt x="45" y="715"/>
                  </a:lnTo>
                  <a:lnTo>
                    <a:pt x="47" y="730"/>
                  </a:lnTo>
                  <a:lnTo>
                    <a:pt x="50" y="738"/>
                  </a:lnTo>
                  <a:lnTo>
                    <a:pt x="52" y="746"/>
                  </a:lnTo>
                  <a:lnTo>
                    <a:pt x="55" y="754"/>
                  </a:lnTo>
                  <a:lnTo>
                    <a:pt x="59" y="761"/>
                  </a:lnTo>
                  <a:lnTo>
                    <a:pt x="64" y="769"/>
                  </a:lnTo>
                  <a:lnTo>
                    <a:pt x="70" y="775"/>
                  </a:lnTo>
                  <a:lnTo>
                    <a:pt x="77" y="781"/>
                  </a:lnTo>
                  <a:lnTo>
                    <a:pt x="85" y="785"/>
                  </a:lnTo>
                  <a:lnTo>
                    <a:pt x="94" y="789"/>
                  </a:lnTo>
                  <a:lnTo>
                    <a:pt x="106" y="792"/>
                  </a:lnTo>
                  <a:lnTo>
                    <a:pt x="106" y="792"/>
                  </a:lnTo>
                  <a:lnTo>
                    <a:pt x="131" y="796"/>
                  </a:lnTo>
                  <a:lnTo>
                    <a:pt x="153" y="799"/>
                  </a:lnTo>
                  <a:lnTo>
                    <a:pt x="174" y="800"/>
                  </a:lnTo>
                  <a:lnTo>
                    <a:pt x="196" y="801"/>
                  </a:lnTo>
                  <a:lnTo>
                    <a:pt x="232" y="801"/>
                  </a:lnTo>
                  <a:lnTo>
                    <a:pt x="232" y="801"/>
                  </a:lnTo>
                  <a:lnTo>
                    <a:pt x="246" y="800"/>
                  </a:lnTo>
                  <a:lnTo>
                    <a:pt x="262" y="799"/>
                  </a:lnTo>
                  <a:lnTo>
                    <a:pt x="293" y="795"/>
                  </a:lnTo>
                  <a:lnTo>
                    <a:pt x="293" y="795"/>
                  </a:lnTo>
                  <a:lnTo>
                    <a:pt x="302" y="794"/>
                  </a:lnTo>
                  <a:lnTo>
                    <a:pt x="311" y="794"/>
                  </a:lnTo>
                  <a:lnTo>
                    <a:pt x="322" y="794"/>
                  </a:lnTo>
                  <a:lnTo>
                    <a:pt x="322" y="794"/>
                  </a:lnTo>
                  <a:lnTo>
                    <a:pt x="335" y="794"/>
                  </a:lnTo>
                  <a:lnTo>
                    <a:pt x="346" y="793"/>
                  </a:lnTo>
                  <a:lnTo>
                    <a:pt x="357" y="790"/>
                  </a:lnTo>
                  <a:lnTo>
                    <a:pt x="364" y="787"/>
                  </a:lnTo>
                  <a:lnTo>
                    <a:pt x="369" y="784"/>
                  </a:lnTo>
                  <a:lnTo>
                    <a:pt x="369" y="784"/>
                  </a:lnTo>
                  <a:lnTo>
                    <a:pt x="378" y="777"/>
                  </a:lnTo>
                  <a:lnTo>
                    <a:pt x="384" y="772"/>
                  </a:lnTo>
                  <a:lnTo>
                    <a:pt x="386" y="766"/>
                  </a:lnTo>
                  <a:lnTo>
                    <a:pt x="387" y="759"/>
                  </a:lnTo>
                  <a:lnTo>
                    <a:pt x="387" y="759"/>
                  </a:lnTo>
                  <a:lnTo>
                    <a:pt x="388" y="754"/>
                  </a:lnTo>
                  <a:lnTo>
                    <a:pt x="390" y="747"/>
                  </a:lnTo>
                  <a:lnTo>
                    <a:pt x="390" y="747"/>
                  </a:lnTo>
                  <a:lnTo>
                    <a:pt x="390" y="737"/>
                  </a:lnTo>
                  <a:lnTo>
                    <a:pt x="390" y="718"/>
                  </a:lnTo>
                  <a:lnTo>
                    <a:pt x="390" y="718"/>
                  </a:lnTo>
                  <a:lnTo>
                    <a:pt x="388" y="705"/>
                  </a:lnTo>
                  <a:lnTo>
                    <a:pt x="388" y="704"/>
                  </a:lnTo>
                  <a:lnTo>
                    <a:pt x="388" y="704"/>
                  </a:lnTo>
                  <a:lnTo>
                    <a:pt x="390" y="674"/>
                  </a:lnTo>
                  <a:lnTo>
                    <a:pt x="392" y="638"/>
                  </a:lnTo>
                  <a:lnTo>
                    <a:pt x="392" y="638"/>
                  </a:lnTo>
                  <a:lnTo>
                    <a:pt x="393" y="596"/>
                  </a:lnTo>
                  <a:lnTo>
                    <a:pt x="394" y="562"/>
                  </a:lnTo>
                  <a:lnTo>
                    <a:pt x="394" y="562"/>
                  </a:lnTo>
                  <a:lnTo>
                    <a:pt x="393" y="505"/>
                  </a:lnTo>
                  <a:lnTo>
                    <a:pt x="391" y="444"/>
                  </a:lnTo>
                  <a:lnTo>
                    <a:pt x="391" y="444"/>
                  </a:lnTo>
                  <a:lnTo>
                    <a:pt x="390" y="371"/>
                  </a:lnTo>
                  <a:lnTo>
                    <a:pt x="390" y="371"/>
                  </a:lnTo>
                  <a:lnTo>
                    <a:pt x="390" y="333"/>
                  </a:lnTo>
                  <a:lnTo>
                    <a:pt x="391" y="297"/>
                  </a:lnTo>
                  <a:lnTo>
                    <a:pt x="391" y="297"/>
                  </a:lnTo>
                  <a:lnTo>
                    <a:pt x="392" y="251"/>
                  </a:lnTo>
                  <a:lnTo>
                    <a:pt x="392" y="229"/>
                  </a:lnTo>
                  <a:lnTo>
                    <a:pt x="391" y="205"/>
                  </a:lnTo>
                  <a:lnTo>
                    <a:pt x="391" y="205"/>
                  </a:lnTo>
                  <a:lnTo>
                    <a:pt x="388" y="181"/>
                  </a:lnTo>
                  <a:lnTo>
                    <a:pt x="386" y="163"/>
                  </a:lnTo>
                  <a:lnTo>
                    <a:pt x="386" y="163"/>
                  </a:lnTo>
                  <a:lnTo>
                    <a:pt x="383" y="144"/>
                  </a:lnTo>
                  <a:lnTo>
                    <a:pt x="382" y="132"/>
                  </a:lnTo>
                  <a:lnTo>
                    <a:pt x="382" y="117"/>
                  </a:lnTo>
                  <a:lnTo>
                    <a:pt x="382" y="117"/>
                  </a:lnTo>
                  <a:lnTo>
                    <a:pt x="382" y="105"/>
                  </a:lnTo>
                  <a:lnTo>
                    <a:pt x="380" y="95"/>
                  </a:lnTo>
                  <a:lnTo>
                    <a:pt x="378" y="87"/>
                  </a:lnTo>
                  <a:lnTo>
                    <a:pt x="375" y="78"/>
                  </a:lnTo>
                  <a:lnTo>
                    <a:pt x="372" y="71"/>
                  </a:lnTo>
                  <a:lnTo>
                    <a:pt x="367" y="66"/>
                  </a:lnTo>
                  <a:lnTo>
                    <a:pt x="362" y="61"/>
                  </a:lnTo>
                  <a:lnTo>
                    <a:pt x="356" y="56"/>
                  </a:lnTo>
                  <a:lnTo>
                    <a:pt x="350" y="53"/>
                  </a:lnTo>
                  <a:lnTo>
                    <a:pt x="343" y="51"/>
                  </a:lnTo>
                  <a:lnTo>
                    <a:pt x="336" y="49"/>
                  </a:lnTo>
                  <a:lnTo>
                    <a:pt x="328" y="48"/>
                  </a:lnTo>
                  <a:lnTo>
                    <a:pt x="311" y="46"/>
                  </a:lnTo>
                  <a:lnTo>
                    <a:pt x="292" y="46"/>
                  </a:lnTo>
                  <a:lnTo>
                    <a:pt x="292" y="46"/>
                  </a:lnTo>
                  <a:lnTo>
                    <a:pt x="282" y="45"/>
                  </a:lnTo>
                  <a:lnTo>
                    <a:pt x="270" y="43"/>
                  </a:lnTo>
                  <a:lnTo>
                    <a:pt x="270" y="43"/>
                  </a:lnTo>
                  <a:lnTo>
                    <a:pt x="258" y="41"/>
                  </a:lnTo>
                  <a:lnTo>
                    <a:pt x="245" y="40"/>
                  </a:lnTo>
                  <a:lnTo>
                    <a:pt x="195" y="40"/>
                  </a:lnTo>
                  <a:lnTo>
                    <a:pt x="195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40" y="40"/>
                  </a:lnTo>
                  <a:lnTo>
                    <a:pt x="140" y="40"/>
                  </a:lnTo>
                  <a:lnTo>
                    <a:pt x="109" y="40"/>
                  </a:lnTo>
                  <a:lnTo>
                    <a:pt x="109" y="40"/>
                  </a:lnTo>
                  <a:lnTo>
                    <a:pt x="93" y="41"/>
                  </a:lnTo>
                  <a:lnTo>
                    <a:pt x="81" y="44"/>
                  </a:lnTo>
                  <a:lnTo>
                    <a:pt x="69" y="48"/>
                  </a:lnTo>
                  <a:lnTo>
                    <a:pt x="64" y="51"/>
                  </a:lnTo>
                  <a:lnTo>
                    <a:pt x="59" y="55"/>
                  </a:lnTo>
                  <a:lnTo>
                    <a:pt x="55" y="60"/>
                  </a:lnTo>
                  <a:lnTo>
                    <a:pt x="52" y="64"/>
                  </a:lnTo>
                  <a:lnTo>
                    <a:pt x="49" y="69"/>
                  </a:lnTo>
                  <a:lnTo>
                    <a:pt x="45" y="74"/>
                  </a:lnTo>
                  <a:lnTo>
                    <a:pt x="41" y="87"/>
                  </a:lnTo>
                  <a:lnTo>
                    <a:pt x="39" y="101"/>
                  </a:lnTo>
                  <a:lnTo>
                    <a:pt x="39" y="10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44" name="Freeform 341"/>
            <p:cNvSpPr>
              <a:spLocks noEditPoints="1"/>
            </p:cNvSpPr>
            <p:nvPr/>
          </p:nvSpPr>
          <p:spPr bwMode="auto">
            <a:xfrm>
              <a:off x="6678613" y="3179763"/>
              <a:ext cx="227013" cy="579438"/>
            </a:xfrm>
            <a:custGeom>
              <a:avLst/>
              <a:gdLst/>
              <a:ahLst/>
              <a:cxnLst>
                <a:cxn ang="0">
                  <a:pos x="94" y="1092"/>
                </a:cxn>
                <a:cxn ang="0">
                  <a:pos x="51" y="1066"/>
                </a:cxn>
                <a:cxn ang="0">
                  <a:pos x="13" y="1006"/>
                </a:cxn>
                <a:cxn ang="0">
                  <a:pos x="8" y="964"/>
                </a:cxn>
                <a:cxn ang="0">
                  <a:pos x="9" y="902"/>
                </a:cxn>
                <a:cxn ang="0">
                  <a:pos x="9" y="843"/>
                </a:cxn>
                <a:cxn ang="0">
                  <a:pos x="7" y="746"/>
                </a:cxn>
                <a:cxn ang="0">
                  <a:pos x="2" y="490"/>
                </a:cxn>
                <a:cxn ang="0">
                  <a:pos x="2" y="186"/>
                </a:cxn>
                <a:cxn ang="0">
                  <a:pos x="1" y="138"/>
                </a:cxn>
                <a:cxn ang="0">
                  <a:pos x="2" y="115"/>
                </a:cxn>
                <a:cxn ang="0">
                  <a:pos x="10" y="56"/>
                </a:cxn>
                <a:cxn ang="0">
                  <a:pos x="51" y="13"/>
                </a:cxn>
                <a:cxn ang="0">
                  <a:pos x="101" y="2"/>
                </a:cxn>
                <a:cxn ang="0">
                  <a:pos x="195" y="2"/>
                </a:cxn>
                <a:cxn ang="0">
                  <a:pos x="251" y="0"/>
                </a:cxn>
                <a:cxn ang="0">
                  <a:pos x="286" y="5"/>
                </a:cxn>
                <a:cxn ang="0">
                  <a:pos x="326" y="11"/>
                </a:cxn>
                <a:cxn ang="0">
                  <a:pos x="364" y="15"/>
                </a:cxn>
                <a:cxn ang="0">
                  <a:pos x="397" y="39"/>
                </a:cxn>
                <a:cxn ang="0">
                  <a:pos x="418" y="96"/>
                </a:cxn>
                <a:cxn ang="0">
                  <a:pos x="423" y="187"/>
                </a:cxn>
                <a:cxn ang="0">
                  <a:pos x="428" y="256"/>
                </a:cxn>
                <a:cxn ang="0">
                  <a:pos x="426" y="547"/>
                </a:cxn>
                <a:cxn ang="0">
                  <a:pos x="429" y="790"/>
                </a:cxn>
                <a:cxn ang="0">
                  <a:pos x="430" y="950"/>
                </a:cxn>
                <a:cxn ang="0">
                  <a:pos x="429" y="1029"/>
                </a:cxn>
                <a:cxn ang="0">
                  <a:pos x="413" y="1063"/>
                </a:cxn>
                <a:cxn ang="0">
                  <a:pos x="391" y="1078"/>
                </a:cxn>
                <a:cxn ang="0">
                  <a:pos x="343" y="1090"/>
                </a:cxn>
                <a:cxn ang="0">
                  <a:pos x="221" y="1095"/>
                </a:cxn>
                <a:cxn ang="0">
                  <a:pos x="143" y="1097"/>
                </a:cxn>
                <a:cxn ang="0">
                  <a:pos x="93" y="40"/>
                </a:cxn>
                <a:cxn ang="0">
                  <a:pos x="55" y="58"/>
                </a:cxn>
                <a:cxn ang="0">
                  <a:pos x="38" y="101"/>
                </a:cxn>
                <a:cxn ang="0">
                  <a:pos x="44" y="112"/>
                </a:cxn>
                <a:cxn ang="0">
                  <a:pos x="42" y="125"/>
                </a:cxn>
                <a:cxn ang="0">
                  <a:pos x="34" y="191"/>
                </a:cxn>
                <a:cxn ang="0">
                  <a:pos x="38" y="535"/>
                </a:cxn>
                <a:cxn ang="0">
                  <a:pos x="45" y="774"/>
                </a:cxn>
                <a:cxn ang="0">
                  <a:pos x="46" y="901"/>
                </a:cxn>
                <a:cxn ang="0">
                  <a:pos x="44" y="950"/>
                </a:cxn>
                <a:cxn ang="0">
                  <a:pos x="45" y="975"/>
                </a:cxn>
                <a:cxn ang="0">
                  <a:pos x="59" y="1021"/>
                </a:cxn>
                <a:cxn ang="0">
                  <a:pos x="94" y="1049"/>
                </a:cxn>
                <a:cxn ang="0">
                  <a:pos x="174" y="1060"/>
                </a:cxn>
                <a:cxn ang="0">
                  <a:pos x="262" y="1059"/>
                </a:cxn>
                <a:cxn ang="0">
                  <a:pos x="322" y="1054"/>
                </a:cxn>
                <a:cxn ang="0">
                  <a:pos x="364" y="1047"/>
                </a:cxn>
                <a:cxn ang="0">
                  <a:pos x="386" y="1027"/>
                </a:cxn>
                <a:cxn ang="0">
                  <a:pos x="390" y="1007"/>
                </a:cxn>
                <a:cxn ang="0">
                  <a:pos x="388" y="964"/>
                </a:cxn>
                <a:cxn ang="0">
                  <a:pos x="393" y="890"/>
                </a:cxn>
                <a:cxn ang="0">
                  <a:pos x="390" y="479"/>
                </a:cxn>
                <a:cxn ang="0">
                  <a:pos x="391" y="239"/>
                </a:cxn>
                <a:cxn ang="0">
                  <a:pos x="383" y="153"/>
                </a:cxn>
                <a:cxn ang="0">
                  <a:pos x="380" y="94"/>
                </a:cxn>
                <a:cxn ang="0">
                  <a:pos x="362" y="59"/>
                </a:cxn>
                <a:cxn ang="0">
                  <a:pos x="327" y="47"/>
                </a:cxn>
                <a:cxn ang="0">
                  <a:pos x="270" y="42"/>
                </a:cxn>
                <a:cxn ang="0">
                  <a:pos x="195" y="39"/>
                </a:cxn>
              </a:cxnLst>
              <a:rect l="0" t="0" r="r" b="b"/>
              <a:pathLst>
                <a:path w="430" h="1097">
                  <a:moveTo>
                    <a:pt x="143" y="1097"/>
                  </a:moveTo>
                  <a:lnTo>
                    <a:pt x="143" y="1097"/>
                  </a:lnTo>
                  <a:lnTo>
                    <a:pt x="118" y="1096"/>
                  </a:lnTo>
                  <a:lnTo>
                    <a:pt x="107" y="1094"/>
                  </a:lnTo>
                  <a:lnTo>
                    <a:pt x="94" y="1092"/>
                  </a:lnTo>
                  <a:lnTo>
                    <a:pt x="83" y="1088"/>
                  </a:lnTo>
                  <a:lnTo>
                    <a:pt x="72" y="1082"/>
                  </a:lnTo>
                  <a:lnTo>
                    <a:pt x="61" y="1075"/>
                  </a:lnTo>
                  <a:lnTo>
                    <a:pt x="51" y="1066"/>
                  </a:lnTo>
                  <a:lnTo>
                    <a:pt x="51" y="1066"/>
                  </a:lnTo>
                  <a:lnTo>
                    <a:pt x="39" y="1053"/>
                  </a:lnTo>
                  <a:lnTo>
                    <a:pt x="30" y="1042"/>
                  </a:lnTo>
                  <a:lnTo>
                    <a:pt x="23" y="1030"/>
                  </a:lnTo>
                  <a:lnTo>
                    <a:pt x="17" y="1018"/>
                  </a:lnTo>
                  <a:lnTo>
                    <a:pt x="13" y="1006"/>
                  </a:lnTo>
                  <a:lnTo>
                    <a:pt x="10" y="993"/>
                  </a:lnTo>
                  <a:lnTo>
                    <a:pt x="9" y="980"/>
                  </a:lnTo>
                  <a:lnTo>
                    <a:pt x="8" y="965"/>
                  </a:lnTo>
                  <a:lnTo>
                    <a:pt x="8" y="965"/>
                  </a:lnTo>
                  <a:lnTo>
                    <a:pt x="8" y="964"/>
                  </a:lnTo>
                  <a:lnTo>
                    <a:pt x="7" y="956"/>
                  </a:lnTo>
                  <a:lnTo>
                    <a:pt x="7" y="956"/>
                  </a:lnTo>
                  <a:lnTo>
                    <a:pt x="7" y="929"/>
                  </a:lnTo>
                  <a:lnTo>
                    <a:pt x="7" y="916"/>
                  </a:lnTo>
                  <a:lnTo>
                    <a:pt x="9" y="902"/>
                  </a:lnTo>
                  <a:lnTo>
                    <a:pt x="9" y="902"/>
                  </a:lnTo>
                  <a:lnTo>
                    <a:pt x="10" y="887"/>
                  </a:lnTo>
                  <a:lnTo>
                    <a:pt x="11" y="872"/>
                  </a:lnTo>
                  <a:lnTo>
                    <a:pt x="10" y="858"/>
                  </a:lnTo>
                  <a:lnTo>
                    <a:pt x="9" y="843"/>
                  </a:lnTo>
                  <a:lnTo>
                    <a:pt x="9" y="843"/>
                  </a:lnTo>
                  <a:lnTo>
                    <a:pt x="8" y="828"/>
                  </a:lnTo>
                  <a:lnTo>
                    <a:pt x="8" y="812"/>
                  </a:lnTo>
                  <a:lnTo>
                    <a:pt x="8" y="812"/>
                  </a:lnTo>
                  <a:lnTo>
                    <a:pt x="7" y="746"/>
                  </a:lnTo>
                  <a:lnTo>
                    <a:pt x="5" y="650"/>
                  </a:lnTo>
                  <a:lnTo>
                    <a:pt x="5" y="650"/>
                  </a:lnTo>
                  <a:lnTo>
                    <a:pt x="3" y="555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18"/>
                  </a:lnTo>
                  <a:lnTo>
                    <a:pt x="2" y="418"/>
                  </a:lnTo>
                  <a:lnTo>
                    <a:pt x="3" y="289"/>
                  </a:lnTo>
                  <a:lnTo>
                    <a:pt x="3" y="229"/>
                  </a:lnTo>
                  <a:lnTo>
                    <a:pt x="2" y="186"/>
                  </a:lnTo>
                  <a:lnTo>
                    <a:pt x="1" y="179"/>
                  </a:lnTo>
                  <a:lnTo>
                    <a:pt x="1" y="179"/>
                  </a:lnTo>
                  <a:lnTo>
                    <a:pt x="0" y="165"/>
                  </a:lnTo>
                  <a:lnTo>
                    <a:pt x="0" y="151"/>
                  </a:lnTo>
                  <a:lnTo>
                    <a:pt x="1" y="138"/>
                  </a:lnTo>
                  <a:lnTo>
                    <a:pt x="3" y="125"/>
                  </a:lnTo>
                  <a:lnTo>
                    <a:pt x="3" y="124"/>
                  </a:lnTo>
                  <a:lnTo>
                    <a:pt x="3" y="122"/>
                  </a:lnTo>
                  <a:lnTo>
                    <a:pt x="3" y="122"/>
                  </a:lnTo>
                  <a:lnTo>
                    <a:pt x="2" y="115"/>
                  </a:lnTo>
                  <a:lnTo>
                    <a:pt x="2" y="115"/>
                  </a:lnTo>
                  <a:lnTo>
                    <a:pt x="2" y="99"/>
                  </a:lnTo>
                  <a:lnTo>
                    <a:pt x="4" y="83"/>
                  </a:lnTo>
                  <a:lnTo>
                    <a:pt x="6" y="70"/>
                  </a:lnTo>
                  <a:lnTo>
                    <a:pt x="10" y="56"/>
                  </a:lnTo>
                  <a:lnTo>
                    <a:pt x="17" y="45"/>
                  </a:lnTo>
                  <a:lnTo>
                    <a:pt x="26" y="34"/>
                  </a:lnTo>
                  <a:lnTo>
                    <a:pt x="37" y="23"/>
                  </a:lnTo>
                  <a:lnTo>
                    <a:pt x="51" y="13"/>
                  </a:lnTo>
                  <a:lnTo>
                    <a:pt x="51" y="13"/>
                  </a:lnTo>
                  <a:lnTo>
                    <a:pt x="56" y="10"/>
                  </a:lnTo>
                  <a:lnTo>
                    <a:pt x="62" y="8"/>
                  </a:lnTo>
                  <a:lnTo>
                    <a:pt x="74" y="5"/>
                  </a:lnTo>
                  <a:lnTo>
                    <a:pt x="88" y="2"/>
                  </a:lnTo>
                  <a:lnTo>
                    <a:pt x="101" y="2"/>
                  </a:lnTo>
                  <a:lnTo>
                    <a:pt x="101" y="2"/>
                  </a:lnTo>
                  <a:lnTo>
                    <a:pt x="114" y="2"/>
                  </a:lnTo>
                  <a:lnTo>
                    <a:pt x="114" y="2"/>
                  </a:lnTo>
                  <a:lnTo>
                    <a:pt x="12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221" y="1"/>
                  </a:lnTo>
                  <a:lnTo>
                    <a:pt x="221" y="1"/>
                  </a:lnTo>
                  <a:lnTo>
                    <a:pt x="236" y="0"/>
                  </a:lnTo>
                  <a:lnTo>
                    <a:pt x="251" y="0"/>
                  </a:lnTo>
                  <a:lnTo>
                    <a:pt x="251" y="0"/>
                  </a:lnTo>
                  <a:lnTo>
                    <a:pt x="262" y="0"/>
                  </a:lnTo>
                  <a:lnTo>
                    <a:pt x="270" y="1"/>
                  </a:lnTo>
                  <a:lnTo>
                    <a:pt x="279" y="2"/>
                  </a:lnTo>
                  <a:lnTo>
                    <a:pt x="286" y="5"/>
                  </a:lnTo>
                  <a:lnTo>
                    <a:pt x="286" y="5"/>
                  </a:lnTo>
                  <a:lnTo>
                    <a:pt x="296" y="9"/>
                  </a:lnTo>
                  <a:lnTo>
                    <a:pt x="307" y="10"/>
                  </a:lnTo>
                  <a:lnTo>
                    <a:pt x="317" y="11"/>
                  </a:lnTo>
                  <a:lnTo>
                    <a:pt x="326" y="11"/>
                  </a:lnTo>
                  <a:lnTo>
                    <a:pt x="326" y="11"/>
                  </a:lnTo>
                  <a:lnTo>
                    <a:pt x="345" y="12"/>
                  </a:lnTo>
                  <a:lnTo>
                    <a:pt x="354" y="13"/>
                  </a:lnTo>
                  <a:lnTo>
                    <a:pt x="364" y="15"/>
                  </a:lnTo>
                  <a:lnTo>
                    <a:pt x="364" y="15"/>
                  </a:lnTo>
                  <a:lnTo>
                    <a:pt x="376" y="21"/>
                  </a:lnTo>
                  <a:lnTo>
                    <a:pt x="382" y="25"/>
                  </a:lnTo>
                  <a:lnTo>
                    <a:pt x="387" y="28"/>
                  </a:lnTo>
                  <a:lnTo>
                    <a:pt x="393" y="34"/>
                  </a:lnTo>
                  <a:lnTo>
                    <a:pt x="397" y="39"/>
                  </a:lnTo>
                  <a:lnTo>
                    <a:pt x="401" y="44"/>
                  </a:lnTo>
                  <a:lnTo>
                    <a:pt x="405" y="50"/>
                  </a:lnTo>
                  <a:lnTo>
                    <a:pt x="410" y="63"/>
                  </a:lnTo>
                  <a:lnTo>
                    <a:pt x="414" y="78"/>
                  </a:lnTo>
                  <a:lnTo>
                    <a:pt x="418" y="96"/>
                  </a:lnTo>
                  <a:lnTo>
                    <a:pt x="419" y="116"/>
                  </a:lnTo>
                  <a:lnTo>
                    <a:pt x="419" y="116"/>
                  </a:lnTo>
                  <a:lnTo>
                    <a:pt x="419" y="134"/>
                  </a:lnTo>
                  <a:lnTo>
                    <a:pt x="420" y="152"/>
                  </a:lnTo>
                  <a:lnTo>
                    <a:pt x="423" y="187"/>
                  </a:lnTo>
                  <a:lnTo>
                    <a:pt x="423" y="187"/>
                  </a:lnTo>
                  <a:lnTo>
                    <a:pt x="426" y="222"/>
                  </a:lnTo>
                  <a:lnTo>
                    <a:pt x="427" y="239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6" y="340"/>
                  </a:lnTo>
                  <a:lnTo>
                    <a:pt x="426" y="340"/>
                  </a:lnTo>
                  <a:lnTo>
                    <a:pt x="425" y="457"/>
                  </a:lnTo>
                  <a:lnTo>
                    <a:pt x="425" y="509"/>
                  </a:lnTo>
                  <a:lnTo>
                    <a:pt x="426" y="547"/>
                  </a:lnTo>
                  <a:lnTo>
                    <a:pt x="426" y="547"/>
                  </a:lnTo>
                  <a:lnTo>
                    <a:pt x="428" y="589"/>
                  </a:lnTo>
                  <a:lnTo>
                    <a:pt x="429" y="651"/>
                  </a:lnTo>
                  <a:lnTo>
                    <a:pt x="429" y="790"/>
                  </a:lnTo>
                  <a:lnTo>
                    <a:pt x="429" y="790"/>
                  </a:lnTo>
                  <a:lnTo>
                    <a:pt x="430" y="853"/>
                  </a:lnTo>
                  <a:lnTo>
                    <a:pt x="430" y="853"/>
                  </a:lnTo>
                  <a:lnTo>
                    <a:pt x="430" y="892"/>
                  </a:lnTo>
                  <a:lnTo>
                    <a:pt x="430" y="892"/>
                  </a:lnTo>
                  <a:lnTo>
                    <a:pt x="430" y="950"/>
                  </a:lnTo>
                  <a:lnTo>
                    <a:pt x="430" y="950"/>
                  </a:lnTo>
                  <a:lnTo>
                    <a:pt x="430" y="994"/>
                  </a:lnTo>
                  <a:lnTo>
                    <a:pt x="430" y="1016"/>
                  </a:lnTo>
                  <a:lnTo>
                    <a:pt x="430" y="1016"/>
                  </a:lnTo>
                  <a:lnTo>
                    <a:pt x="429" y="1029"/>
                  </a:lnTo>
                  <a:lnTo>
                    <a:pt x="428" y="1038"/>
                  </a:lnTo>
                  <a:lnTo>
                    <a:pt x="425" y="1046"/>
                  </a:lnTo>
                  <a:lnTo>
                    <a:pt x="422" y="1053"/>
                  </a:lnTo>
                  <a:lnTo>
                    <a:pt x="418" y="1059"/>
                  </a:lnTo>
                  <a:lnTo>
                    <a:pt x="413" y="1063"/>
                  </a:lnTo>
                  <a:lnTo>
                    <a:pt x="405" y="1070"/>
                  </a:lnTo>
                  <a:lnTo>
                    <a:pt x="404" y="1071"/>
                  </a:lnTo>
                  <a:lnTo>
                    <a:pt x="404" y="1071"/>
                  </a:lnTo>
                  <a:lnTo>
                    <a:pt x="398" y="1075"/>
                  </a:lnTo>
                  <a:lnTo>
                    <a:pt x="391" y="1078"/>
                  </a:lnTo>
                  <a:lnTo>
                    <a:pt x="383" y="1081"/>
                  </a:lnTo>
                  <a:lnTo>
                    <a:pt x="376" y="1085"/>
                  </a:lnTo>
                  <a:lnTo>
                    <a:pt x="359" y="1089"/>
                  </a:lnTo>
                  <a:lnTo>
                    <a:pt x="351" y="1090"/>
                  </a:lnTo>
                  <a:lnTo>
                    <a:pt x="343" y="1090"/>
                  </a:lnTo>
                  <a:lnTo>
                    <a:pt x="343" y="1090"/>
                  </a:lnTo>
                  <a:lnTo>
                    <a:pt x="302" y="1091"/>
                  </a:lnTo>
                  <a:lnTo>
                    <a:pt x="261" y="1093"/>
                  </a:lnTo>
                  <a:lnTo>
                    <a:pt x="261" y="1093"/>
                  </a:lnTo>
                  <a:lnTo>
                    <a:pt x="221" y="1095"/>
                  </a:lnTo>
                  <a:lnTo>
                    <a:pt x="179" y="1096"/>
                  </a:lnTo>
                  <a:lnTo>
                    <a:pt x="170" y="1096"/>
                  </a:lnTo>
                  <a:lnTo>
                    <a:pt x="170" y="1096"/>
                  </a:lnTo>
                  <a:lnTo>
                    <a:pt x="143" y="1097"/>
                  </a:lnTo>
                  <a:lnTo>
                    <a:pt x="143" y="1097"/>
                  </a:lnTo>
                  <a:close/>
                  <a:moveTo>
                    <a:pt x="140" y="39"/>
                  </a:moveTo>
                  <a:lnTo>
                    <a:pt x="140" y="39"/>
                  </a:lnTo>
                  <a:lnTo>
                    <a:pt x="109" y="39"/>
                  </a:lnTo>
                  <a:lnTo>
                    <a:pt x="109" y="39"/>
                  </a:lnTo>
                  <a:lnTo>
                    <a:pt x="93" y="40"/>
                  </a:lnTo>
                  <a:lnTo>
                    <a:pt x="80" y="43"/>
                  </a:lnTo>
                  <a:lnTo>
                    <a:pt x="68" y="48"/>
                  </a:lnTo>
                  <a:lnTo>
                    <a:pt x="63" y="51"/>
                  </a:lnTo>
                  <a:lnTo>
                    <a:pt x="59" y="54"/>
                  </a:lnTo>
                  <a:lnTo>
                    <a:pt x="55" y="58"/>
                  </a:lnTo>
                  <a:lnTo>
                    <a:pt x="52" y="63"/>
                  </a:lnTo>
                  <a:lnTo>
                    <a:pt x="48" y="68"/>
                  </a:lnTo>
                  <a:lnTo>
                    <a:pt x="45" y="74"/>
                  </a:lnTo>
                  <a:lnTo>
                    <a:pt x="41" y="86"/>
                  </a:lnTo>
                  <a:lnTo>
                    <a:pt x="38" y="101"/>
                  </a:lnTo>
                  <a:lnTo>
                    <a:pt x="38" y="103"/>
                  </a:lnTo>
                  <a:lnTo>
                    <a:pt x="40" y="105"/>
                  </a:lnTo>
                  <a:lnTo>
                    <a:pt x="40" y="105"/>
                  </a:lnTo>
                  <a:lnTo>
                    <a:pt x="42" y="108"/>
                  </a:lnTo>
                  <a:lnTo>
                    <a:pt x="44" y="112"/>
                  </a:lnTo>
                  <a:lnTo>
                    <a:pt x="44" y="115"/>
                  </a:lnTo>
                  <a:lnTo>
                    <a:pt x="44" y="119"/>
                  </a:lnTo>
                  <a:lnTo>
                    <a:pt x="43" y="122"/>
                  </a:lnTo>
                  <a:lnTo>
                    <a:pt x="42" y="125"/>
                  </a:lnTo>
                  <a:lnTo>
                    <a:pt x="42" y="125"/>
                  </a:lnTo>
                  <a:lnTo>
                    <a:pt x="38" y="133"/>
                  </a:lnTo>
                  <a:lnTo>
                    <a:pt x="35" y="142"/>
                  </a:lnTo>
                  <a:lnTo>
                    <a:pt x="34" y="154"/>
                  </a:lnTo>
                  <a:lnTo>
                    <a:pt x="33" y="166"/>
                  </a:lnTo>
                  <a:lnTo>
                    <a:pt x="34" y="191"/>
                  </a:lnTo>
                  <a:lnTo>
                    <a:pt x="36" y="217"/>
                  </a:lnTo>
                  <a:lnTo>
                    <a:pt x="36" y="217"/>
                  </a:lnTo>
                  <a:lnTo>
                    <a:pt x="37" y="233"/>
                  </a:lnTo>
                  <a:lnTo>
                    <a:pt x="38" y="244"/>
                  </a:lnTo>
                  <a:lnTo>
                    <a:pt x="38" y="535"/>
                  </a:lnTo>
                  <a:lnTo>
                    <a:pt x="38" y="535"/>
                  </a:lnTo>
                  <a:lnTo>
                    <a:pt x="38" y="576"/>
                  </a:lnTo>
                  <a:lnTo>
                    <a:pt x="40" y="637"/>
                  </a:lnTo>
                  <a:lnTo>
                    <a:pt x="45" y="774"/>
                  </a:lnTo>
                  <a:lnTo>
                    <a:pt x="45" y="774"/>
                  </a:lnTo>
                  <a:lnTo>
                    <a:pt x="49" y="844"/>
                  </a:lnTo>
                  <a:lnTo>
                    <a:pt x="49" y="844"/>
                  </a:lnTo>
                  <a:lnTo>
                    <a:pt x="49" y="859"/>
                  </a:lnTo>
                  <a:lnTo>
                    <a:pt x="49" y="873"/>
                  </a:lnTo>
                  <a:lnTo>
                    <a:pt x="46" y="901"/>
                  </a:lnTo>
                  <a:lnTo>
                    <a:pt x="46" y="901"/>
                  </a:lnTo>
                  <a:lnTo>
                    <a:pt x="44" y="924"/>
                  </a:lnTo>
                  <a:lnTo>
                    <a:pt x="43" y="948"/>
                  </a:lnTo>
                  <a:lnTo>
                    <a:pt x="43" y="949"/>
                  </a:lnTo>
                  <a:lnTo>
                    <a:pt x="44" y="950"/>
                  </a:lnTo>
                  <a:lnTo>
                    <a:pt x="44" y="950"/>
                  </a:lnTo>
                  <a:lnTo>
                    <a:pt x="44" y="952"/>
                  </a:lnTo>
                  <a:lnTo>
                    <a:pt x="44" y="952"/>
                  </a:lnTo>
                  <a:lnTo>
                    <a:pt x="44" y="961"/>
                  </a:lnTo>
                  <a:lnTo>
                    <a:pt x="45" y="975"/>
                  </a:lnTo>
                  <a:lnTo>
                    <a:pt x="48" y="990"/>
                  </a:lnTo>
                  <a:lnTo>
                    <a:pt x="50" y="999"/>
                  </a:lnTo>
                  <a:lnTo>
                    <a:pt x="52" y="1006"/>
                  </a:lnTo>
                  <a:lnTo>
                    <a:pt x="55" y="1014"/>
                  </a:lnTo>
                  <a:lnTo>
                    <a:pt x="59" y="1021"/>
                  </a:lnTo>
                  <a:lnTo>
                    <a:pt x="64" y="1029"/>
                  </a:lnTo>
                  <a:lnTo>
                    <a:pt x="70" y="1035"/>
                  </a:lnTo>
                  <a:lnTo>
                    <a:pt x="77" y="1041"/>
                  </a:lnTo>
                  <a:lnTo>
                    <a:pt x="85" y="1045"/>
                  </a:lnTo>
                  <a:lnTo>
                    <a:pt x="94" y="1049"/>
                  </a:lnTo>
                  <a:lnTo>
                    <a:pt x="106" y="1052"/>
                  </a:lnTo>
                  <a:lnTo>
                    <a:pt x="106" y="1052"/>
                  </a:lnTo>
                  <a:lnTo>
                    <a:pt x="131" y="1057"/>
                  </a:lnTo>
                  <a:lnTo>
                    <a:pt x="153" y="1059"/>
                  </a:lnTo>
                  <a:lnTo>
                    <a:pt x="174" y="1060"/>
                  </a:lnTo>
                  <a:lnTo>
                    <a:pt x="196" y="1061"/>
                  </a:lnTo>
                  <a:lnTo>
                    <a:pt x="231" y="1061"/>
                  </a:lnTo>
                  <a:lnTo>
                    <a:pt x="231" y="1061"/>
                  </a:lnTo>
                  <a:lnTo>
                    <a:pt x="247" y="1060"/>
                  </a:lnTo>
                  <a:lnTo>
                    <a:pt x="262" y="1059"/>
                  </a:lnTo>
                  <a:lnTo>
                    <a:pt x="293" y="1056"/>
                  </a:lnTo>
                  <a:lnTo>
                    <a:pt x="293" y="1056"/>
                  </a:lnTo>
                  <a:lnTo>
                    <a:pt x="302" y="1054"/>
                  </a:lnTo>
                  <a:lnTo>
                    <a:pt x="311" y="1054"/>
                  </a:lnTo>
                  <a:lnTo>
                    <a:pt x="322" y="1054"/>
                  </a:lnTo>
                  <a:lnTo>
                    <a:pt x="322" y="1054"/>
                  </a:lnTo>
                  <a:lnTo>
                    <a:pt x="335" y="1054"/>
                  </a:lnTo>
                  <a:lnTo>
                    <a:pt x="346" y="1053"/>
                  </a:lnTo>
                  <a:lnTo>
                    <a:pt x="357" y="1050"/>
                  </a:lnTo>
                  <a:lnTo>
                    <a:pt x="364" y="1047"/>
                  </a:lnTo>
                  <a:lnTo>
                    <a:pt x="369" y="1044"/>
                  </a:lnTo>
                  <a:lnTo>
                    <a:pt x="369" y="1044"/>
                  </a:lnTo>
                  <a:lnTo>
                    <a:pt x="378" y="1037"/>
                  </a:lnTo>
                  <a:lnTo>
                    <a:pt x="384" y="1032"/>
                  </a:lnTo>
                  <a:lnTo>
                    <a:pt x="386" y="1027"/>
                  </a:lnTo>
                  <a:lnTo>
                    <a:pt x="387" y="1019"/>
                  </a:lnTo>
                  <a:lnTo>
                    <a:pt x="387" y="1019"/>
                  </a:lnTo>
                  <a:lnTo>
                    <a:pt x="388" y="1014"/>
                  </a:lnTo>
                  <a:lnTo>
                    <a:pt x="390" y="1007"/>
                  </a:lnTo>
                  <a:lnTo>
                    <a:pt x="390" y="1007"/>
                  </a:lnTo>
                  <a:lnTo>
                    <a:pt x="390" y="997"/>
                  </a:lnTo>
                  <a:lnTo>
                    <a:pt x="390" y="978"/>
                  </a:lnTo>
                  <a:lnTo>
                    <a:pt x="390" y="978"/>
                  </a:lnTo>
                  <a:lnTo>
                    <a:pt x="388" y="965"/>
                  </a:lnTo>
                  <a:lnTo>
                    <a:pt x="388" y="964"/>
                  </a:lnTo>
                  <a:lnTo>
                    <a:pt x="388" y="964"/>
                  </a:lnTo>
                  <a:lnTo>
                    <a:pt x="390" y="939"/>
                  </a:lnTo>
                  <a:lnTo>
                    <a:pt x="392" y="916"/>
                  </a:lnTo>
                  <a:lnTo>
                    <a:pt x="392" y="916"/>
                  </a:lnTo>
                  <a:lnTo>
                    <a:pt x="393" y="890"/>
                  </a:lnTo>
                  <a:lnTo>
                    <a:pt x="394" y="863"/>
                  </a:lnTo>
                  <a:lnTo>
                    <a:pt x="394" y="863"/>
                  </a:lnTo>
                  <a:lnTo>
                    <a:pt x="388" y="529"/>
                  </a:lnTo>
                  <a:lnTo>
                    <a:pt x="388" y="529"/>
                  </a:lnTo>
                  <a:lnTo>
                    <a:pt x="390" y="479"/>
                  </a:lnTo>
                  <a:lnTo>
                    <a:pt x="391" y="410"/>
                  </a:lnTo>
                  <a:lnTo>
                    <a:pt x="391" y="410"/>
                  </a:lnTo>
                  <a:lnTo>
                    <a:pt x="392" y="312"/>
                  </a:lnTo>
                  <a:lnTo>
                    <a:pt x="392" y="270"/>
                  </a:lnTo>
                  <a:lnTo>
                    <a:pt x="391" y="239"/>
                  </a:lnTo>
                  <a:lnTo>
                    <a:pt x="391" y="239"/>
                  </a:lnTo>
                  <a:lnTo>
                    <a:pt x="390" y="214"/>
                  </a:lnTo>
                  <a:lnTo>
                    <a:pt x="386" y="189"/>
                  </a:lnTo>
                  <a:lnTo>
                    <a:pt x="386" y="189"/>
                  </a:lnTo>
                  <a:lnTo>
                    <a:pt x="383" y="153"/>
                  </a:lnTo>
                  <a:lnTo>
                    <a:pt x="382" y="134"/>
                  </a:lnTo>
                  <a:lnTo>
                    <a:pt x="382" y="115"/>
                  </a:lnTo>
                  <a:lnTo>
                    <a:pt x="382" y="115"/>
                  </a:lnTo>
                  <a:lnTo>
                    <a:pt x="381" y="104"/>
                  </a:lnTo>
                  <a:lnTo>
                    <a:pt x="380" y="94"/>
                  </a:lnTo>
                  <a:lnTo>
                    <a:pt x="378" y="85"/>
                  </a:lnTo>
                  <a:lnTo>
                    <a:pt x="375" y="77"/>
                  </a:lnTo>
                  <a:lnTo>
                    <a:pt x="372" y="71"/>
                  </a:lnTo>
                  <a:lnTo>
                    <a:pt x="367" y="65"/>
                  </a:lnTo>
                  <a:lnTo>
                    <a:pt x="362" y="59"/>
                  </a:lnTo>
                  <a:lnTo>
                    <a:pt x="356" y="56"/>
                  </a:lnTo>
                  <a:lnTo>
                    <a:pt x="350" y="53"/>
                  </a:lnTo>
                  <a:lnTo>
                    <a:pt x="343" y="50"/>
                  </a:lnTo>
                  <a:lnTo>
                    <a:pt x="336" y="48"/>
                  </a:lnTo>
                  <a:lnTo>
                    <a:pt x="327" y="47"/>
                  </a:lnTo>
                  <a:lnTo>
                    <a:pt x="311" y="46"/>
                  </a:lnTo>
                  <a:lnTo>
                    <a:pt x="292" y="45"/>
                  </a:lnTo>
                  <a:lnTo>
                    <a:pt x="292" y="45"/>
                  </a:lnTo>
                  <a:lnTo>
                    <a:pt x="282" y="44"/>
                  </a:lnTo>
                  <a:lnTo>
                    <a:pt x="270" y="42"/>
                  </a:lnTo>
                  <a:lnTo>
                    <a:pt x="270" y="42"/>
                  </a:lnTo>
                  <a:lnTo>
                    <a:pt x="258" y="40"/>
                  </a:lnTo>
                  <a:lnTo>
                    <a:pt x="244" y="39"/>
                  </a:lnTo>
                  <a:lnTo>
                    <a:pt x="195" y="39"/>
                  </a:lnTo>
                  <a:lnTo>
                    <a:pt x="195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40" y="39"/>
                  </a:lnTo>
                  <a:lnTo>
                    <a:pt x="140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45" name="Freeform 342"/>
            <p:cNvSpPr>
              <a:spLocks noEditPoints="1"/>
            </p:cNvSpPr>
            <p:nvPr/>
          </p:nvSpPr>
          <p:spPr bwMode="auto">
            <a:xfrm>
              <a:off x="6242051" y="2995613"/>
              <a:ext cx="368300" cy="307975"/>
            </a:xfrm>
            <a:custGeom>
              <a:avLst/>
              <a:gdLst/>
              <a:ahLst/>
              <a:cxnLst>
                <a:cxn ang="0">
                  <a:pos x="22" y="571"/>
                </a:cxn>
                <a:cxn ang="0">
                  <a:pos x="1" y="548"/>
                </a:cxn>
                <a:cxn ang="0">
                  <a:pos x="19" y="511"/>
                </a:cxn>
                <a:cxn ang="0">
                  <a:pos x="57" y="496"/>
                </a:cxn>
                <a:cxn ang="0">
                  <a:pos x="80" y="477"/>
                </a:cxn>
                <a:cxn ang="0">
                  <a:pos x="154" y="422"/>
                </a:cxn>
                <a:cxn ang="0">
                  <a:pos x="211" y="365"/>
                </a:cxn>
                <a:cxn ang="0">
                  <a:pos x="262" y="274"/>
                </a:cxn>
                <a:cxn ang="0">
                  <a:pos x="252" y="240"/>
                </a:cxn>
                <a:cxn ang="0">
                  <a:pos x="181" y="224"/>
                </a:cxn>
                <a:cxn ang="0">
                  <a:pos x="150" y="186"/>
                </a:cxn>
                <a:cxn ang="0">
                  <a:pos x="184" y="142"/>
                </a:cxn>
                <a:cxn ang="0">
                  <a:pos x="230" y="100"/>
                </a:cxn>
                <a:cxn ang="0">
                  <a:pos x="272" y="76"/>
                </a:cxn>
                <a:cxn ang="0">
                  <a:pos x="399" y="5"/>
                </a:cxn>
                <a:cxn ang="0">
                  <a:pos x="469" y="11"/>
                </a:cxn>
                <a:cxn ang="0">
                  <a:pos x="553" y="63"/>
                </a:cxn>
                <a:cxn ang="0">
                  <a:pos x="670" y="145"/>
                </a:cxn>
                <a:cxn ang="0">
                  <a:pos x="694" y="187"/>
                </a:cxn>
                <a:cxn ang="0">
                  <a:pos x="681" y="225"/>
                </a:cxn>
                <a:cxn ang="0">
                  <a:pos x="632" y="242"/>
                </a:cxn>
                <a:cxn ang="0">
                  <a:pos x="574" y="241"/>
                </a:cxn>
                <a:cxn ang="0">
                  <a:pos x="545" y="271"/>
                </a:cxn>
                <a:cxn ang="0">
                  <a:pos x="529" y="323"/>
                </a:cxn>
                <a:cxn ang="0">
                  <a:pos x="457" y="422"/>
                </a:cxn>
                <a:cxn ang="0">
                  <a:pos x="309" y="522"/>
                </a:cxn>
                <a:cxn ang="0">
                  <a:pos x="200" y="561"/>
                </a:cxn>
                <a:cxn ang="0">
                  <a:pos x="89" y="583"/>
                </a:cxn>
                <a:cxn ang="0">
                  <a:pos x="318" y="201"/>
                </a:cxn>
                <a:cxn ang="0">
                  <a:pos x="321" y="218"/>
                </a:cxn>
                <a:cxn ang="0">
                  <a:pos x="314" y="239"/>
                </a:cxn>
                <a:cxn ang="0">
                  <a:pos x="292" y="296"/>
                </a:cxn>
                <a:cxn ang="0">
                  <a:pos x="256" y="360"/>
                </a:cxn>
                <a:cxn ang="0">
                  <a:pos x="187" y="443"/>
                </a:cxn>
                <a:cxn ang="0">
                  <a:pos x="99" y="509"/>
                </a:cxn>
                <a:cxn ang="0">
                  <a:pos x="78" y="546"/>
                </a:cxn>
                <a:cxn ang="0">
                  <a:pos x="141" y="539"/>
                </a:cxn>
                <a:cxn ang="0">
                  <a:pos x="265" y="502"/>
                </a:cxn>
                <a:cxn ang="0">
                  <a:pos x="396" y="426"/>
                </a:cxn>
                <a:cxn ang="0">
                  <a:pos x="472" y="344"/>
                </a:cxn>
                <a:cxn ang="0">
                  <a:pos x="509" y="272"/>
                </a:cxn>
                <a:cxn ang="0">
                  <a:pos x="533" y="219"/>
                </a:cxn>
                <a:cxn ang="0">
                  <a:pos x="547" y="204"/>
                </a:cxn>
                <a:cxn ang="0">
                  <a:pos x="609" y="207"/>
                </a:cxn>
                <a:cxn ang="0">
                  <a:pos x="657" y="193"/>
                </a:cxn>
                <a:cxn ang="0">
                  <a:pos x="635" y="164"/>
                </a:cxn>
                <a:cxn ang="0">
                  <a:pos x="587" y="130"/>
                </a:cxn>
                <a:cxn ang="0">
                  <a:pos x="495" y="65"/>
                </a:cxn>
                <a:cxn ang="0">
                  <a:pos x="417" y="41"/>
                </a:cxn>
                <a:cxn ang="0">
                  <a:pos x="339" y="74"/>
                </a:cxn>
                <a:cxn ang="0">
                  <a:pos x="281" y="117"/>
                </a:cxn>
                <a:cxn ang="0">
                  <a:pos x="253" y="130"/>
                </a:cxn>
                <a:cxn ang="0">
                  <a:pos x="219" y="163"/>
                </a:cxn>
                <a:cxn ang="0">
                  <a:pos x="203" y="197"/>
                </a:cxn>
                <a:cxn ang="0">
                  <a:pos x="240" y="205"/>
                </a:cxn>
                <a:cxn ang="0">
                  <a:pos x="308" y="197"/>
                </a:cxn>
              </a:cxnLst>
              <a:rect l="0" t="0" r="r" b="b"/>
              <a:pathLst>
                <a:path w="695" h="583">
                  <a:moveTo>
                    <a:pt x="83" y="583"/>
                  </a:moveTo>
                  <a:lnTo>
                    <a:pt x="83" y="583"/>
                  </a:lnTo>
                  <a:lnTo>
                    <a:pt x="67" y="582"/>
                  </a:lnTo>
                  <a:lnTo>
                    <a:pt x="52" y="580"/>
                  </a:lnTo>
                  <a:lnTo>
                    <a:pt x="36" y="576"/>
                  </a:lnTo>
                  <a:lnTo>
                    <a:pt x="29" y="574"/>
                  </a:lnTo>
                  <a:lnTo>
                    <a:pt x="22" y="571"/>
                  </a:lnTo>
                  <a:lnTo>
                    <a:pt x="22" y="571"/>
                  </a:lnTo>
                  <a:lnTo>
                    <a:pt x="16" y="568"/>
                  </a:lnTo>
                  <a:lnTo>
                    <a:pt x="11" y="564"/>
                  </a:lnTo>
                  <a:lnTo>
                    <a:pt x="7" y="561"/>
                  </a:lnTo>
                  <a:lnTo>
                    <a:pt x="4" y="557"/>
                  </a:lnTo>
                  <a:lnTo>
                    <a:pt x="2" y="553"/>
                  </a:lnTo>
                  <a:lnTo>
                    <a:pt x="1" y="548"/>
                  </a:lnTo>
                  <a:lnTo>
                    <a:pt x="0" y="543"/>
                  </a:lnTo>
                  <a:lnTo>
                    <a:pt x="1" y="539"/>
                  </a:lnTo>
                  <a:lnTo>
                    <a:pt x="1" y="539"/>
                  </a:lnTo>
                  <a:lnTo>
                    <a:pt x="3" y="532"/>
                  </a:lnTo>
                  <a:lnTo>
                    <a:pt x="6" y="525"/>
                  </a:lnTo>
                  <a:lnTo>
                    <a:pt x="11" y="517"/>
                  </a:lnTo>
                  <a:lnTo>
                    <a:pt x="19" y="511"/>
                  </a:lnTo>
                  <a:lnTo>
                    <a:pt x="26" y="506"/>
                  </a:lnTo>
                  <a:lnTo>
                    <a:pt x="34" y="502"/>
                  </a:lnTo>
                  <a:lnTo>
                    <a:pt x="42" y="499"/>
                  </a:lnTo>
                  <a:lnTo>
                    <a:pt x="52" y="496"/>
                  </a:lnTo>
                  <a:lnTo>
                    <a:pt x="52" y="496"/>
                  </a:lnTo>
                  <a:lnTo>
                    <a:pt x="55" y="496"/>
                  </a:lnTo>
                  <a:lnTo>
                    <a:pt x="57" y="496"/>
                  </a:lnTo>
                  <a:lnTo>
                    <a:pt x="58" y="495"/>
                  </a:lnTo>
                  <a:lnTo>
                    <a:pt x="58" y="495"/>
                  </a:lnTo>
                  <a:lnTo>
                    <a:pt x="67" y="487"/>
                  </a:lnTo>
                  <a:lnTo>
                    <a:pt x="67" y="487"/>
                  </a:lnTo>
                  <a:lnTo>
                    <a:pt x="73" y="482"/>
                  </a:lnTo>
                  <a:lnTo>
                    <a:pt x="80" y="477"/>
                  </a:lnTo>
                  <a:lnTo>
                    <a:pt x="80" y="477"/>
                  </a:lnTo>
                  <a:lnTo>
                    <a:pt x="104" y="462"/>
                  </a:lnTo>
                  <a:lnTo>
                    <a:pt x="115" y="453"/>
                  </a:lnTo>
                  <a:lnTo>
                    <a:pt x="126" y="444"/>
                  </a:lnTo>
                  <a:lnTo>
                    <a:pt x="126" y="444"/>
                  </a:lnTo>
                  <a:lnTo>
                    <a:pt x="140" y="43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70" y="410"/>
                  </a:lnTo>
                  <a:lnTo>
                    <a:pt x="184" y="397"/>
                  </a:lnTo>
                  <a:lnTo>
                    <a:pt x="192" y="390"/>
                  </a:lnTo>
                  <a:lnTo>
                    <a:pt x="199" y="383"/>
                  </a:lnTo>
                  <a:lnTo>
                    <a:pt x="205" y="374"/>
                  </a:lnTo>
                  <a:lnTo>
                    <a:pt x="211" y="365"/>
                  </a:lnTo>
                  <a:lnTo>
                    <a:pt x="211" y="365"/>
                  </a:lnTo>
                  <a:lnTo>
                    <a:pt x="223" y="347"/>
                  </a:lnTo>
                  <a:lnTo>
                    <a:pt x="223" y="347"/>
                  </a:lnTo>
                  <a:lnTo>
                    <a:pt x="234" y="330"/>
                  </a:lnTo>
                  <a:lnTo>
                    <a:pt x="244" y="311"/>
                  </a:lnTo>
                  <a:lnTo>
                    <a:pt x="254" y="292"/>
                  </a:lnTo>
                  <a:lnTo>
                    <a:pt x="262" y="274"/>
                  </a:lnTo>
                  <a:lnTo>
                    <a:pt x="262" y="274"/>
                  </a:lnTo>
                  <a:lnTo>
                    <a:pt x="266" y="260"/>
                  </a:lnTo>
                  <a:lnTo>
                    <a:pt x="266" y="260"/>
                  </a:lnTo>
                  <a:lnTo>
                    <a:pt x="270" y="246"/>
                  </a:lnTo>
                  <a:lnTo>
                    <a:pt x="274" y="238"/>
                  </a:lnTo>
                  <a:lnTo>
                    <a:pt x="265" y="239"/>
                  </a:lnTo>
                  <a:lnTo>
                    <a:pt x="265" y="239"/>
                  </a:lnTo>
                  <a:lnTo>
                    <a:pt x="25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24" y="239"/>
                  </a:lnTo>
                  <a:lnTo>
                    <a:pt x="209" y="237"/>
                  </a:lnTo>
                  <a:lnTo>
                    <a:pt x="195" y="231"/>
                  </a:lnTo>
                  <a:lnTo>
                    <a:pt x="181" y="224"/>
                  </a:lnTo>
                  <a:lnTo>
                    <a:pt x="181" y="224"/>
                  </a:lnTo>
                  <a:lnTo>
                    <a:pt x="171" y="218"/>
                  </a:lnTo>
                  <a:lnTo>
                    <a:pt x="162" y="209"/>
                  </a:lnTo>
                  <a:lnTo>
                    <a:pt x="157" y="203"/>
                  </a:lnTo>
                  <a:lnTo>
                    <a:pt x="153" y="197"/>
                  </a:lnTo>
                  <a:lnTo>
                    <a:pt x="151" y="192"/>
                  </a:lnTo>
                  <a:lnTo>
                    <a:pt x="150" y="186"/>
                  </a:lnTo>
                  <a:lnTo>
                    <a:pt x="150" y="186"/>
                  </a:lnTo>
                  <a:lnTo>
                    <a:pt x="150" y="179"/>
                  </a:lnTo>
                  <a:lnTo>
                    <a:pt x="152" y="172"/>
                  </a:lnTo>
                  <a:lnTo>
                    <a:pt x="155" y="167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172" y="152"/>
                  </a:lnTo>
                  <a:lnTo>
                    <a:pt x="184" y="142"/>
                  </a:lnTo>
                  <a:lnTo>
                    <a:pt x="184" y="142"/>
                  </a:lnTo>
                  <a:lnTo>
                    <a:pt x="195" y="134"/>
                  </a:lnTo>
                  <a:lnTo>
                    <a:pt x="206" y="126"/>
                  </a:lnTo>
                  <a:lnTo>
                    <a:pt x="215" y="116"/>
                  </a:lnTo>
                  <a:lnTo>
                    <a:pt x="225" y="105"/>
                  </a:lnTo>
                  <a:lnTo>
                    <a:pt x="225" y="105"/>
                  </a:lnTo>
                  <a:lnTo>
                    <a:pt x="230" y="100"/>
                  </a:lnTo>
                  <a:lnTo>
                    <a:pt x="236" y="96"/>
                  </a:lnTo>
                  <a:lnTo>
                    <a:pt x="250" y="89"/>
                  </a:lnTo>
                  <a:lnTo>
                    <a:pt x="250" y="89"/>
                  </a:lnTo>
                  <a:lnTo>
                    <a:pt x="261" y="84"/>
                  </a:lnTo>
                  <a:lnTo>
                    <a:pt x="267" y="80"/>
                  </a:lnTo>
                  <a:lnTo>
                    <a:pt x="272" y="76"/>
                  </a:lnTo>
                  <a:lnTo>
                    <a:pt x="272" y="76"/>
                  </a:lnTo>
                  <a:lnTo>
                    <a:pt x="287" y="64"/>
                  </a:lnTo>
                  <a:lnTo>
                    <a:pt x="303" y="52"/>
                  </a:lnTo>
                  <a:lnTo>
                    <a:pt x="320" y="41"/>
                  </a:lnTo>
                  <a:lnTo>
                    <a:pt x="339" y="30"/>
                  </a:lnTo>
                  <a:lnTo>
                    <a:pt x="358" y="20"/>
                  </a:lnTo>
                  <a:lnTo>
                    <a:pt x="379" y="12"/>
                  </a:lnTo>
                  <a:lnTo>
                    <a:pt x="399" y="5"/>
                  </a:lnTo>
                  <a:lnTo>
                    <a:pt x="420" y="1"/>
                  </a:lnTo>
                  <a:lnTo>
                    <a:pt x="420" y="1"/>
                  </a:lnTo>
                  <a:lnTo>
                    <a:pt x="429" y="0"/>
                  </a:lnTo>
                  <a:lnTo>
                    <a:pt x="429" y="0"/>
                  </a:lnTo>
                  <a:lnTo>
                    <a:pt x="442" y="2"/>
                  </a:lnTo>
                  <a:lnTo>
                    <a:pt x="456" y="5"/>
                  </a:lnTo>
                  <a:lnTo>
                    <a:pt x="469" y="11"/>
                  </a:lnTo>
                  <a:lnTo>
                    <a:pt x="483" y="17"/>
                  </a:lnTo>
                  <a:lnTo>
                    <a:pt x="496" y="24"/>
                  </a:lnTo>
                  <a:lnTo>
                    <a:pt x="509" y="32"/>
                  </a:lnTo>
                  <a:lnTo>
                    <a:pt x="533" y="49"/>
                  </a:lnTo>
                  <a:lnTo>
                    <a:pt x="533" y="49"/>
                  </a:lnTo>
                  <a:lnTo>
                    <a:pt x="553" y="63"/>
                  </a:lnTo>
                  <a:lnTo>
                    <a:pt x="553" y="63"/>
                  </a:lnTo>
                  <a:lnTo>
                    <a:pt x="588" y="85"/>
                  </a:lnTo>
                  <a:lnTo>
                    <a:pt x="588" y="85"/>
                  </a:lnTo>
                  <a:lnTo>
                    <a:pt x="610" y="99"/>
                  </a:lnTo>
                  <a:lnTo>
                    <a:pt x="631" y="113"/>
                  </a:lnTo>
                  <a:lnTo>
                    <a:pt x="652" y="129"/>
                  </a:lnTo>
                  <a:lnTo>
                    <a:pt x="661" y="137"/>
                  </a:lnTo>
                  <a:lnTo>
                    <a:pt x="670" y="145"/>
                  </a:lnTo>
                  <a:lnTo>
                    <a:pt x="670" y="145"/>
                  </a:lnTo>
                  <a:lnTo>
                    <a:pt x="676" y="152"/>
                  </a:lnTo>
                  <a:lnTo>
                    <a:pt x="681" y="157"/>
                  </a:lnTo>
                  <a:lnTo>
                    <a:pt x="685" y="164"/>
                  </a:lnTo>
                  <a:lnTo>
                    <a:pt x="689" y="171"/>
                  </a:lnTo>
                  <a:lnTo>
                    <a:pt x="692" y="178"/>
                  </a:lnTo>
                  <a:lnTo>
                    <a:pt x="694" y="187"/>
                  </a:lnTo>
                  <a:lnTo>
                    <a:pt x="695" y="194"/>
                  </a:lnTo>
                  <a:lnTo>
                    <a:pt x="695" y="201"/>
                  </a:lnTo>
                  <a:lnTo>
                    <a:pt x="695" y="201"/>
                  </a:lnTo>
                  <a:lnTo>
                    <a:pt x="694" y="209"/>
                  </a:lnTo>
                  <a:lnTo>
                    <a:pt x="691" y="215"/>
                  </a:lnTo>
                  <a:lnTo>
                    <a:pt x="687" y="220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75" y="229"/>
                  </a:lnTo>
                  <a:lnTo>
                    <a:pt x="667" y="232"/>
                  </a:lnTo>
                  <a:lnTo>
                    <a:pt x="659" y="235"/>
                  </a:lnTo>
                  <a:lnTo>
                    <a:pt x="651" y="238"/>
                  </a:lnTo>
                  <a:lnTo>
                    <a:pt x="641" y="240"/>
                  </a:lnTo>
                  <a:lnTo>
                    <a:pt x="632" y="242"/>
                  </a:lnTo>
                  <a:lnTo>
                    <a:pt x="610" y="243"/>
                  </a:lnTo>
                  <a:lnTo>
                    <a:pt x="610" y="243"/>
                  </a:lnTo>
                  <a:lnTo>
                    <a:pt x="610" y="243"/>
                  </a:lnTo>
                  <a:lnTo>
                    <a:pt x="610" y="243"/>
                  </a:lnTo>
                  <a:lnTo>
                    <a:pt x="592" y="242"/>
                  </a:lnTo>
                  <a:lnTo>
                    <a:pt x="574" y="241"/>
                  </a:lnTo>
                  <a:lnTo>
                    <a:pt x="574" y="241"/>
                  </a:lnTo>
                  <a:lnTo>
                    <a:pt x="557" y="240"/>
                  </a:lnTo>
                  <a:lnTo>
                    <a:pt x="555" y="243"/>
                  </a:lnTo>
                  <a:lnTo>
                    <a:pt x="554" y="244"/>
                  </a:lnTo>
                  <a:lnTo>
                    <a:pt x="554" y="244"/>
                  </a:lnTo>
                  <a:lnTo>
                    <a:pt x="550" y="252"/>
                  </a:lnTo>
                  <a:lnTo>
                    <a:pt x="547" y="261"/>
                  </a:lnTo>
                  <a:lnTo>
                    <a:pt x="545" y="271"/>
                  </a:lnTo>
                  <a:lnTo>
                    <a:pt x="544" y="280"/>
                  </a:lnTo>
                  <a:lnTo>
                    <a:pt x="544" y="280"/>
                  </a:lnTo>
                  <a:lnTo>
                    <a:pt x="541" y="295"/>
                  </a:lnTo>
                  <a:lnTo>
                    <a:pt x="540" y="302"/>
                  </a:lnTo>
                  <a:lnTo>
                    <a:pt x="537" y="308"/>
                  </a:lnTo>
                  <a:lnTo>
                    <a:pt x="537" y="308"/>
                  </a:lnTo>
                  <a:lnTo>
                    <a:pt x="529" y="323"/>
                  </a:lnTo>
                  <a:lnTo>
                    <a:pt x="521" y="335"/>
                  </a:lnTo>
                  <a:lnTo>
                    <a:pt x="504" y="362"/>
                  </a:lnTo>
                  <a:lnTo>
                    <a:pt x="500" y="366"/>
                  </a:lnTo>
                  <a:lnTo>
                    <a:pt x="500" y="366"/>
                  </a:lnTo>
                  <a:lnTo>
                    <a:pt x="483" y="390"/>
                  </a:lnTo>
                  <a:lnTo>
                    <a:pt x="466" y="412"/>
                  </a:lnTo>
                  <a:lnTo>
                    <a:pt x="457" y="422"/>
                  </a:lnTo>
                  <a:lnTo>
                    <a:pt x="448" y="431"/>
                  </a:lnTo>
                  <a:lnTo>
                    <a:pt x="437" y="440"/>
                  </a:lnTo>
                  <a:lnTo>
                    <a:pt x="427" y="448"/>
                  </a:lnTo>
                  <a:lnTo>
                    <a:pt x="427" y="448"/>
                  </a:lnTo>
                  <a:lnTo>
                    <a:pt x="396" y="469"/>
                  </a:lnTo>
                  <a:lnTo>
                    <a:pt x="366" y="487"/>
                  </a:lnTo>
                  <a:lnTo>
                    <a:pt x="309" y="522"/>
                  </a:lnTo>
                  <a:lnTo>
                    <a:pt x="309" y="522"/>
                  </a:lnTo>
                  <a:lnTo>
                    <a:pt x="289" y="531"/>
                  </a:lnTo>
                  <a:lnTo>
                    <a:pt x="268" y="539"/>
                  </a:lnTo>
                  <a:lnTo>
                    <a:pt x="247" y="546"/>
                  </a:lnTo>
                  <a:lnTo>
                    <a:pt x="225" y="553"/>
                  </a:lnTo>
                  <a:lnTo>
                    <a:pt x="225" y="553"/>
                  </a:lnTo>
                  <a:lnTo>
                    <a:pt x="200" y="561"/>
                  </a:lnTo>
                  <a:lnTo>
                    <a:pt x="176" y="569"/>
                  </a:lnTo>
                  <a:lnTo>
                    <a:pt x="176" y="569"/>
                  </a:lnTo>
                  <a:lnTo>
                    <a:pt x="166" y="572"/>
                  </a:lnTo>
                  <a:lnTo>
                    <a:pt x="155" y="575"/>
                  </a:lnTo>
                  <a:lnTo>
                    <a:pt x="133" y="580"/>
                  </a:lnTo>
                  <a:lnTo>
                    <a:pt x="110" y="582"/>
                  </a:lnTo>
                  <a:lnTo>
                    <a:pt x="89" y="583"/>
                  </a:lnTo>
                  <a:lnTo>
                    <a:pt x="89" y="583"/>
                  </a:lnTo>
                  <a:lnTo>
                    <a:pt x="83" y="583"/>
                  </a:lnTo>
                  <a:lnTo>
                    <a:pt x="83" y="583"/>
                  </a:lnTo>
                  <a:close/>
                  <a:moveTo>
                    <a:pt x="308" y="197"/>
                  </a:moveTo>
                  <a:lnTo>
                    <a:pt x="308" y="197"/>
                  </a:lnTo>
                  <a:lnTo>
                    <a:pt x="313" y="198"/>
                  </a:lnTo>
                  <a:lnTo>
                    <a:pt x="318" y="201"/>
                  </a:lnTo>
                  <a:lnTo>
                    <a:pt x="318" y="201"/>
                  </a:lnTo>
                  <a:lnTo>
                    <a:pt x="319" y="203"/>
                  </a:lnTo>
                  <a:lnTo>
                    <a:pt x="321" y="207"/>
                  </a:lnTo>
                  <a:lnTo>
                    <a:pt x="321" y="211"/>
                  </a:lnTo>
                  <a:lnTo>
                    <a:pt x="321" y="215"/>
                  </a:lnTo>
                  <a:lnTo>
                    <a:pt x="321" y="216"/>
                  </a:lnTo>
                  <a:lnTo>
                    <a:pt x="321" y="218"/>
                  </a:lnTo>
                  <a:lnTo>
                    <a:pt x="321" y="218"/>
                  </a:lnTo>
                  <a:lnTo>
                    <a:pt x="322" y="221"/>
                  </a:lnTo>
                  <a:lnTo>
                    <a:pt x="322" y="225"/>
                  </a:lnTo>
                  <a:lnTo>
                    <a:pt x="321" y="229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4" y="239"/>
                  </a:lnTo>
                  <a:lnTo>
                    <a:pt x="312" y="243"/>
                  </a:lnTo>
                  <a:lnTo>
                    <a:pt x="307" y="254"/>
                  </a:lnTo>
                  <a:lnTo>
                    <a:pt x="301" y="269"/>
                  </a:lnTo>
                  <a:lnTo>
                    <a:pt x="296" y="285"/>
                  </a:lnTo>
                  <a:lnTo>
                    <a:pt x="296" y="285"/>
                  </a:lnTo>
                  <a:lnTo>
                    <a:pt x="292" y="296"/>
                  </a:lnTo>
                  <a:lnTo>
                    <a:pt x="292" y="296"/>
                  </a:lnTo>
                  <a:lnTo>
                    <a:pt x="289" y="304"/>
                  </a:lnTo>
                  <a:lnTo>
                    <a:pt x="285" y="311"/>
                  </a:lnTo>
                  <a:lnTo>
                    <a:pt x="276" y="327"/>
                  </a:lnTo>
                  <a:lnTo>
                    <a:pt x="276" y="327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56" y="360"/>
                  </a:lnTo>
                  <a:lnTo>
                    <a:pt x="256" y="360"/>
                  </a:lnTo>
                  <a:lnTo>
                    <a:pt x="246" y="376"/>
                  </a:lnTo>
                  <a:lnTo>
                    <a:pt x="235" y="392"/>
                  </a:lnTo>
                  <a:lnTo>
                    <a:pt x="224" y="408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187" y="443"/>
                  </a:lnTo>
                  <a:lnTo>
                    <a:pt x="166" y="461"/>
                  </a:lnTo>
                  <a:lnTo>
                    <a:pt x="144" y="478"/>
                  </a:lnTo>
                  <a:lnTo>
                    <a:pt x="123" y="493"/>
                  </a:lnTo>
                  <a:lnTo>
                    <a:pt x="123" y="493"/>
                  </a:lnTo>
                  <a:lnTo>
                    <a:pt x="112" y="501"/>
                  </a:lnTo>
                  <a:lnTo>
                    <a:pt x="99" y="509"/>
                  </a:lnTo>
                  <a:lnTo>
                    <a:pt x="99" y="509"/>
                  </a:lnTo>
                  <a:lnTo>
                    <a:pt x="82" y="523"/>
                  </a:lnTo>
                  <a:lnTo>
                    <a:pt x="72" y="529"/>
                  </a:lnTo>
                  <a:lnTo>
                    <a:pt x="62" y="534"/>
                  </a:lnTo>
                  <a:lnTo>
                    <a:pt x="45" y="542"/>
                  </a:lnTo>
                  <a:lnTo>
                    <a:pt x="64" y="545"/>
                  </a:lnTo>
                  <a:lnTo>
                    <a:pt x="64" y="545"/>
                  </a:lnTo>
                  <a:lnTo>
                    <a:pt x="78" y="546"/>
                  </a:lnTo>
                  <a:lnTo>
                    <a:pt x="80" y="546"/>
                  </a:lnTo>
                  <a:lnTo>
                    <a:pt x="80" y="546"/>
                  </a:lnTo>
                  <a:lnTo>
                    <a:pt x="97" y="545"/>
                  </a:lnTo>
                  <a:lnTo>
                    <a:pt x="115" y="542"/>
                  </a:lnTo>
                  <a:lnTo>
                    <a:pt x="115" y="542"/>
                  </a:lnTo>
                  <a:lnTo>
                    <a:pt x="127" y="541"/>
                  </a:lnTo>
                  <a:lnTo>
                    <a:pt x="141" y="539"/>
                  </a:lnTo>
                  <a:lnTo>
                    <a:pt x="141" y="539"/>
                  </a:lnTo>
                  <a:lnTo>
                    <a:pt x="158" y="538"/>
                  </a:lnTo>
                  <a:lnTo>
                    <a:pt x="177" y="534"/>
                  </a:lnTo>
                  <a:lnTo>
                    <a:pt x="197" y="529"/>
                  </a:lnTo>
                  <a:lnTo>
                    <a:pt x="219" y="522"/>
                  </a:lnTo>
                  <a:lnTo>
                    <a:pt x="241" y="512"/>
                  </a:lnTo>
                  <a:lnTo>
                    <a:pt x="265" y="502"/>
                  </a:lnTo>
                  <a:lnTo>
                    <a:pt x="290" y="489"/>
                  </a:lnTo>
                  <a:lnTo>
                    <a:pt x="317" y="476"/>
                  </a:lnTo>
                  <a:lnTo>
                    <a:pt x="317" y="476"/>
                  </a:lnTo>
                  <a:lnTo>
                    <a:pt x="338" y="465"/>
                  </a:lnTo>
                  <a:lnTo>
                    <a:pt x="357" y="452"/>
                  </a:lnTo>
                  <a:lnTo>
                    <a:pt x="377" y="440"/>
                  </a:lnTo>
                  <a:lnTo>
                    <a:pt x="396" y="426"/>
                  </a:lnTo>
                  <a:lnTo>
                    <a:pt x="414" y="412"/>
                  </a:lnTo>
                  <a:lnTo>
                    <a:pt x="431" y="395"/>
                  </a:lnTo>
                  <a:lnTo>
                    <a:pt x="447" y="379"/>
                  </a:lnTo>
                  <a:lnTo>
                    <a:pt x="461" y="360"/>
                  </a:lnTo>
                  <a:lnTo>
                    <a:pt x="461" y="360"/>
                  </a:lnTo>
                  <a:lnTo>
                    <a:pt x="472" y="344"/>
                  </a:lnTo>
                  <a:lnTo>
                    <a:pt x="472" y="344"/>
                  </a:lnTo>
                  <a:lnTo>
                    <a:pt x="484" y="328"/>
                  </a:lnTo>
                  <a:lnTo>
                    <a:pt x="495" y="310"/>
                  </a:lnTo>
                  <a:lnTo>
                    <a:pt x="500" y="301"/>
                  </a:lnTo>
                  <a:lnTo>
                    <a:pt x="504" y="291"/>
                  </a:lnTo>
                  <a:lnTo>
                    <a:pt x="507" y="282"/>
                  </a:lnTo>
                  <a:lnTo>
                    <a:pt x="509" y="272"/>
                  </a:lnTo>
                  <a:lnTo>
                    <a:pt x="509" y="272"/>
                  </a:lnTo>
                  <a:lnTo>
                    <a:pt x="511" y="258"/>
                  </a:lnTo>
                  <a:lnTo>
                    <a:pt x="513" y="247"/>
                  </a:lnTo>
                  <a:lnTo>
                    <a:pt x="517" y="237"/>
                  </a:lnTo>
                  <a:lnTo>
                    <a:pt x="523" y="225"/>
                  </a:lnTo>
                  <a:lnTo>
                    <a:pt x="523" y="225"/>
                  </a:lnTo>
                  <a:lnTo>
                    <a:pt x="527" y="221"/>
                  </a:lnTo>
                  <a:lnTo>
                    <a:pt x="533" y="219"/>
                  </a:lnTo>
                  <a:lnTo>
                    <a:pt x="535" y="218"/>
                  </a:lnTo>
                  <a:lnTo>
                    <a:pt x="536" y="215"/>
                  </a:lnTo>
                  <a:lnTo>
                    <a:pt x="536" y="215"/>
                  </a:lnTo>
                  <a:lnTo>
                    <a:pt x="537" y="212"/>
                  </a:lnTo>
                  <a:lnTo>
                    <a:pt x="540" y="207"/>
                  </a:lnTo>
                  <a:lnTo>
                    <a:pt x="544" y="204"/>
                  </a:lnTo>
                  <a:lnTo>
                    <a:pt x="547" y="204"/>
                  </a:lnTo>
                  <a:lnTo>
                    <a:pt x="551" y="203"/>
                  </a:lnTo>
                  <a:lnTo>
                    <a:pt x="551" y="203"/>
                  </a:lnTo>
                  <a:lnTo>
                    <a:pt x="575" y="205"/>
                  </a:lnTo>
                  <a:lnTo>
                    <a:pt x="575" y="205"/>
                  </a:lnTo>
                  <a:lnTo>
                    <a:pt x="592" y="206"/>
                  </a:lnTo>
                  <a:lnTo>
                    <a:pt x="609" y="207"/>
                  </a:lnTo>
                  <a:lnTo>
                    <a:pt x="609" y="207"/>
                  </a:lnTo>
                  <a:lnTo>
                    <a:pt x="622" y="206"/>
                  </a:lnTo>
                  <a:lnTo>
                    <a:pt x="632" y="205"/>
                  </a:lnTo>
                  <a:lnTo>
                    <a:pt x="642" y="203"/>
                  </a:lnTo>
                  <a:lnTo>
                    <a:pt x="652" y="200"/>
                  </a:lnTo>
                  <a:lnTo>
                    <a:pt x="652" y="200"/>
                  </a:lnTo>
                  <a:lnTo>
                    <a:pt x="656" y="197"/>
                  </a:lnTo>
                  <a:lnTo>
                    <a:pt x="657" y="193"/>
                  </a:lnTo>
                  <a:lnTo>
                    <a:pt x="657" y="193"/>
                  </a:lnTo>
                  <a:lnTo>
                    <a:pt x="657" y="190"/>
                  </a:lnTo>
                  <a:lnTo>
                    <a:pt x="657" y="187"/>
                  </a:lnTo>
                  <a:lnTo>
                    <a:pt x="652" y="181"/>
                  </a:lnTo>
                  <a:lnTo>
                    <a:pt x="645" y="172"/>
                  </a:lnTo>
                  <a:lnTo>
                    <a:pt x="635" y="164"/>
                  </a:lnTo>
                  <a:lnTo>
                    <a:pt x="635" y="164"/>
                  </a:lnTo>
                  <a:lnTo>
                    <a:pt x="628" y="157"/>
                  </a:lnTo>
                  <a:lnTo>
                    <a:pt x="628" y="157"/>
                  </a:lnTo>
                  <a:lnTo>
                    <a:pt x="620" y="148"/>
                  </a:lnTo>
                  <a:lnTo>
                    <a:pt x="611" y="142"/>
                  </a:lnTo>
                  <a:lnTo>
                    <a:pt x="602" y="137"/>
                  </a:lnTo>
                  <a:lnTo>
                    <a:pt x="593" y="132"/>
                  </a:lnTo>
                  <a:lnTo>
                    <a:pt x="587" y="130"/>
                  </a:lnTo>
                  <a:lnTo>
                    <a:pt x="587" y="130"/>
                  </a:lnTo>
                  <a:lnTo>
                    <a:pt x="574" y="122"/>
                  </a:lnTo>
                  <a:lnTo>
                    <a:pt x="562" y="113"/>
                  </a:lnTo>
                  <a:lnTo>
                    <a:pt x="535" y="93"/>
                  </a:lnTo>
                  <a:lnTo>
                    <a:pt x="535" y="93"/>
                  </a:lnTo>
                  <a:lnTo>
                    <a:pt x="509" y="75"/>
                  </a:lnTo>
                  <a:lnTo>
                    <a:pt x="495" y="65"/>
                  </a:lnTo>
                  <a:lnTo>
                    <a:pt x="482" y="57"/>
                  </a:lnTo>
                  <a:lnTo>
                    <a:pt x="468" y="50"/>
                  </a:lnTo>
                  <a:lnTo>
                    <a:pt x="454" y="45"/>
                  </a:lnTo>
                  <a:lnTo>
                    <a:pt x="439" y="42"/>
                  </a:lnTo>
                  <a:lnTo>
                    <a:pt x="425" y="41"/>
                  </a:lnTo>
                  <a:lnTo>
                    <a:pt x="425" y="41"/>
                  </a:lnTo>
                  <a:lnTo>
                    <a:pt x="417" y="41"/>
                  </a:lnTo>
                  <a:lnTo>
                    <a:pt x="408" y="42"/>
                  </a:lnTo>
                  <a:lnTo>
                    <a:pt x="400" y="45"/>
                  </a:lnTo>
                  <a:lnTo>
                    <a:pt x="392" y="47"/>
                  </a:lnTo>
                  <a:lnTo>
                    <a:pt x="392" y="47"/>
                  </a:lnTo>
                  <a:lnTo>
                    <a:pt x="367" y="59"/>
                  </a:lnTo>
                  <a:lnTo>
                    <a:pt x="352" y="67"/>
                  </a:lnTo>
                  <a:lnTo>
                    <a:pt x="339" y="74"/>
                  </a:lnTo>
                  <a:lnTo>
                    <a:pt x="325" y="82"/>
                  </a:lnTo>
                  <a:lnTo>
                    <a:pt x="312" y="92"/>
                  </a:lnTo>
                  <a:lnTo>
                    <a:pt x="298" y="103"/>
                  </a:lnTo>
                  <a:lnTo>
                    <a:pt x="286" y="114"/>
                  </a:lnTo>
                  <a:lnTo>
                    <a:pt x="286" y="114"/>
                  </a:lnTo>
                  <a:lnTo>
                    <a:pt x="283" y="116"/>
                  </a:lnTo>
                  <a:lnTo>
                    <a:pt x="281" y="117"/>
                  </a:lnTo>
                  <a:lnTo>
                    <a:pt x="275" y="119"/>
                  </a:lnTo>
                  <a:lnTo>
                    <a:pt x="275" y="119"/>
                  </a:lnTo>
                  <a:lnTo>
                    <a:pt x="268" y="120"/>
                  </a:lnTo>
                  <a:lnTo>
                    <a:pt x="261" y="124"/>
                  </a:lnTo>
                  <a:lnTo>
                    <a:pt x="261" y="124"/>
                  </a:lnTo>
                  <a:lnTo>
                    <a:pt x="257" y="127"/>
                  </a:lnTo>
                  <a:lnTo>
                    <a:pt x="253" y="130"/>
                  </a:lnTo>
                  <a:lnTo>
                    <a:pt x="246" y="137"/>
                  </a:lnTo>
                  <a:lnTo>
                    <a:pt x="246" y="137"/>
                  </a:lnTo>
                  <a:lnTo>
                    <a:pt x="238" y="145"/>
                  </a:lnTo>
                  <a:lnTo>
                    <a:pt x="238" y="145"/>
                  </a:lnTo>
                  <a:lnTo>
                    <a:pt x="231" y="152"/>
                  </a:lnTo>
                  <a:lnTo>
                    <a:pt x="231" y="152"/>
                  </a:lnTo>
                  <a:lnTo>
                    <a:pt x="219" y="163"/>
                  </a:lnTo>
                  <a:lnTo>
                    <a:pt x="208" y="173"/>
                  </a:lnTo>
                  <a:lnTo>
                    <a:pt x="204" y="178"/>
                  </a:lnTo>
                  <a:lnTo>
                    <a:pt x="202" y="184"/>
                  </a:lnTo>
                  <a:lnTo>
                    <a:pt x="201" y="189"/>
                  </a:lnTo>
                  <a:lnTo>
                    <a:pt x="201" y="194"/>
                  </a:lnTo>
                  <a:lnTo>
                    <a:pt x="201" y="194"/>
                  </a:lnTo>
                  <a:lnTo>
                    <a:pt x="203" y="197"/>
                  </a:lnTo>
                  <a:lnTo>
                    <a:pt x="205" y="199"/>
                  </a:lnTo>
                  <a:lnTo>
                    <a:pt x="208" y="201"/>
                  </a:lnTo>
                  <a:lnTo>
                    <a:pt x="212" y="203"/>
                  </a:lnTo>
                  <a:lnTo>
                    <a:pt x="223" y="205"/>
                  </a:lnTo>
                  <a:lnTo>
                    <a:pt x="237" y="206"/>
                  </a:lnTo>
                  <a:lnTo>
                    <a:pt x="240" y="205"/>
                  </a:lnTo>
                  <a:lnTo>
                    <a:pt x="240" y="205"/>
                  </a:lnTo>
                  <a:lnTo>
                    <a:pt x="251" y="205"/>
                  </a:lnTo>
                  <a:lnTo>
                    <a:pt x="261" y="204"/>
                  </a:lnTo>
                  <a:lnTo>
                    <a:pt x="281" y="201"/>
                  </a:lnTo>
                  <a:lnTo>
                    <a:pt x="281" y="201"/>
                  </a:lnTo>
                  <a:lnTo>
                    <a:pt x="306" y="197"/>
                  </a:lnTo>
                  <a:lnTo>
                    <a:pt x="306" y="197"/>
                  </a:lnTo>
                  <a:lnTo>
                    <a:pt x="308" y="197"/>
                  </a:lnTo>
                  <a:lnTo>
                    <a:pt x="308" y="19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2" name="组合 91"/>
          <p:cNvGrpSpPr/>
          <p:nvPr/>
        </p:nvGrpSpPr>
        <p:grpSpPr>
          <a:xfrm>
            <a:off x="57473" y="113431"/>
            <a:ext cx="3473127" cy="923330"/>
            <a:chOff x="-31427" y="151531"/>
            <a:chExt cx="3473127" cy="923330"/>
          </a:xfrm>
        </p:grpSpPr>
        <p:sp>
          <p:nvSpPr>
            <p:cNvPr id="93" name="文本框 92"/>
            <p:cNvSpPr txBox="1"/>
            <p:nvPr/>
          </p:nvSpPr>
          <p:spPr>
            <a:xfrm>
              <a:off x="-31427" y="151531"/>
              <a:ext cx="1325255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54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02</a:t>
              </a:r>
              <a:endParaRPr lang="zh-CN" altLang="en-US" sz="54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  <p:grpSp>
          <p:nvGrpSpPr>
            <p:cNvPr id="94" name="Group 4"/>
            <p:cNvGrpSpPr>
              <a:grpSpLocks noChangeAspect="1"/>
            </p:cNvGrpSpPr>
            <p:nvPr/>
          </p:nvGrpSpPr>
          <p:grpSpPr bwMode="auto">
            <a:xfrm>
              <a:off x="1039162" y="792485"/>
              <a:ext cx="2402538" cy="114300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96" name="Freeform 5"/>
              <p:cNvSpPr/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7" name="Freeform 6"/>
              <p:cNvSpPr/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8" name="Freeform 7"/>
              <p:cNvSpPr/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9" name="Freeform 8"/>
              <p:cNvSpPr/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0" name="Freeform 9"/>
              <p:cNvSpPr/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1" name="Freeform 10"/>
              <p:cNvSpPr/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2" name="Freeform 11"/>
              <p:cNvSpPr/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3" name="Freeform 12"/>
              <p:cNvSpPr/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4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5" name="Freeform 14"/>
              <p:cNvSpPr/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6" name="Freeform 15"/>
              <p:cNvSpPr/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7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8" name="Freeform 17"/>
              <p:cNvSpPr/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9" name="Freeform 18"/>
              <p:cNvSpPr/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10" name="Freeform 19"/>
              <p:cNvSpPr/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11" name="Freeform 20"/>
              <p:cNvSpPr/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12" name="Freeform 21"/>
              <p:cNvSpPr/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13" name="Freeform 22"/>
              <p:cNvSpPr/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14" name="Freeform 23"/>
              <p:cNvSpPr/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15" name="Freeform 24"/>
              <p:cNvSpPr/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16" name="Freeform 25"/>
              <p:cNvSpPr/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17" name="Freeform 26"/>
              <p:cNvSpPr/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18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19" name="Freeform 28"/>
              <p:cNvSpPr/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20" name="Freeform 29"/>
              <p:cNvSpPr/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21" name="Freeform 30"/>
              <p:cNvSpPr/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22" name="Freeform 31"/>
              <p:cNvSpPr/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23" name="Freeform 32"/>
              <p:cNvSpPr/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24" name="Freeform 33"/>
              <p:cNvSpPr/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25" name="Freeform 34"/>
              <p:cNvSpPr/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26" name="Freeform 35"/>
              <p:cNvSpPr/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27" name="Freeform 36"/>
              <p:cNvSpPr/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28" name="Freeform 37"/>
              <p:cNvSpPr/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29" name="Freeform 38"/>
              <p:cNvSpPr/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0" name="Freeform 39"/>
              <p:cNvSpPr/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1" name="Freeform 40"/>
              <p:cNvSpPr/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2" name="Freeform 41"/>
              <p:cNvSpPr/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3" name="Freeform 42"/>
              <p:cNvSpPr/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4" name="Freeform 43"/>
              <p:cNvSpPr/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5" name="Freeform 44"/>
              <p:cNvSpPr/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6" name="Freeform 45"/>
              <p:cNvSpPr/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7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8" name="Freeform 47"/>
              <p:cNvSpPr/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9" name="Freeform 48"/>
              <p:cNvSpPr/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0" name="Freeform 49"/>
              <p:cNvSpPr/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1" name="Freeform 50"/>
              <p:cNvSpPr/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2" name="Freeform 51"/>
              <p:cNvSpPr/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3" name="Freeform 52"/>
              <p:cNvSpPr/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4" name="Freeform 53"/>
              <p:cNvSpPr/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5" name="Freeform 54"/>
              <p:cNvSpPr/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6" name="Freeform 55"/>
              <p:cNvSpPr/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7" name="Freeform 56"/>
              <p:cNvSpPr/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95" name="矩形 94"/>
            <p:cNvSpPr/>
            <p:nvPr/>
          </p:nvSpPr>
          <p:spPr>
            <a:xfrm>
              <a:off x="1037004" y="383565"/>
              <a:ext cx="233910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400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这里可以是标题</a:t>
              </a:r>
              <a:endParaRPr lang="zh-CN" altLang="en-US" sz="2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Oval 94"/>
          <p:cNvSpPr/>
          <p:nvPr/>
        </p:nvSpPr>
        <p:spPr>
          <a:xfrm>
            <a:off x="3848953" y="3854155"/>
            <a:ext cx="299430" cy="299430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52" name="Oval 95"/>
          <p:cNvSpPr/>
          <p:nvPr/>
        </p:nvSpPr>
        <p:spPr>
          <a:xfrm>
            <a:off x="4592885" y="4936758"/>
            <a:ext cx="299430" cy="299430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54" name="Oval 97"/>
          <p:cNvSpPr/>
          <p:nvPr/>
        </p:nvSpPr>
        <p:spPr>
          <a:xfrm>
            <a:off x="6093615" y="4128038"/>
            <a:ext cx="381699" cy="381699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55" name="Oval 98"/>
          <p:cNvSpPr/>
          <p:nvPr/>
        </p:nvSpPr>
        <p:spPr>
          <a:xfrm>
            <a:off x="5128128" y="3576453"/>
            <a:ext cx="486142" cy="48614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56" name="Oval 99"/>
          <p:cNvSpPr/>
          <p:nvPr/>
        </p:nvSpPr>
        <p:spPr>
          <a:xfrm>
            <a:off x="6475314" y="4982696"/>
            <a:ext cx="486142" cy="48614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57" name="Oval 100"/>
          <p:cNvSpPr/>
          <p:nvPr/>
        </p:nvSpPr>
        <p:spPr>
          <a:xfrm>
            <a:off x="7376419" y="3185120"/>
            <a:ext cx="486142" cy="48614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59" name="Oval 102"/>
          <p:cNvSpPr/>
          <p:nvPr/>
        </p:nvSpPr>
        <p:spPr>
          <a:xfrm>
            <a:off x="5775327" y="2171170"/>
            <a:ext cx="636575" cy="636575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41" name="Oval 104"/>
          <p:cNvSpPr/>
          <p:nvPr/>
        </p:nvSpPr>
        <p:spPr>
          <a:xfrm>
            <a:off x="3749129" y="3209212"/>
            <a:ext cx="542629" cy="542629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42" name="Oval 105"/>
          <p:cNvSpPr/>
          <p:nvPr/>
        </p:nvSpPr>
        <p:spPr>
          <a:xfrm>
            <a:off x="6405464" y="3474772"/>
            <a:ext cx="699578" cy="699578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43" name="Oval 106"/>
          <p:cNvSpPr/>
          <p:nvPr/>
        </p:nvSpPr>
        <p:spPr>
          <a:xfrm>
            <a:off x="4982489" y="5179589"/>
            <a:ext cx="618027" cy="618027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45" name="Oval 108"/>
          <p:cNvSpPr/>
          <p:nvPr/>
        </p:nvSpPr>
        <p:spPr>
          <a:xfrm>
            <a:off x="7815317" y="3862705"/>
            <a:ext cx="234306" cy="234306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47" name="Oval 110"/>
          <p:cNvSpPr/>
          <p:nvPr/>
        </p:nvSpPr>
        <p:spPr>
          <a:xfrm>
            <a:off x="6013331" y="3114600"/>
            <a:ext cx="234306" cy="234306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48" name="Oval 111"/>
          <p:cNvSpPr/>
          <p:nvPr/>
        </p:nvSpPr>
        <p:spPr>
          <a:xfrm>
            <a:off x="4438177" y="2446327"/>
            <a:ext cx="682584" cy="682584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49" name="Oval 112"/>
          <p:cNvSpPr/>
          <p:nvPr/>
        </p:nvSpPr>
        <p:spPr>
          <a:xfrm>
            <a:off x="5581076" y="4443724"/>
            <a:ext cx="140124" cy="140124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50" name="Oval 113"/>
          <p:cNvSpPr/>
          <p:nvPr/>
        </p:nvSpPr>
        <p:spPr>
          <a:xfrm>
            <a:off x="7373564" y="3941470"/>
            <a:ext cx="140124" cy="140124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2" name="Oval 116"/>
          <p:cNvSpPr/>
          <p:nvPr/>
        </p:nvSpPr>
        <p:spPr>
          <a:xfrm>
            <a:off x="6612855" y="3233705"/>
            <a:ext cx="604855" cy="604855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3" name="Oval 117"/>
          <p:cNvSpPr/>
          <p:nvPr/>
        </p:nvSpPr>
        <p:spPr>
          <a:xfrm>
            <a:off x="4758419" y="4567452"/>
            <a:ext cx="546990" cy="546990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4" name="Oval 118"/>
          <p:cNvSpPr/>
          <p:nvPr/>
        </p:nvSpPr>
        <p:spPr>
          <a:xfrm>
            <a:off x="6848532" y="4473743"/>
            <a:ext cx="546990" cy="546990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5" name="Oval 119"/>
          <p:cNvSpPr/>
          <p:nvPr/>
        </p:nvSpPr>
        <p:spPr>
          <a:xfrm>
            <a:off x="4321252" y="3070470"/>
            <a:ext cx="494695" cy="494695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6" name="Oval 120"/>
          <p:cNvSpPr/>
          <p:nvPr/>
        </p:nvSpPr>
        <p:spPr>
          <a:xfrm>
            <a:off x="4517699" y="3959453"/>
            <a:ext cx="413711" cy="413711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7" name="Oval 121"/>
          <p:cNvSpPr/>
          <p:nvPr/>
        </p:nvSpPr>
        <p:spPr>
          <a:xfrm>
            <a:off x="7331215" y="3681484"/>
            <a:ext cx="413711" cy="413711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8" name="Oval 122"/>
          <p:cNvSpPr/>
          <p:nvPr/>
        </p:nvSpPr>
        <p:spPr>
          <a:xfrm>
            <a:off x="7739731" y="3378204"/>
            <a:ext cx="302499" cy="302499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40" name="Oval 124"/>
          <p:cNvSpPr/>
          <p:nvPr/>
        </p:nvSpPr>
        <p:spPr>
          <a:xfrm>
            <a:off x="5409755" y="5096782"/>
            <a:ext cx="744111" cy="744112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15" name="Freeform 56"/>
          <p:cNvSpPr/>
          <p:nvPr/>
        </p:nvSpPr>
        <p:spPr bwMode="auto">
          <a:xfrm>
            <a:off x="4672522" y="3454261"/>
            <a:ext cx="2717522" cy="3403740"/>
          </a:xfrm>
          <a:custGeom>
            <a:avLst/>
            <a:gdLst>
              <a:gd name="T0" fmla="*/ 197 w 454"/>
              <a:gd name="T1" fmla="*/ 254 h 569"/>
              <a:gd name="T2" fmla="*/ 200 w 454"/>
              <a:gd name="T3" fmla="*/ 449 h 569"/>
              <a:gd name="T4" fmla="*/ 148 w 454"/>
              <a:gd name="T5" fmla="*/ 559 h 569"/>
              <a:gd name="T6" fmla="*/ 122 w 454"/>
              <a:gd name="T7" fmla="*/ 569 h 569"/>
              <a:gd name="T8" fmla="*/ 339 w 454"/>
              <a:gd name="T9" fmla="*/ 569 h 569"/>
              <a:gd name="T10" fmla="*/ 304 w 454"/>
              <a:gd name="T11" fmla="*/ 557 h 569"/>
              <a:gd name="T12" fmla="*/ 277 w 454"/>
              <a:gd name="T13" fmla="*/ 354 h 569"/>
              <a:gd name="T14" fmla="*/ 282 w 454"/>
              <a:gd name="T15" fmla="*/ 261 h 569"/>
              <a:gd name="T16" fmla="*/ 315 w 454"/>
              <a:gd name="T17" fmla="*/ 247 h 569"/>
              <a:gd name="T18" fmla="*/ 454 w 454"/>
              <a:gd name="T19" fmla="*/ 120 h 569"/>
              <a:gd name="T20" fmla="*/ 451 w 454"/>
              <a:gd name="T21" fmla="*/ 117 h 569"/>
              <a:gd name="T22" fmla="*/ 451 w 454"/>
              <a:gd name="T23" fmla="*/ 117 h 569"/>
              <a:gd name="T24" fmla="*/ 389 w 454"/>
              <a:gd name="T25" fmla="*/ 164 h 569"/>
              <a:gd name="T26" fmla="*/ 400 w 454"/>
              <a:gd name="T27" fmla="*/ 82 h 569"/>
              <a:gd name="T28" fmla="*/ 399 w 454"/>
              <a:gd name="T29" fmla="*/ 82 h 569"/>
              <a:gd name="T30" fmla="*/ 398 w 454"/>
              <a:gd name="T31" fmla="*/ 82 h 569"/>
              <a:gd name="T32" fmla="*/ 362 w 454"/>
              <a:gd name="T33" fmla="*/ 182 h 569"/>
              <a:gd name="T34" fmla="*/ 257 w 454"/>
              <a:gd name="T35" fmla="*/ 234 h 569"/>
              <a:gd name="T36" fmla="*/ 241 w 454"/>
              <a:gd name="T37" fmla="*/ 146 h 569"/>
              <a:gd name="T38" fmla="*/ 296 w 454"/>
              <a:gd name="T39" fmla="*/ 54 h 569"/>
              <a:gd name="T40" fmla="*/ 295 w 454"/>
              <a:gd name="T41" fmla="*/ 54 h 569"/>
              <a:gd name="T42" fmla="*/ 294 w 454"/>
              <a:gd name="T43" fmla="*/ 52 h 569"/>
              <a:gd name="T44" fmla="*/ 238 w 454"/>
              <a:gd name="T45" fmla="*/ 113 h 569"/>
              <a:gd name="T46" fmla="*/ 235 w 454"/>
              <a:gd name="T47" fmla="*/ 35 h 569"/>
              <a:gd name="T48" fmla="*/ 235 w 454"/>
              <a:gd name="T49" fmla="*/ 35 h 569"/>
              <a:gd name="T50" fmla="*/ 230 w 454"/>
              <a:gd name="T51" fmla="*/ 35 h 569"/>
              <a:gd name="T52" fmla="*/ 219 w 454"/>
              <a:gd name="T53" fmla="*/ 223 h 569"/>
              <a:gd name="T54" fmla="*/ 122 w 454"/>
              <a:gd name="T55" fmla="*/ 132 h 569"/>
              <a:gd name="T56" fmla="*/ 137 w 454"/>
              <a:gd name="T57" fmla="*/ 64 h 569"/>
              <a:gd name="T58" fmla="*/ 135 w 454"/>
              <a:gd name="T59" fmla="*/ 63 h 569"/>
              <a:gd name="T60" fmla="*/ 135 w 454"/>
              <a:gd name="T61" fmla="*/ 63 h 569"/>
              <a:gd name="T62" fmla="*/ 113 w 454"/>
              <a:gd name="T63" fmla="*/ 118 h 569"/>
              <a:gd name="T64" fmla="*/ 52 w 454"/>
              <a:gd name="T65" fmla="*/ 1 h 569"/>
              <a:gd name="T66" fmla="*/ 50 w 454"/>
              <a:gd name="T67" fmla="*/ 0 h 569"/>
              <a:gd name="T68" fmla="*/ 46 w 454"/>
              <a:gd name="T69" fmla="*/ 1 h 569"/>
              <a:gd name="T70" fmla="*/ 74 w 454"/>
              <a:gd name="T71" fmla="*/ 91 h 569"/>
              <a:gd name="T72" fmla="*/ 74 w 454"/>
              <a:gd name="T73" fmla="*/ 91 h 569"/>
              <a:gd name="T74" fmla="*/ 149 w 454"/>
              <a:gd name="T75" fmla="*/ 208 h 569"/>
              <a:gd name="T76" fmla="*/ 3 w 454"/>
              <a:gd name="T77" fmla="*/ 195 h 569"/>
              <a:gd name="T78" fmla="*/ 3 w 454"/>
              <a:gd name="T79" fmla="*/ 196 h 569"/>
              <a:gd name="T80" fmla="*/ 0 w 454"/>
              <a:gd name="T81" fmla="*/ 201 h 569"/>
              <a:gd name="T82" fmla="*/ 172 w 454"/>
              <a:gd name="T83" fmla="*/ 237 h 569"/>
              <a:gd name="T84" fmla="*/ 197 w 454"/>
              <a:gd name="T85" fmla="*/ 254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54" h="569">
                <a:moveTo>
                  <a:pt x="197" y="254"/>
                </a:moveTo>
                <a:cubicBezTo>
                  <a:pt x="209" y="304"/>
                  <a:pt x="213" y="368"/>
                  <a:pt x="200" y="449"/>
                </a:cubicBezTo>
                <a:cubicBezTo>
                  <a:pt x="191" y="518"/>
                  <a:pt x="199" y="559"/>
                  <a:pt x="148" y="559"/>
                </a:cubicBezTo>
                <a:cubicBezTo>
                  <a:pt x="148" y="559"/>
                  <a:pt x="138" y="555"/>
                  <a:pt x="122" y="569"/>
                </a:cubicBezTo>
                <a:cubicBezTo>
                  <a:pt x="339" y="569"/>
                  <a:pt x="339" y="569"/>
                  <a:pt x="339" y="569"/>
                </a:cubicBezTo>
                <a:cubicBezTo>
                  <a:pt x="328" y="564"/>
                  <a:pt x="315" y="559"/>
                  <a:pt x="304" y="557"/>
                </a:cubicBezTo>
                <a:cubicBezTo>
                  <a:pt x="292" y="529"/>
                  <a:pt x="279" y="475"/>
                  <a:pt x="277" y="354"/>
                </a:cubicBezTo>
                <a:cubicBezTo>
                  <a:pt x="276" y="318"/>
                  <a:pt x="278" y="287"/>
                  <a:pt x="282" y="261"/>
                </a:cubicBezTo>
                <a:cubicBezTo>
                  <a:pt x="315" y="247"/>
                  <a:pt x="315" y="247"/>
                  <a:pt x="315" y="247"/>
                </a:cubicBezTo>
                <a:cubicBezTo>
                  <a:pt x="404" y="194"/>
                  <a:pt x="433" y="147"/>
                  <a:pt x="454" y="120"/>
                </a:cubicBezTo>
                <a:cubicBezTo>
                  <a:pt x="451" y="117"/>
                  <a:pt x="451" y="117"/>
                  <a:pt x="451" y="117"/>
                </a:cubicBezTo>
                <a:cubicBezTo>
                  <a:pt x="451" y="117"/>
                  <a:pt x="451" y="117"/>
                  <a:pt x="451" y="117"/>
                </a:cubicBezTo>
                <a:cubicBezTo>
                  <a:pt x="428" y="135"/>
                  <a:pt x="407" y="151"/>
                  <a:pt x="389" y="164"/>
                </a:cubicBezTo>
                <a:cubicBezTo>
                  <a:pt x="396" y="133"/>
                  <a:pt x="398" y="121"/>
                  <a:pt x="400" y="82"/>
                </a:cubicBezTo>
                <a:cubicBezTo>
                  <a:pt x="399" y="82"/>
                  <a:pt x="399" y="82"/>
                  <a:pt x="399" y="82"/>
                </a:cubicBezTo>
                <a:cubicBezTo>
                  <a:pt x="399" y="82"/>
                  <a:pt x="398" y="82"/>
                  <a:pt x="398" y="82"/>
                </a:cubicBezTo>
                <a:cubicBezTo>
                  <a:pt x="393" y="101"/>
                  <a:pt x="379" y="147"/>
                  <a:pt x="362" y="182"/>
                </a:cubicBezTo>
                <a:cubicBezTo>
                  <a:pt x="312" y="215"/>
                  <a:pt x="278" y="228"/>
                  <a:pt x="257" y="234"/>
                </a:cubicBezTo>
                <a:cubicBezTo>
                  <a:pt x="251" y="213"/>
                  <a:pt x="245" y="185"/>
                  <a:pt x="241" y="146"/>
                </a:cubicBezTo>
                <a:cubicBezTo>
                  <a:pt x="257" y="110"/>
                  <a:pt x="284" y="70"/>
                  <a:pt x="296" y="54"/>
                </a:cubicBezTo>
                <a:cubicBezTo>
                  <a:pt x="295" y="54"/>
                  <a:pt x="295" y="54"/>
                  <a:pt x="295" y="54"/>
                </a:cubicBezTo>
                <a:cubicBezTo>
                  <a:pt x="294" y="52"/>
                  <a:pt x="294" y="52"/>
                  <a:pt x="294" y="52"/>
                </a:cubicBezTo>
                <a:cubicBezTo>
                  <a:pt x="265" y="79"/>
                  <a:pt x="258" y="88"/>
                  <a:pt x="238" y="113"/>
                </a:cubicBezTo>
                <a:cubicBezTo>
                  <a:pt x="236" y="91"/>
                  <a:pt x="235" y="64"/>
                  <a:pt x="235" y="35"/>
                </a:cubicBezTo>
                <a:cubicBezTo>
                  <a:pt x="235" y="35"/>
                  <a:pt x="235" y="35"/>
                  <a:pt x="235" y="35"/>
                </a:cubicBezTo>
                <a:cubicBezTo>
                  <a:pt x="230" y="35"/>
                  <a:pt x="230" y="35"/>
                  <a:pt x="230" y="35"/>
                </a:cubicBezTo>
                <a:cubicBezTo>
                  <a:pt x="223" y="69"/>
                  <a:pt x="210" y="143"/>
                  <a:pt x="219" y="223"/>
                </a:cubicBezTo>
                <a:cubicBezTo>
                  <a:pt x="219" y="223"/>
                  <a:pt x="175" y="205"/>
                  <a:pt x="122" y="132"/>
                </a:cubicBezTo>
                <a:cubicBezTo>
                  <a:pt x="123" y="120"/>
                  <a:pt x="125" y="90"/>
                  <a:pt x="137" y="64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127" y="75"/>
                  <a:pt x="118" y="94"/>
                  <a:pt x="113" y="118"/>
                </a:cubicBezTo>
                <a:cubicBezTo>
                  <a:pt x="93" y="88"/>
                  <a:pt x="72" y="50"/>
                  <a:pt x="52" y="1"/>
                </a:cubicBezTo>
                <a:cubicBezTo>
                  <a:pt x="51" y="1"/>
                  <a:pt x="51" y="1"/>
                  <a:pt x="50" y="0"/>
                </a:cubicBezTo>
                <a:cubicBezTo>
                  <a:pt x="46" y="1"/>
                  <a:pt x="46" y="1"/>
                  <a:pt x="46" y="1"/>
                </a:cubicBezTo>
                <a:cubicBezTo>
                  <a:pt x="49" y="17"/>
                  <a:pt x="74" y="91"/>
                  <a:pt x="74" y="91"/>
                </a:cubicBezTo>
                <a:cubicBezTo>
                  <a:pt x="74" y="91"/>
                  <a:pt x="74" y="91"/>
                  <a:pt x="74" y="91"/>
                </a:cubicBezTo>
                <a:cubicBezTo>
                  <a:pt x="91" y="132"/>
                  <a:pt x="115" y="175"/>
                  <a:pt x="149" y="208"/>
                </a:cubicBezTo>
                <a:cubicBezTo>
                  <a:pt x="149" y="208"/>
                  <a:pt x="89" y="222"/>
                  <a:pt x="3" y="195"/>
                </a:cubicBezTo>
                <a:cubicBezTo>
                  <a:pt x="3" y="196"/>
                  <a:pt x="3" y="196"/>
                  <a:pt x="3" y="196"/>
                </a:cubicBezTo>
                <a:cubicBezTo>
                  <a:pt x="0" y="201"/>
                  <a:pt x="0" y="201"/>
                  <a:pt x="0" y="201"/>
                </a:cubicBezTo>
                <a:cubicBezTo>
                  <a:pt x="37" y="218"/>
                  <a:pt x="97" y="238"/>
                  <a:pt x="172" y="237"/>
                </a:cubicBezTo>
                <a:cubicBezTo>
                  <a:pt x="178" y="238"/>
                  <a:pt x="187" y="243"/>
                  <a:pt x="197" y="254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id-ID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 useBgFill="1">
        <p:nvSpPr>
          <p:cNvPr id="70" name="椭圆 31"/>
          <p:cNvSpPr/>
          <p:nvPr/>
        </p:nvSpPr>
        <p:spPr>
          <a:xfrm rot="15654318">
            <a:off x="4564729" y="2325246"/>
            <a:ext cx="1465933" cy="1451315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</a:gdLst>
            <a:ahLst/>
            <a:cxnLst>
              <a:cxn ang="0">
                <a:pos x="connsiteX0-321" y="connsiteY0-322"/>
              </a:cxn>
              <a:cxn ang="0">
                <a:pos x="connsiteX1-323" y="connsiteY1-324"/>
              </a:cxn>
              <a:cxn ang="0">
                <a:pos x="connsiteX2-325" y="connsiteY2-326"/>
              </a:cxn>
              <a:cxn ang="0">
                <a:pos x="connsiteX3-327" y="connsiteY3-328"/>
              </a:cxn>
              <a:cxn ang="0">
                <a:pos x="connsiteX4-329" y="connsiteY4-330"/>
              </a:cxn>
              <a:cxn ang="0">
                <a:pos x="connsiteX5-331" y="connsiteY5-332"/>
              </a:cxn>
            </a:cxnLst>
            <a:rect l="l" t="t" r="r" b="b"/>
            <a:pathLst>
              <a:path w="660438" h="653852">
                <a:moveTo>
                  <a:pt x="128078" y="64927"/>
                </a:moveTo>
                <a:cubicBezTo>
                  <a:pt x="200406" y="22404"/>
                  <a:pt x="266694" y="-24807"/>
                  <a:pt x="410712" y="15051"/>
                </a:cubicBezTo>
                <a:cubicBezTo>
                  <a:pt x="554730" y="54909"/>
                  <a:pt x="671038" y="190221"/>
                  <a:pt x="659670" y="337329"/>
                </a:cubicBezTo>
                <a:cubicBezTo>
                  <a:pt x="648302" y="484437"/>
                  <a:pt x="512709" y="653852"/>
                  <a:pt x="331423" y="653852"/>
                </a:cubicBezTo>
                <a:cubicBezTo>
                  <a:pt x="150137" y="653852"/>
                  <a:pt x="14721" y="457153"/>
                  <a:pt x="3176" y="337329"/>
                </a:cubicBezTo>
                <a:cubicBezTo>
                  <a:pt x="-8369" y="217505"/>
                  <a:pt x="11590" y="209227"/>
                  <a:pt x="62645" y="134413"/>
                </a:cubicBezTo>
              </a:path>
            </a:pathLst>
          </a:custGeom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</a:endParaRPr>
          </a:p>
        </p:txBody>
      </p:sp>
      <p:sp useBgFill="1">
        <p:nvSpPr>
          <p:cNvPr id="71" name="椭圆 31"/>
          <p:cNvSpPr/>
          <p:nvPr/>
        </p:nvSpPr>
        <p:spPr>
          <a:xfrm rot="15654318">
            <a:off x="3609453" y="3896923"/>
            <a:ext cx="1326436" cy="1313209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</a:gdLst>
            <a:ahLst/>
            <a:cxnLst>
              <a:cxn ang="0">
                <a:pos x="connsiteX0-321" y="connsiteY0-322"/>
              </a:cxn>
              <a:cxn ang="0">
                <a:pos x="connsiteX1-323" y="connsiteY1-324"/>
              </a:cxn>
              <a:cxn ang="0">
                <a:pos x="connsiteX2-325" y="connsiteY2-326"/>
              </a:cxn>
              <a:cxn ang="0">
                <a:pos x="connsiteX3-327" y="connsiteY3-328"/>
              </a:cxn>
              <a:cxn ang="0">
                <a:pos x="connsiteX4-329" y="connsiteY4-330"/>
              </a:cxn>
              <a:cxn ang="0">
                <a:pos x="connsiteX5-331" y="connsiteY5-332"/>
              </a:cxn>
            </a:cxnLst>
            <a:rect l="l" t="t" r="r" b="b"/>
            <a:pathLst>
              <a:path w="660438" h="653852">
                <a:moveTo>
                  <a:pt x="128078" y="64927"/>
                </a:moveTo>
                <a:cubicBezTo>
                  <a:pt x="200406" y="22404"/>
                  <a:pt x="266694" y="-24807"/>
                  <a:pt x="410712" y="15051"/>
                </a:cubicBezTo>
                <a:cubicBezTo>
                  <a:pt x="554730" y="54909"/>
                  <a:pt x="671038" y="190221"/>
                  <a:pt x="659670" y="337329"/>
                </a:cubicBezTo>
                <a:cubicBezTo>
                  <a:pt x="648302" y="484437"/>
                  <a:pt x="512709" y="653852"/>
                  <a:pt x="331423" y="653852"/>
                </a:cubicBezTo>
                <a:cubicBezTo>
                  <a:pt x="150137" y="653852"/>
                  <a:pt x="14721" y="457153"/>
                  <a:pt x="3176" y="337329"/>
                </a:cubicBezTo>
                <a:cubicBezTo>
                  <a:pt x="-8369" y="217505"/>
                  <a:pt x="11590" y="209227"/>
                  <a:pt x="62645" y="134413"/>
                </a:cubicBezTo>
              </a:path>
            </a:pathLst>
          </a:custGeom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</a:endParaRPr>
          </a:p>
        </p:txBody>
      </p:sp>
      <p:sp useBgFill="1">
        <p:nvSpPr>
          <p:cNvPr id="72" name="椭圆 31"/>
          <p:cNvSpPr/>
          <p:nvPr/>
        </p:nvSpPr>
        <p:spPr>
          <a:xfrm rot="15654318">
            <a:off x="6300583" y="2498560"/>
            <a:ext cx="1254210" cy="1241703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</a:gdLst>
            <a:ahLst/>
            <a:cxnLst>
              <a:cxn ang="0">
                <a:pos x="connsiteX0-321" y="connsiteY0-322"/>
              </a:cxn>
              <a:cxn ang="0">
                <a:pos x="connsiteX1-323" y="connsiteY1-324"/>
              </a:cxn>
              <a:cxn ang="0">
                <a:pos x="connsiteX2-325" y="connsiteY2-326"/>
              </a:cxn>
              <a:cxn ang="0">
                <a:pos x="connsiteX3-327" y="connsiteY3-328"/>
              </a:cxn>
              <a:cxn ang="0">
                <a:pos x="connsiteX4-329" y="connsiteY4-330"/>
              </a:cxn>
              <a:cxn ang="0">
                <a:pos x="connsiteX5-331" y="connsiteY5-332"/>
              </a:cxn>
            </a:cxnLst>
            <a:rect l="l" t="t" r="r" b="b"/>
            <a:pathLst>
              <a:path w="660438" h="653852">
                <a:moveTo>
                  <a:pt x="128078" y="64927"/>
                </a:moveTo>
                <a:cubicBezTo>
                  <a:pt x="200406" y="22404"/>
                  <a:pt x="266694" y="-24807"/>
                  <a:pt x="410712" y="15051"/>
                </a:cubicBezTo>
                <a:cubicBezTo>
                  <a:pt x="554730" y="54909"/>
                  <a:pt x="671038" y="190221"/>
                  <a:pt x="659670" y="337329"/>
                </a:cubicBezTo>
                <a:cubicBezTo>
                  <a:pt x="648302" y="484437"/>
                  <a:pt x="512709" y="653852"/>
                  <a:pt x="331423" y="653852"/>
                </a:cubicBezTo>
                <a:cubicBezTo>
                  <a:pt x="150137" y="653852"/>
                  <a:pt x="14721" y="457153"/>
                  <a:pt x="3176" y="337329"/>
                </a:cubicBezTo>
                <a:cubicBezTo>
                  <a:pt x="-8369" y="217505"/>
                  <a:pt x="11590" y="209227"/>
                  <a:pt x="62645" y="134413"/>
                </a:cubicBezTo>
              </a:path>
            </a:pathLst>
          </a:custGeom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</a:endParaRPr>
          </a:p>
        </p:txBody>
      </p:sp>
      <p:sp useBgFill="1">
        <p:nvSpPr>
          <p:cNvPr id="73" name="椭圆 31"/>
          <p:cNvSpPr/>
          <p:nvPr/>
        </p:nvSpPr>
        <p:spPr>
          <a:xfrm rot="15654318">
            <a:off x="6549749" y="3976667"/>
            <a:ext cx="1521587" cy="1506414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</a:gdLst>
            <a:ahLst/>
            <a:cxnLst>
              <a:cxn ang="0">
                <a:pos x="connsiteX0-321" y="connsiteY0-322"/>
              </a:cxn>
              <a:cxn ang="0">
                <a:pos x="connsiteX1-323" y="connsiteY1-324"/>
              </a:cxn>
              <a:cxn ang="0">
                <a:pos x="connsiteX2-325" y="connsiteY2-326"/>
              </a:cxn>
              <a:cxn ang="0">
                <a:pos x="connsiteX3-327" y="connsiteY3-328"/>
              </a:cxn>
              <a:cxn ang="0">
                <a:pos x="connsiteX4-329" y="connsiteY4-330"/>
              </a:cxn>
              <a:cxn ang="0">
                <a:pos x="connsiteX5-331" y="connsiteY5-332"/>
              </a:cxn>
            </a:cxnLst>
            <a:rect l="l" t="t" r="r" b="b"/>
            <a:pathLst>
              <a:path w="660438" h="653852">
                <a:moveTo>
                  <a:pt x="128078" y="64927"/>
                </a:moveTo>
                <a:cubicBezTo>
                  <a:pt x="200406" y="22404"/>
                  <a:pt x="266694" y="-24807"/>
                  <a:pt x="410712" y="15051"/>
                </a:cubicBezTo>
                <a:cubicBezTo>
                  <a:pt x="554730" y="54909"/>
                  <a:pt x="671038" y="190221"/>
                  <a:pt x="659670" y="337329"/>
                </a:cubicBezTo>
                <a:cubicBezTo>
                  <a:pt x="648302" y="484437"/>
                  <a:pt x="512709" y="653852"/>
                  <a:pt x="331423" y="653852"/>
                </a:cubicBezTo>
                <a:cubicBezTo>
                  <a:pt x="150137" y="653852"/>
                  <a:pt x="14721" y="457153"/>
                  <a:pt x="3176" y="337329"/>
                </a:cubicBezTo>
                <a:cubicBezTo>
                  <a:pt x="-8369" y="217505"/>
                  <a:pt x="11590" y="209227"/>
                  <a:pt x="62645" y="134413"/>
                </a:cubicBezTo>
              </a:path>
            </a:pathLst>
          </a:custGeom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74" name="文本框 16"/>
          <p:cNvSpPr txBox="1">
            <a:spLocks noChangeArrowheads="1"/>
          </p:cNvSpPr>
          <p:nvPr/>
        </p:nvSpPr>
        <p:spPr bwMode="auto">
          <a:xfrm>
            <a:off x="2112394" y="2211273"/>
            <a:ext cx="2287653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9pPr>
          </a:lstStyle>
          <a:p>
            <a:pPr>
              <a:buNone/>
            </a:pPr>
            <a:r>
              <a:rPr lang="en-US" altLang="zh-CN" sz="16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If it is not real text</a:t>
            </a:r>
            <a:r>
              <a:rPr lang="en-US" altLang="zh-CN" sz="16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.</a:t>
            </a:r>
            <a:endParaRPr lang="en-US" altLang="zh-CN" sz="1600" dirty="0" smtClean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75" name="文本框 74"/>
          <p:cNvSpPr txBox="1"/>
          <p:nvPr/>
        </p:nvSpPr>
        <p:spPr>
          <a:xfrm>
            <a:off x="2483511" y="1750784"/>
            <a:ext cx="142448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76" name="Freeform 30"/>
          <p:cNvSpPr>
            <a:spLocks noEditPoints="1"/>
          </p:cNvSpPr>
          <p:nvPr/>
        </p:nvSpPr>
        <p:spPr bwMode="auto">
          <a:xfrm>
            <a:off x="2190573" y="1849991"/>
            <a:ext cx="335491" cy="32480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sz="1600">
              <a:solidFill>
                <a:schemeClr val="bg1"/>
              </a:solidFill>
            </a:endParaRPr>
          </a:p>
        </p:txBody>
      </p:sp>
      <p:sp>
        <p:nvSpPr>
          <p:cNvPr id="77" name="文本框 16"/>
          <p:cNvSpPr txBox="1">
            <a:spLocks noChangeArrowheads="1"/>
          </p:cNvSpPr>
          <p:nvPr/>
        </p:nvSpPr>
        <p:spPr bwMode="auto">
          <a:xfrm>
            <a:off x="1145959" y="4383241"/>
            <a:ext cx="2287653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9pPr>
          </a:lstStyle>
          <a:p>
            <a:pPr>
              <a:buNone/>
            </a:pPr>
            <a:r>
              <a:rPr lang="en-US" altLang="zh-CN" sz="16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If it is not real text</a:t>
            </a:r>
            <a:r>
              <a:rPr lang="en-US" altLang="zh-CN" sz="16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.</a:t>
            </a:r>
            <a:endParaRPr lang="en-US" altLang="zh-CN" sz="1600" dirty="0" smtClean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78" name="文本框 77"/>
          <p:cNvSpPr txBox="1"/>
          <p:nvPr/>
        </p:nvSpPr>
        <p:spPr>
          <a:xfrm>
            <a:off x="1517076" y="3922752"/>
            <a:ext cx="142448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79" name="Freeform 30"/>
          <p:cNvSpPr>
            <a:spLocks noEditPoints="1"/>
          </p:cNvSpPr>
          <p:nvPr/>
        </p:nvSpPr>
        <p:spPr bwMode="auto">
          <a:xfrm>
            <a:off x="1224138" y="4021959"/>
            <a:ext cx="335491" cy="32480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sz="1600">
              <a:solidFill>
                <a:schemeClr val="bg1"/>
              </a:solidFill>
            </a:endParaRPr>
          </a:p>
        </p:txBody>
      </p:sp>
      <p:sp>
        <p:nvSpPr>
          <p:cNvPr id="80" name="文本框 16"/>
          <p:cNvSpPr txBox="1">
            <a:spLocks noChangeArrowheads="1"/>
          </p:cNvSpPr>
          <p:nvPr/>
        </p:nvSpPr>
        <p:spPr bwMode="auto">
          <a:xfrm>
            <a:off x="7803420" y="2310480"/>
            <a:ext cx="2287653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9pPr>
          </a:lstStyle>
          <a:p>
            <a:pPr>
              <a:buNone/>
            </a:pPr>
            <a:r>
              <a:rPr lang="en-US" altLang="zh-CN" sz="16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If it is not real text</a:t>
            </a:r>
            <a:r>
              <a:rPr lang="en-US" altLang="zh-CN" sz="16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.</a:t>
            </a:r>
            <a:endParaRPr lang="en-US" altLang="zh-CN" sz="1600" dirty="0" smtClean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81" name="文本框 80"/>
          <p:cNvSpPr txBox="1"/>
          <p:nvPr/>
        </p:nvSpPr>
        <p:spPr>
          <a:xfrm>
            <a:off x="8174537" y="1849991"/>
            <a:ext cx="142448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82" name="Freeform 30"/>
          <p:cNvSpPr>
            <a:spLocks noEditPoints="1"/>
          </p:cNvSpPr>
          <p:nvPr/>
        </p:nvSpPr>
        <p:spPr bwMode="auto">
          <a:xfrm>
            <a:off x="7881599" y="1949198"/>
            <a:ext cx="335491" cy="32480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sz="1600">
              <a:solidFill>
                <a:schemeClr val="bg1"/>
              </a:solidFill>
            </a:endParaRPr>
          </a:p>
        </p:txBody>
      </p:sp>
      <p:sp>
        <p:nvSpPr>
          <p:cNvPr id="83" name="文本框 16"/>
          <p:cNvSpPr txBox="1">
            <a:spLocks noChangeArrowheads="1"/>
          </p:cNvSpPr>
          <p:nvPr/>
        </p:nvSpPr>
        <p:spPr bwMode="auto">
          <a:xfrm>
            <a:off x="8515664" y="4383241"/>
            <a:ext cx="2287653" cy="3124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9pPr>
          </a:lstStyle>
          <a:p>
            <a:pPr>
              <a:buNone/>
            </a:pPr>
            <a:endParaRPr lang="zh-CN" altLang="en-US" sz="1600" dirty="0" smtClean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84" name="文本框 83"/>
          <p:cNvSpPr txBox="1"/>
          <p:nvPr/>
        </p:nvSpPr>
        <p:spPr>
          <a:xfrm>
            <a:off x="8886781" y="3922752"/>
            <a:ext cx="142448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85" name="Freeform 30"/>
          <p:cNvSpPr>
            <a:spLocks noEditPoints="1"/>
          </p:cNvSpPr>
          <p:nvPr/>
        </p:nvSpPr>
        <p:spPr bwMode="auto">
          <a:xfrm>
            <a:off x="8593843" y="4021959"/>
            <a:ext cx="335491" cy="32480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sz="1600">
              <a:solidFill>
                <a:schemeClr val="bg1"/>
              </a:solidFill>
            </a:endParaRPr>
          </a:p>
        </p:txBody>
      </p:sp>
      <p:grpSp>
        <p:nvGrpSpPr>
          <p:cNvPr id="280" name="组合 279"/>
          <p:cNvGrpSpPr/>
          <p:nvPr/>
        </p:nvGrpSpPr>
        <p:grpSpPr>
          <a:xfrm>
            <a:off x="6945920" y="4376565"/>
            <a:ext cx="674484" cy="711466"/>
            <a:chOff x="4197350" y="2182813"/>
            <a:chExt cx="608013" cy="641350"/>
          </a:xfrm>
          <a:solidFill>
            <a:schemeClr val="bg1"/>
          </a:solidFill>
        </p:grpSpPr>
        <p:sp>
          <p:nvSpPr>
            <p:cNvPr id="281" name="Freeform 166"/>
            <p:cNvSpPr/>
            <p:nvPr/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82" name="Freeform 167"/>
            <p:cNvSpPr/>
            <p:nvPr/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83" name="Freeform 168"/>
            <p:cNvSpPr/>
            <p:nvPr/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84" name="Freeform 169"/>
            <p:cNvSpPr/>
            <p:nvPr/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85" name="Freeform 170"/>
            <p:cNvSpPr/>
            <p:nvPr/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86" name="Freeform 171"/>
            <p:cNvSpPr/>
            <p:nvPr/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87" name="Freeform 172"/>
            <p:cNvSpPr/>
            <p:nvPr/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88" name="Freeform 173"/>
            <p:cNvSpPr/>
            <p:nvPr/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89" name="Freeform 174"/>
            <p:cNvSpPr/>
            <p:nvPr/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90" name="Freeform 175"/>
            <p:cNvSpPr/>
            <p:nvPr/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91" name="Freeform 176"/>
            <p:cNvSpPr/>
            <p:nvPr/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92" name="Freeform 177"/>
            <p:cNvSpPr/>
            <p:nvPr/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93" name="Freeform 178"/>
            <p:cNvSpPr/>
            <p:nvPr/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94" name="Freeform 179"/>
            <p:cNvSpPr/>
            <p:nvPr/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95" name="Freeform 180"/>
            <p:cNvSpPr/>
            <p:nvPr/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96" name="Freeform 181"/>
            <p:cNvSpPr/>
            <p:nvPr/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97" name="Freeform 182"/>
            <p:cNvSpPr/>
            <p:nvPr/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98" name="Freeform 183"/>
            <p:cNvSpPr/>
            <p:nvPr/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99" name="Freeform 184"/>
            <p:cNvSpPr/>
            <p:nvPr/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00" name="Freeform 185"/>
            <p:cNvSpPr/>
            <p:nvPr/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01" name="Freeform 186"/>
            <p:cNvSpPr/>
            <p:nvPr/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02" name="Freeform 187"/>
            <p:cNvSpPr/>
            <p:nvPr/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03" name="Freeform 188"/>
            <p:cNvSpPr/>
            <p:nvPr/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04" name="Freeform 189"/>
            <p:cNvSpPr/>
            <p:nvPr/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05" name="Freeform 190"/>
            <p:cNvSpPr/>
            <p:nvPr/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06" name="Freeform 191"/>
            <p:cNvSpPr/>
            <p:nvPr/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07" name="Freeform 192"/>
            <p:cNvSpPr/>
            <p:nvPr/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08" name="Freeform 193"/>
            <p:cNvSpPr/>
            <p:nvPr/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09" name="Freeform 194"/>
            <p:cNvSpPr/>
            <p:nvPr/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10" name="Freeform 195"/>
            <p:cNvSpPr/>
            <p:nvPr/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11" name="Freeform 196"/>
            <p:cNvSpPr/>
            <p:nvPr/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12" name="Freeform 197"/>
            <p:cNvSpPr/>
            <p:nvPr/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13" name="Freeform 198"/>
            <p:cNvSpPr/>
            <p:nvPr/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14" name="Freeform 199"/>
            <p:cNvSpPr/>
            <p:nvPr/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15" name="Freeform 200"/>
            <p:cNvSpPr/>
            <p:nvPr/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16" name="Freeform 201"/>
            <p:cNvSpPr/>
            <p:nvPr/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17" name="Freeform 202"/>
            <p:cNvSpPr/>
            <p:nvPr/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18" name="Freeform 203"/>
            <p:cNvSpPr/>
            <p:nvPr/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19" name="Freeform 204"/>
            <p:cNvSpPr/>
            <p:nvPr/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20" name="Freeform 206"/>
            <p:cNvSpPr>
              <a:spLocks noEditPoints="1"/>
            </p:cNvSpPr>
            <p:nvPr/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21" name="Freeform 207"/>
            <p:cNvSpPr/>
            <p:nvPr/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22" name="Freeform 208"/>
            <p:cNvSpPr/>
            <p:nvPr/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23" name="Freeform 209"/>
            <p:cNvSpPr/>
            <p:nvPr/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24" name="Freeform 210"/>
            <p:cNvSpPr/>
            <p:nvPr/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25" name="Freeform 211"/>
            <p:cNvSpPr/>
            <p:nvPr/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26" name="Freeform 212"/>
            <p:cNvSpPr/>
            <p:nvPr/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327" name="组合 326"/>
          <p:cNvGrpSpPr/>
          <p:nvPr/>
        </p:nvGrpSpPr>
        <p:grpSpPr>
          <a:xfrm>
            <a:off x="3903477" y="4174350"/>
            <a:ext cx="723795" cy="739644"/>
            <a:chOff x="5268913" y="4124325"/>
            <a:chExt cx="652463" cy="666751"/>
          </a:xfrm>
          <a:solidFill>
            <a:schemeClr val="bg1"/>
          </a:solidFill>
        </p:grpSpPr>
        <p:sp>
          <p:nvSpPr>
            <p:cNvPr id="328" name="Freeform 719"/>
            <p:cNvSpPr/>
            <p:nvPr/>
          </p:nvSpPr>
          <p:spPr bwMode="auto">
            <a:xfrm>
              <a:off x="5356226" y="4351338"/>
              <a:ext cx="9525" cy="57150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4" y="15"/>
                </a:cxn>
                <a:cxn ang="0">
                  <a:pos x="7" y="25"/>
                </a:cxn>
                <a:cxn ang="0">
                  <a:pos x="9" y="35"/>
                </a:cxn>
                <a:cxn ang="0">
                  <a:pos x="11" y="46"/>
                </a:cxn>
                <a:cxn ang="0">
                  <a:pos x="11" y="46"/>
                </a:cxn>
                <a:cxn ang="0">
                  <a:pos x="11" y="53"/>
                </a:cxn>
                <a:cxn ang="0">
                  <a:pos x="9" y="60"/>
                </a:cxn>
                <a:cxn ang="0">
                  <a:pos x="6" y="75"/>
                </a:cxn>
                <a:cxn ang="0">
                  <a:pos x="2" y="89"/>
                </a:cxn>
                <a:cxn ang="0">
                  <a:pos x="1" y="96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6"/>
                </a:cxn>
                <a:cxn ang="0">
                  <a:pos x="1" y="108"/>
                </a:cxn>
                <a:cxn ang="0">
                  <a:pos x="3" y="108"/>
                </a:cxn>
                <a:cxn ang="0">
                  <a:pos x="5" y="109"/>
                </a:cxn>
                <a:cxn ang="0">
                  <a:pos x="6" y="108"/>
                </a:cxn>
                <a:cxn ang="0">
                  <a:pos x="8" y="108"/>
                </a:cxn>
                <a:cxn ang="0">
                  <a:pos x="9" y="106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12" y="89"/>
                </a:cxn>
                <a:cxn ang="0">
                  <a:pos x="15" y="75"/>
                </a:cxn>
                <a:cxn ang="0">
                  <a:pos x="18" y="60"/>
                </a:cxn>
                <a:cxn ang="0">
                  <a:pos x="20" y="46"/>
                </a:cxn>
                <a:cxn ang="0">
                  <a:pos x="20" y="46"/>
                </a:cxn>
                <a:cxn ang="0">
                  <a:pos x="20" y="41"/>
                </a:cxn>
                <a:cxn ang="0">
                  <a:pos x="20" y="35"/>
                </a:cxn>
                <a:cxn ang="0">
                  <a:pos x="18" y="24"/>
                </a:cxn>
                <a:cxn ang="0">
                  <a:pos x="14" y="13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20" h="109">
                  <a:moveTo>
                    <a:pt x="9" y="3"/>
                  </a:moveTo>
                  <a:lnTo>
                    <a:pt x="9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4" y="15"/>
                  </a:lnTo>
                  <a:lnTo>
                    <a:pt x="7" y="25"/>
                  </a:lnTo>
                  <a:lnTo>
                    <a:pt x="9" y="35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3"/>
                  </a:lnTo>
                  <a:lnTo>
                    <a:pt x="9" y="60"/>
                  </a:lnTo>
                  <a:lnTo>
                    <a:pt x="6" y="75"/>
                  </a:lnTo>
                  <a:lnTo>
                    <a:pt x="2" y="89"/>
                  </a:lnTo>
                  <a:lnTo>
                    <a:pt x="1" y="9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6"/>
                  </a:lnTo>
                  <a:lnTo>
                    <a:pt x="1" y="108"/>
                  </a:lnTo>
                  <a:lnTo>
                    <a:pt x="3" y="108"/>
                  </a:lnTo>
                  <a:lnTo>
                    <a:pt x="5" y="109"/>
                  </a:lnTo>
                  <a:lnTo>
                    <a:pt x="6" y="108"/>
                  </a:lnTo>
                  <a:lnTo>
                    <a:pt x="8" y="108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12" y="89"/>
                  </a:lnTo>
                  <a:lnTo>
                    <a:pt x="15" y="75"/>
                  </a:lnTo>
                  <a:lnTo>
                    <a:pt x="18" y="60"/>
                  </a:lnTo>
                  <a:lnTo>
                    <a:pt x="20" y="46"/>
                  </a:lnTo>
                  <a:lnTo>
                    <a:pt x="20" y="46"/>
                  </a:lnTo>
                  <a:lnTo>
                    <a:pt x="20" y="41"/>
                  </a:lnTo>
                  <a:lnTo>
                    <a:pt x="20" y="35"/>
                  </a:lnTo>
                  <a:lnTo>
                    <a:pt x="18" y="24"/>
                  </a:lnTo>
                  <a:lnTo>
                    <a:pt x="14" y="13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29" name="Freeform 720"/>
            <p:cNvSpPr/>
            <p:nvPr/>
          </p:nvSpPr>
          <p:spPr bwMode="auto">
            <a:xfrm>
              <a:off x="5392738" y="4365625"/>
              <a:ext cx="12700" cy="80963"/>
            </a:xfrm>
            <a:custGeom>
              <a:avLst/>
              <a:gdLst/>
              <a:ahLst/>
              <a:cxnLst>
                <a:cxn ang="0">
                  <a:pos x="25" y="4"/>
                </a:cxn>
                <a:cxn ang="0">
                  <a:pos x="25" y="4"/>
                </a:cxn>
                <a:cxn ang="0">
                  <a:pos x="25" y="2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19" y="0"/>
                </a:cxn>
                <a:cxn ang="0">
                  <a:pos x="17" y="1"/>
                </a:cxn>
                <a:cxn ang="0">
                  <a:pos x="16" y="2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4" y="24"/>
                </a:cxn>
                <a:cxn ang="0">
                  <a:pos x="11" y="43"/>
                </a:cxn>
                <a:cxn ang="0">
                  <a:pos x="4" y="80"/>
                </a:cxn>
                <a:cxn ang="0">
                  <a:pos x="4" y="80"/>
                </a:cxn>
                <a:cxn ang="0">
                  <a:pos x="1" y="96"/>
                </a:cxn>
                <a:cxn ang="0">
                  <a:pos x="0" y="114"/>
                </a:cxn>
                <a:cxn ang="0">
                  <a:pos x="1" y="147"/>
                </a:cxn>
                <a:cxn ang="0">
                  <a:pos x="1" y="147"/>
                </a:cxn>
                <a:cxn ang="0">
                  <a:pos x="1" y="149"/>
                </a:cxn>
                <a:cxn ang="0">
                  <a:pos x="2" y="150"/>
                </a:cxn>
                <a:cxn ang="0">
                  <a:pos x="5" y="151"/>
                </a:cxn>
                <a:cxn ang="0">
                  <a:pos x="7" y="151"/>
                </a:cxn>
                <a:cxn ang="0">
                  <a:pos x="8" y="151"/>
                </a:cxn>
                <a:cxn ang="0">
                  <a:pos x="10" y="150"/>
                </a:cxn>
                <a:cxn ang="0">
                  <a:pos x="11" y="149"/>
                </a:cxn>
                <a:cxn ang="0">
                  <a:pos x="11" y="147"/>
                </a:cxn>
                <a:cxn ang="0">
                  <a:pos x="11" y="147"/>
                </a:cxn>
                <a:cxn ang="0">
                  <a:pos x="11" y="126"/>
                </a:cxn>
                <a:cxn ang="0">
                  <a:pos x="11" y="107"/>
                </a:cxn>
                <a:cxn ang="0">
                  <a:pos x="13" y="86"/>
                </a:cxn>
                <a:cxn ang="0">
                  <a:pos x="16" y="65"/>
                </a:cxn>
                <a:cxn ang="0">
                  <a:pos x="16" y="65"/>
                </a:cxn>
                <a:cxn ang="0">
                  <a:pos x="22" y="35"/>
                </a:cxn>
                <a:cxn ang="0">
                  <a:pos x="24" y="20"/>
                </a:cxn>
                <a:cxn ang="0">
                  <a:pos x="25" y="4"/>
                </a:cxn>
                <a:cxn ang="0">
                  <a:pos x="25" y="4"/>
                </a:cxn>
              </a:cxnLst>
              <a:rect l="0" t="0" r="r" b="b"/>
              <a:pathLst>
                <a:path w="25" h="151">
                  <a:moveTo>
                    <a:pt x="25" y="4"/>
                  </a:moveTo>
                  <a:lnTo>
                    <a:pt x="25" y="4"/>
                  </a:lnTo>
                  <a:lnTo>
                    <a:pt x="25" y="2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4"/>
                  </a:lnTo>
                  <a:lnTo>
                    <a:pt x="11" y="43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" y="96"/>
                  </a:lnTo>
                  <a:lnTo>
                    <a:pt x="0" y="114"/>
                  </a:lnTo>
                  <a:lnTo>
                    <a:pt x="1" y="147"/>
                  </a:lnTo>
                  <a:lnTo>
                    <a:pt x="1" y="147"/>
                  </a:lnTo>
                  <a:lnTo>
                    <a:pt x="1" y="149"/>
                  </a:lnTo>
                  <a:lnTo>
                    <a:pt x="2" y="150"/>
                  </a:lnTo>
                  <a:lnTo>
                    <a:pt x="5" y="151"/>
                  </a:lnTo>
                  <a:lnTo>
                    <a:pt x="7" y="151"/>
                  </a:lnTo>
                  <a:lnTo>
                    <a:pt x="8" y="151"/>
                  </a:lnTo>
                  <a:lnTo>
                    <a:pt x="10" y="150"/>
                  </a:lnTo>
                  <a:lnTo>
                    <a:pt x="11" y="149"/>
                  </a:lnTo>
                  <a:lnTo>
                    <a:pt x="11" y="147"/>
                  </a:lnTo>
                  <a:lnTo>
                    <a:pt x="11" y="147"/>
                  </a:lnTo>
                  <a:lnTo>
                    <a:pt x="11" y="126"/>
                  </a:lnTo>
                  <a:lnTo>
                    <a:pt x="11" y="107"/>
                  </a:lnTo>
                  <a:lnTo>
                    <a:pt x="13" y="86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22" y="35"/>
                  </a:lnTo>
                  <a:lnTo>
                    <a:pt x="24" y="20"/>
                  </a:lnTo>
                  <a:lnTo>
                    <a:pt x="25" y="4"/>
                  </a:lnTo>
                  <a:lnTo>
                    <a:pt x="2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30" name="Freeform 721"/>
            <p:cNvSpPr/>
            <p:nvPr/>
          </p:nvSpPr>
          <p:spPr bwMode="auto">
            <a:xfrm>
              <a:off x="5421313" y="4389438"/>
              <a:ext cx="19050" cy="84138"/>
            </a:xfrm>
            <a:custGeom>
              <a:avLst/>
              <a:gdLst/>
              <a:ahLst/>
              <a:cxnLst>
                <a:cxn ang="0">
                  <a:pos x="29" y="2"/>
                </a:cxn>
                <a:cxn ang="0">
                  <a:pos x="29" y="2"/>
                </a:cxn>
                <a:cxn ang="0">
                  <a:pos x="22" y="16"/>
                </a:cxn>
                <a:cxn ang="0">
                  <a:pos x="18" y="30"/>
                </a:cxn>
                <a:cxn ang="0">
                  <a:pos x="15" y="46"/>
                </a:cxn>
                <a:cxn ang="0">
                  <a:pos x="13" y="61"/>
                </a:cxn>
                <a:cxn ang="0">
                  <a:pos x="13" y="61"/>
                </a:cxn>
                <a:cxn ang="0">
                  <a:pos x="8" y="85"/>
                </a:cxn>
                <a:cxn ang="0">
                  <a:pos x="4" y="109"/>
                </a:cxn>
                <a:cxn ang="0">
                  <a:pos x="1" y="133"/>
                </a:cxn>
                <a:cxn ang="0">
                  <a:pos x="0" y="157"/>
                </a:cxn>
                <a:cxn ang="0">
                  <a:pos x="0" y="157"/>
                </a:cxn>
                <a:cxn ang="0">
                  <a:pos x="0" y="158"/>
                </a:cxn>
                <a:cxn ang="0">
                  <a:pos x="1" y="160"/>
                </a:cxn>
                <a:cxn ang="0">
                  <a:pos x="2" y="161"/>
                </a:cxn>
                <a:cxn ang="0">
                  <a:pos x="4" y="161"/>
                </a:cxn>
                <a:cxn ang="0">
                  <a:pos x="6" y="161"/>
                </a:cxn>
                <a:cxn ang="0">
                  <a:pos x="7" y="160"/>
                </a:cxn>
                <a:cxn ang="0">
                  <a:pos x="8" y="158"/>
                </a:cxn>
                <a:cxn ang="0">
                  <a:pos x="9" y="157"/>
                </a:cxn>
                <a:cxn ang="0">
                  <a:pos x="9" y="157"/>
                </a:cxn>
                <a:cxn ang="0">
                  <a:pos x="10" y="137"/>
                </a:cxn>
                <a:cxn ang="0">
                  <a:pos x="14" y="117"/>
                </a:cxn>
                <a:cxn ang="0">
                  <a:pos x="20" y="78"/>
                </a:cxn>
                <a:cxn ang="0">
                  <a:pos x="20" y="78"/>
                </a:cxn>
                <a:cxn ang="0">
                  <a:pos x="22" y="59"/>
                </a:cxn>
                <a:cxn ang="0">
                  <a:pos x="25" y="42"/>
                </a:cxn>
                <a:cxn ang="0">
                  <a:pos x="30" y="24"/>
                </a:cxn>
                <a:cxn ang="0">
                  <a:pos x="33" y="15"/>
                </a:cxn>
                <a:cxn ang="0">
                  <a:pos x="37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37" y="3"/>
                </a:cxn>
                <a:cxn ang="0">
                  <a:pos x="36" y="2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9" y="2"/>
                </a:cxn>
              </a:cxnLst>
              <a:rect l="0" t="0" r="r" b="b"/>
              <a:pathLst>
                <a:path w="37" h="161">
                  <a:moveTo>
                    <a:pt x="29" y="2"/>
                  </a:moveTo>
                  <a:lnTo>
                    <a:pt x="29" y="2"/>
                  </a:lnTo>
                  <a:lnTo>
                    <a:pt x="22" y="16"/>
                  </a:lnTo>
                  <a:lnTo>
                    <a:pt x="18" y="30"/>
                  </a:lnTo>
                  <a:lnTo>
                    <a:pt x="15" y="46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8" y="85"/>
                  </a:lnTo>
                  <a:lnTo>
                    <a:pt x="4" y="109"/>
                  </a:lnTo>
                  <a:lnTo>
                    <a:pt x="1" y="133"/>
                  </a:lnTo>
                  <a:lnTo>
                    <a:pt x="0" y="157"/>
                  </a:lnTo>
                  <a:lnTo>
                    <a:pt x="0" y="157"/>
                  </a:lnTo>
                  <a:lnTo>
                    <a:pt x="0" y="158"/>
                  </a:lnTo>
                  <a:lnTo>
                    <a:pt x="1" y="160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7" y="160"/>
                  </a:lnTo>
                  <a:lnTo>
                    <a:pt x="8" y="158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0" y="137"/>
                  </a:lnTo>
                  <a:lnTo>
                    <a:pt x="14" y="117"/>
                  </a:lnTo>
                  <a:lnTo>
                    <a:pt x="20" y="78"/>
                  </a:lnTo>
                  <a:lnTo>
                    <a:pt x="20" y="78"/>
                  </a:lnTo>
                  <a:lnTo>
                    <a:pt x="22" y="59"/>
                  </a:lnTo>
                  <a:lnTo>
                    <a:pt x="25" y="42"/>
                  </a:lnTo>
                  <a:lnTo>
                    <a:pt x="30" y="24"/>
                  </a:lnTo>
                  <a:lnTo>
                    <a:pt x="33" y="15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31" name="Freeform 722"/>
            <p:cNvSpPr/>
            <p:nvPr/>
          </p:nvSpPr>
          <p:spPr bwMode="auto">
            <a:xfrm>
              <a:off x="5461001" y="4381500"/>
              <a:ext cx="22225" cy="125413"/>
            </a:xfrm>
            <a:custGeom>
              <a:avLst/>
              <a:gdLst/>
              <a:ahLst/>
              <a:cxnLst>
                <a:cxn ang="0">
                  <a:pos x="33" y="5"/>
                </a:cxn>
                <a:cxn ang="0">
                  <a:pos x="33" y="5"/>
                </a:cxn>
                <a:cxn ang="0">
                  <a:pos x="31" y="16"/>
                </a:cxn>
                <a:cxn ang="0">
                  <a:pos x="28" y="21"/>
                </a:cxn>
                <a:cxn ang="0">
                  <a:pos x="25" y="25"/>
                </a:cxn>
                <a:cxn ang="0">
                  <a:pos x="23" y="32"/>
                </a:cxn>
                <a:cxn ang="0">
                  <a:pos x="23" y="32"/>
                </a:cxn>
                <a:cxn ang="0">
                  <a:pos x="17" y="67"/>
                </a:cxn>
                <a:cxn ang="0">
                  <a:pos x="17" y="67"/>
                </a:cxn>
                <a:cxn ang="0">
                  <a:pos x="13" y="96"/>
                </a:cxn>
                <a:cxn ang="0">
                  <a:pos x="10" y="124"/>
                </a:cxn>
                <a:cxn ang="0">
                  <a:pos x="10" y="124"/>
                </a:cxn>
                <a:cxn ang="0">
                  <a:pos x="6" y="152"/>
                </a:cxn>
                <a:cxn ang="0">
                  <a:pos x="3" y="179"/>
                </a:cxn>
                <a:cxn ang="0">
                  <a:pos x="1" y="206"/>
                </a:cxn>
                <a:cxn ang="0">
                  <a:pos x="0" y="232"/>
                </a:cxn>
                <a:cxn ang="0">
                  <a:pos x="0" y="232"/>
                </a:cxn>
                <a:cxn ang="0">
                  <a:pos x="0" y="235"/>
                </a:cxn>
                <a:cxn ang="0">
                  <a:pos x="1" y="237"/>
                </a:cxn>
                <a:cxn ang="0">
                  <a:pos x="3" y="237"/>
                </a:cxn>
                <a:cxn ang="0">
                  <a:pos x="5" y="238"/>
                </a:cxn>
                <a:cxn ang="0">
                  <a:pos x="6" y="237"/>
                </a:cxn>
                <a:cxn ang="0">
                  <a:pos x="8" y="237"/>
                </a:cxn>
                <a:cxn ang="0">
                  <a:pos x="9" y="235"/>
                </a:cxn>
                <a:cxn ang="0">
                  <a:pos x="9" y="232"/>
                </a:cxn>
                <a:cxn ang="0">
                  <a:pos x="9" y="232"/>
                </a:cxn>
                <a:cxn ang="0">
                  <a:pos x="10" y="201"/>
                </a:cxn>
                <a:cxn ang="0">
                  <a:pos x="13" y="170"/>
                </a:cxn>
                <a:cxn ang="0">
                  <a:pos x="17" y="141"/>
                </a:cxn>
                <a:cxn ang="0">
                  <a:pos x="21" y="110"/>
                </a:cxn>
                <a:cxn ang="0">
                  <a:pos x="21" y="110"/>
                </a:cxn>
                <a:cxn ang="0">
                  <a:pos x="25" y="81"/>
                </a:cxn>
                <a:cxn ang="0">
                  <a:pos x="26" y="67"/>
                </a:cxn>
                <a:cxn ang="0">
                  <a:pos x="30" y="53"/>
                </a:cxn>
                <a:cxn ang="0">
                  <a:pos x="30" y="53"/>
                </a:cxn>
                <a:cxn ang="0">
                  <a:pos x="33" y="40"/>
                </a:cxn>
                <a:cxn ang="0">
                  <a:pos x="36" y="29"/>
                </a:cxn>
                <a:cxn ang="0">
                  <a:pos x="40" y="18"/>
                </a:cxn>
                <a:cxn ang="0">
                  <a:pos x="42" y="5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5" y="2"/>
                </a:cxn>
                <a:cxn ang="0">
                  <a:pos x="34" y="3"/>
                </a:cxn>
                <a:cxn ang="0">
                  <a:pos x="33" y="5"/>
                </a:cxn>
                <a:cxn ang="0">
                  <a:pos x="33" y="5"/>
                </a:cxn>
              </a:cxnLst>
              <a:rect l="0" t="0" r="r" b="b"/>
              <a:pathLst>
                <a:path w="42" h="238">
                  <a:moveTo>
                    <a:pt x="33" y="5"/>
                  </a:moveTo>
                  <a:lnTo>
                    <a:pt x="33" y="5"/>
                  </a:lnTo>
                  <a:lnTo>
                    <a:pt x="31" y="16"/>
                  </a:lnTo>
                  <a:lnTo>
                    <a:pt x="28" y="21"/>
                  </a:lnTo>
                  <a:lnTo>
                    <a:pt x="25" y="25"/>
                  </a:lnTo>
                  <a:lnTo>
                    <a:pt x="23" y="32"/>
                  </a:lnTo>
                  <a:lnTo>
                    <a:pt x="23" y="32"/>
                  </a:lnTo>
                  <a:lnTo>
                    <a:pt x="17" y="67"/>
                  </a:lnTo>
                  <a:lnTo>
                    <a:pt x="17" y="67"/>
                  </a:lnTo>
                  <a:lnTo>
                    <a:pt x="13" y="9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6" y="152"/>
                  </a:lnTo>
                  <a:lnTo>
                    <a:pt x="3" y="179"/>
                  </a:lnTo>
                  <a:lnTo>
                    <a:pt x="1" y="206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0" y="235"/>
                  </a:lnTo>
                  <a:lnTo>
                    <a:pt x="1" y="237"/>
                  </a:lnTo>
                  <a:lnTo>
                    <a:pt x="3" y="237"/>
                  </a:lnTo>
                  <a:lnTo>
                    <a:pt x="5" y="238"/>
                  </a:lnTo>
                  <a:lnTo>
                    <a:pt x="6" y="237"/>
                  </a:lnTo>
                  <a:lnTo>
                    <a:pt x="8" y="237"/>
                  </a:lnTo>
                  <a:lnTo>
                    <a:pt x="9" y="235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10" y="201"/>
                  </a:lnTo>
                  <a:lnTo>
                    <a:pt x="13" y="170"/>
                  </a:lnTo>
                  <a:lnTo>
                    <a:pt x="17" y="141"/>
                  </a:lnTo>
                  <a:lnTo>
                    <a:pt x="21" y="110"/>
                  </a:lnTo>
                  <a:lnTo>
                    <a:pt x="21" y="110"/>
                  </a:lnTo>
                  <a:lnTo>
                    <a:pt x="25" y="81"/>
                  </a:lnTo>
                  <a:lnTo>
                    <a:pt x="26" y="67"/>
                  </a:lnTo>
                  <a:lnTo>
                    <a:pt x="30" y="53"/>
                  </a:lnTo>
                  <a:lnTo>
                    <a:pt x="30" y="53"/>
                  </a:lnTo>
                  <a:lnTo>
                    <a:pt x="33" y="40"/>
                  </a:lnTo>
                  <a:lnTo>
                    <a:pt x="36" y="29"/>
                  </a:lnTo>
                  <a:lnTo>
                    <a:pt x="40" y="18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5" y="2"/>
                  </a:lnTo>
                  <a:lnTo>
                    <a:pt x="34" y="3"/>
                  </a:lnTo>
                  <a:lnTo>
                    <a:pt x="33" y="5"/>
                  </a:lnTo>
                  <a:lnTo>
                    <a:pt x="3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32" name="Freeform 723"/>
            <p:cNvSpPr/>
            <p:nvPr/>
          </p:nvSpPr>
          <p:spPr bwMode="auto">
            <a:xfrm>
              <a:off x="5483226" y="4329113"/>
              <a:ext cx="38100" cy="220663"/>
            </a:xfrm>
            <a:custGeom>
              <a:avLst/>
              <a:gdLst/>
              <a:ahLst/>
              <a:cxnLst>
                <a:cxn ang="0">
                  <a:pos x="65" y="1"/>
                </a:cxn>
                <a:cxn ang="0">
                  <a:pos x="56" y="18"/>
                </a:cxn>
                <a:cxn ang="0">
                  <a:pos x="50" y="38"/>
                </a:cxn>
                <a:cxn ang="0">
                  <a:pos x="46" y="78"/>
                </a:cxn>
                <a:cxn ang="0">
                  <a:pos x="25" y="213"/>
                </a:cxn>
                <a:cxn ang="0">
                  <a:pos x="18" y="243"/>
                </a:cxn>
                <a:cxn ang="0">
                  <a:pos x="8" y="300"/>
                </a:cxn>
                <a:cxn ang="0">
                  <a:pos x="4" y="330"/>
                </a:cxn>
                <a:cxn ang="0">
                  <a:pos x="1" y="363"/>
                </a:cxn>
                <a:cxn ang="0">
                  <a:pos x="1" y="386"/>
                </a:cxn>
                <a:cxn ang="0">
                  <a:pos x="7" y="407"/>
                </a:cxn>
                <a:cxn ang="0">
                  <a:pos x="13" y="415"/>
                </a:cxn>
                <a:cxn ang="0">
                  <a:pos x="14" y="417"/>
                </a:cxn>
                <a:cxn ang="0">
                  <a:pos x="18" y="417"/>
                </a:cxn>
                <a:cxn ang="0">
                  <a:pos x="20" y="413"/>
                </a:cxn>
                <a:cxn ang="0">
                  <a:pos x="19" y="409"/>
                </a:cxn>
                <a:cxn ang="0">
                  <a:pos x="15" y="403"/>
                </a:cxn>
                <a:cxn ang="0">
                  <a:pos x="11" y="390"/>
                </a:cxn>
                <a:cxn ang="0">
                  <a:pos x="11" y="370"/>
                </a:cxn>
                <a:cxn ang="0">
                  <a:pos x="12" y="356"/>
                </a:cxn>
                <a:cxn ang="0">
                  <a:pos x="13" y="327"/>
                </a:cxn>
                <a:cxn ang="0">
                  <a:pos x="17" y="298"/>
                </a:cxn>
                <a:cxn ang="0">
                  <a:pos x="27" y="248"/>
                </a:cxn>
                <a:cxn ang="0">
                  <a:pos x="36" y="197"/>
                </a:cxn>
                <a:cxn ang="0">
                  <a:pos x="55" y="90"/>
                </a:cxn>
                <a:cxn ang="0">
                  <a:pos x="57" y="69"/>
                </a:cxn>
                <a:cxn ang="0">
                  <a:pos x="60" y="36"/>
                </a:cxn>
                <a:cxn ang="0">
                  <a:pos x="67" y="16"/>
                </a:cxn>
                <a:cxn ang="0">
                  <a:pos x="72" y="8"/>
                </a:cxn>
                <a:cxn ang="0">
                  <a:pos x="73" y="4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5" y="1"/>
                </a:cxn>
              </a:cxnLst>
              <a:rect l="0" t="0" r="r" b="b"/>
              <a:pathLst>
                <a:path w="73" h="417">
                  <a:moveTo>
                    <a:pt x="65" y="1"/>
                  </a:moveTo>
                  <a:lnTo>
                    <a:pt x="65" y="1"/>
                  </a:lnTo>
                  <a:lnTo>
                    <a:pt x="60" y="9"/>
                  </a:lnTo>
                  <a:lnTo>
                    <a:pt x="56" y="18"/>
                  </a:lnTo>
                  <a:lnTo>
                    <a:pt x="53" y="28"/>
                  </a:lnTo>
                  <a:lnTo>
                    <a:pt x="50" y="38"/>
                  </a:lnTo>
                  <a:lnTo>
                    <a:pt x="49" y="58"/>
                  </a:lnTo>
                  <a:lnTo>
                    <a:pt x="46" y="78"/>
                  </a:lnTo>
                  <a:lnTo>
                    <a:pt x="46" y="78"/>
                  </a:lnTo>
                  <a:lnTo>
                    <a:pt x="25" y="213"/>
                  </a:lnTo>
                  <a:lnTo>
                    <a:pt x="25" y="213"/>
                  </a:lnTo>
                  <a:lnTo>
                    <a:pt x="18" y="243"/>
                  </a:lnTo>
                  <a:lnTo>
                    <a:pt x="13" y="272"/>
                  </a:lnTo>
                  <a:lnTo>
                    <a:pt x="8" y="300"/>
                  </a:lnTo>
                  <a:lnTo>
                    <a:pt x="4" y="330"/>
                  </a:lnTo>
                  <a:lnTo>
                    <a:pt x="4" y="330"/>
                  </a:lnTo>
                  <a:lnTo>
                    <a:pt x="2" y="352"/>
                  </a:lnTo>
                  <a:lnTo>
                    <a:pt x="1" y="363"/>
                  </a:lnTo>
                  <a:lnTo>
                    <a:pt x="0" y="375"/>
                  </a:lnTo>
                  <a:lnTo>
                    <a:pt x="1" y="386"/>
                  </a:lnTo>
                  <a:lnTo>
                    <a:pt x="3" y="397"/>
                  </a:lnTo>
                  <a:lnTo>
                    <a:pt x="7" y="407"/>
                  </a:lnTo>
                  <a:lnTo>
                    <a:pt x="10" y="411"/>
                  </a:lnTo>
                  <a:lnTo>
                    <a:pt x="13" y="415"/>
                  </a:lnTo>
                  <a:lnTo>
                    <a:pt x="13" y="415"/>
                  </a:lnTo>
                  <a:lnTo>
                    <a:pt x="14" y="417"/>
                  </a:lnTo>
                  <a:lnTo>
                    <a:pt x="16" y="417"/>
                  </a:lnTo>
                  <a:lnTo>
                    <a:pt x="18" y="417"/>
                  </a:lnTo>
                  <a:lnTo>
                    <a:pt x="19" y="416"/>
                  </a:lnTo>
                  <a:lnTo>
                    <a:pt x="20" y="413"/>
                  </a:lnTo>
                  <a:lnTo>
                    <a:pt x="20" y="411"/>
                  </a:lnTo>
                  <a:lnTo>
                    <a:pt x="19" y="409"/>
                  </a:lnTo>
                  <a:lnTo>
                    <a:pt x="19" y="409"/>
                  </a:lnTo>
                  <a:lnTo>
                    <a:pt x="15" y="403"/>
                  </a:lnTo>
                  <a:lnTo>
                    <a:pt x="13" y="397"/>
                  </a:lnTo>
                  <a:lnTo>
                    <a:pt x="11" y="390"/>
                  </a:lnTo>
                  <a:lnTo>
                    <a:pt x="11" y="383"/>
                  </a:lnTo>
                  <a:lnTo>
                    <a:pt x="11" y="370"/>
                  </a:lnTo>
                  <a:lnTo>
                    <a:pt x="12" y="356"/>
                  </a:lnTo>
                  <a:lnTo>
                    <a:pt x="12" y="356"/>
                  </a:lnTo>
                  <a:lnTo>
                    <a:pt x="12" y="342"/>
                  </a:lnTo>
                  <a:lnTo>
                    <a:pt x="13" y="327"/>
                  </a:lnTo>
                  <a:lnTo>
                    <a:pt x="17" y="298"/>
                  </a:lnTo>
                  <a:lnTo>
                    <a:pt x="17" y="298"/>
                  </a:lnTo>
                  <a:lnTo>
                    <a:pt x="22" y="273"/>
                  </a:lnTo>
                  <a:lnTo>
                    <a:pt x="27" y="248"/>
                  </a:lnTo>
                  <a:lnTo>
                    <a:pt x="32" y="223"/>
                  </a:lnTo>
                  <a:lnTo>
                    <a:pt x="36" y="197"/>
                  </a:lnTo>
                  <a:lnTo>
                    <a:pt x="36" y="197"/>
                  </a:lnTo>
                  <a:lnTo>
                    <a:pt x="55" y="90"/>
                  </a:lnTo>
                  <a:lnTo>
                    <a:pt x="55" y="90"/>
                  </a:lnTo>
                  <a:lnTo>
                    <a:pt x="57" y="69"/>
                  </a:lnTo>
                  <a:lnTo>
                    <a:pt x="59" y="47"/>
                  </a:lnTo>
                  <a:lnTo>
                    <a:pt x="60" y="36"/>
                  </a:lnTo>
                  <a:lnTo>
                    <a:pt x="63" y="26"/>
                  </a:lnTo>
                  <a:lnTo>
                    <a:pt x="67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6"/>
                  </a:lnTo>
                  <a:lnTo>
                    <a:pt x="73" y="4"/>
                  </a:lnTo>
                  <a:lnTo>
                    <a:pt x="71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33" name="Freeform 724"/>
            <p:cNvSpPr/>
            <p:nvPr/>
          </p:nvSpPr>
          <p:spPr bwMode="auto">
            <a:xfrm>
              <a:off x="5516563" y="4291013"/>
              <a:ext cx="46038" cy="268288"/>
            </a:xfrm>
            <a:custGeom>
              <a:avLst/>
              <a:gdLst/>
              <a:ahLst/>
              <a:cxnLst>
                <a:cxn ang="0">
                  <a:pos x="75" y="3"/>
                </a:cxn>
                <a:cxn ang="0">
                  <a:pos x="61" y="44"/>
                </a:cxn>
                <a:cxn ang="0">
                  <a:pos x="58" y="58"/>
                </a:cxn>
                <a:cxn ang="0">
                  <a:pos x="56" y="84"/>
                </a:cxn>
                <a:cxn ang="0">
                  <a:pos x="56" y="111"/>
                </a:cxn>
                <a:cxn ang="0">
                  <a:pos x="52" y="180"/>
                </a:cxn>
                <a:cxn ang="0">
                  <a:pos x="41" y="249"/>
                </a:cxn>
                <a:cxn ang="0">
                  <a:pos x="33" y="280"/>
                </a:cxn>
                <a:cxn ang="0">
                  <a:pos x="17" y="343"/>
                </a:cxn>
                <a:cxn ang="0">
                  <a:pos x="4" y="408"/>
                </a:cxn>
                <a:cxn ang="0">
                  <a:pos x="1" y="440"/>
                </a:cxn>
                <a:cxn ang="0">
                  <a:pos x="0" y="472"/>
                </a:cxn>
                <a:cxn ang="0">
                  <a:pos x="4" y="504"/>
                </a:cxn>
                <a:cxn ang="0">
                  <a:pos x="4" y="506"/>
                </a:cxn>
                <a:cxn ang="0">
                  <a:pos x="7" y="507"/>
                </a:cxn>
                <a:cxn ang="0">
                  <a:pos x="12" y="505"/>
                </a:cxn>
                <a:cxn ang="0">
                  <a:pos x="13" y="501"/>
                </a:cxn>
                <a:cxn ang="0">
                  <a:pos x="10" y="485"/>
                </a:cxn>
                <a:cxn ang="0">
                  <a:pos x="9" y="453"/>
                </a:cxn>
                <a:cxn ang="0">
                  <a:pos x="11" y="420"/>
                </a:cxn>
                <a:cxn ang="0">
                  <a:pos x="20" y="371"/>
                </a:cxn>
                <a:cxn ang="0">
                  <a:pos x="36" y="306"/>
                </a:cxn>
                <a:cxn ang="0">
                  <a:pos x="52" y="243"/>
                </a:cxn>
                <a:cxn ang="0">
                  <a:pos x="57" y="214"/>
                </a:cxn>
                <a:cxn ang="0">
                  <a:pos x="63" y="157"/>
                </a:cxn>
                <a:cxn ang="0">
                  <a:pos x="65" y="128"/>
                </a:cxn>
                <a:cxn ang="0">
                  <a:pos x="66" y="67"/>
                </a:cxn>
                <a:cxn ang="0">
                  <a:pos x="67" y="60"/>
                </a:cxn>
                <a:cxn ang="0">
                  <a:pos x="73" y="36"/>
                </a:cxn>
                <a:cxn ang="0">
                  <a:pos x="84" y="6"/>
                </a:cxn>
                <a:cxn ang="0">
                  <a:pos x="85" y="4"/>
                </a:cxn>
                <a:cxn ang="0">
                  <a:pos x="83" y="1"/>
                </a:cxn>
                <a:cxn ang="0">
                  <a:pos x="77" y="1"/>
                </a:cxn>
                <a:cxn ang="0">
                  <a:pos x="75" y="3"/>
                </a:cxn>
              </a:cxnLst>
              <a:rect l="0" t="0" r="r" b="b"/>
              <a:pathLst>
                <a:path w="85" h="507">
                  <a:moveTo>
                    <a:pt x="75" y="3"/>
                  </a:moveTo>
                  <a:lnTo>
                    <a:pt x="75" y="3"/>
                  </a:lnTo>
                  <a:lnTo>
                    <a:pt x="65" y="31"/>
                  </a:lnTo>
                  <a:lnTo>
                    <a:pt x="61" y="44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56" y="72"/>
                  </a:lnTo>
                  <a:lnTo>
                    <a:pt x="56" y="84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5" y="145"/>
                  </a:lnTo>
                  <a:lnTo>
                    <a:pt x="52" y="180"/>
                  </a:lnTo>
                  <a:lnTo>
                    <a:pt x="47" y="214"/>
                  </a:lnTo>
                  <a:lnTo>
                    <a:pt x="41" y="249"/>
                  </a:lnTo>
                  <a:lnTo>
                    <a:pt x="41" y="249"/>
                  </a:lnTo>
                  <a:lnTo>
                    <a:pt x="33" y="280"/>
                  </a:lnTo>
                  <a:lnTo>
                    <a:pt x="25" y="312"/>
                  </a:lnTo>
                  <a:lnTo>
                    <a:pt x="17" y="343"/>
                  </a:lnTo>
                  <a:lnTo>
                    <a:pt x="10" y="375"/>
                  </a:lnTo>
                  <a:lnTo>
                    <a:pt x="4" y="408"/>
                  </a:lnTo>
                  <a:lnTo>
                    <a:pt x="2" y="423"/>
                  </a:lnTo>
                  <a:lnTo>
                    <a:pt x="1" y="440"/>
                  </a:lnTo>
                  <a:lnTo>
                    <a:pt x="0" y="455"/>
                  </a:lnTo>
                  <a:lnTo>
                    <a:pt x="0" y="472"/>
                  </a:lnTo>
                  <a:lnTo>
                    <a:pt x="1" y="487"/>
                  </a:lnTo>
                  <a:lnTo>
                    <a:pt x="4" y="504"/>
                  </a:lnTo>
                  <a:lnTo>
                    <a:pt x="4" y="504"/>
                  </a:lnTo>
                  <a:lnTo>
                    <a:pt x="4" y="506"/>
                  </a:lnTo>
                  <a:lnTo>
                    <a:pt x="6" y="507"/>
                  </a:lnTo>
                  <a:lnTo>
                    <a:pt x="7" y="507"/>
                  </a:lnTo>
                  <a:lnTo>
                    <a:pt x="9" y="507"/>
                  </a:lnTo>
                  <a:lnTo>
                    <a:pt x="12" y="505"/>
                  </a:lnTo>
                  <a:lnTo>
                    <a:pt x="12" y="503"/>
                  </a:lnTo>
                  <a:lnTo>
                    <a:pt x="13" y="501"/>
                  </a:lnTo>
                  <a:lnTo>
                    <a:pt x="13" y="501"/>
                  </a:lnTo>
                  <a:lnTo>
                    <a:pt x="10" y="485"/>
                  </a:lnTo>
                  <a:lnTo>
                    <a:pt x="9" y="469"/>
                  </a:lnTo>
                  <a:lnTo>
                    <a:pt x="9" y="453"/>
                  </a:lnTo>
                  <a:lnTo>
                    <a:pt x="10" y="437"/>
                  </a:lnTo>
                  <a:lnTo>
                    <a:pt x="11" y="420"/>
                  </a:lnTo>
                  <a:lnTo>
                    <a:pt x="13" y="403"/>
                  </a:lnTo>
                  <a:lnTo>
                    <a:pt x="20" y="371"/>
                  </a:lnTo>
                  <a:lnTo>
                    <a:pt x="28" y="338"/>
                  </a:lnTo>
                  <a:lnTo>
                    <a:pt x="36" y="306"/>
                  </a:lnTo>
                  <a:lnTo>
                    <a:pt x="44" y="274"/>
                  </a:lnTo>
                  <a:lnTo>
                    <a:pt x="52" y="243"/>
                  </a:lnTo>
                  <a:lnTo>
                    <a:pt x="52" y="243"/>
                  </a:lnTo>
                  <a:lnTo>
                    <a:pt x="57" y="214"/>
                  </a:lnTo>
                  <a:lnTo>
                    <a:pt x="61" y="186"/>
                  </a:lnTo>
                  <a:lnTo>
                    <a:pt x="63" y="157"/>
                  </a:lnTo>
                  <a:lnTo>
                    <a:pt x="65" y="128"/>
                  </a:lnTo>
                  <a:lnTo>
                    <a:pt x="65" y="128"/>
                  </a:lnTo>
                  <a:lnTo>
                    <a:pt x="65" y="98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7" y="60"/>
                  </a:lnTo>
                  <a:lnTo>
                    <a:pt x="68" y="51"/>
                  </a:lnTo>
                  <a:lnTo>
                    <a:pt x="73" y="36"/>
                  </a:lnTo>
                  <a:lnTo>
                    <a:pt x="78" y="20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5" y="4"/>
                  </a:lnTo>
                  <a:lnTo>
                    <a:pt x="84" y="2"/>
                  </a:lnTo>
                  <a:lnTo>
                    <a:pt x="83" y="1"/>
                  </a:lnTo>
                  <a:lnTo>
                    <a:pt x="82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5" y="3"/>
                  </a:lnTo>
                  <a:lnTo>
                    <a:pt x="7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34" name="Freeform 725"/>
            <p:cNvSpPr/>
            <p:nvPr/>
          </p:nvSpPr>
          <p:spPr bwMode="auto">
            <a:xfrm>
              <a:off x="5546726" y="4252913"/>
              <a:ext cx="60325" cy="376238"/>
            </a:xfrm>
            <a:custGeom>
              <a:avLst/>
              <a:gdLst/>
              <a:ahLst/>
              <a:cxnLst>
                <a:cxn ang="0">
                  <a:pos x="104" y="5"/>
                </a:cxn>
                <a:cxn ang="0">
                  <a:pos x="104" y="5"/>
                </a:cxn>
                <a:cxn ang="0">
                  <a:pos x="103" y="28"/>
                </a:cxn>
                <a:cxn ang="0">
                  <a:pos x="101" y="51"/>
                </a:cxn>
                <a:cxn ang="0">
                  <a:pos x="98" y="74"/>
                </a:cxn>
                <a:cxn ang="0">
                  <a:pos x="95" y="95"/>
                </a:cxn>
                <a:cxn ang="0">
                  <a:pos x="86" y="141"/>
                </a:cxn>
                <a:cxn ang="0">
                  <a:pos x="78" y="185"/>
                </a:cxn>
                <a:cxn ang="0">
                  <a:pos x="78" y="185"/>
                </a:cxn>
                <a:cxn ang="0">
                  <a:pos x="64" y="275"/>
                </a:cxn>
                <a:cxn ang="0">
                  <a:pos x="48" y="364"/>
                </a:cxn>
                <a:cxn ang="0">
                  <a:pos x="48" y="364"/>
                </a:cxn>
                <a:cxn ang="0">
                  <a:pos x="39" y="407"/>
                </a:cxn>
                <a:cxn ang="0">
                  <a:pos x="29" y="451"/>
                </a:cxn>
                <a:cxn ang="0">
                  <a:pos x="19" y="495"/>
                </a:cxn>
                <a:cxn ang="0">
                  <a:pos x="11" y="538"/>
                </a:cxn>
                <a:cxn ang="0">
                  <a:pos x="11" y="538"/>
                </a:cxn>
                <a:cxn ang="0">
                  <a:pos x="4" y="580"/>
                </a:cxn>
                <a:cxn ang="0">
                  <a:pos x="1" y="600"/>
                </a:cxn>
                <a:cxn ang="0">
                  <a:pos x="0" y="621"/>
                </a:cxn>
                <a:cxn ang="0">
                  <a:pos x="0" y="707"/>
                </a:cxn>
                <a:cxn ang="0">
                  <a:pos x="0" y="707"/>
                </a:cxn>
                <a:cxn ang="0">
                  <a:pos x="0" y="709"/>
                </a:cxn>
                <a:cxn ang="0">
                  <a:pos x="1" y="710"/>
                </a:cxn>
                <a:cxn ang="0">
                  <a:pos x="3" y="711"/>
                </a:cxn>
                <a:cxn ang="0">
                  <a:pos x="5" y="712"/>
                </a:cxn>
                <a:cxn ang="0">
                  <a:pos x="6" y="711"/>
                </a:cxn>
                <a:cxn ang="0">
                  <a:pos x="8" y="710"/>
                </a:cxn>
                <a:cxn ang="0">
                  <a:pos x="9" y="709"/>
                </a:cxn>
                <a:cxn ang="0">
                  <a:pos x="9" y="707"/>
                </a:cxn>
                <a:cxn ang="0">
                  <a:pos x="9" y="621"/>
                </a:cxn>
                <a:cxn ang="0">
                  <a:pos x="9" y="621"/>
                </a:cxn>
                <a:cxn ang="0">
                  <a:pos x="10" y="609"/>
                </a:cxn>
                <a:cxn ang="0">
                  <a:pos x="11" y="596"/>
                </a:cxn>
                <a:cxn ang="0">
                  <a:pos x="14" y="572"/>
                </a:cxn>
                <a:cxn ang="0">
                  <a:pos x="22" y="523"/>
                </a:cxn>
                <a:cxn ang="0">
                  <a:pos x="22" y="523"/>
                </a:cxn>
                <a:cxn ang="0">
                  <a:pos x="32" y="480"/>
                </a:cxn>
                <a:cxn ang="0">
                  <a:pos x="41" y="436"/>
                </a:cxn>
                <a:cxn ang="0">
                  <a:pos x="51" y="392"/>
                </a:cxn>
                <a:cxn ang="0">
                  <a:pos x="61" y="348"/>
                </a:cxn>
                <a:cxn ang="0">
                  <a:pos x="61" y="348"/>
                </a:cxn>
                <a:cxn ang="0">
                  <a:pos x="76" y="260"/>
                </a:cxn>
                <a:cxn ang="0">
                  <a:pos x="91" y="171"/>
                </a:cxn>
                <a:cxn ang="0">
                  <a:pos x="91" y="171"/>
                </a:cxn>
                <a:cxn ang="0">
                  <a:pos x="98" y="129"/>
                </a:cxn>
                <a:cxn ang="0">
                  <a:pos x="105" y="88"/>
                </a:cxn>
                <a:cxn ang="0">
                  <a:pos x="108" y="67"/>
                </a:cxn>
                <a:cxn ang="0">
                  <a:pos x="111" y="47"/>
                </a:cxn>
                <a:cxn ang="0">
                  <a:pos x="112" y="26"/>
                </a:cxn>
                <a:cxn ang="0">
                  <a:pos x="113" y="5"/>
                </a:cxn>
                <a:cxn ang="0">
                  <a:pos x="113" y="5"/>
                </a:cxn>
                <a:cxn ang="0">
                  <a:pos x="113" y="3"/>
                </a:cxn>
                <a:cxn ang="0">
                  <a:pos x="112" y="1"/>
                </a:cxn>
                <a:cxn ang="0">
                  <a:pos x="110" y="1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105" y="1"/>
                </a:cxn>
                <a:cxn ang="0">
                  <a:pos x="104" y="3"/>
                </a:cxn>
                <a:cxn ang="0">
                  <a:pos x="104" y="5"/>
                </a:cxn>
                <a:cxn ang="0">
                  <a:pos x="104" y="5"/>
                </a:cxn>
              </a:cxnLst>
              <a:rect l="0" t="0" r="r" b="b"/>
              <a:pathLst>
                <a:path w="113" h="712">
                  <a:moveTo>
                    <a:pt x="104" y="5"/>
                  </a:moveTo>
                  <a:lnTo>
                    <a:pt x="104" y="5"/>
                  </a:lnTo>
                  <a:lnTo>
                    <a:pt x="103" y="28"/>
                  </a:lnTo>
                  <a:lnTo>
                    <a:pt x="101" y="51"/>
                  </a:lnTo>
                  <a:lnTo>
                    <a:pt x="98" y="74"/>
                  </a:lnTo>
                  <a:lnTo>
                    <a:pt x="95" y="95"/>
                  </a:lnTo>
                  <a:lnTo>
                    <a:pt x="86" y="141"/>
                  </a:lnTo>
                  <a:lnTo>
                    <a:pt x="78" y="185"/>
                  </a:lnTo>
                  <a:lnTo>
                    <a:pt x="78" y="185"/>
                  </a:lnTo>
                  <a:lnTo>
                    <a:pt x="64" y="275"/>
                  </a:lnTo>
                  <a:lnTo>
                    <a:pt x="48" y="364"/>
                  </a:lnTo>
                  <a:lnTo>
                    <a:pt x="48" y="364"/>
                  </a:lnTo>
                  <a:lnTo>
                    <a:pt x="39" y="407"/>
                  </a:lnTo>
                  <a:lnTo>
                    <a:pt x="29" y="451"/>
                  </a:lnTo>
                  <a:lnTo>
                    <a:pt x="19" y="495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4" y="580"/>
                  </a:lnTo>
                  <a:lnTo>
                    <a:pt x="1" y="600"/>
                  </a:lnTo>
                  <a:lnTo>
                    <a:pt x="0" y="621"/>
                  </a:lnTo>
                  <a:lnTo>
                    <a:pt x="0" y="707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1" y="710"/>
                  </a:lnTo>
                  <a:lnTo>
                    <a:pt x="3" y="711"/>
                  </a:lnTo>
                  <a:lnTo>
                    <a:pt x="5" y="712"/>
                  </a:lnTo>
                  <a:lnTo>
                    <a:pt x="6" y="711"/>
                  </a:lnTo>
                  <a:lnTo>
                    <a:pt x="8" y="710"/>
                  </a:lnTo>
                  <a:lnTo>
                    <a:pt x="9" y="709"/>
                  </a:lnTo>
                  <a:lnTo>
                    <a:pt x="9" y="707"/>
                  </a:lnTo>
                  <a:lnTo>
                    <a:pt x="9" y="621"/>
                  </a:lnTo>
                  <a:lnTo>
                    <a:pt x="9" y="621"/>
                  </a:lnTo>
                  <a:lnTo>
                    <a:pt x="10" y="609"/>
                  </a:lnTo>
                  <a:lnTo>
                    <a:pt x="11" y="596"/>
                  </a:lnTo>
                  <a:lnTo>
                    <a:pt x="14" y="572"/>
                  </a:lnTo>
                  <a:lnTo>
                    <a:pt x="22" y="523"/>
                  </a:lnTo>
                  <a:lnTo>
                    <a:pt x="22" y="523"/>
                  </a:lnTo>
                  <a:lnTo>
                    <a:pt x="32" y="480"/>
                  </a:lnTo>
                  <a:lnTo>
                    <a:pt x="41" y="436"/>
                  </a:lnTo>
                  <a:lnTo>
                    <a:pt x="51" y="392"/>
                  </a:lnTo>
                  <a:lnTo>
                    <a:pt x="61" y="348"/>
                  </a:lnTo>
                  <a:lnTo>
                    <a:pt x="61" y="348"/>
                  </a:lnTo>
                  <a:lnTo>
                    <a:pt x="76" y="260"/>
                  </a:lnTo>
                  <a:lnTo>
                    <a:pt x="91" y="171"/>
                  </a:lnTo>
                  <a:lnTo>
                    <a:pt x="91" y="171"/>
                  </a:lnTo>
                  <a:lnTo>
                    <a:pt x="98" y="129"/>
                  </a:lnTo>
                  <a:lnTo>
                    <a:pt x="105" y="88"/>
                  </a:lnTo>
                  <a:lnTo>
                    <a:pt x="108" y="67"/>
                  </a:lnTo>
                  <a:lnTo>
                    <a:pt x="111" y="47"/>
                  </a:lnTo>
                  <a:lnTo>
                    <a:pt x="112" y="26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3"/>
                  </a:lnTo>
                  <a:lnTo>
                    <a:pt x="112" y="1"/>
                  </a:lnTo>
                  <a:lnTo>
                    <a:pt x="110" y="1"/>
                  </a:lnTo>
                  <a:lnTo>
                    <a:pt x="109" y="0"/>
                  </a:lnTo>
                  <a:lnTo>
                    <a:pt x="107" y="1"/>
                  </a:lnTo>
                  <a:lnTo>
                    <a:pt x="105" y="1"/>
                  </a:lnTo>
                  <a:lnTo>
                    <a:pt x="104" y="3"/>
                  </a:lnTo>
                  <a:lnTo>
                    <a:pt x="104" y="5"/>
                  </a:lnTo>
                  <a:lnTo>
                    <a:pt x="10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35" name="Freeform 726"/>
            <p:cNvSpPr/>
            <p:nvPr/>
          </p:nvSpPr>
          <p:spPr bwMode="auto">
            <a:xfrm>
              <a:off x="5576888" y="4230688"/>
              <a:ext cx="61913" cy="415925"/>
            </a:xfrm>
            <a:custGeom>
              <a:avLst/>
              <a:gdLst/>
              <a:ahLst/>
              <a:cxnLst>
                <a:cxn ang="0">
                  <a:pos x="119" y="4"/>
                </a:cxn>
                <a:cxn ang="0">
                  <a:pos x="118" y="1"/>
                </a:cxn>
                <a:cxn ang="0">
                  <a:pos x="115" y="0"/>
                </a:cxn>
                <a:cxn ang="0">
                  <a:pos x="110" y="3"/>
                </a:cxn>
                <a:cxn ang="0">
                  <a:pos x="110" y="4"/>
                </a:cxn>
                <a:cxn ang="0">
                  <a:pos x="105" y="22"/>
                </a:cxn>
                <a:cxn ang="0">
                  <a:pos x="101" y="35"/>
                </a:cxn>
                <a:cxn ang="0">
                  <a:pos x="100" y="39"/>
                </a:cxn>
                <a:cxn ang="0">
                  <a:pos x="99" y="66"/>
                </a:cxn>
                <a:cxn ang="0">
                  <a:pos x="94" y="92"/>
                </a:cxn>
                <a:cxn ang="0">
                  <a:pos x="86" y="145"/>
                </a:cxn>
                <a:cxn ang="0">
                  <a:pos x="78" y="184"/>
                </a:cxn>
                <a:cxn ang="0">
                  <a:pos x="74" y="196"/>
                </a:cxn>
                <a:cxn ang="0">
                  <a:pos x="63" y="239"/>
                </a:cxn>
                <a:cxn ang="0">
                  <a:pos x="57" y="281"/>
                </a:cxn>
                <a:cxn ang="0">
                  <a:pos x="50" y="334"/>
                </a:cxn>
                <a:cxn ang="0">
                  <a:pos x="44" y="386"/>
                </a:cxn>
                <a:cxn ang="0">
                  <a:pos x="39" y="437"/>
                </a:cxn>
                <a:cxn ang="0">
                  <a:pos x="15" y="588"/>
                </a:cxn>
                <a:cxn ang="0">
                  <a:pos x="8" y="635"/>
                </a:cxn>
                <a:cxn ang="0">
                  <a:pos x="4" y="682"/>
                </a:cxn>
                <a:cxn ang="0">
                  <a:pos x="5" y="704"/>
                </a:cxn>
                <a:cxn ang="0">
                  <a:pos x="7" y="750"/>
                </a:cxn>
                <a:cxn ang="0">
                  <a:pos x="6" y="773"/>
                </a:cxn>
                <a:cxn ang="0">
                  <a:pos x="3" y="774"/>
                </a:cxn>
                <a:cxn ang="0">
                  <a:pos x="0" y="778"/>
                </a:cxn>
                <a:cxn ang="0">
                  <a:pos x="0" y="782"/>
                </a:cxn>
                <a:cxn ang="0">
                  <a:pos x="2" y="785"/>
                </a:cxn>
                <a:cxn ang="0">
                  <a:pos x="6" y="787"/>
                </a:cxn>
                <a:cxn ang="0">
                  <a:pos x="10" y="787"/>
                </a:cxn>
                <a:cxn ang="0">
                  <a:pos x="13" y="785"/>
                </a:cxn>
                <a:cxn ang="0">
                  <a:pos x="15" y="782"/>
                </a:cxn>
                <a:cxn ang="0">
                  <a:pos x="16" y="736"/>
                </a:cxn>
                <a:cxn ang="0">
                  <a:pos x="14" y="691"/>
                </a:cxn>
                <a:cxn ang="0">
                  <a:pos x="14" y="663"/>
                </a:cxn>
                <a:cxn ang="0">
                  <a:pos x="21" y="609"/>
                </a:cxn>
                <a:cxn ang="0">
                  <a:pos x="25" y="583"/>
                </a:cxn>
                <a:cxn ang="0">
                  <a:pos x="48" y="436"/>
                </a:cxn>
                <a:cxn ang="0">
                  <a:pos x="53" y="386"/>
                </a:cxn>
                <a:cxn ang="0">
                  <a:pos x="56" y="360"/>
                </a:cxn>
                <a:cxn ang="0">
                  <a:pos x="68" y="283"/>
                </a:cxn>
                <a:cxn ang="0">
                  <a:pos x="87" y="182"/>
                </a:cxn>
                <a:cxn ang="0">
                  <a:pos x="93" y="156"/>
                </a:cxn>
                <a:cxn ang="0">
                  <a:pos x="108" y="76"/>
                </a:cxn>
                <a:cxn ang="0">
                  <a:pos x="109" y="67"/>
                </a:cxn>
                <a:cxn ang="0">
                  <a:pos x="110" y="39"/>
                </a:cxn>
                <a:cxn ang="0">
                  <a:pos x="110" y="35"/>
                </a:cxn>
                <a:cxn ang="0">
                  <a:pos x="114" y="22"/>
                </a:cxn>
                <a:cxn ang="0">
                  <a:pos x="119" y="4"/>
                </a:cxn>
              </a:cxnLst>
              <a:rect l="0" t="0" r="r" b="b"/>
              <a:pathLst>
                <a:path w="119" h="787">
                  <a:moveTo>
                    <a:pt x="119" y="4"/>
                  </a:moveTo>
                  <a:lnTo>
                    <a:pt x="119" y="4"/>
                  </a:lnTo>
                  <a:lnTo>
                    <a:pt x="119" y="3"/>
                  </a:lnTo>
                  <a:lnTo>
                    <a:pt x="118" y="1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1" y="1"/>
                  </a:lnTo>
                  <a:lnTo>
                    <a:pt x="110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8" y="13"/>
                  </a:lnTo>
                  <a:lnTo>
                    <a:pt x="105" y="22"/>
                  </a:lnTo>
                  <a:lnTo>
                    <a:pt x="102" y="30"/>
                  </a:lnTo>
                  <a:lnTo>
                    <a:pt x="101" y="35"/>
                  </a:lnTo>
                  <a:lnTo>
                    <a:pt x="100" y="39"/>
                  </a:lnTo>
                  <a:lnTo>
                    <a:pt x="100" y="39"/>
                  </a:lnTo>
                  <a:lnTo>
                    <a:pt x="100" y="53"/>
                  </a:lnTo>
                  <a:lnTo>
                    <a:pt x="99" y="66"/>
                  </a:lnTo>
                  <a:lnTo>
                    <a:pt x="94" y="92"/>
                  </a:lnTo>
                  <a:lnTo>
                    <a:pt x="94" y="92"/>
                  </a:lnTo>
                  <a:lnTo>
                    <a:pt x="90" y="118"/>
                  </a:lnTo>
                  <a:lnTo>
                    <a:pt x="86" y="145"/>
                  </a:lnTo>
                  <a:lnTo>
                    <a:pt x="81" y="170"/>
                  </a:lnTo>
                  <a:lnTo>
                    <a:pt x="78" y="184"/>
                  </a:lnTo>
                  <a:lnTo>
                    <a:pt x="74" y="196"/>
                  </a:lnTo>
                  <a:lnTo>
                    <a:pt x="74" y="196"/>
                  </a:lnTo>
                  <a:lnTo>
                    <a:pt x="69" y="217"/>
                  </a:lnTo>
                  <a:lnTo>
                    <a:pt x="63" y="239"/>
                  </a:lnTo>
                  <a:lnTo>
                    <a:pt x="60" y="259"/>
                  </a:lnTo>
                  <a:lnTo>
                    <a:pt x="57" y="281"/>
                  </a:lnTo>
                  <a:lnTo>
                    <a:pt x="57" y="281"/>
                  </a:lnTo>
                  <a:lnTo>
                    <a:pt x="50" y="334"/>
                  </a:lnTo>
                  <a:lnTo>
                    <a:pt x="47" y="359"/>
                  </a:lnTo>
                  <a:lnTo>
                    <a:pt x="44" y="386"/>
                  </a:lnTo>
                  <a:lnTo>
                    <a:pt x="44" y="386"/>
                  </a:lnTo>
                  <a:lnTo>
                    <a:pt x="39" y="437"/>
                  </a:lnTo>
                  <a:lnTo>
                    <a:pt x="30" y="488"/>
                  </a:lnTo>
                  <a:lnTo>
                    <a:pt x="15" y="588"/>
                  </a:lnTo>
                  <a:lnTo>
                    <a:pt x="15" y="588"/>
                  </a:lnTo>
                  <a:lnTo>
                    <a:pt x="8" y="635"/>
                  </a:lnTo>
                  <a:lnTo>
                    <a:pt x="5" y="658"/>
                  </a:lnTo>
                  <a:lnTo>
                    <a:pt x="4" y="682"/>
                  </a:lnTo>
                  <a:lnTo>
                    <a:pt x="4" y="682"/>
                  </a:lnTo>
                  <a:lnTo>
                    <a:pt x="5" y="704"/>
                  </a:lnTo>
                  <a:lnTo>
                    <a:pt x="6" y="727"/>
                  </a:lnTo>
                  <a:lnTo>
                    <a:pt x="7" y="750"/>
                  </a:lnTo>
                  <a:lnTo>
                    <a:pt x="6" y="773"/>
                  </a:lnTo>
                  <a:lnTo>
                    <a:pt x="6" y="773"/>
                  </a:lnTo>
                  <a:lnTo>
                    <a:pt x="4" y="773"/>
                  </a:lnTo>
                  <a:lnTo>
                    <a:pt x="3" y="774"/>
                  </a:lnTo>
                  <a:lnTo>
                    <a:pt x="2" y="776"/>
                  </a:lnTo>
                  <a:lnTo>
                    <a:pt x="0" y="778"/>
                  </a:lnTo>
                  <a:lnTo>
                    <a:pt x="0" y="782"/>
                  </a:lnTo>
                  <a:lnTo>
                    <a:pt x="0" y="782"/>
                  </a:lnTo>
                  <a:lnTo>
                    <a:pt x="0" y="784"/>
                  </a:lnTo>
                  <a:lnTo>
                    <a:pt x="2" y="785"/>
                  </a:lnTo>
                  <a:lnTo>
                    <a:pt x="4" y="786"/>
                  </a:lnTo>
                  <a:lnTo>
                    <a:pt x="6" y="787"/>
                  </a:lnTo>
                  <a:lnTo>
                    <a:pt x="10" y="787"/>
                  </a:lnTo>
                  <a:lnTo>
                    <a:pt x="10" y="787"/>
                  </a:lnTo>
                  <a:lnTo>
                    <a:pt x="12" y="786"/>
                  </a:lnTo>
                  <a:lnTo>
                    <a:pt x="13" y="785"/>
                  </a:lnTo>
                  <a:lnTo>
                    <a:pt x="15" y="782"/>
                  </a:lnTo>
                  <a:lnTo>
                    <a:pt x="15" y="782"/>
                  </a:lnTo>
                  <a:lnTo>
                    <a:pt x="16" y="759"/>
                  </a:lnTo>
                  <a:lnTo>
                    <a:pt x="16" y="736"/>
                  </a:lnTo>
                  <a:lnTo>
                    <a:pt x="14" y="691"/>
                  </a:lnTo>
                  <a:lnTo>
                    <a:pt x="14" y="691"/>
                  </a:lnTo>
                  <a:lnTo>
                    <a:pt x="14" y="677"/>
                  </a:lnTo>
                  <a:lnTo>
                    <a:pt x="14" y="663"/>
                  </a:lnTo>
                  <a:lnTo>
                    <a:pt x="17" y="636"/>
                  </a:lnTo>
                  <a:lnTo>
                    <a:pt x="21" y="609"/>
                  </a:lnTo>
                  <a:lnTo>
                    <a:pt x="25" y="583"/>
                  </a:lnTo>
                  <a:lnTo>
                    <a:pt x="25" y="583"/>
                  </a:lnTo>
                  <a:lnTo>
                    <a:pt x="41" y="484"/>
                  </a:lnTo>
                  <a:lnTo>
                    <a:pt x="48" y="436"/>
                  </a:lnTo>
                  <a:lnTo>
                    <a:pt x="51" y="411"/>
                  </a:lnTo>
                  <a:lnTo>
                    <a:pt x="53" y="386"/>
                  </a:lnTo>
                  <a:lnTo>
                    <a:pt x="53" y="386"/>
                  </a:lnTo>
                  <a:lnTo>
                    <a:pt x="56" y="360"/>
                  </a:lnTo>
                  <a:lnTo>
                    <a:pt x="59" y="335"/>
                  </a:lnTo>
                  <a:lnTo>
                    <a:pt x="68" y="283"/>
                  </a:lnTo>
                  <a:lnTo>
                    <a:pt x="77" y="232"/>
                  </a:lnTo>
                  <a:lnTo>
                    <a:pt x="87" y="182"/>
                  </a:lnTo>
                  <a:lnTo>
                    <a:pt x="87" y="182"/>
                  </a:lnTo>
                  <a:lnTo>
                    <a:pt x="93" y="156"/>
                  </a:lnTo>
                  <a:lnTo>
                    <a:pt x="98" y="129"/>
                  </a:lnTo>
                  <a:lnTo>
                    <a:pt x="108" y="76"/>
                  </a:lnTo>
                  <a:lnTo>
                    <a:pt x="108" y="76"/>
                  </a:lnTo>
                  <a:lnTo>
                    <a:pt x="109" y="67"/>
                  </a:lnTo>
                  <a:lnTo>
                    <a:pt x="110" y="58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5"/>
                  </a:lnTo>
                  <a:lnTo>
                    <a:pt x="111" y="31"/>
                  </a:lnTo>
                  <a:lnTo>
                    <a:pt x="114" y="22"/>
                  </a:lnTo>
                  <a:lnTo>
                    <a:pt x="117" y="13"/>
                  </a:lnTo>
                  <a:lnTo>
                    <a:pt x="119" y="4"/>
                  </a:lnTo>
                  <a:lnTo>
                    <a:pt x="1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36" name="Freeform 727"/>
            <p:cNvSpPr/>
            <p:nvPr/>
          </p:nvSpPr>
          <p:spPr bwMode="auto">
            <a:xfrm>
              <a:off x="5589588" y="4140200"/>
              <a:ext cx="90488" cy="552450"/>
            </a:xfrm>
            <a:custGeom>
              <a:avLst/>
              <a:gdLst/>
              <a:ahLst/>
              <a:cxnLst>
                <a:cxn ang="0">
                  <a:pos x="161" y="4"/>
                </a:cxn>
                <a:cxn ang="0">
                  <a:pos x="159" y="73"/>
                </a:cxn>
                <a:cxn ang="0">
                  <a:pos x="153" y="141"/>
                </a:cxn>
                <a:cxn ang="0">
                  <a:pos x="142" y="208"/>
                </a:cxn>
                <a:cxn ang="0">
                  <a:pos x="125" y="276"/>
                </a:cxn>
                <a:cxn ang="0">
                  <a:pos x="109" y="340"/>
                </a:cxn>
                <a:cxn ang="0">
                  <a:pos x="87" y="436"/>
                </a:cxn>
                <a:cxn ang="0">
                  <a:pos x="77" y="503"/>
                </a:cxn>
                <a:cxn ang="0">
                  <a:pos x="73" y="536"/>
                </a:cxn>
                <a:cxn ang="0">
                  <a:pos x="63" y="599"/>
                </a:cxn>
                <a:cxn ang="0">
                  <a:pos x="47" y="695"/>
                </a:cxn>
                <a:cxn ang="0">
                  <a:pos x="39" y="759"/>
                </a:cxn>
                <a:cxn ang="0">
                  <a:pos x="38" y="791"/>
                </a:cxn>
                <a:cxn ang="0">
                  <a:pos x="33" y="856"/>
                </a:cxn>
                <a:cxn ang="0">
                  <a:pos x="22" y="920"/>
                </a:cxn>
                <a:cxn ang="0">
                  <a:pos x="10" y="973"/>
                </a:cxn>
                <a:cxn ang="0">
                  <a:pos x="1" y="1025"/>
                </a:cxn>
                <a:cxn ang="0">
                  <a:pos x="0" y="1028"/>
                </a:cxn>
                <a:cxn ang="0">
                  <a:pos x="0" y="1038"/>
                </a:cxn>
                <a:cxn ang="0">
                  <a:pos x="1" y="1041"/>
                </a:cxn>
                <a:cxn ang="0">
                  <a:pos x="5" y="1042"/>
                </a:cxn>
                <a:cxn ang="0">
                  <a:pos x="9" y="1041"/>
                </a:cxn>
                <a:cxn ang="0">
                  <a:pos x="10" y="1038"/>
                </a:cxn>
                <a:cxn ang="0">
                  <a:pos x="11" y="1021"/>
                </a:cxn>
                <a:cxn ang="0">
                  <a:pos x="16" y="988"/>
                </a:cxn>
                <a:cxn ang="0">
                  <a:pos x="27" y="938"/>
                </a:cxn>
                <a:cxn ang="0">
                  <a:pos x="34" y="905"/>
                </a:cxn>
                <a:cxn ang="0">
                  <a:pos x="44" y="849"/>
                </a:cxn>
                <a:cxn ang="0">
                  <a:pos x="48" y="791"/>
                </a:cxn>
                <a:cxn ang="0">
                  <a:pos x="49" y="759"/>
                </a:cxn>
                <a:cxn ang="0">
                  <a:pos x="57" y="695"/>
                </a:cxn>
                <a:cxn ang="0">
                  <a:pos x="74" y="600"/>
                </a:cxn>
                <a:cxn ang="0">
                  <a:pos x="82" y="536"/>
                </a:cxn>
                <a:cxn ang="0">
                  <a:pos x="86" y="501"/>
                </a:cxn>
                <a:cxn ang="0">
                  <a:pos x="97" y="431"/>
                </a:cxn>
                <a:cxn ang="0">
                  <a:pos x="113" y="362"/>
                </a:cxn>
                <a:cxn ang="0">
                  <a:pos x="140" y="261"/>
                </a:cxn>
                <a:cxn ang="0">
                  <a:pos x="148" y="229"/>
                </a:cxn>
                <a:cxn ang="0">
                  <a:pos x="160" y="166"/>
                </a:cxn>
                <a:cxn ang="0">
                  <a:pos x="168" y="101"/>
                </a:cxn>
                <a:cxn ang="0">
                  <a:pos x="171" y="37"/>
                </a:cxn>
                <a:cxn ang="0">
                  <a:pos x="171" y="4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3" y="1"/>
                </a:cxn>
                <a:cxn ang="0">
                  <a:pos x="161" y="4"/>
                </a:cxn>
              </a:cxnLst>
              <a:rect l="0" t="0" r="r" b="b"/>
              <a:pathLst>
                <a:path w="171" h="1042">
                  <a:moveTo>
                    <a:pt x="161" y="4"/>
                  </a:moveTo>
                  <a:lnTo>
                    <a:pt x="161" y="4"/>
                  </a:lnTo>
                  <a:lnTo>
                    <a:pt x="161" y="39"/>
                  </a:lnTo>
                  <a:lnTo>
                    <a:pt x="159" y="73"/>
                  </a:lnTo>
                  <a:lnTo>
                    <a:pt x="156" y="107"/>
                  </a:lnTo>
                  <a:lnTo>
                    <a:pt x="153" y="141"/>
                  </a:lnTo>
                  <a:lnTo>
                    <a:pt x="148" y="175"/>
                  </a:lnTo>
                  <a:lnTo>
                    <a:pt x="142" y="208"/>
                  </a:lnTo>
                  <a:lnTo>
                    <a:pt x="135" y="242"/>
                  </a:lnTo>
                  <a:lnTo>
                    <a:pt x="125" y="276"/>
                  </a:lnTo>
                  <a:lnTo>
                    <a:pt x="125" y="276"/>
                  </a:lnTo>
                  <a:lnTo>
                    <a:pt x="109" y="340"/>
                  </a:lnTo>
                  <a:lnTo>
                    <a:pt x="94" y="404"/>
                  </a:lnTo>
                  <a:lnTo>
                    <a:pt x="87" y="436"/>
                  </a:lnTo>
                  <a:lnTo>
                    <a:pt x="82" y="470"/>
                  </a:lnTo>
                  <a:lnTo>
                    <a:pt x="77" y="503"/>
                  </a:lnTo>
                  <a:lnTo>
                    <a:pt x="73" y="536"/>
                  </a:lnTo>
                  <a:lnTo>
                    <a:pt x="73" y="536"/>
                  </a:lnTo>
                  <a:lnTo>
                    <a:pt x="68" y="568"/>
                  </a:lnTo>
                  <a:lnTo>
                    <a:pt x="63" y="599"/>
                  </a:lnTo>
                  <a:lnTo>
                    <a:pt x="52" y="663"/>
                  </a:lnTo>
                  <a:lnTo>
                    <a:pt x="47" y="695"/>
                  </a:lnTo>
                  <a:lnTo>
                    <a:pt x="43" y="727"/>
                  </a:lnTo>
                  <a:lnTo>
                    <a:pt x="39" y="759"/>
                  </a:lnTo>
                  <a:lnTo>
                    <a:pt x="38" y="791"/>
                  </a:lnTo>
                  <a:lnTo>
                    <a:pt x="38" y="791"/>
                  </a:lnTo>
                  <a:lnTo>
                    <a:pt x="36" y="824"/>
                  </a:lnTo>
                  <a:lnTo>
                    <a:pt x="33" y="856"/>
                  </a:lnTo>
                  <a:lnTo>
                    <a:pt x="28" y="888"/>
                  </a:lnTo>
                  <a:lnTo>
                    <a:pt x="22" y="920"/>
                  </a:lnTo>
                  <a:lnTo>
                    <a:pt x="22" y="920"/>
                  </a:lnTo>
                  <a:lnTo>
                    <a:pt x="10" y="973"/>
                  </a:lnTo>
                  <a:lnTo>
                    <a:pt x="4" y="999"/>
                  </a:lnTo>
                  <a:lnTo>
                    <a:pt x="1" y="1025"/>
                  </a:lnTo>
                  <a:lnTo>
                    <a:pt x="1" y="1025"/>
                  </a:lnTo>
                  <a:lnTo>
                    <a:pt x="0" y="1028"/>
                  </a:lnTo>
                  <a:lnTo>
                    <a:pt x="0" y="1038"/>
                  </a:lnTo>
                  <a:lnTo>
                    <a:pt x="0" y="1038"/>
                  </a:lnTo>
                  <a:lnTo>
                    <a:pt x="0" y="1040"/>
                  </a:lnTo>
                  <a:lnTo>
                    <a:pt x="1" y="1041"/>
                  </a:lnTo>
                  <a:lnTo>
                    <a:pt x="3" y="1042"/>
                  </a:lnTo>
                  <a:lnTo>
                    <a:pt x="5" y="1042"/>
                  </a:lnTo>
                  <a:lnTo>
                    <a:pt x="6" y="1042"/>
                  </a:lnTo>
                  <a:lnTo>
                    <a:pt x="9" y="1041"/>
                  </a:lnTo>
                  <a:lnTo>
                    <a:pt x="10" y="1040"/>
                  </a:lnTo>
                  <a:lnTo>
                    <a:pt x="10" y="1038"/>
                  </a:lnTo>
                  <a:lnTo>
                    <a:pt x="10" y="1038"/>
                  </a:lnTo>
                  <a:lnTo>
                    <a:pt x="11" y="1021"/>
                  </a:lnTo>
                  <a:lnTo>
                    <a:pt x="13" y="1005"/>
                  </a:lnTo>
                  <a:lnTo>
                    <a:pt x="16" y="988"/>
                  </a:lnTo>
                  <a:lnTo>
                    <a:pt x="19" y="972"/>
                  </a:lnTo>
                  <a:lnTo>
                    <a:pt x="27" y="938"/>
                  </a:lnTo>
                  <a:lnTo>
                    <a:pt x="34" y="905"/>
                  </a:lnTo>
                  <a:lnTo>
                    <a:pt x="34" y="905"/>
                  </a:lnTo>
                  <a:lnTo>
                    <a:pt x="39" y="878"/>
                  </a:lnTo>
                  <a:lnTo>
                    <a:pt x="44" y="849"/>
                  </a:lnTo>
                  <a:lnTo>
                    <a:pt x="47" y="820"/>
                  </a:lnTo>
                  <a:lnTo>
                    <a:pt x="48" y="791"/>
                  </a:lnTo>
                  <a:lnTo>
                    <a:pt x="48" y="791"/>
                  </a:lnTo>
                  <a:lnTo>
                    <a:pt x="49" y="759"/>
                  </a:lnTo>
                  <a:lnTo>
                    <a:pt x="52" y="727"/>
                  </a:lnTo>
                  <a:lnTo>
                    <a:pt x="57" y="695"/>
                  </a:lnTo>
                  <a:lnTo>
                    <a:pt x="62" y="663"/>
                  </a:lnTo>
                  <a:lnTo>
                    <a:pt x="74" y="600"/>
                  </a:lnTo>
                  <a:lnTo>
                    <a:pt x="78" y="568"/>
                  </a:lnTo>
                  <a:lnTo>
                    <a:pt x="82" y="536"/>
                  </a:lnTo>
                  <a:lnTo>
                    <a:pt x="82" y="536"/>
                  </a:lnTo>
                  <a:lnTo>
                    <a:pt x="86" y="501"/>
                  </a:lnTo>
                  <a:lnTo>
                    <a:pt x="91" y="465"/>
                  </a:lnTo>
                  <a:lnTo>
                    <a:pt x="97" y="431"/>
                  </a:lnTo>
                  <a:lnTo>
                    <a:pt x="105" y="396"/>
                  </a:lnTo>
                  <a:lnTo>
                    <a:pt x="113" y="362"/>
                  </a:lnTo>
                  <a:lnTo>
                    <a:pt x="121" y="328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8" y="229"/>
                  </a:lnTo>
                  <a:lnTo>
                    <a:pt x="154" y="197"/>
                  </a:lnTo>
                  <a:lnTo>
                    <a:pt x="160" y="166"/>
                  </a:lnTo>
                  <a:lnTo>
                    <a:pt x="164" y="134"/>
                  </a:lnTo>
                  <a:lnTo>
                    <a:pt x="168" y="101"/>
                  </a:lnTo>
                  <a:lnTo>
                    <a:pt x="170" y="69"/>
                  </a:lnTo>
                  <a:lnTo>
                    <a:pt x="171" y="37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1" y="2"/>
                  </a:lnTo>
                  <a:lnTo>
                    <a:pt x="161" y="4"/>
                  </a:lnTo>
                  <a:lnTo>
                    <a:pt x="16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37" name="Freeform 728"/>
            <p:cNvSpPr/>
            <p:nvPr/>
          </p:nvSpPr>
          <p:spPr bwMode="auto">
            <a:xfrm>
              <a:off x="5608638" y="4162425"/>
              <a:ext cx="123825" cy="544513"/>
            </a:xfrm>
            <a:custGeom>
              <a:avLst/>
              <a:gdLst/>
              <a:ahLst/>
              <a:cxnLst>
                <a:cxn ang="0">
                  <a:pos x="226" y="1"/>
                </a:cxn>
                <a:cxn ang="0">
                  <a:pos x="209" y="14"/>
                </a:cxn>
                <a:cxn ang="0">
                  <a:pos x="198" y="30"/>
                </a:cxn>
                <a:cxn ang="0">
                  <a:pos x="192" y="48"/>
                </a:cxn>
                <a:cxn ang="0">
                  <a:pos x="187" y="69"/>
                </a:cxn>
                <a:cxn ang="0">
                  <a:pos x="177" y="145"/>
                </a:cxn>
                <a:cxn ang="0">
                  <a:pos x="164" y="219"/>
                </a:cxn>
                <a:cxn ang="0">
                  <a:pos x="156" y="254"/>
                </a:cxn>
                <a:cxn ang="0">
                  <a:pos x="142" y="357"/>
                </a:cxn>
                <a:cxn ang="0">
                  <a:pos x="136" y="392"/>
                </a:cxn>
                <a:cxn ang="0">
                  <a:pos x="116" y="498"/>
                </a:cxn>
                <a:cxn ang="0">
                  <a:pos x="109" y="533"/>
                </a:cxn>
                <a:cxn ang="0">
                  <a:pos x="81" y="637"/>
                </a:cxn>
                <a:cxn ang="0">
                  <a:pos x="62" y="707"/>
                </a:cxn>
                <a:cxn ang="0">
                  <a:pos x="49" y="779"/>
                </a:cxn>
                <a:cxn ang="0">
                  <a:pos x="45" y="813"/>
                </a:cxn>
                <a:cxn ang="0">
                  <a:pos x="43" y="847"/>
                </a:cxn>
                <a:cxn ang="0">
                  <a:pos x="38" y="878"/>
                </a:cxn>
                <a:cxn ang="0">
                  <a:pos x="34" y="910"/>
                </a:cxn>
                <a:cxn ang="0">
                  <a:pos x="31" y="924"/>
                </a:cxn>
                <a:cxn ang="0">
                  <a:pos x="24" y="951"/>
                </a:cxn>
                <a:cxn ang="0">
                  <a:pos x="20" y="965"/>
                </a:cxn>
                <a:cxn ang="0">
                  <a:pos x="12" y="999"/>
                </a:cxn>
                <a:cxn ang="0">
                  <a:pos x="8" y="1010"/>
                </a:cxn>
                <a:cxn ang="0">
                  <a:pos x="3" y="1010"/>
                </a:cxn>
                <a:cxn ang="0">
                  <a:pos x="0" y="1014"/>
                </a:cxn>
                <a:cxn ang="0">
                  <a:pos x="0" y="1024"/>
                </a:cxn>
                <a:cxn ang="0">
                  <a:pos x="4" y="1029"/>
                </a:cxn>
                <a:cxn ang="0">
                  <a:pos x="9" y="1027"/>
                </a:cxn>
                <a:cxn ang="0">
                  <a:pos x="12" y="1021"/>
                </a:cxn>
                <a:cxn ang="0">
                  <a:pos x="18" y="1007"/>
                </a:cxn>
                <a:cxn ang="0">
                  <a:pos x="24" y="987"/>
                </a:cxn>
                <a:cxn ang="0">
                  <a:pos x="31" y="964"/>
                </a:cxn>
                <a:cxn ang="0">
                  <a:pos x="38" y="940"/>
                </a:cxn>
                <a:cxn ang="0">
                  <a:pos x="42" y="912"/>
                </a:cxn>
                <a:cxn ang="0">
                  <a:pos x="45" y="884"/>
                </a:cxn>
                <a:cxn ang="0">
                  <a:pos x="48" y="869"/>
                </a:cxn>
                <a:cxn ang="0">
                  <a:pos x="54" y="822"/>
                </a:cxn>
                <a:cxn ang="0">
                  <a:pos x="57" y="786"/>
                </a:cxn>
                <a:cxn ang="0">
                  <a:pos x="70" y="715"/>
                </a:cxn>
                <a:cxn ang="0">
                  <a:pos x="79" y="680"/>
                </a:cxn>
                <a:cxn ang="0">
                  <a:pos x="100" y="607"/>
                </a:cxn>
                <a:cxn ang="0">
                  <a:pos x="118" y="534"/>
                </a:cxn>
                <a:cxn ang="0">
                  <a:pos x="133" y="467"/>
                </a:cxn>
                <a:cxn ang="0">
                  <a:pos x="144" y="399"/>
                </a:cxn>
                <a:cxn ang="0">
                  <a:pos x="164" y="263"/>
                </a:cxn>
                <a:cxn ang="0">
                  <a:pos x="176" y="194"/>
                </a:cxn>
                <a:cxn ang="0">
                  <a:pos x="188" y="126"/>
                </a:cxn>
                <a:cxn ang="0">
                  <a:pos x="193" y="94"/>
                </a:cxn>
                <a:cxn ang="0">
                  <a:pos x="198" y="61"/>
                </a:cxn>
                <a:cxn ang="0">
                  <a:pos x="205" y="38"/>
                </a:cxn>
                <a:cxn ang="0">
                  <a:pos x="213" y="25"/>
                </a:cxn>
                <a:cxn ang="0">
                  <a:pos x="224" y="13"/>
                </a:cxn>
                <a:cxn ang="0">
                  <a:pos x="230" y="9"/>
                </a:cxn>
                <a:cxn ang="0">
                  <a:pos x="232" y="5"/>
                </a:cxn>
                <a:cxn ang="0">
                  <a:pos x="232" y="2"/>
                </a:cxn>
                <a:cxn ang="0">
                  <a:pos x="229" y="0"/>
                </a:cxn>
                <a:cxn ang="0">
                  <a:pos x="226" y="1"/>
                </a:cxn>
              </a:cxnLst>
              <a:rect l="0" t="0" r="r" b="b"/>
              <a:pathLst>
                <a:path w="232" h="1029">
                  <a:moveTo>
                    <a:pt x="226" y="1"/>
                  </a:moveTo>
                  <a:lnTo>
                    <a:pt x="226" y="1"/>
                  </a:lnTo>
                  <a:lnTo>
                    <a:pt x="216" y="7"/>
                  </a:lnTo>
                  <a:lnTo>
                    <a:pt x="209" y="14"/>
                  </a:lnTo>
                  <a:lnTo>
                    <a:pt x="203" y="22"/>
                  </a:lnTo>
                  <a:lnTo>
                    <a:pt x="198" y="30"/>
                  </a:lnTo>
                  <a:lnTo>
                    <a:pt x="195" y="39"/>
                  </a:lnTo>
                  <a:lnTo>
                    <a:pt x="192" y="48"/>
                  </a:lnTo>
                  <a:lnTo>
                    <a:pt x="189" y="59"/>
                  </a:lnTo>
                  <a:lnTo>
                    <a:pt x="187" y="69"/>
                  </a:lnTo>
                  <a:lnTo>
                    <a:pt x="187" y="69"/>
                  </a:lnTo>
                  <a:lnTo>
                    <a:pt x="177" y="145"/>
                  </a:lnTo>
                  <a:lnTo>
                    <a:pt x="171" y="182"/>
                  </a:lnTo>
                  <a:lnTo>
                    <a:pt x="164" y="219"/>
                  </a:lnTo>
                  <a:lnTo>
                    <a:pt x="164" y="219"/>
                  </a:lnTo>
                  <a:lnTo>
                    <a:pt x="156" y="254"/>
                  </a:lnTo>
                  <a:lnTo>
                    <a:pt x="151" y="288"/>
                  </a:lnTo>
                  <a:lnTo>
                    <a:pt x="142" y="357"/>
                  </a:lnTo>
                  <a:lnTo>
                    <a:pt x="142" y="357"/>
                  </a:lnTo>
                  <a:lnTo>
                    <a:pt x="136" y="392"/>
                  </a:lnTo>
                  <a:lnTo>
                    <a:pt x="130" y="428"/>
                  </a:lnTo>
                  <a:lnTo>
                    <a:pt x="116" y="498"/>
                  </a:lnTo>
                  <a:lnTo>
                    <a:pt x="116" y="498"/>
                  </a:lnTo>
                  <a:lnTo>
                    <a:pt x="109" y="533"/>
                  </a:lnTo>
                  <a:lnTo>
                    <a:pt x="100" y="568"/>
                  </a:lnTo>
                  <a:lnTo>
                    <a:pt x="81" y="637"/>
                  </a:lnTo>
                  <a:lnTo>
                    <a:pt x="71" y="672"/>
                  </a:lnTo>
                  <a:lnTo>
                    <a:pt x="62" y="707"/>
                  </a:lnTo>
                  <a:lnTo>
                    <a:pt x="54" y="743"/>
                  </a:lnTo>
                  <a:lnTo>
                    <a:pt x="49" y="779"/>
                  </a:lnTo>
                  <a:lnTo>
                    <a:pt x="49" y="779"/>
                  </a:lnTo>
                  <a:lnTo>
                    <a:pt x="45" y="813"/>
                  </a:lnTo>
                  <a:lnTo>
                    <a:pt x="43" y="847"/>
                  </a:lnTo>
                  <a:lnTo>
                    <a:pt x="43" y="847"/>
                  </a:lnTo>
                  <a:lnTo>
                    <a:pt x="41" y="862"/>
                  </a:lnTo>
                  <a:lnTo>
                    <a:pt x="38" y="878"/>
                  </a:lnTo>
                  <a:lnTo>
                    <a:pt x="35" y="894"/>
                  </a:lnTo>
                  <a:lnTo>
                    <a:pt x="34" y="910"/>
                  </a:lnTo>
                  <a:lnTo>
                    <a:pt x="34" y="910"/>
                  </a:lnTo>
                  <a:lnTo>
                    <a:pt x="31" y="924"/>
                  </a:lnTo>
                  <a:lnTo>
                    <a:pt x="28" y="938"/>
                  </a:lnTo>
                  <a:lnTo>
                    <a:pt x="24" y="951"/>
                  </a:lnTo>
                  <a:lnTo>
                    <a:pt x="20" y="965"/>
                  </a:lnTo>
                  <a:lnTo>
                    <a:pt x="20" y="965"/>
                  </a:lnTo>
                  <a:lnTo>
                    <a:pt x="15" y="987"/>
                  </a:lnTo>
                  <a:lnTo>
                    <a:pt x="12" y="999"/>
                  </a:lnTo>
                  <a:lnTo>
                    <a:pt x="8" y="1010"/>
                  </a:lnTo>
                  <a:lnTo>
                    <a:pt x="8" y="1010"/>
                  </a:lnTo>
                  <a:lnTo>
                    <a:pt x="5" y="1010"/>
                  </a:lnTo>
                  <a:lnTo>
                    <a:pt x="3" y="1010"/>
                  </a:lnTo>
                  <a:lnTo>
                    <a:pt x="0" y="1012"/>
                  </a:lnTo>
                  <a:lnTo>
                    <a:pt x="0" y="1014"/>
                  </a:lnTo>
                  <a:lnTo>
                    <a:pt x="0" y="1024"/>
                  </a:lnTo>
                  <a:lnTo>
                    <a:pt x="0" y="1024"/>
                  </a:lnTo>
                  <a:lnTo>
                    <a:pt x="1" y="1027"/>
                  </a:lnTo>
                  <a:lnTo>
                    <a:pt x="4" y="1029"/>
                  </a:lnTo>
                  <a:lnTo>
                    <a:pt x="7" y="1028"/>
                  </a:lnTo>
                  <a:lnTo>
                    <a:pt x="9" y="1027"/>
                  </a:lnTo>
                  <a:lnTo>
                    <a:pt x="9" y="1027"/>
                  </a:lnTo>
                  <a:lnTo>
                    <a:pt x="12" y="1021"/>
                  </a:lnTo>
                  <a:lnTo>
                    <a:pt x="14" y="1017"/>
                  </a:lnTo>
                  <a:lnTo>
                    <a:pt x="18" y="1007"/>
                  </a:lnTo>
                  <a:lnTo>
                    <a:pt x="20" y="998"/>
                  </a:lnTo>
                  <a:lnTo>
                    <a:pt x="24" y="987"/>
                  </a:lnTo>
                  <a:lnTo>
                    <a:pt x="24" y="987"/>
                  </a:lnTo>
                  <a:lnTo>
                    <a:pt x="31" y="964"/>
                  </a:lnTo>
                  <a:lnTo>
                    <a:pt x="38" y="940"/>
                  </a:lnTo>
                  <a:lnTo>
                    <a:pt x="38" y="940"/>
                  </a:lnTo>
                  <a:lnTo>
                    <a:pt x="41" y="926"/>
                  </a:lnTo>
                  <a:lnTo>
                    <a:pt x="42" y="912"/>
                  </a:lnTo>
                  <a:lnTo>
                    <a:pt x="43" y="899"/>
                  </a:lnTo>
                  <a:lnTo>
                    <a:pt x="45" y="884"/>
                  </a:lnTo>
                  <a:lnTo>
                    <a:pt x="45" y="884"/>
                  </a:lnTo>
                  <a:lnTo>
                    <a:pt x="48" y="869"/>
                  </a:lnTo>
                  <a:lnTo>
                    <a:pt x="51" y="853"/>
                  </a:lnTo>
                  <a:lnTo>
                    <a:pt x="54" y="822"/>
                  </a:lnTo>
                  <a:lnTo>
                    <a:pt x="54" y="822"/>
                  </a:lnTo>
                  <a:lnTo>
                    <a:pt x="57" y="786"/>
                  </a:lnTo>
                  <a:lnTo>
                    <a:pt x="62" y="750"/>
                  </a:lnTo>
                  <a:lnTo>
                    <a:pt x="70" y="715"/>
                  </a:lnTo>
                  <a:lnTo>
                    <a:pt x="74" y="697"/>
                  </a:lnTo>
                  <a:lnTo>
                    <a:pt x="79" y="680"/>
                  </a:lnTo>
                  <a:lnTo>
                    <a:pt x="79" y="680"/>
                  </a:lnTo>
                  <a:lnTo>
                    <a:pt x="100" y="607"/>
                  </a:lnTo>
                  <a:lnTo>
                    <a:pt x="118" y="534"/>
                  </a:lnTo>
                  <a:lnTo>
                    <a:pt x="118" y="534"/>
                  </a:lnTo>
                  <a:lnTo>
                    <a:pt x="125" y="501"/>
                  </a:lnTo>
                  <a:lnTo>
                    <a:pt x="133" y="467"/>
                  </a:lnTo>
                  <a:lnTo>
                    <a:pt x="139" y="433"/>
                  </a:lnTo>
                  <a:lnTo>
                    <a:pt x="144" y="399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9" y="228"/>
                  </a:lnTo>
                  <a:lnTo>
                    <a:pt x="176" y="194"/>
                  </a:lnTo>
                  <a:lnTo>
                    <a:pt x="182" y="160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93" y="94"/>
                  </a:lnTo>
                  <a:lnTo>
                    <a:pt x="195" y="77"/>
                  </a:lnTo>
                  <a:lnTo>
                    <a:pt x="198" y="61"/>
                  </a:lnTo>
                  <a:lnTo>
                    <a:pt x="202" y="45"/>
                  </a:lnTo>
                  <a:lnTo>
                    <a:pt x="205" y="38"/>
                  </a:lnTo>
                  <a:lnTo>
                    <a:pt x="208" y="32"/>
                  </a:lnTo>
                  <a:lnTo>
                    <a:pt x="213" y="25"/>
                  </a:lnTo>
                  <a:lnTo>
                    <a:pt x="217" y="18"/>
                  </a:lnTo>
                  <a:lnTo>
                    <a:pt x="224" y="13"/>
                  </a:lnTo>
                  <a:lnTo>
                    <a:pt x="230" y="9"/>
                  </a:lnTo>
                  <a:lnTo>
                    <a:pt x="230" y="9"/>
                  </a:lnTo>
                  <a:lnTo>
                    <a:pt x="232" y="7"/>
                  </a:lnTo>
                  <a:lnTo>
                    <a:pt x="232" y="5"/>
                  </a:lnTo>
                  <a:lnTo>
                    <a:pt x="232" y="4"/>
                  </a:lnTo>
                  <a:lnTo>
                    <a:pt x="232" y="2"/>
                  </a:lnTo>
                  <a:lnTo>
                    <a:pt x="231" y="1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6" y="1"/>
                  </a:lnTo>
                  <a:lnTo>
                    <a:pt x="22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38" name="Freeform 729"/>
            <p:cNvSpPr/>
            <p:nvPr/>
          </p:nvSpPr>
          <p:spPr bwMode="auto">
            <a:xfrm>
              <a:off x="5638801" y="4605338"/>
              <a:ext cx="34925" cy="111125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52" y="10"/>
                </a:cxn>
                <a:cxn ang="0">
                  <a:pos x="48" y="20"/>
                </a:cxn>
                <a:cxn ang="0">
                  <a:pos x="44" y="31"/>
                </a:cxn>
                <a:cxn ang="0">
                  <a:pos x="41" y="42"/>
                </a:cxn>
                <a:cxn ang="0">
                  <a:pos x="36" y="66"/>
                </a:cxn>
                <a:cxn ang="0">
                  <a:pos x="32" y="87"/>
                </a:cxn>
                <a:cxn ang="0">
                  <a:pos x="32" y="87"/>
                </a:cxn>
                <a:cxn ang="0">
                  <a:pos x="24" y="117"/>
                </a:cxn>
                <a:cxn ang="0">
                  <a:pos x="15" y="147"/>
                </a:cxn>
                <a:cxn ang="0">
                  <a:pos x="6" y="176"/>
                </a:cxn>
                <a:cxn ang="0">
                  <a:pos x="3" y="192"/>
                </a:cxn>
                <a:cxn ang="0">
                  <a:pos x="0" y="207"/>
                </a:cxn>
                <a:cxn ang="0">
                  <a:pos x="0" y="207"/>
                </a:cxn>
                <a:cxn ang="0">
                  <a:pos x="0" y="209"/>
                </a:cxn>
                <a:cxn ang="0">
                  <a:pos x="1" y="210"/>
                </a:cxn>
                <a:cxn ang="0">
                  <a:pos x="4" y="212"/>
                </a:cxn>
                <a:cxn ang="0">
                  <a:pos x="5" y="212"/>
                </a:cxn>
                <a:cxn ang="0">
                  <a:pos x="8" y="212"/>
                </a:cxn>
                <a:cxn ang="0">
                  <a:pos x="9" y="211"/>
                </a:cxn>
                <a:cxn ang="0">
                  <a:pos x="10" y="209"/>
                </a:cxn>
                <a:cxn ang="0">
                  <a:pos x="10" y="209"/>
                </a:cxn>
                <a:cxn ang="0">
                  <a:pos x="14" y="184"/>
                </a:cxn>
                <a:cxn ang="0">
                  <a:pos x="21" y="161"/>
                </a:cxn>
                <a:cxn ang="0">
                  <a:pos x="35" y="112"/>
                </a:cxn>
                <a:cxn ang="0">
                  <a:pos x="35" y="112"/>
                </a:cxn>
                <a:cxn ang="0">
                  <a:pos x="42" y="89"/>
                </a:cxn>
                <a:cxn ang="0">
                  <a:pos x="47" y="66"/>
                </a:cxn>
                <a:cxn ang="0">
                  <a:pos x="47" y="66"/>
                </a:cxn>
                <a:cxn ang="0">
                  <a:pos x="50" y="51"/>
                </a:cxn>
                <a:cxn ang="0">
                  <a:pos x="53" y="36"/>
                </a:cxn>
                <a:cxn ang="0">
                  <a:pos x="55" y="27"/>
                </a:cxn>
                <a:cxn ang="0">
                  <a:pos x="58" y="20"/>
                </a:cxn>
                <a:cxn ang="0">
                  <a:pos x="61" y="13"/>
                </a:cxn>
                <a:cxn ang="0">
                  <a:pos x="65" y="8"/>
                </a:cxn>
                <a:cxn ang="0">
                  <a:pos x="65" y="8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6" h="212">
                  <a:moveTo>
                    <a:pt x="58" y="1"/>
                  </a:moveTo>
                  <a:lnTo>
                    <a:pt x="58" y="1"/>
                  </a:lnTo>
                  <a:lnTo>
                    <a:pt x="52" y="10"/>
                  </a:lnTo>
                  <a:lnTo>
                    <a:pt x="48" y="20"/>
                  </a:lnTo>
                  <a:lnTo>
                    <a:pt x="44" y="31"/>
                  </a:lnTo>
                  <a:lnTo>
                    <a:pt x="41" y="42"/>
                  </a:lnTo>
                  <a:lnTo>
                    <a:pt x="36" y="66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24" y="117"/>
                  </a:lnTo>
                  <a:lnTo>
                    <a:pt x="15" y="147"/>
                  </a:lnTo>
                  <a:lnTo>
                    <a:pt x="6" y="176"/>
                  </a:lnTo>
                  <a:lnTo>
                    <a:pt x="3" y="192"/>
                  </a:lnTo>
                  <a:lnTo>
                    <a:pt x="0" y="207"/>
                  </a:lnTo>
                  <a:lnTo>
                    <a:pt x="0" y="207"/>
                  </a:lnTo>
                  <a:lnTo>
                    <a:pt x="0" y="209"/>
                  </a:lnTo>
                  <a:lnTo>
                    <a:pt x="1" y="210"/>
                  </a:lnTo>
                  <a:lnTo>
                    <a:pt x="4" y="212"/>
                  </a:lnTo>
                  <a:lnTo>
                    <a:pt x="5" y="212"/>
                  </a:lnTo>
                  <a:lnTo>
                    <a:pt x="8" y="212"/>
                  </a:lnTo>
                  <a:lnTo>
                    <a:pt x="9" y="211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4" y="184"/>
                  </a:lnTo>
                  <a:lnTo>
                    <a:pt x="21" y="161"/>
                  </a:lnTo>
                  <a:lnTo>
                    <a:pt x="35" y="112"/>
                  </a:lnTo>
                  <a:lnTo>
                    <a:pt x="35" y="112"/>
                  </a:lnTo>
                  <a:lnTo>
                    <a:pt x="42" y="89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0" y="51"/>
                  </a:lnTo>
                  <a:lnTo>
                    <a:pt x="53" y="36"/>
                  </a:lnTo>
                  <a:lnTo>
                    <a:pt x="55" y="27"/>
                  </a:lnTo>
                  <a:lnTo>
                    <a:pt x="58" y="20"/>
                  </a:lnTo>
                  <a:lnTo>
                    <a:pt x="61" y="13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39" name="Freeform 730"/>
            <p:cNvSpPr/>
            <p:nvPr/>
          </p:nvSpPr>
          <p:spPr bwMode="auto">
            <a:xfrm>
              <a:off x="5664201" y="4646613"/>
              <a:ext cx="25400" cy="76200"/>
            </a:xfrm>
            <a:custGeom>
              <a:avLst/>
              <a:gdLst/>
              <a:ahLst/>
              <a:cxnLst>
                <a:cxn ang="0">
                  <a:pos x="37" y="4"/>
                </a:cxn>
                <a:cxn ang="0">
                  <a:pos x="37" y="4"/>
                </a:cxn>
                <a:cxn ang="0">
                  <a:pos x="36" y="12"/>
                </a:cxn>
                <a:cxn ang="0">
                  <a:pos x="35" y="21"/>
                </a:cxn>
                <a:cxn ang="0">
                  <a:pos x="30" y="35"/>
                </a:cxn>
                <a:cxn ang="0">
                  <a:pos x="25" y="51"/>
                </a:cxn>
                <a:cxn ang="0">
                  <a:pos x="20" y="66"/>
                </a:cxn>
                <a:cxn ang="0">
                  <a:pos x="20" y="66"/>
                </a:cxn>
                <a:cxn ang="0">
                  <a:pos x="15" y="84"/>
                </a:cxn>
                <a:cxn ang="0">
                  <a:pos x="9" y="101"/>
                </a:cxn>
                <a:cxn ang="0">
                  <a:pos x="4" y="119"/>
                </a:cxn>
                <a:cxn ang="0">
                  <a:pos x="0" y="136"/>
                </a:cxn>
                <a:cxn ang="0">
                  <a:pos x="0" y="136"/>
                </a:cxn>
                <a:cxn ang="0">
                  <a:pos x="0" y="139"/>
                </a:cxn>
                <a:cxn ang="0">
                  <a:pos x="1" y="140"/>
                </a:cxn>
                <a:cxn ang="0">
                  <a:pos x="2" y="142"/>
                </a:cxn>
                <a:cxn ang="0">
                  <a:pos x="3" y="142"/>
                </a:cxn>
                <a:cxn ang="0">
                  <a:pos x="5" y="142"/>
                </a:cxn>
                <a:cxn ang="0">
                  <a:pos x="7" y="142"/>
                </a:cxn>
                <a:cxn ang="0">
                  <a:pos x="8" y="141"/>
                </a:cxn>
                <a:cxn ang="0">
                  <a:pos x="9" y="139"/>
                </a:cxn>
                <a:cxn ang="0">
                  <a:pos x="9" y="139"/>
                </a:cxn>
                <a:cxn ang="0">
                  <a:pos x="13" y="121"/>
                </a:cxn>
                <a:cxn ang="0">
                  <a:pos x="18" y="103"/>
                </a:cxn>
                <a:cxn ang="0">
                  <a:pos x="29" y="69"/>
                </a:cxn>
                <a:cxn ang="0">
                  <a:pos x="29" y="69"/>
                </a:cxn>
                <a:cxn ang="0">
                  <a:pos x="34" y="53"/>
                </a:cxn>
                <a:cxn ang="0">
                  <a:pos x="40" y="37"/>
                </a:cxn>
                <a:cxn ang="0">
                  <a:pos x="44" y="21"/>
                </a:cxn>
                <a:cxn ang="0">
                  <a:pos x="46" y="12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7" y="4"/>
                </a:cxn>
                <a:cxn ang="0">
                  <a:pos x="37" y="4"/>
                </a:cxn>
              </a:cxnLst>
              <a:rect l="0" t="0" r="r" b="b"/>
              <a:pathLst>
                <a:path w="47" h="142">
                  <a:moveTo>
                    <a:pt x="37" y="4"/>
                  </a:moveTo>
                  <a:lnTo>
                    <a:pt x="37" y="4"/>
                  </a:lnTo>
                  <a:lnTo>
                    <a:pt x="36" y="12"/>
                  </a:lnTo>
                  <a:lnTo>
                    <a:pt x="35" y="21"/>
                  </a:lnTo>
                  <a:lnTo>
                    <a:pt x="30" y="35"/>
                  </a:lnTo>
                  <a:lnTo>
                    <a:pt x="25" y="51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5" y="84"/>
                  </a:lnTo>
                  <a:lnTo>
                    <a:pt x="9" y="101"/>
                  </a:lnTo>
                  <a:lnTo>
                    <a:pt x="4" y="119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1" y="140"/>
                  </a:lnTo>
                  <a:lnTo>
                    <a:pt x="2" y="142"/>
                  </a:lnTo>
                  <a:lnTo>
                    <a:pt x="3" y="142"/>
                  </a:lnTo>
                  <a:lnTo>
                    <a:pt x="5" y="142"/>
                  </a:lnTo>
                  <a:lnTo>
                    <a:pt x="7" y="142"/>
                  </a:lnTo>
                  <a:lnTo>
                    <a:pt x="8" y="141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13" y="121"/>
                  </a:lnTo>
                  <a:lnTo>
                    <a:pt x="18" y="103"/>
                  </a:lnTo>
                  <a:lnTo>
                    <a:pt x="29" y="69"/>
                  </a:lnTo>
                  <a:lnTo>
                    <a:pt x="29" y="69"/>
                  </a:lnTo>
                  <a:lnTo>
                    <a:pt x="34" y="53"/>
                  </a:lnTo>
                  <a:lnTo>
                    <a:pt x="40" y="37"/>
                  </a:lnTo>
                  <a:lnTo>
                    <a:pt x="44" y="21"/>
                  </a:lnTo>
                  <a:lnTo>
                    <a:pt x="46" y="12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7" y="4"/>
                  </a:lnTo>
                  <a:lnTo>
                    <a:pt x="3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40" name="Freeform 731"/>
            <p:cNvSpPr/>
            <p:nvPr/>
          </p:nvSpPr>
          <p:spPr bwMode="auto">
            <a:xfrm>
              <a:off x="5680076" y="4684713"/>
              <a:ext cx="19050" cy="61913"/>
            </a:xfrm>
            <a:custGeom>
              <a:avLst/>
              <a:gdLst/>
              <a:ahLst/>
              <a:cxnLst>
                <a:cxn ang="0">
                  <a:pos x="30" y="2"/>
                </a:cxn>
                <a:cxn ang="0">
                  <a:pos x="30" y="2"/>
                </a:cxn>
                <a:cxn ang="0">
                  <a:pos x="26" y="9"/>
                </a:cxn>
                <a:cxn ang="0">
                  <a:pos x="22" y="15"/>
                </a:cxn>
                <a:cxn ang="0">
                  <a:pos x="17" y="28"/>
                </a:cxn>
                <a:cxn ang="0">
                  <a:pos x="13" y="42"/>
                </a:cxn>
                <a:cxn ang="0">
                  <a:pos x="11" y="56"/>
                </a:cxn>
                <a:cxn ang="0">
                  <a:pos x="7" y="86"/>
                </a:cxn>
                <a:cxn ang="0">
                  <a:pos x="4" y="99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1" y="117"/>
                </a:cxn>
                <a:cxn ang="0">
                  <a:pos x="2" y="118"/>
                </a:cxn>
                <a:cxn ang="0">
                  <a:pos x="3" y="119"/>
                </a:cxn>
                <a:cxn ang="0">
                  <a:pos x="7" y="119"/>
                </a:cxn>
                <a:cxn ang="0">
                  <a:pos x="8" y="118"/>
                </a:cxn>
                <a:cxn ang="0">
                  <a:pos x="9" y="116"/>
                </a:cxn>
                <a:cxn ang="0">
                  <a:pos x="9" y="116"/>
                </a:cxn>
                <a:cxn ang="0">
                  <a:pos x="13" y="104"/>
                </a:cxn>
                <a:cxn ang="0">
                  <a:pos x="15" y="89"/>
                </a:cxn>
                <a:cxn ang="0">
                  <a:pos x="19" y="61"/>
                </a:cxn>
                <a:cxn ang="0">
                  <a:pos x="21" y="47"/>
                </a:cxn>
                <a:cxn ang="0">
                  <a:pos x="24" y="33"/>
                </a:cxn>
                <a:cxn ang="0">
                  <a:pos x="30" y="21"/>
                </a:cxn>
                <a:cxn ang="0">
                  <a:pos x="33" y="15"/>
                </a:cxn>
                <a:cxn ang="0">
                  <a:pos x="37" y="10"/>
                </a:cxn>
                <a:cxn ang="0">
                  <a:pos x="37" y="10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6" y="2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0" y="2"/>
                </a:cxn>
                <a:cxn ang="0">
                  <a:pos x="30" y="2"/>
                </a:cxn>
              </a:cxnLst>
              <a:rect l="0" t="0" r="r" b="b"/>
              <a:pathLst>
                <a:path w="38" h="119">
                  <a:moveTo>
                    <a:pt x="30" y="2"/>
                  </a:moveTo>
                  <a:lnTo>
                    <a:pt x="30" y="2"/>
                  </a:lnTo>
                  <a:lnTo>
                    <a:pt x="26" y="9"/>
                  </a:lnTo>
                  <a:lnTo>
                    <a:pt x="22" y="15"/>
                  </a:lnTo>
                  <a:lnTo>
                    <a:pt x="17" y="28"/>
                  </a:lnTo>
                  <a:lnTo>
                    <a:pt x="13" y="42"/>
                  </a:lnTo>
                  <a:lnTo>
                    <a:pt x="11" y="56"/>
                  </a:lnTo>
                  <a:lnTo>
                    <a:pt x="7" y="86"/>
                  </a:lnTo>
                  <a:lnTo>
                    <a:pt x="4" y="99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3" y="119"/>
                  </a:lnTo>
                  <a:lnTo>
                    <a:pt x="7" y="119"/>
                  </a:lnTo>
                  <a:lnTo>
                    <a:pt x="8" y="118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13" y="104"/>
                  </a:lnTo>
                  <a:lnTo>
                    <a:pt x="15" y="89"/>
                  </a:lnTo>
                  <a:lnTo>
                    <a:pt x="19" y="61"/>
                  </a:lnTo>
                  <a:lnTo>
                    <a:pt x="21" y="47"/>
                  </a:lnTo>
                  <a:lnTo>
                    <a:pt x="24" y="33"/>
                  </a:lnTo>
                  <a:lnTo>
                    <a:pt x="30" y="21"/>
                  </a:lnTo>
                  <a:lnTo>
                    <a:pt x="33" y="15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6" y="2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0" y="2"/>
                  </a:lnTo>
                  <a:lnTo>
                    <a:pt x="3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41" name="Freeform 732"/>
            <p:cNvSpPr/>
            <p:nvPr/>
          </p:nvSpPr>
          <p:spPr bwMode="auto">
            <a:xfrm>
              <a:off x="5694363" y="4205288"/>
              <a:ext cx="63500" cy="346075"/>
            </a:xfrm>
            <a:custGeom>
              <a:avLst/>
              <a:gdLst/>
              <a:ahLst/>
              <a:cxnLst>
                <a:cxn ang="0">
                  <a:pos x="111" y="4"/>
                </a:cxn>
                <a:cxn ang="0">
                  <a:pos x="100" y="44"/>
                </a:cxn>
                <a:cxn ang="0">
                  <a:pos x="91" y="83"/>
                </a:cxn>
                <a:cxn ang="0">
                  <a:pos x="81" y="165"/>
                </a:cxn>
                <a:cxn ang="0">
                  <a:pos x="78" y="186"/>
                </a:cxn>
                <a:cxn ang="0">
                  <a:pos x="69" y="230"/>
                </a:cxn>
                <a:cxn ang="0">
                  <a:pos x="64" y="250"/>
                </a:cxn>
                <a:cxn ang="0">
                  <a:pos x="58" y="272"/>
                </a:cxn>
                <a:cxn ang="0">
                  <a:pos x="51" y="319"/>
                </a:cxn>
                <a:cxn ang="0">
                  <a:pos x="47" y="341"/>
                </a:cxn>
                <a:cxn ang="0">
                  <a:pos x="32" y="412"/>
                </a:cxn>
                <a:cxn ang="0">
                  <a:pos x="20" y="482"/>
                </a:cxn>
                <a:cxn ang="0">
                  <a:pos x="17" y="506"/>
                </a:cxn>
                <a:cxn ang="0">
                  <a:pos x="7" y="550"/>
                </a:cxn>
                <a:cxn ang="0">
                  <a:pos x="2" y="573"/>
                </a:cxn>
                <a:cxn ang="0">
                  <a:pos x="0" y="591"/>
                </a:cxn>
                <a:cxn ang="0">
                  <a:pos x="1" y="631"/>
                </a:cxn>
                <a:cxn ang="0">
                  <a:pos x="2" y="650"/>
                </a:cxn>
                <a:cxn ang="0">
                  <a:pos x="3" y="653"/>
                </a:cxn>
                <a:cxn ang="0">
                  <a:pos x="6" y="654"/>
                </a:cxn>
                <a:cxn ang="0">
                  <a:pos x="10" y="653"/>
                </a:cxn>
                <a:cxn ang="0">
                  <a:pos x="11" y="650"/>
                </a:cxn>
                <a:cxn ang="0">
                  <a:pos x="10" y="608"/>
                </a:cxn>
                <a:cxn ang="0">
                  <a:pos x="11" y="577"/>
                </a:cxn>
                <a:cxn ang="0">
                  <a:pos x="12" y="567"/>
                </a:cxn>
                <a:cxn ang="0">
                  <a:pos x="22" y="528"/>
                </a:cxn>
                <a:cxn ang="0">
                  <a:pos x="28" y="498"/>
                </a:cxn>
                <a:cxn ang="0">
                  <a:pos x="29" y="489"/>
                </a:cxn>
                <a:cxn ang="0">
                  <a:pos x="35" y="454"/>
                </a:cxn>
                <a:cxn ang="0">
                  <a:pos x="41" y="420"/>
                </a:cxn>
                <a:cxn ang="0">
                  <a:pos x="51" y="362"/>
                </a:cxn>
                <a:cxn ang="0">
                  <a:pos x="56" y="343"/>
                </a:cxn>
                <a:cxn ang="0">
                  <a:pos x="65" y="303"/>
                </a:cxn>
                <a:cxn ang="0">
                  <a:pos x="71" y="262"/>
                </a:cxn>
                <a:cxn ang="0">
                  <a:pos x="80" y="219"/>
                </a:cxn>
                <a:cxn ang="0">
                  <a:pos x="88" y="176"/>
                </a:cxn>
                <a:cxn ang="0">
                  <a:pos x="95" y="134"/>
                </a:cxn>
                <a:cxn ang="0">
                  <a:pos x="104" y="70"/>
                </a:cxn>
                <a:cxn ang="0">
                  <a:pos x="113" y="27"/>
                </a:cxn>
                <a:cxn ang="0">
                  <a:pos x="119" y="7"/>
                </a:cxn>
                <a:cxn ang="0">
                  <a:pos x="119" y="3"/>
                </a:cxn>
                <a:cxn ang="0">
                  <a:pos x="116" y="0"/>
                </a:cxn>
                <a:cxn ang="0">
                  <a:pos x="113" y="2"/>
                </a:cxn>
                <a:cxn ang="0">
                  <a:pos x="111" y="4"/>
                </a:cxn>
              </a:cxnLst>
              <a:rect l="0" t="0" r="r" b="b"/>
              <a:pathLst>
                <a:path w="120" h="654">
                  <a:moveTo>
                    <a:pt x="111" y="4"/>
                  </a:moveTo>
                  <a:lnTo>
                    <a:pt x="111" y="4"/>
                  </a:lnTo>
                  <a:lnTo>
                    <a:pt x="104" y="24"/>
                  </a:lnTo>
                  <a:lnTo>
                    <a:pt x="100" y="44"/>
                  </a:lnTo>
                  <a:lnTo>
                    <a:pt x="96" y="63"/>
                  </a:lnTo>
                  <a:lnTo>
                    <a:pt x="91" y="83"/>
                  </a:lnTo>
                  <a:lnTo>
                    <a:pt x="86" y="123"/>
                  </a:lnTo>
                  <a:lnTo>
                    <a:pt x="81" y="165"/>
                  </a:lnTo>
                  <a:lnTo>
                    <a:pt x="81" y="165"/>
                  </a:lnTo>
                  <a:lnTo>
                    <a:pt x="78" y="186"/>
                  </a:lnTo>
                  <a:lnTo>
                    <a:pt x="74" y="208"/>
                  </a:lnTo>
                  <a:lnTo>
                    <a:pt x="69" y="230"/>
                  </a:lnTo>
                  <a:lnTo>
                    <a:pt x="64" y="250"/>
                  </a:lnTo>
                  <a:lnTo>
                    <a:pt x="64" y="250"/>
                  </a:lnTo>
                  <a:lnTo>
                    <a:pt x="60" y="262"/>
                  </a:lnTo>
                  <a:lnTo>
                    <a:pt x="58" y="272"/>
                  </a:lnTo>
                  <a:lnTo>
                    <a:pt x="54" y="296"/>
                  </a:lnTo>
                  <a:lnTo>
                    <a:pt x="51" y="319"/>
                  </a:lnTo>
                  <a:lnTo>
                    <a:pt x="47" y="341"/>
                  </a:lnTo>
                  <a:lnTo>
                    <a:pt x="47" y="341"/>
                  </a:lnTo>
                  <a:lnTo>
                    <a:pt x="39" y="375"/>
                  </a:lnTo>
                  <a:lnTo>
                    <a:pt x="32" y="412"/>
                  </a:lnTo>
                  <a:lnTo>
                    <a:pt x="25" y="447"/>
                  </a:lnTo>
                  <a:lnTo>
                    <a:pt x="20" y="482"/>
                  </a:lnTo>
                  <a:lnTo>
                    <a:pt x="20" y="482"/>
                  </a:lnTo>
                  <a:lnTo>
                    <a:pt x="17" y="506"/>
                  </a:lnTo>
                  <a:lnTo>
                    <a:pt x="12" y="527"/>
                  </a:lnTo>
                  <a:lnTo>
                    <a:pt x="7" y="550"/>
                  </a:lnTo>
                  <a:lnTo>
                    <a:pt x="2" y="573"/>
                  </a:lnTo>
                  <a:lnTo>
                    <a:pt x="2" y="573"/>
                  </a:lnTo>
                  <a:lnTo>
                    <a:pt x="1" y="582"/>
                  </a:lnTo>
                  <a:lnTo>
                    <a:pt x="0" y="591"/>
                  </a:lnTo>
                  <a:lnTo>
                    <a:pt x="0" y="611"/>
                  </a:lnTo>
                  <a:lnTo>
                    <a:pt x="1" y="631"/>
                  </a:lnTo>
                  <a:lnTo>
                    <a:pt x="2" y="650"/>
                  </a:lnTo>
                  <a:lnTo>
                    <a:pt x="2" y="650"/>
                  </a:lnTo>
                  <a:lnTo>
                    <a:pt x="2" y="652"/>
                  </a:lnTo>
                  <a:lnTo>
                    <a:pt x="3" y="653"/>
                  </a:lnTo>
                  <a:lnTo>
                    <a:pt x="5" y="654"/>
                  </a:lnTo>
                  <a:lnTo>
                    <a:pt x="6" y="654"/>
                  </a:lnTo>
                  <a:lnTo>
                    <a:pt x="8" y="654"/>
                  </a:lnTo>
                  <a:lnTo>
                    <a:pt x="10" y="653"/>
                  </a:lnTo>
                  <a:lnTo>
                    <a:pt x="11" y="652"/>
                  </a:lnTo>
                  <a:lnTo>
                    <a:pt x="11" y="650"/>
                  </a:lnTo>
                  <a:lnTo>
                    <a:pt x="11" y="650"/>
                  </a:lnTo>
                  <a:lnTo>
                    <a:pt x="10" y="608"/>
                  </a:lnTo>
                  <a:lnTo>
                    <a:pt x="10" y="587"/>
                  </a:lnTo>
                  <a:lnTo>
                    <a:pt x="11" y="577"/>
                  </a:lnTo>
                  <a:lnTo>
                    <a:pt x="12" y="567"/>
                  </a:lnTo>
                  <a:lnTo>
                    <a:pt x="12" y="567"/>
                  </a:lnTo>
                  <a:lnTo>
                    <a:pt x="17" y="548"/>
                  </a:lnTo>
                  <a:lnTo>
                    <a:pt x="22" y="528"/>
                  </a:lnTo>
                  <a:lnTo>
                    <a:pt x="27" y="509"/>
                  </a:lnTo>
                  <a:lnTo>
                    <a:pt x="28" y="498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32" y="471"/>
                  </a:lnTo>
                  <a:lnTo>
                    <a:pt x="35" y="454"/>
                  </a:lnTo>
                  <a:lnTo>
                    <a:pt x="41" y="420"/>
                  </a:lnTo>
                  <a:lnTo>
                    <a:pt x="41" y="420"/>
                  </a:lnTo>
                  <a:lnTo>
                    <a:pt x="47" y="382"/>
                  </a:lnTo>
                  <a:lnTo>
                    <a:pt x="51" y="362"/>
                  </a:lnTo>
                  <a:lnTo>
                    <a:pt x="56" y="343"/>
                  </a:lnTo>
                  <a:lnTo>
                    <a:pt x="56" y="343"/>
                  </a:lnTo>
                  <a:lnTo>
                    <a:pt x="60" y="324"/>
                  </a:lnTo>
                  <a:lnTo>
                    <a:pt x="65" y="303"/>
                  </a:lnTo>
                  <a:lnTo>
                    <a:pt x="71" y="262"/>
                  </a:lnTo>
                  <a:lnTo>
                    <a:pt x="71" y="262"/>
                  </a:lnTo>
                  <a:lnTo>
                    <a:pt x="75" y="240"/>
                  </a:lnTo>
                  <a:lnTo>
                    <a:pt x="80" y="219"/>
                  </a:lnTo>
                  <a:lnTo>
                    <a:pt x="84" y="198"/>
                  </a:lnTo>
                  <a:lnTo>
                    <a:pt x="88" y="176"/>
                  </a:lnTo>
                  <a:lnTo>
                    <a:pt x="88" y="176"/>
                  </a:lnTo>
                  <a:lnTo>
                    <a:pt x="95" y="134"/>
                  </a:lnTo>
                  <a:lnTo>
                    <a:pt x="100" y="90"/>
                  </a:lnTo>
                  <a:lnTo>
                    <a:pt x="104" y="70"/>
                  </a:lnTo>
                  <a:lnTo>
                    <a:pt x="108" y="48"/>
                  </a:lnTo>
                  <a:lnTo>
                    <a:pt x="113" y="2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0" y="5"/>
                  </a:lnTo>
                  <a:lnTo>
                    <a:pt x="119" y="3"/>
                  </a:lnTo>
                  <a:lnTo>
                    <a:pt x="118" y="2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3" y="2"/>
                  </a:lnTo>
                  <a:lnTo>
                    <a:pt x="112" y="3"/>
                  </a:lnTo>
                  <a:lnTo>
                    <a:pt x="111" y="4"/>
                  </a:lnTo>
                  <a:lnTo>
                    <a:pt x="11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42" name="Freeform 733"/>
            <p:cNvSpPr/>
            <p:nvPr/>
          </p:nvSpPr>
          <p:spPr bwMode="auto">
            <a:xfrm>
              <a:off x="5746751" y="4235450"/>
              <a:ext cx="46038" cy="260350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0" y="31"/>
                </a:cxn>
                <a:cxn ang="0">
                  <a:pos x="69" y="60"/>
                </a:cxn>
                <a:cxn ang="0">
                  <a:pos x="70" y="106"/>
                </a:cxn>
                <a:cxn ang="0">
                  <a:pos x="70" y="120"/>
                </a:cxn>
                <a:cxn ang="0">
                  <a:pos x="65" y="152"/>
                </a:cxn>
                <a:cxn ang="0">
                  <a:pos x="50" y="215"/>
                </a:cxn>
                <a:cxn ang="0">
                  <a:pos x="44" y="248"/>
                </a:cxn>
                <a:cxn ang="0">
                  <a:pos x="40" y="279"/>
                </a:cxn>
                <a:cxn ang="0">
                  <a:pos x="30" y="342"/>
                </a:cxn>
                <a:cxn ang="0">
                  <a:pos x="21" y="373"/>
                </a:cxn>
                <a:cxn ang="0">
                  <a:pos x="7" y="430"/>
                </a:cxn>
                <a:cxn ang="0">
                  <a:pos x="1" y="473"/>
                </a:cxn>
                <a:cxn ang="0">
                  <a:pos x="0" y="488"/>
                </a:cxn>
                <a:cxn ang="0">
                  <a:pos x="2" y="491"/>
                </a:cxn>
                <a:cxn ang="0">
                  <a:pos x="5" y="492"/>
                </a:cxn>
                <a:cxn ang="0">
                  <a:pos x="8" y="491"/>
                </a:cxn>
                <a:cxn ang="0">
                  <a:pos x="9" y="488"/>
                </a:cxn>
                <a:cxn ang="0">
                  <a:pos x="10" y="472"/>
                </a:cxn>
                <a:cxn ang="0">
                  <a:pos x="17" y="428"/>
                </a:cxn>
                <a:cxn ang="0">
                  <a:pos x="33" y="369"/>
                </a:cxn>
                <a:cxn ang="0">
                  <a:pos x="40" y="341"/>
                </a:cxn>
                <a:cxn ang="0">
                  <a:pos x="49" y="284"/>
                </a:cxn>
                <a:cxn ang="0">
                  <a:pos x="53" y="256"/>
                </a:cxn>
                <a:cxn ang="0">
                  <a:pos x="58" y="224"/>
                </a:cxn>
                <a:cxn ang="0">
                  <a:pos x="72" y="161"/>
                </a:cxn>
                <a:cxn ang="0">
                  <a:pos x="78" y="129"/>
                </a:cxn>
                <a:cxn ang="0">
                  <a:pos x="80" y="103"/>
                </a:cxn>
                <a:cxn ang="0">
                  <a:pos x="80" y="76"/>
                </a:cxn>
                <a:cxn ang="0">
                  <a:pos x="81" y="22"/>
                </a:cxn>
                <a:cxn ang="0">
                  <a:pos x="85" y="5"/>
                </a:cxn>
                <a:cxn ang="0">
                  <a:pos x="85" y="3"/>
                </a:cxn>
                <a:cxn ang="0">
                  <a:pos x="83" y="0"/>
                </a:cxn>
                <a:cxn ang="0">
                  <a:pos x="78" y="0"/>
                </a:cxn>
                <a:cxn ang="0">
                  <a:pos x="76" y="2"/>
                </a:cxn>
              </a:cxnLst>
              <a:rect l="0" t="0" r="r" b="b"/>
              <a:pathLst>
                <a:path w="85" h="492">
                  <a:moveTo>
                    <a:pt x="76" y="2"/>
                  </a:moveTo>
                  <a:lnTo>
                    <a:pt x="76" y="2"/>
                  </a:lnTo>
                  <a:lnTo>
                    <a:pt x="72" y="17"/>
                  </a:lnTo>
                  <a:lnTo>
                    <a:pt x="70" y="31"/>
                  </a:lnTo>
                  <a:lnTo>
                    <a:pt x="69" y="46"/>
                  </a:lnTo>
                  <a:lnTo>
                    <a:pt x="69" y="60"/>
                  </a:lnTo>
                  <a:lnTo>
                    <a:pt x="70" y="91"/>
                  </a:lnTo>
                  <a:lnTo>
                    <a:pt x="70" y="106"/>
                  </a:lnTo>
                  <a:lnTo>
                    <a:pt x="70" y="120"/>
                  </a:lnTo>
                  <a:lnTo>
                    <a:pt x="70" y="120"/>
                  </a:lnTo>
                  <a:lnTo>
                    <a:pt x="68" y="136"/>
                  </a:lnTo>
                  <a:lnTo>
                    <a:pt x="65" y="152"/>
                  </a:lnTo>
                  <a:lnTo>
                    <a:pt x="58" y="184"/>
                  </a:lnTo>
                  <a:lnTo>
                    <a:pt x="50" y="215"/>
                  </a:lnTo>
                  <a:lnTo>
                    <a:pt x="47" y="232"/>
                  </a:lnTo>
                  <a:lnTo>
                    <a:pt x="44" y="248"/>
                  </a:lnTo>
                  <a:lnTo>
                    <a:pt x="44" y="248"/>
                  </a:lnTo>
                  <a:lnTo>
                    <a:pt x="40" y="279"/>
                  </a:lnTo>
                  <a:lnTo>
                    <a:pt x="36" y="311"/>
                  </a:lnTo>
                  <a:lnTo>
                    <a:pt x="30" y="342"/>
                  </a:lnTo>
                  <a:lnTo>
                    <a:pt x="21" y="373"/>
                  </a:lnTo>
                  <a:lnTo>
                    <a:pt x="21" y="373"/>
                  </a:lnTo>
                  <a:lnTo>
                    <a:pt x="14" y="401"/>
                  </a:lnTo>
                  <a:lnTo>
                    <a:pt x="7" y="430"/>
                  </a:lnTo>
                  <a:lnTo>
                    <a:pt x="3" y="459"/>
                  </a:lnTo>
                  <a:lnTo>
                    <a:pt x="1" y="473"/>
                  </a:lnTo>
                  <a:lnTo>
                    <a:pt x="0" y="488"/>
                  </a:lnTo>
                  <a:lnTo>
                    <a:pt x="0" y="488"/>
                  </a:lnTo>
                  <a:lnTo>
                    <a:pt x="1" y="490"/>
                  </a:lnTo>
                  <a:lnTo>
                    <a:pt x="2" y="491"/>
                  </a:lnTo>
                  <a:lnTo>
                    <a:pt x="3" y="492"/>
                  </a:lnTo>
                  <a:lnTo>
                    <a:pt x="5" y="492"/>
                  </a:lnTo>
                  <a:lnTo>
                    <a:pt x="6" y="492"/>
                  </a:lnTo>
                  <a:lnTo>
                    <a:pt x="8" y="491"/>
                  </a:lnTo>
                  <a:lnTo>
                    <a:pt x="9" y="490"/>
                  </a:lnTo>
                  <a:lnTo>
                    <a:pt x="9" y="488"/>
                  </a:lnTo>
                  <a:lnTo>
                    <a:pt x="9" y="488"/>
                  </a:lnTo>
                  <a:lnTo>
                    <a:pt x="10" y="472"/>
                  </a:lnTo>
                  <a:lnTo>
                    <a:pt x="12" y="458"/>
                  </a:lnTo>
                  <a:lnTo>
                    <a:pt x="17" y="428"/>
                  </a:lnTo>
                  <a:lnTo>
                    <a:pt x="25" y="398"/>
                  </a:lnTo>
                  <a:lnTo>
                    <a:pt x="33" y="369"/>
                  </a:lnTo>
                  <a:lnTo>
                    <a:pt x="33" y="369"/>
                  </a:lnTo>
                  <a:lnTo>
                    <a:pt x="40" y="341"/>
                  </a:lnTo>
                  <a:lnTo>
                    <a:pt x="45" y="313"/>
                  </a:lnTo>
                  <a:lnTo>
                    <a:pt x="49" y="284"/>
                  </a:lnTo>
                  <a:lnTo>
                    <a:pt x="53" y="256"/>
                  </a:lnTo>
                  <a:lnTo>
                    <a:pt x="53" y="256"/>
                  </a:lnTo>
                  <a:lnTo>
                    <a:pt x="55" y="240"/>
                  </a:lnTo>
                  <a:lnTo>
                    <a:pt x="58" y="224"/>
                  </a:lnTo>
                  <a:lnTo>
                    <a:pt x="65" y="192"/>
                  </a:lnTo>
                  <a:lnTo>
                    <a:pt x="72" y="161"/>
                  </a:lnTo>
                  <a:lnTo>
                    <a:pt x="78" y="129"/>
                  </a:lnTo>
                  <a:lnTo>
                    <a:pt x="78" y="129"/>
                  </a:lnTo>
                  <a:lnTo>
                    <a:pt x="79" y="116"/>
                  </a:lnTo>
                  <a:lnTo>
                    <a:pt x="80" y="103"/>
                  </a:lnTo>
                  <a:lnTo>
                    <a:pt x="80" y="76"/>
                  </a:lnTo>
                  <a:lnTo>
                    <a:pt x="80" y="76"/>
                  </a:lnTo>
                  <a:lnTo>
                    <a:pt x="80" y="40"/>
                  </a:lnTo>
                  <a:lnTo>
                    <a:pt x="81" y="22"/>
                  </a:lnTo>
                  <a:lnTo>
                    <a:pt x="82" y="14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3" y="0"/>
                  </a:lnTo>
                  <a:lnTo>
                    <a:pt x="82" y="0"/>
                  </a:lnTo>
                  <a:lnTo>
                    <a:pt x="78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43" name="Freeform 734"/>
            <p:cNvSpPr/>
            <p:nvPr/>
          </p:nvSpPr>
          <p:spPr bwMode="auto">
            <a:xfrm>
              <a:off x="5780088" y="4264025"/>
              <a:ext cx="34925" cy="196850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6" y="51"/>
                </a:cxn>
                <a:cxn ang="0">
                  <a:pos x="52" y="96"/>
                </a:cxn>
                <a:cxn ang="0">
                  <a:pos x="47" y="141"/>
                </a:cxn>
                <a:cxn ang="0">
                  <a:pos x="41" y="187"/>
                </a:cxn>
                <a:cxn ang="0">
                  <a:pos x="41" y="187"/>
                </a:cxn>
                <a:cxn ang="0">
                  <a:pos x="37" y="210"/>
                </a:cxn>
                <a:cxn ang="0">
                  <a:pos x="32" y="232"/>
                </a:cxn>
                <a:cxn ang="0">
                  <a:pos x="20" y="278"/>
                </a:cxn>
                <a:cxn ang="0">
                  <a:pos x="9" y="322"/>
                </a:cxn>
                <a:cxn ang="0">
                  <a:pos x="4" y="345"/>
                </a:cxn>
                <a:cxn ang="0">
                  <a:pos x="0" y="368"/>
                </a:cxn>
                <a:cxn ang="0">
                  <a:pos x="0" y="368"/>
                </a:cxn>
                <a:cxn ang="0">
                  <a:pos x="0" y="370"/>
                </a:cxn>
                <a:cxn ang="0">
                  <a:pos x="1" y="372"/>
                </a:cxn>
                <a:cxn ang="0">
                  <a:pos x="4" y="374"/>
                </a:cxn>
                <a:cxn ang="0">
                  <a:pos x="5" y="374"/>
                </a:cxn>
                <a:cxn ang="0">
                  <a:pos x="7" y="374"/>
                </a:cxn>
                <a:cxn ang="0">
                  <a:pos x="8" y="373"/>
                </a:cxn>
                <a:cxn ang="0">
                  <a:pos x="9" y="371"/>
                </a:cxn>
                <a:cxn ang="0">
                  <a:pos x="9" y="371"/>
                </a:cxn>
                <a:cxn ang="0">
                  <a:pos x="13" y="348"/>
                </a:cxn>
                <a:cxn ang="0">
                  <a:pos x="18" y="325"/>
                </a:cxn>
                <a:cxn ang="0">
                  <a:pos x="30" y="280"/>
                </a:cxn>
                <a:cxn ang="0">
                  <a:pos x="41" y="235"/>
                </a:cxn>
                <a:cxn ang="0">
                  <a:pos x="46" y="213"/>
                </a:cxn>
                <a:cxn ang="0">
                  <a:pos x="50" y="190"/>
                </a:cxn>
                <a:cxn ang="0">
                  <a:pos x="50" y="190"/>
                </a:cxn>
                <a:cxn ang="0">
                  <a:pos x="58" y="144"/>
                </a:cxn>
                <a:cxn ang="0">
                  <a:pos x="62" y="97"/>
                </a:cxn>
                <a:cxn ang="0">
                  <a:pos x="65" y="51"/>
                </a:cxn>
                <a:cxn ang="0">
                  <a:pos x="66" y="4"/>
                </a:cxn>
                <a:cxn ang="0">
                  <a:pos x="66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7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6" h="374">
                  <a:moveTo>
                    <a:pt x="57" y="4"/>
                  </a:moveTo>
                  <a:lnTo>
                    <a:pt x="57" y="4"/>
                  </a:lnTo>
                  <a:lnTo>
                    <a:pt x="56" y="51"/>
                  </a:lnTo>
                  <a:lnTo>
                    <a:pt x="52" y="96"/>
                  </a:lnTo>
                  <a:lnTo>
                    <a:pt x="47" y="141"/>
                  </a:lnTo>
                  <a:lnTo>
                    <a:pt x="41" y="187"/>
                  </a:lnTo>
                  <a:lnTo>
                    <a:pt x="41" y="187"/>
                  </a:lnTo>
                  <a:lnTo>
                    <a:pt x="37" y="210"/>
                  </a:lnTo>
                  <a:lnTo>
                    <a:pt x="32" y="232"/>
                  </a:lnTo>
                  <a:lnTo>
                    <a:pt x="20" y="278"/>
                  </a:lnTo>
                  <a:lnTo>
                    <a:pt x="9" y="322"/>
                  </a:lnTo>
                  <a:lnTo>
                    <a:pt x="4" y="345"/>
                  </a:lnTo>
                  <a:lnTo>
                    <a:pt x="0" y="368"/>
                  </a:lnTo>
                  <a:lnTo>
                    <a:pt x="0" y="368"/>
                  </a:lnTo>
                  <a:lnTo>
                    <a:pt x="0" y="370"/>
                  </a:lnTo>
                  <a:lnTo>
                    <a:pt x="1" y="372"/>
                  </a:lnTo>
                  <a:lnTo>
                    <a:pt x="4" y="374"/>
                  </a:lnTo>
                  <a:lnTo>
                    <a:pt x="5" y="374"/>
                  </a:lnTo>
                  <a:lnTo>
                    <a:pt x="7" y="374"/>
                  </a:lnTo>
                  <a:lnTo>
                    <a:pt x="8" y="373"/>
                  </a:lnTo>
                  <a:lnTo>
                    <a:pt x="9" y="371"/>
                  </a:lnTo>
                  <a:lnTo>
                    <a:pt x="9" y="371"/>
                  </a:lnTo>
                  <a:lnTo>
                    <a:pt x="13" y="348"/>
                  </a:lnTo>
                  <a:lnTo>
                    <a:pt x="18" y="325"/>
                  </a:lnTo>
                  <a:lnTo>
                    <a:pt x="30" y="280"/>
                  </a:lnTo>
                  <a:lnTo>
                    <a:pt x="41" y="235"/>
                  </a:lnTo>
                  <a:lnTo>
                    <a:pt x="46" y="213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8" y="144"/>
                  </a:lnTo>
                  <a:lnTo>
                    <a:pt x="62" y="97"/>
                  </a:lnTo>
                  <a:lnTo>
                    <a:pt x="65" y="51"/>
                  </a:lnTo>
                  <a:lnTo>
                    <a:pt x="66" y="4"/>
                  </a:lnTo>
                  <a:lnTo>
                    <a:pt x="66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44" name="Freeform 735"/>
            <p:cNvSpPr/>
            <p:nvPr/>
          </p:nvSpPr>
          <p:spPr bwMode="auto">
            <a:xfrm>
              <a:off x="5805488" y="4286250"/>
              <a:ext cx="42863" cy="160338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72" y="4"/>
                </a:cxn>
                <a:cxn ang="0">
                  <a:pos x="70" y="24"/>
                </a:cxn>
                <a:cxn ang="0">
                  <a:pos x="68" y="44"/>
                </a:cxn>
                <a:cxn ang="0">
                  <a:pos x="65" y="63"/>
                </a:cxn>
                <a:cxn ang="0">
                  <a:pos x="61" y="82"/>
                </a:cxn>
                <a:cxn ang="0">
                  <a:pos x="54" y="120"/>
                </a:cxn>
                <a:cxn ang="0">
                  <a:pos x="47" y="158"/>
                </a:cxn>
                <a:cxn ang="0">
                  <a:pos x="47" y="158"/>
                </a:cxn>
                <a:cxn ang="0">
                  <a:pos x="43" y="177"/>
                </a:cxn>
                <a:cxn ang="0">
                  <a:pos x="36" y="195"/>
                </a:cxn>
                <a:cxn ang="0">
                  <a:pos x="24" y="230"/>
                </a:cxn>
                <a:cxn ang="0">
                  <a:pos x="24" y="230"/>
                </a:cxn>
                <a:cxn ang="0">
                  <a:pos x="20" y="246"/>
                </a:cxn>
                <a:cxn ang="0">
                  <a:pos x="16" y="264"/>
                </a:cxn>
                <a:cxn ang="0">
                  <a:pos x="14" y="272"/>
                </a:cxn>
                <a:cxn ang="0">
                  <a:pos x="11" y="280"/>
                </a:cxn>
                <a:cxn ang="0">
                  <a:pos x="6" y="289"/>
                </a:cxn>
                <a:cxn ang="0">
                  <a:pos x="1" y="296"/>
                </a:cxn>
                <a:cxn ang="0">
                  <a:pos x="1" y="296"/>
                </a:cxn>
                <a:cxn ang="0">
                  <a:pos x="0" y="298"/>
                </a:cxn>
                <a:cxn ang="0">
                  <a:pos x="0" y="299"/>
                </a:cxn>
                <a:cxn ang="0">
                  <a:pos x="2" y="302"/>
                </a:cxn>
                <a:cxn ang="0">
                  <a:pos x="3" y="303"/>
                </a:cxn>
                <a:cxn ang="0">
                  <a:pos x="4" y="304"/>
                </a:cxn>
                <a:cxn ang="0">
                  <a:pos x="6" y="303"/>
                </a:cxn>
                <a:cxn ang="0">
                  <a:pos x="9" y="302"/>
                </a:cxn>
                <a:cxn ang="0">
                  <a:pos x="9" y="302"/>
                </a:cxn>
                <a:cxn ang="0">
                  <a:pos x="13" y="297"/>
                </a:cxn>
                <a:cxn ang="0">
                  <a:pos x="16" y="291"/>
                </a:cxn>
                <a:cxn ang="0">
                  <a:pos x="21" y="279"/>
                </a:cxn>
                <a:cxn ang="0">
                  <a:pos x="24" y="267"/>
                </a:cxn>
                <a:cxn ang="0">
                  <a:pos x="27" y="253"/>
                </a:cxn>
                <a:cxn ang="0">
                  <a:pos x="27" y="253"/>
                </a:cxn>
                <a:cxn ang="0">
                  <a:pos x="32" y="232"/>
                </a:cxn>
                <a:cxn ang="0">
                  <a:pos x="39" y="211"/>
                </a:cxn>
                <a:cxn ang="0">
                  <a:pos x="48" y="190"/>
                </a:cxn>
                <a:cxn ang="0">
                  <a:pos x="54" y="170"/>
                </a:cxn>
                <a:cxn ang="0">
                  <a:pos x="54" y="170"/>
                </a:cxn>
                <a:cxn ang="0">
                  <a:pos x="63" y="129"/>
                </a:cxn>
                <a:cxn ang="0">
                  <a:pos x="72" y="88"/>
                </a:cxn>
                <a:cxn ang="0">
                  <a:pos x="76" y="67"/>
                </a:cxn>
                <a:cxn ang="0">
                  <a:pos x="78" y="47"/>
                </a:cxn>
                <a:cxn ang="0">
                  <a:pos x="80" y="25"/>
                </a:cxn>
                <a:cxn ang="0">
                  <a:pos x="81" y="4"/>
                </a:cxn>
                <a:cxn ang="0">
                  <a:pos x="81" y="4"/>
                </a:cxn>
                <a:cxn ang="0">
                  <a:pos x="80" y="3"/>
                </a:cxn>
                <a:cxn ang="0">
                  <a:pos x="79" y="1"/>
                </a:cxn>
                <a:cxn ang="0">
                  <a:pos x="78" y="0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3" y="1"/>
                </a:cxn>
                <a:cxn ang="0">
                  <a:pos x="72" y="3"/>
                </a:cxn>
                <a:cxn ang="0">
                  <a:pos x="72" y="4"/>
                </a:cxn>
                <a:cxn ang="0">
                  <a:pos x="72" y="4"/>
                </a:cxn>
              </a:cxnLst>
              <a:rect l="0" t="0" r="r" b="b"/>
              <a:pathLst>
                <a:path w="81" h="304">
                  <a:moveTo>
                    <a:pt x="72" y="4"/>
                  </a:moveTo>
                  <a:lnTo>
                    <a:pt x="72" y="4"/>
                  </a:lnTo>
                  <a:lnTo>
                    <a:pt x="70" y="24"/>
                  </a:lnTo>
                  <a:lnTo>
                    <a:pt x="68" y="44"/>
                  </a:lnTo>
                  <a:lnTo>
                    <a:pt x="65" y="63"/>
                  </a:lnTo>
                  <a:lnTo>
                    <a:pt x="61" y="82"/>
                  </a:lnTo>
                  <a:lnTo>
                    <a:pt x="54" y="120"/>
                  </a:lnTo>
                  <a:lnTo>
                    <a:pt x="47" y="158"/>
                  </a:lnTo>
                  <a:lnTo>
                    <a:pt x="47" y="158"/>
                  </a:lnTo>
                  <a:lnTo>
                    <a:pt x="43" y="177"/>
                  </a:lnTo>
                  <a:lnTo>
                    <a:pt x="36" y="195"/>
                  </a:lnTo>
                  <a:lnTo>
                    <a:pt x="24" y="230"/>
                  </a:lnTo>
                  <a:lnTo>
                    <a:pt x="24" y="230"/>
                  </a:lnTo>
                  <a:lnTo>
                    <a:pt x="20" y="246"/>
                  </a:lnTo>
                  <a:lnTo>
                    <a:pt x="16" y="264"/>
                  </a:lnTo>
                  <a:lnTo>
                    <a:pt x="14" y="272"/>
                  </a:lnTo>
                  <a:lnTo>
                    <a:pt x="11" y="280"/>
                  </a:lnTo>
                  <a:lnTo>
                    <a:pt x="6" y="289"/>
                  </a:lnTo>
                  <a:lnTo>
                    <a:pt x="1" y="296"/>
                  </a:lnTo>
                  <a:lnTo>
                    <a:pt x="1" y="296"/>
                  </a:lnTo>
                  <a:lnTo>
                    <a:pt x="0" y="298"/>
                  </a:lnTo>
                  <a:lnTo>
                    <a:pt x="0" y="299"/>
                  </a:lnTo>
                  <a:lnTo>
                    <a:pt x="2" y="302"/>
                  </a:lnTo>
                  <a:lnTo>
                    <a:pt x="3" y="303"/>
                  </a:lnTo>
                  <a:lnTo>
                    <a:pt x="4" y="304"/>
                  </a:lnTo>
                  <a:lnTo>
                    <a:pt x="6" y="303"/>
                  </a:lnTo>
                  <a:lnTo>
                    <a:pt x="9" y="302"/>
                  </a:lnTo>
                  <a:lnTo>
                    <a:pt x="9" y="302"/>
                  </a:lnTo>
                  <a:lnTo>
                    <a:pt x="13" y="297"/>
                  </a:lnTo>
                  <a:lnTo>
                    <a:pt x="16" y="291"/>
                  </a:lnTo>
                  <a:lnTo>
                    <a:pt x="21" y="279"/>
                  </a:lnTo>
                  <a:lnTo>
                    <a:pt x="24" y="267"/>
                  </a:lnTo>
                  <a:lnTo>
                    <a:pt x="27" y="253"/>
                  </a:lnTo>
                  <a:lnTo>
                    <a:pt x="27" y="253"/>
                  </a:lnTo>
                  <a:lnTo>
                    <a:pt x="32" y="232"/>
                  </a:lnTo>
                  <a:lnTo>
                    <a:pt x="39" y="211"/>
                  </a:lnTo>
                  <a:lnTo>
                    <a:pt x="48" y="190"/>
                  </a:lnTo>
                  <a:lnTo>
                    <a:pt x="54" y="170"/>
                  </a:lnTo>
                  <a:lnTo>
                    <a:pt x="54" y="170"/>
                  </a:lnTo>
                  <a:lnTo>
                    <a:pt x="63" y="129"/>
                  </a:lnTo>
                  <a:lnTo>
                    <a:pt x="72" y="88"/>
                  </a:lnTo>
                  <a:lnTo>
                    <a:pt x="76" y="67"/>
                  </a:lnTo>
                  <a:lnTo>
                    <a:pt x="78" y="47"/>
                  </a:lnTo>
                  <a:lnTo>
                    <a:pt x="80" y="25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80" y="3"/>
                  </a:lnTo>
                  <a:lnTo>
                    <a:pt x="79" y="1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3" y="1"/>
                  </a:lnTo>
                  <a:lnTo>
                    <a:pt x="72" y="3"/>
                  </a:lnTo>
                  <a:lnTo>
                    <a:pt x="72" y="4"/>
                  </a:lnTo>
                  <a:lnTo>
                    <a:pt x="7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45" name="Freeform 736"/>
            <p:cNvSpPr/>
            <p:nvPr/>
          </p:nvSpPr>
          <p:spPr bwMode="auto">
            <a:xfrm>
              <a:off x="5845176" y="4311650"/>
              <a:ext cx="38100" cy="122238"/>
            </a:xfrm>
            <a:custGeom>
              <a:avLst/>
              <a:gdLst/>
              <a:ahLst/>
              <a:cxnLst>
                <a:cxn ang="0">
                  <a:pos x="62" y="4"/>
                </a:cxn>
                <a:cxn ang="0">
                  <a:pos x="62" y="4"/>
                </a:cxn>
                <a:cxn ang="0">
                  <a:pos x="59" y="36"/>
                </a:cxn>
                <a:cxn ang="0">
                  <a:pos x="55" y="69"/>
                </a:cxn>
                <a:cxn ang="0">
                  <a:pos x="53" y="86"/>
                </a:cxn>
                <a:cxn ang="0">
                  <a:pos x="50" y="101"/>
                </a:cxn>
                <a:cxn ang="0">
                  <a:pos x="47" y="117"/>
                </a:cxn>
                <a:cxn ang="0">
                  <a:pos x="42" y="132"/>
                </a:cxn>
                <a:cxn ang="0">
                  <a:pos x="42" y="132"/>
                </a:cxn>
                <a:cxn ang="0">
                  <a:pos x="36" y="145"/>
                </a:cxn>
                <a:cxn ang="0">
                  <a:pos x="30" y="159"/>
                </a:cxn>
                <a:cxn ang="0">
                  <a:pos x="17" y="185"/>
                </a:cxn>
                <a:cxn ang="0">
                  <a:pos x="17" y="185"/>
                </a:cxn>
                <a:cxn ang="0">
                  <a:pos x="16" y="189"/>
                </a:cxn>
                <a:cxn ang="0">
                  <a:pos x="15" y="194"/>
                </a:cxn>
                <a:cxn ang="0">
                  <a:pos x="13" y="206"/>
                </a:cxn>
                <a:cxn ang="0">
                  <a:pos x="12" y="212"/>
                </a:cxn>
                <a:cxn ang="0">
                  <a:pos x="10" y="217"/>
                </a:cxn>
                <a:cxn ang="0">
                  <a:pos x="7" y="221"/>
                </a:cxn>
                <a:cxn ang="0">
                  <a:pos x="4" y="223"/>
                </a:cxn>
                <a:cxn ang="0">
                  <a:pos x="4" y="223"/>
                </a:cxn>
                <a:cxn ang="0">
                  <a:pos x="2" y="224"/>
                </a:cxn>
                <a:cxn ang="0">
                  <a:pos x="1" y="225"/>
                </a:cxn>
                <a:cxn ang="0">
                  <a:pos x="0" y="227"/>
                </a:cxn>
                <a:cxn ang="0">
                  <a:pos x="1" y="228"/>
                </a:cxn>
                <a:cxn ang="0">
                  <a:pos x="1" y="230"/>
                </a:cxn>
                <a:cxn ang="0">
                  <a:pos x="2" y="231"/>
                </a:cxn>
                <a:cxn ang="0">
                  <a:pos x="4" y="232"/>
                </a:cxn>
                <a:cxn ang="0">
                  <a:pos x="6" y="232"/>
                </a:cxn>
                <a:cxn ang="0">
                  <a:pos x="6" y="232"/>
                </a:cxn>
                <a:cxn ang="0">
                  <a:pos x="9" y="230"/>
                </a:cxn>
                <a:cxn ang="0">
                  <a:pos x="12" y="229"/>
                </a:cxn>
                <a:cxn ang="0">
                  <a:pos x="15" y="225"/>
                </a:cxn>
                <a:cxn ang="0">
                  <a:pos x="18" y="219"/>
                </a:cxn>
                <a:cxn ang="0">
                  <a:pos x="20" y="213"/>
                </a:cxn>
                <a:cxn ang="0">
                  <a:pos x="20" y="213"/>
                </a:cxn>
                <a:cxn ang="0">
                  <a:pos x="22" y="205"/>
                </a:cxn>
                <a:cxn ang="0">
                  <a:pos x="24" y="198"/>
                </a:cxn>
                <a:cxn ang="0">
                  <a:pos x="25" y="191"/>
                </a:cxn>
                <a:cxn ang="0">
                  <a:pos x="29" y="184"/>
                </a:cxn>
                <a:cxn ang="0">
                  <a:pos x="29" y="184"/>
                </a:cxn>
                <a:cxn ang="0">
                  <a:pos x="44" y="150"/>
                </a:cxn>
                <a:cxn ang="0">
                  <a:pos x="44" y="150"/>
                </a:cxn>
                <a:cxn ang="0">
                  <a:pos x="51" y="133"/>
                </a:cxn>
                <a:cxn ang="0">
                  <a:pos x="56" y="116"/>
                </a:cxn>
                <a:cxn ang="0">
                  <a:pos x="61" y="97"/>
                </a:cxn>
                <a:cxn ang="0">
                  <a:pos x="63" y="78"/>
                </a:cxn>
                <a:cxn ang="0">
                  <a:pos x="67" y="41"/>
                </a:cxn>
                <a:cxn ang="0">
                  <a:pos x="71" y="4"/>
                </a:cxn>
                <a:cxn ang="0">
                  <a:pos x="71" y="4"/>
                </a:cxn>
                <a:cxn ang="0">
                  <a:pos x="71" y="2"/>
                </a:cxn>
                <a:cxn ang="0">
                  <a:pos x="70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4" y="1"/>
                </a:cxn>
                <a:cxn ang="0">
                  <a:pos x="63" y="2"/>
                </a:cxn>
                <a:cxn ang="0">
                  <a:pos x="62" y="4"/>
                </a:cxn>
                <a:cxn ang="0">
                  <a:pos x="62" y="4"/>
                </a:cxn>
              </a:cxnLst>
              <a:rect l="0" t="0" r="r" b="b"/>
              <a:pathLst>
                <a:path w="71" h="232">
                  <a:moveTo>
                    <a:pt x="62" y="4"/>
                  </a:moveTo>
                  <a:lnTo>
                    <a:pt x="62" y="4"/>
                  </a:lnTo>
                  <a:lnTo>
                    <a:pt x="59" y="36"/>
                  </a:lnTo>
                  <a:lnTo>
                    <a:pt x="55" y="69"/>
                  </a:lnTo>
                  <a:lnTo>
                    <a:pt x="53" y="86"/>
                  </a:lnTo>
                  <a:lnTo>
                    <a:pt x="50" y="101"/>
                  </a:lnTo>
                  <a:lnTo>
                    <a:pt x="47" y="11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6" y="145"/>
                  </a:lnTo>
                  <a:lnTo>
                    <a:pt x="30" y="159"/>
                  </a:lnTo>
                  <a:lnTo>
                    <a:pt x="17" y="185"/>
                  </a:lnTo>
                  <a:lnTo>
                    <a:pt x="17" y="185"/>
                  </a:lnTo>
                  <a:lnTo>
                    <a:pt x="16" y="189"/>
                  </a:lnTo>
                  <a:lnTo>
                    <a:pt x="15" y="194"/>
                  </a:lnTo>
                  <a:lnTo>
                    <a:pt x="13" y="206"/>
                  </a:lnTo>
                  <a:lnTo>
                    <a:pt x="12" y="212"/>
                  </a:lnTo>
                  <a:lnTo>
                    <a:pt x="10" y="217"/>
                  </a:lnTo>
                  <a:lnTo>
                    <a:pt x="7" y="221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2" y="224"/>
                  </a:lnTo>
                  <a:lnTo>
                    <a:pt x="1" y="225"/>
                  </a:lnTo>
                  <a:lnTo>
                    <a:pt x="0" y="227"/>
                  </a:lnTo>
                  <a:lnTo>
                    <a:pt x="1" y="228"/>
                  </a:lnTo>
                  <a:lnTo>
                    <a:pt x="1" y="230"/>
                  </a:lnTo>
                  <a:lnTo>
                    <a:pt x="2" y="231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9" y="230"/>
                  </a:lnTo>
                  <a:lnTo>
                    <a:pt x="12" y="229"/>
                  </a:lnTo>
                  <a:lnTo>
                    <a:pt x="15" y="225"/>
                  </a:lnTo>
                  <a:lnTo>
                    <a:pt x="18" y="219"/>
                  </a:lnTo>
                  <a:lnTo>
                    <a:pt x="20" y="213"/>
                  </a:lnTo>
                  <a:lnTo>
                    <a:pt x="20" y="213"/>
                  </a:lnTo>
                  <a:lnTo>
                    <a:pt x="22" y="205"/>
                  </a:lnTo>
                  <a:lnTo>
                    <a:pt x="24" y="198"/>
                  </a:lnTo>
                  <a:lnTo>
                    <a:pt x="25" y="191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51" y="133"/>
                  </a:lnTo>
                  <a:lnTo>
                    <a:pt x="56" y="116"/>
                  </a:lnTo>
                  <a:lnTo>
                    <a:pt x="61" y="97"/>
                  </a:lnTo>
                  <a:lnTo>
                    <a:pt x="63" y="78"/>
                  </a:lnTo>
                  <a:lnTo>
                    <a:pt x="67" y="41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1" y="2"/>
                  </a:lnTo>
                  <a:lnTo>
                    <a:pt x="70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4" y="1"/>
                  </a:lnTo>
                  <a:lnTo>
                    <a:pt x="63" y="2"/>
                  </a:lnTo>
                  <a:lnTo>
                    <a:pt x="62" y="4"/>
                  </a:lnTo>
                  <a:lnTo>
                    <a:pt x="6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46" name="Freeform 737"/>
            <p:cNvSpPr>
              <a:spLocks noEditPoints="1"/>
            </p:cNvSpPr>
            <p:nvPr/>
          </p:nvSpPr>
          <p:spPr bwMode="auto">
            <a:xfrm>
              <a:off x="5284788" y="4124325"/>
              <a:ext cx="636588" cy="654050"/>
            </a:xfrm>
            <a:custGeom>
              <a:avLst/>
              <a:gdLst/>
              <a:ahLst/>
              <a:cxnLst>
                <a:cxn ang="0">
                  <a:pos x="758" y="1226"/>
                </a:cxn>
                <a:cxn ang="0">
                  <a:pos x="680" y="1170"/>
                </a:cxn>
                <a:cxn ang="0">
                  <a:pos x="470" y="963"/>
                </a:cxn>
                <a:cxn ang="0">
                  <a:pos x="211" y="691"/>
                </a:cxn>
                <a:cxn ang="0">
                  <a:pos x="48" y="528"/>
                </a:cxn>
                <a:cxn ang="0">
                  <a:pos x="0" y="453"/>
                </a:cxn>
                <a:cxn ang="0">
                  <a:pos x="29" y="394"/>
                </a:cxn>
                <a:cxn ang="0">
                  <a:pos x="72" y="374"/>
                </a:cxn>
                <a:cxn ang="0">
                  <a:pos x="164" y="413"/>
                </a:cxn>
                <a:cxn ang="0">
                  <a:pos x="255" y="461"/>
                </a:cxn>
                <a:cxn ang="0">
                  <a:pos x="308" y="497"/>
                </a:cxn>
                <a:cxn ang="0">
                  <a:pos x="631" y="168"/>
                </a:cxn>
                <a:cxn ang="0">
                  <a:pos x="619" y="78"/>
                </a:cxn>
                <a:cxn ang="0">
                  <a:pos x="679" y="7"/>
                </a:cxn>
                <a:cxn ang="0">
                  <a:pos x="745" y="4"/>
                </a:cxn>
                <a:cxn ang="0">
                  <a:pos x="863" y="85"/>
                </a:cxn>
                <a:cxn ang="0">
                  <a:pos x="1020" y="246"/>
                </a:cxn>
                <a:cxn ang="0">
                  <a:pos x="1174" y="417"/>
                </a:cxn>
                <a:cxn ang="0">
                  <a:pos x="1203" y="504"/>
                </a:cxn>
                <a:cxn ang="0">
                  <a:pos x="1174" y="569"/>
                </a:cxn>
                <a:cxn ang="0">
                  <a:pos x="1108" y="602"/>
                </a:cxn>
                <a:cxn ang="0">
                  <a:pos x="1042" y="592"/>
                </a:cxn>
                <a:cxn ang="0">
                  <a:pos x="836" y="812"/>
                </a:cxn>
                <a:cxn ang="0">
                  <a:pos x="742" y="946"/>
                </a:cxn>
                <a:cxn ang="0">
                  <a:pos x="805" y="1026"/>
                </a:cxn>
                <a:cxn ang="0">
                  <a:pos x="848" y="1140"/>
                </a:cxn>
                <a:cxn ang="0">
                  <a:pos x="846" y="1212"/>
                </a:cxn>
                <a:cxn ang="0">
                  <a:pos x="807" y="1236"/>
                </a:cxn>
                <a:cxn ang="0">
                  <a:pos x="55" y="431"/>
                </a:cxn>
                <a:cxn ang="0">
                  <a:pos x="48" y="453"/>
                </a:cxn>
                <a:cxn ang="0">
                  <a:pos x="200" y="613"/>
                </a:cxn>
                <a:cxn ang="0">
                  <a:pos x="478" y="907"/>
                </a:cxn>
                <a:cxn ang="0">
                  <a:pos x="666" y="1093"/>
                </a:cxn>
                <a:cxn ang="0">
                  <a:pos x="780" y="1186"/>
                </a:cxn>
                <a:cxn ang="0">
                  <a:pos x="805" y="1181"/>
                </a:cxn>
                <a:cxn ang="0">
                  <a:pos x="795" y="1129"/>
                </a:cxn>
                <a:cxn ang="0">
                  <a:pos x="725" y="996"/>
                </a:cxn>
                <a:cxn ang="0">
                  <a:pos x="690" y="931"/>
                </a:cxn>
                <a:cxn ang="0">
                  <a:pos x="687" y="904"/>
                </a:cxn>
                <a:cxn ang="0">
                  <a:pos x="816" y="768"/>
                </a:cxn>
                <a:cxn ang="0">
                  <a:pos x="1010" y="557"/>
                </a:cxn>
                <a:cxn ang="0">
                  <a:pos x="1025" y="536"/>
                </a:cxn>
                <a:cxn ang="0">
                  <a:pos x="1050" y="540"/>
                </a:cxn>
                <a:cxn ang="0">
                  <a:pos x="1110" y="559"/>
                </a:cxn>
                <a:cxn ang="0">
                  <a:pos x="1143" y="535"/>
                </a:cxn>
                <a:cxn ang="0">
                  <a:pos x="1158" y="486"/>
                </a:cxn>
                <a:cxn ang="0">
                  <a:pos x="1111" y="411"/>
                </a:cxn>
                <a:cxn ang="0">
                  <a:pos x="996" y="286"/>
                </a:cxn>
                <a:cxn ang="0">
                  <a:pos x="822" y="108"/>
                </a:cxn>
                <a:cxn ang="0">
                  <a:pos x="747" y="50"/>
                </a:cxn>
                <a:cxn ang="0">
                  <a:pos x="688" y="57"/>
                </a:cxn>
                <a:cxn ang="0">
                  <a:pos x="658" y="111"/>
                </a:cxn>
                <a:cxn ang="0">
                  <a:pos x="679" y="159"/>
                </a:cxn>
                <a:cxn ang="0">
                  <a:pos x="674" y="184"/>
                </a:cxn>
                <a:cxn ang="0">
                  <a:pos x="425" y="444"/>
                </a:cxn>
                <a:cxn ang="0">
                  <a:pos x="324" y="533"/>
                </a:cxn>
                <a:cxn ang="0">
                  <a:pos x="301" y="542"/>
                </a:cxn>
                <a:cxn ang="0">
                  <a:pos x="235" y="502"/>
                </a:cxn>
                <a:cxn ang="0">
                  <a:pos x="170" y="470"/>
                </a:cxn>
                <a:cxn ang="0">
                  <a:pos x="116" y="434"/>
                </a:cxn>
              </a:cxnLst>
              <a:rect l="0" t="0" r="r" b="b"/>
              <a:pathLst>
                <a:path w="1204" h="1236">
                  <a:moveTo>
                    <a:pt x="799" y="1236"/>
                  </a:moveTo>
                  <a:lnTo>
                    <a:pt x="799" y="1236"/>
                  </a:lnTo>
                  <a:lnTo>
                    <a:pt x="792" y="1236"/>
                  </a:lnTo>
                  <a:lnTo>
                    <a:pt x="784" y="1235"/>
                  </a:lnTo>
                  <a:lnTo>
                    <a:pt x="777" y="1233"/>
                  </a:lnTo>
                  <a:lnTo>
                    <a:pt x="769" y="1231"/>
                  </a:lnTo>
                  <a:lnTo>
                    <a:pt x="769" y="1231"/>
                  </a:lnTo>
                  <a:lnTo>
                    <a:pt x="758" y="1226"/>
                  </a:lnTo>
                  <a:lnTo>
                    <a:pt x="747" y="1220"/>
                  </a:lnTo>
                  <a:lnTo>
                    <a:pt x="735" y="1214"/>
                  </a:lnTo>
                  <a:lnTo>
                    <a:pt x="724" y="1207"/>
                  </a:lnTo>
                  <a:lnTo>
                    <a:pt x="713" y="1199"/>
                  </a:lnTo>
                  <a:lnTo>
                    <a:pt x="701" y="1191"/>
                  </a:lnTo>
                  <a:lnTo>
                    <a:pt x="691" y="1180"/>
                  </a:lnTo>
                  <a:lnTo>
                    <a:pt x="680" y="1170"/>
                  </a:lnTo>
                  <a:lnTo>
                    <a:pt x="680" y="1170"/>
                  </a:lnTo>
                  <a:lnTo>
                    <a:pt x="656" y="1147"/>
                  </a:lnTo>
                  <a:lnTo>
                    <a:pt x="631" y="1124"/>
                  </a:lnTo>
                  <a:lnTo>
                    <a:pt x="631" y="1124"/>
                  </a:lnTo>
                  <a:lnTo>
                    <a:pt x="606" y="1103"/>
                  </a:lnTo>
                  <a:lnTo>
                    <a:pt x="582" y="1080"/>
                  </a:lnTo>
                  <a:lnTo>
                    <a:pt x="582" y="1080"/>
                  </a:lnTo>
                  <a:lnTo>
                    <a:pt x="526" y="1022"/>
                  </a:lnTo>
                  <a:lnTo>
                    <a:pt x="470" y="963"/>
                  </a:lnTo>
                  <a:lnTo>
                    <a:pt x="470" y="963"/>
                  </a:lnTo>
                  <a:lnTo>
                    <a:pt x="422" y="915"/>
                  </a:lnTo>
                  <a:lnTo>
                    <a:pt x="375" y="865"/>
                  </a:lnTo>
                  <a:lnTo>
                    <a:pt x="375" y="865"/>
                  </a:lnTo>
                  <a:lnTo>
                    <a:pt x="321" y="809"/>
                  </a:lnTo>
                  <a:lnTo>
                    <a:pt x="268" y="752"/>
                  </a:lnTo>
                  <a:lnTo>
                    <a:pt x="268" y="752"/>
                  </a:lnTo>
                  <a:lnTo>
                    <a:pt x="211" y="691"/>
                  </a:lnTo>
                  <a:lnTo>
                    <a:pt x="182" y="660"/>
                  </a:lnTo>
                  <a:lnTo>
                    <a:pt x="152" y="629"/>
                  </a:lnTo>
                  <a:lnTo>
                    <a:pt x="152" y="629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77" y="558"/>
                  </a:lnTo>
                  <a:lnTo>
                    <a:pt x="48" y="528"/>
                  </a:lnTo>
                  <a:lnTo>
                    <a:pt x="48" y="528"/>
                  </a:lnTo>
                  <a:lnTo>
                    <a:pt x="33" y="511"/>
                  </a:lnTo>
                  <a:lnTo>
                    <a:pt x="26" y="503"/>
                  </a:lnTo>
                  <a:lnTo>
                    <a:pt x="18" y="493"/>
                  </a:lnTo>
                  <a:lnTo>
                    <a:pt x="12" y="483"/>
                  </a:lnTo>
                  <a:lnTo>
                    <a:pt x="7" y="474"/>
                  </a:lnTo>
                  <a:lnTo>
                    <a:pt x="3" y="463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0" y="448"/>
                  </a:lnTo>
                  <a:lnTo>
                    <a:pt x="0" y="443"/>
                  </a:lnTo>
                  <a:lnTo>
                    <a:pt x="1" y="437"/>
                  </a:lnTo>
                  <a:lnTo>
                    <a:pt x="2" y="432"/>
                  </a:lnTo>
                  <a:lnTo>
                    <a:pt x="6" y="422"/>
                  </a:lnTo>
                  <a:lnTo>
                    <a:pt x="13" y="412"/>
                  </a:lnTo>
                  <a:lnTo>
                    <a:pt x="21" y="402"/>
                  </a:lnTo>
                  <a:lnTo>
                    <a:pt x="29" y="394"/>
                  </a:lnTo>
                  <a:lnTo>
                    <a:pt x="38" y="387"/>
                  </a:lnTo>
                  <a:lnTo>
                    <a:pt x="47" y="382"/>
                  </a:lnTo>
                  <a:lnTo>
                    <a:pt x="47" y="382"/>
                  </a:lnTo>
                  <a:lnTo>
                    <a:pt x="53" y="379"/>
                  </a:lnTo>
                  <a:lnTo>
                    <a:pt x="59" y="377"/>
                  </a:lnTo>
                  <a:lnTo>
                    <a:pt x="65" y="376"/>
                  </a:lnTo>
                  <a:lnTo>
                    <a:pt x="72" y="374"/>
                  </a:lnTo>
                  <a:lnTo>
                    <a:pt x="72" y="374"/>
                  </a:lnTo>
                  <a:lnTo>
                    <a:pt x="83" y="376"/>
                  </a:lnTo>
                  <a:lnTo>
                    <a:pt x="95" y="378"/>
                  </a:lnTo>
                  <a:lnTo>
                    <a:pt x="106" y="382"/>
                  </a:lnTo>
                  <a:lnTo>
                    <a:pt x="120" y="387"/>
                  </a:lnTo>
                  <a:lnTo>
                    <a:pt x="120" y="387"/>
                  </a:lnTo>
                  <a:lnTo>
                    <a:pt x="131" y="392"/>
                  </a:lnTo>
                  <a:lnTo>
                    <a:pt x="142" y="399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91" y="429"/>
                  </a:lnTo>
                  <a:lnTo>
                    <a:pt x="205" y="436"/>
                  </a:lnTo>
                  <a:lnTo>
                    <a:pt x="219" y="443"/>
                  </a:lnTo>
                  <a:lnTo>
                    <a:pt x="219" y="443"/>
                  </a:lnTo>
                  <a:lnTo>
                    <a:pt x="228" y="447"/>
                  </a:lnTo>
                  <a:lnTo>
                    <a:pt x="237" y="451"/>
                  </a:lnTo>
                  <a:lnTo>
                    <a:pt x="255" y="461"/>
                  </a:lnTo>
                  <a:lnTo>
                    <a:pt x="255" y="461"/>
                  </a:lnTo>
                  <a:lnTo>
                    <a:pt x="275" y="472"/>
                  </a:lnTo>
                  <a:lnTo>
                    <a:pt x="275" y="472"/>
                  </a:lnTo>
                  <a:lnTo>
                    <a:pt x="283" y="478"/>
                  </a:lnTo>
                  <a:lnTo>
                    <a:pt x="292" y="485"/>
                  </a:lnTo>
                  <a:lnTo>
                    <a:pt x="292" y="485"/>
                  </a:lnTo>
                  <a:lnTo>
                    <a:pt x="305" y="494"/>
                  </a:lnTo>
                  <a:lnTo>
                    <a:pt x="308" y="497"/>
                  </a:lnTo>
                  <a:lnTo>
                    <a:pt x="312" y="494"/>
                  </a:lnTo>
                  <a:lnTo>
                    <a:pt x="312" y="494"/>
                  </a:lnTo>
                  <a:lnTo>
                    <a:pt x="393" y="412"/>
                  </a:lnTo>
                  <a:lnTo>
                    <a:pt x="474" y="328"/>
                  </a:lnTo>
                  <a:lnTo>
                    <a:pt x="474" y="328"/>
                  </a:lnTo>
                  <a:lnTo>
                    <a:pt x="550" y="249"/>
                  </a:lnTo>
                  <a:lnTo>
                    <a:pt x="628" y="171"/>
                  </a:lnTo>
                  <a:lnTo>
                    <a:pt x="631" y="168"/>
                  </a:lnTo>
                  <a:lnTo>
                    <a:pt x="629" y="164"/>
                  </a:lnTo>
                  <a:lnTo>
                    <a:pt x="629" y="164"/>
                  </a:lnTo>
                  <a:lnTo>
                    <a:pt x="623" y="151"/>
                  </a:lnTo>
                  <a:lnTo>
                    <a:pt x="618" y="137"/>
                  </a:lnTo>
                  <a:lnTo>
                    <a:pt x="615" y="122"/>
                  </a:lnTo>
                  <a:lnTo>
                    <a:pt x="614" y="108"/>
                  </a:lnTo>
                  <a:lnTo>
                    <a:pt x="615" y="92"/>
                  </a:lnTo>
                  <a:lnTo>
                    <a:pt x="619" y="78"/>
                  </a:lnTo>
                  <a:lnTo>
                    <a:pt x="624" y="64"/>
                  </a:lnTo>
                  <a:lnTo>
                    <a:pt x="630" y="50"/>
                  </a:lnTo>
                  <a:lnTo>
                    <a:pt x="630" y="50"/>
                  </a:lnTo>
                  <a:lnTo>
                    <a:pt x="638" y="39"/>
                  </a:lnTo>
                  <a:lnTo>
                    <a:pt x="646" y="28"/>
                  </a:lnTo>
                  <a:lnTo>
                    <a:pt x="656" y="20"/>
                  </a:lnTo>
                  <a:lnTo>
                    <a:pt x="667" y="13"/>
                  </a:lnTo>
                  <a:lnTo>
                    <a:pt x="679" y="7"/>
                  </a:lnTo>
                  <a:lnTo>
                    <a:pt x="690" y="3"/>
                  </a:lnTo>
                  <a:lnTo>
                    <a:pt x="703" y="1"/>
                  </a:lnTo>
                  <a:lnTo>
                    <a:pt x="716" y="0"/>
                  </a:lnTo>
                  <a:lnTo>
                    <a:pt x="716" y="0"/>
                  </a:lnTo>
                  <a:lnTo>
                    <a:pt x="725" y="1"/>
                  </a:lnTo>
                  <a:lnTo>
                    <a:pt x="734" y="2"/>
                  </a:lnTo>
                  <a:lnTo>
                    <a:pt x="734" y="2"/>
                  </a:lnTo>
                  <a:lnTo>
                    <a:pt x="745" y="4"/>
                  </a:lnTo>
                  <a:lnTo>
                    <a:pt x="754" y="6"/>
                  </a:lnTo>
                  <a:lnTo>
                    <a:pt x="763" y="9"/>
                  </a:lnTo>
                  <a:lnTo>
                    <a:pt x="773" y="13"/>
                  </a:lnTo>
                  <a:lnTo>
                    <a:pt x="789" y="21"/>
                  </a:lnTo>
                  <a:lnTo>
                    <a:pt x="806" y="33"/>
                  </a:lnTo>
                  <a:lnTo>
                    <a:pt x="820" y="44"/>
                  </a:lnTo>
                  <a:lnTo>
                    <a:pt x="834" y="57"/>
                  </a:lnTo>
                  <a:lnTo>
                    <a:pt x="863" y="85"/>
                  </a:lnTo>
                  <a:lnTo>
                    <a:pt x="865" y="87"/>
                  </a:lnTo>
                  <a:lnTo>
                    <a:pt x="865" y="87"/>
                  </a:lnTo>
                  <a:lnTo>
                    <a:pt x="903" y="125"/>
                  </a:lnTo>
                  <a:lnTo>
                    <a:pt x="939" y="163"/>
                  </a:lnTo>
                  <a:lnTo>
                    <a:pt x="939" y="163"/>
                  </a:lnTo>
                  <a:lnTo>
                    <a:pt x="976" y="201"/>
                  </a:lnTo>
                  <a:lnTo>
                    <a:pt x="1013" y="239"/>
                  </a:lnTo>
                  <a:lnTo>
                    <a:pt x="1020" y="246"/>
                  </a:lnTo>
                  <a:lnTo>
                    <a:pt x="1020" y="246"/>
                  </a:lnTo>
                  <a:lnTo>
                    <a:pt x="1053" y="279"/>
                  </a:lnTo>
                  <a:lnTo>
                    <a:pt x="1085" y="313"/>
                  </a:lnTo>
                  <a:lnTo>
                    <a:pt x="1117" y="348"/>
                  </a:lnTo>
                  <a:lnTo>
                    <a:pt x="1147" y="383"/>
                  </a:lnTo>
                  <a:lnTo>
                    <a:pt x="1155" y="391"/>
                  </a:lnTo>
                  <a:lnTo>
                    <a:pt x="1155" y="391"/>
                  </a:lnTo>
                  <a:lnTo>
                    <a:pt x="1174" y="417"/>
                  </a:lnTo>
                  <a:lnTo>
                    <a:pt x="1184" y="429"/>
                  </a:lnTo>
                  <a:lnTo>
                    <a:pt x="1192" y="443"/>
                  </a:lnTo>
                  <a:lnTo>
                    <a:pt x="1198" y="457"/>
                  </a:lnTo>
                  <a:lnTo>
                    <a:pt x="1202" y="472"/>
                  </a:lnTo>
                  <a:lnTo>
                    <a:pt x="1203" y="479"/>
                  </a:lnTo>
                  <a:lnTo>
                    <a:pt x="1204" y="487"/>
                  </a:lnTo>
                  <a:lnTo>
                    <a:pt x="1203" y="495"/>
                  </a:lnTo>
                  <a:lnTo>
                    <a:pt x="1203" y="504"/>
                  </a:lnTo>
                  <a:lnTo>
                    <a:pt x="1203" y="504"/>
                  </a:lnTo>
                  <a:lnTo>
                    <a:pt x="1201" y="514"/>
                  </a:lnTo>
                  <a:lnTo>
                    <a:pt x="1198" y="524"/>
                  </a:lnTo>
                  <a:lnTo>
                    <a:pt x="1195" y="535"/>
                  </a:lnTo>
                  <a:lnTo>
                    <a:pt x="1191" y="544"/>
                  </a:lnTo>
                  <a:lnTo>
                    <a:pt x="1186" y="552"/>
                  </a:lnTo>
                  <a:lnTo>
                    <a:pt x="1181" y="560"/>
                  </a:lnTo>
                  <a:lnTo>
                    <a:pt x="1174" y="569"/>
                  </a:lnTo>
                  <a:lnTo>
                    <a:pt x="1167" y="575"/>
                  </a:lnTo>
                  <a:lnTo>
                    <a:pt x="1160" y="581"/>
                  </a:lnTo>
                  <a:lnTo>
                    <a:pt x="1153" y="586"/>
                  </a:lnTo>
                  <a:lnTo>
                    <a:pt x="1144" y="591"/>
                  </a:lnTo>
                  <a:lnTo>
                    <a:pt x="1136" y="596"/>
                  </a:lnTo>
                  <a:lnTo>
                    <a:pt x="1127" y="599"/>
                  </a:lnTo>
                  <a:lnTo>
                    <a:pt x="1117" y="601"/>
                  </a:lnTo>
                  <a:lnTo>
                    <a:pt x="1108" y="602"/>
                  </a:lnTo>
                  <a:lnTo>
                    <a:pt x="1098" y="603"/>
                  </a:lnTo>
                  <a:lnTo>
                    <a:pt x="1098" y="603"/>
                  </a:lnTo>
                  <a:lnTo>
                    <a:pt x="1085" y="602"/>
                  </a:lnTo>
                  <a:lnTo>
                    <a:pt x="1073" y="600"/>
                  </a:lnTo>
                  <a:lnTo>
                    <a:pt x="1061" y="596"/>
                  </a:lnTo>
                  <a:lnTo>
                    <a:pt x="1048" y="591"/>
                  </a:lnTo>
                  <a:lnTo>
                    <a:pt x="1045" y="589"/>
                  </a:lnTo>
                  <a:lnTo>
                    <a:pt x="1042" y="592"/>
                  </a:lnTo>
                  <a:lnTo>
                    <a:pt x="1042" y="592"/>
                  </a:lnTo>
                  <a:lnTo>
                    <a:pt x="993" y="644"/>
                  </a:lnTo>
                  <a:lnTo>
                    <a:pt x="944" y="697"/>
                  </a:lnTo>
                  <a:lnTo>
                    <a:pt x="944" y="697"/>
                  </a:lnTo>
                  <a:lnTo>
                    <a:pt x="890" y="755"/>
                  </a:lnTo>
                  <a:lnTo>
                    <a:pt x="863" y="784"/>
                  </a:lnTo>
                  <a:lnTo>
                    <a:pt x="836" y="812"/>
                  </a:lnTo>
                  <a:lnTo>
                    <a:pt x="836" y="812"/>
                  </a:lnTo>
                  <a:lnTo>
                    <a:pt x="806" y="842"/>
                  </a:lnTo>
                  <a:lnTo>
                    <a:pt x="778" y="873"/>
                  </a:lnTo>
                  <a:lnTo>
                    <a:pt x="778" y="873"/>
                  </a:lnTo>
                  <a:lnTo>
                    <a:pt x="731" y="923"/>
                  </a:lnTo>
                  <a:lnTo>
                    <a:pt x="728" y="926"/>
                  </a:lnTo>
                  <a:lnTo>
                    <a:pt x="730" y="930"/>
                  </a:lnTo>
                  <a:lnTo>
                    <a:pt x="730" y="930"/>
                  </a:lnTo>
                  <a:lnTo>
                    <a:pt x="742" y="946"/>
                  </a:lnTo>
                  <a:lnTo>
                    <a:pt x="742" y="946"/>
                  </a:lnTo>
                  <a:lnTo>
                    <a:pt x="754" y="962"/>
                  </a:lnTo>
                  <a:lnTo>
                    <a:pt x="767" y="979"/>
                  </a:lnTo>
                  <a:lnTo>
                    <a:pt x="771" y="983"/>
                  </a:lnTo>
                  <a:lnTo>
                    <a:pt x="771" y="983"/>
                  </a:lnTo>
                  <a:lnTo>
                    <a:pt x="790" y="1004"/>
                  </a:lnTo>
                  <a:lnTo>
                    <a:pt x="798" y="1015"/>
                  </a:lnTo>
                  <a:lnTo>
                    <a:pt x="805" y="1026"/>
                  </a:lnTo>
                  <a:lnTo>
                    <a:pt x="805" y="1026"/>
                  </a:lnTo>
                  <a:lnTo>
                    <a:pt x="811" y="1041"/>
                  </a:lnTo>
                  <a:lnTo>
                    <a:pt x="817" y="1056"/>
                  </a:lnTo>
                  <a:lnTo>
                    <a:pt x="828" y="1087"/>
                  </a:lnTo>
                  <a:lnTo>
                    <a:pt x="828" y="1087"/>
                  </a:lnTo>
                  <a:lnTo>
                    <a:pt x="838" y="1114"/>
                  </a:lnTo>
                  <a:lnTo>
                    <a:pt x="848" y="1140"/>
                  </a:lnTo>
                  <a:lnTo>
                    <a:pt x="848" y="1140"/>
                  </a:lnTo>
                  <a:lnTo>
                    <a:pt x="851" y="1150"/>
                  </a:lnTo>
                  <a:lnTo>
                    <a:pt x="854" y="1160"/>
                  </a:lnTo>
                  <a:lnTo>
                    <a:pt x="855" y="1169"/>
                  </a:lnTo>
                  <a:lnTo>
                    <a:pt x="856" y="1178"/>
                  </a:lnTo>
                  <a:lnTo>
                    <a:pt x="855" y="1187"/>
                  </a:lnTo>
                  <a:lnTo>
                    <a:pt x="853" y="1197"/>
                  </a:lnTo>
                  <a:lnTo>
                    <a:pt x="850" y="1204"/>
                  </a:lnTo>
                  <a:lnTo>
                    <a:pt x="846" y="1212"/>
                  </a:lnTo>
                  <a:lnTo>
                    <a:pt x="846" y="1212"/>
                  </a:lnTo>
                  <a:lnTo>
                    <a:pt x="842" y="1217"/>
                  </a:lnTo>
                  <a:lnTo>
                    <a:pt x="837" y="1223"/>
                  </a:lnTo>
                  <a:lnTo>
                    <a:pt x="831" y="1227"/>
                  </a:lnTo>
                  <a:lnTo>
                    <a:pt x="826" y="1230"/>
                  </a:lnTo>
                  <a:lnTo>
                    <a:pt x="820" y="1233"/>
                  </a:lnTo>
                  <a:lnTo>
                    <a:pt x="813" y="1235"/>
                  </a:lnTo>
                  <a:lnTo>
                    <a:pt x="807" y="1236"/>
                  </a:lnTo>
                  <a:lnTo>
                    <a:pt x="799" y="1236"/>
                  </a:lnTo>
                  <a:lnTo>
                    <a:pt x="799" y="1236"/>
                  </a:lnTo>
                  <a:close/>
                  <a:moveTo>
                    <a:pt x="86" y="424"/>
                  </a:moveTo>
                  <a:lnTo>
                    <a:pt x="86" y="424"/>
                  </a:lnTo>
                  <a:lnTo>
                    <a:pt x="76" y="424"/>
                  </a:lnTo>
                  <a:lnTo>
                    <a:pt x="65" y="427"/>
                  </a:lnTo>
                  <a:lnTo>
                    <a:pt x="60" y="429"/>
                  </a:lnTo>
                  <a:lnTo>
                    <a:pt x="55" y="431"/>
                  </a:lnTo>
                  <a:lnTo>
                    <a:pt x="50" y="434"/>
                  </a:lnTo>
                  <a:lnTo>
                    <a:pt x="47" y="439"/>
                  </a:lnTo>
                  <a:lnTo>
                    <a:pt x="47" y="439"/>
                  </a:lnTo>
                  <a:lnTo>
                    <a:pt x="46" y="442"/>
                  </a:lnTo>
                  <a:lnTo>
                    <a:pt x="45" y="446"/>
                  </a:lnTo>
                  <a:lnTo>
                    <a:pt x="46" y="449"/>
                  </a:lnTo>
                  <a:lnTo>
                    <a:pt x="48" y="453"/>
                  </a:lnTo>
                  <a:lnTo>
                    <a:pt x="48" y="453"/>
                  </a:lnTo>
                  <a:lnTo>
                    <a:pt x="60" y="471"/>
                  </a:lnTo>
                  <a:lnTo>
                    <a:pt x="73" y="487"/>
                  </a:lnTo>
                  <a:lnTo>
                    <a:pt x="88" y="503"/>
                  </a:lnTo>
                  <a:lnTo>
                    <a:pt x="104" y="519"/>
                  </a:lnTo>
                  <a:lnTo>
                    <a:pt x="104" y="519"/>
                  </a:lnTo>
                  <a:lnTo>
                    <a:pt x="129" y="542"/>
                  </a:lnTo>
                  <a:lnTo>
                    <a:pt x="153" y="566"/>
                  </a:lnTo>
                  <a:lnTo>
                    <a:pt x="200" y="613"/>
                  </a:lnTo>
                  <a:lnTo>
                    <a:pt x="247" y="662"/>
                  </a:lnTo>
                  <a:lnTo>
                    <a:pt x="291" y="710"/>
                  </a:lnTo>
                  <a:lnTo>
                    <a:pt x="291" y="710"/>
                  </a:lnTo>
                  <a:lnTo>
                    <a:pt x="349" y="772"/>
                  </a:lnTo>
                  <a:lnTo>
                    <a:pt x="407" y="833"/>
                  </a:lnTo>
                  <a:lnTo>
                    <a:pt x="407" y="833"/>
                  </a:lnTo>
                  <a:lnTo>
                    <a:pt x="443" y="870"/>
                  </a:lnTo>
                  <a:lnTo>
                    <a:pt x="478" y="907"/>
                  </a:lnTo>
                  <a:lnTo>
                    <a:pt x="478" y="907"/>
                  </a:lnTo>
                  <a:lnTo>
                    <a:pt x="518" y="950"/>
                  </a:lnTo>
                  <a:lnTo>
                    <a:pt x="560" y="992"/>
                  </a:lnTo>
                  <a:lnTo>
                    <a:pt x="560" y="992"/>
                  </a:lnTo>
                  <a:lnTo>
                    <a:pt x="595" y="1027"/>
                  </a:lnTo>
                  <a:lnTo>
                    <a:pt x="631" y="1060"/>
                  </a:lnTo>
                  <a:lnTo>
                    <a:pt x="631" y="1060"/>
                  </a:lnTo>
                  <a:lnTo>
                    <a:pt x="666" y="1093"/>
                  </a:lnTo>
                  <a:lnTo>
                    <a:pt x="701" y="1128"/>
                  </a:lnTo>
                  <a:lnTo>
                    <a:pt x="701" y="1128"/>
                  </a:lnTo>
                  <a:lnTo>
                    <a:pt x="717" y="1143"/>
                  </a:lnTo>
                  <a:lnTo>
                    <a:pt x="736" y="1161"/>
                  </a:lnTo>
                  <a:lnTo>
                    <a:pt x="748" y="1169"/>
                  </a:lnTo>
                  <a:lnTo>
                    <a:pt x="758" y="1176"/>
                  </a:lnTo>
                  <a:lnTo>
                    <a:pt x="769" y="1182"/>
                  </a:lnTo>
                  <a:lnTo>
                    <a:pt x="780" y="1186"/>
                  </a:lnTo>
                  <a:lnTo>
                    <a:pt x="780" y="1186"/>
                  </a:lnTo>
                  <a:lnTo>
                    <a:pt x="786" y="1187"/>
                  </a:lnTo>
                  <a:lnTo>
                    <a:pt x="791" y="1188"/>
                  </a:lnTo>
                  <a:lnTo>
                    <a:pt x="791" y="1188"/>
                  </a:lnTo>
                  <a:lnTo>
                    <a:pt x="796" y="1187"/>
                  </a:lnTo>
                  <a:lnTo>
                    <a:pt x="800" y="1186"/>
                  </a:lnTo>
                  <a:lnTo>
                    <a:pt x="802" y="1183"/>
                  </a:lnTo>
                  <a:lnTo>
                    <a:pt x="805" y="1181"/>
                  </a:lnTo>
                  <a:lnTo>
                    <a:pt x="805" y="1181"/>
                  </a:lnTo>
                  <a:lnTo>
                    <a:pt x="807" y="1177"/>
                  </a:lnTo>
                  <a:lnTo>
                    <a:pt x="808" y="1172"/>
                  </a:lnTo>
                  <a:lnTo>
                    <a:pt x="808" y="1166"/>
                  </a:lnTo>
                  <a:lnTo>
                    <a:pt x="807" y="1160"/>
                  </a:lnTo>
                  <a:lnTo>
                    <a:pt x="801" y="1145"/>
                  </a:lnTo>
                  <a:lnTo>
                    <a:pt x="795" y="1129"/>
                  </a:lnTo>
                  <a:lnTo>
                    <a:pt x="795" y="1129"/>
                  </a:lnTo>
                  <a:lnTo>
                    <a:pt x="791" y="1118"/>
                  </a:lnTo>
                  <a:lnTo>
                    <a:pt x="791" y="1118"/>
                  </a:lnTo>
                  <a:lnTo>
                    <a:pt x="783" y="1097"/>
                  </a:lnTo>
                  <a:lnTo>
                    <a:pt x="774" y="1076"/>
                  </a:lnTo>
                  <a:lnTo>
                    <a:pt x="763" y="1055"/>
                  </a:lnTo>
                  <a:lnTo>
                    <a:pt x="752" y="1036"/>
                  </a:lnTo>
                  <a:lnTo>
                    <a:pt x="738" y="1016"/>
                  </a:lnTo>
                  <a:lnTo>
                    <a:pt x="725" y="996"/>
                  </a:lnTo>
                  <a:lnTo>
                    <a:pt x="709" y="977"/>
                  </a:lnTo>
                  <a:lnTo>
                    <a:pt x="694" y="956"/>
                  </a:lnTo>
                  <a:lnTo>
                    <a:pt x="694" y="956"/>
                  </a:lnTo>
                  <a:lnTo>
                    <a:pt x="691" y="951"/>
                  </a:lnTo>
                  <a:lnTo>
                    <a:pt x="689" y="946"/>
                  </a:lnTo>
                  <a:lnTo>
                    <a:pt x="688" y="940"/>
                  </a:lnTo>
                  <a:lnTo>
                    <a:pt x="689" y="934"/>
                  </a:lnTo>
                  <a:lnTo>
                    <a:pt x="690" y="931"/>
                  </a:lnTo>
                  <a:lnTo>
                    <a:pt x="688" y="929"/>
                  </a:lnTo>
                  <a:lnTo>
                    <a:pt x="688" y="929"/>
                  </a:lnTo>
                  <a:lnTo>
                    <a:pt x="685" y="923"/>
                  </a:lnTo>
                  <a:lnTo>
                    <a:pt x="684" y="919"/>
                  </a:lnTo>
                  <a:lnTo>
                    <a:pt x="684" y="916"/>
                  </a:lnTo>
                  <a:lnTo>
                    <a:pt x="684" y="912"/>
                  </a:lnTo>
                  <a:lnTo>
                    <a:pt x="685" y="907"/>
                  </a:lnTo>
                  <a:lnTo>
                    <a:pt x="687" y="904"/>
                  </a:lnTo>
                  <a:lnTo>
                    <a:pt x="690" y="900"/>
                  </a:lnTo>
                  <a:lnTo>
                    <a:pt x="690" y="900"/>
                  </a:lnTo>
                  <a:lnTo>
                    <a:pt x="721" y="867"/>
                  </a:lnTo>
                  <a:lnTo>
                    <a:pt x="752" y="835"/>
                  </a:lnTo>
                  <a:lnTo>
                    <a:pt x="752" y="835"/>
                  </a:lnTo>
                  <a:lnTo>
                    <a:pt x="783" y="801"/>
                  </a:lnTo>
                  <a:lnTo>
                    <a:pt x="816" y="768"/>
                  </a:lnTo>
                  <a:lnTo>
                    <a:pt x="816" y="768"/>
                  </a:lnTo>
                  <a:lnTo>
                    <a:pt x="842" y="741"/>
                  </a:lnTo>
                  <a:lnTo>
                    <a:pt x="868" y="713"/>
                  </a:lnTo>
                  <a:lnTo>
                    <a:pt x="918" y="659"/>
                  </a:lnTo>
                  <a:lnTo>
                    <a:pt x="918" y="659"/>
                  </a:lnTo>
                  <a:lnTo>
                    <a:pt x="963" y="610"/>
                  </a:lnTo>
                  <a:lnTo>
                    <a:pt x="1008" y="562"/>
                  </a:lnTo>
                  <a:lnTo>
                    <a:pt x="1010" y="560"/>
                  </a:lnTo>
                  <a:lnTo>
                    <a:pt x="1010" y="557"/>
                  </a:lnTo>
                  <a:lnTo>
                    <a:pt x="1010" y="557"/>
                  </a:lnTo>
                  <a:lnTo>
                    <a:pt x="1010" y="554"/>
                  </a:lnTo>
                  <a:lnTo>
                    <a:pt x="1011" y="550"/>
                  </a:lnTo>
                  <a:lnTo>
                    <a:pt x="1013" y="546"/>
                  </a:lnTo>
                  <a:lnTo>
                    <a:pt x="1016" y="543"/>
                  </a:lnTo>
                  <a:lnTo>
                    <a:pt x="1016" y="543"/>
                  </a:lnTo>
                  <a:lnTo>
                    <a:pt x="1020" y="539"/>
                  </a:lnTo>
                  <a:lnTo>
                    <a:pt x="1025" y="536"/>
                  </a:lnTo>
                  <a:lnTo>
                    <a:pt x="1030" y="535"/>
                  </a:lnTo>
                  <a:lnTo>
                    <a:pt x="1035" y="534"/>
                  </a:lnTo>
                  <a:lnTo>
                    <a:pt x="1035" y="534"/>
                  </a:lnTo>
                  <a:lnTo>
                    <a:pt x="1039" y="535"/>
                  </a:lnTo>
                  <a:lnTo>
                    <a:pt x="1043" y="536"/>
                  </a:lnTo>
                  <a:lnTo>
                    <a:pt x="1046" y="537"/>
                  </a:lnTo>
                  <a:lnTo>
                    <a:pt x="1050" y="540"/>
                  </a:lnTo>
                  <a:lnTo>
                    <a:pt x="1050" y="540"/>
                  </a:lnTo>
                  <a:lnTo>
                    <a:pt x="1061" y="547"/>
                  </a:lnTo>
                  <a:lnTo>
                    <a:pt x="1074" y="554"/>
                  </a:lnTo>
                  <a:lnTo>
                    <a:pt x="1081" y="556"/>
                  </a:lnTo>
                  <a:lnTo>
                    <a:pt x="1089" y="558"/>
                  </a:lnTo>
                  <a:lnTo>
                    <a:pt x="1096" y="559"/>
                  </a:lnTo>
                  <a:lnTo>
                    <a:pt x="1103" y="560"/>
                  </a:lnTo>
                  <a:lnTo>
                    <a:pt x="1103" y="560"/>
                  </a:lnTo>
                  <a:lnTo>
                    <a:pt x="1110" y="559"/>
                  </a:lnTo>
                  <a:lnTo>
                    <a:pt x="1117" y="558"/>
                  </a:lnTo>
                  <a:lnTo>
                    <a:pt x="1117" y="558"/>
                  </a:lnTo>
                  <a:lnTo>
                    <a:pt x="1123" y="555"/>
                  </a:lnTo>
                  <a:lnTo>
                    <a:pt x="1128" y="551"/>
                  </a:lnTo>
                  <a:lnTo>
                    <a:pt x="1136" y="542"/>
                  </a:lnTo>
                  <a:lnTo>
                    <a:pt x="1136" y="542"/>
                  </a:lnTo>
                  <a:lnTo>
                    <a:pt x="1143" y="535"/>
                  </a:lnTo>
                  <a:lnTo>
                    <a:pt x="1143" y="535"/>
                  </a:lnTo>
                  <a:lnTo>
                    <a:pt x="1150" y="529"/>
                  </a:lnTo>
                  <a:lnTo>
                    <a:pt x="1154" y="523"/>
                  </a:lnTo>
                  <a:lnTo>
                    <a:pt x="1157" y="517"/>
                  </a:lnTo>
                  <a:lnTo>
                    <a:pt x="1159" y="511"/>
                  </a:lnTo>
                  <a:lnTo>
                    <a:pt x="1160" y="505"/>
                  </a:lnTo>
                  <a:lnTo>
                    <a:pt x="1160" y="498"/>
                  </a:lnTo>
                  <a:lnTo>
                    <a:pt x="1160" y="492"/>
                  </a:lnTo>
                  <a:lnTo>
                    <a:pt x="1158" y="486"/>
                  </a:lnTo>
                  <a:lnTo>
                    <a:pt x="1154" y="474"/>
                  </a:lnTo>
                  <a:lnTo>
                    <a:pt x="1147" y="462"/>
                  </a:lnTo>
                  <a:lnTo>
                    <a:pt x="1141" y="451"/>
                  </a:lnTo>
                  <a:lnTo>
                    <a:pt x="1134" y="441"/>
                  </a:lnTo>
                  <a:lnTo>
                    <a:pt x="1130" y="434"/>
                  </a:lnTo>
                  <a:lnTo>
                    <a:pt x="1130" y="434"/>
                  </a:lnTo>
                  <a:lnTo>
                    <a:pt x="1122" y="422"/>
                  </a:lnTo>
                  <a:lnTo>
                    <a:pt x="1111" y="411"/>
                  </a:lnTo>
                  <a:lnTo>
                    <a:pt x="1091" y="389"/>
                  </a:lnTo>
                  <a:lnTo>
                    <a:pt x="1091" y="389"/>
                  </a:lnTo>
                  <a:lnTo>
                    <a:pt x="1076" y="373"/>
                  </a:lnTo>
                  <a:lnTo>
                    <a:pt x="1063" y="357"/>
                  </a:lnTo>
                  <a:lnTo>
                    <a:pt x="1063" y="357"/>
                  </a:lnTo>
                  <a:lnTo>
                    <a:pt x="1046" y="338"/>
                  </a:lnTo>
                  <a:lnTo>
                    <a:pt x="1030" y="321"/>
                  </a:lnTo>
                  <a:lnTo>
                    <a:pt x="996" y="286"/>
                  </a:lnTo>
                  <a:lnTo>
                    <a:pt x="996" y="286"/>
                  </a:lnTo>
                  <a:lnTo>
                    <a:pt x="981" y="271"/>
                  </a:lnTo>
                  <a:lnTo>
                    <a:pt x="981" y="271"/>
                  </a:lnTo>
                  <a:lnTo>
                    <a:pt x="941" y="230"/>
                  </a:lnTo>
                  <a:lnTo>
                    <a:pt x="902" y="190"/>
                  </a:lnTo>
                  <a:lnTo>
                    <a:pt x="902" y="190"/>
                  </a:lnTo>
                  <a:lnTo>
                    <a:pt x="862" y="148"/>
                  </a:lnTo>
                  <a:lnTo>
                    <a:pt x="822" y="108"/>
                  </a:lnTo>
                  <a:lnTo>
                    <a:pt x="816" y="102"/>
                  </a:lnTo>
                  <a:lnTo>
                    <a:pt x="816" y="102"/>
                  </a:lnTo>
                  <a:lnTo>
                    <a:pt x="799" y="85"/>
                  </a:lnTo>
                  <a:lnTo>
                    <a:pt x="789" y="76"/>
                  </a:lnTo>
                  <a:lnTo>
                    <a:pt x="780" y="69"/>
                  </a:lnTo>
                  <a:lnTo>
                    <a:pt x="769" y="62"/>
                  </a:lnTo>
                  <a:lnTo>
                    <a:pt x="758" y="55"/>
                  </a:lnTo>
                  <a:lnTo>
                    <a:pt x="747" y="50"/>
                  </a:lnTo>
                  <a:lnTo>
                    <a:pt x="734" y="47"/>
                  </a:lnTo>
                  <a:lnTo>
                    <a:pt x="734" y="47"/>
                  </a:lnTo>
                  <a:lnTo>
                    <a:pt x="724" y="46"/>
                  </a:lnTo>
                  <a:lnTo>
                    <a:pt x="724" y="46"/>
                  </a:lnTo>
                  <a:lnTo>
                    <a:pt x="714" y="47"/>
                  </a:lnTo>
                  <a:lnTo>
                    <a:pt x="704" y="49"/>
                  </a:lnTo>
                  <a:lnTo>
                    <a:pt x="696" y="52"/>
                  </a:lnTo>
                  <a:lnTo>
                    <a:pt x="688" y="57"/>
                  </a:lnTo>
                  <a:lnTo>
                    <a:pt x="680" y="63"/>
                  </a:lnTo>
                  <a:lnTo>
                    <a:pt x="673" y="70"/>
                  </a:lnTo>
                  <a:lnTo>
                    <a:pt x="667" y="77"/>
                  </a:lnTo>
                  <a:lnTo>
                    <a:pt x="663" y="85"/>
                  </a:lnTo>
                  <a:lnTo>
                    <a:pt x="663" y="85"/>
                  </a:lnTo>
                  <a:lnTo>
                    <a:pt x="660" y="94"/>
                  </a:lnTo>
                  <a:lnTo>
                    <a:pt x="658" y="102"/>
                  </a:lnTo>
                  <a:lnTo>
                    <a:pt x="658" y="111"/>
                  </a:lnTo>
                  <a:lnTo>
                    <a:pt x="659" y="119"/>
                  </a:lnTo>
                  <a:lnTo>
                    <a:pt x="661" y="128"/>
                  </a:lnTo>
                  <a:lnTo>
                    <a:pt x="664" y="135"/>
                  </a:lnTo>
                  <a:lnTo>
                    <a:pt x="668" y="143"/>
                  </a:lnTo>
                  <a:lnTo>
                    <a:pt x="673" y="150"/>
                  </a:lnTo>
                  <a:lnTo>
                    <a:pt x="673" y="150"/>
                  </a:lnTo>
                  <a:lnTo>
                    <a:pt x="677" y="154"/>
                  </a:lnTo>
                  <a:lnTo>
                    <a:pt x="679" y="159"/>
                  </a:lnTo>
                  <a:lnTo>
                    <a:pt x="680" y="164"/>
                  </a:lnTo>
                  <a:lnTo>
                    <a:pt x="680" y="167"/>
                  </a:lnTo>
                  <a:lnTo>
                    <a:pt x="679" y="174"/>
                  </a:lnTo>
                  <a:lnTo>
                    <a:pt x="675" y="178"/>
                  </a:lnTo>
                  <a:lnTo>
                    <a:pt x="675" y="179"/>
                  </a:lnTo>
                  <a:lnTo>
                    <a:pt x="675" y="181"/>
                  </a:lnTo>
                  <a:lnTo>
                    <a:pt x="675" y="181"/>
                  </a:lnTo>
                  <a:lnTo>
                    <a:pt x="674" y="184"/>
                  </a:lnTo>
                  <a:lnTo>
                    <a:pt x="673" y="189"/>
                  </a:lnTo>
                  <a:lnTo>
                    <a:pt x="671" y="192"/>
                  </a:lnTo>
                  <a:lnTo>
                    <a:pt x="668" y="195"/>
                  </a:lnTo>
                  <a:lnTo>
                    <a:pt x="668" y="195"/>
                  </a:lnTo>
                  <a:lnTo>
                    <a:pt x="587" y="277"/>
                  </a:lnTo>
                  <a:lnTo>
                    <a:pt x="506" y="361"/>
                  </a:lnTo>
                  <a:lnTo>
                    <a:pt x="506" y="361"/>
                  </a:lnTo>
                  <a:lnTo>
                    <a:pt x="425" y="444"/>
                  </a:lnTo>
                  <a:lnTo>
                    <a:pt x="343" y="526"/>
                  </a:lnTo>
                  <a:lnTo>
                    <a:pt x="343" y="526"/>
                  </a:lnTo>
                  <a:lnTo>
                    <a:pt x="340" y="529"/>
                  </a:lnTo>
                  <a:lnTo>
                    <a:pt x="337" y="531"/>
                  </a:lnTo>
                  <a:lnTo>
                    <a:pt x="332" y="533"/>
                  </a:lnTo>
                  <a:lnTo>
                    <a:pt x="328" y="534"/>
                  </a:lnTo>
                  <a:lnTo>
                    <a:pt x="328" y="534"/>
                  </a:lnTo>
                  <a:lnTo>
                    <a:pt x="324" y="533"/>
                  </a:lnTo>
                  <a:lnTo>
                    <a:pt x="321" y="533"/>
                  </a:lnTo>
                  <a:lnTo>
                    <a:pt x="319" y="535"/>
                  </a:lnTo>
                  <a:lnTo>
                    <a:pt x="319" y="535"/>
                  </a:lnTo>
                  <a:lnTo>
                    <a:pt x="315" y="538"/>
                  </a:lnTo>
                  <a:lnTo>
                    <a:pt x="311" y="540"/>
                  </a:lnTo>
                  <a:lnTo>
                    <a:pt x="306" y="542"/>
                  </a:lnTo>
                  <a:lnTo>
                    <a:pt x="301" y="542"/>
                  </a:lnTo>
                  <a:lnTo>
                    <a:pt x="301" y="542"/>
                  </a:lnTo>
                  <a:lnTo>
                    <a:pt x="296" y="542"/>
                  </a:lnTo>
                  <a:lnTo>
                    <a:pt x="292" y="540"/>
                  </a:lnTo>
                  <a:lnTo>
                    <a:pt x="292" y="540"/>
                  </a:lnTo>
                  <a:lnTo>
                    <a:pt x="282" y="536"/>
                  </a:lnTo>
                  <a:lnTo>
                    <a:pt x="273" y="529"/>
                  </a:lnTo>
                  <a:lnTo>
                    <a:pt x="253" y="515"/>
                  </a:lnTo>
                  <a:lnTo>
                    <a:pt x="253" y="515"/>
                  </a:lnTo>
                  <a:lnTo>
                    <a:pt x="235" y="502"/>
                  </a:lnTo>
                  <a:lnTo>
                    <a:pt x="225" y="495"/>
                  </a:lnTo>
                  <a:lnTo>
                    <a:pt x="215" y="490"/>
                  </a:lnTo>
                  <a:lnTo>
                    <a:pt x="215" y="490"/>
                  </a:lnTo>
                  <a:lnTo>
                    <a:pt x="199" y="484"/>
                  </a:lnTo>
                  <a:lnTo>
                    <a:pt x="199" y="484"/>
                  </a:lnTo>
                  <a:lnTo>
                    <a:pt x="185" y="478"/>
                  </a:lnTo>
                  <a:lnTo>
                    <a:pt x="178" y="474"/>
                  </a:lnTo>
                  <a:lnTo>
                    <a:pt x="170" y="470"/>
                  </a:lnTo>
                  <a:lnTo>
                    <a:pt x="170" y="470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48" y="451"/>
                  </a:lnTo>
                  <a:lnTo>
                    <a:pt x="139" y="446"/>
                  </a:lnTo>
                  <a:lnTo>
                    <a:pt x="132" y="442"/>
                  </a:lnTo>
                  <a:lnTo>
                    <a:pt x="132" y="442"/>
                  </a:lnTo>
                  <a:lnTo>
                    <a:pt x="116" y="434"/>
                  </a:lnTo>
                  <a:lnTo>
                    <a:pt x="116" y="434"/>
                  </a:lnTo>
                  <a:lnTo>
                    <a:pt x="104" y="429"/>
                  </a:lnTo>
                  <a:lnTo>
                    <a:pt x="92" y="424"/>
                  </a:lnTo>
                  <a:lnTo>
                    <a:pt x="92" y="424"/>
                  </a:lnTo>
                  <a:lnTo>
                    <a:pt x="86" y="424"/>
                  </a:lnTo>
                  <a:lnTo>
                    <a:pt x="86" y="42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47" name="Freeform 738"/>
            <p:cNvSpPr/>
            <p:nvPr/>
          </p:nvSpPr>
          <p:spPr bwMode="auto">
            <a:xfrm>
              <a:off x="5268913" y="4529138"/>
              <a:ext cx="252413" cy="261938"/>
            </a:xfrm>
            <a:custGeom>
              <a:avLst/>
              <a:gdLst/>
              <a:ahLst/>
              <a:cxnLst>
                <a:cxn ang="0">
                  <a:pos x="74" y="493"/>
                </a:cxn>
                <a:cxn ang="0">
                  <a:pos x="47" y="485"/>
                </a:cxn>
                <a:cxn ang="0">
                  <a:pos x="23" y="469"/>
                </a:cxn>
                <a:cxn ang="0">
                  <a:pos x="11" y="456"/>
                </a:cxn>
                <a:cxn ang="0">
                  <a:pos x="8" y="448"/>
                </a:cxn>
                <a:cxn ang="0">
                  <a:pos x="2" y="430"/>
                </a:cxn>
                <a:cxn ang="0">
                  <a:pos x="0" y="399"/>
                </a:cxn>
                <a:cxn ang="0">
                  <a:pos x="9" y="366"/>
                </a:cxn>
                <a:cxn ang="0">
                  <a:pos x="27" y="331"/>
                </a:cxn>
                <a:cxn ang="0">
                  <a:pos x="56" y="292"/>
                </a:cxn>
                <a:cxn ang="0">
                  <a:pos x="79" y="267"/>
                </a:cxn>
                <a:cxn ang="0">
                  <a:pos x="105" y="233"/>
                </a:cxn>
                <a:cxn ang="0">
                  <a:pos x="125" y="208"/>
                </a:cxn>
                <a:cxn ang="0">
                  <a:pos x="164" y="167"/>
                </a:cxn>
                <a:cxn ang="0">
                  <a:pos x="325" y="7"/>
                </a:cxn>
                <a:cxn ang="0">
                  <a:pos x="333" y="2"/>
                </a:cxn>
                <a:cxn ang="0">
                  <a:pos x="341" y="0"/>
                </a:cxn>
                <a:cxn ang="0">
                  <a:pos x="358" y="9"/>
                </a:cxn>
                <a:cxn ang="0">
                  <a:pos x="364" y="21"/>
                </a:cxn>
                <a:cxn ang="0">
                  <a:pos x="362" y="32"/>
                </a:cxn>
                <a:cxn ang="0">
                  <a:pos x="357" y="39"/>
                </a:cxn>
                <a:cxn ang="0">
                  <a:pos x="293" y="101"/>
                </a:cxn>
                <a:cxn ang="0">
                  <a:pos x="193" y="199"/>
                </a:cxn>
                <a:cxn ang="0">
                  <a:pos x="140" y="263"/>
                </a:cxn>
                <a:cxn ang="0">
                  <a:pos x="113" y="300"/>
                </a:cxn>
                <a:cxn ang="0">
                  <a:pos x="76" y="339"/>
                </a:cxn>
                <a:cxn ang="0">
                  <a:pos x="57" y="367"/>
                </a:cxn>
                <a:cxn ang="0">
                  <a:pos x="45" y="405"/>
                </a:cxn>
                <a:cxn ang="0">
                  <a:pos x="47" y="426"/>
                </a:cxn>
                <a:cxn ang="0">
                  <a:pos x="50" y="429"/>
                </a:cxn>
                <a:cxn ang="0">
                  <a:pos x="55" y="436"/>
                </a:cxn>
                <a:cxn ang="0">
                  <a:pos x="71" y="445"/>
                </a:cxn>
                <a:cxn ang="0">
                  <a:pos x="89" y="448"/>
                </a:cxn>
                <a:cxn ang="0">
                  <a:pos x="116" y="442"/>
                </a:cxn>
                <a:cxn ang="0">
                  <a:pos x="144" y="426"/>
                </a:cxn>
                <a:cxn ang="0">
                  <a:pos x="196" y="377"/>
                </a:cxn>
                <a:cxn ang="0">
                  <a:pos x="242" y="324"/>
                </a:cxn>
                <a:cxn ang="0">
                  <a:pos x="294" y="271"/>
                </a:cxn>
                <a:cxn ang="0">
                  <a:pos x="371" y="194"/>
                </a:cxn>
                <a:cxn ang="0">
                  <a:pos x="442" y="114"/>
                </a:cxn>
                <a:cxn ang="0">
                  <a:pos x="448" y="107"/>
                </a:cxn>
                <a:cxn ang="0">
                  <a:pos x="456" y="106"/>
                </a:cxn>
                <a:cxn ang="0">
                  <a:pos x="472" y="115"/>
                </a:cxn>
                <a:cxn ang="0">
                  <a:pos x="478" y="125"/>
                </a:cxn>
                <a:cxn ang="0">
                  <a:pos x="478" y="138"/>
                </a:cxn>
                <a:cxn ang="0">
                  <a:pos x="473" y="147"/>
                </a:cxn>
                <a:cxn ang="0">
                  <a:pos x="408" y="220"/>
                </a:cxn>
                <a:cxn ang="0">
                  <a:pos x="340" y="289"/>
                </a:cxn>
                <a:cxn ang="0">
                  <a:pos x="223" y="410"/>
                </a:cxn>
                <a:cxn ang="0">
                  <a:pos x="189" y="445"/>
                </a:cxn>
                <a:cxn ang="0">
                  <a:pos x="135" y="480"/>
                </a:cxn>
                <a:cxn ang="0">
                  <a:pos x="100" y="492"/>
                </a:cxn>
                <a:cxn ang="0">
                  <a:pos x="84" y="493"/>
                </a:cxn>
              </a:cxnLst>
              <a:rect l="0" t="0" r="r" b="b"/>
              <a:pathLst>
                <a:path w="479" h="493">
                  <a:moveTo>
                    <a:pt x="84" y="493"/>
                  </a:moveTo>
                  <a:lnTo>
                    <a:pt x="84" y="493"/>
                  </a:lnTo>
                  <a:lnTo>
                    <a:pt x="74" y="493"/>
                  </a:lnTo>
                  <a:lnTo>
                    <a:pt x="65" y="491"/>
                  </a:lnTo>
                  <a:lnTo>
                    <a:pt x="56" y="489"/>
                  </a:lnTo>
                  <a:lnTo>
                    <a:pt x="47" y="485"/>
                  </a:lnTo>
                  <a:lnTo>
                    <a:pt x="39" y="480"/>
                  </a:lnTo>
                  <a:lnTo>
                    <a:pt x="31" y="475"/>
                  </a:lnTo>
                  <a:lnTo>
                    <a:pt x="23" y="469"/>
                  </a:lnTo>
                  <a:lnTo>
                    <a:pt x="14" y="462"/>
                  </a:lnTo>
                  <a:lnTo>
                    <a:pt x="14" y="462"/>
                  </a:lnTo>
                  <a:lnTo>
                    <a:pt x="11" y="456"/>
                  </a:lnTo>
                  <a:lnTo>
                    <a:pt x="8" y="449"/>
                  </a:lnTo>
                  <a:lnTo>
                    <a:pt x="8" y="449"/>
                  </a:lnTo>
                  <a:lnTo>
                    <a:pt x="8" y="448"/>
                  </a:lnTo>
                  <a:lnTo>
                    <a:pt x="8" y="448"/>
                  </a:lnTo>
                  <a:lnTo>
                    <a:pt x="4" y="439"/>
                  </a:lnTo>
                  <a:lnTo>
                    <a:pt x="2" y="430"/>
                  </a:lnTo>
                  <a:lnTo>
                    <a:pt x="0" y="419"/>
                  </a:lnTo>
                  <a:lnTo>
                    <a:pt x="0" y="409"/>
                  </a:lnTo>
                  <a:lnTo>
                    <a:pt x="0" y="399"/>
                  </a:lnTo>
                  <a:lnTo>
                    <a:pt x="2" y="388"/>
                  </a:lnTo>
                  <a:lnTo>
                    <a:pt x="5" y="377"/>
                  </a:lnTo>
                  <a:lnTo>
                    <a:pt x="9" y="366"/>
                  </a:lnTo>
                  <a:lnTo>
                    <a:pt x="13" y="354"/>
                  </a:lnTo>
                  <a:lnTo>
                    <a:pt x="20" y="342"/>
                  </a:lnTo>
                  <a:lnTo>
                    <a:pt x="27" y="331"/>
                  </a:lnTo>
                  <a:lnTo>
                    <a:pt x="35" y="318"/>
                  </a:lnTo>
                  <a:lnTo>
                    <a:pt x="44" y="306"/>
                  </a:lnTo>
                  <a:lnTo>
                    <a:pt x="56" y="292"/>
                  </a:lnTo>
                  <a:lnTo>
                    <a:pt x="67" y="280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87" y="258"/>
                  </a:lnTo>
                  <a:lnTo>
                    <a:pt x="94" y="250"/>
                  </a:lnTo>
                  <a:lnTo>
                    <a:pt x="105" y="233"/>
                  </a:lnTo>
                  <a:lnTo>
                    <a:pt x="105" y="233"/>
                  </a:lnTo>
                  <a:lnTo>
                    <a:pt x="115" y="220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44" y="187"/>
                  </a:lnTo>
                  <a:lnTo>
                    <a:pt x="164" y="167"/>
                  </a:lnTo>
                  <a:lnTo>
                    <a:pt x="164" y="167"/>
                  </a:lnTo>
                  <a:lnTo>
                    <a:pt x="185" y="148"/>
                  </a:lnTo>
                  <a:lnTo>
                    <a:pt x="325" y="7"/>
                  </a:lnTo>
                  <a:lnTo>
                    <a:pt x="325" y="7"/>
                  </a:lnTo>
                  <a:lnTo>
                    <a:pt x="328" y="4"/>
                  </a:lnTo>
                  <a:lnTo>
                    <a:pt x="333" y="2"/>
                  </a:lnTo>
                  <a:lnTo>
                    <a:pt x="337" y="1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47" y="1"/>
                  </a:lnTo>
                  <a:lnTo>
                    <a:pt x="353" y="4"/>
                  </a:lnTo>
                  <a:lnTo>
                    <a:pt x="358" y="9"/>
                  </a:lnTo>
                  <a:lnTo>
                    <a:pt x="362" y="15"/>
                  </a:lnTo>
                  <a:lnTo>
                    <a:pt x="362" y="15"/>
                  </a:lnTo>
                  <a:lnTo>
                    <a:pt x="364" y="21"/>
                  </a:lnTo>
                  <a:lnTo>
                    <a:pt x="365" y="26"/>
                  </a:lnTo>
                  <a:lnTo>
                    <a:pt x="364" y="29"/>
                  </a:lnTo>
                  <a:lnTo>
                    <a:pt x="362" y="32"/>
                  </a:lnTo>
                  <a:lnTo>
                    <a:pt x="360" y="36"/>
                  </a:lnTo>
                  <a:lnTo>
                    <a:pt x="357" y="39"/>
                  </a:lnTo>
                  <a:lnTo>
                    <a:pt x="357" y="39"/>
                  </a:lnTo>
                  <a:lnTo>
                    <a:pt x="325" y="70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52" y="139"/>
                  </a:lnTo>
                  <a:lnTo>
                    <a:pt x="212" y="179"/>
                  </a:lnTo>
                  <a:lnTo>
                    <a:pt x="193" y="199"/>
                  </a:lnTo>
                  <a:lnTo>
                    <a:pt x="174" y="220"/>
                  </a:lnTo>
                  <a:lnTo>
                    <a:pt x="157" y="242"/>
                  </a:lnTo>
                  <a:lnTo>
                    <a:pt x="140" y="263"/>
                  </a:lnTo>
                  <a:lnTo>
                    <a:pt x="140" y="263"/>
                  </a:lnTo>
                  <a:lnTo>
                    <a:pt x="127" y="281"/>
                  </a:lnTo>
                  <a:lnTo>
                    <a:pt x="113" y="300"/>
                  </a:lnTo>
                  <a:lnTo>
                    <a:pt x="95" y="319"/>
                  </a:lnTo>
                  <a:lnTo>
                    <a:pt x="76" y="339"/>
                  </a:lnTo>
                  <a:lnTo>
                    <a:pt x="76" y="339"/>
                  </a:lnTo>
                  <a:lnTo>
                    <a:pt x="70" y="346"/>
                  </a:lnTo>
                  <a:lnTo>
                    <a:pt x="63" y="355"/>
                  </a:lnTo>
                  <a:lnTo>
                    <a:pt x="57" y="367"/>
                  </a:lnTo>
                  <a:lnTo>
                    <a:pt x="52" y="379"/>
                  </a:lnTo>
                  <a:lnTo>
                    <a:pt x="47" y="391"/>
                  </a:lnTo>
                  <a:lnTo>
                    <a:pt x="45" y="405"/>
                  </a:lnTo>
                  <a:lnTo>
                    <a:pt x="45" y="416"/>
                  </a:lnTo>
                  <a:lnTo>
                    <a:pt x="46" y="421"/>
                  </a:lnTo>
                  <a:lnTo>
                    <a:pt x="47" y="426"/>
                  </a:lnTo>
                  <a:lnTo>
                    <a:pt x="47" y="427"/>
                  </a:lnTo>
                  <a:lnTo>
                    <a:pt x="50" y="429"/>
                  </a:lnTo>
                  <a:lnTo>
                    <a:pt x="50" y="429"/>
                  </a:lnTo>
                  <a:lnTo>
                    <a:pt x="54" y="435"/>
                  </a:lnTo>
                  <a:lnTo>
                    <a:pt x="54" y="436"/>
                  </a:lnTo>
                  <a:lnTo>
                    <a:pt x="55" y="436"/>
                  </a:lnTo>
                  <a:lnTo>
                    <a:pt x="55" y="436"/>
                  </a:lnTo>
                  <a:lnTo>
                    <a:pt x="63" y="441"/>
                  </a:lnTo>
                  <a:lnTo>
                    <a:pt x="71" y="445"/>
                  </a:lnTo>
                  <a:lnTo>
                    <a:pt x="79" y="447"/>
                  </a:lnTo>
                  <a:lnTo>
                    <a:pt x="89" y="448"/>
                  </a:lnTo>
                  <a:lnTo>
                    <a:pt x="89" y="448"/>
                  </a:lnTo>
                  <a:lnTo>
                    <a:pt x="98" y="447"/>
                  </a:lnTo>
                  <a:lnTo>
                    <a:pt x="106" y="445"/>
                  </a:lnTo>
                  <a:lnTo>
                    <a:pt x="116" y="442"/>
                  </a:lnTo>
                  <a:lnTo>
                    <a:pt x="125" y="437"/>
                  </a:lnTo>
                  <a:lnTo>
                    <a:pt x="134" y="432"/>
                  </a:lnTo>
                  <a:lnTo>
                    <a:pt x="144" y="426"/>
                  </a:lnTo>
                  <a:lnTo>
                    <a:pt x="162" y="411"/>
                  </a:lnTo>
                  <a:lnTo>
                    <a:pt x="180" y="395"/>
                  </a:lnTo>
                  <a:lnTo>
                    <a:pt x="196" y="377"/>
                  </a:lnTo>
                  <a:lnTo>
                    <a:pt x="227" y="341"/>
                  </a:lnTo>
                  <a:lnTo>
                    <a:pt x="227" y="341"/>
                  </a:lnTo>
                  <a:lnTo>
                    <a:pt x="242" y="324"/>
                  </a:lnTo>
                  <a:lnTo>
                    <a:pt x="253" y="311"/>
                  </a:lnTo>
                  <a:lnTo>
                    <a:pt x="253" y="31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333" y="233"/>
                  </a:lnTo>
                  <a:lnTo>
                    <a:pt x="371" y="194"/>
                  </a:lnTo>
                  <a:lnTo>
                    <a:pt x="407" y="155"/>
                  </a:lnTo>
                  <a:lnTo>
                    <a:pt x="424" y="134"/>
                  </a:lnTo>
                  <a:lnTo>
                    <a:pt x="442" y="114"/>
                  </a:lnTo>
                  <a:lnTo>
                    <a:pt x="442" y="114"/>
                  </a:lnTo>
                  <a:lnTo>
                    <a:pt x="445" y="111"/>
                  </a:lnTo>
                  <a:lnTo>
                    <a:pt x="448" y="107"/>
                  </a:lnTo>
                  <a:lnTo>
                    <a:pt x="452" y="106"/>
                  </a:lnTo>
                  <a:lnTo>
                    <a:pt x="456" y="106"/>
                  </a:lnTo>
                  <a:lnTo>
                    <a:pt x="456" y="106"/>
                  </a:lnTo>
                  <a:lnTo>
                    <a:pt x="462" y="107"/>
                  </a:lnTo>
                  <a:lnTo>
                    <a:pt x="468" y="111"/>
                  </a:lnTo>
                  <a:lnTo>
                    <a:pt x="472" y="115"/>
                  </a:lnTo>
                  <a:lnTo>
                    <a:pt x="476" y="121"/>
                  </a:lnTo>
                  <a:lnTo>
                    <a:pt x="476" y="121"/>
                  </a:lnTo>
                  <a:lnTo>
                    <a:pt x="478" y="125"/>
                  </a:lnTo>
                  <a:lnTo>
                    <a:pt x="479" y="131"/>
                  </a:lnTo>
                  <a:lnTo>
                    <a:pt x="478" y="135"/>
                  </a:lnTo>
                  <a:lnTo>
                    <a:pt x="478" y="138"/>
                  </a:lnTo>
                  <a:lnTo>
                    <a:pt x="476" y="143"/>
                  </a:lnTo>
                  <a:lnTo>
                    <a:pt x="473" y="147"/>
                  </a:lnTo>
                  <a:lnTo>
                    <a:pt x="473" y="147"/>
                  </a:lnTo>
                  <a:lnTo>
                    <a:pt x="458" y="165"/>
                  </a:lnTo>
                  <a:lnTo>
                    <a:pt x="442" y="184"/>
                  </a:lnTo>
                  <a:lnTo>
                    <a:pt x="408" y="220"/>
                  </a:lnTo>
                  <a:lnTo>
                    <a:pt x="374" y="255"/>
                  </a:lnTo>
                  <a:lnTo>
                    <a:pt x="340" y="289"/>
                  </a:lnTo>
                  <a:lnTo>
                    <a:pt x="340" y="289"/>
                  </a:lnTo>
                  <a:lnTo>
                    <a:pt x="280" y="348"/>
                  </a:lnTo>
                  <a:lnTo>
                    <a:pt x="251" y="379"/>
                  </a:lnTo>
                  <a:lnTo>
                    <a:pt x="223" y="410"/>
                  </a:lnTo>
                  <a:lnTo>
                    <a:pt x="223" y="410"/>
                  </a:lnTo>
                  <a:lnTo>
                    <a:pt x="207" y="429"/>
                  </a:lnTo>
                  <a:lnTo>
                    <a:pt x="189" y="445"/>
                  </a:lnTo>
                  <a:lnTo>
                    <a:pt x="171" y="460"/>
                  </a:lnTo>
                  <a:lnTo>
                    <a:pt x="153" y="471"/>
                  </a:lnTo>
                  <a:lnTo>
                    <a:pt x="135" y="480"/>
                  </a:lnTo>
                  <a:lnTo>
                    <a:pt x="118" y="488"/>
                  </a:lnTo>
                  <a:lnTo>
                    <a:pt x="109" y="490"/>
                  </a:lnTo>
                  <a:lnTo>
                    <a:pt x="100" y="492"/>
                  </a:lnTo>
                  <a:lnTo>
                    <a:pt x="92" y="493"/>
                  </a:lnTo>
                  <a:lnTo>
                    <a:pt x="84" y="493"/>
                  </a:lnTo>
                  <a:lnTo>
                    <a:pt x="84" y="49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348" name="组合 347"/>
          <p:cNvGrpSpPr/>
          <p:nvPr/>
        </p:nvGrpSpPr>
        <p:grpSpPr>
          <a:xfrm>
            <a:off x="6679994" y="2888964"/>
            <a:ext cx="483459" cy="489186"/>
            <a:chOff x="4194175" y="1193800"/>
            <a:chExt cx="669926" cy="677863"/>
          </a:xfrm>
          <a:solidFill>
            <a:schemeClr val="bg1"/>
          </a:solidFill>
        </p:grpSpPr>
        <p:sp>
          <p:nvSpPr>
            <p:cNvPr id="349" name="Freeform 867"/>
            <p:cNvSpPr/>
            <p:nvPr/>
          </p:nvSpPr>
          <p:spPr bwMode="auto">
            <a:xfrm>
              <a:off x="4217988" y="1674813"/>
              <a:ext cx="52388" cy="115888"/>
            </a:xfrm>
            <a:custGeom>
              <a:avLst/>
              <a:gdLst/>
              <a:ahLst/>
              <a:cxnLst>
                <a:cxn ang="0">
                  <a:pos x="94" y="0"/>
                </a:cxn>
                <a:cxn ang="0">
                  <a:pos x="94" y="0"/>
                </a:cxn>
                <a:cxn ang="0">
                  <a:pos x="88" y="1"/>
                </a:cxn>
                <a:cxn ang="0">
                  <a:pos x="84" y="3"/>
                </a:cxn>
                <a:cxn ang="0">
                  <a:pos x="81" y="5"/>
                </a:cxn>
                <a:cxn ang="0">
                  <a:pos x="78" y="7"/>
                </a:cxn>
                <a:cxn ang="0">
                  <a:pos x="73" y="14"/>
                </a:cxn>
                <a:cxn ang="0">
                  <a:pos x="69" y="22"/>
                </a:cxn>
                <a:cxn ang="0">
                  <a:pos x="69" y="22"/>
                </a:cxn>
                <a:cxn ang="0">
                  <a:pos x="62" y="37"/>
                </a:cxn>
                <a:cxn ang="0">
                  <a:pos x="55" y="53"/>
                </a:cxn>
                <a:cxn ang="0">
                  <a:pos x="44" y="83"/>
                </a:cxn>
                <a:cxn ang="0">
                  <a:pos x="44" y="83"/>
                </a:cxn>
                <a:cxn ang="0">
                  <a:pos x="31" y="118"/>
                </a:cxn>
                <a:cxn ang="0">
                  <a:pos x="18" y="153"/>
                </a:cxn>
                <a:cxn ang="0">
                  <a:pos x="18" y="153"/>
                </a:cxn>
                <a:cxn ang="0">
                  <a:pos x="7" y="183"/>
                </a:cxn>
                <a:cxn ang="0">
                  <a:pos x="3" y="197"/>
                </a:cxn>
                <a:cxn ang="0">
                  <a:pos x="0" y="214"/>
                </a:cxn>
                <a:cxn ang="0">
                  <a:pos x="0" y="214"/>
                </a:cxn>
                <a:cxn ang="0">
                  <a:pos x="0" y="216"/>
                </a:cxn>
                <a:cxn ang="0">
                  <a:pos x="1" y="217"/>
                </a:cxn>
                <a:cxn ang="0">
                  <a:pos x="2" y="218"/>
                </a:cxn>
                <a:cxn ang="0">
                  <a:pos x="4" y="218"/>
                </a:cxn>
                <a:cxn ang="0">
                  <a:pos x="7" y="217"/>
                </a:cxn>
                <a:cxn ang="0">
                  <a:pos x="9" y="216"/>
                </a:cxn>
                <a:cxn ang="0">
                  <a:pos x="9" y="214"/>
                </a:cxn>
                <a:cxn ang="0">
                  <a:pos x="9" y="214"/>
                </a:cxn>
                <a:cxn ang="0">
                  <a:pos x="11" y="201"/>
                </a:cxn>
                <a:cxn ang="0">
                  <a:pos x="14" y="189"/>
                </a:cxn>
                <a:cxn ang="0">
                  <a:pos x="18" y="177"/>
                </a:cxn>
                <a:cxn ang="0">
                  <a:pos x="22" y="164"/>
                </a:cxn>
                <a:cxn ang="0">
                  <a:pos x="33" y="140"/>
                </a:cxn>
                <a:cxn ang="0">
                  <a:pos x="42" y="117"/>
                </a:cxn>
                <a:cxn ang="0">
                  <a:pos x="42" y="117"/>
                </a:cxn>
                <a:cxn ang="0">
                  <a:pos x="52" y="89"/>
                </a:cxn>
                <a:cxn ang="0">
                  <a:pos x="63" y="62"/>
                </a:cxn>
                <a:cxn ang="0">
                  <a:pos x="63" y="62"/>
                </a:cxn>
                <a:cxn ang="0">
                  <a:pos x="68" y="47"/>
                </a:cxn>
                <a:cxn ang="0">
                  <a:pos x="74" y="31"/>
                </a:cxn>
                <a:cxn ang="0">
                  <a:pos x="78" y="24"/>
                </a:cxn>
                <a:cxn ang="0">
                  <a:pos x="82" y="16"/>
                </a:cxn>
                <a:cxn ang="0">
                  <a:pos x="88" y="12"/>
                </a:cxn>
                <a:cxn ang="0">
                  <a:pos x="92" y="10"/>
                </a:cxn>
                <a:cxn ang="0">
                  <a:pos x="96" y="9"/>
                </a:cxn>
                <a:cxn ang="0">
                  <a:pos x="96" y="9"/>
                </a:cxn>
                <a:cxn ang="0">
                  <a:pos x="98" y="9"/>
                </a:cxn>
                <a:cxn ang="0">
                  <a:pos x="99" y="7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7" y="1"/>
                </a:cxn>
                <a:cxn ang="0">
                  <a:pos x="96" y="1"/>
                </a:cxn>
                <a:cxn ang="0">
                  <a:pos x="94" y="0"/>
                </a:cxn>
                <a:cxn ang="0">
                  <a:pos x="94" y="0"/>
                </a:cxn>
              </a:cxnLst>
              <a:rect l="0" t="0" r="r" b="b"/>
              <a:pathLst>
                <a:path w="99" h="218">
                  <a:moveTo>
                    <a:pt x="94" y="0"/>
                  </a:moveTo>
                  <a:lnTo>
                    <a:pt x="94" y="0"/>
                  </a:lnTo>
                  <a:lnTo>
                    <a:pt x="88" y="1"/>
                  </a:lnTo>
                  <a:lnTo>
                    <a:pt x="84" y="3"/>
                  </a:lnTo>
                  <a:lnTo>
                    <a:pt x="81" y="5"/>
                  </a:lnTo>
                  <a:lnTo>
                    <a:pt x="78" y="7"/>
                  </a:lnTo>
                  <a:lnTo>
                    <a:pt x="73" y="14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2" y="37"/>
                  </a:lnTo>
                  <a:lnTo>
                    <a:pt x="55" y="53"/>
                  </a:lnTo>
                  <a:lnTo>
                    <a:pt x="44" y="83"/>
                  </a:lnTo>
                  <a:lnTo>
                    <a:pt x="44" y="83"/>
                  </a:lnTo>
                  <a:lnTo>
                    <a:pt x="31" y="118"/>
                  </a:lnTo>
                  <a:lnTo>
                    <a:pt x="18" y="153"/>
                  </a:lnTo>
                  <a:lnTo>
                    <a:pt x="18" y="153"/>
                  </a:lnTo>
                  <a:lnTo>
                    <a:pt x="7" y="183"/>
                  </a:lnTo>
                  <a:lnTo>
                    <a:pt x="3" y="197"/>
                  </a:lnTo>
                  <a:lnTo>
                    <a:pt x="0" y="214"/>
                  </a:lnTo>
                  <a:lnTo>
                    <a:pt x="0" y="214"/>
                  </a:lnTo>
                  <a:lnTo>
                    <a:pt x="0" y="216"/>
                  </a:lnTo>
                  <a:lnTo>
                    <a:pt x="1" y="217"/>
                  </a:lnTo>
                  <a:lnTo>
                    <a:pt x="2" y="218"/>
                  </a:lnTo>
                  <a:lnTo>
                    <a:pt x="4" y="218"/>
                  </a:lnTo>
                  <a:lnTo>
                    <a:pt x="7" y="217"/>
                  </a:lnTo>
                  <a:lnTo>
                    <a:pt x="9" y="216"/>
                  </a:lnTo>
                  <a:lnTo>
                    <a:pt x="9" y="214"/>
                  </a:lnTo>
                  <a:lnTo>
                    <a:pt x="9" y="214"/>
                  </a:lnTo>
                  <a:lnTo>
                    <a:pt x="11" y="201"/>
                  </a:lnTo>
                  <a:lnTo>
                    <a:pt x="14" y="189"/>
                  </a:lnTo>
                  <a:lnTo>
                    <a:pt x="18" y="177"/>
                  </a:lnTo>
                  <a:lnTo>
                    <a:pt x="22" y="164"/>
                  </a:lnTo>
                  <a:lnTo>
                    <a:pt x="33" y="140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52" y="89"/>
                  </a:lnTo>
                  <a:lnTo>
                    <a:pt x="63" y="62"/>
                  </a:lnTo>
                  <a:lnTo>
                    <a:pt x="63" y="62"/>
                  </a:lnTo>
                  <a:lnTo>
                    <a:pt x="68" y="47"/>
                  </a:lnTo>
                  <a:lnTo>
                    <a:pt x="74" y="31"/>
                  </a:lnTo>
                  <a:lnTo>
                    <a:pt x="78" y="24"/>
                  </a:lnTo>
                  <a:lnTo>
                    <a:pt x="82" y="16"/>
                  </a:lnTo>
                  <a:lnTo>
                    <a:pt x="88" y="12"/>
                  </a:lnTo>
                  <a:lnTo>
                    <a:pt x="92" y="10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9" y="7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7" y="1"/>
                  </a:lnTo>
                  <a:lnTo>
                    <a:pt x="96" y="1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50" name="Freeform 868"/>
            <p:cNvSpPr/>
            <p:nvPr/>
          </p:nvSpPr>
          <p:spPr bwMode="auto">
            <a:xfrm>
              <a:off x="4229100" y="1665288"/>
              <a:ext cx="90488" cy="158750"/>
            </a:xfrm>
            <a:custGeom>
              <a:avLst/>
              <a:gdLst/>
              <a:ahLst/>
              <a:cxnLst>
                <a:cxn ang="0">
                  <a:pos x="162" y="3"/>
                </a:cxn>
                <a:cxn ang="0">
                  <a:pos x="162" y="3"/>
                </a:cxn>
                <a:cxn ang="0">
                  <a:pos x="157" y="13"/>
                </a:cxn>
                <a:cxn ang="0">
                  <a:pos x="152" y="21"/>
                </a:cxn>
                <a:cxn ang="0">
                  <a:pos x="146" y="28"/>
                </a:cxn>
                <a:cxn ang="0">
                  <a:pos x="139" y="34"/>
                </a:cxn>
                <a:cxn ang="0">
                  <a:pos x="139" y="34"/>
                </a:cxn>
                <a:cxn ang="0">
                  <a:pos x="135" y="41"/>
                </a:cxn>
                <a:cxn ang="0">
                  <a:pos x="131" y="49"/>
                </a:cxn>
                <a:cxn ang="0">
                  <a:pos x="122" y="63"/>
                </a:cxn>
                <a:cxn ang="0">
                  <a:pos x="122" y="63"/>
                </a:cxn>
                <a:cxn ang="0">
                  <a:pos x="81" y="134"/>
                </a:cxn>
                <a:cxn ang="0">
                  <a:pos x="81" y="134"/>
                </a:cxn>
                <a:cxn ang="0">
                  <a:pos x="59" y="172"/>
                </a:cxn>
                <a:cxn ang="0">
                  <a:pos x="39" y="212"/>
                </a:cxn>
                <a:cxn ang="0">
                  <a:pos x="20" y="251"/>
                </a:cxn>
                <a:cxn ang="0">
                  <a:pos x="1" y="292"/>
                </a:cxn>
                <a:cxn ang="0">
                  <a:pos x="1" y="292"/>
                </a:cxn>
                <a:cxn ang="0">
                  <a:pos x="0" y="294"/>
                </a:cxn>
                <a:cxn ang="0">
                  <a:pos x="0" y="296"/>
                </a:cxn>
                <a:cxn ang="0">
                  <a:pos x="3" y="299"/>
                </a:cxn>
                <a:cxn ang="0">
                  <a:pos x="5" y="299"/>
                </a:cxn>
                <a:cxn ang="0">
                  <a:pos x="7" y="299"/>
                </a:cxn>
                <a:cxn ang="0">
                  <a:pos x="8" y="298"/>
                </a:cxn>
                <a:cxn ang="0">
                  <a:pos x="9" y="297"/>
                </a:cxn>
                <a:cxn ang="0">
                  <a:pos x="9" y="297"/>
                </a:cxn>
                <a:cxn ang="0">
                  <a:pos x="28" y="257"/>
                </a:cxn>
                <a:cxn ang="0">
                  <a:pos x="47" y="216"/>
                </a:cxn>
                <a:cxn ang="0">
                  <a:pos x="68" y="177"/>
                </a:cxn>
                <a:cxn ang="0">
                  <a:pos x="89" y="138"/>
                </a:cxn>
                <a:cxn ang="0">
                  <a:pos x="89" y="138"/>
                </a:cxn>
                <a:cxn ang="0">
                  <a:pos x="131" y="69"/>
                </a:cxn>
                <a:cxn ang="0">
                  <a:pos x="131" y="69"/>
                </a:cxn>
                <a:cxn ang="0">
                  <a:pos x="141" y="53"/>
                </a:cxn>
                <a:cxn ang="0">
                  <a:pos x="152" y="38"/>
                </a:cxn>
                <a:cxn ang="0">
                  <a:pos x="163" y="23"/>
                </a:cxn>
                <a:cxn ang="0">
                  <a:pos x="167" y="15"/>
                </a:cxn>
                <a:cxn ang="0">
                  <a:pos x="171" y="7"/>
                </a:cxn>
                <a:cxn ang="0">
                  <a:pos x="171" y="7"/>
                </a:cxn>
                <a:cxn ang="0">
                  <a:pos x="171" y="5"/>
                </a:cxn>
                <a:cxn ang="0">
                  <a:pos x="171" y="2"/>
                </a:cxn>
                <a:cxn ang="0">
                  <a:pos x="170" y="1"/>
                </a:cxn>
                <a:cxn ang="0">
                  <a:pos x="168" y="0"/>
                </a:cxn>
                <a:cxn ang="0">
                  <a:pos x="165" y="1"/>
                </a:cxn>
                <a:cxn ang="0">
                  <a:pos x="163" y="2"/>
                </a:cxn>
                <a:cxn ang="0">
                  <a:pos x="162" y="3"/>
                </a:cxn>
                <a:cxn ang="0">
                  <a:pos x="162" y="3"/>
                </a:cxn>
              </a:cxnLst>
              <a:rect l="0" t="0" r="r" b="b"/>
              <a:pathLst>
                <a:path w="171" h="299">
                  <a:moveTo>
                    <a:pt x="162" y="3"/>
                  </a:moveTo>
                  <a:lnTo>
                    <a:pt x="162" y="3"/>
                  </a:lnTo>
                  <a:lnTo>
                    <a:pt x="157" y="13"/>
                  </a:lnTo>
                  <a:lnTo>
                    <a:pt x="152" y="21"/>
                  </a:lnTo>
                  <a:lnTo>
                    <a:pt x="146" y="28"/>
                  </a:lnTo>
                  <a:lnTo>
                    <a:pt x="139" y="34"/>
                  </a:lnTo>
                  <a:lnTo>
                    <a:pt x="139" y="34"/>
                  </a:lnTo>
                  <a:lnTo>
                    <a:pt x="135" y="41"/>
                  </a:lnTo>
                  <a:lnTo>
                    <a:pt x="131" y="49"/>
                  </a:lnTo>
                  <a:lnTo>
                    <a:pt x="122" y="63"/>
                  </a:lnTo>
                  <a:lnTo>
                    <a:pt x="122" y="63"/>
                  </a:lnTo>
                  <a:lnTo>
                    <a:pt x="81" y="134"/>
                  </a:lnTo>
                  <a:lnTo>
                    <a:pt x="81" y="134"/>
                  </a:lnTo>
                  <a:lnTo>
                    <a:pt x="59" y="172"/>
                  </a:lnTo>
                  <a:lnTo>
                    <a:pt x="39" y="212"/>
                  </a:lnTo>
                  <a:lnTo>
                    <a:pt x="20" y="251"/>
                  </a:lnTo>
                  <a:lnTo>
                    <a:pt x="1" y="292"/>
                  </a:lnTo>
                  <a:lnTo>
                    <a:pt x="1" y="292"/>
                  </a:lnTo>
                  <a:lnTo>
                    <a:pt x="0" y="294"/>
                  </a:lnTo>
                  <a:lnTo>
                    <a:pt x="0" y="296"/>
                  </a:lnTo>
                  <a:lnTo>
                    <a:pt x="3" y="299"/>
                  </a:lnTo>
                  <a:lnTo>
                    <a:pt x="5" y="299"/>
                  </a:lnTo>
                  <a:lnTo>
                    <a:pt x="7" y="299"/>
                  </a:lnTo>
                  <a:lnTo>
                    <a:pt x="8" y="298"/>
                  </a:lnTo>
                  <a:lnTo>
                    <a:pt x="9" y="297"/>
                  </a:lnTo>
                  <a:lnTo>
                    <a:pt x="9" y="297"/>
                  </a:lnTo>
                  <a:lnTo>
                    <a:pt x="28" y="257"/>
                  </a:lnTo>
                  <a:lnTo>
                    <a:pt x="47" y="216"/>
                  </a:lnTo>
                  <a:lnTo>
                    <a:pt x="68" y="177"/>
                  </a:lnTo>
                  <a:lnTo>
                    <a:pt x="89" y="138"/>
                  </a:lnTo>
                  <a:lnTo>
                    <a:pt x="89" y="138"/>
                  </a:lnTo>
                  <a:lnTo>
                    <a:pt x="131" y="69"/>
                  </a:lnTo>
                  <a:lnTo>
                    <a:pt x="131" y="69"/>
                  </a:lnTo>
                  <a:lnTo>
                    <a:pt x="141" y="53"/>
                  </a:lnTo>
                  <a:lnTo>
                    <a:pt x="152" y="38"/>
                  </a:lnTo>
                  <a:lnTo>
                    <a:pt x="163" y="23"/>
                  </a:lnTo>
                  <a:lnTo>
                    <a:pt x="167" y="15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5" y="1"/>
                  </a:lnTo>
                  <a:lnTo>
                    <a:pt x="163" y="2"/>
                  </a:lnTo>
                  <a:lnTo>
                    <a:pt x="162" y="3"/>
                  </a:lnTo>
                  <a:lnTo>
                    <a:pt x="16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51" name="Freeform 869"/>
            <p:cNvSpPr/>
            <p:nvPr/>
          </p:nvSpPr>
          <p:spPr bwMode="auto">
            <a:xfrm>
              <a:off x="4262438" y="1685925"/>
              <a:ext cx="85725" cy="147638"/>
            </a:xfrm>
            <a:custGeom>
              <a:avLst/>
              <a:gdLst/>
              <a:ahLst/>
              <a:cxnLst>
                <a:cxn ang="0">
                  <a:pos x="152" y="2"/>
                </a:cxn>
                <a:cxn ang="0">
                  <a:pos x="152" y="2"/>
                </a:cxn>
                <a:cxn ang="0">
                  <a:pos x="133" y="39"/>
                </a:cxn>
                <a:cxn ang="0">
                  <a:pos x="112" y="76"/>
                </a:cxn>
                <a:cxn ang="0">
                  <a:pos x="92" y="113"/>
                </a:cxn>
                <a:cxn ang="0">
                  <a:pos x="74" y="150"/>
                </a:cxn>
                <a:cxn ang="0">
                  <a:pos x="74" y="150"/>
                </a:cxn>
                <a:cxn ang="0">
                  <a:pos x="69" y="160"/>
                </a:cxn>
                <a:cxn ang="0">
                  <a:pos x="64" y="167"/>
                </a:cxn>
                <a:cxn ang="0">
                  <a:pos x="53" y="183"/>
                </a:cxn>
                <a:cxn ang="0">
                  <a:pos x="42" y="198"/>
                </a:cxn>
                <a:cxn ang="0">
                  <a:pos x="30" y="213"/>
                </a:cxn>
                <a:cxn ang="0">
                  <a:pos x="30" y="213"/>
                </a:cxn>
                <a:cxn ang="0">
                  <a:pos x="21" y="228"/>
                </a:cxn>
                <a:cxn ang="0">
                  <a:pos x="14" y="242"/>
                </a:cxn>
                <a:cxn ang="0">
                  <a:pos x="7" y="258"/>
                </a:cxn>
                <a:cxn ang="0">
                  <a:pos x="0" y="273"/>
                </a:cxn>
                <a:cxn ang="0">
                  <a:pos x="0" y="273"/>
                </a:cxn>
                <a:cxn ang="0">
                  <a:pos x="0" y="275"/>
                </a:cxn>
                <a:cxn ang="0">
                  <a:pos x="0" y="276"/>
                </a:cxn>
                <a:cxn ang="0">
                  <a:pos x="1" y="277"/>
                </a:cxn>
                <a:cxn ang="0">
                  <a:pos x="3" y="278"/>
                </a:cxn>
                <a:cxn ang="0">
                  <a:pos x="5" y="278"/>
                </a:cxn>
                <a:cxn ang="0">
                  <a:pos x="7" y="278"/>
                </a:cxn>
                <a:cxn ang="0">
                  <a:pos x="9" y="277"/>
                </a:cxn>
                <a:cxn ang="0">
                  <a:pos x="10" y="275"/>
                </a:cxn>
                <a:cxn ang="0">
                  <a:pos x="10" y="275"/>
                </a:cxn>
                <a:cxn ang="0">
                  <a:pos x="16" y="259"/>
                </a:cxn>
                <a:cxn ang="0">
                  <a:pos x="24" y="243"/>
                </a:cxn>
                <a:cxn ang="0">
                  <a:pos x="32" y="229"/>
                </a:cxn>
                <a:cxn ang="0">
                  <a:pos x="43" y="214"/>
                </a:cxn>
                <a:cxn ang="0">
                  <a:pos x="62" y="186"/>
                </a:cxn>
                <a:cxn ang="0">
                  <a:pos x="73" y="171"/>
                </a:cxn>
                <a:cxn ang="0">
                  <a:pos x="81" y="156"/>
                </a:cxn>
                <a:cxn ang="0">
                  <a:pos x="81" y="156"/>
                </a:cxn>
                <a:cxn ang="0">
                  <a:pos x="121" y="81"/>
                </a:cxn>
                <a:cxn ang="0">
                  <a:pos x="141" y="44"/>
                </a:cxn>
                <a:cxn ang="0">
                  <a:pos x="160" y="7"/>
                </a:cxn>
                <a:cxn ang="0">
                  <a:pos x="160" y="7"/>
                </a:cxn>
                <a:cxn ang="0">
                  <a:pos x="162" y="5"/>
                </a:cxn>
                <a:cxn ang="0">
                  <a:pos x="160" y="3"/>
                </a:cxn>
                <a:cxn ang="0">
                  <a:pos x="159" y="1"/>
                </a:cxn>
                <a:cxn ang="0">
                  <a:pos x="158" y="0"/>
                </a:cxn>
                <a:cxn ang="0">
                  <a:pos x="156" y="0"/>
                </a:cxn>
                <a:cxn ang="0">
                  <a:pos x="155" y="0"/>
                </a:cxn>
                <a:cxn ang="0">
                  <a:pos x="153" y="0"/>
                </a:cxn>
                <a:cxn ang="0">
                  <a:pos x="152" y="2"/>
                </a:cxn>
                <a:cxn ang="0">
                  <a:pos x="152" y="2"/>
                </a:cxn>
              </a:cxnLst>
              <a:rect l="0" t="0" r="r" b="b"/>
              <a:pathLst>
                <a:path w="162" h="278">
                  <a:moveTo>
                    <a:pt x="152" y="2"/>
                  </a:moveTo>
                  <a:lnTo>
                    <a:pt x="152" y="2"/>
                  </a:lnTo>
                  <a:lnTo>
                    <a:pt x="133" y="39"/>
                  </a:lnTo>
                  <a:lnTo>
                    <a:pt x="112" y="76"/>
                  </a:lnTo>
                  <a:lnTo>
                    <a:pt x="92" y="113"/>
                  </a:lnTo>
                  <a:lnTo>
                    <a:pt x="74" y="150"/>
                  </a:lnTo>
                  <a:lnTo>
                    <a:pt x="74" y="150"/>
                  </a:lnTo>
                  <a:lnTo>
                    <a:pt x="69" y="160"/>
                  </a:lnTo>
                  <a:lnTo>
                    <a:pt x="64" y="167"/>
                  </a:lnTo>
                  <a:lnTo>
                    <a:pt x="53" y="183"/>
                  </a:lnTo>
                  <a:lnTo>
                    <a:pt x="42" y="198"/>
                  </a:lnTo>
                  <a:lnTo>
                    <a:pt x="30" y="213"/>
                  </a:lnTo>
                  <a:lnTo>
                    <a:pt x="30" y="213"/>
                  </a:lnTo>
                  <a:lnTo>
                    <a:pt x="21" y="228"/>
                  </a:lnTo>
                  <a:lnTo>
                    <a:pt x="14" y="242"/>
                  </a:lnTo>
                  <a:lnTo>
                    <a:pt x="7" y="258"/>
                  </a:lnTo>
                  <a:lnTo>
                    <a:pt x="0" y="273"/>
                  </a:lnTo>
                  <a:lnTo>
                    <a:pt x="0" y="273"/>
                  </a:lnTo>
                  <a:lnTo>
                    <a:pt x="0" y="275"/>
                  </a:lnTo>
                  <a:lnTo>
                    <a:pt x="0" y="276"/>
                  </a:lnTo>
                  <a:lnTo>
                    <a:pt x="1" y="277"/>
                  </a:lnTo>
                  <a:lnTo>
                    <a:pt x="3" y="278"/>
                  </a:lnTo>
                  <a:lnTo>
                    <a:pt x="5" y="278"/>
                  </a:lnTo>
                  <a:lnTo>
                    <a:pt x="7" y="278"/>
                  </a:lnTo>
                  <a:lnTo>
                    <a:pt x="9" y="277"/>
                  </a:lnTo>
                  <a:lnTo>
                    <a:pt x="10" y="275"/>
                  </a:lnTo>
                  <a:lnTo>
                    <a:pt x="10" y="275"/>
                  </a:lnTo>
                  <a:lnTo>
                    <a:pt x="16" y="259"/>
                  </a:lnTo>
                  <a:lnTo>
                    <a:pt x="24" y="243"/>
                  </a:lnTo>
                  <a:lnTo>
                    <a:pt x="32" y="229"/>
                  </a:lnTo>
                  <a:lnTo>
                    <a:pt x="43" y="214"/>
                  </a:lnTo>
                  <a:lnTo>
                    <a:pt x="62" y="186"/>
                  </a:lnTo>
                  <a:lnTo>
                    <a:pt x="73" y="171"/>
                  </a:lnTo>
                  <a:lnTo>
                    <a:pt x="81" y="156"/>
                  </a:lnTo>
                  <a:lnTo>
                    <a:pt x="81" y="156"/>
                  </a:lnTo>
                  <a:lnTo>
                    <a:pt x="121" y="81"/>
                  </a:lnTo>
                  <a:lnTo>
                    <a:pt x="141" y="44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5"/>
                  </a:lnTo>
                  <a:lnTo>
                    <a:pt x="160" y="3"/>
                  </a:lnTo>
                  <a:lnTo>
                    <a:pt x="159" y="1"/>
                  </a:lnTo>
                  <a:lnTo>
                    <a:pt x="158" y="0"/>
                  </a:lnTo>
                  <a:lnTo>
                    <a:pt x="156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2" y="2"/>
                  </a:lnTo>
                  <a:lnTo>
                    <a:pt x="15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52" name="Freeform 870"/>
            <p:cNvSpPr/>
            <p:nvPr/>
          </p:nvSpPr>
          <p:spPr bwMode="auto">
            <a:xfrm>
              <a:off x="4297363" y="1711325"/>
              <a:ext cx="71438" cy="134938"/>
            </a:xfrm>
            <a:custGeom>
              <a:avLst/>
              <a:gdLst/>
              <a:ahLst/>
              <a:cxnLst>
                <a:cxn ang="0">
                  <a:pos x="123" y="3"/>
                </a:cxn>
                <a:cxn ang="0">
                  <a:pos x="123" y="3"/>
                </a:cxn>
                <a:cxn ang="0">
                  <a:pos x="118" y="16"/>
                </a:cxn>
                <a:cxn ang="0">
                  <a:pos x="111" y="27"/>
                </a:cxn>
                <a:cxn ang="0">
                  <a:pos x="105" y="38"/>
                </a:cxn>
                <a:cxn ang="0">
                  <a:pos x="100" y="51"/>
                </a:cxn>
                <a:cxn ang="0">
                  <a:pos x="100" y="51"/>
                </a:cxn>
                <a:cxn ang="0">
                  <a:pos x="93" y="68"/>
                </a:cxn>
                <a:cxn ang="0">
                  <a:pos x="86" y="87"/>
                </a:cxn>
                <a:cxn ang="0">
                  <a:pos x="72" y="122"/>
                </a:cxn>
                <a:cxn ang="0">
                  <a:pos x="72" y="122"/>
                </a:cxn>
                <a:cxn ang="0">
                  <a:pos x="65" y="139"/>
                </a:cxn>
                <a:cxn ang="0">
                  <a:pos x="56" y="154"/>
                </a:cxn>
                <a:cxn ang="0">
                  <a:pos x="38" y="186"/>
                </a:cxn>
                <a:cxn ang="0">
                  <a:pos x="18" y="217"/>
                </a:cxn>
                <a:cxn ang="0">
                  <a:pos x="9" y="233"/>
                </a:cxn>
                <a:cxn ang="0">
                  <a:pos x="0" y="249"/>
                </a:cxn>
                <a:cxn ang="0">
                  <a:pos x="0" y="249"/>
                </a:cxn>
                <a:cxn ang="0">
                  <a:pos x="0" y="250"/>
                </a:cxn>
                <a:cxn ang="0">
                  <a:pos x="0" y="252"/>
                </a:cxn>
                <a:cxn ang="0">
                  <a:pos x="4" y="255"/>
                </a:cxn>
                <a:cxn ang="0">
                  <a:pos x="5" y="255"/>
                </a:cxn>
                <a:cxn ang="0">
                  <a:pos x="7" y="255"/>
                </a:cxn>
                <a:cxn ang="0">
                  <a:pos x="8" y="255"/>
                </a:cxn>
                <a:cxn ang="0">
                  <a:pos x="9" y="253"/>
                </a:cxn>
                <a:cxn ang="0">
                  <a:pos x="9" y="253"/>
                </a:cxn>
                <a:cxn ang="0">
                  <a:pos x="17" y="238"/>
                </a:cxn>
                <a:cxn ang="0">
                  <a:pos x="25" y="223"/>
                </a:cxn>
                <a:cxn ang="0">
                  <a:pos x="43" y="193"/>
                </a:cxn>
                <a:cxn ang="0">
                  <a:pos x="61" y="163"/>
                </a:cxn>
                <a:cxn ang="0">
                  <a:pos x="70" y="148"/>
                </a:cxn>
                <a:cxn ang="0">
                  <a:pos x="77" y="132"/>
                </a:cxn>
                <a:cxn ang="0">
                  <a:pos x="77" y="132"/>
                </a:cxn>
                <a:cxn ang="0">
                  <a:pos x="90" y="101"/>
                </a:cxn>
                <a:cxn ang="0">
                  <a:pos x="103" y="69"/>
                </a:cxn>
                <a:cxn ang="0">
                  <a:pos x="103" y="69"/>
                </a:cxn>
                <a:cxn ang="0">
                  <a:pos x="110" y="53"/>
                </a:cxn>
                <a:cxn ang="0">
                  <a:pos x="118" y="37"/>
                </a:cxn>
                <a:cxn ang="0">
                  <a:pos x="125" y="22"/>
                </a:cxn>
                <a:cxn ang="0">
                  <a:pos x="133" y="5"/>
                </a:cxn>
                <a:cxn ang="0">
                  <a:pos x="133" y="5"/>
                </a:cxn>
                <a:cxn ang="0">
                  <a:pos x="134" y="3"/>
                </a:cxn>
                <a:cxn ang="0">
                  <a:pos x="133" y="2"/>
                </a:cxn>
                <a:cxn ang="0">
                  <a:pos x="132" y="1"/>
                </a:cxn>
                <a:cxn ang="0">
                  <a:pos x="130" y="0"/>
                </a:cxn>
                <a:cxn ang="0">
                  <a:pos x="126" y="0"/>
                </a:cxn>
                <a:cxn ang="0">
                  <a:pos x="124" y="1"/>
                </a:cxn>
                <a:cxn ang="0">
                  <a:pos x="123" y="3"/>
                </a:cxn>
                <a:cxn ang="0">
                  <a:pos x="123" y="3"/>
                </a:cxn>
              </a:cxnLst>
              <a:rect l="0" t="0" r="r" b="b"/>
              <a:pathLst>
                <a:path w="134" h="255">
                  <a:moveTo>
                    <a:pt x="123" y="3"/>
                  </a:moveTo>
                  <a:lnTo>
                    <a:pt x="123" y="3"/>
                  </a:lnTo>
                  <a:lnTo>
                    <a:pt x="118" y="16"/>
                  </a:lnTo>
                  <a:lnTo>
                    <a:pt x="111" y="27"/>
                  </a:lnTo>
                  <a:lnTo>
                    <a:pt x="105" y="38"/>
                  </a:lnTo>
                  <a:lnTo>
                    <a:pt x="100" y="51"/>
                  </a:lnTo>
                  <a:lnTo>
                    <a:pt x="100" y="51"/>
                  </a:lnTo>
                  <a:lnTo>
                    <a:pt x="93" y="68"/>
                  </a:lnTo>
                  <a:lnTo>
                    <a:pt x="86" y="87"/>
                  </a:lnTo>
                  <a:lnTo>
                    <a:pt x="72" y="122"/>
                  </a:lnTo>
                  <a:lnTo>
                    <a:pt x="72" y="122"/>
                  </a:lnTo>
                  <a:lnTo>
                    <a:pt x="65" y="139"/>
                  </a:lnTo>
                  <a:lnTo>
                    <a:pt x="56" y="154"/>
                  </a:lnTo>
                  <a:lnTo>
                    <a:pt x="38" y="186"/>
                  </a:lnTo>
                  <a:lnTo>
                    <a:pt x="18" y="217"/>
                  </a:lnTo>
                  <a:lnTo>
                    <a:pt x="9" y="233"/>
                  </a:lnTo>
                  <a:lnTo>
                    <a:pt x="0" y="249"/>
                  </a:lnTo>
                  <a:lnTo>
                    <a:pt x="0" y="249"/>
                  </a:lnTo>
                  <a:lnTo>
                    <a:pt x="0" y="250"/>
                  </a:lnTo>
                  <a:lnTo>
                    <a:pt x="0" y="252"/>
                  </a:lnTo>
                  <a:lnTo>
                    <a:pt x="4" y="255"/>
                  </a:lnTo>
                  <a:lnTo>
                    <a:pt x="5" y="255"/>
                  </a:lnTo>
                  <a:lnTo>
                    <a:pt x="7" y="255"/>
                  </a:lnTo>
                  <a:lnTo>
                    <a:pt x="8" y="255"/>
                  </a:lnTo>
                  <a:lnTo>
                    <a:pt x="9" y="253"/>
                  </a:lnTo>
                  <a:lnTo>
                    <a:pt x="9" y="253"/>
                  </a:lnTo>
                  <a:lnTo>
                    <a:pt x="17" y="238"/>
                  </a:lnTo>
                  <a:lnTo>
                    <a:pt x="25" y="223"/>
                  </a:lnTo>
                  <a:lnTo>
                    <a:pt x="43" y="193"/>
                  </a:lnTo>
                  <a:lnTo>
                    <a:pt x="61" y="163"/>
                  </a:lnTo>
                  <a:lnTo>
                    <a:pt x="70" y="148"/>
                  </a:lnTo>
                  <a:lnTo>
                    <a:pt x="77" y="132"/>
                  </a:lnTo>
                  <a:lnTo>
                    <a:pt x="77" y="132"/>
                  </a:lnTo>
                  <a:lnTo>
                    <a:pt x="90" y="101"/>
                  </a:lnTo>
                  <a:lnTo>
                    <a:pt x="103" y="69"/>
                  </a:lnTo>
                  <a:lnTo>
                    <a:pt x="103" y="69"/>
                  </a:lnTo>
                  <a:lnTo>
                    <a:pt x="110" y="53"/>
                  </a:lnTo>
                  <a:lnTo>
                    <a:pt x="118" y="37"/>
                  </a:lnTo>
                  <a:lnTo>
                    <a:pt x="125" y="22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4" y="3"/>
                  </a:lnTo>
                  <a:lnTo>
                    <a:pt x="133" y="2"/>
                  </a:lnTo>
                  <a:lnTo>
                    <a:pt x="132" y="1"/>
                  </a:lnTo>
                  <a:lnTo>
                    <a:pt x="130" y="0"/>
                  </a:lnTo>
                  <a:lnTo>
                    <a:pt x="126" y="0"/>
                  </a:lnTo>
                  <a:lnTo>
                    <a:pt x="124" y="1"/>
                  </a:lnTo>
                  <a:lnTo>
                    <a:pt x="123" y="3"/>
                  </a:lnTo>
                  <a:lnTo>
                    <a:pt x="12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53" name="Freeform 871"/>
            <p:cNvSpPr/>
            <p:nvPr/>
          </p:nvSpPr>
          <p:spPr bwMode="auto">
            <a:xfrm>
              <a:off x="4235450" y="1423988"/>
              <a:ext cx="49213" cy="8890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89" y="0"/>
                </a:cxn>
                <a:cxn ang="0">
                  <a:pos x="85" y="2"/>
                </a:cxn>
                <a:cxn ang="0">
                  <a:pos x="82" y="5"/>
                </a:cxn>
                <a:cxn ang="0">
                  <a:pos x="76" y="11"/>
                </a:cxn>
                <a:cxn ang="0">
                  <a:pos x="68" y="25"/>
                </a:cxn>
                <a:cxn ang="0">
                  <a:pos x="68" y="25"/>
                </a:cxn>
                <a:cxn ang="0">
                  <a:pos x="52" y="54"/>
                </a:cxn>
                <a:cxn ang="0">
                  <a:pos x="37" y="81"/>
                </a:cxn>
                <a:cxn ang="0">
                  <a:pos x="37" y="81"/>
                </a:cxn>
                <a:cxn ang="0">
                  <a:pos x="24" y="107"/>
                </a:cxn>
                <a:cxn ang="0">
                  <a:pos x="17" y="120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5" y="139"/>
                </a:cxn>
                <a:cxn ang="0">
                  <a:pos x="2" y="147"/>
                </a:cxn>
                <a:cxn ang="0">
                  <a:pos x="0" y="154"/>
                </a:cxn>
                <a:cxn ang="0">
                  <a:pos x="0" y="158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2" y="165"/>
                </a:cxn>
                <a:cxn ang="0">
                  <a:pos x="4" y="166"/>
                </a:cxn>
                <a:cxn ang="0">
                  <a:pos x="6" y="166"/>
                </a:cxn>
                <a:cxn ang="0">
                  <a:pos x="7" y="165"/>
                </a:cxn>
                <a:cxn ang="0">
                  <a:pos x="9" y="164"/>
                </a:cxn>
                <a:cxn ang="0">
                  <a:pos x="9" y="162"/>
                </a:cxn>
                <a:cxn ang="0">
                  <a:pos x="9" y="160"/>
                </a:cxn>
                <a:cxn ang="0">
                  <a:pos x="9" y="160"/>
                </a:cxn>
                <a:cxn ang="0">
                  <a:pos x="9" y="155"/>
                </a:cxn>
                <a:cxn ang="0">
                  <a:pos x="9" y="151"/>
                </a:cxn>
                <a:cxn ang="0">
                  <a:pos x="11" y="148"/>
                </a:cxn>
                <a:cxn ang="0">
                  <a:pos x="13" y="143"/>
                </a:cxn>
                <a:cxn ang="0">
                  <a:pos x="18" y="137"/>
                </a:cxn>
                <a:cxn ang="0">
                  <a:pos x="20" y="134"/>
                </a:cxn>
                <a:cxn ang="0">
                  <a:pos x="22" y="131"/>
                </a:cxn>
                <a:cxn ang="0">
                  <a:pos x="22" y="131"/>
                </a:cxn>
                <a:cxn ang="0">
                  <a:pos x="34" y="108"/>
                </a:cxn>
                <a:cxn ang="0">
                  <a:pos x="45" y="87"/>
                </a:cxn>
                <a:cxn ang="0">
                  <a:pos x="45" y="87"/>
                </a:cxn>
                <a:cxn ang="0">
                  <a:pos x="57" y="65"/>
                </a:cxn>
                <a:cxn ang="0">
                  <a:pos x="68" y="44"/>
                </a:cxn>
                <a:cxn ang="0">
                  <a:pos x="68" y="44"/>
                </a:cxn>
                <a:cxn ang="0">
                  <a:pos x="78" y="25"/>
                </a:cxn>
                <a:cxn ang="0">
                  <a:pos x="84" y="15"/>
                </a:cxn>
                <a:cxn ang="0">
                  <a:pos x="87" y="12"/>
                </a:cxn>
                <a:cxn ang="0">
                  <a:pos x="92" y="9"/>
                </a:cxn>
                <a:cxn ang="0">
                  <a:pos x="92" y="9"/>
                </a:cxn>
                <a:cxn ang="0">
                  <a:pos x="93" y="8"/>
                </a:cxn>
                <a:cxn ang="0">
                  <a:pos x="94" y="7"/>
                </a:cxn>
                <a:cxn ang="0">
                  <a:pos x="94" y="3"/>
                </a:cxn>
                <a:cxn ang="0">
                  <a:pos x="94" y="2"/>
                </a:cxn>
                <a:cxn ang="0">
                  <a:pos x="93" y="1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9" y="0"/>
                </a:cxn>
              </a:cxnLst>
              <a:rect l="0" t="0" r="r" b="b"/>
              <a:pathLst>
                <a:path w="94" h="166">
                  <a:moveTo>
                    <a:pt x="89" y="0"/>
                  </a:moveTo>
                  <a:lnTo>
                    <a:pt x="89" y="0"/>
                  </a:lnTo>
                  <a:lnTo>
                    <a:pt x="85" y="2"/>
                  </a:lnTo>
                  <a:lnTo>
                    <a:pt x="82" y="5"/>
                  </a:lnTo>
                  <a:lnTo>
                    <a:pt x="76" y="11"/>
                  </a:lnTo>
                  <a:lnTo>
                    <a:pt x="68" y="25"/>
                  </a:lnTo>
                  <a:lnTo>
                    <a:pt x="68" y="25"/>
                  </a:lnTo>
                  <a:lnTo>
                    <a:pt x="52" y="54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24" y="107"/>
                  </a:lnTo>
                  <a:lnTo>
                    <a:pt x="17" y="120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5" y="139"/>
                  </a:lnTo>
                  <a:lnTo>
                    <a:pt x="2" y="147"/>
                  </a:lnTo>
                  <a:lnTo>
                    <a:pt x="0" y="154"/>
                  </a:lnTo>
                  <a:lnTo>
                    <a:pt x="0" y="158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2" y="165"/>
                  </a:lnTo>
                  <a:lnTo>
                    <a:pt x="4" y="166"/>
                  </a:lnTo>
                  <a:lnTo>
                    <a:pt x="6" y="166"/>
                  </a:lnTo>
                  <a:lnTo>
                    <a:pt x="7" y="165"/>
                  </a:lnTo>
                  <a:lnTo>
                    <a:pt x="9" y="164"/>
                  </a:lnTo>
                  <a:lnTo>
                    <a:pt x="9" y="162"/>
                  </a:lnTo>
                  <a:lnTo>
                    <a:pt x="9" y="160"/>
                  </a:lnTo>
                  <a:lnTo>
                    <a:pt x="9" y="160"/>
                  </a:lnTo>
                  <a:lnTo>
                    <a:pt x="9" y="155"/>
                  </a:lnTo>
                  <a:lnTo>
                    <a:pt x="9" y="151"/>
                  </a:lnTo>
                  <a:lnTo>
                    <a:pt x="11" y="148"/>
                  </a:lnTo>
                  <a:lnTo>
                    <a:pt x="13" y="143"/>
                  </a:lnTo>
                  <a:lnTo>
                    <a:pt x="18" y="137"/>
                  </a:lnTo>
                  <a:lnTo>
                    <a:pt x="20" y="134"/>
                  </a:lnTo>
                  <a:lnTo>
                    <a:pt x="22" y="131"/>
                  </a:lnTo>
                  <a:lnTo>
                    <a:pt x="22" y="131"/>
                  </a:lnTo>
                  <a:lnTo>
                    <a:pt x="34" y="108"/>
                  </a:lnTo>
                  <a:lnTo>
                    <a:pt x="45" y="87"/>
                  </a:lnTo>
                  <a:lnTo>
                    <a:pt x="45" y="87"/>
                  </a:lnTo>
                  <a:lnTo>
                    <a:pt x="57" y="65"/>
                  </a:lnTo>
                  <a:lnTo>
                    <a:pt x="68" y="44"/>
                  </a:lnTo>
                  <a:lnTo>
                    <a:pt x="68" y="44"/>
                  </a:lnTo>
                  <a:lnTo>
                    <a:pt x="78" y="25"/>
                  </a:lnTo>
                  <a:lnTo>
                    <a:pt x="84" y="15"/>
                  </a:lnTo>
                  <a:lnTo>
                    <a:pt x="87" y="12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3" y="8"/>
                  </a:lnTo>
                  <a:lnTo>
                    <a:pt x="94" y="7"/>
                  </a:lnTo>
                  <a:lnTo>
                    <a:pt x="94" y="3"/>
                  </a:lnTo>
                  <a:lnTo>
                    <a:pt x="94" y="2"/>
                  </a:lnTo>
                  <a:lnTo>
                    <a:pt x="93" y="1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54" name="Freeform 872"/>
            <p:cNvSpPr/>
            <p:nvPr/>
          </p:nvSpPr>
          <p:spPr bwMode="auto">
            <a:xfrm>
              <a:off x="4275138" y="1435100"/>
              <a:ext cx="65088" cy="107950"/>
            </a:xfrm>
            <a:custGeom>
              <a:avLst/>
              <a:gdLst/>
              <a:ahLst/>
              <a:cxnLst>
                <a:cxn ang="0">
                  <a:pos x="117" y="0"/>
                </a:cxn>
                <a:cxn ang="0">
                  <a:pos x="117" y="0"/>
                </a:cxn>
                <a:cxn ang="0">
                  <a:pos x="106" y="9"/>
                </a:cxn>
                <a:cxn ang="0">
                  <a:pos x="97" y="18"/>
                </a:cxn>
                <a:cxn ang="0">
                  <a:pos x="89" y="27"/>
                </a:cxn>
                <a:cxn ang="0">
                  <a:pos x="82" y="39"/>
                </a:cxn>
                <a:cxn ang="0">
                  <a:pos x="74" y="50"/>
                </a:cxn>
                <a:cxn ang="0">
                  <a:pos x="68" y="61"/>
                </a:cxn>
                <a:cxn ang="0">
                  <a:pos x="58" y="84"/>
                </a:cxn>
                <a:cxn ang="0">
                  <a:pos x="58" y="84"/>
                </a:cxn>
                <a:cxn ang="0">
                  <a:pos x="31" y="142"/>
                </a:cxn>
                <a:cxn ang="0">
                  <a:pos x="18" y="170"/>
                </a:cxn>
                <a:cxn ang="0">
                  <a:pos x="9" y="183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9"/>
                </a:cxn>
                <a:cxn ang="0">
                  <a:pos x="1" y="201"/>
                </a:cxn>
                <a:cxn ang="0">
                  <a:pos x="1" y="202"/>
                </a:cxn>
                <a:cxn ang="0">
                  <a:pos x="3" y="203"/>
                </a:cxn>
                <a:cxn ang="0">
                  <a:pos x="4" y="204"/>
                </a:cxn>
                <a:cxn ang="0">
                  <a:pos x="6" y="204"/>
                </a:cxn>
                <a:cxn ang="0">
                  <a:pos x="8" y="203"/>
                </a:cxn>
                <a:cxn ang="0">
                  <a:pos x="9" y="202"/>
                </a:cxn>
                <a:cxn ang="0">
                  <a:pos x="9" y="202"/>
                </a:cxn>
                <a:cxn ang="0">
                  <a:pos x="23" y="180"/>
                </a:cxn>
                <a:cxn ang="0">
                  <a:pos x="36" y="157"/>
                </a:cxn>
                <a:cxn ang="0">
                  <a:pos x="48" y="134"/>
                </a:cxn>
                <a:cxn ang="0">
                  <a:pos x="57" y="110"/>
                </a:cxn>
                <a:cxn ang="0">
                  <a:pos x="57" y="110"/>
                </a:cxn>
                <a:cxn ang="0">
                  <a:pos x="68" y="83"/>
                </a:cxn>
                <a:cxn ang="0">
                  <a:pos x="74" y="69"/>
                </a:cxn>
                <a:cxn ang="0">
                  <a:pos x="82" y="54"/>
                </a:cxn>
                <a:cxn ang="0">
                  <a:pos x="90" y="41"/>
                </a:cxn>
                <a:cxn ang="0">
                  <a:pos x="100" y="28"/>
                </a:cxn>
                <a:cxn ang="0">
                  <a:pos x="111" y="18"/>
                </a:cxn>
                <a:cxn ang="0">
                  <a:pos x="122" y="9"/>
                </a:cxn>
                <a:cxn ang="0">
                  <a:pos x="122" y="9"/>
                </a:cxn>
                <a:cxn ang="0">
                  <a:pos x="123" y="8"/>
                </a:cxn>
                <a:cxn ang="0">
                  <a:pos x="124" y="6"/>
                </a:cxn>
                <a:cxn ang="0">
                  <a:pos x="124" y="4"/>
                </a:cxn>
                <a:cxn ang="0">
                  <a:pos x="123" y="3"/>
                </a:cxn>
                <a:cxn ang="0">
                  <a:pos x="122" y="2"/>
                </a:cxn>
                <a:cxn ang="0">
                  <a:pos x="120" y="0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7" y="0"/>
                </a:cxn>
              </a:cxnLst>
              <a:rect l="0" t="0" r="r" b="b"/>
              <a:pathLst>
                <a:path w="124" h="204">
                  <a:moveTo>
                    <a:pt x="117" y="0"/>
                  </a:moveTo>
                  <a:lnTo>
                    <a:pt x="117" y="0"/>
                  </a:lnTo>
                  <a:lnTo>
                    <a:pt x="106" y="9"/>
                  </a:lnTo>
                  <a:lnTo>
                    <a:pt x="97" y="18"/>
                  </a:lnTo>
                  <a:lnTo>
                    <a:pt x="89" y="27"/>
                  </a:lnTo>
                  <a:lnTo>
                    <a:pt x="82" y="39"/>
                  </a:lnTo>
                  <a:lnTo>
                    <a:pt x="74" y="50"/>
                  </a:lnTo>
                  <a:lnTo>
                    <a:pt x="68" y="61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31" y="142"/>
                  </a:lnTo>
                  <a:lnTo>
                    <a:pt x="18" y="170"/>
                  </a:lnTo>
                  <a:lnTo>
                    <a:pt x="9" y="183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9"/>
                  </a:lnTo>
                  <a:lnTo>
                    <a:pt x="1" y="201"/>
                  </a:lnTo>
                  <a:lnTo>
                    <a:pt x="1" y="202"/>
                  </a:lnTo>
                  <a:lnTo>
                    <a:pt x="3" y="203"/>
                  </a:lnTo>
                  <a:lnTo>
                    <a:pt x="4" y="204"/>
                  </a:lnTo>
                  <a:lnTo>
                    <a:pt x="6" y="204"/>
                  </a:lnTo>
                  <a:lnTo>
                    <a:pt x="8" y="203"/>
                  </a:lnTo>
                  <a:lnTo>
                    <a:pt x="9" y="202"/>
                  </a:lnTo>
                  <a:lnTo>
                    <a:pt x="9" y="202"/>
                  </a:lnTo>
                  <a:lnTo>
                    <a:pt x="23" y="180"/>
                  </a:lnTo>
                  <a:lnTo>
                    <a:pt x="36" y="157"/>
                  </a:lnTo>
                  <a:lnTo>
                    <a:pt x="48" y="134"/>
                  </a:lnTo>
                  <a:lnTo>
                    <a:pt x="57" y="110"/>
                  </a:lnTo>
                  <a:lnTo>
                    <a:pt x="57" y="110"/>
                  </a:lnTo>
                  <a:lnTo>
                    <a:pt x="68" y="83"/>
                  </a:lnTo>
                  <a:lnTo>
                    <a:pt x="74" y="69"/>
                  </a:lnTo>
                  <a:lnTo>
                    <a:pt x="82" y="54"/>
                  </a:lnTo>
                  <a:lnTo>
                    <a:pt x="90" y="41"/>
                  </a:lnTo>
                  <a:lnTo>
                    <a:pt x="100" y="28"/>
                  </a:lnTo>
                  <a:lnTo>
                    <a:pt x="111" y="18"/>
                  </a:lnTo>
                  <a:lnTo>
                    <a:pt x="122" y="9"/>
                  </a:lnTo>
                  <a:lnTo>
                    <a:pt x="122" y="9"/>
                  </a:lnTo>
                  <a:lnTo>
                    <a:pt x="123" y="8"/>
                  </a:lnTo>
                  <a:lnTo>
                    <a:pt x="124" y="6"/>
                  </a:lnTo>
                  <a:lnTo>
                    <a:pt x="124" y="4"/>
                  </a:lnTo>
                  <a:lnTo>
                    <a:pt x="123" y="3"/>
                  </a:lnTo>
                  <a:lnTo>
                    <a:pt x="122" y="2"/>
                  </a:lnTo>
                  <a:lnTo>
                    <a:pt x="120" y="0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55" name="Freeform 873"/>
            <p:cNvSpPr/>
            <p:nvPr/>
          </p:nvSpPr>
          <p:spPr bwMode="auto">
            <a:xfrm>
              <a:off x="4318000" y="1447800"/>
              <a:ext cx="74613" cy="104775"/>
            </a:xfrm>
            <a:custGeom>
              <a:avLst/>
              <a:gdLst/>
              <a:ahLst/>
              <a:cxnLst>
                <a:cxn ang="0">
                  <a:pos x="132" y="3"/>
                </a:cxn>
                <a:cxn ang="0">
                  <a:pos x="132" y="3"/>
                </a:cxn>
                <a:cxn ang="0">
                  <a:pos x="130" y="8"/>
                </a:cxn>
                <a:cxn ang="0">
                  <a:pos x="127" y="14"/>
                </a:cxn>
                <a:cxn ang="0">
                  <a:pos x="123" y="19"/>
                </a:cxn>
                <a:cxn ang="0">
                  <a:pos x="118" y="23"/>
                </a:cxn>
                <a:cxn ang="0">
                  <a:pos x="108" y="32"/>
                </a:cxn>
                <a:cxn ang="0">
                  <a:pos x="100" y="42"/>
                </a:cxn>
                <a:cxn ang="0">
                  <a:pos x="100" y="42"/>
                </a:cxn>
                <a:cxn ang="0">
                  <a:pos x="85" y="62"/>
                </a:cxn>
                <a:cxn ang="0">
                  <a:pos x="71" y="83"/>
                </a:cxn>
                <a:cxn ang="0">
                  <a:pos x="71" y="83"/>
                </a:cxn>
                <a:cxn ang="0">
                  <a:pos x="36" y="133"/>
                </a:cxn>
                <a:cxn ang="0">
                  <a:pos x="36" y="133"/>
                </a:cxn>
                <a:cxn ang="0">
                  <a:pos x="28" y="148"/>
                </a:cxn>
                <a:cxn ang="0">
                  <a:pos x="19" y="163"/>
                </a:cxn>
                <a:cxn ang="0">
                  <a:pos x="11" y="178"/>
                </a:cxn>
                <a:cxn ang="0">
                  <a:pos x="6" y="184"/>
                </a:cxn>
                <a:cxn ang="0">
                  <a:pos x="1" y="191"/>
                </a:cxn>
                <a:cxn ang="0">
                  <a:pos x="1" y="191"/>
                </a:cxn>
                <a:cxn ang="0">
                  <a:pos x="0" y="192"/>
                </a:cxn>
                <a:cxn ang="0">
                  <a:pos x="0" y="194"/>
                </a:cxn>
                <a:cxn ang="0">
                  <a:pos x="0" y="196"/>
                </a:cxn>
                <a:cxn ang="0">
                  <a:pos x="1" y="198"/>
                </a:cxn>
                <a:cxn ang="0">
                  <a:pos x="3" y="199"/>
                </a:cxn>
                <a:cxn ang="0">
                  <a:pos x="4" y="200"/>
                </a:cxn>
                <a:cxn ang="0">
                  <a:pos x="6" y="199"/>
                </a:cxn>
                <a:cxn ang="0">
                  <a:pos x="7" y="198"/>
                </a:cxn>
                <a:cxn ang="0">
                  <a:pos x="7" y="198"/>
                </a:cxn>
                <a:cxn ang="0">
                  <a:pos x="15" y="187"/>
                </a:cxn>
                <a:cxn ang="0">
                  <a:pos x="22" y="176"/>
                </a:cxn>
                <a:cxn ang="0">
                  <a:pos x="35" y="153"/>
                </a:cxn>
                <a:cxn ang="0">
                  <a:pos x="35" y="153"/>
                </a:cxn>
                <a:cxn ang="0">
                  <a:pos x="44" y="139"/>
                </a:cxn>
                <a:cxn ang="0">
                  <a:pos x="54" y="124"/>
                </a:cxn>
                <a:cxn ang="0">
                  <a:pos x="74" y="95"/>
                </a:cxn>
                <a:cxn ang="0">
                  <a:pos x="74" y="95"/>
                </a:cxn>
                <a:cxn ang="0">
                  <a:pos x="108" y="46"/>
                </a:cxn>
                <a:cxn ang="0">
                  <a:pos x="108" y="46"/>
                </a:cxn>
                <a:cxn ang="0">
                  <a:pos x="112" y="41"/>
                </a:cxn>
                <a:cxn ang="0">
                  <a:pos x="117" y="36"/>
                </a:cxn>
                <a:cxn ang="0">
                  <a:pos x="127" y="27"/>
                </a:cxn>
                <a:cxn ang="0">
                  <a:pos x="132" y="23"/>
                </a:cxn>
                <a:cxn ang="0">
                  <a:pos x="136" y="18"/>
                </a:cxn>
                <a:cxn ang="0">
                  <a:pos x="139" y="12"/>
                </a:cxn>
                <a:cxn ang="0">
                  <a:pos x="141" y="5"/>
                </a:cxn>
                <a:cxn ang="0">
                  <a:pos x="141" y="5"/>
                </a:cxn>
                <a:cxn ang="0">
                  <a:pos x="141" y="3"/>
                </a:cxn>
                <a:cxn ang="0">
                  <a:pos x="140" y="2"/>
                </a:cxn>
                <a:cxn ang="0">
                  <a:pos x="139" y="1"/>
                </a:cxn>
                <a:cxn ang="0">
                  <a:pos x="138" y="0"/>
                </a:cxn>
                <a:cxn ang="0">
                  <a:pos x="136" y="0"/>
                </a:cxn>
                <a:cxn ang="0">
                  <a:pos x="134" y="0"/>
                </a:cxn>
                <a:cxn ang="0">
                  <a:pos x="133" y="1"/>
                </a:cxn>
                <a:cxn ang="0">
                  <a:pos x="132" y="3"/>
                </a:cxn>
                <a:cxn ang="0">
                  <a:pos x="132" y="3"/>
                </a:cxn>
              </a:cxnLst>
              <a:rect l="0" t="0" r="r" b="b"/>
              <a:pathLst>
                <a:path w="141" h="200">
                  <a:moveTo>
                    <a:pt x="132" y="3"/>
                  </a:moveTo>
                  <a:lnTo>
                    <a:pt x="132" y="3"/>
                  </a:lnTo>
                  <a:lnTo>
                    <a:pt x="130" y="8"/>
                  </a:lnTo>
                  <a:lnTo>
                    <a:pt x="127" y="14"/>
                  </a:lnTo>
                  <a:lnTo>
                    <a:pt x="123" y="19"/>
                  </a:lnTo>
                  <a:lnTo>
                    <a:pt x="118" y="23"/>
                  </a:lnTo>
                  <a:lnTo>
                    <a:pt x="108" y="32"/>
                  </a:lnTo>
                  <a:lnTo>
                    <a:pt x="100" y="42"/>
                  </a:lnTo>
                  <a:lnTo>
                    <a:pt x="100" y="42"/>
                  </a:lnTo>
                  <a:lnTo>
                    <a:pt x="85" y="62"/>
                  </a:lnTo>
                  <a:lnTo>
                    <a:pt x="71" y="83"/>
                  </a:lnTo>
                  <a:lnTo>
                    <a:pt x="71" y="83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28" y="148"/>
                  </a:lnTo>
                  <a:lnTo>
                    <a:pt x="19" y="163"/>
                  </a:lnTo>
                  <a:lnTo>
                    <a:pt x="11" y="178"/>
                  </a:lnTo>
                  <a:lnTo>
                    <a:pt x="6" y="184"/>
                  </a:lnTo>
                  <a:lnTo>
                    <a:pt x="1" y="191"/>
                  </a:lnTo>
                  <a:lnTo>
                    <a:pt x="1" y="191"/>
                  </a:lnTo>
                  <a:lnTo>
                    <a:pt x="0" y="192"/>
                  </a:lnTo>
                  <a:lnTo>
                    <a:pt x="0" y="194"/>
                  </a:lnTo>
                  <a:lnTo>
                    <a:pt x="0" y="196"/>
                  </a:lnTo>
                  <a:lnTo>
                    <a:pt x="1" y="198"/>
                  </a:lnTo>
                  <a:lnTo>
                    <a:pt x="3" y="199"/>
                  </a:lnTo>
                  <a:lnTo>
                    <a:pt x="4" y="200"/>
                  </a:lnTo>
                  <a:lnTo>
                    <a:pt x="6" y="199"/>
                  </a:lnTo>
                  <a:lnTo>
                    <a:pt x="7" y="198"/>
                  </a:lnTo>
                  <a:lnTo>
                    <a:pt x="7" y="198"/>
                  </a:lnTo>
                  <a:lnTo>
                    <a:pt x="15" y="187"/>
                  </a:lnTo>
                  <a:lnTo>
                    <a:pt x="22" y="176"/>
                  </a:lnTo>
                  <a:lnTo>
                    <a:pt x="35" y="153"/>
                  </a:lnTo>
                  <a:lnTo>
                    <a:pt x="35" y="153"/>
                  </a:lnTo>
                  <a:lnTo>
                    <a:pt x="44" y="139"/>
                  </a:lnTo>
                  <a:lnTo>
                    <a:pt x="54" y="124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108" y="46"/>
                  </a:lnTo>
                  <a:lnTo>
                    <a:pt x="108" y="46"/>
                  </a:lnTo>
                  <a:lnTo>
                    <a:pt x="112" y="41"/>
                  </a:lnTo>
                  <a:lnTo>
                    <a:pt x="117" y="36"/>
                  </a:lnTo>
                  <a:lnTo>
                    <a:pt x="127" y="27"/>
                  </a:lnTo>
                  <a:lnTo>
                    <a:pt x="132" y="23"/>
                  </a:lnTo>
                  <a:lnTo>
                    <a:pt x="136" y="18"/>
                  </a:lnTo>
                  <a:lnTo>
                    <a:pt x="139" y="12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3"/>
                  </a:lnTo>
                  <a:lnTo>
                    <a:pt x="140" y="2"/>
                  </a:lnTo>
                  <a:lnTo>
                    <a:pt x="139" y="1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4" y="0"/>
                  </a:lnTo>
                  <a:lnTo>
                    <a:pt x="133" y="1"/>
                  </a:lnTo>
                  <a:lnTo>
                    <a:pt x="132" y="3"/>
                  </a:lnTo>
                  <a:lnTo>
                    <a:pt x="13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56" name="Freeform 874"/>
            <p:cNvSpPr/>
            <p:nvPr/>
          </p:nvSpPr>
          <p:spPr bwMode="auto">
            <a:xfrm>
              <a:off x="4367213" y="1470025"/>
              <a:ext cx="53975" cy="92075"/>
            </a:xfrm>
            <a:custGeom>
              <a:avLst/>
              <a:gdLst/>
              <a:ahLst/>
              <a:cxnLst>
                <a:cxn ang="0">
                  <a:pos x="100" y="3"/>
                </a:cxn>
                <a:cxn ang="0">
                  <a:pos x="100" y="3"/>
                </a:cxn>
                <a:cxn ang="0">
                  <a:pos x="98" y="1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2" y="1"/>
                </a:cxn>
                <a:cxn ang="0">
                  <a:pos x="86" y="6"/>
                </a:cxn>
                <a:cxn ang="0">
                  <a:pos x="86" y="6"/>
                </a:cxn>
                <a:cxn ang="0">
                  <a:pos x="85" y="8"/>
                </a:cxn>
                <a:cxn ang="0">
                  <a:pos x="86" y="11"/>
                </a:cxn>
                <a:cxn ang="0">
                  <a:pos x="87" y="13"/>
                </a:cxn>
                <a:cxn ang="0">
                  <a:pos x="91" y="14"/>
                </a:cxn>
                <a:cxn ang="0">
                  <a:pos x="91" y="14"/>
                </a:cxn>
                <a:cxn ang="0">
                  <a:pos x="89" y="21"/>
                </a:cxn>
                <a:cxn ang="0">
                  <a:pos x="85" y="31"/>
                </a:cxn>
                <a:cxn ang="0">
                  <a:pos x="81" y="39"/>
                </a:cxn>
                <a:cxn ang="0">
                  <a:pos x="77" y="47"/>
                </a:cxn>
                <a:cxn ang="0">
                  <a:pos x="67" y="64"/>
                </a:cxn>
                <a:cxn ang="0">
                  <a:pos x="58" y="77"/>
                </a:cxn>
                <a:cxn ang="0">
                  <a:pos x="58" y="77"/>
                </a:cxn>
                <a:cxn ang="0">
                  <a:pos x="44" y="99"/>
                </a:cxn>
                <a:cxn ang="0">
                  <a:pos x="31" y="119"/>
                </a:cxn>
                <a:cxn ang="0">
                  <a:pos x="18" y="141"/>
                </a:cxn>
                <a:cxn ang="0">
                  <a:pos x="4" y="163"/>
                </a:cxn>
                <a:cxn ang="0">
                  <a:pos x="4" y="163"/>
                </a:cxn>
                <a:cxn ang="0">
                  <a:pos x="2" y="165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0" y="171"/>
                </a:cxn>
                <a:cxn ang="0">
                  <a:pos x="1" y="172"/>
                </a:cxn>
                <a:cxn ang="0">
                  <a:pos x="3" y="174"/>
                </a:cxn>
                <a:cxn ang="0">
                  <a:pos x="6" y="174"/>
                </a:cxn>
                <a:cxn ang="0">
                  <a:pos x="8" y="174"/>
                </a:cxn>
                <a:cxn ang="0">
                  <a:pos x="9" y="172"/>
                </a:cxn>
                <a:cxn ang="0">
                  <a:pos x="9" y="172"/>
                </a:cxn>
                <a:cxn ang="0">
                  <a:pos x="10" y="171"/>
                </a:cxn>
                <a:cxn ang="0">
                  <a:pos x="11" y="170"/>
                </a:cxn>
                <a:cxn ang="0">
                  <a:pos x="11" y="170"/>
                </a:cxn>
                <a:cxn ang="0">
                  <a:pos x="13" y="169"/>
                </a:cxn>
                <a:cxn ang="0">
                  <a:pos x="14" y="168"/>
                </a:cxn>
                <a:cxn ang="0">
                  <a:pos x="14" y="167"/>
                </a:cxn>
                <a:cxn ang="0">
                  <a:pos x="14" y="165"/>
                </a:cxn>
                <a:cxn ang="0">
                  <a:pos x="14" y="165"/>
                </a:cxn>
                <a:cxn ang="0">
                  <a:pos x="30" y="141"/>
                </a:cxn>
                <a:cxn ang="0">
                  <a:pos x="44" y="116"/>
                </a:cxn>
                <a:cxn ang="0">
                  <a:pos x="60" y="93"/>
                </a:cxn>
                <a:cxn ang="0">
                  <a:pos x="75" y="69"/>
                </a:cxn>
                <a:cxn ang="0">
                  <a:pos x="75" y="69"/>
                </a:cxn>
                <a:cxn ang="0">
                  <a:pos x="84" y="54"/>
                </a:cxn>
                <a:cxn ang="0">
                  <a:pos x="93" y="37"/>
                </a:cxn>
                <a:cxn ang="0">
                  <a:pos x="96" y="29"/>
                </a:cxn>
                <a:cxn ang="0">
                  <a:pos x="99" y="19"/>
                </a:cxn>
                <a:cxn ang="0">
                  <a:pos x="100" y="11"/>
                </a:cxn>
                <a:cxn ang="0">
                  <a:pos x="100" y="3"/>
                </a:cxn>
                <a:cxn ang="0">
                  <a:pos x="100" y="3"/>
                </a:cxn>
              </a:cxnLst>
              <a:rect l="0" t="0" r="r" b="b"/>
              <a:pathLst>
                <a:path w="100" h="174">
                  <a:moveTo>
                    <a:pt x="100" y="3"/>
                  </a:moveTo>
                  <a:lnTo>
                    <a:pt x="100" y="3"/>
                  </a:lnTo>
                  <a:lnTo>
                    <a:pt x="98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2" y="1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5" y="8"/>
                  </a:lnTo>
                  <a:lnTo>
                    <a:pt x="86" y="11"/>
                  </a:lnTo>
                  <a:lnTo>
                    <a:pt x="87" y="13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89" y="21"/>
                  </a:lnTo>
                  <a:lnTo>
                    <a:pt x="85" y="31"/>
                  </a:lnTo>
                  <a:lnTo>
                    <a:pt x="81" y="39"/>
                  </a:lnTo>
                  <a:lnTo>
                    <a:pt x="77" y="47"/>
                  </a:lnTo>
                  <a:lnTo>
                    <a:pt x="67" y="64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44" y="99"/>
                  </a:lnTo>
                  <a:lnTo>
                    <a:pt x="31" y="119"/>
                  </a:lnTo>
                  <a:lnTo>
                    <a:pt x="18" y="141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2" y="165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0" y="171"/>
                  </a:lnTo>
                  <a:lnTo>
                    <a:pt x="1" y="172"/>
                  </a:lnTo>
                  <a:lnTo>
                    <a:pt x="3" y="174"/>
                  </a:lnTo>
                  <a:lnTo>
                    <a:pt x="6" y="174"/>
                  </a:lnTo>
                  <a:lnTo>
                    <a:pt x="8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0" y="171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3" y="169"/>
                  </a:lnTo>
                  <a:lnTo>
                    <a:pt x="14" y="168"/>
                  </a:lnTo>
                  <a:lnTo>
                    <a:pt x="14" y="167"/>
                  </a:lnTo>
                  <a:lnTo>
                    <a:pt x="14" y="165"/>
                  </a:lnTo>
                  <a:lnTo>
                    <a:pt x="14" y="165"/>
                  </a:lnTo>
                  <a:lnTo>
                    <a:pt x="30" y="141"/>
                  </a:lnTo>
                  <a:lnTo>
                    <a:pt x="44" y="116"/>
                  </a:lnTo>
                  <a:lnTo>
                    <a:pt x="60" y="93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84" y="54"/>
                  </a:lnTo>
                  <a:lnTo>
                    <a:pt x="93" y="37"/>
                  </a:lnTo>
                  <a:lnTo>
                    <a:pt x="96" y="29"/>
                  </a:lnTo>
                  <a:lnTo>
                    <a:pt x="99" y="19"/>
                  </a:lnTo>
                  <a:lnTo>
                    <a:pt x="100" y="11"/>
                  </a:lnTo>
                  <a:lnTo>
                    <a:pt x="100" y="3"/>
                  </a:lnTo>
                  <a:lnTo>
                    <a:pt x="10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57" name="Freeform 875"/>
            <p:cNvSpPr/>
            <p:nvPr/>
          </p:nvSpPr>
          <p:spPr bwMode="auto">
            <a:xfrm>
              <a:off x="4392613" y="1492250"/>
              <a:ext cx="60325" cy="103188"/>
            </a:xfrm>
            <a:custGeom>
              <a:avLst/>
              <a:gdLst/>
              <a:ahLst/>
              <a:cxnLst>
                <a:cxn ang="0">
                  <a:pos x="106" y="3"/>
                </a:cxn>
                <a:cxn ang="0">
                  <a:pos x="106" y="3"/>
                </a:cxn>
                <a:cxn ang="0">
                  <a:pos x="79" y="51"/>
                </a:cxn>
                <a:cxn ang="0">
                  <a:pos x="65" y="74"/>
                </a:cxn>
                <a:cxn ang="0">
                  <a:pos x="50" y="98"/>
                </a:cxn>
                <a:cxn ang="0">
                  <a:pos x="50" y="98"/>
                </a:cxn>
                <a:cxn ang="0">
                  <a:pos x="36" y="120"/>
                </a:cxn>
                <a:cxn ang="0">
                  <a:pos x="23" y="141"/>
                </a:cxn>
                <a:cxn ang="0">
                  <a:pos x="11" y="164"/>
                </a:cxn>
                <a:cxn ang="0">
                  <a:pos x="5" y="177"/>
                </a:cxn>
                <a:cxn ang="0">
                  <a:pos x="0" y="189"/>
                </a:cxn>
                <a:cxn ang="0">
                  <a:pos x="0" y="189"/>
                </a:cxn>
                <a:cxn ang="0">
                  <a:pos x="0" y="191"/>
                </a:cxn>
                <a:cxn ang="0">
                  <a:pos x="1" y="192"/>
                </a:cxn>
                <a:cxn ang="0">
                  <a:pos x="2" y="193"/>
                </a:cxn>
                <a:cxn ang="0">
                  <a:pos x="3" y="194"/>
                </a:cxn>
                <a:cxn ang="0">
                  <a:pos x="5" y="194"/>
                </a:cxn>
                <a:cxn ang="0">
                  <a:pos x="7" y="194"/>
                </a:cxn>
                <a:cxn ang="0">
                  <a:pos x="8" y="193"/>
                </a:cxn>
                <a:cxn ang="0">
                  <a:pos x="10" y="191"/>
                </a:cxn>
                <a:cxn ang="0">
                  <a:pos x="10" y="191"/>
                </a:cxn>
                <a:cxn ang="0">
                  <a:pos x="15" y="179"/>
                </a:cxn>
                <a:cxn ang="0">
                  <a:pos x="21" y="166"/>
                </a:cxn>
                <a:cxn ang="0">
                  <a:pos x="33" y="142"/>
                </a:cxn>
                <a:cxn ang="0">
                  <a:pos x="48" y="119"/>
                </a:cxn>
                <a:cxn ang="0">
                  <a:pos x="63" y="96"/>
                </a:cxn>
                <a:cxn ang="0">
                  <a:pos x="63" y="96"/>
                </a:cxn>
                <a:cxn ang="0">
                  <a:pos x="77" y="74"/>
                </a:cxn>
                <a:cxn ang="0">
                  <a:pos x="89" y="53"/>
                </a:cxn>
                <a:cxn ang="0">
                  <a:pos x="114" y="7"/>
                </a:cxn>
                <a:cxn ang="0">
                  <a:pos x="114" y="7"/>
                </a:cxn>
                <a:cxn ang="0">
                  <a:pos x="114" y="5"/>
                </a:cxn>
                <a:cxn ang="0">
                  <a:pos x="114" y="4"/>
                </a:cxn>
                <a:cxn ang="0">
                  <a:pos x="113" y="2"/>
                </a:cxn>
                <a:cxn ang="0">
                  <a:pos x="112" y="1"/>
                </a:cxn>
                <a:cxn ang="0">
                  <a:pos x="110" y="0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106" y="3"/>
                </a:cxn>
                <a:cxn ang="0">
                  <a:pos x="106" y="3"/>
                </a:cxn>
              </a:cxnLst>
              <a:rect l="0" t="0" r="r" b="b"/>
              <a:pathLst>
                <a:path w="114" h="194">
                  <a:moveTo>
                    <a:pt x="106" y="3"/>
                  </a:moveTo>
                  <a:lnTo>
                    <a:pt x="106" y="3"/>
                  </a:lnTo>
                  <a:lnTo>
                    <a:pt x="79" y="51"/>
                  </a:lnTo>
                  <a:lnTo>
                    <a:pt x="65" y="74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36" y="120"/>
                  </a:lnTo>
                  <a:lnTo>
                    <a:pt x="23" y="141"/>
                  </a:lnTo>
                  <a:lnTo>
                    <a:pt x="11" y="164"/>
                  </a:lnTo>
                  <a:lnTo>
                    <a:pt x="5" y="177"/>
                  </a:lnTo>
                  <a:lnTo>
                    <a:pt x="0" y="189"/>
                  </a:lnTo>
                  <a:lnTo>
                    <a:pt x="0" y="189"/>
                  </a:lnTo>
                  <a:lnTo>
                    <a:pt x="0" y="191"/>
                  </a:lnTo>
                  <a:lnTo>
                    <a:pt x="1" y="192"/>
                  </a:lnTo>
                  <a:lnTo>
                    <a:pt x="2" y="193"/>
                  </a:lnTo>
                  <a:lnTo>
                    <a:pt x="3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8" y="193"/>
                  </a:lnTo>
                  <a:lnTo>
                    <a:pt x="10" y="191"/>
                  </a:lnTo>
                  <a:lnTo>
                    <a:pt x="10" y="191"/>
                  </a:lnTo>
                  <a:lnTo>
                    <a:pt x="15" y="179"/>
                  </a:lnTo>
                  <a:lnTo>
                    <a:pt x="21" y="166"/>
                  </a:lnTo>
                  <a:lnTo>
                    <a:pt x="33" y="142"/>
                  </a:lnTo>
                  <a:lnTo>
                    <a:pt x="48" y="119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77" y="74"/>
                  </a:lnTo>
                  <a:lnTo>
                    <a:pt x="89" y="53"/>
                  </a:lnTo>
                  <a:lnTo>
                    <a:pt x="114" y="7"/>
                  </a:lnTo>
                  <a:lnTo>
                    <a:pt x="114" y="7"/>
                  </a:lnTo>
                  <a:lnTo>
                    <a:pt x="114" y="5"/>
                  </a:lnTo>
                  <a:lnTo>
                    <a:pt x="114" y="4"/>
                  </a:lnTo>
                  <a:lnTo>
                    <a:pt x="113" y="2"/>
                  </a:lnTo>
                  <a:lnTo>
                    <a:pt x="112" y="1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7" y="1"/>
                  </a:lnTo>
                  <a:lnTo>
                    <a:pt x="106" y="3"/>
                  </a:lnTo>
                  <a:lnTo>
                    <a:pt x="10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58" name="Freeform 876"/>
            <p:cNvSpPr/>
            <p:nvPr/>
          </p:nvSpPr>
          <p:spPr bwMode="auto">
            <a:xfrm>
              <a:off x="4422775" y="1514475"/>
              <a:ext cx="60325" cy="95250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99" y="10"/>
                </a:cxn>
                <a:cxn ang="0">
                  <a:pos x="93" y="18"/>
                </a:cxn>
                <a:cxn ang="0">
                  <a:pos x="87" y="27"/>
                </a:cxn>
                <a:cxn ang="0">
                  <a:pos x="82" y="35"/>
                </a:cxn>
                <a:cxn ang="0">
                  <a:pos x="72" y="54"/>
                </a:cxn>
                <a:cxn ang="0">
                  <a:pos x="63" y="74"/>
                </a:cxn>
                <a:cxn ang="0">
                  <a:pos x="63" y="74"/>
                </a:cxn>
                <a:cxn ang="0">
                  <a:pos x="33" y="123"/>
                </a:cxn>
                <a:cxn ang="0">
                  <a:pos x="18" y="148"/>
                </a:cxn>
                <a:cxn ang="0">
                  <a:pos x="1" y="173"/>
                </a:cxn>
                <a:cxn ang="0">
                  <a:pos x="1" y="173"/>
                </a:cxn>
                <a:cxn ang="0">
                  <a:pos x="0" y="175"/>
                </a:cxn>
                <a:cxn ang="0">
                  <a:pos x="0" y="177"/>
                </a:cxn>
                <a:cxn ang="0">
                  <a:pos x="1" y="178"/>
                </a:cxn>
                <a:cxn ang="0">
                  <a:pos x="2" y="179"/>
                </a:cxn>
                <a:cxn ang="0">
                  <a:pos x="6" y="180"/>
                </a:cxn>
                <a:cxn ang="0">
                  <a:pos x="7" y="179"/>
                </a:cxn>
                <a:cxn ang="0">
                  <a:pos x="9" y="178"/>
                </a:cxn>
                <a:cxn ang="0">
                  <a:pos x="9" y="178"/>
                </a:cxn>
                <a:cxn ang="0">
                  <a:pos x="25" y="155"/>
                </a:cxn>
                <a:cxn ang="0">
                  <a:pos x="39" y="133"/>
                </a:cxn>
                <a:cxn ang="0">
                  <a:pos x="66" y="86"/>
                </a:cxn>
                <a:cxn ang="0">
                  <a:pos x="66" y="86"/>
                </a:cxn>
                <a:cxn ang="0">
                  <a:pos x="77" y="65"/>
                </a:cxn>
                <a:cxn ang="0">
                  <a:pos x="87" y="45"/>
                </a:cxn>
                <a:cxn ang="0">
                  <a:pos x="93" y="35"/>
                </a:cxn>
                <a:cxn ang="0">
                  <a:pos x="98" y="26"/>
                </a:cxn>
                <a:cxn ang="0">
                  <a:pos x="105" y="17"/>
                </a:cxn>
                <a:cxn ang="0">
                  <a:pos x="113" y="8"/>
                </a:cxn>
                <a:cxn ang="0">
                  <a:pos x="113" y="8"/>
                </a:cxn>
                <a:cxn ang="0">
                  <a:pos x="114" y="7"/>
                </a:cxn>
                <a:cxn ang="0">
                  <a:pos x="115" y="4"/>
                </a:cxn>
                <a:cxn ang="0">
                  <a:pos x="114" y="2"/>
                </a:cxn>
                <a:cxn ang="0">
                  <a:pos x="113" y="1"/>
                </a:cxn>
                <a:cxn ang="0">
                  <a:pos x="112" y="0"/>
                </a:cxn>
                <a:cxn ang="0">
                  <a:pos x="110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5" h="180">
                  <a:moveTo>
                    <a:pt x="106" y="1"/>
                  </a:moveTo>
                  <a:lnTo>
                    <a:pt x="106" y="1"/>
                  </a:lnTo>
                  <a:lnTo>
                    <a:pt x="99" y="10"/>
                  </a:lnTo>
                  <a:lnTo>
                    <a:pt x="93" y="18"/>
                  </a:lnTo>
                  <a:lnTo>
                    <a:pt x="87" y="27"/>
                  </a:lnTo>
                  <a:lnTo>
                    <a:pt x="82" y="35"/>
                  </a:lnTo>
                  <a:lnTo>
                    <a:pt x="72" y="54"/>
                  </a:lnTo>
                  <a:lnTo>
                    <a:pt x="63" y="74"/>
                  </a:lnTo>
                  <a:lnTo>
                    <a:pt x="63" y="74"/>
                  </a:lnTo>
                  <a:lnTo>
                    <a:pt x="33" y="123"/>
                  </a:lnTo>
                  <a:lnTo>
                    <a:pt x="18" y="148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0" y="175"/>
                  </a:lnTo>
                  <a:lnTo>
                    <a:pt x="0" y="177"/>
                  </a:lnTo>
                  <a:lnTo>
                    <a:pt x="1" y="178"/>
                  </a:lnTo>
                  <a:lnTo>
                    <a:pt x="2" y="179"/>
                  </a:lnTo>
                  <a:lnTo>
                    <a:pt x="6" y="180"/>
                  </a:lnTo>
                  <a:lnTo>
                    <a:pt x="7" y="179"/>
                  </a:lnTo>
                  <a:lnTo>
                    <a:pt x="9" y="178"/>
                  </a:lnTo>
                  <a:lnTo>
                    <a:pt x="9" y="178"/>
                  </a:lnTo>
                  <a:lnTo>
                    <a:pt x="25" y="155"/>
                  </a:lnTo>
                  <a:lnTo>
                    <a:pt x="39" y="133"/>
                  </a:lnTo>
                  <a:lnTo>
                    <a:pt x="66" y="86"/>
                  </a:lnTo>
                  <a:lnTo>
                    <a:pt x="66" y="86"/>
                  </a:lnTo>
                  <a:lnTo>
                    <a:pt x="77" y="65"/>
                  </a:lnTo>
                  <a:lnTo>
                    <a:pt x="87" y="45"/>
                  </a:lnTo>
                  <a:lnTo>
                    <a:pt x="93" y="35"/>
                  </a:lnTo>
                  <a:lnTo>
                    <a:pt x="98" y="26"/>
                  </a:lnTo>
                  <a:lnTo>
                    <a:pt x="105" y="17"/>
                  </a:lnTo>
                  <a:lnTo>
                    <a:pt x="113" y="8"/>
                  </a:lnTo>
                  <a:lnTo>
                    <a:pt x="113" y="8"/>
                  </a:lnTo>
                  <a:lnTo>
                    <a:pt x="114" y="7"/>
                  </a:lnTo>
                  <a:lnTo>
                    <a:pt x="115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2" y="0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59" name="Freeform 877"/>
            <p:cNvSpPr/>
            <p:nvPr/>
          </p:nvSpPr>
          <p:spPr bwMode="auto">
            <a:xfrm>
              <a:off x="4451350" y="1538288"/>
              <a:ext cx="58738" cy="96838"/>
            </a:xfrm>
            <a:custGeom>
              <a:avLst/>
              <a:gdLst/>
              <a:ahLst/>
              <a:cxnLst>
                <a:cxn ang="0">
                  <a:pos x="104" y="2"/>
                </a:cxn>
                <a:cxn ang="0">
                  <a:pos x="104" y="2"/>
                </a:cxn>
                <a:cxn ang="0">
                  <a:pos x="100" y="8"/>
                </a:cxn>
                <a:cxn ang="0">
                  <a:pos x="94" y="14"/>
                </a:cxn>
                <a:cxn ang="0">
                  <a:pos x="89" y="20"/>
                </a:cxn>
                <a:cxn ang="0">
                  <a:pos x="86" y="23"/>
                </a:cxn>
                <a:cxn ang="0">
                  <a:pos x="85" y="27"/>
                </a:cxn>
                <a:cxn ang="0">
                  <a:pos x="85" y="27"/>
                </a:cxn>
                <a:cxn ang="0">
                  <a:pos x="80" y="41"/>
                </a:cxn>
                <a:cxn ang="0">
                  <a:pos x="73" y="54"/>
                </a:cxn>
                <a:cxn ang="0">
                  <a:pos x="58" y="79"/>
                </a:cxn>
                <a:cxn ang="0">
                  <a:pos x="58" y="79"/>
                </a:cxn>
                <a:cxn ang="0">
                  <a:pos x="29" y="128"/>
                </a:cxn>
                <a:cxn ang="0">
                  <a:pos x="14" y="153"/>
                </a:cxn>
                <a:cxn ang="0">
                  <a:pos x="0" y="177"/>
                </a:cxn>
                <a:cxn ang="0">
                  <a:pos x="0" y="177"/>
                </a:cxn>
                <a:cxn ang="0">
                  <a:pos x="0" y="179"/>
                </a:cxn>
                <a:cxn ang="0">
                  <a:pos x="0" y="181"/>
                </a:cxn>
                <a:cxn ang="0">
                  <a:pos x="1" y="183"/>
                </a:cxn>
                <a:cxn ang="0">
                  <a:pos x="2" y="184"/>
                </a:cxn>
                <a:cxn ang="0">
                  <a:pos x="5" y="185"/>
                </a:cxn>
                <a:cxn ang="0">
                  <a:pos x="7" y="184"/>
                </a:cxn>
                <a:cxn ang="0">
                  <a:pos x="8" y="183"/>
                </a:cxn>
                <a:cxn ang="0">
                  <a:pos x="8" y="183"/>
                </a:cxn>
                <a:cxn ang="0">
                  <a:pos x="11" y="178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3"/>
                </a:cxn>
                <a:cxn ang="0">
                  <a:pos x="18" y="171"/>
                </a:cxn>
                <a:cxn ang="0">
                  <a:pos x="18" y="168"/>
                </a:cxn>
                <a:cxn ang="0">
                  <a:pos x="17" y="167"/>
                </a:cxn>
                <a:cxn ang="0">
                  <a:pos x="17" y="167"/>
                </a:cxn>
                <a:cxn ang="0">
                  <a:pos x="39" y="129"/>
                </a:cxn>
                <a:cxn ang="0">
                  <a:pos x="63" y="91"/>
                </a:cxn>
                <a:cxn ang="0">
                  <a:pos x="63" y="91"/>
                </a:cxn>
                <a:cxn ang="0">
                  <a:pos x="76" y="69"/>
                </a:cxn>
                <a:cxn ang="0">
                  <a:pos x="82" y="58"/>
                </a:cxn>
                <a:cxn ang="0">
                  <a:pos x="89" y="45"/>
                </a:cxn>
                <a:cxn ang="0">
                  <a:pos x="89" y="45"/>
                </a:cxn>
                <a:cxn ang="0">
                  <a:pos x="94" y="35"/>
                </a:cxn>
                <a:cxn ang="0">
                  <a:pos x="100" y="25"/>
                </a:cxn>
                <a:cxn ang="0">
                  <a:pos x="112" y="7"/>
                </a:cxn>
                <a:cxn ang="0">
                  <a:pos x="112" y="7"/>
                </a:cxn>
                <a:cxn ang="0">
                  <a:pos x="113" y="5"/>
                </a:cxn>
                <a:cxn ang="0">
                  <a:pos x="113" y="3"/>
                </a:cxn>
                <a:cxn ang="0">
                  <a:pos x="112" y="2"/>
                </a:cxn>
                <a:cxn ang="0">
                  <a:pos x="111" y="1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4" y="2"/>
                </a:cxn>
                <a:cxn ang="0">
                  <a:pos x="104" y="2"/>
                </a:cxn>
              </a:cxnLst>
              <a:rect l="0" t="0" r="r" b="b"/>
              <a:pathLst>
                <a:path w="113" h="185">
                  <a:moveTo>
                    <a:pt x="104" y="2"/>
                  </a:moveTo>
                  <a:lnTo>
                    <a:pt x="104" y="2"/>
                  </a:lnTo>
                  <a:lnTo>
                    <a:pt x="100" y="8"/>
                  </a:lnTo>
                  <a:lnTo>
                    <a:pt x="94" y="14"/>
                  </a:lnTo>
                  <a:lnTo>
                    <a:pt x="89" y="20"/>
                  </a:lnTo>
                  <a:lnTo>
                    <a:pt x="86" y="23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0" y="41"/>
                  </a:lnTo>
                  <a:lnTo>
                    <a:pt x="73" y="54"/>
                  </a:lnTo>
                  <a:lnTo>
                    <a:pt x="58" y="79"/>
                  </a:lnTo>
                  <a:lnTo>
                    <a:pt x="58" y="79"/>
                  </a:lnTo>
                  <a:lnTo>
                    <a:pt x="29" y="128"/>
                  </a:lnTo>
                  <a:lnTo>
                    <a:pt x="14" y="153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1" y="183"/>
                  </a:lnTo>
                  <a:lnTo>
                    <a:pt x="2" y="184"/>
                  </a:lnTo>
                  <a:lnTo>
                    <a:pt x="5" y="185"/>
                  </a:lnTo>
                  <a:lnTo>
                    <a:pt x="7" y="184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11" y="178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3"/>
                  </a:lnTo>
                  <a:lnTo>
                    <a:pt x="18" y="171"/>
                  </a:lnTo>
                  <a:lnTo>
                    <a:pt x="18" y="168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39" y="129"/>
                  </a:lnTo>
                  <a:lnTo>
                    <a:pt x="63" y="91"/>
                  </a:lnTo>
                  <a:lnTo>
                    <a:pt x="63" y="91"/>
                  </a:lnTo>
                  <a:lnTo>
                    <a:pt x="76" y="69"/>
                  </a:lnTo>
                  <a:lnTo>
                    <a:pt x="82" y="58"/>
                  </a:lnTo>
                  <a:lnTo>
                    <a:pt x="89" y="45"/>
                  </a:lnTo>
                  <a:lnTo>
                    <a:pt x="89" y="45"/>
                  </a:lnTo>
                  <a:lnTo>
                    <a:pt x="94" y="35"/>
                  </a:lnTo>
                  <a:lnTo>
                    <a:pt x="100" y="25"/>
                  </a:lnTo>
                  <a:lnTo>
                    <a:pt x="112" y="7"/>
                  </a:lnTo>
                  <a:lnTo>
                    <a:pt x="112" y="7"/>
                  </a:lnTo>
                  <a:lnTo>
                    <a:pt x="113" y="5"/>
                  </a:lnTo>
                  <a:lnTo>
                    <a:pt x="113" y="3"/>
                  </a:lnTo>
                  <a:lnTo>
                    <a:pt x="112" y="2"/>
                  </a:lnTo>
                  <a:lnTo>
                    <a:pt x="111" y="1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4" y="2"/>
                  </a:lnTo>
                  <a:lnTo>
                    <a:pt x="10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60" name="Freeform 878"/>
            <p:cNvSpPr/>
            <p:nvPr/>
          </p:nvSpPr>
          <p:spPr bwMode="auto">
            <a:xfrm>
              <a:off x="4473575" y="1566863"/>
              <a:ext cx="66675" cy="101600"/>
            </a:xfrm>
            <a:custGeom>
              <a:avLst/>
              <a:gdLst/>
              <a:ahLst/>
              <a:cxnLst>
                <a:cxn ang="0">
                  <a:pos x="119" y="4"/>
                </a:cxn>
                <a:cxn ang="0">
                  <a:pos x="119" y="4"/>
                </a:cxn>
                <a:cxn ang="0">
                  <a:pos x="118" y="9"/>
                </a:cxn>
                <a:cxn ang="0">
                  <a:pos x="116" y="13"/>
                </a:cxn>
                <a:cxn ang="0">
                  <a:pos x="111" y="22"/>
                </a:cxn>
                <a:cxn ang="0">
                  <a:pos x="99" y="40"/>
                </a:cxn>
                <a:cxn ang="0">
                  <a:pos x="99" y="40"/>
                </a:cxn>
                <a:cxn ang="0">
                  <a:pos x="91" y="51"/>
                </a:cxn>
                <a:cxn ang="0">
                  <a:pos x="83" y="61"/>
                </a:cxn>
                <a:cxn ang="0">
                  <a:pos x="74" y="73"/>
                </a:cxn>
                <a:cxn ang="0">
                  <a:pos x="67" y="84"/>
                </a:cxn>
                <a:cxn ang="0">
                  <a:pos x="67" y="84"/>
                </a:cxn>
                <a:cxn ang="0">
                  <a:pos x="34" y="134"/>
                </a:cxn>
                <a:cxn ang="0">
                  <a:pos x="18" y="159"/>
                </a:cxn>
                <a:cxn ang="0">
                  <a:pos x="1" y="183"/>
                </a:cxn>
                <a:cxn ang="0">
                  <a:pos x="1" y="183"/>
                </a:cxn>
                <a:cxn ang="0">
                  <a:pos x="0" y="184"/>
                </a:cxn>
                <a:cxn ang="0">
                  <a:pos x="0" y="186"/>
                </a:cxn>
                <a:cxn ang="0">
                  <a:pos x="1" y="188"/>
                </a:cxn>
                <a:cxn ang="0">
                  <a:pos x="2" y="190"/>
                </a:cxn>
                <a:cxn ang="0">
                  <a:pos x="4" y="190"/>
                </a:cxn>
                <a:cxn ang="0">
                  <a:pos x="6" y="190"/>
                </a:cxn>
                <a:cxn ang="0">
                  <a:pos x="7" y="190"/>
                </a:cxn>
                <a:cxn ang="0">
                  <a:pos x="9" y="187"/>
                </a:cxn>
                <a:cxn ang="0">
                  <a:pos x="9" y="187"/>
                </a:cxn>
                <a:cxn ang="0">
                  <a:pos x="27" y="161"/>
                </a:cxn>
                <a:cxn ang="0">
                  <a:pos x="44" y="135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8" y="71"/>
                </a:cxn>
                <a:cxn ang="0">
                  <a:pos x="96" y="59"/>
                </a:cxn>
                <a:cxn ang="0">
                  <a:pos x="103" y="49"/>
                </a:cxn>
                <a:cxn ang="0">
                  <a:pos x="111" y="38"/>
                </a:cxn>
                <a:cxn ang="0">
                  <a:pos x="111" y="38"/>
                </a:cxn>
                <a:cxn ang="0">
                  <a:pos x="121" y="23"/>
                </a:cxn>
                <a:cxn ang="0">
                  <a:pos x="125" y="15"/>
                </a:cxn>
                <a:cxn ang="0">
                  <a:pos x="128" y="7"/>
                </a:cxn>
                <a:cxn ang="0">
                  <a:pos x="128" y="7"/>
                </a:cxn>
                <a:cxn ang="0">
                  <a:pos x="128" y="5"/>
                </a:cxn>
                <a:cxn ang="0">
                  <a:pos x="127" y="3"/>
                </a:cxn>
                <a:cxn ang="0">
                  <a:pos x="124" y="0"/>
                </a:cxn>
                <a:cxn ang="0">
                  <a:pos x="123" y="0"/>
                </a:cxn>
                <a:cxn ang="0">
                  <a:pos x="121" y="0"/>
                </a:cxn>
                <a:cxn ang="0">
                  <a:pos x="120" y="3"/>
                </a:cxn>
                <a:cxn ang="0">
                  <a:pos x="119" y="4"/>
                </a:cxn>
                <a:cxn ang="0">
                  <a:pos x="119" y="4"/>
                </a:cxn>
              </a:cxnLst>
              <a:rect l="0" t="0" r="r" b="b"/>
              <a:pathLst>
                <a:path w="128" h="190">
                  <a:moveTo>
                    <a:pt x="119" y="4"/>
                  </a:moveTo>
                  <a:lnTo>
                    <a:pt x="119" y="4"/>
                  </a:lnTo>
                  <a:lnTo>
                    <a:pt x="118" y="9"/>
                  </a:lnTo>
                  <a:lnTo>
                    <a:pt x="116" y="13"/>
                  </a:lnTo>
                  <a:lnTo>
                    <a:pt x="111" y="22"/>
                  </a:lnTo>
                  <a:lnTo>
                    <a:pt x="99" y="40"/>
                  </a:lnTo>
                  <a:lnTo>
                    <a:pt x="99" y="40"/>
                  </a:lnTo>
                  <a:lnTo>
                    <a:pt x="91" y="51"/>
                  </a:lnTo>
                  <a:lnTo>
                    <a:pt x="83" y="61"/>
                  </a:lnTo>
                  <a:lnTo>
                    <a:pt x="74" y="73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34" y="134"/>
                  </a:lnTo>
                  <a:lnTo>
                    <a:pt x="18" y="159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7" y="190"/>
                  </a:lnTo>
                  <a:lnTo>
                    <a:pt x="9" y="187"/>
                  </a:lnTo>
                  <a:lnTo>
                    <a:pt x="9" y="187"/>
                  </a:lnTo>
                  <a:lnTo>
                    <a:pt x="27" y="161"/>
                  </a:lnTo>
                  <a:lnTo>
                    <a:pt x="44" y="135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8" y="71"/>
                  </a:lnTo>
                  <a:lnTo>
                    <a:pt x="96" y="59"/>
                  </a:lnTo>
                  <a:lnTo>
                    <a:pt x="103" y="49"/>
                  </a:lnTo>
                  <a:lnTo>
                    <a:pt x="111" y="38"/>
                  </a:lnTo>
                  <a:lnTo>
                    <a:pt x="111" y="38"/>
                  </a:lnTo>
                  <a:lnTo>
                    <a:pt x="121" y="23"/>
                  </a:lnTo>
                  <a:lnTo>
                    <a:pt x="125" y="1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5"/>
                  </a:lnTo>
                  <a:lnTo>
                    <a:pt x="127" y="3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121" y="0"/>
                  </a:lnTo>
                  <a:lnTo>
                    <a:pt x="120" y="3"/>
                  </a:lnTo>
                  <a:lnTo>
                    <a:pt x="119" y="4"/>
                  </a:lnTo>
                  <a:lnTo>
                    <a:pt x="1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61" name="Freeform 879"/>
            <p:cNvSpPr/>
            <p:nvPr/>
          </p:nvSpPr>
          <p:spPr bwMode="auto">
            <a:xfrm>
              <a:off x="4500563" y="1595438"/>
              <a:ext cx="76200" cy="107950"/>
            </a:xfrm>
            <a:custGeom>
              <a:avLst/>
              <a:gdLst/>
              <a:ahLst/>
              <a:cxnLst>
                <a:cxn ang="0">
                  <a:pos x="133" y="2"/>
                </a:cxn>
                <a:cxn ang="0">
                  <a:pos x="133" y="2"/>
                </a:cxn>
                <a:cxn ang="0">
                  <a:pos x="116" y="23"/>
                </a:cxn>
                <a:cxn ang="0">
                  <a:pos x="100" y="45"/>
                </a:cxn>
                <a:cxn ang="0">
                  <a:pos x="100" y="45"/>
                </a:cxn>
                <a:cxn ang="0">
                  <a:pos x="81" y="70"/>
                </a:cxn>
                <a:cxn ang="0">
                  <a:pos x="72" y="84"/>
                </a:cxn>
                <a:cxn ang="0">
                  <a:pos x="63" y="96"/>
                </a:cxn>
                <a:cxn ang="0">
                  <a:pos x="63" y="96"/>
                </a:cxn>
                <a:cxn ang="0">
                  <a:pos x="53" y="107"/>
                </a:cxn>
                <a:cxn ang="0">
                  <a:pos x="44" y="119"/>
                </a:cxn>
                <a:cxn ang="0">
                  <a:pos x="36" y="131"/>
                </a:cxn>
                <a:cxn ang="0">
                  <a:pos x="29" y="144"/>
                </a:cxn>
                <a:cxn ang="0">
                  <a:pos x="0" y="196"/>
                </a:cxn>
                <a:cxn ang="0">
                  <a:pos x="0" y="196"/>
                </a:cxn>
                <a:cxn ang="0">
                  <a:pos x="0" y="198"/>
                </a:cxn>
                <a:cxn ang="0">
                  <a:pos x="0" y="201"/>
                </a:cxn>
                <a:cxn ang="0">
                  <a:pos x="1" y="202"/>
                </a:cxn>
                <a:cxn ang="0">
                  <a:pos x="2" y="203"/>
                </a:cxn>
                <a:cxn ang="0">
                  <a:pos x="4" y="204"/>
                </a:cxn>
                <a:cxn ang="0">
                  <a:pos x="5" y="204"/>
                </a:cxn>
                <a:cxn ang="0">
                  <a:pos x="7" y="203"/>
                </a:cxn>
                <a:cxn ang="0">
                  <a:pos x="8" y="202"/>
                </a:cxn>
                <a:cxn ang="0">
                  <a:pos x="8" y="202"/>
                </a:cxn>
                <a:cxn ang="0">
                  <a:pos x="25" y="173"/>
                </a:cxn>
                <a:cxn ang="0">
                  <a:pos x="41" y="145"/>
                </a:cxn>
                <a:cxn ang="0">
                  <a:pos x="60" y="117"/>
                </a:cxn>
                <a:cxn ang="0">
                  <a:pos x="79" y="91"/>
                </a:cxn>
                <a:cxn ang="0">
                  <a:pos x="79" y="91"/>
                </a:cxn>
                <a:cxn ang="0">
                  <a:pos x="86" y="81"/>
                </a:cxn>
                <a:cxn ang="0">
                  <a:pos x="94" y="70"/>
                </a:cxn>
                <a:cxn ang="0">
                  <a:pos x="108" y="50"/>
                </a:cxn>
                <a:cxn ang="0">
                  <a:pos x="108" y="50"/>
                </a:cxn>
                <a:cxn ang="0">
                  <a:pos x="125" y="28"/>
                </a:cxn>
                <a:cxn ang="0">
                  <a:pos x="141" y="6"/>
                </a:cxn>
                <a:cxn ang="0">
                  <a:pos x="141" y="6"/>
                </a:cxn>
                <a:cxn ang="0">
                  <a:pos x="142" y="5"/>
                </a:cxn>
                <a:cxn ang="0">
                  <a:pos x="141" y="3"/>
                </a:cxn>
                <a:cxn ang="0">
                  <a:pos x="141" y="1"/>
                </a:cxn>
                <a:cxn ang="0">
                  <a:pos x="139" y="0"/>
                </a:cxn>
                <a:cxn ang="0">
                  <a:pos x="136" y="0"/>
                </a:cxn>
                <a:cxn ang="0">
                  <a:pos x="134" y="0"/>
                </a:cxn>
                <a:cxn ang="0">
                  <a:pos x="133" y="2"/>
                </a:cxn>
                <a:cxn ang="0">
                  <a:pos x="133" y="2"/>
                </a:cxn>
              </a:cxnLst>
              <a:rect l="0" t="0" r="r" b="b"/>
              <a:pathLst>
                <a:path w="142" h="204">
                  <a:moveTo>
                    <a:pt x="133" y="2"/>
                  </a:moveTo>
                  <a:lnTo>
                    <a:pt x="133" y="2"/>
                  </a:lnTo>
                  <a:lnTo>
                    <a:pt x="116" y="23"/>
                  </a:lnTo>
                  <a:lnTo>
                    <a:pt x="100" y="45"/>
                  </a:lnTo>
                  <a:lnTo>
                    <a:pt x="100" y="45"/>
                  </a:lnTo>
                  <a:lnTo>
                    <a:pt x="81" y="70"/>
                  </a:lnTo>
                  <a:lnTo>
                    <a:pt x="72" y="84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53" y="107"/>
                  </a:lnTo>
                  <a:lnTo>
                    <a:pt x="44" y="119"/>
                  </a:lnTo>
                  <a:lnTo>
                    <a:pt x="36" y="131"/>
                  </a:lnTo>
                  <a:lnTo>
                    <a:pt x="29" y="144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98"/>
                  </a:lnTo>
                  <a:lnTo>
                    <a:pt x="0" y="201"/>
                  </a:lnTo>
                  <a:lnTo>
                    <a:pt x="1" y="202"/>
                  </a:lnTo>
                  <a:lnTo>
                    <a:pt x="2" y="203"/>
                  </a:lnTo>
                  <a:lnTo>
                    <a:pt x="4" y="204"/>
                  </a:lnTo>
                  <a:lnTo>
                    <a:pt x="5" y="204"/>
                  </a:lnTo>
                  <a:lnTo>
                    <a:pt x="7" y="203"/>
                  </a:lnTo>
                  <a:lnTo>
                    <a:pt x="8" y="202"/>
                  </a:lnTo>
                  <a:lnTo>
                    <a:pt x="8" y="202"/>
                  </a:lnTo>
                  <a:lnTo>
                    <a:pt x="25" y="173"/>
                  </a:lnTo>
                  <a:lnTo>
                    <a:pt x="41" y="145"/>
                  </a:lnTo>
                  <a:lnTo>
                    <a:pt x="60" y="117"/>
                  </a:lnTo>
                  <a:lnTo>
                    <a:pt x="79" y="91"/>
                  </a:lnTo>
                  <a:lnTo>
                    <a:pt x="79" y="91"/>
                  </a:lnTo>
                  <a:lnTo>
                    <a:pt x="86" y="81"/>
                  </a:lnTo>
                  <a:lnTo>
                    <a:pt x="94" y="70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25" y="28"/>
                  </a:lnTo>
                  <a:lnTo>
                    <a:pt x="141" y="6"/>
                  </a:lnTo>
                  <a:lnTo>
                    <a:pt x="141" y="6"/>
                  </a:lnTo>
                  <a:lnTo>
                    <a:pt x="142" y="5"/>
                  </a:lnTo>
                  <a:lnTo>
                    <a:pt x="141" y="3"/>
                  </a:lnTo>
                  <a:lnTo>
                    <a:pt x="141" y="1"/>
                  </a:lnTo>
                  <a:lnTo>
                    <a:pt x="139" y="0"/>
                  </a:lnTo>
                  <a:lnTo>
                    <a:pt x="136" y="0"/>
                  </a:lnTo>
                  <a:lnTo>
                    <a:pt x="134" y="0"/>
                  </a:lnTo>
                  <a:lnTo>
                    <a:pt x="133" y="2"/>
                  </a:lnTo>
                  <a:lnTo>
                    <a:pt x="13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62" name="Freeform 880"/>
            <p:cNvSpPr/>
            <p:nvPr/>
          </p:nvSpPr>
          <p:spPr bwMode="auto">
            <a:xfrm>
              <a:off x="4510088" y="1630363"/>
              <a:ext cx="80963" cy="125413"/>
            </a:xfrm>
            <a:custGeom>
              <a:avLst/>
              <a:gdLst/>
              <a:ahLst/>
              <a:cxnLst>
                <a:cxn ang="0">
                  <a:pos x="143" y="2"/>
                </a:cxn>
                <a:cxn ang="0">
                  <a:pos x="143" y="2"/>
                </a:cxn>
                <a:cxn ang="0">
                  <a:pos x="110" y="58"/>
                </a:cxn>
                <a:cxn ang="0">
                  <a:pos x="77" y="114"/>
                </a:cxn>
                <a:cxn ang="0">
                  <a:pos x="77" y="114"/>
                </a:cxn>
                <a:cxn ang="0">
                  <a:pos x="58" y="143"/>
                </a:cxn>
                <a:cxn ang="0">
                  <a:pos x="39" y="172"/>
                </a:cxn>
                <a:cxn ang="0">
                  <a:pos x="20" y="201"/>
                </a:cxn>
                <a:cxn ang="0">
                  <a:pos x="1" y="230"/>
                </a:cxn>
                <a:cxn ang="0">
                  <a:pos x="1" y="230"/>
                </a:cxn>
                <a:cxn ang="0">
                  <a:pos x="0" y="232"/>
                </a:cxn>
                <a:cxn ang="0">
                  <a:pos x="0" y="234"/>
                </a:cxn>
                <a:cxn ang="0">
                  <a:pos x="1" y="235"/>
                </a:cxn>
                <a:cxn ang="0">
                  <a:pos x="2" y="236"/>
                </a:cxn>
                <a:cxn ang="0">
                  <a:pos x="4" y="237"/>
                </a:cxn>
                <a:cxn ang="0">
                  <a:pos x="7" y="237"/>
                </a:cxn>
                <a:cxn ang="0">
                  <a:pos x="8" y="236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44" y="180"/>
                </a:cxn>
                <a:cxn ang="0">
                  <a:pos x="62" y="152"/>
                </a:cxn>
                <a:cxn ang="0">
                  <a:pos x="80" y="125"/>
                </a:cxn>
                <a:cxn ang="0">
                  <a:pos x="80" y="125"/>
                </a:cxn>
                <a:cxn ang="0">
                  <a:pos x="99" y="96"/>
                </a:cxn>
                <a:cxn ang="0">
                  <a:pos x="117" y="67"/>
                </a:cxn>
                <a:cxn ang="0">
                  <a:pos x="134" y="36"/>
                </a:cxn>
                <a:cxn ang="0">
                  <a:pos x="151" y="8"/>
                </a:cxn>
                <a:cxn ang="0">
                  <a:pos x="151" y="8"/>
                </a:cxn>
                <a:cxn ang="0">
                  <a:pos x="152" y="5"/>
                </a:cxn>
                <a:cxn ang="0">
                  <a:pos x="152" y="3"/>
                </a:cxn>
                <a:cxn ang="0">
                  <a:pos x="151" y="2"/>
                </a:cxn>
                <a:cxn ang="0">
                  <a:pos x="150" y="1"/>
                </a:cxn>
                <a:cxn ang="0">
                  <a:pos x="148" y="0"/>
                </a:cxn>
                <a:cxn ang="0">
                  <a:pos x="146" y="0"/>
                </a:cxn>
                <a:cxn ang="0">
                  <a:pos x="145" y="1"/>
                </a:cxn>
                <a:cxn ang="0">
                  <a:pos x="143" y="2"/>
                </a:cxn>
                <a:cxn ang="0">
                  <a:pos x="143" y="2"/>
                </a:cxn>
              </a:cxnLst>
              <a:rect l="0" t="0" r="r" b="b"/>
              <a:pathLst>
                <a:path w="152" h="237">
                  <a:moveTo>
                    <a:pt x="143" y="2"/>
                  </a:moveTo>
                  <a:lnTo>
                    <a:pt x="143" y="2"/>
                  </a:lnTo>
                  <a:lnTo>
                    <a:pt x="110" y="58"/>
                  </a:lnTo>
                  <a:lnTo>
                    <a:pt x="77" y="114"/>
                  </a:lnTo>
                  <a:lnTo>
                    <a:pt x="77" y="114"/>
                  </a:lnTo>
                  <a:lnTo>
                    <a:pt x="58" y="143"/>
                  </a:lnTo>
                  <a:lnTo>
                    <a:pt x="39" y="172"/>
                  </a:lnTo>
                  <a:lnTo>
                    <a:pt x="20" y="201"/>
                  </a:lnTo>
                  <a:lnTo>
                    <a:pt x="1" y="230"/>
                  </a:lnTo>
                  <a:lnTo>
                    <a:pt x="1" y="230"/>
                  </a:lnTo>
                  <a:lnTo>
                    <a:pt x="0" y="232"/>
                  </a:lnTo>
                  <a:lnTo>
                    <a:pt x="0" y="234"/>
                  </a:lnTo>
                  <a:lnTo>
                    <a:pt x="1" y="235"/>
                  </a:lnTo>
                  <a:lnTo>
                    <a:pt x="2" y="236"/>
                  </a:lnTo>
                  <a:lnTo>
                    <a:pt x="4" y="237"/>
                  </a:lnTo>
                  <a:lnTo>
                    <a:pt x="7" y="237"/>
                  </a:lnTo>
                  <a:lnTo>
                    <a:pt x="8" y="236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44" y="180"/>
                  </a:lnTo>
                  <a:lnTo>
                    <a:pt x="62" y="152"/>
                  </a:lnTo>
                  <a:lnTo>
                    <a:pt x="80" y="125"/>
                  </a:lnTo>
                  <a:lnTo>
                    <a:pt x="80" y="125"/>
                  </a:lnTo>
                  <a:lnTo>
                    <a:pt x="99" y="96"/>
                  </a:lnTo>
                  <a:lnTo>
                    <a:pt x="117" y="67"/>
                  </a:lnTo>
                  <a:lnTo>
                    <a:pt x="134" y="36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2" y="5"/>
                  </a:lnTo>
                  <a:lnTo>
                    <a:pt x="152" y="3"/>
                  </a:lnTo>
                  <a:lnTo>
                    <a:pt x="151" y="2"/>
                  </a:lnTo>
                  <a:lnTo>
                    <a:pt x="150" y="1"/>
                  </a:lnTo>
                  <a:lnTo>
                    <a:pt x="148" y="0"/>
                  </a:lnTo>
                  <a:lnTo>
                    <a:pt x="146" y="0"/>
                  </a:lnTo>
                  <a:lnTo>
                    <a:pt x="145" y="1"/>
                  </a:lnTo>
                  <a:lnTo>
                    <a:pt x="143" y="2"/>
                  </a:lnTo>
                  <a:lnTo>
                    <a:pt x="14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63" name="Freeform 881"/>
            <p:cNvSpPr/>
            <p:nvPr/>
          </p:nvSpPr>
          <p:spPr bwMode="auto">
            <a:xfrm>
              <a:off x="4525963" y="1682750"/>
              <a:ext cx="73025" cy="115888"/>
            </a:xfrm>
            <a:custGeom>
              <a:avLst/>
              <a:gdLst/>
              <a:ahLst/>
              <a:cxnLst>
                <a:cxn ang="0">
                  <a:pos x="129" y="2"/>
                </a:cxn>
                <a:cxn ang="0">
                  <a:pos x="129" y="2"/>
                </a:cxn>
                <a:cxn ang="0">
                  <a:pos x="112" y="29"/>
                </a:cxn>
                <a:cxn ang="0">
                  <a:pos x="94" y="56"/>
                </a:cxn>
                <a:cxn ang="0">
                  <a:pos x="78" y="84"/>
                </a:cxn>
                <a:cxn ang="0">
                  <a:pos x="63" y="112"/>
                </a:cxn>
                <a:cxn ang="0">
                  <a:pos x="63" y="112"/>
                </a:cxn>
                <a:cxn ang="0">
                  <a:pos x="54" y="129"/>
                </a:cxn>
                <a:cxn ang="0">
                  <a:pos x="45" y="144"/>
                </a:cxn>
                <a:cxn ang="0">
                  <a:pos x="25" y="175"/>
                </a:cxn>
                <a:cxn ang="0">
                  <a:pos x="25" y="175"/>
                </a:cxn>
                <a:cxn ang="0">
                  <a:pos x="19" y="184"/>
                </a:cxn>
                <a:cxn ang="0">
                  <a:pos x="12" y="194"/>
                </a:cxn>
                <a:cxn ang="0">
                  <a:pos x="6" y="202"/>
                </a:cxn>
                <a:cxn ang="0">
                  <a:pos x="1" y="212"/>
                </a:cxn>
                <a:cxn ang="0">
                  <a:pos x="1" y="212"/>
                </a:cxn>
                <a:cxn ang="0">
                  <a:pos x="0" y="214"/>
                </a:cxn>
                <a:cxn ang="0">
                  <a:pos x="1" y="216"/>
                </a:cxn>
                <a:cxn ang="0">
                  <a:pos x="2" y="217"/>
                </a:cxn>
                <a:cxn ang="0">
                  <a:pos x="4" y="218"/>
                </a:cxn>
                <a:cxn ang="0">
                  <a:pos x="7" y="218"/>
                </a:cxn>
                <a:cxn ang="0">
                  <a:pos x="9" y="217"/>
                </a:cxn>
                <a:cxn ang="0">
                  <a:pos x="11" y="215"/>
                </a:cxn>
                <a:cxn ang="0">
                  <a:pos x="11" y="215"/>
                </a:cxn>
                <a:cxn ang="0">
                  <a:pos x="13" y="209"/>
                </a:cxn>
                <a:cxn ang="0">
                  <a:pos x="16" y="204"/>
                </a:cxn>
                <a:cxn ang="0">
                  <a:pos x="23" y="194"/>
                </a:cxn>
                <a:cxn ang="0">
                  <a:pos x="31" y="182"/>
                </a:cxn>
                <a:cxn ang="0">
                  <a:pos x="38" y="172"/>
                </a:cxn>
                <a:cxn ang="0">
                  <a:pos x="38" y="172"/>
                </a:cxn>
                <a:cxn ang="0">
                  <a:pos x="71" y="117"/>
                </a:cxn>
                <a:cxn ang="0">
                  <a:pos x="71" y="117"/>
                </a:cxn>
                <a:cxn ang="0">
                  <a:pos x="103" y="61"/>
                </a:cxn>
                <a:cxn ang="0">
                  <a:pos x="120" y="35"/>
                </a:cxn>
                <a:cxn ang="0">
                  <a:pos x="138" y="8"/>
                </a:cxn>
                <a:cxn ang="0">
                  <a:pos x="138" y="8"/>
                </a:cxn>
                <a:cxn ang="0">
                  <a:pos x="139" y="6"/>
                </a:cxn>
                <a:cxn ang="0">
                  <a:pos x="139" y="5"/>
                </a:cxn>
                <a:cxn ang="0">
                  <a:pos x="138" y="2"/>
                </a:cxn>
                <a:cxn ang="0">
                  <a:pos x="137" y="1"/>
                </a:cxn>
                <a:cxn ang="0">
                  <a:pos x="132" y="0"/>
                </a:cxn>
                <a:cxn ang="0">
                  <a:pos x="131" y="1"/>
                </a:cxn>
                <a:cxn ang="0">
                  <a:pos x="129" y="2"/>
                </a:cxn>
                <a:cxn ang="0">
                  <a:pos x="129" y="2"/>
                </a:cxn>
              </a:cxnLst>
              <a:rect l="0" t="0" r="r" b="b"/>
              <a:pathLst>
                <a:path w="139" h="218">
                  <a:moveTo>
                    <a:pt x="129" y="2"/>
                  </a:moveTo>
                  <a:lnTo>
                    <a:pt x="129" y="2"/>
                  </a:lnTo>
                  <a:lnTo>
                    <a:pt x="112" y="29"/>
                  </a:lnTo>
                  <a:lnTo>
                    <a:pt x="94" y="56"/>
                  </a:lnTo>
                  <a:lnTo>
                    <a:pt x="78" y="84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54" y="129"/>
                  </a:lnTo>
                  <a:lnTo>
                    <a:pt x="45" y="144"/>
                  </a:lnTo>
                  <a:lnTo>
                    <a:pt x="25" y="175"/>
                  </a:lnTo>
                  <a:lnTo>
                    <a:pt x="25" y="175"/>
                  </a:lnTo>
                  <a:lnTo>
                    <a:pt x="19" y="184"/>
                  </a:lnTo>
                  <a:lnTo>
                    <a:pt x="12" y="194"/>
                  </a:lnTo>
                  <a:lnTo>
                    <a:pt x="6" y="202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0" y="214"/>
                  </a:lnTo>
                  <a:lnTo>
                    <a:pt x="1" y="216"/>
                  </a:lnTo>
                  <a:lnTo>
                    <a:pt x="2" y="217"/>
                  </a:lnTo>
                  <a:lnTo>
                    <a:pt x="4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3" y="209"/>
                  </a:lnTo>
                  <a:lnTo>
                    <a:pt x="16" y="204"/>
                  </a:lnTo>
                  <a:lnTo>
                    <a:pt x="23" y="194"/>
                  </a:lnTo>
                  <a:lnTo>
                    <a:pt x="31" y="182"/>
                  </a:lnTo>
                  <a:lnTo>
                    <a:pt x="38" y="172"/>
                  </a:lnTo>
                  <a:lnTo>
                    <a:pt x="38" y="172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103" y="61"/>
                  </a:lnTo>
                  <a:lnTo>
                    <a:pt x="120" y="35"/>
                  </a:lnTo>
                  <a:lnTo>
                    <a:pt x="138" y="8"/>
                  </a:lnTo>
                  <a:lnTo>
                    <a:pt x="138" y="8"/>
                  </a:lnTo>
                  <a:lnTo>
                    <a:pt x="139" y="6"/>
                  </a:lnTo>
                  <a:lnTo>
                    <a:pt x="139" y="5"/>
                  </a:lnTo>
                  <a:lnTo>
                    <a:pt x="138" y="2"/>
                  </a:lnTo>
                  <a:lnTo>
                    <a:pt x="137" y="1"/>
                  </a:lnTo>
                  <a:lnTo>
                    <a:pt x="132" y="0"/>
                  </a:lnTo>
                  <a:lnTo>
                    <a:pt x="131" y="1"/>
                  </a:lnTo>
                  <a:lnTo>
                    <a:pt x="129" y="2"/>
                  </a:lnTo>
                  <a:lnTo>
                    <a:pt x="12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64" name="Freeform 882"/>
            <p:cNvSpPr/>
            <p:nvPr/>
          </p:nvSpPr>
          <p:spPr bwMode="auto">
            <a:xfrm>
              <a:off x="4548188" y="1728788"/>
              <a:ext cx="57150" cy="90488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94" y="12"/>
                </a:cxn>
                <a:cxn ang="0">
                  <a:pos x="85" y="20"/>
                </a:cxn>
                <a:cxn ang="0">
                  <a:pos x="79" y="28"/>
                </a:cxn>
                <a:cxn ang="0">
                  <a:pos x="73" y="37"/>
                </a:cxn>
                <a:cxn ang="0">
                  <a:pos x="73" y="37"/>
                </a:cxn>
                <a:cxn ang="0">
                  <a:pos x="63" y="58"/>
                </a:cxn>
                <a:cxn ang="0">
                  <a:pos x="51" y="79"/>
                </a:cxn>
                <a:cxn ang="0">
                  <a:pos x="51" y="79"/>
                </a:cxn>
                <a:cxn ang="0">
                  <a:pos x="26" y="122"/>
                </a:cxn>
                <a:cxn ang="0">
                  <a:pos x="14" y="143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5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7" y="170"/>
                </a:cxn>
                <a:cxn ang="0">
                  <a:pos x="8" y="169"/>
                </a:cxn>
                <a:cxn ang="0">
                  <a:pos x="8" y="169"/>
                </a:cxn>
                <a:cxn ang="0">
                  <a:pos x="20" y="149"/>
                </a:cxn>
                <a:cxn ang="0">
                  <a:pos x="32" y="129"/>
                </a:cxn>
                <a:cxn ang="0">
                  <a:pos x="43" y="110"/>
                </a:cxn>
                <a:cxn ang="0">
                  <a:pos x="55" y="91"/>
                </a:cxn>
                <a:cxn ang="0">
                  <a:pos x="55" y="91"/>
                </a:cxn>
                <a:cxn ang="0">
                  <a:pos x="62" y="81"/>
                </a:cxn>
                <a:cxn ang="0">
                  <a:pos x="68" y="70"/>
                </a:cxn>
                <a:cxn ang="0">
                  <a:pos x="78" y="49"/>
                </a:cxn>
                <a:cxn ang="0">
                  <a:pos x="78" y="49"/>
                </a:cxn>
                <a:cxn ang="0">
                  <a:pos x="81" y="43"/>
                </a:cxn>
                <a:cxn ang="0">
                  <a:pos x="84" y="37"/>
                </a:cxn>
                <a:cxn ang="0">
                  <a:pos x="93" y="27"/>
                </a:cxn>
                <a:cxn ang="0">
                  <a:pos x="101" y="18"/>
                </a:cxn>
                <a:cxn ang="0">
                  <a:pos x="108" y="7"/>
                </a:cxn>
                <a:cxn ang="0">
                  <a:pos x="108" y="7"/>
                </a:cxn>
                <a:cxn ang="0">
                  <a:pos x="108" y="5"/>
                </a:cxn>
                <a:cxn ang="0">
                  <a:pos x="108" y="3"/>
                </a:cxn>
                <a:cxn ang="0">
                  <a:pos x="107" y="2"/>
                </a:cxn>
                <a:cxn ang="0">
                  <a:pos x="106" y="0"/>
                </a:cxn>
                <a:cxn ang="0">
                  <a:pos x="105" y="0"/>
                </a:cxn>
                <a:cxn ang="0">
                  <a:pos x="103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08" h="171">
                  <a:moveTo>
                    <a:pt x="100" y="2"/>
                  </a:moveTo>
                  <a:lnTo>
                    <a:pt x="100" y="2"/>
                  </a:lnTo>
                  <a:lnTo>
                    <a:pt x="94" y="12"/>
                  </a:lnTo>
                  <a:lnTo>
                    <a:pt x="85" y="20"/>
                  </a:lnTo>
                  <a:lnTo>
                    <a:pt x="79" y="28"/>
                  </a:lnTo>
                  <a:lnTo>
                    <a:pt x="73" y="37"/>
                  </a:lnTo>
                  <a:lnTo>
                    <a:pt x="73" y="37"/>
                  </a:lnTo>
                  <a:lnTo>
                    <a:pt x="63" y="58"/>
                  </a:lnTo>
                  <a:lnTo>
                    <a:pt x="51" y="79"/>
                  </a:lnTo>
                  <a:lnTo>
                    <a:pt x="51" y="79"/>
                  </a:lnTo>
                  <a:lnTo>
                    <a:pt x="26" y="122"/>
                  </a:lnTo>
                  <a:lnTo>
                    <a:pt x="14" y="143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5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7" y="170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20" y="149"/>
                  </a:lnTo>
                  <a:lnTo>
                    <a:pt x="32" y="129"/>
                  </a:lnTo>
                  <a:lnTo>
                    <a:pt x="43" y="110"/>
                  </a:lnTo>
                  <a:lnTo>
                    <a:pt x="55" y="91"/>
                  </a:lnTo>
                  <a:lnTo>
                    <a:pt x="55" y="91"/>
                  </a:lnTo>
                  <a:lnTo>
                    <a:pt x="62" y="81"/>
                  </a:lnTo>
                  <a:lnTo>
                    <a:pt x="68" y="70"/>
                  </a:lnTo>
                  <a:lnTo>
                    <a:pt x="78" y="49"/>
                  </a:lnTo>
                  <a:lnTo>
                    <a:pt x="78" y="49"/>
                  </a:lnTo>
                  <a:lnTo>
                    <a:pt x="81" y="43"/>
                  </a:lnTo>
                  <a:lnTo>
                    <a:pt x="84" y="37"/>
                  </a:lnTo>
                  <a:lnTo>
                    <a:pt x="93" y="27"/>
                  </a:lnTo>
                  <a:lnTo>
                    <a:pt x="101" y="18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08" y="5"/>
                  </a:lnTo>
                  <a:lnTo>
                    <a:pt x="108" y="3"/>
                  </a:lnTo>
                  <a:lnTo>
                    <a:pt x="107" y="2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65" name="Freeform 883"/>
            <p:cNvSpPr/>
            <p:nvPr/>
          </p:nvSpPr>
          <p:spPr bwMode="auto">
            <a:xfrm>
              <a:off x="4575175" y="1773238"/>
              <a:ext cx="30163" cy="47625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3"/>
                </a:cxn>
                <a:cxn ang="0">
                  <a:pos x="57" y="3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9" y="1"/>
                </a:cxn>
                <a:cxn ang="0">
                  <a:pos x="45" y="6"/>
                </a:cxn>
                <a:cxn ang="0">
                  <a:pos x="41" y="11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27" y="38"/>
                </a:cxn>
                <a:cxn ang="0">
                  <a:pos x="19" y="54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0" y="87"/>
                </a:cxn>
                <a:cxn ang="0">
                  <a:pos x="1" y="89"/>
                </a:cxn>
                <a:cxn ang="0">
                  <a:pos x="3" y="90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8" y="90"/>
                </a:cxn>
                <a:cxn ang="0">
                  <a:pos x="10" y="88"/>
                </a:cxn>
                <a:cxn ang="0">
                  <a:pos x="10" y="88"/>
                </a:cxn>
                <a:cxn ang="0">
                  <a:pos x="25" y="61"/>
                </a:cxn>
                <a:cxn ang="0">
                  <a:pos x="41" y="33"/>
                </a:cxn>
                <a:cxn ang="0">
                  <a:pos x="41" y="33"/>
                </a:cxn>
                <a:cxn ang="0">
                  <a:pos x="47" y="21"/>
                </a:cxn>
                <a:cxn ang="0">
                  <a:pos x="50" y="14"/>
                </a:cxn>
                <a:cxn ang="0">
                  <a:pos x="54" y="9"/>
                </a:cxn>
                <a:cxn ang="0">
                  <a:pos x="54" y="9"/>
                </a:cxn>
                <a:cxn ang="0">
                  <a:pos x="57" y="7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57" h="90">
                  <a:moveTo>
                    <a:pt x="57" y="4"/>
                  </a:moveTo>
                  <a:lnTo>
                    <a:pt x="57" y="3"/>
                  </a:lnTo>
                  <a:lnTo>
                    <a:pt x="57" y="3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9" y="1"/>
                  </a:lnTo>
                  <a:lnTo>
                    <a:pt x="45" y="6"/>
                  </a:lnTo>
                  <a:lnTo>
                    <a:pt x="41" y="11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27" y="38"/>
                  </a:lnTo>
                  <a:lnTo>
                    <a:pt x="19" y="54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0" y="87"/>
                  </a:lnTo>
                  <a:lnTo>
                    <a:pt x="1" y="89"/>
                  </a:lnTo>
                  <a:lnTo>
                    <a:pt x="3" y="90"/>
                  </a:lnTo>
                  <a:lnTo>
                    <a:pt x="4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25" y="61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7" y="21"/>
                  </a:lnTo>
                  <a:lnTo>
                    <a:pt x="50" y="14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57" y="7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66" name="Freeform 884"/>
            <p:cNvSpPr/>
            <p:nvPr/>
          </p:nvSpPr>
          <p:spPr bwMode="auto">
            <a:xfrm>
              <a:off x="4257675" y="1222375"/>
              <a:ext cx="34925" cy="82550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6" y="12"/>
                </a:cxn>
                <a:cxn ang="0">
                  <a:pos x="53" y="21"/>
                </a:cxn>
                <a:cxn ang="0">
                  <a:pos x="45" y="39"/>
                </a:cxn>
                <a:cxn ang="0">
                  <a:pos x="37" y="56"/>
                </a:cxn>
                <a:cxn ang="0">
                  <a:pos x="30" y="72"/>
                </a:cxn>
                <a:cxn ang="0">
                  <a:pos x="30" y="72"/>
                </a:cxn>
                <a:cxn ang="0">
                  <a:pos x="24" y="89"/>
                </a:cxn>
                <a:cxn ang="0">
                  <a:pos x="18" y="107"/>
                </a:cxn>
                <a:cxn ang="0">
                  <a:pos x="11" y="125"/>
                </a:cxn>
                <a:cxn ang="0">
                  <a:pos x="4" y="142"/>
                </a:cxn>
                <a:cxn ang="0">
                  <a:pos x="4" y="142"/>
                </a:cxn>
                <a:cxn ang="0">
                  <a:pos x="1" y="143"/>
                </a:cxn>
                <a:cxn ang="0">
                  <a:pos x="1" y="144"/>
                </a:cxn>
                <a:cxn ang="0">
                  <a:pos x="0" y="146"/>
                </a:cxn>
                <a:cxn ang="0">
                  <a:pos x="0" y="150"/>
                </a:cxn>
                <a:cxn ang="0">
                  <a:pos x="0" y="150"/>
                </a:cxn>
                <a:cxn ang="0">
                  <a:pos x="1" y="154"/>
                </a:cxn>
                <a:cxn ang="0">
                  <a:pos x="4" y="156"/>
                </a:cxn>
                <a:cxn ang="0">
                  <a:pos x="7" y="156"/>
                </a:cxn>
                <a:cxn ang="0">
                  <a:pos x="8" y="155"/>
                </a:cxn>
                <a:cxn ang="0">
                  <a:pos x="9" y="154"/>
                </a:cxn>
                <a:cxn ang="0">
                  <a:pos x="9" y="154"/>
                </a:cxn>
                <a:cxn ang="0">
                  <a:pos x="17" y="136"/>
                </a:cxn>
                <a:cxn ang="0">
                  <a:pos x="23" y="118"/>
                </a:cxn>
                <a:cxn ang="0">
                  <a:pos x="36" y="83"/>
                </a:cxn>
                <a:cxn ang="0">
                  <a:pos x="36" y="83"/>
                </a:cxn>
                <a:cxn ang="0">
                  <a:pos x="44" y="64"/>
                </a:cxn>
                <a:cxn ang="0">
                  <a:pos x="54" y="44"/>
                </a:cxn>
                <a:cxn ang="0">
                  <a:pos x="58" y="35"/>
                </a:cxn>
                <a:cxn ang="0">
                  <a:pos x="62" y="24"/>
                </a:cxn>
                <a:cxn ang="0">
                  <a:pos x="65" y="14"/>
                </a:cxn>
                <a:cxn ang="0">
                  <a:pos x="67" y="4"/>
                </a:cxn>
                <a:cxn ang="0">
                  <a:pos x="67" y="4"/>
                </a:cxn>
                <a:cxn ang="0">
                  <a:pos x="66" y="2"/>
                </a:cxn>
                <a:cxn ang="0">
                  <a:pos x="66" y="1"/>
                </a:cxn>
                <a:cxn ang="0">
                  <a:pos x="64" y="0"/>
                </a:cxn>
                <a:cxn ang="0">
                  <a:pos x="63" y="0"/>
                </a:cxn>
                <a:cxn ang="0">
                  <a:pos x="59" y="1"/>
                </a:cxn>
                <a:cxn ang="0">
                  <a:pos x="58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7" h="156">
                  <a:moveTo>
                    <a:pt x="57" y="4"/>
                  </a:moveTo>
                  <a:lnTo>
                    <a:pt x="57" y="4"/>
                  </a:lnTo>
                  <a:lnTo>
                    <a:pt x="56" y="12"/>
                  </a:lnTo>
                  <a:lnTo>
                    <a:pt x="53" y="21"/>
                  </a:lnTo>
                  <a:lnTo>
                    <a:pt x="45" y="39"/>
                  </a:lnTo>
                  <a:lnTo>
                    <a:pt x="37" y="56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4" y="89"/>
                  </a:lnTo>
                  <a:lnTo>
                    <a:pt x="18" y="107"/>
                  </a:lnTo>
                  <a:lnTo>
                    <a:pt x="11" y="125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0" y="146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1" y="154"/>
                  </a:lnTo>
                  <a:lnTo>
                    <a:pt x="4" y="156"/>
                  </a:lnTo>
                  <a:lnTo>
                    <a:pt x="7" y="156"/>
                  </a:lnTo>
                  <a:lnTo>
                    <a:pt x="8" y="155"/>
                  </a:lnTo>
                  <a:lnTo>
                    <a:pt x="9" y="154"/>
                  </a:lnTo>
                  <a:lnTo>
                    <a:pt x="9" y="154"/>
                  </a:lnTo>
                  <a:lnTo>
                    <a:pt x="17" y="136"/>
                  </a:lnTo>
                  <a:lnTo>
                    <a:pt x="23" y="118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44" y="64"/>
                  </a:lnTo>
                  <a:lnTo>
                    <a:pt x="54" y="44"/>
                  </a:lnTo>
                  <a:lnTo>
                    <a:pt x="58" y="35"/>
                  </a:lnTo>
                  <a:lnTo>
                    <a:pt x="62" y="24"/>
                  </a:lnTo>
                  <a:lnTo>
                    <a:pt x="65" y="14"/>
                  </a:lnTo>
                  <a:lnTo>
                    <a:pt x="67" y="4"/>
                  </a:lnTo>
                  <a:lnTo>
                    <a:pt x="67" y="4"/>
                  </a:lnTo>
                  <a:lnTo>
                    <a:pt x="66" y="2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67" name="Freeform 885"/>
            <p:cNvSpPr/>
            <p:nvPr/>
          </p:nvSpPr>
          <p:spPr bwMode="auto">
            <a:xfrm>
              <a:off x="4297363" y="1228725"/>
              <a:ext cx="57150" cy="93663"/>
            </a:xfrm>
            <a:custGeom>
              <a:avLst/>
              <a:gdLst/>
              <a:ahLst/>
              <a:cxnLst>
                <a:cxn ang="0">
                  <a:pos x="101" y="3"/>
                </a:cxn>
                <a:cxn ang="0">
                  <a:pos x="101" y="3"/>
                </a:cxn>
                <a:cxn ang="0">
                  <a:pos x="88" y="23"/>
                </a:cxn>
                <a:cxn ang="0">
                  <a:pos x="76" y="43"/>
                </a:cxn>
                <a:cxn ang="0">
                  <a:pos x="63" y="63"/>
                </a:cxn>
                <a:cxn ang="0">
                  <a:pos x="57" y="73"/>
                </a:cxn>
                <a:cxn ang="0">
                  <a:pos x="53" y="85"/>
                </a:cxn>
                <a:cxn ang="0">
                  <a:pos x="53" y="85"/>
                </a:cxn>
                <a:cxn ang="0">
                  <a:pos x="42" y="109"/>
                </a:cxn>
                <a:cxn ang="0">
                  <a:pos x="36" y="121"/>
                </a:cxn>
                <a:cxn ang="0">
                  <a:pos x="28" y="132"/>
                </a:cxn>
                <a:cxn ang="0">
                  <a:pos x="28" y="132"/>
                </a:cxn>
                <a:cxn ang="0">
                  <a:pos x="17" y="151"/>
                </a:cxn>
                <a:cxn ang="0">
                  <a:pos x="10" y="161"/>
                </a:cxn>
                <a:cxn ang="0">
                  <a:pos x="6" y="164"/>
                </a:cxn>
                <a:cxn ang="0">
                  <a:pos x="3" y="167"/>
                </a:cxn>
                <a:cxn ang="0">
                  <a:pos x="3" y="167"/>
                </a:cxn>
                <a:cxn ang="0">
                  <a:pos x="2" y="168"/>
                </a:cxn>
                <a:cxn ang="0">
                  <a:pos x="0" y="169"/>
                </a:cxn>
                <a:cxn ang="0">
                  <a:pos x="0" y="172"/>
                </a:cxn>
                <a:cxn ang="0">
                  <a:pos x="0" y="173"/>
                </a:cxn>
                <a:cxn ang="0">
                  <a:pos x="4" y="176"/>
                </a:cxn>
                <a:cxn ang="0">
                  <a:pos x="6" y="176"/>
                </a:cxn>
                <a:cxn ang="0">
                  <a:pos x="8" y="175"/>
                </a:cxn>
                <a:cxn ang="0">
                  <a:pos x="8" y="175"/>
                </a:cxn>
                <a:cxn ang="0">
                  <a:pos x="13" y="172"/>
                </a:cxn>
                <a:cxn ang="0">
                  <a:pos x="16" y="167"/>
                </a:cxn>
                <a:cxn ang="0">
                  <a:pos x="23" y="156"/>
                </a:cxn>
                <a:cxn ang="0">
                  <a:pos x="23" y="156"/>
                </a:cxn>
                <a:cxn ang="0">
                  <a:pos x="37" y="137"/>
                </a:cxn>
                <a:cxn ang="0">
                  <a:pos x="43" y="127"/>
                </a:cxn>
                <a:cxn ang="0">
                  <a:pos x="48" y="118"/>
                </a:cxn>
                <a:cxn ang="0">
                  <a:pos x="48" y="118"/>
                </a:cxn>
                <a:cxn ang="0">
                  <a:pos x="60" y="91"/>
                </a:cxn>
                <a:cxn ang="0">
                  <a:pos x="67" y="79"/>
                </a:cxn>
                <a:cxn ang="0">
                  <a:pos x="74" y="66"/>
                </a:cxn>
                <a:cxn ang="0">
                  <a:pos x="74" y="66"/>
                </a:cxn>
                <a:cxn ang="0">
                  <a:pos x="91" y="37"/>
                </a:cxn>
                <a:cxn ang="0">
                  <a:pos x="101" y="23"/>
                </a:cxn>
                <a:cxn ang="0">
                  <a:pos x="109" y="7"/>
                </a:cxn>
                <a:cxn ang="0">
                  <a:pos x="109" y="7"/>
                </a:cxn>
                <a:cxn ang="0">
                  <a:pos x="109" y="5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1" y="3"/>
                </a:cxn>
                <a:cxn ang="0">
                  <a:pos x="101" y="3"/>
                </a:cxn>
              </a:cxnLst>
              <a:rect l="0" t="0" r="r" b="b"/>
              <a:pathLst>
                <a:path w="109" h="176">
                  <a:moveTo>
                    <a:pt x="101" y="3"/>
                  </a:moveTo>
                  <a:lnTo>
                    <a:pt x="101" y="3"/>
                  </a:lnTo>
                  <a:lnTo>
                    <a:pt x="88" y="23"/>
                  </a:lnTo>
                  <a:lnTo>
                    <a:pt x="76" y="43"/>
                  </a:lnTo>
                  <a:lnTo>
                    <a:pt x="63" y="63"/>
                  </a:lnTo>
                  <a:lnTo>
                    <a:pt x="57" y="73"/>
                  </a:lnTo>
                  <a:lnTo>
                    <a:pt x="53" y="85"/>
                  </a:lnTo>
                  <a:lnTo>
                    <a:pt x="53" y="85"/>
                  </a:lnTo>
                  <a:lnTo>
                    <a:pt x="42" y="109"/>
                  </a:lnTo>
                  <a:lnTo>
                    <a:pt x="36" y="121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17" y="151"/>
                  </a:lnTo>
                  <a:lnTo>
                    <a:pt x="10" y="161"/>
                  </a:lnTo>
                  <a:lnTo>
                    <a:pt x="6" y="164"/>
                  </a:lnTo>
                  <a:lnTo>
                    <a:pt x="3" y="167"/>
                  </a:lnTo>
                  <a:lnTo>
                    <a:pt x="3" y="167"/>
                  </a:lnTo>
                  <a:lnTo>
                    <a:pt x="2" y="168"/>
                  </a:lnTo>
                  <a:lnTo>
                    <a:pt x="0" y="169"/>
                  </a:lnTo>
                  <a:lnTo>
                    <a:pt x="0" y="172"/>
                  </a:lnTo>
                  <a:lnTo>
                    <a:pt x="0" y="173"/>
                  </a:lnTo>
                  <a:lnTo>
                    <a:pt x="4" y="176"/>
                  </a:lnTo>
                  <a:lnTo>
                    <a:pt x="6" y="176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13" y="172"/>
                  </a:lnTo>
                  <a:lnTo>
                    <a:pt x="16" y="167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37" y="137"/>
                  </a:lnTo>
                  <a:lnTo>
                    <a:pt x="43" y="127"/>
                  </a:lnTo>
                  <a:lnTo>
                    <a:pt x="48" y="118"/>
                  </a:lnTo>
                  <a:lnTo>
                    <a:pt x="48" y="118"/>
                  </a:lnTo>
                  <a:lnTo>
                    <a:pt x="60" y="91"/>
                  </a:lnTo>
                  <a:lnTo>
                    <a:pt x="67" y="79"/>
                  </a:lnTo>
                  <a:lnTo>
                    <a:pt x="74" y="66"/>
                  </a:lnTo>
                  <a:lnTo>
                    <a:pt x="74" y="66"/>
                  </a:lnTo>
                  <a:lnTo>
                    <a:pt x="91" y="37"/>
                  </a:lnTo>
                  <a:lnTo>
                    <a:pt x="101" y="23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1" y="3"/>
                  </a:lnTo>
                  <a:lnTo>
                    <a:pt x="10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68" name="Freeform 886"/>
            <p:cNvSpPr/>
            <p:nvPr/>
          </p:nvSpPr>
          <p:spPr bwMode="auto">
            <a:xfrm>
              <a:off x="4352925" y="1239838"/>
              <a:ext cx="50800" cy="92075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2" y="12"/>
                </a:cxn>
                <a:cxn ang="0">
                  <a:pos x="79" y="21"/>
                </a:cxn>
                <a:cxn ang="0">
                  <a:pos x="75" y="31"/>
                </a:cxn>
                <a:cxn ang="0">
                  <a:pos x="71" y="39"/>
                </a:cxn>
                <a:cxn ang="0">
                  <a:pos x="71" y="39"/>
                </a:cxn>
                <a:cxn ang="0">
                  <a:pos x="63" y="60"/>
                </a:cxn>
                <a:cxn ang="0">
                  <a:pos x="54" y="80"/>
                </a:cxn>
                <a:cxn ang="0">
                  <a:pos x="54" y="80"/>
                </a:cxn>
                <a:cxn ang="0">
                  <a:pos x="43" y="103"/>
                </a:cxn>
                <a:cxn ang="0">
                  <a:pos x="31" y="126"/>
                </a:cxn>
                <a:cxn ang="0">
                  <a:pos x="16" y="146"/>
                </a:cxn>
                <a:cxn ang="0">
                  <a:pos x="1" y="167"/>
                </a:cxn>
                <a:cxn ang="0">
                  <a:pos x="1" y="167"/>
                </a:cxn>
                <a:cxn ang="0">
                  <a:pos x="0" y="169"/>
                </a:cxn>
                <a:cxn ang="0">
                  <a:pos x="0" y="172"/>
                </a:cxn>
                <a:cxn ang="0">
                  <a:pos x="2" y="174"/>
                </a:cxn>
                <a:cxn ang="0">
                  <a:pos x="4" y="174"/>
                </a:cxn>
                <a:cxn ang="0">
                  <a:pos x="9" y="174"/>
                </a:cxn>
                <a:cxn ang="0">
                  <a:pos x="9" y="174"/>
                </a:cxn>
                <a:cxn ang="0">
                  <a:pos x="12" y="174"/>
                </a:cxn>
                <a:cxn ang="0">
                  <a:pos x="13" y="172"/>
                </a:cxn>
                <a:cxn ang="0">
                  <a:pos x="13" y="169"/>
                </a:cxn>
                <a:cxn ang="0">
                  <a:pos x="12" y="167"/>
                </a:cxn>
                <a:cxn ang="0">
                  <a:pos x="12" y="167"/>
                </a:cxn>
                <a:cxn ang="0">
                  <a:pos x="27" y="147"/>
                </a:cxn>
                <a:cxn ang="0">
                  <a:pos x="40" y="128"/>
                </a:cxn>
                <a:cxn ang="0">
                  <a:pos x="51" y="107"/>
                </a:cxn>
                <a:cxn ang="0">
                  <a:pos x="62" y="85"/>
                </a:cxn>
                <a:cxn ang="0">
                  <a:pos x="62" y="85"/>
                </a:cxn>
                <a:cxn ang="0">
                  <a:pos x="72" y="64"/>
                </a:cxn>
                <a:cxn ang="0">
                  <a:pos x="80" y="41"/>
                </a:cxn>
                <a:cxn ang="0">
                  <a:pos x="80" y="41"/>
                </a:cxn>
                <a:cxn ang="0">
                  <a:pos x="85" y="32"/>
                </a:cxn>
                <a:cxn ang="0">
                  <a:pos x="89" y="23"/>
                </a:cxn>
                <a:cxn ang="0">
                  <a:pos x="92" y="14"/>
                </a:cxn>
                <a:cxn ang="0">
                  <a:pos x="95" y="4"/>
                </a:cxn>
                <a:cxn ang="0">
                  <a:pos x="95" y="4"/>
                </a:cxn>
                <a:cxn ang="0">
                  <a:pos x="94" y="2"/>
                </a:cxn>
                <a:cxn ang="0">
                  <a:pos x="94" y="1"/>
                </a:cxn>
                <a:cxn ang="0">
                  <a:pos x="92" y="0"/>
                </a:cxn>
                <a:cxn ang="0">
                  <a:pos x="91" y="0"/>
                </a:cxn>
                <a:cxn ang="0">
                  <a:pos x="87" y="1"/>
                </a:cxn>
                <a:cxn ang="0">
                  <a:pos x="86" y="2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95" h="174">
                  <a:moveTo>
                    <a:pt x="85" y="4"/>
                  </a:moveTo>
                  <a:lnTo>
                    <a:pt x="85" y="4"/>
                  </a:lnTo>
                  <a:lnTo>
                    <a:pt x="82" y="12"/>
                  </a:lnTo>
                  <a:lnTo>
                    <a:pt x="79" y="21"/>
                  </a:lnTo>
                  <a:lnTo>
                    <a:pt x="75" y="31"/>
                  </a:lnTo>
                  <a:lnTo>
                    <a:pt x="71" y="39"/>
                  </a:lnTo>
                  <a:lnTo>
                    <a:pt x="71" y="39"/>
                  </a:lnTo>
                  <a:lnTo>
                    <a:pt x="63" y="6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43" y="103"/>
                  </a:lnTo>
                  <a:lnTo>
                    <a:pt x="31" y="126"/>
                  </a:lnTo>
                  <a:lnTo>
                    <a:pt x="16" y="146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0" y="169"/>
                  </a:lnTo>
                  <a:lnTo>
                    <a:pt x="0" y="172"/>
                  </a:lnTo>
                  <a:lnTo>
                    <a:pt x="2" y="174"/>
                  </a:lnTo>
                  <a:lnTo>
                    <a:pt x="4" y="174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12" y="174"/>
                  </a:lnTo>
                  <a:lnTo>
                    <a:pt x="13" y="172"/>
                  </a:lnTo>
                  <a:lnTo>
                    <a:pt x="13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27" y="147"/>
                  </a:lnTo>
                  <a:lnTo>
                    <a:pt x="40" y="128"/>
                  </a:lnTo>
                  <a:lnTo>
                    <a:pt x="51" y="107"/>
                  </a:lnTo>
                  <a:lnTo>
                    <a:pt x="62" y="85"/>
                  </a:lnTo>
                  <a:lnTo>
                    <a:pt x="62" y="85"/>
                  </a:lnTo>
                  <a:lnTo>
                    <a:pt x="72" y="64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5" y="32"/>
                  </a:lnTo>
                  <a:lnTo>
                    <a:pt x="89" y="23"/>
                  </a:lnTo>
                  <a:lnTo>
                    <a:pt x="92" y="14"/>
                  </a:lnTo>
                  <a:lnTo>
                    <a:pt x="95" y="4"/>
                  </a:lnTo>
                  <a:lnTo>
                    <a:pt x="95" y="4"/>
                  </a:lnTo>
                  <a:lnTo>
                    <a:pt x="94" y="2"/>
                  </a:lnTo>
                  <a:lnTo>
                    <a:pt x="94" y="1"/>
                  </a:lnTo>
                  <a:lnTo>
                    <a:pt x="92" y="0"/>
                  </a:lnTo>
                  <a:lnTo>
                    <a:pt x="91" y="0"/>
                  </a:lnTo>
                  <a:lnTo>
                    <a:pt x="87" y="1"/>
                  </a:lnTo>
                  <a:lnTo>
                    <a:pt x="86" y="2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69" name="Freeform 887"/>
            <p:cNvSpPr/>
            <p:nvPr/>
          </p:nvSpPr>
          <p:spPr bwMode="auto">
            <a:xfrm>
              <a:off x="4408488" y="1254125"/>
              <a:ext cx="52388" cy="79375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8" y="14"/>
                </a:cxn>
                <a:cxn ang="0">
                  <a:pos x="85" y="24"/>
                </a:cxn>
                <a:cxn ang="0">
                  <a:pos x="80" y="34"/>
                </a:cxn>
                <a:cxn ang="0">
                  <a:pos x="74" y="44"/>
                </a:cxn>
                <a:cxn ang="0">
                  <a:pos x="61" y="63"/>
                </a:cxn>
                <a:cxn ang="0">
                  <a:pos x="49" y="79"/>
                </a:cxn>
                <a:cxn ang="0">
                  <a:pos x="49" y="79"/>
                </a:cxn>
                <a:cxn ang="0">
                  <a:pos x="23" y="111"/>
                </a:cxn>
                <a:cxn ang="0">
                  <a:pos x="11" y="128"/>
                </a:cxn>
                <a:cxn ang="0">
                  <a:pos x="0" y="144"/>
                </a:cxn>
                <a:cxn ang="0">
                  <a:pos x="0" y="144"/>
                </a:cxn>
                <a:cxn ang="0">
                  <a:pos x="0" y="146"/>
                </a:cxn>
                <a:cxn ang="0">
                  <a:pos x="0" y="148"/>
                </a:cxn>
                <a:cxn ang="0">
                  <a:pos x="1" y="149"/>
                </a:cxn>
                <a:cxn ang="0">
                  <a:pos x="2" y="150"/>
                </a:cxn>
                <a:cxn ang="0">
                  <a:pos x="4" y="151"/>
                </a:cxn>
                <a:cxn ang="0">
                  <a:pos x="5" y="151"/>
                </a:cxn>
                <a:cxn ang="0">
                  <a:pos x="7" y="150"/>
                </a:cxn>
                <a:cxn ang="0">
                  <a:pos x="8" y="149"/>
                </a:cxn>
                <a:cxn ang="0">
                  <a:pos x="8" y="149"/>
                </a:cxn>
                <a:cxn ang="0">
                  <a:pos x="16" y="139"/>
                </a:cxn>
                <a:cxn ang="0">
                  <a:pos x="22" y="129"/>
                </a:cxn>
                <a:cxn ang="0">
                  <a:pos x="37" y="110"/>
                </a:cxn>
                <a:cxn ang="0">
                  <a:pos x="37" y="110"/>
                </a:cxn>
                <a:cxn ang="0">
                  <a:pos x="52" y="93"/>
                </a:cxn>
                <a:cxn ang="0">
                  <a:pos x="60" y="82"/>
                </a:cxn>
                <a:cxn ang="0">
                  <a:pos x="65" y="73"/>
                </a:cxn>
                <a:cxn ang="0">
                  <a:pos x="65" y="73"/>
                </a:cxn>
                <a:cxn ang="0">
                  <a:pos x="76" y="56"/>
                </a:cxn>
                <a:cxn ang="0">
                  <a:pos x="86" y="40"/>
                </a:cxn>
                <a:cxn ang="0">
                  <a:pos x="91" y="32"/>
                </a:cxn>
                <a:cxn ang="0">
                  <a:pos x="95" y="23"/>
                </a:cxn>
                <a:cxn ang="0">
                  <a:pos x="98" y="14"/>
                </a:cxn>
                <a:cxn ang="0">
                  <a:pos x="99" y="5"/>
                </a:cxn>
                <a:cxn ang="0">
                  <a:pos x="99" y="5"/>
                </a:cxn>
                <a:cxn ang="0">
                  <a:pos x="99" y="3"/>
                </a:cxn>
                <a:cxn ang="0">
                  <a:pos x="98" y="1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2" y="1"/>
                </a:cxn>
                <a:cxn ang="0">
                  <a:pos x="91" y="3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99" h="151">
                  <a:moveTo>
                    <a:pt x="90" y="5"/>
                  </a:moveTo>
                  <a:lnTo>
                    <a:pt x="90" y="5"/>
                  </a:lnTo>
                  <a:lnTo>
                    <a:pt x="88" y="14"/>
                  </a:lnTo>
                  <a:lnTo>
                    <a:pt x="85" y="24"/>
                  </a:lnTo>
                  <a:lnTo>
                    <a:pt x="80" y="34"/>
                  </a:lnTo>
                  <a:lnTo>
                    <a:pt x="74" y="44"/>
                  </a:lnTo>
                  <a:lnTo>
                    <a:pt x="61" y="63"/>
                  </a:lnTo>
                  <a:lnTo>
                    <a:pt x="49" y="79"/>
                  </a:lnTo>
                  <a:lnTo>
                    <a:pt x="49" y="79"/>
                  </a:lnTo>
                  <a:lnTo>
                    <a:pt x="23" y="111"/>
                  </a:lnTo>
                  <a:lnTo>
                    <a:pt x="11" y="128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6"/>
                  </a:lnTo>
                  <a:lnTo>
                    <a:pt x="0" y="148"/>
                  </a:lnTo>
                  <a:lnTo>
                    <a:pt x="1" y="149"/>
                  </a:lnTo>
                  <a:lnTo>
                    <a:pt x="2" y="150"/>
                  </a:lnTo>
                  <a:lnTo>
                    <a:pt x="4" y="151"/>
                  </a:lnTo>
                  <a:lnTo>
                    <a:pt x="5" y="151"/>
                  </a:lnTo>
                  <a:lnTo>
                    <a:pt x="7" y="150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16" y="139"/>
                  </a:lnTo>
                  <a:lnTo>
                    <a:pt x="22" y="129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52" y="93"/>
                  </a:lnTo>
                  <a:lnTo>
                    <a:pt x="60" y="82"/>
                  </a:lnTo>
                  <a:lnTo>
                    <a:pt x="65" y="73"/>
                  </a:lnTo>
                  <a:lnTo>
                    <a:pt x="65" y="73"/>
                  </a:lnTo>
                  <a:lnTo>
                    <a:pt x="76" y="56"/>
                  </a:lnTo>
                  <a:lnTo>
                    <a:pt x="86" y="40"/>
                  </a:lnTo>
                  <a:lnTo>
                    <a:pt x="91" y="32"/>
                  </a:lnTo>
                  <a:lnTo>
                    <a:pt x="95" y="23"/>
                  </a:lnTo>
                  <a:lnTo>
                    <a:pt x="98" y="14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99" y="3"/>
                  </a:lnTo>
                  <a:lnTo>
                    <a:pt x="98" y="1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2" y="1"/>
                  </a:lnTo>
                  <a:lnTo>
                    <a:pt x="91" y="3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70" name="Freeform 888"/>
            <p:cNvSpPr/>
            <p:nvPr/>
          </p:nvSpPr>
          <p:spPr bwMode="auto">
            <a:xfrm>
              <a:off x="4465638" y="1258888"/>
              <a:ext cx="50800" cy="90488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3" y="13"/>
                </a:cxn>
                <a:cxn ang="0">
                  <a:pos x="80" y="24"/>
                </a:cxn>
                <a:cxn ang="0">
                  <a:pos x="75" y="33"/>
                </a:cxn>
                <a:cxn ang="0">
                  <a:pos x="71" y="42"/>
                </a:cxn>
                <a:cxn ang="0">
                  <a:pos x="59" y="61"/>
                </a:cxn>
                <a:cxn ang="0">
                  <a:pos x="48" y="78"/>
                </a:cxn>
                <a:cxn ang="0">
                  <a:pos x="48" y="78"/>
                </a:cxn>
                <a:cxn ang="0">
                  <a:pos x="36" y="99"/>
                </a:cxn>
                <a:cxn ang="0">
                  <a:pos x="24" y="121"/>
                </a:cxn>
                <a:cxn ang="0">
                  <a:pos x="13" y="142"/>
                </a:cxn>
                <a:cxn ang="0">
                  <a:pos x="1" y="164"/>
                </a:cxn>
                <a:cxn ang="0">
                  <a:pos x="1" y="164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1" y="169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0"/>
                </a:cxn>
                <a:cxn ang="0">
                  <a:pos x="8" y="170"/>
                </a:cxn>
                <a:cxn ang="0">
                  <a:pos x="9" y="168"/>
                </a:cxn>
                <a:cxn ang="0">
                  <a:pos x="9" y="168"/>
                </a:cxn>
                <a:cxn ang="0">
                  <a:pos x="22" y="146"/>
                </a:cxn>
                <a:cxn ang="0">
                  <a:pos x="35" y="123"/>
                </a:cxn>
                <a:cxn ang="0">
                  <a:pos x="47" y="99"/>
                </a:cxn>
                <a:cxn ang="0">
                  <a:pos x="61" y="77"/>
                </a:cxn>
                <a:cxn ang="0">
                  <a:pos x="61" y="77"/>
                </a:cxn>
                <a:cxn ang="0">
                  <a:pos x="71" y="61"/>
                </a:cxn>
                <a:cxn ang="0">
                  <a:pos x="81" y="43"/>
                </a:cxn>
                <a:cxn ang="0">
                  <a:pos x="85" y="34"/>
                </a:cxn>
                <a:cxn ang="0">
                  <a:pos x="89" y="25"/>
                </a:cxn>
                <a:cxn ang="0">
                  <a:pos x="93" y="15"/>
                </a:cxn>
                <a:cxn ang="0">
                  <a:pos x="95" y="6"/>
                </a:cxn>
                <a:cxn ang="0">
                  <a:pos x="95" y="6"/>
                </a:cxn>
                <a:cxn ang="0">
                  <a:pos x="95" y="4"/>
                </a:cxn>
                <a:cxn ang="0">
                  <a:pos x="94" y="3"/>
                </a:cxn>
                <a:cxn ang="0">
                  <a:pos x="90" y="1"/>
                </a:cxn>
                <a:cxn ang="0">
                  <a:pos x="89" y="0"/>
                </a:cxn>
                <a:cxn ang="0">
                  <a:pos x="87" y="1"/>
                </a:cxn>
                <a:cxn ang="0">
                  <a:pos x="86" y="2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95" h="170">
                  <a:moveTo>
                    <a:pt x="85" y="4"/>
                  </a:moveTo>
                  <a:lnTo>
                    <a:pt x="85" y="4"/>
                  </a:lnTo>
                  <a:lnTo>
                    <a:pt x="83" y="13"/>
                  </a:lnTo>
                  <a:lnTo>
                    <a:pt x="80" y="24"/>
                  </a:lnTo>
                  <a:lnTo>
                    <a:pt x="75" y="33"/>
                  </a:lnTo>
                  <a:lnTo>
                    <a:pt x="71" y="42"/>
                  </a:lnTo>
                  <a:lnTo>
                    <a:pt x="59" y="61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36" y="99"/>
                  </a:lnTo>
                  <a:lnTo>
                    <a:pt x="24" y="121"/>
                  </a:lnTo>
                  <a:lnTo>
                    <a:pt x="13" y="142"/>
                  </a:lnTo>
                  <a:lnTo>
                    <a:pt x="1" y="164"/>
                  </a:lnTo>
                  <a:lnTo>
                    <a:pt x="1" y="164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1" y="169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0"/>
                  </a:lnTo>
                  <a:lnTo>
                    <a:pt x="8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22" y="146"/>
                  </a:lnTo>
                  <a:lnTo>
                    <a:pt x="35" y="123"/>
                  </a:lnTo>
                  <a:lnTo>
                    <a:pt x="47" y="99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71" y="61"/>
                  </a:lnTo>
                  <a:lnTo>
                    <a:pt x="81" y="43"/>
                  </a:lnTo>
                  <a:lnTo>
                    <a:pt x="85" y="34"/>
                  </a:lnTo>
                  <a:lnTo>
                    <a:pt x="89" y="25"/>
                  </a:lnTo>
                  <a:lnTo>
                    <a:pt x="93" y="15"/>
                  </a:lnTo>
                  <a:lnTo>
                    <a:pt x="95" y="6"/>
                  </a:lnTo>
                  <a:lnTo>
                    <a:pt x="95" y="6"/>
                  </a:lnTo>
                  <a:lnTo>
                    <a:pt x="95" y="4"/>
                  </a:lnTo>
                  <a:lnTo>
                    <a:pt x="94" y="3"/>
                  </a:lnTo>
                  <a:lnTo>
                    <a:pt x="90" y="1"/>
                  </a:lnTo>
                  <a:lnTo>
                    <a:pt x="89" y="0"/>
                  </a:lnTo>
                  <a:lnTo>
                    <a:pt x="87" y="1"/>
                  </a:lnTo>
                  <a:lnTo>
                    <a:pt x="86" y="2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71" name="Freeform 889"/>
            <p:cNvSpPr/>
            <p:nvPr/>
          </p:nvSpPr>
          <p:spPr bwMode="auto">
            <a:xfrm>
              <a:off x="4513263" y="1276350"/>
              <a:ext cx="47625" cy="93663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81" y="3"/>
                </a:cxn>
                <a:cxn ang="0">
                  <a:pos x="66" y="45"/>
                </a:cxn>
                <a:cxn ang="0">
                  <a:pos x="57" y="66"/>
                </a:cxn>
                <a:cxn ang="0">
                  <a:pos x="48" y="87"/>
                </a:cxn>
                <a:cxn ang="0">
                  <a:pos x="48" y="87"/>
                </a:cxn>
                <a:cxn ang="0">
                  <a:pos x="38" y="107"/>
                </a:cxn>
                <a:cxn ang="0">
                  <a:pos x="27" y="128"/>
                </a:cxn>
                <a:cxn ang="0">
                  <a:pos x="15" y="149"/>
                </a:cxn>
                <a:cxn ang="0">
                  <a:pos x="2" y="167"/>
                </a:cxn>
                <a:cxn ang="0">
                  <a:pos x="2" y="167"/>
                </a:cxn>
                <a:cxn ang="0">
                  <a:pos x="0" y="168"/>
                </a:cxn>
                <a:cxn ang="0">
                  <a:pos x="0" y="170"/>
                </a:cxn>
                <a:cxn ang="0">
                  <a:pos x="2" y="173"/>
                </a:cxn>
                <a:cxn ang="0">
                  <a:pos x="4" y="175"/>
                </a:cxn>
                <a:cxn ang="0">
                  <a:pos x="5" y="175"/>
                </a:cxn>
                <a:cxn ang="0">
                  <a:pos x="7" y="175"/>
                </a:cxn>
                <a:cxn ang="0">
                  <a:pos x="8" y="173"/>
                </a:cxn>
                <a:cxn ang="0">
                  <a:pos x="13" y="168"/>
                </a:cxn>
                <a:cxn ang="0">
                  <a:pos x="13" y="168"/>
                </a:cxn>
                <a:cxn ang="0">
                  <a:pos x="14" y="167"/>
                </a:cxn>
                <a:cxn ang="0">
                  <a:pos x="14" y="165"/>
                </a:cxn>
                <a:cxn ang="0">
                  <a:pos x="14" y="165"/>
                </a:cxn>
                <a:cxn ang="0">
                  <a:pos x="24" y="150"/>
                </a:cxn>
                <a:cxn ang="0">
                  <a:pos x="34" y="132"/>
                </a:cxn>
                <a:cxn ang="0">
                  <a:pos x="42" y="116"/>
                </a:cxn>
                <a:cxn ang="0">
                  <a:pos x="51" y="99"/>
                </a:cxn>
                <a:cxn ang="0">
                  <a:pos x="51" y="99"/>
                </a:cxn>
                <a:cxn ang="0">
                  <a:pos x="57" y="88"/>
                </a:cxn>
                <a:cxn ang="0">
                  <a:pos x="63" y="76"/>
                </a:cxn>
                <a:cxn ang="0">
                  <a:pos x="73" y="54"/>
                </a:cxn>
                <a:cxn ang="0">
                  <a:pos x="82" y="30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90" y="3"/>
                </a:cxn>
                <a:cxn ang="0">
                  <a:pos x="89" y="2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3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1" y="3"/>
                </a:cxn>
              </a:cxnLst>
              <a:rect l="0" t="0" r="r" b="b"/>
              <a:pathLst>
                <a:path w="90" h="175">
                  <a:moveTo>
                    <a:pt x="81" y="3"/>
                  </a:moveTo>
                  <a:lnTo>
                    <a:pt x="81" y="3"/>
                  </a:lnTo>
                  <a:lnTo>
                    <a:pt x="66" y="45"/>
                  </a:lnTo>
                  <a:lnTo>
                    <a:pt x="57" y="66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38" y="107"/>
                  </a:lnTo>
                  <a:lnTo>
                    <a:pt x="27" y="128"/>
                  </a:lnTo>
                  <a:lnTo>
                    <a:pt x="15" y="149"/>
                  </a:lnTo>
                  <a:lnTo>
                    <a:pt x="2" y="167"/>
                  </a:lnTo>
                  <a:lnTo>
                    <a:pt x="2" y="167"/>
                  </a:lnTo>
                  <a:lnTo>
                    <a:pt x="0" y="168"/>
                  </a:lnTo>
                  <a:lnTo>
                    <a:pt x="0" y="170"/>
                  </a:lnTo>
                  <a:lnTo>
                    <a:pt x="2" y="173"/>
                  </a:lnTo>
                  <a:lnTo>
                    <a:pt x="4" y="175"/>
                  </a:lnTo>
                  <a:lnTo>
                    <a:pt x="5" y="175"/>
                  </a:lnTo>
                  <a:lnTo>
                    <a:pt x="7" y="175"/>
                  </a:lnTo>
                  <a:lnTo>
                    <a:pt x="8" y="173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4" y="167"/>
                  </a:lnTo>
                  <a:lnTo>
                    <a:pt x="14" y="165"/>
                  </a:lnTo>
                  <a:lnTo>
                    <a:pt x="14" y="165"/>
                  </a:lnTo>
                  <a:lnTo>
                    <a:pt x="24" y="150"/>
                  </a:lnTo>
                  <a:lnTo>
                    <a:pt x="34" y="132"/>
                  </a:lnTo>
                  <a:lnTo>
                    <a:pt x="42" y="116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7" y="88"/>
                  </a:lnTo>
                  <a:lnTo>
                    <a:pt x="63" y="76"/>
                  </a:lnTo>
                  <a:lnTo>
                    <a:pt x="73" y="54"/>
                  </a:lnTo>
                  <a:lnTo>
                    <a:pt x="82" y="30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72" name="Freeform 890"/>
            <p:cNvSpPr/>
            <p:nvPr/>
          </p:nvSpPr>
          <p:spPr bwMode="auto">
            <a:xfrm>
              <a:off x="4538663" y="1304925"/>
              <a:ext cx="44450" cy="92075"/>
            </a:xfrm>
            <a:custGeom>
              <a:avLst/>
              <a:gdLst/>
              <a:ahLst/>
              <a:cxnLst>
                <a:cxn ang="0">
                  <a:pos x="75" y="5"/>
                </a:cxn>
                <a:cxn ang="0">
                  <a:pos x="75" y="5"/>
                </a:cxn>
                <a:cxn ang="0">
                  <a:pos x="74" y="16"/>
                </a:cxn>
                <a:cxn ang="0">
                  <a:pos x="71" y="26"/>
                </a:cxn>
                <a:cxn ang="0">
                  <a:pos x="68" y="38"/>
                </a:cxn>
                <a:cxn ang="0">
                  <a:pos x="64" y="48"/>
                </a:cxn>
                <a:cxn ang="0">
                  <a:pos x="54" y="69"/>
                </a:cxn>
                <a:cxn ang="0">
                  <a:pos x="43" y="88"/>
                </a:cxn>
                <a:cxn ang="0">
                  <a:pos x="43" y="88"/>
                </a:cxn>
                <a:cxn ang="0">
                  <a:pos x="22" y="128"/>
                </a:cxn>
                <a:cxn ang="0">
                  <a:pos x="10" y="148"/>
                </a:cxn>
                <a:cxn ang="0">
                  <a:pos x="0" y="168"/>
                </a:cxn>
                <a:cxn ang="0">
                  <a:pos x="0" y="168"/>
                </a:cxn>
                <a:cxn ang="0">
                  <a:pos x="0" y="170"/>
                </a:cxn>
                <a:cxn ang="0">
                  <a:pos x="0" y="172"/>
                </a:cxn>
                <a:cxn ang="0">
                  <a:pos x="1" y="173"/>
                </a:cxn>
                <a:cxn ang="0">
                  <a:pos x="2" y="174"/>
                </a:cxn>
                <a:cxn ang="0">
                  <a:pos x="4" y="175"/>
                </a:cxn>
                <a:cxn ang="0">
                  <a:pos x="5" y="175"/>
                </a:cxn>
                <a:cxn ang="0">
                  <a:pos x="7" y="174"/>
                </a:cxn>
                <a:cxn ang="0">
                  <a:pos x="8" y="173"/>
                </a:cxn>
                <a:cxn ang="0">
                  <a:pos x="8" y="173"/>
                </a:cxn>
                <a:cxn ang="0">
                  <a:pos x="21" y="148"/>
                </a:cxn>
                <a:cxn ang="0">
                  <a:pos x="34" y="125"/>
                </a:cxn>
                <a:cxn ang="0">
                  <a:pos x="61" y="78"/>
                </a:cxn>
                <a:cxn ang="0">
                  <a:pos x="61" y="78"/>
                </a:cxn>
                <a:cxn ang="0">
                  <a:pos x="69" y="61"/>
                </a:cxn>
                <a:cxn ang="0">
                  <a:pos x="77" y="42"/>
                </a:cxn>
                <a:cxn ang="0">
                  <a:pos x="80" y="33"/>
                </a:cxn>
                <a:cxn ang="0">
                  <a:pos x="83" y="23"/>
                </a:cxn>
                <a:cxn ang="0">
                  <a:pos x="84" y="14"/>
                </a:cxn>
                <a:cxn ang="0">
                  <a:pos x="85" y="5"/>
                </a:cxn>
                <a:cxn ang="0">
                  <a:pos x="85" y="5"/>
                </a:cxn>
                <a:cxn ang="0">
                  <a:pos x="85" y="3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8" y="0"/>
                </a:cxn>
                <a:cxn ang="0">
                  <a:pos x="77" y="1"/>
                </a:cxn>
                <a:cxn ang="0">
                  <a:pos x="75" y="3"/>
                </a:cxn>
                <a:cxn ang="0">
                  <a:pos x="75" y="5"/>
                </a:cxn>
                <a:cxn ang="0">
                  <a:pos x="75" y="5"/>
                </a:cxn>
              </a:cxnLst>
              <a:rect l="0" t="0" r="r" b="b"/>
              <a:pathLst>
                <a:path w="85" h="175">
                  <a:moveTo>
                    <a:pt x="75" y="5"/>
                  </a:moveTo>
                  <a:lnTo>
                    <a:pt x="75" y="5"/>
                  </a:lnTo>
                  <a:lnTo>
                    <a:pt x="74" y="16"/>
                  </a:lnTo>
                  <a:lnTo>
                    <a:pt x="71" y="26"/>
                  </a:lnTo>
                  <a:lnTo>
                    <a:pt x="68" y="38"/>
                  </a:lnTo>
                  <a:lnTo>
                    <a:pt x="64" y="48"/>
                  </a:lnTo>
                  <a:lnTo>
                    <a:pt x="54" y="69"/>
                  </a:lnTo>
                  <a:lnTo>
                    <a:pt x="43" y="88"/>
                  </a:lnTo>
                  <a:lnTo>
                    <a:pt x="43" y="88"/>
                  </a:lnTo>
                  <a:lnTo>
                    <a:pt x="22" y="128"/>
                  </a:lnTo>
                  <a:lnTo>
                    <a:pt x="10" y="148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0"/>
                  </a:lnTo>
                  <a:lnTo>
                    <a:pt x="0" y="172"/>
                  </a:lnTo>
                  <a:lnTo>
                    <a:pt x="1" y="173"/>
                  </a:lnTo>
                  <a:lnTo>
                    <a:pt x="2" y="174"/>
                  </a:lnTo>
                  <a:lnTo>
                    <a:pt x="4" y="175"/>
                  </a:lnTo>
                  <a:lnTo>
                    <a:pt x="5" y="175"/>
                  </a:lnTo>
                  <a:lnTo>
                    <a:pt x="7" y="174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21" y="148"/>
                  </a:lnTo>
                  <a:lnTo>
                    <a:pt x="34" y="125"/>
                  </a:lnTo>
                  <a:lnTo>
                    <a:pt x="61" y="78"/>
                  </a:lnTo>
                  <a:lnTo>
                    <a:pt x="61" y="78"/>
                  </a:lnTo>
                  <a:lnTo>
                    <a:pt x="69" y="61"/>
                  </a:lnTo>
                  <a:lnTo>
                    <a:pt x="77" y="42"/>
                  </a:lnTo>
                  <a:lnTo>
                    <a:pt x="80" y="33"/>
                  </a:lnTo>
                  <a:lnTo>
                    <a:pt x="83" y="23"/>
                  </a:lnTo>
                  <a:lnTo>
                    <a:pt x="84" y="14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7" y="1"/>
                  </a:lnTo>
                  <a:lnTo>
                    <a:pt x="75" y="3"/>
                  </a:lnTo>
                  <a:lnTo>
                    <a:pt x="75" y="5"/>
                  </a:lnTo>
                  <a:lnTo>
                    <a:pt x="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73" name="Freeform 891"/>
            <p:cNvSpPr/>
            <p:nvPr/>
          </p:nvSpPr>
          <p:spPr bwMode="auto">
            <a:xfrm>
              <a:off x="4568825" y="1336675"/>
              <a:ext cx="44450" cy="87313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5" y="2"/>
                </a:cxn>
                <a:cxn ang="0">
                  <a:pos x="82" y="1"/>
                </a:cxn>
                <a:cxn ang="0">
                  <a:pos x="79" y="0"/>
                </a:cxn>
                <a:cxn ang="0">
                  <a:pos x="78" y="0"/>
                </a:cxn>
                <a:cxn ang="0">
                  <a:pos x="76" y="1"/>
                </a:cxn>
                <a:cxn ang="0">
                  <a:pos x="75" y="2"/>
                </a:cxn>
                <a:cxn ang="0">
                  <a:pos x="75" y="4"/>
                </a:cxn>
                <a:cxn ang="0">
                  <a:pos x="75" y="4"/>
                </a:cxn>
                <a:cxn ang="0">
                  <a:pos x="75" y="14"/>
                </a:cxn>
                <a:cxn ang="0">
                  <a:pos x="73" y="23"/>
                </a:cxn>
                <a:cxn ang="0">
                  <a:pos x="69" y="33"/>
                </a:cxn>
                <a:cxn ang="0">
                  <a:pos x="64" y="42"/>
                </a:cxn>
                <a:cxn ang="0">
                  <a:pos x="52" y="59"/>
                </a:cxn>
                <a:cxn ang="0">
                  <a:pos x="47" y="69"/>
                </a:cxn>
                <a:cxn ang="0">
                  <a:pos x="43" y="77"/>
                </a:cxn>
                <a:cxn ang="0">
                  <a:pos x="43" y="77"/>
                </a:cxn>
                <a:cxn ang="0">
                  <a:pos x="35" y="96"/>
                </a:cxn>
                <a:cxn ang="0">
                  <a:pos x="27" y="113"/>
                </a:cxn>
                <a:cxn ang="0">
                  <a:pos x="27" y="113"/>
                </a:cxn>
                <a:cxn ang="0">
                  <a:pos x="16" y="137"/>
                </a:cxn>
                <a:cxn ang="0">
                  <a:pos x="10" y="147"/>
                </a:cxn>
                <a:cxn ang="0">
                  <a:pos x="6" y="152"/>
                </a:cxn>
                <a:cxn ang="0">
                  <a:pos x="2" y="157"/>
                </a:cxn>
                <a:cxn ang="0">
                  <a:pos x="2" y="157"/>
                </a:cxn>
                <a:cxn ang="0">
                  <a:pos x="0" y="159"/>
                </a:cxn>
                <a:cxn ang="0">
                  <a:pos x="0" y="162"/>
                </a:cxn>
                <a:cxn ang="0">
                  <a:pos x="1" y="164"/>
                </a:cxn>
                <a:cxn ang="0">
                  <a:pos x="4" y="165"/>
                </a:cxn>
                <a:cxn ang="0">
                  <a:pos x="9" y="165"/>
                </a:cxn>
                <a:cxn ang="0">
                  <a:pos x="9" y="165"/>
                </a:cxn>
                <a:cxn ang="0">
                  <a:pos x="11" y="165"/>
                </a:cxn>
                <a:cxn ang="0">
                  <a:pos x="13" y="163"/>
                </a:cxn>
                <a:cxn ang="0">
                  <a:pos x="13" y="161"/>
                </a:cxn>
                <a:cxn ang="0">
                  <a:pos x="13" y="159"/>
                </a:cxn>
                <a:cxn ang="0">
                  <a:pos x="13" y="159"/>
                </a:cxn>
                <a:cxn ang="0">
                  <a:pos x="16" y="155"/>
                </a:cxn>
                <a:cxn ang="0">
                  <a:pos x="19" y="149"/>
                </a:cxn>
                <a:cxn ang="0">
                  <a:pos x="25" y="139"/>
                </a:cxn>
                <a:cxn ang="0">
                  <a:pos x="25" y="139"/>
                </a:cxn>
                <a:cxn ang="0">
                  <a:pos x="37" y="113"/>
                </a:cxn>
                <a:cxn ang="0">
                  <a:pos x="49" y="87"/>
                </a:cxn>
                <a:cxn ang="0">
                  <a:pos x="49" y="87"/>
                </a:cxn>
                <a:cxn ang="0">
                  <a:pos x="54" y="77"/>
                </a:cxn>
                <a:cxn ang="0">
                  <a:pos x="60" y="68"/>
                </a:cxn>
                <a:cxn ang="0">
                  <a:pos x="72" y="47"/>
                </a:cxn>
                <a:cxn ang="0">
                  <a:pos x="77" y="37"/>
                </a:cxn>
                <a:cxn ang="0">
                  <a:pos x="81" y="26"/>
                </a:cxn>
                <a:cxn ang="0">
                  <a:pos x="85" y="15"/>
                </a:cxn>
                <a:cxn ang="0">
                  <a:pos x="85" y="10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85" h="165">
                  <a:moveTo>
                    <a:pt x="85" y="4"/>
                  </a:moveTo>
                  <a:lnTo>
                    <a:pt x="85" y="4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8" y="0"/>
                  </a:lnTo>
                  <a:lnTo>
                    <a:pt x="76" y="1"/>
                  </a:lnTo>
                  <a:lnTo>
                    <a:pt x="75" y="2"/>
                  </a:lnTo>
                  <a:lnTo>
                    <a:pt x="75" y="4"/>
                  </a:lnTo>
                  <a:lnTo>
                    <a:pt x="75" y="4"/>
                  </a:lnTo>
                  <a:lnTo>
                    <a:pt x="75" y="14"/>
                  </a:lnTo>
                  <a:lnTo>
                    <a:pt x="73" y="23"/>
                  </a:lnTo>
                  <a:lnTo>
                    <a:pt x="69" y="33"/>
                  </a:lnTo>
                  <a:lnTo>
                    <a:pt x="64" y="42"/>
                  </a:lnTo>
                  <a:lnTo>
                    <a:pt x="52" y="59"/>
                  </a:lnTo>
                  <a:lnTo>
                    <a:pt x="47" y="69"/>
                  </a:lnTo>
                  <a:lnTo>
                    <a:pt x="43" y="77"/>
                  </a:lnTo>
                  <a:lnTo>
                    <a:pt x="43" y="77"/>
                  </a:lnTo>
                  <a:lnTo>
                    <a:pt x="35" y="96"/>
                  </a:lnTo>
                  <a:lnTo>
                    <a:pt x="27" y="113"/>
                  </a:lnTo>
                  <a:lnTo>
                    <a:pt x="27" y="113"/>
                  </a:lnTo>
                  <a:lnTo>
                    <a:pt x="16" y="137"/>
                  </a:lnTo>
                  <a:lnTo>
                    <a:pt x="10" y="147"/>
                  </a:lnTo>
                  <a:lnTo>
                    <a:pt x="6" y="152"/>
                  </a:lnTo>
                  <a:lnTo>
                    <a:pt x="2" y="157"/>
                  </a:lnTo>
                  <a:lnTo>
                    <a:pt x="2" y="157"/>
                  </a:lnTo>
                  <a:lnTo>
                    <a:pt x="0" y="159"/>
                  </a:lnTo>
                  <a:lnTo>
                    <a:pt x="0" y="162"/>
                  </a:lnTo>
                  <a:lnTo>
                    <a:pt x="1" y="164"/>
                  </a:lnTo>
                  <a:lnTo>
                    <a:pt x="4" y="165"/>
                  </a:lnTo>
                  <a:lnTo>
                    <a:pt x="9" y="165"/>
                  </a:lnTo>
                  <a:lnTo>
                    <a:pt x="9" y="165"/>
                  </a:lnTo>
                  <a:lnTo>
                    <a:pt x="11" y="165"/>
                  </a:lnTo>
                  <a:lnTo>
                    <a:pt x="13" y="163"/>
                  </a:lnTo>
                  <a:lnTo>
                    <a:pt x="13" y="161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6" y="155"/>
                  </a:lnTo>
                  <a:lnTo>
                    <a:pt x="19" y="14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37" y="113"/>
                  </a:lnTo>
                  <a:lnTo>
                    <a:pt x="49" y="87"/>
                  </a:lnTo>
                  <a:lnTo>
                    <a:pt x="49" y="87"/>
                  </a:lnTo>
                  <a:lnTo>
                    <a:pt x="54" y="77"/>
                  </a:lnTo>
                  <a:lnTo>
                    <a:pt x="60" y="68"/>
                  </a:lnTo>
                  <a:lnTo>
                    <a:pt x="72" y="47"/>
                  </a:lnTo>
                  <a:lnTo>
                    <a:pt x="77" y="37"/>
                  </a:lnTo>
                  <a:lnTo>
                    <a:pt x="81" y="26"/>
                  </a:lnTo>
                  <a:lnTo>
                    <a:pt x="85" y="15"/>
                  </a:lnTo>
                  <a:lnTo>
                    <a:pt x="85" y="10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74" name="Freeform 892"/>
            <p:cNvSpPr/>
            <p:nvPr/>
          </p:nvSpPr>
          <p:spPr bwMode="auto">
            <a:xfrm>
              <a:off x="4608513" y="1366838"/>
              <a:ext cx="47625" cy="85725"/>
            </a:xfrm>
            <a:custGeom>
              <a:avLst/>
              <a:gdLst/>
              <a:ahLst/>
              <a:cxnLst>
                <a:cxn ang="0">
                  <a:pos x="81" y="5"/>
                </a:cxn>
                <a:cxn ang="0">
                  <a:pos x="81" y="5"/>
                </a:cxn>
                <a:cxn ang="0">
                  <a:pos x="80" y="15"/>
                </a:cxn>
                <a:cxn ang="0">
                  <a:pos x="77" y="25"/>
                </a:cxn>
                <a:cxn ang="0">
                  <a:pos x="73" y="36"/>
                </a:cxn>
                <a:cxn ang="0">
                  <a:pos x="67" y="46"/>
                </a:cxn>
                <a:cxn ang="0">
                  <a:pos x="56" y="64"/>
                </a:cxn>
                <a:cxn ang="0">
                  <a:pos x="46" y="83"/>
                </a:cxn>
                <a:cxn ang="0">
                  <a:pos x="46" y="83"/>
                </a:cxn>
                <a:cxn ang="0">
                  <a:pos x="34" y="101"/>
                </a:cxn>
                <a:cxn ang="0">
                  <a:pos x="23" y="119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6"/>
                </a:cxn>
                <a:cxn ang="0">
                  <a:pos x="0" y="158"/>
                </a:cxn>
                <a:cxn ang="0">
                  <a:pos x="1" y="159"/>
                </a:cxn>
                <a:cxn ang="0">
                  <a:pos x="2" y="160"/>
                </a:cxn>
                <a:cxn ang="0">
                  <a:pos x="4" y="162"/>
                </a:cxn>
                <a:cxn ang="0">
                  <a:pos x="6" y="162"/>
                </a:cxn>
                <a:cxn ang="0">
                  <a:pos x="7" y="160"/>
                </a:cxn>
                <a:cxn ang="0">
                  <a:pos x="10" y="159"/>
                </a:cxn>
                <a:cxn ang="0">
                  <a:pos x="10" y="159"/>
                </a:cxn>
                <a:cxn ang="0">
                  <a:pos x="33" y="120"/>
                </a:cxn>
                <a:cxn ang="0">
                  <a:pos x="46" y="101"/>
                </a:cxn>
                <a:cxn ang="0">
                  <a:pos x="57" y="81"/>
                </a:cxn>
                <a:cxn ang="0">
                  <a:pos x="57" y="81"/>
                </a:cxn>
                <a:cxn ang="0">
                  <a:pos x="68" y="62"/>
                </a:cxn>
                <a:cxn ang="0">
                  <a:pos x="79" y="45"/>
                </a:cxn>
                <a:cxn ang="0">
                  <a:pos x="83" y="34"/>
                </a:cxn>
                <a:cxn ang="0">
                  <a:pos x="86" y="25"/>
                </a:cxn>
                <a:cxn ang="0">
                  <a:pos x="89" y="15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90" y="2"/>
                </a:cxn>
                <a:cxn ang="0">
                  <a:pos x="89" y="1"/>
                </a:cxn>
                <a:cxn ang="0">
                  <a:pos x="88" y="0"/>
                </a:cxn>
                <a:cxn ang="0">
                  <a:pos x="86" y="0"/>
                </a:cxn>
                <a:cxn ang="0">
                  <a:pos x="83" y="1"/>
                </a:cxn>
                <a:cxn ang="0">
                  <a:pos x="82" y="2"/>
                </a:cxn>
                <a:cxn ang="0">
                  <a:pos x="81" y="5"/>
                </a:cxn>
                <a:cxn ang="0">
                  <a:pos x="81" y="5"/>
                </a:cxn>
              </a:cxnLst>
              <a:rect l="0" t="0" r="r" b="b"/>
              <a:pathLst>
                <a:path w="90" h="162">
                  <a:moveTo>
                    <a:pt x="81" y="5"/>
                  </a:moveTo>
                  <a:lnTo>
                    <a:pt x="81" y="5"/>
                  </a:lnTo>
                  <a:lnTo>
                    <a:pt x="80" y="15"/>
                  </a:lnTo>
                  <a:lnTo>
                    <a:pt x="77" y="25"/>
                  </a:lnTo>
                  <a:lnTo>
                    <a:pt x="73" y="36"/>
                  </a:lnTo>
                  <a:lnTo>
                    <a:pt x="67" y="46"/>
                  </a:lnTo>
                  <a:lnTo>
                    <a:pt x="56" y="64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34" y="101"/>
                  </a:lnTo>
                  <a:lnTo>
                    <a:pt x="23" y="119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1" y="159"/>
                  </a:lnTo>
                  <a:lnTo>
                    <a:pt x="2" y="160"/>
                  </a:lnTo>
                  <a:lnTo>
                    <a:pt x="4" y="162"/>
                  </a:lnTo>
                  <a:lnTo>
                    <a:pt x="6" y="162"/>
                  </a:lnTo>
                  <a:lnTo>
                    <a:pt x="7" y="160"/>
                  </a:lnTo>
                  <a:lnTo>
                    <a:pt x="10" y="159"/>
                  </a:lnTo>
                  <a:lnTo>
                    <a:pt x="10" y="159"/>
                  </a:lnTo>
                  <a:lnTo>
                    <a:pt x="33" y="120"/>
                  </a:lnTo>
                  <a:lnTo>
                    <a:pt x="46" y="101"/>
                  </a:lnTo>
                  <a:lnTo>
                    <a:pt x="57" y="81"/>
                  </a:lnTo>
                  <a:lnTo>
                    <a:pt x="57" y="81"/>
                  </a:lnTo>
                  <a:lnTo>
                    <a:pt x="68" y="62"/>
                  </a:lnTo>
                  <a:lnTo>
                    <a:pt x="79" y="45"/>
                  </a:lnTo>
                  <a:lnTo>
                    <a:pt x="83" y="34"/>
                  </a:lnTo>
                  <a:lnTo>
                    <a:pt x="86" y="25"/>
                  </a:lnTo>
                  <a:lnTo>
                    <a:pt x="89" y="1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2"/>
                  </a:lnTo>
                  <a:lnTo>
                    <a:pt x="89" y="1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1"/>
                  </a:lnTo>
                  <a:lnTo>
                    <a:pt x="82" y="2"/>
                  </a:lnTo>
                  <a:lnTo>
                    <a:pt x="81" y="5"/>
                  </a:lnTo>
                  <a:lnTo>
                    <a:pt x="8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75" name="Freeform 893"/>
            <p:cNvSpPr/>
            <p:nvPr/>
          </p:nvSpPr>
          <p:spPr bwMode="auto">
            <a:xfrm>
              <a:off x="4632325" y="1397000"/>
              <a:ext cx="49213" cy="85725"/>
            </a:xfrm>
            <a:custGeom>
              <a:avLst/>
              <a:gdLst/>
              <a:ahLst/>
              <a:cxnLst>
                <a:cxn ang="0">
                  <a:pos x="84" y="0"/>
                </a:cxn>
                <a:cxn ang="0">
                  <a:pos x="84" y="0"/>
                </a:cxn>
                <a:cxn ang="0">
                  <a:pos x="81" y="3"/>
                </a:cxn>
                <a:cxn ang="0">
                  <a:pos x="78" y="6"/>
                </a:cxn>
                <a:cxn ang="0">
                  <a:pos x="73" y="14"/>
                </a:cxn>
                <a:cxn ang="0">
                  <a:pos x="65" y="29"/>
                </a:cxn>
                <a:cxn ang="0">
                  <a:pos x="65" y="29"/>
                </a:cxn>
                <a:cxn ang="0">
                  <a:pos x="56" y="46"/>
                </a:cxn>
                <a:cxn ang="0">
                  <a:pos x="47" y="61"/>
                </a:cxn>
                <a:cxn ang="0">
                  <a:pos x="31" y="93"/>
                </a:cxn>
                <a:cxn ang="0">
                  <a:pos x="31" y="93"/>
                </a:cxn>
                <a:cxn ang="0">
                  <a:pos x="19" y="114"/>
                </a:cxn>
                <a:cxn ang="0">
                  <a:pos x="6" y="133"/>
                </a:cxn>
                <a:cxn ang="0">
                  <a:pos x="6" y="133"/>
                </a:cxn>
                <a:cxn ang="0">
                  <a:pos x="2" y="140"/>
                </a:cxn>
                <a:cxn ang="0">
                  <a:pos x="0" y="146"/>
                </a:cxn>
                <a:cxn ang="0">
                  <a:pos x="0" y="152"/>
                </a:cxn>
                <a:cxn ang="0">
                  <a:pos x="1" y="156"/>
                </a:cxn>
                <a:cxn ang="0">
                  <a:pos x="3" y="159"/>
                </a:cxn>
                <a:cxn ang="0">
                  <a:pos x="3" y="159"/>
                </a:cxn>
                <a:cxn ang="0">
                  <a:pos x="5" y="160"/>
                </a:cxn>
                <a:cxn ang="0">
                  <a:pos x="7" y="161"/>
                </a:cxn>
                <a:cxn ang="0">
                  <a:pos x="10" y="160"/>
                </a:cxn>
                <a:cxn ang="0">
                  <a:pos x="11" y="158"/>
                </a:cxn>
                <a:cxn ang="0">
                  <a:pos x="12" y="156"/>
                </a:cxn>
                <a:cxn ang="0">
                  <a:pos x="12" y="156"/>
                </a:cxn>
                <a:cxn ang="0">
                  <a:pos x="14" y="155"/>
                </a:cxn>
                <a:cxn ang="0">
                  <a:pos x="15" y="154"/>
                </a:cxn>
                <a:cxn ang="0">
                  <a:pos x="15" y="150"/>
                </a:cxn>
                <a:cxn ang="0">
                  <a:pos x="15" y="149"/>
                </a:cxn>
                <a:cxn ang="0">
                  <a:pos x="13" y="148"/>
                </a:cxn>
                <a:cxn ang="0">
                  <a:pos x="12" y="147"/>
                </a:cxn>
                <a:cxn ang="0">
                  <a:pos x="10" y="147"/>
                </a:cxn>
                <a:cxn ang="0">
                  <a:pos x="10" y="147"/>
                </a:cxn>
                <a:cxn ang="0">
                  <a:pos x="9" y="148"/>
                </a:cxn>
                <a:cxn ang="0">
                  <a:pos x="9" y="148"/>
                </a:cxn>
                <a:cxn ang="0">
                  <a:pos x="10" y="145"/>
                </a:cxn>
                <a:cxn ang="0">
                  <a:pos x="11" y="142"/>
                </a:cxn>
                <a:cxn ang="0">
                  <a:pos x="16" y="136"/>
                </a:cxn>
                <a:cxn ang="0">
                  <a:pos x="21" y="130"/>
                </a:cxn>
                <a:cxn ang="0">
                  <a:pos x="24" y="125"/>
                </a:cxn>
                <a:cxn ang="0">
                  <a:pos x="24" y="125"/>
                </a:cxn>
                <a:cxn ang="0">
                  <a:pos x="47" y="83"/>
                </a:cxn>
                <a:cxn ang="0">
                  <a:pos x="47" y="83"/>
                </a:cxn>
                <a:cxn ang="0">
                  <a:pos x="59" y="61"/>
                </a:cxn>
                <a:cxn ang="0">
                  <a:pos x="70" y="40"/>
                </a:cxn>
                <a:cxn ang="0">
                  <a:pos x="70" y="40"/>
                </a:cxn>
                <a:cxn ang="0">
                  <a:pos x="78" y="24"/>
                </a:cxn>
                <a:cxn ang="0">
                  <a:pos x="83" y="15"/>
                </a:cxn>
                <a:cxn ang="0">
                  <a:pos x="86" y="12"/>
                </a:cxn>
                <a:cxn ang="0">
                  <a:pos x="90" y="8"/>
                </a:cxn>
                <a:cxn ang="0">
                  <a:pos x="90" y="8"/>
                </a:cxn>
                <a:cxn ang="0">
                  <a:pos x="91" y="7"/>
                </a:cxn>
                <a:cxn ang="0">
                  <a:pos x="92" y="6"/>
                </a:cxn>
                <a:cxn ang="0">
                  <a:pos x="92" y="4"/>
                </a:cxn>
                <a:cxn ang="0">
                  <a:pos x="91" y="2"/>
                </a:cxn>
                <a:cxn ang="0">
                  <a:pos x="90" y="1"/>
                </a:cxn>
                <a:cxn ang="0">
                  <a:pos x="88" y="0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4" y="0"/>
                </a:cxn>
              </a:cxnLst>
              <a:rect l="0" t="0" r="r" b="b"/>
              <a:pathLst>
                <a:path w="92" h="161">
                  <a:moveTo>
                    <a:pt x="84" y="0"/>
                  </a:moveTo>
                  <a:lnTo>
                    <a:pt x="84" y="0"/>
                  </a:lnTo>
                  <a:lnTo>
                    <a:pt x="81" y="3"/>
                  </a:lnTo>
                  <a:lnTo>
                    <a:pt x="78" y="6"/>
                  </a:lnTo>
                  <a:lnTo>
                    <a:pt x="73" y="14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56" y="46"/>
                  </a:lnTo>
                  <a:lnTo>
                    <a:pt x="47" y="61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19" y="114"/>
                  </a:lnTo>
                  <a:lnTo>
                    <a:pt x="6" y="133"/>
                  </a:lnTo>
                  <a:lnTo>
                    <a:pt x="6" y="133"/>
                  </a:lnTo>
                  <a:lnTo>
                    <a:pt x="2" y="140"/>
                  </a:lnTo>
                  <a:lnTo>
                    <a:pt x="0" y="146"/>
                  </a:lnTo>
                  <a:lnTo>
                    <a:pt x="0" y="152"/>
                  </a:lnTo>
                  <a:lnTo>
                    <a:pt x="1" y="156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5" y="160"/>
                  </a:lnTo>
                  <a:lnTo>
                    <a:pt x="7" y="161"/>
                  </a:lnTo>
                  <a:lnTo>
                    <a:pt x="10" y="160"/>
                  </a:lnTo>
                  <a:lnTo>
                    <a:pt x="11" y="158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4" y="155"/>
                  </a:lnTo>
                  <a:lnTo>
                    <a:pt x="15" y="154"/>
                  </a:lnTo>
                  <a:lnTo>
                    <a:pt x="15" y="150"/>
                  </a:lnTo>
                  <a:lnTo>
                    <a:pt x="15" y="149"/>
                  </a:lnTo>
                  <a:lnTo>
                    <a:pt x="13" y="148"/>
                  </a:lnTo>
                  <a:lnTo>
                    <a:pt x="12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10" y="145"/>
                  </a:lnTo>
                  <a:lnTo>
                    <a:pt x="11" y="142"/>
                  </a:lnTo>
                  <a:lnTo>
                    <a:pt x="16" y="136"/>
                  </a:lnTo>
                  <a:lnTo>
                    <a:pt x="21" y="130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47" y="83"/>
                  </a:lnTo>
                  <a:lnTo>
                    <a:pt x="47" y="83"/>
                  </a:lnTo>
                  <a:lnTo>
                    <a:pt x="59" y="61"/>
                  </a:lnTo>
                  <a:lnTo>
                    <a:pt x="70" y="40"/>
                  </a:lnTo>
                  <a:lnTo>
                    <a:pt x="70" y="40"/>
                  </a:lnTo>
                  <a:lnTo>
                    <a:pt x="78" y="24"/>
                  </a:lnTo>
                  <a:lnTo>
                    <a:pt x="83" y="15"/>
                  </a:lnTo>
                  <a:lnTo>
                    <a:pt x="86" y="12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1" y="7"/>
                  </a:lnTo>
                  <a:lnTo>
                    <a:pt x="92" y="6"/>
                  </a:lnTo>
                  <a:lnTo>
                    <a:pt x="92" y="4"/>
                  </a:lnTo>
                  <a:lnTo>
                    <a:pt x="91" y="2"/>
                  </a:lnTo>
                  <a:lnTo>
                    <a:pt x="90" y="1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76" name="Freeform 894"/>
            <p:cNvSpPr/>
            <p:nvPr/>
          </p:nvSpPr>
          <p:spPr bwMode="auto">
            <a:xfrm>
              <a:off x="4654550" y="1414463"/>
              <a:ext cx="52388" cy="85725"/>
            </a:xfrm>
            <a:custGeom>
              <a:avLst/>
              <a:gdLst/>
              <a:ahLst/>
              <a:cxnLst>
                <a:cxn ang="0">
                  <a:pos x="90" y="3"/>
                </a:cxn>
                <a:cxn ang="0">
                  <a:pos x="90" y="3"/>
                </a:cxn>
                <a:cxn ang="0">
                  <a:pos x="89" y="9"/>
                </a:cxn>
                <a:cxn ang="0">
                  <a:pos x="86" y="13"/>
                </a:cxn>
                <a:cxn ang="0">
                  <a:pos x="79" y="23"/>
                </a:cxn>
                <a:cxn ang="0">
                  <a:pos x="67" y="41"/>
                </a:cxn>
                <a:cxn ang="0">
                  <a:pos x="67" y="41"/>
                </a:cxn>
                <a:cxn ang="0">
                  <a:pos x="53" y="61"/>
                </a:cxn>
                <a:cxn ang="0">
                  <a:pos x="38" y="83"/>
                </a:cxn>
                <a:cxn ang="0">
                  <a:pos x="38" y="83"/>
                </a:cxn>
                <a:cxn ang="0">
                  <a:pos x="33" y="94"/>
                </a:cxn>
                <a:cxn ang="0">
                  <a:pos x="28" y="107"/>
                </a:cxn>
                <a:cxn ang="0">
                  <a:pos x="23" y="119"/>
                </a:cxn>
                <a:cxn ang="0">
                  <a:pos x="20" y="124"/>
                </a:cxn>
                <a:cxn ang="0">
                  <a:pos x="15" y="129"/>
                </a:cxn>
                <a:cxn ang="0">
                  <a:pos x="15" y="129"/>
                </a:cxn>
                <a:cxn ang="0">
                  <a:pos x="10" y="136"/>
                </a:cxn>
                <a:cxn ang="0">
                  <a:pos x="6" y="142"/>
                </a:cxn>
                <a:cxn ang="0">
                  <a:pos x="3" y="148"/>
                </a:cxn>
                <a:cxn ang="0">
                  <a:pos x="0" y="155"/>
                </a:cxn>
                <a:cxn ang="0">
                  <a:pos x="0" y="155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1" y="160"/>
                </a:cxn>
                <a:cxn ang="0">
                  <a:pos x="3" y="161"/>
                </a:cxn>
                <a:cxn ang="0">
                  <a:pos x="6" y="160"/>
                </a:cxn>
                <a:cxn ang="0">
                  <a:pos x="8" y="159"/>
                </a:cxn>
                <a:cxn ang="0">
                  <a:pos x="9" y="158"/>
                </a:cxn>
                <a:cxn ang="0">
                  <a:pos x="9" y="158"/>
                </a:cxn>
                <a:cxn ang="0">
                  <a:pos x="13" y="149"/>
                </a:cxn>
                <a:cxn ang="0">
                  <a:pos x="20" y="141"/>
                </a:cxn>
                <a:cxn ang="0">
                  <a:pos x="26" y="132"/>
                </a:cxn>
                <a:cxn ang="0">
                  <a:pos x="31" y="123"/>
                </a:cxn>
                <a:cxn ang="0">
                  <a:pos x="31" y="123"/>
                </a:cxn>
                <a:cxn ang="0">
                  <a:pos x="40" y="101"/>
                </a:cxn>
                <a:cxn ang="0">
                  <a:pos x="45" y="91"/>
                </a:cxn>
                <a:cxn ang="0">
                  <a:pos x="51" y="81"/>
                </a:cxn>
                <a:cxn ang="0">
                  <a:pos x="51" y="81"/>
                </a:cxn>
                <a:cxn ang="0">
                  <a:pos x="65" y="59"/>
                </a:cxn>
                <a:cxn ang="0">
                  <a:pos x="79" y="38"/>
                </a:cxn>
                <a:cxn ang="0">
                  <a:pos x="79" y="38"/>
                </a:cxn>
                <a:cxn ang="0">
                  <a:pos x="91" y="23"/>
                </a:cxn>
                <a:cxn ang="0">
                  <a:pos x="96" y="15"/>
                </a:cxn>
                <a:cxn ang="0">
                  <a:pos x="98" y="11"/>
                </a:cxn>
                <a:cxn ang="0">
                  <a:pos x="99" y="6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8" y="2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4" y="0"/>
                </a:cxn>
                <a:cxn ang="0">
                  <a:pos x="92" y="0"/>
                </a:cxn>
                <a:cxn ang="0">
                  <a:pos x="91" y="2"/>
                </a:cxn>
                <a:cxn ang="0">
                  <a:pos x="90" y="3"/>
                </a:cxn>
                <a:cxn ang="0">
                  <a:pos x="90" y="3"/>
                </a:cxn>
              </a:cxnLst>
              <a:rect l="0" t="0" r="r" b="b"/>
              <a:pathLst>
                <a:path w="99" h="161">
                  <a:moveTo>
                    <a:pt x="90" y="3"/>
                  </a:moveTo>
                  <a:lnTo>
                    <a:pt x="90" y="3"/>
                  </a:lnTo>
                  <a:lnTo>
                    <a:pt x="89" y="9"/>
                  </a:lnTo>
                  <a:lnTo>
                    <a:pt x="86" y="13"/>
                  </a:lnTo>
                  <a:lnTo>
                    <a:pt x="79" y="23"/>
                  </a:lnTo>
                  <a:lnTo>
                    <a:pt x="67" y="41"/>
                  </a:lnTo>
                  <a:lnTo>
                    <a:pt x="67" y="41"/>
                  </a:lnTo>
                  <a:lnTo>
                    <a:pt x="53" y="6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3" y="94"/>
                  </a:lnTo>
                  <a:lnTo>
                    <a:pt x="28" y="107"/>
                  </a:lnTo>
                  <a:lnTo>
                    <a:pt x="23" y="119"/>
                  </a:lnTo>
                  <a:lnTo>
                    <a:pt x="20" y="124"/>
                  </a:lnTo>
                  <a:lnTo>
                    <a:pt x="15" y="129"/>
                  </a:lnTo>
                  <a:lnTo>
                    <a:pt x="15" y="129"/>
                  </a:lnTo>
                  <a:lnTo>
                    <a:pt x="10" y="136"/>
                  </a:lnTo>
                  <a:lnTo>
                    <a:pt x="6" y="142"/>
                  </a:lnTo>
                  <a:lnTo>
                    <a:pt x="3" y="148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1" y="160"/>
                  </a:lnTo>
                  <a:lnTo>
                    <a:pt x="3" y="161"/>
                  </a:lnTo>
                  <a:lnTo>
                    <a:pt x="6" y="160"/>
                  </a:lnTo>
                  <a:lnTo>
                    <a:pt x="8" y="159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13" y="149"/>
                  </a:lnTo>
                  <a:lnTo>
                    <a:pt x="20" y="141"/>
                  </a:lnTo>
                  <a:lnTo>
                    <a:pt x="26" y="132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40" y="101"/>
                  </a:lnTo>
                  <a:lnTo>
                    <a:pt x="45" y="91"/>
                  </a:lnTo>
                  <a:lnTo>
                    <a:pt x="51" y="81"/>
                  </a:lnTo>
                  <a:lnTo>
                    <a:pt x="51" y="81"/>
                  </a:lnTo>
                  <a:lnTo>
                    <a:pt x="65" y="59"/>
                  </a:lnTo>
                  <a:lnTo>
                    <a:pt x="79" y="38"/>
                  </a:lnTo>
                  <a:lnTo>
                    <a:pt x="79" y="38"/>
                  </a:lnTo>
                  <a:lnTo>
                    <a:pt x="91" y="23"/>
                  </a:lnTo>
                  <a:lnTo>
                    <a:pt x="96" y="15"/>
                  </a:lnTo>
                  <a:lnTo>
                    <a:pt x="98" y="11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8" y="2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4" y="0"/>
                  </a:lnTo>
                  <a:lnTo>
                    <a:pt x="92" y="0"/>
                  </a:lnTo>
                  <a:lnTo>
                    <a:pt x="91" y="2"/>
                  </a:lnTo>
                  <a:lnTo>
                    <a:pt x="90" y="3"/>
                  </a:lnTo>
                  <a:lnTo>
                    <a:pt x="9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77" name="Freeform 895"/>
            <p:cNvSpPr/>
            <p:nvPr/>
          </p:nvSpPr>
          <p:spPr bwMode="auto">
            <a:xfrm>
              <a:off x="4678363" y="1439863"/>
              <a:ext cx="60325" cy="100013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89" y="20"/>
                </a:cxn>
                <a:cxn ang="0">
                  <a:pos x="74" y="41"/>
                </a:cxn>
                <a:cxn ang="0">
                  <a:pos x="59" y="62"/>
                </a:cxn>
                <a:cxn ang="0">
                  <a:pos x="53" y="73"/>
                </a:cxn>
                <a:cxn ang="0">
                  <a:pos x="47" y="84"/>
                </a:cxn>
                <a:cxn ang="0">
                  <a:pos x="47" y="84"/>
                </a:cxn>
                <a:cxn ang="0">
                  <a:pos x="35" y="109"/>
                </a:cxn>
                <a:cxn ang="0">
                  <a:pos x="23" y="133"/>
                </a:cxn>
                <a:cxn ang="0">
                  <a:pos x="13" y="158"/>
                </a:cxn>
                <a:cxn ang="0">
                  <a:pos x="0" y="183"/>
                </a:cxn>
                <a:cxn ang="0">
                  <a:pos x="0" y="183"/>
                </a:cxn>
                <a:cxn ang="0">
                  <a:pos x="0" y="184"/>
                </a:cxn>
                <a:cxn ang="0">
                  <a:pos x="0" y="186"/>
                </a:cxn>
                <a:cxn ang="0">
                  <a:pos x="1" y="188"/>
                </a:cxn>
                <a:cxn ang="0">
                  <a:pos x="3" y="189"/>
                </a:cxn>
                <a:cxn ang="0">
                  <a:pos x="5" y="189"/>
                </a:cxn>
                <a:cxn ang="0">
                  <a:pos x="6" y="189"/>
                </a:cxn>
                <a:cxn ang="0">
                  <a:pos x="8" y="189"/>
                </a:cxn>
                <a:cxn ang="0">
                  <a:pos x="9" y="187"/>
                </a:cxn>
                <a:cxn ang="0">
                  <a:pos x="9" y="187"/>
                </a:cxn>
                <a:cxn ang="0">
                  <a:pos x="19" y="166"/>
                </a:cxn>
                <a:cxn ang="0">
                  <a:pos x="28" y="144"/>
                </a:cxn>
                <a:cxn ang="0">
                  <a:pos x="38" y="124"/>
                </a:cxn>
                <a:cxn ang="0">
                  <a:pos x="48" y="103"/>
                </a:cxn>
                <a:cxn ang="0">
                  <a:pos x="48" y="103"/>
                </a:cxn>
                <a:cxn ang="0">
                  <a:pos x="62" y="78"/>
                </a:cxn>
                <a:cxn ang="0">
                  <a:pos x="78" y="53"/>
                </a:cxn>
                <a:cxn ang="0">
                  <a:pos x="94" y="31"/>
                </a:cxn>
                <a:cxn ang="0">
                  <a:pos x="112" y="8"/>
                </a:cxn>
                <a:cxn ang="0">
                  <a:pos x="112" y="8"/>
                </a:cxn>
                <a:cxn ang="0">
                  <a:pos x="113" y="6"/>
                </a:cxn>
                <a:cxn ang="0">
                  <a:pos x="113" y="4"/>
                </a:cxn>
                <a:cxn ang="0">
                  <a:pos x="112" y="1"/>
                </a:cxn>
                <a:cxn ang="0">
                  <a:pos x="111" y="0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3" h="189">
                  <a:moveTo>
                    <a:pt x="106" y="1"/>
                  </a:moveTo>
                  <a:lnTo>
                    <a:pt x="106" y="1"/>
                  </a:lnTo>
                  <a:lnTo>
                    <a:pt x="89" y="20"/>
                  </a:lnTo>
                  <a:lnTo>
                    <a:pt x="74" y="41"/>
                  </a:lnTo>
                  <a:lnTo>
                    <a:pt x="59" y="62"/>
                  </a:lnTo>
                  <a:lnTo>
                    <a:pt x="53" y="73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35" y="109"/>
                  </a:lnTo>
                  <a:lnTo>
                    <a:pt x="23" y="133"/>
                  </a:lnTo>
                  <a:lnTo>
                    <a:pt x="13" y="158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3" y="189"/>
                  </a:lnTo>
                  <a:lnTo>
                    <a:pt x="5" y="189"/>
                  </a:lnTo>
                  <a:lnTo>
                    <a:pt x="6" y="189"/>
                  </a:lnTo>
                  <a:lnTo>
                    <a:pt x="8" y="189"/>
                  </a:lnTo>
                  <a:lnTo>
                    <a:pt x="9" y="187"/>
                  </a:lnTo>
                  <a:lnTo>
                    <a:pt x="9" y="187"/>
                  </a:lnTo>
                  <a:lnTo>
                    <a:pt x="19" y="166"/>
                  </a:lnTo>
                  <a:lnTo>
                    <a:pt x="28" y="144"/>
                  </a:lnTo>
                  <a:lnTo>
                    <a:pt x="38" y="124"/>
                  </a:lnTo>
                  <a:lnTo>
                    <a:pt x="48" y="103"/>
                  </a:lnTo>
                  <a:lnTo>
                    <a:pt x="48" y="103"/>
                  </a:lnTo>
                  <a:lnTo>
                    <a:pt x="62" y="78"/>
                  </a:lnTo>
                  <a:lnTo>
                    <a:pt x="78" y="53"/>
                  </a:lnTo>
                  <a:lnTo>
                    <a:pt x="94" y="31"/>
                  </a:lnTo>
                  <a:lnTo>
                    <a:pt x="112" y="8"/>
                  </a:lnTo>
                  <a:lnTo>
                    <a:pt x="112" y="8"/>
                  </a:lnTo>
                  <a:lnTo>
                    <a:pt x="113" y="6"/>
                  </a:lnTo>
                  <a:lnTo>
                    <a:pt x="113" y="4"/>
                  </a:lnTo>
                  <a:lnTo>
                    <a:pt x="112" y="1"/>
                  </a:lnTo>
                  <a:lnTo>
                    <a:pt x="111" y="0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78" name="Freeform 896"/>
            <p:cNvSpPr/>
            <p:nvPr/>
          </p:nvSpPr>
          <p:spPr bwMode="auto">
            <a:xfrm>
              <a:off x="4706938" y="1471613"/>
              <a:ext cx="66675" cy="106363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0" y="2"/>
                </a:cxn>
                <a:cxn ang="0">
                  <a:pos x="112" y="12"/>
                </a:cxn>
                <a:cxn ang="0">
                  <a:pos x="104" y="23"/>
                </a:cxn>
                <a:cxn ang="0">
                  <a:pos x="90" y="46"/>
                </a:cxn>
                <a:cxn ang="0">
                  <a:pos x="77" y="70"/>
                </a:cxn>
                <a:cxn ang="0">
                  <a:pos x="62" y="93"/>
                </a:cxn>
                <a:cxn ang="0">
                  <a:pos x="62" y="93"/>
                </a:cxn>
                <a:cxn ang="0">
                  <a:pos x="32" y="138"/>
                </a:cxn>
                <a:cxn ang="0">
                  <a:pos x="18" y="162"/>
                </a:cxn>
                <a:cxn ang="0">
                  <a:pos x="4" y="186"/>
                </a:cxn>
                <a:cxn ang="0">
                  <a:pos x="4" y="186"/>
                </a:cxn>
                <a:cxn ang="0">
                  <a:pos x="1" y="187"/>
                </a:cxn>
                <a:cxn ang="0">
                  <a:pos x="0" y="188"/>
                </a:cxn>
                <a:cxn ang="0">
                  <a:pos x="0" y="190"/>
                </a:cxn>
                <a:cxn ang="0">
                  <a:pos x="0" y="195"/>
                </a:cxn>
                <a:cxn ang="0">
                  <a:pos x="0" y="195"/>
                </a:cxn>
                <a:cxn ang="0">
                  <a:pos x="1" y="198"/>
                </a:cxn>
                <a:cxn ang="0">
                  <a:pos x="4" y="199"/>
                </a:cxn>
                <a:cxn ang="0">
                  <a:pos x="6" y="199"/>
                </a:cxn>
                <a:cxn ang="0">
                  <a:pos x="8" y="198"/>
                </a:cxn>
                <a:cxn ang="0">
                  <a:pos x="9" y="197"/>
                </a:cxn>
                <a:cxn ang="0">
                  <a:pos x="9" y="197"/>
                </a:cxn>
                <a:cxn ang="0">
                  <a:pos x="22" y="174"/>
                </a:cxn>
                <a:cxn ang="0">
                  <a:pos x="35" y="154"/>
                </a:cxn>
                <a:cxn ang="0">
                  <a:pos x="63" y="110"/>
                </a:cxn>
                <a:cxn ang="0">
                  <a:pos x="63" y="110"/>
                </a:cxn>
                <a:cxn ang="0">
                  <a:pos x="79" y="84"/>
                </a:cxn>
                <a:cxn ang="0">
                  <a:pos x="93" y="59"/>
                </a:cxn>
                <a:cxn ang="0">
                  <a:pos x="110" y="33"/>
                </a:cxn>
                <a:cxn ang="0">
                  <a:pos x="118" y="20"/>
                </a:cxn>
                <a:cxn ang="0">
                  <a:pos x="127" y="8"/>
                </a:cxn>
                <a:cxn ang="0">
                  <a:pos x="127" y="8"/>
                </a:cxn>
                <a:cxn ang="0">
                  <a:pos x="128" y="7"/>
                </a:cxn>
                <a:cxn ang="0">
                  <a:pos x="128" y="5"/>
                </a:cxn>
                <a:cxn ang="0">
                  <a:pos x="126" y="2"/>
                </a:cxn>
                <a:cxn ang="0">
                  <a:pos x="125" y="1"/>
                </a:cxn>
                <a:cxn ang="0">
                  <a:pos x="123" y="0"/>
                </a:cxn>
                <a:cxn ang="0">
                  <a:pos x="122" y="1"/>
                </a:cxn>
                <a:cxn ang="0">
                  <a:pos x="120" y="2"/>
                </a:cxn>
                <a:cxn ang="0">
                  <a:pos x="120" y="2"/>
                </a:cxn>
              </a:cxnLst>
              <a:rect l="0" t="0" r="r" b="b"/>
              <a:pathLst>
                <a:path w="128" h="199">
                  <a:moveTo>
                    <a:pt x="120" y="2"/>
                  </a:moveTo>
                  <a:lnTo>
                    <a:pt x="120" y="2"/>
                  </a:lnTo>
                  <a:lnTo>
                    <a:pt x="112" y="12"/>
                  </a:lnTo>
                  <a:lnTo>
                    <a:pt x="104" y="23"/>
                  </a:lnTo>
                  <a:lnTo>
                    <a:pt x="90" y="46"/>
                  </a:lnTo>
                  <a:lnTo>
                    <a:pt x="77" y="70"/>
                  </a:lnTo>
                  <a:lnTo>
                    <a:pt x="62" y="93"/>
                  </a:lnTo>
                  <a:lnTo>
                    <a:pt x="62" y="93"/>
                  </a:lnTo>
                  <a:lnTo>
                    <a:pt x="32" y="138"/>
                  </a:lnTo>
                  <a:lnTo>
                    <a:pt x="18" y="162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1" y="187"/>
                  </a:lnTo>
                  <a:lnTo>
                    <a:pt x="0" y="188"/>
                  </a:lnTo>
                  <a:lnTo>
                    <a:pt x="0" y="19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198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8" y="198"/>
                  </a:lnTo>
                  <a:lnTo>
                    <a:pt x="9" y="197"/>
                  </a:lnTo>
                  <a:lnTo>
                    <a:pt x="9" y="197"/>
                  </a:lnTo>
                  <a:lnTo>
                    <a:pt x="22" y="174"/>
                  </a:lnTo>
                  <a:lnTo>
                    <a:pt x="35" y="154"/>
                  </a:lnTo>
                  <a:lnTo>
                    <a:pt x="63" y="110"/>
                  </a:lnTo>
                  <a:lnTo>
                    <a:pt x="63" y="110"/>
                  </a:lnTo>
                  <a:lnTo>
                    <a:pt x="79" y="84"/>
                  </a:lnTo>
                  <a:lnTo>
                    <a:pt x="93" y="59"/>
                  </a:lnTo>
                  <a:lnTo>
                    <a:pt x="110" y="33"/>
                  </a:lnTo>
                  <a:lnTo>
                    <a:pt x="118" y="20"/>
                  </a:lnTo>
                  <a:lnTo>
                    <a:pt x="127" y="8"/>
                  </a:lnTo>
                  <a:lnTo>
                    <a:pt x="127" y="8"/>
                  </a:lnTo>
                  <a:lnTo>
                    <a:pt x="128" y="7"/>
                  </a:lnTo>
                  <a:lnTo>
                    <a:pt x="128" y="5"/>
                  </a:lnTo>
                  <a:lnTo>
                    <a:pt x="126" y="2"/>
                  </a:lnTo>
                  <a:lnTo>
                    <a:pt x="125" y="1"/>
                  </a:lnTo>
                  <a:lnTo>
                    <a:pt x="123" y="0"/>
                  </a:lnTo>
                  <a:lnTo>
                    <a:pt x="122" y="1"/>
                  </a:lnTo>
                  <a:lnTo>
                    <a:pt x="120" y="2"/>
                  </a:lnTo>
                  <a:lnTo>
                    <a:pt x="12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79" name="Freeform 897"/>
            <p:cNvSpPr/>
            <p:nvPr/>
          </p:nvSpPr>
          <p:spPr bwMode="auto">
            <a:xfrm>
              <a:off x="4729163" y="1522413"/>
              <a:ext cx="65088" cy="112713"/>
            </a:xfrm>
            <a:custGeom>
              <a:avLst/>
              <a:gdLst/>
              <a:ahLst/>
              <a:cxnLst>
                <a:cxn ang="0">
                  <a:pos x="115" y="4"/>
                </a:cxn>
                <a:cxn ang="0">
                  <a:pos x="115" y="4"/>
                </a:cxn>
                <a:cxn ang="0">
                  <a:pos x="110" y="18"/>
                </a:cxn>
                <a:cxn ang="0">
                  <a:pos x="105" y="32"/>
                </a:cxn>
                <a:cxn ang="0">
                  <a:pos x="99" y="45"/>
                </a:cxn>
                <a:cxn ang="0">
                  <a:pos x="91" y="59"/>
                </a:cxn>
                <a:cxn ang="0">
                  <a:pos x="77" y="85"/>
                </a:cxn>
                <a:cxn ang="0">
                  <a:pos x="63" y="111"/>
                </a:cxn>
                <a:cxn ang="0">
                  <a:pos x="63" y="111"/>
                </a:cxn>
                <a:cxn ang="0">
                  <a:pos x="56" y="124"/>
                </a:cxn>
                <a:cxn ang="0">
                  <a:pos x="49" y="137"/>
                </a:cxn>
                <a:cxn ang="0">
                  <a:pos x="35" y="162"/>
                </a:cxn>
                <a:cxn ang="0">
                  <a:pos x="35" y="162"/>
                </a:cxn>
                <a:cxn ang="0">
                  <a:pos x="26" y="173"/>
                </a:cxn>
                <a:cxn ang="0">
                  <a:pos x="18" y="185"/>
                </a:cxn>
                <a:cxn ang="0">
                  <a:pos x="10" y="195"/>
                </a:cxn>
                <a:cxn ang="0">
                  <a:pos x="1" y="206"/>
                </a:cxn>
                <a:cxn ang="0">
                  <a:pos x="1" y="206"/>
                </a:cxn>
                <a:cxn ang="0">
                  <a:pos x="0" y="208"/>
                </a:cxn>
                <a:cxn ang="0">
                  <a:pos x="1" y="210"/>
                </a:cxn>
                <a:cxn ang="0">
                  <a:pos x="1" y="212"/>
                </a:cxn>
                <a:cxn ang="0">
                  <a:pos x="4" y="213"/>
                </a:cxn>
                <a:cxn ang="0">
                  <a:pos x="5" y="214"/>
                </a:cxn>
                <a:cxn ang="0">
                  <a:pos x="7" y="214"/>
                </a:cxn>
                <a:cxn ang="0">
                  <a:pos x="9" y="213"/>
                </a:cxn>
                <a:cxn ang="0">
                  <a:pos x="10" y="212"/>
                </a:cxn>
                <a:cxn ang="0">
                  <a:pos x="10" y="212"/>
                </a:cxn>
                <a:cxn ang="0">
                  <a:pos x="18" y="200"/>
                </a:cxn>
                <a:cxn ang="0">
                  <a:pos x="26" y="189"/>
                </a:cxn>
                <a:cxn ang="0">
                  <a:pos x="35" y="178"/>
                </a:cxn>
                <a:cxn ang="0">
                  <a:pos x="42" y="167"/>
                </a:cxn>
                <a:cxn ang="0">
                  <a:pos x="42" y="167"/>
                </a:cxn>
                <a:cxn ang="0">
                  <a:pos x="59" y="138"/>
                </a:cxn>
                <a:cxn ang="0">
                  <a:pos x="75" y="109"/>
                </a:cxn>
                <a:cxn ang="0">
                  <a:pos x="75" y="109"/>
                </a:cxn>
                <a:cxn ang="0">
                  <a:pos x="88" y="83"/>
                </a:cxn>
                <a:cxn ang="0">
                  <a:pos x="102" y="59"/>
                </a:cxn>
                <a:cxn ang="0">
                  <a:pos x="109" y="46"/>
                </a:cxn>
                <a:cxn ang="0">
                  <a:pos x="114" y="33"/>
                </a:cxn>
                <a:cxn ang="0">
                  <a:pos x="119" y="19"/>
                </a:cxn>
                <a:cxn ang="0">
                  <a:pos x="124" y="6"/>
                </a:cxn>
                <a:cxn ang="0">
                  <a:pos x="124" y="6"/>
                </a:cxn>
                <a:cxn ang="0">
                  <a:pos x="124" y="4"/>
                </a:cxn>
                <a:cxn ang="0">
                  <a:pos x="123" y="3"/>
                </a:cxn>
                <a:cxn ang="0">
                  <a:pos x="122" y="1"/>
                </a:cxn>
                <a:cxn ang="0">
                  <a:pos x="120" y="1"/>
                </a:cxn>
                <a:cxn ang="0">
                  <a:pos x="119" y="0"/>
                </a:cxn>
                <a:cxn ang="0">
                  <a:pos x="117" y="1"/>
                </a:cxn>
                <a:cxn ang="0">
                  <a:pos x="116" y="2"/>
                </a:cxn>
                <a:cxn ang="0">
                  <a:pos x="115" y="4"/>
                </a:cxn>
                <a:cxn ang="0">
                  <a:pos x="115" y="4"/>
                </a:cxn>
              </a:cxnLst>
              <a:rect l="0" t="0" r="r" b="b"/>
              <a:pathLst>
                <a:path w="124" h="214">
                  <a:moveTo>
                    <a:pt x="115" y="4"/>
                  </a:moveTo>
                  <a:lnTo>
                    <a:pt x="115" y="4"/>
                  </a:lnTo>
                  <a:lnTo>
                    <a:pt x="110" y="18"/>
                  </a:lnTo>
                  <a:lnTo>
                    <a:pt x="105" y="32"/>
                  </a:lnTo>
                  <a:lnTo>
                    <a:pt x="99" y="45"/>
                  </a:lnTo>
                  <a:lnTo>
                    <a:pt x="91" y="59"/>
                  </a:lnTo>
                  <a:lnTo>
                    <a:pt x="77" y="85"/>
                  </a:lnTo>
                  <a:lnTo>
                    <a:pt x="63" y="111"/>
                  </a:lnTo>
                  <a:lnTo>
                    <a:pt x="63" y="111"/>
                  </a:lnTo>
                  <a:lnTo>
                    <a:pt x="56" y="124"/>
                  </a:lnTo>
                  <a:lnTo>
                    <a:pt x="49" y="137"/>
                  </a:lnTo>
                  <a:lnTo>
                    <a:pt x="35" y="162"/>
                  </a:lnTo>
                  <a:lnTo>
                    <a:pt x="35" y="162"/>
                  </a:lnTo>
                  <a:lnTo>
                    <a:pt x="26" y="173"/>
                  </a:lnTo>
                  <a:lnTo>
                    <a:pt x="18" y="185"/>
                  </a:lnTo>
                  <a:lnTo>
                    <a:pt x="10" y="195"/>
                  </a:lnTo>
                  <a:lnTo>
                    <a:pt x="1" y="206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10"/>
                  </a:lnTo>
                  <a:lnTo>
                    <a:pt x="1" y="212"/>
                  </a:lnTo>
                  <a:lnTo>
                    <a:pt x="4" y="213"/>
                  </a:lnTo>
                  <a:lnTo>
                    <a:pt x="5" y="214"/>
                  </a:lnTo>
                  <a:lnTo>
                    <a:pt x="7" y="214"/>
                  </a:lnTo>
                  <a:lnTo>
                    <a:pt x="9" y="213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8" y="200"/>
                  </a:lnTo>
                  <a:lnTo>
                    <a:pt x="26" y="189"/>
                  </a:lnTo>
                  <a:lnTo>
                    <a:pt x="35" y="178"/>
                  </a:lnTo>
                  <a:lnTo>
                    <a:pt x="42" y="167"/>
                  </a:lnTo>
                  <a:lnTo>
                    <a:pt x="42" y="167"/>
                  </a:lnTo>
                  <a:lnTo>
                    <a:pt x="59" y="138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88" y="83"/>
                  </a:lnTo>
                  <a:lnTo>
                    <a:pt x="102" y="59"/>
                  </a:lnTo>
                  <a:lnTo>
                    <a:pt x="109" y="46"/>
                  </a:lnTo>
                  <a:lnTo>
                    <a:pt x="114" y="33"/>
                  </a:lnTo>
                  <a:lnTo>
                    <a:pt x="119" y="19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4" y="4"/>
                  </a:lnTo>
                  <a:lnTo>
                    <a:pt x="123" y="3"/>
                  </a:lnTo>
                  <a:lnTo>
                    <a:pt x="122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7" y="1"/>
                  </a:lnTo>
                  <a:lnTo>
                    <a:pt x="116" y="2"/>
                  </a:lnTo>
                  <a:lnTo>
                    <a:pt x="115" y="4"/>
                  </a:lnTo>
                  <a:lnTo>
                    <a:pt x="11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80" name="Freeform 898"/>
            <p:cNvSpPr/>
            <p:nvPr/>
          </p:nvSpPr>
          <p:spPr bwMode="auto">
            <a:xfrm>
              <a:off x="4733925" y="1582738"/>
              <a:ext cx="63500" cy="107950"/>
            </a:xfrm>
            <a:custGeom>
              <a:avLst/>
              <a:gdLst/>
              <a:ahLst/>
              <a:cxnLst>
                <a:cxn ang="0">
                  <a:pos x="109" y="2"/>
                </a:cxn>
                <a:cxn ang="0">
                  <a:pos x="109" y="2"/>
                </a:cxn>
                <a:cxn ang="0">
                  <a:pos x="101" y="14"/>
                </a:cxn>
                <a:cxn ang="0">
                  <a:pos x="94" y="25"/>
                </a:cxn>
                <a:cxn ang="0">
                  <a:pos x="80" y="48"/>
                </a:cxn>
                <a:cxn ang="0">
                  <a:pos x="68" y="73"/>
                </a:cxn>
                <a:cxn ang="0">
                  <a:pos x="57" y="99"/>
                </a:cxn>
                <a:cxn ang="0">
                  <a:pos x="57" y="99"/>
                </a:cxn>
                <a:cxn ang="0">
                  <a:pos x="50" y="111"/>
                </a:cxn>
                <a:cxn ang="0">
                  <a:pos x="44" y="123"/>
                </a:cxn>
                <a:cxn ang="0">
                  <a:pos x="29" y="148"/>
                </a:cxn>
                <a:cxn ang="0">
                  <a:pos x="14" y="173"/>
                </a:cxn>
                <a:cxn ang="0">
                  <a:pos x="7" y="185"/>
                </a:cxn>
                <a:cxn ang="0">
                  <a:pos x="0" y="198"/>
                </a:cxn>
                <a:cxn ang="0">
                  <a:pos x="0" y="198"/>
                </a:cxn>
                <a:cxn ang="0">
                  <a:pos x="0" y="200"/>
                </a:cxn>
                <a:cxn ang="0">
                  <a:pos x="0" y="202"/>
                </a:cxn>
                <a:cxn ang="0">
                  <a:pos x="1" y="203"/>
                </a:cxn>
                <a:cxn ang="0">
                  <a:pos x="2" y="204"/>
                </a:cxn>
                <a:cxn ang="0">
                  <a:pos x="4" y="205"/>
                </a:cxn>
                <a:cxn ang="0">
                  <a:pos x="5" y="205"/>
                </a:cxn>
                <a:cxn ang="0">
                  <a:pos x="7" y="204"/>
                </a:cxn>
                <a:cxn ang="0">
                  <a:pos x="8" y="203"/>
                </a:cxn>
                <a:cxn ang="0">
                  <a:pos x="8" y="203"/>
                </a:cxn>
                <a:cxn ang="0">
                  <a:pos x="19" y="180"/>
                </a:cxn>
                <a:cxn ang="0">
                  <a:pos x="32" y="158"/>
                </a:cxn>
                <a:cxn ang="0">
                  <a:pos x="58" y="116"/>
                </a:cxn>
                <a:cxn ang="0">
                  <a:pos x="58" y="116"/>
                </a:cxn>
                <a:cxn ang="0">
                  <a:pos x="65" y="103"/>
                </a:cxn>
                <a:cxn ang="0">
                  <a:pos x="72" y="89"/>
                </a:cxn>
                <a:cxn ang="0">
                  <a:pos x="84" y="61"/>
                </a:cxn>
                <a:cxn ang="0">
                  <a:pos x="92" y="48"/>
                </a:cxn>
                <a:cxn ang="0">
                  <a:pos x="99" y="34"/>
                </a:cxn>
                <a:cxn ang="0">
                  <a:pos x="107" y="21"/>
                </a:cxn>
                <a:cxn ang="0">
                  <a:pos x="116" y="9"/>
                </a:cxn>
                <a:cxn ang="0">
                  <a:pos x="116" y="9"/>
                </a:cxn>
                <a:cxn ang="0">
                  <a:pos x="118" y="8"/>
                </a:cxn>
                <a:cxn ang="0">
                  <a:pos x="118" y="6"/>
                </a:cxn>
                <a:cxn ang="0">
                  <a:pos x="115" y="2"/>
                </a:cxn>
                <a:cxn ang="0">
                  <a:pos x="114" y="1"/>
                </a:cxn>
                <a:cxn ang="0">
                  <a:pos x="113" y="0"/>
                </a:cxn>
                <a:cxn ang="0">
                  <a:pos x="111" y="1"/>
                </a:cxn>
                <a:cxn ang="0">
                  <a:pos x="109" y="2"/>
                </a:cxn>
                <a:cxn ang="0">
                  <a:pos x="109" y="2"/>
                </a:cxn>
              </a:cxnLst>
              <a:rect l="0" t="0" r="r" b="b"/>
              <a:pathLst>
                <a:path w="118" h="205">
                  <a:moveTo>
                    <a:pt x="109" y="2"/>
                  </a:moveTo>
                  <a:lnTo>
                    <a:pt x="109" y="2"/>
                  </a:lnTo>
                  <a:lnTo>
                    <a:pt x="101" y="14"/>
                  </a:lnTo>
                  <a:lnTo>
                    <a:pt x="94" y="25"/>
                  </a:lnTo>
                  <a:lnTo>
                    <a:pt x="80" y="48"/>
                  </a:lnTo>
                  <a:lnTo>
                    <a:pt x="68" y="73"/>
                  </a:lnTo>
                  <a:lnTo>
                    <a:pt x="57" y="99"/>
                  </a:lnTo>
                  <a:lnTo>
                    <a:pt x="57" y="99"/>
                  </a:lnTo>
                  <a:lnTo>
                    <a:pt x="50" y="111"/>
                  </a:lnTo>
                  <a:lnTo>
                    <a:pt x="44" y="123"/>
                  </a:lnTo>
                  <a:lnTo>
                    <a:pt x="29" y="148"/>
                  </a:lnTo>
                  <a:lnTo>
                    <a:pt x="14" y="173"/>
                  </a:lnTo>
                  <a:lnTo>
                    <a:pt x="7" y="185"/>
                  </a:lnTo>
                  <a:lnTo>
                    <a:pt x="0" y="198"/>
                  </a:lnTo>
                  <a:lnTo>
                    <a:pt x="0" y="198"/>
                  </a:lnTo>
                  <a:lnTo>
                    <a:pt x="0" y="200"/>
                  </a:lnTo>
                  <a:lnTo>
                    <a:pt x="0" y="202"/>
                  </a:lnTo>
                  <a:lnTo>
                    <a:pt x="1" y="203"/>
                  </a:lnTo>
                  <a:lnTo>
                    <a:pt x="2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7" y="204"/>
                  </a:lnTo>
                  <a:lnTo>
                    <a:pt x="8" y="203"/>
                  </a:lnTo>
                  <a:lnTo>
                    <a:pt x="8" y="203"/>
                  </a:lnTo>
                  <a:lnTo>
                    <a:pt x="19" y="180"/>
                  </a:lnTo>
                  <a:lnTo>
                    <a:pt x="32" y="158"/>
                  </a:lnTo>
                  <a:lnTo>
                    <a:pt x="58" y="116"/>
                  </a:lnTo>
                  <a:lnTo>
                    <a:pt x="58" y="116"/>
                  </a:lnTo>
                  <a:lnTo>
                    <a:pt x="65" y="103"/>
                  </a:lnTo>
                  <a:lnTo>
                    <a:pt x="72" y="89"/>
                  </a:lnTo>
                  <a:lnTo>
                    <a:pt x="84" y="61"/>
                  </a:lnTo>
                  <a:lnTo>
                    <a:pt x="92" y="48"/>
                  </a:lnTo>
                  <a:lnTo>
                    <a:pt x="99" y="34"/>
                  </a:lnTo>
                  <a:lnTo>
                    <a:pt x="107" y="21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18" y="8"/>
                  </a:lnTo>
                  <a:lnTo>
                    <a:pt x="118" y="6"/>
                  </a:lnTo>
                  <a:lnTo>
                    <a:pt x="115" y="2"/>
                  </a:lnTo>
                  <a:lnTo>
                    <a:pt x="114" y="1"/>
                  </a:lnTo>
                  <a:lnTo>
                    <a:pt x="113" y="0"/>
                  </a:lnTo>
                  <a:lnTo>
                    <a:pt x="111" y="1"/>
                  </a:lnTo>
                  <a:lnTo>
                    <a:pt x="109" y="2"/>
                  </a:lnTo>
                  <a:lnTo>
                    <a:pt x="10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81" name="Freeform 899"/>
            <p:cNvSpPr/>
            <p:nvPr/>
          </p:nvSpPr>
          <p:spPr bwMode="auto">
            <a:xfrm>
              <a:off x="4746625" y="1630363"/>
              <a:ext cx="68263" cy="120650"/>
            </a:xfrm>
            <a:custGeom>
              <a:avLst/>
              <a:gdLst/>
              <a:ahLst/>
              <a:cxnLst>
                <a:cxn ang="0">
                  <a:pos x="119" y="3"/>
                </a:cxn>
                <a:cxn ang="0">
                  <a:pos x="119" y="3"/>
                </a:cxn>
                <a:cxn ang="0">
                  <a:pos x="118" y="10"/>
                </a:cxn>
                <a:cxn ang="0">
                  <a:pos x="116" y="16"/>
                </a:cxn>
                <a:cxn ang="0">
                  <a:pos x="109" y="29"/>
                </a:cxn>
                <a:cxn ang="0">
                  <a:pos x="96" y="54"/>
                </a:cxn>
                <a:cxn ang="0">
                  <a:pos x="96" y="54"/>
                </a:cxn>
                <a:cxn ang="0">
                  <a:pos x="86" y="69"/>
                </a:cxn>
                <a:cxn ang="0">
                  <a:pos x="77" y="84"/>
                </a:cxn>
                <a:cxn ang="0">
                  <a:pos x="58" y="112"/>
                </a:cxn>
                <a:cxn ang="0">
                  <a:pos x="58" y="112"/>
                </a:cxn>
                <a:cxn ang="0">
                  <a:pos x="43" y="137"/>
                </a:cxn>
                <a:cxn ang="0">
                  <a:pos x="27" y="161"/>
                </a:cxn>
                <a:cxn ang="0">
                  <a:pos x="20" y="174"/>
                </a:cxn>
                <a:cxn ang="0">
                  <a:pos x="14" y="187"/>
                </a:cxn>
                <a:cxn ang="0">
                  <a:pos x="9" y="201"/>
                </a:cxn>
                <a:cxn ang="0">
                  <a:pos x="4" y="214"/>
                </a:cxn>
                <a:cxn ang="0">
                  <a:pos x="4" y="214"/>
                </a:cxn>
                <a:cxn ang="0">
                  <a:pos x="2" y="215"/>
                </a:cxn>
                <a:cxn ang="0">
                  <a:pos x="0" y="218"/>
                </a:cxn>
                <a:cxn ang="0">
                  <a:pos x="0" y="222"/>
                </a:cxn>
                <a:cxn ang="0">
                  <a:pos x="0" y="222"/>
                </a:cxn>
                <a:cxn ang="0">
                  <a:pos x="2" y="224"/>
                </a:cxn>
                <a:cxn ang="0">
                  <a:pos x="3" y="226"/>
                </a:cxn>
                <a:cxn ang="0">
                  <a:pos x="5" y="228"/>
                </a:cxn>
                <a:cxn ang="0">
                  <a:pos x="9" y="226"/>
                </a:cxn>
                <a:cxn ang="0">
                  <a:pos x="10" y="225"/>
                </a:cxn>
                <a:cxn ang="0">
                  <a:pos x="10" y="224"/>
                </a:cxn>
                <a:cxn ang="0">
                  <a:pos x="10" y="224"/>
                </a:cxn>
                <a:cxn ang="0">
                  <a:pos x="15" y="208"/>
                </a:cxn>
                <a:cxn ang="0">
                  <a:pos x="22" y="192"/>
                </a:cxn>
                <a:cxn ang="0">
                  <a:pos x="29" y="176"/>
                </a:cxn>
                <a:cxn ang="0">
                  <a:pos x="39" y="160"/>
                </a:cxn>
                <a:cxn ang="0">
                  <a:pos x="57" y="130"/>
                </a:cxn>
                <a:cxn ang="0">
                  <a:pos x="76" y="101"/>
                </a:cxn>
                <a:cxn ang="0">
                  <a:pos x="76" y="101"/>
                </a:cxn>
                <a:cxn ang="0">
                  <a:pos x="94" y="74"/>
                </a:cxn>
                <a:cxn ang="0">
                  <a:pos x="103" y="59"/>
                </a:cxn>
                <a:cxn ang="0">
                  <a:pos x="111" y="44"/>
                </a:cxn>
                <a:cxn ang="0">
                  <a:pos x="111" y="44"/>
                </a:cxn>
                <a:cxn ang="0">
                  <a:pos x="116" y="34"/>
                </a:cxn>
                <a:cxn ang="0">
                  <a:pos x="121" y="25"/>
                </a:cxn>
                <a:cxn ang="0">
                  <a:pos x="125" y="16"/>
                </a:cxn>
                <a:cxn ang="0">
                  <a:pos x="128" y="12"/>
                </a:cxn>
                <a:cxn ang="0">
                  <a:pos x="129" y="6"/>
                </a:cxn>
                <a:cxn ang="0">
                  <a:pos x="129" y="6"/>
                </a:cxn>
                <a:cxn ang="0">
                  <a:pos x="129" y="4"/>
                </a:cxn>
                <a:cxn ang="0">
                  <a:pos x="128" y="2"/>
                </a:cxn>
                <a:cxn ang="0">
                  <a:pos x="124" y="0"/>
                </a:cxn>
                <a:cxn ang="0">
                  <a:pos x="123" y="0"/>
                </a:cxn>
                <a:cxn ang="0">
                  <a:pos x="121" y="0"/>
                </a:cxn>
                <a:cxn ang="0">
                  <a:pos x="120" y="1"/>
                </a:cxn>
                <a:cxn ang="0">
                  <a:pos x="119" y="3"/>
                </a:cxn>
                <a:cxn ang="0">
                  <a:pos x="119" y="3"/>
                </a:cxn>
              </a:cxnLst>
              <a:rect l="0" t="0" r="r" b="b"/>
              <a:pathLst>
                <a:path w="129" h="228">
                  <a:moveTo>
                    <a:pt x="119" y="3"/>
                  </a:moveTo>
                  <a:lnTo>
                    <a:pt x="119" y="3"/>
                  </a:lnTo>
                  <a:lnTo>
                    <a:pt x="118" y="10"/>
                  </a:lnTo>
                  <a:lnTo>
                    <a:pt x="116" y="16"/>
                  </a:lnTo>
                  <a:lnTo>
                    <a:pt x="109" y="29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86" y="69"/>
                  </a:lnTo>
                  <a:lnTo>
                    <a:pt x="77" y="84"/>
                  </a:lnTo>
                  <a:lnTo>
                    <a:pt x="58" y="112"/>
                  </a:lnTo>
                  <a:lnTo>
                    <a:pt x="58" y="112"/>
                  </a:lnTo>
                  <a:lnTo>
                    <a:pt x="43" y="137"/>
                  </a:lnTo>
                  <a:lnTo>
                    <a:pt x="27" y="161"/>
                  </a:lnTo>
                  <a:lnTo>
                    <a:pt x="20" y="174"/>
                  </a:lnTo>
                  <a:lnTo>
                    <a:pt x="14" y="187"/>
                  </a:lnTo>
                  <a:lnTo>
                    <a:pt x="9" y="201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5"/>
                  </a:lnTo>
                  <a:lnTo>
                    <a:pt x="0" y="218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2" y="224"/>
                  </a:lnTo>
                  <a:lnTo>
                    <a:pt x="3" y="226"/>
                  </a:lnTo>
                  <a:lnTo>
                    <a:pt x="5" y="228"/>
                  </a:lnTo>
                  <a:lnTo>
                    <a:pt x="9" y="226"/>
                  </a:lnTo>
                  <a:lnTo>
                    <a:pt x="10" y="225"/>
                  </a:lnTo>
                  <a:lnTo>
                    <a:pt x="10" y="224"/>
                  </a:lnTo>
                  <a:lnTo>
                    <a:pt x="10" y="224"/>
                  </a:lnTo>
                  <a:lnTo>
                    <a:pt x="15" y="208"/>
                  </a:lnTo>
                  <a:lnTo>
                    <a:pt x="22" y="192"/>
                  </a:lnTo>
                  <a:lnTo>
                    <a:pt x="29" y="176"/>
                  </a:lnTo>
                  <a:lnTo>
                    <a:pt x="39" y="160"/>
                  </a:lnTo>
                  <a:lnTo>
                    <a:pt x="57" y="130"/>
                  </a:lnTo>
                  <a:lnTo>
                    <a:pt x="76" y="101"/>
                  </a:lnTo>
                  <a:lnTo>
                    <a:pt x="76" y="101"/>
                  </a:lnTo>
                  <a:lnTo>
                    <a:pt x="94" y="74"/>
                  </a:lnTo>
                  <a:lnTo>
                    <a:pt x="103" y="59"/>
                  </a:lnTo>
                  <a:lnTo>
                    <a:pt x="111" y="44"/>
                  </a:lnTo>
                  <a:lnTo>
                    <a:pt x="111" y="44"/>
                  </a:lnTo>
                  <a:lnTo>
                    <a:pt x="116" y="34"/>
                  </a:lnTo>
                  <a:lnTo>
                    <a:pt x="121" y="25"/>
                  </a:lnTo>
                  <a:lnTo>
                    <a:pt x="125" y="16"/>
                  </a:lnTo>
                  <a:lnTo>
                    <a:pt x="128" y="12"/>
                  </a:lnTo>
                  <a:lnTo>
                    <a:pt x="129" y="6"/>
                  </a:lnTo>
                  <a:lnTo>
                    <a:pt x="129" y="6"/>
                  </a:lnTo>
                  <a:lnTo>
                    <a:pt x="129" y="4"/>
                  </a:lnTo>
                  <a:lnTo>
                    <a:pt x="128" y="2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121" y="0"/>
                  </a:lnTo>
                  <a:lnTo>
                    <a:pt x="120" y="1"/>
                  </a:lnTo>
                  <a:lnTo>
                    <a:pt x="119" y="3"/>
                  </a:lnTo>
                  <a:lnTo>
                    <a:pt x="1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82" name="Freeform 900"/>
            <p:cNvSpPr/>
            <p:nvPr/>
          </p:nvSpPr>
          <p:spPr bwMode="auto">
            <a:xfrm>
              <a:off x="4746625" y="1685925"/>
              <a:ext cx="85725" cy="127000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130" y="34"/>
                </a:cxn>
                <a:cxn ang="0">
                  <a:pos x="119" y="49"/>
                </a:cxn>
                <a:cxn ang="0">
                  <a:pos x="109" y="67"/>
                </a:cxn>
                <a:cxn ang="0">
                  <a:pos x="109" y="67"/>
                </a:cxn>
                <a:cxn ang="0">
                  <a:pos x="89" y="101"/>
                </a:cxn>
                <a:cxn ang="0">
                  <a:pos x="69" y="135"/>
                </a:cxn>
                <a:cxn ang="0">
                  <a:pos x="69" y="135"/>
                </a:cxn>
                <a:cxn ang="0">
                  <a:pos x="57" y="151"/>
                </a:cxn>
                <a:cxn ang="0">
                  <a:pos x="45" y="167"/>
                </a:cxn>
                <a:cxn ang="0">
                  <a:pos x="33" y="183"/>
                </a:cxn>
                <a:cxn ang="0">
                  <a:pos x="20" y="199"/>
                </a:cxn>
                <a:cxn ang="0">
                  <a:pos x="20" y="199"/>
                </a:cxn>
                <a:cxn ang="0">
                  <a:pos x="13" y="208"/>
                </a:cxn>
                <a:cxn ang="0">
                  <a:pos x="6" y="217"/>
                </a:cxn>
                <a:cxn ang="0">
                  <a:pos x="4" y="222"/>
                </a:cxn>
                <a:cxn ang="0">
                  <a:pos x="2" y="227"/>
                </a:cxn>
                <a:cxn ang="0">
                  <a:pos x="0" y="232"/>
                </a:cxn>
                <a:cxn ang="0">
                  <a:pos x="2" y="237"/>
                </a:cxn>
                <a:cxn ang="0">
                  <a:pos x="2" y="237"/>
                </a:cxn>
                <a:cxn ang="0">
                  <a:pos x="2" y="239"/>
                </a:cxn>
                <a:cxn ang="0">
                  <a:pos x="4" y="240"/>
                </a:cxn>
                <a:cxn ang="0">
                  <a:pos x="5" y="241"/>
                </a:cxn>
                <a:cxn ang="0">
                  <a:pos x="7" y="241"/>
                </a:cxn>
                <a:cxn ang="0">
                  <a:pos x="9" y="240"/>
                </a:cxn>
                <a:cxn ang="0">
                  <a:pos x="10" y="239"/>
                </a:cxn>
                <a:cxn ang="0">
                  <a:pos x="11" y="237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0" y="232"/>
                </a:cxn>
                <a:cxn ang="0">
                  <a:pos x="11" y="229"/>
                </a:cxn>
                <a:cxn ang="0">
                  <a:pos x="14" y="222"/>
                </a:cxn>
                <a:cxn ang="0">
                  <a:pos x="19" y="214"/>
                </a:cxn>
                <a:cxn ang="0">
                  <a:pos x="25" y="205"/>
                </a:cxn>
                <a:cxn ang="0">
                  <a:pos x="38" y="190"/>
                </a:cxn>
                <a:cxn ang="0">
                  <a:pos x="47" y="179"/>
                </a:cxn>
                <a:cxn ang="0">
                  <a:pos x="47" y="179"/>
                </a:cxn>
                <a:cxn ang="0">
                  <a:pos x="67" y="152"/>
                </a:cxn>
                <a:cxn ang="0">
                  <a:pos x="77" y="139"/>
                </a:cxn>
                <a:cxn ang="0">
                  <a:pos x="85" y="125"/>
                </a:cxn>
                <a:cxn ang="0">
                  <a:pos x="85" y="125"/>
                </a:cxn>
                <a:cxn ang="0">
                  <a:pos x="104" y="95"/>
                </a:cxn>
                <a:cxn ang="0">
                  <a:pos x="120" y="64"/>
                </a:cxn>
                <a:cxn ang="0">
                  <a:pos x="120" y="64"/>
                </a:cxn>
                <a:cxn ang="0">
                  <a:pos x="130" y="49"/>
                </a:cxn>
                <a:cxn ang="0">
                  <a:pos x="140" y="35"/>
                </a:cxn>
                <a:cxn ang="0">
                  <a:pos x="162" y="7"/>
                </a:cxn>
                <a:cxn ang="0">
                  <a:pos x="162" y="7"/>
                </a:cxn>
                <a:cxn ang="0">
                  <a:pos x="163" y="5"/>
                </a:cxn>
                <a:cxn ang="0">
                  <a:pos x="163" y="3"/>
                </a:cxn>
                <a:cxn ang="0">
                  <a:pos x="162" y="2"/>
                </a:cxn>
                <a:cxn ang="0">
                  <a:pos x="161" y="1"/>
                </a:cxn>
                <a:cxn ang="0">
                  <a:pos x="156" y="0"/>
                </a:cxn>
                <a:cxn ang="0">
                  <a:pos x="154" y="1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241">
                  <a:moveTo>
                    <a:pt x="153" y="2"/>
                  </a:moveTo>
                  <a:lnTo>
                    <a:pt x="153" y="2"/>
                  </a:lnTo>
                  <a:lnTo>
                    <a:pt x="130" y="34"/>
                  </a:lnTo>
                  <a:lnTo>
                    <a:pt x="119" y="49"/>
                  </a:lnTo>
                  <a:lnTo>
                    <a:pt x="109" y="67"/>
                  </a:lnTo>
                  <a:lnTo>
                    <a:pt x="109" y="67"/>
                  </a:lnTo>
                  <a:lnTo>
                    <a:pt x="89" y="101"/>
                  </a:lnTo>
                  <a:lnTo>
                    <a:pt x="69" y="135"/>
                  </a:lnTo>
                  <a:lnTo>
                    <a:pt x="69" y="135"/>
                  </a:lnTo>
                  <a:lnTo>
                    <a:pt x="57" y="151"/>
                  </a:lnTo>
                  <a:lnTo>
                    <a:pt x="45" y="167"/>
                  </a:lnTo>
                  <a:lnTo>
                    <a:pt x="33" y="183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3" y="208"/>
                  </a:lnTo>
                  <a:lnTo>
                    <a:pt x="6" y="217"/>
                  </a:lnTo>
                  <a:lnTo>
                    <a:pt x="4" y="222"/>
                  </a:lnTo>
                  <a:lnTo>
                    <a:pt x="2" y="227"/>
                  </a:lnTo>
                  <a:lnTo>
                    <a:pt x="0" y="232"/>
                  </a:lnTo>
                  <a:lnTo>
                    <a:pt x="2" y="237"/>
                  </a:lnTo>
                  <a:lnTo>
                    <a:pt x="2" y="237"/>
                  </a:lnTo>
                  <a:lnTo>
                    <a:pt x="2" y="239"/>
                  </a:lnTo>
                  <a:lnTo>
                    <a:pt x="4" y="240"/>
                  </a:lnTo>
                  <a:lnTo>
                    <a:pt x="5" y="241"/>
                  </a:lnTo>
                  <a:lnTo>
                    <a:pt x="7" y="241"/>
                  </a:lnTo>
                  <a:lnTo>
                    <a:pt x="9" y="240"/>
                  </a:lnTo>
                  <a:lnTo>
                    <a:pt x="10" y="239"/>
                  </a:lnTo>
                  <a:lnTo>
                    <a:pt x="11" y="237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0" y="232"/>
                  </a:lnTo>
                  <a:lnTo>
                    <a:pt x="11" y="229"/>
                  </a:lnTo>
                  <a:lnTo>
                    <a:pt x="14" y="222"/>
                  </a:lnTo>
                  <a:lnTo>
                    <a:pt x="19" y="214"/>
                  </a:lnTo>
                  <a:lnTo>
                    <a:pt x="25" y="205"/>
                  </a:lnTo>
                  <a:lnTo>
                    <a:pt x="38" y="190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67" y="152"/>
                  </a:lnTo>
                  <a:lnTo>
                    <a:pt x="77" y="139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4" y="95"/>
                  </a:lnTo>
                  <a:lnTo>
                    <a:pt x="120" y="64"/>
                  </a:lnTo>
                  <a:lnTo>
                    <a:pt x="120" y="64"/>
                  </a:lnTo>
                  <a:lnTo>
                    <a:pt x="130" y="49"/>
                  </a:lnTo>
                  <a:lnTo>
                    <a:pt x="140" y="3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3" y="5"/>
                  </a:lnTo>
                  <a:lnTo>
                    <a:pt x="163" y="3"/>
                  </a:lnTo>
                  <a:lnTo>
                    <a:pt x="162" y="2"/>
                  </a:lnTo>
                  <a:lnTo>
                    <a:pt x="161" y="1"/>
                  </a:lnTo>
                  <a:lnTo>
                    <a:pt x="156" y="0"/>
                  </a:lnTo>
                  <a:lnTo>
                    <a:pt x="154" y="1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83" name="Freeform 901"/>
            <p:cNvSpPr/>
            <p:nvPr/>
          </p:nvSpPr>
          <p:spPr bwMode="auto">
            <a:xfrm>
              <a:off x="4772025" y="1747838"/>
              <a:ext cx="61913" cy="90488"/>
            </a:xfrm>
            <a:custGeom>
              <a:avLst/>
              <a:gdLst/>
              <a:ahLst/>
              <a:cxnLst>
                <a:cxn ang="0">
                  <a:pos x="109" y="3"/>
                </a:cxn>
                <a:cxn ang="0">
                  <a:pos x="109" y="3"/>
                </a:cxn>
                <a:cxn ang="0">
                  <a:pos x="105" y="12"/>
                </a:cxn>
                <a:cxn ang="0">
                  <a:pos x="101" y="21"/>
                </a:cxn>
                <a:cxn ang="0">
                  <a:pos x="95" y="29"/>
                </a:cxn>
                <a:cxn ang="0">
                  <a:pos x="88" y="38"/>
                </a:cxn>
                <a:cxn ang="0">
                  <a:pos x="74" y="53"/>
                </a:cxn>
                <a:cxn ang="0">
                  <a:pos x="67" y="61"/>
                </a:cxn>
                <a:cxn ang="0">
                  <a:pos x="62" y="69"/>
                </a:cxn>
                <a:cxn ang="0">
                  <a:pos x="62" y="69"/>
                </a:cxn>
                <a:cxn ang="0">
                  <a:pos x="29" y="114"/>
                </a:cxn>
                <a:cxn ang="0">
                  <a:pos x="13" y="138"/>
                </a:cxn>
                <a:cxn ang="0">
                  <a:pos x="6" y="150"/>
                </a:cxn>
                <a:cxn ang="0">
                  <a:pos x="0" y="164"/>
                </a:cxn>
                <a:cxn ang="0">
                  <a:pos x="0" y="164"/>
                </a:cxn>
                <a:cxn ang="0">
                  <a:pos x="0" y="166"/>
                </a:cxn>
                <a:cxn ang="0">
                  <a:pos x="0" y="168"/>
                </a:cxn>
                <a:cxn ang="0">
                  <a:pos x="2" y="170"/>
                </a:cxn>
                <a:cxn ang="0">
                  <a:pos x="4" y="171"/>
                </a:cxn>
                <a:cxn ang="0">
                  <a:pos x="5" y="171"/>
                </a:cxn>
                <a:cxn ang="0">
                  <a:pos x="7" y="170"/>
                </a:cxn>
                <a:cxn ang="0">
                  <a:pos x="8" y="168"/>
                </a:cxn>
                <a:cxn ang="0">
                  <a:pos x="8" y="168"/>
                </a:cxn>
                <a:cxn ang="0">
                  <a:pos x="15" y="155"/>
                </a:cxn>
                <a:cxn ang="0">
                  <a:pos x="22" y="143"/>
                </a:cxn>
                <a:cxn ang="0">
                  <a:pos x="36" y="119"/>
                </a:cxn>
                <a:cxn ang="0">
                  <a:pos x="53" y="96"/>
                </a:cxn>
                <a:cxn ang="0">
                  <a:pos x="70" y="74"/>
                </a:cxn>
                <a:cxn ang="0">
                  <a:pos x="70" y="74"/>
                </a:cxn>
                <a:cxn ang="0">
                  <a:pos x="83" y="58"/>
                </a:cxn>
                <a:cxn ang="0">
                  <a:pos x="97" y="42"/>
                </a:cxn>
                <a:cxn ang="0">
                  <a:pos x="103" y="32"/>
                </a:cxn>
                <a:cxn ang="0">
                  <a:pos x="110" y="24"/>
                </a:cxn>
                <a:cxn ang="0">
                  <a:pos x="115" y="15"/>
                </a:cxn>
                <a:cxn ang="0">
                  <a:pos x="118" y="6"/>
                </a:cxn>
                <a:cxn ang="0">
                  <a:pos x="118" y="6"/>
                </a:cxn>
                <a:cxn ang="0">
                  <a:pos x="118" y="3"/>
                </a:cxn>
                <a:cxn ang="0">
                  <a:pos x="117" y="2"/>
                </a:cxn>
                <a:cxn ang="0">
                  <a:pos x="116" y="0"/>
                </a:cxn>
                <a:cxn ang="0">
                  <a:pos x="115" y="0"/>
                </a:cxn>
                <a:cxn ang="0">
                  <a:pos x="113" y="0"/>
                </a:cxn>
                <a:cxn ang="0">
                  <a:pos x="111" y="0"/>
                </a:cxn>
                <a:cxn ang="0">
                  <a:pos x="110" y="1"/>
                </a:cxn>
                <a:cxn ang="0">
                  <a:pos x="109" y="3"/>
                </a:cxn>
                <a:cxn ang="0">
                  <a:pos x="109" y="3"/>
                </a:cxn>
              </a:cxnLst>
              <a:rect l="0" t="0" r="r" b="b"/>
              <a:pathLst>
                <a:path w="118" h="171">
                  <a:moveTo>
                    <a:pt x="109" y="3"/>
                  </a:moveTo>
                  <a:lnTo>
                    <a:pt x="109" y="3"/>
                  </a:lnTo>
                  <a:lnTo>
                    <a:pt x="105" y="12"/>
                  </a:lnTo>
                  <a:lnTo>
                    <a:pt x="101" y="21"/>
                  </a:lnTo>
                  <a:lnTo>
                    <a:pt x="95" y="29"/>
                  </a:lnTo>
                  <a:lnTo>
                    <a:pt x="88" y="38"/>
                  </a:lnTo>
                  <a:lnTo>
                    <a:pt x="74" y="53"/>
                  </a:lnTo>
                  <a:lnTo>
                    <a:pt x="67" y="61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29" y="114"/>
                  </a:lnTo>
                  <a:lnTo>
                    <a:pt x="13" y="138"/>
                  </a:lnTo>
                  <a:lnTo>
                    <a:pt x="6" y="150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2" y="170"/>
                  </a:lnTo>
                  <a:lnTo>
                    <a:pt x="4" y="171"/>
                  </a:lnTo>
                  <a:lnTo>
                    <a:pt x="5" y="171"/>
                  </a:lnTo>
                  <a:lnTo>
                    <a:pt x="7" y="170"/>
                  </a:lnTo>
                  <a:lnTo>
                    <a:pt x="8" y="168"/>
                  </a:lnTo>
                  <a:lnTo>
                    <a:pt x="8" y="168"/>
                  </a:lnTo>
                  <a:lnTo>
                    <a:pt x="15" y="155"/>
                  </a:lnTo>
                  <a:lnTo>
                    <a:pt x="22" y="143"/>
                  </a:lnTo>
                  <a:lnTo>
                    <a:pt x="36" y="119"/>
                  </a:lnTo>
                  <a:lnTo>
                    <a:pt x="53" y="9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83" y="58"/>
                  </a:lnTo>
                  <a:lnTo>
                    <a:pt x="97" y="42"/>
                  </a:lnTo>
                  <a:lnTo>
                    <a:pt x="103" y="32"/>
                  </a:lnTo>
                  <a:lnTo>
                    <a:pt x="110" y="24"/>
                  </a:lnTo>
                  <a:lnTo>
                    <a:pt x="115" y="15"/>
                  </a:lnTo>
                  <a:lnTo>
                    <a:pt x="118" y="6"/>
                  </a:lnTo>
                  <a:lnTo>
                    <a:pt x="118" y="6"/>
                  </a:lnTo>
                  <a:lnTo>
                    <a:pt x="118" y="3"/>
                  </a:lnTo>
                  <a:lnTo>
                    <a:pt x="117" y="2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3" y="0"/>
                  </a:lnTo>
                  <a:lnTo>
                    <a:pt x="111" y="0"/>
                  </a:lnTo>
                  <a:lnTo>
                    <a:pt x="110" y="1"/>
                  </a:lnTo>
                  <a:lnTo>
                    <a:pt x="109" y="3"/>
                  </a:lnTo>
                  <a:lnTo>
                    <a:pt x="10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84" name="Freeform 902"/>
            <p:cNvSpPr>
              <a:spLocks noEditPoints="1"/>
            </p:cNvSpPr>
            <p:nvPr/>
          </p:nvSpPr>
          <p:spPr bwMode="auto">
            <a:xfrm>
              <a:off x="4194175" y="1665288"/>
              <a:ext cx="217488" cy="206375"/>
            </a:xfrm>
            <a:custGeom>
              <a:avLst/>
              <a:gdLst/>
              <a:ahLst/>
              <a:cxnLst>
                <a:cxn ang="0">
                  <a:pos x="213" y="391"/>
                </a:cxn>
                <a:cxn ang="0">
                  <a:pos x="160" y="381"/>
                </a:cxn>
                <a:cxn ang="0">
                  <a:pos x="109" y="359"/>
                </a:cxn>
                <a:cxn ang="0">
                  <a:pos x="63" y="328"/>
                </a:cxn>
                <a:cxn ang="0">
                  <a:pos x="27" y="289"/>
                </a:cxn>
                <a:cxn ang="0">
                  <a:pos x="5" y="241"/>
                </a:cxn>
                <a:cxn ang="0">
                  <a:pos x="1" y="216"/>
                </a:cxn>
                <a:cxn ang="0">
                  <a:pos x="0" y="182"/>
                </a:cxn>
                <a:cxn ang="0">
                  <a:pos x="6" y="151"/>
                </a:cxn>
                <a:cxn ang="0">
                  <a:pos x="29" y="103"/>
                </a:cxn>
                <a:cxn ang="0">
                  <a:pos x="46" y="80"/>
                </a:cxn>
                <a:cxn ang="0">
                  <a:pos x="75" y="52"/>
                </a:cxn>
                <a:cxn ang="0">
                  <a:pos x="109" y="30"/>
                </a:cxn>
                <a:cxn ang="0">
                  <a:pos x="146" y="14"/>
                </a:cxn>
                <a:cxn ang="0">
                  <a:pos x="186" y="3"/>
                </a:cxn>
                <a:cxn ang="0">
                  <a:pos x="227" y="0"/>
                </a:cxn>
                <a:cxn ang="0">
                  <a:pos x="234" y="0"/>
                </a:cxn>
                <a:cxn ang="0">
                  <a:pos x="246" y="5"/>
                </a:cxn>
                <a:cxn ang="0">
                  <a:pos x="267" y="6"/>
                </a:cxn>
                <a:cxn ang="0">
                  <a:pos x="312" y="18"/>
                </a:cxn>
                <a:cxn ang="0">
                  <a:pos x="348" y="41"/>
                </a:cxn>
                <a:cxn ang="0">
                  <a:pos x="376" y="72"/>
                </a:cxn>
                <a:cxn ang="0">
                  <a:pos x="396" y="108"/>
                </a:cxn>
                <a:cxn ang="0">
                  <a:pos x="407" y="146"/>
                </a:cxn>
                <a:cxn ang="0">
                  <a:pos x="411" y="179"/>
                </a:cxn>
                <a:cxn ang="0">
                  <a:pos x="408" y="230"/>
                </a:cxn>
                <a:cxn ang="0">
                  <a:pos x="395" y="278"/>
                </a:cxn>
                <a:cxn ang="0">
                  <a:pos x="369" y="324"/>
                </a:cxn>
                <a:cxn ang="0">
                  <a:pos x="331" y="360"/>
                </a:cxn>
                <a:cxn ang="0">
                  <a:pos x="299" y="378"/>
                </a:cxn>
                <a:cxn ang="0">
                  <a:pos x="249" y="390"/>
                </a:cxn>
                <a:cxn ang="0">
                  <a:pos x="203" y="45"/>
                </a:cxn>
                <a:cxn ang="0">
                  <a:pos x="178" y="51"/>
                </a:cxn>
                <a:cxn ang="0">
                  <a:pos x="141" y="65"/>
                </a:cxn>
                <a:cxn ang="0">
                  <a:pos x="106" y="87"/>
                </a:cxn>
                <a:cxn ang="0">
                  <a:pos x="75" y="113"/>
                </a:cxn>
                <a:cxn ang="0">
                  <a:pos x="52" y="144"/>
                </a:cxn>
                <a:cxn ang="0">
                  <a:pos x="42" y="167"/>
                </a:cxn>
                <a:cxn ang="0">
                  <a:pos x="37" y="203"/>
                </a:cxn>
                <a:cxn ang="0">
                  <a:pos x="47" y="239"/>
                </a:cxn>
                <a:cxn ang="0">
                  <a:pos x="60" y="263"/>
                </a:cxn>
                <a:cxn ang="0">
                  <a:pos x="75" y="278"/>
                </a:cxn>
                <a:cxn ang="0">
                  <a:pos x="125" y="316"/>
                </a:cxn>
                <a:cxn ang="0">
                  <a:pos x="188" y="344"/>
                </a:cxn>
                <a:cxn ang="0">
                  <a:pos x="222" y="350"/>
                </a:cxn>
                <a:cxn ang="0">
                  <a:pos x="245" y="350"/>
                </a:cxn>
                <a:cxn ang="0">
                  <a:pos x="278" y="342"/>
                </a:cxn>
                <a:cxn ang="0">
                  <a:pos x="306" y="327"/>
                </a:cxn>
                <a:cxn ang="0">
                  <a:pos x="324" y="310"/>
                </a:cxn>
                <a:cxn ang="0">
                  <a:pos x="346" y="278"/>
                </a:cxn>
                <a:cxn ang="0">
                  <a:pos x="362" y="241"/>
                </a:cxn>
                <a:cxn ang="0">
                  <a:pos x="370" y="203"/>
                </a:cxn>
                <a:cxn ang="0">
                  <a:pos x="369" y="164"/>
                </a:cxn>
                <a:cxn ang="0">
                  <a:pos x="359" y="126"/>
                </a:cxn>
                <a:cxn ang="0">
                  <a:pos x="350" y="108"/>
                </a:cxn>
                <a:cxn ang="0">
                  <a:pos x="334" y="85"/>
                </a:cxn>
                <a:cxn ang="0">
                  <a:pos x="313" y="68"/>
                </a:cxn>
                <a:cxn ang="0">
                  <a:pos x="289" y="55"/>
                </a:cxn>
                <a:cxn ang="0">
                  <a:pos x="262" y="48"/>
                </a:cxn>
                <a:cxn ang="0">
                  <a:pos x="241" y="47"/>
                </a:cxn>
                <a:cxn ang="0">
                  <a:pos x="218" y="49"/>
                </a:cxn>
                <a:cxn ang="0">
                  <a:pos x="210" y="47"/>
                </a:cxn>
              </a:cxnLst>
              <a:rect l="0" t="0" r="r" b="b"/>
              <a:pathLst>
                <a:path w="411" h="391">
                  <a:moveTo>
                    <a:pt x="231" y="391"/>
                  </a:moveTo>
                  <a:lnTo>
                    <a:pt x="231" y="391"/>
                  </a:lnTo>
                  <a:lnTo>
                    <a:pt x="213" y="391"/>
                  </a:lnTo>
                  <a:lnTo>
                    <a:pt x="195" y="389"/>
                  </a:lnTo>
                  <a:lnTo>
                    <a:pt x="178" y="385"/>
                  </a:lnTo>
                  <a:lnTo>
                    <a:pt x="160" y="381"/>
                  </a:lnTo>
                  <a:lnTo>
                    <a:pt x="143" y="374"/>
                  </a:lnTo>
                  <a:lnTo>
                    <a:pt x="125" y="367"/>
                  </a:lnTo>
                  <a:lnTo>
                    <a:pt x="109" y="359"/>
                  </a:lnTo>
                  <a:lnTo>
                    <a:pt x="92" y="350"/>
                  </a:lnTo>
                  <a:lnTo>
                    <a:pt x="78" y="339"/>
                  </a:lnTo>
                  <a:lnTo>
                    <a:pt x="63" y="328"/>
                  </a:lnTo>
                  <a:lnTo>
                    <a:pt x="50" y="315"/>
                  </a:lnTo>
                  <a:lnTo>
                    <a:pt x="37" y="303"/>
                  </a:lnTo>
                  <a:lnTo>
                    <a:pt x="27" y="289"/>
                  </a:lnTo>
                  <a:lnTo>
                    <a:pt x="18" y="273"/>
                  </a:lnTo>
                  <a:lnTo>
                    <a:pt x="11" y="258"/>
                  </a:lnTo>
                  <a:lnTo>
                    <a:pt x="5" y="241"/>
                  </a:lnTo>
                  <a:lnTo>
                    <a:pt x="5" y="241"/>
                  </a:lnTo>
                  <a:lnTo>
                    <a:pt x="3" y="229"/>
                  </a:lnTo>
                  <a:lnTo>
                    <a:pt x="1" y="216"/>
                  </a:lnTo>
                  <a:lnTo>
                    <a:pt x="0" y="204"/>
                  </a:lnTo>
                  <a:lnTo>
                    <a:pt x="0" y="193"/>
                  </a:lnTo>
                  <a:lnTo>
                    <a:pt x="0" y="182"/>
                  </a:lnTo>
                  <a:lnTo>
                    <a:pt x="1" y="171"/>
                  </a:lnTo>
                  <a:lnTo>
                    <a:pt x="3" y="160"/>
                  </a:lnTo>
                  <a:lnTo>
                    <a:pt x="6" y="151"/>
                  </a:lnTo>
                  <a:lnTo>
                    <a:pt x="13" y="133"/>
                  </a:lnTo>
                  <a:lnTo>
                    <a:pt x="20" y="117"/>
                  </a:lnTo>
                  <a:lnTo>
                    <a:pt x="29" y="103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46" y="80"/>
                  </a:lnTo>
                  <a:lnTo>
                    <a:pt x="55" y="70"/>
                  </a:lnTo>
                  <a:lnTo>
                    <a:pt x="64" y="61"/>
                  </a:lnTo>
                  <a:lnTo>
                    <a:pt x="75" y="52"/>
                  </a:lnTo>
                  <a:lnTo>
                    <a:pt x="86" y="45"/>
                  </a:lnTo>
                  <a:lnTo>
                    <a:pt x="97" y="38"/>
                  </a:lnTo>
                  <a:lnTo>
                    <a:pt x="109" y="30"/>
                  </a:lnTo>
                  <a:lnTo>
                    <a:pt x="121" y="24"/>
                  </a:lnTo>
                  <a:lnTo>
                    <a:pt x="134" y="19"/>
                  </a:lnTo>
                  <a:lnTo>
                    <a:pt x="146" y="14"/>
                  </a:lnTo>
                  <a:lnTo>
                    <a:pt x="159" y="10"/>
                  </a:lnTo>
                  <a:lnTo>
                    <a:pt x="173" y="7"/>
                  </a:lnTo>
                  <a:lnTo>
                    <a:pt x="186" y="3"/>
                  </a:lnTo>
                  <a:lnTo>
                    <a:pt x="200" y="1"/>
                  </a:lnTo>
                  <a:lnTo>
                    <a:pt x="213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1"/>
                  </a:lnTo>
                  <a:lnTo>
                    <a:pt x="243" y="3"/>
                  </a:lnTo>
                  <a:lnTo>
                    <a:pt x="246" y="5"/>
                  </a:lnTo>
                  <a:lnTo>
                    <a:pt x="249" y="5"/>
                  </a:lnTo>
                  <a:lnTo>
                    <a:pt x="249" y="5"/>
                  </a:lnTo>
                  <a:lnTo>
                    <a:pt x="267" y="6"/>
                  </a:lnTo>
                  <a:lnTo>
                    <a:pt x="283" y="9"/>
                  </a:lnTo>
                  <a:lnTo>
                    <a:pt x="299" y="13"/>
                  </a:lnTo>
                  <a:lnTo>
                    <a:pt x="312" y="18"/>
                  </a:lnTo>
                  <a:lnTo>
                    <a:pt x="326" y="24"/>
                  </a:lnTo>
                  <a:lnTo>
                    <a:pt x="338" y="32"/>
                  </a:lnTo>
                  <a:lnTo>
                    <a:pt x="348" y="41"/>
                  </a:lnTo>
                  <a:lnTo>
                    <a:pt x="359" y="50"/>
                  </a:lnTo>
                  <a:lnTo>
                    <a:pt x="368" y="60"/>
                  </a:lnTo>
                  <a:lnTo>
                    <a:pt x="376" y="72"/>
                  </a:lnTo>
                  <a:lnTo>
                    <a:pt x="383" y="83"/>
                  </a:lnTo>
                  <a:lnTo>
                    <a:pt x="390" y="95"/>
                  </a:lnTo>
                  <a:lnTo>
                    <a:pt x="396" y="108"/>
                  </a:lnTo>
                  <a:lnTo>
                    <a:pt x="400" y="120"/>
                  </a:lnTo>
                  <a:lnTo>
                    <a:pt x="404" y="134"/>
                  </a:lnTo>
                  <a:lnTo>
                    <a:pt x="407" y="146"/>
                  </a:lnTo>
                  <a:lnTo>
                    <a:pt x="407" y="146"/>
                  </a:lnTo>
                  <a:lnTo>
                    <a:pt x="409" y="163"/>
                  </a:lnTo>
                  <a:lnTo>
                    <a:pt x="411" y="179"/>
                  </a:lnTo>
                  <a:lnTo>
                    <a:pt x="411" y="196"/>
                  </a:lnTo>
                  <a:lnTo>
                    <a:pt x="410" y="212"/>
                  </a:lnTo>
                  <a:lnTo>
                    <a:pt x="408" y="230"/>
                  </a:lnTo>
                  <a:lnTo>
                    <a:pt x="405" y="246"/>
                  </a:lnTo>
                  <a:lnTo>
                    <a:pt x="400" y="263"/>
                  </a:lnTo>
                  <a:lnTo>
                    <a:pt x="395" y="278"/>
                  </a:lnTo>
                  <a:lnTo>
                    <a:pt x="388" y="295"/>
                  </a:lnTo>
                  <a:lnTo>
                    <a:pt x="378" y="309"/>
                  </a:lnTo>
                  <a:lnTo>
                    <a:pt x="369" y="324"/>
                  </a:lnTo>
                  <a:lnTo>
                    <a:pt x="358" y="337"/>
                  </a:lnTo>
                  <a:lnTo>
                    <a:pt x="345" y="348"/>
                  </a:lnTo>
                  <a:lnTo>
                    <a:pt x="331" y="360"/>
                  </a:lnTo>
                  <a:lnTo>
                    <a:pt x="315" y="370"/>
                  </a:lnTo>
                  <a:lnTo>
                    <a:pt x="299" y="378"/>
                  </a:lnTo>
                  <a:lnTo>
                    <a:pt x="299" y="378"/>
                  </a:lnTo>
                  <a:lnTo>
                    <a:pt x="283" y="384"/>
                  </a:lnTo>
                  <a:lnTo>
                    <a:pt x="267" y="388"/>
                  </a:lnTo>
                  <a:lnTo>
                    <a:pt x="249" y="390"/>
                  </a:lnTo>
                  <a:lnTo>
                    <a:pt x="231" y="391"/>
                  </a:lnTo>
                  <a:lnTo>
                    <a:pt x="231" y="391"/>
                  </a:lnTo>
                  <a:close/>
                  <a:moveTo>
                    <a:pt x="203" y="45"/>
                  </a:moveTo>
                  <a:lnTo>
                    <a:pt x="203" y="45"/>
                  </a:lnTo>
                  <a:lnTo>
                    <a:pt x="190" y="48"/>
                  </a:lnTo>
                  <a:lnTo>
                    <a:pt x="178" y="51"/>
                  </a:lnTo>
                  <a:lnTo>
                    <a:pt x="166" y="55"/>
                  </a:lnTo>
                  <a:lnTo>
                    <a:pt x="153" y="60"/>
                  </a:lnTo>
                  <a:lnTo>
                    <a:pt x="141" y="65"/>
                  </a:lnTo>
                  <a:lnTo>
                    <a:pt x="128" y="72"/>
                  </a:lnTo>
                  <a:lnTo>
                    <a:pt x="117" y="79"/>
                  </a:lnTo>
                  <a:lnTo>
                    <a:pt x="106" y="87"/>
                  </a:lnTo>
                  <a:lnTo>
                    <a:pt x="95" y="95"/>
                  </a:lnTo>
                  <a:lnTo>
                    <a:pt x="85" y="104"/>
                  </a:lnTo>
                  <a:lnTo>
                    <a:pt x="75" y="113"/>
                  </a:lnTo>
                  <a:lnTo>
                    <a:pt x="66" y="123"/>
                  </a:lnTo>
                  <a:lnTo>
                    <a:pt x="58" y="134"/>
                  </a:lnTo>
                  <a:lnTo>
                    <a:pt x="52" y="144"/>
                  </a:lnTo>
                  <a:lnTo>
                    <a:pt x="46" y="155"/>
                  </a:lnTo>
                  <a:lnTo>
                    <a:pt x="42" y="167"/>
                  </a:lnTo>
                  <a:lnTo>
                    <a:pt x="42" y="167"/>
                  </a:lnTo>
                  <a:lnTo>
                    <a:pt x="40" y="178"/>
                  </a:lnTo>
                  <a:lnTo>
                    <a:pt x="37" y="189"/>
                  </a:lnTo>
                  <a:lnTo>
                    <a:pt x="37" y="203"/>
                  </a:lnTo>
                  <a:lnTo>
                    <a:pt x="38" y="217"/>
                  </a:lnTo>
                  <a:lnTo>
                    <a:pt x="44" y="232"/>
                  </a:lnTo>
                  <a:lnTo>
                    <a:pt x="47" y="239"/>
                  </a:lnTo>
                  <a:lnTo>
                    <a:pt x="50" y="247"/>
                  </a:lnTo>
                  <a:lnTo>
                    <a:pt x="55" y="254"/>
                  </a:lnTo>
                  <a:lnTo>
                    <a:pt x="60" y="263"/>
                  </a:lnTo>
                  <a:lnTo>
                    <a:pt x="67" y="270"/>
                  </a:lnTo>
                  <a:lnTo>
                    <a:pt x="75" y="278"/>
                  </a:lnTo>
                  <a:lnTo>
                    <a:pt x="75" y="278"/>
                  </a:lnTo>
                  <a:lnTo>
                    <a:pt x="89" y="292"/>
                  </a:lnTo>
                  <a:lnTo>
                    <a:pt x="107" y="305"/>
                  </a:lnTo>
                  <a:lnTo>
                    <a:pt x="125" y="316"/>
                  </a:lnTo>
                  <a:lnTo>
                    <a:pt x="145" y="328"/>
                  </a:lnTo>
                  <a:lnTo>
                    <a:pt x="167" y="337"/>
                  </a:lnTo>
                  <a:lnTo>
                    <a:pt x="188" y="344"/>
                  </a:lnTo>
                  <a:lnTo>
                    <a:pt x="200" y="346"/>
                  </a:lnTo>
                  <a:lnTo>
                    <a:pt x="211" y="348"/>
                  </a:lnTo>
                  <a:lnTo>
                    <a:pt x="222" y="350"/>
                  </a:lnTo>
                  <a:lnTo>
                    <a:pt x="233" y="351"/>
                  </a:lnTo>
                  <a:lnTo>
                    <a:pt x="233" y="351"/>
                  </a:lnTo>
                  <a:lnTo>
                    <a:pt x="245" y="350"/>
                  </a:lnTo>
                  <a:lnTo>
                    <a:pt x="256" y="348"/>
                  </a:lnTo>
                  <a:lnTo>
                    <a:pt x="267" y="346"/>
                  </a:lnTo>
                  <a:lnTo>
                    <a:pt x="278" y="342"/>
                  </a:lnTo>
                  <a:lnTo>
                    <a:pt x="287" y="338"/>
                  </a:lnTo>
                  <a:lnTo>
                    <a:pt x="297" y="333"/>
                  </a:lnTo>
                  <a:lnTo>
                    <a:pt x="306" y="327"/>
                  </a:lnTo>
                  <a:lnTo>
                    <a:pt x="314" y="320"/>
                  </a:lnTo>
                  <a:lnTo>
                    <a:pt x="314" y="320"/>
                  </a:lnTo>
                  <a:lnTo>
                    <a:pt x="324" y="310"/>
                  </a:lnTo>
                  <a:lnTo>
                    <a:pt x="332" y="300"/>
                  </a:lnTo>
                  <a:lnTo>
                    <a:pt x="340" y="290"/>
                  </a:lnTo>
                  <a:lnTo>
                    <a:pt x="346" y="278"/>
                  </a:lnTo>
                  <a:lnTo>
                    <a:pt x="352" y="266"/>
                  </a:lnTo>
                  <a:lnTo>
                    <a:pt x="358" y="254"/>
                  </a:lnTo>
                  <a:lnTo>
                    <a:pt x="362" y="241"/>
                  </a:lnTo>
                  <a:lnTo>
                    <a:pt x="366" y="229"/>
                  </a:lnTo>
                  <a:lnTo>
                    <a:pt x="368" y="215"/>
                  </a:lnTo>
                  <a:lnTo>
                    <a:pt x="370" y="203"/>
                  </a:lnTo>
                  <a:lnTo>
                    <a:pt x="370" y="189"/>
                  </a:lnTo>
                  <a:lnTo>
                    <a:pt x="370" y="176"/>
                  </a:lnTo>
                  <a:lnTo>
                    <a:pt x="369" y="164"/>
                  </a:lnTo>
                  <a:lnTo>
                    <a:pt x="367" y="151"/>
                  </a:lnTo>
                  <a:lnTo>
                    <a:pt x="364" y="138"/>
                  </a:lnTo>
                  <a:lnTo>
                    <a:pt x="359" y="126"/>
                  </a:lnTo>
                  <a:lnTo>
                    <a:pt x="359" y="126"/>
                  </a:lnTo>
                  <a:lnTo>
                    <a:pt x="356" y="117"/>
                  </a:lnTo>
                  <a:lnTo>
                    <a:pt x="350" y="108"/>
                  </a:lnTo>
                  <a:lnTo>
                    <a:pt x="345" y="101"/>
                  </a:lnTo>
                  <a:lnTo>
                    <a:pt x="340" y="92"/>
                  </a:lnTo>
                  <a:lnTo>
                    <a:pt x="334" y="85"/>
                  </a:lnTo>
                  <a:lnTo>
                    <a:pt x="328" y="79"/>
                  </a:lnTo>
                  <a:lnTo>
                    <a:pt x="320" y="73"/>
                  </a:lnTo>
                  <a:lnTo>
                    <a:pt x="313" y="68"/>
                  </a:lnTo>
                  <a:lnTo>
                    <a:pt x="306" y="63"/>
                  </a:lnTo>
                  <a:lnTo>
                    <a:pt x="298" y="59"/>
                  </a:lnTo>
                  <a:lnTo>
                    <a:pt x="289" y="55"/>
                  </a:lnTo>
                  <a:lnTo>
                    <a:pt x="280" y="52"/>
                  </a:lnTo>
                  <a:lnTo>
                    <a:pt x="271" y="50"/>
                  </a:lnTo>
                  <a:lnTo>
                    <a:pt x="262" y="48"/>
                  </a:lnTo>
                  <a:lnTo>
                    <a:pt x="251" y="47"/>
                  </a:lnTo>
                  <a:lnTo>
                    <a:pt x="241" y="47"/>
                  </a:lnTo>
                  <a:lnTo>
                    <a:pt x="241" y="47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18" y="49"/>
                  </a:lnTo>
                  <a:lnTo>
                    <a:pt x="218" y="49"/>
                  </a:lnTo>
                  <a:lnTo>
                    <a:pt x="214" y="48"/>
                  </a:lnTo>
                  <a:lnTo>
                    <a:pt x="210" y="47"/>
                  </a:lnTo>
                  <a:lnTo>
                    <a:pt x="207" y="45"/>
                  </a:lnTo>
                  <a:lnTo>
                    <a:pt x="203" y="4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85" name="Freeform 903"/>
            <p:cNvSpPr>
              <a:spLocks noEditPoints="1"/>
            </p:cNvSpPr>
            <p:nvPr/>
          </p:nvSpPr>
          <p:spPr bwMode="auto">
            <a:xfrm>
              <a:off x="4197350" y="1404938"/>
              <a:ext cx="449263" cy="444500"/>
            </a:xfrm>
            <a:custGeom>
              <a:avLst/>
              <a:gdLst/>
              <a:ahLst/>
              <a:cxnLst>
                <a:cxn ang="0">
                  <a:pos x="735" y="833"/>
                </a:cxn>
                <a:cxn ang="0">
                  <a:pos x="616" y="832"/>
                </a:cxn>
                <a:cxn ang="0">
                  <a:pos x="603" y="831"/>
                </a:cxn>
                <a:cxn ang="0">
                  <a:pos x="588" y="829"/>
                </a:cxn>
                <a:cxn ang="0">
                  <a:pos x="575" y="811"/>
                </a:cxn>
                <a:cxn ang="0">
                  <a:pos x="562" y="767"/>
                </a:cxn>
                <a:cxn ang="0">
                  <a:pos x="559" y="714"/>
                </a:cxn>
                <a:cxn ang="0">
                  <a:pos x="551" y="661"/>
                </a:cxn>
                <a:cxn ang="0">
                  <a:pos x="522" y="582"/>
                </a:cxn>
                <a:cxn ang="0">
                  <a:pos x="482" y="510"/>
                </a:cxn>
                <a:cxn ang="0">
                  <a:pos x="432" y="444"/>
                </a:cxn>
                <a:cxn ang="0">
                  <a:pos x="375" y="389"/>
                </a:cxn>
                <a:cxn ang="0">
                  <a:pos x="339" y="363"/>
                </a:cxn>
                <a:cxn ang="0">
                  <a:pos x="270" y="330"/>
                </a:cxn>
                <a:cxn ang="0">
                  <a:pos x="134" y="299"/>
                </a:cxn>
                <a:cxn ang="0">
                  <a:pos x="93" y="296"/>
                </a:cxn>
                <a:cxn ang="0">
                  <a:pos x="50" y="287"/>
                </a:cxn>
                <a:cxn ang="0">
                  <a:pos x="35" y="271"/>
                </a:cxn>
                <a:cxn ang="0">
                  <a:pos x="27" y="263"/>
                </a:cxn>
                <a:cxn ang="0">
                  <a:pos x="14" y="223"/>
                </a:cxn>
                <a:cxn ang="0">
                  <a:pos x="0" y="99"/>
                </a:cxn>
                <a:cxn ang="0">
                  <a:pos x="11" y="14"/>
                </a:cxn>
                <a:cxn ang="0">
                  <a:pos x="19" y="3"/>
                </a:cxn>
                <a:cxn ang="0">
                  <a:pos x="34" y="1"/>
                </a:cxn>
                <a:cxn ang="0">
                  <a:pos x="50" y="11"/>
                </a:cxn>
                <a:cxn ang="0">
                  <a:pos x="151" y="17"/>
                </a:cxn>
                <a:cxn ang="0">
                  <a:pos x="325" y="50"/>
                </a:cxn>
                <a:cxn ang="0">
                  <a:pos x="471" y="111"/>
                </a:cxn>
                <a:cxn ang="0">
                  <a:pos x="593" y="201"/>
                </a:cxn>
                <a:cxn ang="0">
                  <a:pos x="667" y="284"/>
                </a:cxn>
                <a:cxn ang="0">
                  <a:pos x="739" y="398"/>
                </a:cxn>
                <a:cxn ang="0">
                  <a:pos x="792" y="526"/>
                </a:cxn>
                <a:cxn ang="0">
                  <a:pos x="825" y="672"/>
                </a:cxn>
                <a:cxn ang="0">
                  <a:pos x="837" y="799"/>
                </a:cxn>
                <a:cxn ang="0">
                  <a:pos x="847" y="815"/>
                </a:cxn>
                <a:cxn ang="0">
                  <a:pos x="843" y="833"/>
                </a:cxn>
                <a:cxn ang="0">
                  <a:pos x="831" y="838"/>
                </a:cxn>
                <a:cxn ang="0">
                  <a:pos x="45" y="65"/>
                </a:cxn>
                <a:cxn ang="0">
                  <a:pos x="46" y="157"/>
                </a:cxn>
                <a:cxn ang="0">
                  <a:pos x="61" y="237"/>
                </a:cxn>
                <a:cxn ang="0">
                  <a:pos x="76" y="249"/>
                </a:cxn>
                <a:cxn ang="0">
                  <a:pos x="92" y="257"/>
                </a:cxn>
                <a:cxn ang="0">
                  <a:pos x="174" y="267"/>
                </a:cxn>
                <a:cxn ang="0">
                  <a:pos x="232" y="274"/>
                </a:cxn>
                <a:cxn ang="0">
                  <a:pos x="298" y="295"/>
                </a:cxn>
                <a:cxn ang="0">
                  <a:pos x="376" y="335"/>
                </a:cxn>
                <a:cxn ang="0">
                  <a:pos x="406" y="360"/>
                </a:cxn>
                <a:cxn ang="0">
                  <a:pos x="498" y="465"/>
                </a:cxn>
                <a:cxn ang="0">
                  <a:pos x="565" y="574"/>
                </a:cxn>
                <a:cxn ang="0">
                  <a:pos x="578" y="611"/>
                </a:cxn>
                <a:cxn ang="0">
                  <a:pos x="588" y="680"/>
                </a:cxn>
                <a:cxn ang="0">
                  <a:pos x="601" y="759"/>
                </a:cxn>
                <a:cxn ang="0">
                  <a:pos x="625" y="791"/>
                </a:cxn>
                <a:cxn ang="0">
                  <a:pos x="781" y="793"/>
                </a:cxn>
                <a:cxn ang="0">
                  <a:pos x="791" y="740"/>
                </a:cxn>
                <a:cxn ang="0">
                  <a:pos x="768" y="594"/>
                </a:cxn>
                <a:cxn ang="0">
                  <a:pos x="728" y="467"/>
                </a:cxn>
                <a:cxn ang="0">
                  <a:pos x="671" y="358"/>
                </a:cxn>
                <a:cxn ang="0">
                  <a:pos x="616" y="287"/>
                </a:cxn>
                <a:cxn ang="0">
                  <a:pos x="506" y="187"/>
                </a:cxn>
                <a:cxn ang="0">
                  <a:pos x="379" y="115"/>
                </a:cxn>
                <a:cxn ang="0">
                  <a:pos x="231" y="71"/>
                </a:cxn>
                <a:cxn ang="0">
                  <a:pos x="58" y="53"/>
                </a:cxn>
              </a:cxnLst>
              <a:rect l="0" t="0" r="r" b="b"/>
              <a:pathLst>
                <a:path w="847" h="838">
                  <a:moveTo>
                    <a:pt x="829" y="838"/>
                  </a:moveTo>
                  <a:lnTo>
                    <a:pt x="829" y="838"/>
                  </a:lnTo>
                  <a:lnTo>
                    <a:pt x="782" y="835"/>
                  </a:lnTo>
                  <a:lnTo>
                    <a:pt x="735" y="833"/>
                  </a:lnTo>
                  <a:lnTo>
                    <a:pt x="686" y="833"/>
                  </a:lnTo>
                  <a:lnTo>
                    <a:pt x="635" y="832"/>
                  </a:lnTo>
                  <a:lnTo>
                    <a:pt x="616" y="832"/>
                  </a:lnTo>
                  <a:lnTo>
                    <a:pt x="616" y="832"/>
                  </a:lnTo>
                  <a:lnTo>
                    <a:pt x="609" y="831"/>
                  </a:lnTo>
                  <a:lnTo>
                    <a:pt x="606" y="830"/>
                  </a:lnTo>
                  <a:lnTo>
                    <a:pt x="603" y="831"/>
                  </a:lnTo>
                  <a:lnTo>
                    <a:pt x="603" y="831"/>
                  </a:lnTo>
                  <a:lnTo>
                    <a:pt x="599" y="831"/>
                  </a:lnTo>
                  <a:lnTo>
                    <a:pt x="599" y="831"/>
                  </a:lnTo>
                  <a:lnTo>
                    <a:pt x="593" y="831"/>
                  </a:lnTo>
                  <a:lnTo>
                    <a:pt x="588" y="829"/>
                  </a:lnTo>
                  <a:lnTo>
                    <a:pt x="584" y="826"/>
                  </a:lnTo>
                  <a:lnTo>
                    <a:pt x="581" y="822"/>
                  </a:lnTo>
                  <a:lnTo>
                    <a:pt x="581" y="822"/>
                  </a:lnTo>
                  <a:lnTo>
                    <a:pt x="575" y="811"/>
                  </a:lnTo>
                  <a:lnTo>
                    <a:pt x="571" y="800"/>
                  </a:lnTo>
                  <a:lnTo>
                    <a:pt x="567" y="789"/>
                  </a:lnTo>
                  <a:lnTo>
                    <a:pt x="564" y="779"/>
                  </a:lnTo>
                  <a:lnTo>
                    <a:pt x="562" y="767"/>
                  </a:lnTo>
                  <a:lnTo>
                    <a:pt x="561" y="756"/>
                  </a:lnTo>
                  <a:lnTo>
                    <a:pt x="560" y="732"/>
                  </a:lnTo>
                  <a:lnTo>
                    <a:pt x="560" y="732"/>
                  </a:lnTo>
                  <a:lnTo>
                    <a:pt x="559" y="714"/>
                  </a:lnTo>
                  <a:lnTo>
                    <a:pt x="558" y="697"/>
                  </a:lnTo>
                  <a:lnTo>
                    <a:pt x="555" y="679"/>
                  </a:lnTo>
                  <a:lnTo>
                    <a:pt x="551" y="661"/>
                  </a:lnTo>
                  <a:lnTo>
                    <a:pt x="551" y="661"/>
                  </a:lnTo>
                  <a:lnTo>
                    <a:pt x="545" y="641"/>
                  </a:lnTo>
                  <a:lnTo>
                    <a:pt x="538" y="622"/>
                  </a:lnTo>
                  <a:lnTo>
                    <a:pt x="530" y="602"/>
                  </a:lnTo>
                  <a:lnTo>
                    <a:pt x="522" y="582"/>
                  </a:lnTo>
                  <a:lnTo>
                    <a:pt x="513" y="564"/>
                  </a:lnTo>
                  <a:lnTo>
                    <a:pt x="504" y="545"/>
                  </a:lnTo>
                  <a:lnTo>
                    <a:pt x="493" y="528"/>
                  </a:lnTo>
                  <a:lnTo>
                    <a:pt x="482" y="510"/>
                  </a:lnTo>
                  <a:lnTo>
                    <a:pt x="470" y="492"/>
                  </a:lnTo>
                  <a:lnTo>
                    <a:pt x="458" y="476"/>
                  </a:lnTo>
                  <a:lnTo>
                    <a:pt x="446" y="459"/>
                  </a:lnTo>
                  <a:lnTo>
                    <a:pt x="432" y="444"/>
                  </a:lnTo>
                  <a:lnTo>
                    <a:pt x="419" y="429"/>
                  </a:lnTo>
                  <a:lnTo>
                    <a:pt x="404" y="415"/>
                  </a:lnTo>
                  <a:lnTo>
                    <a:pt x="390" y="403"/>
                  </a:lnTo>
                  <a:lnTo>
                    <a:pt x="375" y="389"/>
                  </a:lnTo>
                  <a:lnTo>
                    <a:pt x="375" y="389"/>
                  </a:lnTo>
                  <a:lnTo>
                    <a:pt x="364" y="380"/>
                  </a:lnTo>
                  <a:lnTo>
                    <a:pt x="352" y="372"/>
                  </a:lnTo>
                  <a:lnTo>
                    <a:pt x="339" y="363"/>
                  </a:lnTo>
                  <a:lnTo>
                    <a:pt x="326" y="356"/>
                  </a:lnTo>
                  <a:lnTo>
                    <a:pt x="313" y="349"/>
                  </a:lnTo>
                  <a:lnTo>
                    <a:pt x="299" y="342"/>
                  </a:lnTo>
                  <a:lnTo>
                    <a:pt x="270" y="330"/>
                  </a:lnTo>
                  <a:lnTo>
                    <a:pt x="239" y="320"/>
                  </a:lnTo>
                  <a:lnTo>
                    <a:pt x="206" y="312"/>
                  </a:lnTo>
                  <a:lnTo>
                    <a:pt x="171" y="304"/>
                  </a:lnTo>
                  <a:lnTo>
                    <a:pt x="134" y="299"/>
                  </a:lnTo>
                  <a:lnTo>
                    <a:pt x="134" y="299"/>
                  </a:lnTo>
                  <a:lnTo>
                    <a:pt x="112" y="297"/>
                  </a:lnTo>
                  <a:lnTo>
                    <a:pt x="112" y="297"/>
                  </a:lnTo>
                  <a:lnTo>
                    <a:pt x="93" y="296"/>
                  </a:lnTo>
                  <a:lnTo>
                    <a:pt x="75" y="294"/>
                  </a:lnTo>
                  <a:lnTo>
                    <a:pt x="66" y="292"/>
                  </a:lnTo>
                  <a:lnTo>
                    <a:pt x="57" y="290"/>
                  </a:lnTo>
                  <a:lnTo>
                    <a:pt x="50" y="287"/>
                  </a:lnTo>
                  <a:lnTo>
                    <a:pt x="43" y="283"/>
                  </a:lnTo>
                  <a:lnTo>
                    <a:pt x="43" y="283"/>
                  </a:lnTo>
                  <a:lnTo>
                    <a:pt x="38" y="278"/>
                  </a:lnTo>
                  <a:lnTo>
                    <a:pt x="35" y="271"/>
                  </a:lnTo>
                  <a:lnTo>
                    <a:pt x="33" y="268"/>
                  </a:lnTo>
                  <a:lnTo>
                    <a:pt x="29" y="266"/>
                  </a:lnTo>
                  <a:lnTo>
                    <a:pt x="29" y="266"/>
                  </a:lnTo>
                  <a:lnTo>
                    <a:pt x="27" y="263"/>
                  </a:lnTo>
                  <a:lnTo>
                    <a:pt x="25" y="261"/>
                  </a:lnTo>
                  <a:lnTo>
                    <a:pt x="22" y="255"/>
                  </a:lnTo>
                  <a:lnTo>
                    <a:pt x="22" y="255"/>
                  </a:lnTo>
                  <a:lnTo>
                    <a:pt x="14" y="223"/>
                  </a:lnTo>
                  <a:lnTo>
                    <a:pt x="8" y="191"/>
                  </a:lnTo>
                  <a:lnTo>
                    <a:pt x="4" y="160"/>
                  </a:lnTo>
                  <a:lnTo>
                    <a:pt x="2" y="129"/>
                  </a:lnTo>
                  <a:lnTo>
                    <a:pt x="0" y="99"/>
                  </a:lnTo>
                  <a:lnTo>
                    <a:pt x="3" y="70"/>
                  </a:lnTo>
                  <a:lnTo>
                    <a:pt x="6" y="41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0"/>
                  </a:lnTo>
                  <a:lnTo>
                    <a:pt x="14" y="7"/>
                  </a:lnTo>
                  <a:lnTo>
                    <a:pt x="16" y="5"/>
                  </a:lnTo>
                  <a:lnTo>
                    <a:pt x="19" y="3"/>
                  </a:lnTo>
                  <a:lnTo>
                    <a:pt x="23" y="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4" y="1"/>
                  </a:lnTo>
                  <a:lnTo>
                    <a:pt x="39" y="2"/>
                  </a:lnTo>
                  <a:lnTo>
                    <a:pt x="43" y="5"/>
                  </a:lnTo>
                  <a:lnTo>
                    <a:pt x="47" y="8"/>
                  </a:lnTo>
                  <a:lnTo>
                    <a:pt x="50" y="11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105" y="13"/>
                  </a:lnTo>
                  <a:lnTo>
                    <a:pt x="151" y="17"/>
                  </a:lnTo>
                  <a:lnTo>
                    <a:pt x="198" y="23"/>
                  </a:lnTo>
                  <a:lnTo>
                    <a:pt x="241" y="31"/>
                  </a:lnTo>
                  <a:lnTo>
                    <a:pt x="284" y="40"/>
                  </a:lnTo>
                  <a:lnTo>
                    <a:pt x="325" y="50"/>
                  </a:lnTo>
                  <a:lnTo>
                    <a:pt x="364" y="63"/>
                  </a:lnTo>
                  <a:lnTo>
                    <a:pt x="401" y="77"/>
                  </a:lnTo>
                  <a:lnTo>
                    <a:pt x="437" y="94"/>
                  </a:lnTo>
                  <a:lnTo>
                    <a:pt x="471" y="111"/>
                  </a:lnTo>
                  <a:lnTo>
                    <a:pt x="504" y="131"/>
                  </a:lnTo>
                  <a:lnTo>
                    <a:pt x="536" y="153"/>
                  </a:lnTo>
                  <a:lnTo>
                    <a:pt x="564" y="175"/>
                  </a:lnTo>
                  <a:lnTo>
                    <a:pt x="593" y="201"/>
                  </a:lnTo>
                  <a:lnTo>
                    <a:pt x="620" y="228"/>
                  </a:lnTo>
                  <a:lnTo>
                    <a:pt x="645" y="256"/>
                  </a:lnTo>
                  <a:lnTo>
                    <a:pt x="645" y="256"/>
                  </a:lnTo>
                  <a:lnTo>
                    <a:pt x="667" y="284"/>
                  </a:lnTo>
                  <a:lnTo>
                    <a:pt x="686" y="312"/>
                  </a:lnTo>
                  <a:lnTo>
                    <a:pt x="706" y="340"/>
                  </a:lnTo>
                  <a:lnTo>
                    <a:pt x="724" y="368"/>
                  </a:lnTo>
                  <a:lnTo>
                    <a:pt x="739" y="398"/>
                  </a:lnTo>
                  <a:lnTo>
                    <a:pt x="755" y="429"/>
                  </a:lnTo>
                  <a:lnTo>
                    <a:pt x="768" y="460"/>
                  </a:lnTo>
                  <a:lnTo>
                    <a:pt x="780" y="493"/>
                  </a:lnTo>
                  <a:lnTo>
                    <a:pt x="792" y="526"/>
                  </a:lnTo>
                  <a:lnTo>
                    <a:pt x="801" y="562"/>
                  </a:lnTo>
                  <a:lnTo>
                    <a:pt x="810" y="597"/>
                  </a:lnTo>
                  <a:lnTo>
                    <a:pt x="818" y="634"/>
                  </a:lnTo>
                  <a:lnTo>
                    <a:pt x="825" y="672"/>
                  </a:lnTo>
                  <a:lnTo>
                    <a:pt x="830" y="711"/>
                  </a:lnTo>
                  <a:lnTo>
                    <a:pt x="834" y="752"/>
                  </a:lnTo>
                  <a:lnTo>
                    <a:pt x="837" y="794"/>
                  </a:lnTo>
                  <a:lnTo>
                    <a:pt x="837" y="799"/>
                  </a:lnTo>
                  <a:lnTo>
                    <a:pt x="840" y="802"/>
                  </a:lnTo>
                  <a:lnTo>
                    <a:pt x="840" y="802"/>
                  </a:lnTo>
                  <a:lnTo>
                    <a:pt x="844" y="808"/>
                  </a:lnTo>
                  <a:lnTo>
                    <a:pt x="847" y="815"/>
                  </a:lnTo>
                  <a:lnTo>
                    <a:pt x="847" y="822"/>
                  </a:lnTo>
                  <a:lnTo>
                    <a:pt x="846" y="829"/>
                  </a:lnTo>
                  <a:lnTo>
                    <a:pt x="846" y="829"/>
                  </a:lnTo>
                  <a:lnTo>
                    <a:pt x="843" y="833"/>
                  </a:lnTo>
                  <a:lnTo>
                    <a:pt x="840" y="836"/>
                  </a:lnTo>
                  <a:lnTo>
                    <a:pt x="836" y="837"/>
                  </a:lnTo>
                  <a:lnTo>
                    <a:pt x="831" y="838"/>
                  </a:lnTo>
                  <a:lnTo>
                    <a:pt x="831" y="838"/>
                  </a:lnTo>
                  <a:lnTo>
                    <a:pt x="829" y="838"/>
                  </a:lnTo>
                  <a:lnTo>
                    <a:pt x="829" y="838"/>
                  </a:lnTo>
                  <a:close/>
                  <a:moveTo>
                    <a:pt x="45" y="65"/>
                  </a:moveTo>
                  <a:lnTo>
                    <a:pt x="45" y="65"/>
                  </a:lnTo>
                  <a:lnTo>
                    <a:pt x="44" y="89"/>
                  </a:lnTo>
                  <a:lnTo>
                    <a:pt x="43" y="112"/>
                  </a:lnTo>
                  <a:lnTo>
                    <a:pt x="44" y="135"/>
                  </a:lnTo>
                  <a:lnTo>
                    <a:pt x="46" y="157"/>
                  </a:lnTo>
                  <a:lnTo>
                    <a:pt x="49" y="177"/>
                  </a:lnTo>
                  <a:lnTo>
                    <a:pt x="52" y="197"/>
                  </a:lnTo>
                  <a:lnTo>
                    <a:pt x="59" y="232"/>
                  </a:lnTo>
                  <a:lnTo>
                    <a:pt x="61" y="237"/>
                  </a:lnTo>
                  <a:lnTo>
                    <a:pt x="67" y="239"/>
                  </a:lnTo>
                  <a:lnTo>
                    <a:pt x="67" y="239"/>
                  </a:lnTo>
                  <a:lnTo>
                    <a:pt x="72" y="243"/>
                  </a:lnTo>
                  <a:lnTo>
                    <a:pt x="76" y="249"/>
                  </a:lnTo>
                  <a:lnTo>
                    <a:pt x="78" y="253"/>
                  </a:lnTo>
                  <a:lnTo>
                    <a:pt x="82" y="254"/>
                  </a:lnTo>
                  <a:lnTo>
                    <a:pt x="82" y="254"/>
                  </a:lnTo>
                  <a:lnTo>
                    <a:pt x="92" y="257"/>
                  </a:lnTo>
                  <a:lnTo>
                    <a:pt x="103" y="259"/>
                  </a:lnTo>
                  <a:lnTo>
                    <a:pt x="125" y="263"/>
                  </a:lnTo>
                  <a:lnTo>
                    <a:pt x="149" y="265"/>
                  </a:lnTo>
                  <a:lnTo>
                    <a:pt x="174" y="267"/>
                  </a:lnTo>
                  <a:lnTo>
                    <a:pt x="174" y="267"/>
                  </a:lnTo>
                  <a:lnTo>
                    <a:pt x="207" y="270"/>
                  </a:lnTo>
                  <a:lnTo>
                    <a:pt x="220" y="272"/>
                  </a:lnTo>
                  <a:lnTo>
                    <a:pt x="232" y="274"/>
                  </a:lnTo>
                  <a:lnTo>
                    <a:pt x="232" y="274"/>
                  </a:lnTo>
                  <a:lnTo>
                    <a:pt x="254" y="281"/>
                  </a:lnTo>
                  <a:lnTo>
                    <a:pt x="275" y="287"/>
                  </a:lnTo>
                  <a:lnTo>
                    <a:pt x="298" y="295"/>
                  </a:lnTo>
                  <a:lnTo>
                    <a:pt x="321" y="304"/>
                  </a:lnTo>
                  <a:lnTo>
                    <a:pt x="343" y="316"/>
                  </a:lnTo>
                  <a:lnTo>
                    <a:pt x="366" y="328"/>
                  </a:lnTo>
                  <a:lnTo>
                    <a:pt x="376" y="335"/>
                  </a:lnTo>
                  <a:lnTo>
                    <a:pt x="387" y="344"/>
                  </a:lnTo>
                  <a:lnTo>
                    <a:pt x="397" y="352"/>
                  </a:lnTo>
                  <a:lnTo>
                    <a:pt x="406" y="360"/>
                  </a:lnTo>
                  <a:lnTo>
                    <a:pt x="406" y="360"/>
                  </a:lnTo>
                  <a:lnTo>
                    <a:pt x="432" y="386"/>
                  </a:lnTo>
                  <a:lnTo>
                    <a:pt x="456" y="413"/>
                  </a:lnTo>
                  <a:lnTo>
                    <a:pt x="478" y="439"/>
                  </a:lnTo>
                  <a:lnTo>
                    <a:pt x="498" y="465"/>
                  </a:lnTo>
                  <a:lnTo>
                    <a:pt x="517" y="491"/>
                  </a:lnTo>
                  <a:lnTo>
                    <a:pt x="535" y="518"/>
                  </a:lnTo>
                  <a:lnTo>
                    <a:pt x="550" y="545"/>
                  </a:lnTo>
                  <a:lnTo>
                    <a:pt x="565" y="574"/>
                  </a:lnTo>
                  <a:lnTo>
                    <a:pt x="565" y="574"/>
                  </a:lnTo>
                  <a:lnTo>
                    <a:pt x="571" y="585"/>
                  </a:lnTo>
                  <a:lnTo>
                    <a:pt x="575" y="598"/>
                  </a:lnTo>
                  <a:lnTo>
                    <a:pt x="578" y="611"/>
                  </a:lnTo>
                  <a:lnTo>
                    <a:pt x="581" y="625"/>
                  </a:lnTo>
                  <a:lnTo>
                    <a:pt x="585" y="653"/>
                  </a:lnTo>
                  <a:lnTo>
                    <a:pt x="588" y="680"/>
                  </a:lnTo>
                  <a:lnTo>
                    <a:pt x="588" y="680"/>
                  </a:lnTo>
                  <a:lnTo>
                    <a:pt x="591" y="707"/>
                  </a:lnTo>
                  <a:lnTo>
                    <a:pt x="594" y="734"/>
                  </a:lnTo>
                  <a:lnTo>
                    <a:pt x="598" y="747"/>
                  </a:lnTo>
                  <a:lnTo>
                    <a:pt x="601" y="759"/>
                  </a:lnTo>
                  <a:lnTo>
                    <a:pt x="604" y="771"/>
                  </a:lnTo>
                  <a:lnTo>
                    <a:pt x="609" y="783"/>
                  </a:lnTo>
                  <a:lnTo>
                    <a:pt x="612" y="791"/>
                  </a:lnTo>
                  <a:lnTo>
                    <a:pt x="625" y="791"/>
                  </a:lnTo>
                  <a:lnTo>
                    <a:pt x="625" y="791"/>
                  </a:lnTo>
                  <a:lnTo>
                    <a:pt x="704" y="791"/>
                  </a:lnTo>
                  <a:lnTo>
                    <a:pt x="742" y="792"/>
                  </a:lnTo>
                  <a:lnTo>
                    <a:pt x="781" y="793"/>
                  </a:lnTo>
                  <a:lnTo>
                    <a:pt x="795" y="794"/>
                  </a:lnTo>
                  <a:lnTo>
                    <a:pt x="794" y="780"/>
                  </a:lnTo>
                  <a:lnTo>
                    <a:pt x="794" y="780"/>
                  </a:lnTo>
                  <a:lnTo>
                    <a:pt x="791" y="740"/>
                  </a:lnTo>
                  <a:lnTo>
                    <a:pt x="787" y="701"/>
                  </a:lnTo>
                  <a:lnTo>
                    <a:pt x="781" y="664"/>
                  </a:lnTo>
                  <a:lnTo>
                    <a:pt x="775" y="628"/>
                  </a:lnTo>
                  <a:lnTo>
                    <a:pt x="768" y="594"/>
                  </a:lnTo>
                  <a:lnTo>
                    <a:pt x="760" y="560"/>
                  </a:lnTo>
                  <a:lnTo>
                    <a:pt x="750" y="528"/>
                  </a:lnTo>
                  <a:lnTo>
                    <a:pt x="739" y="497"/>
                  </a:lnTo>
                  <a:lnTo>
                    <a:pt x="728" y="467"/>
                  </a:lnTo>
                  <a:lnTo>
                    <a:pt x="715" y="439"/>
                  </a:lnTo>
                  <a:lnTo>
                    <a:pt x="702" y="411"/>
                  </a:lnTo>
                  <a:lnTo>
                    <a:pt x="686" y="384"/>
                  </a:lnTo>
                  <a:lnTo>
                    <a:pt x="671" y="358"/>
                  </a:lnTo>
                  <a:lnTo>
                    <a:pt x="654" y="333"/>
                  </a:lnTo>
                  <a:lnTo>
                    <a:pt x="636" y="310"/>
                  </a:lnTo>
                  <a:lnTo>
                    <a:pt x="616" y="287"/>
                  </a:lnTo>
                  <a:lnTo>
                    <a:pt x="616" y="287"/>
                  </a:lnTo>
                  <a:lnTo>
                    <a:pt x="590" y="259"/>
                  </a:lnTo>
                  <a:lnTo>
                    <a:pt x="562" y="233"/>
                  </a:lnTo>
                  <a:lnTo>
                    <a:pt x="535" y="209"/>
                  </a:lnTo>
                  <a:lnTo>
                    <a:pt x="506" y="187"/>
                  </a:lnTo>
                  <a:lnTo>
                    <a:pt x="476" y="166"/>
                  </a:lnTo>
                  <a:lnTo>
                    <a:pt x="445" y="147"/>
                  </a:lnTo>
                  <a:lnTo>
                    <a:pt x="412" y="131"/>
                  </a:lnTo>
                  <a:lnTo>
                    <a:pt x="379" y="115"/>
                  </a:lnTo>
                  <a:lnTo>
                    <a:pt x="343" y="102"/>
                  </a:lnTo>
                  <a:lnTo>
                    <a:pt x="307" y="90"/>
                  </a:lnTo>
                  <a:lnTo>
                    <a:pt x="270" y="80"/>
                  </a:lnTo>
                  <a:lnTo>
                    <a:pt x="231" y="71"/>
                  </a:lnTo>
                  <a:lnTo>
                    <a:pt x="190" y="65"/>
                  </a:lnTo>
                  <a:lnTo>
                    <a:pt x="147" y="60"/>
                  </a:lnTo>
                  <a:lnTo>
                    <a:pt x="104" y="55"/>
                  </a:lnTo>
                  <a:lnTo>
                    <a:pt x="58" y="53"/>
                  </a:lnTo>
                  <a:lnTo>
                    <a:pt x="47" y="53"/>
                  </a:lnTo>
                  <a:lnTo>
                    <a:pt x="45" y="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86" name="Freeform 904"/>
            <p:cNvSpPr>
              <a:spLocks noEditPoints="1"/>
            </p:cNvSpPr>
            <p:nvPr/>
          </p:nvSpPr>
          <p:spPr bwMode="auto">
            <a:xfrm>
              <a:off x="4214813" y="1193800"/>
              <a:ext cx="649288" cy="658813"/>
            </a:xfrm>
            <a:custGeom>
              <a:avLst/>
              <a:gdLst/>
              <a:ahLst/>
              <a:cxnLst>
                <a:cxn ang="0">
                  <a:pos x="980" y="1233"/>
                </a:cxn>
                <a:cxn ang="0">
                  <a:pos x="957" y="1244"/>
                </a:cxn>
                <a:cxn ang="0">
                  <a:pos x="943" y="1233"/>
                </a:cxn>
                <a:cxn ang="0">
                  <a:pos x="933" y="1152"/>
                </a:cxn>
                <a:cxn ang="0">
                  <a:pos x="929" y="1000"/>
                </a:cxn>
                <a:cxn ang="0">
                  <a:pos x="911" y="872"/>
                </a:cxn>
                <a:cxn ang="0">
                  <a:pos x="879" y="776"/>
                </a:cxn>
                <a:cxn ang="0">
                  <a:pos x="828" y="668"/>
                </a:cxn>
                <a:cxn ang="0">
                  <a:pos x="764" y="576"/>
                </a:cxn>
                <a:cxn ang="0">
                  <a:pos x="699" y="508"/>
                </a:cxn>
                <a:cxn ang="0">
                  <a:pos x="604" y="435"/>
                </a:cxn>
                <a:cxn ang="0">
                  <a:pos x="504" y="380"/>
                </a:cxn>
                <a:cxn ang="0">
                  <a:pos x="287" y="307"/>
                </a:cxn>
                <a:cxn ang="0">
                  <a:pos x="25" y="257"/>
                </a:cxn>
                <a:cxn ang="0">
                  <a:pos x="14" y="251"/>
                </a:cxn>
                <a:cxn ang="0">
                  <a:pos x="13" y="231"/>
                </a:cxn>
                <a:cxn ang="0">
                  <a:pos x="5" y="215"/>
                </a:cxn>
                <a:cxn ang="0">
                  <a:pos x="1" y="69"/>
                </a:cxn>
                <a:cxn ang="0">
                  <a:pos x="3" y="8"/>
                </a:cxn>
                <a:cxn ang="0">
                  <a:pos x="16" y="0"/>
                </a:cxn>
                <a:cxn ang="0">
                  <a:pos x="33" y="2"/>
                </a:cxn>
                <a:cxn ang="0">
                  <a:pos x="79" y="13"/>
                </a:cxn>
                <a:cxn ang="0">
                  <a:pos x="281" y="38"/>
                </a:cxn>
                <a:cxn ang="0">
                  <a:pos x="459" y="74"/>
                </a:cxn>
                <a:cxn ang="0">
                  <a:pos x="545" y="107"/>
                </a:cxn>
                <a:cxn ang="0">
                  <a:pos x="768" y="239"/>
                </a:cxn>
                <a:cxn ang="0">
                  <a:pos x="867" y="321"/>
                </a:cxn>
                <a:cxn ang="0">
                  <a:pos x="942" y="400"/>
                </a:cxn>
                <a:cxn ang="0">
                  <a:pos x="1027" y="510"/>
                </a:cxn>
                <a:cxn ang="0">
                  <a:pos x="1093" y="622"/>
                </a:cxn>
                <a:cxn ang="0">
                  <a:pos x="1131" y="712"/>
                </a:cxn>
                <a:cxn ang="0">
                  <a:pos x="1178" y="904"/>
                </a:cxn>
                <a:cxn ang="0">
                  <a:pos x="1215" y="1189"/>
                </a:cxn>
                <a:cxn ang="0">
                  <a:pos x="1227" y="1208"/>
                </a:cxn>
                <a:cxn ang="0">
                  <a:pos x="1219" y="1230"/>
                </a:cxn>
                <a:cxn ang="0">
                  <a:pos x="1208" y="1232"/>
                </a:cxn>
                <a:cxn ang="0">
                  <a:pos x="1106" y="1233"/>
                </a:cxn>
                <a:cxn ang="0">
                  <a:pos x="997" y="1244"/>
                </a:cxn>
                <a:cxn ang="0">
                  <a:pos x="45" y="117"/>
                </a:cxn>
                <a:cxn ang="0">
                  <a:pos x="66" y="221"/>
                </a:cxn>
                <a:cxn ang="0">
                  <a:pos x="362" y="283"/>
                </a:cxn>
                <a:cxn ang="0">
                  <a:pos x="548" y="352"/>
                </a:cxn>
                <a:cxn ang="0">
                  <a:pos x="654" y="414"/>
                </a:cxn>
                <a:cxn ang="0">
                  <a:pos x="750" y="498"/>
                </a:cxn>
                <a:cxn ang="0">
                  <a:pos x="839" y="609"/>
                </a:cxn>
                <a:cxn ang="0">
                  <a:pos x="931" y="792"/>
                </a:cxn>
                <a:cxn ang="0">
                  <a:pos x="958" y="912"/>
                </a:cxn>
                <a:cxn ang="0">
                  <a:pos x="968" y="1048"/>
                </a:cxn>
                <a:cxn ang="0">
                  <a:pos x="995" y="1203"/>
                </a:cxn>
                <a:cxn ang="0">
                  <a:pos x="1048" y="1197"/>
                </a:cxn>
                <a:cxn ang="0">
                  <a:pos x="1172" y="1175"/>
                </a:cxn>
                <a:cxn ang="0">
                  <a:pos x="1146" y="947"/>
                </a:cxn>
                <a:cxn ang="0">
                  <a:pos x="1106" y="764"/>
                </a:cxn>
                <a:cxn ang="0">
                  <a:pos x="1065" y="665"/>
                </a:cxn>
                <a:cxn ang="0">
                  <a:pos x="993" y="536"/>
                </a:cxn>
                <a:cxn ang="0">
                  <a:pos x="905" y="420"/>
                </a:cxn>
                <a:cxn ang="0">
                  <a:pos x="825" y="340"/>
                </a:cxn>
                <a:cxn ang="0">
                  <a:pos x="671" y="222"/>
                </a:cxn>
                <a:cxn ang="0">
                  <a:pos x="536" y="148"/>
                </a:cxn>
                <a:cxn ang="0">
                  <a:pos x="419" y="106"/>
                </a:cxn>
                <a:cxn ang="0">
                  <a:pos x="181" y="68"/>
                </a:cxn>
                <a:cxn ang="0">
                  <a:pos x="43" y="65"/>
                </a:cxn>
              </a:cxnLst>
              <a:rect l="0" t="0" r="r" b="b"/>
              <a:pathLst>
                <a:path w="1227" h="1244">
                  <a:moveTo>
                    <a:pt x="997" y="1244"/>
                  </a:moveTo>
                  <a:lnTo>
                    <a:pt x="997" y="1244"/>
                  </a:lnTo>
                  <a:lnTo>
                    <a:pt x="992" y="1243"/>
                  </a:lnTo>
                  <a:lnTo>
                    <a:pt x="987" y="1241"/>
                  </a:lnTo>
                  <a:lnTo>
                    <a:pt x="980" y="1233"/>
                  </a:lnTo>
                  <a:lnTo>
                    <a:pt x="971" y="1239"/>
                  </a:lnTo>
                  <a:lnTo>
                    <a:pt x="971" y="1239"/>
                  </a:lnTo>
                  <a:lnTo>
                    <a:pt x="965" y="1243"/>
                  </a:lnTo>
                  <a:lnTo>
                    <a:pt x="957" y="1244"/>
                  </a:lnTo>
                  <a:lnTo>
                    <a:pt x="957" y="1244"/>
                  </a:lnTo>
                  <a:lnTo>
                    <a:pt x="953" y="1243"/>
                  </a:lnTo>
                  <a:lnTo>
                    <a:pt x="948" y="1241"/>
                  </a:lnTo>
                  <a:lnTo>
                    <a:pt x="946" y="1239"/>
                  </a:lnTo>
                  <a:lnTo>
                    <a:pt x="945" y="1236"/>
                  </a:lnTo>
                  <a:lnTo>
                    <a:pt x="943" y="1233"/>
                  </a:lnTo>
                  <a:lnTo>
                    <a:pt x="942" y="1229"/>
                  </a:lnTo>
                  <a:lnTo>
                    <a:pt x="942" y="1229"/>
                  </a:lnTo>
                  <a:lnTo>
                    <a:pt x="939" y="1211"/>
                  </a:lnTo>
                  <a:lnTo>
                    <a:pt x="936" y="1191"/>
                  </a:lnTo>
                  <a:lnTo>
                    <a:pt x="933" y="1152"/>
                  </a:lnTo>
                  <a:lnTo>
                    <a:pt x="932" y="1113"/>
                  </a:lnTo>
                  <a:lnTo>
                    <a:pt x="931" y="1075"/>
                  </a:lnTo>
                  <a:lnTo>
                    <a:pt x="931" y="1075"/>
                  </a:lnTo>
                  <a:lnTo>
                    <a:pt x="930" y="1025"/>
                  </a:lnTo>
                  <a:lnTo>
                    <a:pt x="929" y="1000"/>
                  </a:lnTo>
                  <a:lnTo>
                    <a:pt x="927" y="974"/>
                  </a:lnTo>
                  <a:lnTo>
                    <a:pt x="925" y="948"/>
                  </a:lnTo>
                  <a:lnTo>
                    <a:pt x="921" y="923"/>
                  </a:lnTo>
                  <a:lnTo>
                    <a:pt x="917" y="898"/>
                  </a:lnTo>
                  <a:lnTo>
                    <a:pt x="911" y="872"/>
                  </a:lnTo>
                  <a:lnTo>
                    <a:pt x="911" y="872"/>
                  </a:lnTo>
                  <a:lnTo>
                    <a:pt x="903" y="847"/>
                  </a:lnTo>
                  <a:lnTo>
                    <a:pt x="896" y="822"/>
                  </a:lnTo>
                  <a:lnTo>
                    <a:pt x="888" y="798"/>
                  </a:lnTo>
                  <a:lnTo>
                    <a:pt x="879" y="776"/>
                  </a:lnTo>
                  <a:lnTo>
                    <a:pt x="870" y="753"/>
                  </a:lnTo>
                  <a:lnTo>
                    <a:pt x="860" y="730"/>
                  </a:lnTo>
                  <a:lnTo>
                    <a:pt x="850" y="710"/>
                  </a:lnTo>
                  <a:lnTo>
                    <a:pt x="839" y="688"/>
                  </a:lnTo>
                  <a:lnTo>
                    <a:pt x="828" y="668"/>
                  </a:lnTo>
                  <a:lnTo>
                    <a:pt x="817" y="649"/>
                  </a:lnTo>
                  <a:lnTo>
                    <a:pt x="804" y="629"/>
                  </a:lnTo>
                  <a:lnTo>
                    <a:pt x="791" y="610"/>
                  </a:lnTo>
                  <a:lnTo>
                    <a:pt x="777" y="593"/>
                  </a:lnTo>
                  <a:lnTo>
                    <a:pt x="764" y="576"/>
                  </a:lnTo>
                  <a:lnTo>
                    <a:pt x="749" y="559"/>
                  </a:lnTo>
                  <a:lnTo>
                    <a:pt x="735" y="543"/>
                  </a:lnTo>
                  <a:lnTo>
                    <a:pt x="735" y="543"/>
                  </a:lnTo>
                  <a:lnTo>
                    <a:pt x="717" y="526"/>
                  </a:lnTo>
                  <a:lnTo>
                    <a:pt x="699" y="508"/>
                  </a:lnTo>
                  <a:lnTo>
                    <a:pt x="680" y="493"/>
                  </a:lnTo>
                  <a:lnTo>
                    <a:pt x="662" y="477"/>
                  </a:lnTo>
                  <a:lnTo>
                    <a:pt x="643" y="462"/>
                  </a:lnTo>
                  <a:lnTo>
                    <a:pt x="623" y="448"/>
                  </a:lnTo>
                  <a:lnTo>
                    <a:pt x="604" y="435"/>
                  </a:lnTo>
                  <a:lnTo>
                    <a:pt x="584" y="422"/>
                  </a:lnTo>
                  <a:lnTo>
                    <a:pt x="565" y="411"/>
                  </a:lnTo>
                  <a:lnTo>
                    <a:pt x="544" y="400"/>
                  </a:lnTo>
                  <a:lnTo>
                    <a:pt x="523" y="389"/>
                  </a:lnTo>
                  <a:lnTo>
                    <a:pt x="504" y="380"/>
                  </a:lnTo>
                  <a:lnTo>
                    <a:pt x="461" y="361"/>
                  </a:lnTo>
                  <a:lnTo>
                    <a:pt x="419" y="346"/>
                  </a:lnTo>
                  <a:lnTo>
                    <a:pt x="375" y="332"/>
                  </a:lnTo>
                  <a:lnTo>
                    <a:pt x="331" y="318"/>
                  </a:lnTo>
                  <a:lnTo>
                    <a:pt x="287" y="307"/>
                  </a:lnTo>
                  <a:lnTo>
                    <a:pt x="241" y="296"/>
                  </a:lnTo>
                  <a:lnTo>
                    <a:pt x="195" y="287"/>
                  </a:lnTo>
                  <a:lnTo>
                    <a:pt x="149" y="279"/>
                  </a:lnTo>
                  <a:lnTo>
                    <a:pt x="55" y="262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18" y="254"/>
                  </a:lnTo>
                  <a:lnTo>
                    <a:pt x="16" y="253"/>
                  </a:lnTo>
                  <a:lnTo>
                    <a:pt x="14" y="251"/>
                  </a:lnTo>
                  <a:lnTo>
                    <a:pt x="14" y="251"/>
                  </a:lnTo>
                  <a:lnTo>
                    <a:pt x="12" y="248"/>
                  </a:lnTo>
                  <a:lnTo>
                    <a:pt x="11" y="245"/>
                  </a:lnTo>
                  <a:lnTo>
                    <a:pt x="11" y="241"/>
                  </a:lnTo>
                  <a:lnTo>
                    <a:pt x="12" y="236"/>
                  </a:lnTo>
                  <a:lnTo>
                    <a:pt x="13" y="231"/>
                  </a:lnTo>
                  <a:lnTo>
                    <a:pt x="9" y="227"/>
                  </a:lnTo>
                  <a:lnTo>
                    <a:pt x="9" y="227"/>
                  </a:lnTo>
                  <a:lnTo>
                    <a:pt x="6" y="221"/>
                  </a:lnTo>
                  <a:lnTo>
                    <a:pt x="5" y="215"/>
                  </a:lnTo>
                  <a:lnTo>
                    <a:pt x="5" y="215"/>
                  </a:lnTo>
                  <a:lnTo>
                    <a:pt x="4" y="165"/>
                  </a:lnTo>
                  <a:lnTo>
                    <a:pt x="3" y="117"/>
                  </a:lnTo>
                  <a:lnTo>
                    <a:pt x="3" y="116"/>
                  </a:lnTo>
                  <a:lnTo>
                    <a:pt x="3" y="116"/>
                  </a:lnTo>
                  <a:lnTo>
                    <a:pt x="1" y="6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8"/>
                  </a:lnTo>
                  <a:lnTo>
                    <a:pt x="5" y="5"/>
                  </a:lnTo>
                  <a:lnTo>
                    <a:pt x="5" y="5"/>
                  </a:lnTo>
                  <a:lnTo>
                    <a:pt x="8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8" y="1"/>
                  </a:lnTo>
                  <a:lnTo>
                    <a:pt x="33" y="2"/>
                  </a:lnTo>
                  <a:lnTo>
                    <a:pt x="36" y="4"/>
                  </a:lnTo>
                  <a:lnTo>
                    <a:pt x="38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79" y="13"/>
                  </a:lnTo>
                  <a:lnTo>
                    <a:pt x="116" y="19"/>
                  </a:lnTo>
                  <a:lnTo>
                    <a:pt x="191" y="27"/>
                  </a:lnTo>
                  <a:lnTo>
                    <a:pt x="191" y="27"/>
                  </a:lnTo>
                  <a:lnTo>
                    <a:pt x="236" y="32"/>
                  </a:lnTo>
                  <a:lnTo>
                    <a:pt x="281" y="38"/>
                  </a:lnTo>
                  <a:lnTo>
                    <a:pt x="326" y="44"/>
                  </a:lnTo>
                  <a:lnTo>
                    <a:pt x="371" y="53"/>
                  </a:lnTo>
                  <a:lnTo>
                    <a:pt x="416" y="62"/>
                  </a:lnTo>
                  <a:lnTo>
                    <a:pt x="437" y="68"/>
                  </a:lnTo>
                  <a:lnTo>
                    <a:pt x="459" y="74"/>
                  </a:lnTo>
                  <a:lnTo>
                    <a:pt x="481" y="82"/>
                  </a:lnTo>
                  <a:lnTo>
                    <a:pt x="503" y="90"/>
                  </a:lnTo>
                  <a:lnTo>
                    <a:pt x="524" y="98"/>
                  </a:lnTo>
                  <a:lnTo>
                    <a:pt x="545" y="107"/>
                  </a:lnTo>
                  <a:lnTo>
                    <a:pt x="545" y="107"/>
                  </a:lnTo>
                  <a:lnTo>
                    <a:pt x="600" y="135"/>
                  </a:lnTo>
                  <a:lnTo>
                    <a:pt x="651" y="163"/>
                  </a:lnTo>
                  <a:lnTo>
                    <a:pt x="701" y="193"/>
                  </a:lnTo>
                  <a:lnTo>
                    <a:pt x="746" y="223"/>
                  </a:lnTo>
                  <a:lnTo>
                    <a:pt x="768" y="239"/>
                  </a:lnTo>
                  <a:lnTo>
                    <a:pt x="790" y="255"/>
                  </a:lnTo>
                  <a:lnTo>
                    <a:pt x="809" y="271"/>
                  </a:lnTo>
                  <a:lnTo>
                    <a:pt x="830" y="287"/>
                  </a:lnTo>
                  <a:lnTo>
                    <a:pt x="849" y="304"/>
                  </a:lnTo>
                  <a:lnTo>
                    <a:pt x="867" y="321"/>
                  </a:lnTo>
                  <a:lnTo>
                    <a:pt x="885" y="338"/>
                  </a:lnTo>
                  <a:lnTo>
                    <a:pt x="902" y="355"/>
                  </a:lnTo>
                  <a:lnTo>
                    <a:pt x="902" y="355"/>
                  </a:lnTo>
                  <a:lnTo>
                    <a:pt x="922" y="377"/>
                  </a:lnTo>
                  <a:lnTo>
                    <a:pt x="942" y="400"/>
                  </a:lnTo>
                  <a:lnTo>
                    <a:pt x="960" y="421"/>
                  </a:lnTo>
                  <a:lnTo>
                    <a:pt x="979" y="443"/>
                  </a:lnTo>
                  <a:lnTo>
                    <a:pt x="995" y="466"/>
                  </a:lnTo>
                  <a:lnTo>
                    <a:pt x="1012" y="487"/>
                  </a:lnTo>
                  <a:lnTo>
                    <a:pt x="1027" y="510"/>
                  </a:lnTo>
                  <a:lnTo>
                    <a:pt x="1042" y="532"/>
                  </a:lnTo>
                  <a:lnTo>
                    <a:pt x="1056" y="555"/>
                  </a:lnTo>
                  <a:lnTo>
                    <a:pt x="1070" y="577"/>
                  </a:lnTo>
                  <a:lnTo>
                    <a:pt x="1082" y="599"/>
                  </a:lnTo>
                  <a:lnTo>
                    <a:pt x="1093" y="622"/>
                  </a:lnTo>
                  <a:lnTo>
                    <a:pt x="1104" y="645"/>
                  </a:lnTo>
                  <a:lnTo>
                    <a:pt x="1114" y="666"/>
                  </a:lnTo>
                  <a:lnTo>
                    <a:pt x="1122" y="689"/>
                  </a:lnTo>
                  <a:lnTo>
                    <a:pt x="1131" y="712"/>
                  </a:lnTo>
                  <a:lnTo>
                    <a:pt x="1131" y="712"/>
                  </a:lnTo>
                  <a:lnTo>
                    <a:pt x="1139" y="735"/>
                  </a:lnTo>
                  <a:lnTo>
                    <a:pt x="1146" y="759"/>
                  </a:lnTo>
                  <a:lnTo>
                    <a:pt x="1158" y="807"/>
                  </a:lnTo>
                  <a:lnTo>
                    <a:pt x="1169" y="855"/>
                  </a:lnTo>
                  <a:lnTo>
                    <a:pt x="1178" y="904"/>
                  </a:lnTo>
                  <a:lnTo>
                    <a:pt x="1186" y="952"/>
                  </a:lnTo>
                  <a:lnTo>
                    <a:pt x="1193" y="1002"/>
                  </a:lnTo>
                  <a:lnTo>
                    <a:pt x="1205" y="1099"/>
                  </a:lnTo>
                  <a:lnTo>
                    <a:pt x="1205" y="1099"/>
                  </a:lnTo>
                  <a:lnTo>
                    <a:pt x="1215" y="1189"/>
                  </a:lnTo>
                  <a:lnTo>
                    <a:pt x="1216" y="1193"/>
                  </a:lnTo>
                  <a:lnTo>
                    <a:pt x="1219" y="1196"/>
                  </a:lnTo>
                  <a:lnTo>
                    <a:pt x="1219" y="1196"/>
                  </a:lnTo>
                  <a:lnTo>
                    <a:pt x="1224" y="1201"/>
                  </a:lnTo>
                  <a:lnTo>
                    <a:pt x="1227" y="1208"/>
                  </a:lnTo>
                  <a:lnTo>
                    <a:pt x="1227" y="1216"/>
                  </a:lnTo>
                  <a:lnTo>
                    <a:pt x="1226" y="1223"/>
                  </a:lnTo>
                  <a:lnTo>
                    <a:pt x="1226" y="1223"/>
                  </a:lnTo>
                  <a:lnTo>
                    <a:pt x="1222" y="1227"/>
                  </a:lnTo>
                  <a:lnTo>
                    <a:pt x="1219" y="1230"/>
                  </a:lnTo>
                  <a:lnTo>
                    <a:pt x="1215" y="1232"/>
                  </a:lnTo>
                  <a:lnTo>
                    <a:pt x="1210" y="1233"/>
                  </a:lnTo>
                  <a:lnTo>
                    <a:pt x="1210" y="1233"/>
                  </a:lnTo>
                  <a:lnTo>
                    <a:pt x="1208" y="1232"/>
                  </a:lnTo>
                  <a:lnTo>
                    <a:pt x="1208" y="1232"/>
                  </a:lnTo>
                  <a:lnTo>
                    <a:pt x="1188" y="1231"/>
                  </a:lnTo>
                  <a:lnTo>
                    <a:pt x="1167" y="1231"/>
                  </a:lnTo>
                  <a:lnTo>
                    <a:pt x="1167" y="1231"/>
                  </a:lnTo>
                  <a:lnTo>
                    <a:pt x="1137" y="1232"/>
                  </a:lnTo>
                  <a:lnTo>
                    <a:pt x="1106" y="1233"/>
                  </a:lnTo>
                  <a:lnTo>
                    <a:pt x="1046" y="1239"/>
                  </a:lnTo>
                  <a:lnTo>
                    <a:pt x="1046" y="1239"/>
                  </a:lnTo>
                  <a:lnTo>
                    <a:pt x="1000" y="1244"/>
                  </a:lnTo>
                  <a:lnTo>
                    <a:pt x="1000" y="1244"/>
                  </a:lnTo>
                  <a:lnTo>
                    <a:pt x="997" y="1244"/>
                  </a:lnTo>
                  <a:lnTo>
                    <a:pt x="997" y="1244"/>
                  </a:lnTo>
                  <a:close/>
                  <a:moveTo>
                    <a:pt x="43" y="65"/>
                  </a:moveTo>
                  <a:lnTo>
                    <a:pt x="43" y="65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6" y="162"/>
                  </a:lnTo>
                  <a:lnTo>
                    <a:pt x="47" y="208"/>
                  </a:lnTo>
                  <a:lnTo>
                    <a:pt x="47" y="218"/>
                  </a:lnTo>
                  <a:lnTo>
                    <a:pt x="66" y="221"/>
                  </a:lnTo>
                  <a:lnTo>
                    <a:pt x="66" y="221"/>
                  </a:lnTo>
                  <a:lnTo>
                    <a:pt x="166" y="240"/>
                  </a:lnTo>
                  <a:lnTo>
                    <a:pt x="215" y="249"/>
                  </a:lnTo>
                  <a:lnTo>
                    <a:pt x="265" y="259"/>
                  </a:lnTo>
                  <a:lnTo>
                    <a:pt x="314" y="271"/>
                  </a:lnTo>
                  <a:lnTo>
                    <a:pt x="362" y="283"/>
                  </a:lnTo>
                  <a:lnTo>
                    <a:pt x="411" y="297"/>
                  </a:lnTo>
                  <a:lnTo>
                    <a:pt x="457" y="313"/>
                  </a:lnTo>
                  <a:lnTo>
                    <a:pt x="504" y="332"/>
                  </a:lnTo>
                  <a:lnTo>
                    <a:pt x="526" y="341"/>
                  </a:lnTo>
                  <a:lnTo>
                    <a:pt x="548" y="352"/>
                  </a:lnTo>
                  <a:lnTo>
                    <a:pt x="571" y="363"/>
                  </a:lnTo>
                  <a:lnTo>
                    <a:pt x="592" y="375"/>
                  </a:lnTo>
                  <a:lnTo>
                    <a:pt x="613" y="387"/>
                  </a:lnTo>
                  <a:lnTo>
                    <a:pt x="634" y="401"/>
                  </a:lnTo>
                  <a:lnTo>
                    <a:pt x="654" y="414"/>
                  </a:lnTo>
                  <a:lnTo>
                    <a:pt x="675" y="430"/>
                  </a:lnTo>
                  <a:lnTo>
                    <a:pt x="695" y="445"/>
                  </a:lnTo>
                  <a:lnTo>
                    <a:pt x="713" y="462"/>
                  </a:lnTo>
                  <a:lnTo>
                    <a:pt x="732" y="479"/>
                  </a:lnTo>
                  <a:lnTo>
                    <a:pt x="750" y="498"/>
                  </a:lnTo>
                  <a:lnTo>
                    <a:pt x="768" y="516"/>
                  </a:lnTo>
                  <a:lnTo>
                    <a:pt x="786" y="537"/>
                  </a:lnTo>
                  <a:lnTo>
                    <a:pt x="786" y="537"/>
                  </a:lnTo>
                  <a:lnTo>
                    <a:pt x="813" y="573"/>
                  </a:lnTo>
                  <a:lnTo>
                    <a:pt x="839" y="609"/>
                  </a:lnTo>
                  <a:lnTo>
                    <a:pt x="862" y="646"/>
                  </a:lnTo>
                  <a:lnTo>
                    <a:pt x="884" y="683"/>
                  </a:lnTo>
                  <a:lnTo>
                    <a:pt x="902" y="719"/>
                  </a:lnTo>
                  <a:lnTo>
                    <a:pt x="918" y="756"/>
                  </a:lnTo>
                  <a:lnTo>
                    <a:pt x="931" y="792"/>
                  </a:lnTo>
                  <a:lnTo>
                    <a:pt x="943" y="829"/>
                  </a:lnTo>
                  <a:lnTo>
                    <a:pt x="943" y="829"/>
                  </a:lnTo>
                  <a:lnTo>
                    <a:pt x="949" y="856"/>
                  </a:lnTo>
                  <a:lnTo>
                    <a:pt x="954" y="884"/>
                  </a:lnTo>
                  <a:lnTo>
                    <a:pt x="958" y="912"/>
                  </a:lnTo>
                  <a:lnTo>
                    <a:pt x="961" y="939"/>
                  </a:lnTo>
                  <a:lnTo>
                    <a:pt x="964" y="967"/>
                  </a:lnTo>
                  <a:lnTo>
                    <a:pt x="965" y="994"/>
                  </a:lnTo>
                  <a:lnTo>
                    <a:pt x="968" y="1048"/>
                  </a:lnTo>
                  <a:lnTo>
                    <a:pt x="968" y="1048"/>
                  </a:lnTo>
                  <a:lnTo>
                    <a:pt x="971" y="1120"/>
                  </a:lnTo>
                  <a:lnTo>
                    <a:pt x="975" y="1157"/>
                  </a:lnTo>
                  <a:lnTo>
                    <a:pt x="979" y="1193"/>
                  </a:lnTo>
                  <a:lnTo>
                    <a:pt x="981" y="1208"/>
                  </a:lnTo>
                  <a:lnTo>
                    <a:pt x="995" y="1203"/>
                  </a:lnTo>
                  <a:lnTo>
                    <a:pt x="995" y="1203"/>
                  </a:lnTo>
                  <a:lnTo>
                    <a:pt x="1002" y="1201"/>
                  </a:lnTo>
                  <a:lnTo>
                    <a:pt x="1002" y="1201"/>
                  </a:lnTo>
                  <a:lnTo>
                    <a:pt x="1048" y="1197"/>
                  </a:lnTo>
                  <a:lnTo>
                    <a:pt x="1048" y="1197"/>
                  </a:lnTo>
                  <a:lnTo>
                    <a:pt x="1104" y="1192"/>
                  </a:lnTo>
                  <a:lnTo>
                    <a:pt x="1132" y="1190"/>
                  </a:lnTo>
                  <a:lnTo>
                    <a:pt x="1159" y="1189"/>
                  </a:lnTo>
                  <a:lnTo>
                    <a:pt x="1174" y="1189"/>
                  </a:lnTo>
                  <a:lnTo>
                    <a:pt x="1172" y="1175"/>
                  </a:lnTo>
                  <a:lnTo>
                    <a:pt x="1172" y="1175"/>
                  </a:lnTo>
                  <a:lnTo>
                    <a:pt x="1162" y="1087"/>
                  </a:lnTo>
                  <a:lnTo>
                    <a:pt x="1162" y="1087"/>
                  </a:lnTo>
                  <a:lnTo>
                    <a:pt x="1151" y="994"/>
                  </a:lnTo>
                  <a:lnTo>
                    <a:pt x="1146" y="947"/>
                  </a:lnTo>
                  <a:lnTo>
                    <a:pt x="1138" y="901"/>
                  </a:lnTo>
                  <a:lnTo>
                    <a:pt x="1130" y="855"/>
                  </a:lnTo>
                  <a:lnTo>
                    <a:pt x="1118" y="810"/>
                  </a:lnTo>
                  <a:lnTo>
                    <a:pt x="1112" y="787"/>
                  </a:lnTo>
                  <a:lnTo>
                    <a:pt x="1106" y="764"/>
                  </a:lnTo>
                  <a:lnTo>
                    <a:pt x="1097" y="743"/>
                  </a:lnTo>
                  <a:lnTo>
                    <a:pt x="1089" y="721"/>
                  </a:lnTo>
                  <a:lnTo>
                    <a:pt x="1089" y="721"/>
                  </a:lnTo>
                  <a:lnTo>
                    <a:pt x="1078" y="693"/>
                  </a:lnTo>
                  <a:lnTo>
                    <a:pt x="1065" y="665"/>
                  </a:lnTo>
                  <a:lnTo>
                    <a:pt x="1052" y="638"/>
                  </a:lnTo>
                  <a:lnTo>
                    <a:pt x="1039" y="612"/>
                  </a:lnTo>
                  <a:lnTo>
                    <a:pt x="1024" y="586"/>
                  </a:lnTo>
                  <a:lnTo>
                    <a:pt x="1010" y="561"/>
                  </a:lnTo>
                  <a:lnTo>
                    <a:pt x="993" y="536"/>
                  </a:lnTo>
                  <a:lnTo>
                    <a:pt x="978" y="511"/>
                  </a:lnTo>
                  <a:lnTo>
                    <a:pt x="960" y="487"/>
                  </a:lnTo>
                  <a:lnTo>
                    <a:pt x="943" y="465"/>
                  </a:lnTo>
                  <a:lnTo>
                    <a:pt x="924" y="442"/>
                  </a:lnTo>
                  <a:lnTo>
                    <a:pt x="905" y="420"/>
                  </a:lnTo>
                  <a:lnTo>
                    <a:pt x="886" y="399"/>
                  </a:lnTo>
                  <a:lnTo>
                    <a:pt x="866" y="378"/>
                  </a:lnTo>
                  <a:lnTo>
                    <a:pt x="845" y="358"/>
                  </a:lnTo>
                  <a:lnTo>
                    <a:pt x="825" y="340"/>
                  </a:lnTo>
                  <a:lnTo>
                    <a:pt x="825" y="340"/>
                  </a:lnTo>
                  <a:lnTo>
                    <a:pt x="786" y="307"/>
                  </a:lnTo>
                  <a:lnTo>
                    <a:pt x="743" y="273"/>
                  </a:lnTo>
                  <a:lnTo>
                    <a:pt x="719" y="256"/>
                  </a:lnTo>
                  <a:lnTo>
                    <a:pt x="696" y="239"/>
                  </a:lnTo>
                  <a:lnTo>
                    <a:pt x="671" y="222"/>
                  </a:lnTo>
                  <a:lnTo>
                    <a:pt x="645" y="206"/>
                  </a:lnTo>
                  <a:lnTo>
                    <a:pt x="619" y="190"/>
                  </a:lnTo>
                  <a:lnTo>
                    <a:pt x="591" y="176"/>
                  </a:lnTo>
                  <a:lnTo>
                    <a:pt x="565" y="161"/>
                  </a:lnTo>
                  <a:lnTo>
                    <a:pt x="536" y="148"/>
                  </a:lnTo>
                  <a:lnTo>
                    <a:pt x="507" y="135"/>
                  </a:lnTo>
                  <a:lnTo>
                    <a:pt x="478" y="124"/>
                  </a:lnTo>
                  <a:lnTo>
                    <a:pt x="449" y="115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389" y="100"/>
                  </a:lnTo>
                  <a:lnTo>
                    <a:pt x="359" y="94"/>
                  </a:lnTo>
                  <a:lnTo>
                    <a:pt x="299" y="84"/>
                  </a:lnTo>
                  <a:lnTo>
                    <a:pt x="240" y="75"/>
                  </a:lnTo>
                  <a:lnTo>
                    <a:pt x="181" y="68"/>
                  </a:lnTo>
                  <a:lnTo>
                    <a:pt x="181" y="68"/>
                  </a:lnTo>
                  <a:lnTo>
                    <a:pt x="119" y="61"/>
                  </a:lnTo>
                  <a:lnTo>
                    <a:pt x="56" y="53"/>
                  </a:lnTo>
                  <a:lnTo>
                    <a:pt x="42" y="50"/>
                  </a:lnTo>
                  <a:lnTo>
                    <a:pt x="43" y="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387" name="组合 386"/>
          <p:cNvGrpSpPr/>
          <p:nvPr/>
        </p:nvGrpSpPr>
        <p:grpSpPr>
          <a:xfrm>
            <a:off x="4928436" y="2645937"/>
            <a:ext cx="774866" cy="794236"/>
            <a:chOff x="3282950" y="1154113"/>
            <a:chExt cx="698501" cy="715963"/>
          </a:xfrm>
          <a:solidFill>
            <a:schemeClr val="bg1"/>
          </a:solidFill>
        </p:grpSpPr>
        <p:sp>
          <p:nvSpPr>
            <p:cNvPr id="388" name="Freeform 905"/>
            <p:cNvSpPr/>
            <p:nvPr/>
          </p:nvSpPr>
          <p:spPr bwMode="auto">
            <a:xfrm>
              <a:off x="3324225" y="1268413"/>
              <a:ext cx="55563" cy="153988"/>
            </a:xfrm>
            <a:custGeom>
              <a:avLst/>
              <a:gdLst/>
              <a:ahLst/>
              <a:cxnLst>
                <a:cxn ang="0">
                  <a:pos x="96" y="3"/>
                </a:cxn>
                <a:cxn ang="0">
                  <a:pos x="96" y="3"/>
                </a:cxn>
                <a:cxn ang="0">
                  <a:pos x="86" y="18"/>
                </a:cxn>
                <a:cxn ang="0">
                  <a:pos x="77" y="35"/>
                </a:cxn>
                <a:cxn ang="0">
                  <a:pos x="70" y="51"/>
                </a:cxn>
                <a:cxn ang="0">
                  <a:pos x="63" y="69"/>
                </a:cxn>
                <a:cxn ang="0">
                  <a:pos x="50" y="104"/>
                </a:cxn>
                <a:cxn ang="0">
                  <a:pos x="39" y="138"/>
                </a:cxn>
                <a:cxn ang="0">
                  <a:pos x="39" y="138"/>
                </a:cxn>
                <a:cxn ang="0">
                  <a:pos x="27" y="174"/>
                </a:cxn>
                <a:cxn ang="0">
                  <a:pos x="15" y="210"/>
                </a:cxn>
                <a:cxn ang="0">
                  <a:pos x="10" y="229"/>
                </a:cxn>
                <a:cxn ang="0">
                  <a:pos x="5" y="247"/>
                </a:cxn>
                <a:cxn ang="0">
                  <a:pos x="2" y="266"/>
                </a:cxn>
                <a:cxn ang="0">
                  <a:pos x="0" y="285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2" y="288"/>
                </a:cxn>
                <a:cxn ang="0">
                  <a:pos x="3" y="289"/>
                </a:cxn>
                <a:cxn ang="0">
                  <a:pos x="5" y="290"/>
                </a:cxn>
                <a:cxn ang="0">
                  <a:pos x="6" y="289"/>
                </a:cxn>
                <a:cxn ang="0">
                  <a:pos x="8" y="288"/>
                </a:cxn>
                <a:cxn ang="0">
                  <a:pos x="9" y="287"/>
                </a:cxn>
                <a:cxn ang="0">
                  <a:pos x="10" y="285"/>
                </a:cxn>
                <a:cxn ang="0">
                  <a:pos x="10" y="285"/>
                </a:cxn>
                <a:cxn ang="0">
                  <a:pos x="11" y="266"/>
                </a:cxn>
                <a:cxn ang="0">
                  <a:pos x="15" y="247"/>
                </a:cxn>
                <a:cxn ang="0">
                  <a:pos x="19" y="230"/>
                </a:cxn>
                <a:cxn ang="0">
                  <a:pos x="25" y="211"/>
                </a:cxn>
                <a:cxn ang="0">
                  <a:pos x="36" y="176"/>
                </a:cxn>
                <a:cxn ang="0">
                  <a:pos x="48" y="141"/>
                </a:cxn>
                <a:cxn ang="0">
                  <a:pos x="48" y="141"/>
                </a:cxn>
                <a:cxn ang="0">
                  <a:pos x="60" y="107"/>
                </a:cxn>
                <a:cxn ang="0">
                  <a:pos x="71" y="72"/>
                </a:cxn>
                <a:cxn ang="0">
                  <a:pos x="78" y="55"/>
                </a:cxn>
                <a:cxn ang="0">
                  <a:pos x="86" y="39"/>
                </a:cxn>
                <a:cxn ang="0">
                  <a:pos x="94" y="22"/>
                </a:cxn>
                <a:cxn ang="0">
                  <a:pos x="104" y="8"/>
                </a:cxn>
                <a:cxn ang="0">
                  <a:pos x="104" y="8"/>
                </a:cxn>
                <a:cxn ang="0">
                  <a:pos x="105" y="6"/>
                </a:cxn>
                <a:cxn ang="0">
                  <a:pos x="104" y="4"/>
                </a:cxn>
                <a:cxn ang="0">
                  <a:pos x="104" y="3"/>
                </a:cxn>
                <a:cxn ang="0">
                  <a:pos x="102" y="2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6" y="3"/>
                </a:cxn>
                <a:cxn ang="0">
                  <a:pos x="96" y="3"/>
                </a:cxn>
              </a:cxnLst>
              <a:rect l="0" t="0" r="r" b="b"/>
              <a:pathLst>
                <a:path w="105" h="290">
                  <a:moveTo>
                    <a:pt x="96" y="3"/>
                  </a:moveTo>
                  <a:lnTo>
                    <a:pt x="96" y="3"/>
                  </a:lnTo>
                  <a:lnTo>
                    <a:pt x="86" y="18"/>
                  </a:lnTo>
                  <a:lnTo>
                    <a:pt x="77" y="35"/>
                  </a:lnTo>
                  <a:lnTo>
                    <a:pt x="70" y="51"/>
                  </a:lnTo>
                  <a:lnTo>
                    <a:pt x="63" y="69"/>
                  </a:lnTo>
                  <a:lnTo>
                    <a:pt x="50" y="104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27" y="174"/>
                  </a:lnTo>
                  <a:lnTo>
                    <a:pt x="15" y="210"/>
                  </a:lnTo>
                  <a:lnTo>
                    <a:pt x="10" y="229"/>
                  </a:lnTo>
                  <a:lnTo>
                    <a:pt x="5" y="247"/>
                  </a:lnTo>
                  <a:lnTo>
                    <a:pt x="2" y="266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2" y="288"/>
                  </a:lnTo>
                  <a:lnTo>
                    <a:pt x="3" y="289"/>
                  </a:lnTo>
                  <a:lnTo>
                    <a:pt x="5" y="290"/>
                  </a:lnTo>
                  <a:lnTo>
                    <a:pt x="6" y="289"/>
                  </a:lnTo>
                  <a:lnTo>
                    <a:pt x="8" y="288"/>
                  </a:lnTo>
                  <a:lnTo>
                    <a:pt x="9" y="287"/>
                  </a:lnTo>
                  <a:lnTo>
                    <a:pt x="10" y="285"/>
                  </a:lnTo>
                  <a:lnTo>
                    <a:pt x="10" y="285"/>
                  </a:lnTo>
                  <a:lnTo>
                    <a:pt x="11" y="266"/>
                  </a:lnTo>
                  <a:lnTo>
                    <a:pt x="15" y="247"/>
                  </a:lnTo>
                  <a:lnTo>
                    <a:pt x="19" y="230"/>
                  </a:lnTo>
                  <a:lnTo>
                    <a:pt x="25" y="211"/>
                  </a:lnTo>
                  <a:lnTo>
                    <a:pt x="36" y="176"/>
                  </a:lnTo>
                  <a:lnTo>
                    <a:pt x="48" y="141"/>
                  </a:lnTo>
                  <a:lnTo>
                    <a:pt x="48" y="141"/>
                  </a:lnTo>
                  <a:lnTo>
                    <a:pt x="60" y="107"/>
                  </a:lnTo>
                  <a:lnTo>
                    <a:pt x="71" y="72"/>
                  </a:lnTo>
                  <a:lnTo>
                    <a:pt x="78" y="55"/>
                  </a:lnTo>
                  <a:lnTo>
                    <a:pt x="86" y="39"/>
                  </a:lnTo>
                  <a:lnTo>
                    <a:pt x="94" y="2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5" y="6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2" y="2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6" y="3"/>
                  </a:lnTo>
                  <a:lnTo>
                    <a:pt x="9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89" name="Freeform 906"/>
            <p:cNvSpPr/>
            <p:nvPr/>
          </p:nvSpPr>
          <p:spPr bwMode="auto">
            <a:xfrm>
              <a:off x="3325813" y="1239838"/>
              <a:ext cx="88900" cy="280988"/>
            </a:xfrm>
            <a:custGeom>
              <a:avLst/>
              <a:gdLst/>
              <a:ahLst/>
              <a:cxnLst>
                <a:cxn ang="0">
                  <a:pos x="156" y="4"/>
                </a:cxn>
                <a:cxn ang="0">
                  <a:pos x="152" y="37"/>
                </a:cxn>
                <a:cxn ang="0">
                  <a:pos x="143" y="70"/>
                </a:cxn>
                <a:cxn ang="0">
                  <a:pos x="121" y="134"/>
                </a:cxn>
                <a:cxn ang="0">
                  <a:pos x="108" y="168"/>
                </a:cxn>
                <a:cxn ang="0">
                  <a:pos x="82" y="235"/>
                </a:cxn>
                <a:cxn ang="0">
                  <a:pos x="68" y="268"/>
                </a:cxn>
                <a:cxn ang="0">
                  <a:pos x="58" y="301"/>
                </a:cxn>
                <a:cxn ang="0">
                  <a:pos x="38" y="399"/>
                </a:cxn>
                <a:cxn ang="0">
                  <a:pos x="35" y="416"/>
                </a:cxn>
                <a:cxn ang="0">
                  <a:pos x="26" y="446"/>
                </a:cxn>
                <a:cxn ang="0">
                  <a:pos x="20" y="461"/>
                </a:cxn>
                <a:cxn ang="0">
                  <a:pos x="11" y="492"/>
                </a:cxn>
                <a:cxn ang="0">
                  <a:pos x="2" y="522"/>
                </a:cxn>
                <a:cxn ang="0">
                  <a:pos x="0" y="524"/>
                </a:cxn>
                <a:cxn ang="0">
                  <a:pos x="1" y="528"/>
                </a:cxn>
                <a:cxn ang="0">
                  <a:pos x="1" y="529"/>
                </a:cxn>
                <a:cxn ang="0">
                  <a:pos x="3" y="531"/>
                </a:cxn>
                <a:cxn ang="0">
                  <a:pos x="7" y="531"/>
                </a:cxn>
                <a:cxn ang="0">
                  <a:pos x="9" y="529"/>
                </a:cxn>
                <a:cxn ang="0">
                  <a:pos x="18" y="505"/>
                </a:cxn>
                <a:cxn ang="0">
                  <a:pos x="23" y="480"/>
                </a:cxn>
                <a:cxn ang="0">
                  <a:pos x="29" y="462"/>
                </a:cxn>
                <a:cxn ang="0">
                  <a:pos x="41" y="428"/>
                </a:cxn>
                <a:cxn ang="0">
                  <a:pos x="46" y="410"/>
                </a:cxn>
                <a:cxn ang="0">
                  <a:pos x="59" y="341"/>
                </a:cxn>
                <a:cxn ang="0">
                  <a:pos x="71" y="288"/>
                </a:cxn>
                <a:cxn ang="0">
                  <a:pos x="77" y="271"/>
                </a:cxn>
                <a:cxn ang="0">
                  <a:pos x="105" y="200"/>
                </a:cxn>
                <a:cxn ang="0">
                  <a:pos x="132" y="129"/>
                </a:cxn>
                <a:cxn ang="0">
                  <a:pos x="143" y="98"/>
                </a:cxn>
                <a:cxn ang="0">
                  <a:pos x="158" y="51"/>
                </a:cxn>
                <a:cxn ang="0">
                  <a:pos x="164" y="20"/>
                </a:cxn>
                <a:cxn ang="0">
                  <a:pos x="166" y="4"/>
                </a:cxn>
                <a:cxn ang="0">
                  <a:pos x="164" y="1"/>
                </a:cxn>
                <a:cxn ang="0">
                  <a:pos x="161" y="0"/>
                </a:cxn>
                <a:cxn ang="0">
                  <a:pos x="158" y="1"/>
                </a:cxn>
                <a:cxn ang="0">
                  <a:pos x="156" y="4"/>
                </a:cxn>
              </a:cxnLst>
              <a:rect l="0" t="0" r="r" b="b"/>
              <a:pathLst>
                <a:path w="166" h="531">
                  <a:moveTo>
                    <a:pt x="156" y="4"/>
                  </a:moveTo>
                  <a:lnTo>
                    <a:pt x="156" y="4"/>
                  </a:lnTo>
                  <a:lnTo>
                    <a:pt x="155" y="20"/>
                  </a:lnTo>
                  <a:lnTo>
                    <a:pt x="152" y="37"/>
                  </a:lnTo>
                  <a:lnTo>
                    <a:pt x="148" y="53"/>
                  </a:lnTo>
                  <a:lnTo>
                    <a:pt x="143" y="70"/>
                  </a:lnTo>
                  <a:lnTo>
                    <a:pt x="132" y="103"/>
                  </a:lnTo>
                  <a:lnTo>
                    <a:pt x="121" y="134"/>
                  </a:lnTo>
                  <a:lnTo>
                    <a:pt x="121" y="134"/>
                  </a:lnTo>
                  <a:lnTo>
                    <a:pt x="108" y="168"/>
                  </a:lnTo>
                  <a:lnTo>
                    <a:pt x="95" y="202"/>
                  </a:lnTo>
                  <a:lnTo>
                    <a:pt x="82" y="235"/>
                  </a:lnTo>
                  <a:lnTo>
                    <a:pt x="68" y="268"/>
                  </a:lnTo>
                  <a:lnTo>
                    <a:pt x="68" y="268"/>
                  </a:lnTo>
                  <a:lnTo>
                    <a:pt x="63" y="285"/>
                  </a:lnTo>
                  <a:lnTo>
                    <a:pt x="58" y="301"/>
                  </a:lnTo>
                  <a:lnTo>
                    <a:pt x="51" y="333"/>
                  </a:lnTo>
                  <a:lnTo>
                    <a:pt x="38" y="399"/>
                  </a:lnTo>
                  <a:lnTo>
                    <a:pt x="38" y="399"/>
                  </a:lnTo>
                  <a:lnTo>
                    <a:pt x="35" y="416"/>
                  </a:lnTo>
                  <a:lnTo>
                    <a:pt x="31" y="431"/>
                  </a:lnTo>
                  <a:lnTo>
                    <a:pt x="26" y="446"/>
                  </a:lnTo>
                  <a:lnTo>
                    <a:pt x="20" y="461"/>
                  </a:lnTo>
                  <a:lnTo>
                    <a:pt x="20" y="461"/>
                  </a:lnTo>
                  <a:lnTo>
                    <a:pt x="15" y="476"/>
                  </a:lnTo>
                  <a:lnTo>
                    <a:pt x="11" y="492"/>
                  </a:lnTo>
                  <a:lnTo>
                    <a:pt x="7" y="507"/>
                  </a:lnTo>
                  <a:lnTo>
                    <a:pt x="2" y="522"/>
                  </a:lnTo>
                  <a:lnTo>
                    <a:pt x="2" y="522"/>
                  </a:lnTo>
                  <a:lnTo>
                    <a:pt x="0" y="524"/>
                  </a:lnTo>
                  <a:lnTo>
                    <a:pt x="0" y="526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529"/>
                  </a:lnTo>
                  <a:lnTo>
                    <a:pt x="1" y="529"/>
                  </a:lnTo>
                  <a:lnTo>
                    <a:pt x="3" y="531"/>
                  </a:lnTo>
                  <a:lnTo>
                    <a:pt x="5" y="531"/>
                  </a:lnTo>
                  <a:lnTo>
                    <a:pt x="7" y="531"/>
                  </a:lnTo>
                  <a:lnTo>
                    <a:pt x="9" y="529"/>
                  </a:lnTo>
                  <a:lnTo>
                    <a:pt x="9" y="529"/>
                  </a:lnTo>
                  <a:lnTo>
                    <a:pt x="13" y="517"/>
                  </a:lnTo>
                  <a:lnTo>
                    <a:pt x="18" y="505"/>
                  </a:lnTo>
                  <a:lnTo>
                    <a:pt x="20" y="492"/>
                  </a:lnTo>
                  <a:lnTo>
                    <a:pt x="23" y="480"/>
                  </a:lnTo>
                  <a:lnTo>
                    <a:pt x="23" y="480"/>
                  </a:lnTo>
                  <a:lnTo>
                    <a:pt x="29" y="462"/>
                  </a:lnTo>
                  <a:lnTo>
                    <a:pt x="35" y="446"/>
                  </a:lnTo>
                  <a:lnTo>
                    <a:pt x="41" y="428"/>
                  </a:lnTo>
                  <a:lnTo>
                    <a:pt x="46" y="410"/>
                  </a:lnTo>
                  <a:lnTo>
                    <a:pt x="46" y="410"/>
                  </a:lnTo>
                  <a:lnTo>
                    <a:pt x="53" y="375"/>
                  </a:lnTo>
                  <a:lnTo>
                    <a:pt x="59" y="341"/>
                  </a:lnTo>
                  <a:lnTo>
                    <a:pt x="67" y="305"/>
                  </a:lnTo>
                  <a:lnTo>
                    <a:pt x="71" y="288"/>
                  </a:lnTo>
                  <a:lnTo>
                    <a:pt x="77" y="271"/>
                  </a:lnTo>
                  <a:lnTo>
                    <a:pt x="77" y="271"/>
                  </a:lnTo>
                  <a:lnTo>
                    <a:pt x="91" y="235"/>
                  </a:lnTo>
                  <a:lnTo>
                    <a:pt x="105" y="200"/>
                  </a:lnTo>
                  <a:lnTo>
                    <a:pt x="120" y="16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43" y="98"/>
                  </a:lnTo>
                  <a:lnTo>
                    <a:pt x="154" y="67"/>
                  </a:lnTo>
                  <a:lnTo>
                    <a:pt x="158" y="51"/>
                  </a:lnTo>
                  <a:lnTo>
                    <a:pt x="162" y="36"/>
                  </a:lnTo>
                  <a:lnTo>
                    <a:pt x="164" y="20"/>
                  </a:lnTo>
                  <a:lnTo>
                    <a:pt x="166" y="4"/>
                  </a:lnTo>
                  <a:lnTo>
                    <a:pt x="166" y="4"/>
                  </a:lnTo>
                  <a:lnTo>
                    <a:pt x="165" y="2"/>
                  </a:lnTo>
                  <a:lnTo>
                    <a:pt x="164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60" y="0"/>
                  </a:lnTo>
                  <a:lnTo>
                    <a:pt x="158" y="1"/>
                  </a:lnTo>
                  <a:lnTo>
                    <a:pt x="157" y="2"/>
                  </a:lnTo>
                  <a:lnTo>
                    <a:pt x="156" y="4"/>
                  </a:lnTo>
                  <a:lnTo>
                    <a:pt x="15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90" name="Freeform 907"/>
            <p:cNvSpPr/>
            <p:nvPr/>
          </p:nvSpPr>
          <p:spPr bwMode="auto">
            <a:xfrm>
              <a:off x="3338513" y="1404938"/>
              <a:ext cx="58738" cy="168275"/>
            </a:xfrm>
            <a:custGeom>
              <a:avLst/>
              <a:gdLst/>
              <a:ahLst/>
              <a:cxnLst>
                <a:cxn ang="0">
                  <a:pos x="99" y="4"/>
                </a:cxn>
                <a:cxn ang="0">
                  <a:pos x="99" y="4"/>
                </a:cxn>
                <a:cxn ang="0">
                  <a:pos x="98" y="14"/>
                </a:cxn>
                <a:cxn ang="0">
                  <a:pos x="97" y="23"/>
                </a:cxn>
                <a:cxn ang="0">
                  <a:pos x="92" y="43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73" y="103"/>
                </a:cxn>
                <a:cxn ang="0">
                  <a:pos x="68" y="125"/>
                </a:cxn>
                <a:cxn ang="0">
                  <a:pos x="57" y="169"/>
                </a:cxn>
                <a:cxn ang="0">
                  <a:pos x="57" y="169"/>
                </a:cxn>
                <a:cxn ang="0">
                  <a:pos x="51" y="188"/>
                </a:cxn>
                <a:cxn ang="0">
                  <a:pos x="43" y="205"/>
                </a:cxn>
                <a:cxn ang="0">
                  <a:pos x="35" y="223"/>
                </a:cxn>
                <a:cxn ang="0">
                  <a:pos x="26" y="239"/>
                </a:cxn>
                <a:cxn ang="0">
                  <a:pos x="17" y="257"/>
                </a:cxn>
                <a:cxn ang="0">
                  <a:pos x="10" y="274"/>
                </a:cxn>
                <a:cxn ang="0">
                  <a:pos x="4" y="293"/>
                </a:cxn>
                <a:cxn ang="0">
                  <a:pos x="1" y="302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0" y="314"/>
                </a:cxn>
                <a:cxn ang="0">
                  <a:pos x="1" y="316"/>
                </a:cxn>
                <a:cxn ang="0">
                  <a:pos x="2" y="317"/>
                </a:cxn>
                <a:cxn ang="0">
                  <a:pos x="4" y="317"/>
                </a:cxn>
                <a:cxn ang="0">
                  <a:pos x="7" y="316"/>
                </a:cxn>
                <a:cxn ang="0">
                  <a:pos x="9" y="314"/>
                </a:cxn>
                <a:cxn ang="0">
                  <a:pos x="9" y="313"/>
                </a:cxn>
                <a:cxn ang="0">
                  <a:pos x="9" y="313"/>
                </a:cxn>
                <a:cxn ang="0">
                  <a:pos x="11" y="302"/>
                </a:cxn>
                <a:cxn ang="0">
                  <a:pos x="13" y="292"/>
                </a:cxn>
                <a:cxn ang="0">
                  <a:pos x="19" y="273"/>
                </a:cxn>
                <a:cxn ang="0">
                  <a:pos x="28" y="255"/>
                </a:cxn>
                <a:cxn ang="0">
                  <a:pos x="36" y="237"/>
                </a:cxn>
                <a:cxn ang="0">
                  <a:pos x="45" y="220"/>
                </a:cxn>
                <a:cxn ang="0">
                  <a:pos x="54" y="201"/>
                </a:cxn>
                <a:cxn ang="0">
                  <a:pos x="62" y="182"/>
                </a:cxn>
                <a:cxn ang="0">
                  <a:pos x="68" y="164"/>
                </a:cxn>
                <a:cxn ang="0">
                  <a:pos x="68" y="164"/>
                </a:cxn>
                <a:cxn ang="0">
                  <a:pos x="79" y="119"/>
                </a:cxn>
                <a:cxn ang="0">
                  <a:pos x="91" y="76"/>
                </a:cxn>
                <a:cxn ang="0">
                  <a:pos x="91" y="76"/>
                </a:cxn>
                <a:cxn ang="0">
                  <a:pos x="102" y="40"/>
                </a:cxn>
                <a:cxn ang="0">
                  <a:pos x="106" y="22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99" y="4"/>
                </a:cxn>
                <a:cxn ang="0">
                  <a:pos x="99" y="4"/>
                </a:cxn>
              </a:cxnLst>
              <a:rect l="0" t="0" r="r" b="b"/>
              <a:pathLst>
                <a:path w="109" h="317">
                  <a:moveTo>
                    <a:pt x="99" y="4"/>
                  </a:moveTo>
                  <a:lnTo>
                    <a:pt x="99" y="4"/>
                  </a:lnTo>
                  <a:lnTo>
                    <a:pt x="98" y="14"/>
                  </a:lnTo>
                  <a:lnTo>
                    <a:pt x="97" y="23"/>
                  </a:lnTo>
                  <a:lnTo>
                    <a:pt x="92" y="43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73" y="103"/>
                  </a:lnTo>
                  <a:lnTo>
                    <a:pt x="68" y="125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51" y="188"/>
                  </a:lnTo>
                  <a:lnTo>
                    <a:pt x="43" y="205"/>
                  </a:lnTo>
                  <a:lnTo>
                    <a:pt x="35" y="223"/>
                  </a:lnTo>
                  <a:lnTo>
                    <a:pt x="26" y="239"/>
                  </a:lnTo>
                  <a:lnTo>
                    <a:pt x="17" y="257"/>
                  </a:lnTo>
                  <a:lnTo>
                    <a:pt x="10" y="274"/>
                  </a:lnTo>
                  <a:lnTo>
                    <a:pt x="4" y="293"/>
                  </a:lnTo>
                  <a:lnTo>
                    <a:pt x="1" y="302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14"/>
                  </a:lnTo>
                  <a:lnTo>
                    <a:pt x="1" y="316"/>
                  </a:lnTo>
                  <a:lnTo>
                    <a:pt x="2" y="317"/>
                  </a:lnTo>
                  <a:lnTo>
                    <a:pt x="4" y="317"/>
                  </a:lnTo>
                  <a:lnTo>
                    <a:pt x="7" y="316"/>
                  </a:lnTo>
                  <a:lnTo>
                    <a:pt x="9" y="314"/>
                  </a:lnTo>
                  <a:lnTo>
                    <a:pt x="9" y="313"/>
                  </a:lnTo>
                  <a:lnTo>
                    <a:pt x="9" y="313"/>
                  </a:lnTo>
                  <a:lnTo>
                    <a:pt x="11" y="302"/>
                  </a:lnTo>
                  <a:lnTo>
                    <a:pt x="13" y="292"/>
                  </a:lnTo>
                  <a:lnTo>
                    <a:pt x="19" y="273"/>
                  </a:lnTo>
                  <a:lnTo>
                    <a:pt x="28" y="255"/>
                  </a:lnTo>
                  <a:lnTo>
                    <a:pt x="36" y="237"/>
                  </a:lnTo>
                  <a:lnTo>
                    <a:pt x="45" y="220"/>
                  </a:lnTo>
                  <a:lnTo>
                    <a:pt x="54" y="201"/>
                  </a:lnTo>
                  <a:lnTo>
                    <a:pt x="62" y="182"/>
                  </a:lnTo>
                  <a:lnTo>
                    <a:pt x="68" y="164"/>
                  </a:lnTo>
                  <a:lnTo>
                    <a:pt x="68" y="164"/>
                  </a:lnTo>
                  <a:lnTo>
                    <a:pt x="79" y="119"/>
                  </a:lnTo>
                  <a:lnTo>
                    <a:pt x="91" y="76"/>
                  </a:lnTo>
                  <a:lnTo>
                    <a:pt x="91" y="76"/>
                  </a:lnTo>
                  <a:lnTo>
                    <a:pt x="102" y="40"/>
                  </a:lnTo>
                  <a:lnTo>
                    <a:pt x="106" y="22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99" y="4"/>
                  </a:lnTo>
                  <a:lnTo>
                    <a:pt x="9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91" name="Freeform 908"/>
            <p:cNvSpPr/>
            <p:nvPr/>
          </p:nvSpPr>
          <p:spPr bwMode="auto">
            <a:xfrm>
              <a:off x="3365500" y="1427163"/>
              <a:ext cx="58738" cy="16986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97" y="7"/>
                </a:cxn>
                <a:cxn ang="0">
                  <a:pos x="93" y="13"/>
                </a:cxn>
                <a:cxn ang="0">
                  <a:pos x="87" y="26"/>
                </a:cxn>
                <a:cxn ang="0">
                  <a:pos x="82" y="39"/>
                </a:cxn>
                <a:cxn ang="0">
                  <a:pos x="79" y="54"/>
                </a:cxn>
                <a:cxn ang="0">
                  <a:pos x="79" y="54"/>
                </a:cxn>
                <a:cxn ang="0">
                  <a:pos x="72" y="77"/>
                </a:cxn>
                <a:cxn ang="0">
                  <a:pos x="65" y="101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44" y="168"/>
                </a:cxn>
                <a:cxn ang="0">
                  <a:pos x="37" y="190"/>
                </a:cxn>
                <a:cxn ang="0">
                  <a:pos x="20" y="231"/>
                </a:cxn>
                <a:cxn ang="0">
                  <a:pos x="13" y="252"/>
                </a:cxn>
                <a:cxn ang="0">
                  <a:pos x="7" y="274"/>
                </a:cxn>
                <a:cxn ang="0">
                  <a:pos x="2" y="295"/>
                </a:cxn>
                <a:cxn ang="0">
                  <a:pos x="1" y="307"/>
                </a:cxn>
                <a:cxn ang="0">
                  <a:pos x="0" y="317"/>
                </a:cxn>
                <a:cxn ang="0">
                  <a:pos x="0" y="317"/>
                </a:cxn>
                <a:cxn ang="0">
                  <a:pos x="1" y="319"/>
                </a:cxn>
                <a:cxn ang="0">
                  <a:pos x="2" y="321"/>
                </a:cxn>
                <a:cxn ang="0">
                  <a:pos x="3" y="322"/>
                </a:cxn>
                <a:cxn ang="0">
                  <a:pos x="6" y="322"/>
                </a:cxn>
                <a:cxn ang="0">
                  <a:pos x="8" y="322"/>
                </a:cxn>
                <a:cxn ang="0">
                  <a:pos x="9" y="321"/>
                </a:cxn>
                <a:cxn ang="0">
                  <a:pos x="10" y="319"/>
                </a:cxn>
                <a:cxn ang="0">
                  <a:pos x="11" y="317"/>
                </a:cxn>
                <a:cxn ang="0">
                  <a:pos x="11" y="317"/>
                </a:cxn>
                <a:cxn ang="0">
                  <a:pos x="11" y="307"/>
                </a:cxn>
                <a:cxn ang="0">
                  <a:pos x="12" y="296"/>
                </a:cxn>
                <a:cxn ang="0">
                  <a:pos x="16" y="276"/>
                </a:cxn>
                <a:cxn ang="0">
                  <a:pos x="22" y="256"/>
                </a:cxn>
                <a:cxn ang="0">
                  <a:pos x="29" y="237"/>
                </a:cxn>
                <a:cxn ang="0">
                  <a:pos x="44" y="198"/>
                </a:cxn>
                <a:cxn ang="0">
                  <a:pos x="51" y="179"/>
                </a:cxn>
                <a:cxn ang="0">
                  <a:pos x="57" y="159"/>
                </a:cxn>
                <a:cxn ang="0">
                  <a:pos x="57" y="159"/>
                </a:cxn>
                <a:cxn ang="0">
                  <a:pos x="70" y="120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6" y="62"/>
                </a:cxn>
                <a:cxn ang="0">
                  <a:pos x="91" y="42"/>
                </a:cxn>
                <a:cxn ang="0">
                  <a:pos x="94" y="33"/>
                </a:cxn>
                <a:cxn ang="0">
                  <a:pos x="97" y="25"/>
                </a:cxn>
                <a:cxn ang="0">
                  <a:pos x="103" y="16"/>
                </a:cxn>
                <a:cxn ang="0">
                  <a:pos x="109" y="8"/>
                </a:cxn>
                <a:cxn ang="0">
                  <a:pos x="109" y="8"/>
                </a:cxn>
                <a:cxn ang="0">
                  <a:pos x="110" y="6"/>
                </a:cxn>
                <a:cxn ang="0">
                  <a:pos x="110" y="4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10" h="322">
                  <a:moveTo>
                    <a:pt x="102" y="1"/>
                  </a:moveTo>
                  <a:lnTo>
                    <a:pt x="102" y="1"/>
                  </a:lnTo>
                  <a:lnTo>
                    <a:pt x="97" y="7"/>
                  </a:lnTo>
                  <a:lnTo>
                    <a:pt x="93" y="13"/>
                  </a:lnTo>
                  <a:lnTo>
                    <a:pt x="87" y="26"/>
                  </a:lnTo>
                  <a:lnTo>
                    <a:pt x="82" y="39"/>
                  </a:lnTo>
                  <a:lnTo>
                    <a:pt x="79" y="54"/>
                  </a:lnTo>
                  <a:lnTo>
                    <a:pt x="79" y="54"/>
                  </a:lnTo>
                  <a:lnTo>
                    <a:pt x="72" y="77"/>
                  </a:lnTo>
                  <a:lnTo>
                    <a:pt x="65" y="10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44" y="168"/>
                  </a:lnTo>
                  <a:lnTo>
                    <a:pt x="37" y="190"/>
                  </a:lnTo>
                  <a:lnTo>
                    <a:pt x="20" y="231"/>
                  </a:lnTo>
                  <a:lnTo>
                    <a:pt x="13" y="252"/>
                  </a:lnTo>
                  <a:lnTo>
                    <a:pt x="7" y="274"/>
                  </a:lnTo>
                  <a:lnTo>
                    <a:pt x="2" y="295"/>
                  </a:lnTo>
                  <a:lnTo>
                    <a:pt x="1" y="30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" y="319"/>
                  </a:lnTo>
                  <a:lnTo>
                    <a:pt x="2" y="321"/>
                  </a:lnTo>
                  <a:lnTo>
                    <a:pt x="3" y="322"/>
                  </a:lnTo>
                  <a:lnTo>
                    <a:pt x="6" y="322"/>
                  </a:lnTo>
                  <a:lnTo>
                    <a:pt x="8" y="322"/>
                  </a:lnTo>
                  <a:lnTo>
                    <a:pt x="9" y="321"/>
                  </a:lnTo>
                  <a:lnTo>
                    <a:pt x="10" y="319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07"/>
                  </a:lnTo>
                  <a:lnTo>
                    <a:pt x="12" y="296"/>
                  </a:lnTo>
                  <a:lnTo>
                    <a:pt x="16" y="276"/>
                  </a:lnTo>
                  <a:lnTo>
                    <a:pt x="22" y="256"/>
                  </a:lnTo>
                  <a:lnTo>
                    <a:pt x="29" y="237"/>
                  </a:lnTo>
                  <a:lnTo>
                    <a:pt x="44" y="198"/>
                  </a:lnTo>
                  <a:lnTo>
                    <a:pt x="51" y="179"/>
                  </a:lnTo>
                  <a:lnTo>
                    <a:pt x="57" y="159"/>
                  </a:lnTo>
                  <a:lnTo>
                    <a:pt x="57" y="159"/>
                  </a:lnTo>
                  <a:lnTo>
                    <a:pt x="70" y="120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6" y="62"/>
                  </a:lnTo>
                  <a:lnTo>
                    <a:pt x="91" y="42"/>
                  </a:lnTo>
                  <a:lnTo>
                    <a:pt x="94" y="33"/>
                  </a:lnTo>
                  <a:lnTo>
                    <a:pt x="97" y="25"/>
                  </a:lnTo>
                  <a:lnTo>
                    <a:pt x="103" y="16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10" y="6"/>
                  </a:lnTo>
                  <a:lnTo>
                    <a:pt x="110" y="4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92" name="Freeform 909"/>
            <p:cNvSpPr/>
            <p:nvPr/>
          </p:nvSpPr>
          <p:spPr bwMode="auto">
            <a:xfrm>
              <a:off x="3403600" y="1430338"/>
              <a:ext cx="41275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2" y="52"/>
                </a:cxn>
                <a:cxn ang="0">
                  <a:pos x="53" y="99"/>
                </a:cxn>
                <a:cxn ang="0">
                  <a:pos x="39" y="171"/>
                </a:cxn>
                <a:cxn ang="0">
                  <a:pos x="35" y="193"/>
                </a:cxn>
                <a:cxn ang="0">
                  <a:pos x="30" y="215"/>
                </a:cxn>
                <a:cxn ang="0">
                  <a:pos x="15" y="255"/>
                </a:cxn>
                <a:cxn ang="0">
                  <a:pos x="10" y="277"/>
                </a:cxn>
                <a:cxn ang="0">
                  <a:pos x="7" y="294"/>
                </a:cxn>
                <a:cxn ang="0">
                  <a:pos x="5" y="310"/>
                </a:cxn>
                <a:cxn ang="0">
                  <a:pos x="5" y="325"/>
                </a:cxn>
                <a:cxn ang="0">
                  <a:pos x="4" y="335"/>
                </a:cxn>
                <a:cxn ang="0">
                  <a:pos x="3" y="337"/>
                </a:cxn>
                <a:cxn ang="0">
                  <a:pos x="0" y="340"/>
                </a:cxn>
                <a:cxn ang="0">
                  <a:pos x="1" y="343"/>
                </a:cxn>
                <a:cxn ang="0">
                  <a:pos x="4" y="345"/>
                </a:cxn>
                <a:cxn ang="0">
                  <a:pos x="7" y="345"/>
                </a:cxn>
                <a:cxn ang="0">
                  <a:pos x="10" y="342"/>
                </a:cxn>
                <a:cxn ang="0">
                  <a:pos x="13" y="334"/>
                </a:cxn>
                <a:cxn ang="0">
                  <a:pos x="14" y="318"/>
                </a:cxn>
                <a:cxn ang="0">
                  <a:pos x="14" y="310"/>
                </a:cxn>
                <a:cxn ang="0">
                  <a:pos x="17" y="285"/>
                </a:cxn>
                <a:cxn ang="0">
                  <a:pos x="23" y="260"/>
                </a:cxn>
                <a:cxn ang="0">
                  <a:pos x="40" y="213"/>
                </a:cxn>
                <a:cxn ang="0">
                  <a:pos x="44" y="201"/>
                </a:cxn>
                <a:cxn ang="0">
                  <a:pos x="47" y="176"/>
                </a:cxn>
                <a:cxn ang="0">
                  <a:pos x="49" y="163"/>
                </a:cxn>
                <a:cxn ang="0">
                  <a:pos x="63" y="107"/>
                </a:cxn>
                <a:cxn ang="0">
                  <a:pos x="65" y="93"/>
                </a:cxn>
                <a:cxn ang="0">
                  <a:pos x="70" y="52"/>
                </a:cxn>
                <a:cxn ang="0">
                  <a:pos x="73" y="28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7" y="2"/>
                </a:cxn>
                <a:cxn ang="0">
                  <a:pos x="67" y="4"/>
                </a:cxn>
              </a:cxnLst>
              <a:rect l="0" t="0" r="r" b="b"/>
              <a:pathLst>
                <a:path w="76" h="346">
                  <a:moveTo>
                    <a:pt x="67" y="4"/>
                  </a:moveTo>
                  <a:lnTo>
                    <a:pt x="67" y="4"/>
                  </a:lnTo>
                  <a:lnTo>
                    <a:pt x="65" y="28"/>
                  </a:lnTo>
                  <a:lnTo>
                    <a:pt x="62" y="52"/>
                  </a:lnTo>
                  <a:lnTo>
                    <a:pt x="58" y="76"/>
                  </a:lnTo>
                  <a:lnTo>
                    <a:pt x="53" y="99"/>
                  </a:lnTo>
                  <a:lnTo>
                    <a:pt x="43" y="147"/>
                  </a:lnTo>
                  <a:lnTo>
                    <a:pt x="39" y="171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3" y="205"/>
                  </a:lnTo>
                  <a:lnTo>
                    <a:pt x="30" y="215"/>
                  </a:lnTo>
                  <a:lnTo>
                    <a:pt x="22" y="236"/>
                  </a:lnTo>
                  <a:lnTo>
                    <a:pt x="15" y="255"/>
                  </a:lnTo>
                  <a:lnTo>
                    <a:pt x="12" y="267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7" y="294"/>
                  </a:lnTo>
                  <a:lnTo>
                    <a:pt x="6" y="302"/>
                  </a:lnTo>
                  <a:lnTo>
                    <a:pt x="5" y="310"/>
                  </a:lnTo>
                  <a:lnTo>
                    <a:pt x="5" y="310"/>
                  </a:lnTo>
                  <a:lnTo>
                    <a:pt x="5" y="325"/>
                  </a:lnTo>
                  <a:lnTo>
                    <a:pt x="5" y="333"/>
                  </a:lnTo>
                  <a:lnTo>
                    <a:pt x="4" y="335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1" y="338"/>
                  </a:lnTo>
                  <a:lnTo>
                    <a:pt x="0" y="340"/>
                  </a:lnTo>
                  <a:lnTo>
                    <a:pt x="1" y="342"/>
                  </a:lnTo>
                  <a:lnTo>
                    <a:pt x="1" y="343"/>
                  </a:lnTo>
                  <a:lnTo>
                    <a:pt x="2" y="345"/>
                  </a:lnTo>
                  <a:lnTo>
                    <a:pt x="4" y="345"/>
                  </a:lnTo>
                  <a:lnTo>
                    <a:pt x="5" y="346"/>
                  </a:lnTo>
                  <a:lnTo>
                    <a:pt x="7" y="345"/>
                  </a:lnTo>
                  <a:lnTo>
                    <a:pt x="7" y="345"/>
                  </a:lnTo>
                  <a:lnTo>
                    <a:pt x="10" y="342"/>
                  </a:lnTo>
                  <a:lnTo>
                    <a:pt x="12" y="339"/>
                  </a:lnTo>
                  <a:lnTo>
                    <a:pt x="13" y="334"/>
                  </a:lnTo>
                  <a:lnTo>
                    <a:pt x="14" y="329"/>
                  </a:lnTo>
                  <a:lnTo>
                    <a:pt x="14" y="318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5" y="298"/>
                  </a:lnTo>
                  <a:lnTo>
                    <a:pt x="17" y="285"/>
                  </a:lnTo>
                  <a:lnTo>
                    <a:pt x="19" y="273"/>
                  </a:lnTo>
                  <a:lnTo>
                    <a:pt x="23" y="260"/>
                  </a:lnTo>
                  <a:lnTo>
                    <a:pt x="32" y="236"/>
                  </a:lnTo>
                  <a:lnTo>
                    <a:pt x="40" y="213"/>
                  </a:lnTo>
                  <a:lnTo>
                    <a:pt x="40" y="213"/>
                  </a:lnTo>
                  <a:lnTo>
                    <a:pt x="44" y="201"/>
                  </a:lnTo>
                  <a:lnTo>
                    <a:pt x="46" y="188"/>
                  </a:lnTo>
                  <a:lnTo>
                    <a:pt x="47" y="176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56" y="135"/>
                  </a:lnTo>
                  <a:lnTo>
                    <a:pt x="63" y="107"/>
                  </a:lnTo>
                  <a:lnTo>
                    <a:pt x="63" y="107"/>
                  </a:lnTo>
                  <a:lnTo>
                    <a:pt x="65" y="93"/>
                  </a:lnTo>
                  <a:lnTo>
                    <a:pt x="66" y="79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73" y="28"/>
                  </a:lnTo>
                  <a:lnTo>
                    <a:pt x="75" y="17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93" name="Freeform 910"/>
            <p:cNvSpPr/>
            <p:nvPr/>
          </p:nvSpPr>
          <p:spPr bwMode="auto">
            <a:xfrm>
              <a:off x="3436938" y="1397000"/>
              <a:ext cx="47625" cy="2524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8" y="20"/>
                </a:cxn>
                <a:cxn ang="0">
                  <a:pos x="76" y="34"/>
                </a:cxn>
                <a:cxn ang="0">
                  <a:pos x="69" y="63"/>
                </a:cxn>
                <a:cxn ang="0">
                  <a:pos x="54" y="121"/>
                </a:cxn>
                <a:cxn ang="0">
                  <a:pos x="54" y="121"/>
                </a:cxn>
                <a:cxn ang="0">
                  <a:pos x="40" y="180"/>
                </a:cxn>
                <a:cxn ang="0">
                  <a:pos x="26" y="238"/>
                </a:cxn>
                <a:cxn ang="0">
                  <a:pos x="26" y="238"/>
                </a:cxn>
                <a:cxn ang="0">
                  <a:pos x="23" y="253"/>
                </a:cxn>
                <a:cxn ang="0">
                  <a:pos x="21" y="269"/>
                </a:cxn>
                <a:cxn ang="0">
                  <a:pos x="19" y="301"/>
                </a:cxn>
                <a:cxn ang="0">
                  <a:pos x="16" y="332"/>
                </a:cxn>
                <a:cxn ang="0">
                  <a:pos x="15" y="347"/>
                </a:cxn>
                <a:cxn ang="0">
                  <a:pos x="12" y="363"/>
                </a:cxn>
                <a:cxn ang="0">
                  <a:pos x="12" y="363"/>
                </a:cxn>
                <a:cxn ang="0">
                  <a:pos x="8" y="391"/>
                </a:cxn>
                <a:cxn ang="0">
                  <a:pos x="4" y="419"/>
                </a:cxn>
                <a:cxn ang="0">
                  <a:pos x="2" y="446"/>
                </a:cxn>
                <a:cxn ang="0">
                  <a:pos x="0" y="474"/>
                </a:cxn>
                <a:cxn ang="0">
                  <a:pos x="0" y="474"/>
                </a:cxn>
                <a:cxn ang="0">
                  <a:pos x="0" y="476"/>
                </a:cxn>
                <a:cxn ang="0">
                  <a:pos x="1" y="477"/>
                </a:cxn>
                <a:cxn ang="0">
                  <a:pos x="3" y="478"/>
                </a:cxn>
                <a:cxn ang="0">
                  <a:pos x="4" y="478"/>
                </a:cxn>
                <a:cxn ang="0">
                  <a:pos x="6" y="478"/>
                </a:cxn>
                <a:cxn ang="0">
                  <a:pos x="8" y="477"/>
                </a:cxn>
                <a:cxn ang="0">
                  <a:pos x="9" y="476"/>
                </a:cxn>
                <a:cxn ang="0">
                  <a:pos x="9" y="474"/>
                </a:cxn>
                <a:cxn ang="0">
                  <a:pos x="9" y="474"/>
                </a:cxn>
                <a:cxn ang="0">
                  <a:pos x="11" y="444"/>
                </a:cxn>
                <a:cxn ang="0">
                  <a:pos x="14" y="415"/>
                </a:cxn>
                <a:cxn ang="0">
                  <a:pos x="18" y="385"/>
                </a:cxn>
                <a:cxn ang="0">
                  <a:pos x="23" y="357"/>
                </a:cxn>
                <a:cxn ang="0">
                  <a:pos x="23" y="357"/>
                </a:cxn>
                <a:cxn ang="0">
                  <a:pos x="25" y="341"/>
                </a:cxn>
                <a:cxn ang="0">
                  <a:pos x="28" y="326"/>
                </a:cxn>
                <a:cxn ang="0">
                  <a:pos x="30" y="295"/>
                </a:cxn>
                <a:cxn ang="0">
                  <a:pos x="33" y="263"/>
                </a:cxn>
                <a:cxn ang="0">
                  <a:pos x="35" y="247"/>
                </a:cxn>
                <a:cxn ang="0">
                  <a:pos x="38" y="232"/>
                </a:cxn>
                <a:cxn ang="0">
                  <a:pos x="38" y="232"/>
                </a:cxn>
                <a:cxn ang="0">
                  <a:pos x="51" y="174"/>
                </a:cxn>
                <a:cxn ang="0">
                  <a:pos x="66" y="116"/>
                </a:cxn>
                <a:cxn ang="0">
                  <a:pos x="66" y="116"/>
                </a:cxn>
                <a:cxn ang="0">
                  <a:pos x="79" y="61"/>
                </a:cxn>
                <a:cxn ang="0">
                  <a:pos x="85" y="32"/>
                </a:cxn>
                <a:cxn ang="0">
                  <a:pos x="90" y="4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0" h="478">
                  <a:moveTo>
                    <a:pt x="80" y="4"/>
                  </a:moveTo>
                  <a:lnTo>
                    <a:pt x="80" y="4"/>
                  </a:lnTo>
                  <a:lnTo>
                    <a:pt x="78" y="20"/>
                  </a:lnTo>
                  <a:lnTo>
                    <a:pt x="76" y="34"/>
                  </a:lnTo>
                  <a:lnTo>
                    <a:pt x="69" y="63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40" y="180"/>
                  </a:lnTo>
                  <a:lnTo>
                    <a:pt x="26" y="238"/>
                  </a:lnTo>
                  <a:lnTo>
                    <a:pt x="26" y="238"/>
                  </a:lnTo>
                  <a:lnTo>
                    <a:pt x="23" y="253"/>
                  </a:lnTo>
                  <a:lnTo>
                    <a:pt x="21" y="269"/>
                  </a:lnTo>
                  <a:lnTo>
                    <a:pt x="19" y="301"/>
                  </a:lnTo>
                  <a:lnTo>
                    <a:pt x="16" y="332"/>
                  </a:lnTo>
                  <a:lnTo>
                    <a:pt x="15" y="347"/>
                  </a:lnTo>
                  <a:lnTo>
                    <a:pt x="12" y="363"/>
                  </a:lnTo>
                  <a:lnTo>
                    <a:pt x="12" y="363"/>
                  </a:lnTo>
                  <a:lnTo>
                    <a:pt x="8" y="391"/>
                  </a:lnTo>
                  <a:lnTo>
                    <a:pt x="4" y="419"/>
                  </a:lnTo>
                  <a:lnTo>
                    <a:pt x="2" y="446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0" y="476"/>
                  </a:lnTo>
                  <a:lnTo>
                    <a:pt x="1" y="477"/>
                  </a:lnTo>
                  <a:lnTo>
                    <a:pt x="3" y="478"/>
                  </a:lnTo>
                  <a:lnTo>
                    <a:pt x="4" y="478"/>
                  </a:lnTo>
                  <a:lnTo>
                    <a:pt x="6" y="478"/>
                  </a:lnTo>
                  <a:lnTo>
                    <a:pt x="8" y="477"/>
                  </a:lnTo>
                  <a:lnTo>
                    <a:pt x="9" y="476"/>
                  </a:lnTo>
                  <a:lnTo>
                    <a:pt x="9" y="474"/>
                  </a:lnTo>
                  <a:lnTo>
                    <a:pt x="9" y="474"/>
                  </a:lnTo>
                  <a:lnTo>
                    <a:pt x="11" y="444"/>
                  </a:lnTo>
                  <a:lnTo>
                    <a:pt x="14" y="415"/>
                  </a:lnTo>
                  <a:lnTo>
                    <a:pt x="18" y="385"/>
                  </a:lnTo>
                  <a:lnTo>
                    <a:pt x="23" y="357"/>
                  </a:lnTo>
                  <a:lnTo>
                    <a:pt x="23" y="357"/>
                  </a:lnTo>
                  <a:lnTo>
                    <a:pt x="25" y="341"/>
                  </a:lnTo>
                  <a:lnTo>
                    <a:pt x="28" y="326"/>
                  </a:lnTo>
                  <a:lnTo>
                    <a:pt x="30" y="295"/>
                  </a:lnTo>
                  <a:lnTo>
                    <a:pt x="33" y="263"/>
                  </a:lnTo>
                  <a:lnTo>
                    <a:pt x="35" y="247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51" y="174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79" y="61"/>
                  </a:lnTo>
                  <a:lnTo>
                    <a:pt x="85" y="32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94" name="Freeform 911"/>
            <p:cNvSpPr/>
            <p:nvPr/>
          </p:nvSpPr>
          <p:spPr bwMode="auto">
            <a:xfrm>
              <a:off x="3457575" y="1241425"/>
              <a:ext cx="104775" cy="455613"/>
            </a:xfrm>
            <a:custGeom>
              <a:avLst/>
              <a:gdLst/>
              <a:ahLst/>
              <a:cxnLst>
                <a:cxn ang="0">
                  <a:pos x="189" y="5"/>
                </a:cxn>
                <a:cxn ang="0">
                  <a:pos x="187" y="12"/>
                </a:cxn>
                <a:cxn ang="0">
                  <a:pos x="185" y="19"/>
                </a:cxn>
                <a:cxn ang="0">
                  <a:pos x="183" y="34"/>
                </a:cxn>
                <a:cxn ang="0">
                  <a:pos x="181" y="47"/>
                </a:cxn>
                <a:cxn ang="0">
                  <a:pos x="173" y="98"/>
                </a:cxn>
                <a:cxn ang="0">
                  <a:pos x="167" y="127"/>
                </a:cxn>
                <a:cxn ang="0">
                  <a:pos x="152" y="182"/>
                </a:cxn>
                <a:cxn ang="0">
                  <a:pos x="142" y="208"/>
                </a:cxn>
                <a:cxn ang="0">
                  <a:pos x="108" y="307"/>
                </a:cxn>
                <a:cxn ang="0">
                  <a:pos x="101" y="334"/>
                </a:cxn>
                <a:cxn ang="0">
                  <a:pos x="88" y="420"/>
                </a:cxn>
                <a:cxn ang="0">
                  <a:pos x="82" y="448"/>
                </a:cxn>
                <a:cxn ang="0">
                  <a:pos x="66" y="533"/>
                </a:cxn>
                <a:cxn ang="0">
                  <a:pos x="41" y="644"/>
                </a:cxn>
                <a:cxn ang="0">
                  <a:pos x="30" y="698"/>
                </a:cxn>
                <a:cxn ang="0">
                  <a:pos x="7" y="804"/>
                </a:cxn>
                <a:cxn ang="0">
                  <a:pos x="0" y="858"/>
                </a:cxn>
                <a:cxn ang="0">
                  <a:pos x="0" y="860"/>
                </a:cxn>
                <a:cxn ang="0">
                  <a:pos x="2" y="862"/>
                </a:cxn>
                <a:cxn ang="0">
                  <a:pos x="7" y="861"/>
                </a:cxn>
                <a:cxn ang="0">
                  <a:pos x="9" y="858"/>
                </a:cxn>
                <a:cxn ang="0">
                  <a:pos x="12" y="830"/>
                </a:cxn>
                <a:cxn ang="0">
                  <a:pos x="29" y="748"/>
                </a:cxn>
                <a:cxn ang="0">
                  <a:pos x="53" y="638"/>
                </a:cxn>
                <a:cxn ang="0">
                  <a:pos x="64" y="580"/>
                </a:cxn>
                <a:cxn ang="0">
                  <a:pos x="89" y="464"/>
                </a:cxn>
                <a:cxn ang="0">
                  <a:pos x="99" y="405"/>
                </a:cxn>
                <a:cxn ang="0">
                  <a:pos x="103" y="379"/>
                </a:cxn>
                <a:cxn ang="0">
                  <a:pos x="113" y="326"/>
                </a:cxn>
                <a:cxn ang="0">
                  <a:pos x="121" y="301"/>
                </a:cxn>
                <a:cxn ang="0">
                  <a:pos x="158" y="195"/>
                </a:cxn>
                <a:cxn ang="0">
                  <a:pos x="174" y="140"/>
                </a:cxn>
                <a:cxn ang="0">
                  <a:pos x="186" y="83"/>
                </a:cxn>
                <a:cxn ang="0">
                  <a:pos x="189" y="60"/>
                </a:cxn>
                <a:cxn ang="0">
                  <a:pos x="192" y="36"/>
                </a:cxn>
                <a:cxn ang="0">
                  <a:pos x="196" y="20"/>
                </a:cxn>
                <a:cxn ang="0">
                  <a:pos x="198" y="5"/>
                </a:cxn>
                <a:cxn ang="0">
                  <a:pos x="198" y="3"/>
                </a:cxn>
                <a:cxn ang="0">
                  <a:pos x="196" y="1"/>
                </a:cxn>
                <a:cxn ang="0">
                  <a:pos x="192" y="1"/>
                </a:cxn>
                <a:cxn ang="0">
                  <a:pos x="190" y="3"/>
                </a:cxn>
                <a:cxn ang="0">
                  <a:pos x="189" y="5"/>
                </a:cxn>
              </a:cxnLst>
              <a:rect l="0" t="0" r="r" b="b"/>
              <a:pathLst>
                <a:path w="198" h="862">
                  <a:moveTo>
                    <a:pt x="189" y="5"/>
                  </a:moveTo>
                  <a:lnTo>
                    <a:pt x="189" y="5"/>
                  </a:lnTo>
                  <a:lnTo>
                    <a:pt x="189" y="9"/>
                  </a:lnTo>
                  <a:lnTo>
                    <a:pt x="187" y="12"/>
                  </a:lnTo>
                  <a:lnTo>
                    <a:pt x="186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3" y="34"/>
                  </a:lnTo>
                  <a:lnTo>
                    <a:pt x="181" y="47"/>
                  </a:lnTo>
                  <a:lnTo>
                    <a:pt x="181" y="47"/>
                  </a:lnTo>
                  <a:lnTo>
                    <a:pt x="178" y="73"/>
                  </a:lnTo>
                  <a:lnTo>
                    <a:pt x="173" y="98"/>
                  </a:lnTo>
                  <a:lnTo>
                    <a:pt x="173" y="98"/>
                  </a:lnTo>
                  <a:lnTo>
                    <a:pt x="167" y="127"/>
                  </a:lnTo>
                  <a:lnTo>
                    <a:pt x="160" y="154"/>
                  </a:lnTo>
                  <a:lnTo>
                    <a:pt x="152" y="182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08" y="307"/>
                  </a:lnTo>
                  <a:lnTo>
                    <a:pt x="108" y="307"/>
                  </a:lnTo>
                  <a:lnTo>
                    <a:pt x="104" y="321"/>
                  </a:lnTo>
                  <a:lnTo>
                    <a:pt x="101" y="334"/>
                  </a:lnTo>
                  <a:lnTo>
                    <a:pt x="96" y="363"/>
                  </a:lnTo>
                  <a:lnTo>
                    <a:pt x="88" y="420"/>
                  </a:lnTo>
                  <a:lnTo>
                    <a:pt x="88" y="420"/>
                  </a:lnTo>
                  <a:lnTo>
                    <a:pt x="82" y="448"/>
                  </a:lnTo>
                  <a:lnTo>
                    <a:pt x="77" y="476"/>
                  </a:lnTo>
                  <a:lnTo>
                    <a:pt x="66" y="533"/>
                  </a:lnTo>
                  <a:lnTo>
                    <a:pt x="54" y="589"/>
                  </a:lnTo>
                  <a:lnTo>
                    <a:pt x="41" y="644"/>
                  </a:lnTo>
                  <a:lnTo>
                    <a:pt x="41" y="644"/>
                  </a:lnTo>
                  <a:lnTo>
                    <a:pt x="30" y="698"/>
                  </a:lnTo>
                  <a:lnTo>
                    <a:pt x="18" y="751"/>
                  </a:lnTo>
                  <a:lnTo>
                    <a:pt x="7" y="804"/>
                  </a:lnTo>
                  <a:lnTo>
                    <a:pt x="3" y="831"/>
                  </a:lnTo>
                  <a:lnTo>
                    <a:pt x="0" y="858"/>
                  </a:lnTo>
                  <a:lnTo>
                    <a:pt x="0" y="858"/>
                  </a:lnTo>
                  <a:lnTo>
                    <a:pt x="0" y="860"/>
                  </a:lnTo>
                  <a:lnTo>
                    <a:pt x="1" y="861"/>
                  </a:lnTo>
                  <a:lnTo>
                    <a:pt x="2" y="862"/>
                  </a:lnTo>
                  <a:lnTo>
                    <a:pt x="4" y="862"/>
                  </a:lnTo>
                  <a:lnTo>
                    <a:pt x="7" y="861"/>
                  </a:lnTo>
                  <a:lnTo>
                    <a:pt x="8" y="860"/>
                  </a:lnTo>
                  <a:lnTo>
                    <a:pt x="9" y="858"/>
                  </a:lnTo>
                  <a:lnTo>
                    <a:pt x="9" y="858"/>
                  </a:lnTo>
                  <a:lnTo>
                    <a:pt x="12" y="830"/>
                  </a:lnTo>
                  <a:lnTo>
                    <a:pt x="17" y="803"/>
                  </a:lnTo>
                  <a:lnTo>
                    <a:pt x="29" y="748"/>
                  </a:lnTo>
                  <a:lnTo>
                    <a:pt x="40" y="693"/>
                  </a:lnTo>
                  <a:lnTo>
                    <a:pt x="53" y="638"/>
                  </a:lnTo>
                  <a:lnTo>
                    <a:pt x="53" y="638"/>
                  </a:lnTo>
                  <a:lnTo>
                    <a:pt x="64" y="580"/>
                  </a:lnTo>
                  <a:lnTo>
                    <a:pt x="77" y="522"/>
                  </a:lnTo>
                  <a:lnTo>
                    <a:pt x="89" y="464"/>
                  </a:lnTo>
                  <a:lnTo>
                    <a:pt x="95" y="435"/>
                  </a:lnTo>
                  <a:lnTo>
                    <a:pt x="99" y="405"/>
                  </a:lnTo>
                  <a:lnTo>
                    <a:pt x="99" y="405"/>
                  </a:lnTo>
                  <a:lnTo>
                    <a:pt x="103" y="379"/>
                  </a:lnTo>
                  <a:lnTo>
                    <a:pt x="107" y="353"/>
                  </a:lnTo>
                  <a:lnTo>
                    <a:pt x="113" y="326"/>
                  </a:lnTo>
                  <a:lnTo>
                    <a:pt x="121" y="301"/>
                  </a:lnTo>
                  <a:lnTo>
                    <a:pt x="121" y="301"/>
                  </a:lnTo>
                  <a:lnTo>
                    <a:pt x="158" y="195"/>
                  </a:lnTo>
                  <a:lnTo>
                    <a:pt x="158" y="195"/>
                  </a:lnTo>
                  <a:lnTo>
                    <a:pt x="166" y="167"/>
                  </a:lnTo>
                  <a:lnTo>
                    <a:pt x="174" y="140"/>
                  </a:lnTo>
                  <a:lnTo>
                    <a:pt x="181" y="112"/>
                  </a:lnTo>
                  <a:lnTo>
                    <a:pt x="186" y="83"/>
                  </a:lnTo>
                  <a:lnTo>
                    <a:pt x="186" y="83"/>
                  </a:lnTo>
                  <a:lnTo>
                    <a:pt x="189" y="60"/>
                  </a:lnTo>
                  <a:lnTo>
                    <a:pt x="190" y="47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6" y="20"/>
                  </a:lnTo>
                  <a:lnTo>
                    <a:pt x="198" y="12"/>
                  </a:lnTo>
                  <a:lnTo>
                    <a:pt x="198" y="5"/>
                  </a:lnTo>
                  <a:lnTo>
                    <a:pt x="198" y="5"/>
                  </a:lnTo>
                  <a:lnTo>
                    <a:pt x="198" y="3"/>
                  </a:lnTo>
                  <a:lnTo>
                    <a:pt x="197" y="2"/>
                  </a:lnTo>
                  <a:lnTo>
                    <a:pt x="196" y="1"/>
                  </a:lnTo>
                  <a:lnTo>
                    <a:pt x="194" y="0"/>
                  </a:lnTo>
                  <a:lnTo>
                    <a:pt x="192" y="1"/>
                  </a:lnTo>
                  <a:lnTo>
                    <a:pt x="191" y="2"/>
                  </a:lnTo>
                  <a:lnTo>
                    <a:pt x="190" y="3"/>
                  </a:lnTo>
                  <a:lnTo>
                    <a:pt x="189" y="5"/>
                  </a:lnTo>
                  <a:lnTo>
                    <a:pt x="18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95" name="Freeform 912"/>
            <p:cNvSpPr/>
            <p:nvPr/>
          </p:nvSpPr>
          <p:spPr bwMode="auto">
            <a:xfrm>
              <a:off x="3494088" y="1250950"/>
              <a:ext cx="98425" cy="452438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4" y="29"/>
                </a:cxn>
                <a:cxn ang="0">
                  <a:pos x="159" y="100"/>
                </a:cxn>
                <a:cxn ang="0">
                  <a:pos x="150" y="153"/>
                </a:cxn>
                <a:cxn ang="0">
                  <a:pos x="141" y="207"/>
                </a:cxn>
                <a:cxn ang="0">
                  <a:pos x="121" y="315"/>
                </a:cxn>
                <a:cxn ang="0">
                  <a:pos x="104" y="426"/>
                </a:cxn>
                <a:cxn ang="0">
                  <a:pos x="99" y="449"/>
                </a:cxn>
                <a:cxn ang="0">
                  <a:pos x="93" y="472"/>
                </a:cxn>
                <a:cxn ang="0">
                  <a:pos x="91" y="488"/>
                </a:cxn>
                <a:cxn ang="0">
                  <a:pos x="81" y="531"/>
                </a:cxn>
                <a:cxn ang="0">
                  <a:pos x="51" y="644"/>
                </a:cxn>
                <a:cxn ang="0">
                  <a:pos x="44" y="672"/>
                </a:cxn>
                <a:cxn ang="0">
                  <a:pos x="19" y="753"/>
                </a:cxn>
                <a:cxn ang="0">
                  <a:pos x="13" y="780"/>
                </a:cxn>
                <a:cxn ang="0">
                  <a:pos x="7" y="806"/>
                </a:cxn>
                <a:cxn ang="0">
                  <a:pos x="0" y="838"/>
                </a:cxn>
                <a:cxn ang="0">
                  <a:pos x="0" y="848"/>
                </a:cxn>
                <a:cxn ang="0">
                  <a:pos x="1" y="853"/>
                </a:cxn>
                <a:cxn ang="0">
                  <a:pos x="4" y="854"/>
                </a:cxn>
                <a:cxn ang="0">
                  <a:pos x="7" y="853"/>
                </a:cxn>
                <a:cxn ang="0">
                  <a:pos x="9" y="848"/>
                </a:cxn>
                <a:cxn ang="0">
                  <a:pos x="10" y="837"/>
                </a:cxn>
                <a:cxn ang="0">
                  <a:pos x="18" y="800"/>
                </a:cxn>
                <a:cxn ang="0">
                  <a:pos x="23" y="774"/>
                </a:cxn>
                <a:cxn ang="0">
                  <a:pos x="30" y="747"/>
                </a:cxn>
                <a:cxn ang="0">
                  <a:pos x="63" y="638"/>
                </a:cxn>
                <a:cxn ang="0">
                  <a:pos x="92" y="525"/>
                </a:cxn>
                <a:cxn ang="0">
                  <a:pos x="98" y="500"/>
                </a:cxn>
                <a:cxn ang="0">
                  <a:pos x="102" y="476"/>
                </a:cxn>
                <a:cxn ang="0">
                  <a:pos x="109" y="447"/>
                </a:cxn>
                <a:cxn ang="0">
                  <a:pos x="115" y="419"/>
                </a:cxn>
                <a:cxn ang="0">
                  <a:pos x="131" y="309"/>
                </a:cxn>
                <a:cxn ang="0">
                  <a:pos x="151" y="201"/>
                </a:cxn>
                <a:cxn ang="0">
                  <a:pos x="160" y="147"/>
                </a:cxn>
                <a:cxn ang="0">
                  <a:pos x="170" y="93"/>
                </a:cxn>
                <a:cxn ang="0">
                  <a:pos x="183" y="27"/>
                </a:cxn>
                <a:cxn ang="0">
                  <a:pos x="185" y="5"/>
                </a:cxn>
                <a:cxn ang="0">
                  <a:pos x="184" y="3"/>
                </a:cxn>
                <a:cxn ang="0">
                  <a:pos x="182" y="0"/>
                </a:cxn>
                <a:cxn ang="0">
                  <a:pos x="178" y="0"/>
                </a:cxn>
                <a:cxn ang="0">
                  <a:pos x="176" y="3"/>
                </a:cxn>
                <a:cxn ang="0">
                  <a:pos x="175" y="5"/>
                </a:cxn>
              </a:cxnLst>
              <a:rect l="0" t="0" r="r" b="b"/>
              <a:pathLst>
                <a:path w="185" h="854">
                  <a:moveTo>
                    <a:pt x="175" y="5"/>
                  </a:moveTo>
                  <a:lnTo>
                    <a:pt x="175" y="5"/>
                  </a:lnTo>
                  <a:lnTo>
                    <a:pt x="175" y="17"/>
                  </a:lnTo>
                  <a:lnTo>
                    <a:pt x="174" y="29"/>
                  </a:lnTo>
                  <a:lnTo>
                    <a:pt x="170" y="52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50" y="153"/>
                  </a:lnTo>
                  <a:lnTo>
                    <a:pt x="141" y="207"/>
                  </a:lnTo>
                  <a:lnTo>
                    <a:pt x="141" y="207"/>
                  </a:lnTo>
                  <a:lnTo>
                    <a:pt x="130" y="261"/>
                  </a:lnTo>
                  <a:lnTo>
                    <a:pt x="121" y="315"/>
                  </a:lnTo>
                  <a:lnTo>
                    <a:pt x="104" y="426"/>
                  </a:lnTo>
                  <a:lnTo>
                    <a:pt x="104" y="426"/>
                  </a:lnTo>
                  <a:lnTo>
                    <a:pt x="101" y="437"/>
                  </a:lnTo>
                  <a:lnTo>
                    <a:pt x="99" y="449"/>
                  </a:lnTo>
                  <a:lnTo>
                    <a:pt x="96" y="461"/>
                  </a:lnTo>
                  <a:lnTo>
                    <a:pt x="93" y="472"/>
                  </a:lnTo>
                  <a:lnTo>
                    <a:pt x="93" y="472"/>
                  </a:lnTo>
                  <a:lnTo>
                    <a:pt x="91" y="488"/>
                  </a:lnTo>
                  <a:lnTo>
                    <a:pt x="88" y="502"/>
                  </a:lnTo>
                  <a:lnTo>
                    <a:pt x="81" y="531"/>
                  </a:lnTo>
                  <a:lnTo>
                    <a:pt x="81" y="531"/>
                  </a:lnTo>
                  <a:lnTo>
                    <a:pt x="51" y="644"/>
                  </a:lnTo>
                  <a:lnTo>
                    <a:pt x="51" y="644"/>
                  </a:lnTo>
                  <a:lnTo>
                    <a:pt x="44" y="672"/>
                  </a:lnTo>
                  <a:lnTo>
                    <a:pt x="35" y="699"/>
                  </a:lnTo>
                  <a:lnTo>
                    <a:pt x="19" y="753"/>
                  </a:lnTo>
                  <a:lnTo>
                    <a:pt x="19" y="753"/>
                  </a:lnTo>
                  <a:lnTo>
                    <a:pt x="13" y="780"/>
                  </a:lnTo>
                  <a:lnTo>
                    <a:pt x="7" y="806"/>
                  </a:lnTo>
                  <a:lnTo>
                    <a:pt x="7" y="806"/>
                  </a:lnTo>
                  <a:lnTo>
                    <a:pt x="2" y="828"/>
                  </a:lnTo>
                  <a:lnTo>
                    <a:pt x="0" y="838"/>
                  </a:lnTo>
                  <a:lnTo>
                    <a:pt x="0" y="848"/>
                  </a:lnTo>
                  <a:lnTo>
                    <a:pt x="0" y="848"/>
                  </a:lnTo>
                  <a:lnTo>
                    <a:pt x="0" y="851"/>
                  </a:lnTo>
                  <a:lnTo>
                    <a:pt x="1" y="853"/>
                  </a:lnTo>
                  <a:lnTo>
                    <a:pt x="2" y="853"/>
                  </a:lnTo>
                  <a:lnTo>
                    <a:pt x="4" y="854"/>
                  </a:lnTo>
                  <a:lnTo>
                    <a:pt x="6" y="853"/>
                  </a:lnTo>
                  <a:lnTo>
                    <a:pt x="7" y="853"/>
                  </a:lnTo>
                  <a:lnTo>
                    <a:pt x="8" y="851"/>
                  </a:lnTo>
                  <a:lnTo>
                    <a:pt x="9" y="848"/>
                  </a:lnTo>
                  <a:lnTo>
                    <a:pt x="9" y="848"/>
                  </a:lnTo>
                  <a:lnTo>
                    <a:pt x="10" y="837"/>
                  </a:lnTo>
                  <a:lnTo>
                    <a:pt x="13" y="825"/>
                  </a:lnTo>
                  <a:lnTo>
                    <a:pt x="18" y="800"/>
                  </a:lnTo>
                  <a:lnTo>
                    <a:pt x="18" y="800"/>
                  </a:lnTo>
                  <a:lnTo>
                    <a:pt x="23" y="774"/>
                  </a:lnTo>
                  <a:lnTo>
                    <a:pt x="30" y="747"/>
                  </a:lnTo>
                  <a:lnTo>
                    <a:pt x="30" y="747"/>
                  </a:lnTo>
                  <a:lnTo>
                    <a:pt x="47" y="693"/>
                  </a:lnTo>
                  <a:lnTo>
                    <a:pt x="63" y="638"/>
                  </a:lnTo>
                  <a:lnTo>
                    <a:pt x="63" y="638"/>
                  </a:lnTo>
                  <a:lnTo>
                    <a:pt x="92" y="525"/>
                  </a:lnTo>
                  <a:lnTo>
                    <a:pt x="92" y="525"/>
                  </a:lnTo>
                  <a:lnTo>
                    <a:pt x="98" y="500"/>
                  </a:lnTo>
                  <a:lnTo>
                    <a:pt x="102" y="476"/>
                  </a:lnTo>
                  <a:lnTo>
                    <a:pt x="102" y="476"/>
                  </a:lnTo>
                  <a:lnTo>
                    <a:pt x="105" y="461"/>
                  </a:lnTo>
                  <a:lnTo>
                    <a:pt x="109" y="447"/>
                  </a:lnTo>
                  <a:lnTo>
                    <a:pt x="112" y="433"/>
                  </a:lnTo>
                  <a:lnTo>
                    <a:pt x="115" y="419"/>
                  </a:lnTo>
                  <a:lnTo>
                    <a:pt x="115" y="419"/>
                  </a:lnTo>
                  <a:lnTo>
                    <a:pt x="131" y="309"/>
                  </a:lnTo>
                  <a:lnTo>
                    <a:pt x="141" y="255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60" y="147"/>
                  </a:lnTo>
                  <a:lnTo>
                    <a:pt x="170" y="93"/>
                  </a:lnTo>
                  <a:lnTo>
                    <a:pt x="170" y="93"/>
                  </a:lnTo>
                  <a:lnTo>
                    <a:pt x="180" y="50"/>
                  </a:lnTo>
                  <a:lnTo>
                    <a:pt x="183" y="27"/>
                  </a:lnTo>
                  <a:lnTo>
                    <a:pt x="184" y="16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4" y="3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8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96" name="Freeform 913"/>
            <p:cNvSpPr/>
            <p:nvPr/>
          </p:nvSpPr>
          <p:spPr bwMode="auto">
            <a:xfrm>
              <a:off x="3532188" y="1266825"/>
              <a:ext cx="103188" cy="504825"/>
            </a:xfrm>
            <a:custGeom>
              <a:avLst/>
              <a:gdLst/>
              <a:ahLst/>
              <a:cxnLst>
                <a:cxn ang="0">
                  <a:pos x="185" y="5"/>
                </a:cxn>
                <a:cxn ang="0">
                  <a:pos x="181" y="67"/>
                </a:cxn>
                <a:cxn ang="0">
                  <a:pos x="169" y="127"/>
                </a:cxn>
                <a:cxn ang="0">
                  <a:pos x="153" y="187"/>
                </a:cxn>
                <a:cxn ang="0">
                  <a:pos x="136" y="246"/>
                </a:cxn>
                <a:cxn ang="0">
                  <a:pos x="129" y="273"/>
                </a:cxn>
                <a:cxn ang="0">
                  <a:pos x="124" y="327"/>
                </a:cxn>
                <a:cxn ang="0">
                  <a:pos x="123" y="355"/>
                </a:cxn>
                <a:cxn ang="0">
                  <a:pos x="118" y="418"/>
                </a:cxn>
                <a:cxn ang="0">
                  <a:pos x="108" y="481"/>
                </a:cxn>
                <a:cxn ang="0">
                  <a:pos x="101" y="511"/>
                </a:cxn>
                <a:cxn ang="0">
                  <a:pos x="74" y="596"/>
                </a:cxn>
                <a:cxn ang="0">
                  <a:pos x="65" y="627"/>
                </a:cxn>
                <a:cxn ang="0">
                  <a:pos x="53" y="691"/>
                </a:cxn>
                <a:cxn ang="0">
                  <a:pos x="47" y="723"/>
                </a:cxn>
                <a:cxn ang="0">
                  <a:pos x="23" y="846"/>
                </a:cxn>
                <a:cxn ang="0">
                  <a:pos x="20" y="863"/>
                </a:cxn>
                <a:cxn ang="0">
                  <a:pos x="14" y="897"/>
                </a:cxn>
                <a:cxn ang="0">
                  <a:pos x="9" y="913"/>
                </a:cxn>
                <a:cxn ang="0">
                  <a:pos x="6" y="922"/>
                </a:cxn>
                <a:cxn ang="0">
                  <a:pos x="1" y="939"/>
                </a:cxn>
                <a:cxn ang="0">
                  <a:pos x="0" y="949"/>
                </a:cxn>
                <a:cxn ang="0">
                  <a:pos x="2" y="952"/>
                </a:cxn>
                <a:cxn ang="0">
                  <a:pos x="6" y="954"/>
                </a:cxn>
                <a:cxn ang="0">
                  <a:pos x="9" y="952"/>
                </a:cxn>
                <a:cxn ang="0">
                  <a:pos x="11" y="949"/>
                </a:cxn>
                <a:cxn ang="0">
                  <a:pos x="12" y="937"/>
                </a:cxn>
                <a:cxn ang="0">
                  <a:pos x="18" y="914"/>
                </a:cxn>
                <a:cxn ang="0">
                  <a:pos x="21" y="903"/>
                </a:cxn>
                <a:cxn ang="0">
                  <a:pos x="33" y="840"/>
                </a:cxn>
                <a:cxn ang="0">
                  <a:pos x="47" y="774"/>
                </a:cxn>
                <a:cxn ang="0">
                  <a:pos x="59" y="709"/>
                </a:cxn>
                <a:cxn ang="0">
                  <a:pos x="71" y="650"/>
                </a:cxn>
                <a:cxn ang="0">
                  <a:pos x="85" y="591"/>
                </a:cxn>
                <a:cxn ang="0">
                  <a:pos x="94" y="563"/>
                </a:cxn>
                <a:cxn ang="0">
                  <a:pos x="105" y="534"/>
                </a:cxn>
                <a:cxn ang="0">
                  <a:pos x="114" y="500"/>
                </a:cxn>
                <a:cxn ang="0">
                  <a:pos x="120" y="465"/>
                </a:cxn>
                <a:cxn ang="0">
                  <a:pos x="128" y="407"/>
                </a:cxn>
                <a:cxn ang="0">
                  <a:pos x="135" y="320"/>
                </a:cxn>
                <a:cxn ang="0">
                  <a:pos x="143" y="262"/>
                </a:cxn>
                <a:cxn ang="0">
                  <a:pos x="150" y="233"/>
                </a:cxn>
                <a:cxn ang="0">
                  <a:pos x="167" y="177"/>
                </a:cxn>
                <a:cxn ang="0">
                  <a:pos x="181" y="120"/>
                </a:cxn>
                <a:cxn ang="0">
                  <a:pos x="191" y="63"/>
                </a:cxn>
                <a:cxn ang="0">
                  <a:pos x="196" y="5"/>
                </a:cxn>
                <a:cxn ang="0">
                  <a:pos x="195" y="3"/>
                </a:cxn>
                <a:cxn ang="0">
                  <a:pos x="192" y="1"/>
                </a:cxn>
                <a:cxn ang="0">
                  <a:pos x="188" y="1"/>
                </a:cxn>
                <a:cxn ang="0">
                  <a:pos x="186" y="3"/>
                </a:cxn>
                <a:cxn ang="0">
                  <a:pos x="185" y="5"/>
                </a:cxn>
              </a:cxnLst>
              <a:rect l="0" t="0" r="r" b="b"/>
              <a:pathLst>
                <a:path w="196" h="954">
                  <a:moveTo>
                    <a:pt x="185" y="5"/>
                  </a:moveTo>
                  <a:lnTo>
                    <a:pt x="185" y="5"/>
                  </a:lnTo>
                  <a:lnTo>
                    <a:pt x="184" y="36"/>
                  </a:lnTo>
                  <a:lnTo>
                    <a:pt x="181" y="67"/>
                  </a:lnTo>
                  <a:lnTo>
                    <a:pt x="176" y="97"/>
                  </a:lnTo>
                  <a:lnTo>
                    <a:pt x="169" y="127"/>
                  </a:lnTo>
                  <a:lnTo>
                    <a:pt x="162" y="157"/>
                  </a:lnTo>
                  <a:lnTo>
                    <a:pt x="153" y="187"/>
                  </a:lnTo>
                  <a:lnTo>
                    <a:pt x="136" y="246"/>
                  </a:lnTo>
                  <a:lnTo>
                    <a:pt x="136" y="246"/>
                  </a:lnTo>
                  <a:lnTo>
                    <a:pt x="133" y="261"/>
                  </a:lnTo>
                  <a:lnTo>
                    <a:pt x="129" y="273"/>
                  </a:lnTo>
                  <a:lnTo>
                    <a:pt x="126" y="300"/>
                  </a:lnTo>
                  <a:lnTo>
                    <a:pt x="124" y="327"/>
                  </a:lnTo>
                  <a:lnTo>
                    <a:pt x="123" y="355"/>
                  </a:lnTo>
                  <a:lnTo>
                    <a:pt x="123" y="355"/>
                  </a:lnTo>
                  <a:lnTo>
                    <a:pt x="121" y="386"/>
                  </a:lnTo>
                  <a:lnTo>
                    <a:pt x="118" y="418"/>
                  </a:lnTo>
                  <a:lnTo>
                    <a:pt x="113" y="449"/>
                  </a:lnTo>
                  <a:lnTo>
                    <a:pt x="108" y="481"/>
                  </a:lnTo>
                  <a:lnTo>
                    <a:pt x="108" y="481"/>
                  </a:lnTo>
                  <a:lnTo>
                    <a:pt x="101" y="511"/>
                  </a:lnTo>
                  <a:lnTo>
                    <a:pt x="92" y="538"/>
                  </a:lnTo>
                  <a:lnTo>
                    <a:pt x="74" y="596"/>
                  </a:lnTo>
                  <a:lnTo>
                    <a:pt x="74" y="596"/>
                  </a:lnTo>
                  <a:lnTo>
                    <a:pt x="65" y="627"/>
                  </a:lnTo>
                  <a:lnTo>
                    <a:pt x="58" y="659"/>
                  </a:lnTo>
                  <a:lnTo>
                    <a:pt x="53" y="691"/>
                  </a:lnTo>
                  <a:lnTo>
                    <a:pt x="47" y="723"/>
                  </a:lnTo>
                  <a:lnTo>
                    <a:pt x="47" y="723"/>
                  </a:lnTo>
                  <a:lnTo>
                    <a:pt x="34" y="784"/>
                  </a:lnTo>
                  <a:lnTo>
                    <a:pt x="23" y="846"/>
                  </a:lnTo>
                  <a:lnTo>
                    <a:pt x="23" y="846"/>
                  </a:lnTo>
                  <a:lnTo>
                    <a:pt x="20" y="863"/>
                  </a:lnTo>
                  <a:lnTo>
                    <a:pt x="18" y="880"/>
                  </a:lnTo>
                  <a:lnTo>
                    <a:pt x="14" y="897"/>
                  </a:lnTo>
                  <a:lnTo>
                    <a:pt x="12" y="905"/>
                  </a:lnTo>
                  <a:lnTo>
                    <a:pt x="9" y="913"/>
                  </a:lnTo>
                  <a:lnTo>
                    <a:pt x="9" y="913"/>
                  </a:lnTo>
                  <a:lnTo>
                    <a:pt x="6" y="922"/>
                  </a:lnTo>
                  <a:lnTo>
                    <a:pt x="3" y="931"/>
                  </a:lnTo>
                  <a:lnTo>
                    <a:pt x="1" y="939"/>
                  </a:lnTo>
                  <a:lnTo>
                    <a:pt x="0" y="949"/>
                  </a:lnTo>
                  <a:lnTo>
                    <a:pt x="0" y="949"/>
                  </a:lnTo>
                  <a:lnTo>
                    <a:pt x="1" y="951"/>
                  </a:lnTo>
                  <a:lnTo>
                    <a:pt x="2" y="952"/>
                  </a:lnTo>
                  <a:lnTo>
                    <a:pt x="3" y="953"/>
                  </a:lnTo>
                  <a:lnTo>
                    <a:pt x="6" y="954"/>
                  </a:lnTo>
                  <a:lnTo>
                    <a:pt x="7" y="953"/>
                  </a:lnTo>
                  <a:lnTo>
                    <a:pt x="9" y="952"/>
                  </a:lnTo>
                  <a:lnTo>
                    <a:pt x="10" y="951"/>
                  </a:lnTo>
                  <a:lnTo>
                    <a:pt x="11" y="949"/>
                  </a:lnTo>
                  <a:lnTo>
                    <a:pt x="11" y="949"/>
                  </a:lnTo>
                  <a:lnTo>
                    <a:pt x="12" y="937"/>
                  </a:lnTo>
                  <a:lnTo>
                    <a:pt x="15" y="926"/>
                  </a:lnTo>
                  <a:lnTo>
                    <a:pt x="18" y="914"/>
                  </a:lnTo>
                  <a:lnTo>
                    <a:pt x="21" y="903"/>
                  </a:lnTo>
                  <a:lnTo>
                    <a:pt x="21" y="903"/>
                  </a:lnTo>
                  <a:lnTo>
                    <a:pt x="27" y="871"/>
                  </a:lnTo>
                  <a:lnTo>
                    <a:pt x="33" y="840"/>
                  </a:lnTo>
                  <a:lnTo>
                    <a:pt x="33" y="840"/>
                  </a:lnTo>
                  <a:lnTo>
                    <a:pt x="47" y="774"/>
                  </a:lnTo>
                  <a:lnTo>
                    <a:pt x="53" y="741"/>
                  </a:lnTo>
                  <a:lnTo>
                    <a:pt x="59" y="709"/>
                  </a:lnTo>
                  <a:lnTo>
                    <a:pt x="59" y="709"/>
                  </a:lnTo>
                  <a:lnTo>
                    <a:pt x="71" y="650"/>
                  </a:lnTo>
                  <a:lnTo>
                    <a:pt x="77" y="620"/>
                  </a:lnTo>
                  <a:lnTo>
                    <a:pt x="85" y="591"/>
                  </a:lnTo>
                  <a:lnTo>
                    <a:pt x="85" y="591"/>
                  </a:lnTo>
                  <a:lnTo>
                    <a:pt x="94" y="563"/>
                  </a:lnTo>
                  <a:lnTo>
                    <a:pt x="105" y="534"/>
                  </a:lnTo>
                  <a:lnTo>
                    <a:pt x="105" y="534"/>
                  </a:lnTo>
                  <a:lnTo>
                    <a:pt x="110" y="518"/>
                  </a:lnTo>
                  <a:lnTo>
                    <a:pt x="114" y="500"/>
                  </a:lnTo>
                  <a:lnTo>
                    <a:pt x="120" y="465"/>
                  </a:lnTo>
                  <a:lnTo>
                    <a:pt x="120" y="465"/>
                  </a:lnTo>
                  <a:lnTo>
                    <a:pt x="125" y="436"/>
                  </a:lnTo>
                  <a:lnTo>
                    <a:pt x="128" y="407"/>
                  </a:lnTo>
                  <a:lnTo>
                    <a:pt x="133" y="348"/>
                  </a:lnTo>
                  <a:lnTo>
                    <a:pt x="135" y="320"/>
                  </a:lnTo>
                  <a:lnTo>
                    <a:pt x="138" y="291"/>
                  </a:lnTo>
                  <a:lnTo>
                    <a:pt x="143" y="262"/>
                  </a:lnTo>
                  <a:lnTo>
                    <a:pt x="146" y="247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67" y="177"/>
                  </a:lnTo>
                  <a:lnTo>
                    <a:pt x="174" y="149"/>
                  </a:lnTo>
                  <a:lnTo>
                    <a:pt x="181" y="120"/>
                  </a:lnTo>
                  <a:lnTo>
                    <a:pt x="186" y="92"/>
                  </a:lnTo>
                  <a:lnTo>
                    <a:pt x="191" y="63"/>
                  </a:lnTo>
                  <a:lnTo>
                    <a:pt x="195" y="34"/>
                  </a:lnTo>
                  <a:lnTo>
                    <a:pt x="196" y="5"/>
                  </a:lnTo>
                  <a:lnTo>
                    <a:pt x="196" y="5"/>
                  </a:lnTo>
                  <a:lnTo>
                    <a:pt x="195" y="3"/>
                  </a:lnTo>
                  <a:lnTo>
                    <a:pt x="194" y="1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8" y="1"/>
                  </a:lnTo>
                  <a:lnTo>
                    <a:pt x="187" y="1"/>
                  </a:lnTo>
                  <a:lnTo>
                    <a:pt x="186" y="3"/>
                  </a:lnTo>
                  <a:lnTo>
                    <a:pt x="185" y="5"/>
                  </a:lnTo>
                  <a:lnTo>
                    <a:pt x="18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97" name="Freeform 914"/>
            <p:cNvSpPr/>
            <p:nvPr/>
          </p:nvSpPr>
          <p:spPr bwMode="auto">
            <a:xfrm>
              <a:off x="3570288" y="1301750"/>
              <a:ext cx="96838" cy="488950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2" y="13"/>
                </a:cxn>
                <a:cxn ang="0">
                  <a:pos x="163" y="30"/>
                </a:cxn>
                <a:cxn ang="0">
                  <a:pos x="161" y="39"/>
                </a:cxn>
                <a:cxn ang="0">
                  <a:pos x="161" y="62"/>
                </a:cxn>
                <a:cxn ang="0">
                  <a:pos x="159" y="87"/>
                </a:cxn>
                <a:cxn ang="0">
                  <a:pos x="149" y="148"/>
                </a:cxn>
                <a:cxn ang="0">
                  <a:pos x="146" y="164"/>
                </a:cxn>
                <a:cxn ang="0">
                  <a:pos x="138" y="193"/>
                </a:cxn>
                <a:cxn ang="0">
                  <a:pos x="135" y="207"/>
                </a:cxn>
                <a:cxn ang="0">
                  <a:pos x="128" y="268"/>
                </a:cxn>
                <a:cxn ang="0">
                  <a:pos x="117" y="361"/>
                </a:cxn>
                <a:cxn ang="0">
                  <a:pos x="106" y="422"/>
                </a:cxn>
                <a:cxn ang="0">
                  <a:pos x="99" y="452"/>
                </a:cxn>
                <a:cxn ang="0">
                  <a:pos x="72" y="538"/>
                </a:cxn>
                <a:cxn ang="0">
                  <a:pos x="64" y="568"/>
                </a:cxn>
                <a:cxn ang="0">
                  <a:pos x="50" y="630"/>
                </a:cxn>
                <a:cxn ang="0">
                  <a:pos x="38" y="691"/>
                </a:cxn>
                <a:cxn ang="0">
                  <a:pos x="15" y="809"/>
                </a:cxn>
                <a:cxn ang="0">
                  <a:pos x="6" y="865"/>
                </a:cxn>
                <a:cxn ang="0">
                  <a:pos x="1" y="906"/>
                </a:cxn>
                <a:cxn ang="0">
                  <a:pos x="0" y="921"/>
                </a:cxn>
                <a:cxn ang="0">
                  <a:pos x="2" y="924"/>
                </a:cxn>
                <a:cxn ang="0">
                  <a:pos x="5" y="925"/>
                </a:cxn>
                <a:cxn ang="0">
                  <a:pos x="8" y="924"/>
                </a:cxn>
                <a:cxn ang="0">
                  <a:pos x="9" y="921"/>
                </a:cxn>
                <a:cxn ang="0">
                  <a:pos x="10" y="906"/>
                </a:cxn>
                <a:cxn ang="0">
                  <a:pos x="13" y="875"/>
                </a:cxn>
                <a:cxn ang="0">
                  <a:pos x="16" y="862"/>
                </a:cxn>
                <a:cxn ang="0">
                  <a:pos x="25" y="803"/>
                </a:cxn>
                <a:cxn ang="0">
                  <a:pos x="31" y="774"/>
                </a:cxn>
                <a:cxn ang="0">
                  <a:pos x="48" y="685"/>
                </a:cxn>
                <a:cxn ang="0">
                  <a:pos x="62" y="623"/>
                </a:cxn>
                <a:cxn ang="0">
                  <a:pos x="75" y="560"/>
                </a:cxn>
                <a:cxn ang="0">
                  <a:pos x="83" y="531"/>
                </a:cxn>
                <a:cxn ang="0">
                  <a:pos x="110" y="446"/>
                </a:cxn>
                <a:cxn ang="0">
                  <a:pos x="117" y="417"/>
                </a:cxn>
                <a:cxn ang="0">
                  <a:pos x="129" y="355"/>
                </a:cxn>
                <a:cxn ang="0">
                  <a:pos x="138" y="262"/>
                </a:cxn>
                <a:cxn ang="0">
                  <a:pos x="145" y="201"/>
                </a:cxn>
                <a:cxn ang="0">
                  <a:pos x="148" y="186"/>
                </a:cxn>
                <a:cxn ang="0">
                  <a:pos x="157" y="157"/>
                </a:cxn>
                <a:cxn ang="0">
                  <a:pos x="161" y="143"/>
                </a:cxn>
                <a:cxn ang="0">
                  <a:pos x="167" y="94"/>
                </a:cxn>
                <a:cxn ang="0">
                  <a:pos x="169" y="70"/>
                </a:cxn>
                <a:cxn ang="0">
                  <a:pos x="171" y="45"/>
                </a:cxn>
                <a:cxn ang="0">
                  <a:pos x="172" y="36"/>
                </a:cxn>
                <a:cxn ang="0">
                  <a:pos x="181" y="17"/>
                </a:cxn>
                <a:cxn ang="0">
                  <a:pos x="185" y="7"/>
                </a:cxn>
                <a:cxn ang="0">
                  <a:pos x="185" y="5"/>
                </a:cxn>
                <a:cxn ang="0">
                  <a:pos x="180" y="1"/>
                </a:cxn>
                <a:cxn ang="0">
                  <a:pos x="177" y="1"/>
                </a:cxn>
                <a:cxn ang="0">
                  <a:pos x="175" y="5"/>
                </a:cxn>
              </a:cxnLst>
              <a:rect l="0" t="0" r="r" b="b"/>
              <a:pathLst>
                <a:path w="185" h="925">
                  <a:moveTo>
                    <a:pt x="175" y="5"/>
                  </a:moveTo>
                  <a:lnTo>
                    <a:pt x="175" y="5"/>
                  </a:lnTo>
                  <a:lnTo>
                    <a:pt x="174" y="9"/>
                  </a:lnTo>
                  <a:lnTo>
                    <a:pt x="172" y="13"/>
                  </a:lnTo>
                  <a:lnTo>
                    <a:pt x="168" y="22"/>
                  </a:lnTo>
                  <a:lnTo>
                    <a:pt x="163" y="30"/>
                  </a:lnTo>
                  <a:lnTo>
                    <a:pt x="162" y="35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62"/>
                  </a:lnTo>
                  <a:lnTo>
                    <a:pt x="159" y="87"/>
                  </a:lnTo>
                  <a:lnTo>
                    <a:pt x="159" y="87"/>
                  </a:lnTo>
                  <a:lnTo>
                    <a:pt x="155" y="118"/>
                  </a:lnTo>
                  <a:lnTo>
                    <a:pt x="149" y="148"/>
                  </a:lnTo>
                  <a:lnTo>
                    <a:pt x="149" y="148"/>
                  </a:lnTo>
                  <a:lnTo>
                    <a:pt x="146" y="164"/>
                  </a:lnTo>
                  <a:lnTo>
                    <a:pt x="142" y="178"/>
                  </a:lnTo>
                  <a:lnTo>
                    <a:pt x="138" y="193"/>
                  </a:lnTo>
                  <a:lnTo>
                    <a:pt x="135" y="207"/>
                  </a:lnTo>
                  <a:lnTo>
                    <a:pt x="135" y="207"/>
                  </a:lnTo>
                  <a:lnTo>
                    <a:pt x="131" y="238"/>
                  </a:lnTo>
                  <a:lnTo>
                    <a:pt x="128" y="268"/>
                  </a:lnTo>
                  <a:lnTo>
                    <a:pt x="122" y="330"/>
                  </a:lnTo>
                  <a:lnTo>
                    <a:pt x="117" y="361"/>
                  </a:lnTo>
                  <a:lnTo>
                    <a:pt x="112" y="392"/>
                  </a:lnTo>
                  <a:lnTo>
                    <a:pt x="106" y="422"/>
                  </a:lnTo>
                  <a:lnTo>
                    <a:pt x="99" y="452"/>
                  </a:lnTo>
                  <a:lnTo>
                    <a:pt x="99" y="452"/>
                  </a:lnTo>
                  <a:lnTo>
                    <a:pt x="80" y="510"/>
                  </a:lnTo>
                  <a:lnTo>
                    <a:pt x="72" y="538"/>
                  </a:lnTo>
                  <a:lnTo>
                    <a:pt x="64" y="568"/>
                  </a:lnTo>
                  <a:lnTo>
                    <a:pt x="64" y="568"/>
                  </a:lnTo>
                  <a:lnTo>
                    <a:pt x="56" y="599"/>
                  </a:lnTo>
                  <a:lnTo>
                    <a:pt x="50" y="630"/>
                  </a:lnTo>
                  <a:lnTo>
                    <a:pt x="38" y="691"/>
                  </a:lnTo>
                  <a:lnTo>
                    <a:pt x="38" y="691"/>
                  </a:lnTo>
                  <a:lnTo>
                    <a:pt x="25" y="750"/>
                  </a:lnTo>
                  <a:lnTo>
                    <a:pt x="15" y="809"/>
                  </a:lnTo>
                  <a:lnTo>
                    <a:pt x="15" y="809"/>
                  </a:lnTo>
                  <a:lnTo>
                    <a:pt x="6" y="865"/>
                  </a:lnTo>
                  <a:lnTo>
                    <a:pt x="2" y="893"/>
                  </a:lnTo>
                  <a:lnTo>
                    <a:pt x="1" y="906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1" y="923"/>
                  </a:lnTo>
                  <a:lnTo>
                    <a:pt x="2" y="924"/>
                  </a:lnTo>
                  <a:lnTo>
                    <a:pt x="3" y="925"/>
                  </a:lnTo>
                  <a:lnTo>
                    <a:pt x="5" y="925"/>
                  </a:lnTo>
                  <a:lnTo>
                    <a:pt x="7" y="925"/>
                  </a:lnTo>
                  <a:lnTo>
                    <a:pt x="8" y="924"/>
                  </a:lnTo>
                  <a:lnTo>
                    <a:pt x="9" y="923"/>
                  </a:lnTo>
                  <a:lnTo>
                    <a:pt x="9" y="921"/>
                  </a:lnTo>
                  <a:lnTo>
                    <a:pt x="9" y="921"/>
                  </a:lnTo>
                  <a:lnTo>
                    <a:pt x="10" y="906"/>
                  </a:lnTo>
                  <a:lnTo>
                    <a:pt x="11" y="891"/>
                  </a:lnTo>
                  <a:lnTo>
                    <a:pt x="13" y="875"/>
                  </a:lnTo>
                  <a:lnTo>
                    <a:pt x="16" y="862"/>
                  </a:lnTo>
                  <a:lnTo>
                    <a:pt x="16" y="862"/>
                  </a:lnTo>
                  <a:lnTo>
                    <a:pt x="21" y="833"/>
                  </a:lnTo>
                  <a:lnTo>
                    <a:pt x="25" y="803"/>
                  </a:lnTo>
                  <a:lnTo>
                    <a:pt x="25" y="803"/>
                  </a:lnTo>
                  <a:lnTo>
                    <a:pt x="31" y="774"/>
                  </a:lnTo>
                  <a:lnTo>
                    <a:pt x="37" y="744"/>
                  </a:lnTo>
                  <a:lnTo>
                    <a:pt x="48" y="685"/>
                  </a:lnTo>
                  <a:lnTo>
                    <a:pt x="48" y="685"/>
                  </a:lnTo>
                  <a:lnTo>
                    <a:pt x="62" y="623"/>
                  </a:lnTo>
                  <a:lnTo>
                    <a:pt x="68" y="592"/>
                  </a:lnTo>
                  <a:lnTo>
                    <a:pt x="75" y="560"/>
                  </a:lnTo>
                  <a:lnTo>
                    <a:pt x="75" y="560"/>
                  </a:lnTo>
                  <a:lnTo>
                    <a:pt x="83" y="531"/>
                  </a:lnTo>
                  <a:lnTo>
                    <a:pt x="93" y="503"/>
                  </a:lnTo>
                  <a:lnTo>
                    <a:pt x="110" y="446"/>
                  </a:lnTo>
                  <a:lnTo>
                    <a:pt x="110" y="446"/>
                  </a:lnTo>
                  <a:lnTo>
                    <a:pt x="117" y="417"/>
                  </a:lnTo>
                  <a:lnTo>
                    <a:pt x="124" y="386"/>
                  </a:lnTo>
                  <a:lnTo>
                    <a:pt x="129" y="355"/>
                  </a:lnTo>
                  <a:lnTo>
                    <a:pt x="132" y="324"/>
                  </a:lnTo>
                  <a:lnTo>
                    <a:pt x="138" y="262"/>
                  </a:lnTo>
                  <a:lnTo>
                    <a:pt x="141" y="231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8" y="186"/>
                  </a:lnTo>
                  <a:lnTo>
                    <a:pt x="153" y="172"/>
                  </a:lnTo>
                  <a:lnTo>
                    <a:pt x="157" y="157"/>
                  </a:lnTo>
                  <a:lnTo>
                    <a:pt x="161" y="143"/>
                  </a:lnTo>
                  <a:lnTo>
                    <a:pt x="161" y="143"/>
                  </a:lnTo>
                  <a:lnTo>
                    <a:pt x="164" y="119"/>
                  </a:lnTo>
                  <a:lnTo>
                    <a:pt x="167" y="94"/>
                  </a:lnTo>
                  <a:lnTo>
                    <a:pt x="167" y="94"/>
                  </a:lnTo>
                  <a:lnTo>
                    <a:pt x="169" y="70"/>
                  </a:lnTo>
                  <a:lnTo>
                    <a:pt x="171" y="45"/>
                  </a:lnTo>
                  <a:lnTo>
                    <a:pt x="171" y="45"/>
                  </a:lnTo>
                  <a:lnTo>
                    <a:pt x="171" y="40"/>
                  </a:lnTo>
                  <a:lnTo>
                    <a:pt x="172" y="36"/>
                  </a:lnTo>
                  <a:lnTo>
                    <a:pt x="177" y="26"/>
                  </a:lnTo>
                  <a:lnTo>
                    <a:pt x="181" y="17"/>
                  </a:lnTo>
                  <a:lnTo>
                    <a:pt x="183" y="12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85" y="5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98" name="Freeform 915"/>
            <p:cNvSpPr/>
            <p:nvPr/>
          </p:nvSpPr>
          <p:spPr bwMode="auto">
            <a:xfrm>
              <a:off x="3605213" y="1336675"/>
              <a:ext cx="98425" cy="500063"/>
            </a:xfrm>
            <a:custGeom>
              <a:avLst/>
              <a:gdLst/>
              <a:ahLst/>
              <a:cxnLst>
                <a:cxn ang="0">
                  <a:pos x="174" y="4"/>
                </a:cxn>
                <a:cxn ang="0">
                  <a:pos x="173" y="62"/>
                </a:cxn>
                <a:cxn ang="0">
                  <a:pos x="167" y="119"/>
                </a:cxn>
                <a:cxn ang="0">
                  <a:pos x="157" y="179"/>
                </a:cxn>
                <a:cxn ang="0">
                  <a:pos x="147" y="239"/>
                </a:cxn>
                <a:cxn ang="0">
                  <a:pos x="136" y="302"/>
                </a:cxn>
                <a:cxn ang="0">
                  <a:pos x="126" y="365"/>
                </a:cxn>
                <a:cxn ang="0">
                  <a:pos x="118" y="428"/>
                </a:cxn>
                <a:cxn ang="0">
                  <a:pos x="107" y="490"/>
                </a:cxn>
                <a:cxn ang="0">
                  <a:pos x="101" y="519"/>
                </a:cxn>
                <a:cxn ang="0">
                  <a:pos x="78" y="605"/>
                </a:cxn>
                <a:cxn ang="0">
                  <a:pos x="47" y="719"/>
                </a:cxn>
                <a:cxn ang="0">
                  <a:pos x="41" y="747"/>
                </a:cxn>
                <a:cxn ang="0">
                  <a:pos x="32" y="806"/>
                </a:cxn>
                <a:cxn ang="0">
                  <a:pos x="27" y="835"/>
                </a:cxn>
                <a:cxn ang="0">
                  <a:pos x="20" y="859"/>
                </a:cxn>
                <a:cxn ang="0">
                  <a:pos x="5" y="907"/>
                </a:cxn>
                <a:cxn ang="0">
                  <a:pos x="0" y="931"/>
                </a:cxn>
                <a:cxn ang="0">
                  <a:pos x="0" y="933"/>
                </a:cxn>
                <a:cxn ang="0">
                  <a:pos x="0" y="939"/>
                </a:cxn>
                <a:cxn ang="0">
                  <a:pos x="1" y="942"/>
                </a:cxn>
                <a:cxn ang="0">
                  <a:pos x="4" y="943"/>
                </a:cxn>
                <a:cxn ang="0">
                  <a:pos x="7" y="942"/>
                </a:cxn>
                <a:cxn ang="0">
                  <a:pos x="9" y="939"/>
                </a:cxn>
                <a:cxn ang="0">
                  <a:pos x="10" y="924"/>
                </a:cxn>
                <a:cxn ang="0">
                  <a:pos x="16" y="897"/>
                </a:cxn>
                <a:cxn ang="0">
                  <a:pos x="30" y="857"/>
                </a:cxn>
                <a:cxn ang="0">
                  <a:pos x="37" y="829"/>
                </a:cxn>
                <a:cxn ang="0">
                  <a:pos x="42" y="800"/>
                </a:cxn>
                <a:cxn ang="0">
                  <a:pos x="52" y="741"/>
                </a:cxn>
                <a:cxn ang="0">
                  <a:pos x="58" y="712"/>
                </a:cxn>
                <a:cxn ang="0">
                  <a:pos x="90" y="595"/>
                </a:cxn>
                <a:cxn ang="0">
                  <a:pos x="113" y="506"/>
                </a:cxn>
                <a:cxn ang="0">
                  <a:pos x="120" y="476"/>
                </a:cxn>
                <a:cxn ang="0">
                  <a:pos x="129" y="417"/>
                </a:cxn>
                <a:cxn ang="0">
                  <a:pos x="136" y="359"/>
                </a:cxn>
                <a:cxn ang="0">
                  <a:pos x="146" y="296"/>
                </a:cxn>
                <a:cxn ang="0">
                  <a:pos x="158" y="233"/>
                </a:cxn>
                <a:cxn ang="0">
                  <a:pos x="168" y="173"/>
                </a:cxn>
                <a:cxn ang="0">
                  <a:pos x="178" y="113"/>
                </a:cxn>
                <a:cxn ang="0">
                  <a:pos x="184" y="58"/>
                </a:cxn>
                <a:cxn ang="0">
                  <a:pos x="185" y="4"/>
                </a:cxn>
                <a:cxn ang="0">
                  <a:pos x="184" y="2"/>
                </a:cxn>
                <a:cxn ang="0">
                  <a:pos x="182" y="0"/>
                </a:cxn>
                <a:cxn ang="0">
                  <a:pos x="177" y="0"/>
                </a:cxn>
                <a:cxn ang="0">
                  <a:pos x="175" y="2"/>
                </a:cxn>
                <a:cxn ang="0">
                  <a:pos x="174" y="4"/>
                </a:cxn>
              </a:cxnLst>
              <a:rect l="0" t="0" r="r" b="b"/>
              <a:pathLst>
                <a:path w="185" h="943">
                  <a:moveTo>
                    <a:pt x="174" y="4"/>
                  </a:moveTo>
                  <a:lnTo>
                    <a:pt x="174" y="4"/>
                  </a:lnTo>
                  <a:lnTo>
                    <a:pt x="174" y="33"/>
                  </a:lnTo>
                  <a:lnTo>
                    <a:pt x="173" y="62"/>
                  </a:lnTo>
                  <a:lnTo>
                    <a:pt x="171" y="90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57" y="179"/>
                  </a:lnTo>
                  <a:lnTo>
                    <a:pt x="147" y="239"/>
                  </a:lnTo>
                  <a:lnTo>
                    <a:pt x="147" y="239"/>
                  </a:lnTo>
                  <a:lnTo>
                    <a:pt x="142" y="271"/>
                  </a:lnTo>
                  <a:lnTo>
                    <a:pt x="136" y="302"/>
                  </a:lnTo>
                  <a:lnTo>
                    <a:pt x="131" y="334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18" y="428"/>
                  </a:lnTo>
                  <a:lnTo>
                    <a:pt x="112" y="459"/>
                  </a:lnTo>
                  <a:lnTo>
                    <a:pt x="107" y="490"/>
                  </a:lnTo>
                  <a:lnTo>
                    <a:pt x="107" y="490"/>
                  </a:lnTo>
                  <a:lnTo>
                    <a:pt x="101" y="519"/>
                  </a:lnTo>
                  <a:lnTo>
                    <a:pt x="94" y="547"/>
                  </a:lnTo>
                  <a:lnTo>
                    <a:pt x="78" y="605"/>
                  </a:lnTo>
                  <a:lnTo>
                    <a:pt x="62" y="662"/>
                  </a:lnTo>
                  <a:lnTo>
                    <a:pt x="47" y="719"/>
                  </a:lnTo>
                  <a:lnTo>
                    <a:pt x="47" y="719"/>
                  </a:lnTo>
                  <a:lnTo>
                    <a:pt x="41" y="747"/>
                  </a:lnTo>
                  <a:lnTo>
                    <a:pt x="36" y="776"/>
                  </a:lnTo>
                  <a:lnTo>
                    <a:pt x="32" y="806"/>
                  </a:lnTo>
                  <a:lnTo>
                    <a:pt x="27" y="835"/>
                  </a:lnTo>
                  <a:lnTo>
                    <a:pt x="27" y="835"/>
                  </a:lnTo>
                  <a:lnTo>
                    <a:pt x="24" y="848"/>
                  </a:lnTo>
                  <a:lnTo>
                    <a:pt x="20" y="859"/>
                  </a:lnTo>
                  <a:lnTo>
                    <a:pt x="12" y="883"/>
                  </a:lnTo>
                  <a:lnTo>
                    <a:pt x="5" y="907"/>
                  </a:lnTo>
                  <a:lnTo>
                    <a:pt x="2" y="919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0" y="933"/>
                  </a:lnTo>
                  <a:lnTo>
                    <a:pt x="0" y="939"/>
                  </a:lnTo>
                  <a:lnTo>
                    <a:pt x="0" y="939"/>
                  </a:lnTo>
                  <a:lnTo>
                    <a:pt x="0" y="940"/>
                  </a:lnTo>
                  <a:lnTo>
                    <a:pt x="1" y="942"/>
                  </a:lnTo>
                  <a:lnTo>
                    <a:pt x="2" y="943"/>
                  </a:lnTo>
                  <a:lnTo>
                    <a:pt x="4" y="943"/>
                  </a:lnTo>
                  <a:lnTo>
                    <a:pt x="6" y="943"/>
                  </a:lnTo>
                  <a:lnTo>
                    <a:pt x="7" y="942"/>
                  </a:lnTo>
                  <a:lnTo>
                    <a:pt x="8" y="940"/>
                  </a:lnTo>
                  <a:lnTo>
                    <a:pt x="9" y="939"/>
                  </a:lnTo>
                  <a:lnTo>
                    <a:pt x="9" y="939"/>
                  </a:lnTo>
                  <a:lnTo>
                    <a:pt x="10" y="924"/>
                  </a:lnTo>
                  <a:lnTo>
                    <a:pt x="13" y="911"/>
                  </a:lnTo>
                  <a:lnTo>
                    <a:pt x="16" y="897"/>
                  </a:lnTo>
                  <a:lnTo>
                    <a:pt x="21" y="884"/>
                  </a:lnTo>
                  <a:lnTo>
                    <a:pt x="30" y="857"/>
                  </a:lnTo>
                  <a:lnTo>
                    <a:pt x="34" y="843"/>
                  </a:lnTo>
                  <a:lnTo>
                    <a:pt x="37" y="829"/>
                  </a:lnTo>
                  <a:lnTo>
                    <a:pt x="37" y="829"/>
                  </a:lnTo>
                  <a:lnTo>
                    <a:pt x="42" y="800"/>
                  </a:lnTo>
                  <a:lnTo>
                    <a:pt x="47" y="771"/>
                  </a:lnTo>
                  <a:lnTo>
                    <a:pt x="52" y="741"/>
                  </a:lnTo>
                  <a:lnTo>
                    <a:pt x="58" y="712"/>
                  </a:lnTo>
                  <a:lnTo>
                    <a:pt x="58" y="712"/>
                  </a:lnTo>
                  <a:lnTo>
                    <a:pt x="73" y="653"/>
                  </a:lnTo>
                  <a:lnTo>
                    <a:pt x="90" y="595"/>
                  </a:lnTo>
                  <a:lnTo>
                    <a:pt x="106" y="535"/>
                  </a:lnTo>
                  <a:lnTo>
                    <a:pt x="113" y="506"/>
                  </a:lnTo>
                  <a:lnTo>
                    <a:pt x="120" y="476"/>
                  </a:lnTo>
                  <a:lnTo>
                    <a:pt x="120" y="476"/>
                  </a:lnTo>
                  <a:lnTo>
                    <a:pt x="125" y="447"/>
                  </a:lnTo>
                  <a:lnTo>
                    <a:pt x="129" y="417"/>
                  </a:lnTo>
                  <a:lnTo>
                    <a:pt x="136" y="359"/>
                  </a:lnTo>
                  <a:lnTo>
                    <a:pt x="136" y="359"/>
                  </a:lnTo>
                  <a:lnTo>
                    <a:pt x="141" y="327"/>
                  </a:lnTo>
                  <a:lnTo>
                    <a:pt x="146" y="296"/>
                  </a:lnTo>
                  <a:lnTo>
                    <a:pt x="153" y="264"/>
                  </a:lnTo>
                  <a:lnTo>
                    <a:pt x="158" y="233"/>
                  </a:lnTo>
                  <a:lnTo>
                    <a:pt x="158" y="233"/>
                  </a:lnTo>
                  <a:lnTo>
                    <a:pt x="168" y="17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82" y="86"/>
                  </a:lnTo>
                  <a:lnTo>
                    <a:pt x="184" y="58"/>
                  </a:lnTo>
                  <a:lnTo>
                    <a:pt x="184" y="32"/>
                  </a:lnTo>
                  <a:lnTo>
                    <a:pt x="185" y="4"/>
                  </a:lnTo>
                  <a:lnTo>
                    <a:pt x="185" y="4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7" y="0"/>
                  </a:lnTo>
                  <a:lnTo>
                    <a:pt x="176" y="1"/>
                  </a:lnTo>
                  <a:lnTo>
                    <a:pt x="175" y="2"/>
                  </a:lnTo>
                  <a:lnTo>
                    <a:pt x="174" y="4"/>
                  </a:lnTo>
                  <a:lnTo>
                    <a:pt x="17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99" name="Freeform 916"/>
            <p:cNvSpPr/>
            <p:nvPr/>
          </p:nvSpPr>
          <p:spPr bwMode="auto">
            <a:xfrm>
              <a:off x="3649663" y="1366838"/>
              <a:ext cx="90488" cy="492125"/>
            </a:xfrm>
            <a:custGeom>
              <a:avLst/>
              <a:gdLst/>
              <a:ahLst/>
              <a:cxnLst>
                <a:cxn ang="0">
                  <a:pos x="162" y="5"/>
                </a:cxn>
                <a:cxn ang="0">
                  <a:pos x="161" y="67"/>
                </a:cxn>
                <a:cxn ang="0">
                  <a:pos x="155" y="128"/>
                </a:cxn>
                <a:cxn ang="0">
                  <a:pos x="151" y="156"/>
                </a:cxn>
                <a:cxn ang="0">
                  <a:pos x="141" y="214"/>
                </a:cxn>
                <a:cxn ang="0">
                  <a:pos x="137" y="243"/>
                </a:cxn>
                <a:cxn ang="0">
                  <a:pos x="123" y="335"/>
                </a:cxn>
                <a:cxn ang="0">
                  <a:pos x="111" y="397"/>
                </a:cxn>
                <a:cxn ang="0">
                  <a:pos x="97" y="457"/>
                </a:cxn>
                <a:cxn ang="0">
                  <a:pos x="87" y="487"/>
                </a:cxn>
                <a:cxn ang="0">
                  <a:pos x="69" y="543"/>
                </a:cxn>
                <a:cxn ang="0">
                  <a:pos x="51" y="599"/>
                </a:cxn>
                <a:cxn ang="0">
                  <a:pos x="48" y="614"/>
                </a:cxn>
                <a:cxn ang="0">
                  <a:pos x="44" y="658"/>
                </a:cxn>
                <a:cxn ang="0">
                  <a:pos x="40" y="702"/>
                </a:cxn>
                <a:cxn ang="0">
                  <a:pos x="38" y="717"/>
                </a:cxn>
                <a:cxn ang="0">
                  <a:pos x="23" y="796"/>
                </a:cxn>
                <a:cxn ang="0">
                  <a:pos x="17" y="822"/>
                </a:cxn>
                <a:cxn ang="0">
                  <a:pos x="12" y="846"/>
                </a:cxn>
                <a:cxn ang="0">
                  <a:pos x="6" y="898"/>
                </a:cxn>
                <a:cxn ang="0">
                  <a:pos x="0" y="924"/>
                </a:cxn>
                <a:cxn ang="0">
                  <a:pos x="0" y="926"/>
                </a:cxn>
                <a:cxn ang="0">
                  <a:pos x="3" y="928"/>
                </a:cxn>
                <a:cxn ang="0">
                  <a:pos x="6" y="929"/>
                </a:cxn>
                <a:cxn ang="0">
                  <a:pos x="9" y="928"/>
                </a:cxn>
                <a:cxn ang="0">
                  <a:pos x="10" y="926"/>
                </a:cxn>
                <a:cxn ang="0">
                  <a:pos x="14" y="902"/>
                </a:cxn>
                <a:cxn ang="0">
                  <a:pos x="20" y="855"/>
                </a:cxn>
                <a:cxn ang="0">
                  <a:pos x="25" y="831"/>
                </a:cxn>
                <a:cxn ang="0">
                  <a:pos x="30" y="805"/>
                </a:cxn>
                <a:cxn ang="0">
                  <a:pos x="45" y="727"/>
                </a:cxn>
                <a:cxn ang="0">
                  <a:pos x="49" y="698"/>
                </a:cxn>
                <a:cxn ang="0">
                  <a:pos x="54" y="640"/>
                </a:cxn>
                <a:cxn ang="0">
                  <a:pos x="58" y="610"/>
                </a:cxn>
                <a:cxn ang="0">
                  <a:pos x="66" y="580"/>
                </a:cxn>
                <a:cxn ang="0">
                  <a:pos x="86" y="519"/>
                </a:cxn>
                <a:cxn ang="0">
                  <a:pos x="97" y="490"/>
                </a:cxn>
                <a:cxn ang="0">
                  <a:pos x="113" y="431"/>
                </a:cxn>
                <a:cxn ang="0">
                  <a:pos x="126" y="372"/>
                </a:cxn>
                <a:cxn ang="0">
                  <a:pos x="137" y="312"/>
                </a:cxn>
                <a:cxn ang="0">
                  <a:pos x="145" y="252"/>
                </a:cxn>
                <a:cxn ang="0">
                  <a:pos x="155" y="186"/>
                </a:cxn>
                <a:cxn ang="0">
                  <a:pos x="166" y="121"/>
                </a:cxn>
                <a:cxn ang="0">
                  <a:pos x="169" y="92"/>
                </a:cxn>
                <a:cxn ang="0">
                  <a:pos x="171" y="34"/>
                </a:cxn>
                <a:cxn ang="0">
                  <a:pos x="171" y="5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4" y="1"/>
                </a:cxn>
                <a:cxn ang="0">
                  <a:pos x="162" y="5"/>
                </a:cxn>
              </a:cxnLst>
              <a:rect l="0" t="0" r="r" b="b"/>
              <a:pathLst>
                <a:path w="171" h="929">
                  <a:moveTo>
                    <a:pt x="162" y="5"/>
                  </a:moveTo>
                  <a:lnTo>
                    <a:pt x="162" y="5"/>
                  </a:lnTo>
                  <a:lnTo>
                    <a:pt x="162" y="36"/>
                  </a:lnTo>
                  <a:lnTo>
                    <a:pt x="161" y="67"/>
                  </a:lnTo>
                  <a:lnTo>
                    <a:pt x="160" y="97"/>
                  </a:lnTo>
                  <a:lnTo>
                    <a:pt x="155" y="128"/>
                  </a:lnTo>
                  <a:lnTo>
                    <a:pt x="155" y="128"/>
                  </a:lnTo>
                  <a:lnTo>
                    <a:pt x="151" y="156"/>
                  </a:lnTo>
                  <a:lnTo>
                    <a:pt x="146" y="185"/>
                  </a:lnTo>
                  <a:lnTo>
                    <a:pt x="141" y="214"/>
                  </a:lnTo>
                  <a:lnTo>
                    <a:pt x="137" y="243"/>
                  </a:lnTo>
                  <a:lnTo>
                    <a:pt x="137" y="243"/>
                  </a:lnTo>
                  <a:lnTo>
                    <a:pt x="129" y="305"/>
                  </a:lnTo>
                  <a:lnTo>
                    <a:pt x="123" y="335"/>
                  </a:lnTo>
                  <a:lnTo>
                    <a:pt x="117" y="366"/>
                  </a:lnTo>
                  <a:lnTo>
                    <a:pt x="111" y="397"/>
                  </a:lnTo>
                  <a:lnTo>
                    <a:pt x="104" y="427"/>
                  </a:lnTo>
                  <a:lnTo>
                    <a:pt x="97" y="457"/>
                  </a:lnTo>
                  <a:lnTo>
                    <a:pt x="87" y="487"/>
                  </a:lnTo>
                  <a:lnTo>
                    <a:pt x="87" y="487"/>
                  </a:lnTo>
                  <a:lnTo>
                    <a:pt x="78" y="515"/>
                  </a:lnTo>
                  <a:lnTo>
                    <a:pt x="69" y="543"/>
                  </a:lnTo>
                  <a:lnTo>
                    <a:pt x="59" y="572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48" y="614"/>
                  </a:lnTo>
                  <a:lnTo>
                    <a:pt x="46" y="628"/>
                  </a:lnTo>
                  <a:lnTo>
                    <a:pt x="44" y="658"/>
                  </a:lnTo>
                  <a:lnTo>
                    <a:pt x="42" y="687"/>
                  </a:lnTo>
                  <a:lnTo>
                    <a:pt x="40" y="702"/>
                  </a:lnTo>
                  <a:lnTo>
                    <a:pt x="38" y="717"/>
                  </a:lnTo>
                  <a:lnTo>
                    <a:pt x="38" y="717"/>
                  </a:lnTo>
                  <a:lnTo>
                    <a:pt x="28" y="769"/>
                  </a:lnTo>
                  <a:lnTo>
                    <a:pt x="23" y="796"/>
                  </a:lnTo>
                  <a:lnTo>
                    <a:pt x="17" y="822"/>
                  </a:lnTo>
                  <a:lnTo>
                    <a:pt x="17" y="822"/>
                  </a:lnTo>
                  <a:lnTo>
                    <a:pt x="15" y="834"/>
                  </a:lnTo>
                  <a:lnTo>
                    <a:pt x="12" y="846"/>
                  </a:lnTo>
                  <a:lnTo>
                    <a:pt x="9" y="872"/>
                  </a:lnTo>
                  <a:lnTo>
                    <a:pt x="6" y="898"/>
                  </a:lnTo>
                  <a:lnTo>
                    <a:pt x="4" y="910"/>
                  </a:lnTo>
                  <a:lnTo>
                    <a:pt x="0" y="924"/>
                  </a:lnTo>
                  <a:lnTo>
                    <a:pt x="0" y="924"/>
                  </a:lnTo>
                  <a:lnTo>
                    <a:pt x="0" y="926"/>
                  </a:lnTo>
                  <a:lnTo>
                    <a:pt x="2" y="927"/>
                  </a:lnTo>
                  <a:lnTo>
                    <a:pt x="3" y="928"/>
                  </a:lnTo>
                  <a:lnTo>
                    <a:pt x="5" y="929"/>
                  </a:lnTo>
                  <a:lnTo>
                    <a:pt x="6" y="929"/>
                  </a:lnTo>
                  <a:lnTo>
                    <a:pt x="8" y="929"/>
                  </a:lnTo>
                  <a:lnTo>
                    <a:pt x="9" y="928"/>
                  </a:lnTo>
                  <a:lnTo>
                    <a:pt x="10" y="926"/>
                  </a:lnTo>
                  <a:lnTo>
                    <a:pt x="10" y="926"/>
                  </a:lnTo>
                  <a:lnTo>
                    <a:pt x="13" y="915"/>
                  </a:lnTo>
                  <a:lnTo>
                    <a:pt x="14" y="902"/>
                  </a:lnTo>
                  <a:lnTo>
                    <a:pt x="17" y="878"/>
                  </a:lnTo>
                  <a:lnTo>
                    <a:pt x="20" y="855"/>
                  </a:lnTo>
                  <a:lnTo>
                    <a:pt x="22" y="842"/>
                  </a:lnTo>
                  <a:lnTo>
                    <a:pt x="25" y="831"/>
                  </a:lnTo>
                  <a:lnTo>
                    <a:pt x="25" y="831"/>
                  </a:lnTo>
                  <a:lnTo>
                    <a:pt x="30" y="805"/>
                  </a:lnTo>
                  <a:lnTo>
                    <a:pt x="36" y="778"/>
                  </a:lnTo>
                  <a:lnTo>
                    <a:pt x="45" y="727"/>
                  </a:lnTo>
                  <a:lnTo>
                    <a:pt x="45" y="727"/>
                  </a:lnTo>
                  <a:lnTo>
                    <a:pt x="49" y="698"/>
                  </a:lnTo>
                  <a:lnTo>
                    <a:pt x="52" y="669"/>
                  </a:lnTo>
                  <a:lnTo>
                    <a:pt x="54" y="640"/>
                  </a:lnTo>
                  <a:lnTo>
                    <a:pt x="58" y="610"/>
                  </a:lnTo>
                  <a:lnTo>
                    <a:pt x="58" y="610"/>
                  </a:lnTo>
                  <a:lnTo>
                    <a:pt x="61" y="595"/>
                  </a:lnTo>
                  <a:lnTo>
                    <a:pt x="66" y="580"/>
                  </a:lnTo>
                  <a:lnTo>
                    <a:pt x="76" y="550"/>
                  </a:lnTo>
                  <a:lnTo>
                    <a:pt x="86" y="519"/>
                  </a:lnTo>
                  <a:lnTo>
                    <a:pt x="97" y="490"/>
                  </a:lnTo>
                  <a:lnTo>
                    <a:pt x="97" y="490"/>
                  </a:lnTo>
                  <a:lnTo>
                    <a:pt x="106" y="461"/>
                  </a:lnTo>
                  <a:lnTo>
                    <a:pt x="113" y="431"/>
                  </a:lnTo>
                  <a:lnTo>
                    <a:pt x="120" y="402"/>
                  </a:lnTo>
                  <a:lnTo>
                    <a:pt x="126" y="372"/>
                  </a:lnTo>
                  <a:lnTo>
                    <a:pt x="132" y="342"/>
                  </a:lnTo>
                  <a:lnTo>
                    <a:pt x="137" y="312"/>
                  </a:lnTo>
                  <a:lnTo>
                    <a:pt x="145" y="252"/>
                  </a:lnTo>
                  <a:lnTo>
                    <a:pt x="145" y="252"/>
                  </a:lnTo>
                  <a:lnTo>
                    <a:pt x="149" y="219"/>
                  </a:lnTo>
                  <a:lnTo>
                    <a:pt x="155" y="186"/>
                  </a:lnTo>
                  <a:lnTo>
                    <a:pt x="161" y="154"/>
                  </a:lnTo>
                  <a:lnTo>
                    <a:pt x="166" y="121"/>
                  </a:lnTo>
                  <a:lnTo>
                    <a:pt x="166" y="121"/>
                  </a:lnTo>
                  <a:lnTo>
                    <a:pt x="169" y="92"/>
                  </a:lnTo>
                  <a:lnTo>
                    <a:pt x="171" y="63"/>
                  </a:lnTo>
                  <a:lnTo>
                    <a:pt x="171" y="34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4" y="1"/>
                  </a:lnTo>
                  <a:lnTo>
                    <a:pt x="163" y="2"/>
                  </a:lnTo>
                  <a:lnTo>
                    <a:pt x="162" y="5"/>
                  </a:lnTo>
                  <a:lnTo>
                    <a:pt x="16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00" name="Freeform 917"/>
            <p:cNvSpPr/>
            <p:nvPr/>
          </p:nvSpPr>
          <p:spPr bwMode="auto">
            <a:xfrm>
              <a:off x="3692525" y="1401763"/>
              <a:ext cx="90488" cy="436563"/>
            </a:xfrm>
            <a:custGeom>
              <a:avLst/>
              <a:gdLst/>
              <a:ahLst/>
              <a:cxnLst>
                <a:cxn ang="0">
                  <a:pos x="161" y="5"/>
                </a:cxn>
                <a:cxn ang="0">
                  <a:pos x="157" y="61"/>
                </a:cxn>
                <a:cxn ang="0">
                  <a:pos x="148" y="118"/>
                </a:cxn>
                <a:cxn ang="0">
                  <a:pos x="143" y="143"/>
                </a:cxn>
                <a:cxn ang="0">
                  <a:pos x="130" y="192"/>
                </a:cxn>
                <a:cxn ang="0">
                  <a:pos x="126" y="216"/>
                </a:cxn>
                <a:cxn ang="0">
                  <a:pos x="124" y="236"/>
                </a:cxn>
                <a:cxn ang="0">
                  <a:pos x="124" y="257"/>
                </a:cxn>
                <a:cxn ang="0">
                  <a:pos x="120" y="285"/>
                </a:cxn>
                <a:cxn ang="0">
                  <a:pos x="115" y="314"/>
                </a:cxn>
                <a:cxn ang="0">
                  <a:pos x="97" y="395"/>
                </a:cxn>
                <a:cxn ang="0">
                  <a:pos x="93" y="422"/>
                </a:cxn>
                <a:cxn ang="0">
                  <a:pos x="88" y="472"/>
                </a:cxn>
                <a:cxn ang="0">
                  <a:pos x="82" y="520"/>
                </a:cxn>
                <a:cxn ang="0">
                  <a:pos x="74" y="547"/>
                </a:cxn>
                <a:cxn ang="0">
                  <a:pos x="56" y="599"/>
                </a:cxn>
                <a:cxn ang="0">
                  <a:pos x="47" y="624"/>
                </a:cxn>
                <a:cxn ang="0">
                  <a:pos x="24" y="696"/>
                </a:cxn>
                <a:cxn ang="0">
                  <a:pos x="10" y="745"/>
                </a:cxn>
                <a:cxn ang="0">
                  <a:pos x="2" y="795"/>
                </a:cxn>
                <a:cxn ang="0">
                  <a:pos x="0" y="820"/>
                </a:cxn>
                <a:cxn ang="0">
                  <a:pos x="2" y="823"/>
                </a:cxn>
                <a:cxn ang="0">
                  <a:pos x="5" y="825"/>
                </a:cxn>
                <a:cxn ang="0">
                  <a:pos x="8" y="823"/>
                </a:cxn>
                <a:cxn ang="0">
                  <a:pos x="9" y="820"/>
                </a:cxn>
                <a:cxn ang="0">
                  <a:pos x="11" y="794"/>
                </a:cxn>
                <a:cxn ang="0">
                  <a:pos x="21" y="743"/>
                </a:cxn>
                <a:cxn ang="0">
                  <a:pos x="34" y="693"/>
                </a:cxn>
                <a:cxn ang="0">
                  <a:pos x="58" y="618"/>
                </a:cxn>
                <a:cxn ang="0">
                  <a:pos x="66" y="594"/>
                </a:cxn>
                <a:cxn ang="0">
                  <a:pos x="84" y="547"/>
                </a:cxn>
                <a:cxn ang="0">
                  <a:pos x="90" y="522"/>
                </a:cxn>
                <a:cxn ang="0">
                  <a:pos x="95" y="496"/>
                </a:cxn>
                <a:cxn ang="0">
                  <a:pos x="100" y="443"/>
                </a:cxn>
                <a:cxn ang="0">
                  <a:pos x="103" y="416"/>
                </a:cxn>
                <a:cxn ang="0">
                  <a:pos x="113" y="366"/>
                </a:cxn>
                <a:cxn ang="0">
                  <a:pos x="123" y="316"/>
                </a:cxn>
                <a:cxn ang="0">
                  <a:pos x="133" y="266"/>
                </a:cxn>
                <a:cxn ang="0">
                  <a:pos x="134" y="253"/>
                </a:cxn>
                <a:cxn ang="0">
                  <a:pos x="134" y="226"/>
                </a:cxn>
                <a:cxn ang="0">
                  <a:pos x="136" y="212"/>
                </a:cxn>
                <a:cxn ang="0">
                  <a:pos x="147" y="162"/>
                </a:cxn>
                <a:cxn ang="0">
                  <a:pos x="159" y="112"/>
                </a:cxn>
                <a:cxn ang="0">
                  <a:pos x="163" y="85"/>
                </a:cxn>
                <a:cxn ang="0">
                  <a:pos x="169" y="32"/>
                </a:cxn>
                <a:cxn ang="0">
                  <a:pos x="170" y="5"/>
                </a:cxn>
                <a:cxn ang="0">
                  <a:pos x="169" y="1"/>
                </a:cxn>
                <a:cxn ang="0">
                  <a:pos x="166" y="0"/>
                </a:cxn>
                <a:cxn ang="0">
                  <a:pos x="163" y="1"/>
                </a:cxn>
                <a:cxn ang="0">
                  <a:pos x="161" y="5"/>
                </a:cxn>
              </a:cxnLst>
              <a:rect l="0" t="0" r="r" b="b"/>
              <a:pathLst>
                <a:path w="170" h="825">
                  <a:moveTo>
                    <a:pt x="161" y="5"/>
                  </a:moveTo>
                  <a:lnTo>
                    <a:pt x="161" y="5"/>
                  </a:lnTo>
                  <a:lnTo>
                    <a:pt x="160" y="34"/>
                  </a:lnTo>
                  <a:lnTo>
                    <a:pt x="157" y="61"/>
                  </a:lnTo>
                  <a:lnTo>
                    <a:pt x="153" y="90"/>
                  </a:lnTo>
                  <a:lnTo>
                    <a:pt x="148" y="118"/>
                  </a:lnTo>
                  <a:lnTo>
                    <a:pt x="148" y="118"/>
                  </a:lnTo>
                  <a:lnTo>
                    <a:pt x="143" y="143"/>
                  </a:lnTo>
                  <a:lnTo>
                    <a:pt x="136" y="168"/>
                  </a:lnTo>
                  <a:lnTo>
                    <a:pt x="130" y="192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4" y="227"/>
                  </a:lnTo>
                  <a:lnTo>
                    <a:pt x="124" y="236"/>
                  </a:lnTo>
                  <a:lnTo>
                    <a:pt x="124" y="257"/>
                  </a:lnTo>
                  <a:lnTo>
                    <a:pt x="124" y="257"/>
                  </a:lnTo>
                  <a:lnTo>
                    <a:pt x="123" y="271"/>
                  </a:lnTo>
                  <a:lnTo>
                    <a:pt x="120" y="285"/>
                  </a:lnTo>
                  <a:lnTo>
                    <a:pt x="115" y="314"/>
                  </a:lnTo>
                  <a:lnTo>
                    <a:pt x="115" y="314"/>
                  </a:lnTo>
                  <a:lnTo>
                    <a:pt x="102" y="367"/>
                  </a:lnTo>
                  <a:lnTo>
                    <a:pt x="97" y="395"/>
                  </a:lnTo>
                  <a:lnTo>
                    <a:pt x="93" y="422"/>
                  </a:lnTo>
                  <a:lnTo>
                    <a:pt x="93" y="422"/>
                  </a:lnTo>
                  <a:lnTo>
                    <a:pt x="91" y="447"/>
                  </a:lnTo>
                  <a:lnTo>
                    <a:pt x="88" y="472"/>
                  </a:lnTo>
                  <a:lnTo>
                    <a:pt x="86" y="495"/>
                  </a:lnTo>
                  <a:lnTo>
                    <a:pt x="82" y="520"/>
                  </a:lnTo>
                  <a:lnTo>
                    <a:pt x="82" y="520"/>
                  </a:lnTo>
                  <a:lnTo>
                    <a:pt x="74" y="547"/>
                  </a:lnTo>
                  <a:lnTo>
                    <a:pt x="65" y="573"/>
                  </a:lnTo>
                  <a:lnTo>
                    <a:pt x="56" y="599"/>
                  </a:lnTo>
                  <a:lnTo>
                    <a:pt x="47" y="624"/>
                  </a:lnTo>
                  <a:lnTo>
                    <a:pt x="47" y="624"/>
                  </a:lnTo>
                  <a:lnTo>
                    <a:pt x="31" y="672"/>
                  </a:lnTo>
                  <a:lnTo>
                    <a:pt x="24" y="696"/>
                  </a:lnTo>
                  <a:lnTo>
                    <a:pt x="17" y="720"/>
                  </a:lnTo>
                  <a:lnTo>
                    <a:pt x="10" y="745"/>
                  </a:lnTo>
                  <a:lnTo>
                    <a:pt x="5" y="770"/>
                  </a:lnTo>
                  <a:lnTo>
                    <a:pt x="2" y="795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1" y="822"/>
                  </a:lnTo>
                  <a:lnTo>
                    <a:pt x="2" y="823"/>
                  </a:lnTo>
                  <a:lnTo>
                    <a:pt x="3" y="824"/>
                  </a:lnTo>
                  <a:lnTo>
                    <a:pt x="5" y="825"/>
                  </a:lnTo>
                  <a:lnTo>
                    <a:pt x="6" y="824"/>
                  </a:lnTo>
                  <a:lnTo>
                    <a:pt x="8" y="823"/>
                  </a:lnTo>
                  <a:lnTo>
                    <a:pt x="9" y="822"/>
                  </a:lnTo>
                  <a:lnTo>
                    <a:pt x="9" y="820"/>
                  </a:lnTo>
                  <a:lnTo>
                    <a:pt x="9" y="820"/>
                  </a:lnTo>
                  <a:lnTo>
                    <a:pt x="11" y="794"/>
                  </a:lnTo>
                  <a:lnTo>
                    <a:pt x="15" y="769"/>
                  </a:lnTo>
                  <a:lnTo>
                    <a:pt x="21" y="743"/>
                  </a:lnTo>
                  <a:lnTo>
                    <a:pt x="27" y="717"/>
                  </a:lnTo>
                  <a:lnTo>
                    <a:pt x="34" y="693"/>
                  </a:lnTo>
                  <a:lnTo>
                    <a:pt x="42" y="668"/>
                  </a:lnTo>
                  <a:lnTo>
                    <a:pt x="58" y="618"/>
                  </a:lnTo>
                  <a:lnTo>
                    <a:pt x="58" y="618"/>
                  </a:lnTo>
                  <a:lnTo>
                    <a:pt x="66" y="594"/>
                  </a:lnTo>
                  <a:lnTo>
                    <a:pt x="75" y="571"/>
                  </a:lnTo>
                  <a:lnTo>
                    <a:pt x="84" y="547"/>
                  </a:lnTo>
                  <a:lnTo>
                    <a:pt x="90" y="522"/>
                  </a:lnTo>
                  <a:lnTo>
                    <a:pt x="90" y="522"/>
                  </a:lnTo>
                  <a:lnTo>
                    <a:pt x="93" y="510"/>
                  </a:lnTo>
                  <a:lnTo>
                    <a:pt x="95" y="496"/>
                  </a:lnTo>
                  <a:lnTo>
                    <a:pt x="98" y="469"/>
                  </a:lnTo>
                  <a:lnTo>
                    <a:pt x="100" y="443"/>
                  </a:lnTo>
                  <a:lnTo>
                    <a:pt x="103" y="416"/>
                  </a:lnTo>
                  <a:lnTo>
                    <a:pt x="103" y="416"/>
                  </a:lnTo>
                  <a:lnTo>
                    <a:pt x="107" y="391"/>
                  </a:lnTo>
                  <a:lnTo>
                    <a:pt x="113" y="366"/>
                  </a:lnTo>
                  <a:lnTo>
                    <a:pt x="123" y="316"/>
                  </a:lnTo>
                  <a:lnTo>
                    <a:pt x="123" y="316"/>
                  </a:lnTo>
                  <a:lnTo>
                    <a:pt x="128" y="291"/>
                  </a:lnTo>
                  <a:lnTo>
                    <a:pt x="133" y="266"/>
                  </a:lnTo>
                  <a:lnTo>
                    <a:pt x="133" y="266"/>
                  </a:lnTo>
                  <a:lnTo>
                    <a:pt x="134" y="253"/>
                  </a:lnTo>
                  <a:lnTo>
                    <a:pt x="134" y="239"/>
                  </a:lnTo>
                  <a:lnTo>
                    <a:pt x="134" y="226"/>
                  </a:lnTo>
                  <a:lnTo>
                    <a:pt x="136" y="212"/>
                  </a:lnTo>
                  <a:lnTo>
                    <a:pt x="136" y="212"/>
                  </a:lnTo>
                  <a:lnTo>
                    <a:pt x="141" y="186"/>
                  </a:lnTo>
                  <a:lnTo>
                    <a:pt x="147" y="162"/>
                  </a:lnTo>
                  <a:lnTo>
                    <a:pt x="153" y="137"/>
                  </a:lnTo>
                  <a:lnTo>
                    <a:pt x="159" y="112"/>
                  </a:lnTo>
                  <a:lnTo>
                    <a:pt x="159" y="112"/>
                  </a:lnTo>
                  <a:lnTo>
                    <a:pt x="163" y="85"/>
                  </a:lnTo>
                  <a:lnTo>
                    <a:pt x="167" y="58"/>
                  </a:lnTo>
                  <a:lnTo>
                    <a:pt x="169" y="32"/>
                  </a:lnTo>
                  <a:lnTo>
                    <a:pt x="170" y="5"/>
                  </a:lnTo>
                  <a:lnTo>
                    <a:pt x="170" y="5"/>
                  </a:lnTo>
                  <a:lnTo>
                    <a:pt x="170" y="3"/>
                  </a:lnTo>
                  <a:lnTo>
                    <a:pt x="169" y="1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2" y="3"/>
                  </a:lnTo>
                  <a:lnTo>
                    <a:pt x="161" y="5"/>
                  </a:lnTo>
                  <a:lnTo>
                    <a:pt x="16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01" name="Freeform 918"/>
            <p:cNvSpPr/>
            <p:nvPr/>
          </p:nvSpPr>
          <p:spPr bwMode="auto">
            <a:xfrm>
              <a:off x="3751263" y="1443038"/>
              <a:ext cx="66675" cy="360363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16" y="50"/>
                </a:cxn>
                <a:cxn ang="0">
                  <a:pos x="108" y="139"/>
                </a:cxn>
                <a:cxn ang="0">
                  <a:pos x="94" y="228"/>
                </a:cxn>
                <a:cxn ang="0">
                  <a:pos x="68" y="361"/>
                </a:cxn>
                <a:cxn ang="0">
                  <a:pos x="63" y="383"/>
                </a:cxn>
                <a:cxn ang="0">
                  <a:pos x="57" y="404"/>
                </a:cxn>
                <a:cxn ang="0">
                  <a:pos x="48" y="432"/>
                </a:cxn>
                <a:cxn ang="0">
                  <a:pos x="47" y="440"/>
                </a:cxn>
                <a:cxn ang="0">
                  <a:pos x="44" y="482"/>
                </a:cxn>
                <a:cxn ang="0">
                  <a:pos x="38" y="523"/>
                </a:cxn>
                <a:cxn ang="0">
                  <a:pos x="32" y="542"/>
                </a:cxn>
                <a:cxn ang="0">
                  <a:pos x="10" y="598"/>
                </a:cxn>
                <a:cxn ang="0">
                  <a:pos x="7" y="608"/>
                </a:cxn>
                <a:cxn ang="0">
                  <a:pos x="2" y="637"/>
                </a:cxn>
                <a:cxn ang="0">
                  <a:pos x="0" y="678"/>
                </a:cxn>
                <a:cxn ang="0">
                  <a:pos x="0" y="680"/>
                </a:cxn>
                <a:cxn ang="0">
                  <a:pos x="3" y="682"/>
                </a:cxn>
                <a:cxn ang="0">
                  <a:pos x="6" y="682"/>
                </a:cxn>
                <a:cxn ang="0">
                  <a:pos x="9" y="680"/>
                </a:cxn>
                <a:cxn ang="0">
                  <a:pos x="9" y="678"/>
                </a:cxn>
                <a:cxn ang="0">
                  <a:pos x="12" y="635"/>
                </a:cxn>
                <a:cxn ang="0">
                  <a:pos x="22" y="594"/>
                </a:cxn>
                <a:cxn ang="0">
                  <a:pos x="36" y="556"/>
                </a:cxn>
                <a:cxn ang="0">
                  <a:pos x="48" y="517"/>
                </a:cxn>
                <a:cxn ang="0">
                  <a:pos x="51" y="501"/>
                </a:cxn>
                <a:cxn ang="0">
                  <a:pos x="56" y="448"/>
                </a:cxn>
                <a:cxn ang="0">
                  <a:pos x="57" y="436"/>
                </a:cxn>
                <a:cxn ang="0">
                  <a:pos x="67" y="398"/>
                </a:cxn>
                <a:cxn ang="0">
                  <a:pos x="77" y="359"/>
                </a:cxn>
                <a:cxn ang="0">
                  <a:pos x="80" y="347"/>
                </a:cxn>
                <a:cxn ang="0">
                  <a:pos x="96" y="262"/>
                </a:cxn>
                <a:cxn ang="0">
                  <a:pos x="112" y="178"/>
                </a:cxn>
                <a:cxn ang="0">
                  <a:pos x="119" y="134"/>
                </a:cxn>
                <a:cxn ang="0">
                  <a:pos x="127" y="48"/>
                </a:cxn>
                <a:cxn ang="0">
                  <a:pos x="128" y="4"/>
                </a:cxn>
                <a:cxn ang="0">
                  <a:pos x="126" y="1"/>
                </a:cxn>
                <a:cxn ang="0">
                  <a:pos x="122" y="0"/>
                </a:cxn>
                <a:cxn ang="0">
                  <a:pos x="119" y="1"/>
                </a:cxn>
                <a:cxn ang="0">
                  <a:pos x="117" y="4"/>
                </a:cxn>
              </a:cxnLst>
              <a:rect l="0" t="0" r="r" b="b"/>
              <a:pathLst>
                <a:path w="128" h="682">
                  <a:moveTo>
                    <a:pt x="117" y="4"/>
                  </a:moveTo>
                  <a:lnTo>
                    <a:pt x="117" y="4"/>
                  </a:lnTo>
                  <a:lnTo>
                    <a:pt x="117" y="27"/>
                  </a:lnTo>
                  <a:lnTo>
                    <a:pt x="116" y="50"/>
                  </a:lnTo>
                  <a:lnTo>
                    <a:pt x="113" y="95"/>
                  </a:lnTo>
                  <a:lnTo>
                    <a:pt x="108" y="139"/>
                  </a:lnTo>
                  <a:lnTo>
                    <a:pt x="101" y="184"/>
                  </a:lnTo>
                  <a:lnTo>
                    <a:pt x="94" y="228"/>
                  </a:lnTo>
                  <a:lnTo>
                    <a:pt x="84" y="273"/>
                  </a:lnTo>
                  <a:lnTo>
                    <a:pt x="68" y="361"/>
                  </a:lnTo>
                  <a:lnTo>
                    <a:pt x="68" y="361"/>
                  </a:lnTo>
                  <a:lnTo>
                    <a:pt x="63" y="383"/>
                  </a:lnTo>
                  <a:lnTo>
                    <a:pt x="57" y="404"/>
                  </a:lnTo>
                  <a:lnTo>
                    <a:pt x="57" y="404"/>
                  </a:lnTo>
                  <a:lnTo>
                    <a:pt x="51" y="422"/>
                  </a:lnTo>
                  <a:lnTo>
                    <a:pt x="48" y="432"/>
                  </a:lnTo>
                  <a:lnTo>
                    <a:pt x="47" y="440"/>
                  </a:lnTo>
                  <a:lnTo>
                    <a:pt x="47" y="440"/>
                  </a:lnTo>
                  <a:lnTo>
                    <a:pt x="46" y="461"/>
                  </a:lnTo>
                  <a:lnTo>
                    <a:pt x="44" y="482"/>
                  </a:lnTo>
                  <a:lnTo>
                    <a:pt x="41" y="503"/>
                  </a:lnTo>
                  <a:lnTo>
                    <a:pt x="38" y="523"/>
                  </a:lnTo>
                  <a:lnTo>
                    <a:pt x="38" y="523"/>
                  </a:lnTo>
                  <a:lnTo>
                    <a:pt x="32" y="542"/>
                  </a:lnTo>
                  <a:lnTo>
                    <a:pt x="24" y="561"/>
                  </a:lnTo>
                  <a:lnTo>
                    <a:pt x="10" y="598"/>
                  </a:lnTo>
                  <a:lnTo>
                    <a:pt x="10" y="598"/>
                  </a:lnTo>
                  <a:lnTo>
                    <a:pt x="7" y="608"/>
                  </a:lnTo>
                  <a:lnTo>
                    <a:pt x="5" y="618"/>
                  </a:lnTo>
                  <a:lnTo>
                    <a:pt x="2" y="637"/>
                  </a:lnTo>
                  <a:lnTo>
                    <a:pt x="0" y="657"/>
                  </a:lnTo>
                  <a:lnTo>
                    <a:pt x="0" y="678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1" y="681"/>
                  </a:lnTo>
                  <a:lnTo>
                    <a:pt x="3" y="682"/>
                  </a:lnTo>
                  <a:lnTo>
                    <a:pt x="4" y="682"/>
                  </a:lnTo>
                  <a:lnTo>
                    <a:pt x="6" y="682"/>
                  </a:lnTo>
                  <a:lnTo>
                    <a:pt x="7" y="681"/>
                  </a:lnTo>
                  <a:lnTo>
                    <a:pt x="9" y="680"/>
                  </a:lnTo>
                  <a:lnTo>
                    <a:pt x="9" y="678"/>
                  </a:lnTo>
                  <a:lnTo>
                    <a:pt x="9" y="678"/>
                  </a:lnTo>
                  <a:lnTo>
                    <a:pt x="10" y="656"/>
                  </a:lnTo>
                  <a:lnTo>
                    <a:pt x="12" y="635"/>
                  </a:lnTo>
                  <a:lnTo>
                    <a:pt x="16" y="615"/>
                  </a:lnTo>
                  <a:lnTo>
                    <a:pt x="22" y="594"/>
                  </a:lnTo>
                  <a:lnTo>
                    <a:pt x="22" y="594"/>
                  </a:lnTo>
                  <a:lnTo>
                    <a:pt x="36" y="556"/>
                  </a:lnTo>
                  <a:lnTo>
                    <a:pt x="43" y="537"/>
                  </a:lnTo>
                  <a:lnTo>
                    <a:pt x="48" y="517"/>
                  </a:lnTo>
                  <a:lnTo>
                    <a:pt x="48" y="517"/>
                  </a:lnTo>
                  <a:lnTo>
                    <a:pt x="51" y="501"/>
                  </a:lnTo>
                  <a:lnTo>
                    <a:pt x="53" y="483"/>
                  </a:lnTo>
                  <a:lnTo>
                    <a:pt x="56" y="448"/>
                  </a:lnTo>
                  <a:lnTo>
                    <a:pt x="56" y="448"/>
                  </a:lnTo>
                  <a:lnTo>
                    <a:pt x="57" y="436"/>
                  </a:lnTo>
                  <a:lnTo>
                    <a:pt x="60" y="422"/>
                  </a:lnTo>
                  <a:lnTo>
                    <a:pt x="67" y="398"/>
                  </a:lnTo>
                  <a:lnTo>
                    <a:pt x="74" y="372"/>
                  </a:lnTo>
                  <a:lnTo>
                    <a:pt x="77" y="359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7" y="305"/>
                  </a:lnTo>
                  <a:lnTo>
                    <a:pt x="96" y="262"/>
                  </a:lnTo>
                  <a:lnTo>
                    <a:pt x="104" y="220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9" y="134"/>
                  </a:lnTo>
                  <a:lnTo>
                    <a:pt x="123" y="92"/>
                  </a:lnTo>
                  <a:lnTo>
                    <a:pt x="127" y="48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0" y="0"/>
                  </a:lnTo>
                  <a:lnTo>
                    <a:pt x="119" y="1"/>
                  </a:lnTo>
                  <a:lnTo>
                    <a:pt x="118" y="2"/>
                  </a:lnTo>
                  <a:lnTo>
                    <a:pt x="117" y="4"/>
                  </a:lnTo>
                  <a:lnTo>
                    <a:pt x="11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02" name="Freeform 919"/>
            <p:cNvSpPr/>
            <p:nvPr/>
          </p:nvSpPr>
          <p:spPr bwMode="auto">
            <a:xfrm>
              <a:off x="3797300" y="1477963"/>
              <a:ext cx="60325" cy="268288"/>
            </a:xfrm>
            <a:custGeom>
              <a:avLst/>
              <a:gdLst/>
              <a:ahLst/>
              <a:cxnLst>
                <a:cxn ang="0">
                  <a:pos x="114" y="4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6" y="1"/>
                </a:cxn>
                <a:cxn ang="0">
                  <a:pos x="105" y="4"/>
                </a:cxn>
                <a:cxn ang="0">
                  <a:pos x="104" y="38"/>
                </a:cxn>
                <a:cxn ang="0">
                  <a:pos x="94" y="104"/>
                </a:cxn>
                <a:cxn ang="0">
                  <a:pos x="81" y="170"/>
                </a:cxn>
                <a:cxn ang="0">
                  <a:pos x="58" y="268"/>
                </a:cxn>
                <a:cxn ang="0">
                  <a:pos x="47" y="324"/>
                </a:cxn>
                <a:cxn ang="0">
                  <a:pos x="37" y="366"/>
                </a:cxn>
                <a:cxn ang="0">
                  <a:pos x="31" y="379"/>
                </a:cxn>
                <a:cxn ang="0">
                  <a:pos x="28" y="393"/>
                </a:cxn>
                <a:cxn ang="0">
                  <a:pos x="25" y="419"/>
                </a:cxn>
                <a:cxn ang="0">
                  <a:pos x="22" y="433"/>
                </a:cxn>
                <a:cxn ang="0">
                  <a:pos x="8" y="483"/>
                </a:cxn>
                <a:cxn ang="0">
                  <a:pos x="1" y="500"/>
                </a:cxn>
                <a:cxn ang="0">
                  <a:pos x="0" y="504"/>
                </a:cxn>
                <a:cxn ang="0">
                  <a:pos x="5" y="507"/>
                </a:cxn>
                <a:cxn ang="0">
                  <a:pos x="8" y="506"/>
                </a:cxn>
                <a:cxn ang="0">
                  <a:pos x="10" y="505"/>
                </a:cxn>
                <a:cxn ang="0">
                  <a:pos x="25" y="465"/>
                </a:cxn>
                <a:cxn ang="0">
                  <a:pos x="32" y="437"/>
                </a:cxn>
                <a:cxn ang="0">
                  <a:pos x="38" y="409"/>
                </a:cxn>
                <a:cxn ang="0">
                  <a:pos x="39" y="396"/>
                </a:cxn>
                <a:cxn ang="0">
                  <a:pos x="41" y="380"/>
                </a:cxn>
                <a:cxn ang="0">
                  <a:pos x="55" y="335"/>
                </a:cxn>
                <a:cxn ang="0">
                  <a:pos x="59" y="319"/>
                </a:cxn>
                <a:cxn ang="0">
                  <a:pos x="64" y="286"/>
                </a:cxn>
                <a:cxn ang="0">
                  <a:pos x="68" y="271"/>
                </a:cxn>
                <a:cxn ang="0">
                  <a:pos x="96" y="142"/>
                </a:cxn>
                <a:cxn ang="0">
                  <a:pos x="109" y="76"/>
                </a:cxn>
                <a:cxn ang="0">
                  <a:pos x="114" y="10"/>
                </a:cxn>
                <a:cxn ang="0">
                  <a:pos x="114" y="9"/>
                </a:cxn>
              </a:cxnLst>
              <a:rect l="0" t="0" r="r" b="b"/>
              <a:pathLst>
                <a:path w="114" h="507">
                  <a:moveTo>
                    <a:pt x="114" y="4"/>
                  </a:move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5" y="2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4" y="38"/>
                  </a:lnTo>
                  <a:lnTo>
                    <a:pt x="100" y="71"/>
                  </a:lnTo>
                  <a:lnTo>
                    <a:pt x="94" y="104"/>
                  </a:lnTo>
                  <a:lnTo>
                    <a:pt x="88" y="137"/>
                  </a:lnTo>
                  <a:lnTo>
                    <a:pt x="81" y="170"/>
                  </a:lnTo>
                  <a:lnTo>
                    <a:pt x="74" y="203"/>
                  </a:lnTo>
                  <a:lnTo>
                    <a:pt x="58" y="268"/>
                  </a:lnTo>
                  <a:lnTo>
                    <a:pt x="58" y="268"/>
                  </a:lnTo>
                  <a:lnTo>
                    <a:pt x="47" y="324"/>
                  </a:lnTo>
                  <a:lnTo>
                    <a:pt x="40" y="352"/>
                  </a:lnTo>
                  <a:lnTo>
                    <a:pt x="37" y="366"/>
                  </a:lnTo>
                  <a:lnTo>
                    <a:pt x="31" y="379"/>
                  </a:lnTo>
                  <a:lnTo>
                    <a:pt x="31" y="379"/>
                  </a:lnTo>
                  <a:lnTo>
                    <a:pt x="29" y="385"/>
                  </a:lnTo>
                  <a:lnTo>
                    <a:pt x="28" y="393"/>
                  </a:lnTo>
                  <a:lnTo>
                    <a:pt x="26" y="406"/>
                  </a:lnTo>
                  <a:lnTo>
                    <a:pt x="25" y="419"/>
                  </a:lnTo>
                  <a:lnTo>
                    <a:pt x="22" y="433"/>
                  </a:lnTo>
                  <a:lnTo>
                    <a:pt x="22" y="433"/>
                  </a:lnTo>
                  <a:lnTo>
                    <a:pt x="13" y="467"/>
                  </a:lnTo>
                  <a:lnTo>
                    <a:pt x="8" y="483"/>
                  </a:lnTo>
                  <a:lnTo>
                    <a:pt x="1" y="500"/>
                  </a:lnTo>
                  <a:lnTo>
                    <a:pt x="1" y="500"/>
                  </a:lnTo>
                  <a:lnTo>
                    <a:pt x="0" y="502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5" y="507"/>
                  </a:lnTo>
                  <a:lnTo>
                    <a:pt x="7" y="507"/>
                  </a:lnTo>
                  <a:lnTo>
                    <a:pt x="8" y="506"/>
                  </a:lnTo>
                  <a:lnTo>
                    <a:pt x="10" y="505"/>
                  </a:lnTo>
                  <a:lnTo>
                    <a:pt x="10" y="505"/>
                  </a:lnTo>
                  <a:lnTo>
                    <a:pt x="20" y="479"/>
                  </a:lnTo>
                  <a:lnTo>
                    <a:pt x="25" y="465"/>
                  </a:lnTo>
                  <a:lnTo>
                    <a:pt x="29" y="451"/>
                  </a:lnTo>
                  <a:lnTo>
                    <a:pt x="32" y="437"/>
                  </a:lnTo>
                  <a:lnTo>
                    <a:pt x="36" y="424"/>
                  </a:lnTo>
                  <a:lnTo>
                    <a:pt x="38" y="409"/>
                  </a:lnTo>
                  <a:lnTo>
                    <a:pt x="39" y="396"/>
                  </a:lnTo>
                  <a:lnTo>
                    <a:pt x="39" y="396"/>
                  </a:lnTo>
                  <a:lnTo>
                    <a:pt x="40" y="387"/>
                  </a:lnTo>
                  <a:lnTo>
                    <a:pt x="41" y="380"/>
                  </a:lnTo>
                  <a:lnTo>
                    <a:pt x="45" y="365"/>
                  </a:lnTo>
                  <a:lnTo>
                    <a:pt x="55" y="335"/>
                  </a:lnTo>
                  <a:lnTo>
                    <a:pt x="55" y="335"/>
                  </a:lnTo>
                  <a:lnTo>
                    <a:pt x="59" y="319"/>
                  </a:lnTo>
                  <a:lnTo>
                    <a:pt x="62" y="303"/>
                  </a:lnTo>
                  <a:lnTo>
                    <a:pt x="64" y="286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82" y="206"/>
                  </a:lnTo>
                  <a:lnTo>
                    <a:pt x="96" y="142"/>
                  </a:lnTo>
                  <a:lnTo>
                    <a:pt x="103" y="109"/>
                  </a:lnTo>
                  <a:lnTo>
                    <a:pt x="109" y="76"/>
                  </a:lnTo>
                  <a:lnTo>
                    <a:pt x="112" y="43"/>
                  </a:lnTo>
                  <a:lnTo>
                    <a:pt x="114" y="10"/>
                  </a:lnTo>
                  <a:lnTo>
                    <a:pt x="114" y="10"/>
                  </a:lnTo>
                  <a:lnTo>
                    <a:pt x="114" y="9"/>
                  </a:lnTo>
                  <a:lnTo>
                    <a:pt x="11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03" name="Freeform 920"/>
            <p:cNvSpPr/>
            <p:nvPr/>
          </p:nvSpPr>
          <p:spPr bwMode="auto">
            <a:xfrm>
              <a:off x="3857625" y="1504950"/>
              <a:ext cx="33338" cy="190500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48" y="11"/>
                </a:cxn>
                <a:cxn ang="0">
                  <a:pos x="45" y="24"/>
                </a:cxn>
                <a:cxn ang="0">
                  <a:pos x="46" y="44"/>
                </a:cxn>
                <a:cxn ang="0">
                  <a:pos x="46" y="50"/>
                </a:cxn>
                <a:cxn ang="0">
                  <a:pos x="42" y="74"/>
                </a:cxn>
                <a:cxn ang="0">
                  <a:pos x="31" y="123"/>
                </a:cxn>
                <a:cxn ang="0">
                  <a:pos x="29" y="147"/>
                </a:cxn>
                <a:cxn ang="0">
                  <a:pos x="28" y="162"/>
                </a:cxn>
                <a:cxn ang="0">
                  <a:pos x="24" y="206"/>
                </a:cxn>
                <a:cxn ang="0">
                  <a:pos x="13" y="265"/>
                </a:cxn>
                <a:cxn ang="0">
                  <a:pos x="11" y="275"/>
                </a:cxn>
                <a:cxn ang="0">
                  <a:pos x="9" y="306"/>
                </a:cxn>
                <a:cxn ang="0">
                  <a:pos x="8" y="319"/>
                </a:cxn>
                <a:cxn ang="0">
                  <a:pos x="0" y="354"/>
                </a:cxn>
                <a:cxn ang="0">
                  <a:pos x="0" y="356"/>
                </a:cxn>
                <a:cxn ang="0">
                  <a:pos x="4" y="360"/>
                </a:cxn>
                <a:cxn ang="0">
                  <a:pos x="7" y="360"/>
                </a:cxn>
                <a:cxn ang="0">
                  <a:pos x="9" y="357"/>
                </a:cxn>
                <a:cxn ang="0">
                  <a:pos x="16" y="325"/>
                </a:cxn>
                <a:cxn ang="0">
                  <a:pos x="19" y="292"/>
                </a:cxn>
                <a:cxn ang="0">
                  <a:pos x="20" y="280"/>
                </a:cxn>
                <a:cxn ang="0">
                  <a:pos x="27" y="240"/>
                </a:cxn>
                <a:cxn ang="0">
                  <a:pos x="35" y="201"/>
                </a:cxn>
                <a:cxn ang="0">
                  <a:pos x="37" y="188"/>
                </a:cxn>
                <a:cxn ang="0">
                  <a:pos x="38" y="161"/>
                </a:cxn>
                <a:cxn ang="0">
                  <a:pos x="40" y="133"/>
                </a:cxn>
                <a:cxn ang="0">
                  <a:pos x="44" y="109"/>
                </a:cxn>
                <a:cxn ang="0">
                  <a:pos x="50" y="85"/>
                </a:cxn>
                <a:cxn ang="0">
                  <a:pos x="57" y="53"/>
                </a:cxn>
                <a:cxn ang="0">
                  <a:pos x="57" y="43"/>
                </a:cxn>
                <a:cxn ang="0">
                  <a:pos x="56" y="24"/>
                </a:cxn>
                <a:cxn ang="0">
                  <a:pos x="56" y="15"/>
                </a:cxn>
                <a:cxn ang="0">
                  <a:pos x="60" y="8"/>
                </a:cxn>
                <a:cxn ang="0">
                  <a:pos x="62" y="7"/>
                </a:cxn>
                <a:cxn ang="0">
                  <a:pos x="62" y="3"/>
                </a:cxn>
                <a:cxn ang="0">
                  <a:pos x="58" y="0"/>
                </a:cxn>
                <a:cxn ang="0">
                  <a:pos x="54" y="2"/>
                </a:cxn>
              </a:cxnLst>
              <a:rect l="0" t="0" r="r" b="b"/>
              <a:pathLst>
                <a:path w="62" h="360">
                  <a:moveTo>
                    <a:pt x="54" y="2"/>
                  </a:moveTo>
                  <a:lnTo>
                    <a:pt x="54" y="2"/>
                  </a:lnTo>
                  <a:lnTo>
                    <a:pt x="50" y="6"/>
                  </a:lnTo>
                  <a:lnTo>
                    <a:pt x="48" y="11"/>
                  </a:lnTo>
                  <a:lnTo>
                    <a:pt x="46" y="17"/>
                  </a:lnTo>
                  <a:lnTo>
                    <a:pt x="45" y="24"/>
                  </a:lnTo>
                  <a:lnTo>
                    <a:pt x="46" y="38"/>
                  </a:lnTo>
                  <a:lnTo>
                    <a:pt x="46" y="44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4" y="62"/>
                  </a:lnTo>
                  <a:lnTo>
                    <a:pt x="42" y="74"/>
                  </a:lnTo>
                  <a:lnTo>
                    <a:pt x="36" y="99"/>
                  </a:lnTo>
                  <a:lnTo>
                    <a:pt x="31" y="123"/>
                  </a:lnTo>
                  <a:lnTo>
                    <a:pt x="29" y="135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28" y="162"/>
                  </a:lnTo>
                  <a:lnTo>
                    <a:pt x="27" y="177"/>
                  </a:lnTo>
                  <a:lnTo>
                    <a:pt x="24" y="206"/>
                  </a:lnTo>
                  <a:lnTo>
                    <a:pt x="19" y="236"/>
                  </a:lnTo>
                  <a:lnTo>
                    <a:pt x="13" y="265"/>
                  </a:lnTo>
                  <a:lnTo>
                    <a:pt x="13" y="265"/>
                  </a:lnTo>
                  <a:lnTo>
                    <a:pt x="11" y="275"/>
                  </a:lnTo>
                  <a:lnTo>
                    <a:pt x="10" y="286"/>
                  </a:lnTo>
                  <a:lnTo>
                    <a:pt x="9" y="306"/>
                  </a:lnTo>
                  <a:lnTo>
                    <a:pt x="9" y="306"/>
                  </a:lnTo>
                  <a:lnTo>
                    <a:pt x="8" y="319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6"/>
                  </a:lnTo>
                  <a:lnTo>
                    <a:pt x="1" y="358"/>
                  </a:lnTo>
                  <a:lnTo>
                    <a:pt x="4" y="360"/>
                  </a:lnTo>
                  <a:lnTo>
                    <a:pt x="6" y="360"/>
                  </a:lnTo>
                  <a:lnTo>
                    <a:pt x="7" y="360"/>
                  </a:lnTo>
                  <a:lnTo>
                    <a:pt x="8" y="359"/>
                  </a:lnTo>
                  <a:lnTo>
                    <a:pt x="9" y="357"/>
                  </a:lnTo>
                  <a:lnTo>
                    <a:pt x="9" y="357"/>
                  </a:lnTo>
                  <a:lnTo>
                    <a:pt x="16" y="325"/>
                  </a:lnTo>
                  <a:lnTo>
                    <a:pt x="18" y="309"/>
                  </a:lnTo>
                  <a:lnTo>
                    <a:pt x="19" y="292"/>
                  </a:lnTo>
                  <a:lnTo>
                    <a:pt x="19" y="292"/>
                  </a:lnTo>
                  <a:lnTo>
                    <a:pt x="20" y="280"/>
                  </a:lnTo>
                  <a:lnTo>
                    <a:pt x="22" y="266"/>
                  </a:lnTo>
                  <a:lnTo>
                    <a:pt x="27" y="240"/>
                  </a:lnTo>
                  <a:lnTo>
                    <a:pt x="33" y="215"/>
                  </a:lnTo>
                  <a:lnTo>
                    <a:pt x="35" y="201"/>
                  </a:lnTo>
                  <a:lnTo>
                    <a:pt x="37" y="188"/>
                  </a:lnTo>
                  <a:lnTo>
                    <a:pt x="37" y="188"/>
                  </a:lnTo>
                  <a:lnTo>
                    <a:pt x="38" y="174"/>
                  </a:lnTo>
                  <a:lnTo>
                    <a:pt x="38" y="161"/>
                  </a:lnTo>
                  <a:lnTo>
                    <a:pt x="39" y="146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4" y="109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5" y="65"/>
                  </a:lnTo>
                  <a:lnTo>
                    <a:pt x="57" y="5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6" y="34"/>
                  </a:lnTo>
                  <a:lnTo>
                    <a:pt x="56" y="24"/>
                  </a:lnTo>
                  <a:lnTo>
                    <a:pt x="56" y="19"/>
                  </a:lnTo>
                  <a:lnTo>
                    <a:pt x="56" y="15"/>
                  </a:lnTo>
                  <a:lnTo>
                    <a:pt x="58" y="11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04" name="Freeform 921"/>
            <p:cNvSpPr/>
            <p:nvPr/>
          </p:nvSpPr>
          <p:spPr bwMode="auto">
            <a:xfrm>
              <a:off x="3883025" y="1544638"/>
              <a:ext cx="22225" cy="13017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3" y="37"/>
                </a:cxn>
                <a:cxn ang="0">
                  <a:pos x="29" y="69"/>
                </a:cxn>
                <a:cxn ang="0">
                  <a:pos x="25" y="101"/>
                </a:cxn>
                <a:cxn ang="0">
                  <a:pos x="23" y="117"/>
                </a:cxn>
                <a:cxn ang="0">
                  <a:pos x="19" y="133"/>
                </a:cxn>
                <a:cxn ang="0">
                  <a:pos x="19" y="133"/>
                </a:cxn>
                <a:cxn ang="0">
                  <a:pos x="13" y="156"/>
                </a:cxn>
                <a:cxn ang="0">
                  <a:pos x="11" y="167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8" y="194"/>
                </a:cxn>
                <a:cxn ang="0">
                  <a:pos x="5" y="210"/>
                </a:cxn>
                <a:cxn ang="0">
                  <a:pos x="2" y="225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4" y="246"/>
                </a:cxn>
                <a:cxn ang="0">
                  <a:pos x="6" y="246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11" y="227"/>
                </a:cxn>
                <a:cxn ang="0">
                  <a:pos x="14" y="214"/>
                </a:cxn>
                <a:cxn ang="0">
                  <a:pos x="17" y="199"/>
                </a:cxn>
                <a:cxn ang="0">
                  <a:pos x="18" y="193"/>
                </a:cxn>
                <a:cxn ang="0">
                  <a:pos x="18" y="186"/>
                </a:cxn>
                <a:cxn ang="0">
                  <a:pos x="18" y="186"/>
                </a:cxn>
                <a:cxn ang="0">
                  <a:pos x="19" y="177"/>
                </a:cxn>
                <a:cxn ang="0">
                  <a:pos x="20" y="169"/>
                </a:cxn>
                <a:cxn ang="0">
                  <a:pos x="24" y="152"/>
                </a:cxn>
                <a:cxn ang="0">
                  <a:pos x="28" y="135"/>
                </a:cxn>
                <a:cxn ang="0">
                  <a:pos x="32" y="119"/>
                </a:cxn>
                <a:cxn ang="0">
                  <a:pos x="32" y="119"/>
                </a:cxn>
                <a:cxn ang="0">
                  <a:pos x="37" y="90"/>
                </a:cxn>
                <a:cxn ang="0">
                  <a:pos x="40" y="62"/>
                </a:cxn>
                <a:cxn ang="0">
                  <a:pos x="42" y="33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246">
                  <a:moveTo>
                    <a:pt x="33" y="4"/>
                  </a:moveTo>
                  <a:lnTo>
                    <a:pt x="33" y="4"/>
                  </a:lnTo>
                  <a:lnTo>
                    <a:pt x="33" y="37"/>
                  </a:lnTo>
                  <a:lnTo>
                    <a:pt x="29" y="69"/>
                  </a:lnTo>
                  <a:lnTo>
                    <a:pt x="25" y="101"/>
                  </a:lnTo>
                  <a:lnTo>
                    <a:pt x="23" y="117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3" y="156"/>
                  </a:lnTo>
                  <a:lnTo>
                    <a:pt x="11" y="167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2" y="225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4" y="246"/>
                  </a:lnTo>
                  <a:lnTo>
                    <a:pt x="6" y="246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11" y="227"/>
                  </a:lnTo>
                  <a:lnTo>
                    <a:pt x="14" y="214"/>
                  </a:lnTo>
                  <a:lnTo>
                    <a:pt x="17" y="199"/>
                  </a:lnTo>
                  <a:lnTo>
                    <a:pt x="18" y="193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9" y="177"/>
                  </a:lnTo>
                  <a:lnTo>
                    <a:pt x="20" y="169"/>
                  </a:lnTo>
                  <a:lnTo>
                    <a:pt x="24" y="152"/>
                  </a:lnTo>
                  <a:lnTo>
                    <a:pt x="28" y="135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7" y="90"/>
                  </a:lnTo>
                  <a:lnTo>
                    <a:pt x="40" y="62"/>
                  </a:lnTo>
                  <a:lnTo>
                    <a:pt x="42" y="3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05" name="Freeform 922"/>
            <p:cNvSpPr/>
            <p:nvPr/>
          </p:nvSpPr>
          <p:spPr bwMode="auto">
            <a:xfrm>
              <a:off x="3454400" y="1239838"/>
              <a:ext cx="25400" cy="6508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2"/>
                </a:cxn>
                <a:cxn ang="0">
                  <a:pos x="36" y="19"/>
                </a:cxn>
                <a:cxn ang="0">
                  <a:pos x="31" y="34"/>
                </a:cxn>
                <a:cxn ang="0">
                  <a:pos x="26" y="47"/>
                </a:cxn>
                <a:cxn ang="0">
                  <a:pos x="18" y="62"/>
                </a:cxn>
                <a:cxn ang="0">
                  <a:pos x="12" y="75"/>
                </a:cxn>
                <a:cxn ang="0">
                  <a:pos x="6" y="89"/>
                </a:cxn>
                <a:cxn ang="0">
                  <a:pos x="2" y="103"/>
                </a:cxn>
                <a:cxn ang="0">
                  <a:pos x="1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0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10" y="109"/>
                </a:cxn>
                <a:cxn ang="0">
                  <a:pos x="12" y="101"/>
                </a:cxn>
                <a:cxn ang="0">
                  <a:pos x="15" y="94"/>
                </a:cxn>
                <a:cxn ang="0">
                  <a:pos x="19" y="86"/>
                </a:cxn>
                <a:cxn ang="0">
                  <a:pos x="27" y="73"/>
                </a:cxn>
                <a:cxn ang="0">
                  <a:pos x="30" y="65"/>
                </a:cxn>
                <a:cxn ang="0">
                  <a:pos x="33" y="58"/>
                </a:cxn>
                <a:cxn ang="0">
                  <a:pos x="33" y="58"/>
                </a:cxn>
                <a:cxn ang="0">
                  <a:pos x="42" y="32"/>
                </a:cxn>
                <a:cxn ang="0">
                  <a:pos x="45" y="18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123">
                  <a:moveTo>
                    <a:pt x="38" y="4"/>
                  </a:moveTo>
                  <a:lnTo>
                    <a:pt x="38" y="4"/>
                  </a:lnTo>
                  <a:lnTo>
                    <a:pt x="37" y="12"/>
                  </a:lnTo>
                  <a:lnTo>
                    <a:pt x="36" y="19"/>
                  </a:lnTo>
                  <a:lnTo>
                    <a:pt x="31" y="34"/>
                  </a:lnTo>
                  <a:lnTo>
                    <a:pt x="26" y="47"/>
                  </a:lnTo>
                  <a:lnTo>
                    <a:pt x="18" y="62"/>
                  </a:lnTo>
                  <a:lnTo>
                    <a:pt x="12" y="75"/>
                  </a:lnTo>
                  <a:lnTo>
                    <a:pt x="6" y="89"/>
                  </a:lnTo>
                  <a:lnTo>
                    <a:pt x="2" y="103"/>
                  </a:lnTo>
                  <a:lnTo>
                    <a:pt x="1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0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0" y="109"/>
                  </a:lnTo>
                  <a:lnTo>
                    <a:pt x="12" y="101"/>
                  </a:lnTo>
                  <a:lnTo>
                    <a:pt x="15" y="94"/>
                  </a:lnTo>
                  <a:lnTo>
                    <a:pt x="19" y="86"/>
                  </a:lnTo>
                  <a:lnTo>
                    <a:pt x="27" y="73"/>
                  </a:lnTo>
                  <a:lnTo>
                    <a:pt x="30" y="65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42" y="32"/>
                  </a:lnTo>
                  <a:lnTo>
                    <a:pt x="45" y="18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06" name="Freeform 923"/>
            <p:cNvSpPr/>
            <p:nvPr/>
          </p:nvSpPr>
          <p:spPr bwMode="auto">
            <a:xfrm>
              <a:off x="3471863" y="1241425"/>
              <a:ext cx="26988" cy="777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42" y="13"/>
                </a:cxn>
                <a:cxn ang="0">
                  <a:pos x="40" y="23"/>
                </a:cxn>
                <a:cxn ang="0">
                  <a:pos x="35" y="40"/>
                </a:cxn>
                <a:cxn ang="0">
                  <a:pos x="29" y="57"/>
                </a:cxn>
                <a:cxn ang="0">
                  <a:pos x="21" y="73"/>
                </a:cxn>
                <a:cxn ang="0">
                  <a:pos x="14" y="91"/>
                </a:cxn>
                <a:cxn ang="0">
                  <a:pos x="7" y="107"/>
                </a:cxn>
                <a:cxn ang="0">
                  <a:pos x="3" y="125"/>
                </a:cxn>
                <a:cxn ang="0">
                  <a:pos x="1" y="133"/>
                </a:cxn>
                <a:cxn ang="0">
                  <a:pos x="0" y="142"/>
                </a:cxn>
                <a:cxn ang="0">
                  <a:pos x="0" y="142"/>
                </a:cxn>
                <a:cxn ang="0">
                  <a:pos x="1" y="144"/>
                </a:cxn>
                <a:cxn ang="0">
                  <a:pos x="1" y="145"/>
                </a:cxn>
                <a:cxn ang="0">
                  <a:pos x="3" y="146"/>
                </a:cxn>
                <a:cxn ang="0">
                  <a:pos x="5" y="146"/>
                </a:cxn>
                <a:cxn ang="0">
                  <a:pos x="6" y="146"/>
                </a:cxn>
                <a:cxn ang="0">
                  <a:pos x="8" y="145"/>
                </a:cxn>
                <a:cxn ang="0">
                  <a:pos x="9" y="144"/>
                </a:cxn>
                <a:cxn ang="0">
                  <a:pos x="9" y="142"/>
                </a:cxn>
                <a:cxn ang="0">
                  <a:pos x="9" y="142"/>
                </a:cxn>
                <a:cxn ang="0">
                  <a:pos x="10" y="133"/>
                </a:cxn>
                <a:cxn ang="0">
                  <a:pos x="12" y="125"/>
                </a:cxn>
                <a:cxn ang="0">
                  <a:pos x="17" y="107"/>
                </a:cxn>
                <a:cxn ang="0">
                  <a:pos x="24" y="91"/>
                </a:cxn>
                <a:cxn ang="0">
                  <a:pos x="31" y="73"/>
                </a:cxn>
                <a:cxn ang="0">
                  <a:pos x="38" y="57"/>
                </a:cxn>
                <a:cxn ang="0">
                  <a:pos x="44" y="40"/>
                </a:cxn>
                <a:cxn ang="0">
                  <a:pos x="49" y="23"/>
                </a:cxn>
                <a:cxn ang="0">
                  <a:pos x="51" y="13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1" y="3"/>
                </a:cxn>
                <a:cxn ang="0">
                  <a:pos x="51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52" h="146">
                  <a:moveTo>
                    <a:pt x="43" y="5"/>
                  </a:moveTo>
                  <a:lnTo>
                    <a:pt x="43" y="5"/>
                  </a:lnTo>
                  <a:lnTo>
                    <a:pt x="42" y="13"/>
                  </a:lnTo>
                  <a:lnTo>
                    <a:pt x="40" y="23"/>
                  </a:lnTo>
                  <a:lnTo>
                    <a:pt x="35" y="40"/>
                  </a:lnTo>
                  <a:lnTo>
                    <a:pt x="29" y="57"/>
                  </a:lnTo>
                  <a:lnTo>
                    <a:pt x="21" y="73"/>
                  </a:lnTo>
                  <a:lnTo>
                    <a:pt x="14" y="91"/>
                  </a:lnTo>
                  <a:lnTo>
                    <a:pt x="7" y="107"/>
                  </a:lnTo>
                  <a:lnTo>
                    <a:pt x="3" y="125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3" y="146"/>
                  </a:lnTo>
                  <a:lnTo>
                    <a:pt x="5" y="146"/>
                  </a:lnTo>
                  <a:lnTo>
                    <a:pt x="6" y="146"/>
                  </a:lnTo>
                  <a:lnTo>
                    <a:pt x="8" y="145"/>
                  </a:lnTo>
                  <a:lnTo>
                    <a:pt x="9" y="144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0" y="133"/>
                  </a:lnTo>
                  <a:lnTo>
                    <a:pt x="12" y="125"/>
                  </a:lnTo>
                  <a:lnTo>
                    <a:pt x="17" y="107"/>
                  </a:lnTo>
                  <a:lnTo>
                    <a:pt x="24" y="91"/>
                  </a:lnTo>
                  <a:lnTo>
                    <a:pt x="31" y="73"/>
                  </a:lnTo>
                  <a:lnTo>
                    <a:pt x="38" y="57"/>
                  </a:lnTo>
                  <a:lnTo>
                    <a:pt x="44" y="40"/>
                  </a:lnTo>
                  <a:lnTo>
                    <a:pt x="49" y="23"/>
                  </a:lnTo>
                  <a:lnTo>
                    <a:pt x="51" y="13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07" name="Freeform 924"/>
            <p:cNvSpPr/>
            <p:nvPr/>
          </p:nvSpPr>
          <p:spPr bwMode="auto">
            <a:xfrm>
              <a:off x="3497263" y="1241425"/>
              <a:ext cx="34925" cy="10001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4" y="12"/>
                </a:cxn>
                <a:cxn ang="0">
                  <a:pos x="50" y="20"/>
                </a:cxn>
                <a:cxn ang="0">
                  <a:pos x="47" y="31"/>
                </a:cxn>
                <a:cxn ang="0">
                  <a:pos x="45" y="42"/>
                </a:cxn>
                <a:cxn ang="0">
                  <a:pos x="30" y="86"/>
                </a:cxn>
                <a:cxn ang="0">
                  <a:pos x="24" y="99"/>
                </a:cxn>
                <a:cxn ang="0">
                  <a:pos x="12" y="128"/>
                </a:cxn>
                <a:cxn ang="0">
                  <a:pos x="9" y="138"/>
                </a:cxn>
                <a:cxn ang="0">
                  <a:pos x="7" y="149"/>
                </a:cxn>
                <a:cxn ang="0">
                  <a:pos x="6" y="167"/>
                </a:cxn>
                <a:cxn ang="0">
                  <a:pos x="4" y="179"/>
                </a:cxn>
                <a:cxn ang="0">
                  <a:pos x="1" y="182"/>
                </a:cxn>
                <a:cxn ang="0">
                  <a:pos x="0" y="185"/>
                </a:cxn>
                <a:cxn ang="0">
                  <a:pos x="1" y="188"/>
                </a:cxn>
                <a:cxn ang="0">
                  <a:pos x="6" y="189"/>
                </a:cxn>
                <a:cxn ang="0">
                  <a:pos x="9" y="189"/>
                </a:cxn>
                <a:cxn ang="0">
                  <a:pos x="15" y="179"/>
                </a:cxn>
                <a:cxn ang="0">
                  <a:pos x="16" y="167"/>
                </a:cxn>
                <a:cxn ang="0">
                  <a:pos x="15" y="159"/>
                </a:cxn>
                <a:cxn ang="0">
                  <a:pos x="17" y="142"/>
                </a:cxn>
                <a:cxn ang="0">
                  <a:pos x="25" y="119"/>
                </a:cxn>
                <a:cxn ang="0">
                  <a:pos x="32" y="103"/>
                </a:cxn>
                <a:cxn ang="0">
                  <a:pos x="42" y="80"/>
                </a:cxn>
                <a:cxn ang="0">
                  <a:pos x="49" y="58"/>
                </a:cxn>
                <a:cxn ang="0">
                  <a:pos x="57" y="30"/>
                </a:cxn>
                <a:cxn ang="0">
                  <a:pos x="59" y="24"/>
                </a:cxn>
                <a:cxn ang="0">
                  <a:pos x="64" y="12"/>
                </a:cxn>
                <a:cxn ang="0">
                  <a:pos x="66" y="6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8" y="2"/>
                </a:cxn>
                <a:cxn ang="0">
                  <a:pos x="57" y="4"/>
                </a:cxn>
              </a:cxnLst>
              <a:rect l="0" t="0" r="r" b="b"/>
              <a:pathLst>
                <a:path w="66" h="190">
                  <a:moveTo>
                    <a:pt x="57" y="4"/>
                  </a:moveTo>
                  <a:lnTo>
                    <a:pt x="57" y="4"/>
                  </a:lnTo>
                  <a:lnTo>
                    <a:pt x="56" y="8"/>
                  </a:lnTo>
                  <a:lnTo>
                    <a:pt x="54" y="12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26"/>
                  </a:lnTo>
                  <a:lnTo>
                    <a:pt x="47" y="31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35" y="71"/>
                  </a:lnTo>
                  <a:lnTo>
                    <a:pt x="30" y="86"/>
                  </a:lnTo>
                  <a:lnTo>
                    <a:pt x="24" y="99"/>
                  </a:lnTo>
                  <a:lnTo>
                    <a:pt x="24" y="99"/>
                  </a:lnTo>
                  <a:lnTo>
                    <a:pt x="15" y="118"/>
                  </a:lnTo>
                  <a:lnTo>
                    <a:pt x="12" y="128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7" y="142"/>
                  </a:lnTo>
                  <a:lnTo>
                    <a:pt x="7" y="149"/>
                  </a:lnTo>
                  <a:lnTo>
                    <a:pt x="6" y="161"/>
                  </a:lnTo>
                  <a:lnTo>
                    <a:pt x="6" y="167"/>
                  </a:lnTo>
                  <a:lnTo>
                    <a:pt x="5" y="173"/>
                  </a:lnTo>
                  <a:lnTo>
                    <a:pt x="4" y="179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0" y="184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1" y="188"/>
                  </a:lnTo>
                  <a:lnTo>
                    <a:pt x="4" y="190"/>
                  </a:lnTo>
                  <a:lnTo>
                    <a:pt x="6" y="189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3" y="184"/>
                  </a:lnTo>
                  <a:lnTo>
                    <a:pt x="15" y="179"/>
                  </a:lnTo>
                  <a:lnTo>
                    <a:pt x="16" y="173"/>
                  </a:lnTo>
                  <a:lnTo>
                    <a:pt x="16" y="167"/>
                  </a:lnTo>
                  <a:lnTo>
                    <a:pt x="16" y="167"/>
                  </a:lnTo>
                  <a:lnTo>
                    <a:pt x="15" y="159"/>
                  </a:lnTo>
                  <a:lnTo>
                    <a:pt x="16" y="151"/>
                  </a:lnTo>
                  <a:lnTo>
                    <a:pt x="17" y="142"/>
                  </a:lnTo>
                  <a:lnTo>
                    <a:pt x="19" y="134"/>
                  </a:lnTo>
                  <a:lnTo>
                    <a:pt x="25" y="119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92"/>
                  </a:lnTo>
                  <a:lnTo>
                    <a:pt x="42" y="80"/>
                  </a:lnTo>
                  <a:lnTo>
                    <a:pt x="49" y="58"/>
                  </a:lnTo>
                  <a:lnTo>
                    <a:pt x="49" y="58"/>
                  </a:lnTo>
                  <a:lnTo>
                    <a:pt x="53" y="4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9" y="24"/>
                  </a:lnTo>
                  <a:lnTo>
                    <a:pt x="62" y="18"/>
                  </a:lnTo>
                  <a:lnTo>
                    <a:pt x="64" y="12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08" name="Freeform 925"/>
            <p:cNvSpPr>
              <a:spLocks noEditPoints="1"/>
            </p:cNvSpPr>
            <p:nvPr/>
          </p:nvSpPr>
          <p:spPr bwMode="auto">
            <a:xfrm>
              <a:off x="3362325" y="1298575"/>
              <a:ext cx="142875" cy="146050"/>
            </a:xfrm>
            <a:custGeom>
              <a:avLst/>
              <a:gdLst/>
              <a:ahLst/>
              <a:cxnLst>
                <a:cxn ang="0">
                  <a:pos x="131" y="277"/>
                </a:cxn>
                <a:cxn ang="0">
                  <a:pos x="96" y="271"/>
                </a:cxn>
                <a:cxn ang="0">
                  <a:pos x="62" y="257"/>
                </a:cxn>
                <a:cxn ang="0">
                  <a:pos x="34" y="236"/>
                </a:cxn>
                <a:cxn ang="0">
                  <a:pos x="13" y="206"/>
                </a:cxn>
                <a:cxn ang="0">
                  <a:pos x="1" y="168"/>
                </a:cxn>
                <a:cxn ang="0">
                  <a:pos x="0" y="139"/>
                </a:cxn>
                <a:cxn ang="0">
                  <a:pos x="8" y="98"/>
                </a:cxn>
                <a:cxn ang="0">
                  <a:pos x="27" y="61"/>
                </a:cxn>
                <a:cxn ang="0">
                  <a:pos x="55" y="31"/>
                </a:cxn>
                <a:cxn ang="0">
                  <a:pos x="91" y="10"/>
                </a:cxn>
                <a:cxn ang="0">
                  <a:pos x="118" y="0"/>
                </a:cxn>
                <a:cxn ang="0">
                  <a:pos x="128" y="1"/>
                </a:cxn>
                <a:cxn ang="0">
                  <a:pos x="138" y="9"/>
                </a:cxn>
                <a:cxn ang="0">
                  <a:pos x="146" y="14"/>
                </a:cxn>
                <a:cxn ang="0">
                  <a:pos x="183" y="24"/>
                </a:cxn>
                <a:cxn ang="0">
                  <a:pos x="214" y="41"/>
                </a:cxn>
                <a:cxn ang="0">
                  <a:pos x="239" y="63"/>
                </a:cxn>
                <a:cxn ang="0">
                  <a:pos x="257" y="90"/>
                </a:cxn>
                <a:cxn ang="0">
                  <a:pos x="268" y="122"/>
                </a:cxn>
                <a:cxn ang="0">
                  <a:pos x="271" y="145"/>
                </a:cxn>
                <a:cxn ang="0">
                  <a:pos x="268" y="179"/>
                </a:cxn>
                <a:cxn ang="0">
                  <a:pos x="255" y="212"/>
                </a:cxn>
                <a:cxn ang="0">
                  <a:pos x="236" y="241"/>
                </a:cxn>
                <a:cxn ang="0">
                  <a:pos x="209" y="263"/>
                </a:cxn>
                <a:cxn ang="0">
                  <a:pos x="174" y="275"/>
                </a:cxn>
                <a:cxn ang="0">
                  <a:pos x="144" y="277"/>
                </a:cxn>
                <a:cxn ang="0">
                  <a:pos x="101" y="48"/>
                </a:cxn>
                <a:cxn ang="0">
                  <a:pos x="62" y="79"/>
                </a:cxn>
                <a:cxn ang="0">
                  <a:pos x="48" y="100"/>
                </a:cxn>
                <a:cxn ang="0">
                  <a:pos x="38" y="126"/>
                </a:cxn>
                <a:cxn ang="0">
                  <a:pos x="37" y="153"/>
                </a:cxn>
                <a:cxn ang="0">
                  <a:pos x="41" y="172"/>
                </a:cxn>
                <a:cxn ang="0">
                  <a:pos x="52" y="194"/>
                </a:cxn>
                <a:cxn ang="0">
                  <a:pos x="67" y="214"/>
                </a:cxn>
                <a:cxn ang="0">
                  <a:pos x="88" y="229"/>
                </a:cxn>
                <a:cxn ang="0">
                  <a:pos x="112" y="238"/>
                </a:cxn>
                <a:cxn ang="0">
                  <a:pos x="139" y="241"/>
                </a:cxn>
                <a:cxn ang="0">
                  <a:pos x="155" y="240"/>
                </a:cxn>
                <a:cxn ang="0">
                  <a:pos x="171" y="236"/>
                </a:cxn>
                <a:cxn ang="0">
                  <a:pos x="194" y="224"/>
                </a:cxn>
                <a:cxn ang="0">
                  <a:pos x="213" y="208"/>
                </a:cxn>
                <a:cxn ang="0">
                  <a:pos x="225" y="187"/>
                </a:cxn>
                <a:cxn ang="0">
                  <a:pos x="233" y="163"/>
                </a:cxn>
                <a:cxn ang="0">
                  <a:pos x="233" y="139"/>
                </a:cxn>
                <a:cxn ang="0">
                  <a:pos x="228" y="121"/>
                </a:cxn>
                <a:cxn ang="0">
                  <a:pos x="216" y="97"/>
                </a:cxn>
                <a:cxn ang="0">
                  <a:pos x="199" y="78"/>
                </a:cxn>
                <a:cxn ang="0">
                  <a:pos x="177" y="63"/>
                </a:cxn>
                <a:cxn ang="0">
                  <a:pos x="150" y="53"/>
                </a:cxn>
                <a:cxn ang="0">
                  <a:pos x="119" y="49"/>
                </a:cxn>
                <a:cxn ang="0">
                  <a:pos x="112" y="47"/>
                </a:cxn>
              </a:cxnLst>
              <a:rect l="0" t="0" r="r" b="b"/>
              <a:pathLst>
                <a:path w="271" h="277">
                  <a:moveTo>
                    <a:pt x="144" y="277"/>
                  </a:moveTo>
                  <a:lnTo>
                    <a:pt x="144" y="277"/>
                  </a:lnTo>
                  <a:lnTo>
                    <a:pt x="131" y="277"/>
                  </a:lnTo>
                  <a:lnTo>
                    <a:pt x="120" y="276"/>
                  </a:lnTo>
                  <a:lnTo>
                    <a:pt x="108" y="274"/>
                  </a:lnTo>
                  <a:lnTo>
                    <a:pt x="96" y="271"/>
                  </a:lnTo>
                  <a:lnTo>
                    <a:pt x="85" y="267"/>
                  </a:lnTo>
                  <a:lnTo>
                    <a:pt x="73" y="263"/>
                  </a:lnTo>
                  <a:lnTo>
                    <a:pt x="62" y="257"/>
                  </a:lnTo>
                  <a:lnTo>
                    <a:pt x="53" y="251"/>
                  </a:lnTo>
                  <a:lnTo>
                    <a:pt x="42" y="244"/>
                  </a:lnTo>
                  <a:lnTo>
                    <a:pt x="34" y="236"/>
                  </a:lnTo>
                  <a:lnTo>
                    <a:pt x="26" y="226"/>
                  </a:lnTo>
                  <a:lnTo>
                    <a:pt x="19" y="217"/>
                  </a:lnTo>
                  <a:lnTo>
                    <a:pt x="13" y="206"/>
                  </a:lnTo>
                  <a:lnTo>
                    <a:pt x="7" y="194"/>
                  </a:lnTo>
                  <a:lnTo>
                    <a:pt x="3" y="181"/>
                  </a:lnTo>
                  <a:lnTo>
                    <a:pt x="1" y="168"/>
                  </a:lnTo>
                  <a:lnTo>
                    <a:pt x="1" y="168"/>
                  </a:lnTo>
                  <a:lnTo>
                    <a:pt x="0" y="153"/>
                  </a:lnTo>
                  <a:lnTo>
                    <a:pt x="0" y="139"/>
                  </a:lnTo>
                  <a:lnTo>
                    <a:pt x="1" y="125"/>
                  </a:lnTo>
                  <a:lnTo>
                    <a:pt x="4" y="112"/>
                  </a:lnTo>
                  <a:lnTo>
                    <a:pt x="8" y="98"/>
                  </a:lnTo>
                  <a:lnTo>
                    <a:pt x="14" y="86"/>
                  </a:lnTo>
                  <a:lnTo>
                    <a:pt x="20" y="74"/>
                  </a:lnTo>
                  <a:lnTo>
                    <a:pt x="27" y="61"/>
                  </a:lnTo>
                  <a:lnTo>
                    <a:pt x="35" y="51"/>
                  </a:lnTo>
                  <a:lnTo>
                    <a:pt x="45" y="41"/>
                  </a:lnTo>
                  <a:lnTo>
                    <a:pt x="55" y="31"/>
                  </a:lnTo>
                  <a:lnTo>
                    <a:pt x="66" y="23"/>
                  </a:lnTo>
                  <a:lnTo>
                    <a:pt x="78" y="16"/>
                  </a:lnTo>
                  <a:lnTo>
                    <a:pt x="91" y="10"/>
                  </a:lnTo>
                  <a:lnTo>
                    <a:pt x="103" y="4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8" y="1"/>
                  </a:lnTo>
                  <a:lnTo>
                    <a:pt x="132" y="2"/>
                  </a:lnTo>
                  <a:lnTo>
                    <a:pt x="135" y="5"/>
                  </a:lnTo>
                  <a:lnTo>
                    <a:pt x="138" y="9"/>
                  </a:lnTo>
                  <a:lnTo>
                    <a:pt x="141" y="13"/>
                  </a:lnTo>
                  <a:lnTo>
                    <a:pt x="146" y="14"/>
                  </a:lnTo>
                  <a:lnTo>
                    <a:pt x="146" y="14"/>
                  </a:lnTo>
                  <a:lnTo>
                    <a:pt x="158" y="17"/>
                  </a:lnTo>
                  <a:lnTo>
                    <a:pt x="171" y="20"/>
                  </a:lnTo>
                  <a:lnTo>
                    <a:pt x="183" y="24"/>
                  </a:lnTo>
                  <a:lnTo>
                    <a:pt x="193" y="29"/>
                  </a:lnTo>
                  <a:lnTo>
                    <a:pt x="204" y="34"/>
                  </a:lnTo>
                  <a:lnTo>
                    <a:pt x="214" y="41"/>
                  </a:lnTo>
                  <a:lnTo>
                    <a:pt x="223" y="48"/>
                  </a:lnTo>
                  <a:lnTo>
                    <a:pt x="232" y="55"/>
                  </a:lnTo>
                  <a:lnTo>
                    <a:pt x="239" y="63"/>
                  </a:lnTo>
                  <a:lnTo>
                    <a:pt x="246" y="72"/>
                  </a:lnTo>
                  <a:lnTo>
                    <a:pt x="252" y="81"/>
                  </a:lnTo>
                  <a:lnTo>
                    <a:pt x="257" y="90"/>
                  </a:lnTo>
                  <a:lnTo>
                    <a:pt x="261" y="100"/>
                  </a:lnTo>
                  <a:lnTo>
                    <a:pt x="266" y="111"/>
                  </a:lnTo>
                  <a:lnTo>
                    <a:pt x="268" y="122"/>
                  </a:lnTo>
                  <a:lnTo>
                    <a:pt x="270" y="134"/>
                  </a:lnTo>
                  <a:lnTo>
                    <a:pt x="270" y="134"/>
                  </a:lnTo>
                  <a:lnTo>
                    <a:pt x="271" y="145"/>
                  </a:lnTo>
                  <a:lnTo>
                    <a:pt x="271" y="156"/>
                  </a:lnTo>
                  <a:lnTo>
                    <a:pt x="270" y="168"/>
                  </a:lnTo>
                  <a:lnTo>
                    <a:pt x="268" y="179"/>
                  </a:lnTo>
                  <a:lnTo>
                    <a:pt x="265" y="190"/>
                  </a:lnTo>
                  <a:lnTo>
                    <a:pt x="260" y="202"/>
                  </a:lnTo>
                  <a:lnTo>
                    <a:pt x="255" y="212"/>
                  </a:lnTo>
                  <a:lnTo>
                    <a:pt x="250" y="222"/>
                  </a:lnTo>
                  <a:lnTo>
                    <a:pt x="243" y="232"/>
                  </a:lnTo>
                  <a:lnTo>
                    <a:pt x="236" y="241"/>
                  </a:lnTo>
                  <a:lnTo>
                    <a:pt x="227" y="249"/>
                  </a:lnTo>
                  <a:lnTo>
                    <a:pt x="218" y="256"/>
                  </a:lnTo>
                  <a:lnTo>
                    <a:pt x="209" y="263"/>
                  </a:lnTo>
                  <a:lnTo>
                    <a:pt x="197" y="268"/>
                  </a:lnTo>
                  <a:lnTo>
                    <a:pt x="186" y="272"/>
                  </a:lnTo>
                  <a:lnTo>
                    <a:pt x="174" y="275"/>
                  </a:lnTo>
                  <a:lnTo>
                    <a:pt x="174" y="275"/>
                  </a:lnTo>
                  <a:lnTo>
                    <a:pt x="159" y="277"/>
                  </a:lnTo>
                  <a:lnTo>
                    <a:pt x="144" y="277"/>
                  </a:lnTo>
                  <a:lnTo>
                    <a:pt x="144" y="277"/>
                  </a:lnTo>
                  <a:close/>
                  <a:moveTo>
                    <a:pt x="101" y="48"/>
                  </a:moveTo>
                  <a:lnTo>
                    <a:pt x="101" y="48"/>
                  </a:lnTo>
                  <a:lnTo>
                    <a:pt x="87" y="56"/>
                  </a:lnTo>
                  <a:lnTo>
                    <a:pt x="73" y="66"/>
                  </a:lnTo>
                  <a:lnTo>
                    <a:pt x="62" y="79"/>
                  </a:lnTo>
                  <a:lnTo>
                    <a:pt x="57" y="86"/>
                  </a:lnTo>
                  <a:lnTo>
                    <a:pt x="52" y="93"/>
                  </a:lnTo>
                  <a:lnTo>
                    <a:pt x="48" y="100"/>
                  </a:lnTo>
                  <a:lnTo>
                    <a:pt x="44" y="109"/>
                  </a:lnTo>
                  <a:lnTo>
                    <a:pt x="40" y="117"/>
                  </a:lnTo>
                  <a:lnTo>
                    <a:pt x="38" y="126"/>
                  </a:lnTo>
                  <a:lnTo>
                    <a:pt x="37" y="135"/>
                  </a:lnTo>
                  <a:lnTo>
                    <a:pt x="36" y="144"/>
                  </a:lnTo>
                  <a:lnTo>
                    <a:pt x="37" y="153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41" y="172"/>
                  </a:lnTo>
                  <a:lnTo>
                    <a:pt x="44" y="180"/>
                  </a:lnTo>
                  <a:lnTo>
                    <a:pt x="48" y="187"/>
                  </a:lnTo>
                  <a:lnTo>
                    <a:pt x="52" y="194"/>
                  </a:lnTo>
                  <a:lnTo>
                    <a:pt x="56" y="202"/>
                  </a:lnTo>
                  <a:lnTo>
                    <a:pt x="62" y="208"/>
                  </a:lnTo>
                  <a:lnTo>
                    <a:pt x="67" y="214"/>
                  </a:lnTo>
                  <a:lnTo>
                    <a:pt x="73" y="219"/>
                  </a:lnTo>
                  <a:lnTo>
                    <a:pt x="81" y="224"/>
                  </a:lnTo>
                  <a:lnTo>
                    <a:pt x="88" y="229"/>
                  </a:lnTo>
                  <a:lnTo>
                    <a:pt x="95" y="232"/>
                  </a:lnTo>
                  <a:lnTo>
                    <a:pt x="103" y="235"/>
                  </a:lnTo>
                  <a:lnTo>
                    <a:pt x="112" y="238"/>
                  </a:lnTo>
                  <a:lnTo>
                    <a:pt x="121" y="239"/>
                  </a:lnTo>
                  <a:lnTo>
                    <a:pt x="129" y="241"/>
                  </a:lnTo>
                  <a:lnTo>
                    <a:pt x="139" y="241"/>
                  </a:lnTo>
                  <a:lnTo>
                    <a:pt x="139" y="241"/>
                  </a:lnTo>
                  <a:lnTo>
                    <a:pt x="147" y="241"/>
                  </a:lnTo>
                  <a:lnTo>
                    <a:pt x="155" y="240"/>
                  </a:lnTo>
                  <a:lnTo>
                    <a:pt x="163" y="238"/>
                  </a:lnTo>
                  <a:lnTo>
                    <a:pt x="171" y="236"/>
                  </a:lnTo>
                  <a:lnTo>
                    <a:pt x="171" y="236"/>
                  </a:lnTo>
                  <a:lnTo>
                    <a:pt x="179" y="233"/>
                  </a:lnTo>
                  <a:lnTo>
                    <a:pt x="187" y="229"/>
                  </a:lnTo>
                  <a:lnTo>
                    <a:pt x="194" y="224"/>
                  </a:lnTo>
                  <a:lnTo>
                    <a:pt x="201" y="219"/>
                  </a:lnTo>
                  <a:lnTo>
                    <a:pt x="207" y="214"/>
                  </a:lnTo>
                  <a:lnTo>
                    <a:pt x="213" y="208"/>
                  </a:lnTo>
                  <a:lnTo>
                    <a:pt x="217" y="202"/>
                  </a:lnTo>
                  <a:lnTo>
                    <a:pt x="222" y="194"/>
                  </a:lnTo>
                  <a:lnTo>
                    <a:pt x="225" y="187"/>
                  </a:lnTo>
                  <a:lnTo>
                    <a:pt x="228" y="180"/>
                  </a:lnTo>
                  <a:lnTo>
                    <a:pt x="230" y="172"/>
                  </a:lnTo>
                  <a:lnTo>
                    <a:pt x="233" y="163"/>
                  </a:lnTo>
                  <a:lnTo>
                    <a:pt x="234" y="155"/>
                  </a:lnTo>
                  <a:lnTo>
                    <a:pt x="234" y="147"/>
                  </a:lnTo>
                  <a:lnTo>
                    <a:pt x="233" y="139"/>
                  </a:lnTo>
                  <a:lnTo>
                    <a:pt x="230" y="130"/>
                  </a:lnTo>
                  <a:lnTo>
                    <a:pt x="230" y="130"/>
                  </a:lnTo>
                  <a:lnTo>
                    <a:pt x="228" y="121"/>
                  </a:lnTo>
                  <a:lnTo>
                    <a:pt x="225" y="113"/>
                  </a:lnTo>
                  <a:lnTo>
                    <a:pt x="221" y="105"/>
                  </a:lnTo>
                  <a:lnTo>
                    <a:pt x="216" y="97"/>
                  </a:lnTo>
                  <a:lnTo>
                    <a:pt x="212" y="90"/>
                  </a:lnTo>
                  <a:lnTo>
                    <a:pt x="206" y="84"/>
                  </a:lnTo>
                  <a:lnTo>
                    <a:pt x="199" y="78"/>
                  </a:lnTo>
                  <a:lnTo>
                    <a:pt x="192" y="73"/>
                  </a:lnTo>
                  <a:lnTo>
                    <a:pt x="185" y="67"/>
                  </a:lnTo>
                  <a:lnTo>
                    <a:pt x="177" y="63"/>
                  </a:lnTo>
                  <a:lnTo>
                    <a:pt x="168" y="59"/>
                  </a:lnTo>
                  <a:lnTo>
                    <a:pt x="160" y="56"/>
                  </a:lnTo>
                  <a:lnTo>
                    <a:pt x="150" y="53"/>
                  </a:lnTo>
                  <a:lnTo>
                    <a:pt x="141" y="51"/>
                  </a:lnTo>
                  <a:lnTo>
                    <a:pt x="129" y="50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15" y="49"/>
                  </a:lnTo>
                  <a:lnTo>
                    <a:pt x="112" y="47"/>
                  </a:lnTo>
                  <a:lnTo>
                    <a:pt x="107" y="45"/>
                  </a:lnTo>
                  <a:lnTo>
                    <a:pt x="101" y="4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09" name="Freeform 926"/>
            <p:cNvSpPr>
              <a:spLocks noEditPoints="1"/>
            </p:cNvSpPr>
            <p:nvPr/>
          </p:nvSpPr>
          <p:spPr bwMode="auto">
            <a:xfrm>
              <a:off x="3282950" y="1227138"/>
              <a:ext cx="644525" cy="642938"/>
            </a:xfrm>
            <a:custGeom>
              <a:avLst/>
              <a:gdLst/>
              <a:ahLst/>
              <a:cxnLst>
                <a:cxn ang="0">
                  <a:pos x="653" y="1206"/>
                </a:cxn>
                <a:cxn ang="0">
                  <a:pos x="563" y="1160"/>
                </a:cxn>
                <a:cxn ang="0">
                  <a:pos x="550" y="1153"/>
                </a:cxn>
                <a:cxn ang="0">
                  <a:pos x="236" y="832"/>
                </a:cxn>
                <a:cxn ang="0">
                  <a:pos x="143" y="731"/>
                </a:cxn>
                <a:cxn ang="0">
                  <a:pos x="77" y="679"/>
                </a:cxn>
                <a:cxn ang="0">
                  <a:pos x="72" y="657"/>
                </a:cxn>
                <a:cxn ang="0">
                  <a:pos x="40" y="570"/>
                </a:cxn>
                <a:cxn ang="0">
                  <a:pos x="11" y="425"/>
                </a:cxn>
                <a:cxn ang="0">
                  <a:pos x="1" y="212"/>
                </a:cxn>
                <a:cxn ang="0">
                  <a:pos x="10" y="196"/>
                </a:cxn>
                <a:cxn ang="0">
                  <a:pos x="19" y="182"/>
                </a:cxn>
                <a:cxn ang="0">
                  <a:pos x="110" y="81"/>
                </a:cxn>
                <a:cxn ang="0">
                  <a:pos x="210" y="10"/>
                </a:cxn>
                <a:cxn ang="0">
                  <a:pos x="228" y="8"/>
                </a:cxn>
                <a:cxn ang="0">
                  <a:pos x="242" y="2"/>
                </a:cxn>
                <a:cxn ang="0">
                  <a:pos x="419" y="2"/>
                </a:cxn>
                <a:cxn ang="0">
                  <a:pos x="599" y="26"/>
                </a:cxn>
                <a:cxn ang="0">
                  <a:pos x="638" y="36"/>
                </a:cxn>
                <a:cxn ang="0">
                  <a:pos x="656" y="46"/>
                </a:cxn>
                <a:cxn ang="0">
                  <a:pos x="887" y="256"/>
                </a:cxn>
                <a:cxn ang="0">
                  <a:pos x="1107" y="475"/>
                </a:cxn>
                <a:cxn ang="0">
                  <a:pos x="1167" y="525"/>
                </a:cxn>
                <a:cxn ang="0">
                  <a:pos x="1185" y="553"/>
                </a:cxn>
                <a:cxn ang="0">
                  <a:pos x="1215" y="644"/>
                </a:cxn>
                <a:cxn ang="0">
                  <a:pos x="1218" y="725"/>
                </a:cxn>
                <a:cxn ang="0">
                  <a:pos x="1194" y="798"/>
                </a:cxn>
                <a:cxn ang="0">
                  <a:pos x="1193" y="817"/>
                </a:cxn>
                <a:cxn ang="0">
                  <a:pos x="1109" y="909"/>
                </a:cxn>
                <a:cxn ang="0">
                  <a:pos x="862" y="1146"/>
                </a:cxn>
                <a:cxn ang="0">
                  <a:pos x="853" y="1157"/>
                </a:cxn>
                <a:cxn ang="0">
                  <a:pos x="761" y="1206"/>
                </a:cxn>
                <a:cxn ang="0">
                  <a:pos x="231" y="43"/>
                </a:cxn>
                <a:cxn ang="0">
                  <a:pos x="137" y="108"/>
                </a:cxn>
                <a:cxn ang="0">
                  <a:pos x="54" y="198"/>
                </a:cxn>
                <a:cxn ang="0">
                  <a:pos x="40" y="216"/>
                </a:cxn>
                <a:cxn ang="0">
                  <a:pos x="45" y="400"/>
                </a:cxn>
                <a:cxn ang="0">
                  <a:pos x="68" y="529"/>
                </a:cxn>
                <a:cxn ang="0">
                  <a:pos x="105" y="637"/>
                </a:cxn>
                <a:cxn ang="0">
                  <a:pos x="112" y="658"/>
                </a:cxn>
                <a:cxn ang="0">
                  <a:pos x="181" y="718"/>
                </a:cxn>
                <a:cxn ang="0">
                  <a:pos x="294" y="841"/>
                </a:cxn>
                <a:cxn ang="0">
                  <a:pos x="585" y="1129"/>
                </a:cxn>
                <a:cxn ang="0">
                  <a:pos x="633" y="1159"/>
                </a:cxn>
                <a:cxn ang="0">
                  <a:pos x="706" y="1177"/>
                </a:cxn>
                <a:cxn ang="0">
                  <a:pos x="765" y="1165"/>
                </a:cxn>
                <a:cxn ang="0">
                  <a:pos x="823" y="1131"/>
                </a:cxn>
                <a:cxn ang="0">
                  <a:pos x="865" y="1090"/>
                </a:cxn>
                <a:cxn ang="0">
                  <a:pos x="1140" y="817"/>
                </a:cxn>
                <a:cxn ang="0">
                  <a:pos x="1147" y="803"/>
                </a:cxn>
                <a:cxn ang="0">
                  <a:pos x="1177" y="736"/>
                </a:cxn>
                <a:cxn ang="0">
                  <a:pos x="1179" y="657"/>
                </a:cxn>
                <a:cxn ang="0">
                  <a:pos x="1148" y="564"/>
                </a:cxn>
                <a:cxn ang="0">
                  <a:pos x="1140" y="556"/>
                </a:cxn>
                <a:cxn ang="0">
                  <a:pos x="894" y="335"/>
                </a:cxn>
                <a:cxn ang="0">
                  <a:pos x="627" y="72"/>
                </a:cxn>
                <a:cxn ang="0">
                  <a:pos x="558" y="57"/>
                </a:cxn>
                <a:cxn ang="0">
                  <a:pos x="377" y="39"/>
                </a:cxn>
                <a:cxn ang="0">
                  <a:pos x="236" y="40"/>
                </a:cxn>
              </a:cxnLst>
              <a:rect l="0" t="0" r="r" b="b"/>
              <a:pathLst>
                <a:path w="1220" h="1215">
                  <a:moveTo>
                    <a:pt x="706" y="1215"/>
                  </a:moveTo>
                  <a:lnTo>
                    <a:pt x="706" y="1215"/>
                  </a:lnTo>
                  <a:lnTo>
                    <a:pt x="688" y="1214"/>
                  </a:lnTo>
                  <a:lnTo>
                    <a:pt x="671" y="1211"/>
                  </a:lnTo>
                  <a:lnTo>
                    <a:pt x="653" y="1206"/>
                  </a:lnTo>
                  <a:lnTo>
                    <a:pt x="636" y="1200"/>
                  </a:lnTo>
                  <a:lnTo>
                    <a:pt x="617" y="1193"/>
                  </a:lnTo>
                  <a:lnTo>
                    <a:pt x="599" y="1184"/>
                  </a:lnTo>
                  <a:lnTo>
                    <a:pt x="581" y="1172"/>
                  </a:lnTo>
                  <a:lnTo>
                    <a:pt x="563" y="1160"/>
                  </a:lnTo>
                  <a:lnTo>
                    <a:pt x="561" y="1158"/>
                  </a:lnTo>
                  <a:lnTo>
                    <a:pt x="558" y="1158"/>
                  </a:lnTo>
                  <a:lnTo>
                    <a:pt x="558" y="1158"/>
                  </a:lnTo>
                  <a:lnTo>
                    <a:pt x="554" y="1156"/>
                  </a:lnTo>
                  <a:lnTo>
                    <a:pt x="550" y="1153"/>
                  </a:lnTo>
                  <a:lnTo>
                    <a:pt x="307" y="910"/>
                  </a:lnTo>
                  <a:lnTo>
                    <a:pt x="307" y="910"/>
                  </a:lnTo>
                  <a:lnTo>
                    <a:pt x="290" y="891"/>
                  </a:lnTo>
                  <a:lnTo>
                    <a:pt x="271" y="872"/>
                  </a:lnTo>
                  <a:lnTo>
                    <a:pt x="236" y="832"/>
                  </a:lnTo>
                  <a:lnTo>
                    <a:pt x="236" y="832"/>
                  </a:lnTo>
                  <a:lnTo>
                    <a:pt x="200" y="790"/>
                  </a:lnTo>
                  <a:lnTo>
                    <a:pt x="181" y="771"/>
                  </a:lnTo>
                  <a:lnTo>
                    <a:pt x="163" y="751"/>
                  </a:lnTo>
                  <a:lnTo>
                    <a:pt x="143" y="731"/>
                  </a:lnTo>
                  <a:lnTo>
                    <a:pt x="123" y="714"/>
                  </a:lnTo>
                  <a:lnTo>
                    <a:pt x="102" y="697"/>
                  </a:lnTo>
                  <a:lnTo>
                    <a:pt x="80" y="682"/>
                  </a:lnTo>
                  <a:lnTo>
                    <a:pt x="80" y="682"/>
                  </a:lnTo>
                  <a:lnTo>
                    <a:pt x="77" y="679"/>
                  </a:lnTo>
                  <a:lnTo>
                    <a:pt x="74" y="677"/>
                  </a:lnTo>
                  <a:lnTo>
                    <a:pt x="72" y="670"/>
                  </a:lnTo>
                  <a:lnTo>
                    <a:pt x="71" y="665"/>
                  </a:lnTo>
                  <a:lnTo>
                    <a:pt x="71" y="661"/>
                  </a:lnTo>
                  <a:lnTo>
                    <a:pt x="72" y="657"/>
                  </a:lnTo>
                  <a:lnTo>
                    <a:pt x="71" y="654"/>
                  </a:lnTo>
                  <a:lnTo>
                    <a:pt x="71" y="654"/>
                  </a:lnTo>
                  <a:lnTo>
                    <a:pt x="59" y="626"/>
                  </a:lnTo>
                  <a:lnTo>
                    <a:pt x="49" y="598"/>
                  </a:lnTo>
                  <a:lnTo>
                    <a:pt x="40" y="570"/>
                  </a:lnTo>
                  <a:lnTo>
                    <a:pt x="32" y="541"/>
                  </a:lnTo>
                  <a:lnTo>
                    <a:pt x="25" y="512"/>
                  </a:lnTo>
                  <a:lnTo>
                    <a:pt x="19" y="483"/>
                  </a:lnTo>
                  <a:lnTo>
                    <a:pt x="15" y="453"/>
                  </a:lnTo>
                  <a:lnTo>
                    <a:pt x="11" y="425"/>
                  </a:lnTo>
                  <a:lnTo>
                    <a:pt x="7" y="396"/>
                  </a:lnTo>
                  <a:lnTo>
                    <a:pt x="4" y="368"/>
                  </a:lnTo>
                  <a:lnTo>
                    <a:pt x="1" y="312"/>
                  </a:lnTo>
                  <a:lnTo>
                    <a:pt x="0" y="259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1" y="207"/>
                  </a:lnTo>
                  <a:lnTo>
                    <a:pt x="3" y="202"/>
                  </a:lnTo>
                  <a:lnTo>
                    <a:pt x="6" y="198"/>
                  </a:lnTo>
                  <a:lnTo>
                    <a:pt x="10" y="196"/>
                  </a:lnTo>
                  <a:lnTo>
                    <a:pt x="14" y="193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5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41" y="154"/>
                  </a:lnTo>
                  <a:lnTo>
                    <a:pt x="63" y="127"/>
                  </a:lnTo>
                  <a:lnTo>
                    <a:pt x="86" y="103"/>
                  </a:lnTo>
                  <a:lnTo>
                    <a:pt x="110" y="81"/>
                  </a:lnTo>
                  <a:lnTo>
                    <a:pt x="135" y="60"/>
                  </a:lnTo>
                  <a:lnTo>
                    <a:pt x="159" y="41"/>
                  </a:lnTo>
                  <a:lnTo>
                    <a:pt x="185" y="25"/>
                  </a:lnTo>
                  <a:lnTo>
                    <a:pt x="210" y="10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9" y="7"/>
                  </a:lnTo>
                  <a:lnTo>
                    <a:pt x="219" y="7"/>
                  </a:lnTo>
                  <a:lnTo>
                    <a:pt x="222" y="8"/>
                  </a:lnTo>
                  <a:lnTo>
                    <a:pt x="228" y="8"/>
                  </a:lnTo>
                  <a:lnTo>
                    <a:pt x="232" y="5"/>
                  </a:lnTo>
                  <a:lnTo>
                    <a:pt x="232" y="5"/>
                  </a:lnTo>
                  <a:lnTo>
                    <a:pt x="236" y="3"/>
                  </a:lnTo>
                  <a:lnTo>
                    <a:pt x="242" y="2"/>
                  </a:lnTo>
                  <a:lnTo>
                    <a:pt x="242" y="2"/>
                  </a:lnTo>
                  <a:lnTo>
                    <a:pt x="291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77" y="0"/>
                  </a:lnTo>
                  <a:lnTo>
                    <a:pt x="419" y="2"/>
                  </a:lnTo>
                  <a:lnTo>
                    <a:pt x="458" y="5"/>
                  </a:lnTo>
                  <a:lnTo>
                    <a:pt x="495" y="8"/>
                  </a:lnTo>
                  <a:lnTo>
                    <a:pt x="531" y="13"/>
                  </a:lnTo>
                  <a:lnTo>
                    <a:pt x="566" y="20"/>
                  </a:lnTo>
                  <a:lnTo>
                    <a:pt x="599" y="26"/>
                  </a:lnTo>
                  <a:lnTo>
                    <a:pt x="631" y="34"/>
                  </a:lnTo>
                  <a:lnTo>
                    <a:pt x="631" y="34"/>
                  </a:lnTo>
                  <a:lnTo>
                    <a:pt x="634" y="35"/>
                  </a:lnTo>
                  <a:lnTo>
                    <a:pt x="636" y="36"/>
                  </a:lnTo>
                  <a:lnTo>
                    <a:pt x="638" y="36"/>
                  </a:lnTo>
                  <a:lnTo>
                    <a:pt x="638" y="36"/>
                  </a:lnTo>
                  <a:lnTo>
                    <a:pt x="642" y="36"/>
                  </a:lnTo>
                  <a:lnTo>
                    <a:pt x="646" y="38"/>
                  </a:lnTo>
                  <a:lnTo>
                    <a:pt x="656" y="46"/>
                  </a:lnTo>
                  <a:lnTo>
                    <a:pt x="656" y="46"/>
                  </a:lnTo>
                  <a:lnTo>
                    <a:pt x="697" y="80"/>
                  </a:lnTo>
                  <a:lnTo>
                    <a:pt x="736" y="114"/>
                  </a:lnTo>
                  <a:lnTo>
                    <a:pt x="775" y="149"/>
                  </a:lnTo>
                  <a:lnTo>
                    <a:pt x="812" y="184"/>
                  </a:lnTo>
                  <a:lnTo>
                    <a:pt x="887" y="256"/>
                  </a:lnTo>
                  <a:lnTo>
                    <a:pt x="958" y="328"/>
                  </a:lnTo>
                  <a:lnTo>
                    <a:pt x="958" y="328"/>
                  </a:lnTo>
                  <a:lnTo>
                    <a:pt x="1008" y="379"/>
                  </a:lnTo>
                  <a:lnTo>
                    <a:pt x="1057" y="428"/>
                  </a:lnTo>
                  <a:lnTo>
                    <a:pt x="1107" y="475"/>
                  </a:lnTo>
                  <a:lnTo>
                    <a:pt x="1156" y="521"/>
                  </a:lnTo>
                  <a:lnTo>
                    <a:pt x="1159" y="524"/>
                  </a:lnTo>
                  <a:lnTo>
                    <a:pt x="1163" y="524"/>
                  </a:lnTo>
                  <a:lnTo>
                    <a:pt x="1163" y="524"/>
                  </a:lnTo>
                  <a:lnTo>
                    <a:pt x="1167" y="525"/>
                  </a:lnTo>
                  <a:lnTo>
                    <a:pt x="1171" y="527"/>
                  </a:lnTo>
                  <a:lnTo>
                    <a:pt x="1173" y="529"/>
                  </a:lnTo>
                  <a:lnTo>
                    <a:pt x="1175" y="533"/>
                  </a:lnTo>
                  <a:lnTo>
                    <a:pt x="1175" y="533"/>
                  </a:lnTo>
                  <a:lnTo>
                    <a:pt x="1185" y="553"/>
                  </a:lnTo>
                  <a:lnTo>
                    <a:pt x="1193" y="571"/>
                  </a:lnTo>
                  <a:lnTo>
                    <a:pt x="1201" y="590"/>
                  </a:lnTo>
                  <a:lnTo>
                    <a:pt x="1207" y="607"/>
                  </a:lnTo>
                  <a:lnTo>
                    <a:pt x="1211" y="626"/>
                  </a:lnTo>
                  <a:lnTo>
                    <a:pt x="1215" y="644"/>
                  </a:lnTo>
                  <a:lnTo>
                    <a:pt x="1218" y="660"/>
                  </a:lnTo>
                  <a:lnTo>
                    <a:pt x="1220" y="677"/>
                  </a:lnTo>
                  <a:lnTo>
                    <a:pt x="1220" y="693"/>
                  </a:lnTo>
                  <a:lnTo>
                    <a:pt x="1220" y="710"/>
                  </a:lnTo>
                  <a:lnTo>
                    <a:pt x="1218" y="725"/>
                  </a:lnTo>
                  <a:lnTo>
                    <a:pt x="1216" y="741"/>
                  </a:lnTo>
                  <a:lnTo>
                    <a:pt x="1212" y="755"/>
                  </a:lnTo>
                  <a:lnTo>
                    <a:pt x="1208" y="771"/>
                  </a:lnTo>
                  <a:lnTo>
                    <a:pt x="1202" y="785"/>
                  </a:lnTo>
                  <a:lnTo>
                    <a:pt x="1194" y="798"/>
                  </a:lnTo>
                  <a:lnTo>
                    <a:pt x="1192" y="804"/>
                  </a:lnTo>
                  <a:lnTo>
                    <a:pt x="1193" y="809"/>
                  </a:lnTo>
                  <a:lnTo>
                    <a:pt x="1193" y="809"/>
                  </a:lnTo>
                  <a:lnTo>
                    <a:pt x="1194" y="813"/>
                  </a:lnTo>
                  <a:lnTo>
                    <a:pt x="1193" y="817"/>
                  </a:lnTo>
                  <a:lnTo>
                    <a:pt x="1191" y="821"/>
                  </a:lnTo>
                  <a:lnTo>
                    <a:pt x="1188" y="826"/>
                  </a:lnTo>
                  <a:lnTo>
                    <a:pt x="1188" y="826"/>
                  </a:lnTo>
                  <a:lnTo>
                    <a:pt x="1147" y="869"/>
                  </a:lnTo>
                  <a:lnTo>
                    <a:pt x="1109" y="909"/>
                  </a:lnTo>
                  <a:lnTo>
                    <a:pt x="1070" y="948"/>
                  </a:lnTo>
                  <a:lnTo>
                    <a:pt x="1031" y="985"/>
                  </a:lnTo>
                  <a:lnTo>
                    <a:pt x="952" y="1062"/>
                  </a:lnTo>
                  <a:lnTo>
                    <a:pt x="862" y="1146"/>
                  </a:lnTo>
                  <a:lnTo>
                    <a:pt x="862" y="1146"/>
                  </a:lnTo>
                  <a:lnTo>
                    <a:pt x="858" y="1151"/>
                  </a:lnTo>
                  <a:lnTo>
                    <a:pt x="857" y="1152"/>
                  </a:lnTo>
                  <a:lnTo>
                    <a:pt x="857" y="1152"/>
                  </a:lnTo>
                  <a:lnTo>
                    <a:pt x="853" y="1157"/>
                  </a:lnTo>
                  <a:lnTo>
                    <a:pt x="853" y="1157"/>
                  </a:lnTo>
                  <a:lnTo>
                    <a:pt x="834" y="1170"/>
                  </a:lnTo>
                  <a:lnTo>
                    <a:pt x="815" y="1182"/>
                  </a:lnTo>
                  <a:lnTo>
                    <a:pt x="798" y="1192"/>
                  </a:lnTo>
                  <a:lnTo>
                    <a:pt x="779" y="1200"/>
                  </a:lnTo>
                  <a:lnTo>
                    <a:pt x="761" y="1206"/>
                  </a:lnTo>
                  <a:lnTo>
                    <a:pt x="743" y="1211"/>
                  </a:lnTo>
                  <a:lnTo>
                    <a:pt x="724" y="1214"/>
                  </a:lnTo>
                  <a:lnTo>
                    <a:pt x="706" y="1215"/>
                  </a:lnTo>
                  <a:lnTo>
                    <a:pt x="706" y="1215"/>
                  </a:lnTo>
                  <a:close/>
                  <a:moveTo>
                    <a:pt x="231" y="43"/>
                  </a:moveTo>
                  <a:lnTo>
                    <a:pt x="231" y="43"/>
                  </a:lnTo>
                  <a:lnTo>
                    <a:pt x="206" y="57"/>
                  </a:lnTo>
                  <a:lnTo>
                    <a:pt x="182" y="72"/>
                  </a:lnTo>
                  <a:lnTo>
                    <a:pt x="159" y="90"/>
                  </a:lnTo>
                  <a:lnTo>
                    <a:pt x="137" y="108"/>
                  </a:lnTo>
                  <a:lnTo>
                    <a:pt x="114" y="129"/>
                  </a:lnTo>
                  <a:lnTo>
                    <a:pt x="93" y="151"/>
                  </a:lnTo>
                  <a:lnTo>
                    <a:pt x="73" y="175"/>
                  </a:lnTo>
                  <a:lnTo>
                    <a:pt x="54" y="198"/>
                  </a:lnTo>
                  <a:lnTo>
                    <a:pt x="54" y="198"/>
                  </a:lnTo>
                  <a:lnTo>
                    <a:pt x="50" y="202"/>
                  </a:lnTo>
                  <a:lnTo>
                    <a:pt x="46" y="205"/>
                  </a:lnTo>
                  <a:lnTo>
                    <a:pt x="40" y="208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39" y="280"/>
                  </a:lnTo>
                  <a:lnTo>
                    <a:pt x="40" y="311"/>
                  </a:lnTo>
                  <a:lnTo>
                    <a:pt x="41" y="342"/>
                  </a:lnTo>
                  <a:lnTo>
                    <a:pt x="43" y="371"/>
                  </a:lnTo>
                  <a:lnTo>
                    <a:pt x="45" y="400"/>
                  </a:lnTo>
                  <a:lnTo>
                    <a:pt x="49" y="427"/>
                  </a:lnTo>
                  <a:lnTo>
                    <a:pt x="52" y="453"/>
                  </a:lnTo>
                  <a:lnTo>
                    <a:pt x="56" y="479"/>
                  </a:lnTo>
                  <a:lnTo>
                    <a:pt x="61" y="504"/>
                  </a:lnTo>
                  <a:lnTo>
                    <a:pt x="68" y="529"/>
                  </a:lnTo>
                  <a:lnTo>
                    <a:pt x="74" y="552"/>
                  </a:lnTo>
                  <a:lnTo>
                    <a:pt x="80" y="574"/>
                  </a:lnTo>
                  <a:lnTo>
                    <a:pt x="88" y="596"/>
                  </a:lnTo>
                  <a:lnTo>
                    <a:pt x="96" y="618"/>
                  </a:lnTo>
                  <a:lnTo>
                    <a:pt x="105" y="637"/>
                  </a:lnTo>
                  <a:lnTo>
                    <a:pt x="105" y="637"/>
                  </a:lnTo>
                  <a:lnTo>
                    <a:pt x="107" y="642"/>
                  </a:lnTo>
                  <a:lnTo>
                    <a:pt x="107" y="648"/>
                  </a:lnTo>
                  <a:lnTo>
                    <a:pt x="107" y="654"/>
                  </a:lnTo>
                  <a:lnTo>
                    <a:pt x="112" y="658"/>
                  </a:lnTo>
                  <a:lnTo>
                    <a:pt x="112" y="658"/>
                  </a:lnTo>
                  <a:lnTo>
                    <a:pt x="131" y="671"/>
                  </a:lnTo>
                  <a:lnTo>
                    <a:pt x="148" y="686"/>
                  </a:lnTo>
                  <a:lnTo>
                    <a:pt x="165" y="701"/>
                  </a:lnTo>
                  <a:lnTo>
                    <a:pt x="181" y="718"/>
                  </a:lnTo>
                  <a:lnTo>
                    <a:pt x="213" y="751"/>
                  </a:lnTo>
                  <a:lnTo>
                    <a:pt x="243" y="785"/>
                  </a:lnTo>
                  <a:lnTo>
                    <a:pt x="243" y="785"/>
                  </a:lnTo>
                  <a:lnTo>
                    <a:pt x="276" y="822"/>
                  </a:lnTo>
                  <a:lnTo>
                    <a:pt x="294" y="841"/>
                  </a:lnTo>
                  <a:lnTo>
                    <a:pt x="311" y="859"/>
                  </a:lnTo>
                  <a:lnTo>
                    <a:pt x="579" y="1127"/>
                  </a:lnTo>
                  <a:lnTo>
                    <a:pt x="582" y="1128"/>
                  </a:lnTo>
                  <a:lnTo>
                    <a:pt x="582" y="1128"/>
                  </a:lnTo>
                  <a:lnTo>
                    <a:pt x="585" y="1129"/>
                  </a:lnTo>
                  <a:lnTo>
                    <a:pt x="588" y="1131"/>
                  </a:lnTo>
                  <a:lnTo>
                    <a:pt x="588" y="1131"/>
                  </a:lnTo>
                  <a:lnTo>
                    <a:pt x="604" y="1142"/>
                  </a:lnTo>
                  <a:lnTo>
                    <a:pt x="618" y="1152"/>
                  </a:lnTo>
                  <a:lnTo>
                    <a:pt x="633" y="1159"/>
                  </a:lnTo>
                  <a:lnTo>
                    <a:pt x="647" y="1165"/>
                  </a:lnTo>
                  <a:lnTo>
                    <a:pt x="662" y="1170"/>
                  </a:lnTo>
                  <a:lnTo>
                    <a:pt x="677" y="1174"/>
                  </a:lnTo>
                  <a:lnTo>
                    <a:pt x="691" y="1177"/>
                  </a:lnTo>
                  <a:lnTo>
                    <a:pt x="706" y="1177"/>
                  </a:lnTo>
                  <a:lnTo>
                    <a:pt x="706" y="1177"/>
                  </a:lnTo>
                  <a:lnTo>
                    <a:pt x="720" y="1177"/>
                  </a:lnTo>
                  <a:lnTo>
                    <a:pt x="735" y="1174"/>
                  </a:lnTo>
                  <a:lnTo>
                    <a:pt x="750" y="1170"/>
                  </a:lnTo>
                  <a:lnTo>
                    <a:pt x="765" y="1165"/>
                  </a:lnTo>
                  <a:lnTo>
                    <a:pt x="779" y="1159"/>
                  </a:lnTo>
                  <a:lnTo>
                    <a:pt x="794" y="1152"/>
                  </a:lnTo>
                  <a:lnTo>
                    <a:pt x="808" y="1142"/>
                  </a:lnTo>
                  <a:lnTo>
                    <a:pt x="823" y="1131"/>
                  </a:lnTo>
                  <a:lnTo>
                    <a:pt x="823" y="1131"/>
                  </a:lnTo>
                  <a:lnTo>
                    <a:pt x="824" y="1130"/>
                  </a:lnTo>
                  <a:lnTo>
                    <a:pt x="825" y="1130"/>
                  </a:lnTo>
                  <a:lnTo>
                    <a:pt x="826" y="1129"/>
                  </a:lnTo>
                  <a:lnTo>
                    <a:pt x="865" y="1090"/>
                  </a:lnTo>
                  <a:lnTo>
                    <a:pt x="865" y="1090"/>
                  </a:lnTo>
                  <a:lnTo>
                    <a:pt x="934" y="1017"/>
                  </a:lnTo>
                  <a:lnTo>
                    <a:pt x="1002" y="949"/>
                  </a:lnTo>
                  <a:lnTo>
                    <a:pt x="1069" y="883"/>
                  </a:lnTo>
                  <a:lnTo>
                    <a:pt x="1105" y="850"/>
                  </a:lnTo>
                  <a:lnTo>
                    <a:pt x="1140" y="817"/>
                  </a:lnTo>
                  <a:lnTo>
                    <a:pt x="1143" y="815"/>
                  </a:lnTo>
                  <a:lnTo>
                    <a:pt x="1144" y="811"/>
                  </a:lnTo>
                  <a:lnTo>
                    <a:pt x="1144" y="811"/>
                  </a:lnTo>
                  <a:lnTo>
                    <a:pt x="1145" y="807"/>
                  </a:lnTo>
                  <a:lnTo>
                    <a:pt x="1147" y="803"/>
                  </a:lnTo>
                  <a:lnTo>
                    <a:pt x="1147" y="803"/>
                  </a:lnTo>
                  <a:lnTo>
                    <a:pt x="1157" y="786"/>
                  </a:lnTo>
                  <a:lnTo>
                    <a:pt x="1165" y="770"/>
                  </a:lnTo>
                  <a:lnTo>
                    <a:pt x="1173" y="753"/>
                  </a:lnTo>
                  <a:lnTo>
                    <a:pt x="1177" y="736"/>
                  </a:lnTo>
                  <a:lnTo>
                    <a:pt x="1180" y="720"/>
                  </a:lnTo>
                  <a:lnTo>
                    <a:pt x="1182" y="703"/>
                  </a:lnTo>
                  <a:lnTo>
                    <a:pt x="1182" y="688"/>
                  </a:lnTo>
                  <a:lnTo>
                    <a:pt x="1181" y="672"/>
                  </a:lnTo>
                  <a:lnTo>
                    <a:pt x="1179" y="657"/>
                  </a:lnTo>
                  <a:lnTo>
                    <a:pt x="1176" y="642"/>
                  </a:lnTo>
                  <a:lnTo>
                    <a:pt x="1173" y="628"/>
                  </a:lnTo>
                  <a:lnTo>
                    <a:pt x="1169" y="614"/>
                  </a:lnTo>
                  <a:lnTo>
                    <a:pt x="1158" y="588"/>
                  </a:lnTo>
                  <a:lnTo>
                    <a:pt x="1148" y="564"/>
                  </a:lnTo>
                  <a:lnTo>
                    <a:pt x="1146" y="560"/>
                  </a:lnTo>
                  <a:lnTo>
                    <a:pt x="1143" y="558"/>
                  </a:lnTo>
                  <a:lnTo>
                    <a:pt x="1143" y="558"/>
                  </a:lnTo>
                  <a:lnTo>
                    <a:pt x="1140" y="556"/>
                  </a:lnTo>
                  <a:lnTo>
                    <a:pt x="1140" y="556"/>
                  </a:lnTo>
                  <a:lnTo>
                    <a:pt x="1089" y="514"/>
                  </a:lnTo>
                  <a:lnTo>
                    <a:pt x="1039" y="471"/>
                  </a:lnTo>
                  <a:lnTo>
                    <a:pt x="991" y="427"/>
                  </a:lnTo>
                  <a:lnTo>
                    <a:pt x="942" y="381"/>
                  </a:lnTo>
                  <a:lnTo>
                    <a:pt x="894" y="335"/>
                  </a:lnTo>
                  <a:lnTo>
                    <a:pt x="846" y="289"/>
                  </a:lnTo>
                  <a:lnTo>
                    <a:pt x="752" y="196"/>
                  </a:lnTo>
                  <a:lnTo>
                    <a:pt x="752" y="196"/>
                  </a:lnTo>
                  <a:lnTo>
                    <a:pt x="629" y="75"/>
                  </a:lnTo>
                  <a:lnTo>
                    <a:pt x="627" y="72"/>
                  </a:lnTo>
                  <a:lnTo>
                    <a:pt x="623" y="72"/>
                  </a:lnTo>
                  <a:lnTo>
                    <a:pt x="622" y="71"/>
                  </a:lnTo>
                  <a:lnTo>
                    <a:pt x="622" y="71"/>
                  </a:lnTo>
                  <a:lnTo>
                    <a:pt x="590" y="64"/>
                  </a:lnTo>
                  <a:lnTo>
                    <a:pt x="558" y="57"/>
                  </a:lnTo>
                  <a:lnTo>
                    <a:pt x="525" y="52"/>
                  </a:lnTo>
                  <a:lnTo>
                    <a:pt x="491" y="46"/>
                  </a:lnTo>
                  <a:lnTo>
                    <a:pt x="455" y="43"/>
                  </a:lnTo>
                  <a:lnTo>
                    <a:pt x="417" y="40"/>
                  </a:lnTo>
                  <a:lnTo>
                    <a:pt x="377" y="39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291" y="39"/>
                  </a:lnTo>
                  <a:lnTo>
                    <a:pt x="241" y="40"/>
                  </a:lnTo>
                  <a:lnTo>
                    <a:pt x="236" y="40"/>
                  </a:lnTo>
                  <a:lnTo>
                    <a:pt x="232" y="42"/>
                  </a:lnTo>
                  <a:lnTo>
                    <a:pt x="232" y="42"/>
                  </a:lnTo>
                  <a:lnTo>
                    <a:pt x="231" y="43"/>
                  </a:lnTo>
                  <a:lnTo>
                    <a:pt x="231" y="4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10" name="Freeform 927"/>
            <p:cNvSpPr>
              <a:spLocks noEditPoints="1"/>
            </p:cNvSpPr>
            <p:nvPr/>
          </p:nvSpPr>
          <p:spPr bwMode="auto">
            <a:xfrm>
              <a:off x="3424238" y="1154113"/>
              <a:ext cx="557213" cy="225425"/>
            </a:xfrm>
            <a:custGeom>
              <a:avLst/>
              <a:gdLst/>
              <a:ahLst/>
              <a:cxnLst>
                <a:cxn ang="0">
                  <a:pos x="77" y="421"/>
                </a:cxn>
                <a:cxn ang="0">
                  <a:pos x="65" y="420"/>
                </a:cxn>
                <a:cxn ang="0">
                  <a:pos x="28" y="385"/>
                </a:cxn>
                <a:cxn ang="0">
                  <a:pos x="2" y="324"/>
                </a:cxn>
                <a:cxn ang="0">
                  <a:pos x="1" y="253"/>
                </a:cxn>
                <a:cxn ang="0">
                  <a:pos x="3" y="188"/>
                </a:cxn>
                <a:cxn ang="0">
                  <a:pos x="40" y="100"/>
                </a:cxn>
                <a:cxn ang="0">
                  <a:pos x="87" y="65"/>
                </a:cxn>
                <a:cxn ang="0">
                  <a:pos x="160" y="37"/>
                </a:cxn>
                <a:cxn ang="0">
                  <a:pos x="250" y="24"/>
                </a:cxn>
                <a:cxn ang="0">
                  <a:pos x="311" y="37"/>
                </a:cxn>
                <a:cxn ang="0">
                  <a:pos x="412" y="72"/>
                </a:cxn>
                <a:cxn ang="0">
                  <a:pos x="529" y="127"/>
                </a:cxn>
                <a:cxn ang="0">
                  <a:pos x="587" y="70"/>
                </a:cxn>
                <a:cxn ang="0">
                  <a:pos x="661" y="29"/>
                </a:cxn>
                <a:cxn ang="0">
                  <a:pos x="790" y="1"/>
                </a:cxn>
                <a:cxn ang="0">
                  <a:pos x="894" y="10"/>
                </a:cxn>
                <a:cxn ang="0">
                  <a:pos x="971" y="35"/>
                </a:cxn>
                <a:cxn ang="0">
                  <a:pos x="1030" y="87"/>
                </a:cxn>
                <a:cxn ang="0">
                  <a:pos x="1052" y="163"/>
                </a:cxn>
                <a:cxn ang="0">
                  <a:pos x="1025" y="252"/>
                </a:cxn>
                <a:cxn ang="0">
                  <a:pos x="951" y="306"/>
                </a:cxn>
                <a:cxn ang="0">
                  <a:pos x="871" y="326"/>
                </a:cxn>
                <a:cxn ang="0">
                  <a:pos x="769" y="315"/>
                </a:cxn>
                <a:cxn ang="0">
                  <a:pos x="623" y="246"/>
                </a:cxn>
                <a:cxn ang="0">
                  <a:pos x="524" y="190"/>
                </a:cxn>
                <a:cxn ang="0">
                  <a:pos x="479" y="259"/>
                </a:cxn>
                <a:cxn ang="0">
                  <a:pos x="458" y="261"/>
                </a:cxn>
                <a:cxn ang="0">
                  <a:pos x="451" y="244"/>
                </a:cxn>
                <a:cxn ang="0">
                  <a:pos x="504" y="162"/>
                </a:cxn>
                <a:cxn ang="0">
                  <a:pos x="394" y="95"/>
                </a:cxn>
                <a:cxn ang="0">
                  <a:pos x="310" y="68"/>
                </a:cxn>
                <a:cxn ang="0">
                  <a:pos x="213" y="57"/>
                </a:cxn>
                <a:cxn ang="0">
                  <a:pos x="142" y="76"/>
                </a:cxn>
                <a:cxn ang="0">
                  <a:pos x="89" y="99"/>
                </a:cxn>
                <a:cxn ang="0">
                  <a:pos x="47" y="159"/>
                </a:cxn>
                <a:cxn ang="0">
                  <a:pos x="30" y="231"/>
                </a:cxn>
                <a:cxn ang="0">
                  <a:pos x="41" y="335"/>
                </a:cxn>
                <a:cxn ang="0">
                  <a:pos x="65" y="372"/>
                </a:cxn>
                <a:cxn ang="0">
                  <a:pos x="101" y="397"/>
                </a:cxn>
                <a:cxn ang="0">
                  <a:pos x="117" y="394"/>
                </a:cxn>
                <a:cxn ang="0">
                  <a:pos x="127" y="410"/>
                </a:cxn>
                <a:cxn ang="0">
                  <a:pos x="112" y="425"/>
                </a:cxn>
                <a:cxn ang="0">
                  <a:pos x="819" y="29"/>
                </a:cxn>
                <a:cxn ang="0">
                  <a:pos x="736" y="41"/>
                </a:cxn>
                <a:cxn ang="0">
                  <a:pos x="628" y="80"/>
                </a:cxn>
                <a:cxn ang="0">
                  <a:pos x="550" y="152"/>
                </a:cxn>
                <a:cxn ang="0">
                  <a:pos x="632" y="213"/>
                </a:cxn>
                <a:cxn ang="0">
                  <a:pos x="723" y="264"/>
                </a:cxn>
                <a:cxn ang="0">
                  <a:pos x="808" y="289"/>
                </a:cxn>
                <a:cxn ang="0">
                  <a:pos x="922" y="285"/>
                </a:cxn>
                <a:cxn ang="0">
                  <a:pos x="994" y="243"/>
                </a:cxn>
                <a:cxn ang="0">
                  <a:pos x="1021" y="169"/>
                </a:cxn>
                <a:cxn ang="0">
                  <a:pos x="1014" y="119"/>
                </a:cxn>
                <a:cxn ang="0">
                  <a:pos x="991" y="91"/>
                </a:cxn>
                <a:cxn ang="0">
                  <a:pos x="938" y="55"/>
                </a:cxn>
                <a:cxn ang="0">
                  <a:pos x="849" y="32"/>
                </a:cxn>
              </a:cxnLst>
              <a:rect l="0" t="0" r="r" b="b"/>
              <a:pathLst>
                <a:path w="1052" h="426">
                  <a:moveTo>
                    <a:pt x="96" y="426"/>
                  </a:moveTo>
                  <a:lnTo>
                    <a:pt x="96" y="426"/>
                  </a:lnTo>
                  <a:lnTo>
                    <a:pt x="90" y="425"/>
                  </a:lnTo>
                  <a:lnTo>
                    <a:pt x="85" y="425"/>
                  </a:lnTo>
                  <a:lnTo>
                    <a:pt x="80" y="423"/>
                  </a:lnTo>
                  <a:lnTo>
                    <a:pt x="77" y="421"/>
                  </a:lnTo>
                  <a:lnTo>
                    <a:pt x="74" y="418"/>
                  </a:lnTo>
                  <a:lnTo>
                    <a:pt x="68" y="423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59" y="417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44" y="405"/>
                  </a:lnTo>
                  <a:lnTo>
                    <a:pt x="36" y="396"/>
                  </a:lnTo>
                  <a:lnTo>
                    <a:pt x="28" y="385"/>
                  </a:lnTo>
                  <a:lnTo>
                    <a:pt x="21" y="373"/>
                  </a:lnTo>
                  <a:lnTo>
                    <a:pt x="14" y="361"/>
                  </a:lnTo>
                  <a:lnTo>
                    <a:pt x="9" y="349"/>
                  </a:lnTo>
                  <a:lnTo>
                    <a:pt x="5" y="336"/>
                  </a:lnTo>
                  <a:lnTo>
                    <a:pt x="2" y="324"/>
                  </a:lnTo>
                  <a:lnTo>
                    <a:pt x="2" y="324"/>
                  </a:lnTo>
                  <a:lnTo>
                    <a:pt x="0" y="313"/>
                  </a:lnTo>
                  <a:lnTo>
                    <a:pt x="0" y="300"/>
                  </a:lnTo>
                  <a:lnTo>
                    <a:pt x="0" y="275"/>
                  </a:lnTo>
                  <a:lnTo>
                    <a:pt x="0" y="275"/>
                  </a:lnTo>
                  <a:lnTo>
                    <a:pt x="1" y="253"/>
                  </a:lnTo>
                  <a:lnTo>
                    <a:pt x="1" y="253"/>
                  </a:lnTo>
                  <a:lnTo>
                    <a:pt x="1" y="234"/>
                  </a:lnTo>
                  <a:lnTo>
                    <a:pt x="1" y="234"/>
                  </a:lnTo>
                  <a:lnTo>
                    <a:pt x="0" y="210"/>
                  </a:lnTo>
                  <a:lnTo>
                    <a:pt x="1" y="198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8" y="166"/>
                  </a:lnTo>
                  <a:lnTo>
                    <a:pt x="13" y="153"/>
                  </a:lnTo>
                  <a:lnTo>
                    <a:pt x="18" y="139"/>
                  </a:lnTo>
                  <a:lnTo>
                    <a:pt x="25" y="126"/>
                  </a:lnTo>
                  <a:lnTo>
                    <a:pt x="32" y="112"/>
                  </a:lnTo>
                  <a:lnTo>
                    <a:pt x="40" y="100"/>
                  </a:lnTo>
                  <a:lnTo>
                    <a:pt x="44" y="95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62" y="80"/>
                  </a:lnTo>
                  <a:lnTo>
                    <a:pt x="73" y="72"/>
                  </a:lnTo>
                  <a:lnTo>
                    <a:pt x="87" y="65"/>
                  </a:lnTo>
                  <a:lnTo>
                    <a:pt x="100" y="58"/>
                  </a:lnTo>
                  <a:lnTo>
                    <a:pt x="114" y="53"/>
                  </a:lnTo>
                  <a:lnTo>
                    <a:pt x="127" y="47"/>
                  </a:lnTo>
                  <a:lnTo>
                    <a:pt x="156" y="38"/>
                  </a:lnTo>
                  <a:lnTo>
                    <a:pt x="160" y="37"/>
                  </a:lnTo>
                  <a:lnTo>
                    <a:pt x="160" y="37"/>
                  </a:lnTo>
                  <a:lnTo>
                    <a:pt x="180" y="31"/>
                  </a:lnTo>
                  <a:lnTo>
                    <a:pt x="198" y="27"/>
                  </a:lnTo>
                  <a:lnTo>
                    <a:pt x="218" y="24"/>
                  </a:lnTo>
                  <a:lnTo>
                    <a:pt x="236" y="24"/>
                  </a:lnTo>
                  <a:lnTo>
                    <a:pt x="236" y="24"/>
                  </a:lnTo>
                  <a:lnTo>
                    <a:pt x="250" y="24"/>
                  </a:lnTo>
                  <a:lnTo>
                    <a:pt x="262" y="25"/>
                  </a:lnTo>
                  <a:lnTo>
                    <a:pt x="275" y="27"/>
                  </a:lnTo>
                  <a:lnTo>
                    <a:pt x="287" y="31"/>
                  </a:lnTo>
                  <a:lnTo>
                    <a:pt x="287" y="31"/>
                  </a:lnTo>
                  <a:lnTo>
                    <a:pt x="309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38" y="44"/>
                  </a:lnTo>
                  <a:lnTo>
                    <a:pt x="362" y="51"/>
                  </a:lnTo>
                  <a:lnTo>
                    <a:pt x="387" y="60"/>
                  </a:lnTo>
                  <a:lnTo>
                    <a:pt x="400" y="66"/>
                  </a:lnTo>
                  <a:lnTo>
                    <a:pt x="412" y="72"/>
                  </a:lnTo>
                  <a:lnTo>
                    <a:pt x="412" y="72"/>
                  </a:lnTo>
                  <a:lnTo>
                    <a:pt x="438" y="85"/>
                  </a:lnTo>
                  <a:lnTo>
                    <a:pt x="464" y="100"/>
                  </a:lnTo>
                  <a:lnTo>
                    <a:pt x="513" y="130"/>
                  </a:lnTo>
                  <a:lnTo>
                    <a:pt x="523" y="136"/>
                  </a:lnTo>
                  <a:lnTo>
                    <a:pt x="529" y="127"/>
                  </a:lnTo>
                  <a:lnTo>
                    <a:pt x="529" y="127"/>
                  </a:lnTo>
                  <a:lnTo>
                    <a:pt x="540" y="113"/>
                  </a:lnTo>
                  <a:lnTo>
                    <a:pt x="551" y="101"/>
                  </a:lnTo>
                  <a:lnTo>
                    <a:pt x="563" y="89"/>
                  </a:lnTo>
                  <a:lnTo>
                    <a:pt x="574" y="79"/>
                  </a:lnTo>
                  <a:lnTo>
                    <a:pt x="587" y="70"/>
                  </a:lnTo>
                  <a:lnTo>
                    <a:pt x="599" y="60"/>
                  </a:lnTo>
                  <a:lnTo>
                    <a:pt x="611" y="52"/>
                  </a:lnTo>
                  <a:lnTo>
                    <a:pt x="625" y="45"/>
                  </a:lnTo>
                  <a:lnTo>
                    <a:pt x="625" y="45"/>
                  </a:lnTo>
                  <a:lnTo>
                    <a:pt x="642" y="37"/>
                  </a:lnTo>
                  <a:lnTo>
                    <a:pt x="661" y="29"/>
                  </a:lnTo>
                  <a:lnTo>
                    <a:pt x="680" y="23"/>
                  </a:lnTo>
                  <a:lnTo>
                    <a:pt x="698" y="18"/>
                  </a:lnTo>
                  <a:lnTo>
                    <a:pt x="734" y="10"/>
                  </a:lnTo>
                  <a:lnTo>
                    <a:pt x="767" y="4"/>
                  </a:lnTo>
                  <a:lnTo>
                    <a:pt x="767" y="4"/>
                  </a:lnTo>
                  <a:lnTo>
                    <a:pt x="790" y="1"/>
                  </a:lnTo>
                  <a:lnTo>
                    <a:pt x="813" y="0"/>
                  </a:lnTo>
                  <a:lnTo>
                    <a:pt x="813" y="0"/>
                  </a:lnTo>
                  <a:lnTo>
                    <a:pt x="826" y="0"/>
                  </a:lnTo>
                  <a:lnTo>
                    <a:pt x="841" y="1"/>
                  </a:lnTo>
                  <a:lnTo>
                    <a:pt x="868" y="5"/>
                  </a:lnTo>
                  <a:lnTo>
                    <a:pt x="894" y="10"/>
                  </a:lnTo>
                  <a:lnTo>
                    <a:pt x="922" y="16"/>
                  </a:lnTo>
                  <a:lnTo>
                    <a:pt x="922" y="16"/>
                  </a:lnTo>
                  <a:lnTo>
                    <a:pt x="935" y="19"/>
                  </a:lnTo>
                  <a:lnTo>
                    <a:pt x="947" y="23"/>
                  </a:lnTo>
                  <a:lnTo>
                    <a:pt x="959" y="28"/>
                  </a:lnTo>
                  <a:lnTo>
                    <a:pt x="971" y="35"/>
                  </a:lnTo>
                  <a:lnTo>
                    <a:pt x="982" y="42"/>
                  </a:lnTo>
                  <a:lnTo>
                    <a:pt x="994" y="49"/>
                  </a:lnTo>
                  <a:lnTo>
                    <a:pt x="1004" y="57"/>
                  </a:lnTo>
                  <a:lnTo>
                    <a:pt x="1013" y="67"/>
                  </a:lnTo>
                  <a:lnTo>
                    <a:pt x="1022" y="77"/>
                  </a:lnTo>
                  <a:lnTo>
                    <a:pt x="1030" y="87"/>
                  </a:lnTo>
                  <a:lnTo>
                    <a:pt x="1037" y="99"/>
                  </a:lnTo>
                  <a:lnTo>
                    <a:pt x="1043" y="110"/>
                  </a:lnTo>
                  <a:lnTo>
                    <a:pt x="1047" y="122"/>
                  </a:lnTo>
                  <a:lnTo>
                    <a:pt x="1050" y="135"/>
                  </a:lnTo>
                  <a:lnTo>
                    <a:pt x="1052" y="148"/>
                  </a:lnTo>
                  <a:lnTo>
                    <a:pt x="1052" y="163"/>
                  </a:lnTo>
                  <a:lnTo>
                    <a:pt x="1052" y="163"/>
                  </a:lnTo>
                  <a:lnTo>
                    <a:pt x="1050" y="183"/>
                  </a:lnTo>
                  <a:lnTo>
                    <a:pt x="1047" y="203"/>
                  </a:lnTo>
                  <a:lnTo>
                    <a:pt x="1041" y="221"/>
                  </a:lnTo>
                  <a:lnTo>
                    <a:pt x="1034" y="237"/>
                  </a:lnTo>
                  <a:lnTo>
                    <a:pt x="1025" y="252"/>
                  </a:lnTo>
                  <a:lnTo>
                    <a:pt x="1014" y="264"/>
                  </a:lnTo>
                  <a:lnTo>
                    <a:pt x="1003" y="275"/>
                  </a:lnTo>
                  <a:lnTo>
                    <a:pt x="991" y="285"/>
                  </a:lnTo>
                  <a:lnTo>
                    <a:pt x="978" y="293"/>
                  </a:lnTo>
                  <a:lnTo>
                    <a:pt x="965" y="300"/>
                  </a:lnTo>
                  <a:lnTo>
                    <a:pt x="951" y="306"/>
                  </a:lnTo>
                  <a:lnTo>
                    <a:pt x="938" y="311"/>
                  </a:lnTo>
                  <a:lnTo>
                    <a:pt x="924" y="316"/>
                  </a:lnTo>
                  <a:lnTo>
                    <a:pt x="912" y="320"/>
                  </a:lnTo>
                  <a:lnTo>
                    <a:pt x="887" y="324"/>
                  </a:lnTo>
                  <a:lnTo>
                    <a:pt x="887" y="324"/>
                  </a:lnTo>
                  <a:lnTo>
                    <a:pt x="871" y="326"/>
                  </a:lnTo>
                  <a:lnTo>
                    <a:pt x="854" y="327"/>
                  </a:lnTo>
                  <a:lnTo>
                    <a:pt x="854" y="327"/>
                  </a:lnTo>
                  <a:lnTo>
                    <a:pt x="841" y="326"/>
                  </a:lnTo>
                  <a:lnTo>
                    <a:pt x="827" y="325"/>
                  </a:lnTo>
                  <a:lnTo>
                    <a:pt x="799" y="321"/>
                  </a:lnTo>
                  <a:lnTo>
                    <a:pt x="769" y="315"/>
                  </a:lnTo>
                  <a:lnTo>
                    <a:pt x="740" y="305"/>
                  </a:lnTo>
                  <a:lnTo>
                    <a:pt x="711" y="294"/>
                  </a:lnTo>
                  <a:lnTo>
                    <a:pt x="681" y="281"/>
                  </a:lnTo>
                  <a:lnTo>
                    <a:pt x="652" y="265"/>
                  </a:lnTo>
                  <a:lnTo>
                    <a:pt x="623" y="246"/>
                  </a:lnTo>
                  <a:lnTo>
                    <a:pt x="623" y="246"/>
                  </a:lnTo>
                  <a:lnTo>
                    <a:pt x="597" y="229"/>
                  </a:lnTo>
                  <a:lnTo>
                    <a:pt x="571" y="209"/>
                  </a:lnTo>
                  <a:lnTo>
                    <a:pt x="571" y="209"/>
                  </a:lnTo>
                  <a:lnTo>
                    <a:pt x="541" y="187"/>
                  </a:lnTo>
                  <a:lnTo>
                    <a:pt x="531" y="179"/>
                  </a:lnTo>
                  <a:lnTo>
                    <a:pt x="524" y="190"/>
                  </a:lnTo>
                  <a:lnTo>
                    <a:pt x="524" y="190"/>
                  </a:lnTo>
                  <a:lnTo>
                    <a:pt x="500" y="227"/>
                  </a:lnTo>
                  <a:lnTo>
                    <a:pt x="500" y="227"/>
                  </a:lnTo>
                  <a:lnTo>
                    <a:pt x="482" y="256"/>
                  </a:lnTo>
                  <a:lnTo>
                    <a:pt x="482" y="256"/>
                  </a:lnTo>
                  <a:lnTo>
                    <a:pt x="479" y="259"/>
                  </a:lnTo>
                  <a:lnTo>
                    <a:pt x="476" y="262"/>
                  </a:lnTo>
                  <a:lnTo>
                    <a:pt x="473" y="263"/>
                  </a:lnTo>
                  <a:lnTo>
                    <a:pt x="469" y="263"/>
                  </a:lnTo>
                  <a:lnTo>
                    <a:pt x="469" y="263"/>
                  </a:lnTo>
                  <a:lnTo>
                    <a:pt x="464" y="263"/>
                  </a:lnTo>
                  <a:lnTo>
                    <a:pt x="458" y="261"/>
                  </a:lnTo>
                  <a:lnTo>
                    <a:pt x="455" y="258"/>
                  </a:lnTo>
                  <a:lnTo>
                    <a:pt x="452" y="254"/>
                  </a:lnTo>
                  <a:lnTo>
                    <a:pt x="452" y="254"/>
                  </a:lnTo>
                  <a:lnTo>
                    <a:pt x="451" y="251"/>
                  </a:lnTo>
                  <a:lnTo>
                    <a:pt x="450" y="247"/>
                  </a:lnTo>
                  <a:lnTo>
                    <a:pt x="451" y="244"/>
                  </a:lnTo>
                  <a:lnTo>
                    <a:pt x="453" y="240"/>
                  </a:lnTo>
                  <a:lnTo>
                    <a:pt x="453" y="240"/>
                  </a:lnTo>
                  <a:lnTo>
                    <a:pt x="474" y="208"/>
                  </a:lnTo>
                  <a:lnTo>
                    <a:pt x="474" y="208"/>
                  </a:lnTo>
                  <a:lnTo>
                    <a:pt x="498" y="172"/>
                  </a:lnTo>
                  <a:lnTo>
                    <a:pt x="504" y="162"/>
                  </a:lnTo>
                  <a:lnTo>
                    <a:pt x="477" y="144"/>
                  </a:lnTo>
                  <a:lnTo>
                    <a:pt x="477" y="144"/>
                  </a:lnTo>
                  <a:lnTo>
                    <a:pt x="445" y="123"/>
                  </a:lnTo>
                  <a:lnTo>
                    <a:pt x="429" y="113"/>
                  </a:lnTo>
                  <a:lnTo>
                    <a:pt x="412" y="104"/>
                  </a:lnTo>
                  <a:lnTo>
                    <a:pt x="394" y="95"/>
                  </a:lnTo>
                  <a:lnTo>
                    <a:pt x="377" y="86"/>
                  </a:lnTo>
                  <a:lnTo>
                    <a:pt x="359" y="80"/>
                  </a:lnTo>
                  <a:lnTo>
                    <a:pt x="343" y="75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10" y="68"/>
                  </a:lnTo>
                  <a:lnTo>
                    <a:pt x="284" y="63"/>
                  </a:lnTo>
                  <a:lnTo>
                    <a:pt x="256" y="58"/>
                  </a:lnTo>
                  <a:lnTo>
                    <a:pt x="243" y="57"/>
                  </a:lnTo>
                  <a:lnTo>
                    <a:pt x="229" y="57"/>
                  </a:lnTo>
                  <a:lnTo>
                    <a:pt x="229" y="57"/>
                  </a:lnTo>
                  <a:lnTo>
                    <a:pt x="213" y="57"/>
                  </a:lnTo>
                  <a:lnTo>
                    <a:pt x="196" y="59"/>
                  </a:lnTo>
                  <a:lnTo>
                    <a:pt x="182" y="64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56" y="72"/>
                  </a:lnTo>
                  <a:lnTo>
                    <a:pt x="142" y="76"/>
                  </a:lnTo>
                  <a:lnTo>
                    <a:pt x="142" y="76"/>
                  </a:lnTo>
                  <a:lnTo>
                    <a:pt x="128" y="81"/>
                  </a:lnTo>
                  <a:lnTo>
                    <a:pt x="115" y="86"/>
                  </a:lnTo>
                  <a:lnTo>
                    <a:pt x="101" y="91"/>
                  </a:lnTo>
                  <a:lnTo>
                    <a:pt x="89" y="99"/>
                  </a:lnTo>
                  <a:lnTo>
                    <a:pt x="89" y="99"/>
                  </a:lnTo>
                  <a:lnTo>
                    <a:pt x="81" y="106"/>
                  </a:lnTo>
                  <a:lnTo>
                    <a:pt x="74" y="112"/>
                  </a:lnTo>
                  <a:lnTo>
                    <a:pt x="68" y="119"/>
                  </a:lnTo>
                  <a:lnTo>
                    <a:pt x="63" y="127"/>
                  </a:lnTo>
                  <a:lnTo>
                    <a:pt x="55" y="143"/>
                  </a:lnTo>
                  <a:lnTo>
                    <a:pt x="47" y="159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0" y="175"/>
                  </a:lnTo>
                  <a:lnTo>
                    <a:pt x="37" y="184"/>
                  </a:lnTo>
                  <a:lnTo>
                    <a:pt x="33" y="207"/>
                  </a:lnTo>
                  <a:lnTo>
                    <a:pt x="30" y="231"/>
                  </a:lnTo>
                  <a:lnTo>
                    <a:pt x="29" y="256"/>
                  </a:lnTo>
                  <a:lnTo>
                    <a:pt x="30" y="281"/>
                  </a:lnTo>
                  <a:lnTo>
                    <a:pt x="33" y="304"/>
                  </a:lnTo>
                  <a:lnTo>
                    <a:pt x="35" y="316"/>
                  </a:lnTo>
                  <a:lnTo>
                    <a:pt x="38" y="326"/>
                  </a:lnTo>
                  <a:lnTo>
                    <a:pt x="41" y="335"/>
                  </a:lnTo>
                  <a:lnTo>
                    <a:pt x="45" y="344"/>
                  </a:lnTo>
                  <a:lnTo>
                    <a:pt x="45" y="344"/>
                  </a:lnTo>
                  <a:lnTo>
                    <a:pt x="49" y="353"/>
                  </a:lnTo>
                  <a:lnTo>
                    <a:pt x="55" y="360"/>
                  </a:lnTo>
                  <a:lnTo>
                    <a:pt x="60" y="366"/>
                  </a:lnTo>
                  <a:lnTo>
                    <a:pt x="65" y="372"/>
                  </a:lnTo>
                  <a:lnTo>
                    <a:pt x="71" y="378"/>
                  </a:lnTo>
                  <a:lnTo>
                    <a:pt x="77" y="382"/>
                  </a:lnTo>
                  <a:lnTo>
                    <a:pt x="92" y="391"/>
                  </a:lnTo>
                  <a:lnTo>
                    <a:pt x="92" y="391"/>
                  </a:lnTo>
                  <a:lnTo>
                    <a:pt x="97" y="394"/>
                  </a:lnTo>
                  <a:lnTo>
                    <a:pt x="101" y="397"/>
                  </a:lnTo>
                  <a:lnTo>
                    <a:pt x="108" y="390"/>
                  </a:lnTo>
                  <a:lnTo>
                    <a:pt x="109" y="393"/>
                  </a:lnTo>
                  <a:lnTo>
                    <a:pt x="109" y="393"/>
                  </a:lnTo>
                  <a:lnTo>
                    <a:pt x="112" y="393"/>
                  </a:lnTo>
                  <a:lnTo>
                    <a:pt x="112" y="393"/>
                  </a:lnTo>
                  <a:lnTo>
                    <a:pt x="117" y="394"/>
                  </a:lnTo>
                  <a:lnTo>
                    <a:pt x="121" y="395"/>
                  </a:lnTo>
                  <a:lnTo>
                    <a:pt x="123" y="397"/>
                  </a:lnTo>
                  <a:lnTo>
                    <a:pt x="125" y="400"/>
                  </a:lnTo>
                  <a:lnTo>
                    <a:pt x="127" y="405"/>
                  </a:lnTo>
                  <a:lnTo>
                    <a:pt x="127" y="410"/>
                  </a:lnTo>
                  <a:lnTo>
                    <a:pt x="127" y="410"/>
                  </a:lnTo>
                  <a:lnTo>
                    <a:pt x="127" y="413"/>
                  </a:lnTo>
                  <a:lnTo>
                    <a:pt x="125" y="419"/>
                  </a:lnTo>
                  <a:lnTo>
                    <a:pt x="123" y="421"/>
                  </a:lnTo>
                  <a:lnTo>
                    <a:pt x="121" y="423"/>
                  </a:lnTo>
                  <a:lnTo>
                    <a:pt x="117" y="425"/>
                  </a:lnTo>
                  <a:lnTo>
                    <a:pt x="112" y="425"/>
                  </a:lnTo>
                  <a:lnTo>
                    <a:pt x="112" y="425"/>
                  </a:lnTo>
                  <a:lnTo>
                    <a:pt x="103" y="426"/>
                  </a:lnTo>
                  <a:lnTo>
                    <a:pt x="103" y="426"/>
                  </a:lnTo>
                  <a:lnTo>
                    <a:pt x="96" y="426"/>
                  </a:lnTo>
                  <a:lnTo>
                    <a:pt x="96" y="426"/>
                  </a:lnTo>
                  <a:close/>
                  <a:moveTo>
                    <a:pt x="819" y="29"/>
                  </a:moveTo>
                  <a:lnTo>
                    <a:pt x="819" y="29"/>
                  </a:lnTo>
                  <a:lnTo>
                    <a:pt x="805" y="31"/>
                  </a:lnTo>
                  <a:lnTo>
                    <a:pt x="788" y="32"/>
                  </a:lnTo>
                  <a:lnTo>
                    <a:pt x="771" y="34"/>
                  </a:lnTo>
                  <a:lnTo>
                    <a:pt x="754" y="37"/>
                  </a:lnTo>
                  <a:lnTo>
                    <a:pt x="736" y="41"/>
                  </a:lnTo>
                  <a:lnTo>
                    <a:pt x="717" y="46"/>
                  </a:lnTo>
                  <a:lnTo>
                    <a:pt x="675" y="58"/>
                  </a:lnTo>
                  <a:lnTo>
                    <a:pt x="675" y="58"/>
                  </a:lnTo>
                  <a:lnTo>
                    <a:pt x="659" y="65"/>
                  </a:lnTo>
                  <a:lnTo>
                    <a:pt x="643" y="72"/>
                  </a:lnTo>
                  <a:lnTo>
                    <a:pt x="628" y="80"/>
                  </a:lnTo>
                  <a:lnTo>
                    <a:pt x="613" y="90"/>
                  </a:lnTo>
                  <a:lnTo>
                    <a:pt x="599" y="101"/>
                  </a:lnTo>
                  <a:lnTo>
                    <a:pt x="586" y="113"/>
                  </a:lnTo>
                  <a:lnTo>
                    <a:pt x="572" y="127"/>
                  </a:lnTo>
                  <a:lnTo>
                    <a:pt x="559" y="142"/>
                  </a:lnTo>
                  <a:lnTo>
                    <a:pt x="550" y="152"/>
                  </a:lnTo>
                  <a:lnTo>
                    <a:pt x="562" y="160"/>
                  </a:lnTo>
                  <a:lnTo>
                    <a:pt x="562" y="160"/>
                  </a:lnTo>
                  <a:lnTo>
                    <a:pt x="582" y="174"/>
                  </a:lnTo>
                  <a:lnTo>
                    <a:pt x="602" y="190"/>
                  </a:lnTo>
                  <a:lnTo>
                    <a:pt x="602" y="190"/>
                  </a:lnTo>
                  <a:lnTo>
                    <a:pt x="632" y="213"/>
                  </a:lnTo>
                  <a:lnTo>
                    <a:pt x="648" y="224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88" y="246"/>
                  </a:lnTo>
                  <a:lnTo>
                    <a:pt x="704" y="255"/>
                  </a:lnTo>
                  <a:lnTo>
                    <a:pt x="723" y="264"/>
                  </a:lnTo>
                  <a:lnTo>
                    <a:pt x="744" y="272"/>
                  </a:lnTo>
                  <a:lnTo>
                    <a:pt x="765" y="279"/>
                  </a:lnTo>
                  <a:lnTo>
                    <a:pt x="787" y="286"/>
                  </a:lnTo>
                  <a:lnTo>
                    <a:pt x="797" y="288"/>
                  </a:lnTo>
                  <a:lnTo>
                    <a:pt x="808" y="289"/>
                  </a:lnTo>
                  <a:lnTo>
                    <a:pt x="808" y="289"/>
                  </a:lnTo>
                  <a:lnTo>
                    <a:pt x="834" y="291"/>
                  </a:lnTo>
                  <a:lnTo>
                    <a:pt x="859" y="292"/>
                  </a:lnTo>
                  <a:lnTo>
                    <a:pt x="859" y="292"/>
                  </a:lnTo>
                  <a:lnTo>
                    <a:pt x="882" y="291"/>
                  </a:lnTo>
                  <a:lnTo>
                    <a:pt x="903" y="289"/>
                  </a:lnTo>
                  <a:lnTo>
                    <a:pt x="922" y="285"/>
                  </a:lnTo>
                  <a:lnTo>
                    <a:pt x="940" y="279"/>
                  </a:lnTo>
                  <a:lnTo>
                    <a:pt x="955" y="273"/>
                  </a:lnTo>
                  <a:lnTo>
                    <a:pt x="970" y="265"/>
                  </a:lnTo>
                  <a:lnTo>
                    <a:pt x="983" y="255"/>
                  </a:lnTo>
                  <a:lnTo>
                    <a:pt x="994" y="243"/>
                  </a:lnTo>
                  <a:lnTo>
                    <a:pt x="994" y="243"/>
                  </a:lnTo>
                  <a:lnTo>
                    <a:pt x="1001" y="233"/>
                  </a:lnTo>
                  <a:lnTo>
                    <a:pt x="1007" y="222"/>
                  </a:lnTo>
                  <a:lnTo>
                    <a:pt x="1012" y="209"/>
                  </a:lnTo>
                  <a:lnTo>
                    <a:pt x="1016" y="197"/>
                  </a:lnTo>
                  <a:lnTo>
                    <a:pt x="1019" y="182"/>
                  </a:lnTo>
                  <a:lnTo>
                    <a:pt x="1021" y="169"/>
                  </a:lnTo>
                  <a:lnTo>
                    <a:pt x="1021" y="156"/>
                  </a:lnTo>
                  <a:lnTo>
                    <a:pt x="1020" y="142"/>
                  </a:lnTo>
                  <a:lnTo>
                    <a:pt x="1020" y="142"/>
                  </a:lnTo>
                  <a:lnTo>
                    <a:pt x="1019" y="134"/>
                  </a:lnTo>
                  <a:lnTo>
                    <a:pt x="1016" y="127"/>
                  </a:lnTo>
                  <a:lnTo>
                    <a:pt x="1014" y="119"/>
                  </a:lnTo>
                  <a:lnTo>
                    <a:pt x="1010" y="113"/>
                  </a:lnTo>
                  <a:lnTo>
                    <a:pt x="1007" y="107"/>
                  </a:lnTo>
                  <a:lnTo>
                    <a:pt x="1002" y="101"/>
                  </a:lnTo>
                  <a:lnTo>
                    <a:pt x="997" y="96"/>
                  </a:lnTo>
                  <a:lnTo>
                    <a:pt x="991" y="91"/>
                  </a:lnTo>
                  <a:lnTo>
                    <a:pt x="991" y="91"/>
                  </a:lnTo>
                  <a:lnTo>
                    <a:pt x="973" y="79"/>
                  </a:lnTo>
                  <a:lnTo>
                    <a:pt x="973" y="79"/>
                  </a:lnTo>
                  <a:lnTo>
                    <a:pt x="956" y="67"/>
                  </a:lnTo>
                  <a:lnTo>
                    <a:pt x="947" y="60"/>
                  </a:lnTo>
                  <a:lnTo>
                    <a:pt x="938" y="55"/>
                  </a:lnTo>
                  <a:lnTo>
                    <a:pt x="938" y="55"/>
                  </a:lnTo>
                  <a:lnTo>
                    <a:pt x="926" y="50"/>
                  </a:lnTo>
                  <a:lnTo>
                    <a:pt x="914" y="46"/>
                  </a:lnTo>
                  <a:lnTo>
                    <a:pt x="889" y="39"/>
                  </a:lnTo>
                  <a:lnTo>
                    <a:pt x="865" y="35"/>
                  </a:lnTo>
                  <a:lnTo>
                    <a:pt x="849" y="32"/>
                  </a:lnTo>
                  <a:lnTo>
                    <a:pt x="849" y="32"/>
                  </a:lnTo>
                  <a:lnTo>
                    <a:pt x="834" y="31"/>
                  </a:lnTo>
                  <a:lnTo>
                    <a:pt x="819" y="29"/>
                  </a:lnTo>
                  <a:lnTo>
                    <a:pt x="819" y="2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77" name="组合 176"/>
          <p:cNvGrpSpPr/>
          <p:nvPr/>
        </p:nvGrpSpPr>
        <p:grpSpPr>
          <a:xfrm>
            <a:off x="57473" y="113431"/>
            <a:ext cx="3473127" cy="923330"/>
            <a:chOff x="-31427" y="151531"/>
            <a:chExt cx="3473127" cy="923330"/>
          </a:xfrm>
        </p:grpSpPr>
        <p:sp>
          <p:nvSpPr>
            <p:cNvPr id="178" name="文本框 177"/>
            <p:cNvSpPr txBox="1"/>
            <p:nvPr/>
          </p:nvSpPr>
          <p:spPr>
            <a:xfrm>
              <a:off x="-31427" y="151531"/>
              <a:ext cx="1325255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54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02</a:t>
              </a:r>
              <a:endParaRPr lang="zh-CN" altLang="en-US" sz="54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  <p:grpSp>
          <p:nvGrpSpPr>
            <p:cNvPr id="179" name="Group 4"/>
            <p:cNvGrpSpPr>
              <a:grpSpLocks noChangeAspect="1"/>
            </p:cNvGrpSpPr>
            <p:nvPr/>
          </p:nvGrpSpPr>
          <p:grpSpPr bwMode="auto">
            <a:xfrm>
              <a:off x="1039162" y="792485"/>
              <a:ext cx="2402538" cy="114300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181" name="Freeform 5"/>
              <p:cNvSpPr/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2" name="Freeform 6"/>
              <p:cNvSpPr/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3" name="Freeform 7"/>
              <p:cNvSpPr/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4" name="Freeform 8"/>
              <p:cNvSpPr/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5" name="Freeform 9"/>
              <p:cNvSpPr/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6" name="Freeform 10"/>
              <p:cNvSpPr/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7" name="Freeform 11"/>
              <p:cNvSpPr/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8" name="Freeform 12"/>
              <p:cNvSpPr/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9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0" name="Freeform 14"/>
              <p:cNvSpPr/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1" name="Freeform 15"/>
              <p:cNvSpPr/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2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3" name="Freeform 17"/>
              <p:cNvSpPr/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4" name="Freeform 18"/>
              <p:cNvSpPr/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5" name="Freeform 19"/>
              <p:cNvSpPr/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6" name="Freeform 20"/>
              <p:cNvSpPr/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7" name="Freeform 21"/>
              <p:cNvSpPr/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8" name="Freeform 22"/>
              <p:cNvSpPr/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9" name="Freeform 23"/>
              <p:cNvSpPr/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0" name="Freeform 24"/>
              <p:cNvSpPr/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1" name="Freeform 25"/>
              <p:cNvSpPr/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2" name="Freeform 26"/>
              <p:cNvSpPr/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3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4" name="Freeform 28"/>
              <p:cNvSpPr/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5" name="Freeform 29"/>
              <p:cNvSpPr/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6" name="Freeform 30"/>
              <p:cNvSpPr/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7" name="Freeform 31"/>
              <p:cNvSpPr/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8" name="Freeform 32"/>
              <p:cNvSpPr/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9" name="Freeform 33"/>
              <p:cNvSpPr/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0" name="Freeform 34"/>
              <p:cNvSpPr/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1" name="Freeform 35"/>
              <p:cNvSpPr/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2" name="Freeform 36"/>
              <p:cNvSpPr/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3" name="Freeform 37"/>
              <p:cNvSpPr/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4" name="Freeform 38"/>
              <p:cNvSpPr/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5" name="Freeform 39"/>
              <p:cNvSpPr/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6" name="Freeform 40"/>
              <p:cNvSpPr/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7" name="Freeform 41"/>
              <p:cNvSpPr/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8" name="Freeform 42"/>
              <p:cNvSpPr/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9" name="Freeform 43"/>
              <p:cNvSpPr/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0" name="Freeform 44"/>
              <p:cNvSpPr/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1" name="Freeform 45"/>
              <p:cNvSpPr/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2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3" name="Freeform 47"/>
              <p:cNvSpPr/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4" name="Freeform 48"/>
              <p:cNvSpPr/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5" name="Freeform 49"/>
              <p:cNvSpPr/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6" name="Freeform 50"/>
              <p:cNvSpPr/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7" name="Freeform 51"/>
              <p:cNvSpPr/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8" name="Freeform 52"/>
              <p:cNvSpPr/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9" name="Freeform 53"/>
              <p:cNvSpPr/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0" name="Freeform 54"/>
              <p:cNvSpPr/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1" name="Freeform 55"/>
              <p:cNvSpPr/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2" name="Freeform 56"/>
              <p:cNvSpPr/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180" name="矩形 179"/>
            <p:cNvSpPr/>
            <p:nvPr/>
          </p:nvSpPr>
          <p:spPr>
            <a:xfrm>
              <a:off x="1037004" y="383565"/>
              <a:ext cx="233910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400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这里可以是标题</a:t>
              </a:r>
              <a:endParaRPr lang="zh-CN" altLang="en-US" sz="2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11" name="文本框 16"/>
          <p:cNvSpPr txBox="1">
            <a:spLocks noChangeArrowheads="1"/>
          </p:cNvSpPr>
          <p:nvPr/>
        </p:nvSpPr>
        <p:spPr bwMode="auto">
          <a:xfrm>
            <a:off x="1089025" y="2914650"/>
            <a:ext cx="2055813" cy="8402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9pPr>
          </a:lstStyle>
          <a:p>
            <a:pPr algn="r">
              <a:buNone/>
            </a:pPr>
            <a:r>
              <a:rPr lang="en-US" altLang="zh-CN" sz="18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sz="18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9712" name="文本框 17"/>
          <p:cNvSpPr txBox="1">
            <a:spLocks noChangeArrowheads="1"/>
          </p:cNvSpPr>
          <p:nvPr/>
        </p:nvSpPr>
        <p:spPr bwMode="auto">
          <a:xfrm>
            <a:off x="2571750" y="4621213"/>
            <a:ext cx="2057400" cy="8402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9pPr>
          </a:lstStyle>
          <a:p>
            <a:pPr algn="r">
              <a:buNone/>
            </a:pPr>
            <a:r>
              <a:rPr lang="en-US" altLang="zh-CN" sz="18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sz="18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9713" name="文本框 18"/>
          <p:cNvSpPr txBox="1">
            <a:spLocks noChangeArrowheads="1"/>
          </p:cNvSpPr>
          <p:nvPr/>
        </p:nvSpPr>
        <p:spPr bwMode="auto">
          <a:xfrm>
            <a:off x="8391525" y="2516143"/>
            <a:ext cx="2055813" cy="8402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9pPr>
          </a:lstStyle>
          <a:p>
            <a:pPr>
              <a:buNone/>
            </a:pPr>
            <a:r>
              <a:rPr lang="en-US" altLang="zh-CN" sz="18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sz="18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9714" name="文本框 19"/>
          <p:cNvSpPr txBox="1">
            <a:spLocks noChangeArrowheads="1"/>
          </p:cNvSpPr>
          <p:nvPr/>
        </p:nvSpPr>
        <p:spPr bwMode="auto">
          <a:xfrm>
            <a:off x="8383588" y="4735513"/>
            <a:ext cx="2208054" cy="8402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9pPr>
          </a:lstStyle>
          <a:p>
            <a:pPr>
              <a:buNone/>
            </a:pPr>
            <a:r>
              <a:rPr lang="en-US" altLang="zh-CN" sz="18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sz="18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2" name="椭圆 31"/>
          <p:cNvSpPr/>
          <p:nvPr/>
        </p:nvSpPr>
        <p:spPr>
          <a:xfrm rot="16200000">
            <a:off x="3653355" y="2400612"/>
            <a:ext cx="1296724" cy="1735234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20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3" name="椭圆 31"/>
          <p:cNvSpPr/>
          <p:nvPr/>
        </p:nvSpPr>
        <p:spPr>
          <a:xfrm rot="16200000">
            <a:off x="5232825" y="3104323"/>
            <a:ext cx="1296724" cy="1735234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20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4" name="椭圆 31"/>
          <p:cNvSpPr/>
          <p:nvPr/>
        </p:nvSpPr>
        <p:spPr>
          <a:xfrm rot="16200000">
            <a:off x="6637006" y="1977531"/>
            <a:ext cx="1296724" cy="1735234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20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5" name="椭圆 31"/>
          <p:cNvSpPr/>
          <p:nvPr/>
        </p:nvSpPr>
        <p:spPr>
          <a:xfrm rot="16200000">
            <a:off x="6794147" y="4151286"/>
            <a:ext cx="1296724" cy="1735234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20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18" name="组合 17"/>
          <p:cNvGrpSpPr/>
          <p:nvPr/>
        </p:nvGrpSpPr>
        <p:grpSpPr>
          <a:xfrm>
            <a:off x="7164286" y="4663169"/>
            <a:ext cx="674484" cy="711466"/>
            <a:chOff x="4197350" y="2182813"/>
            <a:chExt cx="608013" cy="641350"/>
          </a:xfrm>
          <a:solidFill>
            <a:schemeClr val="bg1"/>
          </a:solidFill>
        </p:grpSpPr>
        <p:sp>
          <p:nvSpPr>
            <p:cNvPr id="26" name="Freeform 166"/>
            <p:cNvSpPr/>
            <p:nvPr/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7" name="Freeform 167"/>
            <p:cNvSpPr/>
            <p:nvPr/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8" name="Freeform 168"/>
            <p:cNvSpPr/>
            <p:nvPr/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9" name="Freeform 169"/>
            <p:cNvSpPr/>
            <p:nvPr/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0" name="Freeform 170"/>
            <p:cNvSpPr/>
            <p:nvPr/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1" name="Freeform 171"/>
            <p:cNvSpPr/>
            <p:nvPr/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2" name="Freeform 172"/>
            <p:cNvSpPr/>
            <p:nvPr/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3" name="Freeform 173"/>
            <p:cNvSpPr/>
            <p:nvPr/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4" name="Freeform 174"/>
            <p:cNvSpPr/>
            <p:nvPr/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5" name="Freeform 175"/>
            <p:cNvSpPr/>
            <p:nvPr/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6" name="Freeform 176"/>
            <p:cNvSpPr/>
            <p:nvPr/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7" name="Freeform 177"/>
            <p:cNvSpPr/>
            <p:nvPr/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8" name="Freeform 178"/>
            <p:cNvSpPr/>
            <p:nvPr/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9" name="Freeform 179"/>
            <p:cNvSpPr/>
            <p:nvPr/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0" name="Freeform 180"/>
            <p:cNvSpPr/>
            <p:nvPr/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2" name="Freeform 181"/>
            <p:cNvSpPr/>
            <p:nvPr/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3" name="Freeform 182"/>
            <p:cNvSpPr/>
            <p:nvPr/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4" name="Freeform 183"/>
            <p:cNvSpPr/>
            <p:nvPr/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5" name="Freeform 184"/>
            <p:cNvSpPr/>
            <p:nvPr/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6" name="Freeform 185"/>
            <p:cNvSpPr/>
            <p:nvPr/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7" name="Freeform 186"/>
            <p:cNvSpPr/>
            <p:nvPr/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8" name="Freeform 187"/>
            <p:cNvSpPr/>
            <p:nvPr/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9" name="Freeform 188"/>
            <p:cNvSpPr/>
            <p:nvPr/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0" name="Freeform 189"/>
            <p:cNvSpPr/>
            <p:nvPr/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1" name="Freeform 190"/>
            <p:cNvSpPr/>
            <p:nvPr/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2" name="Freeform 191"/>
            <p:cNvSpPr/>
            <p:nvPr/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3" name="Freeform 192"/>
            <p:cNvSpPr/>
            <p:nvPr/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4" name="Freeform 193"/>
            <p:cNvSpPr/>
            <p:nvPr/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5" name="Freeform 194"/>
            <p:cNvSpPr/>
            <p:nvPr/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6" name="Freeform 195"/>
            <p:cNvSpPr/>
            <p:nvPr/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7" name="Freeform 196"/>
            <p:cNvSpPr/>
            <p:nvPr/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8" name="Freeform 197"/>
            <p:cNvSpPr/>
            <p:nvPr/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9" name="Freeform 198"/>
            <p:cNvSpPr/>
            <p:nvPr/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0" name="Freeform 199"/>
            <p:cNvSpPr/>
            <p:nvPr/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1" name="Freeform 200"/>
            <p:cNvSpPr/>
            <p:nvPr/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2" name="Freeform 201"/>
            <p:cNvSpPr/>
            <p:nvPr/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3" name="Freeform 202"/>
            <p:cNvSpPr/>
            <p:nvPr/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4" name="Freeform 203"/>
            <p:cNvSpPr/>
            <p:nvPr/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5" name="Freeform 204"/>
            <p:cNvSpPr/>
            <p:nvPr/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6" name="Freeform 206"/>
            <p:cNvSpPr>
              <a:spLocks noEditPoints="1"/>
            </p:cNvSpPr>
            <p:nvPr/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7" name="Freeform 207"/>
            <p:cNvSpPr/>
            <p:nvPr/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8" name="Freeform 208"/>
            <p:cNvSpPr/>
            <p:nvPr/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9" name="Freeform 209"/>
            <p:cNvSpPr/>
            <p:nvPr/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0" name="Freeform 210"/>
            <p:cNvSpPr/>
            <p:nvPr/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1" name="Freeform 211"/>
            <p:cNvSpPr/>
            <p:nvPr/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2" name="Freeform 212"/>
            <p:cNvSpPr/>
            <p:nvPr/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73" name="组合 72"/>
          <p:cNvGrpSpPr/>
          <p:nvPr/>
        </p:nvGrpSpPr>
        <p:grpSpPr>
          <a:xfrm>
            <a:off x="3903143" y="2851034"/>
            <a:ext cx="723795" cy="739644"/>
            <a:chOff x="5268913" y="4124325"/>
            <a:chExt cx="652463" cy="666751"/>
          </a:xfrm>
          <a:solidFill>
            <a:schemeClr val="bg1"/>
          </a:solidFill>
        </p:grpSpPr>
        <p:sp>
          <p:nvSpPr>
            <p:cNvPr id="74" name="Freeform 719"/>
            <p:cNvSpPr/>
            <p:nvPr/>
          </p:nvSpPr>
          <p:spPr bwMode="auto">
            <a:xfrm>
              <a:off x="5356226" y="4351338"/>
              <a:ext cx="9525" cy="57150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4" y="15"/>
                </a:cxn>
                <a:cxn ang="0">
                  <a:pos x="7" y="25"/>
                </a:cxn>
                <a:cxn ang="0">
                  <a:pos x="9" y="35"/>
                </a:cxn>
                <a:cxn ang="0">
                  <a:pos x="11" y="46"/>
                </a:cxn>
                <a:cxn ang="0">
                  <a:pos x="11" y="46"/>
                </a:cxn>
                <a:cxn ang="0">
                  <a:pos x="11" y="53"/>
                </a:cxn>
                <a:cxn ang="0">
                  <a:pos x="9" y="60"/>
                </a:cxn>
                <a:cxn ang="0">
                  <a:pos x="6" y="75"/>
                </a:cxn>
                <a:cxn ang="0">
                  <a:pos x="2" y="89"/>
                </a:cxn>
                <a:cxn ang="0">
                  <a:pos x="1" y="96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6"/>
                </a:cxn>
                <a:cxn ang="0">
                  <a:pos x="1" y="108"/>
                </a:cxn>
                <a:cxn ang="0">
                  <a:pos x="3" y="108"/>
                </a:cxn>
                <a:cxn ang="0">
                  <a:pos x="5" y="109"/>
                </a:cxn>
                <a:cxn ang="0">
                  <a:pos x="6" y="108"/>
                </a:cxn>
                <a:cxn ang="0">
                  <a:pos x="8" y="108"/>
                </a:cxn>
                <a:cxn ang="0">
                  <a:pos x="9" y="106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12" y="89"/>
                </a:cxn>
                <a:cxn ang="0">
                  <a:pos x="15" y="75"/>
                </a:cxn>
                <a:cxn ang="0">
                  <a:pos x="18" y="60"/>
                </a:cxn>
                <a:cxn ang="0">
                  <a:pos x="20" y="46"/>
                </a:cxn>
                <a:cxn ang="0">
                  <a:pos x="20" y="46"/>
                </a:cxn>
                <a:cxn ang="0">
                  <a:pos x="20" y="41"/>
                </a:cxn>
                <a:cxn ang="0">
                  <a:pos x="20" y="35"/>
                </a:cxn>
                <a:cxn ang="0">
                  <a:pos x="18" y="24"/>
                </a:cxn>
                <a:cxn ang="0">
                  <a:pos x="14" y="13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20" h="109">
                  <a:moveTo>
                    <a:pt x="9" y="3"/>
                  </a:moveTo>
                  <a:lnTo>
                    <a:pt x="9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4" y="15"/>
                  </a:lnTo>
                  <a:lnTo>
                    <a:pt x="7" y="25"/>
                  </a:lnTo>
                  <a:lnTo>
                    <a:pt x="9" y="35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3"/>
                  </a:lnTo>
                  <a:lnTo>
                    <a:pt x="9" y="60"/>
                  </a:lnTo>
                  <a:lnTo>
                    <a:pt x="6" y="75"/>
                  </a:lnTo>
                  <a:lnTo>
                    <a:pt x="2" y="89"/>
                  </a:lnTo>
                  <a:lnTo>
                    <a:pt x="1" y="9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6"/>
                  </a:lnTo>
                  <a:lnTo>
                    <a:pt x="1" y="108"/>
                  </a:lnTo>
                  <a:lnTo>
                    <a:pt x="3" y="108"/>
                  </a:lnTo>
                  <a:lnTo>
                    <a:pt x="5" y="109"/>
                  </a:lnTo>
                  <a:lnTo>
                    <a:pt x="6" y="108"/>
                  </a:lnTo>
                  <a:lnTo>
                    <a:pt x="8" y="108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12" y="89"/>
                  </a:lnTo>
                  <a:lnTo>
                    <a:pt x="15" y="75"/>
                  </a:lnTo>
                  <a:lnTo>
                    <a:pt x="18" y="60"/>
                  </a:lnTo>
                  <a:lnTo>
                    <a:pt x="20" y="46"/>
                  </a:lnTo>
                  <a:lnTo>
                    <a:pt x="20" y="46"/>
                  </a:lnTo>
                  <a:lnTo>
                    <a:pt x="20" y="41"/>
                  </a:lnTo>
                  <a:lnTo>
                    <a:pt x="20" y="35"/>
                  </a:lnTo>
                  <a:lnTo>
                    <a:pt x="18" y="24"/>
                  </a:lnTo>
                  <a:lnTo>
                    <a:pt x="14" y="13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5" name="Freeform 720"/>
            <p:cNvSpPr/>
            <p:nvPr/>
          </p:nvSpPr>
          <p:spPr bwMode="auto">
            <a:xfrm>
              <a:off x="5392738" y="4365625"/>
              <a:ext cx="12700" cy="80963"/>
            </a:xfrm>
            <a:custGeom>
              <a:avLst/>
              <a:gdLst/>
              <a:ahLst/>
              <a:cxnLst>
                <a:cxn ang="0">
                  <a:pos x="25" y="4"/>
                </a:cxn>
                <a:cxn ang="0">
                  <a:pos x="25" y="4"/>
                </a:cxn>
                <a:cxn ang="0">
                  <a:pos x="25" y="2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19" y="0"/>
                </a:cxn>
                <a:cxn ang="0">
                  <a:pos x="17" y="1"/>
                </a:cxn>
                <a:cxn ang="0">
                  <a:pos x="16" y="2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4" y="24"/>
                </a:cxn>
                <a:cxn ang="0">
                  <a:pos x="11" y="43"/>
                </a:cxn>
                <a:cxn ang="0">
                  <a:pos x="4" y="80"/>
                </a:cxn>
                <a:cxn ang="0">
                  <a:pos x="4" y="80"/>
                </a:cxn>
                <a:cxn ang="0">
                  <a:pos x="1" y="96"/>
                </a:cxn>
                <a:cxn ang="0">
                  <a:pos x="0" y="114"/>
                </a:cxn>
                <a:cxn ang="0">
                  <a:pos x="1" y="147"/>
                </a:cxn>
                <a:cxn ang="0">
                  <a:pos x="1" y="147"/>
                </a:cxn>
                <a:cxn ang="0">
                  <a:pos x="1" y="149"/>
                </a:cxn>
                <a:cxn ang="0">
                  <a:pos x="2" y="150"/>
                </a:cxn>
                <a:cxn ang="0">
                  <a:pos x="5" y="151"/>
                </a:cxn>
                <a:cxn ang="0">
                  <a:pos x="7" y="151"/>
                </a:cxn>
                <a:cxn ang="0">
                  <a:pos x="8" y="151"/>
                </a:cxn>
                <a:cxn ang="0">
                  <a:pos x="10" y="150"/>
                </a:cxn>
                <a:cxn ang="0">
                  <a:pos x="11" y="149"/>
                </a:cxn>
                <a:cxn ang="0">
                  <a:pos x="11" y="147"/>
                </a:cxn>
                <a:cxn ang="0">
                  <a:pos x="11" y="147"/>
                </a:cxn>
                <a:cxn ang="0">
                  <a:pos x="11" y="126"/>
                </a:cxn>
                <a:cxn ang="0">
                  <a:pos x="11" y="107"/>
                </a:cxn>
                <a:cxn ang="0">
                  <a:pos x="13" y="86"/>
                </a:cxn>
                <a:cxn ang="0">
                  <a:pos x="16" y="65"/>
                </a:cxn>
                <a:cxn ang="0">
                  <a:pos x="16" y="65"/>
                </a:cxn>
                <a:cxn ang="0">
                  <a:pos x="22" y="35"/>
                </a:cxn>
                <a:cxn ang="0">
                  <a:pos x="24" y="20"/>
                </a:cxn>
                <a:cxn ang="0">
                  <a:pos x="25" y="4"/>
                </a:cxn>
                <a:cxn ang="0">
                  <a:pos x="25" y="4"/>
                </a:cxn>
              </a:cxnLst>
              <a:rect l="0" t="0" r="r" b="b"/>
              <a:pathLst>
                <a:path w="25" h="151">
                  <a:moveTo>
                    <a:pt x="25" y="4"/>
                  </a:moveTo>
                  <a:lnTo>
                    <a:pt x="25" y="4"/>
                  </a:lnTo>
                  <a:lnTo>
                    <a:pt x="25" y="2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4"/>
                  </a:lnTo>
                  <a:lnTo>
                    <a:pt x="11" y="43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" y="96"/>
                  </a:lnTo>
                  <a:lnTo>
                    <a:pt x="0" y="114"/>
                  </a:lnTo>
                  <a:lnTo>
                    <a:pt x="1" y="147"/>
                  </a:lnTo>
                  <a:lnTo>
                    <a:pt x="1" y="147"/>
                  </a:lnTo>
                  <a:lnTo>
                    <a:pt x="1" y="149"/>
                  </a:lnTo>
                  <a:lnTo>
                    <a:pt x="2" y="150"/>
                  </a:lnTo>
                  <a:lnTo>
                    <a:pt x="5" y="151"/>
                  </a:lnTo>
                  <a:lnTo>
                    <a:pt x="7" y="151"/>
                  </a:lnTo>
                  <a:lnTo>
                    <a:pt x="8" y="151"/>
                  </a:lnTo>
                  <a:lnTo>
                    <a:pt x="10" y="150"/>
                  </a:lnTo>
                  <a:lnTo>
                    <a:pt x="11" y="149"/>
                  </a:lnTo>
                  <a:lnTo>
                    <a:pt x="11" y="147"/>
                  </a:lnTo>
                  <a:lnTo>
                    <a:pt x="11" y="147"/>
                  </a:lnTo>
                  <a:lnTo>
                    <a:pt x="11" y="126"/>
                  </a:lnTo>
                  <a:lnTo>
                    <a:pt x="11" y="107"/>
                  </a:lnTo>
                  <a:lnTo>
                    <a:pt x="13" y="86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22" y="35"/>
                  </a:lnTo>
                  <a:lnTo>
                    <a:pt x="24" y="20"/>
                  </a:lnTo>
                  <a:lnTo>
                    <a:pt x="25" y="4"/>
                  </a:lnTo>
                  <a:lnTo>
                    <a:pt x="2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6" name="Freeform 721"/>
            <p:cNvSpPr/>
            <p:nvPr/>
          </p:nvSpPr>
          <p:spPr bwMode="auto">
            <a:xfrm>
              <a:off x="5421313" y="4389438"/>
              <a:ext cx="19050" cy="84138"/>
            </a:xfrm>
            <a:custGeom>
              <a:avLst/>
              <a:gdLst/>
              <a:ahLst/>
              <a:cxnLst>
                <a:cxn ang="0">
                  <a:pos x="29" y="2"/>
                </a:cxn>
                <a:cxn ang="0">
                  <a:pos x="29" y="2"/>
                </a:cxn>
                <a:cxn ang="0">
                  <a:pos x="22" y="16"/>
                </a:cxn>
                <a:cxn ang="0">
                  <a:pos x="18" y="30"/>
                </a:cxn>
                <a:cxn ang="0">
                  <a:pos x="15" y="46"/>
                </a:cxn>
                <a:cxn ang="0">
                  <a:pos x="13" y="61"/>
                </a:cxn>
                <a:cxn ang="0">
                  <a:pos x="13" y="61"/>
                </a:cxn>
                <a:cxn ang="0">
                  <a:pos x="8" y="85"/>
                </a:cxn>
                <a:cxn ang="0">
                  <a:pos x="4" y="109"/>
                </a:cxn>
                <a:cxn ang="0">
                  <a:pos x="1" y="133"/>
                </a:cxn>
                <a:cxn ang="0">
                  <a:pos x="0" y="157"/>
                </a:cxn>
                <a:cxn ang="0">
                  <a:pos x="0" y="157"/>
                </a:cxn>
                <a:cxn ang="0">
                  <a:pos x="0" y="158"/>
                </a:cxn>
                <a:cxn ang="0">
                  <a:pos x="1" y="160"/>
                </a:cxn>
                <a:cxn ang="0">
                  <a:pos x="2" y="161"/>
                </a:cxn>
                <a:cxn ang="0">
                  <a:pos x="4" y="161"/>
                </a:cxn>
                <a:cxn ang="0">
                  <a:pos x="6" y="161"/>
                </a:cxn>
                <a:cxn ang="0">
                  <a:pos x="7" y="160"/>
                </a:cxn>
                <a:cxn ang="0">
                  <a:pos x="8" y="158"/>
                </a:cxn>
                <a:cxn ang="0">
                  <a:pos x="9" y="157"/>
                </a:cxn>
                <a:cxn ang="0">
                  <a:pos x="9" y="157"/>
                </a:cxn>
                <a:cxn ang="0">
                  <a:pos x="10" y="137"/>
                </a:cxn>
                <a:cxn ang="0">
                  <a:pos x="14" y="117"/>
                </a:cxn>
                <a:cxn ang="0">
                  <a:pos x="20" y="78"/>
                </a:cxn>
                <a:cxn ang="0">
                  <a:pos x="20" y="78"/>
                </a:cxn>
                <a:cxn ang="0">
                  <a:pos x="22" y="59"/>
                </a:cxn>
                <a:cxn ang="0">
                  <a:pos x="25" y="42"/>
                </a:cxn>
                <a:cxn ang="0">
                  <a:pos x="30" y="24"/>
                </a:cxn>
                <a:cxn ang="0">
                  <a:pos x="33" y="15"/>
                </a:cxn>
                <a:cxn ang="0">
                  <a:pos x="37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37" y="3"/>
                </a:cxn>
                <a:cxn ang="0">
                  <a:pos x="36" y="2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9" y="2"/>
                </a:cxn>
              </a:cxnLst>
              <a:rect l="0" t="0" r="r" b="b"/>
              <a:pathLst>
                <a:path w="37" h="161">
                  <a:moveTo>
                    <a:pt x="29" y="2"/>
                  </a:moveTo>
                  <a:lnTo>
                    <a:pt x="29" y="2"/>
                  </a:lnTo>
                  <a:lnTo>
                    <a:pt x="22" y="16"/>
                  </a:lnTo>
                  <a:lnTo>
                    <a:pt x="18" y="30"/>
                  </a:lnTo>
                  <a:lnTo>
                    <a:pt x="15" y="46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8" y="85"/>
                  </a:lnTo>
                  <a:lnTo>
                    <a:pt x="4" y="109"/>
                  </a:lnTo>
                  <a:lnTo>
                    <a:pt x="1" y="133"/>
                  </a:lnTo>
                  <a:lnTo>
                    <a:pt x="0" y="157"/>
                  </a:lnTo>
                  <a:lnTo>
                    <a:pt x="0" y="157"/>
                  </a:lnTo>
                  <a:lnTo>
                    <a:pt x="0" y="158"/>
                  </a:lnTo>
                  <a:lnTo>
                    <a:pt x="1" y="160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7" y="160"/>
                  </a:lnTo>
                  <a:lnTo>
                    <a:pt x="8" y="158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0" y="137"/>
                  </a:lnTo>
                  <a:lnTo>
                    <a:pt x="14" y="117"/>
                  </a:lnTo>
                  <a:lnTo>
                    <a:pt x="20" y="78"/>
                  </a:lnTo>
                  <a:lnTo>
                    <a:pt x="20" y="78"/>
                  </a:lnTo>
                  <a:lnTo>
                    <a:pt x="22" y="59"/>
                  </a:lnTo>
                  <a:lnTo>
                    <a:pt x="25" y="42"/>
                  </a:lnTo>
                  <a:lnTo>
                    <a:pt x="30" y="24"/>
                  </a:lnTo>
                  <a:lnTo>
                    <a:pt x="33" y="15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7" name="Freeform 722"/>
            <p:cNvSpPr/>
            <p:nvPr/>
          </p:nvSpPr>
          <p:spPr bwMode="auto">
            <a:xfrm>
              <a:off x="5461001" y="4381500"/>
              <a:ext cx="22225" cy="125413"/>
            </a:xfrm>
            <a:custGeom>
              <a:avLst/>
              <a:gdLst/>
              <a:ahLst/>
              <a:cxnLst>
                <a:cxn ang="0">
                  <a:pos x="33" y="5"/>
                </a:cxn>
                <a:cxn ang="0">
                  <a:pos x="33" y="5"/>
                </a:cxn>
                <a:cxn ang="0">
                  <a:pos x="31" y="16"/>
                </a:cxn>
                <a:cxn ang="0">
                  <a:pos x="28" y="21"/>
                </a:cxn>
                <a:cxn ang="0">
                  <a:pos x="25" y="25"/>
                </a:cxn>
                <a:cxn ang="0">
                  <a:pos x="23" y="32"/>
                </a:cxn>
                <a:cxn ang="0">
                  <a:pos x="23" y="32"/>
                </a:cxn>
                <a:cxn ang="0">
                  <a:pos x="17" y="67"/>
                </a:cxn>
                <a:cxn ang="0">
                  <a:pos x="17" y="67"/>
                </a:cxn>
                <a:cxn ang="0">
                  <a:pos x="13" y="96"/>
                </a:cxn>
                <a:cxn ang="0">
                  <a:pos x="10" y="124"/>
                </a:cxn>
                <a:cxn ang="0">
                  <a:pos x="10" y="124"/>
                </a:cxn>
                <a:cxn ang="0">
                  <a:pos x="6" y="152"/>
                </a:cxn>
                <a:cxn ang="0">
                  <a:pos x="3" y="179"/>
                </a:cxn>
                <a:cxn ang="0">
                  <a:pos x="1" y="206"/>
                </a:cxn>
                <a:cxn ang="0">
                  <a:pos x="0" y="232"/>
                </a:cxn>
                <a:cxn ang="0">
                  <a:pos x="0" y="232"/>
                </a:cxn>
                <a:cxn ang="0">
                  <a:pos x="0" y="235"/>
                </a:cxn>
                <a:cxn ang="0">
                  <a:pos x="1" y="237"/>
                </a:cxn>
                <a:cxn ang="0">
                  <a:pos x="3" y="237"/>
                </a:cxn>
                <a:cxn ang="0">
                  <a:pos x="5" y="238"/>
                </a:cxn>
                <a:cxn ang="0">
                  <a:pos x="6" y="237"/>
                </a:cxn>
                <a:cxn ang="0">
                  <a:pos x="8" y="237"/>
                </a:cxn>
                <a:cxn ang="0">
                  <a:pos x="9" y="235"/>
                </a:cxn>
                <a:cxn ang="0">
                  <a:pos x="9" y="232"/>
                </a:cxn>
                <a:cxn ang="0">
                  <a:pos x="9" y="232"/>
                </a:cxn>
                <a:cxn ang="0">
                  <a:pos x="10" y="201"/>
                </a:cxn>
                <a:cxn ang="0">
                  <a:pos x="13" y="170"/>
                </a:cxn>
                <a:cxn ang="0">
                  <a:pos x="17" y="141"/>
                </a:cxn>
                <a:cxn ang="0">
                  <a:pos x="21" y="110"/>
                </a:cxn>
                <a:cxn ang="0">
                  <a:pos x="21" y="110"/>
                </a:cxn>
                <a:cxn ang="0">
                  <a:pos x="25" y="81"/>
                </a:cxn>
                <a:cxn ang="0">
                  <a:pos x="26" y="67"/>
                </a:cxn>
                <a:cxn ang="0">
                  <a:pos x="30" y="53"/>
                </a:cxn>
                <a:cxn ang="0">
                  <a:pos x="30" y="53"/>
                </a:cxn>
                <a:cxn ang="0">
                  <a:pos x="33" y="40"/>
                </a:cxn>
                <a:cxn ang="0">
                  <a:pos x="36" y="29"/>
                </a:cxn>
                <a:cxn ang="0">
                  <a:pos x="40" y="18"/>
                </a:cxn>
                <a:cxn ang="0">
                  <a:pos x="42" y="5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5" y="2"/>
                </a:cxn>
                <a:cxn ang="0">
                  <a:pos x="34" y="3"/>
                </a:cxn>
                <a:cxn ang="0">
                  <a:pos x="33" y="5"/>
                </a:cxn>
                <a:cxn ang="0">
                  <a:pos x="33" y="5"/>
                </a:cxn>
              </a:cxnLst>
              <a:rect l="0" t="0" r="r" b="b"/>
              <a:pathLst>
                <a:path w="42" h="238">
                  <a:moveTo>
                    <a:pt x="33" y="5"/>
                  </a:moveTo>
                  <a:lnTo>
                    <a:pt x="33" y="5"/>
                  </a:lnTo>
                  <a:lnTo>
                    <a:pt x="31" y="16"/>
                  </a:lnTo>
                  <a:lnTo>
                    <a:pt x="28" y="21"/>
                  </a:lnTo>
                  <a:lnTo>
                    <a:pt x="25" y="25"/>
                  </a:lnTo>
                  <a:lnTo>
                    <a:pt x="23" y="32"/>
                  </a:lnTo>
                  <a:lnTo>
                    <a:pt x="23" y="32"/>
                  </a:lnTo>
                  <a:lnTo>
                    <a:pt x="17" y="67"/>
                  </a:lnTo>
                  <a:lnTo>
                    <a:pt x="17" y="67"/>
                  </a:lnTo>
                  <a:lnTo>
                    <a:pt x="13" y="9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6" y="152"/>
                  </a:lnTo>
                  <a:lnTo>
                    <a:pt x="3" y="179"/>
                  </a:lnTo>
                  <a:lnTo>
                    <a:pt x="1" y="206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0" y="235"/>
                  </a:lnTo>
                  <a:lnTo>
                    <a:pt x="1" y="237"/>
                  </a:lnTo>
                  <a:lnTo>
                    <a:pt x="3" y="237"/>
                  </a:lnTo>
                  <a:lnTo>
                    <a:pt x="5" y="238"/>
                  </a:lnTo>
                  <a:lnTo>
                    <a:pt x="6" y="237"/>
                  </a:lnTo>
                  <a:lnTo>
                    <a:pt x="8" y="237"/>
                  </a:lnTo>
                  <a:lnTo>
                    <a:pt x="9" y="235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10" y="201"/>
                  </a:lnTo>
                  <a:lnTo>
                    <a:pt x="13" y="170"/>
                  </a:lnTo>
                  <a:lnTo>
                    <a:pt x="17" y="141"/>
                  </a:lnTo>
                  <a:lnTo>
                    <a:pt x="21" y="110"/>
                  </a:lnTo>
                  <a:lnTo>
                    <a:pt x="21" y="110"/>
                  </a:lnTo>
                  <a:lnTo>
                    <a:pt x="25" y="81"/>
                  </a:lnTo>
                  <a:lnTo>
                    <a:pt x="26" y="67"/>
                  </a:lnTo>
                  <a:lnTo>
                    <a:pt x="30" y="53"/>
                  </a:lnTo>
                  <a:lnTo>
                    <a:pt x="30" y="53"/>
                  </a:lnTo>
                  <a:lnTo>
                    <a:pt x="33" y="40"/>
                  </a:lnTo>
                  <a:lnTo>
                    <a:pt x="36" y="29"/>
                  </a:lnTo>
                  <a:lnTo>
                    <a:pt x="40" y="18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5" y="2"/>
                  </a:lnTo>
                  <a:lnTo>
                    <a:pt x="34" y="3"/>
                  </a:lnTo>
                  <a:lnTo>
                    <a:pt x="33" y="5"/>
                  </a:lnTo>
                  <a:lnTo>
                    <a:pt x="3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8" name="Freeform 723"/>
            <p:cNvSpPr/>
            <p:nvPr/>
          </p:nvSpPr>
          <p:spPr bwMode="auto">
            <a:xfrm>
              <a:off x="5483226" y="4329113"/>
              <a:ext cx="38100" cy="220663"/>
            </a:xfrm>
            <a:custGeom>
              <a:avLst/>
              <a:gdLst/>
              <a:ahLst/>
              <a:cxnLst>
                <a:cxn ang="0">
                  <a:pos x="65" y="1"/>
                </a:cxn>
                <a:cxn ang="0">
                  <a:pos x="56" y="18"/>
                </a:cxn>
                <a:cxn ang="0">
                  <a:pos x="50" y="38"/>
                </a:cxn>
                <a:cxn ang="0">
                  <a:pos x="46" y="78"/>
                </a:cxn>
                <a:cxn ang="0">
                  <a:pos x="25" y="213"/>
                </a:cxn>
                <a:cxn ang="0">
                  <a:pos x="18" y="243"/>
                </a:cxn>
                <a:cxn ang="0">
                  <a:pos x="8" y="300"/>
                </a:cxn>
                <a:cxn ang="0">
                  <a:pos x="4" y="330"/>
                </a:cxn>
                <a:cxn ang="0">
                  <a:pos x="1" y="363"/>
                </a:cxn>
                <a:cxn ang="0">
                  <a:pos x="1" y="386"/>
                </a:cxn>
                <a:cxn ang="0">
                  <a:pos x="7" y="407"/>
                </a:cxn>
                <a:cxn ang="0">
                  <a:pos x="13" y="415"/>
                </a:cxn>
                <a:cxn ang="0">
                  <a:pos x="14" y="417"/>
                </a:cxn>
                <a:cxn ang="0">
                  <a:pos x="18" y="417"/>
                </a:cxn>
                <a:cxn ang="0">
                  <a:pos x="20" y="413"/>
                </a:cxn>
                <a:cxn ang="0">
                  <a:pos x="19" y="409"/>
                </a:cxn>
                <a:cxn ang="0">
                  <a:pos x="15" y="403"/>
                </a:cxn>
                <a:cxn ang="0">
                  <a:pos x="11" y="390"/>
                </a:cxn>
                <a:cxn ang="0">
                  <a:pos x="11" y="370"/>
                </a:cxn>
                <a:cxn ang="0">
                  <a:pos x="12" y="356"/>
                </a:cxn>
                <a:cxn ang="0">
                  <a:pos x="13" y="327"/>
                </a:cxn>
                <a:cxn ang="0">
                  <a:pos x="17" y="298"/>
                </a:cxn>
                <a:cxn ang="0">
                  <a:pos x="27" y="248"/>
                </a:cxn>
                <a:cxn ang="0">
                  <a:pos x="36" y="197"/>
                </a:cxn>
                <a:cxn ang="0">
                  <a:pos x="55" y="90"/>
                </a:cxn>
                <a:cxn ang="0">
                  <a:pos x="57" y="69"/>
                </a:cxn>
                <a:cxn ang="0">
                  <a:pos x="60" y="36"/>
                </a:cxn>
                <a:cxn ang="0">
                  <a:pos x="67" y="16"/>
                </a:cxn>
                <a:cxn ang="0">
                  <a:pos x="72" y="8"/>
                </a:cxn>
                <a:cxn ang="0">
                  <a:pos x="73" y="4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5" y="1"/>
                </a:cxn>
              </a:cxnLst>
              <a:rect l="0" t="0" r="r" b="b"/>
              <a:pathLst>
                <a:path w="73" h="417">
                  <a:moveTo>
                    <a:pt x="65" y="1"/>
                  </a:moveTo>
                  <a:lnTo>
                    <a:pt x="65" y="1"/>
                  </a:lnTo>
                  <a:lnTo>
                    <a:pt x="60" y="9"/>
                  </a:lnTo>
                  <a:lnTo>
                    <a:pt x="56" y="18"/>
                  </a:lnTo>
                  <a:lnTo>
                    <a:pt x="53" y="28"/>
                  </a:lnTo>
                  <a:lnTo>
                    <a:pt x="50" y="38"/>
                  </a:lnTo>
                  <a:lnTo>
                    <a:pt x="49" y="58"/>
                  </a:lnTo>
                  <a:lnTo>
                    <a:pt x="46" y="78"/>
                  </a:lnTo>
                  <a:lnTo>
                    <a:pt x="46" y="78"/>
                  </a:lnTo>
                  <a:lnTo>
                    <a:pt x="25" y="213"/>
                  </a:lnTo>
                  <a:lnTo>
                    <a:pt x="25" y="213"/>
                  </a:lnTo>
                  <a:lnTo>
                    <a:pt x="18" y="243"/>
                  </a:lnTo>
                  <a:lnTo>
                    <a:pt x="13" y="272"/>
                  </a:lnTo>
                  <a:lnTo>
                    <a:pt x="8" y="300"/>
                  </a:lnTo>
                  <a:lnTo>
                    <a:pt x="4" y="330"/>
                  </a:lnTo>
                  <a:lnTo>
                    <a:pt x="4" y="330"/>
                  </a:lnTo>
                  <a:lnTo>
                    <a:pt x="2" y="352"/>
                  </a:lnTo>
                  <a:lnTo>
                    <a:pt x="1" y="363"/>
                  </a:lnTo>
                  <a:lnTo>
                    <a:pt x="0" y="375"/>
                  </a:lnTo>
                  <a:lnTo>
                    <a:pt x="1" y="386"/>
                  </a:lnTo>
                  <a:lnTo>
                    <a:pt x="3" y="397"/>
                  </a:lnTo>
                  <a:lnTo>
                    <a:pt x="7" y="407"/>
                  </a:lnTo>
                  <a:lnTo>
                    <a:pt x="10" y="411"/>
                  </a:lnTo>
                  <a:lnTo>
                    <a:pt x="13" y="415"/>
                  </a:lnTo>
                  <a:lnTo>
                    <a:pt x="13" y="415"/>
                  </a:lnTo>
                  <a:lnTo>
                    <a:pt x="14" y="417"/>
                  </a:lnTo>
                  <a:lnTo>
                    <a:pt x="16" y="417"/>
                  </a:lnTo>
                  <a:lnTo>
                    <a:pt x="18" y="417"/>
                  </a:lnTo>
                  <a:lnTo>
                    <a:pt x="19" y="416"/>
                  </a:lnTo>
                  <a:lnTo>
                    <a:pt x="20" y="413"/>
                  </a:lnTo>
                  <a:lnTo>
                    <a:pt x="20" y="411"/>
                  </a:lnTo>
                  <a:lnTo>
                    <a:pt x="19" y="409"/>
                  </a:lnTo>
                  <a:lnTo>
                    <a:pt x="19" y="409"/>
                  </a:lnTo>
                  <a:lnTo>
                    <a:pt x="15" y="403"/>
                  </a:lnTo>
                  <a:lnTo>
                    <a:pt x="13" y="397"/>
                  </a:lnTo>
                  <a:lnTo>
                    <a:pt x="11" y="390"/>
                  </a:lnTo>
                  <a:lnTo>
                    <a:pt x="11" y="383"/>
                  </a:lnTo>
                  <a:lnTo>
                    <a:pt x="11" y="370"/>
                  </a:lnTo>
                  <a:lnTo>
                    <a:pt x="12" y="356"/>
                  </a:lnTo>
                  <a:lnTo>
                    <a:pt x="12" y="356"/>
                  </a:lnTo>
                  <a:lnTo>
                    <a:pt x="12" y="342"/>
                  </a:lnTo>
                  <a:lnTo>
                    <a:pt x="13" y="327"/>
                  </a:lnTo>
                  <a:lnTo>
                    <a:pt x="17" y="298"/>
                  </a:lnTo>
                  <a:lnTo>
                    <a:pt x="17" y="298"/>
                  </a:lnTo>
                  <a:lnTo>
                    <a:pt x="22" y="273"/>
                  </a:lnTo>
                  <a:lnTo>
                    <a:pt x="27" y="248"/>
                  </a:lnTo>
                  <a:lnTo>
                    <a:pt x="32" y="223"/>
                  </a:lnTo>
                  <a:lnTo>
                    <a:pt x="36" y="197"/>
                  </a:lnTo>
                  <a:lnTo>
                    <a:pt x="36" y="197"/>
                  </a:lnTo>
                  <a:lnTo>
                    <a:pt x="55" y="90"/>
                  </a:lnTo>
                  <a:lnTo>
                    <a:pt x="55" y="90"/>
                  </a:lnTo>
                  <a:lnTo>
                    <a:pt x="57" y="69"/>
                  </a:lnTo>
                  <a:lnTo>
                    <a:pt x="59" y="47"/>
                  </a:lnTo>
                  <a:lnTo>
                    <a:pt x="60" y="36"/>
                  </a:lnTo>
                  <a:lnTo>
                    <a:pt x="63" y="26"/>
                  </a:lnTo>
                  <a:lnTo>
                    <a:pt x="67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6"/>
                  </a:lnTo>
                  <a:lnTo>
                    <a:pt x="73" y="4"/>
                  </a:lnTo>
                  <a:lnTo>
                    <a:pt x="71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9" name="Freeform 724"/>
            <p:cNvSpPr/>
            <p:nvPr/>
          </p:nvSpPr>
          <p:spPr bwMode="auto">
            <a:xfrm>
              <a:off x="5516563" y="4291013"/>
              <a:ext cx="46038" cy="268288"/>
            </a:xfrm>
            <a:custGeom>
              <a:avLst/>
              <a:gdLst/>
              <a:ahLst/>
              <a:cxnLst>
                <a:cxn ang="0">
                  <a:pos x="75" y="3"/>
                </a:cxn>
                <a:cxn ang="0">
                  <a:pos x="61" y="44"/>
                </a:cxn>
                <a:cxn ang="0">
                  <a:pos x="58" y="58"/>
                </a:cxn>
                <a:cxn ang="0">
                  <a:pos x="56" y="84"/>
                </a:cxn>
                <a:cxn ang="0">
                  <a:pos x="56" y="111"/>
                </a:cxn>
                <a:cxn ang="0">
                  <a:pos x="52" y="180"/>
                </a:cxn>
                <a:cxn ang="0">
                  <a:pos x="41" y="249"/>
                </a:cxn>
                <a:cxn ang="0">
                  <a:pos x="33" y="280"/>
                </a:cxn>
                <a:cxn ang="0">
                  <a:pos x="17" y="343"/>
                </a:cxn>
                <a:cxn ang="0">
                  <a:pos x="4" y="408"/>
                </a:cxn>
                <a:cxn ang="0">
                  <a:pos x="1" y="440"/>
                </a:cxn>
                <a:cxn ang="0">
                  <a:pos x="0" y="472"/>
                </a:cxn>
                <a:cxn ang="0">
                  <a:pos x="4" y="504"/>
                </a:cxn>
                <a:cxn ang="0">
                  <a:pos x="4" y="506"/>
                </a:cxn>
                <a:cxn ang="0">
                  <a:pos x="7" y="507"/>
                </a:cxn>
                <a:cxn ang="0">
                  <a:pos x="12" y="505"/>
                </a:cxn>
                <a:cxn ang="0">
                  <a:pos x="13" y="501"/>
                </a:cxn>
                <a:cxn ang="0">
                  <a:pos x="10" y="485"/>
                </a:cxn>
                <a:cxn ang="0">
                  <a:pos x="9" y="453"/>
                </a:cxn>
                <a:cxn ang="0">
                  <a:pos x="11" y="420"/>
                </a:cxn>
                <a:cxn ang="0">
                  <a:pos x="20" y="371"/>
                </a:cxn>
                <a:cxn ang="0">
                  <a:pos x="36" y="306"/>
                </a:cxn>
                <a:cxn ang="0">
                  <a:pos x="52" y="243"/>
                </a:cxn>
                <a:cxn ang="0">
                  <a:pos x="57" y="214"/>
                </a:cxn>
                <a:cxn ang="0">
                  <a:pos x="63" y="157"/>
                </a:cxn>
                <a:cxn ang="0">
                  <a:pos x="65" y="128"/>
                </a:cxn>
                <a:cxn ang="0">
                  <a:pos x="66" y="67"/>
                </a:cxn>
                <a:cxn ang="0">
                  <a:pos x="67" y="60"/>
                </a:cxn>
                <a:cxn ang="0">
                  <a:pos x="73" y="36"/>
                </a:cxn>
                <a:cxn ang="0">
                  <a:pos x="84" y="6"/>
                </a:cxn>
                <a:cxn ang="0">
                  <a:pos x="85" y="4"/>
                </a:cxn>
                <a:cxn ang="0">
                  <a:pos x="83" y="1"/>
                </a:cxn>
                <a:cxn ang="0">
                  <a:pos x="77" y="1"/>
                </a:cxn>
                <a:cxn ang="0">
                  <a:pos x="75" y="3"/>
                </a:cxn>
              </a:cxnLst>
              <a:rect l="0" t="0" r="r" b="b"/>
              <a:pathLst>
                <a:path w="85" h="507">
                  <a:moveTo>
                    <a:pt x="75" y="3"/>
                  </a:moveTo>
                  <a:lnTo>
                    <a:pt x="75" y="3"/>
                  </a:lnTo>
                  <a:lnTo>
                    <a:pt x="65" y="31"/>
                  </a:lnTo>
                  <a:lnTo>
                    <a:pt x="61" y="44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56" y="72"/>
                  </a:lnTo>
                  <a:lnTo>
                    <a:pt x="56" y="84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5" y="145"/>
                  </a:lnTo>
                  <a:lnTo>
                    <a:pt x="52" y="180"/>
                  </a:lnTo>
                  <a:lnTo>
                    <a:pt x="47" y="214"/>
                  </a:lnTo>
                  <a:lnTo>
                    <a:pt x="41" y="249"/>
                  </a:lnTo>
                  <a:lnTo>
                    <a:pt x="41" y="249"/>
                  </a:lnTo>
                  <a:lnTo>
                    <a:pt x="33" y="280"/>
                  </a:lnTo>
                  <a:lnTo>
                    <a:pt x="25" y="312"/>
                  </a:lnTo>
                  <a:lnTo>
                    <a:pt x="17" y="343"/>
                  </a:lnTo>
                  <a:lnTo>
                    <a:pt x="10" y="375"/>
                  </a:lnTo>
                  <a:lnTo>
                    <a:pt x="4" y="408"/>
                  </a:lnTo>
                  <a:lnTo>
                    <a:pt x="2" y="423"/>
                  </a:lnTo>
                  <a:lnTo>
                    <a:pt x="1" y="440"/>
                  </a:lnTo>
                  <a:lnTo>
                    <a:pt x="0" y="455"/>
                  </a:lnTo>
                  <a:lnTo>
                    <a:pt x="0" y="472"/>
                  </a:lnTo>
                  <a:lnTo>
                    <a:pt x="1" y="487"/>
                  </a:lnTo>
                  <a:lnTo>
                    <a:pt x="4" y="504"/>
                  </a:lnTo>
                  <a:lnTo>
                    <a:pt x="4" y="504"/>
                  </a:lnTo>
                  <a:lnTo>
                    <a:pt x="4" y="506"/>
                  </a:lnTo>
                  <a:lnTo>
                    <a:pt x="6" y="507"/>
                  </a:lnTo>
                  <a:lnTo>
                    <a:pt x="7" y="507"/>
                  </a:lnTo>
                  <a:lnTo>
                    <a:pt x="9" y="507"/>
                  </a:lnTo>
                  <a:lnTo>
                    <a:pt x="12" y="505"/>
                  </a:lnTo>
                  <a:lnTo>
                    <a:pt x="12" y="503"/>
                  </a:lnTo>
                  <a:lnTo>
                    <a:pt x="13" y="501"/>
                  </a:lnTo>
                  <a:lnTo>
                    <a:pt x="13" y="501"/>
                  </a:lnTo>
                  <a:lnTo>
                    <a:pt x="10" y="485"/>
                  </a:lnTo>
                  <a:lnTo>
                    <a:pt x="9" y="469"/>
                  </a:lnTo>
                  <a:lnTo>
                    <a:pt x="9" y="453"/>
                  </a:lnTo>
                  <a:lnTo>
                    <a:pt x="10" y="437"/>
                  </a:lnTo>
                  <a:lnTo>
                    <a:pt x="11" y="420"/>
                  </a:lnTo>
                  <a:lnTo>
                    <a:pt x="13" y="403"/>
                  </a:lnTo>
                  <a:lnTo>
                    <a:pt x="20" y="371"/>
                  </a:lnTo>
                  <a:lnTo>
                    <a:pt x="28" y="338"/>
                  </a:lnTo>
                  <a:lnTo>
                    <a:pt x="36" y="306"/>
                  </a:lnTo>
                  <a:lnTo>
                    <a:pt x="44" y="274"/>
                  </a:lnTo>
                  <a:lnTo>
                    <a:pt x="52" y="243"/>
                  </a:lnTo>
                  <a:lnTo>
                    <a:pt x="52" y="243"/>
                  </a:lnTo>
                  <a:lnTo>
                    <a:pt x="57" y="214"/>
                  </a:lnTo>
                  <a:lnTo>
                    <a:pt x="61" y="186"/>
                  </a:lnTo>
                  <a:lnTo>
                    <a:pt x="63" y="157"/>
                  </a:lnTo>
                  <a:lnTo>
                    <a:pt x="65" y="128"/>
                  </a:lnTo>
                  <a:lnTo>
                    <a:pt x="65" y="128"/>
                  </a:lnTo>
                  <a:lnTo>
                    <a:pt x="65" y="98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7" y="60"/>
                  </a:lnTo>
                  <a:lnTo>
                    <a:pt x="68" y="51"/>
                  </a:lnTo>
                  <a:lnTo>
                    <a:pt x="73" y="36"/>
                  </a:lnTo>
                  <a:lnTo>
                    <a:pt x="78" y="20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5" y="4"/>
                  </a:lnTo>
                  <a:lnTo>
                    <a:pt x="84" y="2"/>
                  </a:lnTo>
                  <a:lnTo>
                    <a:pt x="83" y="1"/>
                  </a:lnTo>
                  <a:lnTo>
                    <a:pt x="82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5" y="3"/>
                  </a:lnTo>
                  <a:lnTo>
                    <a:pt x="7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0" name="Freeform 725"/>
            <p:cNvSpPr/>
            <p:nvPr/>
          </p:nvSpPr>
          <p:spPr bwMode="auto">
            <a:xfrm>
              <a:off x="5546726" y="4252913"/>
              <a:ext cx="60325" cy="376238"/>
            </a:xfrm>
            <a:custGeom>
              <a:avLst/>
              <a:gdLst/>
              <a:ahLst/>
              <a:cxnLst>
                <a:cxn ang="0">
                  <a:pos x="104" y="5"/>
                </a:cxn>
                <a:cxn ang="0">
                  <a:pos x="104" y="5"/>
                </a:cxn>
                <a:cxn ang="0">
                  <a:pos x="103" y="28"/>
                </a:cxn>
                <a:cxn ang="0">
                  <a:pos x="101" y="51"/>
                </a:cxn>
                <a:cxn ang="0">
                  <a:pos x="98" y="74"/>
                </a:cxn>
                <a:cxn ang="0">
                  <a:pos x="95" y="95"/>
                </a:cxn>
                <a:cxn ang="0">
                  <a:pos x="86" y="141"/>
                </a:cxn>
                <a:cxn ang="0">
                  <a:pos x="78" y="185"/>
                </a:cxn>
                <a:cxn ang="0">
                  <a:pos x="78" y="185"/>
                </a:cxn>
                <a:cxn ang="0">
                  <a:pos x="64" y="275"/>
                </a:cxn>
                <a:cxn ang="0">
                  <a:pos x="48" y="364"/>
                </a:cxn>
                <a:cxn ang="0">
                  <a:pos x="48" y="364"/>
                </a:cxn>
                <a:cxn ang="0">
                  <a:pos x="39" y="407"/>
                </a:cxn>
                <a:cxn ang="0">
                  <a:pos x="29" y="451"/>
                </a:cxn>
                <a:cxn ang="0">
                  <a:pos x="19" y="495"/>
                </a:cxn>
                <a:cxn ang="0">
                  <a:pos x="11" y="538"/>
                </a:cxn>
                <a:cxn ang="0">
                  <a:pos x="11" y="538"/>
                </a:cxn>
                <a:cxn ang="0">
                  <a:pos x="4" y="580"/>
                </a:cxn>
                <a:cxn ang="0">
                  <a:pos x="1" y="600"/>
                </a:cxn>
                <a:cxn ang="0">
                  <a:pos x="0" y="621"/>
                </a:cxn>
                <a:cxn ang="0">
                  <a:pos x="0" y="707"/>
                </a:cxn>
                <a:cxn ang="0">
                  <a:pos x="0" y="707"/>
                </a:cxn>
                <a:cxn ang="0">
                  <a:pos x="0" y="709"/>
                </a:cxn>
                <a:cxn ang="0">
                  <a:pos x="1" y="710"/>
                </a:cxn>
                <a:cxn ang="0">
                  <a:pos x="3" y="711"/>
                </a:cxn>
                <a:cxn ang="0">
                  <a:pos x="5" y="712"/>
                </a:cxn>
                <a:cxn ang="0">
                  <a:pos x="6" y="711"/>
                </a:cxn>
                <a:cxn ang="0">
                  <a:pos x="8" y="710"/>
                </a:cxn>
                <a:cxn ang="0">
                  <a:pos x="9" y="709"/>
                </a:cxn>
                <a:cxn ang="0">
                  <a:pos x="9" y="707"/>
                </a:cxn>
                <a:cxn ang="0">
                  <a:pos x="9" y="621"/>
                </a:cxn>
                <a:cxn ang="0">
                  <a:pos x="9" y="621"/>
                </a:cxn>
                <a:cxn ang="0">
                  <a:pos x="10" y="609"/>
                </a:cxn>
                <a:cxn ang="0">
                  <a:pos x="11" y="596"/>
                </a:cxn>
                <a:cxn ang="0">
                  <a:pos x="14" y="572"/>
                </a:cxn>
                <a:cxn ang="0">
                  <a:pos x="22" y="523"/>
                </a:cxn>
                <a:cxn ang="0">
                  <a:pos x="22" y="523"/>
                </a:cxn>
                <a:cxn ang="0">
                  <a:pos x="32" y="480"/>
                </a:cxn>
                <a:cxn ang="0">
                  <a:pos x="41" y="436"/>
                </a:cxn>
                <a:cxn ang="0">
                  <a:pos x="51" y="392"/>
                </a:cxn>
                <a:cxn ang="0">
                  <a:pos x="61" y="348"/>
                </a:cxn>
                <a:cxn ang="0">
                  <a:pos x="61" y="348"/>
                </a:cxn>
                <a:cxn ang="0">
                  <a:pos x="76" y="260"/>
                </a:cxn>
                <a:cxn ang="0">
                  <a:pos x="91" y="171"/>
                </a:cxn>
                <a:cxn ang="0">
                  <a:pos x="91" y="171"/>
                </a:cxn>
                <a:cxn ang="0">
                  <a:pos x="98" y="129"/>
                </a:cxn>
                <a:cxn ang="0">
                  <a:pos x="105" y="88"/>
                </a:cxn>
                <a:cxn ang="0">
                  <a:pos x="108" y="67"/>
                </a:cxn>
                <a:cxn ang="0">
                  <a:pos x="111" y="47"/>
                </a:cxn>
                <a:cxn ang="0">
                  <a:pos x="112" y="26"/>
                </a:cxn>
                <a:cxn ang="0">
                  <a:pos x="113" y="5"/>
                </a:cxn>
                <a:cxn ang="0">
                  <a:pos x="113" y="5"/>
                </a:cxn>
                <a:cxn ang="0">
                  <a:pos x="113" y="3"/>
                </a:cxn>
                <a:cxn ang="0">
                  <a:pos x="112" y="1"/>
                </a:cxn>
                <a:cxn ang="0">
                  <a:pos x="110" y="1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105" y="1"/>
                </a:cxn>
                <a:cxn ang="0">
                  <a:pos x="104" y="3"/>
                </a:cxn>
                <a:cxn ang="0">
                  <a:pos x="104" y="5"/>
                </a:cxn>
                <a:cxn ang="0">
                  <a:pos x="104" y="5"/>
                </a:cxn>
              </a:cxnLst>
              <a:rect l="0" t="0" r="r" b="b"/>
              <a:pathLst>
                <a:path w="113" h="712">
                  <a:moveTo>
                    <a:pt x="104" y="5"/>
                  </a:moveTo>
                  <a:lnTo>
                    <a:pt x="104" y="5"/>
                  </a:lnTo>
                  <a:lnTo>
                    <a:pt x="103" y="28"/>
                  </a:lnTo>
                  <a:lnTo>
                    <a:pt x="101" y="51"/>
                  </a:lnTo>
                  <a:lnTo>
                    <a:pt x="98" y="74"/>
                  </a:lnTo>
                  <a:lnTo>
                    <a:pt x="95" y="95"/>
                  </a:lnTo>
                  <a:lnTo>
                    <a:pt x="86" y="141"/>
                  </a:lnTo>
                  <a:lnTo>
                    <a:pt x="78" y="185"/>
                  </a:lnTo>
                  <a:lnTo>
                    <a:pt x="78" y="185"/>
                  </a:lnTo>
                  <a:lnTo>
                    <a:pt x="64" y="275"/>
                  </a:lnTo>
                  <a:lnTo>
                    <a:pt x="48" y="364"/>
                  </a:lnTo>
                  <a:lnTo>
                    <a:pt x="48" y="364"/>
                  </a:lnTo>
                  <a:lnTo>
                    <a:pt x="39" y="407"/>
                  </a:lnTo>
                  <a:lnTo>
                    <a:pt x="29" y="451"/>
                  </a:lnTo>
                  <a:lnTo>
                    <a:pt x="19" y="495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4" y="580"/>
                  </a:lnTo>
                  <a:lnTo>
                    <a:pt x="1" y="600"/>
                  </a:lnTo>
                  <a:lnTo>
                    <a:pt x="0" y="621"/>
                  </a:lnTo>
                  <a:lnTo>
                    <a:pt x="0" y="707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1" y="710"/>
                  </a:lnTo>
                  <a:lnTo>
                    <a:pt x="3" y="711"/>
                  </a:lnTo>
                  <a:lnTo>
                    <a:pt x="5" y="712"/>
                  </a:lnTo>
                  <a:lnTo>
                    <a:pt x="6" y="711"/>
                  </a:lnTo>
                  <a:lnTo>
                    <a:pt x="8" y="710"/>
                  </a:lnTo>
                  <a:lnTo>
                    <a:pt x="9" y="709"/>
                  </a:lnTo>
                  <a:lnTo>
                    <a:pt x="9" y="707"/>
                  </a:lnTo>
                  <a:lnTo>
                    <a:pt x="9" y="621"/>
                  </a:lnTo>
                  <a:lnTo>
                    <a:pt x="9" y="621"/>
                  </a:lnTo>
                  <a:lnTo>
                    <a:pt x="10" y="609"/>
                  </a:lnTo>
                  <a:lnTo>
                    <a:pt x="11" y="596"/>
                  </a:lnTo>
                  <a:lnTo>
                    <a:pt x="14" y="572"/>
                  </a:lnTo>
                  <a:lnTo>
                    <a:pt x="22" y="523"/>
                  </a:lnTo>
                  <a:lnTo>
                    <a:pt x="22" y="523"/>
                  </a:lnTo>
                  <a:lnTo>
                    <a:pt x="32" y="480"/>
                  </a:lnTo>
                  <a:lnTo>
                    <a:pt x="41" y="436"/>
                  </a:lnTo>
                  <a:lnTo>
                    <a:pt x="51" y="392"/>
                  </a:lnTo>
                  <a:lnTo>
                    <a:pt x="61" y="348"/>
                  </a:lnTo>
                  <a:lnTo>
                    <a:pt x="61" y="348"/>
                  </a:lnTo>
                  <a:lnTo>
                    <a:pt x="76" y="260"/>
                  </a:lnTo>
                  <a:lnTo>
                    <a:pt x="91" y="171"/>
                  </a:lnTo>
                  <a:lnTo>
                    <a:pt x="91" y="171"/>
                  </a:lnTo>
                  <a:lnTo>
                    <a:pt x="98" y="129"/>
                  </a:lnTo>
                  <a:lnTo>
                    <a:pt x="105" y="88"/>
                  </a:lnTo>
                  <a:lnTo>
                    <a:pt x="108" y="67"/>
                  </a:lnTo>
                  <a:lnTo>
                    <a:pt x="111" y="47"/>
                  </a:lnTo>
                  <a:lnTo>
                    <a:pt x="112" y="26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3"/>
                  </a:lnTo>
                  <a:lnTo>
                    <a:pt x="112" y="1"/>
                  </a:lnTo>
                  <a:lnTo>
                    <a:pt x="110" y="1"/>
                  </a:lnTo>
                  <a:lnTo>
                    <a:pt x="109" y="0"/>
                  </a:lnTo>
                  <a:lnTo>
                    <a:pt x="107" y="1"/>
                  </a:lnTo>
                  <a:lnTo>
                    <a:pt x="105" y="1"/>
                  </a:lnTo>
                  <a:lnTo>
                    <a:pt x="104" y="3"/>
                  </a:lnTo>
                  <a:lnTo>
                    <a:pt x="104" y="5"/>
                  </a:lnTo>
                  <a:lnTo>
                    <a:pt x="10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1" name="Freeform 726"/>
            <p:cNvSpPr/>
            <p:nvPr/>
          </p:nvSpPr>
          <p:spPr bwMode="auto">
            <a:xfrm>
              <a:off x="5576888" y="4230688"/>
              <a:ext cx="61913" cy="415925"/>
            </a:xfrm>
            <a:custGeom>
              <a:avLst/>
              <a:gdLst/>
              <a:ahLst/>
              <a:cxnLst>
                <a:cxn ang="0">
                  <a:pos x="119" y="4"/>
                </a:cxn>
                <a:cxn ang="0">
                  <a:pos x="118" y="1"/>
                </a:cxn>
                <a:cxn ang="0">
                  <a:pos x="115" y="0"/>
                </a:cxn>
                <a:cxn ang="0">
                  <a:pos x="110" y="3"/>
                </a:cxn>
                <a:cxn ang="0">
                  <a:pos x="110" y="4"/>
                </a:cxn>
                <a:cxn ang="0">
                  <a:pos x="105" y="22"/>
                </a:cxn>
                <a:cxn ang="0">
                  <a:pos x="101" y="35"/>
                </a:cxn>
                <a:cxn ang="0">
                  <a:pos x="100" y="39"/>
                </a:cxn>
                <a:cxn ang="0">
                  <a:pos x="99" y="66"/>
                </a:cxn>
                <a:cxn ang="0">
                  <a:pos x="94" y="92"/>
                </a:cxn>
                <a:cxn ang="0">
                  <a:pos x="86" y="145"/>
                </a:cxn>
                <a:cxn ang="0">
                  <a:pos x="78" y="184"/>
                </a:cxn>
                <a:cxn ang="0">
                  <a:pos x="74" y="196"/>
                </a:cxn>
                <a:cxn ang="0">
                  <a:pos x="63" y="239"/>
                </a:cxn>
                <a:cxn ang="0">
                  <a:pos x="57" y="281"/>
                </a:cxn>
                <a:cxn ang="0">
                  <a:pos x="50" y="334"/>
                </a:cxn>
                <a:cxn ang="0">
                  <a:pos x="44" y="386"/>
                </a:cxn>
                <a:cxn ang="0">
                  <a:pos x="39" y="437"/>
                </a:cxn>
                <a:cxn ang="0">
                  <a:pos x="15" y="588"/>
                </a:cxn>
                <a:cxn ang="0">
                  <a:pos x="8" y="635"/>
                </a:cxn>
                <a:cxn ang="0">
                  <a:pos x="4" y="682"/>
                </a:cxn>
                <a:cxn ang="0">
                  <a:pos x="5" y="704"/>
                </a:cxn>
                <a:cxn ang="0">
                  <a:pos x="7" y="750"/>
                </a:cxn>
                <a:cxn ang="0">
                  <a:pos x="6" y="773"/>
                </a:cxn>
                <a:cxn ang="0">
                  <a:pos x="3" y="774"/>
                </a:cxn>
                <a:cxn ang="0">
                  <a:pos x="0" y="778"/>
                </a:cxn>
                <a:cxn ang="0">
                  <a:pos x="0" y="782"/>
                </a:cxn>
                <a:cxn ang="0">
                  <a:pos x="2" y="785"/>
                </a:cxn>
                <a:cxn ang="0">
                  <a:pos x="6" y="787"/>
                </a:cxn>
                <a:cxn ang="0">
                  <a:pos x="10" y="787"/>
                </a:cxn>
                <a:cxn ang="0">
                  <a:pos x="13" y="785"/>
                </a:cxn>
                <a:cxn ang="0">
                  <a:pos x="15" y="782"/>
                </a:cxn>
                <a:cxn ang="0">
                  <a:pos x="16" y="736"/>
                </a:cxn>
                <a:cxn ang="0">
                  <a:pos x="14" y="691"/>
                </a:cxn>
                <a:cxn ang="0">
                  <a:pos x="14" y="663"/>
                </a:cxn>
                <a:cxn ang="0">
                  <a:pos x="21" y="609"/>
                </a:cxn>
                <a:cxn ang="0">
                  <a:pos x="25" y="583"/>
                </a:cxn>
                <a:cxn ang="0">
                  <a:pos x="48" y="436"/>
                </a:cxn>
                <a:cxn ang="0">
                  <a:pos x="53" y="386"/>
                </a:cxn>
                <a:cxn ang="0">
                  <a:pos x="56" y="360"/>
                </a:cxn>
                <a:cxn ang="0">
                  <a:pos x="68" y="283"/>
                </a:cxn>
                <a:cxn ang="0">
                  <a:pos x="87" y="182"/>
                </a:cxn>
                <a:cxn ang="0">
                  <a:pos x="93" y="156"/>
                </a:cxn>
                <a:cxn ang="0">
                  <a:pos x="108" y="76"/>
                </a:cxn>
                <a:cxn ang="0">
                  <a:pos x="109" y="67"/>
                </a:cxn>
                <a:cxn ang="0">
                  <a:pos x="110" y="39"/>
                </a:cxn>
                <a:cxn ang="0">
                  <a:pos x="110" y="35"/>
                </a:cxn>
                <a:cxn ang="0">
                  <a:pos x="114" y="22"/>
                </a:cxn>
                <a:cxn ang="0">
                  <a:pos x="119" y="4"/>
                </a:cxn>
              </a:cxnLst>
              <a:rect l="0" t="0" r="r" b="b"/>
              <a:pathLst>
                <a:path w="119" h="787">
                  <a:moveTo>
                    <a:pt x="119" y="4"/>
                  </a:moveTo>
                  <a:lnTo>
                    <a:pt x="119" y="4"/>
                  </a:lnTo>
                  <a:lnTo>
                    <a:pt x="119" y="3"/>
                  </a:lnTo>
                  <a:lnTo>
                    <a:pt x="118" y="1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1" y="1"/>
                  </a:lnTo>
                  <a:lnTo>
                    <a:pt x="110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8" y="13"/>
                  </a:lnTo>
                  <a:lnTo>
                    <a:pt x="105" y="22"/>
                  </a:lnTo>
                  <a:lnTo>
                    <a:pt x="102" y="30"/>
                  </a:lnTo>
                  <a:lnTo>
                    <a:pt x="101" y="35"/>
                  </a:lnTo>
                  <a:lnTo>
                    <a:pt x="100" y="39"/>
                  </a:lnTo>
                  <a:lnTo>
                    <a:pt x="100" y="39"/>
                  </a:lnTo>
                  <a:lnTo>
                    <a:pt x="100" y="53"/>
                  </a:lnTo>
                  <a:lnTo>
                    <a:pt x="99" y="66"/>
                  </a:lnTo>
                  <a:lnTo>
                    <a:pt x="94" y="92"/>
                  </a:lnTo>
                  <a:lnTo>
                    <a:pt x="94" y="92"/>
                  </a:lnTo>
                  <a:lnTo>
                    <a:pt x="90" y="118"/>
                  </a:lnTo>
                  <a:lnTo>
                    <a:pt x="86" y="145"/>
                  </a:lnTo>
                  <a:lnTo>
                    <a:pt x="81" y="170"/>
                  </a:lnTo>
                  <a:lnTo>
                    <a:pt x="78" y="184"/>
                  </a:lnTo>
                  <a:lnTo>
                    <a:pt x="74" y="196"/>
                  </a:lnTo>
                  <a:lnTo>
                    <a:pt x="74" y="196"/>
                  </a:lnTo>
                  <a:lnTo>
                    <a:pt x="69" y="217"/>
                  </a:lnTo>
                  <a:lnTo>
                    <a:pt x="63" y="239"/>
                  </a:lnTo>
                  <a:lnTo>
                    <a:pt x="60" y="259"/>
                  </a:lnTo>
                  <a:lnTo>
                    <a:pt x="57" y="281"/>
                  </a:lnTo>
                  <a:lnTo>
                    <a:pt x="57" y="281"/>
                  </a:lnTo>
                  <a:lnTo>
                    <a:pt x="50" y="334"/>
                  </a:lnTo>
                  <a:lnTo>
                    <a:pt x="47" y="359"/>
                  </a:lnTo>
                  <a:lnTo>
                    <a:pt x="44" y="386"/>
                  </a:lnTo>
                  <a:lnTo>
                    <a:pt x="44" y="386"/>
                  </a:lnTo>
                  <a:lnTo>
                    <a:pt x="39" y="437"/>
                  </a:lnTo>
                  <a:lnTo>
                    <a:pt x="30" y="488"/>
                  </a:lnTo>
                  <a:lnTo>
                    <a:pt x="15" y="588"/>
                  </a:lnTo>
                  <a:lnTo>
                    <a:pt x="15" y="588"/>
                  </a:lnTo>
                  <a:lnTo>
                    <a:pt x="8" y="635"/>
                  </a:lnTo>
                  <a:lnTo>
                    <a:pt x="5" y="658"/>
                  </a:lnTo>
                  <a:lnTo>
                    <a:pt x="4" y="682"/>
                  </a:lnTo>
                  <a:lnTo>
                    <a:pt x="4" y="682"/>
                  </a:lnTo>
                  <a:lnTo>
                    <a:pt x="5" y="704"/>
                  </a:lnTo>
                  <a:lnTo>
                    <a:pt x="6" y="727"/>
                  </a:lnTo>
                  <a:lnTo>
                    <a:pt x="7" y="750"/>
                  </a:lnTo>
                  <a:lnTo>
                    <a:pt x="6" y="773"/>
                  </a:lnTo>
                  <a:lnTo>
                    <a:pt x="6" y="773"/>
                  </a:lnTo>
                  <a:lnTo>
                    <a:pt x="4" y="773"/>
                  </a:lnTo>
                  <a:lnTo>
                    <a:pt x="3" y="774"/>
                  </a:lnTo>
                  <a:lnTo>
                    <a:pt x="2" y="776"/>
                  </a:lnTo>
                  <a:lnTo>
                    <a:pt x="0" y="778"/>
                  </a:lnTo>
                  <a:lnTo>
                    <a:pt x="0" y="782"/>
                  </a:lnTo>
                  <a:lnTo>
                    <a:pt x="0" y="782"/>
                  </a:lnTo>
                  <a:lnTo>
                    <a:pt x="0" y="784"/>
                  </a:lnTo>
                  <a:lnTo>
                    <a:pt x="2" y="785"/>
                  </a:lnTo>
                  <a:lnTo>
                    <a:pt x="4" y="786"/>
                  </a:lnTo>
                  <a:lnTo>
                    <a:pt x="6" y="787"/>
                  </a:lnTo>
                  <a:lnTo>
                    <a:pt x="10" y="787"/>
                  </a:lnTo>
                  <a:lnTo>
                    <a:pt x="10" y="787"/>
                  </a:lnTo>
                  <a:lnTo>
                    <a:pt x="12" y="786"/>
                  </a:lnTo>
                  <a:lnTo>
                    <a:pt x="13" y="785"/>
                  </a:lnTo>
                  <a:lnTo>
                    <a:pt x="15" y="782"/>
                  </a:lnTo>
                  <a:lnTo>
                    <a:pt x="15" y="782"/>
                  </a:lnTo>
                  <a:lnTo>
                    <a:pt x="16" y="759"/>
                  </a:lnTo>
                  <a:lnTo>
                    <a:pt x="16" y="736"/>
                  </a:lnTo>
                  <a:lnTo>
                    <a:pt x="14" y="691"/>
                  </a:lnTo>
                  <a:lnTo>
                    <a:pt x="14" y="691"/>
                  </a:lnTo>
                  <a:lnTo>
                    <a:pt x="14" y="677"/>
                  </a:lnTo>
                  <a:lnTo>
                    <a:pt x="14" y="663"/>
                  </a:lnTo>
                  <a:lnTo>
                    <a:pt x="17" y="636"/>
                  </a:lnTo>
                  <a:lnTo>
                    <a:pt x="21" y="609"/>
                  </a:lnTo>
                  <a:lnTo>
                    <a:pt x="25" y="583"/>
                  </a:lnTo>
                  <a:lnTo>
                    <a:pt x="25" y="583"/>
                  </a:lnTo>
                  <a:lnTo>
                    <a:pt x="41" y="484"/>
                  </a:lnTo>
                  <a:lnTo>
                    <a:pt x="48" y="436"/>
                  </a:lnTo>
                  <a:lnTo>
                    <a:pt x="51" y="411"/>
                  </a:lnTo>
                  <a:lnTo>
                    <a:pt x="53" y="386"/>
                  </a:lnTo>
                  <a:lnTo>
                    <a:pt x="53" y="386"/>
                  </a:lnTo>
                  <a:lnTo>
                    <a:pt x="56" y="360"/>
                  </a:lnTo>
                  <a:lnTo>
                    <a:pt x="59" y="335"/>
                  </a:lnTo>
                  <a:lnTo>
                    <a:pt x="68" y="283"/>
                  </a:lnTo>
                  <a:lnTo>
                    <a:pt x="77" y="232"/>
                  </a:lnTo>
                  <a:lnTo>
                    <a:pt x="87" y="182"/>
                  </a:lnTo>
                  <a:lnTo>
                    <a:pt x="87" y="182"/>
                  </a:lnTo>
                  <a:lnTo>
                    <a:pt x="93" y="156"/>
                  </a:lnTo>
                  <a:lnTo>
                    <a:pt x="98" y="129"/>
                  </a:lnTo>
                  <a:lnTo>
                    <a:pt x="108" y="76"/>
                  </a:lnTo>
                  <a:lnTo>
                    <a:pt x="108" y="76"/>
                  </a:lnTo>
                  <a:lnTo>
                    <a:pt x="109" y="67"/>
                  </a:lnTo>
                  <a:lnTo>
                    <a:pt x="110" y="58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5"/>
                  </a:lnTo>
                  <a:lnTo>
                    <a:pt x="111" y="31"/>
                  </a:lnTo>
                  <a:lnTo>
                    <a:pt x="114" y="22"/>
                  </a:lnTo>
                  <a:lnTo>
                    <a:pt x="117" y="13"/>
                  </a:lnTo>
                  <a:lnTo>
                    <a:pt x="119" y="4"/>
                  </a:lnTo>
                  <a:lnTo>
                    <a:pt x="1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2" name="Freeform 727"/>
            <p:cNvSpPr/>
            <p:nvPr/>
          </p:nvSpPr>
          <p:spPr bwMode="auto">
            <a:xfrm>
              <a:off x="5589588" y="4140200"/>
              <a:ext cx="90488" cy="552450"/>
            </a:xfrm>
            <a:custGeom>
              <a:avLst/>
              <a:gdLst/>
              <a:ahLst/>
              <a:cxnLst>
                <a:cxn ang="0">
                  <a:pos x="161" y="4"/>
                </a:cxn>
                <a:cxn ang="0">
                  <a:pos x="159" y="73"/>
                </a:cxn>
                <a:cxn ang="0">
                  <a:pos x="153" y="141"/>
                </a:cxn>
                <a:cxn ang="0">
                  <a:pos x="142" y="208"/>
                </a:cxn>
                <a:cxn ang="0">
                  <a:pos x="125" y="276"/>
                </a:cxn>
                <a:cxn ang="0">
                  <a:pos x="109" y="340"/>
                </a:cxn>
                <a:cxn ang="0">
                  <a:pos x="87" y="436"/>
                </a:cxn>
                <a:cxn ang="0">
                  <a:pos x="77" y="503"/>
                </a:cxn>
                <a:cxn ang="0">
                  <a:pos x="73" y="536"/>
                </a:cxn>
                <a:cxn ang="0">
                  <a:pos x="63" y="599"/>
                </a:cxn>
                <a:cxn ang="0">
                  <a:pos x="47" y="695"/>
                </a:cxn>
                <a:cxn ang="0">
                  <a:pos x="39" y="759"/>
                </a:cxn>
                <a:cxn ang="0">
                  <a:pos x="38" y="791"/>
                </a:cxn>
                <a:cxn ang="0">
                  <a:pos x="33" y="856"/>
                </a:cxn>
                <a:cxn ang="0">
                  <a:pos x="22" y="920"/>
                </a:cxn>
                <a:cxn ang="0">
                  <a:pos x="10" y="973"/>
                </a:cxn>
                <a:cxn ang="0">
                  <a:pos x="1" y="1025"/>
                </a:cxn>
                <a:cxn ang="0">
                  <a:pos x="0" y="1028"/>
                </a:cxn>
                <a:cxn ang="0">
                  <a:pos x="0" y="1038"/>
                </a:cxn>
                <a:cxn ang="0">
                  <a:pos x="1" y="1041"/>
                </a:cxn>
                <a:cxn ang="0">
                  <a:pos x="5" y="1042"/>
                </a:cxn>
                <a:cxn ang="0">
                  <a:pos x="9" y="1041"/>
                </a:cxn>
                <a:cxn ang="0">
                  <a:pos x="10" y="1038"/>
                </a:cxn>
                <a:cxn ang="0">
                  <a:pos x="11" y="1021"/>
                </a:cxn>
                <a:cxn ang="0">
                  <a:pos x="16" y="988"/>
                </a:cxn>
                <a:cxn ang="0">
                  <a:pos x="27" y="938"/>
                </a:cxn>
                <a:cxn ang="0">
                  <a:pos x="34" y="905"/>
                </a:cxn>
                <a:cxn ang="0">
                  <a:pos x="44" y="849"/>
                </a:cxn>
                <a:cxn ang="0">
                  <a:pos x="48" y="791"/>
                </a:cxn>
                <a:cxn ang="0">
                  <a:pos x="49" y="759"/>
                </a:cxn>
                <a:cxn ang="0">
                  <a:pos x="57" y="695"/>
                </a:cxn>
                <a:cxn ang="0">
                  <a:pos x="74" y="600"/>
                </a:cxn>
                <a:cxn ang="0">
                  <a:pos x="82" y="536"/>
                </a:cxn>
                <a:cxn ang="0">
                  <a:pos x="86" y="501"/>
                </a:cxn>
                <a:cxn ang="0">
                  <a:pos x="97" y="431"/>
                </a:cxn>
                <a:cxn ang="0">
                  <a:pos x="113" y="362"/>
                </a:cxn>
                <a:cxn ang="0">
                  <a:pos x="140" y="261"/>
                </a:cxn>
                <a:cxn ang="0">
                  <a:pos x="148" y="229"/>
                </a:cxn>
                <a:cxn ang="0">
                  <a:pos x="160" y="166"/>
                </a:cxn>
                <a:cxn ang="0">
                  <a:pos x="168" y="101"/>
                </a:cxn>
                <a:cxn ang="0">
                  <a:pos x="171" y="37"/>
                </a:cxn>
                <a:cxn ang="0">
                  <a:pos x="171" y="4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3" y="1"/>
                </a:cxn>
                <a:cxn ang="0">
                  <a:pos x="161" y="4"/>
                </a:cxn>
              </a:cxnLst>
              <a:rect l="0" t="0" r="r" b="b"/>
              <a:pathLst>
                <a:path w="171" h="1042">
                  <a:moveTo>
                    <a:pt x="161" y="4"/>
                  </a:moveTo>
                  <a:lnTo>
                    <a:pt x="161" y="4"/>
                  </a:lnTo>
                  <a:lnTo>
                    <a:pt x="161" y="39"/>
                  </a:lnTo>
                  <a:lnTo>
                    <a:pt x="159" y="73"/>
                  </a:lnTo>
                  <a:lnTo>
                    <a:pt x="156" y="107"/>
                  </a:lnTo>
                  <a:lnTo>
                    <a:pt x="153" y="141"/>
                  </a:lnTo>
                  <a:lnTo>
                    <a:pt x="148" y="175"/>
                  </a:lnTo>
                  <a:lnTo>
                    <a:pt x="142" y="208"/>
                  </a:lnTo>
                  <a:lnTo>
                    <a:pt x="135" y="242"/>
                  </a:lnTo>
                  <a:lnTo>
                    <a:pt x="125" y="276"/>
                  </a:lnTo>
                  <a:lnTo>
                    <a:pt x="125" y="276"/>
                  </a:lnTo>
                  <a:lnTo>
                    <a:pt x="109" y="340"/>
                  </a:lnTo>
                  <a:lnTo>
                    <a:pt x="94" y="404"/>
                  </a:lnTo>
                  <a:lnTo>
                    <a:pt x="87" y="436"/>
                  </a:lnTo>
                  <a:lnTo>
                    <a:pt x="82" y="470"/>
                  </a:lnTo>
                  <a:lnTo>
                    <a:pt x="77" y="503"/>
                  </a:lnTo>
                  <a:lnTo>
                    <a:pt x="73" y="536"/>
                  </a:lnTo>
                  <a:lnTo>
                    <a:pt x="73" y="536"/>
                  </a:lnTo>
                  <a:lnTo>
                    <a:pt x="68" y="568"/>
                  </a:lnTo>
                  <a:lnTo>
                    <a:pt x="63" y="599"/>
                  </a:lnTo>
                  <a:lnTo>
                    <a:pt x="52" y="663"/>
                  </a:lnTo>
                  <a:lnTo>
                    <a:pt x="47" y="695"/>
                  </a:lnTo>
                  <a:lnTo>
                    <a:pt x="43" y="727"/>
                  </a:lnTo>
                  <a:lnTo>
                    <a:pt x="39" y="759"/>
                  </a:lnTo>
                  <a:lnTo>
                    <a:pt x="38" y="791"/>
                  </a:lnTo>
                  <a:lnTo>
                    <a:pt x="38" y="791"/>
                  </a:lnTo>
                  <a:lnTo>
                    <a:pt x="36" y="824"/>
                  </a:lnTo>
                  <a:lnTo>
                    <a:pt x="33" y="856"/>
                  </a:lnTo>
                  <a:lnTo>
                    <a:pt x="28" y="888"/>
                  </a:lnTo>
                  <a:lnTo>
                    <a:pt x="22" y="920"/>
                  </a:lnTo>
                  <a:lnTo>
                    <a:pt x="22" y="920"/>
                  </a:lnTo>
                  <a:lnTo>
                    <a:pt x="10" y="973"/>
                  </a:lnTo>
                  <a:lnTo>
                    <a:pt x="4" y="999"/>
                  </a:lnTo>
                  <a:lnTo>
                    <a:pt x="1" y="1025"/>
                  </a:lnTo>
                  <a:lnTo>
                    <a:pt x="1" y="1025"/>
                  </a:lnTo>
                  <a:lnTo>
                    <a:pt x="0" y="1028"/>
                  </a:lnTo>
                  <a:lnTo>
                    <a:pt x="0" y="1038"/>
                  </a:lnTo>
                  <a:lnTo>
                    <a:pt x="0" y="1038"/>
                  </a:lnTo>
                  <a:lnTo>
                    <a:pt x="0" y="1040"/>
                  </a:lnTo>
                  <a:lnTo>
                    <a:pt x="1" y="1041"/>
                  </a:lnTo>
                  <a:lnTo>
                    <a:pt x="3" y="1042"/>
                  </a:lnTo>
                  <a:lnTo>
                    <a:pt x="5" y="1042"/>
                  </a:lnTo>
                  <a:lnTo>
                    <a:pt x="6" y="1042"/>
                  </a:lnTo>
                  <a:lnTo>
                    <a:pt x="9" y="1041"/>
                  </a:lnTo>
                  <a:lnTo>
                    <a:pt x="10" y="1040"/>
                  </a:lnTo>
                  <a:lnTo>
                    <a:pt x="10" y="1038"/>
                  </a:lnTo>
                  <a:lnTo>
                    <a:pt x="10" y="1038"/>
                  </a:lnTo>
                  <a:lnTo>
                    <a:pt x="11" y="1021"/>
                  </a:lnTo>
                  <a:lnTo>
                    <a:pt x="13" y="1005"/>
                  </a:lnTo>
                  <a:lnTo>
                    <a:pt x="16" y="988"/>
                  </a:lnTo>
                  <a:lnTo>
                    <a:pt x="19" y="972"/>
                  </a:lnTo>
                  <a:lnTo>
                    <a:pt x="27" y="938"/>
                  </a:lnTo>
                  <a:lnTo>
                    <a:pt x="34" y="905"/>
                  </a:lnTo>
                  <a:lnTo>
                    <a:pt x="34" y="905"/>
                  </a:lnTo>
                  <a:lnTo>
                    <a:pt x="39" y="878"/>
                  </a:lnTo>
                  <a:lnTo>
                    <a:pt x="44" y="849"/>
                  </a:lnTo>
                  <a:lnTo>
                    <a:pt x="47" y="820"/>
                  </a:lnTo>
                  <a:lnTo>
                    <a:pt x="48" y="791"/>
                  </a:lnTo>
                  <a:lnTo>
                    <a:pt x="48" y="791"/>
                  </a:lnTo>
                  <a:lnTo>
                    <a:pt x="49" y="759"/>
                  </a:lnTo>
                  <a:lnTo>
                    <a:pt x="52" y="727"/>
                  </a:lnTo>
                  <a:lnTo>
                    <a:pt x="57" y="695"/>
                  </a:lnTo>
                  <a:lnTo>
                    <a:pt x="62" y="663"/>
                  </a:lnTo>
                  <a:lnTo>
                    <a:pt x="74" y="600"/>
                  </a:lnTo>
                  <a:lnTo>
                    <a:pt x="78" y="568"/>
                  </a:lnTo>
                  <a:lnTo>
                    <a:pt x="82" y="536"/>
                  </a:lnTo>
                  <a:lnTo>
                    <a:pt x="82" y="536"/>
                  </a:lnTo>
                  <a:lnTo>
                    <a:pt x="86" y="501"/>
                  </a:lnTo>
                  <a:lnTo>
                    <a:pt x="91" y="465"/>
                  </a:lnTo>
                  <a:lnTo>
                    <a:pt x="97" y="431"/>
                  </a:lnTo>
                  <a:lnTo>
                    <a:pt x="105" y="396"/>
                  </a:lnTo>
                  <a:lnTo>
                    <a:pt x="113" y="362"/>
                  </a:lnTo>
                  <a:lnTo>
                    <a:pt x="121" y="328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8" y="229"/>
                  </a:lnTo>
                  <a:lnTo>
                    <a:pt x="154" y="197"/>
                  </a:lnTo>
                  <a:lnTo>
                    <a:pt x="160" y="166"/>
                  </a:lnTo>
                  <a:lnTo>
                    <a:pt x="164" y="134"/>
                  </a:lnTo>
                  <a:lnTo>
                    <a:pt x="168" y="101"/>
                  </a:lnTo>
                  <a:lnTo>
                    <a:pt x="170" y="69"/>
                  </a:lnTo>
                  <a:lnTo>
                    <a:pt x="171" y="37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1" y="2"/>
                  </a:lnTo>
                  <a:lnTo>
                    <a:pt x="161" y="4"/>
                  </a:lnTo>
                  <a:lnTo>
                    <a:pt x="16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3" name="Freeform 728"/>
            <p:cNvSpPr/>
            <p:nvPr/>
          </p:nvSpPr>
          <p:spPr bwMode="auto">
            <a:xfrm>
              <a:off x="5608638" y="4162425"/>
              <a:ext cx="123825" cy="544513"/>
            </a:xfrm>
            <a:custGeom>
              <a:avLst/>
              <a:gdLst/>
              <a:ahLst/>
              <a:cxnLst>
                <a:cxn ang="0">
                  <a:pos x="226" y="1"/>
                </a:cxn>
                <a:cxn ang="0">
                  <a:pos x="209" y="14"/>
                </a:cxn>
                <a:cxn ang="0">
                  <a:pos x="198" y="30"/>
                </a:cxn>
                <a:cxn ang="0">
                  <a:pos x="192" y="48"/>
                </a:cxn>
                <a:cxn ang="0">
                  <a:pos x="187" y="69"/>
                </a:cxn>
                <a:cxn ang="0">
                  <a:pos x="177" y="145"/>
                </a:cxn>
                <a:cxn ang="0">
                  <a:pos x="164" y="219"/>
                </a:cxn>
                <a:cxn ang="0">
                  <a:pos x="156" y="254"/>
                </a:cxn>
                <a:cxn ang="0">
                  <a:pos x="142" y="357"/>
                </a:cxn>
                <a:cxn ang="0">
                  <a:pos x="136" y="392"/>
                </a:cxn>
                <a:cxn ang="0">
                  <a:pos x="116" y="498"/>
                </a:cxn>
                <a:cxn ang="0">
                  <a:pos x="109" y="533"/>
                </a:cxn>
                <a:cxn ang="0">
                  <a:pos x="81" y="637"/>
                </a:cxn>
                <a:cxn ang="0">
                  <a:pos x="62" y="707"/>
                </a:cxn>
                <a:cxn ang="0">
                  <a:pos x="49" y="779"/>
                </a:cxn>
                <a:cxn ang="0">
                  <a:pos x="45" y="813"/>
                </a:cxn>
                <a:cxn ang="0">
                  <a:pos x="43" y="847"/>
                </a:cxn>
                <a:cxn ang="0">
                  <a:pos x="38" y="878"/>
                </a:cxn>
                <a:cxn ang="0">
                  <a:pos x="34" y="910"/>
                </a:cxn>
                <a:cxn ang="0">
                  <a:pos x="31" y="924"/>
                </a:cxn>
                <a:cxn ang="0">
                  <a:pos x="24" y="951"/>
                </a:cxn>
                <a:cxn ang="0">
                  <a:pos x="20" y="965"/>
                </a:cxn>
                <a:cxn ang="0">
                  <a:pos x="12" y="999"/>
                </a:cxn>
                <a:cxn ang="0">
                  <a:pos x="8" y="1010"/>
                </a:cxn>
                <a:cxn ang="0">
                  <a:pos x="3" y="1010"/>
                </a:cxn>
                <a:cxn ang="0">
                  <a:pos x="0" y="1014"/>
                </a:cxn>
                <a:cxn ang="0">
                  <a:pos x="0" y="1024"/>
                </a:cxn>
                <a:cxn ang="0">
                  <a:pos x="4" y="1029"/>
                </a:cxn>
                <a:cxn ang="0">
                  <a:pos x="9" y="1027"/>
                </a:cxn>
                <a:cxn ang="0">
                  <a:pos x="12" y="1021"/>
                </a:cxn>
                <a:cxn ang="0">
                  <a:pos x="18" y="1007"/>
                </a:cxn>
                <a:cxn ang="0">
                  <a:pos x="24" y="987"/>
                </a:cxn>
                <a:cxn ang="0">
                  <a:pos x="31" y="964"/>
                </a:cxn>
                <a:cxn ang="0">
                  <a:pos x="38" y="940"/>
                </a:cxn>
                <a:cxn ang="0">
                  <a:pos x="42" y="912"/>
                </a:cxn>
                <a:cxn ang="0">
                  <a:pos x="45" y="884"/>
                </a:cxn>
                <a:cxn ang="0">
                  <a:pos x="48" y="869"/>
                </a:cxn>
                <a:cxn ang="0">
                  <a:pos x="54" y="822"/>
                </a:cxn>
                <a:cxn ang="0">
                  <a:pos x="57" y="786"/>
                </a:cxn>
                <a:cxn ang="0">
                  <a:pos x="70" y="715"/>
                </a:cxn>
                <a:cxn ang="0">
                  <a:pos x="79" y="680"/>
                </a:cxn>
                <a:cxn ang="0">
                  <a:pos x="100" y="607"/>
                </a:cxn>
                <a:cxn ang="0">
                  <a:pos x="118" y="534"/>
                </a:cxn>
                <a:cxn ang="0">
                  <a:pos x="133" y="467"/>
                </a:cxn>
                <a:cxn ang="0">
                  <a:pos x="144" y="399"/>
                </a:cxn>
                <a:cxn ang="0">
                  <a:pos x="164" y="263"/>
                </a:cxn>
                <a:cxn ang="0">
                  <a:pos x="176" y="194"/>
                </a:cxn>
                <a:cxn ang="0">
                  <a:pos x="188" y="126"/>
                </a:cxn>
                <a:cxn ang="0">
                  <a:pos x="193" y="94"/>
                </a:cxn>
                <a:cxn ang="0">
                  <a:pos x="198" y="61"/>
                </a:cxn>
                <a:cxn ang="0">
                  <a:pos x="205" y="38"/>
                </a:cxn>
                <a:cxn ang="0">
                  <a:pos x="213" y="25"/>
                </a:cxn>
                <a:cxn ang="0">
                  <a:pos x="224" y="13"/>
                </a:cxn>
                <a:cxn ang="0">
                  <a:pos x="230" y="9"/>
                </a:cxn>
                <a:cxn ang="0">
                  <a:pos x="232" y="5"/>
                </a:cxn>
                <a:cxn ang="0">
                  <a:pos x="232" y="2"/>
                </a:cxn>
                <a:cxn ang="0">
                  <a:pos x="229" y="0"/>
                </a:cxn>
                <a:cxn ang="0">
                  <a:pos x="226" y="1"/>
                </a:cxn>
              </a:cxnLst>
              <a:rect l="0" t="0" r="r" b="b"/>
              <a:pathLst>
                <a:path w="232" h="1029">
                  <a:moveTo>
                    <a:pt x="226" y="1"/>
                  </a:moveTo>
                  <a:lnTo>
                    <a:pt x="226" y="1"/>
                  </a:lnTo>
                  <a:lnTo>
                    <a:pt x="216" y="7"/>
                  </a:lnTo>
                  <a:lnTo>
                    <a:pt x="209" y="14"/>
                  </a:lnTo>
                  <a:lnTo>
                    <a:pt x="203" y="22"/>
                  </a:lnTo>
                  <a:lnTo>
                    <a:pt x="198" y="30"/>
                  </a:lnTo>
                  <a:lnTo>
                    <a:pt x="195" y="39"/>
                  </a:lnTo>
                  <a:lnTo>
                    <a:pt x="192" y="48"/>
                  </a:lnTo>
                  <a:lnTo>
                    <a:pt x="189" y="59"/>
                  </a:lnTo>
                  <a:lnTo>
                    <a:pt x="187" y="69"/>
                  </a:lnTo>
                  <a:lnTo>
                    <a:pt x="187" y="69"/>
                  </a:lnTo>
                  <a:lnTo>
                    <a:pt x="177" y="145"/>
                  </a:lnTo>
                  <a:lnTo>
                    <a:pt x="171" y="182"/>
                  </a:lnTo>
                  <a:lnTo>
                    <a:pt x="164" y="219"/>
                  </a:lnTo>
                  <a:lnTo>
                    <a:pt x="164" y="219"/>
                  </a:lnTo>
                  <a:lnTo>
                    <a:pt x="156" y="254"/>
                  </a:lnTo>
                  <a:lnTo>
                    <a:pt x="151" y="288"/>
                  </a:lnTo>
                  <a:lnTo>
                    <a:pt x="142" y="357"/>
                  </a:lnTo>
                  <a:lnTo>
                    <a:pt x="142" y="357"/>
                  </a:lnTo>
                  <a:lnTo>
                    <a:pt x="136" y="392"/>
                  </a:lnTo>
                  <a:lnTo>
                    <a:pt x="130" y="428"/>
                  </a:lnTo>
                  <a:lnTo>
                    <a:pt x="116" y="498"/>
                  </a:lnTo>
                  <a:lnTo>
                    <a:pt x="116" y="498"/>
                  </a:lnTo>
                  <a:lnTo>
                    <a:pt x="109" y="533"/>
                  </a:lnTo>
                  <a:lnTo>
                    <a:pt x="100" y="568"/>
                  </a:lnTo>
                  <a:lnTo>
                    <a:pt x="81" y="637"/>
                  </a:lnTo>
                  <a:lnTo>
                    <a:pt x="71" y="672"/>
                  </a:lnTo>
                  <a:lnTo>
                    <a:pt x="62" y="707"/>
                  </a:lnTo>
                  <a:lnTo>
                    <a:pt x="54" y="743"/>
                  </a:lnTo>
                  <a:lnTo>
                    <a:pt x="49" y="779"/>
                  </a:lnTo>
                  <a:lnTo>
                    <a:pt x="49" y="779"/>
                  </a:lnTo>
                  <a:lnTo>
                    <a:pt x="45" y="813"/>
                  </a:lnTo>
                  <a:lnTo>
                    <a:pt x="43" y="847"/>
                  </a:lnTo>
                  <a:lnTo>
                    <a:pt x="43" y="847"/>
                  </a:lnTo>
                  <a:lnTo>
                    <a:pt x="41" y="862"/>
                  </a:lnTo>
                  <a:lnTo>
                    <a:pt x="38" y="878"/>
                  </a:lnTo>
                  <a:lnTo>
                    <a:pt x="35" y="894"/>
                  </a:lnTo>
                  <a:lnTo>
                    <a:pt x="34" y="910"/>
                  </a:lnTo>
                  <a:lnTo>
                    <a:pt x="34" y="910"/>
                  </a:lnTo>
                  <a:lnTo>
                    <a:pt x="31" y="924"/>
                  </a:lnTo>
                  <a:lnTo>
                    <a:pt x="28" y="938"/>
                  </a:lnTo>
                  <a:lnTo>
                    <a:pt x="24" y="951"/>
                  </a:lnTo>
                  <a:lnTo>
                    <a:pt x="20" y="965"/>
                  </a:lnTo>
                  <a:lnTo>
                    <a:pt x="20" y="965"/>
                  </a:lnTo>
                  <a:lnTo>
                    <a:pt x="15" y="987"/>
                  </a:lnTo>
                  <a:lnTo>
                    <a:pt x="12" y="999"/>
                  </a:lnTo>
                  <a:lnTo>
                    <a:pt x="8" y="1010"/>
                  </a:lnTo>
                  <a:lnTo>
                    <a:pt x="8" y="1010"/>
                  </a:lnTo>
                  <a:lnTo>
                    <a:pt x="5" y="1010"/>
                  </a:lnTo>
                  <a:lnTo>
                    <a:pt x="3" y="1010"/>
                  </a:lnTo>
                  <a:lnTo>
                    <a:pt x="0" y="1012"/>
                  </a:lnTo>
                  <a:lnTo>
                    <a:pt x="0" y="1014"/>
                  </a:lnTo>
                  <a:lnTo>
                    <a:pt x="0" y="1024"/>
                  </a:lnTo>
                  <a:lnTo>
                    <a:pt x="0" y="1024"/>
                  </a:lnTo>
                  <a:lnTo>
                    <a:pt x="1" y="1027"/>
                  </a:lnTo>
                  <a:lnTo>
                    <a:pt x="4" y="1029"/>
                  </a:lnTo>
                  <a:lnTo>
                    <a:pt x="7" y="1028"/>
                  </a:lnTo>
                  <a:lnTo>
                    <a:pt x="9" y="1027"/>
                  </a:lnTo>
                  <a:lnTo>
                    <a:pt x="9" y="1027"/>
                  </a:lnTo>
                  <a:lnTo>
                    <a:pt x="12" y="1021"/>
                  </a:lnTo>
                  <a:lnTo>
                    <a:pt x="14" y="1017"/>
                  </a:lnTo>
                  <a:lnTo>
                    <a:pt x="18" y="1007"/>
                  </a:lnTo>
                  <a:lnTo>
                    <a:pt x="20" y="998"/>
                  </a:lnTo>
                  <a:lnTo>
                    <a:pt x="24" y="987"/>
                  </a:lnTo>
                  <a:lnTo>
                    <a:pt x="24" y="987"/>
                  </a:lnTo>
                  <a:lnTo>
                    <a:pt x="31" y="964"/>
                  </a:lnTo>
                  <a:lnTo>
                    <a:pt x="38" y="940"/>
                  </a:lnTo>
                  <a:lnTo>
                    <a:pt x="38" y="940"/>
                  </a:lnTo>
                  <a:lnTo>
                    <a:pt x="41" y="926"/>
                  </a:lnTo>
                  <a:lnTo>
                    <a:pt x="42" y="912"/>
                  </a:lnTo>
                  <a:lnTo>
                    <a:pt x="43" y="899"/>
                  </a:lnTo>
                  <a:lnTo>
                    <a:pt x="45" y="884"/>
                  </a:lnTo>
                  <a:lnTo>
                    <a:pt x="45" y="884"/>
                  </a:lnTo>
                  <a:lnTo>
                    <a:pt x="48" y="869"/>
                  </a:lnTo>
                  <a:lnTo>
                    <a:pt x="51" y="853"/>
                  </a:lnTo>
                  <a:lnTo>
                    <a:pt x="54" y="822"/>
                  </a:lnTo>
                  <a:lnTo>
                    <a:pt x="54" y="822"/>
                  </a:lnTo>
                  <a:lnTo>
                    <a:pt x="57" y="786"/>
                  </a:lnTo>
                  <a:lnTo>
                    <a:pt x="62" y="750"/>
                  </a:lnTo>
                  <a:lnTo>
                    <a:pt x="70" y="715"/>
                  </a:lnTo>
                  <a:lnTo>
                    <a:pt x="74" y="697"/>
                  </a:lnTo>
                  <a:lnTo>
                    <a:pt x="79" y="680"/>
                  </a:lnTo>
                  <a:lnTo>
                    <a:pt x="79" y="680"/>
                  </a:lnTo>
                  <a:lnTo>
                    <a:pt x="100" y="607"/>
                  </a:lnTo>
                  <a:lnTo>
                    <a:pt x="118" y="534"/>
                  </a:lnTo>
                  <a:lnTo>
                    <a:pt x="118" y="534"/>
                  </a:lnTo>
                  <a:lnTo>
                    <a:pt x="125" y="501"/>
                  </a:lnTo>
                  <a:lnTo>
                    <a:pt x="133" y="467"/>
                  </a:lnTo>
                  <a:lnTo>
                    <a:pt x="139" y="433"/>
                  </a:lnTo>
                  <a:lnTo>
                    <a:pt x="144" y="399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9" y="228"/>
                  </a:lnTo>
                  <a:lnTo>
                    <a:pt x="176" y="194"/>
                  </a:lnTo>
                  <a:lnTo>
                    <a:pt x="182" y="160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93" y="94"/>
                  </a:lnTo>
                  <a:lnTo>
                    <a:pt x="195" y="77"/>
                  </a:lnTo>
                  <a:lnTo>
                    <a:pt x="198" y="61"/>
                  </a:lnTo>
                  <a:lnTo>
                    <a:pt x="202" y="45"/>
                  </a:lnTo>
                  <a:lnTo>
                    <a:pt x="205" y="38"/>
                  </a:lnTo>
                  <a:lnTo>
                    <a:pt x="208" y="32"/>
                  </a:lnTo>
                  <a:lnTo>
                    <a:pt x="213" y="25"/>
                  </a:lnTo>
                  <a:lnTo>
                    <a:pt x="217" y="18"/>
                  </a:lnTo>
                  <a:lnTo>
                    <a:pt x="224" y="13"/>
                  </a:lnTo>
                  <a:lnTo>
                    <a:pt x="230" y="9"/>
                  </a:lnTo>
                  <a:lnTo>
                    <a:pt x="230" y="9"/>
                  </a:lnTo>
                  <a:lnTo>
                    <a:pt x="232" y="7"/>
                  </a:lnTo>
                  <a:lnTo>
                    <a:pt x="232" y="5"/>
                  </a:lnTo>
                  <a:lnTo>
                    <a:pt x="232" y="4"/>
                  </a:lnTo>
                  <a:lnTo>
                    <a:pt x="232" y="2"/>
                  </a:lnTo>
                  <a:lnTo>
                    <a:pt x="231" y="1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6" y="1"/>
                  </a:lnTo>
                  <a:lnTo>
                    <a:pt x="22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4" name="Freeform 729"/>
            <p:cNvSpPr/>
            <p:nvPr/>
          </p:nvSpPr>
          <p:spPr bwMode="auto">
            <a:xfrm>
              <a:off x="5638801" y="4605338"/>
              <a:ext cx="34925" cy="111125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52" y="10"/>
                </a:cxn>
                <a:cxn ang="0">
                  <a:pos x="48" y="20"/>
                </a:cxn>
                <a:cxn ang="0">
                  <a:pos x="44" y="31"/>
                </a:cxn>
                <a:cxn ang="0">
                  <a:pos x="41" y="42"/>
                </a:cxn>
                <a:cxn ang="0">
                  <a:pos x="36" y="66"/>
                </a:cxn>
                <a:cxn ang="0">
                  <a:pos x="32" y="87"/>
                </a:cxn>
                <a:cxn ang="0">
                  <a:pos x="32" y="87"/>
                </a:cxn>
                <a:cxn ang="0">
                  <a:pos x="24" y="117"/>
                </a:cxn>
                <a:cxn ang="0">
                  <a:pos x="15" y="147"/>
                </a:cxn>
                <a:cxn ang="0">
                  <a:pos x="6" y="176"/>
                </a:cxn>
                <a:cxn ang="0">
                  <a:pos x="3" y="192"/>
                </a:cxn>
                <a:cxn ang="0">
                  <a:pos x="0" y="207"/>
                </a:cxn>
                <a:cxn ang="0">
                  <a:pos x="0" y="207"/>
                </a:cxn>
                <a:cxn ang="0">
                  <a:pos x="0" y="209"/>
                </a:cxn>
                <a:cxn ang="0">
                  <a:pos x="1" y="210"/>
                </a:cxn>
                <a:cxn ang="0">
                  <a:pos x="4" y="212"/>
                </a:cxn>
                <a:cxn ang="0">
                  <a:pos x="5" y="212"/>
                </a:cxn>
                <a:cxn ang="0">
                  <a:pos x="8" y="212"/>
                </a:cxn>
                <a:cxn ang="0">
                  <a:pos x="9" y="211"/>
                </a:cxn>
                <a:cxn ang="0">
                  <a:pos x="10" y="209"/>
                </a:cxn>
                <a:cxn ang="0">
                  <a:pos x="10" y="209"/>
                </a:cxn>
                <a:cxn ang="0">
                  <a:pos x="14" y="184"/>
                </a:cxn>
                <a:cxn ang="0">
                  <a:pos x="21" y="161"/>
                </a:cxn>
                <a:cxn ang="0">
                  <a:pos x="35" y="112"/>
                </a:cxn>
                <a:cxn ang="0">
                  <a:pos x="35" y="112"/>
                </a:cxn>
                <a:cxn ang="0">
                  <a:pos x="42" y="89"/>
                </a:cxn>
                <a:cxn ang="0">
                  <a:pos x="47" y="66"/>
                </a:cxn>
                <a:cxn ang="0">
                  <a:pos x="47" y="66"/>
                </a:cxn>
                <a:cxn ang="0">
                  <a:pos x="50" y="51"/>
                </a:cxn>
                <a:cxn ang="0">
                  <a:pos x="53" y="36"/>
                </a:cxn>
                <a:cxn ang="0">
                  <a:pos x="55" y="27"/>
                </a:cxn>
                <a:cxn ang="0">
                  <a:pos x="58" y="20"/>
                </a:cxn>
                <a:cxn ang="0">
                  <a:pos x="61" y="13"/>
                </a:cxn>
                <a:cxn ang="0">
                  <a:pos x="65" y="8"/>
                </a:cxn>
                <a:cxn ang="0">
                  <a:pos x="65" y="8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6" h="212">
                  <a:moveTo>
                    <a:pt x="58" y="1"/>
                  </a:moveTo>
                  <a:lnTo>
                    <a:pt x="58" y="1"/>
                  </a:lnTo>
                  <a:lnTo>
                    <a:pt x="52" y="10"/>
                  </a:lnTo>
                  <a:lnTo>
                    <a:pt x="48" y="20"/>
                  </a:lnTo>
                  <a:lnTo>
                    <a:pt x="44" y="31"/>
                  </a:lnTo>
                  <a:lnTo>
                    <a:pt x="41" y="42"/>
                  </a:lnTo>
                  <a:lnTo>
                    <a:pt x="36" y="66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24" y="117"/>
                  </a:lnTo>
                  <a:lnTo>
                    <a:pt x="15" y="147"/>
                  </a:lnTo>
                  <a:lnTo>
                    <a:pt x="6" y="176"/>
                  </a:lnTo>
                  <a:lnTo>
                    <a:pt x="3" y="192"/>
                  </a:lnTo>
                  <a:lnTo>
                    <a:pt x="0" y="207"/>
                  </a:lnTo>
                  <a:lnTo>
                    <a:pt x="0" y="207"/>
                  </a:lnTo>
                  <a:lnTo>
                    <a:pt x="0" y="209"/>
                  </a:lnTo>
                  <a:lnTo>
                    <a:pt x="1" y="210"/>
                  </a:lnTo>
                  <a:lnTo>
                    <a:pt x="4" y="212"/>
                  </a:lnTo>
                  <a:lnTo>
                    <a:pt x="5" y="212"/>
                  </a:lnTo>
                  <a:lnTo>
                    <a:pt x="8" y="212"/>
                  </a:lnTo>
                  <a:lnTo>
                    <a:pt x="9" y="211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4" y="184"/>
                  </a:lnTo>
                  <a:lnTo>
                    <a:pt x="21" y="161"/>
                  </a:lnTo>
                  <a:lnTo>
                    <a:pt x="35" y="112"/>
                  </a:lnTo>
                  <a:lnTo>
                    <a:pt x="35" y="112"/>
                  </a:lnTo>
                  <a:lnTo>
                    <a:pt x="42" y="89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0" y="51"/>
                  </a:lnTo>
                  <a:lnTo>
                    <a:pt x="53" y="36"/>
                  </a:lnTo>
                  <a:lnTo>
                    <a:pt x="55" y="27"/>
                  </a:lnTo>
                  <a:lnTo>
                    <a:pt x="58" y="20"/>
                  </a:lnTo>
                  <a:lnTo>
                    <a:pt x="61" y="13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5" name="Freeform 730"/>
            <p:cNvSpPr/>
            <p:nvPr/>
          </p:nvSpPr>
          <p:spPr bwMode="auto">
            <a:xfrm>
              <a:off x="5664201" y="4646613"/>
              <a:ext cx="25400" cy="76200"/>
            </a:xfrm>
            <a:custGeom>
              <a:avLst/>
              <a:gdLst/>
              <a:ahLst/>
              <a:cxnLst>
                <a:cxn ang="0">
                  <a:pos x="37" y="4"/>
                </a:cxn>
                <a:cxn ang="0">
                  <a:pos x="37" y="4"/>
                </a:cxn>
                <a:cxn ang="0">
                  <a:pos x="36" y="12"/>
                </a:cxn>
                <a:cxn ang="0">
                  <a:pos x="35" y="21"/>
                </a:cxn>
                <a:cxn ang="0">
                  <a:pos x="30" y="35"/>
                </a:cxn>
                <a:cxn ang="0">
                  <a:pos x="25" y="51"/>
                </a:cxn>
                <a:cxn ang="0">
                  <a:pos x="20" y="66"/>
                </a:cxn>
                <a:cxn ang="0">
                  <a:pos x="20" y="66"/>
                </a:cxn>
                <a:cxn ang="0">
                  <a:pos x="15" y="84"/>
                </a:cxn>
                <a:cxn ang="0">
                  <a:pos x="9" y="101"/>
                </a:cxn>
                <a:cxn ang="0">
                  <a:pos x="4" y="119"/>
                </a:cxn>
                <a:cxn ang="0">
                  <a:pos x="0" y="136"/>
                </a:cxn>
                <a:cxn ang="0">
                  <a:pos x="0" y="136"/>
                </a:cxn>
                <a:cxn ang="0">
                  <a:pos x="0" y="139"/>
                </a:cxn>
                <a:cxn ang="0">
                  <a:pos x="1" y="140"/>
                </a:cxn>
                <a:cxn ang="0">
                  <a:pos x="2" y="142"/>
                </a:cxn>
                <a:cxn ang="0">
                  <a:pos x="3" y="142"/>
                </a:cxn>
                <a:cxn ang="0">
                  <a:pos x="5" y="142"/>
                </a:cxn>
                <a:cxn ang="0">
                  <a:pos x="7" y="142"/>
                </a:cxn>
                <a:cxn ang="0">
                  <a:pos x="8" y="141"/>
                </a:cxn>
                <a:cxn ang="0">
                  <a:pos x="9" y="139"/>
                </a:cxn>
                <a:cxn ang="0">
                  <a:pos x="9" y="139"/>
                </a:cxn>
                <a:cxn ang="0">
                  <a:pos x="13" y="121"/>
                </a:cxn>
                <a:cxn ang="0">
                  <a:pos x="18" y="103"/>
                </a:cxn>
                <a:cxn ang="0">
                  <a:pos x="29" y="69"/>
                </a:cxn>
                <a:cxn ang="0">
                  <a:pos x="29" y="69"/>
                </a:cxn>
                <a:cxn ang="0">
                  <a:pos x="34" y="53"/>
                </a:cxn>
                <a:cxn ang="0">
                  <a:pos x="40" y="37"/>
                </a:cxn>
                <a:cxn ang="0">
                  <a:pos x="44" y="21"/>
                </a:cxn>
                <a:cxn ang="0">
                  <a:pos x="46" y="12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7" y="4"/>
                </a:cxn>
                <a:cxn ang="0">
                  <a:pos x="37" y="4"/>
                </a:cxn>
              </a:cxnLst>
              <a:rect l="0" t="0" r="r" b="b"/>
              <a:pathLst>
                <a:path w="47" h="142">
                  <a:moveTo>
                    <a:pt x="37" y="4"/>
                  </a:moveTo>
                  <a:lnTo>
                    <a:pt x="37" y="4"/>
                  </a:lnTo>
                  <a:lnTo>
                    <a:pt x="36" y="12"/>
                  </a:lnTo>
                  <a:lnTo>
                    <a:pt x="35" y="21"/>
                  </a:lnTo>
                  <a:lnTo>
                    <a:pt x="30" y="35"/>
                  </a:lnTo>
                  <a:lnTo>
                    <a:pt x="25" y="51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5" y="84"/>
                  </a:lnTo>
                  <a:lnTo>
                    <a:pt x="9" y="101"/>
                  </a:lnTo>
                  <a:lnTo>
                    <a:pt x="4" y="119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1" y="140"/>
                  </a:lnTo>
                  <a:lnTo>
                    <a:pt x="2" y="142"/>
                  </a:lnTo>
                  <a:lnTo>
                    <a:pt x="3" y="142"/>
                  </a:lnTo>
                  <a:lnTo>
                    <a:pt x="5" y="142"/>
                  </a:lnTo>
                  <a:lnTo>
                    <a:pt x="7" y="142"/>
                  </a:lnTo>
                  <a:lnTo>
                    <a:pt x="8" y="141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13" y="121"/>
                  </a:lnTo>
                  <a:lnTo>
                    <a:pt x="18" y="103"/>
                  </a:lnTo>
                  <a:lnTo>
                    <a:pt x="29" y="69"/>
                  </a:lnTo>
                  <a:lnTo>
                    <a:pt x="29" y="69"/>
                  </a:lnTo>
                  <a:lnTo>
                    <a:pt x="34" y="53"/>
                  </a:lnTo>
                  <a:lnTo>
                    <a:pt x="40" y="37"/>
                  </a:lnTo>
                  <a:lnTo>
                    <a:pt x="44" y="21"/>
                  </a:lnTo>
                  <a:lnTo>
                    <a:pt x="46" y="12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7" y="4"/>
                  </a:lnTo>
                  <a:lnTo>
                    <a:pt x="3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6" name="Freeform 731"/>
            <p:cNvSpPr/>
            <p:nvPr/>
          </p:nvSpPr>
          <p:spPr bwMode="auto">
            <a:xfrm>
              <a:off x="5680076" y="4684713"/>
              <a:ext cx="19050" cy="61913"/>
            </a:xfrm>
            <a:custGeom>
              <a:avLst/>
              <a:gdLst/>
              <a:ahLst/>
              <a:cxnLst>
                <a:cxn ang="0">
                  <a:pos x="30" y="2"/>
                </a:cxn>
                <a:cxn ang="0">
                  <a:pos x="30" y="2"/>
                </a:cxn>
                <a:cxn ang="0">
                  <a:pos x="26" y="9"/>
                </a:cxn>
                <a:cxn ang="0">
                  <a:pos x="22" y="15"/>
                </a:cxn>
                <a:cxn ang="0">
                  <a:pos x="17" y="28"/>
                </a:cxn>
                <a:cxn ang="0">
                  <a:pos x="13" y="42"/>
                </a:cxn>
                <a:cxn ang="0">
                  <a:pos x="11" y="56"/>
                </a:cxn>
                <a:cxn ang="0">
                  <a:pos x="7" y="86"/>
                </a:cxn>
                <a:cxn ang="0">
                  <a:pos x="4" y="99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1" y="117"/>
                </a:cxn>
                <a:cxn ang="0">
                  <a:pos x="2" y="118"/>
                </a:cxn>
                <a:cxn ang="0">
                  <a:pos x="3" y="119"/>
                </a:cxn>
                <a:cxn ang="0">
                  <a:pos x="7" y="119"/>
                </a:cxn>
                <a:cxn ang="0">
                  <a:pos x="8" y="118"/>
                </a:cxn>
                <a:cxn ang="0">
                  <a:pos x="9" y="116"/>
                </a:cxn>
                <a:cxn ang="0">
                  <a:pos x="9" y="116"/>
                </a:cxn>
                <a:cxn ang="0">
                  <a:pos x="13" y="104"/>
                </a:cxn>
                <a:cxn ang="0">
                  <a:pos x="15" y="89"/>
                </a:cxn>
                <a:cxn ang="0">
                  <a:pos x="19" y="61"/>
                </a:cxn>
                <a:cxn ang="0">
                  <a:pos x="21" y="47"/>
                </a:cxn>
                <a:cxn ang="0">
                  <a:pos x="24" y="33"/>
                </a:cxn>
                <a:cxn ang="0">
                  <a:pos x="30" y="21"/>
                </a:cxn>
                <a:cxn ang="0">
                  <a:pos x="33" y="15"/>
                </a:cxn>
                <a:cxn ang="0">
                  <a:pos x="37" y="10"/>
                </a:cxn>
                <a:cxn ang="0">
                  <a:pos x="37" y="10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6" y="2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0" y="2"/>
                </a:cxn>
                <a:cxn ang="0">
                  <a:pos x="30" y="2"/>
                </a:cxn>
              </a:cxnLst>
              <a:rect l="0" t="0" r="r" b="b"/>
              <a:pathLst>
                <a:path w="38" h="119">
                  <a:moveTo>
                    <a:pt x="30" y="2"/>
                  </a:moveTo>
                  <a:lnTo>
                    <a:pt x="30" y="2"/>
                  </a:lnTo>
                  <a:lnTo>
                    <a:pt x="26" y="9"/>
                  </a:lnTo>
                  <a:lnTo>
                    <a:pt x="22" y="15"/>
                  </a:lnTo>
                  <a:lnTo>
                    <a:pt x="17" y="28"/>
                  </a:lnTo>
                  <a:lnTo>
                    <a:pt x="13" y="42"/>
                  </a:lnTo>
                  <a:lnTo>
                    <a:pt x="11" y="56"/>
                  </a:lnTo>
                  <a:lnTo>
                    <a:pt x="7" y="86"/>
                  </a:lnTo>
                  <a:lnTo>
                    <a:pt x="4" y="99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3" y="119"/>
                  </a:lnTo>
                  <a:lnTo>
                    <a:pt x="7" y="119"/>
                  </a:lnTo>
                  <a:lnTo>
                    <a:pt x="8" y="118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13" y="104"/>
                  </a:lnTo>
                  <a:lnTo>
                    <a:pt x="15" y="89"/>
                  </a:lnTo>
                  <a:lnTo>
                    <a:pt x="19" y="61"/>
                  </a:lnTo>
                  <a:lnTo>
                    <a:pt x="21" y="47"/>
                  </a:lnTo>
                  <a:lnTo>
                    <a:pt x="24" y="33"/>
                  </a:lnTo>
                  <a:lnTo>
                    <a:pt x="30" y="21"/>
                  </a:lnTo>
                  <a:lnTo>
                    <a:pt x="33" y="15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6" y="2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0" y="2"/>
                  </a:lnTo>
                  <a:lnTo>
                    <a:pt x="3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7" name="Freeform 732"/>
            <p:cNvSpPr/>
            <p:nvPr/>
          </p:nvSpPr>
          <p:spPr bwMode="auto">
            <a:xfrm>
              <a:off x="5694363" y="4205288"/>
              <a:ext cx="63500" cy="346075"/>
            </a:xfrm>
            <a:custGeom>
              <a:avLst/>
              <a:gdLst/>
              <a:ahLst/>
              <a:cxnLst>
                <a:cxn ang="0">
                  <a:pos x="111" y="4"/>
                </a:cxn>
                <a:cxn ang="0">
                  <a:pos x="100" y="44"/>
                </a:cxn>
                <a:cxn ang="0">
                  <a:pos x="91" y="83"/>
                </a:cxn>
                <a:cxn ang="0">
                  <a:pos x="81" y="165"/>
                </a:cxn>
                <a:cxn ang="0">
                  <a:pos x="78" y="186"/>
                </a:cxn>
                <a:cxn ang="0">
                  <a:pos x="69" y="230"/>
                </a:cxn>
                <a:cxn ang="0">
                  <a:pos x="64" y="250"/>
                </a:cxn>
                <a:cxn ang="0">
                  <a:pos x="58" y="272"/>
                </a:cxn>
                <a:cxn ang="0">
                  <a:pos x="51" y="319"/>
                </a:cxn>
                <a:cxn ang="0">
                  <a:pos x="47" y="341"/>
                </a:cxn>
                <a:cxn ang="0">
                  <a:pos x="32" y="412"/>
                </a:cxn>
                <a:cxn ang="0">
                  <a:pos x="20" y="482"/>
                </a:cxn>
                <a:cxn ang="0">
                  <a:pos x="17" y="506"/>
                </a:cxn>
                <a:cxn ang="0">
                  <a:pos x="7" y="550"/>
                </a:cxn>
                <a:cxn ang="0">
                  <a:pos x="2" y="573"/>
                </a:cxn>
                <a:cxn ang="0">
                  <a:pos x="0" y="591"/>
                </a:cxn>
                <a:cxn ang="0">
                  <a:pos x="1" y="631"/>
                </a:cxn>
                <a:cxn ang="0">
                  <a:pos x="2" y="650"/>
                </a:cxn>
                <a:cxn ang="0">
                  <a:pos x="3" y="653"/>
                </a:cxn>
                <a:cxn ang="0">
                  <a:pos x="6" y="654"/>
                </a:cxn>
                <a:cxn ang="0">
                  <a:pos x="10" y="653"/>
                </a:cxn>
                <a:cxn ang="0">
                  <a:pos x="11" y="650"/>
                </a:cxn>
                <a:cxn ang="0">
                  <a:pos x="10" y="608"/>
                </a:cxn>
                <a:cxn ang="0">
                  <a:pos x="11" y="577"/>
                </a:cxn>
                <a:cxn ang="0">
                  <a:pos x="12" y="567"/>
                </a:cxn>
                <a:cxn ang="0">
                  <a:pos x="22" y="528"/>
                </a:cxn>
                <a:cxn ang="0">
                  <a:pos x="28" y="498"/>
                </a:cxn>
                <a:cxn ang="0">
                  <a:pos x="29" y="489"/>
                </a:cxn>
                <a:cxn ang="0">
                  <a:pos x="35" y="454"/>
                </a:cxn>
                <a:cxn ang="0">
                  <a:pos x="41" y="420"/>
                </a:cxn>
                <a:cxn ang="0">
                  <a:pos x="51" y="362"/>
                </a:cxn>
                <a:cxn ang="0">
                  <a:pos x="56" y="343"/>
                </a:cxn>
                <a:cxn ang="0">
                  <a:pos x="65" y="303"/>
                </a:cxn>
                <a:cxn ang="0">
                  <a:pos x="71" y="262"/>
                </a:cxn>
                <a:cxn ang="0">
                  <a:pos x="80" y="219"/>
                </a:cxn>
                <a:cxn ang="0">
                  <a:pos x="88" y="176"/>
                </a:cxn>
                <a:cxn ang="0">
                  <a:pos x="95" y="134"/>
                </a:cxn>
                <a:cxn ang="0">
                  <a:pos x="104" y="70"/>
                </a:cxn>
                <a:cxn ang="0">
                  <a:pos x="113" y="27"/>
                </a:cxn>
                <a:cxn ang="0">
                  <a:pos x="119" y="7"/>
                </a:cxn>
                <a:cxn ang="0">
                  <a:pos x="119" y="3"/>
                </a:cxn>
                <a:cxn ang="0">
                  <a:pos x="116" y="0"/>
                </a:cxn>
                <a:cxn ang="0">
                  <a:pos x="113" y="2"/>
                </a:cxn>
                <a:cxn ang="0">
                  <a:pos x="111" y="4"/>
                </a:cxn>
              </a:cxnLst>
              <a:rect l="0" t="0" r="r" b="b"/>
              <a:pathLst>
                <a:path w="120" h="654">
                  <a:moveTo>
                    <a:pt x="111" y="4"/>
                  </a:moveTo>
                  <a:lnTo>
                    <a:pt x="111" y="4"/>
                  </a:lnTo>
                  <a:lnTo>
                    <a:pt x="104" y="24"/>
                  </a:lnTo>
                  <a:lnTo>
                    <a:pt x="100" y="44"/>
                  </a:lnTo>
                  <a:lnTo>
                    <a:pt x="96" y="63"/>
                  </a:lnTo>
                  <a:lnTo>
                    <a:pt x="91" y="83"/>
                  </a:lnTo>
                  <a:lnTo>
                    <a:pt x="86" y="123"/>
                  </a:lnTo>
                  <a:lnTo>
                    <a:pt x="81" y="165"/>
                  </a:lnTo>
                  <a:lnTo>
                    <a:pt x="81" y="165"/>
                  </a:lnTo>
                  <a:lnTo>
                    <a:pt x="78" y="186"/>
                  </a:lnTo>
                  <a:lnTo>
                    <a:pt x="74" y="208"/>
                  </a:lnTo>
                  <a:lnTo>
                    <a:pt x="69" y="230"/>
                  </a:lnTo>
                  <a:lnTo>
                    <a:pt x="64" y="250"/>
                  </a:lnTo>
                  <a:lnTo>
                    <a:pt x="64" y="250"/>
                  </a:lnTo>
                  <a:lnTo>
                    <a:pt x="60" y="262"/>
                  </a:lnTo>
                  <a:lnTo>
                    <a:pt x="58" y="272"/>
                  </a:lnTo>
                  <a:lnTo>
                    <a:pt x="54" y="296"/>
                  </a:lnTo>
                  <a:lnTo>
                    <a:pt x="51" y="319"/>
                  </a:lnTo>
                  <a:lnTo>
                    <a:pt x="47" y="341"/>
                  </a:lnTo>
                  <a:lnTo>
                    <a:pt x="47" y="341"/>
                  </a:lnTo>
                  <a:lnTo>
                    <a:pt x="39" y="375"/>
                  </a:lnTo>
                  <a:lnTo>
                    <a:pt x="32" y="412"/>
                  </a:lnTo>
                  <a:lnTo>
                    <a:pt x="25" y="447"/>
                  </a:lnTo>
                  <a:lnTo>
                    <a:pt x="20" y="482"/>
                  </a:lnTo>
                  <a:lnTo>
                    <a:pt x="20" y="482"/>
                  </a:lnTo>
                  <a:lnTo>
                    <a:pt x="17" y="506"/>
                  </a:lnTo>
                  <a:lnTo>
                    <a:pt x="12" y="527"/>
                  </a:lnTo>
                  <a:lnTo>
                    <a:pt x="7" y="550"/>
                  </a:lnTo>
                  <a:lnTo>
                    <a:pt x="2" y="573"/>
                  </a:lnTo>
                  <a:lnTo>
                    <a:pt x="2" y="573"/>
                  </a:lnTo>
                  <a:lnTo>
                    <a:pt x="1" y="582"/>
                  </a:lnTo>
                  <a:lnTo>
                    <a:pt x="0" y="591"/>
                  </a:lnTo>
                  <a:lnTo>
                    <a:pt x="0" y="611"/>
                  </a:lnTo>
                  <a:lnTo>
                    <a:pt x="1" y="631"/>
                  </a:lnTo>
                  <a:lnTo>
                    <a:pt x="2" y="650"/>
                  </a:lnTo>
                  <a:lnTo>
                    <a:pt x="2" y="650"/>
                  </a:lnTo>
                  <a:lnTo>
                    <a:pt x="2" y="652"/>
                  </a:lnTo>
                  <a:lnTo>
                    <a:pt x="3" y="653"/>
                  </a:lnTo>
                  <a:lnTo>
                    <a:pt x="5" y="654"/>
                  </a:lnTo>
                  <a:lnTo>
                    <a:pt x="6" y="654"/>
                  </a:lnTo>
                  <a:lnTo>
                    <a:pt x="8" y="654"/>
                  </a:lnTo>
                  <a:lnTo>
                    <a:pt x="10" y="653"/>
                  </a:lnTo>
                  <a:lnTo>
                    <a:pt x="11" y="652"/>
                  </a:lnTo>
                  <a:lnTo>
                    <a:pt x="11" y="650"/>
                  </a:lnTo>
                  <a:lnTo>
                    <a:pt x="11" y="650"/>
                  </a:lnTo>
                  <a:lnTo>
                    <a:pt x="10" y="608"/>
                  </a:lnTo>
                  <a:lnTo>
                    <a:pt x="10" y="587"/>
                  </a:lnTo>
                  <a:lnTo>
                    <a:pt x="11" y="577"/>
                  </a:lnTo>
                  <a:lnTo>
                    <a:pt x="12" y="567"/>
                  </a:lnTo>
                  <a:lnTo>
                    <a:pt x="12" y="567"/>
                  </a:lnTo>
                  <a:lnTo>
                    <a:pt x="17" y="548"/>
                  </a:lnTo>
                  <a:lnTo>
                    <a:pt x="22" y="528"/>
                  </a:lnTo>
                  <a:lnTo>
                    <a:pt x="27" y="509"/>
                  </a:lnTo>
                  <a:lnTo>
                    <a:pt x="28" y="498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32" y="471"/>
                  </a:lnTo>
                  <a:lnTo>
                    <a:pt x="35" y="454"/>
                  </a:lnTo>
                  <a:lnTo>
                    <a:pt x="41" y="420"/>
                  </a:lnTo>
                  <a:lnTo>
                    <a:pt x="41" y="420"/>
                  </a:lnTo>
                  <a:lnTo>
                    <a:pt x="47" y="382"/>
                  </a:lnTo>
                  <a:lnTo>
                    <a:pt x="51" y="362"/>
                  </a:lnTo>
                  <a:lnTo>
                    <a:pt x="56" y="343"/>
                  </a:lnTo>
                  <a:lnTo>
                    <a:pt x="56" y="343"/>
                  </a:lnTo>
                  <a:lnTo>
                    <a:pt x="60" y="324"/>
                  </a:lnTo>
                  <a:lnTo>
                    <a:pt x="65" y="303"/>
                  </a:lnTo>
                  <a:lnTo>
                    <a:pt x="71" y="262"/>
                  </a:lnTo>
                  <a:lnTo>
                    <a:pt x="71" y="262"/>
                  </a:lnTo>
                  <a:lnTo>
                    <a:pt x="75" y="240"/>
                  </a:lnTo>
                  <a:lnTo>
                    <a:pt x="80" y="219"/>
                  </a:lnTo>
                  <a:lnTo>
                    <a:pt x="84" y="198"/>
                  </a:lnTo>
                  <a:lnTo>
                    <a:pt x="88" y="176"/>
                  </a:lnTo>
                  <a:lnTo>
                    <a:pt x="88" y="176"/>
                  </a:lnTo>
                  <a:lnTo>
                    <a:pt x="95" y="134"/>
                  </a:lnTo>
                  <a:lnTo>
                    <a:pt x="100" y="90"/>
                  </a:lnTo>
                  <a:lnTo>
                    <a:pt x="104" y="70"/>
                  </a:lnTo>
                  <a:lnTo>
                    <a:pt x="108" y="48"/>
                  </a:lnTo>
                  <a:lnTo>
                    <a:pt x="113" y="2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0" y="5"/>
                  </a:lnTo>
                  <a:lnTo>
                    <a:pt x="119" y="3"/>
                  </a:lnTo>
                  <a:lnTo>
                    <a:pt x="118" y="2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3" y="2"/>
                  </a:lnTo>
                  <a:lnTo>
                    <a:pt x="112" y="3"/>
                  </a:lnTo>
                  <a:lnTo>
                    <a:pt x="111" y="4"/>
                  </a:lnTo>
                  <a:lnTo>
                    <a:pt x="11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8" name="Freeform 733"/>
            <p:cNvSpPr/>
            <p:nvPr/>
          </p:nvSpPr>
          <p:spPr bwMode="auto">
            <a:xfrm>
              <a:off x="5746751" y="4235450"/>
              <a:ext cx="46038" cy="260350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0" y="31"/>
                </a:cxn>
                <a:cxn ang="0">
                  <a:pos x="69" y="60"/>
                </a:cxn>
                <a:cxn ang="0">
                  <a:pos x="70" y="106"/>
                </a:cxn>
                <a:cxn ang="0">
                  <a:pos x="70" y="120"/>
                </a:cxn>
                <a:cxn ang="0">
                  <a:pos x="65" y="152"/>
                </a:cxn>
                <a:cxn ang="0">
                  <a:pos x="50" y="215"/>
                </a:cxn>
                <a:cxn ang="0">
                  <a:pos x="44" y="248"/>
                </a:cxn>
                <a:cxn ang="0">
                  <a:pos x="40" y="279"/>
                </a:cxn>
                <a:cxn ang="0">
                  <a:pos x="30" y="342"/>
                </a:cxn>
                <a:cxn ang="0">
                  <a:pos x="21" y="373"/>
                </a:cxn>
                <a:cxn ang="0">
                  <a:pos x="7" y="430"/>
                </a:cxn>
                <a:cxn ang="0">
                  <a:pos x="1" y="473"/>
                </a:cxn>
                <a:cxn ang="0">
                  <a:pos x="0" y="488"/>
                </a:cxn>
                <a:cxn ang="0">
                  <a:pos x="2" y="491"/>
                </a:cxn>
                <a:cxn ang="0">
                  <a:pos x="5" y="492"/>
                </a:cxn>
                <a:cxn ang="0">
                  <a:pos x="8" y="491"/>
                </a:cxn>
                <a:cxn ang="0">
                  <a:pos x="9" y="488"/>
                </a:cxn>
                <a:cxn ang="0">
                  <a:pos x="10" y="472"/>
                </a:cxn>
                <a:cxn ang="0">
                  <a:pos x="17" y="428"/>
                </a:cxn>
                <a:cxn ang="0">
                  <a:pos x="33" y="369"/>
                </a:cxn>
                <a:cxn ang="0">
                  <a:pos x="40" y="341"/>
                </a:cxn>
                <a:cxn ang="0">
                  <a:pos x="49" y="284"/>
                </a:cxn>
                <a:cxn ang="0">
                  <a:pos x="53" y="256"/>
                </a:cxn>
                <a:cxn ang="0">
                  <a:pos x="58" y="224"/>
                </a:cxn>
                <a:cxn ang="0">
                  <a:pos x="72" y="161"/>
                </a:cxn>
                <a:cxn ang="0">
                  <a:pos x="78" y="129"/>
                </a:cxn>
                <a:cxn ang="0">
                  <a:pos x="80" y="103"/>
                </a:cxn>
                <a:cxn ang="0">
                  <a:pos x="80" y="76"/>
                </a:cxn>
                <a:cxn ang="0">
                  <a:pos x="81" y="22"/>
                </a:cxn>
                <a:cxn ang="0">
                  <a:pos x="85" y="5"/>
                </a:cxn>
                <a:cxn ang="0">
                  <a:pos x="85" y="3"/>
                </a:cxn>
                <a:cxn ang="0">
                  <a:pos x="83" y="0"/>
                </a:cxn>
                <a:cxn ang="0">
                  <a:pos x="78" y="0"/>
                </a:cxn>
                <a:cxn ang="0">
                  <a:pos x="76" y="2"/>
                </a:cxn>
              </a:cxnLst>
              <a:rect l="0" t="0" r="r" b="b"/>
              <a:pathLst>
                <a:path w="85" h="492">
                  <a:moveTo>
                    <a:pt x="76" y="2"/>
                  </a:moveTo>
                  <a:lnTo>
                    <a:pt x="76" y="2"/>
                  </a:lnTo>
                  <a:lnTo>
                    <a:pt x="72" y="17"/>
                  </a:lnTo>
                  <a:lnTo>
                    <a:pt x="70" y="31"/>
                  </a:lnTo>
                  <a:lnTo>
                    <a:pt x="69" y="46"/>
                  </a:lnTo>
                  <a:lnTo>
                    <a:pt x="69" y="60"/>
                  </a:lnTo>
                  <a:lnTo>
                    <a:pt x="70" y="91"/>
                  </a:lnTo>
                  <a:lnTo>
                    <a:pt x="70" y="106"/>
                  </a:lnTo>
                  <a:lnTo>
                    <a:pt x="70" y="120"/>
                  </a:lnTo>
                  <a:lnTo>
                    <a:pt x="70" y="120"/>
                  </a:lnTo>
                  <a:lnTo>
                    <a:pt x="68" y="136"/>
                  </a:lnTo>
                  <a:lnTo>
                    <a:pt x="65" y="152"/>
                  </a:lnTo>
                  <a:lnTo>
                    <a:pt x="58" y="184"/>
                  </a:lnTo>
                  <a:lnTo>
                    <a:pt x="50" y="215"/>
                  </a:lnTo>
                  <a:lnTo>
                    <a:pt x="47" y="232"/>
                  </a:lnTo>
                  <a:lnTo>
                    <a:pt x="44" y="248"/>
                  </a:lnTo>
                  <a:lnTo>
                    <a:pt x="44" y="248"/>
                  </a:lnTo>
                  <a:lnTo>
                    <a:pt x="40" y="279"/>
                  </a:lnTo>
                  <a:lnTo>
                    <a:pt x="36" y="311"/>
                  </a:lnTo>
                  <a:lnTo>
                    <a:pt x="30" y="342"/>
                  </a:lnTo>
                  <a:lnTo>
                    <a:pt x="21" y="373"/>
                  </a:lnTo>
                  <a:lnTo>
                    <a:pt x="21" y="373"/>
                  </a:lnTo>
                  <a:lnTo>
                    <a:pt x="14" y="401"/>
                  </a:lnTo>
                  <a:lnTo>
                    <a:pt x="7" y="430"/>
                  </a:lnTo>
                  <a:lnTo>
                    <a:pt x="3" y="459"/>
                  </a:lnTo>
                  <a:lnTo>
                    <a:pt x="1" y="473"/>
                  </a:lnTo>
                  <a:lnTo>
                    <a:pt x="0" y="488"/>
                  </a:lnTo>
                  <a:lnTo>
                    <a:pt x="0" y="488"/>
                  </a:lnTo>
                  <a:lnTo>
                    <a:pt x="1" y="490"/>
                  </a:lnTo>
                  <a:lnTo>
                    <a:pt x="2" y="491"/>
                  </a:lnTo>
                  <a:lnTo>
                    <a:pt x="3" y="492"/>
                  </a:lnTo>
                  <a:lnTo>
                    <a:pt x="5" y="492"/>
                  </a:lnTo>
                  <a:lnTo>
                    <a:pt x="6" y="492"/>
                  </a:lnTo>
                  <a:lnTo>
                    <a:pt x="8" y="491"/>
                  </a:lnTo>
                  <a:lnTo>
                    <a:pt x="9" y="490"/>
                  </a:lnTo>
                  <a:lnTo>
                    <a:pt x="9" y="488"/>
                  </a:lnTo>
                  <a:lnTo>
                    <a:pt x="9" y="488"/>
                  </a:lnTo>
                  <a:lnTo>
                    <a:pt x="10" y="472"/>
                  </a:lnTo>
                  <a:lnTo>
                    <a:pt x="12" y="458"/>
                  </a:lnTo>
                  <a:lnTo>
                    <a:pt x="17" y="428"/>
                  </a:lnTo>
                  <a:lnTo>
                    <a:pt x="25" y="398"/>
                  </a:lnTo>
                  <a:lnTo>
                    <a:pt x="33" y="369"/>
                  </a:lnTo>
                  <a:lnTo>
                    <a:pt x="33" y="369"/>
                  </a:lnTo>
                  <a:lnTo>
                    <a:pt x="40" y="341"/>
                  </a:lnTo>
                  <a:lnTo>
                    <a:pt x="45" y="313"/>
                  </a:lnTo>
                  <a:lnTo>
                    <a:pt x="49" y="284"/>
                  </a:lnTo>
                  <a:lnTo>
                    <a:pt x="53" y="256"/>
                  </a:lnTo>
                  <a:lnTo>
                    <a:pt x="53" y="256"/>
                  </a:lnTo>
                  <a:lnTo>
                    <a:pt x="55" y="240"/>
                  </a:lnTo>
                  <a:lnTo>
                    <a:pt x="58" y="224"/>
                  </a:lnTo>
                  <a:lnTo>
                    <a:pt x="65" y="192"/>
                  </a:lnTo>
                  <a:lnTo>
                    <a:pt x="72" y="161"/>
                  </a:lnTo>
                  <a:lnTo>
                    <a:pt x="78" y="129"/>
                  </a:lnTo>
                  <a:lnTo>
                    <a:pt x="78" y="129"/>
                  </a:lnTo>
                  <a:lnTo>
                    <a:pt x="79" y="116"/>
                  </a:lnTo>
                  <a:lnTo>
                    <a:pt x="80" y="103"/>
                  </a:lnTo>
                  <a:lnTo>
                    <a:pt x="80" y="76"/>
                  </a:lnTo>
                  <a:lnTo>
                    <a:pt x="80" y="76"/>
                  </a:lnTo>
                  <a:lnTo>
                    <a:pt x="80" y="40"/>
                  </a:lnTo>
                  <a:lnTo>
                    <a:pt x="81" y="22"/>
                  </a:lnTo>
                  <a:lnTo>
                    <a:pt x="82" y="14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3" y="0"/>
                  </a:lnTo>
                  <a:lnTo>
                    <a:pt x="82" y="0"/>
                  </a:lnTo>
                  <a:lnTo>
                    <a:pt x="78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9" name="Freeform 734"/>
            <p:cNvSpPr/>
            <p:nvPr/>
          </p:nvSpPr>
          <p:spPr bwMode="auto">
            <a:xfrm>
              <a:off x="5780088" y="4264025"/>
              <a:ext cx="34925" cy="196850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6" y="51"/>
                </a:cxn>
                <a:cxn ang="0">
                  <a:pos x="52" y="96"/>
                </a:cxn>
                <a:cxn ang="0">
                  <a:pos x="47" y="141"/>
                </a:cxn>
                <a:cxn ang="0">
                  <a:pos x="41" y="187"/>
                </a:cxn>
                <a:cxn ang="0">
                  <a:pos x="41" y="187"/>
                </a:cxn>
                <a:cxn ang="0">
                  <a:pos x="37" y="210"/>
                </a:cxn>
                <a:cxn ang="0">
                  <a:pos x="32" y="232"/>
                </a:cxn>
                <a:cxn ang="0">
                  <a:pos x="20" y="278"/>
                </a:cxn>
                <a:cxn ang="0">
                  <a:pos x="9" y="322"/>
                </a:cxn>
                <a:cxn ang="0">
                  <a:pos x="4" y="345"/>
                </a:cxn>
                <a:cxn ang="0">
                  <a:pos x="0" y="368"/>
                </a:cxn>
                <a:cxn ang="0">
                  <a:pos x="0" y="368"/>
                </a:cxn>
                <a:cxn ang="0">
                  <a:pos x="0" y="370"/>
                </a:cxn>
                <a:cxn ang="0">
                  <a:pos x="1" y="372"/>
                </a:cxn>
                <a:cxn ang="0">
                  <a:pos x="4" y="374"/>
                </a:cxn>
                <a:cxn ang="0">
                  <a:pos x="5" y="374"/>
                </a:cxn>
                <a:cxn ang="0">
                  <a:pos x="7" y="374"/>
                </a:cxn>
                <a:cxn ang="0">
                  <a:pos x="8" y="373"/>
                </a:cxn>
                <a:cxn ang="0">
                  <a:pos x="9" y="371"/>
                </a:cxn>
                <a:cxn ang="0">
                  <a:pos x="9" y="371"/>
                </a:cxn>
                <a:cxn ang="0">
                  <a:pos x="13" y="348"/>
                </a:cxn>
                <a:cxn ang="0">
                  <a:pos x="18" y="325"/>
                </a:cxn>
                <a:cxn ang="0">
                  <a:pos x="30" y="280"/>
                </a:cxn>
                <a:cxn ang="0">
                  <a:pos x="41" y="235"/>
                </a:cxn>
                <a:cxn ang="0">
                  <a:pos x="46" y="213"/>
                </a:cxn>
                <a:cxn ang="0">
                  <a:pos x="50" y="190"/>
                </a:cxn>
                <a:cxn ang="0">
                  <a:pos x="50" y="190"/>
                </a:cxn>
                <a:cxn ang="0">
                  <a:pos x="58" y="144"/>
                </a:cxn>
                <a:cxn ang="0">
                  <a:pos x="62" y="97"/>
                </a:cxn>
                <a:cxn ang="0">
                  <a:pos x="65" y="51"/>
                </a:cxn>
                <a:cxn ang="0">
                  <a:pos x="66" y="4"/>
                </a:cxn>
                <a:cxn ang="0">
                  <a:pos x="66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7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6" h="374">
                  <a:moveTo>
                    <a:pt x="57" y="4"/>
                  </a:moveTo>
                  <a:lnTo>
                    <a:pt x="57" y="4"/>
                  </a:lnTo>
                  <a:lnTo>
                    <a:pt x="56" y="51"/>
                  </a:lnTo>
                  <a:lnTo>
                    <a:pt x="52" y="96"/>
                  </a:lnTo>
                  <a:lnTo>
                    <a:pt x="47" y="141"/>
                  </a:lnTo>
                  <a:lnTo>
                    <a:pt x="41" y="187"/>
                  </a:lnTo>
                  <a:lnTo>
                    <a:pt x="41" y="187"/>
                  </a:lnTo>
                  <a:lnTo>
                    <a:pt x="37" y="210"/>
                  </a:lnTo>
                  <a:lnTo>
                    <a:pt x="32" y="232"/>
                  </a:lnTo>
                  <a:lnTo>
                    <a:pt x="20" y="278"/>
                  </a:lnTo>
                  <a:lnTo>
                    <a:pt x="9" y="322"/>
                  </a:lnTo>
                  <a:lnTo>
                    <a:pt x="4" y="345"/>
                  </a:lnTo>
                  <a:lnTo>
                    <a:pt x="0" y="368"/>
                  </a:lnTo>
                  <a:lnTo>
                    <a:pt x="0" y="368"/>
                  </a:lnTo>
                  <a:lnTo>
                    <a:pt x="0" y="370"/>
                  </a:lnTo>
                  <a:lnTo>
                    <a:pt x="1" y="372"/>
                  </a:lnTo>
                  <a:lnTo>
                    <a:pt x="4" y="374"/>
                  </a:lnTo>
                  <a:lnTo>
                    <a:pt x="5" y="374"/>
                  </a:lnTo>
                  <a:lnTo>
                    <a:pt x="7" y="374"/>
                  </a:lnTo>
                  <a:lnTo>
                    <a:pt x="8" y="373"/>
                  </a:lnTo>
                  <a:lnTo>
                    <a:pt x="9" y="371"/>
                  </a:lnTo>
                  <a:lnTo>
                    <a:pt x="9" y="371"/>
                  </a:lnTo>
                  <a:lnTo>
                    <a:pt x="13" y="348"/>
                  </a:lnTo>
                  <a:lnTo>
                    <a:pt x="18" y="325"/>
                  </a:lnTo>
                  <a:lnTo>
                    <a:pt x="30" y="280"/>
                  </a:lnTo>
                  <a:lnTo>
                    <a:pt x="41" y="235"/>
                  </a:lnTo>
                  <a:lnTo>
                    <a:pt x="46" y="213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8" y="144"/>
                  </a:lnTo>
                  <a:lnTo>
                    <a:pt x="62" y="97"/>
                  </a:lnTo>
                  <a:lnTo>
                    <a:pt x="65" y="51"/>
                  </a:lnTo>
                  <a:lnTo>
                    <a:pt x="66" y="4"/>
                  </a:lnTo>
                  <a:lnTo>
                    <a:pt x="66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0" name="Freeform 735"/>
            <p:cNvSpPr/>
            <p:nvPr/>
          </p:nvSpPr>
          <p:spPr bwMode="auto">
            <a:xfrm>
              <a:off x="5805488" y="4286250"/>
              <a:ext cx="42863" cy="160338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72" y="4"/>
                </a:cxn>
                <a:cxn ang="0">
                  <a:pos x="70" y="24"/>
                </a:cxn>
                <a:cxn ang="0">
                  <a:pos x="68" y="44"/>
                </a:cxn>
                <a:cxn ang="0">
                  <a:pos x="65" y="63"/>
                </a:cxn>
                <a:cxn ang="0">
                  <a:pos x="61" y="82"/>
                </a:cxn>
                <a:cxn ang="0">
                  <a:pos x="54" y="120"/>
                </a:cxn>
                <a:cxn ang="0">
                  <a:pos x="47" y="158"/>
                </a:cxn>
                <a:cxn ang="0">
                  <a:pos x="47" y="158"/>
                </a:cxn>
                <a:cxn ang="0">
                  <a:pos x="43" y="177"/>
                </a:cxn>
                <a:cxn ang="0">
                  <a:pos x="36" y="195"/>
                </a:cxn>
                <a:cxn ang="0">
                  <a:pos x="24" y="230"/>
                </a:cxn>
                <a:cxn ang="0">
                  <a:pos x="24" y="230"/>
                </a:cxn>
                <a:cxn ang="0">
                  <a:pos x="20" y="246"/>
                </a:cxn>
                <a:cxn ang="0">
                  <a:pos x="16" y="264"/>
                </a:cxn>
                <a:cxn ang="0">
                  <a:pos x="14" y="272"/>
                </a:cxn>
                <a:cxn ang="0">
                  <a:pos x="11" y="280"/>
                </a:cxn>
                <a:cxn ang="0">
                  <a:pos x="6" y="289"/>
                </a:cxn>
                <a:cxn ang="0">
                  <a:pos x="1" y="296"/>
                </a:cxn>
                <a:cxn ang="0">
                  <a:pos x="1" y="296"/>
                </a:cxn>
                <a:cxn ang="0">
                  <a:pos x="0" y="298"/>
                </a:cxn>
                <a:cxn ang="0">
                  <a:pos x="0" y="299"/>
                </a:cxn>
                <a:cxn ang="0">
                  <a:pos x="2" y="302"/>
                </a:cxn>
                <a:cxn ang="0">
                  <a:pos x="3" y="303"/>
                </a:cxn>
                <a:cxn ang="0">
                  <a:pos x="4" y="304"/>
                </a:cxn>
                <a:cxn ang="0">
                  <a:pos x="6" y="303"/>
                </a:cxn>
                <a:cxn ang="0">
                  <a:pos x="9" y="302"/>
                </a:cxn>
                <a:cxn ang="0">
                  <a:pos x="9" y="302"/>
                </a:cxn>
                <a:cxn ang="0">
                  <a:pos x="13" y="297"/>
                </a:cxn>
                <a:cxn ang="0">
                  <a:pos x="16" y="291"/>
                </a:cxn>
                <a:cxn ang="0">
                  <a:pos x="21" y="279"/>
                </a:cxn>
                <a:cxn ang="0">
                  <a:pos x="24" y="267"/>
                </a:cxn>
                <a:cxn ang="0">
                  <a:pos x="27" y="253"/>
                </a:cxn>
                <a:cxn ang="0">
                  <a:pos x="27" y="253"/>
                </a:cxn>
                <a:cxn ang="0">
                  <a:pos x="32" y="232"/>
                </a:cxn>
                <a:cxn ang="0">
                  <a:pos x="39" y="211"/>
                </a:cxn>
                <a:cxn ang="0">
                  <a:pos x="48" y="190"/>
                </a:cxn>
                <a:cxn ang="0">
                  <a:pos x="54" y="170"/>
                </a:cxn>
                <a:cxn ang="0">
                  <a:pos x="54" y="170"/>
                </a:cxn>
                <a:cxn ang="0">
                  <a:pos x="63" y="129"/>
                </a:cxn>
                <a:cxn ang="0">
                  <a:pos x="72" y="88"/>
                </a:cxn>
                <a:cxn ang="0">
                  <a:pos x="76" y="67"/>
                </a:cxn>
                <a:cxn ang="0">
                  <a:pos x="78" y="47"/>
                </a:cxn>
                <a:cxn ang="0">
                  <a:pos x="80" y="25"/>
                </a:cxn>
                <a:cxn ang="0">
                  <a:pos x="81" y="4"/>
                </a:cxn>
                <a:cxn ang="0">
                  <a:pos x="81" y="4"/>
                </a:cxn>
                <a:cxn ang="0">
                  <a:pos x="80" y="3"/>
                </a:cxn>
                <a:cxn ang="0">
                  <a:pos x="79" y="1"/>
                </a:cxn>
                <a:cxn ang="0">
                  <a:pos x="78" y="0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3" y="1"/>
                </a:cxn>
                <a:cxn ang="0">
                  <a:pos x="72" y="3"/>
                </a:cxn>
                <a:cxn ang="0">
                  <a:pos x="72" y="4"/>
                </a:cxn>
                <a:cxn ang="0">
                  <a:pos x="72" y="4"/>
                </a:cxn>
              </a:cxnLst>
              <a:rect l="0" t="0" r="r" b="b"/>
              <a:pathLst>
                <a:path w="81" h="304">
                  <a:moveTo>
                    <a:pt x="72" y="4"/>
                  </a:moveTo>
                  <a:lnTo>
                    <a:pt x="72" y="4"/>
                  </a:lnTo>
                  <a:lnTo>
                    <a:pt x="70" y="24"/>
                  </a:lnTo>
                  <a:lnTo>
                    <a:pt x="68" y="44"/>
                  </a:lnTo>
                  <a:lnTo>
                    <a:pt x="65" y="63"/>
                  </a:lnTo>
                  <a:lnTo>
                    <a:pt x="61" y="82"/>
                  </a:lnTo>
                  <a:lnTo>
                    <a:pt x="54" y="120"/>
                  </a:lnTo>
                  <a:lnTo>
                    <a:pt x="47" y="158"/>
                  </a:lnTo>
                  <a:lnTo>
                    <a:pt x="47" y="158"/>
                  </a:lnTo>
                  <a:lnTo>
                    <a:pt x="43" y="177"/>
                  </a:lnTo>
                  <a:lnTo>
                    <a:pt x="36" y="195"/>
                  </a:lnTo>
                  <a:lnTo>
                    <a:pt x="24" y="230"/>
                  </a:lnTo>
                  <a:lnTo>
                    <a:pt x="24" y="230"/>
                  </a:lnTo>
                  <a:lnTo>
                    <a:pt x="20" y="246"/>
                  </a:lnTo>
                  <a:lnTo>
                    <a:pt x="16" y="264"/>
                  </a:lnTo>
                  <a:lnTo>
                    <a:pt x="14" y="272"/>
                  </a:lnTo>
                  <a:lnTo>
                    <a:pt x="11" y="280"/>
                  </a:lnTo>
                  <a:lnTo>
                    <a:pt x="6" y="289"/>
                  </a:lnTo>
                  <a:lnTo>
                    <a:pt x="1" y="296"/>
                  </a:lnTo>
                  <a:lnTo>
                    <a:pt x="1" y="296"/>
                  </a:lnTo>
                  <a:lnTo>
                    <a:pt x="0" y="298"/>
                  </a:lnTo>
                  <a:lnTo>
                    <a:pt x="0" y="299"/>
                  </a:lnTo>
                  <a:lnTo>
                    <a:pt x="2" y="302"/>
                  </a:lnTo>
                  <a:lnTo>
                    <a:pt x="3" y="303"/>
                  </a:lnTo>
                  <a:lnTo>
                    <a:pt x="4" y="304"/>
                  </a:lnTo>
                  <a:lnTo>
                    <a:pt x="6" y="303"/>
                  </a:lnTo>
                  <a:lnTo>
                    <a:pt x="9" y="302"/>
                  </a:lnTo>
                  <a:lnTo>
                    <a:pt x="9" y="302"/>
                  </a:lnTo>
                  <a:lnTo>
                    <a:pt x="13" y="297"/>
                  </a:lnTo>
                  <a:lnTo>
                    <a:pt x="16" y="291"/>
                  </a:lnTo>
                  <a:lnTo>
                    <a:pt x="21" y="279"/>
                  </a:lnTo>
                  <a:lnTo>
                    <a:pt x="24" y="267"/>
                  </a:lnTo>
                  <a:lnTo>
                    <a:pt x="27" y="253"/>
                  </a:lnTo>
                  <a:lnTo>
                    <a:pt x="27" y="253"/>
                  </a:lnTo>
                  <a:lnTo>
                    <a:pt x="32" y="232"/>
                  </a:lnTo>
                  <a:lnTo>
                    <a:pt x="39" y="211"/>
                  </a:lnTo>
                  <a:lnTo>
                    <a:pt x="48" y="190"/>
                  </a:lnTo>
                  <a:lnTo>
                    <a:pt x="54" y="170"/>
                  </a:lnTo>
                  <a:lnTo>
                    <a:pt x="54" y="170"/>
                  </a:lnTo>
                  <a:lnTo>
                    <a:pt x="63" y="129"/>
                  </a:lnTo>
                  <a:lnTo>
                    <a:pt x="72" y="88"/>
                  </a:lnTo>
                  <a:lnTo>
                    <a:pt x="76" y="67"/>
                  </a:lnTo>
                  <a:lnTo>
                    <a:pt x="78" y="47"/>
                  </a:lnTo>
                  <a:lnTo>
                    <a:pt x="80" y="25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80" y="3"/>
                  </a:lnTo>
                  <a:lnTo>
                    <a:pt x="79" y="1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3" y="1"/>
                  </a:lnTo>
                  <a:lnTo>
                    <a:pt x="72" y="3"/>
                  </a:lnTo>
                  <a:lnTo>
                    <a:pt x="72" y="4"/>
                  </a:lnTo>
                  <a:lnTo>
                    <a:pt x="7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1" name="Freeform 736"/>
            <p:cNvSpPr/>
            <p:nvPr/>
          </p:nvSpPr>
          <p:spPr bwMode="auto">
            <a:xfrm>
              <a:off x="5845176" y="4311650"/>
              <a:ext cx="38100" cy="122238"/>
            </a:xfrm>
            <a:custGeom>
              <a:avLst/>
              <a:gdLst/>
              <a:ahLst/>
              <a:cxnLst>
                <a:cxn ang="0">
                  <a:pos x="62" y="4"/>
                </a:cxn>
                <a:cxn ang="0">
                  <a:pos x="62" y="4"/>
                </a:cxn>
                <a:cxn ang="0">
                  <a:pos x="59" y="36"/>
                </a:cxn>
                <a:cxn ang="0">
                  <a:pos x="55" y="69"/>
                </a:cxn>
                <a:cxn ang="0">
                  <a:pos x="53" y="86"/>
                </a:cxn>
                <a:cxn ang="0">
                  <a:pos x="50" y="101"/>
                </a:cxn>
                <a:cxn ang="0">
                  <a:pos x="47" y="117"/>
                </a:cxn>
                <a:cxn ang="0">
                  <a:pos x="42" y="132"/>
                </a:cxn>
                <a:cxn ang="0">
                  <a:pos x="42" y="132"/>
                </a:cxn>
                <a:cxn ang="0">
                  <a:pos x="36" y="145"/>
                </a:cxn>
                <a:cxn ang="0">
                  <a:pos x="30" y="159"/>
                </a:cxn>
                <a:cxn ang="0">
                  <a:pos x="17" y="185"/>
                </a:cxn>
                <a:cxn ang="0">
                  <a:pos x="17" y="185"/>
                </a:cxn>
                <a:cxn ang="0">
                  <a:pos x="16" y="189"/>
                </a:cxn>
                <a:cxn ang="0">
                  <a:pos x="15" y="194"/>
                </a:cxn>
                <a:cxn ang="0">
                  <a:pos x="13" y="206"/>
                </a:cxn>
                <a:cxn ang="0">
                  <a:pos x="12" y="212"/>
                </a:cxn>
                <a:cxn ang="0">
                  <a:pos x="10" y="217"/>
                </a:cxn>
                <a:cxn ang="0">
                  <a:pos x="7" y="221"/>
                </a:cxn>
                <a:cxn ang="0">
                  <a:pos x="4" y="223"/>
                </a:cxn>
                <a:cxn ang="0">
                  <a:pos x="4" y="223"/>
                </a:cxn>
                <a:cxn ang="0">
                  <a:pos x="2" y="224"/>
                </a:cxn>
                <a:cxn ang="0">
                  <a:pos x="1" y="225"/>
                </a:cxn>
                <a:cxn ang="0">
                  <a:pos x="0" y="227"/>
                </a:cxn>
                <a:cxn ang="0">
                  <a:pos x="1" y="228"/>
                </a:cxn>
                <a:cxn ang="0">
                  <a:pos x="1" y="230"/>
                </a:cxn>
                <a:cxn ang="0">
                  <a:pos x="2" y="231"/>
                </a:cxn>
                <a:cxn ang="0">
                  <a:pos x="4" y="232"/>
                </a:cxn>
                <a:cxn ang="0">
                  <a:pos x="6" y="232"/>
                </a:cxn>
                <a:cxn ang="0">
                  <a:pos x="6" y="232"/>
                </a:cxn>
                <a:cxn ang="0">
                  <a:pos x="9" y="230"/>
                </a:cxn>
                <a:cxn ang="0">
                  <a:pos x="12" y="229"/>
                </a:cxn>
                <a:cxn ang="0">
                  <a:pos x="15" y="225"/>
                </a:cxn>
                <a:cxn ang="0">
                  <a:pos x="18" y="219"/>
                </a:cxn>
                <a:cxn ang="0">
                  <a:pos x="20" y="213"/>
                </a:cxn>
                <a:cxn ang="0">
                  <a:pos x="20" y="213"/>
                </a:cxn>
                <a:cxn ang="0">
                  <a:pos x="22" y="205"/>
                </a:cxn>
                <a:cxn ang="0">
                  <a:pos x="24" y="198"/>
                </a:cxn>
                <a:cxn ang="0">
                  <a:pos x="25" y="191"/>
                </a:cxn>
                <a:cxn ang="0">
                  <a:pos x="29" y="184"/>
                </a:cxn>
                <a:cxn ang="0">
                  <a:pos x="29" y="184"/>
                </a:cxn>
                <a:cxn ang="0">
                  <a:pos x="44" y="150"/>
                </a:cxn>
                <a:cxn ang="0">
                  <a:pos x="44" y="150"/>
                </a:cxn>
                <a:cxn ang="0">
                  <a:pos x="51" y="133"/>
                </a:cxn>
                <a:cxn ang="0">
                  <a:pos x="56" y="116"/>
                </a:cxn>
                <a:cxn ang="0">
                  <a:pos x="61" y="97"/>
                </a:cxn>
                <a:cxn ang="0">
                  <a:pos x="63" y="78"/>
                </a:cxn>
                <a:cxn ang="0">
                  <a:pos x="67" y="41"/>
                </a:cxn>
                <a:cxn ang="0">
                  <a:pos x="71" y="4"/>
                </a:cxn>
                <a:cxn ang="0">
                  <a:pos x="71" y="4"/>
                </a:cxn>
                <a:cxn ang="0">
                  <a:pos x="71" y="2"/>
                </a:cxn>
                <a:cxn ang="0">
                  <a:pos x="70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4" y="1"/>
                </a:cxn>
                <a:cxn ang="0">
                  <a:pos x="63" y="2"/>
                </a:cxn>
                <a:cxn ang="0">
                  <a:pos x="62" y="4"/>
                </a:cxn>
                <a:cxn ang="0">
                  <a:pos x="62" y="4"/>
                </a:cxn>
              </a:cxnLst>
              <a:rect l="0" t="0" r="r" b="b"/>
              <a:pathLst>
                <a:path w="71" h="232">
                  <a:moveTo>
                    <a:pt x="62" y="4"/>
                  </a:moveTo>
                  <a:lnTo>
                    <a:pt x="62" y="4"/>
                  </a:lnTo>
                  <a:lnTo>
                    <a:pt x="59" y="36"/>
                  </a:lnTo>
                  <a:lnTo>
                    <a:pt x="55" y="69"/>
                  </a:lnTo>
                  <a:lnTo>
                    <a:pt x="53" y="86"/>
                  </a:lnTo>
                  <a:lnTo>
                    <a:pt x="50" y="101"/>
                  </a:lnTo>
                  <a:lnTo>
                    <a:pt x="47" y="11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6" y="145"/>
                  </a:lnTo>
                  <a:lnTo>
                    <a:pt x="30" y="159"/>
                  </a:lnTo>
                  <a:lnTo>
                    <a:pt x="17" y="185"/>
                  </a:lnTo>
                  <a:lnTo>
                    <a:pt x="17" y="185"/>
                  </a:lnTo>
                  <a:lnTo>
                    <a:pt x="16" y="189"/>
                  </a:lnTo>
                  <a:lnTo>
                    <a:pt x="15" y="194"/>
                  </a:lnTo>
                  <a:lnTo>
                    <a:pt x="13" y="206"/>
                  </a:lnTo>
                  <a:lnTo>
                    <a:pt x="12" y="212"/>
                  </a:lnTo>
                  <a:lnTo>
                    <a:pt x="10" y="217"/>
                  </a:lnTo>
                  <a:lnTo>
                    <a:pt x="7" y="221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2" y="224"/>
                  </a:lnTo>
                  <a:lnTo>
                    <a:pt x="1" y="225"/>
                  </a:lnTo>
                  <a:lnTo>
                    <a:pt x="0" y="227"/>
                  </a:lnTo>
                  <a:lnTo>
                    <a:pt x="1" y="228"/>
                  </a:lnTo>
                  <a:lnTo>
                    <a:pt x="1" y="230"/>
                  </a:lnTo>
                  <a:lnTo>
                    <a:pt x="2" y="231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9" y="230"/>
                  </a:lnTo>
                  <a:lnTo>
                    <a:pt x="12" y="229"/>
                  </a:lnTo>
                  <a:lnTo>
                    <a:pt x="15" y="225"/>
                  </a:lnTo>
                  <a:lnTo>
                    <a:pt x="18" y="219"/>
                  </a:lnTo>
                  <a:lnTo>
                    <a:pt x="20" y="213"/>
                  </a:lnTo>
                  <a:lnTo>
                    <a:pt x="20" y="213"/>
                  </a:lnTo>
                  <a:lnTo>
                    <a:pt x="22" y="205"/>
                  </a:lnTo>
                  <a:lnTo>
                    <a:pt x="24" y="198"/>
                  </a:lnTo>
                  <a:lnTo>
                    <a:pt x="25" y="191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51" y="133"/>
                  </a:lnTo>
                  <a:lnTo>
                    <a:pt x="56" y="116"/>
                  </a:lnTo>
                  <a:lnTo>
                    <a:pt x="61" y="97"/>
                  </a:lnTo>
                  <a:lnTo>
                    <a:pt x="63" y="78"/>
                  </a:lnTo>
                  <a:lnTo>
                    <a:pt x="67" y="41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1" y="2"/>
                  </a:lnTo>
                  <a:lnTo>
                    <a:pt x="70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4" y="1"/>
                  </a:lnTo>
                  <a:lnTo>
                    <a:pt x="63" y="2"/>
                  </a:lnTo>
                  <a:lnTo>
                    <a:pt x="62" y="4"/>
                  </a:lnTo>
                  <a:lnTo>
                    <a:pt x="6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2" name="Freeform 737"/>
            <p:cNvSpPr>
              <a:spLocks noEditPoints="1"/>
            </p:cNvSpPr>
            <p:nvPr/>
          </p:nvSpPr>
          <p:spPr bwMode="auto">
            <a:xfrm>
              <a:off x="5284788" y="4124325"/>
              <a:ext cx="636588" cy="654050"/>
            </a:xfrm>
            <a:custGeom>
              <a:avLst/>
              <a:gdLst/>
              <a:ahLst/>
              <a:cxnLst>
                <a:cxn ang="0">
                  <a:pos x="758" y="1226"/>
                </a:cxn>
                <a:cxn ang="0">
                  <a:pos x="680" y="1170"/>
                </a:cxn>
                <a:cxn ang="0">
                  <a:pos x="470" y="963"/>
                </a:cxn>
                <a:cxn ang="0">
                  <a:pos x="211" y="691"/>
                </a:cxn>
                <a:cxn ang="0">
                  <a:pos x="48" y="528"/>
                </a:cxn>
                <a:cxn ang="0">
                  <a:pos x="0" y="453"/>
                </a:cxn>
                <a:cxn ang="0">
                  <a:pos x="29" y="394"/>
                </a:cxn>
                <a:cxn ang="0">
                  <a:pos x="72" y="374"/>
                </a:cxn>
                <a:cxn ang="0">
                  <a:pos x="164" y="413"/>
                </a:cxn>
                <a:cxn ang="0">
                  <a:pos x="255" y="461"/>
                </a:cxn>
                <a:cxn ang="0">
                  <a:pos x="308" y="497"/>
                </a:cxn>
                <a:cxn ang="0">
                  <a:pos x="631" y="168"/>
                </a:cxn>
                <a:cxn ang="0">
                  <a:pos x="619" y="78"/>
                </a:cxn>
                <a:cxn ang="0">
                  <a:pos x="679" y="7"/>
                </a:cxn>
                <a:cxn ang="0">
                  <a:pos x="745" y="4"/>
                </a:cxn>
                <a:cxn ang="0">
                  <a:pos x="863" y="85"/>
                </a:cxn>
                <a:cxn ang="0">
                  <a:pos x="1020" y="246"/>
                </a:cxn>
                <a:cxn ang="0">
                  <a:pos x="1174" y="417"/>
                </a:cxn>
                <a:cxn ang="0">
                  <a:pos x="1203" y="504"/>
                </a:cxn>
                <a:cxn ang="0">
                  <a:pos x="1174" y="569"/>
                </a:cxn>
                <a:cxn ang="0">
                  <a:pos x="1108" y="602"/>
                </a:cxn>
                <a:cxn ang="0">
                  <a:pos x="1042" y="592"/>
                </a:cxn>
                <a:cxn ang="0">
                  <a:pos x="836" y="812"/>
                </a:cxn>
                <a:cxn ang="0">
                  <a:pos x="742" y="946"/>
                </a:cxn>
                <a:cxn ang="0">
                  <a:pos x="805" y="1026"/>
                </a:cxn>
                <a:cxn ang="0">
                  <a:pos x="848" y="1140"/>
                </a:cxn>
                <a:cxn ang="0">
                  <a:pos x="846" y="1212"/>
                </a:cxn>
                <a:cxn ang="0">
                  <a:pos x="807" y="1236"/>
                </a:cxn>
                <a:cxn ang="0">
                  <a:pos x="55" y="431"/>
                </a:cxn>
                <a:cxn ang="0">
                  <a:pos x="48" y="453"/>
                </a:cxn>
                <a:cxn ang="0">
                  <a:pos x="200" y="613"/>
                </a:cxn>
                <a:cxn ang="0">
                  <a:pos x="478" y="907"/>
                </a:cxn>
                <a:cxn ang="0">
                  <a:pos x="666" y="1093"/>
                </a:cxn>
                <a:cxn ang="0">
                  <a:pos x="780" y="1186"/>
                </a:cxn>
                <a:cxn ang="0">
                  <a:pos x="805" y="1181"/>
                </a:cxn>
                <a:cxn ang="0">
                  <a:pos x="795" y="1129"/>
                </a:cxn>
                <a:cxn ang="0">
                  <a:pos x="725" y="996"/>
                </a:cxn>
                <a:cxn ang="0">
                  <a:pos x="690" y="931"/>
                </a:cxn>
                <a:cxn ang="0">
                  <a:pos x="687" y="904"/>
                </a:cxn>
                <a:cxn ang="0">
                  <a:pos x="816" y="768"/>
                </a:cxn>
                <a:cxn ang="0">
                  <a:pos x="1010" y="557"/>
                </a:cxn>
                <a:cxn ang="0">
                  <a:pos x="1025" y="536"/>
                </a:cxn>
                <a:cxn ang="0">
                  <a:pos x="1050" y="540"/>
                </a:cxn>
                <a:cxn ang="0">
                  <a:pos x="1110" y="559"/>
                </a:cxn>
                <a:cxn ang="0">
                  <a:pos x="1143" y="535"/>
                </a:cxn>
                <a:cxn ang="0">
                  <a:pos x="1158" y="486"/>
                </a:cxn>
                <a:cxn ang="0">
                  <a:pos x="1111" y="411"/>
                </a:cxn>
                <a:cxn ang="0">
                  <a:pos x="996" y="286"/>
                </a:cxn>
                <a:cxn ang="0">
                  <a:pos x="822" y="108"/>
                </a:cxn>
                <a:cxn ang="0">
                  <a:pos x="747" y="50"/>
                </a:cxn>
                <a:cxn ang="0">
                  <a:pos x="688" y="57"/>
                </a:cxn>
                <a:cxn ang="0">
                  <a:pos x="658" y="111"/>
                </a:cxn>
                <a:cxn ang="0">
                  <a:pos x="679" y="159"/>
                </a:cxn>
                <a:cxn ang="0">
                  <a:pos x="674" y="184"/>
                </a:cxn>
                <a:cxn ang="0">
                  <a:pos x="425" y="444"/>
                </a:cxn>
                <a:cxn ang="0">
                  <a:pos x="324" y="533"/>
                </a:cxn>
                <a:cxn ang="0">
                  <a:pos x="301" y="542"/>
                </a:cxn>
                <a:cxn ang="0">
                  <a:pos x="235" y="502"/>
                </a:cxn>
                <a:cxn ang="0">
                  <a:pos x="170" y="470"/>
                </a:cxn>
                <a:cxn ang="0">
                  <a:pos x="116" y="434"/>
                </a:cxn>
              </a:cxnLst>
              <a:rect l="0" t="0" r="r" b="b"/>
              <a:pathLst>
                <a:path w="1204" h="1236">
                  <a:moveTo>
                    <a:pt x="799" y="1236"/>
                  </a:moveTo>
                  <a:lnTo>
                    <a:pt x="799" y="1236"/>
                  </a:lnTo>
                  <a:lnTo>
                    <a:pt x="792" y="1236"/>
                  </a:lnTo>
                  <a:lnTo>
                    <a:pt x="784" y="1235"/>
                  </a:lnTo>
                  <a:lnTo>
                    <a:pt x="777" y="1233"/>
                  </a:lnTo>
                  <a:lnTo>
                    <a:pt x="769" y="1231"/>
                  </a:lnTo>
                  <a:lnTo>
                    <a:pt x="769" y="1231"/>
                  </a:lnTo>
                  <a:lnTo>
                    <a:pt x="758" y="1226"/>
                  </a:lnTo>
                  <a:lnTo>
                    <a:pt x="747" y="1220"/>
                  </a:lnTo>
                  <a:lnTo>
                    <a:pt x="735" y="1214"/>
                  </a:lnTo>
                  <a:lnTo>
                    <a:pt x="724" y="1207"/>
                  </a:lnTo>
                  <a:lnTo>
                    <a:pt x="713" y="1199"/>
                  </a:lnTo>
                  <a:lnTo>
                    <a:pt x="701" y="1191"/>
                  </a:lnTo>
                  <a:lnTo>
                    <a:pt x="691" y="1180"/>
                  </a:lnTo>
                  <a:lnTo>
                    <a:pt x="680" y="1170"/>
                  </a:lnTo>
                  <a:lnTo>
                    <a:pt x="680" y="1170"/>
                  </a:lnTo>
                  <a:lnTo>
                    <a:pt x="656" y="1147"/>
                  </a:lnTo>
                  <a:lnTo>
                    <a:pt x="631" y="1124"/>
                  </a:lnTo>
                  <a:lnTo>
                    <a:pt x="631" y="1124"/>
                  </a:lnTo>
                  <a:lnTo>
                    <a:pt x="606" y="1103"/>
                  </a:lnTo>
                  <a:lnTo>
                    <a:pt x="582" y="1080"/>
                  </a:lnTo>
                  <a:lnTo>
                    <a:pt x="582" y="1080"/>
                  </a:lnTo>
                  <a:lnTo>
                    <a:pt x="526" y="1022"/>
                  </a:lnTo>
                  <a:lnTo>
                    <a:pt x="470" y="963"/>
                  </a:lnTo>
                  <a:lnTo>
                    <a:pt x="470" y="963"/>
                  </a:lnTo>
                  <a:lnTo>
                    <a:pt x="422" y="915"/>
                  </a:lnTo>
                  <a:lnTo>
                    <a:pt x="375" y="865"/>
                  </a:lnTo>
                  <a:lnTo>
                    <a:pt x="375" y="865"/>
                  </a:lnTo>
                  <a:lnTo>
                    <a:pt x="321" y="809"/>
                  </a:lnTo>
                  <a:lnTo>
                    <a:pt x="268" y="752"/>
                  </a:lnTo>
                  <a:lnTo>
                    <a:pt x="268" y="752"/>
                  </a:lnTo>
                  <a:lnTo>
                    <a:pt x="211" y="691"/>
                  </a:lnTo>
                  <a:lnTo>
                    <a:pt x="182" y="660"/>
                  </a:lnTo>
                  <a:lnTo>
                    <a:pt x="152" y="629"/>
                  </a:lnTo>
                  <a:lnTo>
                    <a:pt x="152" y="629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77" y="558"/>
                  </a:lnTo>
                  <a:lnTo>
                    <a:pt x="48" y="528"/>
                  </a:lnTo>
                  <a:lnTo>
                    <a:pt x="48" y="528"/>
                  </a:lnTo>
                  <a:lnTo>
                    <a:pt x="33" y="511"/>
                  </a:lnTo>
                  <a:lnTo>
                    <a:pt x="26" y="503"/>
                  </a:lnTo>
                  <a:lnTo>
                    <a:pt x="18" y="493"/>
                  </a:lnTo>
                  <a:lnTo>
                    <a:pt x="12" y="483"/>
                  </a:lnTo>
                  <a:lnTo>
                    <a:pt x="7" y="474"/>
                  </a:lnTo>
                  <a:lnTo>
                    <a:pt x="3" y="463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0" y="448"/>
                  </a:lnTo>
                  <a:lnTo>
                    <a:pt x="0" y="443"/>
                  </a:lnTo>
                  <a:lnTo>
                    <a:pt x="1" y="437"/>
                  </a:lnTo>
                  <a:lnTo>
                    <a:pt x="2" y="432"/>
                  </a:lnTo>
                  <a:lnTo>
                    <a:pt x="6" y="422"/>
                  </a:lnTo>
                  <a:lnTo>
                    <a:pt x="13" y="412"/>
                  </a:lnTo>
                  <a:lnTo>
                    <a:pt x="21" y="402"/>
                  </a:lnTo>
                  <a:lnTo>
                    <a:pt x="29" y="394"/>
                  </a:lnTo>
                  <a:lnTo>
                    <a:pt x="38" y="387"/>
                  </a:lnTo>
                  <a:lnTo>
                    <a:pt x="47" y="382"/>
                  </a:lnTo>
                  <a:lnTo>
                    <a:pt x="47" y="382"/>
                  </a:lnTo>
                  <a:lnTo>
                    <a:pt x="53" y="379"/>
                  </a:lnTo>
                  <a:lnTo>
                    <a:pt x="59" y="377"/>
                  </a:lnTo>
                  <a:lnTo>
                    <a:pt x="65" y="376"/>
                  </a:lnTo>
                  <a:lnTo>
                    <a:pt x="72" y="374"/>
                  </a:lnTo>
                  <a:lnTo>
                    <a:pt x="72" y="374"/>
                  </a:lnTo>
                  <a:lnTo>
                    <a:pt x="83" y="376"/>
                  </a:lnTo>
                  <a:lnTo>
                    <a:pt x="95" y="378"/>
                  </a:lnTo>
                  <a:lnTo>
                    <a:pt x="106" y="382"/>
                  </a:lnTo>
                  <a:lnTo>
                    <a:pt x="120" y="387"/>
                  </a:lnTo>
                  <a:lnTo>
                    <a:pt x="120" y="387"/>
                  </a:lnTo>
                  <a:lnTo>
                    <a:pt x="131" y="392"/>
                  </a:lnTo>
                  <a:lnTo>
                    <a:pt x="142" y="399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91" y="429"/>
                  </a:lnTo>
                  <a:lnTo>
                    <a:pt x="205" y="436"/>
                  </a:lnTo>
                  <a:lnTo>
                    <a:pt x="219" y="443"/>
                  </a:lnTo>
                  <a:lnTo>
                    <a:pt x="219" y="443"/>
                  </a:lnTo>
                  <a:lnTo>
                    <a:pt x="228" y="447"/>
                  </a:lnTo>
                  <a:lnTo>
                    <a:pt x="237" y="451"/>
                  </a:lnTo>
                  <a:lnTo>
                    <a:pt x="255" y="461"/>
                  </a:lnTo>
                  <a:lnTo>
                    <a:pt x="255" y="461"/>
                  </a:lnTo>
                  <a:lnTo>
                    <a:pt x="275" y="472"/>
                  </a:lnTo>
                  <a:lnTo>
                    <a:pt x="275" y="472"/>
                  </a:lnTo>
                  <a:lnTo>
                    <a:pt x="283" y="478"/>
                  </a:lnTo>
                  <a:lnTo>
                    <a:pt x="292" y="485"/>
                  </a:lnTo>
                  <a:lnTo>
                    <a:pt x="292" y="485"/>
                  </a:lnTo>
                  <a:lnTo>
                    <a:pt x="305" y="494"/>
                  </a:lnTo>
                  <a:lnTo>
                    <a:pt x="308" y="497"/>
                  </a:lnTo>
                  <a:lnTo>
                    <a:pt x="312" y="494"/>
                  </a:lnTo>
                  <a:lnTo>
                    <a:pt x="312" y="494"/>
                  </a:lnTo>
                  <a:lnTo>
                    <a:pt x="393" y="412"/>
                  </a:lnTo>
                  <a:lnTo>
                    <a:pt x="474" y="328"/>
                  </a:lnTo>
                  <a:lnTo>
                    <a:pt x="474" y="328"/>
                  </a:lnTo>
                  <a:lnTo>
                    <a:pt x="550" y="249"/>
                  </a:lnTo>
                  <a:lnTo>
                    <a:pt x="628" y="171"/>
                  </a:lnTo>
                  <a:lnTo>
                    <a:pt x="631" y="168"/>
                  </a:lnTo>
                  <a:lnTo>
                    <a:pt x="629" y="164"/>
                  </a:lnTo>
                  <a:lnTo>
                    <a:pt x="629" y="164"/>
                  </a:lnTo>
                  <a:lnTo>
                    <a:pt x="623" y="151"/>
                  </a:lnTo>
                  <a:lnTo>
                    <a:pt x="618" y="137"/>
                  </a:lnTo>
                  <a:lnTo>
                    <a:pt x="615" y="122"/>
                  </a:lnTo>
                  <a:lnTo>
                    <a:pt x="614" y="108"/>
                  </a:lnTo>
                  <a:lnTo>
                    <a:pt x="615" y="92"/>
                  </a:lnTo>
                  <a:lnTo>
                    <a:pt x="619" y="78"/>
                  </a:lnTo>
                  <a:lnTo>
                    <a:pt x="624" y="64"/>
                  </a:lnTo>
                  <a:lnTo>
                    <a:pt x="630" y="50"/>
                  </a:lnTo>
                  <a:lnTo>
                    <a:pt x="630" y="50"/>
                  </a:lnTo>
                  <a:lnTo>
                    <a:pt x="638" y="39"/>
                  </a:lnTo>
                  <a:lnTo>
                    <a:pt x="646" y="28"/>
                  </a:lnTo>
                  <a:lnTo>
                    <a:pt x="656" y="20"/>
                  </a:lnTo>
                  <a:lnTo>
                    <a:pt x="667" y="13"/>
                  </a:lnTo>
                  <a:lnTo>
                    <a:pt x="679" y="7"/>
                  </a:lnTo>
                  <a:lnTo>
                    <a:pt x="690" y="3"/>
                  </a:lnTo>
                  <a:lnTo>
                    <a:pt x="703" y="1"/>
                  </a:lnTo>
                  <a:lnTo>
                    <a:pt x="716" y="0"/>
                  </a:lnTo>
                  <a:lnTo>
                    <a:pt x="716" y="0"/>
                  </a:lnTo>
                  <a:lnTo>
                    <a:pt x="725" y="1"/>
                  </a:lnTo>
                  <a:lnTo>
                    <a:pt x="734" y="2"/>
                  </a:lnTo>
                  <a:lnTo>
                    <a:pt x="734" y="2"/>
                  </a:lnTo>
                  <a:lnTo>
                    <a:pt x="745" y="4"/>
                  </a:lnTo>
                  <a:lnTo>
                    <a:pt x="754" y="6"/>
                  </a:lnTo>
                  <a:lnTo>
                    <a:pt x="763" y="9"/>
                  </a:lnTo>
                  <a:lnTo>
                    <a:pt x="773" y="13"/>
                  </a:lnTo>
                  <a:lnTo>
                    <a:pt x="789" y="21"/>
                  </a:lnTo>
                  <a:lnTo>
                    <a:pt x="806" y="33"/>
                  </a:lnTo>
                  <a:lnTo>
                    <a:pt x="820" y="44"/>
                  </a:lnTo>
                  <a:lnTo>
                    <a:pt x="834" y="57"/>
                  </a:lnTo>
                  <a:lnTo>
                    <a:pt x="863" y="85"/>
                  </a:lnTo>
                  <a:lnTo>
                    <a:pt x="865" y="87"/>
                  </a:lnTo>
                  <a:lnTo>
                    <a:pt x="865" y="87"/>
                  </a:lnTo>
                  <a:lnTo>
                    <a:pt x="903" y="125"/>
                  </a:lnTo>
                  <a:lnTo>
                    <a:pt x="939" y="163"/>
                  </a:lnTo>
                  <a:lnTo>
                    <a:pt x="939" y="163"/>
                  </a:lnTo>
                  <a:lnTo>
                    <a:pt x="976" y="201"/>
                  </a:lnTo>
                  <a:lnTo>
                    <a:pt x="1013" y="239"/>
                  </a:lnTo>
                  <a:lnTo>
                    <a:pt x="1020" y="246"/>
                  </a:lnTo>
                  <a:lnTo>
                    <a:pt x="1020" y="246"/>
                  </a:lnTo>
                  <a:lnTo>
                    <a:pt x="1053" y="279"/>
                  </a:lnTo>
                  <a:lnTo>
                    <a:pt x="1085" y="313"/>
                  </a:lnTo>
                  <a:lnTo>
                    <a:pt x="1117" y="348"/>
                  </a:lnTo>
                  <a:lnTo>
                    <a:pt x="1147" y="383"/>
                  </a:lnTo>
                  <a:lnTo>
                    <a:pt x="1155" y="391"/>
                  </a:lnTo>
                  <a:lnTo>
                    <a:pt x="1155" y="391"/>
                  </a:lnTo>
                  <a:lnTo>
                    <a:pt x="1174" y="417"/>
                  </a:lnTo>
                  <a:lnTo>
                    <a:pt x="1184" y="429"/>
                  </a:lnTo>
                  <a:lnTo>
                    <a:pt x="1192" y="443"/>
                  </a:lnTo>
                  <a:lnTo>
                    <a:pt x="1198" y="457"/>
                  </a:lnTo>
                  <a:lnTo>
                    <a:pt x="1202" y="472"/>
                  </a:lnTo>
                  <a:lnTo>
                    <a:pt x="1203" y="479"/>
                  </a:lnTo>
                  <a:lnTo>
                    <a:pt x="1204" y="487"/>
                  </a:lnTo>
                  <a:lnTo>
                    <a:pt x="1203" y="495"/>
                  </a:lnTo>
                  <a:lnTo>
                    <a:pt x="1203" y="504"/>
                  </a:lnTo>
                  <a:lnTo>
                    <a:pt x="1203" y="504"/>
                  </a:lnTo>
                  <a:lnTo>
                    <a:pt x="1201" y="514"/>
                  </a:lnTo>
                  <a:lnTo>
                    <a:pt x="1198" y="524"/>
                  </a:lnTo>
                  <a:lnTo>
                    <a:pt x="1195" y="535"/>
                  </a:lnTo>
                  <a:lnTo>
                    <a:pt x="1191" y="544"/>
                  </a:lnTo>
                  <a:lnTo>
                    <a:pt x="1186" y="552"/>
                  </a:lnTo>
                  <a:lnTo>
                    <a:pt x="1181" y="560"/>
                  </a:lnTo>
                  <a:lnTo>
                    <a:pt x="1174" y="569"/>
                  </a:lnTo>
                  <a:lnTo>
                    <a:pt x="1167" y="575"/>
                  </a:lnTo>
                  <a:lnTo>
                    <a:pt x="1160" y="581"/>
                  </a:lnTo>
                  <a:lnTo>
                    <a:pt x="1153" y="586"/>
                  </a:lnTo>
                  <a:lnTo>
                    <a:pt x="1144" y="591"/>
                  </a:lnTo>
                  <a:lnTo>
                    <a:pt x="1136" y="596"/>
                  </a:lnTo>
                  <a:lnTo>
                    <a:pt x="1127" y="599"/>
                  </a:lnTo>
                  <a:lnTo>
                    <a:pt x="1117" y="601"/>
                  </a:lnTo>
                  <a:lnTo>
                    <a:pt x="1108" y="602"/>
                  </a:lnTo>
                  <a:lnTo>
                    <a:pt x="1098" y="603"/>
                  </a:lnTo>
                  <a:lnTo>
                    <a:pt x="1098" y="603"/>
                  </a:lnTo>
                  <a:lnTo>
                    <a:pt x="1085" y="602"/>
                  </a:lnTo>
                  <a:lnTo>
                    <a:pt x="1073" y="600"/>
                  </a:lnTo>
                  <a:lnTo>
                    <a:pt x="1061" y="596"/>
                  </a:lnTo>
                  <a:lnTo>
                    <a:pt x="1048" y="591"/>
                  </a:lnTo>
                  <a:lnTo>
                    <a:pt x="1045" y="589"/>
                  </a:lnTo>
                  <a:lnTo>
                    <a:pt x="1042" y="592"/>
                  </a:lnTo>
                  <a:lnTo>
                    <a:pt x="1042" y="592"/>
                  </a:lnTo>
                  <a:lnTo>
                    <a:pt x="993" y="644"/>
                  </a:lnTo>
                  <a:lnTo>
                    <a:pt x="944" y="697"/>
                  </a:lnTo>
                  <a:lnTo>
                    <a:pt x="944" y="697"/>
                  </a:lnTo>
                  <a:lnTo>
                    <a:pt x="890" y="755"/>
                  </a:lnTo>
                  <a:lnTo>
                    <a:pt x="863" y="784"/>
                  </a:lnTo>
                  <a:lnTo>
                    <a:pt x="836" y="812"/>
                  </a:lnTo>
                  <a:lnTo>
                    <a:pt x="836" y="812"/>
                  </a:lnTo>
                  <a:lnTo>
                    <a:pt x="806" y="842"/>
                  </a:lnTo>
                  <a:lnTo>
                    <a:pt x="778" y="873"/>
                  </a:lnTo>
                  <a:lnTo>
                    <a:pt x="778" y="873"/>
                  </a:lnTo>
                  <a:lnTo>
                    <a:pt x="731" y="923"/>
                  </a:lnTo>
                  <a:lnTo>
                    <a:pt x="728" y="926"/>
                  </a:lnTo>
                  <a:lnTo>
                    <a:pt x="730" y="930"/>
                  </a:lnTo>
                  <a:lnTo>
                    <a:pt x="730" y="930"/>
                  </a:lnTo>
                  <a:lnTo>
                    <a:pt x="742" y="946"/>
                  </a:lnTo>
                  <a:lnTo>
                    <a:pt x="742" y="946"/>
                  </a:lnTo>
                  <a:lnTo>
                    <a:pt x="754" y="962"/>
                  </a:lnTo>
                  <a:lnTo>
                    <a:pt x="767" y="979"/>
                  </a:lnTo>
                  <a:lnTo>
                    <a:pt x="771" y="983"/>
                  </a:lnTo>
                  <a:lnTo>
                    <a:pt x="771" y="983"/>
                  </a:lnTo>
                  <a:lnTo>
                    <a:pt x="790" y="1004"/>
                  </a:lnTo>
                  <a:lnTo>
                    <a:pt x="798" y="1015"/>
                  </a:lnTo>
                  <a:lnTo>
                    <a:pt x="805" y="1026"/>
                  </a:lnTo>
                  <a:lnTo>
                    <a:pt x="805" y="1026"/>
                  </a:lnTo>
                  <a:lnTo>
                    <a:pt x="811" y="1041"/>
                  </a:lnTo>
                  <a:lnTo>
                    <a:pt x="817" y="1056"/>
                  </a:lnTo>
                  <a:lnTo>
                    <a:pt x="828" y="1087"/>
                  </a:lnTo>
                  <a:lnTo>
                    <a:pt x="828" y="1087"/>
                  </a:lnTo>
                  <a:lnTo>
                    <a:pt x="838" y="1114"/>
                  </a:lnTo>
                  <a:lnTo>
                    <a:pt x="848" y="1140"/>
                  </a:lnTo>
                  <a:lnTo>
                    <a:pt x="848" y="1140"/>
                  </a:lnTo>
                  <a:lnTo>
                    <a:pt x="851" y="1150"/>
                  </a:lnTo>
                  <a:lnTo>
                    <a:pt x="854" y="1160"/>
                  </a:lnTo>
                  <a:lnTo>
                    <a:pt x="855" y="1169"/>
                  </a:lnTo>
                  <a:lnTo>
                    <a:pt x="856" y="1178"/>
                  </a:lnTo>
                  <a:lnTo>
                    <a:pt x="855" y="1187"/>
                  </a:lnTo>
                  <a:lnTo>
                    <a:pt x="853" y="1197"/>
                  </a:lnTo>
                  <a:lnTo>
                    <a:pt x="850" y="1204"/>
                  </a:lnTo>
                  <a:lnTo>
                    <a:pt x="846" y="1212"/>
                  </a:lnTo>
                  <a:lnTo>
                    <a:pt x="846" y="1212"/>
                  </a:lnTo>
                  <a:lnTo>
                    <a:pt x="842" y="1217"/>
                  </a:lnTo>
                  <a:lnTo>
                    <a:pt x="837" y="1223"/>
                  </a:lnTo>
                  <a:lnTo>
                    <a:pt x="831" y="1227"/>
                  </a:lnTo>
                  <a:lnTo>
                    <a:pt x="826" y="1230"/>
                  </a:lnTo>
                  <a:lnTo>
                    <a:pt x="820" y="1233"/>
                  </a:lnTo>
                  <a:lnTo>
                    <a:pt x="813" y="1235"/>
                  </a:lnTo>
                  <a:lnTo>
                    <a:pt x="807" y="1236"/>
                  </a:lnTo>
                  <a:lnTo>
                    <a:pt x="799" y="1236"/>
                  </a:lnTo>
                  <a:lnTo>
                    <a:pt x="799" y="1236"/>
                  </a:lnTo>
                  <a:close/>
                  <a:moveTo>
                    <a:pt x="86" y="424"/>
                  </a:moveTo>
                  <a:lnTo>
                    <a:pt x="86" y="424"/>
                  </a:lnTo>
                  <a:lnTo>
                    <a:pt x="76" y="424"/>
                  </a:lnTo>
                  <a:lnTo>
                    <a:pt x="65" y="427"/>
                  </a:lnTo>
                  <a:lnTo>
                    <a:pt x="60" y="429"/>
                  </a:lnTo>
                  <a:lnTo>
                    <a:pt x="55" y="431"/>
                  </a:lnTo>
                  <a:lnTo>
                    <a:pt x="50" y="434"/>
                  </a:lnTo>
                  <a:lnTo>
                    <a:pt x="47" y="439"/>
                  </a:lnTo>
                  <a:lnTo>
                    <a:pt x="47" y="439"/>
                  </a:lnTo>
                  <a:lnTo>
                    <a:pt x="46" y="442"/>
                  </a:lnTo>
                  <a:lnTo>
                    <a:pt x="45" y="446"/>
                  </a:lnTo>
                  <a:lnTo>
                    <a:pt x="46" y="449"/>
                  </a:lnTo>
                  <a:lnTo>
                    <a:pt x="48" y="453"/>
                  </a:lnTo>
                  <a:lnTo>
                    <a:pt x="48" y="453"/>
                  </a:lnTo>
                  <a:lnTo>
                    <a:pt x="60" y="471"/>
                  </a:lnTo>
                  <a:lnTo>
                    <a:pt x="73" y="487"/>
                  </a:lnTo>
                  <a:lnTo>
                    <a:pt x="88" y="503"/>
                  </a:lnTo>
                  <a:lnTo>
                    <a:pt x="104" y="519"/>
                  </a:lnTo>
                  <a:lnTo>
                    <a:pt x="104" y="519"/>
                  </a:lnTo>
                  <a:lnTo>
                    <a:pt x="129" y="542"/>
                  </a:lnTo>
                  <a:lnTo>
                    <a:pt x="153" y="566"/>
                  </a:lnTo>
                  <a:lnTo>
                    <a:pt x="200" y="613"/>
                  </a:lnTo>
                  <a:lnTo>
                    <a:pt x="247" y="662"/>
                  </a:lnTo>
                  <a:lnTo>
                    <a:pt x="291" y="710"/>
                  </a:lnTo>
                  <a:lnTo>
                    <a:pt x="291" y="710"/>
                  </a:lnTo>
                  <a:lnTo>
                    <a:pt x="349" y="772"/>
                  </a:lnTo>
                  <a:lnTo>
                    <a:pt x="407" y="833"/>
                  </a:lnTo>
                  <a:lnTo>
                    <a:pt x="407" y="833"/>
                  </a:lnTo>
                  <a:lnTo>
                    <a:pt x="443" y="870"/>
                  </a:lnTo>
                  <a:lnTo>
                    <a:pt x="478" y="907"/>
                  </a:lnTo>
                  <a:lnTo>
                    <a:pt x="478" y="907"/>
                  </a:lnTo>
                  <a:lnTo>
                    <a:pt x="518" y="950"/>
                  </a:lnTo>
                  <a:lnTo>
                    <a:pt x="560" y="992"/>
                  </a:lnTo>
                  <a:lnTo>
                    <a:pt x="560" y="992"/>
                  </a:lnTo>
                  <a:lnTo>
                    <a:pt x="595" y="1027"/>
                  </a:lnTo>
                  <a:lnTo>
                    <a:pt x="631" y="1060"/>
                  </a:lnTo>
                  <a:lnTo>
                    <a:pt x="631" y="1060"/>
                  </a:lnTo>
                  <a:lnTo>
                    <a:pt x="666" y="1093"/>
                  </a:lnTo>
                  <a:lnTo>
                    <a:pt x="701" y="1128"/>
                  </a:lnTo>
                  <a:lnTo>
                    <a:pt x="701" y="1128"/>
                  </a:lnTo>
                  <a:lnTo>
                    <a:pt x="717" y="1143"/>
                  </a:lnTo>
                  <a:lnTo>
                    <a:pt x="736" y="1161"/>
                  </a:lnTo>
                  <a:lnTo>
                    <a:pt x="748" y="1169"/>
                  </a:lnTo>
                  <a:lnTo>
                    <a:pt x="758" y="1176"/>
                  </a:lnTo>
                  <a:lnTo>
                    <a:pt x="769" y="1182"/>
                  </a:lnTo>
                  <a:lnTo>
                    <a:pt x="780" y="1186"/>
                  </a:lnTo>
                  <a:lnTo>
                    <a:pt x="780" y="1186"/>
                  </a:lnTo>
                  <a:lnTo>
                    <a:pt x="786" y="1187"/>
                  </a:lnTo>
                  <a:lnTo>
                    <a:pt x="791" y="1188"/>
                  </a:lnTo>
                  <a:lnTo>
                    <a:pt x="791" y="1188"/>
                  </a:lnTo>
                  <a:lnTo>
                    <a:pt x="796" y="1187"/>
                  </a:lnTo>
                  <a:lnTo>
                    <a:pt x="800" y="1186"/>
                  </a:lnTo>
                  <a:lnTo>
                    <a:pt x="802" y="1183"/>
                  </a:lnTo>
                  <a:lnTo>
                    <a:pt x="805" y="1181"/>
                  </a:lnTo>
                  <a:lnTo>
                    <a:pt x="805" y="1181"/>
                  </a:lnTo>
                  <a:lnTo>
                    <a:pt x="807" y="1177"/>
                  </a:lnTo>
                  <a:lnTo>
                    <a:pt x="808" y="1172"/>
                  </a:lnTo>
                  <a:lnTo>
                    <a:pt x="808" y="1166"/>
                  </a:lnTo>
                  <a:lnTo>
                    <a:pt x="807" y="1160"/>
                  </a:lnTo>
                  <a:lnTo>
                    <a:pt x="801" y="1145"/>
                  </a:lnTo>
                  <a:lnTo>
                    <a:pt x="795" y="1129"/>
                  </a:lnTo>
                  <a:lnTo>
                    <a:pt x="795" y="1129"/>
                  </a:lnTo>
                  <a:lnTo>
                    <a:pt x="791" y="1118"/>
                  </a:lnTo>
                  <a:lnTo>
                    <a:pt x="791" y="1118"/>
                  </a:lnTo>
                  <a:lnTo>
                    <a:pt x="783" y="1097"/>
                  </a:lnTo>
                  <a:lnTo>
                    <a:pt x="774" y="1076"/>
                  </a:lnTo>
                  <a:lnTo>
                    <a:pt x="763" y="1055"/>
                  </a:lnTo>
                  <a:lnTo>
                    <a:pt x="752" y="1036"/>
                  </a:lnTo>
                  <a:lnTo>
                    <a:pt x="738" y="1016"/>
                  </a:lnTo>
                  <a:lnTo>
                    <a:pt x="725" y="996"/>
                  </a:lnTo>
                  <a:lnTo>
                    <a:pt x="709" y="977"/>
                  </a:lnTo>
                  <a:lnTo>
                    <a:pt x="694" y="956"/>
                  </a:lnTo>
                  <a:lnTo>
                    <a:pt x="694" y="956"/>
                  </a:lnTo>
                  <a:lnTo>
                    <a:pt x="691" y="951"/>
                  </a:lnTo>
                  <a:lnTo>
                    <a:pt x="689" y="946"/>
                  </a:lnTo>
                  <a:lnTo>
                    <a:pt x="688" y="940"/>
                  </a:lnTo>
                  <a:lnTo>
                    <a:pt x="689" y="934"/>
                  </a:lnTo>
                  <a:lnTo>
                    <a:pt x="690" y="931"/>
                  </a:lnTo>
                  <a:lnTo>
                    <a:pt x="688" y="929"/>
                  </a:lnTo>
                  <a:lnTo>
                    <a:pt x="688" y="929"/>
                  </a:lnTo>
                  <a:lnTo>
                    <a:pt x="685" y="923"/>
                  </a:lnTo>
                  <a:lnTo>
                    <a:pt x="684" y="919"/>
                  </a:lnTo>
                  <a:lnTo>
                    <a:pt x="684" y="916"/>
                  </a:lnTo>
                  <a:lnTo>
                    <a:pt x="684" y="912"/>
                  </a:lnTo>
                  <a:lnTo>
                    <a:pt x="685" y="907"/>
                  </a:lnTo>
                  <a:lnTo>
                    <a:pt x="687" y="904"/>
                  </a:lnTo>
                  <a:lnTo>
                    <a:pt x="690" y="900"/>
                  </a:lnTo>
                  <a:lnTo>
                    <a:pt x="690" y="900"/>
                  </a:lnTo>
                  <a:lnTo>
                    <a:pt x="721" y="867"/>
                  </a:lnTo>
                  <a:lnTo>
                    <a:pt x="752" y="835"/>
                  </a:lnTo>
                  <a:lnTo>
                    <a:pt x="752" y="835"/>
                  </a:lnTo>
                  <a:lnTo>
                    <a:pt x="783" y="801"/>
                  </a:lnTo>
                  <a:lnTo>
                    <a:pt x="816" y="768"/>
                  </a:lnTo>
                  <a:lnTo>
                    <a:pt x="816" y="768"/>
                  </a:lnTo>
                  <a:lnTo>
                    <a:pt x="842" y="741"/>
                  </a:lnTo>
                  <a:lnTo>
                    <a:pt x="868" y="713"/>
                  </a:lnTo>
                  <a:lnTo>
                    <a:pt x="918" y="659"/>
                  </a:lnTo>
                  <a:lnTo>
                    <a:pt x="918" y="659"/>
                  </a:lnTo>
                  <a:lnTo>
                    <a:pt x="963" y="610"/>
                  </a:lnTo>
                  <a:lnTo>
                    <a:pt x="1008" y="562"/>
                  </a:lnTo>
                  <a:lnTo>
                    <a:pt x="1010" y="560"/>
                  </a:lnTo>
                  <a:lnTo>
                    <a:pt x="1010" y="557"/>
                  </a:lnTo>
                  <a:lnTo>
                    <a:pt x="1010" y="557"/>
                  </a:lnTo>
                  <a:lnTo>
                    <a:pt x="1010" y="554"/>
                  </a:lnTo>
                  <a:lnTo>
                    <a:pt x="1011" y="550"/>
                  </a:lnTo>
                  <a:lnTo>
                    <a:pt x="1013" y="546"/>
                  </a:lnTo>
                  <a:lnTo>
                    <a:pt x="1016" y="543"/>
                  </a:lnTo>
                  <a:lnTo>
                    <a:pt x="1016" y="543"/>
                  </a:lnTo>
                  <a:lnTo>
                    <a:pt x="1020" y="539"/>
                  </a:lnTo>
                  <a:lnTo>
                    <a:pt x="1025" y="536"/>
                  </a:lnTo>
                  <a:lnTo>
                    <a:pt x="1030" y="535"/>
                  </a:lnTo>
                  <a:lnTo>
                    <a:pt x="1035" y="534"/>
                  </a:lnTo>
                  <a:lnTo>
                    <a:pt x="1035" y="534"/>
                  </a:lnTo>
                  <a:lnTo>
                    <a:pt x="1039" y="535"/>
                  </a:lnTo>
                  <a:lnTo>
                    <a:pt x="1043" y="536"/>
                  </a:lnTo>
                  <a:lnTo>
                    <a:pt x="1046" y="537"/>
                  </a:lnTo>
                  <a:lnTo>
                    <a:pt x="1050" y="540"/>
                  </a:lnTo>
                  <a:lnTo>
                    <a:pt x="1050" y="540"/>
                  </a:lnTo>
                  <a:lnTo>
                    <a:pt x="1061" y="547"/>
                  </a:lnTo>
                  <a:lnTo>
                    <a:pt x="1074" y="554"/>
                  </a:lnTo>
                  <a:lnTo>
                    <a:pt x="1081" y="556"/>
                  </a:lnTo>
                  <a:lnTo>
                    <a:pt x="1089" y="558"/>
                  </a:lnTo>
                  <a:lnTo>
                    <a:pt x="1096" y="559"/>
                  </a:lnTo>
                  <a:lnTo>
                    <a:pt x="1103" y="560"/>
                  </a:lnTo>
                  <a:lnTo>
                    <a:pt x="1103" y="560"/>
                  </a:lnTo>
                  <a:lnTo>
                    <a:pt x="1110" y="559"/>
                  </a:lnTo>
                  <a:lnTo>
                    <a:pt x="1117" y="558"/>
                  </a:lnTo>
                  <a:lnTo>
                    <a:pt x="1117" y="558"/>
                  </a:lnTo>
                  <a:lnTo>
                    <a:pt x="1123" y="555"/>
                  </a:lnTo>
                  <a:lnTo>
                    <a:pt x="1128" y="551"/>
                  </a:lnTo>
                  <a:lnTo>
                    <a:pt x="1136" y="542"/>
                  </a:lnTo>
                  <a:lnTo>
                    <a:pt x="1136" y="542"/>
                  </a:lnTo>
                  <a:lnTo>
                    <a:pt x="1143" y="535"/>
                  </a:lnTo>
                  <a:lnTo>
                    <a:pt x="1143" y="535"/>
                  </a:lnTo>
                  <a:lnTo>
                    <a:pt x="1150" y="529"/>
                  </a:lnTo>
                  <a:lnTo>
                    <a:pt x="1154" y="523"/>
                  </a:lnTo>
                  <a:lnTo>
                    <a:pt x="1157" y="517"/>
                  </a:lnTo>
                  <a:lnTo>
                    <a:pt x="1159" y="511"/>
                  </a:lnTo>
                  <a:lnTo>
                    <a:pt x="1160" y="505"/>
                  </a:lnTo>
                  <a:lnTo>
                    <a:pt x="1160" y="498"/>
                  </a:lnTo>
                  <a:lnTo>
                    <a:pt x="1160" y="492"/>
                  </a:lnTo>
                  <a:lnTo>
                    <a:pt x="1158" y="486"/>
                  </a:lnTo>
                  <a:lnTo>
                    <a:pt x="1154" y="474"/>
                  </a:lnTo>
                  <a:lnTo>
                    <a:pt x="1147" y="462"/>
                  </a:lnTo>
                  <a:lnTo>
                    <a:pt x="1141" y="451"/>
                  </a:lnTo>
                  <a:lnTo>
                    <a:pt x="1134" y="441"/>
                  </a:lnTo>
                  <a:lnTo>
                    <a:pt x="1130" y="434"/>
                  </a:lnTo>
                  <a:lnTo>
                    <a:pt x="1130" y="434"/>
                  </a:lnTo>
                  <a:lnTo>
                    <a:pt x="1122" y="422"/>
                  </a:lnTo>
                  <a:lnTo>
                    <a:pt x="1111" y="411"/>
                  </a:lnTo>
                  <a:lnTo>
                    <a:pt x="1091" y="389"/>
                  </a:lnTo>
                  <a:lnTo>
                    <a:pt x="1091" y="389"/>
                  </a:lnTo>
                  <a:lnTo>
                    <a:pt x="1076" y="373"/>
                  </a:lnTo>
                  <a:lnTo>
                    <a:pt x="1063" y="357"/>
                  </a:lnTo>
                  <a:lnTo>
                    <a:pt x="1063" y="357"/>
                  </a:lnTo>
                  <a:lnTo>
                    <a:pt x="1046" y="338"/>
                  </a:lnTo>
                  <a:lnTo>
                    <a:pt x="1030" y="321"/>
                  </a:lnTo>
                  <a:lnTo>
                    <a:pt x="996" y="286"/>
                  </a:lnTo>
                  <a:lnTo>
                    <a:pt x="996" y="286"/>
                  </a:lnTo>
                  <a:lnTo>
                    <a:pt x="981" y="271"/>
                  </a:lnTo>
                  <a:lnTo>
                    <a:pt x="981" y="271"/>
                  </a:lnTo>
                  <a:lnTo>
                    <a:pt x="941" y="230"/>
                  </a:lnTo>
                  <a:lnTo>
                    <a:pt x="902" y="190"/>
                  </a:lnTo>
                  <a:lnTo>
                    <a:pt x="902" y="190"/>
                  </a:lnTo>
                  <a:lnTo>
                    <a:pt x="862" y="148"/>
                  </a:lnTo>
                  <a:lnTo>
                    <a:pt x="822" y="108"/>
                  </a:lnTo>
                  <a:lnTo>
                    <a:pt x="816" y="102"/>
                  </a:lnTo>
                  <a:lnTo>
                    <a:pt x="816" y="102"/>
                  </a:lnTo>
                  <a:lnTo>
                    <a:pt x="799" y="85"/>
                  </a:lnTo>
                  <a:lnTo>
                    <a:pt x="789" y="76"/>
                  </a:lnTo>
                  <a:lnTo>
                    <a:pt x="780" y="69"/>
                  </a:lnTo>
                  <a:lnTo>
                    <a:pt x="769" y="62"/>
                  </a:lnTo>
                  <a:lnTo>
                    <a:pt x="758" y="55"/>
                  </a:lnTo>
                  <a:lnTo>
                    <a:pt x="747" y="50"/>
                  </a:lnTo>
                  <a:lnTo>
                    <a:pt x="734" y="47"/>
                  </a:lnTo>
                  <a:lnTo>
                    <a:pt x="734" y="47"/>
                  </a:lnTo>
                  <a:lnTo>
                    <a:pt x="724" y="46"/>
                  </a:lnTo>
                  <a:lnTo>
                    <a:pt x="724" y="46"/>
                  </a:lnTo>
                  <a:lnTo>
                    <a:pt x="714" y="47"/>
                  </a:lnTo>
                  <a:lnTo>
                    <a:pt x="704" y="49"/>
                  </a:lnTo>
                  <a:lnTo>
                    <a:pt x="696" y="52"/>
                  </a:lnTo>
                  <a:lnTo>
                    <a:pt x="688" y="57"/>
                  </a:lnTo>
                  <a:lnTo>
                    <a:pt x="680" y="63"/>
                  </a:lnTo>
                  <a:lnTo>
                    <a:pt x="673" y="70"/>
                  </a:lnTo>
                  <a:lnTo>
                    <a:pt x="667" y="77"/>
                  </a:lnTo>
                  <a:lnTo>
                    <a:pt x="663" y="85"/>
                  </a:lnTo>
                  <a:lnTo>
                    <a:pt x="663" y="85"/>
                  </a:lnTo>
                  <a:lnTo>
                    <a:pt x="660" y="94"/>
                  </a:lnTo>
                  <a:lnTo>
                    <a:pt x="658" y="102"/>
                  </a:lnTo>
                  <a:lnTo>
                    <a:pt x="658" y="111"/>
                  </a:lnTo>
                  <a:lnTo>
                    <a:pt x="659" y="119"/>
                  </a:lnTo>
                  <a:lnTo>
                    <a:pt x="661" y="128"/>
                  </a:lnTo>
                  <a:lnTo>
                    <a:pt x="664" y="135"/>
                  </a:lnTo>
                  <a:lnTo>
                    <a:pt x="668" y="143"/>
                  </a:lnTo>
                  <a:lnTo>
                    <a:pt x="673" y="150"/>
                  </a:lnTo>
                  <a:lnTo>
                    <a:pt x="673" y="150"/>
                  </a:lnTo>
                  <a:lnTo>
                    <a:pt x="677" y="154"/>
                  </a:lnTo>
                  <a:lnTo>
                    <a:pt x="679" y="159"/>
                  </a:lnTo>
                  <a:lnTo>
                    <a:pt x="680" y="164"/>
                  </a:lnTo>
                  <a:lnTo>
                    <a:pt x="680" y="167"/>
                  </a:lnTo>
                  <a:lnTo>
                    <a:pt x="679" y="174"/>
                  </a:lnTo>
                  <a:lnTo>
                    <a:pt x="675" y="178"/>
                  </a:lnTo>
                  <a:lnTo>
                    <a:pt x="675" y="179"/>
                  </a:lnTo>
                  <a:lnTo>
                    <a:pt x="675" y="181"/>
                  </a:lnTo>
                  <a:lnTo>
                    <a:pt x="675" y="181"/>
                  </a:lnTo>
                  <a:lnTo>
                    <a:pt x="674" y="184"/>
                  </a:lnTo>
                  <a:lnTo>
                    <a:pt x="673" y="189"/>
                  </a:lnTo>
                  <a:lnTo>
                    <a:pt x="671" y="192"/>
                  </a:lnTo>
                  <a:lnTo>
                    <a:pt x="668" y="195"/>
                  </a:lnTo>
                  <a:lnTo>
                    <a:pt x="668" y="195"/>
                  </a:lnTo>
                  <a:lnTo>
                    <a:pt x="587" y="277"/>
                  </a:lnTo>
                  <a:lnTo>
                    <a:pt x="506" y="361"/>
                  </a:lnTo>
                  <a:lnTo>
                    <a:pt x="506" y="361"/>
                  </a:lnTo>
                  <a:lnTo>
                    <a:pt x="425" y="444"/>
                  </a:lnTo>
                  <a:lnTo>
                    <a:pt x="343" y="526"/>
                  </a:lnTo>
                  <a:lnTo>
                    <a:pt x="343" y="526"/>
                  </a:lnTo>
                  <a:lnTo>
                    <a:pt x="340" y="529"/>
                  </a:lnTo>
                  <a:lnTo>
                    <a:pt x="337" y="531"/>
                  </a:lnTo>
                  <a:lnTo>
                    <a:pt x="332" y="533"/>
                  </a:lnTo>
                  <a:lnTo>
                    <a:pt x="328" y="534"/>
                  </a:lnTo>
                  <a:lnTo>
                    <a:pt x="328" y="534"/>
                  </a:lnTo>
                  <a:lnTo>
                    <a:pt x="324" y="533"/>
                  </a:lnTo>
                  <a:lnTo>
                    <a:pt x="321" y="533"/>
                  </a:lnTo>
                  <a:lnTo>
                    <a:pt x="319" y="535"/>
                  </a:lnTo>
                  <a:lnTo>
                    <a:pt x="319" y="535"/>
                  </a:lnTo>
                  <a:lnTo>
                    <a:pt x="315" y="538"/>
                  </a:lnTo>
                  <a:lnTo>
                    <a:pt x="311" y="540"/>
                  </a:lnTo>
                  <a:lnTo>
                    <a:pt x="306" y="542"/>
                  </a:lnTo>
                  <a:lnTo>
                    <a:pt x="301" y="542"/>
                  </a:lnTo>
                  <a:lnTo>
                    <a:pt x="301" y="542"/>
                  </a:lnTo>
                  <a:lnTo>
                    <a:pt x="296" y="542"/>
                  </a:lnTo>
                  <a:lnTo>
                    <a:pt x="292" y="540"/>
                  </a:lnTo>
                  <a:lnTo>
                    <a:pt x="292" y="540"/>
                  </a:lnTo>
                  <a:lnTo>
                    <a:pt x="282" y="536"/>
                  </a:lnTo>
                  <a:lnTo>
                    <a:pt x="273" y="529"/>
                  </a:lnTo>
                  <a:lnTo>
                    <a:pt x="253" y="515"/>
                  </a:lnTo>
                  <a:lnTo>
                    <a:pt x="253" y="515"/>
                  </a:lnTo>
                  <a:lnTo>
                    <a:pt x="235" y="502"/>
                  </a:lnTo>
                  <a:lnTo>
                    <a:pt x="225" y="495"/>
                  </a:lnTo>
                  <a:lnTo>
                    <a:pt x="215" y="490"/>
                  </a:lnTo>
                  <a:lnTo>
                    <a:pt x="215" y="490"/>
                  </a:lnTo>
                  <a:lnTo>
                    <a:pt x="199" y="484"/>
                  </a:lnTo>
                  <a:lnTo>
                    <a:pt x="199" y="484"/>
                  </a:lnTo>
                  <a:lnTo>
                    <a:pt x="185" y="478"/>
                  </a:lnTo>
                  <a:lnTo>
                    <a:pt x="178" y="474"/>
                  </a:lnTo>
                  <a:lnTo>
                    <a:pt x="170" y="470"/>
                  </a:lnTo>
                  <a:lnTo>
                    <a:pt x="170" y="470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48" y="451"/>
                  </a:lnTo>
                  <a:lnTo>
                    <a:pt x="139" y="446"/>
                  </a:lnTo>
                  <a:lnTo>
                    <a:pt x="132" y="442"/>
                  </a:lnTo>
                  <a:lnTo>
                    <a:pt x="132" y="442"/>
                  </a:lnTo>
                  <a:lnTo>
                    <a:pt x="116" y="434"/>
                  </a:lnTo>
                  <a:lnTo>
                    <a:pt x="116" y="434"/>
                  </a:lnTo>
                  <a:lnTo>
                    <a:pt x="104" y="429"/>
                  </a:lnTo>
                  <a:lnTo>
                    <a:pt x="92" y="424"/>
                  </a:lnTo>
                  <a:lnTo>
                    <a:pt x="92" y="424"/>
                  </a:lnTo>
                  <a:lnTo>
                    <a:pt x="86" y="424"/>
                  </a:lnTo>
                  <a:lnTo>
                    <a:pt x="86" y="42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3" name="Freeform 738"/>
            <p:cNvSpPr/>
            <p:nvPr/>
          </p:nvSpPr>
          <p:spPr bwMode="auto">
            <a:xfrm>
              <a:off x="5268913" y="4529138"/>
              <a:ext cx="252413" cy="261938"/>
            </a:xfrm>
            <a:custGeom>
              <a:avLst/>
              <a:gdLst/>
              <a:ahLst/>
              <a:cxnLst>
                <a:cxn ang="0">
                  <a:pos x="74" y="493"/>
                </a:cxn>
                <a:cxn ang="0">
                  <a:pos x="47" y="485"/>
                </a:cxn>
                <a:cxn ang="0">
                  <a:pos x="23" y="469"/>
                </a:cxn>
                <a:cxn ang="0">
                  <a:pos x="11" y="456"/>
                </a:cxn>
                <a:cxn ang="0">
                  <a:pos x="8" y="448"/>
                </a:cxn>
                <a:cxn ang="0">
                  <a:pos x="2" y="430"/>
                </a:cxn>
                <a:cxn ang="0">
                  <a:pos x="0" y="399"/>
                </a:cxn>
                <a:cxn ang="0">
                  <a:pos x="9" y="366"/>
                </a:cxn>
                <a:cxn ang="0">
                  <a:pos x="27" y="331"/>
                </a:cxn>
                <a:cxn ang="0">
                  <a:pos x="56" y="292"/>
                </a:cxn>
                <a:cxn ang="0">
                  <a:pos x="79" y="267"/>
                </a:cxn>
                <a:cxn ang="0">
                  <a:pos x="105" y="233"/>
                </a:cxn>
                <a:cxn ang="0">
                  <a:pos x="125" y="208"/>
                </a:cxn>
                <a:cxn ang="0">
                  <a:pos x="164" y="167"/>
                </a:cxn>
                <a:cxn ang="0">
                  <a:pos x="325" y="7"/>
                </a:cxn>
                <a:cxn ang="0">
                  <a:pos x="333" y="2"/>
                </a:cxn>
                <a:cxn ang="0">
                  <a:pos x="341" y="0"/>
                </a:cxn>
                <a:cxn ang="0">
                  <a:pos x="358" y="9"/>
                </a:cxn>
                <a:cxn ang="0">
                  <a:pos x="364" y="21"/>
                </a:cxn>
                <a:cxn ang="0">
                  <a:pos x="362" y="32"/>
                </a:cxn>
                <a:cxn ang="0">
                  <a:pos x="357" y="39"/>
                </a:cxn>
                <a:cxn ang="0">
                  <a:pos x="293" y="101"/>
                </a:cxn>
                <a:cxn ang="0">
                  <a:pos x="193" y="199"/>
                </a:cxn>
                <a:cxn ang="0">
                  <a:pos x="140" y="263"/>
                </a:cxn>
                <a:cxn ang="0">
                  <a:pos x="113" y="300"/>
                </a:cxn>
                <a:cxn ang="0">
                  <a:pos x="76" y="339"/>
                </a:cxn>
                <a:cxn ang="0">
                  <a:pos x="57" y="367"/>
                </a:cxn>
                <a:cxn ang="0">
                  <a:pos x="45" y="405"/>
                </a:cxn>
                <a:cxn ang="0">
                  <a:pos x="47" y="426"/>
                </a:cxn>
                <a:cxn ang="0">
                  <a:pos x="50" y="429"/>
                </a:cxn>
                <a:cxn ang="0">
                  <a:pos x="55" y="436"/>
                </a:cxn>
                <a:cxn ang="0">
                  <a:pos x="71" y="445"/>
                </a:cxn>
                <a:cxn ang="0">
                  <a:pos x="89" y="448"/>
                </a:cxn>
                <a:cxn ang="0">
                  <a:pos x="116" y="442"/>
                </a:cxn>
                <a:cxn ang="0">
                  <a:pos x="144" y="426"/>
                </a:cxn>
                <a:cxn ang="0">
                  <a:pos x="196" y="377"/>
                </a:cxn>
                <a:cxn ang="0">
                  <a:pos x="242" y="324"/>
                </a:cxn>
                <a:cxn ang="0">
                  <a:pos x="294" y="271"/>
                </a:cxn>
                <a:cxn ang="0">
                  <a:pos x="371" y="194"/>
                </a:cxn>
                <a:cxn ang="0">
                  <a:pos x="442" y="114"/>
                </a:cxn>
                <a:cxn ang="0">
                  <a:pos x="448" y="107"/>
                </a:cxn>
                <a:cxn ang="0">
                  <a:pos x="456" y="106"/>
                </a:cxn>
                <a:cxn ang="0">
                  <a:pos x="472" y="115"/>
                </a:cxn>
                <a:cxn ang="0">
                  <a:pos x="478" y="125"/>
                </a:cxn>
                <a:cxn ang="0">
                  <a:pos x="478" y="138"/>
                </a:cxn>
                <a:cxn ang="0">
                  <a:pos x="473" y="147"/>
                </a:cxn>
                <a:cxn ang="0">
                  <a:pos x="408" y="220"/>
                </a:cxn>
                <a:cxn ang="0">
                  <a:pos x="340" y="289"/>
                </a:cxn>
                <a:cxn ang="0">
                  <a:pos x="223" y="410"/>
                </a:cxn>
                <a:cxn ang="0">
                  <a:pos x="189" y="445"/>
                </a:cxn>
                <a:cxn ang="0">
                  <a:pos x="135" y="480"/>
                </a:cxn>
                <a:cxn ang="0">
                  <a:pos x="100" y="492"/>
                </a:cxn>
                <a:cxn ang="0">
                  <a:pos x="84" y="493"/>
                </a:cxn>
              </a:cxnLst>
              <a:rect l="0" t="0" r="r" b="b"/>
              <a:pathLst>
                <a:path w="479" h="493">
                  <a:moveTo>
                    <a:pt x="84" y="493"/>
                  </a:moveTo>
                  <a:lnTo>
                    <a:pt x="84" y="493"/>
                  </a:lnTo>
                  <a:lnTo>
                    <a:pt x="74" y="493"/>
                  </a:lnTo>
                  <a:lnTo>
                    <a:pt x="65" y="491"/>
                  </a:lnTo>
                  <a:lnTo>
                    <a:pt x="56" y="489"/>
                  </a:lnTo>
                  <a:lnTo>
                    <a:pt x="47" y="485"/>
                  </a:lnTo>
                  <a:lnTo>
                    <a:pt x="39" y="480"/>
                  </a:lnTo>
                  <a:lnTo>
                    <a:pt x="31" y="475"/>
                  </a:lnTo>
                  <a:lnTo>
                    <a:pt x="23" y="469"/>
                  </a:lnTo>
                  <a:lnTo>
                    <a:pt x="14" y="462"/>
                  </a:lnTo>
                  <a:lnTo>
                    <a:pt x="14" y="462"/>
                  </a:lnTo>
                  <a:lnTo>
                    <a:pt x="11" y="456"/>
                  </a:lnTo>
                  <a:lnTo>
                    <a:pt x="8" y="449"/>
                  </a:lnTo>
                  <a:lnTo>
                    <a:pt x="8" y="449"/>
                  </a:lnTo>
                  <a:lnTo>
                    <a:pt x="8" y="448"/>
                  </a:lnTo>
                  <a:lnTo>
                    <a:pt x="8" y="448"/>
                  </a:lnTo>
                  <a:lnTo>
                    <a:pt x="4" y="439"/>
                  </a:lnTo>
                  <a:lnTo>
                    <a:pt x="2" y="430"/>
                  </a:lnTo>
                  <a:lnTo>
                    <a:pt x="0" y="419"/>
                  </a:lnTo>
                  <a:lnTo>
                    <a:pt x="0" y="409"/>
                  </a:lnTo>
                  <a:lnTo>
                    <a:pt x="0" y="399"/>
                  </a:lnTo>
                  <a:lnTo>
                    <a:pt x="2" y="388"/>
                  </a:lnTo>
                  <a:lnTo>
                    <a:pt x="5" y="377"/>
                  </a:lnTo>
                  <a:lnTo>
                    <a:pt x="9" y="366"/>
                  </a:lnTo>
                  <a:lnTo>
                    <a:pt x="13" y="354"/>
                  </a:lnTo>
                  <a:lnTo>
                    <a:pt x="20" y="342"/>
                  </a:lnTo>
                  <a:lnTo>
                    <a:pt x="27" y="331"/>
                  </a:lnTo>
                  <a:lnTo>
                    <a:pt x="35" y="318"/>
                  </a:lnTo>
                  <a:lnTo>
                    <a:pt x="44" y="306"/>
                  </a:lnTo>
                  <a:lnTo>
                    <a:pt x="56" y="292"/>
                  </a:lnTo>
                  <a:lnTo>
                    <a:pt x="67" y="280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87" y="258"/>
                  </a:lnTo>
                  <a:lnTo>
                    <a:pt x="94" y="250"/>
                  </a:lnTo>
                  <a:lnTo>
                    <a:pt x="105" y="233"/>
                  </a:lnTo>
                  <a:lnTo>
                    <a:pt x="105" y="233"/>
                  </a:lnTo>
                  <a:lnTo>
                    <a:pt x="115" y="220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44" y="187"/>
                  </a:lnTo>
                  <a:lnTo>
                    <a:pt x="164" y="167"/>
                  </a:lnTo>
                  <a:lnTo>
                    <a:pt x="164" y="167"/>
                  </a:lnTo>
                  <a:lnTo>
                    <a:pt x="185" y="148"/>
                  </a:lnTo>
                  <a:lnTo>
                    <a:pt x="325" y="7"/>
                  </a:lnTo>
                  <a:lnTo>
                    <a:pt x="325" y="7"/>
                  </a:lnTo>
                  <a:lnTo>
                    <a:pt x="328" y="4"/>
                  </a:lnTo>
                  <a:lnTo>
                    <a:pt x="333" y="2"/>
                  </a:lnTo>
                  <a:lnTo>
                    <a:pt x="337" y="1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47" y="1"/>
                  </a:lnTo>
                  <a:lnTo>
                    <a:pt x="353" y="4"/>
                  </a:lnTo>
                  <a:lnTo>
                    <a:pt x="358" y="9"/>
                  </a:lnTo>
                  <a:lnTo>
                    <a:pt x="362" y="15"/>
                  </a:lnTo>
                  <a:lnTo>
                    <a:pt x="362" y="15"/>
                  </a:lnTo>
                  <a:lnTo>
                    <a:pt x="364" y="21"/>
                  </a:lnTo>
                  <a:lnTo>
                    <a:pt x="365" y="26"/>
                  </a:lnTo>
                  <a:lnTo>
                    <a:pt x="364" y="29"/>
                  </a:lnTo>
                  <a:lnTo>
                    <a:pt x="362" y="32"/>
                  </a:lnTo>
                  <a:lnTo>
                    <a:pt x="360" y="36"/>
                  </a:lnTo>
                  <a:lnTo>
                    <a:pt x="357" y="39"/>
                  </a:lnTo>
                  <a:lnTo>
                    <a:pt x="357" y="39"/>
                  </a:lnTo>
                  <a:lnTo>
                    <a:pt x="325" y="70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52" y="139"/>
                  </a:lnTo>
                  <a:lnTo>
                    <a:pt x="212" y="179"/>
                  </a:lnTo>
                  <a:lnTo>
                    <a:pt x="193" y="199"/>
                  </a:lnTo>
                  <a:lnTo>
                    <a:pt x="174" y="220"/>
                  </a:lnTo>
                  <a:lnTo>
                    <a:pt x="157" y="242"/>
                  </a:lnTo>
                  <a:lnTo>
                    <a:pt x="140" y="263"/>
                  </a:lnTo>
                  <a:lnTo>
                    <a:pt x="140" y="263"/>
                  </a:lnTo>
                  <a:lnTo>
                    <a:pt x="127" y="281"/>
                  </a:lnTo>
                  <a:lnTo>
                    <a:pt x="113" y="300"/>
                  </a:lnTo>
                  <a:lnTo>
                    <a:pt x="95" y="319"/>
                  </a:lnTo>
                  <a:lnTo>
                    <a:pt x="76" y="339"/>
                  </a:lnTo>
                  <a:lnTo>
                    <a:pt x="76" y="339"/>
                  </a:lnTo>
                  <a:lnTo>
                    <a:pt x="70" y="346"/>
                  </a:lnTo>
                  <a:lnTo>
                    <a:pt x="63" y="355"/>
                  </a:lnTo>
                  <a:lnTo>
                    <a:pt x="57" y="367"/>
                  </a:lnTo>
                  <a:lnTo>
                    <a:pt x="52" y="379"/>
                  </a:lnTo>
                  <a:lnTo>
                    <a:pt x="47" y="391"/>
                  </a:lnTo>
                  <a:lnTo>
                    <a:pt x="45" y="405"/>
                  </a:lnTo>
                  <a:lnTo>
                    <a:pt x="45" y="416"/>
                  </a:lnTo>
                  <a:lnTo>
                    <a:pt x="46" y="421"/>
                  </a:lnTo>
                  <a:lnTo>
                    <a:pt x="47" y="426"/>
                  </a:lnTo>
                  <a:lnTo>
                    <a:pt x="47" y="427"/>
                  </a:lnTo>
                  <a:lnTo>
                    <a:pt x="50" y="429"/>
                  </a:lnTo>
                  <a:lnTo>
                    <a:pt x="50" y="429"/>
                  </a:lnTo>
                  <a:lnTo>
                    <a:pt x="54" y="435"/>
                  </a:lnTo>
                  <a:lnTo>
                    <a:pt x="54" y="436"/>
                  </a:lnTo>
                  <a:lnTo>
                    <a:pt x="55" y="436"/>
                  </a:lnTo>
                  <a:lnTo>
                    <a:pt x="55" y="436"/>
                  </a:lnTo>
                  <a:lnTo>
                    <a:pt x="63" y="441"/>
                  </a:lnTo>
                  <a:lnTo>
                    <a:pt x="71" y="445"/>
                  </a:lnTo>
                  <a:lnTo>
                    <a:pt x="79" y="447"/>
                  </a:lnTo>
                  <a:lnTo>
                    <a:pt x="89" y="448"/>
                  </a:lnTo>
                  <a:lnTo>
                    <a:pt x="89" y="448"/>
                  </a:lnTo>
                  <a:lnTo>
                    <a:pt x="98" y="447"/>
                  </a:lnTo>
                  <a:lnTo>
                    <a:pt x="106" y="445"/>
                  </a:lnTo>
                  <a:lnTo>
                    <a:pt x="116" y="442"/>
                  </a:lnTo>
                  <a:lnTo>
                    <a:pt x="125" y="437"/>
                  </a:lnTo>
                  <a:lnTo>
                    <a:pt x="134" y="432"/>
                  </a:lnTo>
                  <a:lnTo>
                    <a:pt x="144" y="426"/>
                  </a:lnTo>
                  <a:lnTo>
                    <a:pt x="162" y="411"/>
                  </a:lnTo>
                  <a:lnTo>
                    <a:pt x="180" y="395"/>
                  </a:lnTo>
                  <a:lnTo>
                    <a:pt x="196" y="377"/>
                  </a:lnTo>
                  <a:lnTo>
                    <a:pt x="227" y="341"/>
                  </a:lnTo>
                  <a:lnTo>
                    <a:pt x="227" y="341"/>
                  </a:lnTo>
                  <a:lnTo>
                    <a:pt x="242" y="324"/>
                  </a:lnTo>
                  <a:lnTo>
                    <a:pt x="253" y="311"/>
                  </a:lnTo>
                  <a:lnTo>
                    <a:pt x="253" y="31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333" y="233"/>
                  </a:lnTo>
                  <a:lnTo>
                    <a:pt x="371" y="194"/>
                  </a:lnTo>
                  <a:lnTo>
                    <a:pt x="407" y="155"/>
                  </a:lnTo>
                  <a:lnTo>
                    <a:pt x="424" y="134"/>
                  </a:lnTo>
                  <a:lnTo>
                    <a:pt x="442" y="114"/>
                  </a:lnTo>
                  <a:lnTo>
                    <a:pt x="442" y="114"/>
                  </a:lnTo>
                  <a:lnTo>
                    <a:pt x="445" y="111"/>
                  </a:lnTo>
                  <a:lnTo>
                    <a:pt x="448" y="107"/>
                  </a:lnTo>
                  <a:lnTo>
                    <a:pt x="452" y="106"/>
                  </a:lnTo>
                  <a:lnTo>
                    <a:pt x="456" y="106"/>
                  </a:lnTo>
                  <a:lnTo>
                    <a:pt x="456" y="106"/>
                  </a:lnTo>
                  <a:lnTo>
                    <a:pt x="462" y="107"/>
                  </a:lnTo>
                  <a:lnTo>
                    <a:pt x="468" y="111"/>
                  </a:lnTo>
                  <a:lnTo>
                    <a:pt x="472" y="115"/>
                  </a:lnTo>
                  <a:lnTo>
                    <a:pt x="476" y="121"/>
                  </a:lnTo>
                  <a:lnTo>
                    <a:pt x="476" y="121"/>
                  </a:lnTo>
                  <a:lnTo>
                    <a:pt x="478" y="125"/>
                  </a:lnTo>
                  <a:lnTo>
                    <a:pt x="479" y="131"/>
                  </a:lnTo>
                  <a:lnTo>
                    <a:pt x="478" y="135"/>
                  </a:lnTo>
                  <a:lnTo>
                    <a:pt x="478" y="138"/>
                  </a:lnTo>
                  <a:lnTo>
                    <a:pt x="476" y="143"/>
                  </a:lnTo>
                  <a:lnTo>
                    <a:pt x="473" y="147"/>
                  </a:lnTo>
                  <a:lnTo>
                    <a:pt x="473" y="147"/>
                  </a:lnTo>
                  <a:lnTo>
                    <a:pt x="458" y="165"/>
                  </a:lnTo>
                  <a:lnTo>
                    <a:pt x="442" y="184"/>
                  </a:lnTo>
                  <a:lnTo>
                    <a:pt x="408" y="220"/>
                  </a:lnTo>
                  <a:lnTo>
                    <a:pt x="374" y="255"/>
                  </a:lnTo>
                  <a:lnTo>
                    <a:pt x="340" y="289"/>
                  </a:lnTo>
                  <a:lnTo>
                    <a:pt x="340" y="289"/>
                  </a:lnTo>
                  <a:lnTo>
                    <a:pt x="280" y="348"/>
                  </a:lnTo>
                  <a:lnTo>
                    <a:pt x="251" y="379"/>
                  </a:lnTo>
                  <a:lnTo>
                    <a:pt x="223" y="410"/>
                  </a:lnTo>
                  <a:lnTo>
                    <a:pt x="223" y="410"/>
                  </a:lnTo>
                  <a:lnTo>
                    <a:pt x="207" y="429"/>
                  </a:lnTo>
                  <a:lnTo>
                    <a:pt x="189" y="445"/>
                  </a:lnTo>
                  <a:lnTo>
                    <a:pt x="171" y="460"/>
                  </a:lnTo>
                  <a:lnTo>
                    <a:pt x="153" y="471"/>
                  </a:lnTo>
                  <a:lnTo>
                    <a:pt x="135" y="480"/>
                  </a:lnTo>
                  <a:lnTo>
                    <a:pt x="118" y="488"/>
                  </a:lnTo>
                  <a:lnTo>
                    <a:pt x="109" y="490"/>
                  </a:lnTo>
                  <a:lnTo>
                    <a:pt x="100" y="492"/>
                  </a:lnTo>
                  <a:lnTo>
                    <a:pt x="92" y="493"/>
                  </a:lnTo>
                  <a:lnTo>
                    <a:pt x="84" y="493"/>
                  </a:lnTo>
                  <a:lnTo>
                    <a:pt x="84" y="49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4" name="组合 93"/>
          <p:cNvGrpSpPr/>
          <p:nvPr/>
        </p:nvGrpSpPr>
        <p:grpSpPr>
          <a:xfrm>
            <a:off x="5546007" y="3540606"/>
            <a:ext cx="743167" cy="751971"/>
            <a:chOff x="4194175" y="1193800"/>
            <a:chExt cx="669926" cy="677863"/>
          </a:xfrm>
          <a:solidFill>
            <a:schemeClr val="bg1"/>
          </a:solidFill>
        </p:grpSpPr>
        <p:sp>
          <p:nvSpPr>
            <p:cNvPr id="95" name="Freeform 867"/>
            <p:cNvSpPr/>
            <p:nvPr/>
          </p:nvSpPr>
          <p:spPr bwMode="auto">
            <a:xfrm>
              <a:off x="4217988" y="1674813"/>
              <a:ext cx="52388" cy="115888"/>
            </a:xfrm>
            <a:custGeom>
              <a:avLst/>
              <a:gdLst/>
              <a:ahLst/>
              <a:cxnLst>
                <a:cxn ang="0">
                  <a:pos x="94" y="0"/>
                </a:cxn>
                <a:cxn ang="0">
                  <a:pos x="94" y="0"/>
                </a:cxn>
                <a:cxn ang="0">
                  <a:pos x="88" y="1"/>
                </a:cxn>
                <a:cxn ang="0">
                  <a:pos x="84" y="3"/>
                </a:cxn>
                <a:cxn ang="0">
                  <a:pos x="81" y="5"/>
                </a:cxn>
                <a:cxn ang="0">
                  <a:pos x="78" y="7"/>
                </a:cxn>
                <a:cxn ang="0">
                  <a:pos x="73" y="14"/>
                </a:cxn>
                <a:cxn ang="0">
                  <a:pos x="69" y="22"/>
                </a:cxn>
                <a:cxn ang="0">
                  <a:pos x="69" y="22"/>
                </a:cxn>
                <a:cxn ang="0">
                  <a:pos x="62" y="37"/>
                </a:cxn>
                <a:cxn ang="0">
                  <a:pos x="55" y="53"/>
                </a:cxn>
                <a:cxn ang="0">
                  <a:pos x="44" y="83"/>
                </a:cxn>
                <a:cxn ang="0">
                  <a:pos x="44" y="83"/>
                </a:cxn>
                <a:cxn ang="0">
                  <a:pos x="31" y="118"/>
                </a:cxn>
                <a:cxn ang="0">
                  <a:pos x="18" y="153"/>
                </a:cxn>
                <a:cxn ang="0">
                  <a:pos x="18" y="153"/>
                </a:cxn>
                <a:cxn ang="0">
                  <a:pos x="7" y="183"/>
                </a:cxn>
                <a:cxn ang="0">
                  <a:pos x="3" y="197"/>
                </a:cxn>
                <a:cxn ang="0">
                  <a:pos x="0" y="214"/>
                </a:cxn>
                <a:cxn ang="0">
                  <a:pos x="0" y="214"/>
                </a:cxn>
                <a:cxn ang="0">
                  <a:pos x="0" y="216"/>
                </a:cxn>
                <a:cxn ang="0">
                  <a:pos x="1" y="217"/>
                </a:cxn>
                <a:cxn ang="0">
                  <a:pos x="2" y="218"/>
                </a:cxn>
                <a:cxn ang="0">
                  <a:pos x="4" y="218"/>
                </a:cxn>
                <a:cxn ang="0">
                  <a:pos x="7" y="217"/>
                </a:cxn>
                <a:cxn ang="0">
                  <a:pos x="9" y="216"/>
                </a:cxn>
                <a:cxn ang="0">
                  <a:pos x="9" y="214"/>
                </a:cxn>
                <a:cxn ang="0">
                  <a:pos x="9" y="214"/>
                </a:cxn>
                <a:cxn ang="0">
                  <a:pos x="11" y="201"/>
                </a:cxn>
                <a:cxn ang="0">
                  <a:pos x="14" y="189"/>
                </a:cxn>
                <a:cxn ang="0">
                  <a:pos x="18" y="177"/>
                </a:cxn>
                <a:cxn ang="0">
                  <a:pos x="22" y="164"/>
                </a:cxn>
                <a:cxn ang="0">
                  <a:pos x="33" y="140"/>
                </a:cxn>
                <a:cxn ang="0">
                  <a:pos x="42" y="117"/>
                </a:cxn>
                <a:cxn ang="0">
                  <a:pos x="42" y="117"/>
                </a:cxn>
                <a:cxn ang="0">
                  <a:pos x="52" y="89"/>
                </a:cxn>
                <a:cxn ang="0">
                  <a:pos x="63" y="62"/>
                </a:cxn>
                <a:cxn ang="0">
                  <a:pos x="63" y="62"/>
                </a:cxn>
                <a:cxn ang="0">
                  <a:pos x="68" y="47"/>
                </a:cxn>
                <a:cxn ang="0">
                  <a:pos x="74" y="31"/>
                </a:cxn>
                <a:cxn ang="0">
                  <a:pos x="78" y="24"/>
                </a:cxn>
                <a:cxn ang="0">
                  <a:pos x="82" y="16"/>
                </a:cxn>
                <a:cxn ang="0">
                  <a:pos x="88" y="12"/>
                </a:cxn>
                <a:cxn ang="0">
                  <a:pos x="92" y="10"/>
                </a:cxn>
                <a:cxn ang="0">
                  <a:pos x="96" y="9"/>
                </a:cxn>
                <a:cxn ang="0">
                  <a:pos x="96" y="9"/>
                </a:cxn>
                <a:cxn ang="0">
                  <a:pos x="98" y="9"/>
                </a:cxn>
                <a:cxn ang="0">
                  <a:pos x="99" y="7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7" y="1"/>
                </a:cxn>
                <a:cxn ang="0">
                  <a:pos x="96" y="1"/>
                </a:cxn>
                <a:cxn ang="0">
                  <a:pos x="94" y="0"/>
                </a:cxn>
                <a:cxn ang="0">
                  <a:pos x="94" y="0"/>
                </a:cxn>
              </a:cxnLst>
              <a:rect l="0" t="0" r="r" b="b"/>
              <a:pathLst>
                <a:path w="99" h="218">
                  <a:moveTo>
                    <a:pt x="94" y="0"/>
                  </a:moveTo>
                  <a:lnTo>
                    <a:pt x="94" y="0"/>
                  </a:lnTo>
                  <a:lnTo>
                    <a:pt x="88" y="1"/>
                  </a:lnTo>
                  <a:lnTo>
                    <a:pt x="84" y="3"/>
                  </a:lnTo>
                  <a:lnTo>
                    <a:pt x="81" y="5"/>
                  </a:lnTo>
                  <a:lnTo>
                    <a:pt x="78" y="7"/>
                  </a:lnTo>
                  <a:lnTo>
                    <a:pt x="73" y="14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2" y="37"/>
                  </a:lnTo>
                  <a:lnTo>
                    <a:pt x="55" y="53"/>
                  </a:lnTo>
                  <a:lnTo>
                    <a:pt x="44" y="83"/>
                  </a:lnTo>
                  <a:lnTo>
                    <a:pt x="44" y="83"/>
                  </a:lnTo>
                  <a:lnTo>
                    <a:pt x="31" y="118"/>
                  </a:lnTo>
                  <a:lnTo>
                    <a:pt x="18" y="153"/>
                  </a:lnTo>
                  <a:lnTo>
                    <a:pt x="18" y="153"/>
                  </a:lnTo>
                  <a:lnTo>
                    <a:pt x="7" y="183"/>
                  </a:lnTo>
                  <a:lnTo>
                    <a:pt x="3" y="197"/>
                  </a:lnTo>
                  <a:lnTo>
                    <a:pt x="0" y="214"/>
                  </a:lnTo>
                  <a:lnTo>
                    <a:pt x="0" y="214"/>
                  </a:lnTo>
                  <a:lnTo>
                    <a:pt x="0" y="216"/>
                  </a:lnTo>
                  <a:lnTo>
                    <a:pt x="1" y="217"/>
                  </a:lnTo>
                  <a:lnTo>
                    <a:pt x="2" y="218"/>
                  </a:lnTo>
                  <a:lnTo>
                    <a:pt x="4" y="218"/>
                  </a:lnTo>
                  <a:lnTo>
                    <a:pt x="7" y="217"/>
                  </a:lnTo>
                  <a:lnTo>
                    <a:pt x="9" y="216"/>
                  </a:lnTo>
                  <a:lnTo>
                    <a:pt x="9" y="214"/>
                  </a:lnTo>
                  <a:lnTo>
                    <a:pt x="9" y="214"/>
                  </a:lnTo>
                  <a:lnTo>
                    <a:pt x="11" y="201"/>
                  </a:lnTo>
                  <a:lnTo>
                    <a:pt x="14" y="189"/>
                  </a:lnTo>
                  <a:lnTo>
                    <a:pt x="18" y="177"/>
                  </a:lnTo>
                  <a:lnTo>
                    <a:pt x="22" y="164"/>
                  </a:lnTo>
                  <a:lnTo>
                    <a:pt x="33" y="140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52" y="89"/>
                  </a:lnTo>
                  <a:lnTo>
                    <a:pt x="63" y="62"/>
                  </a:lnTo>
                  <a:lnTo>
                    <a:pt x="63" y="62"/>
                  </a:lnTo>
                  <a:lnTo>
                    <a:pt x="68" y="47"/>
                  </a:lnTo>
                  <a:lnTo>
                    <a:pt x="74" y="31"/>
                  </a:lnTo>
                  <a:lnTo>
                    <a:pt x="78" y="24"/>
                  </a:lnTo>
                  <a:lnTo>
                    <a:pt x="82" y="16"/>
                  </a:lnTo>
                  <a:lnTo>
                    <a:pt x="88" y="12"/>
                  </a:lnTo>
                  <a:lnTo>
                    <a:pt x="92" y="10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9" y="7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7" y="1"/>
                  </a:lnTo>
                  <a:lnTo>
                    <a:pt x="96" y="1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6" name="Freeform 868"/>
            <p:cNvSpPr/>
            <p:nvPr/>
          </p:nvSpPr>
          <p:spPr bwMode="auto">
            <a:xfrm>
              <a:off x="4229100" y="1665288"/>
              <a:ext cx="90488" cy="158750"/>
            </a:xfrm>
            <a:custGeom>
              <a:avLst/>
              <a:gdLst/>
              <a:ahLst/>
              <a:cxnLst>
                <a:cxn ang="0">
                  <a:pos x="162" y="3"/>
                </a:cxn>
                <a:cxn ang="0">
                  <a:pos x="162" y="3"/>
                </a:cxn>
                <a:cxn ang="0">
                  <a:pos x="157" y="13"/>
                </a:cxn>
                <a:cxn ang="0">
                  <a:pos x="152" y="21"/>
                </a:cxn>
                <a:cxn ang="0">
                  <a:pos x="146" y="28"/>
                </a:cxn>
                <a:cxn ang="0">
                  <a:pos x="139" y="34"/>
                </a:cxn>
                <a:cxn ang="0">
                  <a:pos x="139" y="34"/>
                </a:cxn>
                <a:cxn ang="0">
                  <a:pos x="135" y="41"/>
                </a:cxn>
                <a:cxn ang="0">
                  <a:pos x="131" y="49"/>
                </a:cxn>
                <a:cxn ang="0">
                  <a:pos x="122" y="63"/>
                </a:cxn>
                <a:cxn ang="0">
                  <a:pos x="122" y="63"/>
                </a:cxn>
                <a:cxn ang="0">
                  <a:pos x="81" y="134"/>
                </a:cxn>
                <a:cxn ang="0">
                  <a:pos x="81" y="134"/>
                </a:cxn>
                <a:cxn ang="0">
                  <a:pos x="59" y="172"/>
                </a:cxn>
                <a:cxn ang="0">
                  <a:pos x="39" y="212"/>
                </a:cxn>
                <a:cxn ang="0">
                  <a:pos x="20" y="251"/>
                </a:cxn>
                <a:cxn ang="0">
                  <a:pos x="1" y="292"/>
                </a:cxn>
                <a:cxn ang="0">
                  <a:pos x="1" y="292"/>
                </a:cxn>
                <a:cxn ang="0">
                  <a:pos x="0" y="294"/>
                </a:cxn>
                <a:cxn ang="0">
                  <a:pos x="0" y="296"/>
                </a:cxn>
                <a:cxn ang="0">
                  <a:pos x="3" y="299"/>
                </a:cxn>
                <a:cxn ang="0">
                  <a:pos x="5" y="299"/>
                </a:cxn>
                <a:cxn ang="0">
                  <a:pos x="7" y="299"/>
                </a:cxn>
                <a:cxn ang="0">
                  <a:pos x="8" y="298"/>
                </a:cxn>
                <a:cxn ang="0">
                  <a:pos x="9" y="297"/>
                </a:cxn>
                <a:cxn ang="0">
                  <a:pos x="9" y="297"/>
                </a:cxn>
                <a:cxn ang="0">
                  <a:pos x="28" y="257"/>
                </a:cxn>
                <a:cxn ang="0">
                  <a:pos x="47" y="216"/>
                </a:cxn>
                <a:cxn ang="0">
                  <a:pos x="68" y="177"/>
                </a:cxn>
                <a:cxn ang="0">
                  <a:pos x="89" y="138"/>
                </a:cxn>
                <a:cxn ang="0">
                  <a:pos x="89" y="138"/>
                </a:cxn>
                <a:cxn ang="0">
                  <a:pos x="131" y="69"/>
                </a:cxn>
                <a:cxn ang="0">
                  <a:pos x="131" y="69"/>
                </a:cxn>
                <a:cxn ang="0">
                  <a:pos x="141" y="53"/>
                </a:cxn>
                <a:cxn ang="0">
                  <a:pos x="152" y="38"/>
                </a:cxn>
                <a:cxn ang="0">
                  <a:pos x="163" y="23"/>
                </a:cxn>
                <a:cxn ang="0">
                  <a:pos x="167" y="15"/>
                </a:cxn>
                <a:cxn ang="0">
                  <a:pos x="171" y="7"/>
                </a:cxn>
                <a:cxn ang="0">
                  <a:pos x="171" y="7"/>
                </a:cxn>
                <a:cxn ang="0">
                  <a:pos x="171" y="5"/>
                </a:cxn>
                <a:cxn ang="0">
                  <a:pos x="171" y="2"/>
                </a:cxn>
                <a:cxn ang="0">
                  <a:pos x="170" y="1"/>
                </a:cxn>
                <a:cxn ang="0">
                  <a:pos x="168" y="0"/>
                </a:cxn>
                <a:cxn ang="0">
                  <a:pos x="165" y="1"/>
                </a:cxn>
                <a:cxn ang="0">
                  <a:pos x="163" y="2"/>
                </a:cxn>
                <a:cxn ang="0">
                  <a:pos x="162" y="3"/>
                </a:cxn>
                <a:cxn ang="0">
                  <a:pos x="162" y="3"/>
                </a:cxn>
              </a:cxnLst>
              <a:rect l="0" t="0" r="r" b="b"/>
              <a:pathLst>
                <a:path w="171" h="299">
                  <a:moveTo>
                    <a:pt x="162" y="3"/>
                  </a:moveTo>
                  <a:lnTo>
                    <a:pt x="162" y="3"/>
                  </a:lnTo>
                  <a:lnTo>
                    <a:pt x="157" y="13"/>
                  </a:lnTo>
                  <a:lnTo>
                    <a:pt x="152" y="21"/>
                  </a:lnTo>
                  <a:lnTo>
                    <a:pt x="146" y="28"/>
                  </a:lnTo>
                  <a:lnTo>
                    <a:pt x="139" y="34"/>
                  </a:lnTo>
                  <a:lnTo>
                    <a:pt x="139" y="34"/>
                  </a:lnTo>
                  <a:lnTo>
                    <a:pt x="135" y="41"/>
                  </a:lnTo>
                  <a:lnTo>
                    <a:pt x="131" y="49"/>
                  </a:lnTo>
                  <a:lnTo>
                    <a:pt x="122" y="63"/>
                  </a:lnTo>
                  <a:lnTo>
                    <a:pt x="122" y="63"/>
                  </a:lnTo>
                  <a:lnTo>
                    <a:pt x="81" y="134"/>
                  </a:lnTo>
                  <a:lnTo>
                    <a:pt x="81" y="134"/>
                  </a:lnTo>
                  <a:lnTo>
                    <a:pt x="59" y="172"/>
                  </a:lnTo>
                  <a:lnTo>
                    <a:pt x="39" y="212"/>
                  </a:lnTo>
                  <a:lnTo>
                    <a:pt x="20" y="251"/>
                  </a:lnTo>
                  <a:lnTo>
                    <a:pt x="1" y="292"/>
                  </a:lnTo>
                  <a:lnTo>
                    <a:pt x="1" y="292"/>
                  </a:lnTo>
                  <a:lnTo>
                    <a:pt x="0" y="294"/>
                  </a:lnTo>
                  <a:lnTo>
                    <a:pt x="0" y="296"/>
                  </a:lnTo>
                  <a:lnTo>
                    <a:pt x="3" y="299"/>
                  </a:lnTo>
                  <a:lnTo>
                    <a:pt x="5" y="299"/>
                  </a:lnTo>
                  <a:lnTo>
                    <a:pt x="7" y="299"/>
                  </a:lnTo>
                  <a:lnTo>
                    <a:pt x="8" y="298"/>
                  </a:lnTo>
                  <a:lnTo>
                    <a:pt x="9" y="297"/>
                  </a:lnTo>
                  <a:lnTo>
                    <a:pt x="9" y="297"/>
                  </a:lnTo>
                  <a:lnTo>
                    <a:pt x="28" y="257"/>
                  </a:lnTo>
                  <a:lnTo>
                    <a:pt x="47" y="216"/>
                  </a:lnTo>
                  <a:lnTo>
                    <a:pt x="68" y="177"/>
                  </a:lnTo>
                  <a:lnTo>
                    <a:pt x="89" y="138"/>
                  </a:lnTo>
                  <a:lnTo>
                    <a:pt x="89" y="138"/>
                  </a:lnTo>
                  <a:lnTo>
                    <a:pt x="131" y="69"/>
                  </a:lnTo>
                  <a:lnTo>
                    <a:pt x="131" y="69"/>
                  </a:lnTo>
                  <a:lnTo>
                    <a:pt x="141" y="53"/>
                  </a:lnTo>
                  <a:lnTo>
                    <a:pt x="152" y="38"/>
                  </a:lnTo>
                  <a:lnTo>
                    <a:pt x="163" y="23"/>
                  </a:lnTo>
                  <a:lnTo>
                    <a:pt x="167" y="15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5" y="1"/>
                  </a:lnTo>
                  <a:lnTo>
                    <a:pt x="163" y="2"/>
                  </a:lnTo>
                  <a:lnTo>
                    <a:pt x="162" y="3"/>
                  </a:lnTo>
                  <a:lnTo>
                    <a:pt x="16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7" name="Freeform 869"/>
            <p:cNvSpPr/>
            <p:nvPr/>
          </p:nvSpPr>
          <p:spPr bwMode="auto">
            <a:xfrm>
              <a:off x="4262438" y="1685925"/>
              <a:ext cx="85725" cy="147638"/>
            </a:xfrm>
            <a:custGeom>
              <a:avLst/>
              <a:gdLst/>
              <a:ahLst/>
              <a:cxnLst>
                <a:cxn ang="0">
                  <a:pos x="152" y="2"/>
                </a:cxn>
                <a:cxn ang="0">
                  <a:pos x="152" y="2"/>
                </a:cxn>
                <a:cxn ang="0">
                  <a:pos x="133" y="39"/>
                </a:cxn>
                <a:cxn ang="0">
                  <a:pos x="112" y="76"/>
                </a:cxn>
                <a:cxn ang="0">
                  <a:pos x="92" y="113"/>
                </a:cxn>
                <a:cxn ang="0">
                  <a:pos x="74" y="150"/>
                </a:cxn>
                <a:cxn ang="0">
                  <a:pos x="74" y="150"/>
                </a:cxn>
                <a:cxn ang="0">
                  <a:pos x="69" y="160"/>
                </a:cxn>
                <a:cxn ang="0">
                  <a:pos x="64" y="167"/>
                </a:cxn>
                <a:cxn ang="0">
                  <a:pos x="53" y="183"/>
                </a:cxn>
                <a:cxn ang="0">
                  <a:pos x="42" y="198"/>
                </a:cxn>
                <a:cxn ang="0">
                  <a:pos x="30" y="213"/>
                </a:cxn>
                <a:cxn ang="0">
                  <a:pos x="30" y="213"/>
                </a:cxn>
                <a:cxn ang="0">
                  <a:pos x="21" y="228"/>
                </a:cxn>
                <a:cxn ang="0">
                  <a:pos x="14" y="242"/>
                </a:cxn>
                <a:cxn ang="0">
                  <a:pos x="7" y="258"/>
                </a:cxn>
                <a:cxn ang="0">
                  <a:pos x="0" y="273"/>
                </a:cxn>
                <a:cxn ang="0">
                  <a:pos x="0" y="273"/>
                </a:cxn>
                <a:cxn ang="0">
                  <a:pos x="0" y="275"/>
                </a:cxn>
                <a:cxn ang="0">
                  <a:pos x="0" y="276"/>
                </a:cxn>
                <a:cxn ang="0">
                  <a:pos x="1" y="277"/>
                </a:cxn>
                <a:cxn ang="0">
                  <a:pos x="3" y="278"/>
                </a:cxn>
                <a:cxn ang="0">
                  <a:pos x="5" y="278"/>
                </a:cxn>
                <a:cxn ang="0">
                  <a:pos x="7" y="278"/>
                </a:cxn>
                <a:cxn ang="0">
                  <a:pos x="9" y="277"/>
                </a:cxn>
                <a:cxn ang="0">
                  <a:pos x="10" y="275"/>
                </a:cxn>
                <a:cxn ang="0">
                  <a:pos x="10" y="275"/>
                </a:cxn>
                <a:cxn ang="0">
                  <a:pos x="16" y="259"/>
                </a:cxn>
                <a:cxn ang="0">
                  <a:pos x="24" y="243"/>
                </a:cxn>
                <a:cxn ang="0">
                  <a:pos x="32" y="229"/>
                </a:cxn>
                <a:cxn ang="0">
                  <a:pos x="43" y="214"/>
                </a:cxn>
                <a:cxn ang="0">
                  <a:pos x="62" y="186"/>
                </a:cxn>
                <a:cxn ang="0">
                  <a:pos x="73" y="171"/>
                </a:cxn>
                <a:cxn ang="0">
                  <a:pos x="81" y="156"/>
                </a:cxn>
                <a:cxn ang="0">
                  <a:pos x="81" y="156"/>
                </a:cxn>
                <a:cxn ang="0">
                  <a:pos x="121" y="81"/>
                </a:cxn>
                <a:cxn ang="0">
                  <a:pos x="141" y="44"/>
                </a:cxn>
                <a:cxn ang="0">
                  <a:pos x="160" y="7"/>
                </a:cxn>
                <a:cxn ang="0">
                  <a:pos x="160" y="7"/>
                </a:cxn>
                <a:cxn ang="0">
                  <a:pos x="162" y="5"/>
                </a:cxn>
                <a:cxn ang="0">
                  <a:pos x="160" y="3"/>
                </a:cxn>
                <a:cxn ang="0">
                  <a:pos x="159" y="1"/>
                </a:cxn>
                <a:cxn ang="0">
                  <a:pos x="158" y="0"/>
                </a:cxn>
                <a:cxn ang="0">
                  <a:pos x="156" y="0"/>
                </a:cxn>
                <a:cxn ang="0">
                  <a:pos x="155" y="0"/>
                </a:cxn>
                <a:cxn ang="0">
                  <a:pos x="153" y="0"/>
                </a:cxn>
                <a:cxn ang="0">
                  <a:pos x="152" y="2"/>
                </a:cxn>
                <a:cxn ang="0">
                  <a:pos x="152" y="2"/>
                </a:cxn>
              </a:cxnLst>
              <a:rect l="0" t="0" r="r" b="b"/>
              <a:pathLst>
                <a:path w="162" h="278">
                  <a:moveTo>
                    <a:pt x="152" y="2"/>
                  </a:moveTo>
                  <a:lnTo>
                    <a:pt x="152" y="2"/>
                  </a:lnTo>
                  <a:lnTo>
                    <a:pt x="133" y="39"/>
                  </a:lnTo>
                  <a:lnTo>
                    <a:pt x="112" y="76"/>
                  </a:lnTo>
                  <a:lnTo>
                    <a:pt x="92" y="113"/>
                  </a:lnTo>
                  <a:lnTo>
                    <a:pt x="74" y="150"/>
                  </a:lnTo>
                  <a:lnTo>
                    <a:pt x="74" y="150"/>
                  </a:lnTo>
                  <a:lnTo>
                    <a:pt x="69" y="160"/>
                  </a:lnTo>
                  <a:lnTo>
                    <a:pt x="64" y="167"/>
                  </a:lnTo>
                  <a:lnTo>
                    <a:pt x="53" y="183"/>
                  </a:lnTo>
                  <a:lnTo>
                    <a:pt x="42" y="198"/>
                  </a:lnTo>
                  <a:lnTo>
                    <a:pt x="30" y="213"/>
                  </a:lnTo>
                  <a:lnTo>
                    <a:pt x="30" y="213"/>
                  </a:lnTo>
                  <a:lnTo>
                    <a:pt x="21" y="228"/>
                  </a:lnTo>
                  <a:lnTo>
                    <a:pt x="14" y="242"/>
                  </a:lnTo>
                  <a:lnTo>
                    <a:pt x="7" y="258"/>
                  </a:lnTo>
                  <a:lnTo>
                    <a:pt x="0" y="273"/>
                  </a:lnTo>
                  <a:lnTo>
                    <a:pt x="0" y="273"/>
                  </a:lnTo>
                  <a:lnTo>
                    <a:pt x="0" y="275"/>
                  </a:lnTo>
                  <a:lnTo>
                    <a:pt x="0" y="276"/>
                  </a:lnTo>
                  <a:lnTo>
                    <a:pt x="1" y="277"/>
                  </a:lnTo>
                  <a:lnTo>
                    <a:pt x="3" y="278"/>
                  </a:lnTo>
                  <a:lnTo>
                    <a:pt x="5" y="278"/>
                  </a:lnTo>
                  <a:lnTo>
                    <a:pt x="7" y="278"/>
                  </a:lnTo>
                  <a:lnTo>
                    <a:pt x="9" y="277"/>
                  </a:lnTo>
                  <a:lnTo>
                    <a:pt x="10" y="275"/>
                  </a:lnTo>
                  <a:lnTo>
                    <a:pt x="10" y="275"/>
                  </a:lnTo>
                  <a:lnTo>
                    <a:pt x="16" y="259"/>
                  </a:lnTo>
                  <a:lnTo>
                    <a:pt x="24" y="243"/>
                  </a:lnTo>
                  <a:lnTo>
                    <a:pt x="32" y="229"/>
                  </a:lnTo>
                  <a:lnTo>
                    <a:pt x="43" y="214"/>
                  </a:lnTo>
                  <a:lnTo>
                    <a:pt x="62" y="186"/>
                  </a:lnTo>
                  <a:lnTo>
                    <a:pt x="73" y="171"/>
                  </a:lnTo>
                  <a:lnTo>
                    <a:pt x="81" y="156"/>
                  </a:lnTo>
                  <a:lnTo>
                    <a:pt x="81" y="156"/>
                  </a:lnTo>
                  <a:lnTo>
                    <a:pt x="121" y="81"/>
                  </a:lnTo>
                  <a:lnTo>
                    <a:pt x="141" y="44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5"/>
                  </a:lnTo>
                  <a:lnTo>
                    <a:pt x="160" y="3"/>
                  </a:lnTo>
                  <a:lnTo>
                    <a:pt x="159" y="1"/>
                  </a:lnTo>
                  <a:lnTo>
                    <a:pt x="158" y="0"/>
                  </a:lnTo>
                  <a:lnTo>
                    <a:pt x="156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2" y="2"/>
                  </a:lnTo>
                  <a:lnTo>
                    <a:pt x="15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8" name="Freeform 870"/>
            <p:cNvSpPr/>
            <p:nvPr/>
          </p:nvSpPr>
          <p:spPr bwMode="auto">
            <a:xfrm>
              <a:off x="4297363" y="1711325"/>
              <a:ext cx="71438" cy="134938"/>
            </a:xfrm>
            <a:custGeom>
              <a:avLst/>
              <a:gdLst/>
              <a:ahLst/>
              <a:cxnLst>
                <a:cxn ang="0">
                  <a:pos x="123" y="3"/>
                </a:cxn>
                <a:cxn ang="0">
                  <a:pos x="123" y="3"/>
                </a:cxn>
                <a:cxn ang="0">
                  <a:pos x="118" y="16"/>
                </a:cxn>
                <a:cxn ang="0">
                  <a:pos x="111" y="27"/>
                </a:cxn>
                <a:cxn ang="0">
                  <a:pos x="105" y="38"/>
                </a:cxn>
                <a:cxn ang="0">
                  <a:pos x="100" y="51"/>
                </a:cxn>
                <a:cxn ang="0">
                  <a:pos x="100" y="51"/>
                </a:cxn>
                <a:cxn ang="0">
                  <a:pos x="93" y="68"/>
                </a:cxn>
                <a:cxn ang="0">
                  <a:pos x="86" y="87"/>
                </a:cxn>
                <a:cxn ang="0">
                  <a:pos x="72" y="122"/>
                </a:cxn>
                <a:cxn ang="0">
                  <a:pos x="72" y="122"/>
                </a:cxn>
                <a:cxn ang="0">
                  <a:pos x="65" y="139"/>
                </a:cxn>
                <a:cxn ang="0">
                  <a:pos x="56" y="154"/>
                </a:cxn>
                <a:cxn ang="0">
                  <a:pos x="38" y="186"/>
                </a:cxn>
                <a:cxn ang="0">
                  <a:pos x="18" y="217"/>
                </a:cxn>
                <a:cxn ang="0">
                  <a:pos x="9" y="233"/>
                </a:cxn>
                <a:cxn ang="0">
                  <a:pos x="0" y="249"/>
                </a:cxn>
                <a:cxn ang="0">
                  <a:pos x="0" y="249"/>
                </a:cxn>
                <a:cxn ang="0">
                  <a:pos x="0" y="250"/>
                </a:cxn>
                <a:cxn ang="0">
                  <a:pos x="0" y="252"/>
                </a:cxn>
                <a:cxn ang="0">
                  <a:pos x="4" y="255"/>
                </a:cxn>
                <a:cxn ang="0">
                  <a:pos x="5" y="255"/>
                </a:cxn>
                <a:cxn ang="0">
                  <a:pos x="7" y="255"/>
                </a:cxn>
                <a:cxn ang="0">
                  <a:pos x="8" y="255"/>
                </a:cxn>
                <a:cxn ang="0">
                  <a:pos x="9" y="253"/>
                </a:cxn>
                <a:cxn ang="0">
                  <a:pos x="9" y="253"/>
                </a:cxn>
                <a:cxn ang="0">
                  <a:pos x="17" y="238"/>
                </a:cxn>
                <a:cxn ang="0">
                  <a:pos x="25" y="223"/>
                </a:cxn>
                <a:cxn ang="0">
                  <a:pos x="43" y="193"/>
                </a:cxn>
                <a:cxn ang="0">
                  <a:pos x="61" y="163"/>
                </a:cxn>
                <a:cxn ang="0">
                  <a:pos x="70" y="148"/>
                </a:cxn>
                <a:cxn ang="0">
                  <a:pos x="77" y="132"/>
                </a:cxn>
                <a:cxn ang="0">
                  <a:pos x="77" y="132"/>
                </a:cxn>
                <a:cxn ang="0">
                  <a:pos x="90" y="101"/>
                </a:cxn>
                <a:cxn ang="0">
                  <a:pos x="103" y="69"/>
                </a:cxn>
                <a:cxn ang="0">
                  <a:pos x="103" y="69"/>
                </a:cxn>
                <a:cxn ang="0">
                  <a:pos x="110" y="53"/>
                </a:cxn>
                <a:cxn ang="0">
                  <a:pos x="118" y="37"/>
                </a:cxn>
                <a:cxn ang="0">
                  <a:pos x="125" y="22"/>
                </a:cxn>
                <a:cxn ang="0">
                  <a:pos x="133" y="5"/>
                </a:cxn>
                <a:cxn ang="0">
                  <a:pos x="133" y="5"/>
                </a:cxn>
                <a:cxn ang="0">
                  <a:pos x="134" y="3"/>
                </a:cxn>
                <a:cxn ang="0">
                  <a:pos x="133" y="2"/>
                </a:cxn>
                <a:cxn ang="0">
                  <a:pos x="132" y="1"/>
                </a:cxn>
                <a:cxn ang="0">
                  <a:pos x="130" y="0"/>
                </a:cxn>
                <a:cxn ang="0">
                  <a:pos x="126" y="0"/>
                </a:cxn>
                <a:cxn ang="0">
                  <a:pos x="124" y="1"/>
                </a:cxn>
                <a:cxn ang="0">
                  <a:pos x="123" y="3"/>
                </a:cxn>
                <a:cxn ang="0">
                  <a:pos x="123" y="3"/>
                </a:cxn>
              </a:cxnLst>
              <a:rect l="0" t="0" r="r" b="b"/>
              <a:pathLst>
                <a:path w="134" h="255">
                  <a:moveTo>
                    <a:pt x="123" y="3"/>
                  </a:moveTo>
                  <a:lnTo>
                    <a:pt x="123" y="3"/>
                  </a:lnTo>
                  <a:lnTo>
                    <a:pt x="118" y="16"/>
                  </a:lnTo>
                  <a:lnTo>
                    <a:pt x="111" y="27"/>
                  </a:lnTo>
                  <a:lnTo>
                    <a:pt x="105" y="38"/>
                  </a:lnTo>
                  <a:lnTo>
                    <a:pt x="100" y="51"/>
                  </a:lnTo>
                  <a:lnTo>
                    <a:pt x="100" y="51"/>
                  </a:lnTo>
                  <a:lnTo>
                    <a:pt x="93" y="68"/>
                  </a:lnTo>
                  <a:lnTo>
                    <a:pt x="86" y="87"/>
                  </a:lnTo>
                  <a:lnTo>
                    <a:pt x="72" y="122"/>
                  </a:lnTo>
                  <a:lnTo>
                    <a:pt x="72" y="122"/>
                  </a:lnTo>
                  <a:lnTo>
                    <a:pt x="65" y="139"/>
                  </a:lnTo>
                  <a:lnTo>
                    <a:pt x="56" y="154"/>
                  </a:lnTo>
                  <a:lnTo>
                    <a:pt x="38" y="186"/>
                  </a:lnTo>
                  <a:lnTo>
                    <a:pt x="18" y="217"/>
                  </a:lnTo>
                  <a:lnTo>
                    <a:pt x="9" y="233"/>
                  </a:lnTo>
                  <a:lnTo>
                    <a:pt x="0" y="249"/>
                  </a:lnTo>
                  <a:lnTo>
                    <a:pt x="0" y="249"/>
                  </a:lnTo>
                  <a:lnTo>
                    <a:pt x="0" y="250"/>
                  </a:lnTo>
                  <a:lnTo>
                    <a:pt x="0" y="252"/>
                  </a:lnTo>
                  <a:lnTo>
                    <a:pt x="4" y="255"/>
                  </a:lnTo>
                  <a:lnTo>
                    <a:pt x="5" y="255"/>
                  </a:lnTo>
                  <a:lnTo>
                    <a:pt x="7" y="255"/>
                  </a:lnTo>
                  <a:lnTo>
                    <a:pt x="8" y="255"/>
                  </a:lnTo>
                  <a:lnTo>
                    <a:pt x="9" y="253"/>
                  </a:lnTo>
                  <a:lnTo>
                    <a:pt x="9" y="253"/>
                  </a:lnTo>
                  <a:lnTo>
                    <a:pt x="17" y="238"/>
                  </a:lnTo>
                  <a:lnTo>
                    <a:pt x="25" y="223"/>
                  </a:lnTo>
                  <a:lnTo>
                    <a:pt x="43" y="193"/>
                  </a:lnTo>
                  <a:lnTo>
                    <a:pt x="61" y="163"/>
                  </a:lnTo>
                  <a:lnTo>
                    <a:pt x="70" y="148"/>
                  </a:lnTo>
                  <a:lnTo>
                    <a:pt x="77" y="132"/>
                  </a:lnTo>
                  <a:lnTo>
                    <a:pt x="77" y="132"/>
                  </a:lnTo>
                  <a:lnTo>
                    <a:pt x="90" y="101"/>
                  </a:lnTo>
                  <a:lnTo>
                    <a:pt x="103" y="69"/>
                  </a:lnTo>
                  <a:lnTo>
                    <a:pt x="103" y="69"/>
                  </a:lnTo>
                  <a:lnTo>
                    <a:pt x="110" y="53"/>
                  </a:lnTo>
                  <a:lnTo>
                    <a:pt x="118" y="37"/>
                  </a:lnTo>
                  <a:lnTo>
                    <a:pt x="125" y="22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4" y="3"/>
                  </a:lnTo>
                  <a:lnTo>
                    <a:pt x="133" y="2"/>
                  </a:lnTo>
                  <a:lnTo>
                    <a:pt x="132" y="1"/>
                  </a:lnTo>
                  <a:lnTo>
                    <a:pt x="130" y="0"/>
                  </a:lnTo>
                  <a:lnTo>
                    <a:pt x="126" y="0"/>
                  </a:lnTo>
                  <a:lnTo>
                    <a:pt x="124" y="1"/>
                  </a:lnTo>
                  <a:lnTo>
                    <a:pt x="123" y="3"/>
                  </a:lnTo>
                  <a:lnTo>
                    <a:pt x="12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9" name="Freeform 871"/>
            <p:cNvSpPr/>
            <p:nvPr/>
          </p:nvSpPr>
          <p:spPr bwMode="auto">
            <a:xfrm>
              <a:off x="4235450" y="1423988"/>
              <a:ext cx="49213" cy="8890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89" y="0"/>
                </a:cxn>
                <a:cxn ang="0">
                  <a:pos x="85" y="2"/>
                </a:cxn>
                <a:cxn ang="0">
                  <a:pos x="82" y="5"/>
                </a:cxn>
                <a:cxn ang="0">
                  <a:pos x="76" y="11"/>
                </a:cxn>
                <a:cxn ang="0">
                  <a:pos x="68" y="25"/>
                </a:cxn>
                <a:cxn ang="0">
                  <a:pos x="68" y="25"/>
                </a:cxn>
                <a:cxn ang="0">
                  <a:pos x="52" y="54"/>
                </a:cxn>
                <a:cxn ang="0">
                  <a:pos x="37" y="81"/>
                </a:cxn>
                <a:cxn ang="0">
                  <a:pos x="37" y="81"/>
                </a:cxn>
                <a:cxn ang="0">
                  <a:pos x="24" y="107"/>
                </a:cxn>
                <a:cxn ang="0">
                  <a:pos x="17" y="120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5" y="139"/>
                </a:cxn>
                <a:cxn ang="0">
                  <a:pos x="2" y="147"/>
                </a:cxn>
                <a:cxn ang="0">
                  <a:pos x="0" y="154"/>
                </a:cxn>
                <a:cxn ang="0">
                  <a:pos x="0" y="158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2" y="165"/>
                </a:cxn>
                <a:cxn ang="0">
                  <a:pos x="4" y="166"/>
                </a:cxn>
                <a:cxn ang="0">
                  <a:pos x="6" y="166"/>
                </a:cxn>
                <a:cxn ang="0">
                  <a:pos x="7" y="165"/>
                </a:cxn>
                <a:cxn ang="0">
                  <a:pos x="9" y="164"/>
                </a:cxn>
                <a:cxn ang="0">
                  <a:pos x="9" y="162"/>
                </a:cxn>
                <a:cxn ang="0">
                  <a:pos x="9" y="160"/>
                </a:cxn>
                <a:cxn ang="0">
                  <a:pos x="9" y="160"/>
                </a:cxn>
                <a:cxn ang="0">
                  <a:pos x="9" y="155"/>
                </a:cxn>
                <a:cxn ang="0">
                  <a:pos x="9" y="151"/>
                </a:cxn>
                <a:cxn ang="0">
                  <a:pos x="11" y="148"/>
                </a:cxn>
                <a:cxn ang="0">
                  <a:pos x="13" y="143"/>
                </a:cxn>
                <a:cxn ang="0">
                  <a:pos x="18" y="137"/>
                </a:cxn>
                <a:cxn ang="0">
                  <a:pos x="20" y="134"/>
                </a:cxn>
                <a:cxn ang="0">
                  <a:pos x="22" y="131"/>
                </a:cxn>
                <a:cxn ang="0">
                  <a:pos x="22" y="131"/>
                </a:cxn>
                <a:cxn ang="0">
                  <a:pos x="34" y="108"/>
                </a:cxn>
                <a:cxn ang="0">
                  <a:pos x="45" y="87"/>
                </a:cxn>
                <a:cxn ang="0">
                  <a:pos x="45" y="87"/>
                </a:cxn>
                <a:cxn ang="0">
                  <a:pos x="57" y="65"/>
                </a:cxn>
                <a:cxn ang="0">
                  <a:pos x="68" y="44"/>
                </a:cxn>
                <a:cxn ang="0">
                  <a:pos x="68" y="44"/>
                </a:cxn>
                <a:cxn ang="0">
                  <a:pos x="78" y="25"/>
                </a:cxn>
                <a:cxn ang="0">
                  <a:pos x="84" y="15"/>
                </a:cxn>
                <a:cxn ang="0">
                  <a:pos x="87" y="12"/>
                </a:cxn>
                <a:cxn ang="0">
                  <a:pos x="92" y="9"/>
                </a:cxn>
                <a:cxn ang="0">
                  <a:pos x="92" y="9"/>
                </a:cxn>
                <a:cxn ang="0">
                  <a:pos x="93" y="8"/>
                </a:cxn>
                <a:cxn ang="0">
                  <a:pos x="94" y="7"/>
                </a:cxn>
                <a:cxn ang="0">
                  <a:pos x="94" y="3"/>
                </a:cxn>
                <a:cxn ang="0">
                  <a:pos x="94" y="2"/>
                </a:cxn>
                <a:cxn ang="0">
                  <a:pos x="93" y="1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9" y="0"/>
                </a:cxn>
              </a:cxnLst>
              <a:rect l="0" t="0" r="r" b="b"/>
              <a:pathLst>
                <a:path w="94" h="166">
                  <a:moveTo>
                    <a:pt x="89" y="0"/>
                  </a:moveTo>
                  <a:lnTo>
                    <a:pt x="89" y="0"/>
                  </a:lnTo>
                  <a:lnTo>
                    <a:pt x="85" y="2"/>
                  </a:lnTo>
                  <a:lnTo>
                    <a:pt x="82" y="5"/>
                  </a:lnTo>
                  <a:lnTo>
                    <a:pt x="76" y="11"/>
                  </a:lnTo>
                  <a:lnTo>
                    <a:pt x="68" y="25"/>
                  </a:lnTo>
                  <a:lnTo>
                    <a:pt x="68" y="25"/>
                  </a:lnTo>
                  <a:lnTo>
                    <a:pt x="52" y="54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24" y="107"/>
                  </a:lnTo>
                  <a:lnTo>
                    <a:pt x="17" y="120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5" y="139"/>
                  </a:lnTo>
                  <a:lnTo>
                    <a:pt x="2" y="147"/>
                  </a:lnTo>
                  <a:lnTo>
                    <a:pt x="0" y="154"/>
                  </a:lnTo>
                  <a:lnTo>
                    <a:pt x="0" y="158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2" y="165"/>
                  </a:lnTo>
                  <a:lnTo>
                    <a:pt x="4" y="166"/>
                  </a:lnTo>
                  <a:lnTo>
                    <a:pt x="6" y="166"/>
                  </a:lnTo>
                  <a:lnTo>
                    <a:pt x="7" y="165"/>
                  </a:lnTo>
                  <a:lnTo>
                    <a:pt x="9" y="164"/>
                  </a:lnTo>
                  <a:lnTo>
                    <a:pt x="9" y="162"/>
                  </a:lnTo>
                  <a:lnTo>
                    <a:pt x="9" y="160"/>
                  </a:lnTo>
                  <a:lnTo>
                    <a:pt x="9" y="160"/>
                  </a:lnTo>
                  <a:lnTo>
                    <a:pt x="9" y="155"/>
                  </a:lnTo>
                  <a:lnTo>
                    <a:pt x="9" y="151"/>
                  </a:lnTo>
                  <a:lnTo>
                    <a:pt x="11" y="148"/>
                  </a:lnTo>
                  <a:lnTo>
                    <a:pt x="13" y="143"/>
                  </a:lnTo>
                  <a:lnTo>
                    <a:pt x="18" y="137"/>
                  </a:lnTo>
                  <a:lnTo>
                    <a:pt x="20" y="134"/>
                  </a:lnTo>
                  <a:lnTo>
                    <a:pt x="22" y="131"/>
                  </a:lnTo>
                  <a:lnTo>
                    <a:pt x="22" y="131"/>
                  </a:lnTo>
                  <a:lnTo>
                    <a:pt x="34" y="108"/>
                  </a:lnTo>
                  <a:lnTo>
                    <a:pt x="45" y="87"/>
                  </a:lnTo>
                  <a:lnTo>
                    <a:pt x="45" y="87"/>
                  </a:lnTo>
                  <a:lnTo>
                    <a:pt x="57" y="65"/>
                  </a:lnTo>
                  <a:lnTo>
                    <a:pt x="68" y="44"/>
                  </a:lnTo>
                  <a:lnTo>
                    <a:pt x="68" y="44"/>
                  </a:lnTo>
                  <a:lnTo>
                    <a:pt x="78" y="25"/>
                  </a:lnTo>
                  <a:lnTo>
                    <a:pt x="84" y="15"/>
                  </a:lnTo>
                  <a:lnTo>
                    <a:pt x="87" y="12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3" y="8"/>
                  </a:lnTo>
                  <a:lnTo>
                    <a:pt x="94" y="7"/>
                  </a:lnTo>
                  <a:lnTo>
                    <a:pt x="94" y="3"/>
                  </a:lnTo>
                  <a:lnTo>
                    <a:pt x="94" y="2"/>
                  </a:lnTo>
                  <a:lnTo>
                    <a:pt x="93" y="1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0" name="Freeform 872"/>
            <p:cNvSpPr/>
            <p:nvPr/>
          </p:nvSpPr>
          <p:spPr bwMode="auto">
            <a:xfrm>
              <a:off x="4275138" y="1435100"/>
              <a:ext cx="65088" cy="107950"/>
            </a:xfrm>
            <a:custGeom>
              <a:avLst/>
              <a:gdLst/>
              <a:ahLst/>
              <a:cxnLst>
                <a:cxn ang="0">
                  <a:pos x="117" y="0"/>
                </a:cxn>
                <a:cxn ang="0">
                  <a:pos x="117" y="0"/>
                </a:cxn>
                <a:cxn ang="0">
                  <a:pos x="106" y="9"/>
                </a:cxn>
                <a:cxn ang="0">
                  <a:pos x="97" y="18"/>
                </a:cxn>
                <a:cxn ang="0">
                  <a:pos x="89" y="27"/>
                </a:cxn>
                <a:cxn ang="0">
                  <a:pos x="82" y="39"/>
                </a:cxn>
                <a:cxn ang="0">
                  <a:pos x="74" y="50"/>
                </a:cxn>
                <a:cxn ang="0">
                  <a:pos x="68" y="61"/>
                </a:cxn>
                <a:cxn ang="0">
                  <a:pos x="58" y="84"/>
                </a:cxn>
                <a:cxn ang="0">
                  <a:pos x="58" y="84"/>
                </a:cxn>
                <a:cxn ang="0">
                  <a:pos x="31" y="142"/>
                </a:cxn>
                <a:cxn ang="0">
                  <a:pos x="18" y="170"/>
                </a:cxn>
                <a:cxn ang="0">
                  <a:pos x="9" y="183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9"/>
                </a:cxn>
                <a:cxn ang="0">
                  <a:pos x="1" y="201"/>
                </a:cxn>
                <a:cxn ang="0">
                  <a:pos x="1" y="202"/>
                </a:cxn>
                <a:cxn ang="0">
                  <a:pos x="3" y="203"/>
                </a:cxn>
                <a:cxn ang="0">
                  <a:pos x="4" y="204"/>
                </a:cxn>
                <a:cxn ang="0">
                  <a:pos x="6" y="204"/>
                </a:cxn>
                <a:cxn ang="0">
                  <a:pos x="8" y="203"/>
                </a:cxn>
                <a:cxn ang="0">
                  <a:pos x="9" y="202"/>
                </a:cxn>
                <a:cxn ang="0">
                  <a:pos x="9" y="202"/>
                </a:cxn>
                <a:cxn ang="0">
                  <a:pos x="23" y="180"/>
                </a:cxn>
                <a:cxn ang="0">
                  <a:pos x="36" y="157"/>
                </a:cxn>
                <a:cxn ang="0">
                  <a:pos x="48" y="134"/>
                </a:cxn>
                <a:cxn ang="0">
                  <a:pos x="57" y="110"/>
                </a:cxn>
                <a:cxn ang="0">
                  <a:pos x="57" y="110"/>
                </a:cxn>
                <a:cxn ang="0">
                  <a:pos x="68" y="83"/>
                </a:cxn>
                <a:cxn ang="0">
                  <a:pos x="74" y="69"/>
                </a:cxn>
                <a:cxn ang="0">
                  <a:pos x="82" y="54"/>
                </a:cxn>
                <a:cxn ang="0">
                  <a:pos x="90" y="41"/>
                </a:cxn>
                <a:cxn ang="0">
                  <a:pos x="100" y="28"/>
                </a:cxn>
                <a:cxn ang="0">
                  <a:pos x="111" y="18"/>
                </a:cxn>
                <a:cxn ang="0">
                  <a:pos x="122" y="9"/>
                </a:cxn>
                <a:cxn ang="0">
                  <a:pos x="122" y="9"/>
                </a:cxn>
                <a:cxn ang="0">
                  <a:pos x="123" y="8"/>
                </a:cxn>
                <a:cxn ang="0">
                  <a:pos x="124" y="6"/>
                </a:cxn>
                <a:cxn ang="0">
                  <a:pos x="124" y="4"/>
                </a:cxn>
                <a:cxn ang="0">
                  <a:pos x="123" y="3"/>
                </a:cxn>
                <a:cxn ang="0">
                  <a:pos x="122" y="2"/>
                </a:cxn>
                <a:cxn ang="0">
                  <a:pos x="120" y="0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7" y="0"/>
                </a:cxn>
              </a:cxnLst>
              <a:rect l="0" t="0" r="r" b="b"/>
              <a:pathLst>
                <a:path w="124" h="204">
                  <a:moveTo>
                    <a:pt x="117" y="0"/>
                  </a:moveTo>
                  <a:lnTo>
                    <a:pt x="117" y="0"/>
                  </a:lnTo>
                  <a:lnTo>
                    <a:pt x="106" y="9"/>
                  </a:lnTo>
                  <a:lnTo>
                    <a:pt x="97" y="18"/>
                  </a:lnTo>
                  <a:lnTo>
                    <a:pt x="89" y="27"/>
                  </a:lnTo>
                  <a:lnTo>
                    <a:pt x="82" y="39"/>
                  </a:lnTo>
                  <a:lnTo>
                    <a:pt x="74" y="50"/>
                  </a:lnTo>
                  <a:lnTo>
                    <a:pt x="68" y="61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31" y="142"/>
                  </a:lnTo>
                  <a:lnTo>
                    <a:pt x="18" y="170"/>
                  </a:lnTo>
                  <a:lnTo>
                    <a:pt x="9" y="183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9"/>
                  </a:lnTo>
                  <a:lnTo>
                    <a:pt x="1" y="201"/>
                  </a:lnTo>
                  <a:lnTo>
                    <a:pt x="1" y="202"/>
                  </a:lnTo>
                  <a:lnTo>
                    <a:pt x="3" y="203"/>
                  </a:lnTo>
                  <a:lnTo>
                    <a:pt x="4" y="204"/>
                  </a:lnTo>
                  <a:lnTo>
                    <a:pt x="6" y="204"/>
                  </a:lnTo>
                  <a:lnTo>
                    <a:pt x="8" y="203"/>
                  </a:lnTo>
                  <a:lnTo>
                    <a:pt x="9" y="202"/>
                  </a:lnTo>
                  <a:lnTo>
                    <a:pt x="9" y="202"/>
                  </a:lnTo>
                  <a:lnTo>
                    <a:pt x="23" y="180"/>
                  </a:lnTo>
                  <a:lnTo>
                    <a:pt x="36" y="157"/>
                  </a:lnTo>
                  <a:lnTo>
                    <a:pt x="48" y="134"/>
                  </a:lnTo>
                  <a:lnTo>
                    <a:pt x="57" y="110"/>
                  </a:lnTo>
                  <a:lnTo>
                    <a:pt x="57" y="110"/>
                  </a:lnTo>
                  <a:lnTo>
                    <a:pt x="68" y="83"/>
                  </a:lnTo>
                  <a:lnTo>
                    <a:pt x="74" y="69"/>
                  </a:lnTo>
                  <a:lnTo>
                    <a:pt x="82" y="54"/>
                  </a:lnTo>
                  <a:lnTo>
                    <a:pt x="90" y="41"/>
                  </a:lnTo>
                  <a:lnTo>
                    <a:pt x="100" y="28"/>
                  </a:lnTo>
                  <a:lnTo>
                    <a:pt x="111" y="18"/>
                  </a:lnTo>
                  <a:lnTo>
                    <a:pt x="122" y="9"/>
                  </a:lnTo>
                  <a:lnTo>
                    <a:pt x="122" y="9"/>
                  </a:lnTo>
                  <a:lnTo>
                    <a:pt x="123" y="8"/>
                  </a:lnTo>
                  <a:lnTo>
                    <a:pt x="124" y="6"/>
                  </a:lnTo>
                  <a:lnTo>
                    <a:pt x="124" y="4"/>
                  </a:lnTo>
                  <a:lnTo>
                    <a:pt x="123" y="3"/>
                  </a:lnTo>
                  <a:lnTo>
                    <a:pt x="122" y="2"/>
                  </a:lnTo>
                  <a:lnTo>
                    <a:pt x="120" y="0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1" name="Freeform 873"/>
            <p:cNvSpPr/>
            <p:nvPr/>
          </p:nvSpPr>
          <p:spPr bwMode="auto">
            <a:xfrm>
              <a:off x="4318000" y="1447800"/>
              <a:ext cx="74613" cy="104775"/>
            </a:xfrm>
            <a:custGeom>
              <a:avLst/>
              <a:gdLst/>
              <a:ahLst/>
              <a:cxnLst>
                <a:cxn ang="0">
                  <a:pos x="132" y="3"/>
                </a:cxn>
                <a:cxn ang="0">
                  <a:pos x="132" y="3"/>
                </a:cxn>
                <a:cxn ang="0">
                  <a:pos x="130" y="8"/>
                </a:cxn>
                <a:cxn ang="0">
                  <a:pos x="127" y="14"/>
                </a:cxn>
                <a:cxn ang="0">
                  <a:pos x="123" y="19"/>
                </a:cxn>
                <a:cxn ang="0">
                  <a:pos x="118" y="23"/>
                </a:cxn>
                <a:cxn ang="0">
                  <a:pos x="108" y="32"/>
                </a:cxn>
                <a:cxn ang="0">
                  <a:pos x="100" y="42"/>
                </a:cxn>
                <a:cxn ang="0">
                  <a:pos x="100" y="42"/>
                </a:cxn>
                <a:cxn ang="0">
                  <a:pos x="85" y="62"/>
                </a:cxn>
                <a:cxn ang="0">
                  <a:pos x="71" y="83"/>
                </a:cxn>
                <a:cxn ang="0">
                  <a:pos x="71" y="83"/>
                </a:cxn>
                <a:cxn ang="0">
                  <a:pos x="36" y="133"/>
                </a:cxn>
                <a:cxn ang="0">
                  <a:pos x="36" y="133"/>
                </a:cxn>
                <a:cxn ang="0">
                  <a:pos x="28" y="148"/>
                </a:cxn>
                <a:cxn ang="0">
                  <a:pos x="19" y="163"/>
                </a:cxn>
                <a:cxn ang="0">
                  <a:pos x="11" y="178"/>
                </a:cxn>
                <a:cxn ang="0">
                  <a:pos x="6" y="184"/>
                </a:cxn>
                <a:cxn ang="0">
                  <a:pos x="1" y="191"/>
                </a:cxn>
                <a:cxn ang="0">
                  <a:pos x="1" y="191"/>
                </a:cxn>
                <a:cxn ang="0">
                  <a:pos x="0" y="192"/>
                </a:cxn>
                <a:cxn ang="0">
                  <a:pos x="0" y="194"/>
                </a:cxn>
                <a:cxn ang="0">
                  <a:pos x="0" y="196"/>
                </a:cxn>
                <a:cxn ang="0">
                  <a:pos x="1" y="198"/>
                </a:cxn>
                <a:cxn ang="0">
                  <a:pos x="3" y="199"/>
                </a:cxn>
                <a:cxn ang="0">
                  <a:pos x="4" y="200"/>
                </a:cxn>
                <a:cxn ang="0">
                  <a:pos x="6" y="199"/>
                </a:cxn>
                <a:cxn ang="0">
                  <a:pos x="7" y="198"/>
                </a:cxn>
                <a:cxn ang="0">
                  <a:pos x="7" y="198"/>
                </a:cxn>
                <a:cxn ang="0">
                  <a:pos x="15" y="187"/>
                </a:cxn>
                <a:cxn ang="0">
                  <a:pos x="22" y="176"/>
                </a:cxn>
                <a:cxn ang="0">
                  <a:pos x="35" y="153"/>
                </a:cxn>
                <a:cxn ang="0">
                  <a:pos x="35" y="153"/>
                </a:cxn>
                <a:cxn ang="0">
                  <a:pos x="44" y="139"/>
                </a:cxn>
                <a:cxn ang="0">
                  <a:pos x="54" y="124"/>
                </a:cxn>
                <a:cxn ang="0">
                  <a:pos x="74" y="95"/>
                </a:cxn>
                <a:cxn ang="0">
                  <a:pos x="74" y="95"/>
                </a:cxn>
                <a:cxn ang="0">
                  <a:pos x="108" y="46"/>
                </a:cxn>
                <a:cxn ang="0">
                  <a:pos x="108" y="46"/>
                </a:cxn>
                <a:cxn ang="0">
                  <a:pos x="112" y="41"/>
                </a:cxn>
                <a:cxn ang="0">
                  <a:pos x="117" y="36"/>
                </a:cxn>
                <a:cxn ang="0">
                  <a:pos x="127" y="27"/>
                </a:cxn>
                <a:cxn ang="0">
                  <a:pos x="132" y="23"/>
                </a:cxn>
                <a:cxn ang="0">
                  <a:pos x="136" y="18"/>
                </a:cxn>
                <a:cxn ang="0">
                  <a:pos x="139" y="12"/>
                </a:cxn>
                <a:cxn ang="0">
                  <a:pos x="141" y="5"/>
                </a:cxn>
                <a:cxn ang="0">
                  <a:pos x="141" y="5"/>
                </a:cxn>
                <a:cxn ang="0">
                  <a:pos x="141" y="3"/>
                </a:cxn>
                <a:cxn ang="0">
                  <a:pos x="140" y="2"/>
                </a:cxn>
                <a:cxn ang="0">
                  <a:pos x="139" y="1"/>
                </a:cxn>
                <a:cxn ang="0">
                  <a:pos x="138" y="0"/>
                </a:cxn>
                <a:cxn ang="0">
                  <a:pos x="136" y="0"/>
                </a:cxn>
                <a:cxn ang="0">
                  <a:pos x="134" y="0"/>
                </a:cxn>
                <a:cxn ang="0">
                  <a:pos x="133" y="1"/>
                </a:cxn>
                <a:cxn ang="0">
                  <a:pos x="132" y="3"/>
                </a:cxn>
                <a:cxn ang="0">
                  <a:pos x="132" y="3"/>
                </a:cxn>
              </a:cxnLst>
              <a:rect l="0" t="0" r="r" b="b"/>
              <a:pathLst>
                <a:path w="141" h="200">
                  <a:moveTo>
                    <a:pt x="132" y="3"/>
                  </a:moveTo>
                  <a:lnTo>
                    <a:pt x="132" y="3"/>
                  </a:lnTo>
                  <a:lnTo>
                    <a:pt x="130" y="8"/>
                  </a:lnTo>
                  <a:lnTo>
                    <a:pt x="127" y="14"/>
                  </a:lnTo>
                  <a:lnTo>
                    <a:pt x="123" y="19"/>
                  </a:lnTo>
                  <a:lnTo>
                    <a:pt x="118" y="23"/>
                  </a:lnTo>
                  <a:lnTo>
                    <a:pt x="108" y="32"/>
                  </a:lnTo>
                  <a:lnTo>
                    <a:pt x="100" y="42"/>
                  </a:lnTo>
                  <a:lnTo>
                    <a:pt x="100" y="42"/>
                  </a:lnTo>
                  <a:lnTo>
                    <a:pt x="85" y="62"/>
                  </a:lnTo>
                  <a:lnTo>
                    <a:pt x="71" y="83"/>
                  </a:lnTo>
                  <a:lnTo>
                    <a:pt x="71" y="83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28" y="148"/>
                  </a:lnTo>
                  <a:lnTo>
                    <a:pt x="19" y="163"/>
                  </a:lnTo>
                  <a:lnTo>
                    <a:pt x="11" y="178"/>
                  </a:lnTo>
                  <a:lnTo>
                    <a:pt x="6" y="184"/>
                  </a:lnTo>
                  <a:lnTo>
                    <a:pt x="1" y="191"/>
                  </a:lnTo>
                  <a:lnTo>
                    <a:pt x="1" y="191"/>
                  </a:lnTo>
                  <a:lnTo>
                    <a:pt x="0" y="192"/>
                  </a:lnTo>
                  <a:lnTo>
                    <a:pt x="0" y="194"/>
                  </a:lnTo>
                  <a:lnTo>
                    <a:pt x="0" y="196"/>
                  </a:lnTo>
                  <a:lnTo>
                    <a:pt x="1" y="198"/>
                  </a:lnTo>
                  <a:lnTo>
                    <a:pt x="3" y="199"/>
                  </a:lnTo>
                  <a:lnTo>
                    <a:pt x="4" y="200"/>
                  </a:lnTo>
                  <a:lnTo>
                    <a:pt x="6" y="199"/>
                  </a:lnTo>
                  <a:lnTo>
                    <a:pt x="7" y="198"/>
                  </a:lnTo>
                  <a:lnTo>
                    <a:pt x="7" y="198"/>
                  </a:lnTo>
                  <a:lnTo>
                    <a:pt x="15" y="187"/>
                  </a:lnTo>
                  <a:lnTo>
                    <a:pt x="22" y="176"/>
                  </a:lnTo>
                  <a:lnTo>
                    <a:pt x="35" y="153"/>
                  </a:lnTo>
                  <a:lnTo>
                    <a:pt x="35" y="153"/>
                  </a:lnTo>
                  <a:lnTo>
                    <a:pt x="44" y="139"/>
                  </a:lnTo>
                  <a:lnTo>
                    <a:pt x="54" y="124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108" y="46"/>
                  </a:lnTo>
                  <a:lnTo>
                    <a:pt x="108" y="46"/>
                  </a:lnTo>
                  <a:lnTo>
                    <a:pt x="112" y="41"/>
                  </a:lnTo>
                  <a:lnTo>
                    <a:pt x="117" y="36"/>
                  </a:lnTo>
                  <a:lnTo>
                    <a:pt x="127" y="27"/>
                  </a:lnTo>
                  <a:lnTo>
                    <a:pt x="132" y="23"/>
                  </a:lnTo>
                  <a:lnTo>
                    <a:pt x="136" y="18"/>
                  </a:lnTo>
                  <a:lnTo>
                    <a:pt x="139" y="12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3"/>
                  </a:lnTo>
                  <a:lnTo>
                    <a:pt x="140" y="2"/>
                  </a:lnTo>
                  <a:lnTo>
                    <a:pt x="139" y="1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4" y="0"/>
                  </a:lnTo>
                  <a:lnTo>
                    <a:pt x="133" y="1"/>
                  </a:lnTo>
                  <a:lnTo>
                    <a:pt x="132" y="3"/>
                  </a:lnTo>
                  <a:lnTo>
                    <a:pt x="13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2" name="Freeform 874"/>
            <p:cNvSpPr/>
            <p:nvPr/>
          </p:nvSpPr>
          <p:spPr bwMode="auto">
            <a:xfrm>
              <a:off x="4367213" y="1470025"/>
              <a:ext cx="53975" cy="92075"/>
            </a:xfrm>
            <a:custGeom>
              <a:avLst/>
              <a:gdLst/>
              <a:ahLst/>
              <a:cxnLst>
                <a:cxn ang="0">
                  <a:pos x="100" y="3"/>
                </a:cxn>
                <a:cxn ang="0">
                  <a:pos x="100" y="3"/>
                </a:cxn>
                <a:cxn ang="0">
                  <a:pos x="98" y="1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2" y="1"/>
                </a:cxn>
                <a:cxn ang="0">
                  <a:pos x="86" y="6"/>
                </a:cxn>
                <a:cxn ang="0">
                  <a:pos x="86" y="6"/>
                </a:cxn>
                <a:cxn ang="0">
                  <a:pos x="85" y="8"/>
                </a:cxn>
                <a:cxn ang="0">
                  <a:pos x="86" y="11"/>
                </a:cxn>
                <a:cxn ang="0">
                  <a:pos x="87" y="13"/>
                </a:cxn>
                <a:cxn ang="0">
                  <a:pos x="91" y="14"/>
                </a:cxn>
                <a:cxn ang="0">
                  <a:pos x="91" y="14"/>
                </a:cxn>
                <a:cxn ang="0">
                  <a:pos x="89" y="21"/>
                </a:cxn>
                <a:cxn ang="0">
                  <a:pos x="85" y="31"/>
                </a:cxn>
                <a:cxn ang="0">
                  <a:pos x="81" y="39"/>
                </a:cxn>
                <a:cxn ang="0">
                  <a:pos x="77" y="47"/>
                </a:cxn>
                <a:cxn ang="0">
                  <a:pos x="67" y="64"/>
                </a:cxn>
                <a:cxn ang="0">
                  <a:pos x="58" y="77"/>
                </a:cxn>
                <a:cxn ang="0">
                  <a:pos x="58" y="77"/>
                </a:cxn>
                <a:cxn ang="0">
                  <a:pos x="44" y="99"/>
                </a:cxn>
                <a:cxn ang="0">
                  <a:pos x="31" y="119"/>
                </a:cxn>
                <a:cxn ang="0">
                  <a:pos x="18" y="141"/>
                </a:cxn>
                <a:cxn ang="0">
                  <a:pos x="4" y="163"/>
                </a:cxn>
                <a:cxn ang="0">
                  <a:pos x="4" y="163"/>
                </a:cxn>
                <a:cxn ang="0">
                  <a:pos x="2" y="165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0" y="171"/>
                </a:cxn>
                <a:cxn ang="0">
                  <a:pos x="1" y="172"/>
                </a:cxn>
                <a:cxn ang="0">
                  <a:pos x="3" y="174"/>
                </a:cxn>
                <a:cxn ang="0">
                  <a:pos x="6" y="174"/>
                </a:cxn>
                <a:cxn ang="0">
                  <a:pos x="8" y="174"/>
                </a:cxn>
                <a:cxn ang="0">
                  <a:pos x="9" y="172"/>
                </a:cxn>
                <a:cxn ang="0">
                  <a:pos x="9" y="172"/>
                </a:cxn>
                <a:cxn ang="0">
                  <a:pos x="10" y="171"/>
                </a:cxn>
                <a:cxn ang="0">
                  <a:pos x="11" y="170"/>
                </a:cxn>
                <a:cxn ang="0">
                  <a:pos x="11" y="170"/>
                </a:cxn>
                <a:cxn ang="0">
                  <a:pos x="13" y="169"/>
                </a:cxn>
                <a:cxn ang="0">
                  <a:pos x="14" y="168"/>
                </a:cxn>
                <a:cxn ang="0">
                  <a:pos x="14" y="167"/>
                </a:cxn>
                <a:cxn ang="0">
                  <a:pos x="14" y="165"/>
                </a:cxn>
                <a:cxn ang="0">
                  <a:pos x="14" y="165"/>
                </a:cxn>
                <a:cxn ang="0">
                  <a:pos x="30" y="141"/>
                </a:cxn>
                <a:cxn ang="0">
                  <a:pos x="44" y="116"/>
                </a:cxn>
                <a:cxn ang="0">
                  <a:pos x="60" y="93"/>
                </a:cxn>
                <a:cxn ang="0">
                  <a:pos x="75" y="69"/>
                </a:cxn>
                <a:cxn ang="0">
                  <a:pos x="75" y="69"/>
                </a:cxn>
                <a:cxn ang="0">
                  <a:pos x="84" y="54"/>
                </a:cxn>
                <a:cxn ang="0">
                  <a:pos x="93" y="37"/>
                </a:cxn>
                <a:cxn ang="0">
                  <a:pos x="96" y="29"/>
                </a:cxn>
                <a:cxn ang="0">
                  <a:pos x="99" y="19"/>
                </a:cxn>
                <a:cxn ang="0">
                  <a:pos x="100" y="11"/>
                </a:cxn>
                <a:cxn ang="0">
                  <a:pos x="100" y="3"/>
                </a:cxn>
                <a:cxn ang="0">
                  <a:pos x="100" y="3"/>
                </a:cxn>
              </a:cxnLst>
              <a:rect l="0" t="0" r="r" b="b"/>
              <a:pathLst>
                <a:path w="100" h="174">
                  <a:moveTo>
                    <a:pt x="100" y="3"/>
                  </a:moveTo>
                  <a:lnTo>
                    <a:pt x="100" y="3"/>
                  </a:lnTo>
                  <a:lnTo>
                    <a:pt x="98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2" y="1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5" y="8"/>
                  </a:lnTo>
                  <a:lnTo>
                    <a:pt x="86" y="11"/>
                  </a:lnTo>
                  <a:lnTo>
                    <a:pt x="87" y="13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89" y="21"/>
                  </a:lnTo>
                  <a:lnTo>
                    <a:pt x="85" y="31"/>
                  </a:lnTo>
                  <a:lnTo>
                    <a:pt x="81" y="39"/>
                  </a:lnTo>
                  <a:lnTo>
                    <a:pt x="77" y="47"/>
                  </a:lnTo>
                  <a:lnTo>
                    <a:pt x="67" y="64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44" y="99"/>
                  </a:lnTo>
                  <a:lnTo>
                    <a:pt x="31" y="119"/>
                  </a:lnTo>
                  <a:lnTo>
                    <a:pt x="18" y="141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2" y="165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0" y="171"/>
                  </a:lnTo>
                  <a:lnTo>
                    <a:pt x="1" y="172"/>
                  </a:lnTo>
                  <a:lnTo>
                    <a:pt x="3" y="174"/>
                  </a:lnTo>
                  <a:lnTo>
                    <a:pt x="6" y="174"/>
                  </a:lnTo>
                  <a:lnTo>
                    <a:pt x="8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0" y="171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3" y="169"/>
                  </a:lnTo>
                  <a:lnTo>
                    <a:pt x="14" y="168"/>
                  </a:lnTo>
                  <a:lnTo>
                    <a:pt x="14" y="167"/>
                  </a:lnTo>
                  <a:lnTo>
                    <a:pt x="14" y="165"/>
                  </a:lnTo>
                  <a:lnTo>
                    <a:pt x="14" y="165"/>
                  </a:lnTo>
                  <a:lnTo>
                    <a:pt x="30" y="141"/>
                  </a:lnTo>
                  <a:lnTo>
                    <a:pt x="44" y="116"/>
                  </a:lnTo>
                  <a:lnTo>
                    <a:pt x="60" y="93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84" y="54"/>
                  </a:lnTo>
                  <a:lnTo>
                    <a:pt x="93" y="37"/>
                  </a:lnTo>
                  <a:lnTo>
                    <a:pt x="96" y="29"/>
                  </a:lnTo>
                  <a:lnTo>
                    <a:pt x="99" y="19"/>
                  </a:lnTo>
                  <a:lnTo>
                    <a:pt x="100" y="11"/>
                  </a:lnTo>
                  <a:lnTo>
                    <a:pt x="100" y="3"/>
                  </a:lnTo>
                  <a:lnTo>
                    <a:pt x="10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3" name="Freeform 875"/>
            <p:cNvSpPr/>
            <p:nvPr/>
          </p:nvSpPr>
          <p:spPr bwMode="auto">
            <a:xfrm>
              <a:off x="4392613" y="1492250"/>
              <a:ext cx="60325" cy="103188"/>
            </a:xfrm>
            <a:custGeom>
              <a:avLst/>
              <a:gdLst/>
              <a:ahLst/>
              <a:cxnLst>
                <a:cxn ang="0">
                  <a:pos x="106" y="3"/>
                </a:cxn>
                <a:cxn ang="0">
                  <a:pos x="106" y="3"/>
                </a:cxn>
                <a:cxn ang="0">
                  <a:pos x="79" y="51"/>
                </a:cxn>
                <a:cxn ang="0">
                  <a:pos x="65" y="74"/>
                </a:cxn>
                <a:cxn ang="0">
                  <a:pos x="50" y="98"/>
                </a:cxn>
                <a:cxn ang="0">
                  <a:pos x="50" y="98"/>
                </a:cxn>
                <a:cxn ang="0">
                  <a:pos x="36" y="120"/>
                </a:cxn>
                <a:cxn ang="0">
                  <a:pos x="23" y="141"/>
                </a:cxn>
                <a:cxn ang="0">
                  <a:pos x="11" y="164"/>
                </a:cxn>
                <a:cxn ang="0">
                  <a:pos x="5" y="177"/>
                </a:cxn>
                <a:cxn ang="0">
                  <a:pos x="0" y="189"/>
                </a:cxn>
                <a:cxn ang="0">
                  <a:pos x="0" y="189"/>
                </a:cxn>
                <a:cxn ang="0">
                  <a:pos x="0" y="191"/>
                </a:cxn>
                <a:cxn ang="0">
                  <a:pos x="1" y="192"/>
                </a:cxn>
                <a:cxn ang="0">
                  <a:pos x="2" y="193"/>
                </a:cxn>
                <a:cxn ang="0">
                  <a:pos x="3" y="194"/>
                </a:cxn>
                <a:cxn ang="0">
                  <a:pos x="5" y="194"/>
                </a:cxn>
                <a:cxn ang="0">
                  <a:pos x="7" y="194"/>
                </a:cxn>
                <a:cxn ang="0">
                  <a:pos x="8" y="193"/>
                </a:cxn>
                <a:cxn ang="0">
                  <a:pos x="10" y="191"/>
                </a:cxn>
                <a:cxn ang="0">
                  <a:pos x="10" y="191"/>
                </a:cxn>
                <a:cxn ang="0">
                  <a:pos x="15" y="179"/>
                </a:cxn>
                <a:cxn ang="0">
                  <a:pos x="21" y="166"/>
                </a:cxn>
                <a:cxn ang="0">
                  <a:pos x="33" y="142"/>
                </a:cxn>
                <a:cxn ang="0">
                  <a:pos x="48" y="119"/>
                </a:cxn>
                <a:cxn ang="0">
                  <a:pos x="63" y="96"/>
                </a:cxn>
                <a:cxn ang="0">
                  <a:pos x="63" y="96"/>
                </a:cxn>
                <a:cxn ang="0">
                  <a:pos x="77" y="74"/>
                </a:cxn>
                <a:cxn ang="0">
                  <a:pos x="89" y="53"/>
                </a:cxn>
                <a:cxn ang="0">
                  <a:pos x="114" y="7"/>
                </a:cxn>
                <a:cxn ang="0">
                  <a:pos x="114" y="7"/>
                </a:cxn>
                <a:cxn ang="0">
                  <a:pos x="114" y="5"/>
                </a:cxn>
                <a:cxn ang="0">
                  <a:pos x="114" y="4"/>
                </a:cxn>
                <a:cxn ang="0">
                  <a:pos x="113" y="2"/>
                </a:cxn>
                <a:cxn ang="0">
                  <a:pos x="112" y="1"/>
                </a:cxn>
                <a:cxn ang="0">
                  <a:pos x="110" y="0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106" y="3"/>
                </a:cxn>
                <a:cxn ang="0">
                  <a:pos x="106" y="3"/>
                </a:cxn>
              </a:cxnLst>
              <a:rect l="0" t="0" r="r" b="b"/>
              <a:pathLst>
                <a:path w="114" h="194">
                  <a:moveTo>
                    <a:pt x="106" y="3"/>
                  </a:moveTo>
                  <a:lnTo>
                    <a:pt x="106" y="3"/>
                  </a:lnTo>
                  <a:lnTo>
                    <a:pt x="79" y="51"/>
                  </a:lnTo>
                  <a:lnTo>
                    <a:pt x="65" y="74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36" y="120"/>
                  </a:lnTo>
                  <a:lnTo>
                    <a:pt x="23" y="141"/>
                  </a:lnTo>
                  <a:lnTo>
                    <a:pt x="11" y="164"/>
                  </a:lnTo>
                  <a:lnTo>
                    <a:pt x="5" y="177"/>
                  </a:lnTo>
                  <a:lnTo>
                    <a:pt x="0" y="189"/>
                  </a:lnTo>
                  <a:lnTo>
                    <a:pt x="0" y="189"/>
                  </a:lnTo>
                  <a:lnTo>
                    <a:pt x="0" y="191"/>
                  </a:lnTo>
                  <a:lnTo>
                    <a:pt x="1" y="192"/>
                  </a:lnTo>
                  <a:lnTo>
                    <a:pt x="2" y="193"/>
                  </a:lnTo>
                  <a:lnTo>
                    <a:pt x="3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8" y="193"/>
                  </a:lnTo>
                  <a:lnTo>
                    <a:pt x="10" y="191"/>
                  </a:lnTo>
                  <a:lnTo>
                    <a:pt x="10" y="191"/>
                  </a:lnTo>
                  <a:lnTo>
                    <a:pt x="15" y="179"/>
                  </a:lnTo>
                  <a:lnTo>
                    <a:pt x="21" y="166"/>
                  </a:lnTo>
                  <a:lnTo>
                    <a:pt x="33" y="142"/>
                  </a:lnTo>
                  <a:lnTo>
                    <a:pt x="48" y="119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77" y="74"/>
                  </a:lnTo>
                  <a:lnTo>
                    <a:pt x="89" y="53"/>
                  </a:lnTo>
                  <a:lnTo>
                    <a:pt x="114" y="7"/>
                  </a:lnTo>
                  <a:lnTo>
                    <a:pt x="114" y="7"/>
                  </a:lnTo>
                  <a:lnTo>
                    <a:pt x="114" y="5"/>
                  </a:lnTo>
                  <a:lnTo>
                    <a:pt x="114" y="4"/>
                  </a:lnTo>
                  <a:lnTo>
                    <a:pt x="113" y="2"/>
                  </a:lnTo>
                  <a:lnTo>
                    <a:pt x="112" y="1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7" y="1"/>
                  </a:lnTo>
                  <a:lnTo>
                    <a:pt x="106" y="3"/>
                  </a:lnTo>
                  <a:lnTo>
                    <a:pt x="10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4" name="Freeform 876"/>
            <p:cNvSpPr/>
            <p:nvPr/>
          </p:nvSpPr>
          <p:spPr bwMode="auto">
            <a:xfrm>
              <a:off x="4422775" y="1514475"/>
              <a:ext cx="60325" cy="95250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99" y="10"/>
                </a:cxn>
                <a:cxn ang="0">
                  <a:pos x="93" y="18"/>
                </a:cxn>
                <a:cxn ang="0">
                  <a:pos x="87" y="27"/>
                </a:cxn>
                <a:cxn ang="0">
                  <a:pos x="82" y="35"/>
                </a:cxn>
                <a:cxn ang="0">
                  <a:pos x="72" y="54"/>
                </a:cxn>
                <a:cxn ang="0">
                  <a:pos x="63" y="74"/>
                </a:cxn>
                <a:cxn ang="0">
                  <a:pos x="63" y="74"/>
                </a:cxn>
                <a:cxn ang="0">
                  <a:pos x="33" y="123"/>
                </a:cxn>
                <a:cxn ang="0">
                  <a:pos x="18" y="148"/>
                </a:cxn>
                <a:cxn ang="0">
                  <a:pos x="1" y="173"/>
                </a:cxn>
                <a:cxn ang="0">
                  <a:pos x="1" y="173"/>
                </a:cxn>
                <a:cxn ang="0">
                  <a:pos x="0" y="175"/>
                </a:cxn>
                <a:cxn ang="0">
                  <a:pos x="0" y="177"/>
                </a:cxn>
                <a:cxn ang="0">
                  <a:pos x="1" y="178"/>
                </a:cxn>
                <a:cxn ang="0">
                  <a:pos x="2" y="179"/>
                </a:cxn>
                <a:cxn ang="0">
                  <a:pos x="6" y="180"/>
                </a:cxn>
                <a:cxn ang="0">
                  <a:pos x="7" y="179"/>
                </a:cxn>
                <a:cxn ang="0">
                  <a:pos x="9" y="178"/>
                </a:cxn>
                <a:cxn ang="0">
                  <a:pos x="9" y="178"/>
                </a:cxn>
                <a:cxn ang="0">
                  <a:pos x="25" y="155"/>
                </a:cxn>
                <a:cxn ang="0">
                  <a:pos x="39" y="133"/>
                </a:cxn>
                <a:cxn ang="0">
                  <a:pos x="66" y="86"/>
                </a:cxn>
                <a:cxn ang="0">
                  <a:pos x="66" y="86"/>
                </a:cxn>
                <a:cxn ang="0">
                  <a:pos x="77" y="65"/>
                </a:cxn>
                <a:cxn ang="0">
                  <a:pos x="87" y="45"/>
                </a:cxn>
                <a:cxn ang="0">
                  <a:pos x="93" y="35"/>
                </a:cxn>
                <a:cxn ang="0">
                  <a:pos x="98" y="26"/>
                </a:cxn>
                <a:cxn ang="0">
                  <a:pos x="105" y="17"/>
                </a:cxn>
                <a:cxn ang="0">
                  <a:pos x="113" y="8"/>
                </a:cxn>
                <a:cxn ang="0">
                  <a:pos x="113" y="8"/>
                </a:cxn>
                <a:cxn ang="0">
                  <a:pos x="114" y="7"/>
                </a:cxn>
                <a:cxn ang="0">
                  <a:pos x="115" y="4"/>
                </a:cxn>
                <a:cxn ang="0">
                  <a:pos x="114" y="2"/>
                </a:cxn>
                <a:cxn ang="0">
                  <a:pos x="113" y="1"/>
                </a:cxn>
                <a:cxn ang="0">
                  <a:pos x="112" y="0"/>
                </a:cxn>
                <a:cxn ang="0">
                  <a:pos x="110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5" h="180">
                  <a:moveTo>
                    <a:pt x="106" y="1"/>
                  </a:moveTo>
                  <a:lnTo>
                    <a:pt x="106" y="1"/>
                  </a:lnTo>
                  <a:lnTo>
                    <a:pt x="99" y="10"/>
                  </a:lnTo>
                  <a:lnTo>
                    <a:pt x="93" y="18"/>
                  </a:lnTo>
                  <a:lnTo>
                    <a:pt x="87" y="27"/>
                  </a:lnTo>
                  <a:lnTo>
                    <a:pt x="82" y="35"/>
                  </a:lnTo>
                  <a:lnTo>
                    <a:pt x="72" y="54"/>
                  </a:lnTo>
                  <a:lnTo>
                    <a:pt x="63" y="74"/>
                  </a:lnTo>
                  <a:lnTo>
                    <a:pt x="63" y="74"/>
                  </a:lnTo>
                  <a:lnTo>
                    <a:pt x="33" y="123"/>
                  </a:lnTo>
                  <a:lnTo>
                    <a:pt x="18" y="148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0" y="175"/>
                  </a:lnTo>
                  <a:lnTo>
                    <a:pt x="0" y="177"/>
                  </a:lnTo>
                  <a:lnTo>
                    <a:pt x="1" y="178"/>
                  </a:lnTo>
                  <a:lnTo>
                    <a:pt x="2" y="179"/>
                  </a:lnTo>
                  <a:lnTo>
                    <a:pt x="6" y="180"/>
                  </a:lnTo>
                  <a:lnTo>
                    <a:pt x="7" y="179"/>
                  </a:lnTo>
                  <a:lnTo>
                    <a:pt x="9" y="178"/>
                  </a:lnTo>
                  <a:lnTo>
                    <a:pt x="9" y="178"/>
                  </a:lnTo>
                  <a:lnTo>
                    <a:pt x="25" y="155"/>
                  </a:lnTo>
                  <a:lnTo>
                    <a:pt x="39" y="133"/>
                  </a:lnTo>
                  <a:lnTo>
                    <a:pt x="66" y="86"/>
                  </a:lnTo>
                  <a:lnTo>
                    <a:pt x="66" y="86"/>
                  </a:lnTo>
                  <a:lnTo>
                    <a:pt x="77" y="65"/>
                  </a:lnTo>
                  <a:lnTo>
                    <a:pt x="87" y="45"/>
                  </a:lnTo>
                  <a:lnTo>
                    <a:pt x="93" y="35"/>
                  </a:lnTo>
                  <a:lnTo>
                    <a:pt x="98" y="26"/>
                  </a:lnTo>
                  <a:lnTo>
                    <a:pt x="105" y="17"/>
                  </a:lnTo>
                  <a:lnTo>
                    <a:pt x="113" y="8"/>
                  </a:lnTo>
                  <a:lnTo>
                    <a:pt x="113" y="8"/>
                  </a:lnTo>
                  <a:lnTo>
                    <a:pt x="114" y="7"/>
                  </a:lnTo>
                  <a:lnTo>
                    <a:pt x="115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2" y="0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5" name="Freeform 877"/>
            <p:cNvSpPr/>
            <p:nvPr/>
          </p:nvSpPr>
          <p:spPr bwMode="auto">
            <a:xfrm>
              <a:off x="4451350" y="1538288"/>
              <a:ext cx="58738" cy="96838"/>
            </a:xfrm>
            <a:custGeom>
              <a:avLst/>
              <a:gdLst/>
              <a:ahLst/>
              <a:cxnLst>
                <a:cxn ang="0">
                  <a:pos x="104" y="2"/>
                </a:cxn>
                <a:cxn ang="0">
                  <a:pos x="104" y="2"/>
                </a:cxn>
                <a:cxn ang="0">
                  <a:pos x="100" y="8"/>
                </a:cxn>
                <a:cxn ang="0">
                  <a:pos x="94" y="14"/>
                </a:cxn>
                <a:cxn ang="0">
                  <a:pos x="89" y="20"/>
                </a:cxn>
                <a:cxn ang="0">
                  <a:pos x="86" y="23"/>
                </a:cxn>
                <a:cxn ang="0">
                  <a:pos x="85" y="27"/>
                </a:cxn>
                <a:cxn ang="0">
                  <a:pos x="85" y="27"/>
                </a:cxn>
                <a:cxn ang="0">
                  <a:pos x="80" y="41"/>
                </a:cxn>
                <a:cxn ang="0">
                  <a:pos x="73" y="54"/>
                </a:cxn>
                <a:cxn ang="0">
                  <a:pos x="58" y="79"/>
                </a:cxn>
                <a:cxn ang="0">
                  <a:pos x="58" y="79"/>
                </a:cxn>
                <a:cxn ang="0">
                  <a:pos x="29" y="128"/>
                </a:cxn>
                <a:cxn ang="0">
                  <a:pos x="14" y="153"/>
                </a:cxn>
                <a:cxn ang="0">
                  <a:pos x="0" y="177"/>
                </a:cxn>
                <a:cxn ang="0">
                  <a:pos x="0" y="177"/>
                </a:cxn>
                <a:cxn ang="0">
                  <a:pos x="0" y="179"/>
                </a:cxn>
                <a:cxn ang="0">
                  <a:pos x="0" y="181"/>
                </a:cxn>
                <a:cxn ang="0">
                  <a:pos x="1" y="183"/>
                </a:cxn>
                <a:cxn ang="0">
                  <a:pos x="2" y="184"/>
                </a:cxn>
                <a:cxn ang="0">
                  <a:pos x="5" y="185"/>
                </a:cxn>
                <a:cxn ang="0">
                  <a:pos x="7" y="184"/>
                </a:cxn>
                <a:cxn ang="0">
                  <a:pos x="8" y="183"/>
                </a:cxn>
                <a:cxn ang="0">
                  <a:pos x="8" y="183"/>
                </a:cxn>
                <a:cxn ang="0">
                  <a:pos x="11" y="178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3"/>
                </a:cxn>
                <a:cxn ang="0">
                  <a:pos x="18" y="171"/>
                </a:cxn>
                <a:cxn ang="0">
                  <a:pos x="18" y="168"/>
                </a:cxn>
                <a:cxn ang="0">
                  <a:pos x="17" y="167"/>
                </a:cxn>
                <a:cxn ang="0">
                  <a:pos x="17" y="167"/>
                </a:cxn>
                <a:cxn ang="0">
                  <a:pos x="39" y="129"/>
                </a:cxn>
                <a:cxn ang="0">
                  <a:pos x="63" y="91"/>
                </a:cxn>
                <a:cxn ang="0">
                  <a:pos x="63" y="91"/>
                </a:cxn>
                <a:cxn ang="0">
                  <a:pos x="76" y="69"/>
                </a:cxn>
                <a:cxn ang="0">
                  <a:pos x="82" y="58"/>
                </a:cxn>
                <a:cxn ang="0">
                  <a:pos x="89" y="45"/>
                </a:cxn>
                <a:cxn ang="0">
                  <a:pos x="89" y="45"/>
                </a:cxn>
                <a:cxn ang="0">
                  <a:pos x="94" y="35"/>
                </a:cxn>
                <a:cxn ang="0">
                  <a:pos x="100" y="25"/>
                </a:cxn>
                <a:cxn ang="0">
                  <a:pos x="112" y="7"/>
                </a:cxn>
                <a:cxn ang="0">
                  <a:pos x="112" y="7"/>
                </a:cxn>
                <a:cxn ang="0">
                  <a:pos x="113" y="5"/>
                </a:cxn>
                <a:cxn ang="0">
                  <a:pos x="113" y="3"/>
                </a:cxn>
                <a:cxn ang="0">
                  <a:pos x="112" y="2"/>
                </a:cxn>
                <a:cxn ang="0">
                  <a:pos x="111" y="1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4" y="2"/>
                </a:cxn>
                <a:cxn ang="0">
                  <a:pos x="104" y="2"/>
                </a:cxn>
              </a:cxnLst>
              <a:rect l="0" t="0" r="r" b="b"/>
              <a:pathLst>
                <a:path w="113" h="185">
                  <a:moveTo>
                    <a:pt x="104" y="2"/>
                  </a:moveTo>
                  <a:lnTo>
                    <a:pt x="104" y="2"/>
                  </a:lnTo>
                  <a:lnTo>
                    <a:pt x="100" y="8"/>
                  </a:lnTo>
                  <a:lnTo>
                    <a:pt x="94" y="14"/>
                  </a:lnTo>
                  <a:lnTo>
                    <a:pt x="89" y="20"/>
                  </a:lnTo>
                  <a:lnTo>
                    <a:pt x="86" y="23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0" y="41"/>
                  </a:lnTo>
                  <a:lnTo>
                    <a:pt x="73" y="54"/>
                  </a:lnTo>
                  <a:lnTo>
                    <a:pt x="58" y="79"/>
                  </a:lnTo>
                  <a:lnTo>
                    <a:pt x="58" y="79"/>
                  </a:lnTo>
                  <a:lnTo>
                    <a:pt x="29" y="128"/>
                  </a:lnTo>
                  <a:lnTo>
                    <a:pt x="14" y="153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1" y="183"/>
                  </a:lnTo>
                  <a:lnTo>
                    <a:pt x="2" y="184"/>
                  </a:lnTo>
                  <a:lnTo>
                    <a:pt x="5" y="185"/>
                  </a:lnTo>
                  <a:lnTo>
                    <a:pt x="7" y="184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11" y="178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3"/>
                  </a:lnTo>
                  <a:lnTo>
                    <a:pt x="18" y="171"/>
                  </a:lnTo>
                  <a:lnTo>
                    <a:pt x="18" y="168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39" y="129"/>
                  </a:lnTo>
                  <a:lnTo>
                    <a:pt x="63" y="91"/>
                  </a:lnTo>
                  <a:lnTo>
                    <a:pt x="63" y="91"/>
                  </a:lnTo>
                  <a:lnTo>
                    <a:pt x="76" y="69"/>
                  </a:lnTo>
                  <a:lnTo>
                    <a:pt x="82" y="58"/>
                  </a:lnTo>
                  <a:lnTo>
                    <a:pt x="89" y="45"/>
                  </a:lnTo>
                  <a:lnTo>
                    <a:pt x="89" y="45"/>
                  </a:lnTo>
                  <a:lnTo>
                    <a:pt x="94" y="35"/>
                  </a:lnTo>
                  <a:lnTo>
                    <a:pt x="100" y="25"/>
                  </a:lnTo>
                  <a:lnTo>
                    <a:pt x="112" y="7"/>
                  </a:lnTo>
                  <a:lnTo>
                    <a:pt x="112" y="7"/>
                  </a:lnTo>
                  <a:lnTo>
                    <a:pt x="113" y="5"/>
                  </a:lnTo>
                  <a:lnTo>
                    <a:pt x="113" y="3"/>
                  </a:lnTo>
                  <a:lnTo>
                    <a:pt x="112" y="2"/>
                  </a:lnTo>
                  <a:lnTo>
                    <a:pt x="111" y="1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4" y="2"/>
                  </a:lnTo>
                  <a:lnTo>
                    <a:pt x="10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6" name="Freeform 878"/>
            <p:cNvSpPr/>
            <p:nvPr/>
          </p:nvSpPr>
          <p:spPr bwMode="auto">
            <a:xfrm>
              <a:off x="4473575" y="1566863"/>
              <a:ext cx="66675" cy="101600"/>
            </a:xfrm>
            <a:custGeom>
              <a:avLst/>
              <a:gdLst/>
              <a:ahLst/>
              <a:cxnLst>
                <a:cxn ang="0">
                  <a:pos x="119" y="4"/>
                </a:cxn>
                <a:cxn ang="0">
                  <a:pos x="119" y="4"/>
                </a:cxn>
                <a:cxn ang="0">
                  <a:pos x="118" y="9"/>
                </a:cxn>
                <a:cxn ang="0">
                  <a:pos x="116" y="13"/>
                </a:cxn>
                <a:cxn ang="0">
                  <a:pos x="111" y="22"/>
                </a:cxn>
                <a:cxn ang="0">
                  <a:pos x="99" y="40"/>
                </a:cxn>
                <a:cxn ang="0">
                  <a:pos x="99" y="40"/>
                </a:cxn>
                <a:cxn ang="0">
                  <a:pos x="91" y="51"/>
                </a:cxn>
                <a:cxn ang="0">
                  <a:pos x="83" y="61"/>
                </a:cxn>
                <a:cxn ang="0">
                  <a:pos x="74" y="73"/>
                </a:cxn>
                <a:cxn ang="0">
                  <a:pos x="67" y="84"/>
                </a:cxn>
                <a:cxn ang="0">
                  <a:pos x="67" y="84"/>
                </a:cxn>
                <a:cxn ang="0">
                  <a:pos x="34" y="134"/>
                </a:cxn>
                <a:cxn ang="0">
                  <a:pos x="18" y="159"/>
                </a:cxn>
                <a:cxn ang="0">
                  <a:pos x="1" y="183"/>
                </a:cxn>
                <a:cxn ang="0">
                  <a:pos x="1" y="183"/>
                </a:cxn>
                <a:cxn ang="0">
                  <a:pos x="0" y="184"/>
                </a:cxn>
                <a:cxn ang="0">
                  <a:pos x="0" y="186"/>
                </a:cxn>
                <a:cxn ang="0">
                  <a:pos x="1" y="188"/>
                </a:cxn>
                <a:cxn ang="0">
                  <a:pos x="2" y="190"/>
                </a:cxn>
                <a:cxn ang="0">
                  <a:pos x="4" y="190"/>
                </a:cxn>
                <a:cxn ang="0">
                  <a:pos x="6" y="190"/>
                </a:cxn>
                <a:cxn ang="0">
                  <a:pos x="7" y="190"/>
                </a:cxn>
                <a:cxn ang="0">
                  <a:pos x="9" y="187"/>
                </a:cxn>
                <a:cxn ang="0">
                  <a:pos x="9" y="187"/>
                </a:cxn>
                <a:cxn ang="0">
                  <a:pos x="27" y="161"/>
                </a:cxn>
                <a:cxn ang="0">
                  <a:pos x="44" y="135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8" y="71"/>
                </a:cxn>
                <a:cxn ang="0">
                  <a:pos x="96" y="59"/>
                </a:cxn>
                <a:cxn ang="0">
                  <a:pos x="103" y="49"/>
                </a:cxn>
                <a:cxn ang="0">
                  <a:pos x="111" y="38"/>
                </a:cxn>
                <a:cxn ang="0">
                  <a:pos x="111" y="38"/>
                </a:cxn>
                <a:cxn ang="0">
                  <a:pos x="121" y="23"/>
                </a:cxn>
                <a:cxn ang="0">
                  <a:pos x="125" y="15"/>
                </a:cxn>
                <a:cxn ang="0">
                  <a:pos x="128" y="7"/>
                </a:cxn>
                <a:cxn ang="0">
                  <a:pos x="128" y="7"/>
                </a:cxn>
                <a:cxn ang="0">
                  <a:pos x="128" y="5"/>
                </a:cxn>
                <a:cxn ang="0">
                  <a:pos x="127" y="3"/>
                </a:cxn>
                <a:cxn ang="0">
                  <a:pos x="124" y="0"/>
                </a:cxn>
                <a:cxn ang="0">
                  <a:pos x="123" y="0"/>
                </a:cxn>
                <a:cxn ang="0">
                  <a:pos x="121" y="0"/>
                </a:cxn>
                <a:cxn ang="0">
                  <a:pos x="120" y="3"/>
                </a:cxn>
                <a:cxn ang="0">
                  <a:pos x="119" y="4"/>
                </a:cxn>
                <a:cxn ang="0">
                  <a:pos x="119" y="4"/>
                </a:cxn>
              </a:cxnLst>
              <a:rect l="0" t="0" r="r" b="b"/>
              <a:pathLst>
                <a:path w="128" h="190">
                  <a:moveTo>
                    <a:pt x="119" y="4"/>
                  </a:moveTo>
                  <a:lnTo>
                    <a:pt x="119" y="4"/>
                  </a:lnTo>
                  <a:lnTo>
                    <a:pt x="118" y="9"/>
                  </a:lnTo>
                  <a:lnTo>
                    <a:pt x="116" y="13"/>
                  </a:lnTo>
                  <a:lnTo>
                    <a:pt x="111" y="22"/>
                  </a:lnTo>
                  <a:lnTo>
                    <a:pt x="99" y="40"/>
                  </a:lnTo>
                  <a:lnTo>
                    <a:pt x="99" y="40"/>
                  </a:lnTo>
                  <a:lnTo>
                    <a:pt x="91" y="51"/>
                  </a:lnTo>
                  <a:lnTo>
                    <a:pt x="83" y="61"/>
                  </a:lnTo>
                  <a:lnTo>
                    <a:pt x="74" y="73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34" y="134"/>
                  </a:lnTo>
                  <a:lnTo>
                    <a:pt x="18" y="159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7" y="190"/>
                  </a:lnTo>
                  <a:lnTo>
                    <a:pt x="9" y="187"/>
                  </a:lnTo>
                  <a:lnTo>
                    <a:pt x="9" y="187"/>
                  </a:lnTo>
                  <a:lnTo>
                    <a:pt x="27" y="161"/>
                  </a:lnTo>
                  <a:lnTo>
                    <a:pt x="44" y="135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8" y="71"/>
                  </a:lnTo>
                  <a:lnTo>
                    <a:pt x="96" y="59"/>
                  </a:lnTo>
                  <a:lnTo>
                    <a:pt x="103" y="49"/>
                  </a:lnTo>
                  <a:lnTo>
                    <a:pt x="111" y="38"/>
                  </a:lnTo>
                  <a:lnTo>
                    <a:pt x="111" y="38"/>
                  </a:lnTo>
                  <a:lnTo>
                    <a:pt x="121" y="23"/>
                  </a:lnTo>
                  <a:lnTo>
                    <a:pt x="125" y="1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5"/>
                  </a:lnTo>
                  <a:lnTo>
                    <a:pt x="127" y="3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121" y="0"/>
                  </a:lnTo>
                  <a:lnTo>
                    <a:pt x="120" y="3"/>
                  </a:lnTo>
                  <a:lnTo>
                    <a:pt x="119" y="4"/>
                  </a:lnTo>
                  <a:lnTo>
                    <a:pt x="1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7" name="Freeform 879"/>
            <p:cNvSpPr/>
            <p:nvPr/>
          </p:nvSpPr>
          <p:spPr bwMode="auto">
            <a:xfrm>
              <a:off x="4500563" y="1595438"/>
              <a:ext cx="76200" cy="107950"/>
            </a:xfrm>
            <a:custGeom>
              <a:avLst/>
              <a:gdLst/>
              <a:ahLst/>
              <a:cxnLst>
                <a:cxn ang="0">
                  <a:pos x="133" y="2"/>
                </a:cxn>
                <a:cxn ang="0">
                  <a:pos x="133" y="2"/>
                </a:cxn>
                <a:cxn ang="0">
                  <a:pos x="116" y="23"/>
                </a:cxn>
                <a:cxn ang="0">
                  <a:pos x="100" y="45"/>
                </a:cxn>
                <a:cxn ang="0">
                  <a:pos x="100" y="45"/>
                </a:cxn>
                <a:cxn ang="0">
                  <a:pos x="81" y="70"/>
                </a:cxn>
                <a:cxn ang="0">
                  <a:pos x="72" y="84"/>
                </a:cxn>
                <a:cxn ang="0">
                  <a:pos x="63" y="96"/>
                </a:cxn>
                <a:cxn ang="0">
                  <a:pos x="63" y="96"/>
                </a:cxn>
                <a:cxn ang="0">
                  <a:pos x="53" y="107"/>
                </a:cxn>
                <a:cxn ang="0">
                  <a:pos x="44" y="119"/>
                </a:cxn>
                <a:cxn ang="0">
                  <a:pos x="36" y="131"/>
                </a:cxn>
                <a:cxn ang="0">
                  <a:pos x="29" y="144"/>
                </a:cxn>
                <a:cxn ang="0">
                  <a:pos x="0" y="196"/>
                </a:cxn>
                <a:cxn ang="0">
                  <a:pos x="0" y="196"/>
                </a:cxn>
                <a:cxn ang="0">
                  <a:pos x="0" y="198"/>
                </a:cxn>
                <a:cxn ang="0">
                  <a:pos x="0" y="201"/>
                </a:cxn>
                <a:cxn ang="0">
                  <a:pos x="1" y="202"/>
                </a:cxn>
                <a:cxn ang="0">
                  <a:pos x="2" y="203"/>
                </a:cxn>
                <a:cxn ang="0">
                  <a:pos x="4" y="204"/>
                </a:cxn>
                <a:cxn ang="0">
                  <a:pos x="5" y="204"/>
                </a:cxn>
                <a:cxn ang="0">
                  <a:pos x="7" y="203"/>
                </a:cxn>
                <a:cxn ang="0">
                  <a:pos x="8" y="202"/>
                </a:cxn>
                <a:cxn ang="0">
                  <a:pos x="8" y="202"/>
                </a:cxn>
                <a:cxn ang="0">
                  <a:pos x="25" y="173"/>
                </a:cxn>
                <a:cxn ang="0">
                  <a:pos x="41" y="145"/>
                </a:cxn>
                <a:cxn ang="0">
                  <a:pos x="60" y="117"/>
                </a:cxn>
                <a:cxn ang="0">
                  <a:pos x="79" y="91"/>
                </a:cxn>
                <a:cxn ang="0">
                  <a:pos x="79" y="91"/>
                </a:cxn>
                <a:cxn ang="0">
                  <a:pos x="86" y="81"/>
                </a:cxn>
                <a:cxn ang="0">
                  <a:pos x="94" y="70"/>
                </a:cxn>
                <a:cxn ang="0">
                  <a:pos x="108" y="50"/>
                </a:cxn>
                <a:cxn ang="0">
                  <a:pos x="108" y="50"/>
                </a:cxn>
                <a:cxn ang="0">
                  <a:pos x="125" y="28"/>
                </a:cxn>
                <a:cxn ang="0">
                  <a:pos x="141" y="6"/>
                </a:cxn>
                <a:cxn ang="0">
                  <a:pos x="141" y="6"/>
                </a:cxn>
                <a:cxn ang="0">
                  <a:pos x="142" y="5"/>
                </a:cxn>
                <a:cxn ang="0">
                  <a:pos x="141" y="3"/>
                </a:cxn>
                <a:cxn ang="0">
                  <a:pos x="141" y="1"/>
                </a:cxn>
                <a:cxn ang="0">
                  <a:pos x="139" y="0"/>
                </a:cxn>
                <a:cxn ang="0">
                  <a:pos x="136" y="0"/>
                </a:cxn>
                <a:cxn ang="0">
                  <a:pos x="134" y="0"/>
                </a:cxn>
                <a:cxn ang="0">
                  <a:pos x="133" y="2"/>
                </a:cxn>
                <a:cxn ang="0">
                  <a:pos x="133" y="2"/>
                </a:cxn>
              </a:cxnLst>
              <a:rect l="0" t="0" r="r" b="b"/>
              <a:pathLst>
                <a:path w="142" h="204">
                  <a:moveTo>
                    <a:pt x="133" y="2"/>
                  </a:moveTo>
                  <a:lnTo>
                    <a:pt x="133" y="2"/>
                  </a:lnTo>
                  <a:lnTo>
                    <a:pt x="116" y="23"/>
                  </a:lnTo>
                  <a:lnTo>
                    <a:pt x="100" y="45"/>
                  </a:lnTo>
                  <a:lnTo>
                    <a:pt x="100" y="45"/>
                  </a:lnTo>
                  <a:lnTo>
                    <a:pt x="81" y="70"/>
                  </a:lnTo>
                  <a:lnTo>
                    <a:pt x="72" y="84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53" y="107"/>
                  </a:lnTo>
                  <a:lnTo>
                    <a:pt x="44" y="119"/>
                  </a:lnTo>
                  <a:lnTo>
                    <a:pt x="36" y="131"/>
                  </a:lnTo>
                  <a:lnTo>
                    <a:pt x="29" y="144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98"/>
                  </a:lnTo>
                  <a:lnTo>
                    <a:pt x="0" y="201"/>
                  </a:lnTo>
                  <a:lnTo>
                    <a:pt x="1" y="202"/>
                  </a:lnTo>
                  <a:lnTo>
                    <a:pt x="2" y="203"/>
                  </a:lnTo>
                  <a:lnTo>
                    <a:pt x="4" y="204"/>
                  </a:lnTo>
                  <a:lnTo>
                    <a:pt x="5" y="204"/>
                  </a:lnTo>
                  <a:lnTo>
                    <a:pt x="7" y="203"/>
                  </a:lnTo>
                  <a:lnTo>
                    <a:pt x="8" y="202"/>
                  </a:lnTo>
                  <a:lnTo>
                    <a:pt x="8" y="202"/>
                  </a:lnTo>
                  <a:lnTo>
                    <a:pt x="25" y="173"/>
                  </a:lnTo>
                  <a:lnTo>
                    <a:pt x="41" y="145"/>
                  </a:lnTo>
                  <a:lnTo>
                    <a:pt x="60" y="117"/>
                  </a:lnTo>
                  <a:lnTo>
                    <a:pt x="79" y="91"/>
                  </a:lnTo>
                  <a:lnTo>
                    <a:pt x="79" y="91"/>
                  </a:lnTo>
                  <a:lnTo>
                    <a:pt x="86" y="81"/>
                  </a:lnTo>
                  <a:lnTo>
                    <a:pt x="94" y="70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25" y="28"/>
                  </a:lnTo>
                  <a:lnTo>
                    <a:pt x="141" y="6"/>
                  </a:lnTo>
                  <a:lnTo>
                    <a:pt x="141" y="6"/>
                  </a:lnTo>
                  <a:lnTo>
                    <a:pt x="142" y="5"/>
                  </a:lnTo>
                  <a:lnTo>
                    <a:pt x="141" y="3"/>
                  </a:lnTo>
                  <a:lnTo>
                    <a:pt x="141" y="1"/>
                  </a:lnTo>
                  <a:lnTo>
                    <a:pt x="139" y="0"/>
                  </a:lnTo>
                  <a:lnTo>
                    <a:pt x="136" y="0"/>
                  </a:lnTo>
                  <a:lnTo>
                    <a:pt x="134" y="0"/>
                  </a:lnTo>
                  <a:lnTo>
                    <a:pt x="133" y="2"/>
                  </a:lnTo>
                  <a:lnTo>
                    <a:pt x="13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8" name="Freeform 880"/>
            <p:cNvSpPr/>
            <p:nvPr/>
          </p:nvSpPr>
          <p:spPr bwMode="auto">
            <a:xfrm>
              <a:off x="4510088" y="1630363"/>
              <a:ext cx="80963" cy="125413"/>
            </a:xfrm>
            <a:custGeom>
              <a:avLst/>
              <a:gdLst/>
              <a:ahLst/>
              <a:cxnLst>
                <a:cxn ang="0">
                  <a:pos x="143" y="2"/>
                </a:cxn>
                <a:cxn ang="0">
                  <a:pos x="143" y="2"/>
                </a:cxn>
                <a:cxn ang="0">
                  <a:pos x="110" y="58"/>
                </a:cxn>
                <a:cxn ang="0">
                  <a:pos x="77" y="114"/>
                </a:cxn>
                <a:cxn ang="0">
                  <a:pos x="77" y="114"/>
                </a:cxn>
                <a:cxn ang="0">
                  <a:pos x="58" y="143"/>
                </a:cxn>
                <a:cxn ang="0">
                  <a:pos x="39" y="172"/>
                </a:cxn>
                <a:cxn ang="0">
                  <a:pos x="20" y="201"/>
                </a:cxn>
                <a:cxn ang="0">
                  <a:pos x="1" y="230"/>
                </a:cxn>
                <a:cxn ang="0">
                  <a:pos x="1" y="230"/>
                </a:cxn>
                <a:cxn ang="0">
                  <a:pos x="0" y="232"/>
                </a:cxn>
                <a:cxn ang="0">
                  <a:pos x="0" y="234"/>
                </a:cxn>
                <a:cxn ang="0">
                  <a:pos x="1" y="235"/>
                </a:cxn>
                <a:cxn ang="0">
                  <a:pos x="2" y="236"/>
                </a:cxn>
                <a:cxn ang="0">
                  <a:pos x="4" y="237"/>
                </a:cxn>
                <a:cxn ang="0">
                  <a:pos x="7" y="237"/>
                </a:cxn>
                <a:cxn ang="0">
                  <a:pos x="8" y="236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44" y="180"/>
                </a:cxn>
                <a:cxn ang="0">
                  <a:pos x="62" y="152"/>
                </a:cxn>
                <a:cxn ang="0">
                  <a:pos x="80" y="125"/>
                </a:cxn>
                <a:cxn ang="0">
                  <a:pos x="80" y="125"/>
                </a:cxn>
                <a:cxn ang="0">
                  <a:pos x="99" y="96"/>
                </a:cxn>
                <a:cxn ang="0">
                  <a:pos x="117" y="67"/>
                </a:cxn>
                <a:cxn ang="0">
                  <a:pos x="134" y="36"/>
                </a:cxn>
                <a:cxn ang="0">
                  <a:pos x="151" y="8"/>
                </a:cxn>
                <a:cxn ang="0">
                  <a:pos x="151" y="8"/>
                </a:cxn>
                <a:cxn ang="0">
                  <a:pos x="152" y="5"/>
                </a:cxn>
                <a:cxn ang="0">
                  <a:pos x="152" y="3"/>
                </a:cxn>
                <a:cxn ang="0">
                  <a:pos x="151" y="2"/>
                </a:cxn>
                <a:cxn ang="0">
                  <a:pos x="150" y="1"/>
                </a:cxn>
                <a:cxn ang="0">
                  <a:pos x="148" y="0"/>
                </a:cxn>
                <a:cxn ang="0">
                  <a:pos x="146" y="0"/>
                </a:cxn>
                <a:cxn ang="0">
                  <a:pos x="145" y="1"/>
                </a:cxn>
                <a:cxn ang="0">
                  <a:pos x="143" y="2"/>
                </a:cxn>
                <a:cxn ang="0">
                  <a:pos x="143" y="2"/>
                </a:cxn>
              </a:cxnLst>
              <a:rect l="0" t="0" r="r" b="b"/>
              <a:pathLst>
                <a:path w="152" h="237">
                  <a:moveTo>
                    <a:pt x="143" y="2"/>
                  </a:moveTo>
                  <a:lnTo>
                    <a:pt x="143" y="2"/>
                  </a:lnTo>
                  <a:lnTo>
                    <a:pt x="110" y="58"/>
                  </a:lnTo>
                  <a:lnTo>
                    <a:pt x="77" y="114"/>
                  </a:lnTo>
                  <a:lnTo>
                    <a:pt x="77" y="114"/>
                  </a:lnTo>
                  <a:lnTo>
                    <a:pt x="58" y="143"/>
                  </a:lnTo>
                  <a:lnTo>
                    <a:pt x="39" y="172"/>
                  </a:lnTo>
                  <a:lnTo>
                    <a:pt x="20" y="201"/>
                  </a:lnTo>
                  <a:lnTo>
                    <a:pt x="1" y="230"/>
                  </a:lnTo>
                  <a:lnTo>
                    <a:pt x="1" y="230"/>
                  </a:lnTo>
                  <a:lnTo>
                    <a:pt x="0" y="232"/>
                  </a:lnTo>
                  <a:lnTo>
                    <a:pt x="0" y="234"/>
                  </a:lnTo>
                  <a:lnTo>
                    <a:pt x="1" y="235"/>
                  </a:lnTo>
                  <a:lnTo>
                    <a:pt x="2" y="236"/>
                  </a:lnTo>
                  <a:lnTo>
                    <a:pt x="4" y="237"/>
                  </a:lnTo>
                  <a:lnTo>
                    <a:pt x="7" y="237"/>
                  </a:lnTo>
                  <a:lnTo>
                    <a:pt x="8" y="236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44" y="180"/>
                  </a:lnTo>
                  <a:lnTo>
                    <a:pt x="62" y="152"/>
                  </a:lnTo>
                  <a:lnTo>
                    <a:pt x="80" y="125"/>
                  </a:lnTo>
                  <a:lnTo>
                    <a:pt x="80" y="125"/>
                  </a:lnTo>
                  <a:lnTo>
                    <a:pt x="99" y="96"/>
                  </a:lnTo>
                  <a:lnTo>
                    <a:pt x="117" y="67"/>
                  </a:lnTo>
                  <a:lnTo>
                    <a:pt x="134" y="36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2" y="5"/>
                  </a:lnTo>
                  <a:lnTo>
                    <a:pt x="152" y="3"/>
                  </a:lnTo>
                  <a:lnTo>
                    <a:pt x="151" y="2"/>
                  </a:lnTo>
                  <a:lnTo>
                    <a:pt x="150" y="1"/>
                  </a:lnTo>
                  <a:lnTo>
                    <a:pt x="148" y="0"/>
                  </a:lnTo>
                  <a:lnTo>
                    <a:pt x="146" y="0"/>
                  </a:lnTo>
                  <a:lnTo>
                    <a:pt x="145" y="1"/>
                  </a:lnTo>
                  <a:lnTo>
                    <a:pt x="143" y="2"/>
                  </a:lnTo>
                  <a:lnTo>
                    <a:pt x="14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9" name="Freeform 881"/>
            <p:cNvSpPr/>
            <p:nvPr/>
          </p:nvSpPr>
          <p:spPr bwMode="auto">
            <a:xfrm>
              <a:off x="4525963" y="1682750"/>
              <a:ext cx="73025" cy="115888"/>
            </a:xfrm>
            <a:custGeom>
              <a:avLst/>
              <a:gdLst/>
              <a:ahLst/>
              <a:cxnLst>
                <a:cxn ang="0">
                  <a:pos x="129" y="2"/>
                </a:cxn>
                <a:cxn ang="0">
                  <a:pos x="129" y="2"/>
                </a:cxn>
                <a:cxn ang="0">
                  <a:pos x="112" y="29"/>
                </a:cxn>
                <a:cxn ang="0">
                  <a:pos x="94" y="56"/>
                </a:cxn>
                <a:cxn ang="0">
                  <a:pos x="78" y="84"/>
                </a:cxn>
                <a:cxn ang="0">
                  <a:pos x="63" y="112"/>
                </a:cxn>
                <a:cxn ang="0">
                  <a:pos x="63" y="112"/>
                </a:cxn>
                <a:cxn ang="0">
                  <a:pos x="54" y="129"/>
                </a:cxn>
                <a:cxn ang="0">
                  <a:pos x="45" y="144"/>
                </a:cxn>
                <a:cxn ang="0">
                  <a:pos x="25" y="175"/>
                </a:cxn>
                <a:cxn ang="0">
                  <a:pos x="25" y="175"/>
                </a:cxn>
                <a:cxn ang="0">
                  <a:pos x="19" y="184"/>
                </a:cxn>
                <a:cxn ang="0">
                  <a:pos x="12" y="194"/>
                </a:cxn>
                <a:cxn ang="0">
                  <a:pos x="6" y="202"/>
                </a:cxn>
                <a:cxn ang="0">
                  <a:pos x="1" y="212"/>
                </a:cxn>
                <a:cxn ang="0">
                  <a:pos x="1" y="212"/>
                </a:cxn>
                <a:cxn ang="0">
                  <a:pos x="0" y="214"/>
                </a:cxn>
                <a:cxn ang="0">
                  <a:pos x="1" y="216"/>
                </a:cxn>
                <a:cxn ang="0">
                  <a:pos x="2" y="217"/>
                </a:cxn>
                <a:cxn ang="0">
                  <a:pos x="4" y="218"/>
                </a:cxn>
                <a:cxn ang="0">
                  <a:pos x="7" y="218"/>
                </a:cxn>
                <a:cxn ang="0">
                  <a:pos x="9" y="217"/>
                </a:cxn>
                <a:cxn ang="0">
                  <a:pos x="11" y="215"/>
                </a:cxn>
                <a:cxn ang="0">
                  <a:pos x="11" y="215"/>
                </a:cxn>
                <a:cxn ang="0">
                  <a:pos x="13" y="209"/>
                </a:cxn>
                <a:cxn ang="0">
                  <a:pos x="16" y="204"/>
                </a:cxn>
                <a:cxn ang="0">
                  <a:pos x="23" y="194"/>
                </a:cxn>
                <a:cxn ang="0">
                  <a:pos x="31" y="182"/>
                </a:cxn>
                <a:cxn ang="0">
                  <a:pos x="38" y="172"/>
                </a:cxn>
                <a:cxn ang="0">
                  <a:pos x="38" y="172"/>
                </a:cxn>
                <a:cxn ang="0">
                  <a:pos x="71" y="117"/>
                </a:cxn>
                <a:cxn ang="0">
                  <a:pos x="71" y="117"/>
                </a:cxn>
                <a:cxn ang="0">
                  <a:pos x="103" y="61"/>
                </a:cxn>
                <a:cxn ang="0">
                  <a:pos x="120" y="35"/>
                </a:cxn>
                <a:cxn ang="0">
                  <a:pos x="138" y="8"/>
                </a:cxn>
                <a:cxn ang="0">
                  <a:pos x="138" y="8"/>
                </a:cxn>
                <a:cxn ang="0">
                  <a:pos x="139" y="6"/>
                </a:cxn>
                <a:cxn ang="0">
                  <a:pos x="139" y="5"/>
                </a:cxn>
                <a:cxn ang="0">
                  <a:pos x="138" y="2"/>
                </a:cxn>
                <a:cxn ang="0">
                  <a:pos x="137" y="1"/>
                </a:cxn>
                <a:cxn ang="0">
                  <a:pos x="132" y="0"/>
                </a:cxn>
                <a:cxn ang="0">
                  <a:pos x="131" y="1"/>
                </a:cxn>
                <a:cxn ang="0">
                  <a:pos x="129" y="2"/>
                </a:cxn>
                <a:cxn ang="0">
                  <a:pos x="129" y="2"/>
                </a:cxn>
              </a:cxnLst>
              <a:rect l="0" t="0" r="r" b="b"/>
              <a:pathLst>
                <a:path w="139" h="218">
                  <a:moveTo>
                    <a:pt x="129" y="2"/>
                  </a:moveTo>
                  <a:lnTo>
                    <a:pt x="129" y="2"/>
                  </a:lnTo>
                  <a:lnTo>
                    <a:pt x="112" y="29"/>
                  </a:lnTo>
                  <a:lnTo>
                    <a:pt x="94" y="56"/>
                  </a:lnTo>
                  <a:lnTo>
                    <a:pt x="78" y="84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54" y="129"/>
                  </a:lnTo>
                  <a:lnTo>
                    <a:pt x="45" y="144"/>
                  </a:lnTo>
                  <a:lnTo>
                    <a:pt x="25" y="175"/>
                  </a:lnTo>
                  <a:lnTo>
                    <a:pt x="25" y="175"/>
                  </a:lnTo>
                  <a:lnTo>
                    <a:pt x="19" y="184"/>
                  </a:lnTo>
                  <a:lnTo>
                    <a:pt x="12" y="194"/>
                  </a:lnTo>
                  <a:lnTo>
                    <a:pt x="6" y="202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0" y="214"/>
                  </a:lnTo>
                  <a:lnTo>
                    <a:pt x="1" y="216"/>
                  </a:lnTo>
                  <a:lnTo>
                    <a:pt x="2" y="217"/>
                  </a:lnTo>
                  <a:lnTo>
                    <a:pt x="4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3" y="209"/>
                  </a:lnTo>
                  <a:lnTo>
                    <a:pt x="16" y="204"/>
                  </a:lnTo>
                  <a:lnTo>
                    <a:pt x="23" y="194"/>
                  </a:lnTo>
                  <a:lnTo>
                    <a:pt x="31" y="182"/>
                  </a:lnTo>
                  <a:lnTo>
                    <a:pt x="38" y="172"/>
                  </a:lnTo>
                  <a:lnTo>
                    <a:pt x="38" y="172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103" y="61"/>
                  </a:lnTo>
                  <a:lnTo>
                    <a:pt x="120" y="35"/>
                  </a:lnTo>
                  <a:lnTo>
                    <a:pt x="138" y="8"/>
                  </a:lnTo>
                  <a:lnTo>
                    <a:pt x="138" y="8"/>
                  </a:lnTo>
                  <a:lnTo>
                    <a:pt x="139" y="6"/>
                  </a:lnTo>
                  <a:lnTo>
                    <a:pt x="139" y="5"/>
                  </a:lnTo>
                  <a:lnTo>
                    <a:pt x="138" y="2"/>
                  </a:lnTo>
                  <a:lnTo>
                    <a:pt x="137" y="1"/>
                  </a:lnTo>
                  <a:lnTo>
                    <a:pt x="132" y="0"/>
                  </a:lnTo>
                  <a:lnTo>
                    <a:pt x="131" y="1"/>
                  </a:lnTo>
                  <a:lnTo>
                    <a:pt x="129" y="2"/>
                  </a:lnTo>
                  <a:lnTo>
                    <a:pt x="12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0" name="Freeform 882"/>
            <p:cNvSpPr/>
            <p:nvPr/>
          </p:nvSpPr>
          <p:spPr bwMode="auto">
            <a:xfrm>
              <a:off x="4548188" y="1728788"/>
              <a:ext cx="57150" cy="90488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94" y="12"/>
                </a:cxn>
                <a:cxn ang="0">
                  <a:pos x="85" y="20"/>
                </a:cxn>
                <a:cxn ang="0">
                  <a:pos x="79" y="28"/>
                </a:cxn>
                <a:cxn ang="0">
                  <a:pos x="73" y="37"/>
                </a:cxn>
                <a:cxn ang="0">
                  <a:pos x="73" y="37"/>
                </a:cxn>
                <a:cxn ang="0">
                  <a:pos x="63" y="58"/>
                </a:cxn>
                <a:cxn ang="0">
                  <a:pos x="51" y="79"/>
                </a:cxn>
                <a:cxn ang="0">
                  <a:pos x="51" y="79"/>
                </a:cxn>
                <a:cxn ang="0">
                  <a:pos x="26" y="122"/>
                </a:cxn>
                <a:cxn ang="0">
                  <a:pos x="14" y="143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5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7" y="170"/>
                </a:cxn>
                <a:cxn ang="0">
                  <a:pos x="8" y="169"/>
                </a:cxn>
                <a:cxn ang="0">
                  <a:pos x="8" y="169"/>
                </a:cxn>
                <a:cxn ang="0">
                  <a:pos x="20" y="149"/>
                </a:cxn>
                <a:cxn ang="0">
                  <a:pos x="32" y="129"/>
                </a:cxn>
                <a:cxn ang="0">
                  <a:pos x="43" y="110"/>
                </a:cxn>
                <a:cxn ang="0">
                  <a:pos x="55" y="91"/>
                </a:cxn>
                <a:cxn ang="0">
                  <a:pos x="55" y="91"/>
                </a:cxn>
                <a:cxn ang="0">
                  <a:pos x="62" y="81"/>
                </a:cxn>
                <a:cxn ang="0">
                  <a:pos x="68" y="70"/>
                </a:cxn>
                <a:cxn ang="0">
                  <a:pos x="78" y="49"/>
                </a:cxn>
                <a:cxn ang="0">
                  <a:pos x="78" y="49"/>
                </a:cxn>
                <a:cxn ang="0">
                  <a:pos x="81" y="43"/>
                </a:cxn>
                <a:cxn ang="0">
                  <a:pos x="84" y="37"/>
                </a:cxn>
                <a:cxn ang="0">
                  <a:pos x="93" y="27"/>
                </a:cxn>
                <a:cxn ang="0">
                  <a:pos x="101" y="18"/>
                </a:cxn>
                <a:cxn ang="0">
                  <a:pos x="108" y="7"/>
                </a:cxn>
                <a:cxn ang="0">
                  <a:pos x="108" y="7"/>
                </a:cxn>
                <a:cxn ang="0">
                  <a:pos x="108" y="5"/>
                </a:cxn>
                <a:cxn ang="0">
                  <a:pos x="108" y="3"/>
                </a:cxn>
                <a:cxn ang="0">
                  <a:pos x="107" y="2"/>
                </a:cxn>
                <a:cxn ang="0">
                  <a:pos x="106" y="0"/>
                </a:cxn>
                <a:cxn ang="0">
                  <a:pos x="105" y="0"/>
                </a:cxn>
                <a:cxn ang="0">
                  <a:pos x="103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08" h="171">
                  <a:moveTo>
                    <a:pt x="100" y="2"/>
                  </a:moveTo>
                  <a:lnTo>
                    <a:pt x="100" y="2"/>
                  </a:lnTo>
                  <a:lnTo>
                    <a:pt x="94" y="12"/>
                  </a:lnTo>
                  <a:lnTo>
                    <a:pt x="85" y="20"/>
                  </a:lnTo>
                  <a:lnTo>
                    <a:pt x="79" y="28"/>
                  </a:lnTo>
                  <a:lnTo>
                    <a:pt x="73" y="37"/>
                  </a:lnTo>
                  <a:lnTo>
                    <a:pt x="73" y="37"/>
                  </a:lnTo>
                  <a:lnTo>
                    <a:pt x="63" y="58"/>
                  </a:lnTo>
                  <a:lnTo>
                    <a:pt x="51" y="79"/>
                  </a:lnTo>
                  <a:lnTo>
                    <a:pt x="51" y="79"/>
                  </a:lnTo>
                  <a:lnTo>
                    <a:pt x="26" y="122"/>
                  </a:lnTo>
                  <a:lnTo>
                    <a:pt x="14" y="143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5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7" y="170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20" y="149"/>
                  </a:lnTo>
                  <a:lnTo>
                    <a:pt x="32" y="129"/>
                  </a:lnTo>
                  <a:lnTo>
                    <a:pt x="43" y="110"/>
                  </a:lnTo>
                  <a:lnTo>
                    <a:pt x="55" y="91"/>
                  </a:lnTo>
                  <a:lnTo>
                    <a:pt x="55" y="91"/>
                  </a:lnTo>
                  <a:lnTo>
                    <a:pt x="62" y="81"/>
                  </a:lnTo>
                  <a:lnTo>
                    <a:pt x="68" y="70"/>
                  </a:lnTo>
                  <a:lnTo>
                    <a:pt x="78" y="49"/>
                  </a:lnTo>
                  <a:lnTo>
                    <a:pt x="78" y="49"/>
                  </a:lnTo>
                  <a:lnTo>
                    <a:pt x="81" y="43"/>
                  </a:lnTo>
                  <a:lnTo>
                    <a:pt x="84" y="37"/>
                  </a:lnTo>
                  <a:lnTo>
                    <a:pt x="93" y="27"/>
                  </a:lnTo>
                  <a:lnTo>
                    <a:pt x="101" y="18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08" y="5"/>
                  </a:lnTo>
                  <a:lnTo>
                    <a:pt x="108" y="3"/>
                  </a:lnTo>
                  <a:lnTo>
                    <a:pt x="107" y="2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1" name="Freeform 883"/>
            <p:cNvSpPr/>
            <p:nvPr/>
          </p:nvSpPr>
          <p:spPr bwMode="auto">
            <a:xfrm>
              <a:off x="4575175" y="1773238"/>
              <a:ext cx="30163" cy="47625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3"/>
                </a:cxn>
                <a:cxn ang="0">
                  <a:pos x="57" y="3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9" y="1"/>
                </a:cxn>
                <a:cxn ang="0">
                  <a:pos x="45" y="6"/>
                </a:cxn>
                <a:cxn ang="0">
                  <a:pos x="41" y="11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27" y="38"/>
                </a:cxn>
                <a:cxn ang="0">
                  <a:pos x="19" y="54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0" y="87"/>
                </a:cxn>
                <a:cxn ang="0">
                  <a:pos x="1" y="89"/>
                </a:cxn>
                <a:cxn ang="0">
                  <a:pos x="3" y="90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8" y="90"/>
                </a:cxn>
                <a:cxn ang="0">
                  <a:pos x="10" y="88"/>
                </a:cxn>
                <a:cxn ang="0">
                  <a:pos x="10" y="88"/>
                </a:cxn>
                <a:cxn ang="0">
                  <a:pos x="25" y="61"/>
                </a:cxn>
                <a:cxn ang="0">
                  <a:pos x="41" y="33"/>
                </a:cxn>
                <a:cxn ang="0">
                  <a:pos x="41" y="33"/>
                </a:cxn>
                <a:cxn ang="0">
                  <a:pos x="47" y="21"/>
                </a:cxn>
                <a:cxn ang="0">
                  <a:pos x="50" y="14"/>
                </a:cxn>
                <a:cxn ang="0">
                  <a:pos x="54" y="9"/>
                </a:cxn>
                <a:cxn ang="0">
                  <a:pos x="54" y="9"/>
                </a:cxn>
                <a:cxn ang="0">
                  <a:pos x="57" y="7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57" h="90">
                  <a:moveTo>
                    <a:pt x="57" y="4"/>
                  </a:moveTo>
                  <a:lnTo>
                    <a:pt x="57" y="3"/>
                  </a:lnTo>
                  <a:lnTo>
                    <a:pt x="57" y="3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9" y="1"/>
                  </a:lnTo>
                  <a:lnTo>
                    <a:pt x="45" y="6"/>
                  </a:lnTo>
                  <a:lnTo>
                    <a:pt x="41" y="11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27" y="38"/>
                  </a:lnTo>
                  <a:lnTo>
                    <a:pt x="19" y="54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0" y="87"/>
                  </a:lnTo>
                  <a:lnTo>
                    <a:pt x="1" y="89"/>
                  </a:lnTo>
                  <a:lnTo>
                    <a:pt x="3" y="90"/>
                  </a:lnTo>
                  <a:lnTo>
                    <a:pt x="4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25" y="61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7" y="21"/>
                  </a:lnTo>
                  <a:lnTo>
                    <a:pt x="50" y="14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57" y="7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2" name="Freeform 884"/>
            <p:cNvSpPr/>
            <p:nvPr/>
          </p:nvSpPr>
          <p:spPr bwMode="auto">
            <a:xfrm>
              <a:off x="4257675" y="1222375"/>
              <a:ext cx="34925" cy="82550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6" y="12"/>
                </a:cxn>
                <a:cxn ang="0">
                  <a:pos x="53" y="21"/>
                </a:cxn>
                <a:cxn ang="0">
                  <a:pos x="45" y="39"/>
                </a:cxn>
                <a:cxn ang="0">
                  <a:pos x="37" y="56"/>
                </a:cxn>
                <a:cxn ang="0">
                  <a:pos x="30" y="72"/>
                </a:cxn>
                <a:cxn ang="0">
                  <a:pos x="30" y="72"/>
                </a:cxn>
                <a:cxn ang="0">
                  <a:pos x="24" y="89"/>
                </a:cxn>
                <a:cxn ang="0">
                  <a:pos x="18" y="107"/>
                </a:cxn>
                <a:cxn ang="0">
                  <a:pos x="11" y="125"/>
                </a:cxn>
                <a:cxn ang="0">
                  <a:pos x="4" y="142"/>
                </a:cxn>
                <a:cxn ang="0">
                  <a:pos x="4" y="142"/>
                </a:cxn>
                <a:cxn ang="0">
                  <a:pos x="1" y="143"/>
                </a:cxn>
                <a:cxn ang="0">
                  <a:pos x="1" y="144"/>
                </a:cxn>
                <a:cxn ang="0">
                  <a:pos x="0" y="146"/>
                </a:cxn>
                <a:cxn ang="0">
                  <a:pos x="0" y="150"/>
                </a:cxn>
                <a:cxn ang="0">
                  <a:pos x="0" y="150"/>
                </a:cxn>
                <a:cxn ang="0">
                  <a:pos x="1" y="154"/>
                </a:cxn>
                <a:cxn ang="0">
                  <a:pos x="4" y="156"/>
                </a:cxn>
                <a:cxn ang="0">
                  <a:pos x="7" y="156"/>
                </a:cxn>
                <a:cxn ang="0">
                  <a:pos x="8" y="155"/>
                </a:cxn>
                <a:cxn ang="0">
                  <a:pos x="9" y="154"/>
                </a:cxn>
                <a:cxn ang="0">
                  <a:pos x="9" y="154"/>
                </a:cxn>
                <a:cxn ang="0">
                  <a:pos x="17" y="136"/>
                </a:cxn>
                <a:cxn ang="0">
                  <a:pos x="23" y="118"/>
                </a:cxn>
                <a:cxn ang="0">
                  <a:pos x="36" y="83"/>
                </a:cxn>
                <a:cxn ang="0">
                  <a:pos x="36" y="83"/>
                </a:cxn>
                <a:cxn ang="0">
                  <a:pos x="44" y="64"/>
                </a:cxn>
                <a:cxn ang="0">
                  <a:pos x="54" y="44"/>
                </a:cxn>
                <a:cxn ang="0">
                  <a:pos x="58" y="35"/>
                </a:cxn>
                <a:cxn ang="0">
                  <a:pos x="62" y="24"/>
                </a:cxn>
                <a:cxn ang="0">
                  <a:pos x="65" y="14"/>
                </a:cxn>
                <a:cxn ang="0">
                  <a:pos x="67" y="4"/>
                </a:cxn>
                <a:cxn ang="0">
                  <a:pos x="67" y="4"/>
                </a:cxn>
                <a:cxn ang="0">
                  <a:pos x="66" y="2"/>
                </a:cxn>
                <a:cxn ang="0">
                  <a:pos x="66" y="1"/>
                </a:cxn>
                <a:cxn ang="0">
                  <a:pos x="64" y="0"/>
                </a:cxn>
                <a:cxn ang="0">
                  <a:pos x="63" y="0"/>
                </a:cxn>
                <a:cxn ang="0">
                  <a:pos x="59" y="1"/>
                </a:cxn>
                <a:cxn ang="0">
                  <a:pos x="58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7" h="156">
                  <a:moveTo>
                    <a:pt x="57" y="4"/>
                  </a:moveTo>
                  <a:lnTo>
                    <a:pt x="57" y="4"/>
                  </a:lnTo>
                  <a:lnTo>
                    <a:pt x="56" y="12"/>
                  </a:lnTo>
                  <a:lnTo>
                    <a:pt x="53" y="21"/>
                  </a:lnTo>
                  <a:lnTo>
                    <a:pt x="45" y="39"/>
                  </a:lnTo>
                  <a:lnTo>
                    <a:pt x="37" y="56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4" y="89"/>
                  </a:lnTo>
                  <a:lnTo>
                    <a:pt x="18" y="107"/>
                  </a:lnTo>
                  <a:lnTo>
                    <a:pt x="11" y="125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0" y="146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1" y="154"/>
                  </a:lnTo>
                  <a:lnTo>
                    <a:pt x="4" y="156"/>
                  </a:lnTo>
                  <a:lnTo>
                    <a:pt x="7" y="156"/>
                  </a:lnTo>
                  <a:lnTo>
                    <a:pt x="8" y="155"/>
                  </a:lnTo>
                  <a:lnTo>
                    <a:pt x="9" y="154"/>
                  </a:lnTo>
                  <a:lnTo>
                    <a:pt x="9" y="154"/>
                  </a:lnTo>
                  <a:lnTo>
                    <a:pt x="17" y="136"/>
                  </a:lnTo>
                  <a:lnTo>
                    <a:pt x="23" y="118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44" y="64"/>
                  </a:lnTo>
                  <a:lnTo>
                    <a:pt x="54" y="44"/>
                  </a:lnTo>
                  <a:lnTo>
                    <a:pt x="58" y="35"/>
                  </a:lnTo>
                  <a:lnTo>
                    <a:pt x="62" y="24"/>
                  </a:lnTo>
                  <a:lnTo>
                    <a:pt x="65" y="14"/>
                  </a:lnTo>
                  <a:lnTo>
                    <a:pt x="67" y="4"/>
                  </a:lnTo>
                  <a:lnTo>
                    <a:pt x="67" y="4"/>
                  </a:lnTo>
                  <a:lnTo>
                    <a:pt x="66" y="2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3" name="Freeform 885"/>
            <p:cNvSpPr/>
            <p:nvPr/>
          </p:nvSpPr>
          <p:spPr bwMode="auto">
            <a:xfrm>
              <a:off x="4297363" y="1228725"/>
              <a:ext cx="57150" cy="93663"/>
            </a:xfrm>
            <a:custGeom>
              <a:avLst/>
              <a:gdLst/>
              <a:ahLst/>
              <a:cxnLst>
                <a:cxn ang="0">
                  <a:pos x="101" y="3"/>
                </a:cxn>
                <a:cxn ang="0">
                  <a:pos x="101" y="3"/>
                </a:cxn>
                <a:cxn ang="0">
                  <a:pos x="88" y="23"/>
                </a:cxn>
                <a:cxn ang="0">
                  <a:pos x="76" y="43"/>
                </a:cxn>
                <a:cxn ang="0">
                  <a:pos x="63" y="63"/>
                </a:cxn>
                <a:cxn ang="0">
                  <a:pos x="57" y="73"/>
                </a:cxn>
                <a:cxn ang="0">
                  <a:pos x="53" y="85"/>
                </a:cxn>
                <a:cxn ang="0">
                  <a:pos x="53" y="85"/>
                </a:cxn>
                <a:cxn ang="0">
                  <a:pos x="42" y="109"/>
                </a:cxn>
                <a:cxn ang="0">
                  <a:pos x="36" y="121"/>
                </a:cxn>
                <a:cxn ang="0">
                  <a:pos x="28" y="132"/>
                </a:cxn>
                <a:cxn ang="0">
                  <a:pos x="28" y="132"/>
                </a:cxn>
                <a:cxn ang="0">
                  <a:pos x="17" y="151"/>
                </a:cxn>
                <a:cxn ang="0">
                  <a:pos x="10" y="161"/>
                </a:cxn>
                <a:cxn ang="0">
                  <a:pos x="6" y="164"/>
                </a:cxn>
                <a:cxn ang="0">
                  <a:pos x="3" y="167"/>
                </a:cxn>
                <a:cxn ang="0">
                  <a:pos x="3" y="167"/>
                </a:cxn>
                <a:cxn ang="0">
                  <a:pos x="2" y="168"/>
                </a:cxn>
                <a:cxn ang="0">
                  <a:pos x="0" y="169"/>
                </a:cxn>
                <a:cxn ang="0">
                  <a:pos x="0" y="172"/>
                </a:cxn>
                <a:cxn ang="0">
                  <a:pos x="0" y="173"/>
                </a:cxn>
                <a:cxn ang="0">
                  <a:pos x="4" y="176"/>
                </a:cxn>
                <a:cxn ang="0">
                  <a:pos x="6" y="176"/>
                </a:cxn>
                <a:cxn ang="0">
                  <a:pos x="8" y="175"/>
                </a:cxn>
                <a:cxn ang="0">
                  <a:pos x="8" y="175"/>
                </a:cxn>
                <a:cxn ang="0">
                  <a:pos x="13" y="172"/>
                </a:cxn>
                <a:cxn ang="0">
                  <a:pos x="16" y="167"/>
                </a:cxn>
                <a:cxn ang="0">
                  <a:pos x="23" y="156"/>
                </a:cxn>
                <a:cxn ang="0">
                  <a:pos x="23" y="156"/>
                </a:cxn>
                <a:cxn ang="0">
                  <a:pos x="37" y="137"/>
                </a:cxn>
                <a:cxn ang="0">
                  <a:pos x="43" y="127"/>
                </a:cxn>
                <a:cxn ang="0">
                  <a:pos x="48" y="118"/>
                </a:cxn>
                <a:cxn ang="0">
                  <a:pos x="48" y="118"/>
                </a:cxn>
                <a:cxn ang="0">
                  <a:pos x="60" y="91"/>
                </a:cxn>
                <a:cxn ang="0">
                  <a:pos x="67" y="79"/>
                </a:cxn>
                <a:cxn ang="0">
                  <a:pos x="74" y="66"/>
                </a:cxn>
                <a:cxn ang="0">
                  <a:pos x="74" y="66"/>
                </a:cxn>
                <a:cxn ang="0">
                  <a:pos x="91" y="37"/>
                </a:cxn>
                <a:cxn ang="0">
                  <a:pos x="101" y="23"/>
                </a:cxn>
                <a:cxn ang="0">
                  <a:pos x="109" y="7"/>
                </a:cxn>
                <a:cxn ang="0">
                  <a:pos x="109" y="7"/>
                </a:cxn>
                <a:cxn ang="0">
                  <a:pos x="109" y="5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1" y="3"/>
                </a:cxn>
                <a:cxn ang="0">
                  <a:pos x="101" y="3"/>
                </a:cxn>
              </a:cxnLst>
              <a:rect l="0" t="0" r="r" b="b"/>
              <a:pathLst>
                <a:path w="109" h="176">
                  <a:moveTo>
                    <a:pt x="101" y="3"/>
                  </a:moveTo>
                  <a:lnTo>
                    <a:pt x="101" y="3"/>
                  </a:lnTo>
                  <a:lnTo>
                    <a:pt x="88" y="23"/>
                  </a:lnTo>
                  <a:lnTo>
                    <a:pt x="76" y="43"/>
                  </a:lnTo>
                  <a:lnTo>
                    <a:pt x="63" y="63"/>
                  </a:lnTo>
                  <a:lnTo>
                    <a:pt x="57" y="73"/>
                  </a:lnTo>
                  <a:lnTo>
                    <a:pt x="53" y="85"/>
                  </a:lnTo>
                  <a:lnTo>
                    <a:pt x="53" y="85"/>
                  </a:lnTo>
                  <a:lnTo>
                    <a:pt x="42" y="109"/>
                  </a:lnTo>
                  <a:lnTo>
                    <a:pt x="36" y="121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17" y="151"/>
                  </a:lnTo>
                  <a:lnTo>
                    <a:pt x="10" y="161"/>
                  </a:lnTo>
                  <a:lnTo>
                    <a:pt x="6" y="164"/>
                  </a:lnTo>
                  <a:lnTo>
                    <a:pt x="3" y="167"/>
                  </a:lnTo>
                  <a:lnTo>
                    <a:pt x="3" y="167"/>
                  </a:lnTo>
                  <a:lnTo>
                    <a:pt x="2" y="168"/>
                  </a:lnTo>
                  <a:lnTo>
                    <a:pt x="0" y="169"/>
                  </a:lnTo>
                  <a:lnTo>
                    <a:pt x="0" y="172"/>
                  </a:lnTo>
                  <a:lnTo>
                    <a:pt x="0" y="173"/>
                  </a:lnTo>
                  <a:lnTo>
                    <a:pt x="4" y="176"/>
                  </a:lnTo>
                  <a:lnTo>
                    <a:pt x="6" y="176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13" y="172"/>
                  </a:lnTo>
                  <a:lnTo>
                    <a:pt x="16" y="167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37" y="137"/>
                  </a:lnTo>
                  <a:lnTo>
                    <a:pt x="43" y="127"/>
                  </a:lnTo>
                  <a:lnTo>
                    <a:pt x="48" y="118"/>
                  </a:lnTo>
                  <a:lnTo>
                    <a:pt x="48" y="118"/>
                  </a:lnTo>
                  <a:lnTo>
                    <a:pt x="60" y="91"/>
                  </a:lnTo>
                  <a:lnTo>
                    <a:pt x="67" y="79"/>
                  </a:lnTo>
                  <a:lnTo>
                    <a:pt x="74" y="66"/>
                  </a:lnTo>
                  <a:lnTo>
                    <a:pt x="74" y="66"/>
                  </a:lnTo>
                  <a:lnTo>
                    <a:pt x="91" y="37"/>
                  </a:lnTo>
                  <a:lnTo>
                    <a:pt x="101" y="23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1" y="3"/>
                  </a:lnTo>
                  <a:lnTo>
                    <a:pt x="10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4" name="Freeform 886"/>
            <p:cNvSpPr/>
            <p:nvPr/>
          </p:nvSpPr>
          <p:spPr bwMode="auto">
            <a:xfrm>
              <a:off x="4352925" y="1239838"/>
              <a:ext cx="50800" cy="92075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2" y="12"/>
                </a:cxn>
                <a:cxn ang="0">
                  <a:pos x="79" y="21"/>
                </a:cxn>
                <a:cxn ang="0">
                  <a:pos x="75" y="31"/>
                </a:cxn>
                <a:cxn ang="0">
                  <a:pos x="71" y="39"/>
                </a:cxn>
                <a:cxn ang="0">
                  <a:pos x="71" y="39"/>
                </a:cxn>
                <a:cxn ang="0">
                  <a:pos x="63" y="60"/>
                </a:cxn>
                <a:cxn ang="0">
                  <a:pos x="54" y="80"/>
                </a:cxn>
                <a:cxn ang="0">
                  <a:pos x="54" y="80"/>
                </a:cxn>
                <a:cxn ang="0">
                  <a:pos x="43" y="103"/>
                </a:cxn>
                <a:cxn ang="0">
                  <a:pos x="31" y="126"/>
                </a:cxn>
                <a:cxn ang="0">
                  <a:pos x="16" y="146"/>
                </a:cxn>
                <a:cxn ang="0">
                  <a:pos x="1" y="167"/>
                </a:cxn>
                <a:cxn ang="0">
                  <a:pos x="1" y="167"/>
                </a:cxn>
                <a:cxn ang="0">
                  <a:pos x="0" y="169"/>
                </a:cxn>
                <a:cxn ang="0">
                  <a:pos x="0" y="172"/>
                </a:cxn>
                <a:cxn ang="0">
                  <a:pos x="2" y="174"/>
                </a:cxn>
                <a:cxn ang="0">
                  <a:pos x="4" y="174"/>
                </a:cxn>
                <a:cxn ang="0">
                  <a:pos x="9" y="174"/>
                </a:cxn>
                <a:cxn ang="0">
                  <a:pos x="9" y="174"/>
                </a:cxn>
                <a:cxn ang="0">
                  <a:pos x="12" y="174"/>
                </a:cxn>
                <a:cxn ang="0">
                  <a:pos x="13" y="172"/>
                </a:cxn>
                <a:cxn ang="0">
                  <a:pos x="13" y="169"/>
                </a:cxn>
                <a:cxn ang="0">
                  <a:pos x="12" y="167"/>
                </a:cxn>
                <a:cxn ang="0">
                  <a:pos x="12" y="167"/>
                </a:cxn>
                <a:cxn ang="0">
                  <a:pos x="27" y="147"/>
                </a:cxn>
                <a:cxn ang="0">
                  <a:pos x="40" y="128"/>
                </a:cxn>
                <a:cxn ang="0">
                  <a:pos x="51" y="107"/>
                </a:cxn>
                <a:cxn ang="0">
                  <a:pos x="62" y="85"/>
                </a:cxn>
                <a:cxn ang="0">
                  <a:pos x="62" y="85"/>
                </a:cxn>
                <a:cxn ang="0">
                  <a:pos x="72" y="64"/>
                </a:cxn>
                <a:cxn ang="0">
                  <a:pos x="80" y="41"/>
                </a:cxn>
                <a:cxn ang="0">
                  <a:pos x="80" y="41"/>
                </a:cxn>
                <a:cxn ang="0">
                  <a:pos x="85" y="32"/>
                </a:cxn>
                <a:cxn ang="0">
                  <a:pos x="89" y="23"/>
                </a:cxn>
                <a:cxn ang="0">
                  <a:pos x="92" y="14"/>
                </a:cxn>
                <a:cxn ang="0">
                  <a:pos x="95" y="4"/>
                </a:cxn>
                <a:cxn ang="0">
                  <a:pos x="95" y="4"/>
                </a:cxn>
                <a:cxn ang="0">
                  <a:pos x="94" y="2"/>
                </a:cxn>
                <a:cxn ang="0">
                  <a:pos x="94" y="1"/>
                </a:cxn>
                <a:cxn ang="0">
                  <a:pos x="92" y="0"/>
                </a:cxn>
                <a:cxn ang="0">
                  <a:pos x="91" y="0"/>
                </a:cxn>
                <a:cxn ang="0">
                  <a:pos x="87" y="1"/>
                </a:cxn>
                <a:cxn ang="0">
                  <a:pos x="86" y="2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95" h="174">
                  <a:moveTo>
                    <a:pt x="85" y="4"/>
                  </a:moveTo>
                  <a:lnTo>
                    <a:pt x="85" y="4"/>
                  </a:lnTo>
                  <a:lnTo>
                    <a:pt x="82" y="12"/>
                  </a:lnTo>
                  <a:lnTo>
                    <a:pt x="79" y="21"/>
                  </a:lnTo>
                  <a:lnTo>
                    <a:pt x="75" y="31"/>
                  </a:lnTo>
                  <a:lnTo>
                    <a:pt x="71" y="39"/>
                  </a:lnTo>
                  <a:lnTo>
                    <a:pt x="71" y="39"/>
                  </a:lnTo>
                  <a:lnTo>
                    <a:pt x="63" y="6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43" y="103"/>
                  </a:lnTo>
                  <a:lnTo>
                    <a:pt x="31" y="126"/>
                  </a:lnTo>
                  <a:lnTo>
                    <a:pt x="16" y="146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0" y="169"/>
                  </a:lnTo>
                  <a:lnTo>
                    <a:pt x="0" y="172"/>
                  </a:lnTo>
                  <a:lnTo>
                    <a:pt x="2" y="174"/>
                  </a:lnTo>
                  <a:lnTo>
                    <a:pt x="4" y="174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12" y="174"/>
                  </a:lnTo>
                  <a:lnTo>
                    <a:pt x="13" y="172"/>
                  </a:lnTo>
                  <a:lnTo>
                    <a:pt x="13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27" y="147"/>
                  </a:lnTo>
                  <a:lnTo>
                    <a:pt x="40" y="128"/>
                  </a:lnTo>
                  <a:lnTo>
                    <a:pt x="51" y="107"/>
                  </a:lnTo>
                  <a:lnTo>
                    <a:pt x="62" y="85"/>
                  </a:lnTo>
                  <a:lnTo>
                    <a:pt x="62" y="85"/>
                  </a:lnTo>
                  <a:lnTo>
                    <a:pt x="72" y="64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5" y="32"/>
                  </a:lnTo>
                  <a:lnTo>
                    <a:pt x="89" y="23"/>
                  </a:lnTo>
                  <a:lnTo>
                    <a:pt x="92" y="14"/>
                  </a:lnTo>
                  <a:lnTo>
                    <a:pt x="95" y="4"/>
                  </a:lnTo>
                  <a:lnTo>
                    <a:pt x="95" y="4"/>
                  </a:lnTo>
                  <a:lnTo>
                    <a:pt x="94" y="2"/>
                  </a:lnTo>
                  <a:lnTo>
                    <a:pt x="94" y="1"/>
                  </a:lnTo>
                  <a:lnTo>
                    <a:pt x="92" y="0"/>
                  </a:lnTo>
                  <a:lnTo>
                    <a:pt x="91" y="0"/>
                  </a:lnTo>
                  <a:lnTo>
                    <a:pt x="87" y="1"/>
                  </a:lnTo>
                  <a:lnTo>
                    <a:pt x="86" y="2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5" name="Freeform 887"/>
            <p:cNvSpPr/>
            <p:nvPr/>
          </p:nvSpPr>
          <p:spPr bwMode="auto">
            <a:xfrm>
              <a:off x="4408488" y="1254125"/>
              <a:ext cx="52388" cy="79375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8" y="14"/>
                </a:cxn>
                <a:cxn ang="0">
                  <a:pos x="85" y="24"/>
                </a:cxn>
                <a:cxn ang="0">
                  <a:pos x="80" y="34"/>
                </a:cxn>
                <a:cxn ang="0">
                  <a:pos x="74" y="44"/>
                </a:cxn>
                <a:cxn ang="0">
                  <a:pos x="61" y="63"/>
                </a:cxn>
                <a:cxn ang="0">
                  <a:pos x="49" y="79"/>
                </a:cxn>
                <a:cxn ang="0">
                  <a:pos x="49" y="79"/>
                </a:cxn>
                <a:cxn ang="0">
                  <a:pos x="23" y="111"/>
                </a:cxn>
                <a:cxn ang="0">
                  <a:pos x="11" y="128"/>
                </a:cxn>
                <a:cxn ang="0">
                  <a:pos x="0" y="144"/>
                </a:cxn>
                <a:cxn ang="0">
                  <a:pos x="0" y="144"/>
                </a:cxn>
                <a:cxn ang="0">
                  <a:pos x="0" y="146"/>
                </a:cxn>
                <a:cxn ang="0">
                  <a:pos x="0" y="148"/>
                </a:cxn>
                <a:cxn ang="0">
                  <a:pos x="1" y="149"/>
                </a:cxn>
                <a:cxn ang="0">
                  <a:pos x="2" y="150"/>
                </a:cxn>
                <a:cxn ang="0">
                  <a:pos x="4" y="151"/>
                </a:cxn>
                <a:cxn ang="0">
                  <a:pos x="5" y="151"/>
                </a:cxn>
                <a:cxn ang="0">
                  <a:pos x="7" y="150"/>
                </a:cxn>
                <a:cxn ang="0">
                  <a:pos x="8" y="149"/>
                </a:cxn>
                <a:cxn ang="0">
                  <a:pos x="8" y="149"/>
                </a:cxn>
                <a:cxn ang="0">
                  <a:pos x="16" y="139"/>
                </a:cxn>
                <a:cxn ang="0">
                  <a:pos x="22" y="129"/>
                </a:cxn>
                <a:cxn ang="0">
                  <a:pos x="37" y="110"/>
                </a:cxn>
                <a:cxn ang="0">
                  <a:pos x="37" y="110"/>
                </a:cxn>
                <a:cxn ang="0">
                  <a:pos x="52" y="93"/>
                </a:cxn>
                <a:cxn ang="0">
                  <a:pos x="60" y="82"/>
                </a:cxn>
                <a:cxn ang="0">
                  <a:pos x="65" y="73"/>
                </a:cxn>
                <a:cxn ang="0">
                  <a:pos x="65" y="73"/>
                </a:cxn>
                <a:cxn ang="0">
                  <a:pos x="76" y="56"/>
                </a:cxn>
                <a:cxn ang="0">
                  <a:pos x="86" y="40"/>
                </a:cxn>
                <a:cxn ang="0">
                  <a:pos x="91" y="32"/>
                </a:cxn>
                <a:cxn ang="0">
                  <a:pos x="95" y="23"/>
                </a:cxn>
                <a:cxn ang="0">
                  <a:pos x="98" y="14"/>
                </a:cxn>
                <a:cxn ang="0">
                  <a:pos x="99" y="5"/>
                </a:cxn>
                <a:cxn ang="0">
                  <a:pos x="99" y="5"/>
                </a:cxn>
                <a:cxn ang="0">
                  <a:pos x="99" y="3"/>
                </a:cxn>
                <a:cxn ang="0">
                  <a:pos x="98" y="1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2" y="1"/>
                </a:cxn>
                <a:cxn ang="0">
                  <a:pos x="91" y="3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99" h="151">
                  <a:moveTo>
                    <a:pt x="90" y="5"/>
                  </a:moveTo>
                  <a:lnTo>
                    <a:pt x="90" y="5"/>
                  </a:lnTo>
                  <a:lnTo>
                    <a:pt x="88" y="14"/>
                  </a:lnTo>
                  <a:lnTo>
                    <a:pt x="85" y="24"/>
                  </a:lnTo>
                  <a:lnTo>
                    <a:pt x="80" y="34"/>
                  </a:lnTo>
                  <a:lnTo>
                    <a:pt x="74" y="44"/>
                  </a:lnTo>
                  <a:lnTo>
                    <a:pt x="61" y="63"/>
                  </a:lnTo>
                  <a:lnTo>
                    <a:pt x="49" y="79"/>
                  </a:lnTo>
                  <a:lnTo>
                    <a:pt x="49" y="79"/>
                  </a:lnTo>
                  <a:lnTo>
                    <a:pt x="23" y="111"/>
                  </a:lnTo>
                  <a:lnTo>
                    <a:pt x="11" y="128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6"/>
                  </a:lnTo>
                  <a:lnTo>
                    <a:pt x="0" y="148"/>
                  </a:lnTo>
                  <a:lnTo>
                    <a:pt x="1" y="149"/>
                  </a:lnTo>
                  <a:lnTo>
                    <a:pt x="2" y="150"/>
                  </a:lnTo>
                  <a:lnTo>
                    <a:pt x="4" y="151"/>
                  </a:lnTo>
                  <a:lnTo>
                    <a:pt x="5" y="151"/>
                  </a:lnTo>
                  <a:lnTo>
                    <a:pt x="7" y="150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16" y="139"/>
                  </a:lnTo>
                  <a:lnTo>
                    <a:pt x="22" y="129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52" y="93"/>
                  </a:lnTo>
                  <a:lnTo>
                    <a:pt x="60" y="82"/>
                  </a:lnTo>
                  <a:lnTo>
                    <a:pt x="65" y="73"/>
                  </a:lnTo>
                  <a:lnTo>
                    <a:pt x="65" y="73"/>
                  </a:lnTo>
                  <a:lnTo>
                    <a:pt x="76" y="56"/>
                  </a:lnTo>
                  <a:lnTo>
                    <a:pt x="86" y="40"/>
                  </a:lnTo>
                  <a:lnTo>
                    <a:pt x="91" y="32"/>
                  </a:lnTo>
                  <a:lnTo>
                    <a:pt x="95" y="23"/>
                  </a:lnTo>
                  <a:lnTo>
                    <a:pt x="98" y="14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99" y="3"/>
                  </a:lnTo>
                  <a:lnTo>
                    <a:pt x="98" y="1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2" y="1"/>
                  </a:lnTo>
                  <a:lnTo>
                    <a:pt x="91" y="3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6" name="Freeform 888"/>
            <p:cNvSpPr/>
            <p:nvPr/>
          </p:nvSpPr>
          <p:spPr bwMode="auto">
            <a:xfrm>
              <a:off x="4465638" y="1258888"/>
              <a:ext cx="50800" cy="90488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3" y="13"/>
                </a:cxn>
                <a:cxn ang="0">
                  <a:pos x="80" y="24"/>
                </a:cxn>
                <a:cxn ang="0">
                  <a:pos x="75" y="33"/>
                </a:cxn>
                <a:cxn ang="0">
                  <a:pos x="71" y="42"/>
                </a:cxn>
                <a:cxn ang="0">
                  <a:pos x="59" y="61"/>
                </a:cxn>
                <a:cxn ang="0">
                  <a:pos x="48" y="78"/>
                </a:cxn>
                <a:cxn ang="0">
                  <a:pos x="48" y="78"/>
                </a:cxn>
                <a:cxn ang="0">
                  <a:pos x="36" y="99"/>
                </a:cxn>
                <a:cxn ang="0">
                  <a:pos x="24" y="121"/>
                </a:cxn>
                <a:cxn ang="0">
                  <a:pos x="13" y="142"/>
                </a:cxn>
                <a:cxn ang="0">
                  <a:pos x="1" y="164"/>
                </a:cxn>
                <a:cxn ang="0">
                  <a:pos x="1" y="164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1" y="169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0"/>
                </a:cxn>
                <a:cxn ang="0">
                  <a:pos x="8" y="170"/>
                </a:cxn>
                <a:cxn ang="0">
                  <a:pos x="9" y="168"/>
                </a:cxn>
                <a:cxn ang="0">
                  <a:pos x="9" y="168"/>
                </a:cxn>
                <a:cxn ang="0">
                  <a:pos x="22" y="146"/>
                </a:cxn>
                <a:cxn ang="0">
                  <a:pos x="35" y="123"/>
                </a:cxn>
                <a:cxn ang="0">
                  <a:pos x="47" y="99"/>
                </a:cxn>
                <a:cxn ang="0">
                  <a:pos x="61" y="77"/>
                </a:cxn>
                <a:cxn ang="0">
                  <a:pos x="61" y="77"/>
                </a:cxn>
                <a:cxn ang="0">
                  <a:pos x="71" y="61"/>
                </a:cxn>
                <a:cxn ang="0">
                  <a:pos x="81" y="43"/>
                </a:cxn>
                <a:cxn ang="0">
                  <a:pos x="85" y="34"/>
                </a:cxn>
                <a:cxn ang="0">
                  <a:pos x="89" y="25"/>
                </a:cxn>
                <a:cxn ang="0">
                  <a:pos x="93" y="15"/>
                </a:cxn>
                <a:cxn ang="0">
                  <a:pos x="95" y="6"/>
                </a:cxn>
                <a:cxn ang="0">
                  <a:pos x="95" y="6"/>
                </a:cxn>
                <a:cxn ang="0">
                  <a:pos x="95" y="4"/>
                </a:cxn>
                <a:cxn ang="0">
                  <a:pos x="94" y="3"/>
                </a:cxn>
                <a:cxn ang="0">
                  <a:pos x="90" y="1"/>
                </a:cxn>
                <a:cxn ang="0">
                  <a:pos x="89" y="0"/>
                </a:cxn>
                <a:cxn ang="0">
                  <a:pos x="87" y="1"/>
                </a:cxn>
                <a:cxn ang="0">
                  <a:pos x="86" y="2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95" h="170">
                  <a:moveTo>
                    <a:pt x="85" y="4"/>
                  </a:moveTo>
                  <a:lnTo>
                    <a:pt x="85" y="4"/>
                  </a:lnTo>
                  <a:lnTo>
                    <a:pt x="83" y="13"/>
                  </a:lnTo>
                  <a:lnTo>
                    <a:pt x="80" y="24"/>
                  </a:lnTo>
                  <a:lnTo>
                    <a:pt x="75" y="33"/>
                  </a:lnTo>
                  <a:lnTo>
                    <a:pt x="71" y="42"/>
                  </a:lnTo>
                  <a:lnTo>
                    <a:pt x="59" y="61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36" y="99"/>
                  </a:lnTo>
                  <a:lnTo>
                    <a:pt x="24" y="121"/>
                  </a:lnTo>
                  <a:lnTo>
                    <a:pt x="13" y="142"/>
                  </a:lnTo>
                  <a:lnTo>
                    <a:pt x="1" y="164"/>
                  </a:lnTo>
                  <a:lnTo>
                    <a:pt x="1" y="164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1" y="169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0"/>
                  </a:lnTo>
                  <a:lnTo>
                    <a:pt x="8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22" y="146"/>
                  </a:lnTo>
                  <a:lnTo>
                    <a:pt x="35" y="123"/>
                  </a:lnTo>
                  <a:lnTo>
                    <a:pt x="47" y="99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71" y="61"/>
                  </a:lnTo>
                  <a:lnTo>
                    <a:pt x="81" y="43"/>
                  </a:lnTo>
                  <a:lnTo>
                    <a:pt x="85" y="34"/>
                  </a:lnTo>
                  <a:lnTo>
                    <a:pt x="89" y="25"/>
                  </a:lnTo>
                  <a:lnTo>
                    <a:pt x="93" y="15"/>
                  </a:lnTo>
                  <a:lnTo>
                    <a:pt x="95" y="6"/>
                  </a:lnTo>
                  <a:lnTo>
                    <a:pt x="95" y="6"/>
                  </a:lnTo>
                  <a:lnTo>
                    <a:pt x="95" y="4"/>
                  </a:lnTo>
                  <a:lnTo>
                    <a:pt x="94" y="3"/>
                  </a:lnTo>
                  <a:lnTo>
                    <a:pt x="90" y="1"/>
                  </a:lnTo>
                  <a:lnTo>
                    <a:pt x="89" y="0"/>
                  </a:lnTo>
                  <a:lnTo>
                    <a:pt x="87" y="1"/>
                  </a:lnTo>
                  <a:lnTo>
                    <a:pt x="86" y="2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7" name="Freeform 889"/>
            <p:cNvSpPr/>
            <p:nvPr/>
          </p:nvSpPr>
          <p:spPr bwMode="auto">
            <a:xfrm>
              <a:off x="4513263" y="1276350"/>
              <a:ext cx="47625" cy="93663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81" y="3"/>
                </a:cxn>
                <a:cxn ang="0">
                  <a:pos x="66" y="45"/>
                </a:cxn>
                <a:cxn ang="0">
                  <a:pos x="57" y="66"/>
                </a:cxn>
                <a:cxn ang="0">
                  <a:pos x="48" y="87"/>
                </a:cxn>
                <a:cxn ang="0">
                  <a:pos x="48" y="87"/>
                </a:cxn>
                <a:cxn ang="0">
                  <a:pos x="38" y="107"/>
                </a:cxn>
                <a:cxn ang="0">
                  <a:pos x="27" y="128"/>
                </a:cxn>
                <a:cxn ang="0">
                  <a:pos x="15" y="149"/>
                </a:cxn>
                <a:cxn ang="0">
                  <a:pos x="2" y="167"/>
                </a:cxn>
                <a:cxn ang="0">
                  <a:pos x="2" y="167"/>
                </a:cxn>
                <a:cxn ang="0">
                  <a:pos x="0" y="168"/>
                </a:cxn>
                <a:cxn ang="0">
                  <a:pos x="0" y="170"/>
                </a:cxn>
                <a:cxn ang="0">
                  <a:pos x="2" y="173"/>
                </a:cxn>
                <a:cxn ang="0">
                  <a:pos x="4" y="175"/>
                </a:cxn>
                <a:cxn ang="0">
                  <a:pos x="5" y="175"/>
                </a:cxn>
                <a:cxn ang="0">
                  <a:pos x="7" y="175"/>
                </a:cxn>
                <a:cxn ang="0">
                  <a:pos x="8" y="173"/>
                </a:cxn>
                <a:cxn ang="0">
                  <a:pos x="13" y="168"/>
                </a:cxn>
                <a:cxn ang="0">
                  <a:pos x="13" y="168"/>
                </a:cxn>
                <a:cxn ang="0">
                  <a:pos x="14" y="167"/>
                </a:cxn>
                <a:cxn ang="0">
                  <a:pos x="14" y="165"/>
                </a:cxn>
                <a:cxn ang="0">
                  <a:pos x="14" y="165"/>
                </a:cxn>
                <a:cxn ang="0">
                  <a:pos x="24" y="150"/>
                </a:cxn>
                <a:cxn ang="0">
                  <a:pos x="34" y="132"/>
                </a:cxn>
                <a:cxn ang="0">
                  <a:pos x="42" y="116"/>
                </a:cxn>
                <a:cxn ang="0">
                  <a:pos x="51" y="99"/>
                </a:cxn>
                <a:cxn ang="0">
                  <a:pos x="51" y="99"/>
                </a:cxn>
                <a:cxn ang="0">
                  <a:pos x="57" y="88"/>
                </a:cxn>
                <a:cxn ang="0">
                  <a:pos x="63" y="76"/>
                </a:cxn>
                <a:cxn ang="0">
                  <a:pos x="73" y="54"/>
                </a:cxn>
                <a:cxn ang="0">
                  <a:pos x="82" y="30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90" y="3"/>
                </a:cxn>
                <a:cxn ang="0">
                  <a:pos x="89" y="2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3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1" y="3"/>
                </a:cxn>
              </a:cxnLst>
              <a:rect l="0" t="0" r="r" b="b"/>
              <a:pathLst>
                <a:path w="90" h="175">
                  <a:moveTo>
                    <a:pt x="81" y="3"/>
                  </a:moveTo>
                  <a:lnTo>
                    <a:pt x="81" y="3"/>
                  </a:lnTo>
                  <a:lnTo>
                    <a:pt x="66" y="45"/>
                  </a:lnTo>
                  <a:lnTo>
                    <a:pt x="57" y="66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38" y="107"/>
                  </a:lnTo>
                  <a:lnTo>
                    <a:pt x="27" y="128"/>
                  </a:lnTo>
                  <a:lnTo>
                    <a:pt x="15" y="149"/>
                  </a:lnTo>
                  <a:lnTo>
                    <a:pt x="2" y="167"/>
                  </a:lnTo>
                  <a:lnTo>
                    <a:pt x="2" y="167"/>
                  </a:lnTo>
                  <a:lnTo>
                    <a:pt x="0" y="168"/>
                  </a:lnTo>
                  <a:lnTo>
                    <a:pt x="0" y="170"/>
                  </a:lnTo>
                  <a:lnTo>
                    <a:pt x="2" y="173"/>
                  </a:lnTo>
                  <a:lnTo>
                    <a:pt x="4" y="175"/>
                  </a:lnTo>
                  <a:lnTo>
                    <a:pt x="5" y="175"/>
                  </a:lnTo>
                  <a:lnTo>
                    <a:pt x="7" y="175"/>
                  </a:lnTo>
                  <a:lnTo>
                    <a:pt x="8" y="173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4" y="167"/>
                  </a:lnTo>
                  <a:lnTo>
                    <a:pt x="14" y="165"/>
                  </a:lnTo>
                  <a:lnTo>
                    <a:pt x="14" y="165"/>
                  </a:lnTo>
                  <a:lnTo>
                    <a:pt x="24" y="150"/>
                  </a:lnTo>
                  <a:lnTo>
                    <a:pt x="34" y="132"/>
                  </a:lnTo>
                  <a:lnTo>
                    <a:pt x="42" y="116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7" y="88"/>
                  </a:lnTo>
                  <a:lnTo>
                    <a:pt x="63" y="76"/>
                  </a:lnTo>
                  <a:lnTo>
                    <a:pt x="73" y="54"/>
                  </a:lnTo>
                  <a:lnTo>
                    <a:pt x="82" y="30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8" name="Freeform 890"/>
            <p:cNvSpPr/>
            <p:nvPr/>
          </p:nvSpPr>
          <p:spPr bwMode="auto">
            <a:xfrm>
              <a:off x="4538663" y="1304925"/>
              <a:ext cx="44450" cy="92075"/>
            </a:xfrm>
            <a:custGeom>
              <a:avLst/>
              <a:gdLst/>
              <a:ahLst/>
              <a:cxnLst>
                <a:cxn ang="0">
                  <a:pos x="75" y="5"/>
                </a:cxn>
                <a:cxn ang="0">
                  <a:pos x="75" y="5"/>
                </a:cxn>
                <a:cxn ang="0">
                  <a:pos x="74" y="16"/>
                </a:cxn>
                <a:cxn ang="0">
                  <a:pos x="71" y="26"/>
                </a:cxn>
                <a:cxn ang="0">
                  <a:pos x="68" y="38"/>
                </a:cxn>
                <a:cxn ang="0">
                  <a:pos x="64" y="48"/>
                </a:cxn>
                <a:cxn ang="0">
                  <a:pos x="54" y="69"/>
                </a:cxn>
                <a:cxn ang="0">
                  <a:pos x="43" y="88"/>
                </a:cxn>
                <a:cxn ang="0">
                  <a:pos x="43" y="88"/>
                </a:cxn>
                <a:cxn ang="0">
                  <a:pos x="22" y="128"/>
                </a:cxn>
                <a:cxn ang="0">
                  <a:pos x="10" y="148"/>
                </a:cxn>
                <a:cxn ang="0">
                  <a:pos x="0" y="168"/>
                </a:cxn>
                <a:cxn ang="0">
                  <a:pos x="0" y="168"/>
                </a:cxn>
                <a:cxn ang="0">
                  <a:pos x="0" y="170"/>
                </a:cxn>
                <a:cxn ang="0">
                  <a:pos x="0" y="172"/>
                </a:cxn>
                <a:cxn ang="0">
                  <a:pos x="1" y="173"/>
                </a:cxn>
                <a:cxn ang="0">
                  <a:pos x="2" y="174"/>
                </a:cxn>
                <a:cxn ang="0">
                  <a:pos x="4" y="175"/>
                </a:cxn>
                <a:cxn ang="0">
                  <a:pos x="5" y="175"/>
                </a:cxn>
                <a:cxn ang="0">
                  <a:pos x="7" y="174"/>
                </a:cxn>
                <a:cxn ang="0">
                  <a:pos x="8" y="173"/>
                </a:cxn>
                <a:cxn ang="0">
                  <a:pos x="8" y="173"/>
                </a:cxn>
                <a:cxn ang="0">
                  <a:pos x="21" y="148"/>
                </a:cxn>
                <a:cxn ang="0">
                  <a:pos x="34" y="125"/>
                </a:cxn>
                <a:cxn ang="0">
                  <a:pos x="61" y="78"/>
                </a:cxn>
                <a:cxn ang="0">
                  <a:pos x="61" y="78"/>
                </a:cxn>
                <a:cxn ang="0">
                  <a:pos x="69" y="61"/>
                </a:cxn>
                <a:cxn ang="0">
                  <a:pos x="77" y="42"/>
                </a:cxn>
                <a:cxn ang="0">
                  <a:pos x="80" y="33"/>
                </a:cxn>
                <a:cxn ang="0">
                  <a:pos x="83" y="23"/>
                </a:cxn>
                <a:cxn ang="0">
                  <a:pos x="84" y="14"/>
                </a:cxn>
                <a:cxn ang="0">
                  <a:pos x="85" y="5"/>
                </a:cxn>
                <a:cxn ang="0">
                  <a:pos x="85" y="5"/>
                </a:cxn>
                <a:cxn ang="0">
                  <a:pos x="85" y="3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8" y="0"/>
                </a:cxn>
                <a:cxn ang="0">
                  <a:pos x="77" y="1"/>
                </a:cxn>
                <a:cxn ang="0">
                  <a:pos x="75" y="3"/>
                </a:cxn>
                <a:cxn ang="0">
                  <a:pos x="75" y="5"/>
                </a:cxn>
                <a:cxn ang="0">
                  <a:pos x="75" y="5"/>
                </a:cxn>
              </a:cxnLst>
              <a:rect l="0" t="0" r="r" b="b"/>
              <a:pathLst>
                <a:path w="85" h="175">
                  <a:moveTo>
                    <a:pt x="75" y="5"/>
                  </a:moveTo>
                  <a:lnTo>
                    <a:pt x="75" y="5"/>
                  </a:lnTo>
                  <a:lnTo>
                    <a:pt x="74" y="16"/>
                  </a:lnTo>
                  <a:lnTo>
                    <a:pt x="71" y="26"/>
                  </a:lnTo>
                  <a:lnTo>
                    <a:pt x="68" y="38"/>
                  </a:lnTo>
                  <a:lnTo>
                    <a:pt x="64" y="48"/>
                  </a:lnTo>
                  <a:lnTo>
                    <a:pt x="54" y="69"/>
                  </a:lnTo>
                  <a:lnTo>
                    <a:pt x="43" y="88"/>
                  </a:lnTo>
                  <a:lnTo>
                    <a:pt x="43" y="88"/>
                  </a:lnTo>
                  <a:lnTo>
                    <a:pt x="22" y="128"/>
                  </a:lnTo>
                  <a:lnTo>
                    <a:pt x="10" y="148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0"/>
                  </a:lnTo>
                  <a:lnTo>
                    <a:pt x="0" y="172"/>
                  </a:lnTo>
                  <a:lnTo>
                    <a:pt x="1" y="173"/>
                  </a:lnTo>
                  <a:lnTo>
                    <a:pt x="2" y="174"/>
                  </a:lnTo>
                  <a:lnTo>
                    <a:pt x="4" y="175"/>
                  </a:lnTo>
                  <a:lnTo>
                    <a:pt x="5" y="175"/>
                  </a:lnTo>
                  <a:lnTo>
                    <a:pt x="7" y="174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21" y="148"/>
                  </a:lnTo>
                  <a:lnTo>
                    <a:pt x="34" y="125"/>
                  </a:lnTo>
                  <a:lnTo>
                    <a:pt x="61" y="78"/>
                  </a:lnTo>
                  <a:lnTo>
                    <a:pt x="61" y="78"/>
                  </a:lnTo>
                  <a:lnTo>
                    <a:pt x="69" y="61"/>
                  </a:lnTo>
                  <a:lnTo>
                    <a:pt x="77" y="42"/>
                  </a:lnTo>
                  <a:lnTo>
                    <a:pt x="80" y="33"/>
                  </a:lnTo>
                  <a:lnTo>
                    <a:pt x="83" y="23"/>
                  </a:lnTo>
                  <a:lnTo>
                    <a:pt x="84" y="14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7" y="1"/>
                  </a:lnTo>
                  <a:lnTo>
                    <a:pt x="75" y="3"/>
                  </a:lnTo>
                  <a:lnTo>
                    <a:pt x="75" y="5"/>
                  </a:lnTo>
                  <a:lnTo>
                    <a:pt x="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9" name="Freeform 891"/>
            <p:cNvSpPr/>
            <p:nvPr/>
          </p:nvSpPr>
          <p:spPr bwMode="auto">
            <a:xfrm>
              <a:off x="4568825" y="1336675"/>
              <a:ext cx="44450" cy="87313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5" y="2"/>
                </a:cxn>
                <a:cxn ang="0">
                  <a:pos x="82" y="1"/>
                </a:cxn>
                <a:cxn ang="0">
                  <a:pos x="79" y="0"/>
                </a:cxn>
                <a:cxn ang="0">
                  <a:pos x="78" y="0"/>
                </a:cxn>
                <a:cxn ang="0">
                  <a:pos x="76" y="1"/>
                </a:cxn>
                <a:cxn ang="0">
                  <a:pos x="75" y="2"/>
                </a:cxn>
                <a:cxn ang="0">
                  <a:pos x="75" y="4"/>
                </a:cxn>
                <a:cxn ang="0">
                  <a:pos x="75" y="4"/>
                </a:cxn>
                <a:cxn ang="0">
                  <a:pos x="75" y="14"/>
                </a:cxn>
                <a:cxn ang="0">
                  <a:pos x="73" y="23"/>
                </a:cxn>
                <a:cxn ang="0">
                  <a:pos x="69" y="33"/>
                </a:cxn>
                <a:cxn ang="0">
                  <a:pos x="64" y="42"/>
                </a:cxn>
                <a:cxn ang="0">
                  <a:pos x="52" y="59"/>
                </a:cxn>
                <a:cxn ang="0">
                  <a:pos x="47" y="69"/>
                </a:cxn>
                <a:cxn ang="0">
                  <a:pos x="43" y="77"/>
                </a:cxn>
                <a:cxn ang="0">
                  <a:pos x="43" y="77"/>
                </a:cxn>
                <a:cxn ang="0">
                  <a:pos x="35" y="96"/>
                </a:cxn>
                <a:cxn ang="0">
                  <a:pos x="27" y="113"/>
                </a:cxn>
                <a:cxn ang="0">
                  <a:pos x="27" y="113"/>
                </a:cxn>
                <a:cxn ang="0">
                  <a:pos x="16" y="137"/>
                </a:cxn>
                <a:cxn ang="0">
                  <a:pos x="10" y="147"/>
                </a:cxn>
                <a:cxn ang="0">
                  <a:pos x="6" y="152"/>
                </a:cxn>
                <a:cxn ang="0">
                  <a:pos x="2" y="157"/>
                </a:cxn>
                <a:cxn ang="0">
                  <a:pos x="2" y="157"/>
                </a:cxn>
                <a:cxn ang="0">
                  <a:pos x="0" y="159"/>
                </a:cxn>
                <a:cxn ang="0">
                  <a:pos x="0" y="162"/>
                </a:cxn>
                <a:cxn ang="0">
                  <a:pos x="1" y="164"/>
                </a:cxn>
                <a:cxn ang="0">
                  <a:pos x="4" y="165"/>
                </a:cxn>
                <a:cxn ang="0">
                  <a:pos x="9" y="165"/>
                </a:cxn>
                <a:cxn ang="0">
                  <a:pos x="9" y="165"/>
                </a:cxn>
                <a:cxn ang="0">
                  <a:pos x="11" y="165"/>
                </a:cxn>
                <a:cxn ang="0">
                  <a:pos x="13" y="163"/>
                </a:cxn>
                <a:cxn ang="0">
                  <a:pos x="13" y="161"/>
                </a:cxn>
                <a:cxn ang="0">
                  <a:pos x="13" y="159"/>
                </a:cxn>
                <a:cxn ang="0">
                  <a:pos x="13" y="159"/>
                </a:cxn>
                <a:cxn ang="0">
                  <a:pos x="16" y="155"/>
                </a:cxn>
                <a:cxn ang="0">
                  <a:pos x="19" y="149"/>
                </a:cxn>
                <a:cxn ang="0">
                  <a:pos x="25" y="139"/>
                </a:cxn>
                <a:cxn ang="0">
                  <a:pos x="25" y="139"/>
                </a:cxn>
                <a:cxn ang="0">
                  <a:pos x="37" y="113"/>
                </a:cxn>
                <a:cxn ang="0">
                  <a:pos x="49" y="87"/>
                </a:cxn>
                <a:cxn ang="0">
                  <a:pos x="49" y="87"/>
                </a:cxn>
                <a:cxn ang="0">
                  <a:pos x="54" y="77"/>
                </a:cxn>
                <a:cxn ang="0">
                  <a:pos x="60" y="68"/>
                </a:cxn>
                <a:cxn ang="0">
                  <a:pos x="72" y="47"/>
                </a:cxn>
                <a:cxn ang="0">
                  <a:pos x="77" y="37"/>
                </a:cxn>
                <a:cxn ang="0">
                  <a:pos x="81" y="26"/>
                </a:cxn>
                <a:cxn ang="0">
                  <a:pos x="85" y="15"/>
                </a:cxn>
                <a:cxn ang="0">
                  <a:pos x="85" y="10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85" h="165">
                  <a:moveTo>
                    <a:pt x="85" y="4"/>
                  </a:moveTo>
                  <a:lnTo>
                    <a:pt x="85" y="4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8" y="0"/>
                  </a:lnTo>
                  <a:lnTo>
                    <a:pt x="76" y="1"/>
                  </a:lnTo>
                  <a:lnTo>
                    <a:pt x="75" y="2"/>
                  </a:lnTo>
                  <a:lnTo>
                    <a:pt x="75" y="4"/>
                  </a:lnTo>
                  <a:lnTo>
                    <a:pt x="75" y="4"/>
                  </a:lnTo>
                  <a:lnTo>
                    <a:pt x="75" y="14"/>
                  </a:lnTo>
                  <a:lnTo>
                    <a:pt x="73" y="23"/>
                  </a:lnTo>
                  <a:lnTo>
                    <a:pt x="69" y="33"/>
                  </a:lnTo>
                  <a:lnTo>
                    <a:pt x="64" y="42"/>
                  </a:lnTo>
                  <a:lnTo>
                    <a:pt x="52" y="59"/>
                  </a:lnTo>
                  <a:lnTo>
                    <a:pt x="47" y="69"/>
                  </a:lnTo>
                  <a:lnTo>
                    <a:pt x="43" y="77"/>
                  </a:lnTo>
                  <a:lnTo>
                    <a:pt x="43" y="77"/>
                  </a:lnTo>
                  <a:lnTo>
                    <a:pt x="35" y="96"/>
                  </a:lnTo>
                  <a:lnTo>
                    <a:pt x="27" y="113"/>
                  </a:lnTo>
                  <a:lnTo>
                    <a:pt x="27" y="113"/>
                  </a:lnTo>
                  <a:lnTo>
                    <a:pt x="16" y="137"/>
                  </a:lnTo>
                  <a:lnTo>
                    <a:pt x="10" y="147"/>
                  </a:lnTo>
                  <a:lnTo>
                    <a:pt x="6" y="152"/>
                  </a:lnTo>
                  <a:lnTo>
                    <a:pt x="2" y="157"/>
                  </a:lnTo>
                  <a:lnTo>
                    <a:pt x="2" y="157"/>
                  </a:lnTo>
                  <a:lnTo>
                    <a:pt x="0" y="159"/>
                  </a:lnTo>
                  <a:lnTo>
                    <a:pt x="0" y="162"/>
                  </a:lnTo>
                  <a:lnTo>
                    <a:pt x="1" y="164"/>
                  </a:lnTo>
                  <a:lnTo>
                    <a:pt x="4" y="165"/>
                  </a:lnTo>
                  <a:lnTo>
                    <a:pt x="9" y="165"/>
                  </a:lnTo>
                  <a:lnTo>
                    <a:pt x="9" y="165"/>
                  </a:lnTo>
                  <a:lnTo>
                    <a:pt x="11" y="165"/>
                  </a:lnTo>
                  <a:lnTo>
                    <a:pt x="13" y="163"/>
                  </a:lnTo>
                  <a:lnTo>
                    <a:pt x="13" y="161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6" y="155"/>
                  </a:lnTo>
                  <a:lnTo>
                    <a:pt x="19" y="14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37" y="113"/>
                  </a:lnTo>
                  <a:lnTo>
                    <a:pt x="49" y="87"/>
                  </a:lnTo>
                  <a:lnTo>
                    <a:pt x="49" y="87"/>
                  </a:lnTo>
                  <a:lnTo>
                    <a:pt x="54" y="77"/>
                  </a:lnTo>
                  <a:lnTo>
                    <a:pt x="60" y="68"/>
                  </a:lnTo>
                  <a:lnTo>
                    <a:pt x="72" y="47"/>
                  </a:lnTo>
                  <a:lnTo>
                    <a:pt x="77" y="37"/>
                  </a:lnTo>
                  <a:lnTo>
                    <a:pt x="81" y="26"/>
                  </a:lnTo>
                  <a:lnTo>
                    <a:pt x="85" y="15"/>
                  </a:lnTo>
                  <a:lnTo>
                    <a:pt x="85" y="10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0" name="Freeform 892"/>
            <p:cNvSpPr/>
            <p:nvPr/>
          </p:nvSpPr>
          <p:spPr bwMode="auto">
            <a:xfrm>
              <a:off x="4608513" y="1366838"/>
              <a:ext cx="47625" cy="85725"/>
            </a:xfrm>
            <a:custGeom>
              <a:avLst/>
              <a:gdLst/>
              <a:ahLst/>
              <a:cxnLst>
                <a:cxn ang="0">
                  <a:pos x="81" y="5"/>
                </a:cxn>
                <a:cxn ang="0">
                  <a:pos x="81" y="5"/>
                </a:cxn>
                <a:cxn ang="0">
                  <a:pos x="80" y="15"/>
                </a:cxn>
                <a:cxn ang="0">
                  <a:pos x="77" y="25"/>
                </a:cxn>
                <a:cxn ang="0">
                  <a:pos x="73" y="36"/>
                </a:cxn>
                <a:cxn ang="0">
                  <a:pos x="67" y="46"/>
                </a:cxn>
                <a:cxn ang="0">
                  <a:pos x="56" y="64"/>
                </a:cxn>
                <a:cxn ang="0">
                  <a:pos x="46" y="83"/>
                </a:cxn>
                <a:cxn ang="0">
                  <a:pos x="46" y="83"/>
                </a:cxn>
                <a:cxn ang="0">
                  <a:pos x="34" y="101"/>
                </a:cxn>
                <a:cxn ang="0">
                  <a:pos x="23" y="119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6"/>
                </a:cxn>
                <a:cxn ang="0">
                  <a:pos x="0" y="158"/>
                </a:cxn>
                <a:cxn ang="0">
                  <a:pos x="1" y="159"/>
                </a:cxn>
                <a:cxn ang="0">
                  <a:pos x="2" y="160"/>
                </a:cxn>
                <a:cxn ang="0">
                  <a:pos x="4" y="162"/>
                </a:cxn>
                <a:cxn ang="0">
                  <a:pos x="6" y="162"/>
                </a:cxn>
                <a:cxn ang="0">
                  <a:pos x="7" y="160"/>
                </a:cxn>
                <a:cxn ang="0">
                  <a:pos x="10" y="159"/>
                </a:cxn>
                <a:cxn ang="0">
                  <a:pos x="10" y="159"/>
                </a:cxn>
                <a:cxn ang="0">
                  <a:pos x="33" y="120"/>
                </a:cxn>
                <a:cxn ang="0">
                  <a:pos x="46" y="101"/>
                </a:cxn>
                <a:cxn ang="0">
                  <a:pos x="57" y="81"/>
                </a:cxn>
                <a:cxn ang="0">
                  <a:pos x="57" y="81"/>
                </a:cxn>
                <a:cxn ang="0">
                  <a:pos x="68" y="62"/>
                </a:cxn>
                <a:cxn ang="0">
                  <a:pos x="79" y="45"/>
                </a:cxn>
                <a:cxn ang="0">
                  <a:pos x="83" y="34"/>
                </a:cxn>
                <a:cxn ang="0">
                  <a:pos x="86" y="25"/>
                </a:cxn>
                <a:cxn ang="0">
                  <a:pos x="89" y="15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90" y="2"/>
                </a:cxn>
                <a:cxn ang="0">
                  <a:pos x="89" y="1"/>
                </a:cxn>
                <a:cxn ang="0">
                  <a:pos x="88" y="0"/>
                </a:cxn>
                <a:cxn ang="0">
                  <a:pos x="86" y="0"/>
                </a:cxn>
                <a:cxn ang="0">
                  <a:pos x="83" y="1"/>
                </a:cxn>
                <a:cxn ang="0">
                  <a:pos x="82" y="2"/>
                </a:cxn>
                <a:cxn ang="0">
                  <a:pos x="81" y="5"/>
                </a:cxn>
                <a:cxn ang="0">
                  <a:pos x="81" y="5"/>
                </a:cxn>
              </a:cxnLst>
              <a:rect l="0" t="0" r="r" b="b"/>
              <a:pathLst>
                <a:path w="90" h="162">
                  <a:moveTo>
                    <a:pt x="81" y="5"/>
                  </a:moveTo>
                  <a:lnTo>
                    <a:pt x="81" y="5"/>
                  </a:lnTo>
                  <a:lnTo>
                    <a:pt x="80" y="15"/>
                  </a:lnTo>
                  <a:lnTo>
                    <a:pt x="77" y="25"/>
                  </a:lnTo>
                  <a:lnTo>
                    <a:pt x="73" y="36"/>
                  </a:lnTo>
                  <a:lnTo>
                    <a:pt x="67" y="46"/>
                  </a:lnTo>
                  <a:lnTo>
                    <a:pt x="56" y="64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34" y="101"/>
                  </a:lnTo>
                  <a:lnTo>
                    <a:pt x="23" y="119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1" y="159"/>
                  </a:lnTo>
                  <a:lnTo>
                    <a:pt x="2" y="160"/>
                  </a:lnTo>
                  <a:lnTo>
                    <a:pt x="4" y="162"/>
                  </a:lnTo>
                  <a:lnTo>
                    <a:pt x="6" y="162"/>
                  </a:lnTo>
                  <a:lnTo>
                    <a:pt x="7" y="160"/>
                  </a:lnTo>
                  <a:lnTo>
                    <a:pt x="10" y="159"/>
                  </a:lnTo>
                  <a:lnTo>
                    <a:pt x="10" y="159"/>
                  </a:lnTo>
                  <a:lnTo>
                    <a:pt x="33" y="120"/>
                  </a:lnTo>
                  <a:lnTo>
                    <a:pt x="46" y="101"/>
                  </a:lnTo>
                  <a:lnTo>
                    <a:pt x="57" y="81"/>
                  </a:lnTo>
                  <a:lnTo>
                    <a:pt x="57" y="81"/>
                  </a:lnTo>
                  <a:lnTo>
                    <a:pt x="68" y="62"/>
                  </a:lnTo>
                  <a:lnTo>
                    <a:pt x="79" y="45"/>
                  </a:lnTo>
                  <a:lnTo>
                    <a:pt x="83" y="34"/>
                  </a:lnTo>
                  <a:lnTo>
                    <a:pt x="86" y="25"/>
                  </a:lnTo>
                  <a:lnTo>
                    <a:pt x="89" y="1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2"/>
                  </a:lnTo>
                  <a:lnTo>
                    <a:pt x="89" y="1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1"/>
                  </a:lnTo>
                  <a:lnTo>
                    <a:pt x="82" y="2"/>
                  </a:lnTo>
                  <a:lnTo>
                    <a:pt x="81" y="5"/>
                  </a:lnTo>
                  <a:lnTo>
                    <a:pt x="8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1" name="Freeform 893"/>
            <p:cNvSpPr/>
            <p:nvPr/>
          </p:nvSpPr>
          <p:spPr bwMode="auto">
            <a:xfrm>
              <a:off x="4632325" y="1397000"/>
              <a:ext cx="49213" cy="85725"/>
            </a:xfrm>
            <a:custGeom>
              <a:avLst/>
              <a:gdLst/>
              <a:ahLst/>
              <a:cxnLst>
                <a:cxn ang="0">
                  <a:pos x="84" y="0"/>
                </a:cxn>
                <a:cxn ang="0">
                  <a:pos x="84" y="0"/>
                </a:cxn>
                <a:cxn ang="0">
                  <a:pos x="81" y="3"/>
                </a:cxn>
                <a:cxn ang="0">
                  <a:pos x="78" y="6"/>
                </a:cxn>
                <a:cxn ang="0">
                  <a:pos x="73" y="14"/>
                </a:cxn>
                <a:cxn ang="0">
                  <a:pos x="65" y="29"/>
                </a:cxn>
                <a:cxn ang="0">
                  <a:pos x="65" y="29"/>
                </a:cxn>
                <a:cxn ang="0">
                  <a:pos x="56" y="46"/>
                </a:cxn>
                <a:cxn ang="0">
                  <a:pos x="47" y="61"/>
                </a:cxn>
                <a:cxn ang="0">
                  <a:pos x="31" y="93"/>
                </a:cxn>
                <a:cxn ang="0">
                  <a:pos x="31" y="93"/>
                </a:cxn>
                <a:cxn ang="0">
                  <a:pos x="19" y="114"/>
                </a:cxn>
                <a:cxn ang="0">
                  <a:pos x="6" y="133"/>
                </a:cxn>
                <a:cxn ang="0">
                  <a:pos x="6" y="133"/>
                </a:cxn>
                <a:cxn ang="0">
                  <a:pos x="2" y="140"/>
                </a:cxn>
                <a:cxn ang="0">
                  <a:pos x="0" y="146"/>
                </a:cxn>
                <a:cxn ang="0">
                  <a:pos x="0" y="152"/>
                </a:cxn>
                <a:cxn ang="0">
                  <a:pos x="1" y="156"/>
                </a:cxn>
                <a:cxn ang="0">
                  <a:pos x="3" y="159"/>
                </a:cxn>
                <a:cxn ang="0">
                  <a:pos x="3" y="159"/>
                </a:cxn>
                <a:cxn ang="0">
                  <a:pos x="5" y="160"/>
                </a:cxn>
                <a:cxn ang="0">
                  <a:pos x="7" y="161"/>
                </a:cxn>
                <a:cxn ang="0">
                  <a:pos x="10" y="160"/>
                </a:cxn>
                <a:cxn ang="0">
                  <a:pos x="11" y="158"/>
                </a:cxn>
                <a:cxn ang="0">
                  <a:pos x="12" y="156"/>
                </a:cxn>
                <a:cxn ang="0">
                  <a:pos x="12" y="156"/>
                </a:cxn>
                <a:cxn ang="0">
                  <a:pos x="14" y="155"/>
                </a:cxn>
                <a:cxn ang="0">
                  <a:pos x="15" y="154"/>
                </a:cxn>
                <a:cxn ang="0">
                  <a:pos x="15" y="150"/>
                </a:cxn>
                <a:cxn ang="0">
                  <a:pos x="15" y="149"/>
                </a:cxn>
                <a:cxn ang="0">
                  <a:pos x="13" y="148"/>
                </a:cxn>
                <a:cxn ang="0">
                  <a:pos x="12" y="147"/>
                </a:cxn>
                <a:cxn ang="0">
                  <a:pos x="10" y="147"/>
                </a:cxn>
                <a:cxn ang="0">
                  <a:pos x="10" y="147"/>
                </a:cxn>
                <a:cxn ang="0">
                  <a:pos x="9" y="148"/>
                </a:cxn>
                <a:cxn ang="0">
                  <a:pos x="9" y="148"/>
                </a:cxn>
                <a:cxn ang="0">
                  <a:pos x="10" y="145"/>
                </a:cxn>
                <a:cxn ang="0">
                  <a:pos x="11" y="142"/>
                </a:cxn>
                <a:cxn ang="0">
                  <a:pos x="16" y="136"/>
                </a:cxn>
                <a:cxn ang="0">
                  <a:pos x="21" y="130"/>
                </a:cxn>
                <a:cxn ang="0">
                  <a:pos x="24" y="125"/>
                </a:cxn>
                <a:cxn ang="0">
                  <a:pos x="24" y="125"/>
                </a:cxn>
                <a:cxn ang="0">
                  <a:pos x="47" y="83"/>
                </a:cxn>
                <a:cxn ang="0">
                  <a:pos x="47" y="83"/>
                </a:cxn>
                <a:cxn ang="0">
                  <a:pos x="59" y="61"/>
                </a:cxn>
                <a:cxn ang="0">
                  <a:pos x="70" y="40"/>
                </a:cxn>
                <a:cxn ang="0">
                  <a:pos x="70" y="40"/>
                </a:cxn>
                <a:cxn ang="0">
                  <a:pos x="78" y="24"/>
                </a:cxn>
                <a:cxn ang="0">
                  <a:pos x="83" y="15"/>
                </a:cxn>
                <a:cxn ang="0">
                  <a:pos x="86" y="12"/>
                </a:cxn>
                <a:cxn ang="0">
                  <a:pos x="90" y="8"/>
                </a:cxn>
                <a:cxn ang="0">
                  <a:pos x="90" y="8"/>
                </a:cxn>
                <a:cxn ang="0">
                  <a:pos x="91" y="7"/>
                </a:cxn>
                <a:cxn ang="0">
                  <a:pos x="92" y="6"/>
                </a:cxn>
                <a:cxn ang="0">
                  <a:pos x="92" y="4"/>
                </a:cxn>
                <a:cxn ang="0">
                  <a:pos x="91" y="2"/>
                </a:cxn>
                <a:cxn ang="0">
                  <a:pos x="90" y="1"/>
                </a:cxn>
                <a:cxn ang="0">
                  <a:pos x="88" y="0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4" y="0"/>
                </a:cxn>
              </a:cxnLst>
              <a:rect l="0" t="0" r="r" b="b"/>
              <a:pathLst>
                <a:path w="92" h="161">
                  <a:moveTo>
                    <a:pt x="84" y="0"/>
                  </a:moveTo>
                  <a:lnTo>
                    <a:pt x="84" y="0"/>
                  </a:lnTo>
                  <a:lnTo>
                    <a:pt x="81" y="3"/>
                  </a:lnTo>
                  <a:lnTo>
                    <a:pt x="78" y="6"/>
                  </a:lnTo>
                  <a:lnTo>
                    <a:pt x="73" y="14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56" y="46"/>
                  </a:lnTo>
                  <a:lnTo>
                    <a:pt x="47" y="61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19" y="114"/>
                  </a:lnTo>
                  <a:lnTo>
                    <a:pt x="6" y="133"/>
                  </a:lnTo>
                  <a:lnTo>
                    <a:pt x="6" y="133"/>
                  </a:lnTo>
                  <a:lnTo>
                    <a:pt x="2" y="140"/>
                  </a:lnTo>
                  <a:lnTo>
                    <a:pt x="0" y="146"/>
                  </a:lnTo>
                  <a:lnTo>
                    <a:pt x="0" y="152"/>
                  </a:lnTo>
                  <a:lnTo>
                    <a:pt x="1" y="156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5" y="160"/>
                  </a:lnTo>
                  <a:lnTo>
                    <a:pt x="7" y="161"/>
                  </a:lnTo>
                  <a:lnTo>
                    <a:pt x="10" y="160"/>
                  </a:lnTo>
                  <a:lnTo>
                    <a:pt x="11" y="158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4" y="155"/>
                  </a:lnTo>
                  <a:lnTo>
                    <a:pt x="15" y="154"/>
                  </a:lnTo>
                  <a:lnTo>
                    <a:pt x="15" y="150"/>
                  </a:lnTo>
                  <a:lnTo>
                    <a:pt x="15" y="149"/>
                  </a:lnTo>
                  <a:lnTo>
                    <a:pt x="13" y="148"/>
                  </a:lnTo>
                  <a:lnTo>
                    <a:pt x="12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10" y="145"/>
                  </a:lnTo>
                  <a:lnTo>
                    <a:pt x="11" y="142"/>
                  </a:lnTo>
                  <a:lnTo>
                    <a:pt x="16" y="136"/>
                  </a:lnTo>
                  <a:lnTo>
                    <a:pt x="21" y="130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47" y="83"/>
                  </a:lnTo>
                  <a:lnTo>
                    <a:pt x="47" y="83"/>
                  </a:lnTo>
                  <a:lnTo>
                    <a:pt x="59" y="61"/>
                  </a:lnTo>
                  <a:lnTo>
                    <a:pt x="70" y="40"/>
                  </a:lnTo>
                  <a:lnTo>
                    <a:pt x="70" y="40"/>
                  </a:lnTo>
                  <a:lnTo>
                    <a:pt x="78" y="24"/>
                  </a:lnTo>
                  <a:lnTo>
                    <a:pt x="83" y="15"/>
                  </a:lnTo>
                  <a:lnTo>
                    <a:pt x="86" y="12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1" y="7"/>
                  </a:lnTo>
                  <a:lnTo>
                    <a:pt x="92" y="6"/>
                  </a:lnTo>
                  <a:lnTo>
                    <a:pt x="92" y="4"/>
                  </a:lnTo>
                  <a:lnTo>
                    <a:pt x="91" y="2"/>
                  </a:lnTo>
                  <a:lnTo>
                    <a:pt x="90" y="1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2" name="Freeform 894"/>
            <p:cNvSpPr/>
            <p:nvPr/>
          </p:nvSpPr>
          <p:spPr bwMode="auto">
            <a:xfrm>
              <a:off x="4654550" y="1414463"/>
              <a:ext cx="52388" cy="85725"/>
            </a:xfrm>
            <a:custGeom>
              <a:avLst/>
              <a:gdLst/>
              <a:ahLst/>
              <a:cxnLst>
                <a:cxn ang="0">
                  <a:pos x="90" y="3"/>
                </a:cxn>
                <a:cxn ang="0">
                  <a:pos x="90" y="3"/>
                </a:cxn>
                <a:cxn ang="0">
                  <a:pos x="89" y="9"/>
                </a:cxn>
                <a:cxn ang="0">
                  <a:pos x="86" y="13"/>
                </a:cxn>
                <a:cxn ang="0">
                  <a:pos x="79" y="23"/>
                </a:cxn>
                <a:cxn ang="0">
                  <a:pos x="67" y="41"/>
                </a:cxn>
                <a:cxn ang="0">
                  <a:pos x="67" y="41"/>
                </a:cxn>
                <a:cxn ang="0">
                  <a:pos x="53" y="61"/>
                </a:cxn>
                <a:cxn ang="0">
                  <a:pos x="38" y="83"/>
                </a:cxn>
                <a:cxn ang="0">
                  <a:pos x="38" y="83"/>
                </a:cxn>
                <a:cxn ang="0">
                  <a:pos x="33" y="94"/>
                </a:cxn>
                <a:cxn ang="0">
                  <a:pos x="28" y="107"/>
                </a:cxn>
                <a:cxn ang="0">
                  <a:pos x="23" y="119"/>
                </a:cxn>
                <a:cxn ang="0">
                  <a:pos x="20" y="124"/>
                </a:cxn>
                <a:cxn ang="0">
                  <a:pos x="15" y="129"/>
                </a:cxn>
                <a:cxn ang="0">
                  <a:pos x="15" y="129"/>
                </a:cxn>
                <a:cxn ang="0">
                  <a:pos x="10" y="136"/>
                </a:cxn>
                <a:cxn ang="0">
                  <a:pos x="6" y="142"/>
                </a:cxn>
                <a:cxn ang="0">
                  <a:pos x="3" y="148"/>
                </a:cxn>
                <a:cxn ang="0">
                  <a:pos x="0" y="155"/>
                </a:cxn>
                <a:cxn ang="0">
                  <a:pos x="0" y="155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1" y="160"/>
                </a:cxn>
                <a:cxn ang="0">
                  <a:pos x="3" y="161"/>
                </a:cxn>
                <a:cxn ang="0">
                  <a:pos x="6" y="160"/>
                </a:cxn>
                <a:cxn ang="0">
                  <a:pos x="8" y="159"/>
                </a:cxn>
                <a:cxn ang="0">
                  <a:pos x="9" y="158"/>
                </a:cxn>
                <a:cxn ang="0">
                  <a:pos x="9" y="158"/>
                </a:cxn>
                <a:cxn ang="0">
                  <a:pos x="13" y="149"/>
                </a:cxn>
                <a:cxn ang="0">
                  <a:pos x="20" y="141"/>
                </a:cxn>
                <a:cxn ang="0">
                  <a:pos x="26" y="132"/>
                </a:cxn>
                <a:cxn ang="0">
                  <a:pos x="31" y="123"/>
                </a:cxn>
                <a:cxn ang="0">
                  <a:pos x="31" y="123"/>
                </a:cxn>
                <a:cxn ang="0">
                  <a:pos x="40" y="101"/>
                </a:cxn>
                <a:cxn ang="0">
                  <a:pos x="45" y="91"/>
                </a:cxn>
                <a:cxn ang="0">
                  <a:pos x="51" y="81"/>
                </a:cxn>
                <a:cxn ang="0">
                  <a:pos x="51" y="81"/>
                </a:cxn>
                <a:cxn ang="0">
                  <a:pos x="65" y="59"/>
                </a:cxn>
                <a:cxn ang="0">
                  <a:pos x="79" y="38"/>
                </a:cxn>
                <a:cxn ang="0">
                  <a:pos x="79" y="38"/>
                </a:cxn>
                <a:cxn ang="0">
                  <a:pos x="91" y="23"/>
                </a:cxn>
                <a:cxn ang="0">
                  <a:pos x="96" y="15"/>
                </a:cxn>
                <a:cxn ang="0">
                  <a:pos x="98" y="11"/>
                </a:cxn>
                <a:cxn ang="0">
                  <a:pos x="99" y="6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8" y="2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4" y="0"/>
                </a:cxn>
                <a:cxn ang="0">
                  <a:pos x="92" y="0"/>
                </a:cxn>
                <a:cxn ang="0">
                  <a:pos x="91" y="2"/>
                </a:cxn>
                <a:cxn ang="0">
                  <a:pos x="90" y="3"/>
                </a:cxn>
                <a:cxn ang="0">
                  <a:pos x="90" y="3"/>
                </a:cxn>
              </a:cxnLst>
              <a:rect l="0" t="0" r="r" b="b"/>
              <a:pathLst>
                <a:path w="99" h="161">
                  <a:moveTo>
                    <a:pt x="90" y="3"/>
                  </a:moveTo>
                  <a:lnTo>
                    <a:pt x="90" y="3"/>
                  </a:lnTo>
                  <a:lnTo>
                    <a:pt x="89" y="9"/>
                  </a:lnTo>
                  <a:lnTo>
                    <a:pt x="86" y="13"/>
                  </a:lnTo>
                  <a:lnTo>
                    <a:pt x="79" y="23"/>
                  </a:lnTo>
                  <a:lnTo>
                    <a:pt x="67" y="41"/>
                  </a:lnTo>
                  <a:lnTo>
                    <a:pt x="67" y="41"/>
                  </a:lnTo>
                  <a:lnTo>
                    <a:pt x="53" y="6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3" y="94"/>
                  </a:lnTo>
                  <a:lnTo>
                    <a:pt x="28" y="107"/>
                  </a:lnTo>
                  <a:lnTo>
                    <a:pt x="23" y="119"/>
                  </a:lnTo>
                  <a:lnTo>
                    <a:pt x="20" y="124"/>
                  </a:lnTo>
                  <a:lnTo>
                    <a:pt x="15" y="129"/>
                  </a:lnTo>
                  <a:lnTo>
                    <a:pt x="15" y="129"/>
                  </a:lnTo>
                  <a:lnTo>
                    <a:pt x="10" y="136"/>
                  </a:lnTo>
                  <a:lnTo>
                    <a:pt x="6" y="142"/>
                  </a:lnTo>
                  <a:lnTo>
                    <a:pt x="3" y="148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1" y="160"/>
                  </a:lnTo>
                  <a:lnTo>
                    <a:pt x="3" y="161"/>
                  </a:lnTo>
                  <a:lnTo>
                    <a:pt x="6" y="160"/>
                  </a:lnTo>
                  <a:lnTo>
                    <a:pt x="8" y="159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13" y="149"/>
                  </a:lnTo>
                  <a:lnTo>
                    <a:pt x="20" y="141"/>
                  </a:lnTo>
                  <a:lnTo>
                    <a:pt x="26" y="132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40" y="101"/>
                  </a:lnTo>
                  <a:lnTo>
                    <a:pt x="45" y="91"/>
                  </a:lnTo>
                  <a:lnTo>
                    <a:pt x="51" y="81"/>
                  </a:lnTo>
                  <a:lnTo>
                    <a:pt x="51" y="81"/>
                  </a:lnTo>
                  <a:lnTo>
                    <a:pt x="65" y="59"/>
                  </a:lnTo>
                  <a:lnTo>
                    <a:pt x="79" y="38"/>
                  </a:lnTo>
                  <a:lnTo>
                    <a:pt x="79" y="38"/>
                  </a:lnTo>
                  <a:lnTo>
                    <a:pt x="91" y="23"/>
                  </a:lnTo>
                  <a:lnTo>
                    <a:pt x="96" y="15"/>
                  </a:lnTo>
                  <a:lnTo>
                    <a:pt x="98" y="11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8" y="2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4" y="0"/>
                  </a:lnTo>
                  <a:lnTo>
                    <a:pt x="92" y="0"/>
                  </a:lnTo>
                  <a:lnTo>
                    <a:pt x="91" y="2"/>
                  </a:lnTo>
                  <a:lnTo>
                    <a:pt x="90" y="3"/>
                  </a:lnTo>
                  <a:lnTo>
                    <a:pt x="9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" name="Freeform 895"/>
            <p:cNvSpPr/>
            <p:nvPr/>
          </p:nvSpPr>
          <p:spPr bwMode="auto">
            <a:xfrm>
              <a:off x="4678363" y="1439863"/>
              <a:ext cx="60325" cy="100013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89" y="20"/>
                </a:cxn>
                <a:cxn ang="0">
                  <a:pos x="74" y="41"/>
                </a:cxn>
                <a:cxn ang="0">
                  <a:pos x="59" y="62"/>
                </a:cxn>
                <a:cxn ang="0">
                  <a:pos x="53" y="73"/>
                </a:cxn>
                <a:cxn ang="0">
                  <a:pos x="47" y="84"/>
                </a:cxn>
                <a:cxn ang="0">
                  <a:pos x="47" y="84"/>
                </a:cxn>
                <a:cxn ang="0">
                  <a:pos x="35" y="109"/>
                </a:cxn>
                <a:cxn ang="0">
                  <a:pos x="23" y="133"/>
                </a:cxn>
                <a:cxn ang="0">
                  <a:pos x="13" y="158"/>
                </a:cxn>
                <a:cxn ang="0">
                  <a:pos x="0" y="183"/>
                </a:cxn>
                <a:cxn ang="0">
                  <a:pos x="0" y="183"/>
                </a:cxn>
                <a:cxn ang="0">
                  <a:pos x="0" y="184"/>
                </a:cxn>
                <a:cxn ang="0">
                  <a:pos x="0" y="186"/>
                </a:cxn>
                <a:cxn ang="0">
                  <a:pos x="1" y="188"/>
                </a:cxn>
                <a:cxn ang="0">
                  <a:pos x="3" y="189"/>
                </a:cxn>
                <a:cxn ang="0">
                  <a:pos x="5" y="189"/>
                </a:cxn>
                <a:cxn ang="0">
                  <a:pos x="6" y="189"/>
                </a:cxn>
                <a:cxn ang="0">
                  <a:pos x="8" y="189"/>
                </a:cxn>
                <a:cxn ang="0">
                  <a:pos x="9" y="187"/>
                </a:cxn>
                <a:cxn ang="0">
                  <a:pos x="9" y="187"/>
                </a:cxn>
                <a:cxn ang="0">
                  <a:pos x="19" y="166"/>
                </a:cxn>
                <a:cxn ang="0">
                  <a:pos x="28" y="144"/>
                </a:cxn>
                <a:cxn ang="0">
                  <a:pos x="38" y="124"/>
                </a:cxn>
                <a:cxn ang="0">
                  <a:pos x="48" y="103"/>
                </a:cxn>
                <a:cxn ang="0">
                  <a:pos x="48" y="103"/>
                </a:cxn>
                <a:cxn ang="0">
                  <a:pos x="62" y="78"/>
                </a:cxn>
                <a:cxn ang="0">
                  <a:pos x="78" y="53"/>
                </a:cxn>
                <a:cxn ang="0">
                  <a:pos x="94" y="31"/>
                </a:cxn>
                <a:cxn ang="0">
                  <a:pos x="112" y="8"/>
                </a:cxn>
                <a:cxn ang="0">
                  <a:pos x="112" y="8"/>
                </a:cxn>
                <a:cxn ang="0">
                  <a:pos x="113" y="6"/>
                </a:cxn>
                <a:cxn ang="0">
                  <a:pos x="113" y="4"/>
                </a:cxn>
                <a:cxn ang="0">
                  <a:pos x="112" y="1"/>
                </a:cxn>
                <a:cxn ang="0">
                  <a:pos x="111" y="0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3" h="189">
                  <a:moveTo>
                    <a:pt x="106" y="1"/>
                  </a:moveTo>
                  <a:lnTo>
                    <a:pt x="106" y="1"/>
                  </a:lnTo>
                  <a:lnTo>
                    <a:pt x="89" y="20"/>
                  </a:lnTo>
                  <a:lnTo>
                    <a:pt x="74" y="41"/>
                  </a:lnTo>
                  <a:lnTo>
                    <a:pt x="59" y="62"/>
                  </a:lnTo>
                  <a:lnTo>
                    <a:pt x="53" y="73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35" y="109"/>
                  </a:lnTo>
                  <a:lnTo>
                    <a:pt x="23" y="133"/>
                  </a:lnTo>
                  <a:lnTo>
                    <a:pt x="13" y="158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3" y="189"/>
                  </a:lnTo>
                  <a:lnTo>
                    <a:pt x="5" y="189"/>
                  </a:lnTo>
                  <a:lnTo>
                    <a:pt x="6" y="189"/>
                  </a:lnTo>
                  <a:lnTo>
                    <a:pt x="8" y="189"/>
                  </a:lnTo>
                  <a:lnTo>
                    <a:pt x="9" y="187"/>
                  </a:lnTo>
                  <a:lnTo>
                    <a:pt x="9" y="187"/>
                  </a:lnTo>
                  <a:lnTo>
                    <a:pt x="19" y="166"/>
                  </a:lnTo>
                  <a:lnTo>
                    <a:pt x="28" y="144"/>
                  </a:lnTo>
                  <a:lnTo>
                    <a:pt x="38" y="124"/>
                  </a:lnTo>
                  <a:lnTo>
                    <a:pt x="48" y="103"/>
                  </a:lnTo>
                  <a:lnTo>
                    <a:pt x="48" y="103"/>
                  </a:lnTo>
                  <a:lnTo>
                    <a:pt x="62" y="78"/>
                  </a:lnTo>
                  <a:lnTo>
                    <a:pt x="78" y="53"/>
                  </a:lnTo>
                  <a:lnTo>
                    <a:pt x="94" y="31"/>
                  </a:lnTo>
                  <a:lnTo>
                    <a:pt x="112" y="8"/>
                  </a:lnTo>
                  <a:lnTo>
                    <a:pt x="112" y="8"/>
                  </a:lnTo>
                  <a:lnTo>
                    <a:pt x="113" y="6"/>
                  </a:lnTo>
                  <a:lnTo>
                    <a:pt x="113" y="4"/>
                  </a:lnTo>
                  <a:lnTo>
                    <a:pt x="112" y="1"/>
                  </a:lnTo>
                  <a:lnTo>
                    <a:pt x="111" y="0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" name="Freeform 896"/>
            <p:cNvSpPr/>
            <p:nvPr/>
          </p:nvSpPr>
          <p:spPr bwMode="auto">
            <a:xfrm>
              <a:off x="4706938" y="1471613"/>
              <a:ext cx="66675" cy="106363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0" y="2"/>
                </a:cxn>
                <a:cxn ang="0">
                  <a:pos x="112" y="12"/>
                </a:cxn>
                <a:cxn ang="0">
                  <a:pos x="104" y="23"/>
                </a:cxn>
                <a:cxn ang="0">
                  <a:pos x="90" y="46"/>
                </a:cxn>
                <a:cxn ang="0">
                  <a:pos x="77" y="70"/>
                </a:cxn>
                <a:cxn ang="0">
                  <a:pos x="62" y="93"/>
                </a:cxn>
                <a:cxn ang="0">
                  <a:pos x="62" y="93"/>
                </a:cxn>
                <a:cxn ang="0">
                  <a:pos x="32" y="138"/>
                </a:cxn>
                <a:cxn ang="0">
                  <a:pos x="18" y="162"/>
                </a:cxn>
                <a:cxn ang="0">
                  <a:pos x="4" y="186"/>
                </a:cxn>
                <a:cxn ang="0">
                  <a:pos x="4" y="186"/>
                </a:cxn>
                <a:cxn ang="0">
                  <a:pos x="1" y="187"/>
                </a:cxn>
                <a:cxn ang="0">
                  <a:pos x="0" y="188"/>
                </a:cxn>
                <a:cxn ang="0">
                  <a:pos x="0" y="190"/>
                </a:cxn>
                <a:cxn ang="0">
                  <a:pos x="0" y="195"/>
                </a:cxn>
                <a:cxn ang="0">
                  <a:pos x="0" y="195"/>
                </a:cxn>
                <a:cxn ang="0">
                  <a:pos x="1" y="198"/>
                </a:cxn>
                <a:cxn ang="0">
                  <a:pos x="4" y="199"/>
                </a:cxn>
                <a:cxn ang="0">
                  <a:pos x="6" y="199"/>
                </a:cxn>
                <a:cxn ang="0">
                  <a:pos x="8" y="198"/>
                </a:cxn>
                <a:cxn ang="0">
                  <a:pos x="9" y="197"/>
                </a:cxn>
                <a:cxn ang="0">
                  <a:pos x="9" y="197"/>
                </a:cxn>
                <a:cxn ang="0">
                  <a:pos x="22" y="174"/>
                </a:cxn>
                <a:cxn ang="0">
                  <a:pos x="35" y="154"/>
                </a:cxn>
                <a:cxn ang="0">
                  <a:pos x="63" y="110"/>
                </a:cxn>
                <a:cxn ang="0">
                  <a:pos x="63" y="110"/>
                </a:cxn>
                <a:cxn ang="0">
                  <a:pos x="79" y="84"/>
                </a:cxn>
                <a:cxn ang="0">
                  <a:pos x="93" y="59"/>
                </a:cxn>
                <a:cxn ang="0">
                  <a:pos x="110" y="33"/>
                </a:cxn>
                <a:cxn ang="0">
                  <a:pos x="118" y="20"/>
                </a:cxn>
                <a:cxn ang="0">
                  <a:pos x="127" y="8"/>
                </a:cxn>
                <a:cxn ang="0">
                  <a:pos x="127" y="8"/>
                </a:cxn>
                <a:cxn ang="0">
                  <a:pos x="128" y="7"/>
                </a:cxn>
                <a:cxn ang="0">
                  <a:pos x="128" y="5"/>
                </a:cxn>
                <a:cxn ang="0">
                  <a:pos x="126" y="2"/>
                </a:cxn>
                <a:cxn ang="0">
                  <a:pos x="125" y="1"/>
                </a:cxn>
                <a:cxn ang="0">
                  <a:pos x="123" y="0"/>
                </a:cxn>
                <a:cxn ang="0">
                  <a:pos x="122" y="1"/>
                </a:cxn>
                <a:cxn ang="0">
                  <a:pos x="120" y="2"/>
                </a:cxn>
                <a:cxn ang="0">
                  <a:pos x="120" y="2"/>
                </a:cxn>
              </a:cxnLst>
              <a:rect l="0" t="0" r="r" b="b"/>
              <a:pathLst>
                <a:path w="128" h="199">
                  <a:moveTo>
                    <a:pt x="120" y="2"/>
                  </a:moveTo>
                  <a:lnTo>
                    <a:pt x="120" y="2"/>
                  </a:lnTo>
                  <a:lnTo>
                    <a:pt x="112" y="12"/>
                  </a:lnTo>
                  <a:lnTo>
                    <a:pt x="104" y="23"/>
                  </a:lnTo>
                  <a:lnTo>
                    <a:pt x="90" y="46"/>
                  </a:lnTo>
                  <a:lnTo>
                    <a:pt x="77" y="70"/>
                  </a:lnTo>
                  <a:lnTo>
                    <a:pt x="62" y="93"/>
                  </a:lnTo>
                  <a:lnTo>
                    <a:pt x="62" y="93"/>
                  </a:lnTo>
                  <a:lnTo>
                    <a:pt x="32" y="138"/>
                  </a:lnTo>
                  <a:lnTo>
                    <a:pt x="18" y="162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1" y="187"/>
                  </a:lnTo>
                  <a:lnTo>
                    <a:pt x="0" y="188"/>
                  </a:lnTo>
                  <a:lnTo>
                    <a:pt x="0" y="19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198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8" y="198"/>
                  </a:lnTo>
                  <a:lnTo>
                    <a:pt x="9" y="197"/>
                  </a:lnTo>
                  <a:lnTo>
                    <a:pt x="9" y="197"/>
                  </a:lnTo>
                  <a:lnTo>
                    <a:pt x="22" y="174"/>
                  </a:lnTo>
                  <a:lnTo>
                    <a:pt x="35" y="154"/>
                  </a:lnTo>
                  <a:lnTo>
                    <a:pt x="63" y="110"/>
                  </a:lnTo>
                  <a:lnTo>
                    <a:pt x="63" y="110"/>
                  </a:lnTo>
                  <a:lnTo>
                    <a:pt x="79" y="84"/>
                  </a:lnTo>
                  <a:lnTo>
                    <a:pt x="93" y="59"/>
                  </a:lnTo>
                  <a:lnTo>
                    <a:pt x="110" y="33"/>
                  </a:lnTo>
                  <a:lnTo>
                    <a:pt x="118" y="20"/>
                  </a:lnTo>
                  <a:lnTo>
                    <a:pt x="127" y="8"/>
                  </a:lnTo>
                  <a:lnTo>
                    <a:pt x="127" y="8"/>
                  </a:lnTo>
                  <a:lnTo>
                    <a:pt x="128" y="7"/>
                  </a:lnTo>
                  <a:lnTo>
                    <a:pt x="128" y="5"/>
                  </a:lnTo>
                  <a:lnTo>
                    <a:pt x="126" y="2"/>
                  </a:lnTo>
                  <a:lnTo>
                    <a:pt x="125" y="1"/>
                  </a:lnTo>
                  <a:lnTo>
                    <a:pt x="123" y="0"/>
                  </a:lnTo>
                  <a:lnTo>
                    <a:pt x="122" y="1"/>
                  </a:lnTo>
                  <a:lnTo>
                    <a:pt x="120" y="2"/>
                  </a:lnTo>
                  <a:lnTo>
                    <a:pt x="12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" name="Freeform 897"/>
            <p:cNvSpPr/>
            <p:nvPr/>
          </p:nvSpPr>
          <p:spPr bwMode="auto">
            <a:xfrm>
              <a:off x="4729163" y="1522413"/>
              <a:ext cx="65088" cy="112713"/>
            </a:xfrm>
            <a:custGeom>
              <a:avLst/>
              <a:gdLst/>
              <a:ahLst/>
              <a:cxnLst>
                <a:cxn ang="0">
                  <a:pos x="115" y="4"/>
                </a:cxn>
                <a:cxn ang="0">
                  <a:pos x="115" y="4"/>
                </a:cxn>
                <a:cxn ang="0">
                  <a:pos x="110" y="18"/>
                </a:cxn>
                <a:cxn ang="0">
                  <a:pos x="105" y="32"/>
                </a:cxn>
                <a:cxn ang="0">
                  <a:pos x="99" y="45"/>
                </a:cxn>
                <a:cxn ang="0">
                  <a:pos x="91" y="59"/>
                </a:cxn>
                <a:cxn ang="0">
                  <a:pos x="77" y="85"/>
                </a:cxn>
                <a:cxn ang="0">
                  <a:pos x="63" y="111"/>
                </a:cxn>
                <a:cxn ang="0">
                  <a:pos x="63" y="111"/>
                </a:cxn>
                <a:cxn ang="0">
                  <a:pos x="56" y="124"/>
                </a:cxn>
                <a:cxn ang="0">
                  <a:pos x="49" y="137"/>
                </a:cxn>
                <a:cxn ang="0">
                  <a:pos x="35" y="162"/>
                </a:cxn>
                <a:cxn ang="0">
                  <a:pos x="35" y="162"/>
                </a:cxn>
                <a:cxn ang="0">
                  <a:pos x="26" y="173"/>
                </a:cxn>
                <a:cxn ang="0">
                  <a:pos x="18" y="185"/>
                </a:cxn>
                <a:cxn ang="0">
                  <a:pos x="10" y="195"/>
                </a:cxn>
                <a:cxn ang="0">
                  <a:pos x="1" y="206"/>
                </a:cxn>
                <a:cxn ang="0">
                  <a:pos x="1" y="206"/>
                </a:cxn>
                <a:cxn ang="0">
                  <a:pos x="0" y="208"/>
                </a:cxn>
                <a:cxn ang="0">
                  <a:pos x="1" y="210"/>
                </a:cxn>
                <a:cxn ang="0">
                  <a:pos x="1" y="212"/>
                </a:cxn>
                <a:cxn ang="0">
                  <a:pos x="4" y="213"/>
                </a:cxn>
                <a:cxn ang="0">
                  <a:pos x="5" y="214"/>
                </a:cxn>
                <a:cxn ang="0">
                  <a:pos x="7" y="214"/>
                </a:cxn>
                <a:cxn ang="0">
                  <a:pos x="9" y="213"/>
                </a:cxn>
                <a:cxn ang="0">
                  <a:pos x="10" y="212"/>
                </a:cxn>
                <a:cxn ang="0">
                  <a:pos x="10" y="212"/>
                </a:cxn>
                <a:cxn ang="0">
                  <a:pos x="18" y="200"/>
                </a:cxn>
                <a:cxn ang="0">
                  <a:pos x="26" y="189"/>
                </a:cxn>
                <a:cxn ang="0">
                  <a:pos x="35" y="178"/>
                </a:cxn>
                <a:cxn ang="0">
                  <a:pos x="42" y="167"/>
                </a:cxn>
                <a:cxn ang="0">
                  <a:pos x="42" y="167"/>
                </a:cxn>
                <a:cxn ang="0">
                  <a:pos x="59" y="138"/>
                </a:cxn>
                <a:cxn ang="0">
                  <a:pos x="75" y="109"/>
                </a:cxn>
                <a:cxn ang="0">
                  <a:pos x="75" y="109"/>
                </a:cxn>
                <a:cxn ang="0">
                  <a:pos x="88" y="83"/>
                </a:cxn>
                <a:cxn ang="0">
                  <a:pos x="102" y="59"/>
                </a:cxn>
                <a:cxn ang="0">
                  <a:pos x="109" y="46"/>
                </a:cxn>
                <a:cxn ang="0">
                  <a:pos x="114" y="33"/>
                </a:cxn>
                <a:cxn ang="0">
                  <a:pos x="119" y="19"/>
                </a:cxn>
                <a:cxn ang="0">
                  <a:pos x="124" y="6"/>
                </a:cxn>
                <a:cxn ang="0">
                  <a:pos x="124" y="6"/>
                </a:cxn>
                <a:cxn ang="0">
                  <a:pos x="124" y="4"/>
                </a:cxn>
                <a:cxn ang="0">
                  <a:pos x="123" y="3"/>
                </a:cxn>
                <a:cxn ang="0">
                  <a:pos x="122" y="1"/>
                </a:cxn>
                <a:cxn ang="0">
                  <a:pos x="120" y="1"/>
                </a:cxn>
                <a:cxn ang="0">
                  <a:pos x="119" y="0"/>
                </a:cxn>
                <a:cxn ang="0">
                  <a:pos x="117" y="1"/>
                </a:cxn>
                <a:cxn ang="0">
                  <a:pos x="116" y="2"/>
                </a:cxn>
                <a:cxn ang="0">
                  <a:pos x="115" y="4"/>
                </a:cxn>
                <a:cxn ang="0">
                  <a:pos x="115" y="4"/>
                </a:cxn>
              </a:cxnLst>
              <a:rect l="0" t="0" r="r" b="b"/>
              <a:pathLst>
                <a:path w="124" h="214">
                  <a:moveTo>
                    <a:pt x="115" y="4"/>
                  </a:moveTo>
                  <a:lnTo>
                    <a:pt x="115" y="4"/>
                  </a:lnTo>
                  <a:lnTo>
                    <a:pt x="110" y="18"/>
                  </a:lnTo>
                  <a:lnTo>
                    <a:pt x="105" y="32"/>
                  </a:lnTo>
                  <a:lnTo>
                    <a:pt x="99" y="45"/>
                  </a:lnTo>
                  <a:lnTo>
                    <a:pt x="91" y="59"/>
                  </a:lnTo>
                  <a:lnTo>
                    <a:pt x="77" y="85"/>
                  </a:lnTo>
                  <a:lnTo>
                    <a:pt x="63" y="111"/>
                  </a:lnTo>
                  <a:lnTo>
                    <a:pt x="63" y="111"/>
                  </a:lnTo>
                  <a:lnTo>
                    <a:pt x="56" y="124"/>
                  </a:lnTo>
                  <a:lnTo>
                    <a:pt x="49" y="137"/>
                  </a:lnTo>
                  <a:lnTo>
                    <a:pt x="35" y="162"/>
                  </a:lnTo>
                  <a:lnTo>
                    <a:pt x="35" y="162"/>
                  </a:lnTo>
                  <a:lnTo>
                    <a:pt x="26" y="173"/>
                  </a:lnTo>
                  <a:lnTo>
                    <a:pt x="18" y="185"/>
                  </a:lnTo>
                  <a:lnTo>
                    <a:pt x="10" y="195"/>
                  </a:lnTo>
                  <a:lnTo>
                    <a:pt x="1" y="206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10"/>
                  </a:lnTo>
                  <a:lnTo>
                    <a:pt x="1" y="212"/>
                  </a:lnTo>
                  <a:lnTo>
                    <a:pt x="4" y="213"/>
                  </a:lnTo>
                  <a:lnTo>
                    <a:pt x="5" y="214"/>
                  </a:lnTo>
                  <a:lnTo>
                    <a:pt x="7" y="214"/>
                  </a:lnTo>
                  <a:lnTo>
                    <a:pt x="9" y="213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8" y="200"/>
                  </a:lnTo>
                  <a:lnTo>
                    <a:pt x="26" y="189"/>
                  </a:lnTo>
                  <a:lnTo>
                    <a:pt x="35" y="178"/>
                  </a:lnTo>
                  <a:lnTo>
                    <a:pt x="42" y="167"/>
                  </a:lnTo>
                  <a:lnTo>
                    <a:pt x="42" y="167"/>
                  </a:lnTo>
                  <a:lnTo>
                    <a:pt x="59" y="138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88" y="83"/>
                  </a:lnTo>
                  <a:lnTo>
                    <a:pt x="102" y="59"/>
                  </a:lnTo>
                  <a:lnTo>
                    <a:pt x="109" y="46"/>
                  </a:lnTo>
                  <a:lnTo>
                    <a:pt x="114" y="33"/>
                  </a:lnTo>
                  <a:lnTo>
                    <a:pt x="119" y="19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4" y="4"/>
                  </a:lnTo>
                  <a:lnTo>
                    <a:pt x="123" y="3"/>
                  </a:lnTo>
                  <a:lnTo>
                    <a:pt x="122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7" y="1"/>
                  </a:lnTo>
                  <a:lnTo>
                    <a:pt x="116" y="2"/>
                  </a:lnTo>
                  <a:lnTo>
                    <a:pt x="115" y="4"/>
                  </a:lnTo>
                  <a:lnTo>
                    <a:pt x="11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" name="Freeform 898"/>
            <p:cNvSpPr/>
            <p:nvPr/>
          </p:nvSpPr>
          <p:spPr bwMode="auto">
            <a:xfrm>
              <a:off x="4733925" y="1582738"/>
              <a:ext cx="63500" cy="107950"/>
            </a:xfrm>
            <a:custGeom>
              <a:avLst/>
              <a:gdLst/>
              <a:ahLst/>
              <a:cxnLst>
                <a:cxn ang="0">
                  <a:pos x="109" y="2"/>
                </a:cxn>
                <a:cxn ang="0">
                  <a:pos x="109" y="2"/>
                </a:cxn>
                <a:cxn ang="0">
                  <a:pos x="101" y="14"/>
                </a:cxn>
                <a:cxn ang="0">
                  <a:pos x="94" y="25"/>
                </a:cxn>
                <a:cxn ang="0">
                  <a:pos x="80" y="48"/>
                </a:cxn>
                <a:cxn ang="0">
                  <a:pos x="68" y="73"/>
                </a:cxn>
                <a:cxn ang="0">
                  <a:pos x="57" y="99"/>
                </a:cxn>
                <a:cxn ang="0">
                  <a:pos x="57" y="99"/>
                </a:cxn>
                <a:cxn ang="0">
                  <a:pos x="50" y="111"/>
                </a:cxn>
                <a:cxn ang="0">
                  <a:pos x="44" y="123"/>
                </a:cxn>
                <a:cxn ang="0">
                  <a:pos x="29" y="148"/>
                </a:cxn>
                <a:cxn ang="0">
                  <a:pos x="14" y="173"/>
                </a:cxn>
                <a:cxn ang="0">
                  <a:pos x="7" y="185"/>
                </a:cxn>
                <a:cxn ang="0">
                  <a:pos x="0" y="198"/>
                </a:cxn>
                <a:cxn ang="0">
                  <a:pos x="0" y="198"/>
                </a:cxn>
                <a:cxn ang="0">
                  <a:pos x="0" y="200"/>
                </a:cxn>
                <a:cxn ang="0">
                  <a:pos x="0" y="202"/>
                </a:cxn>
                <a:cxn ang="0">
                  <a:pos x="1" y="203"/>
                </a:cxn>
                <a:cxn ang="0">
                  <a:pos x="2" y="204"/>
                </a:cxn>
                <a:cxn ang="0">
                  <a:pos x="4" y="205"/>
                </a:cxn>
                <a:cxn ang="0">
                  <a:pos x="5" y="205"/>
                </a:cxn>
                <a:cxn ang="0">
                  <a:pos x="7" y="204"/>
                </a:cxn>
                <a:cxn ang="0">
                  <a:pos x="8" y="203"/>
                </a:cxn>
                <a:cxn ang="0">
                  <a:pos x="8" y="203"/>
                </a:cxn>
                <a:cxn ang="0">
                  <a:pos x="19" y="180"/>
                </a:cxn>
                <a:cxn ang="0">
                  <a:pos x="32" y="158"/>
                </a:cxn>
                <a:cxn ang="0">
                  <a:pos x="58" y="116"/>
                </a:cxn>
                <a:cxn ang="0">
                  <a:pos x="58" y="116"/>
                </a:cxn>
                <a:cxn ang="0">
                  <a:pos x="65" y="103"/>
                </a:cxn>
                <a:cxn ang="0">
                  <a:pos x="72" y="89"/>
                </a:cxn>
                <a:cxn ang="0">
                  <a:pos x="84" y="61"/>
                </a:cxn>
                <a:cxn ang="0">
                  <a:pos x="92" y="48"/>
                </a:cxn>
                <a:cxn ang="0">
                  <a:pos x="99" y="34"/>
                </a:cxn>
                <a:cxn ang="0">
                  <a:pos x="107" y="21"/>
                </a:cxn>
                <a:cxn ang="0">
                  <a:pos x="116" y="9"/>
                </a:cxn>
                <a:cxn ang="0">
                  <a:pos x="116" y="9"/>
                </a:cxn>
                <a:cxn ang="0">
                  <a:pos x="118" y="8"/>
                </a:cxn>
                <a:cxn ang="0">
                  <a:pos x="118" y="6"/>
                </a:cxn>
                <a:cxn ang="0">
                  <a:pos x="115" y="2"/>
                </a:cxn>
                <a:cxn ang="0">
                  <a:pos x="114" y="1"/>
                </a:cxn>
                <a:cxn ang="0">
                  <a:pos x="113" y="0"/>
                </a:cxn>
                <a:cxn ang="0">
                  <a:pos x="111" y="1"/>
                </a:cxn>
                <a:cxn ang="0">
                  <a:pos x="109" y="2"/>
                </a:cxn>
                <a:cxn ang="0">
                  <a:pos x="109" y="2"/>
                </a:cxn>
              </a:cxnLst>
              <a:rect l="0" t="0" r="r" b="b"/>
              <a:pathLst>
                <a:path w="118" h="205">
                  <a:moveTo>
                    <a:pt x="109" y="2"/>
                  </a:moveTo>
                  <a:lnTo>
                    <a:pt x="109" y="2"/>
                  </a:lnTo>
                  <a:lnTo>
                    <a:pt x="101" y="14"/>
                  </a:lnTo>
                  <a:lnTo>
                    <a:pt x="94" y="25"/>
                  </a:lnTo>
                  <a:lnTo>
                    <a:pt x="80" y="48"/>
                  </a:lnTo>
                  <a:lnTo>
                    <a:pt x="68" y="73"/>
                  </a:lnTo>
                  <a:lnTo>
                    <a:pt x="57" y="99"/>
                  </a:lnTo>
                  <a:lnTo>
                    <a:pt x="57" y="99"/>
                  </a:lnTo>
                  <a:lnTo>
                    <a:pt x="50" y="111"/>
                  </a:lnTo>
                  <a:lnTo>
                    <a:pt x="44" y="123"/>
                  </a:lnTo>
                  <a:lnTo>
                    <a:pt x="29" y="148"/>
                  </a:lnTo>
                  <a:lnTo>
                    <a:pt x="14" y="173"/>
                  </a:lnTo>
                  <a:lnTo>
                    <a:pt x="7" y="185"/>
                  </a:lnTo>
                  <a:lnTo>
                    <a:pt x="0" y="198"/>
                  </a:lnTo>
                  <a:lnTo>
                    <a:pt x="0" y="198"/>
                  </a:lnTo>
                  <a:lnTo>
                    <a:pt x="0" y="200"/>
                  </a:lnTo>
                  <a:lnTo>
                    <a:pt x="0" y="202"/>
                  </a:lnTo>
                  <a:lnTo>
                    <a:pt x="1" y="203"/>
                  </a:lnTo>
                  <a:lnTo>
                    <a:pt x="2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7" y="204"/>
                  </a:lnTo>
                  <a:lnTo>
                    <a:pt x="8" y="203"/>
                  </a:lnTo>
                  <a:lnTo>
                    <a:pt x="8" y="203"/>
                  </a:lnTo>
                  <a:lnTo>
                    <a:pt x="19" y="180"/>
                  </a:lnTo>
                  <a:lnTo>
                    <a:pt x="32" y="158"/>
                  </a:lnTo>
                  <a:lnTo>
                    <a:pt x="58" y="116"/>
                  </a:lnTo>
                  <a:lnTo>
                    <a:pt x="58" y="116"/>
                  </a:lnTo>
                  <a:lnTo>
                    <a:pt x="65" y="103"/>
                  </a:lnTo>
                  <a:lnTo>
                    <a:pt x="72" y="89"/>
                  </a:lnTo>
                  <a:lnTo>
                    <a:pt x="84" y="61"/>
                  </a:lnTo>
                  <a:lnTo>
                    <a:pt x="92" y="48"/>
                  </a:lnTo>
                  <a:lnTo>
                    <a:pt x="99" y="34"/>
                  </a:lnTo>
                  <a:lnTo>
                    <a:pt x="107" y="21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18" y="8"/>
                  </a:lnTo>
                  <a:lnTo>
                    <a:pt x="118" y="6"/>
                  </a:lnTo>
                  <a:lnTo>
                    <a:pt x="115" y="2"/>
                  </a:lnTo>
                  <a:lnTo>
                    <a:pt x="114" y="1"/>
                  </a:lnTo>
                  <a:lnTo>
                    <a:pt x="113" y="0"/>
                  </a:lnTo>
                  <a:lnTo>
                    <a:pt x="111" y="1"/>
                  </a:lnTo>
                  <a:lnTo>
                    <a:pt x="109" y="2"/>
                  </a:lnTo>
                  <a:lnTo>
                    <a:pt x="10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" name="Freeform 899"/>
            <p:cNvSpPr/>
            <p:nvPr/>
          </p:nvSpPr>
          <p:spPr bwMode="auto">
            <a:xfrm>
              <a:off x="4746625" y="1630363"/>
              <a:ext cx="68263" cy="120650"/>
            </a:xfrm>
            <a:custGeom>
              <a:avLst/>
              <a:gdLst/>
              <a:ahLst/>
              <a:cxnLst>
                <a:cxn ang="0">
                  <a:pos x="119" y="3"/>
                </a:cxn>
                <a:cxn ang="0">
                  <a:pos x="119" y="3"/>
                </a:cxn>
                <a:cxn ang="0">
                  <a:pos x="118" y="10"/>
                </a:cxn>
                <a:cxn ang="0">
                  <a:pos x="116" y="16"/>
                </a:cxn>
                <a:cxn ang="0">
                  <a:pos x="109" y="29"/>
                </a:cxn>
                <a:cxn ang="0">
                  <a:pos x="96" y="54"/>
                </a:cxn>
                <a:cxn ang="0">
                  <a:pos x="96" y="54"/>
                </a:cxn>
                <a:cxn ang="0">
                  <a:pos x="86" y="69"/>
                </a:cxn>
                <a:cxn ang="0">
                  <a:pos x="77" y="84"/>
                </a:cxn>
                <a:cxn ang="0">
                  <a:pos x="58" y="112"/>
                </a:cxn>
                <a:cxn ang="0">
                  <a:pos x="58" y="112"/>
                </a:cxn>
                <a:cxn ang="0">
                  <a:pos x="43" y="137"/>
                </a:cxn>
                <a:cxn ang="0">
                  <a:pos x="27" y="161"/>
                </a:cxn>
                <a:cxn ang="0">
                  <a:pos x="20" y="174"/>
                </a:cxn>
                <a:cxn ang="0">
                  <a:pos x="14" y="187"/>
                </a:cxn>
                <a:cxn ang="0">
                  <a:pos x="9" y="201"/>
                </a:cxn>
                <a:cxn ang="0">
                  <a:pos x="4" y="214"/>
                </a:cxn>
                <a:cxn ang="0">
                  <a:pos x="4" y="214"/>
                </a:cxn>
                <a:cxn ang="0">
                  <a:pos x="2" y="215"/>
                </a:cxn>
                <a:cxn ang="0">
                  <a:pos x="0" y="218"/>
                </a:cxn>
                <a:cxn ang="0">
                  <a:pos x="0" y="222"/>
                </a:cxn>
                <a:cxn ang="0">
                  <a:pos x="0" y="222"/>
                </a:cxn>
                <a:cxn ang="0">
                  <a:pos x="2" y="224"/>
                </a:cxn>
                <a:cxn ang="0">
                  <a:pos x="3" y="226"/>
                </a:cxn>
                <a:cxn ang="0">
                  <a:pos x="5" y="228"/>
                </a:cxn>
                <a:cxn ang="0">
                  <a:pos x="9" y="226"/>
                </a:cxn>
                <a:cxn ang="0">
                  <a:pos x="10" y="225"/>
                </a:cxn>
                <a:cxn ang="0">
                  <a:pos x="10" y="224"/>
                </a:cxn>
                <a:cxn ang="0">
                  <a:pos x="10" y="224"/>
                </a:cxn>
                <a:cxn ang="0">
                  <a:pos x="15" y="208"/>
                </a:cxn>
                <a:cxn ang="0">
                  <a:pos x="22" y="192"/>
                </a:cxn>
                <a:cxn ang="0">
                  <a:pos x="29" y="176"/>
                </a:cxn>
                <a:cxn ang="0">
                  <a:pos x="39" y="160"/>
                </a:cxn>
                <a:cxn ang="0">
                  <a:pos x="57" y="130"/>
                </a:cxn>
                <a:cxn ang="0">
                  <a:pos x="76" y="101"/>
                </a:cxn>
                <a:cxn ang="0">
                  <a:pos x="76" y="101"/>
                </a:cxn>
                <a:cxn ang="0">
                  <a:pos x="94" y="74"/>
                </a:cxn>
                <a:cxn ang="0">
                  <a:pos x="103" y="59"/>
                </a:cxn>
                <a:cxn ang="0">
                  <a:pos x="111" y="44"/>
                </a:cxn>
                <a:cxn ang="0">
                  <a:pos x="111" y="44"/>
                </a:cxn>
                <a:cxn ang="0">
                  <a:pos x="116" y="34"/>
                </a:cxn>
                <a:cxn ang="0">
                  <a:pos x="121" y="25"/>
                </a:cxn>
                <a:cxn ang="0">
                  <a:pos x="125" y="16"/>
                </a:cxn>
                <a:cxn ang="0">
                  <a:pos x="128" y="12"/>
                </a:cxn>
                <a:cxn ang="0">
                  <a:pos x="129" y="6"/>
                </a:cxn>
                <a:cxn ang="0">
                  <a:pos x="129" y="6"/>
                </a:cxn>
                <a:cxn ang="0">
                  <a:pos x="129" y="4"/>
                </a:cxn>
                <a:cxn ang="0">
                  <a:pos x="128" y="2"/>
                </a:cxn>
                <a:cxn ang="0">
                  <a:pos x="124" y="0"/>
                </a:cxn>
                <a:cxn ang="0">
                  <a:pos x="123" y="0"/>
                </a:cxn>
                <a:cxn ang="0">
                  <a:pos x="121" y="0"/>
                </a:cxn>
                <a:cxn ang="0">
                  <a:pos x="120" y="1"/>
                </a:cxn>
                <a:cxn ang="0">
                  <a:pos x="119" y="3"/>
                </a:cxn>
                <a:cxn ang="0">
                  <a:pos x="119" y="3"/>
                </a:cxn>
              </a:cxnLst>
              <a:rect l="0" t="0" r="r" b="b"/>
              <a:pathLst>
                <a:path w="129" h="228">
                  <a:moveTo>
                    <a:pt x="119" y="3"/>
                  </a:moveTo>
                  <a:lnTo>
                    <a:pt x="119" y="3"/>
                  </a:lnTo>
                  <a:lnTo>
                    <a:pt x="118" y="10"/>
                  </a:lnTo>
                  <a:lnTo>
                    <a:pt x="116" y="16"/>
                  </a:lnTo>
                  <a:lnTo>
                    <a:pt x="109" y="29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86" y="69"/>
                  </a:lnTo>
                  <a:lnTo>
                    <a:pt x="77" y="84"/>
                  </a:lnTo>
                  <a:lnTo>
                    <a:pt x="58" y="112"/>
                  </a:lnTo>
                  <a:lnTo>
                    <a:pt x="58" y="112"/>
                  </a:lnTo>
                  <a:lnTo>
                    <a:pt x="43" y="137"/>
                  </a:lnTo>
                  <a:lnTo>
                    <a:pt x="27" y="161"/>
                  </a:lnTo>
                  <a:lnTo>
                    <a:pt x="20" y="174"/>
                  </a:lnTo>
                  <a:lnTo>
                    <a:pt x="14" y="187"/>
                  </a:lnTo>
                  <a:lnTo>
                    <a:pt x="9" y="201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5"/>
                  </a:lnTo>
                  <a:lnTo>
                    <a:pt x="0" y="218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2" y="224"/>
                  </a:lnTo>
                  <a:lnTo>
                    <a:pt x="3" y="226"/>
                  </a:lnTo>
                  <a:lnTo>
                    <a:pt x="5" y="228"/>
                  </a:lnTo>
                  <a:lnTo>
                    <a:pt x="9" y="226"/>
                  </a:lnTo>
                  <a:lnTo>
                    <a:pt x="10" y="225"/>
                  </a:lnTo>
                  <a:lnTo>
                    <a:pt x="10" y="224"/>
                  </a:lnTo>
                  <a:lnTo>
                    <a:pt x="10" y="224"/>
                  </a:lnTo>
                  <a:lnTo>
                    <a:pt x="15" y="208"/>
                  </a:lnTo>
                  <a:lnTo>
                    <a:pt x="22" y="192"/>
                  </a:lnTo>
                  <a:lnTo>
                    <a:pt x="29" y="176"/>
                  </a:lnTo>
                  <a:lnTo>
                    <a:pt x="39" y="160"/>
                  </a:lnTo>
                  <a:lnTo>
                    <a:pt x="57" y="130"/>
                  </a:lnTo>
                  <a:lnTo>
                    <a:pt x="76" y="101"/>
                  </a:lnTo>
                  <a:lnTo>
                    <a:pt x="76" y="101"/>
                  </a:lnTo>
                  <a:lnTo>
                    <a:pt x="94" y="74"/>
                  </a:lnTo>
                  <a:lnTo>
                    <a:pt x="103" y="59"/>
                  </a:lnTo>
                  <a:lnTo>
                    <a:pt x="111" y="44"/>
                  </a:lnTo>
                  <a:lnTo>
                    <a:pt x="111" y="44"/>
                  </a:lnTo>
                  <a:lnTo>
                    <a:pt x="116" y="34"/>
                  </a:lnTo>
                  <a:lnTo>
                    <a:pt x="121" y="25"/>
                  </a:lnTo>
                  <a:lnTo>
                    <a:pt x="125" y="16"/>
                  </a:lnTo>
                  <a:lnTo>
                    <a:pt x="128" y="12"/>
                  </a:lnTo>
                  <a:lnTo>
                    <a:pt x="129" y="6"/>
                  </a:lnTo>
                  <a:lnTo>
                    <a:pt x="129" y="6"/>
                  </a:lnTo>
                  <a:lnTo>
                    <a:pt x="129" y="4"/>
                  </a:lnTo>
                  <a:lnTo>
                    <a:pt x="128" y="2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121" y="0"/>
                  </a:lnTo>
                  <a:lnTo>
                    <a:pt x="120" y="1"/>
                  </a:lnTo>
                  <a:lnTo>
                    <a:pt x="119" y="3"/>
                  </a:lnTo>
                  <a:lnTo>
                    <a:pt x="1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" name="Freeform 900"/>
            <p:cNvSpPr/>
            <p:nvPr/>
          </p:nvSpPr>
          <p:spPr bwMode="auto">
            <a:xfrm>
              <a:off x="4746625" y="1685925"/>
              <a:ext cx="85725" cy="127000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130" y="34"/>
                </a:cxn>
                <a:cxn ang="0">
                  <a:pos x="119" y="49"/>
                </a:cxn>
                <a:cxn ang="0">
                  <a:pos x="109" y="67"/>
                </a:cxn>
                <a:cxn ang="0">
                  <a:pos x="109" y="67"/>
                </a:cxn>
                <a:cxn ang="0">
                  <a:pos x="89" y="101"/>
                </a:cxn>
                <a:cxn ang="0">
                  <a:pos x="69" y="135"/>
                </a:cxn>
                <a:cxn ang="0">
                  <a:pos x="69" y="135"/>
                </a:cxn>
                <a:cxn ang="0">
                  <a:pos x="57" y="151"/>
                </a:cxn>
                <a:cxn ang="0">
                  <a:pos x="45" y="167"/>
                </a:cxn>
                <a:cxn ang="0">
                  <a:pos x="33" y="183"/>
                </a:cxn>
                <a:cxn ang="0">
                  <a:pos x="20" y="199"/>
                </a:cxn>
                <a:cxn ang="0">
                  <a:pos x="20" y="199"/>
                </a:cxn>
                <a:cxn ang="0">
                  <a:pos x="13" y="208"/>
                </a:cxn>
                <a:cxn ang="0">
                  <a:pos x="6" y="217"/>
                </a:cxn>
                <a:cxn ang="0">
                  <a:pos x="4" y="222"/>
                </a:cxn>
                <a:cxn ang="0">
                  <a:pos x="2" y="227"/>
                </a:cxn>
                <a:cxn ang="0">
                  <a:pos x="0" y="232"/>
                </a:cxn>
                <a:cxn ang="0">
                  <a:pos x="2" y="237"/>
                </a:cxn>
                <a:cxn ang="0">
                  <a:pos x="2" y="237"/>
                </a:cxn>
                <a:cxn ang="0">
                  <a:pos x="2" y="239"/>
                </a:cxn>
                <a:cxn ang="0">
                  <a:pos x="4" y="240"/>
                </a:cxn>
                <a:cxn ang="0">
                  <a:pos x="5" y="241"/>
                </a:cxn>
                <a:cxn ang="0">
                  <a:pos x="7" y="241"/>
                </a:cxn>
                <a:cxn ang="0">
                  <a:pos x="9" y="240"/>
                </a:cxn>
                <a:cxn ang="0">
                  <a:pos x="10" y="239"/>
                </a:cxn>
                <a:cxn ang="0">
                  <a:pos x="11" y="237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0" y="232"/>
                </a:cxn>
                <a:cxn ang="0">
                  <a:pos x="11" y="229"/>
                </a:cxn>
                <a:cxn ang="0">
                  <a:pos x="14" y="222"/>
                </a:cxn>
                <a:cxn ang="0">
                  <a:pos x="19" y="214"/>
                </a:cxn>
                <a:cxn ang="0">
                  <a:pos x="25" y="205"/>
                </a:cxn>
                <a:cxn ang="0">
                  <a:pos x="38" y="190"/>
                </a:cxn>
                <a:cxn ang="0">
                  <a:pos x="47" y="179"/>
                </a:cxn>
                <a:cxn ang="0">
                  <a:pos x="47" y="179"/>
                </a:cxn>
                <a:cxn ang="0">
                  <a:pos x="67" y="152"/>
                </a:cxn>
                <a:cxn ang="0">
                  <a:pos x="77" y="139"/>
                </a:cxn>
                <a:cxn ang="0">
                  <a:pos x="85" y="125"/>
                </a:cxn>
                <a:cxn ang="0">
                  <a:pos x="85" y="125"/>
                </a:cxn>
                <a:cxn ang="0">
                  <a:pos x="104" y="95"/>
                </a:cxn>
                <a:cxn ang="0">
                  <a:pos x="120" y="64"/>
                </a:cxn>
                <a:cxn ang="0">
                  <a:pos x="120" y="64"/>
                </a:cxn>
                <a:cxn ang="0">
                  <a:pos x="130" y="49"/>
                </a:cxn>
                <a:cxn ang="0">
                  <a:pos x="140" y="35"/>
                </a:cxn>
                <a:cxn ang="0">
                  <a:pos x="162" y="7"/>
                </a:cxn>
                <a:cxn ang="0">
                  <a:pos x="162" y="7"/>
                </a:cxn>
                <a:cxn ang="0">
                  <a:pos x="163" y="5"/>
                </a:cxn>
                <a:cxn ang="0">
                  <a:pos x="163" y="3"/>
                </a:cxn>
                <a:cxn ang="0">
                  <a:pos x="162" y="2"/>
                </a:cxn>
                <a:cxn ang="0">
                  <a:pos x="161" y="1"/>
                </a:cxn>
                <a:cxn ang="0">
                  <a:pos x="156" y="0"/>
                </a:cxn>
                <a:cxn ang="0">
                  <a:pos x="154" y="1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241">
                  <a:moveTo>
                    <a:pt x="153" y="2"/>
                  </a:moveTo>
                  <a:lnTo>
                    <a:pt x="153" y="2"/>
                  </a:lnTo>
                  <a:lnTo>
                    <a:pt x="130" y="34"/>
                  </a:lnTo>
                  <a:lnTo>
                    <a:pt x="119" y="49"/>
                  </a:lnTo>
                  <a:lnTo>
                    <a:pt x="109" y="67"/>
                  </a:lnTo>
                  <a:lnTo>
                    <a:pt x="109" y="67"/>
                  </a:lnTo>
                  <a:lnTo>
                    <a:pt x="89" y="101"/>
                  </a:lnTo>
                  <a:lnTo>
                    <a:pt x="69" y="135"/>
                  </a:lnTo>
                  <a:lnTo>
                    <a:pt x="69" y="135"/>
                  </a:lnTo>
                  <a:lnTo>
                    <a:pt x="57" y="151"/>
                  </a:lnTo>
                  <a:lnTo>
                    <a:pt x="45" y="167"/>
                  </a:lnTo>
                  <a:lnTo>
                    <a:pt x="33" y="183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3" y="208"/>
                  </a:lnTo>
                  <a:lnTo>
                    <a:pt x="6" y="217"/>
                  </a:lnTo>
                  <a:lnTo>
                    <a:pt x="4" y="222"/>
                  </a:lnTo>
                  <a:lnTo>
                    <a:pt x="2" y="227"/>
                  </a:lnTo>
                  <a:lnTo>
                    <a:pt x="0" y="232"/>
                  </a:lnTo>
                  <a:lnTo>
                    <a:pt x="2" y="237"/>
                  </a:lnTo>
                  <a:lnTo>
                    <a:pt x="2" y="237"/>
                  </a:lnTo>
                  <a:lnTo>
                    <a:pt x="2" y="239"/>
                  </a:lnTo>
                  <a:lnTo>
                    <a:pt x="4" y="240"/>
                  </a:lnTo>
                  <a:lnTo>
                    <a:pt x="5" y="241"/>
                  </a:lnTo>
                  <a:lnTo>
                    <a:pt x="7" y="241"/>
                  </a:lnTo>
                  <a:lnTo>
                    <a:pt x="9" y="240"/>
                  </a:lnTo>
                  <a:lnTo>
                    <a:pt x="10" y="239"/>
                  </a:lnTo>
                  <a:lnTo>
                    <a:pt x="11" y="237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0" y="232"/>
                  </a:lnTo>
                  <a:lnTo>
                    <a:pt x="11" y="229"/>
                  </a:lnTo>
                  <a:lnTo>
                    <a:pt x="14" y="222"/>
                  </a:lnTo>
                  <a:lnTo>
                    <a:pt x="19" y="214"/>
                  </a:lnTo>
                  <a:lnTo>
                    <a:pt x="25" y="205"/>
                  </a:lnTo>
                  <a:lnTo>
                    <a:pt x="38" y="190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67" y="152"/>
                  </a:lnTo>
                  <a:lnTo>
                    <a:pt x="77" y="139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4" y="95"/>
                  </a:lnTo>
                  <a:lnTo>
                    <a:pt x="120" y="64"/>
                  </a:lnTo>
                  <a:lnTo>
                    <a:pt x="120" y="64"/>
                  </a:lnTo>
                  <a:lnTo>
                    <a:pt x="130" y="49"/>
                  </a:lnTo>
                  <a:lnTo>
                    <a:pt x="140" y="3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3" y="5"/>
                  </a:lnTo>
                  <a:lnTo>
                    <a:pt x="163" y="3"/>
                  </a:lnTo>
                  <a:lnTo>
                    <a:pt x="162" y="2"/>
                  </a:lnTo>
                  <a:lnTo>
                    <a:pt x="161" y="1"/>
                  </a:lnTo>
                  <a:lnTo>
                    <a:pt x="156" y="0"/>
                  </a:lnTo>
                  <a:lnTo>
                    <a:pt x="154" y="1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" name="Freeform 901"/>
            <p:cNvSpPr/>
            <p:nvPr/>
          </p:nvSpPr>
          <p:spPr bwMode="auto">
            <a:xfrm>
              <a:off x="4772025" y="1747838"/>
              <a:ext cx="61913" cy="90488"/>
            </a:xfrm>
            <a:custGeom>
              <a:avLst/>
              <a:gdLst/>
              <a:ahLst/>
              <a:cxnLst>
                <a:cxn ang="0">
                  <a:pos x="109" y="3"/>
                </a:cxn>
                <a:cxn ang="0">
                  <a:pos x="109" y="3"/>
                </a:cxn>
                <a:cxn ang="0">
                  <a:pos x="105" y="12"/>
                </a:cxn>
                <a:cxn ang="0">
                  <a:pos x="101" y="21"/>
                </a:cxn>
                <a:cxn ang="0">
                  <a:pos x="95" y="29"/>
                </a:cxn>
                <a:cxn ang="0">
                  <a:pos x="88" y="38"/>
                </a:cxn>
                <a:cxn ang="0">
                  <a:pos x="74" y="53"/>
                </a:cxn>
                <a:cxn ang="0">
                  <a:pos x="67" y="61"/>
                </a:cxn>
                <a:cxn ang="0">
                  <a:pos x="62" y="69"/>
                </a:cxn>
                <a:cxn ang="0">
                  <a:pos x="62" y="69"/>
                </a:cxn>
                <a:cxn ang="0">
                  <a:pos x="29" y="114"/>
                </a:cxn>
                <a:cxn ang="0">
                  <a:pos x="13" y="138"/>
                </a:cxn>
                <a:cxn ang="0">
                  <a:pos x="6" y="150"/>
                </a:cxn>
                <a:cxn ang="0">
                  <a:pos x="0" y="164"/>
                </a:cxn>
                <a:cxn ang="0">
                  <a:pos x="0" y="164"/>
                </a:cxn>
                <a:cxn ang="0">
                  <a:pos x="0" y="166"/>
                </a:cxn>
                <a:cxn ang="0">
                  <a:pos x="0" y="168"/>
                </a:cxn>
                <a:cxn ang="0">
                  <a:pos x="2" y="170"/>
                </a:cxn>
                <a:cxn ang="0">
                  <a:pos x="4" y="171"/>
                </a:cxn>
                <a:cxn ang="0">
                  <a:pos x="5" y="171"/>
                </a:cxn>
                <a:cxn ang="0">
                  <a:pos x="7" y="170"/>
                </a:cxn>
                <a:cxn ang="0">
                  <a:pos x="8" y="168"/>
                </a:cxn>
                <a:cxn ang="0">
                  <a:pos x="8" y="168"/>
                </a:cxn>
                <a:cxn ang="0">
                  <a:pos x="15" y="155"/>
                </a:cxn>
                <a:cxn ang="0">
                  <a:pos x="22" y="143"/>
                </a:cxn>
                <a:cxn ang="0">
                  <a:pos x="36" y="119"/>
                </a:cxn>
                <a:cxn ang="0">
                  <a:pos x="53" y="96"/>
                </a:cxn>
                <a:cxn ang="0">
                  <a:pos x="70" y="74"/>
                </a:cxn>
                <a:cxn ang="0">
                  <a:pos x="70" y="74"/>
                </a:cxn>
                <a:cxn ang="0">
                  <a:pos x="83" y="58"/>
                </a:cxn>
                <a:cxn ang="0">
                  <a:pos x="97" y="42"/>
                </a:cxn>
                <a:cxn ang="0">
                  <a:pos x="103" y="32"/>
                </a:cxn>
                <a:cxn ang="0">
                  <a:pos x="110" y="24"/>
                </a:cxn>
                <a:cxn ang="0">
                  <a:pos x="115" y="15"/>
                </a:cxn>
                <a:cxn ang="0">
                  <a:pos x="118" y="6"/>
                </a:cxn>
                <a:cxn ang="0">
                  <a:pos x="118" y="6"/>
                </a:cxn>
                <a:cxn ang="0">
                  <a:pos x="118" y="3"/>
                </a:cxn>
                <a:cxn ang="0">
                  <a:pos x="117" y="2"/>
                </a:cxn>
                <a:cxn ang="0">
                  <a:pos x="116" y="0"/>
                </a:cxn>
                <a:cxn ang="0">
                  <a:pos x="115" y="0"/>
                </a:cxn>
                <a:cxn ang="0">
                  <a:pos x="113" y="0"/>
                </a:cxn>
                <a:cxn ang="0">
                  <a:pos x="111" y="0"/>
                </a:cxn>
                <a:cxn ang="0">
                  <a:pos x="110" y="1"/>
                </a:cxn>
                <a:cxn ang="0">
                  <a:pos x="109" y="3"/>
                </a:cxn>
                <a:cxn ang="0">
                  <a:pos x="109" y="3"/>
                </a:cxn>
              </a:cxnLst>
              <a:rect l="0" t="0" r="r" b="b"/>
              <a:pathLst>
                <a:path w="118" h="171">
                  <a:moveTo>
                    <a:pt x="109" y="3"/>
                  </a:moveTo>
                  <a:lnTo>
                    <a:pt x="109" y="3"/>
                  </a:lnTo>
                  <a:lnTo>
                    <a:pt x="105" y="12"/>
                  </a:lnTo>
                  <a:lnTo>
                    <a:pt x="101" y="21"/>
                  </a:lnTo>
                  <a:lnTo>
                    <a:pt x="95" y="29"/>
                  </a:lnTo>
                  <a:lnTo>
                    <a:pt x="88" y="38"/>
                  </a:lnTo>
                  <a:lnTo>
                    <a:pt x="74" y="53"/>
                  </a:lnTo>
                  <a:lnTo>
                    <a:pt x="67" y="61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29" y="114"/>
                  </a:lnTo>
                  <a:lnTo>
                    <a:pt x="13" y="138"/>
                  </a:lnTo>
                  <a:lnTo>
                    <a:pt x="6" y="150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2" y="170"/>
                  </a:lnTo>
                  <a:lnTo>
                    <a:pt x="4" y="171"/>
                  </a:lnTo>
                  <a:lnTo>
                    <a:pt x="5" y="171"/>
                  </a:lnTo>
                  <a:lnTo>
                    <a:pt x="7" y="170"/>
                  </a:lnTo>
                  <a:lnTo>
                    <a:pt x="8" y="168"/>
                  </a:lnTo>
                  <a:lnTo>
                    <a:pt x="8" y="168"/>
                  </a:lnTo>
                  <a:lnTo>
                    <a:pt x="15" y="155"/>
                  </a:lnTo>
                  <a:lnTo>
                    <a:pt x="22" y="143"/>
                  </a:lnTo>
                  <a:lnTo>
                    <a:pt x="36" y="119"/>
                  </a:lnTo>
                  <a:lnTo>
                    <a:pt x="53" y="9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83" y="58"/>
                  </a:lnTo>
                  <a:lnTo>
                    <a:pt x="97" y="42"/>
                  </a:lnTo>
                  <a:lnTo>
                    <a:pt x="103" y="32"/>
                  </a:lnTo>
                  <a:lnTo>
                    <a:pt x="110" y="24"/>
                  </a:lnTo>
                  <a:lnTo>
                    <a:pt x="115" y="15"/>
                  </a:lnTo>
                  <a:lnTo>
                    <a:pt x="118" y="6"/>
                  </a:lnTo>
                  <a:lnTo>
                    <a:pt x="118" y="6"/>
                  </a:lnTo>
                  <a:lnTo>
                    <a:pt x="118" y="3"/>
                  </a:lnTo>
                  <a:lnTo>
                    <a:pt x="117" y="2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3" y="0"/>
                  </a:lnTo>
                  <a:lnTo>
                    <a:pt x="111" y="0"/>
                  </a:lnTo>
                  <a:lnTo>
                    <a:pt x="110" y="1"/>
                  </a:lnTo>
                  <a:lnTo>
                    <a:pt x="109" y="3"/>
                  </a:lnTo>
                  <a:lnTo>
                    <a:pt x="10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" name="Freeform 902"/>
            <p:cNvSpPr>
              <a:spLocks noEditPoints="1"/>
            </p:cNvSpPr>
            <p:nvPr/>
          </p:nvSpPr>
          <p:spPr bwMode="auto">
            <a:xfrm>
              <a:off x="4194175" y="1665288"/>
              <a:ext cx="217488" cy="206375"/>
            </a:xfrm>
            <a:custGeom>
              <a:avLst/>
              <a:gdLst/>
              <a:ahLst/>
              <a:cxnLst>
                <a:cxn ang="0">
                  <a:pos x="213" y="391"/>
                </a:cxn>
                <a:cxn ang="0">
                  <a:pos x="160" y="381"/>
                </a:cxn>
                <a:cxn ang="0">
                  <a:pos x="109" y="359"/>
                </a:cxn>
                <a:cxn ang="0">
                  <a:pos x="63" y="328"/>
                </a:cxn>
                <a:cxn ang="0">
                  <a:pos x="27" y="289"/>
                </a:cxn>
                <a:cxn ang="0">
                  <a:pos x="5" y="241"/>
                </a:cxn>
                <a:cxn ang="0">
                  <a:pos x="1" y="216"/>
                </a:cxn>
                <a:cxn ang="0">
                  <a:pos x="0" y="182"/>
                </a:cxn>
                <a:cxn ang="0">
                  <a:pos x="6" y="151"/>
                </a:cxn>
                <a:cxn ang="0">
                  <a:pos x="29" y="103"/>
                </a:cxn>
                <a:cxn ang="0">
                  <a:pos x="46" y="80"/>
                </a:cxn>
                <a:cxn ang="0">
                  <a:pos x="75" y="52"/>
                </a:cxn>
                <a:cxn ang="0">
                  <a:pos x="109" y="30"/>
                </a:cxn>
                <a:cxn ang="0">
                  <a:pos x="146" y="14"/>
                </a:cxn>
                <a:cxn ang="0">
                  <a:pos x="186" y="3"/>
                </a:cxn>
                <a:cxn ang="0">
                  <a:pos x="227" y="0"/>
                </a:cxn>
                <a:cxn ang="0">
                  <a:pos x="234" y="0"/>
                </a:cxn>
                <a:cxn ang="0">
                  <a:pos x="246" y="5"/>
                </a:cxn>
                <a:cxn ang="0">
                  <a:pos x="267" y="6"/>
                </a:cxn>
                <a:cxn ang="0">
                  <a:pos x="312" y="18"/>
                </a:cxn>
                <a:cxn ang="0">
                  <a:pos x="348" y="41"/>
                </a:cxn>
                <a:cxn ang="0">
                  <a:pos x="376" y="72"/>
                </a:cxn>
                <a:cxn ang="0">
                  <a:pos x="396" y="108"/>
                </a:cxn>
                <a:cxn ang="0">
                  <a:pos x="407" y="146"/>
                </a:cxn>
                <a:cxn ang="0">
                  <a:pos x="411" y="179"/>
                </a:cxn>
                <a:cxn ang="0">
                  <a:pos x="408" y="230"/>
                </a:cxn>
                <a:cxn ang="0">
                  <a:pos x="395" y="278"/>
                </a:cxn>
                <a:cxn ang="0">
                  <a:pos x="369" y="324"/>
                </a:cxn>
                <a:cxn ang="0">
                  <a:pos x="331" y="360"/>
                </a:cxn>
                <a:cxn ang="0">
                  <a:pos x="299" y="378"/>
                </a:cxn>
                <a:cxn ang="0">
                  <a:pos x="249" y="390"/>
                </a:cxn>
                <a:cxn ang="0">
                  <a:pos x="203" y="45"/>
                </a:cxn>
                <a:cxn ang="0">
                  <a:pos x="178" y="51"/>
                </a:cxn>
                <a:cxn ang="0">
                  <a:pos x="141" y="65"/>
                </a:cxn>
                <a:cxn ang="0">
                  <a:pos x="106" y="87"/>
                </a:cxn>
                <a:cxn ang="0">
                  <a:pos x="75" y="113"/>
                </a:cxn>
                <a:cxn ang="0">
                  <a:pos x="52" y="144"/>
                </a:cxn>
                <a:cxn ang="0">
                  <a:pos x="42" y="167"/>
                </a:cxn>
                <a:cxn ang="0">
                  <a:pos x="37" y="203"/>
                </a:cxn>
                <a:cxn ang="0">
                  <a:pos x="47" y="239"/>
                </a:cxn>
                <a:cxn ang="0">
                  <a:pos x="60" y="263"/>
                </a:cxn>
                <a:cxn ang="0">
                  <a:pos x="75" y="278"/>
                </a:cxn>
                <a:cxn ang="0">
                  <a:pos x="125" y="316"/>
                </a:cxn>
                <a:cxn ang="0">
                  <a:pos x="188" y="344"/>
                </a:cxn>
                <a:cxn ang="0">
                  <a:pos x="222" y="350"/>
                </a:cxn>
                <a:cxn ang="0">
                  <a:pos x="245" y="350"/>
                </a:cxn>
                <a:cxn ang="0">
                  <a:pos x="278" y="342"/>
                </a:cxn>
                <a:cxn ang="0">
                  <a:pos x="306" y="327"/>
                </a:cxn>
                <a:cxn ang="0">
                  <a:pos x="324" y="310"/>
                </a:cxn>
                <a:cxn ang="0">
                  <a:pos x="346" y="278"/>
                </a:cxn>
                <a:cxn ang="0">
                  <a:pos x="362" y="241"/>
                </a:cxn>
                <a:cxn ang="0">
                  <a:pos x="370" y="203"/>
                </a:cxn>
                <a:cxn ang="0">
                  <a:pos x="369" y="164"/>
                </a:cxn>
                <a:cxn ang="0">
                  <a:pos x="359" y="126"/>
                </a:cxn>
                <a:cxn ang="0">
                  <a:pos x="350" y="108"/>
                </a:cxn>
                <a:cxn ang="0">
                  <a:pos x="334" y="85"/>
                </a:cxn>
                <a:cxn ang="0">
                  <a:pos x="313" y="68"/>
                </a:cxn>
                <a:cxn ang="0">
                  <a:pos x="289" y="55"/>
                </a:cxn>
                <a:cxn ang="0">
                  <a:pos x="262" y="48"/>
                </a:cxn>
                <a:cxn ang="0">
                  <a:pos x="241" y="47"/>
                </a:cxn>
                <a:cxn ang="0">
                  <a:pos x="218" y="49"/>
                </a:cxn>
                <a:cxn ang="0">
                  <a:pos x="210" y="47"/>
                </a:cxn>
              </a:cxnLst>
              <a:rect l="0" t="0" r="r" b="b"/>
              <a:pathLst>
                <a:path w="411" h="391">
                  <a:moveTo>
                    <a:pt x="231" y="391"/>
                  </a:moveTo>
                  <a:lnTo>
                    <a:pt x="231" y="391"/>
                  </a:lnTo>
                  <a:lnTo>
                    <a:pt x="213" y="391"/>
                  </a:lnTo>
                  <a:lnTo>
                    <a:pt x="195" y="389"/>
                  </a:lnTo>
                  <a:lnTo>
                    <a:pt x="178" y="385"/>
                  </a:lnTo>
                  <a:lnTo>
                    <a:pt x="160" y="381"/>
                  </a:lnTo>
                  <a:lnTo>
                    <a:pt x="143" y="374"/>
                  </a:lnTo>
                  <a:lnTo>
                    <a:pt x="125" y="367"/>
                  </a:lnTo>
                  <a:lnTo>
                    <a:pt x="109" y="359"/>
                  </a:lnTo>
                  <a:lnTo>
                    <a:pt x="92" y="350"/>
                  </a:lnTo>
                  <a:lnTo>
                    <a:pt x="78" y="339"/>
                  </a:lnTo>
                  <a:lnTo>
                    <a:pt x="63" y="328"/>
                  </a:lnTo>
                  <a:lnTo>
                    <a:pt x="50" y="315"/>
                  </a:lnTo>
                  <a:lnTo>
                    <a:pt x="37" y="303"/>
                  </a:lnTo>
                  <a:lnTo>
                    <a:pt x="27" y="289"/>
                  </a:lnTo>
                  <a:lnTo>
                    <a:pt x="18" y="273"/>
                  </a:lnTo>
                  <a:lnTo>
                    <a:pt x="11" y="258"/>
                  </a:lnTo>
                  <a:lnTo>
                    <a:pt x="5" y="241"/>
                  </a:lnTo>
                  <a:lnTo>
                    <a:pt x="5" y="241"/>
                  </a:lnTo>
                  <a:lnTo>
                    <a:pt x="3" y="229"/>
                  </a:lnTo>
                  <a:lnTo>
                    <a:pt x="1" y="216"/>
                  </a:lnTo>
                  <a:lnTo>
                    <a:pt x="0" y="204"/>
                  </a:lnTo>
                  <a:lnTo>
                    <a:pt x="0" y="193"/>
                  </a:lnTo>
                  <a:lnTo>
                    <a:pt x="0" y="182"/>
                  </a:lnTo>
                  <a:lnTo>
                    <a:pt x="1" y="171"/>
                  </a:lnTo>
                  <a:lnTo>
                    <a:pt x="3" y="160"/>
                  </a:lnTo>
                  <a:lnTo>
                    <a:pt x="6" y="151"/>
                  </a:lnTo>
                  <a:lnTo>
                    <a:pt x="13" y="133"/>
                  </a:lnTo>
                  <a:lnTo>
                    <a:pt x="20" y="117"/>
                  </a:lnTo>
                  <a:lnTo>
                    <a:pt x="29" y="103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46" y="80"/>
                  </a:lnTo>
                  <a:lnTo>
                    <a:pt x="55" y="70"/>
                  </a:lnTo>
                  <a:lnTo>
                    <a:pt x="64" y="61"/>
                  </a:lnTo>
                  <a:lnTo>
                    <a:pt x="75" y="52"/>
                  </a:lnTo>
                  <a:lnTo>
                    <a:pt x="86" y="45"/>
                  </a:lnTo>
                  <a:lnTo>
                    <a:pt x="97" y="38"/>
                  </a:lnTo>
                  <a:lnTo>
                    <a:pt x="109" y="30"/>
                  </a:lnTo>
                  <a:lnTo>
                    <a:pt x="121" y="24"/>
                  </a:lnTo>
                  <a:lnTo>
                    <a:pt x="134" y="19"/>
                  </a:lnTo>
                  <a:lnTo>
                    <a:pt x="146" y="14"/>
                  </a:lnTo>
                  <a:lnTo>
                    <a:pt x="159" y="10"/>
                  </a:lnTo>
                  <a:lnTo>
                    <a:pt x="173" y="7"/>
                  </a:lnTo>
                  <a:lnTo>
                    <a:pt x="186" y="3"/>
                  </a:lnTo>
                  <a:lnTo>
                    <a:pt x="200" y="1"/>
                  </a:lnTo>
                  <a:lnTo>
                    <a:pt x="213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1"/>
                  </a:lnTo>
                  <a:lnTo>
                    <a:pt x="243" y="3"/>
                  </a:lnTo>
                  <a:lnTo>
                    <a:pt x="246" y="5"/>
                  </a:lnTo>
                  <a:lnTo>
                    <a:pt x="249" y="5"/>
                  </a:lnTo>
                  <a:lnTo>
                    <a:pt x="249" y="5"/>
                  </a:lnTo>
                  <a:lnTo>
                    <a:pt x="267" y="6"/>
                  </a:lnTo>
                  <a:lnTo>
                    <a:pt x="283" y="9"/>
                  </a:lnTo>
                  <a:lnTo>
                    <a:pt x="299" y="13"/>
                  </a:lnTo>
                  <a:lnTo>
                    <a:pt x="312" y="18"/>
                  </a:lnTo>
                  <a:lnTo>
                    <a:pt x="326" y="24"/>
                  </a:lnTo>
                  <a:lnTo>
                    <a:pt x="338" y="32"/>
                  </a:lnTo>
                  <a:lnTo>
                    <a:pt x="348" y="41"/>
                  </a:lnTo>
                  <a:lnTo>
                    <a:pt x="359" y="50"/>
                  </a:lnTo>
                  <a:lnTo>
                    <a:pt x="368" y="60"/>
                  </a:lnTo>
                  <a:lnTo>
                    <a:pt x="376" y="72"/>
                  </a:lnTo>
                  <a:lnTo>
                    <a:pt x="383" y="83"/>
                  </a:lnTo>
                  <a:lnTo>
                    <a:pt x="390" y="95"/>
                  </a:lnTo>
                  <a:lnTo>
                    <a:pt x="396" y="108"/>
                  </a:lnTo>
                  <a:lnTo>
                    <a:pt x="400" y="120"/>
                  </a:lnTo>
                  <a:lnTo>
                    <a:pt x="404" y="134"/>
                  </a:lnTo>
                  <a:lnTo>
                    <a:pt x="407" y="146"/>
                  </a:lnTo>
                  <a:lnTo>
                    <a:pt x="407" y="146"/>
                  </a:lnTo>
                  <a:lnTo>
                    <a:pt x="409" y="163"/>
                  </a:lnTo>
                  <a:lnTo>
                    <a:pt x="411" y="179"/>
                  </a:lnTo>
                  <a:lnTo>
                    <a:pt x="411" y="196"/>
                  </a:lnTo>
                  <a:lnTo>
                    <a:pt x="410" y="212"/>
                  </a:lnTo>
                  <a:lnTo>
                    <a:pt x="408" y="230"/>
                  </a:lnTo>
                  <a:lnTo>
                    <a:pt x="405" y="246"/>
                  </a:lnTo>
                  <a:lnTo>
                    <a:pt x="400" y="263"/>
                  </a:lnTo>
                  <a:lnTo>
                    <a:pt x="395" y="278"/>
                  </a:lnTo>
                  <a:lnTo>
                    <a:pt x="388" y="295"/>
                  </a:lnTo>
                  <a:lnTo>
                    <a:pt x="378" y="309"/>
                  </a:lnTo>
                  <a:lnTo>
                    <a:pt x="369" y="324"/>
                  </a:lnTo>
                  <a:lnTo>
                    <a:pt x="358" y="337"/>
                  </a:lnTo>
                  <a:lnTo>
                    <a:pt x="345" y="348"/>
                  </a:lnTo>
                  <a:lnTo>
                    <a:pt x="331" y="360"/>
                  </a:lnTo>
                  <a:lnTo>
                    <a:pt x="315" y="370"/>
                  </a:lnTo>
                  <a:lnTo>
                    <a:pt x="299" y="378"/>
                  </a:lnTo>
                  <a:lnTo>
                    <a:pt x="299" y="378"/>
                  </a:lnTo>
                  <a:lnTo>
                    <a:pt x="283" y="384"/>
                  </a:lnTo>
                  <a:lnTo>
                    <a:pt x="267" y="388"/>
                  </a:lnTo>
                  <a:lnTo>
                    <a:pt x="249" y="390"/>
                  </a:lnTo>
                  <a:lnTo>
                    <a:pt x="231" y="391"/>
                  </a:lnTo>
                  <a:lnTo>
                    <a:pt x="231" y="391"/>
                  </a:lnTo>
                  <a:close/>
                  <a:moveTo>
                    <a:pt x="203" y="45"/>
                  </a:moveTo>
                  <a:lnTo>
                    <a:pt x="203" y="45"/>
                  </a:lnTo>
                  <a:lnTo>
                    <a:pt x="190" y="48"/>
                  </a:lnTo>
                  <a:lnTo>
                    <a:pt x="178" y="51"/>
                  </a:lnTo>
                  <a:lnTo>
                    <a:pt x="166" y="55"/>
                  </a:lnTo>
                  <a:lnTo>
                    <a:pt x="153" y="60"/>
                  </a:lnTo>
                  <a:lnTo>
                    <a:pt x="141" y="65"/>
                  </a:lnTo>
                  <a:lnTo>
                    <a:pt x="128" y="72"/>
                  </a:lnTo>
                  <a:lnTo>
                    <a:pt x="117" y="79"/>
                  </a:lnTo>
                  <a:lnTo>
                    <a:pt x="106" y="87"/>
                  </a:lnTo>
                  <a:lnTo>
                    <a:pt x="95" y="95"/>
                  </a:lnTo>
                  <a:lnTo>
                    <a:pt x="85" y="104"/>
                  </a:lnTo>
                  <a:lnTo>
                    <a:pt x="75" y="113"/>
                  </a:lnTo>
                  <a:lnTo>
                    <a:pt x="66" y="123"/>
                  </a:lnTo>
                  <a:lnTo>
                    <a:pt x="58" y="134"/>
                  </a:lnTo>
                  <a:lnTo>
                    <a:pt x="52" y="144"/>
                  </a:lnTo>
                  <a:lnTo>
                    <a:pt x="46" y="155"/>
                  </a:lnTo>
                  <a:lnTo>
                    <a:pt x="42" y="167"/>
                  </a:lnTo>
                  <a:lnTo>
                    <a:pt x="42" y="167"/>
                  </a:lnTo>
                  <a:lnTo>
                    <a:pt x="40" y="178"/>
                  </a:lnTo>
                  <a:lnTo>
                    <a:pt x="37" y="189"/>
                  </a:lnTo>
                  <a:lnTo>
                    <a:pt x="37" y="203"/>
                  </a:lnTo>
                  <a:lnTo>
                    <a:pt x="38" y="217"/>
                  </a:lnTo>
                  <a:lnTo>
                    <a:pt x="44" y="232"/>
                  </a:lnTo>
                  <a:lnTo>
                    <a:pt x="47" y="239"/>
                  </a:lnTo>
                  <a:lnTo>
                    <a:pt x="50" y="247"/>
                  </a:lnTo>
                  <a:lnTo>
                    <a:pt x="55" y="254"/>
                  </a:lnTo>
                  <a:lnTo>
                    <a:pt x="60" y="263"/>
                  </a:lnTo>
                  <a:lnTo>
                    <a:pt x="67" y="270"/>
                  </a:lnTo>
                  <a:lnTo>
                    <a:pt x="75" y="278"/>
                  </a:lnTo>
                  <a:lnTo>
                    <a:pt x="75" y="278"/>
                  </a:lnTo>
                  <a:lnTo>
                    <a:pt x="89" y="292"/>
                  </a:lnTo>
                  <a:lnTo>
                    <a:pt x="107" y="305"/>
                  </a:lnTo>
                  <a:lnTo>
                    <a:pt x="125" y="316"/>
                  </a:lnTo>
                  <a:lnTo>
                    <a:pt x="145" y="328"/>
                  </a:lnTo>
                  <a:lnTo>
                    <a:pt x="167" y="337"/>
                  </a:lnTo>
                  <a:lnTo>
                    <a:pt x="188" y="344"/>
                  </a:lnTo>
                  <a:lnTo>
                    <a:pt x="200" y="346"/>
                  </a:lnTo>
                  <a:lnTo>
                    <a:pt x="211" y="348"/>
                  </a:lnTo>
                  <a:lnTo>
                    <a:pt x="222" y="350"/>
                  </a:lnTo>
                  <a:lnTo>
                    <a:pt x="233" y="351"/>
                  </a:lnTo>
                  <a:lnTo>
                    <a:pt x="233" y="351"/>
                  </a:lnTo>
                  <a:lnTo>
                    <a:pt x="245" y="350"/>
                  </a:lnTo>
                  <a:lnTo>
                    <a:pt x="256" y="348"/>
                  </a:lnTo>
                  <a:lnTo>
                    <a:pt x="267" y="346"/>
                  </a:lnTo>
                  <a:lnTo>
                    <a:pt x="278" y="342"/>
                  </a:lnTo>
                  <a:lnTo>
                    <a:pt x="287" y="338"/>
                  </a:lnTo>
                  <a:lnTo>
                    <a:pt x="297" y="333"/>
                  </a:lnTo>
                  <a:lnTo>
                    <a:pt x="306" y="327"/>
                  </a:lnTo>
                  <a:lnTo>
                    <a:pt x="314" y="320"/>
                  </a:lnTo>
                  <a:lnTo>
                    <a:pt x="314" y="320"/>
                  </a:lnTo>
                  <a:lnTo>
                    <a:pt x="324" y="310"/>
                  </a:lnTo>
                  <a:lnTo>
                    <a:pt x="332" y="300"/>
                  </a:lnTo>
                  <a:lnTo>
                    <a:pt x="340" y="290"/>
                  </a:lnTo>
                  <a:lnTo>
                    <a:pt x="346" y="278"/>
                  </a:lnTo>
                  <a:lnTo>
                    <a:pt x="352" y="266"/>
                  </a:lnTo>
                  <a:lnTo>
                    <a:pt x="358" y="254"/>
                  </a:lnTo>
                  <a:lnTo>
                    <a:pt x="362" y="241"/>
                  </a:lnTo>
                  <a:lnTo>
                    <a:pt x="366" y="229"/>
                  </a:lnTo>
                  <a:lnTo>
                    <a:pt x="368" y="215"/>
                  </a:lnTo>
                  <a:lnTo>
                    <a:pt x="370" y="203"/>
                  </a:lnTo>
                  <a:lnTo>
                    <a:pt x="370" y="189"/>
                  </a:lnTo>
                  <a:lnTo>
                    <a:pt x="370" y="176"/>
                  </a:lnTo>
                  <a:lnTo>
                    <a:pt x="369" y="164"/>
                  </a:lnTo>
                  <a:lnTo>
                    <a:pt x="367" y="151"/>
                  </a:lnTo>
                  <a:lnTo>
                    <a:pt x="364" y="138"/>
                  </a:lnTo>
                  <a:lnTo>
                    <a:pt x="359" y="126"/>
                  </a:lnTo>
                  <a:lnTo>
                    <a:pt x="359" y="126"/>
                  </a:lnTo>
                  <a:lnTo>
                    <a:pt x="356" y="117"/>
                  </a:lnTo>
                  <a:lnTo>
                    <a:pt x="350" y="108"/>
                  </a:lnTo>
                  <a:lnTo>
                    <a:pt x="345" y="101"/>
                  </a:lnTo>
                  <a:lnTo>
                    <a:pt x="340" y="92"/>
                  </a:lnTo>
                  <a:lnTo>
                    <a:pt x="334" y="85"/>
                  </a:lnTo>
                  <a:lnTo>
                    <a:pt x="328" y="79"/>
                  </a:lnTo>
                  <a:lnTo>
                    <a:pt x="320" y="73"/>
                  </a:lnTo>
                  <a:lnTo>
                    <a:pt x="313" y="68"/>
                  </a:lnTo>
                  <a:lnTo>
                    <a:pt x="306" y="63"/>
                  </a:lnTo>
                  <a:lnTo>
                    <a:pt x="298" y="59"/>
                  </a:lnTo>
                  <a:lnTo>
                    <a:pt x="289" y="55"/>
                  </a:lnTo>
                  <a:lnTo>
                    <a:pt x="280" y="52"/>
                  </a:lnTo>
                  <a:lnTo>
                    <a:pt x="271" y="50"/>
                  </a:lnTo>
                  <a:lnTo>
                    <a:pt x="262" y="48"/>
                  </a:lnTo>
                  <a:lnTo>
                    <a:pt x="251" y="47"/>
                  </a:lnTo>
                  <a:lnTo>
                    <a:pt x="241" y="47"/>
                  </a:lnTo>
                  <a:lnTo>
                    <a:pt x="241" y="47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18" y="49"/>
                  </a:lnTo>
                  <a:lnTo>
                    <a:pt x="218" y="49"/>
                  </a:lnTo>
                  <a:lnTo>
                    <a:pt x="214" y="48"/>
                  </a:lnTo>
                  <a:lnTo>
                    <a:pt x="210" y="47"/>
                  </a:lnTo>
                  <a:lnTo>
                    <a:pt x="207" y="45"/>
                  </a:lnTo>
                  <a:lnTo>
                    <a:pt x="203" y="4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" name="Freeform 903"/>
            <p:cNvSpPr>
              <a:spLocks noEditPoints="1"/>
            </p:cNvSpPr>
            <p:nvPr/>
          </p:nvSpPr>
          <p:spPr bwMode="auto">
            <a:xfrm>
              <a:off x="4197350" y="1404938"/>
              <a:ext cx="449263" cy="444500"/>
            </a:xfrm>
            <a:custGeom>
              <a:avLst/>
              <a:gdLst/>
              <a:ahLst/>
              <a:cxnLst>
                <a:cxn ang="0">
                  <a:pos x="735" y="833"/>
                </a:cxn>
                <a:cxn ang="0">
                  <a:pos x="616" y="832"/>
                </a:cxn>
                <a:cxn ang="0">
                  <a:pos x="603" y="831"/>
                </a:cxn>
                <a:cxn ang="0">
                  <a:pos x="588" y="829"/>
                </a:cxn>
                <a:cxn ang="0">
                  <a:pos x="575" y="811"/>
                </a:cxn>
                <a:cxn ang="0">
                  <a:pos x="562" y="767"/>
                </a:cxn>
                <a:cxn ang="0">
                  <a:pos x="559" y="714"/>
                </a:cxn>
                <a:cxn ang="0">
                  <a:pos x="551" y="661"/>
                </a:cxn>
                <a:cxn ang="0">
                  <a:pos x="522" y="582"/>
                </a:cxn>
                <a:cxn ang="0">
                  <a:pos x="482" y="510"/>
                </a:cxn>
                <a:cxn ang="0">
                  <a:pos x="432" y="444"/>
                </a:cxn>
                <a:cxn ang="0">
                  <a:pos x="375" y="389"/>
                </a:cxn>
                <a:cxn ang="0">
                  <a:pos x="339" y="363"/>
                </a:cxn>
                <a:cxn ang="0">
                  <a:pos x="270" y="330"/>
                </a:cxn>
                <a:cxn ang="0">
                  <a:pos x="134" y="299"/>
                </a:cxn>
                <a:cxn ang="0">
                  <a:pos x="93" y="296"/>
                </a:cxn>
                <a:cxn ang="0">
                  <a:pos x="50" y="287"/>
                </a:cxn>
                <a:cxn ang="0">
                  <a:pos x="35" y="271"/>
                </a:cxn>
                <a:cxn ang="0">
                  <a:pos x="27" y="263"/>
                </a:cxn>
                <a:cxn ang="0">
                  <a:pos x="14" y="223"/>
                </a:cxn>
                <a:cxn ang="0">
                  <a:pos x="0" y="99"/>
                </a:cxn>
                <a:cxn ang="0">
                  <a:pos x="11" y="14"/>
                </a:cxn>
                <a:cxn ang="0">
                  <a:pos x="19" y="3"/>
                </a:cxn>
                <a:cxn ang="0">
                  <a:pos x="34" y="1"/>
                </a:cxn>
                <a:cxn ang="0">
                  <a:pos x="50" y="11"/>
                </a:cxn>
                <a:cxn ang="0">
                  <a:pos x="151" y="17"/>
                </a:cxn>
                <a:cxn ang="0">
                  <a:pos x="325" y="50"/>
                </a:cxn>
                <a:cxn ang="0">
                  <a:pos x="471" y="111"/>
                </a:cxn>
                <a:cxn ang="0">
                  <a:pos x="593" y="201"/>
                </a:cxn>
                <a:cxn ang="0">
                  <a:pos x="667" y="284"/>
                </a:cxn>
                <a:cxn ang="0">
                  <a:pos x="739" y="398"/>
                </a:cxn>
                <a:cxn ang="0">
                  <a:pos x="792" y="526"/>
                </a:cxn>
                <a:cxn ang="0">
                  <a:pos x="825" y="672"/>
                </a:cxn>
                <a:cxn ang="0">
                  <a:pos x="837" y="799"/>
                </a:cxn>
                <a:cxn ang="0">
                  <a:pos x="847" y="815"/>
                </a:cxn>
                <a:cxn ang="0">
                  <a:pos x="843" y="833"/>
                </a:cxn>
                <a:cxn ang="0">
                  <a:pos x="831" y="838"/>
                </a:cxn>
                <a:cxn ang="0">
                  <a:pos x="45" y="65"/>
                </a:cxn>
                <a:cxn ang="0">
                  <a:pos x="46" y="157"/>
                </a:cxn>
                <a:cxn ang="0">
                  <a:pos x="61" y="237"/>
                </a:cxn>
                <a:cxn ang="0">
                  <a:pos x="76" y="249"/>
                </a:cxn>
                <a:cxn ang="0">
                  <a:pos x="92" y="257"/>
                </a:cxn>
                <a:cxn ang="0">
                  <a:pos x="174" y="267"/>
                </a:cxn>
                <a:cxn ang="0">
                  <a:pos x="232" y="274"/>
                </a:cxn>
                <a:cxn ang="0">
                  <a:pos x="298" y="295"/>
                </a:cxn>
                <a:cxn ang="0">
                  <a:pos x="376" y="335"/>
                </a:cxn>
                <a:cxn ang="0">
                  <a:pos x="406" y="360"/>
                </a:cxn>
                <a:cxn ang="0">
                  <a:pos x="498" y="465"/>
                </a:cxn>
                <a:cxn ang="0">
                  <a:pos x="565" y="574"/>
                </a:cxn>
                <a:cxn ang="0">
                  <a:pos x="578" y="611"/>
                </a:cxn>
                <a:cxn ang="0">
                  <a:pos x="588" y="680"/>
                </a:cxn>
                <a:cxn ang="0">
                  <a:pos x="601" y="759"/>
                </a:cxn>
                <a:cxn ang="0">
                  <a:pos x="625" y="791"/>
                </a:cxn>
                <a:cxn ang="0">
                  <a:pos x="781" y="793"/>
                </a:cxn>
                <a:cxn ang="0">
                  <a:pos x="791" y="740"/>
                </a:cxn>
                <a:cxn ang="0">
                  <a:pos x="768" y="594"/>
                </a:cxn>
                <a:cxn ang="0">
                  <a:pos x="728" y="467"/>
                </a:cxn>
                <a:cxn ang="0">
                  <a:pos x="671" y="358"/>
                </a:cxn>
                <a:cxn ang="0">
                  <a:pos x="616" y="287"/>
                </a:cxn>
                <a:cxn ang="0">
                  <a:pos x="506" y="187"/>
                </a:cxn>
                <a:cxn ang="0">
                  <a:pos x="379" y="115"/>
                </a:cxn>
                <a:cxn ang="0">
                  <a:pos x="231" y="71"/>
                </a:cxn>
                <a:cxn ang="0">
                  <a:pos x="58" y="53"/>
                </a:cxn>
              </a:cxnLst>
              <a:rect l="0" t="0" r="r" b="b"/>
              <a:pathLst>
                <a:path w="847" h="838">
                  <a:moveTo>
                    <a:pt x="829" y="838"/>
                  </a:moveTo>
                  <a:lnTo>
                    <a:pt x="829" y="838"/>
                  </a:lnTo>
                  <a:lnTo>
                    <a:pt x="782" y="835"/>
                  </a:lnTo>
                  <a:lnTo>
                    <a:pt x="735" y="833"/>
                  </a:lnTo>
                  <a:lnTo>
                    <a:pt x="686" y="833"/>
                  </a:lnTo>
                  <a:lnTo>
                    <a:pt x="635" y="832"/>
                  </a:lnTo>
                  <a:lnTo>
                    <a:pt x="616" y="832"/>
                  </a:lnTo>
                  <a:lnTo>
                    <a:pt x="616" y="832"/>
                  </a:lnTo>
                  <a:lnTo>
                    <a:pt x="609" y="831"/>
                  </a:lnTo>
                  <a:lnTo>
                    <a:pt x="606" y="830"/>
                  </a:lnTo>
                  <a:lnTo>
                    <a:pt x="603" y="831"/>
                  </a:lnTo>
                  <a:lnTo>
                    <a:pt x="603" y="831"/>
                  </a:lnTo>
                  <a:lnTo>
                    <a:pt x="599" y="831"/>
                  </a:lnTo>
                  <a:lnTo>
                    <a:pt x="599" y="831"/>
                  </a:lnTo>
                  <a:lnTo>
                    <a:pt x="593" y="831"/>
                  </a:lnTo>
                  <a:lnTo>
                    <a:pt x="588" y="829"/>
                  </a:lnTo>
                  <a:lnTo>
                    <a:pt x="584" y="826"/>
                  </a:lnTo>
                  <a:lnTo>
                    <a:pt x="581" y="822"/>
                  </a:lnTo>
                  <a:lnTo>
                    <a:pt x="581" y="822"/>
                  </a:lnTo>
                  <a:lnTo>
                    <a:pt x="575" y="811"/>
                  </a:lnTo>
                  <a:lnTo>
                    <a:pt x="571" y="800"/>
                  </a:lnTo>
                  <a:lnTo>
                    <a:pt x="567" y="789"/>
                  </a:lnTo>
                  <a:lnTo>
                    <a:pt x="564" y="779"/>
                  </a:lnTo>
                  <a:lnTo>
                    <a:pt x="562" y="767"/>
                  </a:lnTo>
                  <a:lnTo>
                    <a:pt x="561" y="756"/>
                  </a:lnTo>
                  <a:lnTo>
                    <a:pt x="560" y="732"/>
                  </a:lnTo>
                  <a:lnTo>
                    <a:pt x="560" y="732"/>
                  </a:lnTo>
                  <a:lnTo>
                    <a:pt x="559" y="714"/>
                  </a:lnTo>
                  <a:lnTo>
                    <a:pt x="558" y="697"/>
                  </a:lnTo>
                  <a:lnTo>
                    <a:pt x="555" y="679"/>
                  </a:lnTo>
                  <a:lnTo>
                    <a:pt x="551" y="661"/>
                  </a:lnTo>
                  <a:lnTo>
                    <a:pt x="551" y="661"/>
                  </a:lnTo>
                  <a:lnTo>
                    <a:pt x="545" y="641"/>
                  </a:lnTo>
                  <a:lnTo>
                    <a:pt x="538" y="622"/>
                  </a:lnTo>
                  <a:lnTo>
                    <a:pt x="530" y="602"/>
                  </a:lnTo>
                  <a:lnTo>
                    <a:pt x="522" y="582"/>
                  </a:lnTo>
                  <a:lnTo>
                    <a:pt x="513" y="564"/>
                  </a:lnTo>
                  <a:lnTo>
                    <a:pt x="504" y="545"/>
                  </a:lnTo>
                  <a:lnTo>
                    <a:pt x="493" y="528"/>
                  </a:lnTo>
                  <a:lnTo>
                    <a:pt x="482" y="510"/>
                  </a:lnTo>
                  <a:lnTo>
                    <a:pt x="470" y="492"/>
                  </a:lnTo>
                  <a:lnTo>
                    <a:pt x="458" y="476"/>
                  </a:lnTo>
                  <a:lnTo>
                    <a:pt x="446" y="459"/>
                  </a:lnTo>
                  <a:lnTo>
                    <a:pt x="432" y="444"/>
                  </a:lnTo>
                  <a:lnTo>
                    <a:pt x="419" y="429"/>
                  </a:lnTo>
                  <a:lnTo>
                    <a:pt x="404" y="415"/>
                  </a:lnTo>
                  <a:lnTo>
                    <a:pt x="390" y="403"/>
                  </a:lnTo>
                  <a:lnTo>
                    <a:pt x="375" y="389"/>
                  </a:lnTo>
                  <a:lnTo>
                    <a:pt x="375" y="389"/>
                  </a:lnTo>
                  <a:lnTo>
                    <a:pt x="364" y="380"/>
                  </a:lnTo>
                  <a:lnTo>
                    <a:pt x="352" y="372"/>
                  </a:lnTo>
                  <a:lnTo>
                    <a:pt x="339" y="363"/>
                  </a:lnTo>
                  <a:lnTo>
                    <a:pt x="326" y="356"/>
                  </a:lnTo>
                  <a:lnTo>
                    <a:pt x="313" y="349"/>
                  </a:lnTo>
                  <a:lnTo>
                    <a:pt x="299" y="342"/>
                  </a:lnTo>
                  <a:lnTo>
                    <a:pt x="270" y="330"/>
                  </a:lnTo>
                  <a:lnTo>
                    <a:pt x="239" y="320"/>
                  </a:lnTo>
                  <a:lnTo>
                    <a:pt x="206" y="312"/>
                  </a:lnTo>
                  <a:lnTo>
                    <a:pt x="171" y="304"/>
                  </a:lnTo>
                  <a:lnTo>
                    <a:pt x="134" y="299"/>
                  </a:lnTo>
                  <a:lnTo>
                    <a:pt x="134" y="299"/>
                  </a:lnTo>
                  <a:lnTo>
                    <a:pt x="112" y="297"/>
                  </a:lnTo>
                  <a:lnTo>
                    <a:pt x="112" y="297"/>
                  </a:lnTo>
                  <a:lnTo>
                    <a:pt x="93" y="296"/>
                  </a:lnTo>
                  <a:lnTo>
                    <a:pt x="75" y="294"/>
                  </a:lnTo>
                  <a:lnTo>
                    <a:pt x="66" y="292"/>
                  </a:lnTo>
                  <a:lnTo>
                    <a:pt x="57" y="290"/>
                  </a:lnTo>
                  <a:lnTo>
                    <a:pt x="50" y="287"/>
                  </a:lnTo>
                  <a:lnTo>
                    <a:pt x="43" y="283"/>
                  </a:lnTo>
                  <a:lnTo>
                    <a:pt x="43" y="283"/>
                  </a:lnTo>
                  <a:lnTo>
                    <a:pt x="38" y="278"/>
                  </a:lnTo>
                  <a:lnTo>
                    <a:pt x="35" y="271"/>
                  </a:lnTo>
                  <a:lnTo>
                    <a:pt x="33" y="268"/>
                  </a:lnTo>
                  <a:lnTo>
                    <a:pt x="29" y="266"/>
                  </a:lnTo>
                  <a:lnTo>
                    <a:pt x="29" y="266"/>
                  </a:lnTo>
                  <a:lnTo>
                    <a:pt x="27" y="263"/>
                  </a:lnTo>
                  <a:lnTo>
                    <a:pt x="25" y="261"/>
                  </a:lnTo>
                  <a:lnTo>
                    <a:pt x="22" y="255"/>
                  </a:lnTo>
                  <a:lnTo>
                    <a:pt x="22" y="255"/>
                  </a:lnTo>
                  <a:lnTo>
                    <a:pt x="14" y="223"/>
                  </a:lnTo>
                  <a:lnTo>
                    <a:pt x="8" y="191"/>
                  </a:lnTo>
                  <a:lnTo>
                    <a:pt x="4" y="160"/>
                  </a:lnTo>
                  <a:lnTo>
                    <a:pt x="2" y="129"/>
                  </a:lnTo>
                  <a:lnTo>
                    <a:pt x="0" y="99"/>
                  </a:lnTo>
                  <a:lnTo>
                    <a:pt x="3" y="70"/>
                  </a:lnTo>
                  <a:lnTo>
                    <a:pt x="6" y="41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0"/>
                  </a:lnTo>
                  <a:lnTo>
                    <a:pt x="14" y="7"/>
                  </a:lnTo>
                  <a:lnTo>
                    <a:pt x="16" y="5"/>
                  </a:lnTo>
                  <a:lnTo>
                    <a:pt x="19" y="3"/>
                  </a:lnTo>
                  <a:lnTo>
                    <a:pt x="23" y="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4" y="1"/>
                  </a:lnTo>
                  <a:lnTo>
                    <a:pt x="39" y="2"/>
                  </a:lnTo>
                  <a:lnTo>
                    <a:pt x="43" y="5"/>
                  </a:lnTo>
                  <a:lnTo>
                    <a:pt x="47" y="8"/>
                  </a:lnTo>
                  <a:lnTo>
                    <a:pt x="50" y="11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105" y="13"/>
                  </a:lnTo>
                  <a:lnTo>
                    <a:pt x="151" y="17"/>
                  </a:lnTo>
                  <a:lnTo>
                    <a:pt x="198" y="23"/>
                  </a:lnTo>
                  <a:lnTo>
                    <a:pt x="241" y="31"/>
                  </a:lnTo>
                  <a:lnTo>
                    <a:pt x="284" y="40"/>
                  </a:lnTo>
                  <a:lnTo>
                    <a:pt x="325" y="50"/>
                  </a:lnTo>
                  <a:lnTo>
                    <a:pt x="364" y="63"/>
                  </a:lnTo>
                  <a:lnTo>
                    <a:pt x="401" y="77"/>
                  </a:lnTo>
                  <a:lnTo>
                    <a:pt x="437" y="94"/>
                  </a:lnTo>
                  <a:lnTo>
                    <a:pt x="471" y="111"/>
                  </a:lnTo>
                  <a:lnTo>
                    <a:pt x="504" y="131"/>
                  </a:lnTo>
                  <a:lnTo>
                    <a:pt x="536" y="153"/>
                  </a:lnTo>
                  <a:lnTo>
                    <a:pt x="564" y="175"/>
                  </a:lnTo>
                  <a:lnTo>
                    <a:pt x="593" y="201"/>
                  </a:lnTo>
                  <a:lnTo>
                    <a:pt x="620" y="228"/>
                  </a:lnTo>
                  <a:lnTo>
                    <a:pt x="645" y="256"/>
                  </a:lnTo>
                  <a:lnTo>
                    <a:pt x="645" y="256"/>
                  </a:lnTo>
                  <a:lnTo>
                    <a:pt x="667" y="284"/>
                  </a:lnTo>
                  <a:lnTo>
                    <a:pt x="686" y="312"/>
                  </a:lnTo>
                  <a:lnTo>
                    <a:pt x="706" y="340"/>
                  </a:lnTo>
                  <a:lnTo>
                    <a:pt x="724" y="368"/>
                  </a:lnTo>
                  <a:lnTo>
                    <a:pt x="739" y="398"/>
                  </a:lnTo>
                  <a:lnTo>
                    <a:pt x="755" y="429"/>
                  </a:lnTo>
                  <a:lnTo>
                    <a:pt x="768" y="460"/>
                  </a:lnTo>
                  <a:lnTo>
                    <a:pt x="780" y="493"/>
                  </a:lnTo>
                  <a:lnTo>
                    <a:pt x="792" y="526"/>
                  </a:lnTo>
                  <a:lnTo>
                    <a:pt x="801" y="562"/>
                  </a:lnTo>
                  <a:lnTo>
                    <a:pt x="810" y="597"/>
                  </a:lnTo>
                  <a:lnTo>
                    <a:pt x="818" y="634"/>
                  </a:lnTo>
                  <a:lnTo>
                    <a:pt x="825" y="672"/>
                  </a:lnTo>
                  <a:lnTo>
                    <a:pt x="830" y="711"/>
                  </a:lnTo>
                  <a:lnTo>
                    <a:pt x="834" y="752"/>
                  </a:lnTo>
                  <a:lnTo>
                    <a:pt x="837" y="794"/>
                  </a:lnTo>
                  <a:lnTo>
                    <a:pt x="837" y="799"/>
                  </a:lnTo>
                  <a:lnTo>
                    <a:pt x="840" y="802"/>
                  </a:lnTo>
                  <a:lnTo>
                    <a:pt x="840" y="802"/>
                  </a:lnTo>
                  <a:lnTo>
                    <a:pt x="844" y="808"/>
                  </a:lnTo>
                  <a:lnTo>
                    <a:pt x="847" y="815"/>
                  </a:lnTo>
                  <a:lnTo>
                    <a:pt x="847" y="822"/>
                  </a:lnTo>
                  <a:lnTo>
                    <a:pt x="846" y="829"/>
                  </a:lnTo>
                  <a:lnTo>
                    <a:pt x="846" y="829"/>
                  </a:lnTo>
                  <a:lnTo>
                    <a:pt x="843" y="833"/>
                  </a:lnTo>
                  <a:lnTo>
                    <a:pt x="840" y="836"/>
                  </a:lnTo>
                  <a:lnTo>
                    <a:pt x="836" y="837"/>
                  </a:lnTo>
                  <a:lnTo>
                    <a:pt x="831" y="838"/>
                  </a:lnTo>
                  <a:lnTo>
                    <a:pt x="831" y="838"/>
                  </a:lnTo>
                  <a:lnTo>
                    <a:pt x="829" y="838"/>
                  </a:lnTo>
                  <a:lnTo>
                    <a:pt x="829" y="838"/>
                  </a:lnTo>
                  <a:close/>
                  <a:moveTo>
                    <a:pt x="45" y="65"/>
                  </a:moveTo>
                  <a:lnTo>
                    <a:pt x="45" y="65"/>
                  </a:lnTo>
                  <a:lnTo>
                    <a:pt x="44" y="89"/>
                  </a:lnTo>
                  <a:lnTo>
                    <a:pt x="43" y="112"/>
                  </a:lnTo>
                  <a:lnTo>
                    <a:pt x="44" y="135"/>
                  </a:lnTo>
                  <a:lnTo>
                    <a:pt x="46" y="157"/>
                  </a:lnTo>
                  <a:lnTo>
                    <a:pt x="49" y="177"/>
                  </a:lnTo>
                  <a:lnTo>
                    <a:pt x="52" y="197"/>
                  </a:lnTo>
                  <a:lnTo>
                    <a:pt x="59" y="232"/>
                  </a:lnTo>
                  <a:lnTo>
                    <a:pt x="61" y="237"/>
                  </a:lnTo>
                  <a:lnTo>
                    <a:pt x="67" y="239"/>
                  </a:lnTo>
                  <a:lnTo>
                    <a:pt x="67" y="239"/>
                  </a:lnTo>
                  <a:lnTo>
                    <a:pt x="72" y="243"/>
                  </a:lnTo>
                  <a:lnTo>
                    <a:pt x="76" y="249"/>
                  </a:lnTo>
                  <a:lnTo>
                    <a:pt x="78" y="253"/>
                  </a:lnTo>
                  <a:lnTo>
                    <a:pt x="82" y="254"/>
                  </a:lnTo>
                  <a:lnTo>
                    <a:pt x="82" y="254"/>
                  </a:lnTo>
                  <a:lnTo>
                    <a:pt x="92" y="257"/>
                  </a:lnTo>
                  <a:lnTo>
                    <a:pt x="103" y="259"/>
                  </a:lnTo>
                  <a:lnTo>
                    <a:pt x="125" y="263"/>
                  </a:lnTo>
                  <a:lnTo>
                    <a:pt x="149" y="265"/>
                  </a:lnTo>
                  <a:lnTo>
                    <a:pt x="174" y="267"/>
                  </a:lnTo>
                  <a:lnTo>
                    <a:pt x="174" y="267"/>
                  </a:lnTo>
                  <a:lnTo>
                    <a:pt x="207" y="270"/>
                  </a:lnTo>
                  <a:lnTo>
                    <a:pt x="220" y="272"/>
                  </a:lnTo>
                  <a:lnTo>
                    <a:pt x="232" y="274"/>
                  </a:lnTo>
                  <a:lnTo>
                    <a:pt x="232" y="274"/>
                  </a:lnTo>
                  <a:lnTo>
                    <a:pt x="254" y="281"/>
                  </a:lnTo>
                  <a:lnTo>
                    <a:pt x="275" y="287"/>
                  </a:lnTo>
                  <a:lnTo>
                    <a:pt x="298" y="295"/>
                  </a:lnTo>
                  <a:lnTo>
                    <a:pt x="321" y="304"/>
                  </a:lnTo>
                  <a:lnTo>
                    <a:pt x="343" y="316"/>
                  </a:lnTo>
                  <a:lnTo>
                    <a:pt x="366" y="328"/>
                  </a:lnTo>
                  <a:lnTo>
                    <a:pt x="376" y="335"/>
                  </a:lnTo>
                  <a:lnTo>
                    <a:pt x="387" y="344"/>
                  </a:lnTo>
                  <a:lnTo>
                    <a:pt x="397" y="352"/>
                  </a:lnTo>
                  <a:lnTo>
                    <a:pt x="406" y="360"/>
                  </a:lnTo>
                  <a:lnTo>
                    <a:pt x="406" y="360"/>
                  </a:lnTo>
                  <a:lnTo>
                    <a:pt x="432" y="386"/>
                  </a:lnTo>
                  <a:lnTo>
                    <a:pt x="456" y="413"/>
                  </a:lnTo>
                  <a:lnTo>
                    <a:pt x="478" y="439"/>
                  </a:lnTo>
                  <a:lnTo>
                    <a:pt x="498" y="465"/>
                  </a:lnTo>
                  <a:lnTo>
                    <a:pt x="517" y="491"/>
                  </a:lnTo>
                  <a:lnTo>
                    <a:pt x="535" y="518"/>
                  </a:lnTo>
                  <a:lnTo>
                    <a:pt x="550" y="545"/>
                  </a:lnTo>
                  <a:lnTo>
                    <a:pt x="565" y="574"/>
                  </a:lnTo>
                  <a:lnTo>
                    <a:pt x="565" y="574"/>
                  </a:lnTo>
                  <a:lnTo>
                    <a:pt x="571" y="585"/>
                  </a:lnTo>
                  <a:lnTo>
                    <a:pt x="575" y="598"/>
                  </a:lnTo>
                  <a:lnTo>
                    <a:pt x="578" y="611"/>
                  </a:lnTo>
                  <a:lnTo>
                    <a:pt x="581" y="625"/>
                  </a:lnTo>
                  <a:lnTo>
                    <a:pt x="585" y="653"/>
                  </a:lnTo>
                  <a:lnTo>
                    <a:pt x="588" y="680"/>
                  </a:lnTo>
                  <a:lnTo>
                    <a:pt x="588" y="680"/>
                  </a:lnTo>
                  <a:lnTo>
                    <a:pt x="591" y="707"/>
                  </a:lnTo>
                  <a:lnTo>
                    <a:pt x="594" y="734"/>
                  </a:lnTo>
                  <a:lnTo>
                    <a:pt x="598" y="747"/>
                  </a:lnTo>
                  <a:lnTo>
                    <a:pt x="601" y="759"/>
                  </a:lnTo>
                  <a:lnTo>
                    <a:pt x="604" y="771"/>
                  </a:lnTo>
                  <a:lnTo>
                    <a:pt x="609" y="783"/>
                  </a:lnTo>
                  <a:lnTo>
                    <a:pt x="612" y="791"/>
                  </a:lnTo>
                  <a:lnTo>
                    <a:pt x="625" y="791"/>
                  </a:lnTo>
                  <a:lnTo>
                    <a:pt x="625" y="791"/>
                  </a:lnTo>
                  <a:lnTo>
                    <a:pt x="704" y="791"/>
                  </a:lnTo>
                  <a:lnTo>
                    <a:pt x="742" y="792"/>
                  </a:lnTo>
                  <a:lnTo>
                    <a:pt x="781" y="793"/>
                  </a:lnTo>
                  <a:lnTo>
                    <a:pt x="795" y="794"/>
                  </a:lnTo>
                  <a:lnTo>
                    <a:pt x="794" y="780"/>
                  </a:lnTo>
                  <a:lnTo>
                    <a:pt x="794" y="780"/>
                  </a:lnTo>
                  <a:lnTo>
                    <a:pt x="791" y="740"/>
                  </a:lnTo>
                  <a:lnTo>
                    <a:pt x="787" y="701"/>
                  </a:lnTo>
                  <a:lnTo>
                    <a:pt x="781" y="664"/>
                  </a:lnTo>
                  <a:lnTo>
                    <a:pt x="775" y="628"/>
                  </a:lnTo>
                  <a:lnTo>
                    <a:pt x="768" y="594"/>
                  </a:lnTo>
                  <a:lnTo>
                    <a:pt x="760" y="560"/>
                  </a:lnTo>
                  <a:lnTo>
                    <a:pt x="750" y="528"/>
                  </a:lnTo>
                  <a:lnTo>
                    <a:pt x="739" y="497"/>
                  </a:lnTo>
                  <a:lnTo>
                    <a:pt x="728" y="467"/>
                  </a:lnTo>
                  <a:lnTo>
                    <a:pt x="715" y="439"/>
                  </a:lnTo>
                  <a:lnTo>
                    <a:pt x="702" y="411"/>
                  </a:lnTo>
                  <a:lnTo>
                    <a:pt x="686" y="384"/>
                  </a:lnTo>
                  <a:lnTo>
                    <a:pt x="671" y="358"/>
                  </a:lnTo>
                  <a:lnTo>
                    <a:pt x="654" y="333"/>
                  </a:lnTo>
                  <a:lnTo>
                    <a:pt x="636" y="310"/>
                  </a:lnTo>
                  <a:lnTo>
                    <a:pt x="616" y="287"/>
                  </a:lnTo>
                  <a:lnTo>
                    <a:pt x="616" y="287"/>
                  </a:lnTo>
                  <a:lnTo>
                    <a:pt x="590" y="259"/>
                  </a:lnTo>
                  <a:lnTo>
                    <a:pt x="562" y="233"/>
                  </a:lnTo>
                  <a:lnTo>
                    <a:pt x="535" y="209"/>
                  </a:lnTo>
                  <a:lnTo>
                    <a:pt x="506" y="187"/>
                  </a:lnTo>
                  <a:lnTo>
                    <a:pt x="476" y="166"/>
                  </a:lnTo>
                  <a:lnTo>
                    <a:pt x="445" y="147"/>
                  </a:lnTo>
                  <a:lnTo>
                    <a:pt x="412" y="131"/>
                  </a:lnTo>
                  <a:lnTo>
                    <a:pt x="379" y="115"/>
                  </a:lnTo>
                  <a:lnTo>
                    <a:pt x="343" y="102"/>
                  </a:lnTo>
                  <a:lnTo>
                    <a:pt x="307" y="90"/>
                  </a:lnTo>
                  <a:lnTo>
                    <a:pt x="270" y="80"/>
                  </a:lnTo>
                  <a:lnTo>
                    <a:pt x="231" y="71"/>
                  </a:lnTo>
                  <a:lnTo>
                    <a:pt x="190" y="65"/>
                  </a:lnTo>
                  <a:lnTo>
                    <a:pt x="147" y="60"/>
                  </a:lnTo>
                  <a:lnTo>
                    <a:pt x="104" y="55"/>
                  </a:lnTo>
                  <a:lnTo>
                    <a:pt x="58" y="53"/>
                  </a:lnTo>
                  <a:lnTo>
                    <a:pt x="47" y="53"/>
                  </a:lnTo>
                  <a:lnTo>
                    <a:pt x="45" y="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" name="Freeform 904"/>
            <p:cNvSpPr>
              <a:spLocks noEditPoints="1"/>
            </p:cNvSpPr>
            <p:nvPr/>
          </p:nvSpPr>
          <p:spPr bwMode="auto">
            <a:xfrm>
              <a:off x="4214813" y="1193800"/>
              <a:ext cx="649288" cy="658813"/>
            </a:xfrm>
            <a:custGeom>
              <a:avLst/>
              <a:gdLst/>
              <a:ahLst/>
              <a:cxnLst>
                <a:cxn ang="0">
                  <a:pos x="980" y="1233"/>
                </a:cxn>
                <a:cxn ang="0">
                  <a:pos x="957" y="1244"/>
                </a:cxn>
                <a:cxn ang="0">
                  <a:pos x="943" y="1233"/>
                </a:cxn>
                <a:cxn ang="0">
                  <a:pos x="933" y="1152"/>
                </a:cxn>
                <a:cxn ang="0">
                  <a:pos x="929" y="1000"/>
                </a:cxn>
                <a:cxn ang="0">
                  <a:pos x="911" y="872"/>
                </a:cxn>
                <a:cxn ang="0">
                  <a:pos x="879" y="776"/>
                </a:cxn>
                <a:cxn ang="0">
                  <a:pos x="828" y="668"/>
                </a:cxn>
                <a:cxn ang="0">
                  <a:pos x="764" y="576"/>
                </a:cxn>
                <a:cxn ang="0">
                  <a:pos x="699" y="508"/>
                </a:cxn>
                <a:cxn ang="0">
                  <a:pos x="604" y="435"/>
                </a:cxn>
                <a:cxn ang="0">
                  <a:pos x="504" y="380"/>
                </a:cxn>
                <a:cxn ang="0">
                  <a:pos x="287" y="307"/>
                </a:cxn>
                <a:cxn ang="0">
                  <a:pos x="25" y="257"/>
                </a:cxn>
                <a:cxn ang="0">
                  <a:pos x="14" y="251"/>
                </a:cxn>
                <a:cxn ang="0">
                  <a:pos x="13" y="231"/>
                </a:cxn>
                <a:cxn ang="0">
                  <a:pos x="5" y="215"/>
                </a:cxn>
                <a:cxn ang="0">
                  <a:pos x="1" y="69"/>
                </a:cxn>
                <a:cxn ang="0">
                  <a:pos x="3" y="8"/>
                </a:cxn>
                <a:cxn ang="0">
                  <a:pos x="16" y="0"/>
                </a:cxn>
                <a:cxn ang="0">
                  <a:pos x="33" y="2"/>
                </a:cxn>
                <a:cxn ang="0">
                  <a:pos x="79" y="13"/>
                </a:cxn>
                <a:cxn ang="0">
                  <a:pos x="281" y="38"/>
                </a:cxn>
                <a:cxn ang="0">
                  <a:pos x="459" y="74"/>
                </a:cxn>
                <a:cxn ang="0">
                  <a:pos x="545" y="107"/>
                </a:cxn>
                <a:cxn ang="0">
                  <a:pos x="768" y="239"/>
                </a:cxn>
                <a:cxn ang="0">
                  <a:pos x="867" y="321"/>
                </a:cxn>
                <a:cxn ang="0">
                  <a:pos x="942" y="400"/>
                </a:cxn>
                <a:cxn ang="0">
                  <a:pos x="1027" y="510"/>
                </a:cxn>
                <a:cxn ang="0">
                  <a:pos x="1093" y="622"/>
                </a:cxn>
                <a:cxn ang="0">
                  <a:pos x="1131" y="712"/>
                </a:cxn>
                <a:cxn ang="0">
                  <a:pos x="1178" y="904"/>
                </a:cxn>
                <a:cxn ang="0">
                  <a:pos x="1215" y="1189"/>
                </a:cxn>
                <a:cxn ang="0">
                  <a:pos x="1227" y="1208"/>
                </a:cxn>
                <a:cxn ang="0">
                  <a:pos x="1219" y="1230"/>
                </a:cxn>
                <a:cxn ang="0">
                  <a:pos x="1208" y="1232"/>
                </a:cxn>
                <a:cxn ang="0">
                  <a:pos x="1106" y="1233"/>
                </a:cxn>
                <a:cxn ang="0">
                  <a:pos x="997" y="1244"/>
                </a:cxn>
                <a:cxn ang="0">
                  <a:pos x="45" y="117"/>
                </a:cxn>
                <a:cxn ang="0">
                  <a:pos x="66" y="221"/>
                </a:cxn>
                <a:cxn ang="0">
                  <a:pos x="362" y="283"/>
                </a:cxn>
                <a:cxn ang="0">
                  <a:pos x="548" y="352"/>
                </a:cxn>
                <a:cxn ang="0">
                  <a:pos x="654" y="414"/>
                </a:cxn>
                <a:cxn ang="0">
                  <a:pos x="750" y="498"/>
                </a:cxn>
                <a:cxn ang="0">
                  <a:pos x="839" y="609"/>
                </a:cxn>
                <a:cxn ang="0">
                  <a:pos x="931" y="792"/>
                </a:cxn>
                <a:cxn ang="0">
                  <a:pos x="958" y="912"/>
                </a:cxn>
                <a:cxn ang="0">
                  <a:pos x="968" y="1048"/>
                </a:cxn>
                <a:cxn ang="0">
                  <a:pos x="995" y="1203"/>
                </a:cxn>
                <a:cxn ang="0">
                  <a:pos x="1048" y="1197"/>
                </a:cxn>
                <a:cxn ang="0">
                  <a:pos x="1172" y="1175"/>
                </a:cxn>
                <a:cxn ang="0">
                  <a:pos x="1146" y="947"/>
                </a:cxn>
                <a:cxn ang="0">
                  <a:pos x="1106" y="764"/>
                </a:cxn>
                <a:cxn ang="0">
                  <a:pos x="1065" y="665"/>
                </a:cxn>
                <a:cxn ang="0">
                  <a:pos x="993" y="536"/>
                </a:cxn>
                <a:cxn ang="0">
                  <a:pos x="905" y="420"/>
                </a:cxn>
                <a:cxn ang="0">
                  <a:pos x="825" y="340"/>
                </a:cxn>
                <a:cxn ang="0">
                  <a:pos x="671" y="222"/>
                </a:cxn>
                <a:cxn ang="0">
                  <a:pos x="536" y="148"/>
                </a:cxn>
                <a:cxn ang="0">
                  <a:pos x="419" y="106"/>
                </a:cxn>
                <a:cxn ang="0">
                  <a:pos x="181" y="68"/>
                </a:cxn>
                <a:cxn ang="0">
                  <a:pos x="43" y="65"/>
                </a:cxn>
              </a:cxnLst>
              <a:rect l="0" t="0" r="r" b="b"/>
              <a:pathLst>
                <a:path w="1227" h="1244">
                  <a:moveTo>
                    <a:pt x="997" y="1244"/>
                  </a:moveTo>
                  <a:lnTo>
                    <a:pt x="997" y="1244"/>
                  </a:lnTo>
                  <a:lnTo>
                    <a:pt x="992" y="1243"/>
                  </a:lnTo>
                  <a:lnTo>
                    <a:pt x="987" y="1241"/>
                  </a:lnTo>
                  <a:lnTo>
                    <a:pt x="980" y="1233"/>
                  </a:lnTo>
                  <a:lnTo>
                    <a:pt x="971" y="1239"/>
                  </a:lnTo>
                  <a:lnTo>
                    <a:pt x="971" y="1239"/>
                  </a:lnTo>
                  <a:lnTo>
                    <a:pt x="965" y="1243"/>
                  </a:lnTo>
                  <a:lnTo>
                    <a:pt x="957" y="1244"/>
                  </a:lnTo>
                  <a:lnTo>
                    <a:pt x="957" y="1244"/>
                  </a:lnTo>
                  <a:lnTo>
                    <a:pt x="953" y="1243"/>
                  </a:lnTo>
                  <a:lnTo>
                    <a:pt x="948" y="1241"/>
                  </a:lnTo>
                  <a:lnTo>
                    <a:pt x="946" y="1239"/>
                  </a:lnTo>
                  <a:lnTo>
                    <a:pt x="945" y="1236"/>
                  </a:lnTo>
                  <a:lnTo>
                    <a:pt x="943" y="1233"/>
                  </a:lnTo>
                  <a:lnTo>
                    <a:pt x="942" y="1229"/>
                  </a:lnTo>
                  <a:lnTo>
                    <a:pt x="942" y="1229"/>
                  </a:lnTo>
                  <a:lnTo>
                    <a:pt x="939" y="1211"/>
                  </a:lnTo>
                  <a:lnTo>
                    <a:pt x="936" y="1191"/>
                  </a:lnTo>
                  <a:lnTo>
                    <a:pt x="933" y="1152"/>
                  </a:lnTo>
                  <a:lnTo>
                    <a:pt x="932" y="1113"/>
                  </a:lnTo>
                  <a:lnTo>
                    <a:pt x="931" y="1075"/>
                  </a:lnTo>
                  <a:lnTo>
                    <a:pt x="931" y="1075"/>
                  </a:lnTo>
                  <a:lnTo>
                    <a:pt x="930" y="1025"/>
                  </a:lnTo>
                  <a:lnTo>
                    <a:pt x="929" y="1000"/>
                  </a:lnTo>
                  <a:lnTo>
                    <a:pt x="927" y="974"/>
                  </a:lnTo>
                  <a:lnTo>
                    <a:pt x="925" y="948"/>
                  </a:lnTo>
                  <a:lnTo>
                    <a:pt x="921" y="923"/>
                  </a:lnTo>
                  <a:lnTo>
                    <a:pt x="917" y="898"/>
                  </a:lnTo>
                  <a:lnTo>
                    <a:pt x="911" y="872"/>
                  </a:lnTo>
                  <a:lnTo>
                    <a:pt x="911" y="872"/>
                  </a:lnTo>
                  <a:lnTo>
                    <a:pt x="903" y="847"/>
                  </a:lnTo>
                  <a:lnTo>
                    <a:pt x="896" y="822"/>
                  </a:lnTo>
                  <a:lnTo>
                    <a:pt x="888" y="798"/>
                  </a:lnTo>
                  <a:lnTo>
                    <a:pt x="879" y="776"/>
                  </a:lnTo>
                  <a:lnTo>
                    <a:pt x="870" y="753"/>
                  </a:lnTo>
                  <a:lnTo>
                    <a:pt x="860" y="730"/>
                  </a:lnTo>
                  <a:lnTo>
                    <a:pt x="850" y="710"/>
                  </a:lnTo>
                  <a:lnTo>
                    <a:pt x="839" y="688"/>
                  </a:lnTo>
                  <a:lnTo>
                    <a:pt x="828" y="668"/>
                  </a:lnTo>
                  <a:lnTo>
                    <a:pt x="817" y="649"/>
                  </a:lnTo>
                  <a:lnTo>
                    <a:pt x="804" y="629"/>
                  </a:lnTo>
                  <a:lnTo>
                    <a:pt x="791" y="610"/>
                  </a:lnTo>
                  <a:lnTo>
                    <a:pt x="777" y="593"/>
                  </a:lnTo>
                  <a:lnTo>
                    <a:pt x="764" y="576"/>
                  </a:lnTo>
                  <a:lnTo>
                    <a:pt x="749" y="559"/>
                  </a:lnTo>
                  <a:lnTo>
                    <a:pt x="735" y="543"/>
                  </a:lnTo>
                  <a:lnTo>
                    <a:pt x="735" y="543"/>
                  </a:lnTo>
                  <a:lnTo>
                    <a:pt x="717" y="526"/>
                  </a:lnTo>
                  <a:lnTo>
                    <a:pt x="699" y="508"/>
                  </a:lnTo>
                  <a:lnTo>
                    <a:pt x="680" y="493"/>
                  </a:lnTo>
                  <a:lnTo>
                    <a:pt x="662" y="477"/>
                  </a:lnTo>
                  <a:lnTo>
                    <a:pt x="643" y="462"/>
                  </a:lnTo>
                  <a:lnTo>
                    <a:pt x="623" y="448"/>
                  </a:lnTo>
                  <a:lnTo>
                    <a:pt x="604" y="435"/>
                  </a:lnTo>
                  <a:lnTo>
                    <a:pt x="584" y="422"/>
                  </a:lnTo>
                  <a:lnTo>
                    <a:pt x="565" y="411"/>
                  </a:lnTo>
                  <a:lnTo>
                    <a:pt x="544" y="400"/>
                  </a:lnTo>
                  <a:lnTo>
                    <a:pt x="523" y="389"/>
                  </a:lnTo>
                  <a:lnTo>
                    <a:pt x="504" y="380"/>
                  </a:lnTo>
                  <a:lnTo>
                    <a:pt x="461" y="361"/>
                  </a:lnTo>
                  <a:lnTo>
                    <a:pt x="419" y="346"/>
                  </a:lnTo>
                  <a:lnTo>
                    <a:pt x="375" y="332"/>
                  </a:lnTo>
                  <a:lnTo>
                    <a:pt x="331" y="318"/>
                  </a:lnTo>
                  <a:lnTo>
                    <a:pt x="287" y="307"/>
                  </a:lnTo>
                  <a:lnTo>
                    <a:pt x="241" y="296"/>
                  </a:lnTo>
                  <a:lnTo>
                    <a:pt x="195" y="287"/>
                  </a:lnTo>
                  <a:lnTo>
                    <a:pt x="149" y="279"/>
                  </a:lnTo>
                  <a:lnTo>
                    <a:pt x="55" y="262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18" y="254"/>
                  </a:lnTo>
                  <a:lnTo>
                    <a:pt x="16" y="253"/>
                  </a:lnTo>
                  <a:lnTo>
                    <a:pt x="14" y="251"/>
                  </a:lnTo>
                  <a:lnTo>
                    <a:pt x="14" y="251"/>
                  </a:lnTo>
                  <a:lnTo>
                    <a:pt x="12" y="248"/>
                  </a:lnTo>
                  <a:lnTo>
                    <a:pt x="11" y="245"/>
                  </a:lnTo>
                  <a:lnTo>
                    <a:pt x="11" y="241"/>
                  </a:lnTo>
                  <a:lnTo>
                    <a:pt x="12" y="236"/>
                  </a:lnTo>
                  <a:lnTo>
                    <a:pt x="13" y="231"/>
                  </a:lnTo>
                  <a:lnTo>
                    <a:pt x="9" y="227"/>
                  </a:lnTo>
                  <a:lnTo>
                    <a:pt x="9" y="227"/>
                  </a:lnTo>
                  <a:lnTo>
                    <a:pt x="6" y="221"/>
                  </a:lnTo>
                  <a:lnTo>
                    <a:pt x="5" y="215"/>
                  </a:lnTo>
                  <a:lnTo>
                    <a:pt x="5" y="215"/>
                  </a:lnTo>
                  <a:lnTo>
                    <a:pt x="4" y="165"/>
                  </a:lnTo>
                  <a:lnTo>
                    <a:pt x="3" y="117"/>
                  </a:lnTo>
                  <a:lnTo>
                    <a:pt x="3" y="116"/>
                  </a:lnTo>
                  <a:lnTo>
                    <a:pt x="3" y="116"/>
                  </a:lnTo>
                  <a:lnTo>
                    <a:pt x="1" y="6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8"/>
                  </a:lnTo>
                  <a:lnTo>
                    <a:pt x="5" y="5"/>
                  </a:lnTo>
                  <a:lnTo>
                    <a:pt x="5" y="5"/>
                  </a:lnTo>
                  <a:lnTo>
                    <a:pt x="8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8" y="1"/>
                  </a:lnTo>
                  <a:lnTo>
                    <a:pt x="33" y="2"/>
                  </a:lnTo>
                  <a:lnTo>
                    <a:pt x="36" y="4"/>
                  </a:lnTo>
                  <a:lnTo>
                    <a:pt x="38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79" y="13"/>
                  </a:lnTo>
                  <a:lnTo>
                    <a:pt x="116" y="19"/>
                  </a:lnTo>
                  <a:lnTo>
                    <a:pt x="191" y="27"/>
                  </a:lnTo>
                  <a:lnTo>
                    <a:pt x="191" y="27"/>
                  </a:lnTo>
                  <a:lnTo>
                    <a:pt x="236" y="32"/>
                  </a:lnTo>
                  <a:lnTo>
                    <a:pt x="281" y="38"/>
                  </a:lnTo>
                  <a:lnTo>
                    <a:pt x="326" y="44"/>
                  </a:lnTo>
                  <a:lnTo>
                    <a:pt x="371" y="53"/>
                  </a:lnTo>
                  <a:lnTo>
                    <a:pt x="416" y="62"/>
                  </a:lnTo>
                  <a:lnTo>
                    <a:pt x="437" y="68"/>
                  </a:lnTo>
                  <a:lnTo>
                    <a:pt x="459" y="74"/>
                  </a:lnTo>
                  <a:lnTo>
                    <a:pt x="481" y="82"/>
                  </a:lnTo>
                  <a:lnTo>
                    <a:pt x="503" y="90"/>
                  </a:lnTo>
                  <a:lnTo>
                    <a:pt x="524" y="98"/>
                  </a:lnTo>
                  <a:lnTo>
                    <a:pt x="545" y="107"/>
                  </a:lnTo>
                  <a:lnTo>
                    <a:pt x="545" y="107"/>
                  </a:lnTo>
                  <a:lnTo>
                    <a:pt x="600" y="135"/>
                  </a:lnTo>
                  <a:lnTo>
                    <a:pt x="651" y="163"/>
                  </a:lnTo>
                  <a:lnTo>
                    <a:pt x="701" y="193"/>
                  </a:lnTo>
                  <a:lnTo>
                    <a:pt x="746" y="223"/>
                  </a:lnTo>
                  <a:lnTo>
                    <a:pt x="768" y="239"/>
                  </a:lnTo>
                  <a:lnTo>
                    <a:pt x="790" y="255"/>
                  </a:lnTo>
                  <a:lnTo>
                    <a:pt x="809" y="271"/>
                  </a:lnTo>
                  <a:lnTo>
                    <a:pt x="830" y="287"/>
                  </a:lnTo>
                  <a:lnTo>
                    <a:pt x="849" y="304"/>
                  </a:lnTo>
                  <a:lnTo>
                    <a:pt x="867" y="321"/>
                  </a:lnTo>
                  <a:lnTo>
                    <a:pt x="885" y="338"/>
                  </a:lnTo>
                  <a:lnTo>
                    <a:pt x="902" y="355"/>
                  </a:lnTo>
                  <a:lnTo>
                    <a:pt x="902" y="355"/>
                  </a:lnTo>
                  <a:lnTo>
                    <a:pt x="922" y="377"/>
                  </a:lnTo>
                  <a:lnTo>
                    <a:pt x="942" y="400"/>
                  </a:lnTo>
                  <a:lnTo>
                    <a:pt x="960" y="421"/>
                  </a:lnTo>
                  <a:lnTo>
                    <a:pt x="979" y="443"/>
                  </a:lnTo>
                  <a:lnTo>
                    <a:pt x="995" y="466"/>
                  </a:lnTo>
                  <a:lnTo>
                    <a:pt x="1012" y="487"/>
                  </a:lnTo>
                  <a:lnTo>
                    <a:pt x="1027" y="510"/>
                  </a:lnTo>
                  <a:lnTo>
                    <a:pt x="1042" y="532"/>
                  </a:lnTo>
                  <a:lnTo>
                    <a:pt x="1056" y="555"/>
                  </a:lnTo>
                  <a:lnTo>
                    <a:pt x="1070" y="577"/>
                  </a:lnTo>
                  <a:lnTo>
                    <a:pt x="1082" y="599"/>
                  </a:lnTo>
                  <a:lnTo>
                    <a:pt x="1093" y="622"/>
                  </a:lnTo>
                  <a:lnTo>
                    <a:pt x="1104" y="645"/>
                  </a:lnTo>
                  <a:lnTo>
                    <a:pt x="1114" y="666"/>
                  </a:lnTo>
                  <a:lnTo>
                    <a:pt x="1122" y="689"/>
                  </a:lnTo>
                  <a:lnTo>
                    <a:pt x="1131" y="712"/>
                  </a:lnTo>
                  <a:lnTo>
                    <a:pt x="1131" y="712"/>
                  </a:lnTo>
                  <a:lnTo>
                    <a:pt x="1139" y="735"/>
                  </a:lnTo>
                  <a:lnTo>
                    <a:pt x="1146" y="759"/>
                  </a:lnTo>
                  <a:lnTo>
                    <a:pt x="1158" y="807"/>
                  </a:lnTo>
                  <a:lnTo>
                    <a:pt x="1169" y="855"/>
                  </a:lnTo>
                  <a:lnTo>
                    <a:pt x="1178" y="904"/>
                  </a:lnTo>
                  <a:lnTo>
                    <a:pt x="1186" y="952"/>
                  </a:lnTo>
                  <a:lnTo>
                    <a:pt x="1193" y="1002"/>
                  </a:lnTo>
                  <a:lnTo>
                    <a:pt x="1205" y="1099"/>
                  </a:lnTo>
                  <a:lnTo>
                    <a:pt x="1205" y="1099"/>
                  </a:lnTo>
                  <a:lnTo>
                    <a:pt x="1215" y="1189"/>
                  </a:lnTo>
                  <a:lnTo>
                    <a:pt x="1216" y="1193"/>
                  </a:lnTo>
                  <a:lnTo>
                    <a:pt x="1219" y="1196"/>
                  </a:lnTo>
                  <a:lnTo>
                    <a:pt x="1219" y="1196"/>
                  </a:lnTo>
                  <a:lnTo>
                    <a:pt x="1224" y="1201"/>
                  </a:lnTo>
                  <a:lnTo>
                    <a:pt x="1227" y="1208"/>
                  </a:lnTo>
                  <a:lnTo>
                    <a:pt x="1227" y="1216"/>
                  </a:lnTo>
                  <a:lnTo>
                    <a:pt x="1226" y="1223"/>
                  </a:lnTo>
                  <a:lnTo>
                    <a:pt x="1226" y="1223"/>
                  </a:lnTo>
                  <a:lnTo>
                    <a:pt x="1222" y="1227"/>
                  </a:lnTo>
                  <a:lnTo>
                    <a:pt x="1219" y="1230"/>
                  </a:lnTo>
                  <a:lnTo>
                    <a:pt x="1215" y="1232"/>
                  </a:lnTo>
                  <a:lnTo>
                    <a:pt x="1210" y="1233"/>
                  </a:lnTo>
                  <a:lnTo>
                    <a:pt x="1210" y="1233"/>
                  </a:lnTo>
                  <a:lnTo>
                    <a:pt x="1208" y="1232"/>
                  </a:lnTo>
                  <a:lnTo>
                    <a:pt x="1208" y="1232"/>
                  </a:lnTo>
                  <a:lnTo>
                    <a:pt x="1188" y="1231"/>
                  </a:lnTo>
                  <a:lnTo>
                    <a:pt x="1167" y="1231"/>
                  </a:lnTo>
                  <a:lnTo>
                    <a:pt x="1167" y="1231"/>
                  </a:lnTo>
                  <a:lnTo>
                    <a:pt x="1137" y="1232"/>
                  </a:lnTo>
                  <a:lnTo>
                    <a:pt x="1106" y="1233"/>
                  </a:lnTo>
                  <a:lnTo>
                    <a:pt x="1046" y="1239"/>
                  </a:lnTo>
                  <a:lnTo>
                    <a:pt x="1046" y="1239"/>
                  </a:lnTo>
                  <a:lnTo>
                    <a:pt x="1000" y="1244"/>
                  </a:lnTo>
                  <a:lnTo>
                    <a:pt x="1000" y="1244"/>
                  </a:lnTo>
                  <a:lnTo>
                    <a:pt x="997" y="1244"/>
                  </a:lnTo>
                  <a:lnTo>
                    <a:pt x="997" y="1244"/>
                  </a:lnTo>
                  <a:close/>
                  <a:moveTo>
                    <a:pt x="43" y="65"/>
                  </a:moveTo>
                  <a:lnTo>
                    <a:pt x="43" y="65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6" y="162"/>
                  </a:lnTo>
                  <a:lnTo>
                    <a:pt x="47" y="208"/>
                  </a:lnTo>
                  <a:lnTo>
                    <a:pt x="47" y="218"/>
                  </a:lnTo>
                  <a:lnTo>
                    <a:pt x="66" y="221"/>
                  </a:lnTo>
                  <a:lnTo>
                    <a:pt x="66" y="221"/>
                  </a:lnTo>
                  <a:lnTo>
                    <a:pt x="166" y="240"/>
                  </a:lnTo>
                  <a:lnTo>
                    <a:pt x="215" y="249"/>
                  </a:lnTo>
                  <a:lnTo>
                    <a:pt x="265" y="259"/>
                  </a:lnTo>
                  <a:lnTo>
                    <a:pt x="314" y="271"/>
                  </a:lnTo>
                  <a:lnTo>
                    <a:pt x="362" y="283"/>
                  </a:lnTo>
                  <a:lnTo>
                    <a:pt x="411" y="297"/>
                  </a:lnTo>
                  <a:lnTo>
                    <a:pt x="457" y="313"/>
                  </a:lnTo>
                  <a:lnTo>
                    <a:pt x="504" y="332"/>
                  </a:lnTo>
                  <a:lnTo>
                    <a:pt x="526" y="341"/>
                  </a:lnTo>
                  <a:lnTo>
                    <a:pt x="548" y="352"/>
                  </a:lnTo>
                  <a:lnTo>
                    <a:pt x="571" y="363"/>
                  </a:lnTo>
                  <a:lnTo>
                    <a:pt x="592" y="375"/>
                  </a:lnTo>
                  <a:lnTo>
                    <a:pt x="613" y="387"/>
                  </a:lnTo>
                  <a:lnTo>
                    <a:pt x="634" y="401"/>
                  </a:lnTo>
                  <a:lnTo>
                    <a:pt x="654" y="414"/>
                  </a:lnTo>
                  <a:lnTo>
                    <a:pt x="675" y="430"/>
                  </a:lnTo>
                  <a:lnTo>
                    <a:pt x="695" y="445"/>
                  </a:lnTo>
                  <a:lnTo>
                    <a:pt x="713" y="462"/>
                  </a:lnTo>
                  <a:lnTo>
                    <a:pt x="732" y="479"/>
                  </a:lnTo>
                  <a:lnTo>
                    <a:pt x="750" y="498"/>
                  </a:lnTo>
                  <a:lnTo>
                    <a:pt x="768" y="516"/>
                  </a:lnTo>
                  <a:lnTo>
                    <a:pt x="786" y="537"/>
                  </a:lnTo>
                  <a:lnTo>
                    <a:pt x="786" y="537"/>
                  </a:lnTo>
                  <a:lnTo>
                    <a:pt x="813" y="573"/>
                  </a:lnTo>
                  <a:lnTo>
                    <a:pt x="839" y="609"/>
                  </a:lnTo>
                  <a:lnTo>
                    <a:pt x="862" y="646"/>
                  </a:lnTo>
                  <a:lnTo>
                    <a:pt x="884" y="683"/>
                  </a:lnTo>
                  <a:lnTo>
                    <a:pt x="902" y="719"/>
                  </a:lnTo>
                  <a:lnTo>
                    <a:pt x="918" y="756"/>
                  </a:lnTo>
                  <a:lnTo>
                    <a:pt x="931" y="792"/>
                  </a:lnTo>
                  <a:lnTo>
                    <a:pt x="943" y="829"/>
                  </a:lnTo>
                  <a:lnTo>
                    <a:pt x="943" y="829"/>
                  </a:lnTo>
                  <a:lnTo>
                    <a:pt x="949" y="856"/>
                  </a:lnTo>
                  <a:lnTo>
                    <a:pt x="954" y="884"/>
                  </a:lnTo>
                  <a:lnTo>
                    <a:pt x="958" y="912"/>
                  </a:lnTo>
                  <a:lnTo>
                    <a:pt x="961" y="939"/>
                  </a:lnTo>
                  <a:lnTo>
                    <a:pt x="964" y="967"/>
                  </a:lnTo>
                  <a:lnTo>
                    <a:pt x="965" y="994"/>
                  </a:lnTo>
                  <a:lnTo>
                    <a:pt x="968" y="1048"/>
                  </a:lnTo>
                  <a:lnTo>
                    <a:pt x="968" y="1048"/>
                  </a:lnTo>
                  <a:lnTo>
                    <a:pt x="971" y="1120"/>
                  </a:lnTo>
                  <a:lnTo>
                    <a:pt x="975" y="1157"/>
                  </a:lnTo>
                  <a:lnTo>
                    <a:pt x="979" y="1193"/>
                  </a:lnTo>
                  <a:lnTo>
                    <a:pt x="981" y="1208"/>
                  </a:lnTo>
                  <a:lnTo>
                    <a:pt x="995" y="1203"/>
                  </a:lnTo>
                  <a:lnTo>
                    <a:pt x="995" y="1203"/>
                  </a:lnTo>
                  <a:lnTo>
                    <a:pt x="1002" y="1201"/>
                  </a:lnTo>
                  <a:lnTo>
                    <a:pt x="1002" y="1201"/>
                  </a:lnTo>
                  <a:lnTo>
                    <a:pt x="1048" y="1197"/>
                  </a:lnTo>
                  <a:lnTo>
                    <a:pt x="1048" y="1197"/>
                  </a:lnTo>
                  <a:lnTo>
                    <a:pt x="1104" y="1192"/>
                  </a:lnTo>
                  <a:lnTo>
                    <a:pt x="1132" y="1190"/>
                  </a:lnTo>
                  <a:lnTo>
                    <a:pt x="1159" y="1189"/>
                  </a:lnTo>
                  <a:lnTo>
                    <a:pt x="1174" y="1189"/>
                  </a:lnTo>
                  <a:lnTo>
                    <a:pt x="1172" y="1175"/>
                  </a:lnTo>
                  <a:lnTo>
                    <a:pt x="1172" y="1175"/>
                  </a:lnTo>
                  <a:lnTo>
                    <a:pt x="1162" y="1087"/>
                  </a:lnTo>
                  <a:lnTo>
                    <a:pt x="1162" y="1087"/>
                  </a:lnTo>
                  <a:lnTo>
                    <a:pt x="1151" y="994"/>
                  </a:lnTo>
                  <a:lnTo>
                    <a:pt x="1146" y="947"/>
                  </a:lnTo>
                  <a:lnTo>
                    <a:pt x="1138" y="901"/>
                  </a:lnTo>
                  <a:lnTo>
                    <a:pt x="1130" y="855"/>
                  </a:lnTo>
                  <a:lnTo>
                    <a:pt x="1118" y="810"/>
                  </a:lnTo>
                  <a:lnTo>
                    <a:pt x="1112" y="787"/>
                  </a:lnTo>
                  <a:lnTo>
                    <a:pt x="1106" y="764"/>
                  </a:lnTo>
                  <a:lnTo>
                    <a:pt x="1097" y="743"/>
                  </a:lnTo>
                  <a:lnTo>
                    <a:pt x="1089" y="721"/>
                  </a:lnTo>
                  <a:lnTo>
                    <a:pt x="1089" y="721"/>
                  </a:lnTo>
                  <a:lnTo>
                    <a:pt x="1078" y="693"/>
                  </a:lnTo>
                  <a:lnTo>
                    <a:pt x="1065" y="665"/>
                  </a:lnTo>
                  <a:lnTo>
                    <a:pt x="1052" y="638"/>
                  </a:lnTo>
                  <a:lnTo>
                    <a:pt x="1039" y="612"/>
                  </a:lnTo>
                  <a:lnTo>
                    <a:pt x="1024" y="586"/>
                  </a:lnTo>
                  <a:lnTo>
                    <a:pt x="1010" y="561"/>
                  </a:lnTo>
                  <a:lnTo>
                    <a:pt x="993" y="536"/>
                  </a:lnTo>
                  <a:lnTo>
                    <a:pt x="978" y="511"/>
                  </a:lnTo>
                  <a:lnTo>
                    <a:pt x="960" y="487"/>
                  </a:lnTo>
                  <a:lnTo>
                    <a:pt x="943" y="465"/>
                  </a:lnTo>
                  <a:lnTo>
                    <a:pt x="924" y="442"/>
                  </a:lnTo>
                  <a:lnTo>
                    <a:pt x="905" y="420"/>
                  </a:lnTo>
                  <a:lnTo>
                    <a:pt x="886" y="399"/>
                  </a:lnTo>
                  <a:lnTo>
                    <a:pt x="866" y="378"/>
                  </a:lnTo>
                  <a:lnTo>
                    <a:pt x="845" y="358"/>
                  </a:lnTo>
                  <a:lnTo>
                    <a:pt x="825" y="340"/>
                  </a:lnTo>
                  <a:lnTo>
                    <a:pt x="825" y="340"/>
                  </a:lnTo>
                  <a:lnTo>
                    <a:pt x="786" y="307"/>
                  </a:lnTo>
                  <a:lnTo>
                    <a:pt x="743" y="273"/>
                  </a:lnTo>
                  <a:lnTo>
                    <a:pt x="719" y="256"/>
                  </a:lnTo>
                  <a:lnTo>
                    <a:pt x="696" y="239"/>
                  </a:lnTo>
                  <a:lnTo>
                    <a:pt x="671" y="222"/>
                  </a:lnTo>
                  <a:lnTo>
                    <a:pt x="645" y="206"/>
                  </a:lnTo>
                  <a:lnTo>
                    <a:pt x="619" y="190"/>
                  </a:lnTo>
                  <a:lnTo>
                    <a:pt x="591" y="176"/>
                  </a:lnTo>
                  <a:lnTo>
                    <a:pt x="565" y="161"/>
                  </a:lnTo>
                  <a:lnTo>
                    <a:pt x="536" y="148"/>
                  </a:lnTo>
                  <a:lnTo>
                    <a:pt x="507" y="135"/>
                  </a:lnTo>
                  <a:lnTo>
                    <a:pt x="478" y="124"/>
                  </a:lnTo>
                  <a:lnTo>
                    <a:pt x="449" y="115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389" y="100"/>
                  </a:lnTo>
                  <a:lnTo>
                    <a:pt x="359" y="94"/>
                  </a:lnTo>
                  <a:lnTo>
                    <a:pt x="299" y="84"/>
                  </a:lnTo>
                  <a:lnTo>
                    <a:pt x="240" y="75"/>
                  </a:lnTo>
                  <a:lnTo>
                    <a:pt x="181" y="68"/>
                  </a:lnTo>
                  <a:lnTo>
                    <a:pt x="181" y="68"/>
                  </a:lnTo>
                  <a:lnTo>
                    <a:pt x="119" y="61"/>
                  </a:lnTo>
                  <a:lnTo>
                    <a:pt x="56" y="53"/>
                  </a:lnTo>
                  <a:lnTo>
                    <a:pt x="42" y="50"/>
                  </a:lnTo>
                  <a:lnTo>
                    <a:pt x="43" y="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33" name="组合 132"/>
          <p:cNvGrpSpPr/>
          <p:nvPr/>
        </p:nvGrpSpPr>
        <p:grpSpPr>
          <a:xfrm>
            <a:off x="6974092" y="2373153"/>
            <a:ext cx="774866" cy="794236"/>
            <a:chOff x="3282950" y="1154113"/>
            <a:chExt cx="698501" cy="715963"/>
          </a:xfrm>
          <a:solidFill>
            <a:schemeClr val="bg1"/>
          </a:solidFill>
        </p:grpSpPr>
        <p:sp>
          <p:nvSpPr>
            <p:cNvPr id="134" name="Freeform 905"/>
            <p:cNvSpPr/>
            <p:nvPr/>
          </p:nvSpPr>
          <p:spPr bwMode="auto">
            <a:xfrm>
              <a:off x="3324225" y="1268413"/>
              <a:ext cx="55563" cy="153988"/>
            </a:xfrm>
            <a:custGeom>
              <a:avLst/>
              <a:gdLst/>
              <a:ahLst/>
              <a:cxnLst>
                <a:cxn ang="0">
                  <a:pos x="96" y="3"/>
                </a:cxn>
                <a:cxn ang="0">
                  <a:pos x="96" y="3"/>
                </a:cxn>
                <a:cxn ang="0">
                  <a:pos x="86" y="18"/>
                </a:cxn>
                <a:cxn ang="0">
                  <a:pos x="77" y="35"/>
                </a:cxn>
                <a:cxn ang="0">
                  <a:pos x="70" y="51"/>
                </a:cxn>
                <a:cxn ang="0">
                  <a:pos x="63" y="69"/>
                </a:cxn>
                <a:cxn ang="0">
                  <a:pos x="50" y="104"/>
                </a:cxn>
                <a:cxn ang="0">
                  <a:pos x="39" y="138"/>
                </a:cxn>
                <a:cxn ang="0">
                  <a:pos x="39" y="138"/>
                </a:cxn>
                <a:cxn ang="0">
                  <a:pos x="27" y="174"/>
                </a:cxn>
                <a:cxn ang="0">
                  <a:pos x="15" y="210"/>
                </a:cxn>
                <a:cxn ang="0">
                  <a:pos x="10" y="229"/>
                </a:cxn>
                <a:cxn ang="0">
                  <a:pos x="5" y="247"/>
                </a:cxn>
                <a:cxn ang="0">
                  <a:pos x="2" y="266"/>
                </a:cxn>
                <a:cxn ang="0">
                  <a:pos x="0" y="285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2" y="288"/>
                </a:cxn>
                <a:cxn ang="0">
                  <a:pos x="3" y="289"/>
                </a:cxn>
                <a:cxn ang="0">
                  <a:pos x="5" y="290"/>
                </a:cxn>
                <a:cxn ang="0">
                  <a:pos x="6" y="289"/>
                </a:cxn>
                <a:cxn ang="0">
                  <a:pos x="8" y="288"/>
                </a:cxn>
                <a:cxn ang="0">
                  <a:pos x="9" y="287"/>
                </a:cxn>
                <a:cxn ang="0">
                  <a:pos x="10" y="285"/>
                </a:cxn>
                <a:cxn ang="0">
                  <a:pos x="10" y="285"/>
                </a:cxn>
                <a:cxn ang="0">
                  <a:pos x="11" y="266"/>
                </a:cxn>
                <a:cxn ang="0">
                  <a:pos x="15" y="247"/>
                </a:cxn>
                <a:cxn ang="0">
                  <a:pos x="19" y="230"/>
                </a:cxn>
                <a:cxn ang="0">
                  <a:pos x="25" y="211"/>
                </a:cxn>
                <a:cxn ang="0">
                  <a:pos x="36" y="176"/>
                </a:cxn>
                <a:cxn ang="0">
                  <a:pos x="48" y="141"/>
                </a:cxn>
                <a:cxn ang="0">
                  <a:pos x="48" y="141"/>
                </a:cxn>
                <a:cxn ang="0">
                  <a:pos x="60" y="107"/>
                </a:cxn>
                <a:cxn ang="0">
                  <a:pos x="71" y="72"/>
                </a:cxn>
                <a:cxn ang="0">
                  <a:pos x="78" y="55"/>
                </a:cxn>
                <a:cxn ang="0">
                  <a:pos x="86" y="39"/>
                </a:cxn>
                <a:cxn ang="0">
                  <a:pos x="94" y="22"/>
                </a:cxn>
                <a:cxn ang="0">
                  <a:pos x="104" y="8"/>
                </a:cxn>
                <a:cxn ang="0">
                  <a:pos x="104" y="8"/>
                </a:cxn>
                <a:cxn ang="0">
                  <a:pos x="105" y="6"/>
                </a:cxn>
                <a:cxn ang="0">
                  <a:pos x="104" y="4"/>
                </a:cxn>
                <a:cxn ang="0">
                  <a:pos x="104" y="3"/>
                </a:cxn>
                <a:cxn ang="0">
                  <a:pos x="102" y="2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6" y="3"/>
                </a:cxn>
                <a:cxn ang="0">
                  <a:pos x="96" y="3"/>
                </a:cxn>
              </a:cxnLst>
              <a:rect l="0" t="0" r="r" b="b"/>
              <a:pathLst>
                <a:path w="105" h="290">
                  <a:moveTo>
                    <a:pt x="96" y="3"/>
                  </a:moveTo>
                  <a:lnTo>
                    <a:pt x="96" y="3"/>
                  </a:lnTo>
                  <a:lnTo>
                    <a:pt x="86" y="18"/>
                  </a:lnTo>
                  <a:lnTo>
                    <a:pt x="77" y="35"/>
                  </a:lnTo>
                  <a:lnTo>
                    <a:pt x="70" y="51"/>
                  </a:lnTo>
                  <a:lnTo>
                    <a:pt x="63" y="69"/>
                  </a:lnTo>
                  <a:lnTo>
                    <a:pt x="50" y="104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27" y="174"/>
                  </a:lnTo>
                  <a:lnTo>
                    <a:pt x="15" y="210"/>
                  </a:lnTo>
                  <a:lnTo>
                    <a:pt x="10" y="229"/>
                  </a:lnTo>
                  <a:lnTo>
                    <a:pt x="5" y="247"/>
                  </a:lnTo>
                  <a:lnTo>
                    <a:pt x="2" y="266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2" y="288"/>
                  </a:lnTo>
                  <a:lnTo>
                    <a:pt x="3" y="289"/>
                  </a:lnTo>
                  <a:lnTo>
                    <a:pt x="5" y="290"/>
                  </a:lnTo>
                  <a:lnTo>
                    <a:pt x="6" y="289"/>
                  </a:lnTo>
                  <a:lnTo>
                    <a:pt x="8" y="288"/>
                  </a:lnTo>
                  <a:lnTo>
                    <a:pt x="9" y="287"/>
                  </a:lnTo>
                  <a:lnTo>
                    <a:pt x="10" y="285"/>
                  </a:lnTo>
                  <a:lnTo>
                    <a:pt x="10" y="285"/>
                  </a:lnTo>
                  <a:lnTo>
                    <a:pt x="11" y="266"/>
                  </a:lnTo>
                  <a:lnTo>
                    <a:pt x="15" y="247"/>
                  </a:lnTo>
                  <a:lnTo>
                    <a:pt x="19" y="230"/>
                  </a:lnTo>
                  <a:lnTo>
                    <a:pt x="25" y="211"/>
                  </a:lnTo>
                  <a:lnTo>
                    <a:pt x="36" y="176"/>
                  </a:lnTo>
                  <a:lnTo>
                    <a:pt x="48" y="141"/>
                  </a:lnTo>
                  <a:lnTo>
                    <a:pt x="48" y="141"/>
                  </a:lnTo>
                  <a:lnTo>
                    <a:pt x="60" y="107"/>
                  </a:lnTo>
                  <a:lnTo>
                    <a:pt x="71" y="72"/>
                  </a:lnTo>
                  <a:lnTo>
                    <a:pt x="78" y="55"/>
                  </a:lnTo>
                  <a:lnTo>
                    <a:pt x="86" y="39"/>
                  </a:lnTo>
                  <a:lnTo>
                    <a:pt x="94" y="2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5" y="6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2" y="2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6" y="3"/>
                  </a:lnTo>
                  <a:lnTo>
                    <a:pt x="9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" name="Freeform 906"/>
            <p:cNvSpPr/>
            <p:nvPr/>
          </p:nvSpPr>
          <p:spPr bwMode="auto">
            <a:xfrm>
              <a:off x="3325813" y="1239838"/>
              <a:ext cx="88900" cy="280988"/>
            </a:xfrm>
            <a:custGeom>
              <a:avLst/>
              <a:gdLst/>
              <a:ahLst/>
              <a:cxnLst>
                <a:cxn ang="0">
                  <a:pos x="156" y="4"/>
                </a:cxn>
                <a:cxn ang="0">
                  <a:pos x="152" y="37"/>
                </a:cxn>
                <a:cxn ang="0">
                  <a:pos x="143" y="70"/>
                </a:cxn>
                <a:cxn ang="0">
                  <a:pos x="121" y="134"/>
                </a:cxn>
                <a:cxn ang="0">
                  <a:pos x="108" y="168"/>
                </a:cxn>
                <a:cxn ang="0">
                  <a:pos x="82" y="235"/>
                </a:cxn>
                <a:cxn ang="0">
                  <a:pos x="68" y="268"/>
                </a:cxn>
                <a:cxn ang="0">
                  <a:pos x="58" y="301"/>
                </a:cxn>
                <a:cxn ang="0">
                  <a:pos x="38" y="399"/>
                </a:cxn>
                <a:cxn ang="0">
                  <a:pos x="35" y="416"/>
                </a:cxn>
                <a:cxn ang="0">
                  <a:pos x="26" y="446"/>
                </a:cxn>
                <a:cxn ang="0">
                  <a:pos x="20" y="461"/>
                </a:cxn>
                <a:cxn ang="0">
                  <a:pos x="11" y="492"/>
                </a:cxn>
                <a:cxn ang="0">
                  <a:pos x="2" y="522"/>
                </a:cxn>
                <a:cxn ang="0">
                  <a:pos x="0" y="524"/>
                </a:cxn>
                <a:cxn ang="0">
                  <a:pos x="1" y="528"/>
                </a:cxn>
                <a:cxn ang="0">
                  <a:pos x="1" y="529"/>
                </a:cxn>
                <a:cxn ang="0">
                  <a:pos x="3" y="531"/>
                </a:cxn>
                <a:cxn ang="0">
                  <a:pos x="7" y="531"/>
                </a:cxn>
                <a:cxn ang="0">
                  <a:pos x="9" y="529"/>
                </a:cxn>
                <a:cxn ang="0">
                  <a:pos x="18" y="505"/>
                </a:cxn>
                <a:cxn ang="0">
                  <a:pos x="23" y="480"/>
                </a:cxn>
                <a:cxn ang="0">
                  <a:pos x="29" y="462"/>
                </a:cxn>
                <a:cxn ang="0">
                  <a:pos x="41" y="428"/>
                </a:cxn>
                <a:cxn ang="0">
                  <a:pos x="46" y="410"/>
                </a:cxn>
                <a:cxn ang="0">
                  <a:pos x="59" y="341"/>
                </a:cxn>
                <a:cxn ang="0">
                  <a:pos x="71" y="288"/>
                </a:cxn>
                <a:cxn ang="0">
                  <a:pos x="77" y="271"/>
                </a:cxn>
                <a:cxn ang="0">
                  <a:pos x="105" y="200"/>
                </a:cxn>
                <a:cxn ang="0">
                  <a:pos x="132" y="129"/>
                </a:cxn>
                <a:cxn ang="0">
                  <a:pos x="143" y="98"/>
                </a:cxn>
                <a:cxn ang="0">
                  <a:pos x="158" y="51"/>
                </a:cxn>
                <a:cxn ang="0">
                  <a:pos x="164" y="20"/>
                </a:cxn>
                <a:cxn ang="0">
                  <a:pos x="166" y="4"/>
                </a:cxn>
                <a:cxn ang="0">
                  <a:pos x="164" y="1"/>
                </a:cxn>
                <a:cxn ang="0">
                  <a:pos x="161" y="0"/>
                </a:cxn>
                <a:cxn ang="0">
                  <a:pos x="158" y="1"/>
                </a:cxn>
                <a:cxn ang="0">
                  <a:pos x="156" y="4"/>
                </a:cxn>
              </a:cxnLst>
              <a:rect l="0" t="0" r="r" b="b"/>
              <a:pathLst>
                <a:path w="166" h="531">
                  <a:moveTo>
                    <a:pt x="156" y="4"/>
                  </a:moveTo>
                  <a:lnTo>
                    <a:pt x="156" y="4"/>
                  </a:lnTo>
                  <a:lnTo>
                    <a:pt x="155" y="20"/>
                  </a:lnTo>
                  <a:lnTo>
                    <a:pt x="152" y="37"/>
                  </a:lnTo>
                  <a:lnTo>
                    <a:pt x="148" y="53"/>
                  </a:lnTo>
                  <a:lnTo>
                    <a:pt x="143" y="70"/>
                  </a:lnTo>
                  <a:lnTo>
                    <a:pt x="132" y="103"/>
                  </a:lnTo>
                  <a:lnTo>
                    <a:pt x="121" y="134"/>
                  </a:lnTo>
                  <a:lnTo>
                    <a:pt x="121" y="134"/>
                  </a:lnTo>
                  <a:lnTo>
                    <a:pt x="108" y="168"/>
                  </a:lnTo>
                  <a:lnTo>
                    <a:pt x="95" y="202"/>
                  </a:lnTo>
                  <a:lnTo>
                    <a:pt x="82" y="235"/>
                  </a:lnTo>
                  <a:lnTo>
                    <a:pt x="68" y="268"/>
                  </a:lnTo>
                  <a:lnTo>
                    <a:pt x="68" y="268"/>
                  </a:lnTo>
                  <a:lnTo>
                    <a:pt x="63" y="285"/>
                  </a:lnTo>
                  <a:lnTo>
                    <a:pt x="58" y="301"/>
                  </a:lnTo>
                  <a:lnTo>
                    <a:pt x="51" y="333"/>
                  </a:lnTo>
                  <a:lnTo>
                    <a:pt x="38" y="399"/>
                  </a:lnTo>
                  <a:lnTo>
                    <a:pt x="38" y="399"/>
                  </a:lnTo>
                  <a:lnTo>
                    <a:pt x="35" y="416"/>
                  </a:lnTo>
                  <a:lnTo>
                    <a:pt x="31" y="431"/>
                  </a:lnTo>
                  <a:lnTo>
                    <a:pt x="26" y="446"/>
                  </a:lnTo>
                  <a:lnTo>
                    <a:pt x="20" y="461"/>
                  </a:lnTo>
                  <a:lnTo>
                    <a:pt x="20" y="461"/>
                  </a:lnTo>
                  <a:lnTo>
                    <a:pt x="15" y="476"/>
                  </a:lnTo>
                  <a:lnTo>
                    <a:pt x="11" y="492"/>
                  </a:lnTo>
                  <a:lnTo>
                    <a:pt x="7" y="507"/>
                  </a:lnTo>
                  <a:lnTo>
                    <a:pt x="2" y="522"/>
                  </a:lnTo>
                  <a:lnTo>
                    <a:pt x="2" y="522"/>
                  </a:lnTo>
                  <a:lnTo>
                    <a:pt x="0" y="524"/>
                  </a:lnTo>
                  <a:lnTo>
                    <a:pt x="0" y="526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529"/>
                  </a:lnTo>
                  <a:lnTo>
                    <a:pt x="1" y="529"/>
                  </a:lnTo>
                  <a:lnTo>
                    <a:pt x="3" y="531"/>
                  </a:lnTo>
                  <a:lnTo>
                    <a:pt x="5" y="531"/>
                  </a:lnTo>
                  <a:lnTo>
                    <a:pt x="7" y="531"/>
                  </a:lnTo>
                  <a:lnTo>
                    <a:pt x="9" y="529"/>
                  </a:lnTo>
                  <a:lnTo>
                    <a:pt x="9" y="529"/>
                  </a:lnTo>
                  <a:lnTo>
                    <a:pt x="13" y="517"/>
                  </a:lnTo>
                  <a:lnTo>
                    <a:pt x="18" y="505"/>
                  </a:lnTo>
                  <a:lnTo>
                    <a:pt x="20" y="492"/>
                  </a:lnTo>
                  <a:lnTo>
                    <a:pt x="23" y="480"/>
                  </a:lnTo>
                  <a:lnTo>
                    <a:pt x="23" y="480"/>
                  </a:lnTo>
                  <a:lnTo>
                    <a:pt x="29" y="462"/>
                  </a:lnTo>
                  <a:lnTo>
                    <a:pt x="35" y="446"/>
                  </a:lnTo>
                  <a:lnTo>
                    <a:pt x="41" y="428"/>
                  </a:lnTo>
                  <a:lnTo>
                    <a:pt x="46" y="410"/>
                  </a:lnTo>
                  <a:lnTo>
                    <a:pt x="46" y="410"/>
                  </a:lnTo>
                  <a:lnTo>
                    <a:pt x="53" y="375"/>
                  </a:lnTo>
                  <a:lnTo>
                    <a:pt x="59" y="341"/>
                  </a:lnTo>
                  <a:lnTo>
                    <a:pt x="67" y="305"/>
                  </a:lnTo>
                  <a:lnTo>
                    <a:pt x="71" y="288"/>
                  </a:lnTo>
                  <a:lnTo>
                    <a:pt x="77" y="271"/>
                  </a:lnTo>
                  <a:lnTo>
                    <a:pt x="77" y="271"/>
                  </a:lnTo>
                  <a:lnTo>
                    <a:pt x="91" y="235"/>
                  </a:lnTo>
                  <a:lnTo>
                    <a:pt x="105" y="200"/>
                  </a:lnTo>
                  <a:lnTo>
                    <a:pt x="120" y="16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43" y="98"/>
                  </a:lnTo>
                  <a:lnTo>
                    <a:pt x="154" y="67"/>
                  </a:lnTo>
                  <a:lnTo>
                    <a:pt x="158" y="51"/>
                  </a:lnTo>
                  <a:lnTo>
                    <a:pt x="162" y="36"/>
                  </a:lnTo>
                  <a:lnTo>
                    <a:pt x="164" y="20"/>
                  </a:lnTo>
                  <a:lnTo>
                    <a:pt x="166" y="4"/>
                  </a:lnTo>
                  <a:lnTo>
                    <a:pt x="166" y="4"/>
                  </a:lnTo>
                  <a:lnTo>
                    <a:pt x="165" y="2"/>
                  </a:lnTo>
                  <a:lnTo>
                    <a:pt x="164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60" y="0"/>
                  </a:lnTo>
                  <a:lnTo>
                    <a:pt x="158" y="1"/>
                  </a:lnTo>
                  <a:lnTo>
                    <a:pt x="157" y="2"/>
                  </a:lnTo>
                  <a:lnTo>
                    <a:pt x="156" y="4"/>
                  </a:lnTo>
                  <a:lnTo>
                    <a:pt x="15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6" name="Freeform 907"/>
            <p:cNvSpPr/>
            <p:nvPr/>
          </p:nvSpPr>
          <p:spPr bwMode="auto">
            <a:xfrm>
              <a:off x="3338513" y="1404938"/>
              <a:ext cx="58738" cy="168275"/>
            </a:xfrm>
            <a:custGeom>
              <a:avLst/>
              <a:gdLst/>
              <a:ahLst/>
              <a:cxnLst>
                <a:cxn ang="0">
                  <a:pos x="99" y="4"/>
                </a:cxn>
                <a:cxn ang="0">
                  <a:pos x="99" y="4"/>
                </a:cxn>
                <a:cxn ang="0">
                  <a:pos x="98" y="14"/>
                </a:cxn>
                <a:cxn ang="0">
                  <a:pos x="97" y="23"/>
                </a:cxn>
                <a:cxn ang="0">
                  <a:pos x="92" y="43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73" y="103"/>
                </a:cxn>
                <a:cxn ang="0">
                  <a:pos x="68" y="125"/>
                </a:cxn>
                <a:cxn ang="0">
                  <a:pos x="57" y="169"/>
                </a:cxn>
                <a:cxn ang="0">
                  <a:pos x="57" y="169"/>
                </a:cxn>
                <a:cxn ang="0">
                  <a:pos x="51" y="188"/>
                </a:cxn>
                <a:cxn ang="0">
                  <a:pos x="43" y="205"/>
                </a:cxn>
                <a:cxn ang="0">
                  <a:pos x="35" y="223"/>
                </a:cxn>
                <a:cxn ang="0">
                  <a:pos x="26" y="239"/>
                </a:cxn>
                <a:cxn ang="0">
                  <a:pos x="17" y="257"/>
                </a:cxn>
                <a:cxn ang="0">
                  <a:pos x="10" y="274"/>
                </a:cxn>
                <a:cxn ang="0">
                  <a:pos x="4" y="293"/>
                </a:cxn>
                <a:cxn ang="0">
                  <a:pos x="1" y="302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0" y="314"/>
                </a:cxn>
                <a:cxn ang="0">
                  <a:pos x="1" y="316"/>
                </a:cxn>
                <a:cxn ang="0">
                  <a:pos x="2" y="317"/>
                </a:cxn>
                <a:cxn ang="0">
                  <a:pos x="4" y="317"/>
                </a:cxn>
                <a:cxn ang="0">
                  <a:pos x="7" y="316"/>
                </a:cxn>
                <a:cxn ang="0">
                  <a:pos x="9" y="314"/>
                </a:cxn>
                <a:cxn ang="0">
                  <a:pos x="9" y="313"/>
                </a:cxn>
                <a:cxn ang="0">
                  <a:pos x="9" y="313"/>
                </a:cxn>
                <a:cxn ang="0">
                  <a:pos x="11" y="302"/>
                </a:cxn>
                <a:cxn ang="0">
                  <a:pos x="13" y="292"/>
                </a:cxn>
                <a:cxn ang="0">
                  <a:pos x="19" y="273"/>
                </a:cxn>
                <a:cxn ang="0">
                  <a:pos x="28" y="255"/>
                </a:cxn>
                <a:cxn ang="0">
                  <a:pos x="36" y="237"/>
                </a:cxn>
                <a:cxn ang="0">
                  <a:pos x="45" y="220"/>
                </a:cxn>
                <a:cxn ang="0">
                  <a:pos x="54" y="201"/>
                </a:cxn>
                <a:cxn ang="0">
                  <a:pos x="62" y="182"/>
                </a:cxn>
                <a:cxn ang="0">
                  <a:pos x="68" y="164"/>
                </a:cxn>
                <a:cxn ang="0">
                  <a:pos x="68" y="164"/>
                </a:cxn>
                <a:cxn ang="0">
                  <a:pos x="79" y="119"/>
                </a:cxn>
                <a:cxn ang="0">
                  <a:pos x="91" y="76"/>
                </a:cxn>
                <a:cxn ang="0">
                  <a:pos x="91" y="76"/>
                </a:cxn>
                <a:cxn ang="0">
                  <a:pos x="102" y="40"/>
                </a:cxn>
                <a:cxn ang="0">
                  <a:pos x="106" y="22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99" y="4"/>
                </a:cxn>
                <a:cxn ang="0">
                  <a:pos x="99" y="4"/>
                </a:cxn>
              </a:cxnLst>
              <a:rect l="0" t="0" r="r" b="b"/>
              <a:pathLst>
                <a:path w="109" h="317">
                  <a:moveTo>
                    <a:pt x="99" y="4"/>
                  </a:moveTo>
                  <a:lnTo>
                    <a:pt x="99" y="4"/>
                  </a:lnTo>
                  <a:lnTo>
                    <a:pt x="98" y="14"/>
                  </a:lnTo>
                  <a:lnTo>
                    <a:pt x="97" y="23"/>
                  </a:lnTo>
                  <a:lnTo>
                    <a:pt x="92" y="43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73" y="103"/>
                  </a:lnTo>
                  <a:lnTo>
                    <a:pt x="68" y="125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51" y="188"/>
                  </a:lnTo>
                  <a:lnTo>
                    <a:pt x="43" y="205"/>
                  </a:lnTo>
                  <a:lnTo>
                    <a:pt x="35" y="223"/>
                  </a:lnTo>
                  <a:lnTo>
                    <a:pt x="26" y="239"/>
                  </a:lnTo>
                  <a:lnTo>
                    <a:pt x="17" y="257"/>
                  </a:lnTo>
                  <a:lnTo>
                    <a:pt x="10" y="274"/>
                  </a:lnTo>
                  <a:lnTo>
                    <a:pt x="4" y="293"/>
                  </a:lnTo>
                  <a:lnTo>
                    <a:pt x="1" y="302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14"/>
                  </a:lnTo>
                  <a:lnTo>
                    <a:pt x="1" y="316"/>
                  </a:lnTo>
                  <a:lnTo>
                    <a:pt x="2" y="317"/>
                  </a:lnTo>
                  <a:lnTo>
                    <a:pt x="4" y="317"/>
                  </a:lnTo>
                  <a:lnTo>
                    <a:pt x="7" y="316"/>
                  </a:lnTo>
                  <a:lnTo>
                    <a:pt x="9" y="314"/>
                  </a:lnTo>
                  <a:lnTo>
                    <a:pt x="9" y="313"/>
                  </a:lnTo>
                  <a:lnTo>
                    <a:pt x="9" y="313"/>
                  </a:lnTo>
                  <a:lnTo>
                    <a:pt x="11" y="302"/>
                  </a:lnTo>
                  <a:lnTo>
                    <a:pt x="13" y="292"/>
                  </a:lnTo>
                  <a:lnTo>
                    <a:pt x="19" y="273"/>
                  </a:lnTo>
                  <a:lnTo>
                    <a:pt x="28" y="255"/>
                  </a:lnTo>
                  <a:lnTo>
                    <a:pt x="36" y="237"/>
                  </a:lnTo>
                  <a:lnTo>
                    <a:pt x="45" y="220"/>
                  </a:lnTo>
                  <a:lnTo>
                    <a:pt x="54" y="201"/>
                  </a:lnTo>
                  <a:lnTo>
                    <a:pt x="62" y="182"/>
                  </a:lnTo>
                  <a:lnTo>
                    <a:pt x="68" y="164"/>
                  </a:lnTo>
                  <a:lnTo>
                    <a:pt x="68" y="164"/>
                  </a:lnTo>
                  <a:lnTo>
                    <a:pt x="79" y="119"/>
                  </a:lnTo>
                  <a:lnTo>
                    <a:pt x="91" y="76"/>
                  </a:lnTo>
                  <a:lnTo>
                    <a:pt x="91" y="76"/>
                  </a:lnTo>
                  <a:lnTo>
                    <a:pt x="102" y="40"/>
                  </a:lnTo>
                  <a:lnTo>
                    <a:pt x="106" y="22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99" y="4"/>
                  </a:lnTo>
                  <a:lnTo>
                    <a:pt x="9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7" name="Freeform 908"/>
            <p:cNvSpPr/>
            <p:nvPr/>
          </p:nvSpPr>
          <p:spPr bwMode="auto">
            <a:xfrm>
              <a:off x="3365500" y="1427163"/>
              <a:ext cx="58738" cy="16986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97" y="7"/>
                </a:cxn>
                <a:cxn ang="0">
                  <a:pos x="93" y="13"/>
                </a:cxn>
                <a:cxn ang="0">
                  <a:pos x="87" y="26"/>
                </a:cxn>
                <a:cxn ang="0">
                  <a:pos x="82" y="39"/>
                </a:cxn>
                <a:cxn ang="0">
                  <a:pos x="79" y="54"/>
                </a:cxn>
                <a:cxn ang="0">
                  <a:pos x="79" y="54"/>
                </a:cxn>
                <a:cxn ang="0">
                  <a:pos x="72" y="77"/>
                </a:cxn>
                <a:cxn ang="0">
                  <a:pos x="65" y="101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44" y="168"/>
                </a:cxn>
                <a:cxn ang="0">
                  <a:pos x="37" y="190"/>
                </a:cxn>
                <a:cxn ang="0">
                  <a:pos x="20" y="231"/>
                </a:cxn>
                <a:cxn ang="0">
                  <a:pos x="13" y="252"/>
                </a:cxn>
                <a:cxn ang="0">
                  <a:pos x="7" y="274"/>
                </a:cxn>
                <a:cxn ang="0">
                  <a:pos x="2" y="295"/>
                </a:cxn>
                <a:cxn ang="0">
                  <a:pos x="1" y="307"/>
                </a:cxn>
                <a:cxn ang="0">
                  <a:pos x="0" y="317"/>
                </a:cxn>
                <a:cxn ang="0">
                  <a:pos x="0" y="317"/>
                </a:cxn>
                <a:cxn ang="0">
                  <a:pos x="1" y="319"/>
                </a:cxn>
                <a:cxn ang="0">
                  <a:pos x="2" y="321"/>
                </a:cxn>
                <a:cxn ang="0">
                  <a:pos x="3" y="322"/>
                </a:cxn>
                <a:cxn ang="0">
                  <a:pos x="6" y="322"/>
                </a:cxn>
                <a:cxn ang="0">
                  <a:pos x="8" y="322"/>
                </a:cxn>
                <a:cxn ang="0">
                  <a:pos x="9" y="321"/>
                </a:cxn>
                <a:cxn ang="0">
                  <a:pos x="10" y="319"/>
                </a:cxn>
                <a:cxn ang="0">
                  <a:pos x="11" y="317"/>
                </a:cxn>
                <a:cxn ang="0">
                  <a:pos x="11" y="317"/>
                </a:cxn>
                <a:cxn ang="0">
                  <a:pos x="11" y="307"/>
                </a:cxn>
                <a:cxn ang="0">
                  <a:pos x="12" y="296"/>
                </a:cxn>
                <a:cxn ang="0">
                  <a:pos x="16" y="276"/>
                </a:cxn>
                <a:cxn ang="0">
                  <a:pos x="22" y="256"/>
                </a:cxn>
                <a:cxn ang="0">
                  <a:pos x="29" y="237"/>
                </a:cxn>
                <a:cxn ang="0">
                  <a:pos x="44" y="198"/>
                </a:cxn>
                <a:cxn ang="0">
                  <a:pos x="51" y="179"/>
                </a:cxn>
                <a:cxn ang="0">
                  <a:pos x="57" y="159"/>
                </a:cxn>
                <a:cxn ang="0">
                  <a:pos x="57" y="159"/>
                </a:cxn>
                <a:cxn ang="0">
                  <a:pos x="70" y="120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6" y="62"/>
                </a:cxn>
                <a:cxn ang="0">
                  <a:pos x="91" y="42"/>
                </a:cxn>
                <a:cxn ang="0">
                  <a:pos x="94" y="33"/>
                </a:cxn>
                <a:cxn ang="0">
                  <a:pos x="97" y="25"/>
                </a:cxn>
                <a:cxn ang="0">
                  <a:pos x="103" y="16"/>
                </a:cxn>
                <a:cxn ang="0">
                  <a:pos x="109" y="8"/>
                </a:cxn>
                <a:cxn ang="0">
                  <a:pos x="109" y="8"/>
                </a:cxn>
                <a:cxn ang="0">
                  <a:pos x="110" y="6"/>
                </a:cxn>
                <a:cxn ang="0">
                  <a:pos x="110" y="4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10" h="322">
                  <a:moveTo>
                    <a:pt x="102" y="1"/>
                  </a:moveTo>
                  <a:lnTo>
                    <a:pt x="102" y="1"/>
                  </a:lnTo>
                  <a:lnTo>
                    <a:pt x="97" y="7"/>
                  </a:lnTo>
                  <a:lnTo>
                    <a:pt x="93" y="13"/>
                  </a:lnTo>
                  <a:lnTo>
                    <a:pt x="87" y="26"/>
                  </a:lnTo>
                  <a:lnTo>
                    <a:pt x="82" y="39"/>
                  </a:lnTo>
                  <a:lnTo>
                    <a:pt x="79" y="54"/>
                  </a:lnTo>
                  <a:lnTo>
                    <a:pt x="79" y="54"/>
                  </a:lnTo>
                  <a:lnTo>
                    <a:pt x="72" y="77"/>
                  </a:lnTo>
                  <a:lnTo>
                    <a:pt x="65" y="10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44" y="168"/>
                  </a:lnTo>
                  <a:lnTo>
                    <a:pt x="37" y="190"/>
                  </a:lnTo>
                  <a:lnTo>
                    <a:pt x="20" y="231"/>
                  </a:lnTo>
                  <a:lnTo>
                    <a:pt x="13" y="252"/>
                  </a:lnTo>
                  <a:lnTo>
                    <a:pt x="7" y="274"/>
                  </a:lnTo>
                  <a:lnTo>
                    <a:pt x="2" y="295"/>
                  </a:lnTo>
                  <a:lnTo>
                    <a:pt x="1" y="30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" y="319"/>
                  </a:lnTo>
                  <a:lnTo>
                    <a:pt x="2" y="321"/>
                  </a:lnTo>
                  <a:lnTo>
                    <a:pt x="3" y="322"/>
                  </a:lnTo>
                  <a:lnTo>
                    <a:pt x="6" y="322"/>
                  </a:lnTo>
                  <a:lnTo>
                    <a:pt x="8" y="322"/>
                  </a:lnTo>
                  <a:lnTo>
                    <a:pt x="9" y="321"/>
                  </a:lnTo>
                  <a:lnTo>
                    <a:pt x="10" y="319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07"/>
                  </a:lnTo>
                  <a:lnTo>
                    <a:pt x="12" y="296"/>
                  </a:lnTo>
                  <a:lnTo>
                    <a:pt x="16" y="276"/>
                  </a:lnTo>
                  <a:lnTo>
                    <a:pt x="22" y="256"/>
                  </a:lnTo>
                  <a:lnTo>
                    <a:pt x="29" y="237"/>
                  </a:lnTo>
                  <a:lnTo>
                    <a:pt x="44" y="198"/>
                  </a:lnTo>
                  <a:lnTo>
                    <a:pt x="51" y="179"/>
                  </a:lnTo>
                  <a:lnTo>
                    <a:pt x="57" y="159"/>
                  </a:lnTo>
                  <a:lnTo>
                    <a:pt x="57" y="159"/>
                  </a:lnTo>
                  <a:lnTo>
                    <a:pt x="70" y="120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6" y="62"/>
                  </a:lnTo>
                  <a:lnTo>
                    <a:pt x="91" y="42"/>
                  </a:lnTo>
                  <a:lnTo>
                    <a:pt x="94" y="33"/>
                  </a:lnTo>
                  <a:lnTo>
                    <a:pt x="97" y="25"/>
                  </a:lnTo>
                  <a:lnTo>
                    <a:pt x="103" y="16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10" y="6"/>
                  </a:lnTo>
                  <a:lnTo>
                    <a:pt x="110" y="4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8" name="Freeform 909"/>
            <p:cNvSpPr/>
            <p:nvPr/>
          </p:nvSpPr>
          <p:spPr bwMode="auto">
            <a:xfrm>
              <a:off x="3403600" y="1430338"/>
              <a:ext cx="41275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2" y="52"/>
                </a:cxn>
                <a:cxn ang="0">
                  <a:pos x="53" y="99"/>
                </a:cxn>
                <a:cxn ang="0">
                  <a:pos x="39" y="171"/>
                </a:cxn>
                <a:cxn ang="0">
                  <a:pos x="35" y="193"/>
                </a:cxn>
                <a:cxn ang="0">
                  <a:pos x="30" y="215"/>
                </a:cxn>
                <a:cxn ang="0">
                  <a:pos x="15" y="255"/>
                </a:cxn>
                <a:cxn ang="0">
                  <a:pos x="10" y="277"/>
                </a:cxn>
                <a:cxn ang="0">
                  <a:pos x="7" y="294"/>
                </a:cxn>
                <a:cxn ang="0">
                  <a:pos x="5" y="310"/>
                </a:cxn>
                <a:cxn ang="0">
                  <a:pos x="5" y="325"/>
                </a:cxn>
                <a:cxn ang="0">
                  <a:pos x="4" y="335"/>
                </a:cxn>
                <a:cxn ang="0">
                  <a:pos x="3" y="337"/>
                </a:cxn>
                <a:cxn ang="0">
                  <a:pos x="0" y="340"/>
                </a:cxn>
                <a:cxn ang="0">
                  <a:pos x="1" y="343"/>
                </a:cxn>
                <a:cxn ang="0">
                  <a:pos x="4" y="345"/>
                </a:cxn>
                <a:cxn ang="0">
                  <a:pos x="7" y="345"/>
                </a:cxn>
                <a:cxn ang="0">
                  <a:pos x="10" y="342"/>
                </a:cxn>
                <a:cxn ang="0">
                  <a:pos x="13" y="334"/>
                </a:cxn>
                <a:cxn ang="0">
                  <a:pos x="14" y="318"/>
                </a:cxn>
                <a:cxn ang="0">
                  <a:pos x="14" y="310"/>
                </a:cxn>
                <a:cxn ang="0">
                  <a:pos x="17" y="285"/>
                </a:cxn>
                <a:cxn ang="0">
                  <a:pos x="23" y="260"/>
                </a:cxn>
                <a:cxn ang="0">
                  <a:pos x="40" y="213"/>
                </a:cxn>
                <a:cxn ang="0">
                  <a:pos x="44" y="201"/>
                </a:cxn>
                <a:cxn ang="0">
                  <a:pos x="47" y="176"/>
                </a:cxn>
                <a:cxn ang="0">
                  <a:pos x="49" y="163"/>
                </a:cxn>
                <a:cxn ang="0">
                  <a:pos x="63" y="107"/>
                </a:cxn>
                <a:cxn ang="0">
                  <a:pos x="65" y="93"/>
                </a:cxn>
                <a:cxn ang="0">
                  <a:pos x="70" y="52"/>
                </a:cxn>
                <a:cxn ang="0">
                  <a:pos x="73" y="28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7" y="2"/>
                </a:cxn>
                <a:cxn ang="0">
                  <a:pos x="67" y="4"/>
                </a:cxn>
              </a:cxnLst>
              <a:rect l="0" t="0" r="r" b="b"/>
              <a:pathLst>
                <a:path w="76" h="346">
                  <a:moveTo>
                    <a:pt x="67" y="4"/>
                  </a:moveTo>
                  <a:lnTo>
                    <a:pt x="67" y="4"/>
                  </a:lnTo>
                  <a:lnTo>
                    <a:pt x="65" y="28"/>
                  </a:lnTo>
                  <a:lnTo>
                    <a:pt x="62" y="52"/>
                  </a:lnTo>
                  <a:lnTo>
                    <a:pt x="58" y="76"/>
                  </a:lnTo>
                  <a:lnTo>
                    <a:pt x="53" y="99"/>
                  </a:lnTo>
                  <a:lnTo>
                    <a:pt x="43" y="147"/>
                  </a:lnTo>
                  <a:lnTo>
                    <a:pt x="39" y="171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3" y="205"/>
                  </a:lnTo>
                  <a:lnTo>
                    <a:pt x="30" y="215"/>
                  </a:lnTo>
                  <a:lnTo>
                    <a:pt x="22" y="236"/>
                  </a:lnTo>
                  <a:lnTo>
                    <a:pt x="15" y="255"/>
                  </a:lnTo>
                  <a:lnTo>
                    <a:pt x="12" y="267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7" y="294"/>
                  </a:lnTo>
                  <a:lnTo>
                    <a:pt x="6" y="302"/>
                  </a:lnTo>
                  <a:lnTo>
                    <a:pt x="5" y="310"/>
                  </a:lnTo>
                  <a:lnTo>
                    <a:pt x="5" y="310"/>
                  </a:lnTo>
                  <a:lnTo>
                    <a:pt x="5" y="325"/>
                  </a:lnTo>
                  <a:lnTo>
                    <a:pt x="5" y="333"/>
                  </a:lnTo>
                  <a:lnTo>
                    <a:pt x="4" y="335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1" y="338"/>
                  </a:lnTo>
                  <a:lnTo>
                    <a:pt x="0" y="340"/>
                  </a:lnTo>
                  <a:lnTo>
                    <a:pt x="1" y="342"/>
                  </a:lnTo>
                  <a:lnTo>
                    <a:pt x="1" y="343"/>
                  </a:lnTo>
                  <a:lnTo>
                    <a:pt x="2" y="345"/>
                  </a:lnTo>
                  <a:lnTo>
                    <a:pt x="4" y="345"/>
                  </a:lnTo>
                  <a:lnTo>
                    <a:pt x="5" y="346"/>
                  </a:lnTo>
                  <a:lnTo>
                    <a:pt x="7" y="345"/>
                  </a:lnTo>
                  <a:lnTo>
                    <a:pt x="7" y="345"/>
                  </a:lnTo>
                  <a:lnTo>
                    <a:pt x="10" y="342"/>
                  </a:lnTo>
                  <a:lnTo>
                    <a:pt x="12" y="339"/>
                  </a:lnTo>
                  <a:lnTo>
                    <a:pt x="13" y="334"/>
                  </a:lnTo>
                  <a:lnTo>
                    <a:pt x="14" y="329"/>
                  </a:lnTo>
                  <a:lnTo>
                    <a:pt x="14" y="318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5" y="298"/>
                  </a:lnTo>
                  <a:lnTo>
                    <a:pt x="17" y="285"/>
                  </a:lnTo>
                  <a:lnTo>
                    <a:pt x="19" y="273"/>
                  </a:lnTo>
                  <a:lnTo>
                    <a:pt x="23" y="260"/>
                  </a:lnTo>
                  <a:lnTo>
                    <a:pt x="32" y="236"/>
                  </a:lnTo>
                  <a:lnTo>
                    <a:pt x="40" y="213"/>
                  </a:lnTo>
                  <a:lnTo>
                    <a:pt x="40" y="213"/>
                  </a:lnTo>
                  <a:lnTo>
                    <a:pt x="44" y="201"/>
                  </a:lnTo>
                  <a:lnTo>
                    <a:pt x="46" y="188"/>
                  </a:lnTo>
                  <a:lnTo>
                    <a:pt x="47" y="176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56" y="135"/>
                  </a:lnTo>
                  <a:lnTo>
                    <a:pt x="63" y="107"/>
                  </a:lnTo>
                  <a:lnTo>
                    <a:pt x="63" y="107"/>
                  </a:lnTo>
                  <a:lnTo>
                    <a:pt x="65" y="93"/>
                  </a:lnTo>
                  <a:lnTo>
                    <a:pt x="66" y="79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73" y="28"/>
                  </a:lnTo>
                  <a:lnTo>
                    <a:pt x="75" y="17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9" name="Freeform 910"/>
            <p:cNvSpPr/>
            <p:nvPr/>
          </p:nvSpPr>
          <p:spPr bwMode="auto">
            <a:xfrm>
              <a:off x="3436938" y="1397000"/>
              <a:ext cx="47625" cy="2524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8" y="20"/>
                </a:cxn>
                <a:cxn ang="0">
                  <a:pos x="76" y="34"/>
                </a:cxn>
                <a:cxn ang="0">
                  <a:pos x="69" y="63"/>
                </a:cxn>
                <a:cxn ang="0">
                  <a:pos x="54" y="121"/>
                </a:cxn>
                <a:cxn ang="0">
                  <a:pos x="54" y="121"/>
                </a:cxn>
                <a:cxn ang="0">
                  <a:pos x="40" y="180"/>
                </a:cxn>
                <a:cxn ang="0">
                  <a:pos x="26" y="238"/>
                </a:cxn>
                <a:cxn ang="0">
                  <a:pos x="26" y="238"/>
                </a:cxn>
                <a:cxn ang="0">
                  <a:pos x="23" y="253"/>
                </a:cxn>
                <a:cxn ang="0">
                  <a:pos x="21" y="269"/>
                </a:cxn>
                <a:cxn ang="0">
                  <a:pos x="19" y="301"/>
                </a:cxn>
                <a:cxn ang="0">
                  <a:pos x="16" y="332"/>
                </a:cxn>
                <a:cxn ang="0">
                  <a:pos x="15" y="347"/>
                </a:cxn>
                <a:cxn ang="0">
                  <a:pos x="12" y="363"/>
                </a:cxn>
                <a:cxn ang="0">
                  <a:pos x="12" y="363"/>
                </a:cxn>
                <a:cxn ang="0">
                  <a:pos x="8" y="391"/>
                </a:cxn>
                <a:cxn ang="0">
                  <a:pos x="4" y="419"/>
                </a:cxn>
                <a:cxn ang="0">
                  <a:pos x="2" y="446"/>
                </a:cxn>
                <a:cxn ang="0">
                  <a:pos x="0" y="474"/>
                </a:cxn>
                <a:cxn ang="0">
                  <a:pos x="0" y="474"/>
                </a:cxn>
                <a:cxn ang="0">
                  <a:pos x="0" y="476"/>
                </a:cxn>
                <a:cxn ang="0">
                  <a:pos x="1" y="477"/>
                </a:cxn>
                <a:cxn ang="0">
                  <a:pos x="3" y="478"/>
                </a:cxn>
                <a:cxn ang="0">
                  <a:pos x="4" y="478"/>
                </a:cxn>
                <a:cxn ang="0">
                  <a:pos x="6" y="478"/>
                </a:cxn>
                <a:cxn ang="0">
                  <a:pos x="8" y="477"/>
                </a:cxn>
                <a:cxn ang="0">
                  <a:pos x="9" y="476"/>
                </a:cxn>
                <a:cxn ang="0">
                  <a:pos x="9" y="474"/>
                </a:cxn>
                <a:cxn ang="0">
                  <a:pos x="9" y="474"/>
                </a:cxn>
                <a:cxn ang="0">
                  <a:pos x="11" y="444"/>
                </a:cxn>
                <a:cxn ang="0">
                  <a:pos x="14" y="415"/>
                </a:cxn>
                <a:cxn ang="0">
                  <a:pos x="18" y="385"/>
                </a:cxn>
                <a:cxn ang="0">
                  <a:pos x="23" y="357"/>
                </a:cxn>
                <a:cxn ang="0">
                  <a:pos x="23" y="357"/>
                </a:cxn>
                <a:cxn ang="0">
                  <a:pos x="25" y="341"/>
                </a:cxn>
                <a:cxn ang="0">
                  <a:pos x="28" y="326"/>
                </a:cxn>
                <a:cxn ang="0">
                  <a:pos x="30" y="295"/>
                </a:cxn>
                <a:cxn ang="0">
                  <a:pos x="33" y="263"/>
                </a:cxn>
                <a:cxn ang="0">
                  <a:pos x="35" y="247"/>
                </a:cxn>
                <a:cxn ang="0">
                  <a:pos x="38" y="232"/>
                </a:cxn>
                <a:cxn ang="0">
                  <a:pos x="38" y="232"/>
                </a:cxn>
                <a:cxn ang="0">
                  <a:pos x="51" y="174"/>
                </a:cxn>
                <a:cxn ang="0">
                  <a:pos x="66" y="116"/>
                </a:cxn>
                <a:cxn ang="0">
                  <a:pos x="66" y="116"/>
                </a:cxn>
                <a:cxn ang="0">
                  <a:pos x="79" y="61"/>
                </a:cxn>
                <a:cxn ang="0">
                  <a:pos x="85" y="32"/>
                </a:cxn>
                <a:cxn ang="0">
                  <a:pos x="90" y="4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0" h="478">
                  <a:moveTo>
                    <a:pt x="80" y="4"/>
                  </a:moveTo>
                  <a:lnTo>
                    <a:pt x="80" y="4"/>
                  </a:lnTo>
                  <a:lnTo>
                    <a:pt x="78" y="20"/>
                  </a:lnTo>
                  <a:lnTo>
                    <a:pt x="76" y="34"/>
                  </a:lnTo>
                  <a:lnTo>
                    <a:pt x="69" y="63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40" y="180"/>
                  </a:lnTo>
                  <a:lnTo>
                    <a:pt x="26" y="238"/>
                  </a:lnTo>
                  <a:lnTo>
                    <a:pt x="26" y="238"/>
                  </a:lnTo>
                  <a:lnTo>
                    <a:pt x="23" y="253"/>
                  </a:lnTo>
                  <a:lnTo>
                    <a:pt x="21" y="269"/>
                  </a:lnTo>
                  <a:lnTo>
                    <a:pt x="19" y="301"/>
                  </a:lnTo>
                  <a:lnTo>
                    <a:pt x="16" y="332"/>
                  </a:lnTo>
                  <a:lnTo>
                    <a:pt x="15" y="347"/>
                  </a:lnTo>
                  <a:lnTo>
                    <a:pt x="12" y="363"/>
                  </a:lnTo>
                  <a:lnTo>
                    <a:pt x="12" y="363"/>
                  </a:lnTo>
                  <a:lnTo>
                    <a:pt x="8" y="391"/>
                  </a:lnTo>
                  <a:lnTo>
                    <a:pt x="4" y="419"/>
                  </a:lnTo>
                  <a:lnTo>
                    <a:pt x="2" y="446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0" y="476"/>
                  </a:lnTo>
                  <a:lnTo>
                    <a:pt x="1" y="477"/>
                  </a:lnTo>
                  <a:lnTo>
                    <a:pt x="3" y="478"/>
                  </a:lnTo>
                  <a:lnTo>
                    <a:pt x="4" y="478"/>
                  </a:lnTo>
                  <a:lnTo>
                    <a:pt x="6" y="478"/>
                  </a:lnTo>
                  <a:lnTo>
                    <a:pt x="8" y="477"/>
                  </a:lnTo>
                  <a:lnTo>
                    <a:pt x="9" y="476"/>
                  </a:lnTo>
                  <a:lnTo>
                    <a:pt x="9" y="474"/>
                  </a:lnTo>
                  <a:lnTo>
                    <a:pt x="9" y="474"/>
                  </a:lnTo>
                  <a:lnTo>
                    <a:pt x="11" y="444"/>
                  </a:lnTo>
                  <a:lnTo>
                    <a:pt x="14" y="415"/>
                  </a:lnTo>
                  <a:lnTo>
                    <a:pt x="18" y="385"/>
                  </a:lnTo>
                  <a:lnTo>
                    <a:pt x="23" y="357"/>
                  </a:lnTo>
                  <a:lnTo>
                    <a:pt x="23" y="357"/>
                  </a:lnTo>
                  <a:lnTo>
                    <a:pt x="25" y="341"/>
                  </a:lnTo>
                  <a:lnTo>
                    <a:pt x="28" y="326"/>
                  </a:lnTo>
                  <a:lnTo>
                    <a:pt x="30" y="295"/>
                  </a:lnTo>
                  <a:lnTo>
                    <a:pt x="33" y="263"/>
                  </a:lnTo>
                  <a:lnTo>
                    <a:pt x="35" y="247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51" y="174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79" y="61"/>
                  </a:lnTo>
                  <a:lnTo>
                    <a:pt x="85" y="32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0" name="Freeform 911"/>
            <p:cNvSpPr/>
            <p:nvPr/>
          </p:nvSpPr>
          <p:spPr bwMode="auto">
            <a:xfrm>
              <a:off x="3457575" y="1241425"/>
              <a:ext cx="104775" cy="455613"/>
            </a:xfrm>
            <a:custGeom>
              <a:avLst/>
              <a:gdLst/>
              <a:ahLst/>
              <a:cxnLst>
                <a:cxn ang="0">
                  <a:pos x="189" y="5"/>
                </a:cxn>
                <a:cxn ang="0">
                  <a:pos x="187" y="12"/>
                </a:cxn>
                <a:cxn ang="0">
                  <a:pos x="185" y="19"/>
                </a:cxn>
                <a:cxn ang="0">
                  <a:pos x="183" y="34"/>
                </a:cxn>
                <a:cxn ang="0">
                  <a:pos x="181" y="47"/>
                </a:cxn>
                <a:cxn ang="0">
                  <a:pos x="173" y="98"/>
                </a:cxn>
                <a:cxn ang="0">
                  <a:pos x="167" y="127"/>
                </a:cxn>
                <a:cxn ang="0">
                  <a:pos x="152" y="182"/>
                </a:cxn>
                <a:cxn ang="0">
                  <a:pos x="142" y="208"/>
                </a:cxn>
                <a:cxn ang="0">
                  <a:pos x="108" y="307"/>
                </a:cxn>
                <a:cxn ang="0">
                  <a:pos x="101" y="334"/>
                </a:cxn>
                <a:cxn ang="0">
                  <a:pos x="88" y="420"/>
                </a:cxn>
                <a:cxn ang="0">
                  <a:pos x="82" y="448"/>
                </a:cxn>
                <a:cxn ang="0">
                  <a:pos x="66" y="533"/>
                </a:cxn>
                <a:cxn ang="0">
                  <a:pos x="41" y="644"/>
                </a:cxn>
                <a:cxn ang="0">
                  <a:pos x="30" y="698"/>
                </a:cxn>
                <a:cxn ang="0">
                  <a:pos x="7" y="804"/>
                </a:cxn>
                <a:cxn ang="0">
                  <a:pos x="0" y="858"/>
                </a:cxn>
                <a:cxn ang="0">
                  <a:pos x="0" y="860"/>
                </a:cxn>
                <a:cxn ang="0">
                  <a:pos x="2" y="862"/>
                </a:cxn>
                <a:cxn ang="0">
                  <a:pos x="7" y="861"/>
                </a:cxn>
                <a:cxn ang="0">
                  <a:pos x="9" y="858"/>
                </a:cxn>
                <a:cxn ang="0">
                  <a:pos x="12" y="830"/>
                </a:cxn>
                <a:cxn ang="0">
                  <a:pos x="29" y="748"/>
                </a:cxn>
                <a:cxn ang="0">
                  <a:pos x="53" y="638"/>
                </a:cxn>
                <a:cxn ang="0">
                  <a:pos x="64" y="580"/>
                </a:cxn>
                <a:cxn ang="0">
                  <a:pos x="89" y="464"/>
                </a:cxn>
                <a:cxn ang="0">
                  <a:pos x="99" y="405"/>
                </a:cxn>
                <a:cxn ang="0">
                  <a:pos x="103" y="379"/>
                </a:cxn>
                <a:cxn ang="0">
                  <a:pos x="113" y="326"/>
                </a:cxn>
                <a:cxn ang="0">
                  <a:pos x="121" y="301"/>
                </a:cxn>
                <a:cxn ang="0">
                  <a:pos x="158" y="195"/>
                </a:cxn>
                <a:cxn ang="0">
                  <a:pos x="174" y="140"/>
                </a:cxn>
                <a:cxn ang="0">
                  <a:pos x="186" y="83"/>
                </a:cxn>
                <a:cxn ang="0">
                  <a:pos x="189" y="60"/>
                </a:cxn>
                <a:cxn ang="0">
                  <a:pos x="192" y="36"/>
                </a:cxn>
                <a:cxn ang="0">
                  <a:pos x="196" y="20"/>
                </a:cxn>
                <a:cxn ang="0">
                  <a:pos x="198" y="5"/>
                </a:cxn>
                <a:cxn ang="0">
                  <a:pos x="198" y="3"/>
                </a:cxn>
                <a:cxn ang="0">
                  <a:pos x="196" y="1"/>
                </a:cxn>
                <a:cxn ang="0">
                  <a:pos x="192" y="1"/>
                </a:cxn>
                <a:cxn ang="0">
                  <a:pos x="190" y="3"/>
                </a:cxn>
                <a:cxn ang="0">
                  <a:pos x="189" y="5"/>
                </a:cxn>
              </a:cxnLst>
              <a:rect l="0" t="0" r="r" b="b"/>
              <a:pathLst>
                <a:path w="198" h="862">
                  <a:moveTo>
                    <a:pt x="189" y="5"/>
                  </a:moveTo>
                  <a:lnTo>
                    <a:pt x="189" y="5"/>
                  </a:lnTo>
                  <a:lnTo>
                    <a:pt x="189" y="9"/>
                  </a:lnTo>
                  <a:lnTo>
                    <a:pt x="187" y="12"/>
                  </a:lnTo>
                  <a:lnTo>
                    <a:pt x="186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3" y="34"/>
                  </a:lnTo>
                  <a:lnTo>
                    <a:pt x="181" y="47"/>
                  </a:lnTo>
                  <a:lnTo>
                    <a:pt x="181" y="47"/>
                  </a:lnTo>
                  <a:lnTo>
                    <a:pt x="178" y="73"/>
                  </a:lnTo>
                  <a:lnTo>
                    <a:pt x="173" y="98"/>
                  </a:lnTo>
                  <a:lnTo>
                    <a:pt x="173" y="98"/>
                  </a:lnTo>
                  <a:lnTo>
                    <a:pt x="167" y="127"/>
                  </a:lnTo>
                  <a:lnTo>
                    <a:pt x="160" y="154"/>
                  </a:lnTo>
                  <a:lnTo>
                    <a:pt x="152" y="182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08" y="307"/>
                  </a:lnTo>
                  <a:lnTo>
                    <a:pt x="108" y="307"/>
                  </a:lnTo>
                  <a:lnTo>
                    <a:pt x="104" y="321"/>
                  </a:lnTo>
                  <a:lnTo>
                    <a:pt x="101" y="334"/>
                  </a:lnTo>
                  <a:lnTo>
                    <a:pt x="96" y="363"/>
                  </a:lnTo>
                  <a:lnTo>
                    <a:pt x="88" y="420"/>
                  </a:lnTo>
                  <a:lnTo>
                    <a:pt x="88" y="420"/>
                  </a:lnTo>
                  <a:lnTo>
                    <a:pt x="82" y="448"/>
                  </a:lnTo>
                  <a:lnTo>
                    <a:pt x="77" y="476"/>
                  </a:lnTo>
                  <a:lnTo>
                    <a:pt x="66" y="533"/>
                  </a:lnTo>
                  <a:lnTo>
                    <a:pt x="54" y="589"/>
                  </a:lnTo>
                  <a:lnTo>
                    <a:pt x="41" y="644"/>
                  </a:lnTo>
                  <a:lnTo>
                    <a:pt x="41" y="644"/>
                  </a:lnTo>
                  <a:lnTo>
                    <a:pt x="30" y="698"/>
                  </a:lnTo>
                  <a:lnTo>
                    <a:pt x="18" y="751"/>
                  </a:lnTo>
                  <a:lnTo>
                    <a:pt x="7" y="804"/>
                  </a:lnTo>
                  <a:lnTo>
                    <a:pt x="3" y="831"/>
                  </a:lnTo>
                  <a:lnTo>
                    <a:pt x="0" y="858"/>
                  </a:lnTo>
                  <a:lnTo>
                    <a:pt x="0" y="858"/>
                  </a:lnTo>
                  <a:lnTo>
                    <a:pt x="0" y="860"/>
                  </a:lnTo>
                  <a:lnTo>
                    <a:pt x="1" y="861"/>
                  </a:lnTo>
                  <a:lnTo>
                    <a:pt x="2" y="862"/>
                  </a:lnTo>
                  <a:lnTo>
                    <a:pt x="4" y="862"/>
                  </a:lnTo>
                  <a:lnTo>
                    <a:pt x="7" y="861"/>
                  </a:lnTo>
                  <a:lnTo>
                    <a:pt x="8" y="860"/>
                  </a:lnTo>
                  <a:lnTo>
                    <a:pt x="9" y="858"/>
                  </a:lnTo>
                  <a:lnTo>
                    <a:pt x="9" y="858"/>
                  </a:lnTo>
                  <a:lnTo>
                    <a:pt x="12" y="830"/>
                  </a:lnTo>
                  <a:lnTo>
                    <a:pt x="17" y="803"/>
                  </a:lnTo>
                  <a:lnTo>
                    <a:pt x="29" y="748"/>
                  </a:lnTo>
                  <a:lnTo>
                    <a:pt x="40" y="693"/>
                  </a:lnTo>
                  <a:lnTo>
                    <a:pt x="53" y="638"/>
                  </a:lnTo>
                  <a:lnTo>
                    <a:pt x="53" y="638"/>
                  </a:lnTo>
                  <a:lnTo>
                    <a:pt x="64" y="580"/>
                  </a:lnTo>
                  <a:lnTo>
                    <a:pt x="77" y="522"/>
                  </a:lnTo>
                  <a:lnTo>
                    <a:pt x="89" y="464"/>
                  </a:lnTo>
                  <a:lnTo>
                    <a:pt x="95" y="435"/>
                  </a:lnTo>
                  <a:lnTo>
                    <a:pt x="99" y="405"/>
                  </a:lnTo>
                  <a:lnTo>
                    <a:pt x="99" y="405"/>
                  </a:lnTo>
                  <a:lnTo>
                    <a:pt x="103" y="379"/>
                  </a:lnTo>
                  <a:lnTo>
                    <a:pt x="107" y="353"/>
                  </a:lnTo>
                  <a:lnTo>
                    <a:pt x="113" y="326"/>
                  </a:lnTo>
                  <a:lnTo>
                    <a:pt x="121" y="301"/>
                  </a:lnTo>
                  <a:lnTo>
                    <a:pt x="121" y="301"/>
                  </a:lnTo>
                  <a:lnTo>
                    <a:pt x="158" y="195"/>
                  </a:lnTo>
                  <a:lnTo>
                    <a:pt x="158" y="195"/>
                  </a:lnTo>
                  <a:lnTo>
                    <a:pt x="166" y="167"/>
                  </a:lnTo>
                  <a:lnTo>
                    <a:pt x="174" y="140"/>
                  </a:lnTo>
                  <a:lnTo>
                    <a:pt x="181" y="112"/>
                  </a:lnTo>
                  <a:lnTo>
                    <a:pt x="186" y="83"/>
                  </a:lnTo>
                  <a:lnTo>
                    <a:pt x="186" y="83"/>
                  </a:lnTo>
                  <a:lnTo>
                    <a:pt x="189" y="60"/>
                  </a:lnTo>
                  <a:lnTo>
                    <a:pt x="190" y="47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6" y="20"/>
                  </a:lnTo>
                  <a:lnTo>
                    <a:pt x="198" y="12"/>
                  </a:lnTo>
                  <a:lnTo>
                    <a:pt x="198" y="5"/>
                  </a:lnTo>
                  <a:lnTo>
                    <a:pt x="198" y="5"/>
                  </a:lnTo>
                  <a:lnTo>
                    <a:pt x="198" y="3"/>
                  </a:lnTo>
                  <a:lnTo>
                    <a:pt x="197" y="2"/>
                  </a:lnTo>
                  <a:lnTo>
                    <a:pt x="196" y="1"/>
                  </a:lnTo>
                  <a:lnTo>
                    <a:pt x="194" y="0"/>
                  </a:lnTo>
                  <a:lnTo>
                    <a:pt x="192" y="1"/>
                  </a:lnTo>
                  <a:lnTo>
                    <a:pt x="191" y="2"/>
                  </a:lnTo>
                  <a:lnTo>
                    <a:pt x="190" y="3"/>
                  </a:lnTo>
                  <a:lnTo>
                    <a:pt x="189" y="5"/>
                  </a:lnTo>
                  <a:lnTo>
                    <a:pt x="18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1" name="Freeform 912"/>
            <p:cNvSpPr/>
            <p:nvPr/>
          </p:nvSpPr>
          <p:spPr bwMode="auto">
            <a:xfrm>
              <a:off x="3494088" y="1250950"/>
              <a:ext cx="98425" cy="452438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4" y="29"/>
                </a:cxn>
                <a:cxn ang="0">
                  <a:pos x="159" y="100"/>
                </a:cxn>
                <a:cxn ang="0">
                  <a:pos x="150" y="153"/>
                </a:cxn>
                <a:cxn ang="0">
                  <a:pos x="141" y="207"/>
                </a:cxn>
                <a:cxn ang="0">
                  <a:pos x="121" y="315"/>
                </a:cxn>
                <a:cxn ang="0">
                  <a:pos x="104" y="426"/>
                </a:cxn>
                <a:cxn ang="0">
                  <a:pos x="99" y="449"/>
                </a:cxn>
                <a:cxn ang="0">
                  <a:pos x="93" y="472"/>
                </a:cxn>
                <a:cxn ang="0">
                  <a:pos x="91" y="488"/>
                </a:cxn>
                <a:cxn ang="0">
                  <a:pos x="81" y="531"/>
                </a:cxn>
                <a:cxn ang="0">
                  <a:pos x="51" y="644"/>
                </a:cxn>
                <a:cxn ang="0">
                  <a:pos x="44" y="672"/>
                </a:cxn>
                <a:cxn ang="0">
                  <a:pos x="19" y="753"/>
                </a:cxn>
                <a:cxn ang="0">
                  <a:pos x="13" y="780"/>
                </a:cxn>
                <a:cxn ang="0">
                  <a:pos x="7" y="806"/>
                </a:cxn>
                <a:cxn ang="0">
                  <a:pos x="0" y="838"/>
                </a:cxn>
                <a:cxn ang="0">
                  <a:pos x="0" y="848"/>
                </a:cxn>
                <a:cxn ang="0">
                  <a:pos x="1" y="853"/>
                </a:cxn>
                <a:cxn ang="0">
                  <a:pos x="4" y="854"/>
                </a:cxn>
                <a:cxn ang="0">
                  <a:pos x="7" y="853"/>
                </a:cxn>
                <a:cxn ang="0">
                  <a:pos x="9" y="848"/>
                </a:cxn>
                <a:cxn ang="0">
                  <a:pos x="10" y="837"/>
                </a:cxn>
                <a:cxn ang="0">
                  <a:pos x="18" y="800"/>
                </a:cxn>
                <a:cxn ang="0">
                  <a:pos x="23" y="774"/>
                </a:cxn>
                <a:cxn ang="0">
                  <a:pos x="30" y="747"/>
                </a:cxn>
                <a:cxn ang="0">
                  <a:pos x="63" y="638"/>
                </a:cxn>
                <a:cxn ang="0">
                  <a:pos x="92" y="525"/>
                </a:cxn>
                <a:cxn ang="0">
                  <a:pos x="98" y="500"/>
                </a:cxn>
                <a:cxn ang="0">
                  <a:pos x="102" y="476"/>
                </a:cxn>
                <a:cxn ang="0">
                  <a:pos x="109" y="447"/>
                </a:cxn>
                <a:cxn ang="0">
                  <a:pos x="115" y="419"/>
                </a:cxn>
                <a:cxn ang="0">
                  <a:pos x="131" y="309"/>
                </a:cxn>
                <a:cxn ang="0">
                  <a:pos x="151" y="201"/>
                </a:cxn>
                <a:cxn ang="0">
                  <a:pos x="160" y="147"/>
                </a:cxn>
                <a:cxn ang="0">
                  <a:pos x="170" y="93"/>
                </a:cxn>
                <a:cxn ang="0">
                  <a:pos x="183" y="27"/>
                </a:cxn>
                <a:cxn ang="0">
                  <a:pos x="185" y="5"/>
                </a:cxn>
                <a:cxn ang="0">
                  <a:pos x="184" y="3"/>
                </a:cxn>
                <a:cxn ang="0">
                  <a:pos x="182" y="0"/>
                </a:cxn>
                <a:cxn ang="0">
                  <a:pos x="178" y="0"/>
                </a:cxn>
                <a:cxn ang="0">
                  <a:pos x="176" y="3"/>
                </a:cxn>
                <a:cxn ang="0">
                  <a:pos x="175" y="5"/>
                </a:cxn>
              </a:cxnLst>
              <a:rect l="0" t="0" r="r" b="b"/>
              <a:pathLst>
                <a:path w="185" h="854">
                  <a:moveTo>
                    <a:pt x="175" y="5"/>
                  </a:moveTo>
                  <a:lnTo>
                    <a:pt x="175" y="5"/>
                  </a:lnTo>
                  <a:lnTo>
                    <a:pt x="175" y="17"/>
                  </a:lnTo>
                  <a:lnTo>
                    <a:pt x="174" y="29"/>
                  </a:lnTo>
                  <a:lnTo>
                    <a:pt x="170" y="52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50" y="153"/>
                  </a:lnTo>
                  <a:lnTo>
                    <a:pt x="141" y="207"/>
                  </a:lnTo>
                  <a:lnTo>
                    <a:pt x="141" y="207"/>
                  </a:lnTo>
                  <a:lnTo>
                    <a:pt x="130" y="261"/>
                  </a:lnTo>
                  <a:lnTo>
                    <a:pt x="121" y="315"/>
                  </a:lnTo>
                  <a:lnTo>
                    <a:pt x="104" y="426"/>
                  </a:lnTo>
                  <a:lnTo>
                    <a:pt x="104" y="426"/>
                  </a:lnTo>
                  <a:lnTo>
                    <a:pt x="101" y="437"/>
                  </a:lnTo>
                  <a:lnTo>
                    <a:pt x="99" y="449"/>
                  </a:lnTo>
                  <a:lnTo>
                    <a:pt x="96" y="461"/>
                  </a:lnTo>
                  <a:lnTo>
                    <a:pt x="93" y="472"/>
                  </a:lnTo>
                  <a:lnTo>
                    <a:pt x="93" y="472"/>
                  </a:lnTo>
                  <a:lnTo>
                    <a:pt x="91" y="488"/>
                  </a:lnTo>
                  <a:lnTo>
                    <a:pt x="88" y="502"/>
                  </a:lnTo>
                  <a:lnTo>
                    <a:pt x="81" y="531"/>
                  </a:lnTo>
                  <a:lnTo>
                    <a:pt x="81" y="531"/>
                  </a:lnTo>
                  <a:lnTo>
                    <a:pt x="51" y="644"/>
                  </a:lnTo>
                  <a:lnTo>
                    <a:pt x="51" y="644"/>
                  </a:lnTo>
                  <a:lnTo>
                    <a:pt x="44" y="672"/>
                  </a:lnTo>
                  <a:lnTo>
                    <a:pt x="35" y="699"/>
                  </a:lnTo>
                  <a:lnTo>
                    <a:pt x="19" y="753"/>
                  </a:lnTo>
                  <a:lnTo>
                    <a:pt x="19" y="753"/>
                  </a:lnTo>
                  <a:lnTo>
                    <a:pt x="13" y="780"/>
                  </a:lnTo>
                  <a:lnTo>
                    <a:pt x="7" y="806"/>
                  </a:lnTo>
                  <a:lnTo>
                    <a:pt x="7" y="806"/>
                  </a:lnTo>
                  <a:lnTo>
                    <a:pt x="2" y="828"/>
                  </a:lnTo>
                  <a:lnTo>
                    <a:pt x="0" y="838"/>
                  </a:lnTo>
                  <a:lnTo>
                    <a:pt x="0" y="848"/>
                  </a:lnTo>
                  <a:lnTo>
                    <a:pt x="0" y="848"/>
                  </a:lnTo>
                  <a:lnTo>
                    <a:pt x="0" y="851"/>
                  </a:lnTo>
                  <a:lnTo>
                    <a:pt x="1" y="853"/>
                  </a:lnTo>
                  <a:lnTo>
                    <a:pt x="2" y="853"/>
                  </a:lnTo>
                  <a:lnTo>
                    <a:pt x="4" y="854"/>
                  </a:lnTo>
                  <a:lnTo>
                    <a:pt x="6" y="853"/>
                  </a:lnTo>
                  <a:lnTo>
                    <a:pt x="7" y="853"/>
                  </a:lnTo>
                  <a:lnTo>
                    <a:pt x="8" y="851"/>
                  </a:lnTo>
                  <a:lnTo>
                    <a:pt x="9" y="848"/>
                  </a:lnTo>
                  <a:lnTo>
                    <a:pt x="9" y="848"/>
                  </a:lnTo>
                  <a:lnTo>
                    <a:pt x="10" y="837"/>
                  </a:lnTo>
                  <a:lnTo>
                    <a:pt x="13" y="825"/>
                  </a:lnTo>
                  <a:lnTo>
                    <a:pt x="18" y="800"/>
                  </a:lnTo>
                  <a:lnTo>
                    <a:pt x="18" y="800"/>
                  </a:lnTo>
                  <a:lnTo>
                    <a:pt x="23" y="774"/>
                  </a:lnTo>
                  <a:lnTo>
                    <a:pt x="30" y="747"/>
                  </a:lnTo>
                  <a:lnTo>
                    <a:pt x="30" y="747"/>
                  </a:lnTo>
                  <a:lnTo>
                    <a:pt x="47" y="693"/>
                  </a:lnTo>
                  <a:lnTo>
                    <a:pt x="63" y="638"/>
                  </a:lnTo>
                  <a:lnTo>
                    <a:pt x="63" y="638"/>
                  </a:lnTo>
                  <a:lnTo>
                    <a:pt x="92" y="525"/>
                  </a:lnTo>
                  <a:lnTo>
                    <a:pt x="92" y="525"/>
                  </a:lnTo>
                  <a:lnTo>
                    <a:pt x="98" y="500"/>
                  </a:lnTo>
                  <a:lnTo>
                    <a:pt x="102" y="476"/>
                  </a:lnTo>
                  <a:lnTo>
                    <a:pt x="102" y="476"/>
                  </a:lnTo>
                  <a:lnTo>
                    <a:pt x="105" y="461"/>
                  </a:lnTo>
                  <a:lnTo>
                    <a:pt x="109" y="447"/>
                  </a:lnTo>
                  <a:lnTo>
                    <a:pt x="112" y="433"/>
                  </a:lnTo>
                  <a:lnTo>
                    <a:pt x="115" y="419"/>
                  </a:lnTo>
                  <a:lnTo>
                    <a:pt x="115" y="419"/>
                  </a:lnTo>
                  <a:lnTo>
                    <a:pt x="131" y="309"/>
                  </a:lnTo>
                  <a:lnTo>
                    <a:pt x="141" y="255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60" y="147"/>
                  </a:lnTo>
                  <a:lnTo>
                    <a:pt x="170" y="93"/>
                  </a:lnTo>
                  <a:lnTo>
                    <a:pt x="170" y="93"/>
                  </a:lnTo>
                  <a:lnTo>
                    <a:pt x="180" y="50"/>
                  </a:lnTo>
                  <a:lnTo>
                    <a:pt x="183" y="27"/>
                  </a:lnTo>
                  <a:lnTo>
                    <a:pt x="184" y="16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4" y="3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8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2" name="Freeform 913"/>
            <p:cNvSpPr/>
            <p:nvPr/>
          </p:nvSpPr>
          <p:spPr bwMode="auto">
            <a:xfrm>
              <a:off x="3532188" y="1266825"/>
              <a:ext cx="103188" cy="504825"/>
            </a:xfrm>
            <a:custGeom>
              <a:avLst/>
              <a:gdLst/>
              <a:ahLst/>
              <a:cxnLst>
                <a:cxn ang="0">
                  <a:pos x="185" y="5"/>
                </a:cxn>
                <a:cxn ang="0">
                  <a:pos x="181" y="67"/>
                </a:cxn>
                <a:cxn ang="0">
                  <a:pos x="169" y="127"/>
                </a:cxn>
                <a:cxn ang="0">
                  <a:pos x="153" y="187"/>
                </a:cxn>
                <a:cxn ang="0">
                  <a:pos x="136" y="246"/>
                </a:cxn>
                <a:cxn ang="0">
                  <a:pos x="129" y="273"/>
                </a:cxn>
                <a:cxn ang="0">
                  <a:pos x="124" y="327"/>
                </a:cxn>
                <a:cxn ang="0">
                  <a:pos x="123" y="355"/>
                </a:cxn>
                <a:cxn ang="0">
                  <a:pos x="118" y="418"/>
                </a:cxn>
                <a:cxn ang="0">
                  <a:pos x="108" y="481"/>
                </a:cxn>
                <a:cxn ang="0">
                  <a:pos x="101" y="511"/>
                </a:cxn>
                <a:cxn ang="0">
                  <a:pos x="74" y="596"/>
                </a:cxn>
                <a:cxn ang="0">
                  <a:pos x="65" y="627"/>
                </a:cxn>
                <a:cxn ang="0">
                  <a:pos x="53" y="691"/>
                </a:cxn>
                <a:cxn ang="0">
                  <a:pos x="47" y="723"/>
                </a:cxn>
                <a:cxn ang="0">
                  <a:pos x="23" y="846"/>
                </a:cxn>
                <a:cxn ang="0">
                  <a:pos x="20" y="863"/>
                </a:cxn>
                <a:cxn ang="0">
                  <a:pos x="14" y="897"/>
                </a:cxn>
                <a:cxn ang="0">
                  <a:pos x="9" y="913"/>
                </a:cxn>
                <a:cxn ang="0">
                  <a:pos x="6" y="922"/>
                </a:cxn>
                <a:cxn ang="0">
                  <a:pos x="1" y="939"/>
                </a:cxn>
                <a:cxn ang="0">
                  <a:pos x="0" y="949"/>
                </a:cxn>
                <a:cxn ang="0">
                  <a:pos x="2" y="952"/>
                </a:cxn>
                <a:cxn ang="0">
                  <a:pos x="6" y="954"/>
                </a:cxn>
                <a:cxn ang="0">
                  <a:pos x="9" y="952"/>
                </a:cxn>
                <a:cxn ang="0">
                  <a:pos x="11" y="949"/>
                </a:cxn>
                <a:cxn ang="0">
                  <a:pos x="12" y="937"/>
                </a:cxn>
                <a:cxn ang="0">
                  <a:pos x="18" y="914"/>
                </a:cxn>
                <a:cxn ang="0">
                  <a:pos x="21" y="903"/>
                </a:cxn>
                <a:cxn ang="0">
                  <a:pos x="33" y="840"/>
                </a:cxn>
                <a:cxn ang="0">
                  <a:pos x="47" y="774"/>
                </a:cxn>
                <a:cxn ang="0">
                  <a:pos x="59" y="709"/>
                </a:cxn>
                <a:cxn ang="0">
                  <a:pos x="71" y="650"/>
                </a:cxn>
                <a:cxn ang="0">
                  <a:pos x="85" y="591"/>
                </a:cxn>
                <a:cxn ang="0">
                  <a:pos x="94" y="563"/>
                </a:cxn>
                <a:cxn ang="0">
                  <a:pos x="105" y="534"/>
                </a:cxn>
                <a:cxn ang="0">
                  <a:pos x="114" y="500"/>
                </a:cxn>
                <a:cxn ang="0">
                  <a:pos x="120" y="465"/>
                </a:cxn>
                <a:cxn ang="0">
                  <a:pos x="128" y="407"/>
                </a:cxn>
                <a:cxn ang="0">
                  <a:pos x="135" y="320"/>
                </a:cxn>
                <a:cxn ang="0">
                  <a:pos x="143" y="262"/>
                </a:cxn>
                <a:cxn ang="0">
                  <a:pos x="150" y="233"/>
                </a:cxn>
                <a:cxn ang="0">
                  <a:pos x="167" y="177"/>
                </a:cxn>
                <a:cxn ang="0">
                  <a:pos x="181" y="120"/>
                </a:cxn>
                <a:cxn ang="0">
                  <a:pos x="191" y="63"/>
                </a:cxn>
                <a:cxn ang="0">
                  <a:pos x="196" y="5"/>
                </a:cxn>
                <a:cxn ang="0">
                  <a:pos x="195" y="3"/>
                </a:cxn>
                <a:cxn ang="0">
                  <a:pos x="192" y="1"/>
                </a:cxn>
                <a:cxn ang="0">
                  <a:pos x="188" y="1"/>
                </a:cxn>
                <a:cxn ang="0">
                  <a:pos x="186" y="3"/>
                </a:cxn>
                <a:cxn ang="0">
                  <a:pos x="185" y="5"/>
                </a:cxn>
              </a:cxnLst>
              <a:rect l="0" t="0" r="r" b="b"/>
              <a:pathLst>
                <a:path w="196" h="954">
                  <a:moveTo>
                    <a:pt x="185" y="5"/>
                  </a:moveTo>
                  <a:lnTo>
                    <a:pt x="185" y="5"/>
                  </a:lnTo>
                  <a:lnTo>
                    <a:pt x="184" y="36"/>
                  </a:lnTo>
                  <a:lnTo>
                    <a:pt x="181" y="67"/>
                  </a:lnTo>
                  <a:lnTo>
                    <a:pt x="176" y="97"/>
                  </a:lnTo>
                  <a:lnTo>
                    <a:pt x="169" y="127"/>
                  </a:lnTo>
                  <a:lnTo>
                    <a:pt x="162" y="157"/>
                  </a:lnTo>
                  <a:lnTo>
                    <a:pt x="153" y="187"/>
                  </a:lnTo>
                  <a:lnTo>
                    <a:pt x="136" y="246"/>
                  </a:lnTo>
                  <a:lnTo>
                    <a:pt x="136" y="246"/>
                  </a:lnTo>
                  <a:lnTo>
                    <a:pt x="133" y="261"/>
                  </a:lnTo>
                  <a:lnTo>
                    <a:pt x="129" y="273"/>
                  </a:lnTo>
                  <a:lnTo>
                    <a:pt x="126" y="300"/>
                  </a:lnTo>
                  <a:lnTo>
                    <a:pt x="124" y="327"/>
                  </a:lnTo>
                  <a:lnTo>
                    <a:pt x="123" y="355"/>
                  </a:lnTo>
                  <a:lnTo>
                    <a:pt x="123" y="355"/>
                  </a:lnTo>
                  <a:lnTo>
                    <a:pt x="121" y="386"/>
                  </a:lnTo>
                  <a:lnTo>
                    <a:pt x="118" y="418"/>
                  </a:lnTo>
                  <a:lnTo>
                    <a:pt x="113" y="449"/>
                  </a:lnTo>
                  <a:lnTo>
                    <a:pt x="108" y="481"/>
                  </a:lnTo>
                  <a:lnTo>
                    <a:pt x="108" y="481"/>
                  </a:lnTo>
                  <a:lnTo>
                    <a:pt x="101" y="511"/>
                  </a:lnTo>
                  <a:lnTo>
                    <a:pt x="92" y="538"/>
                  </a:lnTo>
                  <a:lnTo>
                    <a:pt x="74" y="596"/>
                  </a:lnTo>
                  <a:lnTo>
                    <a:pt x="74" y="596"/>
                  </a:lnTo>
                  <a:lnTo>
                    <a:pt x="65" y="627"/>
                  </a:lnTo>
                  <a:lnTo>
                    <a:pt x="58" y="659"/>
                  </a:lnTo>
                  <a:lnTo>
                    <a:pt x="53" y="691"/>
                  </a:lnTo>
                  <a:lnTo>
                    <a:pt x="47" y="723"/>
                  </a:lnTo>
                  <a:lnTo>
                    <a:pt x="47" y="723"/>
                  </a:lnTo>
                  <a:lnTo>
                    <a:pt x="34" y="784"/>
                  </a:lnTo>
                  <a:lnTo>
                    <a:pt x="23" y="846"/>
                  </a:lnTo>
                  <a:lnTo>
                    <a:pt x="23" y="846"/>
                  </a:lnTo>
                  <a:lnTo>
                    <a:pt x="20" y="863"/>
                  </a:lnTo>
                  <a:lnTo>
                    <a:pt x="18" y="880"/>
                  </a:lnTo>
                  <a:lnTo>
                    <a:pt x="14" y="897"/>
                  </a:lnTo>
                  <a:lnTo>
                    <a:pt x="12" y="905"/>
                  </a:lnTo>
                  <a:lnTo>
                    <a:pt x="9" y="913"/>
                  </a:lnTo>
                  <a:lnTo>
                    <a:pt x="9" y="913"/>
                  </a:lnTo>
                  <a:lnTo>
                    <a:pt x="6" y="922"/>
                  </a:lnTo>
                  <a:lnTo>
                    <a:pt x="3" y="931"/>
                  </a:lnTo>
                  <a:lnTo>
                    <a:pt x="1" y="939"/>
                  </a:lnTo>
                  <a:lnTo>
                    <a:pt x="0" y="949"/>
                  </a:lnTo>
                  <a:lnTo>
                    <a:pt x="0" y="949"/>
                  </a:lnTo>
                  <a:lnTo>
                    <a:pt x="1" y="951"/>
                  </a:lnTo>
                  <a:lnTo>
                    <a:pt x="2" y="952"/>
                  </a:lnTo>
                  <a:lnTo>
                    <a:pt x="3" y="953"/>
                  </a:lnTo>
                  <a:lnTo>
                    <a:pt x="6" y="954"/>
                  </a:lnTo>
                  <a:lnTo>
                    <a:pt x="7" y="953"/>
                  </a:lnTo>
                  <a:lnTo>
                    <a:pt x="9" y="952"/>
                  </a:lnTo>
                  <a:lnTo>
                    <a:pt x="10" y="951"/>
                  </a:lnTo>
                  <a:lnTo>
                    <a:pt x="11" y="949"/>
                  </a:lnTo>
                  <a:lnTo>
                    <a:pt x="11" y="949"/>
                  </a:lnTo>
                  <a:lnTo>
                    <a:pt x="12" y="937"/>
                  </a:lnTo>
                  <a:lnTo>
                    <a:pt x="15" y="926"/>
                  </a:lnTo>
                  <a:lnTo>
                    <a:pt x="18" y="914"/>
                  </a:lnTo>
                  <a:lnTo>
                    <a:pt x="21" y="903"/>
                  </a:lnTo>
                  <a:lnTo>
                    <a:pt x="21" y="903"/>
                  </a:lnTo>
                  <a:lnTo>
                    <a:pt x="27" y="871"/>
                  </a:lnTo>
                  <a:lnTo>
                    <a:pt x="33" y="840"/>
                  </a:lnTo>
                  <a:lnTo>
                    <a:pt x="33" y="840"/>
                  </a:lnTo>
                  <a:lnTo>
                    <a:pt x="47" y="774"/>
                  </a:lnTo>
                  <a:lnTo>
                    <a:pt x="53" y="741"/>
                  </a:lnTo>
                  <a:lnTo>
                    <a:pt x="59" y="709"/>
                  </a:lnTo>
                  <a:lnTo>
                    <a:pt x="59" y="709"/>
                  </a:lnTo>
                  <a:lnTo>
                    <a:pt x="71" y="650"/>
                  </a:lnTo>
                  <a:lnTo>
                    <a:pt x="77" y="620"/>
                  </a:lnTo>
                  <a:lnTo>
                    <a:pt x="85" y="591"/>
                  </a:lnTo>
                  <a:lnTo>
                    <a:pt x="85" y="591"/>
                  </a:lnTo>
                  <a:lnTo>
                    <a:pt x="94" y="563"/>
                  </a:lnTo>
                  <a:lnTo>
                    <a:pt x="105" y="534"/>
                  </a:lnTo>
                  <a:lnTo>
                    <a:pt x="105" y="534"/>
                  </a:lnTo>
                  <a:lnTo>
                    <a:pt x="110" y="518"/>
                  </a:lnTo>
                  <a:lnTo>
                    <a:pt x="114" y="500"/>
                  </a:lnTo>
                  <a:lnTo>
                    <a:pt x="120" y="465"/>
                  </a:lnTo>
                  <a:lnTo>
                    <a:pt x="120" y="465"/>
                  </a:lnTo>
                  <a:lnTo>
                    <a:pt x="125" y="436"/>
                  </a:lnTo>
                  <a:lnTo>
                    <a:pt x="128" y="407"/>
                  </a:lnTo>
                  <a:lnTo>
                    <a:pt x="133" y="348"/>
                  </a:lnTo>
                  <a:lnTo>
                    <a:pt x="135" y="320"/>
                  </a:lnTo>
                  <a:lnTo>
                    <a:pt x="138" y="291"/>
                  </a:lnTo>
                  <a:lnTo>
                    <a:pt x="143" y="262"/>
                  </a:lnTo>
                  <a:lnTo>
                    <a:pt x="146" y="247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67" y="177"/>
                  </a:lnTo>
                  <a:lnTo>
                    <a:pt x="174" y="149"/>
                  </a:lnTo>
                  <a:lnTo>
                    <a:pt x="181" y="120"/>
                  </a:lnTo>
                  <a:lnTo>
                    <a:pt x="186" y="92"/>
                  </a:lnTo>
                  <a:lnTo>
                    <a:pt x="191" y="63"/>
                  </a:lnTo>
                  <a:lnTo>
                    <a:pt x="195" y="34"/>
                  </a:lnTo>
                  <a:lnTo>
                    <a:pt x="196" y="5"/>
                  </a:lnTo>
                  <a:lnTo>
                    <a:pt x="196" y="5"/>
                  </a:lnTo>
                  <a:lnTo>
                    <a:pt x="195" y="3"/>
                  </a:lnTo>
                  <a:lnTo>
                    <a:pt x="194" y="1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8" y="1"/>
                  </a:lnTo>
                  <a:lnTo>
                    <a:pt x="187" y="1"/>
                  </a:lnTo>
                  <a:lnTo>
                    <a:pt x="186" y="3"/>
                  </a:lnTo>
                  <a:lnTo>
                    <a:pt x="185" y="5"/>
                  </a:lnTo>
                  <a:lnTo>
                    <a:pt x="18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" name="Freeform 914"/>
            <p:cNvSpPr/>
            <p:nvPr/>
          </p:nvSpPr>
          <p:spPr bwMode="auto">
            <a:xfrm>
              <a:off x="3570288" y="1301750"/>
              <a:ext cx="96838" cy="488950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2" y="13"/>
                </a:cxn>
                <a:cxn ang="0">
                  <a:pos x="163" y="30"/>
                </a:cxn>
                <a:cxn ang="0">
                  <a:pos x="161" y="39"/>
                </a:cxn>
                <a:cxn ang="0">
                  <a:pos x="161" y="62"/>
                </a:cxn>
                <a:cxn ang="0">
                  <a:pos x="159" y="87"/>
                </a:cxn>
                <a:cxn ang="0">
                  <a:pos x="149" y="148"/>
                </a:cxn>
                <a:cxn ang="0">
                  <a:pos x="146" y="164"/>
                </a:cxn>
                <a:cxn ang="0">
                  <a:pos x="138" y="193"/>
                </a:cxn>
                <a:cxn ang="0">
                  <a:pos x="135" y="207"/>
                </a:cxn>
                <a:cxn ang="0">
                  <a:pos x="128" y="268"/>
                </a:cxn>
                <a:cxn ang="0">
                  <a:pos x="117" y="361"/>
                </a:cxn>
                <a:cxn ang="0">
                  <a:pos x="106" y="422"/>
                </a:cxn>
                <a:cxn ang="0">
                  <a:pos x="99" y="452"/>
                </a:cxn>
                <a:cxn ang="0">
                  <a:pos x="72" y="538"/>
                </a:cxn>
                <a:cxn ang="0">
                  <a:pos x="64" y="568"/>
                </a:cxn>
                <a:cxn ang="0">
                  <a:pos x="50" y="630"/>
                </a:cxn>
                <a:cxn ang="0">
                  <a:pos x="38" y="691"/>
                </a:cxn>
                <a:cxn ang="0">
                  <a:pos x="15" y="809"/>
                </a:cxn>
                <a:cxn ang="0">
                  <a:pos x="6" y="865"/>
                </a:cxn>
                <a:cxn ang="0">
                  <a:pos x="1" y="906"/>
                </a:cxn>
                <a:cxn ang="0">
                  <a:pos x="0" y="921"/>
                </a:cxn>
                <a:cxn ang="0">
                  <a:pos x="2" y="924"/>
                </a:cxn>
                <a:cxn ang="0">
                  <a:pos x="5" y="925"/>
                </a:cxn>
                <a:cxn ang="0">
                  <a:pos x="8" y="924"/>
                </a:cxn>
                <a:cxn ang="0">
                  <a:pos x="9" y="921"/>
                </a:cxn>
                <a:cxn ang="0">
                  <a:pos x="10" y="906"/>
                </a:cxn>
                <a:cxn ang="0">
                  <a:pos x="13" y="875"/>
                </a:cxn>
                <a:cxn ang="0">
                  <a:pos x="16" y="862"/>
                </a:cxn>
                <a:cxn ang="0">
                  <a:pos x="25" y="803"/>
                </a:cxn>
                <a:cxn ang="0">
                  <a:pos x="31" y="774"/>
                </a:cxn>
                <a:cxn ang="0">
                  <a:pos x="48" y="685"/>
                </a:cxn>
                <a:cxn ang="0">
                  <a:pos x="62" y="623"/>
                </a:cxn>
                <a:cxn ang="0">
                  <a:pos x="75" y="560"/>
                </a:cxn>
                <a:cxn ang="0">
                  <a:pos x="83" y="531"/>
                </a:cxn>
                <a:cxn ang="0">
                  <a:pos x="110" y="446"/>
                </a:cxn>
                <a:cxn ang="0">
                  <a:pos x="117" y="417"/>
                </a:cxn>
                <a:cxn ang="0">
                  <a:pos x="129" y="355"/>
                </a:cxn>
                <a:cxn ang="0">
                  <a:pos x="138" y="262"/>
                </a:cxn>
                <a:cxn ang="0">
                  <a:pos x="145" y="201"/>
                </a:cxn>
                <a:cxn ang="0">
                  <a:pos x="148" y="186"/>
                </a:cxn>
                <a:cxn ang="0">
                  <a:pos x="157" y="157"/>
                </a:cxn>
                <a:cxn ang="0">
                  <a:pos x="161" y="143"/>
                </a:cxn>
                <a:cxn ang="0">
                  <a:pos x="167" y="94"/>
                </a:cxn>
                <a:cxn ang="0">
                  <a:pos x="169" y="70"/>
                </a:cxn>
                <a:cxn ang="0">
                  <a:pos x="171" y="45"/>
                </a:cxn>
                <a:cxn ang="0">
                  <a:pos x="172" y="36"/>
                </a:cxn>
                <a:cxn ang="0">
                  <a:pos x="181" y="17"/>
                </a:cxn>
                <a:cxn ang="0">
                  <a:pos x="185" y="7"/>
                </a:cxn>
                <a:cxn ang="0">
                  <a:pos x="185" y="5"/>
                </a:cxn>
                <a:cxn ang="0">
                  <a:pos x="180" y="1"/>
                </a:cxn>
                <a:cxn ang="0">
                  <a:pos x="177" y="1"/>
                </a:cxn>
                <a:cxn ang="0">
                  <a:pos x="175" y="5"/>
                </a:cxn>
              </a:cxnLst>
              <a:rect l="0" t="0" r="r" b="b"/>
              <a:pathLst>
                <a:path w="185" h="925">
                  <a:moveTo>
                    <a:pt x="175" y="5"/>
                  </a:moveTo>
                  <a:lnTo>
                    <a:pt x="175" y="5"/>
                  </a:lnTo>
                  <a:lnTo>
                    <a:pt x="174" y="9"/>
                  </a:lnTo>
                  <a:lnTo>
                    <a:pt x="172" y="13"/>
                  </a:lnTo>
                  <a:lnTo>
                    <a:pt x="168" y="22"/>
                  </a:lnTo>
                  <a:lnTo>
                    <a:pt x="163" y="30"/>
                  </a:lnTo>
                  <a:lnTo>
                    <a:pt x="162" y="35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62"/>
                  </a:lnTo>
                  <a:lnTo>
                    <a:pt x="159" y="87"/>
                  </a:lnTo>
                  <a:lnTo>
                    <a:pt x="159" y="87"/>
                  </a:lnTo>
                  <a:lnTo>
                    <a:pt x="155" y="118"/>
                  </a:lnTo>
                  <a:lnTo>
                    <a:pt x="149" y="148"/>
                  </a:lnTo>
                  <a:lnTo>
                    <a:pt x="149" y="148"/>
                  </a:lnTo>
                  <a:lnTo>
                    <a:pt x="146" y="164"/>
                  </a:lnTo>
                  <a:lnTo>
                    <a:pt x="142" y="178"/>
                  </a:lnTo>
                  <a:lnTo>
                    <a:pt x="138" y="193"/>
                  </a:lnTo>
                  <a:lnTo>
                    <a:pt x="135" y="207"/>
                  </a:lnTo>
                  <a:lnTo>
                    <a:pt x="135" y="207"/>
                  </a:lnTo>
                  <a:lnTo>
                    <a:pt x="131" y="238"/>
                  </a:lnTo>
                  <a:lnTo>
                    <a:pt x="128" y="268"/>
                  </a:lnTo>
                  <a:lnTo>
                    <a:pt x="122" y="330"/>
                  </a:lnTo>
                  <a:lnTo>
                    <a:pt x="117" y="361"/>
                  </a:lnTo>
                  <a:lnTo>
                    <a:pt x="112" y="392"/>
                  </a:lnTo>
                  <a:lnTo>
                    <a:pt x="106" y="422"/>
                  </a:lnTo>
                  <a:lnTo>
                    <a:pt x="99" y="452"/>
                  </a:lnTo>
                  <a:lnTo>
                    <a:pt x="99" y="452"/>
                  </a:lnTo>
                  <a:lnTo>
                    <a:pt x="80" y="510"/>
                  </a:lnTo>
                  <a:lnTo>
                    <a:pt x="72" y="538"/>
                  </a:lnTo>
                  <a:lnTo>
                    <a:pt x="64" y="568"/>
                  </a:lnTo>
                  <a:lnTo>
                    <a:pt x="64" y="568"/>
                  </a:lnTo>
                  <a:lnTo>
                    <a:pt x="56" y="599"/>
                  </a:lnTo>
                  <a:lnTo>
                    <a:pt x="50" y="630"/>
                  </a:lnTo>
                  <a:lnTo>
                    <a:pt x="38" y="691"/>
                  </a:lnTo>
                  <a:lnTo>
                    <a:pt x="38" y="691"/>
                  </a:lnTo>
                  <a:lnTo>
                    <a:pt x="25" y="750"/>
                  </a:lnTo>
                  <a:lnTo>
                    <a:pt x="15" y="809"/>
                  </a:lnTo>
                  <a:lnTo>
                    <a:pt x="15" y="809"/>
                  </a:lnTo>
                  <a:lnTo>
                    <a:pt x="6" y="865"/>
                  </a:lnTo>
                  <a:lnTo>
                    <a:pt x="2" y="893"/>
                  </a:lnTo>
                  <a:lnTo>
                    <a:pt x="1" y="906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1" y="923"/>
                  </a:lnTo>
                  <a:lnTo>
                    <a:pt x="2" y="924"/>
                  </a:lnTo>
                  <a:lnTo>
                    <a:pt x="3" y="925"/>
                  </a:lnTo>
                  <a:lnTo>
                    <a:pt x="5" y="925"/>
                  </a:lnTo>
                  <a:lnTo>
                    <a:pt x="7" y="925"/>
                  </a:lnTo>
                  <a:lnTo>
                    <a:pt x="8" y="924"/>
                  </a:lnTo>
                  <a:lnTo>
                    <a:pt x="9" y="923"/>
                  </a:lnTo>
                  <a:lnTo>
                    <a:pt x="9" y="921"/>
                  </a:lnTo>
                  <a:lnTo>
                    <a:pt x="9" y="921"/>
                  </a:lnTo>
                  <a:lnTo>
                    <a:pt x="10" y="906"/>
                  </a:lnTo>
                  <a:lnTo>
                    <a:pt x="11" y="891"/>
                  </a:lnTo>
                  <a:lnTo>
                    <a:pt x="13" y="875"/>
                  </a:lnTo>
                  <a:lnTo>
                    <a:pt x="16" y="862"/>
                  </a:lnTo>
                  <a:lnTo>
                    <a:pt x="16" y="862"/>
                  </a:lnTo>
                  <a:lnTo>
                    <a:pt x="21" y="833"/>
                  </a:lnTo>
                  <a:lnTo>
                    <a:pt x="25" y="803"/>
                  </a:lnTo>
                  <a:lnTo>
                    <a:pt x="25" y="803"/>
                  </a:lnTo>
                  <a:lnTo>
                    <a:pt x="31" y="774"/>
                  </a:lnTo>
                  <a:lnTo>
                    <a:pt x="37" y="744"/>
                  </a:lnTo>
                  <a:lnTo>
                    <a:pt x="48" y="685"/>
                  </a:lnTo>
                  <a:lnTo>
                    <a:pt x="48" y="685"/>
                  </a:lnTo>
                  <a:lnTo>
                    <a:pt x="62" y="623"/>
                  </a:lnTo>
                  <a:lnTo>
                    <a:pt x="68" y="592"/>
                  </a:lnTo>
                  <a:lnTo>
                    <a:pt x="75" y="560"/>
                  </a:lnTo>
                  <a:lnTo>
                    <a:pt x="75" y="560"/>
                  </a:lnTo>
                  <a:lnTo>
                    <a:pt x="83" y="531"/>
                  </a:lnTo>
                  <a:lnTo>
                    <a:pt x="93" y="503"/>
                  </a:lnTo>
                  <a:lnTo>
                    <a:pt x="110" y="446"/>
                  </a:lnTo>
                  <a:lnTo>
                    <a:pt x="110" y="446"/>
                  </a:lnTo>
                  <a:lnTo>
                    <a:pt x="117" y="417"/>
                  </a:lnTo>
                  <a:lnTo>
                    <a:pt x="124" y="386"/>
                  </a:lnTo>
                  <a:lnTo>
                    <a:pt x="129" y="355"/>
                  </a:lnTo>
                  <a:lnTo>
                    <a:pt x="132" y="324"/>
                  </a:lnTo>
                  <a:lnTo>
                    <a:pt x="138" y="262"/>
                  </a:lnTo>
                  <a:lnTo>
                    <a:pt x="141" y="231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8" y="186"/>
                  </a:lnTo>
                  <a:lnTo>
                    <a:pt x="153" y="172"/>
                  </a:lnTo>
                  <a:lnTo>
                    <a:pt x="157" y="157"/>
                  </a:lnTo>
                  <a:lnTo>
                    <a:pt x="161" y="143"/>
                  </a:lnTo>
                  <a:lnTo>
                    <a:pt x="161" y="143"/>
                  </a:lnTo>
                  <a:lnTo>
                    <a:pt x="164" y="119"/>
                  </a:lnTo>
                  <a:lnTo>
                    <a:pt x="167" y="94"/>
                  </a:lnTo>
                  <a:lnTo>
                    <a:pt x="167" y="94"/>
                  </a:lnTo>
                  <a:lnTo>
                    <a:pt x="169" y="70"/>
                  </a:lnTo>
                  <a:lnTo>
                    <a:pt x="171" y="45"/>
                  </a:lnTo>
                  <a:lnTo>
                    <a:pt x="171" y="45"/>
                  </a:lnTo>
                  <a:lnTo>
                    <a:pt x="171" y="40"/>
                  </a:lnTo>
                  <a:lnTo>
                    <a:pt x="172" y="36"/>
                  </a:lnTo>
                  <a:lnTo>
                    <a:pt x="177" y="26"/>
                  </a:lnTo>
                  <a:lnTo>
                    <a:pt x="181" y="17"/>
                  </a:lnTo>
                  <a:lnTo>
                    <a:pt x="183" y="12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85" y="5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" name="Freeform 915"/>
            <p:cNvSpPr/>
            <p:nvPr/>
          </p:nvSpPr>
          <p:spPr bwMode="auto">
            <a:xfrm>
              <a:off x="3605213" y="1336675"/>
              <a:ext cx="98425" cy="500063"/>
            </a:xfrm>
            <a:custGeom>
              <a:avLst/>
              <a:gdLst/>
              <a:ahLst/>
              <a:cxnLst>
                <a:cxn ang="0">
                  <a:pos x="174" y="4"/>
                </a:cxn>
                <a:cxn ang="0">
                  <a:pos x="173" y="62"/>
                </a:cxn>
                <a:cxn ang="0">
                  <a:pos x="167" y="119"/>
                </a:cxn>
                <a:cxn ang="0">
                  <a:pos x="157" y="179"/>
                </a:cxn>
                <a:cxn ang="0">
                  <a:pos x="147" y="239"/>
                </a:cxn>
                <a:cxn ang="0">
                  <a:pos x="136" y="302"/>
                </a:cxn>
                <a:cxn ang="0">
                  <a:pos x="126" y="365"/>
                </a:cxn>
                <a:cxn ang="0">
                  <a:pos x="118" y="428"/>
                </a:cxn>
                <a:cxn ang="0">
                  <a:pos x="107" y="490"/>
                </a:cxn>
                <a:cxn ang="0">
                  <a:pos x="101" y="519"/>
                </a:cxn>
                <a:cxn ang="0">
                  <a:pos x="78" y="605"/>
                </a:cxn>
                <a:cxn ang="0">
                  <a:pos x="47" y="719"/>
                </a:cxn>
                <a:cxn ang="0">
                  <a:pos x="41" y="747"/>
                </a:cxn>
                <a:cxn ang="0">
                  <a:pos x="32" y="806"/>
                </a:cxn>
                <a:cxn ang="0">
                  <a:pos x="27" y="835"/>
                </a:cxn>
                <a:cxn ang="0">
                  <a:pos x="20" y="859"/>
                </a:cxn>
                <a:cxn ang="0">
                  <a:pos x="5" y="907"/>
                </a:cxn>
                <a:cxn ang="0">
                  <a:pos x="0" y="931"/>
                </a:cxn>
                <a:cxn ang="0">
                  <a:pos x="0" y="933"/>
                </a:cxn>
                <a:cxn ang="0">
                  <a:pos x="0" y="939"/>
                </a:cxn>
                <a:cxn ang="0">
                  <a:pos x="1" y="942"/>
                </a:cxn>
                <a:cxn ang="0">
                  <a:pos x="4" y="943"/>
                </a:cxn>
                <a:cxn ang="0">
                  <a:pos x="7" y="942"/>
                </a:cxn>
                <a:cxn ang="0">
                  <a:pos x="9" y="939"/>
                </a:cxn>
                <a:cxn ang="0">
                  <a:pos x="10" y="924"/>
                </a:cxn>
                <a:cxn ang="0">
                  <a:pos x="16" y="897"/>
                </a:cxn>
                <a:cxn ang="0">
                  <a:pos x="30" y="857"/>
                </a:cxn>
                <a:cxn ang="0">
                  <a:pos x="37" y="829"/>
                </a:cxn>
                <a:cxn ang="0">
                  <a:pos x="42" y="800"/>
                </a:cxn>
                <a:cxn ang="0">
                  <a:pos x="52" y="741"/>
                </a:cxn>
                <a:cxn ang="0">
                  <a:pos x="58" y="712"/>
                </a:cxn>
                <a:cxn ang="0">
                  <a:pos x="90" y="595"/>
                </a:cxn>
                <a:cxn ang="0">
                  <a:pos x="113" y="506"/>
                </a:cxn>
                <a:cxn ang="0">
                  <a:pos x="120" y="476"/>
                </a:cxn>
                <a:cxn ang="0">
                  <a:pos x="129" y="417"/>
                </a:cxn>
                <a:cxn ang="0">
                  <a:pos x="136" y="359"/>
                </a:cxn>
                <a:cxn ang="0">
                  <a:pos x="146" y="296"/>
                </a:cxn>
                <a:cxn ang="0">
                  <a:pos x="158" y="233"/>
                </a:cxn>
                <a:cxn ang="0">
                  <a:pos x="168" y="173"/>
                </a:cxn>
                <a:cxn ang="0">
                  <a:pos x="178" y="113"/>
                </a:cxn>
                <a:cxn ang="0">
                  <a:pos x="184" y="58"/>
                </a:cxn>
                <a:cxn ang="0">
                  <a:pos x="185" y="4"/>
                </a:cxn>
                <a:cxn ang="0">
                  <a:pos x="184" y="2"/>
                </a:cxn>
                <a:cxn ang="0">
                  <a:pos x="182" y="0"/>
                </a:cxn>
                <a:cxn ang="0">
                  <a:pos x="177" y="0"/>
                </a:cxn>
                <a:cxn ang="0">
                  <a:pos x="175" y="2"/>
                </a:cxn>
                <a:cxn ang="0">
                  <a:pos x="174" y="4"/>
                </a:cxn>
              </a:cxnLst>
              <a:rect l="0" t="0" r="r" b="b"/>
              <a:pathLst>
                <a:path w="185" h="943">
                  <a:moveTo>
                    <a:pt x="174" y="4"/>
                  </a:moveTo>
                  <a:lnTo>
                    <a:pt x="174" y="4"/>
                  </a:lnTo>
                  <a:lnTo>
                    <a:pt x="174" y="33"/>
                  </a:lnTo>
                  <a:lnTo>
                    <a:pt x="173" y="62"/>
                  </a:lnTo>
                  <a:lnTo>
                    <a:pt x="171" y="90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57" y="179"/>
                  </a:lnTo>
                  <a:lnTo>
                    <a:pt x="147" y="239"/>
                  </a:lnTo>
                  <a:lnTo>
                    <a:pt x="147" y="239"/>
                  </a:lnTo>
                  <a:lnTo>
                    <a:pt x="142" y="271"/>
                  </a:lnTo>
                  <a:lnTo>
                    <a:pt x="136" y="302"/>
                  </a:lnTo>
                  <a:lnTo>
                    <a:pt x="131" y="334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18" y="428"/>
                  </a:lnTo>
                  <a:lnTo>
                    <a:pt x="112" y="459"/>
                  </a:lnTo>
                  <a:lnTo>
                    <a:pt x="107" y="490"/>
                  </a:lnTo>
                  <a:lnTo>
                    <a:pt x="107" y="490"/>
                  </a:lnTo>
                  <a:lnTo>
                    <a:pt x="101" y="519"/>
                  </a:lnTo>
                  <a:lnTo>
                    <a:pt x="94" y="547"/>
                  </a:lnTo>
                  <a:lnTo>
                    <a:pt x="78" y="605"/>
                  </a:lnTo>
                  <a:lnTo>
                    <a:pt x="62" y="662"/>
                  </a:lnTo>
                  <a:lnTo>
                    <a:pt x="47" y="719"/>
                  </a:lnTo>
                  <a:lnTo>
                    <a:pt x="47" y="719"/>
                  </a:lnTo>
                  <a:lnTo>
                    <a:pt x="41" y="747"/>
                  </a:lnTo>
                  <a:lnTo>
                    <a:pt x="36" y="776"/>
                  </a:lnTo>
                  <a:lnTo>
                    <a:pt x="32" y="806"/>
                  </a:lnTo>
                  <a:lnTo>
                    <a:pt x="27" y="835"/>
                  </a:lnTo>
                  <a:lnTo>
                    <a:pt x="27" y="835"/>
                  </a:lnTo>
                  <a:lnTo>
                    <a:pt x="24" y="848"/>
                  </a:lnTo>
                  <a:lnTo>
                    <a:pt x="20" y="859"/>
                  </a:lnTo>
                  <a:lnTo>
                    <a:pt x="12" y="883"/>
                  </a:lnTo>
                  <a:lnTo>
                    <a:pt x="5" y="907"/>
                  </a:lnTo>
                  <a:lnTo>
                    <a:pt x="2" y="919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0" y="933"/>
                  </a:lnTo>
                  <a:lnTo>
                    <a:pt x="0" y="939"/>
                  </a:lnTo>
                  <a:lnTo>
                    <a:pt x="0" y="939"/>
                  </a:lnTo>
                  <a:lnTo>
                    <a:pt x="0" y="940"/>
                  </a:lnTo>
                  <a:lnTo>
                    <a:pt x="1" y="942"/>
                  </a:lnTo>
                  <a:lnTo>
                    <a:pt x="2" y="943"/>
                  </a:lnTo>
                  <a:lnTo>
                    <a:pt x="4" y="943"/>
                  </a:lnTo>
                  <a:lnTo>
                    <a:pt x="6" y="943"/>
                  </a:lnTo>
                  <a:lnTo>
                    <a:pt x="7" y="942"/>
                  </a:lnTo>
                  <a:lnTo>
                    <a:pt x="8" y="940"/>
                  </a:lnTo>
                  <a:lnTo>
                    <a:pt x="9" y="939"/>
                  </a:lnTo>
                  <a:lnTo>
                    <a:pt x="9" y="939"/>
                  </a:lnTo>
                  <a:lnTo>
                    <a:pt x="10" y="924"/>
                  </a:lnTo>
                  <a:lnTo>
                    <a:pt x="13" y="911"/>
                  </a:lnTo>
                  <a:lnTo>
                    <a:pt x="16" y="897"/>
                  </a:lnTo>
                  <a:lnTo>
                    <a:pt x="21" y="884"/>
                  </a:lnTo>
                  <a:lnTo>
                    <a:pt x="30" y="857"/>
                  </a:lnTo>
                  <a:lnTo>
                    <a:pt x="34" y="843"/>
                  </a:lnTo>
                  <a:lnTo>
                    <a:pt x="37" y="829"/>
                  </a:lnTo>
                  <a:lnTo>
                    <a:pt x="37" y="829"/>
                  </a:lnTo>
                  <a:lnTo>
                    <a:pt x="42" y="800"/>
                  </a:lnTo>
                  <a:lnTo>
                    <a:pt x="47" y="771"/>
                  </a:lnTo>
                  <a:lnTo>
                    <a:pt x="52" y="741"/>
                  </a:lnTo>
                  <a:lnTo>
                    <a:pt x="58" y="712"/>
                  </a:lnTo>
                  <a:lnTo>
                    <a:pt x="58" y="712"/>
                  </a:lnTo>
                  <a:lnTo>
                    <a:pt x="73" y="653"/>
                  </a:lnTo>
                  <a:lnTo>
                    <a:pt x="90" y="595"/>
                  </a:lnTo>
                  <a:lnTo>
                    <a:pt x="106" y="535"/>
                  </a:lnTo>
                  <a:lnTo>
                    <a:pt x="113" y="506"/>
                  </a:lnTo>
                  <a:lnTo>
                    <a:pt x="120" y="476"/>
                  </a:lnTo>
                  <a:lnTo>
                    <a:pt x="120" y="476"/>
                  </a:lnTo>
                  <a:lnTo>
                    <a:pt x="125" y="447"/>
                  </a:lnTo>
                  <a:lnTo>
                    <a:pt x="129" y="417"/>
                  </a:lnTo>
                  <a:lnTo>
                    <a:pt x="136" y="359"/>
                  </a:lnTo>
                  <a:lnTo>
                    <a:pt x="136" y="359"/>
                  </a:lnTo>
                  <a:lnTo>
                    <a:pt x="141" y="327"/>
                  </a:lnTo>
                  <a:lnTo>
                    <a:pt x="146" y="296"/>
                  </a:lnTo>
                  <a:lnTo>
                    <a:pt x="153" y="264"/>
                  </a:lnTo>
                  <a:lnTo>
                    <a:pt x="158" y="233"/>
                  </a:lnTo>
                  <a:lnTo>
                    <a:pt x="158" y="233"/>
                  </a:lnTo>
                  <a:lnTo>
                    <a:pt x="168" y="17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82" y="86"/>
                  </a:lnTo>
                  <a:lnTo>
                    <a:pt x="184" y="58"/>
                  </a:lnTo>
                  <a:lnTo>
                    <a:pt x="184" y="32"/>
                  </a:lnTo>
                  <a:lnTo>
                    <a:pt x="185" y="4"/>
                  </a:lnTo>
                  <a:lnTo>
                    <a:pt x="185" y="4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7" y="0"/>
                  </a:lnTo>
                  <a:lnTo>
                    <a:pt x="176" y="1"/>
                  </a:lnTo>
                  <a:lnTo>
                    <a:pt x="175" y="2"/>
                  </a:lnTo>
                  <a:lnTo>
                    <a:pt x="174" y="4"/>
                  </a:lnTo>
                  <a:lnTo>
                    <a:pt x="17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" name="Freeform 916"/>
            <p:cNvSpPr/>
            <p:nvPr/>
          </p:nvSpPr>
          <p:spPr bwMode="auto">
            <a:xfrm>
              <a:off x="3649663" y="1366838"/>
              <a:ext cx="90488" cy="492125"/>
            </a:xfrm>
            <a:custGeom>
              <a:avLst/>
              <a:gdLst/>
              <a:ahLst/>
              <a:cxnLst>
                <a:cxn ang="0">
                  <a:pos x="162" y="5"/>
                </a:cxn>
                <a:cxn ang="0">
                  <a:pos x="161" y="67"/>
                </a:cxn>
                <a:cxn ang="0">
                  <a:pos x="155" y="128"/>
                </a:cxn>
                <a:cxn ang="0">
                  <a:pos x="151" y="156"/>
                </a:cxn>
                <a:cxn ang="0">
                  <a:pos x="141" y="214"/>
                </a:cxn>
                <a:cxn ang="0">
                  <a:pos x="137" y="243"/>
                </a:cxn>
                <a:cxn ang="0">
                  <a:pos x="123" y="335"/>
                </a:cxn>
                <a:cxn ang="0">
                  <a:pos x="111" y="397"/>
                </a:cxn>
                <a:cxn ang="0">
                  <a:pos x="97" y="457"/>
                </a:cxn>
                <a:cxn ang="0">
                  <a:pos x="87" y="487"/>
                </a:cxn>
                <a:cxn ang="0">
                  <a:pos x="69" y="543"/>
                </a:cxn>
                <a:cxn ang="0">
                  <a:pos x="51" y="599"/>
                </a:cxn>
                <a:cxn ang="0">
                  <a:pos x="48" y="614"/>
                </a:cxn>
                <a:cxn ang="0">
                  <a:pos x="44" y="658"/>
                </a:cxn>
                <a:cxn ang="0">
                  <a:pos x="40" y="702"/>
                </a:cxn>
                <a:cxn ang="0">
                  <a:pos x="38" y="717"/>
                </a:cxn>
                <a:cxn ang="0">
                  <a:pos x="23" y="796"/>
                </a:cxn>
                <a:cxn ang="0">
                  <a:pos x="17" y="822"/>
                </a:cxn>
                <a:cxn ang="0">
                  <a:pos x="12" y="846"/>
                </a:cxn>
                <a:cxn ang="0">
                  <a:pos x="6" y="898"/>
                </a:cxn>
                <a:cxn ang="0">
                  <a:pos x="0" y="924"/>
                </a:cxn>
                <a:cxn ang="0">
                  <a:pos x="0" y="926"/>
                </a:cxn>
                <a:cxn ang="0">
                  <a:pos x="3" y="928"/>
                </a:cxn>
                <a:cxn ang="0">
                  <a:pos x="6" y="929"/>
                </a:cxn>
                <a:cxn ang="0">
                  <a:pos x="9" y="928"/>
                </a:cxn>
                <a:cxn ang="0">
                  <a:pos x="10" y="926"/>
                </a:cxn>
                <a:cxn ang="0">
                  <a:pos x="14" y="902"/>
                </a:cxn>
                <a:cxn ang="0">
                  <a:pos x="20" y="855"/>
                </a:cxn>
                <a:cxn ang="0">
                  <a:pos x="25" y="831"/>
                </a:cxn>
                <a:cxn ang="0">
                  <a:pos x="30" y="805"/>
                </a:cxn>
                <a:cxn ang="0">
                  <a:pos x="45" y="727"/>
                </a:cxn>
                <a:cxn ang="0">
                  <a:pos x="49" y="698"/>
                </a:cxn>
                <a:cxn ang="0">
                  <a:pos x="54" y="640"/>
                </a:cxn>
                <a:cxn ang="0">
                  <a:pos x="58" y="610"/>
                </a:cxn>
                <a:cxn ang="0">
                  <a:pos x="66" y="580"/>
                </a:cxn>
                <a:cxn ang="0">
                  <a:pos x="86" y="519"/>
                </a:cxn>
                <a:cxn ang="0">
                  <a:pos x="97" y="490"/>
                </a:cxn>
                <a:cxn ang="0">
                  <a:pos x="113" y="431"/>
                </a:cxn>
                <a:cxn ang="0">
                  <a:pos x="126" y="372"/>
                </a:cxn>
                <a:cxn ang="0">
                  <a:pos x="137" y="312"/>
                </a:cxn>
                <a:cxn ang="0">
                  <a:pos x="145" y="252"/>
                </a:cxn>
                <a:cxn ang="0">
                  <a:pos x="155" y="186"/>
                </a:cxn>
                <a:cxn ang="0">
                  <a:pos x="166" y="121"/>
                </a:cxn>
                <a:cxn ang="0">
                  <a:pos x="169" y="92"/>
                </a:cxn>
                <a:cxn ang="0">
                  <a:pos x="171" y="34"/>
                </a:cxn>
                <a:cxn ang="0">
                  <a:pos x="171" y="5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4" y="1"/>
                </a:cxn>
                <a:cxn ang="0">
                  <a:pos x="162" y="5"/>
                </a:cxn>
              </a:cxnLst>
              <a:rect l="0" t="0" r="r" b="b"/>
              <a:pathLst>
                <a:path w="171" h="929">
                  <a:moveTo>
                    <a:pt x="162" y="5"/>
                  </a:moveTo>
                  <a:lnTo>
                    <a:pt x="162" y="5"/>
                  </a:lnTo>
                  <a:lnTo>
                    <a:pt x="162" y="36"/>
                  </a:lnTo>
                  <a:lnTo>
                    <a:pt x="161" y="67"/>
                  </a:lnTo>
                  <a:lnTo>
                    <a:pt x="160" y="97"/>
                  </a:lnTo>
                  <a:lnTo>
                    <a:pt x="155" y="128"/>
                  </a:lnTo>
                  <a:lnTo>
                    <a:pt x="155" y="128"/>
                  </a:lnTo>
                  <a:lnTo>
                    <a:pt x="151" y="156"/>
                  </a:lnTo>
                  <a:lnTo>
                    <a:pt x="146" y="185"/>
                  </a:lnTo>
                  <a:lnTo>
                    <a:pt x="141" y="214"/>
                  </a:lnTo>
                  <a:lnTo>
                    <a:pt x="137" y="243"/>
                  </a:lnTo>
                  <a:lnTo>
                    <a:pt x="137" y="243"/>
                  </a:lnTo>
                  <a:lnTo>
                    <a:pt x="129" y="305"/>
                  </a:lnTo>
                  <a:lnTo>
                    <a:pt x="123" y="335"/>
                  </a:lnTo>
                  <a:lnTo>
                    <a:pt x="117" y="366"/>
                  </a:lnTo>
                  <a:lnTo>
                    <a:pt x="111" y="397"/>
                  </a:lnTo>
                  <a:lnTo>
                    <a:pt x="104" y="427"/>
                  </a:lnTo>
                  <a:lnTo>
                    <a:pt x="97" y="457"/>
                  </a:lnTo>
                  <a:lnTo>
                    <a:pt x="87" y="487"/>
                  </a:lnTo>
                  <a:lnTo>
                    <a:pt x="87" y="487"/>
                  </a:lnTo>
                  <a:lnTo>
                    <a:pt x="78" y="515"/>
                  </a:lnTo>
                  <a:lnTo>
                    <a:pt x="69" y="543"/>
                  </a:lnTo>
                  <a:lnTo>
                    <a:pt x="59" y="572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48" y="614"/>
                  </a:lnTo>
                  <a:lnTo>
                    <a:pt x="46" y="628"/>
                  </a:lnTo>
                  <a:lnTo>
                    <a:pt x="44" y="658"/>
                  </a:lnTo>
                  <a:lnTo>
                    <a:pt x="42" y="687"/>
                  </a:lnTo>
                  <a:lnTo>
                    <a:pt x="40" y="702"/>
                  </a:lnTo>
                  <a:lnTo>
                    <a:pt x="38" y="717"/>
                  </a:lnTo>
                  <a:lnTo>
                    <a:pt x="38" y="717"/>
                  </a:lnTo>
                  <a:lnTo>
                    <a:pt x="28" y="769"/>
                  </a:lnTo>
                  <a:lnTo>
                    <a:pt x="23" y="796"/>
                  </a:lnTo>
                  <a:lnTo>
                    <a:pt x="17" y="822"/>
                  </a:lnTo>
                  <a:lnTo>
                    <a:pt x="17" y="822"/>
                  </a:lnTo>
                  <a:lnTo>
                    <a:pt x="15" y="834"/>
                  </a:lnTo>
                  <a:lnTo>
                    <a:pt x="12" y="846"/>
                  </a:lnTo>
                  <a:lnTo>
                    <a:pt x="9" y="872"/>
                  </a:lnTo>
                  <a:lnTo>
                    <a:pt x="6" y="898"/>
                  </a:lnTo>
                  <a:lnTo>
                    <a:pt x="4" y="910"/>
                  </a:lnTo>
                  <a:lnTo>
                    <a:pt x="0" y="924"/>
                  </a:lnTo>
                  <a:lnTo>
                    <a:pt x="0" y="924"/>
                  </a:lnTo>
                  <a:lnTo>
                    <a:pt x="0" y="926"/>
                  </a:lnTo>
                  <a:lnTo>
                    <a:pt x="2" y="927"/>
                  </a:lnTo>
                  <a:lnTo>
                    <a:pt x="3" y="928"/>
                  </a:lnTo>
                  <a:lnTo>
                    <a:pt x="5" y="929"/>
                  </a:lnTo>
                  <a:lnTo>
                    <a:pt x="6" y="929"/>
                  </a:lnTo>
                  <a:lnTo>
                    <a:pt x="8" y="929"/>
                  </a:lnTo>
                  <a:lnTo>
                    <a:pt x="9" y="928"/>
                  </a:lnTo>
                  <a:lnTo>
                    <a:pt x="10" y="926"/>
                  </a:lnTo>
                  <a:lnTo>
                    <a:pt x="10" y="926"/>
                  </a:lnTo>
                  <a:lnTo>
                    <a:pt x="13" y="915"/>
                  </a:lnTo>
                  <a:lnTo>
                    <a:pt x="14" y="902"/>
                  </a:lnTo>
                  <a:lnTo>
                    <a:pt x="17" y="878"/>
                  </a:lnTo>
                  <a:lnTo>
                    <a:pt x="20" y="855"/>
                  </a:lnTo>
                  <a:lnTo>
                    <a:pt x="22" y="842"/>
                  </a:lnTo>
                  <a:lnTo>
                    <a:pt x="25" y="831"/>
                  </a:lnTo>
                  <a:lnTo>
                    <a:pt x="25" y="831"/>
                  </a:lnTo>
                  <a:lnTo>
                    <a:pt x="30" y="805"/>
                  </a:lnTo>
                  <a:lnTo>
                    <a:pt x="36" y="778"/>
                  </a:lnTo>
                  <a:lnTo>
                    <a:pt x="45" y="727"/>
                  </a:lnTo>
                  <a:lnTo>
                    <a:pt x="45" y="727"/>
                  </a:lnTo>
                  <a:lnTo>
                    <a:pt x="49" y="698"/>
                  </a:lnTo>
                  <a:lnTo>
                    <a:pt x="52" y="669"/>
                  </a:lnTo>
                  <a:lnTo>
                    <a:pt x="54" y="640"/>
                  </a:lnTo>
                  <a:lnTo>
                    <a:pt x="58" y="610"/>
                  </a:lnTo>
                  <a:lnTo>
                    <a:pt x="58" y="610"/>
                  </a:lnTo>
                  <a:lnTo>
                    <a:pt x="61" y="595"/>
                  </a:lnTo>
                  <a:lnTo>
                    <a:pt x="66" y="580"/>
                  </a:lnTo>
                  <a:lnTo>
                    <a:pt x="76" y="550"/>
                  </a:lnTo>
                  <a:lnTo>
                    <a:pt x="86" y="519"/>
                  </a:lnTo>
                  <a:lnTo>
                    <a:pt x="97" y="490"/>
                  </a:lnTo>
                  <a:lnTo>
                    <a:pt x="97" y="490"/>
                  </a:lnTo>
                  <a:lnTo>
                    <a:pt x="106" y="461"/>
                  </a:lnTo>
                  <a:lnTo>
                    <a:pt x="113" y="431"/>
                  </a:lnTo>
                  <a:lnTo>
                    <a:pt x="120" y="402"/>
                  </a:lnTo>
                  <a:lnTo>
                    <a:pt x="126" y="372"/>
                  </a:lnTo>
                  <a:lnTo>
                    <a:pt x="132" y="342"/>
                  </a:lnTo>
                  <a:lnTo>
                    <a:pt x="137" y="312"/>
                  </a:lnTo>
                  <a:lnTo>
                    <a:pt x="145" y="252"/>
                  </a:lnTo>
                  <a:lnTo>
                    <a:pt x="145" y="252"/>
                  </a:lnTo>
                  <a:lnTo>
                    <a:pt x="149" y="219"/>
                  </a:lnTo>
                  <a:lnTo>
                    <a:pt x="155" y="186"/>
                  </a:lnTo>
                  <a:lnTo>
                    <a:pt x="161" y="154"/>
                  </a:lnTo>
                  <a:lnTo>
                    <a:pt x="166" y="121"/>
                  </a:lnTo>
                  <a:lnTo>
                    <a:pt x="166" y="121"/>
                  </a:lnTo>
                  <a:lnTo>
                    <a:pt x="169" y="92"/>
                  </a:lnTo>
                  <a:lnTo>
                    <a:pt x="171" y="63"/>
                  </a:lnTo>
                  <a:lnTo>
                    <a:pt x="171" y="34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4" y="1"/>
                  </a:lnTo>
                  <a:lnTo>
                    <a:pt x="163" y="2"/>
                  </a:lnTo>
                  <a:lnTo>
                    <a:pt x="162" y="5"/>
                  </a:lnTo>
                  <a:lnTo>
                    <a:pt x="16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6" name="Freeform 917"/>
            <p:cNvSpPr/>
            <p:nvPr/>
          </p:nvSpPr>
          <p:spPr bwMode="auto">
            <a:xfrm>
              <a:off x="3692525" y="1401763"/>
              <a:ext cx="90488" cy="436563"/>
            </a:xfrm>
            <a:custGeom>
              <a:avLst/>
              <a:gdLst/>
              <a:ahLst/>
              <a:cxnLst>
                <a:cxn ang="0">
                  <a:pos x="161" y="5"/>
                </a:cxn>
                <a:cxn ang="0">
                  <a:pos x="157" y="61"/>
                </a:cxn>
                <a:cxn ang="0">
                  <a:pos x="148" y="118"/>
                </a:cxn>
                <a:cxn ang="0">
                  <a:pos x="143" y="143"/>
                </a:cxn>
                <a:cxn ang="0">
                  <a:pos x="130" y="192"/>
                </a:cxn>
                <a:cxn ang="0">
                  <a:pos x="126" y="216"/>
                </a:cxn>
                <a:cxn ang="0">
                  <a:pos x="124" y="236"/>
                </a:cxn>
                <a:cxn ang="0">
                  <a:pos x="124" y="257"/>
                </a:cxn>
                <a:cxn ang="0">
                  <a:pos x="120" y="285"/>
                </a:cxn>
                <a:cxn ang="0">
                  <a:pos x="115" y="314"/>
                </a:cxn>
                <a:cxn ang="0">
                  <a:pos x="97" y="395"/>
                </a:cxn>
                <a:cxn ang="0">
                  <a:pos x="93" y="422"/>
                </a:cxn>
                <a:cxn ang="0">
                  <a:pos x="88" y="472"/>
                </a:cxn>
                <a:cxn ang="0">
                  <a:pos x="82" y="520"/>
                </a:cxn>
                <a:cxn ang="0">
                  <a:pos x="74" y="547"/>
                </a:cxn>
                <a:cxn ang="0">
                  <a:pos x="56" y="599"/>
                </a:cxn>
                <a:cxn ang="0">
                  <a:pos x="47" y="624"/>
                </a:cxn>
                <a:cxn ang="0">
                  <a:pos x="24" y="696"/>
                </a:cxn>
                <a:cxn ang="0">
                  <a:pos x="10" y="745"/>
                </a:cxn>
                <a:cxn ang="0">
                  <a:pos x="2" y="795"/>
                </a:cxn>
                <a:cxn ang="0">
                  <a:pos x="0" y="820"/>
                </a:cxn>
                <a:cxn ang="0">
                  <a:pos x="2" y="823"/>
                </a:cxn>
                <a:cxn ang="0">
                  <a:pos x="5" y="825"/>
                </a:cxn>
                <a:cxn ang="0">
                  <a:pos x="8" y="823"/>
                </a:cxn>
                <a:cxn ang="0">
                  <a:pos x="9" y="820"/>
                </a:cxn>
                <a:cxn ang="0">
                  <a:pos x="11" y="794"/>
                </a:cxn>
                <a:cxn ang="0">
                  <a:pos x="21" y="743"/>
                </a:cxn>
                <a:cxn ang="0">
                  <a:pos x="34" y="693"/>
                </a:cxn>
                <a:cxn ang="0">
                  <a:pos x="58" y="618"/>
                </a:cxn>
                <a:cxn ang="0">
                  <a:pos x="66" y="594"/>
                </a:cxn>
                <a:cxn ang="0">
                  <a:pos x="84" y="547"/>
                </a:cxn>
                <a:cxn ang="0">
                  <a:pos x="90" y="522"/>
                </a:cxn>
                <a:cxn ang="0">
                  <a:pos x="95" y="496"/>
                </a:cxn>
                <a:cxn ang="0">
                  <a:pos x="100" y="443"/>
                </a:cxn>
                <a:cxn ang="0">
                  <a:pos x="103" y="416"/>
                </a:cxn>
                <a:cxn ang="0">
                  <a:pos x="113" y="366"/>
                </a:cxn>
                <a:cxn ang="0">
                  <a:pos x="123" y="316"/>
                </a:cxn>
                <a:cxn ang="0">
                  <a:pos x="133" y="266"/>
                </a:cxn>
                <a:cxn ang="0">
                  <a:pos x="134" y="253"/>
                </a:cxn>
                <a:cxn ang="0">
                  <a:pos x="134" y="226"/>
                </a:cxn>
                <a:cxn ang="0">
                  <a:pos x="136" y="212"/>
                </a:cxn>
                <a:cxn ang="0">
                  <a:pos x="147" y="162"/>
                </a:cxn>
                <a:cxn ang="0">
                  <a:pos x="159" y="112"/>
                </a:cxn>
                <a:cxn ang="0">
                  <a:pos x="163" y="85"/>
                </a:cxn>
                <a:cxn ang="0">
                  <a:pos x="169" y="32"/>
                </a:cxn>
                <a:cxn ang="0">
                  <a:pos x="170" y="5"/>
                </a:cxn>
                <a:cxn ang="0">
                  <a:pos x="169" y="1"/>
                </a:cxn>
                <a:cxn ang="0">
                  <a:pos x="166" y="0"/>
                </a:cxn>
                <a:cxn ang="0">
                  <a:pos x="163" y="1"/>
                </a:cxn>
                <a:cxn ang="0">
                  <a:pos x="161" y="5"/>
                </a:cxn>
              </a:cxnLst>
              <a:rect l="0" t="0" r="r" b="b"/>
              <a:pathLst>
                <a:path w="170" h="825">
                  <a:moveTo>
                    <a:pt x="161" y="5"/>
                  </a:moveTo>
                  <a:lnTo>
                    <a:pt x="161" y="5"/>
                  </a:lnTo>
                  <a:lnTo>
                    <a:pt x="160" y="34"/>
                  </a:lnTo>
                  <a:lnTo>
                    <a:pt x="157" y="61"/>
                  </a:lnTo>
                  <a:lnTo>
                    <a:pt x="153" y="90"/>
                  </a:lnTo>
                  <a:lnTo>
                    <a:pt x="148" y="118"/>
                  </a:lnTo>
                  <a:lnTo>
                    <a:pt x="148" y="118"/>
                  </a:lnTo>
                  <a:lnTo>
                    <a:pt x="143" y="143"/>
                  </a:lnTo>
                  <a:lnTo>
                    <a:pt x="136" y="168"/>
                  </a:lnTo>
                  <a:lnTo>
                    <a:pt x="130" y="192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4" y="227"/>
                  </a:lnTo>
                  <a:lnTo>
                    <a:pt x="124" y="236"/>
                  </a:lnTo>
                  <a:lnTo>
                    <a:pt x="124" y="257"/>
                  </a:lnTo>
                  <a:lnTo>
                    <a:pt x="124" y="257"/>
                  </a:lnTo>
                  <a:lnTo>
                    <a:pt x="123" y="271"/>
                  </a:lnTo>
                  <a:lnTo>
                    <a:pt x="120" y="285"/>
                  </a:lnTo>
                  <a:lnTo>
                    <a:pt x="115" y="314"/>
                  </a:lnTo>
                  <a:lnTo>
                    <a:pt x="115" y="314"/>
                  </a:lnTo>
                  <a:lnTo>
                    <a:pt x="102" y="367"/>
                  </a:lnTo>
                  <a:lnTo>
                    <a:pt x="97" y="395"/>
                  </a:lnTo>
                  <a:lnTo>
                    <a:pt x="93" y="422"/>
                  </a:lnTo>
                  <a:lnTo>
                    <a:pt x="93" y="422"/>
                  </a:lnTo>
                  <a:lnTo>
                    <a:pt x="91" y="447"/>
                  </a:lnTo>
                  <a:lnTo>
                    <a:pt x="88" y="472"/>
                  </a:lnTo>
                  <a:lnTo>
                    <a:pt x="86" y="495"/>
                  </a:lnTo>
                  <a:lnTo>
                    <a:pt x="82" y="520"/>
                  </a:lnTo>
                  <a:lnTo>
                    <a:pt x="82" y="520"/>
                  </a:lnTo>
                  <a:lnTo>
                    <a:pt x="74" y="547"/>
                  </a:lnTo>
                  <a:lnTo>
                    <a:pt x="65" y="573"/>
                  </a:lnTo>
                  <a:lnTo>
                    <a:pt x="56" y="599"/>
                  </a:lnTo>
                  <a:lnTo>
                    <a:pt x="47" y="624"/>
                  </a:lnTo>
                  <a:lnTo>
                    <a:pt x="47" y="624"/>
                  </a:lnTo>
                  <a:lnTo>
                    <a:pt x="31" y="672"/>
                  </a:lnTo>
                  <a:lnTo>
                    <a:pt x="24" y="696"/>
                  </a:lnTo>
                  <a:lnTo>
                    <a:pt x="17" y="720"/>
                  </a:lnTo>
                  <a:lnTo>
                    <a:pt x="10" y="745"/>
                  </a:lnTo>
                  <a:lnTo>
                    <a:pt x="5" y="770"/>
                  </a:lnTo>
                  <a:lnTo>
                    <a:pt x="2" y="795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1" y="822"/>
                  </a:lnTo>
                  <a:lnTo>
                    <a:pt x="2" y="823"/>
                  </a:lnTo>
                  <a:lnTo>
                    <a:pt x="3" y="824"/>
                  </a:lnTo>
                  <a:lnTo>
                    <a:pt x="5" y="825"/>
                  </a:lnTo>
                  <a:lnTo>
                    <a:pt x="6" y="824"/>
                  </a:lnTo>
                  <a:lnTo>
                    <a:pt x="8" y="823"/>
                  </a:lnTo>
                  <a:lnTo>
                    <a:pt x="9" y="822"/>
                  </a:lnTo>
                  <a:lnTo>
                    <a:pt x="9" y="820"/>
                  </a:lnTo>
                  <a:lnTo>
                    <a:pt x="9" y="820"/>
                  </a:lnTo>
                  <a:lnTo>
                    <a:pt x="11" y="794"/>
                  </a:lnTo>
                  <a:lnTo>
                    <a:pt x="15" y="769"/>
                  </a:lnTo>
                  <a:lnTo>
                    <a:pt x="21" y="743"/>
                  </a:lnTo>
                  <a:lnTo>
                    <a:pt x="27" y="717"/>
                  </a:lnTo>
                  <a:lnTo>
                    <a:pt x="34" y="693"/>
                  </a:lnTo>
                  <a:lnTo>
                    <a:pt x="42" y="668"/>
                  </a:lnTo>
                  <a:lnTo>
                    <a:pt x="58" y="618"/>
                  </a:lnTo>
                  <a:lnTo>
                    <a:pt x="58" y="618"/>
                  </a:lnTo>
                  <a:lnTo>
                    <a:pt x="66" y="594"/>
                  </a:lnTo>
                  <a:lnTo>
                    <a:pt x="75" y="571"/>
                  </a:lnTo>
                  <a:lnTo>
                    <a:pt x="84" y="547"/>
                  </a:lnTo>
                  <a:lnTo>
                    <a:pt x="90" y="522"/>
                  </a:lnTo>
                  <a:lnTo>
                    <a:pt x="90" y="522"/>
                  </a:lnTo>
                  <a:lnTo>
                    <a:pt x="93" y="510"/>
                  </a:lnTo>
                  <a:lnTo>
                    <a:pt x="95" y="496"/>
                  </a:lnTo>
                  <a:lnTo>
                    <a:pt x="98" y="469"/>
                  </a:lnTo>
                  <a:lnTo>
                    <a:pt x="100" y="443"/>
                  </a:lnTo>
                  <a:lnTo>
                    <a:pt x="103" y="416"/>
                  </a:lnTo>
                  <a:lnTo>
                    <a:pt x="103" y="416"/>
                  </a:lnTo>
                  <a:lnTo>
                    <a:pt x="107" y="391"/>
                  </a:lnTo>
                  <a:lnTo>
                    <a:pt x="113" y="366"/>
                  </a:lnTo>
                  <a:lnTo>
                    <a:pt x="123" y="316"/>
                  </a:lnTo>
                  <a:lnTo>
                    <a:pt x="123" y="316"/>
                  </a:lnTo>
                  <a:lnTo>
                    <a:pt x="128" y="291"/>
                  </a:lnTo>
                  <a:lnTo>
                    <a:pt x="133" y="266"/>
                  </a:lnTo>
                  <a:lnTo>
                    <a:pt x="133" y="266"/>
                  </a:lnTo>
                  <a:lnTo>
                    <a:pt x="134" y="253"/>
                  </a:lnTo>
                  <a:lnTo>
                    <a:pt x="134" y="239"/>
                  </a:lnTo>
                  <a:lnTo>
                    <a:pt x="134" y="226"/>
                  </a:lnTo>
                  <a:lnTo>
                    <a:pt x="136" y="212"/>
                  </a:lnTo>
                  <a:lnTo>
                    <a:pt x="136" y="212"/>
                  </a:lnTo>
                  <a:lnTo>
                    <a:pt x="141" y="186"/>
                  </a:lnTo>
                  <a:lnTo>
                    <a:pt x="147" y="162"/>
                  </a:lnTo>
                  <a:lnTo>
                    <a:pt x="153" y="137"/>
                  </a:lnTo>
                  <a:lnTo>
                    <a:pt x="159" y="112"/>
                  </a:lnTo>
                  <a:lnTo>
                    <a:pt x="159" y="112"/>
                  </a:lnTo>
                  <a:lnTo>
                    <a:pt x="163" y="85"/>
                  </a:lnTo>
                  <a:lnTo>
                    <a:pt x="167" y="58"/>
                  </a:lnTo>
                  <a:lnTo>
                    <a:pt x="169" y="32"/>
                  </a:lnTo>
                  <a:lnTo>
                    <a:pt x="170" y="5"/>
                  </a:lnTo>
                  <a:lnTo>
                    <a:pt x="170" y="5"/>
                  </a:lnTo>
                  <a:lnTo>
                    <a:pt x="170" y="3"/>
                  </a:lnTo>
                  <a:lnTo>
                    <a:pt x="169" y="1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2" y="3"/>
                  </a:lnTo>
                  <a:lnTo>
                    <a:pt x="161" y="5"/>
                  </a:lnTo>
                  <a:lnTo>
                    <a:pt x="16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7" name="Freeform 918"/>
            <p:cNvSpPr/>
            <p:nvPr/>
          </p:nvSpPr>
          <p:spPr bwMode="auto">
            <a:xfrm>
              <a:off x="3751263" y="1443038"/>
              <a:ext cx="66675" cy="360363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16" y="50"/>
                </a:cxn>
                <a:cxn ang="0">
                  <a:pos x="108" y="139"/>
                </a:cxn>
                <a:cxn ang="0">
                  <a:pos x="94" y="228"/>
                </a:cxn>
                <a:cxn ang="0">
                  <a:pos x="68" y="361"/>
                </a:cxn>
                <a:cxn ang="0">
                  <a:pos x="63" y="383"/>
                </a:cxn>
                <a:cxn ang="0">
                  <a:pos x="57" y="404"/>
                </a:cxn>
                <a:cxn ang="0">
                  <a:pos x="48" y="432"/>
                </a:cxn>
                <a:cxn ang="0">
                  <a:pos x="47" y="440"/>
                </a:cxn>
                <a:cxn ang="0">
                  <a:pos x="44" y="482"/>
                </a:cxn>
                <a:cxn ang="0">
                  <a:pos x="38" y="523"/>
                </a:cxn>
                <a:cxn ang="0">
                  <a:pos x="32" y="542"/>
                </a:cxn>
                <a:cxn ang="0">
                  <a:pos x="10" y="598"/>
                </a:cxn>
                <a:cxn ang="0">
                  <a:pos x="7" y="608"/>
                </a:cxn>
                <a:cxn ang="0">
                  <a:pos x="2" y="637"/>
                </a:cxn>
                <a:cxn ang="0">
                  <a:pos x="0" y="678"/>
                </a:cxn>
                <a:cxn ang="0">
                  <a:pos x="0" y="680"/>
                </a:cxn>
                <a:cxn ang="0">
                  <a:pos x="3" y="682"/>
                </a:cxn>
                <a:cxn ang="0">
                  <a:pos x="6" y="682"/>
                </a:cxn>
                <a:cxn ang="0">
                  <a:pos x="9" y="680"/>
                </a:cxn>
                <a:cxn ang="0">
                  <a:pos x="9" y="678"/>
                </a:cxn>
                <a:cxn ang="0">
                  <a:pos x="12" y="635"/>
                </a:cxn>
                <a:cxn ang="0">
                  <a:pos x="22" y="594"/>
                </a:cxn>
                <a:cxn ang="0">
                  <a:pos x="36" y="556"/>
                </a:cxn>
                <a:cxn ang="0">
                  <a:pos x="48" y="517"/>
                </a:cxn>
                <a:cxn ang="0">
                  <a:pos x="51" y="501"/>
                </a:cxn>
                <a:cxn ang="0">
                  <a:pos x="56" y="448"/>
                </a:cxn>
                <a:cxn ang="0">
                  <a:pos x="57" y="436"/>
                </a:cxn>
                <a:cxn ang="0">
                  <a:pos x="67" y="398"/>
                </a:cxn>
                <a:cxn ang="0">
                  <a:pos x="77" y="359"/>
                </a:cxn>
                <a:cxn ang="0">
                  <a:pos x="80" y="347"/>
                </a:cxn>
                <a:cxn ang="0">
                  <a:pos x="96" y="262"/>
                </a:cxn>
                <a:cxn ang="0">
                  <a:pos x="112" y="178"/>
                </a:cxn>
                <a:cxn ang="0">
                  <a:pos x="119" y="134"/>
                </a:cxn>
                <a:cxn ang="0">
                  <a:pos x="127" y="48"/>
                </a:cxn>
                <a:cxn ang="0">
                  <a:pos x="128" y="4"/>
                </a:cxn>
                <a:cxn ang="0">
                  <a:pos x="126" y="1"/>
                </a:cxn>
                <a:cxn ang="0">
                  <a:pos x="122" y="0"/>
                </a:cxn>
                <a:cxn ang="0">
                  <a:pos x="119" y="1"/>
                </a:cxn>
                <a:cxn ang="0">
                  <a:pos x="117" y="4"/>
                </a:cxn>
              </a:cxnLst>
              <a:rect l="0" t="0" r="r" b="b"/>
              <a:pathLst>
                <a:path w="128" h="682">
                  <a:moveTo>
                    <a:pt x="117" y="4"/>
                  </a:moveTo>
                  <a:lnTo>
                    <a:pt x="117" y="4"/>
                  </a:lnTo>
                  <a:lnTo>
                    <a:pt x="117" y="27"/>
                  </a:lnTo>
                  <a:lnTo>
                    <a:pt x="116" y="50"/>
                  </a:lnTo>
                  <a:lnTo>
                    <a:pt x="113" y="95"/>
                  </a:lnTo>
                  <a:lnTo>
                    <a:pt x="108" y="139"/>
                  </a:lnTo>
                  <a:lnTo>
                    <a:pt x="101" y="184"/>
                  </a:lnTo>
                  <a:lnTo>
                    <a:pt x="94" y="228"/>
                  </a:lnTo>
                  <a:lnTo>
                    <a:pt x="84" y="273"/>
                  </a:lnTo>
                  <a:lnTo>
                    <a:pt x="68" y="361"/>
                  </a:lnTo>
                  <a:lnTo>
                    <a:pt x="68" y="361"/>
                  </a:lnTo>
                  <a:lnTo>
                    <a:pt x="63" y="383"/>
                  </a:lnTo>
                  <a:lnTo>
                    <a:pt x="57" y="404"/>
                  </a:lnTo>
                  <a:lnTo>
                    <a:pt x="57" y="404"/>
                  </a:lnTo>
                  <a:lnTo>
                    <a:pt x="51" y="422"/>
                  </a:lnTo>
                  <a:lnTo>
                    <a:pt x="48" y="432"/>
                  </a:lnTo>
                  <a:lnTo>
                    <a:pt x="47" y="440"/>
                  </a:lnTo>
                  <a:lnTo>
                    <a:pt x="47" y="440"/>
                  </a:lnTo>
                  <a:lnTo>
                    <a:pt x="46" y="461"/>
                  </a:lnTo>
                  <a:lnTo>
                    <a:pt x="44" y="482"/>
                  </a:lnTo>
                  <a:lnTo>
                    <a:pt x="41" y="503"/>
                  </a:lnTo>
                  <a:lnTo>
                    <a:pt x="38" y="523"/>
                  </a:lnTo>
                  <a:lnTo>
                    <a:pt x="38" y="523"/>
                  </a:lnTo>
                  <a:lnTo>
                    <a:pt x="32" y="542"/>
                  </a:lnTo>
                  <a:lnTo>
                    <a:pt x="24" y="561"/>
                  </a:lnTo>
                  <a:lnTo>
                    <a:pt x="10" y="598"/>
                  </a:lnTo>
                  <a:lnTo>
                    <a:pt x="10" y="598"/>
                  </a:lnTo>
                  <a:lnTo>
                    <a:pt x="7" y="608"/>
                  </a:lnTo>
                  <a:lnTo>
                    <a:pt x="5" y="618"/>
                  </a:lnTo>
                  <a:lnTo>
                    <a:pt x="2" y="637"/>
                  </a:lnTo>
                  <a:lnTo>
                    <a:pt x="0" y="657"/>
                  </a:lnTo>
                  <a:lnTo>
                    <a:pt x="0" y="678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1" y="681"/>
                  </a:lnTo>
                  <a:lnTo>
                    <a:pt x="3" y="682"/>
                  </a:lnTo>
                  <a:lnTo>
                    <a:pt x="4" y="682"/>
                  </a:lnTo>
                  <a:lnTo>
                    <a:pt x="6" y="682"/>
                  </a:lnTo>
                  <a:lnTo>
                    <a:pt x="7" y="681"/>
                  </a:lnTo>
                  <a:lnTo>
                    <a:pt x="9" y="680"/>
                  </a:lnTo>
                  <a:lnTo>
                    <a:pt x="9" y="678"/>
                  </a:lnTo>
                  <a:lnTo>
                    <a:pt x="9" y="678"/>
                  </a:lnTo>
                  <a:lnTo>
                    <a:pt x="10" y="656"/>
                  </a:lnTo>
                  <a:lnTo>
                    <a:pt x="12" y="635"/>
                  </a:lnTo>
                  <a:lnTo>
                    <a:pt x="16" y="615"/>
                  </a:lnTo>
                  <a:lnTo>
                    <a:pt x="22" y="594"/>
                  </a:lnTo>
                  <a:lnTo>
                    <a:pt x="22" y="594"/>
                  </a:lnTo>
                  <a:lnTo>
                    <a:pt x="36" y="556"/>
                  </a:lnTo>
                  <a:lnTo>
                    <a:pt x="43" y="537"/>
                  </a:lnTo>
                  <a:lnTo>
                    <a:pt x="48" y="517"/>
                  </a:lnTo>
                  <a:lnTo>
                    <a:pt x="48" y="517"/>
                  </a:lnTo>
                  <a:lnTo>
                    <a:pt x="51" y="501"/>
                  </a:lnTo>
                  <a:lnTo>
                    <a:pt x="53" y="483"/>
                  </a:lnTo>
                  <a:lnTo>
                    <a:pt x="56" y="448"/>
                  </a:lnTo>
                  <a:lnTo>
                    <a:pt x="56" y="448"/>
                  </a:lnTo>
                  <a:lnTo>
                    <a:pt x="57" y="436"/>
                  </a:lnTo>
                  <a:lnTo>
                    <a:pt x="60" y="422"/>
                  </a:lnTo>
                  <a:lnTo>
                    <a:pt x="67" y="398"/>
                  </a:lnTo>
                  <a:lnTo>
                    <a:pt x="74" y="372"/>
                  </a:lnTo>
                  <a:lnTo>
                    <a:pt x="77" y="359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7" y="305"/>
                  </a:lnTo>
                  <a:lnTo>
                    <a:pt x="96" y="262"/>
                  </a:lnTo>
                  <a:lnTo>
                    <a:pt x="104" y="220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9" y="134"/>
                  </a:lnTo>
                  <a:lnTo>
                    <a:pt x="123" y="92"/>
                  </a:lnTo>
                  <a:lnTo>
                    <a:pt x="127" y="48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0" y="0"/>
                  </a:lnTo>
                  <a:lnTo>
                    <a:pt x="119" y="1"/>
                  </a:lnTo>
                  <a:lnTo>
                    <a:pt x="118" y="2"/>
                  </a:lnTo>
                  <a:lnTo>
                    <a:pt x="117" y="4"/>
                  </a:lnTo>
                  <a:lnTo>
                    <a:pt x="11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8" name="Freeform 919"/>
            <p:cNvSpPr/>
            <p:nvPr/>
          </p:nvSpPr>
          <p:spPr bwMode="auto">
            <a:xfrm>
              <a:off x="3797300" y="1477963"/>
              <a:ext cx="60325" cy="268288"/>
            </a:xfrm>
            <a:custGeom>
              <a:avLst/>
              <a:gdLst/>
              <a:ahLst/>
              <a:cxnLst>
                <a:cxn ang="0">
                  <a:pos x="114" y="4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6" y="1"/>
                </a:cxn>
                <a:cxn ang="0">
                  <a:pos x="105" y="4"/>
                </a:cxn>
                <a:cxn ang="0">
                  <a:pos x="104" y="38"/>
                </a:cxn>
                <a:cxn ang="0">
                  <a:pos x="94" y="104"/>
                </a:cxn>
                <a:cxn ang="0">
                  <a:pos x="81" y="170"/>
                </a:cxn>
                <a:cxn ang="0">
                  <a:pos x="58" y="268"/>
                </a:cxn>
                <a:cxn ang="0">
                  <a:pos x="47" y="324"/>
                </a:cxn>
                <a:cxn ang="0">
                  <a:pos x="37" y="366"/>
                </a:cxn>
                <a:cxn ang="0">
                  <a:pos x="31" y="379"/>
                </a:cxn>
                <a:cxn ang="0">
                  <a:pos x="28" y="393"/>
                </a:cxn>
                <a:cxn ang="0">
                  <a:pos x="25" y="419"/>
                </a:cxn>
                <a:cxn ang="0">
                  <a:pos x="22" y="433"/>
                </a:cxn>
                <a:cxn ang="0">
                  <a:pos x="8" y="483"/>
                </a:cxn>
                <a:cxn ang="0">
                  <a:pos x="1" y="500"/>
                </a:cxn>
                <a:cxn ang="0">
                  <a:pos x="0" y="504"/>
                </a:cxn>
                <a:cxn ang="0">
                  <a:pos x="5" y="507"/>
                </a:cxn>
                <a:cxn ang="0">
                  <a:pos x="8" y="506"/>
                </a:cxn>
                <a:cxn ang="0">
                  <a:pos x="10" y="505"/>
                </a:cxn>
                <a:cxn ang="0">
                  <a:pos x="25" y="465"/>
                </a:cxn>
                <a:cxn ang="0">
                  <a:pos x="32" y="437"/>
                </a:cxn>
                <a:cxn ang="0">
                  <a:pos x="38" y="409"/>
                </a:cxn>
                <a:cxn ang="0">
                  <a:pos x="39" y="396"/>
                </a:cxn>
                <a:cxn ang="0">
                  <a:pos x="41" y="380"/>
                </a:cxn>
                <a:cxn ang="0">
                  <a:pos x="55" y="335"/>
                </a:cxn>
                <a:cxn ang="0">
                  <a:pos x="59" y="319"/>
                </a:cxn>
                <a:cxn ang="0">
                  <a:pos x="64" y="286"/>
                </a:cxn>
                <a:cxn ang="0">
                  <a:pos x="68" y="271"/>
                </a:cxn>
                <a:cxn ang="0">
                  <a:pos x="96" y="142"/>
                </a:cxn>
                <a:cxn ang="0">
                  <a:pos x="109" y="76"/>
                </a:cxn>
                <a:cxn ang="0">
                  <a:pos x="114" y="10"/>
                </a:cxn>
                <a:cxn ang="0">
                  <a:pos x="114" y="9"/>
                </a:cxn>
              </a:cxnLst>
              <a:rect l="0" t="0" r="r" b="b"/>
              <a:pathLst>
                <a:path w="114" h="507">
                  <a:moveTo>
                    <a:pt x="114" y="4"/>
                  </a:move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5" y="2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4" y="38"/>
                  </a:lnTo>
                  <a:lnTo>
                    <a:pt x="100" y="71"/>
                  </a:lnTo>
                  <a:lnTo>
                    <a:pt x="94" y="104"/>
                  </a:lnTo>
                  <a:lnTo>
                    <a:pt x="88" y="137"/>
                  </a:lnTo>
                  <a:lnTo>
                    <a:pt x="81" y="170"/>
                  </a:lnTo>
                  <a:lnTo>
                    <a:pt x="74" y="203"/>
                  </a:lnTo>
                  <a:lnTo>
                    <a:pt x="58" y="268"/>
                  </a:lnTo>
                  <a:lnTo>
                    <a:pt x="58" y="268"/>
                  </a:lnTo>
                  <a:lnTo>
                    <a:pt x="47" y="324"/>
                  </a:lnTo>
                  <a:lnTo>
                    <a:pt x="40" y="352"/>
                  </a:lnTo>
                  <a:lnTo>
                    <a:pt x="37" y="366"/>
                  </a:lnTo>
                  <a:lnTo>
                    <a:pt x="31" y="379"/>
                  </a:lnTo>
                  <a:lnTo>
                    <a:pt x="31" y="379"/>
                  </a:lnTo>
                  <a:lnTo>
                    <a:pt x="29" y="385"/>
                  </a:lnTo>
                  <a:lnTo>
                    <a:pt x="28" y="393"/>
                  </a:lnTo>
                  <a:lnTo>
                    <a:pt x="26" y="406"/>
                  </a:lnTo>
                  <a:lnTo>
                    <a:pt x="25" y="419"/>
                  </a:lnTo>
                  <a:lnTo>
                    <a:pt x="22" y="433"/>
                  </a:lnTo>
                  <a:lnTo>
                    <a:pt x="22" y="433"/>
                  </a:lnTo>
                  <a:lnTo>
                    <a:pt x="13" y="467"/>
                  </a:lnTo>
                  <a:lnTo>
                    <a:pt x="8" y="483"/>
                  </a:lnTo>
                  <a:lnTo>
                    <a:pt x="1" y="500"/>
                  </a:lnTo>
                  <a:lnTo>
                    <a:pt x="1" y="500"/>
                  </a:lnTo>
                  <a:lnTo>
                    <a:pt x="0" y="502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5" y="507"/>
                  </a:lnTo>
                  <a:lnTo>
                    <a:pt x="7" y="507"/>
                  </a:lnTo>
                  <a:lnTo>
                    <a:pt x="8" y="506"/>
                  </a:lnTo>
                  <a:lnTo>
                    <a:pt x="10" y="505"/>
                  </a:lnTo>
                  <a:lnTo>
                    <a:pt x="10" y="505"/>
                  </a:lnTo>
                  <a:lnTo>
                    <a:pt x="20" y="479"/>
                  </a:lnTo>
                  <a:lnTo>
                    <a:pt x="25" y="465"/>
                  </a:lnTo>
                  <a:lnTo>
                    <a:pt x="29" y="451"/>
                  </a:lnTo>
                  <a:lnTo>
                    <a:pt x="32" y="437"/>
                  </a:lnTo>
                  <a:lnTo>
                    <a:pt x="36" y="424"/>
                  </a:lnTo>
                  <a:lnTo>
                    <a:pt x="38" y="409"/>
                  </a:lnTo>
                  <a:lnTo>
                    <a:pt x="39" y="396"/>
                  </a:lnTo>
                  <a:lnTo>
                    <a:pt x="39" y="396"/>
                  </a:lnTo>
                  <a:lnTo>
                    <a:pt x="40" y="387"/>
                  </a:lnTo>
                  <a:lnTo>
                    <a:pt x="41" y="380"/>
                  </a:lnTo>
                  <a:lnTo>
                    <a:pt x="45" y="365"/>
                  </a:lnTo>
                  <a:lnTo>
                    <a:pt x="55" y="335"/>
                  </a:lnTo>
                  <a:lnTo>
                    <a:pt x="55" y="335"/>
                  </a:lnTo>
                  <a:lnTo>
                    <a:pt x="59" y="319"/>
                  </a:lnTo>
                  <a:lnTo>
                    <a:pt x="62" y="303"/>
                  </a:lnTo>
                  <a:lnTo>
                    <a:pt x="64" y="286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82" y="206"/>
                  </a:lnTo>
                  <a:lnTo>
                    <a:pt x="96" y="142"/>
                  </a:lnTo>
                  <a:lnTo>
                    <a:pt x="103" y="109"/>
                  </a:lnTo>
                  <a:lnTo>
                    <a:pt x="109" y="76"/>
                  </a:lnTo>
                  <a:lnTo>
                    <a:pt x="112" y="43"/>
                  </a:lnTo>
                  <a:lnTo>
                    <a:pt x="114" y="10"/>
                  </a:lnTo>
                  <a:lnTo>
                    <a:pt x="114" y="10"/>
                  </a:lnTo>
                  <a:lnTo>
                    <a:pt x="114" y="9"/>
                  </a:lnTo>
                  <a:lnTo>
                    <a:pt x="11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9" name="Freeform 920"/>
            <p:cNvSpPr/>
            <p:nvPr/>
          </p:nvSpPr>
          <p:spPr bwMode="auto">
            <a:xfrm>
              <a:off x="3857625" y="1504950"/>
              <a:ext cx="33338" cy="190500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48" y="11"/>
                </a:cxn>
                <a:cxn ang="0">
                  <a:pos x="45" y="24"/>
                </a:cxn>
                <a:cxn ang="0">
                  <a:pos x="46" y="44"/>
                </a:cxn>
                <a:cxn ang="0">
                  <a:pos x="46" y="50"/>
                </a:cxn>
                <a:cxn ang="0">
                  <a:pos x="42" y="74"/>
                </a:cxn>
                <a:cxn ang="0">
                  <a:pos x="31" y="123"/>
                </a:cxn>
                <a:cxn ang="0">
                  <a:pos x="29" y="147"/>
                </a:cxn>
                <a:cxn ang="0">
                  <a:pos x="28" y="162"/>
                </a:cxn>
                <a:cxn ang="0">
                  <a:pos x="24" y="206"/>
                </a:cxn>
                <a:cxn ang="0">
                  <a:pos x="13" y="265"/>
                </a:cxn>
                <a:cxn ang="0">
                  <a:pos x="11" y="275"/>
                </a:cxn>
                <a:cxn ang="0">
                  <a:pos x="9" y="306"/>
                </a:cxn>
                <a:cxn ang="0">
                  <a:pos x="8" y="319"/>
                </a:cxn>
                <a:cxn ang="0">
                  <a:pos x="0" y="354"/>
                </a:cxn>
                <a:cxn ang="0">
                  <a:pos x="0" y="356"/>
                </a:cxn>
                <a:cxn ang="0">
                  <a:pos x="4" y="360"/>
                </a:cxn>
                <a:cxn ang="0">
                  <a:pos x="7" y="360"/>
                </a:cxn>
                <a:cxn ang="0">
                  <a:pos x="9" y="357"/>
                </a:cxn>
                <a:cxn ang="0">
                  <a:pos x="16" y="325"/>
                </a:cxn>
                <a:cxn ang="0">
                  <a:pos x="19" y="292"/>
                </a:cxn>
                <a:cxn ang="0">
                  <a:pos x="20" y="280"/>
                </a:cxn>
                <a:cxn ang="0">
                  <a:pos x="27" y="240"/>
                </a:cxn>
                <a:cxn ang="0">
                  <a:pos x="35" y="201"/>
                </a:cxn>
                <a:cxn ang="0">
                  <a:pos x="37" y="188"/>
                </a:cxn>
                <a:cxn ang="0">
                  <a:pos x="38" y="161"/>
                </a:cxn>
                <a:cxn ang="0">
                  <a:pos x="40" y="133"/>
                </a:cxn>
                <a:cxn ang="0">
                  <a:pos x="44" y="109"/>
                </a:cxn>
                <a:cxn ang="0">
                  <a:pos x="50" y="85"/>
                </a:cxn>
                <a:cxn ang="0">
                  <a:pos x="57" y="53"/>
                </a:cxn>
                <a:cxn ang="0">
                  <a:pos x="57" y="43"/>
                </a:cxn>
                <a:cxn ang="0">
                  <a:pos x="56" y="24"/>
                </a:cxn>
                <a:cxn ang="0">
                  <a:pos x="56" y="15"/>
                </a:cxn>
                <a:cxn ang="0">
                  <a:pos x="60" y="8"/>
                </a:cxn>
                <a:cxn ang="0">
                  <a:pos x="62" y="7"/>
                </a:cxn>
                <a:cxn ang="0">
                  <a:pos x="62" y="3"/>
                </a:cxn>
                <a:cxn ang="0">
                  <a:pos x="58" y="0"/>
                </a:cxn>
                <a:cxn ang="0">
                  <a:pos x="54" y="2"/>
                </a:cxn>
              </a:cxnLst>
              <a:rect l="0" t="0" r="r" b="b"/>
              <a:pathLst>
                <a:path w="62" h="360">
                  <a:moveTo>
                    <a:pt x="54" y="2"/>
                  </a:moveTo>
                  <a:lnTo>
                    <a:pt x="54" y="2"/>
                  </a:lnTo>
                  <a:lnTo>
                    <a:pt x="50" y="6"/>
                  </a:lnTo>
                  <a:lnTo>
                    <a:pt x="48" y="11"/>
                  </a:lnTo>
                  <a:lnTo>
                    <a:pt x="46" y="17"/>
                  </a:lnTo>
                  <a:lnTo>
                    <a:pt x="45" y="24"/>
                  </a:lnTo>
                  <a:lnTo>
                    <a:pt x="46" y="38"/>
                  </a:lnTo>
                  <a:lnTo>
                    <a:pt x="46" y="44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4" y="62"/>
                  </a:lnTo>
                  <a:lnTo>
                    <a:pt x="42" y="74"/>
                  </a:lnTo>
                  <a:lnTo>
                    <a:pt x="36" y="99"/>
                  </a:lnTo>
                  <a:lnTo>
                    <a:pt x="31" y="123"/>
                  </a:lnTo>
                  <a:lnTo>
                    <a:pt x="29" y="135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28" y="162"/>
                  </a:lnTo>
                  <a:lnTo>
                    <a:pt x="27" y="177"/>
                  </a:lnTo>
                  <a:lnTo>
                    <a:pt x="24" y="206"/>
                  </a:lnTo>
                  <a:lnTo>
                    <a:pt x="19" y="236"/>
                  </a:lnTo>
                  <a:lnTo>
                    <a:pt x="13" y="265"/>
                  </a:lnTo>
                  <a:lnTo>
                    <a:pt x="13" y="265"/>
                  </a:lnTo>
                  <a:lnTo>
                    <a:pt x="11" y="275"/>
                  </a:lnTo>
                  <a:lnTo>
                    <a:pt x="10" y="286"/>
                  </a:lnTo>
                  <a:lnTo>
                    <a:pt x="9" y="306"/>
                  </a:lnTo>
                  <a:lnTo>
                    <a:pt x="9" y="306"/>
                  </a:lnTo>
                  <a:lnTo>
                    <a:pt x="8" y="319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6"/>
                  </a:lnTo>
                  <a:lnTo>
                    <a:pt x="1" y="358"/>
                  </a:lnTo>
                  <a:lnTo>
                    <a:pt x="4" y="360"/>
                  </a:lnTo>
                  <a:lnTo>
                    <a:pt x="6" y="360"/>
                  </a:lnTo>
                  <a:lnTo>
                    <a:pt x="7" y="360"/>
                  </a:lnTo>
                  <a:lnTo>
                    <a:pt x="8" y="359"/>
                  </a:lnTo>
                  <a:lnTo>
                    <a:pt x="9" y="357"/>
                  </a:lnTo>
                  <a:lnTo>
                    <a:pt x="9" y="357"/>
                  </a:lnTo>
                  <a:lnTo>
                    <a:pt x="16" y="325"/>
                  </a:lnTo>
                  <a:lnTo>
                    <a:pt x="18" y="309"/>
                  </a:lnTo>
                  <a:lnTo>
                    <a:pt x="19" y="292"/>
                  </a:lnTo>
                  <a:lnTo>
                    <a:pt x="19" y="292"/>
                  </a:lnTo>
                  <a:lnTo>
                    <a:pt x="20" y="280"/>
                  </a:lnTo>
                  <a:lnTo>
                    <a:pt x="22" y="266"/>
                  </a:lnTo>
                  <a:lnTo>
                    <a:pt x="27" y="240"/>
                  </a:lnTo>
                  <a:lnTo>
                    <a:pt x="33" y="215"/>
                  </a:lnTo>
                  <a:lnTo>
                    <a:pt x="35" y="201"/>
                  </a:lnTo>
                  <a:lnTo>
                    <a:pt x="37" y="188"/>
                  </a:lnTo>
                  <a:lnTo>
                    <a:pt x="37" y="188"/>
                  </a:lnTo>
                  <a:lnTo>
                    <a:pt x="38" y="174"/>
                  </a:lnTo>
                  <a:lnTo>
                    <a:pt x="38" y="161"/>
                  </a:lnTo>
                  <a:lnTo>
                    <a:pt x="39" y="146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4" y="109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5" y="65"/>
                  </a:lnTo>
                  <a:lnTo>
                    <a:pt x="57" y="5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6" y="34"/>
                  </a:lnTo>
                  <a:lnTo>
                    <a:pt x="56" y="24"/>
                  </a:lnTo>
                  <a:lnTo>
                    <a:pt x="56" y="19"/>
                  </a:lnTo>
                  <a:lnTo>
                    <a:pt x="56" y="15"/>
                  </a:lnTo>
                  <a:lnTo>
                    <a:pt x="58" y="11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0" name="Freeform 921"/>
            <p:cNvSpPr/>
            <p:nvPr/>
          </p:nvSpPr>
          <p:spPr bwMode="auto">
            <a:xfrm>
              <a:off x="3883025" y="1544638"/>
              <a:ext cx="22225" cy="13017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3" y="37"/>
                </a:cxn>
                <a:cxn ang="0">
                  <a:pos x="29" y="69"/>
                </a:cxn>
                <a:cxn ang="0">
                  <a:pos x="25" y="101"/>
                </a:cxn>
                <a:cxn ang="0">
                  <a:pos x="23" y="117"/>
                </a:cxn>
                <a:cxn ang="0">
                  <a:pos x="19" y="133"/>
                </a:cxn>
                <a:cxn ang="0">
                  <a:pos x="19" y="133"/>
                </a:cxn>
                <a:cxn ang="0">
                  <a:pos x="13" y="156"/>
                </a:cxn>
                <a:cxn ang="0">
                  <a:pos x="11" y="167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8" y="194"/>
                </a:cxn>
                <a:cxn ang="0">
                  <a:pos x="5" y="210"/>
                </a:cxn>
                <a:cxn ang="0">
                  <a:pos x="2" y="225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4" y="246"/>
                </a:cxn>
                <a:cxn ang="0">
                  <a:pos x="6" y="246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11" y="227"/>
                </a:cxn>
                <a:cxn ang="0">
                  <a:pos x="14" y="214"/>
                </a:cxn>
                <a:cxn ang="0">
                  <a:pos x="17" y="199"/>
                </a:cxn>
                <a:cxn ang="0">
                  <a:pos x="18" y="193"/>
                </a:cxn>
                <a:cxn ang="0">
                  <a:pos x="18" y="186"/>
                </a:cxn>
                <a:cxn ang="0">
                  <a:pos x="18" y="186"/>
                </a:cxn>
                <a:cxn ang="0">
                  <a:pos x="19" y="177"/>
                </a:cxn>
                <a:cxn ang="0">
                  <a:pos x="20" y="169"/>
                </a:cxn>
                <a:cxn ang="0">
                  <a:pos x="24" y="152"/>
                </a:cxn>
                <a:cxn ang="0">
                  <a:pos x="28" y="135"/>
                </a:cxn>
                <a:cxn ang="0">
                  <a:pos x="32" y="119"/>
                </a:cxn>
                <a:cxn ang="0">
                  <a:pos x="32" y="119"/>
                </a:cxn>
                <a:cxn ang="0">
                  <a:pos x="37" y="90"/>
                </a:cxn>
                <a:cxn ang="0">
                  <a:pos x="40" y="62"/>
                </a:cxn>
                <a:cxn ang="0">
                  <a:pos x="42" y="33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246">
                  <a:moveTo>
                    <a:pt x="33" y="4"/>
                  </a:moveTo>
                  <a:lnTo>
                    <a:pt x="33" y="4"/>
                  </a:lnTo>
                  <a:lnTo>
                    <a:pt x="33" y="37"/>
                  </a:lnTo>
                  <a:lnTo>
                    <a:pt x="29" y="69"/>
                  </a:lnTo>
                  <a:lnTo>
                    <a:pt x="25" y="101"/>
                  </a:lnTo>
                  <a:lnTo>
                    <a:pt x="23" y="117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3" y="156"/>
                  </a:lnTo>
                  <a:lnTo>
                    <a:pt x="11" y="167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2" y="225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4" y="246"/>
                  </a:lnTo>
                  <a:lnTo>
                    <a:pt x="6" y="246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11" y="227"/>
                  </a:lnTo>
                  <a:lnTo>
                    <a:pt x="14" y="214"/>
                  </a:lnTo>
                  <a:lnTo>
                    <a:pt x="17" y="199"/>
                  </a:lnTo>
                  <a:lnTo>
                    <a:pt x="18" y="193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9" y="177"/>
                  </a:lnTo>
                  <a:lnTo>
                    <a:pt x="20" y="169"/>
                  </a:lnTo>
                  <a:lnTo>
                    <a:pt x="24" y="152"/>
                  </a:lnTo>
                  <a:lnTo>
                    <a:pt x="28" y="135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7" y="90"/>
                  </a:lnTo>
                  <a:lnTo>
                    <a:pt x="40" y="62"/>
                  </a:lnTo>
                  <a:lnTo>
                    <a:pt x="42" y="3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1" name="Freeform 922"/>
            <p:cNvSpPr/>
            <p:nvPr/>
          </p:nvSpPr>
          <p:spPr bwMode="auto">
            <a:xfrm>
              <a:off x="3454400" y="1239838"/>
              <a:ext cx="25400" cy="6508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2"/>
                </a:cxn>
                <a:cxn ang="0">
                  <a:pos x="36" y="19"/>
                </a:cxn>
                <a:cxn ang="0">
                  <a:pos x="31" y="34"/>
                </a:cxn>
                <a:cxn ang="0">
                  <a:pos x="26" y="47"/>
                </a:cxn>
                <a:cxn ang="0">
                  <a:pos x="18" y="62"/>
                </a:cxn>
                <a:cxn ang="0">
                  <a:pos x="12" y="75"/>
                </a:cxn>
                <a:cxn ang="0">
                  <a:pos x="6" y="89"/>
                </a:cxn>
                <a:cxn ang="0">
                  <a:pos x="2" y="103"/>
                </a:cxn>
                <a:cxn ang="0">
                  <a:pos x="1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0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10" y="109"/>
                </a:cxn>
                <a:cxn ang="0">
                  <a:pos x="12" y="101"/>
                </a:cxn>
                <a:cxn ang="0">
                  <a:pos x="15" y="94"/>
                </a:cxn>
                <a:cxn ang="0">
                  <a:pos x="19" y="86"/>
                </a:cxn>
                <a:cxn ang="0">
                  <a:pos x="27" y="73"/>
                </a:cxn>
                <a:cxn ang="0">
                  <a:pos x="30" y="65"/>
                </a:cxn>
                <a:cxn ang="0">
                  <a:pos x="33" y="58"/>
                </a:cxn>
                <a:cxn ang="0">
                  <a:pos x="33" y="58"/>
                </a:cxn>
                <a:cxn ang="0">
                  <a:pos x="42" y="32"/>
                </a:cxn>
                <a:cxn ang="0">
                  <a:pos x="45" y="18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123">
                  <a:moveTo>
                    <a:pt x="38" y="4"/>
                  </a:moveTo>
                  <a:lnTo>
                    <a:pt x="38" y="4"/>
                  </a:lnTo>
                  <a:lnTo>
                    <a:pt x="37" y="12"/>
                  </a:lnTo>
                  <a:lnTo>
                    <a:pt x="36" y="19"/>
                  </a:lnTo>
                  <a:lnTo>
                    <a:pt x="31" y="34"/>
                  </a:lnTo>
                  <a:lnTo>
                    <a:pt x="26" y="47"/>
                  </a:lnTo>
                  <a:lnTo>
                    <a:pt x="18" y="62"/>
                  </a:lnTo>
                  <a:lnTo>
                    <a:pt x="12" y="75"/>
                  </a:lnTo>
                  <a:lnTo>
                    <a:pt x="6" y="89"/>
                  </a:lnTo>
                  <a:lnTo>
                    <a:pt x="2" y="103"/>
                  </a:lnTo>
                  <a:lnTo>
                    <a:pt x="1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0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0" y="109"/>
                  </a:lnTo>
                  <a:lnTo>
                    <a:pt x="12" y="101"/>
                  </a:lnTo>
                  <a:lnTo>
                    <a:pt x="15" y="94"/>
                  </a:lnTo>
                  <a:lnTo>
                    <a:pt x="19" y="86"/>
                  </a:lnTo>
                  <a:lnTo>
                    <a:pt x="27" y="73"/>
                  </a:lnTo>
                  <a:lnTo>
                    <a:pt x="30" y="65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42" y="32"/>
                  </a:lnTo>
                  <a:lnTo>
                    <a:pt x="45" y="18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2" name="Freeform 923"/>
            <p:cNvSpPr/>
            <p:nvPr/>
          </p:nvSpPr>
          <p:spPr bwMode="auto">
            <a:xfrm>
              <a:off x="3471863" y="1241425"/>
              <a:ext cx="26988" cy="777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42" y="13"/>
                </a:cxn>
                <a:cxn ang="0">
                  <a:pos x="40" y="23"/>
                </a:cxn>
                <a:cxn ang="0">
                  <a:pos x="35" y="40"/>
                </a:cxn>
                <a:cxn ang="0">
                  <a:pos x="29" y="57"/>
                </a:cxn>
                <a:cxn ang="0">
                  <a:pos x="21" y="73"/>
                </a:cxn>
                <a:cxn ang="0">
                  <a:pos x="14" y="91"/>
                </a:cxn>
                <a:cxn ang="0">
                  <a:pos x="7" y="107"/>
                </a:cxn>
                <a:cxn ang="0">
                  <a:pos x="3" y="125"/>
                </a:cxn>
                <a:cxn ang="0">
                  <a:pos x="1" y="133"/>
                </a:cxn>
                <a:cxn ang="0">
                  <a:pos x="0" y="142"/>
                </a:cxn>
                <a:cxn ang="0">
                  <a:pos x="0" y="142"/>
                </a:cxn>
                <a:cxn ang="0">
                  <a:pos x="1" y="144"/>
                </a:cxn>
                <a:cxn ang="0">
                  <a:pos x="1" y="145"/>
                </a:cxn>
                <a:cxn ang="0">
                  <a:pos x="3" y="146"/>
                </a:cxn>
                <a:cxn ang="0">
                  <a:pos x="5" y="146"/>
                </a:cxn>
                <a:cxn ang="0">
                  <a:pos x="6" y="146"/>
                </a:cxn>
                <a:cxn ang="0">
                  <a:pos x="8" y="145"/>
                </a:cxn>
                <a:cxn ang="0">
                  <a:pos x="9" y="144"/>
                </a:cxn>
                <a:cxn ang="0">
                  <a:pos x="9" y="142"/>
                </a:cxn>
                <a:cxn ang="0">
                  <a:pos x="9" y="142"/>
                </a:cxn>
                <a:cxn ang="0">
                  <a:pos x="10" y="133"/>
                </a:cxn>
                <a:cxn ang="0">
                  <a:pos x="12" y="125"/>
                </a:cxn>
                <a:cxn ang="0">
                  <a:pos x="17" y="107"/>
                </a:cxn>
                <a:cxn ang="0">
                  <a:pos x="24" y="91"/>
                </a:cxn>
                <a:cxn ang="0">
                  <a:pos x="31" y="73"/>
                </a:cxn>
                <a:cxn ang="0">
                  <a:pos x="38" y="57"/>
                </a:cxn>
                <a:cxn ang="0">
                  <a:pos x="44" y="40"/>
                </a:cxn>
                <a:cxn ang="0">
                  <a:pos x="49" y="23"/>
                </a:cxn>
                <a:cxn ang="0">
                  <a:pos x="51" y="13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1" y="3"/>
                </a:cxn>
                <a:cxn ang="0">
                  <a:pos x="51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52" h="146">
                  <a:moveTo>
                    <a:pt x="43" y="5"/>
                  </a:moveTo>
                  <a:lnTo>
                    <a:pt x="43" y="5"/>
                  </a:lnTo>
                  <a:lnTo>
                    <a:pt x="42" y="13"/>
                  </a:lnTo>
                  <a:lnTo>
                    <a:pt x="40" y="23"/>
                  </a:lnTo>
                  <a:lnTo>
                    <a:pt x="35" y="40"/>
                  </a:lnTo>
                  <a:lnTo>
                    <a:pt x="29" y="57"/>
                  </a:lnTo>
                  <a:lnTo>
                    <a:pt x="21" y="73"/>
                  </a:lnTo>
                  <a:lnTo>
                    <a:pt x="14" y="91"/>
                  </a:lnTo>
                  <a:lnTo>
                    <a:pt x="7" y="107"/>
                  </a:lnTo>
                  <a:lnTo>
                    <a:pt x="3" y="125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3" y="146"/>
                  </a:lnTo>
                  <a:lnTo>
                    <a:pt x="5" y="146"/>
                  </a:lnTo>
                  <a:lnTo>
                    <a:pt x="6" y="146"/>
                  </a:lnTo>
                  <a:lnTo>
                    <a:pt x="8" y="145"/>
                  </a:lnTo>
                  <a:lnTo>
                    <a:pt x="9" y="144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0" y="133"/>
                  </a:lnTo>
                  <a:lnTo>
                    <a:pt x="12" y="125"/>
                  </a:lnTo>
                  <a:lnTo>
                    <a:pt x="17" y="107"/>
                  </a:lnTo>
                  <a:lnTo>
                    <a:pt x="24" y="91"/>
                  </a:lnTo>
                  <a:lnTo>
                    <a:pt x="31" y="73"/>
                  </a:lnTo>
                  <a:lnTo>
                    <a:pt x="38" y="57"/>
                  </a:lnTo>
                  <a:lnTo>
                    <a:pt x="44" y="40"/>
                  </a:lnTo>
                  <a:lnTo>
                    <a:pt x="49" y="23"/>
                  </a:lnTo>
                  <a:lnTo>
                    <a:pt x="51" y="13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3" name="Freeform 924"/>
            <p:cNvSpPr/>
            <p:nvPr/>
          </p:nvSpPr>
          <p:spPr bwMode="auto">
            <a:xfrm>
              <a:off x="3497263" y="1241425"/>
              <a:ext cx="34925" cy="10001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4" y="12"/>
                </a:cxn>
                <a:cxn ang="0">
                  <a:pos x="50" y="20"/>
                </a:cxn>
                <a:cxn ang="0">
                  <a:pos x="47" y="31"/>
                </a:cxn>
                <a:cxn ang="0">
                  <a:pos x="45" y="42"/>
                </a:cxn>
                <a:cxn ang="0">
                  <a:pos x="30" y="86"/>
                </a:cxn>
                <a:cxn ang="0">
                  <a:pos x="24" y="99"/>
                </a:cxn>
                <a:cxn ang="0">
                  <a:pos x="12" y="128"/>
                </a:cxn>
                <a:cxn ang="0">
                  <a:pos x="9" y="138"/>
                </a:cxn>
                <a:cxn ang="0">
                  <a:pos x="7" y="149"/>
                </a:cxn>
                <a:cxn ang="0">
                  <a:pos x="6" y="167"/>
                </a:cxn>
                <a:cxn ang="0">
                  <a:pos x="4" y="179"/>
                </a:cxn>
                <a:cxn ang="0">
                  <a:pos x="1" y="182"/>
                </a:cxn>
                <a:cxn ang="0">
                  <a:pos x="0" y="185"/>
                </a:cxn>
                <a:cxn ang="0">
                  <a:pos x="1" y="188"/>
                </a:cxn>
                <a:cxn ang="0">
                  <a:pos x="6" y="189"/>
                </a:cxn>
                <a:cxn ang="0">
                  <a:pos x="9" y="189"/>
                </a:cxn>
                <a:cxn ang="0">
                  <a:pos x="15" y="179"/>
                </a:cxn>
                <a:cxn ang="0">
                  <a:pos x="16" y="167"/>
                </a:cxn>
                <a:cxn ang="0">
                  <a:pos x="15" y="159"/>
                </a:cxn>
                <a:cxn ang="0">
                  <a:pos x="17" y="142"/>
                </a:cxn>
                <a:cxn ang="0">
                  <a:pos x="25" y="119"/>
                </a:cxn>
                <a:cxn ang="0">
                  <a:pos x="32" y="103"/>
                </a:cxn>
                <a:cxn ang="0">
                  <a:pos x="42" y="80"/>
                </a:cxn>
                <a:cxn ang="0">
                  <a:pos x="49" y="58"/>
                </a:cxn>
                <a:cxn ang="0">
                  <a:pos x="57" y="30"/>
                </a:cxn>
                <a:cxn ang="0">
                  <a:pos x="59" y="24"/>
                </a:cxn>
                <a:cxn ang="0">
                  <a:pos x="64" y="12"/>
                </a:cxn>
                <a:cxn ang="0">
                  <a:pos x="66" y="6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8" y="2"/>
                </a:cxn>
                <a:cxn ang="0">
                  <a:pos x="57" y="4"/>
                </a:cxn>
              </a:cxnLst>
              <a:rect l="0" t="0" r="r" b="b"/>
              <a:pathLst>
                <a:path w="66" h="190">
                  <a:moveTo>
                    <a:pt x="57" y="4"/>
                  </a:moveTo>
                  <a:lnTo>
                    <a:pt x="57" y="4"/>
                  </a:lnTo>
                  <a:lnTo>
                    <a:pt x="56" y="8"/>
                  </a:lnTo>
                  <a:lnTo>
                    <a:pt x="54" y="12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26"/>
                  </a:lnTo>
                  <a:lnTo>
                    <a:pt x="47" y="31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35" y="71"/>
                  </a:lnTo>
                  <a:lnTo>
                    <a:pt x="30" y="86"/>
                  </a:lnTo>
                  <a:lnTo>
                    <a:pt x="24" y="99"/>
                  </a:lnTo>
                  <a:lnTo>
                    <a:pt x="24" y="99"/>
                  </a:lnTo>
                  <a:lnTo>
                    <a:pt x="15" y="118"/>
                  </a:lnTo>
                  <a:lnTo>
                    <a:pt x="12" y="128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7" y="142"/>
                  </a:lnTo>
                  <a:lnTo>
                    <a:pt x="7" y="149"/>
                  </a:lnTo>
                  <a:lnTo>
                    <a:pt x="6" y="161"/>
                  </a:lnTo>
                  <a:lnTo>
                    <a:pt x="6" y="167"/>
                  </a:lnTo>
                  <a:lnTo>
                    <a:pt x="5" y="173"/>
                  </a:lnTo>
                  <a:lnTo>
                    <a:pt x="4" y="179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0" y="184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1" y="188"/>
                  </a:lnTo>
                  <a:lnTo>
                    <a:pt x="4" y="190"/>
                  </a:lnTo>
                  <a:lnTo>
                    <a:pt x="6" y="189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3" y="184"/>
                  </a:lnTo>
                  <a:lnTo>
                    <a:pt x="15" y="179"/>
                  </a:lnTo>
                  <a:lnTo>
                    <a:pt x="16" y="173"/>
                  </a:lnTo>
                  <a:lnTo>
                    <a:pt x="16" y="167"/>
                  </a:lnTo>
                  <a:lnTo>
                    <a:pt x="16" y="167"/>
                  </a:lnTo>
                  <a:lnTo>
                    <a:pt x="15" y="159"/>
                  </a:lnTo>
                  <a:lnTo>
                    <a:pt x="16" y="151"/>
                  </a:lnTo>
                  <a:lnTo>
                    <a:pt x="17" y="142"/>
                  </a:lnTo>
                  <a:lnTo>
                    <a:pt x="19" y="134"/>
                  </a:lnTo>
                  <a:lnTo>
                    <a:pt x="25" y="119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92"/>
                  </a:lnTo>
                  <a:lnTo>
                    <a:pt x="42" y="80"/>
                  </a:lnTo>
                  <a:lnTo>
                    <a:pt x="49" y="58"/>
                  </a:lnTo>
                  <a:lnTo>
                    <a:pt x="49" y="58"/>
                  </a:lnTo>
                  <a:lnTo>
                    <a:pt x="53" y="4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9" y="24"/>
                  </a:lnTo>
                  <a:lnTo>
                    <a:pt x="62" y="18"/>
                  </a:lnTo>
                  <a:lnTo>
                    <a:pt x="64" y="12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4" name="Freeform 925"/>
            <p:cNvSpPr>
              <a:spLocks noEditPoints="1"/>
            </p:cNvSpPr>
            <p:nvPr/>
          </p:nvSpPr>
          <p:spPr bwMode="auto">
            <a:xfrm>
              <a:off x="3362325" y="1298575"/>
              <a:ext cx="142875" cy="146050"/>
            </a:xfrm>
            <a:custGeom>
              <a:avLst/>
              <a:gdLst/>
              <a:ahLst/>
              <a:cxnLst>
                <a:cxn ang="0">
                  <a:pos x="131" y="277"/>
                </a:cxn>
                <a:cxn ang="0">
                  <a:pos x="96" y="271"/>
                </a:cxn>
                <a:cxn ang="0">
                  <a:pos x="62" y="257"/>
                </a:cxn>
                <a:cxn ang="0">
                  <a:pos x="34" y="236"/>
                </a:cxn>
                <a:cxn ang="0">
                  <a:pos x="13" y="206"/>
                </a:cxn>
                <a:cxn ang="0">
                  <a:pos x="1" y="168"/>
                </a:cxn>
                <a:cxn ang="0">
                  <a:pos x="0" y="139"/>
                </a:cxn>
                <a:cxn ang="0">
                  <a:pos x="8" y="98"/>
                </a:cxn>
                <a:cxn ang="0">
                  <a:pos x="27" y="61"/>
                </a:cxn>
                <a:cxn ang="0">
                  <a:pos x="55" y="31"/>
                </a:cxn>
                <a:cxn ang="0">
                  <a:pos x="91" y="10"/>
                </a:cxn>
                <a:cxn ang="0">
                  <a:pos x="118" y="0"/>
                </a:cxn>
                <a:cxn ang="0">
                  <a:pos x="128" y="1"/>
                </a:cxn>
                <a:cxn ang="0">
                  <a:pos x="138" y="9"/>
                </a:cxn>
                <a:cxn ang="0">
                  <a:pos x="146" y="14"/>
                </a:cxn>
                <a:cxn ang="0">
                  <a:pos x="183" y="24"/>
                </a:cxn>
                <a:cxn ang="0">
                  <a:pos x="214" y="41"/>
                </a:cxn>
                <a:cxn ang="0">
                  <a:pos x="239" y="63"/>
                </a:cxn>
                <a:cxn ang="0">
                  <a:pos x="257" y="90"/>
                </a:cxn>
                <a:cxn ang="0">
                  <a:pos x="268" y="122"/>
                </a:cxn>
                <a:cxn ang="0">
                  <a:pos x="271" y="145"/>
                </a:cxn>
                <a:cxn ang="0">
                  <a:pos x="268" y="179"/>
                </a:cxn>
                <a:cxn ang="0">
                  <a:pos x="255" y="212"/>
                </a:cxn>
                <a:cxn ang="0">
                  <a:pos x="236" y="241"/>
                </a:cxn>
                <a:cxn ang="0">
                  <a:pos x="209" y="263"/>
                </a:cxn>
                <a:cxn ang="0">
                  <a:pos x="174" y="275"/>
                </a:cxn>
                <a:cxn ang="0">
                  <a:pos x="144" y="277"/>
                </a:cxn>
                <a:cxn ang="0">
                  <a:pos x="101" y="48"/>
                </a:cxn>
                <a:cxn ang="0">
                  <a:pos x="62" y="79"/>
                </a:cxn>
                <a:cxn ang="0">
                  <a:pos x="48" y="100"/>
                </a:cxn>
                <a:cxn ang="0">
                  <a:pos x="38" y="126"/>
                </a:cxn>
                <a:cxn ang="0">
                  <a:pos x="37" y="153"/>
                </a:cxn>
                <a:cxn ang="0">
                  <a:pos x="41" y="172"/>
                </a:cxn>
                <a:cxn ang="0">
                  <a:pos x="52" y="194"/>
                </a:cxn>
                <a:cxn ang="0">
                  <a:pos x="67" y="214"/>
                </a:cxn>
                <a:cxn ang="0">
                  <a:pos x="88" y="229"/>
                </a:cxn>
                <a:cxn ang="0">
                  <a:pos x="112" y="238"/>
                </a:cxn>
                <a:cxn ang="0">
                  <a:pos x="139" y="241"/>
                </a:cxn>
                <a:cxn ang="0">
                  <a:pos x="155" y="240"/>
                </a:cxn>
                <a:cxn ang="0">
                  <a:pos x="171" y="236"/>
                </a:cxn>
                <a:cxn ang="0">
                  <a:pos x="194" y="224"/>
                </a:cxn>
                <a:cxn ang="0">
                  <a:pos x="213" y="208"/>
                </a:cxn>
                <a:cxn ang="0">
                  <a:pos x="225" y="187"/>
                </a:cxn>
                <a:cxn ang="0">
                  <a:pos x="233" y="163"/>
                </a:cxn>
                <a:cxn ang="0">
                  <a:pos x="233" y="139"/>
                </a:cxn>
                <a:cxn ang="0">
                  <a:pos x="228" y="121"/>
                </a:cxn>
                <a:cxn ang="0">
                  <a:pos x="216" y="97"/>
                </a:cxn>
                <a:cxn ang="0">
                  <a:pos x="199" y="78"/>
                </a:cxn>
                <a:cxn ang="0">
                  <a:pos x="177" y="63"/>
                </a:cxn>
                <a:cxn ang="0">
                  <a:pos x="150" y="53"/>
                </a:cxn>
                <a:cxn ang="0">
                  <a:pos x="119" y="49"/>
                </a:cxn>
                <a:cxn ang="0">
                  <a:pos x="112" y="47"/>
                </a:cxn>
              </a:cxnLst>
              <a:rect l="0" t="0" r="r" b="b"/>
              <a:pathLst>
                <a:path w="271" h="277">
                  <a:moveTo>
                    <a:pt x="144" y="277"/>
                  </a:moveTo>
                  <a:lnTo>
                    <a:pt x="144" y="277"/>
                  </a:lnTo>
                  <a:lnTo>
                    <a:pt x="131" y="277"/>
                  </a:lnTo>
                  <a:lnTo>
                    <a:pt x="120" y="276"/>
                  </a:lnTo>
                  <a:lnTo>
                    <a:pt x="108" y="274"/>
                  </a:lnTo>
                  <a:lnTo>
                    <a:pt x="96" y="271"/>
                  </a:lnTo>
                  <a:lnTo>
                    <a:pt x="85" y="267"/>
                  </a:lnTo>
                  <a:lnTo>
                    <a:pt x="73" y="263"/>
                  </a:lnTo>
                  <a:lnTo>
                    <a:pt x="62" y="257"/>
                  </a:lnTo>
                  <a:lnTo>
                    <a:pt x="53" y="251"/>
                  </a:lnTo>
                  <a:lnTo>
                    <a:pt x="42" y="244"/>
                  </a:lnTo>
                  <a:lnTo>
                    <a:pt x="34" y="236"/>
                  </a:lnTo>
                  <a:lnTo>
                    <a:pt x="26" y="226"/>
                  </a:lnTo>
                  <a:lnTo>
                    <a:pt x="19" y="217"/>
                  </a:lnTo>
                  <a:lnTo>
                    <a:pt x="13" y="206"/>
                  </a:lnTo>
                  <a:lnTo>
                    <a:pt x="7" y="194"/>
                  </a:lnTo>
                  <a:lnTo>
                    <a:pt x="3" y="181"/>
                  </a:lnTo>
                  <a:lnTo>
                    <a:pt x="1" y="168"/>
                  </a:lnTo>
                  <a:lnTo>
                    <a:pt x="1" y="168"/>
                  </a:lnTo>
                  <a:lnTo>
                    <a:pt x="0" y="153"/>
                  </a:lnTo>
                  <a:lnTo>
                    <a:pt x="0" y="139"/>
                  </a:lnTo>
                  <a:lnTo>
                    <a:pt x="1" y="125"/>
                  </a:lnTo>
                  <a:lnTo>
                    <a:pt x="4" y="112"/>
                  </a:lnTo>
                  <a:lnTo>
                    <a:pt x="8" y="98"/>
                  </a:lnTo>
                  <a:lnTo>
                    <a:pt x="14" y="86"/>
                  </a:lnTo>
                  <a:lnTo>
                    <a:pt x="20" y="74"/>
                  </a:lnTo>
                  <a:lnTo>
                    <a:pt x="27" y="61"/>
                  </a:lnTo>
                  <a:lnTo>
                    <a:pt x="35" y="51"/>
                  </a:lnTo>
                  <a:lnTo>
                    <a:pt x="45" y="41"/>
                  </a:lnTo>
                  <a:lnTo>
                    <a:pt x="55" y="31"/>
                  </a:lnTo>
                  <a:lnTo>
                    <a:pt x="66" y="23"/>
                  </a:lnTo>
                  <a:lnTo>
                    <a:pt x="78" y="16"/>
                  </a:lnTo>
                  <a:lnTo>
                    <a:pt x="91" y="10"/>
                  </a:lnTo>
                  <a:lnTo>
                    <a:pt x="103" y="4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8" y="1"/>
                  </a:lnTo>
                  <a:lnTo>
                    <a:pt x="132" y="2"/>
                  </a:lnTo>
                  <a:lnTo>
                    <a:pt x="135" y="5"/>
                  </a:lnTo>
                  <a:lnTo>
                    <a:pt x="138" y="9"/>
                  </a:lnTo>
                  <a:lnTo>
                    <a:pt x="141" y="13"/>
                  </a:lnTo>
                  <a:lnTo>
                    <a:pt x="146" y="14"/>
                  </a:lnTo>
                  <a:lnTo>
                    <a:pt x="146" y="14"/>
                  </a:lnTo>
                  <a:lnTo>
                    <a:pt x="158" y="17"/>
                  </a:lnTo>
                  <a:lnTo>
                    <a:pt x="171" y="20"/>
                  </a:lnTo>
                  <a:lnTo>
                    <a:pt x="183" y="24"/>
                  </a:lnTo>
                  <a:lnTo>
                    <a:pt x="193" y="29"/>
                  </a:lnTo>
                  <a:lnTo>
                    <a:pt x="204" y="34"/>
                  </a:lnTo>
                  <a:lnTo>
                    <a:pt x="214" y="41"/>
                  </a:lnTo>
                  <a:lnTo>
                    <a:pt x="223" y="48"/>
                  </a:lnTo>
                  <a:lnTo>
                    <a:pt x="232" y="55"/>
                  </a:lnTo>
                  <a:lnTo>
                    <a:pt x="239" y="63"/>
                  </a:lnTo>
                  <a:lnTo>
                    <a:pt x="246" y="72"/>
                  </a:lnTo>
                  <a:lnTo>
                    <a:pt x="252" y="81"/>
                  </a:lnTo>
                  <a:lnTo>
                    <a:pt x="257" y="90"/>
                  </a:lnTo>
                  <a:lnTo>
                    <a:pt x="261" y="100"/>
                  </a:lnTo>
                  <a:lnTo>
                    <a:pt x="266" y="111"/>
                  </a:lnTo>
                  <a:lnTo>
                    <a:pt x="268" y="122"/>
                  </a:lnTo>
                  <a:lnTo>
                    <a:pt x="270" y="134"/>
                  </a:lnTo>
                  <a:lnTo>
                    <a:pt x="270" y="134"/>
                  </a:lnTo>
                  <a:lnTo>
                    <a:pt x="271" y="145"/>
                  </a:lnTo>
                  <a:lnTo>
                    <a:pt x="271" y="156"/>
                  </a:lnTo>
                  <a:lnTo>
                    <a:pt x="270" y="168"/>
                  </a:lnTo>
                  <a:lnTo>
                    <a:pt x="268" y="179"/>
                  </a:lnTo>
                  <a:lnTo>
                    <a:pt x="265" y="190"/>
                  </a:lnTo>
                  <a:lnTo>
                    <a:pt x="260" y="202"/>
                  </a:lnTo>
                  <a:lnTo>
                    <a:pt x="255" y="212"/>
                  </a:lnTo>
                  <a:lnTo>
                    <a:pt x="250" y="222"/>
                  </a:lnTo>
                  <a:lnTo>
                    <a:pt x="243" y="232"/>
                  </a:lnTo>
                  <a:lnTo>
                    <a:pt x="236" y="241"/>
                  </a:lnTo>
                  <a:lnTo>
                    <a:pt x="227" y="249"/>
                  </a:lnTo>
                  <a:lnTo>
                    <a:pt x="218" y="256"/>
                  </a:lnTo>
                  <a:lnTo>
                    <a:pt x="209" y="263"/>
                  </a:lnTo>
                  <a:lnTo>
                    <a:pt x="197" y="268"/>
                  </a:lnTo>
                  <a:lnTo>
                    <a:pt x="186" y="272"/>
                  </a:lnTo>
                  <a:lnTo>
                    <a:pt x="174" y="275"/>
                  </a:lnTo>
                  <a:lnTo>
                    <a:pt x="174" y="275"/>
                  </a:lnTo>
                  <a:lnTo>
                    <a:pt x="159" y="277"/>
                  </a:lnTo>
                  <a:lnTo>
                    <a:pt x="144" y="277"/>
                  </a:lnTo>
                  <a:lnTo>
                    <a:pt x="144" y="277"/>
                  </a:lnTo>
                  <a:close/>
                  <a:moveTo>
                    <a:pt x="101" y="48"/>
                  </a:moveTo>
                  <a:lnTo>
                    <a:pt x="101" y="48"/>
                  </a:lnTo>
                  <a:lnTo>
                    <a:pt x="87" y="56"/>
                  </a:lnTo>
                  <a:lnTo>
                    <a:pt x="73" y="66"/>
                  </a:lnTo>
                  <a:lnTo>
                    <a:pt x="62" y="79"/>
                  </a:lnTo>
                  <a:lnTo>
                    <a:pt x="57" y="86"/>
                  </a:lnTo>
                  <a:lnTo>
                    <a:pt x="52" y="93"/>
                  </a:lnTo>
                  <a:lnTo>
                    <a:pt x="48" y="100"/>
                  </a:lnTo>
                  <a:lnTo>
                    <a:pt x="44" y="109"/>
                  </a:lnTo>
                  <a:lnTo>
                    <a:pt x="40" y="117"/>
                  </a:lnTo>
                  <a:lnTo>
                    <a:pt x="38" y="126"/>
                  </a:lnTo>
                  <a:lnTo>
                    <a:pt x="37" y="135"/>
                  </a:lnTo>
                  <a:lnTo>
                    <a:pt x="36" y="144"/>
                  </a:lnTo>
                  <a:lnTo>
                    <a:pt x="37" y="153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41" y="172"/>
                  </a:lnTo>
                  <a:lnTo>
                    <a:pt x="44" y="180"/>
                  </a:lnTo>
                  <a:lnTo>
                    <a:pt x="48" y="187"/>
                  </a:lnTo>
                  <a:lnTo>
                    <a:pt x="52" y="194"/>
                  </a:lnTo>
                  <a:lnTo>
                    <a:pt x="56" y="202"/>
                  </a:lnTo>
                  <a:lnTo>
                    <a:pt x="62" y="208"/>
                  </a:lnTo>
                  <a:lnTo>
                    <a:pt x="67" y="214"/>
                  </a:lnTo>
                  <a:lnTo>
                    <a:pt x="73" y="219"/>
                  </a:lnTo>
                  <a:lnTo>
                    <a:pt x="81" y="224"/>
                  </a:lnTo>
                  <a:lnTo>
                    <a:pt x="88" y="229"/>
                  </a:lnTo>
                  <a:lnTo>
                    <a:pt x="95" y="232"/>
                  </a:lnTo>
                  <a:lnTo>
                    <a:pt x="103" y="235"/>
                  </a:lnTo>
                  <a:lnTo>
                    <a:pt x="112" y="238"/>
                  </a:lnTo>
                  <a:lnTo>
                    <a:pt x="121" y="239"/>
                  </a:lnTo>
                  <a:lnTo>
                    <a:pt x="129" y="241"/>
                  </a:lnTo>
                  <a:lnTo>
                    <a:pt x="139" y="241"/>
                  </a:lnTo>
                  <a:lnTo>
                    <a:pt x="139" y="241"/>
                  </a:lnTo>
                  <a:lnTo>
                    <a:pt x="147" y="241"/>
                  </a:lnTo>
                  <a:lnTo>
                    <a:pt x="155" y="240"/>
                  </a:lnTo>
                  <a:lnTo>
                    <a:pt x="163" y="238"/>
                  </a:lnTo>
                  <a:lnTo>
                    <a:pt x="171" y="236"/>
                  </a:lnTo>
                  <a:lnTo>
                    <a:pt x="171" y="236"/>
                  </a:lnTo>
                  <a:lnTo>
                    <a:pt x="179" y="233"/>
                  </a:lnTo>
                  <a:lnTo>
                    <a:pt x="187" y="229"/>
                  </a:lnTo>
                  <a:lnTo>
                    <a:pt x="194" y="224"/>
                  </a:lnTo>
                  <a:lnTo>
                    <a:pt x="201" y="219"/>
                  </a:lnTo>
                  <a:lnTo>
                    <a:pt x="207" y="214"/>
                  </a:lnTo>
                  <a:lnTo>
                    <a:pt x="213" y="208"/>
                  </a:lnTo>
                  <a:lnTo>
                    <a:pt x="217" y="202"/>
                  </a:lnTo>
                  <a:lnTo>
                    <a:pt x="222" y="194"/>
                  </a:lnTo>
                  <a:lnTo>
                    <a:pt x="225" y="187"/>
                  </a:lnTo>
                  <a:lnTo>
                    <a:pt x="228" y="180"/>
                  </a:lnTo>
                  <a:lnTo>
                    <a:pt x="230" y="172"/>
                  </a:lnTo>
                  <a:lnTo>
                    <a:pt x="233" y="163"/>
                  </a:lnTo>
                  <a:lnTo>
                    <a:pt x="234" y="155"/>
                  </a:lnTo>
                  <a:lnTo>
                    <a:pt x="234" y="147"/>
                  </a:lnTo>
                  <a:lnTo>
                    <a:pt x="233" y="139"/>
                  </a:lnTo>
                  <a:lnTo>
                    <a:pt x="230" y="130"/>
                  </a:lnTo>
                  <a:lnTo>
                    <a:pt x="230" y="130"/>
                  </a:lnTo>
                  <a:lnTo>
                    <a:pt x="228" y="121"/>
                  </a:lnTo>
                  <a:lnTo>
                    <a:pt x="225" y="113"/>
                  </a:lnTo>
                  <a:lnTo>
                    <a:pt x="221" y="105"/>
                  </a:lnTo>
                  <a:lnTo>
                    <a:pt x="216" y="97"/>
                  </a:lnTo>
                  <a:lnTo>
                    <a:pt x="212" y="90"/>
                  </a:lnTo>
                  <a:lnTo>
                    <a:pt x="206" y="84"/>
                  </a:lnTo>
                  <a:lnTo>
                    <a:pt x="199" y="78"/>
                  </a:lnTo>
                  <a:lnTo>
                    <a:pt x="192" y="73"/>
                  </a:lnTo>
                  <a:lnTo>
                    <a:pt x="185" y="67"/>
                  </a:lnTo>
                  <a:lnTo>
                    <a:pt x="177" y="63"/>
                  </a:lnTo>
                  <a:lnTo>
                    <a:pt x="168" y="59"/>
                  </a:lnTo>
                  <a:lnTo>
                    <a:pt x="160" y="56"/>
                  </a:lnTo>
                  <a:lnTo>
                    <a:pt x="150" y="53"/>
                  </a:lnTo>
                  <a:lnTo>
                    <a:pt x="141" y="51"/>
                  </a:lnTo>
                  <a:lnTo>
                    <a:pt x="129" y="50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15" y="49"/>
                  </a:lnTo>
                  <a:lnTo>
                    <a:pt x="112" y="47"/>
                  </a:lnTo>
                  <a:lnTo>
                    <a:pt x="107" y="45"/>
                  </a:lnTo>
                  <a:lnTo>
                    <a:pt x="101" y="4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5" name="Freeform 926"/>
            <p:cNvSpPr>
              <a:spLocks noEditPoints="1"/>
            </p:cNvSpPr>
            <p:nvPr/>
          </p:nvSpPr>
          <p:spPr bwMode="auto">
            <a:xfrm>
              <a:off x="3282950" y="1227138"/>
              <a:ext cx="644525" cy="642938"/>
            </a:xfrm>
            <a:custGeom>
              <a:avLst/>
              <a:gdLst/>
              <a:ahLst/>
              <a:cxnLst>
                <a:cxn ang="0">
                  <a:pos x="653" y="1206"/>
                </a:cxn>
                <a:cxn ang="0">
                  <a:pos x="563" y="1160"/>
                </a:cxn>
                <a:cxn ang="0">
                  <a:pos x="550" y="1153"/>
                </a:cxn>
                <a:cxn ang="0">
                  <a:pos x="236" y="832"/>
                </a:cxn>
                <a:cxn ang="0">
                  <a:pos x="143" y="731"/>
                </a:cxn>
                <a:cxn ang="0">
                  <a:pos x="77" y="679"/>
                </a:cxn>
                <a:cxn ang="0">
                  <a:pos x="72" y="657"/>
                </a:cxn>
                <a:cxn ang="0">
                  <a:pos x="40" y="570"/>
                </a:cxn>
                <a:cxn ang="0">
                  <a:pos x="11" y="425"/>
                </a:cxn>
                <a:cxn ang="0">
                  <a:pos x="1" y="212"/>
                </a:cxn>
                <a:cxn ang="0">
                  <a:pos x="10" y="196"/>
                </a:cxn>
                <a:cxn ang="0">
                  <a:pos x="19" y="182"/>
                </a:cxn>
                <a:cxn ang="0">
                  <a:pos x="110" y="81"/>
                </a:cxn>
                <a:cxn ang="0">
                  <a:pos x="210" y="10"/>
                </a:cxn>
                <a:cxn ang="0">
                  <a:pos x="228" y="8"/>
                </a:cxn>
                <a:cxn ang="0">
                  <a:pos x="242" y="2"/>
                </a:cxn>
                <a:cxn ang="0">
                  <a:pos x="419" y="2"/>
                </a:cxn>
                <a:cxn ang="0">
                  <a:pos x="599" y="26"/>
                </a:cxn>
                <a:cxn ang="0">
                  <a:pos x="638" y="36"/>
                </a:cxn>
                <a:cxn ang="0">
                  <a:pos x="656" y="46"/>
                </a:cxn>
                <a:cxn ang="0">
                  <a:pos x="887" y="256"/>
                </a:cxn>
                <a:cxn ang="0">
                  <a:pos x="1107" y="475"/>
                </a:cxn>
                <a:cxn ang="0">
                  <a:pos x="1167" y="525"/>
                </a:cxn>
                <a:cxn ang="0">
                  <a:pos x="1185" y="553"/>
                </a:cxn>
                <a:cxn ang="0">
                  <a:pos x="1215" y="644"/>
                </a:cxn>
                <a:cxn ang="0">
                  <a:pos x="1218" y="725"/>
                </a:cxn>
                <a:cxn ang="0">
                  <a:pos x="1194" y="798"/>
                </a:cxn>
                <a:cxn ang="0">
                  <a:pos x="1193" y="817"/>
                </a:cxn>
                <a:cxn ang="0">
                  <a:pos x="1109" y="909"/>
                </a:cxn>
                <a:cxn ang="0">
                  <a:pos x="862" y="1146"/>
                </a:cxn>
                <a:cxn ang="0">
                  <a:pos x="853" y="1157"/>
                </a:cxn>
                <a:cxn ang="0">
                  <a:pos x="761" y="1206"/>
                </a:cxn>
                <a:cxn ang="0">
                  <a:pos x="231" y="43"/>
                </a:cxn>
                <a:cxn ang="0">
                  <a:pos x="137" y="108"/>
                </a:cxn>
                <a:cxn ang="0">
                  <a:pos x="54" y="198"/>
                </a:cxn>
                <a:cxn ang="0">
                  <a:pos x="40" y="216"/>
                </a:cxn>
                <a:cxn ang="0">
                  <a:pos x="45" y="400"/>
                </a:cxn>
                <a:cxn ang="0">
                  <a:pos x="68" y="529"/>
                </a:cxn>
                <a:cxn ang="0">
                  <a:pos x="105" y="637"/>
                </a:cxn>
                <a:cxn ang="0">
                  <a:pos x="112" y="658"/>
                </a:cxn>
                <a:cxn ang="0">
                  <a:pos x="181" y="718"/>
                </a:cxn>
                <a:cxn ang="0">
                  <a:pos x="294" y="841"/>
                </a:cxn>
                <a:cxn ang="0">
                  <a:pos x="585" y="1129"/>
                </a:cxn>
                <a:cxn ang="0">
                  <a:pos x="633" y="1159"/>
                </a:cxn>
                <a:cxn ang="0">
                  <a:pos x="706" y="1177"/>
                </a:cxn>
                <a:cxn ang="0">
                  <a:pos x="765" y="1165"/>
                </a:cxn>
                <a:cxn ang="0">
                  <a:pos x="823" y="1131"/>
                </a:cxn>
                <a:cxn ang="0">
                  <a:pos x="865" y="1090"/>
                </a:cxn>
                <a:cxn ang="0">
                  <a:pos x="1140" y="817"/>
                </a:cxn>
                <a:cxn ang="0">
                  <a:pos x="1147" y="803"/>
                </a:cxn>
                <a:cxn ang="0">
                  <a:pos x="1177" y="736"/>
                </a:cxn>
                <a:cxn ang="0">
                  <a:pos x="1179" y="657"/>
                </a:cxn>
                <a:cxn ang="0">
                  <a:pos x="1148" y="564"/>
                </a:cxn>
                <a:cxn ang="0">
                  <a:pos x="1140" y="556"/>
                </a:cxn>
                <a:cxn ang="0">
                  <a:pos x="894" y="335"/>
                </a:cxn>
                <a:cxn ang="0">
                  <a:pos x="627" y="72"/>
                </a:cxn>
                <a:cxn ang="0">
                  <a:pos x="558" y="57"/>
                </a:cxn>
                <a:cxn ang="0">
                  <a:pos x="377" y="39"/>
                </a:cxn>
                <a:cxn ang="0">
                  <a:pos x="236" y="40"/>
                </a:cxn>
              </a:cxnLst>
              <a:rect l="0" t="0" r="r" b="b"/>
              <a:pathLst>
                <a:path w="1220" h="1215">
                  <a:moveTo>
                    <a:pt x="706" y="1215"/>
                  </a:moveTo>
                  <a:lnTo>
                    <a:pt x="706" y="1215"/>
                  </a:lnTo>
                  <a:lnTo>
                    <a:pt x="688" y="1214"/>
                  </a:lnTo>
                  <a:lnTo>
                    <a:pt x="671" y="1211"/>
                  </a:lnTo>
                  <a:lnTo>
                    <a:pt x="653" y="1206"/>
                  </a:lnTo>
                  <a:lnTo>
                    <a:pt x="636" y="1200"/>
                  </a:lnTo>
                  <a:lnTo>
                    <a:pt x="617" y="1193"/>
                  </a:lnTo>
                  <a:lnTo>
                    <a:pt x="599" y="1184"/>
                  </a:lnTo>
                  <a:lnTo>
                    <a:pt x="581" y="1172"/>
                  </a:lnTo>
                  <a:lnTo>
                    <a:pt x="563" y="1160"/>
                  </a:lnTo>
                  <a:lnTo>
                    <a:pt x="561" y="1158"/>
                  </a:lnTo>
                  <a:lnTo>
                    <a:pt x="558" y="1158"/>
                  </a:lnTo>
                  <a:lnTo>
                    <a:pt x="558" y="1158"/>
                  </a:lnTo>
                  <a:lnTo>
                    <a:pt x="554" y="1156"/>
                  </a:lnTo>
                  <a:lnTo>
                    <a:pt x="550" y="1153"/>
                  </a:lnTo>
                  <a:lnTo>
                    <a:pt x="307" y="910"/>
                  </a:lnTo>
                  <a:lnTo>
                    <a:pt x="307" y="910"/>
                  </a:lnTo>
                  <a:lnTo>
                    <a:pt x="290" y="891"/>
                  </a:lnTo>
                  <a:lnTo>
                    <a:pt x="271" y="872"/>
                  </a:lnTo>
                  <a:lnTo>
                    <a:pt x="236" y="832"/>
                  </a:lnTo>
                  <a:lnTo>
                    <a:pt x="236" y="832"/>
                  </a:lnTo>
                  <a:lnTo>
                    <a:pt x="200" y="790"/>
                  </a:lnTo>
                  <a:lnTo>
                    <a:pt x="181" y="771"/>
                  </a:lnTo>
                  <a:lnTo>
                    <a:pt x="163" y="751"/>
                  </a:lnTo>
                  <a:lnTo>
                    <a:pt x="143" y="731"/>
                  </a:lnTo>
                  <a:lnTo>
                    <a:pt x="123" y="714"/>
                  </a:lnTo>
                  <a:lnTo>
                    <a:pt x="102" y="697"/>
                  </a:lnTo>
                  <a:lnTo>
                    <a:pt x="80" y="682"/>
                  </a:lnTo>
                  <a:lnTo>
                    <a:pt x="80" y="682"/>
                  </a:lnTo>
                  <a:lnTo>
                    <a:pt x="77" y="679"/>
                  </a:lnTo>
                  <a:lnTo>
                    <a:pt x="74" y="677"/>
                  </a:lnTo>
                  <a:lnTo>
                    <a:pt x="72" y="670"/>
                  </a:lnTo>
                  <a:lnTo>
                    <a:pt x="71" y="665"/>
                  </a:lnTo>
                  <a:lnTo>
                    <a:pt x="71" y="661"/>
                  </a:lnTo>
                  <a:lnTo>
                    <a:pt x="72" y="657"/>
                  </a:lnTo>
                  <a:lnTo>
                    <a:pt x="71" y="654"/>
                  </a:lnTo>
                  <a:lnTo>
                    <a:pt x="71" y="654"/>
                  </a:lnTo>
                  <a:lnTo>
                    <a:pt x="59" y="626"/>
                  </a:lnTo>
                  <a:lnTo>
                    <a:pt x="49" y="598"/>
                  </a:lnTo>
                  <a:lnTo>
                    <a:pt x="40" y="570"/>
                  </a:lnTo>
                  <a:lnTo>
                    <a:pt x="32" y="541"/>
                  </a:lnTo>
                  <a:lnTo>
                    <a:pt x="25" y="512"/>
                  </a:lnTo>
                  <a:lnTo>
                    <a:pt x="19" y="483"/>
                  </a:lnTo>
                  <a:lnTo>
                    <a:pt x="15" y="453"/>
                  </a:lnTo>
                  <a:lnTo>
                    <a:pt x="11" y="425"/>
                  </a:lnTo>
                  <a:lnTo>
                    <a:pt x="7" y="396"/>
                  </a:lnTo>
                  <a:lnTo>
                    <a:pt x="4" y="368"/>
                  </a:lnTo>
                  <a:lnTo>
                    <a:pt x="1" y="312"/>
                  </a:lnTo>
                  <a:lnTo>
                    <a:pt x="0" y="259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1" y="207"/>
                  </a:lnTo>
                  <a:lnTo>
                    <a:pt x="3" y="202"/>
                  </a:lnTo>
                  <a:lnTo>
                    <a:pt x="6" y="198"/>
                  </a:lnTo>
                  <a:lnTo>
                    <a:pt x="10" y="196"/>
                  </a:lnTo>
                  <a:lnTo>
                    <a:pt x="14" y="193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5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41" y="154"/>
                  </a:lnTo>
                  <a:lnTo>
                    <a:pt x="63" y="127"/>
                  </a:lnTo>
                  <a:lnTo>
                    <a:pt x="86" y="103"/>
                  </a:lnTo>
                  <a:lnTo>
                    <a:pt x="110" y="81"/>
                  </a:lnTo>
                  <a:lnTo>
                    <a:pt x="135" y="60"/>
                  </a:lnTo>
                  <a:lnTo>
                    <a:pt x="159" y="41"/>
                  </a:lnTo>
                  <a:lnTo>
                    <a:pt x="185" y="25"/>
                  </a:lnTo>
                  <a:lnTo>
                    <a:pt x="210" y="10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9" y="7"/>
                  </a:lnTo>
                  <a:lnTo>
                    <a:pt x="219" y="7"/>
                  </a:lnTo>
                  <a:lnTo>
                    <a:pt x="222" y="8"/>
                  </a:lnTo>
                  <a:lnTo>
                    <a:pt x="228" y="8"/>
                  </a:lnTo>
                  <a:lnTo>
                    <a:pt x="232" y="5"/>
                  </a:lnTo>
                  <a:lnTo>
                    <a:pt x="232" y="5"/>
                  </a:lnTo>
                  <a:lnTo>
                    <a:pt x="236" y="3"/>
                  </a:lnTo>
                  <a:lnTo>
                    <a:pt x="242" y="2"/>
                  </a:lnTo>
                  <a:lnTo>
                    <a:pt x="242" y="2"/>
                  </a:lnTo>
                  <a:lnTo>
                    <a:pt x="291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77" y="0"/>
                  </a:lnTo>
                  <a:lnTo>
                    <a:pt x="419" y="2"/>
                  </a:lnTo>
                  <a:lnTo>
                    <a:pt x="458" y="5"/>
                  </a:lnTo>
                  <a:lnTo>
                    <a:pt x="495" y="8"/>
                  </a:lnTo>
                  <a:lnTo>
                    <a:pt x="531" y="13"/>
                  </a:lnTo>
                  <a:lnTo>
                    <a:pt x="566" y="20"/>
                  </a:lnTo>
                  <a:lnTo>
                    <a:pt x="599" y="26"/>
                  </a:lnTo>
                  <a:lnTo>
                    <a:pt x="631" y="34"/>
                  </a:lnTo>
                  <a:lnTo>
                    <a:pt x="631" y="34"/>
                  </a:lnTo>
                  <a:lnTo>
                    <a:pt x="634" y="35"/>
                  </a:lnTo>
                  <a:lnTo>
                    <a:pt x="636" y="36"/>
                  </a:lnTo>
                  <a:lnTo>
                    <a:pt x="638" y="36"/>
                  </a:lnTo>
                  <a:lnTo>
                    <a:pt x="638" y="36"/>
                  </a:lnTo>
                  <a:lnTo>
                    <a:pt x="642" y="36"/>
                  </a:lnTo>
                  <a:lnTo>
                    <a:pt x="646" y="38"/>
                  </a:lnTo>
                  <a:lnTo>
                    <a:pt x="656" y="46"/>
                  </a:lnTo>
                  <a:lnTo>
                    <a:pt x="656" y="46"/>
                  </a:lnTo>
                  <a:lnTo>
                    <a:pt x="697" y="80"/>
                  </a:lnTo>
                  <a:lnTo>
                    <a:pt x="736" y="114"/>
                  </a:lnTo>
                  <a:lnTo>
                    <a:pt x="775" y="149"/>
                  </a:lnTo>
                  <a:lnTo>
                    <a:pt x="812" y="184"/>
                  </a:lnTo>
                  <a:lnTo>
                    <a:pt x="887" y="256"/>
                  </a:lnTo>
                  <a:lnTo>
                    <a:pt x="958" y="328"/>
                  </a:lnTo>
                  <a:lnTo>
                    <a:pt x="958" y="328"/>
                  </a:lnTo>
                  <a:lnTo>
                    <a:pt x="1008" y="379"/>
                  </a:lnTo>
                  <a:lnTo>
                    <a:pt x="1057" y="428"/>
                  </a:lnTo>
                  <a:lnTo>
                    <a:pt x="1107" y="475"/>
                  </a:lnTo>
                  <a:lnTo>
                    <a:pt x="1156" y="521"/>
                  </a:lnTo>
                  <a:lnTo>
                    <a:pt x="1159" y="524"/>
                  </a:lnTo>
                  <a:lnTo>
                    <a:pt x="1163" y="524"/>
                  </a:lnTo>
                  <a:lnTo>
                    <a:pt x="1163" y="524"/>
                  </a:lnTo>
                  <a:lnTo>
                    <a:pt x="1167" y="525"/>
                  </a:lnTo>
                  <a:lnTo>
                    <a:pt x="1171" y="527"/>
                  </a:lnTo>
                  <a:lnTo>
                    <a:pt x="1173" y="529"/>
                  </a:lnTo>
                  <a:lnTo>
                    <a:pt x="1175" y="533"/>
                  </a:lnTo>
                  <a:lnTo>
                    <a:pt x="1175" y="533"/>
                  </a:lnTo>
                  <a:lnTo>
                    <a:pt x="1185" y="553"/>
                  </a:lnTo>
                  <a:lnTo>
                    <a:pt x="1193" y="571"/>
                  </a:lnTo>
                  <a:lnTo>
                    <a:pt x="1201" y="590"/>
                  </a:lnTo>
                  <a:lnTo>
                    <a:pt x="1207" y="607"/>
                  </a:lnTo>
                  <a:lnTo>
                    <a:pt x="1211" y="626"/>
                  </a:lnTo>
                  <a:lnTo>
                    <a:pt x="1215" y="644"/>
                  </a:lnTo>
                  <a:lnTo>
                    <a:pt x="1218" y="660"/>
                  </a:lnTo>
                  <a:lnTo>
                    <a:pt x="1220" y="677"/>
                  </a:lnTo>
                  <a:lnTo>
                    <a:pt x="1220" y="693"/>
                  </a:lnTo>
                  <a:lnTo>
                    <a:pt x="1220" y="710"/>
                  </a:lnTo>
                  <a:lnTo>
                    <a:pt x="1218" y="725"/>
                  </a:lnTo>
                  <a:lnTo>
                    <a:pt x="1216" y="741"/>
                  </a:lnTo>
                  <a:lnTo>
                    <a:pt x="1212" y="755"/>
                  </a:lnTo>
                  <a:lnTo>
                    <a:pt x="1208" y="771"/>
                  </a:lnTo>
                  <a:lnTo>
                    <a:pt x="1202" y="785"/>
                  </a:lnTo>
                  <a:lnTo>
                    <a:pt x="1194" y="798"/>
                  </a:lnTo>
                  <a:lnTo>
                    <a:pt x="1192" y="804"/>
                  </a:lnTo>
                  <a:lnTo>
                    <a:pt x="1193" y="809"/>
                  </a:lnTo>
                  <a:lnTo>
                    <a:pt x="1193" y="809"/>
                  </a:lnTo>
                  <a:lnTo>
                    <a:pt x="1194" y="813"/>
                  </a:lnTo>
                  <a:lnTo>
                    <a:pt x="1193" y="817"/>
                  </a:lnTo>
                  <a:lnTo>
                    <a:pt x="1191" y="821"/>
                  </a:lnTo>
                  <a:lnTo>
                    <a:pt x="1188" y="826"/>
                  </a:lnTo>
                  <a:lnTo>
                    <a:pt x="1188" y="826"/>
                  </a:lnTo>
                  <a:lnTo>
                    <a:pt x="1147" y="869"/>
                  </a:lnTo>
                  <a:lnTo>
                    <a:pt x="1109" y="909"/>
                  </a:lnTo>
                  <a:lnTo>
                    <a:pt x="1070" y="948"/>
                  </a:lnTo>
                  <a:lnTo>
                    <a:pt x="1031" y="985"/>
                  </a:lnTo>
                  <a:lnTo>
                    <a:pt x="952" y="1062"/>
                  </a:lnTo>
                  <a:lnTo>
                    <a:pt x="862" y="1146"/>
                  </a:lnTo>
                  <a:lnTo>
                    <a:pt x="862" y="1146"/>
                  </a:lnTo>
                  <a:lnTo>
                    <a:pt x="858" y="1151"/>
                  </a:lnTo>
                  <a:lnTo>
                    <a:pt x="857" y="1152"/>
                  </a:lnTo>
                  <a:lnTo>
                    <a:pt x="857" y="1152"/>
                  </a:lnTo>
                  <a:lnTo>
                    <a:pt x="853" y="1157"/>
                  </a:lnTo>
                  <a:lnTo>
                    <a:pt x="853" y="1157"/>
                  </a:lnTo>
                  <a:lnTo>
                    <a:pt x="834" y="1170"/>
                  </a:lnTo>
                  <a:lnTo>
                    <a:pt x="815" y="1182"/>
                  </a:lnTo>
                  <a:lnTo>
                    <a:pt x="798" y="1192"/>
                  </a:lnTo>
                  <a:lnTo>
                    <a:pt x="779" y="1200"/>
                  </a:lnTo>
                  <a:lnTo>
                    <a:pt x="761" y="1206"/>
                  </a:lnTo>
                  <a:lnTo>
                    <a:pt x="743" y="1211"/>
                  </a:lnTo>
                  <a:lnTo>
                    <a:pt x="724" y="1214"/>
                  </a:lnTo>
                  <a:lnTo>
                    <a:pt x="706" y="1215"/>
                  </a:lnTo>
                  <a:lnTo>
                    <a:pt x="706" y="1215"/>
                  </a:lnTo>
                  <a:close/>
                  <a:moveTo>
                    <a:pt x="231" y="43"/>
                  </a:moveTo>
                  <a:lnTo>
                    <a:pt x="231" y="43"/>
                  </a:lnTo>
                  <a:lnTo>
                    <a:pt x="206" y="57"/>
                  </a:lnTo>
                  <a:lnTo>
                    <a:pt x="182" y="72"/>
                  </a:lnTo>
                  <a:lnTo>
                    <a:pt x="159" y="90"/>
                  </a:lnTo>
                  <a:lnTo>
                    <a:pt x="137" y="108"/>
                  </a:lnTo>
                  <a:lnTo>
                    <a:pt x="114" y="129"/>
                  </a:lnTo>
                  <a:lnTo>
                    <a:pt x="93" y="151"/>
                  </a:lnTo>
                  <a:lnTo>
                    <a:pt x="73" y="175"/>
                  </a:lnTo>
                  <a:lnTo>
                    <a:pt x="54" y="198"/>
                  </a:lnTo>
                  <a:lnTo>
                    <a:pt x="54" y="198"/>
                  </a:lnTo>
                  <a:lnTo>
                    <a:pt x="50" y="202"/>
                  </a:lnTo>
                  <a:lnTo>
                    <a:pt x="46" y="205"/>
                  </a:lnTo>
                  <a:lnTo>
                    <a:pt x="40" y="208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39" y="280"/>
                  </a:lnTo>
                  <a:lnTo>
                    <a:pt x="40" y="311"/>
                  </a:lnTo>
                  <a:lnTo>
                    <a:pt x="41" y="342"/>
                  </a:lnTo>
                  <a:lnTo>
                    <a:pt x="43" y="371"/>
                  </a:lnTo>
                  <a:lnTo>
                    <a:pt x="45" y="400"/>
                  </a:lnTo>
                  <a:lnTo>
                    <a:pt x="49" y="427"/>
                  </a:lnTo>
                  <a:lnTo>
                    <a:pt x="52" y="453"/>
                  </a:lnTo>
                  <a:lnTo>
                    <a:pt x="56" y="479"/>
                  </a:lnTo>
                  <a:lnTo>
                    <a:pt x="61" y="504"/>
                  </a:lnTo>
                  <a:lnTo>
                    <a:pt x="68" y="529"/>
                  </a:lnTo>
                  <a:lnTo>
                    <a:pt x="74" y="552"/>
                  </a:lnTo>
                  <a:lnTo>
                    <a:pt x="80" y="574"/>
                  </a:lnTo>
                  <a:lnTo>
                    <a:pt x="88" y="596"/>
                  </a:lnTo>
                  <a:lnTo>
                    <a:pt x="96" y="618"/>
                  </a:lnTo>
                  <a:lnTo>
                    <a:pt x="105" y="637"/>
                  </a:lnTo>
                  <a:lnTo>
                    <a:pt x="105" y="637"/>
                  </a:lnTo>
                  <a:lnTo>
                    <a:pt x="107" y="642"/>
                  </a:lnTo>
                  <a:lnTo>
                    <a:pt x="107" y="648"/>
                  </a:lnTo>
                  <a:lnTo>
                    <a:pt x="107" y="654"/>
                  </a:lnTo>
                  <a:lnTo>
                    <a:pt x="112" y="658"/>
                  </a:lnTo>
                  <a:lnTo>
                    <a:pt x="112" y="658"/>
                  </a:lnTo>
                  <a:lnTo>
                    <a:pt x="131" y="671"/>
                  </a:lnTo>
                  <a:lnTo>
                    <a:pt x="148" y="686"/>
                  </a:lnTo>
                  <a:lnTo>
                    <a:pt x="165" y="701"/>
                  </a:lnTo>
                  <a:lnTo>
                    <a:pt x="181" y="718"/>
                  </a:lnTo>
                  <a:lnTo>
                    <a:pt x="213" y="751"/>
                  </a:lnTo>
                  <a:lnTo>
                    <a:pt x="243" y="785"/>
                  </a:lnTo>
                  <a:lnTo>
                    <a:pt x="243" y="785"/>
                  </a:lnTo>
                  <a:lnTo>
                    <a:pt x="276" y="822"/>
                  </a:lnTo>
                  <a:lnTo>
                    <a:pt x="294" y="841"/>
                  </a:lnTo>
                  <a:lnTo>
                    <a:pt x="311" y="859"/>
                  </a:lnTo>
                  <a:lnTo>
                    <a:pt x="579" y="1127"/>
                  </a:lnTo>
                  <a:lnTo>
                    <a:pt x="582" y="1128"/>
                  </a:lnTo>
                  <a:lnTo>
                    <a:pt x="582" y="1128"/>
                  </a:lnTo>
                  <a:lnTo>
                    <a:pt x="585" y="1129"/>
                  </a:lnTo>
                  <a:lnTo>
                    <a:pt x="588" y="1131"/>
                  </a:lnTo>
                  <a:lnTo>
                    <a:pt x="588" y="1131"/>
                  </a:lnTo>
                  <a:lnTo>
                    <a:pt x="604" y="1142"/>
                  </a:lnTo>
                  <a:lnTo>
                    <a:pt x="618" y="1152"/>
                  </a:lnTo>
                  <a:lnTo>
                    <a:pt x="633" y="1159"/>
                  </a:lnTo>
                  <a:lnTo>
                    <a:pt x="647" y="1165"/>
                  </a:lnTo>
                  <a:lnTo>
                    <a:pt x="662" y="1170"/>
                  </a:lnTo>
                  <a:lnTo>
                    <a:pt x="677" y="1174"/>
                  </a:lnTo>
                  <a:lnTo>
                    <a:pt x="691" y="1177"/>
                  </a:lnTo>
                  <a:lnTo>
                    <a:pt x="706" y="1177"/>
                  </a:lnTo>
                  <a:lnTo>
                    <a:pt x="706" y="1177"/>
                  </a:lnTo>
                  <a:lnTo>
                    <a:pt x="720" y="1177"/>
                  </a:lnTo>
                  <a:lnTo>
                    <a:pt x="735" y="1174"/>
                  </a:lnTo>
                  <a:lnTo>
                    <a:pt x="750" y="1170"/>
                  </a:lnTo>
                  <a:lnTo>
                    <a:pt x="765" y="1165"/>
                  </a:lnTo>
                  <a:lnTo>
                    <a:pt x="779" y="1159"/>
                  </a:lnTo>
                  <a:lnTo>
                    <a:pt x="794" y="1152"/>
                  </a:lnTo>
                  <a:lnTo>
                    <a:pt x="808" y="1142"/>
                  </a:lnTo>
                  <a:lnTo>
                    <a:pt x="823" y="1131"/>
                  </a:lnTo>
                  <a:lnTo>
                    <a:pt x="823" y="1131"/>
                  </a:lnTo>
                  <a:lnTo>
                    <a:pt x="824" y="1130"/>
                  </a:lnTo>
                  <a:lnTo>
                    <a:pt x="825" y="1130"/>
                  </a:lnTo>
                  <a:lnTo>
                    <a:pt x="826" y="1129"/>
                  </a:lnTo>
                  <a:lnTo>
                    <a:pt x="865" y="1090"/>
                  </a:lnTo>
                  <a:lnTo>
                    <a:pt x="865" y="1090"/>
                  </a:lnTo>
                  <a:lnTo>
                    <a:pt x="934" y="1017"/>
                  </a:lnTo>
                  <a:lnTo>
                    <a:pt x="1002" y="949"/>
                  </a:lnTo>
                  <a:lnTo>
                    <a:pt x="1069" y="883"/>
                  </a:lnTo>
                  <a:lnTo>
                    <a:pt x="1105" y="850"/>
                  </a:lnTo>
                  <a:lnTo>
                    <a:pt x="1140" y="817"/>
                  </a:lnTo>
                  <a:lnTo>
                    <a:pt x="1143" y="815"/>
                  </a:lnTo>
                  <a:lnTo>
                    <a:pt x="1144" y="811"/>
                  </a:lnTo>
                  <a:lnTo>
                    <a:pt x="1144" y="811"/>
                  </a:lnTo>
                  <a:lnTo>
                    <a:pt x="1145" y="807"/>
                  </a:lnTo>
                  <a:lnTo>
                    <a:pt x="1147" y="803"/>
                  </a:lnTo>
                  <a:lnTo>
                    <a:pt x="1147" y="803"/>
                  </a:lnTo>
                  <a:lnTo>
                    <a:pt x="1157" y="786"/>
                  </a:lnTo>
                  <a:lnTo>
                    <a:pt x="1165" y="770"/>
                  </a:lnTo>
                  <a:lnTo>
                    <a:pt x="1173" y="753"/>
                  </a:lnTo>
                  <a:lnTo>
                    <a:pt x="1177" y="736"/>
                  </a:lnTo>
                  <a:lnTo>
                    <a:pt x="1180" y="720"/>
                  </a:lnTo>
                  <a:lnTo>
                    <a:pt x="1182" y="703"/>
                  </a:lnTo>
                  <a:lnTo>
                    <a:pt x="1182" y="688"/>
                  </a:lnTo>
                  <a:lnTo>
                    <a:pt x="1181" y="672"/>
                  </a:lnTo>
                  <a:lnTo>
                    <a:pt x="1179" y="657"/>
                  </a:lnTo>
                  <a:lnTo>
                    <a:pt x="1176" y="642"/>
                  </a:lnTo>
                  <a:lnTo>
                    <a:pt x="1173" y="628"/>
                  </a:lnTo>
                  <a:lnTo>
                    <a:pt x="1169" y="614"/>
                  </a:lnTo>
                  <a:lnTo>
                    <a:pt x="1158" y="588"/>
                  </a:lnTo>
                  <a:lnTo>
                    <a:pt x="1148" y="564"/>
                  </a:lnTo>
                  <a:lnTo>
                    <a:pt x="1146" y="560"/>
                  </a:lnTo>
                  <a:lnTo>
                    <a:pt x="1143" y="558"/>
                  </a:lnTo>
                  <a:lnTo>
                    <a:pt x="1143" y="558"/>
                  </a:lnTo>
                  <a:lnTo>
                    <a:pt x="1140" y="556"/>
                  </a:lnTo>
                  <a:lnTo>
                    <a:pt x="1140" y="556"/>
                  </a:lnTo>
                  <a:lnTo>
                    <a:pt x="1089" y="514"/>
                  </a:lnTo>
                  <a:lnTo>
                    <a:pt x="1039" y="471"/>
                  </a:lnTo>
                  <a:lnTo>
                    <a:pt x="991" y="427"/>
                  </a:lnTo>
                  <a:lnTo>
                    <a:pt x="942" y="381"/>
                  </a:lnTo>
                  <a:lnTo>
                    <a:pt x="894" y="335"/>
                  </a:lnTo>
                  <a:lnTo>
                    <a:pt x="846" y="289"/>
                  </a:lnTo>
                  <a:lnTo>
                    <a:pt x="752" y="196"/>
                  </a:lnTo>
                  <a:lnTo>
                    <a:pt x="752" y="196"/>
                  </a:lnTo>
                  <a:lnTo>
                    <a:pt x="629" y="75"/>
                  </a:lnTo>
                  <a:lnTo>
                    <a:pt x="627" y="72"/>
                  </a:lnTo>
                  <a:lnTo>
                    <a:pt x="623" y="72"/>
                  </a:lnTo>
                  <a:lnTo>
                    <a:pt x="622" y="71"/>
                  </a:lnTo>
                  <a:lnTo>
                    <a:pt x="622" y="71"/>
                  </a:lnTo>
                  <a:lnTo>
                    <a:pt x="590" y="64"/>
                  </a:lnTo>
                  <a:lnTo>
                    <a:pt x="558" y="57"/>
                  </a:lnTo>
                  <a:lnTo>
                    <a:pt x="525" y="52"/>
                  </a:lnTo>
                  <a:lnTo>
                    <a:pt x="491" y="46"/>
                  </a:lnTo>
                  <a:lnTo>
                    <a:pt x="455" y="43"/>
                  </a:lnTo>
                  <a:lnTo>
                    <a:pt x="417" y="40"/>
                  </a:lnTo>
                  <a:lnTo>
                    <a:pt x="377" y="39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291" y="39"/>
                  </a:lnTo>
                  <a:lnTo>
                    <a:pt x="241" y="40"/>
                  </a:lnTo>
                  <a:lnTo>
                    <a:pt x="236" y="40"/>
                  </a:lnTo>
                  <a:lnTo>
                    <a:pt x="232" y="42"/>
                  </a:lnTo>
                  <a:lnTo>
                    <a:pt x="232" y="42"/>
                  </a:lnTo>
                  <a:lnTo>
                    <a:pt x="231" y="43"/>
                  </a:lnTo>
                  <a:lnTo>
                    <a:pt x="231" y="4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6" name="Freeform 927"/>
            <p:cNvSpPr>
              <a:spLocks noEditPoints="1"/>
            </p:cNvSpPr>
            <p:nvPr/>
          </p:nvSpPr>
          <p:spPr bwMode="auto">
            <a:xfrm>
              <a:off x="3424238" y="1154113"/>
              <a:ext cx="557213" cy="225425"/>
            </a:xfrm>
            <a:custGeom>
              <a:avLst/>
              <a:gdLst/>
              <a:ahLst/>
              <a:cxnLst>
                <a:cxn ang="0">
                  <a:pos x="77" y="421"/>
                </a:cxn>
                <a:cxn ang="0">
                  <a:pos x="65" y="420"/>
                </a:cxn>
                <a:cxn ang="0">
                  <a:pos x="28" y="385"/>
                </a:cxn>
                <a:cxn ang="0">
                  <a:pos x="2" y="324"/>
                </a:cxn>
                <a:cxn ang="0">
                  <a:pos x="1" y="253"/>
                </a:cxn>
                <a:cxn ang="0">
                  <a:pos x="3" y="188"/>
                </a:cxn>
                <a:cxn ang="0">
                  <a:pos x="40" y="100"/>
                </a:cxn>
                <a:cxn ang="0">
                  <a:pos x="87" y="65"/>
                </a:cxn>
                <a:cxn ang="0">
                  <a:pos x="160" y="37"/>
                </a:cxn>
                <a:cxn ang="0">
                  <a:pos x="250" y="24"/>
                </a:cxn>
                <a:cxn ang="0">
                  <a:pos x="311" y="37"/>
                </a:cxn>
                <a:cxn ang="0">
                  <a:pos x="412" y="72"/>
                </a:cxn>
                <a:cxn ang="0">
                  <a:pos x="529" y="127"/>
                </a:cxn>
                <a:cxn ang="0">
                  <a:pos x="587" y="70"/>
                </a:cxn>
                <a:cxn ang="0">
                  <a:pos x="661" y="29"/>
                </a:cxn>
                <a:cxn ang="0">
                  <a:pos x="790" y="1"/>
                </a:cxn>
                <a:cxn ang="0">
                  <a:pos x="894" y="10"/>
                </a:cxn>
                <a:cxn ang="0">
                  <a:pos x="971" y="35"/>
                </a:cxn>
                <a:cxn ang="0">
                  <a:pos x="1030" y="87"/>
                </a:cxn>
                <a:cxn ang="0">
                  <a:pos x="1052" y="163"/>
                </a:cxn>
                <a:cxn ang="0">
                  <a:pos x="1025" y="252"/>
                </a:cxn>
                <a:cxn ang="0">
                  <a:pos x="951" y="306"/>
                </a:cxn>
                <a:cxn ang="0">
                  <a:pos x="871" y="326"/>
                </a:cxn>
                <a:cxn ang="0">
                  <a:pos x="769" y="315"/>
                </a:cxn>
                <a:cxn ang="0">
                  <a:pos x="623" y="246"/>
                </a:cxn>
                <a:cxn ang="0">
                  <a:pos x="524" y="190"/>
                </a:cxn>
                <a:cxn ang="0">
                  <a:pos x="479" y="259"/>
                </a:cxn>
                <a:cxn ang="0">
                  <a:pos x="458" y="261"/>
                </a:cxn>
                <a:cxn ang="0">
                  <a:pos x="451" y="244"/>
                </a:cxn>
                <a:cxn ang="0">
                  <a:pos x="504" y="162"/>
                </a:cxn>
                <a:cxn ang="0">
                  <a:pos x="394" y="95"/>
                </a:cxn>
                <a:cxn ang="0">
                  <a:pos x="310" y="68"/>
                </a:cxn>
                <a:cxn ang="0">
                  <a:pos x="213" y="57"/>
                </a:cxn>
                <a:cxn ang="0">
                  <a:pos x="142" y="76"/>
                </a:cxn>
                <a:cxn ang="0">
                  <a:pos x="89" y="99"/>
                </a:cxn>
                <a:cxn ang="0">
                  <a:pos x="47" y="159"/>
                </a:cxn>
                <a:cxn ang="0">
                  <a:pos x="30" y="231"/>
                </a:cxn>
                <a:cxn ang="0">
                  <a:pos x="41" y="335"/>
                </a:cxn>
                <a:cxn ang="0">
                  <a:pos x="65" y="372"/>
                </a:cxn>
                <a:cxn ang="0">
                  <a:pos x="101" y="397"/>
                </a:cxn>
                <a:cxn ang="0">
                  <a:pos x="117" y="394"/>
                </a:cxn>
                <a:cxn ang="0">
                  <a:pos x="127" y="410"/>
                </a:cxn>
                <a:cxn ang="0">
                  <a:pos x="112" y="425"/>
                </a:cxn>
                <a:cxn ang="0">
                  <a:pos x="819" y="29"/>
                </a:cxn>
                <a:cxn ang="0">
                  <a:pos x="736" y="41"/>
                </a:cxn>
                <a:cxn ang="0">
                  <a:pos x="628" y="80"/>
                </a:cxn>
                <a:cxn ang="0">
                  <a:pos x="550" y="152"/>
                </a:cxn>
                <a:cxn ang="0">
                  <a:pos x="632" y="213"/>
                </a:cxn>
                <a:cxn ang="0">
                  <a:pos x="723" y="264"/>
                </a:cxn>
                <a:cxn ang="0">
                  <a:pos x="808" y="289"/>
                </a:cxn>
                <a:cxn ang="0">
                  <a:pos x="922" y="285"/>
                </a:cxn>
                <a:cxn ang="0">
                  <a:pos x="994" y="243"/>
                </a:cxn>
                <a:cxn ang="0">
                  <a:pos x="1021" y="169"/>
                </a:cxn>
                <a:cxn ang="0">
                  <a:pos x="1014" y="119"/>
                </a:cxn>
                <a:cxn ang="0">
                  <a:pos x="991" y="91"/>
                </a:cxn>
                <a:cxn ang="0">
                  <a:pos x="938" y="55"/>
                </a:cxn>
                <a:cxn ang="0">
                  <a:pos x="849" y="32"/>
                </a:cxn>
              </a:cxnLst>
              <a:rect l="0" t="0" r="r" b="b"/>
              <a:pathLst>
                <a:path w="1052" h="426">
                  <a:moveTo>
                    <a:pt x="96" y="426"/>
                  </a:moveTo>
                  <a:lnTo>
                    <a:pt x="96" y="426"/>
                  </a:lnTo>
                  <a:lnTo>
                    <a:pt x="90" y="425"/>
                  </a:lnTo>
                  <a:lnTo>
                    <a:pt x="85" y="425"/>
                  </a:lnTo>
                  <a:lnTo>
                    <a:pt x="80" y="423"/>
                  </a:lnTo>
                  <a:lnTo>
                    <a:pt x="77" y="421"/>
                  </a:lnTo>
                  <a:lnTo>
                    <a:pt x="74" y="418"/>
                  </a:lnTo>
                  <a:lnTo>
                    <a:pt x="68" y="423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59" y="417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44" y="405"/>
                  </a:lnTo>
                  <a:lnTo>
                    <a:pt x="36" y="396"/>
                  </a:lnTo>
                  <a:lnTo>
                    <a:pt x="28" y="385"/>
                  </a:lnTo>
                  <a:lnTo>
                    <a:pt x="21" y="373"/>
                  </a:lnTo>
                  <a:lnTo>
                    <a:pt x="14" y="361"/>
                  </a:lnTo>
                  <a:lnTo>
                    <a:pt x="9" y="349"/>
                  </a:lnTo>
                  <a:lnTo>
                    <a:pt x="5" y="336"/>
                  </a:lnTo>
                  <a:lnTo>
                    <a:pt x="2" y="324"/>
                  </a:lnTo>
                  <a:lnTo>
                    <a:pt x="2" y="324"/>
                  </a:lnTo>
                  <a:lnTo>
                    <a:pt x="0" y="313"/>
                  </a:lnTo>
                  <a:lnTo>
                    <a:pt x="0" y="300"/>
                  </a:lnTo>
                  <a:lnTo>
                    <a:pt x="0" y="275"/>
                  </a:lnTo>
                  <a:lnTo>
                    <a:pt x="0" y="275"/>
                  </a:lnTo>
                  <a:lnTo>
                    <a:pt x="1" y="253"/>
                  </a:lnTo>
                  <a:lnTo>
                    <a:pt x="1" y="253"/>
                  </a:lnTo>
                  <a:lnTo>
                    <a:pt x="1" y="234"/>
                  </a:lnTo>
                  <a:lnTo>
                    <a:pt x="1" y="234"/>
                  </a:lnTo>
                  <a:lnTo>
                    <a:pt x="0" y="210"/>
                  </a:lnTo>
                  <a:lnTo>
                    <a:pt x="1" y="198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8" y="166"/>
                  </a:lnTo>
                  <a:lnTo>
                    <a:pt x="13" y="153"/>
                  </a:lnTo>
                  <a:lnTo>
                    <a:pt x="18" y="139"/>
                  </a:lnTo>
                  <a:lnTo>
                    <a:pt x="25" y="126"/>
                  </a:lnTo>
                  <a:lnTo>
                    <a:pt x="32" y="112"/>
                  </a:lnTo>
                  <a:lnTo>
                    <a:pt x="40" y="100"/>
                  </a:lnTo>
                  <a:lnTo>
                    <a:pt x="44" y="95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62" y="80"/>
                  </a:lnTo>
                  <a:lnTo>
                    <a:pt x="73" y="72"/>
                  </a:lnTo>
                  <a:lnTo>
                    <a:pt x="87" y="65"/>
                  </a:lnTo>
                  <a:lnTo>
                    <a:pt x="100" y="58"/>
                  </a:lnTo>
                  <a:lnTo>
                    <a:pt x="114" y="53"/>
                  </a:lnTo>
                  <a:lnTo>
                    <a:pt x="127" y="47"/>
                  </a:lnTo>
                  <a:lnTo>
                    <a:pt x="156" y="38"/>
                  </a:lnTo>
                  <a:lnTo>
                    <a:pt x="160" y="37"/>
                  </a:lnTo>
                  <a:lnTo>
                    <a:pt x="160" y="37"/>
                  </a:lnTo>
                  <a:lnTo>
                    <a:pt x="180" y="31"/>
                  </a:lnTo>
                  <a:lnTo>
                    <a:pt x="198" y="27"/>
                  </a:lnTo>
                  <a:lnTo>
                    <a:pt x="218" y="24"/>
                  </a:lnTo>
                  <a:lnTo>
                    <a:pt x="236" y="24"/>
                  </a:lnTo>
                  <a:lnTo>
                    <a:pt x="236" y="24"/>
                  </a:lnTo>
                  <a:lnTo>
                    <a:pt x="250" y="24"/>
                  </a:lnTo>
                  <a:lnTo>
                    <a:pt x="262" y="25"/>
                  </a:lnTo>
                  <a:lnTo>
                    <a:pt x="275" y="27"/>
                  </a:lnTo>
                  <a:lnTo>
                    <a:pt x="287" y="31"/>
                  </a:lnTo>
                  <a:lnTo>
                    <a:pt x="287" y="31"/>
                  </a:lnTo>
                  <a:lnTo>
                    <a:pt x="309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38" y="44"/>
                  </a:lnTo>
                  <a:lnTo>
                    <a:pt x="362" y="51"/>
                  </a:lnTo>
                  <a:lnTo>
                    <a:pt x="387" y="60"/>
                  </a:lnTo>
                  <a:lnTo>
                    <a:pt x="400" y="66"/>
                  </a:lnTo>
                  <a:lnTo>
                    <a:pt x="412" y="72"/>
                  </a:lnTo>
                  <a:lnTo>
                    <a:pt x="412" y="72"/>
                  </a:lnTo>
                  <a:lnTo>
                    <a:pt x="438" y="85"/>
                  </a:lnTo>
                  <a:lnTo>
                    <a:pt x="464" y="100"/>
                  </a:lnTo>
                  <a:lnTo>
                    <a:pt x="513" y="130"/>
                  </a:lnTo>
                  <a:lnTo>
                    <a:pt x="523" y="136"/>
                  </a:lnTo>
                  <a:lnTo>
                    <a:pt x="529" y="127"/>
                  </a:lnTo>
                  <a:lnTo>
                    <a:pt x="529" y="127"/>
                  </a:lnTo>
                  <a:lnTo>
                    <a:pt x="540" y="113"/>
                  </a:lnTo>
                  <a:lnTo>
                    <a:pt x="551" y="101"/>
                  </a:lnTo>
                  <a:lnTo>
                    <a:pt x="563" y="89"/>
                  </a:lnTo>
                  <a:lnTo>
                    <a:pt x="574" y="79"/>
                  </a:lnTo>
                  <a:lnTo>
                    <a:pt x="587" y="70"/>
                  </a:lnTo>
                  <a:lnTo>
                    <a:pt x="599" y="60"/>
                  </a:lnTo>
                  <a:lnTo>
                    <a:pt x="611" y="52"/>
                  </a:lnTo>
                  <a:lnTo>
                    <a:pt x="625" y="45"/>
                  </a:lnTo>
                  <a:lnTo>
                    <a:pt x="625" y="45"/>
                  </a:lnTo>
                  <a:lnTo>
                    <a:pt x="642" y="37"/>
                  </a:lnTo>
                  <a:lnTo>
                    <a:pt x="661" y="29"/>
                  </a:lnTo>
                  <a:lnTo>
                    <a:pt x="680" y="23"/>
                  </a:lnTo>
                  <a:lnTo>
                    <a:pt x="698" y="18"/>
                  </a:lnTo>
                  <a:lnTo>
                    <a:pt x="734" y="10"/>
                  </a:lnTo>
                  <a:lnTo>
                    <a:pt x="767" y="4"/>
                  </a:lnTo>
                  <a:lnTo>
                    <a:pt x="767" y="4"/>
                  </a:lnTo>
                  <a:lnTo>
                    <a:pt x="790" y="1"/>
                  </a:lnTo>
                  <a:lnTo>
                    <a:pt x="813" y="0"/>
                  </a:lnTo>
                  <a:lnTo>
                    <a:pt x="813" y="0"/>
                  </a:lnTo>
                  <a:lnTo>
                    <a:pt x="826" y="0"/>
                  </a:lnTo>
                  <a:lnTo>
                    <a:pt x="841" y="1"/>
                  </a:lnTo>
                  <a:lnTo>
                    <a:pt x="868" y="5"/>
                  </a:lnTo>
                  <a:lnTo>
                    <a:pt x="894" y="10"/>
                  </a:lnTo>
                  <a:lnTo>
                    <a:pt x="922" y="16"/>
                  </a:lnTo>
                  <a:lnTo>
                    <a:pt x="922" y="16"/>
                  </a:lnTo>
                  <a:lnTo>
                    <a:pt x="935" y="19"/>
                  </a:lnTo>
                  <a:lnTo>
                    <a:pt x="947" y="23"/>
                  </a:lnTo>
                  <a:lnTo>
                    <a:pt x="959" y="28"/>
                  </a:lnTo>
                  <a:lnTo>
                    <a:pt x="971" y="35"/>
                  </a:lnTo>
                  <a:lnTo>
                    <a:pt x="982" y="42"/>
                  </a:lnTo>
                  <a:lnTo>
                    <a:pt x="994" y="49"/>
                  </a:lnTo>
                  <a:lnTo>
                    <a:pt x="1004" y="57"/>
                  </a:lnTo>
                  <a:lnTo>
                    <a:pt x="1013" y="67"/>
                  </a:lnTo>
                  <a:lnTo>
                    <a:pt x="1022" y="77"/>
                  </a:lnTo>
                  <a:lnTo>
                    <a:pt x="1030" y="87"/>
                  </a:lnTo>
                  <a:lnTo>
                    <a:pt x="1037" y="99"/>
                  </a:lnTo>
                  <a:lnTo>
                    <a:pt x="1043" y="110"/>
                  </a:lnTo>
                  <a:lnTo>
                    <a:pt x="1047" y="122"/>
                  </a:lnTo>
                  <a:lnTo>
                    <a:pt x="1050" y="135"/>
                  </a:lnTo>
                  <a:lnTo>
                    <a:pt x="1052" y="148"/>
                  </a:lnTo>
                  <a:lnTo>
                    <a:pt x="1052" y="163"/>
                  </a:lnTo>
                  <a:lnTo>
                    <a:pt x="1052" y="163"/>
                  </a:lnTo>
                  <a:lnTo>
                    <a:pt x="1050" y="183"/>
                  </a:lnTo>
                  <a:lnTo>
                    <a:pt x="1047" y="203"/>
                  </a:lnTo>
                  <a:lnTo>
                    <a:pt x="1041" y="221"/>
                  </a:lnTo>
                  <a:lnTo>
                    <a:pt x="1034" y="237"/>
                  </a:lnTo>
                  <a:lnTo>
                    <a:pt x="1025" y="252"/>
                  </a:lnTo>
                  <a:lnTo>
                    <a:pt x="1014" y="264"/>
                  </a:lnTo>
                  <a:lnTo>
                    <a:pt x="1003" y="275"/>
                  </a:lnTo>
                  <a:lnTo>
                    <a:pt x="991" y="285"/>
                  </a:lnTo>
                  <a:lnTo>
                    <a:pt x="978" y="293"/>
                  </a:lnTo>
                  <a:lnTo>
                    <a:pt x="965" y="300"/>
                  </a:lnTo>
                  <a:lnTo>
                    <a:pt x="951" y="306"/>
                  </a:lnTo>
                  <a:lnTo>
                    <a:pt x="938" y="311"/>
                  </a:lnTo>
                  <a:lnTo>
                    <a:pt x="924" y="316"/>
                  </a:lnTo>
                  <a:lnTo>
                    <a:pt x="912" y="320"/>
                  </a:lnTo>
                  <a:lnTo>
                    <a:pt x="887" y="324"/>
                  </a:lnTo>
                  <a:lnTo>
                    <a:pt x="887" y="324"/>
                  </a:lnTo>
                  <a:lnTo>
                    <a:pt x="871" y="326"/>
                  </a:lnTo>
                  <a:lnTo>
                    <a:pt x="854" y="327"/>
                  </a:lnTo>
                  <a:lnTo>
                    <a:pt x="854" y="327"/>
                  </a:lnTo>
                  <a:lnTo>
                    <a:pt x="841" y="326"/>
                  </a:lnTo>
                  <a:lnTo>
                    <a:pt x="827" y="325"/>
                  </a:lnTo>
                  <a:lnTo>
                    <a:pt x="799" y="321"/>
                  </a:lnTo>
                  <a:lnTo>
                    <a:pt x="769" y="315"/>
                  </a:lnTo>
                  <a:lnTo>
                    <a:pt x="740" y="305"/>
                  </a:lnTo>
                  <a:lnTo>
                    <a:pt x="711" y="294"/>
                  </a:lnTo>
                  <a:lnTo>
                    <a:pt x="681" y="281"/>
                  </a:lnTo>
                  <a:lnTo>
                    <a:pt x="652" y="265"/>
                  </a:lnTo>
                  <a:lnTo>
                    <a:pt x="623" y="246"/>
                  </a:lnTo>
                  <a:lnTo>
                    <a:pt x="623" y="246"/>
                  </a:lnTo>
                  <a:lnTo>
                    <a:pt x="597" y="229"/>
                  </a:lnTo>
                  <a:lnTo>
                    <a:pt x="571" y="209"/>
                  </a:lnTo>
                  <a:lnTo>
                    <a:pt x="571" y="209"/>
                  </a:lnTo>
                  <a:lnTo>
                    <a:pt x="541" y="187"/>
                  </a:lnTo>
                  <a:lnTo>
                    <a:pt x="531" y="179"/>
                  </a:lnTo>
                  <a:lnTo>
                    <a:pt x="524" y="190"/>
                  </a:lnTo>
                  <a:lnTo>
                    <a:pt x="524" y="190"/>
                  </a:lnTo>
                  <a:lnTo>
                    <a:pt x="500" y="227"/>
                  </a:lnTo>
                  <a:lnTo>
                    <a:pt x="500" y="227"/>
                  </a:lnTo>
                  <a:lnTo>
                    <a:pt x="482" y="256"/>
                  </a:lnTo>
                  <a:lnTo>
                    <a:pt x="482" y="256"/>
                  </a:lnTo>
                  <a:lnTo>
                    <a:pt x="479" y="259"/>
                  </a:lnTo>
                  <a:lnTo>
                    <a:pt x="476" y="262"/>
                  </a:lnTo>
                  <a:lnTo>
                    <a:pt x="473" y="263"/>
                  </a:lnTo>
                  <a:lnTo>
                    <a:pt x="469" y="263"/>
                  </a:lnTo>
                  <a:lnTo>
                    <a:pt x="469" y="263"/>
                  </a:lnTo>
                  <a:lnTo>
                    <a:pt x="464" y="263"/>
                  </a:lnTo>
                  <a:lnTo>
                    <a:pt x="458" y="261"/>
                  </a:lnTo>
                  <a:lnTo>
                    <a:pt x="455" y="258"/>
                  </a:lnTo>
                  <a:lnTo>
                    <a:pt x="452" y="254"/>
                  </a:lnTo>
                  <a:lnTo>
                    <a:pt x="452" y="254"/>
                  </a:lnTo>
                  <a:lnTo>
                    <a:pt x="451" y="251"/>
                  </a:lnTo>
                  <a:lnTo>
                    <a:pt x="450" y="247"/>
                  </a:lnTo>
                  <a:lnTo>
                    <a:pt x="451" y="244"/>
                  </a:lnTo>
                  <a:lnTo>
                    <a:pt x="453" y="240"/>
                  </a:lnTo>
                  <a:lnTo>
                    <a:pt x="453" y="240"/>
                  </a:lnTo>
                  <a:lnTo>
                    <a:pt x="474" y="208"/>
                  </a:lnTo>
                  <a:lnTo>
                    <a:pt x="474" y="208"/>
                  </a:lnTo>
                  <a:lnTo>
                    <a:pt x="498" y="172"/>
                  </a:lnTo>
                  <a:lnTo>
                    <a:pt x="504" y="162"/>
                  </a:lnTo>
                  <a:lnTo>
                    <a:pt x="477" y="144"/>
                  </a:lnTo>
                  <a:lnTo>
                    <a:pt x="477" y="144"/>
                  </a:lnTo>
                  <a:lnTo>
                    <a:pt x="445" y="123"/>
                  </a:lnTo>
                  <a:lnTo>
                    <a:pt x="429" y="113"/>
                  </a:lnTo>
                  <a:lnTo>
                    <a:pt x="412" y="104"/>
                  </a:lnTo>
                  <a:lnTo>
                    <a:pt x="394" y="95"/>
                  </a:lnTo>
                  <a:lnTo>
                    <a:pt x="377" y="86"/>
                  </a:lnTo>
                  <a:lnTo>
                    <a:pt x="359" y="80"/>
                  </a:lnTo>
                  <a:lnTo>
                    <a:pt x="343" y="75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10" y="68"/>
                  </a:lnTo>
                  <a:lnTo>
                    <a:pt x="284" y="63"/>
                  </a:lnTo>
                  <a:lnTo>
                    <a:pt x="256" y="58"/>
                  </a:lnTo>
                  <a:lnTo>
                    <a:pt x="243" y="57"/>
                  </a:lnTo>
                  <a:lnTo>
                    <a:pt x="229" y="57"/>
                  </a:lnTo>
                  <a:lnTo>
                    <a:pt x="229" y="57"/>
                  </a:lnTo>
                  <a:lnTo>
                    <a:pt x="213" y="57"/>
                  </a:lnTo>
                  <a:lnTo>
                    <a:pt x="196" y="59"/>
                  </a:lnTo>
                  <a:lnTo>
                    <a:pt x="182" y="64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56" y="72"/>
                  </a:lnTo>
                  <a:lnTo>
                    <a:pt x="142" y="76"/>
                  </a:lnTo>
                  <a:lnTo>
                    <a:pt x="142" y="76"/>
                  </a:lnTo>
                  <a:lnTo>
                    <a:pt x="128" y="81"/>
                  </a:lnTo>
                  <a:lnTo>
                    <a:pt x="115" y="86"/>
                  </a:lnTo>
                  <a:lnTo>
                    <a:pt x="101" y="91"/>
                  </a:lnTo>
                  <a:lnTo>
                    <a:pt x="89" y="99"/>
                  </a:lnTo>
                  <a:lnTo>
                    <a:pt x="89" y="99"/>
                  </a:lnTo>
                  <a:lnTo>
                    <a:pt x="81" y="106"/>
                  </a:lnTo>
                  <a:lnTo>
                    <a:pt x="74" y="112"/>
                  </a:lnTo>
                  <a:lnTo>
                    <a:pt x="68" y="119"/>
                  </a:lnTo>
                  <a:lnTo>
                    <a:pt x="63" y="127"/>
                  </a:lnTo>
                  <a:lnTo>
                    <a:pt x="55" y="143"/>
                  </a:lnTo>
                  <a:lnTo>
                    <a:pt x="47" y="159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0" y="175"/>
                  </a:lnTo>
                  <a:lnTo>
                    <a:pt x="37" y="184"/>
                  </a:lnTo>
                  <a:lnTo>
                    <a:pt x="33" y="207"/>
                  </a:lnTo>
                  <a:lnTo>
                    <a:pt x="30" y="231"/>
                  </a:lnTo>
                  <a:lnTo>
                    <a:pt x="29" y="256"/>
                  </a:lnTo>
                  <a:lnTo>
                    <a:pt x="30" y="281"/>
                  </a:lnTo>
                  <a:lnTo>
                    <a:pt x="33" y="304"/>
                  </a:lnTo>
                  <a:lnTo>
                    <a:pt x="35" y="316"/>
                  </a:lnTo>
                  <a:lnTo>
                    <a:pt x="38" y="326"/>
                  </a:lnTo>
                  <a:lnTo>
                    <a:pt x="41" y="335"/>
                  </a:lnTo>
                  <a:lnTo>
                    <a:pt x="45" y="344"/>
                  </a:lnTo>
                  <a:lnTo>
                    <a:pt x="45" y="344"/>
                  </a:lnTo>
                  <a:lnTo>
                    <a:pt x="49" y="353"/>
                  </a:lnTo>
                  <a:lnTo>
                    <a:pt x="55" y="360"/>
                  </a:lnTo>
                  <a:lnTo>
                    <a:pt x="60" y="366"/>
                  </a:lnTo>
                  <a:lnTo>
                    <a:pt x="65" y="372"/>
                  </a:lnTo>
                  <a:lnTo>
                    <a:pt x="71" y="378"/>
                  </a:lnTo>
                  <a:lnTo>
                    <a:pt x="77" y="382"/>
                  </a:lnTo>
                  <a:lnTo>
                    <a:pt x="92" y="391"/>
                  </a:lnTo>
                  <a:lnTo>
                    <a:pt x="92" y="391"/>
                  </a:lnTo>
                  <a:lnTo>
                    <a:pt x="97" y="394"/>
                  </a:lnTo>
                  <a:lnTo>
                    <a:pt x="101" y="397"/>
                  </a:lnTo>
                  <a:lnTo>
                    <a:pt x="108" y="390"/>
                  </a:lnTo>
                  <a:lnTo>
                    <a:pt x="109" y="393"/>
                  </a:lnTo>
                  <a:lnTo>
                    <a:pt x="109" y="393"/>
                  </a:lnTo>
                  <a:lnTo>
                    <a:pt x="112" y="393"/>
                  </a:lnTo>
                  <a:lnTo>
                    <a:pt x="112" y="393"/>
                  </a:lnTo>
                  <a:lnTo>
                    <a:pt x="117" y="394"/>
                  </a:lnTo>
                  <a:lnTo>
                    <a:pt x="121" y="395"/>
                  </a:lnTo>
                  <a:lnTo>
                    <a:pt x="123" y="397"/>
                  </a:lnTo>
                  <a:lnTo>
                    <a:pt x="125" y="400"/>
                  </a:lnTo>
                  <a:lnTo>
                    <a:pt x="127" y="405"/>
                  </a:lnTo>
                  <a:lnTo>
                    <a:pt x="127" y="410"/>
                  </a:lnTo>
                  <a:lnTo>
                    <a:pt x="127" y="410"/>
                  </a:lnTo>
                  <a:lnTo>
                    <a:pt x="127" y="413"/>
                  </a:lnTo>
                  <a:lnTo>
                    <a:pt x="125" y="419"/>
                  </a:lnTo>
                  <a:lnTo>
                    <a:pt x="123" y="421"/>
                  </a:lnTo>
                  <a:lnTo>
                    <a:pt x="121" y="423"/>
                  </a:lnTo>
                  <a:lnTo>
                    <a:pt x="117" y="425"/>
                  </a:lnTo>
                  <a:lnTo>
                    <a:pt x="112" y="425"/>
                  </a:lnTo>
                  <a:lnTo>
                    <a:pt x="112" y="425"/>
                  </a:lnTo>
                  <a:lnTo>
                    <a:pt x="103" y="426"/>
                  </a:lnTo>
                  <a:lnTo>
                    <a:pt x="103" y="426"/>
                  </a:lnTo>
                  <a:lnTo>
                    <a:pt x="96" y="426"/>
                  </a:lnTo>
                  <a:lnTo>
                    <a:pt x="96" y="426"/>
                  </a:lnTo>
                  <a:close/>
                  <a:moveTo>
                    <a:pt x="819" y="29"/>
                  </a:moveTo>
                  <a:lnTo>
                    <a:pt x="819" y="29"/>
                  </a:lnTo>
                  <a:lnTo>
                    <a:pt x="805" y="31"/>
                  </a:lnTo>
                  <a:lnTo>
                    <a:pt x="788" y="32"/>
                  </a:lnTo>
                  <a:lnTo>
                    <a:pt x="771" y="34"/>
                  </a:lnTo>
                  <a:lnTo>
                    <a:pt x="754" y="37"/>
                  </a:lnTo>
                  <a:lnTo>
                    <a:pt x="736" y="41"/>
                  </a:lnTo>
                  <a:lnTo>
                    <a:pt x="717" y="46"/>
                  </a:lnTo>
                  <a:lnTo>
                    <a:pt x="675" y="58"/>
                  </a:lnTo>
                  <a:lnTo>
                    <a:pt x="675" y="58"/>
                  </a:lnTo>
                  <a:lnTo>
                    <a:pt x="659" y="65"/>
                  </a:lnTo>
                  <a:lnTo>
                    <a:pt x="643" y="72"/>
                  </a:lnTo>
                  <a:lnTo>
                    <a:pt x="628" y="80"/>
                  </a:lnTo>
                  <a:lnTo>
                    <a:pt x="613" y="90"/>
                  </a:lnTo>
                  <a:lnTo>
                    <a:pt x="599" y="101"/>
                  </a:lnTo>
                  <a:lnTo>
                    <a:pt x="586" y="113"/>
                  </a:lnTo>
                  <a:lnTo>
                    <a:pt x="572" y="127"/>
                  </a:lnTo>
                  <a:lnTo>
                    <a:pt x="559" y="142"/>
                  </a:lnTo>
                  <a:lnTo>
                    <a:pt x="550" y="152"/>
                  </a:lnTo>
                  <a:lnTo>
                    <a:pt x="562" y="160"/>
                  </a:lnTo>
                  <a:lnTo>
                    <a:pt x="562" y="160"/>
                  </a:lnTo>
                  <a:lnTo>
                    <a:pt x="582" y="174"/>
                  </a:lnTo>
                  <a:lnTo>
                    <a:pt x="602" y="190"/>
                  </a:lnTo>
                  <a:lnTo>
                    <a:pt x="602" y="190"/>
                  </a:lnTo>
                  <a:lnTo>
                    <a:pt x="632" y="213"/>
                  </a:lnTo>
                  <a:lnTo>
                    <a:pt x="648" y="224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88" y="246"/>
                  </a:lnTo>
                  <a:lnTo>
                    <a:pt x="704" y="255"/>
                  </a:lnTo>
                  <a:lnTo>
                    <a:pt x="723" y="264"/>
                  </a:lnTo>
                  <a:lnTo>
                    <a:pt x="744" y="272"/>
                  </a:lnTo>
                  <a:lnTo>
                    <a:pt x="765" y="279"/>
                  </a:lnTo>
                  <a:lnTo>
                    <a:pt x="787" y="286"/>
                  </a:lnTo>
                  <a:lnTo>
                    <a:pt x="797" y="288"/>
                  </a:lnTo>
                  <a:lnTo>
                    <a:pt x="808" y="289"/>
                  </a:lnTo>
                  <a:lnTo>
                    <a:pt x="808" y="289"/>
                  </a:lnTo>
                  <a:lnTo>
                    <a:pt x="834" y="291"/>
                  </a:lnTo>
                  <a:lnTo>
                    <a:pt x="859" y="292"/>
                  </a:lnTo>
                  <a:lnTo>
                    <a:pt x="859" y="292"/>
                  </a:lnTo>
                  <a:lnTo>
                    <a:pt x="882" y="291"/>
                  </a:lnTo>
                  <a:lnTo>
                    <a:pt x="903" y="289"/>
                  </a:lnTo>
                  <a:lnTo>
                    <a:pt x="922" y="285"/>
                  </a:lnTo>
                  <a:lnTo>
                    <a:pt x="940" y="279"/>
                  </a:lnTo>
                  <a:lnTo>
                    <a:pt x="955" y="273"/>
                  </a:lnTo>
                  <a:lnTo>
                    <a:pt x="970" y="265"/>
                  </a:lnTo>
                  <a:lnTo>
                    <a:pt x="983" y="255"/>
                  </a:lnTo>
                  <a:lnTo>
                    <a:pt x="994" y="243"/>
                  </a:lnTo>
                  <a:lnTo>
                    <a:pt x="994" y="243"/>
                  </a:lnTo>
                  <a:lnTo>
                    <a:pt x="1001" y="233"/>
                  </a:lnTo>
                  <a:lnTo>
                    <a:pt x="1007" y="222"/>
                  </a:lnTo>
                  <a:lnTo>
                    <a:pt x="1012" y="209"/>
                  </a:lnTo>
                  <a:lnTo>
                    <a:pt x="1016" y="197"/>
                  </a:lnTo>
                  <a:lnTo>
                    <a:pt x="1019" y="182"/>
                  </a:lnTo>
                  <a:lnTo>
                    <a:pt x="1021" y="169"/>
                  </a:lnTo>
                  <a:lnTo>
                    <a:pt x="1021" y="156"/>
                  </a:lnTo>
                  <a:lnTo>
                    <a:pt x="1020" y="142"/>
                  </a:lnTo>
                  <a:lnTo>
                    <a:pt x="1020" y="142"/>
                  </a:lnTo>
                  <a:lnTo>
                    <a:pt x="1019" y="134"/>
                  </a:lnTo>
                  <a:lnTo>
                    <a:pt x="1016" y="127"/>
                  </a:lnTo>
                  <a:lnTo>
                    <a:pt x="1014" y="119"/>
                  </a:lnTo>
                  <a:lnTo>
                    <a:pt x="1010" y="113"/>
                  </a:lnTo>
                  <a:lnTo>
                    <a:pt x="1007" y="107"/>
                  </a:lnTo>
                  <a:lnTo>
                    <a:pt x="1002" y="101"/>
                  </a:lnTo>
                  <a:lnTo>
                    <a:pt x="997" y="96"/>
                  </a:lnTo>
                  <a:lnTo>
                    <a:pt x="991" y="91"/>
                  </a:lnTo>
                  <a:lnTo>
                    <a:pt x="991" y="91"/>
                  </a:lnTo>
                  <a:lnTo>
                    <a:pt x="973" y="79"/>
                  </a:lnTo>
                  <a:lnTo>
                    <a:pt x="973" y="79"/>
                  </a:lnTo>
                  <a:lnTo>
                    <a:pt x="956" y="67"/>
                  </a:lnTo>
                  <a:lnTo>
                    <a:pt x="947" y="60"/>
                  </a:lnTo>
                  <a:lnTo>
                    <a:pt x="938" y="55"/>
                  </a:lnTo>
                  <a:lnTo>
                    <a:pt x="938" y="55"/>
                  </a:lnTo>
                  <a:lnTo>
                    <a:pt x="926" y="50"/>
                  </a:lnTo>
                  <a:lnTo>
                    <a:pt x="914" y="46"/>
                  </a:lnTo>
                  <a:lnTo>
                    <a:pt x="889" y="39"/>
                  </a:lnTo>
                  <a:lnTo>
                    <a:pt x="865" y="35"/>
                  </a:lnTo>
                  <a:lnTo>
                    <a:pt x="849" y="32"/>
                  </a:lnTo>
                  <a:lnTo>
                    <a:pt x="849" y="32"/>
                  </a:lnTo>
                  <a:lnTo>
                    <a:pt x="834" y="31"/>
                  </a:lnTo>
                  <a:lnTo>
                    <a:pt x="819" y="29"/>
                  </a:lnTo>
                  <a:lnTo>
                    <a:pt x="819" y="2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sp>
        <p:nvSpPr>
          <p:cNvPr id="157" name="文本框 156"/>
          <p:cNvSpPr txBox="1"/>
          <p:nvPr/>
        </p:nvSpPr>
        <p:spPr>
          <a:xfrm>
            <a:off x="1774041" y="2454161"/>
            <a:ext cx="1424489" cy="5617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28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8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58" name="文本框 157"/>
          <p:cNvSpPr txBox="1"/>
          <p:nvPr/>
        </p:nvSpPr>
        <p:spPr>
          <a:xfrm>
            <a:off x="3264491" y="4176557"/>
            <a:ext cx="1424489" cy="5617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28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8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59" name="文本框 158"/>
          <p:cNvSpPr txBox="1"/>
          <p:nvPr/>
        </p:nvSpPr>
        <p:spPr>
          <a:xfrm>
            <a:off x="8245422" y="2111447"/>
            <a:ext cx="14244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8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60" name="文本框 159"/>
          <p:cNvSpPr txBox="1"/>
          <p:nvPr/>
        </p:nvSpPr>
        <p:spPr>
          <a:xfrm>
            <a:off x="8310126" y="4351649"/>
            <a:ext cx="14244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8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165" name="组合 164"/>
          <p:cNvGrpSpPr/>
          <p:nvPr/>
        </p:nvGrpSpPr>
        <p:grpSpPr>
          <a:xfrm>
            <a:off x="57473" y="113431"/>
            <a:ext cx="3473127" cy="923330"/>
            <a:chOff x="-31427" y="151531"/>
            <a:chExt cx="3473127" cy="923330"/>
          </a:xfrm>
        </p:grpSpPr>
        <p:sp>
          <p:nvSpPr>
            <p:cNvPr id="166" name="文本框 165"/>
            <p:cNvSpPr txBox="1"/>
            <p:nvPr/>
          </p:nvSpPr>
          <p:spPr>
            <a:xfrm>
              <a:off x="-31427" y="151531"/>
              <a:ext cx="1325255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54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02</a:t>
              </a:r>
              <a:endParaRPr lang="zh-CN" altLang="en-US" sz="54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  <p:grpSp>
          <p:nvGrpSpPr>
            <p:cNvPr id="167" name="Group 4"/>
            <p:cNvGrpSpPr>
              <a:grpSpLocks noChangeAspect="1"/>
            </p:cNvGrpSpPr>
            <p:nvPr/>
          </p:nvGrpSpPr>
          <p:grpSpPr bwMode="auto">
            <a:xfrm>
              <a:off x="1039162" y="792485"/>
              <a:ext cx="2402538" cy="114300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169" name="Freeform 5"/>
              <p:cNvSpPr/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0" name="Freeform 6"/>
              <p:cNvSpPr/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1" name="Freeform 7"/>
              <p:cNvSpPr/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2" name="Freeform 8"/>
              <p:cNvSpPr/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3" name="Freeform 9"/>
              <p:cNvSpPr/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4" name="Freeform 10"/>
              <p:cNvSpPr/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5" name="Freeform 11"/>
              <p:cNvSpPr/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6" name="Freeform 12"/>
              <p:cNvSpPr/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7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8" name="Freeform 14"/>
              <p:cNvSpPr/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9" name="Freeform 15"/>
              <p:cNvSpPr/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0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1" name="Freeform 17"/>
              <p:cNvSpPr/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2" name="Freeform 18"/>
              <p:cNvSpPr/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3" name="Freeform 19"/>
              <p:cNvSpPr/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4" name="Freeform 20"/>
              <p:cNvSpPr/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5" name="Freeform 21"/>
              <p:cNvSpPr/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6" name="Freeform 22"/>
              <p:cNvSpPr/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7" name="Freeform 23"/>
              <p:cNvSpPr/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8" name="Freeform 24"/>
              <p:cNvSpPr/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9" name="Freeform 25"/>
              <p:cNvSpPr/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0" name="Freeform 26"/>
              <p:cNvSpPr/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1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2" name="Freeform 28"/>
              <p:cNvSpPr/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3" name="Freeform 29"/>
              <p:cNvSpPr/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4" name="Freeform 30"/>
              <p:cNvSpPr/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5" name="Freeform 31"/>
              <p:cNvSpPr/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6" name="Freeform 32"/>
              <p:cNvSpPr/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7" name="Freeform 33"/>
              <p:cNvSpPr/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8" name="Freeform 34"/>
              <p:cNvSpPr/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9" name="Freeform 35"/>
              <p:cNvSpPr/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0" name="Freeform 36"/>
              <p:cNvSpPr/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1" name="Freeform 37"/>
              <p:cNvSpPr/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2" name="Freeform 38"/>
              <p:cNvSpPr/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3" name="Freeform 39"/>
              <p:cNvSpPr/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4" name="Freeform 40"/>
              <p:cNvSpPr/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5" name="Freeform 41"/>
              <p:cNvSpPr/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6" name="Freeform 42"/>
              <p:cNvSpPr/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7" name="Freeform 43"/>
              <p:cNvSpPr/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8" name="Freeform 44"/>
              <p:cNvSpPr/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9" name="Freeform 45"/>
              <p:cNvSpPr/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0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1" name="Freeform 47"/>
              <p:cNvSpPr/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2" name="Freeform 48"/>
              <p:cNvSpPr/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3" name="Freeform 49"/>
              <p:cNvSpPr/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4" name="Freeform 50"/>
              <p:cNvSpPr/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5" name="Freeform 51"/>
              <p:cNvSpPr/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6" name="Freeform 52"/>
              <p:cNvSpPr/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7" name="Freeform 53"/>
              <p:cNvSpPr/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8" name="Freeform 54"/>
              <p:cNvSpPr/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9" name="Freeform 55"/>
              <p:cNvSpPr/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0" name="Freeform 56"/>
              <p:cNvSpPr/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168" name="矩形 167"/>
            <p:cNvSpPr/>
            <p:nvPr/>
          </p:nvSpPr>
          <p:spPr>
            <a:xfrm>
              <a:off x="1037004" y="383565"/>
              <a:ext cx="233910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400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这里可以是标题</a:t>
              </a:r>
              <a:endParaRPr lang="zh-CN" altLang="en-US" sz="2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1" name="Group 348"/>
          <p:cNvGrpSpPr>
            <a:grpSpLocks noChangeAspect="1"/>
          </p:cNvGrpSpPr>
          <p:nvPr/>
        </p:nvGrpSpPr>
        <p:grpSpPr bwMode="auto">
          <a:xfrm rot="1409239">
            <a:off x="1376125" y="3315202"/>
            <a:ext cx="5844506" cy="3038739"/>
            <a:chOff x="548" y="1708"/>
            <a:chExt cx="3412" cy="1774"/>
          </a:xfrm>
        </p:grpSpPr>
        <p:sp>
          <p:nvSpPr>
            <p:cNvPr id="353" name="Freeform 349"/>
            <p:cNvSpPr/>
            <p:nvPr/>
          </p:nvSpPr>
          <p:spPr bwMode="auto">
            <a:xfrm>
              <a:off x="2546" y="2780"/>
              <a:ext cx="31" cy="7"/>
            </a:xfrm>
            <a:custGeom>
              <a:avLst/>
              <a:gdLst>
                <a:gd name="T0" fmla="*/ 12 w 13"/>
                <a:gd name="T1" fmla="*/ 1 h 3"/>
                <a:gd name="T2" fmla="*/ 1 w 13"/>
                <a:gd name="T3" fmla="*/ 1 h 3"/>
                <a:gd name="T4" fmla="*/ 1 w 13"/>
                <a:gd name="T5" fmla="*/ 3 h 3"/>
                <a:gd name="T6" fmla="*/ 12 w 13"/>
                <a:gd name="T7" fmla="*/ 2 h 3"/>
                <a:gd name="T8" fmla="*/ 12 w 1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3">
                  <a:moveTo>
                    <a:pt x="12" y="1"/>
                  </a:moveTo>
                  <a:cubicBezTo>
                    <a:pt x="9" y="0"/>
                    <a:pt x="5" y="1"/>
                    <a:pt x="1" y="1"/>
                  </a:cubicBezTo>
                  <a:cubicBezTo>
                    <a:pt x="0" y="1"/>
                    <a:pt x="0" y="3"/>
                    <a:pt x="1" y="3"/>
                  </a:cubicBezTo>
                  <a:cubicBezTo>
                    <a:pt x="5" y="3"/>
                    <a:pt x="9" y="2"/>
                    <a:pt x="12" y="2"/>
                  </a:cubicBezTo>
                  <a:cubicBezTo>
                    <a:pt x="13" y="2"/>
                    <a:pt x="13" y="1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350"/>
            <p:cNvSpPr/>
            <p:nvPr/>
          </p:nvSpPr>
          <p:spPr bwMode="auto">
            <a:xfrm>
              <a:off x="2561" y="2825"/>
              <a:ext cx="26" cy="24"/>
            </a:xfrm>
            <a:custGeom>
              <a:avLst/>
              <a:gdLst>
                <a:gd name="T0" fmla="*/ 9 w 11"/>
                <a:gd name="T1" fmla="*/ 1 h 10"/>
                <a:gd name="T2" fmla="*/ 1 w 11"/>
                <a:gd name="T3" fmla="*/ 8 h 10"/>
                <a:gd name="T4" fmla="*/ 2 w 11"/>
                <a:gd name="T5" fmla="*/ 10 h 10"/>
                <a:gd name="T6" fmla="*/ 10 w 11"/>
                <a:gd name="T7" fmla="*/ 2 h 10"/>
                <a:gd name="T8" fmla="*/ 9 w 11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9" y="1"/>
                  </a:moveTo>
                  <a:cubicBezTo>
                    <a:pt x="7" y="4"/>
                    <a:pt x="4" y="6"/>
                    <a:pt x="1" y="8"/>
                  </a:cubicBezTo>
                  <a:cubicBezTo>
                    <a:pt x="0" y="9"/>
                    <a:pt x="1" y="10"/>
                    <a:pt x="2" y="10"/>
                  </a:cubicBezTo>
                  <a:cubicBezTo>
                    <a:pt x="5" y="8"/>
                    <a:pt x="8" y="5"/>
                    <a:pt x="10" y="2"/>
                  </a:cubicBezTo>
                  <a:cubicBezTo>
                    <a:pt x="11" y="1"/>
                    <a:pt x="10" y="0"/>
                    <a:pt x="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Freeform 351"/>
            <p:cNvSpPr/>
            <p:nvPr/>
          </p:nvSpPr>
          <p:spPr bwMode="auto">
            <a:xfrm>
              <a:off x="2624" y="2856"/>
              <a:ext cx="12" cy="31"/>
            </a:xfrm>
            <a:custGeom>
              <a:avLst/>
              <a:gdLst>
                <a:gd name="T0" fmla="*/ 3 w 5"/>
                <a:gd name="T1" fmla="*/ 1 h 13"/>
                <a:gd name="T2" fmla="*/ 0 w 5"/>
                <a:gd name="T3" fmla="*/ 11 h 13"/>
                <a:gd name="T4" fmla="*/ 2 w 5"/>
                <a:gd name="T5" fmla="*/ 12 h 13"/>
                <a:gd name="T6" fmla="*/ 5 w 5"/>
                <a:gd name="T7" fmla="*/ 1 h 13"/>
                <a:gd name="T8" fmla="*/ 3 w 5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3">
                  <a:moveTo>
                    <a:pt x="3" y="1"/>
                  </a:moveTo>
                  <a:cubicBezTo>
                    <a:pt x="3" y="4"/>
                    <a:pt x="1" y="8"/>
                    <a:pt x="0" y="11"/>
                  </a:cubicBezTo>
                  <a:cubicBezTo>
                    <a:pt x="0" y="12"/>
                    <a:pt x="2" y="13"/>
                    <a:pt x="2" y="12"/>
                  </a:cubicBezTo>
                  <a:cubicBezTo>
                    <a:pt x="3" y="8"/>
                    <a:pt x="5" y="5"/>
                    <a:pt x="5" y="1"/>
                  </a:cubicBezTo>
                  <a:cubicBezTo>
                    <a:pt x="5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352"/>
            <p:cNvSpPr/>
            <p:nvPr/>
          </p:nvSpPr>
          <p:spPr bwMode="auto">
            <a:xfrm>
              <a:off x="2703" y="2861"/>
              <a:ext cx="14" cy="21"/>
            </a:xfrm>
            <a:custGeom>
              <a:avLst/>
              <a:gdLst>
                <a:gd name="T0" fmla="*/ 1 w 6"/>
                <a:gd name="T1" fmla="*/ 2 h 9"/>
                <a:gd name="T2" fmla="*/ 4 w 6"/>
                <a:gd name="T3" fmla="*/ 8 h 9"/>
                <a:gd name="T4" fmla="*/ 5 w 6"/>
                <a:gd name="T5" fmla="*/ 7 h 9"/>
                <a:gd name="T6" fmla="*/ 2 w 6"/>
                <a:gd name="T7" fmla="*/ 1 h 9"/>
                <a:gd name="T8" fmla="*/ 1 w 6"/>
                <a:gd name="T9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1" y="2"/>
                  </a:moveTo>
                  <a:cubicBezTo>
                    <a:pt x="2" y="4"/>
                    <a:pt x="2" y="6"/>
                    <a:pt x="4" y="8"/>
                  </a:cubicBezTo>
                  <a:cubicBezTo>
                    <a:pt x="5" y="9"/>
                    <a:pt x="6" y="7"/>
                    <a:pt x="5" y="7"/>
                  </a:cubicBezTo>
                  <a:cubicBezTo>
                    <a:pt x="4" y="5"/>
                    <a:pt x="3" y="3"/>
                    <a:pt x="2" y="1"/>
                  </a:cubicBezTo>
                  <a:cubicBezTo>
                    <a:pt x="2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353"/>
            <p:cNvSpPr/>
            <p:nvPr/>
          </p:nvSpPr>
          <p:spPr bwMode="auto">
            <a:xfrm>
              <a:off x="2738" y="2818"/>
              <a:ext cx="31" cy="12"/>
            </a:xfrm>
            <a:custGeom>
              <a:avLst/>
              <a:gdLst>
                <a:gd name="T0" fmla="*/ 2 w 13"/>
                <a:gd name="T1" fmla="*/ 4 h 5"/>
                <a:gd name="T2" fmla="*/ 12 w 13"/>
                <a:gd name="T3" fmla="*/ 2 h 5"/>
                <a:gd name="T4" fmla="*/ 11 w 13"/>
                <a:gd name="T5" fmla="*/ 0 h 5"/>
                <a:gd name="T6" fmla="*/ 1 w 13"/>
                <a:gd name="T7" fmla="*/ 3 h 5"/>
                <a:gd name="T8" fmla="*/ 2 w 13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5">
                  <a:moveTo>
                    <a:pt x="2" y="4"/>
                  </a:moveTo>
                  <a:cubicBezTo>
                    <a:pt x="5" y="4"/>
                    <a:pt x="8" y="3"/>
                    <a:pt x="12" y="2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8" y="1"/>
                    <a:pt x="5" y="2"/>
                    <a:pt x="1" y="3"/>
                  </a:cubicBezTo>
                  <a:cubicBezTo>
                    <a:pt x="0" y="3"/>
                    <a:pt x="1" y="5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354"/>
            <p:cNvSpPr/>
            <p:nvPr/>
          </p:nvSpPr>
          <p:spPr bwMode="auto">
            <a:xfrm>
              <a:off x="2303" y="2474"/>
              <a:ext cx="651" cy="199"/>
            </a:xfrm>
            <a:custGeom>
              <a:avLst/>
              <a:gdLst>
                <a:gd name="T0" fmla="*/ 1 w 275"/>
                <a:gd name="T1" fmla="*/ 45 h 84"/>
                <a:gd name="T2" fmla="*/ 28 w 275"/>
                <a:gd name="T3" fmla="*/ 64 h 84"/>
                <a:gd name="T4" fmla="*/ 100 w 275"/>
                <a:gd name="T5" fmla="*/ 78 h 84"/>
                <a:gd name="T6" fmla="*/ 188 w 275"/>
                <a:gd name="T7" fmla="*/ 84 h 84"/>
                <a:gd name="T8" fmla="*/ 254 w 275"/>
                <a:gd name="T9" fmla="*/ 74 h 84"/>
                <a:gd name="T10" fmla="*/ 270 w 275"/>
                <a:gd name="T11" fmla="*/ 46 h 84"/>
                <a:gd name="T12" fmla="*/ 217 w 275"/>
                <a:gd name="T13" fmla="*/ 10 h 84"/>
                <a:gd name="T14" fmla="*/ 112 w 275"/>
                <a:gd name="T15" fmla="*/ 2 h 84"/>
                <a:gd name="T16" fmla="*/ 21 w 275"/>
                <a:gd name="T17" fmla="*/ 22 h 84"/>
                <a:gd name="T18" fmla="*/ 6 w 275"/>
                <a:gd name="T19" fmla="*/ 32 h 84"/>
                <a:gd name="T20" fmla="*/ 1 w 275"/>
                <a:gd name="T21" fmla="*/ 45 h 84"/>
                <a:gd name="T22" fmla="*/ 5 w 275"/>
                <a:gd name="T23" fmla="*/ 45 h 84"/>
                <a:gd name="T24" fmla="*/ 10 w 275"/>
                <a:gd name="T25" fmla="*/ 34 h 84"/>
                <a:gd name="T26" fmla="*/ 26 w 275"/>
                <a:gd name="T27" fmla="*/ 24 h 84"/>
                <a:gd name="T28" fmla="*/ 70 w 275"/>
                <a:gd name="T29" fmla="*/ 11 h 84"/>
                <a:gd name="T30" fmla="*/ 181 w 275"/>
                <a:gd name="T31" fmla="*/ 7 h 84"/>
                <a:gd name="T32" fmla="*/ 262 w 275"/>
                <a:gd name="T33" fmla="*/ 39 h 84"/>
                <a:gd name="T34" fmla="*/ 267 w 275"/>
                <a:gd name="T35" fmla="*/ 59 h 84"/>
                <a:gd name="T36" fmla="*/ 250 w 275"/>
                <a:gd name="T37" fmla="*/ 71 h 84"/>
                <a:gd name="T38" fmla="*/ 188 w 275"/>
                <a:gd name="T39" fmla="*/ 80 h 84"/>
                <a:gd name="T40" fmla="*/ 107 w 275"/>
                <a:gd name="T41" fmla="*/ 75 h 84"/>
                <a:gd name="T42" fmla="*/ 36 w 275"/>
                <a:gd name="T43" fmla="*/ 62 h 84"/>
                <a:gd name="T44" fmla="*/ 5 w 275"/>
                <a:gd name="T45" fmla="*/ 45 h 84"/>
                <a:gd name="T46" fmla="*/ 1 w 275"/>
                <a:gd name="T47" fmla="*/ 4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5" h="84">
                  <a:moveTo>
                    <a:pt x="1" y="45"/>
                  </a:moveTo>
                  <a:cubicBezTo>
                    <a:pt x="0" y="56"/>
                    <a:pt x="21" y="61"/>
                    <a:pt x="28" y="64"/>
                  </a:cubicBezTo>
                  <a:cubicBezTo>
                    <a:pt x="52" y="71"/>
                    <a:pt x="76" y="75"/>
                    <a:pt x="100" y="78"/>
                  </a:cubicBezTo>
                  <a:cubicBezTo>
                    <a:pt x="129" y="82"/>
                    <a:pt x="158" y="84"/>
                    <a:pt x="188" y="84"/>
                  </a:cubicBezTo>
                  <a:cubicBezTo>
                    <a:pt x="209" y="83"/>
                    <a:pt x="233" y="82"/>
                    <a:pt x="254" y="74"/>
                  </a:cubicBezTo>
                  <a:cubicBezTo>
                    <a:pt x="266" y="69"/>
                    <a:pt x="275" y="60"/>
                    <a:pt x="270" y="46"/>
                  </a:cubicBezTo>
                  <a:cubicBezTo>
                    <a:pt x="262" y="24"/>
                    <a:pt x="238" y="15"/>
                    <a:pt x="217" y="10"/>
                  </a:cubicBezTo>
                  <a:cubicBezTo>
                    <a:pt x="183" y="1"/>
                    <a:pt x="147" y="0"/>
                    <a:pt x="112" y="2"/>
                  </a:cubicBezTo>
                  <a:cubicBezTo>
                    <a:pt x="81" y="4"/>
                    <a:pt x="49" y="9"/>
                    <a:pt x="21" y="22"/>
                  </a:cubicBezTo>
                  <a:cubicBezTo>
                    <a:pt x="16" y="25"/>
                    <a:pt x="11" y="28"/>
                    <a:pt x="6" y="32"/>
                  </a:cubicBezTo>
                  <a:cubicBezTo>
                    <a:pt x="2" y="36"/>
                    <a:pt x="2" y="39"/>
                    <a:pt x="1" y="45"/>
                  </a:cubicBezTo>
                  <a:cubicBezTo>
                    <a:pt x="1" y="48"/>
                    <a:pt x="5" y="48"/>
                    <a:pt x="5" y="45"/>
                  </a:cubicBezTo>
                  <a:cubicBezTo>
                    <a:pt x="6" y="39"/>
                    <a:pt x="6" y="38"/>
                    <a:pt x="10" y="34"/>
                  </a:cubicBezTo>
                  <a:cubicBezTo>
                    <a:pt x="15" y="30"/>
                    <a:pt x="20" y="27"/>
                    <a:pt x="26" y="24"/>
                  </a:cubicBezTo>
                  <a:cubicBezTo>
                    <a:pt x="39" y="18"/>
                    <a:pt x="55" y="14"/>
                    <a:pt x="70" y="11"/>
                  </a:cubicBezTo>
                  <a:cubicBezTo>
                    <a:pt x="106" y="4"/>
                    <a:pt x="144" y="3"/>
                    <a:pt x="181" y="7"/>
                  </a:cubicBezTo>
                  <a:cubicBezTo>
                    <a:pt x="207" y="10"/>
                    <a:pt x="246" y="15"/>
                    <a:pt x="262" y="39"/>
                  </a:cubicBezTo>
                  <a:cubicBezTo>
                    <a:pt x="266" y="45"/>
                    <a:pt x="270" y="52"/>
                    <a:pt x="267" y="59"/>
                  </a:cubicBezTo>
                  <a:cubicBezTo>
                    <a:pt x="264" y="65"/>
                    <a:pt x="256" y="69"/>
                    <a:pt x="250" y="71"/>
                  </a:cubicBezTo>
                  <a:cubicBezTo>
                    <a:pt x="230" y="79"/>
                    <a:pt x="208" y="79"/>
                    <a:pt x="188" y="80"/>
                  </a:cubicBezTo>
                  <a:cubicBezTo>
                    <a:pt x="161" y="80"/>
                    <a:pt x="134" y="78"/>
                    <a:pt x="107" y="75"/>
                  </a:cubicBezTo>
                  <a:cubicBezTo>
                    <a:pt x="83" y="72"/>
                    <a:pt x="59" y="68"/>
                    <a:pt x="36" y="62"/>
                  </a:cubicBezTo>
                  <a:cubicBezTo>
                    <a:pt x="31" y="60"/>
                    <a:pt x="4" y="54"/>
                    <a:pt x="5" y="45"/>
                  </a:cubicBezTo>
                  <a:cubicBezTo>
                    <a:pt x="5" y="43"/>
                    <a:pt x="2" y="43"/>
                    <a:pt x="1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355"/>
            <p:cNvSpPr/>
            <p:nvPr/>
          </p:nvSpPr>
          <p:spPr bwMode="auto">
            <a:xfrm>
              <a:off x="2307" y="2543"/>
              <a:ext cx="647" cy="429"/>
            </a:xfrm>
            <a:custGeom>
              <a:avLst/>
              <a:gdLst>
                <a:gd name="T0" fmla="*/ 0 w 273"/>
                <a:gd name="T1" fmla="*/ 19 h 181"/>
                <a:gd name="T2" fmla="*/ 21 w 273"/>
                <a:gd name="T3" fmla="*/ 96 h 181"/>
                <a:gd name="T4" fmla="*/ 41 w 273"/>
                <a:gd name="T5" fmla="*/ 134 h 181"/>
                <a:gd name="T6" fmla="*/ 63 w 273"/>
                <a:gd name="T7" fmla="*/ 162 h 181"/>
                <a:gd name="T8" fmla="*/ 119 w 273"/>
                <a:gd name="T9" fmla="*/ 178 h 181"/>
                <a:gd name="T10" fmla="*/ 176 w 273"/>
                <a:gd name="T11" fmla="*/ 181 h 181"/>
                <a:gd name="T12" fmla="*/ 227 w 273"/>
                <a:gd name="T13" fmla="*/ 174 h 181"/>
                <a:gd name="T14" fmla="*/ 248 w 273"/>
                <a:gd name="T15" fmla="*/ 146 h 181"/>
                <a:gd name="T16" fmla="*/ 273 w 273"/>
                <a:gd name="T17" fmla="*/ 45 h 181"/>
                <a:gd name="T18" fmla="*/ 258 w 273"/>
                <a:gd name="T19" fmla="*/ 2 h 181"/>
                <a:gd name="T20" fmla="*/ 256 w 273"/>
                <a:gd name="T21" fmla="*/ 5 h 181"/>
                <a:gd name="T22" fmla="*/ 269 w 273"/>
                <a:gd name="T23" fmla="*/ 43 h 181"/>
                <a:gd name="T24" fmla="*/ 260 w 273"/>
                <a:gd name="T25" fmla="*/ 98 h 181"/>
                <a:gd name="T26" fmla="*/ 242 w 273"/>
                <a:gd name="T27" fmla="*/ 149 h 181"/>
                <a:gd name="T28" fmla="*/ 232 w 273"/>
                <a:gd name="T29" fmla="*/ 165 h 181"/>
                <a:gd name="T30" fmla="*/ 212 w 273"/>
                <a:gd name="T31" fmla="*/ 175 h 181"/>
                <a:gd name="T32" fmla="*/ 149 w 273"/>
                <a:gd name="T33" fmla="*/ 177 h 181"/>
                <a:gd name="T34" fmla="*/ 87 w 273"/>
                <a:gd name="T35" fmla="*/ 169 h 181"/>
                <a:gd name="T36" fmla="*/ 35 w 273"/>
                <a:gd name="T37" fmla="*/ 113 h 181"/>
                <a:gd name="T38" fmla="*/ 4 w 273"/>
                <a:gd name="T39" fmla="*/ 26 h 181"/>
                <a:gd name="T40" fmla="*/ 4 w 273"/>
                <a:gd name="T41" fmla="*/ 19 h 181"/>
                <a:gd name="T42" fmla="*/ 0 w 273"/>
                <a:gd name="T43" fmla="*/ 19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3" h="181">
                  <a:moveTo>
                    <a:pt x="0" y="19"/>
                  </a:moveTo>
                  <a:cubicBezTo>
                    <a:pt x="0" y="47"/>
                    <a:pt x="10" y="72"/>
                    <a:pt x="21" y="96"/>
                  </a:cubicBezTo>
                  <a:cubicBezTo>
                    <a:pt x="28" y="109"/>
                    <a:pt x="35" y="121"/>
                    <a:pt x="41" y="134"/>
                  </a:cubicBezTo>
                  <a:cubicBezTo>
                    <a:pt x="47" y="145"/>
                    <a:pt x="53" y="154"/>
                    <a:pt x="63" y="162"/>
                  </a:cubicBezTo>
                  <a:cubicBezTo>
                    <a:pt x="78" y="174"/>
                    <a:pt x="99" y="177"/>
                    <a:pt x="119" y="178"/>
                  </a:cubicBezTo>
                  <a:cubicBezTo>
                    <a:pt x="138" y="180"/>
                    <a:pt x="157" y="181"/>
                    <a:pt x="176" y="181"/>
                  </a:cubicBezTo>
                  <a:cubicBezTo>
                    <a:pt x="193" y="181"/>
                    <a:pt x="212" y="181"/>
                    <a:pt x="227" y="174"/>
                  </a:cubicBezTo>
                  <a:cubicBezTo>
                    <a:pt x="238" y="169"/>
                    <a:pt x="243" y="156"/>
                    <a:pt x="248" y="146"/>
                  </a:cubicBezTo>
                  <a:cubicBezTo>
                    <a:pt x="262" y="115"/>
                    <a:pt x="272" y="79"/>
                    <a:pt x="273" y="45"/>
                  </a:cubicBezTo>
                  <a:cubicBezTo>
                    <a:pt x="273" y="30"/>
                    <a:pt x="272" y="10"/>
                    <a:pt x="258" y="2"/>
                  </a:cubicBezTo>
                  <a:cubicBezTo>
                    <a:pt x="256" y="0"/>
                    <a:pt x="254" y="4"/>
                    <a:pt x="256" y="5"/>
                  </a:cubicBezTo>
                  <a:cubicBezTo>
                    <a:pt x="268" y="12"/>
                    <a:pt x="269" y="30"/>
                    <a:pt x="269" y="43"/>
                  </a:cubicBezTo>
                  <a:cubicBezTo>
                    <a:pt x="269" y="61"/>
                    <a:pt x="265" y="80"/>
                    <a:pt x="260" y="98"/>
                  </a:cubicBezTo>
                  <a:cubicBezTo>
                    <a:pt x="256" y="116"/>
                    <a:pt x="250" y="133"/>
                    <a:pt x="242" y="149"/>
                  </a:cubicBezTo>
                  <a:cubicBezTo>
                    <a:pt x="239" y="155"/>
                    <a:pt x="236" y="160"/>
                    <a:pt x="232" y="165"/>
                  </a:cubicBezTo>
                  <a:cubicBezTo>
                    <a:pt x="227" y="171"/>
                    <a:pt x="219" y="173"/>
                    <a:pt x="212" y="175"/>
                  </a:cubicBezTo>
                  <a:cubicBezTo>
                    <a:pt x="191" y="179"/>
                    <a:pt x="169" y="178"/>
                    <a:pt x="149" y="177"/>
                  </a:cubicBezTo>
                  <a:cubicBezTo>
                    <a:pt x="128" y="175"/>
                    <a:pt x="107" y="175"/>
                    <a:pt x="87" y="169"/>
                  </a:cubicBezTo>
                  <a:cubicBezTo>
                    <a:pt x="59" y="162"/>
                    <a:pt x="48" y="137"/>
                    <a:pt x="35" y="113"/>
                  </a:cubicBezTo>
                  <a:cubicBezTo>
                    <a:pt x="20" y="86"/>
                    <a:pt x="6" y="58"/>
                    <a:pt x="4" y="26"/>
                  </a:cubicBezTo>
                  <a:cubicBezTo>
                    <a:pt x="4" y="24"/>
                    <a:pt x="4" y="22"/>
                    <a:pt x="4" y="19"/>
                  </a:cubicBezTo>
                  <a:cubicBezTo>
                    <a:pt x="4" y="17"/>
                    <a:pt x="0" y="17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356"/>
            <p:cNvSpPr/>
            <p:nvPr/>
          </p:nvSpPr>
          <p:spPr bwMode="auto">
            <a:xfrm>
              <a:off x="2317" y="2557"/>
              <a:ext cx="615" cy="67"/>
            </a:xfrm>
            <a:custGeom>
              <a:avLst/>
              <a:gdLst>
                <a:gd name="T0" fmla="*/ 5 w 260"/>
                <a:gd name="T1" fmla="*/ 21 h 28"/>
                <a:gd name="T2" fmla="*/ 126 w 260"/>
                <a:gd name="T3" fmla="*/ 7 h 28"/>
                <a:gd name="T4" fmla="*/ 196 w 260"/>
                <a:gd name="T5" fmla="*/ 9 h 28"/>
                <a:gd name="T6" fmla="*/ 257 w 260"/>
                <a:gd name="T7" fmla="*/ 27 h 28"/>
                <a:gd name="T8" fmla="*/ 258 w 260"/>
                <a:gd name="T9" fmla="*/ 24 h 28"/>
                <a:gd name="T10" fmla="*/ 194 w 260"/>
                <a:gd name="T11" fmla="*/ 4 h 28"/>
                <a:gd name="T12" fmla="*/ 123 w 260"/>
                <a:gd name="T13" fmla="*/ 3 h 28"/>
                <a:gd name="T14" fmla="*/ 3 w 260"/>
                <a:gd name="T15" fmla="*/ 18 h 28"/>
                <a:gd name="T16" fmla="*/ 5 w 260"/>
                <a:gd name="T17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8">
                  <a:moveTo>
                    <a:pt x="5" y="21"/>
                  </a:moveTo>
                  <a:cubicBezTo>
                    <a:pt x="42" y="3"/>
                    <a:pt x="86" y="7"/>
                    <a:pt x="126" y="7"/>
                  </a:cubicBezTo>
                  <a:cubicBezTo>
                    <a:pt x="150" y="7"/>
                    <a:pt x="173" y="5"/>
                    <a:pt x="196" y="9"/>
                  </a:cubicBezTo>
                  <a:cubicBezTo>
                    <a:pt x="217" y="12"/>
                    <a:pt x="238" y="19"/>
                    <a:pt x="257" y="27"/>
                  </a:cubicBezTo>
                  <a:cubicBezTo>
                    <a:pt x="259" y="28"/>
                    <a:pt x="260" y="25"/>
                    <a:pt x="258" y="24"/>
                  </a:cubicBezTo>
                  <a:cubicBezTo>
                    <a:pt x="237" y="15"/>
                    <a:pt x="216" y="8"/>
                    <a:pt x="194" y="4"/>
                  </a:cubicBezTo>
                  <a:cubicBezTo>
                    <a:pt x="170" y="0"/>
                    <a:pt x="146" y="3"/>
                    <a:pt x="123" y="3"/>
                  </a:cubicBezTo>
                  <a:cubicBezTo>
                    <a:pt x="83" y="3"/>
                    <a:pt x="40" y="0"/>
                    <a:pt x="3" y="18"/>
                  </a:cubicBezTo>
                  <a:cubicBezTo>
                    <a:pt x="0" y="19"/>
                    <a:pt x="2" y="22"/>
                    <a:pt x="5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357"/>
            <p:cNvSpPr/>
            <p:nvPr/>
          </p:nvSpPr>
          <p:spPr bwMode="auto">
            <a:xfrm>
              <a:off x="2523" y="2187"/>
              <a:ext cx="130" cy="209"/>
            </a:xfrm>
            <a:custGeom>
              <a:avLst/>
              <a:gdLst>
                <a:gd name="T0" fmla="*/ 24 w 55"/>
                <a:gd name="T1" fmla="*/ 85 h 88"/>
                <a:gd name="T2" fmla="*/ 35 w 55"/>
                <a:gd name="T3" fmla="*/ 57 h 88"/>
                <a:gd name="T4" fmla="*/ 50 w 55"/>
                <a:gd name="T5" fmla="*/ 33 h 88"/>
                <a:gd name="T6" fmla="*/ 16 w 55"/>
                <a:gd name="T7" fmla="*/ 0 h 88"/>
                <a:gd name="T8" fmla="*/ 15 w 55"/>
                <a:gd name="T9" fmla="*/ 4 h 88"/>
                <a:gd name="T10" fmla="*/ 30 w 55"/>
                <a:gd name="T11" fmla="*/ 15 h 88"/>
                <a:gd name="T12" fmla="*/ 25 w 55"/>
                <a:gd name="T13" fmla="*/ 25 h 88"/>
                <a:gd name="T14" fmla="*/ 12 w 55"/>
                <a:gd name="T15" fmla="*/ 38 h 88"/>
                <a:gd name="T16" fmla="*/ 19 w 55"/>
                <a:gd name="T17" fmla="*/ 82 h 88"/>
                <a:gd name="T18" fmla="*/ 23 w 55"/>
                <a:gd name="T19" fmla="*/ 81 h 88"/>
                <a:gd name="T20" fmla="*/ 11 w 55"/>
                <a:gd name="T21" fmla="*/ 48 h 88"/>
                <a:gd name="T22" fmla="*/ 29 w 55"/>
                <a:gd name="T23" fmla="*/ 26 h 88"/>
                <a:gd name="T24" fmla="*/ 16 w 55"/>
                <a:gd name="T25" fmla="*/ 0 h 88"/>
                <a:gd name="T26" fmla="*/ 15 w 55"/>
                <a:gd name="T27" fmla="*/ 4 h 88"/>
                <a:gd name="T28" fmla="*/ 44 w 55"/>
                <a:gd name="T29" fmla="*/ 19 h 88"/>
                <a:gd name="T30" fmla="*/ 35 w 55"/>
                <a:gd name="T31" fmla="*/ 52 h 88"/>
                <a:gd name="T32" fmla="*/ 20 w 55"/>
                <a:gd name="T33" fmla="*/ 86 h 88"/>
                <a:gd name="T34" fmla="*/ 24 w 55"/>
                <a:gd name="T35" fmla="*/ 8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5" h="88">
                  <a:moveTo>
                    <a:pt x="24" y="85"/>
                  </a:moveTo>
                  <a:cubicBezTo>
                    <a:pt x="19" y="72"/>
                    <a:pt x="25" y="65"/>
                    <a:pt x="35" y="57"/>
                  </a:cubicBezTo>
                  <a:cubicBezTo>
                    <a:pt x="42" y="51"/>
                    <a:pt x="48" y="44"/>
                    <a:pt x="50" y="33"/>
                  </a:cubicBezTo>
                  <a:cubicBezTo>
                    <a:pt x="55" y="13"/>
                    <a:pt x="32" y="3"/>
                    <a:pt x="16" y="0"/>
                  </a:cubicBezTo>
                  <a:cubicBezTo>
                    <a:pt x="14" y="0"/>
                    <a:pt x="13" y="3"/>
                    <a:pt x="15" y="4"/>
                  </a:cubicBezTo>
                  <a:cubicBezTo>
                    <a:pt x="20" y="6"/>
                    <a:pt x="30" y="8"/>
                    <a:pt x="30" y="15"/>
                  </a:cubicBezTo>
                  <a:cubicBezTo>
                    <a:pt x="31" y="18"/>
                    <a:pt x="27" y="22"/>
                    <a:pt x="25" y="25"/>
                  </a:cubicBezTo>
                  <a:cubicBezTo>
                    <a:pt x="21" y="29"/>
                    <a:pt x="15" y="33"/>
                    <a:pt x="12" y="38"/>
                  </a:cubicBezTo>
                  <a:cubicBezTo>
                    <a:pt x="0" y="54"/>
                    <a:pt x="14" y="67"/>
                    <a:pt x="19" y="82"/>
                  </a:cubicBezTo>
                  <a:cubicBezTo>
                    <a:pt x="20" y="84"/>
                    <a:pt x="24" y="83"/>
                    <a:pt x="23" y="81"/>
                  </a:cubicBezTo>
                  <a:cubicBezTo>
                    <a:pt x="19" y="70"/>
                    <a:pt x="9" y="60"/>
                    <a:pt x="11" y="48"/>
                  </a:cubicBezTo>
                  <a:cubicBezTo>
                    <a:pt x="13" y="39"/>
                    <a:pt x="23" y="32"/>
                    <a:pt x="29" y="26"/>
                  </a:cubicBezTo>
                  <a:cubicBezTo>
                    <a:pt x="40" y="13"/>
                    <a:pt x="30" y="5"/>
                    <a:pt x="16" y="0"/>
                  </a:cubicBezTo>
                  <a:cubicBezTo>
                    <a:pt x="16" y="2"/>
                    <a:pt x="16" y="3"/>
                    <a:pt x="15" y="4"/>
                  </a:cubicBezTo>
                  <a:cubicBezTo>
                    <a:pt x="26" y="6"/>
                    <a:pt x="37" y="10"/>
                    <a:pt x="44" y="19"/>
                  </a:cubicBezTo>
                  <a:cubicBezTo>
                    <a:pt x="52" y="30"/>
                    <a:pt x="44" y="44"/>
                    <a:pt x="35" y="52"/>
                  </a:cubicBezTo>
                  <a:cubicBezTo>
                    <a:pt x="24" y="62"/>
                    <a:pt x="13" y="70"/>
                    <a:pt x="20" y="86"/>
                  </a:cubicBezTo>
                  <a:cubicBezTo>
                    <a:pt x="21" y="88"/>
                    <a:pt x="25" y="87"/>
                    <a:pt x="24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358"/>
            <p:cNvSpPr/>
            <p:nvPr/>
          </p:nvSpPr>
          <p:spPr bwMode="auto">
            <a:xfrm>
              <a:off x="2653" y="2109"/>
              <a:ext cx="199" cy="313"/>
            </a:xfrm>
            <a:custGeom>
              <a:avLst/>
              <a:gdLst>
                <a:gd name="T0" fmla="*/ 3 w 84"/>
                <a:gd name="T1" fmla="*/ 9 h 132"/>
                <a:gd name="T2" fmla="*/ 38 w 84"/>
                <a:gd name="T3" fmla="*/ 32 h 132"/>
                <a:gd name="T4" fmla="*/ 16 w 84"/>
                <a:gd name="T5" fmla="*/ 70 h 132"/>
                <a:gd name="T6" fmla="*/ 6 w 84"/>
                <a:gd name="T7" fmla="*/ 107 h 132"/>
                <a:gd name="T8" fmla="*/ 38 w 84"/>
                <a:gd name="T9" fmla="*/ 131 h 132"/>
                <a:gd name="T10" fmla="*/ 40 w 84"/>
                <a:gd name="T11" fmla="*/ 128 h 132"/>
                <a:gd name="T12" fmla="*/ 75 w 84"/>
                <a:gd name="T13" fmla="*/ 40 h 132"/>
                <a:gd name="T14" fmla="*/ 4 w 84"/>
                <a:gd name="T15" fmla="*/ 5 h 132"/>
                <a:gd name="T16" fmla="*/ 5 w 84"/>
                <a:gd name="T17" fmla="*/ 9 h 132"/>
                <a:gd name="T18" fmla="*/ 56 w 84"/>
                <a:gd name="T19" fmla="*/ 11 h 132"/>
                <a:gd name="T20" fmla="*/ 72 w 84"/>
                <a:gd name="T21" fmla="*/ 33 h 132"/>
                <a:gd name="T22" fmla="*/ 61 w 84"/>
                <a:gd name="T23" fmla="*/ 57 h 132"/>
                <a:gd name="T24" fmla="*/ 38 w 84"/>
                <a:gd name="T25" fmla="*/ 131 h 132"/>
                <a:gd name="T26" fmla="*/ 39 w 84"/>
                <a:gd name="T27" fmla="*/ 127 h 132"/>
                <a:gd name="T28" fmla="*/ 10 w 84"/>
                <a:gd name="T29" fmla="*/ 90 h 132"/>
                <a:gd name="T30" fmla="*/ 37 w 84"/>
                <a:gd name="T31" fmla="*/ 45 h 132"/>
                <a:gd name="T32" fmla="*/ 39 w 84"/>
                <a:gd name="T33" fmla="*/ 19 h 132"/>
                <a:gd name="T34" fmla="*/ 3 w 84"/>
                <a:gd name="T35" fmla="*/ 5 h 132"/>
                <a:gd name="T36" fmla="*/ 3 w 84"/>
                <a:gd name="T37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32">
                  <a:moveTo>
                    <a:pt x="3" y="9"/>
                  </a:moveTo>
                  <a:cubicBezTo>
                    <a:pt x="16" y="10"/>
                    <a:pt x="40" y="14"/>
                    <a:pt x="38" y="32"/>
                  </a:cubicBezTo>
                  <a:cubicBezTo>
                    <a:pt x="35" y="47"/>
                    <a:pt x="24" y="59"/>
                    <a:pt x="16" y="70"/>
                  </a:cubicBezTo>
                  <a:cubicBezTo>
                    <a:pt x="8" y="81"/>
                    <a:pt x="2" y="94"/>
                    <a:pt x="6" y="107"/>
                  </a:cubicBezTo>
                  <a:cubicBezTo>
                    <a:pt x="10" y="121"/>
                    <a:pt x="26" y="127"/>
                    <a:pt x="38" y="131"/>
                  </a:cubicBezTo>
                  <a:cubicBezTo>
                    <a:pt x="40" y="132"/>
                    <a:pt x="42" y="129"/>
                    <a:pt x="40" y="128"/>
                  </a:cubicBezTo>
                  <a:cubicBezTo>
                    <a:pt x="0" y="96"/>
                    <a:pt x="69" y="70"/>
                    <a:pt x="75" y="40"/>
                  </a:cubicBezTo>
                  <a:cubicBezTo>
                    <a:pt x="84" y="0"/>
                    <a:pt x="28" y="1"/>
                    <a:pt x="4" y="5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21" y="6"/>
                    <a:pt x="40" y="5"/>
                    <a:pt x="56" y="11"/>
                  </a:cubicBezTo>
                  <a:cubicBezTo>
                    <a:pt x="66" y="15"/>
                    <a:pt x="72" y="22"/>
                    <a:pt x="72" y="33"/>
                  </a:cubicBezTo>
                  <a:cubicBezTo>
                    <a:pt x="73" y="42"/>
                    <a:pt x="67" y="50"/>
                    <a:pt x="61" y="57"/>
                  </a:cubicBezTo>
                  <a:cubicBezTo>
                    <a:pt x="42" y="77"/>
                    <a:pt x="4" y="105"/>
                    <a:pt x="38" y="131"/>
                  </a:cubicBezTo>
                  <a:cubicBezTo>
                    <a:pt x="38" y="130"/>
                    <a:pt x="39" y="128"/>
                    <a:pt x="39" y="127"/>
                  </a:cubicBezTo>
                  <a:cubicBezTo>
                    <a:pt x="21" y="122"/>
                    <a:pt x="4" y="111"/>
                    <a:pt x="10" y="90"/>
                  </a:cubicBezTo>
                  <a:cubicBezTo>
                    <a:pt x="15" y="73"/>
                    <a:pt x="29" y="60"/>
                    <a:pt x="37" y="45"/>
                  </a:cubicBezTo>
                  <a:cubicBezTo>
                    <a:pt x="41" y="37"/>
                    <a:pt x="44" y="27"/>
                    <a:pt x="39" y="19"/>
                  </a:cubicBezTo>
                  <a:cubicBezTo>
                    <a:pt x="32" y="8"/>
                    <a:pt x="14" y="6"/>
                    <a:pt x="3" y="5"/>
                  </a:cubicBezTo>
                  <a:cubicBezTo>
                    <a:pt x="0" y="4"/>
                    <a:pt x="0" y="8"/>
                    <a:pt x="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359"/>
            <p:cNvSpPr/>
            <p:nvPr/>
          </p:nvSpPr>
          <p:spPr bwMode="auto">
            <a:xfrm>
              <a:off x="2596" y="2747"/>
              <a:ext cx="126" cy="104"/>
            </a:xfrm>
            <a:custGeom>
              <a:avLst/>
              <a:gdLst>
                <a:gd name="T0" fmla="*/ 18 w 53"/>
                <a:gd name="T1" fmla="*/ 3 h 44"/>
                <a:gd name="T2" fmla="*/ 6 w 53"/>
                <a:gd name="T3" fmla="*/ 24 h 44"/>
                <a:gd name="T4" fmla="*/ 43 w 53"/>
                <a:gd name="T5" fmla="*/ 35 h 44"/>
                <a:gd name="T6" fmla="*/ 42 w 53"/>
                <a:gd name="T7" fmla="*/ 6 h 44"/>
                <a:gd name="T8" fmla="*/ 21 w 53"/>
                <a:gd name="T9" fmla="*/ 3 h 44"/>
                <a:gd name="T10" fmla="*/ 18 w 53"/>
                <a:gd name="T11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44">
                  <a:moveTo>
                    <a:pt x="18" y="3"/>
                  </a:moveTo>
                  <a:cubicBezTo>
                    <a:pt x="8" y="5"/>
                    <a:pt x="0" y="15"/>
                    <a:pt x="6" y="24"/>
                  </a:cubicBezTo>
                  <a:cubicBezTo>
                    <a:pt x="13" y="36"/>
                    <a:pt x="31" y="44"/>
                    <a:pt x="43" y="35"/>
                  </a:cubicBezTo>
                  <a:cubicBezTo>
                    <a:pt x="53" y="28"/>
                    <a:pt x="50" y="13"/>
                    <a:pt x="42" y="6"/>
                  </a:cubicBezTo>
                  <a:cubicBezTo>
                    <a:pt x="34" y="0"/>
                    <a:pt x="30" y="2"/>
                    <a:pt x="21" y="3"/>
                  </a:cubicBezTo>
                  <a:lnTo>
                    <a:pt x="18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360"/>
            <p:cNvSpPr/>
            <p:nvPr/>
          </p:nvSpPr>
          <p:spPr bwMode="auto">
            <a:xfrm>
              <a:off x="2582" y="2714"/>
              <a:ext cx="26" cy="26"/>
            </a:xfrm>
            <a:custGeom>
              <a:avLst/>
              <a:gdLst>
                <a:gd name="T0" fmla="*/ 10 w 11"/>
                <a:gd name="T1" fmla="*/ 9 h 11"/>
                <a:gd name="T2" fmla="*/ 2 w 11"/>
                <a:gd name="T3" fmla="*/ 1 h 11"/>
                <a:gd name="T4" fmla="*/ 1 w 11"/>
                <a:gd name="T5" fmla="*/ 2 h 11"/>
                <a:gd name="T6" fmla="*/ 9 w 11"/>
                <a:gd name="T7" fmla="*/ 10 h 11"/>
                <a:gd name="T8" fmla="*/ 10 w 11"/>
                <a:gd name="T9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9"/>
                  </a:moveTo>
                  <a:cubicBezTo>
                    <a:pt x="7" y="7"/>
                    <a:pt x="5" y="3"/>
                    <a:pt x="2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4" y="4"/>
                    <a:pt x="6" y="8"/>
                    <a:pt x="9" y="10"/>
                  </a:cubicBezTo>
                  <a:cubicBezTo>
                    <a:pt x="9" y="11"/>
                    <a:pt x="11" y="10"/>
                    <a:pt x="1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361"/>
            <p:cNvSpPr/>
            <p:nvPr/>
          </p:nvSpPr>
          <p:spPr bwMode="auto">
            <a:xfrm>
              <a:off x="2745" y="2752"/>
              <a:ext cx="24" cy="21"/>
            </a:xfrm>
            <a:custGeom>
              <a:avLst/>
              <a:gdLst>
                <a:gd name="T0" fmla="*/ 2 w 10"/>
                <a:gd name="T1" fmla="*/ 8 h 9"/>
                <a:gd name="T2" fmla="*/ 9 w 10"/>
                <a:gd name="T3" fmla="*/ 2 h 9"/>
                <a:gd name="T4" fmla="*/ 8 w 10"/>
                <a:gd name="T5" fmla="*/ 1 h 9"/>
                <a:gd name="T6" fmla="*/ 1 w 10"/>
                <a:gd name="T7" fmla="*/ 7 h 9"/>
                <a:gd name="T8" fmla="*/ 2 w 10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2" y="8"/>
                  </a:moveTo>
                  <a:cubicBezTo>
                    <a:pt x="5" y="6"/>
                    <a:pt x="7" y="5"/>
                    <a:pt x="9" y="2"/>
                  </a:cubicBezTo>
                  <a:cubicBezTo>
                    <a:pt x="10" y="2"/>
                    <a:pt x="9" y="0"/>
                    <a:pt x="8" y="1"/>
                  </a:cubicBezTo>
                  <a:cubicBezTo>
                    <a:pt x="6" y="3"/>
                    <a:pt x="4" y="5"/>
                    <a:pt x="1" y="7"/>
                  </a:cubicBezTo>
                  <a:cubicBezTo>
                    <a:pt x="0" y="7"/>
                    <a:pt x="1" y="9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362"/>
            <p:cNvSpPr/>
            <p:nvPr/>
          </p:nvSpPr>
          <p:spPr bwMode="auto">
            <a:xfrm>
              <a:off x="2707" y="2718"/>
              <a:ext cx="12" cy="19"/>
            </a:xfrm>
            <a:custGeom>
              <a:avLst/>
              <a:gdLst>
                <a:gd name="T0" fmla="*/ 2 w 5"/>
                <a:gd name="T1" fmla="*/ 7 h 8"/>
                <a:gd name="T2" fmla="*/ 5 w 5"/>
                <a:gd name="T3" fmla="*/ 2 h 8"/>
                <a:gd name="T4" fmla="*/ 4 w 5"/>
                <a:gd name="T5" fmla="*/ 0 h 8"/>
                <a:gd name="T6" fmla="*/ 0 w 5"/>
                <a:gd name="T7" fmla="*/ 6 h 8"/>
                <a:gd name="T8" fmla="*/ 2 w 5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2" y="7"/>
                  </a:moveTo>
                  <a:cubicBezTo>
                    <a:pt x="2" y="5"/>
                    <a:pt x="3" y="3"/>
                    <a:pt x="5" y="2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2" y="2"/>
                    <a:pt x="1" y="4"/>
                    <a:pt x="0" y="6"/>
                  </a:cubicBezTo>
                  <a:cubicBezTo>
                    <a:pt x="0" y="7"/>
                    <a:pt x="1" y="8"/>
                    <a:pt x="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363"/>
            <p:cNvSpPr/>
            <p:nvPr/>
          </p:nvSpPr>
          <p:spPr bwMode="auto">
            <a:xfrm>
              <a:off x="2658" y="2699"/>
              <a:ext cx="9" cy="27"/>
            </a:xfrm>
            <a:custGeom>
              <a:avLst/>
              <a:gdLst>
                <a:gd name="T0" fmla="*/ 2 w 4"/>
                <a:gd name="T1" fmla="*/ 10 h 11"/>
                <a:gd name="T2" fmla="*/ 4 w 4"/>
                <a:gd name="T3" fmla="*/ 1 h 11"/>
                <a:gd name="T4" fmla="*/ 2 w 4"/>
                <a:gd name="T5" fmla="*/ 1 h 11"/>
                <a:gd name="T6" fmla="*/ 0 w 4"/>
                <a:gd name="T7" fmla="*/ 9 h 11"/>
                <a:gd name="T8" fmla="*/ 2 w 4"/>
                <a:gd name="T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1">
                  <a:moveTo>
                    <a:pt x="2" y="10"/>
                  </a:moveTo>
                  <a:cubicBezTo>
                    <a:pt x="2" y="7"/>
                    <a:pt x="4" y="4"/>
                    <a:pt x="4" y="1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2" y="4"/>
                    <a:pt x="1" y="7"/>
                    <a:pt x="0" y="9"/>
                  </a:cubicBezTo>
                  <a:cubicBezTo>
                    <a:pt x="0" y="10"/>
                    <a:pt x="2" y="11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364"/>
            <p:cNvSpPr/>
            <p:nvPr/>
          </p:nvSpPr>
          <p:spPr bwMode="auto">
            <a:xfrm>
              <a:off x="2935" y="2666"/>
              <a:ext cx="61" cy="95"/>
            </a:xfrm>
            <a:custGeom>
              <a:avLst/>
              <a:gdLst>
                <a:gd name="T0" fmla="*/ 7 w 26"/>
                <a:gd name="T1" fmla="*/ 4 h 40"/>
                <a:gd name="T2" fmla="*/ 21 w 26"/>
                <a:gd name="T3" fmla="*/ 21 h 40"/>
                <a:gd name="T4" fmla="*/ 2 w 26"/>
                <a:gd name="T5" fmla="*/ 36 h 40"/>
                <a:gd name="T6" fmla="*/ 3 w 26"/>
                <a:gd name="T7" fmla="*/ 40 h 40"/>
                <a:gd name="T8" fmla="*/ 25 w 26"/>
                <a:gd name="T9" fmla="*/ 19 h 40"/>
                <a:gd name="T10" fmla="*/ 7 w 26"/>
                <a:gd name="T11" fmla="*/ 0 h 40"/>
                <a:gd name="T12" fmla="*/ 7 w 26"/>
                <a:gd name="T13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40">
                  <a:moveTo>
                    <a:pt x="7" y="4"/>
                  </a:moveTo>
                  <a:cubicBezTo>
                    <a:pt x="17" y="5"/>
                    <a:pt x="22" y="11"/>
                    <a:pt x="21" y="21"/>
                  </a:cubicBezTo>
                  <a:cubicBezTo>
                    <a:pt x="21" y="31"/>
                    <a:pt x="10" y="34"/>
                    <a:pt x="2" y="36"/>
                  </a:cubicBezTo>
                  <a:cubicBezTo>
                    <a:pt x="0" y="37"/>
                    <a:pt x="1" y="40"/>
                    <a:pt x="3" y="40"/>
                  </a:cubicBezTo>
                  <a:cubicBezTo>
                    <a:pt x="15" y="37"/>
                    <a:pt x="24" y="33"/>
                    <a:pt x="25" y="19"/>
                  </a:cubicBezTo>
                  <a:cubicBezTo>
                    <a:pt x="26" y="8"/>
                    <a:pt x="18" y="1"/>
                    <a:pt x="7" y="0"/>
                  </a:cubicBezTo>
                  <a:cubicBezTo>
                    <a:pt x="5" y="0"/>
                    <a:pt x="5" y="4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365"/>
            <p:cNvSpPr/>
            <p:nvPr/>
          </p:nvSpPr>
          <p:spPr bwMode="auto">
            <a:xfrm>
              <a:off x="2899" y="2605"/>
              <a:ext cx="135" cy="199"/>
            </a:xfrm>
            <a:custGeom>
              <a:avLst/>
              <a:gdLst>
                <a:gd name="T0" fmla="*/ 13 w 57"/>
                <a:gd name="T1" fmla="*/ 4 h 84"/>
                <a:gd name="T2" fmla="*/ 41 w 57"/>
                <a:gd name="T3" fmla="*/ 15 h 84"/>
                <a:gd name="T4" fmla="*/ 51 w 57"/>
                <a:gd name="T5" fmla="*/ 43 h 84"/>
                <a:gd name="T6" fmla="*/ 4 w 57"/>
                <a:gd name="T7" fmla="*/ 71 h 84"/>
                <a:gd name="T8" fmla="*/ 2 w 57"/>
                <a:gd name="T9" fmla="*/ 75 h 84"/>
                <a:gd name="T10" fmla="*/ 53 w 57"/>
                <a:gd name="T11" fmla="*/ 52 h 84"/>
                <a:gd name="T12" fmla="*/ 48 w 57"/>
                <a:gd name="T13" fmla="*/ 16 h 84"/>
                <a:gd name="T14" fmla="*/ 14 w 57"/>
                <a:gd name="T15" fmla="*/ 1 h 84"/>
                <a:gd name="T16" fmla="*/ 13 w 57"/>
                <a:gd name="T17" fmla="*/ 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7" h="84">
                  <a:moveTo>
                    <a:pt x="13" y="4"/>
                  </a:moveTo>
                  <a:cubicBezTo>
                    <a:pt x="24" y="6"/>
                    <a:pt x="33" y="8"/>
                    <a:pt x="41" y="15"/>
                  </a:cubicBezTo>
                  <a:cubicBezTo>
                    <a:pt x="50" y="21"/>
                    <a:pt x="51" y="33"/>
                    <a:pt x="51" y="43"/>
                  </a:cubicBezTo>
                  <a:cubicBezTo>
                    <a:pt x="50" y="64"/>
                    <a:pt x="23" y="81"/>
                    <a:pt x="4" y="71"/>
                  </a:cubicBezTo>
                  <a:cubicBezTo>
                    <a:pt x="2" y="70"/>
                    <a:pt x="0" y="74"/>
                    <a:pt x="2" y="75"/>
                  </a:cubicBezTo>
                  <a:cubicBezTo>
                    <a:pt x="21" y="84"/>
                    <a:pt x="47" y="71"/>
                    <a:pt x="53" y="52"/>
                  </a:cubicBezTo>
                  <a:cubicBezTo>
                    <a:pt x="57" y="40"/>
                    <a:pt x="55" y="26"/>
                    <a:pt x="48" y="16"/>
                  </a:cubicBezTo>
                  <a:cubicBezTo>
                    <a:pt x="40" y="5"/>
                    <a:pt x="26" y="3"/>
                    <a:pt x="14" y="1"/>
                  </a:cubicBezTo>
                  <a:cubicBezTo>
                    <a:pt x="12" y="0"/>
                    <a:pt x="11" y="4"/>
                    <a:pt x="1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366"/>
            <p:cNvSpPr/>
            <p:nvPr/>
          </p:nvSpPr>
          <p:spPr bwMode="auto">
            <a:xfrm>
              <a:off x="2340" y="2560"/>
              <a:ext cx="578" cy="116"/>
            </a:xfrm>
            <a:custGeom>
              <a:avLst/>
              <a:gdLst>
                <a:gd name="T0" fmla="*/ 15 w 244"/>
                <a:gd name="T1" fmla="*/ 23 h 49"/>
                <a:gd name="T2" fmla="*/ 55 w 244"/>
                <a:gd name="T3" fmla="*/ 6 h 49"/>
                <a:gd name="T4" fmla="*/ 46 w 244"/>
                <a:gd name="T5" fmla="*/ 30 h 49"/>
                <a:gd name="T6" fmla="*/ 94 w 244"/>
                <a:gd name="T7" fmla="*/ 4 h 49"/>
                <a:gd name="T8" fmla="*/ 80 w 244"/>
                <a:gd name="T9" fmla="*/ 41 h 49"/>
                <a:gd name="T10" fmla="*/ 138 w 244"/>
                <a:gd name="T11" fmla="*/ 8 h 49"/>
                <a:gd name="T12" fmla="*/ 126 w 244"/>
                <a:gd name="T13" fmla="*/ 40 h 49"/>
                <a:gd name="T14" fmla="*/ 175 w 244"/>
                <a:gd name="T15" fmla="*/ 16 h 49"/>
                <a:gd name="T16" fmla="*/ 170 w 244"/>
                <a:gd name="T17" fmla="*/ 44 h 49"/>
                <a:gd name="T18" fmla="*/ 214 w 244"/>
                <a:gd name="T19" fmla="*/ 19 h 49"/>
                <a:gd name="T20" fmla="*/ 207 w 244"/>
                <a:gd name="T21" fmla="*/ 41 h 49"/>
                <a:gd name="T22" fmla="*/ 234 w 244"/>
                <a:gd name="T23" fmla="*/ 25 h 49"/>
                <a:gd name="T24" fmla="*/ 237 w 244"/>
                <a:gd name="T25" fmla="*/ 27 h 49"/>
                <a:gd name="T26" fmla="*/ 187 w 244"/>
                <a:gd name="T27" fmla="*/ 14 h 49"/>
                <a:gd name="T28" fmla="*/ 107 w 244"/>
                <a:gd name="T29" fmla="*/ 9 h 49"/>
                <a:gd name="T30" fmla="*/ 192 w 244"/>
                <a:gd name="T31" fmla="*/ 25 h 49"/>
                <a:gd name="T32" fmla="*/ 134 w 244"/>
                <a:gd name="T33" fmla="*/ 34 h 49"/>
                <a:gd name="T34" fmla="*/ 138 w 244"/>
                <a:gd name="T35" fmla="*/ 35 h 49"/>
                <a:gd name="T36" fmla="*/ 61 w 244"/>
                <a:gd name="T37" fmla="*/ 16 h 49"/>
                <a:gd name="T38" fmla="*/ 104 w 244"/>
                <a:gd name="T39" fmla="*/ 11 h 49"/>
                <a:gd name="T40" fmla="*/ 12 w 244"/>
                <a:gd name="T41" fmla="*/ 21 h 49"/>
                <a:gd name="T42" fmla="*/ 90 w 244"/>
                <a:gd name="T43" fmla="*/ 18 h 49"/>
                <a:gd name="T44" fmla="*/ 35 w 244"/>
                <a:gd name="T45" fmla="*/ 22 h 49"/>
                <a:gd name="T46" fmla="*/ 107 w 244"/>
                <a:gd name="T47" fmla="*/ 28 h 49"/>
                <a:gd name="T48" fmla="*/ 68 w 244"/>
                <a:gd name="T49" fmla="*/ 19 h 49"/>
                <a:gd name="T50" fmla="*/ 98 w 244"/>
                <a:gd name="T51" fmla="*/ 38 h 49"/>
                <a:gd name="T52" fmla="*/ 163 w 244"/>
                <a:gd name="T53" fmla="*/ 11 h 49"/>
                <a:gd name="T54" fmla="*/ 214 w 244"/>
                <a:gd name="T55" fmla="*/ 27 h 49"/>
                <a:gd name="T56" fmla="*/ 166 w 244"/>
                <a:gd name="T57" fmla="*/ 38 h 49"/>
                <a:gd name="T58" fmla="*/ 228 w 244"/>
                <a:gd name="T59" fmla="*/ 33 h 49"/>
                <a:gd name="T60" fmla="*/ 191 w 244"/>
                <a:gd name="T61" fmla="*/ 35 h 49"/>
                <a:gd name="T62" fmla="*/ 209 w 244"/>
                <a:gd name="T63" fmla="*/ 17 h 49"/>
                <a:gd name="T64" fmla="*/ 74 w 244"/>
                <a:gd name="T65" fmla="*/ 33 h 49"/>
                <a:gd name="T66" fmla="*/ 102 w 244"/>
                <a:gd name="T67" fmla="*/ 31 h 49"/>
                <a:gd name="T68" fmla="*/ 76 w 244"/>
                <a:gd name="T69" fmla="*/ 14 h 49"/>
                <a:gd name="T70" fmla="*/ 73 w 244"/>
                <a:gd name="T71" fmla="*/ 35 h 49"/>
                <a:gd name="T72" fmla="*/ 50 w 244"/>
                <a:gd name="T73" fmla="*/ 19 h 49"/>
                <a:gd name="T74" fmla="*/ 26 w 244"/>
                <a:gd name="T75" fmla="*/ 19 h 49"/>
                <a:gd name="T76" fmla="*/ 61 w 244"/>
                <a:gd name="T77" fmla="*/ 10 h 49"/>
                <a:gd name="T78" fmla="*/ 117 w 244"/>
                <a:gd name="T79" fmla="*/ 13 h 49"/>
                <a:gd name="T80" fmla="*/ 57 w 244"/>
                <a:gd name="T81" fmla="*/ 32 h 49"/>
                <a:gd name="T82" fmla="*/ 157 w 244"/>
                <a:gd name="T83" fmla="*/ 45 h 49"/>
                <a:gd name="T84" fmla="*/ 140 w 244"/>
                <a:gd name="T85" fmla="*/ 27 h 49"/>
                <a:gd name="T86" fmla="*/ 183 w 244"/>
                <a:gd name="T87" fmla="*/ 16 h 49"/>
                <a:gd name="T88" fmla="*/ 130 w 244"/>
                <a:gd name="T89" fmla="*/ 8 h 49"/>
                <a:gd name="T90" fmla="*/ 240 w 244"/>
                <a:gd name="T91" fmla="*/ 28 h 49"/>
                <a:gd name="T92" fmla="*/ 227 w 244"/>
                <a:gd name="T93" fmla="*/ 32 h 49"/>
                <a:gd name="T94" fmla="*/ 227 w 244"/>
                <a:gd name="T95" fmla="*/ 27 h 49"/>
                <a:gd name="T96" fmla="*/ 196 w 244"/>
                <a:gd name="T97" fmla="*/ 41 h 49"/>
                <a:gd name="T98" fmla="*/ 203 w 244"/>
                <a:gd name="T99" fmla="*/ 16 h 49"/>
                <a:gd name="T100" fmla="*/ 155 w 244"/>
                <a:gd name="T101" fmla="*/ 41 h 49"/>
                <a:gd name="T102" fmla="*/ 166 w 244"/>
                <a:gd name="T103" fmla="*/ 11 h 49"/>
                <a:gd name="T104" fmla="*/ 112 w 244"/>
                <a:gd name="T105" fmla="*/ 39 h 49"/>
                <a:gd name="T106" fmla="*/ 117 w 244"/>
                <a:gd name="T107" fmla="*/ 11 h 49"/>
                <a:gd name="T108" fmla="*/ 72 w 244"/>
                <a:gd name="T109" fmla="*/ 33 h 49"/>
                <a:gd name="T110" fmla="*/ 80 w 244"/>
                <a:gd name="T111" fmla="*/ 6 h 49"/>
                <a:gd name="T112" fmla="*/ 33 w 244"/>
                <a:gd name="T113" fmla="*/ 30 h 49"/>
                <a:gd name="T114" fmla="*/ 49 w 244"/>
                <a:gd name="T115" fmla="*/ 6 h 49"/>
                <a:gd name="T116" fmla="*/ 10 w 244"/>
                <a:gd name="T117" fmla="*/ 2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4" h="49">
                  <a:moveTo>
                    <a:pt x="21" y="11"/>
                  </a:moveTo>
                  <a:cubicBezTo>
                    <a:pt x="17" y="14"/>
                    <a:pt x="14" y="17"/>
                    <a:pt x="10" y="20"/>
                  </a:cubicBezTo>
                  <a:cubicBezTo>
                    <a:pt x="8" y="21"/>
                    <a:pt x="10" y="24"/>
                    <a:pt x="12" y="23"/>
                  </a:cubicBezTo>
                  <a:cubicBezTo>
                    <a:pt x="19" y="19"/>
                    <a:pt x="26" y="15"/>
                    <a:pt x="33" y="12"/>
                  </a:cubicBezTo>
                  <a:cubicBezTo>
                    <a:pt x="32" y="11"/>
                    <a:pt x="32" y="10"/>
                    <a:pt x="31" y="9"/>
                  </a:cubicBezTo>
                  <a:cubicBezTo>
                    <a:pt x="24" y="12"/>
                    <a:pt x="19" y="17"/>
                    <a:pt x="15" y="23"/>
                  </a:cubicBezTo>
                  <a:cubicBezTo>
                    <a:pt x="14" y="25"/>
                    <a:pt x="16" y="27"/>
                    <a:pt x="17" y="26"/>
                  </a:cubicBezTo>
                  <a:cubicBezTo>
                    <a:pt x="28" y="19"/>
                    <a:pt x="39" y="14"/>
                    <a:pt x="49" y="6"/>
                  </a:cubicBezTo>
                  <a:cubicBezTo>
                    <a:pt x="51" y="5"/>
                    <a:pt x="49" y="2"/>
                    <a:pt x="47" y="3"/>
                  </a:cubicBezTo>
                  <a:cubicBezTo>
                    <a:pt x="39" y="8"/>
                    <a:pt x="33" y="15"/>
                    <a:pt x="28" y="23"/>
                  </a:cubicBezTo>
                  <a:cubicBezTo>
                    <a:pt x="27" y="25"/>
                    <a:pt x="29" y="27"/>
                    <a:pt x="31" y="26"/>
                  </a:cubicBezTo>
                  <a:cubicBezTo>
                    <a:pt x="39" y="20"/>
                    <a:pt x="48" y="14"/>
                    <a:pt x="55" y="6"/>
                  </a:cubicBezTo>
                  <a:cubicBezTo>
                    <a:pt x="57" y="4"/>
                    <a:pt x="54" y="1"/>
                    <a:pt x="52" y="3"/>
                  </a:cubicBezTo>
                  <a:cubicBezTo>
                    <a:pt x="45" y="12"/>
                    <a:pt x="36" y="20"/>
                    <a:pt x="32" y="31"/>
                  </a:cubicBezTo>
                  <a:cubicBezTo>
                    <a:pt x="32" y="33"/>
                    <a:pt x="34" y="34"/>
                    <a:pt x="36" y="33"/>
                  </a:cubicBezTo>
                  <a:cubicBezTo>
                    <a:pt x="44" y="24"/>
                    <a:pt x="53" y="15"/>
                    <a:pt x="62" y="7"/>
                  </a:cubicBezTo>
                  <a:cubicBezTo>
                    <a:pt x="61" y="7"/>
                    <a:pt x="60" y="6"/>
                    <a:pt x="59" y="5"/>
                  </a:cubicBezTo>
                  <a:cubicBezTo>
                    <a:pt x="54" y="13"/>
                    <a:pt x="48" y="21"/>
                    <a:pt x="46" y="30"/>
                  </a:cubicBezTo>
                  <a:cubicBezTo>
                    <a:pt x="45" y="32"/>
                    <a:pt x="47" y="34"/>
                    <a:pt x="49" y="32"/>
                  </a:cubicBezTo>
                  <a:cubicBezTo>
                    <a:pt x="58" y="22"/>
                    <a:pt x="69" y="14"/>
                    <a:pt x="80" y="6"/>
                  </a:cubicBezTo>
                  <a:cubicBezTo>
                    <a:pt x="79" y="5"/>
                    <a:pt x="78" y="4"/>
                    <a:pt x="77" y="3"/>
                  </a:cubicBezTo>
                  <a:cubicBezTo>
                    <a:pt x="69" y="12"/>
                    <a:pt x="62" y="21"/>
                    <a:pt x="57" y="32"/>
                  </a:cubicBezTo>
                  <a:cubicBezTo>
                    <a:pt x="57" y="34"/>
                    <a:pt x="59" y="36"/>
                    <a:pt x="61" y="34"/>
                  </a:cubicBezTo>
                  <a:cubicBezTo>
                    <a:pt x="72" y="25"/>
                    <a:pt x="83" y="14"/>
                    <a:pt x="94" y="4"/>
                  </a:cubicBezTo>
                  <a:cubicBezTo>
                    <a:pt x="93" y="3"/>
                    <a:pt x="93" y="3"/>
                    <a:pt x="92" y="2"/>
                  </a:cubicBezTo>
                  <a:cubicBezTo>
                    <a:pt x="83" y="11"/>
                    <a:pt x="78" y="23"/>
                    <a:pt x="71" y="34"/>
                  </a:cubicBezTo>
                  <a:cubicBezTo>
                    <a:pt x="70" y="36"/>
                    <a:pt x="73" y="37"/>
                    <a:pt x="75" y="36"/>
                  </a:cubicBezTo>
                  <a:cubicBezTo>
                    <a:pt x="85" y="27"/>
                    <a:pt x="97" y="18"/>
                    <a:pt x="108" y="9"/>
                  </a:cubicBezTo>
                  <a:cubicBezTo>
                    <a:pt x="107" y="8"/>
                    <a:pt x="106" y="7"/>
                    <a:pt x="105" y="6"/>
                  </a:cubicBezTo>
                  <a:cubicBezTo>
                    <a:pt x="95" y="16"/>
                    <a:pt x="89" y="30"/>
                    <a:pt x="80" y="41"/>
                  </a:cubicBezTo>
                  <a:cubicBezTo>
                    <a:pt x="81" y="41"/>
                    <a:pt x="82" y="42"/>
                    <a:pt x="83" y="43"/>
                  </a:cubicBezTo>
                  <a:cubicBezTo>
                    <a:pt x="92" y="31"/>
                    <a:pt x="103" y="20"/>
                    <a:pt x="116" y="11"/>
                  </a:cubicBezTo>
                  <a:cubicBezTo>
                    <a:pt x="115" y="11"/>
                    <a:pt x="114" y="10"/>
                    <a:pt x="113" y="9"/>
                  </a:cubicBezTo>
                  <a:cubicBezTo>
                    <a:pt x="108" y="20"/>
                    <a:pt x="99" y="29"/>
                    <a:pt x="95" y="41"/>
                  </a:cubicBezTo>
                  <a:cubicBezTo>
                    <a:pt x="94" y="43"/>
                    <a:pt x="97" y="44"/>
                    <a:pt x="98" y="43"/>
                  </a:cubicBezTo>
                  <a:cubicBezTo>
                    <a:pt x="109" y="29"/>
                    <a:pt x="125" y="20"/>
                    <a:pt x="138" y="8"/>
                  </a:cubicBezTo>
                  <a:cubicBezTo>
                    <a:pt x="137" y="7"/>
                    <a:pt x="136" y="6"/>
                    <a:pt x="135" y="5"/>
                  </a:cubicBezTo>
                  <a:cubicBezTo>
                    <a:pt x="125" y="16"/>
                    <a:pt x="117" y="27"/>
                    <a:pt x="111" y="40"/>
                  </a:cubicBezTo>
                  <a:cubicBezTo>
                    <a:pt x="110" y="42"/>
                    <a:pt x="112" y="44"/>
                    <a:pt x="114" y="43"/>
                  </a:cubicBezTo>
                  <a:cubicBezTo>
                    <a:pt x="126" y="34"/>
                    <a:pt x="137" y="24"/>
                    <a:pt x="148" y="13"/>
                  </a:cubicBezTo>
                  <a:cubicBezTo>
                    <a:pt x="150" y="12"/>
                    <a:pt x="147" y="9"/>
                    <a:pt x="146" y="10"/>
                  </a:cubicBezTo>
                  <a:cubicBezTo>
                    <a:pt x="135" y="17"/>
                    <a:pt x="129" y="28"/>
                    <a:pt x="126" y="40"/>
                  </a:cubicBezTo>
                  <a:cubicBezTo>
                    <a:pt x="126" y="42"/>
                    <a:pt x="128" y="44"/>
                    <a:pt x="129" y="42"/>
                  </a:cubicBezTo>
                  <a:cubicBezTo>
                    <a:pt x="139" y="29"/>
                    <a:pt x="154" y="21"/>
                    <a:pt x="166" y="11"/>
                  </a:cubicBezTo>
                  <a:cubicBezTo>
                    <a:pt x="165" y="10"/>
                    <a:pt x="164" y="9"/>
                    <a:pt x="163" y="8"/>
                  </a:cubicBezTo>
                  <a:cubicBezTo>
                    <a:pt x="152" y="19"/>
                    <a:pt x="143" y="31"/>
                    <a:pt x="137" y="45"/>
                  </a:cubicBezTo>
                  <a:cubicBezTo>
                    <a:pt x="136" y="47"/>
                    <a:pt x="138" y="49"/>
                    <a:pt x="139" y="48"/>
                  </a:cubicBezTo>
                  <a:cubicBezTo>
                    <a:pt x="153" y="40"/>
                    <a:pt x="164" y="28"/>
                    <a:pt x="175" y="16"/>
                  </a:cubicBezTo>
                  <a:cubicBezTo>
                    <a:pt x="174" y="16"/>
                    <a:pt x="173" y="15"/>
                    <a:pt x="172" y="14"/>
                  </a:cubicBezTo>
                  <a:cubicBezTo>
                    <a:pt x="165" y="22"/>
                    <a:pt x="159" y="31"/>
                    <a:pt x="155" y="42"/>
                  </a:cubicBezTo>
                  <a:cubicBezTo>
                    <a:pt x="154" y="43"/>
                    <a:pt x="155" y="46"/>
                    <a:pt x="157" y="44"/>
                  </a:cubicBezTo>
                  <a:cubicBezTo>
                    <a:pt x="171" y="34"/>
                    <a:pt x="186" y="24"/>
                    <a:pt x="197" y="10"/>
                  </a:cubicBezTo>
                  <a:cubicBezTo>
                    <a:pt x="199" y="9"/>
                    <a:pt x="197" y="6"/>
                    <a:pt x="195" y="7"/>
                  </a:cubicBezTo>
                  <a:cubicBezTo>
                    <a:pt x="182" y="16"/>
                    <a:pt x="176" y="31"/>
                    <a:pt x="170" y="44"/>
                  </a:cubicBezTo>
                  <a:cubicBezTo>
                    <a:pt x="169" y="46"/>
                    <a:pt x="171" y="48"/>
                    <a:pt x="173" y="47"/>
                  </a:cubicBezTo>
                  <a:cubicBezTo>
                    <a:pt x="182" y="36"/>
                    <a:pt x="192" y="26"/>
                    <a:pt x="203" y="16"/>
                  </a:cubicBezTo>
                  <a:cubicBezTo>
                    <a:pt x="202" y="15"/>
                    <a:pt x="201" y="14"/>
                    <a:pt x="200" y="14"/>
                  </a:cubicBezTo>
                  <a:cubicBezTo>
                    <a:pt x="192" y="22"/>
                    <a:pt x="185" y="31"/>
                    <a:pt x="179" y="41"/>
                  </a:cubicBezTo>
                  <a:cubicBezTo>
                    <a:pt x="177" y="43"/>
                    <a:pt x="180" y="45"/>
                    <a:pt x="181" y="44"/>
                  </a:cubicBezTo>
                  <a:cubicBezTo>
                    <a:pt x="193" y="37"/>
                    <a:pt x="204" y="29"/>
                    <a:pt x="214" y="19"/>
                  </a:cubicBezTo>
                  <a:cubicBezTo>
                    <a:pt x="213" y="18"/>
                    <a:pt x="212" y="17"/>
                    <a:pt x="211" y="16"/>
                  </a:cubicBezTo>
                  <a:cubicBezTo>
                    <a:pt x="204" y="24"/>
                    <a:pt x="199" y="32"/>
                    <a:pt x="195" y="42"/>
                  </a:cubicBezTo>
                  <a:cubicBezTo>
                    <a:pt x="194" y="43"/>
                    <a:pt x="196" y="45"/>
                    <a:pt x="198" y="44"/>
                  </a:cubicBezTo>
                  <a:cubicBezTo>
                    <a:pt x="208" y="38"/>
                    <a:pt x="217" y="32"/>
                    <a:pt x="222" y="21"/>
                  </a:cubicBezTo>
                  <a:cubicBezTo>
                    <a:pt x="222" y="19"/>
                    <a:pt x="220" y="17"/>
                    <a:pt x="218" y="19"/>
                  </a:cubicBezTo>
                  <a:cubicBezTo>
                    <a:pt x="212" y="25"/>
                    <a:pt x="208" y="32"/>
                    <a:pt x="207" y="41"/>
                  </a:cubicBezTo>
                  <a:cubicBezTo>
                    <a:pt x="207" y="43"/>
                    <a:pt x="208" y="44"/>
                    <a:pt x="210" y="43"/>
                  </a:cubicBezTo>
                  <a:cubicBezTo>
                    <a:pt x="217" y="39"/>
                    <a:pt x="223" y="33"/>
                    <a:pt x="227" y="26"/>
                  </a:cubicBezTo>
                  <a:cubicBezTo>
                    <a:pt x="229" y="24"/>
                    <a:pt x="226" y="23"/>
                    <a:pt x="225" y="23"/>
                  </a:cubicBezTo>
                  <a:cubicBezTo>
                    <a:pt x="219" y="27"/>
                    <a:pt x="217" y="31"/>
                    <a:pt x="214" y="36"/>
                  </a:cubicBezTo>
                  <a:cubicBezTo>
                    <a:pt x="213" y="38"/>
                    <a:pt x="214" y="39"/>
                    <a:pt x="216" y="39"/>
                  </a:cubicBezTo>
                  <a:cubicBezTo>
                    <a:pt x="225" y="40"/>
                    <a:pt x="231" y="34"/>
                    <a:pt x="234" y="25"/>
                  </a:cubicBezTo>
                  <a:cubicBezTo>
                    <a:pt x="235" y="23"/>
                    <a:pt x="232" y="22"/>
                    <a:pt x="231" y="24"/>
                  </a:cubicBezTo>
                  <a:cubicBezTo>
                    <a:pt x="229" y="27"/>
                    <a:pt x="227" y="30"/>
                    <a:pt x="225" y="33"/>
                  </a:cubicBezTo>
                  <a:cubicBezTo>
                    <a:pt x="225" y="35"/>
                    <a:pt x="226" y="36"/>
                    <a:pt x="228" y="36"/>
                  </a:cubicBezTo>
                  <a:cubicBezTo>
                    <a:pt x="234" y="35"/>
                    <a:pt x="237" y="33"/>
                    <a:pt x="241" y="28"/>
                  </a:cubicBezTo>
                  <a:cubicBezTo>
                    <a:pt x="243" y="26"/>
                    <a:pt x="241" y="24"/>
                    <a:pt x="239" y="25"/>
                  </a:cubicBezTo>
                  <a:cubicBezTo>
                    <a:pt x="238" y="26"/>
                    <a:pt x="237" y="26"/>
                    <a:pt x="237" y="27"/>
                  </a:cubicBezTo>
                  <a:cubicBezTo>
                    <a:pt x="236" y="29"/>
                    <a:pt x="239" y="30"/>
                    <a:pt x="240" y="29"/>
                  </a:cubicBezTo>
                  <a:cubicBezTo>
                    <a:pt x="241" y="28"/>
                    <a:pt x="242" y="28"/>
                    <a:pt x="242" y="27"/>
                  </a:cubicBezTo>
                  <a:cubicBezTo>
                    <a:pt x="244" y="26"/>
                    <a:pt x="243" y="24"/>
                    <a:pt x="242" y="24"/>
                  </a:cubicBezTo>
                  <a:cubicBezTo>
                    <a:pt x="211" y="17"/>
                    <a:pt x="177" y="3"/>
                    <a:pt x="145" y="12"/>
                  </a:cubicBezTo>
                  <a:cubicBezTo>
                    <a:pt x="143" y="13"/>
                    <a:pt x="143" y="16"/>
                    <a:pt x="145" y="16"/>
                  </a:cubicBezTo>
                  <a:cubicBezTo>
                    <a:pt x="159" y="18"/>
                    <a:pt x="173" y="17"/>
                    <a:pt x="187" y="14"/>
                  </a:cubicBezTo>
                  <a:cubicBezTo>
                    <a:pt x="189" y="14"/>
                    <a:pt x="189" y="11"/>
                    <a:pt x="188" y="10"/>
                  </a:cubicBezTo>
                  <a:cubicBezTo>
                    <a:pt x="171" y="1"/>
                    <a:pt x="147" y="5"/>
                    <a:pt x="129" y="8"/>
                  </a:cubicBezTo>
                  <a:cubicBezTo>
                    <a:pt x="127" y="9"/>
                    <a:pt x="127" y="11"/>
                    <a:pt x="129" y="12"/>
                  </a:cubicBezTo>
                  <a:cubicBezTo>
                    <a:pt x="136" y="15"/>
                    <a:pt x="143" y="15"/>
                    <a:pt x="151" y="12"/>
                  </a:cubicBezTo>
                  <a:cubicBezTo>
                    <a:pt x="153" y="11"/>
                    <a:pt x="152" y="9"/>
                    <a:pt x="150" y="8"/>
                  </a:cubicBezTo>
                  <a:cubicBezTo>
                    <a:pt x="136" y="7"/>
                    <a:pt x="122" y="7"/>
                    <a:pt x="107" y="9"/>
                  </a:cubicBezTo>
                  <a:cubicBezTo>
                    <a:pt x="106" y="9"/>
                    <a:pt x="104" y="12"/>
                    <a:pt x="106" y="13"/>
                  </a:cubicBezTo>
                  <a:cubicBezTo>
                    <a:pt x="131" y="23"/>
                    <a:pt x="158" y="19"/>
                    <a:pt x="183" y="16"/>
                  </a:cubicBezTo>
                  <a:cubicBezTo>
                    <a:pt x="186" y="16"/>
                    <a:pt x="186" y="12"/>
                    <a:pt x="183" y="12"/>
                  </a:cubicBezTo>
                  <a:cubicBezTo>
                    <a:pt x="163" y="11"/>
                    <a:pt x="139" y="9"/>
                    <a:pt x="121" y="21"/>
                  </a:cubicBezTo>
                  <a:cubicBezTo>
                    <a:pt x="120" y="22"/>
                    <a:pt x="120" y="24"/>
                    <a:pt x="121" y="24"/>
                  </a:cubicBezTo>
                  <a:cubicBezTo>
                    <a:pt x="144" y="34"/>
                    <a:pt x="169" y="22"/>
                    <a:pt x="192" y="25"/>
                  </a:cubicBezTo>
                  <a:cubicBezTo>
                    <a:pt x="192" y="23"/>
                    <a:pt x="192" y="22"/>
                    <a:pt x="191" y="21"/>
                  </a:cubicBezTo>
                  <a:cubicBezTo>
                    <a:pt x="175" y="28"/>
                    <a:pt x="156" y="24"/>
                    <a:pt x="139" y="27"/>
                  </a:cubicBezTo>
                  <a:cubicBezTo>
                    <a:pt x="137" y="27"/>
                    <a:pt x="137" y="30"/>
                    <a:pt x="139" y="31"/>
                  </a:cubicBezTo>
                  <a:cubicBezTo>
                    <a:pt x="153" y="35"/>
                    <a:pt x="168" y="34"/>
                    <a:pt x="183" y="32"/>
                  </a:cubicBezTo>
                  <a:cubicBezTo>
                    <a:pt x="183" y="31"/>
                    <a:pt x="182" y="30"/>
                    <a:pt x="182" y="28"/>
                  </a:cubicBezTo>
                  <a:cubicBezTo>
                    <a:pt x="166" y="32"/>
                    <a:pt x="149" y="29"/>
                    <a:pt x="134" y="34"/>
                  </a:cubicBezTo>
                  <a:cubicBezTo>
                    <a:pt x="132" y="35"/>
                    <a:pt x="132" y="37"/>
                    <a:pt x="134" y="38"/>
                  </a:cubicBezTo>
                  <a:cubicBezTo>
                    <a:pt x="141" y="41"/>
                    <a:pt x="149" y="43"/>
                    <a:pt x="157" y="45"/>
                  </a:cubicBezTo>
                  <a:cubicBezTo>
                    <a:pt x="157" y="43"/>
                    <a:pt x="157" y="42"/>
                    <a:pt x="157" y="41"/>
                  </a:cubicBezTo>
                  <a:cubicBezTo>
                    <a:pt x="139" y="39"/>
                    <a:pt x="121" y="36"/>
                    <a:pt x="102" y="36"/>
                  </a:cubicBezTo>
                  <a:cubicBezTo>
                    <a:pt x="103" y="37"/>
                    <a:pt x="103" y="38"/>
                    <a:pt x="103" y="39"/>
                  </a:cubicBezTo>
                  <a:cubicBezTo>
                    <a:pt x="114" y="35"/>
                    <a:pt x="127" y="37"/>
                    <a:pt x="138" y="35"/>
                  </a:cubicBezTo>
                  <a:cubicBezTo>
                    <a:pt x="140" y="34"/>
                    <a:pt x="140" y="32"/>
                    <a:pt x="139" y="31"/>
                  </a:cubicBezTo>
                  <a:cubicBezTo>
                    <a:pt x="115" y="18"/>
                    <a:pt x="82" y="27"/>
                    <a:pt x="57" y="32"/>
                  </a:cubicBezTo>
                  <a:cubicBezTo>
                    <a:pt x="55" y="33"/>
                    <a:pt x="56" y="36"/>
                    <a:pt x="58" y="36"/>
                  </a:cubicBezTo>
                  <a:cubicBezTo>
                    <a:pt x="80" y="33"/>
                    <a:pt x="101" y="29"/>
                    <a:pt x="123" y="26"/>
                  </a:cubicBezTo>
                  <a:cubicBezTo>
                    <a:pt x="125" y="25"/>
                    <a:pt x="124" y="22"/>
                    <a:pt x="122" y="22"/>
                  </a:cubicBezTo>
                  <a:cubicBezTo>
                    <a:pt x="102" y="19"/>
                    <a:pt x="82" y="15"/>
                    <a:pt x="61" y="16"/>
                  </a:cubicBezTo>
                  <a:cubicBezTo>
                    <a:pt x="58" y="16"/>
                    <a:pt x="58" y="20"/>
                    <a:pt x="61" y="20"/>
                  </a:cubicBezTo>
                  <a:cubicBezTo>
                    <a:pt x="80" y="21"/>
                    <a:pt x="100" y="20"/>
                    <a:pt x="118" y="13"/>
                  </a:cubicBezTo>
                  <a:cubicBezTo>
                    <a:pt x="120" y="12"/>
                    <a:pt x="119" y="9"/>
                    <a:pt x="117" y="9"/>
                  </a:cubicBezTo>
                  <a:cubicBezTo>
                    <a:pt x="100" y="8"/>
                    <a:pt x="82" y="9"/>
                    <a:pt x="65" y="11"/>
                  </a:cubicBezTo>
                  <a:cubicBezTo>
                    <a:pt x="62" y="11"/>
                    <a:pt x="62" y="15"/>
                    <a:pt x="65" y="15"/>
                  </a:cubicBezTo>
                  <a:cubicBezTo>
                    <a:pt x="78" y="15"/>
                    <a:pt x="91" y="12"/>
                    <a:pt x="104" y="11"/>
                  </a:cubicBezTo>
                  <a:cubicBezTo>
                    <a:pt x="107" y="10"/>
                    <a:pt x="107" y="7"/>
                    <a:pt x="104" y="7"/>
                  </a:cubicBezTo>
                  <a:cubicBezTo>
                    <a:pt x="89" y="5"/>
                    <a:pt x="75" y="7"/>
                    <a:pt x="60" y="10"/>
                  </a:cubicBezTo>
                  <a:cubicBezTo>
                    <a:pt x="58" y="10"/>
                    <a:pt x="58" y="12"/>
                    <a:pt x="59" y="13"/>
                  </a:cubicBezTo>
                  <a:cubicBezTo>
                    <a:pt x="63" y="15"/>
                    <a:pt x="65" y="17"/>
                    <a:pt x="69" y="19"/>
                  </a:cubicBezTo>
                  <a:cubicBezTo>
                    <a:pt x="69" y="17"/>
                    <a:pt x="70" y="16"/>
                    <a:pt x="70" y="15"/>
                  </a:cubicBezTo>
                  <a:cubicBezTo>
                    <a:pt x="51" y="10"/>
                    <a:pt x="31" y="15"/>
                    <a:pt x="12" y="21"/>
                  </a:cubicBezTo>
                  <a:cubicBezTo>
                    <a:pt x="9" y="21"/>
                    <a:pt x="10" y="25"/>
                    <a:pt x="13" y="24"/>
                  </a:cubicBezTo>
                  <a:cubicBezTo>
                    <a:pt x="18" y="24"/>
                    <a:pt x="23" y="21"/>
                    <a:pt x="28" y="19"/>
                  </a:cubicBezTo>
                  <a:cubicBezTo>
                    <a:pt x="29" y="19"/>
                    <a:pt x="30" y="17"/>
                    <a:pt x="28" y="16"/>
                  </a:cubicBezTo>
                  <a:cubicBezTo>
                    <a:pt x="19" y="11"/>
                    <a:pt x="8" y="8"/>
                    <a:pt x="1" y="17"/>
                  </a:cubicBezTo>
                  <a:cubicBezTo>
                    <a:pt x="0" y="18"/>
                    <a:pt x="0" y="20"/>
                    <a:pt x="1" y="20"/>
                  </a:cubicBezTo>
                  <a:cubicBezTo>
                    <a:pt x="30" y="30"/>
                    <a:pt x="61" y="23"/>
                    <a:pt x="90" y="18"/>
                  </a:cubicBezTo>
                  <a:cubicBezTo>
                    <a:pt x="90" y="16"/>
                    <a:pt x="89" y="15"/>
                    <a:pt x="89" y="14"/>
                  </a:cubicBezTo>
                  <a:cubicBezTo>
                    <a:pt x="75" y="17"/>
                    <a:pt x="61" y="14"/>
                    <a:pt x="48" y="18"/>
                  </a:cubicBezTo>
                  <a:cubicBezTo>
                    <a:pt x="47" y="18"/>
                    <a:pt x="46" y="20"/>
                    <a:pt x="47" y="21"/>
                  </a:cubicBezTo>
                  <a:cubicBezTo>
                    <a:pt x="54" y="32"/>
                    <a:pt x="70" y="32"/>
                    <a:pt x="82" y="34"/>
                  </a:cubicBezTo>
                  <a:cubicBezTo>
                    <a:pt x="84" y="35"/>
                    <a:pt x="85" y="32"/>
                    <a:pt x="83" y="31"/>
                  </a:cubicBezTo>
                  <a:cubicBezTo>
                    <a:pt x="69" y="23"/>
                    <a:pt x="51" y="18"/>
                    <a:pt x="35" y="22"/>
                  </a:cubicBezTo>
                  <a:cubicBezTo>
                    <a:pt x="33" y="22"/>
                    <a:pt x="33" y="25"/>
                    <a:pt x="34" y="26"/>
                  </a:cubicBezTo>
                  <a:cubicBezTo>
                    <a:pt x="45" y="33"/>
                    <a:pt x="60" y="36"/>
                    <a:pt x="73" y="35"/>
                  </a:cubicBezTo>
                  <a:cubicBezTo>
                    <a:pt x="75" y="35"/>
                    <a:pt x="76" y="32"/>
                    <a:pt x="74" y="32"/>
                  </a:cubicBezTo>
                  <a:cubicBezTo>
                    <a:pt x="67" y="30"/>
                    <a:pt x="61" y="29"/>
                    <a:pt x="54" y="28"/>
                  </a:cubicBezTo>
                  <a:cubicBezTo>
                    <a:pt x="52" y="28"/>
                    <a:pt x="52" y="32"/>
                    <a:pt x="54" y="32"/>
                  </a:cubicBezTo>
                  <a:cubicBezTo>
                    <a:pt x="69" y="34"/>
                    <a:pt x="96" y="41"/>
                    <a:pt x="107" y="28"/>
                  </a:cubicBezTo>
                  <a:cubicBezTo>
                    <a:pt x="108" y="27"/>
                    <a:pt x="108" y="25"/>
                    <a:pt x="107" y="25"/>
                  </a:cubicBezTo>
                  <a:cubicBezTo>
                    <a:pt x="97" y="19"/>
                    <a:pt x="86" y="15"/>
                    <a:pt x="75" y="13"/>
                  </a:cubicBezTo>
                  <a:cubicBezTo>
                    <a:pt x="73" y="13"/>
                    <a:pt x="72" y="15"/>
                    <a:pt x="73" y="16"/>
                  </a:cubicBezTo>
                  <a:cubicBezTo>
                    <a:pt x="79" y="24"/>
                    <a:pt x="87" y="25"/>
                    <a:pt x="96" y="24"/>
                  </a:cubicBezTo>
                  <a:cubicBezTo>
                    <a:pt x="98" y="23"/>
                    <a:pt x="97" y="20"/>
                    <a:pt x="96" y="20"/>
                  </a:cubicBezTo>
                  <a:cubicBezTo>
                    <a:pt x="86" y="17"/>
                    <a:pt x="77" y="16"/>
                    <a:pt x="68" y="19"/>
                  </a:cubicBezTo>
                  <a:cubicBezTo>
                    <a:pt x="66" y="20"/>
                    <a:pt x="66" y="21"/>
                    <a:pt x="67" y="22"/>
                  </a:cubicBezTo>
                  <a:cubicBezTo>
                    <a:pt x="77" y="30"/>
                    <a:pt x="90" y="30"/>
                    <a:pt x="102" y="31"/>
                  </a:cubicBezTo>
                  <a:cubicBezTo>
                    <a:pt x="102" y="30"/>
                    <a:pt x="102" y="28"/>
                    <a:pt x="102" y="27"/>
                  </a:cubicBezTo>
                  <a:cubicBezTo>
                    <a:pt x="94" y="28"/>
                    <a:pt x="86" y="27"/>
                    <a:pt x="78" y="28"/>
                  </a:cubicBezTo>
                  <a:cubicBezTo>
                    <a:pt x="76" y="28"/>
                    <a:pt x="76" y="30"/>
                    <a:pt x="77" y="31"/>
                  </a:cubicBezTo>
                  <a:cubicBezTo>
                    <a:pt x="82" y="37"/>
                    <a:pt x="90" y="37"/>
                    <a:pt x="98" y="38"/>
                  </a:cubicBezTo>
                  <a:cubicBezTo>
                    <a:pt x="98" y="37"/>
                    <a:pt x="98" y="36"/>
                    <a:pt x="98" y="34"/>
                  </a:cubicBezTo>
                  <a:cubicBezTo>
                    <a:pt x="90" y="34"/>
                    <a:pt x="81" y="34"/>
                    <a:pt x="73" y="33"/>
                  </a:cubicBezTo>
                  <a:cubicBezTo>
                    <a:pt x="71" y="32"/>
                    <a:pt x="71" y="36"/>
                    <a:pt x="73" y="37"/>
                  </a:cubicBezTo>
                  <a:cubicBezTo>
                    <a:pt x="117" y="47"/>
                    <a:pt x="168" y="38"/>
                    <a:pt x="208" y="18"/>
                  </a:cubicBezTo>
                  <a:cubicBezTo>
                    <a:pt x="210" y="17"/>
                    <a:pt x="209" y="15"/>
                    <a:pt x="208" y="15"/>
                  </a:cubicBezTo>
                  <a:cubicBezTo>
                    <a:pt x="193" y="10"/>
                    <a:pt x="178" y="9"/>
                    <a:pt x="163" y="11"/>
                  </a:cubicBezTo>
                  <a:cubicBezTo>
                    <a:pt x="161" y="11"/>
                    <a:pt x="160" y="14"/>
                    <a:pt x="162" y="15"/>
                  </a:cubicBezTo>
                  <a:cubicBezTo>
                    <a:pt x="177" y="19"/>
                    <a:pt x="192" y="15"/>
                    <a:pt x="207" y="17"/>
                  </a:cubicBezTo>
                  <a:cubicBezTo>
                    <a:pt x="206" y="16"/>
                    <a:pt x="206" y="15"/>
                    <a:pt x="206" y="14"/>
                  </a:cubicBezTo>
                  <a:cubicBezTo>
                    <a:pt x="197" y="23"/>
                    <a:pt x="180" y="19"/>
                    <a:pt x="169" y="25"/>
                  </a:cubicBezTo>
                  <a:cubicBezTo>
                    <a:pt x="167" y="26"/>
                    <a:pt x="168" y="29"/>
                    <a:pt x="170" y="29"/>
                  </a:cubicBezTo>
                  <a:cubicBezTo>
                    <a:pt x="185" y="29"/>
                    <a:pt x="200" y="25"/>
                    <a:pt x="214" y="27"/>
                  </a:cubicBezTo>
                  <a:cubicBezTo>
                    <a:pt x="214" y="26"/>
                    <a:pt x="214" y="25"/>
                    <a:pt x="214" y="24"/>
                  </a:cubicBezTo>
                  <a:cubicBezTo>
                    <a:pt x="208" y="30"/>
                    <a:pt x="199" y="33"/>
                    <a:pt x="191" y="35"/>
                  </a:cubicBezTo>
                  <a:cubicBezTo>
                    <a:pt x="192" y="36"/>
                    <a:pt x="192" y="37"/>
                    <a:pt x="193" y="38"/>
                  </a:cubicBezTo>
                  <a:cubicBezTo>
                    <a:pt x="194" y="38"/>
                    <a:pt x="194" y="38"/>
                    <a:pt x="195" y="38"/>
                  </a:cubicBezTo>
                  <a:cubicBezTo>
                    <a:pt x="198" y="38"/>
                    <a:pt x="198" y="34"/>
                    <a:pt x="195" y="34"/>
                  </a:cubicBezTo>
                  <a:cubicBezTo>
                    <a:pt x="185" y="33"/>
                    <a:pt x="176" y="35"/>
                    <a:pt x="166" y="38"/>
                  </a:cubicBezTo>
                  <a:cubicBezTo>
                    <a:pt x="164" y="38"/>
                    <a:pt x="164" y="41"/>
                    <a:pt x="166" y="41"/>
                  </a:cubicBezTo>
                  <a:cubicBezTo>
                    <a:pt x="185" y="48"/>
                    <a:pt x="210" y="40"/>
                    <a:pt x="228" y="33"/>
                  </a:cubicBezTo>
                  <a:cubicBezTo>
                    <a:pt x="230" y="32"/>
                    <a:pt x="229" y="28"/>
                    <a:pt x="227" y="29"/>
                  </a:cubicBezTo>
                  <a:cubicBezTo>
                    <a:pt x="226" y="29"/>
                    <a:pt x="224" y="29"/>
                    <a:pt x="223" y="29"/>
                  </a:cubicBezTo>
                  <a:cubicBezTo>
                    <a:pt x="220" y="30"/>
                    <a:pt x="220" y="34"/>
                    <a:pt x="223" y="33"/>
                  </a:cubicBezTo>
                  <a:cubicBezTo>
                    <a:pt x="225" y="33"/>
                    <a:pt x="226" y="33"/>
                    <a:pt x="228" y="33"/>
                  </a:cubicBezTo>
                  <a:cubicBezTo>
                    <a:pt x="228" y="31"/>
                    <a:pt x="227" y="30"/>
                    <a:pt x="227" y="29"/>
                  </a:cubicBezTo>
                  <a:cubicBezTo>
                    <a:pt x="210" y="36"/>
                    <a:pt x="185" y="44"/>
                    <a:pt x="167" y="38"/>
                  </a:cubicBezTo>
                  <a:cubicBezTo>
                    <a:pt x="167" y="39"/>
                    <a:pt x="167" y="40"/>
                    <a:pt x="167" y="41"/>
                  </a:cubicBezTo>
                  <a:cubicBezTo>
                    <a:pt x="176" y="39"/>
                    <a:pt x="186" y="37"/>
                    <a:pt x="195" y="38"/>
                  </a:cubicBezTo>
                  <a:cubicBezTo>
                    <a:pt x="195" y="37"/>
                    <a:pt x="195" y="35"/>
                    <a:pt x="195" y="34"/>
                  </a:cubicBezTo>
                  <a:cubicBezTo>
                    <a:pt x="193" y="34"/>
                    <a:pt x="193" y="34"/>
                    <a:pt x="191" y="35"/>
                  </a:cubicBezTo>
                  <a:cubicBezTo>
                    <a:pt x="189" y="36"/>
                    <a:pt x="190" y="39"/>
                    <a:pt x="192" y="39"/>
                  </a:cubicBezTo>
                  <a:cubicBezTo>
                    <a:pt x="201" y="37"/>
                    <a:pt x="211" y="34"/>
                    <a:pt x="216" y="26"/>
                  </a:cubicBezTo>
                  <a:cubicBezTo>
                    <a:pt x="217" y="25"/>
                    <a:pt x="217" y="23"/>
                    <a:pt x="215" y="23"/>
                  </a:cubicBezTo>
                  <a:cubicBezTo>
                    <a:pt x="200" y="21"/>
                    <a:pt x="185" y="25"/>
                    <a:pt x="170" y="25"/>
                  </a:cubicBezTo>
                  <a:cubicBezTo>
                    <a:pt x="170" y="26"/>
                    <a:pt x="171" y="27"/>
                    <a:pt x="171" y="28"/>
                  </a:cubicBezTo>
                  <a:cubicBezTo>
                    <a:pt x="183" y="22"/>
                    <a:pt x="199" y="27"/>
                    <a:pt x="209" y="17"/>
                  </a:cubicBezTo>
                  <a:cubicBezTo>
                    <a:pt x="210" y="16"/>
                    <a:pt x="209" y="14"/>
                    <a:pt x="208" y="14"/>
                  </a:cubicBezTo>
                  <a:cubicBezTo>
                    <a:pt x="193" y="11"/>
                    <a:pt x="178" y="15"/>
                    <a:pt x="163" y="11"/>
                  </a:cubicBezTo>
                  <a:cubicBezTo>
                    <a:pt x="163" y="12"/>
                    <a:pt x="163" y="13"/>
                    <a:pt x="163" y="15"/>
                  </a:cubicBezTo>
                  <a:cubicBezTo>
                    <a:pt x="178" y="13"/>
                    <a:pt x="192" y="14"/>
                    <a:pt x="207" y="18"/>
                  </a:cubicBezTo>
                  <a:cubicBezTo>
                    <a:pt x="206" y="17"/>
                    <a:pt x="206" y="16"/>
                    <a:pt x="206" y="15"/>
                  </a:cubicBezTo>
                  <a:cubicBezTo>
                    <a:pt x="167" y="34"/>
                    <a:pt x="117" y="43"/>
                    <a:pt x="74" y="33"/>
                  </a:cubicBezTo>
                  <a:cubicBezTo>
                    <a:pt x="74" y="34"/>
                    <a:pt x="73" y="35"/>
                    <a:pt x="73" y="37"/>
                  </a:cubicBezTo>
                  <a:cubicBezTo>
                    <a:pt x="81" y="37"/>
                    <a:pt x="90" y="38"/>
                    <a:pt x="98" y="38"/>
                  </a:cubicBezTo>
                  <a:cubicBezTo>
                    <a:pt x="101" y="38"/>
                    <a:pt x="101" y="35"/>
                    <a:pt x="98" y="34"/>
                  </a:cubicBezTo>
                  <a:cubicBezTo>
                    <a:pt x="91" y="34"/>
                    <a:pt x="84" y="34"/>
                    <a:pt x="79" y="28"/>
                  </a:cubicBezTo>
                  <a:cubicBezTo>
                    <a:pt x="79" y="29"/>
                    <a:pt x="79" y="31"/>
                    <a:pt x="78" y="32"/>
                  </a:cubicBezTo>
                  <a:cubicBezTo>
                    <a:pt x="86" y="31"/>
                    <a:pt x="94" y="32"/>
                    <a:pt x="102" y="31"/>
                  </a:cubicBezTo>
                  <a:cubicBezTo>
                    <a:pt x="105" y="31"/>
                    <a:pt x="105" y="27"/>
                    <a:pt x="102" y="27"/>
                  </a:cubicBezTo>
                  <a:cubicBezTo>
                    <a:pt x="91" y="26"/>
                    <a:pt x="78" y="27"/>
                    <a:pt x="69" y="20"/>
                  </a:cubicBezTo>
                  <a:cubicBezTo>
                    <a:pt x="69" y="21"/>
                    <a:pt x="69" y="22"/>
                    <a:pt x="69" y="23"/>
                  </a:cubicBezTo>
                  <a:cubicBezTo>
                    <a:pt x="77" y="20"/>
                    <a:pt x="86" y="21"/>
                    <a:pt x="95" y="24"/>
                  </a:cubicBezTo>
                  <a:cubicBezTo>
                    <a:pt x="95" y="22"/>
                    <a:pt x="95" y="21"/>
                    <a:pt x="95" y="20"/>
                  </a:cubicBezTo>
                  <a:cubicBezTo>
                    <a:pt x="87" y="21"/>
                    <a:pt x="81" y="20"/>
                    <a:pt x="76" y="14"/>
                  </a:cubicBezTo>
                  <a:cubicBezTo>
                    <a:pt x="75" y="15"/>
                    <a:pt x="74" y="16"/>
                    <a:pt x="74" y="17"/>
                  </a:cubicBezTo>
                  <a:cubicBezTo>
                    <a:pt x="85" y="19"/>
                    <a:pt x="95" y="22"/>
                    <a:pt x="105" y="28"/>
                  </a:cubicBezTo>
                  <a:cubicBezTo>
                    <a:pt x="105" y="27"/>
                    <a:pt x="104" y="26"/>
                    <a:pt x="104" y="25"/>
                  </a:cubicBezTo>
                  <a:cubicBezTo>
                    <a:pt x="94" y="37"/>
                    <a:pt x="67" y="30"/>
                    <a:pt x="54" y="28"/>
                  </a:cubicBezTo>
                  <a:cubicBezTo>
                    <a:pt x="54" y="30"/>
                    <a:pt x="54" y="31"/>
                    <a:pt x="54" y="32"/>
                  </a:cubicBezTo>
                  <a:cubicBezTo>
                    <a:pt x="60" y="33"/>
                    <a:pt x="67" y="34"/>
                    <a:pt x="73" y="35"/>
                  </a:cubicBezTo>
                  <a:cubicBezTo>
                    <a:pt x="73" y="34"/>
                    <a:pt x="73" y="33"/>
                    <a:pt x="73" y="32"/>
                  </a:cubicBezTo>
                  <a:cubicBezTo>
                    <a:pt x="61" y="32"/>
                    <a:pt x="47" y="29"/>
                    <a:pt x="36" y="22"/>
                  </a:cubicBezTo>
                  <a:cubicBezTo>
                    <a:pt x="36" y="23"/>
                    <a:pt x="36" y="25"/>
                    <a:pt x="36" y="26"/>
                  </a:cubicBezTo>
                  <a:cubicBezTo>
                    <a:pt x="51" y="22"/>
                    <a:pt x="68" y="27"/>
                    <a:pt x="81" y="34"/>
                  </a:cubicBezTo>
                  <a:cubicBezTo>
                    <a:pt x="82" y="33"/>
                    <a:pt x="82" y="32"/>
                    <a:pt x="83" y="30"/>
                  </a:cubicBezTo>
                  <a:cubicBezTo>
                    <a:pt x="73" y="29"/>
                    <a:pt x="56" y="29"/>
                    <a:pt x="50" y="19"/>
                  </a:cubicBezTo>
                  <a:cubicBezTo>
                    <a:pt x="50" y="20"/>
                    <a:pt x="49" y="21"/>
                    <a:pt x="49" y="22"/>
                  </a:cubicBezTo>
                  <a:cubicBezTo>
                    <a:pt x="62" y="18"/>
                    <a:pt x="76" y="21"/>
                    <a:pt x="90" y="18"/>
                  </a:cubicBezTo>
                  <a:cubicBezTo>
                    <a:pt x="92" y="17"/>
                    <a:pt x="91" y="13"/>
                    <a:pt x="89" y="14"/>
                  </a:cubicBezTo>
                  <a:cubicBezTo>
                    <a:pt x="61" y="20"/>
                    <a:pt x="30" y="26"/>
                    <a:pt x="2" y="16"/>
                  </a:cubicBezTo>
                  <a:cubicBezTo>
                    <a:pt x="3" y="17"/>
                    <a:pt x="3" y="18"/>
                    <a:pt x="3" y="19"/>
                  </a:cubicBezTo>
                  <a:cubicBezTo>
                    <a:pt x="10" y="12"/>
                    <a:pt x="18" y="15"/>
                    <a:pt x="26" y="19"/>
                  </a:cubicBezTo>
                  <a:cubicBezTo>
                    <a:pt x="26" y="18"/>
                    <a:pt x="26" y="17"/>
                    <a:pt x="27" y="16"/>
                  </a:cubicBezTo>
                  <a:cubicBezTo>
                    <a:pt x="22" y="18"/>
                    <a:pt x="17" y="20"/>
                    <a:pt x="12" y="21"/>
                  </a:cubicBezTo>
                  <a:cubicBezTo>
                    <a:pt x="12" y="22"/>
                    <a:pt x="12" y="23"/>
                    <a:pt x="13" y="24"/>
                  </a:cubicBezTo>
                  <a:cubicBezTo>
                    <a:pt x="31" y="19"/>
                    <a:pt x="50" y="14"/>
                    <a:pt x="69" y="19"/>
                  </a:cubicBezTo>
                  <a:cubicBezTo>
                    <a:pt x="72" y="19"/>
                    <a:pt x="72" y="16"/>
                    <a:pt x="70" y="15"/>
                  </a:cubicBezTo>
                  <a:cubicBezTo>
                    <a:pt x="67" y="14"/>
                    <a:pt x="64" y="12"/>
                    <a:pt x="61" y="10"/>
                  </a:cubicBezTo>
                  <a:cubicBezTo>
                    <a:pt x="61" y="11"/>
                    <a:pt x="61" y="12"/>
                    <a:pt x="61" y="13"/>
                  </a:cubicBezTo>
                  <a:cubicBezTo>
                    <a:pt x="75" y="11"/>
                    <a:pt x="90" y="9"/>
                    <a:pt x="104" y="11"/>
                  </a:cubicBezTo>
                  <a:cubicBezTo>
                    <a:pt x="104" y="9"/>
                    <a:pt x="104" y="8"/>
                    <a:pt x="104" y="7"/>
                  </a:cubicBezTo>
                  <a:cubicBezTo>
                    <a:pt x="91" y="8"/>
                    <a:pt x="78" y="11"/>
                    <a:pt x="65" y="11"/>
                  </a:cubicBezTo>
                  <a:cubicBezTo>
                    <a:pt x="65" y="12"/>
                    <a:pt x="65" y="14"/>
                    <a:pt x="65" y="15"/>
                  </a:cubicBezTo>
                  <a:cubicBezTo>
                    <a:pt x="82" y="13"/>
                    <a:pt x="100" y="12"/>
                    <a:pt x="117" y="13"/>
                  </a:cubicBezTo>
                  <a:cubicBezTo>
                    <a:pt x="117" y="12"/>
                    <a:pt x="117" y="10"/>
                    <a:pt x="117" y="9"/>
                  </a:cubicBezTo>
                  <a:cubicBezTo>
                    <a:pt x="99" y="16"/>
                    <a:pt x="80" y="17"/>
                    <a:pt x="61" y="16"/>
                  </a:cubicBezTo>
                  <a:cubicBezTo>
                    <a:pt x="61" y="17"/>
                    <a:pt x="61" y="19"/>
                    <a:pt x="61" y="20"/>
                  </a:cubicBezTo>
                  <a:cubicBezTo>
                    <a:pt x="81" y="19"/>
                    <a:pt x="102" y="23"/>
                    <a:pt x="122" y="26"/>
                  </a:cubicBezTo>
                  <a:cubicBezTo>
                    <a:pt x="122" y="24"/>
                    <a:pt x="122" y="23"/>
                    <a:pt x="122" y="22"/>
                  </a:cubicBezTo>
                  <a:cubicBezTo>
                    <a:pt x="100" y="25"/>
                    <a:pt x="79" y="29"/>
                    <a:pt x="57" y="32"/>
                  </a:cubicBezTo>
                  <a:cubicBezTo>
                    <a:pt x="58" y="33"/>
                    <a:pt x="58" y="35"/>
                    <a:pt x="58" y="36"/>
                  </a:cubicBezTo>
                  <a:cubicBezTo>
                    <a:pt x="82" y="31"/>
                    <a:pt x="114" y="22"/>
                    <a:pt x="137" y="35"/>
                  </a:cubicBezTo>
                  <a:cubicBezTo>
                    <a:pt x="137" y="33"/>
                    <a:pt x="137" y="32"/>
                    <a:pt x="137" y="31"/>
                  </a:cubicBezTo>
                  <a:cubicBezTo>
                    <a:pt x="125" y="34"/>
                    <a:pt x="113" y="31"/>
                    <a:pt x="101" y="36"/>
                  </a:cubicBezTo>
                  <a:cubicBezTo>
                    <a:pt x="99" y="37"/>
                    <a:pt x="100" y="40"/>
                    <a:pt x="102" y="40"/>
                  </a:cubicBezTo>
                  <a:cubicBezTo>
                    <a:pt x="121" y="40"/>
                    <a:pt x="139" y="43"/>
                    <a:pt x="157" y="45"/>
                  </a:cubicBezTo>
                  <a:cubicBezTo>
                    <a:pt x="160" y="45"/>
                    <a:pt x="160" y="41"/>
                    <a:pt x="158" y="41"/>
                  </a:cubicBezTo>
                  <a:cubicBezTo>
                    <a:pt x="150" y="39"/>
                    <a:pt x="142" y="37"/>
                    <a:pt x="135" y="34"/>
                  </a:cubicBezTo>
                  <a:cubicBezTo>
                    <a:pt x="135" y="35"/>
                    <a:pt x="135" y="36"/>
                    <a:pt x="135" y="38"/>
                  </a:cubicBezTo>
                  <a:cubicBezTo>
                    <a:pt x="150" y="33"/>
                    <a:pt x="167" y="35"/>
                    <a:pt x="183" y="32"/>
                  </a:cubicBezTo>
                  <a:cubicBezTo>
                    <a:pt x="185" y="32"/>
                    <a:pt x="185" y="28"/>
                    <a:pt x="183" y="28"/>
                  </a:cubicBezTo>
                  <a:cubicBezTo>
                    <a:pt x="168" y="30"/>
                    <a:pt x="154" y="31"/>
                    <a:pt x="140" y="27"/>
                  </a:cubicBezTo>
                  <a:cubicBezTo>
                    <a:pt x="140" y="28"/>
                    <a:pt x="140" y="29"/>
                    <a:pt x="140" y="31"/>
                  </a:cubicBezTo>
                  <a:cubicBezTo>
                    <a:pt x="158" y="27"/>
                    <a:pt x="176" y="32"/>
                    <a:pt x="193" y="24"/>
                  </a:cubicBezTo>
                  <a:cubicBezTo>
                    <a:pt x="195" y="23"/>
                    <a:pt x="194" y="21"/>
                    <a:pt x="192" y="21"/>
                  </a:cubicBezTo>
                  <a:cubicBezTo>
                    <a:pt x="169" y="18"/>
                    <a:pt x="145" y="30"/>
                    <a:pt x="123" y="21"/>
                  </a:cubicBezTo>
                  <a:cubicBezTo>
                    <a:pt x="123" y="22"/>
                    <a:pt x="123" y="23"/>
                    <a:pt x="123" y="24"/>
                  </a:cubicBezTo>
                  <a:cubicBezTo>
                    <a:pt x="141" y="13"/>
                    <a:pt x="164" y="15"/>
                    <a:pt x="183" y="16"/>
                  </a:cubicBezTo>
                  <a:cubicBezTo>
                    <a:pt x="183" y="15"/>
                    <a:pt x="183" y="13"/>
                    <a:pt x="183" y="12"/>
                  </a:cubicBezTo>
                  <a:cubicBezTo>
                    <a:pt x="159" y="15"/>
                    <a:pt x="132" y="19"/>
                    <a:pt x="108" y="9"/>
                  </a:cubicBezTo>
                  <a:cubicBezTo>
                    <a:pt x="108" y="11"/>
                    <a:pt x="108" y="12"/>
                    <a:pt x="107" y="13"/>
                  </a:cubicBezTo>
                  <a:cubicBezTo>
                    <a:pt x="122" y="11"/>
                    <a:pt x="136" y="11"/>
                    <a:pt x="150" y="12"/>
                  </a:cubicBezTo>
                  <a:cubicBezTo>
                    <a:pt x="150" y="11"/>
                    <a:pt x="150" y="10"/>
                    <a:pt x="149" y="8"/>
                  </a:cubicBezTo>
                  <a:cubicBezTo>
                    <a:pt x="143" y="11"/>
                    <a:pt x="137" y="11"/>
                    <a:pt x="130" y="8"/>
                  </a:cubicBezTo>
                  <a:cubicBezTo>
                    <a:pt x="130" y="10"/>
                    <a:pt x="130" y="11"/>
                    <a:pt x="130" y="12"/>
                  </a:cubicBezTo>
                  <a:cubicBezTo>
                    <a:pt x="147" y="9"/>
                    <a:pt x="170" y="5"/>
                    <a:pt x="186" y="14"/>
                  </a:cubicBezTo>
                  <a:cubicBezTo>
                    <a:pt x="186" y="13"/>
                    <a:pt x="186" y="11"/>
                    <a:pt x="186" y="10"/>
                  </a:cubicBezTo>
                  <a:cubicBezTo>
                    <a:pt x="173" y="13"/>
                    <a:pt x="159" y="15"/>
                    <a:pt x="146" y="12"/>
                  </a:cubicBezTo>
                  <a:cubicBezTo>
                    <a:pt x="146" y="14"/>
                    <a:pt x="146" y="15"/>
                    <a:pt x="146" y="16"/>
                  </a:cubicBezTo>
                  <a:cubicBezTo>
                    <a:pt x="177" y="7"/>
                    <a:pt x="210" y="21"/>
                    <a:pt x="240" y="28"/>
                  </a:cubicBezTo>
                  <a:cubicBezTo>
                    <a:pt x="240" y="26"/>
                    <a:pt x="240" y="25"/>
                    <a:pt x="240" y="24"/>
                  </a:cubicBezTo>
                  <a:cubicBezTo>
                    <a:pt x="239" y="25"/>
                    <a:pt x="238" y="26"/>
                    <a:pt x="237" y="26"/>
                  </a:cubicBezTo>
                  <a:cubicBezTo>
                    <a:pt x="238" y="27"/>
                    <a:pt x="239" y="28"/>
                    <a:pt x="240" y="28"/>
                  </a:cubicBezTo>
                  <a:cubicBezTo>
                    <a:pt x="241" y="28"/>
                    <a:pt x="241" y="28"/>
                    <a:pt x="241" y="28"/>
                  </a:cubicBezTo>
                  <a:cubicBezTo>
                    <a:pt x="240" y="27"/>
                    <a:pt x="239" y="26"/>
                    <a:pt x="238" y="25"/>
                  </a:cubicBezTo>
                  <a:cubicBezTo>
                    <a:pt x="235" y="29"/>
                    <a:pt x="232" y="31"/>
                    <a:pt x="227" y="32"/>
                  </a:cubicBezTo>
                  <a:cubicBezTo>
                    <a:pt x="227" y="33"/>
                    <a:pt x="228" y="34"/>
                    <a:pt x="229" y="35"/>
                  </a:cubicBezTo>
                  <a:cubicBezTo>
                    <a:pt x="230" y="32"/>
                    <a:pt x="232" y="29"/>
                    <a:pt x="234" y="26"/>
                  </a:cubicBezTo>
                  <a:cubicBezTo>
                    <a:pt x="233" y="25"/>
                    <a:pt x="232" y="25"/>
                    <a:pt x="231" y="24"/>
                  </a:cubicBezTo>
                  <a:cubicBezTo>
                    <a:pt x="228" y="31"/>
                    <a:pt x="224" y="36"/>
                    <a:pt x="216" y="35"/>
                  </a:cubicBezTo>
                  <a:cubicBezTo>
                    <a:pt x="216" y="36"/>
                    <a:pt x="217" y="37"/>
                    <a:pt x="217" y="38"/>
                  </a:cubicBezTo>
                  <a:cubicBezTo>
                    <a:pt x="220" y="33"/>
                    <a:pt x="222" y="30"/>
                    <a:pt x="227" y="27"/>
                  </a:cubicBezTo>
                  <a:cubicBezTo>
                    <a:pt x="226" y="26"/>
                    <a:pt x="225" y="25"/>
                    <a:pt x="224" y="24"/>
                  </a:cubicBezTo>
                  <a:cubicBezTo>
                    <a:pt x="220" y="31"/>
                    <a:pt x="215" y="36"/>
                    <a:pt x="208" y="40"/>
                  </a:cubicBezTo>
                  <a:cubicBezTo>
                    <a:pt x="209" y="41"/>
                    <a:pt x="210" y="42"/>
                    <a:pt x="211" y="42"/>
                  </a:cubicBezTo>
                  <a:cubicBezTo>
                    <a:pt x="212" y="34"/>
                    <a:pt x="215" y="28"/>
                    <a:pt x="221" y="21"/>
                  </a:cubicBezTo>
                  <a:cubicBezTo>
                    <a:pt x="220" y="21"/>
                    <a:pt x="219" y="20"/>
                    <a:pt x="218" y="20"/>
                  </a:cubicBezTo>
                  <a:cubicBezTo>
                    <a:pt x="214" y="30"/>
                    <a:pt x="205" y="36"/>
                    <a:pt x="196" y="41"/>
                  </a:cubicBezTo>
                  <a:cubicBezTo>
                    <a:pt x="197" y="42"/>
                    <a:pt x="197" y="43"/>
                    <a:pt x="198" y="44"/>
                  </a:cubicBezTo>
                  <a:cubicBezTo>
                    <a:pt x="203" y="35"/>
                    <a:pt x="207" y="26"/>
                    <a:pt x="214" y="19"/>
                  </a:cubicBezTo>
                  <a:cubicBezTo>
                    <a:pt x="215" y="17"/>
                    <a:pt x="213" y="14"/>
                    <a:pt x="211" y="16"/>
                  </a:cubicBezTo>
                  <a:cubicBezTo>
                    <a:pt x="202" y="26"/>
                    <a:pt x="191" y="34"/>
                    <a:pt x="179" y="40"/>
                  </a:cubicBezTo>
                  <a:cubicBezTo>
                    <a:pt x="180" y="41"/>
                    <a:pt x="181" y="42"/>
                    <a:pt x="182" y="43"/>
                  </a:cubicBezTo>
                  <a:cubicBezTo>
                    <a:pt x="189" y="34"/>
                    <a:pt x="195" y="25"/>
                    <a:pt x="203" y="16"/>
                  </a:cubicBezTo>
                  <a:cubicBezTo>
                    <a:pt x="205" y="14"/>
                    <a:pt x="202" y="12"/>
                    <a:pt x="200" y="14"/>
                  </a:cubicBezTo>
                  <a:cubicBezTo>
                    <a:pt x="190" y="23"/>
                    <a:pt x="180" y="33"/>
                    <a:pt x="170" y="44"/>
                  </a:cubicBezTo>
                  <a:cubicBezTo>
                    <a:pt x="171" y="45"/>
                    <a:pt x="172" y="46"/>
                    <a:pt x="173" y="46"/>
                  </a:cubicBezTo>
                  <a:cubicBezTo>
                    <a:pt x="179" y="33"/>
                    <a:pt x="185" y="19"/>
                    <a:pt x="197" y="10"/>
                  </a:cubicBezTo>
                  <a:cubicBezTo>
                    <a:pt x="196" y="9"/>
                    <a:pt x="195" y="8"/>
                    <a:pt x="195" y="7"/>
                  </a:cubicBezTo>
                  <a:cubicBezTo>
                    <a:pt x="184" y="21"/>
                    <a:pt x="169" y="31"/>
                    <a:pt x="155" y="41"/>
                  </a:cubicBezTo>
                  <a:cubicBezTo>
                    <a:pt x="156" y="42"/>
                    <a:pt x="157" y="43"/>
                    <a:pt x="158" y="44"/>
                  </a:cubicBezTo>
                  <a:cubicBezTo>
                    <a:pt x="162" y="34"/>
                    <a:pt x="168" y="25"/>
                    <a:pt x="175" y="16"/>
                  </a:cubicBezTo>
                  <a:cubicBezTo>
                    <a:pt x="176" y="15"/>
                    <a:pt x="174" y="12"/>
                    <a:pt x="172" y="14"/>
                  </a:cubicBezTo>
                  <a:cubicBezTo>
                    <a:pt x="162" y="25"/>
                    <a:pt x="151" y="36"/>
                    <a:pt x="137" y="44"/>
                  </a:cubicBezTo>
                  <a:cubicBezTo>
                    <a:pt x="138" y="45"/>
                    <a:pt x="139" y="46"/>
                    <a:pt x="140" y="47"/>
                  </a:cubicBezTo>
                  <a:cubicBezTo>
                    <a:pt x="146" y="33"/>
                    <a:pt x="155" y="22"/>
                    <a:pt x="166" y="11"/>
                  </a:cubicBezTo>
                  <a:cubicBezTo>
                    <a:pt x="167" y="9"/>
                    <a:pt x="165" y="7"/>
                    <a:pt x="163" y="8"/>
                  </a:cubicBezTo>
                  <a:cubicBezTo>
                    <a:pt x="151" y="19"/>
                    <a:pt x="137" y="27"/>
                    <a:pt x="127" y="39"/>
                  </a:cubicBezTo>
                  <a:cubicBezTo>
                    <a:pt x="128" y="40"/>
                    <a:pt x="129" y="41"/>
                    <a:pt x="130" y="41"/>
                  </a:cubicBezTo>
                  <a:cubicBezTo>
                    <a:pt x="133" y="30"/>
                    <a:pt x="138" y="20"/>
                    <a:pt x="147" y="14"/>
                  </a:cubicBezTo>
                  <a:cubicBezTo>
                    <a:pt x="147" y="13"/>
                    <a:pt x="146" y="12"/>
                    <a:pt x="145" y="11"/>
                  </a:cubicBezTo>
                  <a:cubicBezTo>
                    <a:pt x="134" y="21"/>
                    <a:pt x="124" y="31"/>
                    <a:pt x="112" y="39"/>
                  </a:cubicBezTo>
                  <a:cubicBezTo>
                    <a:pt x="113" y="40"/>
                    <a:pt x="114" y="41"/>
                    <a:pt x="114" y="42"/>
                  </a:cubicBezTo>
                  <a:cubicBezTo>
                    <a:pt x="120" y="30"/>
                    <a:pt x="128" y="18"/>
                    <a:pt x="138" y="8"/>
                  </a:cubicBezTo>
                  <a:cubicBezTo>
                    <a:pt x="139" y="6"/>
                    <a:pt x="137" y="4"/>
                    <a:pt x="135" y="5"/>
                  </a:cubicBezTo>
                  <a:cubicBezTo>
                    <a:pt x="122" y="17"/>
                    <a:pt x="107" y="27"/>
                    <a:pt x="95" y="40"/>
                  </a:cubicBezTo>
                  <a:cubicBezTo>
                    <a:pt x="96" y="41"/>
                    <a:pt x="97" y="41"/>
                    <a:pt x="98" y="42"/>
                  </a:cubicBezTo>
                  <a:cubicBezTo>
                    <a:pt x="102" y="30"/>
                    <a:pt x="112" y="22"/>
                    <a:pt x="117" y="11"/>
                  </a:cubicBezTo>
                  <a:cubicBezTo>
                    <a:pt x="118" y="9"/>
                    <a:pt x="116" y="7"/>
                    <a:pt x="114" y="8"/>
                  </a:cubicBezTo>
                  <a:cubicBezTo>
                    <a:pt x="101" y="17"/>
                    <a:pt x="89" y="28"/>
                    <a:pt x="79" y="41"/>
                  </a:cubicBezTo>
                  <a:cubicBezTo>
                    <a:pt x="78" y="43"/>
                    <a:pt x="81" y="45"/>
                    <a:pt x="82" y="43"/>
                  </a:cubicBezTo>
                  <a:cubicBezTo>
                    <a:pt x="92" y="33"/>
                    <a:pt x="98" y="19"/>
                    <a:pt x="108" y="9"/>
                  </a:cubicBezTo>
                  <a:cubicBezTo>
                    <a:pt x="110" y="7"/>
                    <a:pt x="107" y="5"/>
                    <a:pt x="105" y="6"/>
                  </a:cubicBezTo>
                  <a:cubicBezTo>
                    <a:pt x="94" y="15"/>
                    <a:pt x="83" y="24"/>
                    <a:pt x="72" y="33"/>
                  </a:cubicBezTo>
                  <a:cubicBezTo>
                    <a:pt x="73" y="34"/>
                    <a:pt x="74" y="35"/>
                    <a:pt x="75" y="36"/>
                  </a:cubicBezTo>
                  <a:cubicBezTo>
                    <a:pt x="81" y="25"/>
                    <a:pt x="86" y="14"/>
                    <a:pt x="94" y="4"/>
                  </a:cubicBezTo>
                  <a:cubicBezTo>
                    <a:pt x="96" y="2"/>
                    <a:pt x="93" y="0"/>
                    <a:pt x="92" y="2"/>
                  </a:cubicBezTo>
                  <a:cubicBezTo>
                    <a:pt x="80" y="12"/>
                    <a:pt x="69" y="22"/>
                    <a:pt x="58" y="32"/>
                  </a:cubicBezTo>
                  <a:cubicBezTo>
                    <a:pt x="59" y="33"/>
                    <a:pt x="60" y="33"/>
                    <a:pt x="61" y="34"/>
                  </a:cubicBezTo>
                  <a:cubicBezTo>
                    <a:pt x="66" y="24"/>
                    <a:pt x="72" y="14"/>
                    <a:pt x="80" y="6"/>
                  </a:cubicBezTo>
                  <a:cubicBezTo>
                    <a:pt x="82" y="5"/>
                    <a:pt x="79" y="2"/>
                    <a:pt x="78" y="3"/>
                  </a:cubicBezTo>
                  <a:cubicBezTo>
                    <a:pt x="66" y="11"/>
                    <a:pt x="55" y="19"/>
                    <a:pt x="46" y="29"/>
                  </a:cubicBezTo>
                  <a:cubicBezTo>
                    <a:pt x="47" y="30"/>
                    <a:pt x="48" y="31"/>
                    <a:pt x="49" y="31"/>
                  </a:cubicBezTo>
                  <a:cubicBezTo>
                    <a:pt x="52" y="22"/>
                    <a:pt x="57" y="15"/>
                    <a:pt x="63" y="7"/>
                  </a:cubicBezTo>
                  <a:cubicBezTo>
                    <a:pt x="64" y="5"/>
                    <a:pt x="61" y="3"/>
                    <a:pt x="60" y="5"/>
                  </a:cubicBezTo>
                  <a:cubicBezTo>
                    <a:pt x="50" y="13"/>
                    <a:pt x="41" y="21"/>
                    <a:pt x="33" y="30"/>
                  </a:cubicBezTo>
                  <a:cubicBezTo>
                    <a:pt x="34" y="31"/>
                    <a:pt x="35" y="31"/>
                    <a:pt x="36" y="32"/>
                  </a:cubicBezTo>
                  <a:cubicBezTo>
                    <a:pt x="40" y="22"/>
                    <a:pt x="48" y="14"/>
                    <a:pt x="55" y="6"/>
                  </a:cubicBezTo>
                  <a:cubicBezTo>
                    <a:pt x="54" y="5"/>
                    <a:pt x="53" y="4"/>
                    <a:pt x="52" y="3"/>
                  </a:cubicBezTo>
                  <a:cubicBezTo>
                    <a:pt x="45" y="11"/>
                    <a:pt x="37" y="17"/>
                    <a:pt x="29" y="23"/>
                  </a:cubicBezTo>
                  <a:cubicBezTo>
                    <a:pt x="29" y="24"/>
                    <a:pt x="30" y="25"/>
                    <a:pt x="31" y="25"/>
                  </a:cubicBezTo>
                  <a:cubicBezTo>
                    <a:pt x="36" y="17"/>
                    <a:pt x="41" y="11"/>
                    <a:pt x="49" y="6"/>
                  </a:cubicBezTo>
                  <a:cubicBezTo>
                    <a:pt x="48" y="5"/>
                    <a:pt x="48" y="4"/>
                    <a:pt x="47" y="3"/>
                  </a:cubicBezTo>
                  <a:cubicBezTo>
                    <a:pt x="37" y="11"/>
                    <a:pt x="26" y="16"/>
                    <a:pt x="16" y="22"/>
                  </a:cubicBezTo>
                  <a:cubicBezTo>
                    <a:pt x="16" y="23"/>
                    <a:pt x="17" y="24"/>
                    <a:pt x="18" y="25"/>
                  </a:cubicBezTo>
                  <a:cubicBezTo>
                    <a:pt x="22" y="19"/>
                    <a:pt x="27" y="15"/>
                    <a:pt x="33" y="12"/>
                  </a:cubicBezTo>
                  <a:cubicBezTo>
                    <a:pt x="35" y="11"/>
                    <a:pt x="34" y="8"/>
                    <a:pt x="32" y="9"/>
                  </a:cubicBezTo>
                  <a:cubicBezTo>
                    <a:pt x="24" y="12"/>
                    <a:pt x="17" y="16"/>
                    <a:pt x="10" y="20"/>
                  </a:cubicBezTo>
                  <a:cubicBezTo>
                    <a:pt x="11" y="21"/>
                    <a:pt x="12" y="22"/>
                    <a:pt x="13" y="23"/>
                  </a:cubicBezTo>
                  <a:cubicBezTo>
                    <a:pt x="16" y="20"/>
                    <a:pt x="20" y="17"/>
                    <a:pt x="23" y="14"/>
                  </a:cubicBezTo>
                  <a:cubicBezTo>
                    <a:pt x="25" y="12"/>
                    <a:pt x="23" y="10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367"/>
            <p:cNvSpPr/>
            <p:nvPr/>
          </p:nvSpPr>
          <p:spPr bwMode="auto">
            <a:xfrm>
              <a:off x="2677" y="2118"/>
              <a:ext cx="153" cy="280"/>
            </a:xfrm>
            <a:custGeom>
              <a:avLst/>
              <a:gdLst>
                <a:gd name="T0" fmla="*/ 19 w 65"/>
                <a:gd name="T1" fmla="*/ 10 h 118"/>
                <a:gd name="T2" fmla="*/ 39 w 65"/>
                <a:gd name="T3" fmla="*/ 6 h 118"/>
                <a:gd name="T4" fmla="*/ 24 w 65"/>
                <a:gd name="T5" fmla="*/ 15 h 118"/>
                <a:gd name="T6" fmla="*/ 45 w 65"/>
                <a:gd name="T7" fmla="*/ 9 h 118"/>
                <a:gd name="T8" fmla="*/ 29 w 65"/>
                <a:gd name="T9" fmla="*/ 20 h 118"/>
                <a:gd name="T10" fmla="*/ 52 w 65"/>
                <a:gd name="T11" fmla="*/ 14 h 118"/>
                <a:gd name="T12" fmla="*/ 27 w 65"/>
                <a:gd name="T13" fmla="*/ 25 h 118"/>
                <a:gd name="T14" fmla="*/ 54 w 65"/>
                <a:gd name="T15" fmla="*/ 20 h 118"/>
                <a:gd name="T16" fmla="*/ 19 w 65"/>
                <a:gd name="T17" fmla="*/ 36 h 118"/>
                <a:gd name="T18" fmla="*/ 57 w 65"/>
                <a:gd name="T19" fmla="*/ 27 h 118"/>
                <a:gd name="T20" fmla="*/ 21 w 65"/>
                <a:gd name="T21" fmla="*/ 46 h 118"/>
                <a:gd name="T22" fmla="*/ 62 w 65"/>
                <a:gd name="T23" fmla="*/ 36 h 118"/>
                <a:gd name="T24" fmla="*/ 15 w 65"/>
                <a:gd name="T25" fmla="*/ 56 h 118"/>
                <a:gd name="T26" fmla="*/ 43 w 65"/>
                <a:gd name="T27" fmla="*/ 51 h 118"/>
                <a:gd name="T28" fmla="*/ 7 w 65"/>
                <a:gd name="T29" fmla="*/ 71 h 118"/>
                <a:gd name="T30" fmla="*/ 37 w 65"/>
                <a:gd name="T31" fmla="*/ 65 h 118"/>
                <a:gd name="T32" fmla="*/ 3 w 65"/>
                <a:gd name="T33" fmla="*/ 80 h 118"/>
                <a:gd name="T34" fmla="*/ 25 w 65"/>
                <a:gd name="T35" fmla="*/ 80 h 118"/>
                <a:gd name="T36" fmla="*/ 4 w 65"/>
                <a:gd name="T37" fmla="*/ 94 h 118"/>
                <a:gd name="T38" fmla="*/ 9 w 65"/>
                <a:gd name="T39" fmla="*/ 97 h 118"/>
                <a:gd name="T40" fmla="*/ 1 w 65"/>
                <a:gd name="T41" fmla="*/ 102 h 118"/>
                <a:gd name="T42" fmla="*/ 11 w 65"/>
                <a:gd name="T43" fmla="*/ 101 h 118"/>
                <a:gd name="T44" fmla="*/ 5 w 65"/>
                <a:gd name="T45" fmla="*/ 105 h 118"/>
                <a:gd name="T46" fmla="*/ 9 w 65"/>
                <a:gd name="T47" fmla="*/ 116 h 118"/>
                <a:gd name="T48" fmla="*/ 21 w 65"/>
                <a:gd name="T49" fmla="*/ 114 h 118"/>
                <a:gd name="T50" fmla="*/ 13 w 65"/>
                <a:gd name="T51" fmla="*/ 107 h 118"/>
                <a:gd name="T52" fmla="*/ 9 w 65"/>
                <a:gd name="T53" fmla="*/ 98 h 118"/>
                <a:gd name="T54" fmla="*/ 5 w 65"/>
                <a:gd name="T55" fmla="*/ 104 h 118"/>
                <a:gd name="T56" fmla="*/ 10 w 65"/>
                <a:gd name="T57" fmla="*/ 93 h 118"/>
                <a:gd name="T58" fmla="*/ 16 w 65"/>
                <a:gd name="T59" fmla="*/ 88 h 118"/>
                <a:gd name="T60" fmla="*/ 25 w 65"/>
                <a:gd name="T61" fmla="*/ 76 h 118"/>
                <a:gd name="T62" fmla="*/ 6 w 65"/>
                <a:gd name="T63" fmla="*/ 83 h 118"/>
                <a:gd name="T64" fmla="*/ 36 w 65"/>
                <a:gd name="T65" fmla="*/ 61 h 118"/>
                <a:gd name="T66" fmla="*/ 10 w 65"/>
                <a:gd name="T67" fmla="*/ 73 h 118"/>
                <a:gd name="T68" fmla="*/ 42 w 65"/>
                <a:gd name="T69" fmla="*/ 48 h 118"/>
                <a:gd name="T70" fmla="*/ 18 w 65"/>
                <a:gd name="T71" fmla="*/ 59 h 118"/>
                <a:gd name="T72" fmla="*/ 61 w 65"/>
                <a:gd name="T73" fmla="*/ 32 h 118"/>
                <a:gd name="T74" fmla="*/ 23 w 65"/>
                <a:gd name="T75" fmla="*/ 49 h 118"/>
                <a:gd name="T76" fmla="*/ 56 w 65"/>
                <a:gd name="T77" fmla="*/ 23 h 118"/>
                <a:gd name="T78" fmla="*/ 21 w 65"/>
                <a:gd name="T79" fmla="*/ 39 h 118"/>
                <a:gd name="T80" fmla="*/ 52 w 65"/>
                <a:gd name="T81" fmla="*/ 16 h 118"/>
                <a:gd name="T82" fmla="*/ 30 w 65"/>
                <a:gd name="T83" fmla="*/ 28 h 118"/>
                <a:gd name="T84" fmla="*/ 50 w 65"/>
                <a:gd name="T85" fmla="*/ 11 h 118"/>
                <a:gd name="T86" fmla="*/ 32 w 65"/>
                <a:gd name="T87" fmla="*/ 22 h 118"/>
                <a:gd name="T88" fmla="*/ 43 w 65"/>
                <a:gd name="T89" fmla="*/ 6 h 118"/>
                <a:gd name="T90" fmla="*/ 27 w 65"/>
                <a:gd name="T91" fmla="*/ 17 h 118"/>
                <a:gd name="T92" fmla="*/ 38 w 65"/>
                <a:gd name="T93" fmla="*/ 3 h 118"/>
                <a:gd name="T94" fmla="*/ 22 w 65"/>
                <a:gd name="T95" fmla="*/ 12 h 118"/>
                <a:gd name="T96" fmla="*/ 26 w 65"/>
                <a:gd name="T97" fmla="*/ 2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" h="118">
                  <a:moveTo>
                    <a:pt x="26" y="2"/>
                  </a:moveTo>
                  <a:cubicBezTo>
                    <a:pt x="23" y="4"/>
                    <a:pt x="21" y="7"/>
                    <a:pt x="19" y="10"/>
                  </a:cubicBezTo>
                  <a:cubicBezTo>
                    <a:pt x="18" y="12"/>
                    <a:pt x="19" y="14"/>
                    <a:pt x="21" y="13"/>
                  </a:cubicBezTo>
                  <a:cubicBezTo>
                    <a:pt x="27" y="11"/>
                    <a:pt x="33" y="8"/>
                    <a:pt x="39" y="6"/>
                  </a:cubicBezTo>
                  <a:cubicBezTo>
                    <a:pt x="39" y="5"/>
                    <a:pt x="38" y="4"/>
                    <a:pt x="37" y="3"/>
                  </a:cubicBezTo>
                  <a:cubicBezTo>
                    <a:pt x="33" y="7"/>
                    <a:pt x="28" y="11"/>
                    <a:pt x="24" y="15"/>
                  </a:cubicBezTo>
                  <a:cubicBezTo>
                    <a:pt x="23" y="16"/>
                    <a:pt x="24" y="18"/>
                    <a:pt x="26" y="18"/>
                  </a:cubicBezTo>
                  <a:cubicBezTo>
                    <a:pt x="33" y="16"/>
                    <a:pt x="39" y="13"/>
                    <a:pt x="45" y="9"/>
                  </a:cubicBezTo>
                  <a:cubicBezTo>
                    <a:pt x="44" y="8"/>
                    <a:pt x="43" y="7"/>
                    <a:pt x="42" y="6"/>
                  </a:cubicBezTo>
                  <a:cubicBezTo>
                    <a:pt x="39" y="12"/>
                    <a:pt x="34" y="16"/>
                    <a:pt x="29" y="20"/>
                  </a:cubicBezTo>
                  <a:cubicBezTo>
                    <a:pt x="27" y="21"/>
                    <a:pt x="29" y="23"/>
                    <a:pt x="31" y="23"/>
                  </a:cubicBezTo>
                  <a:cubicBezTo>
                    <a:pt x="39" y="21"/>
                    <a:pt x="45" y="18"/>
                    <a:pt x="52" y="14"/>
                  </a:cubicBezTo>
                  <a:cubicBezTo>
                    <a:pt x="54" y="13"/>
                    <a:pt x="53" y="10"/>
                    <a:pt x="50" y="10"/>
                  </a:cubicBezTo>
                  <a:cubicBezTo>
                    <a:pt x="42" y="14"/>
                    <a:pt x="34" y="19"/>
                    <a:pt x="27" y="25"/>
                  </a:cubicBezTo>
                  <a:cubicBezTo>
                    <a:pt x="26" y="26"/>
                    <a:pt x="27" y="28"/>
                    <a:pt x="29" y="28"/>
                  </a:cubicBezTo>
                  <a:cubicBezTo>
                    <a:pt x="38" y="27"/>
                    <a:pt x="46" y="24"/>
                    <a:pt x="54" y="20"/>
                  </a:cubicBezTo>
                  <a:cubicBezTo>
                    <a:pt x="55" y="19"/>
                    <a:pt x="54" y="15"/>
                    <a:pt x="52" y="16"/>
                  </a:cubicBezTo>
                  <a:cubicBezTo>
                    <a:pt x="40" y="21"/>
                    <a:pt x="29" y="28"/>
                    <a:pt x="19" y="36"/>
                  </a:cubicBezTo>
                  <a:cubicBezTo>
                    <a:pt x="17" y="37"/>
                    <a:pt x="18" y="40"/>
                    <a:pt x="20" y="39"/>
                  </a:cubicBezTo>
                  <a:cubicBezTo>
                    <a:pt x="33" y="37"/>
                    <a:pt x="45" y="31"/>
                    <a:pt x="57" y="27"/>
                  </a:cubicBezTo>
                  <a:cubicBezTo>
                    <a:pt x="56" y="26"/>
                    <a:pt x="56" y="24"/>
                    <a:pt x="55" y="23"/>
                  </a:cubicBezTo>
                  <a:cubicBezTo>
                    <a:pt x="43" y="31"/>
                    <a:pt x="31" y="37"/>
                    <a:pt x="21" y="46"/>
                  </a:cubicBezTo>
                  <a:cubicBezTo>
                    <a:pt x="19" y="47"/>
                    <a:pt x="21" y="50"/>
                    <a:pt x="23" y="49"/>
                  </a:cubicBezTo>
                  <a:cubicBezTo>
                    <a:pt x="36" y="46"/>
                    <a:pt x="49" y="39"/>
                    <a:pt x="62" y="36"/>
                  </a:cubicBezTo>
                  <a:cubicBezTo>
                    <a:pt x="62" y="35"/>
                    <a:pt x="62" y="34"/>
                    <a:pt x="61" y="32"/>
                  </a:cubicBezTo>
                  <a:cubicBezTo>
                    <a:pt x="45" y="38"/>
                    <a:pt x="28" y="44"/>
                    <a:pt x="15" y="56"/>
                  </a:cubicBezTo>
                  <a:cubicBezTo>
                    <a:pt x="14" y="58"/>
                    <a:pt x="15" y="60"/>
                    <a:pt x="17" y="60"/>
                  </a:cubicBezTo>
                  <a:cubicBezTo>
                    <a:pt x="26" y="58"/>
                    <a:pt x="34" y="54"/>
                    <a:pt x="43" y="51"/>
                  </a:cubicBezTo>
                  <a:cubicBezTo>
                    <a:pt x="43" y="50"/>
                    <a:pt x="42" y="49"/>
                    <a:pt x="42" y="48"/>
                  </a:cubicBezTo>
                  <a:cubicBezTo>
                    <a:pt x="30" y="56"/>
                    <a:pt x="16" y="59"/>
                    <a:pt x="7" y="71"/>
                  </a:cubicBezTo>
                  <a:cubicBezTo>
                    <a:pt x="6" y="72"/>
                    <a:pt x="7" y="74"/>
                    <a:pt x="9" y="74"/>
                  </a:cubicBezTo>
                  <a:cubicBezTo>
                    <a:pt x="19" y="71"/>
                    <a:pt x="28" y="67"/>
                    <a:pt x="37" y="65"/>
                  </a:cubicBezTo>
                  <a:cubicBezTo>
                    <a:pt x="37" y="64"/>
                    <a:pt x="36" y="63"/>
                    <a:pt x="36" y="61"/>
                  </a:cubicBezTo>
                  <a:cubicBezTo>
                    <a:pt x="25" y="68"/>
                    <a:pt x="12" y="71"/>
                    <a:pt x="3" y="80"/>
                  </a:cubicBezTo>
                  <a:cubicBezTo>
                    <a:pt x="2" y="81"/>
                    <a:pt x="2" y="83"/>
                    <a:pt x="4" y="83"/>
                  </a:cubicBezTo>
                  <a:cubicBezTo>
                    <a:pt x="11" y="83"/>
                    <a:pt x="18" y="81"/>
                    <a:pt x="25" y="80"/>
                  </a:cubicBezTo>
                  <a:cubicBezTo>
                    <a:pt x="25" y="79"/>
                    <a:pt x="24" y="78"/>
                    <a:pt x="24" y="77"/>
                  </a:cubicBezTo>
                  <a:cubicBezTo>
                    <a:pt x="20" y="80"/>
                    <a:pt x="4" y="88"/>
                    <a:pt x="4" y="94"/>
                  </a:cubicBezTo>
                  <a:cubicBezTo>
                    <a:pt x="4" y="95"/>
                    <a:pt x="5" y="96"/>
                    <a:pt x="6" y="96"/>
                  </a:cubicBezTo>
                  <a:cubicBezTo>
                    <a:pt x="7" y="97"/>
                    <a:pt x="8" y="97"/>
                    <a:pt x="9" y="97"/>
                  </a:cubicBezTo>
                  <a:cubicBezTo>
                    <a:pt x="8" y="96"/>
                    <a:pt x="8" y="95"/>
                    <a:pt x="8" y="94"/>
                  </a:cubicBezTo>
                  <a:cubicBezTo>
                    <a:pt x="5" y="96"/>
                    <a:pt x="3" y="99"/>
                    <a:pt x="1" y="102"/>
                  </a:cubicBezTo>
                  <a:cubicBezTo>
                    <a:pt x="0" y="104"/>
                    <a:pt x="2" y="106"/>
                    <a:pt x="4" y="105"/>
                  </a:cubicBezTo>
                  <a:cubicBezTo>
                    <a:pt x="6" y="103"/>
                    <a:pt x="8" y="102"/>
                    <a:pt x="11" y="101"/>
                  </a:cubicBezTo>
                  <a:cubicBezTo>
                    <a:pt x="10" y="100"/>
                    <a:pt x="9" y="99"/>
                    <a:pt x="8" y="98"/>
                  </a:cubicBezTo>
                  <a:cubicBezTo>
                    <a:pt x="7" y="100"/>
                    <a:pt x="6" y="102"/>
                    <a:pt x="5" y="105"/>
                  </a:cubicBezTo>
                  <a:cubicBezTo>
                    <a:pt x="5" y="106"/>
                    <a:pt x="5" y="107"/>
                    <a:pt x="6" y="108"/>
                  </a:cubicBezTo>
                  <a:cubicBezTo>
                    <a:pt x="10" y="109"/>
                    <a:pt x="9" y="112"/>
                    <a:pt x="9" y="116"/>
                  </a:cubicBezTo>
                  <a:cubicBezTo>
                    <a:pt x="9" y="117"/>
                    <a:pt x="10" y="118"/>
                    <a:pt x="11" y="118"/>
                  </a:cubicBezTo>
                  <a:cubicBezTo>
                    <a:pt x="15" y="118"/>
                    <a:pt x="18" y="117"/>
                    <a:pt x="21" y="114"/>
                  </a:cubicBezTo>
                  <a:cubicBezTo>
                    <a:pt x="23" y="113"/>
                    <a:pt x="21" y="109"/>
                    <a:pt x="19" y="111"/>
                  </a:cubicBezTo>
                  <a:cubicBezTo>
                    <a:pt x="11" y="117"/>
                    <a:pt x="15" y="112"/>
                    <a:pt x="13" y="107"/>
                  </a:cubicBezTo>
                  <a:cubicBezTo>
                    <a:pt x="12" y="103"/>
                    <a:pt x="7" y="106"/>
                    <a:pt x="11" y="101"/>
                  </a:cubicBezTo>
                  <a:cubicBezTo>
                    <a:pt x="13" y="99"/>
                    <a:pt x="11" y="97"/>
                    <a:pt x="9" y="98"/>
                  </a:cubicBezTo>
                  <a:cubicBezTo>
                    <a:pt x="6" y="99"/>
                    <a:pt x="4" y="100"/>
                    <a:pt x="2" y="101"/>
                  </a:cubicBezTo>
                  <a:cubicBezTo>
                    <a:pt x="3" y="102"/>
                    <a:pt x="4" y="103"/>
                    <a:pt x="5" y="104"/>
                  </a:cubicBezTo>
                  <a:cubicBezTo>
                    <a:pt x="6" y="101"/>
                    <a:pt x="8" y="99"/>
                    <a:pt x="11" y="96"/>
                  </a:cubicBezTo>
                  <a:cubicBezTo>
                    <a:pt x="12" y="95"/>
                    <a:pt x="11" y="93"/>
                    <a:pt x="10" y="93"/>
                  </a:cubicBezTo>
                  <a:cubicBezTo>
                    <a:pt x="8" y="93"/>
                    <a:pt x="8" y="93"/>
                    <a:pt x="10" y="93"/>
                  </a:cubicBezTo>
                  <a:cubicBezTo>
                    <a:pt x="12" y="91"/>
                    <a:pt x="14" y="89"/>
                    <a:pt x="16" y="88"/>
                  </a:cubicBezTo>
                  <a:cubicBezTo>
                    <a:pt x="20" y="85"/>
                    <a:pt x="23" y="83"/>
                    <a:pt x="27" y="80"/>
                  </a:cubicBezTo>
                  <a:cubicBezTo>
                    <a:pt x="28" y="79"/>
                    <a:pt x="27" y="76"/>
                    <a:pt x="25" y="76"/>
                  </a:cubicBezTo>
                  <a:cubicBezTo>
                    <a:pt x="18" y="77"/>
                    <a:pt x="11" y="79"/>
                    <a:pt x="4" y="79"/>
                  </a:cubicBezTo>
                  <a:cubicBezTo>
                    <a:pt x="5" y="81"/>
                    <a:pt x="5" y="82"/>
                    <a:pt x="6" y="83"/>
                  </a:cubicBezTo>
                  <a:cubicBezTo>
                    <a:pt x="15" y="74"/>
                    <a:pt x="27" y="71"/>
                    <a:pt x="38" y="65"/>
                  </a:cubicBezTo>
                  <a:cubicBezTo>
                    <a:pt x="40" y="64"/>
                    <a:pt x="38" y="61"/>
                    <a:pt x="36" y="61"/>
                  </a:cubicBezTo>
                  <a:cubicBezTo>
                    <a:pt x="27" y="64"/>
                    <a:pt x="17" y="67"/>
                    <a:pt x="8" y="70"/>
                  </a:cubicBezTo>
                  <a:cubicBezTo>
                    <a:pt x="9" y="71"/>
                    <a:pt x="9" y="72"/>
                    <a:pt x="10" y="73"/>
                  </a:cubicBezTo>
                  <a:cubicBezTo>
                    <a:pt x="18" y="62"/>
                    <a:pt x="32" y="59"/>
                    <a:pt x="44" y="51"/>
                  </a:cubicBezTo>
                  <a:cubicBezTo>
                    <a:pt x="45" y="50"/>
                    <a:pt x="44" y="47"/>
                    <a:pt x="42" y="48"/>
                  </a:cubicBezTo>
                  <a:cubicBezTo>
                    <a:pt x="33" y="50"/>
                    <a:pt x="25" y="54"/>
                    <a:pt x="16" y="56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30" y="48"/>
                    <a:pt x="47" y="41"/>
                    <a:pt x="62" y="36"/>
                  </a:cubicBezTo>
                  <a:cubicBezTo>
                    <a:pt x="65" y="35"/>
                    <a:pt x="64" y="32"/>
                    <a:pt x="61" y="32"/>
                  </a:cubicBezTo>
                  <a:cubicBezTo>
                    <a:pt x="48" y="36"/>
                    <a:pt x="35" y="42"/>
                    <a:pt x="22" y="45"/>
                  </a:cubicBezTo>
                  <a:cubicBezTo>
                    <a:pt x="22" y="47"/>
                    <a:pt x="23" y="48"/>
                    <a:pt x="23" y="49"/>
                  </a:cubicBezTo>
                  <a:cubicBezTo>
                    <a:pt x="34" y="40"/>
                    <a:pt x="46" y="34"/>
                    <a:pt x="57" y="27"/>
                  </a:cubicBezTo>
                  <a:cubicBezTo>
                    <a:pt x="59" y="25"/>
                    <a:pt x="58" y="22"/>
                    <a:pt x="56" y="23"/>
                  </a:cubicBezTo>
                  <a:cubicBezTo>
                    <a:pt x="44" y="28"/>
                    <a:pt x="32" y="33"/>
                    <a:pt x="19" y="35"/>
                  </a:cubicBezTo>
                  <a:cubicBezTo>
                    <a:pt x="20" y="37"/>
                    <a:pt x="20" y="38"/>
                    <a:pt x="21" y="39"/>
                  </a:cubicBezTo>
                  <a:cubicBezTo>
                    <a:pt x="31" y="32"/>
                    <a:pt x="41" y="24"/>
                    <a:pt x="53" y="20"/>
                  </a:cubicBezTo>
                  <a:cubicBezTo>
                    <a:pt x="53" y="19"/>
                    <a:pt x="52" y="17"/>
                    <a:pt x="52" y="16"/>
                  </a:cubicBezTo>
                  <a:cubicBezTo>
                    <a:pt x="44" y="20"/>
                    <a:pt x="37" y="24"/>
                    <a:pt x="29" y="24"/>
                  </a:cubicBezTo>
                  <a:cubicBezTo>
                    <a:pt x="29" y="25"/>
                    <a:pt x="30" y="27"/>
                    <a:pt x="30" y="28"/>
                  </a:cubicBezTo>
                  <a:cubicBezTo>
                    <a:pt x="37" y="22"/>
                    <a:pt x="43" y="17"/>
                    <a:pt x="52" y="14"/>
                  </a:cubicBezTo>
                  <a:cubicBezTo>
                    <a:pt x="51" y="13"/>
                    <a:pt x="51" y="12"/>
                    <a:pt x="50" y="11"/>
                  </a:cubicBezTo>
                  <a:cubicBezTo>
                    <a:pt x="43" y="14"/>
                    <a:pt x="37" y="18"/>
                    <a:pt x="30" y="19"/>
                  </a:cubicBezTo>
                  <a:cubicBezTo>
                    <a:pt x="31" y="20"/>
                    <a:pt x="31" y="21"/>
                    <a:pt x="32" y="22"/>
                  </a:cubicBezTo>
                  <a:cubicBezTo>
                    <a:pt x="37" y="18"/>
                    <a:pt x="42" y="14"/>
                    <a:pt x="46" y="8"/>
                  </a:cubicBezTo>
                  <a:cubicBezTo>
                    <a:pt x="47" y="7"/>
                    <a:pt x="45" y="4"/>
                    <a:pt x="43" y="6"/>
                  </a:cubicBezTo>
                  <a:cubicBezTo>
                    <a:pt x="37" y="9"/>
                    <a:pt x="32" y="12"/>
                    <a:pt x="25" y="14"/>
                  </a:cubicBezTo>
                  <a:cubicBezTo>
                    <a:pt x="26" y="15"/>
                    <a:pt x="26" y="16"/>
                    <a:pt x="27" y="17"/>
                  </a:cubicBezTo>
                  <a:cubicBezTo>
                    <a:pt x="31" y="13"/>
                    <a:pt x="36" y="10"/>
                    <a:pt x="40" y="6"/>
                  </a:cubicBezTo>
                  <a:cubicBezTo>
                    <a:pt x="42" y="5"/>
                    <a:pt x="40" y="2"/>
                    <a:pt x="38" y="3"/>
                  </a:cubicBezTo>
                  <a:cubicBezTo>
                    <a:pt x="32" y="5"/>
                    <a:pt x="26" y="8"/>
                    <a:pt x="20" y="9"/>
                  </a:cubicBezTo>
                  <a:cubicBezTo>
                    <a:pt x="21" y="10"/>
                    <a:pt x="22" y="11"/>
                    <a:pt x="22" y="12"/>
                  </a:cubicBezTo>
                  <a:cubicBezTo>
                    <a:pt x="24" y="9"/>
                    <a:pt x="26" y="7"/>
                    <a:pt x="28" y="5"/>
                  </a:cubicBezTo>
                  <a:cubicBezTo>
                    <a:pt x="30" y="3"/>
                    <a:pt x="27" y="0"/>
                    <a:pt x="2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368"/>
            <p:cNvSpPr/>
            <p:nvPr/>
          </p:nvSpPr>
          <p:spPr bwMode="auto">
            <a:xfrm>
              <a:off x="2549" y="2211"/>
              <a:ext cx="87" cy="154"/>
            </a:xfrm>
            <a:custGeom>
              <a:avLst/>
              <a:gdLst>
                <a:gd name="T0" fmla="*/ 27 w 37"/>
                <a:gd name="T1" fmla="*/ 3 h 65"/>
                <a:gd name="T2" fmla="*/ 12 w 37"/>
                <a:gd name="T3" fmla="*/ 10 h 65"/>
                <a:gd name="T4" fmla="*/ 29 w 37"/>
                <a:gd name="T5" fmla="*/ 8 h 65"/>
                <a:gd name="T6" fmla="*/ 13 w 37"/>
                <a:gd name="T7" fmla="*/ 17 h 65"/>
                <a:gd name="T8" fmla="*/ 35 w 37"/>
                <a:gd name="T9" fmla="*/ 13 h 65"/>
                <a:gd name="T10" fmla="*/ 3 w 37"/>
                <a:gd name="T11" fmla="*/ 25 h 65"/>
                <a:gd name="T12" fmla="*/ 32 w 37"/>
                <a:gd name="T13" fmla="*/ 21 h 65"/>
                <a:gd name="T14" fmla="*/ 4 w 37"/>
                <a:gd name="T15" fmla="*/ 32 h 65"/>
                <a:gd name="T16" fmla="*/ 35 w 37"/>
                <a:gd name="T17" fmla="*/ 24 h 65"/>
                <a:gd name="T18" fmla="*/ 3 w 37"/>
                <a:gd name="T19" fmla="*/ 36 h 65"/>
                <a:gd name="T20" fmla="*/ 34 w 37"/>
                <a:gd name="T21" fmla="*/ 30 h 65"/>
                <a:gd name="T22" fmla="*/ 4 w 37"/>
                <a:gd name="T23" fmla="*/ 41 h 65"/>
                <a:gd name="T24" fmla="*/ 23 w 37"/>
                <a:gd name="T25" fmla="*/ 39 h 65"/>
                <a:gd name="T26" fmla="*/ 5 w 37"/>
                <a:gd name="T27" fmla="*/ 46 h 65"/>
                <a:gd name="T28" fmla="*/ 16 w 37"/>
                <a:gd name="T29" fmla="*/ 46 h 65"/>
                <a:gd name="T30" fmla="*/ 3 w 37"/>
                <a:gd name="T31" fmla="*/ 63 h 65"/>
                <a:gd name="T32" fmla="*/ 16 w 37"/>
                <a:gd name="T33" fmla="*/ 46 h 65"/>
                <a:gd name="T34" fmla="*/ 5 w 37"/>
                <a:gd name="T35" fmla="*/ 46 h 65"/>
                <a:gd name="T36" fmla="*/ 24 w 37"/>
                <a:gd name="T37" fmla="*/ 39 h 65"/>
                <a:gd name="T38" fmla="*/ 4 w 37"/>
                <a:gd name="T39" fmla="*/ 41 h 65"/>
                <a:gd name="T40" fmla="*/ 35 w 37"/>
                <a:gd name="T41" fmla="*/ 29 h 65"/>
                <a:gd name="T42" fmla="*/ 4 w 37"/>
                <a:gd name="T43" fmla="*/ 36 h 65"/>
                <a:gd name="T44" fmla="*/ 35 w 37"/>
                <a:gd name="T45" fmla="*/ 24 h 65"/>
                <a:gd name="T46" fmla="*/ 4 w 37"/>
                <a:gd name="T47" fmla="*/ 32 h 65"/>
                <a:gd name="T48" fmla="*/ 32 w 37"/>
                <a:gd name="T49" fmla="*/ 20 h 65"/>
                <a:gd name="T50" fmla="*/ 4 w 37"/>
                <a:gd name="T51" fmla="*/ 25 h 65"/>
                <a:gd name="T52" fmla="*/ 35 w 37"/>
                <a:gd name="T53" fmla="*/ 13 h 65"/>
                <a:gd name="T54" fmla="*/ 13 w 37"/>
                <a:gd name="T55" fmla="*/ 16 h 65"/>
                <a:gd name="T56" fmla="*/ 29 w 37"/>
                <a:gd name="T57" fmla="*/ 8 h 65"/>
                <a:gd name="T58" fmla="*/ 13 w 37"/>
                <a:gd name="T59" fmla="*/ 9 h 65"/>
                <a:gd name="T60" fmla="*/ 26 w 37"/>
                <a:gd name="T61" fmla="*/ 4 h 65"/>
                <a:gd name="T62" fmla="*/ 24 w 37"/>
                <a:gd name="T63" fmla="*/ 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" h="65">
                  <a:moveTo>
                    <a:pt x="27" y="3"/>
                  </a:moveTo>
                  <a:cubicBezTo>
                    <a:pt x="27" y="3"/>
                    <a:pt x="27" y="3"/>
                    <a:pt x="27" y="3"/>
                  </a:cubicBezTo>
                  <a:cubicBezTo>
                    <a:pt x="28" y="2"/>
                    <a:pt x="26" y="0"/>
                    <a:pt x="24" y="1"/>
                  </a:cubicBezTo>
                  <a:cubicBezTo>
                    <a:pt x="20" y="3"/>
                    <a:pt x="16" y="6"/>
                    <a:pt x="12" y="10"/>
                  </a:cubicBezTo>
                  <a:cubicBezTo>
                    <a:pt x="11" y="11"/>
                    <a:pt x="12" y="14"/>
                    <a:pt x="14" y="13"/>
                  </a:cubicBezTo>
                  <a:cubicBezTo>
                    <a:pt x="19" y="12"/>
                    <a:pt x="24" y="10"/>
                    <a:pt x="29" y="8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2" y="8"/>
                    <a:pt x="17" y="12"/>
                    <a:pt x="13" y="17"/>
                  </a:cubicBezTo>
                  <a:cubicBezTo>
                    <a:pt x="11" y="18"/>
                    <a:pt x="12" y="20"/>
                    <a:pt x="14" y="20"/>
                  </a:cubicBezTo>
                  <a:cubicBezTo>
                    <a:pt x="21" y="17"/>
                    <a:pt x="28" y="15"/>
                    <a:pt x="35" y="13"/>
                  </a:cubicBezTo>
                  <a:cubicBezTo>
                    <a:pt x="34" y="12"/>
                    <a:pt x="34" y="11"/>
                    <a:pt x="33" y="10"/>
                  </a:cubicBezTo>
                  <a:cubicBezTo>
                    <a:pt x="23" y="15"/>
                    <a:pt x="13" y="19"/>
                    <a:pt x="3" y="25"/>
                  </a:cubicBezTo>
                  <a:cubicBezTo>
                    <a:pt x="1" y="26"/>
                    <a:pt x="3" y="29"/>
                    <a:pt x="5" y="29"/>
                  </a:cubicBezTo>
                  <a:cubicBezTo>
                    <a:pt x="14" y="27"/>
                    <a:pt x="23" y="23"/>
                    <a:pt x="32" y="21"/>
                  </a:cubicBezTo>
                  <a:cubicBezTo>
                    <a:pt x="31" y="19"/>
                    <a:pt x="31" y="18"/>
                    <a:pt x="30" y="17"/>
                  </a:cubicBezTo>
                  <a:cubicBezTo>
                    <a:pt x="21" y="21"/>
                    <a:pt x="12" y="26"/>
                    <a:pt x="4" y="32"/>
                  </a:cubicBezTo>
                  <a:cubicBezTo>
                    <a:pt x="2" y="33"/>
                    <a:pt x="3" y="36"/>
                    <a:pt x="6" y="35"/>
                  </a:cubicBezTo>
                  <a:cubicBezTo>
                    <a:pt x="15" y="31"/>
                    <a:pt x="25" y="27"/>
                    <a:pt x="35" y="24"/>
                  </a:cubicBezTo>
                  <a:cubicBezTo>
                    <a:pt x="34" y="23"/>
                    <a:pt x="34" y="22"/>
                    <a:pt x="33" y="21"/>
                  </a:cubicBezTo>
                  <a:cubicBezTo>
                    <a:pt x="23" y="25"/>
                    <a:pt x="13" y="31"/>
                    <a:pt x="3" y="36"/>
                  </a:cubicBezTo>
                  <a:cubicBezTo>
                    <a:pt x="1" y="37"/>
                    <a:pt x="3" y="40"/>
                    <a:pt x="5" y="39"/>
                  </a:cubicBezTo>
                  <a:cubicBezTo>
                    <a:pt x="15" y="37"/>
                    <a:pt x="24" y="33"/>
                    <a:pt x="34" y="30"/>
                  </a:cubicBezTo>
                  <a:cubicBezTo>
                    <a:pt x="34" y="28"/>
                    <a:pt x="33" y="27"/>
                    <a:pt x="33" y="26"/>
                  </a:cubicBezTo>
                  <a:cubicBezTo>
                    <a:pt x="23" y="30"/>
                    <a:pt x="13" y="36"/>
                    <a:pt x="4" y="41"/>
                  </a:cubicBezTo>
                  <a:cubicBezTo>
                    <a:pt x="2" y="42"/>
                    <a:pt x="3" y="46"/>
                    <a:pt x="5" y="45"/>
                  </a:cubicBezTo>
                  <a:cubicBezTo>
                    <a:pt x="11" y="43"/>
                    <a:pt x="17" y="41"/>
                    <a:pt x="23" y="39"/>
                  </a:cubicBezTo>
                  <a:cubicBezTo>
                    <a:pt x="23" y="38"/>
                    <a:pt x="22" y="37"/>
                    <a:pt x="22" y="36"/>
                  </a:cubicBezTo>
                  <a:cubicBezTo>
                    <a:pt x="16" y="39"/>
                    <a:pt x="10" y="42"/>
                    <a:pt x="5" y="46"/>
                  </a:cubicBezTo>
                  <a:cubicBezTo>
                    <a:pt x="3" y="48"/>
                    <a:pt x="5" y="50"/>
                    <a:pt x="7" y="49"/>
                  </a:cubicBezTo>
                  <a:cubicBezTo>
                    <a:pt x="10" y="48"/>
                    <a:pt x="13" y="47"/>
                    <a:pt x="16" y="46"/>
                  </a:cubicBezTo>
                  <a:cubicBezTo>
                    <a:pt x="15" y="45"/>
                    <a:pt x="15" y="44"/>
                    <a:pt x="14" y="43"/>
                  </a:cubicBezTo>
                  <a:cubicBezTo>
                    <a:pt x="8" y="46"/>
                    <a:pt x="0" y="56"/>
                    <a:pt x="3" y="63"/>
                  </a:cubicBezTo>
                  <a:cubicBezTo>
                    <a:pt x="4" y="65"/>
                    <a:pt x="8" y="63"/>
                    <a:pt x="6" y="61"/>
                  </a:cubicBezTo>
                  <a:cubicBezTo>
                    <a:pt x="5" y="57"/>
                    <a:pt x="12" y="48"/>
                    <a:pt x="16" y="46"/>
                  </a:cubicBezTo>
                  <a:cubicBezTo>
                    <a:pt x="18" y="45"/>
                    <a:pt x="17" y="42"/>
                    <a:pt x="15" y="42"/>
                  </a:cubicBezTo>
                  <a:cubicBezTo>
                    <a:pt x="12" y="43"/>
                    <a:pt x="9" y="45"/>
                    <a:pt x="5" y="46"/>
                  </a:cubicBezTo>
                  <a:cubicBezTo>
                    <a:pt x="6" y="47"/>
                    <a:pt x="7" y="48"/>
                    <a:pt x="8" y="49"/>
                  </a:cubicBezTo>
                  <a:cubicBezTo>
                    <a:pt x="13" y="45"/>
                    <a:pt x="18" y="42"/>
                    <a:pt x="24" y="39"/>
                  </a:cubicBezTo>
                  <a:cubicBezTo>
                    <a:pt x="26" y="38"/>
                    <a:pt x="24" y="35"/>
                    <a:pt x="22" y="36"/>
                  </a:cubicBezTo>
                  <a:cubicBezTo>
                    <a:pt x="16" y="37"/>
                    <a:pt x="10" y="39"/>
                    <a:pt x="4" y="41"/>
                  </a:cubicBezTo>
                  <a:cubicBezTo>
                    <a:pt x="5" y="42"/>
                    <a:pt x="5" y="44"/>
                    <a:pt x="6" y="45"/>
                  </a:cubicBezTo>
                  <a:cubicBezTo>
                    <a:pt x="15" y="39"/>
                    <a:pt x="25" y="34"/>
                    <a:pt x="35" y="29"/>
                  </a:cubicBezTo>
                  <a:cubicBezTo>
                    <a:pt x="37" y="28"/>
                    <a:pt x="35" y="25"/>
                    <a:pt x="33" y="26"/>
                  </a:cubicBezTo>
                  <a:cubicBezTo>
                    <a:pt x="23" y="29"/>
                    <a:pt x="14" y="33"/>
                    <a:pt x="4" y="36"/>
                  </a:cubicBezTo>
                  <a:cubicBezTo>
                    <a:pt x="4" y="37"/>
                    <a:pt x="5" y="38"/>
                    <a:pt x="5" y="39"/>
                  </a:cubicBezTo>
                  <a:cubicBezTo>
                    <a:pt x="15" y="34"/>
                    <a:pt x="25" y="28"/>
                    <a:pt x="35" y="24"/>
                  </a:cubicBezTo>
                  <a:cubicBezTo>
                    <a:pt x="37" y="23"/>
                    <a:pt x="36" y="20"/>
                    <a:pt x="34" y="20"/>
                  </a:cubicBezTo>
                  <a:cubicBezTo>
                    <a:pt x="23" y="24"/>
                    <a:pt x="13" y="27"/>
                    <a:pt x="4" y="32"/>
                  </a:cubicBezTo>
                  <a:cubicBezTo>
                    <a:pt x="4" y="33"/>
                    <a:pt x="5" y="34"/>
                    <a:pt x="6" y="35"/>
                  </a:cubicBezTo>
                  <a:cubicBezTo>
                    <a:pt x="14" y="29"/>
                    <a:pt x="23" y="24"/>
                    <a:pt x="32" y="20"/>
                  </a:cubicBezTo>
                  <a:cubicBezTo>
                    <a:pt x="34" y="19"/>
                    <a:pt x="33" y="16"/>
                    <a:pt x="31" y="17"/>
                  </a:cubicBezTo>
                  <a:cubicBezTo>
                    <a:pt x="22" y="19"/>
                    <a:pt x="13" y="23"/>
                    <a:pt x="4" y="25"/>
                  </a:cubicBezTo>
                  <a:cubicBezTo>
                    <a:pt x="4" y="26"/>
                    <a:pt x="5" y="27"/>
                    <a:pt x="5" y="28"/>
                  </a:cubicBezTo>
                  <a:cubicBezTo>
                    <a:pt x="15" y="23"/>
                    <a:pt x="25" y="18"/>
                    <a:pt x="35" y="13"/>
                  </a:cubicBezTo>
                  <a:cubicBezTo>
                    <a:pt x="37" y="12"/>
                    <a:pt x="36" y="9"/>
                    <a:pt x="34" y="10"/>
                  </a:cubicBezTo>
                  <a:cubicBezTo>
                    <a:pt x="27" y="11"/>
                    <a:pt x="20" y="14"/>
                    <a:pt x="13" y="16"/>
                  </a:cubicBezTo>
                  <a:cubicBezTo>
                    <a:pt x="14" y="17"/>
                    <a:pt x="15" y="18"/>
                    <a:pt x="15" y="19"/>
                  </a:cubicBezTo>
                  <a:cubicBezTo>
                    <a:pt x="19" y="15"/>
                    <a:pt x="24" y="11"/>
                    <a:pt x="29" y="8"/>
                  </a:cubicBezTo>
                  <a:cubicBezTo>
                    <a:pt x="31" y="7"/>
                    <a:pt x="30" y="4"/>
                    <a:pt x="27" y="5"/>
                  </a:cubicBezTo>
                  <a:cubicBezTo>
                    <a:pt x="23" y="7"/>
                    <a:pt x="18" y="8"/>
                    <a:pt x="13" y="9"/>
                  </a:cubicBezTo>
                  <a:cubicBezTo>
                    <a:pt x="14" y="11"/>
                    <a:pt x="14" y="12"/>
                    <a:pt x="15" y="13"/>
                  </a:cubicBezTo>
                  <a:cubicBezTo>
                    <a:pt x="18" y="9"/>
                    <a:pt x="22" y="7"/>
                    <a:pt x="26" y="4"/>
                  </a:cubicBezTo>
                  <a:cubicBezTo>
                    <a:pt x="25" y="4"/>
                    <a:pt x="25" y="3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3" y="5"/>
                    <a:pt x="26" y="6"/>
                    <a:pt x="2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369"/>
            <p:cNvSpPr/>
            <p:nvPr/>
          </p:nvSpPr>
          <p:spPr bwMode="auto">
            <a:xfrm>
              <a:off x="2627" y="2787"/>
              <a:ext cx="21" cy="17"/>
            </a:xfrm>
            <a:custGeom>
              <a:avLst/>
              <a:gdLst>
                <a:gd name="T0" fmla="*/ 2 w 9"/>
                <a:gd name="T1" fmla="*/ 6 h 7"/>
                <a:gd name="T2" fmla="*/ 3 w 9"/>
                <a:gd name="T3" fmla="*/ 2 h 7"/>
                <a:gd name="T4" fmla="*/ 7 w 9"/>
                <a:gd name="T5" fmla="*/ 3 h 7"/>
                <a:gd name="T6" fmla="*/ 8 w 9"/>
                <a:gd name="T7" fmla="*/ 2 h 7"/>
                <a:gd name="T8" fmla="*/ 3 w 9"/>
                <a:gd name="T9" fmla="*/ 1 h 7"/>
                <a:gd name="T10" fmla="*/ 0 w 9"/>
                <a:gd name="T11" fmla="*/ 6 h 7"/>
                <a:gd name="T12" fmla="*/ 2 w 9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7">
                  <a:moveTo>
                    <a:pt x="2" y="6"/>
                  </a:moveTo>
                  <a:cubicBezTo>
                    <a:pt x="2" y="5"/>
                    <a:pt x="2" y="3"/>
                    <a:pt x="3" y="2"/>
                  </a:cubicBezTo>
                  <a:cubicBezTo>
                    <a:pt x="4" y="1"/>
                    <a:pt x="6" y="2"/>
                    <a:pt x="7" y="3"/>
                  </a:cubicBezTo>
                  <a:cubicBezTo>
                    <a:pt x="8" y="4"/>
                    <a:pt x="9" y="2"/>
                    <a:pt x="8" y="2"/>
                  </a:cubicBezTo>
                  <a:cubicBezTo>
                    <a:pt x="7" y="0"/>
                    <a:pt x="5" y="0"/>
                    <a:pt x="3" y="1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7"/>
                    <a:pt x="2" y="7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370"/>
            <p:cNvSpPr/>
            <p:nvPr/>
          </p:nvSpPr>
          <p:spPr bwMode="auto">
            <a:xfrm>
              <a:off x="2665" y="2771"/>
              <a:ext cx="23" cy="16"/>
            </a:xfrm>
            <a:custGeom>
              <a:avLst/>
              <a:gdLst>
                <a:gd name="T0" fmla="*/ 2 w 10"/>
                <a:gd name="T1" fmla="*/ 6 h 7"/>
                <a:gd name="T2" fmla="*/ 8 w 10"/>
                <a:gd name="T3" fmla="*/ 3 h 7"/>
                <a:gd name="T4" fmla="*/ 9 w 10"/>
                <a:gd name="T5" fmla="*/ 2 h 7"/>
                <a:gd name="T6" fmla="*/ 1 w 10"/>
                <a:gd name="T7" fmla="*/ 6 h 7"/>
                <a:gd name="T8" fmla="*/ 2 w 10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6"/>
                  </a:moveTo>
                  <a:cubicBezTo>
                    <a:pt x="2" y="2"/>
                    <a:pt x="5" y="2"/>
                    <a:pt x="8" y="3"/>
                  </a:cubicBezTo>
                  <a:cubicBezTo>
                    <a:pt x="9" y="3"/>
                    <a:pt x="10" y="2"/>
                    <a:pt x="9" y="2"/>
                  </a:cubicBezTo>
                  <a:cubicBezTo>
                    <a:pt x="5" y="0"/>
                    <a:pt x="0" y="0"/>
                    <a:pt x="1" y="6"/>
                  </a:cubicBezTo>
                  <a:cubicBezTo>
                    <a:pt x="1" y="7"/>
                    <a:pt x="3" y="7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371"/>
            <p:cNvSpPr/>
            <p:nvPr/>
          </p:nvSpPr>
          <p:spPr bwMode="auto">
            <a:xfrm>
              <a:off x="2658" y="2799"/>
              <a:ext cx="33" cy="24"/>
            </a:xfrm>
            <a:custGeom>
              <a:avLst/>
              <a:gdLst>
                <a:gd name="T0" fmla="*/ 1 w 14"/>
                <a:gd name="T1" fmla="*/ 8 h 10"/>
                <a:gd name="T2" fmla="*/ 14 w 14"/>
                <a:gd name="T3" fmla="*/ 2 h 10"/>
                <a:gd name="T4" fmla="*/ 12 w 14"/>
                <a:gd name="T5" fmla="*/ 1 h 10"/>
                <a:gd name="T6" fmla="*/ 2 w 14"/>
                <a:gd name="T7" fmla="*/ 7 h 10"/>
                <a:gd name="T8" fmla="*/ 1 w 14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1" y="8"/>
                  </a:moveTo>
                  <a:cubicBezTo>
                    <a:pt x="7" y="10"/>
                    <a:pt x="12" y="7"/>
                    <a:pt x="14" y="2"/>
                  </a:cubicBezTo>
                  <a:cubicBezTo>
                    <a:pt x="14" y="1"/>
                    <a:pt x="13" y="0"/>
                    <a:pt x="12" y="1"/>
                  </a:cubicBezTo>
                  <a:cubicBezTo>
                    <a:pt x="11" y="6"/>
                    <a:pt x="6" y="8"/>
                    <a:pt x="2" y="7"/>
                  </a:cubicBezTo>
                  <a:cubicBezTo>
                    <a:pt x="1" y="6"/>
                    <a:pt x="0" y="8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372"/>
            <p:cNvSpPr/>
            <p:nvPr/>
          </p:nvSpPr>
          <p:spPr bwMode="auto">
            <a:xfrm>
              <a:off x="3093" y="2206"/>
              <a:ext cx="800" cy="861"/>
            </a:xfrm>
            <a:custGeom>
              <a:avLst/>
              <a:gdLst>
                <a:gd name="T0" fmla="*/ 54 w 338"/>
                <a:gd name="T1" fmla="*/ 359 h 363"/>
                <a:gd name="T2" fmla="*/ 22 w 338"/>
                <a:gd name="T3" fmla="*/ 176 h 363"/>
                <a:gd name="T4" fmla="*/ 7 w 338"/>
                <a:gd name="T5" fmla="*/ 79 h 363"/>
                <a:gd name="T6" fmla="*/ 5 w 338"/>
                <a:gd name="T7" fmla="*/ 56 h 363"/>
                <a:gd name="T8" fmla="*/ 6 w 338"/>
                <a:gd name="T9" fmla="*/ 46 h 363"/>
                <a:gd name="T10" fmla="*/ 17 w 338"/>
                <a:gd name="T11" fmla="*/ 44 h 363"/>
                <a:gd name="T12" fmla="*/ 67 w 338"/>
                <a:gd name="T13" fmla="*/ 35 h 363"/>
                <a:gd name="T14" fmla="*/ 263 w 338"/>
                <a:gd name="T15" fmla="*/ 8 h 363"/>
                <a:gd name="T16" fmla="*/ 287 w 338"/>
                <a:gd name="T17" fmla="*/ 5 h 363"/>
                <a:gd name="T18" fmla="*/ 297 w 338"/>
                <a:gd name="T19" fmla="*/ 20 h 363"/>
                <a:gd name="T20" fmla="*/ 307 w 338"/>
                <a:gd name="T21" fmla="*/ 68 h 363"/>
                <a:gd name="T22" fmla="*/ 318 w 338"/>
                <a:gd name="T23" fmla="*/ 157 h 363"/>
                <a:gd name="T24" fmla="*/ 334 w 338"/>
                <a:gd name="T25" fmla="*/ 321 h 363"/>
                <a:gd name="T26" fmla="*/ 336 w 338"/>
                <a:gd name="T27" fmla="*/ 319 h 363"/>
                <a:gd name="T28" fmla="*/ 56 w 338"/>
                <a:gd name="T29" fmla="*/ 358 h 363"/>
                <a:gd name="T30" fmla="*/ 57 w 338"/>
                <a:gd name="T31" fmla="*/ 362 h 363"/>
                <a:gd name="T32" fmla="*/ 336 w 338"/>
                <a:gd name="T33" fmla="*/ 323 h 363"/>
                <a:gd name="T34" fmla="*/ 338 w 338"/>
                <a:gd name="T35" fmla="*/ 321 h 363"/>
                <a:gd name="T36" fmla="*/ 296 w 338"/>
                <a:gd name="T37" fmla="*/ 2 h 363"/>
                <a:gd name="T38" fmla="*/ 294 w 338"/>
                <a:gd name="T39" fmla="*/ 0 h 363"/>
                <a:gd name="T40" fmla="*/ 1 w 338"/>
                <a:gd name="T41" fmla="*/ 43 h 363"/>
                <a:gd name="T42" fmla="*/ 0 w 338"/>
                <a:gd name="T43" fmla="*/ 45 h 363"/>
                <a:gd name="T44" fmla="*/ 50 w 338"/>
                <a:gd name="T45" fmla="*/ 359 h 363"/>
                <a:gd name="T46" fmla="*/ 54 w 338"/>
                <a:gd name="T47" fmla="*/ 359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38" h="363">
                  <a:moveTo>
                    <a:pt x="54" y="359"/>
                  </a:moveTo>
                  <a:cubicBezTo>
                    <a:pt x="48" y="297"/>
                    <a:pt x="34" y="237"/>
                    <a:pt x="22" y="176"/>
                  </a:cubicBezTo>
                  <a:cubicBezTo>
                    <a:pt x="16" y="144"/>
                    <a:pt x="10" y="112"/>
                    <a:pt x="7" y="79"/>
                  </a:cubicBezTo>
                  <a:cubicBezTo>
                    <a:pt x="6" y="71"/>
                    <a:pt x="5" y="64"/>
                    <a:pt x="5" y="56"/>
                  </a:cubicBezTo>
                  <a:cubicBezTo>
                    <a:pt x="4" y="54"/>
                    <a:pt x="2" y="47"/>
                    <a:pt x="6" y="46"/>
                  </a:cubicBezTo>
                  <a:cubicBezTo>
                    <a:pt x="10" y="46"/>
                    <a:pt x="14" y="45"/>
                    <a:pt x="17" y="44"/>
                  </a:cubicBezTo>
                  <a:cubicBezTo>
                    <a:pt x="34" y="41"/>
                    <a:pt x="50" y="38"/>
                    <a:pt x="67" y="35"/>
                  </a:cubicBezTo>
                  <a:cubicBezTo>
                    <a:pt x="132" y="23"/>
                    <a:pt x="198" y="14"/>
                    <a:pt x="263" y="8"/>
                  </a:cubicBezTo>
                  <a:cubicBezTo>
                    <a:pt x="271" y="7"/>
                    <a:pt x="279" y="6"/>
                    <a:pt x="287" y="5"/>
                  </a:cubicBezTo>
                  <a:cubicBezTo>
                    <a:pt x="296" y="4"/>
                    <a:pt x="295" y="13"/>
                    <a:pt x="297" y="20"/>
                  </a:cubicBezTo>
                  <a:cubicBezTo>
                    <a:pt x="301" y="36"/>
                    <a:pt x="304" y="52"/>
                    <a:pt x="307" y="68"/>
                  </a:cubicBezTo>
                  <a:cubicBezTo>
                    <a:pt x="311" y="98"/>
                    <a:pt x="315" y="127"/>
                    <a:pt x="318" y="157"/>
                  </a:cubicBezTo>
                  <a:cubicBezTo>
                    <a:pt x="324" y="212"/>
                    <a:pt x="327" y="267"/>
                    <a:pt x="334" y="321"/>
                  </a:cubicBezTo>
                  <a:cubicBezTo>
                    <a:pt x="335" y="320"/>
                    <a:pt x="335" y="320"/>
                    <a:pt x="336" y="319"/>
                  </a:cubicBezTo>
                  <a:cubicBezTo>
                    <a:pt x="242" y="325"/>
                    <a:pt x="148" y="339"/>
                    <a:pt x="56" y="358"/>
                  </a:cubicBezTo>
                  <a:cubicBezTo>
                    <a:pt x="53" y="359"/>
                    <a:pt x="54" y="363"/>
                    <a:pt x="57" y="362"/>
                  </a:cubicBezTo>
                  <a:cubicBezTo>
                    <a:pt x="149" y="343"/>
                    <a:pt x="242" y="329"/>
                    <a:pt x="336" y="323"/>
                  </a:cubicBezTo>
                  <a:cubicBezTo>
                    <a:pt x="337" y="323"/>
                    <a:pt x="338" y="322"/>
                    <a:pt x="338" y="321"/>
                  </a:cubicBezTo>
                  <a:cubicBezTo>
                    <a:pt x="324" y="215"/>
                    <a:pt x="324" y="106"/>
                    <a:pt x="296" y="2"/>
                  </a:cubicBezTo>
                  <a:cubicBezTo>
                    <a:pt x="296" y="1"/>
                    <a:pt x="295" y="0"/>
                    <a:pt x="294" y="0"/>
                  </a:cubicBezTo>
                  <a:cubicBezTo>
                    <a:pt x="196" y="10"/>
                    <a:pt x="98" y="23"/>
                    <a:pt x="1" y="43"/>
                  </a:cubicBezTo>
                  <a:cubicBezTo>
                    <a:pt x="0" y="43"/>
                    <a:pt x="0" y="44"/>
                    <a:pt x="0" y="45"/>
                  </a:cubicBezTo>
                  <a:cubicBezTo>
                    <a:pt x="6" y="151"/>
                    <a:pt x="39" y="253"/>
                    <a:pt x="50" y="359"/>
                  </a:cubicBezTo>
                  <a:cubicBezTo>
                    <a:pt x="51" y="362"/>
                    <a:pt x="55" y="362"/>
                    <a:pt x="54" y="3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373"/>
            <p:cNvSpPr/>
            <p:nvPr/>
          </p:nvSpPr>
          <p:spPr bwMode="auto">
            <a:xfrm>
              <a:off x="3088" y="2125"/>
              <a:ext cx="784" cy="195"/>
            </a:xfrm>
            <a:custGeom>
              <a:avLst/>
              <a:gdLst>
                <a:gd name="T0" fmla="*/ 5 w 331"/>
                <a:gd name="T1" fmla="*/ 81 h 82"/>
                <a:gd name="T2" fmla="*/ 77 w 331"/>
                <a:gd name="T3" fmla="*/ 45 h 82"/>
                <a:gd name="T4" fmla="*/ 138 w 331"/>
                <a:gd name="T5" fmla="*/ 37 h 82"/>
                <a:gd name="T6" fmla="*/ 236 w 331"/>
                <a:gd name="T7" fmla="*/ 24 h 82"/>
                <a:gd name="T8" fmla="*/ 328 w 331"/>
                <a:gd name="T9" fmla="*/ 5 h 82"/>
                <a:gd name="T10" fmla="*/ 327 w 331"/>
                <a:gd name="T11" fmla="*/ 1 h 82"/>
                <a:gd name="T12" fmla="*/ 294 w 331"/>
                <a:gd name="T13" fmla="*/ 38 h 82"/>
                <a:gd name="T14" fmla="*/ 298 w 331"/>
                <a:gd name="T15" fmla="*/ 39 h 82"/>
                <a:gd name="T16" fmla="*/ 329 w 331"/>
                <a:gd name="T17" fmla="*/ 4 h 82"/>
                <a:gd name="T18" fmla="*/ 327 w 331"/>
                <a:gd name="T19" fmla="*/ 1 h 82"/>
                <a:gd name="T20" fmla="*/ 231 w 331"/>
                <a:gd name="T21" fmla="*/ 20 h 82"/>
                <a:gd name="T22" fmla="*/ 129 w 331"/>
                <a:gd name="T23" fmla="*/ 34 h 82"/>
                <a:gd name="T24" fmla="*/ 69 w 331"/>
                <a:gd name="T25" fmla="*/ 43 h 82"/>
                <a:gd name="T26" fmla="*/ 2 w 331"/>
                <a:gd name="T27" fmla="*/ 78 h 82"/>
                <a:gd name="T28" fmla="*/ 5 w 331"/>
                <a:gd name="T29" fmla="*/ 8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1" h="82">
                  <a:moveTo>
                    <a:pt x="5" y="81"/>
                  </a:moveTo>
                  <a:cubicBezTo>
                    <a:pt x="26" y="62"/>
                    <a:pt x="50" y="51"/>
                    <a:pt x="77" y="45"/>
                  </a:cubicBezTo>
                  <a:cubicBezTo>
                    <a:pt x="97" y="42"/>
                    <a:pt x="118" y="40"/>
                    <a:pt x="138" y="37"/>
                  </a:cubicBezTo>
                  <a:cubicBezTo>
                    <a:pt x="170" y="33"/>
                    <a:pt x="203" y="28"/>
                    <a:pt x="236" y="24"/>
                  </a:cubicBezTo>
                  <a:cubicBezTo>
                    <a:pt x="267" y="19"/>
                    <a:pt x="298" y="15"/>
                    <a:pt x="328" y="5"/>
                  </a:cubicBezTo>
                  <a:cubicBezTo>
                    <a:pt x="328" y="3"/>
                    <a:pt x="327" y="2"/>
                    <a:pt x="327" y="1"/>
                  </a:cubicBezTo>
                  <a:cubicBezTo>
                    <a:pt x="314" y="9"/>
                    <a:pt x="298" y="22"/>
                    <a:pt x="294" y="38"/>
                  </a:cubicBezTo>
                  <a:cubicBezTo>
                    <a:pt x="293" y="40"/>
                    <a:pt x="297" y="41"/>
                    <a:pt x="298" y="39"/>
                  </a:cubicBezTo>
                  <a:cubicBezTo>
                    <a:pt x="302" y="25"/>
                    <a:pt x="317" y="12"/>
                    <a:pt x="329" y="4"/>
                  </a:cubicBezTo>
                  <a:cubicBezTo>
                    <a:pt x="331" y="3"/>
                    <a:pt x="329" y="0"/>
                    <a:pt x="327" y="1"/>
                  </a:cubicBezTo>
                  <a:cubicBezTo>
                    <a:pt x="296" y="11"/>
                    <a:pt x="263" y="16"/>
                    <a:pt x="231" y="20"/>
                  </a:cubicBezTo>
                  <a:cubicBezTo>
                    <a:pt x="197" y="25"/>
                    <a:pt x="163" y="30"/>
                    <a:pt x="129" y="34"/>
                  </a:cubicBezTo>
                  <a:cubicBezTo>
                    <a:pt x="109" y="37"/>
                    <a:pt x="88" y="39"/>
                    <a:pt x="69" y="43"/>
                  </a:cubicBezTo>
                  <a:cubicBezTo>
                    <a:pt x="44" y="48"/>
                    <a:pt x="21" y="61"/>
                    <a:pt x="2" y="78"/>
                  </a:cubicBezTo>
                  <a:cubicBezTo>
                    <a:pt x="0" y="79"/>
                    <a:pt x="3" y="82"/>
                    <a:pt x="5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374"/>
            <p:cNvSpPr/>
            <p:nvPr/>
          </p:nvSpPr>
          <p:spPr bwMode="auto">
            <a:xfrm>
              <a:off x="3855" y="2128"/>
              <a:ext cx="105" cy="844"/>
            </a:xfrm>
            <a:custGeom>
              <a:avLst/>
              <a:gdLst>
                <a:gd name="T0" fmla="*/ 0 w 44"/>
                <a:gd name="T1" fmla="*/ 3 h 356"/>
                <a:gd name="T2" fmla="*/ 1 w 44"/>
                <a:gd name="T3" fmla="*/ 41 h 356"/>
                <a:gd name="T4" fmla="*/ 8 w 44"/>
                <a:gd name="T5" fmla="*/ 78 h 356"/>
                <a:gd name="T6" fmla="*/ 15 w 44"/>
                <a:gd name="T7" fmla="*/ 169 h 356"/>
                <a:gd name="T8" fmla="*/ 26 w 44"/>
                <a:gd name="T9" fmla="*/ 249 h 356"/>
                <a:gd name="T10" fmla="*/ 40 w 44"/>
                <a:gd name="T11" fmla="*/ 335 h 356"/>
                <a:gd name="T12" fmla="*/ 42 w 44"/>
                <a:gd name="T13" fmla="*/ 333 h 356"/>
                <a:gd name="T14" fmla="*/ 14 w 44"/>
                <a:gd name="T15" fmla="*/ 352 h 356"/>
                <a:gd name="T16" fmla="*/ 18 w 44"/>
                <a:gd name="T17" fmla="*/ 353 h 356"/>
                <a:gd name="T18" fmla="*/ 43 w 44"/>
                <a:gd name="T19" fmla="*/ 337 h 356"/>
                <a:gd name="T20" fmla="*/ 44 w 44"/>
                <a:gd name="T21" fmla="*/ 334 h 356"/>
                <a:gd name="T22" fmla="*/ 31 w 44"/>
                <a:gd name="T23" fmla="*/ 251 h 356"/>
                <a:gd name="T24" fmla="*/ 19 w 44"/>
                <a:gd name="T25" fmla="*/ 165 h 356"/>
                <a:gd name="T26" fmla="*/ 14 w 44"/>
                <a:gd name="T27" fmla="*/ 84 h 356"/>
                <a:gd name="T28" fmla="*/ 5 w 44"/>
                <a:gd name="T29" fmla="*/ 41 h 356"/>
                <a:gd name="T30" fmla="*/ 4 w 44"/>
                <a:gd name="T31" fmla="*/ 3 h 356"/>
                <a:gd name="T32" fmla="*/ 0 w 44"/>
                <a:gd name="T33" fmla="*/ 3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" h="356">
                  <a:moveTo>
                    <a:pt x="0" y="3"/>
                  </a:moveTo>
                  <a:cubicBezTo>
                    <a:pt x="1" y="16"/>
                    <a:pt x="0" y="28"/>
                    <a:pt x="1" y="41"/>
                  </a:cubicBezTo>
                  <a:cubicBezTo>
                    <a:pt x="2" y="54"/>
                    <a:pt x="5" y="66"/>
                    <a:pt x="8" y="78"/>
                  </a:cubicBezTo>
                  <a:cubicBezTo>
                    <a:pt x="15" y="108"/>
                    <a:pt x="14" y="138"/>
                    <a:pt x="15" y="169"/>
                  </a:cubicBezTo>
                  <a:cubicBezTo>
                    <a:pt x="15" y="196"/>
                    <a:pt x="20" y="222"/>
                    <a:pt x="26" y="249"/>
                  </a:cubicBezTo>
                  <a:cubicBezTo>
                    <a:pt x="33" y="277"/>
                    <a:pt x="36" y="306"/>
                    <a:pt x="40" y="335"/>
                  </a:cubicBezTo>
                  <a:cubicBezTo>
                    <a:pt x="41" y="335"/>
                    <a:pt x="41" y="334"/>
                    <a:pt x="42" y="333"/>
                  </a:cubicBezTo>
                  <a:cubicBezTo>
                    <a:pt x="29" y="336"/>
                    <a:pt x="16" y="337"/>
                    <a:pt x="14" y="352"/>
                  </a:cubicBezTo>
                  <a:cubicBezTo>
                    <a:pt x="13" y="355"/>
                    <a:pt x="17" y="356"/>
                    <a:pt x="18" y="353"/>
                  </a:cubicBezTo>
                  <a:cubicBezTo>
                    <a:pt x="20" y="340"/>
                    <a:pt x="32" y="340"/>
                    <a:pt x="43" y="337"/>
                  </a:cubicBezTo>
                  <a:cubicBezTo>
                    <a:pt x="44" y="337"/>
                    <a:pt x="44" y="335"/>
                    <a:pt x="44" y="334"/>
                  </a:cubicBezTo>
                  <a:cubicBezTo>
                    <a:pt x="40" y="306"/>
                    <a:pt x="38" y="279"/>
                    <a:pt x="31" y="251"/>
                  </a:cubicBezTo>
                  <a:cubicBezTo>
                    <a:pt x="25" y="223"/>
                    <a:pt x="19" y="194"/>
                    <a:pt x="19" y="165"/>
                  </a:cubicBezTo>
                  <a:cubicBezTo>
                    <a:pt x="18" y="138"/>
                    <a:pt x="20" y="111"/>
                    <a:pt x="14" y="84"/>
                  </a:cubicBezTo>
                  <a:cubicBezTo>
                    <a:pt x="10" y="70"/>
                    <a:pt x="6" y="56"/>
                    <a:pt x="5" y="41"/>
                  </a:cubicBezTo>
                  <a:cubicBezTo>
                    <a:pt x="4" y="28"/>
                    <a:pt x="5" y="16"/>
                    <a:pt x="4" y="3"/>
                  </a:cubicBezTo>
                  <a:cubicBezTo>
                    <a:pt x="4" y="0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375"/>
            <p:cNvSpPr/>
            <p:nvPr/>
          </p:nvSpPr>
          <p:spPr bwMode="auto">
            <a:xfrm>
              <a:off x="3219" y="2360"/>
              <a:ext cx="575" cy="214"/>
            </a:xfrm>
            <a:custGeom>
              <a:avLst/>
              <a:gdLst>
                <a:gd name="T0" fmla="*/ 33 w 243"/>
                <a:gd name="T1" fmla="*/ 13 h 90"/>
                <a:gd name="T2" fmla="*/ 133 w 243"/>
                <a:gd name="T3" fmla="*/ 5 h 90"/>
                <a:gd name="T4" fmla="*/ 173 w 243"/>
                <a:gd name="T5" fmla="*/ 0 h 90"/>
                <a:gd name="T6" fmla="*/ 189 w 243"/>
                <a:gd name="T7" fmla="*/ 17 h 90"/>
                <a:gd name="T8" fmla="*/ 189 w 243"/>
                <a:gd name="T9" fmla="*/ 17 h 90"/>
                <a:gd name="T10" fmla="*/ 232 w 243"/>
                <a:gd name="T11" fmla="*/ 25 h 90"/>
                <a:gd name="T12" fmla="*/ 204 w 243"/>
                <a:gd name="T13" fmla="*/ 49 h 90"/>
                <a:gd name="T14" fmla="*/ 191 w 243"/>
                <a:gd name="T15" fmla="*/ 71 h 90"/>
                <a:gd name="T16" fmla="*/ 143 w 243"/>
                <a:gd name="T17" fmla="*/ 76 h 90"/>
                <a:gd name="T18" fmla="*/ 63 w 243"/>
                <a:gd name="T19" fmla="*/ 90 h 90"/>
                <a:gd name="T20" fmla="*/ 57 w 243"/>
                <a:gd name="T21" fmla="*/ 69 h 90"/>
                <a:gd name="T22" fmla="*/ 13 w 243"/>
                <a:gd name="T23" fmla="*/ 67 h 90"/>
                <a:gd name="T24" fmla="*/ 37 w 243"/>
                <a:gd name="T25" fmla="*/ 39 h 90"/>
                <a:gd name="T26" fmla="*/ 34 w 243"/>
                <a:gd name="T27" fmla="*/ 13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3" h="90">
                  <a:moveTo>
                    <a:pt x="33" y="13"/>
                  </a:moveTo>
                  <a:cubicBezTo>
                    <a:pt x="67" y="14"/>
                    <a:pt x="99" y="8"/>
                    <a:pt x="133" y="5"/>
                  </a:cubicBezTo>
                  <a:cubicBezTo>
                    <a:pt x="146" y="4"/>
                    <a:pt x="161" y="0"/>
                    <a:pt x="173" y="0"/>
                  </a:cubicBezTo>
                  <a:cubicBezTo>
                    <a:pt x="187" y="0"/>
                    <a:pt x="186" y="3"/>
                    <a:pt x="189" y="17"/>
                  </a:cubicBezTo>
                  <a:cubicBezTo>
                    <a:pt x="189" y="17"/>
                    <a:pt x="189" y="17"/>
                    <a:pt x="189" y="17"/>
                  </a:cubicBezTo>
                  <a:cubicBezTo>
                    <a:pt x="205" y="14"/>
                    <a:pt x="221" y="4"/>
                    <a:pt x="232" y="25"/>
                  </a:cubicBezTo>
                  <a:cubicBezTo>
                    <a:pt x="243" y="47"/>
                    <a:pt x="224" y="60"/>
                    <a:pt x="204" y="49"/>
                  </a:cubicBezTo>
                  <a:cubicBezTo>
                    <a:pt x="200" y="59"/>
                    <a:pt x="201" y="66"/>
                    <a:pt x="191" y="71"/>
                  </a:cubicBezTo>
                  <a:cubicBezTo>
                    <a:pt x="179" y="77"/>
                    <a:pt x="157" y="74"/>
                    <a:pt x="143" y="76"/>
                  </a:cubicBezTo>
                  <a:cubicBezTo>
                    <a:pt x="117" y="80"/>
                    <a:pt x="90" y="88"/>
                    <a:pt x="63" y="90"/>
                  </a:cubicBezTo>
                  <a:cubicBezTo>
                    <a:pt x="59" y="84"/>
                    <a:pt x="58" y="76"/>
                    <a:pt x="57" y="69"/>
                  </a:cubicBezTo>
                  <a:cubicBezTo>
                    <a:pt x="44" y="71"/>
                    <a:pt x="24" y="81"/>
                    <a:pt x="13" y="67"/>
                  </a:cubicBezTo>
                  <a:cubicBezTo>
                    <a:pt x="0" y="50"/>
                    <a:pt x="23" y="37"/>
                    <a:pt x="37" y="39"/>
                  </a:cubicBezTo>
                  <a:cubicBezTo>
                    <a:pt x="33" y="31"/>
                    <a:pt x="34" y="21"/>
                    <a:pt x="3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376"/>
            <p:cNvSpPr/>
            <p:nvPr/>
          </p:nvSpPr>
          <p:spPr bwMode="auto">
            <a:xfrm>
              <a:off x="3221" y="2346"/>
              <a:ext cx="568" cy="237"/>
            </a:xfrm>
            <a:custGeom>
              <a:avLst/>
              <a:gdLst>
                <a:gd name="T0" fmla="*/ 32 w 240"/>
                <a:gd name="T1" fmla="*/ 22 h 100"/>
                <a:gd name="T2" fmla="*/ 124 w 240"/>
                <a:gd name="T3" fmla="*/ 15 h 100"/>
                <a:gd name="T4" fmla="*/ 166 w 240"/>
                <a:gd name="T5" fmla="*/ 10 h 100"/>
                <a:gd name="T6" fmla="*/ 181 w 240"/>
                <a:gd name="T7" fmla="*/ 11 h 100"/>
                <a:gd name="T8" fmla="*/ 185 w 240"/>
                <a:gd name="T9" fmla="*/ 23 h 100"/>
                <a:gd name="T10" fmla="*/ 189 w 240"/>
                <a:gd name="T11" fmla="*/ 26 h 100"/>
                <a:gd name="T12" fmla="*/ 226 w 240"/>
                <a:gd name="T13" fmla="*/ 30 h 100"/>
                <a:gd name="T14" fmla="*/ 227 w 240"/>
                <a:gd name="T15" fmla="*/ 52 h 100"/>
                <a:gd name="T16" fmla="*/ 204 w 240"/>
                <a:gd name="T17" fmla="*/ 52 h 100"/>
                <a:gd name="T18" fmla="*/ 199 w 240"/>
                <a:gd name="T19" fmla="*/ 54 h 100"/>
                <a:gd name="T20" fmla="*/ 194 w 240"/>
                <a:gd name="T21" fmla="*/ 69 h 100"/>
                <a:gd name="T22" fmla="*/ 175 w 240"/>
                <a:gd name="T23" fmla="*/ 77 h 100"/>
                <a:gd name="T24" fmla="*/ 141 w 240"/>
                <a:gd name="T25" fmla="*/ 78 h 100"/>
                <a:gd name="T26" fmla="*/ 94 w 240"/>
                <a:gd name="T27" fmla="*/ 88 h 100"/>
                <a:gd name="T28" fmla="*/ 69 w 240"/>
                <a:gd name="T29" fmla="*/ 92 h 100"/>
                <a:gd name="T30" fmla="*/ 59 w 240"/>
                <a:gd name="T31" fmla="*/ 74 h 100"/>
                <a:gd name="T32" fmla="*/ 55 w 240"/>
                <a:gd name="T33" fmla="*/ 72 h 100"/>
                <a:gd name="T34" fmla="*/ 16 w 240"/>
                <a:gd name="T35" fmla="*/ 72 h 100"/>
                <a:gd name="T36" fmla="*/ 36 w 240"/>
                <a:gd name="T37" fmla="*/ 48 h 100"/>
                <a:gd name="T38" fmla="*/ 39 w 240"/>
                <a:gd name="T39" fmla="*/ 43 h 100"/>
                <a:gd name="T40" fmla="*/ 36 w 240"/>
                <a:gd name="T41" fmla="*/ 19 h 100"/>
                <a:gd name="T42" fmla="*/ 29 w 240"/>
                <a:gd name="T43" fmla="*/ 19 h 100"/>
                <a:gd name="T44" fmla="*/ 33 w 240"/>
                <a:gd name="T45" fmla="*/ 46 h 100"/>
                <a:gd name="T46" fmla="*/ 36 w 240"/>
                <a:gd name="T47" fmla="*/ 41 h 100"/>
                <a:gd name="T48" fmla="*/ 6 w 240"/>
                <a:gd name="T49" fmla="*/ 69 h 100"/>
                <a:gd name="T50" fmla="*/ 57 w 240"/>
                <a:gd name="T51" fmla="*/ 79 h 100"/>
                <a:gd name="T52" fmla="*/ 52 w 240"/>
                <a:gd name="T53" fmla="*/ 76 h 100"/>
                <a:gd name="T54" fmla="*/ 59 w 240"/>
                <a:gd name="T55" fmla="*/ 98 h 100"/>
                <a:gd name="T56" fmla="*/ 62 w 240"/>
                <a:gd name="T57" fmla="*/ 100 h 100"/>
                <a:gd name="T58" fmla="*/ 158 w 240"/>
                <a:gd name="T59" fmla="*/ 84 h 100"/>
                <a:gd name="T60" fmla="*/ 192 w 240"/>
                <a:gd name="T61" fmla="*/ 80 h 100"/>
                <a:gd name="T62" fmla="*/ 206 w 240"/>
                <a:gd name="T63" fmla="*/ 56 h 100"/>
                <a:gd name="T64" fmla="*/ 201 w 240"/>
                <a:gd name="T65" fmla="*/ 58 h 100"/>
                <a:gd name="T66" fmla="*/ 237 w 240"/>
                <a:gd name="T67" fmla="*/ 38 h 100"/>
                <a:gd name="T68" fmla="*/ 219 w 240"/>
                <a:gd name="T69" fmla="*/ 15 h 100"/>
                <a:gd name="T70" fmla="*/ 187 w 240"/>
                <a:gd name="T71" fmla="*/ 19 h 100"/>
                <a:gd name="T72" fmla="*/ 191 w 240"/>
                <a:gd name="T73" fmla="*/ 22 h 100"/>
                <a:gd name="T74" fmla="*/ 183 w 240"/>
                <a:gd name="T75" fmla="*/ 4 h 100"/>
                <a:gd name="T76" fmla="*/ 144 w 240"/>
                <a:gd name="T77" fmla="*/ 6 h 100"/>
                <a:gd name="T78" fmla="*/ 90 w 240"/>
                <a:gd name="T79" fmla="*/ 12 h 100"/>
                <a:gd name="T80" fmla="*/ 32 w 240"/>
                <a:gd name="T81" fmla="*/ 15 h 100"/>
                <a:gd name="T82" fmla="*/ 32 w 240"/>
                <a:gd name="T83" fmla="*/ 22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0" h="100">
                  <a:moveTo>
                    <a:pt x="32" y="22"/>
                  </a:moveTo>
                  <a:cubicBezTo>
                    <a:pt x="63" y="23"/>
                    <a:pt x="94" y="18"/>
                    <a:pt x="124" y="15"/>
                  </a:cubicBezTo>
                  <a:cubicBezTo>
                    <a:pt x="138" y="14"/>
                    <a:pt x="152" y="11"/>
                    <a:pt x="166" y="10"/>
                  </a:cubicBezTo>
                  <a:cubicBezTo>
                    <a:pt x="170" y="10"/>
                    <a:pt x="178" y="8"/>
                    <a:pt x="181" y="11"/>
                  </a:cubicBezTo>
                  <a:cubicBezTo>
                    <a:pt x="184" y="13"/>
                    <a:pt x="184" y="20"/>
                    <a:pt x="185" y="23"/>
                  </a:cubicBezTo>
                  <a:cubicBezTo>
                    <a:pt x="185" y="25"/>
                    <a:pt x="187" y="26"/>
                    <a:pt x="189" y="26"/>
                  </a:cubicBezTo>
                  <a:cubicBezTo>
                    <a:pt x="202" y="24"/>
                    <a:pt x="217" y="16"/>
                    <a:pt x="226" y="30"/>
                  </a:cubicBezTo>
                  <a:cubicBezTo>
                    <a:pt x="231" y="36"/>
                    <a:pt x="233" y="46"/>
                    <a:pt x="227" y="52"/>
                  </a:cubicBezTo>
                  <a:cubicBezTo>
                    <a:pt x="221" y="58"/>
                    <a:pt x="211" y="55"/>
                    <a:pt x="204" y="52"/>
                  </a:cubicBezTo>
                  <a:cubicBezTo>
                    <a:pt x="202" y="51"/>
                    <a:pt x="200" y="52"/>
                    <a:pt x="199" y="54"/>
                  </a:cubicBezTo>
                  <a:cubicBezTo>
                    <a:pt x="198" y="59"/>
                    <a:pt x="197" y="64"/>
                    <a:pt x="194" y="69"/>
                  </a:cubicBezTo>
                  <a:cubicBezTo>
                    <a:pt x="191" y="75"/>
                    <a:pt x="182" y="76"/>
                    <a:pt x="175" y="77"/>
                  </a:cubicBezTo>
                  <a:cubicBezTo>
                    <a:pt x="164" y="78"/>
                    <a:pt x="153" y="76"/>
                    <a:pt x="141" y="78"/>
                  </a:cubicBezTo>
                  <a:cubicBezTo>
                    <a:pt x="125" y="81"/>
                    <a:pt x="110" y="85"/>
                    <a:pt x="94" y="88"/>
                  </a:cubicBezTo>
                  <a:cubicBezTo>
                    <a:pt x="86" y="90"/>
                    <a:pt x="77" y="91"/>
                    <a:pt x="69" y="92"/>
                  </a:cubicBezTo>
                  <a:cubicBezTo>
                    <a:pt x="60" y="93"/>
                    <a:pt x="60" y="81"/>
                    <a:pt x="59" y="74"/>
                  </a:cubicBezTo>
                  <a:cubicBezTo>
                    <a:pt x="59" y="72"/>
                    <a:pt x="57" y="72"/>
                    <a:pt x="55" y="72"/>
                  </a:cubicBezTo>
                  <a:cubicBezTo>
                    <a:pt x="42" y="74"/>
                    <a:pt x="27" y="82"/>
                    <a:pt x="16" y="72"/>
                  </a:cubicBezTo>
                  <a:cubicBezTo>
                    <a:pt x="1" y="59"/>
                    <a:pt x="25" y="47"/>
                    <a:pt x="36" y="48"/>
                  </a:cubicBezTo>
                  <a:cubicBezTo>
                    <a:pt x="39" y="48"/>
                    <a:pt x="40" y="45"/>
                    <a:pt x="39" y="43"/>
                  </a:cubicBezTo>
                  <a:cubicBezTo>
                    <a:pt x="36" y="35"/>
                    <a:pt x="36" y="27"/>
                    <a:pt x="36" y="19"/>
                  </a:cubicBezTo>
                  <a:cubicBezTo>
                    <a:pt x="36" y="15"/>
                    <a:pt x="29" y="15"/>
                    <a:pt x="29" y="19"/>
                  </a:cubicBezTo>
                  <a:cubicBezTo>
                    <a:pt x="29" y="29"/>
                    <a:pt x="29" y="38"/>
                    <a:pt x="33" y="46"/>
                  </a:cubicBezTo>
                  <a:cubicBezTo>
                    <a:pt x="34" y="45"/>
                    <a:pt x="35" y="43"/>
                    <a:pt x="36" y="41"/>
                  </a:cubicBezTo>
                  <a:cubicBezTo>
                    <a:pt x="21" y="40"/>
                    <a:pt x="0" y="51"/>
                    <a:pt x="6" y="69"/>
                  </a:cubicBezTo>
                  <a:cubicBezTo>
                    <a:pt x="13" y="92"/>
                    <a:pt x="41" y="81"/>
                    <a:pt x="57" y="79"/>
                  </a:cubicBezTo>
                  <a:cubicBezTo>
                    <a:pt x="55" y="78"/>
                    <a:pt x="54" y="77"/>
                    <a:pt x="52" y="76"/>
                  </a:cubicBezTo>
                  <a:cubicBezTo>
                    <a:pt x="54" y="84"/>
                    <a:pt x="55" y="91"/>
                    <a:pt x="59" y="98"/>
                  </a:cubicBezTo>
                  <a:cubicBezTo>
                    <a:pt x="59" y="99"/>
                    <a:pt x="61" y="100"/>
                    <a:pt x="62" y="100"/>
                  </a:cubicBezTo>
                  <a:cubicBezTo>
                    <a:pt x="94" y="97"/>
                    <a:pt x="126" y="84"/>
                    <a:pt x="158" y="84"/>
                  </a:cubicBezTo>
                  <a:cubicBezTo>
                    <a:pt x="170" y="84"/>
                    <a:pt x="181" y="85"/>
                    <a:pt x="192" y="80"/>
                  </a:cubicBezTo>
                  <a:cubicBezTo>
                    <a:pt x="202" y="76"/>
                    <a:pt x="203" y="65"/>
                    <a:pt x="206" y="56"/>
                  </a:cubicBezTo>
                  <a:cubicBezTo>
                    <a:pt x="204" y="57"/>
                    <a:pt x="203" y="57"/>
                    <a:pt x="201" y="58"/>
                  </a:cubicBezTo>
                  <a:cubicBezTo>
                    <a:pt x="218" y="67"/>
                    <a:pt x="240" y="61"/>
                    <a:pt x="237" y="38"/>
                  </a:cubicBezTo>
                  <a:cubicBezTo>
                    <a:pt x="235" y="28"/>
                    <a:pt x="228" y="19"/>
                    <a:pt x="219" y="15"/>
                  </a:cubicBezTo>
                  <a:cubicBezTo>
                    <a:pt x="209" y="12"/>
                    <a:pt x="197" y="17"/>
                    <a:pt x="187" y="19"/>
                  </a:cubicBezTo>
                  <a:cubicBezTo>
                    <a:pt x="189" y="20"/>
                    <a:pt x="190" y="21"/>
                    <a:pt x="191" y="22"/>
                  </a:cubicBezTo>
                  <a:cubicBezTo>
                    <a:pt x="190" y="16"/>
                    <a:pt x="190" y="6"/>
                    <a:pt x="183" y="4"/>
                  </a:cubicBezTo>
                  <a:cubicBezTo>
                    <a:pt x="171" y="0"/>
                    <a:pt x="156" y="4"/>
                    <a:pt x="144" y="6"/>
                  </a:cubicBezTo>
                  <a:cubicBezTo>
                    <a:pt x="126" y="9"/>
                    <a:pt x="108" y="10"/>
                    <a:pt x="90" y="12"/>
                  </a:cubicBezTo>
                  <a:cubicBezTo>
                    <a:pt x="70" y="14"/>
                    <a:pt x="51" y="16"/>
                    <a:pt x="32" y="15"/>
                  </a:cubicBezTo>
                  <a:cubicBezTo>
                    <a:pt x="27" y="15"/>
                    <a:pt x="27" y="22"/>
                    <a:pt x="32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377"/>
            <p:cNvSpPr/>
            <p:nvPr/>
          </p:nvSpPr>
          <p:spPr bwMode="auto">
            <a:xfrm>
              <a:off x="3394" y="2417"/>
              <a:ext cx="210" cy="38"/>
            </a:xfrm>
            <a:custGeom>
              <a:avLst/>
              <a:gdLst>
                <a:gd name="T0" fmla="*/ 4 w 89"/>
                <a:gd name="T1" fmla="*/ 14 h 16"/>
                <a:gd name="T2" fmla="*/ 84 w 89"/>
                <a:gd name="T3" fmla="*/ 8 h 16"/>
                <a:gd name="T4" fmla="*/ 84 w 89"/>
                <a:gd name="T5" fmla="*/ 1 h 16"/>
                <a:gd name="T6" fmla="*/ 4 w 89"/>
                <a:gd name="T7" fmla="*/ 7 h 16"/>
                <a:gd name="T8" fmla="*/ 4 w 89"/>
                <a:gd name="T9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16">
                  <a:moveTo>
                    <a:pt x="4" y="14"/>
                  </a:moveTo>
                  <a:cubicBezTo>
                    <a:pt x="31" y="16"/>
                    <a:pt x="58" y="10"/>
                    <a:pt x="84" y="8"/>
                  </a:cubicBezTo>
                  <a:cubicBezTo>
                    <a:pt x="89" y="7"/>
                    <a:pt x="89" y="0"/>
                    <a:pt x="84" y="1"/>
                  </a:cubicBezTo>
                  <a:cubicBezTo>
                    <a:pt x="58" y="3"/>
                    <a:pt x="31" y="9"/>
                    <a:pt x="4" y="7"/>
                  </a:cubicBezTo>
                  <a:cubicBezTo>
                    <a:pt x="0" y="7"/>
                    <a:pt x="0" y="14"/>
                    <a:pt x="4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378"/>
            <p:cNvSpPr/>
            <p:nvPr/>
          </p:nvSpPr>
          <p:spPr bwMode="auto">
            <a:xfrm>
              <a:off x="3415" y="2474"/>
              <a:ext cx="204" cy="50"/>
            </a:xfrm>
            <a:custGeom>
              <a:avLst/>
              <a:gdLst>
                <a:gd name="T0" fmla="*/ 7 w 86"/>
                <a:gd name="T1" fmla="*/ 20 h 21"/>
                <a:gd name="T2" fmla="*/ 55 w 86"/>
                <a:gd name="T3" fmla="*/ 11 h 21"/>
                <a:gd name="T4" fmla="*/ 81 w 86"/>
                <a:gd name="T5" fmla="*/ 8 h 21"/>
                <a:gd name="T6" fmla="*/ 81 w 86"/>
                <a:gd name="T7" fmla="*/ 1 h 21"/>
                <a:gd name="T8" fmla="*/ 54 w 86"/>
                <a:gd name="T9" fmla="*/ 4 h 21"/>
                <a:gd name="T10" fmla="*/ 5 w 86"/>
                <a:gd name="T11" fmla="*/ 13 h 21"/>
                <a:gd name="T12" fmla="*/ 7 w 86"/>
                <a:gd name="T13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21">
                  <a:moveTo>
                    <a:pt x="7" y="20"/>
                  </a:moveTo>
                  <a:cubicBezTo>
                    <a:pt x="22" y="14"/>
                    <a:pt x="38" y="14"/>
                    <a:pt x="55" y="11"/>
                  </a:cubicBezTo>
                  <a:cubicBezTo>
                    <a:pt x="63" y="10"/>
                    <a:pt x="73" y="7"/>
                    <a:pt x="81" y="8"/>
                  </a:cubicBezTo>
                  <a:cubicBezTo>
                    <a:pt x="86" y="9"/>
                    <a:pt x="86" y="2"/>
                    <a:pt x="81" y="1"/>
                  </a:cubicBezTo>
                  <a:cubicBezTo>
                    <a:pt x="73" y="0"/>
                    <a:pt x="63" y="3"/>
                    <a:pt x="54" y="4"/>
                  </a:cubicBezTo>
                  <a:cubicBezTo>
                    <a:pt x="38" y="6"/>
                    <a:pt x="21" y="7"/>
                    <a:pt x="5" y="13"/>
                  </a:cubicBezTo>
                  <a:cubicBezTo>
                    <a:pt x="0" y="15"/>
                    <a:pt x="2" y="21"/>
                    <a:pt x="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379"/>
            <p:cNvSpPr/>
            <p:nvPr/>
          </p:nvSpPr>
          <p:spPr bwMode="auto">
            <a:xfrm>
              <a:off x="3332" y="2669"/>
              <a:ext cx="426" cy="175"/>
            </a:xfrm>
            <a:custGeom>
              <a:avLst/>
              <a:gdLst>
                <a:gd name="T0" fmla="*/ 4 w 180"/>
                <a:gd name="T1" fmla="*/ 62 h 74"/>
                <a:gd name="T2" fmla="*/ 11 w 180"/>
                <a:gd name="T3" fmla="*/ 17 h 74"/>
                <a:gd name="T4" fmla="*/ 9 w 180"/>
                <a:gd name="T5" fmla="*/ 18 h 74"/>
                <a:gd name="T6" fmla="*/ 21 w 180"/>
                <a:gd name="T7" fmla="*/ 62 h 74"/>
                <a:gd name="T8" fmla="*/ 70 w 180"/>
                <a:gd name="T9" fmla="*/ 55 h 74"/>
                <a:gd name="T10" fmla="*/ 73 w 180"/>
                <a:gd name="T11" fmla="*/ 18 h 74"/>
                <a:gd name="T12" fmla="*/ 62 w 180"/>
                <a:gd name="T13" fmla="*/ 16 h 74"/>
                <a:gd name="T14" fmla="*/ 58 w 180"/>
                <a:gd name="T15" fmla="*/ 29 h 74"/>
                <a:gd name="T16" fmla="*/ 82 w 180"/>
                <a:gd name="T17" fmla="*/ 59 h 74"/>
                <a:gd name="T18" fmla="*/ 123 w 180"/>
                <a:gd name="T19" fmla="*/ 46 h 74"/>
                <a:gd name="T20" fmla="*/ 119 w 180"/>
                <a:gd name="T21" fmla="*/ 8 h 74"/>
                <a:gd name="T22" fmla="*/ 108 w 180"/>
                <a:gd name="T23" fmla="*/ 28 h 74"/>
                <a:gd name="T24" fmla="*/ 160 w 180"/>
                <a:gd name="T25" fmla="*/ 15 h 74"/>
                <a:gd name="T26" fmla="*/ 145 w 180"/>
                <a:gd name="T27" fmla="*/ 16 h 74"/>
                <a:gd name="T28" fmla="*/ 177 w 180"/>
                <a:gd name="T29" fmla="*/ 46 h 74"/>
                <a:gd name="T30" fmla="*/ 176 w 180"/>
                <a:gd name="T31" fmla="*/ 43 h 74"/>
                <a:gd name="T32" fmla="*/ 151 w 180"/>
                <a:gd name="T33" fmla="*/ 24 h 74"/>
                <a:gd name="T34" fmla="*/ 155 w 180"/>
                <a:gd name="T35" fmla="*/ 13 h 74"/>
                <a:gd name="T36" fmla="*/ 157 w 180"/>
                <a:gd name="T37" fmla="*/ 28 h 74"/>
                <a:gd name="T38" fmla="*/ 114 w 180"/>
                <a:gd name="T39" fmla="*/ 34 h 74"/>
                <a:gd name="T40" fmla="*/ 114 w 180"/>
                <a:gd name="T41" fmla="*/ 11 h 74"/>
                <a:gd name="T42" fmla="*/ 124 w 180"/>
                <a:gd name="T43" fmla="*/ 24 h 74"/>
                <a:gd name="T44" fmla="*/ 123 w 180"/>
                <a:gd name="T45" fmla="*/ 37 h 74"/>
                <a:gd name="T46" fmla="*/ 77 w 180"/>
                <a:gd name="T47" fmla="*/ 53 h 74"/>
                <a:gd name="T48" fmla="*/ 66 w 180"/>
                <a:gd name="T49" fmla="*/ 39 h 74"/>
                <a:gd name="T50" fmla="*/ 62 w 180"/>
                <a:gd name="T51" fmla="*/ 28 h 74"/>
                <a:gd name="T52" fmla="*/ 69 w 180"/>
                <a:gd name="T53" fmla="*/ 20 h 74"/>
                <a:gd name="T54" fmla="*/ 72 w 180"/>
                <a:gd name="T55" fmla="*/ 42 h 74"/>
                <a:gd name="T56" fmla="*/ 50 w 180"/>
                <a:gd name="T57" fmla="*/ 63 h 74"/>
                <a:gd name="T58" fmla="*/ 10 w 180"/>
                <a:gd name="T59" fmla="*/ 26 h 74"/>
                <a:gd name="T60" fmla="*/ 21 w 180"/>
                <a:gd name="T61" fmla="*/ 28 h 74"/>
                <a:gd name="T62" fmla="*/ 22 w 180"/>
                <a:gd name="T63" fmla="*/ 39 h 74"/>
                <a:gd name="T64" fmla="*/ 3 w 180"/>
                <a:gd name="T65" fmla="*/ 58 h 74"/>
                <a:gd name="T66" fmla="*/ 4 w 180"/>
                <a:gd name="T67" fmla="*/ 6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0" h="74">
                  <a:moveTo>
                    <a:pt x="4" y="62"/>
                  </a:moveTo>
                  <a:cubicBezTo>
                    <a:pt x="24" y="54"/>
                    <a:pt x="39" y="26"/>
                    <a:pt x="11" y="17"/>
                  </a:cubicBezTo>
                  <a:cubicBezTo>
                    <a:pt x="10" y="17"/>
                    <a:pt x="9" y="17"/>
                    <a:pt x="9" y="18"/>
                  </a:cubicBezTo>
                  <a:cubicBezTo>
                    <a:pt x="1" y="33"/>
                    <a:pt x="7" y="52"/>
                    <a:pt x="21" y="62"/>
                  </a:cubicBezTo>
                  <a:cubicBezTo>
                    <a:pt x="37" y="74"/>
                    <a:pt x="58" y="69"/>
                    <a:pt x="70" y="55"/>
                  </a:cubicBezTo>
                  <a:cubicBezTo>
                    <a:pt x="77" y="47"/>
                    <a:pt x="81" y="27"/>
                    <a:pt x="73" y="18"/>
                  </a:cubicBezTo>
                  <a:cubicBezTo>
                    <a:pt x="70" y="14"/>
                    <a:pt x="66" y="14"/>
                    <a:pt x="62" y="16"/>
                  </a:cubicBezTo>
                  <a:cubicBezTo>
                    <a:pt x="57" y="19"/>
                    <a:pt x="58" y="25"/>
                    <a:pt x="58" y="29"/>
                  </a:cubicBezTo>
                  <a:cubicBezTo>
                    <a:pt x="60" y="43"/>
                    <a:pt x="69" y="55"/>
                    <a:pt x="82" y="59"/>
                  </a:cubicBezTo>
                  <a:cubicBezTo>
                    <a:pt x="96" y="63"/>
                    <a:pt x="114" y="57"/>
                    <a:pt x="123" y="46"/>
                  </a:cubicBezTo>
                  <a:cubicBezTo>
                    <a:pt x="132" y="36"/>
                    <a:pt x="130" y="16"/>
                    <a:pt x="119" y="8"/>
                  </a:cubicBezTo>
                  <a:cubicBezTo>
                    <a:pt x="107" y="0"/>
                    <a:pt x="108" y="23"/>
                    <a:pt x="108" y="28"/>
                  </a:cubicBezTo>
                  <a:cubicBezTo>
                    <a:pt x="114" y="63"/>
                    <a:pt x="170" y="48"/>
                    <a:pt x="160" y="15"/>
                  </a:cubicBezTo>
                  <a:cubicBezTo>
                    <a:pt x="157" y="3"/>
                    <a:pt x="146" y="4"/>
                    <a:pt x="145" y="16"/>
                  </a:cubicBezTo>
                  <a:cubicBezTo>
                    <a:pt x="145" y="31"/>
                    <a:pt x="162" y="49"/>
                    <a:pt x="177" y="46"/>
                  </a:cubicBezTo>
                  <a:cubicBezTo>
                    <a:pt x="180" y="46"/>
                    <a:pt x="179" y="42"/>
                    <a:pt x="176" y="43"/>
                  </a:cubicBezTo>
                  <a:cubicBezTo>
                    <a:pt x="165" y="44"/>
                    <a:pt x="156" y="33"/>
                    <a:pt x="151" y="24"/>
                  </a:cubicBezTo>
                  <a:cubicBezTo>
                    <a:pt x="149" y="21"/>
                    <a:pt x="149" y="5"/>
                    <a:pt x="155" y="13"/>
                  </a:cubicBezTo>
                  <a:cubicBezTo>
                    <a:pt x="158" y="17"/>
                    <a:pt x="158" y="23"/>
                    <a:pt x="157" y="28"/>
                  </a:cubicBezTo>
                  <a:cubicBezTo>
                    <a:pt x="152" y="47"/>
                    <a:pt x="124" y="50"/>
                    <a:pt x="114" y="34"/>
                  </a:cubicBezTo>
                  <a:cubicBezTo>
                    <a:pt x="111" y="29"/>
                    <a:pt x="111" y="17"/>
                    <a:pt x="114" y="11"/>
                  </a:cubicBezTo>
                  <a:cubicBezTo>
                    <a:pt x="116" y="7"/>
                    <a:pt x="124" y="23"/>
                    <a:pt x="124" y="24"/>
                  </a:cubicBezTo>
                  <a:cubicBezTo>
                    <a:pt x="125" y="29"/>
                    <a:pt x="125" y="33"/>
                    <a:pt x="123" y="37"/>
                  </a:cubicBezTo>
                  <a:cubicBezTo>
                    <a:pt x="118" y="55"/>
                    <a:pt x="92" y="60"/>
                    <a:pt x="77" y="53"/>
                  </a:cubicBezTo>
                  <a:cubicBezTo>
                    <a:pt x="72" y="50"/>
                    <a:pt x="68" y="44"/>
                    <a:pt x="66" y="39"/>
                  </a:cubicBezTo>
                  <a:cubicBezTo>
                    <a:pt x="64" y="35"/>
                    <a:pt x="63" y="32"/>
                    <a:pt x="62" y="28"/>
                  </a:cubicBezTo>
                  <a:cubicBezTo>
                    <a:pt x="61" y="25"/>
                    <a:pt x="63" y="15"/>
                    <a:pt x="69" y="20"/>
                  </a:cubicBezTo>
                  <a:cubicBezTo>
                    <a:pt x="74" y="24"/>
                    <a:pt x="73" y="36"/>
                    <a:pt x="72" y="42"/>
                  </a:cubicBezTo>
                  <a:cubicBezTo>
                    <a:pt x="70" y="53"/>
                    <a:pt x="60" y="60"/>
                    <a:pt x="50" y="63"/>
                  </a:cubicBezTo>
                  <a:cubicBezTo>
                    <a:pt x="28" y="71"/>
                    <a:pt x="6" y="49"/>
                    <a:pt x="10" y="26"/>
                  </a:cubicBezTo>
                  <a:cubicBezTo>
                    <a:pt x="11" y="18"/>
                    <a:pt x="18" y="24"/>
                    <a:pt x="21" y="28"/>
                  </a:cubicBezTo>
                  <a:cubicBezTo>
                    <a:pt x="24" y="31"/>
                    <a:pt x="23" y="36"/>
                    <a:pt x="22" y="39"/>
                  </a:cubicBezTo>
                  <a:cubicBezTo>
                    <a:pt x="19" y="48"/>
                    <a:pt x="11" y="55"/>
                    <a:pt x="3" y="58"/>
                  </a:cubicBezTo>
                  <a:cubicBezTo>
                    <a:pt x="0" y="59"/>
                    <a:pt x="1" y="63"/>
                    <a:pt x="4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380"/>
            <p:cNvSpPr/>
            <p:nvPr/>
          </p:nvSpPr>
          <p:spPr bwMode="auto">
            <a:xfrm>
              <a:off x="3368" y="2856"/>
              <a:ext cx="419" cy="178"/>
            </a:xfrm>
            <a:custGeom>
              <a:avLst/>
              <a:gdLst>
                <a:gd name="T0" fmla="*/ 6 w 177"/>
                <a:gd name="T1" fmla="*/ 74 h 75"/>
                <a:gd name="T2" fmla="*/ 4 w 177"/>
                <a:gd name="T3" fmla="*/ 33 h 75"/>
                <a:gd name="T4" fmla="*/ 3 w 177"/>
                <a:gd name="T5" fmla="*/ 35 h 75"/>
                <a:gd name="T6" fmla="*/ 16 w 177"/>
                <a:gd name="T7" fmla="*/ 42 h 75"/>
                <a:gd name="T8" fmla="*/ 24 w 177"/>
                <a:gd name="T9" fmla="*/ 42 h 75"/>
                <a:gd name="T10" fmla="*/ 37 w 177"/>
                <a:gd name="T11" fmla="*/ 24 h 75"/>
                <a:gd name="T12" fmla="*/ 34 w 177"/>
                <a:gd name="T13" fmla="*/ 25 h 75"/>
                <a:gd name="T14" fmla="*/ 49 w 177"/>
                <a:gd name="T15" fmla="*/ 33 h 75"/>
                <a:gd name="T16" fmla="*/ 66 w 177"/>
                <a:gd name="T17" fmla="*/ 22 h 75"/>
                <a:gd name="T18" fmla="*/ 80 w 177"/>
                <a:gd name="T19" fmla="*/ 26 h 75"/>
                <a:gd name="T20" fmla="*/ 89 w 177"/>
                <a:gd name="T21" fmla="*/ 15 h 75"/>
                <a:gd name="T22" fmla="*/ 86 w 177"/>
                <a:gd name="T23" fmla="*/ 16 h 75"/>
                <a:gd name="T24" fmla="*/ 102 w 177"/>
                <a:gd name="T25" fmla="*/ 27 h 75"/>
                <a:gd name="T26" fmla="*/ 112 w 177"/>
                <a:gd name="T27" fmla="*/ 15 h 75"/>
                <a:gd name="T28" fmla="*/ 127 w 177"/>
                <a:gd name="T29" fmla="*/ 20 h 75"/>
                <a:gd name="T30" fmla="*/ 139 w 177"/>
                <a:gd name="T31" fmla="*/ 3 h 75"/>
                <a:gd name="T32" fmla="*/ 135 w 177"/>
                <a:gd name="T33" fmla="*/ 3 h 75"/>
                <a:gd name="T34" fmla="*/ 146 w 177"/>
                <a:gd name="T35" fmla="*/ 20 h 75"/>
                <a:gd name="T36" fmla="*/ 149 w 177"/>
                <a:gd name="T37" fmla="*/ 19 h 75"/>
                <a:gd name="T38" fmla="*/ 157 w 177"/>
                <a:gd name="T39" fmla="*/ 9 h 75"/>
                <a:gd name="T40" fmla="*/ 153 w 177"/>
                <a:gd name="T41" fmla="*/ 8 h 75"/>
                <a:gd name="T42" fmla="*/ 169 w 177"/>
                <a:gd name="T43" fmla="*/ 18 h 75"/>
                <a:gd name="T44" fmla="*/ 166 w 177"/>
                <a:gd name="T45" fmla="*/ 17 h 75"/>
                <a:gd name="T46" fmla="*/ 173 w 177"/>
                <a:gd name="T47" fmla="*/ 49 h 75"/>
                <a:gd name="T48" fmla="*/ 177 w 177"/>
                <a:gd name="T49" fmla="*/ 48 h 75"/>
                <a:gd name="T50" fmla="*/ 170 w 177"/>
                <a:gd name="T51" fmla="*/ 16 h 75"/>
                <a:gd name="T52" fmla="*/ 167 w 177"/>
                <a:gd name="T53" fmla="*/ 15 h 75"/>
                <a:gd name="T54" fmla="*/ 157 w 177"/>
                <a:gd name="T55" fmla="*/ 7 h 75"/>
                <a:gd name="T56" fmla="*/ 153 w 177"/>
                <a:gd name="T57" fmla="*/ 7 h 75"/>
                <a:gd name="T58" fmla="*/ 146 w 177"/>
                <a:gd name="T59" fmla="*/ 17 h 75"/>
                <a:gd name="T60" fmla="*/ 149 w 177"/>
                <a:gd name="T61" fmla="*/ 17 h 75"/>
                <a:gd name="T62" fmla="*/ 139 w 177"/>
                <a:gd name="T63" fmla="*/ 2 h 75"/>
                <a:gd name="T64" fmla="*/ 135 w 177"/>
                <a:gd name="T65" fmla="*/ 1 h 75"/>
                <a:gd name="T66" fmla="*/ 121 w 177"/>
                <a:gd name="T67" fmla="*/ 12 h 75"/>
                <a:gd name="T68" fmla="*/ 115 w 177"/>
                <a:gd name="T69" fmla="*/ 8 h 75"/>
                <a:gd name="T70" fmla="*/ 107 w 177"/>
                <a:gd name="T71" fmla="*/ 15 h 75"/>
                <a:gd name="T72" fmla="*/ 100 w 177"/>
                <a:gd name="T73" fmla="*/ 23 h 75"/>
                <a:gd name="T74" fmla="*/ 89 w 177"/>
                <a:gd name="T75" fmla="*/ 13 h 75"/>
                <a:gd name="T76" fmla="*/ 85 w 177"/>
                <a:gd name="T77" fmla="*/ 14 h 75"/>
                <a:gd name="T78" fmla="*/ 60 w 177"/>
                <a:gd name="T79" fmla="*/ 18 h 75"/>
                <a:gd name="T80" fmla="*/ 54 w 177"/>
                <a:gd name="T81" fmla="*/ 24 h 75"/>
                <a:gd name="T82" fmla="*/ 36 w 177"/>
                <a:gd name="T83" fmla="*/ 22 h 75"/>
                <a:gd name="T84" fmla="*/ 33 w 177"/>
                <a:gd name="T85" fmla="*/ 22 h 75"/>
                <a:gd name="T86" fmla="*/ 13 w 177"/>
                <a:gd name="T87" fmla="*/ 34 h 75"/>
                <a:gd name="T88" fmla="*/ 2 w 177"/>
                <a:gd name="T89" fmla="*/ 31 h 75"/>
                <a:gd name="T90" fmla="*/ 0 w 177"/>
                <a:gd name="T91" fmla="*/ 34 h 75"/>
                <a:gd name="T92" fmla="*/ 3 w 177"/>
                <a:gd name="T93" fmla="*/ 71 h 75"/>
                <a:gd name="T94" fmla="*/ 6 w 177"/>
                <a:gd name="T95" fmla="*/ 7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7" h="75">
                  <a:moveTo>
                    <a:pt x="6" y="74"/>
                  </a:moveTo>
                  <a:cubicBezTo>
                    <a:pt x="16" y="63"/>
                    <a:pt x="6" y="45"/>
                    <a:pt x="4" y="33"/>
                  </a:cubicBezTo>
                  <a:cubicBezTo>
                    <a:pt x="4" y="34"/>
                    <a:pt x="3" y="35"/>
                    <a:pt x="3" y="35"/>
                  </a:cubicBezTo>
                  <a:cubicBezTo>
                    <a:pt x="9" y="34"/>
                    <a:pt x="12" y="40"/>
                    <a:pt x="16" y="42"/>
                  </a:cubicBezTo>
                  <a:cubicBezTo>
                    <a:pt x="19" y="43"/>
                    <a:pt x="22" y="42"/>
                    <a:pt x="24" y="42"/>
                  </a:cubicBezTo>
                  <a:cubicBezTo>
                    <a:pt x="32" y="40"/>
                    <a:pt x="34" y="30"/>
                    <a:pt x="37" y="24"/>
                  </a:cubicBezTo>
                  <a:cubicBezTo>
                    <a:pt x="36" y="25"/>
                    <a:pt x="35" y="25"/>
                    <a:pt x="34" y="25"/>
                  </a:cubicBezTo>
                  <a:cubicBezTo>
                    <a:pt x="38" y="27"/>
                    <a:pt x="44" y="34"/>
                    <a:pt x="49" y="33"/>
                  </a:cubicBezTo>
                  <a:cubicBezTo>
                    <a:pt x="56" y="32"/>
                    <a:pt x="59" y="21"/>
                    <a:pt x="66" y="22"/>
                  </a:cubicBezTo>
                  <a:cubicBezTo>
                    <a:pt x="71" y="23"/>
                    <a:pt x="74" y="27"/>
                    <a:pt x="80" y="26"/>
                  </a:cubicBezTo>
                  <a:cubicBezTo>
                    <a:pt x="85" y="26"/>
                    <a:pt x="88" y="19"/>
                    <a:pt x="89" y="15"/>
                  </a:cubicBezTo>
                  <a:cubicBezTo>
                    <a:pt x="88" y="15"/>
                    <a:pt x="87" y="16"/>
                    <a:pt x="86" y="16"/>
                  </a:cubicBezTo>
                  <a:cubicBezTo>
                    <a:pt x="90" y="20"/>
                    <a:pt x="95" y="27"/>
                    <a:pt x="102" y="27"/>
                  </a:cubicBezTo>
                  <a:cubicBezTo>
                    <a:pt x="107" y="27"/>
                    <a:pt x="110" y="19"/>
                    <a:pt x="112" y="15"/>
                  </a:cubicBezTo>
                  <a:cubicBezTo>
                    <a:pt x="115" y="8"/>
                    <a:pt x="121" y="22"/>
                    <a:pt x="127" y="20"/>
                  </a:cubicBezTo>
                  <a:cubicBezTo>
                    <a:pt x="133" y="18"/>
                    <a:pt x="137" y="9"/>
                    <a:pt x="139" y="3"/>
                  </a:cubicBezTo>
                  <a:cubicBezTo>
                    <a:pt x="138" y="3"/>
                    <a:pt x="137" y="3"/>
                    <a:pt x="135" y="3"/>
                  </a:cubicBezTo>
                  <a:cubicBezTo>
                    <a:pt x="138" y="9"/>
                    <a:pt x="141" y="15"/>
                    <a:pt x="146" y="20"/>
                  </a:cubicBezTo>
                  <a:cubicBezTo>
                    <a:pt x="147" y="20"/>
                    <a:pt x="149" y="20"/>
                    <a:pt x="149" y="19"/>
                  </a:cubicBezTo>
                  <a:cubicBezTo>
                    <a:pt x="152" y="15"/>
                    <a:pt x="155" y="12"/>
                    <a:pt x="157" y="9"/>
                  </a:cubicBezTo>
                  <a:cubicBezTo>
                    <a:pt x="156" y="9"/>
                    <a:pt x="154" y="8"/>
                    <a:pt x="153" y="8"/>
                  </a:cubicBezTo>
                  <a:cubicBezTo>
                    <a:pt x="156" y="16"/>
                    <a:pt x="160" y="22"/>
                    <a:pt x="169" y="18"/>
                  </a:cubicBezTo>
                  <a:cubicBezTo>
                    <a:pt x="168" y="18"/>
                    <a:pt x="167" y="18"/>
                    <a:pt x="166" y="17"/>
                  </a:cubicBezTo>
                  <a:cubicBezTo>
                    <a:pt x="169" y="27"/>
                    <a:pt x="171" y="38"/>
                    <a:pt x="173" y="49"/>
                  </a:cubicBezTo>
                  <a:cubicBezTo>
                    <a:pt x="173" y="51"/>
                    <a:pt x="177" y="50"/>
                    <a:pt x="177" y="48"/>
                  </a:cubicBezTo>
                  <a:cubicBezTo>
                    <a:pt x="175" y="37"/>
                    <a:pt x="173" y="26"/>
                    <a:pt x="170" y="16"/>
                  </a:cubicBezTo>
                  <a:cubicBezTo>
                    <a:pt x="169" y="15"/>
                    <a:pt x="168" y="14"/>
                    <a:pt x="167" y="15"/>
                  </a:cubicBezTo>
                  <a:cubicBezTo>
                    <a:pt x="161" y="15"/>
                    <a:pt x="158" y="12"/>
                    <a:pt x="157" y="7"/>
                  </a:cubicBezTo>
                  <a:cubicBezTo>
                    <a:pt x="157" y="6"/>
                    <a:pt x="154" y="5"/>
                    <a:pt x="153" y="7"/>
                  </a:cubicBezTo>
                  <a:cubicBezTo>
                    <a:pt x="151" y="10"/>
                    <a:pt x="148" y="13"/>
                    <a:pt x="146" y="17"/>
                  </a:cubicBezTo>
                  <a:cubicBezTo>
                    <a:pt x="147" y="17"/>
                    <a:pt x="148" y="17"/>
                    <a:pt x="149" y="17"/>
                  </a:cubicBezTo>
                  <a:cubicBezTo>
                    <a:pt x="144" y="13"/>
                    <a:pt x="141" y="8"/>
                    <a:pt x="139" y="2"/>
                  </a:cubicBezTo>
                  <a:cubicBezTo>
                    <a:pt x="139" y="0"/>
                    <a:pt x="136" y="0"/>
                    <a:pt x="135" y="1"/>
                  </a:cubicBezTo>
                  <a:cubicBezTo>
                    <a:pt x="133" y="7"/>
                    <a:pt x="128" y="21"/>
                    <a:pt x="121" y="12"/>
                  </a:cubicBezTo>
                  <a:cubicBezTo>
                    <a:pt x="120" y="10"/>
                    <a:pt x="118" y="8"/>
                    <a:pt x="115" y="8"/>
                  </a:cubicBezTo>
                  <a:cubicBezTo>
                    <a:pt x="111" y="9"/>
                    <a:pt x="109" y="11"/>
                    <a:pt x="107" y="15"/>
                  </a:cubicBezTo>
                  <a:cubicBezTo>
                    <a:pt x="106" y="18"/>
                    <a:pt x="105" y="23"/>
                    <a:pt x="100" y="23"/>
                  </a:cubicBezTo>
                  <a:cubicBezTo>
                    <a:pt x="96" y="22"/>
                    <a:pt x="92" y="16"/>
                    <a:pt x="89" y="13"/>
                  </a:cubicBezTo>
                  <a:cubicBezTo>
                    <a:pt x="87" y="12"/>
                    <a:pt x="86" y="12"/>
                    <a:pt x="85" y="14"/>
                  </a:cubicBezTo>
                  <a:cubicBezTo>
                    <a:pt x="78" y="30"/>
                    <a:pt x="71" y="15"/>
                    <a:pt x="60" y="18"/>
                  </a:cubicBezTo>
                  <a:cubicBezTo>
                    <a:pt x="57" y="19"/>
                    <a:pt x="56" y="22"/>
                    <a:pt x="54" y="24"/>
                  </a:cubicBezTo>
                  <a:cubicBezTo>
                    <a:pt x="49" y="34"/>
                    <a:pt x="42" y="24"/>
                    <a:pt x="36" y="22"/>
                  </a:cubicBezTo>
                  <a:cubicBezTo>
                    <a:pt x="35" y="21"/>
                    <a:pt x="34" y="21"/>
                    <a:pt x="33" y="22"/>
                  </a:cubicBezTo>
                  <a:cubicBezTo>
                    <a:pt x="29" y="30"/>
                    <a:pt x="25" y="45"/>
                    <a:pt x="13" y="34"/>
                  </a:cubicBezTo>
                  <a:cubicBezTo>
                    <a:pt x="9" y="31"/>
                    <a:pt x="6" y="31"/>
                    <a:pt x="2" y="31"/>
                  </a:cubicBezTo>
                  <a:cubicBezTo>
                    <a:pt x="1" y="32"/>
                    <a:pt x="0" y="33"/>
                    <a:pt x="0" y="34"/>
                  </a:cubicBezTo>
                  <a:cubicBezTo>
                    <a:pt x="2" y="44"/>
                    <a:pt x="11" y="62"/>
                    <a:pt x="3" y="71"/>
                  </a:cubicBezTo>
                  <a:cubicBezTo>
                    <a:pt x="2" y="73"/>
                    <a:pt x="4" y="75"/>
                    <a:pt x="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381"/>
            <p:cNvSpPr/>
            <p:nvPr/>
          </p:nvSpPr>
          <p:spPr bwMode="auto">
            <a:xfrm>
              <a:off x="3200" y="2239"/>
              <a:ext cx="92" cy="15"/>
            </a:xfrm>
            <a:custGeom>
              <a:avLst/>
              <a:gdLst>
                <a:gd name="T0" fmla="*/ 1 w 39"/>
                <a:gd name="T1" fmla="*/ 6 h 6"/>
                <a:gd name="T2" fmla="*/ 38 w 39"/>
                <a:gd name="T3" fmla="*/ 1 h 6"/>
                <a:gd name="T4" fmla="*/ 38 w 39"/>
                <a:gd name="T5" fmla="*/ 0 h 6"/>
                <a:gd name="T6" fmla="*/ 1 w 39"/>
                <a:gd name="T7" fmla="*/ 4 h 6"/>
                <a:gd name="T8" fmla="*/ 1 w 39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6">
                  <a:moveTo>
                    <a:pt x="1" y="6"/>
                  </a:moveTo>
                  <a:cubicBezTo>
                    <a:pt x="14" y="5"/>
                    <a:pt x="25" y="1"/>
                    <a:pt x="38" y="1"/>
                  </a:cubicBezTo>
                  <a:cubicBezTo>
                    <a:pt x="39" y="1"/>
                    <a:pt x="39" y="0"/>
                    <a:pt x="38" y="0"/>
                  </a:cubicBezTo>
                  <a:cubicBezTo>
                    <a:pt x="25" y="0"/>
                    <a:pt x="14" y="3"/>
                    <a:pt x="1" y="4"/>
                  </a:cubicBezTo>
                  <a:cubicBezTo>
                    <a:pt x="0" y="4"/>
                    <a:pt x="0" y="6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Freeform 382"/>
            <p:cNvSpPr/>
            <p:nvPr/>
          </p:nvSpPr>
          <p:spPr bwMode="auto">
            <a:xfrm>
              <a:off x="3190" y="2249"/>
              <a:ext cx="76" cy="16"/>
            </a:xfrm>
            <a:custGeom>
              <a:avLst/>
              <a:gdLst>
                <a:gd name="T0" fmla="*/ 1 w 32"/>
                <a:gd name="T1" fmla="*/ 6 h 7"/>
                <a:gd name="T2" fmla="*/ 31 w 32"/>
                <a:gd name="T3" fmla="*/ 2 h 7"/>
                <a:gd name="T4" fmla="*/ 31 w 32"/>
                <a:gd name="T5" fmla="*/ 0 h 7"/>
                <a:gd name="T6" fmla="*/ 1 w 32"/>
                <a:gd name="T7" fmla="*/ 5 h 7"/>
                <a:gd name="T8" fmla="*/ 1 w 32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7">
                  <a:moveTo>
                    <a:pt x="1" y="6"/>
                  </a:moveTo>
                  <a:cubicBezTo>
                    <a:pt x="11" y="6"/>
                    <a:pt x="21" y="4"/>
                    <a:pt x="31" y="2"/>
                  </a:cubicBezTo>
                  <a:cubicBezTo>
                    <a:pt x="32" y="2"/>
                    <a:pt x="32" y="0"/>
                    <a:pt x="31" y="0"/>
                  </a:cubicBezTo>
                  <a:cubicBezTo>
                    <a:pt x="21" y="2"/>
                    <a:pt x="11" y="4"/>
                    <a:pt x="1" y="5"/>
                  </a:cubicBezTo>
                  <a:cubicBezTo>
                    <a:pt x="0" y="5"/>
                    <a:pt x="0" y="7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Freeform 383"/>
            <p:cNvSpPr/>
            <p:nvPr/>
          </p:nvSpPr>
          <p:spPr bwMode="auto">
            <a:xfrm>
              <a:off x="3207" y="2249"/>
              <a:ext cx="57" cy="14"/>
            </a:xfrm>
            <a:custGeom>
              <a:avLst/>
              <a:gdLst>
                <a:gd name="T0" fmla="*/ 2 w 24"/>
                <a:gd name="T1" fmla="*/ 6 h 6"/>
                <a:gd name="T2" fmla="*/ 23 w 24"/>
                <a:gd name="T3" fmla="*/ 1 h 6"/>
                <a:gd name="T4" fmla="*/ 23 w 24"/>
                <a:gd name="T5" fmla="*/ 0 h 6"/>
                <a:gd name="T6" fmla="*/ 2 w 24"/>
                <a:gd name="T7" fmla="*/ 4 h 6"/>
                <a:gd name="T8" fmla="*/ 2 w 24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6">
                  <a:moveTo>
                    <a:pt x="2" y="6"/>
                  </a:moveTo>
                  <a:cubicBezTo>
                    <a:pt x="9" y="4"/>
                    <a:pt x="16" y="3"/>
                    <a:pt x="23" y="1"/>
                  </a:cubicBezTo>
                  <a:cubicBezTo>
                    <a:pt x="24" y="1"/>
                    <a:pt x="24" y="0"/>
                    <a:pt x="23" y="0"/>
                  </a:cubicBezTo>
                  <a:cubicBezTo>
                    <a:pt x="16" y="1"/>
                    <a:pt x="9" y="3"/>
                    <a:pt x="2" y="4"/>
                  </a:cubicBezTo>
                  <a:cubicBezTo>
                    <a:pt x="0" y="4"/>
                    <a:pt x="1" y="6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384"/>
            <p:cNvSpPr/>
            <p:nvPr/>
          </p:nvSpPr>
          <p:spPr bwMode="auto">
            <a:xfrm>
              <a:off x="3174" y="2261"/>
              <a:ext cx="54" cy="11"/>
            </a:xfrm>
            <a:custGeom>
              <a:avLst/>
              <a:gdLst>
                <a:gd name="T0" fmla="*/ 1 w 23"/>
                <a:gd name="T1" fmla="*/ 5 h 5"/>
                <a:gd name="T2" fmla="*/ 21 w 23"/>
                <a:gd name="T3" fmla="*/ 1 h 5"/>
                <a:gd name="T4" fmla="*/ 21 w 23"/>
                <a:gd name="T5" fmla="*/ 0 h 5"/>
                <a:gd name="T6" fmla="*/ 1 w 23"/>
                <a:gd name="T7" fmla="*/ 3 h 5"/>
                <a:gd name="T8" fmla="*/ 1 w 23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5">
                  <a:moveTo>
                    <a:pt x="1" y="5"/>
                  </a:moveTo>
                  <a:cubicBezTo>
                    <a:pt x="8" y="4"/>
                    <a:pt x="15" y="3"/>
                    <a:pt x="21" y="1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14" y="1"/>
                    <a:pt x="8" y="2"/>
                    <a:pt x="1" y="3"/>
                  </a:cubicBezTo>
                  <a:cubicBezTo>
                    <a:pt x="0" y="3"/>
                    <a:pt x="0" y="5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9" name="Freeform 385"/>
            <p:cNvSpPr/>
            <p:nvPr/>
          </p:nvSpPr>
          <p:spPr bwMode="auto">
            <a:xfrm>
              <a:off x="3162" y="2268"/>
              <a:ext cx="50" cy="12"/>
            </a:xfrm>
            <a:custGeom>
              <a:avLst/>
              <a:gdLst>
                <a:gd name="T0" fmla="*/ 2 w 21"/>
                <a:gd name="T1" fmla="*/ 5 h 5"/>
                <a:gd name="T2" fmla="*/ 20 w 21"/>
                <a:gd name="T3" fmla="*/ 2 h 5"/>
                <a:gd name="T4" fmla="*/ 20 w 21"/>
                <a:gd name="T5" fmla="*/ 1 h 5"/>
                <a:gd name="T6" fmla="*/ 2 w 21"/>
                <a:gd name="T7" fmla="*/ 3 h 5"/>
                <a:gd name="T8" fmla="*/ 2 w 21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2" y="5"/>
                  </a:moveTo>
                  <a:cubicBezTo>
                    <a:pt x="8" y="4"/>
                    <a:pt x="14" y="4"/>
                    <a:pt x="20" y="2"/>
                  </a:cubicBezTo>
                  <a:cubicBezTo>
                    <a:pt x="21" y="2"/>
                    <a:pt x="21" y="0"/>
                    <a:pt x="20" y="1"/>
                  </a:cubicBezTo>
                  <a:cubicBezTo>
                    <a:pt x="14" y="2"/>
                    <a:pt x="8" y="2"/>
                    <a:pt x="2" y="3"/>
                  </a:cubicBezTo>
                  <a:cubicBezTo>
                    <a:pt x="0" y="4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Freeform 386"/>
            <p:cNvSpPr/>
            <p:nvPr/>
          </p:nvSpPr>
          <p:spPr bwMode="auto">
            <a:xfrm>
              <a:off x="3145" y="2277"/>
              <a:ext cx="48" cy="12"/>
            </a:xfrm>
            <a:custGeom>
              <a:avLst/>
              <a:gdLst>
                <a:gd name="T0" fmla="*/ 1 w 20"/>
                <a:gd name="T1" fmla="*/ 4 h 5"/>
                <a:gd name="T2" fmla="*/ 19 w 20"/>
                <a:gd name="T3" fmla="*/ 2 h 5"/>
                <a:gd name="T4" fmla="*/ 18 w 20"/>
                <a:gd name="T5" fmla="*/ 0 h 5"/>
                <a:gd name="T6" fmla="*/ 1 w 20"/>
                <a:gd name="T7" fmla="*/ 3 h 5"/>
                <a:gd name="T8" fmla="*/ 1 w 20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5">
                  <a:moveTo>
                    <a:pt x="1" y="4"/>
                  </a:moveTo>
                  <a:cubicBezTo>
                    <a:pt x="7" y="4"/>
                    <a:pt x="13" y="3"/>
                    <a:pt x="19" y="2"/>
                  </a:cubicBezTo>
                  <a:cubicBezTo>
                    <a:pt x="20" y="2"/>
                    <a:pt x="20" y="0"/>
                    <a:pt x="18" y="0"/>
                  </a:cubicBezTo>
                  <a:cubicBezTo>
                    <a:pt x="13" y="1"/>
                    <a:pt x="7" y="2"/>
                    <a:pt x="1" y="3"/>
                  </a:cubicBezTo>
                  <a:cubicBezTo>
                    <a:pt x="0" y="3"/>
                    <a:pt x="0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" name="Freeform 387"/>
            <p:cNvSpPr/>
            <p:nvPr/>
          </p:nvSpPr>
          <p:spPr bwMode="auto">
            <a:xfrm>
              <a:off x="3131" y="2284"/>
              <a:ext cx="54" cy="10"/>
            </a:xfrm>
            <a:custGeom>
              <a:avLst/>
              <a:gdLst>
                <a:gd name="T0" fmla="*/ 1 w 23"/>
                <a:gd name="T1" fmla="*/ 4 h 4"/>
                <a:gd name="T2" fmla="*/ 22 w 23"/>
                <a:gd name="T3" fmla="*/ 2 h 4"/>
                <a:gd name="T4" fmla="*/ 22 w 23"/>
                <a:gd name="T5" fmla="*/ 0 h 4"/>
                <a:gd name="T6" fmla="*/ 1 w 23"/>
                <a:gd name="T7" fmla="*/ 2 h 4"/>
                <a:gd name="T8" fmla="*/ 1 w 23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">
                  <a:moveTo>
                    <a:pt x="1" y="4"/>
                  </a:moveTo>
                  <a:cubicBezTo>
                    <a:pt x="8" y="4"/>
                    <a:pt x="15" y="3"/>
                    <a:pt x="22" y="2"/>
                  </a:cubicBezTo>
                  <a:cubicBezTo>
                    <a:pt x="23" y="2"/>
                    <a:pt x="23" y="0"/>
                    <a:pt x="22" y="0"/>
                  </a:cubicBezTo>
                  <a:cubicBezTo>
                    <a:pt x="15" y="1"/>
                    <a:pt x="8" y="2"/>
                    <a:pt x="1" y="2"/>
                  </a:cubicBezTo>
                  <a:cubicBezTo>
                    <a:pt x="0" y="2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2" name="Freeform 388"/>
            <p:cNvSpPr/>
            <p:nvPr/>
          </p:nvSpPr>
          <p:spPr bwMode="auto">
            <a:xfrm>
              <a:off x="3832" y="2166"/>
              <a:ext cx="113" cy="747"/>
            </a:xfrm>
            <a:custGeom>
              <a:avLst/>
              <a:gdLst>
                <a:gd name="T0" fmla="*/ 0 w 48"/>
                <a:gd name="T1" fmla="*/ 2 h 315"/>
                <a:gd name="T2" fmla="*/ 3 w 48"/>
                <a:gd name="T3" fmla="*/ 43 h 315"/>
                <a:gd name="T4" fmla="*/ 7 w 48"/>
                <a:gd name="T5" fmla="*/ 77 h 315"/>
                <a:gd name="T6" fmla="*/ 17 w 48"/>
                <a:gd name="T7" fmla="*/ 159 h 315"/>
                <a:gd name="T8" fmla="*/ 28 w 48"/>
                <a:gd name="T9" fmla="*/ 234 h 315"/>
                <a:gd name="T10" fmla="*/ 47 w 48"/>
                <a:gd name="T11" fmla="*/ 314 h 315"/>
                <a:gd name="T12" fmla="*/ 48 w 48"/>
                <a:gd name="T13" fmla="*/ 314 h 315"/>
                <a:gd name="T14" fmla="*/ 48 w 48"/>
                <a:gd name="T15" fmla="*/ 309 h 315"/>
                <a:gd name="T16" fmla="*/ 47 w 48"/>
                <a:gd name="T17" fmla="*/ 309 h 315"/>
                <a:gd name="T18" fmla="*/ 48 w 48"/>
                <a:gd name="T19" fmla="*/ 310 h 315"/>
                <a:gd name="T20" fmla="*/ 45 w 48"/>
                <a:gd name="T21" fmla="*/ 298 h 315"/>
                <a:gd name="T22" fmla="*/ 41 w 48"/>
                <a:gd name="T23" fmla="*/ 279 h 315"/>
                <a:gd name="T24" fmla="*/ 30 w 48"/>
                <a:gd name="T25" fmla="*/ 237 h 315"/>
                <a:gd name="T26" fmla="*/ 18 w 48"/>
                <a:gd name="T27" fmla="*/ 155 h 315"/>
                <a:gd name="T28" fmla="*/ 9 w 48"/>
                <a:gd name="T29" fmla="*/ 80 h 315"/>
                <a:gd name="T30" fmla="*/ 4 w 48"/>
                <a:gd name="T31" fmla="*/ 40 h 315"/>
                <a:gd name="T32" fmla="*/ 2 w 48"/>
                <a:gd name="T33" fmla="*/ 1 h 315"/>
                <a:gd name="T34" fmla="*/ 0 w 48"/>
                <a:gd name="T35" fmla="*/ 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8" h="315">
                  <a:moveTo>
                    <a:pt x="0" y="2"/>
                  </a:moveTo>
                  <a:cubicBezTo>
                    <a:pt x="3" y="15"/>
                    <a:pt x="2" y="29"/>
                    <a:pt x="3" y="43"/>
                  </a:cubicBezTo>
                  <a:cubicBezTo>
                    <a:pt x="3" y="54"/>
                    <a:pt x="5" y="66"/>
                    <a:pt x="7" y="77"/>
                  </a:cubicBezTo>
                  <a:cubicBezTo>
                    <a:pt x="12" y="104"/>
                    <a:pt x="15" y="131"/>
                    <a:pt x="17" y="159"/>
                  </a:cubicBezTo>
                  <a:cubicBezTo>
                    <a:pt x="19" y="184"/>
                    <a:pt x="22" y="209"/>
                    <a:pt x="28" y="234"/>
                  </a:cubicBezTo>
                  <a:cubicBezTo>
                    <a:pt x="34" y="261"/>
                    <a:pt x="41" y="287"/>
                    <a:pt x="47" y="314"/>
                  </a:cubicBezTo>
                  <a:cubicBezTo>
                    <a:pt x="47" y="315"/>
                    <a:pt x="48" y="315"/>
                    <a:pt x="48" y="314"/>
                  </a:cubicBezTo>
                  <a:cubicBezTo>
                    <a:pt x="48" y="312"/>
                    <a:pt x="48" y="311"/>
                    <a:pt x="48" y="309"/>
                  </a:cubicBezTo>
                  <a:cubicBezTo>
                    <a:pt x="48" y="308"/>
                    <a:pt x="47" y="308"/>
                    <a:pt x="47" y="309"/>
                  </a:cubicBezTo>
                  <a:cubicBezTo>
                    <a:pt x="46" y="312"/>
                    <a:pt x="47" y="312"/>
                    <a:pt x="48" y="310"/>
                  </a:cubicBezTo>
                  <a:cubicBezTo>
                    <a:pt x="47" y="306"/>
                    <a:pt x="46" y="302"/>
                    <a:pt x="45" y="298"/>
                  </a:cubicBezTo>
                  <a:cubicBezTo>
                    <a:pt x="44" y="292"/>
                    <a:pt x="42" y="285"/>
                    <a:pt x="41" y="279"/>
                  </a:cubicBezTo>
                  <a:cubicBezTo>
                    <a:pt x="37" y="265"/>
                    <a:pt x="34" y="251"/>
                    <a:pt x="30" y="237"/>
                  </a:cubicBezTo>
                  <a:cubicBezTo>
                    <a:pt x="24" y="210"/>
                    <a:pt x="21" y="182"/>
                    <a:pt x="18" y="155"/>
                  </a:cubicBezTo>
                  <a:cubicBezTo>
                    <a:pt x="16" y="130"/>
                    <a:pt x="14" y="105"/>
                    <a:pt x="9" y="80"/>
                  </a:cubicBezTo>
                  <a:cubicBezTo>
                    <a:pt x="7" y="66"/>
                    <a:pt x="5" y="53"/>
                    <a:pt x="4" y="40"/>
                  </a:cubicBezTo>
                  <a:cubicBezTo>
                    <a:pt x="4" y="27"/>
                    <a:pt x="4" y="14"/>
                    <a:pt x="2" y="1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3" name="Freeform 389"/>
            <p:cNvSpPr/>
            <p:nvPr/>
          </p:nvSpPr>
          <p:spPr bwMode="auto">
            <a:xfrm>
              <a:off x="3815" y="2159"/>
              <a:ext cx="102" cy="775"/>
            </a:xfrm>
            <a:custGeom>
              <a:avLst/>
              <a:gdLst>
                <a:gd name="T0" fmla="*/ 43 w 43"/>
                <a:gd name="T1" fmla="*/ 325 h 327"/>
                <a:gd name="T2" fmla="*/ 38 w 43"/>
                <a:gd name="T3" fmla="*/ 282 h 327"/>
                <a:gd name="T4" fmla="*/ 36 w 43"/>
                <a:gd name="T5" fmla="*/ 247 h 327"/>
                <a:gd name="T6" fmla="*/ 26 w 43"/>
                <a:gd name="T7" fmla="*/ 209 h 327"/>
                <a:gd name="T8" fmla="*/ 23 w 43"/>
                <a:gd name="T9" fmla="*/ 166 h 327"/>
                <a:gd name="T10" fmla="*/ 9 w 43"/>
                <a:gd name="T11" fmla="*/ 87 h 327"/>
                <a:gd name="T12" fmla="*/ 2 w 43"/>
                <a:gd name="T13" fmla="*/ 45 h 327"/>
                <a:gd name="T14" fmla="*/ 2 w 43"/>
                <a:gd name="T15" fmla="*/ 1 h 327"/>
                <a:gd name="T16" fmla="*/ 0 w 43"/>
                <a:gd name="T17" fmla="*/ 1 h 327"/>
                <a:gd name="T18" fmla="*/ 0 w 43"/>
                <a:gd name="T19" fmla="*/ 41 h 327"/>
                <a:gd name="T20" fmla="*/ 5 w 43"/>
                <a:gd name="T21" fmla="*/ 77 h 327"/>
                <a:gd name="T22" fmla="*/ 21 w 43"/>
                <a:gd name="T23" fmla="*/ 166 h 327"/>
                <a:gd name="T24" fmla="*/ 23 w 43"/>
                <a:gd name="T25" fmla="*/ 202 h 327"/>
                <a:gd name="T26" fmla="*/ 34 w 43"/>
                <a:gd name="T27" fmla="*/ 244 h 327"/>
                <a:gd name="T28" fmla="*/ 36 w 43"/>
                <a:gd name="T29" fmla="*/ 286 h 327"/>
                <a:gd name="T30" fmla="*/ 41 w 43"/>
                <a:gd name="T31" fmla="*/ 326 h 327"/>
                <a:gd name="T32" fmla="*/ 43 w 43"/>
                <a:gd name="T33" fmla="*/ 32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" h="327">
                  <a:moveTo>
                    <a:pt x="43" y="325"/>
                  </a:moveTo>
                  <a:cubicBezTo>
                    <a:pt x="40" y="311"/>
                    <a:pt x="38" y="297"/>
                    <a:pt x="38" y="282"/>
                  </a:cubicBezTo>
                  <a:cubicBezTo>
                    <a:pt x="38" y="270"/>
                    <a:pt x="39" y="259"/>
                    <a:pt x="36" y="247"/>
                  </a:cubicBezTo>
                  <a:cubicBezTo>
                    <a:pt x="34" y="234"/>
                    <a:pt x="29" y="222"/>
                    <a:pt x="26" y="209"/>
                  </a:cubicBezTo>
                  <a:cubicBezTo>
                    <a:pt x="23" y="195"/>
                    <a:pt x="23" y="180"/>
                    <a:pt x="23" y="166"/>
                  </a:cubicBezTo>
                  <a:cubicBezTo>
                    <a:pt x="22" y="139"/>
                    <a:pt x="15" y="113"/>
                    <a:pt x="9" y="87"/>
                  </a:cubicBezTo>
                  <a:cubicBezTo>
                    <a:pt x="6" y="73"/>
                    <a:pt x="2" y="60"/>
                    <a:pt x="2" y="45"/>
                  </a:cubicBezTo>
                  <a:cubicBezTo>
                    <a:pt x="2" y="30"/>
                    <a:pt x="3" y="16"/>
                    <a:pt x="2" y="1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1" y="15"/>
                    <a:pt x="1" y="28"/>
                    <a:pt x="0" y="41"/>
                  </a:cubicBezTo>
                  <a:cubicBezTo>
                    <a:pt x="0" y="54"/>
                    <a:pt x="2" y="65"/>
                    <a:pt x="5" y="77"/>
                  </a:cubicBezTo>
                  <a:cubicBezTo>
                    <a:pt x="12" y="106"/>
                    <a:pt x="20" y="136"/>
                    <a:pt x="21" y="166"/>
                  </a:cubicBezTo>
                  <a:cubicBezTo>
                    <a:pt x="22" y="178"/>
                    <a:pt x="21" y="190"/>
                    <a:pt x="23" y="202"/>
                  </a:cubicBezTo>
                  <a:cubicBezTo>
                    <a:pt x="26" y="216"/>
                    <a:pt x="30" y="230"/>
                    <a:pt x="34" y="244"/>
                  </a:cubicBezTo>
                  <a:cubicBezTo>
                    <a:pt x="37" y="258"/>
                    <a:pt x="36" y="271"/>
                    <a:pt x="36" y="286"/>
                  </a:cubicBezTo>
                  <a:cubicBezTo>
                    <a:pt x="36" y="299"/>
                    <a:pt x="38" y="312"/>
                    <a:pt x="41" y="326"/>
                  </a:cubicBezTo>
                  <a:cubicBezTo>
                    <a:pt x="41" y="327"/>
                    <a:pt x="43" y="326"/>
                    <a:pt x="43" y="3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4" name="Freeform 390"/>
            <p:cNvSpPr/>
            <p:nvPr/>
          </p:nvSpPr>
          <p:spPr bwMode="auto">
            <a:xfrm>
              <a:off x="3867" y="2638"/>
              <a:ext cx="40" cy="303"/>
            </a:xfrm>
            <a:custGeom>
              <a:avLst/>
              <a:gdLst>
                <a:gd name="T0" fmla="*/ 14 w 17"/>
                <a:gd name="T1" fmla="*/ 127 h 128"/>
                <a:gd name="T2" fmla="*/ 15 w 17"/>
                <a:gd name="T3" fmla="*/ 65 h 128"/>
                <a:gd name="T4" fmla="*/ 5 w 17"/>
                <a:gd name="T5" fmla="*/ 2 h 128"/>
                <a:gd name="T6" fmla="*/ 3 w 17"/>
                <a:gd name="T7" fmla="*/ 1 h 128"/>
                <a:gd name="T8" fmla="*/ 12 w 17"/>
                <a:gd name="T9" fmla="*/ 56 h 128"/>
                <a:gd name="T10" fmla="*/ 12 w 17"/>
                <a:gd name="T11" fmla="*/ 127 h 128"/>
                <a:gd name="T12" fmla="*/ 14 w 17"/>
                <a:gd name="T13" fmla="*/ 12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28">
                  <a:moveTo>
                    <a:pt x="14" y="127"/>
                  </a:moveTo>
                  <a:cubicBezTo>
                    <a:pt x="15" y="106"/>
                    <a:pt x="16" y="86"/>
                    <a:pt x="15" y="65"/>
                  </a:cubicBezTo>
                  <a:cubicBezTo>
                    <a:pt x="14" y="43"/>
                    <a:pt x="1" y="24"/>
                    <a:pt x="5" y="2"/>
                  </a:cubicBezTo>
                  <a:cubicBezTo>
                    <a:pt x="5" y="0"/>
                    <a:pt x="3" y="0"/>
                    <a:pt x="3" y="1"/>
                  </a:cubicBezTo>
                  <a:cubicBezTo>
                    <a:pt x="0" y="20"/>
                    <a:pt x="8" y="38"/>
                    <a:pt x="12" y="56"/>
                  </a:cubicBezTo>
                  <a:cubicBezTo>
                    <a:pt x="17" y="78"/>
                    <a:pt x="14" y="104"/>
                    <a:pt x="12" y="127"/>
                  </a:cubicBezTo>
                  <a:cubicBezTo>
                    <a:pt x="12" y="128"/>
                    <a:pt x="14" y="128"/>
                    <a:pt x="14" y="1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5" name="Freeform 391"/>
            <p:cNvSpPr/>
            <p:nvPr/>
          </p:nvSpPr>
          <p:spPr bwMode="auto">
            <a:xfrm>
              <a:off x="3898" y="2745"/>
              <a:ext cx="36" cy="189"/>
            </a:xfrm>
            <a:custGeom>
              <a:avLst/>
              <a:gdLst>
                <a:gd name="T0" fmla="*/ 14 w 15"/>
                <a:gd name="T1" fmla="*/ 79 h 80"/>
                <a:gd name="T2" fmla="*/ 11 w 15"/>
                <a:gd name="T3" fmla="*/ 39 h 80"/>
                <a:gd name="T4" fmla="*/ 2 w 15"/>
                <a:gd name="T5" fmla="*/ 1 h 80"/>
                <a:gd name="T6" fmla="*/ 0 w 15"/>
                <a:gd name="T7" fmla="*/ 2 h 80"/>
                <a:gd name="T8" fmla="*/ 8 w 15"/>
                <a:gd name="T9" fmla="*/ 35 h 80"/>
                <a:gd name="T10" fmla="*/ 13 w 15"/>
                <a:gd name="T11" fmla="*/ 79 h 80"/>
                <a:gd name="T12" fmla="*/ 14 w 15"/>
                <a:gd name="T13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0">
                  <a:moveTo>
                    <a:pt x="14" y="79"/>
                  </a:moveTo>
                  <a:cubicBezTo>
                    <a:pt x="15" y="65"/>
                    <a:pt x="13" y="52"/>
                    <a:pt x="11" y="39"/>
                  </a:cubicBezTo>
                  <a:cubicBezTo>
                    <a:pt x="8" y="27"/>
                    <a:pt x="7" y="13"/>
                    <a:pt x="2" y="1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5" y="12"/>
                    <a:pt x="6" y="23"/>
                    <a:pt x="8" y="35"/>
                  </a:cubicBezTo>
                  <a:cubicBezTo>
                    <a:pt x="11" y="49"/>
                    <a:pt x="14" y="64"/>
                    <a:pt x="13" y="79"/>
                  </a:cubicBezTo>
                  <a:cubicBezTo>
                    <a:pt x="12" y="80"/>
                    <a:pt x="14" y="80"/>
                    <a:pt x="14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6" name="Freeform 392"/>
            <p:cNvSpPr/>
            <p:nvPr/>
          </p:nvSpPr>
          <p:spPr bwMode="auto">
            <a:xfrm>
              <a:off x="3870" y="2723"/>
              <a:ext cx="30" cy="195"/>
            </a:xfrm>
            <a:custGeom>
              <a:avLst/>
              <a:gdLst>
                <a:gd name="T0" fmla="*/ 1 w 13"/>
                <a:gd name="T1" fmla="*/ 1 h 82"/>
                <a:gd name="T2" fmla="*/ 12 w 13"/>
                <a:gd name="T3" fmla="*/ 81 h 82"/>
                <a:gd name="T4" fmla="*/ 13 w 13"/>
                <a:gd name="T5" fmla="*/ 80 h 82"/>
                <a:gd name="T6" fmla="*/ 2 w 13"/>
                <a:gd name="T7" fmla="*/ 1 h 82"/>
                <a:gd name="T8" fmla="*/ 1 w 13"/>
                <a:gd name="T9" fmla="*/ 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82">
                  <a:moveTo>
                    <a:pt x="1" y="1"/>
                  </a:moveTo>
                  <a:cubicBezTo>
                    <a:pt x="9" y="27"/>
                    <a:pt x="6" y="55"/>
                    <a:pt x="12" y="81"/>
                  </a:cubicBezTo>
                  <a:cubicBezTo>
                    <a:pt x="12" y="82"/>
                    <a:pt x="13" y="82"/>
                    <a:pt x="13" y="80"/>
                  </a:cubicBezTo>
                  <a:cubicBezTo>
                    <a:pt x="7" y="54"/>
                    <a:pt x="11" y="27"/>
                    <a:pt x="2" y="1"/>
                  </a:cubicBezTo>
                  <a:cubicBezTo>
                    <a:pt x="2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7" name="Freeform 393"/>
            <p:cNvSpPr/>
            <p:nvPr/>
          </p:nvSpPr>
          <p:spPr bwMode="auto">
            <a:xfrm>
              <a:off x="3822" y="2156"/>
              <a:ext cx="67" cy="316"/>
            </a:xfrm>
            <a:custGeom>
              <a:avLst/>
              <a:gdLst>
                <a:gd name="T0" fmla="*/ 8 w 28"/>
                <a:gd name="T1" fmla="*/ 1 h 133"/>
                <a:gd name="T2" fmla="*/ 26 w 28"/>
                <a:gd name="T3" fmla="*/ 132 h 133"/>
                <a:gd name="T4" fmla="*/ 28 w 28"/>
                <a:gd name="T5" fmla="*/ 131 h 133"/>
                <a:gd name="T6" fmla="*/ 9 w 28"/>
                <a:gd name="T7" fmla="*/ 1 h 133"/>
                <a:gd name="T8" fmla="*/ 8 w 28"/>
                <a:gd name="T9" fmla="*/ 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33">
                  <a:moveTo>
                    <a:pt x="8" y="1"/>
                  </a:moveTo>
                  <a:cubicBezTo>
                    <a:pt x="0" y="45"/>
                    <a:pt x="17" y="89"/>
                    <a:pt x="26" y="132"/>
                  </a:cubicBezTo>
                  <a:cubicBezTo>
                    <a:pt x="26" y="133"/>
                    <a:pt x="28" y="132"/>
                    <a:pt x="28" y="131"/>
                  </a:cubicBezTo>
                  <a:cubicBezTo>
                    <a:pt x="19" y="89"/>
                    <a:pt x="2" y="45"/>
                    <a:pt x="9" y="1"/>
                  </a:cubicBezTo>
                  <a:cubicBezTo>
                    <a:pt x="9" y="0"/>
                    <a:pt x="8" y="0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Freeform 394"/>
            <p:cNvSpPr/>
            <p:nvPr/>
          </p:nvSpPr>
          <p:spPr bwMode="auto">
            <a:xfrm>
              <a:off x="1929" y="2351"/>
              <a:ext cx="291" cy="977"/>
            </a:xfrm>
            <a:custGeom>
              <a:avLst/>
              <a:gdLst>
                <a:gd name="T0" fmla="*/ 5 w 123"/>
                <a:gd name="T1" fmla="*/ 396 h 412"/>
                <a:gd name="T2" fmla="*/ 47 w 123"/>
                <a:gd name="T3" fmla="*/ 178 h 412"/>
                <a:gd name="T4" fmla="*/ 68 w 123"/>
                <a:gd name="T5" fmla="*/ 68 h 412"/>
                <a:gd name="T6" fmla="*/ 79 w 123"/>
                <a:gd name="T7" fmla="*/ 11 h 412"/>
                <a:gd name="T8" fmla="*/ 84 w 123"/>
                <a:gd name="T9" fmla="*/ 5 h 412"/>
                <a:gd name="T10" fmla="*/ 96 w 123"/>
                <a:gd name="T11" fmla="*/ 5 h 412"/>
                <a:gd name="T12" fmla="*/ 120 w 123"/>
                <a:gd name="T13" fmla="*/ 7 h 412"/>
                <a:gd name="T14" fmla="*/ 122 w 123"/>
                <a:gd name="T15" fmla="*/ 6 h 412"/>
                <a:gd name="T16" fmla="*/ 122 w 123"/>
                <a:gd name="T17" fmla="*/ 5 h 412"/>
                <a:gd name="T18" fmla="*/ 119 w 123"/>
                <a:gd name="T19" fmla="*/ 3 h 412"/>
                <a:gd name="T20" fmla="*/ 82 w 123"/>
                <a:gd name="T21" fmla="*/ 230 h 412"/>
                <a:gd name="T22" fmla="*/ 65 w 123"/>
                <a:gd name="T23" fmla="*/ 350 h 412"/>
                <a:gd name="T24" fmla="*/ 54 w 123"/>
                <a:gd name="T25" fmla="*/ 406 h 412"/>
                <a:gd name="T26" fmla="*/ 26 w 123"/>
                <a:gd name="T27" fmla="*/ 401 h 412"/>
                <a:gd name="T28" fmla="*/ 3 w 123"/>
                <a:gd name="T29" fmla="*/ 396 h 412"/>
                <a:gd name="T30" fmla="*/ 3 w 123"/>
                <a:gd name="T31" fmla="*/ 400 h 412"/>
                <a:gd name="T32" fmla="*/ 55 w 123"/>
                <a:gd name="T33" fmla="*/ 412 h 412"/>
                <a:gd name="T34" fmla="*/ 57 w 123"/>
                <a:gd name="T35" fmla="*/ 411 h 412"/>
                <a:gd name="T36" fmla="*/ 122 w 123"/>
                <a:gd name="T37" fmla="*/ 4 h 412"/>
                <a:gd name="T38" fmla="*/ 119 w 123"/>
                <a:gd name="T39" fmla="*/ 3 h 412"/>
                <a:gd name="T40" fmla="*/ 103 w 123"/>
                <a:gd name="T41" fmla="*/ 2 h 412"/>
                <a:gd name="T42" fmla="*/ 79 w 123"/>
                <a:gd name="T43" fmla="*/ 0 h 412"/>
                <a:gd name="T44" fmla="*/ 77 w 123"/>
                <a:gd name="T45" fmla="*/ 2 h 412"/>
                <a:gd name="T46" fmla="*/ 38 w 123"/>
                <a:gd name="T47" fmla="*/ 200 h 412"/>
                <a:gd name="T48" fmla="*/ 1 w 123"/>
                <a:gd name="T49" fmla="*/ 395 h 412"/>
                <a:gd name="T50" fmla="*/ 5 w 123"/>
                <a:gd name="T51" fmla="*/ 396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3" h="412">
                  <a:moveTo>
                    <a:pt x="5" y="396"/>
                  </a:moveTo>
                  <a:cubicBezTo>
                    <a:pt x="24" y="324"/>
                    <a:pt x="31" y="250"/>
                    <a:pt x="47" y="178"/>
                  </a:cubicBezTo>
                  <a:cubicBezTo>
                    <a:pt x="55" y="142"/>
                    <a:pt x="62" y="105"/>
                    <a:pt x="68" y="68"/>
                  </a:cubicBezTo>
                  <a:cubicBezTo>
                    <a:pt x="72" y="49"/>
                    <a:pt x="75" y="30"/>
                    <a:pt x="79" y="11"/>
                  </a:cubicBezTo>
                  <a:cubicBezTo>
                    <a:pt x="80" y="7"/>
                    <a:pt x="80" y="4"/>
                    <a:pt x="84" y="5"/>
                  </a:cubicBezTo>
                  <a:cubicBezTo>
                    <a:pt x="88" y="5"/>
                    <a:pt x="92" y="5"/>
                    <a:pt x="96" y="5"/>
                  </a:cubicBezTo>
                  <a:cubicBezTo>
                    <a:pt x="104" y="6"/>
                    <a:pt x="112" y="6"/>
                    <a:pt x="120" y="7"/>
                  </a:cubicBezTo>
                  <a:cubicBezTo>
                    <a:pt x="120" y="7"/>
                    <a:pt x="121" y="7"/>
                    <a:pt x="122" y="6"/>
                  </a:cubicBezTo>
                  <a:cubicBezTo>
                    <a:pt x="122" y="6"/>
                    <a:pt x="122" y="5"/>
                    <a:pt x="122" y="5"/>
                  </a:cubicBezTo>
                  <a:cubicBezTo>
                    <a:pt x="121" y="4"/>
                    <a:pt x="120" y="4"/>
                    <a:pt x="119" y="3"/>
                  </a:cubicBezTo>
                  <a:cubicBezTo>
                    <a:pt x="101" y="78"/>
                    <a:pt x="92" y="154"/>
                    <a:pt x="82" y="230"/>
                  </a:cubicBezTo>
                  <a:cubicBezTo>
                    <a:pt x="77" y="270"/>
                    <a:pt x="71" y="310"/>
                    <a:pt x="65" y="350"/>
                  </a:cubicBezTo>
                  <a:cubicBezTo>
                    <a:pt x="62" y="369"/>
                    <a:pt x="58" y="388"/>
                    <a:pt x="54" y="406"/>
                  </a:cubicBezTo>
                  <a:cubicBezTo>
                    <a:pt x="53" y="411"/>
                    <a:pt x="29" y="402"/>
                    <a:pt x="26" y="401"/>
                  </a:cubicBezTo>
                  <a:cubicBezTo>
                    <a:pt x="18" y="398"/>
                    <a:pt x="11" y="397"/>
                    <a:pt x="3" y="396"/>
                  </a:cubicBezTo>
                  <a:cubicBezTo>
                    <a:pt x="0" y="396"/>
                    <a:pt x="0" y="400"/>
                    <a:pt x="3" y="400"/>
                  </a:cubicBezTo>
                  <a:cubicBezTo>
                    <a:pt x="21" y="401"/>
                    <a:pt x="37" y="410"/>
                    <a:pt x="55" y="412"/>
                  </a:cubicBezTo>
                  <a:cubicBezTo>
                    <a:pt x="56" y="412"/>
                    <a:pt x="57" y="412"/>
                    <a:pt x="57" y="411"/>
                  </a:cubicBezTo>
                  <a:cubicBezTo>
                    <a:pt x="86" y="276"/>
                    <a:pt x="91" y="138"/>
                    <a:pt x="122" y="4"/>
                  </a:cubicBezTo>
                  <a:cubicBezTo>
                    <a:pt x="123" y="2"/>
                    <a:pt x="120" y="1"/>
                    <a:pt x="119" y="3"/>
                  </a:cubicBezTo>
                  <a:cubicBezTo>
                    <a:pt x="118" y="4"/>
                    <a:pt x="105" y="2"/>
                    <a:pt x="103" y="2"/>
                  </a:cubicBezTo>
                  <a:cubicBezTo>
                    <a:pt x="95" y="1"/>
                    <a:pt x="87" y="1"/>
                    <a:pt x="79" y="0"/>
                  </a:cubicBezTo>
                  <a:cubicBezTo>
                    <a:pt x="78" y="0"/>
                    <a:pt x="77" y="1"/>
                    <a:pt x="77" y="2"/>
                  </a:cubicBezTo>
                  <a:cubicBezTo>
                    <a:pt x="63" y="68"/>
                    <a:pt x="52" y="134"/>
                    <a:pt x="38" y="200"/>
                  </a:cubicBezTo>
                  <a:cubicBezTo>
                    <a:pt x="24" y="265"/>
                    <a:pt x="18" y="331"/>
                    <a:pt x="1" y="395"/>
                  </a:cubicBezTo>
                  <a:cubicBezTo>
                    <a:pt x="0" y="397"/>
                    <a:pt x="4" y="398"/>
                    <a:pt x="5" y="3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Freeform 395"/>
            <p:cNvSpPr/>
            <p:nvPr/>
          </p:nvSpPr>
          <p:spPr bwMode="auto">
            <a:xfrm>
              <a:off x="2108" y="2213"/>
              <a:ext cx="140" cy="157"/>
            </a:xfrm>
            <a:custGeom>
              <a:avLst/>
              <a:gdLst>
                <a:gd name="T0" fmla="*/ 5 w 59"/>
                <a:gd name="T1" fmla="*/ 61 h 66"/>
                <a:gd name="T2" fmla="*/ 43 w 59"/>
                <a:gd name="T3" fmla="*/ 66 h 66"/>
                <a:gd name="T4" fmla="*/ 45 w 59"/>
                <a:gd name="T5" fmla="*/ 65 h 66"/>
                <a:gd name="T6" fmla="*/ 40 w 59"/>
                <a:gd name="T7" fmla="*/ 10 h 66"/>
                <a:gd name="T8" fmla="*/ 1 w 59"/>
                <a:gd name="T9" fmla="*/ 60 h 66"/>
                <a:gd name="T10" fmla="*/ 4 w 59"/>
                <a:gd name="T11" fmla="*/ 62 h 66"/>
                <a:gd name="T12" fmla="*/ 6 w 59"/>
                <a:gd name="T13" fmla="*/ 60 h 66"/>
                <a:gd name="T14" fmla="*/ 4 w 59"/>
                <a:gd name="T15" fmla="*/ 57 h 66"/>
                <a:gd name="T16" fmla="*/ 2 w 59"/>
                <a:gd name="T17" fmla="*/ 59 h 66"/>
                <a:gd name="T18" fmla="*/ 5 w 59"/>
                <a:gd name="T19" fmla="*/ 61 h 66"/>
                <a:gd name="T20" fmla="*/ 16 w 59"/>
                <a:gd name="T21" fmla="*/ 27 h 66"/>
                <a:gd name="T22" fmla="*/ 45 w 59"/>
                <a:gd name="T23" fmla="*/ 21 h 66"/>
                <a:gd name="T24" fmla="*/ 44 w 59"/>
                <a:gd name="T25" fmla="*/ 53 h 66"/>
                <a:gd name="T26" fmla="*/ 42 w 59"/>
                <a:gd name="T27" fmla="*/ 60 h 66"/>
                <a:gd name="T28" fmla="*/ 36 w 59"/>
                <a:gd name="T29" fmla="*/ 62 h 66"/>
                <a:gd name="T30" fmla="*/ 6 w 59"/>
                <a:gd name="T31" fmla="*/ 57 h 66"/>
                <a:gd name="T32" fmla="*/ 5 w 59"/>
                <a:gd name="T33" fmla="*/ 6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9" h="66">
                  <a:moveTo>
                    <a:pt x="5" y="61"/>
                  </a:moveTo>
                  <a:cubicBezTo>
                    <a:pt x="17" y="65"/>
                    <a:pt x="30" y="65"/>
                    <a:pt x="43" y="66"/>
                  </a:cubicBezTo>
                  <a:cubicBezTo>
                    <a:pt x="44" y="66"/>
                    <a:pt x="45" y="66"/>
                    <a:pt x="45" y="65"/>
                  </a:cubicBezTo>
                  <a:cubicBezTo>
                    <a:pt x="48" y="52"/>
                    <a:pt x="59" y="16"/>
                    <a:pt x="40" y="10"/>
                  </a:cubicBezTo>
                  <a:cubicBezTo>
                    <a:pt x="14" y="0"/>
                    <a:pt x="6" y="43"/>
                    <a:pt x="1" y="60"/>
                  </a:cubicBezTo>
                  <a:cubicBezTo>
                    <a:pt x="0" y="62"/>
                    <a:pt x="2" y="63"/>
                    <a:pt x="4" y="62"/>
                  </a:cubicBezTo>
                  <a:cubicBezTo>
                    <a:pt x="5" y="62"/>
                    <a:pt x="5" y="61"/>
                    <a:pt x="6" y="60"/>
                  </a:cubicBezTo>
                  <a:cubicBezTo>
                    <a:pt x="8" y="59"/>
                    <a:pt x="6" y="56"/>
                    <a:pt x="4" y="57"/>
                  </a:cubicBezTo>
                  <a:cubicBezTo>
                    <a:pt x="3" y="58"/>
                    <a:pt x="3" y="58"/>
                    <a:pt x="2" y="59"/>
                  </a:cubicBezTo>
                  <a:cubicBezTo>
                    <a:pt x="3" y="59"/>
                    <a:pt x="4" y="60"/>
                    <a:pt x="5" y="61"/>
                  </a:cubicBezTo>
                  <a:cubicBezTo>
                    <a:pt x="8" y="50"/>
                    <a:pt x="11" y="38"/>
                    <a:pt x="16" y="27"/>
                  </a:cubicBezTo>
                  <a:cubicBezTo>
                    <a:pt x="21" y="16"/>
                    <a:pt x="39" y="4"/>
                    <a:pt x="45" y="21"/>
                  </a:cubicBezTo>
                  <a:cubicBezTo>
                    <a:pt x="49" y="31"/>
                    <a:pt x="46" y="43"/>
                    <a:pt x="44" y="53"/>
                  </a:cubicBezTo>
                  <a:cubicBezTo>
                    <a:pt x="43" y="55"/>
                    <a:pt x="43" y="58"/>
                    <a:pt x="42" y="60"/>
                  </a:cubicBezTo>
                  <a:cubicBezTo>
                    <a:pt x="41" y="64"/>
                    <a:pt x="40" y="62"/>
                    <a:pt x="36" y="62"/>
                  </a:cubicBezTo>
                  <a:cubicBezTo>
                    <a:pt x="26" y="61"/>
                    <a:pt x="16" y="61"/>
                    <a:pt x="6" y="57"/>
                  </a:cubicBezTo>
                  <a:cubicBezTo>
                    <a:pt x="3" y="56"/>
                    <a:pt x="2" y="60"/>
                    <a:pt x="5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Freeform 396"/>
            <p:cNvSpPr/>
            <p:nvPr/>
          </p:nvSpPr>
          <p:spPr bwMode="auto">
            <a:xfrm>
              <a:off x="1929" y="3288"/>
              <a:ext cx="134" cy="194"/>
            </a:xfrm>
            <a:custGeom>
              <a:avLst/>
              <a:gdLst>
                <a:gd name="T0" fmla="*/ 1 w 57"/>
                <a:gd name="T1" fmla="*/ 4 h 82"/>
                <a:gd name="T2" fmla="*/ 17 w 57"/>
                <a:gd name="T3" fmla="*/ 80 h 82"/>
                <a:gd name="T4" fmla="*/ 21 w 57"/>
                <a:gd name="T5" fmla="*/ 80 h 82"/>
                <a:gd name="T6" fmla="*/ 57 w 57"/>
                <a:gd name="T7" fmla="*/ 17 h 82"/>
                <a:gd name="T8" fmla="*/ 55 w 57"/>
                <a:gd name="T9" fmla="*/ 15 h 82"/>
                <a:gd name="T10" fmla="*/ 23 w 57"/>
                <a:gd name="T11" fmla="*/ 3 h 82"/>
                <a:gd name="T12" fmla="*/ 3 w 57"/>
                <a:gd name="T13" fmla="*/ 1 h 82"/>
                <a:gd name="T14" fmla="*/ 3 w 57"/>
                <a:gd name="T15" fmla="*/ 5 h 82"/>
                <a:gd name="T16" fmla="*/ 25 w 57"/>
                <a:gd name="T17" fmla="*/ 8 h 82"/>
                <a:gd name="T18" fmla="*/ 54 w 57"/>
                <a:gd name="T19" fmla="*/ 18 h 82"/>
                <a:gd name="T20" fmla="*/ 53 w 57"/>
                <a:gd name="T21" fmla="*/ 16 h 82"/>
                <a:gd name="T22" fmla="*/ 17 w 57"/>
                <a:gd name="T23" fmla="*/ 78 h 82"/>
                <a:gd name="T24" fmla="*/ 21 w 57"/>
                <a:gd name="T25" fmla="*/ 79 h 82"/>
                <a:gd name="T26" fmla="*/ 5 w 57"/>
                <a:gd name="T27" fmla="*/ 3 h 82"/>
                <a:gd name="T28" fmla="*/ 1 w 57"/>
                <a:gd name="T29" fmla="*/ 4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" h="82">
                  <a:moveTo>
                    <a:pt x="1" y="4"/>
                  </a:moveTo>
                  <a:cubicBezTo>
                    <a:pt x="8" y="29"/>
                    <a:pt x="12" y="54"/>
                    <a:pt x="17" y="80"/>
                  </a:cubicBezTo>
                  <a:cubicBezTo>
                    <a:pt x="18" y="81"/>
                    <a:pt x="20" y="82"/>
                    <a:pt x="21" y="80"/>
                  </a:cubicBezTo>
                  <a:cubicBezTo>
                    <a:pt x="33" y="59"/>
                    <a:pt x="48" y="40"/>
                    <a:pt x="57" y="17"/>
                  </a:cubicBezTo>
                  <a:cubicBezTo>
                    <a:pt x="57" y="16"/>
                    <a:pt x="56" y="15"/>
                    <a:pt x="55" y="15"/>
                  </a:cubicBezTo>
                  <a:cubicBezTo>
                    <a:pt x="45" y="10"/>
                    <a:pt x="34" y="6"/>
                    <a:pt x="23" y="3"/>
                  </a:cubicBezTo>
                  <a:cubicBezTo>
                    <a:pt x="17" y="2"/>
                    <a:pt x="10" y="2"/>
                    <a:pt x="3" y="1"/>
                  </a:cubicBezTo>
                  <a:cubicBezTo>
                    <a:pt x="0" y="1"/>
                    <a:pt x="0" y="5"/>
                    <a:pt x="3" y="5"/>
                  </a:cubicBezTo>
                  <a:cubicBezTo>
                    <a:pt x="10" y="6"/>
                    <a:pt x="17" y="6"/>
                    <a:pt x="25" y="8"/>
                  </a:cubicBezTo>
                  <a:cubicBezTo>
                    <a:pt x="35" y="11"/>
                    <a:pt x="45" y="15"/>
                    <a:pt x="54" y="18"/>
                  </a:cubicBezTo>
                  <a:cubicBezTo>
                    <a:pt x="54" y="18"/>
                    <a:pt x="53" y="17"/>
                    <a:pt x="53" y="16"/>
                  </a:cubicBezTo>
                  <a:cubicBezTo>
                    <a:pt x="45" y="39"/>
                    <a:pt x="29" y="57"/>
                    <a:pt x="17" y="78"/>
                  </a:cubicBezTo>
                  <a:cubicBezTo>
                    <a:pt x="19" y="78"/>
                    <a:pt x="20" y="78"/>
                    <a:pt x="21" y="79"/>
                  </a:cubicBezTo>
                  <a:cubicBezTo>
                    <a:pt x="16" y="53"/>
                    <a:pt x="12" y="28"/>
                    <a:pt x="5" y="3"/>
                  </a:cubicBezTo>
                  <a:cubicBezTo>
                    <a:pt x="4" y="0"/>
                    <a:pt x="0" y="1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397"/>
            <p:cNvSpPr/>
            <p:nvPr/>
          </p:nvSpPr>
          <p:spPr bwMode="auto">
            <a:xfrm>
              <a:off x="1959" y="3397"/>
              <a:ext cx="50" cy="76"/>
            </a:xfrm>
            <a:custGeom>
              <a:avLst/>
              <a:gdLst>
                <a:gd name="T0" fmla="*/ 1 w 21"/>
                <a:gd name="T1" fmla="*/ 0 h 32"/>
                <a:gd name="T2" fmla="*/ 21 w 21"/>
                <a:gd name="T3" fmla="*/ 5 h 32"/>
                <a:gd name="T4" fmla="*/ 6 w 21"/>
                <a:gd name="T5" fmla="*/ 32 h 32"/>
                <a:gd name="T6" fmla="*/ 4 w 21"/>
                <a:gd name="T7" fmla="*/ 17 h 32"/>
                <a:gd name="T8" fmla="*/ 0 w 21"/>
                <a:gd name="T9" fmla="*/ 2 h 32"/>
                <a:gd name="T10" fmla="*/ 1 w 21"/>
                <a:gd name="T1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32">
                  <a:moveTo>
                    <a:pt x="1" y="0"/>
                  </a:moveTo>
                  <a:cubicBezTo>
                    <a:pt x="8" y="2"/>
                    <a:pt x="15" y="4"/>
                    <a:pt x="21" y="5"/>
                  </a:cubicBezTo>
                  <a:cubicBezTo>
                    <a:pt x="18" y="14"/>
                    <a:pt x="11" y="23"/>
                    <a:pt x="6" y="32"/>
                  </a:cubicBezTo>
                  <a:cubicBezTo>
                    <a:pt x="5" y="27"/>
                    <a:pt x="5" y="22"/>
                    <a:pt x="4" y="17"/>
                  </a:cubicBezTo>
                  <a:cubicBezTo>
                    <a:pt x="3" y="11"/>
                    <a:pt x="1" y="6"/>
                    <a:pt x="0" y="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398"/>
            <p:cNvSpPr/>
            <p:nvPr/>
          </p:nvSpPr>
          <p:spPr bwMode="auto">
            <a:xfrm>
              <a:off x="1952" y="3390"/>
              <a:ext cx="62" cy="88"/>
            </a:xfrm>
            <a:custGeom>
              <a:avLst/>
              <a:gdLst>
                <a:gd name="T0" fmla="*/ 4 w 26"/>
                <a:gd name="T1" fmla="*/ 5 h 37"/>
                <a:gd name="T2" fmla="*/ 24 w 26"/>
                <a:gd name="T3" fmla="*/ 10 h 37"/>
                <a:gd name="T4" fmla="*/ 23 w 26"/>
                <a:gd name="T5" fmla="*/ 7 h 37"/>
                <a:gd name="T6" fmla="*/ 8 w 26"/>
                <a:gd name="T7" fmla="*/ 34 h 37"/>
                <a:gd name="T8" fmla="*/ 11 w 26"/>
                <a:gd name="T9" fmla="*/ 34 h 37"/>
                <a:gd name="T10" fmla="*/ 9 w 26"/>
                <a:gd name="T11" fmla="*/ 19 h 37"/>
                <a:gd name="T12" fmla="*/ 6 w 26"/>
                <a:gd name="T13" fmla="*/ 4 h 37"/>
                <a:gd name="T14" fmla="*/ 2 w 26"/>
                <a:gd name="T15" fmla="*/ 2 h 37"/>
                <a:gd name="T16" fmla="*/ 3 w 26"/>
                <a:gd name="T17" fmla="*/ 14 h 37"/>
                <a:gd name="T18" fmla="*/ 8 w 26"/>
                <a:gd name="T19" fmla="*/ 35 h 37"/>
                <a:gd name="T20" fmla="*/ 11 w 26"/>
                <a:gd name="T21" fmla="*/ 36 h 37"/>
                <a:gd name="T22" fmla="*/ 26 w 26"/>
                <a:gd name="T23" fmla="*/ 9 h 37"/>
                <a:gd name="T24" fmla="*/ 25 w 26"/>
                <a:gd name="T25" fmla="*/ 6 h 37"/>
                <a:gd name="T26" fmla="*/ 5 w 26"/>
                <a:gd name="T27" fmla="*/ 1 h 37"/>
                <a:gd name="T28" fmla="*/ 4 w 26"/>
                <a:gd name="T29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37">
                  <a:moveTo>
                    <a:pt x="4" y="5"/>
                  </a:moveTo>
                  <a:cubicBezTo>
                    <a:pt x="10" y="7"/>
                    <a:pt x="17" y="8"/>
                    <a:pt x="24" y="10"/>
                  </a:cubicBezTo>
                  <a:cubicBezTo>
                    <a:pt x="23" y="9"/>
                    <a:pt x="23" y="8"/>
                    <a:pt x="23" y="7"/>
                  </a:cubicBezTo>
                  <a:cubicBezTo>
                    <a:pt x="18" y="17"/>
                    <a:pt x="13" y="25"/>
                    <a:pt x="8" y="34"/>
                  </a:cubicBezTo>
                  <a:cubicBezTo>
                    <a:pt x="9" y="34"/>
                    <a:pt x="10" y="34"/>
                    <a:pt x="11" y="34"/>
                  </a:cubicBezTo>
                  <a:cubicBezTo>
                    <a:pt x="10" y="29"/>
                    <a:pt x="10" y="24"/>
                    <a:pt x="9" y="19"/>
                  </a:cubicBezTo>
                  <a:cubicBezTo>
                    <a:pt x="8" y="15"/>
                    <a:pt x="4" y="7"/>
                    <a:pt x="6" y="4"/>
                  </a:cubicBezTo>
                  <a:cubicBezTo>
                    <a:pt x="7" y="2"/>
                    <a:pt x="4" y="0"/>
                    <a:pt x="2" y="2"/>
                  </a:cubicBezTo>
                  <a:cubicBezTo>
                    <a:pt x="0" y="6"/>
                    <a:pt x="2" y="9"/>
                    <a:pt x="3" y="14"/>
                  </a:cubicBezTo>
                  <a:cubicBezTo>
                    <a:pt x="5" y="21"/>
                    <a:pt x="5" y="28"/>
                    <a:pt x="8" y="35"/>
                  </a:cubicBezTo>
                  <a:cubicBezTo>
                    <a:pt x="8" y="37"/>
                    <a:pt x="10" y="37"/>
                    <a:pt x="11" y="36"/>
                  </a:cubicBezTo>
                  <a:cubicBezTo>
                    <a:pt x="16" y="27"/>
                    <a:pt x="22" y="19"/>
                    <a:pt x="26" y="9"/>
                  </a:cubicBezTo>
                  <a:cubicBezTo>
                    <a:pt x="26" y="8"/>
                    <a:pt x="26" y="7"/>
                    <a:pt x="25" y="6"/>
                  </a:cubicBezTo>
                  <a:cubicBezTo>
                    <a:pt x="18" y="5"/>
                    <a:pt x="11" y="3"/>
                    <a:pt x="5" y="1"/>
                  </a:cubicBezTo>
                  <a:cubicBezTo>
                    <a:pt x="2" y="0"/>
                    <a:pt x="1" y="4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399"/>
            <p:cNvSpPr/>
            <p:nvPr/>
          </p:nvSpPr>
          <p:spPr bwMode="auto">
            <a:xfrm>
              <a:off x="2000" y="2356"/>
              <a:ext cx="172" cy="953"/>
            </a:xfrm>
            <a:custGeom>
              <a:avLst/>
              <a:gdLst>
                <a:gd name="T0" fmla="*/ 4 w 73"/>
                <a:gd name="T1" fmla="*/ 400 h 402"/>
                <a:gd name="T2" fmla="*/ 11 w 73"/>
                <a:gd name="T3" fmla="*/ 364 h 402"/>
                <a:gd name="T4" fmla="*/ 15 w 73"/>
                <a:gd name="T5" fmla="*/ 312 h 402"/>
                <a:gd name="T6" fmla="*/ 35 w 73"/>
                <a:gd name="T7" fmla="*/ 194 h 402"/>
                <a:gd name="T8" fmla="*/ 54 w 73"/>
                <a:gd name="T9" fmla="*/ 80 h 402"/>
                <a:gd name="T10" fmla="*/ 65 w 73"/>
                <a:gd name="T11" fmla="*/ 31 h 402"/>
                <a:gd name="T12" fmla="*/ 70 w 73"/>
                <a:gd name="T13" fmla="*/ 2 h 402"/>
                <a:gd name="T14" fmla="*/ 67 w 73"/>
                <a:gd name="T15" fmla="*/ 3 h 402"/>
                <a:gd name="T16" fmla="*/ 59 w 73"/>
                <a:gd name="T17" fmla="*/ 35 h 402"/>
                <a:gd name="T18" fmla="*/ 48 w 73"/>
                <a:gd name="T19" fmla="*/ 86 h 402"/>
                <a:gd name="T20" fmla="*/ 30 w 73"/>
                <a:gd name="T21" fmla="*/ 197 h 402"/>
                <a:gd name="T22" fmla="*/ 11 w 73"/>
                <a:gd name="T23" fmla="*/ 304 h 402"/>
                <a:gd name="T24" fmla="*/ 8 w 73"/>
                <a:gd name="T25" fmla="*/ 354 h 402"/>
                <a:gd name="T26" fmla="*/ 1 w 73"/>
                <a:gd name="T27" fmla="*/ 398 h 402"/>
                <a:gd name="T28" fmla="*/ 4 w 73"/>
                <a:gd name="T29" fmla="*/ 40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3" h="402">
                  <a:moveTo>
                    <a:pt x="4" y="400"/>
                  </a:moveTo>
                  <a:cubicBezTo>
                    <a:pt x="10" y="389"/>
                    <a:pt x="11" y="376"/>
                    <a:pt x="11" y="364"/>
                  </a:cubicBezTo>
                  <a:cubicBezTo>
                    <a:pt x="12" y="347"/>
                    <a:pt x="13" y="329"/>
                    <a:pt x="15" y="312"/>
                  </a:cubicBezTo>
                  <a:cubicBezTo>
                    <a:pt x="18" y="272"/>
                    <a:pt x="29" y="234"/>
                    <a:pt x="35" y="194"/>
                  </a:cubicBezTo>
                  <a:cubicBezTo>
                    <a:pt x="41" y="156"/>
                    <a:pt x="46" y="118"/>
                    <a:pt x="54" y="80"/>
                  </a:cubicBezTo>
                  <a:cubicBezTo>
                    <a:pt x="57" y="63"/>
                    <a:pt x="60" y="47"/>
                    <a:pt x="65" y="31"/>
                  </a:cubicBezTo>
                  <a:cubicBezTo>
                    <a:pt x="67" y="22"/>
                    <a:pt x="73" y="11"/>
                    <a:pt x="70" y="2"/>
                  </a:cubicBezTo>
                  <a:cubicBezTo>
                    <a:pt x="70" y="0"/>
                    <a:pt x="66" y="1"/>
                    <a:pt x="67" y="3"/>
                  </a:cubicBezTo>
                  <a:cubicBezTo>
                    <a:pt x="69" y="13"/>
                    <a:pt x="62" y="26"/>
                    <a:pt x="59" y="35"/>
                  </a:cubicBezTo>
                  <a:cubicBezTo>
                    <a:pt x="55" y="52"/>
                    <a:pt x="52" y="69"/>
                    <a:pt x="48" y="86"/>
                  </a:cubicBezTo>
                  <a:cubicBezTo>
                    <a:pt x="41" y="123"/>
                    <a:pt x="36" y="160"/>
                    <a:pt x="30" y="197"/>
                  </a:cubicBezTo>
                  <a:cubicBezTo>
                    <a:pt x="25" y="233"/>
                    <a:pt x="16" y="268"/>
                    <a:pt x="11" y="304"/>
                  </a:cubicBezTo>
                  <a:cubicBezTo>
                    <a:pt x="9" y="320"/>
                    <a:pt x="9" y="337"/>
                    <a:pt x="8" y="354"/>
                  </a:cubicBezTo>
                  <a:cubicBezTo>
                    <a:pt x="6" y="369"/>
                    <a:pt x="8" y="384"/>
                    <a:pt x="1" y="398"/>
                  </a:cubicBezTo>
                  <a:cubicBezTo>
                    <a:pt x="0" y="400"/>
                    <a:pt x="3" y="402"/>
                    <a:pt x="4" y="4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400"/>
            <p:cNvSpPr/>
            <p:nvPr/>
          </p:nvSpPr>
          <p:spPr bwMode="auto">
            <a:xfrm>
              <a:off x="2118" y="2315"/>
              <a:ext cx="104" cy="33"/>
            </a:xfrm>
            <a:custGeom>
              <a:avLst/>
              <a:gdLst>
                <a:gd name="T0" fmla="*/ 4 w 44"/>
                <a:gd name="T1" fmla="*/ 8 h 14"/>
                <a:gd name="T2" fmla="*/ 41 w 44"/>
                <a:gd name="T3" fmla="*/ 14 h 14"/>
                <a:gd name="T4" fmla="*/ 41 w 44"/>
                <a:gd name="T5" fmla="*/ 10 h 14"/>
                <a:gd name="T6" fmla="*/ 3 w 44"/>
                <a:gd name="T7" fmla="*/ 4 h 14"/>
                <a:gd name="T8" fmla="*/ 4 w 44"/>
                <a:gd name="T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14">
                  <a:moveTo>
                    <a:pt x="4" y="8"/>
                  </a:moveTo>
                  <a:cubicBezTo>
                    <a:pt x="16" y="4"/>
                    <a:pt x="29" y="14"/>
                    <a:pt x="41" y="14"/>
                  </a:cubicBezTo>
                  <a:cubicBezTo>
                    <a:pt x="44" y="14"/>
                    <a:pt x="44" y="10"/>
                    <a:pt x="41" y="10"/>
                  </a:cubicBezTo>
                  <a:cubicBezTo>
                    <a:pt x="29" y="10"/>
                    <a:pt x="15" y="0"/>
                    <a:pt x="3" y="4"/>
                  </a:cubicBezTo>
                  <a:cubicBezTo>
                    <a:pt x="0" y="5"/>
                    <a:pt x="1" y="9"/>
                    <a:pt x="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402"/>
            <p:cNvSpPr/>
            <p:nvPr/>
          </p:nvSpPr>
          <p:spPr bwMode="auto">
            <a:xfrm>
              <a:off x="548" y="2280"/>
              <a:ext cx="1454" cy="1188"/>
            </a:xfrm>
            <a:custGeom>
              <a:avLst/>
              <a:gdLst>
                <a:gd name="T0" fmla="*/ 31 w 614"/>
                <a:gd name="T1" fmla="*/ 167 h 501"/>
                <a:gd name="T2" fmla="*/ 34 w 614"/>
                <a:gd name="T3" fmla="*/ 166 h 501"/>
                <a:gd name="T4" fmla="*/ 32 w 614"/>
                <a:gd name="T5" fmla="*/ 162 h 501"/>
                <a:gd name="T6" fmla="*/ 1 w 614"/>
                <a:gd name="T7" fmla="*/ 175 h 501"/>
                <a:gd name="T8" fmla="*/ 0 w 614"/>
                <a:gd name="T9" fmla="*/ 178 h 501"/>
                <a:gd name="T10" fmla="*/ 42 w 614"/>
                <a:gd name="T11" fmla="*/ 250 h 501"/>
                <a:gd name="T12" fmla="*/ 93 w 614"/>
                <a:gd name="T13" fmla="*/ 327 h 501"/>
                <a:gd name="T14" fmla="*/ 192 w 614"/>
                <a:gd name="T15" fmla="*/ 499 h 501"/>
                <a:gd name="T16" fmla="*/ 196 w 614"/>
                <a:gd name="T17" fmla="*/ 499 h 501"/>
                <a:gd name="T18" fmla="*/ 257 w 614"/>
                <a:gd name="T19" fmla="*/ 465 h 501"/>
                <a:gd name="T20" fmla="*/ 334 w 614"/>
                <a:gd name="T21" fmla="*/ 414 h 501"/>
                <a:gd name="T22" fmla="*/ 417 w 614"/>
                <a:gd name="T23" fmla="*/ 377 h 501"/>
                <a:gd name="T24" fmla="*/ 497 w 614"/>
                <a:gd name="T25" fmla="*/ 336 h 501"/>
                <a:gd name="T26" fmla="*/ 574 w 614"/>
                <a:gd name="T27" fmla="*/ 291 h 501"/>
                <a:gd name="T28" fmla="*/ 604 w 614"/>
                <a:gd name="T29" fmla="*/ 271 h 501"/>
                <a:gd name="T30" fmla="*/ 614 w 614"/>
                <a:gd name="T31" fmla="*/ 254 h 501"/>
                <a:gd name="T32" fmla="*/ 608 w 614"/>
                <a:gd name="T33" fmla="*/ 233 h 501"/>
                <a:gd name="T34" fmla="*/ 594 w 614"/>
                <a:gd name="T35" fmla="*/ 191 h 501"/>
                <a:gd name="T36" fmla="*/ 561 w 614"/>
                <a:gd name="T37" fmla="*/ 120 h 501"/>
                <a:gd name="T38" fmla="*/ 482 w 614"/>
                <a:gd name="T39" fmla="*/ 3 h 501"/>
                <a:gd name="T40" fmla="*/ 478 w 614"/>
                <a:gd name="T41" fmla="*/ 5 h 501"/>
                <a:gd name="T42" fmla="*/ 569 w 614"/>
                <a:gd name="T43" fmla="*/ 145 h 501"/>
                <a:gd name="T44" fmla="*/ 601 w 614"/>
                <a:gd name="T45" fmla="*/ 227 h 501"/>
                <a:gd name="T46" fmla="*/ 609 w 614"/>
                <a:gd name="T47" fmla="*/ 253 h 501"/>
                <a:gd name="T48" fmla="*/ 586 w 614"/>
                <a:gd name="T49" fmla="*/ 278 h 501"/>
                <a:gd name="T50" fmla="*/ 510 w 614"/>
                <a:gd name="T51" fmla="*/ 323 h 501"/>
                <a:gd name="T52" fmla="*/ 431 w 614"/>
                <a:gd name="T53" fmla="*/ 365 h 501"/>
                <a:gd name="T54" fmla="*/ 348 w 614"/>
                <a:gd name="T55" fmla="*/ 402 h 501"/>
                <a:gd name="T56" fmla="*/ 270 w 614"/>
                <a:gd name="T57" fmla="*/ 450 h 501"/>
                <a:gd name="T58" fmla="*/ 247 w 614"/>
                <a:gd name="T59" fmla="*/ 466 h 501"/>
                <a:gd name="T60" fmla="*/ 223 w 614"/>
                <a:gd name="T61" fmla="*/ 476 h 501"/>
                <a:gd name="T62" fmla="*/ 192 w 614"/>
                <a:gd name="T63" fmla="*/ 497 h 501"/>
                <a:gd name="T64" fmla="*/ 196 w 614"/>
                <a:gd name="T65" fmla="*/ 497 h 501"/>
                <a:gd name="T66" fmla="*/ 76 w 614"/>
                <a:gd name="T67" fmla="*/ 291 h 501"/>
                <a:gd name="T68" fmla="*/ 15 w 614"/>
                <a:gd name="T69" fmla="*/ 200 h 501"/>
                <a:gd name="T70" fmla="*/ 5 w 614"/>
                <a:gd name="T71" fmla="*/ 179 h 501"/>
                <a:gd name="T72" fmla="*/ 15 w 614"/>
                <a:gd name="T73" fmla="*/ 175 h 501"/>
                <a:gd name="T74" fmla="*/ 34 w 614"/>
                <a:gd name="T75" fmla="*/ 166 h 501"/>
                <a:gd name="T76" fmla="*/ 32 w 614"/>
                <a:gd name="T77" fmla="*/ 162 h 501"/>
                <a:gd name="T78" fmla="*/ 29 w 614"/>
                <a:gd name="T79" fmla="*/ 163 h 501"/>
                <a:gd name="T80" fmla="*/ 31 w 614"/>
                <a:gd name="T81" fmla="*/ 167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14" h="501">
                  <a:moveTo>
                    <a:pt x="31" y="167"/>
                  </a:moveTo>
                  <a:cubicBezTo>
                    <a:pt x="32" y="167"/>
                    <a:pt x="33" y="167"/>
                    <a:pt x="34" y="166"/>
                  </a:cubicBezTo>
                  <a:cubicBezTo>
                    <a:pt x="33" y="165"/>
                    <a:pt x="32" y="163"/>
                    <a:pt x="32" y="162"/>
                  </a:cubicBezTo>
                  <a:cubicBezTo>
                    <a:pt x="22" y="166"/>
                    <a:pt x="11" y="171"/>
                    <a:pt x="1" y="175"/>
                  </a:cubicBezTo>
                  <a:cubicBezTo>
                    <a:pt x="0" y="176"/>
                    <a:pt x="0" y="177"/>
                    <a:pt x="0" y="178"/>
                  </a:cubicBezTo>
                  <a:cubicBezTo>
                    <a:pt x="9" y="205"/>
                    <a:pt x="26" y="228"/>
                    <a:pt x="42" y="250"/>
                  </a:cubicBezTo>
                  <a:cubicBezTo>
                    <a:pt x="60" y="276"/>
                    <a:pt x="77" y="301"/>
                    <a:pt x="93" y="327"/>
                  </a:cubicBezTo>
                  <a:cubicBezTo>
                    <a:pt x="127" y="385"/>
                    <a:pt x="156" y="444"/>
                    <a:pt x="192" y="499"/>
                  </a:cubicBezTo>
                  <a:cubicBezTo>
                    <a:pt x="193" y="501"/>
                    <a:pt x="195" y="501"/>
                    <a:pt x="196" y="499"/>
                  </a:cubicBezTo>
                  <a:cubicBezTo>
                    <a:pt x="210" y="480"/>
                    <a:pt x="238" y="477"/>
                    <a:pt x="257" y="465"/>
                  </a:cubicBezTo>
                  <a:cubicBezTo>
                    <a:pt x="283" y="448"/>
                    <a:pt x="307" y="429"/>
                    <a:pt x="334" y="414"/>
                  </a:cubicBezTo>
                  <a:cubicBezTo>
                    <a:pt x="361" y="400"/>
                    <a:pt x="389" y="389"/>
                    <a:pt x="417" y="377"/>
                  </a:cubicBezTo>
                  <a:cubicBezTo>
                    <a:pt x="444" y="364"/>
                    <a:pt x="470" y="350"/>
                    <a:pt x="497" y="336"/>
                  </a:cubicBezTo>
                  <a:cubicBezTo>
                    <a:pt x="523" y="322"/>
                    <a:pt x="549" y="308"/>
                    <a:pt x="574" y="291"/>
                  </a:cubicBezTo>
                  <a:cubicBezTo>
                    <a:pt x="584" y="285"/>
                    <a:pt x="595" y="278"/>
                    <a:pt x="604" y="271"/>
                  </a:cubicBezTo>
                  <a:cubicBezTo>
                    <a:pt x="609" y="267"/>
                    <a:pt x="613" y="261"/>
                    <a:pt x="614" y="254"/>
                  </a:cubicBezTo>
                  <a:cubicBezTo>
                    <a:pt x="614" y="247"/>
                    <a:pt x="610" y="240"/>
                    <a:pt x="608" y="233"/>
                  </a:cubicBezTo>
                  <a:cubicBezTo>
                    <a:pt x="603" y="219"/>
                    <a:pt x="599" y="205"/>
                    <a:pt x="594" y="191"/>
                  </a:cubicBezTo>
                  <a:cubicBezTo>
                    <a:pt x="586" y="166"/>
                    <a:pt x="574" y="143"/>
                    <a:pt x="561" y="120"/>
                  </a:cubicBezTo>
                  <a:cubicBezTo>
                    <a:pt x="537" y="79"/>
                    <a:pt x="510" y="40"/>
                    <a:pt x="482" y="3"/>
                  </a:cubicBezTo>
                  <a:cubicBezTo>
                    <a:pt x="480" y="0"/>
                    <a:pt x="476" y="2"/>
                    <a:pt x="478" y="5"/>
                  </a:cubicBezTo>
                  <a:cubicBezTo>
                    <a:pt x="511" y="50"/>
                    <a:pt x="544" y="96"/>
                    <a:pt x="569" y="145"/>
                  </a:cubicBezTo>
                  <a:cubicBezTo>
                    <a:pt x="583" y="172"/>
                    <a:pt x="591" y="199"/>
                    <a:pt x="601" y="227"/>
                  </a:cubicBezTo>
                  <a:cubicBezTo>
                    <a:pt x="603" y="236"/>
                    <a:pt x="608" y="244"/>
                    <a:pt x="609" y="253"/>
                  </a:cubicBezTo>
                  <a:cubicBezTo>
                    <a:pt x="610" y="265"/>
                    <a:pt x="594" y="272"/>
                    <a:pt x="586" y="278"/>
                  </a:cubicBezTo>
                  <a:cubicBezTo>
                    <a:pt x="562" y="295"/>
                    <a:pt x="536" y="309"/>
                    <a:pt x="510" y="323"/>
                  </a:cubicBezTo>
                  <a:cubicBezTo>
                    <a:pt x="484" y="337"/>
                    <a:pt x="458" y="352"/>
                    <a:pt x="431" y="365"/>
                  </a:cubicBezTo>
                  <a:cubicBezTo>
                    <a:pt x="404" y="378"/>
                    <a:pt x="375" y="389"/>
                    <a:pt x="348" y="402"/>
                  </a:cubicBezTo>
                  <a:cubicBezTo>
                    <a:pt x="320" y="416"/>
                    <a:pt x="295" y="433"/>
                    <a:pt x="270" y="450"/>
                  </a:cubicBezTo>
                  <a:cubicBezTo>
                    <a:pt x="262" y="456"/>
                    <a:pt x="255" y="462"/>
                    <a:pt x="247" y="466"/>
                  </a:cubicBezTo>
                  <a:cubicBezTo>
                    <a:pt x="239" y="470"/>
                    <a:pt x="231" y="473"/>
                    <a:pt x="223" y="476"/>
                  </a:cubicBezTo>
                  <a:cubicBezTo>
                    <a:pt x="211" y="481"/>
                    <a:pt x="199" y="486"/>
                    <a:pt x="192" y="497"/>
                  </a:cubicBezTo>
                  <a:cubicBezTo>
                    <a:pt x="194" y="497"/>
                    <a:pt x="195" y="497"/>
                    <a:pt x="196" y="497"/>
                  </a:cubicBezTo>
                  <a:cubicBezTo>
                    <a:pt x="153" y="431"/>
                    <a:pt x="119" y="358"/>
                    <a:pt x="76" y="291"/>
                  </a:cubicBezTo>
                  <a:cubicBezTo>
                    <a:pt x="56" y="260"/>
                    <a:pt x="32" y="232"/>
                    <a:pt x="15" y="200"/>
                  </a:cubicBezTo>
                  <a:cubicBezTo>
                    <a:pt x="13" y="196"/>
                    <a:pt x="5" y="179"/>
                    <a:pt x="5" y="179"/>
                  </a:cubicBezTo>
                  <a:cubicBezTo>
                    <a:pt x="8" y="178"/>
                    <a:pt x="11" y="176"/>
                    <a:pt x="15" y="175"/>
                  </a:cubicBezTo>
                  <a:cubicBezTo>
                    <a:pt x="21" y="172"/>
                    <a:pt x="28" y="169"/>
                    <a:pt x="34" y="166"/>
                  </a:cubicBezTo>
                  <a:cubicBezTo>
                    <a:pt x="37" y="165"/>
                    <a:pt x="34" y="161"/>
                    <a:pt x="32" y="162"/>
                  </a:cubicBezTo>
                  <a:cubicBezTo>
                    <a:pt x="31" y="162"/>
                    <a:pt x="30" y="163"/>
                    <a:pt x="29" y="163"/>
                  </a:cubicBezTo>
                  <a:cubicBezTo>
                    <a:pt x="26" y="164"/>
                    <a:pt x="29" y="169"/>
                    <a:pt x="31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404"/>
            <p:cNvSpPr/>
            <p:nvPr/>
          </p:nvSpPr>
          <p:spPr bwMode="auto">
            <a:xfrm>
              <a:off x="1031" y="2083"/>
              <a:ext cx="895" cy="1003"/>
            </a:xfrm>
            <a:custGeom>
              <a:avLst/>
              <a:gdLst>
                <a:gd name="T0" fmla="*/ 5 w 378"/>
                <a:gd name="T1" fmla="*/ 136 h 423"/>
                <a:gd name="T2" fmla="*/ 39 w 378"/>
                <a:gd name="T3" fmla="*/ 77 h 423"/>
                <a:gd name="T4" fmla="*/ 93 w 378"/>
                <a:gd name="T5" fmla="*/ 38 h 423"/>
                <a:gd name="T6" fmla="*/ 159 w 378"/>
                <a:gd name="T7" fmla="*/ 13 h 423"/>
                <a:gd name="T8" fmla="*/ 218 w 378"/>
                <a:gd name="T9" fmla="*/ 16 h 423"/>
                <a:gd name="T10" fmla="*/ 258 w 378"/>
                <a:gd name="T11" fmla="*/ 59 h 423"/>
                <a:gd name="T12" fmla="*/ 288 w 378"/>
                <a:gd name="T13" fmla="*/ 114 h 423"/>
                <a:gd name="T14" fmla="*/ 308 w 378"/>
                <a:gd name="T15" fmla="*/ 163 h 423"/>
                <a:gd name="T16" fmla="*/ 346 w 378"/>
                <a:gd name="T17" fmla="*/ 243 h 423"/>
                <a:gd name="T18" fmla="*/ 373 w 378"/>
                <a:gd name="T19" fmla="*/ 319 h 423"/>
                <a:gd name="T20" fmla="*/ 374 w 378"/>
                <a:gd name="T21" fmla="*/ 316 h 423"/>
                <a:gd name="T22" fmla="*/ 186 w 378"/>
                <a:gd name="T23" fmla="*/ 417 h 423"/>
                <a:gd name="T24" fmla="*/ 189 w 378"/>
                <a:gd name="T25" fmla="*/ 421 h 423"/>
                <a:gd name="T26" fmla="*/ 376 w 378"/>
                <a:gd name="T27" fmla="*/ 320 h 423"/>
                <a:gd name="T28" fmla="*/ 377 w 378"/>
                <a:gd name="T29" fmla="*/ 317 h 423"/>
                <a:gd name="T30" fmla="*/ 369 w 378"/>
                <a:gd name="T31" fmla="*/ 299 h 423"/>
                <a:gd name="T32" fmla="*/ 364 w 378"/>
                <a:gd name="T33" fmla="*/ 278 h 423"/>
                <a:gd name="T34" fmla="*/ 348 w 378"/>
                <a:gd name="T35" fmla="*/ 238 h 423"/>
                <a:gd name="T36" fmla="*/ 312 w 378"/>
                <a:gd name="T37" fmla="*/ 159 h 423"/>
                <a:gd name="T38" fmla="*/ 261 w 378"/>
                <a:gd name="T39" fmla="*/ 54 h 423"/>
                <a:gd name="T40" fmla="*/ 179 w 378"/>
                <a:gd name="T41" fmla="*/ 4 h 423"/>
                <a:gd name="T42" fmla="*/ 114 w 378"/>
                <a:gd name="T43" fmla="*/ 23 h 423"/>
                <a:gd name="T44" fmla="*/ 59 w 378"/>
                <a:gd name="T45" fmla="*/ 53 h 423"/>
                <a:gd name="T46" fmla="*/ 1 w 378"/>
                <a:gd name="T47" fmla="*/ 134 h 423"/>
                <a:gd name="T48" fmla="*/ 5 w 378"/>
                <a:gd name="T49" fmla="*/ 136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78" h="423">
                  <a:moveTo>
                    <a:pt x="5" y="136"/>
                  </a:moveTo>
                  <a:cubicBezTo>
                    <a:pt x="14" y="115"/>
                    <a:pt x="24" y="94"/>
                    <a:pt x="39" y="77"/>
                  </a:cubicBezTo>
                  <a:cubicBezTo>
                    <a:pt x="54" y="60"/>
                    <a:pt x="73" y="48"/>
                    <a:pt x="93" y="38"/>
                  </a:cubicBezTo>
                  <a:cubicBezTo>
                    <a:pt x="114" y="28"/>
                    <a:pt x="136" y="19"/>
                    <a:pt x="159" y="13"/>
                  </a:cubicBezTo>
                  <a:cubicBezTo>
                    <a:pt x="179" y="8"/>
                    <a:pt x="199" y="5"/>
                    <a:pt x="218" y="16"/>
                  </a:cubicBezTo>
                  <a:cubicBezTo>
                    <a:pt x="235" y="25"/>
                    <a:pt x="248" y="42"/>
                    <a:pt x="258" y="59"/>
                  </a:cubicBezTo>
                  <a:cubicBezTo>
                    <a:pt x="270" y="76"/>
                    <a:pt x="279" y="95"/>
                    <a:pt x="288" y="114"/>
                  </a:cubicBezTo>
                  <a:cubicBezTo>
                    <a:pt x="295" y="130"/>
                    <a:pt x="301" y="147"/>
                    <a:pt x="308" y="163"/>
                  </a:cubicBezTo>
                  <a:cubicBezTo>
                    <a:pt x="320" y="190"/>
                    <a:pt x="334" y="216"/>
                    <a:pt x="346" y="243"/>
                  </a:cubicBezTo>
                  <a:cubicBezTo>
                    <a:pt x="356" y="268"/>
                    <a:pt x="361" y="295"/>
                    <a:pt x="373" y="319"/>
                  </a:cubicBezTo>
                  <a:cubicBezTo>
                    <a:pt x="373" y="318"/>
                    <a:pt x="374" y="317"/>
                    <a:pt x="374" y="316"/>
                  </a:cubicBezTo>
                  <a:cubicBezTo>
                    <a:pt x="301" y="328"/>
                    <a:pt x="240" y="368"/>
                    <a:pt x="186" y="417"/>
                  </a:cubicBezTo>
                  <a:cubicBezTo>
                    <a:pt x="184" y="419"/>
                    <a:pt x="187" y="423"/>
                    <a:pt x="189" y="421"/>
                  </a:cubicBezTo>
                  <a:cubicBezTo>
                    <a:pt x="243" y="372"/>
                    <a:pt x="303" y="333"/>
                    <a:pt x="376" y="320"/>
                  </a:cubicBezTo>
                  <a:cubicBezTo>
                    <a:pt x="377" y="320"/>
                    <a:pt x="378" y="318"/>
                    <a:pt x="377" y="317"/>
                  </a:cubicBezTo>
                  <a:cubicBezTo>
                    <a:pt x="374" y="311"/>
                    <a:pt x="371" y="305"/>
                    <a:pt x="369" y="299"/>
                  </a:cubicBezTo>
                  <a:cubicBezTo>
                    <a:pt x="367" y="292"/>
                    <a:pt x="366" y="285"/>
                    <a:pt x="364" y="278"/>
                  </a:cubicBezTo>
                  <a:cubicBezTo>
                    <a:pt x="359" y="265"/>
                    <a:pt x="354" y="251"/>
                    <a:pt x="348" y="238"/>
                  </a:cubicBezTo>
                  <a:cubicBezTo>
                    <a:pt x="337" y="211"/>
                    <a:pt x="323" y="185"/>
                    <a:pt x="312" y="159"/>
                  </a:cubicBezTo>
                  <a:cubicBezTo>
                    <a:pt x="296" y="123"/>
                    <a:pt x="282" y="87"/>
                    <a:pt x="261" y="54"/>
                  </a:cubicBezTo>
                  <a:cubicBezTo>
                    <a:pt x="242" y="24"/>
                    <a:pt x="217" y="0"/>
                    <a:pt x="179" y="4"/>
                  </a:cubicBezTo>
                  <a:cubicBezTo>
                    <a:pt x="157" y="7"/>
                    <a:pt x="135" y="15"/>
                    <a:pt x="114" y="23"/>
                  </a:cubicBezTo>
                  <a:cubicBezTo>
                    <a:pt x="95" y="31"/>
                    <a:pt x="76" y="41"/>
                    <a:pt x="59" y="53"/>
                  </a:cubicBezTo>
                  <a:cubicBezTo>
                    <a:pt x="31" y="73"/>
                    <a:pt x="14" y="102"/>
                    <a:pt x="1" y="134"/>
                  </a:cubicBezTo>
                  <a:cubicBezTo>
                    <a:pt x="0" y="136"/>
                    <a:pt x="4" y="139"/>
                    <a:pt x="5" y="1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405"/>
            <p:cNvSpPr/>
            <p:nvPr/>
          </p:nvSpPr>
          <p:spPr bwMode="auto">
            <a:xfrm>
              <a:off x="1327" y="2356"/>
              <a:ext cx="237" cy="128"/>
            </a:xfrm>
            <a:custGeom>
              <a:avLst/>
              <a:gdLst>
                <a:gd name="T0" fmla="*/ 3 w 100"/>
                <a:gd name="T1" fmla="*/ 53 h 54"/>
                <a:gd name="T2" fmla="*/ 55 w 100"/>
                <a:gd name="T3" fmla="*/ 36 h 54"/>
                <a:gd name="T4" fmla="*/ 98 w 100"/>
                <a:gd name="T5" fmla="*/ 4 h 54"/>
                <a:gd name="T6" fmla="*/ 94 w 100"/>
                <a:gd name="T7" fmla="*/ 2 h 54"/>
                <a:gd name="T8" fmla="*/ 55 w 100"/>
                <a:gd name="T9" fmla="*/ 31 h 54"/>
                <a:gd name="T10" fmla="*/ 3 w 100"/>
                <a:gd name="T11" fmla="*/ 48 h 54"/>
                <a:gd name="T12" fmla="*/ 3 w 100"/>
                <a:gd name="T13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" h="54">
                  <a:moveTo>
                    <a:pt x="3" y="53"/>
                  </a:moveTo>
                  <a:cubicBezTo>
                    <a:pt x="21" y="54"/>
                    <a:pt x="40" y="44"/>
                    <a:pt x="55" y="36"/>
                  </a:cubicBezTo>
                  <a:cubicBezTo>
                    <a:pt x="70" y="28"/>
                    <a:pt x="89" y="18"/>
                    <a:pt x="98" y="4"/>
                  </a:cubicBezTo>
                  <a:cubicBezTo>
                    <a:pt x="100" y="2"/>
                    <a:pt x="96" y="0"/>
                    <a:pt x="94" y="2"/>
                  </a:cubicBezTo>
                  <a:cubicBezTo>
                    <a:pt x="85" y="15"/>
                    <a:pt x="68" y="23"/>
                    <a:pt x="55" y="31"/>
                  </a:cubicBezTo>
                  <a:cubicBezTo>
                    <a:pt x="40" y="39"/>
                    <a:pt x="21" y="49"/>
                    <a:pt x="3" y="48"/>
                  </a:cubicBezTo>
                  <a:cubicBezTo>
                    <a:pt x="0" y="48"/>
                    <a:pt x="0" y="53"/>
                    <a:pt x="3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Freeform 406"/>
            <p:cNvSpPr/>
            <p:nvPr/>
          </p:nvSpPr>
          <p:spPr bwMode="auto">
            <a:xfrm>
              <a:off x="1353" y="2401"/>
              <a:ext cx="216" cy="121"/>
            </a:xfrm>
            <a:custGeom>
              <a:avLst/>
              <a:gdLst>
                <a:gd name="T0" fmla="*/ 5 w 91"/>
                <a:gd name="T1" fmla="*/ 49 h 51"/>
                <a:gd name="T2" fmla="*/ 88 w 91"/>
                <a:gd name="T3" fmla="*/ 6 h 51"/>
                <a:gd name="T4" fmla="*/ 86 w 91"/>
                <a:gd name="T5" fmla="*/ 2 h 51"/>
                <a:gd name="T6" fmla="*/ 3 w 91"/>
                <a:gd name="T7" fmla="*/ 45 h 51"/>
                <a:gd name="T8" fmla="*/ 5 w 91"/>
                <a:gd name="T9" fmla="*/ 4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51">
                  <a:moveTo>
                    <a:pt x="5" y="49"/>
                  </a:moveTo>
                  <a:cubicBezTo>
                    <a:pt x="34" y="37"/>
                    <a:pt x="62" y="24"/>
                    <a:pt x="88" y="6"/>
                  </a:cubicBezTo>
                  <a:cubicBezTo>
                    <a:pt x="91" y="5"/>
                    <a:pt x="88" y="0"/>
                    <a:pt x="86" y="2"/>
                  </a:cubicBezTo>
                  <a:cubicBezTo>
                    <a:pt x="60" y="20"/>
                    <a:pt x="31" y="33"/>
                    <a:pt x="3" y="45"/>
                  </a:cubicBezTo>
                  <a:cubicBezTo>
                    <a:pt x="0" y="47"/>
                    <a:pt x="2" y="51"/>
                    <a:pt x="5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Freeform 407"/>
            <p:cNvSpPr/>
            <p:nvPr/>
          </p:nvSpPr>
          <p:spPr bwMode="auto">
            <a:xfrm>
              <a:off x="1216" y="2192"/>
              <a:ext cx="294" cy="164"/>
            </a:xfrm>
            <a:custGeom>
              <a:avLst/>
              <a:gdLst>
                <a:gd name="T0" fmla="*/ 5 w 124"/>
                <a:gd name="T1" fmla="*/ 68 h 69"/>
                <a:gd name="T2" fmla="*/ 121 w 124"/>
                <a:gd name="T3" fmla="*/ 5 h 69"/>
                <a:gd name="T4" fmla="*/ 119 w 124"/>
                <a:gd name="T5" fmla="*/ 1 h 69"/>
                <a:gd name="T6" fmla="*/ 111 w 124"/>
                <a:gd name="T7" fmla="*/ 4 h 69"/>
                <a:gd name="T8" fmla="*/ 114 w 124"/>
                <a:gd name="T9" fmla="*/ 8 h 69"/>
                <a:gd name="T10" fmla="*/ 121 w 124"/>
                <a:gd name="T11" fmla="*/ 5 h 69"/>
                <a:gd name="T12" fmla="*/ 119 w 124"/>
                <a:gd name="T13" fmla="*/ 1 h 69"/>
                <a:gd name="T14" fmla="*/ 3 w 124"/>
                <a:gd name="T15" fmla="*/ 64 h 69"/>
                <a:gd name="T16" fmla="*/ 5 w 124"/>
                <a:gd name="T17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69">
                  <a:moveTo>
                    <a:pt x="5" y="68"/>
                  </a:moveTo>
                  <a:cubicBezTo>
                    <a:pt x="42" y="43"/>
                    <a:pt x="84" y="29"/>
                    <a:pt x="121" y="5"/>
                  </a:cubicBezTo>
                  <a:cubicBezTo>
                    <a:pt x="124" y="3"/>
                    <a:pt x="121" y="0"/>
                    <a:pt x="119" y="1"/>
                  </a:cubicBezTo>
                  <a:cubicBezTo>
                    <a:pt x="116" y="2"/>
                    <a:pt x="114" y="3"/>
                    <a:pt x="111" y="4"/>
                  </a:cubicBezTo>
                  <a:cubicBezTo>
                    <a:pt x="109" y="5"/>
                    <a:pt x="111" y="9"/>
                    <a:pt x="114" y="8"/>
                  </a:cubicBezTo>
                  <a:cubicBezTo>
                    <a:pt x="116" y="7"/>
                    <a:pt x="119" y="6"/>
                    <a:pt x="121" y="5"/>
                  </a:cubicBezTo>
                  <a:cubicBezTo>
                    <a:pt x="120" y="4"/>
                    <a:pt x="120" y="2"/>
                    <a:pt x="119" y="1"/>
                  </a:cubicBezTo>
                  <a:cubicBezTo>
                    <a:pt x="82" y="25"/>
                    <a:pt x="39" y="39"/>
                    <a:pt x="3" y="64"/>
                  </a:cubicBezTo>
                  <a:cubicBezTo>
                    <a:pt x="0" y="65"/>
                    <a:pt x="2" y="69"/>
                    <a:pt x="5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Freeform 408"/>
            <p:cNvSpPr/>
            <p:nvPr/>
          </p:nvSpPr>
          <p:spPr bwMode="auto">
            <a:xfrm>
              <a:off x="1252" y="2251"/>
              <a:ext cx="222" cy="131"/>
            </a:xfrm>
            <a:custGeom>
              <a:avLst/>
              <a:gdLst>
                <a:gd name="T0" fmla="*/ 5 w 94"/>
                <a:gd name="T1" fmla="*/ 53 h 55"/>
                <a:gd name="T2" fmla="*/ 91 w 94"/>
                <a:gd name="T3" fmla="*/ 5 h 55"/>
                <a:gd name="T4" fmla="*/ 89 w 94"/>
                <a:gd name="T5" fmla="*/ 1 h 55"/>
                <a:gd name="T6" fmla="*/ 3 w 94"/>
                <a:gd name="T7" fmla="*/ 49 h 55"/>
                <a:gd name="T8" fmla="*/ 5 w 94"/>
                <a:gd name="T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55">
                  <a:moveTo>
                    <a:pt x="5" y="53"/>
                  </a:moveTo>
                  <a:cubicBezTo>
                    <a:pt x="33" y="35"/>
                    <a:pt x="64" y="23"/>
                    <a:pt x="91" y="5"/>
                  </a:cubicBezTo>
                  <a:cubicBezTo>
                    <a:pt x="94" y="4"/>
                    <a:pt x="91" y="0"/>
                    <a:pt x="89" y="1"/>
                  </a:cubicBezTo>
                  <a:cubicBezTo>
                    <a:pt x="61" y="19"/>
                    <a:pt x="30" y="31"/>
                    <a:pt x="3" y="49"/>
                  </a:cubicBezTo>
                  <a:cubicBezTo>
                    <a:pt x="0" y="51"/>
                    <a:pt x="3" y="55"/>
                    <a:pt x="5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409"/>
            <p:cNvSpPr/>
            <p:nvPr/>
          </p:nvSpPr>
          <p:spPr bwMode="auto">
            <a:xfrm>
              <a:off x="1263" y="2275"/>
              <a:ext cx="254" cy="133"/>
            </a:xfrm>
            <a:custGeom>
              <a:avLst/>
              <a:gdLst>
                <a:gd name="T0" fmla="*/ 5 w 107"/>
                <a:gd name="T1" fmla="*/ 55 h 56"/>
                <a:gd name="T2" fmla="*/ 105 w 107"/>
                <a:gd name="T3" fmla="*/ 6 h 56"/>
                <a:gd name="T4" fmla="*/ 103 w 107"/>
                <a:gd name="T5" fmla="*/ 2 h 56"/>
                <a:gd name="T6" fmla="*/ 3 w 107"/>
                <a:gd name="T7" fmla="*/ 51 h 56"/>
                <a:gd name="T8" fmla="*/ 5 w 107"/>
                <a:gd name="T9" fmla="*/ 5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56">
                  <a:moveTo>
                    <a:pt x="5" y="55"/>
                  </a:moveTo>
                  <a:cubicBezTo>
                    <a:pt x="40" y="43"/>
                    <a:pt x="75" y="29"/>
                    <a:pt x="105" y="6"/>
                  </a:cubicBezTo>
                  <a:cubicBezTo>
                    <a:pt x="107" y="4"/>
                    <a:pt x="105" y="0"/>
                    <a:pt x="103" y="2"/>
                  </a:cubicBezTo>
                  <a:cubicBezTo>
                    <a:pt x="73" y="25"/>
                    <a:pt x="38" y="39"/>
                    <a:pt x="3" y="51"/>
                  </a:cubicBezTo>
                  <a:cubicBezTo>
                    <a:pt x="0" y="52"/>
                    <a:pt x="2" y="56"/>
                    <a:pt x="5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4" name="Freeform 410"/>
            <p:cNvSpPr/>
            <p:nvPr/>
          </p:nvSpPr>
          <p:spPr bwMode="auto">
            <a:xfrm>
              <a:off x="1398" y="2548"/>
              <a:ext cx="209" cy="204"/>
            </a:xfrm>
            <a:custGeom>
              <a:avLst/>
              <a:gdLst>
                <a:gd name="T0" fmla="*/ 2 w 88"/>
                <a:gd name="T1" fmla="*/ 34 h 86"/>
                <a:gd name="T2" fmla="*/ 29 w 88"/>
                <a:gd name="T3" fmla="*/ 85 h 86"/>
                <a:gd name="T4" fmla="*/ 32 w 88"/>
                <a:gd name="T5" fmla="*/ 86 h 86"/>
                <a:gd name="T6" fmla="*/ 87 w 88"/>
                <a:gd name="T7" fmla="*/ 58 h 86"/>
                <a:gd name="T8" fmla="*/ 88 w 88"/>
                <a:gd name="T9" fmla="*/ 56 h 86"/>
                <a:gd name="T10" fmla="*/ 70 w 88"/>
                <a:gd name="T11" fmla="*/ 23 h 86"/>
                <a:gd name="T12" fmla="*/ 58 w 88"/>
                <a:gd name="T13" fmla="*/ 3 h 86"/>
                <a:gd name="T14" fmla="*/ 35 w 88"/>
                <a:gd name="T15" fmla="*/ 11 h 86"/>
                <a:gd name="T16" fmla="*/ 3 w 88"/>
                <a:gd name="T17" fmla="*/ 31 h 86"/>
                <a:gd name="T18" fmla="*/ 5 w 88"/>
                <a:gd name="T19" fmla="*/ 35 h 86"/>
                <a:gd name="T20" fmla="*/ 44 w 88"/>
                <a:gd name="T21" fmla="*/ 11 h 86"/>
                <a:gd name="T22" fmla="*/ 53 w 88"/>
                <a:gd name="T23" fmla="*/ 8 h 86"/>
                <a:gd name="T24" fmla="*/ 61 w 88"/>
                <a:gd name="T25" fmla="*/ 15 h 86"/>
                <a:gd name="T26" fmla="*/ 74 w 88"/>
                <a:gd name="T27" fmla="*/ 37 h 86"/>
                <a:gd name="T28" fmla="*/ 80 w 88"/>
                <a:gd name="T29" fmla="*/ 47 h 86"/>
                <a:gd name="T30" fmla="*/ 75 w 88"/>
                <a:gd name="T31" fmla="*/ 60 h 86"/>
                <a:gd name="T32" fmla="*/ 46 w 88"/>
                <a:gd name="T33" fmla="*/ 75 h 86"/>
                <a:gd name="T34" fmla="*/ 32 w 88"/>
                <a:gd name="T35" fmla="*/ 79 h 86"/>
                <a:gd name="T36" fmla="*/ 24 w 88"/>
                <a:gd name="T37" fmla="*/ 65 h 86"/>
                <a:gd name="T38" fmla="*/ 6 w 88"/>
                <a:gd name="T39" fmla="*/ 33 h 86"/>
                <a:gd name="T40" fmla="*/ 2 w 88"/>
                <a:gd name="T41" fmla="*/ 34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8" h="86">
                  <a:moveTo>
                    <a:pt x="2" y="34"/>
                  </a:moveTo>
                  <a:cubicBezTo>
                    <a:pt x="9" y="52"/>
                    <a:pt x="21" y="67"/>
                    <a:pt x="29" y="85"/>
                  </a:cubicBezTo>
                  <a:cubicBezTo>
                    <a:pt x="30" y="86"/>
                    <a:pt x="31" y="86"/>
                    <a:pt x="32" y="86"/>
                  </a:cubicBezTo>
                  <a:cubicBezTo>
                    <a:pt x="51" y="78"/>
                    <a:pt x="69" y="69"/>
                    <a:pt x="87" y="58"/>
                  </a:cubicBezTo>
                  <a:cubicBezTo>
                    <a:pt x="88" y="58"/>
                    <a:pt x="88" y="57"/>
                    <a:pt x="88" y="56"/>
                  </a:cubicBezTo>
                  <a:cubicBezTo>
                    <a:pt x="85" y="43"/>
                    <a:pt x="77" y="34"/>
                    <a:pt x="70" y="23"/>
                  </a:cubicBezTo>
                  <a:cubicBezTo>
                    <a:pt x="67" y="17"/>
                    <a:pt x="66" y="5"/>
                    <a:pt x="58" y="3"/>
                  </a:cubicBezTo>
                  <a:cubicBezTo>
                    <a:pt x="52" y="0"/>
                    <a:pt x="40" y="8"/>
                    <a:pt x="35" y="11"/>
                  </a:cubicBezTo>
                  <a:cubicBezTo>
                    <a:pt x="24" y="17"/>
                    <a:pt x="13" y="24"/>
                    <a:pt x="3" y="31"/>
                  </a:cubicBezTo>
                  <a:cubicBezTo>
                    <a:pt x="0" y="33"/>
                    <a:pt x="3" y="37"/>
                    <a:pt x="5" y="35"/>
                  </a:cubicBezTo>
                  <a:cubicBezTo>
                    <a:pt x="18" y="27"/>
                    <a:pt x="30" y="18"/>
                    <a:pt x="44" y="11"/>
                  </a:cubicBezTo>
                  <a:cubicBezTo>
                    <a:pt x="47" y="10"/>
                    <a:pt x="50" y="9"/>
                    <a:pt x="53" y="8"/>
                  </a:cubicBezTo>
                  <a:cubicBezTo>
                    <a:pt x="59" y="6"/>
                    <a:pt x="60" y="11"/>
                    <a:pt x="61" y="15"/>
                  </a:cubicBezTo>
                  <a:cubicBezTo>
                    <a:pt x="64" y="23"/>
                    <a:pt x="69" y="30"/>
                    <a:pt x="74" y="37"/>
                  </a:cubicBezTo>
                  <a:cubicBezTo>
                    <a:pt x="76" y="40"/>
                    <a:pt x="78" y="43"/>
                    <a:pt x="80" y="47"/>
                  </a:cubicBezTo>
                  <a:cubicBezTo>
                    <a:pt x="84" y="55"/>
                    <a:pt x="82" y="56"/>
                    <a:pt x="75" y="60"/>
                  </a:cubicBezTo>
                  <a:cubicBezTo>
                    <a:pt x="66" y="65"/>
                    <a:pt x="56" y="70"/>
                    <a:pt x="46" y="75"/>
                  </a:cubicBezTo>
                  <a:cubicBezTo>
                    <a:pt x="44" y="76"/>
                    <a:pt x="33" y="82"/>
                    <a:pt x="32" y="79"/>
                  </a:cubicBezTo>
                  <a:cubicBezTo>
                    <a:pt x="29" y="75"/>
                    <a:pt x="26" y="70"/>
                    <a:pt x="24" y="65"/>
                  </a:cubicBezTo>
                  <a:cubicBezTo>
                    <a:pt x="17" y="54"/>
                    <a:pt x="11" y="44"/>
                    <a:pt x="6" y="33"/>
                  </a:cubicBezTo>
                  <a:cubicBezTo>
                    <a:pt x="5" y="30"/>
                    <a:pt x="1" y="31"/>
                    <a:pt x="2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5" name="Freeform 411"/>
            <p:cNvSpPr/>
            <p:nvPr/>
          </p:nvSpPr>
          <p:spPr bwMode="auto">
            <a:xfrm>
              <a:off x="1626" y="2631"/>
              <a:ext cx="198" cy="189"/>
            </a:xfrm>
            <a:custGeom>
              <a:avLst/>
              <a:gdLst>
                <a:gd name="T0" fmla="*/ 1 w 84"/>
                <a:gd name="T1" fmla="*/ 31 h 80"/>
                <a:gd name="T2" fmla="*/ 32 w 84"/>
                <a:gd name="T3" fmla="*/ 78 h 80"/>
                <a:gd name="T4" fmla="*/ 35 w 84"/>
                <a:gd name="T5" fmla="*/ 79 h 80"/>
                <a:gd name="T6" fmla="*/ 73 w 84"/>
                <a:gd name="T7" fmla="*/ 61 h 80"/>
                <a:gd name="T8" fmla="*/ 68 w 84"/>
                <a:gd name="T9" fmla="*/ 26 h 80"/>
                <a:gd name="T10" fmla="*/ 55 w 84"/>
                <a:gd name="T11" fmla="*/ 7 h 80"/>
                <a:gd name="T12" fmla="*/ 45 w 84"/>
                <a:gd name="T13" fmla="*/ 0 h 80"/>
                <a:gd name="T14" fmla="*/ 28 w 84"/>
                <a:gd name="T15" fmla="*/ 8 h 80"/>
                <a:gd name="T16" fmla="*/ 2 w 84"/>
                <a:gd name="T17" fmla="*/ 29 h 80"/>
                <a:gd name="T18" fmla="*/ 5 w 84"/>
                <a:gd name="T19" fmla="*/ 33 h 80"/>
                <a:gd name="T20" fmla="*/ 37 w 84"/>
                <a:gd name="T21" fmla="*/ 8 h 80"/>
                <a:gd name="T22" fmla="*/ 52 w 84"/>
                <a:gd name="T23" fmla="*/ 11 h 80"/>
                <a:gd name="T24" fmla="*/ 62 w 84"/>
                <a:gd name="T25" fmla="*/ 27 h 80"/>
                <a:gd name="T26" fmla="*/ 72 w 84"/>
                <a:gd name="T27" fmla="*/ 44 h 80"/>
                <a:gd name="T28" fmla="*/ 64 w 84"/>
                <a:gd name="T29" fmla="*/ 61 h 80"/>
                <a:gd name="T30" fmla="*/ 33 w 84"/>
                <a:gd name="T31" fmla="*/ 75 h 80"/>
                <a:gd name="T32" fmla="*/ 36 w 84"/>
                <a:gd name="T33" fmla="*/ 76 h 80"/>
                <a:gd name="T34" fmla="*/ 6 w 84"/>
                <a:gd name="T35" fmla="*/ 30 h 80"/>
                <a:gd name="T36" fmla="*/ 1 w 84"/>
                <a:gd name="T37" fmla="*/ 3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80">
                  <a:moveTo>
                    <a:pt x="1" y="31"/>
                  </a:moveTo>
                  <a:cubicBezTo>
                    <a:pt x="9" y="49"/>
                    <a:pt x="23" y="62"/>
                    <a:pt x="32" y="78"/>
                  </a:cubicBezTo>
                  <a:cubicBezTo>
                    <a:pt x="33" y="79"/>
                    <a:pt x="34" y="80"/>
                    <a:pt x="35" y="79"/>
                  </a:cubicBezTo>
                  <a:cubicBezTo>
                    <a:pt x="48" y="72"/>
                    <a:pt x="62" y="70"/>
                    <a:pt x="73" y="61"/>
                  </a:cubicBezTo>
                  <a:cubicBezTo>
                    <a:pt x="84" y="51"/>
                    <a:pt x="74" y="35"/>
                    <a:pt x="68" y="26"/>
                  </a:cubicBezTo>
                  <a:cubicBezTo>
                    <a:pt x="63" y="20"/>
                    <a:pt x="59" y="14"/>
                    <a:pt x="55" y="7"/>
                  </a:cubicBezTo>
                  <a:cubicBezTo>
                    <a:pt x="52" y="3"/>
                    <a:pt x="50" y="0"/>
                    <a:pt x="45" y="0"/>
                  </a:cubicBezTo>
                  <a:cubicBezTo>
                    <a:pt x="39" y="0"/>
                    <a:pt x="32" y="5"/>
                    <a:pt x="28" y="8"/>
                  </a:cubicBezTo>
                  <a:cubicBezTo>
                    <a:pt x="19" y="15"/>
                    <a:pt x="11" y="22"/>
                    <a:pt x="2" y="29"/>
                  </a:cubicBezTo>
                  <a:cubicBezTo>
                    <a:pt x="0" y="31"/>
                    <a:pt x="2" y="35"/>
                    <a:pt x="5" y="33"/>
                  </a:cubicBezTo>
                  <a:cubicBezTo>
                    <a:pt x="16" y="25"/>
                    <a:pt x="25" y="15"/>
                    <a:pt x="37" y="8"/>
                  </a:cubicBezTo>
                  <a:cubicBezTo>
                    <a:pt x="44" y="4"/>
                    <a:pt x="47" y="4"/>
                    <a:pt x="52" y="11"/>
                  </a:cubicBezTo>
                  <a:cubicBezTo>
                    <a:pt x="55" y="17"/>
                    <a:pt x="59" y="22"/>
                    <a:pt x="62" y="27"/>
                  </a:cubicBezTo>
                  <a:cubicBezTo>
                    <a:pt x="66" y="32"/>
                    <a:pt x="70" y="37"/>
                    <a:pt x="72" y="44"/>
                  </a:cubicBezTo>
                  <a:cubicBezTo>
                    <a:pt x="76" y="52"/>
                    <a:pt x="71" y="57"/>
                    <a:pt x="64" y="61"/>
                  </a:cubicBezTo>
                  <a:cubicBezTo>
                    <a:pt x="54" y="67"/>
                    <a:pt x="43" y="69"/>
                    <a:pt x="33" y="75"/>
                  </a:cubicBezTo>
                  <a:cubicBezTo>
                    <a:pt x="34" y="75"/>
                    <a:pt x="35" y="76"/>
                    <a:pt x="36" y="76"/>
                  </a:cubicBezTo>
                  <a:cubicBezTo>
                    <a:pt x="28" y="60"/>
                    <a:pt x="13" y="47"/>
                    <a:pt x="6" y="30"/>
                  </a:cubicBezTo>
                  <a:cubicBezTo>
                    <a:pt x="5" y="27"/>
                    <a:pt x="0" y="29"/>
                    <a:pt x="1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6" name="Freeform 412"/>
            <p:cNvSpPr/>
            <p:nvPr/>
          </p:nvSpPr>
          <p:spPr bwMode="auto">
            <a:xfrm>
              <a:off x="1512" y="2714"/>
              <a:ext cx="97" cy="69"/>
            </a:xfrm>
            <a:custGeom>
              <a:avLst/>
              <a:gdLst>
                <a:gd name="T0" fmla="*/ 5 w 41"/>
                <a:gd name="T1" fmla="*/ 27 h 29"/>
                <a:gd name="T2" fmla="*/ 39 w 41"/>
                <a:gd name="T3" fmla="*/ 6 h 29"/>
                <a:gd name="T4" fmla="*/ 36 w 41"/>
                <a:gd name="T5" fmla="*/ 2 h 29"/>
                <a:gd name="T6" fmla="*/ 3 w 41"/>
                <a:gd name="T7" fmla="*/ 23 h 29"/>
                <a:gd name="T8" fmla="*/ 5 w 41"/>
                <a:gd name="T9" fmla="*/ 2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29">
                  <a:moveTo>
                    <a:pt x="5" y="27"/>
                  </a:moveTo>
                  <a:cubicBezTo>
                    <a:pt x="17" y="22"/>
                    <a:pt x="28" y="13"/>
                    <a:pt x="39" y="6"/>
                  </a:cubicBezTo>
                  <a:cubicBezTo>
                    <a:pt x="41" y="4"/>
                    <a:pt x="39" y="0"/>
                    <a:pt x="36" y="2"/>
                  </a:cubicBezTo>
                  <a:cubicBezTo>
                    <a:pt x="25" y="9"/>
                    <a:pt x="15" y="18"/>
                    <a:pt x="3" y="23"/>
                  </a:cubicBezTo>
                  <a:cubicBezTo>
                    <a:pt x="0" y="25"/>
                    <a:pt x="2" y="29"/>
                    <a:pt x="5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Freeform 413"/>
            <p:cNvSpPr/>
            <p:nvPr/>
          </p:nvSpPr>
          <p:spPr bwMode="auto">
            <a:xfrm>
              <a:off x="1531" y="2749"/>
              <a:ext cx="92" cy="62"/>
            </a:xfrm>
            <a:custGeom>
              <a:avLst/>
              <a:gdLst>
                <a:gd name="T0" fmla="*/ 5 w 39"/>
                <a:gd name="T1" fmla="*/ 24 h 26"/>
                <a:gd name="T2" fmla="*/ 36 w 39"/>
                <a:gd name="T3" fmla="*/ 6 h 26"/>
                <a:gd name="T4" fmla="*/ 34 w 39"/>
                <a:gd name="T5" fmla="*/ 1 h 26"/>
                <a:gd name="T6" fmla="*/ 3 w 39"/>
                <a:gd name="T7" fmla="*/ 20 h 26"/>
                <a:gd name="T8" fmla="*/ 5 w 39"/>
                <a:gd name="T9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26">
                  <a:moveTo>
                    <a:pt x="5" y="24"/>
                  </a:moveTo>
                  <a:cubicBezTo>
                    <a:pt x="15" y="18"/>
                    <a:pt x="26" y="12"/>
                    <a:pt x="36" y="6"/>
                  </a:cubicBezTo>
                  <a:cubicBezTo>
                    <a:pt x="39" y="4"/>
                    <a:pt x="37" y="0"/>
                    <a:pt x="34" y="1"/>
                  </a:cubicBezTo>
                  <a:cubicBezTo>
                    <a:pt x="24" y="8"/>
                    <a:pt x="13" y="14"/>
                    <a:pt x="3" y="20"/>
                  </a:cubicBezTo>
                  <a:cubicBezTo>
                    <a:pt x="0" y="22"/>
                    <a:pt x="2" y="26"/>
                    <a:pt x="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8" name="Freeform 414"/>
            <p:cNvSpPr/>
            <p:nvPr/>
          </p:nvSpPr>
          <p:spPr bwMode="auto">
            <a:xfrm>
              <a:off x="1566" y="2799"/>
              <a:ext cx="74" cy="52"/>
            </a:xfrm>
            <a:custGeom>
              <a:avLst/>
              <a:gdLst>
                <a:gd name="T0" fmla="*/ 3 w 31"/>
                <a:gd name="T1" fmla="*/ 22 h 22"/>
                <a:gd name="T2" fmla="*/ 29 w 31"/>
                <a:gd name="T3" fmla="*/ 5 h 22"/>
                <a:gd name="T4" fmla="*/ 26 w 31"/>
                <a:gd name="T5" fmla="*/ 2 h 22"/>
                <a:gd name="T6" fmla="*/ 3 w 31"/>
                <a:gd name="T7" fmla="*/ 17 h 22"/>
                <a:gd name="T8" fmla="*/ 3 w 31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2">
                  <a:moveTo>
                    <a:pt x="3" y="22"/>
                  </a:moveTo>
                  <a:cubicBezTo>
                    <a:pt x="14" y="20"/>
                    <a:pt x="22" y="13"/>
                    <a:pt x="29" y="5"/>
                  </a:cubicBezTo>
                  <a:cubicBezTo>
                    <a:pt x="31" y="3"/>
                    <a:pt x="28" y="0"/>
                    <a:pt x="26" y="2"/>
                  </a:cubicBezTo>
                  <a:cubicBezTo>
                    <a:pt x="20" y="9"/>
                    <a:pt x="12" y="16"/>
                    <a:pt x="3" y="17"/>
                  </a:cubicBezTo>
                  <a:cubicBezTo>
                    <a:pt x="0" y="18"/>
                    <a:pt x="0" y="22"/>
                    <a:pt x="3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9" name="Freeform 415"/>
            <p:cNvSpPr/>
            <p:nvPr/>
          </p:nvSpPr>
          <p:spPr bwMode="auto">
            <a:xfrm>
              <a:off x="1573" y="2512"/>
              <a:ext cx="83" cy="59"/>
            </a:xfrm>
            <a:custGeom>
              <a:avLst/>
              <a:gdLst>
                <a:gd name="T0" fmla="*/ 4 w 35"/>
                <a:gd name="T1" fmla="*/ 24 h 25"/>
                <a:gd name="T2" fmla="*/ 33 w 35"/>
                <a:gd name="T3" fmla="*/ 6 h 25"/>
                <a:gd name="T4" fmla="*/ 31 w 35"/>
                <a:gd name="T5" fmla="*/ 2 h 25"/>
                <a:gd name="T6" fmla="*/ 3 w 35"/>
                <a:gd name="T7" fmla="*/ 19 h 25"/>
                <a:gd name="T8" fmla="*/ 4 w 35"/>
                <a:gd name="T9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4" y="24"/>
                  </a:moveTo>
                  <a:cubicBezTo>
                    <a:pt x="15" y="20"/>
                    <a:pt x="24" y="13"/>
                    <a:pt x="33" y="6"/>
                  </a:cubicBezTo>
                  <a:cubicBezTo>
                    <a:pt x="35" y="4"/>
                    <a:pt x="33" y="0"/>
                    <a:pt x="31" y="2"/>
                  </a:cubicBezTo>
                  <a:cubicBezTo>
                    <a:pt x="22" y="8"/>
                    <a:pt x="13" y="15"/>
                    <a:pt x="3" y="19"/>
                  </a:cubicBezTo>
                  <a:cubicBezTo>
                    <a:pt x="0" y="20"/>
                    <a:pt x="1" y="25"/>
                    <a:pt x="4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0" name="Freeform 416"/>
            <p:cNvSpPr/>
            <p:nvPr/>
          </p:nvSpPr>
          <p:spPr bwMode="auto">
            <a:xfrm>
              <a:off x="1611" y="2541"/>
              <a:ext cx="88" cy="66"/>
            </a:xfrm>
            <a:custGeom>
              <a:avLst/>
              <a:gdLst>
                <a:gd name="T0" fmla="*/ 5 w 37"/>
                <a:gd name="T1" fmla="*/ 26 h 28"/>
                <a:gd name="T2" fmla="*/ 35 w 37"/>
                <a:gd name="T3" fmla="*/ 5 h 28"/>
                <a:gd name="T4" fmla="*/ 31 w 37"/>
                <a:gd name="T5" fmla="*/ 2 h 28"/>
                <a:gd name="T6" fmla="*/ 3 w 37"/>
                <a:gd name="T7" fmla="*/ 22 h 28"/>
                <a:gd name="T8" fmla="*/ 5 w 37"/>
                <a:gd name="T9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8">
                  <a:moveTo>
                    <a:pt x="5" y="26"/>
                  </a:moveTo>
                  <a:cubicBezTo>
                    <a:pt x="15" y="19"/>
                    <a:pt x="26" y="14"/>
                    <a:pt x="35" y="5"/>
                  </a:cubicBezTo>
                  <a:cubicBezTo>
                    <a:pt x="37" y="3"/>
                    <a:pt x="33" y="0"/>
                    <a:pt x="31" y="2"/>
                  </a:cubicBezTo>
                  <a:cubicBezTo>
                    <a:pt x="23" y="10"/>
                    <a:pt x="12" y="15"/>
                    <a:pt x="3" y="22"/>
                  </a:cubicBezTo>
                  <a:cubicBezTo>
                    <a:pt x="0" y="24"/>
                    <a:pt x="2" y="28"/>
                    <a:pt x="5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1" name="Freeform 417"/>
            <p:cNvSpPr/>
            <p:nvPr/>
          </p:nvSpPr>
          <p:spPr bwMode="auto">
            <a:xfrm>
              <a:off x="1635" y="2586"/>
              <a:ext cx="71" cy="52"/>
            </a:xfrm>
            <a:custGeom>
              <a:avLst/>
              <a:gdLst>
                <a:gd name="T0" fmla="*/ 5 w 30"/>
                <a:gd name="T1" fmla="*/ 21 h 22"/>
                <a:gd name="T2" fmla="*/ 28 w 30"/>
                <a:gd name="T3" fmla="*/ 5 h 22"/>
                <a:gd name="T4" fmla="*/ 24 w 30"/>
                <a:gd name="T5" fmla="*/ 2 h 22"/>
                <a:gd name="T6" fmla="*/ 3 w 30"/>
                <a:gd name="T7" fmla="*/ 16 h 22"/>
                <a:gd name="T8" fmla="*/ 5 w 30"/>
                <a:gd name="T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2">
                  <a:moveTo>
                    <a:pt x="5" y="21"/>
                  </a:moveTo>
                  <a:cubicBezTo>
                    <a:pt x="14" y="17"/>
                    <a:pt x="21" y="12"/>
                    <a:pt x="28" y="5"/>
                  </a:cubicBezTo>
                  <a:cubicBezTo>
                    <a:pt x="30" y="3"/>
                    <a:pt x="27" y="0"/>
                    <a:pt x="24" y="2"/>
                  </a:cubicBezTo>
                  <a:cubicBezTo>
                    <a:pt x="18" y="9"/>
                    <a:pt x="11" y="13"/>
                    <a:pt x="3" y="16"/>
                  </a:cubicBezTo>
                  <a:cubicBezTo>
                    <a:pt x="0" y="18"/>
                    <a:pt x="2" y="22"/>
                    <a:pt x="5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418"/>
            <p:cNvSpPr/>
            <p:nvPr/>
          </p:nvSpPr>
          <p:spPr bwMode="auto">
            <a:xfrm>
              <a:off x="1476" y="2555"/>
              <a:ext cx="50" cy="194"/>
            </a:xfrm>
            <a:custGeom>
              <a:avLst/>
              <a:gdLst>
                <a:gd name="T0" fmla="*/ 15 w 21"/>
                <a:gd name="T1" fmla="*/ 3 h 82"/>
                <a:gd name="T2" fmla="*/ 0 w 21"/>
                <a:gd name="T3" fmla="*/ 78 h 82"/>
                <a:gd name="T4" fmla="*/ 5 w 21"/>
                <a:gd name="T5" fmla="*/ 79 h 82"/>
                <a:gd name="T6" fmla="*/ 19 w 21"/>
                <a:gd name="T7" fmla="*/ 4 h 82"/>
                <a:gd name="T8" fmla="*/ 15 w 21"/>
                <a:gd name="T9" fmla="*/ 3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82">
                  <a:moveTo>
                    <a:pt x="15" y="3"/>
                  </a:moveTo>
                  <a:cubicBezTo>
                    <a:pt x="6" y="27"/>
                    <a:pt x="6" y="53"/>
                    <a:pt x="0" y="78"/>
                  </a:cubicBezTo>
                  <a:cubicBezTo>
                    <a:pt x="0" y="81"/>
                    <a:pt x="4" y="82"/>
                    <a:pt x="5" y="79"/>
                  </a:cubicBezTo>
                  <a:cubicBezTo>
                    <a:pt x="11" y="55"/>
                    <a:pt x="11" y="28"/>
                    <a:pt x="19" y="4"/>
                  </a:cubicBezTo>
                  <a:cubicBezTo>
                    <a:pt x="21" y="1"/>
                    <a:pt x="16" y="0"/>
                    <a:pt x="1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3" name="Freeform 419"/>
            <p:cNvSpPr/>
            <p:nvPr/>
          </p:nvSpPr>
          <p:spPr bwMode="auto">
            <a:xfrm>
              <a:off x="1401" y="2619"/>
              <a:ext cx="198" cy="50"/>
            </a:xfrm>
            <a:custGeom>
              <a:avLst/>
              <a:gdLst>
                <a:gd name="T0" fmla="*/ 2 w 84"/>
                <a:gd name="T1" fmla="*/ 5 h 21"/>
                <a:gd name="T2" fmla="*/ 42 w 84"/>
                <a:gd name="T3" fmla="*/ 12 h 21"/>
                <a:gd name="T4" fmla="*/ 66 w 84"/>
                <a:gd name="T5" fmla="*/ 15 h 21"/>
                <a:gd name="T6" fmla="*/ 79 w 84"/>
                <a:gd name="T7" fmla="*/ 18 h 21"/>
                <a:gd name="T8" fmla="*/ 83 w 84"/>
                <a:gd name="T9" fmla="*/ 16 h 21"/>
                <a:gd name="T10" fmla="*/ 74 w 84"/>
                <a:gd name="T11" fmla="*/ 12 h 21"/>
                <a:gd name="T12" fmla="*/ 50 w 84"/>
                <a:gd name="T13" fmla="*/ 8 h 21"/>
                <a:gd name="T14" fmla="*/ 4 w 84"/>
                <a:gd name="T15" fmla="*/ 1 h 21"/>
                <a:gd name="T16" fmla="*/ 2 w 84"/>
                <a:gd name="T17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" h="21">
                  <a:moveTo>
                    <a:pt x="2" y="5"/>
                  </a:moveTo>
                  <a:cubicBezTo>
                    <a:pt x="15" y="9"/>
                    <a:pt x="29" y="10"/>
                    <a:pt x="42" y="12"/>
                  </a:cubicBezTo>
                  <a:cubicBezTo>
                    <a:pt x="50" y="13"/>
                    <a:pt x="58" y="14"/>
                    <a:pt x="66" y="15"/>
                  </a:cubicBezTo>
                  <a:cubicBezTo>
                    <a:pt x="68" y="16"/>
                    <a:pt x="78" y="17"/>
                    <a:pt x="79" y="18"/>
                  </a:cubicBezTo>
                  <a:cubicBezTo>
                    <a:pt x="80" y="21"/>
                    <a:pt x="84" y="18"/>
                    <a:pt x="83" y="16"/>
                  </a:cubicBezTo>
                  <a:cubicBezTo>
                    <a:pt x="81" y="13"/>
                    <a:pt x="77" y="13"/>
                    <a:pt x="74" y="12"/>
                  </a:cubicBezTo>
                  <a:cubicBezTo>
                    <a:pt x="66" y="10"/>
                    <a:pt x="58" y="9"/>
                    <a:pt x="50" y="8"/>
                  </a:cubicBezTo>
                  <a:cubicBezTo>
                    <a:pt x="34" y="6"/>
                    <a:pt x="19" y="5"/>
                    <a:pt x="4" y="1"/>
                  </a:cubicBezTo>
                  <a:cubicBezTo>
                    <a:pt x="1" y="0"/>
                    <a:pt x="0" y="5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4" name="Freeform 420"/>
            <p:cNvSpPr/>
            <p:nvPr/>
          </p:nvSpPr>
          <p:spPr bwMode="auto">
            <a:xfrm>
              <a:off x="1713" y="2628"/>
              <a:ext cx="33" cy="183"/>
            </a:xfrm>
            <a:custGeom>
              <a:avLst/>
              <a:gdLst>
                <a:gd name="T0" fmla="*/ 3 w 14"/>
                <a:gd name="T1" fmla="*/ 3 h 77"/>
                <a:gd name="T2" fmla="*/ 1 w 14"/>
                <a:gd name="T3" fmla="*/ 73 h 77"/>
                <a:gd name="T4" fmla="*/ 5 w 14"/>
                <a:gd name="T5" fmla="*/ 74 h 77"/>
                <a:gd name="T6" fmla="*/ 8 w 14"/>
                <a:gd name="T7" fmla="*/ 3 h 77"/>
                <a:gd name="T8" fmla="*/ 3 w 14"/>
                <a:gd name="T9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7">
                  <a:moveTo>
                    <a:pt x="3" y="3"/>
                  </a:moveTo>
                  <a:cubicBezTo>
                    <a:pt x="2" y="26"/>
                    <a:pt x="9" y="51"/>
                    <a:pt x="1" y="73"/>
                  </a:cubicBezTo>
                  <a:cubicBezTo>
                    <a:pt x="0" y="76"/>
                    <a:pt x="4" y="77"/>
                    <a:pt x="5" y="74"/>
                  </a:cubicBezTo>
                  <a:cubicBezTo>
                    <a:pt x="14" y="52"/>
                    <a:pt x="6" y="26"/>
                    <a:pt x="8" y="3"/>
                  </a:cubicBezTo>
                  <a:cubicBezTo>
                    <a:pt x="8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5" name="Freeform 421"/>
            <p:cNvSpPr/>
            <p:nvPr/>
          </p:nvSpPr>
          <p:spPr bwMode="auto">
            <a:xfrm>
              <a:off x="1642" y="2685"/>
              <a:ext cx="163" cy="64"/>
            </a:xfrm>
            <a:custGeom>
              <a:avLst/>
              <a:gdLst>
                <a:gd name="T0" fmla="*/ 3 w 69"/>
                <a:gd name="T1" fmla="*/ 6 h 27"/>
                <a:gd name="T2" fmla="*/ 64 w 69"/>
                <a:gd name="T3" fmla="*/ 26 h 27"/>
                <a:gd name="T4" fmla="*/ 67 w 69"/>
                <a:gd name="T5" fmla="*/ 26 h 27"/>
                <a:gd name="T6" fmla="*/ 67 w 69"/>
                <a:gd name="T7" fmla="*/ 26 h 27"/>
                <a:gd name="T8" fmla="*/ 67 w 69"/>
                <a:gd name="T9" fmla="*/ 22 h 27"/>
                <a:gd name="T10" fmla="*/ 64 w 69"/>
                <a:gd name="T11" fmla="*/ 20 h 27"/>
                <a:gd name="T12" fmla="*/ 61 w 69"/>
                <a:gd name="T13" fmla="*/ 24 h 27"/>
                <a:gd name="T14" fmla="*/ 65 w 69"/>
                <a:gd name="T15" fmla="*/ 26 h 27"/>
                <a:gd name="T16" fmla="*/ 65 w 69"/>
                <a:gd name="T17" fmla="*/ 22 h 27"/>
                <a:gd name="T18" fmla="*/ 55 w 69"/>
                <a:gd name="T19" fmla="*/ 14 h 27"/>
                <a:gd name="T20" fmla="*/ 40 w 69"/>
                <a:gd name="T21" fmla="*/ 9 h 27"/>
                <a:gd name="T22" fmla="*/ 4 w 69"/>
                <a:gd name="T23" fmla="*/ 1 h 27"/>
                <a:gd name="T24" fmla="*/ 3 w 69"/>
                <a:gd name="T25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9" h="27">
                  <a:moveTo>
                    <a:pt x="3" y="6"/>
                  </a:moveTo>
                  <a:cubicBezTo>
                    <a:pt x="23" y="11"/>
                    <a:pt x="47" y="12"/>
                    <a:pt x="64" y="26"/>
                  </a:cubicBezTo>
                  <a:cubicBezTo>
                    <a:pt x="65" y="27"/>
                    <a:pt x="66" y="27"/>
                    <a:pt x="67" y="26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69" y="25"/>
                    <a:pt x="69" y="23"/>
                    <a:pt x="67" y="22"/>
                  </a:cubicBezTo>
                  <a:cubicBezTo>
                    <a:pt x="66" y="21"/>
                    <a:pt x="65" y="21"/>
                    <a:pt x="64" y="20"/>
                  </a:cubicBezTo>
                  <a:cubicBezTo>
                    <a:pt x="61" y="18"/>
                    <a:pt x="59" y="22"/>
                    <a:pt x="61" y="24"/>
                  </a:cubicBezTo>
                  <a:cubicBezTo>
                    <a:pt x="62" y="25"/>
                    <a:pt x="64" y="25"/>
                    <a:pt x="65" y="26"/>
                  </a:cubicBezTo>
                  <a:cubicBezTo>
                    <a:pt x="65" y="25"/>
                    <a:pt x="65" y="23"/>
                    <a:pt x="65" y="22"/>
                  </a:cubicBezTo>
                  <a:cubicBezTo>
                    <a:pt x="67" y="21"/>
                    <a:pt x="56" y="15"/>
                    <a:pt x="55" y="14"/>
                  </a:cubicBezTo>
                  <a:cubicBezTo>
                    <a:pt x="50" y="12"/>
                    <a:pt x="45" y="11"/>
                    <a:pt x="40" y="9"/>
                  </a:cubicBezTo>
                  <a:cubicBezTo>
                    <a:pt x="28" y="6"/>
                    <a:pt x="16" y="4"/>
                    <a:pt x="4" y="1"/>
                  </a:cubicBezTo>
                  <a:cubicBezTo>
                    <a:pt x="1" y="0"/>
                    <a:pt x="0" y="5"/>
                    <a:pt x="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7" name="Freeform 423"/>
            <p:cNvSpPr/>
            <p:nvPr/>
          </p:nvSpPr>
          <p:spPr bwMode="auto">
            <a:xfrm>
              <a:off x="603" y="2396"/>
              <a:ext cx="880" cy="939"/>
            </a:xfrm>
            <a:custGeom>
              <a:avLst/>
              <a:gdLst>
                <a:gd name="T0" fmla="*/ 188 w 372"/>
                <a:gd name="T1" fmla="*/ 2 h 396"/>
                <a:gd name="T2" fmla="*/ 136 w 372"/>
                <a:gd name="T3" fmla="*/ 14 h 396"/>
                <a:gd name="T4" fmla="*/ 112 w 372"/>
                <a:gd name="T5" fmla="*/ 26 h 396"/>
                <a:gd name="T6" fmla="*/ 57 w 372"/>
                <a:gd name="T7" fmla="*/ 55 h 396"/>
                <a:gd name="T8" fmla="*/ 1 w 372"/>
                <a:gd name="T9" fmla="*/ 96 h 396"/>
                <a:gd name="T10" fmla="*/ 0 w 372"/>
                <a:gd name="T11" fmla="*/ 99 h 396"/>
                <a:gd name="T12" fmla="*/ 93 w 372"/>
                <a:gd name="T13" fmla="*/ 238 h 396"/>
                <a:gd name="T14" fmla="*/ 171 w 372"/>
                <a:gd name="T15" fmla="*/ 394 h 396"/>
                <a:gd name="T16" fmla="*/ 175 w 372"/>
                <a:gd name="T17" fmla="*/ 394 h 396"/>
                <a:gd name="T18" fmla="*/ 259 w 372"/>
                <a:gd name="T19" fmla="*/ 318 h 396"/>
                <a:gd name="T20" fmla="*/ 369 w 372"/>
                <a:gd name="T21" fmla="*/ 287 h 396"/>
                <a:gd name="T22" fmla="*/ 372 w 372"/>
                <a:gd name="T23" fmla="*/ 284 h 396"/>
                <a:gd name="T24" fmla="*/ 190 w 372"/>
                <a:gd name="T25" fmla="*/ 3 h 396"/>
                <a:gd name="T26" fmla="*/ 187 w 372"/>
                <a:gd name="T27" fmla="*/ 6 h 396"/>
                <a:gd name="T28" fmla="*/ 367 w 372"/>
                <a:gd name="T29" fmla="*/ 286 h 396"/>
                <a:gd name="T30" fmla="*/ 369 w 372"/>
                <a:gd name="T31" fmla="*/ 283 h 396"/>
                <a:gd name="T32" fmla="*/ 259 w 372"/>
                <a:gd name="T33" fmla="*/ 312 h 396"/>
                <a:gd name="T34" fmla="*/ 171 w 372"/>
                <a:gd name="T35" fmla="*/ 392 h 396"/>
                <a:gd name="T36" fmla="*/ 175 w 372"/>
                <a:gd name="T37" fmla="*/ 392 h 396"/>
                <a:gd name="T38" fmla="*/ 104 w 372"/>
                <a:gd name="T39" fmla="*/ 248 h 396"/>
                <a:gd name="T40" fmla="*/ 20 w 372"/>
                <a:gd name="T41" fmla="*/ 120 h 396"/>
                <a:gd name="T42" fmla="*/ 10 w 372"/>
                <a:gd name="T43" fmla="*/ 105 h 396"/>
                <a:gd name="T44" fmla="*/ 12 w 372"/>
                <a:gd name="T45" fmla="*/ 93 h 396"/>
                <a:gd name="T46" fmla="*/ 45 w 372"/>
                <a:gd name="T47" fmla="*/ 68 h 396"/>
                <a:gd name="T48" fmla="*/ 109 w 372"/>
                <a:gd name="T49" fmla="*/ 33 h 396"/>
                <a:gd name="T50" fmla="*/ 133 w 372"/>
                <a:gd name="T51" fmla="*/ 20 h 396"/>
                <a:gd name="T52" fmla="*/ 189 w 372"/>
                <a:gd name="T53" fmla="*/ 7 h 396"/>
                <a:gd name="T54" fmla="*/ 188 w 372"/>
                <a:gd name="T55" fmla="*/ 2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72" h="396">
                  <a:moveTo>
                    <a:pt x="188" y="2"/>
                  </a:moveTo>
                  <a:cubicBezTo>
                    <a:pt x="170" y="5"/>
                    <a:pt x="153" y="8"/>
                    <a:pt x="136" y="14"/>
                  </a:cubicBezTo>
                  <a:cubicBezTo>
                    <a:pt x="127" y="18"/>
                    <a:pt x="120" y="22"/>
                    <a:pt x="112" y="26"/>
                  </a:cubicBezTo>
                  <a:cubicBezTo>
                    <a:pt x="93" y="36"/>
                    <a:pt x="75" y="44"/>
                    <a:pt x="57" y="55"/>
                  </a:cubicBezTo>
                  <a:cubicBezTo>
                    <a:pt x="37" y="67"/>
                    <a:pt x="18" y="81"/>
                    <a:pt x="1" y="96"/>
                  </a:cubicBezTo>
                  <a:cubicBezTo>
                    <a:pt x="0" y="97"/>
                    <a:pt x="0" y="98"/>
                    <a:pt x="0" y="99"/>
                  </a:cubicBezTo>
                  <a:cubicBezTo>
                    <a:pt x="31" y="146"/>
                    <a:pt x="65" y="190"/>
                    <a:pt x="93" y="238"/>
                  </a:cubicBezTo>
                  <a:cubicBezTo>
                    <a:pt x="122" y="289"/>
                    <a:pt x="146" y="342"/>
                    <a:pt x="171" y="394"/>
                  </a:cubicBezTo>
                  <a:cubicBezTo>
                    <a:pt x="172" y="396"/>
                    <a:pt x="174" y="396"/>
                    <a:pt x="175" y="394"/>
                  </a:cubicBezTo>
                  <a:cubicBezTo>
                    <a:pt x="194" y="361"/>
                    <a:pt x="226" y="337"/>
                    <a:pt x="259" y="318"/>
                  </a:cubicBezTo>
                  <a:cubicBezTo>
                    <a:pt x="292" y="299"/>
                    <a:pt x="331" y="284"/>
                    <a:pt x="369" y="287"/>
                  </a:cubicBezTo>
                  <a:cubicBezTo>
                    <a:pt x="371" y="287"/>
                    <a:pt x="372" y="286"/>
                    <a:pt x="372" y="284"/>
                  </a:cubicBezTo>
                  <a:cubicBezTo>
                    <a:pt x="340" y="176"/>
                    <a:pt x="260" y="88"/>
                    <a:pt x="190" y="3"/>
                  </a:cubicBezTo>
                  <a:cubicBezTo>
                    <a:pt x="188" y="0"/>
                    <a:pt x="185" y="4"/>
                    <a:pt x="187" y="6"/>
                  </a:cubicBezTo>
                  <a:cubicBezTo>
                    <a:pt x="256" y="91"/>
                    <a:pt x="336" y="178"/>
                    <a:pt x="367" y="286"/>
                  </a:cubicBezTo>
                  <a:cubicBezTo>
                    <a:pt x="368" y="285"/>
                    <a:pt x="369" y="284"/>
                    <a:pt x="369" y="283"/>
                  </a:cubicBezTo>
                  <a:cubicBezTo>
                    <a:pt x="331" y="280"/>
                    <a:pt x="292" y="294"/>
                    <a:pt x="259" y="312"/>
                  </a:cubicBezTo>
                  <a:cubicBezTo>
                    <a:pt x="224" y="331"/>
                    <a:pt x="191" y="358"/>
                    <a:pt x="171" y="392"/>
                  </a:cubicBezTo>
                  <a:cubicBezTo>
                    <a:pt x="172" y="392"/>
                    <a:pt x="174" y="392"/>
                    <a:pt x="175" y="392"/>
                  </a:cubicBezTo>
                  <a:cubicBezTo>
                    <a:pt x="152" y="344"/>
                    <a:pt x="129" y="295"/>
                    <a:pt x="104" y="248"/>
                  </a:cubicBezTo>
                  <a:cubicBezTo>
                    <a:pt x="79" y="204"/>
                    <a:pt x="49" y="162"/>
                    <a:pt x="20" y="120"/>
                  </a:cubicBezTo>
                  <a:cubicBezTo>
                    <a:pt x="17" y="115"/>
                    <a:pt x="14" y="110"/>
                    <a:pt x="10" y="105"/>
                  </a:cubicBezTo>
                  <a:cubicBezTo>
                    <a:pt x="6" y="99"/>
                    <a:pt x="6" y="98"/>
                    <a:pt x="12" y="93"/>
                  </a:cubicBezTo>
                  <a:cubicBezTo>
                    <a:pt x="22" y="84"/>
                    <a:pt x="33" y="76"/>
                    <a:pt x="45" y="68"/>
                  </a:cubicBezTo>
                  <a:cubicBezTo>
                    <a:pt x="65" y="54"/>
                    <a:pt x="87" y="43"/>
                    <a:pt x="109" y="33"/>
                  </a:cubicBezTo>
                  <a:cubicBezTo>
                    <a:pt x="118" y="29"/>
                    <a:pt x="125" y="24"/>
                    <a:pt x="133" y="20"/>
                  </a:cubicBezTo>
                  <a:cubicBezTo>
                    <a:pt x="151" y="13"/>
                    <a:pt x="170" y="10"/>
                    <a:pt x="189" y="7"/>
                  </a:cubicBezTo>
                  <a:cubicBezTo>
                    <a:pt x="192" y="6"/>
                    <a:pt x="191" y="2"/>
                    <a:pt x="18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8" name="Freeform 424"/>
            <p:cNvSpPr/>
            <p:nvPr/>
          </p:nvSpPr>
          <p:spPr bwMode="auto">
            <a:xfrm>
              <a:off x="750" y="2467"/>
              <a:ext cx="404" cy="353"/>
            </a:xfrm>
            <a:custGeom>
              <a:avLst/>
              <a:gdLst>
                <a:gd name="T0" fmla="*/ 2 w 171"/>
                <a:gd name="T1" fmla="*/ 84 h 149"/>
                <a:gd name="T2" fmla="*/ 65 w 171"/>
                <a:gd name="T3" fmla="*/ 135 h 149"/>
                <a:gd name="T4" fmla="*/ 106 w 171"/>
                <a:gd name="T5" fmla="*/ 102 h 149"/>
                <a:gd name="T6" fmla="*/ 169 w 171"/>
                <a:gd name="T7" fmla="*/ 69 h 149"/>
                <a:gd name="T8" fmla="*/ 170 w 171"/>
                <a:gd name="T9" fmla="*/ 65 h 149"/>
                <a:gd name="T10" fmla="*/ 148 w 171"/>
                <a:gd name="T11" fmla="*/ 27 h 149"/>
                <a:gd name="T12" fmla="*/ 134 w 171"/>
                <a:gd name="T13" fmla="*/ 7 h 149"/>
                <a:gd name="T14" fmla="*/ 98 w 171"/>
                <a:gd name="T15" fmla="*/ 14 h 149"/>
                <a:gd name="T16" fmla="*/ 43 w 171"/>
                <a:gd name="T17" fmla="*/ 40 h 149"/>
                <a:gd name="T18" fmla="*/ 2 w 171"/>
                <a:gd name="T19" fmla="*/ 77 h 149"/>
                <a:gd name="T20" fmla="*/ 6 w 171"/>
                <a:gd name="T21" fmla="*/ 79 h 149"/>
                <a:gd name="T22" fmla="*/ 43 w 171"/>
                <a:gd name="T23" fmla="*/ 45 h 149"/>
                <a:gd name="T24" fmla="*/ 92 w 171"/>
                <a:gd name="T25" fmla="*/ 21 h 149"/>
                <a:gd name="T26" fmla="*/ 133 w 171"/>
                <a:gd name="T27" fmla="*/ 13 h 149"/>
                <a:gd name="T28" fmla="*/ 167 w 171"/>
                <a:gd name="T29" fmla="*/ 68 h 149"/>
                <a:gd name="T30" fmla="*/ 167 w 171"/>
                <a:gd name="T31" fmla="*/ 65 h 149"/>
                <a:gd name="T32" fmla="*/ 138 w 171"/>
                <a:gd name="T33" fmla="*/ 79 h 149"/>
                <a:gd name="T34" fmla="*/ 112 w 171"/>
                <a:gd name="T35" fmla="*/ 92 h 149"/>
                <a:gd name="T36" fmla="*/ 74 w 171"/>
                <a:gd name="T37" fmla="*/ 123 h 149"/>
                <a:gd name="T38" fmla="*/ 56 w 171"/>
                <a:gd name="T39" fmla="*/ 133 h 149"/>
                <a:gd name="T40" fmla="*/ 34 w 171"/>
                <a:gd name="T41" fmla="*/ 123 h 149"/>
                <a:gd name="T42" fmla="*/ 6 w 171"/>
                <a:gd name="T43" fmla="*/ 82 h 149"/>
                <a:gd name="T44" fmla="*/ 2 w 171"/>
                <a:gd name="T45" fmla="*/ 84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49">
                  <a:moveTo>
                    <a:pt x="2" y="84"/>
                  </a:moveTo>
                  <a:cubicBezTo>
                    <a:pt x="14" y="106"/>
                    <a:pt x="34" y="149"/>
                    <a:pt x="65" y="135"/>
                  </a:cubicBezTo>
                  <a:cubicBezTo>
                    <a:pt x="80" y="127"/>
                    <a:pt x="93" y="113"/>
                    <a:pt x="106" y="102"/>
                  </a:cubicBezTo>
                  <a:cubicBezTo>
                    <a:pt x="125" y="87"/>
                    <a:pt x="148" y="80"/>
                    <a:pt x="169" y="69"/>
                  </a:cubicBezTo>
                  <a:cubicBezTo>
                    <a:pt x="171" y="68"/>
                    <a:pt x="171" y="66"/>
                    <a:pt x="170" y="65"/>
                  </a:cubicBezTo>
                  <a:cubicBezTo>
                    <a:pt x="160" y="54"/>
                    <a:pt x="155" y="40"/>
                    <a:pt x="148" y="27"/>
                  </a:cubicBezTo>
                  <a:cubicBezTo>
                    <a:pt x="145" y="20"/>
                    <a:pt x="140" y="11"/>
                    <a:pt x="134" y="7"/>
                  </a:cubicBezTo>
                  <a:cubicBezTo>
                    <a:pt x="123" y="0"/>
                    <a:pt x="108" y="9"/>
                    <a:pt x="98" y="14"/>
                  </a:cubicBezTo>
                  <a:cubicBezTo>
                    <a:pt x="79" y="22"/>
                    <a:pt x="60" y="30"/>
                    <a:pt x="43" y="40"/>
                  </a:cubicBezTo>
                  <a:cubicBezTo>
                    <a:pt x="27" y="49"/>
                    <a:pt x="10" y="60"/>
                    <a:pt x="2" y="77"/>
                  </a:cubicBezTo>
                  <a:cubicBezTo>
                    <a:pt x="0" y="80"/>
                    <a:pt x="4" y="82"/>
                    <a:pt x="6" y="79"/>
                  </a:cubicBezTo>
                  <a:cubicBezTo>
                    <a:pt x="13" y="64"/>
                    <a:pt x="28" y="54"/>
                    <a:pt x="43" y="45"/>
                  </a:cubicBezTo>
                  <a:cubicBezTo>
                    <a:pt x="58" y="36"/>
                    <a:pt x="75" y="28"/>
                    <a:pt x="92" y="21"/>
                  </a:cubicBezTo>
                  <a:cubicBezTo>
                    <a:pt x="102" y="17"/>
                    <a:pt x="123" y="3"/>
                    <a:pt x="133" y="13"/>
                  </a:cubicBezTo>
                  <a:cubicBezTo>
                    <a:pt x="149" y="28"/>
                    <a:pt x="153" y="52"/>
                    <a:pt x="167" y="68"/>
                  </a:cubicBezTo>
                  <a:cubicBezTo>
                    <a:pt x="167" y="67"/>
                    <a:pt x="167" y="66"/>
                    <a:pt x="167" y="65"/>
                  </a:cubicBezTo>
                  <a:cubicBezTo>
                    <a:pt x="157" y="70"/>
                    <a:pt x="148" y="75"/>
                    <a:pt x="138" y="79"/>
                  </a:cubicBezTo>
                  <a:cubicBezTo>
                    <a:pt x="129" y="83"/>
                    <a:pt x="120" y="86"/>
                    <a:pt x="112" y="92"/>
                  </a:cubicBezTo>
                  <a:cubicBezTo>
                    <a:pt x="99" y="101"/>
                    <a:pt x="87" y="113"/>
                    <a:pt x="74" y="123"/>
                  </a:cubicBezTo>
                  <a:cubicBezTo>
                    <a:pt x="68" y="127"/>
                    <a:pt x="62" y="131"/>
                    <a:pt x="56" y="133"/>
                  </a:cubicBezTo>
                  <a:cubicBezTo>
                    <a:pt x="47" y="136"/>
                    <a:pt x="39" y="129"/>
                    <a:pt x="34" y="123"/>
                  </a:cubicBezTo>
                  <a:cubicBezTo>
                    <a:pt x="22" y="112"/>
                    <a:pt x="14" y="96"/>
                    <a:pt x="6" y="82"/>
                  </a:cubicBezTo>
                  <a:cubicBezTo>
                    <a:pt x="5" y="79"/>
                    <a:pt x="1" y="82"/>
                    <a:pt x="2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9" name="Freeform 425"/>
            <p:cNvSpPr/>
            <p:nvPr/>
          </p:nvSpPr>
          <p:spPr bwMode="auto">
            <a:xfrm>
              <a:off x="757" y="2495"/>
              <a:ext cx="355" cy="283"/>
            </a:xfrm>
            <a:custGeom>
              <a:avLst/>
              <a:gdLst>
                <a:gd name="T0" fmla="*/ 23 w 150"/>
                <a:gd name="T1" fmla="*/ 105 h 119"/>
                <a:gd name="T2" fmla="*/ 20 w 150"/>
                <a:gd name="T3" fmla="*/ 51 h 119"/>
                <a:gd name="T4" fmla="*/ 42 w 150"/>
                <a:gd name="T5" fmla="*/ 117 h 119"/>
                <a:gd name="T6" fmla="*/ 25 w 150"/>
                <a:gd name="T7" fmla="*/ 46 h 119"/>
                <a:gd name="T8" fmla="*/ 69 w 150"/>
                <a:gd name="T9" fmla="*/ 107 h 119"/>
                <a:gd name="T10" fmla="*/ 40 w 150"/>
                <a:gd name="T11" fmla="*/ 33 h 119"/>
                <a:gd name="T12" fmla="*/ 82 w 150"/>
                <a:gd name="T13" fmla="*/ 91 h 119"/>
                <a:gd name="T14" fmla="*/ 56 w 150"/>
                <a:gd name="T15" fmla="*/ 30 h 119"/>
                <a:gd name="T16" fmla="*/ 92 w 150"/>
                <a:gd name="T17" fmla="*/ 79 h 119"/>
                <a:gd name="T18" fmla="*/ 63 w 150"/>
                <a:gd name="T19" fmla="*/ 20 h 119"/>
                <a:gd name="T20" fmla="*/ 103 w 150"/>
                <a:gd name="T21" fmla="*/ 73 h 119"/>
                <a:gd name="T22" fmla="*/ 82 w 150"/>
                <a:gd name="T23" fmla="*/ 18 h 119"/>
                <a:gd name="T24" fmla="*/ 117 w 150"/>
                <a:gd name="T25" fmla="*/ 71 h 119"/>
                <a:gd name="T26" fmla="*/ 100 w 150"/>
                <a:gd name="T27" fmla="*/ 13 h 119"/>
                <a:gd name="T28" fmla="*/ 136 w 150"/>
                <a:gd name="T29" fmla="*/ 66 h 119"/>
                <a:gd name="T30" fmla="*/ 104 w 150"/>
                <a:gd name="T31" fmla="*/ 2 h 119"/>
                <a:gd name="T32" fmla="*/ 144 w 150"/>
                <a:gd name="T33" fmla="*/ 57 h 119"/>
                <a:gd name="T34" fmla="*/ 124 w 150"/>
                <a:gd name="T35" fmla="*/ 5 h 119"/>
                <a:gd name="T36" fmla="*/ 138 w 150"/>
                <a:gd name="T37" fmla="*/ 33 h 119"/>
                <a:gd name="T38" fmla="*/ 123 w 150"/>
                <a:gd name="T39" fmla="*/ 4 h 119"/>
                <a:gd name="T40" fmla="*/ 143 w 150"/>
                <a:gd name="T41" fmla="*/ 55 h 119"/>
                <a:gd name="T42" fmla="*/ 104 w 150"/>
                <a:gd name="T43" fmla="*/ 2 h 119"/>
                <a:gd name="T44" fmla="*/ 135 w 150"/>
                <a:gd name="T45" fmla="*/ 63 h 119"/>
                <a:gd name="T46" fmla="*/ 100 w 150"/>
                <a:gd name="T47" fmla="*/ 13 h 119"/>
                <a:gd name="T48" fmla="*/ 116 w 150"/>
                <a:gd name="T49" fmla="*/ 68 h 119"/>
                <a:gd name="T50" fmla="*/ 82 w 150"/>
                <a:gd name="T51" fmla="*/ 18 h 119"/>
                <a:gd name="T52" fmla="*/ 102 w 150"/>
                <a:gd name="T53" fmla="*/ 71 h 119"/>
                <a:gd name="T54" fmla="*/ 64 w 150"/>
                <a:gd name="T55" fmla="*/ 21 h 119"/>
                <a:gd name="T56" fmla="*/ 90 w 150"/>
                <a:gd name="T57" fmla="*/ 76 h 119"/>
                <a:gd name="T58" fmla="*/ 56 w 150"/>
                <a:gd name="T59" fmla="*/ 31 h 119"/>
                <a:gd name="T60" fmla="*/ 80 w 150"/>
                <a:gd name="T61" fmla="*/ 89 h 119"/>
                <a:gd name="T62" fmla="*/ 40 w 150"/>
                <a:gd name="T63" fmla="*/ 33 h 119"/>
                <a:gd name="T64" fmla="*/ 66 w 150"/>
                <a:gd name="T65" fmla="*/ 104 h 119"/>
                <a:gd name="T66" fmla="*/ 42 w 150"/>
                <a:gd name="T67" fmla="*/ 74 h 119"/>
                <a:gd name="T68" fmla="*/ 19 w 150"/>
                <a:gd name="T69" fmla="*/ 47 h 119"/>
                <a:gd name="T70" fmla="*/ 47 w 150"/>
                <a:gd name="T71" fmla="*/ 112 h 119"/>
                <a:gd name="T72" fmla="*/ 13 w 150"/>
                <a:gd name="T73" fmla="*/ 51 h 119"/>
                <a:gd name="T74" fmla="*/ 28 w 150"/>
                <a:gd name="T75" fmla="*/ 102 h 119"/>
                <a:gd name="T76" fmla="*/ 1 w 150"/>
                <a:gd name="T77" fmla="*/ 5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0" h="119">
                  <a:moveTo>
                    <a:pt x="1" y="59"/>
                  </a:moveTo>
                  <a:cubicBezTo>
                    <a:pt x="5" y="75"/>
                    <a:pt x="15" y="90"/>
                    <a:pt x="23" y="105"/>
                  </a:cubicBezTo>
                  <a:cubicBezTo>
                    <a:pt x="25" y="108"/>
                    <a:pt x="30" y="106"/>
                    <a:pt x="29" y="103"/>
                  </a:cubicBezTo>
                  <a:cubicBezTo>
                    <a:pt x="22" y="86"/>
                    <a:pt x="19" y="68"/>
                    <a:pt x="20" y="51"/>
                  </a:cubicBezTo>
                  <a:cubicBezTo>
                    <a:pt x="18" y="51"/>
                    <a:pt x="15" y="51"/>
                    <a:pt x="13" y="51"/>
                  </a:cubicBezTo>
                  <a:cubicBezTo>
                    <a:pt x="21" y="74"/>
                    <a:pt x="25" y="99"/>
                    <a:pt x="42" y="117"/>
                  </a:cubicBezTo>
                  <a:cubicBezTo>
                    <a:pt x="44" y="119"/>
                    <a:pt x="48" y="116"/>
                    <a:pt x="47" y="114"/>
                  </a:cubicBezTo>
                  <a:cubicBezTo>
                    <a:pt x="43" y="90"/>
                    <a:pt x="29" y="69"/>
                    <a:pt x="25" y="46"/>
                  </a:cubicBezTo>
                  <a:cubicBezTo>
                    <a:pt x="23" y="47"/>
                    <a:pt x="21" y="48"/>
                    <a:pt x="19" y="49"/>
                  </a:cubicBezTo>
                  <a:cubicBezTo>
                    <a:pt x="34" y="66"/>
                    <a:pt x="42" y="107"/>
                    <a:pt x="69" y="107"/>
                  </a:cubicBezTo>
                  <a:cubicBezTo>
                    <a:pt x="71" y="107"/>
                    <a:pt x="72" y="105"/>
                    <a:pt x="72" y="104"/>
                  </a:cubicBezTo>
                  <a:cubicBezTo>
                    <a:pt x="73" y="76"/>
                    <a:pt x="51" y="56"/>
                    <a:pt x="40" y="33"/>
                  </a:cubicBezTo>
                  <a:cubicBezTo>
                    <a:pt x="38" y="34"/>
                    <a:pt x="36" y="35"/>
                    <a:pt x="34" y="36"/>
                  </a:cubicBezTo>
                  <a:cubicBezTo>
                    <a:pt x="47" y="56"/>
                    <a:pt x="59" y="82"/>
                    <a:pt x="82" y="91"/>
                  </a:cubicBezTo>
                  <a:cubicBezTo>
                    <a:pt x="84" y="92"/>
                    <a:pt x="86" y="91"/>
                    <a:pt x="86" y="89"/>
                  </a:cubicBezTo>
                  <a:cubicBezTo>
                    <a:pt x="87" y="66"/>
                    <a:pt x="69" y="47"/>
                    <a:pt x="56" y="30"/>
                  </a:cubicBezTo>
                  <a:cubicBezTo>
                    <a:pt x="53" y="27"/>
                    <a:pt x="49" y="31"/>
                    <a:pt x="51" y="34"/>
                  </a:cubicBezTo>
                  <a:cubicBezTo>
                    <a:pt x="59" y="53"/>
                    <a:pt x="72" y="73"/>
                    <a:pt x="92" y="79"/>
                  </a:cubicBezTo>
                  <a:cubicBezTo>
                    <a:pt x="94" y="79"/>
                    <a:pt x="97" y="78"/>
                    <a:pt x="96" y="76"/>
                  </a:cubicBezTo>
                  <a:cubicBezTo>
                    <a:pt x="93" y="54"/>
                    <a:pt x="78" y="36"/>
                    <a:pt x="63" y="20"/>
                  </a:cubicBezTo>
                  <a:cubicBezTo>
                    <a:pt x="61" y="18"/>
                    <a:pt x="56" y="21"/>
                    <a:pt x="58" y="24"/>
                  </a:cubicBezTo>
                  <a:cubicBezTo>
                    <a:pt x="72" y="41"/>
                    <a:pt x="82" y="64"/>
                    <a:pt x="103" y="73"/>
                  </a:cubicBezTo>
                  <a:cubicBezTo>
                    <a:pt x="105" y="74"/>
                    <a:pt x="108" y="73"/>
                    <a:pt x="108" y="71"/>
                  </a:cubicBezTo>
                  <a:cubicBezTo>
                    <a:pt x="106" y="50"/>
                    <a:pt x="93" y="34"/>
                    <a:pt x="82" y="18"/>
                  </a:cubicBezTo>
                  <a:cubicBezTo>
                    <a:pt x="80" y="15"/>
                    <a:pt x="74" y="18"/>
                    <a:pt x="76" y="21"/>
                  </a:cubicBezTo>
                  <a:cubicBezTo>
                    <a:pt x="87" y="40"/>
                    <a:pt x="99" y="59"/>
                    <a:pt x="117" y="71"/>
                  </a:cubicBezTo>
                  <a:cubicBezTo>
                    <a:pt x="119" y="72"/>
                    <a:pt x="122" y="70"/>
                    <a:pt x="122" y="68"/>
                  </a:cubicBezTo>
                  <a:cubicBezTo>
                    <a:pt x="121" y="48"/>
                    <a:pt x="110" y="31"/>
                    <a:pt x="100" y="13"/>
                  </a:cubicBezTo>
                  <a:cubicBezTo>
                    <a:pt x="99" y="15"/>
                    <a:pt x="97" y="16"/>
                    <a:pt x="95" y="17"/>
                  </a:cubicBezTo>
                  <a:cubicBezTo>
                    <a:pt x="105" y="35"/>
                    <a:pt x="118" y="54"/>
                    <a:pt x="136" y="66"/>
                  </a:cubicBezTo>
                  <a:cubicBezTo>
                    <a:pt x="138" y="67"/>
                    <a:pt x="141" y="66"/>
                    <a:pt x="141" y="63"/>
                  </a:cubicBezTo>
                  <a:cubicBezTo>
                    <a:pt x="139" y="39"/>
                    <a:pt x="120" y="20"/>
                    <a:pt x="104" y="2"/>
                  </a:cubicBezTo>
                  <a:cubicBezTo>
                    <a:pt x="103" y="4"/>
                    <a:pt x="101" y="5"/>
                    <a:pt x="100" y="7"/>
                  </a:cubicBezTo>
                  <a:cubicBezTo>
                    <a:pt x="116" y="22"/>
                    <a:pt x="128" y="41"/>
                    <a:pt x="144" y="57"/>
                  </a:cubicBezTo>
                  <a:cubicBezTo>
                    <a:pt x="146" y="59"/>
                    <a:pt x="150" y="57"/>
                    <a:pt x="149" y="54"/>
                  </a:cubicBezTo>
                  <a:cubicBezTo>
                    <a:pt x="144" y="36"/>
                    <a:pt x="135" y="20"/>
                    <a:pt x="124" y="5"/>
                  </a:cubicBezTo>
                  <a:cubicBezTo>
                    <a:pt x="123" y="6"/>
                    <a:pt x="121" y="8"/>
                    <a:pt x="120" y="9"/>
                  </a:cubicBezTo>
                  <a:cubicBezTo>
                    <a:pt x="129" y="15"/>
                    <a:pt x="135" y="23"/>
                    <a:pt x="138" y="33"/>
                  </a:cubicBezTo>
                  <a:cubicBezTo>
                    <a:pt x="140" y="37"/>
                    <a:pt x="146" y="35"/>
                    <a:pt x="145" y="31"/>
                  </a:cubicBezTo>
                  <a:cubicBezTo>
                    <a:pt x="141" y="20"/>
                    <a:pt x="134" y="10"/>
                    <a:pt x="123" y="4"/>
                  </a:cubicBezTo>
                  <a:cubicBezTo>
                    <a:pt x="121" y="2"/>
                    <a:pt x="117" y="5"/>
                    <a:pt x="119" y="8"/>
                  </a:cubicBezTo>
                  <a:cubicBezTo>
                    <a:pt x="129" y="23"/>
                    <a:pt x="138" y="38"/>
                    <a:pt x="143" y="55"/>
                  </a:cubicBezTo>
                  <a:cubicBezTo>
                    <a:pt x="145" y="54"/>
                    <a:pt x="147" y="53"/>
                    <a:pt x="148" y="52"/>
                  </a:cubicBezTo>
                  <a:cubicBezTo>
                    <a:pt x="133" y="36"/>
                    <a:pt x="121" y="17"/>
                    <a:pt x="104" y="2"/>
                  </a:cubicBezTo>
                  <a:cubicBezTo>
                    <a:pt x="101" y="0"/>
                    <a:pt x="97" y="4"/>
                    <a:pt x="100" y="7"/>
                  </a:cubicBezTo>
                  <a:cubicBezTo>
                    <a:pt x="114" y="23"/>
                    <a:pt x="133" y="41"/>
                    <a:pt x="135" y="63"/>
                  </a:cubicBezTo>
                  <a:cubicBezTo>
                    <a:pt x="136" y="62"/>
                    <a:pt x="138" y="61"/>
                    <a:pt x="139" y="61"/>
                  </a:cubicBezTo>
                  <a:cubicBezTo>
                    <a:pt x="122" y="49"/>
                    <a:pt x="110" y="31"/>
                    <a:pt x="100" y="13"/>
                  </a:cubicBezTo>
                  <a:cubicBezTo>
                    <a:pt x="99" y="10"/>
                    <a:pt x="93" y="13"/>
                    <a:pt x="95" y="17"/>
                  </a:cubicBezTo>
                  <a:cubicBezTo>
                    <a:pt x="104" y="33"/>
                    <a:pt x="115" y="49"/>
                    <a:pt x="116" y="68"/>
                  </a:cubicBezTo>
                  <a:cubicBezTo>
                    <a:pt x="118" y="67"/>
                    <a:pt x="119" y="66"/>
                    <a:pt x="121" y="65"/>
                  </a:cubicBezTo>
                  <a:cubicBezTo>
                    <a:pt x="103" y="54"/>
                    <a:pt x="91" y="36"/>
                    <a:pt x="82" y="18"/>
                  </a:cubicBezTo>
                  <a:cubicBezTo>
                    <a:pt x="80" y="19"/>
                    <a:pt x="78" y="20"/>
                    <a:pt x="76" y="21"/>
                  </a:cubicBezTo>
                  <a:cubicBezTo>
                    <a:pt x="87" y="36"/>
                    <a:pt x="100" y="52"/>
                    <a:pt x="102" y="71"/>
                  </a:cubicBezTo>
                  <a:cubicBezTo>
                    <a:pt x="103" y="70"/>
                    <a:pt x="105" y="69"/>
                    <a:pt x="106" y="68"/>
                  </a:cubicBezTo>
                  <a:cubicBezTo>
                    <a:pt x="86" y="59"/>
                    <a:pt x="76" y="37"/>
                    <a:pt x="64" y="21"/>
                  </a:cubicBezTo>
                  <a:cubicBezTo>
                    <a:pt x="62" y="22"/>
                    <a:pt x="61" y="23"/>
                    <a:pt x="59" y="25"/>
                  </a:cubicBezTo>
                  <a:cubicBezTo>
                    <a:pt x="72" y="39"/>
                    <a:pt x="87" y="56"/>
                    <a:pt x="90" y="76"/>
                  </a:cubicBezTo>
                  <a:cubicBezTo>
                    <a:pt x="91" y="75"/>
                    <a:pt x="93" y="74"/>
                    <a:pt x="94" y="73"/>
                  </a:cubicBezTo>
                  <a:cubicBezTo>
                    <a:pt x="75" y="67"/>
                    <a:pt x="64" y="48"/>
                    <a:pt x="56" y="31"/>
                  </a:cubicBezTo>
                  <a:cubicBezTo>
                    <a:pt x="55" y="32"/>
                    <a:pt x="53" y="34"/>
                    <a:pt x="51" y="35"/>
                  </a:cubicBezTo>
                  <a:cubicBezTo>
                    <a:pt x="63" y="50"/>
                    <a:pt x="81" y="68"/>
                    <a:pt x="80" y="89"/>
                  </a:cubicBezTo>
                  <a:cubicBezTo>
                    <a:pt x="82" y="88"/>
                    <a:pt x="83" y="87"/>
                    <a:pt x="85" y="86"/>
                  </a:cubicBezTo>
                  <a:cubicBezTo>
                    <a:pt x="64" y="77"/>
                    <a:pt x="52" y="52"/>
                    <a:pt x="40" y="33"/>
                  </a:cubicBezTo>
                  <a:cubicBezTo>
                    <a:pt x="38" y="30"/>
                    <a:pt x="33" y="33"/>
                    <a:pt x="34" y="36"/>
                  </a:cubicBezTo>
                  <a:cubicBezTo>
                    <a:pt x="45" y="58"/>
                    <a:pt x="66" y="78"/>
                    <a:pt x="66" y="104"/>
                  </a:cubicBezTo>
                  <a:cubicBezTo>
                    <a:pt x="67" y="103"/>
                    <a:pt x="68" y="102"/>
                    <a:pt x="69" y="100"/>
                  </a:cubicBezTo>
                  <a:cubicBezTo>
                    <a:pt x="55" y="100"/>
                    <a:pt x="48" y="84"/>
                    <a:pt x="42" y="74"/>
                  </a:cubicBezTo>
                  <a:cubicBezTo>
                    <a:pt x="36" y="64"/>
                    <a:pt x="31" y="53"/>
                    <a:pt x="24" y="44"/>
                  </a:cubicBezTo>
                  <a:cubicBezTo>
                    <a:pt x="22" y="42"/>
                    <a:pt x="18" y="45"/>
                    <a:pt x="19" y="47"/>
                  </a:cubicBezTo>
                  <a:cubicBezTo>
                    <a:pt x="23" y="71"/>
                    <a:pt x="37" y="91"/>
                    <a:pt x="41" y="115"/>
                  </a:cubicBezTo>
                  <a:cubicBezTo>
                    <a:pt x="43" y="114"/>
                    <a:pt x="45" y="113"/>
                    <a:pt x="47" y="112"/>
                  </a:cubicBezTo>
                  <a:cubicBezTo>
                    <a:pt x="31" y="95"/>
                    <a:pt x="27" y="71"/>
                    <a:pt x="19" y="50"/>
                  </a:cubicBezTo>
                  <a:cubicBezTo>
                    <a:pt x="18" y="46"/>
                    <a:pt x="13" y="47"/>
                    <a:pt x="13" y="51"/>
                  </a:cubicBezTo>
                  <a:cubicBezTo>
                    <a:pt x="13" y="69"/>
                    <a:pt x="16" y="87"/>
                    <a:pt x="23" y="104"/>
                  </a:cubicBezTo>
                  <a:cubicBezTo>
                    <a:pt x="25" y="104"/>
                    <a:pt x="27" y="103"/>
                    <a:pt x="28" y="102"/>
                  </a:cubicBezTo>
                  <a:cubicBezTo>
                    <a:pt x="20" y="87"/>
                    <a:pt x="11" y="73"/>
                    <a:pt x="7" y="57"/>
                  </a:cubicBezTo>
                  <a:cubicBezTo>
                    <a:pt x="6" y="53"/>
                    <a:pt x="0" y="55"/>
                    <a:pt x="1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0" name="Freeform 426"/>
            <p:cNvSpPr/>
            <p:nvPr/>
          </p:nvSpPr>
          <p:spPr bwMode="auto">
            <a:xfrm>
              <a:off x="953" y="2692"/>
              <a:ext cx="242" cy="174"/>
            </a:xfrm>
            <a:custGeom>
              <a:avLst/>
              <a:gdLst>
                <a:gd name="T0" fmla="*/ 5 w 102"/>
                <a:gd name="T1" fmla="*/ 72 h 73"/>
                <a:gd name="T2" fmla="*/ 101 w 102"/>
                <a:gd name="T3" fmla="*/ 4 h 73"/>
                <a:gd name="T4" fmla="*/ 99 w 102"/>
                <a:gd name="T5" fmla="*/ 0 h 73"/>
                <a:gd name="T6" fmla="*/ 92 w 102"/>
                <a:gd name="T7" fmla="*/ 3 h 73"/>
                <a:gd name="T8" fmla="*/ 94 w 102"/>
                <a:gd name="T9" fmla="*/ 7 h 73"/>
                <a:gd name="T10" fmla="*/ 99 w 102"/>
                <a:gd name="T11" fmla="*/ 5 h 73"/>
                <a:gd name="T12" fmla="*/ 97 w 102"/>
                <a:gd name="T13" fmla="*/ 1 h 73"/>
                <a:gd name="T14" fmla="*/ 3 w 102"/>
                <a:gd name="T15" fmla="*/ 68 h 73"/>
                <a:gd name="T16" fmla="*/ 5 w 102"/>
                <a:gd name="T17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73">
                  <a:moveTo>
                    <a:pt x="5" y="72"/>
                  </a:moveTo>
                  <a:cubicBezTo>
                    <a:pt x="40" y="53"/>
                    <a:pt x="71" y="29"/>
                    <a:pt x="101" y="4"/>
                  </a:cubicBezTo>
                  <a:cubicBezTo>
                    <a:pt x="102" y="3"/>
                    <a:pt x="101" y="0"/>
                    <a:pt x="99" y="0"/>
                  </a:cubicBezTo>
                  <a:cubicBezTo>
                    <a:pt x="96" y="0"/>
                    <a:pt x="95" y="1"/>
                    <a:pt x="92" y="3"/>
                  </a:cubicBezTo>
                  <a:cubicBezTo>
                    <a:pt x="90" y="5"/>
                    <a:pt x="92" y="9"/>
                    <a:pt x="94" y="7"/>
                  </a:cubicBezTo>
                  <a:cubicBezTo>
                    <a:pt x="96" y="6"/>
                    <a:pt x="97" y="5"/>
                    <a:pt x="99" y="5"/>
                  </a:cubicBezTo>
                  <a:cubicBezTo>
                    <a:pt x="98" y="3"/>
                    <a:pt x="98" y="2"/>
                    <a:pt x="97" y="1"/>
                  </a:cubicBezTo>
                  <a:cubicBezTo>
                    <a:pt x="68" y="26"/>
                    <a:pt x="37" y="49"/>
                    <a:pt x="3" y="68"/>
                  </a:cubicBezTo>
                  <a:cubicBezTo>
                    <a:pt x="0" y="69"/>
                    <a:pt x="3" y="73"/>
                    <a:pt x="5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1" name="Freeform 427"/>
            <p:cNvSpPr/>
            <p:nvPr/>
          </p:nvSpPr>
          <p:spPr bwMode="auto">
            <a:xfrm>
              <a:off x="1001" y="2716"/>
              <a:ext cx="243" cy="171"/>
            </a:xfrm>
            <a:custGeom>
              <a:avLst/>
              <a:gdLst>
                <a:gd name="T0" fmla="*/ 5 w 103"/>
                <a:gd name="T1" fmla="*/ 71 h 72"/>
                <a:gd name="T2" fmla="*/ 101 w 103"/>
                <a:gd name="T3" fmla="*/ 6 h 72"/>
                <a:gd name="T4" fmla="*/ 98 w 103"/>
                <a:gd name="T5" fmla="*/ 2 h 72"/>
                <a:gd name="T6" fmla="*/ 2 w 103"/>
                <a:gd name="T7" fmla="*/ 67 h 72"/>
                <a:gd name="T8" fmla="*/ 5 w 103"/>
                <a:gd name="T9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72">
                  <a:moveTo>
                    <a:pt x="5" y="71"/>
                  </a:moveTo>
                  <a:cubicBezTo>
                    <a:pt x="37" y="50"/>
                    <a:pt x="69" y="29"/>
                    <a:pt x="101" y="6"/>
                  </a:cubicBezTo>
                  <a:cubicBezTo>
                    <a:pt x="103" y="4"/>
                    <a:pt x="101" y="0"/>
                    <a:pt x="98" y="2"/>
                  </a:cubicBezTo>
                  <a:cubicBezTo>
                    <a:pt x="67" y="24"/>
                    <a:pt x="35" y="46"/>
                    <a:pt x="2" y="67"/>
                  </a:cubicBezTo>
                  <a:cubicBezTo>
                    <a:pt x="0" y="68"/>
                    <a:pt x="2" y="72"/>
                    <a:pt x="5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2" name="Freeform 428"/>
            <p:cNvSpPr/>
            <p:nvPr/>
          </p:nvSpPr>
          <p:spPr bwMode="auto">
            <a:xfrm>
              <a:off x="1038" y="2780"/>
              <a:ext cx="195" cy="142"/>
            </a:xfrm>
            <a:custGeom>
              <a:avLst/>
              <a:gdLst>
                <a:gd name="T0" fmla="*/ 6 w 82"/>
                <a:gd name="T1" fmla="*/ 58 h 60"/>
                <a:gd name="T2" fmla="*/ 79 w 82"/>
                <a:gd name="T3" fmla="*/ 6 h 60"/>
                <a:gd name="T4" fmla="*/ 77 w 82"/>
                <a:gd name="T5" fmla="*/ 2 h 60"/>
                <a:gd name="T6" fmla="*/ 3 w 82"/>
                <a:gd name="T7" fmla="*/ 55 h 60"/>
                <a:gd name="T8" fmla="*/ 6 w 82"/>
                <a:gd name="T9" fmla="*/ 5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60">
                  <a:moveTo>
                    <a:pt x="6" y="58"/>
                  </a:moveTo>
                  <a:cubicBezTo>
                    <a:pt x="29" y="38"/>
                    <a:pt x="55" y="23"/>
                    <a:pt x="79" y="6"/>
                  </a:cubicBezTo>
                  <a:cubicBezTo>
                    <a:pt x="82" y="4"/>
                    <a:pt x="79" y="0"/>
                    <a:pt x="77" y="2"/>
                  </a:cubicBezTo>
                  <a:cubicBezTo>
                    <a:pt x="52" y="19"/>
                    <a:pt x="26" y="35"/>
                    <a:pt x="3" y="55"/>
                  </a:cubicBezTo>
                  <a:cubicBezTo>
                    <a:pt x="0" y="57"/>
                    <a:pt x="4" y="60"/>
                    <a:pt x="6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3" name="Freeform 429"/>
            <p:cNvSpPr/>
            <p:nvPr/>
          </p:nvSpPr>
          <p:spPr bwMode="auto">
            <a:xfrm>
              <a:off x="1043" y="2844"/>
              <a:ext cx="204" cy="135"/>
            </a:xfrm>
            <a:custGeom>
              <a:avLst/>
              <a:gdLst>
                <a:gd name="T0" fmla="*/ 5 w 86"/>
                <a:gd name="T1" fmla="*/ 55 h 57"/>
                <a:gd name="T2" fmla="*/ 84 w 86"/>
                <a:gd name="T3" fmla="*/ 5 h 57"/>
                <a:gd name="T4" fmla="*/ 81 w 86"/>
                <a:gd name="T5" fmla="*/ 2 h 57"/>
                <a:gd name="T6" fmla="*/ 3 w 86"/>
                <a:gd name="T7" fmla="*/ 51 h 57"/>
                <a:gd name="T8" fmla="*/ 5 w 86"/>
                <a:gd name="T9" fmla="*/ 5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57">
                  <a:moveTo>
                    <a:pt x="5" y="55"/>
                  </a:moveTo>
                  <a:cubicBezTo>
                    <a:pt x="33" y="41"/>
                    <a:pt x="61" y="26"/>
                    <a:pt x="84" y="5"/>
                  </a:cubicBezTo>
                  <a:cubicBezTo>
                    <a:pt x="86" y="3"/>
                    <a:pt x="83" y="0"/>
                    <a:pt x="81" y="2"/>
                  </a:cubicBezTo>
                  <a:cubicBezTo>
                    <a:pt x="58" y="22"/>
                    <a:pt x="30" y="37"/>
                    <a:pt x="3" y="51"/>
                  </a:cubicBezTo>
                  <a:cubicBezTo>
                    <a:pt x="0" y="53"/>
                    <a:pt x="2" y="57"/>
                    <a:pt x="5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4" name="Freeform 430"/>
            <p:cNvSpPr/>
            <p:nvPr/>
          </p:nvSpPr>
          <p:spPr bwMode="auto">
            <a:xfrm>
              <a:off x="1086" y="2877"/>
              <a:ext cx="206" cy="147"/>
            </a:xfrm>
            <a:custGeom>
              <a:avLst/>
              <a:gdLst>
                <a:gd name="T0" fmla="*/ 4 w 87"/>
                <a:gd name="T1" fmla="*/ 62 h 62"/>
                <a:gd name="T2" fmla="*/ 85 w 87"/>
                <a:gd name="T3" fmla="*/ 6 h 62"/>
                <a:gd name="T4" fmla="*/ 81 w 87"/>
                <a:gd name="T5" fmla="*/ 2 h 62"/>
                <a:gd name="T6" fmla="*/ 3 w 87"/>
                <a:gd name="T7" fmla="*/ 57 h 62"/>
                <a:gd name="T8" fmla="*/ 4 w 87"/>
                <a:gd name="T9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62">
                  <a:moveTo>
                    <a:pt x="4" y="62"/>
                  </a:moveTo>
                  <a:cubicBezTo>
                    <a:pt x="35" y="52"/>
                    <a:pt x="62" y="28"/>
                    <a:pt x="85" y="6"/>
                  </a:cubicBezTo>
                  <a:cubicBezTo>
                    <a:pt x="87" y="3"/>
                    <a:pt x="83" y="0"/>
                    <a:pt x="81" y="2"/>
                  </a:cubicBezTo>
                  <a:cubicBezTo>
                    <a:pt x="59" y="24"/>
                    <a:pt x="33" y="47"/>
                    <a:pt x="3" y="57"/>
                  </a:cubicBezTo>
                  <a:cubicBezTo>
                    <a:pt x="0" y="58"/>
                    <a:pt x="1" y="62"/>
                    <a:pt x="4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5" name="Freeform 431"/>
            <p:cNvSpPr/>
            <p:nvPr/>
          </p:nvSpPr>
          <p:spPr bwMode="auto">
            <a:xfrm>
              <a:off x="1036" y="3046"/>
              <a:ext cx="445" cy="261"/>
            </a:xfrm>
            <a:custGeom>
              <a:avLst/>
              <a:gdLst>
                <a:gd name="T0" fmla="*/ 0 w 188"/>
                <a:gd name="T1" fmla="*/ 110 h 110"/>
                <a:gd name="T2" fmla="*/ 82 w 188"/>
                <a:gd name="T3" fmla="*/ 34 h 110"/>
                <a:gd name="T4" fmla="*/ 182 w 188"/>
                <a:gd name="T5" fmla="*/ 13 h 110"/>
                <a:gd name="T6" fmla="*/ 188 w 188"/>
                <a:gd name="T7" fmla="*/ 14 h 110"/>
                <a:gd name="T8" fmla="*/ 2 w 188"/>
                <a:gd name="T9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8" h="110">
                  <a:moveTo>
                    <a:pt x="0" y="110"/>
                  </a:moveTo>
                  <a:cubicBezTo>
                    <a:pt x="18" y="76"/>
                    <a:pt x="48" y="50"/>
                    <a:pt x="82" y="34"/>
                  </a:cubicBezTo>
                  <a:cubicBezTo>
                    <a:pt x="111" y="20"/>
                    <a:pt x="151" y="0"/>
                    <a:pt x="182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45" y="55"/>
                    <a:pt x="61" y="97"/>
                    <a:pt x="2" y="1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6" name="Freeform 432"/>
            <p:cNvSpPr/>
            <p:nvPr/>
          </p:nvSpPr>
          <p:spPr bwMode="auto">
            <a:xfrm>
              <a:off x="1027" y="3060"/>
              <a:ext cx="459" cy="256"/>
            </a:xfrm>
            <a:custGeom>
              <a:avLst/>
              <a:gdLst>
                <a:gd name="T0" fmla="*/ 6 w 194"/>
                <a:gd name="T1" fmla="*/ 106 h 108"/>
                <a:gd name="T2" fmla="*/ 87 w 194"/>
                <a:gd name="T3" fmla="*/ 30 h 108"/>
                <a:gd name="T4" fmla="*/ 142 w 194"/>
                <a:gd name="T5" fmla="*/ 8 h 108"/>
                <a:gd name="T6" fmla="*/ 174 w 194"/>
                <a:gd name="T7" fmla="*/ 6 h 108"/>
                <a:gd name="T8" fmla="*/ 191 w 194"/>
                <a:gd name="T9" fmla="*/ 10 h 108"/>
                <a:gd name="T10" fmla="*/ 190 w 194"/>
                <a:gd name="T11" fmla="*/ 6 h 108"/>
                <a:gd name="T12" fmla="*/ 105 w 194"/>
                <a:gd name="T13" fmla="*/ 64 h 108"/>
                <a:gd name="T14" fmla="*/ 5 w 194"/>
                <a:gd name="T15" fmla="*/ 102 h 108"/>
                <a:gd name="T16" fmla="*/ 6 w 194"/>
                <a:gd name="T17" fmla="*/ 107 h 108"/>
                <a:gd name="T18" fmla="*/ 105 w 194"/>
                <a:gd name="T19" fmla="*/ 69 h 108"/>
                <a:gd name="T20" fmla="*/ 193 w 194"/>
                <a:gd name="T21" fmla="*/ 9 h 108"/>
                <a:gd name="T22" fmla="*/ 192 w 194"/>
                <a:gd name="T23" fmla="*/ 6 h 108"/>
                <a:gd name="T24" fmla="*/ 172 w 194"/>
                <a:gd name="T25" fmla="*/ 1 h 108"/>
                <a:gd name="T26" fmla="*/ 147 w 194"/>
                <a:gd name="T27" fmla="*/ 2 h 108"/>
                <a:gd name="T28" fmla="*/ 90 w 194"/>
                <a:gd name="T29" fmla="*/ 23 h 108"/>
                <a:gd name="T30" fmla="*/ 2 w 194"/>
                <a:gd name="T31" fmla="*/ 103 h 108"/>
                <a:gd name="T32" fmla="*/ 6 w 194"/>
                <a:gd name="T33" fmla="*/ 10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4" h="108">
                  <a:moveTo>
                    <a:pt x="6" y="106"/>
                  </a:moveTo>
                  <a:cubicBezTo>
                    <a:pt x="24" y="72"/>
                    <a:pt x="53" y="47"/>
                    <a:pt x="87" y="30"/>
                  </a:cubicBezTo>
                  <a:cubicBezTo>
                    <a:pt x="105" y="21"/>
                    <a:pt x="123" y="13"/>
                    <a:pt x="142" y="8"/>
                  </a:cubicBezTo>
                  <a:cubicBezTo>
                    <a:pt x="153" y="5"/>
                    <a:pt x="163" y="4"/>
                    <a:pt x="174" y="6"/>
                  </a:cubicBezTo>
                  <a:cubicBezTo>
                    <a:pt x="180" y="7"/>
                    <a:pt x="185" y="9"/>
                    <a:pt x="191" y="10"/>
                  </a:cubicBezTo>
                  <a:cubicBezTo>
                    <a:pt x="191" y="9"/>
                    <a:pt x="190" y="7"/>
                    <a:pt x="190" y="6"/>
                  </a:cubicBezTo>
                  <a:cubicBezTo>
                    <a:pt x="165" y="30"/>
                    <a:pt x="135" y="48"/>
                    <a:pt x="105" y="64"/>
                  </a:cubicBezTo>
                  <a:cubicBezTo>
                    <a:pt x="74" y="80"/>
                    <a:pt x="40" y="94"/>
                    <a:pt x="5" y="102"/>
                  </a:cubicBezTo>
                  <a:cubicBezTo>
                    <a:pt x="2" y="103"/>
                    <a:pt x="3" y="107"/>
                    <a:pt x="6" y="107"/>
                  </a:cubicBezTo>
                  <a:cubicBezTo>
                    <a:pt x="41" y="99"/>
                    <a:pt x="73" y="85"/>
                    <a:pt x="105" y="69"/>
                  </a:cubicBezTo>
                  <a:cubicBezTo>
                    <a:pt x="136" y="53"/>
                    <a:pt x="167" y="34"/>
                    <a:pt x="193" y="9"/>
                  </a:cubicBezTo>
                  <a:cubicBezTo>
                    <a:pt x="194" y="8"/>
                    <a:pt x="194" y="6"/>
                    <a:pt x="192" y="6"/>
                  </a:cubicBezTo>
                  <a:cubicBezTo>
                    <a:pt x="185" y="4"/>
                    <a:pt x="179" y="2"/>
                    <a:pt x="172" y="1"/>
                  </a:cubicBezTo>
                  <a:cubicBezTo>
                    <a:pt x="164" y="0"/>
                    <a:pt x="155" y="1"/>
                    <a:pt x="147" y="2"/>
                  </a:cubicBezTo>
                  <a:cubicBezTo>
                    <a:pt x="127" y="5"/>
                    <a:pt x="108" y="14"/>
                    <a:pt x="90" y="23"/>
                  </a:cubicBezTo>
                  <a:cubicBezTo>
                    <a:pt x="53" y="41"/>
                    <a:pt x="21" y="66"/>
                    <a:pt x="2" y="103"/>
                  </a:cubicBezTo>
                  <a:cubicBezTo>
                    <a:pt x="0" y="106"/>
                    <a:pt x="4" y="108"/>
                    <a:pt x="6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7" name="Freeform 433"/>
            <p:cNvSpPr/>
            <p:nvPr/>
          </p:nvSpPr>
          <p:spPr bwMode="auto">
            <a:xfrm>
              <a:off x="1476" y="2830"/>
              <a:ext cx="453" cy="254"/>
            </a:xfrm>
            <a:custGeom>
              <a:avLst/>
              <a:gdLst>
                <a:gd name="T0" fmla="*/ 0 w 191"/>
                <a:gd name="T1" fmla="*/ 104 h 107"/>
                <a:gd name="T2" fmla="*/ 111 w 191"/>
                <a:gd name="T3" fmla="*/ 25 h 107"/>
                <a:gd name="T4" fmla="*/ 154 w 191"/>
                <a:gd name="T5" fmla="*/ 7 h 107"/>
                <a:gd name="T6" fmla="*/ 191 w 191"/>
                <a:gd name="T7" fmla="*/ 0 h 107"/>
                <a:gd name="T8" fmla="*/ 191 w 191"/>
                <a:gd name="T9" fmla="*/ 4 h 107"/>
                <a:gd name="T10" fmla="*/ 1 w 191"/>
                <a:gd name="T11" fmla="*/ 107 h 107"/>
                <a:gd name="T12" fmla="*/ 0 w 191"/>
                <a:gd name="T13" fmla="*/ 10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1" h="107">
                  <a:moveTo>
                    <a:pt x="0" y="104"/>
                  </a:moveTo>
                  <a:cubicBezTo>
                    <a:pt x="33" y="75"/>
                    <a:pt x="71" y="46"/>
                    <a:pt x="111" y="25"/>
                  </a:cubicBezTo>
                  <a:cubicBezTo>
                    <a:pt x="125" y="18"/>
                    <a:pt x="139" y="11"/>
                    <a:pt x="154" y="7"/>
                  </a:cubicBezTo>
                  <a:cubicBezTo>
                    <a:pt x="162" y="5"/>
                    <a:pt x="180" y="3"/>
                    <a:pt x="191" y="0"/>
                  </a:cubicBezTo>
                  <a:cubicBezTo>
                    <a:pt x="191" y="4"/>
                    <a:pt x="191" y="4"/>
                    <a:pt x="191" y="4"/>
                  </a:cubicBezTo>
                  <a:cubicBezTo>
                    <a:pt x="143" y="40"/>
                    <a:pt x="65" y="87"/>
                    <a:pt x="1" y="107"/>
                  </a:cubicBezTo>
                  <a:lnTo>
                    <a:pt x="0" y="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8" name="Freeform 434"/>
            <p:cNvSpPr/>
            <p:nvPr/>
          </p:nvSpPr>
          <p:spPr bwMode="auto">
            <a:xfrm>
              <a:off x="1467" y="2825"/>
              <a:ext cx="469" cy="264"/>
            </a:xfrm>
            <a:custGeom>
              <a:avLst/>
              <a:gdLst>
                <a:gd name="T0" fmla="*/ 6 w 198"/>
                <a:gd name="T1" fmla="*/ 108 h 111"/>
                <a:gd name="T2" fmla="*/ 98 w 198"/>
                <a:gd name="T3" fmla="*/ 39 h 111"/>
                <a:gd name="T4" fmla="*/ 152 w 198"/>
                <a:gd name="T5" fmla="*/ 14 h 111"/>
                <a:gd name="T6" fmla="*/ 195 w 198"/>
                <a:gd name="T7" fmla="*/ 4 h 111"/>
                <a:gd name="T8" fmla="*/ 192 w 198"/>
                <a:gd name="T9" fmla="*/ 3 h 111"/>
                <a:gd name="T10" fmla="*/ 190 w 198"/>
                <a:gd name="T11" fmla="*/ 7 h 111"/>
                <a:gd name="T12" fmla="*/ 181 w 198"/>
                <a:gd name="T13" fmla="*/ 14 h 111"/>
                <a:gd name="T14" fmla="*/ 159 w 198"/>
                <a:gd name="T15" fmla="*/ 29 h 111"/>
                <a:gd name="T16" fmla="*/ 109 w 198"/>
                <a:gd name="T17" fmla="*/ 59 h 111"/>
                <a:gd name="T18" fmla="*/ 56 w 198"/>
                <a:gd name="T19" fmla="*/ 86 h 111"/>
                <a:gd name="T20" fmla="*/ 27 w 198"/>
                <a:gd name="T21" fmla="*/ 98 h 111"/>
                <a:gd name="T22" fmla="*/ 16 w 198"/>
                <a:gd name="T23" fmla="*/ 103 h 111"/>
                <a:gd name="T24" fmla="*/ 6 w 198"/>
                <a:gd name="T25" fmla="*/ 105 h 111"/>
                <a:gd name="T26" fmla="*/ 2 w 198"/>
                <a:gd name="T27" fmla="*/ 107 h 111"/>
                <a:gd name="T28" fmla="*/ 3 w 198"/>
                <a:gd name="T29" fmla="*/ 110 h 111"/>
                <a:gd name="T30" fmla="*/ 6 w 198"/>
                <a:gd name="T31" fmla="*/ 111 h 111"/>
                <a:gd name="T32" fmla="*/ 196 w 198"/>
                <a:gd name="T33" fmla="*/ 8 h 111"/>
                <a:gd name="T34" fmla="*/ 198 w 198"/>
                <a:gd name="T35" fmla="*/ 5 h 111"/>
                <a:gd name="T36" fmla="*/ 197 w 198"/>
                <a:gd name="T37" fmla="*/ 2 h 111"/>
                <a:gd name="T38" fmla="*/ 194 w 198"/>
                <a:gd name="T39" fmla="*/ 0 h 111"/>
                <a:gd name="T40" fmla="*/ 150 w 198"/>
                <a:gd name="T41" fmla="*/ 9 h 111"/>
                <a:gd name="T42" fmla="*/ 99 w 198"/>
                <a:gd name="T43" fmla="*/ 34 h 111"/>
                <a:gd name="T44" fmla="*/ 2 w 198"/>
                <a:gd name="T45" fmla="*/ 105 h 111"/>
                <a:gd name="T46" fmla="*/ 6 w 198"/>
                <a:gd name="T47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8" h="111">
                  <a:moveTo>
                    <a:pt x="6" y="108"/>
                  </a:moveTo>
                  <a:cubicBezTo>
                    <a:pt x="34" y="82"/>
                    <a:pt x="65" y="59"/>
                    <a:pt x="98" y="39"/>
                  </a:cubicBezTo>
                  <a:cubicBezTo>
                    <a:pt x="115" y="29"/>
                    <a:pt x="133" y="20"/>
                    <a:pt x="152" y="14"/>
                  </a:cubicBezTo>
                  <a:cubicBezTo>
                    <a:pt x="166" y="9"/>
                    <a:pt x="181" y="8"/>
                    <a:pt x="195" y="4"/>
                  </a:cubicBezTo>
                  <a:cubicBezTo>
                    <a:pt x="194" y="4"/>
                    <a:pt x="193" y="3"/>
                    <a:pt x="192" y="3"/>
                  </a:cubicBezTo>
                  <a:cubicBezTo>
                    <a:pt x="193" y="6"/>
                    <a:pt x="193" y="5"/>
                    <a:pt x="190" y="7"/>
                  </a:cubicBezTo>
                  <a:cubicBezTo>
                    <a:pt x="187" y="9"/>
                    <a:pt x="184" y="11"/>
                    <a:pt x="181" y="14"/>
                  </a:cubicBezTo>
                  <a:cubicBezTo>
                    <a:pt x="174" y="19"/>
                    <a:pt x="166" y="24"/>
                    <a:pt x="159" y="29"/>
                  </a:cubicBezTo>
                  <a:cubicBezTo>
                    <a:pt x="143" y="39"/>
                    <a:pt x="126" y="49"/>
                    <a:pt x="109" y="59"/>
                  </a:cubicBezTo>
                  <a:cubicBezTo>
                    <a:pt x="92" y="69"/>
                    <a:pt x="74" y="78"/>
                    <a:pt x="56" y="86"/>
                  </a:cubicBezTo>
                  <a:cubicBezTo>
                    <a:pt x="47" y="91"/>
                    <a:pt x="37" y="95"/>
                    <a:pt x="27" y="98"/>
                  </a:cubicBezTo>
                  <a:cubicBezTo>
                    <a:pt x="23" y="100"/>
                    <a:pt x="19" y="101"/>
                    <a:pt x="16" y="103"/>
                  </a:cubicBezTo>
                  <a:cubicBezTo>
                    <a:pt x="13" y="103"/>
                    <a:pt x="7" y="107"/>
                    <a:pt x="6" y="105"/>
                  </a:cubicBezTo>
                  <a:cubicBezTo>
                    <a:pt x="5" y="102"/>
                    <a:pt x="1" y="105"/>
                    <a:pt x="2" y="107"/>
                  </a:cubicBezTo>
                  <a:cubicBezTo>
                    <a:pt x="2" y="108"/>
                    <a:pt x="3" y="109"/>
                    <a:pt x="3" y="110"/>
                  </a:cubicBezTo>
                  <a:cubicBezTo>
                    <a:pt x="3" y="111"/>
                    <a:pt x="5" y="111"/>
                    <a:pt x="6" y="111"/>
                  </a:cubicBezTo>
                  <a:cubicBezTo>
                    <a:pt x="74" y="89"/>
                    <a:pt x="139" y="51"/>
                    <a:pt x="196" y="8"/>
                  </a:cubicBezTo>
                  <a:cubicBezTo>
                    <a:pt x="197" y="7"/>
                    <a:pt x="198" y="6"/>
                    <a:pt x="198" y="5"/>
                  </a:cubicBezTo>
                  <a:cubicBezTo>
                    <a:pt x="197" y="4"/>
                    <a:pt x="197" y="3"/>
                    <a:pt x="197" y="2"/>
                  </a:cubicBezTo>
                  <a:cubicBezTo>
                    <a:pt x="197" y="0"/>
                    <a:pt x="195" y="0"/>
                    <a:pt x="194" y="0"/>
                  </a:cubicBezTo>
                  <a:cubicBezTo>
                    <a:pt x="180" y="4"/>
                    <a:pt x="165" y="4"/>
                    <a:pt x="150" y="9"/>
                  </a:cubicBezTo>
                  <a:cubicBezTo>
                    <a:pt x="132" y="15"/>
                    <a:pt x="115" y="24"/>
                    <a:pt x="99" y="34"/>
                  </a:cubicBezTo>
                  <a:cubicBezTo>
                    <a:pt x="64" y="53"/>
                    <a:pt x="32" y="78"/>
                    <a:pt x="2" y="105"/>
                  </a:cubicBezTo>
                  <a:cubicBezTo>
                    <a:pt x="0" y="107"/>
                    <a:pt x="3" y="110"/>
                    <a:pt x="6" y="1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9" name="Freeform 435"/>
            <p:cNvSpPr/>
            <p:nvPr/>
          </p:nvSpPr>
          <p:spPr bwMode="auto">
            <a:xfrm>
              <a:off x="3264" y="1753"/>
              <a:ext cx="206" cy="225"/>
            </a:xfrm>
            <a:custGeom>
              <a:avLst/>
              <a:gdLst>
                <a:gd name="T0" fmla="*/ 79 w 87"/>
                <a:gd name="T1" fmla="*/ 1 h 95"/>
                <a:gd name="T2" fmla="*/ 1 w 87"/>
                <a:gd name="T3" fmla="*/ 48 h 95"/>
                <a:gd name="T4" fmla="*/ 25 w 87"/>
                <a:gd name="T5" fmla="*/ 88 h 95"/>
                <a:gd name="T6" fmla="*/ 78 w 87"/>
                <a:gd name="T7" fmla="*/ 93 h 95"/>
                <a:gd name="T8" fmla="*/ 78 w 87"/>
                <a:gd name="T9" fmla="*/ 81 h 95"/>
                <a:gd name="T10" fmla="*/ 13 w 87"/>
                <a:gd name="T11" fmla="*/ 51 h 95"/>
                <a:gd name="T12" fmla="*/ 79 w 87"/>
                <a:gd name="T13" fmla="*/ 13 h 95"/>
                <a:gd name="T14" fmla="*/ 79 w 87"/>
                <a:gd name="T15" fmla="*/ 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7" h="95">
                  <a:moveTo>
                    <a:pt x="79" y="1"/>
                  </a:moveTo>
                  <a:cubicBezTo>
                    <a:pt x="50" y="0"/>
                    <a:pt x="5" y="15"/>
                    <a:pt x="1" y="48"/>
                  </a:cubicBezTo>
                  <a:cubicBezTo>
                    <a:pt x="0" y="66"/>
                    <a:pt x="8" y="82"/>
                    <a:pt x="25" y="88"/>
                  </a:cubicBezTo>
                  <a:cubicBezTo>
                    <a:pt x="41" y="95"/>
                    <a:pt x="60" y="94"/>
                    <a:pt x="78" y="93"/>
                  </a:cubicBezTo>
                  <a:cubicBezTo>
                    <a:pt x="85" y="93"/>
                    <a:pt x="85" y="81"/>
                    <a:pt x="78" y="81"/>
                  </a:cubicBezTo>
                  <a:cubicBezTo>
                    <a:pt x="53" y="82"/>
                    <a:pt x="12" y="85"/>
                    <a:pt x="13" y="51"/>
                  </a:cubicBezTo>
                  <a:cubicBezTo>
                    <a:pt x="14" y="23"/>
                    <a:pt x="57" y="12"/>
                    <a:pt x="79" y="13"/>
                  </a:cubicBezTo>
                  <a:cubicBezTo>
                    <a:pt x="87" y="14"/>
                    <a:pt x="87" y="2"/>
                    <a:pt x="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0" name="Freeform 436"/>
            <p:cNvSpPr/>
            <p:nvPr/>
          </p:nvSpPr>
          <p:spPr bwMode="auto">
            <a:xfrm>
              <a:off x="3458" y="1736"/>
              <a:ext cx="229" cy="266"/>
            </a:xfrm>
            <a:custGeom>
              <a:avLst/>
              <a:gdLst>
                <a:gd name="T0" fmla="*/ 30 w 97"/>
                <a:gd name="T1" fmla="*/ 7 h 112"/>
                <a:gd name="T2" fmla="*/ 15 w 97"/>
                <a:gd name="T3" fmla="*/ 89 h 112"/>
                <a:gd name="T4" fmla="*/ 71 w 97"/>
                <a:gd name="T5" fmla="*/ 87 h 112"/>
                <a:gd name="T6" fmla="*/ 39 w 97"/>
                <a:gd name="T7" fmla="*/ 3 h 112"/>
                <a:gd name="T8" fmla="*/ 39 w 97"/>
                <a:gd name="T9" fmla="*/ 15 h 112"/>
                <a:gd name="T10" fmla="*/ 66 w 97"/>
                <a:gd name="T11" fmla="*/ 74 h 112"/>
                <a:gd name="T12" fmla="*/ 24 w 97"/>
                <a:gd name="T13" fmla="*/ 80 h 112"/>
                <a:gd name="T14" fmla="*/ 41 w 97"/>
                <a:gd name="T15" fmla="*/ 13 h 112"/>
                <a:gd name="T16" fmla="*/ 30 w 97"/>
                <a:gd name="T17" fmla="*/ 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112">
                  <a:moveTo>
                    <a:pt x="30" y="7"/>
                  </a:moveTo>
                  <a:cubicBezTo>
                    <a:pt x="17" y="31"/>
                    <a:pt x="0" y="61"/>
                    <a:pt x="15" y="89"/>
                  </a:cubicBezTo>
                  <a:cubicBezTo>
                    <a:pt x="28" y="112"/>
                    <a:pt x="57" y="104"/>
                    <a:pt x="71" y="87"/>
                  </a:cubicBezTo>
                  <a:cubicBezTo>
                    <a:pt x="97" y="56"/>
                    <a:pt x="86" y="0"/>
                    <a:pt x="39" y="3"/>
                  </a:cubicBezTo>
                  <a:cubicBezTo>
                    <a:pt x="32" y="4"/>
                    <a:pt x="32" y="16"/>
                    <a:pt x="39" y="15"/>
                  </a:cubicBezTo>
                  <a:cubicBezTo>
                    <a:pt x="74" y="13"/>
                    <a:pt x="80" y="50"/>
                    <a:pt x="66" y="74"/>
                  </a:cubicBezTo>
                  <a:cubicBezTo>
                    <a:pt x="56" y="90"/>
                    <a:pt x="35" y="100"/>
                    <a:pt x="24" y="80"/>
                  </a:cubicBezTo>
                  <a:cubicBezTo>
                    <a:pt x="13" y="59"/>
                    <a:pt x="31" y="31"/>
                    <a:pt x="41" y="13"/>
                  </a:cubicBezTo>
                  <a:cubicBezTo>
                    <a:pt x="44" y="6"/>
                    <a:pt x="34" y="0"/>
                    <a:pt x="3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1" name="Freeform 437"/>
            <p:cNvSpPr/>
            <p:nvPr/>
          </p:nvSpPr>
          <p:spPr bwMode="auto">
            <a:xfrm>
              <a:off x="3664" y="1888"/>
              <a:ext cx="113" cy="119"/>
            </a:xfrm>
            <a:custGeom>
              <a:avLst/>
              <a:gdLst>
                <a:gd name="T0" fmla="*/ 11 w 48"/>
                <a:gd name="T1" fmla="*/ 15 h 50"/>
                <a:gd name="T2" fmla="*/ 17 w 48"/>
                <a:gd name="T3" fmla="*/ 14 h 50"/>
                <a:gd name="T4" fmla="*/ 16 w 48"/>
                <a:gd name="T5" fmla="*/ 13 h 50"/>
                <a:gd name="T6" fmla="*/ 12 w 48"/>
                <a:gd name="T7" fmla="*/ 22 h 50"/>
                <a:gd name="T8" fmla="*/ 1 w 48"/>
                <a:gd name="T9" fmla="*/ 42 h 50"/>
                <a:gd name="T10" fmla="*/ 7 w 48"/>
                <a:gd name="T11" fmla="*/ 50 h 50"/>
                <a:gd name="T12" fmla="*/ 41 w 48"/>
                <a:gd name="T13" fmla="*/ 48 h 50"/>
                <a:gd name="T14" fmla="*/ 37 w 48"/>
                <a:gd name="T15" fmla="*/ 36 h 50"/>
                <a:gd name="T16" fmla="*/ 7 w 48"/>
                <a:gd name="T17" fmla="*/ 38 h 50"/>
                <a:gd name="T18" fmla="*/ 13 w 48"/>
                <a:gd name="T19" fmla="*/ 46 h 50"/>
                <a:gd name="T20" fmla="*/ 27 w 48"/>
                <a:gd name="T21" fmla="*/ 18 h 50"/>
                <a:gd name="T22" fmla="*/ 25 w 48"/>
                <a:gd name="T23" fmla="*/ 5 h 50"/>
                <a:gd name="T24" fmla="*/ 8 w 48"/>
                <a:gd name="T25" fmla="*/ 3 h 50"/>
                <a:gd name="T26" fmla="*/ 11 w 48"/>
                <a:gd name="T27" fmla="*/ 1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50">
                  <a:moveTo>
                    <a:pt x="11" y="15"/>
                  </a:moveTo>
                  <a:cubicBezTo>
                    <a:pt x="13" y="14"/>
                    <a:pt x="15" y="14"/>
                    <a:pt x="17" y="14"/>
                  </a:cubicBezTo>
                  <a:cubicBezTo>
                    <a:pt x="16" y="14"/>
                    <a:pt x="16" y="11"/>
                    <a:pt x="16" y="13"/>
                  </a:cubicBezTo>
                  <a:cubicBezTo>
                    <a:pt x="16" y="16"/>
                    <a:pt x="13" y="19"/>
                    <a:pt x="12" y="22"/>
                  </a:cubicBezTo>
                  <a:cubicBezTo>
                    <a:pt x="9" y="29"/>
                    <a:pt x="3" y="35"/>
                    <a:pt x="1" y="42"/>
                  </a:cubicBezTo>
                  <a:cubicBezTo>
                    <a:pt x="0" y="46"/>
                    <a:pt x="3" y="50"/>
                    <a:pt x="7" y="50"/>
                  </a:cubicBezTo>
                  <a:cubicBezTo>
                    <a:pt x="18" y="50"/>
                    <a:pt x="29" y="50"/>
                    <a:pt x="41" y="48"/>
                  </a:cubicBezTo>
                  <a:cubicBezTo>
                    <a:pt x="48" y="47"/>
                    <a:pt x="45" y="35"/>
                    <a:pt x="37" y="36"/>
                  </a:cubicBezTo>
                  <a:cubicBezTo>
                    <a:pt x="27" y="38"/>
                    <a:pt x="17" y="38"/>
                    <a:pt x="7" y="38"/>
                  </a:cubicBezTo>
                  <a:cubicBezTo>
                    <a:pt x="9" y="41"/>
                    <a:pt x="11" y="43"/>
                    <a:pt x="13" y="46"/>
                  </a:cubicBezTo>
                  <a:cubicBezTo>
                    <a:pt x="16" y="36"/>
                    <a:pt x="24" y="28"/>
                    <a:pt x="27" y="18"/>
                  </a:cubicBezTo>
                  <a:cubicBezTo>
                    <a:pt x="28" y="13"/>
                    <a:pt x="28" y="8"/>
                    <a:pt x="25" y="5"/>
                  </a:cubicBezTo>
                  <a:cubicBezTo>
                    <a:pt x="21" y="0"/>
                    <a:pt x="13" y="2"/>
                    <a:pt x="8" y="3"/>
                  </a:cubicBezTo>
                  <a:cubicBezTo>
                    <a:pt x="0" y="5"/>
                    <a:pt x="3" y="17"/>
                    <a:pt x="1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2" name="Freeform 438"/>
            <p:cNvSpPr/>
            <p:nvPr/>
          </p:nvSpPr>
          <p:spPr bwMode="auto">
            <a:xfrm>
              <a:off x="1786" y="2002"/>
              <a:ext cx="187" cy="135"/>
            </a:xfrm>
            <a:custGeom>
              <a:avLst/>
              <a:gdLst>
                <a:gd name="T0" fmla="*/ 50 w 79"/>
                <a:gd name="T1" fmla="*/ 12 h 57"/>
                <a:gd name="T2" fmla="*/ 18 w 79"/>
                <a:gd name="T3" fmla="*/ 11 h 57"/>
                <a:gd name="T4" fmla="*/ 7 w 79"/>
                <a:gd name="T5" fmla="*/ 45 h 57"/>
                <a:gd name="T6" fmla="*/ 35 w 79"/>
                <a:gd name="T7" fmla="*/ 47 h 57"/>
                <a:gd name="T8" fmla="*/ 50 w 79"/>
                <a:gd name="T9" fmla="*/ 9 h 57"/>
                <a:gd name="T10" fmla="*/ 42 w 79"/>
                <a:gd name="T11" fmla="*/ 11 h 57"/>
                <a:gd name="T12" fmla="*/ 59 w 79"/>
                <a:gd name="T13" fmla="*/ 34 h 57"/>
                <a:gd name="T14" fmla="*/ 77 w 79"/>
                <a:gd name="T15" fmla="*/ 23 h 57"/>
                <a:gd name="T16" fmla="*/ 70 w 79"/>
                <a:gd name="T17" fmla="*/ 21 h 57"/>
                <a:gd name="T18" fmla="*/ 58 w 79"/>
                <a:gd name="T19" fmla="*/ 23 h 57"/>
                <a:gd name="T20" fmla="*/ 50 w 79"/>
                <a:gd name="T21" fmla="*/ 9 h 57"/>
                <a:gd name="T22" fmla="*/ 42 w 79"/>
                <a:gd name="T23" fmla="*/ 11 h 57"/>
                <a:gd name="T24" fmla="*/ 36 w 79"/>
                <a:gd name="T25" fmla="*/ 36 h 57"/>
                <a:gd name="T26" fmla="*/ 16 w 79"/>
                <a:gd name="T27" fmla="*/ 44 h 57"/>
                <a:gd name="T28" fmla="*/ 19 w 79"/>
                <a:gd name="T29" fmla="*/ 20 h 57"/>
                <a:gd name="T30" fmla="*/ 43 w 79"/>
                <a:gd name="T31" fmla="*/ 16 h 57"/>
                <a:gd name="T32" fmla="*/ 50 w 79"/>
                <a:gd name="T33" fmla="*/ 1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9" h="57">
                  <a:moveTo>
                    <a:pt x="50" y="12"/>
                  </a:moveTo>
                  <a:cubicBezTo>
                    <a:pt x="43" y="0"/>
                    <a:pt x="28" y="4"/>
                    <a:pt x="18" y="11"/>
                  </a:cubicBezTo>
                  <a:cubicBezTo>
                    <a:pt x="6" y="19"/>
                    <a:pt x="0" y="32"/>
                    <a:pt x="7" y="45"/>
                  </a:cubicBezTo>
                  <a:cubicBezTo>
                    <a:pt x="12" y="57"/>
                    <a:pt x="27" y="53"/>
                    <a:pt x="35" y="47"/>
                  </a:cubicBezTo>
                  <a:cubicBezTo>
                    <a:pt x="47" y="39"/>
                    <a:pt x="54" y="24"/>
                    <a:pt x="50" y="9"/>
                  </a:cubicBezTo>
                  <a:cubicBezTo>
                    <a:pt x="47" y="10"/>
                    <a:pt x="45" y="11"/>
                    <a:pt x="42" y="11"/>
                  </a:cubicBezTo>
                  <a:cubicBezTo>
                    <a:pt x="46" y="20"/>
                    <a:pt x="51" y="29"/>
                    <a:pt x="59" y="34"/>
                  </a:cubicBezTo>
                  <a:cubicBezTo>
                    <a:pt x="68" y="40"/>
                    <a:pt x="75" y="31"/>
                    <a:pt x="77" y="23"/>
                  </a:cubicBezTo>
                  <a:cubicBezTo>
                    <a:pt x="79" y="18"/>
                    <a:pt x="71" y="16"/>
                    <a:pt x="70" y="21"/>
                  </a:cubicBezTo>
                  <a:cubicBezTo>
                    <a:pt x="67" y="29"/>
                    <a:pt x="63" y="29"/>
                    <a:pt x="58" y="23"/>
                  </a:cubicBezTo>
                  <a:cubicBezTo>
                    <a:pt x="54" y="19"/>
                    <a:pt x="52" y="14"/>
                    <a:pt x="50" y="9"/>
                  </a:cubicBezTo>
                  <a:cubicBezTo>
                    <a:pt x="48" y="5"/>
                    <a:pt x="41" y="6"/>
                    <a:pt x="42" y="11"/>
                  </a:cubicBezTo>
                  <a:cubicBezTo>
                    <a:pt x="44" y="20"/>
                    <a:pt x="42" y="29"/>
                    <a:pt x="36" y="36"/>
                  </a:cubicBezTo>
                  <a:cubicBezTo>
                    <a:pt x="32" y="41"/>
                    <a:pt x="23" y="48"/>
                    <a:pt x="16" y="44"/>
                  </a:cubicBezTo>
                  <a:cubicBezTo>
                    <a:pt x="6" y="39"/>
                    <a:pt x="14" y="25"/>
                    <a:pt x="19" y="20"/>
                  </a:cubicBezTo>
                  <a:cubicBezTo>
                    <a:pt x="25" y="15"/>
                    <a:pt x="38" y="8"/>
                    <a:pt x="43" y="16"/>
                  </a:cubicBezTo>
                  <a:cubicBezTo>
                    <a:pt x="46" y="21"/>
                    <a:pt x="53" y="17"/>
                    <a:pt x="5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3" name="Freeform 439"/>
            <p:cNvSpPr/>
            <p:nvPr/>
          </p:nvSpPr>
          <p:spPr bwMode="auto">
            <a:xfrm>
              <a:off x="2040" y="1710"/>
              <a:ext cx="234" cy="316"/>
            </a:xfrm>
            <a:custGeom>
              <a:avLst/>
              <a:gdLst>
                <a:gd name="T0" fmla="*/ 22 w 99"/>
                <a:gd name="T1" fmla="*/ 103 h 133"/>
                <a:gd name="T2" fmla="*/ 45 w 99"/>
                <a:gd name="T3" fmla="*/ 40 h 133"/>
                <a:gd name="T4" fmla="*/ 23 w 99"/>
                <a:gd name="T5" fmla="*/ 0 h 133"/>
                <a:gd name="T6" fmla="*/ 2 w 99"/>
                <a:gd name="T7" fmla="*/ 30 h 133"/>
                <a:gd name="T8" fmla="*/ 7 w 99"/>
                <a:gd name="T9" fmla="*/ 80 h 133"/>
                <a:gd name="T10" fmla="*/ 69 w 99"/>
                <a:gd name="T11" fmla="*/ 109 h 133"/>
                <a:gd name="T12" fmla="*/ 63 w 99"/>
                <a:gd name="T13" fmla="*/ 56 h 133"/>
                <a:gd name="T14" fmla="*/ 61 w 99"/>
                <a:gd name="T15" fmla="*/ 74 h 133"/>
                <a:gd name="T16" fmla="*/ 96 w 99"/>
                <a:gd name="T17" fmla="*/ 62 h 133"/>
                <a:gd name="T18" fmla="*/ 90 w 99"/>
                <a:gd name="T19" fmla="*/ 57 h 133"/>
                <a:gd name="T20" fmla="*/ 69 w 99"/>
                <a:gd name="T21" fmla="*/ 68 h 133"/>
                <a:gd name="T22" fmla="*/ 65 w 99"/>
                <a:gd name="T23" fmla="*/ 64 h 133"/>
                <a:gd name="T24" fmla="*/ 70 w 99"/>
                <a:gd name="T25" fmla="*/ 63 h 133"/>
                <a:gd name="T26" fmla="*/ 76 w 99"/>
                <a:gd name="T27" fmla="*/ 66 h 133"/>
                <a:gd name="T28" fmla="*/ 70 w 99"/>
                <a:gd name="T29" fmla="*/ 96 h 133"/>
                <a:gd name="T30" fmla="*/ 40 w 99"/>
                <a:gd name="T31" fmla="*/ 110 h 133"/>
                <a:gd name="T32" fmla="*/ 17 w 99"/>
                <a:gd name="T33" fmla="*/ 85 h 133"/>
                <a:gd name="T34" fmla="*/ 14 w 99"/>
                <a:gd name="T35" fmla="*/ 16 h 133"/>
                <a:gd name="T36" fmla="*/ 23 w 99"/>
                <a:gd name="T37" fmla="*/ 9 h 133"/>
                <a:gd name="T38" fmla="*/ 31 w 99"/>
                <a:gd name="T39" fmla="*/ 19 h 133"/>
                <a:gd name="T40" fmla="*/ 37 w 99"/>
                <a:gd name="T41" fmla="*/ 43 h 133"/>
                <a:gd name="T42" fmla="*/ 16 w 99"/>
                <a:gd name="T43" fmla="*/ 97 h 133"/>
                <a:gd name="T44" fmla="*/ 22 w 99"/>
                <a:gd name="T45" fmla="*/ 10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9" h="133">
                  <a:moveTo>
                    <a:pt x="22" y="103"/>
                  </a:moveTo>
                  <a:cubicBezTo>
                    <a:pt x="40" y="86"/>
                    <a:pt x="48" y="64"/>
                    <a:pt x="45" y="40"/>
                  </a:cubicBezTo>
                  <a:cubicBezTo>
                    <a:pt x="44" y="29"/>
                    <a:pt x="37" y="1"/>
                    <a:pt x="23" y="0"/>
                  </a:cubicBezTo>
                  <a:cubicBezTo>
                    <a:pt x="9" y="0"/>
                    <a:pt x="3" y="20"/>
                    <a:pt x="2" y="30"/>
                  </a:cubicBezTo>
                  <a:cubicBezTo>
                    <a:pt x="0" y="47"/>
                    <a:pt x="2" y="64"/>
                    <a:pt x="7" y="80"/>
                  </a:cubicBezTo>
                  <a:cubicBezTo>
                    <a:pt x="16" y="107"/>
                    <a:pt x="42" y="133"/>
                    <a:pt x="69" y="109"/>
                  </a:cubicBezTo>
                  <a:cubicBezTo>
                    <a:pt x="84" y="96"/>
                    <a:pt x="98" y="49"/>
                    <a:pt x="63" y="56"/>
                  </a:cubicBezTo>
                  <a:cubicBezTo>
                    <a:pt x="53" y="59"/>
                    <a:pt x="54" y="69"/>
                    <a:pt x="61" y="74"/>
                  </a:cubicBezTo>
                  <a:cubicBezTo>
                    <a:pt x="72" y="81"/>
                    <a:pt x="89" y="70"/>
                    <a:pt x="96" y="62"/>
                  </a:cubicBezTo>
                  <a:cubicBezTo>
                    <a:pt x="99" y="58"/>
                    <a:pt x="94" y="53"/>
                    <a:pt x="90" y="57"/>
                  </a:cubicBezTo>
                  <a:cubicBezTo>
                    <a:pt x="85" y="62"/>
                    <a:pt x="77" y="67"/>
                    <a:pt x="69" y="68"/>
                  </a:cubicBezTo>
                  <a:cubicBezTo>
                    <a:pt x="66" y="68"/>
                    <a:pt x="65" y="67"/>
                    <a:pt x="65" y="64"/>
                  </a:cubicBezTo>
                  <a:cubicBezTo>
                    <a:pt x="67" y="64"/>
                    <a:pt x="68" y="63"/>
                    <a:pt x="70" y="63"/>
                  </a:cubicBezTo>
                  <a:cubicBezTo>
                    <a:pt x="72" y="63"/>
                    <a:pt x="74" y="64"/>
                    <a:pt x="76" y="66"/>
                  </a:cubicBezTo>
                  <a:cubicBezTo>
                    <a:pt x="81" y="74"/>
                    <a:pt x="74" y="89"/>
                    <a:pt x="70" y="96"/>
                  </a:cubicBezTo>
                  <a:cubicBezTo>
                    <a:pt x="63" y="106"/>
                    <a:pt x="52" y="113"/>
                    <a:pt x="40" y="110"/>
                  </a:cubicBezTo>
                  <a:cubicBezTo>
                    <a:pt x="29" y="107"/>
                    <a:pt x="22" y="94"/>
                    <a:pt x="17" y="85"/>
                  </a:cubicBezTo>
                  <a:cubicBezTo>
                    <a:pt x="9" y="66"/>
                    <a:pt x="3" y="35"/>
                    <a:pt x="14" y="16"/>
                  </a:cubicBezTo>
                  <a:cubicBezTo>
                    <a:pt x="16" y="13"/>
                    <a:pt x="19" y="7"/>
                    <a:pt x="23" y="9"/>
                  </a:cubicBezTo>
                  <a:cubicBezTo>
                    <a:pt x="27" y="11"/>
                    <a:pt x="29" y="15"/>
                    <a:pt x="31" y="19"/>
                  </a:cubicBezTo>
                  <a:cubicBezTo>
                    <a:pt x="34" y="26"/>
                    <a:pt x="37" y="35"/>
                    <a:pt x="37" y="43"/>
                  </a:cubicBezTo>
                  <a:cubicBezTo>
                    <a:pt x="40" y="64"/>
                    <a:pt x="32" y="83"/>
                    <a:pt x="16" y="97"/>
                  </a:cubicBezTo>
                  <a:cubicBezTo>
                    <a:pt x="13" y="100"/>
                    <a:pt x="18" y="106"/>
                    <a:pt x="22" y="1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4" name="Freeform 440"/>
            <p:cNvSpPr/>
            <p:nvPr/>
          </p:nvSpPr>
          <p:spPr bwMode="auto">
            <a:xfrm>
              <a:off x="2329" y="1708"/>
              <a:ext cx="206" cy="204"/>
            </a:xfrm>
            <a:custGeom>
              <a:avLst/>
              <a:gdLst>
                <a:gd name="T0" fmla="*/ 53 w 87"/>
                <a:gd name="T1" fmla="*/ 2 h 86"/>
                <a:gd name="T2" fmla="*/ 21 w 87"/>
                <a:gd name="T3" fmla="*/ 64 h 86"/>
                <a:gd name="T4" fmla="*/ 84 w 87"/>
                <a:gd name="T5" fmla="*/ 46 h 86"/>
                <a:gd name="T6" fmla="*/ 78 w 87"/>
                <a:gd name="T7" fmla="*/ 40 h 86"/>
                <a:gd name="T8" fmla="*/ 30 w 87"/>
                <a:gd name="T9" fmla="*/ 62 h 86"/>
                <a:gd name="T10" fmla="*/ 31 w 87"/>
                <a:gd name="T11" fmla="*/ 27 h 86"/>
                <a:gd name="T12" fmla="*/ 57 w 87"/>
                <a:gd name="T13" fmla="*/ 9 h 86"/>
                <a:gd name="T14" fmla="*/ 53 w 87"/>
                <a:gd name="T15" fmla="*/ 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7" h="86">
                  <a:moveTo>
                    <a:pt x="53" y="2"/>
                  </a:moveTo>
                  <a:cubicBezTo>
                    <a:pt x="32" y="12"/>
                    <a:pt x="0" y="39"/>
                    <a:pt x="21" y="64"/>
                  </a:cubicBezTo>
                  <a:cubicBezTo>
                    <a:pt x="39" y="86"/>
                    <a:pt x="70" y="61"/>
                    <a:pt x="84" y="46"/>
                  </a:cubicBezTo>
                  <a:cubicBezTo>
                    <a:pt x="87" y="42"/>
                    <a:pt x="82" y="36"/>
                    <a:pt x="78" y="40"/>
                  </a:cubicBezTo>
                  <a:cubicBezTo>
                    <a:pt x="68" y="51"/>
                    <a:pt x="47" y="72"/>
                    <a:pt x="30" y="62"/>
                  </a:cubicBezTo>
                  <a:cubicBezTo>
                    <a:pt x="17" y="54"/>
                    <a:pt x="24" y="36"/>
                    <a:pt x="31" y="27"/>
                  </a:cubicBezTo>
                  <a:cubicBezTo>
                    <a:pt x="38" y="19"/>
                    <a:pt x="47" y="13"/>
                    <a:pt x="57" y="9"/>
                  </a:cubicBezTo>
                  <a:cubicBezTo>
                    <a:pt x="61" y="7"/>
                    <a:pt x="57" y="0"/>
                    <a:pt x="5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5" name="Freeform 441"/>
            <p:cNvSpPr/>
            <p:nvPr/>
          </p:nvSpPr>
          <p:spPr bwMode="auto">
            <a:xfrm>
              <a:off x="1995" y="1936"/>
              <a:ext cx="38" cy="97"/>
            </a:xfrm>
            <a:custGeom>
              <a:avLst/>
              <a:gdLst>
                <a:gd name="T0" fmla="*/ 2 w 16"/>
                <a:gd name="T1" fmla="*/ 5 h 41"/>
                <a:gd name="T2" fmla="*/ 8 w 16"/>
                <a:gd name="T3" fmla="*/ 36 h 41"/>
                <a:gd name="T4" fmla="*/ 16 w 16"/>
                <a:gd name="T5" fmla="*/ 34 h 41"/>
                <a:gd name="T6" fmla="*/ 12 w 16"/>
                <a:gd name="T7" fmla="*/ 20 h 41"/>
                <a:gd name="T8" fmla="*/ 10 w 16"/>
                <a:gd name="T9" fmla="*/ 7 h 41"/>
                <a:gd name="T10" fmla="*/ 2 w 16"/>
                <a:gd name="T11" fmla="*/ 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41">
                  <a:moveTo>
                    <a:pt x="2" y="5"/>
                  </a:moveTo>
                  <a:cubicBezTo>
                    <a:pt x="0" y="15"/>
                    <a:pt x="6" y="26"/>
                    <a:pt x="8" y="36"/>
                  </a:cubicBezTo>
                  <a:cubicBezTo>
                    <a:pt x="9" y="41"/>
                    <a:pt x="16" y="39"/>
                    <a:pt x="16" y="34"/>
                  </a:cubicBezTo>
                  <a:cubicBezTo>
                    <a:pt x="15" y="29"/>
                    <a:pt x="13" y="25"/>
                    <a:pt x="12" y="20"/>
                  </a:cubicBezTo>
                  <a:cubicBezTo>
                    <a:pt x="11" y="16"/>
                    <a:pt x="9" y="11"/>
                    <a:pt x="10" y="7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6" name="Freeform 442"/>
            <p:cNvSpPr/>
            <p:nvPr/>
          </p:nvSpPr>
          <p:spPr bwMode="auto">
            <a:xfrm>
              <a:off x="1966" y="1957"/>
              <a:ext cx="83" cy="38"/>
            </a:xfrm>
            <a:custGeom>
              <a:avLst/>
              <a:gdLst>
                <a:gd name="T0" fmla="*/ 5 w 35"/>
                <a:gd name="T1" fmla="*/ 16 h 16"/>
                <a:gd name="T2" fmla="*/ 31 w 35"/>
                <a:gd name="T3" fmla="*/ 10 h 16"/>
                <a:gd name="T4" fmla="*/ 28 w 35"/>
                <a:gd name="T5" fmla="*/ 2 h 16"/>
                <a:gd name="T6" fmla="*/ 5 w 35"/>
                <a:gd name="T7" fmla="*/ 8 h 16"/>
                <a:gd name="T8" fmla="*/ 5 w 35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6">
                  <a:moveTo>
                    <a:pt x="5" y="16"/>
                  </a:moveTo>
                  <a:cubicBezTo>
                    <a:pt x="14" y="16"/>
                    <a:pt x="22" y="12"/>
                    <a:pt x="31" y="10"/>
                  </a:cubicBezTo>
                  <a:cubicBezTo>
                    <a:pt x="35" y="8"/>
                    <a:pt x="33" y="0"/>
                    <a:pt x="28" y="2"/>
                  </a:cubicBezTo>
                  <a:cubicBezTo>
                    <a:pt x="21" y="4"/>
                    <a:pt x="13" y="8"/>
                    <a:pt x="5" y="8"/>
                  </a:cubicBezTo>
                  <a:cubicBezTo>
                    <a:pt x="0" y="8"/>
                    <a:pt x="0" y="16"/>
                    <a:pt x="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7" name="Freeform 443"/>
            <p:cNvSpPr/>
            <p:nvPr/>
          </p:nvSpPr>
          <p:spPr bwMode="auto">
            <a:xfrm>
              <a:off x="2291" y="1817"/>
              <a:ext cx="35" cy="88"/>
            </a:xfrm>
            <a:custGeom>
              <a:avLst/>
              <a:gdLst>
                <a:gd name="T0" fmla="*/ 1 w 15"/>
                <a:gd name="T1" fmla="*/ 5 h 37"/>
                <a:gd name="T2" fmla="*/ 6 w 15"/>
                <a:gd name="T3" fmla="*/ 33 h 37"/>
                <a:gd name="T4" fmla="*/ 13 w 15"/>
                <a:gd name="T5" fmla="*/ 30 h 37"/>
                <a:gd name="T6" fmla="*/ 9 w 15"/>
                <a:gd name="T7" fmla="*/ 5 h 37"/>
                <a:gd name="T8" fmla="*/ 1 w 15"/>
                <a:gd name="T9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7">
                  <a:moveTo>
                    <a:pt x="1" y="5"/>
                  </a:moveTo>
                  <a:cubicBezTo>
                    <a:pt x="2" y="14"/>
                    <a:pt x="3" y="24"/>
                    <a:pt x="6" y="33"/>
                  </a:cubicBezTo>
                  <a:cubicBezTo>
                    <a:pt x="7" y="37"/>
                    <a:pt x="15" y="35"/>
                    <a:pt x="13" y="30"/>
                  </a:cubicBezTo>
                  <a:cubicBezTo>
                    <a:pt x="11" y="22"/>
                    <a:pt x="10" y="14"/>
                    <a:pt x="9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8" name="Freeform 444"/>
            <p:cNvSpPr/>
            <p:nvPr/>
          </p:nvSpPr>
          <p:spPr bwMode="auto">
            <a:xfrm>
              <a:off x="2269" y="1843"/>
              <a:ext cx="69" cy="33"/>
            </a:xfrm>
            <a:custGeom>
              <a:avLst/>
              <a:gdLst>
                <a:gd name="T0" fmla="*/ 5 w 29"/>
                <a:gd name="T1" fmla="*/ 14 h 14"/>
                <a:gd name="T2" fmla="*/ 25 w 29"/>
                <a:gd name="T3" fmla="*/ 9 h 14"/>
                <a:gd name="T4" fmla="*/ 20 w 29"/>
                <a:gd name="T5" fmla="*/ 2 h 14"/>
                <a:gd name="T6" fmla="*/ 5 w 29"/>
                <a:gd name="T7" fmla="*/ 6 h 14"/>
                <a:gd name="T8" fmla="*/ 5 w 29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4">
                  <a:moveTo>
                    <a:pt x="5" y="14"/>
                  </a:moveTo>
                  <a:cubicBezTo>
                    <a:pt x="12" y="14"/>
                    <a:pt x="18" y="12"/>
                    <a:pt x="25" y="9"/>
                  </a:cubicBezTo>
                  <a:cubicBezTo>
                    <a:pt x="29" y="7"/>
                    <a:pt x="25" y="0"/>
                    <a:pt x="20" y="2"/>
                  </a:cubicBezTo>
                  <a:cubicBezTo>
                    <a:pt x="15" y="4"/>
                    <a:pt x="11" y="6"/>
                    <a:pt x="5" y="6"/>
                  </a:cubicBezTo>
                  <a:cubicBezTo>
                    <a:pt x="0" y="6"/>
                    <a:pt x="0" y="14"/>
                    <a:pt x="5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449" name="图片 448"/>
          <p:cNvPicPr>
            <a:picLocks noChangeAspect="1"/>
          </p:cNvPicPr>
          <p:nvPr/>
        </p:nvPicPr>
        <p:blipFill>
          <a:blip r:embed="rId1" cstate="print"/>
          <a:stretch>
            <a:fillRect/>
          </a:stretch>
        </p:blipFill>
        <p:spPr>
          <a:xfrm>
            <a:off x="341625" y="5106258"/>
            <a:ext cx="1603499" cy="1687893"/>
          </a:xfrm>
          <a:prstGeom prst="rect">
            <a:avLst/>
          </a:prstGeom>
        </p:spPr>
      </p:pic>
      <p:pic>
        <p:nvPicPr>
          <p:cNvPr id="450" name="图片 449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2425588" y="5321856"/>
            <a:ext cx="2030537" cy="1536144"/>
          </a:xfrm>
          <a:prstGeom prst="rect">
            <a:avLst/>
          </a:prstGeom>
        </p:spPr>
      </p:pic>
      <p:pic>
        <p:nvPicPr>
          <p:cNvPr id="451" name="图片 450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-428950" y="2557165"/>
            <a:ext cx="2245677" cy="1541627"/>
          </a:xfrm>
          <a:prstGeom prst="rect">
            <a:avLst/>
          </a:prstGeom>
        </p:spPr>
      </p:pic>
      <p:pic>
        <p:nvPicPr>
          <p:cNvPr id="452" name="图片 451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rot="20351368">
            <a:off x="2201617" y="2319333"/>
            <a:ext cx="1019658" cy="619079"/>
          </a:xfrm>
          <a:prstGeom prst="rect">
            <a:avLst/>
          </a:prstGeom>
        </p:spPr>
      </p:pic>
      <p:pic>
        <p:nvPicPr>
          <p:cNvPr id="453" name="图片 452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133257" y="1584614"/>
            <a:ext cx="461274" cy="424858"/>
          </a:xfrm>
          <a:prstGeom prst="rect">
            <a:avLst/>
          </a:prstGeom>
        </p:spPr>
      </p:pic>
      <p:pic>
        <p:nvPicPr>
          <p:cNvPr id="454" name="图片 453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 rot="19045185">
            <a:off x="5178693" y="6417456"/>
            <a:ext cx="295818" cy="272463"/>
          </a:xfrm>
          <a:prstGeom prst="rect">
            <a:avLst/>
          </a:prstGeom>
        </p:spPr>
      </p:pic>
      <p:sp>
        <p:nvSpPr>
          <p:cNvPr id="456" name="文本框 455"/>
          <p:cNvSpPr txBox="1"/>
          <p:nvPr/>
        </p:nvSpPr>
        <p:spPr>
          <a:xfrm>
            <a:off x="4784173" y="1500478"/>
            <a:ext cx="236063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9600" dirty="0" smtClean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rPr>
              <a:t>03</a:t>
            </a:r>
            <a:endParaRPr lang="zh-CN" altLang="en-US" sz="9600" dirty="0">
              <a:solidFill>
                <a:schemeClr val="bg1"/>
              </a:solidFill>
              <a:latin typeface="新蒂黑板报" panose="03000600000000000000" pitchFamily="66" charset="-122"/>
              <a:ea typeface="新蒂黑板报" panose="03000600000000000000" pitchFamily="66" charset="-122"/>
            </a:endParaRPr>
          </a:p>
        </p:txBody>
      </p:sp>
      <p:grpSp>
        <p:nvGrpSpPr>
          <p:cNvPr id="457" name="Group 4"/>
          <p:cNvGrpSpPr>
            <a:grpSpLocks noChangeAspect="1"/>
          </p:cNvGrpSpPr>
          <p:nvPr/>
        </p:nvGrpSpPr>
        <p:grpSpPr bwMode="auto">
          <a:xfrm>
            <a:off x="6753462" y="2560318"/>
            <a:ext cx="4605678" cy="157073"/>
            <a:chOff x="2667" y="3648"/>
            <a:chExt cx="959" cy="49"/>
          </a:xfrm>
          <a:solidFill>
            <a:schemeClr val="bg1"/>
          </a:solidFill>
        </p:grpSpPr>
        <p:sp>
          <p:nvSpPr>
            <p:cNvPr id="458" name="Freeform 5"/>
            <p:cNvSpPr/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59" name="Freeform 6"/>
            <p:cNvSpPr/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0" name="Freeform 7"/>
            <p:cNvSpPr/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1" name="Freeform 8"/>
            <p:cNvSpPr/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2" name="Freeform 9"/>
            <p:cNvSpPr/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3" name="Freeform 10"/>
            <p:cNvSpPr/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4" name="Freeform 11"/>
            <p:cNvSpPr/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5" name="Freeform 12"/>
            <p:cNvSpPr/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6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7" name="Freeform 14"/>
            <p:cNvSpPr/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8" name="Freeform 15"/>
            <p:cNvSpPr/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9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0" name="Freeform 17"/>
            <p:cNvSpPr/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1" name="Freeform 18"/>
            <p:cNvSpPr/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2" name="Freeform 19"/>
            <p:cNvSpPr/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3" name="Freeform 20"/>
            <p:cNvSpPr/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4" name="Freeform 21"/>
            <p:cNvSpPr/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5" name="Freeform 22"/>
            <p:cNvSpPr/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6" name="Freeform 23"/>
            <p:cNvSpPr/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7" name="Freeform 24"/>
            <p:cNvSpPr/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8" name="Freeform 25"/>
            <p:cNvSpPr/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9" name="Freeform 26"/>
            <p:cNvSpPr/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0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1" name="Freeform 28"/>
            <p:cNvSpPr/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2" name="Freeform 29"/>
            <p:cNvSpPr/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3" name="Freeform 30"/>
            <p:cNvSpPr/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4" name="Freeform 31"/>
            <p:cNvSpPr/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5" name="Freeform 32"/>
            <p:cNvSpPr/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6" name="Freeform 33"/>
            <p:cNvSpPr/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7" name="Freeform 34"/>
            <p:cNvSpPr/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8" name="Freeform 35"/>
            <p:cNvSpPr/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9" name="Freeform 36"/>
            <p:cNvSpPr/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0" name="Freeform 37"/>
            <p:cNvSpPr/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1" name="Freeform 38"/>
            <p:cNvSpPr/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2" name="Freeform 39"/>
            <p:cNvSpPr/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3" name="Freeform 40"/>
            <p:cNvSpPr/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4" name="Freeform 41"/>
            <p:cNvSpPr/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5" name="Freeform 42"/>
            <p:cNvSpPr/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6" name="Freeform 43"/>
            <p:cNvSpPr/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7" name="Freeform 44"/>
            <p:cNvSpPr/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8" name="Freeform 45"/>
            <p:cNvSpPr/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9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0" name="Freeform 47"/>
            <p:cNvSpPr/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1" name="Freeform 48"/>
            <p:cNvSpPr/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2" name="Freeform 49"/>
            <p:cNvSpPr/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3" name="Freeform 50"/>
            <p:cNvSpPr/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4" name="Freeform 51"/>
            <p:cNvSpPr/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5" name="Freeform 52"/>
            <p:cNvSpPr/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6" name="Freeform 53"/>
            <p:cNvSpPr/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7" name="Freeform 54"/>
            <p:cNvSpPr/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8" name="Freeform 55"/>
            <p:cNvSpPr/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9" name="Freeform 56"/>
            <p:cNvSpPr/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sp>
        <p:nvSpPr>
          <p:cNvPr id="510" name="矩形 509"/>
          <p:cNvSpPr/>
          <p:nvPr/>
        </p:nvSpPr>
        <p:spPr>
          <a:xfrm>
            <a:off x="6828707" y="1844569"/>
            <a:ext cx="4628909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dist"/>
            <a:r>
              <a:rPr lang="zh-CN" altLang="en-US" sz="48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研究方法过程</a:t>
            </a:r>
            <a:endParaRPr lang="zh-CN" altLang="en-US" sz="48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pic>
        <p:nvPicPr>
          <p:cNvPr id="513" name="图片 512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 rot="20840052">
            <a:off x="7288875" y="5816428"/>
            <a:ext cx="962719" cy="1195100"/>
          </a:xfrm>
          <a:prstGeom prst="rect">
            <a:avLst/>
          </a:prstGeom>
        </p:spPr>
      </p:pic>
    </p:spTree>
  </p:cSld>
  <p:clrMapOvr>
    <a:masterClrMapping/>
  </p:clrMapOvr>
  <p:transition spd="slow">
    <p:randomBar dir="vert"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"/>
          <p:cNvGrpSpPr>
            <a:grpSpLocks noChangeAspect="1"/>
          </p:cNvGrpSpPr>
          <p:nvPr/>
        </p:nvGrpSpPr>
        <p:grpSpPr bwMode="auto">
          <a:xfrm rot="1322313">
            <a:off x="975706" y="1396976"/>
            <a:ext cx="5029896" cy="5029896"/>
            <a:chOff x="405" y="585"/>
            <a:chExt cx="3460" cy="3460"/>
          </a:xfrm>
          <a:solidFill>
            <a:schemeClr val="bg1"/>
          </a:solidFill>
        </p:grpSpPr>
        <p:sp>
          <p:nvSpPr>
            <p:cNvPr id="4" name="Freeform 5"/>
            <p:cNvSpPr>
              <a:spLocks noEditPoints="1"/>
            </p:cNvSpPr>
            <p:nvPr/>
          </p:nvSpPr>
          <p:spPr bwMode="auto">
            <a:xfrm>
              <a:off x="405" y="585"/>
              <a:ext cx="3460" cy="3460"/>
            </a:xfrm>
            <a:custGeom>
              <a:avLst/>
              <a:gdLst>
                <a:gd name="T0" fmla="*/ 1274 w 2547"/>
                <a:gd name="T1" fmla="*/ 2540 h 2547"/>
                <a:gd name="T2" fmla="*/ 2169 w 2547"/>
                <a:gd name="T3" fmla="*/ 2169 h 2547"/>
                <a:gd name="T4" fmla="*/ 2540 w 2547"/>
                <a:gd name="T5" fmla="*/ 1274 h 2547"/>
                <a:gd name="T6" fmla="*/ 2169 w 2547"/>
                <a:gd name="T7" fmla="*/ 378 h 2547"/>
                <a:gd name="T8" fmla="*/ 1274 w 2547"/>
                <a:gd name="T9" fmla="*/ 8 h 2547"/>
                <a:gd name="T10" fmla="*/ 379 w 2547"/>
                <a:gd name="T11" fmla="*/ 378 h 2547"/>
                <a:gd name="T12" fmla="*/ 8 w 2547"/>
                <a:gd name="T13" fmla="*/ 1274 h 2547"/>
                <a:gd name="T14" fmla="*/ 379 w 2547"/>
                <a:gd name="T15" fmla="*/ 2169 h 2547"/>
                <a:gd name="T16" fmla="*/ 1274 w 2547"/>
                <a:gd name="T17" fmla="*/ 2540 h 2547"/>
                <a:gd name="T18" fmla="*/ 2174 w 2547"/>
                <a:gd name="T19" fmla="*/ 2174 h 2547"/>
                <a:gd name="T20" fmla="*/ 1274 w 2547"/>
                <a:gd name="T21" fmla="*/ 2547 h 2547"/>
                <a:gd name="T22" fmla="*/ 373 w 2547"/>
                <a:gd name="T23" fmla="*/ 2174 h 2547"/>
                <a:gd name="T24" fmla="*/ 0 w 2547"/>
                <a:gd name="T25" fmla="*/ 1274 h 2547"/>
                <a:gd name="T26" fmla="*/ 373 w 2547"/>
                <a:gd name="T27" fmla="*/ 373 h 2547"/>
                <a:gd name="T28" fmla="*/ 1274 w 2547"/>
                <a:gd name="T29" fmla="*/ 0 h 2547"/>
                <a:gd name="T30" fmla="*/ 2174 w 2547"/>
                <a:gd name="T31" fmla="*/ 373 h 2547"/>
                <a:gd name="T32" fmla="*/ 2547 w 2547"/>
                <a:gd name="T33" fmla="*/ 1274 h 2547"/>
                <a:gd name="T34" fmla="*/ 2174 w 2547"/>
                <a:gd name="T35" fmla="*/ 2174 h 2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47" h="2547">
                  <a:moveTo>
                    <a:pt x="1274" y="2540"/>
                  </a:moveTo>
                  <a:cubicBezTo>
                    <a:pt x="1623" y="2540"/>
                    <a:pt x="1940" y="2398"/>
                    <a:pt x="2169" y="2169"/>
                  </a:cubicBezTo>
                  <a:cubicBezTo>
                    <a:pt x="2398" y="1940"/>
                    <a:pt x="2540" y="1623"/>
                    <a:pt x="2540" y="1274"/>
                  </a:cubicBezTo>
                  <a:cubicBezTo>
                    <a:pt x="2540" y="924"/>
                    <a:pt x="2398" y="608"/>
                    <a:pt x="2169" y="378"/>
                  </a:cubicBezTo>
                  <a:cubicBezTo>
                    <a:pt x="1940" y="149"/>
                    <a:pt x="1623" y="8"/>
                    <a:pt x="1274" y="8"/>
                  </a:cubicBezTo>
                  <a:cubicBezTo>
                    <a:pt x="924" y="8"/>
                    <a:pt x="608" y="149"/>
                    <a:pt x="379" y="378"/>
                  </a:cubicBezTo>
                  <a:cubicBezTo>
                    <a:pt x="149" y="608"/>
                    <a:pt x="8" y="924"/>
                    <a:pt x="8" y="1274"/>
                  </a:cubicBezTo>
                  <a:cubicBezTo>
                    <a:pt x="8" y="1623"/>
                    <a:pt x="149" y="1940"/>
                    <a:pt x="379" y="2169"/>
                  </a:cubicBezTo>
                  <a:cubicBezTo>
                    <a:pt x="608" y="2398"/>
                    <a:pt x="924" y="2540"/>
                    <a:pt x="1274" y="2540"/>
                  </a:cubicBezTo>
                  <a:close/>
                  <a:moveTo>
                    <a:pt x="2174" y="2174"/>
                  </a:moveTo>
                  <a:cubicBezTo>
                    <a:pt x="1944" y="2405"/>
                    <a:pt x="1625" y="2547"/>
                    <a:pt x="1274" y="2547"/>
                  </a:cubicBezTo>
                  <a:cubicBezTo>
                    <a:pt x="922" y="2547"/>
                    <a:pt x="604" y="2405"/>
                    <a:pt x="373" y="2174"/>
                  </a:cubicBezTo>
                  <a:cubicBezTo>
                    <a:pt x="143" y="1944"/>
                    <a:pt x="0" y="1625"/>
                    <a:pt x="0" y="1274"/>
                  </a:cubicBezTo>
                  <a:cubicBezTo>
                    <a:pt x="0" y="922"/>
                    <a:pt x="143" y="604"/>
                    <a:pt x="373" y="373"/>
                  </a:cubicBezTo>
                  <a:cubicBezTo>
                    <a:pt x="604" y="143"/>
                    <a:pt x="922" y="0"/>
                    <a:pt x="1274" y="0"/>
                  </a:cubicBezTo>
                  <a:cubicBezTo>
                    <a:pt x="1625" y="0"/>
                    <a:pt x="1944" y="143"/>
                    <a:pt x="2174" y="373"/>
                  </a:cubicBezTo>
                  <a:cubicBezTo>
                    <a:pt x="2405" y="604"/>
                    <a:pt x="2547" y="922"/>
                    <a:pt x="2547" y="1274"/>
                  </a:cubicBezTo>
                  <a:cubicBezTo>
                    <a:pt x="2547" y="1625"/>
                    <a:pt x="2405" y="1944"/>
                    <a:pt x="2174" y="2174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" name="Freeform 6"/>
            <p:cNvSpPr>
              <a:spLocks noEditPoints="1"/>
            </p:cNvSpPr>
            <p:nvPr/>
          </p:nvSpPr>
          <p:spPr bwMode="auto">
            <a:xfrm>
              <a:off x="405" y="585"/>
              <a:ext cx="3460" cy="3460"/>
            </a:xfrm>
            <a:custGeom>
              <a:avLst/>
              <a:gdLst>
                <a:gd name="T0" fmla="*/ 1274 w 2547"/>
                <a:gd name="T1" fmla="*/ 2540 h 2547"/>
                <a:gd name="T2" fmla="*/ 2169 w 2547"/>
                <a:gd name="T3" fmla="*/ 2169 h 2547"/>
                <a:gd name="T4" fmla="*/ 2540 w 2547"/>
                <a:gd name="T5" fmla="*/ 1274 h 2547"/>
                <a:gd name="T6" fmla="*/ 2169 w 2547"/>
                <a:gd name="T7" fmla="*/ 378 h 2547"/>
                <a:gd name="T8" fmla="*/ 1274 w 2547"/>
                <a:gd name="T9" fmla="*/ 8 h 2547"/>
                <a:gd name="T10" fmla="*/ 379 w 2547"/>
                <a:gd name="T11" fmla="*/ 378 h 2547"/>
                <a:gd name="T12" fmla="*/ 8 w 2547"/>
                <a:gd name="T13" fmla="*/ 1274 h 2547"/>
                <a:gd name="T14" fmla="*/ 379 w 2547"/>
                <a:gd name="T15" fmla="*/ 2169 h 2547"/>
                <a:gd name="T16" fmla="*/ 1274 w 2547"/>
                <a:gd name="T17" fmla="*/ 2540 h 2547"/>
                <a:gd name="T18" fmla="*/ 2174 w 2547"/>
                <a:gd name="T19" fmla="*/ 2174 h 2547"/>
                <a:gd name="T20" fmla="*/ 1274 w 2547"/>
                <a:gd name="T21" fmla="*/ 2547 h 2547"/>
                <a:gd name="T22" fmla="*/ 373 w 2547"/>
                <a:gd name="T23" fmla="*/ 2174 h 2547"/>
                <a:gd name="T24" fmla="*/ 0 w 2547"/>
                <a:gd name="T25" fmla="*/ 1274 h 2547"/>
                <a:gd name="T26" fmla="*/ 373 w 2547"/>
                <a:gd name="T27" fmla="*/ 373 h 2547"/>
                <a:gd name="T28" fmla="*/ 1274 w 2547"/>
                <a:gd name="T29" fmla="*/ 0 h 2547"/>
                <a:gd name="T30" fmla="*/ 2174 w 2547"/>
                <a:gd name="T31" fmla="*/ 373 h 2547"/>
                <a:gd name="T32" fmla="*/ 2547 w 2547"/>
                <a:gd name="T33" fmla="*/ 1274 h 2547"/>
                <a:gd name="T34" fmla="*/ 2174 w 2547"/>
                <a:gd name="T35" fmla="*/ 2174 h 2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47" h="2547">
                  <a:moveTo>
                    <a:pt x="1274" y="2540"/>
                  </a:moveTo>
                  <a:cubicBezTo>
                    <a:pt x="1623" y="2540"/>
                    <a:pt x="1940" y="2398"/>
                    <a:pt x="2169" y="2169"/>
                  </a:cubicBezTo>
                  <a:cubicBezTo>
                    <a:pt x="2398" y="1940"/>
                    <a:pt x="2540" y="1623"/>
                    <a:pt x="2540" y="1274"/>
                  </a:cubicBezTo>
                  <a:cubicBezTo>
                    <a:pt x="2540" y="924"/>
                    <a:pt x="2398" y="608"/>
                    <a:pt x="2169" y="378"/>
                  </a:cubicBezTo>
                  <a:cubicBezTo>
                    <a:pt x="1940" y="149"/>
                    <a:pt x="1623" y="8"/>
                    <a:pt x="1274" y="8"/>
                  </a:cubicBezTo>
                  <a:cubicBezTo>
                    <a:pt x="924" y="8"/>
                    <a:pt x="608" y="149"/>
                    <a:pt x="379" y="378"/>
                  </a:cubicBezTo>
                  <a:cubicBezTo>
                    <a:pt x="149" y="608"/>
                    <a:pt x="8" y="924"/>
                    <a:pt x="8" y="1274"/>
                  </a:cubicBezTo>
                  <a:cubicBezTo>
                    <a:pt x="8" y="1623"/>
                    <a:pt x="149" y="1940"/>
                    <a:pt x="379" y="2169"/>
                  </a:cubicBezTo>
                  <a:cubicBezTo>
                    <a:pt x="608" y="2398"/>
                    <a:pt x="924" y="2540"/>
                    <a:pt x="1274" y="2540"/>
                  </a:cubicBezTo>
                  <a:close/>
                  <a:moveTo>
                    <a:pt x="2174" y="2174"/>
                  </a:moveTo>
                  <a:cubicBezTo>
                    <a:pt x="1944" y="2405"/>
                    <a:pt x="1625" y="2547"/>
                    <a:pt x="1274" y="2547"/>
                  </a:cubicBezTo>
                  <a:cubicBezTo>
                    <a:pt x="922" y="2547"/>
                    <a:pt x="604" y="2405"/>
                    <a:pt x="373" y="2174"/>
                  </a:cubicBezTo>
                  <a:cubicBezTo>
                    <a:pt x="143" y="1944"/>
                    <a:pt x="0" y="1625"/>
                    <a:pt x="0" y="1274"/>
                  </a:cubicBezTo>
                  <a:cubicBezTo>
                    <a:pt x="0" y="922"/>
                    <a:pt x="143" y="604"/>
                    <a:pt x="373" y="373"/>
                  </a:cubicBezTo>
                  <a:cubicBezTo>
                    <a:pt x="604" y="143"/>
                    <a:pt x="922" y="0"/>
                    <a:pt x="1274" y="0"/>
                  </a:cubicBezTo>
                  <a:cubicBezTo>
                    <a:pt x="1625" y="0"/>
                    <a:pt x="1944" y="143"/>
                    <a:pt x="2174" y="373"/>
                  </a:cubicBezTo>
                  <a:cubicBezTo>
                    <a:pt x="2405" y="604"/>
                    <a:pt x="2547" y="922"/>
                    <a:pt x="2547" y="1274"/>
                  </a:cubicBezTo>
                  <a:cubicBezTo>
                    <a:pt x="2547" y="1625"/>
                    <a:pt x="2405" y="1944"/>
                    <a:pt x="2174" y="2174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" name="Freeform 7"/>
            <p:cNvSpPr>
              <a:spLocks noEditPoints="1"/>
            </p:cNvSpPr>
            <p:nvPr/>
          </p:nvSpPr>
          <p:spPr bwMode="auto">
            <a:xfrm>
              <a:off x="405" y="585"/>
              <a:ext cx="3460" cy="3460"/>
            </a:xfrm>
            <a:custGeom>
              <a:avLst/>
              <a:gdLst>
                <a:gd name="T0" fmla="*/ 1274 w 2547"/>
                <a:gd name="T1" fmla="*/ 2540 h 2547"/>
                <a:gd name="T2" fmla="*/ 2169 w 2547"/>
                <a:gd name="T3" fmla="*/ 2169 h 2547"/>
                <a:gd name="T4" fmla="*/ 2540 w 2547"/>
                <a:gd name="T5" fmla="*/ 1274 h 2547"/>
                <a:gd name="T6" fmla="*/ 2169 w 2547"/>
                <a:gd name="T7" fmla="*/ 378 h 2547"/>
                <a:gd name="T8" fmla="*/ 1274 w 2547"/>
                <a:gd name="T9" fmla="*/ 8 h 2547"/>
                <a:gd name="T10" fmla="*/ 379 w 2547"/>
                <a:gd name="T11" fmla="*/ 378 h 2547"/>
                <a:gd name="T12" fmla="*/ 8 w 2547"/>
                <a:gd name="T13" fmla="*/ 1274 h 2547"/>
                <a:gd name="T14" fmla="*/ 379 w 2547"/>
                <a:gd name="T15" fmla="*/ 2169 h 2547"/>
                <a:gd name="T16" fmla="*/ 1274 w 2547"/>
                <a:gd name="T17" fmla="*/ 2540 h 2547"/>
                <a:gd name="T18" fmla="*/ 2174 w 2547"/>
                <a:gd name="T19" fmla="*/ 2174 h 2547"/>
                <a:gd name="T20" fmla="*/ 1274 w 2547"/>
                <a:gd name="T21" fmla="*/ 2547 h 2547"/>
                <a:gd name="T22" fmla="*/ 373 w 2547"/>
                <a:gd name="T23" fmla="*/ 2174 h 2547"/>
                <a:gd name="T24" fmla="*/ 0 w 2547"/>
                <a:gd name="T25" fmla="*/ 1274 h 2547"/>
                <a:gd name="T26" fmla="*/ 373 w 2547"/>
                <a:gd name="T27" fmla="*/ 373 h 2547"/>
                <a:gd name="T28" fmla="*/ 1274 w 2547"/>
                <a:gd name="T29" fmla="*/ 0 h 2547"/>
                <a:gd name="T30" fmla="*/ 2174 w 2547"/>
                <a:gd name="T31" fmla="*/ 373 h 2547"/>
                <a:gd name="T32" fmla="*/ 2547 w 2547"/>
                <a:gd name="T33" fmla="*/ 1274 h 2547"/>
                <a:gd name="T34" fmla="*/ 2174 w 2547"/>
                <a:gd name="T35" fmla="*/ 2174 h 2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47" h="2547">
                  <a:moveTo>
                    <a:pt x="1274" y="2540"/>
                  </a:moveTo>
                  <a:cubicBezTo>
                    <a:pt x="1623" y="2540"/>
                    <a:pt x="1940" y="2398"/>
                    <a:pt x="2169" y="2169"/>
                  </a:cubicBezTo>
                  <a:cubicBezTo>
                    <a:pt x="2398" y="1940"/>
                    <a:pt x="2540" y="1623"/>
                    <a:pt x="2540" y="1274"/>
                  </a:cubicBezTo>
                  <a:cubicBezTo>
                    <a:pt x="2540" y="924"/>
                    <a:pt x="2398" y="608"/>
                    <a:pt x="2169" y="378"/>
                  </a:cubicBezTo>
                  <a:cubicBezTo>
                    <a:pt x="1940" y="149"/>
                    <a:pt x="1623" y="8"/>
                    <a:pt x="1274" y="8"/>
                  </a:cubicBezTo>
                  <a:cubicBezTo>
                    <a:pt x="924" y="8"/>
                    <a:pt x="608" y="149"/>
                    <a:pt x="379" y="378"/>
                  </a:cubicBezTo>
                  <a:cubicBezTo>
                    <a:pt x="149" y="608"/>
                    <a:pt x="8" y="924"/>
                    <a:pt x="8" y="1274"/>
                  </a:cubicBezTo>
                  <a:cubicBezTo>
                    <a:pt x="8" y="1623"/>
                    <a:pt x="149" y="1940"/>
                    <a:pt x="379" y="2169"/>
                  </a:cubicBezTo>
                  <a:cubicBezTo>
                    <a:pt x="608" y="2398"/>
                    <a:pt x="924" y="2540"/>
                    <a:pt x="1274" y="2540"/>
                  </a:cubicBezTo>
                  <a:close/>
                  <a:moveTo>
                    <a:pt x="2174" y="2174"/>
                  </a:moveTo>
                  <a:cubicBezTo>
                    <a:pt x="1944" y="2405"/>
                    <a:pt x="1625" y="2547"/>
                    <a:pt x="1274" y="2547"/>
                  </a:cubicBezTo>
                  <a:cubicBezTo>
                    <a:pt x="922" y="2547"/>
                    <a:pt x="604" y="2405"/>
                    <a:pt x="373" y="2174"/>
                  </a:cubicBezTo>
                  <a:cubicBezTo>
                    <a:pt x="143" y="1944"/>
                    <a:pt x="0" y="1625"/>
                    <a:pt x="0" y="1274"/>
                  </a:cubicBezTo>
                  <a:cubicBezTo>
                    <a:pt x="0" y="922"/>
                    <a:pt x="143" y="604"/>
                    <a:pt x="373" y="373"/>
                  </a:cubicBezTo>
                  <a:cubicBezTo>
                    <a:pt x="604" y="143"/>
                    <a:pt x="922" y="0"/>
                    <a:pt x="1274" y="0"/>
                  </a:cubicBezTo>
                  <a:cubicBezTo>
                    <a:pt x="1625" y="0"/>
                    <a:pt x="1944" y="143"/>
                    <a:pt x="2174" y="373"/>
                  </a:cubicBezTo>
                  <a:cubicBezTo>
                    <a:pt x="2405" y="604"/>
                    <a:pt x="2547" y="922"/>
                    <a:pt x="2547" y="1274"/>
                  </a:cubicBezTo>
                  <a:cubicBezTo>
                    <a:pt x="2547" y="1625"/>
                    <a:pt x="2405" y="1944"/>
                    <a:pt x="2174" y="2174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" name="Freeform 8"/>
            <p:cNvSpPr>
              <a:spLocks noEditPoints="1"/>
            </p:cNvSpPr>
            <p:nvPr/>
          </p:nvSpPr>
          <p:spPr bwMode="auto">
            <a:xfrm>
              <a:off x="405" y="585"/>
              <a:ext cx="3460" cy="3460"/>
            </a:xfrm>
            <a:custGeom>
              <a:avLst/>
              <a:gdLst>
                <a:gd name="T0" fmla="*/ 1274 w 2547"/>
                <a:gd name="T1" fmla="*/ 2540 h 2547"/>
                <a:gd name="T2" fmla="*/ 2169 w 2547"/>
                <a:gd name="T3" fmla="*/ 2169 h 2547"/>
                <a:gd name="T4" fmla="*/ 2540 w 2547"/>
                <a:gd name="T5" fmla="*/ 1274 h 2547"/>
                <a:gd name="T6" fmla="*/ 2169 w 2547"/>
                <a:gd name="T7" fmla="*/ 378 h 2547"/>
                <a:gd name="T8" fmla="*/ 1274 w 2547"/>
                <a:gd name="T9" fmla="*/ 8 h 2547"/>
                <a:gd name="T10" fmla="*/ 379 w 2547"/>
                <a:gd name="T11" fmla="*/ 378 h 2547"/>
                <a:gd name="T12" fmla="*/ 8 w 2547"/>
                <a:gd name="T13" fmla="*/ 1274 h 2547"/>
                <a:gd name="T14" fmla="*/ 379 w 2547"/>
                <a:gd name="T15" fmla="*/ 2169 h 2547"/>
                <a:gd name="T16" fmla="*/ 1274 w 2547"/>
                <a:gd name="T17" fmla="*/ 2540 h 2547"/>
                <a:gd name="T18" fmla="*/ 2174 w 2547"/>
                <a:gd name="T19" fmla="*/ 2174 h 2547"/>
                <a:gd name="T20" fmla="*/ 1274 w 2547"/>
                <a:gd name="T21" fmla="*/ 2547 h 2547"/>
                <a:gd name="T22" fmla="*/ 373 w 2547"/>
                <a:gd name="T23" fmla="*/ 2174 h 2547"/>
                <a:gd name="T24" fmla="*/ 0 w 2547"/>
                <a:gd name="T25" fmla="*/ 1274 h 2547"/>
                <a:gd name="T26" fmla="*/ 373 w 2547"/>
                <a:gd name="T27" fmla="*/ 373 h 2547"/>
                <a:gd name="T28" fmla="*/ 1274 w 2547"/>
                <a:gd name="T29" fmla="*/ 0 h 2547"/>
                <a:gd name="T30" fmla="*/ 2174 w 2547"/>
                <a:gd name="T31" fmla="*/ 373 h 2547"/>
                <a:gd name="T32" fmla="*/ 2547 w 2547"/>
                <a:gd name="T33" fmla="*/ 1274 h 2547"/>
                <a:gd name="T34" fmla="*/ 2174 w 2547"/>
                <a:gd name="T35" fmla="*/ 2174 h 2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47" h="2547">
                  <a:moveTo>
                    <a:pt x="1274" y="2540"/>
                  </a:moveTo>
                  <a:cubicBezTo>
                    <a:pt x="1623" y="2540"/>
                    <a:pt x="1940" y="2398"/>
                    <a:pt x="2169" y="2169"/>
                  </a:cubicBezTo>
                  <a:cubicBezTo>
                    <a:pt x="2398" y="1940"/>
                    <a:pt x="2540" y="1623"/>
                    <a:pt x="2540" y="1274"/>
                  </a:cubicBezTo>
                  <a:cubicBezTo>
                    <a:pt x="2540" y="924"/>
                    <a:pt x="2398" y="608"/>
                    <a:pt x="2169" y="378"/>
                  </a:cubicBezTo>
                  <a:cubicBezTo>
                    <a:pt x="1940" y="149"/>
                    <a:pt x="1623" y="8"/>
                    <a:pt x="1274" y="8"/>
                  </a:cubicBezTo>
                  <a:cubicBezTo>
                    <a:pt x="924" y="8"/>
                    <a:pt x="608" y="149"/>
                    <a:pt x="379" y="378"/>
                  </a:cubicBezTo>
                  <a:cubicBezTo>
                    <a:pt x="149" y="608"/>
                    <a:pt x="8" y="924"/>
                    <a:pt x="8" y="1274"/>
                  </a:cubicBezTo>
                  <a:cubicBezTo>
                    <a:pt x="8" y="1623"/>
                    <a:pt x="149" y="1940"/>
                    <a:pt x="379" y="2169"/>
                  </a:cubicBezTo>
                  <a:cubicBezTo>
                    <a:pt x="608" y="2398"/>
                    <a:pt x="924" y="2540"/>
                    <a:pt x="1274" y="2540"/>
                  </a:cubicBezTo>
                  <a:close/>
                  <a:moveTo>
                    <a:pt x="2174" y="2174"/>
                  </a:moveTo>
                  <a:cubicBezTo>
                    <a:pt x="1944" y="2405"/>
                    <a:pt x="1625" y="2547"/>
                    <a:pt x="1274" y="2547"/>
                  </a:cubicBezTo>
                  <a:cubicBezTo>
                    <a:pt x="922" y="2547"/>
                    <a:pt x="604" y="2405"/>
                    <a:pt x="373" y="2174"/>
                  </a:cubicBezTo>
                  <a:cubicBezTo>
                    <a:pt x="143" y="1944"/>
                    <a:pt x="0" y="1625"/>
                    <a:pt x="0" y="1274"/>
                  </a:cubicBezTo>
                  <a:cubicBezTo>
                    <a:pt x="0" y="922"/>
                    <a:pt x="143" y="604"/>
                    <a:pt x="373" y="373"/>
                  </a:cubicBezTo>
                  <a:cubicBezTo>
                    <a:pt x="604" y="143"/>
                    <a:pt x="922" y="0"/>
                    <a:pt x="1274" y="0"/>
                  </a:cubicBezTo>
                  <a:cubicBezTo>
                    <a:pt x="1625" y="0"/>
                    <a:pt x="1944" y="143"/>
                    <a:pt x="2174" y="373"/>
                  </a:cubicBezTo>
                  <a:cubicBezTo>
                    <a:pt x="2405" y="604"/>
                    <a:pt x="2547" y="922"/>
                    <a:pt x="2547" y="1274"/>
                  </a:cubicBezTo>
                  <a:cubicBezTo>
                    <a:pt x="2547" y="1625"/>
                    <a:pt x="2405" y="1944"/>
                    <a:pt x="2174" y="2174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0" name="Freeform 9"/>
            <p:cNvSpPr>
              <a:spLocks noEditPoints="1"/>
            </p:cNvSpPr>
            <p:nvPr/>
          </p:nvSpPr>
          <p:spPr bwMode="auto">
            <a:xfrm>
              <a:off x="1550" y="691"/>
              <a:ext cx="1171" cy="792"/>
            </a:xfrm>
            <a:custGeom>
              <a:avLst/>
              <a:gdLst>
                <a:gd name="T0" fmla="*/ 431 w 862"/>
                <a:gd name="T1" fmla="*/ 575 h 583"/>
                <a:gd name="T2" fmla="*/ 731 w 862"/>
                <a:gd name="T3" fmla="*/ 492 h 583"/>
                <a:gd name="T4" fmla="*/ 854 w 862"/>
                <a:gd name="T5" fmla="*/ 291 h 583"/>
                <a:gd name="T6" fmla="*/ 731 w 862"/>
                <a:gd name="T7" fmla="*/ 91 h 583"/>
                <a:gd name="T8" fmla="*/ 431 w 862"/>
                <a:gd name="T9" fmla="*/ 7 h 583"/>
                <a:gd name="T10" fmla="*/ 131 w 862"/>
                <a:gd name="T11" fmla="*/ 91 h 583"/>
                <a:gd name="T12" fmla="*/ 7 w 862"/>
                <a:gd name="T13" fmla="*/ 291 h 583"/>
                <a:gd name="T14" fmla="*/ 131 w 862"/>
                <a:gd name="T15" fmla="*/ 492 h 583"/>
                <a:gd name="T16" fmla="*/ 431 w 862"/>
                <a:gd name="T17" fmla="*/ 575 h 583"/>
                <a:gd name="T18" fmla="*/ 735 w 862"/>
                <a:gd name="T19" fmla="*/ 498 h 583"/>
                <a:gd name="T20" fmla="*/ 431 w 862"/>
                <a:gd name="T21" fmla="*/ 583 h 583"/>
                <a:gd name="T22" fmla="*/ 127 w 862"/>
                <a:gd name="T23" fmla="*/ 498 h 583"/>
                <a:gd name="T24" fmla="*/ 0 w 862"/>
                <a:gd name="T25" fmla="*/ 291 h 583"/>
                <a:gd name="T26" fmla="*/ 127 w 862"/>
                <a:gd name="T27" fmla="*/ 85 h 583"/>
                <a:gd name="T28" fmla="*/ 431 w 862"/>
                <a:gd name="T29" fmla="*/ 0 h 583"/>
                <a:gd name="T30" fmla="*/ 735 w 862"/>
                <a:gd name="T31" fmla="*/ 85 h 583"/>
                <a:gd name="T32" fmla="*/ 862 w 862"/>
                <a:gd name="T33" fmla="*/ 291 h 583"/>
                <a:gd name="T34" fmla="*/ 735 w 862"/>
                <a:gd name="T35" fmla="*/ 498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62" h="583">
                  <a:moveTo>
                    <a:pt x="431" y="575"/>
                  </a:moveTo>
                  <a:cubicBezTo>
                    <a:pt x="548" y="575"/>
                    <a:pt x="654" y="543"/>
                    <a:pt x="731" y="492"/>
                  </a:cubicBezTo>
                  <a:cubicBezTo>
                    <a:pt x="807" y="440"/>
                    <a:pt x="854" y="370"/>
                    <a:pt x="854" y="291"/>
                  </a:cubicBezTo>
                  <a:cubicBezTo>
                    <a:pt x="854" y="213"/>
                    <a:pt x="807" y="142"/>
                    <a:pt x="731" y="91"/>
                  </a:cubicBezTo>
                  <a:cubicBezTo>
                    <a:pt x="654" y="39"/>
                    <a:pt x="548" y="7"/>
                    <a:pt x="431" y="7"/>
                  </a:cubicBezTo>
                  <a:cubicBezTo>
                    <a:pt x="314" y="7"/>
                    <a:pt x="208" y="39"/>
                    <a:pt x="131" y="91"/>
                  </a:cubicBezTo>
                  <a:cubicBezTo>
                    <a:pt x="55" y="142"/>
                    <a:pt x="7" y="213"/>
                    <a:pt x="7" y="291"/>
                  </a:cubicBezTo>
                  <a:cubicBezTo>
                    <a:pt x="7" y="370"/>
                    <a:pt x="55" y="440"/>
                    <a:pt x="131" y="492"/>
                  </a:cubicBezTo>
                  <a:cubicBezTo>
                    <a:pt x="208" y="543"/>
                    <a:pt x="314" y="575"/>
                    <a:pt x="431" y="575"/>
                  </a:cubicBezTo>
                  <a:close/>
                  <a:moveTo>
                    <a:pt x="735" y="498"/>
                  </a:moveTo>
                  <a:cubicBezTo>
                    <a:pt x="657" y="551"/>
                    <a:pt x="549" y="583"/>
                    <a:pt x="431" y="583"/>
                  </a:cubicBezTo>
                  <a:cubicBezTo>
                    <a:pt x="312" y="583"/>
                    <a:pt x="205" y="551"/>
                    <a:pt x="127" y="498"/>
                  </a:cubicBezTo>
                  <a:cubicBezTo>
                    <a:pt x="48" y="445"/>
                    <a:pt x="0" y="372"/>
                    <a:pt x="0" y="291"/>
                  </a:cubicBezTo>
                  <a:cubicBezTo>
                    <a:pt x="0" y="211"/>
                    <a:pt x="48" y="137"/>
                    <a:pt x="127" y="85"/>
                  </a:cubicBezTo>
                  <a:cubicBezTo>
                    <a:pt x="205" y="32"/>
                    <a:pt x="312" y="0"/>
                    <a:pt x="431" y="0"/>
                  </a:cubicBezTo>
                  <a:cubicBezTo>
                    <a:pt x="549" y="0"/>
                    <a:pt x="657" y="32"/>
                    <a:pt x="735" y="85"/>
                  </a:cubicBezTo>
                  <a:cubicBezTo>
                    <a:pt x="813" y="137"/>
                    <a:pt x="862" y="211"/>
                    <a:pt x="862" y="291"/>
                  </a:cubicBezTo>
                  <a:cubicBezTo>
                    <a:pt x="862" y="372"/>
                    <a:pt x="813" y="445"/>
                    <a:pt x="735" y="498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1" name="Freeform 10"/>
            <p:cNvSpPr>
              <a:spLocks noEditPoints="1"/>
            </p:cNvSpPr>
            <p:nvPr/>
          </p:nvSpPr>
          <p:spPr bwMode="auto">
            <a:xfrm>
              <a:off x="1550" y="691"/>
              <a:ext cx="1171" cy="792"/>
            </a:xfrm>
            <a:custGeom>
              <a:avLst/>
              <a:gdLst>
                <a:gd name="T0" fmla="*/ 431 w 862"/>
                <a:gd name="T1" fmla="*/ 575 h 583"/>
                <a:gd name="T2" fmla="*/ 731 w 862"/>
                <a:gd name="T3" fmla="*/ 492 h 583"/>
                <a:gd name="T4" fmla="*/ 854 w 862"/>
                <a:gd name="T5" fmla="*/ 291 h 583"/>
                <a:gd name="T6" fmla="*/ 731 w 862"/>
                <a:gd name="T7" fmla="*/ 91 h 583"/>
                <a:gd name="T8" fmla="*/ 431 w 862"/>
                <a:gd name="T9" fmla="*/ 7 h 583"/>
                <a:gd name="T10" fmla="*/ 131 w 862"/>
                <a:gd name="T11" fmla="*/ 91 h 583"/>
                <a:gd name="T12" fmla="*/ 7 w 862"/>
                <a:gd name="T13" fmla="*/ 291 h 583"/>
                <a:gd name="T14" fmla="*/ 131 w 862"/>
                <a:gd name="T15" fmla="*/ 492 h 583"/>
                <a:gd name="T16" fmla="*/ 431 w 862"/>
                <a:gd name="T17" fmla="*/ 575 h 583"/>
                <a:gd name="T18" fmla="*/ 735 w 862"/>
                <a:gd name="T19" fmla="*/ 498 h 583"/>
                <a:gd name="T20" fmla="*/ 431 w 862"/>
                <a:gd name="T21" fmla="*/ 583 h 583"/>
                <a:gd name="T22" fmla="*/ 127 w 862"/>
                <a:gd name="T23" fmla="*/ 498 h 583"/>
                <a:gd name="T24" fmla="*/ 0 w 862"/>
                <a:gd name="T25" fmla="*/ 291 h 583"/>
                <a:gd name="T26" fmla="*/ 127 w 862"/>
                <a:gd name="T27" fmla="*/ 85 h 583"/>
                <a:gd name="T28" fmla="*/ 431 w 862"/>
                <a:gd name="T29" fmla="*/ 0 h 583"/>
                <a:gd name="T30" fmla="*/ 735 w 862"/>
                <a:gd name="T31" fmla="*/ 85 h 583"/>
                <a:gd name="T32" fmla="*/ 862 w 862"/>
                <a:gd name="T33" fmla="*/ 291 h 583"/>
                <a:gd name="T34" fmla="*/ 735 w 862"/>
                <a:gd name="T35" fmla="*/ 498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62" h="583">
                  <a:moveTo>
                    <a:pt x="431" y="575"/>
                  </a:moveTo>
                  <a:cubicBezTo>
                    <a:pt x="548" y="575"/>
                    <a:pt x="654" y="543"/>
                    <a:pt x="731" y="492"/>
                  </a:cubicBezTo>
                  <a:cubicBezTo>
                    <a:pt x="807" y="440"/>
                    <a:pt x="854" y="370"/>
                    <a:pt x="854" y="291"/>
                  </a:cubicBezTo>
                  <a:cubicBezTo>
                    <a:pt x="854" y="213"/>
                    <a:pt x="807" y="142"/>
                    <a:pt x="731" y="91"/>
                  </a:cubicBezTo>
                  <a:cubicBezTo>
                    <a:pt x="654" y="39"/>
                    <a:pt x="548" y="7"/>
                    <a:pt x="431" y="7"/>
                  </a:cubicBezTo>
                  <a:cubicBezTo>
                    <a:pt x="314" y="7"/>
                    <a:pt x="208" y="39"/>
                    <a:pt x="131" y="91"/>
                  </a:cubicBezTo>
                  <a:cubicBezTo>
                    <a:pt x="55" y="142"/>
                    <a:pt x="7" y="213"/>
                    <a:pt x="7" y="291"/>
                  </a:cubicBezTo>
                  <a:cubicBezTo>
                    <a:pt x="7" y="370"/>
                    <a:pt x="55" y="440"/>
                    <a:pt x="131" y="492"/>
                  </a:cubicBezTo>
                  <a:cubicBezTo>
                    <a:pt x="208" y="543"/>
                    <a:pt x="314" y="575"/>
                    <a:pt x="431" y="575"/>
                  </a:cubicBezTo>
                  <a:close/>
                  <a:moveTo>
                    <a:pt x="735" y="498"/>
                  </a:moveTo>
                  <a:cubicBezTo>
                    <a:pt x="657" y="551"/>
                    <a:pt x="549" y="583"/>
                    <a:pt x="431" y="583"/>
                  </a:cubicBezTo>
                  <a:cubicBezTo>
                    <a:pt x="312" y="583"/>
                    <a:pt x="205" y="551"/>
                    <a:pt x="127" y="498"/>
                  </a:cubicBezTo>
                  <a:cubicBezTo>
                    <a:pt x="48" y="445"/>
                    <a:pt x="0" y="372"/>
                    <a:pt x="0" y="291"/>
                  </a:cubicBezTo>
                  <a:cubicBezTo>
                    <a:pt x="0" y="211"/>
                    <a:pt x="48" y="137"/>
                    <a:pt x="127" y="85"/>
                  </a:cubicBezTo>
                  <a:cubicBezTo>
                    <a:pt x="205" y="32"/>
                    <a:pt x="312" y="0"/>
                    <a:pt x="431" y="0"/>
                  </a:cubicBezTo>
                  <a:cubicBezTo>
                    <a:pt x="549" y="0"/>
                    <a:pt x="657" y="32"/>
                    <a:pt x="735" y="85"/>
                  </a:cubicBezTo>
                  <a:cubicBezTo>
                    <a:pt x="813" y="137"/>
                    <a:pt x="862" y="211"/>
                    <a:pt x="862" y="291"/>
                  </a:cubicBezTo>
                  <a:cubicBezTo>
                    <a:pt x="862" y="372"/>
                    <a:pt x="813" y="445"/>
                    <a:pt x="735" y="498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2" name="Freeform 11"/>
            <p:cNvSpPr>
              <a:spLocks noEditPoints="1"/>
            </p:cNvSpPr>
            <p:nvPr/>
          </p:nvSpPr>
          <p:spPr bwMode="auto">
            <a:xfrm>
              <a:off x="1030" y="589"/>
              <a:ext cx="2210" cy="1430"/>
            </a:xfrm>
            <a:custGeom>
              <a:avLst/>
              <a:gdLst>
                <a:gd name="T0" fmla="*/ 814 w 1627"/>
                <a:gd name="T1" fmla="*/ 1045 h 1052"/>
                <a:gd name="T2" fmla="*/ 1384 w 1627"/>
                <a:gd name="T3" fmla="*/ 892 h 1052"/>
                <a:gd name="T4" fmla="*/ 1620 w 1627"/>
                <a:gd name="T5" fmla="*/ 526 h 1052"/>
                <a:gd name="T6" fmla="*/ 814 w 1627"/>
                <a:gd name="T7" fmla="*/ 8 h 1052"/>
                <a:gd name="T8" fmla="*/ 243 w 1627"/>
                <a:gd name="T9" fmla="*/ 160 h 1052"/>
                <a:gd name="T10" fmla="*/ 8 w 1627"/>
                <a:gd name="T11" fmla="*/ 526 h 1052"/>
                <a:gd name="T12" fmla="*/ 243 w 1627"/>
                <a:gd name="T13" fmla="*/ 892 h 1052"/>
                <a:gd name="T14" fmla="*/ 814 w 1627"/>
                <a:gd name="T15" fmla="*/ 1045 h 1052"/>
                <a:gd name="T16" fmla="*/ 1388 w 1627"/>
                <a:gd name="T17" fmla="*/ 899 h 1052"/>
                <a:gd name="T18" fmla="*/ 814 w 1627"/>
                <a:gd name="T19" fmla="*/ 1052 h 1052"/>
                <a:gd name="T20" fmla="*/ 239 w 1627"/>
                <a:gd name="T21" fmla="*/ 899 h 1052"/>
                <a:gd name="T22" fmla="*/ 0 w 1627"/>
                <a:gd name="T23" fmla="*/ 526 h 1052"/>
                <a:gd name="T24" fmla="*/ 239 w 1627"/>
                <a:gd name="T25" fmla="*/ 154 h 1052"/>
                <a:gd name="T26" fmla="*/ 814 w 1627"/>
                <a:gd name="T27" fmla="*/ 0 h 1052"/>
                <a:gd name="T28" fmla="*/ 1627 w 1627"/>
                <a:gd name="T29" fmla="*/ 526 h 1052"/>
                <a:gd name="T30" fmla="*/ 1388 w 1627"/>
                <a:gd name="T31" fmla="*/ 899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27" h="1052">
                  <a:moveTo>
                    <a:pt x="814" y="1045"/>
                  </a:moveTo>
                  <a:cubicBezTo>
                    <a:pt x="1037" y="1045"/>
                    <a:pt x="1238" y="986"/>
                    <a:pt x="1384" y="892"/>
                  </a:cubicBezTo>
                  <a:cubicBezTo>
                    <a:pt x="1530" y="798"/>
                    <a:pt x="1620" y="669"/>
                    <a:pt x="1620" y="526"/>
                  </a:cubicBezTo>
                  <a:cubicBezTo>
                    <a:pt x="1620" y="240"/>
                    <a:pt x="1259" y="8"/>
                    <a:pt x="814" y="8"/>
                  </a:cubicBezTo>
                  <a:cubicBezTo>
                    <a:pt x="591" y="8"/>
                    <a:pt x="389" y="66"/>
                    <a:pt x="243" y="160"/>
                  </a:cubicBezTo>
                  <a:cubicBezTo>
                    <a:pt x="98" y="254"/>
                    <a:pt x="8" y="384"/>
                    <a:pt x="8" y="526"/>
                  </a:cubicBezTo>
                  <a:cubicBezTo>
                    <a:pt x="8" y="669"/>
                    <a:pt x="98" y="798"/>
                    <a:pt x="243" y="892"/>
                  </a:cubicBezTo>
                  <a:cubicBezTo>
                    <a:pt x="389" y="986"/>
                    <a:pt x="591" y="1045"/>
                    <a:pt x="814" y="1045"/>
                  </a:cubicBezTo>
                  <a:close/>
                  <a:moveTo>
                    <a:pt x="1388" y="899"/>
                  </a:moveTo>
                  <a:cubicBezTo>
                    <a:pt x="1241" y="994"/>
                    <a:pt x="1038" y="1052"/>
                    <a:pt x="814" y="1052"/>
                  </a:cubicBezTo>
                  <a:cubicBezTo>
                    <a:pt x="589" y="1052"/>
                    <a:pt x="386" y="994"/>
                    <a:pt x="239" y="899"/>
                  </a:cubicBezTo>
                  <a:cubicBezTo>
                    <a:pt x="91" y="803"/>
                    <a:pt x="0" y="672"/>
                    <a:pt x="0" y="526"/>
                  </a:cubicBezTo>
                  <a:cubicBezTo>
                    <a:pt x="0" y="381"/>
                    <a:pt x="91" y="249"/>
                    <a:pt x="239" y="154"/>
                  </a:cubicBezTo>
                  <a:cubicBezTo>
                    <a:pt x="386" y="59"/>
                    <a:pt x="589" y="0"/>
                    <a:pt x="814" y="0"/>
                  </a:cubicBezTo>
                  <a:cubicBezTo>
                    <a:pt x="1263" y="0"/>
                    <a:pt x="1627" y="236"/>
                    <a:pt x="1627" y="526"/>
                  </a:cubicBezTo>
                  <a:cubicBezTo>
                    <a:pt x="1627" y="672"/>
                    <a:pt x="1536" y="803"/>
                    <a:pt x="1388" y="899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3" name="Freeform 12"/>
            <p:cNvSpPr>
              <a:spLocks noEditPoints="1"/>
            </p:cNvSpPr>
            <p:nvPr/>
          </p:nvSpPr>
          <p:spPr bwMode="auto">
            <a:xfrm>
              <a:off x="1030" y="589"/>
              <a:ext cx="2210" cy="1430"/>
            </a:xfrm>
            <a:custGeom>
              <a:avLst/>
              <a:gdLst>
                <a:gd name="T0" fmla="*/ 814 w 1627"/>
                <a:gd name="T1" fmla="*/ 1045 h 1052"/>
                <a:gd name="T2" fmla="*/ 1384 w 1627"/>
                <a:gd name="T3" fmla="*/ 892 h 1052"/>
                <a:gd name="T4" fmla="*/ 1620 w 1627"/>
                <a:gd name="T5" fmla="*/ 526 h 1052"/>
                <a:gd name="T6" fmla="*/ 814 w 1627"/>
                <a:gd name="T7" fmla="*/ 8 h 1052"/>
                <a:gd name="T8" fmla="*/ 243 w 1627"/>
                <a:gd name="T9" fmla="*/ 160 h 1052"/>
                <a:gd name="T10" fmla="*/ 8 w 1627"/>
                <a:gd name="T11" fmla="*/ 526 h 1052"/>
                <a:gd name="T12" fmla="*/ 243 w 1627"/>
                <a:gd name="T13" fmla="*/ 892 h 1052"/>
                <a:gd name="T14" fmla="*/ 814 w 1627"/>
                <a:gd name="T15" fmla="*/ 1045 h 1052"/>
                <a:gd name="T16" fmla="*/ 1388 w 1627"/>
                <a:gd name="T17" fmla="*/ 899 h 1052"/>
                <a:gd name="T18" fmla="*/ 814 w 1627"/>
                <a:gd name="T19" fmla="*/ 1052 h 1052"/>
                <a:gd name="T20" fmla="*/ 239 w 1627"/>
                <a:gd name="T21" fmla="*/ 899 h 1052"/>
                <a:gd name="T22" fmla="*/ 0 w 1627"/>
                <a:gd name="T23" fmla="*/ 526 h 1052"/>
                <a:gd name="T24" fmla="*/ 239 w 1627"/>
                <a:gd name="T25" fmla="*/ 154 h 1052"/>
                <a:gd name="T26" fmla="*/ 814 w 1627"/>
                <a:gd name="T27" fmla="*/ 0 h 1052"/>
                <a:gd name="T28" fmla="*/ 1627 w 1627"/>
                <a:gd name="T29" fmla="*/ 526 h 1052"/>
                <a:gd name="T30" fmla="*/ 1388 w 1627"/>
                <a:gd name="T31" fmla="*/ 899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27" h="1052">
                  <a:moveTo>
                    <a:pt x="814" y="1045"/>
                  </a:moveTo>
                  <a:cubicBezTo>
                    <a:pt x="1037" y="1045"/>
                    <a:pt x="1238" y="986"/>
                    <a:pt x="1384" y="892"/>
                  </a:cubicBezTo>
                  <a:cubicBezTo>
                    <a:pt x="1530" y="798"/>
                    <a:pt x="1620" y="669"/>
                    <a:pt x="1620" y="526"/>
                  </a:cubicBezTo>
                  <a:cubicBezTo>
                    <a:pt x="1620" y="240"/>
                    <a:pt x="1259" y="8"/>
                    <a:pt x="814" y="8"/>
                  </a:cubicBezTo>
                  <a:cubicBezTo>
                    <a:pt x="591" y="8"/>
                    <a:pt x="389" y="66"/>
                    <a:pt x="243" y="160"/>
                  </a:cubicBezTo>
                  <a:cubicBezTo>
                    <a:pt x="98" y="254"/>
                    <a:pt x="8" y="384"/>
                    <a:pt x="8" y="526"/>
                  </a:cubicBezTo>
                  <a:cubicBezTo>
                    <a:pt x="8" y="669"/>
                    <a:pt x="98" y="798"/>
                    <a:pt x="243" y="892"/>
                  </a:cubicBezTo>
                  <a:cubicBezTo>
                    <a:pt x="389" y="986"/>
                    <a:pt x="591" y="1045"/>
                    <a:pt x="814" y="1045"/>
                  </a:cubicBezTo>
                  <a:close/>
                  <a:moveTo>
                    <a:pt x="1388" y="899"/>
                  </a:moveTo>
                  <a:cubicBezTo>
                    <a:pt x="1241" y="994"/>
                    <a:pt x="1038" y="1052"/>
                    <a:pt x="814" y="1052"/>
                  </a:cubicBezTo>
                  <a:cubicBezTo>
                    <a:pt x="589" y="1052"/>
                    <a:pt x="386" y="994"/>
                    <a:pt x="239" y="899"/>
                  </a:cubicBezTo>
                  <a:cubicBezTo>
                    <a:pt x="91" y="803"/>
                    <a:pt x="0" y="672"/>
                    <a:pt x="0" y="526"/>
                  </a:cubicBezTo>
                  <a:cubicBezTo>
                    <a:pt x="0" y="381"/>
                    <a:pt x="91" y="249"/>
                    <a:pt x="239" y="154"/>
                  </a:cubicBezTo>
                  <a:cubicBezTo>
                    <a:pt x="386" y="59"/>
                    <a:pt x="589" y="0"/>
                    <a:pt x="814" y="0"/>
                  </a:cubicBezTo>
                  <a:cubicBezTo>
                    <a:pt x="1263" y="0"/>
                    <a:pt x="1627" y="236"/>
                    <a:pt x="1627" y="526"/>
                  </a:cubicBezTo>
                  <a:cubicBezTo>
                    <a:pt x="1627" y="672"/>
                    <a:pt x="1536" y="803"/>
                    <a:pt x="1388" y="899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4" name="Freeform 13"/>
            <p:cNvSpPr/>
            <p:nvPr/>
          </p:nvSpPr>
          <p:spPr bwMode="auto">
            <a:xfrm>
              <a:off x="632" y="1208"/>
              <a:ext cx="3008" cy="1408"/>
            </a:xfrm>
            <a:custGeom>
              <a:avLst/>
              <a:gdLst>
                <a:gd name="T0" fmla="*/ 1107 w 2214"/>
                <a:gd name="T1" fmla="*/ 1029 h 1037"/>
                <a:gd name="T2" fmla="*/ 1885 w 2214"/>
                <a:gd name="T3" fmla="*/ 825 h 1037"/>
                <a:gd name="T4" fmla="*/ 2206 w 2214"/>
                <a:gd name="T5" fmla="*/ 332 h 1037"/>
                <a:gd name="T6" fmla="*/ 2177 w 2214"/>
                <a:gd name="T7" fmla="*/ 172 h 1037"/>
                <a:gd name="T8" fmla="*/ 2091 w 2214"/>
                <a:gd name="T9" fmla="*/ 20 h 1037"/>
                <a:gd name="T10" fmla="*/ 2097 w 2214"/>
                <a:gd name="T11" fmla="*/ 15 h 1037"/>
                <a:gd name="T12" fmla="*/ 2184 w 2214"/>
                <a:gd name="T13" fmla="*/ 169 h 1037"/>
                <a:gd name="T14" fmla="*/ 2214 w 2214"/>
                <a:gd name="T15" fmla="*/ 332 h 1037"/>
                <a:gd name="T16" fmla="*/ 1889 w 2214"/>
                <a:gd name="T17" fmla="*/ 831 h 1037"/>
                <a:gd name="T18" fmla="*/ 1107 w 2214"/>
                <a:gd name="T19" fmla="*/ 1037 h 1037"/>
                <a:gd name="T20" fmla="*/ 325 w 2214"/>
                <a:gd name="T21" fmla="*/ 831 h 1037"/>
                <a:gd name="T22" fmla="*/ 0 w 2214"/>
                <a:gd name="T23" fmla="*/ 332 h 1037"/>
                <a:gd name="T24" fmla="*/ 0 w 2214"/>
                <a:gd name="T25" fmla="*/ 332 h 1037"/>
                <a:gd name="T26" fmla="*/ 33 w 2214"/>
                <a:gd name="T27" fmla="*/ 161 h 1037"/>
                <a:gd name="T28" fmla="*/ 131 w 2214"/>
                <a:gd name="T29" fmla="*/ 0 h 1037"/>
                <a:gd name="T30" fmla="*/ 137 w 2214"/>
                <a:gd name="T31" fmla="*/ 5 h 1037"/>
                <a:gd name="T32" fmla="*/ 40 w 2214"/>
                <a:gd name="T33" fmla="*/ 163 h 1037"/>
                <a:gd name="T34" fmla="*/ 7 w 2214"/>
                <a:gd name="T35" fmla="*/ 332 h 1037"/>
                <a:gd name="T36" fmla="*/ 7 w 2214"/>
                <a:gd name="T37" fmla="*/ 332 h 1037"/>
                <a:gd name="T38" fmla="*/ 329 w 2214"/>
                <a:gd name="T39" fmla="*/ 825 h 1037"/>
                <a:gd name="T40" fmla="*/ 1107 w 2214"/>
                <a:gd name="T41" fmla="*/ 1029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14" h="1037">
                  <a:moveTo>
                    <a:pt x="1107" y="1029"/>
                  </a:moveTo>
                  <a:cubicBezTo>
                    <a:pt x="1411" y="1029"/>
                    <a:pt x="1686" y="951"/>
                    <a:pt x="1885" y="825"/>
                  </a:cubicBezTo>
                  <a:cubicBezTo>
                    <a:pt x="2083" y="699"/>
                    <a:pt x="2206" y="525"/>
                    <a:pt x="2206" y="332"/>
                  </a:cubicBezTo>
                  <a:cubicBezTo>
                    <a:pt x="2206" y="277"/>
                    <a:pt x="2196" y="223"/>
                    <a:pt x="2177" y="172"/>
                  </a:cubicBezTo>
                  <a:cubicBezTo>
                    <a:pt x="2157" y="119"/>
                    <a:pt x="2129" y="67"/>
                    <a:pt x="2091" y="20"/>
                  </a:cubicBezTo>
                  <a:cubicBezTo>
                    <a:pt x="2097" y="15"/>
                    <a:pt x="2097" y="15"/>
                    <a:pt x="2097" y="15"/>
                  </a:cubicBezTo>
                  <a:cubicBezTo>
                    <a:pt x="2135" y="63"/>
                    <a:pt x="2164" y="116"/>
                    <a:pt x="2184" y="169"/>
                  </a:cubicBezTo>
                  <a:cubicBezTo>
                    <a:pt x="2203" y="222"/>
                    <a:pt x="2214" y="276"/>
                    <a:pt x="2214" y="332"/>
                  </a:cubicBezTo>
                  <a:cubicBezTo>
                    <a:pt x="2214" y="527"/>
                    <a:pt x="2090" y="704"/>
                    <a:pt x="1889" y="831"/>
                  </a:cubicBezTo>
                  <a:cubicBezTo>
                    <a:pt x="1689" y="958"/>
                    <a:pt x="1412" y="1037"/>
                    <a:pt x="1107" y="1037"/>
                  </a:cubicBezTo>
                  <a:cubicBezTo>
                    <a:pt x="801" y="1037"/>
                    <a:pt x="525" y="958"/>
                    <a:pt x="325" y="831"/>
                  </a:cubicBezTo>
                  <a:cubicBezTo>
                    <a:pt x="124" y="704"/>
                    <a:pt x="0" y="527"/>
                    <a:pt x="0" y="332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273"/>
                    <a:pt x="11" y="216"/>
                    <a:pt x="33" y="161"/>
                  </a:cubicBezTo>
                  <a:cubicBezTo>
                    <a:pt x="55" y="104"/>
                    <a:pt x="88" y="50"/>
                    <a:pt x="131" y="0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95" y="54"/>
                    <a:pt x="62" y="108"/>
                    <a:pt x="40" y="163"/>
                  </a:cubicBezTo>
                  <a:cubicBezTo>
                    <a:pt x="19" y="217"/>
                    <a:pt x="7" y="274"/>
                    <a:pt x="7" y="332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7" y="525"/>
                    <a:pt x="130" y="699"/>
                    <a:pt x="329" y="825"/>
                  </a:cubicBezTo>
                  <a:cubicBezTo>
                    <a:pt x="528" y="951"/>
                    <a:pt x="803" y="1029"/>
                    <a:pt x="1107" y="1029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5" name="Freeform 14"/>
            <p:cNvSpPr/>
            <p:nvPr/>
          </p:nvSpPr>
          <p:spPr bwMode="auto">
            <a:xfrm>
              <a:off x="632" y="1208"/>
              <a:ext cx="3008" cy="1408"/>
            </a:xfrm>
            <a:custGeom>
              <a:avLst/>
              <a:gdLst>
                <a:gd name="T0" fmla="*/ 1107 w 2214"/>
                <a:gd name="T1" fmla="*/ 1029 h 1037"/>
                <a:gd name="T2" fmla="*/ 1885 w 2214"/>
                <a:gd name="T3" fmla="*/ 825 h 1037"/>
                <a:gd name="T4" fmla="*/ 2206 w 2214"/>
                <a:gd name="T5" fmla="*/ 332 h 1037"/>
                <a:gd name="T6" fmla="*/ 2177 w 2214"/>
                <a:gd name="T7" fmla="*/ 172 h 1037"/>
                <a:gd name="T8" fmla="*/ 2091 w 2214"/>
                <a:gd name="T9" fmla="*/ 20 h 1037"/>
                <a:gd name="T10" fmla="*/ 2097 w 2214"/>
                <a:gd name="T11" fmla="*/ 15 h 1037"/>
                <a:gd name="T12" fmla="*/ 2184 w 2214"/>
                <a:gd name="T13" fmla="*/ 169 h 1037"/>
                <a:gd name="T14" fmla="*/ 2214 w 2214"/>
                <a:gd name="T15" fmla="*/ 332 h 1037"/>
                <a:gd name="T16" fmla="*/ 1889 w 2214"/>
                <a:gd name="T17" fmla="*/ 831 h 1037"/>
                <a:gd name="T18" fmla="*/ 1107 w 2214"/>
                <a:gd name="T19" fmla="*/ 1037 h 1037"/>
                <a:gd name="T20" fmla="*/ 325 w 2214"/>
                <a:gd name="T21" fmla="*/ 831 h 1037"/>
                <a:gd name="T22" fmla="*/ 0 w 2214"/>
                <a:gd name="T23" fmla="*/ 332 h 1037"/>
                <a:gd name="T24" fmla="*/ 0 w 2214"/>
                <a:gd name="T25" fmla="*/ 332 h 1037"/>
                <a:gd name="T26" fmla="*/ 33 w 2214"/>
                <a:gd name="T27" fmla="*/ 161 h 1037"/>
                <a:gd name="T28" fmla="*/ 131 w 2214"/>
                <a:gd name="T29" fmla="*/ 0 h 1037"/>
                <a:gd name="T30" fmla="*/ 137 w 2214"/>
                <a:gd name="T31" fmla="*/ 5 h 1037"/>
                <a:gd name="T32" fmla="*/ 40 w 2214"/>
                <a:gd name="T33" fmla="*/ 163 h 1037"/>
                <a:gd name="T34" fmla="*/ 7 w 2214"/>
                <a:gd name="T35" fmla="*/ 332 h 1037"/>
                <a:gd name="T36" fmla="*/ 7 w 2214"/>
                <a:gd name="T37" fmla="*/ 332 h 1037"/>
                <a:gd name="T38" fmla="*/ 329 w 2214"/>
                <a:gd name="T39" fmla="*/ 825 h 1037"/>
                <a:gd name="T40" fmla="*/ 1107 w 2214"/>
                <a:gd name="T41" fmla="*/ 1029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14" h="1037">
                  <a:moveTo>
                    <a:pt x="1107" y="1029"/>
                  </a:moveTo>
                  <a:cubicBezTo>
                    <a:pt x="1411" y="1029"/>
                    <a:pt x="1686" y="951"/>
                    <a:pt x="1885" y="825"/>
                  </a:cubicBezTo>
                  <a:cubicBezTo>
                    <a:pt x="2083" y="699"/>
                    <a:pt x="2206" y="525"/>
                    <a:pt x="2206" y="332"/>
                  </a:cubicBezTo>
                  <a:cubicBezTo>
                    <a:pt x="2206" y="277"/>
                    <a:pt x="2196" y="223"/>
                    <a:pt x="2177" y="172"/>
                  </a:cubicBezTo>
                  <a:cubicBezTo>
                    <a:pt x="2157" y="119"/>
                    <a:pt x="2129" y="67"/>
                    <a:pt x="2091" y="20"/>
                  </a:cubicBezTo>
                  <a:cubicBezTo>
                    <a:pt x="2097" y="15"/>
                    <a:pt x="2097" y="15"/>
                    <a:pt x="2097" y="15"/>
                  </a:cubicBezTo>
                  <a:cubicBezTo>
                    <a:pt x="2135" y="63"/>
                    <a:pt x="2164" y="116"/>
                    <a:pt x="2184" y="169"/>
                  </a:cubicBezTo>
                  <a:cubicBezTo>
                    <a:pt x="2203" y="222"/>
                    <a:pt x="2214" y="276"/>
                    <a:pt x="2214" y="332"/>
                  </a:cubicBezTo>
                  <a:cubicBezTo>
                    <a:pt x="2214" y="527"/>
                    <a:pt x="2090" y="704"/>
                    <a:pt x="1889" y="831"/>
                  </a:cubicBezTo>
                  <a:cubicBezTo>
                    <a:pt x="1689" y="958"/>
                    <a:pt x="1412" y="1037"/>
                    <a:pt x="1107" y="1037"/>
                  </a:cubicBezTo>
                  <a:cubicBezTo>
                    <a:pt x="801" y="1037"/>
                    <a:pt x="525" y="958"/>
                    <a:pt x="325" y="831"/>
                  </a:cubicBezTo>
                  <a:cubicBezTo>
                    <a:pt x="124" y="704"/>
                    <a:pt x="0" y="527"/>
                    <a:pt x="0" y="332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273"/>
                    <a:pt x="11" y="216"/>
                    <a:pt x="33" y="161"/>
                  </a:cubicBezTo>
                  <a:cubicBezTo>
                    <a:pt x="55" y="104"/>
                    <a:pt x="88" y="50"/>
                    <a:pt x="131" y="0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95" y="54"/>
                    <a:pt x="62" y="108"/>
                    <a:pt x="40" y="163"/>
                  </a:cubicBezTo>
                  <a:cubicBezTo>
                    <a:pt x="19" y="217"/>
                    <a:pt x="7" y="274"/>
                    <a:pt x="7" y="332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7" y="525"/>
                    <a:pt x="130" y="699"/>
                    <a:pt x="329" y="825"/>
                  </a:cubicBezTo>
                  <a:cubicBezTo>
                    <a:pt x="528" y="951"/>
                    <a:pt x="803" y="1029"/>
                    <a:pt x="1107" y="1029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6" name="Freeform 15"/>
            <p:cNvSpPr/>
            <p:nvPr/>
          </p:nvSpPr>
          <p:spPr bwMode="auto">
            <a:xfrm>
              <a:off x="446" y="1822"/>
              <a:ext cx="3380" cy="1357"/>
            </a:xfrm>
            <a:custGeom>
              <a:avLst/>
              <a:gdLst>
                <a:gd name="T0" fmla="*/ 1244 w 2488"/>
                <a:gd name="T1" fmla="*/ 991 h 999"/>
                <a:gd name="T2" fmla="*/ 2117 w 2488"/>
                <a:gd name="T3" fmla="*/ 748 h 999"/>
                <a:gd name="T4" fmla="*/ 2480 w 2488"/>
                <a:gd name="T5" fmla="*/ 161 h 999"/>
                <a:gd name="T6" fmla="*/ 2474 w 2488"/>
                <a:gd name="T7" fmla="*/ 81 h 999"/>
                <a:gd name="T8" fmla="*/ 2457 w 2488"/>
                <a:gd name="T9" fmla="*/ 2 h 999"/>
                <a:gd name="T10" fmla="*/ 2465 w 2488"/>
                <a:gd name="T11" fmla="*/ 0 h 999"/>
                <a:gd name="T12" fmla="*/ 2482 w 2488"/>
                <a:gd name="T13" fmla="*/ 80 h 999"/>
                <a:gd name="T14" fmla="*/ 2488 w 2488"/>
                <a:gd name="T15" fmla="*/ 161 h 999"/>
                <a:gd name="T16" fmla="*/ 2121 w 2488"/>
                <a:gd name="T17" fmla="*/ 754 h 999"/>
                <a:gd name="T18" fmla="*/ 1244 w 2488"/>
                <a:gd name="T19" fmla="*/ 999 h 999"/>
                <a:gd name="T20" fmla="*/ 366 w 2488"/>
                <a:gd name="T21" fmla="*/ 754 h 999"/>
                <a:gd name="T22" fmla="*/ 0 w 2488"/>
                <a:gd name="T23" fmla="*/ 161 h 999"/>
                <a:gd name="T24" fmla="*/ 0 w 2488"/>
                <a:gd name="T25" fmla="*/ 161 h 999"/>
                <a:gd name="T26" fmla="*/ 5 w 2488"/>
                <a:gd name="T27" fmla="*/ 81 h 999"/>
                <a:gd name="T28" fmla="*/ 22 w 2488"/>
                <a:gd name="T29" fmla="*/ 3 h 999"/>
                <a:gd name="T30" fmla="*/ 29 w 2488"/>
                <a:gd name="T31" fmla="*/ 5 h 999"/>
                <a:gd name="T32" fmla="*/ 13 w 2488"/>
                <a:gd name="T33" fmla="*/ 82 h 999"/>
                <a:gd name="T34" fmla="*/ 7 w 2488"/>
                <a:gd name="T35" fmla="*/ 161 h 999"/>
                <a:gd name="T36" fmla="*/ 7 w 2488"/>
                <a:gd name="T37" fmla="*/ 161 h 999"/>
                <a:gd name="T38" fmla="*/ 370 w 2488"/>
                <a:gd name="T39" fmla="*/ 748 h 999"/>
                <a:gd name="T40" fmla="*/ 1244 w 2488"/>
                <a:gd name="T41" fmla="*/ 991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88" h="999">
                  <a:moveTo>
                    <a:pt x="1244" y="991"/>
                  </a:moveTo>
                  <a:cubicBezTo>
                    <a:pt x="1585" y="991"/>
                    <a:pt x="1894" y="898"/>
                    <a:pt x="2117" y="748"/>
                  </a:cubicBezTo>
                  <a:cubicBezTo>
                    <a:pt x="2340" y="597"/>
                    <a:pt x="2480" y="389"/>
                    <a:pt x="2480" y="161"/>
                  </a:cubicBezTo>
                  <a:cubicBezTo>
                    <a:pt x="2480" y="134"/>
                    <a:pt x="2478" y="107"/>
                    <a:pt x="2474" y="81"/>
                  </a:cubicBezTo>
                  <a:cubicBezTo>
                    <a:pt x="2471" y="54"/>
                    <a:pt x="2465" y="28"/>
                    <a:pt x="2457" y="2"/>
                  </a:cubicBezTo>
                  <a:cubicBezTo>
                    <a:pt x="2465" y="0"/>
                    <a:pt x="2465" y="0"/>
                    <a:pt x="2465" y="0"/>
                  </a:cubicBezTo>
                  <a:cubicBezTo>
                    <a:pt x="2472" y="26"/>
                    <a:pt x="2478" y="53"/>
                    <a:pt x="2482" y="80"/>
                  </a:cubicBezTo>
                  <a:cubicBezTo>
                    <a:pt x="2486" y="106"/>
                    <a:pt x="2488" y="133"/>
                    <a:pt x="2488" y="161"/>
                  </a:cubicBezTo>
                  <a:cubicBezTo>
                    <a:pt x="2488" y="392"/>
                    <a:pt x="2346" y="602"/>
                    <a:pt x="2121" y="754"/>
                  </a:cubicBezTo>
                  <a:cubicBezTo>
                    <a:pt x="1897" y="905"/>
                    <a:pt x="1586" y="999"/>
                    <a:pt x="1244" y="999"/>
                  </a:cubicBezTo>
                  <a:cubicBezTo>
                    <a:pt x="901" y="999"/>
                    <a:pt x="591" y="905"/>
                    <a:pt x="366" y="754"/>
                  </a:cubicBezTo>
                  <a:cubicBezTo>
                    <a:pt x="141" y="602"/>
                    <a:pt x="0" y="393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34"/>
                    <a:pt x="2" y="108"/>
                    <a:pt x="5" y="81"/>
                  </a:cubicBezTo>
                  <a:cubicBezTo>
                    <a:pt x="9" y="55"/>
                    <a:pt x="15" y="28"/>
                    <a:pt x="22" y="3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2" y="30"/>
                    <a:pt x="17" y="56"/>
                    <a:pt x="13" y="82"/>
                  </a:cubicBezTo>
                  <a:cubicBezTo>
                    <a:pt x="9" y="108"/>
                    <a:pt x="7" y="135"/>
                    <a:pt x="7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390"/>
                    <a:pt x="147" y="597"/>
                    <a:pt x="370" y="748"/>
                  </a:cubicBezTo>
                  <a:cubicBezTo>
                    <a:pt x="594" y="898"/>
                    <a:pt x="903" y="991"/>
                    <a:pt x="1244" y="991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7" name="Freeform 16"/>
            <p:cNvSpPr/>
            <p:nvPr/>
          </p:nvSpPr>
          <p:spPr bwMode="auto">
            <a:xfrm>
              <a:off x="446" y="1822"/>
              <a:ext cx="3380" cy="1357"/>
            </a:xfrm>
            <a:custGeom>
              <a:avLst/>
              <a:gdLst>
                <a:gd name="T0" fmla="*/ 1244 w 2488"/>
                <a:gd name="T1" fmla="*/ 991 h 999"/>
                <a:gd name="T2" fmla="*/ 2117 w 2488"/>
                <a:gd name="T3" fmla="*/ 748 h 999"/>
                <a:gd name="T4" fmla="*/ 2480 w 2488"/>
                <a:gd name="T5" fmla="*/ 161 h 999"/>
                <a:gd name="T6" fmla="*/ 2474 w 2488"/>
                <a:gd name="T7" fmla="*/ 81 h 999"/>
                <a:gd name="T8" fmla="*/ 2457 w 2488"/>
                <a:gd name="T9" fmla="*/ 2 h 999"/>
                <a:gd name="T10" fmla="*/ 2465 w 2488"/>
                <a:gd name="T11" fmla="*/ 0 h 999"/>
                <a:gd name="T12" fmla="*/ 2482 w 2488"/>
                <a:gd name="T13" fmla="*/ 80 h 999"/>
                <a:gd name="T14" fmla="*/ 2488 w 2488"/>
                <a:gd name="T15" fmla="*/ 161 h 999"/>
                <a:gd name="T16" fmla="*/ 2121 w 2488"/>
                <a:gd name="T17" fmla="*/ 754 h 999"/>
                <a:gd name="T18" fmla="*/ 1244 w 2488"/>
                <a:gd name="T19" fmla="*/ 999 h 999"/>
                <a:gd name="T20" fmla="*/ 366 w 2488"/>
                <a:gd name="T21" fmla="*/ 754 h 999"/>
                <a:gd name="T22" fmla="*/ 0 w 2488"/>
                <a:gd name="T23" fmla="*/ 161 h 999"/>
                <a:gd name="T24" fmla="*/ 0 w 2488"/>
                <a:gd name="T25" fmla="*/ 161 h 999"/>
                <a:gd name="T26" fmla="*/ 5 w 2488"/>
                <a:gd name="T27" fmla="*/ 81 h 999"/>
                <a:gd name="T28" fmla="*/ 22 w 2488"/>
                <a:gd name="T29" fmla="*/ 3 h 999"/>
                <a:gd name="T30" fmla="*/ 29 w 2488"/>
                <a:gd name="T31" fmla="*/ 5 h 999"/>
                <a:gd name="T32" fmla="*/ 13 w 2488"/>
                <a:gd name="T33" fmla="*/ 82 h 999"/>
                <a:gd name="T34" fmla="*/ 7 w 2488"/>
                <a:gd name="T35" fmla="*/ 161 h 999"/>
                <a:gd name="T36" fmla="*/ 7 w 2488"/>
                <a:gd name="T37" fmla="*/ 161 h 999"/>
                <a:gd name="T38" fmla="*/ 370 w 2488"/>
                <a:gd name="T39" fmla="*/ 748 h 999"/>
                <a:gd name="T40" fmla="*/ 1244 w 2488"/>
                <a:gd name="T41" fmla="*/ 991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88" h="999">
                  <a:moveTo>
                    <a:pt x="1244" y="991"/>
                  </a:moveTo>
                  <a:cubicBezTo>
                    <a:pt x="1585" y="991"/>
                    <a:pt x="1894" y="898"/>
                    <a:pt x="2117" y="748"/>
                  </a:cubicBezTo>
                  <a:cubicBezTo>
                    <a:pt x="2340" y="597"/>
                    <a:pt x="2480" y="389"/>
                    <a:pt x="2480" y="161"/>
                  </a:cubicBezTo>
                  <a:cubicBezTo>
                    <a:pt x="2480" y="134"/>
                    <a:pt x="2478" y="107"/>
                    <a:pt x="2474" y="81"/>
                  </a:cubicBezTo>
                  <a:cubicBezTo>
                    <a:pt x="2471" y="54"/>
                    <a:pt x="2465" y="28"/>
                    <a:pt x="2457" y="2"/>
                  </a:cubicBezTo>
                  <a:cubicBezTo>
                    <a:pt x="2465" y="0"/>
                    <a:pt x="2465" y="0"/>
                    <a:pt x="2465" y="0"/>
                  </a:cubicBezTo>
                  <a:cubicBezTo>
                    <a:pt x="2472" y="26"/>
                    <a:pt x="2478" y="53"/>
                    <a:pt x="2482" y="80"/>
                  </a:cubicBezTo>
                  <a:cubicBezTo>
                    <a:pt x="2486" y="106"/>
                    <a:pt x="2488" y="133"/>
                    <a:pt x="2488" y="161"/>
                  </a:cubicBezTo>
                  <a:cubicBezTo>
                    <a:pt x="2488" y="392"/>
                    <a:pt x="2346" y="602"/>
                    <a:pt x="2121" y="754"/>
                  </a:cubicBezTo>
                  <a:cubicBezTo>
                    <a:pt x="1897" y="905"/>
                    <a:pt x="1586" y="999"/>
                    <a:pt x="1244" y="999"/>
                  </a:cubicBezTo>
                  <a:cubicBezTo>
                    <a:pt x="901" y="999"/>
                    <a:pt x="591" y="905"/>
                    <a:pt x="366" y="754"/>
                  </a:cubicBezTo>
                  <a:cubicBezTo>
                    <a:pt x="141" y="602"/>
                    <a:pt x="0" y="393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34"/>
                    <a:pt x="2" y="108"/>
                    <a:pt x="5" y="81"/>
                  </a:cubicBezTo>
                  <a:cubicBezTo>
                    <a:pt x="9" y="55"/>
                    <a:pt x="15" y="28"/>
                    <a:pt x="22" y="3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2" y="30"/>
                    <a:pt x="17" y="56"/>
                    <a:pt x="13" y="82"/>
                  </a:cubicBezTo>
                  <a:cubicBezTo>
                    <a:pt x="9" y="108"/>
                    <a:pt x="7" y="135"/>
                    <a:pt x="7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390"/>
                    <a:pt x="147" y="597"/>
                    <a:pt x="370" y="748"/>
                  </a:cubicBezTo>
                  <a:cubicBezTo>
                    <a:pt x="594" y="898"/>
                    <a:pt x="903" y="991"/>
                    <a:pt x="1244" y="991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8" name="Freeform 17"/>
            <p:cNvSpPr/>
            <p:nvPr/>
          </p:nvSpPr>
          <p:spPr bwMode="auto">
            <a:xfrm>
              <a:off x="441" y="2660"/>
              <a:ext cx="3379" cy="972"/>
            </a:xfrm>
            <a:custGeom>
              <a:avLst/>
              <a:gdLst>
                <a:gd name="T0" fmla="*/ 1248 w 2488"/>
                <a:gd name="T1" fmla="*/ 708 h 716"/>
                <a:gd name="T2" fmla="*/ 2050 w 2488"/>
                <a:gd name="T3" fmla="*/ 516 h 716"/>
                <a:gd name="T4" fmla="*/ 2481 w 2488"/>
                <a:gd name="T5" fmla="*/ 28 h 716"/>
                <a:gd name="T6" fmla="*/ 2488 w 2488"/>
                <a:gd name="T7" fmla="*/ 30 h 716"/>
                <a:gd name="T8" fmla="*/ 2054 w 2488"/>
                <a:gd name="T9" fmla="*/ 522 h 716"/>
                <a:gd name="T10" fmla="*/ 1248 w 2488"/>
                <a:gd name="T11" fmla="*/ 716 h 716"/>
                <a:gd name="T12" fmla="*/ 425 w 2488"/>
                <a:gd name="T13" fmla="*/ 513 h 716"/>
                <a:gd name="T14" fmla="*/ 0 w 2488"/>
                <a:gd name="T15" fmla="*/ 1 h 716"/>
                <a:gd name="T16" fmla="*/ 8 w 2488"/>
                <a:gd name="T17" fmla="*/ 0 h 716"/>
                <a:gd name="T18" fmla="*/ 429 w 2488"/>
                <a:gd name="T19" fmla="*/ 507 h 716"/>
                <a:gd name="T20" fmla="*/ 1248 w 2488"/>
                <a:gd name="T21" fmla="*/ 708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88" h="716">
                  <a:moveTo>
                    <a:pt x="1248" y="708"/>
                  </a:moveTo>
                  <a:cubicBezTo>
                    <a:pt x="1553" y="708"/>
                    <a:pt x="1833" y="636"/>
                    <a:pt x="2050" y="516"/>
                  </a:cubicBezTo>
                  <a:cubicBezTo>
                    <a:pt x="2271" y="394"/>
                    <a:pt x="2427" y="222"/>
                    <a:pt x="2481" y="28"/>
                  </a:cubicBezTo>
                  <a:cubicBezTo>
                    <a:pt x="2488" y="30"/>
                    <a:pt x="2488" y="30"/>
                    <a:pt x="2488" y="30"/>
                  </a:cubicBezTo>
                  <a:cubicBezTo>
                    <a:pt x="2434" y="227"/>
                    <a:pt x="2276" y="400"/>
                    <a:pt x="2054" y="522"/>
                  </a:cubicBezTo>
                  <a:cubicBezTo>
                    <a:pt x="1835" y="643"/>
                    <a:pt x="1554" y="716"/>
                    <a:pt x="1248" y="716"/>
                  </a:cubicBezTo>
                  <a:cubicBezTo>
                    <a:pt x="933" y="716"/>
                    <a:pt x="646" y="639"/>
                    <a:pt x="425" y="513"/>
                  </a:cubicBezTo>
                  <a:cubicBezTo>
                    <a:pt x="201" y="385"/>
                    <a:pt x="45" y="205"/>
                    <a:pt x="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2" y="201"/>
                    <a:pt x="206" y="379"/>
                    <a:pt x="429" y="507"/>
                  </a:cubicBezTo>
                  <a:cubicBezTo>
                    <a:pt x="648" y="632"/>
                    <a:pt x="935" y="708"/>
                    <a:pt x="1248" y="708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9" name="Freeform 18"/>
            <p:cNvSpPr/>
            <p:nvPr/>
          </p:nvSpPr>
          <p:spPr bwMode="auto">
            <a:xfrm>
              <a:off x="441" y="2660"/>
              <a:ext cx="3379" cy="972"/>
            </a:xfrm>
            <a:custGeom>
              <a:avLst/>
              <a:gdLst>
                <a:gd name="T0" fmla="*/ 1248 w 2488"/>
                <a:gd name="T1" fmla="*/ 708 h 716"/>
                <a:gd name="T2" fmla="*/ 2050 w 2488"/>
                <a:gd name="T3" fmla="*/ 516 h 716"/>
                <a:gd name="T4" fmla="*/ 2481 w 2488"/>
                <a:gd name="T5" fmla="*/ 28 h 716"/>
                <a:gd name="T6" fmla="*/ 2488 w 2488"/>
                <a:gd name="T7" fmla="*/ 30 h 716"/>
                <a:gd name="T8" fmla="*/ 2054 w 2488"/>
                <a:gd name="T9" fmla="*/ 522 h 716"/>
                <a:gd name="T10" fmla="*/ 1248 w 2488"/>
                <a:gd name="T11" fmla="*/ 716 h 716"/>
                <a:gd name="T12" fmla="*/ 425 w 2488"/>
                <a:gd name="T13" fmla="*/ 513 h 716"/>
                <a:gd name="T14" fmla="*/ 0 w 2488"/>
                <a:gd name="T15" fmla="*/ 1 h 716"/>
                <a:gd name="T16" fmla="*/ 8 w 2488"/>
                <a:gd name="T17" fmla="*/ 0 h 716"/>
                <a:gd name="T18" fmla="*/ 429 w 2488"/>
                <a:gd name="T19" fmla="*/ 507 h 716"/>
                <a:gd name="T20" fmla="*/ 1248 w 2488"/>
                <a:gd name="T21" fmla="*/ 708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88" h="716">
                  <a:moveTo>
                    <a:pt x="1248" y="708"/>
                  </a:moveTo>
                  <a:cubicBezTo>
                    <a:pt x="1553" y="708"/>
                    <a:pt x="1833" y="636"/>
                    <a:pt x="2050" y="516"/>
                  </a:cubicBezTo>
                  <a:cubicBezTo>
                    <a:pt x="2271" y="394"/>
                    <a:pt x="2427" y="222"/>
                    <a:pt x="2481" y="28"/>
                  </a:cubicBezTo>
                  <a:cubicBezTo>
                    <a:pt x="2488" y="30"/>
                    <a:pt x="2488" y="30"/>
                    <a:pt x="2488" y="30"/>
                  </a:cubicBezTo>
                  <a:cubicBezTo>
                    <a:pt x="2434" y="227"/>
                    <a:pt x="2276" y="400"/>
                    <a:pt x="2054" y="522"/>
                  </a:cubicBezTo>
                  <a:cubicBezTo>
                    <a:pt x="1835" y="643"/>
                    <a:pt x="1554" y="716"/>
                    <a:pt x="1248" y="716"/>
                  </a:cubicBezTo>
                  <a:cubicBezTo>
                    <a:pt x="933" y="716"/>
                    <a:pt x="646" y="639"/>
                    <a:pt x="425" y="513"/>
                  </a:cubicBezTo>
                  <a:cubicBezTo>
                    <a:pt x="201" y="385"/>
                    <a:pt x="45" y="205"/>
                    <a:pt x="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2" y="201"/>
                    <a:pt x="206" y="379"/>
                    <a:pt x="429" y="507"/>
                  </a:cubicBezTo>
                  <a:cubicBezTo>
                    <a:pt x="648" y="632"/>
                    <a:pt x="935" y="708"/>
                    <a:pt x="1248" y="708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0" name="Freeform 19"/>
            <p:cNvSpPr/>
            <p:nvPr/>
          </p:nvSpPr>
          <p:spPr bwMode="auto">
            <a:xfrm>
              <a:off x="744" y="3328"/>
              <a:ext cx="2788" cy="607"/>
            </a:xfrm>
            <a:custGeom>
              <a:avLst/>
              <a:gdLst>
                <a:gd name="T0" fmla="*/ 1024 w 2053"/>
                <a:gd name="T1" fmla="*/ 439 h 447"/>
                <a:gd name="T2" fmla="*/ 1620 w 2053"/>
                <a:gd name="T3" fmla="*/ 322 h 447"/>
                <a:gd name="T4" fmla="*/ 2047 w 2053"/>
                <a:gd name="T5" fmla="*/ 0 h 447"/>
                <a:gd name="T6" fmla="*/ 2053 w 2053"/>
                <a:gd name="T7" fmla="*/ 5 h 447"/>
                <a:gd name="T8" fmla="*/ 1623 w 2053"/>
                <a:gd name="T9" fmla="*/ 329 h 447"/>
                <a:gd name="T10" fmla="*/ 1024 w 2053"/>
                <a:gd name="T11" fmla="*/ 447 h 447"/>
                <a:gd name="T12" fmla="*/ 1024 w 2053"/>
                <a:gd name="T13" fmla="*/ 447 h 447"/>
                <a:gd name="T14" fmla="*/ 430 w 2053"/>
                <a:gd name="T15" fmla="*/ 330 h 447"/>
                <a:gd name="T16" fmla="*/ 0 w 2053"/>
                <a:gd name="T17" fmla="*/ 11 h 447"/>
                <a:gd name="T18" fmla="*/ 6 w 2053"/>
                <a:gd name="T19" fmla="*/ 6 h 447"/>
                <a:gd name="T20" fmla="*/ 433 w 2053"/>
                <a:gd name="T21" fmla="*/ 323 h 447"/>
                <a:gd name="T22" fmla="*/ 1024 w 2053"/>
                <a:gd name="T23" fmla="*/ 439 h 447"/>
                <a:gd name="T24" fmla="*/ 1024 w 2053"/>
                <a:gd name="T25" fmla="*/ 439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53" h="447">
                  <a:moveTo>
                    <a:pt x="1024" y="439"/>
                  </a:moveTo>
                  <a:cubicBezTo>
                    <a:pt x="1242" y="439"/>
                    <a:pt x="1446" y="396"/>
                    <a:pt x="1620" y="322"/>
                  </a:cubicBezTo>
                  <a:cubicBezTo>
                    <a:pt x="1800" y="244"/>
                    <a:pt x="1948" y="133"/>
                    <a:pt x="2047" y="0"/>
                  </a:cubicBezTo>
                  <a:cubicBezTo>
                    <a:pt x="2053" y="5"/>
                    <a:pt x="2053" y="5"/>
                    <a:pt x="2053" y="5"/>
                  </a:cubicBezTo>
                  <a:cubicBezTo>
                    <a:pt x="1953" y="139"/>
                    <a:pt x="1804" y="251"/>
                    <a:pt x="1623" y="329"/>
                  </a:cubicBezTo>
                  <a:cubicBezTo>
                    <a:pt x="1448" y="404"/>
                    <a:pt x="1243" y="447"/>
                    <a:pt x="1024" y="447"/>
                  </a:cubicBezTo>
                  <a:cubicBezTo>
                    <a:pt x="1024" y="447"/>
                    <a:pt x="1024" y="447"/>
                    <a:pt x="1024" y="447"/>
                  </a:cubicBezTo>
                  <a:cubicBezTo>
                    <a:pt x="807" y="447"/>
                    <a:pt x="604" y="404"/>
                    <a:pt x="430" y="330"/>
                  </a:cubicBezTo>
                  <a:cubicBezTo>
                    <a:pt x="250" y="254"/>
                    <a:pt x="101" y="143"/>
                    <a:pt x="0" y="1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06" y="137"/>
                    <a:pt x="254" y="247"/>
                    <a:pt x="433" y="323"/>
                  </a:cubicBezTo>
                  <a:cubicBezTo>
                    <a:pt x="606" y="397"/>
                    <a:pt x="808" y="439"/>
                    <a:pt x="1024" y="439"/>
                  </a:cubicBezTo>
                  <a:cubicBezTo>
                    <a:pt x="1024" y="439"/>
                    <a:pt x="1024" y="439"/>
                    <a:pt x="1024" y="439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1" name="Freeform 20"/>
            <p:cNvSpPr/>
            <p:nvPr/>
          </p:nvSpPr>
          <p:spPr bwMode="auto">
            <a:xfrm>
              <a:off x="744" y="3328"/>
              <a:ext cx="2788" cy="607"/>
            </a:xfrm>
            <a:custGeom>
              <a:avLst/>
              <a:gdLst>
                <a:gd name="T0" fmla="*/ 1024 w 2053"/>
                <a:gd name="T1" fmla="*/ 439 h 447"/>
                <a:gd name="T2" fmla="*/ 1620 w 2053"/>
                <a:gd name="T3" fmla="*/ 322 h 447"/>
                <a:gd name="T4" fmla="*/ 2047 w 2053"/>
                <a:gd name="T5" fmla="*/ 0 h 447"/>
                <a:gd name="T6" fmla="*/ 2053 w 2053"/>
                <a:gd name="T7" fmla="*/ 5 h 447"/>
                <a:gd name="T8" fmla="*/ 1623 w 2053"/>
                <a:gd name="T9" fmla="*/ 329 h 447"/>
                <a:gd name="T10" fmla="*/ 1024 w 2053"/>
                <a:gd name="T11" fmla="*/ 447 h 447"/>
                <a:gd name="T12" fmla="*/ 1024 w 2053"/>
                <a:gd name="T13" fmla="*/ 447 h 447"/>
                <a:gd name="T14" fmla="*/ 430 w 2053"/>
                <a:gd name="T15" fmla="*/ 330 h 447"/>
                <a:gd name="T16" fmla="*/ 0 w 2053"/>
                <a:gd name="T17" fmla="*/ 11 h 447"/>
                <a:gd name="T18" fmla="*/ 6 w 2053"/>
                <a:gd name="T19" fmla="*/ 6 h 447"/>
                <a:gd name="T20" fmla="*/ 433 w 2053"/>
                <a:gd name="T21" fmla="*/ 323 h 447"/>
                <a:gd name="T22" fmla="*/ 1024 w 2053"/>
                <a:gd name="T23" fmla="*/ 439 h 447"/>
                <a:gd name="T24" fmla="*/ 1024 w 2053"/>
                <a:gd name="T25" fmla="*/ 439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53" h="447">
                  <a:moveTo>
                    <a:pt x="1024" y="439"/>
                  </a:moveTo>
                  <a:cubicBezTo>
                    <a:pt x="1242" y="439"/>
                    <a:pt x="1446" y="396"/>
                    <a:pt x="1620" y="322"/>
                  </a:cubicBezTo>
                  <a:cubicBezTo>
                    <a:pt x="1800" y="244"/>
                    <a:pt x="1948" y="133"/>
                    <a:pt x="2047" y="0"/>
                  </a:cubicBezTo>
                  <a:cubicBezTo>
                    <a:pt x="2053" y="5"/>
                    <a:pt x="2053" y="5"/>
                    <a:pt x="2053" y="5"/>
                  </a:cubicBezTo>
                  <a:cubicBezTo>
                    <a:pt x="1953" y="139"/>
                    <a:pt x="1804" y="251"/>
                    <a:pt x="1623" y="329"/>
                  </a:cubicBezTo>
                  <a:cubicBezTo>
                    <a:pt x="1448" y="404"/>
                    <a:pt x="1243" y="447"/>
                    <a:pt x="1024" y="447"/>
                  </a:cubicBezTo>
                  <a:cubicBezTo>
                    <a:pt x="1024" y="447"/>
                    <a:pt x="1024" y="447"/>
                    <a:pt x="1024" y="447"/>
                  </a:cubicBezTo>
                  <a:cubicBezTo>
                    <a:pt x="807" y="447"/>
                    <a:pt x="604" y="404"/>
                    <a:pt x="430" y="330"/>
                  </a:cubicBezTo>
                  <a:cubicBezTo>
                    <a:pt x="250" y="254"/>
                    <a:pt x="101" y="143"/>
                    <a:pt x="0" y="1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06" y="137"/>
                    <a:pt x="254" y="247"/>
                    <a:pt x="433" y="323"/>
                  </a:cubicBezTo>
                  <a:cubicBezTo>
                    <a:pt x="606" y="397"/>
                    <a:pt x="808" y="439"/>
                    <a:pt x="1024" y="439"/>
                  </a:cubicBezTo>
                  <a:cubicBezTo>
                    <a:pt x="1024" y="439"/>
                    <a:pt x="1024" y="439"/>
                    <a:pt x="1024" y="439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2" name="Freeform 21"/>
            <p:cNvSpPr/>
            <p:nvPr/>
          </p:nvSpPr>
          <p:spPr bwMode="auto">
            <a:xfrm>
              <a:off x="2131" y="592"/>
              <a:ext cx="10" cy="3448"/>
            </a:xfrm>
            <a:custGeom>
              <a:avLst/>
              <a:gdLst>
                <a:gd name="T0" fmla="*/ 0 w 10"/>
                <a:gd name="T1" fmla="*/ 3448 h 3448"/>
                <a:gd name="T2" fmla="*/ 0 w 10"/>
                <a:gd name="T3" fmla="*/ 0 h 3448"/>
                <a:gd name="T4" fmla="*/ 10 w 10"/>
                <a:gd name="T5" fmla="*/ 0 h 3448"/>
                <a:gd name="T6" fmla="*/ 10 w 10"/>
                <a:gd name="T7" fmla="*/ 3448 h 3448"/>
                <a:gd name="T8" fmla="*/ 0 w 10"/>
                <a:gd name="T9" fmla="*/ 3448 h 3448"/>
                <a:gd name="T10" fmla="*/ 0 w 10"/>
                <a:gd name="T11" fmla="*/ 3448 h 3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3448">
                  <a:moveTo>
                    <a:pt x="0" y="3448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10" y="3448"/>
                  </a:lnTo>
                  <a:lnTo>
                    <a:pt x="0" y="3448"/>
                  </a:lnTo>
                  <a:lnTo>
                    <a:pt x="0" y="3448"/>
                  </a:ln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3" name="Freeform 22"/>
            <p:cNvSpPr/>
            <p:nvPr/>
          </p:nvSpPr>
          <p:spPr bwMode="auto">
            <a:xfrm>
              <a:off x="2131" y="592"/>
              <a:ext cx="10" cy="3448"/>
            </a:xfrm>
            <a:custGeom>
              <a:avLst/>
              <a:gdLst>
                <a:gd name="T0" fmla="*/ 0 w 10"/>
                <a:gd name="T1" fmla="*/ 3448 h 3448"/>
                <a:gd name="T2" fmla="*/ 0 w 10"/>
                <a:gd name="T3" fmla="*/ 0 h 3448"/>
                <a:gd name="T4" fmla="*/ 10 w 10"/>
                <a:gd name="T5" fmla="*/ 0 h 3448"/>
                <a:gd name="T6" fmla="*/ 10 w 10"/>
                <a:gd name="T7" fmla="*/ 3448 h 3448"/>
                <a:gd name="T8" fmla="*/ 0 w 10"/>
                <a:gd name="T9" fmla="*/ 3448 h 3448"/>
                <a:gd name="T10" fmla="*/ 0 w 10"/>
                <a:gd name="T11" fmla="*/ 3448 h 3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3448">
                  <a:moveTo>
                    <a:pt x="0" y="3448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10" y="3448"/>
                  </a:lnTo>
                  <a:lnTo>
                    <a:pt x="0" y="3448"/>
                  </a:lnTo>
                  <a:lnTo>
                    <a:pt x="0" y="3448"/>
                  </a:ln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4" name="Freeform 23"/>
            <p:cNvSpPr/>
            <p:nvPr/>
          </p:nvSpPr>
          <p:spPr bwMode="auto">
            <a:xfrm>
              <a:off x="1578" y="623"/>
              <a:ext cx="914" cy="3375"/>
            </a:xfrm>
            <a:custGeom>
              <a:avLst/>
              <a:gdLst>
                <a:gd name="T0" fmla="*/ 114 w 673"/>
                <a:gd name="T1" fmla="*/ 2484 h 2484"/>
                <a:gd name="T2" fmla="*/ 10 w 673"/>
                <a:gd name="T3" fmla="*/ 2121 h 2484"/>
                <a:gd name="T4" fmla="*/ 141 w 673"/>
                <a:gd name="T5" fmla="*/ 1053 h 2484"/>
                <a:gd name="T6" fmla="*/ 489 w 673"/>
                <a:gd name="T7" fmla="*/ 134 h 2484"/>
                <a:gd name="T8" fmla="*/ 673 w 673"/>
                <a:gd name="T9" fmla="*/ 0 h 2484"/>
                <a:gd name="T10" fmla="*/ 673 w 673"/>
                <a:gd name="T11" fmla="*/ 7 h 2484"/>
                <a:gd name="T12" fmla="*/ 495 w 673"/>
                <a:gd name="T13" fmla="*/ 138 h 2484"/>
                <a:gd name="T14" fmla="*/ 149 w 673"/>
                <a:gd name="T15" fmla="*/ 1054 h 2484"/>
                <a:gd name="T16" fmla="*/ 18 w 673"/>
                <a:gd name="T17" fmla="*/ 2121 h 2484"/>
                <a:gd name="T18" fmla="*/ 119 w 673"/>
                <a:gd name="T19" fmla="*/ 2478 h 2484"/>
                <a:gd name="T20" fmla="*/ 114 w 673"/>
                <a:gd name="T21" fmla="*/ 2484 h 2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3" h="2484">
                  <a:moveTo>
                    <a:pt x="114" y="2484"/>
                  </a:moveTo>
                  <a:cubicBezTo>
                    <a:pt x="49" y="2437"/>
                    <a:pt x="17" y="2303"/>
                    <a:pt x="10" y="2121"/>
                  </a:cubicBezTo>
                  <a:cubicBezTo>
                    <a:pt x="0" y="1836"/>
                    <a:pt x="53" y="1432"/>
                    <a:pt x="141" y="1053"/>
                  </a:cubicBezTo>
                  <a:cubicBezTo>
                    <a:pt x="230" y="673"/>
                    <a:pt x="355" y="319"/>
                    <a:pt x="489" y="134"/>
                  </a:cubicBezTo>
                  <a:cubicBezTo>
                    <a:pt x="549" y="51"/>
                    <a:pt x="611" y="2"/>
                    <a:pt x="673" y="0"/>
                  </a:cubicBezTo>
                  <a:cubicBezTo>
                    <a:pt x="673" y="7"/>
                    <a:pt x="673" y="7"/>
                    <a:pt x="673" y="7"/>
                  </a:cubicBezTo>
                  <a:cubicBezTo>
                    <a:pt x="614" y="9"/>
                    <a:pt x="554" y="57"/>
                    <a:pt x="495" y="138"/>
                  </a:cubicBezTo>
                  <a:cubicBezTo>
                    <a:pt x="361" y="322"/>
                    <a:pt x="237" y="676"/>
                    <a:pt x="149" y="1054"/>
                  </a:cubicBezTo>
                  <a:cubicBezTo>
                    <a:pt x="60" y="1433"/>
                    <a:pt x="8" y="1837"/>
                    <a:pt x="18" y="2121"/>
                  </a:cubicBezTo>
                  <a:cubicBezTo>
                    <a:pt x="24" y="2301"/>
                    <a:pt x="56" y="2432"/>
                    <a:pt x="119" y="2478"/>
                  </a:cubicBezTo>
                  <a:cubicBezTo>
                    <a:pt x="114" y="2484"/>
                    <a:pt x="114" y="2484"/>
                    <a:pt x="114" y="2484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5" name="Freeform 24"/>
            <p:cNvSpPr/>
            <p:nvPr/>
          </p:nvSpPr>
          <p:spPr bwMode="auto">
            <a:xfrm>
              <a:off x="1578" y="623"/>
              <a:ext cx="914" cy="3375"/>
            </a:xfrm>
            <a:custGeom>
              <a:avLst/>
              <a:gdLst>
                <a:gd name="T0" fmla="*/ 114 w 673"/>
                <a:gd name="T1" fmla="*/ 2484 h 2484"/>
                <a:gd name="T2" fmla="*/ 10 w 673"/>
                <a:gd name="T3" fmla="*/ 2121 h 2484"/>
                <a:gd name="T4" fmla="*/ 141 w 673"/>
                <a:gd name="T5" fmla="*/ 1053 h 2484"/>
                <a:gd name="T6" fmla="*/ 489 w 673"/>
                <a:gd name="T7" fmla="*/ 134 h 2484"/>
                <a:gd name="T8" fmla="*/ 673 w 673"/>
                <a:gd name="T9" fmla="*/ 0 h 2484"/>
                <a:gd name="T10" fmla="*/ 673 w 673"/>
                <a:gd name="T11" fmla="*/ 7 h 2484"/>
                <a:gd name="T12" fmla="*/ 495 w 673"/>
                <a:gd name="T13" fmla="*/ 138 h 2484"/>
                <a:gd name="T14" fmla="*/ 149 w 673"/>
                <a:gd name="T15" fmla="*/ 1054 h 2484"/>
                <a:gd name="T16" fmla="*/ 18 w 673"/>
                <a:gd name="T17" fmla="*/ 2121 h 2484"/>
                <a:gd name="T18" fmla="*/ 119 w 673"/>
                <a:gd name="T19" fmla="*/ 2478 h 2484"/>
                <a:gd name="T20" fmla="*/ 114 w 673"/>
                <a:gd name="T21" fmla="*/ 2484 h 2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3" h="2484">
                  <a:moveTo>
                    <a:pt x="114" y="2484"/>
                  </a:moveTo>
                  <a:cubicBezTo>
                    <a:pt x="49" y="2437"/>
                    <a:pt x="17" y="2303"/>
                    <a:pt x="10" y="2121"/>
                  </a:cubicBezTo>
                  <a:cubicBezTo>
                    <a:pt x="0" y="1836"/>
                    <a:pt x="53" y="1432"/>
                    <a:pt x="141" y="1053"/>
                  </a:cubicBezTo>
                  <a:cubicBezTo>
                    <a:pt x="230" y="673"/>
                    <a:pt x="355" y="319"/>
                    <a:pt x="489" y="134"/>
                  </a:cubicBezTo>
                  <a:cubicBezTo>
                    <a:pt x="549" y="51"/>
                    <a:pt x="611" y="2"/>
                    <a:pt x="673" y="0"/>
                  </a:cubicBezTo>
                  <a:cubicBezTo>
                    <a:pt x="673" y="7"/>
                    <a:pt x="673" y="7"/>
                    <a:pt x="673" y="7"/>
                  </a:cubicBezTo>
                  <a:cubicBezTo>
                    <a:pt x="614" y="9"/>
                    <a:pt x="554" y="57"/>
                    <a:pt x="495" y="138"/>
                  </a:cubicBezTo>
                  <a:cubicBezTo>
                    <a:pt x="361" y="322"/>
                    <a:pt x="237" y="676"/>
                    <a:pt x="149" y="1054"/>
                  </a:cubicBezTo>
                  <a:cubicBezTo>
                    <a:pt x="60" y="1433"/>
                    <a:pt x="8" y="1837"/>
                    <a:pt x="18" y="2121"/>
                  </a:cubicBezTo>
                  <a:cubicBezTo>
                    <a:pt x="24" y="2301"/>
                    <a:pt x="56" y="2432"/>
                    <a:pt x="119" y="2478"/>
                  </a:cubicBezTo>
                  <a:cubicBezTo>
                    <a:pt x="114" y="2484"/>
                    <a:pt x="114" y="2484"/>
                    <a:pt x="114" y="2484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6" name="Freeform 25"/>
            <p:cNvSpPr/>
            <p:nvPr/>
          </p:nvSpPr>
          <p:spPr bwMode="auto">
            <a:xfrm>
              <a:off x="1133" y="723"/>
              <a:ext cx="1675" cy="3139"/>
            </a:xfrm>
            <a:custGeom>
              <a:avLst/>
              <a:gdLst>
                <a:gd name="T0" fmla="*/ 167 w 1233"/>
                <a:gd name="T1" fmla="*/ 2311 h 2311"/>
                <a:gd name="T2" fmla="*/ 2 w 1233"/>
                <a:gd name="T3" fmla="*/ 1881 h 2311"/>
                <a:gd name="T4" fmla="*/ 71 w 1233"/>
                <a:gd name="T5" fmla="*/ 1366 h 2311"/>
                <a:gd name="T6" fmla="*/ 275 w 1233"/>
                <a:gd name="T7" fmla="*/ 808 h 2311"/>
                <a:gd name="T8" fmla="*/ 1233 w 1233"/>
                <a:gd name="T9" fmla="*/ 0 h 2311"/>
                <a:gd name="T10" fmla="*/ 1233 w 1233"/>
                <a:gd name="T11" fmla="*/ 7 h 2311"/>
                <a:gd name="T12" fmla="*/ 282 w 1233"/>
                <a:gd name="T13" fmla="*/ 811 h 2311"/>
                <a:gd name="T14" fmla="*/ 78 w 1233"/>
                <a:gd name="T15" fmla="*/ 1367 h 2311"/>
                <a:gd name="T16" fmla="*/ 9 w 1233"/>
                <a:gd name="T17" fmla="*/ 1881 h 2311"/>
                <a:gd name="T18" fmla="*/ 170 w 1233"/>
                <a:gd name="T19" fmla="*/ 2304 h 2311"/>
                <a:gd name="T20" fmla="*/ 167 w 1233"/>
                <a:gd name="T21" fmla="*/ 2311 h 2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3" h="2311">
                  <a:moveTo>
                    <a:pt x="167" y="2311"/>
                  </a:moveTo>
                  <a:cubicBezTo>
                    <a:pt x="56" y="2257"/>
                    <a:pt x="4" y="2095"/>
                    <a:pt x="2" y="1881"/>
                  </a:cubicBezTo>
                  <a:cubicBezTo>
                    <a:pt x="0" y="1730"/>
                    <a:pt x="25" y="1551"/>
                    <a:pt x="71" y="1366"/>
                  </a:cubicBezTo>
                  <a:cubicBezTo>
                    <a:pt x="117" y="1180"/>
                    <a:pt x="186" y="988"/>
                    <a:pt x="275" y="808"/>
                  </a:cubicBezTo>
                  <a:cubicBezTo>
                    <a:pt x="491" y="368"/>
                    <a:pt x="824" y="3"/>
                    <a:pt x="1233" y="0"/>
                  </a:cubicBezTo>
                  <a:cubicBezTo>
                    <a:pt x="1233" y="7"/>
                    <a:pt x="1233" y="7"/>
                    <a:pt x="1233" y="7"/>
                  </a:cubicBezTo>
                  <a:cubicBezTo>
                    <a:pt x="828" y="11"/>
                    <a:pt x="497" y="373"/>
                    <a:pt x="282" y="811"/>
                  </a:cubicBezTo>
                  <a:cubicBezTo>
                    <a:pt x="193" y="990"/>
                    <a:pt x="125" y="1182"/>
                    <a:pt x="78" y="1367"/>
                  </a:cubicBezTo>
                  <a:cubicBezTo>
                    <a:pt x="32" y="1552"/>
                    <a:pt x="8" y="1730"/>
                    <a:pt x="9" y="1881"/>
                  </a:cubicBezTo>
                  <a:cubicBezTo>
                    <a:pt x="11" y="2092"/>
                    <a:pt x="62" y="2251"/>
                    <a:pt x="170" y="2304"/>
                  </a:cubicBezTo>
                  <a:cubicBezTo>
                    <a:pt x="167" y="2311"/>
                    <a:pt x="167" y="2311"/>
                    <a:pt x="167" y="2311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7" name="Freeform 26"/>
            <p:cNvSpPr/>
            <p:nvPr/>
          </p:nvSpPr>
          <p:spPr bwMode="auto">
            <a:xfrm>
              <a:off x="1133" y="723"/>
              <a:ext cx="1675" cy="3139"/>
            </a:xfrm>
            <a:custGeom>
              <a:avLst/>
              <a:gdLst>
                <a:gd name="T0" fmla="*/ 167 w 1233"/>
                <a:gd name="T1" fmla="*/ 2311 h 2311"/>
                <a:gd name="T2" fmla="*/ 2 w 1233"/>
                <a:gd name="T3" fmla="*/ 1881 h 2311"/>
                <a:gd name="T4" fmla="*/ 71 w 1233"/>
                <a:gd name="T5" fmla="*/ 1366 h 2311"/>
                <a:gd name="T6" fmla="*/ 275 w 1233"/>
                <a:gd name="T7" fmla="*/ 808 h 2311"/>
                <a:gd name="T8" fmla="*/ 1233 w 1233"/>
                <a:gd name="T9" fmla="*/ 0 h 2311"/>
                <a:gd name="T10" fmla="*/ 1233 w 1233"/>
                <a:gd name="T11" fmla="*/ 7 h 2311"/>
                <a:gd name="T12" fmla="*/ 282 w 1233"/>
                <a:gd name="T13" fmla="*/ 811 h 2311"/>
                <a:gd name="T14" fmla="*/ 78 w 1233"/>
                <a:gd name="T15" fmla="*/ 1367 h 2311"/>
                <a:gd name="T16" fmla="*/ 9 w 1233"/>
                <a:gd name="T17" fmla="*/ 1881 h 2311"/>
                <a:gd name="T18" fmla="*/ 170 w 1233"/>
                <a:gd name="T19" fmla="*/ 2304 h 2311"/>
                <a:gd name="T20" fmla="*/ 167 w 1233"/>
                <a:gd name="T21" fmla="*/ 2311 h 2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3" h="2311">
                  <a:moveTo>
                    <a:pt x="167" y="2311"/>
                  </a:moveTo>
                  <a:cubicBezTo>
                    <a:pt x="56" y="2257"/>
                    <a:pt x="4" y="2095"/>
                    <a:pt x="2" y="1881"/>
                  </a:cubicBezTo>
                  <a:cubicBezTo>
                    <a:pt x="0" y="1730"/>
                    <a:pt x="25" y="1551"/>
                    <a:pt x="71" y="1366"/>
                  </a:cubicBezTo>
                  <a:cubicBezTo>
                    <a:pt x="117" y="1180"/>
                    <a:pt x="186" y="988"/>
                    <a:pt x="275" y="808"/>
                  </a:cubicBezTo>
                  <a:cubicBezTo>
                    <a:pt x="491" y="368"/>
                    <a:pt x="824" y="3"/>
                    <a:pt x="1233" y="0"/>
                  </a:cubicBezTo>
                  <a:cubicBezTo>
                    <a:pt x="1233" y="7"/>
                    <a:pt x="1233" y="7"/>
                    <a:pt x="1233" y="7"/>
                  </a:cubicBezTo>
                  <a:cubicBezTo>
                    <a:pt x="828" y="11"/>
                    <a:pt x="497" y="373"/>
                    <a:pt x="282" y="811"/>
                  </a:cubicBezTo>
                  <a:cubicBezTo>
                    <a:pt x="193" y="990"/>
                    <a:pt x="125" y="1182"/>
                    <a:pt x="78" y="1367"/>
                  </a:cubicBezTo>
                  <a:cubicBezTo>
                    <a:pt x="32" y="1552"/>
                    <a:pt x="8" y="1730"/>
                    <a:pt x="9" y="1881"/>
                  </a:cubicBezTo>
                  <a:cubicBezTo>
                    <a:pt x="11" y="2092"/>
                    <a:pt x="62" y="2251"/>
                    <a:pt x="170" y="2304"/>
                  </a:cubicBezTo>
                  <a:cubicBezTo>
                    <a:pt x="167" y="2311"/>
                    <a:pt x="167" y="2311"/>
                    <a:pt x="167" y="2311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8" name="Freeform 27"/>
            <p:cNvSpPr/>
            <p:nvPr/>
          </p:nvSpPr>
          <p:spPr bwMode="auto">
            <a:xfrm>
              <a:off x="680" y="727"/>
              <a:ext cx="2579" cy="2888"/>
            </a:xfrm>
            <a:custGeom>
              <a:avLst/>
              <a:gdLst>
                <a:gd name="T0" fmla="*/ 231 w 1899"/>
                <a:gd name="T1" fmla="*/ 2126 h 2126"/>
                <a:gd name="T2" fmla="*/ 118 w 1899"/>
                <a:gd name="T3" fmla="*/ 1270 h 2126"/>
                <a:gd name="T4" fmla="*/ 426 w 1899"/>
                <a:gd name="T5" fmla="*/ 727 h 2126"/>
                <a:gd name="T6" fmla="*/ 891 w 1899"/>
                <a:gd name="T7" fmla="*/ 292 h 2126"/>
                <a:gd name="T8" fmla="*/ 1899 w 1899"/>
                <a:gd name="T9" fmla="*/ 202 h 2126"/>
                <a:gd name="T10" fmla="*/ 1895 w 1899"/>
                <a:gd name="T11" fmla="*/ 208 h 2126"/>
                <a:gd name="T12" fmla="*/ 895 w 1899"/>
                <a:gd name="T13" fmla="*/ 299 h 2126"/>
                <a:gd name="T14" fmla="*/ 432 w 1899"/>
                <a:gd name="T15" fmla="*/ 732 h 2126"/>
                <a:gd name="T16" fmla="*/ 125 w 1899"/>
                <a:gd name="T17" fmla="*/ 1273 h 2126"/>
                <a:gd name="T18" fmla="*/ 236 w 1899"/>
                <a:gd name="T19" fmla="*/ 2120 h 2126"/>
                <a:gd name="T20" fmla="*/ 231 w 1899"/>
                <a:gd name="T21" fmla="*/ 2126 h 2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99" h="2126">
                  <a:moveTo>
                    <a:pt x="231" y="2126"/>
                  </a:moveTo>
                  <a:cubicBezTo>
                    <a:pt x="11" y="1923"/>
                    <a:pt x="0" y="1600"/>
                    <a:pt x="118" y="1270"/>
                  </a:cubicBezTo>
                  <a:cubicBezTo>
                    <a:pt x="185" y="1085"/>
                    <a:pt x="292" y="897"/>
                    <a:pt x="426" y="727"/>
                  </a:cubicBezTo>
                  <a:cubicBezTo>
                    <a:pt x="559" y="557"/>
                    <a:pt x="719" y="406"/>
                    <a:pt x="891" y="292"/>
                  </a:cubicBezTo>
                  <a:cubicBezTo>
                    <a:pt x="1218" y="77"/>
                    <a:pt x="1587" y="0"/>
                    <a:pt x="1899" y="202"/>
                  </a:cubicBezTo>
                  <a:cubicBezTo>
                    <a:pt x="1895" y="208"/>
                    <a:pt x="1895" y="208"/>
                    <a:pt x="1895" y="208"/>
                  </a:cubicBezTo>
                  <a:cubicBezTo>
                    <a:pt x="1586" y="8"/>
                    <a:pt x="1220" y="85"/>
                    <a:pt x="895" y="299"/>
                  </a:cubicBezTo>
                  <a:cubicBezTo>
                    <a:pt x="724" y="412"/>
                    <a:pt x="565" y="563"/>
                    <a:pt x="432" y="732"/>
                  </a:cubicBezTo>
                  <a:cubicBezTo>
                    <a:pt x="299" y="901"/>
                    <a:pt x="192" y="1088"/>
                    <a:pt x="125" y="1273"/>
                  </a:cubicBezTo>
                  <a:cubicBezTo>
                    <a:pt x="8" y="1600"/>
                    <a:pt x="18" y="1920"/>
                    <a:pt x="236" y="2120"/>
                  </a:cubicBezTo>
                  <a:cubicBezTo>
                    <a:pt x="231" y="2126"/>
                    <a:pt x="231" y="2126"/>
                    <a:pt x="231" y="2126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29" name="Freeform 28"/>
            <p:cNvSpPr/>
            <p:nvPr/>
          </p:nvSpPr>
          <p:spPr bwMode="auto">
            <a:xfrm>
              <a:off x="680" y="727"/>
              <a:ext cx="2579" cy="2888"/>
            </a:xfrm>
            <a:custGeom>
              <a:avLst/>
              <a:gdLst>
                <a:gd name="T0" fmla="*/ 231 w 1899"/>
                <a:gd name="T1" fmla="*/ 2126 h 2126"/>
                <a:gd name="T2" fmla="*/ 118 w 1899"/>
                <a:gd name="T3" fmla="*/ 1270 h 2126"/>
                <a:gd name="T4" fmla="*/ 426 w 1899"/>
                <a:gd name="T5" fmla="*/ 727 h 2126"/>
                <a:gd name="T6" fmla="*/ 891 w 1899"/>
                <a:gd name="T7" fmla="*/ 292 h 2126"/>
                <a:gd name="T8" fmla="*/ 1899 w 1899"/>
                <a:gd name="T9" fmla="*/ 202 h 2126"/>
                <a:gd name="T10" fmla="*/ 1895 w 1899"/>
                <a:gd name="T11" fmla="*/ 208 h 2126"/>
                <a:gd name="T12" fmla="*/ 895 w 1899"/>
                <a:gd name="T13" fmla="*/ 299 h 2126"/>
                <a:gd name="T14" fmla="*/ 432 w 1899"/>
                <a:gd name="T15" fmla="*/ 732 h 2126"/>
                <a:gd name="T16" fmla="*/ 125 w 1899"/>
                <a:gd name="T17" fmla="*/ 1273 h 2126"/>
                <a:gd name="T18" fmla="*/ 236 w 1899"/>
                <a:gd name="T19" fmla="*/ 2120 h 2126"/>
                <a:gd name="T20" fmla="*/ 231 w 1899"/>
                <a:gd name="T21" fmla="*/ 2126 h 2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99" h="2126">
                  <a:moveTo>
                    <a:pt x="231" y="2126"/>
                  </a:moveTo>
                  <a:cubicBezTo>
                    <a:pt x="11" y="1923"/>
                    <a:pt x="0" y="1600"/>
                    <a:pt x="118" y="1270"/>
                  </a:cubicBezTo>
                  <a:cubicBezTo>
                    <a:pt x="185" y="1085"/>
                    <a:pt x="292" y="897"/>
                    <a:pt x="426" y="727"/>
                  </a:cubicBezTo>
                  <a:cubicBezTo>
                    <a:pt x="559" y="557"/>
                    <a:pt x="719" y="406"/>
                    <a:pt x="891" y="292"/>
                  </a:cubicBezTo>
                  <a:cubicBezTo>
                    <a:pt x="1218" y="77"/>
                    <a:pt x="1587" y="0"/>
                    <a:pt x="1899" y="202"/>
                  </a:cubicBezTo>
                  <a:cubicBezTo>
                    <a:pt x="1895" y="208"/>
                    <a:pt x="1895" y="208"/>
                    <a:pt x="1895" y="208"/>
                  </a:cubicBezTo>
                  <a:cubicBezTo>
                    <a:pt x="1586" y="8"/>
                    <a:pt x="1220" y="85"/>
                    <a:pt x="895" y="299"/>
                  </a:cubicBezTo>
                  <a:cubicBezTo>
                    <a:pt x="724" y="412"/>
                    <a:pt x="565" y="563"/>
                    <a:pt x="432" y="732"/>
                  </a:cubicBezTo>
                  <a:cubicBezTo>
                    <a:pt x="299" y="901"/>
                    <a:pt x="192" y="1088"/>
                    <a:pt x="125" y="1273"/>
                  </a:cubicBezTo>
                  <a:cubicBezTo>
                    <a:pt x="8" y="1600"/>
                    <a:pt x="18" y="1920"/>
                    <a:pt x="236" y="2120"/>
                  </a:cubicBezTo>
                  <a:cubicBezTo>
                    <a:pt x="231" y="2126"/>
                    <a:pt x="231" y="2126"/>
                    <a:pt x="231" y="2126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32" name="Freeform 29"/>
            <p:cNvSpPr/>
            <p:nvPr/>
          </p:nvSpPr>
          <p:spPr bwMode="auto">
            <a:xfrm>
              <a:off x="408" y="862"/>
              <a:ext cx="3243" cy="2380"/>
            </a:xfrm>
            <a:custGeom>
              <a:avLst/>
              <a:gdLst>
                <a:gd name="T0" fmla="*/ 197 w 2387"/>
                <a:gd name="T1" fmla="*/ 1752 h 1752"/>
                <a:gd name="T2" fmla="*/ 265 w 2387"/>
                <a:gd name="T3" fmla="*/ 765 h 1752"/>
                <a:gd name="T4" fmla="*/ 680 w 2387"/>
                <a:gd name="T5" fmla="*/ 350 h 1752"/>
                <a:gd name="T6" fmla="*/ 1226 w 2387"/>
                <a:gd name="T7" fmla="*/ 101 h 1752"/>
                <a:gd name="T8" fmla="*/ 2387 w 2387"/>
                <a:gd name="T9" fmla="*/ 454 h 1752"/>
                <a:gd name="T10" fmla="*/ 2381 w 2387"/>
                <a:gd name="T11" fmla="*/ 458 h 1752"/>
                <a:gd name="T12" fmla="*/ 1228 w 2387"/>
                <a:gd name="T13" fmla="*/ 108 h 1752"/>
                <a:gd name="T14" fmla="*/ 684 w 2387"/>
                <a:gd name="T15" fmla="*/ 357 h 1752"/>
                <a:gd name="T16" fmla="*/ 272 w 2387"/>
                <a:gd name="T17" fmla="*/ 769 h 1752"/>
                <a:gd name="T18" fmla="*/ 203 w 2387"/>
                <a:gd name="T19" fmla="*/ 1749 h 1752"/>
                <a:gd name="T20" fmla="*/ 197 w 2387"/>
                <a:gd name="T21" fmla="*/ 1752 h 1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87" h="1752">
                  <a:moveTo>
                    <a:pt x="197" y="1752"/>
                  </a:moveTo>
                  <a:cubicBezTo>
                    <a:pt x="0" y="1428"/>
                    <a:pt x="61" y="1068"/>
                    <a:pt x="265" y="765"/>
                  </a:cubicBezTo>
                  <a:cubicBezTo>
                    <a:pt x="371" y="607"/>
                    <a:pt x="514" y="465"/>
                    <a:pt x="680" y="350"/>
                  </a:cubicBezTo>
                  <a:cubicBezTo>
                    <a:pt x="845" y="236"/>
                    <a:pt x="1033" y="148"/>
                    <a:pt x="1226" y="101"/>
                  </a:cubicBezTo>
                  <a:cubicBezTo>
                    <a:pt x="1637" y="0"/>
                    <a:pt x="2074" y="78"/>
                    <a:pt x="2387" y="454"/>
                  </a:cubicBezTo>
                  <a:cubicBezTo>
                    <a:pt x="2381" y="458"/>
                    <a:pt x="2381" y="458"/>
                    <a:pt x="2381" y="458"/>
                  </a:cubicBezTo>
                  <a:cubicBezTo>
                    <a:pt x="2071" y="85"/>
                    <a:pt x="1636" y="8"/>
                    <a:pt x="1228" y="108"/>
                  </a:cubicBezTo>
                  <a:cubicBezTo>
                    <a:pt x="1036" y="155"/>
                    <a:pt x="849" y="242"/>
                    <a:pt x="684" y="357"/>
                  </a:cubicBezTo>
                  <a:cubicBezTo>
                    <a:pt x="519" y="471"/>
                    <a:pt x="377" y="613"/>
                    <a:pt x="272" y="769"/>
                  </a:cubicBezTo>
                  <a:cubicBezTo>
                    <a:pt x="69" y="1070"/>
                    <a:pt x="8" y="1427"/>
                    <a:pt x="203" y="1749"/>
                  </a:cubicBezTo>
                  <a:cubicBezTo>
                    <a:pt x="197" y="1752"/>
                    <a:pt x="197" y="1752"/>
                    <a:pt x="197" y="1752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33" name="Freeform 30"/>
            <p:cNvSpPr/>
            <p:nvPr/>
          </p:nvSpPr>
          <p:spPr bwMode="auto">
            <a:xfrm>
              <a:off x="408" y="862"/>
              <a:ext cx="3243" cy="2380"/>
            </a:xfrm>
            <a:custGeom>
              <a:avLst/>
              <a:gdLst>
                <a:gd name="T0" fmla="*/ 197 w 2387"/>
                <a:gd name="T1" fmla="*/ 1752 h 1752"/>
                <a:gd name="T2" fmla="*/ 265 w 2387"/>
                <a:gd name="T3" fmla="*/ 765 h 1752"/>
                <a:gd name="T4" fmla="*/ 680 w 2387"/>
                <a:gd name="T5" fmla="*/ 350 h 1752"/>
                <a:gd name="T6" fmla="*/ 1226 w 2387"/>
                <a:gd name="T7" fmla="*/ 101 h 1752"/>
                <a:gd name="T8" fmla="*/ 2387 w 2387"/>
                <a:gd name="T9" fmla="*/ 454 h 1752"/>
                <a:gd name="T10" fmla="*/ 2381 w 2387"/>
                <a:gd name="T11" fmla="*/ 458 h 1752"/>
                <a:gd name="T12" fmla="*/ 1228 w 2387"/>
                <a:gd name="T13" fmla="*/ 108 h 1752"/>
                <a:gd name="T14" fmla="*/ 684 w 2387"/>
                <a:gd name="T15" fmla="*/ 357 h 1752"/>
                <a:gd name="T16" fmla="*/ 272 w 2387"/>
                <a:gd name="T17" fmla="*/ 769 h 1752"/>
                <a:gd name="T18" fmla="*/ 203 w 2387"/>
                <a:gd name="T19" fmla="*/ 1749 h 1752"/>
                <a:gd name="T20" fmla="*/ 197 w 2387"/>
                <a:gd name="T21" fmla="*/ 1752 h 1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87" h="1752">
                  <a:moveTo>
                    <a:pt x="197" y="1752"/>
                  </a:moveTo>
                  <a:cubicBezTo>
                    <a:pt x="0" y="1428"/>
                    <a:pt x="61" y="1068"/>
                    <a:pt x="265" y="765"/>
                  </a:cubicBezTo>
                  <a:cubicBezTo>
                    <a:pt x="371" y="607"/>
                    <a:pt x="514" y="465"/>
                    <a:pt x="680" y="350"/>
                  </a:cubicBezTo>
                  <a:cubicBezTo>
                    <a:pt x="845" y="236"/>
                    <a:pt x="1033" y="148"/>
                    <a:pt x="1226" y="101"/>
                  </a:cubicBezTo>
                  <a:cubicBezTo>
                    <a:pt x="1637" y="0"/>
                    <a:pt x="2074" y="78"/>
                    <a:pt x="2387" y="454"/>
                  </a:cubicBezTo>
                  <a:cubicBezTo>
                    <a:pt x="2381" y="458"/>
                    <a:pt x="2381" y="458"/>
                    <a:pt x="2381" y="458"/>
                  </a:cubicBezTo>
                  <a:cubicBezTo>
                    <a:pt x="2071" y="85"/>
                    <a:pt x="1636" y="8"/>
                    <a:pt x="1228" y="108"/>
                  </a:cubicBezTo>
                  <a:cubicBezTo>
                    <a:pt x="1036" y="155"/>
                    <a:pt x="849" y="242"/>
                    <a:pt x="684" y="357"/>
                  </a:cubicBezTo>
                  <a:cubicBezTo>
                    <a:pt x="519" y="471"/>
                    <a:pt x="377" y="613"/>
                    <a:pt x="272" y="769"/>
                  </a:cubicBezTo>
                  <a:cubicBezTo>
                    <a:pt x="69" y="1070"/>
                    <a:pt x="8" y="1427"/>
                    <a:pt x="203" y="1749"/>
                  </a:cubicBezTo>
                  <a:cubicBezTo>
                    <a:pt x="197" y="1752"/>
                    <a:pt x="197" y="1752"/>
                    <a:pt x="197" y="1752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36" name="Freeform 31"/>
            <p:cNvSpPr/>
            <p:nvPr/>
          </p:nvSpPr>
          <p:spPr bwMode="auto">
            <a:xfrm>
              <a:off x="405" y="985"/>
              <a:ext cx="3460" cy="1353"/>
            </a:xfrm>
            <a:custGeom>
              <a:avLst/>
              <a:gdLst>
                <a:gd name="T0" fmla="*/ 2540 w 2547"/>
                <a:gd name="T1" fmla="*/ 996 h 996"/>
                <a:gd name="T2" fmla="*/ 2171 w 2547"/>
                <a:gd name="T3" fmla="*/ 296 h 996"/>
                <a:gd name="T4" fmla="*/ 1274 w 2547"/>
                <a:gd name="T5" fmla="*/ 8 h 996"/>
                <a:gd name="T6" fmla="*/ 376 w 2547"/>
                <a:gd name="T7" fmla="*/ 296 h 996"/>
                <a:gd name="T8" fmla="*/ 8 w 2547"/>
                <a:gd name="T9" fmla="*/ 996 h 996"/>
                <a:gd name="T10" fmla="*/ 0 w 2547"/>
                <a:gd name="T11" fmla="*/ 996 h 996"/>
                <a:gd name="T12" fmla="*/ 371 w 2547"/>
                <a:gd name="T13" fmla="*/ 290 h 996"/>
                <a:gd name="T14" fmla="*/ 1274 w 2547"/>
                <a:gd name="T15" fmla="*/ 0 h 996"/>
                <a:gd name="T16" fmla="*/ 1274 w 2547"/>
                <a:gd name="T17" fmla="*/ 4 h 996"/>
                <a:gd name="T18" fmla="*/ 1274 w 2547"/>
                <a:gd name="T19" fmla="*/ 0 h 996"/>
                <a:gd name="T20" fmla="*/ 2176 w 2547"/>
                <a:gd name="T21" fmla="*/ 290 h 996"/>
                <a:gd name="T22" fmla="*/ 2547 w 2547"/>
                <a:gd name="T23" fmla="*/ 996 h 996"/>
                <a:gd name="T24" fmla="*/ 2540 w 2547"/>
                <a:gd name="T25" fmla="*/ 996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47" h="996">
                  <a:moveTo>
                    <a:pt x="2540" y="996"/>
                  </a:moveTo>
                  <a:cubicBezTo>
                    <a:pt x="2538" y="720"/>
                    <a:pt x="2399" y="474"/>
                    <a:pt x="2171" y="296"/>
                  </a:cubicBezTo>
                  <a:cubicBezTo>
                    <a:pt x="1944" y="119"/>
                    <a:pt x="1629" y="10"/>
                    <a:pt x="1274" y="8"/>
                  </a:cubicBezTo>
                  <a:cubicBezTo>
                    <a:pt x="919" y="10"/>
                    <a:pt x="603" y="119"/>
                    <a:pt x="376" y="296"/>
                  </a:cubicBezTo>
                  <a:cubicBezTo>
                    <a:pt x="149" y="474"/>
                    <a:pt x="10" y="720"/>
                    <a:pt x="8" y="996"/>
                  </a:cubicBezTo>
                  <a:cubicBezTo>
                    <a:pt x="0" y="996"/>
                    <a:pt x="0" y="996"/>
                    <a:pt x="0" y="996"/>
                  </a:cubicBezTo>
                  <a:cubicBezTo>
                    <a:pt x="2" y="718"/>
                    <a:pt x="142" y="469"/>
                    <a:pt x="371" y="290"/>
                  </a:cubicBezTo>
                  <a:cubicBezTo>
                    <a:pt x="600" y="112"/>
                    <a:pt x="917" y="2"/>
                    <a:pt x="1274" y="0"/>
                  </a:cubicBezTo>
                  <a:cubicBezTo>
                    <a:pt x="1274" y="4"/>
                    <a:pt x="1274" y="4"/>
                    <a:pt x="1274" y="4"/>
                  </a:cubicBezTo>
                  <a:cubicBezTo>
                    <a:pt x="1274" y="0"/>
                    <a:pt x="1274" y="0"/>
                    <a:pt x="1274" y="0"/>
                  </a:cubicBezTo>
                  <a:cubicBezTo>
                    <a:pt x="1631" y="2"/>
                    <a:pt x="1948" y="112"/>
                    <a:pt x="2176" y="290"/>
                  </a:cubicBezTo>
                  <a:cubicBezTo>
                    <a:pt x="2405" y="469"/>
                    <a:pt x="2545" y="718"/>
                    <a:pt x="2547" y="996"/>
                  </a:cubicBezTo>
                  <a:cubicBezTo>
                    <a:pt x="2540" y="996"/>
                    <a:pt x="2540" y="996"/>
                    <a:pt x="2540" y="996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39" name="Freeform 32"/>
            <p:cNvSpPr/>
            <p:nvPr/>
          </p:nvSpPr>
          <p:spPr bwMode="auto">
            <a:xfrm>
              <a:off x="405" y="985"/>
              <a:ext cx="3460" cy="1353"/>
            </a:xfrm>
            <a:custGeom>
              <a:avLst/>
              <a:gdLst>
                <a:gd name="T0" fmla="*/ 2540 w 2547"/>
                <a:gd name="T1" fmla="*/ 996 h 996"/>
                <a:gd name="T2" fmla="*/ 2171 w 2547"/>
                <a:gd name="T3" fmla="*/ 296 h 996"/>
                <a:gd name="T4" fmla="*/ 1274 w 2547"/>
                <a:gd name="T5" fmla="*/ 8 h 996"/>
                <a:gd name="T6" fmla="*/ 376 w 2547"/>
                <a:gd name="T7" fmla="*/ 296 h 996"/>
                <a:gd name="T8" fmla="*/ 8 w 2547"/>
                <a:gd name="T9" fmla="*/ 996 h 996"/>
                <a:gd name="T10" fmla="*/ 0 w 2547"/>
                <a:gd name="T11" fmla="*/ 996 h 996"/>
                <a:gd name="T12" fmla="*/ 371 w 2547"/>
                <a:gd name="T13" fmla="*/ 290 h 996"/>
                <a:gd name="T14" fmla="*/ 1274 w 2547"/>
                <a:gd name="T15" fmla="*/ 0 h 996"/>
                <a:gd name="T16" fmla="*/ 1274 w 2547"/>
                <a:gd name="T17" fmla="*/ 4 h 996"/>
                <a:gd name="T18" fmla="*/ 1274 w 2547"/>
                <a:gd name="T19" fmla="*/ 0 h 996"/>
                <a:gd name="T20" fmla="*/ 2176 w 2547"/>
                <a:gd name="T21" fmla="*/ 290 h 996"/>
                <a:gd name="T22" fmla="*/ 2547 w 2547"/>
                <a:gd name="T23" fmla="*/ 996 h 996"/>
                <a:gd name="T24" fmla="*/ 2540 w 2547"/>
                <a:gd name="T25" fmla="*/ 996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47" h="996">
                  <a:moveTo>
                    <a:pt x="2540" y="996"/>
                  </a:moveTo>
                  <a:cubicBezTo>
                    <a:pt x="2538" y="720"/>
                    <a:pt x="2399" y="474"/>
                    <a:pt x="2171" y="296"/>
                  </a:cubicBezTo>
                  <a:cubicBezTo>
                    <a:pt x="1944" y="119"/>
                    <a:pt x="1629" y="10"/>
                    <a:pt x="1274" y="8"/>
                  </a:cubicBezTo>
                  <a:cubicBezTo>
                    <a:pt x="919" y="10"/>
                    <a:pt x="603" y="119"/>
                    <a:pt x="376" y="296"/>
                  </a:cubicBezTo>
                  <a:cubicBezTo>
                    <a:pt x="149" y="474"/>
                    <a:pt x="10" y="720"/>
                    <a:pt x="8" y="996"/>
                  </a:cubicBezTo>
                  <a:cubicBezTo>
                    <a:pt x="0" y="996"/>
                    <a:pt x="0" y="996"/>
                    <a:pt x="0" y="996"/>
                  </a:cubicBezTo>
                  <a:cubicBezTo>
                    <a:pt x="2" y="718"/>
                    <a:pt x="142" y="469"/>
                    <a:pt x="371" y="290"/>
                  </a:cubicBezTo>
                  <a:cubicBezTo>
                    <a:pt x="600" y="112"/>
                    <a:pt x="917" y="2"/>
                    <a:pt x="1274" y="0"/>
                  </a:cubicBezTo>
                  <a:cubicBezTo>
                    <a:pt x="1274" y="4"/>
                    <a:pt x="1274" y="4"/>
                    <a:pt x="1274" y="4"/>
                  </a:cubicBezTo>
                  <a:cubicBezTo>
                    <a:pt x="1274" y="0"/>
                    <a:pt x="1274" y="0"/>
                    <a:pt x="1274" y="0"/>
                  </a:cubicBezTo>
                  <a:cubicBezTo>
                    <a:pt x="1631" y="2"/>
                    <a:pt x="1948" y="112"/>
                    <a:pt x="2176" y="290"/>
                  </a:cubicBezTo>
                  <a:cubicBezTo>
                    <a:pt x="2405" y="469"/>
                    <a:pt x="2545" y="718"/>
                    <a:pt x="2547" y="996"/>
                  </a:cubicBezTo>
                  <a:cubicBezTo>
                    <a:pt x="2540" y="996"/>
                    <a:pt x="2540" y="996"/>
                    <a:pt x="2540" y="996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0" name="Freeform 33"/>
            <p:cNvSpPr/>
            <p:nvPr/>
          </p:nvSpPr>
          <p:spPr bwMode="auto">
            <a:xfrm>
              <a:off x="1779" y="623"/>
              <a:ext cx="914" cy="3375"/>
            </a:xfrm>
            <a:custGeom>
              <a:avLst/>
              <a:gdLst>
                <a:gd name="T0" fmla="*/ 555 w 673"/>
                <a:gd name="T1" fmla="*/ 2478 h 2484"/>
                <a:gd name="T2" fmla="*/ 656 w 673"/>
                <a:gd name="T3" fmla="*/ 2121 h 2484"/>
                <a:gd name="T4" fmla="*/ 525 w 673"/>
                <a:gd name="T5" fmla="*/ 1054 h 2484"/>
                <a:gd name="T6" fmla="*/ 179 w 673"/>
                <a:gd name="T7" fmla="*/ 138 h 2484"/>
                <a:gd name="T8" fmla="*/ 0 w 673"/>
                <a:gd name="T9" fmla="*/ 7 h 2484"/>
                <a:gd name="T10" fmla="*/ 0 w 673"/>
                <a:gd name="T11" fmla="*/ 0 h 2484"/>
                <a:gd name="T12" fmla="*/ 185 w 673"/>
                <a:gd name="T13" fmla="*/ 134 h 2484"/>
                <a:gd name="T14" fmla="*/ 532 w 673"/>
                <a:gd name="T15" fmla="*/ 1053 h 2484"/>
                <a:gd name="T16" fmla="*/ 663 w 673"/>
                <a:gd name="T17" fmla="*/ 2121 h 2484"/>
                <a:gd name="T18" fmla="*/ 559 w 673"/>
                <a:gd name="T19" fmla="*/ 2484 h 2484"/>
                <a:gd name="T20" fmla="*/ 555 w 673"/>
                <a:gd name="T21" fmla="*/ 2478 h 2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3" h="2484">
                  <a:moveTo>
                    <a:pt x="555" y="2478"/>
                  </a:moveTo>
                  <a:cubicBezTo>
                    <a:pt x="618" y="2432"/>
                    <a:pt x="649" y="2301"/>
                    <a:pt x="656" y="2121"/>
                  </a:cubicBezTo>
                  <a:cubicBezTo>
                    <a:pt x="666" y="1837"/>
                    <a:pt x="613" y="1433"/>
                    <a:pt x="525" y="1054"/>
                  </a:cubicBezTo>
                  <a:cubicBezTo>
                    <a:pt x="436" y="676"/>
                    <a:pt x="312" y="322"/>
                    <a:pt x="179" y="138"/>
                  </a:cubicBezTo>
                  <a:cubicBezTo>
                    <a:pt x="120" y="57"/>
                    <a:pt x="60" y="9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2" y="2"/>
                    <a:pt x="125" y="51"/>
                    <a:pt x="185" y="134"/>
                  </a:cubicBezTo>
                  <a:cubicBezTo>
                    <a:pt x="319" y="319"/>
                    <a:pt x="444" y="673"/>
                    <a:pt x="532" y="1053"/>
                  </a:cubicBezTo>
                  <a:cubicBezTo>
                    <a:pt x="621" y="1432"/>
                    <a:pt x="673" y="1836"/>
                    <a:pt x="663" y="2121"/>
                  </a:cubicBezTo>
                  <a:cubicBezTo>
                    <a:pt x="657" y="2303"/>
                    <a:pt x="624" y="2437"/>
                    <a:pt x="559" y="2484"/>
                  </a:cubicBezTo>
                  <a:cubicBezTo>
                    <a:pt x="555" y="2478"/>
                    <a:pt x="555" y="2478"/>
                    <a:pt x="555" y="2478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1" name="Freeform 34"/>
            <p:cNvSpPr/>
            <p:nvPr/>
          </p:nvSpPr>
          <p:spPr bwMode="auto">
            <a:xfrm>
              <a:off x="1779" y="623"/>
              <a:ext cx="914" cy="3375"/>
            </a:xfrm>
            <a:custGeom>
              <a:avLst/>
              <a:gdLst>
                <a:gd name="T0" fmla="*/ 555 w 673"/>
                <a:gd name="T1" fmla="*/ 2478 h 2484"/>
                <a:gd name="T2" fmla="*/ 656 w 673"/>
                <a:gd name="T3" fmla="*/ 2121 h 2484"/>
                <a:gd name="T4" fmla="*/ 525 w 673"/>
                <a:gd name="T5" fmla="*/ 1054 h 2484"/>
                <a:gd name="T6" fmla="*/ 179 w 673"/>
                <a:gd name="T7" fmla="*/ 138 h 2484"/>
                <a:gd name="T8" fmla="*/ 0 w 673"/>
                <a:gd name="T9" fmla="*/ 7 h 2484"/>
                <a:gd name="T10" fmla="*/ 0 w 673"/>
                <a:gd name="T11" fmla="*/ 0 h 2484"/>
                <a:gd name="T12" fmla="*/ 185 w 673"/>
                <a:gd name="T13" fmla="*/ 134 h 2484"/>
                <a:gd name="T14" fmla="*/ 532 w 673"/>
                <a:gd name="T15" fmla="*/ 1053 h 2484"/>
                <a:gd name="T16" fmla="*/ 663 w 673"/>
                <a:gd name="T17" fmla="*/ 2121 h 2484"/>
                <a:gd name="T18" fmla="*/ 559 w 673"/>
                <a:gd name="T19" fmla="*/ 2484 h 2484"/>
                <a:gd name="T20" fmla="*/ 555 w 673"/>
                <a:gd name="T21" fmla="*/ 2478 h 2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3" h="2484">
                  <a:moveTo>
                    <a:pt x="555" y="2478"/>
                  </a:moveTo>
                  <a:cubicBezTo>
                    <a:pt x="618" y="2432"/>
                    <a:pt x="649" y="2301"/>
                    <a:pt x="656" y="2121"/>
                  </a:cubicBezTo>
                  <a:cubicBezTo>
                    <a:pt x="666" y="1837"/>
                    <a:pt x="613" y="1433"/>
                    <a:pt x="525" y="1054"/>
                  </a:cubicBezTo>
                  <a:cubicBezTo>
                    <a:pt x="436" y="676"/>
                    <a:pt x="312" y="322"/>
                    <a:pt x="179" y="138"/>
                  </a:cubicBezTo>
                  <a:cubicBezTo>
                    <a:pt x="120" y="57"/>
                    <a:pt x="60" y="9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2" y="2"/>
                    <a:pt x="125" y="51"/>
                    <a:pt x="185" y="134"/>
                  </a:cubicBezTo>
                  <a:cubicBezTo>
                    <a:pt x="319" y="319"/>
                    <a:pt x="444" y="673"/>
                    <a:pt x="532" y="1053"/>
                  </a:cubicBezTo>
                  <a:cubicBezTo>
                    <a:pt x="621" y="1432"/>
                    <a:pt x="673" y="1836"/>
                    <a:pt x="663" y="2121"/>
                  </a:cubicBezTo>
                  <a:cubicBezTo>
                    <a:pt x="657" y="2303"/>
                    <a:pt x="624" y="2437"/>
                    <a:pt x="559" y="2484"/>
                  </a:cubicBezTo>
                  <a:cubicBezTo>
                    <a:pt x="555" y="2478"/>
                    <a:pt x="555" y="2478"/>
                    <a:pt x="555" y="2478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2" name="Freeform 35"/>
            <p:cNvSpPr/>
            <p:nvPr/>
          </p:nvSpPr>
          <p:spPr bwMode="auto">
            <a:xfrm>
              <a:off x="1462" y="723"/>
              <a:ext cx="1675" cy="3139"/>
            </a:xfrm>
            <a:custGeom>
              <a:avLst/>
              <a:gdLst>
                <a:gd name="T0" fmla="*/ 1064 w 1233"/>
                <a:gd name="T1" fmla="*/ 2304 h 2311"/>
                <a:gd name="T2" fmla="*/ 1224 w 1233"/>
                <a:gd name="T3" fmla="*/ 1881 h 2311"/>
                <a:gd name="T4" fmla="*/ 1155 w 1233"/>
                <a:gd name="T5" fmla="*/ 1367 h 2311"/>
                <a:gd name="T6" fmla="*/ 952 w 1233"/>
                <a:gd name="T7" fmla="*/ 811 h 2311"/>
                <a:gd name="T8" fmla="*/ 0 w 1233"/>
                <a:gd name="T9" fmla="*/ 7 h 2311"/>
                <a:gd name="T10" fmla="*/ 0 w 1233"/>
                <a:gd name="T11" fmla="*/ 0 h 2311"/>
                <a:gd name="T12" fmla="*/ 959 w 1233"/>
                <a:gd name="T13" fmla="*/ 808 h 2311"/>
                <a:gd name="T14" fmla="*/ 1163 w 1233"/>
                <a:gd name="T15" fmla="*/ 1366 h 2311"/>
                <a:gd name="T16" fmla="*/ 1232 w 1233"/>
                <a:gd name="T17" fmla="*/ 1881 h 2311"/>
                <a:gd name="T18" fmla="*/ 1067 w 1233"/>
                <a:gd name="T19" fmla="*/ 2311 h 2311"/>
                <a:gd name="T20" fmla="*/ 1064 w 1233"/>
                <a:gd name="T21" fmla="*/ 2304 h 2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3" h="2311">
                  <a:moveTo>
                    <a:pt x="1064" y="2304"/>
                  </a:moveTo>
                  <a:cubicBezTo>
                    <a:pt x="1171" y="2251"/>
                    <a:pt x="1222" y="2092"/>
                    <a:pt x="1224" y="1881"/>
                  </a:cubicBezTo>
                  <a:cubicBezTo>
                    <a:pt x="1225" y="1730"/>
                    <a:pt x="1201" y="1552"/>
                    <a:pt x="1155" y="1367"/>
                  </a:cubicBezTo>
                  <a:cubicBezTo>
                    <a:pt x="1109" y="1182"/>
                    <a:pt x="1040" y="990"/>
                    <a:pt x="952" y="811"/>
                  </a:cubicBezTo>
                  <a:cubicBezTo>
                    <a:pt x="737" y="373"/>
                    <a:pt x="406" y="11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9" y="3"/>
                    <a:pt x="742" y="368"/>
                    <a:pt x="959" y="808"/>
                  </a:cubicBezTo>
                  <a:cubicBezTo>
                    <a:pt x="1047" y="988"/>
                    <a:pt x="1116" y="1180"/>
                    <a:pt x="1163" y="1366"/>
                  </a:cubicBezTo>
                  <a:cubicBezTo>
                    <a:pt x="1209" y="1551"/>
                    <a:pt x="1233" y="1730"/>
                    <a:pt x="1232" y="1881"/>
                  </a:cubicBezTo>
                  <a:cubicBezTo>
                    <a:pt x="1230" y="2095"/>
                    <a:pt x="1178" y="2257"/>
                    <a:pt x="1067" y="2311"/>
                  </a:cubicBezTo>
                  <a:cubicBezTo>
                    <a:pt x="1064" y="2304"/>
                    <a:pt x="1064" y="2304"/>
                    <a:pt x="1064" y="2304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3" name="Freeform 36"/>
            <p:cNvSpPr/>
            <p:nvPr/>
          </p:nvSpPr>
          <p:spPr bwMode="auto">
            <a:xfrm>
              <a:off x="1462" y="723"/>
              <a:ext cx="1675" cy="3139"/>
            </a:xfrm>
            <a:custGeom>
              <a:avLst/>
              <a:gdLst>
                <a:gd name="T0" fmla="*/ 1064 w 1233"/>
                <a:gd name="T1" fmla="*/ 2304 h 2311"/>
                <a:gd name="T2" fmla="*/ 1224 w 1233"/>
                <a:gd name="T3" fmla="*/ 1881 h 2311"/>
                <a:gd name="T4" fmla="*/ 1155 w 1233"/>
                <a:gd name="T5" fmla="*/ 1367 h 2311"/>
                <a:gd name="T6" fmla="*/ 952 w 1233"/>
                <a:gd name="T7" fmla="*/ 811 h 2311"/>
                <a:gd name="T8" fmla="*/ 0 w 1233"/>
                <a:gd name="T9" fmla="*/ 7 h 2311"/>
                <a:gd name="T10" fmla="*/ 0 w 1233"/>
                <a:gd name="T11" fmla="*/ 0 h 2311"/>
                <a:gd name="T12" fmla="*/ 959 w 1233"/>
                <a:gd name="T13" fmla="*/ 808 h 2311"/>
                <a:gd name="T14" fmla="*/ 1163 w 1233"/>
                <a:gd name="T15" fmla="*/ 1366 h 2311"/>
                <a:gd name="T16" fmla="*/ 1232 w 1233"/>
                <a:gd name="T17" fmla="*/ 1881 h 2311"/>
                <a:gd name="T18" fmla="*/ 1067 w 1233"/>
                <a:gd name="T19" fmla="*/ 2311 h 2311"/>
                <a:gd name="T20" fmla="*/ 1064 w 1233"/>
                <a:gd name="T21" fmla="*/ 2304 h 2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3" h="2311">
                  <a:moveTo>
                    <a:pt x="1064" y="2304"/>
                  </a:moveTo>
                  <a:cubicBezTo>
                    <a:pt x="1171" y="2251"/>
                    <a:pt x="1222" y="2092"/>
                    <a:pt x="1224" y="1881"/>
                  </a:cubicBezTo>
                  <a:cubicBezTo>
                    <a:pt x="1225" y="1730"/>
                    <a:pt x="1201" y="1552"/>
                    <a:pt x="1155" y="1367"/>
                  </a:cubicBezTo>
                  <a:cubicBezTo>
                    <a:pt x="1109" y="1182"/>
                    <a:pt x="1040" y="990"/>
                    <a:pt x="952" y="811"/>
                  </a:cubicBezTo>
                  <a:cubicBezTo>
                    <a:pt x="737" y="373"/>
                    <a:pt x="406" y="11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9" y="3"/>
                    <a:pt x="742" y="368"/>
                    <a:pt x="959" y="808"/>
                  </a:cubicBezTo>
                  <a:cubicBezTo>
                    <a:pt x="1047" y="988"/>
                    <a:pt x="1116" y="1180"/>
                    <a:pt x="1163" y="1366"/>
                  </a:cubicBezTo>
                  <a:cubicBezTo>
                    <a:pt x="1209" y="1551"/>
                    <a:pt x="1233" y="1730"/>
                    <a:pt x="1232" y="1881"/>
                  </a:cubicBezTo>
                  <a:cubicBezTo>
                    <a:pt x="1230" y="2095"/>
                    <a:pt x="1178" y="2257"/>
                    <a:pt x="1067" y="2311"/>
                  </a:cubicBezTo>
                  <a:cubicBezTo>
                    <a:pt x="1064" y="2304"/>
                    <a:pt x="1064" y="2304"/>
                    <a:pt x="1064" y="2304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4" name="Freeform 37"/>
            <p:cNvSpPr/>
            <p:nvPr/>
          </p:nvSpPr>
          <p:spPr bwMode="auto">
            <a:xfrm>
              <a:off x="1011" y="727"/>
              <a:ext cx="2580" cy="2888"/>
            </a:xfrm>
            <a:custGeom>
              <a:avLst/>
              <a:gdLst>
                <a:gd name="T0" fmla="*/ 1663 w 1899"/>
                <a:gd name="T1" fmla="*/ 2120 h 2126"/>
                <a:gd name="T2" fmla="*/ 1774 w 1899"/>
                <a:gd name="T3" fmla="*/ 1273 h 2126"/>
                <a:gd name="T4" fmla="*/ 1468 w 1899"/>
                <a:gd name="T5" fmla="*/ 732 h 2126"/>
                <a:gd name="T6" fmla="*/ 1004 w 1899"/>
                <a:gd name="T7" fmla="*/ 299 h 2126"/>
                <a:gd name="T8" fmla="*/ 4 w 1899"/>
                <a:gd name="T9" fmla="*/ 208 h 2126"/>
                <a:gd name="T10" fmla="*/ 0 w 1899"/>
                <a:gd name="T11" fmla="*/ 202 h 2126"/>
                <a:gd name="T12" fmla="*/ 1009 w 1899"/>
                <a:gd name="T13" fmla="*/ 292 h 2126"/>
                <a:gd name="T14" fmla="*/ 1474 w 1899"/>
                <a:gd name="T15" fmla="*/ 727 h 2126"/>
                <a:gd name="T16" fmla="*/ 1781 w 1899"/>
                <a:gd name="T17" fmla="*/ 1270 h 2126"/>
                <a:gd name="T18" fmla="*/ 1669 w 1899"/>
                <a:gd name="T19" fmla="*/ 2126 h 2126"/>
                <a:gd name="T20" fmla="*/ 1663 w 1899"/>
                <a:gd name="T21" fmla="*/ 2120 h 2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99" h="2126">
                  <a:moveTo>
                    <a:pt x="1663" y="2120"/>
                  </a:moveTo>
                  <a:cubicBezTo>
                    <a:pt x="1881" y="1920"/>
                    <a:pt x="1891" y="1600"/>
                    <a:pt x="1774" y="1273"/>
                  </a:cubicBezTo>
                  <a:cubicBezTo>
                    <a:pt x="1708" y="1088"/>
                    <a:pt x="1601" y="901"/>
                    <a:pt x="1468" y="732"/>
                  </a:cubicBezTo>
                  <a:cubicBezTo>
                    <a:pt x="1335" y="563"/>
                    <a:pt x="1175" y="412"/>
                    <a:pt x="1004" y="299"/>
                  </a:cubicBezTo>
                  <a:cubicBezTo>
                    <a:pt x="680" y="85"/>
                    <a:pt x="313" y="8"/>
                    <a:pt x="4" y="208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312" y="0"/>
                    <a:pt x="682" y="77"/>
                    <a:pt x="1009" y="292"/>
                  </a:cubicBezTo>
                  <a:cubicBezTo>
                    <a:pt x="1180" y="406"/>
                    <a:pt x="1340" y="557"/>
                    <a:pt x="1474" y="727"/>
                  </a:cubicBezTo>
                  <a:cubicBezTo>
                    <a:pt x="1607" y="897"/>
                    <a:pt x="1715" y="1085"/>
                    <a:pt x="1781" y="1270"/>
                  </a:cubicBezTo>
                  <a:cubicBezTo>
                    <a:pt x="1899" y="1600"/>
                    <a:pt x="1889" y="1923"/>
                    <a:pt x="1669" y="2126"/>
                  </a:cubicBezTo>
                  <a:cubicBezTo>
                    <a:pt x="1663" y="2120"/>
                    <a:pt x="1663" y="2120"/>
                    <a:pt x="1663" y="2120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5" name="Freeform 38"/>
            <p:cNvSpPr/>
            <p:nvPr/>
          </p:nvSpPr>
          <p:spPr bwMode="auto">
            <a:xfrm>
              <a:off x="1011" y="727"/>
              <a:ext cx="2580" cy="2888"/>
            </a:xfrm>
            <a:custGeom>
              <a:avLst/>
              <a:gdLst>
                <a:gd name="T0" fmla="*/ 1663 w 1899"/>
                <a:gd name="T1" fmla="*/ 2120 h 2126"/>
                <a:gd name="T2" fmla="*/ 1774 w 1899"/>
                <a:gd name="T3" fmla="*/ 1273 h 2126"/>
                <a:gd name="T4" fmla="*/ 1468 w 1899"/>
                <a:gd name="T5" fmla="*/ 732 h 2126"/>
                <a:gd name="T6" fmla="*/ 1004 w 1899"/>
                <a:gd name="T7" fmla="*/ 299 h 2126"/>
                <a:gd name="T8" fmla="*/ 4 w 1899"/>
                <a:gd name="T9" fmla="*/ 208 h 2126"/>
                <a:gd name="T10" fmla="*/ 0 w 1899"/>
                <a:gd name="T11" fmla="*/ 202 h 2126"/>
                <a:gd name="T12" fmla="*/ 1009 w 1899"/>
                <a:gd name="T13" fmla="*/ 292 h 2126"/>
                <a:gd name="T14" fmla="*/ 1474 w 1899"/>
                <a:gd name="T15" fmla="*/ 727 h 2126"/>
                <a:gd name="T16" fmla="*/ 1781 w 1899"/>
                <a:gd name="T17" fmla="*/ 1270 h 2126"/>
                <a:gd name="T18" fmla="*/ 1669 w 1899"/>
                <a:gd name="T19" fmla="*/ 2126 h 2126"/>
                <a:gd name="T20" fmla="*/ 1663 w 1899"/>
                <a:gd name="T21" fmla="*/ 2120 h 2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99" h="2126">
                  <a:moveTo>
                    <a:pt x="1663" y="2120"/>
                  </a:moveTo>
                  <a:cubicBezTo>
                    <a:pt x="1881" y="1920"/>
                    <a:pt x="1891" y="1600"/>
                    <a:pt x="1774" y="1273"/>
                  </a:cubicBezTo>
                  <a:cubicBezTo>
                    <a:pt x="1708" y="1088"/>
                    <a:pt x="1601" y="901"/>
                    <a:pt x="1468" y="732"/>
                  </a:cubicBezTo>
                  <a:cubicBezTo>
                    <a:pt x="1335" y="563"/>
                    <a:pt x="1175" y="412"/>
                    <a:pt x="1004" y="299"/>
                  </a:cubicBezTo>
                  <a:cubicBezTo>
                    <a:pt x="680" y="85"/>
                    <a:pt x="313" y="8"/>
                    <a:pt x="4" y="208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312" y="0"/>
                    <a:pt x="682" y="77"/>
                    <a:pt x="1009" y="292"/>
                  </a:cubicBezTo>
                  <a:cubicBezTo>
                    <a:pt x="1180" y="406"/>
                    <a:pt x="1340" y="557"/>
                    <a:pt x="1474" y="727"/>
                  </a:cubicBezTo>
                  <a:cubicBezTo>
                    <a:pt x="1607" y="897"/>
                    <a:pt x="1715" y="1085"/>
                    <a:pt x="1781" y="1270"/>
                  </a:cubicBezTo>
                  <a:cubicBezTo>
                    <a:pt x="1899" y="1600"/>
                    <a:pt x="1889" y="1923"/>
                    <a:pt x="1669" y="2126"/>
                  </a:cubicBezTo>
                  <a:cubicBezTo>
                    <a:pt x="1663" y="2120"/>
                    <a:pt x="1663" y="2120"/>
                    <a:pt x="1663" y="2120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" name="Freeform 39"/>
            <p:cNvSpPr/>
            <p:nvPr/>
          </p:nvSpPr>
          <p:spPr bwMode="auto">
            <a:xfrm>
              <a:off x="621" y="862"/>
              <a:ext cx="3243" cy="2380"/>
            </a:xfrm>
            <a:custGeom>
              <a:avLst/>
              <a:gdLst>
                <a:gd name="T0" fmla="*/ 2183 w 2387"/>
                <a:gd name="T1" fmla="*/ 1749 h 1752"/>
                <a:gd name="T2" fmla="*/ 2115 w 2387"/>
                <a:gd name="T3" fmla="*/ 769 h 1752"/>
                <a:gd name="T4" fmla="*/ 1702 w 2387"/>
                <a:gd name="T5" fmla="*/ 357 h 1752"/>
                <a:gd name="T6" fmla="*/ 1158 w 2387"/>
                <a:gd name="T7" fmla="*/ 108 h 1752"/>
                <a:gd name="T8" fmla="*/ 6 w 2387"/>
                <a:gd name="T9" fmla="*/ 458 h 1752"/>
                <a:gd name="T10" fmla="*/ 0 w 2387"/>
                <a:gd name="T11" fmla="*/ 454 h 1752"/>
                <a:gd name="T12" fmla="*/ 1160 w 2387"/>
                <a:gd name="T13" fmla="*/ 101 h 1752"/>
                <a:gd name="T14" fmla="*/ 1707 w 2387"/>
                <a:gd name="T15" fmla="*/ 350 h 1752"/>
                <a:gd name="T16" fmla="*/ 2121 w 2387"/>
                <a:gd name="T17" fmla="*/ 765 h 1752"/>
                <a:gd name="T18" fmla="*/ 2190 w 2387"/>
                <a:gd name="T19" fmla="*/ 1752 h 1752"/>
                <a:gd name="T20" fmla="*/ 2183 w 2387"/>
                <a:gd name="T21" fmla="*/ 1749 h 1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87" h="1752">
                  <a:moveTo>
                    <a:pt x="2183" y="1749"/>
                  </a:moveTo>
                  <a:cubicBezTo>
                    <a:pt x="2378" y="1427"/>
                    <a:pt x="2317" y="1070"/>
                    <a:pt x="2115" y="769"/>
                  </a:cubicBezTo>
                  <a:cubicBezTo>
                    <a:pt x="2010" y="613"/>
                    <a:pt x="1867" y="471"/>
                    <a:pt x="1702" y="357"/>
                  </a:cubicBezTo>
                  <a:cubicBezTo>
                    <a:pt x="1538" y="242"/>
                    <a:pt x="1351" y="155"/>
                    <a:pt x="1158" y="108"/>
                  </a:cubicBezTo>
                  <a:cubicBezTo>
                    <a:pt x="751" y="8"/>
                    <a:pt x="316" y="85"/>
                    <a:pt x="6" y="458"/>
                  </a:cubicBezTo>
                  <a:cubicBezTo>
                    <a:pt x="0" y="454"/>
                    <a:pt x="0" y="454"/>
                    <a:pt x="0" y="454"/>
                  </a:cubicBezTo>
                  <a:cubicBezTo>
                    <a:pt x="312" y="78"/>
                    <a:pt x="750" y="0"/>
                    <a:pt x="1160" y="101"/>
                  </a:cubicBezTo>
                  <a:cubicBezTo>
                    <a:pt x="1354" y="148"/>
                    <a:pt x="1541" y="236"/>
                    <a:pt x="1707" y="350"/>
                  </a:cubicBezTo>
                  <a:cubicBezTo>
                    <a:pt x="1872" y="465"/>
                    <a:pt x="2016" y="607"/>
                    <a:pt x="2121" y="765"/>
                  </a:cubicBezTo>
                  <a:cubicBezTo>
                    <a:pt x="2325" y="1068"/>
                    <a:pt x="2387" y="1428"/>
                    <a:pt x="2190" y="1752"/>
                  </a:cubicBezTo>
                  <a:cubicBezTo>
                    <a:pt x="2183" y="1749"/>
                    <a:pt x="2183" y="1749"/>
                    <a:pt x="2183" y="1749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" name="Freeform 40"/>
            <p:cNvSpPr/>
            <p:nvPr/>
          </p:nvSpPr>
          <p:spPr bwMode="auto">
            <a:xfrm>
              <a:off x="621" y="862"/>
              <a:ext cx="3243" cy="2380"/>
            </a:xfrm>
            <a:custGeom>
              <a:avLst/>
              <a:gdLst>
                <a:gd name="T0" fmla="*/ 2183 w 2387"/>
                <a:gd name="T1" fmla="*/ 1749 h 1752"/>
                <a:gd name="T2" fmla="*/ 2115 w 2387"/>
                <a:gd name="T3" fmla="*/ 769 h 1752"/>
                <a:gd name="T4" fmla="*/ 1702 w 2387"/>
                <a:gd name="T5" fmla="*/ 357 h 1752"/>
                <a:gd name="T6" fmla="*/ 1158 w 2387"/>
                <a:gd name="T7" fmla="*/ 108 h 1752"/>
                <a:gd name="T8" fmla="*/ 6 w 2387"/>
                <a:gd name="T9" fmla="*/ 458 h 1752"/>
                <a:gd name="T10" fmla="*/ 0 w 2387"/>
                <a:gd name="T11" fmla="*/ 454 h 1752"/>
                <a:gd name="T12" fmla="*/ 1160 w 2387"/>
                <a:gd name="T13" fmla="*/ 101 h 1752"/>
                <a:gd name="T14" fmla="*/ 1707 w 2387"/>
                <a:gd name="T15" fmla="*/ 350 h 1752"/>
                <a:gd name="T16" fmla="*/ 2121 w 2387"/>
                <a:gd name="T17" fmla="*/ 765 h 1752"/>
                <a:gd name="T18" fmla="*/ 2190 w 2387"/>
                <a:gd name="T19" fmla="*/ 1752 h 1752"/>
                <a:gd name="T20" fmla="*/ 2183 w 2387"/>
                <a:gd name="T21" fmla="*/ 1749 h 1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87" h="1752">
                  <a:moveTo>
                    <a:pt x="2183" y="1749"/>
                  </a:moveTo>
                  <a:cubicBezTo>
                    <a:pt x="2378" y="1427"/>
                    <a:pt x="2317" y="1070"/>
                    <a:pt x="2115" y="769"/>
                  </a:cubicBezTo>
                  <a:cubicBezTo>
                    <a:pt x="2010" y="613"/>
                    <a:pt x="1867" y="471"/>
                    <a:pt x="1702" y="357"/>
                  </a:cubicBezTo>
                  <a:cubicBezTo>
                    <a:pt x="1538" y="242"/>
                    <a:pt x="1351" y="155"/>
                    <a:pt x="1158" y="108"/>
                  </a:cubicBezTo>
                  <a:cubicBezTo>
                    <a:pt x="751" y="8"/>
                    <a:pt x="316" y="85"/>
                    <a:pt x="6" y="458"/>
                  </a:cubicBezTo>
                  <a:cubicBezTo>
                    <a:pt x="0" y="454"/>
                    <a:pt x="0" y="454"/>
                    <a:pt x="0" y="454"/>
                  </a:cubicBezTo>
                  <a:cubicBezTo>
                    <a:pt x="312" y="78"/>
                    <a:pt x="750" y="0"/>
                    <a:pt x="1160" y="101"/>
                  </a:cubicBezTo>
                  <a:cubicBezTo>
                    <a:pt x="1354" y="148"/>
                    <a:pt x="1541" y="236"/>
                    <a:pt x="1707" y="350"/>
                  </a:cubicBezTo>
                  <a:cubicBezTo>
                    <a:pt x="1872" y="465"/>
                    <a:pt x="2016" y="607"/>
                    <a:pt x="2121" y="765"/>
                  </a:cubicBezTo>
                  <a:cubicBezTo>
                    <a:pt x="2325" y="1068"/>
                    <a:pt x="2387" y="1428"/>
                    <a:pt x="2190" y="1752"/>
                  </a:cubicBezTo>
                  <a:cubicBezTo>
                    <a:pt x="2183" y="1749"/>
                    <a:pt x="2183" y="1749"/>
                    <a:pt x="2183" y="1749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sp useBgFill="1">
        <p:nvSpPr>
          <p:cNvPr id="3" name="矩形 2"/>
          <p:cNvSpPr/>
          <p:nvPr/>
        </p:nvSpPr>
        <p:spPr>
          <a:xfrm>
            <a:off x="0" y="0"/>
            <a:ext cx="12192000" cy="1814549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1" name="直接连接符 30"/>
          <p:cNvCxnSpPr/>
          <p:nvPr/>
        </p:nvCxnSpPr>
        <p:spPr>
          <a:xfrm flipV="1">
            <a:off x="0" y="1803400"/>
            <a:ext cx="12192000" cy="57150"/>
          </a:xfrm>
          <a:prstGeom prst="line">
            <a:avLst/>
          </a:prstGeom>
          <a:ln>
            <a:solidFill>
              <a:srgbClr val="72727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0" y="5441950"/>
            <a:ext cx="12192000" cy="57150"/>
          </a:xfrm>
          <a:prstGeom prst="line">
            <a:avLst/>
          </a:prstGeom>
          <a:ln>
            <a:solidFill>
              <a:srgbClr val="72727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文本框 33"/>
          <p:cNvSpPr txBox="1">
            <a:spLocks noChangeArrowheads="1"/>
          </p:cNvSpPr>
          <p:nvPr/>
        </p:nvSpPr>
        <p:spPr bwMode="auto">
          <a:xfrm>
            <a:off x="6560808" y="2587625"/>
            <a:ext cx="406833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zh-CN" altLang="en-US" sz="36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文章小结</a:t>
            </a:r>
            <a:endParaRPr lang="zh-CN" altLang="en-US" sz="36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 useBgFill="1">
        <p:nvSpPr>
          <p:cNvPr id="49" name="矩形 48"/>
          <p:cNvSpPr/>
          <p:nvPr/>
        </p:nvSpPr>
        <p:spPr>
          <a:xfrm>
            <a:off x="0" y="5310919"/>
            <a:ext cx="12192000" cy="157448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000"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50" name="Group 4"/>
          <p:cNvGrpSpPr>
            <a:grpSpLocks noChangeAspect="1"/>
          </p:cNvGrpSpPr>
          <p:nvPr/>
        </p:nvGrpSpPr>
        <p:grpSpPr bwMode="auto">
          <a:xfrm>
            <a:off x="-57302" y="1737103"/>
            <a:ext cx="12359602" cy="189743"/>
            <a:chOff x="2667" y="3648"/>
            <a:chExt cx="959" cy="49"/>
          </a:xfrm>
          <a:solidFill>
            <a:schemeClr val="bg1"/>
          </a:solidFill>
        </p:grpSpPr>
        <p:sp>
          <p:nvSpPr>
            <p:cNvPr id="51" name="Freeform 5"/>
            <p:cNvSpPr/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2" name="Freeform 6"/>
            <p:cNvSpPr/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3" name="Freeform 7"/>
            <p:cNvSpPr/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4" name="Freeform 8"/>
            <p:cNvSpPr/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5" name="Freeform 9"/>
            <p:cNvSpPr/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6" name="Freeform 10"/>
            <p:cNvSpPr/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7" name="Freeform 11"/>
            <p:cNvSpPr/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8" name="Freeform 12"/>
            <p:cNvSpPr/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9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0" name="Freeform 14"/>
            <p:cNvSpPr/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1" name="Freeform 15"/>
            <p:cNvSpPr/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2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3" name="Freeform 17"/>
            <p:cNvSpPr/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4" name="Freeform 18"/>
            <p:cNvSpPr/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5" name="Freeform 19"/>
            <p:cNvSpPr/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6" name="Freeform 20"/>
            <p:cNvSpPr/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7" name="Freeform 21"/>
            <p:cNvSpPr/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8" name="Freeform 22"/>
            <p:cNvSpPr/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69" name="Freeform 23"/>
            <p:cNvSpPr/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0" name="Freeform 24"/>
            <p:cNvSpPr/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1" name="Freeform 25"/>
            <p:cNvSpPr/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2" name="Freeform 26"/>
            <p:cNvSpPr/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3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4" name="Freeform 28"/>
            <p:cNvSpPr/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5" name="Freeform 29"/>
            <p:cNvSpPr/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6" name="Freeform 30"/>
            <p:cNvSpPr/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7" name="Freeform 31"/>
            <p:cNvSpPr/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8" name="Freeform 32"/>
            <p:cNvSpPr/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9" name="Freeform 33"/>
            <p:cNvSpPr/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80" name="Freeform 34"/>
            <p:cNvSpPr/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81" name="Freeform 35"/>
            <p:cNvSpPr/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82" name="Freeform 36"/>
            <p:cNvSpPr/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83" name="Freeform 37"/>
            <p:cNvSpPr/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84" name="Freeform 38"/>
            <p:cNvSpPr/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85" name="Freeform 39"/>
            <p:cNvSpPr/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86" name="Freeform 40"/>
            <p:cNvSpPr/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87" name="Freeform 41"/>
            <p:cNvSpPr/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88" name="Freeform 42"/>
            <p:cNvSpPr/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89" name="Freeform 43"/>
            <p:cNvSpPr/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90" name="Freeform 44"/>
            <p:cNvSpPr/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91" name="Freeform 45"/>
            <p:cNvSpPr/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92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93" name="Freeform 47"/>
            <p:cNvSpPr/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94" name="Freeform 48"/>
            <p:cNvSpPr/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95" name="Freeform 49"/>
            <p:cNvSpPr/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96" name="Freeform 50"/>
            <p:cNvSpPr/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97" name="Freeform 51"/>
            <p:cNvSpPr/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98" name="Freeform 52"/>
            <p:cNvSpPr/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99" name="Freeform 53"/>
            <p:cNvSpPr/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00" name="Freeform 54"/>
            <p:cNvSpPr/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01" name="Freeform 55"/>
            <p:cNvSpPr/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02" name="Freeform 56"/>
            <p:cNvSpPr/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cxnSp>
        <p:nvCxnSpPr>
          <p:cNvPr id="103" name="直接连接符 102"/>
          <p:cNvCxnSpPr/>
          <p:nvPr/>
        </p:nvCxnSpPr>
        <p:spPr>
          <a:xfrm flipV="1">
            <a:off x="0" y="5243385"/>
            <a:ext cx="12192000" cy="57150"/>
          </a:xfrm>
          <a:prstGeom prst="line">
            <a:avLst/>
          </a:prstGeom>
          <a:ln>
            <a:solidFill>
              <a:srgbClr val="72727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4" name="Group 4"/>
          <p:cNvGrpSpPr>
            <a:grpSpLocks noChangeAspect="1"/>
          </p:cNvGrpSpPr>
          <p:nvPr/>
        </p:nvGrpSpPr>
        <p:grpSpPr bwMode="auto">
          <a:xfrm>
            <a:off x="-57302" y="5177088"/>
            <a:ext cx="12359602" cy="189743"/>
            <a:chOff x="2667" y="3648"/>
            <a:chExt cx="959" cy="49"/>
          </a:xfrm>
          <a:solidFill>
            <a:schemeClr val="bg1"/>
          </a:solidFill>
        </p:grpSpPr>
        <p:sp>
          <p:nvSpPr>
            <p:cNvPr id="105" name="Freeform 5"/>
            <p:cNvSpPr/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06" name="Freeform 6"/>
            <p:cNvSpPr/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07" name="Freeform 7"/>
            <p:cNvSpPr/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08" name="Freeform 8"/>
            <p:cNvSpPr/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09" name="Freeform 9"/>
            <p:cNvSpPr/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10" name="Freeform 10"/>
            <p:cNvSpPr/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11" name="Freeform 11"/>
            <p:cNvSpPr/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12" name="Freeform 12"/>
            <p:cNvSpPr/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13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14" name="Freeform 14"/>
            <p:cNvSpPr/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15" name="Freeform 15"/>
            <p:cNvSpPr/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16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17" name="Freeform 17"/>
            <p:cNvSpPr/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18" name="Freeform 18"/>
            <p:cNvSpPr/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19" name="Freeform 19"/>
            <p:cNvSpPr/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20" name="Freeform 20"/>
            <p:cNvSpPr/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21" name="Freeform 21"/>
            <p:cNvSpPr/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22" name="Freeform 22"/>
            <p:cNvSpPr/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23" name="Freeform 23"/>
            <p:cNvSpPr/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24" name="Freeform 24"/>
            <p:cNvSpPr/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25" name="Freeform 25"/>
            <p:cNvSpPr/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26" name="Freeform 26"/>
            <p:cNvSpPr/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27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28" name="Freeform 28"/>
            <p:cNvSpPr/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29" name="Freeform 29"/>
            <p:cNvSpPr/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30" name="Freeform 30"/>
            <p:cNvSpPr/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31" name="Freeform 31"/>
            <p:cNvSpPr/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32" name="Freeform 32"/>
            <p:cNvSpPr/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33" name="Freeform 33"/>
            <p:cNvSpPr/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34" name="Freeform 34"/>
            <p:cNvSpPr/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35" name="Freeform 35"/>
            <p:cNvSpPr/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36" name="Freeform 36"/>
            <p:cNvSpPr/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37" name="Freeform 37"/>
            <p:cNvSpPr/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38" name="Freeform 38"/>
            <p:cNvSpPr/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39" name="Freeform 39"/>
            <p:cNvSpPr/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40" name="Freeform 40"/>
            <p:cNvSpPr/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41" name="Freeform 41"/>
            <p:cNvSpPr/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42" name="Freeform 42"/>
            <p:cNvSpPr/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43" name="Freeform 43"/>
            <p:cNvSpPr/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44" name="Freeform 44"/>
            <p:cNvSpPr/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45" name="Freeform 45"/>
            <p:cNvSpPr/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46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47" name="Freeform 47"/>
            <p:cNvSpPr/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48" name="Freeform 48"/>
            <p:cNvSpPr/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49" name="Freeform 49"/>
            <p:cNvSpPr/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50" name="Freeform 50"/>
            <p:cNvSpPr/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51" name="Freeform 51"/>
            <p:cNvSpPr/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52" name="Freeform 52"/>
            <p:cNvSpPr/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53" name="Freeform 53"/>
            <p:cNvSpPr/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54" name="Freeform 54"/>
            <p:cNvSpPr/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55" name="Freeform 55"/>
            <p:cNvSpPr/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156" name="Freeform 56"/>
            <p:cNvSpPr/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sp>
        <p:nvSpPr>
          <p:cNvPr id="157" name="矩形 156"/>
          <p:cNvSpPr/>
          <p:nvPr/>
        </p:nvSpPr>
        <p:spPr>
          <a:xfrm>
            <a:off x="6581424" y="3138921"/>
            <a:ext cx="4651172" cy="6451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</a:t>
            </a:r>
            <a:r>
              <a:rPr lang="en-US" altLang="zh-CN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text</a:t>
            </a:r>
            <a:endParaRPr lang="zh-CN" altLang="en-US" dirty="0" smtClean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58" name="文本框 157"/>
          <p:cNvSpPr txBox="1"/>
          <p:nvPr/>
        </p:nvSpPr>
        <p:spPr>
          <a:xfrm>
            <a:off x="8385048" y="4361688"/>
            <a:ext cx="338328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——The Writer </a:t>
            </a:r>
            <a:endParaRPr lang="zh-CN" altLang="en-US" sz="24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219" name="组合 218"/>
          <p:cNvGrpSpPr/>
          <p:nvPr/>
        </p:nvGrpSpPr>
        <p:grpSpPr>
          <a:xfrm>
            <a:off x="57473" y="113431"/>
            <a:ext cx="3473127" cy="923330"/>
            <a:chOff x="-31427" y="151531"/>
            <a:chExt cx="3473127" cy="923330"/>
          </a:xfrm>
        </p:grpSpPr>
        <p:sp>
          <p:nvSpPr>
            <p:cNvPr id="220" name="文本框 219"/>
            <p:cNvSpPr txBox="1"/>
            <p:nvPr/>
          </p:nvSpPr>
          <p:spPr>
            <a:xfrm>
              <a:off x="-31427" y="151531"/>
              <a:ext cx="1325255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54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03</a:t>
              </a:r>
              <a:endParaRPr lang="zh-CN" altLang="en-US" sz="54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  <p:grpSp>
          <p:nvGrpSpPr>
            <p:cNvPr id="221" name="Group 4"/>
            <p:cNvGrpSpPr>
              <a:grpSpLocks noChangeAspect="1"/>
            </p:cNvGrpSpPr>
            <p:nvPr/>
          </p:nvGrpSpPr>
          <p:grpSpPr bwMode="auto">
            <a:xfrm>
              <a:off x="1039162" y="792485"/>
              <a:ext cx="2402538" cy="114300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223" name="Freeform 5"/>
              <p:cNvSpPr/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4" name="Freeform 6"/>
              <p:cNvSpPr/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5" name="Freeform 7"/>
              <p:cNvSpPr/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6" name="Freeform 8"/>
              <p:cNvSpPr/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7" name="Freeform 9"/>
              <p:cNvSpPr/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8" name="Freeform 10"/>
              <p:cNvSpPr/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9" name="Freeform 11"/>
              <p:cNvSpPr/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0" name="Freeform 12"/>
              <p:cNvSpPr/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1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2" name="Freeform 14"/>
              <p:cNvSpPr/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3" name="Freeform 15"/>
              <p:cNvSpPr/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4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5" name="Freeform 17"/>
              <p:cNvSpPr/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6" name="Freeform 18"/>
              <p:cNvSpPr/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7" name="Freeform 19"/>
              <p:cNvSpPr/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8" name="Freeform 20"/>
              <p:cNvSpPr/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9" name="Freeform 21"/>
              <p:cNvSpPr/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0" name="Freeform 22"/>
              <p:cNvSpPr/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1" name="Freeform 23"/>
              <p:cNvSpPr/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2" name="Freeform 24"/>
              <p:cNvSpPr/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3" name="Freeform 25"/>
              <p:cNvSpPr/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4" name="Freeform 26"/>
              <p:cNvSpPr/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5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6" name="Freeform 28"/>
              <p:cNvSpPr/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7" name="Freeform 29"/>
              <p:cNvSpPr/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8" name="Freeform 30"/>
              <p:cNvSpPr/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9" name="Freeform 31"/>
              <p:cNvSpPr/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0" name="Freeform 32"/>
              <p:cNvSpPr/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1" name="Freeform 33"/>
              <p:cNvSpPr/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2" name="Freeform 34"/>
              <p:cNvSpPr/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3" name="Freeform 35"/>
              <p:cNvSpPr/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4" name="Freeform 36"/>
              <p:cNvSpPr/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5" name="Freeform 37"/>
              <p:cNvSpPr/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6" name="Freeform 38"/>
              <p:cNvSpPr/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7" name="Freeform 39"/>
              <p:cNvSpPr/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8" name="Freeform 40"/>
              <p:cNvSpPr/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9" name="Freeform 41"/>
              <p:cNvSpPr/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0" name="Freeform 42"/>
              <p:cNvSpPr/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1" name="Freeform 43"/>
              <p:cNvSpPr/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2" name="Freeform 44"/>
              <p:cNvSpPr/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3" name="Freeform 45"/>
              <p:cNvSpPr/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4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5" name="Freeform 47"/>
              <p:cNvSpPr/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6" name="Freeform 48"/>
              <p:cNvSpPr/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7" name="Freeform 49"/>
              <p:cNvSpPr/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8" name="Freeform 50"/>
              <p:cNvSpPr/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9" name="Freeform 51"/>
              <p:cNvSpPr/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70" name="Freeform 52"/>
              <p:cNvSpPr/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71" name="Freeform 53"/>
              <p:cNvSpPr/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72" name="Freeform 54"/>
              <p:cNvSpPr/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73" name="Freeform 55"/>
              <p:cNvSpPr/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74" name="Freeform 56"/>
              <p:cNvSpPr/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222" name="矩形 221"/>
            <p:cNvSpPr/>
            <p:nvPr/>
          </p:nvSpPr>
          <p:spPr>
            <a:xfrm>
              <a:off x="1037004" y="383565"/>
              <a:ext cx="233910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400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这里可以是标题</a:t>
              </a:r>
              <a:endParaRPr lang="zh-CN" altLang="en-US" sz="2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矩形 40"/>
          <p:cNvSpPr/>
          <p:nvPr/>
        </p:nvSpPr>
        <p:spPr>
          <a:xfrm>
            <a:off x="2816170" y="2210910"/>
            <a:ext cx="2879413" cy="7768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zh-CN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</a:t>
            </a:r>
            <a:endParaRPr lang="zh-CN" altLang="en-US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3130070" y="1876703"/>
            <a:ext cx="149652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2816170" y="3462746"/>
            <a:ext cx="2879413" cy="7768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zh-CN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</a:t>
            </a:r>
            <a:endParaRPr lang="zh-CN" altLang="en-US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3130070" y="3128539"/>
            <a:ext cx="149652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47" name="矩形 46"/>
          <p:cNvSpPr/>
          <p:nvPr/>
        </p:nvSpPr>
        <p:spPr>
          <a:xfrm>
            <a:off x="2816170" y="4781359"/>
            <a:ext cx="2879413" cy="7768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zh-CN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</a:t>
            </a:r>
            <a:endParaRPr lang="zh-CN" altLang="en-US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3130070" y="4447153"/>
            <a:ext cx="149652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64" name="矩形 63"/>
          <p:cNvSpPr/>
          <p:nvPr/>
        </p:nvSpPr>
        <p:spPr>
          <a:xfrm>
            <a:off x="7549322" y="2210910"/>
            <a:ext cx="2879413" cy="7768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zh-CN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</a:t>
            </a:r>
            <a:endParaRPr lang="zh-CN" altLang="en-US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65" name="矩形 64"/>
          <p:cNvSpPr/>
          <p:nvPr/>
        </p:nvSpPr>
        <p:spPr>
          <a:xfrm>
            <a:off x="7863222" y="1876703"/>
            <a:ext cx="149652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67" name="矩形 66"/>
          <p:cNvSpPr/>
          <p:nvPr/>
        </p:nvSpPr>
        <p:spPr>
          <a:xfrm>
            <a:off x="7549322" y="3462746"/>
            <a:ext cx="2879413" cy="7768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zh-CN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</a:t>
            </a:r>
            <a:endParaRPr lang="zh-CN" altLang="en-US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68" name="矩形 67"/>
          <p:cNvSpPr/>
          <p:nvPr/>
        </p:nvSpPr>
        <p:spPr>
          <a:xfrm>
            <a:off x="7863222" y="3128539"/>
            <a:ext cx="149652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70" name="矩形 69"/>
          <p:cNvSpPr/>
          <p:nvPr/>
        </p:nvSpPr>
        <p:spPr>
          <a:xfrm>
            <a:off x="7549322" y="4781359"/>
            <a:ext cx="2879413" cy="7768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zh-CN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</a:t>
            </a:r>
            <a:endParaRPr lang="zh-CN" altLang="en-US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71" name="矩形 70"/>
          <p:cNvSpPr/>
          <p:nvPr/>
        </p:nvSpPr>
        <p:spPr>
          <a:xfrm>
            <a:off x="7863222" y="4447153"/>
            <a:ext cx="149652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43" name="Freeform 30"/>
          <p:cNvSpPr>
            <a:spLocks noEditPoints="1"/>
          </p:cNvSpPr>
          <p:nvPr/>
        </p:nvSpPr>
        <p:spPr bwMode="auto">
          <a:xfrm>
            <a:off x="2859178" y="1952538"/>
            <a:ext cx="335491" cy="32480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46" name="Freeform 30"/>
          <p:cNvSpPr>
            <a:spLocks noEditPoints="1"/>
          </p:cNvSpPr>
          <p:nvPr/>
        </p:nvSpPr>
        <p:spPr bwMode="auto">
          <a:xfrm>
            <a:off x="2860267" y="3196968"/>
            <a:ext cx="335491" cy="32480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49" name="Freeform 30"/>
          <p:cNvSpPr>
            <a:spLocks noEditPoints="1"/>
          </p:cNvSpPr>
          <p:nvPr/>
        </p:nvSpPr>
        <p:spPr bwMode="auto">
          <a:xfrm>
            <a:off x="2859178" y="4525032"/>
            <a:ext cx="335491" cy="32480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50" name="Freeform 30"/>
          <p:cNvSpPr>
            <a:spLocks noEditPoints="1"/>
          </p:cNvSpPr>
          <p:nvPr/>
        </p:nvSpPr>
        <p:spPr bwMode="auto">
          <a:xfrm>
            <a:off x="7592330" y="1952538"/>
            <a:ext cx="335491" cy="32480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51" name="Freeform 30"/>
          <p:cNvSpPr>
            <a:spLocks noEditPoints="1"/>
          </p:cNvSpPr>
          <p:nvPr/>
        </p:nvSpPr>
        <p:spPr bwMode="auto">
          <a:xfrm>
            <a:off x="7593419" y="3196968"/>
            <a:ext cx="335491" cy="32480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52" name="Freeform 30"/>
          <p:cNvSpPr>
            <a:spLocks noEditPoints="1"/>
          </p:cNvSpPr>
          <p:nvPr/>
        </p:nvSpPr>
        <p:spPr bwMode="auto">
          <a:xfrm>
            <a:off x="7592330" y="4525032"/>
            <a:ext cx="335491" cy="32480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1746814" y="4589712"/>
            <a:ext cx="889884" cy="898847"/>
            <a:chOff x="1746814" y="4589712"/>
            <a:chExt cx="889884" cy="898847"/>
          </a:xfrm>
        </p:grpSpPr>
        <p:sp>
          <p:nvSpPr>
            <p:cNvPr id="55" name="椭圆 31"/>
            <p:cNvSpPr/>
            <p:nvPr/>
          </p:nvSpPr>
          <p:spPr>
            <a:xfrm rot="15654318">
              <a:off x="1742332" y="4594194"/>
              <a:ext cx="898847" cy="889884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</a:gdLst>
              <a:ahLst/>
              <a:cxnLst>
                <a:cxn ang="0">
                  <a:pos x="connsiteX0-321" y="connsiteY0-322"/>
                </a:cxn>
                <a:cxn ang="0">
                  <a:pos x="connsiteX1-323" y="connsiteY1-324"/>
                </a:cxn>
                <a:cxn ang="0">
                  <a:pos x="connsiteX2-325" y="connsiteY2-326"/>
                </a:cxn>
                <a:cxn ang="0">
                  <a:pos x="connsiteX3-327" y="connsiteY3-328"/>
                </a:cxn>
                <a:cxn ang="0">
                  <a:pos x="connsiteX4-329" y="connsiteY4-330"/>
                </a:cxn>
                <a:cxn ang="0">
                  <a:pos x="connsiteX5-331" y="connsiteY5-332"/>
                </a:cxn>
              </a:cxnLst>
              <a:rect l="l" t="t" r="r" b="b"/>
              <a:pathLst>
                <a:path w="660438" h="653852">
                  <a:moveTo>
                    <a:pt x="128078" y="64927"/>
                  </a:moveTo>
                  <a:cubicBezTo>
                    <a:pt x="200406" y="22404"/>
                    <a:pt x="266694" y="-24807"/>
                    <a:pt x="410712" y="15051"/>
                  </a:cubicBezTo>
                  <a:cubicBezTo>
                    <a:pt x="554730" y="54909"/>
                    <a:pt x="671038" y="190221"/>
                    <a:pt x="659670" y="337329"/>
                  </a:cubicBezTo>
                  <a:cubicBezTo>
                    <a:pt x="648302" y="484437"/>
                    <a:pt x="512709" y="653852"/>
                    <a:pt x="331423" y="653852"/>
                  </a:cubicBezTo>
                  <a:cubicBezTo>
                    <a:pt x="150137" y="653852"/>
                    <a:pt x="14721" y="457153"/>
                    <a:pt x="3176" y="337329"/>
                  </a:cubicBezTo>
                  <a:cubicBezTo>
                    <a:pt x="-8369" y="217505"/>
                    <a:pt x="11590" y="209227"/>
                    <a:pt x="62645" y="134413"/>
                  </a:cubicBezTo>
                </a:path>
              </a:pathLst>
            </a:custGeom>
            <a:noFill/>
            <a:ln w="25400" cap="rnd">
              <a:solidFill>
                <a:schemeClr val="bg1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59" name="组合 58"/>
            <p:cNvGrpSpPr/>
            <p:nvPr/>
          </p:nvGrpSpPr>
          <p:grpSpPr>
            <a:xfrm>
              <a:off x="1962266" y="4747295"/>
              <a:ext cx="493308" cy="512373"/>
              <a:chOff x="2254250" y="2162175"/>
              <a:chExt cx="657225" cy="682625"/>
            </a:xfrm>
            <a:solidFill>
              <a:schemeClr val="bg1"/>
            </a:solidFill>
          </p:grpSpPr>
          <p:sp>
            <p:nvSpPr>
              <p:cNvPr id="60" name="Freeform 262"/>
              <p:cNvSpPr/>
              <p:nvPr/>
            </p:nvSpPr>
            <p:spPr bwMode="auto">
              <a:xfrm>
                <a:off x="2292350" y="2236788"/>
                <a:ext cx="38100" cy="179388"/>
              </a:xfrm>
              <a:custGeom>
                <a:avLst/>
                <a:gdLst/>
                <a:ahLst/>
                <a:cxnLst>
                  <a:cxn ang="0">
                    <a:pos x="65" y="0"/>
                  </a:cxn>
                  <a:cxn ang="0">
                    <a:pos x="58" y="7"/>
                  </a:cxn>
                  <a:cxn ang="0">
                    <a:pos x="52" y="16"/>
                  </a:cxn>
                  <a:cxn ang="0">
                    <a:pos x="50" y="36"/>
                  </a:cxn>
                  <a:cxn ang="0">
                    <a:pos x="48" y="64"/>
                  </a:cxn>
                  <a:cxn ang="0">
                    <a:pos x="41" y="122"/>
                  </a:cxn>
                  <a:cxn ang="0">
                    <a:pos x="36" y="150"/>
                  </a:cxn>
                  <a:cxn ang="0">
                    <a:pos x="14" y="245"/>
                  </a:cxn>
                  <a:cxn ang="0">
                    <a:pos x="9" y="267"/>
                  </a:cxn>
                  <a:cxn ang="0">
                    <a:pos x="1" y="311"/>
                  </a:cxn>
                  <a:cxn ang="0">
                    <a:pos x="0" y="333"/>
                  </a:cxn>
                  <a:cxn ang="0">
                    <a:pos x="0" y="335"/>
                  </a:cxn>
                  <a:cxn ang="0">
                    <a:pos x="2" y="338"/>
                  </a:cxn>
                  <a:cxn ang="0">
                    <a:pos x="10" y="338"/>
                  </a:cxn>
                  <a:cxn ang="0">
                    <a:pos x="12" y="338"/>
                  </a:cxn>
                  <a:cxn ang="0">
                    <a:pos x="14" y="335"/>
                  </a:cxn>
                  <a:cxn ang="0">
                    <a:pos x="14" y="331"/>
                  </a:cxn>
                  <a:cxn ang="0">
                    <a:pos x="12" y="328"/>
                  </a:cxn>
                  <a:cxn ang="0">
                    <a:pos x="9" y="328"/>
                  </a:cxn>
                  <a:cxn ang="0">
                    <a:pos x="10" y="310"/>
                  </a:cxn>
                  <a:cxn ang="0">
                    <a:pos x="16" y="272"/>
                  </a:cxn>
                  <a:cxn ang="0">
                    <a:pos x="31" y="215"/>
                  </a:cxn>
                  <a:cxn ang="0">
                    <a:pos x="39" y="178"/>
                  </a:cxn>
                  <a:cxn ang="0">
                    <a:pos x="50" y="118"/>
                  </a:cxn>
                  <a:cxn ang="0">
                    <a:pos x="52" y="98"/>
                  </a:cxn>
                  <a:cxn ang="0">
                    <a:pos x="58" y="54"/>
                  </a:cxn>
                  <a:cxn ang="0">
                    <a:pos x="61" y="24"/>
                  </a:cxn>
                  <a:cxn ang="0">
                    <a:pos x="65" y="14"/>
                  </a:cxn>
                  <a:cxn ang="0">
                    <a:pos x="67" y="15"/>
                  </a:cxn>
                  <a:cxn ang="0">
                    <a:pos x="71" y="13"/>
                  </a:cxn>
                  <a:cxn ang="0">
                    <a:pos x="72" y="4"/>
                  </a:cxn>
                  <a:cxn ang="0">
                    <a:pos x="71" y="2"/>
                  </a:cxn>
                  <a:cxn ang="0">
                    <a:pos x="67" y="0"/>
                  </a:cxn>
                  <a:cxn ang="0">
                    <a:pos x="65" y="0"/>
                  </a:cxn>
                </a:cxnLst>
                <a:rect l="0" t="0" r="r" b="b"/>
                <a:pathLst>
                  <a:path w="72" h="338">
                    <a:moveTo>
                      <a:pt x="65" y="0"/>
                    </a:moveTo>
                    <a:lnTo>
                      <a:pt x="65" y="0"/>
                    </a:lnTo>
                    <a:lnTo>
                      <a:pt x="61" y="4"/>
                    </a:lnTo>
                    <a:lnTo>
                      <a:pt x="58" y="7"/>
                    </a:lnTo>
                    <a:lnTo>
                      <a:pt x="55" y="11"/>
                    </a:lnTo>
                    <a:lnTo>
                      <a:pt x="52" y="16"/>
                    </a:lnTo>
                    <a:lnTo>
                      <a:pt x="50" y="26"/>
                    </a:lnTo>
                    <a:lnTo>
                      <a:pt x="50" y="36"/>
                    </a:lnTo>
                    <a:lnTo>
                      <a:pt x="50" y="36"/>
                    </a:lnTo>
                    <a:lnTo>
                      <a:pt x="48" y="64"/>
                    </a:lnTo>
                    <a:lnTo>
                      <a:pt x="45" y="93"/>
                    </a:lnTo>
                    <a:lnTo>
                      <a:pt x="41" y="122"/>
                    </a:lnTo>
                    <a:lnTo>
                      <a:pt x="36" y="150"/>
                    </a:lnTo>
                    <a:lnTo>
                      <a:pt x="36" y="150"/>
                    </a:lnTo>
                    <a:lnTo>
                      <a:pt x="25" y="197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9" y="267"/>
                    </a:lnTo>
                    <a:lnTo>
                      <a:pt x="4" y="289"/>
                    </a:lnTo>
                    <a:lnTo>
                      <a:pt x="1" y="311"/>
                    </a:lnTo>
                    <a:lnTo>
                      <a:pt x="0" y="322"/>
                    </a:lnTo>
                    <a:lnTo>
                      <a:pt x="0" y="333"/>
                    </a:lnTo>
                    <a:lnTo>
                      <a:pt x="0" y="333"/>
                    </a:lnTo>
                    <a:lnTo>
                      <a:pt x="0" y="335"/>
                    </a:lnTo>
                    <a:lnTo>
                      <a:pt x="1" y="337"/>
                    </a:lnTo>
                    <a:lnTo>
                      <a:pt x="2" y="338"/>
                    </a:lnTo>
                    <a:lnTo>
                      <a:pt x="4" y="338"/>
                    </a:lnTo>
                    <a:lnTo>
                      <a:pt x="10" y="338"/>
                    </a:lnTo>
                    <a:lnTo>
                      <a:pt x="10" y="338"/>
                    </a:lnTo>
                    <a:lnTo>
                      <a:pt x="12" y="338"/>
                    </a:lnTo>
                    <a:lnTo>
                      <a:pt x="14" y="337"/>
                    </a:lnTo>
                    <a:lnTo>
                      <a:pt x="14" y="335"/>
                    </a:lnTo>
                    <a:lnTo>
                      <a:pt x="15" y="333"/>
                    </a:lnTo>
                    <a:lnTo>
                      <a:pt x="14" y="331"/>
                    </a:lnTo>
                    <a:lnTo>
                      <a:pt x="14" y="329"/>
                    </a:lnTo>
                    <a:lnTo>
                      <a:pt x="12" y="328"/>
                    </a:lnTo>
                    <a:lnTo>
                      <a:pt x="10" y="328"/>
                    </a:lnTo>
                    <a:lnTo>
                      <a:pt x="9" y="328"/>
                    </a:lnTo>
                    <a:lnTo>
                      <a:pt x="9" y="328"/>
                    </a:lnTo>
                    <a:lnTo>
                      <a:pt x="10" y="310"/>
                    </a:lnTo>
                    <a:lnTo>
                      <a:pt x="13" y="290"/>
                    </a:lnTo>
                    <a:lnTo>
                      <a:pt x="16" y="272"/>
                    </a:lnTo>
                    <a:lnTo>
                      <a:pt x="20" y="253"/>
                    </a:lnTo>
                    <a:lnTo>
                      <a:pt x="31" y="215"/>
                    </a:lnTo>
                    <a:lnTo>
                      <a:pt x="39" y="178"/>
                    </a:lnTo>
                    <a:lnTo>
                      <a:pt x="39" y="178"/>
                    </a:lnTo>
                    <a:lnTo>
                      <a:pt x="46" y="138"/>
                    </a:lnTo>
                    <a:lnTo>
                      <a:pt x="50" y="118"/>
                    </a:lnTo>
                    <a:lnTo>
                      <a:pt x="52" y="98"/>
                    </a:lnTo>
                    <a:lnTo>
                      <a:pt x="52" y="98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34"/>
                    </a:lnTo>
                    <a:lnTo>
                      <a:pt x="61" y="24"/>
                    </a:lnTo>
                    <a:lnTo>
                      <a:pt x="62" y="18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7" y="15"/>
                    </a:lnTo>
                    <a:lnTo>
                      <a:pt x="69" y="15"/>
                    </a:lnTo>
                    <a:lnTo>
                      <a:pt x="71" y="13"/>
                    </a:lnTo>
                    <a:lnTo>
                      <a:pt x="72" y="10"/>
                    </a:lnTo>
                    <a:lnTo>
                      <a:pt x="72" y="4"/>
                    </a:lnTo>
                    <a:lnTo>
                      <a:pt x="72" y="4"/>
                    </a:lnTo>
                    <a:lnTo>
                      <a:pt x="71" y="2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61" name="Freeform 263"/>
              <p:cNvSpPr/>
              <p:nvPr/>
            </p:nvSpPr>
            <p:spPr bwMode="auto">
              <a:xfrm>
                <a:off x="2309813" y="2203450"/>
                <a:ext cx="53975" cy="276225"/>
              </a:xfrm>
              <a:custGeom>
                <a:avLst/>
                <a:gdLst/>
                <a:ahLst/>
                <a:cxnLst>
                  <a:cxn ang="0">
                    <a:pos x="104" y="4"/>
                  </a:cxn>
                  <a:cxn ang="0">
                    <a:pos x="103" y="1"/>
                  </a:cxn>
                  <a:cxn ang="0">
                    <a:pos x="100" y="0"/>
                  </a:cxn>
                  <a:cxn ang="0">
                    <a:pos x="97" y="1"/>
                  </a:cxn>
                  <a:cxn ang="0">
                    <a:pos x="95" y="4"/>
                  </a:cxn>
                  <a:cxn ang="0">
                    <a:pos x="94" y="16"/>
                  </a:cxn>
                  <a:cxn ang="0">
                    <a:pos x="90" y="42"/>
                  </a:cxn>
                  <a:cxn ang="0">
                    <a:pos x="89" y="55"/>
                  </a:cxn>
                  <a:cxn ang="0">
                    <a:pos x="89" y="103"/>
                  </a:cxn>
                  <a:cxn ang="0">
                    <a:pos x="87" y="120"/>
                  </a:cxn>
                  <a:cxn ang="0">
                    <a:pos x="62" y="234"/>
                  </a:cxn>
                  <a:cxn ang="0">
                    <a:pos x="52" y="273"/>
                  </a:cxn>
                  <a:cxn ang="0">
                    <a:pos x="32" y="341"/>
                  </a:cxn>
                  <a:cxn ang="0">
                    <a:pos x="17" y="391"/>
                  </a:cxn>
                  <a:cxn ang="0">
                    <a:pos x="14" y="409"/>
                  </a:cxn>
                  <a:cxn ang="0">
                    <a:pos x="12" y="437"/>
                  </a:cxn>
                  <a:cxn ang="0">
                    <a:pos x="10" y="465"/>
                  </a:cxn>
                  <a:cxn ang="0">
                    <a:pos x="9" y="478"/>
                  </a:cxn>
                  <a:cxn ang="0">
                    <a:pos x="9" y="497"/>
                  </a:cxn>
                  <a:cxn ang="0">
                    <a:pos x="5" y="508"/>
                  </a:cxn>
                  <a:cxn ang="0">
                    <a:pos x="1" y="513"/>
                  </a:cxn>
                  <a:cxn ang="0">
                    <a:pos x="0" y="516"/>
                  </a:cxn>
                  <a:cxn ang="0">
                    <a:pos x="2" y="519"/>
                  </a:cxn>
                  <a:cxn ang="0">
                    <a:pos x="5" y="520"/>
                  </a:cxn>
                  <a:cxn ang="0">
                    <a:pos x="8" y="519"/>
                  </a:cxn>
                  <a:cxn ang="0">
                    <a:pos x="13" y="513"/>
                  </a:cxn>
                  <a:cxn ang="0">
                    <a:pos x="18" y="502"/>
                  </a:cxn>
                  <a:cxn ang="0">
                    <a:pos x="18" y="494"/>
                  </a:cxn>
                  <a:cxn ang="0">
                    <a:pos x="22" y="433"/>
                  </a:cxn>
                  <a:cxn ang="0">
                    <a:pos x="24" y="413"/>
                  </a:cxn>
                  <a:cxn ang="0">
                    <a:pos x="31" y="376"/>
                  </a:cxn>
                  <a:cxn ang="0">
                    <a:pos x="47" y="321"/>
                  </a:cxn>
                  <a:cxn ang="0">
                    <a:pos x="59" y="285"/>
                  </a:cxn>
                  <a:cxn ang="0">
                    <a:pos x="79" y="203"/>
                  </a:cxn>
                  <a:cxn ang="0">
                    <a:pos x="96" y="122"/>
                  </a:cxn>
                  <a:cxn ang="0">
                    <a:pos x="98" y="92"/>
                  </a:cxn>
                  <a:cxn ang="0">
                    <a:pos x="98" y="62"/>
                  </a:cxn>
                  <a:cxn ang="0">
                    <a:pos x="101" y="33"/>
                  </a:cxn>
                  <a:cxn ang="0">
                    <a:pos x="104" y="4"/>
                  </a:cxn>
                </a:cxnLst>
                <a:rect l="0" t="0" r="r" b="b"/>
                <a:pathLst>
                  <a:path w="104" h="520">
                    <a:moveTo>
                      <a:pt x="104" y="4"/>
                    </a:moveTo>
                    <a:lnTo>
                      <a:pt x="104" y="4"/>
                    </a:lnTo>
                    <a:lnTo>
                      <a:pt x="104" y="2"/>
                    </a:lnTo>
                    <a:lnTo>
                      <a:pt x="103" y="1"/>
                    </a:lnTo>
                    <a:lnTo>
                      <a:pt x="101" y="0"/>
                    </a:lnTo>
                    <a:lnTo>
                      <a:pt x="100" y="0"/>
                    </a:lnTo>
                    <a:lnTo>
                      <a:pt x="98" y="0"/>
                    </a:lnTo>
                    <a:lnTo>
                      <a:pt x="97" y="1"/>
                    </a:lnTo>
                    <a:lnTo>
                      <a:pt x="95" y="2"/>
                    </a:lnTo>
                    <a:lnTo>
                      <a:pt x="95" y="4"/>
                    </a:lnTo>
                    <a:lnTo>
                      <a:pt x="95" y="4"/>
                    </a:lnTo>
                    <a:lnTo>
                      <a:pt x="94" y="16"/>
                    </a:lnTo>
                    <a:lnTo>
                      <a:pt x="92" y="30"/>
                    </a:lnTo>
                    <a:lnTo>
                      <a:pt x="90" y="42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90" y="88"/>
                    </a:lnTo>
                    <a:lnTo>
                      <a:pt x="89" y="103"/>
                    </a:lnTo>
                    <a:lnTo>
                      <a:pt x="87" y="120"/>
                    </a:lnTo>
                    <a:lnTo>
                      <a:pt x="87" y="120"/>
                    </a:lnTo>
                    <a:lnTo>
                      <a:pt x="71" y="196"/>
                    </a:lnTo>
                    <a:lnTo>
                      <a:pt x="62" y="234"/>
                    </a:lnTo>
                    <a:lnTo>
                      <a:pt x="52" y="273"/>
                    </a:lnTo>
                    <a:lnTo>
                      <a:pt x="52" y="273"/>
                    </a:lnTo>
                    <a:lnTo>
                      <a:pt x="42" y="307"/>
                    </a:lnTo>
                    <a:lnTo>
                      <a:pt x="32" y="341"/>
                    </a:lnTo>
                    <a:lnTo>
                      <a:pt x="21" y="375"/>
                    </a:lnTo>
                    <a:lnTo>
                      <a:pt x="17" y="391"/>
                    </a:lnTo>
                    <a:lnTo>
                      <a:pt x="14" y="409"/>
                    </a:lnTo>
                    <a:lnTo>
                      <a:pt x="14" y="409"/>
                    </a:lnTo>
                    <a:lnTo>
                      <a:pt x="13" y="423"/>
                    </a:lnTo>
                    <a:lnTo>
                      <a:pt x="12" y="437"/>
                    </a:lnTo>
                    <a:lnTo>
                      <a:pt x="11" y="451"/>
                    </a:lnTo>
                    <a:lnTo>
                      <a:pt x="10" y="465"/>
                    </a:lnTo>
                    <a:lnTo>
                      <a:pt x="10" y="465"/>
                    </a:lnTo>
                    <a:lnTo>
                      <a:pt x="9" y="478"/>
                    </a:lnTo>
                    <a:lnTo>
                      <a:pt x="10" y="490"/>
                    </a:lnTo>
                    <a:lnTo>
                      <a:pt x="9" y="497"/>
                    </a:lnTo>
                    <a:lnTo>
                      <a:pt x="8" y="502"/>
                    </a:lnTo>
                    <a:lnTo>
                      <a:pt x="5" y="508"/>
                    </a:lnTo>
                    <a:lnTo>
                      <a:pt x="1" y="513"/>
                    </a:lnTo>
                    <a:lnTo>
                      <a:pt x="1" y="513"/>
                    </a:lnTo>
                    <a:lnTo>
                      <a:pt x="0" y="514"/>
                    </a:lnTo>
                    <a:lnTo>
                      <a:pt x="0" y="516"/>
                    </a:lnTo>
                    <a:lnTo>
                      <a:pt x="1" y="518"/>
                    </a:lnTo>
                    <a:lnTo>
                      <a:pt x="2" y="519"/>
                    </a:lnTo>
                    <a:lnTo>
                      <a:pt x="3" y="520"/>
                    </a:lnTo>
                    <a:lnTo>
                      <a:pt x="5" y="520"/>
                    </a:lnTo>
                    <a:lnTo>
                      <a:pt x="6" y="520"/>
                    </a:lnTo>
                    <a:lnTo>
                      <a:pt x="8" y="519"/>
                    </a:lnTo>
                    <a:lnTo>
                      <a:pt x="8" y="519"/>
                    </a:lnTo>
                    <a:lnTo>
                      <a:pt x="13" y="513"/>
                    </a:lnTo>
                    <a:lnTo>
                      <a:pt x="16" y="508"/>
                    </a:lnTo>
                    <a:lnTo>
                      <a:pt x="18" y="502"/>
                    </a:lnTo>
                    <a:lnTo>
                      <a:pt x="18" y="494"/>
                    </a:lnTo>
                    <a:lnTo>
                      <a:pt x="18" y="494"/>
                    </a:lnTo>
                    <a:lnTo>
                      <a:pt x="20" y="463"/>
                    </a:lnTo>
                    <a:lnTo>
                      <a:pt x="22" y="433"/>
                    </a:lnTo>
                    <a:lnTo>
                      <a:pt x="22" y="433"/>
                    </a:lnTo>
                    <a:lnTo>
                      <a:pt x="24" y="413"/>
                    </a:lnTo>
                    <a:lnTo>
                      <a:pt x="27" y="394"/>
                    </a:lnTo>
                    <a:lnTo>
                      <a:pt x="31" y="376"/>
                    </a:lnTo>
                    <a:lnTo>
                      <a:pt x="36" y="357"/>
                    </a:lnTo>
                    <a:lnTo>
                      <a:pt x="47" y="321"/>
                    </a:lnTo>
                    <a:lnTo>
                      <a:pt x="59" y="285"/>
                    </a:lnTo>
                    <a:lnTo>
                      <a:pt x="59" y="285"/>
                    </a:lnTo>
                    <a:lnTo>
                      <a:pt x="69" y="245"/>
                    </a:lnTo>
                    <a:lnTo>
                      <a:pt x="79" y="203"/>
                    </a:lnTo>
                    <a:lnTo>
                      <a:pt x="96" y="122"/>
                    </a:lnTo>
                    <a:lnTo>
                      <a:pt x="96" y="122"/>
                    </a:lnTo>
                    <a:lnTo>
                      <a:pt x="98" y="107"/>
                    </a:lnTo>
                    <a:lnTo>
                      <a:pt x="98" y="9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9" y="47"/>
                    </a:lnTo>
                    <a:lnTo>
                      <a:pt x="101" y="33"/>
                    </a:lnTo>
                    <a:lnTo>
                      <a:pt x="103" y="18"/>
                    </a:lnTo>
                    <a:lnTo>
                      <a:pt x="104" y="4"/>
                    </a:lnTo>
                    <a:lnTo>
                      <a:pt x="10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62" name="Freeform 264"/>
              <p:cNvSpPr/>
              <p:nvPr/>
            </p:nvSpPr>
            <p:spPr bwMode="auto">
              <a:xfrm>
                <a:off x="2349500" y="2176463"/>
                <a:ext cx="61913" cy="349250"/>
              </a:xfrm>
              <a:custGeom>
                <a:avLst/>
                <a:gdLst/>
                <a:ahLst/>
                <a:cxnLst>
                  <a:cxn ang="0">
                    <a:pos x="108" y="2"/>
                  </a:cxn>
                  <a:cxn ang="0">
                    <a:pos x="100" y="16"/>
                  </a:cxn>
                  <a:cxn ang="0">
                    <a:pos x="96" y="30"/>
                  </a:cxn>
                  <a:cxn ang="0">
                    <a:pos x="93" y="61"/>
                  </a:cxn>
                  <a:cxn ang="0">
                    <a:pos x="90" y="83"/>
                  </a:cxn>
                  <a:cxn ang="0">
                    <a:pos x="78" y="150"/>
                  </a:cxn>
                  <a:cxn ang="0">
                    <a:pos x="69" y="192"/>
                  </a:cxn>
                  <a:cxn ang="0">
                    <a:pos x="39" y="318"/>
                  </a:cxn>
                  <a:cxn ang="0">
                    <a:pos x="30" y="360"/>
                  </a:cxn>
                  <a:cxn ang="0">
                    <a:pos x="18" y="444"/>
                  </a:cxn>
                  <a:cxn ang="0">
                    <a:pos x="14" y="487"/>
                  </a:cxn>
                  <a:cxn ang="0">
                    <a:pos x="7" y="577"/>
                  </a:cxn>
                  <a:cxn ang="0">
                    <a:pos x="2" y="616"/>
                  </a:cxn>
                  <a:cxn ang="0">
                    <a:pos x="0" y="656"/>
                  </a:cxn>
                  <a:cxn ang="0">
                    <a:pos x="0" y="657"/>
                  </a:cxn>
                  <a:cxn ang="0">
                    <a:pos x="2" y="660"/>
                  </a:cxn>
                  <a:cxn ang="0">
                    <a:pos x="6" y="660"/>
                  </a:cxn>
                  <a:cxn ang="0">
                    <a:pos x="8" y="657"/>
                  </a:cxn>
                  <a:cxn ang="0">
                    <a:pos x="9" y="656"/>
                  </a:cxn>
                  <a:cxn ang="0">
                    <a:pos x="15" y="576"/>
                  </a:cxn>
                  <a:cxn ang="0">
                    <a:pos x="22" y="496"/>
                  </a:cxn>
                  <a:cxn ang="0">
                    <a:pos x="26" y="452"/>
                  </a:cxn>
                  <a:cxn ang="0">
                    <a:pos x="39" y="364"/>
                  </a:cxn>
                  <a:cxn ang="0">
                    <a:pos x="49" y="320"/>
                  </a:cxn>
                  <a:cxn ang="0">
                    <a:pos x="85" y="161"/>
                  </a:cxn>
                  <a:cxn ang="0">
                    <a:pos x="92" y="123"/>
                  </a:cxn>
                  <a:cxn ang="0">
                    <a:pos x="99" y="86"/>
                  </a:cxn>
                  <a:cxn ang="0">
                    <a:pos x="103" y="45"/>
                  </a:cxn>
                  <a:cxn ang="0">
                    <a:pos x="108" y="25"/>
                  </a:cxn>
                  <a:cxn ang="0">
                    <a:pos x="116" y="6"/>
                  </a:cxn>
                  <a:cxn ang="0">
                    <a:pos x="117" y="5"/>
                  </a:cxn>
                  <a:cxn ang="0">
                    <a:pos x="116" y="2"/>
                  </a:cxn>
                  <a:cxn ang="0">
                    <a:pos x="111" y="0"/>
                  </a:cxn>
                  <a:cxn ang="0">
                    <a:pos x="108" y="2"/>
                  </a:cxn>
                </a:cxnLst>
                <a:rect l="0" t="0" r="r" b="b"/>
                <a:pathLst>
                  <a:path w="117" h="660">
                    <a:moveTo>
                      <a:pt x="108" y="2"/>
                    </a:moveTo>
                    <a:lnTo>
                      <a:pt x="108" y="2"/>
                    </a:lnTo>
                    <a:lnTo>
                      <a:pt x="103" y="8"/>
                    </a:lnTo>
                    <a:lnTo>
                      <a:pt x="100" y="16"/>
                    </a:lnTo>
                    <a:lnTo>
                      <a:pt x="98" y="23"/>
                    </a:lnTo>
                    <a:lnTo>
                      <a:pt x="96" y="30"/>
                    </a:lnTo>
                    <a:lnTo>
                      <a:pt x="94" y="46"/>
                    </a:lnTo>
                    <a:lnTo>
                      <a:pt x="93" y="61"/>
                    </a:lnTo>
                    <a:lnTo>
                      <a:pt x="93" y="61"/>
                    </a:lnTo>
                    <a:lnTo>
                      <a:pt x="90" y="83"/>
                    </a:lnTo>
                    <a:lnTo>
                      <a:pt x="87" y="106"/>
                    </a:lnTo>
                    <a:lnTo>
                      <a:pt x="78" y="150"/>
                    </a:lnTo>
                    <a:lnTo>
                      <a:pt x="78" y="150"/>
                    </a:lnTo>
                    <a:lnTo>
                      <a:pt x="69" y="192"/>
                    </a:lnTo>
                    <a:lnTo>
                      <a:pt x="60" y="235"/>
                    </a:lnTo>
                    <a:lnTo>
                      <a:pt x="39" y="318"/>
                    </a:lnTo>
                    <a:lnTo>
                      <a:pt x="39" y="318"/>
                    </a:lnTo>
                    <a:lnTo>
                      <a:pt x="30" y="360"/>
                    </a:lnTo>
                    <a:lnTo>
                      <a:pt x="23" y="402"/>
                    </a:lnTo>
                    <a:lnTo>
                      <a:pt x="18" y="444"/>
                    </a:lnTo>
                    <a:lnTo>
                      <a:pt x="14" y="487"/>
                    </a:lnTo>
                    <a:lnTo>
                      <a:pt x="14" y="487"/>
                    </a:lnTo>
                    <a:lnTo>
                      <a:pt x="11" y="532"/>
                    </a:lnTo>
                    <a:lnTo>
                      <a:pt x="7" y="577"/>
                    </a:lnTo>
                    <a:lnTo>
                      <a:pt x="7" y="577"/>
                    </a:lnTo>
                    <a:lnTo>
                      <a:pt x="2" y="616"/>
                    </a:lnTo>
                    <a:lnTo>
                      <a:pt x="1" y="637"/>
                    </a:lnTo>
                    <a:lnTo>
                      <a:pt x="0" y="656"/>
                    </a:lnTo>
                    <a:lnTo>
                      <a:pt x="0" y="656"/>
                    </a:lnTo>
                    <a:lnTo>
                      <a:pt x="0" y="657"/>
                    </a:lnTo>
                    <a:lnTo>
                      <a:pt x="1" y="659"/>
                    </a:lnTo>
                    <a:lnTo>
                      <a:pt x="2" y="660"/>
                    </a:lnTo>
                    <a:lnTo>
                      <a:pt x="4" y="660"/>
                    </a:lnTo>
                    <a:lnTo>
                      <a:pt x="6" y="660"/>
                    </a:lnTo>
                    <a:lnTo>
                      <a:pt x="7" y="659"/>
                    </a:lnTo>
                    <a:lnTo>
                      <a:pt x="8" y="657"/>
                    </a:lnTo>
                    <a:lnTo>
                      <a:pt x="9" y="656"/>
                    </a:lnTo>
                    <a:lnTo>
                      <a:pt x="9" y="656"/>
                    </a:lnTo>
                    <a:lnTo>
                      <a:pt x="12" y="616"/>
                    </a:lnTo>
                    <a:lnTo>
                      <a:pt x="15" y="576"/>
                    </a:lnTo>
                    <a:lnTo>
                      <a:pt x="19" y="535"/>
                    </a:lnTo>
                    <a:lnTo>
                      <a:pt x="22" y="496"/>
                    </a:lnTo>
                    <a:lnTo>
                      <a:pt x="22" y="496"/>
                    </a:lnTo>
                    <a:lnTo>
                      <a:pt x="26" y="452"/>
                    </a:lnTo>
                    <a:lnTo>
                      <a:pt x="32" y="408"/>
                    </a:lnTo>
                    <a:lnTo>
                      <a:pt x="39" y="364"/>
                    </a:lnTo>
                    <a:lnTo>
                      <a:pt x="49" y="320"/>
                    </a:lnTo>
                    <a:lnTo>
                      <a:pt x="49" y="320"/>
                    </a:lnTo>
                    <a:lnTo>
                      <a:pt x="67" y="241"/>
                    </a:lnTo>
                    <a:lnTo>
                      <a:pt x="85" y="161"/>
                    </a:lnTo>
                    <a:lnTo>
                      <a:pt x="85" y="161"/>
                    </a:lnTo>
                    <a:lnTo>
                      <a:pt x="92" y="123"/>
                    </a:lnTo>
                    <a:lnTo>
                      <a:pt x="99" y="86"/>
                    </a:lnTo>
                    <a:lnTo>
                      <a:pt x="99" y="86"/>
                    </a:lnTo>
                    <a:lnTo>
                      <a:pt x="101" y="65"/>
                    </a:lnTo>
                    <a:lnTo>
                      <a:pt x="103" y="45"/>
                    </a:lnTo>
                    <a:lnTo>
                      <a:pt x="106" y="34"/>
                    </a:lnTo>
                    <a:lnTo>
                      <a:pt x="108" y="25"/>
                    </a:lnTo>
                    <a:lnTo>
                      <a:pt x="111" y="16"/>
                    </a:lnTo>
                    <a:lnTo>
                      <a:pt x="116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3"/>
                    </a:lnTo>
                    <a:lnTo>
                      <a:pt x="116" y="2"/>
                    </a:lnTo>
                    <a:lnTo>
                      <a:pt x="115" y="1"/>
                    </a:lnTo>
                    <a:lnTo>
                      <a:pt x="111" y="0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8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63" name="Freeform 265"/>
              <p:cNvSpPr/>
              <p:nvPr/>
            </p:nvSpPr>
            <p:spPr bwMode="auto">
              <a:xfrm>
                <a:off x="2386013" y="2193925"/>
                <a:ext cx="58738" cy="395288"/>
              </a:xfrm>
              <a:custGeom>
                <a:avLst/>
                <a:gdLst/>
                <a:ahLst/>
                <a:cxnLst>
                  <a:cxn ang="0">
                    <a:pos x="102" y="5"/>
                  </a:cxn>
                  <a:cxn ang="0">
                    <a:pos x="94" y="49"/>
                  </a:cxn>
                  <a:cxn ang="0">
                    <a:pos x="89" y="93"/>
                  </a:cxn>
                  <a:cxn ang="0">
                    <a:pos x="88" y="142"/>
                  </a:cxn>
                  <a:cxn ang="0">
                    <a:pos x="85" y="190"/>
                  </a:cxn>
                  <a:cxn ang="0">
                    <a:pos x="81" y="216"/>
                  </a:cxn>
                  <a:cxn ang="0">
                    <a:pos x="73" y="268"/>
                  </a:cxn>
                  <a:cxn ang="0">
                    <a:pos x="54" y="343"/>
                  </a:cxn>
                  <a:cxn ang="0">
                    <a:pos x="41" y="394"/>
                  </a:cxn>
                  <a:cxn ang="0">
                    <a:pos x="30" y="438"/>
                  </a:cxn>
                  <a:cxn ang="0">
                    <a:pos x="24" y="484"/>
                  </a:cxn>
                  <a:cxn ang="0">
                    <a:pos x="16" y="576"/>
                  </a:cxn>
                  <a:cxn ang="0">
                    <a:pos x="13" y="618"/>
                  </a:cxn>
                  <a:cxn ang="0">
                    <a:pos x="12" y="628"/>
                  </a:cxn>
                  <a:cxn ang="0">
                    <a:pos x="8" y="648"/>
                  </a:cxn>
                  <a:cxn ang="0">
                    <a:pos x="7" y="657"/>
                  </a:cxn>
                  <a:cxn ang="0">
                    <a:pos x="7" y="705"/>
                  </a:cxn>
                  <a:cxn ang="0">
                    <a:pos x="6" y="715"/>
                  </a:cxn>
                  <a:cxn ang="0">
                    <a:pos x="1" y="735"/>
                  </a:cxn>
                  <a:cxn ang="0">
                    <a:pos x="0" y="745"/>
                  </a:cxn>
                  <a:cxn ang="0">
                    <a:pos x="1" y="748"/>
                  </a:cxn>
                  <a:cxn ang="0">
                    <a:pos x="5" y="749"/>
                  </a:cxn>
                  <a:cxn ang="0">
                    <a:pos x="10" y="747"/>
                  </a:cxn>
                  <a:cxn ang="0">
                    <a:pos x="10" y="745"/>
                  </a:cxn>
                  <a:cxn ang="0">
                    <a:pos x="13" y="729"/>
                  </a:cxn>
                  <a:cxn ang="0">
                    <a:pos x="16" y="713"/>
                  </a:cxn>
                  <a:cxn ang="0">
                    <a:pos x="17" y="701"/>
                  </a:cxn>
                  <a:cxn ang="0">
                    <a:pos x="16" y="662"/>
                  </a:cxn>
                  <a:cxn ang="0">
                    <a:pos x="17" y="655"/>
                  </a:cxn>
                  <a:cxn ang="0">
                    <a:pos x="21" y="633"/>
                  </a:cxn>
                  <a:cxn ang="0">
                    <a:pos x="23" y="609"/>
                  </a:cxn>
                  <a:cxn ang="0">
                    <a:pos x="25" y="585"/>
                  </a:cxn>
                  <a:cxn ang="0">
                    <a:pos x="34" y="481"/>
                  </a:cxn>
                  <a:cxn ang="0">
                    <a:pos x="43" y="430"/>
                  </a:cxn>
                  <a:cxn ang="0">
                    <a:pos x="54" y="379"/>
                  </a:cxn>
                  <a:cxn ang="0">
                    <a:pos x="66" y="335"/>
                  </a:cxn>
                  <a:cxn ang="0">
                    <a:pos x="86" y="245"/>
                  </a:cxn>
                  <a:cxn ang="0">
                    <a:pos x="93" y="200"/>
                  </a:cxn>
                  <a:cxn ang="0">
                    <a:pos x="97" y="151"/>
                  </a:cxn>
                  <a:cxn ang="0">
                    <a:pos x="99" y="102"/>
                  </a:cxn>
                  <a:cxn ang="0">
                    <a:pos x="100" y="78"/>
                  </a:cxn>
                  <a:cxn ang="0">
                    <a:pos x="108" y="29"/>
                  </a:cxn>
                  <a:cxn ang="0">
                    <a:pos x="111" y="5"/>
                  </a:cxn>
                  <a:cxn ang="0">
                    <a:pos x="110" y="1"/>
                  </a:cxn>
                  <a:cxn ang="0">
                    <a:pos x="107" y="0"/>
                  </a:cxn>
                  <a:cxn ang="0">
                    <a:pos x="102" y="3"/>
                  </a:cxn>
                  <a:cxn ang="0">
                    <a:pos x="102" y="5"/>
                  </a:cxn>
                </a:cxnLst>
                <a:rect l="0" t="0" r="r" b="b"/>
                <a:pathLst>
                  <a:path w="111" h="749">
                    <a:moveTo>
                      <a:pt x="102" y="5"/>
                    </a:moveTo>
                    <a:lnTo>
                      <a:pt x="102" y="5"/>
                    </a:lnTo>
                    <a:lnTo>
                      <a:pt x="99" y="27"/>
                    </a:lnTo>
                    <a:lnTo>
                      <a:pt x="94" y="49"/>
                    </a:lnTo>
                    <a:lnTo>
                      <a:pt x="91" y="71"/>
                    </a:lnTo>
                    <a:lnTo>
                      <a:pt x="89" y="93"/>
                    </a:lnTo>
                    <a:lnTo>
                      <a:pt x="89" y="93"/>
                    </a:lnTo>
                    <a:lnTo>
                      <a:pt x="88" y="142"/>
                    </a:lnTo>
                    <a:lnTo>
                      <a:pt x="87" y="167"/>
                    </a:lnTo>
                    <a:lnTo>
                      <a:pt x="85" y="190"/>
                    </a:lnTo>
                    <a:lnTo>
                      <a:pt x="85" y="190"/>
                    </a:lnTo>
                    <a:lnTo>
                      <a:pt x="81" y="216"/>
                    </a:lnTo>
                    <a:lnTo>
                      <a:pt x="77" y="242"/>
                    </a:lnTo>
                    <a:lnTo>
                      <a:pt x="73" y="268"/>
                    </a:lnTo>
                    <a:lnTo>
                      <a:pt x="66" y="293"/>
                    </a:lnTo>
                    <a:lnTo>
                      <a:pt x="54" y="343"/>
                    </a:lnTo>
                    <a:lnTo>
                      <a:pt x="41" y="394"/>
                    </a:lnTo>
                    <a:lnTo>
                      <a:pt x="41" y="394"/>
                    </a:lnTo>
                    <a:lnTo>
                      <a:pt x="36" y="416"/>
                    </a:lnTo>
                    <a:lnTo>
                      <a:pt x="30" y="438"/>
                    </a:lnTo>
                    <a:lnTo>
                      <a:pt x="27" y="461"/>
                    </a:lnTo>
                    <a:lnTo>
                      <a:pt x="24" y="484"/>
                    </a:lnTo>
                    <a:lnTo>
                      <a:pt x="19" y="530"/>
                    </a:lnTo>
                    <a:lnTo>
                      <a:pt x="16" y="576"/>
                    </a:lnTo>
                    <a:lnTo>
                      <a:pt x="16" y="576"/>
                    </a:lnTo>
                    <a:lnTo>
                      <a:pt x="13" y="618"/>
                    </a:lnTo>
                    <a:lnTo>
                      <a:pt x="13" y="618"/>
                    </a:lnTo>
                    <a:lnTo>
                      <a:pt x="12" y="628"/>
                    </a:lnTo>
                    <a:lnTo>
                      <a:pt x="10" y="638"/>
                    </a:lnTo>
                    <a:lnTo>
                      <a:pt x="8" y="648"/>
                    </a:lnTo>
                    <a:lnTo>
                      <a:pt x="7" y="657"/>
                    </a:lnTo>
                    <a:lnTo>
                      <a:pt x="7" y="657"/>
                    </a:lnTo>
                    <a:lnTo>
                      <a:pt x="7" y="681"/>
                    </a:lnTo>
                    <a:lnTo>
                      <a:pt x="7" y="705"/>
                    </a:lnTo>
                    <a:lnTo>
                      <a:pt x="7" y="705"/>
                    </a:lnTo>
                    <a:lnTo>
                      <a:pt x="6" y="715"/>
                    </a:lnTo>
                    <a:lnTo>
                      <a:pt x="3" y="724"/>
                    </a:lnTo>
                    <a:lnTo>
                      <a:pt x="1" y="735"/>
                    </a:lnTo>
                    <a:lnTo>
                      <a:pt x="0" y="745"/>
                    </a:lnTo>
                    <a:lnTo>
                      <a:pt x="0" y="745"/>
                    </a:lnTo>
                    <a:lnTo>
                      <a:pt x="0" y="747"/>
                    </a:lnTo>
                    <a:lnTo>
                      <a:pt x="1" y="748"/>
                    </a:lnTo>
                    <a:lnTo>
                      <a:pt x="2" y="749"/>
                    </a:lnTo>
                    <a:lnTo>
                      <a:pt x="5" y="749"/>
                    </a:lnTo>
                    <a:lnTo>
                      <a:pt x="8" y="748"/>
                    </a:lnTo>
                    <a:lnTo>
                      <a:pt x="10" y="747"/>
                    </a:lnTo>
                    <a:lnTo>
                      <a:pt x="10" y="745"/>
                    </a:lnTo>
                    <a:lnTo>
                      <a:pt x="10" y="745"/>
                    </a:lnTo>
                    <a:lnTo>
                      <a:pt x="11" y="737"/>
                    </a:lnTo>
                    <a:lnTo>
                      <a:pt x="13" y="729"/>
                    </a:lnTo>
                    <a:lnTo>
                      <a:pt x="15" y="721"/>
                    </a:lnTo>
                    <a:lnTo>
                      <a:pt x="16" y="713"/>
                    </a:lnTo>
                    <a:lnTo>
                      <a:pt x="16" y="713"/>
                    </a:lnTo>
                    <a:lnTo>
                      <a:pt x="17" y="701"/>
                    </a:lnTo>
                    <a:lnTo>
                      <a:pt x="17" y="688"/>
                    </a:lnTo>
                    <a:lnTo>
                      <a:pt x="16" y="662"/>
                    </a:lnTo>
                    <a:lnTo>
                      <a:pt x="16" y="662"/>
                    </a:lnTo>
                    <a:lnTo>
                      <a:pt x="17" y="655"/>
                    </a:lnTo>
                    <a:lnTo>
                      <a:pt x="18" y="648"/>
                    </a:lnTo>
                    <a:lnTo>
                      <a:pt x="21" y="633"/>
                    </a:lnTo>
                    <a:lnTo>
                      <a:pt x="21" y="633"/>
                    </a:lnTo>
                    <a:lnTo>
                      <a:pt x="23" y="609"/>
                    </a:lnTo>
                    <a:lnTo>
                      <a:pt x="25" y="585"/>
                    </a:lnTo>
                    <a:lnTo>
                      <a:pt x="25" y="585"/>
                    </a:lnTo>
                    <a:lnTo>
                      <a:pt x="29" y="532"/>
                    </a:lnTo>
                    <a:lnTo>
                      <a:pt x="34" y="481"/>
                    </a:lnTo>
                    <a:lnTo>
                      <a:pt x="39" y="456"/>
                    </a:lnTo>
                    <a:lnTo>
                      <a:pt x="43" y="430"/>
                    </a:lnTo>
                    <a:lnTo>
                      <a:pt x="48" y="404"/>
                    </a:lnTo>
                    <a:lnTo>
                      <a:pt x="54" y="379"/>
                    </a:lnTo>
                    <a:lnTo>
                      <a:pt x="54" y="379"/>
                    </a:lnTo>
                    <a:lnTo>
                      <a:pt x="66" y="335"/>
                    </a:lnTo>
                    <a:lnTo>
                      <a:pt x="77" y="289"/>
                    </a:lnTo>
                    <a:lnTo>
                      <a:pt x="86" y="245"/>
                    </a:lnTo>
                    <a:lnTo>
                      <a:pt x="93" y="200"/>
                    </a:lnTo>
                    <a:lnTo>
                      <a:pt x="93" y="200"/>
                    </a:lnTo>
                    <a:lnTo>
                      <a:pt x="95" y="175"/>
                    </a:lnTo>
                    <a:lnTo>
                      <a:pt x="97" y="151"/>
                    </a:lnTo>
                    <a:lnTo>
                      <a:pt x="99" y="102"/>
                    </a:lnTo>
                    <a:lnTo>
                      <a:pt x="99" y="102"/>
                    </a:lnTo>
                    <a:lnTo>
                      <a:pt x="99" y="90"/>
                    </a:lnTo>
                    <a:lnTo>
                      <a:pt x="100" y="78"/>
                    </a:lnTo>
                    <a:lnTo>
                      <a:pt x="104" y="54"/>
                    </a:lnTo>
                    <a:lnTo>
                      <a:pt x="108" y="29"/>
                    </a:lnTo>
                    <a:lnTo>
                      <a:pt x="111" y="5"/>
                    </a:lnTo>
                    <a:lnTo>
                      <a:pt x="111" y="5"/>
                    </a:lnTo>
                    <a:lnTo>
                      <a:pt x="111" y="3"/>
                    </a:lnTo>
                    <a:lnTo>
                      <a:pt x="110" y="1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4" y="1"/>
                    </a:lnTo>
                    <a:lnTo>
                      <a:pt x="102" y="3"/>
                    </a:lnTo>
                    <a:lnTo>
                      <a:pt x="102" y="5"/>
                    </a:lnTo>
                    <a:lnTo>
                      <a:pt x="10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66" name="Freeform 266"/>
              <p:cNvSpPr/>
              <p:nvPr/>
            </p:nvSpPr>
            <p:spPr bwMode="auto">
              <a:xfrm>
                <a:off x="2413000" y="2193925"/>
                <a:ext cx="79375" cy="442913"/>
              </a:xfrm>
              <a:custGeom>
                <a:avLst/>
                <a:gdLst/>
                <a:ahLst/>
                <a:cxnLst>
                  <a:cxn ang="0">
                    <a:pos x="139" y="5"/>
                  </a:cxn>
                  <a:cxn ang="0">
                    <a:pos x="135" y="30"/>
                  </a:cxn>
                  <a:cxn ang="0">
                    <a:pos x="128" y="56"/>
                  </a:cxn>
                  <a:cxn ang="0">
                    <a:pos x="116" y="93"/>
                  </a:cxn>
                  <a:cxn ang="0">
                    <a:pos x="113" y="106"/>
                  </a:cxn>
                  <a:cxn ang="0">
                    <a:pos x="106" y="155"/>
                  </a:cxn>
                  <a:cxn ang="0">
                    <a:pos x="102" y="206"/>
                  </a:cxn>
                  <a:cxn ang="0">
                    <a:pos x="95" y="257"/>
                  </a:cxn>
                  <a:cxn ang="0">
                    <a:pos x="85" y="309"/>
                  </a:cxn>
                  <a:cxn ang="0">
                    <a:pos x="77" y="337"/>
                  </a:cxn>
                  <a:cxn ang="0">
                    <a:pos x="62" y="392"/>
                  </a:cxn>
                  <a:cxn ang="0">
                    <a:pos x="56" y="420"/>
                  </a:cxn>
                  <a:cxn ang="0">
                    <a:pos x="36" y="532"/>
                  </a:cxn>
                  <a:cxn ang="0">
                    <a:pos x="19" y="646"/>
                  </a:cxn>
                  <a:cxn ang="0">
                    <a:pos x="7" y="719"/>
                  </a:cxn>
                  <a:cxn ang="0">
                    <a:pos x="6" y="744"/>
                  </a:cxn>
                  <a:cxn ang="0">
                    <a:pos x="3" y="788"/>
                  </a:cxn>
                  <a:cxn ang="0">
                    <a:pos x="0" y="834"/>
                  </a:cxn>
                  <a:cxn ang="0">
                    <a:pos x="0" y="835"/>
                  </a:cxn>
                  <a:cxn ang="0">
                    <a:pos x="3" y="838"/>
                  </a:cxn>
                  <a:cxn ang="0">
                    <a:pos x="6" y="838"/>
                  </a:cxn>
                  <a:cxn ang="0">
                    <a:pos x="9" y="835"/>
                  </a:cxn>
                  <a:cxn ang="0">
                    <a:pos x="9" y="834"/>
                  </a:cxn>
                  <a:cxn ang="0">
                    <a:pos x="12" y="792"/>
                  </a:cxn>
                  <a:cxn ang="0">
                    <a:pos x="15" y="752"/>
                  </a:cxn>
                  <a:cxn ang="0">
                    <a:pos x="18" y="721"/>
                  </a:cxn>
                  <a:cxn ang="0">
                    <a:pos x="26" y="660"/>
                  </a:cxn>
                  <a:cxn ang="0">
                    <a:pos x="31" y="629"/>
                  </a:cxn>
                  <a:cxn ang="0">
                    <a:pos x="58" y="461"/>
                  </a:cxn>
                  <a:cxn ang="0">
                    <a:pos x="68" y="405"/>
                  </a:cxn>
                  <a:cxn ang="0">
                    <a:pos x="82" y="353"/>
                  </a:cxn>
                  <a:cxn ang="0">
                    <a:pos x="96" y="304"/>
                  </a:cxn>
                  <a:cxn ang="0">
                    <a:pos x="101" y="279"/>
                  </a:cxn>
                  <a:cxn ang="0">
                    <a:pos x="112" y="206"/>
                  </a:cxn>
                  <a:cxn ang="0">
                    <a:pos x="115" y="179"/>
                  </a:cxn>
                  <a:cxn ang="0">
                    <a:pos x="120" y="126"/>
                  </a:cxn>
                  <a:cxn ang="0">
                    <a:pos x="124" y="100"/>
                  </a:cxn>
                  <a:cxn ang="0">
                    <a:pos x="130" y="76"/>
                  </a:cxn>
                  <a:cxn ang="0">
                    <a:pos x="142" y="42"/>
                  </a:cxn>
                  <a:cxn ang="0">
                    <a:pos x="147" y="18"/>
                  </a:cxn>
                  <a:cxn ang="0">
                    <a:pos x="149" y="5"/>
                  </a:cxn>
                  <a:cxn ang="0">
                    <a:pos x="147" y="1"/>
                  </a:cxn>
                  <a:cxn ang="0">
                    <a:pos x="144" y="0"/>
                  </a:cxn>
                  <a:cxn ang="0">
                    <a:pos x="140" y="1"/>
                  </a:cxn>
                  <a:cxn ang="0">
                    <a:pos x="139" y="5"/>
                  </a:cxn>
                </a:cxnLst>
                <a:rect l="0" t="0" r="r" b="b"/>
                <a:pathLst>
                  <a:path w="149" h="838">
                    <a:moveTo>
                      <a:pt x="139" y="5"/>
                    </a:moveTo>
                    <a:lnTo>
                      <a:pt x="139" y="5"/>
                    </a:lnTo>
                    <a:lnTo>
                      <a:pt x="137" y="18"/>
                    </a:lnTo>
                    <a:lnTo>
                      <a:pt x="135" y="30"/>
                    </a:lnTo>
                    <a:lnTo>
                      <a:pt x="131" y="44"/>
                    </a:lnTo>
                    <a:lnTo>
                      <a:pt x="128" y="56"/>
                    </a:lnTo>
                    <a:lnTo>
                      <a:pt x="120" y="81"/>
                    </a:lnTo>
                    <a:lnTo>
                      <a:pt x="116" y="93"/>
                    </a:lnTo>
                    <a:lnTo>
                      <a:pt x="113" y="106"/>
                    </a:lnTo>
                    <a:lnTo>
                      <a:pt x="113" y="106"/>
                    </a:lnTo>
                    <a:lnTo>
                      <a:pt x="109" y="130"/>
                    </a:lnTo>
                    <a:lnTo>
                      <a:pt x="106" y="155"/>
                    </a:lnTo>
                    <a:lnTo>
                      <a:pt x="102" y="206"/>
                    </a:lnTo>
                    <a:lnTo>
                      <a:pt x="102" y="206"/>
                    </a:lnTo>
                    <a:lnTo>
                      <a:pt x="99" y="232"/>
                    </a:lnTo>
                    <a:lnTo>
                      <a:pt x="95" y="257"/>
                    </a:lnTo>
                    <a:lnTo>
                      <a:pt x="90" y="283"/>
                    </a:lnTo>
                    <a:lnTo>
                      <a:pt x="85" y="309"/>
                    </a:lnTo>
                    <a:lnTo>
                      <a:pt x="85" y="309"/>
                    </a:lnTo>
                    <a:lnTo>
                      <a:pt x="77" y="337"/>
                    </a:lnTo>
                    <a:lnTo>
                      <a:pt x="69" y="364"/>
                    </a:lnTo>
                    <a:lnTo>
                      <a:pt x="62" y="392"/>
                    </a:lnTo>
                    <a:lnTo>
                      <a:pt x="56" y="420"/>
                    </a:lnTo>
                    <a:lnTo>
                      <a:pt x="56" y="420"/>
                    </a:lnTo>
                    <a:lnTo>
                      <a:pt x="45" y="476"/>
                    </a:lnTo>
                    <a:lnTo>
                      <a:pt x="36" y="532"/>
                    </a:lnTo>
                    <a:lnTo>
                      <a:pt x="19" y="646"/>
                    </a:lnTo>
                    <a:lnTo>
                      <a:pt x="19" y="646"/>
                    </a:lnTo>
                    <a:lnTo>
                      <a:pt x="10" y="694"/>
                    </a:lnTo>
                    <a:lnTo>
                      <a:pt x="7" y="719"/>
                    </a:lnTo>
                    <a:lnTo>
                      <a:pt x="6" y="744"/>
                    </a:lnTo>
                    <a:lnTo>
                      <a:pt x="6" y="744"/>
                    </a:lnTo>
                    <a:lnTo>
                      <a:pt x="5" y="767"/>
                    </a:lnTo>
                    <a:lnTo>
                      <a:pt x="3" y="788"/>
                    </a:lnTo>
                    <a:lnTo>
                      <a:pt x="1" y="811"/>
                    </a:lnTo>
                    <a:lnTo>
                      <a:pt x="0" y="834"/>
                    </a:lnTo>
                    <a:lnTo>
                      <a:pt x="0" y="834"/>
                    </a:lnTo>
                    <a:lnTo>
                      <a:pt x="0" y="835"/>
                    </a:lnTo>
                    <a:lnTo>
                      <a:pt x="1" y="837"/>
                    </a:lnTo>
                    <a:lnTo>
                      <a:pt x="3" y="838"/>
                    </a:lnTo>
                    <a:lnTo>
                      <a:pt x="4" y="838"/>
                    </a:lnTo>
                    <a:lnTo>
                      <a:pt x="6" y="838"/>
                    </a:lnTo>
                    <a:lnTo>
                      <a:pt x="8" y="837"/>
                    </a:lnTo>
                    <a:lnTo>
                      <a:pt x="9" y="835"/>
                    </a:lnTo>
                    <a:lnTo>
                      <a:pt x="9" y="834"/>
                    </a:lnTo>
                    <a:lnTo>
                      <a:pt x="9" y="834"/>
                    </a:lnTo>
                    <a:lnTo>
                      <a:pt x="10" y="813"/>
                    </a:lnTo>
                    <a:lnTo>
                      <a:pt x="12" y="792"/>
                    </a:lnTo>
                    <a:lnTo>
                      <a:pt x="14" y="773"/>
                    </a:lnTo>
                    <a:lnTo>
                      <a:pt x="15" y="752"/>
                    </a:lnTo>
                    <a:lnTo>
                      <a:pt x="15" y="752"/>
                    </a:lnTo>
                    <a:lnTo>
                      <a:pt x="18" y="721"/>
                    </a:lnTo>
                    <a:lnTo>
                      <a:pt x="21" y="690"/>
                    </a:lnTo>
                    <a:lnTo>
                      <a:pt x="26" y="660"/>
                    </a:lnTo>
                    <a:lnTo>
                      <a:pt x="31" y="629"/>
                    </a:lnTo>
                    <a:lnTo>
                      <a:pt x="31" y="629"/>
                    </a:lnTo>
                    <a:lnTo>
                      <a:pt x="49" y="517"/>
                    </a:lnTo>
                    <a:lnTo>
                      <a:pt x="58" y="461"/>
                    </a:lnTo>
                    <a:lnTo>
                      <a:pt x="68" y="405"/>
                    </a:lnTo>
                    <a:lnTo>
                      <a:pt x="68" y="405"/>
                    </a:lnTo>
                    <a:lnTo>
                      <a:pt x="74" y="379"/>
                    </a:lnTo>
                    <a:lnTo>
                      <a:pt x="82" y="353"/>
                    </a:lnTo>
                    <a:lnTo>
                      <a:pt x="89" y="329"/>
                    </a:lnTo>
                    <a:lnTo>
                      <a:pt x="96" y="304"/>
                    </a:lnTo>
                    <a:lnTo>
                      <a:pt x="96" y="304"/>
                    </a:lnTo>
                    <a:lnTo>
                      <a:pt x="101" y="279"/>
                    </a:lnTo>
                    <a:lnTo>
                      <a:pt x="105" y="255"/>
                    </a:lnTo>
                    <a:lnTo>
                      <a:pt x="112" y="206"/>
                    </a:lnTo>
                    <a:lnTo>
                      <a:pt x="112" y="206"/>
                    </a:lnTo>
                    <a:lnTo>
                      <a:pt x="115" y="179"/>
                    </a:lnTo>
                    <a:lnTo>
                      <a:pt x="117" y="153"/>
                    </a:lnTo>
                    <a:lnTo>
                      <a:pt x="120" y="126"/>
                    </a:lnTo>
                    <a:lnTo>
                      <a:pt x="124" y="100"/>
                    </a:lnTo>
                    <a:lnTo>
                      <a:pt x="124" y="100"/>
                    </a:lnTo>
                    <a:lnTo>
                      <a:pt x="126" y="88"/>
                    </a:lnTo>
                    <a:lnTo>
                      <a:pt x="130" y="76"/>
                    </a:lnTo>
                    <a:lnTo>
                      <a:pt x="137" y="53"/>
                    </a:lnTo>
                    <a:lnTo>
                      <a:pt x="142" y="42"/>
                    </a:lnTo>
                    <a:lnTo>
                      <a:pt x="145" y="29"/>
                    </a:lnTo>
                    <a:lnTo>
                      <a:pt x="147" y="18"/>
                    </a:lnTo>
                    <a:lnTo>
                      <a:pt x="149" y="5"/>
                    </a:lnTo>
                    <a:lnTo>
                      <a:pt x="149" y="5"/>
                    </a:lnTo>
                    <a:lnTo>
                      <a:pt x="148" y="3"/>
                    </a:lnTo>
                    <a:lnTo>
                      <a:pt x="147" y="1"/>
                    </a:lnTo>
                    <a:lnTo>
                      <a:pt x="146" y="1"/>
                    </a:lnTo>
                    <a:lnTo>
                      <a:pt x="144" y="0"/>
                    </a:lnTo>
                    <a:lnTo>
                      <a:pt x="143" y="1"/>
                    </a:lnTo>
                    <a:lnTo>
                      <a:pt x="140" y="1"/>
                    </a:lnTo>
                    <a:lnTo>
                      <a:pt x="139" y="3"/>
                    </a:lnTo>
                    <a:lnTo>
                      <a:pt x="139" y="5"/>
                    </a:lnTo>
                    <a:lnTo>
                      <a:pt x="139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69" name="Freeform 267"/>
              <p:cNvSpPr/>
              <p:nvPr/>
            </p:nvSpPr>
            <p:spPr bwMode="auto">
              <a:xfrm>
                <a:off x="2476500" y="2239963"/>
                <a:ext cx="38100" cy="149225"/>
              </a:xfrm>
              <a:custGeom>
                <a:avLst/>
                <a:gdLst/>
                <a:ahLst/>
                <a:cxnLst>
                  <a:cxn ang="0">
                    <a:pos x="65" y="1"/>
                  </a:cxn>
                  <a:cxn ang="0">
                    <a:pos x="65" y="1"/>
                  </a:cxn>
                  <a:cxn ang="0">
                    <a:pos x="56" y="13"/>
                  </a:cxn>
                  <a:cxn ang="0">
                    <a:pos x="48" y="26"/>
                  </a:cxn>
                  <a:cxn ang="0">
                    <a:pos x="42" y="39"/>
                  </a:cxn>
                  <a:cxn ang="0">
                    <a:pos x="38" y="53"/>
                  </a:cxn>
                  <a:cxn ang="0">
                    <a:pos x="35" y="67"/>
                  </a:cxn>
                  <a:cxn ang="0">
                    <a:pos x="32" y="82"/>
                  </a:cxn>
                  <a:cxn ang="0">
                    <a:pos x="29" y="111"/>
                  </a:cxn>
                  <a:cxn ang="0">
                    <a:pos x="29" y="111"/>
                  </a:cxn>
                  <a:cxn ang="0">
                    <a:pos x="26" y="132"/>
                  </a:cxn>
                  <a:cxn ang="0">
                    <a:pos x="22" y="153"/>
                  </a:cxn>
                  <a:cxn ang="0">
                    <a:pos x="12" y="193"/>
                  </a:cxn>
                  <a:cxn ang="0">
                    <a:pos x="8" y="214"/>
                  </a:cxn>
                  <a:cxn ang="0">
                    <a:pos x="4" y="235"/>
                  </a:cxn>
                  <a:cxn ang="0">
                    <a:pos x="1" y="255"/>
                  </a:cxn>
                  <a:cxn ang="0">
                    <a:pos x="0" y="277"/>
                  </a:cxn>
                  <a:cxn ang="0">
                    <a:pos x="0" y="277"/>
                  </a:cxn>
                  <a:cxn ang="0">
                    <a:pos x="1" y="279"/>
                  </a:cxn>
                  <a:cxn ang="0">
                    <a:pos x="2" y="280"/>
                  </a:cxn>
                  <a:cxn ang="0">
                    <a:pos x="3" y="281"/>
                  </a:cxn>
                  <a:cxn ang="0">
                    <a:pos x="5" y="281"/>
                  </a:cxn>
                  <a:cxn ang="0">
                    <a:pos x="6" y="281"/>
                  </a:cxn>
                  <a:cxn ang="0">
                    <a:pos x="8" y="280"/>
                  </a:cxn>
                  <a:cxn ang="0">
                    <a:pos x="9" y="279"/>
                  </a:cxn>
                  <a:cxn ang="0">
                    <a:pos x="9" y="277"/>
                  </a:cxn>
                  <a:cxn ang="0">
                    <a:pos x="9" y="277"/>
                  </a:cxn>
                  <a:cxn ang="0">
                    <a:pos x="10" y="258"/>
                  </a:cxn>
                  <a:cxn ang="0">
                    <a:pos x="12" y="240"/>
                  </a:cxn>
                  <a:cxn ang="0">
                    <a:pos x="14" y="222"/>
                  </a:cxn>
                  <a:cxn ang="0">
                    <a:pos x="18" y="204"/>
                  </a:cxn>
                  <a:cxn ang="0">
                    <a:pos x="18" y="204"/>
                  </a:cxn>
                  <a:cxn ang="0">
                    <a:pos x="23" y="186"/>
                  </a:cxn>
                  <a:cxn ang="0">
                    <a:pos x="28" y="168"/>
                  </a:cxn>
                  <a:cxn ang="0">
                    <a:pos x="32" y="150"/>
                  </a:cxn>
                  <a:cxn ang="0">
                    <a:pos x="35" y="132"/>
                  </a:cxn>
                  <a:cxn ang="0">
                    <a:pos x="35" y="132"/>
                  </a:cxn>
                  <a:cxn ang="0">
                    <a:pos x="39" y="99"/>
                  </a:cxn>
                  <a:cxn ang="0">
                    <a:pos x="41" y="83"/>
                  </a:cxn>
                  <a:cxn ang="0">
                    <a:pos x="44" y="67"/>
                  </a:cxn>
                  <a:cxn ang="0">
                    <a:pos x="48" y="51"/>
                  </a:cxn>
                  <a:cxn ang="0">
                    <a:pos x="54" y="35"/>
                  </a:cxn>
                  <a:cxn ang="0">
                    <a:pos x="57" y="28"/>
                  </a:cxn>
                  <a:cxn ang="0">
                    <a:pos x="61" y="21"/>
                  </a:cxn>
                  <a:cxn ang="0">
                    <a:pos x="66" y="14"/>
                  </a:cxn>
                  <a:cxn ang="0">
                    <a:pos x="71" y="8"/>
                  </a:cxn>
                  <a:cxn ang="0">
                    <a:pos x="71" y="8"/>
                  </a:cxn>
                  <a:cxn ang="0">
                    <a:pos x="72" y="6"/>
                  </a:cxn>
                  <a:cxn ang="0">
                    <a:pos x="72" y="4"/>
                  </a:cxn>
                  <a:cxn ang="0">
                    <a:pos x="72" y="3"/>
                  </a:cxn>
                  <a:cxn ang="0">
                    <a:pos x="71" y="1"/>
                  </a:cxn>
                  <a:cxn ang="0">
                    <a:pos x="70" y="0"/>
                  </a:cxn>
                  <a:cxn ang="0">
                    <a:pos x="68" y="0"/>
                  </a:cxn>
                  <a:cxn ang="0">
                    <a:pos x="66" y="0"/>
                  </a:cxn>
                  <a:cxn ang="0">
                    <a:pos x="65" y="1"/>
                  </a:cxn>
                  <a:cxn ang="0">
                    <a:pos x="65" y="1"/>
                  </a:cxn>
                </a:cxnLst>
                <a:rect l="0" t="0" r="r" b="b"/>
                <a:pathLst>
                  <a:path w="72" h="281">
                    <a:moveTo>
                      <a:pt x="65" y="1"/>
                    </a:moveTo>
                    <a:lnTo>
                      <a:pt x="65" y="1"/>
                    </a:lnTo>
                    <a:lnTo>
                      <a:pt x="56" y="13"/>
                    </a:lnTo>
                    <a:lnTo>
                      <a:pt x="48" y="26"/>
                    </a:lnTo>
                    <a:lnTo>
                      <a:pt x="42" y="39"/>
                    </a:lnTo>
                    <a:lnTo>
                      <a:pt x="38" y="53"/>
                    </a:lnTo>
                    <a:lnTo>
                      <a:pt x="35" y="67"/>
                    </a:lnTo>
                    <a:lnTo>
                      <a:pt x="32" y="82"/>
                    </a:lnTo>
                    <a:lnTo>
                      <a:pt x="29" y="111"/>
                    </a:lnTo>
                    <a:lnTo>
                      <a:pt x="29" y="111"/>
                    </a:lnTo>
                    <a:lnTo>
                      <a:pt x="26" y="132"/>
                    </a:lnTo>
                    <a:lnTo>
                      <a:pt x="22" y="153"/>
                    </a:lnTo>
                    <a:lnTo>
                      <a:pt x="12" y="193"/>
                    </a:lnTo>
                    <a:lnTo>
                      <a:pt x="8" y="214"/>
                    </a:lnTo>
                    <a:lnTo>
                      <a:pt x="4" y="235"/>
                    </a:lnTo>
                    <a:lnTo>
                      <a:pt x="1" y="255"/>
                    </a:lnTo>
                    <a:lnTo>
                      <a:pt x="0" y="277"/>
                    </a:lnTo>
                    <a:lnTo>
                      <a:pt x="0" y="277"/>
                    </a:lnTo>
                    <a:lnTo>
                      <a:pt x="1" y="279"/>
                    </a:lnTo>
                    <a:lnTo>
                      <a:pt x="2" y="280"/>
                    </a:lnTo>
                    <a:lnTo>
                      <a:pt x="3" y="281"/>
                    </a:lnTo>
                    <a:lnTo>
                      <a:pt x="5" y="281"/>
                    </a:lnTo>
                    <a:lnTo>
                      <a:pt x="6" y="281"/>
                    </a:lnTo>
                    <a:lnTo>
                      <a:pt x="8" y="280"/>
                    </a:lnTo>
                    <a:lnTo>
                      <a:pt x="9" y="279"/>
                    </a:lnTo>
                    <a:lnTo>
                      <a:pt x="9" y="277"/>
                    </a:lnTo>
                    <a:lnTo>
                      <a:pt x="9" y="277"/>
                    </a:lnTo>
                    <a:lnTo>
                      <a:pt x="10" y="258"/>
                    </a:lnTo>
                    <a:lnTo>
                      <a:pt x="12" y="240"/>
                    </a:lnTo>
                    <a:lnTo>
                      <a:pt x="14" y="222"/>
                    </a:lnTo>
                    <a:lnTo>
                      <a:pt x="18" y="204"/>
                    </a:lnTo>
                    <a:lnTo>
                      <a:pt x="18" y="204"/>
                    </a:lnTo>
                    <a:lnTo>
                      <a:pt x="23" y="186"/>
                    </a:lnTo>
                    <a:lnTo>
                      <a:pt x="28" y="168"/>
                    </a:lnTo>
                    <a:lnTo>
                      <a:pt x="32" y="150"/>
                    </a:lnTo>
                    <a:lnTo>
                      <a:pt x="35" y="132"/>
                    </a:lnTo>
                    <a:lnTo>
                      <a:pt x="35" y="132"/>
                    </a:lnTo>
                    <a:lnTo>
                      <a:pt x="39" y="99"/>
                    </a:lnTo>
                    <a:lnTo>
                      <a:pt x="41" y="83"/>
                    </a:lnTo>
                    <a:lnTo>
                      <a:pt x="44" y="67"/>
                    </a:lnTo>
                    <a:lnTo>
                      <a:pt x="48" y="51"/>
                    </a:lnTo>
                    <a:lnTo>
                      <a:pt x="54" y="35"/>
                    </a:lnTo>
                    <a:lnTo>
                      <a:pt x="57" y="28"/>
                    </a:lnTo>
                    <a:lnTo>
                      <a:pt x="61" y="21"/>
                    </a:lnTo>
                    <a:lnTo>
                      <a:pt x="66" y="14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6"/>
                    </a:lnTo>
                    <a:lnTo>
                      <a:pt x="72" y="4"/>
                    </a:lnTo>
                    <a:lnTo>
                      <a:pt x="72" y="3"/>
                    </a:lnTo>
                    <a:lnTo>
                      <a:pt x="71" y="1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6" y="0"/>
                    </a:lnTo>
                    <a:lnTo>
                      <a:pt x="65" y="1"/>
                    </a:lnTo>
                    <a:lnTo>
                      <a:pt x="65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72" name="Freeform 268"/>
              <p:cNvSpPr/>
              <p:nvPr/>
            </p:nvSpPr>
            <p:spPr bwMode="auto">
              <a:xfrm>
                <a:off x="2516188" y="2290763"/>
                <a:ext cx="19050" cy="74613"/>
              </a:xfrm>
              <a:custGeom>
                <a:avLst/>
                <a:gdLst/>
                <a:ahLst/>
                <a:cxnLst>
                  <a:cxn ang="0">
                    <a:pos x="26" y="4"/>
                  </a:cxn>
                  <a:cxn ang="0">
                    <a:pos x="26" y="4"/>
                  </a:cxn>
                  <a:cxn ang="0">
                    <a:pos x="25" y="11"/>
                  </a:cxn>
                  <a:cxn ang="0">
                    <a:pos x="23" y="19"/>
                  </a:cxn>
                  <a:cxn ang="0">
                    <a:pos x="19" y="32"/>
                  </a:cxn>
                  <a:cxn ang="0">
                    <a:pos x="14" y="46"/>
                  </a:cxn>
                  <a:cxn ang="0">
                    <a:pos x="13" y="53"/>
                  </a:cxn>
                  <a:cxn ang="0">
                    <a:pos x="12" y="60"/>
                  </a:cxn>
                  <a:cxn ang="0">
                    <a:pos x="12" y="60"/>
                  </a:cxn>
                  <a:cxn ang="0">
                    <a:pos x="10" y="79"/>
                  </a:cxn>
                  <a:cxn ang="0">
                    <a:pos x="8" y="98"/>
                  </a:cxn>
                  <a:cxn ang="0">
                    <a:pos x="5" y="117"/>
                  </a:cxn>
                  <a:cxn ang="0">
                    <a:pos x="4" y="126"/>
                  </a:cxn>
                  <a:cxn ang="0">
                    <a:pos x="1" y="136"/>
                  </a:cxn>
                  <a:cxn ang="0">
                    <a:pos x="1" y="136"/>
                  </a:cxn>
                  <a:cxn ang="0">
                    <a:pos x="0" y="138"/>
                  </a:cxn>
                  <a:cxn ang="0">
                    <a:pos x="1" y="140"/>
                  </a:cxn>
                  <a:cxn ang="0">
                    <a:pos x="2" y="141"/>
                  </a:cxn>
                  <a:cxn ang="0">
                    <a:pos x="4" y="142"/>
                  </a:cxn>
                  <a:cxn ang="0">
                    <a:pos x="5" y="142"/>
                  </a:cxn>
                  <a:cxn ang="0">
                    <a:pos x="7" y="142"/>
                  </a:cxn>
                  <a:cxn ang="0">
                    <a:pos x="10" y="141"/>
                  </a:cxn>
                  <a:cxn ang="0">
                    <a:pos x="11" y="138"/>
                  </a:cxn>
                  <a:cxn ang="0">
                    <a:pos x="11" y="138"/>
                  </a:cxn>
                  <a:cxn ang="0">
                    <a:pos x="15" y="123"/>
                  </a:cxn>
                  <a:cxn ang="0">
                    <a:pos x="17" y="109"/>
                  </a:cxn>
                  <a:cxn ang="0">
                    <a:pos x="19" y="93"/>
                  </a:cxn>
                  <a:cxn ang="0">
                    <a:pos x="20" y="77"/>
                  </a:cxn>
                  <a:cxn ang="0">
                    <a:pos x="20" y="77"/>
                  </a:cxn>
                  <a:cxn ang="0">
                    <a:pos x="21" y="67"/>
                  </a:cxn>
                  <a:cxn ang="0">
                    <a:pos x="22" y="58"/>
                  </a:cxn>
                  <a:cxn ang="0">
                    <a:pos x="27" y="40"/>
                  </a:cxn>
                  <a:cxn ang="0">
                    <a:pos x="32" y="23"/>
                  </a:cxn>
                  <a:cxn ang="0">
                    <a:pos x="34" y="13"/>
                  </a:cxn>
                  <a:cxn ang="0">
                    <a:pos x="35" y="4"/>
                  </a:cxn>
                  <a:cxn ang="0">
                    <a:pos x="35" y="4"/>
                  </a:cxn>
                  <a:cxn ang="0">
                    <a:pos x="35" y="2"/>
                  </a:cxn>
                  <a:cxn ang="0">
                    <a:pos x="34" y="1"/>
                  </a:cxn>
                  <a:cxn ang="0">
                    <a:pos x="33" y="0"/>
                  </a:cxn>
                  <a:cxn ang="0">
                    <a:pos x="31" y="0"/>
                  </a:cxn>
                  <a:cxn ang="0">
                    <a:pos x="28" y="1"/>
                  </a:cxn>
                  <a:cxn ang="0">
                    <a:pos x="27" y="2"/>
                  </a:cxn>
                  <a:cxn ang="0">
                    <a:pos x="26" y="4"/>
                  </a:cxn>
                  <a:cxn ang="0">
                    <a:pos x="26" y="4"/>
                  </a:cxn>
                </a:cxnLst>
                <a:rect l="0" t="0" r="r" b="b"/>
                <a:pathLst>
                  <a:path w="35" h="142">
                    <a:moveTo>
                      <a:pt x="26" y="4"/>
                    </a:moveTo>
                    <a:lnTo>
                      <a:pt x="26" y="4"/>
                    </a:lnTo>
                    <a:lnTo>
                      <a:pt x="25" y="11"/>
                    </a:lnTo>
                    <a:lnTo>
                      <a:pt x="23" y="19"/>
                    </a:lnTo>
                    <a:lnTo>
                      <a:pt x="19" y="32"/>
                    </a:lnTo>
                    <a:lnTo>
                      <a:pt x="14" y="46"/>
                    </a:lnTo>
                    <a:lnTo>
                      <a:pt x="13" y="53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0" y="79"/>
                    </a:lnTo>
                    <a:lnTo>
                      <a:pt x="8" y="98"/>
                    </a:lnTo>
                    <a:lnTo>
                      <a:pt x="5" y="117"/>
                    </a:lnTo>
                    <a:lnTo>
                      <a:pt x="4" y="126"/>
                    </a:lnTo>
                    <a:lnTo>
                      <a:pt x="1" y="136"/>
                    </a:lnTo>
                    <a:lnTo>
                      <a:pt x="1" y="136"/>
                    </a:lnTo>
                    <a:lnTo>
                      <a:pt x="0" y="138"/>
                    </a:lnTo>
                    <a:lnTo>
                      <a:pt x="1" y="140"/>
                    </a:lnTo>
                    <a:lnTo>
                      <a:pt x="2" y="141"/>
                    </a:lnTo>
                    <a:lnTo>
                      <a:pt x="4" y="142"/>
                    </a:lnTo>
                    <a:lnTo>
                      <a:pt x="5" y="142"/>
                    </a:lnTo>
                    <a:lnTo>
                      <a:pt x="7" y="142"/>
                    </a:lnTo>
                    <a:lnTo>
                      <a:pt x="10" y="141"/>
                    </a:lnTo>
                    <a:lnTo>
                      <a:pt x="11" y="138"/>
                    </a:lnTo>
                    <a:lnTo>
                      <a:pt x="11" y="138"/>
                    </a:lnTo>
                    <a:lnTo>
                      <a:pt x="15" y="123"/>
                    </a:lnTo>
                    <a:lnTo>
                      <a:pt x="17" y="109"/>
                    </a:lnTo>
                    <a:lnTo>
                      <a:pt x="19" y="93"/>
                    </a:lnTo>
                    <a:lnTo>
                      <a:pt x="20" y="77"/>
                    </a:lnTo>
                    <a:lnTo>
                      <a:pt x="20" y="77"/>
                    </a:lnTo>
                    <a:lnTo>
                      <a:pt x="21" y="67"/>
                    </a:lnTo>
                    <a:lnTo>
                      <a:pt x="22" y="58"/>
                    </a:lnTo>
                    <a:lnTo>
                      <a:pt x="27" y="40"/>
                    </a:lnTo>
                    <a:lnTo>
                      <a:pt x="32" y="23"/>
                    </a:lnTo>
                    <a:lnTo>
                      <a:pt x="34" y="13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2"/>
                    </a:lnTo>
                    <a:lnTo>
                      <a:pt x="34" y="1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28" y="1"/>
                    </a:lnTo>
                    <a:lnTo>
                      <a:pt x="27" y="2"/>
                    </a:lnTo>
                    <a:lnTo>
                      <a:pt x="26" y="4"/>
                    </a:lnTo>
                    <a:lnTo>
                      <a:pt x="26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73" name="Freeform 269"/>
              <p:cNvSpPr/>
              <p:nvPr/>
            </p:nvSpPr>
            <p:spPr bwMode="auto">
              <a:xfrm>
                <a:off x="2443163" y="2420938"/>
                <a:ext cx="38100" cy="215900"/>
              </a:xfrm>
              <a:custGeom>
                <a:avLst/>
                <a:gdLst/>
                <a:ahLst/>
                <a:cxnLst>
                  <a:cxn ang="0">
                    <a:pos x="65" y="2"/>
                  </a:cxn>
                  <a:cxn ang="0">
                    <a:pos x="53" y="21"/>
                  </a:cxn>
                  <a:cxn ang="0">
                    <a:pos x="48" y="39"/>
                  </a:cxn>
                  <a:cxn ang="0">
                    <a:pos x="44" y="82"/>
                  </a:cxn>
                  <a:cxn ang="0">
                    <a:pos x="35" y="143"/>
                  </a:cxn>
                  <a:cxn ang="0">
                    <a:pos x="23" y="204"/>
                  </a:cxn>
                  <a:cxn ang="0">
                    <a:pos x="19" y="217"/>
                  </a:cxn>
                  <a:cxn ang="0">
                    <a:pos x="16" y="241"/>
                  </a:cxn>
                  <a:cxn ang="0">
                    <a:pos x="13" y="252"/>
                  </a:cxn>
                  <a:cxn ang="0">
                    <a:pos x="5" y="289"/>
                  </a:cxn>
                  <a:cxn ang="0">
                    <a:pos x="3" y="303"/>
                  </a:cxn>
                  <a:cxn ang="0">
                    <a:pos x="0" y="352"/>
                  </a:cxn>
                  <a:cxn ang="0">
                    <a:pos x="1" y="404"/>
                  </a:cxn>
                  <a:cxn ang="0">
                    <a:pos x="2" y="407"/>
                  </a:cxn>
                  <a:cxn ang="0">
                    <a:pos x="6" y="408"/>
                  </a:cxn>
                  <a:cxn ang="0">
                    <a:pos x="9" y="407"/>
                  </a:cxn>
                  <a:cxn ang="0">
                    <a:pos x="10" y="404"/>
                  </a:cxn>
                  <a:cxn ang="0">
                    <a:pos x="10" y="361"/>
                  </a:cxn>
                  <a:cxn ang="0">
                    <a:pos x="11" y="319"/>
                  </a:cxn>
                  <a:cxn ang="0">
                    <a:pos x="13" y="294"/>
                  </a:cxn>
                  <a:cxn ang="0">
                    <a:pos x="25" y="245"/>
                  </a:cxn>
                  <a:cxn ang="0">
                    <a:pos x="29" y="220"/>
                  </a:cxn>
                  <a:cxn ang="0">
                    <a:pos x="31" y="206"/>
                  </a:cxn>
                  <a:cxn ang="0">
                    <a:pos x="39" y="164"/>
                  </a:cxn>
                  <a:cxn ang="0">
                    <a:pos x="49" y="108"/>
                  </a:cxn>
                  <a:cxn ang="0">
                    <a:pos x="51" y="95"/>
                  </a:cxn>
                  <a:cxn ang="0">
                    <a:pos x="55" y="56"/>
                  </a:cxn>
                  <a:cxn ang="0">
                    <a:pos x="60" y="30"/>
                  </a:cxn>
                  <a:cxn ang="0">
                    <a:pos x="68" y="13"/>
                  </a:cxn>
                  <a:cxn ang="0">
                    <a:pos x="72" y="8"/>
                  </a:cxn>
                  <a:cxn ang="0">
                    <a:pos x="73" y="5"/>
                  </a:cxn>
                  <a:cxn ang="0">
                    <a:pos x="72" y="2"/>
                  </a:cxn>
                  <a:cxn ang="0">
                    <a:pos x="69" y="0"/>
                  </a:cxn>
                  <a:cxn ang="0">
                    <a:pos x="65" y="2"/>
                  </a:cxn>
                </a:cxnLst>
                <a:rect l="0" t="0" r="r" b="b"/>
                <a:pathLst>
                  <a:path w="73" h="408">
                    <a:moveTo>
                      <a:pt x="65" y="2"/>
                    </a:moveTo>
                    <a:lnTo>
                      <a:pt x="65" y="2"/>
                    </a:lnTo>
                    <a:lnTo>
                      <a:pt x="59" y="11"/>
                    </a:lnTo>
                    <a:lnTo>
                      <a:pt x="53" y="21"/>
                    </a:lnTo>
                    <a:lnTo>
                      <a:pt x="50" y="30"/>
                    </a:lnTo>
                    <a:lnTo>
                      <a:pt x="48" y="39"/>
                    </a:lnTo>
                    <a:lnTo>
                      <a:pt x="46" y="60"/>
                    </a:lnTo>
                    <a:lnTo>
                      <a:pt x="44" y="82"/>
                    </a:lnTo>
                    <a:lnTo>
                      <a:pt x="44" y="82"/>
                    </a:lnTo>
                    <a:lnTo>
                      <a:pt x="35" y="143"/>
                    </a:lnTo>
                    <a:lnTo>
                      <a:pt x="29" y="173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19" y="217"/>
                    </a:lnTo>
                    <a:lnTo>
                      <a:pt x="17" y="228"/>
                    </a:lnTo>
                    <a:lnTo>
                      <a:pt x="16" y="241"/>
                    </a:lnTo>
                    <a:lnTo>
                      <a:pt x="13" y="252"/>
                    </a:lnTo>
                    <a:lnTo>
                      <a:pt x="13" y="252"/>
                    </a:lnTo>
                    <a:lnTo>
                      <a:pt x="7" y="277"/>
                    </a:lnTo>
                    <a:lnTo>
                      <a:pt x="5" y="289"/>
                    </a:lnTo>
                    <a:lnTo>
                      <a:pt x="3" y="303"/>
                    </a:lnTo>
                    <a:lnTo>
                      <a:pt x="3" y="303"/>
                    </a:lnTo>
                    <a:lnTo>
                      <a:pt x="1" y="327"/>
                    </a:lnTo>
                    <a:lnTo>
                      <a:pt x="0" y="352"/>
                    </a:lnTo>
                    <a:lnTo>
                      <a:pt x="1" y="404"/>
                    </a:lnTo>
                    <a:lnTo>
                      <a:pt x="1" y="404"/>
                    </a:lnTo>
                    <a:lnTo>
                      <a:pt x="1" y="405"/>
                    </a:lnTo>
                    <a:lnTo>
                      <a:pt x="2" y="407"/>
                    </a:lnTo>
                    <a:lnTo>
                      <a:pt x="4" y="408"/>
                    </a:lnTo>
                    <a:lnTo>
                      <a:pt x="6" y="408"/>
                    </a:lnTo>
                    <a:lnTo>
                      <a:pt x="7" y="408"/>
                    </a:lnTo>
                    <a:lnTo>
                      <a:pt x="9" y="407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4"/>
                    </a:lnTo>
                    <a:lnTo>
                      <a:pt x="10" y="361"/>
                    </a:lnTo>
                    <a:lnTo>
                      <a:pt x="11" y="319"/>
                    </a:lnTo>
                    <a:lnTo>
                      <a:pt x="11" y="319"/>
                    </a:lnTo>
                    <a:lnTo>
                      <a:pt x="12" y="307"/>
                    </a:lnTo>
                    <a:lnTo>
                      <a:pt x="13" y="294"/>
                    </a:lnTo>
                    <a:lnTo>
                      <a:pt x="19" y="270"/>
                    </a:lnTo>
                    <a:lnTo>
                      <a:pt x="25" y="245"/>
                    </a:lnTo>
                    <a:lnTo>
                      <a:pt x="28" y="232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1" y="206"/>
                    </a:lnTo>
                    <a:lnTo>
                      <a:pt x="33" y="192"/>
                    </a:lnTo>
                    <a:lnTo>
                      <a:pt x="39" y="164"/>
                    </a:lnTo>
                    <a:lnTo>
                      <a:pt x="45" y="136"/>
                    </a:lnTo>
                    <a:lnTo>
                      <a:pt x="49" y="108"/>
                    </a:lnTo>
                    <a:lnTo>
                      <a:pt x="49" y="108"/>
                    </a:lnTo>
                    <a:lnTo>
                      <a:pt x="51" y="95"/>
                    </a:lnTo>
                    <a:lnTo>
                      <a:pt x="52" y="83"/>
                    </a:lnTo>
                    <a:lnTo>
                      <a:pt x="55" y="56"/>
                    </a:lnTo>
                    <a:lnTo>
                      <a:pt x="57" y="42"/>
                    </a:lnTo>
                    <a:lnTo>
                      <a:pt x="60" y="30"/>
                    </a:lnTo>
                    <a:lnTo>
                      <a:pt x="65" y="19"/>
                    </a:lnTo>
                    <a:lnTo>
                      <a:pt x="68" y="13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6"/>
                    </a:lnTo>
                    <a:lnTo>
                      <a:pt x="73" y="5"/>
                    </a:lnTo>
                    <a:lnTo>
                      <a:pt x="73" y="3"/>
                    </a:lnTo>
                    <a:lnTo>
                      <a:pt x="72" y="2"/>
                    </a:lnTo>
                    <a:lnTo>
                      <a:pt x="70" y="1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5" y="2"/>
                    </a:lnTo>
                    <a:lnTo>
                      <a:pt x="65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74" name="Freeform 270"/>
              <p:cNvSpPr/>
              <p:nvPr/>
            </p:nvSpPr>
            <p:spPr bwMode="auto">
              <a:xfrm>
                <a:off x="2463800" y="2487613"/>
                <a:ext cx="34925" cy="169863"/>
              </a:xfrm>
              <a:custGeom>
                <a:avLst/>
                <a:gdLst/>
                <a:ahLst/>
                <a:cxnLst>
                  <a:cxn ang="0">
                    <a:pos x="57" y="4"/>
                  </a:cxn>
                  <a:cxn ang="0">
                    <a:pos x="57" y="4"/>
                  </a:cxn>
                  <a:cxn ang="0">
                    <a:pos x="55" y="22"/>
                  </a:cxn>
                  <a:cxn ang="0">
                    <a:pos x="51" y="40"/>
                  </a:cxn>
                  <a:cxn ang="0">
                    <a:pos x="42" y="75"/>
                  </a:cxn>
                  <a:cxn ang="0">
                    <a:pos x="42" y="75"/>
                  </a:cxn>
                  <a:cxn ang="0">
                    <a:pos x="25" y="161"/>
                  </a:cxn>
                  <a:cxn ang="0">
                    <a:pos x="25" y="161"/>
                  </a:cxn>
                  <a:cxn ang="0">
                    <a:pos x="17" y="199"/>
                  </a:cxn>
                  <a:cxn ang="0">
                    <a:pos x="9" y="238"/>
                  </a:cxn>
                  <a:cxn ang="0">
                    <a:pos x="5" y="256"/>
                  </a:cxn>
                  <a:cxn ang="0">
                    <a:pos x="3" y="276"/>
                  </a:cxn>
                  <a:cxn ang="0">
                    <a:pos x="1" y="295"/>
                  </a:cxn>
                  <a:cxn ang="0">
                    <a:pos x="0" y="314"/>
                  </a:cxn>
                  <a:cxn ang="0">
                    <a:pos x="0" y="314"/>
                  </a:cxn>
                  <a:cxn ang="0">
                    <a:pos x="0" y="316"/>
                  </a:cxn>
                  <a:cxn ang="0">
                    <a:pos x="1" y="318"/>
                  </a:cxn>
                  <a:cxn ang="0">
                    <a:pos x="3" y="318"/>
                  </a:cxn>
                  <a:cxn ang="0">
                    <a:pos x="4" y="319"/>
                  </a:cxn>
                  <a:cxn ang="0">
                    <a:pos x="6" y="318"/>
                  </a:cxn>
                  <a:cxn ang="0">
                    <a:pos x="7" y="318"/>
                  </a:cxn>
                  <a:cxn ang="0">
                    <a:pos x="8" y="316"/>
                  </a:cxn>
                  <a:cxn ang="0">
                    <a:pos x="9" y="314"/>
                  </a:cxn>
                  <a:cxn ang="0">
                    <a:pos x="9" y="314"/>
                  </a:cxn>
                  <a:cxn ang="0">
                    <a:pos x="10" y="294"/>
                  </a:cxn>
                  <a:cxn ang="0">
                    <a:pos x="12" y="274"/>
                  </a:cxn>
                  <a:cxn ang="0">
                    <a:pos x="16" y="254"/>
                  </a:cxn>
                  <a:cxn ang="0">
                    <a:pos x="19" y="234"/>
                  </a:cxn>
                  <a:cxn ang="0">
                    <a:pos x="36" y="155"/>
                  </a:cxn>
                  <a:cxn ang="0">
                    <a:pos x="36" y="155"/>
                  </a:cxn>
                  <a:cxn ang="0">
                    <a:pos x="54" y="69"/>
                  </a:cxn>
                  <a:cxn ang="0">
                    <a:pos x="54" y="69"/>
                  </a:cxn>
                  <a:cxn ang="0">
                    <a:pos x="61" y="37"/>
                  </a:cxn>
                  <a:cxn ang="0">
                    <a:pos x="64" y="21"/>
                  </a:cxn>
                  <a:cxn ang="0">
                    <a:pos x="66" y="4"/>
                  </a:cxn>
                  <a:cxn ang="0">
                    <a:pos x="66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8" y="1"/>
                  </a:cxn>
                  <a:cxn ang="0">
                    <a:pos x="57" y="2"/>
                  </a:cxn>
                  <a:cxn ang="0">
                    <a:pos x="57" y="4"/>
                  </a:cxn>
                  <a:cxn ang="0">
                    <a:pos x="57" y="4"/>
                  </a:cxn>
                </a:cxnLst>
                <a:rect l="0" t="0" r="r" b="b"/>
                <a:pathLst>
                  <a:path w="66" h="319">
                    <a:moveTo>
                      <a:pt x="57" y="4"/>
                    </a:moveTo>
                    <a:lnTo>
                      <a:pt x="57" y="4"/>
                    </a:lnTo>
                    <a:lnTo>
                      <a:pt x="55" y="22"/>
                    </a:lnTo>
                    <a:lnTo>
                      <a:pt x="51" y="40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25" y="161"/>
                    </a:lnTo>
                    <a:lnTo>
                      <a:pt x="25" y="161"/>
                    </a:lnTo>
                    <a:lnTo>
                      <a:pt x="17" y="199"/>
                    </a:lnTo>
                    <a:lnTo>
                      <a:pt x="9" y="238"/>
                    </a:lnTo>
                    <a:lnTo>
                      <a:pt x="5" y="256"/>
                    </a:lnTo>
                    <a:lnTo>
                      <a:pt x="3" y="276"/>
                    </a:lnTo>
                    <a:lnTo>
                      <a:pt x="1" y="295"/>
                    </a:lnTo>
                    <a:lnTo>
                      <a:pt x="0" y="314"/>
                    </a:lnTo>
                    <a:lnTo>
                      <a:pt x="0" y="314"/>
                    </a:lnTo>
                    <a:lnTo>
                      <a:pt x="0" y="316"/>
                    </a:lnTo>
                    <a:lnTo>
                      <a:pt x="1" y="318"/>
                    </a:lnTo>
                    <a:lnTo>
                      <a:pt x="3" y="318"/>
                    </a:lnTo>
                    <a:lnTo>
                      <a:pt x="4" y="319"/>
                    </a:lnTo>
                    <a:lnTo>
                      <a:pt x="6" y="318"/>
                    </a:lnTo>
                    <a:lnTo>
                      <a:pt x="7" y="318"/>
                    </a:lnTo>
                    <a:lnTo>
                      <a:pt x="8" y="316"/>
                    </a:lnTo>
                    <a:lnTo>
                      <a:pt x="9" y="314"/>
                    </a:lnTo>
                    <a:lnTo>
                      <a:pt x="9" y="314"/>
                    </a:lnTo>
                    <a:lnTo>
                      <a:pt x="10" y="294"/>
                    </a:lnTo>
                    <a:lnTo>
                      <a:pt x="12" y="274"/>
                    </a:lnTo>
                    <a:lnTo>
                      <a:pt x="16" y="254"/>
                    </a:lnTo>
                    <a:lnTo>
                      <a:pt x="19" y="234"/>
                    </a:lnTo>
                    <a:lnTo>
                      <a:pt x="36" y="155"/>
                    </a:lnTo>
                    <a:lnTo>
                      <a:pt x="36" y="155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61" y="37"/>
                    </a:lnTo>
                    <a:lnTo>
                      <a:pt x="64" y="21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8" y="1"/>
                    </a:lnTo>
                    <a:lnTo>
                      <a:pt x="57" y="2"/>
                    </a:lnTo>
                    <a:lnTo>
                      <a:pt x="57" y="4"/>
                    </a:lnTo>
                    <a:lnTo>
                      <a:pt x="57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75" name="Freeform 271"/>
              <p:cNvSpPr/>
              <p:nvPr/>
            </p:nvSpPr>
            <p:spPr bwMode="auto">
              <a:xfrm>
                <a:off x="2482850" y="2514600"/>
                <a:ext cx="46038" cy="158750"/>
              </a:xfrm>
              <a:custGeom>
                <a:avLst/>
                <a:gdLst/>
                <a:ahLst/>
                <a:cxnLst>
                  <a:cxn ang="0">
                    <a:pos x="77" y="4"/>
                  </a:cxn>
                  <a:cxn ang="0">
                    <a:pos x="77" y="4"/>
                  </a:cxn>
                  <a:cxn ang="0">
                    <a:pos x="76" y="13"/>
                  </a:cxn>
                  <a:cxn ang="0">
                    <a:pos x="73" y="22"/>
                  </a:cxn>
                  <a:cxn ang="0">
                    <a:pos x="66" y="40"/>
                  </a:cxn>
                  <a:cxn ang="0">
                    <a:pos x="59" y="57"/>
                  </a:cxn>
                  <a:cxn ang="0">
                    <a:pos x="52" y="74"/>
                  </a:cxn>
                  <a:cxn ang="0">
                    <a:pos x="52" y="74"/>
                  </a:cxn>
                  <a:cxn ang="0">
                    <a:pos x="47" y="94"/>
                  </a:cxn>
                  <a:cxn ang="0">
                    <a:pos x="42" y="113"/>
                  </a:cxn>
                  <a:cxn ang="0">
                    <a:pos x="34" y="152"/>
                  </a:cxn>
                  <a:cxn ang="0">
                    <a:pos x="34" y="152"/>
                  </a:cxn>
                  <a:cxn ang="0">
                    <a:pos x="30" y="170"/>
                  </a:cxn>
                  <a:cxn ang="0">
                    <a:pos x="25" y="188"/>
                  </a:cxn>
                  <a:cxn ang="0">
                    <a:pos x="15" y="223"/>
                  </a:cxn>
                  <a:cxn ang="0">
                    <a:pos x="10" y="240"/>
                  </a:cxn>
                  <a:cxn ang="0">
                    <a:pos x="5" y="258"/>
                  </a:cxn>
                  <a:cxn ang="0">
                    <a:pos x="2" y="276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1" y="297"/>
                  </a:cxn>
                  <a:cxn ang="0">
                    <a:pos x="2" y="298"/>
                  </a:cxn>
                  <a:cxn ang="0">
                    <a:pos x="3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8" y="298"/>
                  </a:cxn>
                  <a:cxn ang="0">
                    <a:pos x="10" y="297"/>
                  </a:cxn>
                  <a:cxn ang="0">
                    <a:pos x="11" y="295"/>
                  </a:cxn>
                  <a:cxn ang="0">
                    <a:pos x="11" y="295"/>
                  </a:cxn>
                  <a:cxn ang="0">
                    <a:pos x="12" y="275"/>
                  </a:cxn>
                  <a:cxn ang="0">
                    <a:pos x="15" y="257"/>
                  </a:cxn>
                  <a:cxn ang="0">
                    <a:pos x="19" y="238"/>
                  </a:cxn>
                  <a:cxn ang="0">
                    <a:pos x="24" y="220"/>
                  </a:cxn>
                  <a:cxn ang="0">
                    <a:pos x="35" y="183"/>
                  </a:cxn>
                  <a:cxn ang="0">
                    <a:pos x="40" y="165"/>
                  </a:cxn>
                  <a:cxn ang="0">
                    <a:pos x="45" y="146"/>
                  </a:cxn>
                  <a:cxn ang="0">
                    <a:pos x="45" y="146"/>
                  </a:cxn>
                  <a:cxn ang="0">
                    <a:pos x="48" y="127"/>
                  </a:cxn>
                  <a:cxn ang="0">
                    <a:pos x="53" y="107"/>
                  </a:cxn>
                  <a:cxn ang="0">
                    <a:pos x="58" y="88"/>
                  </a:cxn>
                  <a:cxn ang="0">
                    <a:pos x="64" y="70"/>
                  </a:cxn>
                  <a:cxn ang="0">
                    <a:pos x="64" y="70"/>
                  </a:cxn>
                  <a:cxn ang="0">
                    <a:pos x="70" y="53"/>
                  </a:cxn>
                  <a:cxn ang="0">
                    <a:pos x="78" y="38"/>
                  </a:cxn>
                  <a:cxn ang="0">
                    <a:pos x="83" y="21"/>
                  </a:cxn>
                  <a:cxn ang="0">
                    <a:pos x="85" y="13"/>
                  </a:cxn>
                  <a:cxn ang="0">
                    <a:pos x="86" y="4"/>
                  </a:cxn>
                  <a:cxn ang="0">
                    <a:pos x="86" y="4"/>
                  </a:cxn>
                  <a:cxn ang="0">
                    <a:pos x="86" y="2"/>
                  </a:cxn>
                  <a:cxn ang="0">
                    <a:pos x="85" y="1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1"/>
                  </a:cxn>
                  <a:cxn ang="0">
                    <a:pos x="77" y="2"/>
                  </a:cxn>
                  <a:cxn ang="0">
                    <a:pos x="77" y="4"/>
                  </a:cxn>
                  <a:cxn ang="0">
                    <a:pos x="77" y="4"/>
                  </a:cxn>
                </a:cxnLst>
                <a:rect l="0" t="0" r="r" b="b"/>
                <a:pathLst>
                  <a:path w="86" h="299">
                    <a:moveTo>
                      <a:pt x="77" y="4"/>
                    </a:moveTo>
                    <a:lnTo>
                      <a:pt x="77" y="4"/>
                    </a:lnTo>
                    <a:lnTo>
                      <a:pt x="76" y="13"/>
                    </a:lnTo>
                    <a:lnTo>
                      <a:pt x="73" y="22"/>
                    </a:lnTo>
                    <a:lnTo>
                      <a:pt x="66" y="40"/>
                    </a:lnTo>
                    <a:lnTo>
                      <a:pt x="59" y="57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47" y="94"/>
                    </a:lnTo>
                    <a:lnTo>
                      <a:pt x="42" y="113"/>
                    </a:lnTo>
                    <a:lnTo>
                      <a:pt x="34" y="152"/>
                    </a:lnTo>
                    <a:lnTo>
                      <a:pt x="34" y="152"/>
                    </a:lnTo>
                    <a:lnTo>
                      <a:pt x="30" y="170"/>
                    </a:lnTo>
                    <a:lnTo>
                      <a:pt x="25" y="188"/>
                    </a:lnTo>
                    <a:lnTo>
                      <a:pt x="15" y="223"/>
                    </a:lnTo>
                    <a:lnTo>
                      <a:pt x="10" y="240"/>
                    </a:lnTo>
                    <a:lnTo>
                      <a:pt x="5" y="258"/>
                    </a:lnTo>
                    <a:lnTo>
                      <a:pt x="2" y="276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1" y="297"/>
                    </a:lnTo>
                    <a:lnTo>
                      <a:pt x="2" y="298"/>
                    </a:lnTo>
                    <a:lnTo>
                      <a:pt x="3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8" y="298"/>
                    </a:lnTo>
                    <a:lnTo>
                      <a:pt x="10" y="297"/>
                    </a:lnTo>
                    <a:lnTo>
                      <a:pt x="11" y="295"/>
                    </a:lnTo>
                    <a:lnTo>
                      <a:pt x="11" y="295"/>
                    </a:lnTo>
                    <a:lnTo>
                      <a:pt x="12" y="275"/>
                    </a:lnTo>
                    <a:lnTo>
                      <a:pt x="15" y="257"/>
                    </a:lnTo>
                    <a:lnTo>
                      <a:pt x="19" y="238"/>
                    </a:lnTo>
                    <a:lnTo>
                      <a:pt x="24" y="220"/>
                    </a:lnTo>
                    <a:lnTo>
                      <a:pt x="35" y="183"/>
                    </a:lnTo>
                    <a:lnTo>
                      <a:pt x="40" y="165"/>
                    </a:lnTo>
                    <a:lnTo>
                      <a:pt x="45" y="146"/>
                    </a:lnTo>
                    <a:lnTo>
                      <a:pt x="45" y="146"/>
                    </a:lnTo>
                    <a:lnTo>
                      <a:pt x="48" y="127"/>
                    </a:lnTo>
                    <a:lnTo>
                      <a:pt x="53" y="107"/>
                    </a:lnTo>
                    <a:lnTo>
                      <a:pt x="58" y="88"/>
                    </a:lnTo>
                    <a:lnTo>
                      <a:pt x="64" y="70"/>
                    </a:lnTo>
                    <a:lnTo>
                      <a:pt x="64" y="70"/>
                    </a:lnTo>
                    <a:lnTo>
                      <a:pt x="70" y="53"/>
                    </a:lnTo>
                    <a:lnTo>
                      <a:pt x="78" y="38"/>
                    </a:lnTo>
                    <a:lnTo>
                      <a:pt x="83" y="21"/>
                    </a:lnTo>
                    <a:lnTo>
                      <a:pt x="85" y="13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2"/>
                    </a:lnTo>
                    <a:lnTo>
                      <a:pt x="85" y="1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1"/>
                    </a:lnTo>
                    <a:lnTo>
                      <a:pt x="77" y="2"/>
                    </a:lnTo>
                    <a:lnTo>
                      <a:pt x="77" y="4"/>
                    </a:lnTo>
                    <a:lnTo>
                      <a:pt x="77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76" name="Freeform 272"/>
              <p:cNvSpPr/>
              <p:nvPr/>
            </p:nvSpPr>
            <p:spPr bwMode="auto">
              <a:xfrm>
                <a:off x="2516188" y="2557463"/>
                <a:ext cx="28575" cy="163513"/>
              </a:xfrm>
              <a:custGeom>
                <a:avLst/>
                <a:gdLst/>
                <a:ahLst/>
                <a:cxnLst>
                  <a:cxn ang="0">
                    <a:pos x="45" y="4"/>
                  </a:cxn>
                  <a:cxn ang="0">
                    <a:pos x="45" y="4"/>
                  </a:cxn>
                  <a:cxn ang="0">
                    <a:pos x="29" y="78"/>
                  </a:cxn>
                  <a:cxn ang="0">
                    <a:pos x="16" y="152"/>
                  </a:cxn>
                  <a:cxn ang="0">
                    <a:pos x="10" y="189"/>
                  </a:cxn>
                  <a:cxn ang="0">
                    <a:pos x="4" y="226"/>
                  </a:cxn>
                  <a:cxn ang="0">
                    <a:pos x="1" y="265"/>
                  </a:cxn>
                  <a:cxn ang="0">
                    <a:pos x="0" y="303"/>
                  </a:cxn>
                  <a:cxn ang="0">
                    <a:pos x="0" y="303"/>
                  </a:cxn>
                  <a:cxn ang="0">
                    <a:pos x="0" y="304"/>
                  </a:cxn>
                  <a:cxn ang="0">
                    <a:pos x="1" y="306"/>
                  </a:cxn>
                  <a:cxn ang="0">
                    <a:pos x="2" y="307"/>
                  </a:cxn>
                  <a:cxn ang="0">
                    <a:pos x="4" y="307"/>
                  </a:cxn>
                  <a:cxn ang="0">
                    <a:pos x="6" y="307"/>
                  </a:cxn>
                  <a:cxn ang="0">
                    <a:pos x="7" y="306"/>
                  </a:cxn>
                  <a:cxn ang="0">
                    <a:pos x="9" y="304"/>
                  </a:cxn>
                  <a:cxn ang="0">
                    <a:pos x="10" y="303"/>
                  </a:cxn>
                  <a:cxn ang="0">
                    <a:pos x="10" y="303"/>
                  </a:cxn>
                  <a:cxn ang="0">
                    <a:pos x="11" y="265"/>
                  </a:cxn>
                  <a:cxn ang="0">
                    <a:pos x="14" y="227"/>
                  </a:cxn>
                  <a:cxn ang="0">
                    <a:pos x="19" y="190"/>
                  </a:cxn>
                  <a:cxn ang="0">
                    <a:pos x="25" y="153"/>
                  </a:cxn>
                  <a:cxn ang="0">
                    <a:pos x="38" y="80"/>
                  </a:cxn>
                  <a:cxn ang="0">
                    <a:pos x="53" y="6"/>
                  </a:cxn>
                  <a:cxn ang="0">
                    <a:pos x="53" y="6"/>
                  </a:cxn>
                  <a:cxn ang="0">
                    <a:pos x="53" y="4"/>
                  </a:cxn>
                  <a:cxn ang="0">
                    <a:pos x="53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7" y="1"/>
                  </a:cxn>
                  <a:cxn ang="0">
                    <a:pos x="45" y="2"/>
                  </a:cxn>
                  <a:cxn ang="0">
                    <a:pos x="45" y="4"/>
                  </a:cxn>
                  <a:cxn ang="0">
                    <a:pos x="45" y="4"/>
                  </a:cxn>
                </a:cxnLst>
                <a:rect l="0" t="0" r="r" b="b"/>
                <a:pathLst>
                  <a:path w="53" h="307">
                    <a:moveTo>
                      <a:pt x="45" y="4"/>
                    </a:moveTo>
                    <a:lnTo>
                      <a:pt x="45" y="4"/>
                    </a:lnTo>
                    <a:lnTo>
                      <a:pt x="29" y="78"/>
                    </a:lnTo>
                    <a:lnTo>
                      <a:pt x="16" y="152"/>
                    </a:lnTo>
                    <a:lnTo>
                      <a:pt x="10" y="189"/>
                    </a:lnTo>
                    <a:lnTo>
                      <a:pt x="4" y="226"/>
                    </a:lnTo>
                    <a:lnTo>
                      <a:pt x="1" y="265"/>
                    </a:lnTo>
                    <a:lnTo>
                      <a:pt x="0" y="303"/>
                    </a:lnTo>
                    <a:lnTo>
                      <a:pt x="0" y="303"/>
                    </a:lnTo>
                    <a:lnTo>
                      <a:pt x="0" y="304"/>
                    </a:lnTo>
                    <a:lnTo>
                      <a:pt x="1" y="306"/>
                    </a:lnTo>
                    <a:lnTo>
                      <a:pt x="2" y="307"/>
                    </a:lnTo>
                    <a:lnTo>
                      <a:pt x="4" y="307"/>
                    </a:lnTo>
                    <a:lnTo>
                      <a:pt x="6" y="307"/>
                    </a:lnTo>
                    <a:lnTo>
                      <a:pt x="7" y="306"/>
                    </a:lnTo>
                    <a:lnTo>
                      <a:pt x="9" y="304"/>
                    </a:lnTo>
                    <a:lnTo>
                      <a:pt x="10" y="303"/>
                    </a:lnTo>
                    <a:lnTo>
                      <a:pt x="10" y="303"/>
                    </a:lnTo>
                    <a:lnTo>
                      <a:pt x="11" y="265"/>
                    </a:lnTo>
                    <a:lnTo>
                      <a:pt x="14" y="227"/>
                    </a:lnTo>
                    <a:lnTo>
                      <a:pt x="19" y="190"/>
                    </a:lnTo>
                    <a:lnTo>
                      <a:pt x="25" y="153"/>
                    </a:lnTo>
                    <a:lnTo>
                      <a:pt x="38" y="80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4"/>
                    </a:lnTo>
                    <a:lnTo>
                      <a:pt x="53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7" y="1"/>
                    </a:lnTo>
                    <a:lnTo>
                      <a:pt x="45" y="2"/>
                    </a:lnTo>
                    <a:lnTo>
                      <a:pt x="45" y="4"/>
                    </a:lnTo>
                    <a:lnTo>
                      <a:pt x="45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77" name="Freeform 273"/>
              <p:cNvSpPr/>
              <p:nvPr/>
            </p:nvSpPr>
            <p:spPr bwMode="auto">
              <a:xfrm>
                <a:off x="2549525" y="2571750"/>
                <a:ext cx="28575" cy="161925"/>
              </a:xfrm>
              <a:custGeom>
                <a:avLst/>
                <a:gdLst/>
                <a:ahLst/>
                <a:cxnLst>
                  <a:cxn ang="0">
                    <a:pos x="45" y="4"/>
                  </a:cxn>
                  <a:cxn ang="0">
                    <a:pos x="45" y="4"/>
                  </a:cxn>
                  <a:cxn ang="0">
                    <a:pos x="44" y="12"/>
                  </a:cxn>
                  <a:cxn ang="0">
                    <a:pos x="42" y="21"/>
                  </a:cxn>
                  <a:cxn ang="0">
                    <a:pos x="37" y="37"/>
                  </a:cxn>
                  <a:cxn ang="0">
                    <a:pos x="33" y="53"/>
                  </a:cxn>
                  <a:cxn ang="0">
                    <a:pos x="29" y="68"/>
                  </a:cxn>
                  <a:cxn ang="0">
                    <a:pos x="29" y="68"/>
                  </a:cxn>
                  <a:cxn ang="0">
                    <a:pos x="27" y="88"/>
                  </a:cxn>
                  <a:cxn ang="0">
                    <a:pos x="25" y="107"/>
                  </a:cxn>
                  <a:cxn ang="0">
                    <a:pos x="21" y="147"/>
                  </a:cxn>
                  <a:cxn ang="0">
                    <a:pos x="21" y="147"/>
                  </a:cxn>
                  <a:cxn ang="0">
                    <a:pos x="15" y="185"/>
                  </a:cxn>
                  <a:cxn ang="0">
                    <a:pos x="7" y="224"/>
                  </a:cxn>
                  <a:cxn ang="0">
                    <a:pos x="2" y="262"/>
                  </a:cxn>
                  <a:cxn ang="0">
                    <a:pos x="1" y="282"/>
                  </a:cxn>
                  <a:cxn ang="0">
                    <a:pos x="0" y="302"/>
                  </a:cxn>
                  <a:cxn ang="0">
                    <a:pos x="0" y="302"/>
                  </a:cxn>
                  <a:cxn ang="0">
                    <a:pos x="0" y="304"/>
                  </a:cxn>
                  <a:cxn ang="0">
                    <a:pos x="1" y="305"/>
                  </a:cxn>
                  <a:cxn ang="0">
                    <a:pos x="3" y="306"/>
                  </a:cxn>
                  <a:cxn ang="0">
                    <a:pos x="4" y="306"/>
                  </a:cxn>
                  <a:cxn ang="0">
                    <a:pos x="6" y="306"/>
                  </a:cxn>
                  <a:cxn ang="0">
                    <a:pos x="7" y="305"/>
                  </a:cxn>
                  <a:cxn ang="0">
                    <a:pos x="10" y="304"/>
                  </a:cxn>
                  <a:cxn ang="0">
                    <a:pos x="10" y="302"/>
                  </a:cxn>
                  <a:cxn ang="0">
                    <a:pos x="10" y="302"/>
                  </a:cxn>
                  <a:cxn ang="0">
                    <a:pos x="11" y="281"/>
                  </a:cxn>
                  <a:cxn ang="0">
                    <a:pos x="13" y="261"/>
                  </a:cxn>
                  <a:cxn ang="0">
                    <a:pos x="18" y="221"/>
                  </a:cxn>
                  <a:cxn ang="0">
                    <a:pos x="24" y="181"/>
                  </a:cxn>
                  <a:cxn ang="0">
                    <a:pos x="31" y="140"/>
                  </a:cxn>
                  <a:cxn ang="0">
                    <a:pos x="31" y="140"/>
                  </a:cxn>
                  <a:cxn ang="0">
                    <a:pos x="35" y="102"/>
                  </a:cxn>
                  <a:cxn ang="0">
                    <a:pos x="37" y="83"/>
                  </a:cxn>
                  <a:cxn ang="0">
                    <a:pos x="40" y="64"/>
                  </a:cxn>
                  <a:cxn ang="0">
                    <a:pos x="40" y="64"/>
                  </a:cxn>
                  <a:cxn ang="0">
                    <a:pos x="43" y="49"/>
                  </a:cxn>
                  <a:cxn ang="0">
                    <a:pos x="48" y="34"/>
                  </a:cxn>
                  <a:cxn ang="0">
                    <a:pos x="52" y="20"/>
                  </a:cxn>
                  <a:cxn ang="0">
                    <a:pos x="53" y="12"/>
                  </a:cxn>
                  <a:cxn ang="0">
                    <a:pos x="54" y="4"/>
                  </a:cxn>
                  <a:cxn ang="0">
                    <a:pos x="54" y="4"/>
                  </a:cxn>
                  <a:cxn ang="0">
                    <a:pos x="54" y="2"/>
                  </a:cxn>
                  <a:cxn ang="0">
                    <a:pos x="53" y="1"/>
                  </a:cxn>
                  <a:cxn ang="0">
                    <a:pos x="51" y="0"/>
                  </a:cxn>
                  <a:cxn ang="0">
                    <a:pos x="49" y="0"/>
                  </a:cxn>
                  <a:cxn ang="0">
                    <a:pos x="48" y="0"/>
                  </a:cxn>
                  <a:cxn ang="0">
                    <a:pos x="46" y="1"/>
                  </a:cxn>
                  <a:cxn ang="0">
                    <a:pos x="45" y="2"/>
                  </a:cxn>
                  <a:cxn ang="0">
                    <a:pos x="45" y="4"/>
                  </a:cxn>
                  <a:cxn ang="0">
                    <a:pos x="45" y="4"/>
                  </a:cxn>
                </a:cxnLst>
                <a:rect l="0" t="0" r="r" b="b"/>
                <a:pathLst>
                  <a:path w="54" h="306">
                    <a:moveTo>
                      <a:pt x="45" y="4"/>
                    </a:moveTo>
                    <a:lnTo>
                      <a:pt x="45" y="4"/>
                    </a:lnTo>
                    <a:lnTo>
                      <a:pt x="44" y="12"/>
                    </a:lnTo>
                    <a:lnTo>
                      <a:pt x="42" y="21"/>
                    </a:lnTo>
                    <a:lnTo>
                      <a:pt x="37" y="37"/>
                    </a:lnTo>
                    <a:lnTo>
                      <a:pt x="33" y="53"/>
                    </a:lnTo>
                    <a:lnTo>
                      <a:pt x="29" y="68"/>
                    </a:lnTo>
                    <a:lnTo>
                      <a:pt x="29" y="68"/>
                    </a:lnTo>
                    <a:lnTo>
                      <a:pt x="27" y="88"/>
                    </a:lnTo>
                    <a:lnTo>
                      <a:pt x="25" y="107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15" y="185"/>
                    </a:lnTo>
                    <a:lnTo>
                      <a:pt x="7" y="224"/>
                    </a:lnTo>
                    <a:lnTo>
                      <a:pt x="2" y="262"/>
                    </a:lnTo>
                    <a:lnTo>
                      <a:pt x="1" y="282"/>
                    </a:lnTo>
                    <a:lnTo>
                      <a:pt x="0" y="302"/>
                    </a:lnTo>
                    <a:lnTo>
                      <a:pt x="0" y="302"/>
                    </a:lnTo>
                    <a:lnTo>
                      <a:pt x="0" y="304"/>
                    </a:lnTo>
                    <a:lnTo>
                      <a:pt x="1" y="305"/>
                    </a:lnTo>
                    <a:lnTo>
                      <a:pt x="3" y="306"/>
                    </a:lnTo>
                    <a:lnTo>
                      <a:pt x="4" y="306"/>
                    </a:lnTo>
                    <a:lnTo>
                      <a:pt x="6" y="306"/>
                    </a:lnTo>
                    <a:lnTo>
                      <a:pt x="7" y="305"/>
                    </a:lnTo>
                    <a:lnTo>
                      <a:pt x="10" y="304"/>
                    </a:lnTo>
                    <a:lnTo>
                      <a:pt x="10" y="302"/>
                    </a:lnTo>
                    <a:lnTo>
                      <a:pt x="10" y="302"/>
                    </a:lnTo>
                    <a:lnTo>
                      <a:pt x="11" y="281"/>
                    </a:lnTo>
                    <a:lnTo>
                      <a:pt x="13" y="261"/>
                    </a:lnTo>
                    <a:lnTo>
                      <a:pt x="18" y="221"/>
                    </a:lnTo>
                    <a:lnTo>
                      <a:pt x="24" y="181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5" y="102"/>
                    </a:lnTo>
                    <a:lnTo>
                      <a:pt x="37" y="83"/>
                    </a:lnTo>
                    <a:lnTo>
                      <a:pt x="40" y="64"/>
                    </a:lnTo>
                    <a:lnTo>
                      <a:pt x="40" y="64"/>
                    </a:lnTo>
                    <a:lnTo>
                      <a:pt x="43" y="49"/>
                    </a:lnTo>
                    <a:lnTo>
                      <a:pt x="48" y="34"/>
                    </a:lnTo>
                    <a:lnTo>
                      <a:pt x="52" y="20"/>
                    </a:lnTo>
                    <a:lnTo>
                      <a:pt x="53" y="12"/>
                    </a:lnTo>
                    <a:lnTo>
                      <a:pt x="54" y="4"/>
                    </a:lnTo>
                    <a:lnTo>
                      <a:pt x="54" y="4"/>
                    </a:lnTo>
                    <a:lnTo>
                      <a:pt x="54" y="2"/>
                    </a:lnTo>
                    <a:lnTo>
                      <a:pt x="53" y="1"/>
                    </a:lnTo>
                    <a:lnTo>
                      <a:pt x="51" y="0"/>
                    </a:lnTo>
                    <a:lnTo>
                      <a:pt x="49" y="0"/>
                    </a:lnTo>
                    <a:lnTo>
                      <a:pt x="48" y="0"/>
                    </a:lnTo>
                    <a:lnTo>
                      <a:pt x="46" y="1"/>
                    </a:lnTo>
                    <a:lnTo>
                      <a:pt x="45" y="2"/>
                    </a:lnTo>
                    <a:lnTo>
                      <a:pt x="45" y="4"/>
                    </a:lnTo>
                    <a:lnTo>
                      <a:pt x="45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78" name="Freeform 274"/>
              <p:cNvSpPr/>
              <p:nvPr/>
            </p:nvSpPr>
            <p:spPr bwMode="auto">
              <a:xfrm>
                <a:off x="2579688" y="2598738"/>
                <a:ext cx="15875" cy="155575"/>
              </a:xfrm>
              <a:custGeom>
                <a:avLst/>
                <a:gdLst/>
                <a:ahLst/>
                <a:cxnLst>
                  <a:cxn ang="0">
                    <a:pos x="28" y="4"/>
                  </a:cxn>
                  <a:cxn ang="0">
                    <a:pos x="28" y="4"/>
                  </a:cxn>
                  <a:cxn ang="0">
                    <a:pos x="28" y="2"/>
                  </a:cxn>
                  <a:cxn ang="0">
                    <a:pos x="27" y="1"/>
                  </a:cxn>
                  <a:cxn ang="0">
                    <a:pos x="26" y="0"/>
                  </a:cxn>
                  <a:cxn ang="0">
                    <a:pos x="24" y="0"/>
                  </a:cxn>
                  <a:cxn ang="0">
                    <a:pos x="22" y="0"/>
                  </a:cxn>
                  <a:cxn ang="0">
                    <a:pos x="21" y="1"/>
                  </a:cxn>
                  <a:cxn ang="0">
                    <a:pos x="20" y="2"/>
                  </a:cxn>
                  <a:cxn ang="0">
                    <a:pos x="19" y="4"/>
                  </a:cxn>
                  <a:cxn ang="0">
                    <a:pos x="19" y="4"/>
                  </a:cxn>
                  <a:cxn ang="0">
                    <a:pos x="18" y="40"/>
                  </a:cxn>
                  <a:cxn ang="0">
                    <a:pos x="16" y="75"/>
                  </a:cxn>
                  <a:cxn ang="0">
                    <a:pos x="12" y="110"/>
                  </a:cxn>
                  <a:cxn ang="0">
                    <a:pos x="8" y="146"/>
                  </a:cxn>
                  <a:cxn ang="0">
                    <a:pos x="8" y="146"/>
                  </a:cxn>
                  <a:cxn ang="0">
                    <a:pos x="6" y="164"/>
                  </a:cxn>
                  <a:cxn ang="0">
                    <a:pos x="6" y="181"/>
                  </a:cxn>
                  <a:cxn ang="0">
                    <a:pos x="5" y="217"/>
                  </a:cxn>
                  <a:cxn ang="0">
                    <a:pos x="4" y="252"/>
                  </a:cxn>
                  <a:cxn ang="0">
                    <a:pos x="3" y="269"/>
                  </a:cxn>
                  <a:cxn ang="0">
                    <a:pos x="0" y="287"/>
                  </a:cxn>
                  <a:cxn ang="0">
                    <a:pos x="0" y="287"/>
                  </a:cxn>
                  <a:cxn ang="0">
                    <a:pos x="0" y="289"/>
                  </a:cxn>
                  <a:cxn ang="0">
                    <a:pos x="1" y="291"/>
                  </a:cxn>
                  <a:cxn ang="0">
                    <a:pos x="4" y="293"/>
                  </a:cxn>
                  <a:cxn ang="0">
                    <a:pos x="5" y="293"/>
                  </a:cxn>
                  <a:cxn ang="0">
                    <a:pos x="7" y="293"/>
                  </a:cxn>
                  <a:cxn ang="0">
                    <a:pos x="8" y="292"/>
                  </a:cxn>
                  <a:cxn ang="0">
                    <a:pos x="9" y="290"/>
                  </a:cxn>
                  <a:cxn ang="0">
                    <a:pos x="9" y="290"/>
                  </a:cxn>
                  <a:cxn ang="0">
                    <a:pos x="11" y="274"/>
                  </a:cxn>
                  <a:cxn ang="0">
                    <a:pos x="13" y="258"/>
                  </a:cxn>
                  <a:cxn ang="0">
                    <a:pos x="16" y="226"/>
                  </a:cxn>
                  <a:cxn ang="0">
                    <a:pos x="16" y="194"/>
                  </a:cxn>
                  <a:cxn ang="0">
                    <a:pos x="16" y="162"/>
                  </a:cxn>
                  <a:cxn ang="0">
                    <a:pos x="16" y="162"/>
                  </a:cxn>
                  <a:cxn ang="0">
                    <a:pos x="17" y="143"/>
                  </a:cxn>
                  <a:cxn ang="0">
                    <a:pos x="19" y="125"/>
                  </a:cxn>
                  <a:cxn ang="0">
                    <a:pos x="22" y="106"/>
                  </a:cxn>
                  <a:cxn ang="0">
                    <a:pos x="24" y="87"/>
                  </a:cxn>
                  <a:cxn ang="0">
                    <a:pos x="24" y="87"/>
                  </a:cxn>
                  <a:cxn ang="0">
                    <a:pos x="27" y="46"/>
                  </a:cxn>
                  <a:cxn ang="0">
                    <a:pos x="28" y="4"/>
                  </a:cxn>
                  <a:cxn ang="0">
                    <a:pos x="28" y="4"/>
                  </a:cxn>
                </a:cxnLst>
                <a:rect l="0" t="0" r="r" b="b"/>
                <a:pathLst>
                  <a:path w="28" h="293">
                    <a:moveTo>
                      <a:pt x="28" y="4"/>
                    </a:moveTo>
                    <a:lnTo>
                      <a:pt x="28" y="4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21" y="1"/>
                    </a:lnTo>
                    <a:lnTo>
                      <a:pt x="20" y="2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8" y="40"/>
                    </a:lnTo>
                    <a:lnTo>
                      <a:pt x="16" y="75"/>
                    </a:lnTo>
                    <a:lnTo>
                      <a:pt x="12" y="110"/>
                    </a:lnTo>
                    <a:lnTo>
                      <a:pt x="8" y="146"/>
                    </a:lnTo>
                    <a:lnTo>
                      <a:pt x="8" y="146"/>
                    </a:lnTo>
                    <a:lnTo>
                      <a:pt x="6" y="164"/>
                    </a:lnTo>
                    <a:lnTo>
                      <a:pt x="6" y="181"/>
                    </a:lnTo>
                    <a:lnTo>
                      <a:pt x="5" y="217"/>
                    </a:lnTo>
                    <a:lnTo>
                      <a:pt x="4" y="252"/>
                    </a:lnTo>
                    <a:lnTo>
                      <a:pt x="3" y="269"/>
                    </a:lnTo>
                    <a:lnTo>
                      <a:pt x="0" y="287"/>
                    </a:lnTo>
                    <a:lnTo>
                      <a:pt x="0" y="287"/>
                    </a:lnTo>
                    <a:lnTo>
                      <a:pt x="0" y="289"/>
                    </a:lnTo>
                    <a:lnTo>
                      <a:pt x="1" y="291"/>
                    </a:lnTo>
                    <a:lnTo>
                      <a:pt x="4" y="293"/>
                    </a:lnTo>
                    <a:lnTo>
                      <a:pt x="5" y="293"/>
                    </a:lnTo>
                    <a:lnTo>
                      <a:pt x="7" y="293"/>
                    </a:lnTo>
                    <a:lnTo>
                      <a:pt x="8" y="292"/>
                    </a:lnTo>
                    <a:lnTo>
                      <a:pt x="9" y="290"/>
                    </a:lnTo>
                    <a:lnTo>
                      <a:pt x="9" y="290"/>
                    </a:lnTo>
                    <a:lnTo>
                      <a:pt x="11" y="274"/>
                    </a:lnTo>
                    <a:lnTo>
                      <a:pt x="13" y="258"/>
                    </a:lnTo>
                    <a:lnTo>
                      <a:pt x="16" y="226"/>
                    </a:lnTo>
                    <a:lnTo>
                      <a:pt x="16" y="194"/>
                    </a:lnTo>
                    <a:lnTo>
                      <a:pt x="16" y="162"/>
                    </a:lnTo>
                    <a:lnTo>
                      <a:pt x="16" y="162"/>
                    </a:lnTo>
                    <a:lnTo>
                      <a:pt x="17" y="143"/>
                    </a:lnTo>
                    <a:lnTo>
                      <a:pt x="19" y="125"/>
                    </a:lnTo>
                    <a:lnTo>
                      <a:pt x="22" y="106"/>
                    </a:lnTo>
                    <a:lnTo>
                      <a:pt x="24" y="87"/>
                    </a:lnTo>
                    <a:lnTo>
                      <a:pt x="24" y="87"/>
                    </a:lnTo>
                    <a:lnTo>
                      <a:pt x="27" y="46"/>
                    </a:lnTo>
                    <a:lnTo>
                      <a:pt x="28" y="4"/>
                    </a:lnTo>
                    <a:lnTo>
                      <a:pt x="28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79" name="Freeform 275"/>
              <p:cNvSpPr/>
              <p:nvPr/>
            </p:nvSpPr>
            <p:spPr bwMode="auto">
              <a:xfrm>
                <a:off x="2609850" y="2592388"/>
                <a:ext cx="25400" cy="158750"/>
              </a:xfrm>
              <a:custGeom>
                <a:avLst/>
                <a:gdLst/>
                <a:ahLst/>
                <a:cxnLst>
                  <a:cxn ang="0">
                    <a:pos x="38" y="4"/>
                  </a:cxn>
                  <a:cxn ang="0">
                    <a:pos x="38" y="4"/>
                  </a:cxn>
                  <a:cxn ang="0">
                    <a:pos x="37" y="23"/>
                  </a:cxn>
                  <a:cxn ang="0">
                    <a:pos x="36" y="42"/>
                  </a:cxn>
                  <a:cxn ang="0">
                    <a:pos x="32" y="78"/>
                  </a:cxn>
                  <a:cxn ang="0">
                    <a:pos x="26" y="114"/>
                  </a:cxn>
                  <a:cxn ang="0">
                    <a:pos x="18" y="150"/>
                  </a:cxn>
                  <a:cxn ang="0">
                    <a:pos x="12" y="186"/>
                  </a:cxn>
                  <a:cxn ang="0">
                    <a:pos x="6" y="222"/>
                  </a:cxn>
                  <a:cxn ang="0">
                    <a:pos x="2" y="258"/>
                  </a:cxn>
                  <a:cxn ang="0">
                    <a:pos x="1" y="277"/>
                  </a:cxn>
                  <a:cxn ang="0">
                    <a:pos x="0" y="296"/>
                  </a:cxn>
                  <a:cxn ang="0">
                    <a:pos x="0" y="296"/>
                  </a:cxn>
                  <a:cxn ang="0">
                    <a:pos x="0" y="298"/>
                  </a:cxn>
                  <a:cxn ang="0">
                    <a:pos x="1" y="299"/>
                  </a:cxn>
                  <a:cxn ang="0">
                    <a:pos x="3" y="300"/>
                  </a:cxn>
                  <a:cxn ang="0">
                    <a:pos x="4" y="300"/>
                  </a:cxn>
                  <a:cxn ang="0">
                    <a:pos x="6" y="300"/>
                  </a:cxn>
                  <a:cxn ang="0">
                    <a:pos x="8" y="299"/>
                  </a:cxn>
                  <a:cxn ang="0">
                    <a:pos x="9" y="298"/>
                  </a:cxn>
                  <a:cxn ang="0">
                    <a:pos x="9" y="296"/>
                  </a:cxn>
                  <a:cxn ang="0">
                    <a:pos x="9" y="296"/>
                  </a:cxn>
                  <a:cxn ang="0">
                    <a:pos x="10" y="277"/>
                  </a:cxn>
                  <a:cxn ang="0">
                    <a:pos x="11" y="258"/>
                  </a:cxn>
                  <a:cxn ang="0">
                    <a:pos x="15" y="222"/>
                  </a:cxn>
                  <a:cxn ang="0">
                    <a:pos x="22" y="186"/>
                  </a:cxn>
                  <a:cxn ang="0">
                    <a:pos x="29" y="150"/>
                  </a:cxn>
                  <a:cxn ang="0">
                    <a:pos x="35" y="114"/>
                  </a:cxn>
                  <a:cxn ang="0">
                    <a:pos x="41" y="78"/>
                  </a:cxn>
                  <a:cxn ang="0">
                    <a:pos x="45" y="42"/>
                  </a:cxn>
                  <a:cxn ang="0">
                    <a:pos x="46" y="23"/>
                  </a:cxn>
                  <a:cxn ang="0">
                    <a:pos x="47" y="4"/>
                  </a:cxn>
                  <a:cxn ang="0">
                    <a:pos x="47" y="4"/>
                  </a:cxn>
                  <a:cxn ang="0">
                    <a:pos x="46" y="2"/>
                  </a:cxn>
                  <a:cxn ang="0">
                    <a:pos x="45" y="1"/>
                  </a:cxn>
                  <a:cxn ang="0">
                    <a:pos x="44" y="0"/>
                  </a:cxn>
                  <a:cxn ang="0">
                    <a:pos x="42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8" y="2"/>
                  </a:cxn>
                  <a:cxn ang="0">
                    <a:pos x="38" y="4"/>
                  </a:cxn>
                  <a:cxn ang="0">
                    <a:pos x="38" y="4"/>
                  </a:cxn>
                </a:cxnLst>
                <a:rect l="0" t="0" r="r" b="b"/>
                <a:pathLst>
                  <a:path w="47" h="300">
                    <a:moveTo>
                      <a:pt x="38" y="4"/>
                    </a:moveTo>
                    <a:lnTo>
                      <a:pt x="38" y="4"/>
                    </a:lnTo>
                    <a:lnTo>
                      <a:pt x="37" y="23"/>
                    </a:lnTo>
                    <a:lnTo>
                      <a:pt x="36" y="42"/>
                    </a:lnTo>
                    <a:lnTo>
                      <a:pt x="32" y="78"/>
                    </a:lnTo>
                    <a:lnTo>
                      <a:pt x="26" y="114"/>
                    </a:lnTo>
                    <a:lnTo>
                      <a:pt x="18" y="150"/>
                    </a:lnTo>
                    <a:lnTo>
                      <a:pt x="12" y="186"/>
                    </a:lnTo>
                    <a:lnTo>
                      <a:pt x="6" y="222"/>
                    </a:lnTo>
                    <a:lnTo>
                      <a:pt x="2" y="258"/>
                    </a:lnTo>
                    <a:lnTo>
                      <a:pt x="1" y="277"/>
                    </a:lnTo>
                    <a:lnTo>
                      <a:pt x="0" y="296"/>
                    </a:lnTo>
                    <a:lnTo>
                      <a:pt x="0" y="296"/>
                    </a:lnTo>
                    <a:lnTo>
                      <a:pt x="0" y="298"/>
                    </a:lnTo>
                    <a:lnTo>
                      <a:pt x="1" y="299"/>
                    </a:lnTo>
                    <a:lnTo>
                      <a:pt x="3" y="300"/>
                    </a:lnTo>
                    <a:lnTo>
                      <a:pt x="4" y="300"/>
                    </a:lnTo>
                    <a:lnTo>
                      <a:pt x="6" y="300"/>
                    </a:lnTo>
                    <a:lnTo>
                      <a:pt x="8" y="299"/>
                    </a:lnTo>
                    <a:lnTo>
                      <a:pt x="9" y="298"/>
                    </a:lnTo>
                    <a:lnTo>
                      <a:pt x="9" y="296"/>
                    </a:lnTo>
                    <a:lnTo>
                      <a:pt x="9" y="296"/>
                    </a:lnTo>
                    <a:lnTo>
                      <a:pt x="10" y="277"/>
                    </a:lnTo>
                    <a:lnTo>
                      <a:pt x="11" y="258"/>
                    </a:lnTo>
                    <a:lnTo>
                      <a:pt x="15" y="222"/>
                    </a:lnTo>
                    <a:lnTo>
                      <a:pt x="22" y="186"/>
                    </a:lnTo>
                    <a:lnTo>
                      <a:pt x="29" y="150"/>
                    </a:lnTo>
                    <a:lnTo>
                      <a:pt x="35" y="114"/>
                    </a:lnTo>
                    <a:lnTo>
                      <a:pt x="41" y="78"/>
                    </a:lnTo>
                    <a:lnTo>
                      <a:pt x="45" y="42"/>
                    </a:lnTo>
                    <a:lnTo>
                      <a:pt x="46" y="23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6" y="2"/>
                    </a:lnTo>
                    <a:lnTo>
                      <a:pt x="45" y="1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8" y="2"/>
                    </a:lnTo>
                    <a:lnTo>
                      <a:pt x="38" y="4"/>
                    </a:lnTo>
                    <a:lnTo>
                      <a:pt x="38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80" name="Freeform 276"/>
              <p:cNvSpPr/>
              <p:nvPr/>
            </p:nvSpPr>
            <p:spPr bwMode="auto">
              <a:xfrm>
                <a:off x="2649538" y="2581275"/>
                <a:ext cx="22225" cy="206375"/>
              </a:xfrm>
              <a:custGeom>
                <a:avLst/>
                <a:gdLst/>
                <a:ahLst/>
                <a:cxnLst>
                  <a:cxn ang="0">
                    <a:pos x="34" y="5"/>
                  </a:cxn>
                  <a:cxn ang="0">
                    <a:pos x="34" y="5"/>
                  </a:cxn>
                  <a:cxn ang="0">
                    <a:pos x="33" y="25"/>
                  </a:cxn>
                  <a:cxn ang="0">
                    <a:pos x="30" y="47"/>
                  </a:cxn>
                  <a:cxn ang="0">
                    <a:pos x="24" y="89"/>
                  </a:cxn>
                  <a:cxn ang="0">
                    <a:pos x="19" y="133"/>
                  </a:cxn>
                  <a:cxn ang="0">
                    <a:pos x="17" y="154"/>
                  </a:cxn>
                  <a:cxn ang="0">
                    <a:pos x="16" y="175"/>
                  </a:cxn>
                  <a:cxn ang="0">
                    <a:pos x="16" y="175"/>
                  </a:cxn>
                  <a:cxn ang="0">
                    <a:pos x="15" y="191"/>
                  </a:cxn>
                  <a:cxn ang="0">
                    <a:pos x="14" y="207"/>
                  </a:cxn>
                  <a:cxn ang="0">
                    <a:pos x="11" y="239"/>
                  </a:cxn>
                  <a:cxn ang="0">
                    <a:pos x="11" y="239"/>
                  </a:cxn>
                  <a:cxn ang="0">
                    <a:pos x="6" y="290"/>
                  </a:cxn>
                  <a:cxn ang="0">
                    <a:pos x="2" y="340"/>
                  </a:cxn>
                  <a:cxn ang="0">
                    <a:pos x="2" y="340"/>
                  </a:cxn>
                  <a:cxn ang="0">
                    <a:pos x="1" y="351"/>
                  </a:cxn>
                  <a:cxn ang="0">
                    <a:pos x="0" y="365"/>
                  </a:cxn>
                  <a:cxn ang="0">
                    <a:pos x="0" y="372"/>
                  </a:cxn>
                  <a:cxn ang="0">
                    <a:pos x="0" y="380"/>
                  </a:cxn>
                  <a:cxn ang="0">
                    <a:pos x="2" y="385"/>
                  </a:cxn>
                  <a:cxn ang="0">
                    <a:pos x="3" y="387"/>
                  </a:cxn>
                  <a:cxn ang="0">
                    <a:pos x="5" y="388"/>
                  </a:cxn>
                  <a:cxn ang="0">
                    <a:pos x="5" y="388"/>
                  </a:cxn>
                  <a:cxn ang="0">
                    <a:pos x="7" y="388"/>
                  </a:cxn>
                  <a:cxn ang="0">
                    <a:pos x="8" y="388"/>
                  </a:cxn>
                  <a:cxn ang="0">
                    <a:pos x="11" y="387"/>
                  </a:cxn>
                  <a:cxn ang="0">
                    <a:pos x="12" y="386"/>
                  </a:cxn>
                  <a:cxn ang="0">
                    <a:pos x="13" y="384"/>
                  </a:cxn>
                  <a:cxn ang="0">
                    <a:pos x="13" y="383"/>
                  </a:cxn>
                  <a:cxn ang="0">
                    <a:pos x="12" y="381"/>
                  </a:cxn>
                  <a:cxn ang="0">
                    <a:pos x="10" y="380"/>
                  </a:cxn>
                  <a:cxn ang="0">
                    <a:pos x="10" y="380"/>
                  </a:cxn>
                  <a:cxn ang="0">
                    <a:pos x="12" y="380"/>
                  </a:cxn>
                  <a:cxn ang="0">
                    <a:pos x="12" y="380"/>
                  </a:cxn>
                  <a:cxn ang="0">
                    <a:pos x="11" y="375"/>
                  </a:cxn>
                  <a:cxn ang="0">
                    <a:pos x="11" y="375"/>
                  </a:cxn>
                  <a:cxn ang="0">
                    <a:pos x="12" y="362"/>
                  </a:cxn>
                  <a:cxn ang="0">
                    <a:pos x="12" y="362"/>
                  </a:cxn>
                  <a:cxn ang="0">
                    <a:pos x="14" y="324"/>
                  </a:cxn>
                  <a:cxn ang="0">
                    <a:pos x="14" y="324"/>
                  </a:cxn>
                  <a:cxn ang="0">
                    <a:pos x="21" y="226"/>
                  </a:cxn>
                  <a:cxn ang="0">
                    <a:pos x="21" y="226"/>
                  </a:cxn>
                  <a:cxn ang="0">
                    <a:pos x="23" y="197"/>
                  </a:cxn>
                  <a:cxn ang="0">
                    <a:pos x="26" y="168"/>
                  </a:cxn>
                  <a:cxn ang="0">
                    <a:pos x="26" y="168"/>
                  </a:cxn>
                  <a:cxn ang="0">
                    <a:pos x="30" y="127"/>
                  </a:cxn>
                  <a:cxn ang="0">
                    <a:pos x="33" y="86"/>
                  </a:cxn>
                  <a:cxn ang="0">
                    <a:pos x="33" y="86"/>
                  </a:cxn>
                  <a:cxn ang="0">
                    <a:pos x="36" y="66"/>
                  </a:cxn>
                  <a:cxn ang="0">
                    <a:pos x="39" y="45"/>
                  </a:cxn>
                  <a:cxn ang="0">
                    <a:pos x="42" y="25"/>
                  </a:cxn>
                  <a:cxn ang="0">
                    <a:pos x="44" y="5"/>
                  </a:cxn>
                  <a:cxn ang="0">
                    <a:pos x="44" y="5"/>
                  </a:cxn>
                  <a:cxn ang="0">
                    <a:pos x="44" y="3"/>
                  </a:cxn>
                  <a:cxn ang="0">
                    <a:pos x="43" y="1"/>
                  </a:cxn>
                  <a:cxn ang="0">
                    <a:pos x="41" y="1"/>
                  </a:cxn>
                  <a:cxn ang="0">
                    <a:pos x="39" y="0"/>
                  </a:cxn>
                  <a:cxn ang="0">
                    <a:pos x="37" y="1"/>
                  </a:cxn>
                  <a:cxn ang="0">
                    <a:pos x="36" y="1"/>
                  </a:cxn>
                  <a:cxn ang="0">
                    <a:pos x="34" y="3"/>
                  </a:cxn>
                  <a:cxn ang="0">
                    <a:pos x="34" y="5"/>
                  </a:cxn>
                  <a:cxn ang="0">
                    <a:pos x="34" y="5"/>
                  </a:cxn>
                </a:cxnLst>
                <a:rect l="0" t="0" r="r" b="b"/>
                <a:pathLst>
                  <a:path w="44" h="388">
                    <a:moveTo>
                      <a:pt x="34" y="5"/>
                    </a:moveTo>
                    <a:lnTo>
                      <a:pt x="34" y="5"/>
                    </a:lnTo>
                    <a:lnTo>
                      <a:pt x="33" y="25"/>
                    </a:lnTo>
                    <a:lnTo>
                      <a:pt x="30" y="47"/>
                    </a:lnTo>
                    <a:lnTo>
                      <a:pt x="24" y="89"/>
                    </a:lnTo>
                    <a:lnTo>
                      <a:pt x="19" y="133"/>
                    </a:lnTo>
                    <a:lnTo>
                      <a:pt x="17" y="154"/>
                    </a:lnTo>
                    <a:lnTo>
                      <a:pt x="16" y="175"/>
                    </a:lnTo>
                    <a:lnTo>
                      <a:pt x="16" y="175"/>
                    </a:lnTo>
                    <a:lnTo>
                      <a:pt x="15" y="191"/>
                    </a:lnTo>
                    <a:lnTo>
                      <a:pt x="14" y="207"/>
                    </a:lnTo>
                    <a:lnTo>
                      <a:pt x="11" y="239"/>
                    </a:lnTo>
                    <a:lnTo>
                      <a:pt x="11" y="239"/>
                    </a:lnTo>
                    <a:lnTo>
                      <a:pt x="6" y="290"/>
                    </a:lnTo>
                    <a:lnTo>
                      <a:pt x="2" y="340"/>
                    </a:lnTo>
                    <a:lnTo>
                      <a:pt x="2" y="340"/>
                    </a:lnTo>
                    <a:lnTo>
                      <a:pt x="1" y="351"/>
                    </a:lnTo>
                    <a:lnTo>
                      <a:pt x="0" y="365"/>
                    </a:lnTo>
                    <a:lnTo>
                      <a:pt x="0" y="372"/>
                    </a:lnTo>
                    <a:lnTo>
                      <a:pt x="0" y="380"/>
                    </a:lnTo>
                    <a:lnTo>
                      <a:pt x="2" y="385"/>
                    </a:lnTo>
                    <a:lnTo>
                      <a:pt x="3" y="387"/>
                    </a:lnTo>
                    <a:lnTo>
                      <a:pt x="5" y="388"/>
                    </a:lnTo>
                    <a:lnTo>
                      <a:pt x="5" y="388"/>
                    </a:lnTo>
                    <a:lnTo>
                      <a:pt x="7" y="388"/>
                    </a:lnTo>
                    <a:lnTo>
                      <a:pt x="8" y="388"/>
                    </a:lnTo>
                    <a:lnTo>
                      <a:pt x="11" y="387"/>
                    </a:lnTo>
                    <a:lnTo>
                      <a:pt x="12" y="386"/>
                    </a:lnTo>
                    <a:lnTo>
                      <a:pt x="13" y="384"/>
                    </a:lnTo>
                    <a:lnTo>
                      <a:pt x="13" y="383"/>
                    </a:lnTo>
                    <a:lnTo>
                      <a:pt x="12" y="381"/>
                    </a:lnTo>
                    <a:lnTo>
                      <a:pt x="10" y="380"/>
                    </a:lnTo>
                    <a:lnTo>
                      <a:pt x="10" y="380"/>
                    </a:lnTo>
                    <a:lnTo>
                      <a:pt x="12" y="380"/>
                    </a:lnTo>
                    <a:lnTo>
                      <a:pt x="12" y="380"/>
                    </a:lnTo>
                    <a:lnTo>
                      <a:pt x="11" y="375"/>
                    </a:lnTo>
                    <a:lnTo>
                      <a:pt x="11" y="375"/>
                    </a:lnTo>
                    <a:lnTo>
                      <a:pt x="12" y="362"/>
                    </a:lnTo>
                    <a:lnTo>
                      <a:pt x="12" y="362"/>
                    </a:lnTo>
                    <a:lnTo>
                      <a:pt x="14" y="324"/>
                    </a:lnTo>
                    <a:lnTo>
                      <a:pt x="14" y="324"/>
                    </a:lnTo>
                    <a:lnTo>
                      <a:pt x="21" y="226"/>
                    </a:lnTo>
                    <a:lnTo>
                      <a:pt x="21" y="226"/>
                    </a:lnTo>
                    <a:lnTo>
                      <a:pt x="23" y="197"/>
                    </a:lnTo>
                    <a:lnTo>
                      <a:pt x="26" y="168"/>
                    </a:lnTo>
                    <a:lnTo>
                      <a:pt x="26" y="168"/>
                    </a:lnTo>
                    <a:lnTo>
                      <a:pt x="30" y="12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6" y="66"/>
                    </a:lnTo>
                    <a:lnTo>
                      <a:pt x="39" y="45"/>
                    </a:lnTo>
                    <a:lnTo>
                      <a:pt x="42" y="25"/>
                    </a:lnTo>
                    <a:lnTo>
                      <a:pt x="44" y="5"/>
                    </a:lnTo>
                    <a:lnTo>
                      <a:pt x="44" y="5"/>
                    </a:lnTo>
                    <a:lnTo>
                      <a:pt x="44" y="3"/>
                    </a:lnTo>
                    <a:lnTo>
                      <a:pt x="43" y="1"/>
                    </a:lnTo>
                    <a:lnTo>
                      <a:pt x="41" y="1"/>
                    </a:lnTo>
                    <a:lnTo>
                      <a:pt x="39" y="0"/>
                    </a:lnTo>
                    <a:lnTo>
                      <a:pt x="37" y="1"/>
                    </a:lnTo>
                    <a:lnTo>
                      <a:pt x="36" y="1"/>
                    </a:lnTo>
                    <a:lnTo>
                      <a:pt x="34" y="3"/>
                    </a:lnTo>
                    <a:lnTo>
                      <a:pt x="34" y="5"/>
                    </a:lnTo>
                    <a:lnTo>
                      <a:pt x="3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81" name="Freeform 277"/>
              <p:cNvSpPr/>
              <p:nvPr/>
            </p:nvSpPr>
            <p:spPr bwMode="auto">
              <a:xfrm>
                <a:off x="2687638" y="2544763"/>
                <a:ext cx="20638" cy="236538"/>
              </a:xfrm>
              <a:custGeom>
                <a:avLst/>
                <a:gdLst/>
                <a:ahLst/>
                <a:cxnLst>
                  <a:cxn ang="0">
                    <a:pos x="31" y="5"/>
                  </a:cxn>
                  <a:cxn ang="0">
                    <a:pos x="31" y="5"/>
                  </a:cxn>
                  <a:cxn ang="0">
                    <a:pos x="29" y="58"/>
                  </a:cxn>
                  <a:cxn ang="0">
                    <a:pos x="26" y="113"/>
                  </a:cxn>
                  <a:cxn ang="0">
                    <a:pos x="23" y="167"/>
                  </a:cxn>
                  <a:cxn ang="0">
                    <a:pos x="18" y="219"/>
                  </a:cxn>
                  <a:cxn ang="0">
                    <a:pos x="18" y="219"/>
                  </a:cxn>
                  <a:cxn ang="0">
                    <a:pos x="13" y="275"/>
                  </a:cxn>
                  <a:cxn ang="0">
                    <a:pos x="7" y="330"/>
                  </a:cxn>
                  <a:cxn ang="0">
                    <a:pos x="2" y="386"/>
                  </a:cxn>
                  <a:cxn ang="0">
                    <a:pos x="0" y="414"/>
                  </a:cxn>
                  <a:cxn ang="0">
                    <a:pos x="0" y="441"/>
                  </a:cxn>
                  <a:cxn ang="0">
                    <a:pos x="0" y="441"/>
                  </a:cxn>
                  <a:cxn ang="0">
                    <a:pos x="0" y="444"/>
                  </a:cxn>
                  <a:cxn ang="0">
                    <a:pos x="1" y="445"/>
                  </a:cxn>
                  <a:cxn ang="0">
                    <a:pos x="3" y="446"/>
                  </a:cxn>
                  <a:cxn ang="0">
                    <a:pos x="4" y="446"/>
                  </a:cxn>
                  <a:cxn ang="0">
                    <a:pos x="6" y="446"/>
                  </a:cxn>
                  <a:cxn ang="0">
                    <a:pos x="7" y="445"/>
                  </a:cxn>
                  <a:cxn ang="0">
                    <a:pos x="8" y="444"/>
                  </a:cxn>
                  <a:cxn ang="0">
                    <a:pos x="9" y="441"/>
                  </a:cxn>
                  <a:cxn ang="0">
                    <a:pos x="9" y="441"/>
                  </a:cxn>
                  <a:cxn ang="0">
                    <a:pos x="10" y="414"/>
                  </a:cxn>
                  <a:cxn ang="0">
                    <a:pos x="11" y="386"/>
                  </a:cxn>
                  <a:cxn ang="0">
                    <a:pos x="16" y="330"/>
                  </a:cxn>
                  <a:cxn ang="0">
                    <a:pos x="22" y="275"/>
                  </a:cxn>
                  <a:cxn ang="0">
                    <a:pos x="27" y="219"/>
                  </a:cxn>
                  <a:cxn ang="0">
                    <a:pos x="27" y="219"/>
                  </a:cxn>
                  <a:cxn ang="0">
                    <a:pos x="33" y="167"/>
                  </a:cxn>
                  <a:cxn ang="0">
                    <a:pos x="37" y="113"/>
                  </a:cxn>
                  <a:cxn ang="0">
                    <a:pos x="39" y="59"/>
                  </a:cxn>
                  <a:cxn ang="0">
                    <a:pos x="40" y="5"/>
                  </a:cxn>
                  <a:cxn ang="0">
                    <a:pos x="40" y="5"/>
                  </a:cxn>
                  <a:cxn ang="0">
                    <a:pos x="40" y="2"/>
                  </a:cxn>
                  <a:cxn ang="0">
                    <a:pos x="39" y="1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1"/>
                  </a:cxn>
                  <a:cxn ang="0">
                    <a:pos x="32" y="2"/>
                  </a:cxn>
                  <a:cxn ang="0">
                    <a:pos x="31" y="5"/>
                  </a:cxn>
                  <a:cxn ang="0">
                    <a:pos x="31" y="5"/>
                  </a:cxn>
                </a:cxnLst>
                <a:rect l="0" t="0" r="r" b="b"/>
                <a:pathLst>
                  <a:path w="40" h="446">
                    <a:moveTo>
                      <a:pt x="31" y="5"/>
                    </a:moveTo>
                    <a:lnTo>
                      <a:pt x="31" y="5"/>
                    </a:lnTo>
                    <a:lnTo>
                      <a:pt x="29" y="58"/>
                    </a:lnTo>
                    <a:lnTo>
                      <a:pt x="26" y="113"/>
                    </a:lnTo>
                    <a:lnTo>
                      <a:pt x="23" y="167"/>
                    </a:lnTo>
                    <a:lnTo>
                      <a:pt x="18" y="219"/>
                    </a:lnTo>
                    <a:lnTo>
                      <a:pt x="18" y="219"/>
                    </a:lnTo>
                    <a:lnTo>
                      <a:pt x="13" y="275"/>
                    </a:lnTo>
                    <a:lnTo>
                      <a:pt x="7" y="330"/>
                    </a:lnTo>
                    <a:lnTo>
                      <a:pt x="2" y="386"/>
                    </a:lnTo>
                    <a:lnTo>
                      <a:pt x="0" y="414"/>
                    </a:lnTo>
                    <a:lnTo>
                      <a:pt x="0" y="441"/>
                    </a:lnTo>
                    <a:lnTo>
                      <a:pt x="0" y="441"/>
                    </a:lnTo>
                    <a:lnTo>
                      <a:pt x="0" y="444"/>
                    </a:lnTo>
                    <a:lnTo>
                      <a:pt x="1" y="445"/>
                    </a:lnTo>
                    <a:lnTo>
                      <a:pt x="3" y="446"/>
                    </a:lnTo>
                    <a:lnTo>
                      <a:pt x="4" y="446"/>
                    </a:lnTo>
                    <a:lnTo>
                      <a:pt x="6" y="446"/>
                    </a:lnTo>
                    <a:lnTo>
                      <a:pt x="7" y="445"/>
                    </a:lnTo>
                    <a:lnTo>
                      <a:pt x="8" y="444"/>
                    </a:lnTo>
                    <a:lnTo>
                      <a:pt x="9" y="441"/>
                    </a:lnTo>
                    <a:lnTo>
                      <a:pt x="9" y="441"/>
                    </a:lnTo>
                    <a:lnTo>
                      <a:pt x="10" y="414"/>
                    </a:lnTo>
                    <a:lnTo>
                      <a:pt x="11" y="386"/>
                    </a:lnTo>
                    <a:lnTo>
                      <a:pt x="16" y="330"/>
                    </a:lnTo>
                    <a:lnTo>
                      <a:pt x="22" y="275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33" y="167"/>
                    </a:lnTo>
                    <a:lnTo>
                      <a:pt x="37" y="113"/>
                    </a:lnTo>
                    <a:lnTo>
                      <a:pt x="39" y="59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0" y="2"/>
                    </a:lnTo>
                    <a:lnTo>
                      <a:pt x="39" y="1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1"/>
                    </a:lnTo>
                    <a:lnTo>
                      <a:pt x="32" y="2"/>
                    </a:lnTo>
                    <a:lnTo>
                      <a:pt x="31" y="5"/>
                    </a:lnTo>
                    <a:lnTo>
                      <a:pt x="3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82" name="Freeform 278"/>
              <p:cNvSpPr/>
              <p:nvPr/>
            </p:nvSpPr>
            <p:spPr bwMode="auto">
              <a:xfrm>
                <a:off x="2714625" y="2535238"/>
                <a:ext cx="17463" cy="265113"/>
              </a:xfrm>
              <a:custGeom>
                <a:avLst/>
                <a:gdLst/>
                <a:ahLst/>
                <a:cxnLst>
                  <a:cxn ang="0">
                    <a:pos x="28" y="4"/>
                  </a:cxn>
                  <a:cxn ang="0">
                    <a:pos x="28" y="4"/>
                  </a:cxn>
                  <a:cxn ang="0">
                    <a:pos x="28" y="2"/>
                  </a:cxn>
                  <a:cxn ang="0">
                    <a:pos x="27" y="1"/>
                  </a:cxn>
                  <a:cxn ang="0">
                    <a:pos x="25" y="0"/>
                  </a:cxn>
                  <a:cxn ang="0">
                    <a:pos x="24" y="0"/>
                  </a:cxn>
                  <a:cxn ang="0">
                    <a:pos x="22" y="0"/>
                  </a:cxn>
                  <a:cxn ang="0">
                    <a:pos x="20" y="1"/>
                  </a:cxn>
                  <a:cxn ang="0">
                    <a:pos x="19" y="2"/>
                  </a:cxn>
                  <a:cxn ang="0">
                    <a:pos x="19" y="4"/>
                  </a:cxn>
                  <a:cxn ang="0">
                    <a:pos x="19" y="4"/>
                  </a:cxn>
                  <a:cxn ang="0">
                    <a:pos x="20" y="34"/>
                  </a:cxn>
                  <a:cxn ang="0">
                    <a:pos x="21" y="64"/>
                  </a:cxn>
                  <a:cxn ang="0">
                    <a:pos x="23" y="125"/>
                  </a:cxn>
                  <a:cxn ang="0">
                    <a:pos x="24" y="155"/>
                  </a:cxn>
                  <a:cxn ang="0">
                    <a:pos x="24" y="185"/>
                  </a:cxn>
                  <a:cxn ang="0">
                    <a:pos x="23" y="215"/>
                  </a:cxn>
                  <a:cxn ang="0">
                    <a:pos x="20" y="245"/>
                  </a:cxn>
                  <a:cxn ang="0">
                    <a:pos x="20" y="245"/>
                  </a:cxn>
                  <a:cxn ang="0">
                    <a:pos x="13" y="306"/>
                  </a:cxn>
                  <a:cxn ang="0">
                    <a:pos x="9" y="335"/>
                  </a:cxn>
                  <a:cxn ang="0">
                    <a:pos x="7" y="366"/>
                  </a:cxn>
                  <a:cxn ang="0">
                    <a:pos x="7" y="366"/>
                  </a:cxn>
                  <a:cxn ang="0">
                    <a:pos x="3" y="427"/>
                  </a:cxn>
                  <a:cxn ang="0">
                    <a:pos x="1" y="458"/>
                  </a:cxn>
                  <a:cxn ang="0">
                    <a:pos x="0" y="489"/>
                  </a:cxn>
                  <a:cxn ang="0">
                    <a:pos x="0" y="489"/>
                  </a:cxn>
                  <a:cxn ang="0">
                    <a:pos x="0" y="490"/>
                  </a:cxn>
                  <a:cxn ang="0">
                    <a:pos x="0" y="497"/>
                  </a:cxn>
                  <a:cxn ang="0">
                    <a:pos x="0" y="497"/>
                  </a:cxn>
                  <a:cxn ang="0">
                    <a:pos x="0" y="499"/>
                  </a:cxn>
                  <a:cxn ang="0">
                    <a:pos x="1" y="501"/>
                  </a:cxn>
                  <a:cxn ang="0">
                    <a:pos x="3" y="502"/>
                  </a:cxn>
                  <a:cxn ang="0">
                    <a:pos x="4" y="502"/>
                  </a:cxn>
                  <a:cxn ang="0">
                    <a:pos x="6" y="502"/>
                  </a:cxn>
                  <a:cxn ang="0">
                    <a:pos x="7" y="501"/>
                  </a:cxn>
                  <a:cxn ang="0">
                    <a:pos x="8" y="499"/>
                  </a:cxn>
                  <a:cxn ang="0">
                    <a:pos x="9" y="497"/>
                  </a:cxn>
                  <a:cxn ang="0">
                    <a:pos x="9" y="497"/>
                  </a:cxn>
                  <a:cxn ang="0">
                    <a:pos x="10" y="467"/>
                  </a:cxn>
                  <a:cxn ang="0">
                    <a:pos x="13" y="436"/>
                  </a:cxn>
                  <a:cxn ang="0">
                    <a:pos x="15" y="406"/>
                  </a:cxn>
                  <a:cxn ang="0">
                    <a:pos x="17" y="376"/>
                  </a:cxn>
                  <a:cxn ang="0">
                    <a:pos x="17" y="376"/>
                  </a:cxn>
                  <a:cxn ang="0">
                    <a:pos x="18" y="345"/>
                  </a:cxn>
                  <a:cxn ang="0">
                    <a:pos x="21" y="314"/>
                  </a:cxn>
                  <a:cxn ang="0">
                    <a:pos x="29" y="253"/>
                  </a:cxn>
                  <a:cxn ang="0">
                    <a:pos x="29" y="253"/>
                  </a:cxn>
                  <a:cxn ang="0">
                    <a:pos x="32" y="222"/>
                  </a:cxn>
                  <a:cxn ang="0">
                    <a:pos x="33" y="191"/>
                  </a:cxn>
                  <a:cxn ang="0">
                    <a:pos x="33" y="160"/>
                  </a:cxn>
                  <a:cxn ang="0">
                    <a:pos x="32" y="129"/>
                  </a:cxn>
                  <a:cxn ang="0">
                    <a:pos x="30" y="67"/>
                  </a:cxn>
                  <a:cxn ang="0">
                    <a:pos x="29" y="35"/>
                  </a:cxn>
                  <a:cxn ang="0">
                    <a:pos x="28" y="4"/>
                  </a:cxn>
                  <a:cxn ang="0">
                    <a:pos x="28" y="4"/>
                  </a:cxn>
                </a:cxnLst>
                <a:rect l="0" t="0" r="r" b="b"/>
                <a:pathLst>
                  <a:path w="33" h="502">
                    <a:moveTo>
                      <a:pt x="28" y="4"/>
                    </a:moveTo>
                    <a:lnTo>
                      <a:pt x="28" y="4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0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20" y="1"/>
                    </a:lnTo>
                    <a:lnTo>
                      <a:pt x="19" y="2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34"/>
                    </a:lnTo>
                    <a:lnTo>
                      <a:pt x="21" y="64"/>
                    </a:lnTo>
                    <a:lnTo>
                      <a:pt x="23" y="125"/>
                    </a:lnTo>
                    <a:lnTo>
                      <a:pt x="24" y="155"/>
                    </a:lnTo>
                    <a:lnTo>
                      <a:pt x="24" y="185"/>
                    </a:lnTo>
                    <a:lnTo>
                      <a:pt x="23" y="21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3" y="306"/>
                    </a:lnTo>
                    <a:lnTo>
                      <a:pt x="9" y="335"/>
                    </a:lnTo>
                    <a:lnTo>
                      <a:pt x="7" y="366"/>
                    </a:lnTo>
                    <a:lnTo>
                      <a:pt x="7" y="366"/>
                    </a:lnTo>
                    <a:lnTo>
                      <a:pt x="3" y="427"/>
                    </a:lnTo>
                    <a:lnTo>
                      <a:pt x="1" y="458"/>
                    </a:lnTo>
                    <a:lnTo>
                      <a:pt x="0" y="489"/>
                    </a:lnTo>
                    <a:lnTo>
                      <a:pt x="0" y="489"/>
                    </a:lnTo>
                    <a:lnTo>
                      <a:pt x="0" y="490"/>
                    </a:lnTo>
                    <a:lnTo>
                      <a:pt x="0" y="497"/>
                    </a:lnTo>
                    <a:lnTo>
                      <a:pt x="0" y="497"/>
                    </a:lnTo>
                    <a:lnTo>
                      <a:pt x="0" y="499"/>
                    </a:lnTo>
                    <a:lnTo>
                      <a:pt x="1" y="501"/>
                    </a:lnTo>
                    <a:lnTo>
                      <a:pt x="3" y="502"/>
                    </a:lnTo>
                    <a:lnTo>
                      <a:pt x="4" y="502"/>
                    </a:lnTo>
                    <a:lnTo>
                      <a:pt x="6" y="502"/>
                    </a:lnTo>
                    <a:lnTo>
                      <a:pt x="7" y="501"/>
                    </a:lnTo>
                    <a:lnTo>
                      <a:pt x="8" y="499"/>
                    </a:lnTo>
                    <a:lnTo>
                      <a:pt x="9" y="497"/>
                    </a:lnTo>
                    <a:lnTo>
                      <a:pt x="9" y="497"/>
                    </a:lnTo>
                    <a:lnTo>
                      <a:pt x="10" y="467"/>
                    </a:lnTo>
                    <a:lnTo>
                      <a:pt x="13" y="436"/>
                    </a:lnTo>
                    <a:lnTo>
                      <a:pt x="15" y="406"/>
                    </a:lnTo>
                    <a:lnTo>
                      <a:pt x="17" y="376"/>
                    </a:lnTo>
                    <a:lnTo>
                      <a:pt x="17" y="376"/>
                    </a:lnTo>
                    <a:lnTo>
                      <a:pt x="18" y="345"/>
                    </a:lnTo>
                    <a:lnTo>
                      <a:pt x="21" y="314"/>
                    </a:lnTo>
                    <a:lnTo>
                      <a:pt x="29" y="253"/>
                    </a:lnTo>
                    <a:lnTo>
                      <a:pt x="29" y="253"/>
                    </a:lnTo>
                    <a:lnTo>
                      <a:pt x="32" y="222"/>
                    </a:lnTo>
                    <a:lnTo>
                      <a:pt x="33" y="191"/>
                    </a:lnTo>
                    <a:lnTo>
                      <a:pt x="33" y="160"/>
                    </a:lnTo>
                    <a:lnTo>
                      <a:pt x="32" y="129"/>
                    </a:lnTo>
                    <a:lnTo>
                      <a:pt x="30" y="67"/>
                    </a:lnTo>
                    <a:lnTo>
                      <a:pt x="29" y="35"/>
                    </a:lnTo>
                    <a:lnTo>
                      <a:pt x="28" y="4"/>
                    </a:lnTo>
                    <a:lnTo>
                      <a:pt x="28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83" name="Freeform 279"/>
              <p:cNvSpPr/>
              <p:nvPr/>
            </p:nvSpPr>
            <p:spPr bwMode="auto">
              <a:xfrm>
                <a:off x="2744788" y="2547938"/>
                <a:ext cx="19050" cy="252413"/>
              </a:xfrm>
              <a:custGeom>
                <a:avLst/>
                <a:gdLst/>
                <a:ahLst/>
                <a:cxnLst>
                  <a:cxn ang="0">
                    <a:pos x="34" y="5"/>
                  </a:cxn>
                  <a:cxn ang="0">
                    <a:pos x="34" y="5"/>
                  </a:cxn>
                  <a:cxn ang="0">
                    <a:pos x="34" y="3"/>
                  </a:cxn>
                  <a:cxn ang="0">
                    <a:pos x="33" y="1"/>
                  </a:cxn>
                  <a:cxn ang="0">
                    <a:pos x="31" y="0"/>
                  </a:cxn>
                  <a:cxn ang="0">
                    <a:pos x="30" y="0"/>
                  </a:cxn>
                  <a:cxn ang="0">
                    <a:pos x="28" y="0"/>
                  </a:cxn>
                  <a:cxn ang="0">
                    <a:pos x="27" y="1"/>
                  </a:cxn>
                  <a:cxn ang="0">
                    <a:pos x="26" y="3"/>
                  </a:cxn>
                  <a:cxn ang="0">
                    <a:pos x="25" y="5"/>
                  </a:cxn>
                  <a:cxn ang="0">
                    <a:pos x="25" y="5"/>
                  </a:cxn>
                  <a:cxn ang="0">
                    <a:pos x="26" y="64"/>
                  </a:cxn>
                  <a:cxn ang="0">
                    <a:pos x="27" y="123"/>
                  </a:cxn>
                  <a:cxn ang="0">
                    <a:pos x="27" y="123"/>
                  </a:cxn>
                  <a:cxn ang="0">
                    <a:pos x="25" y="151"/>
                  </a:cxn>
                  <a:cxn ang="0">
                    <a:pos x="23" y="180"/>
                  </a:cxn>
                  <a:cxn ang="0">
                    <a:pos x="16" y="238"/>
                  </a:cxn>
                  <a:cxn ang="0">
                    <a:pos x="16" y="238"/>
                  </a:cxn>
                  <a:cxn ang="0">
                    <a:pos x="6" y="355"/>
                  </a:cxn>
                  <a:cxn ang="0">
                    <a:pos x="2" y="414"/>
                  </a:cxn>
                  <a:cxn ang="0">
                    <a:pos x="0" y="443"/>
                  </a:cxn>
                  <a:cxn ang="0">
                    <a:pos x="0" y="472"/>
                  </a:cxn>
                  <a:cxn ang="0">
                    <a:pos x="0" y="472"/>
                  </a:cxn>
                  <a:cxn ang="0">
                    <a:pos x="0" y="474"/>
                  </a:cxn>
                  <a:cxn ang="0">
                    <a:pos x="1" y="476"/>
                  </a:cxn>
                  <a:cxn ang="0">
                    <a:pos x="3" y="477"/>
                  </a:cxn>
                  <a:cxn ang="0">
                    <a:pos x="4" y="477"/>
                  </a:cxn>
                  <a:cxn ang="0">
                    <a:pos x="6" y="477"/>
                  </a:cxn>
                  <a:cxn ang="0">
                    <a:pos x="7" y="476"/>
                  </a:cxn>
                  <a:cxn ang="0">
                    <a:pos x="9" y="474"/>
                  </a:cxn>
                  <a:cxn ang="0">
                    <a:pos x="9" y="472"/>
                  </a:cxn>
                  <a:cxn ang="0">
                    <a:pos x="9" y="472"/>
                  </a:cxn>
                  <a:cxn ang="0">
                    <a:pos x="9" y="443"/>
                  </a:cxn>
                  <a:cxn ang="0">
                    <a:pos x="11" y="414"/>
                  </a:cxn>
                  <a:cxn ang="0">
                    <a:pos x="15" y="355"/>
                  </a:cxn>
                  <a:cxn ang="0">
                    <a:pos x="26" y="238"/>
                  </a:cxn>
                  <a:cxn ang="0">
                    <a:pos x="26" y="238"/>
                  </a:cxn>
                  <a:cxn ang="0">
                    <a:pos x="32" y="180"/>
                  </a:cxn>
                  <a:cxn ang="0">
                    <a:pos x="35" y="151"/>
                  </a:cxn>
                  <a:cxn ang="0">
                    <a:pos x="36" y="123"/>
                  </a:cxn>
                  <a:cxn ang="0">
                    <a:pos x="36" y="123"/>
                  </a:cxn>
                  <a:cxn ang="0">
                    <a:pos x="36" y="93"/>
                  </a:cxn>
                  <a:cxn ang="0">
                    <a:pos x="35" y="64"/>
                  </a:cxn>
                  <a:cxn ang="0">
                    <a:pos x="34" y="5"/>
                  </a:cxn>
                  <a:cxn ang="0">
                    <a:pos x="34" y="5"/>
                  </a:cxn>
                </a:cxnLst>
                <a:rect l="0" t="0" r="r" b="b"/>
                <a:pathLst>
                  <a:path w="36" h="477">
                    <a:moveTo>
                      <a:pt x="34" y="5"/>
                    </a:moveTo>
                    <a:lnTo>
                      <a:pt x="34" y="5"/>
                    </a:lnTo>
                    <a:lnTo>
                      <a:pt x="34" y="3"/>
                    </a:lnTo>
                    <a:lnTo>
                      <a:pt x="33" y="1"/>
                    </a:lnTo>
                    <a:lnTo>
                      <a:pt x="31" y="0"/>
                    </a:lnTo>
                    <a:lnTo>
                      <a:pt x="30" y="0"/>
                    </a:lnTo>
                    <a:lnTo>
                      <a:pt x="28" y="0"/>
                    </a:lnTo>
                    <a:lnTo>
                      <a:pt x="27" y="1"/>
                    </a:lnTo>
                    <a:lnTo>
                      <a:pt x="26" y="3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6" y="64"/>
                    </a:lnTo>
                    <a:lnTo>
                      <a:pt x="27" y="123"/>
                    </a:lnTo>
                    <a:lnTo>
                      <a:pt x="27" y="123"/>
                    </a:lnTo>
                    <a:lnTo>
                      <a:pt x="25" y="151"/>
                    </a:lnTo>
                    <a:lnTo>
                      <a:pt x="23" y="180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6" y="355"/>
                    </a:lnTo>
                    <a:lnTo>
                      <a:pt x="2" y="414"/>
                    </a:lnTo>
                    <a:lnTo>
                      <a:pt x="0" y="443"/>
                    </a:lnTo>
                    <a:lnTo>
                      <a:pt x="0" y="472"/>
                    </a:lnTo>
                    <a:lnTo>
                      <a:pt x="0" y="472"/>
                    </a:lnTo>
                    <a:lnTo>
                      <a:pt x="0" y="474"/>
                    </a:lnTo>
                    <a:lnTo>
                      <a:pt x="1" y="476"/>
                    </a:lnTo>
                    <a:lnTo>
                      <a:pt x="3" y="477"/>
                    </a:lnTo>
                    <a:lnTo>
                      <a:pt x="4" y="477"/>
                    </a:lnTo>
                    <a:lnTo>
                      <a:pt x="6" y="477"/>
                    </a:lnTo>
                    <a:lnTo>
                      <a:pt x="7" y="476"/>
                    </a:lnTo>
                    <a:lnTo>
                      <a:pt x="9" y="474"/>
                    </a:lnTo>
                    <a:lnTo>
                      <a:pt x="9" y="472"/>
                    </a:lnTo>
                    <a:lnTo>
                      <a:pt x="9" y="472"/>
                    </a:lnTo>
                    <a:lnTo>
                      <a:pt x="9" y="443"/>
                    </a:lnTo>
                    <a:lnTo>
                      <a:pt x="11" y="414"/>
                    </a:lnTo>
                    <a:lnTo>
                      <a:pt x="15" y="355"/>
                    </a:lnTo>
                    <a:lnTo>
                      <a:pt x="26" y="238"/>
                    </a:lnTo>
                    <a:lnTo>
                      <a:pt x="26" y="238"/>
                    </a:lnTo>
                    <a:lnTo>
                      <a:pt x="32" y="180"/>
                    </a:lnTo>
                    <a:lnTo>
                      <a:pt x="35" y="151"/>
                    </a:lnTo>
                    <a:lnTo>
                      <a:pt x="36" y="123"/>
                    </a:lnTo>
                    <a:lnTo>
                      <a:pt x="36" y="123"/>
                    </a:lnTo>
                    <a:lnTo>
                      <a:pt x="36" y="93"/>
                    </a:lnTo>
                    <a:lnTo>
                      <a:pt x="35" y="64"/>
                    </a:lnTo>
                    <a:lnTo>
                      <a:pt x="34" y="5"/>
                    </a:lnTo>
                    <a:lnTo>
                      <a:pt x="3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84" name="Freeform 280"/>
              <p:cNvSpPr/>
              <p:nvPr/>
            </p:nvSpPr>
            <p:spPr bwMode="auto">
              <a:xfrm>
                <a:off x="2774950" y="2544763"/>
                <a:ext cx="25400" cy="242888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2"/>
                  </a:cxn>
                  <a:cxn ang="0">
                    <a:pos x="45" y="1"/>
                  </a:cxn>
                  <a:cxn ang="0">
                    <a:pos x="44" y="0"/>
                  </a:cxn>
                  <a:cxn ang="0">
                    <a:pos x="42" y="0"/>
                  </a:cxn>
                  <a:cxn ang="0">
                    <a:pos x="40" y="0"/>
                  </a:cxn>
                  <a:cxn ang="0">
                    <a:pos x="39" y="1"/>
                  </a:cxn>
                  <a:cxn ang="0">
                    <a:pos x="38" y="2"/>
                  </a:cxn>
                  <a:cxn ang="0">
                    <a:pos x="38" y="5"/>
                  </a:cxn>
                  <a:cxn ang="0">
                    <a:pos x="38" y="5"/>
                  </a:cxn>
                  <a:cxn ang="0">
                    <a:pos x="38" y="60"/>
                  </a:cxn>
                  <a:cxn ang="0">
                    <a:pos x="39" y="116"/>
                  </a:cxn>
                  <a:cxn ang="0">
                    <a:pos x="39" y="144"/>
                  </a:cxn>
                  <a:cxn ang="0">
                    <a:pos x="39" y="172"/>
                  </a:cxn>
                  <a:cxn ang="0">
                    <a:pos x="37" y="200"/>
                  </a:cxn>
                  <a:cxn ang="0">
                    <a:pos x="35" y="228"/>
                  </a:cxn>
                  <a:cxn ang="0">
                    <a:pos x="35" y="228"/>
                  </a:cxn>
                  <a:cxn ang="0">
                    <a:pos x="27" y="291"/>
                  </a:cxn>
                  <a:cxn ang="0">
                    <a:pos x="21" y="322"/>
                  </a:cxn>
                  <a:cxn ang="0">
                    <a:pos x="16" y="353"/>
                  </a:cxn>
                  <a:cxn ang="0">
                    <a:pos x="16" y="353"/>
                  </a:cxn>
                  <a:cxn ang="0">
                    <a:pos x="7" y="395"/>
                  </a:cxn>
                  <a:cxn ang="0">
                    <a:pos x="3" y="417"/>
                  </a:cxn>
                  <a:cxn ang="0">
                    <a:pos x="1" y="438"/>
                  </a:cxn>
                  <a:cxn ang="0">
                    <a:pos x="1" y="438"/>
                  </a:cxn>
                  <a:cxn ang="0">
                    <a:pos x="0" y="441"/>
                  </a:cxn>
                  <a:cxn ang="0">
                    <a:pos x="0" y="454"/>
                  </a:cxn>
                  <a:cxn ang="0">
                    <a:pos x="0" y="454"/>
                  </a:cxn>
                  <a:cxn ang="0">
                    <a:pos x="0" y="456"/>
                  </a:cxn>
                  <a:cxn ang="0">
                    <a:pos x="1" y="457"/>
                  </a:cxn>
                  <a:cxn ang="0">
                    <a:pos x="3" y="458"/>
                  </a:cxn>
                  <a:cxn ang="0">
                    <a:pos x="4" y="458"/>
                  </a:cxn>
                  <a:cxn ang="0">
                    <a:pos x="6" y="458"/>
                  </a:cxn>
                  <a:cxn ang="0">
                    <a:pos x="8" y="457"/>
                  </a:cxn>
                  <a:cxn ang="0">
                    <a:pos x="9" y="456"/>
                  </a:cxn>
                  <a:cxn ang="0">
                    <a:pos x="9" y="454"/>
                  </a:cxn>
                  <a:cxn ang="0">
                    <a:pos x="9" y="454"/>
                  </a:cxn>
                  <a:cxn ang="0">
                    <a:pos x="10" y="440"/>
                  </a:cxn>
                  <a:cxn ang="0">
                    <a:pos x="11" y="426"/>
                  </a:cxn>
                  <a:cxn ang="0">
                    <a:pos x="15" y="399"/>
                  </a:cxn>
                  <a:cxn ang="0">
                    <a:pos x="27" y="345"/>
                  </a:cxn>
                  <a:cxn ang="0">
                    <a:pos x="27" y="345"/>
                  </a:cxn>
                  <a:cxn ang="0">
                    <a:pos x="32" y="319"/>
                  </a:cxn>
                  <a:cxn ang="0">
                    <a:pos x="36" y="292"/>
                  </a:cxn>
                  <a:cxn ang="0">
                    <a:pos x="43" y="237"/>
                  </a:cxn>
                  <a:cxn ang="0">
                    <a:pos x="43" y="237"/>
                  </a:cxn>
                  <a:cxn ang="0">
                    <a:pos x="46" y="208"/>
                  </a:cxn>
                  <a:cxn ang="0">
                    <a:pos x="47" y="179"/>
                  </a:cxn>
                  <a:cxn ang="0">
                    <a:pos x="48" y="150"/>
                  </a:cxn>
                  <a:cxn ang="0">
                    <a:pos x="48" y="121"/>
                  </a:cxn>
                  <a:cxn ang="0">
                    <a:pos x="48" y="6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48" h="458">
                    <a:moveTo>
                      <a:pt x="47" y="5"/>
                    </a:moveTo>
                    <a:lnTo>
                      <a:pt x="47" y="5"/>
                    </a:lnTo>
                    <a:lnTo>
                      <a:pt x="46" y="2"/>
                    </a:lnTo>
                    <a:lnTo>
                      <a:pt x="45" y="1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39" y="1"/>
                    </a:lnTo>
                    <a:lnTo>
                      <a:pt x="38" y="2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8" y="60"/>
                    </a:lnTo>
                    <a:lnTo>
                      <a:pt x="39" y="116"/>
                    </a:lnTo>
                    <a:lnTo>
                      <a:pt x="39" y="144"/>
                    </a:lnTo>
                    <a:lnTo>
                      <a:pt x="39" y="172"/>
                    </a:lnTo>
                    <a:lnTo>
                      <a:pt x="37" y="200"/>
                    </a:lnTo>
                    <a:lnTo>
                      <a:pt x="35" y="228"/>
                    </a:lnTo>
                    <a:lnTo>
                      <a:pt x="35" y="228"/>
                    </a:lnTo>
                    <a:lnTo>
                      <a:pt x="27" y="291"/>
                    </a:lnTo>
                    <a:lnTo>
                      <a:pt x="21" y="322"/>
                    </a:lnTo>
                    <a:lnTo>
                      <a:pt x="16" y="353"/>
                    </a:lnTo>
                    <a:lnTo>
                      <a:pt x="16" y="353"/>
                    </a:lnTo>
                    <a:lnTo>
                      <a:pt x="7" y="395"/>
                    </a:lnTo>
                    <a:lnTo>
                      <a:pt x="3" y="417"/>
                    </a:lnTo>
                    <a:lnTo>
                      <a:pt x="1" y="438"/>
                    </a:lnTo>
                    <a:lnTo>
                      <a:pt x="1" y="438"/>
                    </a:lnTo>
                    <a:lnTo>
                      <a:pt x="0" y="441"/>
                    </a:lnTo>
                    <a:lnTo>
                      <a:pt x="0" y="454"/>
                    </a:lnTo>
                    <a:lnTo>
                      <a:pt x="0" y="454"/>
                    </a:lnTo>
                    <a:lnTo>
                      <a:pt x="0" y="456"/>
                    </a:lnTo>
                    <a:lnTo>
                      <a:pt x="1" y="457"/>
                    </a:lnTo>
                    <a:lnTo>
                      <a:pt x="3" y="458"/>
                    </a:lnTo>
                    <a:lnTo>
                      <a:pt x="4" y="458"/>
                    </a:lnTo>
                    <a:lnTo>
                      <a:pt x="6" y="458"/>
                    </a:lnTo>
                    <a:lnTo>
                      <a:pt x="8" y="457"/>
                    </a:lnTo>
                    <a:lnTo>
                      <a:pt x="9" y="456"/>
                    </a:lnTo>
                    <a:lnTo>
                      <a:pt x="9" y="454"/>
                    </a:lnTo>
                    <a:lnTo>
                      <a:pt x="9" y="454"/>
                    </a:lnTo>
                    <a:lnTo>
                      <a:pt x="10" y="440"/>
                    </a:lnTo>
                    <a:lnTo>
                      <a:pt x="11" y="426"/>
                    </a:lnTo>
                    <a:lnTo>
                      <a:pt x="15" y="399"/>
                    </a:lnTo>
                    <a:lnTo>
                      <a:pt x="27" y="345"/>
                    </a:lnTo>
                    <a:lnTo>
                      <a:pt x="27" y="345"/>
                    </a:lnTo>
                    <a:lnTo>
                      <a:pt x="32" y="319"/>
                    </a:lnTo>
                    <a:lnTo>
                      <a:pt x="36" y="292"/>
                    </a:lnTo>
                    <a:lnTo>
                      <a:pt x="43" y="237"/>
                    </a:lnTo>
                    <a:lnTo>
                      <a:pt x="43" y="237"/>
                    </a:lnTo>
                    <a:lnTo>
                      <a:pt x="46" y="208"/>
                    </a:lnTo>
                    <a:lnTo>
                      <a:pt x="47" y="179"/>
                    </a:lnTo>
                    <a:lnTo>
                      <a:pt x="48" y="150"/>
                    </a:lnTo>
                    <a:lnTo>
                      <a:pt x="48" y="121"/>
                    </a:lnTo>
                    <a:lnTo>
                      <a:pt x="48" y="6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85" name="Freeform 281"/>
              <p:cNvSpPr/>
              <p:nvPr/>
            </p:nvSpPr>
            <p:spPr bwMode="auto">
              <a:xfrm>
                <a:off x="2808288" y="2571750"/>
                <a:ext cx="20638" cy="209550"/>
              </a:xfrm>
              <a:custGeom>
                <a:avLst/>
                <a:gdLst/>
                <a:ahLst/>
                <a:cxnLst>
                  <a:cxn ang="0">
                    <a:pos x="32" y="4"/>
                  </a:cxn>
                  <a:cxn ang="0">
                    <a:pos x="32" y="4"/>
                  </a:cxn>
                  <a:cxn ang="0">
                    <a:pos x="31" y="50"/>
                  </a:cxn>
                  <a:cxn ang="0">
                    <a:pos x="30" y="95"/>
                  </a:cxn>
                  <a:cxn ang="0">
                    <a:pos x="30" y="95"/>
                  </a:cxn>
                  <a:cxn ang="0">
                    <a:pos x="28" y="121"/>
                  </a:cxn>
                  <a:cxn ang="0">
                    <a:pos x="24" y="147"/>
                  </a:cxn>
                  <a:cxn ang="0">
                    <a:pos x="20" y="171"/>
                  </a:cxn>
                  <a:cxn ang="0">
                    <a:pos x="17" y="197"/>
                  </a:cxn>
                  <a:cxn ang="0">
                    <a:pos x="17" y="197"/>
                  </a:cxn>
                  <a:cxn ang="0">
                    <a:pos x="6" y="293"/>
                  </a:cxn>
                  <a:cxn ang="0">
                    <a:pos x="2" y="342"/>
                  </a:cxn>
                  <a:cxn ang="0">
                    <a:pos x="0" y="366"/>
                  </a:cxn>
                  <a:cxn ang="0">
                    <a:pos x="0" y="390"/>
                  </a:cxn>
                  <a:cxn ang="0">
                    <a:pos x="0" y="390"/>
                  </a:cxn>
                  <a:cxn ang="0">
                    <a:pos x="0" y="393"/>
                  </a:cxn>
                  <a:cxn ang="0">
                    <a:pos x="1" y="394"/>
                  </a:cxn>
                  <a:cxn ang="0">
                    <a:pos x="3" y="395"/>
                  </a:cxn>
                  <a:cxn ang="0">
                    <a:pos x="5" y="395"/>
                  </a:cxn>
                  <a:cxn ang="0">
                    <a:pos x="6" y="395"/>
                  </a:cxn>
                  <a:cxn ang="0">
                    <a:pos x="8" y="394"/>
                  </a:cxn>
                  <a:cxn ang="0">
                    <a:pos x="9" y="393"/>
                  </a:cxn>
                  <a:cxn ang="0">
                    <a:pos x="9" y="390"/>
                  </a:cxn>
                  <a:cxn ang="0">
                    <a:pos x="9" y="390"/>
                  </a:cxn>
                  <a:cxn ang="0">
                    <a:pos x="10" y="366"/>
                  </a:cxn>
                  <a:cxn ang="0">
                    <a:pos x="11" y="342"/>
                  </a:cxn>
                  <a:cxn ang="0">
                    <a:pos x="15" y="293"/>
                  </a:cxn>
                  <a:cxn ang="0">
                    <a:pos x="21" y="246"/>
                  </a:cxn>
                  <a:cxn ang="0">
                    <a:pos x="27" y="197"/>
                  </a:cxn>
                  <a:cxn ang="0">
                    <a:pos x="27" y="197"/>
                  </a:cxn>
                  <a:cxn ang="0">
                    <a:pos x="30" y="174"/>
                  </a:cxn>
                  <a:cxn ang="0">
                    <a:pos x="33" y="151"/>
                  </a:cxn>
                  <a:cxn ang="0">
                    <a:pos x="36" y="127"/>
                  </a:cxn>
                  <a:cxn ang="0">
                    <a:pos x="39" y="103"/>
                  </a:cxn>
                  <a:cxn ang="0">
                    <a:pos x="39" y="103"/>
                  </a:cxn>
                  <a:cxn ang="0">
                    <a:pos x="40" y="79"/>
                  </a:cxn>
                  <a:cxn ang="0">
                    <a:pos x="41" y="54"/>
                  </a:cxn>
                  <a:cxn ang="0">
                    <a:pos x="41" y="4"/>
                  </a:cxn>
                  <a:cxn ang="0">
                    <a:pos x="41" y="4"/>
                  </a:cxn>
                  <a:cxn ang="0">
                    <a:pos x="40" y="2"/>
                  </a:cxn>
                  <a:cxn ang="0">
                    <a:pos x="39" y="1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5" y="0"/>
                  </a:cxn>
                  <a:cxn ang="0">
                    <a:pos x="33" y="1"/>
                  </a:cxn>
                  <a:cxn ang="0">
                    <a:pos x="32" y="2"/>
                  </a:cxn>
                  <a:cxn ang="0">
                    <a:pos x="32" y="4"/>
                  </a:cxn>
                  <a:cxn ang="0">
                    <a:pos x="32" y="4"/>
                  </a:cxn>
                </a:cxnLst>
                <a:rect l="0" t="0" r="r" b="b"/>
                <a:pathLst>
                  <a:path w="41" h="395">
                    <a:moveTo>
                      <a:pt x="32" y="4"/>
                    </a:moveTo>
                    <a:lnTo>
                      <a:pt x="32" y="4"/>
                    </a:lnTo>
                    <a:lnTo>
                      <a:pt x="31" y="50"/>
                    </a:lnTo>
                    <a:lnTo>
                      <a:pt x="30" y="95"/>
                    </a:lnTo>
                    <a:lnTo>
                      <a:pt x="30" y="95"/>
                    </a:lnTo>
                    <a:lnTo>
                      <a:pt x="28" y="121"/>
                    </a:lnTo>
                    <a:lnTo>
                      <a:pt x="24" y="147"/>
                    </a:lnTo>
                    <a:lnTo>
                      <a:pt x="20" y="171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6" y="293"/>
                    </a:lnTo>
                    <a:lnTo>
                      <a:pt x="2" y="342"/>
                    </a:lnTo>
                    <a:lnTo>
                      <a:pt x="0" y="366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0" y="393"/>
                    </a:lnTo>
                    <a:lnTo>
                      <a:pt x="1" y="394"/>
                    </a:lnTo>
                    <a:lnTo>
                      <a:pt x="3" y="395"/>
                    </a:lnTo>
                    <a:lnTo>
                      <a:pt x="5" y="395"/>
                    </a:lnTo>
                    <a:lnTo>
                      <a:pt x="6" y="395"/>
                    </a:lnTo>
                    <a:lnTo>
                      <a:pt x="8" y="394"/>
                    </a:lnTo>
                    <a:lnTo>
                      <a:pt x="9" y="393"/>
                    </a:lnTo>
                    <a:lnTo>
                      <a:pt x="9" y="390"/>
                    </a:lnTo>
                    <a:lnTo>
                      <a:pt x="9" y="390"/>
                    </a:lnTo>
                    <a:lnTo>
                      <a:pt x="10" y="366"/>
                    </a:lnTo>
                    <a:lnTo>
                      <a:pt x="11" y="342"/>
                    </a:lnTo>
                    <a:lnTo>
                      <a:pt x="15" y="293"/>
                    </a:lnTo>
                    <a:lnTo>
                      <a:pt x="21" y="246"/>
                    </a:lnTo>
                    <a:lnTo>
                      <a:pt x="27" y="197"/>
                    </a:lnTo>
                    <a:lnTo>
                      <a:pt x="27" y="197"/>
                    </a:lnTo>
                    <a:lnTo>
                      <a:pt x="30" y="174"/>
                    </a:lnTo>
                    <a:lnTo>
                      <a:pt x="33" y="151"/>
                    </a:lnTo>
                    <a:lnTo>
                      <a:pt x="36" y="127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40" y="79"/>
                    </a:lnTo>
                    <a:lnTo>
                      <a:pt x="41" y="5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0" y="2"/>
                    </a:lnTo>
                    <a:lnTo>
                      <a:pt x="39" y="1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5" y="0"/>
                    </a:lnTo>
                    <a:lnTo>
                      <a:pt x="33" y="1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86" name="Freeform 282"/>
              <p:cNvSpPr/>
              <p:nvPr/>
            </p:nvSpPr>
            <p:spPr bwMode="auto">
              <a:xfrm>
                <a:off x="2847975" y="2592388"/>
                <a:ext cx="14288" cy="144463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20" y="4"/>
                  </a:cxn>
                  <a:cxn ang="0">
                    <a:pos x="19" y="18"/>
                  </a:cxn>
                  <a:cxn ang="0">
                    <a:pos x="17" y="31"/>
                  </a:cxn>
                  <a:cxn ang="0">
                    <a:pos x="15" y="44"/>
                  </a:cxn>
                  <a:cxn ang="0">
                    <a:pos x="14" y="57"/>
                  </a:cxn>
                  <a:cxn ang="0">
                    <a:pos x="14" y="133"/>
                  </a:cxn>
                  <a:cxn ang="0">
                    <a:pos x="14" y="133"/>
                  </a:cxn>
                  <a:cxn ang="0">
                    <a:pos x="13" y="151"/>
                  </a:cxn>
                  <a:cxn ang="0">
                    <a:pos x="12" y="168"/>
                  </a:cxn>
                  <a:cxn ang="0">
                    <a:pos x="7" y="202"/>
                  </a:cxn>
                  <a:cxn ang="0">
                    <a:pos x="3" y="236"/>
                  </a:cxn>
                  <a:cxn ang="0">
                    <a:pos x="1" y="253"/>
                  </a:cxn>
                  <a:cxn ang="0">
                    <a:pos x="0" y="270"/>
                  </a:cxn>
                  <a:cxn ang="0">
                    <a:pos x="0" y="270"/>
                  </a:cxn>
                  <a:cxn ang="0">
                    <a:pos x="1" y="272"/>
                  </a:cxn>
                  <a:cxn ang="0">
                    <a:pos x="2" y="273"/>
                  </a:cxn>
                  <a:cxn ang="0">
                    <a:pos x="3" y="274"/>
                  </a:cxn>
                  <a:cxn ang="0">
                    <a:pos x="5" y="275"/>
                  </a:cxn>
                  <a:cxn ang="0">
                    <a:pos x="7" y="274"/>
                  </a:cxn>
                  <a:cxn ang="0">
                    <a:pos x="8" y="273"/>
                  </a:cxn>
                  <a:cxn ang="0">
                    <a:pos x="9" y="272"/>
                  </a:cxn>
                  <a:cxn ang="0">
                    <a:pos x="10" y="270"/>
                  </a:cxn>
                  <a:cxn ang="0">
                    <a:pos x="10" y="270"/>
                  </a:cxn>
                  <a:cxn ang="0">
                    <a:pos x="10" y="253"/>
                  </a:cxn>
                  <a:cxn ang="0">
                    <a:pos x="13" y="236"/>
                  </a:cxn>
                  <a:cxn ang="0">
                    <a:pos x="17" y="202"/>
                  </a:cxn>
                  <a:cxn ang="0">
                    <a:pos x="21" y="168"/>
                  </a:cxn>
                  <a:cxn ang="0">
                    <a:pos x="22" y="151"/>
                  </a:cxn>
                  <a:cxn ang="0">
                    <a:pos x="23" y="133"/>
                  </a:cxn>
                  <a:cxn ang="0">
                    <a:pos x="23" y="57"/>
                  </a:cxn>
                  <a:cxn ang="0">
                    <a:pos x="23" y="57"/>
                  </a:cxn>
                  <a:cxn ang="0">
                    <a:pos x="24" y="44"/>
                  </a:cxn>
                  <a:cxn ang="0">
                    <a:pos x="26" y="31"/>
                  </a:cxn>
                  <a:cxn ang="0">
                    <a:pos x="28" y="18"/>
                  </a:cxn>
                  <a:cxn ang="0">
                    <a:pos x="29" y="4"/>
                  </a:cxn>
                  <a:cxn ang="0">
                    <a:pos x="29" y="4"/>
                  </a:cxn>
                  <a:cxn ang="0">
                    <a:pos x="29" y="2"/>
                  </a:cxn>
                  <a:cxn ang="0">
                    <a:pos x="28" y="1"/>
                  </a:cxn>
                  <a:cxn ang="0">
                    <a:pos x="26" y="0"/>
                  </a:cxn>
                  <a:cxn ang="0">
                    <a:pos x="24" y="0"/>
                  </a:cxn>
                  <a:cxn ang="0">
                    <a:pos x="23" y="0"/>
                  </a:cxn>
                  <a:cxn ang="0">
                    <a:pos x="21" y="1"/>
                  </a:cxn>
                  <a:cxn ang="0">
                    <a:pos x="20" y="2"/>
                  </a:cxn>
                  <a:cxn ang="0">
                    <a:pos x="20" y="4"/>
                  </a:cxn>
                  <a:cxn ang="0">
                    <a:pos x="20" y="4"/>
                  </a:cxn>
                </a:cxnLst>
                <a:rect l="0" t="0" r="r" b="b"/>
                <a:pathLst>
                  <a:path w="29" h="275">
                    <a:moveTo>
                      <a:pt x="20" y="4"/>
                    </a:moveTo>
                    <a:lnTo>
                      <a:pt x="20" y="4"/>
                    </a:lnTo>
                    <a:lnTo>
                      <a:pt x="19" y="18"/>
                    </a:lnTo>
                    <a:lnTo>
                      <a:pt x="17" y="31"/>
                    </a:lnTo>
                    <a:lnTo>
                      <a:pt x="15" y="44"/>
                    </a:lnTo>
                    <a:lnTo>
                      <a:pt x="14" y="57"/>
                    </a:lnTo>
                    <a:lnTo>
                      <a:pt x="14" y="133"/>
                    </a:lnTo>
                    <a:lnTo>
                      <a:pt x="14" y="133"/>
                    </a:lnTo>
                    <a:lnTo>
                      <a:pt x="13" y="151"/>
                    </a:lnTo>
                    <a:lnTo>
                      <a:pt x="12" y="168"/>
                    </a:lnTo>
                    <a:lnTo>
                      <a:pt x="7" y="202"/>
                    </a:lnTo>
                    <a:lnTo>
                      <a:pt x="3" y="236"/>
                    </a:lnTo>
                    <a:lnTo>
                      <a:pt x="1" y="253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1" y="272"/>
                    </a:lnTo>
                    <a:lnTo>
                      <a:pt x="2" y="273"/>
                    </a:lnTo>
                    <a:lnTo>
                      <a:pt x="3" y="274"/>
                    </a:lnTo>
                    <a:lnTo>
                      <a:pt x="5" y="275"/>
                    </a:lnTo>
                    <a:lnTo>
                      <a:pt x="7" y="274"/>
                    </a:lnTo>
                    <a:lnTo>
                      <a:pt x="8" y="273"/>
                    </a:lnTo>
                    <a:lnTo>
                      <a:pt x="9" y="272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53"/>
                    </a:lnTo>
                    <a:lnTo>
                      <a:pt x="13" y="236"/>
                    </a:lnTo>
                    <a:lnTo>
                      <a:pt x="17" y="202"/>
                    </a:lnTo>
                    <a:lnTo>
                      <a:pt x="21" y="168"/>
                    </a:lnTo>
                    <a:lnTo>
                      <a:pt x="22" y="151"/>
                    </a:lnTo>
                    <a:lnTo>
                      <a:pt x="23" y="133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4" y="44"/>
                    </a:lnTo>
                    <a:lnTo>
                      <a:pt x="26" y="31"/>
                    </a:lnTo>
                    <a:lnTo>
                      <a:pt x="28" y="18"/>
                    </a:lnTo>
                    <a:lnTo>
                      <a:pt x="29" y="4"/>
                    </a:lnTo>
                    <a:lnTo>
                      <a:pt x="29" y="4"/>
                    </a:lnTo>
                    <a:lnTo>
                      <a:pt x="29" y="2"/>
                    </a:lnTo>
                    <a:lnTo>
                      <a:pt x="28" y="1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3" y="0"/>
                    </a:lnTo>
                    <a:lnTo>
                      <a:pt x="21" y="1"/>
                    </a:lnTo>
                    <a:lnTo>
                      <a:pt x="20" y="2"/>
                    </a:lnTo>
                    <a:lnTo>
                      <a:pt x="20" y="4"/>
                    </a:lnTo>
                    <a:lnTo>
                      <a:pt x="2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87" name="Freeform 283"/>
              <p:cNvSpPr/>
              <p:nvPr/>
            </p:nvSpPr>
            <p:spPr bwMode="auto">
              <a:xfrm>
                <a:off x="2874963" y="2625725"/>
                <a:ext cx="14288" cy="101600"/>
              </a:xfrm>
              <a:custGeom>
                <a:avLst/>
                <a:gdLst/>
                <a:ahLst/>
                <a:cxnLst>
                  <a:cxn ang="0">
                    <a:pos x="29" y="4"/>
                  </a:cxn>
                  <a:cxn ang="0">
                    <a:pos x="29" y="4"/>
                  </a:cxn>
                  <a:cxn ang="0">
                    <a:pos x="29" y="2"/>
                  </a:cxn>
                  <a:cxn ang="0">
                    <a:pos x="28" y="1"/>
                  </a:cxn>
                  <a:cxn ang="0">
                    <a:pos x="26" y="0"/>
                  </a:cxn>
                  <a:cxn ang="0">
                    <a:pos x="24" y="0"/>
                  </a:cxn>
                  <a:cxn ang="0">
                    <a:pos x="23" y="0"/>
                  </a:cxn>
                  <a:cxn ang="0">
                    <a:pos x="20" y="1"/>
                  </a:cxn>
                  <a:cxn ang="0">
                    <a:pos x="19" y="2"/>
                  </a:cxn>
                  <a:cxn ang="0">
                    <a:pos x="19" y="4"/>
                  </a:cxn>
                  <a:cxn ang="0">
                    <a:pos x="19" y="4"/>
                  </a:cxn>
                  <a:cxn ang="0">
                    <a:pos x="19" y="51"/>
                  </a:cxn>
                  <a:cxn ang="0">
                    <a:pos x="19" y="74"/>
                  </a:cxn>
                  <a:cxn ang="0">
                    <a:pos x="18" y="96"/>
                  </a:cxn>
                  <a:cxn ang="0">
                    <a:pos x="16" y="120"/>
                  </a:cxn>
                  <a:cxn ang="0">
                    <a:pos x="12" y="142"/>
                  </a:cxn>
                  <a:cxn ang="0">
                    <a:pos x="8" y="164"/>
                  </a:cxn>
                  <a:cxn ang="0">
                    <a:pos x="1" y="187"/>
                  </a:cxn>
                  <a:cxn ang="0">
                    <a:pos x="1" y="187"/>
                  </a:cxn>
                  <a:cxn ang="0">
                    <a:pos x="0" y="188"/>
                  </a:cxn>
                  <a:cxn ang="0">
                    <a:pos x="1" y="190"/>
                  </a:cxn>
                  <a:cxn ang="0">
                    <a:pos x="2" y="191"/>
                  </a:cxn>
                  <a:cxn ang="0">
                    <a:pos x="3" y="192"/>
                  </a:cxn>
                  <a:cxn ang="0">
                    <a:pos x="7" y="192"/>
                  </a:cxn>
                  <a:cxn ang="0">
                    <a:pos x="8" y="191"/>
                  </a:cxn>
                  <a:cxn ang="0">
                    <a:pos x="9" y="189"/>
                  </a:cxn>
                  <a:cxn ang="0">
                    <a:pos x="9" y="189"/>
                  </a:cxn>
                  <a:cxn ang="0">
                    <a:pos x="16" y="167"/>
                  </a:cxn>
                  <a:cxn ang="0">
                    <a:pos x="23" y="144"/>
                  </a:cxn>
                  <a:cxn ang="0">
                    <a:pos x="26" y="121"/>
                  </a:cxn>
                  <a:cxn ang="0">
                    <a:pos x="28" y="98"/>
                  </a:cxn>
                  <a:cxn ang="0">
                    <a:pos x="29" y="75"/>
                  </a:cxn>
                  <a:cxn ang="0">
                    <a:pos x="29" y="52"/>
                  </a:cxn>
                  <a:cxn ang="0">
                    <a:pos x="29" y="4"/>
                  </a:cxn>
                  <a:cxn ang="0">
                    <a:pos x="29" y="4"/>
                  </a:cxn>
                </a:cxnLst>
                <a:rect l="0" t="0" r="r" b="b"/>
                <a:pathLst>
                  <a:path w="29" h="192">
                    <a:moveTo>
                      <a:pt x="29" y="4"/>
                    </a:moveTo>
                    <a:lnTo>
                      <a:pt x="29" y="4"/>
                    </a:lnTo>
                    <a:lnTo>
                      <a:pt x="29" y="2"/>
                    </a:lnTo>
                    <a:lnTo>
                      <a:pt x="28" y="1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3" y="0"/>
                    </a:lnTo>
                    <a:lnTo>
                      <a:pt x="20" y="1"/>
                    </a:lnTo>
                    <a:lnTo>
                      <a:pt x="19" y="2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1"/>
                    </a:lnTo>
                    <a:lnTo>
                      <a:pt x="19" y="74"/>
                    </a:lnTo>
                    <a:lnTo>
                      <a:pt x="18" y="96"/>
                    </a:lnTo>
                    <a:lnTo>
                      <a:pt x="16" y="120"/>
                    </a:lnTo>
                    <a:lnTo>
                      <a:pt x="12" y="142"/>
                    </a:lnTo>
                    <a:lnTo>
                      <a:pt x="8" y="164"/>
                    </a:lnTo>
                    <a:lnTo>
                      <a:pt x="1" y="187"/>
                    </a:lnTo>
                    <a:lnTo>
                      <a:pt x="1" y="187"/>
                    </a:lnTo>
                    <a:lnTo>
                      <a:pt x="0" y="188"/>
                    </a:lnTo>
                    <a:lnTo>
                      <a:pt x="1" y="190"/>
                    </a:lnTo>
                    <a:lnTo>
                      <a:pt x="2" y="191"/>
                    </a:lnTo>
                    <a:lnTo>
                      <a:pt x="3" y="192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89"/>
                    </a:lnTo>
                    <a:lnTo>
                      <a:pt x="9" y="189"/>
                    </a:lnTo>
                    <a:lnTo>
                      <a:pt x="16" y="167"/>
                    </a:lnTo>
                    <a:lnTo>
                      <a:pt x="23" y="144"/>
                    </a:lnTo>
                    <a:lnTo>
                      <a:pt x="26" y="121"/>
                    </a:lnTo>
                    <a:lnTo>
                      <a:pt x="28" y="98"/>
                    </a:lnTo>
                    <a:lnTo>
                      <a:pt x="29" y="75"/>
                    </a:lnTo>
                    <a:lnTo>
                      <a:pt x="29" y="52"/>
                    </a:lnTo>
                    <a:lnTo>
                      <a:pt x="29" y="4"/>
                    </a:lnTo>
                    <a:lnTo>
                      <a:pt x="29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88" name="Freeform 284"/>
              <p:cNvSpPr/>
              <p:nvPr/>
            </p:nvSpPr>
            <p:spPr bwMode="auto">
              <a:xfrm>
                <a:off x="2254250" y="2162175"/>
                <a:ext cx="657225" cy="652463"/>
              </a:xfrm>
              <a:custGeom>
                <a:avLst/>
                <a:gdLst/>
                <a:ahLst/>
                <a:cxnLst>
                  <a:cxn ang="0">
                    <a:pos x="794" y="1224"/>
                  </a:cxn>
                  <a:cxn ang="0">
                    <a:pos x="567" y="1137"/>
                  </a:cxn>
                  <a:cxn ang="0">
                    <a:pos x="468" y="1063"/>
                  </a:cxn>
                  <a:cxn ang="0">
                    <a:pos x="325" y="941"/>
                  </a:cxn>
                  <a:cxn ang="0">
                    <a:pos x="171" y="752"/>
                  </a:cxn>
                  <a:cxn ang="0">
                    <a:pos x="109" y="650"/>
                  </a:cxn>
                  <a:cxn ang="0">
                    <a:pos x="52" y="558"/>
                  </a:cxn>
                  <a:cxn ang="0">
                    <a:pos x="12" y="442"/>
                  </a:cxn>
                  <a:cxn ang="0">
                    <a:pos x="2" y="323"/>
                  </a:cxn>
                  <a:cxn ang="0">
                    <a:pos x="45" y="213"/>
                  </a:cxn>
                  <a:cxn ang="0">
                    <a:pos x="165" y="75"/>
                  </a:cxn>
                  <a:cxn ang="0">
                    <a:pos x="261" y="10"/>
                  </a:cxn>
                  <a:cxn ang="0">
                    <a:pos x="280" y="1"/>
                  </a:cxn>
                  <a:cxn ang="0">
                    <a:pos x="336" y="9"/>
                  </a:cxn>
                  <a:cxn ang="0">
                    <a:pos x="412" y="44"/>
                  </a:cxn>
                  <a:cxn ang="0">
                    <a:pos x="470" y="93"/>
                  </a:cxn>
                  <a:cxn ang="0">
                    <a:pos x="549" y="207"/>
                  </a:cxn>
                  <a:cxn ang="0">
                    <a:pos x="570" y="271"/>
                  </a:cxn>
                  <a:cxn ang="0">
                    <a:pos x="583" y="316"/>
                  </a:cxn>
                  <a:cxn ang="0">
                    <a:pos x="563" y="330"/>
                  </a:cxn>
                  <a:cxn ang="0">
                    <a:pos x="541" y="302"/>
                  </a:cxn>
                  <a:cxn ang="0">
                    <a:pos x="522" y="232"/>
                  </a:cxn>
                  <a:cxn ang="0">
                    <a:pos x="429" y="102"/>
                  </a:cxn>
                  <a:cxn ang="0">
                    <a:pos x="351" y="54"/>
                  </a:cxn>
                  <a:cxn ang="0">
                    <a:pos x="283" y="42"/>
                  </a:cxn>
                  <a:cxn ang="0">
                    <a:pos x="169" y="115"/>
                  </a:cxn>
                  <a:cxn ang="0">
                    <a:pos x="95" y="197"/>
                  </a:cxn>
                  <a:cxn ang="0">
                    <a:pos x="52" y="278"/>
                  </a:cxn>
                  <a:cxn ang="0">
                    <a:pos x="37" y="361"/>
                  </a:cxn>
                  <a:cxn ang="0">
                    <a:pos x="59" y="479"/>
                  </a:cxn>
                  <a:cxn ang="0">
                    <a:pos x="113" y="593"/>
                  </a:cxn>
                  <a:cxn ang="0">
                    <a:pos x="154" y="647"/>
                  </a:cxn>
                  <a:cxn ang="0">
                    <a:pos x="194" y="713"/>
                  </a:cxn>
                  <a:cxn ang="0">
                    <a:pos x="265" y="822"/>
                  </a:cxn>
                  <a:cxn ang="0">
                    <a:pos x="440" y="993"/>
                  </a:cxn>
                  <a:cxn ang="0">
                    <a:pos x="526" y="1068"/>
                  </a:cxn>
                  <a:cxn ang="0">
                    <a:pos x="682" y="1151"/>
                  </a:cxn>
                  <a:cxn ang="0">
                    <a:pos x="831" y="1193"/>
                  </a:cxn>
                  <a:cxn ang="0">
                    <a:pos x="961" y="1178"/>
                  </a:cxn>
                  <a:cxn ang="0">
                    <a:pos x="1063" y="1130"/>
                  </a:cxn>
                  <a:cxn ang="0">
                    <a:pos x="1149" y="1057"/>
                  </a:cxn>
                  <a:cxn ang="0">
                    <a:pos x="1198" y="1006"/>
                  </a:cxn>
                  <a:cxn ang="0">
                    <a:pos x="1193" y="930"/>
                  </a:cxn>
                  <a:cxn ang="0">
                    <a:pos x="1158" y="869"/>
                  </a:cxn>
                  <a:cxn ang="0">
                    <a:pos x="1126" y="834"/>
                  </a:cxn>
                  <a:cxn ang="0">
                    <a:pos x="1059" y="783"/>
                  </a:cxn>
                  <a:cxn ang="0">
                    <a:pos x="892" y="720"/>
                  </a:cxn>
                  <a:cxn ang="0">
                    <a:pos x="875" y="706"/>
                  </a:cxn>
                  <a:cxn ang="0">
                    <a:pos x="886" y="684"/>
                  </a:cxn>
                  <a:cxn ang="0">
                    <a:pos x="923" y="690"/>
                  </a:cxn>
                  <a:cxn ang="0">
                    <a:pos x="1000" y="705"/>
                  </a:cxn>
                  <a:cxn ang="0">
                    <a:pos x="1112" y="776"/>
                  </a:cxn>
                  <a:cxn ang="0">
                    <a:pos x="1192" y="850"/>
                  </a:cxn>
                  <a:cxn ang="0">
                    <a:pos x="1228" y="925"/>
                  </a:cxn>
                  <a:cxn ang="0">
                    <a:pos x="1242" y="1015"/>
                  </a:cxn>
                  <a:cxn ang="0">
                    <a:pos x="1224" y="1029"/>
                  </a:cxn>
                  <a:cxn ang="0">
                    <a:pos x="1165" y="1095"/>
                  </a:cxn>
                  <a:cxn ang="0">
                    <a:pos x="1111" y="1141"/>
                  </a:cxn>
                  <a:cxn ang="0">
                    <a:pos x="1027" y="1191"/>
                  </a:cxn>
                  <a:cxn ang="0">
                    <a:pos x="858" y="1232"/>
                  </a:cxn>
                </a:cxnLst>
                <a:rect l="0" t="0" r="r" b="b"/>
                <a:pathLst>
                  <a:path w="1242" h="1232">
                    <a:moveTo>
                      <a:pt x="858" y="1232"/>
                    </a:moveTo>
                    <a:lnTo>
                      <a:pt x="858" y="1232"/>
                    </a:lnTo>
                    <a:lnTo>
                      <a:pt x="841" y="1232"/>
                    </a:lnTo>
                    <a:lnTo>
                      <a:pt x="825" y="1230"/>
                    </a:lnTo>
                    <a:lnTo>
                      <a:pt x="809" y="1227"/>
                    </a:lnTo>
                    <a:lnTo>
                      <a:pt x="794" y="1224"/>
                    </a:lnTo>
                    <a:lnTo>
                      <a:pt x="794" y="1224"/>
                    </a:lnTo>
                    <a:lnTo>
                      <a:pt x="761" y="1216"/>
                    </a:lnTo>
                    <a:lnTo>
                      <a:pt x="728" y="1206"/>
                    </a:lnTo>
                    <a:lnTo>
                      <a:pt x="696" y="1194"/>
                    </a:lnTo>
                    <a:lnTo>
                      <a:pt x="663" y="1182"/>
                    </a:lnTo>
                    <a:lnTo>
                      <a:pt x="630" y="1168"/>
                    </a:lnTo>
                    <a:lnTo>
                      <a:pt x="598" y="1152"/>
                    </a:lnTo>
                    <a:lnTo>
                      <a:pt x="567" y="1137"/>
                    </a:lnTo>
                    <a:lnTo>
                      <a:pt x="538" y="1119"/>
                    </a:lnTo>
                    <a:lnTo>
                      <a:pt x="538" y="1119"/>
                    </a:lnTo>
                    <a:lnTo>
                      <a:pt x="519" y="1107"/>
                    </a:lnTo>
                    <a:lnTo>
                      <a:pt x="501" y="1092"/>
                    </a:lnTo>
                    <a:lnTo>
                      <a:pt x="484" y="1078"/>
                    </a:lnTo>
                    <a:lnTo>
                      <a:pt x="468" y="1063"/>
                    </a:lnTo>
                    <a:lnTo>
                      <a:pt x="468" y="1063"/>
                    </a:lnTo>
                    <a:lnTo>
                      <a:pt x="448" y="1046"/>
                    </a:lnTo>
                    <a:lnTo>
                      <a:pt x="427" y="1028"/>
                    </a:lnTo>
                    <a:lnTo>
                      <a:pt x="427" y="1028"/>
                    </a:lnTo>
                    <a:lnTo>
                      <a:pt x="400" y="1006"/>
                    </a:lnTo>
                    <a:lnTo>
                      <a:pt x="374" y="985"/>
                    </a:lnTo>
                    <a:lnTo>
                      <a:pt x="350" y="963"/>
                    </a:lnTo>
                    <a:lnTo>
                      <a:pt x="325" y="941"/>
                    </a:lnTo>
                    <a:lnTo>
                      <a:pt x="325" y="941"/>
                    </a:lnTo>
                    <a:lnTo>
                      <a:pt x="297" y="913"/>
                    </a:lnTo>
                    <a:lnTo>
                      <a:pt x="270" y="885"/>
                    </a:lnTo>
                    <a:lnTo>
                      <a:pt x="243" y="854"/>
                    </a:lnTo>
                    <a:lnTo>
                      <a:pt x="218" y="822"/>
                    </a:lnTo>
                    <a:lnTo>
                      <a:pt x="194" y="787"/>
                    </a:lnTo>
                    <a:lnTo>
                      <a:pt x="171" y="752"/>
                    </a:lnTo>
                    <a:lnTo>
                      <a:pt x="150" y="715"/>
                    </a:lnTo>
                    <a:lnTo>
                      <a:pt x="130" y="678"/>
                    </a:lnTo>
                    <a:lnTo>
                      <a:pt x="130" y="678"/>
                    </a:lnTo>
                    <a:lnTo>
                      <a:pt x="125" y="671"/>
                    </a:lnTo>
                    <a:lnTo>
                      <a:pt x="120" y="663"/>
                    </a:lnTo>
                    <a:lnTo>
                      <a:pt x="109" y="650"/>
                    </a:lnTo>
                    <a:lnTo>
                      <a:pt x="109" y="650"/>
                    </a:lnTo>
                    <a:lnTo>
                      <a:pt x="98" y="639"/>
                    </a:lnTo>
                    <a:lnTo>
                      <a:pt x="93" y="632"/>
                    </a:lnTo>
                    <a:lnTo>
                      <a:pt x="89" y="626"/>
                    </a:lnTo>
                    <a:lnTo>
                      <a:pt x="89" y="626"/>
                    </a:lnTo>
                    <a:lnTo>
                      <a:pt x="75" y="598"/>
                    </a:lnTo>
                    <a:lnTo>
                      <a:pt x="60" y="573"/>
                    </a:lnTo>
                    <a:lnTo>
                      <a:pt x="52" y="558"/>
                    </a:lnTo>
                    <a:lnTo>
                      <a:pt x="52" y="558"/>
                    </a:lnTo>
                    <a:lnTo>
                      <a:pt x="44" y="544"/>
                    </a:lnTo>
                    <a:lnTo>
                      <a:pt x="38" y="528"/>
                    </a:lnTo>
                    <a:lnTo>
                      <a:pt x="31" y="514"/>
                    </a:lnTo>
                    <a:lnTo>
                      <a:pt x="26" y="498"/>
                    </a:lnTo>
                    <a:lnTo>
                      <a:pt x="17" y="468"/>
                    </a:lnTo>
                    <a:lnTo>
                      <a:pt x="12" y="442"/>
                    </a:lnTo>
                    <a:lnTo>
                      <a:pt x="12" y="442"/>
                    </a:lnTo>
                    <a:lnTo>
                      <a:pt x="5" y="409"/>
                    </a:lnTo>
                    <a:lnTo>
                      <a:pt x="2" y="392"/>
                    </a:lnTo>
                    <a:lnTo>
                      <a:pt x="0" y="374"/>
                    </a:lnTo>
                    <a:lnTo>
                      <a:pt x="0" y="358"/>
                    </a:lnTo>
                    <a:lnTo>
                      <a:pt x="0" y="340"/>
                    </a:lnTo>
                    <a:lnTo>
                      <a:pt x="2" y="323"/>
                    </a:lnTo>
                    <a:lnTo>
                      <a:pt x="6" y="305"/>
                    </a:lnTo>
                    <a:lnTo>
                      <a:pt x="6" y="305"/>
                    </a:lnTo>
                    <a:lnTo>
                      <a:pt x="11" y="289"/>
                    </a:lnTo>
                    <a:lnTo>
                      <a:pt x="16" y="273"/>
                    </a:lnTo>
                    <a:lnTo>
                      <a:pt x="22" y="258"/>
                    </a:lnTo>
                    <a:lnTo>
                      <a:pt x="29" y="243"/>
                    </a:lnTo>
                    <a:lnTo>
                      <a:pt x="45" y="213"/>
                    </a:lnTo>
                    <a:lnTo>
                      <a:pt x="64" y="181"/>
                    </a:lnTo>
                    <a:lnTo>
                      <a:pt x="64" y="181"/>
                    </a:lnTo>
                    <a:lnTo>
                      <a:pt x="80" y="158"/>
                    </a:lnTo>
                    <a:lnTo>
                      <a:pt x="98" y="137"/>
                    </a:lnTo>
                    <a:lnTo>
                      <a:pt x="117" y="115"/>
                    </a:lnTo>
                    <a:lnTo>
                      <a:pt x="140" y="94"/>
                    </a:lnTo>
                    <a:lnTo>
                      <a:pt x="165" y="75"/>
                    </a:lnTo>
                    <a:lnTo>
                      <a:pt x="193" y="55"/>
                    </a:lnTo>
                    <a:lnTo>
                      <a:pt x="224" y="35"/>
                    </a:lnTo>
                    <a:lnTo>
                      <a:pt x="257" y="16"/>
                    </a:lnTo>
                    <a:lnTo>
                      <a:pt x="259" y="15"/>
                    </a:lnTo>
                    <a:lnTo>
                      <a:pt x="260" y="13"/>
                    </a:lnTo>
                    <a:lnTo>
                      <a:pt x="260" y="13"/>
                    </a:lnTo>
                    <a:lnTo>
                      <a:pt x="261" y="10"/>
                    </a:lnTo>
                    <a:lnTo>
                      <a:pt x="264" y="5"/>
                    </a:lnTo>
                    <a:lnTo>
                      <a:pt x="268" y="2"/>
                    </a:lnTo>
                    <a:lnTo>
                      <a:pt x="271" y="1"/>
                    </a:lnTo>
                    <a:lnTo>
                      <a:pt x="274" y="0"/>
                    </a:lnTo>
                    <a:lnTo>
                      <a:pt x="274" y="0"/>
                    </a:lnTo>
                    <a:lnTo>
                      <a:pt x="280" y="1"/>
                    </a:lnTo>
                    <a:lnTo>
                      <a:pt x="280" y="1"/>
                    </a:lnTo>
                    <a:lnTo>
                      <a:pt x="288" y="3"/>
                    </a:lnTo>
                    <a:lnTo>
                      <a:pt x="294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23" y="5"/>
                    </a:lnTo>
                    <a:lnTo>
                      <a:pt x="330" y="7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51" y="15"/>
                    </a:lnTo>
                    <a:lnTo>
                      <a:pt x="351" y="15"/>
                    </a:lnTo>
                    <a:lnTo>
                      <a:pt x="367" y="21"/>
                    </a:lnTo>
                    <a:lnTo>
                      <a:pt x="385" y="29"/>
                    </a:lnTo>
                    <a:lnTo>
                      <a:pt x="385" y="29"/>
                    </a:lnTo>
                    <a:lnTo>
                      <a:pt x="412" y="44"/>
                    </a:lnTo>
                    <a:lnTo>
                      <a:pt x="424" y="52"/>
                    </a:lnTo>
                    <a:lnTo>
                      <a:pt x="435" y="59"/>
                    </a:lnTo>
                    <a:lnTo>
                      <a:pt x="446" y="67"/>
                    </a:lnTo>
                    <a:lnTo>
                      <a:pt x="455" y="76"/>
                    </a:lnTo>
                    <a:lnTo>
                      <a:pt x="463" y="84"/>
                    </a:lnTo>
                    <a:lnTo>
                      <a:pt x="470" y="93"/>
                    </a:lnTo>
                    <a:lnTo>
                      <a:pt x="470" y="93"/>
                    </a:lnTo>
                    <a:lnTo>
                      <a:pt x="487" y="115"/>
                    </a:lnTo>
                    <a:lnTo>
                      <a:pt x="503" y="138"/>
                    </a:lnTo>
                    <a:lnTo>
                      <a:pt x="533" y="184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9" y="207"/>
                    </a:lnTo>
                    <a:lnTo>
                      <a:pt x="549" y="207"/>
                    </a:lnTo>
                    <a:lnTo>
                      <a:pt x="554" y="214"/>
                    </a:lnTo>
                    <a:lnTo>
                      <a:pt x="559" y="222"/>
                    </a:lnTo>
                    <a:lnTo>
                      <a:pt x="562" y="230"/>
                    </a:lnTo>
                    <a:lnTo>
                      <a:pt x="563" y="238"/>
                    </a:lnTo>
                    <a:lnTo>
                      <a:pt x="563" y="238"/>
                    </a:lnTo>
                    <a:lnTo>
                      <a:pt x="565" y="251"/>
                    </a:lnTo>
                    <a:lnTo>
                      <a:pt x="570" y="271"/>
                    </a:lnTo>
                    <a:lnTo>
                      <a:pt x="575" y="291"/>
                    </a:lnTo>
                    <a:lnTo>
                      <a:pt x="578" y="299"/>
                    </a:lnTo>
                    <a:lnTo>
                      <a:pt x="580" y="304"/>
                    </a:lnTo>
                    <a:lnTo>
                      <a:pt x="580" y="304"/>
                    </a:lnTo>
                    <a:lnTo>
                      <a:pt x="582" y="308"/>
                    </a:lnTo>
                    <a:lnTo>
                      <a:pt x="583" y="312"/>
                    </a:lnTo>
                    <a:lnTo>
                      <a:pt x="583" y="316"/>
                    </a:lnTo>
                    <a:lnTo>
                      <a:pt x="582" y="321"/>
                    </a:lnTo>
                    <a:lnTo>
                      <a:pt x="582" y="321"/>
                    </a:lnTo>
                    <a:lnTo>
                      <a:pt x="579" y="325"/>
                    </a:lnTo>
                    <a:lnTo>
                      <a:pt x="574" y="328"/>
                    </a:lnTo>
                    <a:lnTo>
                      <a:pt x="570" y="330"/>
                    </a:lnTo>
                    <a:lnTo>
                      <a:pt x="563" y="330"/>
                    </a:lnTo>
                    <a:lnTo>
                      <a:pt x="563" y="330"/>
                    </a:lnTo>
                    <a:lnTo>
                      <a:pt x="560" y="330"/>
                    </a:lnTo>
                    <a:lnTo>
                      <a:pt x="556" y="329"/>
                    </a:lnTo>
                    <a:lnTo>
                      <a:pt x="553" y="326"/>
                    </a:lnTo>
                    <a:lnTo>
                      <a:pt x="549" y="322"/>
                    </a:lnTo>
                    <a:lnTo>
                      <a:pt x="549" y="322"/>
                    </a:lnTo>
                    <a:lnTo>
                      <a:pt x="544" y="312"/>
                    </a:lnTo>
                    <a:lnTo>
                      <a:pt x="541" y="302"/>
                    </a:lnTo>
                    <a:lnTo>
                      <a:pt x="539" y="291"/>
                    </a:lnTo>
                    <a:lnTo>
                      <a:pt x="537" y="278"/>
                    </a:lnTo>
                    <a:lnTo>
                      <a:pt x="537" y="278"/>
                    </a:lnTo>
                    <a:lnTo>
                      <a:pt x="534" y="267"/>
                    </a:lnTo>
                    <a:lnTo>
                      <a:pt x="531" y="254"/>
                    </a:lnTo>
                    <a:lnTo>
                      <a:pt x="528" y="243"/>
                    </a:lnTo>
                    <a:lnTo>
                      <a:pt x="522" y="232"/>
                    </a:lnTo>
                    <a:lnTo>
                      <a:pt x="522" y="232"/>
                    </a:lnTo>
                    <a:lnTo>
                      <a:pt x="490" y="183"/>
                    </a:lnTo>
                    <a:lnTo>
                      <a:pt x="459" y="137"/>
                    </a:lnTo>
                    <a:lnTo>
                      <a:pt x="459" y="137"/>
                    </a:lnTo>
                    <a:lnTo>
                      <a:pt x="450" y="124"/>
                    </a:lnTo>
                    <a:lnTo>
                      <a:pt x="439" y="113"/>
                    </a:lnTo>
                    <a:lnTo>
                      <a:pt x="429" y="102"/>
                    </a:lnTo>
                    <a:lnTo>
                      <a:pt x="418" y="91"/>
                    </a:lnTo>
                    <a:lnTo>
                      <a:pt x="405" y="82"/>
                    </a:lnTo>
                    <a:lnTo>
                      <a:pt x="392" y="74"/>
                    </a:lnTo>
                    <a:lnTo>
                      <a:pt x="378" y="66"/>
                    </a:lnTo>
                    <a:lnTo>
                      <a:pt x="365" y="59"/>
                    </a:lnTo>
                    <a:lnTo>
                      <a:pt x="365" y="59"/>
                    </a:lnTo>
                    <a:lnTo>
                      <a:pt x="351" y="54"/>
                    </a:lnTo>
                    <a:lnTo>
                      <a:pt x="337" y="50"/>
                    </a:lnTo>
                    <a:lnTo>
                      <a:pt x="323" y="47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288" y="41"/>
                    </a:lnTo>
                    <a:lnTo>
                      <a:pt x="286" y="41"/>
                    </a:lnTo>
                    <a:lnTo>
                      <a:pt x="283" y="42"/>
                    </a:lnTo>
                    <a:lnTo>
                      <a:pt x="283" y="42"/>
                    </a:lnTo>
                    <a:lnTo>
                      <a:pt x="280" y="44"/>
                    </a:lnTo>
                    <a:lnTo>
                      <a:pt x="280" y="44"/>
                    </a:lnTo>
                    <a:lnTo>
                      <a:pt x="251" y="60"/>
                    </a:lnTo>
                    <a:lnTo>
                      <a:pt x="222" y="77"/>
                    </a:lnTo>
                    <a:lnTo>
                      <a:pt x="195" y="95"/>
                    </a:lnTo>
                    <a:lnTo>
                      <a:pt x="169" y="115"/>
                    </a:lnTo>
                    <a:lnTo>
                      <a:pt x="155" y="125"/>
                    </a:lnTo>
                    <a:lnTo>
                      <a:pt x="144" y="137"/>
                    </a:lnTo>
                    <a:lnTo>
                      <a:pt x="133" y="148"/>
                    </a:lnTo>
                    <a:lnTo>
                      <a:pt x="121" y="159"/>
                    </a:lnTo>
                    <a:lnTo>
                      <a:pt x="112" y="172"/>
                    </a:lnTo>
                    <a:lnTo>
                      <a:pt x="103" y="184"/>
                    </a:lnTo>
                    <a:lnTo>
                      <a:pt x="95" y="197"/>
                    </a:lnTo>
                    <a:lnTo>
                      <a:pt x="88" y="210"/>
                    </a:lnTo>
                    <a:lnTo>
                      <a:pt x="88" y="210"/>
                    </a:lnTo>
                    <a:lnTo>
                      <a:pt x="79" y="228"/>
                    </a:lnTo>
                    <a:lnTo>
                      <a:pt x="70" y="244"/>
                    </a:lnTo>
                    <a:lnTo>
                      <a:pt x="70" y="244"/>
                    </a:lnTo>
                    <a:lnTo>
                      <a:pt x="58" y="267"/>
                    </a:lnTo>
                    <a:lnTo>
                      <a:pt x="52" y="278"/>
                    </a:lnTo>
                    <a:lnTo>
                      <a:pt x="47" y="290"/>
                    </a:lnTo>
                    <a:lnTo>
                      <a:pt x="43" y="302"/>
                    </a:lnTo>
                    <a:lnTo>
                      <a:pt x="40" y="315"/>
                    </a:lnTo>
                    <a:lnTo>
                      <a:pt x="38" y="329"/>
                    </a:lnTo>
                    <a:lnTo>
                      <a:pt x="37" y="343"/>
                    </a:lnTo>
                    <a:lnTo>
                      <a:pt x="37" y="343"/>
                    </a:lnTo>
                    <a:lnTo>
                      <a:pt x="37" y="361"/>
                    </a:lnTo>
                    <a:lnTo>
                      <a:pt x="38" y="378"/>
                    </a:lnTo>
                    <a:lnTo>
                      <a:pt x="40" y="396"/>
                    </a:lnTo>
                    <a:lnTo>
                      <a:pt x="42" y="414"/>
                    </a:lnTo>
                    <a:lnTo>
                      <a:pt x="46" y="430"/>
                    </a:lnTo>
                    <a:lnTo>
                      <a:pt x="49" y="447"/>
                    </a:lnTo>
                    <a:lnTo>
                      <a:pt x="54" y="463"/>
                    </a:lnTo>
                    <a:lnTo>
                      <a:pt x="59" y="479"/>
                    </a:lnTo>
                    <a:lnTo>
                      <a:pt x="59" y="479"/>
                    </a:lnTo>
                    <a:lnTo>
                      <a:pt x="68" y="501"/>
                    </a:lnTo>
                    <a:lnTo>
                      <a:pt x="78" y="523"/>
                    </a:lnTo>
                    <a:lnTo>
                      <a:pt x="100" y="566"/>
                    </a:lnTo>
                    <a:lnTo>
                      <a:pt x="100" y="566"/>
                    </a:lnTo>
                    <a:lnTo>
                      <a:pt x="113" y="593"/>
                    </a:lnTo>
                    <a:lnTo>
                      <a:pt x="113" y="593"/>
                    </a:lnTo>
                    <a:lnTo>
                      <a:pt x="118" y="603"/>
                    </a:lnTo>
                    <a:lnTo>
                      <a:pt x="124" y="611"/>
                    </a:lnTo>
                    <a:lnTo>
                      <a:pt x="138" y="626"/>
                    </a:lnTo>
                    <a:lnTo>
                      <a:pt x="138" y="626"/>
                    </a:lnTo>
                    <a:lnTo>
                      <a:pt x="150" y="641"/>
                    </a:lnTo>
                    <a:lnTo>
                      <a:pt x="150" y="641"/>
                    </a:lnTo>
                    <a:lnTo>
                      <a:pt x="154" y="647"/>
                    </a:lnTo>
                    <a:lnTo>
                      <a:pt x="157" y="653"/>
                    </a:lnTo>
                    <a:lnTo>
                      <a:pt x="165" y="666"/>
                    </a:lnTo>
                    <a:lnTo>
                      <a:pt x="165" y="666"/>
                    </a:lnTo>
                    <a:lnTo>
                      <a:pt x="171" y="677"/>
                    </a:lnTo>
                    <a:lnTo>
                      <a:pt x="177" y="688"/>
                    </a:lnTo>
                    <a:lnTo>
                      <a:pt x="177" y="688"/>
                    </a:lnTo>
                    <a:lnTo>
                      <a:pt x="194" y="713"/>
                    </a:lnTo>
                    <a:lnTo>
                      <a:pt x="208" y="738"/>
                    </a:lnTo>
                    <a:lnTo>
                      <a:pt x="208" y="738"/>
                    </a:lnTo>
                    <a:lnTo>
                      <a:pt x="231" y="776"/>
                    </a:lnTo>
                    <a:lnTo>
                      <a:pt x="243" y="795"/>
                    </a:lnTo>
                    <a:lnTo>
                      <a:pt x="257" y="812"/>
                    </a:lnTo>
                    <a:lnTo>
                      <a:pt x="265" y="822"/>
                    </a:lnTo>
                    <a:lnTo>
                      <a:pt x="265" y="822"/>
                    </a:lnTo>
                    <a:lnTo>
                      <a:pt x="286" y="846"/>
                    </a:lnTo>
                    <a:lnTo>
                      <a:pt x="306" y="870"/>
                    </a:lnTo>
                    <a:lnTo>
                      <a:pt x="328" y="894"/>
                    </a:lnTo>
                    <a:lnTo>
                      <a:pt x="351" y="916"/>
                    </a:lnTo>
                    <a:lnTo>
                      <a:pt x="351" y="916"/>
                    </a:lnTo>
                    <a:lnTo>
                      <a:pt x="398" y="958"/>
                    </a:lnTo>
                    <a:lnTo>
                      <a:pt x="440" y="993"/>
                    </a:lnTo>
                    <a:lnTo>
                      <a:pt x="440" y="993"/>
                    </a:lnTo>
                    <a:lnTo>
                      <a:pt x="460" y="1010"/>
                    </a:lnTo>
                    <a:lnTo>
                      <a:pt x="479" y="1027"/>
                    </a:lnTo>
                    <a:lnTo>
                      <a:pt x="479" y="1027"/>
                    </a:lnTo>
                    <a:lnTo>
                      <a:pt x="494" y="1042"/>
                    </a:lnTo>
                    <a:lnTo>
                      <a:pt x="510" y="1055"/>
                    </a:lnTo>
                    <a:lnTo>
                      <a:pt x="526" y="1068"/>
                    </a:lnTo>
                    <a:lnTo>
                      <a:pt x="543" y="1080"/>
                    </a:lnTo>
                    <a:lnTo>
                      <a:pt x="543" y="1080"/>
                    </a:lnTo>
                    <a:lnTo>
                      <a:pt x="570" y="1095"/>
                    </a:lnTo>
                    <a:lnTo>
                      <a:pt x="597" y="1111"/>
                    </a:lnTo>
                    <a:lnTo>
                      <a:pt x="625" y="1125"/>
                    </a:lnTo>
                    <a:lnTo>
                      <a:pt x="653" y="1139"/>
                    </a:lnTo>
                    <a:lnTo>
                      <a:pt x="682" y="1151"/>
                    </a:lnTo>
                    <a:lnTo>
                      <a:pt x="710" y="1162"/>
                    </a:lnTo>
                    <a:lnTo>
                      <a:pt x="738" y="1173"/>
                    </a:lnTo>
                    <a:lnTo>
                      <a:pt x="767" y="1182"/>
                    </a:lnTo>
                    <a:lnTo>
                      <a:pt x="767" y="1182"/>
                    </a:lnTo>
                    <a:lnTo>
                      <a:pt x="788" y="1187"/>
                    </a:lnTo>
                    <a:lnTo>
                      <a:pt x="809" y="1191"/>
                    </a:lnTo>
                    <a:lnTo>
                      <a:pt x="831" y="1193"/>
                    </a:lnTo>
                    <a:lnTo>
                      <a:pt x="854" y="1194"/>
                    </a:lnTo>
                    <a:lnTo>
                      <a:pt x="854" y="1194"/>
                    </a:lnTo>
                    <a:lnTo>
                      <a:pt x="874" y="1193"/>
                    </a:lnTo>
                    <a:lnTo>
                      <a:pt x="896" y="1191"/>
                    </a:lnTo>
                    <a:lnTo>
                      <a:pt x="918" y="1188"/>
                    </a:lnTo>
                    <a:lnTo>
                      <a:pt x="939" y="1184"/>
                    </a:lnTo>
                    <a:lnTo>
                      <a:pt x="961" y="1178"/>
                    </a:lnTo>
                    <a:lnTo>
                      <a:pt x="983" y="1171"/>
                    </a:lnTo>
                    <a:lnTo>
                      <a:pt x="1004" y="1162"/>
                    </a:lnTo>
                    <a:lnTo>
                      <a:pt x="1026" y="1152"/>
                    </a:lnTo>
                    <a:lnTo>
                      <a:pt x="1026" y="1152"/>
                    </a:lnTo>
                    <a:lnTo>
                      <a:pt x="1038" y="1146"/>
                    </a:lnTo>
                    <a:lnTo>
                      <a:pt x="1051" y="1139"/>
                    </a:lnTo>
                    <a:lnTo>
                      <a:pt x="1063" y="1130"/>
                    </a:lnTo>
                    <a:lnTo>
                      <a:pt x="1076" y="1122"/>
                    </a:lnTo>
                    <a:lnTo>
                      <a:pt x="1088" y="1112"/>
                    </a:lnTo>
                    <a:lnTo>
                      <a:pt x="1100" y="1101"/>
                    </a:lnTo>
                    <a:lnTo>
                      <a:pt x="1125" y="1078"/>
                    </a:lnTo>
                    <a:lnTo>
                      <a:pt x="1125" y="1078"/>
                    </a:lnTo>
                    <a:lnTo>
                      <a:pt x="1138" y="1067"/>
                    </a:lnTo>
                    <a:lnTo>
                      <a:pt x="1149" y="1057"/>
                    </a:lnTo>
                    <a:lnTo>
                      <a:pt x="1149" y="1057"/>
                    </a:lnTo>
                    <a:lnTo>
                      <a:pt x="1161" y="1047"/>
                    </a:lnTo>
                    <a:lnTo>
                      <a:pt x="1173" y="1035"/>
                    </a:lnTo>
                    <a:lnTo>
                      <a:pt x="1184" y="1024"/>
                    </a:lnTo>
                    <a:lnTo>
                      <a:pt x="1193" y="1011"/>
                    </a:lnTo>
                    <a:lnTo>
                      <a:pt x="1193" y="1011"/>
                    </a:lnTo>
                    <a:lnTo>
                      <a:pt x="1198" y="1006"/>
                    </a:lnTo>
                    <a:lnTo>
                      <a:pt x="1202" y="1003"/>
                    </a:lnTo>
                    <a:lnTo>
                      <a:pt x="1205" y="1002"/>
                    </a:lnTo>
                    <a:lnTo>
                      <a:pt x="1205" y="998"/>
                    </a:lnTo>
                    <a:lnTo>
                      <a:pt x="1205" y="998"/>
                    </a:lnTo>
                    <a:lnTo>
                      <a:pt x="1201" y="968"/>
                    </a:lnTo>
                    <a:lnTo>
                      <a:pt x="1198" y="950"/>
                    </a:lnTo>
                    <a:lnTo>
                      <a:pt x="1193" y="930"/>
                    </a:lnTo>
                    <a:lnTo>
                      <a:pt x="1187" y="911"/>
                    </a:lnTo>
                    <a:lnTo>
                      <a:pt x="1183" y="903"/>
                    </a:lnTo>
                    <a:lnTo>
                      <a:pt x="1179" y="895"/>
                    </a:lnTo>
                    <a:lnTo>
                      <a:pt x="1175" y="887"/>
                    </a:lnTo>
                    <a:lnTo>
                      <a:pt x="1170" y="880"/>
                    </a:lnTo>
                    <a:lnTo>
                      <a:pt x="1165" y="874"/>
                    </a:lnTo>
                    <a:lnTo>
                      <a:pt x="1158" y="869"/>
                    </a:lnTo>
                    <a:lnTo>
                      <a:pt x="1158" y="869"/>
                    </a:lnTo>
                    <a:lnTo>
                      <a:pt x="1152" y="865"/>
                    </a:lnTo>
                    <a:lnTo>
                      <a:pt x="1147" y="859"/>
                    </a:lnTo>
                    <a:lnTo>
                      <a:pt x="1137" y="846"/>
                    </a:lnTo>
                    <a:lnTo>
                      <a:pt x="1135" y="843"/>
                    </a:lnTo>
                    <a:lnTo>
                      <a:pt x="1135" y="843"/>
                    </a:lnTo>
                    <a:lnTo>
                      <a:pt x="1126" y="834"/>
                    </a:lnTo>
                    <a:lnTo>
                      <a:pt x="1117" y="825"/>
                    </a:lnTo>
                    <a:lnTo>
                      <a:pt x="1107" y="817"/>
                    </a:lnTo>
                    <a:lnTo>
                      <a:pt x="1096" y="810"/>
                    </a:lnTo>
                    <a:lnTo>
                      <a:pt x="1096" y="810"/>
                    </a:lnTo>
                    <a:lnTo>
                      <a:pt x="1082" y="800"/>
                    </a:lnTo>
                    <a:lnTo>
                      <a:pt x="1082" y="800"/>
                    </a:lnTo>
                    <a:lnTo>
                      <a:pt x="1059" y="783"/>
                    </a:lnTo>
                    <a:lnTo>
                      <a:pt x="1036" y="769"/>
                    </a:lnTo>
                    <a:lnTo>
                      <a:pt x="1012" y="755"/>
                    </a:lnTo>
                    <a:lnTo>
                      <a:pt x="988" y="744"/>
                    </a:lnTo>
                    <a:lnTo>
                      <a:pt x="964" y="735"/>
                    </a:lnTo>
                    <a:lnTo>
                      <a:pt x="939" y="728"/>
                    </a:lnTo>
                    <a:lnTo>
                      <a:pt x="916" y="723"/>
                    </a:lnTo>
                    <a:lnTo>
                      <a:pt x="892" y="720"/>
                    </a:lnTo>
                    <a:lnTo>
                      <a:pt x="892" y="720"/>
                    </a:lnTo>
                    <a:lnTo>
                      <a:pt x="888" y="719"/>
                    </a:lnTo>
                    <a:lnTo>
                      <a:pt x="885" y="717"/>
                    </a:lnTo>
                    <a:lnTo>
                      <a:pt x="881" y="715"/>
                    </a:lnTo>
                    <a:lnTo>
                      <a:pt x="878" y="713"/>
                    </a:lnTo>
                    <a:lnTo>
                      <a:pt x="877" y="710"/>
                    </a:lnTo>
                    <a:lnTo>
                      <a:pt x="875" y="706"/>
                    </a:lnTo>
                    <a:lnTo>
                      <a:pt x="874" y="699"/>
                    </a:lnTo>
                    <a:lnTo>
                      <a:pt x="874" y="699"/>
                    </a:lnTo>
                    <a:lnTo>
                      <a:pt x="875" y="693"/>
                    </a:lnTo>
                    <a:lnTo>
                      <a:pt x="878" y="688"/>
                    </a:lnTo>
                    <a:lnTo>
                      <a:pt x="880" y="686"/>
                    </a:lnTo>
                    <a:lnTo>
                      <a:pt x="883" y="685"/>
                    </a:lnTo>
                    <a:lnTo>
                      <a:pt x="886" y="684"/>
                    </a:lnTo>
                    <a:lnTo>
                      <a:pt x="890" y="684"/>
                    </a:lnTo>
                    <a:lnTo>
                      <a:pt x="890" y="684"/>
                    </a:lnTo>
                    <a:lnTo>
                      <a:pt x="892" y="684"/>
                    </a:lnTo>
                    <a:lnTo>
                      <a:pt x="892" y="684"/>
                    </a:lnTo>
                    <a:lnTo>
                      <a:pt x="907" y="686"/>
                    </a:lnTo>
                    <a:lnTo>
                      <a:pt x="923" y="690"/>
                    </a:lnTo>
                    <a:lnTo>
                      <a:pt x="923" y="690"/>
                    </a:lnTo>
                    <a:lnTo>
                      <a:pt x="939" y="694"/>
                    </a:lnTo>
                    <a:lnTo>
                      <a:pt x="939" y="694"/>
                    </a:lnTo>
                    <a:lnTo>
                      <a:pt x="960" y="698"/>
                    </a:lnTo>
                    <a:lnTo>
                      <a:pt x="960" y="698"/>
                    </a:lnTo>
                    <a:lnTo>
                      <a:pt x="974" y="700"/>
                    </a:lnTo>
                    <a:lnTo>
                      <a:pt x="988" y="702"/>
                    </a:lnTo>
                    <a:lnTo>
                      <a:pt x="1000" y="705"/>
                    </a:lnTo>
                    <a:lnTo>
                      <a:pt x="1005" y="707"/>
                    </a:lnTo>
                    <a:lnTo>
                      <a:pt x="1010" y="710"/>
                    </a:lnTo>
                    <a:lnTo>
                      <a:pt x="1010" y="710"/>
                    </a:lnTo>
                    <a:lnTo>
                      <a:pt x="1050" y="736"/>
                    </a:lnTo>
                    <a:lnTo>
                      <a:pt x="1050" y="736"/>
                    </a:lnTo>
                    <a:lnTo>
                      <a:pt x="1091" y="763"/>
                    </a:lnTo>
                    <a:lnTo>
                      <a:pt x="1112" y="776"/>
                    </a:lnTo>
                    <a:lnTo>
                      <a:pt x="1131" y="792"/>
                    </a:lnTo>
                    <a:lnTo>
                      <a:pt x="1131" y="792"/>
                    </a:lnTo>
                    <a:lnTo>
                      <a:pt x="1147" y="804"/>
                    </a:lnTo>
                    <a:lnTo>
                      <a:pt x="1160" y="816"/>
                    </a:lnTo>
                    <a:lnTo>
                      <a:pt x="1172" y="828"/>
                    </a:lnTo>
                    <a:lnTo>
                      <a:pt x="1183" y="839"/>
                    </a:lnTo>
                    <a:lnTo>
                      <a:pt x="1192" y="850"/>
                    </a:lnTo>
                    <a:lnTo>
                      <a:pt x="1201" y="861"/>
                    </a:lnTo>
                    <a:lnTo>
                      <a:pt x="1207" y="871"/>
                    </a:lnTo>
                    <a:lnTo>
                      <a:pt x="1212" y="881"/>
                    </a:lnTo>
                    <a:lnTo>
                      <a:pt x="1212" y="881"/>
                    </a:lnTo>
                    <a:lnTo>
                      <a:pt x="1218" y="896"/>
                    </a:lnTo>
                    <a:lnTo>
                      <a:pt x="1223" y="910"/>
                    </a:lnTo>
                    <a:lnTo>
                      <a:pt x="1228" y="925"/>
                    </a:lnTo>
                    <a:lnTo>
                      <a:pt x="1232" y="941"/>
                    </a:lnTo>
                    <a:lnTo>
                      <a:pt x="1236" y="958"/>
                    </a:lnTo>
                    <a:lnTo>
                      <a:pt x="1238" y="975"/>
                    </a:lnTo>
                    <a:lnTo>
                      <a:pt x="1240" y="993"/>
                    </a:lnTo>
                    <a:lnTo>
                      <a:pt x="1242" y="1011"/>
                    </a:lnTo>
                    <a:lnTo>
                      <a:pt x="1242" y="1011"/>
                    </a:lnTo>
                    <a:lnTo>
                      <a:pt x="1242" y="1015"/>
                    </a:lnTo>
                    <a:lnTo>
                      <a:pt x="1240" y="1019"/>
                    </a:lnTo>
                    <a:lnTo>
                      <a:pt x="1239" y="1021"/>
                    </a:lnTo>
                    <a:lnTo>
                      <a:pt x="1237" y="1023"/>
                    </a:lnTo>
                    <a:lnTo>
                      <a:pt x="1232" y="1026"/>
                    </a:lnTo>
                    <a:lnTo>
                      <a:pt x="1229" y="1027"/>
                    </a:lnTo>
                    <a:lnTo>
                      <a:pt x="1225" y="1027"/>
                    </a:lnTo>
                    <a:lnTo>
                      <a:pt x="1224" y="1029"/>
                    </a:lnTo>
                    <a:lnTo>
                      <a:pt x="1224" y="1029"/>
                    </a:lnTo>
                    <a:lnTo>
                      <a:pt x="1217" y="1039"/>
                    </a:lnTo>
                    <a:lnTo>
                      <a:pt x="1210" y="1050"/>
                    </a:lnTo>
                    <a:lnTo>
                      <a:pt x="1192" y="1069"/>
                    </a:lnTo>
                    <a:lnTo>
                      <a:pt x="1183" y="1079"/>
                    </a:lnTo>
                    <a:lnTo>
                      <a:pt x="1174" y="1087"/>
                    </a:lnTo>
                    <a:lnTo>
                      <a:pt x="1165" y="1095"/>
                    </a:lnTo>
                    <a:lnTo>
                      <a:pt x="1155" y="1101"/>
                    </a:lnTo>
                    <a:lnTo>
                      <a:pt x="1155" y="1101"/>
                    </a:lnTo>
                    <a:lnTo>
                      <a:pt x="1146" y="1108"/>
                    </a:lnTo>
                    <a:lnTo>
                      <a:pt x="1138" y="1115"/>
                    </a:lnTo>
                    <a:lnTo>
                      <a:pt x="1122" y="1129"/>
                    </a:lnTo>
                    <a:lnTo>
                      <a:pt x="1122" y="1129"/>
                    </a:lnTo>
                    <a:lnTo>
                      <a:pt x="1111" y="1141"/>
                    </a:lnTo>
                    <a:lnTo>
                      <a:pt x="1099" y="1150"/>
                    </a:lnTo>
                    <a:lnTo>
                      <a:pt x="1099" y="1150"/>
                    </a:lnTo>
                    <a:lnTo>
                      <a:pt x="1087" y="1159"/>
                    </a:lnTo>
                    <a:lnTo>
                      <a:pt x="1074" y="1168"/>
                    </a:lnTo>
                    <a:lnTo>
                      <a:pt x="1045" y="1183"/>
                    </a:lnTo>
                    <a:lnTo>
                      <a:pt x="1045" y="1183"/>
                    </a:lnTo>
                    <a:lnTo>
                      <a:pt x="1027" y="1191"/>
                    </a:lnTo>
                    <a:lnTo>
                      <a:pt x="1008" y="1200"/>
                    </a:lnTo>
                    <a:lnTo>
                      <a:pt x="986" y="1208"/>
                    </a:lnTo>
                    <a:lnTo>
                      <a:pt x="962" y="1216"/>
                    </a:lnTo>
                    <a:lnTo>
                      <a:pt x="937" y="1222"/>
                    </a:lnTo>
                    <a:lnTo>
                      <a:pt x="911" y="1227"/>
                    </a:lnTo>
                    <a:lnTo>
                      <a:pt x="886" y="1231"/>
                    </a:lnTo>
                    <a:lnTo>
                      <a:pt x="858" y="1232"/>
                    </a:lnTo>
                    <a:lnTo>
                      <a:pt x="858" y="1232"/>
                    </a:lnTo>
                    <a:lnTo>
                      <a:pt x="858" y="1232"/>
                    </a:lnTo>
                    <a:lnTo>
                      <a:pt x="858" y="123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89" name="Freeform 285"/>
              <p:cNvSpPr/>
              <p:nvPr/>
            </p:nvSpPr>
            <p:spPr bwMode="auto">
              <a:xfrm>
                <a:off x="2463800" y="2317750"/>
                <a:ext cx="261938" cy="290513"/>
              </a:xfrm>
              <a:custGeom>
                <a:avLst/>
                <a:gdLst/>
                <a:ahLst/>
                <a:cxnLst>
                  <a:cxn ang="0">
                    <a:pos x="314" y="547"/>
                  </a:cxn>
                  <a:cxn ang="0">
                    <a:pos x="288" y="541"/>
                  </a:cxn>
                  <a:cxn ang="0">
                    <a:pos x="245" y="523"/>
                  </a:cxn>
                  <a:cxn ang="0">
                    <a:pos x="210" y="499"/>
                  </a:cxn>
                  <a:cxn ang="0">
                    <a:pos x="170" y="460"/>
                  </a:cxn>
                  <a:cxn ang="0">
                    <a:pos x="135" y="426"/>
                  </a:cxn>
                  <a:cxn ang="0">
                    <a:pos x="104" y="390"/>
                  </a:cxn>
                  <a:cxn ang="0">
                    <a:pos x="40" y="301"/>
                  </a:cxn>
                  <a:cxn ang="0">
                    <a:pos x="16" y="260"/>
                  </a:cxn>
                  <a:cxn ang="0">
                    <a:pos x="3" y="221"/>
                  </a:cxn>
                  <a:cxn ang="0">
                    <a:pos x="1" y="180"/>
                  </a:cxn>
                  <a:cxn ang="0">
                    <a:pos x="8" y="157"/>
                  </a:cxn>
                  <a:cxn ang="0">
                    <a:pos x="29" y="121"/>
                  </a:cxn>
                  <a:cxn ang="0">
                    <a:pos x="71" y="67"/>
                  </a:cxn>
                  <a:cxn ang="0">
                    <a:pos x="89" y="48"/>
                  </a:cxn>
                  <a:cxn ang="0">
                    <a:pos x="150" y="3"/>
                  </a:cxn>
                  <a:cxn ang="0">
                    <a:pos x="158" y="0"/>
                  </a:cxn>
                  <a:cxn ang="0">
                    <a:pos x="168" y="3"/>
                  </a:cxn>
                  <a:cxn ang="0">
                    <a:pos x="175" y="13"/>
                  </a:cxn>
                  <a:cxn ang="0">
                    <a:pos x="175" y="25"/>
                  </a:cxn>
                  <a:cxn ang="0">
                    <a:pos x="167" y="34"/>
                  </a:cxn>
                  <a:cxn ang="0">
                    <a:pos x="144" y="49"/>
                  </a:cxn>
                  <a:cxn ang="0">
                    <a:pos x="106" y="81"/>
                  </a:cxn>
                  <a:cxn ang="0">
                    <a:pos x="91" y="101"/>
                  </a:cxn>
                  <a:cxn ang="0">
                    <a:pos x="72" y="124"/>
                  </a:cxn>
                  <a:cxn ang="0">
                    <a:pos x="47" y="158"/>
                  </a:cxn>
                  <a:cxn ang="0">
                    <a:pos x="38" y="188"/>
                  </a:cxn>
                  <a:cxn ang="0">
                    <a:pos x="42" y="216"/>
                  </a:cxn>
                  <a:cxn ang="0">
                    <a:pos x="46" y="234"/>
                  </a:cxn>
                  <a:cxn ang="0">
                    <a:pos x="53" y="253"/>
                  </a:cxn>
                  <a:cxn ang="0">
                    <a:pos x="66" y="272"/>
                  </a:cxn>
                  <a:cxn ang="0">
                    <a:pos x="80" y="290"/>
                  </a:cxn>
                  <a:cxn ang="0">
                    <a:pos x="127" y="361"/>
                  </a:cxn>
                  <a:cxn ang="0">
                    <a:pos x="179" y="417"/>
                  </a:cxn>
                  <a:cxn ang="0">
                    <a:pos x="208" y="446"/>
                  </a:cxn>
                  <a:cxn ang="0">
                    <a:pos x="233" y="472"/>
                  </a:cxn>
                  <a:cxn ang="0">
                    <a:pos x="263" y="493"/>
                  </a:cxn>
                  <a:cxn ang="0">
                    <a:pos x="286" y="503"/>
                  </a:cxn>
                  <a:cxn ang="0">
                    <a:pos x="312" y="507"/>
                  </a:cxn>
                  <a:cxn ang="0">
                    <a:pos x="345" y="501"/>
                  </a:cxn>
                  <a:cxn ang="0">
                    <a:pos x="375" y="486"/>
                  </a:cxn>
                  <a:cxn ang="0">
                    <a:pos x="412" y="455"/>
                  </a:cxn>
                  <a:cxn ang="0">
                    <a:pos x="460" y="398"/>
                  </a:cxn>
                  <a:cxn ang="0">
                    <a:pos x="468" y="392"/>
                  </a:cxn>
                  <a:cxn ang="0">
                    <a:pos x="475" y="390"/>
                  </a:cxn>
                  <a:cxn ang="0">
                    <a:pos x="491" y="396"/>
                  </a:cxn>
                  <a:cxn ang="0">
                    <a:pos x="495" y="405"/>
                  </a:cxn>
                  <a:cxn ang="0">
                    <a:pos x="492" y="415"/>
                  </a:cxn>
                  <a:cxn ang="0">
                    <a:pos x="444" y="473"/>
                  </a:cxn>
                  <a:cxn ang="0">
                    <a:pos x="401" y="514"/>
                  </a:cxn>
                  <a:cxn ang="0">
                    <a:pos x="370" y="535"/>
                  </a:cxn>
                  <a:cxn ang="0">
                    <a:pos x="341" y="546"/>
                  </a:cxn>
                  <a:cxn ang="0">
                    <a:pos x="322" y="548"/>
                  </a:cxn>
                </a:cxnLst>
                <a:rect l="0" t="0" r="r" b="b"/>
                <a:pathLst>
                  <a:path w="495" h="548">
                    <a:moveTo>
                      <a:pt x="322" y="548"/>
                    </a:moveTo>
                    <a:lnTo>
                      <a:pt x="322" y="548"/>
                    </a:lnTo>
                    <a:lnTo>
                      <a:pt x="314" y="547"/>
                    </a:lnTo>
                    <a:lnTo>
                      <a:pt x="305" y="546"/>
                    </a:lnTo>
                    <a:lnTo>
                      <a:pt x="305" y="546"/>
                    </a:lnTo>
                    <a:lnTo>
                      <a:pt x="288" y="541"/>
                    </a:lnTo>
                    <a:lnTo>
                      <a:pt x="273" y="536"/>
                    </a:lnTo>
                    <a:lnTo>
                      <a:pt x="258" y="530"/>
                    </a:lnTo>
                    <a:lnTo>
                      <a:pt x="245" y="523"/>
                    </a:lnTo>
                    <a:lnTo>
                      <a:pt x="232" y="516"/>
                    </a:lnTo>
                    <a:lnTo>
                      <a:pt x="221" y="508"/>
                    </a:lnTo>
                    <a:lnTo>
                      <a:pt x="210" y="499"/>
                    </a:lnTo>
                    <a:lnTo>
                      <a:pt x="198" y="488"/>
                    </a:lnTo>
                    <a:lnTo>
                      <a:pt x="198" y="488"/>
                    </a:lnTo>
                    <a:lnTo>
                      <a:pt x="170" y="460"/>
                    </a:lnTo>
                    <a:lnTo>
                      <a:pt x="170" y="460"/>
                    </a:lnTo>
                    <a:lnTo>
                      <a:pt x="153" y="444"/>
                    </a:lnTo>
                    <a:lnTo>
                      <a:pt x="135" y="426"/>
                    </a:lnTo>
                    <a:lnTo>
                      <a:pt x="119" y="409"/>
                    </a:lnTo>
                    <a:lnTo>
                      <a:pt x="104" y="390"/>
                    </a:lnTo>
                    <a:lnTo>
                      <a:pt x="104" y="390"/>
                    </a:lnTo>
                    <a:lnTo>
                      <a:pt x="82" y="360"/>
                    </a:lnTo>
                    <a:lnTo>
                      <a:pt x="61" y="330"/>
                    </a:lnTo>
                    <a:lnTo>
                      <a:pt x="40" y="301"/>
                    </a:lnTo>
                    <a:lnTo>
                      <a:pt x="22" y="271"/>
                    </a:lnTo>
                    <a:lnTo>
                      <a:pt x="22" y="271"/>
                    </a:lnTo>
                    <a:lnTo>
                      <a:pt x="16" y="260"/>
                    </a:lnTo>
                    <a:lnTo>
                      <a:pt x="11" y="248"/>
                    </a:lnTo>
                    <a:lnTo>
                      <a:pt x="6" y="235"/>
                    </a:lnTo>
                    <a:lnTo>
                      <a:pt x="3" y="221"/>
                    </a:lnTo>
                    <a:lnTo>
                      <a:pt x="1" y="207"/>
                    </a:lnTo>
                    <a:lnTo>
                      <a:pt x="0" y="194"/>
                    </a:lnTo>
                    <a:lnTo>
                      <a:pt x="1" y="180"/>
                    </a:lnTo>
                    <a:lnTo>
                      <a:pt x="3" y="170"/>
                    </a:lnTo>
                    <a:lnTo>
                      <a:pt x="3" y="170"/>
                    </a:lnTo>
                    <a:lnTo>
                      <a:pt x="8" y="157"/>
                    </a:lnTo>
                    <a:lnTo>
                      <a:pt x="15" y="144"/>
                    </a:lnTo>
                    <a:lnTo>
                      <a:pt x="21" y="133"/>
                    </a:lnTo>
                    <a:lnTo>
                      <a:pt x="29" y="121"/>
                    </a:lnTo>
                    <a:lnTo>
                      <a:pt x="46" y="98"/>
                    </a:lnTo>
                    <a:lnTo>
                      <a:pt x="64" y="76"/>
                    </a:lnTo>
                    <a:lnTo>
                      <a:pt x="71" y="67"/>
                    </a:lnTo>
                    <a:lnTo>
                      <a:pt x="71" y="67"/>
                    </a:lnTo>
                    <a:lnTo>
                      <a:pt x="80" y="58"/>
                    </a:lnTo>
                    <a:lnTo>
                      <a:pt x="89" y="48"/>
                    </a:lnTo>
                    <a:lnTo>
                      <a:pt x="107" y="32"/>
                    </a:lnTo>
                    <a:lnTo>
                      <a:pt x="128" y="17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4" y="0"/>
                    </a:lnTo>
                    <a:lnTo>
                      <a:pt x="158" y="0"/>
                    </a:lnTo>
                    <a:lnTo>
                      <a:pt x="158" y="0"/>
                    </a:lnTo>
                    <a:lnTo>
                      <a:pt x="163" y="0"/>
                    </a:lnTo>
                    <a:lnTo>
                      <a:pt x="168" y="3"/>
                    </a:lnTo>
                    <a:lnTo>
                      <a:pt x="172" y="7"/>
                    </a:lnTo>
                    <a:lnTo>
                      <a:pt x="175" y="13"/>
                    </a:lnTo>
                    <a:lnTo>
                      <a:pt x="175" y="13"/>
                    </a:lnTo>
                    <a:lnTo>
                      <a:pt x="175" y="16"/>
                    </a:lnTo>
                    <a:lnTo>
                      <a:pt x="175" y="21"/>
                    </a:lnTo>
                    <a:lnTo>
                      <a:pt x="175" y="25"/>
                    </a:lnTo>
                    <a:lnTo>
                      <a:pt x="173" y="28"/>
                    </a:lnTo>
                    <a:lnTo>
                      <a:pt x="170" y="31"/>
                    </a:lnTo>
                    <a:lnTo>
                      <a:pt x="167" y="34"/>
                    </a:lnTo>
                    <a:lnTo>
                      <a:pt x="164" y="36"/>
                    </a:lnTo>
                    <a:lnTo>
                      <a:pt x="164" y="36"/>
                    </a:lnTo>
                    <a:lnTo>
                      <a:pt x="144" y="49"/>
                    </a:lnTo>
                    <a:lnTo>
                      <a:pt x="124" y="64"/>
                    </a:lnTo>
                    <a:lnTo>
                      <a:pt x="115" y="72"/>
                    </a:lnTo>
                    <a:lnTo>
                      <a:pt x="106" y="81"/>
                    </a:lnTo>
                    <a:lnTo>
                      <a:pt x="98" y="91"/>
                    </a:lnTo>
                    <a:lnTo>
                      <a:pt x="91" y="101"/>
                    </a:lnTo>
                    <a:lnTo>
                      <a:pt x="91" y="101"/>
                    </a:lnTo>
                    <a:lnTo>
                      <a:pt x="83" y="112"/>
                    </a:lnTo>
                    <a:lnTo>
                      <a:pt x="72" y="124"/>
                    </a:lnTo>
                    <a:lnTo>
                      <a:pt x="72" y="124"/>
                    </a:lnTo>
                    <a:lnTo>
                      <a:pt x="59" y="140"/>
                    </a:lnTo>
                    <a:lnTo>
                      <a:pt x="52" y="149"/>
                    </a:lnTo>
                    <a:lnTo>
                      <a:pt x="47" y="158"/>
                    </a:lnTo>
                    <a:lnTo>
                      <a:pt x="42" y="167"/>
                    </a:lnTo>
                    <a:lnTo>
                      <a:pt x="39" y="177"/>
                    </a:lnTo>
                    <a:lnTo>
                      <a:pt x="38" y="188"/>
                    </a:lnTo>
                    <a:lnTo>
                      <a:pt x="39" y="198"/>
                    </a:lnTo>
                    <a:lnTo>
                      <a:pt x="39" y="198"/>
                    </a:lnTo>
                    <a:lnTo>
                      <a:pt x="42" y="216"/>
                    </a:lnTo>
                    <a:lnTo>
                      <a:pt x="42" y="216"/>
                    </a:lnTo>
                    <a:lnTo>
                      <a:pt x="43" y="225"/>
                    </a:lnTo>
                    <a:lnTo>
                      <a:pt x="46" y="234"/>
                    </a:lnTo>
                    <a:lnTo>
                      <a:pt x="49" y="245"/>
                    </a:lnTo>
                    <a:lnTo>
                      <a:pt x="53" y="253"/>
                    </a:lnTo>
                    <a:lnTo>
                      <a:pt x="53" y="253"/>
                    </a:lnTo>
                    <a:lnTo>
                      <a:pt x="60" y="263"/>
                    </a:lnTo>
                    <a:lnTo>
                      <a:pt x="66" y="272"/>
                    </a:lnTo>
                    <a:lnTo>
                      <a:pt x="66" y="272"/>
                    </a:lnTo>
                    <a:lnTo>
                      <a:pt x="73" y="281"/>
                    </a:lnTo>
                    <a:lnTo>
                      <a:pt x="80" y="290"/>
                    </a:lnTo>
                    <a:lnTo>
                      <a:pt x="80" y="290"/>
                    </a:lnTo>
                    <a:lnTo>
                      <a:pt x="104" y="328"/>
                    </a:lnTo>
                    <a:lnTo>
                      <a:pt x="127" y="361"/>
                    </a:lnTo>
                    <a:lnTo>
                      <a:pt x="127" y="361"/>
                    </a:lnTo>
                    <a:lnTo>
                      <a:pt x="140" y="377"/>
                    </a:lnTo>
                    <a:lnTo>
                      <a:pt x="152" y="390"/>
                    </a:lnTo>
                    <a:lnTo>
                      <a:pt x="179" y="417"/>
                    </a:lnTo>
                    <a:lnTo>
                      <a:pt x="179" y="417"/>
                    </a:lnTo>
                    <a:lnTo>
                      <a:pt x="205" y="443"/>
                    </a:lnTo>
                    <a:lnTo>
                      <a:pt x="208" y="446"/>
                    </a:lnTo>
                    <a:lnTo>
                      <a:pt x="208" y="446"/>
                    </a:lnTo>
                    <a:lnTo>
                      <a:pt x="224" y="462"/>
                    </a:lnTo>
                    <a:lnTo>
                      <a:pt x="233" y="472"/>
                    </a:lnTo>
                    <a:lnTo>
                      <a:pt x="243" y="479"/>
                    </a:lnTo>
                    <a:lnTo>
                      <a:pt x="252" y="487"/>
                    </a:lnTo>
                    <a:lnTo>
                      <a:pt x="263" y="493"/>
                    </a:lnTo>
                    <a:lnTo>
                      <a:pt x="274" y="499"/>
                    </a:lnTo>
                    <a:lnTo>
                      <a:pt x="286" y="503"/>
                    </a:lnTo>
                    <a:lnTo>
                      <a:pt x="286" y="503"/>
                    </a:lnTo>
                    <a:lnTo>
                      <a:pt x="299" y="506"/>
                    </a:lnTo>
                    <a:lnTo>
                      <a:pt x="312" y="507"/>
                    </a:lnTo>
                    <a:lnTo>
                      <a:pt x="312" y="507"/>
                    </a:lnTo>
                    <a:lnTo>
                      <a:pt x="323" y="506"/>
                    </a:lnTo>
                    <a:lnTo>
                      <a:pt x="334" y="504"/>
                    </a:lnTo>
                    <a:lnTo>
                      <a:pt x="345" y="501"/>
                    </a:lnTo>
                    <a:lnTo>
                      <a:pt x="355" y="497"/>
                    </a:lnTo>
                    <a:lnTo>
                      <a:pt x="366" y="491"/>
                    </a:lnTo>
                    <a:lnTo>
                      <a:pt x="375" y="486"/>
                    </a:lnTo>
                    <a:lnTo>
                      <a:pt x="385" y="479"/>
                    </a:lnTo>
                    <a:lnTo>
                      <a:pt x="395" y="472"/>
                    </a:lnTo>
                    <a:lnTo>
                      <a:pt x="412" y="455"/>
                    </a:lnTo>
                    <a:lnTo>
                      <a:pt x="430" y="437"/>
                    </a:lnTo>
                    <a:lnTo>
                      <a:pt x="445" y="417"/>
                    </a:lnTo>
                    <a:lnTo>
                      <a:pt x="460" y="398"/>
                    </a:lnTo>
                    <a:lnTo>
                      <a:pt x="460" y="398"/>
                    </a:lnTo>
                    <a:lnTo>
                      <a:pt x="464" y="394"/>
                    </a:lnTo>
                    <a:lnTo>
                      <a:pt x="468" y="392"/>
                    </a:lnTo>
                    <a:lnTo>
                      <a:pt x="472" y="390"/>
                    </a:lnTo>
                    <a:lnTo>
                      <a:pt x="475" y="390"/>
                    </a:lnTo>
                    <a:lnTo>
                      <a:pt x="475" y="390"/>
                    </a:lnTo>
                    <a:lnTo>
                      <a:pt x="481" y="391"/>
                    </a:lnTo>
                    <a:lnTo>
                      <a:pt x="487" y="393"/>
                    </a:lnTo>
                    <a:lnTo>
                      <a:pt x="491" y="396"/>
                    </a:lnTo>
                    <a:lnTo>
                      <a:pt x="494" y="400"/>
                    </a:lnTo>
                    <a:lnTo>
                      <a:pt x="494" y="400"/>
                    </a:lnTo>
                    <a:lnTo>
                      <a:pt x="495" y="405"/>
                    </a:lnTo>
                    <a:lnTo>
                      <a:pt x="495" y="408"/>
                    </a:lnTo>
                    <a:lnTo>
                      <a:pt x="494" y="412"/>
                    </a:lnTo>
                    <a:lnTo>
                      <a:pt x="492" y="415"/>
                    </a:lnTo>
                    <a:lnTo>
                      <a:pt x="492" y="415"/>
                    </a:lnTo>
                    <a:lnTo>
                      <a:pt x="468" y="446"/>
                    </a:lnTo>
                    <a:lnTo>
                      <a:pt x="444" y="473"/>
                    </a:lnTo>
                    <a:lnTo>
                      <a:pt x="423" y="496"/>
                    </a:lnTo>
                    <a:lnTo>
                      <a:pt x="411" y="506"/>
                    </a:lnTo>
                    <a:lnTo>
                      <a:pt x="401" y="514"/>
                    </a:lnTo>
                    <a:lnTo>
                      <a:pt x="391" y="522"/>
                    </a:lnTo>
                    <a:lnTo>
                      <a:pt x="380" y="530"/>
                    </a:lnTo>
                    <a:lnTo>
                      <a:pt x="370" y="535"/>
                    </a:lnTo>
                    <a:lnTo>
                      <a:pt x="360" y="540"/>
                    </a:lnTo>
                    <a:lnTo>
                      <a:pt x="350" y="543"/>
                    </a:lnTo>
                    <a:lnTo>
                      <a:pt x="341" y="546"/>
                    </a:lnTo>
                    <a:lnTo>
                      <a:pt x="332" y="547"/>
                    </a:lnTo>
                    <a:lnTo>
                      <a:pt x="322" y="548"/>
                    </a:lnTo>
                    <a:lnTo>
                      <a:pt x="322" y="54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90" name="Freeform 286"/>
              <p:cNvSpPr>
                <a:spLocks noEditPoints="1"/>
              </p:cNvSpPr>
              <p:nvPr/>
            </p:nvSpPr>
            <p:spPr bwMode="auto">
              <a:xfrm>
                <a:off x="2262188" y="2705100"/>
                <a:ext cx="312738" cy="139700"/>
              </a:xfrm>
              <a:custGeom>
                <a:avLst/>
                <a:gdLst/>
                <a:ahLst/>
                <a:cxnLst>
                  <a:cxn ang="0">
                    <a:pos x="146" y="262"/>
                  </a:cxn>
                  <a:cxn ang="0">
                    <a:pos x="69" y="253"/>
                  </a:cxn>
                  <a:cxn ang="0">
                    <a:pos x="30" y="239"/>
                  </a:cxn>
                  <a:cxn ang="0">
                    <a:pos x="2" y="212"/>
                  </a:cxn>
                  <a:cxn ang="0">
                    <a:pos x="1" y="197"/>
                  </a:cxn>
                  <a:cxn ang="0">
                    <a:pos x="10" y="187"/>
                  </a:cxn>
                  <a:cxn ang="0">
                    <a:pos x="23" y="184"/>
                  </a:cxn>
                  <a:cxn ang="0">
                    <a:pos x="33" y="193"/>
                  </a:cxn>
                  <a:cxn ang="0">
                    <a:pos x="58" y="213"/>
                  </a:cxn>
                  <a:cxn ang="0">
                    <a:pos x="111" y="225"/>
                  </a:cxn>
                  <a:cxn ang="0">
                    <a:pos x="159" y="226"/>
                  </a:cxn>
                  <a:cxn ang="0">
                    <a:pos x="199" y="218"/>
                  </a:cxn>
                  <a:cxn ang="0">
                    <a:pos x="160" y="192"/>
                  </a:cxn>
                  <a:cxn ang="0">
                    <a:pos x="126" y="150"/>
                  </a:cxn>
                  <a:cxn ang="0">
                    <a:pos x="119" y="111"/>
                  </a:cxn>
                  <a:cxn ang="0">
                    <a:pos x="127" y="56"/>
                  </a:cxn>
                  <a:cxn ang="0">
                    <a:pos x="146" y="24"/>
                  </a:cxn>
                  <a:cxn ang="0">
                    <a:pos x="178" y="4"/>
                  </a:cxn>
                  <a:cxn ang="0">
                    <a:pos x="209" y="0"/>
                  </a:cxn>
                  <a:cxn ang="0">
                    <a:pos x="265" y="17"/>
                  </a:cxn>
                  <a:cxn ang="0">
                    <a:pos x="307" y="66"/>
                  </a:cxn>
                  <a:cxn ang="0">
                    <a:pos x="322" y="113"/>
                  </a:cxn>
                  <a:cxn ang="0">
                    <a:pos x="322" y="146"/>
                  </a:cxn>
                  <a:cxn ang="0">
                    <a:pos x="310" y="177"/>
                  </a:cxn>
                  <a:cxn ang="0">
                    <a:pos x="284" y="210"/>
                  </a:cxn>
                  <a:cxn ang="0">
                    <a:pos x="312" y="212"/>
                  </a:cxn>
                  <a:cxn ang="0">
                    <a:pos x="366" y="205"/>
                  </a:cxn>
                  <a:cxn ang="0">
                    <a:pos x="453" y="185"/>
                  </a:cxn>
                  <a:cxn ang="0">
                    <a:pos x="498" y="166"/>
                  </a:cxn>
                  <a:cxn ang="0">
                    <a:pos x="540" y="135"/>
                  </a:cxn>
                  <a:cxn ang="0">
                    <a:pos x="555" y="106"/>
                  </a:cxn>
                  <a:cxn ang="0">
                    <a:pos x="560" y="98"/>
                  </a:cxn>
                  <a:cxn ang="0">
                    <a:pos x="570" y="94"/>
                  </a:cxn>
                  <a:cxn ang="0">
                    <a:pos x="587" y="102"/>
                  </a:cxn>
                  <a:cxn ang="0">
                    <a:pos x="590" y="113"/>
                  </a:cxn>
                  <a:cxn ang="0">
                    <a:pos x="582" y="138"/>
                  </a:cxn>
                  <a:cxn ang="0">
                    <a:pos x="554" y="174"/>
                  </a:cxn>
                  <a:cxn ang="0">
                    <a:pos x="513" y="199"/>
                  </a:cxn>
                  <a:cxn ang="0">
                    <a:pos x="447" y="224"/>
                  </a:cxn>
                  <a:cxn ang="0">
                    <a:pos x="344" y="246"/>
                  </a:cxn>
                  <a:cxn ang="0">
                    <a:pos x="314" y="248"/>
                  </a:cxn>
                  <a:cxn ang="0">
                    <a:pos x="247" y="238"/>
                  </a:cxn>
                  <a:cxn ang="0">
                    <a:pos x="231" y="244"/>
                  </a:cxn>
                  <a:cxn ang="0">
                    <a:pos x="186" y="259"/>
                  </a:cxn>
                  <a:cxn ang="0">
                    <a:pos x="152" y="263"/>
                  </a:cxn>
                  <a:cxn ang="0">
                    <a:pos x="188" y="40"/>
                  </a:cxn>
                  <a:cxn ang="0">
                    <a:pos x="160" y="66"/>
                  </a:cxn>
                  <a:cxn ang="0">
                    <a:pos x="155" y="101"/>
                  </a:cxn>
                  <a:cxn ang="0">
                    <a:pos x="161" y="132"/>
                  </a:cxn>
                  <a:cxn ang="0">
                    <a:pos x="192" y="170"/>
                  </a:cxn>
                  <a:cxn ang="0">
                    <a:pos x="226" y="191"/>
                  </a:cxn>
                  <a:cxn ang="0">
                    <a:pos x="244" y="196"/>
                  </a:cxn>
                  <a:cxn ang="0">
                    <a:pos x="272" y="168"/>
                  </a:cxn>
                  <a:cxn ang="0">
                    <a:pos x="286" y="135"/>
                  </a:cxn>
                  <a:cxn ang="0">
                    <a:pos x="285" y="108"/>
                  </a:cxn>
                  <a:cxn ang="0">
                    <a:pos x="270" y="73"/>
                  </a:cxn>
                  <a:cxn ang="0">
                    <a:pos x="241" y="48"/>
                  </a:cxn>
                  <a:cxn ang="0">
                    <a:pos x="204" y="37"/>
                  </a:cxn>
                </a:cxnLst>
                <a:rect l="0" t="0" r="r" b="b"/>
                <a:pathLst>
                  <a:path w="590" h="263">
                    <a:moveTo>
                      <a:pt x="152" y="263"/>
                    </a:moveTo>
                    <a:lnTo>
                      <a:pt x="152" y="263"/>
                    </a:lnTo>
                    <a:lnTo>
                      <a:pt x="146" y="262"/>
                    </a:lnTo>
                    <a:lnTo>
                      <a:pt x="146" y="262"/>
                    </a:lnTo>
                    <a:lnTo>
                      <a:pt x="130" y="262"/>
                    </a:lnTo>
                    <a:lnTo>
                      <a:pt x="111" y="260"/>
                    </a:lnTo>
                    <a:lnTo>
                      <a:pt x="91" y="258"/>
                    </a:lnTo>
                    <a:lnTo>
                      <a:pt x="69" y="253"/>
                    </a:lnTo>
                    <a:lnTo>
                      <a:pt x="59" y="251"/>
                    </a:lnTo>
                    <a:lnTo>
                      <a:pt x="48" y="247"/>
                    </a:lnTo>
                    <a:lnTo>
                      <a:pt x="39" y="243"/>
                    </a:lnTo>
                    <a:lnTo>
                      <a:pt x="30" y="239"/>
                    </a:lnTo>
                    <a:lnTo>
                      <a:pt x="22" y="233"/>
                    </a:lnTo>
                    <a:lnTo>
                      <a:pt x="13" y="226"/>
                    </a:lnTo>
                    <a:lnTo>
                      <a:pt x="7" y="219"/>
                    </a:lnTo>
                    <a:lnTo>
                      <a:pt x="2" y="212"/>
                    </a:lnTo>
                    <a:lnTo>
                      <a:pt x="2" y="212"/>
                    </a:lnTo>
                    <a:lnTo>
                      <a:pt x="0" y="206"/>
                    </a:lnTo>
                    <a:lnTo>
                      <a:pt x="0" y="201"/>
                    </a:lnTo>
                    <a:lnTo>
                      <a:pt x="1" y="197"/>
                    </a:lnTo>
                    <a:lnTo>
                      <a:pt x="3" y="194"/>
                    </a:lnTo>
                    <a:lnTo>
                      <a:pt x="3" y="194"/>
                    </a:lnTo>
                    <a:lnTo>
                      <a:pt x="6" y="190"/>
                    </a:lnTo>
                    <a:lnTo>
                      <a:pt x="10" y="187"/>
                    </a:lnTo>
                    <a:lnTo>
                      <a:pt x="14" y="185"/>
                    </a:lnTo>
                    <a:lnTo>
                      <a:pt x="20" y="184"/>
                    </a:lnTo>
                    <a:lnTo>
                      <a:pt x="20" y="184"/>
                    </a:lnTo>
                    <a:lnTo>
                      <a:pt x="23" y="184"/>
                    </a:lnTo>
                    <a:lnTo>
                      <a:pt x="27" y="186"/>
                    </a:lnTo>
                    <a:lnTo>
                      <a:pt x="30" y="188"/>
                    </a:lnTo>
                    <a:lnTo>
                      <a:pt x="33" y="193"/>
                    </a:lnTo>
                    <a:lnTo>
                      <a:pt x="33" y="193"/>
                    </a:lnTo>
                    <a:lnTo>
                      <a:pt x="37" y="198"/>
                    </a:lnTo>
                    <a:lnTo>
                      <a:pt x="42" y="204"/>
                    </a:lnTo>
                    <a:lnTo>
                      <a:pt x="49" y="209"/>
                    </a:lnTo>
                    <a:lnTo>
                      <a:pt x="58" y="213"/>
                    </a:lnTo>
                    <a:lnTo>
                      <a:pt x="66" y="216"/>
                    </a:lnTo>
                    <a:lnTo>
                      <a:pt x="75" y="219"/>
                    </a:lnTo>
                    <a:lnTo>
                      <a:pt x="94" y="223"/>
                    </a:lnTo>
                    <a:lnTo>
                      <a:pt x="111" y="225"/>
                    </a:lnTo>
                    <a:lnTo>
                      <a:pt x="128" y="226"/>
                    </a:lnTo>
                    <a:lnTo>
                      <a:pt x="145" y="227"/>
                    </a:lnTo>
                    <a:lnTo>
                      <a:pt x="145" y="227"/>
                    </a:lnTo>
                    <a:lnTo>
                      <a:pt x="159" y="226"/>
                    </a:lnTo>
                    <a:lnTo>
                      <a:pt x="159" y="226"/>
                    </a:lnTo>
                    <a:lnTo>
                      <a:pt x="171" y="224"/>
                    </a:lnTo>
                    <a:lnTo>
                      <a:pt x="186" y="221"/>
                    </a:lnTo>
                    <a:lnTo>
                      <a:pt x="199" y="218"/>
                    </a:lnTo>
                    <a:lnTo>
                      <a:pt x="187" y="211"/>
                    </a:lnTo>
                    <a:lnTo>
                      <a:pt x="187" y="211"/>
                    </a:lnTo>
                    <a:lnTo>
                      <a:pt x="172" y="201"/>
                    </a:lnTo>
                    <a:lnTo>
                      <a:pt x="160" y="192"/>
                    </a:lnTo>
                    <a:lnTo>
                      <a:pt x="149" y="182"/>
                    </a:lnTo>
                    <a:lnTo>
                      <a:pt x="139" y="172"/>
                    </a:lnTo>
                    <a:lnTo>
                      <a:pt x="132" y="161"/>
                    </a:lnTo>
                    <a:lnTo>
                      <a:pt x="126" y="150"/>
                    </a:lnTo>
                    <a:lnTo>
                      <a:pt x="122" y="138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19" y="111"/>
                    </a:lnTo>
                    <a:lnTo>
                      <a:pt x="119" y="92"/>
                    </a:lnTo>
                    <a:lnTo>
                      <a:pt x="122" y="73"/>
                    </a:lnTo>
                    <a:lnTo>
                      <a:pt x="124" y="65"/>
                    </a:lnTo>
                    <a:lnTo>
                      <a:pt x="127" y="56"/>
                    </a:lnTo>
                    <a:lnTo>
                      <a:pt x="130" y="47"/>
                    </a:lnTo>
                    <a:lnTo>
                      <a:pt x="134" y="38"/>
                    </a:lnTo>
                    <a:lnTo>
                      <a:pt x="139" y="31"/>
                    </a:lnTo>
                    <a:lnTo>
                      <a:pt x="146" y="24"/>
                    </a:lnTo>
                    <a:lnTo>
                      <a:pt x="152" y="18"/>
                    </a:lnTo>
                    <a:lnTo>
                      <a:pt x="159" y="12"/>
                    </a:lnTo>
                    <a:lnTo>
                      <a:pt x="168" y="7"/>
                    </a:lnTo>
                    <a:lnTo>
                      <a:pt x="178" y="4"/>
                    </a:lnTo>
                    <a:lnTo>
                      <a:pt x="178" y="4"/>
                    </a:lnTo>
                    <a:lnTo>
                      <a:pt x="193" y="1"/>
                    </a:lnTo>
                    <a:lnTo>
                      <a:pt x="209" y="0"/>
                    </a:lnTo>
                    <a:lnTo>
                      <a:pt x="209" y="0"/>
                    </a:lnTo>
                    <a:lnTo>
                      <a:pt x="224" y="1"/>
                    </a:lnTo>
                    <a:lnTo>
                      <a:pt x="239" y="4"/>
                    </a:lnTo>
                    <a:lnTo>
                      <a:pt x="252" y="9"/>
                    </a:lnTo>
                    <a:lnTo>
                      <a:pt x="265" y="17"/>
                    </a:lnTo>
                    <a:lnTo>
                      <a:pt x="278" y="27"/>
                    </a:lnTo>
                    <a:lnTo>
                      <a:pt x="288" y="38"/>
                    </a:lnTo>
                    <a:lnTo>
                      <a:pt x="297" y="51"/>
                    </a:lnTo>
                    <a:lnTo>
                      <a:pt x="307" y="66"/>
                    </a:lnTo>
                    <a:lnTo>
                      <a:pt x="307" y="66"/>
                    </a:lnTo>
                    <a:lnTo>
                      <a:pt x="315" y="86"/>
                    </a:lnTo>
                    <a:lnTo>
                      <a:pt x="321" y="103"/>
                    </a:lnTo>
                    <a:lnTo>
                      <a:pt x="322" y="113"/>
                    </a:lnTo>
                    <a:lnTo>
                      <a:pt x="323" y="121"/>
                    </a:lnTo>
                    <a:lnTo>
                      <a:pt x="324" y="129"/>
                    </a:lnTo>
                    <a:lnTo>
                      <a:pt x="323" y="137"/>
                    </a:lnTo>
                    <a:lnTo>
                      <a:pt x="322" y="146"/>
                    </a:lnTo>
                    <a:lnTo>
                      <a:pt x="320" y="153"/>
                    </a:lnTo>
                    <a:lnTo>
                      <a:pt x="318" y="161"/>
                    </a:lnTo>
                    <a:lnTo>
                      <a:pt x="314" y="168"/>
                    </a:lnTo>
                    <a:lnTo>
                      <a:pt x="310" y="177"/>
                    </a:lnTo>
                    <a:lnTo>
                      <a:pt x="306" y="184"/>
                    </a:lnTo>
                    <a:lnTo>
                      <a:pt x="293" y="199"/>
                    </a:lnTo>
                    <a:lnTo>
                      <a:pt x="291" y="201"/>
                    </a:lnTo>
                    <a:lnTo>
                      <a:pt x="284" y="210"/>
                    </a:lnTo>
                    <a:lnTo>
                      <a:pt x="295" y="211"/>
                    </a:lnTo>
                    <a:lnTo>
                      <a:pt x="295" y="211"/>
                    </a:lnTo>
                    <a:lnTo>
                      <a:pt x="312" y="212"/>
                    </a:lnTo>
                    <a:lnTo>
                      <a:pt x="312" y="212"/>
                    </a:lnTo>
                    <a:lnTo>
                      <a:pt x="328" y="211"/>
                    </a:lnTo>
                    <a:lnTo>
                      <a:pt x="344" y="209"/>
                    </a:lnTo>
                    <a:lnTo>
                      <a:pt x="344" y="209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410" y="196"/>
                    </a:lnTo>
                    <a:lnTo>
                      <a:pt x="432" y="191"/>
                    </a:lnTo>
                    <a:lnTo>
                      <a:pt x="453" y="185"/>
                    </a:lnTo>
                    <a:lnTo>
                      <a:pt x="453" y="185"/>
                    </a:lnTo>
                    <a:lnTo>
                      <a:pt x="467" y="180"/>
                    </a:lnTo>
                    <a:lnTo>
                      <a:pt x="482" y="174"/>
                    </a:lnTo>
                    <a:lnTo>
                      <a:pt x="498" y="166"/>
                    </a:lnTo>
                    <a:lnTo>
                      <a:pt x="513" y="157"/>
                    </a:lnTo>
                    <a:lnTo>
                      <a:pt x="528" y="147"/>
                    </a:lnTo>
                    <a:lnTo>
                      <a:pt x="534" y="142"/>
                    </a:lnTo>
                    <a:lnTo>
                      <a:pt x="540" y="135"/>
                    </a:lnTo>
                    <a:lnTo>
                      <a:pt x="545" y="129"/>
                    </a:lnTo>
                    <a:lnTo>
                      <a:pt x="549" y="122"/>
                    </a:lnTo>
                    <a:lnTo>
                      <a:pt x="553" y="115"/>
                    </a:lnTo>
                    <a:lnTo>
                      <a:pt x="555" y="106"/>
                    </a:lnTo>
                    <a:lnTo>
                      <a:pt x="555" y="106"/>
                    </a:lnTo>
                    <a:lnTo>
                      <a:pt x="557" y="103"/>
                    </a:lnTo>
                    <a:lnTo>
                      <a:pt x="558" y="100"/>
                    </a:lnTo>
                    <a:lnTo>
                      <a:pt x="560" y="98"/>
                    </a:lnTo>
                    <a:lnTo>
                      <a:pt x="562" y="96"/>
                    </a:lnTo>
                    <a:lnTo>
                      <a:pt x="567" y="95"/>
                    </a:lnTo>
                    <a:lnTo>
                      <a:pt x="570" y="94"/>
                    </a:lnTo>
                    <a:lnTo>
                      <a:pt x="570" y="94"/>
                    </a:lnTo>
                    <a:lnTo>
                      <a:pt x="575" y="95"/>
                    </a:lnTo>
                    <a:lnTo>
                      <a:pt x="579" y="96"/>
                    </a:lnTo>
                    <a:lnTo>
                      <a:pt x="584" y="99"/>
                    </a:lnTo>
                    <a:lnTo>
                      <a:pt x="587" y="102"/>
                    </a:lnTo>
                    <a:lnTo>
                      <a:pt x="587" y="102"/>
                    </a:lnTo>
                    <a:lnTo>
                      <a:pt x="588" y="104"/>
                    </a:lnTo>
                    <a:lnTo>
                      <a:pt x="590" y="107"/>
                    </a:lnTo>
                    <a:lnTo>
                      <a:pt x="590" y="113"/>
                    </a:lnTo>
                    <a:lnTo>
                      <a:pt x="590" y="117"/>
                    </a:lnTo>
                    <a:lnTo>
                      <a:pt x="590" y="117"/>
                    </a:lnTo>
                    <a:lnTo>
                      <a:pt x="587" y="128"/>
                    </a:lnTo>
                    <a:lnTo>
                      <a:pt x="582" y="138"/>
                    </a:lnTo>
                    <a:lnTo>
                      <a:pt x="576" y="149"/>
                    </a:lnTo>
                    <a:lnTo>
                      <a:pt x="570" y="157"/>
                    </a:lnTo>
                    <a:lnTo>
                      <a:pt x="562" y="165"/>
                    </a:lnTo>
                    <a:lnTo>
                      <a:pt x="554" y="174"/>
                    </a:lnTo>
                    <a:lnTo>
                      <a:pt x="544" y="181"/>
                    </a:lnTo>
                    <a:lnTo>
                      <a:pt x="534" y="187"/>
                    </a:lnTo>
                    <a:lnTo>
                      <a:pt x="524" y="193"/>
                    </a:lnTo>
                    <a:lnTo>
                      <a:pt x="513" y="199"/>
                    </a:lnTo>
                    <a:lnTo>
                      <a:pt x="491" y="209"/>
                    </a:lnTo>
                    <a:lnTo>
                      <a:pt x="469" y="217"/>
                    </a:lnTo>
                    <a:lnTo>
                      <a:pt x="447" y="224"/>
                    </a:lnTo>
                    <a:lnTo>
                      <a:pt x="447" y="224"/>
                    </a:lnTo>
                    <a:lnTo>
                      <a:pt x="410" y="235"/>
                    </a:lnTo>
                    <a:lnTo>
                      <a:pt x="376" y="242"/>
                    </a:lnTo>
                    <a:lnTo>
                      <a:pt x="359" y="245"/>
                    </a:lnTo>
                    <a:lnTo>
                      <a:pt x="344" y="246"/>
                    </a:lnTo>
                    <a:lnTo>
                      <a:pt x="328" y="247"/>
                    </a:lnTo>
                    <a:lnTo>
                      <a:pt x="314" y="248"/>
                    </a:lnTo>
                    <a:lnTo>
                      <a:pt x="314" y="248"/>
                    </a:lnTo>
                    <a:lnTo>
                      <a:pt x="314" y="248"/>
                    </a:lnTo>
                    <a:lnTo>
                      <a:pt x="296" y="247"/>
                    </a:lnTo>
                    <a:lnTo>
                      <a:pt x="279" y="245"/>
                    </a:lnTo>
                    <a:lnTo>
                      <a:pt x="262" y="242"/>
                    </a:lnTo>
                    <a:lnTo>
                      <a:pt x="247" y="238"/>
                    </a:lnTo>
                    <a:lnTo>
                      <a:pt x="245" y="238"/>
                    </a:lnTo>
                    <a:lnTo>
                      <a:pt x="243" y="239"/>
                    </a:lnTo>
                    <a:lnTo>
                      <a:pt x="243" y="239"/>
                    </a:lnTo>
                    <a:lnTo>
                      <a:pt x="231" y="244"/>
                    </a:lnTo>
                    <a:lnTo>
                      <a:pt x="220" y="249"/>
                    </a:lnTo>
                    <a:lnTo>
                      <a:pt x="209" y="253"/>
                    </a:lnTo>
                    <a:lnTo>
                      <a:pt x="197" y="256"/>
                    </a:lnTo>
                    <a:lnTo>
                      <a:pt x="186" y="259"/>
                    </a:lnTo>
                    <a:lnTo>
                      <a:pt x="174" y="261"/>
                    </a:lnTo>
                    <a:lnTo>
                      <a:pt x="163" y="262"/>
                    </a:lnTo>
                    <a:lnTo>
                      <a:pt x="152" y="263"/>
                    </a:lnTo>
                    <a:lnTo>
                      <a:pt x="152" y="263"/>
                    </a:lnTo>
                    <a:close/>
                    <a:moveTo>
                      <a:pt x="204" y="37"/>
                    </a:moveTo>
                    <a:lnTo>
                      <a:pt x="204" y="37"/>
                    </a:lnTo>
                    <a:lnTo>
                      <a:pt x="196" y="38"/>
                    </a:lnTo>
                    <a:lnTo>
                      <a:pt x="188" y="40"/>
                    </a:lnTo>
                    <a:lnTo>
                      <a:pt x="180" y="43"/>
                    </a:lnTo>
                    <a:lnTo>
                      <a:pt x="171" y="50"/>
                    </a:lnTo>
                    <a:lnTo>
                      <a:pt x="165" y="57"/>
                    </a:lnTo>
                    <a:lnTo>
                      <a:pt x="160" y="66"/>
                    </a:lnTo>
                    <a:lnTo>
                      <a:pt x="157" y="79"/>
                    </a:lnTo>
                    <a:lnTo>
                      <a:pt x="155" y="92"/>
                    </a:lnTo>
                    <a:lnTo>
                      <a:pt x="155" y="92"/>
                    </a:lnTo>
                    <a:lnTo>
                      <a:pt x="155" y="101"/>
                    </a:lnTo>
                    <a:lnTo>
                      <a:pt x="156" y="110"/>
                    </a:lnTo>
                    <a:lnTo>
                      <a:pt x="157" y="118"/>
                    </a:lnTo>
                    <a:lnTo>
                      <a:pt x="159" y="125"/>
                    </a:lnTo>
                    <a:lnTo>
                      <a:pt x="161" y="132"/>
                    </a:lnTo>
                    <a:lnTo>
                      <a:pt x="164" y="139"/>
                    </a:lnTo>
                    <a:lnTo>
                      <a:pt x="172" y="151"/>
                    </a:lnTo>
                    <a:lnTo>
                      <a:pt x="182" y="161"/>
                    </a:lnTo>
                    <a:lnTo>
                      <a:pt x="192" y="170"/>
                    </a:lnTo>
                    <a:lnTo>
                      <a:pt x="202" y="178"/>
                    </a:lnTo>
                    <a:lnTo>
                      <a:pt x="214" y="185"/>
                    </a:lnTo>
                    <a:lnTo>
                      <a:pt x="214" y="185"/>
                    </a:lnTo>
                    <a:lnTo>
                      <a:pt x="226" y="191"/>
                    </a:lnTo>
                    <a:lnTo>
                      <a:pt x="239" y="196"/>
                    </a:lnTo>
                    <a:lnTo>
                      <a:pt x="242" y="197"/>
                    </a:lnTo>
                    <a:lnTo>
                      <a:pt x="244" y="196"/>
                    </a:lnTo>
                    <a:lnTo>
                      <a:pt x="244" y="196"/>
                    </a:lnTo>
                    <a:lnTo>
                      <a:pt x="253" y="189"/>
                    </a:lnTo>
                    <a:lnTo>
                      <a:pt x="260" y="182"/>
                    </a:lnTo>
                    <a:lnTo>
                      <a:pt x="260" y="182"/>
                    </a:lnTo>
                    <a:lnTo>
                      <a:pt x="272" y="168"/>
                    </a:lnTo>
                    <a:lnTo>
                      <a:pt x="279" y="155"/>
                    </a:lnTo>
                    <a:lnTo>
                      <a:pt x="282" y="149"/>
                    </a:lnTo>
                    <a:lnTo>
                      <a:pt x="284" y="142"/>
                    </a:lnTo>
                    <a:lnTo>
                      <a:pt x="286" y="135"/>
                    </a:lnTo>
                    <a:lnTo>
                      <a:pt x="287" y="128"/>
                    </a:lnTo>
                    <a:lnTo>
                      <a:pt x="287" y="122"/>
                    </a:lnTo>
                    <a:lnTo>
                      <a:pt x="286" y="116"/>
                    </a:lnTo>
                    <a:lnTo>
                      <a:pt x="285" y="108"/>
                    </a:lnTo>
                    <a:lnTo>
                      <a:pt x="283" y="102"/>
                    </a:lnTo>
                    <a:lnTo>
                      <a:pt x="278" y="88"/>
                    </a:lnTo>
                    <a:lnTo>
                      <a:pt x="270" y="73"/>
                    </a:lnTo>
                    <a:lnTo>
                      <a:pt x="270" y="73"/>
                    </a:lnTo>
                    <a:lnTo>
                      <a:pt x="263" y="66"/>
                    </a:lnTo>
                    <a:lnTo>
                      <a:pt x="256" y="59"/>
                    </a:lnTo>
                    <a:lnTo>
                      <a:pt x="249" y="53"/>
                    </a:lnTo>
                    <a:lnTo>
                      <a:pt x="241" y="48"/>
                    </a:lnTo>
                    <a:lnTo>
                      <a:pt x="231" y="43"/>
                    </a:lnTo>
                    <a:lnTo>
                      <a:pt x="223" y="40"/>
                    </a:lnTo>
                    <a:lnTo>
                      <a:pt x="214" y="38"/>
                    </a:lnTo>
                    <a:lnTo>
                      <a:pt x="204" y="37"/>
                    </a:lnTo>
                    <a:lnTo>
                      <a:pt x="204" y="3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91" name="Freeform 287"/>
              <p:cNvSpPr/>
              <p:nvPr/>
            </p:nvSpPr>
            <p:spPr bwMode="auto">
              <a:xfrm>
                <a:off x="2338388" y="2205038"/>
                <a:ext cx="153988" cy="179388"/>
              </a:xfrm>
              <a:custGeom>
                <a:avLst/>
                <a:gdLst/>
                <a:ahLst/>
                <a:cxnLst>
                  <a:cxn ang="0">
                    <a:pos x="273" y="340"/>
                  </a:cxn>
                  <a:cxn ang="0">
                    <a:pos x="263" y="337"/>
                  </a:cxn>
                  <a:cxn ang="0">
                    <a:pos x="259" y="333"/>
                  </a:cxn>
                  <a:cxn ang="0">
                    <a:pos x="256" y="326"/>
                  </a:cxn>
                  <a:cxn ang="0">
                    <a:pos x="255" y="319"/>
                  </a:cxn>
                  <a:cxn ang="0">
                    <a:pos x="253" y="317"/>
                  </a:cxn>
                  <a:cxn ang="0">
                    <a:pos x="250" y="316"/>
                  </a:cxn>
                  <a:cxn ang="0">
                    <a:pos x="246" y="308"/>
                  </a:cxn>
                  <a:cxn ang="0">
                    <a:pos x="244" y="298"/>
                  </a:cxn>
                  <a:cxn ang="0">
                    <a:pos x="242" y="288"/>
                  </a:cxn>
                  <a:cxn ang="0">
                    <a:pos x="236" y="260"/>
                  </a:cxn>
                  <a:cxn ang="0">
                    <a:pos x="233" y="253"/>
                  </a:cxn>
                  <a:cxn ang="0">
                    <a:pos x="221" y="231"/>
                  </a:cxn>
                  <a:cxn ang="0">
                    <a:pos x="215" y="222"/>
                  </a:cxn>
                  <a:cxn ang="0">
                    <a:pos x="210" y="213"/>
                  </a:cxn>
                  <a:cxn ang="0">
                    <a:pos x="203" y="195"/>
                  </a:cxn>
                  <a:cxn ang="0">
                    <a:pos x="194" y="174"/>
                  </a:cxn>
                  <a:cxn ang="0">
                    <a:pos x="191" y="168"/>
                  </a:cxn>
                  <a:cxn ang="0">
                    <a:pos x="175" y="146"/>
                  </a:cxn>
                  <a:cxn ang="0">
                    <a:pos x="157" y="125"/>
                  </a:cxn>
                  <a:cxn ang="0">
                    <a:pos x="138" y="106"/>
                  </a:cxn>
                  <a:cxn ang="0">
                    <a:pos x="93" y="73"/>
                  </a:cxn>
                  <a:cxn ang="0">
                    <a:pos x="41" y="46"/>
                  </a:cxn>
                  <a:cxn ang="0">
                    <a:pos x="13" y="36"/>
                  </a:cxn>
                  <a:cxn ang="0">
                    <a:pos x="6" y="32"/>
                  </a:cxn>
                  <a:cxn ang="0">
                    <a:pos x="2" y="27"/>
                  </a:cxn>
                  <a:cxn ang="0">
                    <a:pos x="0" y="15"/>
                  </a:cxn>
                  <a:cxn ang="0">
                    <a:pos x="2" y="9"/>
                  </a:cxn>
                  <a:cxn ang="0">
                    <a:pos x="10" y="2"/>
                  </a:cxn>
                  <a:cxn ang="0">
                    <a:pos x="15" y="0"/>
                  </a:cxn>
                  <a:cxn ang="0">
                    <a:pos x="21" y="1"/>
                  </a:cxn>
                  <a:cxn ang="0">
                    <a:pos x="50" y="11"/>
                  </a:cxn>
                  <a:cxn ang="0">
                    <a:pos x="101" y="36"/>
                  </a:cxn>
                  <a:cxn ang="0">
                    <a:pos x="146" y="66"/>
                  </a:cxn>
                  <a:cxn ang="0">
                    <a:pos x="184" y="101"/>
                  </a:cxn>
                  <a:cxn ang="0">
                    <a:pos x="201" y="121"/>
                  </a:cxn>
                  <a:cxn ang="0">
                    <a:pos x="214" y="142"/>
                  </a:cxn>
                  <a:cxn ang="0">
                    <a:pos x="226" y="166"/>
                  </a:cxn>
                  <a:cxn ang="0">
                    <a:pos x="239" y="194"/>
                  </a:cxn>
                  <a:cxn ang="0">
                    <a:pos x="257" y="219"/>
                  </a:cxn>
                  <a:cxn ang="0">
                    <a:pos x="263" y="226"/>
                  </a:cxn>
                  <a:cxn ang="0">
                    <a:pos x="271" y="243"/>
                  </a:cxn>
                  <a:cxn ang="0">
                    <a:pos x="276" y="263"/>
                  </a:cxn>
                  <a:cxn ang="0">
                    <a:pos x="281" y="293"/>
                  </a:cxn>
                  <a:cxn ang="0">
                    <a:pos x="282" y="296"/>
                  </a:cxn>
                  <a:cxn ang="0">
                    <a:pos x="287" y="302"/>
                  </a:cxn>
                  <a:cxn ang="0">
                    <a:pos x="291" y="314"/>
                  </a:cxn>
                  <a:cxn ang="0">
                    <a:pos x="291" y="322"/>
                  </a:cxn>
                  <a:cxn ang="0">
                    <a:pos x="290" y="329"/>
                  </a:cxn>
                  <a:cxn ang="0">
                    <a:pos x="286" y="336"/>
                  </a:cxn>
                  <a:cxn ang="0">
                    <a:pos x="279" y="339"/>
                  </a:cxn>
                  <a:cxn ang="0">
                    <a:pos x="273" y="340"/>
                  </a:cxn>
                </a:cxnLst>
                <a:rect l="0" t="0" r="r" b="b"/>
                <a:pathLst>
                  <a:path w="291" h="340">
                    <a:moveTo>
                      <a:pt x="273" y="340"/>
                    </a:moveTo>
                    <a:lnTo>
                      <a:pt x="273" y="340"/>
                    </a:lnTo>
                    <a:lnTo>
                      <a:pt x="266" y="339"/>
                    </a:lnTo>
                    <a:lnTo>
                      <a:pt x="263" y="337"/>
                    </a:lnTo>
                    <a:lnTo>
                      <a:pt x="261" y="336"/>
                    </a:lnTo>
                    <a:lnTo>
                      <a:pt x="259" y="333"/>
                    </a:lnTo>
                    <a:lnTo>
                      <a:pt x="257" y="329"/>
                    </a:lnTo>
                    <a:lnTo>
                      <a:pt x="256" y="326"/>
                    </a:lnTo>
                    <a:lnTo>
                      <a:pt x="255" y="322"/>
                    </a:lnTo>
                    <a:lnTo>
                      <a:pt x="255" y="319"/>
                    </a:lnTo>
                    <a:lnTo>
                      <a:pt x="253" y="317"/>
                    </a:lnTo>
                    <a:lnTo>
                      <a:pt x="253" y="317"/>
                    </a:lnTo>
                    <a:lnTo>
                      <a:pt x="250" y="316"/>
                    </a:lnTo>
                    <a:lnTo>
                      <a:pt x="250" y="316"/>
                    </a:lnTo>
                    <a:lnTo>
                      <a:pt x="247" y="312"/>
                    </a:lnTo>
                    <a:lnTo>
                      <a:pt x="246" y="308"/>
                    </a:lnTo>
                    <a:lnTo>
                      <a:pt x="246" y="308"/>
                    </a:lnTo>
                    <a:lnTo>
                      <a:pt x="244" y="298"/>
                    </a:lnTo>
                    <a:lnTo>
                      <a:pt x="242" y="288"/>
                    </a:lnTo>
                    <a:lnTo>
                      <a:pt x="242" y="288"/>
                    </a:lnTo>
                    <a:lnTo>
                      <a:pt x="240" y="275"/>
                    </a:lnTo>
                    <a:lnTo>
                      <a:pt x="236" y="260"/>
                    </a:lnTo>
                    <a:lnTo>
                      <a:pt x="236" y="260"/>
                    </a:lnTo>
                    <a:lnTo>
                      <a:pt x="233" y="253"/>
                    </a:lnTo>
                    <a:lnTo>
                      <a:pt x="230" y="246"/>
                    </a:lnTo>
                    <a:lnTo>
                      <a:pt x="221" y="231"/>
                    </a:lnTo>
                    <a:lnTo>
                      <a:pt x="221" y="231"/>
                    </a:lnTo>
                    <a:lnTo>
                      <a:pt x="215" y="222"/>
                    </a:lnTo>
                    <a:lnTo>
                      <a:pt x="210" y="213"/>
                    </a:lnTo>
                    <a:lnTo>
                      <a:pt x="210" y="213"/>
                    </a:lnTo>
                    <a:lnTo>
                      <a:pt x="203" y="195"/>
                    </a:lnTo>
                    <a:lnTo>
                      <a:pt x="203" y="195"/>
                    </a:lnTo>
                    <a:lnTo>
                      <a:pt x="197" y="181"/>
                    </a:lnTo>
                    <a:lnTo>
                      <a:pt x="194" y="174"/>
                    </a:lnTo>
                    <a:lnTo>
                      <a:pt x="191" y="168"/>
                    </a:lnTo>
                    <a:lnTo>
                      <a:pt x="191" y="168"/>
                    </a:lnTo>
                    <a:lnTo>
                      <a:pt x="183" y="157"/>
                    </a:lnTo>
                    <a:lnTo>
                      <a:pt x="175" y="146"/>
                    </a:lnTo>
                    <a:lnTo>
                      <a:pt x="167" y="135"/>
                    </a:lnTo>
                    <a:lnTo>
                      <a:pt x="157" y="125"/>
                    </a:lnTo>
                    <a:lnTo>
                      <a:pt x="148" y="116"/>
                    </a:lnTo>
                    <a:lnTo>
                      <a:pt x="138" y="106"/>
                    </a:lnTo>
                    <a:lnTo>
                      <a:pt x="116" y="89"/>
                    </a:lnTo>
                    <a:lnTo>
                      <a:pt x="93" y="73"/>
                    </a:lnTo>
                    <a:lnTo>
                      <a:pt x="68" y="59"/>
                    </a:lnTo>
                    <a:lnTo>
                      <a:pt x="41" y="46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9" y="35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10" y="2"/>
                    </a:lnTo>
                    <a:lnTo>
                      <a:pt x="12" y="1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50" y="11"/>
                    </a:lnTo>
                    <a:lnTo>
                      <a:pt x="76" y="24"/>
                    </a:lnTo>
                    <a:lnTo>
                      <a:pt x="101" y="36"/>
                    </a:lnTo>
                    <a:lnTo>
                      <a:pt x="124" y="51"/>
                    </a:lnTo>
                    <a:lnTo>
                      <a:pt x="146" y="66"/>
                    </a:lnTo>
                    <a:lnTo>
                      <a:pt x="166" y="83"/>
                    </a:lnTo>
                    <a:lnTo>
                      <a:pt x="184" y="101"/>
                    </a:lnTo>
                    <a:lnTo>
                      <a:pt x="201" y="121"/>
                    </a:lnTo>
                    <a:lnTo>
                      <a:pt x="201" y="121"/>
                    </a:lnTo>
                    <a:lnTo>
                      <a:pt x="208" y="131"/>
                    </a:lnTo>
                    <a:lnTo>
                      <a:pt x="214" y="142"/>
                    </a:lnTo>
                    <a:lnTo>
                      <a:pt x="226" y="166"/>
                    </a:lnTo>
                    <a:lnTo>
                      <a:pt x="226" y="166"/>
                    </a:lnTo>
                    <a:lnTo>
                      <a:pt x="232" y="180"/>
                    </a:lnTo>
                    <a:lnTo>
                      <a:pt x="239" y="194"/>
                    </a:lnTo>
                    <a:lnTo>
                      <a:pt x="247" y="208"/>
                    </a:lnTo>
                    <a:lnTo>
                      <a:pt x="257" y="219"/>
                    </a:lnTo>
                    <a:lnTo>
                      <a:pt x="257" y="219"/>
                    </a:lnTo>
                    <a:lnTo>
                      <a:pt x="263" y="226"/>
                    </a:lnTo>
                    <a:lnTo>
                      <a:pt x="267" y="234"/>
                    </a:lnTo>
                    <a:lnTo>
                      <a:pt x="271" y="243"/>
                    </a:lnTo>
                    <a:lnTo>
                      <a:pt x="274" y="253"/>
                    </a:lnTo>
                    <a:lnTo>
                      <a:pt x="276" y="263"/>
                    </a:lnTo>
                    <a:lnTo>
                      <a:pt x="278" y="274"/>
                    </a:lnTo>
                    <a:lnTo>
                      <a:pt x="281" y="293"/>
                    </a:lnTo>
                    <a:lnTo>
                      <a:pt x="281" y="295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7" y="302"/>
                    </a:lnTo>
                    <a:lnTo>
                      <a:pt x="289" y="308"/>
                    </a:lnTo>
                    <a:lnTo>
                      <a:pt x="291" y="314"/>
                    </a:lnTo>
                    <a:lnTo>
                      <a:pt x="291" y="322"/>
                    </a:lnTo>
                    <a:lnTo>
                      <a:pt x="291" y="322"/>
                    </a:lnTo>
                    <a:lnTo>
                      <a:pt x="291" y="326"/>
                    </a:lnTo>
                    <a:lnTo>
                      <a:pt x="290" y="329"/>
                    </a:lnTo>
                    <a:lnTo>
                      <a:pt x="288" y="333"/>
                    </a:lnTo>
                    <a:lnTo>
                      <a:pt x="286" y="336"/>
                    </a:lnTo>
                    <a:lnTo>
                      <a:pt x="282" y="337"/>
                    </a:lnTo>
                    <a:lnTo>
                      <a:pt x="279" y="339"/>
                    </a:lnTo>
                    <a:lnTo>
                      <a:pt x="273" y="340"/>
                    </a:lnTo>
                    <a:lnTo>
                      <a:pt x="273" y="34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92" name="Freeform 288"/>
              <p:cNvSpPr/>
              <p:nvPr/>
            </p:nvSpPr>
            <p:spPr bwMode="auto">
              <a:xfrm>
                <a:off x="2679700" y="2560638"/>
                <a:ext cx="160338" cy="195263"/>
              </a:xfrm>
              <a:custGeom>
                <a:avLst/>
                <a:gdLst/>
                <a:ahLst/>
                <a:cxnLst>
                  <a:cxn ang="0">
                    <a:pos x="287" y="368"/>
                  </a:cxn>
                  <a:cxn ang="0">
                    <a:pos x="277" y="366"/>
                  </a:cxn>
                  <a:cxn ang="0">
                    <a:pos x="273" y="362"/>
                  </a:cxn>
                  <a:cxn ang="0">
                    <a:pos x="270" y="355"/>
                  </a:cxn>
                  <a:cxn ang="0">
                    <a:pos x="269" y="351"/>
                  </a:cxn>
                  <a:cxn ang="0">
                    <a:pos x="268" y="325"/>
                  </a:cxn>
                  <a:cxn ang="0">
                    <a:pos x="262" y="297"/>
                  </a:cxn>
                  <a:cxn ang="0">
                    <a:pos x="246" y="240"/>
                  </a:cxn>
                  <a:cxn ang="0">
                    <a:pos x="220" y="187"/>
                  </a:cxn>
                  <a:cxn ang="0">
                    <a:pos x="205" y="165"/>
                  </a:cxn>
                  <a:cxn ang="0">
                    <a:pos x="188" y="144"/>
                  </a:cxn>
                  <a:cxn ang="0">
                    <a:pos x="169" y="123"/>
                  </a:cxn>
                  <a:cxn ang="0">
                    <a:pos x="137" y="92"/>
                  </a:cxn>
                  <a:cxn ang="0">
                    <a:pos x="114" y="74"/>
                  </a:cxn>
                  <a:cxn ang="0">
                    <a:pos x="101" y="65"/>
                  </a:cxn>
                  <a:cxn ang="0">
                    <a:pos x="70" y="52"/>
                  </a:cxn>
                  <a:cxn ang="0">
                    <a:pos x="39" y="44"/>
                  </a:cxn>
                  <a:cxn ang="0">
                    <a:pos x="12" y="37"/>
                  </a:cxn>
                  <a:cxn ang="0">
                    <a:pos x="8" y="34"/>
                  </a:cxn>
                  <a:cxn ang="0">
                    <a:pos x="3" y="30"/>
                  </a:cxn>
                  <a:cxn ang="0">
                    <a:pos x="0" y="22"/>
                  </a:cxn>
                  <a:cxn ang="0">
                    <a:pos x="0" y="16"/>
                  </a:cxn>
                  <a:cxn ang="0">
                    <a:pos x="4" y="6"/>
                  </a:cxn>
                  <a:cxn ang="0">
                    <a:pos x="12" y="1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51" y="10"/>
                  </a:cxn>
                  <a:cxn ang="0">
                    <a:pos x="92" y="22"/>
                  </a:cxn>
                  <a:cxn ang="0">
                    <a:pos x="112" y="30"/>
                  </a:cxn>
                  <a:cxn ang="0">
                    <a:pos x="131" y="43"/>
                  </a:cxn>
                  <a:cxn ang="0">
                    <a:pos x="159" y="64"/>
                  </a:cxn>
                  <a:cxn ang="0">
                    <a:pos x="205" y="108"/>
                  </a:cxn>
                  <a:cxn ang="0">
                    <a:pos x="223" y="128"/>
                  </a:cxn>
                  <a:cxn ang="0">
                    <a:pos x="256" y="178"/>
                  </a:cxn>
                  <a:cxn ang="0">
                    <a:pos x="281" y="233"/>
                  </a:cxn>
                  <a:cxn ang="0">
                    <a:pos x="298" y="290"/>
                  </a:cxn>
                  <a:cxn ang="0">
                    <a:pos x="304" y="331"/>
                  </a:cxn>
                  <a:cxn ang="0">
                    <a:pos x="305" y="345"/>
                  </a:cxn>
                  <a:cxn ang="0">
                    <a:pos x="305" y="351"/>
                  </a:cxn>
                  <a:cxn ang="0">
                    <a:pos x="304" y="359"/>
                  </a:cxn>
                  <a:cxn ang="0">
                    <a:pos x="300" y="364"/>
                  </a:cxn>
                  <a:cxn ang="0">
                    <a:pos x="293" y="367"/>
                  </a:cxn>
                  <a:cxn ang="0">
                    <a:pos x="287" y="368"/>
                  </a:cxn>
                </a:cxnLst>
                <a:rect l="0" t="0" r="r" b="b"/>
                <a:pathLst>
                  <a:path w="305" h="368">
                    <a:moveTo>
                      <a:pt x="287" y="368"/>
                    </a:moveTo>
                    <a:lnTo>
                      <a:pt x="287" y="368"/>
                    </a:lnTo>
                    <a:lnTo>
                      <a:pt x="280" y="367"/>
                    </a:lnTo>
                    <a:lnTo>
                      <a:pt x="277" y="366"/>
                    </a:lnTo>
                    <a:lnTo>
                      <a:pt x="275" y="364"/>
                    </a:lnTo>
                    <a:lnTo>
                      <a:pt x="273" y="362"/>
                    </a:lnTo>
                    <a:lnTo>
                      <a:pt x="271" y="359"/>
                    </a:lnTo>
                    <a:lnTo>
                      <a:pt x="270" y="355"/>
                    </a:lnTo>
                    <a:lnTo>
                      <a:pt x="269" y="351"/>
                    </a:lnTo>
                    <a:lnTo>
                      <a:pt x="269" y="351"/>
                    </a:lnTo>
                    <a:lnTo>
                      <a:pt x="269" y="338"/>
                    </a:lnTo>
                    <a:lnTo>
                      <a:pt x="268" y="325"/>
                    </a:lnTo>
                    <a:lnTo>
                      <a:pt x="265" y="310"/>
                    </a:lnTo>
                    <a:lnTo>
                      <a:pt x="262" y="297"/>
                    </a:lnTo>
                    <a:lnTo>
                      <a:pt x="255" y="269"/>
                    </a:lnTo>
                    <a:lnTo>
                      <a:pt x="246" y="240"/>
                    </a:lnTo>
                    <a:lnTo>
                      <a:pt x="234" y="213"/>
                    </a:lnTo>
                    <a:lnTo>
                      <a:pt x="220" y="187"/>
                    </a:lnTo>
                    <a:lnTo>
                      <a:pt x="213" y="176"/>
                    </a:lnTo>
                    <a:lnTo>
                      <a:pt x="205" y="165"/>
                    </a:lnTo>
                    <a:lnTo>
                      <a:pt x="197" y="153"/>
                    </a:lnTo>
                    <a:lnTo>
                      <a:pt x="188" y="144"/>
                    </a:lnTo>
                    <a:lnTo>
                      <a:pt x="188" y="144"/>
                    </a:lnTo>
                    <a:lnTo>
                      <a:pt x="169" y="123"/>
                    </a:lnTo>
                    <a:lnTo>
                      <a:pt x="149" y="103"/>
                    </a:lnTo>
                    <a:lnTo>
                      <a:pt x="137" y="92"/>
                    </a:lnTo>
                    <a:lnTo>
                      <a:pt x="126" y="83"/>
                    </a:lnTo>
                    <a:lnTo>
                      <a:pt x="114" y="74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86" y="58"/>
                    </a:lnTo>
                    <a:lnTo>
                      <a:pt x="70" y="52"/>
                    </a:lnTo>
                    <a:lnTo>
                      <a:pt x="55" y="48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12" y="37"/>
                    </a:lnTo>
                    <a:lnTo>
                      <a:pt x="12" y="37"/>
                    </a:lnTo>
                    <a:lnTo>
                      <a:pt x="8" y="34"/>
                    </a:lnTo>
                    <a:lnTo>
                      <a:pt x="5" y="32"/>
                    </a:lnTo>
                    <a:lnTo>
                      <a:pt x="3" y="30"/>
                    </a:lnTo>
                    <a:lnTo>
                      <a:pt x="1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1" y="11"/>
                    </a:lnTo>
                    <a:lnTo>
                      <a:pt x="4" y="6"/>
                    </a:lnTo>
                    <a:lnTo>
                      <a:pt x="9" y="2"/>
                    </a:lnTo>
                    <a:lnTo>
                      <a:pt x="12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71" y="16"/>
                    </a:lnTo>
                    <a:lnTo>
                      <a:pt x="92" y="22"/>
                    </a:lnTo>
                    <a:lnTo>
                      <a:pt x="102" y="26"/>
                    </a:lnTo>
                    <a:lnTo>
                      <a:pt x="112" y="30"/>
                    </a:lnTo>
                    <a:lnTo>
                      <a:pt x="122" y="37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59" y="64"/>
                    </a:lnTo>
                    <a:lnTo>
                      <a:pt x="184" y="86"/>
                    </a:lnTo>
                    <a:lnTo>
                      <a:pt x="205" y="108"/>
                    </a:lnTo>
                    <a:lnTo>
                      <a:pt x="223" y="128"/>
                    </a:lnTo>
                    <a:lnTo>
                      <a:pt x="223" y="128"/>
                    </a:lnTo>
                    <a:lnTo>
                      <a:pt x="241" y="152"/>
                    </a:lnTo>
                    <a:lnTo>
                      <a:pt x="256" y="178"/>
                    </a:lnTo>
                    <a:lnTo>
                      <a:pt x="270" y="205"/>
                    </a:lnTo>
                    <a:lnTo>
                      <a:pt x="281" y="233"/>
                    </a:lnTo>
                    <a:lnTo>
                      <a:pt x="290" y="262"/>
                    </a:lnTo>
                    <a:lnTo>
                      <a:pt x="298" y="290"/>
                    </a:lnTo>
                    <a:lnTo>
                      <a:pt x="303" y="317"/>
                    </a:lnTo>
                    <a:lnTo>
                      <a:pt x="304" y="331"/>
                    </a:lnTo>
                    <a:lnTo>
                      <a:pt x="305" y="344"/>
                    </a:lnTo>
                    <a:lnTo>
                      <a:pt x="305" y="345"/>
                    </a:lnTo>
                    <a:lnTo>
                      <a:pt x="305" y="351"/>
                    </a:lnTo>
                    <a:lnTo>
                      <a:pt x="305" y="351"/>
                    </a:lnTo>
                    <a:lnTo>
                      <a:pt x="305" y="355"/>
                    </a:lnTo>
                    <a:lnTo>
                      <a:pt x="304" y="359"/>
                    </a:lnTo>
                    <a:lnTo>
                      <a:pt x="302" y="362"/>
                    </a:lnTo>
                    <a:lnTo>
                      <a:pt x="300" y="364"/>
                    </a:lnTo>
                    <a:lnTo>
                      <a:pt x="296" y="366"/>
                    </a:lnTo>
                    <a:lnTo>
                      <a:pt x="293" y="367"/>
                    </a:lnTo>
                    <a:lnTo>
                      <a:pt x="287" y="368"/>
                    </a:lnTo>
                    <a:lnTo>
                      <a:pt x="287" y="36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</p:grpSp>
      </p:grpSp>
      <p:grpSp>
        <p:nvGrpSpPr>
          <p:cNvPr id="5" name="组合 4"/>
          <p:cNvGrpSpPr/>
          <p:nvPr/>
        </p:nvGrpSpPr>
        <p:grpSpPr>
          <a:xfrm>
            <a:off x="6480051" y="1981505"/>
            <a:ext cx="889884" cy="898847"/>
            <a:chOff x="6480051" y="1981505"/>
            <a:chExt cx="889884" cy="898847"/>
          </a:xfrm>
        </p:grpSpPr>
        <p:sp>
          <p:nvSpPr>
            <p:cNvPr id="56" name="椭圆 31"/>
            <p:cNvSpPr/>
            <p:nvPr/>
          </p:nvSpPr>
          <p:spPr>
            <a:xfrm rot="15654318">
              <a:off x="6475569" y="1985987"/>
              <a:ext cx="898847" cy="889884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</a:gdLst>
              <a:ahLst/>
              <a:cxnLst>
                <a:cxn ang="0">
                  <a:pos x="connsiteX0-321" y="connsiteY0-322"/>
                </a:cxn>
                <a:cxn ang="0">
                  <a:pos x="connsiteX1-323" y="connsiteY1-324"/>
                </a:cxn>
                <a:cxn ang="0">
                  <a:pos x="connsiteX2-325" y="connsiteY2-326"/>
                </a:cxn>
                <a:cxn ang="0">
                  <a:pos x="connsiteX3-327" y="connsiteY3-328"/>
                </a:cxn>
                <a:cxn ang="0">
                  <a:pos x="connsiteX4-329" y="connsiteY4-330"/>
                </a:cxn>
                <a:cxn ang="0">
                  <a:pos x="connsiteX5-331" y="connsiteY5-332"/>
                </a:cxn>
              </a:cxnLst>
              <a:rect l="l" t="t" r="r" b="b"/>
              <a:pathLst>
                <a:path w="660438" h="653852">
                  <a:moveTo>
                    <a:pt x="128078" y="64927"/>
                  </a:moveTo>
                  <a:cubicBezTo>
                    <a:pt x="200406" y="22404"/>
                    <a:pt x="266694" y="-24807"/>
                    <a:pt x="410712" y="15051"/>
                  </a:cubicBezTo>
                  <a:cubicBezTo>
                    <a:pt x="554730" y="54909"/>
                    <a:pt x="671038" y="190221"/>
                    <a:pt x="659670" y="337329"/>
                  </a:cubicBezTo>
                  <a:cubicBezTo>
                    <a:pt x="648302" y="484437"/>
                    <a:pt x="512709" y="653852"/>
                    <a:pt x="331423" y="653852"/>
                  </a:cubicBezTo>
                  <a:cubicBezTo>
                    <a:pt x="150137" y="653852"/>
                    <a:pt x="14721" y="457153"/>
                    <a:pt x="3176" y="337329"/>
                  </a:cubicBezTo>
                  <a:cubicBezTo>
                    <a:pt x="-8369" y="217505"/>
                    <a:pt x="11590" y="209227"/>
                    <a:pt x="62645" y="134413"/>
                  </a:cubicBezTo>
                </a:path>
              </a:pathLst>
            </a:custGeom>
            <a:noFill/>
            <a:ln w="25400" cap="rnd">
              <a:solidFill>
                <a:schemeClr val="bg1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93" name="组合 92"/>
            <p:cNvGrpSpPr/>
            <p:nvPr/>
          </p:nvGrpSpPr>
          <p:grpSpPr>
            <a:xfrm>
              <a:off x="6686480" y="2176528"/>
              <a:ext cx="499267" cy="527865"/>
              <a:chOff x="5181601" y="2120900"/>
              <a:chExt cx="665163" cy="703263"/>
            </a:xfrm>
            <a:solidFill>
              <a:schemeClr val="bg1"/>
            </a:solidFill>
          </p:grpSpPr>
          <p:sp>
            <p:nvSpPr>
              <p:cNvPr id="94" name="Freeform 540"/>
              <p:cNvSpPr/>
              <p:nvPr/>
            </p:nvSpPr>
            <p:spPr bwMode="auto">
              <a:xfrm>
                <a:off x="5226051" y="2433638"/>
                <a:ext cx="6350" cy="44450"/>
              </a:xfrm>
              <a:custGeom>
                <a:avLst/>
                <a:gdLst/>
                <a:ahLst/>
                <a:cxnLst>
                  <a:cxn ang="0">
                    <a:pos x="11" y="47"/>
                  </a:cxn>
                  <a:cxn ang="0">
                    <a:pos x="11" y="47"/>
                  </a:cxn>
                  <a:cxn ang="0">
                    <a:pos x="11" y="36"/>
                  </a:cxn>
                  <a:cxn ang="0">
                    <a:pos x="11" y="26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10" y="3"/>
                  </a:cxn>
                  <a:cxn ang="0">
                    <a:pos x="9" y="1"/>
                  </a:cxn>
                  <a:cxn ang="0">
                    <a:pos x="8" y="0"/>
                  </a:cxn>
                  <a:cxn ang="0">
                    <a:pos x="6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1" y="40"/>
                  </a:cxn>
                  <a:cxn ang="0">
                    <a:pos x="1" y="40"/>
                  </a:cxn>
                  <a:cxn ang="0">
                    <a:pos x="3" y="60"/>
                  </a:cxn>
                  <a:cxn ang="0">
                    <a:pos x="3" y="70"/>
                  </a:cxn>
                  <a:cxn ang="0">
                    <a:pos x="2" y="74"/>
                  </a:cxn>
                  <a:cxn ang="0">
                    <a:pos x="1" y="79"/>
                  </a:cxn>
                  <a:cxn ang="0">
                    <a:pos x="1" y="79"/>
                  </a:cxn>
                  <a:cxn ang="0">
                    <a:pos x="0" y="81"/>
                  </a:cxn>
                  <a:cxn ang="0">
                    <a:pos x="1" y="82"/>
                  </a:cxn>
                  <a:cxn ang="0">
                    <a:pos x="2" y="83"/>
                  </a:cxn>
                  <a:cxn ang="0">
                    <a:pos x="4" y="84"/>
                  </a:cxn>
                  <a:cxn ang="0">
                    <a:pos x="8" y="84"/>
                  </a:cxn>
                  <a:cxn ang="0">
                    <a:pos x="10" y="83"/>
                  </a:cxn>
                  <a:cxn ang="0">
                    <a:pos x="11" y="81"/>
                  </a:cxn>
                  <a:cxn ang="0">
                    <a:pos x="11" y="81"/>
                  </a:cxn>
                  <a:cxn ang="0">
                    <a:pos x="13" y="73"/>
                  </a:cxn>
                  <a:cxn ang="0">
                    <a:pos x="13" y="64"/>
                  </a:cxn>
                  <a:cxn ang="0">
                    <a:pos x="11" y="47"/>
                  </a:cxn>
                  <a:cxn ang="0">
                    <a:pos x="11" y="47"/>
                  </a:cxn>
                </a:cxnLst>
                <a:rect l="0" t="0" r="r" b="b"/>
                <a:pathLst>
                  <a:path w="13" h="84">
                    <a:moveTo>
                      <a:pt x="11" y="47"/>
                    </a:moveTo>
                    <a:lnTo>
                      <a:pt x="11" y="47"/>
                    </a:lnTo>
                    <a:lnTo>
                      <a:pt x="11" y="36"/>
                    </a:lnTo>
                    <a:lnTo>
                      <a:pt x="11" y="26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0" y="3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3" y="60"/>
                    </a:lnTo>
                    <a:lnTo>
                      <a:pt x="3" y="70"/>
                    </a:lnTo>
                    <a:lnTo>
                      <a:pt x="2" y="74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0" y="81"/>
                    </a:lnTo>
                    <a:lnTo>
                      <a:pt x="1" y="82"/>
                    </a:lnTo>
                    <a:lnTo>
                      <a:pt x="2" y="83"/>
                    </a:lnTo>
                    <a:lnTo>
                      <a:pt x="4" y="84"/>
                    </a:lnTo>
                    <a:lnTo>
                      <a:pt x="8" y="84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81"/>
                    </a:lnTo>
                    <a:lnTo>
                      <a:pt x="13" y="73"/>
                    </a:lnTo>
                    <a:lnTo>
                      <a:pt x="13" y="64"/>
                    </a:lnTo>
                    <a:lnTo>
                      <a:pt x="11" y="47"/>
                    </a:lnTo>
                    <a:lnTo>
                      <a:pt x="11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95" name="Freeform 541"/>
              <p:cNvSpPr/>
              <p:nvPr/>
            </p:nvSpPr>
            <p:spPr bwMode="auto">
              <a:xfrm>
                <a:off x="5240338" y="2468563"/>
                <a:ext cx="12700" cy="46038"/>
              </a:xfrm>
              <a:custGeom>
                <a:avLst/>
                <a:gdLst/>
                <a:ahLst/>
                <a:cxnLst>
                  <a:cxn ang="0">
                    <a:pos x="23" y="76"/>
                  </a:cxn>
                  <a:cxn ang="0">
                    <a:pos x="23" y="76"/>
                  </a:cxn>
                  <a:cxn ang="0">
                    <a:pos x="19" y="73"/>
                  </a:cxn>
                  <a:cxn ang="0">
                    <a:pos x="15" y="70"/>
                  </a:cxn>
                  <a:cxn ang="0">
                    <a:pos x="13" y="66"/>
                  </a:cxn>
                  <a:cxn ang="0">
                    <a:pos x="11" y="62"/>
                  </a:cxn>
                  <a:cxn ang="0">
                    <a:pos x="10" y="58"/>
                  </a:cxn>
                  <a:cxn ang="0">
                    <a:pos x="10" y="54"/>
                  </a:cxn>
                  <a:cxn ang="0">
                    <a:pos x="10" y="43"/>
                  </a:cxn>
                  <a:cxn ang="0">
                    <a:pos x="11" y="34"/>
                  </a:cxn>
                  <a:cxn ang="0">
                    <a:pos x="13" y="24"/>
                  </a:cxn>
                  <a:cxn ang="0">
                    <a:pos x="15" y="13"/>
                  </a:cxn>
                  <a:cxn ang="0">
                    <a:pos x="16" y="5"/>
                  </a:cxn>
                  <a:cxn ang="0">
                    <a:pos x="16" y="5"/>
                  </a:cxn>
                  <a:cxn ang="0">
                    <a:pos x="16" y="3"/>
                  </a:cxn>
                  <a:cxn ang="0">
                    <a:pos x="15" y="1"/>
                  </a:cxn>
                  <a:cxn ang="0">
                    <a:pos x="13" y="1"/>
                  </a:cxn>
                  <a:cxn ang="0">
                    <a:pos x="11" y="0"/>
                  </a:cxn>
                  <a:cxn ang="0">
                    <a:pos x="10" y="1"/>
                  </a:cxn>
                  <a:cxn ang="0">
                    <a:pos x="7" y="1"/>
                  </a:cxn>
                  <a:cxn ang="0">
                    <a:pos x="6" y="3"/>
                  </a:cxn>
                  <a:cxn ang="0">
                    <a:pos x="6" y="5"/>
                  </a:cxn>
                  <a:cxn ang="0">
                    <a:pos x="6" y="5"/>
                  </a:cxn>
                  <a:cxn ang="0">
                    <a:pos x="5" y="15"/>
                  </a:cxn>
                  <a:cxn ang="0">
                    <a:pos x="3" y="26"/>
                  </a:cxn>
                  <a:cxn ang="0">
                    <a:pos x="1" y="37"/>
                  </a:cxn>
                  <a:cxn ang="0">
                    <a:pos x="0" y="48"/>
                  </a:cxn>
                  <a:cxn ang="0">
                    <a:pos x="0" y="59"/>
                  </a:cxn>
                  <a:cxn ang="0">
                    <a:pos x="1" y="64"/>
                  </a:cxn>
                  <a:cxn ang="0">
                    <a:pos x="3" y="69"/>
                  </a:cxn>
                  <a:cxn ang="0">
                    <a:pos x="5" y="73"/>
                  </a:cxn>
                  <a:cxn ang="0">
                    <a:pos x="9" y="77"/>
                  </a:cxn>
                  <a:cxn ang="0">
                    <a:pos x="13" y="81"/>
                  </a:cxn>
                  <a:cxn ang="0">
                    <a:pos x="18" y="85"/>
                  </a:cxn>
                  <a:cxn ang="0">
                    <a:pos x="18" y="85"/>
                  </a:cxn>
                  <a:cxn ang="0">
                    <a:pos x="20" y="86"/>
                  </a:cxn>
                  <a:cxn ang="0">
                    <a:pos x="22" y="86"/>
                  </a:cxn>
                  <a:cxn ang="0">
                    <a:pos x="23" y="85"/>
                  </a:cxn>
                  <a:cxn ang="0">
                    <a:pos x="24" y="82"/>
                  </a:cxn>
                  <a:cxn ang="0">
                    <a:pos x="25" y="81"/>
                  </a:cxn>
                  <a:cxn ang="0">
                    <a:pos x="25" y="79"/>
                  </a:cxn>
                  <a:cxn ang="0">
                    <a:pos x="24" y="77"/>
                  </a:cxn>
                  <a:cxn ang="0">
                    <a:pos x="23" y="76"/>
                  </a:cxn>
                  <a:cxn ang="0">
                    <a:pos x="23" y="76"/>
                  </a:cxn>
                </a:cxnLst>
                <a:rect l="0" t="0" r="r" b="b"/>
                <a:pathLst>
                  <a:path w="25" h="86">
                    <a:moveTo>
                      <a:pt x="23" y="76"/>
                    </a:moveTo>
                    <a:lnTo>
                      <a:pt x="23" y="76"/>
                    </a:lnTo>
                    <a:lnTo>
                      <a:pt x="19" y="73"/>
                    </a:lnTo>
                    <a:lnTo>
                      <a:pt x="15" y="70"/>
                    </a:lnTo>
                    <a:lnTo>
                      <a:pt x="13" y="66"/>
                    </a:lnTo>
                    <a:lnTo>
                      <a:pt x="11" y="62"/>
                    </a:lnTo>
                    <a:lnTo>
                      <a:pt x="10" y="58"/>
                    </a:lnTo>
                    <a:lnTo>
                      <a:pt x="10" y="54"/>
                    </a:lnTo>
                    <a:lnTo>
                      <a:pt x="10" y="43"/>
                    </a:lnTo>
                    <a:lnTo>
                      <a:pt x="11" y="34"/>
                    </a:lnTo>
                    <a:lnTo>
                      <a:pt x="13" y="24"/>
                    </a:lnTo>
                    <a:lnTo>
                      <a:pt x="15" y="1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5" y="1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10" y="1"/>
                    </a:lnTo>
                    <a:lnTo>
                      <a:pt x="7" y="1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15"/>
                    </a:lnTo>
                    <a:lnTo>
                      <a:pt x="3" y="26"/>
                    </a:lnTo>
                    <a:lnTo>
                      <a:pt x="1" y="37"/>
                    </a:lnTo>
                    <a:lnTo>
                      <a:pt x="0" y="48"/>
                    </a:lnTo>
                    <a:lnTo>
                      <a:pt x="0" y="59"/>
                    </a:lnTo>
                    <a:lnTo>
                      <a:pt x="1" y="64"/>
                    </a:lnTo>
                    <a:lnTo>
                      <a:pt x="3" y="69"/>
                    </a:lnTo>
                    <a:lnTo>
                      <a:pt x="5" y="73"/>
                    </a:lnTo>
                    <a:lnTo>
                      <a:pt x="9" y="77"/>
                    </a:lnTo>
                    <a:lnTo>
                      <a:pt x="13" y="81"/>
                    </a:lnTo>
                    <a:lnTo>
                      <a:pt x="18" y="85"/>
                    </a:lnTo>
                    <a:lnTo>
                      <a:pt x="18" y="85"/>
                    </a:lnTo>
                    <a:lnTo>
                      <a:pt x="20" y="86"/>
                    </a:lnTo>
                    <a:lnTo>
                      <a:pt x="22" y="86"/>
                    </a:lnTo>
                    <a:lnTo>
                      <a:pt x="23" y="85"/>
                    </a:lnTo>
                    <a:lnTo>
                      <a:pt x="24" y="82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3" y="76"/>
                    </a:lnTo>
                    <a:lnTo>
                      <a:pt x="23" y="7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96" name="Freeform 542"/>
              <p:cNvSpPr/>
              <p:nvPr/>
            </p:nvSpPr>
            <p:spPr bwMode="auto">
              <a:xfrm>
                <a:off x="5275263" y="2498725"/>
                <a:ext cx="6350" cy="4603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1" y="82"/>
                  </a:cxn>
                  <a:cxn ang="0">
                    <a:pos x="2" y="84"/>
                  </a:cxn>
                  <a:cxn ang="0">
                    <a:pos x="3" y="84"/>
                  </a:cxn>
                  <a:cxn ang="0">
                    <a:pos x="6" y="85"/>
                  </a:cxn>
                  <a:cxn ang="0">
                    <a:pos x="8" y="84"/>
                  </a:cxn>
                  <a:cxn ang="0">
                    <a:pos x="9" y="84"/>
                  </a:cxn>
                  <a:cxn ang="0">
                    <a:pos x="10" y="82"/>
                  </a:cxn>
                  <a:cxn ang="0">
                    <a:pos x="11" y="80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10" y="3"/>
                  </a:cxn>
                  <a:cxn ang="0">
                    <a:pos x="9" y="1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3" y="1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11" h="85">
                    <a:moveTo>
                      <a:pt x="0" y="5"/>
                    </a:moveTo>
                    <a:lnTo>
                      <a:pt x="0" y="80"/>
                    </a:lnTo>
                    <a:lnTo>
                      <a:pt x="0" y="80"/>
                    </a:lnTo>
                    <a:lnTo>
                      <a:pt x="1" y="82"/>
                    </a:lnTo>
                    <a:lnTo>
                      <a:pt x="2" y="84"/>
                    </a:lnTo>
                    <a:lnTo>
                      <a:pt x="3" y="84"/>
                    </a:lnTo>
                    <a:lnTo>
                      <a:pt x="6" y="85"/>
                    </a:lnTo>
                    <a:lnTo>
                      <a:pt x="8" y="84"/>
                    </a:lnTo>
                    <a:lnTo>
                      <a:pt x="9" y="84"/>
                    </a:lnTo>
                    <a:lnTo>
                      <a:pt x="10" y="82"/>
                    </a:lnTo>
                    <a:lnTo>
                      <a:pt x="11" y="80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0" y="3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97" name="Freeform 543"/>
              <p:cNvSpPr/>
              <p:nvPr/>
            </p:nvSpPr>
            <p:spPr bwMode="auto">
              <a:xfrm>
                <a:off x="5294313" y="2532063"/>
                <a:ext cx="6350" cy="31750"/>
              </a:xfrm>
              <a:custGeom>
                <a:avLst/>
                <a:gdLst/>
                <a:ahLst/>
                <a:cxnLst>
                  <a:cxn ang="0">
                    <a:pos x="10" y="4"/>
                  </a:cxn>
                  <a:cxn ang="0">
                    <a:pos x="10" y="4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0" y="3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17"/>
                  </a:cxn>
                  <a:cxn ang="0">
                    <a:pos x="3" y="31"/>
                  </a:cxn>
                  <a:cxn ang="0">
                    <a:pos x="4" y="43"/>
                  </a:cxn>
                  <a:cxn ang="0">
                    <a:pos x="5" y="56"/>
                  </a:cxn>
                  <a:cxn ang="0">
                    <a:pos x="5" y="56"/>
                  </a:cxn>
                  <a:cxn ang="0">
                    <a:pos x="6" y="58"/>
                  </a:cxn>
                  <a:cxn ang="0">
                    <a:pos x="7" y="60"/>
                  </a:cxn>
                  <a:cxn ang="0">
                    <a:pos x="8" y="61"/>
                  </a:cxn>
                  <a:cxn ang="0">
                    <a:pos x="10" y="61"/>
                  </a:cxn>
                  <a:cxn ang="0">
                    <a:pos x="11" y="61"/>
                  </a:cxn>
                  <a:cxn ang="0">
                    <a:pos x="13" y="60"/>
                  </a:cxn>
                  <a:cxn ang="0">
                    <a:pos x="14" y="58"/>
                  </a:cxn>
                  <a:cxn ang="0">
                    <a:pos x="14" y="56"/>
                  </a:cxn>
                  <a:cxn ang="0">
                    <a:pos x="14" y="56"/>
                  </a:cxn>
                  <a:cxn ang="0">
                    <a:pos x="13" y="43"/>
                  </a:cxn>
                  <a:cxn ang="0">
                    <a:pos x="12" y="31"/>
                  </a:cxn>
                  <a:cxn ang="0">
                    <a:pos x="10" y="17"/>
                  </a:cxn>
                  <a:cxn ang="0">
                    <a:pos x="10" y="4"/>
                  </a:cxn>
                  <a:cxn ang="0">
                    <a:pos x="10" y="4"/>
                  </a:cxn>
                </a:cxnLst>
                <a:rect l="0" t="0" r="r" b="b"/>
                <a:pathLst>
                  <a:path w="14" h="61">
                    <a:moveTo>
                      <a:pt x="10" y="4"/>
                    </a:moveTo>
                    <a:lnTo>
                      <a:pt x="10" y="4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7"/>
                    </a:lnTo>
                    <a:lnTo>
                      <a:pt x="3" y="31"/>
                    </a:lnTo>
                    <a:lnTo>
                      <a:pt x="4" y="43"/>
                    </a:lnTo>
                    <a:lnTo>
                      <a:pt x="5" y="56"/>
                    </a:lnTo>
                    <a:lnTo>
                      <a:pt x="5" y="56"/>
                    </a:lnTo>
                    <a:lnTo>
                      <a:pt x="6" y="58"/>
                    </a:lnTo>
                    <a:lnTo>
                      <a:pt x="7" y="60"/>
                    </a:lnTo>
                    <a:lnTo>
                      <a:pt x="8" y="61"/>
                    </a:lnTo>
                    <a:lnTo>
                      <a:pt x="10" y="61"/>
                    </a:lnTo>
                    <a:lnTo>
                      <a:pt x="11" y="61"/>
                    </a:lnTo>
                    <a:lnTo>
                      <a:pt x="13" y="60"/>
                    </a:lnTo>
                    <a:lnTo>
                      <a:pt x="14" y="58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3" y="43"/>
                    </a:lnTo>
                    <a:lnTo>
                      <a:pt x="12" y="31"/>
                    </a:lnTo>
                    <a:lnTo>
                      <a:pt x="10" y="17"/>
                    </a:lnTo>
                    <a:lnTo>
                      <a:pt x="10" y="4"/>
                    </a:lnTo>
                    <a:lnTo>
                      <a:pt x="1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98" name="Freeform 544"/>
              <p:cNvSpPr/>
              <p:nvPr/>
            </p:nvSpPr>
            <p:spPr bwMode="auto">
              <a:xfrm>
                <a:off x="5324476" y="2552700"/>
                <a:ext cx="4763" cy="34925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61"/>
                  </a:cxn>
                  <a:cxn ang="0">
                    <a:pos x="0" y="61"/>
                  </a:cxn>
                  <a:cxn ang="0">
                    <a:pos x="0" y="63"/>
                  </a:cxn>
                  <a:cxn ang="0">
                    <a:pos x="1" y="65"/>
                  </a:cxn>
                  <a:cxn ang="0">
                    <a:pos x="3" y="65"/>
                  </a:cxn>
                  <a:cxn ang="0">
                    <a:pos x="4" y="66"/>
                  </a:cxn>
                  <a:cxn ang="0">
                    <a:pos x="6" y="65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10" y="61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10" h="66">
                    <a:moveTo>
                      <a:pt x="0" y="4"/>
                    </a:moveTo>
                    <a:lnTo>
                      <a:pt x="0" y="61"/>
                    </a:lnTo>
                    <a:lnTo>
                      <a:pt x="0" y="61"/>
                    </a:lnTo>
                    <a:lnTo>
                      <a:pt x="0" y="63"/>
                    </a:lnTo>
                    <a:lnTo>
                      <a:pt x="1" y="65"/>
                    </a:lnTo>
                    <a:lnTo>
                      <a:pt x="3" y="65"/>
                    </a:lnTo>
                    <a:lnTo>
                      <a:pt x="4" y="66"/>
                    </a:lnTo>
                    <a:lnTo>
                      <a:pt x="6" y="65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10" y="61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99" name="Freeform 545"/>
              <p:cNvSpPr/>
              <p:nvPr/>
            </p:nvSpPr>
            <p:spPr bwMode="auto">
              <a:xfrm>
                <a:off x="5348288" y="2576513"/>
                <a:ext cx="7938" cy="42863"/>
              </a:xfrm>
              <a:custGeom>
                <a:avLst/>
                <a:gdLst/>
                <a:ahLst/>
                <a:cxnLst>
                  <a:cxn ang="0">
                    <a:pos x="14" y="75"/>
                  </a:cxn>
                  <a:cxn ang="0">
                    <a:pos x="14" y="75"/>
                  </a:cxn>
                  <a:cxn ang="0">
                    <a:pos x="12" y="66"/>
                  </a:cxn>
                  <a:cxn ang="0">
                    <a:pos x="12" y="58"/>
                  </a:cxn>
                  <a:cxn ang="0">
                    <a:pos x="12" y="51"/>
                  </a:cxn>
                  <a:cxn ang="0">
                    <a:pos x="11" y="43"/>
                  </a:cxn>
                  <a:cxn ang="0">
                    <a:pos x="11" y="43"/>
                  </a:cxn>
                  <a:cxn ang="0">
                    <a:pos x="10" y="33"/>
                  </a:cxn>
                  <a:cxn ang="0">
                    <a:pos x="9" y="24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0" y="23"/>
                  </a:cxn>
                  <a:cxn ang="0">
                    <a:pos x="0" y="33"/>
                  </a:cxn>
                  <a:cxn ang="0">
                    <a:pos x="1" y="38"/>
                  </a:cxn>
                  <a:cxn ang="0">
                    <a:pos x="2" y="42"/>
                  </a:cxn>
                  <a:cxn ang="0">
                    <a:pos x="2" y="42"/>
                  </a:cxn>
                  <a:cxn ang="0">
                    <a:pos x="3" y="46"/>
                  </a:cxn>
                  <a:cxn ang="0">
                    <a:pos x="3" y="50"/>
                  </a:cxn>
                  <a:cxn ang="0">
                    <a:pos x="3" y="59"/>
                  </a:cxn>
                  <a:cxn ang="0">
                    <a:pos x="4" y="69"/>
                  </a:cxn>
                  <a:cxn ang="0">
                    <a:pos x="4" y="73"/>
                  </a:cxn>
                  <a:cxn ang="0">
                    <a:pos x="5" y="77"/>
                  </a:cxn>
                  <a:cxn ang="0">
                    <a:pos x="5" y="77"/>
                  </a:cxn>
                  <a:cxn ang="0">
                    <a:pos x="6" y="79"/>
                  </a:cxn>
                  <a:cxn ang="0">
                    <a:pos x="8" y="80"/>
                  </a:cxn>
                  <a:cxn ang="0">
                    <a:pos x="11" y="80"/>
                  </a:cxn>
                  <a:cxn ang="0">
                    <a:pos x="13" y="79"/>
                  </a:cxn>
                  <a:cxn ang="0">
                    <a:pos x="14" y="78"/>
                  </a:cxn>
                  <a:cxn ang="0">
                    <a:pos x="14" y="77"/>
                  </a:cxn>
                  <a:cxn ang="0">
                    <a:pos x="14" y="75"/>
                  </a:cxn>
                  <a:cxn ang="0">
                    <a:pos x="14" y="75"/>
                  </a:cxn>
                </a:cxnLst>
                <a:rect l="0" t="0" r="r" b="b"/>
                <a:pathLst>
                  <a:path w="14" h="80">
                    <a:moveTo>
                      <a:pt x="14" y="75"/>
                    </a:moveTo>
                    <a:lnTo>
                      <a:pt x="14" y="75"/>
                    </a:lnTo>
                    <a:lnTo>
                      <a:pt x="12" y="66"/>
                    </a:lnTo>
                    <a:lnTo>
                      <a:pt x="12" y="58"/>
                    </a:lnTo>
                    <a:lnTo>
                      <a:pt x="12" y="51"/>
                    </a:lnTo>
                    <a:lnTo>
                      <a:pt x="11" y="43"/>
                    </a:lnTo>
                    <a:lnTo>
                      <a:pt x="11" y="43"/>
                    </a:lnTo>
                    <a:lnTo>
                      <a:pt x="10" y="33"/>
                    </a:lnTo>
                    <a:lnTo>
                      <a:pt x="9" y="2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0" y="23"/>
                    </a:lnTo>
                    <a:lnTo>
                      <a:pt x="0" y="33"/>
                    </a:lnTo>
                    <a:lnTo>
                      <a:pt x="1" y="38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3" y="46"/>
                    </a:lnTo>
                    <a:lnTo>
                      <a:pt x="3" y="50"/>
                    </a:lnTo>
                    <a:lnTo>
                      <a:pt x="3" y="59"/>
                    </a:lnTo>
                    <a:lnTo>
                      <a:pt x="4" y="69"/>
                    </a:lnTo>
                    <a:lnTo>
                      <a:pt x="4" y="73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9"/>
                    </a:lnTo>
                    <a:lnTo>
                      <a:pt x="8" y="80"/>
                    </a:lnTo>
                    <a:lnTo>
                      <a:pt x="11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5"/>
                    </a:lnTo>
                    <a:lnTo>
                      <a:pt x="14" y="7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00" name="Freeform 546"/>
              <p:cNvSpPr/>
              <p:nvPr/>
            </p:nvSpPr>
            <p:spPr bwMode="auto">
              <a:xfrm>
                <a:off x="5380038" y="2606675"/>
                <a:ext cx="11113" cy="34925"/>
              </a:xfrm>
              <a:custGeom>
                <a:avLst/>
                <a:gdLst/>
                <a:ahLst/>
                <a:cxnLst>
                  <a:cxn ang="0">
                    <a:pos x="9" y="4"/>
                  </a:cxn>
                  <a:cxn ang="0">
                    <a:pos x="9" y="4"/>
                  </a:cxn>
                  <a:cxn ang="0">
                    <a:pos x="8" y="2"/>
                  </a:cxn>
                  <a:cxn ang="0">
                    <a:pos x="7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12"/>
                  </a:cxn>
                  <a:cxn ang="0">
                    <a:pos x="2" y="19"/>
                  </a:cxn>
                  <a:cxn ang="0">
                    <a:pos x="6" y="33"/>
                  </a:cxn>
                  <a:cxn ang="0">
                    <a:pos x="11" y="47"/>
                  </a:cxn>
                  <a:cxn ang="0">
                    <a:pos x="13" y="54"/>
                  </a:cxn>
                  <a:cxn ang="0">
                    <a:pos x="13" y="61"/>
                  </a:cxn>
                  <a:cxn ang="0">
                    <a:pos x="13" y="61"/>
                  </a:cxn>
                  <a:cxn ang="0">
                    <a:pos x="14" y="63"/>
                  </a:cxn>
                  <a:cxn ang="0">
                    <a:pos x="15" y="65"/>
                  </a:cxn>
                  <a:cxn ang="0">
                    <a:pos x="16" y="65"/>
                  </a:cxn>
                  <a:cxn ang="0">
                    <a:pos x="18" y="66"/>
                  </a:cxn>
                  <a:cxn ang="0">
                    <a:pos x="20" y="65"/>
                  </a:cxn>
                  <a:cxn ang="0">
                    <a:pos x="21" y="65"/>
                  </a:cxn>
                  <a:cxn ang="0">
                    <a:pos x="22" y="63"/>
                  </a:cxn>
                  <a:cxn ang="0">
                    <a:pos x="23" y="61"/>
                  </a:cxn>
                  <a:cxn ang="0">
                    <a:pos x="23" y="61"/>
                  </a:cxn>
                  <a:cxn ang="0">
                    <a:pos x="22" y="54"/>
                  </a:cxn>
                  <a:cxn ang="0">
                    <a:pos x="20" y="47"/>
                  </a:cxn>
                  <a:cxn ang="0">
                    <a:pos x="16" y="33"/>
                  </a:cxn>
                  <a:cxn ang="0">
                    <a:pos x="11" y="19"/>
                  </a:cxn>
                  <a:cxn ang="0">
                    <a:pos x="9" y="12"/>
                  </a:cxn>
                  <a:cxn ang="0">
                    <a:pos x="9" y="4"/>
                  </a:cxn>
                  <a:cxn ang="0">
                    <a:pos x="9" y="4"/>
                  </a:cxn>
                </a:cxnLst>
                <a:rect l="0" t="0" r="r" b="b"/>
                <a:pathLst>
                  <a:path w="23" h="66">
                    <a:moveTo>
                      <a:pt x="9" y="4"/>
                    </a:moveTo>
                    <a:lnTo>
                      <a:pt x="9" y="4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2"/>
                    </a:lnTo>
                    <a:lnTo>
                      <a:pt x="2" y="19"/>
                    </a:lnTo>
                    <a:lnTo>
                      <a:pt x="6" y="33"/>
                    </a:lnTo>
                    <a:lnTo>
                      <a:pt x="11" y="47"/>
                    </a:lnTo>
                    <a:lnTo>
                      <a:pt x="13" y="54"/>
                    </a:lnTo>
                    <a:lnTo>
                      <a:pt x="13" y="61"/>
                    </a:lnTo>
                    <a:lnTo>
                      <a:pt x="13" y="61"/>
                    </a:lnTo>
                    <a:lnTo>
                      <a:pt x="14" y="63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8" y="66"/>
                    </a:lnTo>
                    <a:lnTo>
                      <a:pt x="20" y="65"/>
                    </a:lnTo>
                    <a:lnTo>
                      <a:pt x="21" y="65"/>
                    </a:lnTo>
                    <a:lnTo>
                      <a:pt x="22" y="63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54"/>
                    </a:lnTo>
                    <a:lnTo>
                      <a:pt x="20" y="47"/>
                    </a:lnTo>
                    <a:lnTo>
                      <a:pt x="16" y="33"/>
                    </a:lnTo>
                    <a:lnTo>
                      <a:pt x="11" y="19"/>
                    </a:lnTo>
                    <a:lnTo>
                      <a:pt x="9" y="12"/>
                    </a:lnTo>
                    <a:lnTo>
                      <a:pt x="9" y="4"/>
                    </a:lnTo>
                    <a:lnTo>
                      <a:pt x="9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01" name="Freeform 547"/>
              <p:cNvSpPr/>
              <p:nvPr/>
            </p:nvSpPr>
            <p:spPr bwMode="auto">
              <a:xfrm>
                <a:off x="5411788" y="2632075"/>
                <a:ext cx="9525" cy="44450"/>
              </a:xfrm>
              <a:custGeom>
                <a:avLst/>
                <a:gdLst/>
                <a:ahLst/>
                <a:cxnLst>
                  <a:cxn ang="0">
                    <a:pos x="18" y="78"/>
                  </a:cxn>
                  <a:cxn ang="0">
                    <a:pos x="18" y="78"/>
                  </a:cxn>
                  <a:cxn ang="0">
                    <a:pos x="16" y="71"/>
                  </a:cxn>
                  <a:cxn ang="0">
                    <a:pos x="15" y="63"/>
                  </a:cxn>
                  <a:cxn ang="0">
                    <a:pos x="14" y="46"/>
                  </a:cxn>
                  <a:cxn ang="0">
                    <a:pos x="14" y="46"/>
                  </a:cxn>
                  <a:cxn ang="0">
                    <a:pos x="13" y="41"/>
                  </a:cxn>
                  <a:cxn ang="0">
                    <a:pos x="12" y="36"/>
                  </a:cxn>
                  <a:cxn ang="0">
                    <a:pos x="10" y="25"/>
                  </a:cxn>
                  <a:cxn ang="0">
                    <a:pos x="10" y="25"/>
                  </a:cxn>
                  <a:cxn ang="0">
                    <a:pos x="9" y="14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1" y="23"/>
                  </a:cxn>
                  <a:cxn ang="0">
                    <a:pos x="2" y="33"/>
                  </a:cxn>
                  <a:cxn ang="0">
                    <a:pos x="3" y="42"/>
                  </a:cxn>
                  <a:cxn ang="0">
                    <a:pos x="3" y="42"/>
                  </a:cxn>
                  <a:cxn ang="0">
                    <a:pos x="5" y="52"/>
                  </a:cxn>
                  <a:cxn ang="0">
                    <a:pos x="6" y="62"/>
                  </a:cxn>
                  <a:cxn ang="0">
                    <a:pos x="7" y="72"/>
                  </a:cxn>
                  <a:cxn ang="0">
                    <a:pos x="10" y="81"/>
                  </a:cxn>
                  <a:cxn ang="0">
                    <a:pos x="10" y="81"/>
                  </a:cxn>
                  <a:cxn ang="0">
                    <a:pos x="11" y="82"/>
                  </a:cxn>
                  <a:cxn ang="0">
                    <a:pos x="12" y="83"/>
                  </a:cxn>
                  <a:cxn ang="0">
                    <a:pos x="16" y="84"/>
                  </a:cxn>
                  <a:cxn ang="0">
                    <a:pos x="17" y="83"/>
                  </a:cxn>
                  <a:cxn ang="0">
                    <a:pos x="18" y="82"/>
                  </a:cxn>
                  <a:cxn ang="0">
                    <a:pos x="19" y="80"/>
                  </a:cxn>
                  <a:cxn ang="0">
                    <a:pos x="18" y="78"/>
                  </a:cxn>
                  <a:cxn ang="0">
                    <a:pos x="18" y="78"/>
                  </a:cxn>
                </a:cxnLst>
                <a:rect l="0" t="0" r="r" b="b"/>
                <a:pathLst>
                  <a:path w="19" h="84">
                    <a:moveTo>
                      <a:pt x="18" y="78"/>
                    </a:moveTo>
                    <a:lnTo>
                      <a:pt x="18" y="78"/>
                    </a:lnTo>
                    <a:lnTo>
                      <a:pt x="16" y="71"/>
                    </a:lnTo>
                    <a:lnTo>
                      <a:pt x="15" y="63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3" y="41"/>
                    </a:lnTo>
                    <a:lnTo>
                      <a:pt x="12" y="3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9" y="14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23"/>
                    </a:lnTo>
                    <a:lnTo>
                      <a:pt x="2" y="33"/>
                    </a:lnTo>
                    <a:lnTo>
                      <a:pt x="3" y="42"/>
                    </a:lnTo>
                    <a:lnTo>
                      <a:pt x="3" y="42"/>
                    </a:lnTo>
                    <a:lnTo>
                      <a:pt x="5" y="52"/>
                    </a:lnTo>
                    <a:lnTo>
                      <a:pt x="6" y="62"/>
                    </a:lnTo>
                    <a:lnTo>
                      <a:pt x="7" y="72"/>
                    </a:lnTo>
                    <a:lnTo>
                      <a:pt x="10" y="81"/>
                    </a:lnTo>
                    <a:lnTo>
                      <a:pt x="10" y="81"/>
                    </a:lnTo>
                    <a:lnTo>
                      <a:pt x="11" y="82"/>
                    </a:lnTo>
                    <a:lnTo>
                      <a:pt x="12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2"/>
                    </a:lnTo>
                    <a:lnTo>
                      <a:pt x="19" y="80"/>
                    </a:lnTo>
                    <a:lnTo>
                      <a:pt x="18" y="78"/>
                    </a:lnTo>
                    <a:lnTo>
                      <a:pt x="18" y="7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02" name="Freeform 548"/>
              <p:cNvSpPr/>
              <p:nvPr/>
            </p:nvSpPr>
            <p:spPr bwMode="auto">
              <a:xfrm>
                <a:off x="5434013" y="2662238"/>
                <a:ext cx="15875" cy="476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9" y="5"/>
                  </a:cxn>
                  <a:cxn ang="0">
                    <a:pos x="8" y="3"/>
                  </a:cxn>
                  <a:cxn ang="0">
                    <a:pos x="7" y="2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1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15"/>
                  </a:cxn>
                  <a:cxn ang="0">
                    <a:pos x="3" y="25"/>
                  </a:cxn>
                  <a:cxn ang="0">
                    <a:pos x="9" y="45"/>
                  </a:cxn>
                  <a:cxn ang="0">
                    <a:pos x="15" y="65"/>
                  </a:cxn>
                  <a:cxn ang="0">
                    <a:pos x="17" y="75"/>
                  </a:cxn>
                  <a:cxn ang="0">
                    <a:pos x="19" y="85"/>
                  </a:cxn>
                  <a:cxn ang="0">
                    <a:pos x="19" y="85"/>
                  </a:cxn>
                  <a:cxn ang="0">
                    <a:pos x="19" y="87"/>
                  </a:cxn>
                  <a:cxn ang="0">
                    <a:pos x="21" y="88"/>
                  </a:cxn>
                  <a:cxn ang="0">
                    <a:pos x="22" y="89"/>
                  </a:cxn>
                  <a:cxn ang="0">
                    <a:pos x="24" y="90"/>
                  </a:cxn>
                  <a:cxn ang="0">
                    <a:pos x="25" y="89"/>
                  </a:cxn>
                  <a:cxn ang="0">
                    <a:pos x="27" y="88"/>
                  </a:cxn>
                  <a:cxn ang="0">
                    <a:pos x="28" y="87"/>
                  </a:cxn>
                  <a:cxn ang="0">
                    <a:pos x="28" y="85"/>
                  </a:cxn>
                  <a:cxn ang="0">
                    <a:pos x="28" y="85"/>
                  </a:cxn>
                  <a:cxn ang="0">
                    <a:pos x="27" y="75"/>
                  </a:cxn>
                  <a:cxn ang="0">
                    <a:pos x="25" y="65"/>
                  </a:cxn>
                  <a:cxn ang="0">
                    <a:pos x="19" y="45"/>
                  </a:cxn>
                  <a:cxn ang="0">
                    <a:pos x="12" y="25"/>
                  </a:cxn>
                  <a:cxn ang="0">
                    <a:pos x="10" y="15"/>
                  </a:cxn>
                  <a:cxn ang="0">
                    <a:pos x="9" y="5"/>
                  </a:cxn>
                  <a:cxn ang="0">
                    <a:pos x="9" y="5"/>
                  </a:cxn>
                </a:cxnLst>
                <a:rect l="0" t="0" r="r" b="b"/>
                <a:pathLst>
                  <a:path w="28" h="90">
                    <a:moveTo>
                      <a:pt x="9" y="5"/>
                    </a:moveTo>
                    <a:lnTo>
                      <a:pt x="9" y="5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15"/>
                    </a:lnTo>
                    <a:lnTo>
                      <a:pt x="3" y="25"/>
                    </a:lnTo>
                    <a:lnTo>
                      <a:pt x="9" y="45"/>
                    </a:lnTo>
                    <a:lnTo>
                      <a:pt x="15" y="65"/>
                    </a:lnTo>
                    <a:lnTo>
                      <a:pt x="17" y="7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7"/>
                    </a:lnTo>
                    <a:lnTo>
                      <a:pt x="21" y="88"/>
                    </a:lnTo>
                    <a:lnTo>
                      <a:pt x="22" y="89"/>
                    </a:lnTo>
                    <a:lnTo>
                      <a:pt x="24" y="90"/>
                    </a:lnTo>
                    <a:lnTo>
                      <a:pt x="25" y="89"/>
                    </a:lnTo>
                    <a:lnTo>
                      <a:pt x="27" y="88"/>
                    </a:lnTo>
                    <a:lnTo>
                      <a:pt x="28" y="87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7" y="75"/>
                    </a:lnTo>
                    <a:lnTo>
                      <a:pt x="25" y="65"/>
                    </a:lnTo>
                    <a:lnTo>
                      <a:pt x="19" y="45"/>
                    </a:lnTo>
                    <a:lnTo>
                      <a:pt x="12" y="25"/>
                    </a:lnTo>
                    <a:lnTo>
                      <a:pt x="10" y="15"/>
                    </a:lnTo>
                    <a:lnTo>
                      <a:pt x="9" y="5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03" name="Freeform 549"/>
              <p:cNvSpPr/>
              <p:nvPr/>
            </p:nvSpPr>
            <p:spPr bwMode="auto">
              <a:xfrm>
                <a:off x="5467351" y="2697163"/>
                <a:ext cx="6350" cy="44450"/>
              </a:xfrm>
              <a:custGeom>
                <a:avLst/>
                <a:gdLst/>
                <a:ahLst/>
                <a:cxnLst>
                  <a:cxn ang="0">
                    <a:pos x="9" y="4"/>
                  </a:cxn>
                  <a:cxn ang="0">
                    <a:pos x="9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1" y="23"/>
                  </a:cxn>
                  <a:cxn ang="0">
                    <a:pos x="3" y="42"/>
                  </a:cxn>
                  <a:cxn ang="0">
                    <a:pos x="4" y="61"/>
                  </a:cxn>
                  <a:cxn ang="0">
                    <a:pos x="5" y="80"/>
                  </a:cxn>
                  <a:cxn ang="0">
                    <a:pos x="5" y="80"/>
                  </a:cxn>
                  <a:cxn ang="0">
                    <a:pos x="5" y="82"/>
                  </a:cxn>
                  <a:cxn ang="0">
                    <a:pos x="6" y="83"/>
                  </a:cxn>
                  <a:cxn ang="0">
                    <a:pos x="8" y="84"/>
                  </a:cxn>
                  <a:cxn ang="0">
                    <a:pos x="9" y="84"/>
                  </a:cxn>
                  <a:cxn ang="0">
                    <a:pos x="11" y="84"/>
                  </a:cxn>
                  <a:cxn ang="0">
                    <a:pos x="13" y="83"/>
                  </a:cxn>
                  <a:cxn ang="0">
                    <a:pos x="14" y="82"/>
                  </a:cxn>
                  <a:cxn ang="0">
                    <a:pos x="14" y="80"/>
                  </a:cxn>
                  <a:cxn ang="0">
                    <a:pos x="14" y="80"/>
                  </a:cxn>
                  <a:cxn ang="0">
                    <a:pos x="13" y="61"/>
                  </a:cxn>
                  <a:cxn ang="0">
                    <a:pos x="12" y="42"/>
                  </a:cxn>
                  <a:cxn ang="0">
                    <a:pos x="10" y="23"/>
                  </a:cxn>
                  <a:cxn ang="0">
                    <a:pos x="9" y="4"/>
                  </a:cxn>
                  <a:cxn ang="0">
                    <a:pos x="9" y="4"/>
                  </a:cxn>
                </a:cxnLst>
                <a:rect l="0" t="0" r="r" b="b"/>
                <a:pathLst>
                  <a:path w="14" h="84">
                    <a:moveTo>
                      <a:pt x="9" y="4"/>
                    </a:moveTo>
                    <a:lnTo>
                      <a:pt x="9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23"/>
                    </a:lnTo>
                    <a:lnTo>
                      <a:pt x="3" y="42"/>
                    </a:lnTo>
                    <a:lnTo>
                      <a:pt x="4" y="61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2"/>
                    </a:lnTo>
                    <a:lnTo>
                      <a:pt x="6" y="83"/>
                    </a:lnTo>
                    <a:lnTo>
                      <a:pt x="8" y="84"/>
                    </a:lnTo>
                    <a:lnTo>
                      <a:pt x="9" y="84"/>
                    </a:lnTo>
                    <a:lnTo>
                      <a:pt x="11" y="84"/>
                    </a:lnTo>
                    <a:lnTo>
                      <a:pt x="13" y="83"/>
                    </a:lnTo>
                    <a:lnTo>
                      <a:pt x="14" y="82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3" y="61"/>
                    </a:lnTo>
                    <a:lnTo>
                      <a:pt x="12" y="42"/>
                    </a:lnTo>
                    <a:lnTo>
                      <a:pt x="10" y="23"/>
                    </a:lnTo>
                    <a:lnTo>
                      <a:pt x="9" y="4"/>
                    </a:lnTo>
                    <a:lnTo>
                      <a:pt x="9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04" name="Freeform 550"/>
              <p:cNvSpPr/>
              <p:nvPr/>
            </p:nvSpPr>
            <p:spPr bwMode="auto">
              <a:xfrm>
                <a:off x="5494338" y="2727325"/>
                <a:ext cx="7938" cy="31750"/>
              </a:xfrm>
              <a:custGeom>
                <a:avLst/>
                <a:gdLst/>
                <a:ahLst/>
                <a:cxnLst>
                  <a:cxn ang="0">
                    <a:pos x="14" y="55"/>
                  </a:cxn>
                  <a:cxn ang="0">
                    <a:pos x="14" y="55"/>
                  </a:cxn>
                  <a:cxn ang="0">
                    <a:pos x="11" y="49"/>
                  </a:cxn>
                  <a:cxn ang="0">
                    <a:pos x="10" y="43"/>
                  </a:cxn>
                  <a:cxn ang="0">
                    <a:pos x="9" y="37"/>
                  </a:cxn>
                  <a:cxn ang="0">
                    <a:pos x="9" y="30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10" y="3"/>
                  </a:cxn>
                  <a:cxn ang="0">
                    <a:pos x="9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4" y="0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0" y="19"/>
                  </a:cxn>
                  <a:cxn ang="0">
                    <a:pos x="0" y="32"/>
                  </a:cxn>
                  <a:cxn ang="0">
                    <a:pos x="0" y="40"/>
                  </a:cxn>
                  <a:cxn ang="0">
                    <a:pos x="1" y="47"/>
                  </a:cxn>
                  <a:cxn ang="0">
                    <a:pos x="3" y="53"/>
                  </a:cxn>
                  <a:cxn ang="0">
                    <a:pos x="6" y="59"/>
                  </a:cxn>
                  <a:cxn ang="0">
                    <a:pos x="6" y="59"/>
                  </a:cxn>
                  <a:cxn ang="0">
                    <a:pos x="7" y="61"/>
                  </a:cxn>
                  <a:cxn ang="0">
                    <a:pos x="9" y="61"/>
                  </a:cxn>
                  <a:cxn ang="0">
                    <a:pos x="11" y="61"/>
                  </a:cxn>
                  <a:cxn ang="0">
                    <a:pos x="12" y="61"/>
                  </a:cxn>
                  <a:cxn ang="0">
                    <a:pos x="13" y="60"/>
                  </a:cxn>
                  <a:cxn ang="0">
                    <a:pos x="14" y="58"/>
                  </a:cxn>
                  <a:cxn ang="0">
                    <a:pos x="15" y="57"/>
                  </a:cxn>
                  <a:cxn ang="0">
                    <a:pos x="14" y="55"/>
                  </a:cxn>
                  <a:cxn ang="0">
                    <a:pos x="14" y="55"/>
                  </a:cxn>
                </a:cxnLst>
                <a:rect l="0" t="0" r="r" b="b"/>
                <a:pathLst>
                  <a:path w="15" h="61">
                    <a:moveTo>
                      <a:pt x="14" y="55"/>
                    </a:moveTo>
                    <a:lnTo>
                      <a:pt x="14" y="55"/>
                    </a:lnTo>
                    <a:lnTo>
                      <a:pt x="11" y="49"/>
                    </a:lnTo>
                    <a:lnTo>
                      <a:pt x="10" y="43"/>
                    </a:lnTo>
                    <a:lnTo>
                      <a:pt x="9" y="37"/>
                    </a:lnTo>
                    <a:lnTo>
                      <a:pt x="9" y="30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0" y="19"/>
                    </a:lnTo>
                    <a:lnTo>
                      <a:pt x="0" y="32"/>
                    </a:lnTo>
                    <a:lnTo>
                      <a:pt x="0" y="40"/>
                    </a:lnTo>
                    <a:lnTo>
                      <a:pt x="1" y="47"/>
                    </a:lnTo>
                    <a:lnTo>
                      <a:pt x="3" y="53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7" y="61"/>
                    </a:lnTo>
                    <a:lnTo>
                      <a:pt x="9" y="61"/>
                    </a:lnTo>
                    <a:lnTo>
                      <a:pt x="11" y="61"/>
                    </a:lnTo>
                    <a:lnTo>
                      <a:pt x="12" y="61"/>
                    </a:lnTo>
                    <a:lnTo>
                      <a:pt x="13" y="60"/>
                    </a:lnTo>
                    <a:lnTo>
                      <a:pt x="14" y="58"/>
                    </a:lnTo>
                    <a:lnTo>
                      <a:pt x="15" y="57"/>
                    </a:lnTo>
                    <a:lnTo>
                      <a:pt x="14" y="55"/>
                    </a:lnTo>
                    <a:lnTo>
                      <a:pt x="14" y="5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05" name="Freeform 551"/>
              <p:cNvSpPr/>
              <p:nvPr/>
            </p:nvSpPr>
            <p:spPr bwMode="auto">
              <a:xfrm>
                <a:off x="5521326" y="2744788"/>
                <a:ext cx="11113" cy="39688"/>
              </a:xfrm>
              <a:custGeom>
                <a:avLst/>
                <a:gdLst/>
                <a:ahLst/>
                <a:cxnLst>
                  <a:cxn ang="0">
                    <a:pos x="19" y="71"/>
                  </a:cxn>
                  <a:cxn ang="0">
                    <a:pos x="19" y="71"/>
                  </a:cxn>
                  <a:cxn ang="0">
                    <a:pos x="18" y="63"/>
                  </a:cxn>
                  <a:cxn ang="0">
                    <a:pos x="17" y="56"/>
                  </a:cxn>
                  <a:cxn ang="0">
                    <a:pos x="17" y="49"/>
                  </a:cxn>
                  <a:cxn ang="0">
                    <a:pos x="17" y="42"/>
                  </a:cxn>
                  <a:cxn ang="0">
                    <a:pos x="17" y="42"/>
                  </a:cxn>
                  <a:cxn ang="0">
                    <a:pos x="15" y="32"/>
                  </a:cxn>
                  <a:cxn ang="0">
                    <a:pos x="13" y="24"/>
                  </a:cxn>
                  <a:cxn ang="0">
                    <a:pos x="11" y="15"/>
                  </a:cxn>
                  <a:cxn ang="0">
                    <a:pos x="9" y="6"/>
                  </a:cxn>
                  <a:cxn ang="0">
                    <a:pos x="9" y="6"/>
                  </a:cxn>
                  <a:cxn ang="0">
                    <a:pos x="9" y="4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4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1" y="14"/>
                  </a:cxn>
                  <a:cxn ang="0">
                    <a:pos x="2" y="22"/>
                  </a:cxn>
                  <a:cxn ang="0">
                    <a:pos x="6" y="40"/>
                  </a:cxn>
                  <a:cxn ang="0">
                    <a:pos x="6" y="40"/>
                  </a:cxn>
                  <a:cxn ang="0">
                    <a:pos x="7" y="48"/>
                  </a:cxn>
                  <a:cxn ang="0">
                    <a:pos x="7" y="56"/>
                  </a:cxn>
                  <a:cxn ang="0">
                    <a:pos x="8" y="64"/>
                  </a:cxn>
                  <a:cxn ang="0">
                    <a:pos x="11" y="73"/>
                  </a:cxn>
                  <a:cxn ang="0">
                    <a:pos x="11" y="73"/>
                  </a:cxn>
                  <a:cxn ang="0">
                    <a:pos x="12" y="75"/>
                  </a:cxn>
                  <a:cxn ang="0">
                    <a:pos x="13" y="76"/>
                  </a:cxn>
                  <a:cxn ang="0">
                    <a:pos x="17" y="76"/>
                  </a:cxn>
                  <a:cxn ang="0">
                    <a:pos x="18" y="75"/>
                  </a:cxn>
                  <a:cxn ang="0">
                    <a:pos x="19" y="74"/>
                  </a:cxn>
                  <a:cxn ang="0">
                    <a:pos x="20" y="73"/>
                  </a:cxn>
                  <a:cxn ang="0">
                    <a:pos x="19" y="71"/>
                  </a:cxn>
                  <a:cxn ang="0">
                    <a:pos x="19" y="71"/>
                  </a:cxn>
                </a:cxnLst>
                <a:rect l="0" t="0" r="r" b="b"/>
                <a:pathLst>
                  <a:path w="20" h="76">
                    <a:moveTo>
                      <a:pt x="19" y="71"/>
                    </a:moveTo>
                    <a:lnTo>
                      <a:pt x="19" y="71"/>
                    </a:lnTo>
                    <a:lnTo>
                      <a:pt x="18" y="63"/>
                    </a:lnTo>
                    <a:lnTo>
                      <a:pt x="17" y="56"/>
                    </a:lnTo>
                    <a:lnTo>
                      <a:pt x="17" y="49"/>
                    </a:lnTo>
                    <a:lnTo>
                      <a:pt x="17" y="42"/>
                    </a:lnTo>
                    <a:lnTo>
                      <a:pt x="17" y="42"/>
                    </a:lnTo>
                    <a:lnTo>
                      <a:pt x="15" y="32"/>
                    </a:lnTo>
                    <a:lnTo>
                      <a:pt x="13" y="24"/>
                    </a:lnTo>
                    <a:lnTo>
                      <a:pt x="11" y="15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" y="14"/>
                    </a:lnTo>
                    <a:lnTo>
                      <a:pt x="2" y="22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48"/>
                    </a:lnTo>
                    <a:lnTo>
                      <a:pt x="7" y="56"/>
                    </a:lnTo>
                    <a:lnTo>
                      <a:pt x="8" y="6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2" y="75"/>
                    </a:lnTo>
                    <a:lnTo>
                      <a:pt x="13" y="76"/>
                    </a:lnTo>
                    <a:lnTo>
                      <a:pt x="17" y="76"/>
                    </a:lnTo>
                    <a:lnTo>
                      <a:pt x="18" y="75"/>
                    </a:lnTo>
                    <a:lnTo>
                      <a:pt x="19" y="74"/>
                    </a:lnTo>
                    <a:lnTo>
                      <a:pt x="20" y="73"/>
                    </a:lnTo>
                    <a:lnTo>
                      <a:pt x="19" y="71"/>
                    </a:lnTo>
                    <a:lnTo>
                      <a:pt x="19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06" name="Freeform 552"/>
              <p:cNvSpPr/>
              <p:nvPr/>
            </p:nvSpPr>
            <p:spPr bwMode="auto">
              <a:xfrm>
                <a:off x="5551488" y="2767013"/>
                <a:ext cx="12700" cy="34925"/>
              </a:xfrm>
              <a:custGeom>
                <a:avLst/>
                <a:gdLst/>
                <a:ahLst/>
                <a:cxnLst>
                  <a:cxn ang="0">
                    <a:pos x="24" y="61"/>
                  </a:cxn>
                  <a:cxn ang="0">
                    <a:pos x="24" y="61"/>
                  </a:cxn>
                  <a:cxn ang="0">
                    <a:pos x="21" y="46"/>
                  </a:cxn>
                  <a:cxn ang="0">
                    <a:pos x="19" y="32"/>
                  </a:cxn>
                  <a:cxn ang="0">
                    <a:pos x="19" y="32"/>
                  </a:cxn>
                  <a:cxn ang="0">
                    <a:pos x="17" y="26"/>
                  </a:cxn>
                  <a:cxn ang="0">
                    <a:pos x="13" y="18"/>
                  </a:cxn>
                  <a:cxn ang="0">
                    <a:pos x="11" y="11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2"/>
                  </a:cxn>
                  <a:cxn ang="0">
                    <a:pos x="7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2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11"/>
                  </a:cxn>
                  <a:cxn ang="0">
                    <a:pos x="3" y="16"/>
                  </a:cxn>
                  <a:cxn ang="0">
                    <a:pos x="6" y="23"/>
                  </a:cxn>
                  <a:cxn ang="0">
                    <a:pos x="8" y="29"/>
                  </a:cxn>
                  <a:cxn ang="0">
                    <a:pos x="8" y="29"/>
                  </a:cxn>
                  <a:cxn ang="0">
                    <a:pos x="11" y="45"/>
                  </a:cxn>
                  <a:cxn ang="0">
                    <a:pos x="12" y="55"/>
                  </a:cxn>
                  <a:cxn ang="0">
                    <a:pos x="14" y="63"/>
                  </a:cxn>
                  <a:cxn ang="0">
                    <a:pos x="14" y="63"/>
                  </a:cxn>
                  <a:cxn ang="0">
                    <a:pos x="16" y="65"/>
                  </a:cxn>
                  <a:cxn ang="0">
                    <a:pos x="18" y="66"/>
                  </a:cxn>
                  <a:cxn ang="0">
                    <a:pos x="19" y="66"/>
                  </a:cxn>
                  <a:cxn ang="0">
                    <a:pos x="21" y="66"/>
                  </a:cxn>
                  <a:cxn ang="0">
                    <a:pos x="22" y="66"/>
                  </a:cxn>
                  <a:cxn ang="0">
                    <a:pos x="24" y="64"/>
                  </a:cxn>
                  <a:cxn ang="0">
                    <a:pos x="24" y="63"/>
                  </a:cxn>
                  <a:cxn ang="0">
                    <a:pos x="24" y="61"/>
                  </a:cxn>
                  <a:cxn ang="0">
                    <a:pos x="24" y="61"/>
                  </a:cxn>
                </a:cxnLst>
                <a:rect l="0" t="0" r="r" b="b"/>
                <a:pathLst>
                  <a:path w="24" h="66">
                    <a:moveTo>
                      <a:pt x="24" y="61"/>
                    </a:moveTo>
                    <a:lnTo>
                      <a:pt x="24" y="61"/>
                    </a:lnTo>
                    <a:lnTo>
                      <a:pt x="21" y="46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7" y="26"/>
                    </a:lnTo>
                    <a:lnTo>
                      <a:pt x="13" y="18"/>
                    </a:lnTo>
                    <a:lnTo>
                      <a:pt x="11" y="11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11"/>
                    </a:lnTo>
                    <a:lnTo>
                      <a:pt x="3" y="16"/>
                    </a:lnTo>
                    <a:lnTo>
                      <a:pt x="6" y="23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11" y="45"/>
                    </a:lnTo>
                    <a:lnTo>
                      <a:pt x="12" y="55"/>
                    </a:lnTo>
                    <a:lnTo>
                      <a:pt x="14" y="63"/>
                    </a:lnTo>
                    <a:lnTo>
                      <a:pt x="14" y="63"/>
                    </a:lnTo>
                    <a:lnTo>
                      <a:pt x="16" y="65"/>
                    </a:lnTo>
                    <a:lnTo>
                      <a:pt x="18" y="66"/>
                    </a:lnTo>
                    <a:lnTo>
                      <a:pt x="19" y="66"/>
                    </a:lnTo>
                    <a:lnTo>
                      <a:pt x="21" y="66"/>
                    </a:lnTo>
                    <a:lnTo>
                      <a:pt x="22" y="66"/>
                    </a:lnTo>
                    <a:lnTo>
                      <a:pt x="24" y="64"/>
                    </a:lnTo>
                    <a:lnTo>
                      <a:pt x="24" y="63"/>
                    </a:lnTo>
                    <a:lnTo>
                      <a:pt x="24" y="61"/>
                    </a:lnTo>
                    <a:lnTo>
                      <a:pt x="24" y="6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07" name="Freeform 553"/>
              <p:cNvSpPr/>
              <p:nvPr/>
            </p:nvSpPr>
            <p:spPr bwMode="auto">
              <a:xfrm>
                <a:off x="5586413" y="2774950"/>
                <a:ext cx="7938" cy="31750"/>
              </a:xfrm>
              <a:custGeom>
                <a:avLst/>
                <a:gdLst/>
                <a:ahLst/>
                <a:cxnLst>
                  <a:cxn ang="0">
                    <a:pos x="8" y="2"/>
                  </a:cxn>
                  <a:cxn ang="0">
                    <a:pos x="8" y="2"/>
                  </a:cxn>
                  <a:cxn ang="0">
                    <a:pos x="5" y="10"/>
                  </a:cxn>
                  <a:cxn ang="0">
                    <a:pos x="4" y="16"/>
                  </a:cxn>
                  <a:cxn ang="0">
                    <a:pos x="2" y="30"/>
                  </a:cxn>
                  <a:cxn ang="0">
                    <a:pos x="2" y="30"/>
                  </a:cxn>
                  <a:cxn ang="0">
                    <a:pos x="0" y="45"/>
                  </a:cxn>
                  <a:cxn ang="0">
                    <a:pos x="1" y="52"/>
                  </a:cxn>
                  <a:cxn ang="0">
                    <a:pos x="3" y="58"/>
                  </a:cxn>
                  <a:cxn ang="0">
                    <a:pos x="3" y="58"/>
                  </a:cxn>
                  <a:cxn ang="0">
                    <a:pos x="4" y="60"/>
                  </a:cxn>
                  <a:cxn ang="0">
                    <a:pos x="5" y="61"/>
                  </a:cxn>
                  <a:cxn ang="0">
                    <a:pos x="9" y="61"/>
                  </a:cxn>
                  <a:cxn ang="0">
                    <a:pos x="10" y="61"/>
                  </a:cxn>
                  <a:cxn ang="0">
                    <a:pos x="11" y="59"/>
                  </a:cxn>
                  <a:cxn ang="0">
                    <a:pos x="12" y="58"/>
                  </a:cxn>
                  <a:cxn ang="0">
                    <a:pos x="12" y="56"/>
                  </a:cxn>
                  <a:cxn ang="0">
                    <a:pos x="12" y="56"/>
                  </a:cxn>
                  <a:cxn ang="0">
                    <a:pos x="10" y="51"/>
                  </a:cxn>
                  <a:cxn ang="0">
                    <a:pos x="9" y="45"/>
                  </a:cxn>
                  <a:cxn ang="0">
                    <a:pos x="9" y="38"/>
                  </a:cxn>
                  <a:cxn ang="0">
                    <a:pos x="10" y="31"/>
                  </a:cxn>
                  <a:cxn ang="0">
                    <a:pos x="12" y="19"/>
                  </a:cxn>
                  <a:cxn ang="0">
                    <a:pos x="17" y="7"/>
                  </a:cxn>
                  <a:cxn ang="0">
                    <a:pos x="17" y="7"/>
                  </a:cxn>
                  <a:cxn ang="0">
                    <a:pos x="17" y="5"/>
                  </a:cxn>
                  <a:cxn ang="0">
                    <a:pos x="17" y="3"/>
                  </a:cxn>
                  <a:cxn ang="0">
                    <a:pos x="15" y="1"/>
                  </a:cxn>
                  <a:cxn ang="0">
                    <a:pos x="12" y="0"/>
                  </a:cxn>
                  <a:cxn ang="0">
                    <a:pos x="10" y="0"/>
                  </a:cxn>
                  <a:cxn ang="0">
                    <a:pos x="9" y="1"/>
                  </a:cxn>
                  <a:cxn ang="0">
                    <a:pos x="8" y="2"/>
                  </a:cxn>
                  <a:cxn ang="0">
                    <a:pos x="8" y="2"/>
                  </a:cxn>
                </a:cxnLst>
                <a:rect l="0" t="0" r="r" b="b"/>
                <a:pathLst>
                  <a:path w="17" h="61">
                    <a:moveTo>
                      <a:pt x="8" y="2"/>
                    </a:moveTo>
                    <a:lnTo>
                      <a:pt x="8" y="2"/>
                    </a:lnTo>
                    <a:lnTo>
                      <a:pt x="5" y="10"/>
                    </a:lnTo>
                    <a:lnTo>
                      <a:pt x="4" y="16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45"/>
                    </a:lnTo>
                    <a:lnTo>
                      <a:pt x="1" y="52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60"/>
                    </a:lnTo>
                    <a:lnTo>
                      <a:pt x="5" y="61"/>
                    </a:lnTo>
                    <a:lnTo>
                      <a:pt x="9" y="61"/>
                    </a:lnTo>
                    <a:lnTo>
                      <a:pt x="10" y="61"/>
                    </a:lnTo>
                    <a:lnTo>
                      <a:pt x="11" y="59"/>
                    </a:lnTo>
                    <a:lnTo>
                      <a:pt x="12" y="58"/>
                    </a:lnTo>
                    <a:lnTo>
                      <a:pt x="12" y="56"/>
                    </a:lnTo>
                    <a:lnTo>
                      <a:pt x="12" y="56"/>
                    </a:lnTo>
                    <a:lnTo>
                      <a:pt x="10" y="51"/>
                    </a:lnTo>
                    <a:lnTo>
                      <a:pt x="9" y="45"/>
                    </a:lnTo>
                    <a:lnTo>
                      <a:pt x="9" y="38"/>
                    </a:lnTo>
                    <a:lnTo>
                      <a:pt x="10" y="31"/>
                    </a:lnTo>
                    <a:lnTo>
                      <a:pt x="12" y="19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9" y="1"/>
                    </a:lnTo>
                    <a:lnTo>
                      <a:pt x="8" y="2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08" name="Freeform 554"/>
              <p:cNvSpPr/>
              <p:nvPr/>
            </p:nvSpPr>
            <p:spPr bwMode="auto">
              <a:xfrm>
                <a:off x="5616576" y="2774950"/>
                <a:ext cx="6350" cy="42863"/>
              </a:xfrm>
              <a:custGeom>
                <a:avLst/>
                <a:gdLst/>
                <a:ahLst/>
                <a:cxnLst>
                  <a:cxn ang="0">
                    <a:pos x="11" y="42"/>
                  </a:cxn>
                  <a:cxn ang="0">
                    <a:pos x="11" y="42"/>
                  </a:cxn>
                  <a:cxn ang="0">
                    <a:pos x="11" y="23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10" y="3"/>
                  </a:cxn>
                  <a:cxn ang="0">
                    <a:pos x="9" y="1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5" y="1"/>
                  </a:cxn>
                  <a:cxn ang="0">
                    <a:pos x="3" y="1"/>
                  </a:cxn>
                  <a:cxn ang="0">
                    <a:pos x="2" y="3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2" y="25"/>
                  </a:cxn>
                  <a:cxn ang="0">
                    <a:pos x="1" y="45"/>
                  </a:cxn>
                  <a:cxn ang="0">
                    <a:pos x="1" y="45"/>
                  </a:cxn>
                  <a:cxn ang="0">
                    <a:pos x="0" y="61"/>
                  </a:cxn>
                  <a:cxn ang="0">
                    <a:pos x="0" y="69"/>
                  </a:cxn>
                  <a:cxn ang="0">
                    <a:pos x="2" y="78"/>
                  </a:cxn>
                  <a:cxn ang="0">
                    <a:pos x="2" y="78"/>
                  </a:cxn>
                  <a:cxn ang="0">
                    <a:pos x="3" y="79"/>
                  </a:cxn>
                  <a:cxn ang="0">
                    <a:pos x="4" y="80"/>
                  </a:cxn>
                  <a:cxn ang="0">
                    <a:pos x="8" y="81"/>
                  </a:cxn>
                  <a:cxn ang="0">
                    <a:pos x="9" y="80"/>
                  </a:cxn>
                  <a:cxn ang="0">
                    <a:pos x="10" y="79"/>
                  </a:cxn>
                  <a:cxn ang="0">
                    <a:pos x="11" y="77"/>
                  </a:cxn>
                  <a:cxn ang="0">
                    <a:pos x="11" y="75"/>
                  </a:cxn>
                  <a:cxn ang="0">
                    <a:pos x="11" y="75"/>
                  </a:cxn>
                  <a:cxn ang="0">
                    <a:pos x="9" y="66"/>
                  </a:cxn>
                  <a:cxn ang="0">
                    <a:pos x="9" y="58"/>
                  </a:cxn>
                  <a:cxn ang="0">
                    <a:pos x="11" y="42"/>
                  </a:cxn>
                  <a:cxn ang="0">
                    <a:pos x="11" y="42"/>
                  </a:cxn>
                </a:cxnLst>
                <a:rect l="0" t="0" r="r" b="b"/>
                <a:pathLst>
                  <a:path w="11" h="81">
                    <a:moveTo>
                      <a:pt x="11" y="42"/>
                    </a:moveTo>
                    <a:lnTo>
                      <a:pt x="11" y="42"/>
                    </a:lnTo>
                    <a:lnTo>
                      <a:pt x="11" y="2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0" y="3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25"/>
                    </a:lnTo>
                    <a:lnTo>
                      <a:pt x="1" y="45"/>
                    </a:lnTo>
                    <a:lnTo>
                      <a:pt x="1" y="45"/>
                    </a:lnTo>
                    <a:lnTo>
                      <a:pt x="0" y="61"/>
                    </a:lnTo>
                    <a:lnTo>
                      <a:pt x="0" y="69"/>
                    </a:lnTo>
                    <a:lnTo>
                      <a:pt x="2" y="78"/>
                    </a:lnTo>
                    <a:lnTo>
                      <a:pt x="2" y="78"/>
                    </a:lnTo>
                    <a:lnTo>
                      <a:pt x="3" y="79"/>
                    </a:lnTo>
                    <a:lnTo>
                      <a:pt x="4" y="80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79"/>
                    </a:lnTo>
                    <a:lnTo>
                      <a:pt x="11" y="77"/>
                    </a:lnTo>
                    <a:lnTo>
                      <a:pt x="11" y="75"/>
                    </a:lnTo>
                    <a:lnTo>
                      <a:pt x="11" y="75"/>
                    </a:lnTo>
                    <a:lnTo>
                      <a:pt x="9" y="66"/>
                    </a:lnTo>
                    <a:lnTo>
                      <a:pt x="9" y="58"/>
                    </a:lnTo>
                    <a:lnTo>
                      <a:pt x="11" y="42"/>
                    </a:lnTo>
                    <a:lnTo>
                      <a:pt x="11" y="4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09" name="Freeform 555"/>
              <p:cNvSpPr/>
              <p:nvPr/>
            </p:nvSpPr>
            <p:spPr bwMode="auto">
              <a:xfrm>
                <a:off x="5637213" y="2778125"/>
                <a:ext cx="4763" cy="3175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57"/>
                  </a:cxn>
                  <a:cxn ang="0">
                    <a:pos x="0" y="57"/>
                  </a:cxn>
                  <a:cxn ang="0">
                    <a:pos x="1" y="59"/>
                  </a:cxn>
                  <a:cxn ang="0">
                    <a:pos x="2" y="60"/>
                  </a:cxn>
                  <a:cxn ang="0">
                    <a:pos x="3" y="61"/>
                  </a:cxn>
                  <a:cxn ang="0">
                    <a:pos x="5" y="61"/>
                  </a:cxn>
                  <a:cxn ang="0">
                    <a:pos x="7" y="61"/>
                  </a:cxn>
                  <a:cxn ang="0">
                    <a:pos x="8" y="60"/>
                  </a:cxn>
                  <a:cxn ang="0">
                    <a:pos x="9" y="59"/>
                  </a:cxn>
                  <a:cxn ang="0">
                    <a:pos x="10" y="57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10" h="61">
                    <a:moveTo>
                      <a:pt x="0" y="5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1" y="59"/>
                    </a:lnTo>
                    <a:lnTo>
                      <a:pt x="2" y="60"/>
                    </a:lnTo>
                    <a:lnTo>
                      <a:pt x="3" y="61"/>
                    </a:lnTo>
                    <a:lnTo>
                      <a:pt x="5" y="61"/>
                    </a:lnTo>
                    <a:lnTo>
                      <a:pt x="7" y="61"/>
                    </a:lnTo>
                    <a:lnTo>
                      <a:pt x="8" y="60"/>
                    </a:lnTo>
                    <a:lnTo>
                      <a:pt x="9" y="59"/>
                    </a:lnTo>
                    <a:lnTo>
                      <a:pt x="10" y="57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10" name="Freeform 556"/>
              <p:cNvSpPr/>
              <p:nvPr/>
            </p:nvSpPr>
            <p:spPr bwMode="auto">
              <a:xfrm>
                <a:off x="5672138" y="2770188"/>
                <a:ext cx="7938" cy="31750"/>
              </a:xfrm>
              <a:custGeom>
                <a:avLst/>
                <a:gdLst/>
                <a:ahLst/>
                <a:cxnLst>
                  <a:cxn ang="0">
                    <a:pos x="14" y="50"/>
                  </a:cxn>
                  <a:cxn ang="0">
                    <a:pos x="14" y="50"/>
                  </a:cxn>
                  <a:cxn ang="0">
                    <a:pos x="12" y="28"/>
                  </a:cxn>
                  <a:cxn ang="0">
                    <a:pos x="10" y="16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18"/>
                  </a:cxn>
                  <a:cxn ang="0">
                    <a:pos x="2" y="31"/>
                  </a:cxn>
                  <a:cxn ang="0">
                    <a:pos x="3" y="43"/>
                  </a:cxn>
                  <a:cxn ang="0">
                    <a:pos x="4" y="57"/>
                  </a:cxn>
                  <a:cxn ang="0">
                    <a:pos x="4" y="57"/>
                  </a:cxn>
                  <a:cxn ang="0">
                    <a:pos x="5" y="59"/>
                  </a:cxn>
                  <a:cxn ang="0">
                    <a:pos x="6" y="60"/>
                  </a:cxn>
                  <a:cxn ang="0">
                    <a:pos x="8" y="61"/>
                  </a:cxn>
                  <a:cxn ang="0">
                    <a:pos x="10" y="61"/>
                  </a:cxn>
                  <a:cxn ang="0">
                    <a:pos x="12" y="61"/>
                  </a:cxn>
                  <a:cxn ang="0">
                    <a:pos x="13" y="60"/>
                  </a:cxn>
                  <a:cxn ang="0">
                    <a:pos x="14" y="59"/>
                  </a:cxn>
                  <a:cxn ang="0">
                    <a:pos x="14" y="57"/>
                  </a:cxn>
                  <a:cxn ang="0">
                    <a:pos x="14" y="52"/>
                  </a:cxn>
                  <a:cxn ang="0">
                    <a:pos x="14" y="52"/>
                  </a:cxn>
                  <a:cxn ang="0">
                    <a:pos x="14" y="50"/>
                  </a:cxn>
                  <a:cxn ang="0">
                    <a:pos x="14" y="50"/>
                  </a:cxn>
                </a:cxnLst>
                <a:rect l="0" t="0" r="r" b="b"/>
                <a:pathLst>
                  <a:path w="14" h="61">
                    <a:moveTo>
                      <a:pt x="14" y="50"/>
                    </a:moveTo>
                    <a:lnTo>
                      <a:pt x="14" y="50"/>
                    </a:lnTo>
                    <a:lnTo>
                      <a:pt x="12" y="28"/>
                    </a:lnTo>
                    <a:lnTo>
                      <a:pt x="10" y="16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18"/>
                    </a:lnTo>
                    <a:lnTo>
                      <a:pt x="2" y="31"/>
                    </a:lnTo>
                    <a:lnTo>
                      <a:pt x="3" y="43"/>
                    </a:lnTo>
                    <a:lnTo>
                      <a:pt x="4" y="57"/>
                    </a:lnTo>
                    <a:lnTo>
                      <a:pt x="4" y="57"/>
                    </a:lnTo>
                    <a:lnTo>
                      <a:pt x="5" y="59"/>
                    </a:lnTo>
                    <a:lnTo>
                      <a:pt x="6" y="60"/>
                    </a:lnTo>
                    <a:lnTo>
                      <a:pt x="8" y="61"/>
                    </a:lnTo>
                    <a:lnTo>
                      <a:pt x="10" y="61"/>
                    </a:lnTo>
                    <a:lnTo>
                      <a:pt x="12" y="61"/>
                    </a:lnTo>
                    <a:lnTo>
                      <a:pt x="13" y="60"/>
                    </a:lnTo>
                    <a:lnTo>
                      <a:pt x="14" y="59"/>
                    </a:lnTo>
                    <a:lnTo>
                      <a:pt x="14" y="57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0"/>
                    </a:lnTo>
                    <a:lnTo>
                      <a:pt x="14" y="5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11" name="Freeform 557"/>
              <p:cNvSpPr/>
              <p:nvPr/>
            </p:nvSpPr>
            <p:spPr bwMode="auto">
              <a:xfrm>
                <a:off x="5702301" y="2749550"/>
                <a:ext cx="4763" cy="3333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57"/>
                  </a:cxn>
                  <a:cxn ang="0">
                    <a:pos x="0" y="57"/>
                  </a:cxn>
                  <a:cxn ang="0">
                    <a:pos x="0" y="59"/>
                  </a:cxn>
                  <a:cxn ang="0">
                    <a:pos x="1" y="61"/>
                  </a:cxn>
                  <a:cxn ang="0">
                    <a:pos x="3" y="61"/>
                  </a:cxn>
                  <a:cxn ang="0">
                    <a:pos x="4" y="62"/>
                  </a:cxn>
                  <a:cxn ang="0">
                    <a:pos x="6" y="61"/>
                  </a:cxn>
                  <a:cxn ang="0">
                    <a:pos x="7" y="61"/>
                  </a:cxn>
                  <a:cxn ang="0">
                    <a:pos x="8" y="59"/>
                  </a:cxn>
                  <a:cxn ang="0">
                    <a:pos x="9" y="57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8" y="3"/>
                  </a:cxn>
                  <a:cxn ang="0">
                    <a:pos x="7" y="1"/>
                  </a:cxn>
                  <a:cxn ang="0">
                    <a:pos x="6" y="1"/>
                  </a:cxn>
                  <a:cxn ang="0">
                    <a:pos x="4" y="0"/>
                  </a:cxn>
                  <a:cxn ang="0">
                    <a:pos x="3" y="1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62">
                    <a:moveTo>
                      <a:pt x="0" y="5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1" y="61"/>
                    </a:lnTo>
                    <a:lnTo>
                      <a:pt x="3" y="61"/>
                    </a:lnTo>
                    <a:lnTo>
                      <a:pt x="4" y="62"/>
                    </a:lnTo>
                    <a:lnTo>
                      <a:pt x="6" y="61"/>
                    </a:lnTo>
                    <a:lnTo>
                      <a:pt x="7" y="61"/>
                    </a:lnTo>
                    <a:lnTo>
                      <a:pt x="8" y="59"/>
                    </a:lnTo>
                    <a:lnTo>
                      <a:pt x="9" y="57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12" name="Freeform 558"/>
              <p:cNvSpPr/>
              <p:nvPr/>
            </p:nvSpPr>
            <p:spPr bwMode="auto">
              <a:xfrm>
                <a:off x="5722938" y="2735263"/>
                <a:ext cx="7938" cy="31750"/>
              </a:xfrm>
              <a:custGeom>
                <a:avLst/>
                <a:gdLst/>
                <a:ahLst/>
                <a:cxnLst>
                  <a:cxn ang="0">
                    <a:pos x="5" y="4"/>
                  </a:cxn>
                  <a:cxn ang="0">
                    <a:pos x="5" y="4"/>
                  </a:cxn>
                  <a:cxn ang="0">
                    <a:pos x="4" y="17"/>
                  </a:cxn>
                  <a:cxn ang="0">
                    <a:pos x="3" y="30"/>
                  </a:cxn>
                  <a:cxn ang="0">
                    <a:pos x="1" y="43"/>
                  </a:cxn>
                  <a:cxn ang="0">
                    <a:pos x="0" y="57"/>
                  </a:cxn>
                  <a:cxn ang="0">
                    <a:pos x="0" y="57"/>
                  </a:cxn>
                  <a:cxn ang="0">
                    <a:pos x="1" y="59"/>
                  </a:cxn>
                  <a:cxn ang="0">
                    <a:pos x="2" y="60"/>
                  </a:cxn>
                  <a:cxn ang="0">
                    <a:pos x="3" y="61"/>
                  </a:cxn>
                  <a:cxn ang="0">
                    <a:pos x="5" y="61"/>
                  </a:cxn>
                  <a:cxn ang="0">
                    <a:pos x="8" y="61"/>
                  </a:cxn>
                  <a:cxn ang="0">
                    <a:pos x="9" y="60"/>
                  </a:cxn>
                  <a:cxn ang="0">
                    <a:pos x="10" y="59"/>
                  </a:cxn>
                  <a:cxn ang="0">
                    <a:pos x="11" y="57"/>
                  </a:cxn>
                  <a:cxn ang="0">
                    <a:pos x="11" y="57"/>
                  </a:cxn>
                  <a:cxn ang="0">
                    <a:pos x="11" y="43"/>
                  </a:cxn>
                  <a:cxn ang="0">
                    <a:pos x="13" y="30"/>
                  </a:cxn>
                  <a:cxn ang="0">
                    <a:pos x="14" y="17"/>
                  </a:cxn>
                  <a:cxn ang="0">
                    <a:pos x="15" y="4"/>
                  </a:cxn>
                  <a:cxn ang="0">
                    <a:pos x="15" y="4"/>
                  </a:cxn>
                  <a:cxn ang="0">
                    <a:pos x="15" y="2"/>
                  </a:cxn>
                  <a:cxn ang="0">
                    <a:pos x="14" y="1"/>
                  </a:cxn>
                  <a:cxn ang="0">
                    <a:pos x="12" y="0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6" y="1"/>
                  </a:cxn>
                  <a:cxn ang="0">
                    <a:pos x="5" y="2"/>
                  </a:cxn>
                  <a:cxn ang="0">
                    <a:pos x="5" y="4"/>
                  </a:cxn>
                  <a:cxn ang="0">
                    <a:pos x="5" y="4"/>
                  </a:cxn>
                </a:cxnLst>
                <a:rect l="0" t="0" r="r" b="b"/>
                <a:pathLst>
                  <a:path w="15" h="61">
                    <a:moveTo>
                      <a:pt x="5" y="4"/>
                    </a:moveTo>
                    <a:lnTo>
                      <a:pt x="5" y="4"/>
                    </a:lnTo>
                    <a:lnTo>
                      <a:pt x="4" y="17"/>
                    </a:lnTo>
                    <a:lnTo>
                      <a:pt x="3" y="30"/>
                    </a:lnTo>
                    <a:lnTo>
                      <a:pt x="1" y="43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1" y="59"/>
                    </a:lnTo>
                    <a:lnTo>
                      <a:pt x="2" y="60"/>
                    </a:lnTo>
                    <a:lnTo>
                      <a:pt x="3" y="61"/>
                    </a:lnTo>
                    <a:lnTo>
                      <a:pt x="5" y="61"/>
                    </a:lnTo>
                    <a:lnTo>
                      <a:pt x="8" y="61"/>
                    </a:lnTo>
                    <a:lnTo>
                      <a:pt x="9" y="60"/>
                    </a:lnTo>
                    <a:lnTo>
                      <a:pt x="10" y="59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43"/>
                    </a:lnTo>
                    <a:lnTo>
                      <a:pt x="13" y="30"/>
                    </a:lnTo>
                    <a:lnTo>
                      <a:pt x="14" y="17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2"/>
                    </a:lnTo>
                    <a:lnTo>
                      <a:pt x="14" y="1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13" name="Freeform 559"/>
              <p:cNvSpPr/>
              <p:nvPr/>
            </p:nvSpPr>
            <p:spPr bwMode="auto">
              <a:xfrm>
                <a:off x="5740401" y="2724150"/>
                <a:ext cx="4763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53"/>
                  </a:cxn>
                  <a:cxn ang="0">
                    <a:pos x="0" y="53"/>
                  </a:cxn>
                  <a:cxn ang="0">
                    <a:pos x="0" y="55"/>
                  </a:cxn>
                  <a:cxn ang="0">
                    <a:pos x="1" y="56"/>
                  </a:cxn>
                  <a:cxn ang="0">
                    <a:pos x="2" y="57"/>
                  </a:cxn>
                  <a:cxn ang="0">
                    <a:pos x="4" y="57"/>
                  </a:cxn>
                  <a:cxn ang="0">
                    <a:pos x="7" y="57"/>
                  </a:cxn>
                  <a:cxn ang="0">
                    <a:pos x="8" y="56"/>
                  </a:cxn>
                  <a:cxn ang="0">
                    <a:pos x="9" y="55"/>
                  </a:cxn>
                  <a:cxn ang="0">
                    <a:pos x="10" y="53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9" y="3"/>
                  </a:cxn>
                  <a:cxn ang="0">
                    <a:pos x="8" y="2"/>
                  </a:cxn>
                  <a:cxn ang="0">
                    <a:pos x="7" y="1"/>
                  </a:cxn>
                  <a:cxn ang="0">
                    <a:pos x="4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10" h="57">
                    <a:moveTo>
                      <a:pt x="0" y="5"/>
                    </a:moveTo>
                    <a:lnTo>
                      <a:pt x="0" y="53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1" y="56"/>
                    </a:lnTo>
                    <a:lnTo>
                      <a:pt x="2" y="57"/>
                    </a:lnTo>
                    <a:lnTo>
                      <a:pt x="4" y="57"/>
                    </a:lnTo>
                    <a:lnTo>
                      <a:pt x="7" y="57"/>
                    </a:lnTo>
                    <a:lnTo>
                      <a:pt x="8" y="56"/>
                    </a:lnTo>
                    <a:lnTo>
                      <a:pt x="9" y="55"/>
                    </a:lnTo>
                    <a:lnTo>
                      <a:pt x="10" y="5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14" name="Freeform 560"/>
              <p:cNvSpPr/>
              <p:nvPr/>
            </p:nvSpPr>
            <p:spPr bwMode="auto">
              <a:xfrm>
                <a:off x="5762626" y="2697163"/>
                <a:ext cx="4763" cy="30163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51"/>
                  </a:cxn>
                  <a:cxn ang="0">
                    <a:pos x="0" y="51"/>
                  </a:cxn>
                  <a:cxn ang="0">
                    <a:pos x="0" y="53"/>
                  </a:cxn>
                  <a:cxn ang="0">
                    <a:pos x="1" y="55"/>
                  </a:cxn>
                  <a:cxn ang="0">
                    <a:pos x="3" y="55"/>
                  </a:cxn>
                  <a:cxn ang="0">
                    <a:pos x="4" y="56"/>
                  </a:cxn>
                  <a:cxn ang="0">
                    <a:pos x="6" y="55"/>
                  </a:cxn>
                  <a:cxn ang="0">
                    <a:pos x="8" y="55"/>
                  </a:cxn>
                  <a:cxn ang="0">
                    <a:pos x="9" y="53"/>
                  </a:cxn>
                  <a:cxn ang="0">
                    <a:pos x="9" y="51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9" h="56">
                    <a:moveTo>
                      <a:pt x="0" y="4"/>
                    </a:moveTo>
                    <a:lnTo>
                      <a:pt x="0" y="51"/>
                    </a:lnTo>
                    <a:lnTo>
                      <a:pt x="0" y="51"/>
                    </a:lnTo>
                    <a:lnTo>
                      <a:pt x="0" y="53"/>
                    </a:lnTo>
                    <a:lnTo>
                      <a:pt x="1" y="55"/>
                    </a:lnTo>
                    <a:lnTo>
                      <a:pt x="3" y="55"/>
                    </a:lnTo>
                    <a:lnTo>
                      <a:pt x="4" y="56"/>
                    </a:lnTo>
                    <a:lnTo>
                      <a:pt x="6" y="55"/>
                    </a:lnTo>
                    <a:lnTo>
                      <a:pt x="8" y="55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15" name="Freeform 561"/>
              <p:cNvSpPr/>
              <p:nvPr/>
            </p:nvSpPr>
            <p:spPr bwMode="auto">
              <a:xfrm>
                <a:off x="5778501" y="2689225"/>
                <a:ext cx="4763" cy="3333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57"/>
                  </a:cxn>
                  <a:cxn ang="0">
                    <a:pos x="0" y="57"/>
                  </a:cxn>
                  <a:cxn ang="0">
                    <a:pos x="1" y="59"/>
                  </a:cxn>
                  <a:cxn ang="0">
                    <a:pos x="2" y="60"/>
                  </a:cxn>
                  <a:cxn ang="0">
                    <a:pos x="3" y="61"/>
                  </a:cxn>
                  <a:cxn ang="0">
                    <a:pos x="5" y="62"/>
                  </a:cxn>
                  <a:cxn ang="0">
                    <a:pos x="7" y="61"/>
                  </a:cxn>
                  <a:cxn ang="0">
                    <a:pos x="8" y="60"/>
                  </a:cxn>
                  <a:cxn ang="0">
                    <a:pos x="9" y="59"/>
                  </a:cxn>
                  <a:cxn ang="0">
                    <a:pos x="10" y="57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10" h="62">
                    <a:moveTo>
                      <a:pt x="0" y="5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1" y="59"/>
                    </a:lnTo>
                    <a:lnTo>
                      <a:pt x="2" y="60"/>
                    </a:lnTo>
                    <a:lnTo>
                      <a:pt x="3" y="61"/>
                    </a:lnTo>
                    <a:lnTo>
                      <a:pt x="5" y="62"/>
                    </a:lnTo>
                    <a:lnTo>
                      <a:pt x="7" y="61"/>
                    </a:lnTo>
                    <a:lnTo>
                      <a:pt x="8" y="60"/>
                    </a:lnTo>
                    <a:lnTo>
                      <a:pt x="9" y="59"/>
                    </a:lnTo>
                    <a:lnTo>
                      <a:pt x="10" y="57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16" name="Freeform 562"/>
              <p:cNvSpPr/>
              <p:nvPr/>
            </p:nvSpPr>
            <p:spPr bwMode="auto">
              <a:xfrm>
                <a:off x="5795963" y="2670175"/>
                <a:ext cx="6350" cy="30163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9" y="5"/>
                  </a:cxn>
                  <a:cxn ang="0">
                    <a:pos x="8" y="3"/>
                  </a:cxn>
                  <a:cxn ang="0">
                    <a:pos x="7" y="2"/>
                  </a:cxn>
                  <a:cxn ang="0">
                    <a:pos x="6" y="1"/>
                  </a:cxn>
                  <a:cxn ang="0">
                    <a:pos x="4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14"/>
                  </a:cxn>
                  <a:cxn ang="0">
                    <a:pos x="4" y="25"/>
                  </a:cxn>
                  <a:cxn ang="0">
                    <a:pos x="4" y="25"/>
                  </a:cxn>
                  <a:cxn ang="0">
                    <a:pos x="5" y="31"/>
                  </a:cxn>
                  <a:cxn ang="0">
                    <a:pos x="5" y="38"/>
                  </a:cxn>
                  <a:cxn ang="0">
                    <a:pos x="4" y="53"/>
                  </a:cxn>
                  <a:cxn ang="0">
                    <a:pos x="4" y="53"/>
                  </a:cxn>
                  <a:cxn ang="0">
                    <a:pos x="5" y="55"/>
                  </a:cxn>
                  <a:cxn ang="0">
                    <a:pos x="6" y="56"/>
                  </a:cxn>
                  <a:cxn ang="0">
                    <a:pos x="7" y="57"/>
                  </a:cxn>
                  <a:cxn ang="0">
                    <a:pos x="9" y="57"/>
                  </a:cxn>
                  <a:cxn ang="0">
                    <a:pos x="10" y="57"/>
                  </a:cxn>
                  <a:cxn ang="0">
                    <a:pos x="12" y="56"/>
                  </a:cxn>
                  <a:cxn ang="0">
                    <a:pos x="13" y="55"/>
                  </a:cxn>
                  <a:cxn ang="0">
                    <a:pos x="13" y="53"/>
                  </a:cxn>
                  <a:cxn ang="0">
                    <a:pos x="13" y="29"/>
                  </a:cxn>
                  <a:cxn ang="0">
                    <a:pos x="13" y="29"/>
                  </a:cxn>
                  <a:cxn ang="0">
                    <a:pos x="13" y="23"/>
                  </a:cxn>
                  <a:cxn ang="0">
                    <a:pos x="11" y="16"/>
                  </a:cxn>
                  <a:cxn ang="0">
                    <a:pos x="10" y="11"/>
                  </a:cxn>
                  <a:cxn ang="0">
                    <a:pos x="9" y="5"/>
                  </a:cxn>
                  <a:cxn ang="0">
                    <a:pos x="9" y="5"/>
                  </a:cxn>
                </a:cxnLst>
                <a:rect l="0" t="0" r="r" b="b"/>
                <a:pathLst>
                  <a:path w="13" h="57">
                    <a:moveTo>
                      <a:pt x="9" y="5"/>
                    </a:moveTo>
                    <a:lnTo>
                      <a:pt x="9" y="5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1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31"/>
                    </a:lnTo>
                    <a:lnTo>
                      <a:pt x="5" y="38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5" y="55"/>
                    </a:lnTo>
                    <a:lnTo>
                      <a:pt x="6" y="56"/>
                    </a:lnTo>
                    <a:lnTo>
                      <a:pt x="7" y="57"/>
                    </a:lnTo>
                    <a:lnTo>
                      <a:pt x="9" y="57"/>
                    </a:lnTo>
                    <a:lnTo>
                      <a:pt x="10" y="57"/>
                    </a:lnTo>
                    <a:lnTo>
                      <a:pt x="12" y="56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3"/>
                    </a:lnTo>
                    <a:lnTo>
                      <a:pt x="11" y="16"/>
                    </a:lnTo>
                    <a:lnTo>
                      <a:pt x="10" y="11"/>
                    </a:lnTo>
                    <a:lnTo>
                      <a:pt x="9" y="5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17" name="Freeform 563"/>
              <p:cNvSpPr/>
              <p:nvPr/>
            </p:nvSpPr>
            <p:spPr bwMode="auto">
              <a:xfrm>
                <a:off x="5291138" y="2278063"/>
                <a:ext cx="12700" cy="30163"/>
              </a:xfrm>
              <a:custGeom>
                <a:avLst/>
                <a:gdLst/>
                <a:ahLst/>
                <a:cxnLst>
                  <a:cxn ang="0">
                    <a:pos x="16" y="2"/>
                  </a:cxn>
                  <a:cxn ang="0">
                    <a:pos x="16" y="2"/>
                  </a:cxn>
                  <a:cxn ang="0">
                    <a:pos x="12" y="8"/>
                  </a:cxn>
                  <a:cxn ang="0">
                    <a:pos x="9" y="13"/>
                  </a:cxn>
                  <a:cxn ang="0">
                    <a:pos x="5" y="19"/>
                  </a:cxn>
                  <a:cxn ang="0">
                    <a:pos x="3" y="26"/>
                  </a:cxn>
                  <a:cxn ang="0">
                    <a:pos x="1" y="40"/>
                  </a:cxn>
                  <a:cxn ang="0">
                    <a:pos x="0" y="53"/>
                  </a:cxn>
                  <a:cxn ang="0">
                    <a:pos x="0" y="53"/>
                  </a:cxn>
                  <a:cxn ang="0">
                    <a:pos x="0" y="55"/>
                  </a:cxn>
                  <a:cxn ang="0">
                    <a:pos x="1" y="56"/>
                  </a:cxn>
                  <a:cxn ang="0">
                    <a:pos x="3" y="57"/>
                  </a:cxn>
                  <a:cxn ang="0">
                    <a:pos x="4" y="57"/>
                  </a:cxn>
                  <a:cxn ang="0">
                    <a:pos x="7" y="57"/>
                  </a:cxn>
                  <a:cxn ang="0">
                    <a:pos x="9" y="56"/>
                  </a:cxn>
                  <a:cxn ang="0">
                    <a:pos x="10" y="55"/>
                  </a:cxn>
                  <a:cxn ang="0">
                    <a:pos x="10" y="53"/>
                  </a:cxn>
                  <a:cxn ang="0">
                    <a:pos x="10" y="53"/>
                  </a:cxn>
                  <a:cxn ang="0">
                    <a:pos x="11" y="42"/>
                  </a:cxn>
                  <a:cxn ang="0">
                    <a:pos x="13" y="29"/>
                  </a:cxn>
                  <a:cxn ang="0">
                    <a:pos x="14" y="24"/>
                  </a:cxn>
                  <a:cxn ang="0">
                    <a:pos x="17" y="18"/>
                  </a:cxn>
                  <a:cxn ang="0">
                    <a:pos x="19" y="13"/>
                  </a:cxn>
                  <a:cxn ang="0">
                    <a:pos x="23" y="9"/>
                  </a:cxn>
                  <a:cxn ang="0">
                    <a:pos x="23" y="9"/>
                  </a:cxn>
                  <a:cxn ang="0">
                    <a:pos x="24" y="7"/>
                  </a:cxn>
                  <a:cxn ang="0">
                    <a:pos x="24" y="5"/>
                  </a:cxn>
                  <a:cxn ang="0">
                    <a:pos x="23" y="3"/>
                  </a:cxn>
                  <a:cxn ang="0">
                    <a:pos x="22" y="2"/>
                  </a:cxn>
                  <a:cxn ang="0">
                    <a:pos x="21" y="1"/>
                  </a:cxn>
                  <a:cxn ang="0">
                    <a:pos x="19" y="0"/>
                  </a:cxn>
                  <a:cxn ang="0">
                    <a:pos x="18" y="0"/>
                  </a:cxn>
                  <a:cxn ang="0">
                    <a:pos x="16" y="2"/>
                  </a:cxn>
                  <a:cxn ang="0">
                    <a:pos x="16" y="2"/>
                  </a:cxn>
                </a:cxnLst>
                <a:rect l="0" t="0" r="r" b="b"/>
                <a:pathLst>
                  <a:path w="24" h="57">
                    <a:moveTo>
                      <a:pt x="16" y="2"/>
                    </a:moveTo>
                    <a:lnTo>
                      <a:pt x="16" y="2"/>
                    </a:lnTo>
                    <a:lnTo>
                      <a:pt x="12" y="8"/>
                    </a:lnTo>
                    <a:lnTo>
                      <a:pt x="9" y="13"/>
                    </a:lnTo>
                    <a:lnTo>
                      <a:pt x="5" y="19"/>
                    </a:lnTo>
                    <a:lnTo>
                      <a:pt x="3" y="26"/>
                    </a:lnTo>
                    <a:lnTo>
                      <a:pt x="1" y="40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1" y="56"/>
                    </a:lnTo>
                    <a:lnTo>
                      <a:pt x="3" y="57"/>
                    </a:lnTo>
                    <a:lnTo>
                      <a:pt x="4" y="57"/>
                    </a:lnTo>
                    <a:lnTo>
                      <a:pt x="7" y="57"/>
                    </a:lnTo>
                    <a:lnTo>
                      <a:pt x="9" y="56"/>
                    </a:lnTo>
                    <a:lnTo>
                      <a:pt x="10" y="55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1" y="42"/>
                    </a:lnTo>
                    <a:lnTo>
                      <a:pt x="13" y="29"/>
                    </a:lnTo>
                    <a:lnTo>
                      <a:pt x="14" y="24"/>
                    </a:lnTo>
                    <a:lnTo>
                      <a:pt x="17" y="18"/>
                    </a:lnTo>
                    <a:lnTo>
                      <a:pt x="19" y="13"/>
                    </a:lnTo>
                    <a:lnTo>
                      <a:pt x="23" y="9"/>
                    </a:lnTo>
                    <a:lnTo>
                      <a:pt x="23" y="9"/>
                    </a:lnTo>
                    <a:lnTo>
                      <a:pt x="24" y="7"/>
                    </a:lnTo>
                    <a:lnTo>
                      <a:pt x="24" y="5"/>
                    </a:lnTo>
                    <a:lnTo>
                      <a:pt x="23" y="3"/>
                    </a:lnTo>
                    <a:lnTo>
                      <a:pt x="22" y="2"/>
                    </a:lnTo>
                    <a:lnTo>
                      <a:pt x="21" y="1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18" name="Freeform 564"/>
              <p:cNvSpPr/>
              <p:nvPr/>
            </p:nvSpPr>
            <p:spPr bwMode="auto">
              <a:xfrm>
                <a:off x="5321301" y="2251075"/>
                <a:ext cx="7938" cy="26988"/>
              </a:xfrm>
              <a:custGeom>
                <a:avLst/>
                <a:gdLst/>
                <a:ahLst/>
                <a:cxnLst>
                  <a:cxn ang="0">
                    <a:pos x="5" y="4"/>
                  </a:cxn>
                  <a:cxn ang="0">
                    <a:pos x="5" y="4"/>
                  </a:cxn>
                  <a:cxn ang="0">
                    <a:pos x="4" y="15"/>
                  </a:cxn>
                  <a:cxn ang="0">
                    <a:pos x="2" y="25"/>
                  </a:cxn>
                  <a:cxn ang="0">
                    <a:pos x="1" y="36"/>
                  </a:cxn>
                  <a:cxn ang="0">
                    <a:pos x="0" y="47"/>
                  </a:cxn>
                  <a:cxn ang="0">
                    <a:pos x="0" y="47"/>
                  </a:cxn>
                  <a:cxn ang="0">
                    <a:pos x="0" y="49"/>
                  </a:cxn>
                  <a:cxn ang="0">
                    <a:pos x="1" y="50"/>
                  </a:cxn>
                  <a:cxn ang="0">
                    <a:pos x="3" y="51"/>
                  </a:cxn>
                  <a:cxn ang="0">
                    <a:pos x="4" y="51"/>
                  </a:cxn>
                  <a:cxn ang="0">
                    <a:pos x="6" y="51"/>
                  </a:cxn>
                  <a:cxn ang="0">
                    <a:pos x="8" y="50"/>
                  </a:cxn>
                  <a:cxn ang="0">
                    <a:pos x="9" y="49"/>
                  </a:cxn>
                  <a:cxn ang="0">
                    <a:pos x="9" y="47"/>
                  </a:cxn>
                  <a:cxn ang="0">
                    <a:pos x="9" y="47"/>
                  </a:cxn>
                  <a:cxn ang="0">
                    <a:pos x="10" y="36"/>
                  </a:cxn>
                  <a:cxn ang="0">
                    <a:pos x="11" y="25"/>
                  </a:cxn>
                  <a:cxn ang="0">
                    <a:pos x="14" y="15"/>
                  </a:cxn>
                  <a:cxn ang="0">
                    <a:pos x="15" y="4"/>
                  </a:cxn>
                  <a:cxn ang="0">
                    <a:pos x="15" y="4"/>
                  </a:cxn>
                  <a:cxn ang="0">
                    <a:pos x="14" y="2"/>
                  </a:cxn>
                  <a:cxn ang="0">
                    <a:pos x="13" y="1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8" y="0"/>
                  </a:cxn>
                  <a:cxn ang="0">
                    <a:pos x="6" y="1"/>
                  </a:cxn>
                  <a:cxn ang="0">
                    <a:pos x="5" y="2"/>
                  </a:cxn>
                  <a:cxn ang="0">
                    <a:pos x="5" y="4"/>
                  </a:cxn>
                  <a:cxn ang="0">
                    <a:pos x="5" y="4"/>
                  </a:cxn>
                </a:cxnLst>
                <a:rect l="0" t="0" r="r" b="b"/>
                <a:pathLst>
                  <a:path w="15" h="51">
                    <a:moveTo>
                      <a:pt x="5" y="4"/>
                    </a:moveTo>
                    <a:lnTo>
                      <a:pt x="5" y="4"/>
                    </a:lnTo>
                    <a:lnTo>
                      <a:pt x="4" y="15"/>
                    </a:lnTo>
                    <a:lnTo>
                      <a:pt x="2" y="25"/>
                    </a:lnTo>
                    <a:lnTo>
                      <a:pt x="1" y="36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9"/>
                    </a:lnTo>
                    <a:lnTo>
                      <a:pt x="1" y="50"/>
                    </a:lnTo>
                    <a:lnTo>
                      <a:pt x="3" y="51"/>
                    </a:lnTo>
                    <a:lnTo>
                      <a:pt x="4" y="51"/>
                    </a:lnTo>
                    <a:lnTo>
                      <a:pt x="6" y="51"/>
                    </a:lnTo>
                    <a:lnTo>
                      <a:pt x="8" y="50"/>
                    </a:lnTo>
                    <a:lnTo>
                      <a:pt x="9" y="49"/>
                    </a:lnTo>
                    <a:lnTo>
                      <a:pt x="9" y="47"/>
                    </a:lnTo>
                    <a:lnTo>
                      <a:pt x="9" y="47"/>
                    </a:lnTo>
                    <a:lnTo>
                      <a:pt x="10" y="36"/>
                    </a:lnTo>
                    <a:lnTo>
                      <a:pt x="11" y="25"/>
                    </a:lnTo>
                    <a:lnTo>
                      <a:pt x="14" y="15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4" y="2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19" name="Freeform 565"/>
              <p:cNvSpPr/>
              <p:nvPr/>
            </p:nvSpPr>
            <p:spPr bwMode="auto">
              <a:xfrm>
                <a:off x="5351463" y="2217738"/>
                <a:ext cx="9525" cy="26988"/>
              </a:xfrm>
              <a:custGeom>
                <a:avLst/>
                <a:gdLst/>
                <a:ahLst/>
                <a:cxnLst>
                  <a:cxn ang="0">
                    <a:pos x="11" y="1"/>
                  </a:cxn>
                  <a:cxn ang="0">
                    <a:pos x="11" y="1"/>
                  </a:cxn>
                  <a:cxn ang="0">
                    <a:pos x="8" y="6"/>
                  </a:cxn>
                  <a:cxn ang="0">
                    <a:pos x="6" y="11"/>
                  </a:cxn>
                  <a:cxn ang="0">
                    <a:pos x="5" y="16"/>
                  </a:cxn>
                  <a:cxn ang="0">
                    <a:pos x="5" y="22"/>
                  </a:cxn>
                  <a:cxn ang="0">
                    <a:pos x="5" y="22"/>
                  </a:cxn>
                  <a:cxn ang="0">
                    <a:pos x="4" y="24"/>
                  </a:cxn>
                  <a:cxn ang="0">
                    <a:pos x="3" y="28"/>
                  </a:cxn>
                  <a:cxn ang="0">
                    <a:pos x="1" y="34"/>
                  </a:cxn>
                  <a:cxn ang="0">
                    <a:pos x="1" y="34"/>
                  </a:cxn>
                  <a:cxn ang="0">
                    <a:pos x="0" y="41"/>
                  </a:cxn>
                  <a:cxn ang="0">
                    <a:pos x="0" y="47"/>
                  </a:cxn>
                  <a:cxn ang="0">
                    <a:pos x="0" y="47"/>
                  </a:cxn>
                  <a:cxn ang="0">
                    <a:pos x="0" y="49"/>
                  </a:cxn>
                  <a:cxn ang="0">
                    <a:pos x="2" y="50"/>
                  </a:cxn>
                  <a:cxn ang="0">
                    <a:pos x="3" y="51"/>
                  </a:cxn>
                  <a:cxn ang="0">
                    <a:pos x="5" y="51"/>
                  </a:cxn>
                  <a:cxn ang="0">
                    <a:pos x="6" y="51"/>
                  </a:cxn>
                  <a:cxn ang="0">
                    <a:pos x="8" y="50"/>
                  </a:cxn>
                  <a:cxn ang="0">
                    <a:pos x="9" y="49"/>
                  </a:cxn>
                  <a:cxn ang="0">
                    <a:pos x="9" y="47"/>
                  </a:cxn>
                  <a:cxn ang="0">
                    <a:pos x="9" y="47"/>
                  </a:cxn>
                  <a:cxn ang="0">
                    <a:pos x="10" y="36"/>
                  </a:cxn>
                  <a:cxn ang="0">
                    <a:pos x="11" y="31"/>
                  </a:cxn>
                  <a:cxn ang="0">
                    <a:pos x="13" y="26"/>
                  </a:cxn>
                  <a:cxn ang="0">
                    <a:pos x="13" y="26"/>
                  </a:cxn>
                  <a:cxn ang="0">
                    <a:pos x="14" y="21"/>
                  </a:cxn>
                  <a:cxn ang="0">
                    <a:pos x="14" y="17"/>
                  </a:cxn>
                  <a:cxn ang="0">
                    <a:pos x="15" y="12"/>
                  </a:cxn>
                  <a:cxn ang="0">
                    <a:pos x="17" y="8"/>
                  </a:cxn>
                  <a:cxn ang="0">
                    <a:pos x="17" y="8"/>
                  </a:cxn>
                  <a:cxn ang="0">
                    <a:pos x="19" y="6"/>
                  </a:cxn>
                  <a:cxn ang="0">
                    <a:pos x="19" y="4"/>
                  </a:cxn>
                  <a:cxn ang="0">
                    <a:pos x="17" y="1"/>
                  </a:cxn>
                  <a:cxn ang="0">
                    <a:pos x="15" y="0"/>
                  </a:cxn>
                  <a:cxn ang="0">
                    <a:pos x="14" y="0"/>
                  </a:cxn>
                  <a:cxn ang="0">
                    <a:pos x="12" y="0"/>
                  </a:cxn>
                  <a:cxn ang="0">
                    <a:pos x="11" y="1"/>
                  </a:cxn>
                  <a:cxn ang="0">
                    <a:pos x="11" y="1"/>
                  </a:cxn>
                </a:cxnLst>
                <a:rect l="0" t="0" r="r" b="b"/>
                <a:pathLst>
                  <a:path w="19" h="51">
                    <a:moveTo>
                      <a:pt x="11" y="1"/>
                    </a:moveTo>
                    <a:lnTo>
                      <a:pt x="11" y="1"/>
                    </a:lnTo>
                    <a:lnTo>
                      <a:pt x="8" y="6"/>
                    </a:lnTo>
                    <a:lnTo>
                      <a:pt x="6" y="11"/>
                    </a:lnTo>
                    <a:lnTo>
                      <a:pt x="5" y="16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4" y="24"/>
                    </a:lnTo>
                    <a:lnTo>
                      <a:pt x="3" y="28"/>
                    </a:lnTo>
                    <a:lnTo>
                      <a:pt x="1" y="34"/>
                    </a:lnTo>
                    <a:lnTo>
                      <a:pt x="1" y="34"/>
                    </a:lnTo>
                    <a:lnTo>
                      <a:pt x="0" y="41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9"/>
                    </a:lnTo>
                    <a:lnTo>
                      <a:pt x="2" y="50"/>
                    </a:lnTo>
                    <a:lnTo>
                      <a:pt x="3" y="51"/>
                    </a:lnTo>
                    <a:lnTo>
                      <a:pt x="5" y="51"/>
                    </a:lnTo>
                    <a:lnTo>
                      <a:pt x="6" y="51"/>
                    </a:lnTo>
                    <a:lnTo>
                      <a:pt x="8" y="50"/>
                    </a:lnTo>
                    <a:lnTo>
                      <a:pt x="9" y="49"/>
                    </a:lnTo>
                    <a:lnTo>
                      <a:pt x="9" y="47"/>
                    </a:lnTo>
                    <a:lnTo>
                      <a:pt x="9" y="47"/>
                    </a:lnTo>
                    <a:lnTo>
                      <a:pt x="10" y="36"/>
                    </a:lnTo>
                    <a:lnTo>
                      <a:pt x="11" y="31"/>
                    </a:lnTo>
                    <a:lnTo>
                      <a:pt x="13" y="26"/>
                    </a:lnTo>
                    <a:lnTo>
                      <a:pt x="13" y="26"/>
                    </a:lnTo>
                    <a:lnTo>
                      <a:pt x="14" y="21"/>
                    </a:lnTo>
                    <a:lnTo>
                      <a:pt x="14" y="17"/>
                    </a:lnTo>
                    <a:lnTo>
                      <a:pt x="15" y="12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7" y="1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1" y="1"/>
                    </a:lnTo>
                    <a:lnTo>
                      <a:pt x="1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0" name="Freeform 566"/>
              <p:cNvSpPr/>
              <p:nvPr/>
            </p:nvSpPr>
            <p:spPr bwMode="auto">
              <a:xfrm>
                <a:off x="5380038" y="2195513"/>
                <a:ext cx="9525" cy="26988"/>
              </a:xfrm>
              <a:custGeom>
                <a:avLst/>
                <a:gdLst/>
                <a:ahLst/>
                <a:cxnLst>
                  <a:cxn ang="0">
                    <a:pos x="9" y="4"/>
                  </a:cxn>
                  <a:cxn ang="0">
                    <a:pos x="9" y="4"/>
                  </a:cxn>
                  <a:cxn ang="0">
                    <a:pos x="7" y="16"/>
                  </a:cxn>
                  <a:cxn ang="0">
                    <a:pos x="4" y="26"/>
                  </a:cxn>
                  <a:cxn ang="0">
                    <a:pos x="1" y="36"/>
                  </a:cxn>
                  <a:cxn ang="0">
                    <a:pos x="0" y="48"/>
                  </a:cxn>
                  <a:cxn ang="0">
                    <a:pos x="0" y="48"/>
                  </a:cxn>
                  <a:cxn ang="0">
                    <a:pos x="0" y="50"/>
                  </a:cxn>
                  <a:cxn ang="0">
                    <a:pos x="1" y="51"/>
                  </a:cxn>
                  <a:cxn ang="0">
                    <a:pos x="2" y="52"/>
                  </a:cxn>
                  <a:cxn ang="0">
                    <a:pos x="4" y="52"/>
                  </a:cxn>
                  <a:cxn ang="0">
                    <a:pos x="6" y="52"/>
                  </a:cxn>
                  <a:cxn ang="0">
                    <a:pos x="7" y="51"/>
                  </a:cxn>
                  <a:cxn ang="0">
                    <a:pos x="8" y="50"/>
                  </a:cxn>
                  <a:cxn ang="0">
                    <a:pos x="9" y="48"/>
                  </a:cxn>
                  <a:cxn ang="0">
                    <a:pos x="9" y="48"/>
                  </a:cxn>
                  <a:cxn ang="0">
                    <a:pos x="10" y="36"/>
                  </a:cxn>
                  <a:cxn ang="0">
                    <a:pos x="13" y="26"/>
                  </a:cxn>
                  <a:cxn ang="0">
                    <a:pos x="16" y="16"/>
                  </a:cxn>
                  <a:cxn ang="0">
                    <a:pos x="18" y="4"/>
                  </a:cxn>
                  <a:cxn ang="0">
                    <a:pos x="18" y="4"/>
                  </a:cxn>
                  <a:cxn ang="0">
                    <a:pos x="18" y="2"/>
                  </a:cxn>
                  <a:cxn ang="0">
                    <a:pos x="17" y="1"/>
                  </a:cxn>
                  <a:cxn ang="0">
                    <a:pos x="15" y="0"/>
                  </a:cxn>
                  <a:cxn ang="0">
                    <a:pos x="14" y="0"/>
                  </a:cxn>
                  <a:cxn ang="0">
                    <a:pos x="12" y="0"/>
                  </a:cxn>
                  <a:cxn ang="0">
                    <a:pos x="10" y="1"/>
                  </a:cxn>
                  <a:cxn ang="0">
                    <a:pos x="9" y="2"/>
                  </a:cxn>
                  <a:cxn ang="0">
                    <a:pos x="9" y="4"/>
                  </a:cxn>
                  <a:cxn ang="0">
                    <a:pos x="9" y="4"/>
                  </a:cxn>
                </a:cxnLst>
                <a:rect l="0" t="0" r="r" b="b"/>
                <a:pathLst>
                  <a:path w="18" h="52">
                    <a:moveTo>
                      <a:pt x="9" y="4"/>
                    </a:moveTo>
                    <a:lnTo>
                      <a:pt x="9" y="4"/>
                    </a:lnTo>
                    <a:lnTo>
                      <a:pt x="7" y="16"/>
                    </a:lnTo>
                    <a:lnTo>
                      <a:pt x="4" y="26"/>
                    </a:lnTo>
                    <a:lnTo>
                      <a:pt x="1" y="36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1" y="51"/>
                    </a:lnTo>
                    <a:lnTo>
                      <a:pt x="2" y="52"/>
                    </a:lnTo>
                    <a:lnTo>
                      <a:pt x="4" y="52"/>
                    </a:lnTo>
                    <a:lnTo>
                      <a:pt x="6" y="52"/>
                    </a:lnTo>
                    <a:lnTo>
                      <a:pt x="7" y="51"/>
                    </a:lnTo>
                    <a:lnTo>
                      <a:pt x="8" y="50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10" y="36"/>
                    </a:lnTo>
                    <a:lnTo>
                      <a:pt x="13" y="26"/>
                    </a:lnTo>
                    <a:lnTo>
                      <a:pt x="16" y="1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2"/>
                    </a:lnTo>
                    <a:lnTo>
                      <a:pt x="17" y="1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0" y="1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9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1" name="Freeform 567"/>
              <p:cNvSpPr/>
              <p:nvPr/>
            </p:nvSpPr>
            <p:spPr bwMode="auto">
              <a:xfrm>
                <a:off x="5414963" y="2174875"/>
                <a:ext cx="6350" cy="30163"/>
              </a:xfrm>
              <a:custGeom>
                <a:avLst/>
                <a:gdLst/>
                <a:ahLst/>
                <a:cxnLst>
                  <a:cxn ang="0">
                    <a:pos x="4" y="5"/>
                  </a:cxn>
                  <a:cxn ang="0">
                    <a:pos x="4" y="5"/>
                  </a:cxn>
                  <a:cxn ang="0">
                    <a:pos x="4" y="17"/>
                  </a:cxn>
                  <a:cxn ang="0">
                    <a:pos x="2" y="29"/>
                  </a:cxn>
                  <a:cxn ang="0">
                    <a:pos x="1" y="40"/>
                  </a:cxn>
                  <a:cxn ang="0">
                    <a:pos x="0" y="53"/>
                  </a:cxn>
                  <a:cxn ang="0">
                    <a:pos x="0" y="53"/>
                  </a:cxn>
                  <a:cxn ang="0">
                    <a:pos x="0" y="55"/>
                  </a:cxn>
                  <a:cxn ang="0">
                    <a:pos x="1" y="56"/>
                  </a:cxn>
                  <a:cxn ang="0">
                    <a:pos x="3" y="57"/>
                  </a:cxn>
                  <a:cxn ang="0">
                    <a:pos x="4" y="57"/>
                  </a:cxn>
                  <a:cxn ang="0">
                    <a:pos x="6" y="57"/>
                  </a:cxn>
                  <a:cxn ang="0">
                    <a:pos x="8" y="56"/>
                  </a:cxn>
                  <a:cxn ang="0">
                    <a:pos x="9" y="55"/>
                  </a:cxn>
                  <a:cxn ang="0">
                    <a:pos x="9" y="53"/>
                  </a:cxn>
                  <a:cxn ang="0">
                    <a:pos x="9" y="53"/>
                  </a:cxn>
                  <a:cxn ang="0">
                    <a:pos x="10" y="40"/>
                  </a:cxn>
                  <a:cxn ang="0">
                    <a:pos x="11" y="29"/>
                  </a:cxn>
                  <a:cxn ang="0">
                    <a:pos x="13" y="17"/>
                  </a:cxn>
                  <a:cxn ang="0">
                    <a:pos x="14" y="5"/>
                  </a:cxn>
                  <a:cxn ang="0">
                    <a:pos x="14" y="5"/>
                  </a:cxn>
                  <a:cxn ang="0">
                    <a:pos x="13" y="3"/>
                  </a:cxn>
                  <a:cxn ang="0">
                    <a:pos x="12" y="1"/>
                  </a:cxn>
                  <a:cxn ang="0">
                    <a:pos x="11" y="1"/>
                  </a:cxn>
                  <a:cxn ang="0">
                    <a:pos x="9" y="0"/>
                  </a:cxn>
                  <a:cxn ang="0">
                    <a:pos x="7" y="1"/>
                  </a:cxn>
                  <a:cxn ang="0">
                    <a:pos x="6" y="1"/>
                  </a:cxn>
                  <a:cxn ang="0">
                    <a:pos x="5" y="3"/>
                  </a:cxn>
                  <a:cxn ang="0">
                    <a:pos x="4" y="5"/>
                  </a:cxn>
                  <a:cxn ang="0">
                    <a:pos x="4" y="5"/>
                  </a:cxn>
                </a:cxnLst>
                <a:rect l="0" t="0" r="r" b="b"/>
                <a:pathLst>
                  <a:path w="14" h="57">
                    <a:moveTo>
                      <a:pt x="4" y="5"/>
                    </a:moveTo>
                    <a:lnTo>
                      <a:pt x="4" y="5"/>
                    </a:lnTo>
                    <a:lnTo>
                      <a:pt x="4" y="17"/>
                    </a:lnTo>
                    <a:lnTo>
                      <a:pt x="2" y="29"/>
                    </a:lnTo>
                    <a:lnTo>
                      <a:pt x="1" y="40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1" y="56"/>
                    </a:lnTo>
                    <a:lnTo>
                      <a:pt x="3" y="57"/>
                    </a:lnTo>
                    <a:lnTo>
                      <a:pt x="4" y="57"/>
                    </a:lnTo>
                    <a:lnTo>
                      <a:pt x="6" y="57"/>
                    </a:lnTo>
                    <a:lnTo>
                      <a:pt x="8" y="56"/>
                    </a:lnTo>
                    <a:lnTo>
                      <a:pt x="9" y="55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10" y="40"/>
                    </a:lnTo>
                    <a:lnTo>
                      <a:pt x="11" y="29"/>
                    </a:lnTo>
                    <a:lnTo>
                      <a:pt x="13" y="17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9" y="0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5" y="3"/>
                    </a:lnTo>
                    <a:lnTo>
                      <a:pt x="4" y="5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2" name="Freeform 568"/>
              <p:cNvSpPr/>
              <p:nvPr/>
            </p:nvSpPr>
            <p:spPr bwMode="auto">
              <a:xfrm>
                <a:off x="5441951" y="2174875"/>
                <a:ext cx="7938" cy="25400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6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1" y="4"/>
                  </a:cxn>
                  <a:cxn ang="0">
                    <a:pos x="2" y="7"/>
                  </a:cxn>
                  <a:cxn ang="0">
                    <a:pos x="3" y="9"/>
                  </a:cxn>
                  <a:cxn ang="0">
                    <a:pos x="6" y="9"/>
                  </a:cxn>
                  <a:cxn ang="0">
                    <a:pos x="6" y="9"/>
                  </a:cxn>
                  <a:cxn ang="0">
                    <a:pos x="4" y="9"/>
                  </a:cxn>
                  <a:cxn ang="0">
                    <a:pos x="4" y="11"/>
                  </a:cxn>
                  <a:cxn ang="0">
                    <a:pos x="4" y="11"/>
                  </a:cxn>
                  <a:cxn ang="0">
                    <a:pos x="4" y="16"/>
                  </a:cxn>
                  <a:cxn ang="0">
                    <a:pos x="4" y="16"/>
                  </a:cxn>
                  <a:cxn ang="0">
                    <a:pos x="3" y="26"/>
                  </a:cxn>
                  <a:cxn ang="0">
                    <a:pos x="3" y="26"/>
                  </a:cxn>
                  <a:cxn ang="0">
                    <a:pos x="1" y="34"/>
                  </a:cxn>
                  <a:cxn ang="0">
                    <a:pos x="0" y="42"/>
                  </a:cxn>
                  <a:cxn ang="0">
                    <a:pos x="0" y="42"/>
                  </a:cxn>
                  <a:cxn ang="0">
                    <a:pos x="1" y="45"/>
                  </a:cxn>
                  <a:cxn ang="0">
                    <a:pos x="2" y="47"/>
                  </a:cxn>
                  <a:cxn ang="0">
                    <a:pos x="3" y="48"/>
                  </a:cxn>
                  <a:cxn ang="0">
                    <a:pos x="6" y="48"/>
                  </a:cxn>
                  <a:cxn ang="0">
                    <a:pos x="7" y="48"/>
                  </a:cxn>
                  <a:cxn ang="0">
                    <a:pos x="9" y="47"/>
                  </a:cxn>
                  <a:cxn ang="0">
                    <a:pos x="10" y="45"/>
                  </a:cxn>
                  <a:cxn ang="0">
                    <a:pos x="11" y="42"/>
                  </a:cxn>
                  <a:cxn ang="0">
                    <a:pos x="11" y="42"/>
                  </a:cxn>
                  <a:cxn ang="0">
                    <a:pos x="12" y="32"/>
                  </a:cxn>
                  <a:cxn ang="0">
                    <a:pos x="15" y="19"/>
                  </a:cxn>
                  <a:cxn ang="0">
                    <a:pos x="15" y="11"/>
                  </a:cxn>
                  <a:cxn ang="0">
                    <a:pos x="14" y="6"/>
                  </a:cxn>
                  <a:cxn ang="0">
                    <a:pos x="13" y="4"/>
                  </a:cxn>
                  <a:cxn ang="0">
                    <a:pos x="11" y="2"/>
                  </a:cxn>
                  <a:cxn ang="0">
                    <a:pos x="9" y="1"/>
                  </a:cxn>
                  <a:cxn ang="0">
                    <a:pos x="6" y="0"/>
                  </a:cxn>
                  <a:cxn ang="0">
                    <a:pos x="6" y="0"/>
                  </a:cxn>
                </a:cxnLst>
                <a:rect l="0" t="0" r="r" b="b"/>
                <a:pathLst>
                  <a:path w="15" h="48">
                    <a:moveTo>
                      <a:pt x="6" y="0"/>
                    </a:moveTo>
                    <a:lnTo>
                      <a:pt x="6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7"/>
                    </a:lnTo>
                    <a:lnTo>
                      <a:pt x="3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1" y="34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1" y="45"/>
                    </a:lnTo>
                    <a:lnTo>
                      <a:pt x="2" y="47"/>
                    </a:lnTo>
                    <a:lnTo>
                      <a:pt x="3" y="48"/>
                    </a:lnTo>
                    <a:lnTo>
                      <a:pt x="6" y="48"/>
                    </a:lnTo>
                    <a:lnTo>
                      <a:pt x="7" y="48"/>
                    </a:lnTo>
                    <a:lnTo>
                      <a:pt x="9" y="47"/>
                    </a:lnTo>
                    <a:lnTo>
                      <a:pt x="10" y="45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2" y="32"/>
                    </a:lnTo>
                    <a:lnTo>
                      <a:pt x="15" y="19"/>
                    </a:lnTo>
                    <a:lnTo>
                      <a:pt x="15" y="11"/>
                    </a:lnTo>
                    <a:lnTo>
                      <a:pt x="14" y="6"/>
                    </a:lnTo>
                    <a:lnTo>
                      <a:pt x="13" y="4"/>
                    </a:lnTo>
                    <a:lnTo>
                      <a:pt x="11" y="2"/>
                    </a:lnTo>
                    <a:lnTo>
                      <a:pt x="9" y="1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3" name="Freeform 569"/>
              <p:cNvSpPr/>
              <p:nvPr/>
            </p:nvSpPr>
            <p:spPr bwMode="auto">
              <a:xfrm>
                <a:off x="5473701" y="2173288"/>
                <a:ext cx="14288" cy="36513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24" y="4"/>
                  </a:cxn>
                  <a:cxn ang="0">
                    <a:pos x="24" y="2"/>
                  </a:cxn>
                  <a:cxn ang="0">
                    <a:pos x="23" y="1"/>
                  </a:cxn>
                  <a:cxn ang="0">
                    <a:pos x="21" y="0"/>
                  </a:cxn>
                  <a:cxn ang="0">
                    <a:pos x="19" y="0"/>
                  </a:cxn>
                  <a:cxn ang="0">
                    <a:pos x="18" y="0"/>
                  </a:cxn>
                  <a:cxn ang="0">
                    <a:pos x="16" y="1"/>
                  </a:cxn>
                  <a:cxn ang="0">
                    <a:pos x="15" y="2"/>
                  </a:cxn>
                  <a:cxn ang="0">
                    <a:pos x="15" y="4"/>
                  </a:cxn>
                  <a:cxn ang="0">
                    <a:pos x="15" y="4"/>
                  </a:cxn>
                  <a:cxn ang="0">
                    <a:pos x="15" y="22"/>
                  </a:cxn>
                  <a:cxn ang="0">
                    <a:pos x="15" y="30"/>
                  </a:cxn>
                  <a:cxn ang="0">
                    <a:pos x="14" y="38"/>
                  </a:cxn>
                  <a:cxn ang="0">
                    <a:pos x="14" y="38"/>
                  </a:cxn>
                  <a:cxn ang="0">
                    <a:pos x="12" y="45"/>
                  </a:cxn>
                  <a:cxn ang="0">
                    <a:pos x="9" y="52"/>
                  </a:cxn>
                  <a:cxn ang="0">
                    <a:pos x="1" y="63"/>
                  </a:cxn>
                  <a:cxn ang="0">
                    <a:pos x="1" y="63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0"/>
                  </a:cxn>
                  <a:cxn ang="0">
                    <a:pos x="7" y="70"/>
                  </a:cxn>
                  <a:cxn ang="0">
                    <a:pos x="8" y="70"/>
                  </a:cxn>
                  <a:cxn ang="0">
                    <a:pos x="10" y="68"/>
                  </a:cxn>
                  <a:cxn ang="0">
                    <a:pos x="10" y="68"/>
                  </a:cxn>
                  <a:cxn ang="0">
                    <a:pos x="16" y="57"/>
                  </a:cxn>
                  <a:cxn ang="0">
                    <a:pos x="19" y="51"/>
                  </a:cxn>
                  <a:cxn ang="0">
                    <a:pos x="22" y="44"/>
                  </a:cxn>
                  <a:cxn ang="0">
                    <a:pos x="22" y="44"/>
                  </a:cxn>
                  <a:cxn ang="0">
                    <a:pos x="23" y="40"/>
                  </a:cxn>
                  <a:cxn ang="0">
                    <a:pos x="24" y="35"/>
                  </a:cxn>
                  <a:cxn ang="0">
                    <a:pos x="25" y="25"/>
                  </a:cxn>
                  <a:cxn ang="0">
                    <a:pos x="24" y="4"/>
                  </a:cxn>
                  <a:cxn ang="0">
                    <a:pos x="24" y="4"/>
                  </a:cxn>
                </a:cxnLst>
                <a:rect l="0" t="0" r="r" b="b"/>
                <a:pathLst>
                  <a:path w="25" h="70">
                    <a:moveTo>
                      <a:pt x="24" y="4"/>
                    </a:moveTo>
                    <a:lnTo>
                      <a:pt x="24" y="4"/>
                    </a:lnTo>
                    <a:lnTo>
                      <a:pt x="24" y="2"/>
                    </a:lnTo>
                    <a:lnTo>
                      <a:pt x="23" y="1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1"/>
                    </a:lnTo>
                    <a:lnTo>
                      <a:pt x="15" y="2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22"/>
                    </a:lnTo>
                    <a:lnTo>
                      <a:pt x="15" y="30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2" y="45"/>
                    </a:lnTo>
                    <a:lnTo>
                      <a:pt x="9" y="52"/>
                    </a:lnTo>
                    <a:lnTo>
                      <a:pt x="1" y="63"/>
                    </a:lnTo>
                    <a:lnTo>
                      <a:pt x="1" y="63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0"/>
                    </a:lnTo>
                    <a:lnTo>
                      <a:pt x="7" y="70"/>
                    </a:lnTo>
                    <a:lnTo>
                      <a:pt x="8" y="70"/>
                    </a:lnTo>
                    <a:lnTo>
                      <a:pt x="10" y="68"/>
                    </a:lnTo>
                    <a:lnTo>
                      <a:pt x="10" y="68"/>
                    </a:lnTo>
                    <a:lnTo>
                      <a:pt x="16" y="57"/>
                    </a:lnTo>
                    <a:lnTo>
                      <a:pt x="19" y="51"/>
                    </a:lnTo>
                    <a:lnTo>
                      <a:pt x="22" y="44"/>
                    </a:lnTo>
                    <a:lnTo>
                      <a:pt x="22" y="44"/>
                    </a:lnTo>
                    <a:lnTo>
                      <a:pt x="23" y="40"/>
                    </a:lnTo>
                    <a:lnTo>
                      <a:pt x="24" y="35"/>
                    </a:lnTo>
                    <a:lnTo>
                      <a:pt x="25" y="25"/>
                    </a:lnTo>
                    <a:lnTo>
                      <a:pt x="24" y="4"/>
                    </a:lnTo>
                    <a:lnTo>
                      <a:pt x="2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" name="Freeform 570"/>
              <p:cNvSpPr/>
              <p:nvPr/>
            </p:nvSpPr>
            <p:spPr bwMode="auto">
              <a:xfrm>
                <a:off x="5503863" y="2192338"/>
                <a:ext cx="4763" cy="28575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48"/>
                  </a:cxn>
                  <a:cxn ang="0">
                    <a:pos x="0" y="48"/>
                  </a:cxn>
                  <a:cxn ang="0">
                    <a:pos x="0" y="50"/>
                  </a:cxn>
                  <a:cxn ang="0">
                    <a:pos x="2" y="51"/>
                  </a:cxn>
                  <a:cxn ang="0">
                    <a:pos x="3" y="52"/>
                  </a:cxn>
                  <a:cxn ang="0">
                    <a:pos x="5" y="53"/>
                  </a:cxn>
                  <a:cxn ang="0">
                    <a:pos x="6" y="52"/>
                  </a:cxn>
                  <a:cxn ang="0">
                    <a:pos x="8" y="51"/>
                  </a:cxn>
                  <a:cxn ang="0">
                    <a:pos x="9" y="50"/>
                  </a:cxn>
                  <a:cxn ang="0">
                    <a:pos x="9" y="48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6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53">
                    <a:moveTo>
                      <a:pt x="0" y="5"/>
                    </a:moveTo>
                    <a:lnTo>
                      <a:pt x="0" y="48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2" y="51"/>
                    </a:lnTo>
                    <a:lnTo>
                      <a:pt x="3" y="52"/>
                    </a:lnTo>
                    <a:lnTo>
                      <a:pt x="5" y="53"/>
                    </a:lnTo>
                    <a:lnTo>
                      <a:pt x="6" y="52"/>
                    </a:lnTo>
                    <a:lnTo>
                      <a:pt x="8" y="51"/>
                    </a:lnTo>
                    <a:lnTo>
                      <a:pt x="9" y="50"/>
                    </a:lnTo>
                    <a:lnTo>
                      <a:pt x="9" y="48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" name="Freeform 571"/>
              <p:cNvSpPr/>
              <p:nvPr/>
            </p:nvSpPr>
            <p:spPr bwMode="auto">
              <a:xfrm>
                <a:off x="5526088" y="2200275"/>
                <a:ext cx="7938" cy="3016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7" y="2"/>
                  </a:cxn>
                  <a:cxn ang="0">
                    <a:pos x="4" y="8"/>
                  </a:cxn>
                  <a:cxn ang="0">
                    <a:pos x="2" y="14"/>
                  </a:cxn>
                  <a:cxn ang="0">
                    <a:pos x="0" y="20"/>
                  </a:cxn>
                  <a:cxn ang="0">
                    <a:pos x="0" y="26"/>
                  </a:cxn>
                  <a:cxn ang="0">
                    <a:pos x="0" y="39"/>
                  </a:cxn>
                  <a:cxn ang="0">
                    <a:pos x="0" y="51"/>
                  </a:cxn>
                  <a:cxn ang="0">
                    <a:pos x="0" y="51"/>
                  </a:cxn>
                  <a:cxn ang="0">
                    <a:pos x="2" y="53"/>
                  </a:cxn>
                  <a:cxn ang="0">
                    <a:pos x="3" y="55"/>
                  </a:cxn>
                  <a:cxn ang="0">
                    <a:pos x="4" y="56"/>
                  </a:cxn>
                  <a:cxn ang="0">
                    <a:pos x="6" y="56"/>
                  </a:cxn>
                  <a:cxn ang="0">
                    <a:pos x="8" y="56"/>
                  </a:cxn>
                  <a:cxn ang="0">
                    <a:pos x="9" y="55"/>
                  </a:cxn>
                  <a:cxn ang="0">
                    <a:pos x="10" y="53"/>
                  </a:cxn>
                  <a:cxn ang="0">
                    <a:pos x="11" y="51"/>
                  </a:cxn>
                  <a:cxn ang="0">
                    <a:pos x="11" y="51"/>
                  </a:cxn>
                  <a:cxn ang="0">
                    <a:pos x="9" y="29"/>
                  </a:cxn>
                  <a:cxn ang="0">
                    <a:pos x="10" y="23"/>
                  </a:cxn>
                  <a:cxn ang="0">
                    <a:pos x="11" y="17"/>
                  </a:cxn>
                  <a:cxn ang="0">
                    <a:pos x="12" y="12"/>
                  </a:cxn>
                  <a:cxn ang="0">
                    <a:pos x="15" y="7"/>
                  </a:cxn>
                  <a:cxn ang="0">
                    <a:pos x="15" y="7"/>
                  </a:cxn>
                  <a:cxn ang="0">
                    <a:pos x="15" y="5"/>
                  </a:cxn>
                  <a:cxn ang="0">
                    <a:pos x="15" y="3"/>
                  </a:cxn>
                  <a:cxn ang="0">
                    <a:pos x="14" y="2"/>
                  </a:cxn>
                  <a:cxn ang="0">
                    <a:pos x="13" y="1"/>
                  </a:cxn>
                  <a:cxn ang="0">
                    <a:pos x="11" y="0"/>
                  </a:cxn>
                  <a:cxn ang="0">
                    <a:pos x="10" y="0"/>
                  </a:cxn>
                  <a:cxn ang="0">
                    <a:pos x="8" y="1"/>
                  </a:cxn>
                  <a:cxn ang="0">
                    <a:pos x="7" y="2"/>
                  </a:cxn>
                  <a:cxn ang="0">
                    <a:pos x="7" y="2"/>
                  </a:cxn>
                </a:cxnLst>
                <a:rect l="0" t="0" r="r" b="b"/>
                <a:pathLst>
                  <a:path w="15" h="56">
                    <a:moveTo>
                      <a:pt x="7" y="2"/>
                    </a:moveTo>
                    <a:lnTo>
                      <a:pt x="7" y="2"/>
                    </a:lnTo>
                    <a:lnTo>
                      <a:pt x="4" y="8"/>
                    </a:lnTo>
                    <a:lnTo>
                      <a:pt x="2" y="14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2" y="53"/>
                    </a:lnTo>
                    <a:lnTo>
                      <a:pt x="3" y="55"/>
                    </a:lnTo>
                    <a:lnTo>
                      <a:pt x="4" y="56"/>
                    </a:lnTo>
                    <a:lnTo>
                      <a:pt x="6" y="56"/>
                    </a:lnTo>
                    <a:lnTo>
                      <a:pt x="8" y="56"/>
                    </a:lnTo>
                    <a:lnTo>
                      <a:pt x="9" y="55"/>
                    </a:lnTo>
                    <a:lnTo>
                      <a:pt x="10" y="53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9" y="29"/>
                    </a:lnTo>
                    <a:lnTo>
                      <a:pt x="10" y="23"/>
                    </a:lnTo>
                    <a:lnTo>
                      <a:pt x="11" y="17"/>
                    </a:lnTo>
                    <a:lnTo>
                      <a:pt x="12" y="12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4" y="2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7" y="2"/>
                    </a:lnTo>
                    <a:lnTo>
                      <a:pt x="7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6" name="Freeform 572"/>
              <p:cNvSpPr/>
              <p:nvPr/>
            </p:nvSpPr>
            <p:spPr bwMode="auto">
              <a:xfrm>
                <a:off x="5549901" y="2212975"/>
                <a:ext cx="4763" cy="25400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0" y="43"/>
                  </a:cxn>
                  <a:cxn ang="0">
                    <a:pos x="0" y="43"/>
                  </a:cxn>
                  <a:cxn ang="0">
                    <a:pos x="0" y="45"/>
                  </a:cxn>
                  <a:cxn ang="0">
                    <a:pos x="1" y="47"/>
                  </a:cxn>
                  <a:cxn ang="0">
                    <a:pos x="3" y="47"/>
                  </a:cxn>
                  <a:cxn ang="0">
                    <a:pos x="4" y="48"/>
                  </a:cxn>
                  <a:cxn ang="0">
                    <a:pos x="6" y="47"/>
                  </a:cxn>
                  <a:cxn ang="0">
                    <a:pos x="7" y="47"/>
                  </a:cxn>
                  <a:cxn ang="0">
                    <a:pos x="8" y="45"/>
                  </a:cxn>
                  <a:cxn ang="0">
                    <a:pos x="9" y="43"/>
                  </a:cxn>
                  <a:cxn ang="0">
                    <a:pos x="9" y="6"/>
                  </a:cxn>
                  <a:cxn ang="0">
                    <a:pos x="9" y="6"/>
                  </a:cxn>
                  <a:cxn ang="0">
                    <a:pos x="8" y="3"/>
                  </a:cxn>
                  <a:cxn ang="0">
                    <a:pos x="7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6"/>
                  </a:cxn>
                  <a:cxn ang="0">
                    <a:pos x="0" y="6"/>
                  </a:cxn>
                </a:cxnLst>
                <a:rect l="0" t="0" r="r" b="b"/>
                <a:pathLst>
                  <a:path w="9" h="48">
                    <a:moveTo>
                      <a:pt x="0" y="6"/>
                    </a:moveTo>
                    <a:lnTo>
                      <a:pt x="0" y="43"/>
                    </a:lnTo>
                    <a:lnTo>
                      <a:pt x="0" y="43"/>
                    </a:lnTo>
                    <a:lnTo>
                      <a:pt x="0" y="45"/>
                    </a:lnTo>
                    <a:lnTo>
                      <a:pt x="1" y="47"/>
                    </a:lnTo>
                    <a:lnTo>
                      <a:pt x="3" y="47"/>
                    </a:lnTo>
                    <a:lnTo>
                      <a:pt x="4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8" y="45"/>
                    </a:lnTo>
                    <a:lnTo>
                      <a:pt x="9" y="43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7" name="Freeform 573"/>
              <p:cNvSpPr/>
              <p:nvPr/>
            </p:nvSpPr>
            <p:spPr bwMode="auto">
              <a:xfrm>
                <a:off x="5567363" y="2225675"/>
                <a:ext cx="4763" cy="25400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42"/>
                  </a:cxn>
                  <a:cxn ang="0">
                    <a:pos x="0" y="42"/>
                  </a:cxn>
                  <a:cxn ang="0">
                    <a:pos x="0" y="45"/>
                  </a:cxn>
                  <a:cxn ang="0">
                    <a:pos x="1" y="47"/>
                  </a:cxn>
                  <a:cxn ang="0">
                    <a:pos x="3" y="47"/>
                  </a:cxn>
                  <a:cxn ang="0">
                    <a:pos x="4" y="48"/>
                  </a:cxn>
                  <a:cxn ang="0">
                    <a:pos x="6" y="47"/>
                  </a:cxn>
                  <a:cxn ang="0">
                    <a:pos x="8" y="47"/>
                  </a:cxn>
                  <a:cxn ang="0">
                    <a:pos x="9" y="45"/>
                  </a:cxn>
                  <a:cxn ang="0">
                    <a:pos x="9" y="42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9" h="48">
                    <a:moveTo>
                      <a:pt x="0" y="4"/>
                    </a:moveTo>
                    <a:lnTo>
                      <a:pt x="0" y="42"/>
                    </a:lnTo>
                    <a:lnTo>
                      <a:pt x="0" y="42"/>
                    </a:lnTo>
                    <a:lnTo>
                      <a:pt x="0" y="45"/>
                    </a:lnTo>
                    <a:lnTo>
                      <a:pt x="1" y="47"/>
                    </a:lnTo>
                    <a:lnTo>
                      <a:pt x="3" y="47"/>
                    </a:lnTo>
                    <a:lnTo>
                      <a:pt x="4" y="48"/>
                    </a:lnTo>
                    <a:lnTo>
                      <a:pt x="6" y="47"/>
                    </a:lnTo>
                    <a:lnTo>
                      <a:pt x="8" y="47"/>
                    </a:lnTo>
                    <a:lnTo>
                      <a:pt x="9" y="45"/>
                    </a:lnTo>
                    <a:lnTo>
                      <a:pt x="9" y="42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8" name="Freeform 574"/>
              <p:cNvSpPr/>
              <p:nvPr/>
            </p:nvSpPr>
            <p:spPr bwMode="auto">
              <a:xfrm>
                <a:off x="5597526" y="2243138"/>
                <a:ext cx="6350" cy="30163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17"/>
                  </a:cxn>
                  <a:cxn ang="0">
                    <a:pos x="2" y="28"/>
                  </a:cxn>
                  <a:cxn ang="0">
                    <a:pos x="2" y="39"/>
                  </a:cxn>
                  <a:cxn ang="0">
                    <a:pos x="1" y="46"/>
                  </a:cxn>
                  <a:cxn ang="0">
                    <a:pos x="0" y="51"/>
                  </a:cxn>
                  <a:cxn ang="0">
                    <a:pos x="0" y="51"/>
                  </a:cxn>
                  <a:cxn ang="0">
                    <a:pos x="0" y="53"/>
                  </a:cxn>
                  <a:cxn ang="0">
                    <a:pos x="1" y="55"/>
                  </a:cxn>
                  <a:cxn ang="0">
                    <a:pos x="2" y="56"/>
                  </a:cxn>
                  <a:cxn ang="0">
                    <a:pos x="3" y="57"/>
                  </a:cxn>
                  <a:cxn ang="0">
                    <a:pos x="5" y="57"/>
                  </a:cxn>
                  <a:cxn ang="0">
                    <a:pos x="7" y="57"/>
                  </a:cxn>
                  <a:cxn ang="0">
                    <a:pos x="8" y="55"/>
                  </a:cxn>
                  <a:cxn ang="0">
                    <a:pos x="9" y="54"/>
                  </a:cxn>
                  <a:cxn ang="0">
                    <a:pos x="9" y="54"/>
                  </a:cxn>
                  <a:cxn ang="0">
                    <a:pos x="10" y="48"/>
                  </a:cxn>
                  <a:cxn ang="0">
                    <a:pos x="11" y="42"/>
                  </a:cxn>
                  <a:cxn ang="0">
                    <a:pos x="11" y="29"/>
                  </a:cxn>
                  <a:cxn ang="0">
                    <a:pos x="10" y="17"/>
                  </a:cxn>
                  <a:cxn ang="0">
                    <a:pos x="9" y="5"/>
                  </a:cxn>
                  <a:cxn ang="0">
                    <a:pos x="9" y="5"/>
                  </a:cxn>
                </a:cxnLst>
                <a:rect l="0" t="0" r="r" b="b"/>
                <a:pathLst>
                  <a:path w="11" h="57">
                    <a:moveTo>
                      <a:pt x="9" y="5"/>
                    </a:moveTo>
                    <a:lnTo>
                      <a:pt x="9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17"/>
                    </a:lnTo>
                    <a:lnTo>
                      <a:pt x="2" y="28"/>
                    </a:lnTo>
                    <a:lnTo>
                      <a:pt x="2" y="39"/>
                    </a:lnTo>
                    <a:lnTo>
                      <a:pt x="1" y="46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3"/>
                    </a:lnTo>
                    <a:lnTo>
                      <a:pt x="1" y="55"/>
                    </a:lnTo>
                    <a:lnTo>
                      <a:pt x="2" y="56"/>
                    </a:lnTo>
                    <a:lnTo>
                      <a:pt x="3" y="57"/>
                    </a:lnTo>
                    <a:lnTo>
                      <a:pt x="5" y="57"/>
                    </a:lnTo>
                    <a:lnTo>
                      <a:pt x="7" y="57"/>
                    </a:lnTo>
                    <a:lnTo>
                      <a:pt x="8" y="55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10" y="48"/>
                    </a:lnTo>
                    <a:lnTo>
                      <a:pt x="11" y="42"/>
                    </a:lnTo>
                    <a:lnTo>
                      <a:pt x="11" y="29"/>
                    </a:lnTo>
                    <a:lnTo>
                      <a:pt x="10" y="17"/>
                    </a:lnTo>
                    <a:lnTo>
                      <a:pt x="9" y="5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9" name="Freeform 575"/>
              <p:cNvSpPr/>
              <p:nvPr/>
            </p:nvSpPr>
            <p:spPr bwMode="auto">
              <a:xfrm>
                <a:off x="5354638" y="2393950"/>
                <a:ext cx="6350" cy="31750"/>
              </a:xfrm>
              <a:custGeom>
                <a:avLst/>
                <a:gdLst/>
                <a:ahLst/>
                <a:cxnLst>
                  <a:cxn ang="0">
                    <a:pos x="4" y="4"/>
                  </a:cxn>
                  <a:cxn ang="0">
                    <a:pos x="4" y="4"/>
                  </a:cxn>
                  <a:cxn ang="0">
                    <a:pos x="4" y="30"/>
                  </a:cxn>
                  <a:cxn ang="0">
                    <a:pos x="3" y="43"/>
                  </a:cxn>
                  <a:cxn ang="0">
                    <a:pos x="0" y="55"/>
                  </a:cxn>
                  <a:cxn ang="0">
                    <a:pos x="0" y="55"/>
                  </a:cxn>
                  <a:cxn ang="0">
                    <a:pos x="0" y="57"/>
                  </a:cxn>
                  <a:cxn ang="0">
                    <a:pos x="0" y="59"/>
                  </a:cxn>
                  <a:cxn ang="0">
                    <a:pos x="1" y="60"/>
                  </a:cxn>
                  <a:cxn ang="0">
                    <a:pos x="3" y="61"/>
                  </a:cxn>
                  <a:cxn ang="0">
                    <a:pos x="5" y="61"/>
                  </a:cxn>
                  <a:cxn ang="0">
                    <a:pos x="6" y="61"/>
                  </a:cxn>
                  <a:cxn ang="0">
                    <a:pos x="8" y="59"/>
                  </a:cxn>
                  <a:cxn ang="0">
                    <a:pos x="9" y="58"/>
                  </a:cxn>
                  <a:cxn ang="0">
                    <a:pos x="9" y="58"/>
                  </a:cxn>
                  <a:cxn ang="0">
                    <a:pos x="12" y="45"/>
                  </a:cxn>
                  <a:cxn ang="0">
                    <a:pos x="14" y="31"/>
                  </a:cxn>
                  <a:cxn ang="0">
                    <a:pos x="14" y="4"/>
                  </a:cxn>
                  <a:cxn ang="0">
                    <a:pos x="14" y="4"/>
                  </a:cxn>
                  <a:cxn ang="0">
                    <a:pos x="14" y="2"/>
                  </a:cxn>
                  <a:cxn ang="0">
                    <a:pos x="12" y="1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7" y="0"/>
                  </a:cxn>
                  <a:cxn ang="0">
                    <a:pos x="6" y="1"/>
                  </a:cxn>
                  <a:cxn ang="0">
                    <a:pos x="5" y="2"/>
                  </a:cxn>
                  <a:cxn ang="0">
                    <a:pos x="4" y="4"/>
                  </a:cxn>
                  <a:cxn ang="0">
                    <a:pos x="4" y="4"/>
                  </a:cxn>
                </a:cxnLst>
                <a:rect l="0" t="0" r="r" b="b"/>
                <a:pathLst>
                  <a:path w="14" h="61">
                    <a:moveTo>
                      <a:pt x="4" y="4"/>
                    </a:moveTo>
                    <a:lnTo>
                      <a:pt x="4" y="4"/>
                    </a:lnTo>
                    <a:lnTo>
                      <a:pt x="4" y="30"/>
                    </a:lnTo>
                    <a:lnTo>
                      <a:pt x="3" y="43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1" y="60"/>
                    </a:lnTo>
                    <a:lnTo>
                      <a:pt x="3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8" y="59"/>
                    </a:lnTo>
                    <a:lnTo>
                      <a:pt x="9" y="58"/>
                    </a:lnTo>
                    <a:lnTo>
                      <a:pt x="9" y="58"/>
                    </a:lnTo>
                    <a:lnTo>
                      <a:pt x="12" y="45"/>
                    </a:lnTo>
                    <a:lnTo>
                      <a:pt x="14" y="31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2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30" name="Freeform 576"/>
              <p:cNvSpPr/>
              <p:nvPr/>
            </p:nvSpPr>
            <p:spPr bwMode="auto">
              <a:xfrm>
                <a:off x="5367338" y="2428875"/>
                <a:ext cx="4763" cy="3968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72"/>
                  </a:cxn>
                  <a:cxn ang="0">
                    <a:pos x="0" y="72"/>
                  </a:cxn>
                  <a:cxn ang="0">
                    <a:pos x="0" y="73"/>
                  </a:cxn>
                  <a:cxn ang="0">
                    <a:pos x="1" y="75"/>
                  </a:cxn>
                  <a:cxn ang="0">
                    <a:pos x="3" y="76"/>
                  </a:cxn>
                  <a:cxn ang="0">
                    <a:pos x="4" y="76"/>
                  </a:cxn>
                  <a:cxn ang="0">
                    <a:pos x="6" y="76"/>
                  </a:cxn>
                  <a:cxn ang="0">
                    <a:pos x="7" y="75"/>
                  </a:cxn>
                  <a:cxn ang="0">
                    <a:pos x="8" y="73"/>
                  </a:cxn>
                  <a:cxn ang="0">
                    <a:pos x="9" y="72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8" y="2"/>
                  </a:cxn>
                  <a:cxn ang="0">
                    <a:pos x="7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76">
                    <a:moveTo>
                      <a:pt x="0" y="5"/>
                    </a:moveTo>
                    <a:lnTo>
                      <a:pt x="0" y="72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1" y="75"/>
                    </a:lnTo>
                    <a:lnTo>
                      <a:pt x="3" y="76"/>
                    </a:lnTo>
                    <a:lnTo>
                      <a:pt x="4" y="76"/>
                    </a:lnTo>
                    <a:lnTo>
                      <a:pt x="6" y="76"/>
                    </a:lnTo>
                    <a:lnTo>
                      <a:pt x="7" y="75"/>
                    </a:lnTo>
                    <a:lnTo>
                      <a:pt x="8" y="73"/>
                    </a:lnTo>
                    <a:lnTo>
                      <a:pt x="9" y="7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31" name="Freeform 577"/>
              <p:cNvSpPr/>
              <p:nvPr/>
            </p:nvSpPr>
            <p:spPr bwMode="auto">
              <a:xfrm>
                <a:off x="5384801" y="2454275"/>
                <a:ext cx="4763" cy="3968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70"/>
                  </a:cxn>
                  <a:cxn ang="0">
                    <a:pos x="0" y="70"/>
                  </a:cxn>
                  <a:cxn ang="0">
                    <a:pos x="0" y="72"/>
                  </a:cxn>
                  <a:cxn ang="0">
                    <a:pos x="1" y="74"/>
                  </a:cxn>
                  <a:cxn ang="0">
                    <a:pos x="3" y="75"/>
                  </a:cxn>
                  <a:cxn ang="0">
                    <a:pos x="4" y="75"/>
                  </a:cxn>
                  <a:cxn ang="0">
                    <a:pos x="6" y="75"/>
                  </a:cxn>
                  <a:cxn ang="0">
                    <a:pos x="8" y="74"/>
                  </a:cxn>
                  <a:cxn ang="0">
                    <a:pos x="9" y="72"/>
                  </a:cxn>
                  <a:cxn ang="0">
                    <a:pos x="9" y="70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9" h="75">
                    <a:moveTo>
                      <a:pt x="0" y="4"/>
                    </a:moveTo>
                    <a:lnTo>
                      <a:pt x="0" y="70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1" y="74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5"/>
                    </a:lnTo>
                    <a:lnTo>
                      <a:pt x="8" y="74"/>
                    </a:lnTo>
                    <a:lnTo>
                      <a:pt x="9" y="72"/>
                    </a:lnTo>
                    <a:lnTo>
                      <a:pt x="9" y="70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32" name="Freeform 578"/>
              <p:cNvSpPr/>
              <p:nvPr/>
            </p:nvSpPr>
            <p:spPr bwMode="auto">
              <a:xfrm>
                <a:off x="5402263" y="2479675"/>
                <a:ext cx="6350" cy="39688"/>
              </a:xfrm>
              <a:custGeom>
                <a:avLst/>
                <a:gdLst/>
                <a:ahLst/>
                <a:cxnLst>
                  <a:cxn ang="0">
                    <a:pos x="14" y="5"/>
                  </a:cxn>
                  <a:cxn ang="0">
                    <a:pos x="14" y="5"/>
                  </a:cxn>
                  <a:cxn ang="0">
                    <a:pos x="13" y="2"/>
                  </a:cxn>
                  <a:cxn ang="0">
                    <a:pos x="12" y="1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8" y="0"/>
                  </a:cxn>
                  <a:cxn ang="0">
                    <a:pos x="6" y="1"/>
                  </a:cxn>
                  <a:cxn ang="0">
                    <a:pos x="5" y="2"/>
                  </a:cxn>
                  <a:cxn ang="0">
                    <a:pos x="4" y="5"/>
                  </a:cxn>
                  <a:cxn ang="0">
                    <a:pos x="4" y="5"/>
                  </a:cxn>
                  <a:cxn ang="0">
                    <a:pos x="4" y="14"/>
                  </a:cxn>
                  <a:cxn ang="0">
                    <a:pos x="2" y="23"/>
                  </a:cxn>
                  <a:cxn ang="0">
                    <a:pos x="1" y="32"/>
                  </a:cxn>
                  <a:cxn ang="0">
                    <a:pos x="0" y="41"/>
                  </a:cxn>
                  <a:cxn ang="0">
                    <a:pos x="0" y="41"/>
                  </a:cxn>
                  <a:cxn ang="0">
                    <a:pos x="0" y="49"/>
                  </a:cxn>
                  <a:cxn ang="0">
                    <a:pos x="1" y="57"/>
                  </a:cxn>
                  <a:cxn ang="0">
                    <a:pos x="3" y="66"/>
                  </a:cxn>
                  <a:cxn ang="0">
                    <a:pos x="5" y="74"/>
                  </a:cxn>
                  <a:cxn ang="0">
                    <a:pos x="5" y="74"/>
                  </a:cxn>
                  <a:cxn ang="0">
                    <a:pos x="6" y="75"/>
                  </a:cxn>
                  <a:cxn ang="0">
                    <a:pos x="8" y="76"/>
                  </a:cxn>
                  <a:cxn ang="0">
                    <a:pos x="9" y="76"/>
                  </a:cxn>
                  <a:cxn ang="0">
                    <a:pos x="11" y="75"/>
                  </a:cxn>
                  <a:cxn ang="0">
                    <a:pos x="13" y="73"/>
                  </a:cxn>
                  <a:cxn ang="0">
                    <a:pos x="13" y="71"/>
                  </a:cxn>
                  <a:cxn ang="0">
                    <a:pos x="13" y="69"/>
                  </a:cxn>
                  <a:cxn ang="0">
                    <a:pos x="13" y="69"/>
                  </a:cxn>
                  <a:cxn ang="0">
                    <a:pos x="11" y="60"/>
                  </a:cxn>
                  <a:cxn ang="0">
                    <a:pos x="9" y="53"/>
                  </a:cxn>
                  <a:cxn ang="0">
                    <a:pos x="9" y="45"/>
                  </a:cxn>
                  <a:cxn ang="0">
                    <a:pos x="10" y="37"/>
                  </a:cxn>
                  <a:cxn ang="0">
                    <a:pos x="12" y="21"/>
                  </a:cxn>
                  <a:cxn ang="0">
                    <a:pos x="14" y="5"/>
                  </a:cxn>
                  <a:cxn ang="0">
                    <a:pos x="14" y="5"/>
                  </a:cxn>
                </a:cxnLst>
                <a:rect l="0" t="0" r="r" b="b"/>
                <a:pathLst>
                  <a:path w="14" h="76">
                    <a:moveTo>
                      <a:pt x="14" y="5"/>
                    </a:moveTo>
                    <a:lnTo>
                      <a:pt x="14" y="5"/>
                    </a:lnTo>
                    <a:lnTo>
                      <a:pt x="13" y="2"/>
                    </a:lnTo>
                    <a:lnTo>
                      <a:pt x="12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14"/>
                    </a:lnTo>
                    <a:lnTo>
                      <a:pt x="2" y="23"/>
                    </a:lnTo>
                    <a:lnTo>
                      <a:pt x="1" y="32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9"/>
                    </a:lnTo>
                    <a:lnTo>
                      <a:pt x="1" y="57"/>
                    </a:lnTo>
                    <a:lnTo>
                      <a:pt x="3" y="66"/>
                    </a:lnTo>
                    <a:lnTo>
                      <a:pt x="5" y="74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8" y="76"/>
                    </a:lnTo>
                    <a:lnTo>
                      <a:pt x="9" y="76"/>
                    </a:lnTo>
                    <a:lnTo>
                      <a:pt x="11" y="75"/>
                    </a:lnTo>
                    <a:lnTo>
                      <a:pt x="13" y="73"/>
                    </a:lnTo>
                    <a:lnTo>
                      <a:pt x="13" y="71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0"/>
                    </a:lnTo>
                    <a:lnTo>
                      <a:pt x="9" y="53"/>
                    </a:lnTo>
                    <a:lnTo>
                      <a:pt x="9" y="45"/>
                    </a:lnTo>
                    <a:lnTo>
                      <a:pt x="10" y="37"/>
                    </a:lnTo>
                    <a:lnTo>
                      <a:pt x="12" y="21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33" name="Freeform 579"/>
              <p:cNvSpPr/>
              <p:nvPr/>
            </p:nvSpPr>
            <p:spPr bwMode="auto">
              <a:xfrm>
                <a:off x="5426076" y="2497138"/>
                <a:ext cx="7938" cy="30163"/>
              </a:xfrm>
              <a:custGeom>
                <a:avLst/>
                <a:gdLst/>
                <a:ahLst/>
                <a:cxnLst>
                  <a:cxn ang="0">
                    <a:pos x="7" y="3"/>
                  </a:cxn>
                  <a:cxn ang="0">
                    <a:pos x="7" y="3"/>
                  </a:cxn>
                  <a:cxn ang="0">
                    <a:pos x="4" y="9"/>
                  </a:cxn>
                  <a:cxn ang="0">
                    <a:pos x="1" y="14"/>
                  </a:cxn>
                  <a:cxn ang="0">
                    <a:pos x="0" y="20"/>
                  </a:cxn>
                  <a:cxn ang="0">
                    <a:pos x="0" y="26"/>
                  </a:cxn>
                  <a:cxn ang="0">
                    <a:pos x="0" y="40"/>
                  </a:cxn>
                  <a:cxn ang="0">
                    <a:pos x="1" y="52"/>
                  </a:cxn>
                  <a:cxn ang="0">
                    <a:pos x="1" y="52"/>
                  </a:cxn>
                  <a:cxn ang="0">
                    <a:pos x="1" y="54"/>
                  </a:cxn>
                  <a:cxn ang="0">
                    <a:pos x="3" y="55"/>
                  </a:cxn>
                  <a:cxn ang="0">
                    <a:pos x="5" y="56"/>
                  </a:cxn>
                  <a:cxn ang="0">
                    <a:pos x="6" y="57"/>
                  </a:cxn>
                  <a:cxn ang="0">
                    <a:pos x="8" y="56"/>
                  </a:cxn>
                  <a:cxn ang="0">
                    <a:pos x="10" y="55"/>
                  </a:cxn>
                  <a:cxn ang="0">
                    <a:pos x="11" y="54"/>
                  </a:cxn>
                  <a:cxn ang="0">
                    <a:pos x="11" y="52"/>
                  </a:cxn>
                  <a:cxn ang="0">
                    <a:pos x="11" y="52"/>
                  </a:cxn>
                  <a:cxn ang="0">
                    <a:pos x="10" y="29"/>
                  </a:cxn>
                  <a:cxn ang="0">
                    <a:pos x="10" y="23"/>
                  </a:cxn>
                  <a:cxn ang="0">
                    <a:pos x="11" y="18"/>
                  </a:cxn>
                  <a:cxn ang="0">
                    <a:pos x="12" y="13"/>
                  </a:cxn>
                  <a:cxn ang="0">
                    <a:pos x="15" y="8"/>
                  </a:cxn>
                  <a:cxn ang="0">
                    <a:pos x="15" y="8"/>
                  </a:cxn>
                  <a:cxn ang="0">
                    <a:pos x="16" y="6"/>
                  </a:cxn>
                  <a:cxn ang="0">
                    <a:pos x="15" y="4"/>
                  </a:cxn>
                  <a:cxn ang="0">
                    <a:pos x="15" y="2"/>
                  </a:cxn>
                  <a:cxn ang="0">
                    <a:pos x="13" y="0"/>
                  </a:cxn>
                  <a:cxn ang="0">
                    <a:pos x="12" y="0"/>
                  </a:cxn>
                  <a:cxn ang="0">
                    <a:pos x="10" y="0"/>
                  </a:cxn>
                  <a:cxn ang="0">
                    <a:pos x="8" y="0"/>
                  </a:cxn>
                  <a:cxn ang="0">
                    <a:pos x="7" y="3"/>
                  </a:cxn>
                  <a:cxn ang="0">
                    <a:pos x="7" y="3"/>
                  </a:cxn>
                </a:cxnLst>
                <a:rect l="0" t="0" r="r" b="b"/>
                <a:pathLst>
                  <a:path w="16" h="57">
                    <a:moveTo>
                      <a:pt x="7" y="3"/>
                    </a:moveTo>
                    <a:lnTo>
                      <a:pt x="7" y="3"/>
                    </a:lnTo>
                    <a:lnTo>
                      <a:pt x="4" y="9"/>
                    </a:lnTo>
                    <a:lnTo>
                      <a:pt x="1" y="14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0" y="40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4"/>
                    </a:lnTo>
                    <a:lnTo>
                      <a:pt x="3" y="55"/>
                    </a:lnTo>
                    <a:lnTo>
                      <a:pt x="5" y="56"/>
                    </a:lnTo>
                    <a:lnTo>
                      <a:pt x="6" y="57"/>
                    </a:lnTo>
                    <a:lnTo>
                      <a:pt x="8" y="56"/>
                    </a:lnTo>
                    <a:lnTo>
                      <a:pt x="10" y="55"/>
                    </a:lnTo>
                    <a:lnTo>
                      <a:pt x="11" y="54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29"/>
                    </a:lnTo>
                    <a:lnTo>
                      <a:pt x="10" y="23"/>
                    </a:lnTo>
                    <a:lnTo>
                      <a:pt x="11" y="18"/>
                    </a:lnTo>
                    <a:lnTo>
                      <a:pt x="12" y="13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6"/>
                    </a:lnTo>
                    <a:lnTo>
                      <a:pt x="15" y="4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3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34" name="Freeform 580"/>
              <p:cNvSpPr/>
              <p:nvPr/>
            </p:nvSpPr>
            <p:spPr bwMode="auto">
              <a:xfrm>
                <a:off x="5446713" y="2514600"/>
                <a:ext cx="7938" cy="36513"/>
              </a:xfrm>
              <a:custGeom>
                <a:avLst/>
                <a:gdLst/>
                <a:ahLst/>
                <a:cxnLst>
                  <a:cxn ang="0">
                    <a:pos x="15" y="64"/>
                  </a:cxn>
                  <a:cxn ang="0">
                    <a:pos x="15" y="64"/>
                  </a:cxn>
                  <a:cxn ang="0">
                    <a:pos x="12" y="56"/>
                  </a:cxn>
                  <a:cxn ang="0">
                    <a:pos x="10" y="49"/>
                  </a:cxn>
                  <a:cxn ang="0">
                    <a:pos x="9" y="42"/>
                  </a:cxn>
                  <a:cxn ang="0">
                    <a:pos x="9" y="35"/>
                  </a:cxn>
                  <a:cxn ang="0">
                    <a:pos x="10" y="19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10" y="2"/>
                  </a:cxn>
                  <a:cxn ang="0">
                    <a:pos x="9" y="1"/>
                  </a:cxn>
                  <a:cxn ang="0">
                    <a:pos x="8" y="0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1"/>
                  </a:cxn>
                  <a:cxn ang="0">
                    <a:pos x="2" y="2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1" y="20"/>
                  </a:cxn>
                  <a:cxn ang="0">
                    <a:pos x="0" y="37"/>
                  </a:cxn>
                  <a:cxn ang="0">
                    <a:pos x="0" y="45"/>
                  </a:cxn>
                  <a:cxn ang="0">
                    <a:pos x="1" y="53"/>
                  </a:cxn>
                  <a:cxn ang="0">
                    <a:pos x="3" y="60"/>
                  </a:cxn>
                  <a:cxn ang="0">
                    <a:pos x="7" y="68"/>
                  </a:cxn>
                  <a:cxn ang="0">
                    <a:pos x="7" y="68"/>
                  </a:cxn>
                  <a:cxn ang="0">
                    <a:pos x="8" y="70"/>
                  </a:cxn>
                  <a:cxn ang="0">
                    <a:pos x="10" y="70"/>
                  </a:cxn>
                  <a:cxn ang="0">
                    <a:pos x="11" y="70"/>
                  </a:cxn>
                  <a:cxn ang="0">
                    <a:pos x="13" y="70"/>
                  </a:cxn>
                  <a:cxn ang="0">
                    <a:pos x="14" y="69"/>
                  </a:cxn>
                  <a:cxn ang="0">
                    <a:pos x="15" y="67"/>
                  </a:cxn>
                  <a:cxn ang="0">
                    <a:pos x="15" y="66"/>
                  </a:cxn>
                  <a:cxn ang="0">
                    <a:pos x="15" y="64"/>
                  </a:cxn>
                  <a:cxn ang="0">
                    <a:pos x="15" y="64"/>
                  </a:cxn>
                </a:cxnLst>
                <a:rect l="0" t="0" r="r" b="b"/>
                <a:pathLst>
                  <a:path w="15" h="70">
                    <a:moveTo>
                      <a:pt x="15" y="64"/>
                    </a:moveTo>
                    <a:lnTo>
                      <a:pt x="15" y="64"/>
                    </a:lnTo>
                    <a:lnTo>
                      <a:pt x="12" y="56"/>
                    </a:lnTo>
                    <a:lnTo>
                      <a:pt x="10" y="49"/>
                    </a:lnTo>
                    <a:lnTo>
                      <a:pt x="9" y="42"/>
                    </a:lnTo>
                    <a:lnTo>
                      <a:pt x="9" y="35"/>
                    </a:lnTo>
                    <a:lnTo>
                      <a:pt x="10" y="19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0" y="2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20"/>
                    </a:lnTo>
                    <a:lnTo>
                      <a:pt x="0" y="37"/>
                    </a:lnTo>
                    <a:lnTo>
                      <a:pt x="0" y="45"/>
                    </a:lnTo>
                    <a:lnTo>
                      <a:pt x="1" y="53"/>
                    </a:lnTo>
                    <a:lnTo>
                      <a:pt x="3" y="60"/>
                    </a:lnTo>
                    <a:lnTo>
                      <a:pt x="7" y="68"/>
                    </a:lnTo>
                    <a:lnTo>
                      <a:pt x="7" y="68"/>
                    </a:lnTo>
                    <a:lnTo>
                      <a:pt x="8" y="70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4" y="69"/>
                    </a:lnTo>
                    <a:lnTo>
                      <a:pt x="15" y="67"/>
                    </a:lnTo>
                    <a:lnTo>
                      <a:pt x="15" y="66"/>
                    </a:lnTo>
                    <a:lnTo>
                      <a:pt x="15" y="64"/>
                    </a:lnTo>
                    <a:lnTo>
                      <a:pt x="15" y="6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35" name="Freeform 581"/>
              <p:cNvSpPr/>
              <p:nvPr/>
            </p:nvSpPr>
            <p:spPr bwMode="auto">
              <a:xfrm>
                <a:off x="5464176" y="2540000"/>
                <a:ext cx="9525" cy="31750"/>
              </a:xfrm>
              <a:custGeom>
                <a:avLst/>
                <a:gdLst/>
                <a:ahLst/>
                <a:cxnLst>
                  <a:cxn ang="0">
                    <a:pos x="12" y="37"/>
                  </a:cxn>
                  <a:cxn ang="0">
                    <a:pos x="12" y="37"/>
                  </a:cxn>
                  <a:cxn ang="0">
                    <a:pos x="9" y="30"/>
                  </a:cxn>
                  <a:cxn ang="0">
                    <a:pos x="8" y="22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8" y="2"/>
                  </a:cxn>
                  <a:cxn ang="0">
                    <a:pos x="7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33"/>
                  </a:cxn>
                  <a:cxn ang="0">
                    <a:pos x="0" y="33"/>
                  </a:cxn>
                  <a:cxn ang="0">
                    <a:pos x="0" y="36"/>
                  </a:cxn>
                  <a:cxn ang="0">
                    <a:pos x="1" y="38"/>
                  </a:cxn>
                  <a:cxn ang="0">
                    <a:pos x="4" y="44"/>
                  </a:cxn>
                  <a:cxn ang="0">
                    <a:pos x="7" y="51"/>
                  </a:cxn>
                  <a:cxn ang="0">
                    <a:pos x="9" y="57"/>
                  </a:cxn>
                  <a:cxn ang="0">
                    <a:pos x="9" y="57"/>
                  </a:cxn>
                  <a:cxn ang="0">
                    <a:pos x="9" y="59"/>
                  </a:cxn>
                  <a:cxn ang="0">
                    <a:pos x="11" y="60"/>
                  </a:cxn>
                  <a:cxn ang="0">
                    <a:pos x="14" y="61"/>
                  </a:cxn>
                  <a:cxn ang="0">
                    <a:pos x="16" y="61"/>
                  </a:cxn>
                  <a:cxn ang="0">
                    <a:pos x="17" y="60"/>
                  </a:cxn>
                  <a:cxn ang="0">
                    <a:pos x="18" y="59"/>
                  </a:cxn>
                  <a:cxn ang="0">
                    <a:pos x="18" y="57"/>
                  </a:cxn>
                  <a:cxn ang="0">
                    <a:pos x="18" y="57"/>
                  </a:cxn>
                  <a:cxn ang="0">
                    <a:pos x="17" y="52"/>
                  </a:cxn>
                  <a:cxn ang="0">
                    <a:pos x="16" y="47"/>
                  </a:cxn>
                  <a:cxn ang="0">
                    <a:pos x="12" y="37"/>
                  </a:cxn>
                  <a:cxn ang="0">
                    <a:pos x="12" y="37"/>
                  </a:cxn>
                </a:cxnLst>
                <a:rect l="0" t="0" r="r" b="b"/>
                <a:pathLst>
                  <a:path w="18" h="61">
                    <a:moveTo>
                      <a:pt x="12" y="37"/>
                    </a:moveTo>
                    <a:lnTo>
                      <a:pt x="12" y="37"/>
                    </a:lnTo>
                    <a:lnTo>
                      <a:pt x="9" y="30"/>
                    </a:lnTo>
                    <a:lnTo>
                      <a:pt x="8" y="22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6"/>
                    </a:lnTo>
                    <a:lnTo>
                      <a:pt x="1" y="38"/>
                    </a:lnTo>
                    <a:lnTo>
                      <a:pt x="4" y="44"/>
                    </a:lnTo>
                    <a:lnTo>
                      <a:pt x="7" y="51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9"/>
                    </a:lnTo>
                    <a:lnTo>
                      <a:pt x="11" y="60"/>
                    </a:lnTo>
                    <a:lnTo>
                      <a:pt x="14" y="61"/>
                    </a:lnTo>
                    <a:lnTo>
                      <a:pt x="16" y="61"/>
                    </a:lnTo>
                    <a:lnTo>
                      <a:pt x="17" y="60"/>
                    </a:lnTo>
                    <a:lnTo>
                      <a:pt x="18" y="59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7" y="52"/>
                    </a:lnTo>
                    <a:lnTo>
                      <a:pt x="16" y="47"/>
                    </a:lnTo>
                    <a:lnTo>
                      <a:pt x="12" y="37"/>
                    </a:lnTo>
                    <a:lnTo>
                      <a:pt x="12" y="3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36" name="Freeform 582"/>
              <p:cNvSpPr/>
              <p:nvPr/>
            </p:nvSpPr>
            <p:spPr bwMode="auto">
              <a:xfrm>
                <a:off x="5489576" y="2562225"/>
                <a:ext cx="7938" cy="30163"/>
              </a:xfrm>
              <a:custGeom>
                <a:avLst/>
                <a:gdLst/>
                <a:ahLst/>
                <a:cxnLst>
                  <a:cxn ang="0">
                    <a:pos x="14" y="6"/>
                  </a:cxn>
                  <a:cxn ang="0">
                    <a:pos x="14" y="6"/>
                  </a:cxn>
                  <a:cxn ang="0">
                    <a:pos x="14" y="4"/>
                  </a:cxn>
                  <a:cxn ang="0">
                    <a:pos x="13" y="1"/>
                  </a:cxn>
                  <a:cxn ang="0">
                    <a:pos x="12" y="0"/>
                  </a:cxn>
                  <a:cxn ang="0">
                    <a:pos x="10" y="0"/>
                  </a:cxn>
                  <a:cxn ang="0">
                    <a:pos x="7" y="0"/>
                  </a:cxn>
                  <a:cxn ang="0">
                    <a:pos x="6" y="1"/>
                  </a:cxn>
                  <a:cxn ang="0">
                    <a:pos x="5" y="4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3" y="11"/>
                  </a:cxn>
                  <a:cxn ang="0">
                    <a:pos x="2" y="17"/>
                  </a:cxn>
                  <a:cxn ang="0">
                    <a:pos x="1" y="23"/>
                  </a:cxn>
                  <a:cxn ang="0">
                    <a:pos x="0" y="28"/>
                  </a:cxn>
                  <a:cxn ang="0">
                    <a:pos x="0" y="28"/>
                  </a:cxn>
                  <a:cxn ang="0">
                    <a:pos x="0" y="34"/>
                  </a:cxn>
                  <a:cxn ang="0">
                    <a:pos x="1" y="41"/>
                  </a:cxn>
                  <a:cxn ang="0">
                    <a:pos x="3" y="47"/>
                  </a:cxn>
                  <a:cxn ang="0">
                    <a:pos x="4" y="52"/>
                  </a:cxn>
                  <a:cxn ang="0">
                    <a:pos x="4" y="52"/>
                  </a:cxn>
                  <a:cxn ang="0">
                    <a:pos x="5" y="54"/>
                  </a:cxn>
                  <a:cxn ang="0">
                    <a:pos x="6" y="56"/>
                  </a:cxn>
                  <a:cxn ang="0">
                    <a:pos x="7" y="57"/>
                  </a:cxn>
                  <a:cxn ang="0">
                    <a:pos x="10" y="57"/>
                  </a:cxn>
                  <a:cxn ang="0">
                    <a:pos x="12" y="57"/>
                  </a:cxn>
                  <a:cxn ang="0">
                    <a:pos x="13" y="56"/>
                  </a:cxn>
                  <a:cxn ang="0">
                    <a:pos x="14" y="54"/>
                  </a:cxn>
                  <a:cxn ang="0">
                    <a:pos x="14" y="52"/>
                  </a:cxn>
                  <a:cxn ang="0">
                    <a:pos x="14" y="52"/>
                  </a:cxn>
                  <a:cxn ang="0">
                    <a:pos x="13" y="47"/>
                  </a:cxn>
                  <a:cxn ang="0">
                    <a:pos x="12" y="41"/>
                  </a:cxn>
                  <a:cxn ang="0">
                    <a:pos x="11" y="34"/>
                  </a:cxn>
                  <a:cxn ang="0">
                    <a:pos x="10" y="28"/>
                  </a:cxn>
                  <a:cxn ang="0">
                    <a:pos x="10" y="28"/>
                  </a:cxn>
                  <a:cxn ang="0">
                    <a:pos x="10" y="23"/>
                  </a:cxn>
                  <a:cxn ang="0">
                    <a:pos x="12" y="17"/>
                  </a:cxn>
                  <a:cxn ang="0">
                    <a:pos x="13" y="11"/>
                  </a:cxn>
                  <a:cxn ang="0">
                    <a:pos x="14" y="6"/>
                  </a:cxn>
                  <a:cxn ang="0">
                    <a:pos x="14" y="6"/>
                  </a:cxn>
                </a:cxnLst>
                <a:rect l="0" t="0" r="r" b="b"/>
                <a:pathLst>
                  <a:path w="14" h="57">
                    <a:moveTo>
                      <a:pt x="14" y="6"/>
                    </a:moveTo>
                    <a:lnTo>
                      <a:pt x="14" y="6"/>
                    </a:lnTo>
                    <a:lnTo>
                      <a:pt x="14" y="4"/>
                    </a:lnTo>
                    <a:lnTo>
                      <a:pt x="13" y="1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6" y="1"/>
                    </a:lnTo>
                    <a:lnTo>
                      <a:pt x="5" y="4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3" y="11"/>
                    </a:lnTo>
                    <a:lnTo>
                      <a:pt x="2" y="17"/>
                    </a:lnTo>
                    <a:lnTo>
                      <a:pt x="1" y="23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1" y="41"/>
                    </a:lnTo>
                    <a:lnTo>
                      <a:pt x="3" y="47"/>
                    </a:lnTo>
                    <a:lnTo>
                      <a:pt x="4" y="52"/>
                    </a:lnTo>
                    <a:lnTo>
                      <a:pt x="4" y="52"/>
                    </a:lnTo>
                    <a:lnTo>
                      <a:pt x="5" y="54"/>
                    </a:lnTo>
                    <a:lnTo>
                      <a:pt x="6" y="56"/>
                    </a:lnTo>
                    <a:lnTo>
                      <a:pt x="7" y="57"/>
                    </a:lnTo>
                    <a:lnTo>
                      <a:pt x="10" y="57"/>
                    </a:lnTo>
                    <a:lnTo>
                      <a:pt x="12" y="57"/>
                    </a:lnTo>
                    <a:lnTo>
                      <a:pt x="13" y="56"/>
                    </a:lnTo>
                    <a:lnTo>
                      <a:pt x="14" y="54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3" y="47"/>
                    </a:lnTo>
                    <a:lnTo>
                      <a:pt x="12" y="41"/>
                    </a:lnTo>
                    <a:lnTo>
                      <a:pt x="11" y="3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0" y="23"/>
                    </a:lnTo>
                    <a:lnTo>
                      <a:pt x="12" y="17"/>
                    </a:lnTo>
                    <a:lnTo>
                      <a:pt x="13" y="11"/>
                    </a:lnTo>
                    <a:lnTo>
                      <a:pt x="14" y="6"/>
                    </a:lnTo>
                    <a:lnTo>
                      <a:pt x="14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37" name="Freeform 583"/>
              <p:cNvSpPr/>
              <p:nvPr/>
            </p:nvSpPr>
            <p:spPr bwMode="auto">
              <a:xfrm>
                <a:off x="5514976" y="2584450"/>
                <a:ext cx="9525" cy="34925"/>
              </a:xfrm>
              <a:custGeom>
                <a:avLst/>
                <a:gdLst/>
                <a:ahLst/>
                <a:cxnLst>
                  <a:cxn ang="0">
                    <a:pos x="14" y="41"/>
                  </a:cxn>
                  <a:cxn ang="0">
                    <a:pos x="14" y="41"/>
                  </a:cxn>
                  <a:cxn ang="0">
                    <a:pos x="12" y="33"/>
                  </a:cxn>
                  <a:cxn ang="0">
                    <a:pos x="10" y="24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9" y="3"/>
                  </a:cxn>
                  <a:cxn ang="0">
                    <a:pos x="8" y="2"/>
                  </a:cxn>
                  <a:cxn ang="0">
                    <a:pos x="7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2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18"/>
                  </a:cxn>
                  <a:cxn ang="0">
                    <a:pos x="2" y="32"/>
                  </a:cxn>
                  <a:cxn ang="0">
                    <a:pos x="2" y="32"/>
                  </a:cxn>
                  <a:cxn ang="0">
                    <a:pos x="4" y="40"/>
                  </a:cxn>
                  <a:cxn ang="0">
                    <a:pos x="6" y="47"/>
                  </a:cxn>
                  <a:cxn ang="0">
                    <a:pos x="8" y="55"/>
                  </a:cxn>
                  <a:cxn ang="0">
                    <a:pos x="10" y="62"/>
                  </a:cxn>
                  <a:cxn ang="0">
                    <a:pos x="10" y="62"/>
                  </a:cxn>
                  <a:cxn ang="0">
                    <a:pos x="10" y="64"/>
                  </a:cxn>
                  <a:cxn ang="0">
                    <a:pos x="11" y="65"/>
                  </a:cxn>
                  <a:cxn ang="0">
                    <a:pos x="15" y="66"/>
                  </a:cxn>
                  <a:cxn ang="0">
                    <a:pos x="16" y="66"/>
                  </a:cxn>
                  <a:cxn ang="0">
                    <a:pos x="18" y="65"/>
                  </a:cxn>
                  <a:cxn ang="0">
                    <a:pos x="19" y="64"/>
                  </a:cxn>
                  <a:cxn ang="0">
                    <a:pos x="19" y="62"/>
                  </a:cxn>
                  <a:cxn ang="0">
                    <a:pos x="19" y="62"/>
                  </a:cxn>
                  <a:cxn ang="0">
                    <a:pos x="17" y="51"/>
                  </a:cxn>
                  <a:cxn ang="0">
                    <a:pos x="14" y="41"/>
                  </a:cxn>
                  <a:cxn ang="0">
                    <a:pos x="14" y="41"/>
                  </a:cxn>
                </a:cxnLst>
                <a:rect l="0" t="0" r="r" b="b"/>
                <a:pathLst>
                  <a:path w="19" h="66">
                    <a:moveTo>
                      <a:pt x="14" y="41"/>
                    </a:moveTo>
                    <a:lnTo>
                      <a:pt x="14" y="41"/>
                    </a:lnTo>
                    <a:lnTo>
                      <a:pt x="12" y="33"/>
                    </a:lnTo>
                    <a:lnTo>
                      <a:pt x="10" y="24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18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4" y="40"/>
                    </a:lnTo>
                    <a:lnTo>
                      <a:pt x="6" y="47"/>
                    </a:lnTo>
                    <a:lnTo>
                      <a:pt x="8" y="55"/>
                    </a:lnTo>
                    <a:lnTo>
                      <a:pt x="10" y="62"/>
                    </a:lnTo>
                    <a:lnTo>
                      <a:pt x="10" y="62"/>
                    </a:lnTo>
                    <a:lnTo>
                      <a:pt x="10" y="64"/>
                    </a:lnTo>
                    <a:lnTo>
                      <a:pt x="11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19" y="62"/>
                    </a:lnTo>
                    <a:lnTo>
                      <a:pt x="19" y="62"/>
                    </a:lnTo>
                    <a:lnTo>
                      <a:pt x="17" y="51"/>
                    </a:lnTo>
                    <a:lnTo>
                      <a:pt x="14" y="41"/>
                    </a:lnTo>
                    <a:lnTo>
                      <a:pt x="14" y="4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38" name="Freeform 584"/>
              <p:cNvSpPr/>
              <p:nvPr/>
            </p:nvSpPr>
            <p:spPr bwMode="auto">
              <a:xfrm>
                <a:off x="5538788" y="2609850"/>
                <a:ext cx="11113" cy="34925"/>
              </a:xfrm>
              <a:custGeom>
                <a:avLst/>
                <a:gdLst/>
                <a:ahLst/>
                <a:cxnLst>
                  <a:cxn ang="0">
                    <a:pos x="20" y="61"/>
                  </a:cxn>
                  <a:cxn ang="0">
                    <a:pos x="20" y="61"/>
                  </a:cxn>
                  <a:cxn ang="0">
                    <a:pos x="14" y="33"/>
                  </a:cxn>
                  <a:cxn ang="0">
                    <a:pos x="11" y="19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10" y="3"/>
                  </a:cxn>
                  <a:cxn ang="0">
                    <a:pos x="9" y="1"/>
                  </a:cxn>
                  <a:cxn ang="0">
                    <a:pos x="7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20"/>
                  </a:cxn>
                  <a:cxn ang="0">
                    <a:pos x="3" y="34"/>
                  </a:cxn>
                  <a:cxn ang="0">
                    <a:pos x="11" y="63"/>
                  </a:cxn>
                  <a:cxn ang="0">
                    <a:pos x="11" y="63"/>
                  </a:cxn>
                  <a:cxn ang="0">
                    <a:pos x="12" y="65"/>
                  </a:cxn>
                  <a:cxn ang="0">
                    <a:pos x="13" y="66"/>
                  </a:cxn>
                  <a:cxn ang="0">
                    <a:pos x="15" y="66"/>
                  </a:cxn>
                  <a:cxn ang="0">
                    <a:pos x="16" y="66"/>
                  </a:cxn>
                  <a:cxn ang="0">
                    <a:pos x="18" y="65"/>
                  </a:cxn>
                  <a:cxn ang="0">
                    <a:pos x="19" y="64"/>
                  </a:cxn>
                  <a:cxn ang="0">
                    <a:pos x="20" y="63"/>
                  </a:cxn>
                  <a:cxn ang="0">
                    <a:pos x="20" y="61"/>
                  </a:cxn>
                  <a:cxn ang="0">
                    <a:pos x="20" y="61"/>
                  </a:cxn>
                </a:cxnLst>
                <a:rect l="0" t="0" r="r" b="b"/>
                <a:pathLst>
                  <a:path w="20" h="66">
                    <a:moveTo>
                      <a:pt x="20" y="61"/>
                    </a:moveTo>
                    <a:lnTo>
                      <a:pt x="20" y="61"/>
                    </a:lnTo>
                    <a:lnTo>
                      <a:pt x="14" y="33"/>
                    </a:lnTo>
                    <a:lnTo>
                      <a:pt x="11" y="19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0" y="3"/>
                    </a:lnTo>
                    <a:lnTo>
                      <a:pt x="9" y="1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20"/>
                    </a:lnTo>
                    <a:lnTo>
                      <a:pt x="3" y="34"/>
                    </a:lnTo>
                    <a:lnTo>
                      <a:pt x="11" y="63"/>
                    </a:lnTo>
                    <a:lnTo>
                      <a:pt x="11" y="63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1"/>
                    </a:lnTo>
                    <a:lnTo>
                      <a:pt x="20" y="6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39" name="Freeform 585"/>
              <p:cNvSpPr/>
              <p:nvPr/>
            </p:nvSpPr>
            <p:spPr bwMode="auto">
              <a:xfrm>
                <a:off x="5562601" y="2635250"/>
                <a:ext cx="6350" cy="31750"/>
              </a:xfrm>
              <a:custGeom>
                <a:avLst/>
                <a:gdLst/>
                <a:ahLst/>
                <a:cxnLst>
                  <a:cxn ang="0">
                    <a:pos x="13" y="56"/>
                  </a:cxn>
                  <a:cxn ang="0">
                    <a:pos x="13" y="56"/>
                  </a:cxn>
                  <a:cxn ang="0">
                    <a:pos x="11" y="43"/>
                  </a:cxn>
                  <a:cxn ang="0">
                    <a:pos x="10" y="30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8" y="3"/>
                  </a:cxn>
                  <a:cxn ang="0">
                    <a:pos x="7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32"/>
                  </a:cxn>
                  <a:cxn ang="0">
                    <a:pos x="2" y="45"/>
                  </a:cxn>
                  <a:cxn ang="0">
                    <a:pos x="4" y="58"/>
                  </a:cxn>
                  <a:cxn ang="0">
                    <a:pos x="4" y="58"/>
                  </a:cxn>
                  <a:cxn ang="0">
                    <a:pos x="5" y="60"/>
                  </a:cxn>
                  <a:cxn ang="0">
                    <a:pos x="7" y="61"/>
                  </a:cxn>
                  <a:cxn ang="0">
                    <a:pos x="8" y="62"/>
                  </a:cxn>
                  <a:cxn ang="0">
                    <a:pos x="10" y="61"/>
                  </a:cxn>
                  <a:cxn ang="0">
                    <a:pos x="11" y="61"/>
                  </a:cxn>
                  <a:cxn ang="0">
                    <a:pos x="13" y="60"/>
                  </a:cxn>
                  <a:cxn ang="0">
                    <a:pos x="13" y="58"/>
                  </a:cxn>
                  <a:cxn ang="0">
                    <a:pos x="13" y="56"/>
                  </a:cxn>
                  <a:cxn ang="0">
                    <a:pos x="13" y="56"/>
                  </a:cxn>
                </a:cxnLst>
                <a:rect l="0" t="0" r="r" b="b"/>
                <a:pathLst>
                  <a:path w="13" h="62">
                    <a:moveTo>
                      <a:pt x="13" y="56"/>
                    </a:moveTo>
                    <a:lnTo>
                      <a:pt x="13" y="56"/>
                    </a:lnTo>
                    <a:lnTo>
                      <a:pt x="11" y="43"/>
                    </a:lnTo>
                    <a:lnTo>
                      <a:pt x="10" y="30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32"/>
                    </a:lnTo>
                    <a:lnTo>
                      <a:pt x="2" y="45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5" y="60"/>
                    </a:lnTo>
                    <a:lnTo>
                      <a:pt x="7" y="61"/>
                    </a:lnTo>
                    <a:lnTo>
                      <a:pt x="8" y="62"/>
                    </a:lnTo>
                    <a:lnTo>
                      <a:pt x="10" y="61"/>
                    </a:lnTo>
                    <a:lnTo>
                      <a:pt x="11" y="61"/>
                    </a:lnTo>
                    <a:lnTo>
                      <a:pt x="13" y="60"/>
                    </a:lnTo>
                    <a:lnTo>
                      <a:pt x="13" y="58"/>
                    </a:lnTo>
                    <a:lnTo>
                      <a:pt x="13" y="56"/>
                    </a:lnTo>
                    <a:lnTo>
                      <a:pt x="13" y="5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40" name="Freeform 586"/>
              <p:cNvSpPr/>
              <p:nvPr/>
            </p:nvSpPr>
            <p:spPr bwMode="auto">
              <a:xfrm>
                <a:off x="5580063" y="2647950"/>
                <a:ext cx="9525" cy="23813"/>
              </a:xfrm>
              <a:custGeom>
                <a:avLst/>
                <a:gdLst/>
                <a:ahLst/>
                <a:cxnLst>
                  <a:cxn ang="0">
                    <a:pos x="18" y="41"/>
                  </a:cxn>
                  <a:cxn ang="0">
                    <a:pos x="18" y="41"/>
                  </a:cxn>
                  <a:cxn ang="0">
                    <a:pos x="12" y="23"/>
                  </a:cxn>
                  <a:cxn ang="0">
                    <a:pos x="10" y="14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7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14"/>
                  </a:cxn>
                  <a:cxn ang="0">
                    <a:pos x="3" y="24"/>
                  </a:cxn>
                  <a:cxn ang="0">
                    <a:pos x="9" y="44"/>
                  </a:cxn>
                  <a:cxn ang="0">
                    <a:pos x="9" y="44"/>
                  </a:cxn>
                  <a:cxn ang="0">
                    <a:pos x="10" y="45"/>
                  </a:cxn>
                  <a:cxn ang="0">
                    <a:pos x="12" y="46"/>
                  </a:cxn>
                  <a:cxn ang="0">
                    <a:pos x="13" y="47"/>
                  </a:cxn>
                  <a:cxn ang="0">
                    <a:pos x="15" y="47"/>
                  </a:cxn>
                  <a:cxn ang="0">
                    <a:pos x="17" y="46"/>
                  </a:cxn>
                  <a:cxn ang="0">
                    <a:pos x="18" y="45"/>
                  </a:cxn>
                  <a:cxn ang="0">
                    <a:pos x="18" y="43"/>
                  </a:cxn>
                  <a:cxn ang="0">
                    <a:pos x="18" y="41"/>
                  </a:cxn>
                  <a:cxn ang="0">
                    <a:pos x="18" y="41"/>
                  </a:cxn>
                </a:cxnLst>
                <a:rect l="0" t="0" r="r" b="b"/>
                <a:pathLst>
                  <a:path w="18" h="47">
                    <a:moveTo>
                      <a:pt x="18" y="41"/>
                    </a:moveTo>
                    <a:lnTo>
                      <a:pt x="18" y="41"/>
                    </a:lnTo>
                    <a:lnTo>
                      <a:pt x="12" y="23"/>
                    </a:lnTo>
                    <a:lnTo>
                      <a:pt x="10" y="14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14"/>
                    </a:lnTo>
                    <a:lnTo>
                      <a:pt x="3" y="24"/>
                    </a:lnTo>
                    <a:lnTo>
                      <a:pt x="9" y="44"/>
                    </a:lnTo>
                    <a:lnTo>
                      <a:pt x="9" y="44"/>
                    </a:lnTo>
                    <a:lnTo>
                      <a:pt x="10" y="45"/>
                    </a:lnTo>
                    <a:lnTo>
                      <a:pt x="12" y="46"/>
                    </a:lnTo>
                    <a:lnTo>
                      <a:pt x="13" y="47"/>
                    </a:lnTo>
                    <a:lnTo>
                      <a:pt x="15" y="47"/>
                    </a:lnTo>
                    <a:lnTo>
                      <a:pt x="17" y="46"/>
                    </a:lnTo>
                    <a:lnTo>
                      <a:pt x="18" y="45"/>
                    </a:lnTo>
                    <a:lnTo>
                      <a:pt x="18" y="43"/>
                    </a:lnTo>
                    <a:lnTo>
                      <a:pt x="18" y="41"/>
                    </a:lnTo>
                    <a:lnTo>
                      <a:pt x="18" y="4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41" name="Freeform 587"/>
              <p:cNvSpPr/>
              <p:nvPr/>
            </p:nvSpPr>
            <p:spPr bwMode="auto">
              <a:xfrm>
                <a:off x="5429251" y="2311400"/>
                <a:ext cx="4763" cy="2698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48"/>
                  </a:cxn>
                  <a:cxn ang="0">
                    <a:pos x="0" y="48"/>
                  </a:cxn>
                  <a:cxn ang="0">
                    <a:pos x="1" y="50"/>
                  </a:cxn>
                  <a:cxn ang="0">
                    <a:pos x="2" y="51"/>
                  </a:cxn>
                  <a:cxn ang="0">
                    <a:pos x="3" y="52"/>
                  </a:cxn>
                  <a:cxn ang="0">
                    <a:pos x="5" y="52"/>
                  </a:cxn>
                  <a:cxn ang="0">
                    <a:pos x="7" y="52"/>
                  </a:cxn>
                  <a:cxn ang="0">
                    <a:pos x="8" y="51"/>
                  </a:cxn>
                  <a:cxn ang="0">
                    <a:pos x="9" y="50"/>
                  </a:cxn>
                  <a:cxn ang="0">
                    <a:pos x="10" y="48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10" h="52">
                    <a:moveTo>
                      <a:pt x="0" y="5"/>
                    </a:moveTo>
                    <a:lnTo>
                      <a:pt x="0" y="48"/>
                    </a:lnTo>
                    <a:lnTo>
                      <a:pt x="0" y="48"/>
                    </a:lnTo>
                    <a:lnTo>
                      <a:pt x="1" y="50"/>
                    </a:lnTo>
                    <a:lnTo>
                      <a:pt x="2" y="51"/>
                    </a:lnTo>
                    <a:lnTo>
                      <a:pt x="3" y="52"/>
                    </a:lnTo>
                    <a:lnTo>
                      <a:pt x="5" y="52"/>
                    </a:lnTo>
                    <a:lnTo>
                      <a:pt x="7" y="52"/>
                    </a:lnTo>
                    <a:lnTo>
                      <a:pt x="8" y="51"/>
                    </a:lnTo>
                    <a:lnTo>
                      <a:pt x="9" y="50"/>
                    </a:lnTo>
                    <a:lnTo>
                      <a:pt x="10" y="48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42" name="Freeform 588"/>
              <p:cNvSpPr/>
              <p:nvPr/>
            </p:nvSpPr>
            <p:spPr bwMode="auto">
              <a:xfrm>
                <a:off x="5454651" y="2290763"/>
                <a:ext cx="4763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53"/>
                  </a:cxn>
                  <a:cxn ang="0">
                    <a:pos x="0" y="53"/>
                  </a:cxn>
                  <a:cxn ang="0">
                    <a:pos x="1" y="55"/>
                  </a:cxn>
                  <a:cxn ang="0">
                    <a:pos x="2" y="56"/>
                  </a:cxn>
                  <a:cxn ang="0">
                    <a:pos x="3" y="57"/>
                  </a:cxn>
                  <a:cxn ang="0">
                    <a:pos x="5" y="57"/>
                  </a:cxn>
                  <a:cxn ang="0">
                    <a:pos x="7" y="57"/>
                  </a:cxn>
                  <a:cxn ang="0">
                    <a:pos x="8" y="56"/>
                  </a:cxn>
                  <a:cxn ang="0">
                    <a:pos x="9" y="55"/>
                  </a:cxn>
                  <a:cxn ang="0">
                    <a:pos x="9" y="53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7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57">
                    <a:moveTo>
                      <a:pt x="0" y="5"/>
                    </a:moveTo>
                    <a:lnTo>
                      <a:pt x="0" y="53"/>
                    </a:lnTo>
                    <a:lnTo>
                      <a:pt x="0" y="53"/>
                    </a:lnTo>
                    <a:lnTo>
                      <a:pt x="1" y="55"/>
                    </a:lnTo>
                    <a:lnTo>
                      <a:pt x="2" y="56"/>
                    </a:lnTo>
                    <a:lnTo>
                      <a:pt x="3" y="57"/>
                    </a:lnTo>
                    <a:lnTo>
                      <a:pt x="5" y="57"/>
                    </a:lnTo>
                    <a:lnTo>
                      <a:pt x="7" y="57"/>
                    </a:lnTo>
                    <a:lnTo>
                      <a:pt x="8" y="56"/>
                    </a:lnTo>
                    <a:lnTo>
                      <a:pt x="9" y="55"/>
                    </a:lnTo>
                    <a:lnTo>
                      <a:pt x="9" y="5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43" name="Freeform 589"/>
              <p:cNvSpPr/>
              <p:nvPr/>
            </p:nvSpPr>
            <p:spPr bwMode="auto">
              <a:xfrm>
                <a:off x="5481638" y="2281238"/>
                <a:ext cx="4763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52"/>
                  </a:cxn>
                  <a:cxn ang="0">
                    <a:pos x="0" y="52"/>
                  </a:cxn>
                  <a:cxn ang="0">
                    <a:pos x="0" y="54"/>
                  </a:cxn>
                  <a:cxn ang="0">
                    <a:pos x="1" y="56"/>
                  </a:cxn>
                  <a:cxn ang="0">
                    <a:pos x="3" y="57"/>
                  </a:cxn>
                  <a:cxn ang="0">
                    <a:pos x="4" y="57"/>
                  </a:cxn>
                  <a:cxn ang="0">
                    <a:pos x="6" y="57"/>
                  </a:cxn>
                  <a:cxn ang="0">
                    <a:pos x="8" y="56"/>
                  </a:cxn>
                  <a:cxn ang="0">
                    <a:pos x="9" y="54"/>
                  </a:cxn>
                  <a:cxn ang="0">
                    <a:pos x="9" y="52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4"/>
                  </a:cxn>
                  <a:cxn ang="0">
                    <a:pos x="8" y="2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2"/>
                  </a:cxn>
                  <a:cxn ang="0">
                    <a:pos x="0" y="4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57">
                    <a:moveTo>
                      <a:pt x="0" y="5"/>
                    </a:moveTo>
                    <a:lnTo>
                      <a:pt x="0" y="52"/>
                    </a:lnTo>
                    <a:lnTo>
                      <a:pt x="0" y="52"/>
                    </a:lnTo>
                    <a:lnTo>
                      <a:pt x="0" y="54"/>
                    </a:lnTo>
                    <a:lnTo>
                      <a:pt x="1" y="56"/>
                    </a:lnTo>
                    <a:lnTo>
                      <a:pt x="3" y="57"/>
                    </a:lnTo>
                    <a:lnTo>
                      <a:pt x="4" y="57"/>
                    </a:lnTo>
                    <a:lnTo>
                      <a:pt x="6" y="57"/>
                    </a:lnTo>
                    <a:lnTo>
                      <a:pt x="8" y="56"/>
                    </a:lnTo>
                    <a:lnTo>
                      <a:pt x="9" y="54"/>
                    </a:lnTo>
                    <a:lnTo>
                      <a:pt x="9" y="5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44" name="Freeform 590"/>
              <p:cNvSpPr/>
              <p:nvPr/>
            </p:nvSpPr>
            <p:spPr bwMode="auto">
              <a:xfrm>
                <a:off x="5503863" y="2281238"/>
                <a:ext cx="4763" cy="3175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57"/>
                  </a:cxn>
                  <a:cxn ang="0">
                    <a:pos x="0" y="57"/>
                  </a:cxn>
                  <a:cxn ang="0">
                    <a:pos x="0" y="59"/>
                  </a:cxn>
                  <a:cxn ang="0">
                    <a:pos x="2" y="60"/>
                  </a:cxn>
                  <a:cxn ang="0">
                    <a:pos x="3" y="61"/>
                  </a:cxn>
                  <a:cxn ang="0">
                    <a:pos x="5" y="61"/>
                  </a:cxn>
                  <a:cxn ang="0">
                    <a:pos x="6" y="61"/>
                  </a:cxn>
                  <a:cxn ang="0">
                    <a:pos x="8" y="60"/>
                  </a:cxn>
                  <a:cxn ang="0">
                    <a:pos x="9" y="59"/>
                  </a:cxn>
                  <a:cxn ang="0">
                    <a:pos x="9" y="57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4"/>
                  </a:cxn>
                  <a:cxn ang="0">
                    <a:pos x="8" y="2"/>
                  </a:cxn>
                  <a:cxn ang="0">
                    <a:pos x="6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2"/>
                  </a:cxn>
                  <a:cxn ang="0">
                    <a:pos x="0" y="4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61">
                    <a:moveTo>
                      <a:pt x="0" y="5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2" y="60"/>
                    </a:lnTo>
                    <a:lnTo>
                      <a:pt x="3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8" y="60"/>
                    </a:lnTo>
                    <a:lnTo>
                      <a:pt x="9" y="59"/>
                    </a:lnTo>
                    <a:lnTo>
                      <a:pt x="9" y="57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45" name="Freeform 591"/>
              <p:cNvSpPr/>
              <p:nvPr/>
            </p:nvSpPr>
            <p:spPr bwMode="auto">
              <a:xfrm>
                <a:off x="5529263" y="2289175"/>
                <a:ext cx="11113" cy="42863"/>
              </a:xfrm>
              <a:custGeom>
                <a:avLst/>
                <a:gdLst/>
                <a:ahLst/>
                <a:cxnLst>
                  <a:cxn ang="0">
                    <a:pos x="9" y="3"/>
                  </a:cxn>
                  <a:cxn ang="0">
                    <a:pos x="9" y="3"/>
                  </a:cxn>
                  <a:cxn ang="0">
                    <a:pos x="7" y="10"/>
                  </a:cxn>
                  <a:cxn ang="0">
                    <a:pos x="5" y="17"/>
                  </a:cxn>
                  <a:cxn ang="0">
                    <a:pos x="5" y="33"/>
                  </a:cxn>
                  <a:cxn ang="0">
                    <a:pos x="5" y="33"/>
                  </a:cxn>
                  <a:cxn ang="0">
                    <a:pos x="4" y="43"/>
                  </a:cxn>
                  <a:cxn ang="0">
                    <a:pos x="2" y="54"/>
                  </a:cxn>
                  <a:cxn ang="0">
                    <a:pos x="1" y="65"/>
                  </a:cxn>
                  <a:cxn ang="0">
                    <a:pos x="0" y="75"/>
                  </a:cxn>
                  <a:cxn ang="0">
                    <a:pos x="0" y="75"/>
                  </a:cxn>
                  <a:cxn ang="0">
                    <a:pos x="0" y="77"/>
                  </a:cxn>
                  <a:cxn ang="0">
                    <a:pos x="1" y="78"/>
                  </a:cxn>
                  <a:cxn ang="0">
                    <a:pos x="3" y="79"/>
                  </a:cxn>
                  <a:cxn ang="0">
                    <a:pos x="4" y="81"/>
                  </a:cxn>
                  <a:cxn ang="0">
                    <a:pos x="6" y="79"/>
                  </a:cxn>
                  <a:cxn ang="0">
                    <a:pos x="8" y="78"/>
                  </a:cxn>
                  <a:cxn ang="0">
                    <a:pos x="9" y="77"/>
                  </a:cxn>
                  <a:cxn ang="0">
                    <a:pos x="9" y="75"/>
                  </a:cxn>
                  <a:cxn ang="0">
                    <a:pos x="9" y="75"/>
                  </a:cxn>
                  <a:cxn ang="0">
                    <a:pos x="11" y="60"/>
                  </a:cxn>
                  <a:cxn ang="0">
                    <a:pos x="13" y="43"/>
                  </a:cxn>
                  <a:cxn ang="0">
                    <a:pos x="13" y="43"/>
                  </a:cxn>
                  <a:cxn ang="0">
                    <a:pos x="14" y="25"/>
                  </a:cxn>
                  <a:cxn ang="0">
                    <a:pos x="15" y="14"/>
                  </a:cxn>
                  <a:cxn ang="0">
                    <a:pos x="18" y="5"/>
                  </a:cxn>
                  <a:cxn ang="0">
                    <a:pos x="18" y="5"/>
                  </a:cxn>
                  <a:cxn ang="0">
                    <a:pos x="19" y="4"/>
                  </a:cxn>
                  <a:cxn ang="0">
                    <a:pos x="18" y="2"/>
                  </a:cxn>
                  <a:cxn ang="0">
                    <a:pos x="17" y="1"/>
                  </a:cxn>
                  <a:cxn ang="0">
                    <a:pos x="15" y="0"/>
                  </a:cxn>
                  <a:cxn ang="0">
                    <a:pos x="12" y="0"/>
                  </a:cxn>
                  <a:cxn ang="0">
                    <a:pos x="10" y="1"/>
                  </a:cxn>
                  <a:cxn ang="0">
                    <a:pos x="9" y="3"/>
                  </a:cxn>
                  <a:cxn ang="0">
                    <a:pos x="9" y="3"/>
                  </a:cxn>
                </a:cxnLst>
                <a:rect l="0" t="0" r="r" b="b"/>
                <a:pathLst>
                  <a:path w="19" h="81">
                    <a:moveTo>
                      <a:pt x="9" y="3"/>
                    </a:moveTo>
                    <a:lnTo>
                      <a:pt x="9" y="3"/>
                    </a:lnTo>
                    <a:lnTo>
                      <a:pt x="7" y="10"/>
                    </a:lnTo>
                    <a:lnTo>
                      <a:pt x="5" y="17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4" y="43"/>
                    </a:lnTo>
                    <a:lnTo>
                      <a:pt x="2" y="54"/>
                    </a:lnTo>
                    <a:lnTo>
                      <a:pt x="1" y="6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7"/>
                    </a:lnTo>
                    <a:lnTo>
                      <a:pt x="1" y="78"/>
                    </a:lnTo>
                    <a:lnTo>
                      <a:pt x="3" y="79"/>
                    </a:lnTo>
                    <a:lnTo>
                      <a:pt x="4" y="81"/>
                    </a:lnTo>
                    <a:lnTo>
                      <a:pt x="6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9" y="75"/>
                    </a:lnTo>
                    <a:lnTo>
                      <a:pt x="9" y="75"/>
                    </a:lnTo>
                    <a:lnTo>
                      <a:pt x="11" y="60"/>
                    </a:lnTo>
                    <a:lnTo>
                      <a:pt x="13" y="43"/>
                    </a:lnTo>
                    <a:lnTo>
                      <a:pt x="13" y="43"/>
                    </a:lnTo>
                    <a:lnTo>
                      <a:pt x="14" y="25"/>
                    </a:lnTo>
                    <a:lnTo>
                      <a:pt x="15" y="14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9" y="4"/>
                    </a:lnTo>
                    <a:lnTo>
                      <a:pt x="18" y="2"/>
                    </a:lnTo>
                    <a:lnTo>
                      <a:pt x="17" y="1"/>
                    </a:lnTo>
                    <a:lnTo>
                      <a:pt x="15" y="0"/>
                    </a:lnTo>
                    <a:lnTo>
                      <a:pt x="12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46" name="Freeform 592"/>
              <p:cNvSpPr/>
              <p:nvPr/>
            </p:nvSpPr>
            <p:spPr bwMode="auto">
              <a:xfrm>
                <a:off x="5546726" y="2312988"/>
                <a:ext cx="7938" cy="46038"/>
              </a:xfrm>
              <a:custGeom>
                <a:avLst/>
                <a:gdLst/>
                <a:ahLst/>
                <a:cxnLst>
                  <a:cxn ang="0">
                    <a:pos x="6" y="4"/>
                  </a:cxn>
                  <a:cxn ang="0">
                    <a:pos x="6" y="4"/>
                  </a:cxn>
                  <a:cxn ang="0">
                    <a:pos x="3" y="13"/>
                  </a:cxn>
                  <a:cxn ang="0">
                    <a:pos x="1" y="22"/>
                  </a:cxn>
                  <a:cxn ang="0">
                    <a:pos x="0" y="32"/>
                  </a:cxn>
                  <a:cxn ang="0">
                    <a:pos x="0" y="42"/>
                  </a:cxn>
                  <a:cxn ang="0">
                    <a:pos x="1" y="61"/>
                  </a:cxn>
                  <a:cxn ang="0">
                    <a:pos x="1" y="81"/>
                  </a:cxn>
                  <a:cxn ang="0">
                    <a:pos x="1" y="81"/>
                  </a:cxn>
                  <a:cxn ang="0">
                    <a:pos x="2" y="83"/>
                  </a:cxn>
                  <a:cxn ang="0">
                    <a:pos x="3" y="84"/>
                  </a:cxn>
                  <a:cxn ang="0">
                    <a:pos x="4" y="85"/>
                  </a:cxn>
                  <a:cxn ang="0">
                    <a:pos x="6" y="85"/>
                  </a:cxn>
                  <a:cxn ang="0">
                    <a:pos x="7" y="85"/>
                  </a:cxn>
                  <a:cxn ang="0">
                    <a:pos x="9" y="84"/>
                  </a:cxn>
                  <a:cxn ang="0">
                    <a:pos x="10" y="83"/>
                  </a:cxn>
                  <a:cxn ang="0">
                    <a:pos x="10" y="81"/>
                  </a:cxn>
                  <a:cxn ang="0">
                    <a:pos x="10" y="81"/>
                  </a:cxn>
                  <a:cxn ang="0">
                    <a:pos x="10" y="61"/>
                  </a:cxn>
                  <a:cxn ang="0">
                    <a:pos x="9" y="43"/>
                  </a:cxn>
                  <a:cxn ang="0">
                    <a:pos x="10" y="34"/>
                  </a:cxn>
                  <a:cxn ang="0">
                    <a:pos x="10" y="24"/>
                  </a:cxn>
                  <a:cxn ang="0">
                    <a:pos x="12" y="15"/>
                  </a:cxn>
                  <a:cxn ang="0">
                    <a:pos x="15" y="6"/>
                  </a:cxn>
                  <a:cxn ang="0">
                    <a:pos x="15" y="6"/>
                  </a:cxn>
                  <a:cxn ang="0">
                    <a:pos x="15" y="4"/>
                  </a:cxn>
                  <a:cxn ang="0">
                    <a:pos x="14" y="3"/>
                  </a:cxn>
                  <a:cxn ang="0">
                    <a:pos x="13" y="1"/>
                  </a:cxn>
                  <a:cxn ang="0">
                    <a:pos x="12" y="0"/>
                  </a:cxn>
                  <a:cxn ang="0">
                    <a:pos x="8" y="0"/>
                  </a:cxn>
                  <a:cxn ang="0">
                    <a:pos x="7" y="1"/>
                  </a:cxn>
                  <a:cxn ang="0">
                    <a:pos x="6" y="4"/>
                  </a:cxn>
                  <a:cxn ang="0">
                    <a:pos x="6" y="4"/>
                  </a:cxn>
                </a:cxnLst>
                <a:rect l="0" t="0" r="r" b="b"/>
                <a:pathLst>
                  <a:path w="15" h="85">
                    <a:moveTo>
                      <a:pt x="6" y="4"/>
                    </a:moveTo>
                    <a:lnTo>
                      <a:pt x="6" y="4"/>
                    </a:lnTo>
                    <a:lnTo>
                      <a:pt x="3" y="13"/>
                    </a:lnTo>
                    <a:lnTo>
                      <a:pt x="1" y="22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1" y="6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2" y="83"/>
                    </a:lnTo>
                    <a:lnTo>
                      <a:pt x="3" y="84"/>
                    </a:lnTo>
                    <a:lnTo>
                      <a:pt x="4" y="85"/>
                    </a:lnTo>
                    <a:lnTo>
                      <a:pt x="6" y="85"/>
                    </a:lnTo>
                    <a:lnTo>
                      <a:pt x="7" y="85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0" y="81"/>
                    </a:lnTo>
                    <a:lnTo>
                      <a:pt x="10" y="81"/>
                    </a:lnTo>
                    <a:lnTo>
                      <a:pt x="10" y="61"/>
                    </a:lnTo>
                    <a:lnTo>
                      <a:pt x="9" y="43"/>
                    </a:lnTo>
                    <a:lnTo>
                      <a:pt x="10" y="34"/>
                    </a:lnTo>
                    <a:lnTo>
                      <a:pt x="10" y="24"/>
                    </a:lnTo>
                    <a:lnTo>
                      <a:pt x="12" y="15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4" y="3"/>
                    </a:lnTo>
                    <a:lnTo>
                      <a:pt x="13" y="1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6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47" name="Freeform 593"/>
              <p:cNvSpPr/>
              <p:nvPr/>
            </p:nvSpPr>
            <p:spPr bwMode="auto">
              <a:xfrm>
                <a:off x="5567363" y="2338388"/>
                <a:ext cx="4763" cy="30163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52"/>
                  </a:cxn>
                  <a:cxn ang="0">
                    <a:pos x="0" y="52"/>
                  </a:cxn>
                  <a:cxn ang="0">
                    <a:pos x="0" y="54"/>
                  </a:cxn>
                  <a:cxn ang="0">
                    <a:pos x="1" y="55"/>
                  </a:cxn>
                  <a:cxn ang="0">
                    <a:pos x="3" y="56"/>
                  </a:cxn>
                  <a:cxn ang="0">
                    <a:pos x="4" y="56"/>
                  </a:cxn>
                  <a:cxn ang="0">
                    <a:pos x="6" y="56"/>
                  </a:cxn>
                  <a:cxn ang="0">
                    <a:pos x="8" y="55"/>
                  </a:cxn>
                  <a:cxn ang="0">
                    <a:pos x="9" y="54"/>
                  </a:cxn>
                  <a:cxn ang="0">
                    <a:pos x="9" y="52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9" h="56">
                    <a:moveTo>
                      <a:pt x="0" y="4"/>
                    </a:moveTo>
                    <a:lnTo>
                      <a:pt x="0" y="52"/>
                    </a:lnTo>
                    <a:lnTo>
                      <a:pt x="0" y="52"/>
                    </a:lnTo>
                    <a:lnTo>
                      <a:pt x="0" y="54"/>
                    </a:lnTo>
                    <a:lnTo>
                      <a:pt x="1" y="55"/>
                    </a:lnTo>
                    <a:lnTo>
                      <a:pt x="3" y="56"/>
                    </a:lnTo>
                    <a:lnTo>
                      <a:pt x="4" y="56"/>
                    </a:lnTo>
                    <a:lnTo>
                      <a:pt x="6" y="56"/>
                    </a:lnTo>
                    <a:lnTo>
                      <a:pt x="8" y="55"/>
                    </a:lnTo>
                    <a:lnTo>
                      <a:pt x="9" y="54"/>
                    </a:lnTo>
                    <a:lnTo>
                      <a:pt x="9" y="52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48" name="Freeform 594"/>
              <p:cNvSpPr/>
              <p:nvPr/>
            </p:nvSpPr>
            <p:spPr bwMode="auto">
              <a:xfrm>
                <a:off x="5591176" y="2354263"/>
                <a:ext cx="7938" cy="3651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7" y="2"/>
                  </a:cxn>
                  <a:cxn ang="0">
                    <a:pos x="4" y="10"/>
                  </a:cxn>
                  <a:cxn ang="0">
                    <a:pos x="1" y="17"/>
                  </a:cxn>
                  <a:cxn ang="0">
                    <a:pos x="0" y="26"/>
                  </a:cxn>
                  <a:cxn ang="0">
                    <a:pos x="0" y="34"/>
                  </a:cxn>
                  <a:cxn ang="0">
                    <a:pos x="0" y="49"/>
                  </a:cxn>
                  <a:cxn ang="0">
                    <a:pos x="1" y="66"/>
                  </a:cxn>
                  <a:cxn ang="0">
                    <a:pos x="1" y="66"/>
                  </a:cxn>
                  <a:cxn ang="0">
                    <a:pos x="1" y="68"/>
                  </a:cxn>
                  <a:cxn ang="0">
                    <a:pos x="2" y="70"/>
                  </a:cxn>
                  <a:cxn ang="0">
                    <a:pos x="5" y="70"/>
                  </a:cxn>
                  <a:cxn ang="0">
                    <a:pos x="6" y="71"/>
                  </a:cxn>
                  <a:cxn ang="0">
                    <a:pos x="8" y="70"/>
                  </a:cxn>
                  <a:cxn ang="0">
                    <a:pos x="10" y="70"/>
                  </a:cxn>
                  <a:cxn ang="0">
                    <a:pos x="11" y="68"/>
                  </a:cxn>
                  <a:cxn ang="0">
                    <a:pos x="11" y="66"/>
                  </a:cxn>
                  <a:cxn ang="0">
                    <a:pos x="11" y="66"/>
                  </a:cxn>
                  <a:cxn ang="0">
                    <a:pos x="10" y="36"/>
                  </a:cxn>
                  <a:cxn ang="0">
                    <a:pos x="10" y="29"/>
                  </a:cxn>
                  <a:cxn ang="0">
                    <a:pos x="11" y="22"/>
                  </a:cxn>
                  <a:cxn ang="0">
                    <a:pos x="12" y="14"/>
                  </a:cxn>
                  <a:cxn ang="0">
                    <a:pos x="15" y="7"/>
                  </a:cxn>
                  <a:cxn ang="0">
                    <a:pos x="15" y="7"/>
                  </a:cxn>
                  <a:cxn ang="0">
                    <a:pos x="15" y="5"/>
                  </a:cxn>
                  <a:cxn ang="0">
                    <a:pos x="15" y="3"/>
                  </a:cxn>
                  <a:cxn ang="0">
                    <a:pos x="13" y="1"/>
                  </a:cxn>
                  <a:cxn ang="0">
                    <a:pos x="11" y="0"/>
                  </a:cxn>
                  <a:cxn ang="0">
                    <a:pos x="10" y="0"/>
                  </a:cxn>
                  <a:cxn ang="0">
                    <a:pos x="8" y="1"/>
                  </a:cxn>
                  <a:cxn ang="0">
                    <a:pos x="7" y="2"/>
                  </a:cxn>
                  <a:cxn ang="0">
                    <a:pos x="7" y="2"/>
                  </a:cxn>
                </a:cxnLst>
                <a:rect l="0" t="0" r="r" b="b"/>
                <a:pathLst>
                  <a:path w="15" h="71">
                    <a:moveTo>
                      <a:pt x="7" y="2"/>
                    </a:moveTo>
                    <a:lnTo>
                      <a:pt x="7" y="2"/>
                    </a:lnTo>
                    <a:lnTo>
                      <a:pt x="4" y="10"/>
                    </a:lnTo>
                    <a:lnTo>
                      <a:pt x="1" y="17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9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8"/>
                    </a:lnTo>
                    <a:lnTo>
                      <a:pt x="2" y="70"/>
                    </a:lnTo>
                    <a:lnTo>
                      <a:pt x="5" y="70"/>
                    </a:lnTo>
                    <a:lnTo>
                      <a:pt x="6" y="71"/>
                    </a:lnTo>
                    <a:lnTo>
                      <a:pt x="8" y="70"/>
                    </a:lnTo>
                    <a:lnTo>
                      <a:pt x="10" y="70"/>
                    </a:lnTo>
                    <a:lnTo>
                      <a:pt x="11" y="68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0" y="36"/>
                    </a:lnTo>
                    <a:lnTo>
                      <a:pt x="10" y="29"/>
                    </a:lnTo>
                    <a:lnTo>
                      <a:pt x="11" y="22"/>
                    </a:lnTo>
                    <a:lnTo>
                      <a:pt x="12" y="14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7" y="2"/>
                    </a:lnTo>
                    <a:lnTo>
                      <a:pt x="7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49" name="Freeform 595"/>
              <p:cNvSpPr/>
              <p:nvPr/>
            </p:nvSpPr>
            <p:spPr bwMode="auto">
              <a:xfrm>
                <a:off x="5614988" y="2376488"/>
                <a:ext cx="4763" cy="3651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67"/>
                  </a:cxn>
                  <a:cxn ang="0">
                    <a:pos x="0" y="67"/>
                  </a:cxn>
                  <a:cxn ang="0">
                    <a:pos x="0" y="68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5" y="71"/>
                  </a:cxn>
                  <a:cxn ang="0">
                    <a:pos x="6" y="71"/>
                  </a:cxn>
                  <a:cxn ang="0">
                    <a:pos x="8" y="70"/>
                  </a:cxn>
                  <a:cxn ang="0">
                    <a:pos x="9" y="68"/>
                  </a:cxn>
                  <a:cxn ang="0">
                    <a:pos x="9" y="67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2"/>
                  </a:cxn>
                  <a:cxn ang="0">
                    <a:pos x="6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1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71">
                    <a:moveTo>
                      <a:pt x="0" y="5"/>
                    </a:moveTo>
                    <a:lnTo>
                      <a:pt x="0" y="67"/>
                    </a:lnTo>
                    <a:lnTo>
                      <a:pt x="0" y="67"/>
                    </a:lnTo>
                    <a:lnTo>
                      <a:pt x="0" y="68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5" y="71"/>
                    </a:lnTo>
                    <a:lnTo>
                      <a:pt x="6" y="71"/>
                    </a:lnTo>
                    <a:lnTo>
                      <a:pt x="8" y="70"/>
                    </a:lnTo>
                    <a:lnTo>
                      <a:pt x="9" y="68"/>
                    </a:lnTo>
                    <a:lnTo>
                      <a:pt x="9" y="67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50" name="Freeform 596"/>
              <p:cNvSpPr/>
              <p:nvPr/>
            </p:nvSpPr>
            <p:spPr bwMode="auto">
              <a:xfrm>
                <a:off x="5637213" y="2398713"/>
                <a:ext cx="4763" cy="34925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61"/>
                  </a:cxn>
                  <a:cxn ang="0">
                    <a:pos x="0" y="61"/>
                  </a:cxn>
                  <a:cxn ang="0">
                    <a:pos x="1" y="63"/>
                  </a:cxn>
                  <a:cxn ang="0">
                    <a:pos x="2" y="65"/>
                  </a:cxn>
                  <a:cxn ang="0">
                    <a:pos x="3" y="65"/>
                  </a:cxn>
                  <a:cxn ang="0">
                    <a:pos x="5" y="66"/>
                  </a:cxn>
                  <a:cxn ang="0">
                    <a:pos x="7" y="65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10" y="61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10" h="66">
                    <a:moveTo>
                      <a:pt x="0" y="4"/>
                    </a:moveTo>
                    <a:lnTo>
                      <a:pt x="0" y="61"/>
                    </a:lnTo>
                    <a:lnTo>
                      <a:pt x="0" y="61"/>
                    </a:lnTo>
                    <a:lnTo>
                      <a:pt x="1" y="63"/>
                    </a:lnTo>
                    <a:lnTo>
                      <a:pt x="2" y="65"/>
                    </a:lnTo>
                    <a:lnTo>
                      <a:pt x="3" y="65"/>
                    </a:lnTo>
                    <a:lnTo>
                      <a:pt x="5" y="66"/>
                    </a:lnTo>
                    <a:lnTo>
                      <a:pt x="7" y="65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10" y="61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51" name="Freeform 597"/>
              <p:cNvSpPr/>
              <p:nvPr/>
            </p:nvSpPr>
            <p:spPr bwMode="auto">
              <a:xfrm>
                <a:off x="5657851" y="2419350"/>
                <a:ext cx="4763" cy="3651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67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2" y="70"/>
                  </a:cxn>
                  <a:cxn ang="0">
                    <a:pos x="3" y="71"/>
                  </a:cxn>
                  <a:cxn ang="0">
                    <a:pos x="6" y="71"/>
                  </a:cxn>
                  <a:cxn ang="0">
                    <a:pos x="7" y="71"/>
                  </a:cxn>
                  <a:cxn ang="0">
                    <a:pos x="9" y="70"/>
                  </a:cxn>
                  <a:cxn ang="0">
                    <a:pos x="10" y="69"/>
                  </a:cxn>
                  <a:cxn ang="0">
                    <a:pos x="10" y="67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10" y="3"/>
                  </a:cxn>
                  <a:cxn ang="0">
                    <a:pos x="9" y="2"/>
                  </a:cxn>
                  <a:cxn ang="0">
                    <a:pos x="7" y="1"/>
                  </a:cxn>
                  <a:cxn ang="0">
                    <a:pos x="6" y="0"/>
                  </a:cxn>
                  <a:cxn ang="0">
                    <a:pos x="3" y="1"/>
                  </a:cxn>
                  <a:cxn ang="0">
                    <a:pos x="2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10" h="71">
                    <a:moveTo>
                      <a:pt x="0" y="5"/>
                    </a:moveTo>
                    <a:lnTo>
                      <a:pt x="0" y="67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2" y="70"/>
                    </a:lnTo>
                    <a:lnTo>
                      <a:pt x="3" y="71"/>
                    </a:lnTo>
                    <a:lnTo>
                      <a:pt x="6" y="71"/>
                    </a:lnTo>
                    <a:lnTo>
                      <a:pt x="7" y="71"/>
                    </a:lnTo>
                    <a:lnTo>
                      <a:pt x="9" y="70"/>
                    </a:lnTo>
                    <a:lnTo>
                      <a:pt x="10" y="69"/>
                    </a:lnTo>
                    <a:lnTo>
                      <a:pt x="10" y="67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52" name="Freeform 598"/>
              <p:cNvSpPr/>
              <p:nvPr/>
            </p:nvSpPr>
            <p:spPr bwMode="auto">
              <a:xfrm>
                <a:off x="5680076" y="2441575"/>
                <a:ext cx="7938" cy="36513"/>
              </a:xfrm>
              <a:custGeom>
                <a:avLst/>
                <a:gdLst/>
                <a:ahLst/>
                <a:cxnLst>
                  <a:cxn ang="0">
                    <a:pos x="14" y="65"/>
                  </a:cxn>
                  <a:cxn ang="0">
                    <a:pos x="14" y="65"/>
                  </a:cxn>
                  <a:cxn ang="0">
                    <a:pos x="11" y="50"/>
                  </a:cxn>
                  <a:cxn ang="0">
                    <a:pos x="10" y="35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1" y="36"/>
                  </a:cxn>
                  <a:cxn ang="0">
                    <a:pos x="2" y="52"/>
                  </a:cxn>
                  <a:cxn ang="0">
                    <a:pos x="5" y="67"/>
                  </a:cxn>
                  <a:cxn ang="0">
                    <a:pos x="5" y="67"/>
                  </a:cxn>
                  <a:cxn ang="0">
                    <a:pos x="6" y="69"/>
                  </a:cxn>
                  <a:cxn ang="0">
                    <a:pos x="7" y="70"/>
                  </a:cxn>
                  <a:cxn ang="0">
                    <a:pos x="9" y="70"/>
                  </a:cxn>
                  <a:cxn ang="0">
                    <a:pos x="11" y="70"/>
                  </a:cxn>
                  <a:cxn ang="0">
                    <a:pos x="12" y="69"/>
                  </a:cxn>
                  <a:cxn ang="0">
                    <a:pos x="13" y="68"/>
                  </a:cxn>
                  <a:cxn ang="0">
                    <a:pos x="14" y="67"/>
                  </a:cxn>
                  <a:cxn ang="0">
                    <a:pos x="14" y="65"/>
                  </a:cxn>
                  <a:cxn ang="0">
                    <a:pos x="14" y="65"/>
                  </a:cxn>
                </a:cxnLst>
                <a:rect l="0" t="0" r="r" b="b"/>
                <a:pathLst>
                  <a:path w="14" h="70">
                    <a:moveTo>
                      <a:pt x="14" y="65"/>
                    </a:moveTo>
                    <a:lnTo>
                      <a:pt x="14" y="65"/>
                    </a:lnTo>
                    <a:lnTo>
                      <a:pt x="11" y="50"/>
                    </a:lnTo>
                    <a:lnTo>
                      <a:pt x="10" y="35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36"/>
                    </a:lnTo>
                    <a:lnTo>
                      <a:pt x="2" y="52"/>
                    </a:lnTo>
                    <a:lnTo>
                      <a:pt x="5" y="67"/>
                    </a:lnTo>
                    <a:lnTo>
                      <a:pt x="5" y="67"/>
                    </a:lnTo>
                    <a:lnTo>
                      <a:pt x="6" y="69"/>
                    </a:lnTo>
                    <a:lnTo>
                      <a:pt x="7" y="70"/>
                    </a:lnTo>
                    <a:lnTo>
                      <a:pt x="9" y="70"/>
                    </a:lnTo>
                    <a:lnTo>
                      <a:pt x="11" y="70"/>
                    </a:lnTo>
                    <a:lnTo>
                      <a:pt x="12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5"/>
                    </a:lnTo>
                    <a:lnTo>
                      <a:pt x="14" y="6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53" name="Freeform 599"/>
              <p:cNvSpPr/>
              <p:nvPr/>
            </p:nvSpPr>
            <p:spPr bwMode="auto">
              <a:xfrm>
                <a:off x="5705476" y="2463800"/>
                <a:ext cx="7938" cy="31750"/>
              </a:xfrm>
              <a:custGeom>
                <a:avLst/>
                <a:gdLst/>
                <a:ahLst/>
                <a:cxnLst>
                  <a:cxn ang="0">
                    <a:pos x="10" y="35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10" y="3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33"/>
                  </a:cxn>
                  <a:cxn ang="0">
                    <a:pos x="0" y="33"/>
                  </a:cxn>
                  <a:cxn ang="0">
                    <a:pos x="0" y="39"/>
                  </a:cxn>
                  <a:cxn ang="0">
                    <a:pos x="1" y="45"/>
                  </a:cxn>
                  <a:cxn ang="0">
                    <a:pos x="1" y="45"/>
                  </a:cxn>
                  <a:cxn ang="0">
                    <a:pos x="3" y="50"/>
                  </a:cxn>
                  <a:cxn ang="0">
                    <a:pos x="5" y="56"/>
                  </a:cxn>
                  <a:cxn ang="0">
                    <a:pos x="5" y="56"/>
                  </a:cxn>
                  <a:cxn ang="0">
                    <a:pos x="5" y="58"/>
                  </a:cxn>
                  <a:cxn ang="0">
                    <a:pos x="7" y="59"/>
                  </a:cxn>
                  <a:cxn ang="0">
                    <a:pos x="11" y="60"/>
                  </a:cxn>
                  <a:cxn ang="0">
                    <a:pos x="13" y="60"/>
                  </a:cxn>
                  <a:cxn ang="0">
                    <a:pos x="14" y="59"/>
                  </a:cxn>
                  <a:cxn ang="0">
                    <a:pos x="15" y="58"/>
                  </a:cxn>
                  <a:cxn ang="0">
                    <a:pos x="15" y="56"/>
                  </a:cxn>
                  <a:cxn ang="0">
                    <a:pos x="15" y="56"/>
                  </a:cxn>
                  <a:cxn ang="0">
                    <a:pos x="14" y="51"/>
                  </a:cxn>
                  <a:cxn ang="0">
                    <a:pos x="12" y="46"/>
                  </a:cxn>
                  <a:cxn ang="0">
                    <a:pos x="11" y="41"/>
                  </a:cxn>
                  <a:cxn ang="0">
                    <a:pos x="10" y="35"/>
                  </a:cxn>
                  <a:cxn ang="0">
                    <a:pos x="10" y="35"/>
                  </a:cxn>
                </a:cxnLst>
                <a:rect l="0" t="0" r="r" b="b"/>
                <a:pathLst>
                  <a:path w="15" h="60">
                    <a:moveTo>
                      <a:pt x="10" y="35"/>
                    </a:move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9"/>
                    </a:lnTo>
                    <a:lnTo>
                      <a:pt x="1" y="45"/>
                    </a:lnTo>
                    <a:lnTo>
                      <a:pt x="1" y="45"/>
                    </a:lnTo>
                    <a:lnTo>
                      <a:pt x="3" y="50"/>
                    </a:lnTo>
                    <a:lnTo>
                      <a:pt x="5" y="56"/>
                    </a:lnTo>
                    <a:lnTo>
                      <a:pt x="5" y="56"/>
                    </a:lnTo>
                    <a:lnTo>
                      <a:pt x="5" y="58"/>
                    </a:lnTo>
                    <a:lnTo>
                      <a:pt x="7" y="59"/>
                    </a:lnTo>
                    <a:lnTo>
                      <a:pt x="11" y="60"/>
                    </a:lnTo>
                    <a:lnTo>
                      <a:pt x="13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6"/>
                    </a:lnTo>
                    <a:lnTo>
                      <a:pt x="15" y="56"/>
                    </a:lnTo>
                    <a:lnTo>
                      <a:pt x="14" y="51"/>
                    </a:lnTo>
                    <a:lnTo>
                      <a:pt x="12" y="46"/>
                    </a:lnTo>
                    <a:lnTo>
                      <a:pt x="11" y="41"/>
                    </a:lnTo>
                    <a:lnTo>
                      <a:pt x="10" y="35"/>
                    </a:lnTo>
                    <a:lnTo>
                      <a:pt x="10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54" name="Freeform 600"/>
              <p:cNvSpPr/>
              <p:nvPr/>
            </p:nvSpPr>
            <p:spPr bwMode="auto">
              <a:xfrm>
                <a:off x="5730876" y="2486025"/>
                <a:ext cx="4763" cy="4603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1" y="82"/>
                  </a:cxn>
                  <a:cxn ang="0">
                    <a:pos x="2" y="85"/>
                  </a:cxn>
                  <a:cxn ang="0">
                    <a:pos x="3" y="85"/>
                  </a:cxn>
                  <a:cxn ang="0">
                    <a:pos x="5" y="86"/>
                  </a:cxn>
                  <a:cxn ang="0">
                    <a:pos x="6" y="85"/>
                  </a:cxn>
                  <a:cxn ang="0">
                    <a:pos x="8" y="85"/>
                  </a:cxn>
                  <a:cxn ang="0">
                    <a:pos x="9" y="82"/>
                  </a:cxn>
                  <a:cxn ang="0">
                    <a:pos x="9" y="80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2"/>
                  </a:cxn>
                  <a:cxn ang="0">
                    <a:pos x="6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2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86">
                    <a:moveTo>
                      <a:pt x="0" y="5"/>
                    </a:moveTo>
                    <a:lnTo>
                      <a:pt x="0" y="80"/>
                    </a:lnTo>
                    <a:lnTo>
                      <a:pt x="0" y="80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3" y="85"/>
                    </a:lnTo>
                    <a:lnTo>
                      <a:pt x="5" y="86"/>
                    </a:lnTo>
                    <a:lnTo>
                      <a:pt x="6" y="85"/>
                    </a:lnTo>
                    <a:lnTo>
                      <a:pt x="8" y="85"/>
                    </a:lnTo>
                    <a:lnTo>
                      <a:pt x="9" y="82"/>
                    </a:lnTo>
                    <a:lnTo>
                      <a:pt x="9" y="80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55" name="Freeform 601"/>
              <p:cNvSpPr/>
              <p:nvPr/>
            </p:nvSpPr>
            <p:spPr bwMode="auto">
              <a:xfrm>
                <a:off x="5748338" y="2506663"/>
                <a:ext cx="4763" cy="428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75"/>
                  </a:cxn>
                  <a:cxn ang="0">
                    <a:pos x="0" y="75"/>
                  </a:cxn>
                  <a:cxn ang="0">
                    <a:pos x="1" y="78"/>
                  </a:cxn>
                  <a:cxn ang="0">
                    <a:pos x="2" y="80"/>
                  </a:cxn>
                  <a:cxn ang="0">
                    <a:pos x="3" y="81"/>
                  </a:cxn>
                  <a:cxn ang="0">
                    <a:pos x="5" y="81"/>
                  </a:cxn>
                  <a:cxn ang="0">
                    <a:pos x="7" y="81"/>
                  </a:cxn>
                  <a:cxn ang="0">
                    <a:pos x="8" y="80"/>
                  </a:cxn>
                  <a:cxn ang="0">
                    <a:pos x="9" y="78"/>
                  </a:cxn>
                  <a:cxn ang="0">
                    <a:pos x="10" y="75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10" h="81">
                    <a:moveTo>
                      <a:pt x="0" y="5"/>
                    </a:moveTo>
                    <a:lnTo>
                      <a:pt x="0" y="75"/>
                    </a:lnTo>
                    <a:lnTo>
                      <a:pt x="0" y="75"/>
                    </a:lnTo>
                    <a:lnTo>
                      <a:pt x="1" y="78"/>
                    </a:lnTo>
                    <a:lnTo>
                      <a:pt x="2" y="80"/>
                    </a:lnTo>
                    <a:lnTo>
                      <a:pt x="3" y="81"/>
                    </a:lnTo>
                    <a:lnTo>
                      <a:pt x="5" y="81"/>
                    </a:lnTo>
                    <a:lnTo>
                      <a:pt x="7" y="81"/>
                    </a:lnTo>
                    <a:lnTo>
                      <a:pt x="8" y="80"/>
                    </a:lnTo>
                    <a:lnTo>
                      <a:pt x="9" y="78"/>
                    </a:lnTo>
                    <a:lnTo>
                      <a:pt x="10" y="7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56" name="Freeform 602"/>
              <p:cNvSpPr/>
              <p:nvPr/>
            </p:nvSpPr>
            <p:spPr bwMode="auto">
              <a:xfrm>
                <a:off x="5761038" y="2528888"/>
                <a:ext cx="4763" cy="38100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0" y="68"/>
                  </a:cxn>
                  <a:cxn ang="0">
                    <a:pos x="0" y="68"/>
                  </a:cxn>
                  <a:cxn ang="0">
                    <a:pos x="1" y="69"/>
                  </a:cxn>
                  <a:cxn ang="0">
                    <a:pos x="2" y="71"/>
                  </a:cxn>
                  <a:cxn ang="0">
                    <a:pos x="3" y="72"/>
                  </a:cxn>
                  <a:cxn ang="0">
                    <a:pos x="5" y="72"/>
                  </a:cxn>
                  <a:cxn ang="0">
                    <a:pos x="7" y="72"/>
                  </a:cxn>
                  <a:cxn ang="0">
                    <a:pos x="8" y="71"/>
                  </a:cxn>
                  <a:cxn ang="0">
                    <a:pos x="9" y="69"/>
                  </a:cxn>
                  <a:cxn ang="0">
                    <a:pos x="9" y="68"/>
                  </a:cxn>
                  <a:cxn ang="0">
                    <a:pos x="9" y="6"/>
                  </a:cxn>
                  <a:cxn ang="0">
                    <a:pos x="9" y="6"/>
                  </a:cxn>
                  <a:cxn ang="0">
                    <a:pos x="9" y="4"/>
                  </a:cxn>
                  <a:cxn ang="0">
                    <a:pos x="8" y="2"/>
                  </a:cxn>
                  <a:cxn ang="0">
                    <a:pos x="7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2"/>
                  </a:cxn>
                  <a:cxn ang="0">
                    <a:pos x="1" y="4"/>
                  </a:cxn>
                  <a:cxn ang="0">
                    <a:pos x="0" y="6"/>
                  </a:cxn>
                  <a:cxn ang="0">
                    <a:pos x="0" y="6"/>
                  </a:cxn>
                </a:cxnLst>
                <a:rect l="0" t="0" r="r" b="b"/>
                <a:pathLst>
                  <a:path w="9" h="72">
                    <a:moveTo>
                      <a:pt x="0" y="6"/>
                    </a:moveTo>
                    <a:lnTo>
                      <a:pt x="0" y="68"/>
                    </a:lnTo>
                    <a:lnTo>
                      <a:pt x="0" y="68"/>
                    </a:lnTo>
                    <a:lnTo>
                      <a:pt x="1" y="69"/>
                    </a:lnTo>
                    <a:lnTo>
                      <a:pt x="2" y="71"/>
                    </a:lnTo>
                    <a:lnTo>
                      <a:pt x="3" y="72"/>
                    </a:lnTo>
                    <a:lnTo>
                      <a:pt x="5" y="72"/>
                    </a:lnTo>
                    <a:lnTo>
                      <a:pt x="7" y="72"/>
                    </a:lnTo>
                    <a:lnTo>
                      <a:pt x="8" y="71"/>
                    </a:lnTo>
                    <a:lnTo>
                      <a:pt x="9" y="69"/>
                    </a:lnTo>
                    <a:lnTo>
                      <a:pt x="9" y="68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57" name="Freeform 603"/>
              <p:cNvSpPr/>
              <p:nvPr/>
            </p:nvSpPr>
            <p:spPr bwMode="auto">
              <a:xfrm>
                <a:off x="5775326" y="2544763"/>
                <a:ext cx="4763" cy="3968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72"/>
                  </a:cxn>
                  <a:cxn ang="0">
                    <a:pos x="0" y="72"/>
                  </a:cxn>
                  <a:cxn ang="0">
                    <a:pos x="0" y="74"/>
                  </a:cxn>
                  <a:cxn ang="0">
                    <a:pos x="2" y="75"/>
                  </a:cxn>
                  <a:cxn ang="0">
                    <a:pos x="4" y="76"/>
                  </a:cxn>
                  <a:cxn ang="0">
                    <a:pos x="5" y="76"/>
                  </a:cxn>
                  <a:cxn ang="0">
                    <a:pos x="7" y="76"/>
                  </a:cxn>
                  <a:cxn ang="0">
                    <a:pos x="9" y="75"/>
                  </a:cxn>
                  <a:cxn ang="0">
                    <a:pos x="10" y="74"/>
                  </a:cxn>
                  <a:cxn ang="0">
                    <a:pos x="10" y="72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10" y="2"/>
                  </a:cxn>
                  <a:cxn ang="0">
                    <a:pos x="9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4" y="0"/>
                  </a:cxn>
                  <a:cxn ang="0">
                    <a:pos x="2" y="1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10" h="76">
                    <a:moveTo>
                      <a:pt x="0" y="4"/>
                    </a:moveTo>
                    <a:lnTo>
                      <a:pt x="0" y="72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2" y="75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7" y="76"/>
                    </a:lnTo>
                    <a:lnTo>
                      <a:pt x="9" y="75"/>
                    </a:lnTo>
                    <a:lnTo>
                      <a:pt x="10" y="74"/>
                    </a:lnTo>
                    <a:lnTo>
                      <a:pt x="10" y="72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58" name="Freeform 604"/>
              <p:cNvSpPr/>
              <p:nvPr/>
            </p:nvSpPr>
            <p:spPr bwMode="auto">
              <a:xfrm>
                <a:off x="5181601" y="2170113"/>
                <a:ext cx="665163" cy="654050"/>
              </a:xfrm>
              <a:custGeom>
                <a:avLst/>
                <a:gdLst/>
                <a:ahLst/>
                <a:cxnLst>
                  <a:cxn ang="0">
                    <a:pos x="534" y="1115"/>
                  </a:cxn>
                  <a:cxn ang="0">
                    <a:pos x="311" y="889"/>
                  </a:cxn>
                  <a:cxn ang="0">
                    <a:pos x="124" y="701"/>
                  </a:cxn>
                  <a:cxn ang="0">
                    <a:pos x="14" y="547"/>
                  </a:cxn>
                  <a:cxn ang="0">
                    <a:pos x="5" y="361"/>
                  </a:cxn>
                  <a:cxn ang="0">
                    <a:pos x="109" y="152"/>
                  </a:cxn>
                  <a:cxn ang="0">
                    <a:pos x="270" y="29"/>
                  </a:cxn>
                  <a:cxn ang="0">
                    <a:pos x="103" y="233"/>
                  </a:cxn>
                  <a:cxn ang="0">
                    <a:pos x="38" y="486"/>
                  </a:cxn>
                  <a:cxn ang="0">
                    <a:pos x="137" y="664"/>
                  </a:cxn>
                  <a:cxn ang="0">
                    <a:pos x="467" y="998"/>
                  </a:cxn>
                  <a:cxn ang="0">
                    <a:pos x="676" y="1170"/>
                  </a:cxn>
                  <a:cxn ang="0">
                    <a:pos x="872" y="1193"/>
                  </a:cxn>
                  <a:cxn ang="0">
                    <a:pos x="1085" y="1070"/>
                  </a:cxn>
                  <a:cxn ang="0">
                    <a:pos x="1218" y="861"/>
                  </a:cxn>
                  <a:cxn ang="0">
                    <a:pos x="1167" y="643"/>
                  </a:cxn>
                  <a:cxn ang="0">
                    <a:pos x="1008" y="472"/>
                  </a:cxn>
                  <a:cxn ang="0">
                    <a:pos x="731" y="201"/>
                  </a:cxn>
                  <a:cxn ang="0">
                    <a:pos x="553" y="142"/>
                  </a:cxn>
                  <a:cxn ang="0">
                    <a:pos x="393" y="228"/>
                  </a:cxn>
                  <a:cxn ang="0">
                    <a:pos x="282" y="427"/>
                  </a:cxn>
                  <a:cxn ang="0">
                    <a:pos x="388" y="615"/>
                  </a:cxn>
                  <a:cxn ang="0">
                    <a:pos x="702" y="942"/>
                  </a:cxn>
                  <a:cxn ang="0">
                    <a:pos x="798" y="922"/>
                  </a:cxn>
                  <a:cxn ang="0">
                    <a:pos x="641" y="744"/>
                  </a:cxn>
                  <a:cxn ang="0">
                    <a:pos x="397" y="487"/>
                  </a:cxn>
                  <a:cxn ang="0">
                    <a:pos x="451" y="309"/>
                  </a:cxn>
                  <a:cxn ang="0">
                    <a:pos x="591" y="250"/>
                  </a:cxn>
                  <a:cxn ang="0">
                    <a:pos x="742" y="397"/>
                  </a:cxn>
                  <a:cxn ang="0">
                    <a:pos x="1076" y="711"/>
                  </a:cxn>
                  <a:cxn ang="0">
                    <a:pos x="1109" y="861"/>
                  </a:cxn>
                  <a:cxn ang="0">
                    <a:pos x="858" y="1104"/>
                  </a:cxn>
                  <a:cxn ang="0">
                    <a:pos x="618" y="1022"/>
                  </a:cxn>
                  <a:cxn ang="0">
                    <a:pos x="342" y="740"/>
                  </a:cxn>
                  <a:cxn ang="0">
                    <a:pos x="156" y="450"/>
                  </a:cxn>
                  <a:cxn ang="0">
                    <a:pos x="287" y="163"/>
                  </a:cxn>
                  <a:cxn ang="0">
                    <a:pos x="286" y="221"/>
                  </a:cxn>
                  <a:cxn ang="0">
                    <a:pos x="196" y="489"/>
                  </a:cxn>
                  <a:cxn ang="0">
                    <a:pos x="398" y="752"/>
                  </a:cxn>
                  <a:cxn ang="0">
                    <a:pos x="712" y="1049"/>
                  </a:cxn>
                  <a:cxn ang="0">
                    <a:pos x="926" y="1037"/>
                  </a:cxn>
                  <a:cxn ang="0">
                    <a:pos x="1077" y="824"/>
                  </a:cxn>
                  <a:cxn ang="0">
                    <a:pos x="900" y="596"/>
                  </a:cxn>
                  <a:cxn ang="0">
                    <a:pos x="612" y="298"/>
                  </a:cxn>
                  <a:cxn ang="0">
                    <a:pos x="527" y="303"/>
                  </a:cxn>
                  <a:cxn ang="0">
                    <a:pos x="477" y="332"/>
                  </a:cxn>
                  <a:cxn ang="0">
                    <a:pos x="441" y="486"/>
                  </a:cxn>
                  <a:cxn ang="0">
                    <a:pos x="731" y="783"/>
                  </a:cxn>
                  <a:cxn ang="0">
                    <a:pos x="829" y="884"/>
                  </a:cxn>
                  <a:cxn ang="0">
                    <a:pos x="783" y="989"/>
                  </a:cxn>
                  <a:cxn ang="0">
                    <a:pos x="669" y="962"/>
                  </a:cxn>
                  <a:cxn ang="0">
                    <a:pos x="450" y="729"/>
                  </a:cxn>
                  <a:cxn ang="0">
                    <a:pos x="256" y="471"/>
                  </a:cxn>
                  <a:cxn ang="0">
                    <a:pos x="300" y="284"/>
                  </a:cxn>
                  <a:cxn ang="0">
                    <a:pos x="464" y="137"/>
                  </a:cxn>
                  <a:cxn ang="0">
                    <a:pos x="670" y="122"/>
                  </a:cxn>
                  <a:cxn ang="0">
                    <a:pos x="759" y="177"/>
                  </a:cxn>
                  <a:cxn ang="0">
                    <a:pos x="1071" y="489"/>
                  </a:cxn>
                  <a:cxn ang="0">
                    <a:pos x="1188" y="605"/>
                  </a:cxn>
                  <a:cxn ang="0">
                    <a:pos x="1256" y="846"/>
                  </a:cxn>
                  <a:cxn ang="0">
                    <a:pos x="1180" y="1021"/>
                  </a:cxn>
                  <a:cxn ang="0">
                    <a:pos x="930" y="1212"/>
                  </a:cxn>
                </a:cxnLst>
                <a:rect l="0" t="0" r="r" b="b"/>
                <a:pathLst>
                  <a:path w="1256" h="1235">
                    <a:moveTo>
                      <a:pt x="808" y="1235"/>
                    </a:moveTo>
                    <a:lnTo>
                      <a:pt x="808" y="1235"/>
                    </a:lnTo>
                    <a:lnTo>
                      <a:pt x="792" y="1235"/>
                    </a:lnTo>
                    <a:lnTo>
                      <a:pt x="775" y="1234"/>
                    </a:lnTo>
                    <a:lnTo>
                      <a:pt x="757" y="1232"/>
                    </a:lnTo>
                    <a:lnTo>
                      <a:pt x="738" y="1230"/>
                    </a:lnTo>
                    <a:lnTo>
                      <a:pt x="719" y="1226"/>
                    </a:lnTo>
                    <a:lnTo>
                      <a:pt x="699" y="1220"/>
                    </a:lnTo>
                    <a:lnTo>
                      <a:pt x="679" y="1212"/>
                    </a:lnTo>
                    <a:lnTo>
                      <a:pt x="660" y="1203"/>
                    </a:lnTo>
                    <a:lnTo>
                      <a:pt x="660" y="1203"/>
                    </a:lnTo>
                    <a:lnTo>
                      <a:pt x="629" y="1186"/>
                    </a:lnTo>
                    <a:lnTo>
                      <a:pt x="598" y="1165"/>
                    </a:lnTo>
                    <a:lnTo>
                      <a:pt x="566" y="1141"/>
                    </a:lnTo>
                    <a:lnTo>
                      <a:pt x="534" y="1115"/>
                    </a:lnTo>
                    <a:lnTo>
                      <a:pt x="533" y="1114"/>
                    </a:lnTo>
                    <a:lnTo>
                      <a:pt x="531" y="1114"/>
                    </a:lnTo>
                    <a:lnTo>
                      <a:pt x="531" y="1114"/>
                    </a:lnTo>
                    <a:lnTo>
                      <a:pt x="527" y="1112"/>
                    </a:lnTo>
                    <a:lnTo>
                      <a:pt x="522" y="1109"/>
                    </a:lnTo>
                    <a:lnTo>
                      <a:pt x="518" y="1105"/>
                    </a:lnTo>
                    <a:lnTo>
                      <a:pt x="518" y="1105"/>
                    </a:lnTo>
                    <a:lnTo>
                      <a:pt x="465" y="1051"/>
                    </a:lnTo>
                    <a:lnTo>
                      <a:pt x="440" y="1024"/>
                    </a:lnTo>
                    <a:lnTo>
                      <a:pt x="415" y="997"/>
                    </a:lnTo>
                    <a:lnTo>
                      <a:pt x="415" y="997"/>
                    </a:lnTo>
                    <a:lnTo>
                      <a:pt x="389" y="968"/>
                    </a:lnTo>
                    <a:lnTo>
                      <a:pt x="358" y="935"/>
                    </a:lnTo>
                    <a:lnTo>
                      <a:pt x="326" y="903"/>
                    </a:lnTo>
                    <a:lnTo>
                      <a:pt x="311" y="889"/>
                    </a:lnTo>
                    <a:lnTo>
                      <a:pt x="296" y="878"/>
                    </a:lnTo>
                    <a:lnTo>
                      <a:pt x="296" y="878"/>
                    </a:lnTo>
                    <a:lnTo>
                      <a:pt x="281" y="865"/>
                    </a:lnTo>
                    <a:lnTo>
                      <a:pt x="265" y="852"/>
                    </a:lnTo>
                    <a:lnTo>
                      <a:pt x="250" y="839"/>
                    </a:lnTo>
                    <a:lnTo>
                      <a:pt x="235" y="823"/>
                    </a:lnTo>
                    <a:lnTo>
                      <a:pt x="207" y="793"/>
                    </a:lnTo>
                    <a:lnTo>
                      <a:pt x="180" y="761"/>
                    </a:lnTo>
                    <a:lnTo>
                      <a:pt x="180" y="761"/>
                    </a:lnTo>
                    <a:lnTo>
                      <a:pt x="156" y="732"/>
                    </a:lnTo>
                    <a:lnTo>
                      <a:pt x="130" y="704"/>
                    </a:lnTo>
                    <a:lnTo>
                      <a:pt x="129" y="703"/>
                    </a:lnTo>
                    <a:lnTo>
                      <a:pt x="128" y="703"/>
                    </a:lnTo>
                    <a:lnTo>
                      <a:pt x="128" y="703"/>
                    </a:lnTo>
                    <a:lnTo>
                      <a:pt x="124" y="701"/>
                    </a:lnTo>
                    <a:lnTo>
                      <a:pt x="120" y="698"/>
                    </a:lnTo>
                    <a:lnTo>
                      <a:pt x="74" y="653"/>
                    </a:lnTo>
                    <a:lnTo>
                      <a:pt x="74" y="653"/>
                    </a:lnTo>
                    <a:lnTo>
                      <a:pt x="70" y="648"/>
                    </a:lnTo>
                    <a:lnTo>
                      <a:pt x="67" y="643"/>
                    </a:lnTo>
                    <a:lnTo>
                      <a:pt x="63" y="635"/>
                    </a:lnTo>
                    <a:lnTo>
                      <a:pt x="63" y="635"/>
                    </a:lnTo>
                    <a:lnTo>
                      <a:pt x="60" y="627"/>
                    </a:lnTo>
                    <a:lnTo>
                      <a:pt x="54" y="619"/>
                    </a:lnTo>
                    <a:lnTo>
                      <a:pt x="54" y="619"/>
                    </a:lnTo>
                    <a:lnTo>
                      <a:pt x="40" y="596"/>
                    </a:lnTo>
                    <a:lnTo>
                      <a:pt x="28" y="572"/>
                    </a:lnTo>
                    <a:lnTo>
                      <a:pt x="28" y="572"/>
                    </a:lnTo>
                    <a:lnTo>
                      <a:pt x="14" y="547"/>
                    </a:lnTo>
                    <a:lnTo>
                      <a:pt x="14" y="547"/>
                    </a:lnTo>
                    <a:lnTo>
                      <a:pt x="11" y="540"/>
                    </a:lnTo>
                    <a:lnTo>
                      <a:pt x="7" y="532"/>
                    </a:lnTo>
                    <a:lnTo>
                      <a:pt x="5" y="522"/>
                    </a:lnTo>
                    <a:lnTo>
                      <a:pt x="3" y="513"/>
                    </a:lnTo>
                    <a:lnTo>
                      <a:pt x="0" y="494"/>
                    </a:lnTo>
                    <a:lnTo>
                      <a:pt x="0" y="484"/>
                    </a:lnTo>
                    <a:lnTo>
                      <a:pt x="0" y="475"/>
                    </a:lnTo>
                    <a:lnTo>
                      <a:pt x="0" y="475"/>
                    </a:lnTo>
                    <a:lnTo>
                      <a:pt x="1" y="452"/>
                    </a:lnTo>
                    <a:lnTo>
                      <a:pt x="1" y="431"/>
                    </a:lnTo>
                    <a:lnTo>
                      <a:pt x="1" y="431"/>
                    </a:lnTo>
                    <a:lnTo>
                      <a:pt x="1" y="413"/>
                    </a:lnTo>
                    <a:lnTo>
                      <a:pt x="1" y="395"/>
                    </a:lnTo>
                    <a:lnTo>
                      <a:pt x="2" y="378"/>
                    </a:lnTo>
                    <a:lnTo>
                      <a:pt x="5" y="361"/>
                    </a:lnTo>
                    <a:lnTo>
                      <a:pt x="5" y="361"/>
                    </a:lnTo>
                    <a:lnTo>
                      <a:pt x="8" y="347"/>
                    </a:lnTo>
                    <a:lnTo>
                      <a:pt x="12" y="333"/>
                    </a:lnTo>
                    <a:lnTo>
                      <a:pt x="17" y="320"/>
                    </a:lnTo>
                    <a:lnTo>
                      <a:pt x="22" y="308"/>
                    </a:lnTo>
                    <a:lnTo>
                      <a:pt x="35" y="283"/>
                    </a:lnTo>
                    <a:lnTo>
                      <a:pt x="48" y="260"/>
                    </a:lnTo>
                    <a:lnTo>
                      <a:pt x="48" y="260"/>
                    </a:lnTo>
                    <a:lnTo>
                      <a:pt x="60" y="239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89" y="185"/>
                    </a:lnTo>
                    <a:lnTo>
                      <a:pt x="98" y="168"/>
                    </a:lnTo>
                    <a:lnTo>
                      <a:pt x="109" y="152"/>
                    </a:lnTo>
                    <a:lnTo>
                      <a:pt x="109" y="152"/>
                    </a:lnTo>
                    <a:lnTo>
                      <a:pt x="126" y="130"/>
                    </a:lnTo>
                    <a:lnTo>
                      <a:pt x="142" y="108"/>
                    </a:lnTo>
                    <a:lnTo>
                      <a:pt x="160" y="89"/>
                    </a:lnTo>
                    <a:lnTo>
                      <a:pt x="177" y="69"/>
                    </a:lnTo>
                    <a:lnTo>
                      <a:pt x="195" y="50"/>
                    </a:lnTo>
                    <a:lnTo>
                      <a:pt x="213" y="33"/>
                    </a:lnTo>
                    <a:lnTo>
                      <a:pt x="231" y="16"/>
                    </a:lnTo>
                    <a:lnTo>
                      <a:pt x="250" y="1"/>
                    </a:lnTo>
                    <a:lnTo>
                      <a:pt x="250" y="1"/>
                    </a:lnTo>
                    <a:lnTo>
                      <a:pt x="251" y="0"/>
                    </a:lnTo>
                    <a:lnTo>
                      <a:pt x="251" y="0"/>
                    </a:lnTo>
                    <a:lnTo>
                      <a:pt x="257" y="9"/>
                    </a:lnTo>
                    <a:lnTo>
                      <a:pt x="257" y="9"/>
                    </a:lnTo>
                    <a:lnTo>
                      <a:pt x="270" y="29"/>
                    </a:lnTo>
                    <a:lnTo>
                      <a:pt x="270" y="29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46" y="49"/>
                    </a:lnTo>
                    <a:lnTo>
                      <a:pt x="228" y="67"/>
                    </a:lnTo>
                    <a:lnTo>
                      <a:pt x="210" y="84"/>
                    </a:lnTo>
                    <a:lnTo>
                      <a:pt x="193" y="103"/>
                    </a:lnTo>
                    <a:lnTo>
                      <a:pt x="176" y="122"/>
                    </a:lnTo>
                    <a:lnTo>
                      <a:pt x="161" y="141"/>
                    </a:lnTo>
                    <a:lnTo>
                      <a:pt x="145" y="161"/>
                    </a:lnTo>
                    <a:lnTo>
                      <a:pt x="132" y="182"/>
                    </a:lnTo>
                    <a:lnTo>
                      <a:pt x="132" y="182"/>
                    </a:lnTo>
                    <a:lnTo>
                      <a:pt x="124" y="194"/>
                    </a:lnTo>
                    <a:lnTo>
                      <a:pt x="116" y="207"/>
                    </a:lnTo>
                    <a:lnTo>
                      <a:pt x="103" y="233"/>
                    </a:lnTo>
                    <a:lnTo>
                      <a:pt x="103" y="233"/>
                    </a:lnTo>
                    <a:lnTo>
                      <a:pt x="92" y="256"/>
                    </a:lnTo>
                    <a:lnTo>
                      <a:pt x="79" y="278"/>
                    </a:lnTo>
                    <a:lnTo>
                      <a:pt x="79" y="278"/>
                    </a:lnTo>
                    <a:lnTo>
                      <a:pt x="67" y="299"/>
                    </a:lnTo>
                    <a:lnTo>
                      <a:pt x="56" y="322"/>
                    </a:lnTo>
                    <a:lnTo>
                      <a:pt x="50" y="333"/>
                    </a:lnTo>
                    <a:lnTo>
                      <a:pt x="45" y="346"/>
                    </a:lnTo>
                    <a:lnTo>
                      <a:pt x="42" y="358"/>
                    </a:lnTo>
                    <a:lnTo>
                      <a:pt x="39" y="371"/>
                    </a:lnTo>
                    <a:lnTo>
                      <a:pt x="39" y="371"/>
                    </a:lnTo>
                    <a:lnTo>
                      <a:pt x="36" y="396"/>
                    </a:lnTo>
                    <a:lnTo>
                      <a:pt x="35" y="420"/>
                    </a:lnTo>
                    <a:lnTo>
                      <a:pt x="34" y="443"/>
                    </a:lnTo>
                    <a:lnTo>
                      <a:pt x="35" y="465"/>
                    </a:lnTo>
                    <a:lnTo>
                      <a:pt x="38" y="486"/>
                    </a:lnTo>
                    <a:lnTo>
                      <a:pt x="42" y="506"/>
                    </a:lnTo>
                    <a:lnTo>
                      <a:pt x="47" y="525"/>
                    </a:lnTo>
                    <a:lnTo>
                      <a:pt x="54" y="542"/>
                    </a:lnTo>
                    <a:lnTo>
                      <a:pt x="54" y="542"/>
                    </a:lnTo>
                    <a:lnTo>
                      <a:pt x="62" y="559"/>
                    </a:lnTo>
                    <a:lnTo>
                      <a:pt x="70" y="575"/>
                    </a:lnTo>
                    <a:lnTo>
                      <a:pt x="79" y="591"/>
                    </a:lnTo>
                    <a:lnTo>
                      <a:pt x="89" y="605"/>
                    </a:lnTo>
                    <a:lnTo>
                      <a:pt x="99" y="620"/>
                    </a:lnTo>
                    <a:lnTo>
                      <a:pt x="110" y="634"/>
                    </a:lnTo>
                    <a:lnTo>
                      <a:pt x="122" y="647"/>
                    </a:lnTo>
                    <a:lnTo>
                      <a:pt x="135" y="662"/>
                    </a:lnTo>
                    <a:lnTo>
                      <a:pt x="136" y="663"/>
                    </a:lnTo>
                    <a:lnTo>
                      <a:pt x="137" y="664"/>
                    </a:lnTo>
                    <a:lnTo>
                      <a:pt x="137" y="664"/>
                    </a:lnTo>
                    <a:lnTo>
                      <a:pt x="141" y="665"/>
                    </a:lnTo>
                    <a:lnTo>
                      <a:pt x="145" y="668"/>
                    </a:lnTo>
                    <a:lnTo>
                      <a:pt x="145" y="668"/>
                    </a:lnTo>
                    <a:lnTo>
                      <a:pt x="178" y="702"/>
                    </a:lnTo>
                    <a:lnTo>
                      <a:pt x="209" y="736"/>
                    </a:lnTo>
                    <a:lnTo>
                      <a:pt x="209" y="736"/>
                    </a:lnTo>
                    <a:lnTo>
                      <a:pt x="238" y="767"/>
                    </a:lnTo>
                    <a:lnTo>
                      <a:pt x="268" y="799"/>
                    </a:lnTo>
                    <a:lnTo>
                      <a:pt x="298" y="829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62" y="889"/>
                    </a:lnTo>
                    <a:lnTo>
                      <a:pt x="396" y="923"/>
                    </a:lnTo>
                    <a:lnTo>
                      <a:pt x="431" y="960"/>
                    </a:lnTo>
                    <a:lnTo>
                      <a:pt x="467" y="998"/>
                    </a:lnTo>
                    <a:lnTo>
                      <a:pt x="467" y="998"/>
                    </a:lnTo>
                    <a:lnTo>
                      <a:pt x="506" y="1040"/>
                    </a:lnTo>
                    <a:lnTo>
                      <a:pt x="542" y="1078"/>
                    </a:lnTo>
                    <a:lnTo>
                      <a:pt x="543" y="1079"/>
                    </a:lnTo>
                    <a:lnTo>
                      <a:pt x="545" y="1080"/>
                    </a:lnTo>
                    <a:lnTo>
                      <a:pt x="545" y="1080"/>
                    </a:lnTo>
                    <a:lnTo>
                      <a:pt x="548" y="1081"/>
                    </a:lnTo>
                    <a:lnTo>
                      <a:pt x="552" y="1084"/>
                    </a:lnTo>
                    <a:lnTo>
                      <a:pt x="552" y="1084"/>
                    </a:lnTo>
                    <a:lnTo>
                      <a:pt x="575" y="1103"/>
                    </a:lnTo>
                    <a:lnTo>
                      <a:pt x="601" y="1124"/>
                    </a:lnTo>
                    <a:lnTo>
                      <a:pt x="630" y="1143"/>
                    </a:lnTo>
                    <a:lnTo>
                      <a:pt x="644" y="1153"/>
                    </a:lnTo>
                    <a:lnTo>
                      <a:pt x="661" y="1162"/>
                    </a:lnTo>
                    <a:lnTo>
                      <a:pt x="676" y="1170"/>
                    </a:lnTo>
                    <a:lnTo>
                      <a:pt x="693" y="1177"/>
                    </a:lnTo>
                    <a:lnTo>
                      <a:pt x="710" y="1185"/>
                    </a:lnTo>
                    <a:lnTo>
                      <a:pt x="728" y="1190"/>
                    </a:lnTo>
                    <a:lnTo>
                      <a:pt x="747" y="1195"/>
                    </a:lnTo>
                    <a:lnTo>
                      <a:pt x="765" y="1198"/>
                    </a:lnTo>
                    <a:lnTo>
                      <a:pt x="784" y="1200"/>
                    </a:lnTo>
                    <a:lnTo>
                      <a:pt x="803" y="1201"/>
                    </a:lnTo>
                    <a:lnTo>
                      <a:pt x="803" y="1201"/>
                    </a:lnTo>
                    <a:lnTo>
                      <a:pt x="816" y="1201"/>
                    </a:lnTo>
                    <a:lnTo>
                      <a:pt x="828" y="1200"/>
                    </a:lnTo>
                    <a:lnTo>
                      <a:pt x="841" y="1198"/>
                    </a:lnTo>
                    <a:lnTo>
                      <a:pt x="854" y="1196"/>
                    </a:lnTo>
                    <a:lnTo>
                      <a:pt x="854" y="1196"/>
                    </a:lnTo>
                    <a:lnTo>
                      <a:pt x="872" y="1193"/>
                    </a:lnTo>
                    <a:lnTo>
                      <a:pt x="872" y="1193"/>
                    </a:lnTo>
                    <a:lnTo>
                      <a:pt x="883" y="1191"/>
                    </a:lnTo>
                    <a:lnTo>
                      <a:pt x="895" y="1189"/>
                    </a:lnTo>
                    <a:lnTo>
                      <a:pt x="907" y="1185"/>
                    </a:lnTo>
                    <a:lnTo>
                      <a:pt x="918" y="1179"/>
                    </a:lnTo>
                    <a:lnTo>
                      <a:pt x="918" y="1179"/>
                    </a:lnTo>
                    <a:lnTo>
                      <a:pt x="945" y="1165"/>
                    </a:lnTo>
                    <a:lnTo>
                      <a:pt x="945" y="1165"/>
                    </a:lnTo>
                    <a:lnTo>
                      <a:pt x="977" y="1148"/>
                    </a:lnTo>
                    <a:lnTo>
                      <a:pt x="977" y="1148"/>
                    </a:lnTo>
                    <a:lnTo>
                      <a:pt x="1006" y="1132"/>
                    </a:lnTo>
                    <a:lnTo>
                      <a:pt x="1033" y="1114"/>
                    </a:lnTo>
                    <a:lnTo>
                      <a:pt x="1057" y="1096"/>
                    </a:lnTo>
                    <a:lnTo>
                      <a:pt x="1069" y="1086"/>
                    </a:lnTo>
                    <a:lnTo>
                      <a:pt x="1078" y="1077"/>
                    </a:lnTo>
                    <a:lnTo>
                      <a:pt x="1085" y="1070"/>
                    </a:lnTo>
                    <a:lnTo>
                      <a:pt x="1085" y="1070"/>
                    </a:lnTo>
                    <a:lnTo>
                      <a:pt x="1111" y="1044"/>
                    </a:lnTo>
                    <a:lnTo>
                      <a:pt x="1123" y="1032"/>
                    </a:lnTo>
                    <a:lnTo>
                      <a:pt x="1134" y="1018"/>
                    </a:lnTo>
                    <a:lnTo>
                      <a:pt x="1145" y="1005"/>
                    </a:lnTo>
                    <a:lnTo>
                      <a:pt x="1156" y="990"/>
                    </a:lnTo>
                    <a:lnTo>
                      <a:pt x="1165" y="975"/>
                    </a:lnTo>
                    <a:lnTo>
                      <a:pt x="1173" y="959"/>
                    </a:lnTo>
                    <a:lnTo>
                      <a:pt x="1173" y="959"/>
                    </a:lnTo>
                    <a:lnTo>
                      <a:pt x="1184" y="937"/>
                    </a:lnTo>
                    <a:lnTo>
                      <a:pt x="1184" y="937"/>
                    </a:lnTo>
                    <a:lnTo>
                      <a:pt x="1198" y="912"/>
                    </a:lnTo>
                    <a:lnTo>
                      <a:pt x="1209" y="886"/>
                    </a:lnTo>
                    <a:lnTo>
                      <a:pt x="1213" y="874"/>
                    </a:lnTo>
                    <a:lnTo>
                      <a:pt x="1218" y="861"/>
                    </a:lnTo>
                    <a:lnTo>
                      <a:pt x="1220" y="848"/>
                    </a:lnTo>
                    <a:lnTo>
                      <a:pt x="1222" y="835"/>
                    </a:lnTo>
                    <a:lnTo>
                      <a:pt x="1222" y="835"/>
                    </a:lnTo>
                    <a:lnTo>
                      <a:pt x="1221" y="819"/>
                    </a:lnTo>
                    <a:lnTo>
                      <a:pt x="1220" y="802"/>
                    </a:lnTo>
                    <a:lnTo>
                      <a:pt x="1216" y="784"/>
                    </a:lnTo>
                    <a:lnTo>
                      <a:pt x="1212" y="765"/>
                    </a:lnTo>
                    <a:lnTo>
                      <a:pt x="1207" y="746"/>
                    </a:lnTo>
                    <a:lnTo>
                      <a:pt x="1200" y="724"/>
                    </a:lnTo>
                    <a:lnTo>
                      <a:pt x="1193" y="702"/>
                    </a:lnTo>
                    <a:lnTo>
                      <a:pt x="1183" y="678"/>
                    </a:lnTo>
                    <a:lnTo>
                      <a:pt x="1182" y="677"/>
                    </a:lnTo>
                    <a:lnTo>
                      <a:pt x="1182" y="677"/>
                    </a:lnTo>
                    <a:lnTo>
                      <a:pt x="1174" y="660"/>
                    </a:lnTo>
                    <a:lnTo>
                      <a:pt x="1167" y="643"/>
                    </a:lnTo>
                    <a:lnTo>
                      <a:pt x="1158" y="627"/>
                    </a:lnTo>
                    <a:lnTo>
                      <a:pt x="1151" y="620"/>
                    </a:lnTo>
                    <a:lnTo>
                      <a:pt x="1146" y="612"/>
                    </a:lnTo>
                    <a:lnTo>
                      <a:pt x="1146" y="612"/>
                    </a:lnTo>
                    <a:lnTo>
                      <a:pt x="1138" y="602"/>
                    </a:lnTo>
                    <a:lnTo>
                      <a:pt x="1131" y="592"/>
                    </a:lnTo>
                    <a:lnTo>
                      <a:pt x="1131" y="591"/>
                    </a:lnTo>
                    <a:lnTo>
                      <a:pt x="1130" y="591"/>
                    </a:lnTo>
                    <a:lnTo>
                      <a:pt x="1130" y="591"/>
                    </a:lnTo>
                    <a:lnTo>
                      <a:pt x="1090" y="554"/>
                    </a:lnTo>
                    <a:lnTo>
                      <a:pt x="1090" y="554"/>
                    </a:lnTo>
                    <a:lnTo>
                      <a:pt x="1069" y="535"/>
                    </a:lnTo>
                    <a:lnTo>
                      <a:pt x="1048" y="515"/>
                    </a:lnTo>
                    <a:lnTo>
                      <a:pt x="1027" y="495"/>
                    </a:lnTo>
                    <a:lnTo>
                      <a:pt x="1008" y="472"/>
                    </a:lnTo>
                    <a:lnTo>
                      <a:pt x="1008" y="472"/>
                    </a:lnTo>
                    <a:lnTo>
                      <a:pt x="992" y="454"/>
                    </a:lnTo>
                    <a:lnTo>
                      <a:pt x="972" y="432"/>
                    </a:lnTo>
                    <a:lnTo>
                      <a:pt x="918" y="375"/>
                    </a:lnTo>
                    <a:lnTo>
                      <a:pt x="864" y="319"/>
                    </a:lnTo>
                    <a:lnTo>
                      <a:pt x="824" y="280"/>
                    </a:lnTo>
                    <a:lnTo>
                      <a:pt x="824" y="280"/>
                    </a:lnTo>
                    <a:lnTo>
                      <a:pt x="804" y="262"/>
                    </a:lnTo>
                    <a:lnTo>
                      <a:pt x="783" y="246"/>
                    </a:lnTo>
                    <a:lnTo>
                      <a:pt x="783" y="246"/>
                    </a:lnTo>
                    <a:lnTo>
                      <a:pt x="757" y="225"/>
                    </a:lnTo>
                    <a:lnTo>
                      <a:pt x="743" y="214"/>
                    </a:lnTo>
                    <a:lnTo>
                      <a:pt x="732" y="202"/>
                    </a:lnTo>
                    <a:lnTo>
                      <a:pt x="731" y="201"/>
                    </a:lnTo>
                    <a:lnTo>
                      <a:pt x="731" y="201"/>
                    </a:lnTo>
                    <a:lnTo>
                      <a:pt x="731" y="201"/>
                    </a:lnTo>
                    <a:lnTo>
                      <a:pt x="705" y="184"/>
                    </a:lnTo>
                    <a:lnTo>
                      <a:pt x="693" y="176"/>
                    </a:lnTo>
                    <a:lnTo>
                      <a:pt x="680" y="169"/>
                    </a:lnTo>
                    <a:lnTo>
                      <a:pt x="668" y="163"/>
                    </a:lnTo>
                    <a:lnTo>
                      <a:pt x="655" y="158"/>
                    </a:lnTo>
                    <a:lnTo>
                      <a:pt x="641" y="153"/>
                    </a:lnTo>
                    <a:lnTo>
                      <a:pt x="627" y="150"/>
                    </a:lnTo>
                    <a:lnTo>
                      <a:pt x="627" y="150"/>
                    </a:lnTo>
                    <a:lnTo>
                      <a:pt x="599" y="143"/>
                    </a:lnTo>
                    <a:lnTo>
                      <a:pt x="584" y="141"/>
                    </a:lnTo>
                    <a:lnTo>
                      <a:pt x="571" y="140"/>
                    </a:lnTo>
                    <a:lnTo>
                      <a:pt x="571" y="140"/>
                    </a:lnTo>
                    <a:lnTo>
                      <a:pt x="562" y="141"/>
                    </a:lnTo>
                    <a:lnTo>
                      <a:pt x="553" y="142"/>
                    </a:lnTo>
                    <a:lnTo>
                      <a:pt x="545" y="143"/>
                    </a:lnTo>
                    <a:lnTo>
                      <a:pt x="538" y="145"/>
                    </a:lnTo>
                    <a:lnTo>
                      <a:pt x="538" y="145"/>
                    </a:lnTo>
                    <a:lnTo>
                      <a:pt x="517" y="155"/>
                    </a:lnTo>
                    <a:lnTo>
                      <a:pt x="517" y="155"/>
                    </a:lnTo>
                    <a:lnTo>
                      <a:pt x="502" y="161"/>
                    </a:lnTo>
                    <a:lnTo>
                      <a:pt x="485" y="166"/>
                    </a:lnTo>
                    <a:lnTo>
                      <a:pt x="485" y="166"/>
                    </a:lnTo>
                    <a:lnTo>
                      <a:pt x="477" y="169"/>
                    </a:lnTo>
                    <a:lnTo>
                      <a:pt x="469" y="172"/>
                    </a:lnTo>
                    <a:lnTo>
                      <a:pt x="452" y="181"/>
                    </a:lnTo>
                    <a:lnTo>
                      <a:pt x="437" y="191"/>
                    </a:lnTo>
                    <a:lnTo>
                      <a:pt x="421" y="202"/>
                    </a:lnTo>
                    <a:lnTo>
                      <a:pt x="407" y="215"/>
                    </a:lnTo>
                    <a:lnTo>
                      <a:pt x="393" y="228"/>
                    </a:lnTo>
                    <a:lnTo>
                      <a:pt x="367" y="255"/>
                    </a:lnTo>
                    <a:lnTo>
                      <a:pt x="367" y="255"/>
                    </a:lnTo>
                    <a:lnTo>
                      <a:pt x="355" y="269"/>
                    </a:lnTo>
                    <a:lnTo>
                      <a:pt x="355" y="269"/>
                    </a:lnTo>
                    <a:lnTo>
                      <a:pt x="344" y="282"/>
                    </a:lnTo>
                    <a:lnTo>
                      <a:pt x="332" y="297"/>
                    </a:lnTo>
                    <a:lnTo>
                      <a:pt x="322" y="313"/>
                    </a:lnTo>
                    <a:lnTo>
                      <a:pt x="313" y="329"/>
                    </a:lnTo>
                    <a:lnTo>
                      <a:pt x="303" y="348"/>
                    </a:lnTo>
                    <a:lnTo>
                      <a:pt x="296" y="366"/>
                    </a:lnTo>
                    <a:lnTo>
                      <a:pt x="289" y="385"/>
                    </a:lnTo>
                    <a:lnTo>
                      <a:pt x="284" y="406"/>
                    </a:lnTo>
                    <a:lnTo>
                      <a:pt x="284" y="406"/>
                    </a:lnTo>
                    <a:lnTo>
                      <a:pt x="282" y="416"/>
                    </a:lnTo>
                    <a:lnTo>
                      <a:pt x="282" y="427"/>
                    </a:lnTo>
                    <a:lnTo>
                      <a:pt x="283" y="439"/>
                    </a:lnTo>
                    <a:lnTo>
                      <a:pt x="286" y="450"/>
                    </a:lnTo>
                    <a:lnTo>
                      <a:pt x="289" y="462"/>
                    </a:lnTo>
                    <a:lnTo>
                      <a:pt x="293" y="473"/>
                    </a:lnTo>
                    <a:lnTo>
                      <a:pt x="302" y="495"/>
                    </a:lnTo>
                    <a:lnTo>
                      <a:pt x="302" y="495"/>
                    </a:lnTo>
                    <a:lnTo>
                      <a:pt x="312" y="516"/>
                    </a:lnTo>
                    <a:lnTo>
                      <a:pt x="312" y="516"/>
                    </a:lnTo>
                    <a:lnTo>
                      <a:pt x="318" y="530"/>
                    </a:lnTo>
                    <a:lnTo>
                      <a:pt x="325" y="544"/>
                    </a:lnTo>
                    <a:lnTo>
                      <a:pt x="334" y="557"/>
                    </a:lnTo>
                    <a:lnTo>
                      <a:pt x="345" y="570"/>
                    </a:lnTo>
                    <a:lnTo>
                      <a:pt x="356" y="582"/>
                    </a:lnTo>
                    <a:lnTo>
                      <a:pt x="366" y="595"/>
                    </a:lnTo>
                    <a:lnTo>
                      <a:pt x="388" y="615"/>
                    </a:lnTo>
                    <a:lnTo>
                      <a:pt x="598" y="826"/>
                    </a:lnTo>
                    <a:lnTo>
                      <a:pt x="598" y="826"/>
                    </a:lnTo>
                    <a:lnTo>
                      <a:pt x="611" y="840"/>
                    </a:lnTo>
                    <a:lnTo>
                      <a:pt x="624" y="854"/>
                    </a:lnTo>
                    <a:lnTo>
                      <a:pt x="646" y="883"/>
                    </a:lnTo>
                    <a:lnTo>
                      <a:pt x="646" y="883"/>
                    </a:lnTo>
                    <a:lnTo>
                      <a:pt x="663" y="905"/>
                    </a:lnTo>
                    <a:lnTo>
                      <a:pt x="680" y="925"/>
                    </a:lnTo>
                    <a:lnTo>
                      <a:pt x="681" y="926"/>
                    </a:lnTo>
                    <a:lnTo>
                      <a:pt x="684" y="927"/>
                    </a:lnTo>
                    <a:lnTo>
                      <a:pt x="684" y="927"/>
                    </a:lnTo>
                    <a:lnTo>
                      <a:pt x="687" y="929"/>
                    </a:lnTo>
                    <a:lnTo>
                      <a:pt x="691" y="932"/>
                    </a:lnTo>
                    <a:lnTo>
                      <a:pt x="691" y="932"/>
                    </a:lnTo>
                    <a:lnTo>
                      <a:pt x="702" y="942"/>
                    </a:lnTo>
                    <a:lnTo>
                      <a:pt x="708" y="947"/>
                    </a:lnTo>
                    <a:lnTo>
                      <a:pt x="716" y="951"/>
                    </a:lnTo>
                    <a:lnTo>
                      <a:pt x="723" y="955"/>
                    </a:lnTo>
                    <a:lnTo>
                      <a:pt x="731" y="958"/>
                    </a:lnTo>
                    <a:lnTo>
                      <a:pt x="739" y="960"/>
                    </a:lnTo>
                    <a:lnTo>
                      <a:pt x="748" y="960"/>
                    </a:lnTo>
                    <a:lnTo>
                      <a:pt x="748" y="960"/>
                    </a:lnTo>
                    <a:lnTo>
                      <a:pt x="758" y="959"/>
                    </a:lnTo>
                    <a:lnTo>
                      <a:pt x="767" y="956"/>
                    </a:lnTo>
                    <a:lnTo>
                      <a:pt x="776" y="951"/>
                    </a:lnTo>
                    <a:lnTo>
                      <a:pt x="785" y="944"/>
                    </a:lnTo>
                    <a:lnTo>
                      <a:pt x="785" y="944"/>
                    </a:lnTo>
                    <a:lnTo>
                      <a:pt x="791" y="937"/>
                    </a:lnTo>
                    <a:lnTo>
                      <a:pt x="796" y="929"/>
                    </a:lnTo>
                    <a:lnTo>
                      <a:pt x="798" y="922"/>
                    </a:lnTo>
                    <a:lnTo>
                      <a:pt x="799" y="914"/>
                    </a:lnTo>
                    <a:lnTo>
                      <a:pt x="799" y="914"/>
                    </a:lnTo>
                    <a:lnTo>
                      <a:pt x="798" y="907"/>
                    </a:lnTo>
                    <a:lnTo>
                      <a:pt x="795" y="901"/>
                    </a:lnTo>
                    <a:lnTo>
                      <a:pt x="792" y="893"/>
                    </a:lnTo>
                    <a:lnTo>
                      <a:pt x="788" y="887"/>
                    </a:lnTo>
                    <a:lnTo>
                      <a:pt x="776" y="876"/>
                    </a:lnTo>
                    <a:lnTo>
                      <a:pt x="766" y="865"/>
                    </a:lnTo>
                    <a:lnTo>
                      <a:pt x="765" y="864"/>
                    </a:lnTo>
                    <a:lnTo>
                      <a:pt x="763" y="863"/>
                    </a:lnTo>
                    <a:lnTo>
                      <a:pt x="763" y="863"/>
                    </a:lnTo>
                    <a:lnTo>
                      <a:pt x="759" y="862"/>
                    </a:lnTo>
                    <a:lnTo>
                      <a:pt x="755" y="859"/>
                    </a:lnTo>
                    <a:lnTo>
                      <a:pt x="755" y="859"/>
                    </a:lnTo>
                    <a:lnTo>
                      <a:pt x="641" y="744"/>
                    </a:lnTo>
                    <a:lnTo>
                      <a:pt x="641" y="744"/>
                    </a:lnTo>
                    <a:lnTo>
                      <a:pt x="529" y="629"/>
                    </a:lnTo>
                    <a:lnTo>
                      <a:pt x="529" y="629"/>
                    </a:lnTo>
                    <a:lnTo>
                      <a:pt x="506" y="604"/>
                    </a:lnTo>
                    <a:lnTo>
                      <a:pt x="506" y="604"/>
                    </a:lnTo>
                    <a:lnTo>
                      <a:pt x="486" y="584"/>
                    </a:lnTo>
                    <a:lnTo>
                      <a:pt x="466" y="565"/>
                    </a:lnTo>
                    <a:lnTo>
                      <a:pt x="462" y="562"/>
                    </a:lnTo>
                    <a:lnTo>
                      <a:pt x="462" y="562"/>
                    </a:lnTo>
                    <a:lnTo>
                      <a:pt x="436" y="537"/>
                    </a:lnTo>
                    <a:lnTo>
                      <a:pt x="422" y="523"/>
                    </a:lnTo>
                    <a:lnTo>
                      <a:pt x="411" y="509"/>
                    </a:lnTo>
                    <a:lnTo>
                      <a:pt x="411" y="509"/>
                    </a:lnTo>
                    <a:lnTo>
                      <a:pt x="404" y="499"/>
                    </a:lnTo>
                    <a:lnTo>
                      <a:pt x="397" y="487"/>
                    </a:lnTo>
                    <a:lnTo>
                      <a:pt x="393" y="475"/>
                    </a:lnTo>
                    <a:lnTo>
                      <a:pt x="390" y="464"/>
                    </a:lnTo>
                    <a:lnTo>
                      <a:pt x="388" y="451"/>
                    </a:lnTo>
                    <a:lnTo>
                      <a:pt x="387" y="439"/>
                    </a:lnTo>
                    <a:lnTo>
                      <a:pt x="388" y="426"/>
                    </a:lnTo>
                    <a:lnTo>
                      <a:pt x="390" y="413"/>
                    </a:lnTo>
                    <a:lnTo>
                      <a:pt x="390" y="413"/>
                    </a:lnTo>
                    <a:lnTo>
                      <a:pt x="392" y="402"/>
                    </a:lnTo>
                    <a:lnTo>
                      <a:pt x="396" y="390"/>
                    </a:lnTo>
                    <a:lnTo>
                      <a:pt x="400" y="379"/>
                    </a:lnTo>
                    <a:lnTo>
                      <a:pt x="407" y="368"/>
                    </a:lnTo>
                    <a:lnTo>
                      <a:pt x="412" y="357"/>
                    </a:lnTo>
                    <a:lnTo>
                      <a:pt x="419" y="347"/>
                    </a:lnTo>
                    <a:lnTo>
                      <a:pt x="435" y="327"/>
                    </a:lnTo>
                    <a:lnTo>
                      <a:pt x="451" y="309"/>
                    </a:lnTo>
                    <a:lnTo>
                      <a:pt x="469" y="292"/>
                    </a:lnTo>
                    <a:lnTo>
                      <a:pt x="487" y="277"/>
                    </a:lnTo>
                    <a:lnTo>
                      <a:pt x="506" y="265"/>
                    </a:lnTo>
                    <a:lnTo>
                      <a:pt x="506" y="265"/>
                    </a:lnTo>
                    <a:lnTo>
                      <a:pt x="513" y="261"/>
                    </a:lnTo>
                    <a:lnTo>
                      <a:pt x="519" y="259"/>
                    </a:lnTo>
                    <a:lnTo>
                      <a:pt x="533" y="257"/>
                    </a:lnTo>
                    <a:lnTo>
                      <a:pt x="533" y="257"/>
                    </a:lnTo>
                    <a:lnTo>
                      <a:pt x="541" y="256"/>
                    </a:lnTo>
                    <a:lnTo>
                      <a:pt x="551" y="254"/>
                    </a:lnTo>
                    <a:lnTo>
                      <a:pt x="551" y="254"/>
                    </a:lnTo>
                    <a:lnTo>
                      <a:pt x="565" y="251"/>
                    </a:lnTo>
                    <a:lnTo>
                      <a:pt x="580" y="250"/>
                    </a:lnTo>
                    <a:lnTo>
                      <a:pt x="580" y="250"/>
                    </a:lnTo>
                    <a:lnTo>
                      <a:pt x="591" y="250"/>
                    </a:lnTo>
                    <a:lnTo>
                      <a:pt x="601" y="252"/>
                    </a:lnTo>
                    <a:lnTo>
                      <a:pt x="609" y="255"/>
                    </a:lnTo>
                    <a:lnTo>
                      <a:pt x="616" y="258"/>
                    </a:lnTo>
                    <a:lnTo>
                      <a:pt x="616" y="258"/>
                    </a:lnTo>
                    <a:lnTo>
                      <a:pt x="628" y="266"/>
                    </a:lnTo>
                    <a:lnTo>
                      <a:pt x="638" y="276"/>
                    </a:lnTo>
                    <a:lnTo>
                      <a:pt x="647" y="285"/>
                    </a:lnTo>
                    <a:lnTo>
                      <a:pt x="658" y="294"/>
                    </a:lnTo>
                    <a:lnTo>
                      <a:pt x="675" y="316"/>
                    </a:lnTo>
                    <a:lnTo>
                      <a:pt x="693" y="338"/>
                    </a:lnTo>
                    <a:lnTo>
                      <a:pt x="693" y="338"/>
                    </a:lnTo>
                    <a:lnTo>
                      <a:pt x="707" y="356"/>
                    </a:lnTo>
                    <a:lnTo>
                      <a:pt x="723" y="375"/>
                    </a:lnTo>
                    <a:lnTo>
                      <a:pt x="723" y="375"/>
                    </a:lnTo>
                    <a:lnTo>
                      <a:pt x="742" y="397"/>
                    </a:lnTo>
                    <a:lnTo>
                      <a:pt x="767" y="422"/>
                    </a:lnTo>
                    <a:lnTo>
                      <a:pt x="793" y="448"/>
                    </a:lnTo>
                    <a:lnTo>
                      <a:pt x="823" y="476"/>
                    </a:lnTo>
                    <a:lnTo>
                      <a:pt x="885" y="533"/>
                    </a:lnTo>
                    <a:lnTo>
                      <a:pt x="948" y="591"/>
                    </a:lnTo>
                    <a:lnTo>
                      <a:pt x="948" y="591"/>
                    </a:lnTo>
                    <a:lnTo>
                      <a:pt x="1009" y="646"/>
                    </a:lnTo>
                    <a:lnTo>
                      <a:pt x="1059" y="694"/>
                    </a:lnTo>
                    <a:lnTo>
                      <a:pt x="1062" y="695"/>
                    </a:lnTo>
                    <a:lnTo>
                      <a:pt x="1065" y="698"/>
                    </a:lnTo>
                    <a:lnTo>
                      <a:pt x="1065" y="698"/>
                    </a:lnTo>
                    <a:lnTo>
                      <a:pt x="1073" y="706"/>
                    </a:lnTo>
                    <a:lnTo>
                      <a:pt x="1073" y="706"/>
                    </a:lnTo>
                    <a:lnTo>
                      <a:pt x="1076" y="710"/>
                    </a:lnTo>
                    <a:lnTo>
                      <a:pt x="1076" y="711"/>
                    </a:lnTo>
                    <a:lnTo>
                      <a:pt x="1077" y="711"/>
                    </a:lnTo>
                    <a:lnTo>
                      <a:pt x="1077" y="711"/>
                    </a:lnTo>
                    <a:lnTo>
                      <a:pt x="1086" y="725"/>
                    </a:lnTo>
                    <a:lnTo>
                      <a:pt x="1096" y="739"/>
                    </a:lnTo>
                    <a:lnTo>
                      <a:pt x="1104" y="756"/>
                    </a:lnTo>
                    <a:lnTo>
                      <a:pt x="1110" y="774"/>
                    </a:lnTo>
                    <a:lnTo>
                      <a:pt x="1113" y="784"/>
                    </a:lnTo>
                    <a:lnTo>
                      <a:pt x="1115" y="794"/>
                    </a:lnTo>
                    <a:lnTo>
                      <a:pt x="1116" y="804"/>
                    </a:lnTo>
                    <a:lnTo>
                      <a:pt x="1116" y="815"/>
                    </a:lnTo>
                    <a:lnTo>
                      <a:pt x="1116" y="826"/>
                    </a:lnTo>
                    <a:lnTo>
                      <a:pt x="1114" y="838"/>
                    </a:lnTo>
                    <a:lnTo>
                      <a:pt x="1112" y="850"/>
                    </a:lnTo>
                    <a:lnTo>
                      <a:pt x="1109" y="861"/>
                    </a:lnTo>
                    <a:lnTo>
                      <a:pt x="1109" y="861"/>
                    </a:lnTo>
                    <a:lnTo>
                      <a:pt x="1100" y="886"/>
                    </a:lnTo>
                    <a:lnTo>
                      <a:pt x="1089" y="910"/>
                    </a:lnTo>
                    <a:lnTo>
                      <a:pt x="1079" y="932"/>
                    </a:lnTo>
                    <a:lnTo>
                      <a:pt x="1066" y="952"/>
                    </a:lnTo>
                    <a:lnTo>
                      <a:pt x="1052" y="972"/>
                    </a:lnTo>
                    <a:lnTo>
                      <a:pt x="1037" y="990"/>
                    </a:lnTo>
                    <a:lnTo>
                      <a:pt x="1020" y="1008"/>
                    </a:lnTo>
                    <a:lnTo>
                      <a:pt x="1003" y="1024"/>
                    </a:lnTo>
                    <a:lnTo>
                      <a:pt x="1003" y="1024"/>
                    </a:lnTo>
                    <a:lnTo>
                      <a:pt x="979" y="1044"/>
                    </a:lnTo>
                    <a:lnTo>
                      <a:pt x="954" y="1061"/>
                    </a:lnTo>
                    <a:lnTo>
                      <a:pt x="930" y="1075"/>
                    </a:lnTo>
                    <a:lnTo>
                      <a:pt x="906" y="1087"/>
                    </a:lnTo>
                    <a:lnTo>
                      <a:pt x="882" y="1097"/>
                    </a:lnTo>
                    <a:lnTo>
                      <a:pt x="858" y="1104"/>
                    </a:lnTo>
                    <a:lnTo>
                      <a:pt x="846" y="1106"/>
                    </a:lnTo>
                    <a:lnTo>
                      <a:pt x="834" y="1108"/>
                    </a:lnTo>
                    <a:lnTo>
                      <a:pt x="823" y="1109"/>
                    </a:lnTo>
                    <a:lnTo>
                      <a:pt x="812" y="1109"/>
                    </a:lnTo>
                    <a:lnTo>
                      <a:pt x="812" y="1109"/>
                    </a:lnTo>
                    <a:lnTo>
                      <a:pt x="797" y="1108"/>
                    </a:lnTo>
                    <a:lnTo>
                      <a:pt x="797" y="1108"/>
                    </a:lnTo>
                    <a:lnTo>
                      <a:pt x="772" y="1105"/>
                    </a:lnTo>
                    <a:lnTo>
                      <a:pt x="749" y="1100"/>
                    </a:lnTo>
                    <a:lnTo>
                      <a:pt x="725" y="1093"/>
                    </a:lnTo>
                    <a:lnTo>
                      <a:pt x="702" y="1083"/>
                    </a:lnTo>
                    <a:lnTo>
                      <a:pt x="680" y="1071"/>
                    </a:lnTo>
                    <a:lnTo>
                      <a:pt x="659" y="1058"/>
                    </a:lnTo>
                    <a:lnTo>
                      <a:pt x="638" y="1041"/>
                    </a:lnTo>
                    <a:lnTo>
                      <a:pt x="618" y="1022"/>
                    </a:lnTo>
                    <a:lnTo>
                      <a:pt x="618" y="1022"/>
                    </a:lnTo>
                    <a:lnTo>
                      <a:pt x="615" y="1018"/>
                    </a:lnTo>
                    <a:lnTo>
                      <a:pt x="613" y="1014"/>
                    </a:lnTo>
                    <a:lnTo>
                      <a:pt x="613" y="1012"/>
                    </a:lnTo>
                    <a:lnTo>
                      <a:pt x="612" y="1011"/>
                    </a:lnTo>
                    <a:lnTo>
                      <a:pt x="612" y="1011"/>
                    </a:lnTo>
                    <a:lnTo>
                      <a:pt x="571" y="972"/>
                    </a:lnTo>
                    <a:lnTo>
                      <a:pt x="527" y="929"/>
                    </a:lnTo>
                    <a:lnTo>
                      <a:pt x="527" y="929"/>
                    </a:lnTo>
                    <a:lnTo>
                      <a:pt x="485" y="891"/>
                    </a:lnTo>
                    <a:lnTo>
                      <a:pt x="446" y="852"/>
                    </a:lnTo>
                    <a:lnTo>
                      <a:pt x="408" y="814"/>
                    </a:lnTo>
                    <a:lnTo>
                      <a:pt x="374" y="778"/>
                    </a:lnTo>
                    <a:lnTo>
                      <a:pt x="374" y="778"/>
                    </a:lnTo>
                    <a:lnTo>
                      <a:pt x="342" y="740"/>
                    </a:lnTo>
                    <a:lnTo>
                      <a:pt x="311" y="702"/>
                    </a:lnTo>
                    <a:lnTo>
                      <a:pt x="311" y="702"/>
                    </a:lnTo>
                    <a:lnTo>
                      <a:pt x="288" y="674"/>
                    </a:lnTo>
                    <a:lnTo>
                      <a:pt x="265" y="646"/>
                    </a:lnTo>
                    <a:lnTo>
                      <a:pt x="241" y="620"/>
                    </a:lnTo>
                    <a:lnTo>
                      <a:pt x="216" y="594"/>
                    </a:lnTo>
                    <a:lnTo>
                      <a:pt x="215" y="592"/>
                    </a:lnTo>
                    <a:lnTo>
                      <a:pt x="215" y="592"/>
                    </a:lnTo>
                    <a:lnTo>
                      <a:pt x="200" y="574"/>
                    </a:lnTo>
                    <a:lnTo>
                      <a:pt x="187" y="557"/>
                    </a:lnTo>
                    <a:lnTo>
                      <a:pt x="176" y="537"/>
                    </a:lnTo>
                    <a:lnTo>
                      <a:pt x="168" y="516"/>
                    </a:lnTo>
                    <a:lnTo>
                      <a:pt x="162" y="496"/>
                    </a:lnTo>
                    <a:lnTo>
                      <a:pt x="158" y="473"/>
                    </a:lnTo>
                    <a:lnTo>
                      <a:pt x="156" y="450"/>
                    </a:lnTo>
                    <a:lnTo>
                      <a:pt x="157" y="426"/>
                    </a:lnTo>
                    <a:lnTo>
                      <a:pt x="157" y="426"/>
                    </a:lnTo>
                    <a:lnTo>
                      <a:pt x="159" y="404"/>
                    </a:lnTo>
                    <a:lnTo>
                      <a:pt x="163" y="381"/>
                    </a:lnTo>
                    <a:lnTo>
                      <a:pt x="169" y="359"/>
                    </a:lnTo>
                    <a:lnTo>
                      <a:pt x="176" y="337"/>
                    </a:lnTo>
                    <a:lnTo>
                      <a:pt x="185" y="315"/>
                    </a:lnTo>
                    <a:lnTo>
                      <a:pt x="195" y="294"/>
                    </a:lnTo>
                    <a:lnTo>
                      <a:pt x="205" y="272"/>
                    </a:lnTo>
                    <a:lnTo>
                      <a:pt x="218" y="253"/>
                    </a:lnTo>
                    <a:lnTo>
                      <a:pt x="230" y="233"/>
                    </a:lnTo>
                    <a:lnTo>
                      <a:pt x="243" y="214"/>
                    </a:lnTo>
                    <a:lnTo>
                      <a:pt x="258" y="196"/>
                    </a:lnTo>
                    <a:lnTo>
                      <a:pt x="272" y="178"/>
                    </a:lnTo>
                    <a:lnTo>
                      <a:pt x="287" y="163"/>
                    </a:lnTo>
                    <a:lnTo>
                      <a:pt x="302" y="147"/>
                    </a:lnTo>
                    <a:lnTo>
                      <a:pt x="317" y="134"/>
                    </a:lnTo>
                    <a:lnTo>
                      <a:pt x="332" y="122"/>
                    </a:lnTo>
                    <a:lnTo>
                      <a:pt x="335" y="119"/>
                    </a:lnTo>
                    <a:lnTo>
                      <a:pt x="335" y="119"/>
                    </a:lnTo>
                    <a:lnTo>
                      <a:pt x="343" y="128"/>
                    </a:lnTo>
                    <a:lnTo>
                      <a:pt x="343" y="128"/>
                    </a:lnTo>
                    <a:lnTo>
                      <a:pt x="352" y="136"/>
                    </a:lnTo>
                    <a:lnTo>
                      <a:pt x="362" y="143"/>
                    </a:lnTo>
                    <a:lnTo>
                      <a:pt x="362" y="143"/>
                    </a:lnTo>
                    <a:lnTo>
                      <a:pt x="347" y="158"/>
                    </a:lnTo>
                    <a:lnTo>
                      <a:pt x="331" y="172"/>
                    </a:lnTo>
                    <a:lnTo>
                      <a:pt x="316" y="188"/>
                    </a:lnTo>
                    <a:lnTo>
                      <a:pt x="300" y="204"/>
                    </a:lnTo>
                    <a:lnTo>
                      <a:pt x="286" y="221"/>
                    </a:lnTo>
                    <a:lnTo>
                      <a:pt x="272" y="238"/>
                    </a:lnTo>
                    <a:lnTo>
                      <a:pt x="259" y="257"/>
                    </a:lnTo>
                    <a:lnTo>
                      <a:pt x="247" y="276"/>
                    </a:lnTo>
                    <a:lnTo>
                      <a:pt x="235" y="294"/>
                    </a:lnTo>
                    <a:lnTo>
                      <a:pt x="225" y="314"/>
                    </a:lnTo>
                    <a:lnTo>
                      <a:pt x="216" y="333"/>
                    </a:lnTo>
                    <a:lnTo>
                      <a:pt x="207" y="353"/>
                    </a:lnTo>
                    <a:lnTo>
                      <a:pt x="201" y="373"/>
                    </a:lnTo>
                    <a:lnTo>
                      <a:pt x="196" y="392"/>
                    </a:lnTo>
                    <a:lnTo>
                      <a:pt x="192" y="412"/>
                    </a:lnTo>
                    <a:lnTo>
                      <a:pt x="190" y="432"/>
                    </a:lnTo>
                    <a:lnTo>
                      <a:pt x="190" y="432"/>
                    </a:lnTo>
                    <a:lnTo>
                      <a:pt x="190" y="451"/>
                    </a:lnTo>
                    <a:lnTo>
                      <a:pt x="192" y="471"/>
                    </a:lnTo>
                    <a:lnTo>
                      <a:pt x="196" y="489"/>
                    </a:lnTo>
                    <a:lnTo>
                      <a:pt x="201" y="507"/>
                    </a:lnTo>
                    <a:lnTo>
                      <a:pt x="209" y="523"/>
                    </a:lnTo>
                    <a:lnTo>
                      <a:pt x="219" y="540"/>
                    </a:lnTo>
                    <a:lnTo>
                      <a:pt x="230" y="556"/>
                    </a:lnTo>
                    <a:lnTo>
                      <a:pt x="243" y="570"/>
                    </a:lnTo>
                    <a:lnTo>
                      <a:pt x="245" y="571"/>
                    </a:lnTo>
                    <a:lnTo>
                      <a:pt x="245" y="571"/>
                    </a:lnTo>
                    <a:lnTo>
                      <a:pt x="264" y="593"/>
                    </a:lnTo>
                    <a:lnTo>
                      <a:pt x="284" y="614"/>
                    </a:lnTo>
                    <a:lnTo>
                      <a:pt x="321" y="661"/>
                    </a:lnTo>
                    <a:lnTo>
                      <a:pt x="321" y="661"/>
                    </a:lnTo>
                    <a:lnTo>
                      <a:pt x="358" y="707"/>
                    </a:lnTo>
                    <a:lnTo>
                      <a:pt x="378" y="730"/>
                    </a:lnTo>
                    <a:lnTo>
                      <a:pt x="398" y="752"/>
                    </a:lnTo>
                    <a:lnTo>
                      <a:pt x="398" y="752"/>
                    </a:lnTo>
                    <a:lnTo>
                      <a:pt x="462" y="815"/>
                    </a:lnTo>
                    <a:lnTo>
                      <a:pt x="532" y="883"/>
                    </a:lnTo>
                    <a:lnTo>
                      <a:pt x="532" y="883"/>
                    </a:lnTo>
                    <a:lnTo>
                      <a:pt x="588" y="938"/>
                    </a:lnTo>
                    <a:lnTo>
                      <a:pt x="639" y="987"/>
                    </a:lnTo>
                    <a:lnTo>
                      <a:pt x="639" y="987"/>
                    </a:lnTo>
                    <a:lnTo>
                      <a:pt x="642" y="991"/>
                    </a:lnTo>
                    <a:lnTo>
                      <a:pt x="643" y="996"/>
                    </a:lnTo>
                    <a:lnTo>
                      <a:pt x="644" y="998"/>
                    </a:lnTo>
                    <a:lnTo>
                      <a:pt x="645" y="999"/>
                    </a:lnTo>
                    <a:lnTo>
                      <a:pt x="645" y="999"/>
                    </a:lnTo>
                    <a:lnTo>
                      <a:pt x="660" y="1011"/>
                    </a:lnTo>
                    <a:lnTo>
                      <a:pt x="675" y="1024"/>
                    </a:lnTo>
                    <a:lnTo>
                      <a:pt x="693" y="1038"/>
                    </a:lnTo>
                    <a:lnTo>
                      <a:pt x="712" y="1049"/>
                    </a:lnTo>
                    <a:lnTo>
                      <a:pt x="733" y="1060"/>
                    </a:lnTo>
                    <a:lnTo>
                      <a:pt x="743" y="1064"/>
                    </a:lnTo>
                    <a:lnTo>
                      <a:pt x="755" y="1068"/>
                    </a:lnTo>
                    <a:lnTo>
                      <a:pt x="765" y="1070"/>
                    </a:lnTo>
                    <a:lnTo>
                      <a:pt x="778" y="1073"/>
                    </a:lnTo>
                    <a:lnTo>
                      <a:pt x="789" y="1074"/>
                    </a:lnTo>
                    <a:lnTo>
                      <a:pt x="801" y="1074"/>
                    </a:lnTo>
                    <a:lnTo>
                      <a:pt x="801" y="1074"/>
                    </a:lnTo>
                    <a:lnTo>
                      <a:pt x="813" y="1074"/>
                    </a:lnTo>
                    <a:lnTo>
                      <a:pt x="813" y="1074"/>
                    </a:lnTo>
                    <a:lnTo>
                      <a:pt x="835" y="1071"/>
                    </a:lnTo>
                    <a:lnTo>
                      <a:pt x="858" y="1066"/>
                    </a:lnTo>
                    <a:lnTo>
                      <a:pt x="881" y="1058"/>
                    </a:lnTo>
                    <a:lnTo>
                      <a:pt x="904" y="1048"/>
                    </a:lnTo>
                    <a:lnTo>
                      <a:pt x="926" y="1037"/>
                    </a:lnTo>
                    <a:lnTo>
                      <a:pt x="947" y="1023"/>
                    </a:lnTo>
                    <a:lnTo>
                      <a:pt x="968" y="1008"/>
                    </a:lnTo>
                    <a:lnTo>
                      <a:pt x="986" y="990"/>
                    </a:lnTo>
                    <a:lnTo>
                      <a:pt x="986" y="990"/>
                    </a:lnTo>
                    <a:lnTo>
                      <a:pt x="1003" y="973"/>
                    </a:lnTo>
                    <a:lnTo>
                      <a:pt x="1013" y="961"/>
                    </a:lnTo>
                    <a:lnTo>
                      <a:pt x="1023" y="948"/>
                    </a:lnTo>
                    <a:lnTo>
                      <a:pt x="1034" y="934"/>
                    </a:lnTo>
                    <a:lnTo>
                      <a:pt x="1044" y="917"/>
                    </a:lnTo>
                    <a:lnTo>
                      <a:pt x="1054" y="901"/>
                    </a:lnTo>
                    <a:lnTo>
                      <a:pt x="1063" y="882"/>
                    </a:lnTo>
                    <a:lnTo>
                      <a:pt x="1070" y="863"/>
                    </a:lnTo>
                    <a:lnTo>
                      <a:pt x="1075" y="844"/>
                    </a:lnTo>
                    <a:lnTo>
                      <a:pt x="1076" y="834"/>
                    </a:lnTo>
                    <a:lnTo>
                      <a:pt x="1077" y="824"/>
                    </a:lnTo>
                    <a:lnTo>
                      <a:pt x="1077" y="814"/>
                    </a:lnTo>
                    <a:lnTo>
                      <a:pt x="1077" y="804"/>
                    </a:lnTo>
                    <a:lnTo>
                      <a:pt x="1076" y="794"/>
                    </a:lnTo>
                    <a:lnTo>
                      <a:pt x="1074" y="784"/>
                    </a:lnTo>
                    <a:lnTo>
                      <a:pt x="1071" y="773"/>
                    </a:lnTo>
                    <a:lnTo>
                      <a:pt x="1067" y="764"/>
                    </a:lnTo>
                    <a:lnTo>
                      <a:pt x="1062" y="754"/>
                    </a:lnTo>
                    <a:lnTo>
                      <a:pt x="1055" y="745"/>
                    </a:lnTo>
                    <a:lnTo>
                      <a:pt x="1048" y="734"/>
                    </a:lnTo>
                    <a:lnTo>
                      <a:pt x="1040" y="725"/>
                    </a:lnTo>
                    <a:lnTo>
                      <a:pt x="1040" y="725"/>
                    </a:lnTo>
                    <a:lnTo>
                      <a:pt x="1012" y="698"/>
                    </a:lnTo>
                    <a:lnTo>
                      <a:pt x="979" y="667"/>
                    </a:lnTo>
                    <a:lnTo>
                      <a:pt x="900" y="596"/>
                    </a:lnTo>
                    <a:lnTo>
                      <a:pt x="900" y="596"/>
                    </a:lnTo>
                    <a:lnTo>
                      <a:pt x="812" y="515"/>
                    </a:lnTo>
                    <a:lnTo>
                      <a:pt x="773" y="479"/>
                    </a:lnTo>
                    <a:lnTo>
                      <a:pt x="741" y="448"/>
                    </a:lnTo>
                    <a:lnTo>
                      <a:pt x="741" y="448"/>
                    </a:lnTo>
                    <a:lnTo>
                      <a:pt x="722" y="427"/>
                    </a:lnTo>
                    <a:lnTo>
                      <a:pt x="703" y="407"/>
                    </a:lnTo>
                    <a:lnTo>
                      <a:pt x="667" y="363"/>
                    </a:lnTo>
                    <a:lnTo>
                      <a:pt x="667" y="363"/>
                    </a:lnTo>
                    <a:lnTo>
                      <a:pt x="649" y="341"/>
                    </a:lnTo>
                    <a:lnTo>
                      <a:pt x="649" y="341"/>
                    </a:lnTo>
                    <a:lnTo>
                      <a:pt x="642" y="332"/>
                    </a:lnTo>
                    <a:lnTo>
                      <a:pt x="642" y="332"/>
                    </a:lnTo>
                    <a:lnTo>
                      <a:pt x="632" y="318"/>
                    </a:lnTo>
                    <a:lnTo>
                      <a:pt x="619" y="305"/>
                    </a:lnTo>
                    <a:lnTo>
                      <a:pt x="612" y="298"/>
                    </a:lnTo>
                    <a:lnTo>
                      <a:pt x="605" y="293"/>
                    </a:lnTo>
                    <a:lnTo>
                      <a:pt x="598" y="290"/>
                    </a:lnTo>
                    <a:lnTo>
                      <a:pt x="591" y="288"/>
                    </a:lnTo>
                    <a:lnTo>
                      <a:pt x="591" y="288"/>
                    </a:lnTo>
                    <a:lnTo>
                      <a:pt x="581" y="287"/>
                    </a:lnTo>
                    <a:lnTo>
                      <a:pt x="581" y="287"/>
                    </a:lnTo>
                    <a:lnTo>
                      <a:pt x="569" y="288"/>
                    </a:lnTo>
                    <a:lnTo>
                      <a:pt x="556" y="290"/>
                    </a:lnTo>
                    <a:lnTo>
                      <a:pt x="556" y="290"/>
                    </a:lnTo>
                    <a:lnTo>
                      <a:pt x="546" y="292"/>
                    </a:lnTo>
                    <a:lnTo>
                      <a:pt x="536" y="293"/>
                    </a:lnTo>
                    <a:lnTo>
                      <a:pt x="536" y="293"/>
                    </a:lnTo>
                    <a:lnTo>
                      <a:pt x="529" y="292"/>
                    </a:lnTo>
                    <a:lnTo>
                      <a:pt x="527" y="303"/>
                    </a:lnTo>
                    <a:lnTo>
                      <a:pt x="527" y="303"/>
                    </a:lnTo>
                    <a:lnTo>
                      <a:pt x="525" y="302"/>
                    </a:lnTo>
                    <a:lnTo>
                      <a:pt x="525" y="300"/>
                    </a:lnTo>
                    <a:lnTo>
                      <a:pt x="525" y="300"/>
                    </a:lnTo>
                    <a:lnTo>
                      <a:pt x="525" y="297"/>
                    </a:lnTo>
                    <a:lnTo>
                      <a:pt x="527" y="296"/>
                    </a:lnTo>
                    <a:lnTo>
                      <a:pt x="527" y="296"/>
                    </a:lnTo>
                    <a:lnTo>
                      <a:pt x="518" y="299"/>
                    </a:lnTo>
                    <a:lnTo>
                      <a:pt x="518" y="299"/>
                    </a:lnTo>
                    <a:lnTo>
                      <a:pt x="512" y="301"/>
                    </a:lnTo>
                    <a:lnTo>
                      <a:pt x="512" y="301"/>
                    </a:lnTo>
                    <a:lnTo>
                      <a:pt x="502" y="308"/>
                    </a:lnTo>
                    <a:lnTo>
                      <a:pt x="492" y="315"/>
                    </a:lnTo>
                    <a:lnTo>
                      <a:pt x="484" y="323"/>
                    </a:lnTo>
                    <a:lnTo>
                      <a:pt x="477" y="332"/>
                    </a:lnTo>
                    <a:lnTo>
                      <a:pt x="477" y="332"/>
                    </a:lnTo>
                    <a:lnTo>
                      <a:pt x="464" y="349"/>
                    </a:lnTo>
                    <a:lnTo>
                      <a:pt x="464" y="349"/>
                    </a:lnTo>
                    <a:lnTo>
                      <a:pt x="449" y="368"/>
                    </a:lnTo>
                    <a:lnTo>
                      <a:pt x="442" y="377"/>
                    </a:lnTo>
                    <a:lnTo>
                      <a:pt x="436" y="388"/>
                    </a:lnTo>
                    <a:lnTo>
                      <a:pt x="436" y="388"/>
                    </a:lnTo>
                    <a:lnTo>
                      <a:pt x="430" y="401"/>
                    </a:lnTo>
                    <a:lnTo>
                      <a:pt x="427" y="413"/>
                    </a:lnTo>
                    <a:lnTo>
                      <a:pt x="425" y="425"/>
                    </a:lnTo>
                    <a:lnTo>
                      <a:pt x="425" y="437"/>
                    </a:lnTo>
                    <a:lnTo>
                      <a:pt x="426" y="447"/>
                    </a:lnTo>
                    <a:lnTo>
                      <a:pt x="428" y="457"/>
                    </a:lnTo>
                    <a:lnTo>
                      <a:pt x="431" y="468"/>
                    </a:lnTo>
                    <a:lnTo>
                      <a:pt x="436" y="477"/>
                    </a:lnTo>
                    <a:lnTo>
                      <a:pt x="441" y="486"/>
                    </a:lnTo>
                    <a:lnTo>
                      <a:pt x="447" y="495"/>
                    </a:lnTo>
                    <a:lnTo>
                      <a:pt x="453" y="504"/>
                    </a:lnTo>
                    <a:lnTo>
                      <a:pt x="460" y="511"/>
                    </a:lnTo>
                    <a:lnTo>
                      <a:pt x="476" y="527"/>
                    </a:lnTo>
                    <a:lnTo>
                      <a:pt x="491" y="540"/>
                    </a:lnTo>
                    <a:lnTo>
                      <a:pt x="491" y="540"/>
                    </a:lnTo>
                    <a:lnTo>
                      <a:pt x="504" y="550"/>
                    </a:lnTo>
                    <a:lnTo>
                      <a:pt x="519" y="564"/>
                    </a:lnTo>
                    <a:lnTo>
                      <a:pt x="555" y="601"/>
                    </a:lnTo>
                    <a:lnTo>
                      <a:pt x="636" y="684"/>
                    </a:lnTo>
                    <a:lnTo>
                      <a:pt x="636" y="684"/>
                    </a:lnTo>
                    <a:lnTo>
                      <a:pt x="682" y="732"/>
                    </a:lnTo>
                    <a:lnTo>
                      <a:pt x="682" y="732"/>
                    </a:lnTo>
                    <a:lnTo>
                      <a:pt x="707" y="757"/>
                    </a:lnTo>
                    <a:lnTo>
                      <a:pt x="731" y="783"/>
                    </a:lnTo>
                    <a:lnTo>
                      <a:pt x="731" y="783"/>
                    </a:lnTo>
                    <a:lnTo>
                      <a:pt x="769" y="823"/>
                    </a:lnTo>
                    <a:lnTo>
                      <a:pt x="770" y="824"/>
                    </a:lnTo>
                    <a:lnTo>
                      <a:pt x="772" y="824"/>
                    </a:lnTo>
                    <a:lnTo>
                      <a:pt x="772" y="824"/>
                    </a:lnTo>
                    <a:lnTo>
                      <a:pt x="776" y="826"/>
                    </a:lnTo>
                    <a:lnTo>
                      <a:pt x="780" y="829"/>
                    </a:lnTo>
                    <a:lnTo>
                      <a:pt x="780" y="829"/>
                    </a:lnTo>
                    <a:lnTo>
                      <a:pt x="789" y="838"/>
                    </a:lnTo>
                    <a:lnTo>
                      <a:pt x="789" y="838"/>
                    </a:lnTo>
                    <a:lnTo>
                      <a:pt x="804" y="852"/>
                    </a:lnTo>
                    <a:lnTo>
                      <a:pt x="812" y="860"/>
                    </a:lnTo>
                    <a:lnTo>
                      <a:pt x="818" y="867"/>
                    </a:lnTo>
                    <a:lnTo>
                      <a:pt x="824" y="876"/>
                    </a:lnTo>
                    <a:lnTo>
                      <a:pt x="829" y="884"/>
                    </a:lnTo>
                    <a:lnTo>
                      <a:pt x="833" y="893"/>
                    </a:lnTo>
                    <a:lnTo>
                      <a:pt x="835" y="904"/>
                    </a:lnTo>
                    <a:lnTo>
                      <a:pt x="835" y="904"/>
                    </a:lnTo>
                    <a:lnTo>
                      <a:pt x="836" y="912"/>
                    </a:lnTo>
                    <a:lnTo>
                      <a:pt x="836" y="920"/>
                    </a:lnTo>
                    <a:lnTo>
                      <a:pt x="834" y="929"/>
                    </a:lnTo>
                    <a:lnTo>
                      <a:pt x="832" y="939"/>
                    </a:lnTo>
                    <a:lnTo>
                      <a:pt x="828" y="947"/>
                    </a:lnTo>
                    <a:lnTo>
                      <a:pt x="823" y="955"/>
                    </a:lnTo>
                    <a:lnTo>
                      <a:pt x="818" y="962"/>
                    </a:lnTo>
                    <a:lnTo>
                      <a:pt x="811" y="969"/>
                    </a:lnTo>
                    <a:lnTo>
                      <a:pt x="811" y="969"/>
                    </a:lnTo>
                    <a:lnTo>
                      <a:pt x="797" y="980"/>
                    </a:lnTo>
                    <a:lnTo>
                      <a:pt x="790" y="985"/>
                    </a:lnTo>
                    <a:lnTo>
                      <a:pt x="783" y="989"/>
                    </a:lnTo>
                    <a:lnTo>
                      <a:pt x="774" y="993"/>
                    </a:lnTo>
                    <a:lnTo>
                      <a:pt x="766" y="997"/>
                    </a:lnTo>
                    <a:lnTo>
                      <a:pt x="758" y="999"/>
                    </a:lnTo>
                    <a:lnTo>
                      <a:pt x="750" y="999"/>
                    </a:lnTo>
                    <a:lnTo>
                      <a:pt x="750" y="999"/>
                    </a:lnTo>
                    <a:lnTo>
                      <a:pt x="741" y="999"/>
                    </a:lnTo>
                    <a:lnTo>
                      <a:pt x="733" y="997"/>
                    </a:lnTo>
                    <a:lnTo>
                      <a:pt x="733" y="997"/>
                    </a:lnTo>
                    <a:lnTo>
                      <a:pt x="717" y="991"/>
                    </a:lnTo>
                    <a:lnTo>
                      <a:pt x="701" y="984"/>
                    </a:lnTo>
                    <a:lnTo>
                      <a:pt x="687" y="975"/>
                    </a:lnTo>
                    <a:lnTo>
                      <a:pt x="672" y="964"/>
                    </a:lnTo>
                    <a:lnTo>
                      <a:pt x="671" y="962"/>
                    </a:lnTo>
                    <a:lnTo>
                      <a:pt x="669" y="962"/>
                    </a:lnTo>
                    <a:lnTo>
                      <a:pt x="669" y="962"/>
                    </a:lnTo>
                    <a:lnTo>
                      <a:pt x="665" y="960"/>
                    </a:lnTo>
                    <a:lnTo>
                      <a:pt x="661" y="957"/>
                    </a:lnTo>
                    <a:lnTo>
                      <a:pt x="661" y="957"/>
                    </a:lnTo>
                    <a:lnTo>
                      <a:pt x="654" y="949"/>
                    </a:lnTo>
                    <a:lnTo>
                      <a:pt x="646" y="940"/>
                    </a:lnTo>
                    <a:lnTo>
                      <a:pt x="633" y="921"/>
                    </a:lnTo>
                    <a:lnTo>
                      <a:pt x="633" y="921"/>
                    </a:lnTo>
                    <a:lnTo>
                      <a:pt x="619" y="903"/>
                    </a:lnTo>
                    <a:lnTo>
                      <a:pt x="612" y="893"/>
                    </a:lnTo>
                    <a:lnTo>
                      <a:pt x="605" y="884"/>
                    </a:lnTo>
                    <a:lnTo>
                      <a:pt x="605" y="884"/>
                    </a:lnTo>
                    <a:lnTo>
                      <a:pt x="547" y="826"/>
                    </a:lnTo>
                    <a:lnTo>
                      <a:pt x="474" y="753"/>
                    </a:lnTo>
                    <a:lnTo>
                      <a:pt x="450" y="729"/>
                    </a:lnTo>
                    <a:lnTo>
                      <a:pt x="450" y="729"/>
                    </a:lnTo>
                    <a:lnTo>
                      <a:pt x="418" y="698"/>
                    </a:lnTo>
                    <a:lnTo>
                      <a:pt x="418" y="698"/>
                    </a:lnTo>
                    <a:lnTo>
                      <a:pt x="391" y="670"/>
                    </a:lnTo>
                    <a:lnTo>
                      <a:pt x="363" y="643"/>
                    </a:lnTo>
                    <a:lnTo>
                      <a:pt x="337" y="614"/>
                    </a:lnTo>
                    <a:lnTo>
                      <a:pt x="325" y="599"/>
                    </a:lnTo>
                    <a:lnTo>
                      <a:pt x="313" y="584"/>
                    </a:lnTo>
                    <a:lnTo>
                      <a:pt x="313" y="584"/>
                    </a:lnTo>
                    <a:lnTo>
                      <a:pt x="304" y="571"/>
                    </a:lnTo>
                    <a:lnTo>
                      <a:pt x="296" y="559"/>
                    </a:lnTo>
                    <a:lnTo>
                      <a:pt x="289" y="545"/>
                    </a:lnTo>
                    <a:lnTo>
                      <a:pt x="282" y="533"/>
                    </a:lnTo>
                    <a:lnTo>
                      <a:pt x="269" y="506"/>
                    </a:lnTo>
                    <a:lnTo>
                      <a:pt x="258" y="477"/>
                    </a:lnTo>
                    <a:lnTo>
                      <a:pt x="256" y="471"/>
                    </a:lnTo>
                    <a:lnTo>
                      <a:pt x="256" y="471"/>
                    </a:lnTo>
                    <a:lnTo>
                      <a:pt x="251" y="457"/>
                    </a:lnTo>
                    <a:lnTo>
                      <a:pt x="248" y="444"/>
                    </a:lnTo>
                    <a:lnTo>
                      <a:pt x="247" y="431"/>
                    </a:lnTo>
                    <a:lnTo>
                      <a:pt x="247" y="418"/>
                    </a:lnTo>
                    <a:lnTo>
                      <a:pt x="248" y="405"/>
                    </a:lnTo>
                    <a:lnTo>
                      <a:pt x="251" y="392"/>
                    </a:lnTo>
                    <a:lnTo>
                      <a:pt x="255" y="378"/>
                    </a:lnTo>
                    <a:lnTo>
                      <a:pt x="260" y="363"/>
                    </a:lnTo>
                    <a:lnTo>
                      <a:pt x="260" y="363"/>
                    </a:lnTo>
                    <a:lnTo>
                      <a:pt x="267" y="347"/>
                    </a:lnTo>
                    <a:lnTo>
                      <a:pt x="274" y="330"/>
                    </a:lnTo>
                    <a:lnTo>
                      <a:pt x="283" y="315"/>
                    </a:lnTo>
                    <a:lnTo>
                      <a:pt x="291" y="298"/>
                    </a:lnTo>
                    <a:lnTo>
                      <a:pt x="300" y="284"/>
                    </a:lnTo>
                    <a:lnTo>
                      <a:pt x="311" y="269"/>
                    </a:lnTo>
                    <a:lnTo>
                      <a:pt x="321" y="255"/>
                    </a:lnTo>
                    <a:lnTo>
                      <a:pt x="332" y="240"/>
                    </a:lnTo>
                    <a:lnTo>
                      <a:pt x="345" y="227"/>
                    </a:lnTo>
                    <a:lnTo>
                      <a:pt x="357" y="215"/>
                    </a:lnTo>
                    <a:lnTo>
                      <a:pt x="370" y="202"/>
                    </a:lnTo>
                    <a:lnTo>
                      <a:pt x="384" y="190"/>
                    </a:lnTo>
                    <a:lnTo>
                      <a:pt x="397" y="178"/>
                    </a:lnTo>
                    <a:lnTo>
                      <a:pt x="413" y="168"/>
                    </a:lnTo>
                    <a:lnTo>
                      <a:pt x="428" y="158"/>
                    </a:lnTo>
                    <a:lnTo>
                      <a:pt x="444" y="147"/>
                    </a:lnTo>
                    <a:lnTo>
                      <a:pt x="444" y="147"/>
                    </a:lnTo>
                    <a:lnTo>
                      <a:pt x="454" y="143"/>
                    </a:lnTo>
                    <a:lnTo>
                      <a:pt x="464" y="137"/>
                    </a:lnTo>
                    <a:lnTo>
                      <a:pt x="464" y="137"/>
                    </a:lnTo>
                    <a:lnTo>
                      <a:pt x="492" y="123"/>
                    </a:lnTo>
                    <a:lnTo>
                      <a:pt x="492" y="123"/>
                    </a:lnTo>
                    <a:lnTo>
                      <a:pt x="512" y="115"/>
                    </a:lnTo>
                    <a:lnTo>
                      <a:pt x="532" y="110"/>
                    </a:lnTo>
                    <a:lnTo>
                      <a:pt x="553" y="107"/>
                    </a:lnTo>
                    <a:lnTo>
                      <a:pt x="574" y="106"/>
                    </a:lnTo>
                    <a:lnTo>
                      <a:pt x="574" y="106"/>
                    </a:lnTo>
                    <a:lnTo>
                      <a:pt x="590" y="106"/>
                    </a:lnTo>
                    <a:lnTo>
                      <a:pt x="605" y="108"/>
                    </a:lnTo>
                    <a:lnTo>
                      <a:pt x="621" y="110"/>
                    </a:lnTo>
                    <a:lnTo>
                      <a:pt x="636" y="114"/>
                    </a:lnTo>
                    <a:lnTo>
                      <a:pt x="636" y="114"/>
                    </a:lnTo>
                    <a:lnTo>
                      <a:pt x="657" y="120"/>
                    </a:lnTo>
                    <a:lnTo>
                      <a:pt x="657" y="120"/>
                    </a:lnTo>
                    <a:lnTo>
                      <a:pt x="670" y="122"/>
                    </a:lnTo>
                    <a:lnTo>
                      <a:pt x="682" y="126"/>
                    </a:lnTo>
                    <a:lnTo>
                      <a:pt x="695" y="131"/>
                    </a:lnTo>
                    <a:lnTo>
                      <a:pt x="701" y="134"/>
                    </a:lnTo>
                    <a:lnTo>
                      <a:pt x="706" y="137"/>
                    </a:lnTo>
                    <a:lnTo>
                      <a:pt x="706" y="137"/>
                    </a:lnTo>
                    <a:lnTo>
                      <a:pt x="725" y="152"/>
                    </a:lnTo>
                    <a:lnTo>
                      <a:pt x="738" y="162"/>
                    </a:lnTo>
                    <a:lnTo>
                      <a:pt x="740" y="162"/>
                    </a:lnTo>
                    <a:lnTo>
                      <a:pt x="740" y="162"/>
                    </a:lnTo>
                    <a:lnTo>
                      <a:pt x="745" y="163"/>
                    </a:lnTo>
                    <a:lnTo>
                      <a:pt x="751" y="166"/>
                    </a:lnTo>
                    <a:lnTo>
                      <a:pt x="755" y="170"/>
                    </a:lnTo>
                    <a:lnTo>
                      <a:pt x="757" y="175"/>
                    </a:lnTo>
                    <a:lnTo>
                      <a:pt x="758" y="177"/>
                    </a:lnTo>
                    <a:lnTo>
                      <a:pt x="759" y="177"/>
                    </a:lnTo>
                    <a:lnTo>
                      <a:pt x="759" y="177"/>
                    </a:lnTo>
                    <a:lnTo>
                      <a:pt x="771" y="190"/>
                    </a:lnTo>
                    <a:lnTo>
                      <a:pt x="785" y="201"/>
                    </a:lnTo>
                    <a:lnTo>
                      <a:pt x="812" y="223"/>
                    </a:lnTo>
                    <a:lnTo>
                      <a:pt x="812" y="223"/>
                    </a:lnTo>
                    <a:lnTo>
                      <a:pt x="837" y="244"/>
                    </a:lnTo>
                    <a:lnTo>
                      <a:pt x="850" y="255"/>
                    </a:lnTo>
                    <a:lnTo>
                      <a:pt x="862" y="266"/>
                    </a:lnTo>
                    <a:lnTo>
                      <a:pt x="862" y="266"/>
                    </a:lnTo>
                    <a:lnTo>
                      <a:pt x="948" y="356"/>
                    </a:lnTo>
                    <a:lnTo>
                      <a:pt x="1033" y="446"/>
                    </a:lnTo>
                    <a:lnTo>
                      <a:pt x="1033" y="446"/>
                    </a:lnTo>
                    <a:lnTo>
                      <a:pt x="1054" y="472"/>
                    </a:lnTo>
                    <a:lnTo>
                      <a:pt x="1054" y="472"/>
                    </a:lnTo>
                    <a:lnTo>
                      <a:pt x="1071" y="489"/>
                    </a:lnTo>
                    <a:lnTo>
                      <a:pt x="1086" y="508"/>
                    </a:lnTo>
                    <a:lnTo>
                      <a:pt x="1104" y="523"/>
                    </a:lnTo>
                    <a:lnTo>
                      <a:pt x="1113" y="531"/>
                    </a:lnTo>
                    <a:lnTo>
                      <a:pt x="1123" y="538"/>
                    </a:lnTo>
                    <a:lnTo>
                      <a:pt x="1123" y="538"/>
                    </a:lnTo>
                    <a:lnTo>
                      <a:pt x="1139" y="549"/>
                    </a:lnTo>
                    <a:lnTo>
                      <a:pt x="1155" y="563"/>
                    </a:lnTo>
                    <a:lnTo>
                      <a:pt x="1169" y="577"/>
                    </a:lnTo>
                    <a:lnTo>
                      <a:pt x="1182" y="592"/>
                    </a:lnTo>
                    <a:lnTo>
                      <a:pt x="1182" y="592"/>
                    </a:lnTo>
                    <a:lnTo>
                      <a:pt x="1186" y="597"/>
                    </a:lnTo>
                    <a:lnTo>
                      <a:pt x="1187" y="602"/>
                    </a:lnTo>
                    <a:lnTo>
                      <a:pt x="1187" y="604"/>
                    </a:lnTo>
                    <a:lnTo>
                      <a:pt x="1188" y="605"/>
                    </a:lnTo>
                    <a:lnTo>
                      <a:pt x="1188" y="605"/>
                    </a:lnTo>
                    <a:lnTo>
                      <a:pt x="1194" y="614"/>
                    </a:lnTo>
                    <a:lnTo>
                      <a:pt x="1199" y="624"/>
                    </a:lnTo>
                    <a:lnTo>
                      <a:pt x="1199" y="624"/>
                    </a:lnTo>
                    <a:lnTo>
                      <a:pt x="1213" y="660"/>
                    </a:lnTo>
                    <a:lnTo>
                      <a:pt x="1213" y="660"/>
                    </a:lnTo>
                    <a:lnTo>
                      <a:pt x="1224" y="685"/>
                    </a:lnTo>
                    <a:lnTo>
                      <a:pt x="1233" y="709"/>
                    </a:lnTo>
                    <a:lnTo>
                      <a:pt x="1233" y="709"/>
                    </a:lnTo>
                    <a:lnTo>
                      <a:pt x="1239" y="730"/>
                    </a:lnTo>
                    <a:lnTo>
                      <a:pt x="1244" y="750"/>
                    </a:lnTo>
                    <a:lnTo>
                      <a:pt x="1249" y="769"/>
                    </a:lnTo>
                    <a:lnTo>
                      <a:pt x="1253" y="788"/>
                    </a:lnTo>
                    <a:lnTo>
                      <a:pt x="1255" y="808"/>
                    </a:lnTo>
                    <a:lnTo>
                      <a:pt x="1256" y="826"/>
                    </a:lnTo>
                    <a:lnTo>
                      <a:pt x="1256" y="846"/>
                    </a:lnTo>
                    <a:lnTo>
                      <a:pt x="1254" y="864"/>
                    </a:lnTo>
                    <a:lnTo>
                      <a:pt x="1254" y="864"/>
                    </a:lnTo>
                    <a:lnTo>
                      <a:pt x="1252" y="876"/>
                    </a:lnTo>
                    <a:lnTo>
                      <a:pt x="1246" y="887"/>
                    </a:lnTo>
                    <a:lnTo>
                      <a:pt x="1235" y="911"/>
                    </a:lnTo>
                    <a:lnTo>
                      <a:pt x="1235" y="911"/>
                    </a:lnTo>
                    <a:lnTo>
                      <a:pt x="1228" y="926"/>
                    </a:lnTo>
                    <a:lnTo>
                      <a:pt x="1228" y="926"/>
                    </a:lnTo>
                    <a:lnTo>
                      <a:pt x="1218" y="950"/>
                    </a:lnTo>
                    <a:lnTo>
                      <a:pt x="1218" y="950"/>
                    </a:lnTo>
                    <a:lnTo>
                      <a:pt x="1204" y="979"/>
                    </a:lnTo>
                    <a:lnTo>
                      <a:pt x="1197" y="993"/>
                    </a:lnTo>
                    <a:lnTo>
                      <a:pt x="1190" y="1007"/>
                    </a:lnTo>
                    <a:lnTo>
                      <a:pt x="1190" y="1007"/>
                    </a:lnTo>
                    <a:lnTo>
                      <a:pt x="1180" y="1021"/>
                    </a:lnTo>
                    <a:lnTo>
                      <a:pt x="1170" y="1036"/>
                    </a:lnTo>
                    <a:lnTo>
                      <a:pt x="1159" y="1049"/>
                    </a:lnTo>
                    <a:lnTo>
                      <a:pt x="1146" y="1064"/>
                    </a:lnTo>
                    <a:lnTo>
                      <a:pt x="1133" y="1077"/>
                    </a:lnTo>
                    <a:lnTo>
                      <a:pt x="1119" y="1090"/>
                    </a:lnTo>
                    <a:lnTo>
                      <a:pt x="1105" y="1102"/>
                    </a:lnTo>
                    <a:lnTo>
                      <a:pt x="1089" y="1113"/>
                    </a:lnTo>
                    <a:lnTo>
                      <a:pt x="1079" y="1121"/>
                    </a:lnTo>
                    <a:lnTo>
                      <a:pt x="1079" y="1121"/>
                    </a:lnTo>
                    <a:lnTo>
                      <a:pt x="1051" y="1141"/>
                    </a:lnTo>
                    <a:lnTo>
                      <a:pt x="1022" y="1162"/>
                    </a:lnTo>
                    <a:lnTo>
                      <a:pt x="992" y="1180"/>
                    </a:lnTo>
                    <a:lnTo>
                      <a:pt x="962" y="1197"/>
                    </a:lnTo>
                    <a:lnTo>
                      <a:pt x="947" y="1205"/>
                    </a:lnTo>
                    <a:lnTo>
                      <a:pt x="930" y="1212"/>
                    </a:lnTo>
                    <a:lnTo>
                      <a:pt x="915" y="1219"/>
                    </a:lnTo>
                    <a:lnTo>
                      <a:pt x="898" y="1224"/>
                    </a:lnTo>
                    <a:lnTo>
                      <a:pt x="881" y="1228"/>
                    </a:lnTo>
                    <a:lnTo>
                      <a:pt x="863" y="1231"/>
                    </a:lnTo>
                    <a:lnTo>
                      <a:pt x="846" y="1233"/>
                    </a:lnTo>
                    <a:lnTo>
                      <a:pt x="828" y="1235"/>
                    </a:lnTo>
                    <a:lnTo>
                      <a:pt x="828" y="1235"/>
                    </a:lnTo>
                    <a:lnTo>
                      <a:pt x="808" y="1235"/>
                    </a:lnTo>
                    <a:lnTo>
                      <a:pt x="808" y="123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59" name="Freeform 605"/>
              <p:cNvSpPr/>
              <p:nvPr/>
            </p:nvSpPr>
            <p:spPr bwMode="auto">
              <a:xfrm>
                <a:off x="5305426" y="2120900"/>
                <a:ext cx="365125" cy="185738"/>
              </a:xfrm>
              <a:custGeom>
                <a:avLst/>
                <a:gdLst/>
                <a:ahLst/>
                <a:cxnLst>
                  <a:cxn ang="0">
                    <a:pos x="588" y="352"/>
                  </a:cxn>
                  <a:cxn ang="0">
                    <a:pos x="575" y="342"/>
                  </a:cxn>
                  <a:cxn ang="0">
                    <a:pos x="572" y="332"/>
                  </a:cxn>
                  <a:cxn ang="0">
                    <a:pos x="578" y="321"/>
                  </a:cxn>
                  <a:cxn ang="0">
                    <a:pos x="590" y="315"/>
                  </a:cxn>
                  <a:cxn ang="0">
                    <a:pos x="621" y="298"/>
                  </a:cxn>
                  <a:cxn ang="0">
                    <a:pos x="648" y="276"/>
                  </a:cxn>
                  <a:cxn ang="0">
                    <a:pos x="656" y="257"/>
                  </a:cxn>
                  <a:cxn ang="0">
                    <a:pos x="657" y="247"/>
                  </a:cxn>
                  <a:cxn ang="0">
                    <a:pos x="649" y="228"/>
                  </a:cxn>
                  <a:cxn ang="0">
                    <a:pos x="630" y="207"/>
                  </a:cxn>
                  <a:cxn ang="0">
                    <a:pos x="597" y="182"/>
                  </a:cxn>
                  <a:cxn ang="0">
                    <a:pos x="556" y="149"/>
                  </a:cxn>
                  <a:cxn ang="0">
                    <a:pos x="503" y="102"/>
                  </a:cxn>
                  <a:cxn ang="0">
                    <a:pos x="445" y="66"/>
                  </a:cxn>
                  <a:cxn ang="0">
                    <a:pos x="412" y="55"/>
                  </a:cxn>
                  <a:cxn ang="0">
                    <a:pos x="368" y="45"/>
                  </a:cxn>
                  <a:cxn ang="0">
                    <a:pos x="276" y="37"/>
                  </a:cxn>
                  <a:cxn ang="0">
                    <a:pos x="224" y="40"/>
                  </a:cxn>
                  <a:cxn ang="0">
                    <a:pos x="172" y="48"/>
                  </a:cxn>
                  <a:cxn ang="0">
                    <a:pos x="131" y="60"/>
                  </a:cxn>
                  <a:cxn ang="0">
                    <a:pos x="95" y="77"/>
                  </a:cxn>
                  <a:cxn ang="0">
                    <a:pos x="75" y="91"/>
                  </a:cxn>
                  <a:cxn ang="0">
                    <a:pos x="57" y="106"/>
                  </a:cxn>
                  <a:cxn ang="0">
                    <a:pos x="28" y="128"/>
                  </a:cxn>
                  <a:cxn ang="0">
                    <a:pos x="20" y="130"/>
                  </a:cxn>
                  <a:cxn ang="0">
                    <a:pos x="13" y="129"/>
                  </a:cxn>
                  <a:cxn ang="0">
                    <a:pos x="0" y="113"/>
                  </a:cxn>
                  <a:cxn ang="0">
                    <a:pos x="0" y="106"/>
                  </a:cxn>
                  <a:cxn ang="0">
                    <a:pos x="8" y="98"/>
                  </a:cxn>
                  <a:cxn ang="0">
                    <a:pos x="23" y="89"/>
                  </a:cxn>
                  <a:cxn ang="0">
                    <a:pos x="48" y="66"/>
                  </a:cxn>
                  <a:cxn ang="0">
                    <a:pos x="71" y="50"/>
                  </a:cxn>
                  <a:cxn ang="0">
                    <a:pos x="104" y="31"/>
                  </a:cxn>
                  <a:cxn ang="0">
                    <a:pos x="149" y="14"/>
                  </a:cxn>
                  <a:cxn ang="0">
                    <a:pos x="199" y="5"/>
                  </a:cxn>
                  <a:cxn ang="0">
                    <a:pos x="259" y="1"/>
                  </a:cxn>
                  <a:cxn ang="0">
                    <a:pos x="318" y="1"/>
                  </a:cxn>
                  <a:cxn ang="0">
                    <a:pos x="404" y="12"/>
                  </a:cxn>
                  <a:cxn ang="0">
                    <a:pos x="473" y="37"/>
                  </a:cxn>
                  <a:cxn ang="0">
                    <a:pos x="512" y="62"/>
                  </a:cxn>
                  <a:cxn ang="0">
                    <a:pos x="570" y="112"/>
                  </a:cxn>
                  <a:cxn ang="0">
                    <a:pos x="585" y="126"/>
                  </a:cxn>
                  <a:cxn ang="0">
                    <a:pos x="619" y="153"/>
                  </a:cxn>
                  <a:cxn ang="0">
                    <a:pos x="662" y="190"/>
                  </a:cxn>
                  <a:cxn ang="0">
                    <a:pos x="681" y="213"/>
                  </a:cxn>
                  <a:cxn ang="0">
                    <a:pos x="690" y="243"/>
                  </a:cxn>
                  <a:cxn ang="0">
                    <a:pos x="687" y="274"/>
                  </a:cxn>
                  <a:cxn ang="0">
                    <a:pos x="677" y="295"/>
                  </a:cxn>
                  <a:cxn ang="0">
                    <a:pos x="654" y="320"/>
                  </a:cxn>
                  <a:cxn ang="0">
                    <a:pos x="615" y="343"/>
                  </a:cxn>
                  <a:cxn ang="0">
                    <a:pos x="600" y="350"/>
                  </a:cxn>
                  <a:cxn ang="0">
                    <a:pos x="591" y="352"/>
                  </a:cxn>
                </a:cxnLst>
                <a:rect l="0" t="0" r="r" b="b"/>
                <a:pathLst>
                  <a:path w="690" h="352">
                    <a:moveTo>
                      <a:pt x="591" y="352"/>
                    </a:moveTo>
                    <a:lnTo>
                      <a:pt x="591" y="352"/>
                    </a:lnTo>
                    <a:lnTo>
                      <a:pt x="588" y="352"/>
                    </a:lnTo>
                    <a:lnTo>
                      <a:pt x="585" y="351"/>
                    </a:lnTo>
                    <a:lnTo>
                      <a:pt x="579" y="347"/>
                    </a:lnTo>
                    <a:lnTo>
                      <a:pt x="575" y="342"/>
                    </a:lnTo>
                    <a:lnTo>
                      <a:pt x="572" y="337"/>
                    </a:lnTo>
                    <a:lnTo>
                      <a:pt x="572" y="337"/>
                    </a:lnTo>
                    <a:lnTo>
                      <a:pt x="572" y="332"/>
                    </a:lnTo>
                    <a:lnTo>
                      <a:pt x="572" y="328"/>
                    </a:lnTo>
                    <a:lnTo>
                      <a:pt x="575" y="323"/>
                    </a:lnTo>
                    <a:lnTo>
                      <a:pt x="578" y="321"/>
                    </a:lnTo>
                    <a:lnTo>
                      <a:pt x="581" y="319"/>
                    </a:lnTo>
                    <a:lnTo>
                      <a:pt x="581" y="319"/>
                    </a:lnTo>
                    <a:lnTo>
                      <a:pt x="590" y="315"/>
                    </a:lnTo>
                    <a:lnTo>
                      <a:pt x="590" y="315"/>
                    </a:lnTo>
                    <a:lnTo>
                      <a:pt x="610" y="305"/>
                    </a:lnTo>
                    <a:lnTo>
                      <a:pt x="621" y="298"/>
                    </a:lnTo>
                    <a:lnTo>
                      <a:pt x="630" y="291"/>
                    </a:lnTo>
                    <a:lnTo>
                      <a:pt x="640" y="284"/>
                    </a:lnTo>
                    <a:lnTo>
                      <a:pt x="648" y="276"/>
                    </a:lnTo>
                    <a:lnTo>
                      <a:pt x="653" y="266"/>
                    </a:lnTo>
                    <a:lnTo>
                      <a:pt x="655" y="261"/>
                    </a:lnTo>
                    <a:lnTo>
                      <a:pt x="656" y="257"/>
                    </a:lnTo>
                    <a:lnTo>
                      <a:pt x="656" y="257"/>
                    </a:lnTo>
                    <a:lnTo>
                      <a:pt x="657" y="252"/>
                    </a:lnTo>
                    <a:lnTo>
                      <a:pt x="657" y="247"/>
                    </a:lnTo>
                    <a:lnTo>
                      <a:pt x="656" y="243"/>
                    </a:lnTo>
                    <a:lnTo>
                      <a:pt x="654" y="237"/>
                    </a:lnTo>
                    <a:lnTo>
                      <a:pt x="649" y="228"/>
                    </a:lnTo>
                    <a:lnTo>
                      <a:pt x="641" y="218"/>
                    </a:lnTo>
                    <a:lnTo>
                      <a:pt x="641" y="218"/>
                    </a:lnTo>
                    <a:lnTo>
                      <a:pt x="630" y="207"/>
                    </a:lnTo>
                    <a:lnTo>
                      <a:pt x="620" y="198"/>
                    </a:lnTo>
                    <a:lnTo>
                      <a:pt x="597" y="182"/>
                    </a:lnTo>
                    <a:lnTo>
                      <a:pt x="597" y="182"/>
                    </a:lnTo>
                    <a:lnTo>
                      <a:pt x="580" y="169"/>
                    </a:lnTo>
                    <a:lnTo>
                      <a:pt x="563" y="155"/>
                    </a:lnTo>
                    <a:lnTo>
                      <a:pt x="556" y="149"/>
                    </a:lnTo>
                    <a:lnTo>
                      <a:pt x="556" y="149"/>
                    </a:lnTo>
                    <a:lnTo>
                      <a:pt x="521" y="118"/>
                    </a:lnTo>
                    <a:lnTo>
                      <a:pt x="503" y="102"/>
                    </a:lnTo>
                    <a:lnTo>
                      <a:pt x="485" y="89"/>
                    </a:lnTo>
                    <a:lnTo>
                      <a:pt x="466" y="77"/>
                    </a:lnTo>
                    <a:lnTo>
                      <a:pt x="445" y="66"/>
                    </a:lnTo>
                    <a:lnTo>
                      <a:pt x="435" y="62"/>
                    </a:lnTo>
                    <a:lnTo>
                      <a:pt x="424" y="58"/>
                    </a:lnTo>
                    <a:lnTo>
                      <a:pt x="412" y="55"/>
                    </a:lnTo>
                    <a:lnTo>
                      <a:pt x="400" y="51"/>
                    </a:lnTo>
                    <a:lnTo>
                      <a:pt x="400" y="51"/>
                    </a:lnTo>
                    <a:lnTo>
                      <a:pt x="368" y="45"/>
                    </a:lnTo>
                    <a:lnTo>
                      <a:pt x="337" y="41"/>
                    </a:lnTo>
                    <a:lnTo>
                      <a:pt x="306" y="38"/>
                    </a:lnTo>
                    <a:lnTo>
                      <a:pt x="276" y="37"/>
                    </a:lnTo>
                    <a:lnTo>
                      <a:pt x="276" y="37"/>
                    </a:lnTo>
                    <a:lnTo>
                      <a:pt x="250" y="38"/>
                    </a:lnTo>
                    <a:lnTo>
                      <a:pt x="224" y="40"/>
                    </a:lnTo>
                    <a:lnTo>
                      <a:pt x="198" y="43"/>
                    </a:lnTo>
                    <a:lnTo>
                      <a:pt x="172" y="48"/>
                    </a:lnTo>
                    <a:lnTo>
                      <a:pt x="172" y="48"/>
                    </a:lnTo>
                    <a:lnTo>
                      <a:pt x="158" y="51"/>
                    </a:lnTo>
                    <a:lnTo>
                      <a:pt x="145" y="56"/>
                    </a:lnTo>
                    <a:lnTo>
                      <a:pt x="131" y="60"/>
                    </a:lnTo>
                    <a:lnTo>
                      <a:pt x="119" y="65"/>
                    </a:lnTo>
                    <a:lnTo>
                      <a:pt x="107" y="71"/>
                    </a:lnTo>
                    <a:lnTo>
                      <a:pt x="95" y="77"/>
                    </a:lnTo>
                    <a:lnTo>
                      <a:pt x="85" y="83"/>
                    </a:lnTo>
                    <a:lnTo>
                      <a:pt x="75" y="91"/>
                    </a:lnTo>
                    <a:lnTo>
                      <a:pt x="75" y="91"/>
                    </a:lnTo>
                    <a:lnTo>
                      <a:pt x="65" y="98"/>
                    </a:lnTo>
                    <a:lnTo>
                      <a:pt x="57" y="106"/>
                    </a:lnTo>
                    <a:lnTo>
                      <a:pt x="57" y="106"/>
                    </a:lnTo>
                    <a:lnTo>
                      <a:pt x="44" y="119"/>
                    </a:lnTo>
                    <a:lnTo>
                      <a:pt x="36" y="124"/>
                    </a:lnTo>
                    <a:lnTo>
                      <a:pt x="28" y="128"/>
                    </a:lnTo>
                    <a:lnTo>
                      <a:pt x="28" y="128"/>
                    </a:lnTo>
                    <a:lnTo>
                      <a:pt x="24" y="130"/>
                    </a:lnTo>
                    <a:lnTo>
                      <a:pt x="20" y="130"/>
                    </a:lnTo>
                    <a:lnTo>
                      <a:pt x="20" y="130"/>
                    </a:lnTo>
                    <a:lnTo>
                      <a:pt x="16" y="130"/>
                    </a:lnTo>
                    <a:lnTo>
                      <a:pt x="13" y="129"/>
                    </a:lnTo>
                    <a:lnTo>
                      <a:pt x="7" y="125"/>
                    </a:lnTo>
                    <a:lnTo>
                      <a:pt x="2" y="120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0" y="110"/>
                    </a:lnTo>
                    <a:lnTo>
                      <a:pt x="0" y="106"/>
                    </a:lnTo>
                    <a:lnTo>
                      <a:pt x="3" y="101"/>
                    </a:lnTo>
                    <a:lnTo>
                      <a:pt x="5" y="100"/>
                    </a:lnTo>
                    <a:lnTo>
                      <a:pt x="8" y="98"/>
                    </a:lnTo>
                    <a:lnTo>
                      <a:pt x="8" y="98"/>
                    </a:lnTo>
                    <a:lnTo>
                      <a:pt x="16" y="94"/>
                    </a:lnTo>
                    <a:lnTo>
                      <a:pt x="23" y="89"/>
                    </a:lnTo>
                    <a:lnTo>
                      <a:pt x="35" y="78"/>
                    </a:lnTo>
                    <a:lnTo>
                      <a:pt x="35" y="78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59" y="58"/>
                    </a:lnTo>
                    <a:lnTo>
                      <a:pt x="71" y="50"/>
                    </a:lnTo>
                    <a:lnTo>
                      <a:pt x="97" y="35"/>
                    </a:lnTo>
                    <a:lnTo>
                      <a:pt x="104" y="31"/>
                    </a:lnTo>
                    <a:lnTo>
                      <a:pt x="104" y="31"/>
                    </a:lnTo>
                    <a:lnTo>
                      <a:pt x="118" y="25"/>
                    </a:lnTo>
                    <a:lnTo>
                      <a:pt x="133" y="18"/>
                    </a:lnTo>
                    <a:lnTo>
                      <a:pt x="149" y="14"/>
                    </a:lnTo>
                    <a:lnTo>
                      <a:pt x="165" y="10"/>
                    </a:lnTo>
                    <a:lnTo>
                      <a:pt x="183" y="7"/>
                    </a:lnTo>
                    <a:lnTo>
                      <a:pt x="199" y="5"/>
                    </a:lnTo>
                    <a:lnTo>
                      <a:pt x="233" y="2"/>
                    </a:lnTo>
                    <a:lnTo>
                      <a:pt x="233" y="2"/>
                    </a:lnTo>
                    <a:lnTo>
                      <a:pt x="259" y="1"/>
                    </a:lnTo>
                    <a:lnTo>
                      <a:pt x="286" y="0"/>
                    </a:lnTo>
                    <a:lnTo>
                      <a:pt x="286" y="0"/>
                    </a:lnTo>
                    <a:lnTo>
                      <a:pt x="318" y="1"/>
                    </a:lnTo>
                    <a:lnTo>
                      <a:pt x="348" y="3"/>
                    </a:lnTo>
                    <a:lnTo>
                      <a:pt x="377" y="7"/>
                    </a:lnTo>
                    <a:lnTo>
                      <a:pt x="404" y="12"/>
                    </a:lnTo>
                    <a:lnTo>
                      <a:pt x="429" y="18"/>
                    </a:lnTo>
                    <a:lnTo>
                      <a:pt x="452" y="27"/>
                    </a:lnTo>
                    <a:lnTo>
                      <a:pt x="473" y="37"/>
                    </a:lnTo>
                    <a:lnTo>
                      <a:pt x="492" y="47"/>
                    </a:lnTo>
                    <a:lnTo>
                      <a:pt x="492" y="47"/>
                    </a:lnTo>
                    <a:lnTo>
                      <a:pt x="512" y="62"/>
                    </a:lnTo>
                    <a:lnTo>
                      <a:pt x="532" y="78"/>
                    </a:lnTo>
                    <a:lnTo>
                      <a:pt x="551" y="95"/>
                    </a:lnTo>
                    <a:lnTo>
                      <a:pt x="570" y="112"/>
                    </a:lnTo>
                    <a:lnTo>
                      <a:pt x="570" y="112"/>
                    </a:lnTo>
                    <a:lnTo>
                      <a:pt x="585" y="126"/>
                    </a:lnTo>
                    <a:lnTo>
                      <a:pt x="585" y="126"/>
                    </a:lnTo>
                    <a:lnTo>
                      <a:pt x="601" y="139"/>
                    </a:lnTo>
                    <a:lnTo>
                      <a:pt x="619" y="153"/>
                    </a:lnTo>
                    <a:lnTo>
                      <a:pt x="619" y="153"/>
                    </a:lnTo>
                    <a:lnTo>
                      <a:pt x="633" y="164"/>
                    </a:lnTo>
                    <a:lnTo>
                      <a:pt x="649" y="176"/>
                    </a:lnTo>
                    <a:lnTo>
                      <a:pt x="662" y="190"/>
                    </a:lnTo>
                    <a:lnTo>
                      <a:pt x="676" y="204"/>
                    </a:lnTo>
                    <a:lnTo>
                      <a:pt x="676" y="204"/>
                    </a:lnTo>
                    <a:lnTo>
                      <a:pt x="681" y="213"/>
                    </a:lnTo>
                    <a:lnTo>
                      <a:pt x="686" y="222"/>
                    </a:lnTo>
                    <a:lnTo>
                      <a:pt x="688" y="232"/>
                    </a:lnTo>
                    <a:lnTo>
                      <a:pt x="690" y="243"/>
                    </a:lnTo>
                    <a:lnTo>
                      <a:pt x="690" y="253"/>
                    </a:lnTo>
                    <a:lnTo>
                      <a:pt x="689" y="263"/>
                    </a:lnTo>
                    <a:lnTo>
                      <a:pt x="687" y="274"/>
                    </a:lnTo>
                    <a:lnTo>
                      <a:pt x="683" y="284"/>
                    </a:lnTo>
                    <a:lnTo>
                      <a:pt x="683" y="284"/>
                    </a:lnTo>
                    <a:lnTo>
                      <a:pt x="677" y="295"/>
                    </a:lnTo>
                    <a:lnTo>
                      <a:pt x="669" y="305"/>
                    </a:lnTo>
                    <a:lnTo>
                      <a:pt x="662" y="313"/>
                    </a:lnTo>
                    <a:lnTo>
                      <a:pt x="654" y="320"/>
                    </a:lnTo>
                    <a:lnTo>
                      <a:pt x="645" y="326"/>
                    </a:lnTo>
                    <a:lnTo>
                      <a:pt x="635" y="331"/>
                    </a:lnTo>
                    <a:lnTo>
                      <a:pt x="615" y="343"/>
                    </a:lnTo>
                    <a:lnTo>
                      <a:pt x="615" y="343"/>
                    </a:lnTo>
                    <a:lnTo>
                      <a:pt x="600" y="350"/>
                    </a:lnTo>
                    <a:lnTo>
                      <a:pt x="600" y="350"/>
                    </a:lnTo>
                    <a:lnTo>
                      <a:pt x="595" y="351"/>
                    </a:lnTo>
                    <a:lnTo>
                      <a:pt x="591" y="352"/>
                    </a:lnTo>
                    <a:lnTo>
                      <a:pt x="591" y="3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60" name="Freeform 606"/>
              <p:cNvSpPr/>
              <p:nvPr/>
            </p:nvSpPr>
            <p:spPr bwMode="auto">
              <a:xfrm>
                <a:off x="5356226" y="2198688"/>
                <a:ext cx="147638" cy="49213"/>
              </a:xfrm>
              <a:custGeom>
                <a:avLst/>
                <a:gdLst/>
                <a:ahLst/>
                <a:cxnLst>
                  <a:cxn ang="0">
                    <a:pos x="16" y="94"/>
                  </a:cxn>
                  <a:cxn ang="0">
                    <a:pos x="9" y="93"/>
                  </a:cxn>
                  <a:cxn ang="0">
                    <a:pos x="2" y="85"/>
                  </a:cxn>
                  <a:cxn ang="0">
                    <a:pos x="0" y="79"/>
                  </a:cxn>
                  <a:cxn ang="0">
                    <a:pos x="2" y="68"/>
                  </a:cxn>
                  <a:cxn ang="0">
                    <a:pos x="6" y="62"/>
                  </a:cxn>
                  <a:cxn ang="0">
                    <a:pos x="13" y="59"/>
                  </a:cxn>
                  <a:cxn ang="0">
                    <a:pos x="18" y="57"/>
                  </a:cxn>
                  <a:cxn ang="0">
                    <a:pos x="31" y="46"/>
                  </a:cxn>
                  <a:cxn ang="0">
                    <a:pos x="38" y="41"/>
                  </a:cxn>
                  <a:cxn ang="0">
                    <a:pos x="46" y="36"/>
                  </a:cxn>
                  <a:cxn ang="0">
                    <a:pos x="60" y="28"/>
                  </a:cxn>
                  <a:cxn ang="0">
                    <a:pos x="77" y="20"/>
                  </a:cxn>
                  <a:cxn ang="0">
                    <a:pos x="115" y="7"/>
                  </a:cxn>
                  <a:cxn ang="0">
                    <a:pos x="134" y="2"/>
                  </a:cxn>
                  <a:cxn ang="0">
                    <a:pos x="154" y="0"/>
                  </a:cxn>
                  <a:cxn ang="0">
                    <a:pos x="173" y="2"/>
                  </a:cxn>
                  <a:cxn ang="0">
                    <a:pos x="208" y="9"/>
                  </a:cxn>
                  <a:cxn ang="0">
                    <a:pos x="240" y="24"/>
                  </a:cxn>
                  <a:cxn ang="0">
                    <a:pos x="266" y="45"/>
                  </a:cxn>
                  <a:cxn ang="0">
                    <a:pos x="276" y="58"/>
                  </a:cxn>
                  <a:cxn ang="0">
                    <a:pos x="279" y="67"/>
                  </a:cxn>
                  <a:cxn ang="0">
                    <a:pos x="278" y="74"/>
                  </a:cxn>
                  <a:cxn ang="0">
                    <a:pos x="275" y="78"/>
                  </a:cxn>
                  <a:cxn ang="0">
                    <a:pos x="266" y="83"/>
                  </a:cxn>
                  <a:cxn ang="0">
                    <a:pos x="259" y="84"/>
                  </a:cxn>
                  <a:cxn ang="0">
                    <a:pos x="256" y="83"/>
                  </a:cxn>
                  <a:cxn ang="0">
                    <a:pos x="248" y="80"/>
                  </a:cxn>
                  <a:cxn ang="0">
                    <a:pos x="245" y="76"/>
                  </a:cxn>
                  <a:cxn ang="0">
                    <a:pos x="230" y="59"/>
                  </a:cxn>
                  <a:cxn ang="0">
                    <a:pos x="210" y="47"/>
                  </a:cxn>
                  <a:cxn ang="0">
                    <a:pos x="186" y="40"/>
                  </a:cxn>
                  <a:cxn ang="0">
                    <a:pos x="160" y="37"/>
                  </a:cxn>
                  <a:cxn ang="0">
                    <a:pos x="150" y="37"/>
                  </a:cxn>
                  <a:cxn ang="0">
                    <a:pos x="121" y="42"/>
                  </a:cxn>
                  <a:cxn ang="0">
                    <a:pos x="94" y="51"/>
                  </a:cxn>
                  <a:cxn ang="0">
                    <a:pos x="86" y="56"/>
                  </a:cxn>
                  <a:cxn ang="0">
                    <a:pos x="62" y="71"/>
                  </a:cxn>
                  <a:cxn ang="0">
                    <a:pos x="43" y="84"/>
                  </a:cxn>
                  <a:cxn ang="0">
                    <a:pos x="22" y="94"/>
                  </a:cxn>
                  <a:cxn ang="0">
                    <a:pos x="16" y="94"/>
                  </a:cxn>
                </a:cxnLst>
                <a:rect l="0" t="0" r="r" b="b"/>
                <a:pathLst>
                  <a:path w="279" h="94">
                    <a:moveTo>
                      <a:pt x="16" y="94"/>
                    </a:moveTo>
                    <a:lnTo>
                      <a:pt x="16" y="94"/>
                    </a:lnTo>
                    <a:lnTo>
                      <a:pt x="13" y="94"/>
                    </a:lnTo>
                    <a:lnTo>
                      <a:pt x="9" y="93"/>
                    </a:lnTo>
                    <a:lnTo>
                      <a:pt x="5" y="90"/>
                    </a:lnTo>
                    <a:lnTo>
                      <a:pt x="2" y="85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0" y="74"/>
                    </a:lnTo>
                    <a:lnTo>
                      <a:pt x="2" y="68"/>
                    </a:lnTo>
                    <a:lnTo>
                      <a:pt x="3" y="66"/>
                    </a:lnTo>
                    <a:lnTo>
                      <a:pt x="6" y="62"/>
                    </a:lnTo>
                    <a:lnTo>
                      <a:pt x="8" y="60"/>
                    </a:lnTo>
                    <a:lnTo>
                      <a:pt x="13" y="59"/>
                    </a:lnTo>
                    <a:lnTo>
                      <a:pt x="13" y="59"/>
                    </a:lnTo>
                    <a:lnTo>
                      <a:pt x="18" y="57"/>
                    </a:lnTo>
                    <a:lnTo>
                      <a:pt x="22" y="54"/>
                    </a:lnTo>
                    <a:lnTo>
                      <a:pt x="31" y="46"/>
                    </a:lnTo>
                    <a:lnTo>
                      <a:pt x="31" y="46"/>
                    </a:lnTo>
                    <a:lnTo>
                      <a:pt x="38" y="41"/>
                    </a:lnTo>
                    <a:lnTo>
                      <a:pt x="46" y="36"/>
                    </a:lnTo>
                    <a:lnTo>
                      <a:pt x="46" y="36"/>
                    </a:lnTo>
                    <a:lnTo>
                      <a:pt x="60" y="28"/>
                    </a:lnTo>
                    <a:lnTo>
                      <a:pt x="60" y="28"/>
                    </a:lnTo>
                    <a:lnTo>
                      <a:pt x="77" y="20"/>
                    </a:lnTo>
                    <a:lnTo>
                      <a:pt x="77" y="20"/>
                    </a:lnTo>
                    <a:lnTo>
                      <a:pt x="95" y="13"/>
                    </a:lnTo>
                    <a:lnTo>
                      <a:pt x="115" y="7"/>
                    </a:lnTo>
                    <a:lnTo>
                      <a:pt x="124" y="4"/>
                    </a:lnTo>
                    <a:lnTo>
                      <a:pt x="134" y="2"/>
                    </a:lnTo>
                    <a:lnTo>
                      <a:pt x="144" y="0"/>
                    </a:lnTo>
                    <a:lnTo>
                      <a:pt x="154" y="0"/>
                    </a:lnTo>
                    <a:lnTo>
                      <a:pt x="154" y="0"/>
                    </a:lnTo>
                    <a:lnTo>
                      <a:pt x="173" y="2"/>
                    </a:lnTo>
                    <a:lnTo>
                      <a:pt x="191" y="5"/>
                    </a:lnTo>
                    <a:lnTo>
                      <a:pt x="208" y="9"/>
                    </a:lnTo>
                    <a:lnTo>
                      <a:pt x="224" y="16"/>
                    </a:lnTo>
                    <a:lnTo>
                      <a:pt x="240" y="24"/>
                    </a:lnTo>
                    <a:lnTo>
                      <a:pt x="253" y="34"/>
                    </a:lnTo>
                    <a:lnTo>
                      <a:pt x="266" y="45"/>
                    </a:lnTo>
                    <a:lnTo>
                      <a:pt x="276" y="58"/>
                    </a:lnTo>
                    <a:lnTo>
                      <a:pt x="276" y="58"/>
                    </a:lnTo>
                    <a:lnTo>
                      <a:pt x="278" y="62"/>
                    </a:lnTo>
                    <a:lnTo>
                      <a:pt x="279" y="67"/>
                    </a:lnTo>
                    <a:lnTo>
                      <a:pt x="279" y="70"/>
                    </a:lnTo>
                    <a:lnTo>
                      <a:pt x="278" y="74"/>
                    </a:lnTo>
                    <a:lnTo>
                      <a:pt x="278" y="74"/>
                    </a:lnTo>
                    <a:lnTo>
                      <a:pt x="275" y="78"/>
                    </a:lnTo>
                    <a:lnTo>
                      <a:pt x="271" y="81"/>
                    </a:lnTo>
                    <a:lnTo>
                      <a:pt x="266" y="83"/>
                    </a:lnTo>
                    <a:lnTo>
                      <a:pt x="259" y="84"/>
                    </a:lnTo>
                    <a:lnTo>
                      <a:pt x="259" y="84"/>
                    </a:lnTo>
                    <a:lnTo>
                      <a:pt x="259" y="84"/>
                    </a:lnTo>
                    <a:lnTo>
                      <a:pt x="256" y="83"/>
                    </a:lnTo>
                    <a:lnTo>
                      <a:pt x="252" y="82"/>
                    </a:lnTo>
                    <a:lnTo>
                      <a:pt x="248" y="80"/>
                    </a:lnTo>
                    <a:lnTo>
                      <a:pt x="245" y="76"/>
                    </a:lnTo>
                    <a:lnTo>
                      <a:pt x="245" y="76"/>
                    </a:lnTo>
                    <a:lnTo>
                      <a:pt x="238" y="67"/>
                    </a:lnTo>
                    <a:lnTo>
                      <a:pt x="230" y="59"/>
                    </a:lnTo>
                    <a:lnTo>
                      <a:pt x="220" y="52"/>
                    </a:lnTo>
                    <a:lnTo>
                      <a:pt x="210" y="47"/>
                    </a:lnTo>
                    <a:lnTo>
                      <a:pt x="199" y="43"/>
                    </a:lnTo>
                    <a:lnTo>
                      <a:pt x="186" y="40"/>
                    </a:lnTo>
                    <a:lnTo>
                      <a:pt x="174" y="38"/>
                    </a:lnTo>
                    <a:lnTo>
                      <a:pt x="160" y="37"/>
                    </a:lnTo>
                    <a:lnTo>
                      <a:pt x="160" y="37"/>
                    </a:lnTo>
                    <a:lnTo>
                      <a:pt x="150" y="37"/>
                    </a:lnTo>
                    <a:lnTo>
                      <a:pt x="141" y="38"/>
                    </a:lnTo>
                    <a:lnTo>
                      <a:pt x="121" y="42"/>
                    </a:lnTo>
                    <a:lnTo>
                      <a:pt x="102" y="48"/>
                    </a:lnTo>
                    <a:lnTo>
                      <a:pt x="94" y="51"/>
                    </a:lnTo>
                    <a:lnTo>
                      <a:pt x="86" y="56"/>
                    </a:lnTo>
                    <a:lnTo>
                      <a:pt x="86" y="56"/>
                    </a:lnTo>
                    <a:lnTo>
                      <a:pt x="74" y="64"/>
                    </a:lnTo>
                    <a:lnTo>
                      <a:pt x="62" y="71"/>
                    </a:lnTo>
                    <a:lnTo>
                      <a:pt x="62" y="71"/>
                    </a:lnTo>
                    <a:lnTo>
                      <a:pt x="43" y="84"/>
                    </a:lnTo>
                    <a:lnTo>
                      <a:pt x="32" y="90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16" y="94"/>
                    </a:lnTo>
                    <a:lnTo>
                      <a:pt x="16" y="9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</p:grpSp>
      </p:grpSp>
      <p:grpSp>
        <p:nvGrpSpPr>
          <p:cNvPr id="7" name="组合 6"/>
          <p:cNvGrpSpPr/>
          <p:nvPr/>
        </p:nvGrpSpPr>
        <p:grpSpPr>
          <a:xfrm>
            <a:off x="6480051" y="4589712"/>
            <a:ext cx="889884" cy="898847"/>
            <a:chOff x="6480051" y="4589712"/>
            <a:chExt cx="889884" cy="898847"/>
          </a:xfrm>
        </p:grpSpPr>
        <p:sp>
          <p:nvSpPr>
            <p:cNvPr id="58" name="椭圆 31"/>
            <p:cNvSpPr/>
            <p:nvPr/>
          </p:nvSpPr>
          <p:spPr>
            <a:xfrm rot="15654318">
              <a:off x="6475569" y="4594194"/>
              <a:ext cx="898847" cy="889884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</a:gdLst>
              <a:ahLst/>
              <a:cxnLst>
                <a:cxn ang="0">
                  <a:pos x="connsiteX0-321" y="connsiteY0-322"/>
                </a:cxn>
                <a:cxn ang="0">
                  <a:pos x="connsiteX1-323" y="connsiteY1-324"/>
                </a:cxn>
                <a:cxn ang="0">
                  <a:pos x="connsiteX2-325" y="connsiteY2-326"/>
                </a:cxn>
                <a:cxn ang="0">
                  <a:pos x="connsiteX3-327" y="connsiteY3-328"/>
                </a:cxn>
                <a:cxn ang="0">
                  <a:pos x="connsiteX4-329" y="connsiteY4-330"/>
                </a:cxn>
                <a:cxn ang="0">
                  <a:pos x="connsiteX5-331" y="connsiteY5-332"/>
                </a:cxn>
              </a:cxnLst>
              <a:rect l="l" t="t" r="r" b="b"/>
              <a:pathLst>
                <a:path w="660438" h="653852">
                  <a:moveTo>
                    <a:pt x="128078" y="64927"/>
                  </a:moveTo>
                  <a:cubicBezTo>
                    <a:pt x="200406" y="22404"/>
                    <a:pt x="266694" y="-24807"/>
                    <a:pt x="410712" y="15051"/>
                  </a:cubicBezTo>
                  <a:cubicBezTo>
                    <a:pt x="554730" y="54909"/>
                    <a:pt x="671038" y="190221"/>
                    <a:pt x="659670" y="337329"/>
                  </a:cubicBezTo>
                  <a:cubicBezTo>
                    <a:pt x="648302" y="484437"/>
                    <a:pt x="512709" y="653852"/>
                    <a:pt x="331423" y="653852"/>
                  </a:cubicBezTo>
                  <a:cubicBezTo>
                    <a:pt x="150137" y="653852"/>
                    <a:pt x="14721" y="457153"/>
                    <a:pt x="3176" y="337329"/>
                  </a:cubicBezTo>
                  <a:cubicBezTo>
                    <a:pt x="-8369" y="217505"/>
                    <a:pt x="11590" y="209227"/>
                    <a:pt x="62645" y="134413"/>
                  </a:cubicBezTo>
                </a:path>
              </a:pathLst>
            </a:custGeom>
            <a:noFill/>
            <a:ln w="25400" cap="rnd">
              <a:solidFill>
                <a:schemeClr val="bg1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161" name="组合 160"/>
            <p:cNvGrpSpPr/>
            <p:nvPr/>
          </p:nvGrpSpPr>
          <p:grpSpPr>
            <a:xfrm>
              <a:off x="6679330" y="4803299"/>
              <a:ext cx="489734" cy="500458"/>
              <a:chOff x="5268913" y="4124325"/>
              <a:chExt cx="652463" cy="666751"/>
            </a:xfrm>
            <a:solidFill>
              <a:schemeClr val="bg1"/>
            </a:solidFill>
          </p:grpSpPr>
          <p:sp>
            <p:nvSpPr>
              <p:cNvPr id="162" name="Freeform 719"/>
              <p:cNvSpPr/>
              <p:nvPr/>
            </p:nvSpPr>
            <p:spPr bwMode="auto">
              <a:xfrm>
                <a:off x="5356226" y="4351338"/>
                <a:ext cx="9525" cy="57150"/>
              </a:xfrm>
              <a:custGeom>
                <a:avLst/>
                <a:gdLst/>
                <a:ahLst/>
                <a:cxnLst>
                  <a:cxn ang="0">
                    <a:pos x="9" y="3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3" y="0"/>
                  </a:cxn>
                  <a:cxn ang="0">
                    <a:pos x="2" y="0"/>
                  </a:cxn>
                  <a:cxn ang="0">
                    <a:pos x="0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4" y="15"/>
                  </a:cxn>
                  <a:cxn ang="0">
                    <a:pos x="7" y="25"/>
                  </a:cxn>
                  <a:cxn ang="0">
                    <a:pos x="9" y="35"/>
                  </a:cxn>
                  <a:cxn ang="0">
                    <a:pos x="11" y="46"/>
                  </a:cxn>
                  <a:cxn ang="0">
                    <a:pos x="11" y="46"/>
                  </a:cxn>
                  <a:cxn ang="0">
                    <a:pos x="11" y="53"/>
                  </a:cxn>
                  <a:cxn ang="0">
                    <a:pos x="9" y="60"/>
                  </a:cxn>
                  <a:cxn ang="0">
                    <a:pos x="6" y="75"/>
                  </a:cxn>
                  <a:cxn ang="0">
                    <a:pos x="2" y="89"/>
                  </a:cxn>
                  <a:cxn ang="0">
                    <a:pos x="1" y="96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8"/>
                  </a:cxn>
                  <a:cxn ang="0">
                    <a:pos x="5" y="109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4"/>
                  </a:cxn>
                  <a:cxn ang="0">
                    <a:pos x="9" y="104"/>
                  </a:cxn>
                  <a:cxn ang="0">
                    <a:pos x="12" y="89"/>
                  </a:cxn>
                  <a:cxn ang="0">
                    <a:pos x="15" y="75"/>
                  </a:cxn>
                  <a:cxn ang="0">
                    <a:pos x="18" y="60"/>
                  </a:cxn>
                  <a:cxn ang="0">
                    <a:pos x="20" y="46"/>
                  </a:cxn>
                  <a:cxn ang="0">
                    <a:pos x="20" y="46"/>
                  </a:cxn>
                  <a:cxn ang="0">
                    <a:pos x="20" y="41"/>
                  </a:cxn>
                  <a:cxn ang="0">
                    <a:pos x="20" y="35"/>
                  </a:cxn>
                  <a:cxn ang="0">
                    <a:pos x="18" y="24"/>
                  </a:cxn>
                  <a:cxn ang="0">
                    <a:pos x="14" y="13"/>
                  </a:cxn>
                  <a:cxn ang="0">
                    <a:pos x="9" y="3"/>
                  </a:cxn>
                  <a:cxn ang="0">
                    <a:pos x="9" y="3"/>
                  </a:cxn>
                </a:cxnLst>
                <a:rect l="0" t="0" r="r" b="b"/>
                <a:pathLst>
                  <a:path w="20" h="109">
                    <a:moveTo>
                      <a:pt x="9" y="3"/>
                    </a:moveTo>
                    <a:lnTo>
                      <a:pt x="9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4" y="15"/>
                    </a:lnTo>
                    <a:lnTo>
                      <a:pt x="7" y="25"/>
                    </a:lnTo>
                    <a:lnTo>
                      <a:pt x="9" y="35"/>
                    </a:lnTo>
                    <a:lnTo>
                      <a:pt x="11" y="46"/>
                    </a:lnTo>
                    <a:lnTo>
                      <a:pt x="11" y="46"/>
                    </a:lnTo>
                    <a:lnTo>
                      <a:pt x="11" y="53"/>
                    </a:lnTo>
                    <a:lnTo>
                      <a:pt x="9" y="60"/>
                    </a:lnTo>
                    <a:lnTo>
                      <a:pt x="6" y="75"/>
                    </a:lnTo>
                    <a:lnTo>
                      <a:pt x="2" y="89"/>
                    </a:lnTo>
                    <a:lnTo>
                      <a:pt x="1" y="96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8"/>
                    </a:lnTo>
                    <a:lnTo>
                      <a:pt x="5" y="109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4"/>
                    </a:lnTo>
                    <a:lnTo>
                      <a:pt x="9" y="104"/>
                    </a:lnTo>
                    <a:lnTo>
                      <a:pt x="12" y="89"/>
                    </a:lnTo>
                    <a:lnTo>
                      <a:pt x="15" y="75"/>
                    </a:lnTo>
                    <a:lnTo>
                      <a:pt x="18" y="60"/>
                    </a:lnTo>
                    <a:lnTo>
                      <a:pt x="20" y="46"/>
                    </a:lnTo>
                    <a:lnTo>
                      <a:pt x="20" y="46"/>
                    </a:lnTo>
                    <a:lnTo>
                      <a:pt x="20" y="41"/>
                    </a:lnTo>
                    <a:lnTo>
                      <a:pt x="20" y="35"/>
                    </a:lnTo>
                    <a:lnTo>
                      <a:pt x="18" y="24"/>
                    </a:lnTo>
                    <a:lnTo>
                      <a:pt x="14" y="13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63" name="Freeform 720"/>
              <p:cNvSpPr/>
              <p:nvPr/>
            </p:nvSpPr>
            <p:spPr bwMode="auto">
              <a:xfrm>
                <a:off x="5392738" y="4365625"/>
                <a:ext cx="12700" cy="80963"/>
              </a:xfrm>
              <a:custGeom>
                <a:avLst/>
                <a:gdLst/>
                <a:ahLst/>
                <a:cxnLst>
                  <a:cxn ang="0">
                    <a:pos x="25" y="4"/>
                  </a:cxn>
                  <a:cxn ang="0">
                    <a:pos x="25" y="4"/>
                  </a:cxn>
                  <a:cxn ang="0">
                    <a:pos x="25" y="2"/>
                  </a:cxn>
                  <a:cxn ang="0">
                    <a:pos x="24" y="1"/>
                  </a:cxn>
                  <a:cxn ang="0">
                    <a:pos x="22" y="0"/>
                  </a:cxn>
                  <a:cxn ang="0">
                    <a:pos x="21" y="0"/>
                  </a:cxn>
                  <a:cxn ang="0">
                    <a:pos x="19" y="0"/>
                  </a:cxn>
                  <a:cxn ang="0">
                    <a:pos x="17" y="1"/>
                  </a:cxn>
                  <a:cxn ang="0">
                    <a:pos x="16" y="2"/>
                  </a:cxn>
                  <a:cxn ang="0">
                    <a:pos x="16" y="4"/>
                  </a:cxn>
                  <a:cxn ang="0">
                    <a:pos x="16" y="4"/>
                  </a:cxn>
                  <a:cxn ang="0">
                    <a:pos x="14" y="24"/>
                  </a:cxn>
                  <a:cxn ang="0">
                    <a:pos x="11" y="43"/>
                  </a:cxn>
                  <a:cxn ang="0">
                    <a:pos x="4" y="80"/>
                  </a:cxn>
                  <a:cxn ang="0">
                    <a:pos x="4" y="80"/>
                  </a:cxn>
                  <a:cxn ang="0">
                    <a:pos x="1" y="96"/>
                  </a:cxn>
                  <a:cxn ang="0">
                    <a:pos x="0" y="114"/>
                  </a:cxn>
                  <a:cxn ang="0">
                    <a:pos x="1" y="147"/>
                  </a:cxn>
                  <a:cxn ang="0">
                    <a:pos x="1" y="147"/>
                  </a:cxn>
                  <a:cxn ang="0">
                    <a:pos x="1" y="149"/>
                  </a:cxn>
                  <a:cxn ang="0">
                    <a:pos x="2" y="150"/>
                  </a:cxn>
                  <a:cxn ang="0">
                    <a:pos x="5" y="151"/>
                  </a:cxn>
                  <a:cxn ang="0">
                    <a:pos x="7" y="151"/>
                  </a:cxn>
                  <a:cxn ang="0">
                    <a:pos x="8" y="151"/>
                  </a:cxn>
                  <a:cxn ang="0">
                    <a:pos x="10" y="150"/>
                  </a:cxn>
                  <a:cxn ang="0">
                    <a:pos x="11" y="149"/>
                  </a:cxn>
                  <a:cxn ang="0">
                    <a:pos x="11" y="147"/>
                  </a:cxn>
                  <a:cxn ang="0">
                    <a:pos x="11" y="147"/>
                  </a:cxn>
                  <a:cxn ang="0">
                    <a:pos x="11" y="126"/>
                  </a:cxn>
                  <a:cxn ang="0">
                    <a:pos x="11" y="107"/>
                  </a:cxn>
                  <a:cxn ang="0">
                    <a:pos x="13" y="86"/>
                  </a:cxn>
                  <a:cxn ang="0">
                    <a:pos x="16" y="65"/>
                  </a:cxn>
                  <a:cxn ang="0">
                    <a:pos x="16" y="65"/>
                  </a:cxn>
                  <a:cxn ang="0">
                    <a:pos x="22" y="35"/>
                  </a:cxn>
                  <a:cxn ang="0">
                    <a:pos x="24" y="20"/>
                  </a:cxn>
                  <a:cxn ang="0">
                    <a:pos x="25" y="4"/>
                  </a:cxn>
                  <a:cxn ang="0">
                    <a:pos x="25" y="4"/>
                  </a:cxn>
                </a:cxnLst>
                <a:rect l="0" t="0" r="r" b="b"/>
                <a:pathLst>
                  <a:path w="25" h="151">
                    <a:moveTo>
                      <a:pt x="25" y="4"/>
                    </a:moveTo>
                    <a:lnTo>
                      <a:pt x="25" y="4"/>
                    </a:lnTo>
                    <a:lnTo>
                      <a:pt x="25" y="2"/>
                    </a:lnTo>
                    <a:lnTo>
                      <a:pt x="24" y="1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1"/>
                    </a:lnTo>
                    <a:lnTo>
                      <a:pt x="16" y="2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4" y="24"/>
                    </a:lnTo>
                    <a:lnTo>
                      <a:pt x="11" y="43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1" y="96"/>
                    </a:lnTo>
                    <a:lnTo>
                      <a:pt x="0" y="114"/>
                    </a:lnTo>
                    <a:lnTo>
                      <a:pt x="1" y="147"/>
                    </a:lnTo>
                    <a:lnTo>
                      <a:pt x="1" y="147"/>
                    </a:lnTo>
                    <a:lnTo>
                      <a:pt x="1" y="149"/>
                    </a:lnTo>
                    <a:lnTo>
                      <a:pt x="2" y="150"/>
                    </a:lnTo>
                    <a:lnTo>
                      <a:pt x="5" y="151"/>
                    </a:lnTo>
                    <a:lnTo>
                      <a:pt x="7" y="151"/>
                    </a:lnTo>
                    <a:lnTo>
                      <a:pt x="8" y="151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1" y="147"/>
                    </a:lnTo>
                    <a:lnTo>
                      <a:pt x="11" y="147"/>
                    </a:lnTo>
                    <a:lnTo>
                      <a:pt x="11" y="126"/>
                    </a:lnTo>
                    <a:lnTo>
                      <a:pt x="11" y="107"/>
                    </a:lnTo>
                    <a:lnTo>
                      <a:pt x="13" y="86"/>
                    </a:lnTo>
                    <a:lnTo>
                      <a:pt x="16" y="65"/>
                    </a:lnTo>
                    <a:lnTo>
                      <a:pt x="16" y="65"/>
                    </a:lnTo>
                    <a:lnTo>
                      <a:pt x="22" y="35"/>
                    </a:lnTo>
                    <a:lnTo>
                      <a:pt x="24" y="20"/>
                    </a:lnTo>
                    <a:lnTo>
                      <a:pt x="25" y="4"/>
                    </a:lnTo>
                    <a:lnTo>
                      <a:pt x="25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64" name="Freeform 721"/>
              <p:cNvSpPr/>
              <p:nvPr/>
            </p:nvSpPr>
            <p:spPr bwMode="auto">
              <a:xfrm>
                <a:off x="5421313" y="4389438"/>
                <a:ext cx="19050" cy="84138"/>
              </a:xfrm>
              <a:custGeom>
                <a:avLst/>
                <a:gdLst/>
                <a:ahLst/>
                <a:cxnLst>
                  <a:cxn ang="0">
                    <a:pos x="29" y="2"/>
                  </a:cxn>
                  <a:cxn ang="0">
                    <a:pos x="29" y="2"/>
                  </a:cxn>
                  <a:cxn ang="0">
                    <a:pos x="22" y="16"/>
                  </a:cxn>
                  <a:cxn ang="0">
                    <a:pos x="18" y="30"/>
                  </a:cxn>
                  <a:cxn ang="0">
                    <a:pos x="15" y="46"/>
                  </a:cxn>
                  <a:cxn ang="0">
                    <a:pos x="13" y="61"/>
                  </a:cxn>
                  <a:cxn ang="0">
                    <a:pos x="13" y="61"/>
                  </a:cxn>
                  <a:cxn ang="0">
                    <a:pos x="8" y="85"/>
                  </a:cxn>
                  <a:cxn ang="0">
                    <a:pos x="4" y="109"/>
                  </a:cxn>
                  <a:cxn ang="0">
                    <a:pos x="1" y="133"/>
                  </a:cxn>
                  <a:cxn ang="0">
                    <a:pos x="0" y="157"/>
                  </a:cxn>
                  <a:cxn ang="0">
                    <a:pos x="0" y="157"/>
                  </a:cxn>
                  <a:cxn ang="0">
                    <a:pos x="0" y="158"/>
                  </a:cxn>
                  <a:cxn ang="0">
                    <a:pos x="1" y="160"/>
                  </a:cxn>
                  <a:cxn ang="0">
                    <a:pos x="2" y="161"/>
                  </a:cxn>
                  <a:cxn ang="0">
                    <a:pos x="4" y="161"/>
                  </a:cxn>
                  <a:cxn ang="0">
                    <a:pos x="6" y="161"/>
                  </a:cxn>
                  <a:cxn ang="0">
                    <a:pos x="7" y="160"/>
                  </a:cxn>
                  <a:cxn ang="0">
                    <a:pos x="8" y="158"/>
                  </a:cxn>
                  <a:cxn ang="0">
                    <a:pos x="9" y="157"/>
                  </a:cxn>
                  <a:cxn ang="0">
                    <a:pos x="9" y="157"/>
                  </a:cxn>
                  <a:cxn ang="0">
                    <a:pos x="10" y="137"/>
                  </a:cxn>
                  <a:cxn ang="0">
                    <a:pos x="14" y="117"/>
                  </a:cxn>
                  <a:cxn ang="0">
                    <a:pos x="20" y="78"/>
                  </a:cxn>
                  <a:cxn ang="0">
                    <a:pos x="20" y="78"/>
                  </a:cxn>
                  <a:cxn ang="0">
                    <a:pos x="22" y="59"/>
                  </a:cxn>
                  <a:cxn ang="0">
                    <a:pos x="25" y="42"/>
                  </a:cxn>
                  <a:cxn ang="0">
                    <a:pos x="30" y="24"/>
                  </a:cxn>
                  <a:cxn ang="0">
                    <a:pos x="33" y="15"/>
                  </a:cxn>
                  <a:cxn ang="0">
                    <a:pos x="37" y="7"/>
                  </a:cxn>
                  <a:cxn ang="0">
                    <a:pos x="37" y="7"/>
                  </a:cxn>
                  <a:cxn ang="0">
                    <a:pos x="37" y="5"/>
                  </a:cxn>
                  <a:cxn ang="0">
                    <a:pos x="37" y="3"/>
                  </a:cxn>
                  <a:cxn ang="0">
                    <a:pos x="36" y="2"/>
                  </a:cxn>
                  <a:cxn ang="0">
                    <a:pos x="35" y="1"/>
                  </a:cxn>
                  <a:cxn ang="0">
                    <a:pos x="33" y="0"/>
                  </a:cxn>
                  <a:cxn ang="0">
                    <a:pos x="31" y="0"/>
                  </a:cxn>
                  <a:cxn ang="0">
                    <a:pos x="30" y="1"/>
                  </a:cxn>
                  <a:cxn ang="0">
                    <a:pos x="29" y="2"/>
                  </a:cxn>
                  <a:cxn ang="0">
                    <a:pos x="29" y="2"/>
                  </a:cxn>
                </a:cxnLst>
                <a:rect l="0" t="0" r="r" b="b"/>
                <a:pathLst>
                  <a:path w="37" h="161">
                    <a:moveTo>
                      <a:pt x="29" y="2"/>
                    </a:moveTo>
                    <a:lnTo>
                      <a:pt x="29" y="2"/>
                    </a:lnTo>
                    <a:lnTo>
                      <a:pt x="22" y="16"/>
                    </a:lnTo>
                    <a:lnTo>
                      <a:pt x="18" y="30"/>
                    </a:lnTo>
                    <a:lnTo>
                      <a:pt x="15" y="46"/>
                    </a:lnTo>
                    <a:lnTo>
                      <a:pt x="13" y="61"/>
                    </a:lnTo>
                    <a:lnTo>
                      <a:pt x="13" y="61"/>
                    </a:lnTo>
                    <a:lnTo>
                      <a:pt x="8" y="85"/>
                    </a:lnTo>
                    <a:lnTo>
                      <a:pt x="4" y="109"/>
                    </a:lnTo>
                    <a:lnTo>
                      <a:pt x="1" y="133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8"/>
                    </a:lnTo>
                    <a:lnTo>
                      <a:pt x="1" y="160"/>
                    </a:lnTo>
                    <a:lnTo>
                      <a:pt x="2" y="161"/>
                    </a:lnTo>
                    <a:lnTo>
                      <a:pt x="4" y="161"/>
                    </a:lnTo>
                    <a:lnTo>
                      <a:pt x="6" y="161"/>
                    </a:lnTo>
                    <a:lnTo>
                      <a:pt x="7" y="160"/>
                    </a:lnTo>
                    <a:lnTo>
                      <a:pt x="8" y="158"/>
                    </a:lnTo>
                    <a:lnTo>
                      <a:pt x="9" y="157"/>
                    </a:lnTo>
                    <a:lnTo>
                      <a:pt x="9" y="157"/>
                    </a:lnTo>
                    <a:lnTo>
                      <a:pt x="10" y="137"/>
                    </a:lnTo>
                    <a:lnTo>
                      <a:pt x="14" y="117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2" y="59"/>
                    </a:lnTo>
                    <a:lnTo>
                      <a:pt x="25" y="42"/>
                    </a:lnTo>
                    <a:lnTo>
                      <a:pt x="30" y="24"/>
                    </a:lnTo>
                    <a:lnTo>
                      <a:pt x="33" y="15"/>
                    </a:lnTo>
                    <a:lnTo>
                      <a:pt x="37" y="7"/>
                    </a:lnTo>
                    <a:lnTo>
                      <a:pt x="37" y="7"/>
                    </a:lnTo>
                    <a:lnTo>
                      <a:pt x="37" y="5"/>
                    </a:lnTo>
                    <a:lnTo>
                      <a:pt x="37" y="3"/>
                    </a:lnTo>
                    <a:lnTo>
                      <a:pt x="36" y="2"/>
                    </a:lnTo>
                    <a:lnTo>
                      <a:pt x="35" y="1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0" y="1"/>
                    </a:lnTo>
                    <a:lnTo>
                      <a:pt x="29" y="2"/>
                    </a:lnTo>
                    <a:lnTo>
                      <a:pt x="29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65" name="Freeform 722"/>
              <p:cNvSpPr/>
              <p:nvPr/>
            </p:nvSpPr>
            <p:spPr bwMode="auto">
              <a:xfrm>
                <a:off x="5461001" y="4381500"/>
                <a:ext cx="22225" cy="125413"/>
              </a:xfrm>
              <a:custGeom>
                <a:avLst/>
                <a:gdLst/>
                <a:ahLst/>
                <a:cxnLst>
                  <a:cxn ang="0">
                    <a:pos x="33" y="5"/>
                  </a:cxn>
                  <a:cxn ang="0">
                    <a:pos x="33" y="5"/>
                  </a:cxn>
                  <a:cxn ang="0">
                    <a:pos x="31" y="16"/>
                  </a:cxn>
                  <a:cxn ang="0">
                    <a:pos x="28" y="21"/>
                  </a:cxn>
                  <a:cxn ang="0">
                    <a:pos x="25" y="25"/>
                  </a:cxn>
                  <a:cxn ang="0">
                    <a:pos x="23" y="32"/>
                  </a:cxn>
                  <a:cxn ang="0">
                    <a:pos x="23" y="32"/>
                  </a:cxn>
                  <a:cxn ang="0">
                    <a:pos x="17" y="67"/>
                  </a:cxn>
                  <a:cxn ang="0">
                    <a:pos x="17" y="67"/>
                  </a:cxn>
                  <a:cxn ang="0">
                    <a:pos x="13" y="96"/>
                  </a:cxn>
                  <a:cxn ang="0">
                    <a:pos x="10" y="124"/>
                  </a:cxn>
                  <a:cxn ang="0">
                    <a:pos x="10" y="124"/>
                  </a:cxn>
                  <a:cxn ang="0">
                    <a:pos x="6" y="152"/>
                  </a:cxn>
                  <a:cxn ang="0">
                    <a:pos x="3" y="179"/>
                  </a:cxn>
                  <a:cxn ang="0">
                    <a:pos x="1" y="206"/>
                  </a:cxn>
                  <a:cxn ang="0">
                    <a:pos x="0" y="232"/>
                  </a:cxn>
                  <a:cxn ang="0">
                    <a:pos x="0" y="232"/>
                  </a:cxn>
                  <a:cxn ang="0">
                    <a:pos x="0" y="235"/>
                  </a:cxn>
                  <a:cxn ang="0">
                    <a:pos x="1" y="237"/>
                  </a:cxn>
                  <a:cxn ang="0">
                    <a:pos x="3" y="237"/>
                  </a:cxn>
                  <a:cxn ang="0">
                    <a:pos x="5" y="238"/>
                  </a:cxn>
                  <a:cxn ang="0">
                    <a:pos x="6" y="237"/>
                  </a:cxn>
                  <a:cxn ang="0">
                    <a:pos x="8" y="237"/>
                  </a:cxn>
                  <a:cxn ang="0">
                    <a:pos x="9" y="235"/>
                  </a:cxn>
                  <a:cxn ang="0">
                    <a:pos x="9" y="232"/>
                  </a:cxn>
                  <a:cxn ang="0">
                    <a:pos x="9" y="232"/>
                  </a:cxn>
                  <a:cxn ang="0">
                    <a:pos x="10" y="201"/>
                  </a:cxn>
                  <a:cxn ang="0">
                    <a:pos x="13" y="170"/>
                  </a:cxn>
                  <a:cxn ang="0">
                    <a:pos x="17" y="141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25" y="81"/>
                  </a:cxn>
                  <a:cxn ang="0">
                    <a:pos x="26" y="67"/>
                  </a:cxn>
                  <a:cxn ang="0">
                    <a:pos x="30" y="53"/>
                  </a:cxn>
                  <a:cxn ang="0">
                    <a:pos x="30" y="53"/>
                  </a:cxn>
                  <a:cxn ang="0">
                    <a:pos x="33" y="40"/>
                  </a:cxn>
                  <a:cxn ang="0">
                    <a:pos x="36" y="29"/>
                  </a:cxn>
                  <a:cxn ang="0">
                    <a:pos x="40" y="18"/>
                  </a:cxn>
                  <a:cxn ang="0">
                    <a:pos x="42" y="5"/>
                  </a:cxn>
                  <a:cxn ang="0">
                    <a:pos x="42" y="5"/>
                  </a:cxn>
                  <a:cxn ang="0">
                    <a:pos x="42" y="3"/>
                  </a:cxn>
                  <a:cxn ang="0">
                    <a:pos x="41" y="2"/>
                  </a:cxn>
                  <a:cxn ang="0">
                    <a:pos x="40" y="1"/>
                  </a:cxn>
                  <a:cxn ang="0">
                    <a:pos x="38" y="0"/>
                  </a:cxn>
                  <a:cxn ang="0">
                    <a:pos x="35" y="2"/>
                  </a:cxn>
                  <a:cxn ang="0">
                    <a:pos x="34" y="3"/>
                  </a:cxn>
                  <a:cxn ang="0">
                    <a:pos x="33" y="5"/>
                  </a:cxn>
                  <a:cxn ang="0">
                    <a:pos x="33" y="5"/>
                  </a:cxn>
                </a:cxnLst>
                <a:rect l="0" t="0" r="r" b="b"/>
                <a:pathLst>
                  <a:path w="42" h="238">
                    <a:moveTo>
                      <a:pt x="33" y="5"/>
                    </a:moveTo>
                    <a:lnTo>
                      <a:pt x="33" y="5"/>
                    </a:lnTo>
                    <a:lnTo>
                      <a:pt x="31" y="16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3" y="32"/>
                    </a:lnTo>
                    <a:lnTo>
                      <a:pt x="23" y="32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3" y="96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6" y="152"/>
                    </a:lnTo>
                    <a:lnTo>
                      <a:pt x="3" y="179"/>
                    </a:lnTo>
                    <a:lnTo>
                      <a:pt x="1" y="206"/>
                    </a:lnTo>
                    <a:lnTo>
                      <a:pt x="0" y="232"/>
                    </a:lnTo>
                    <a:lnTo>
                      <a:pt x="0" y="232"/>
                    </a:lnTo>
                    <a:lnTo>
                      <a:pt x="0" y="235"/>
                    </a:lnTo>
                    <a:lnTo>
                      <a:pt x="1" y="237"/>
                    </a:lnTo>
                    <a:lnTo>
                      <a:pt x="3" y="237"/>
                    </a:lnTo>
                    <a:lnTo>
                      <a:pt x="5" y="238"/>
                    </a:lnTo>
                    <a:lnTo>
                      <a:pt x="6" y="237"/>
                    </a:lnTo>
                    <a:lnTo>
                      <a:pt x="8" y="237"/>
                    </a:lnTo>
                    <a:lnTo>
                      <a:pt x="9" y="235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10" y="201"/>
                    </a:lnTo>
                    <a:lnTo>
                      <a:pt x="13" y="170"/>
                    </a:lnTo>
                    <a:lnTo>
                      <a:pt x="17" y="141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25" y="81"/>
                    </a:lnTo>
                    <a:lnTo>
                      <a:pt x="26" y="67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3" y="40"/>
                    </a:lnTo>
                    <a:lnTo>
                      <a:pt x="36" y="29"/>
                    </a:lnTo>
                    <a:lnTo>
                      <a:pt x="40" y="18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3"/>
                    </a:lnTo>
                    <a:lnTo>
                      <a:pt x="41" y="2"/>
                    </a:lnTo>
                    <a:lnTo>
                      <a:pt x="40" y="1"/>
                    </a:lnTo>
                    <a:lnTo>
                      <a:pt x="38" y="0"/>
                    </a:lnTo>
                    <a:lnTo>
                      <a:pt x="35" y="2"/>
                    </a:lnTo>
                    <a:lnTo>
                      <a:pt x="34" y="3"/>
                    </a:lnTo>
                    <a:lnTo>
                      <a:pt x="33" y="5"/>
                    </a:lnTo>
                    <a:lnTo>
                      <a:pt x="3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66" name="Freeform 723"/>
              <p:cNvSpPr/>
              <p:nvPr/>
            </p:nvSpPr>
            <p:spPr bwMode="auto">
              <a:xfrm>
                <a:off x="5483226" y="4329113"/>
                <a:ext cx="38100" cy="220663"/>
              </a:xfrm>
              <a:custGeom>
                <a:avLst/>
                <a:gdLst/>
                <a:ahLst/>
                <a:cxnLst>
                  <a:cxn ang="0">
                    <a:pos x="65" y="1"/>
                  </a:cxn>
                  <a:cxn ang="0">
                    <a:pos x="56" y="18"/>
                  </a:cxn>
                  <a:cxn ang="0">
                    <a:pos x="50" y="38"/>
                  </a:cxn>
                  <a:cxn ang="0">
                    <a:pos x="46" y="78"/>
                  </a:cxn>
                  <a:cxn ang="0">
                    <a:pos x="25" y="213"/>
                  </a:cxn>
                  <a:cxn ang="0">
                    <a:pos x="18" y="243"/>
                  </a:cxn>
                  <a:cxn ang="0">
                    <a:pos x="8" y="300"/>
                  </a:cxn>
                  <a:cxn ang="0">
                    <a:pos x="4" y="330"/>
                  </a:cxn>
                  <a:cxn ang="0">
                    <a:pos x="1" y="363"/>
                  </a:cxn>
                  <a:cxn ang="0">
                    <a:pos x="1" y="386"/>
                  </a:cxn>
                  <a:cxn ang="0">
                    <a:pos x="7" y="407"/>
                  </a:cxn>
                  <a:cxn ang="0">
                    <a:pos x="13" y="415"/>
                  </a:cxn>
                  <a:cxn ang="0">
                    <a:pos x="14" y="417"/>
                  </a:cxn>
                  <a:cxn ang="0">
                    <a:pos x="18" y="417"/>
                  </a:cxn>
                  <a:cxn ang="0">
                    <a:pos x="20" y="413"/>
                  </a:cxn>
                  <a:cxn ang="0">
                    <a:pos x="19" y="409"/>
                  </a:cxn>
                  <a:cxn ang="0">
                    <a:pos x="15" y="403"/>
                  </a:cxn>
                  <a:cxn ang="0">
                    <a:pos x="11" y="390"/>
                  </a:cxn>
                  <a:cxn ang="0">
                    <a:pos x="11" y="370"/>
                  </a:cxn>
                  <a:cxn ang="0">
                    <a:pos x="12" y="356"/>
                  </a:cxn>
                  <a:cxn ang="0">
                    <a:pos x="13" y="327"/>
                  </a:cxn>
                  <a:cxn ang="0">
                    <a:pos x="17" y="298"/>
                  </a:cxn>
                  <a:cxn ang="0">
                    <a:pos x="27" y="248"/>
                  </a:cxn>
                  <a:cxn ang="0">
                    <a:pos x="36" y="197"/>
                  </a:cxn>
                  <a:cxn ang="0">
                    <a:pos x="55" y="90"/>
                  </a:cxn>
                  <a:cxn ang="0">
                    <a:pos x="57" y="69"/>
                  </a:cxn>
                  <a:cxn ang="0">
                    <a:pos x="60" y="36"/>
                  </a:cxn>
                  <a:cxn ang="0">
                    <a:pos x="67" y="16"/>
                  </a:cxn>
                  <a:cxn ang="0">
                    <a:pos x="72" y="8"/>
                  </a:cxn>
                  <a:cxn ang="0">
                    <a:pos x="73" y="4"/>
                  </a:cxn>
                  <a:cxn ang="0">
                    <a:pos x="70" y="0"/>
                  </a:cxn>
                  <a:cxn ang="0">
                    <a:pos x="67" y="0"/>
                  </a:cxn>
                  <a:cxn ang="0">
                    <a:pos x="65" y="1"/>
                  </a:cxn>
                </a:cxnLst>
                <a:rect l="0" t="0" r="r" b="b"/>
                <a:pathLst>
                  <a:path w="73" h="417">
                    <a:moveTo>
                      <a:pt x="65" y="1"/>
                    </a:moveTo>
                    <a:lnTo>
                      <a:pt x="65" y="1"/>
                    </a:lnTo>
                    <a:lnTo>
                      <a:pt x="60" y="9"/>
                    </a:lnTo>
                    <a:lnTo>
                      <a:pt x="56" y="18"/>
                    </a:lnTo>
                    <a:lnTo>
                      <a:pt x="53" y="28"/>
                    </a:lnTo>
                    <a:lnTo>
                      <a:pt x="50" y="38"/>
                    </a:lnTo>
                    <a:lnTo>
                      <a:pt x="49" y="58"/>
                    </a:lnTo>
                    <a:lnTo>
                      <a:pt x="46" y="78"/>
                    </a:lnTo>
                    <a:lnTo>
                      <a:pt x="46" y="78"/>
                    </a:lnTo>
                    <a:lnTo>
                      <a:pt x="25" y="213"/>
                    </a:lnTo>
                    <a:lnTo>
                      <a:pt x="25" y="213"/>
                    </a:lnTo>
                    <a:lnTo>
                      <a:pt x="18" y="243"/>
                    </a:lnTo>
                    <a:lnTo>
                      <a:pt x="13" y="272"/>
                    </a:lnTo>
                    <a:lnTo>
                      <a:pt x="8" y="300"/>
                    </a:lnTo>
                    <a:lnTo>
                      <a:pt x="4" y="330"/>
                    </a:lnTo>
                    <a:lnTo>
                      <a:pt x="4" y="330"/>
                    </a:lnTo>
                    <a:lnTo>
                      <a:pt x="2" y="352"/>
                    </a:lnTo>
                    <a:lnTo>
                      <a:pt x="1" y="363"/>
                    </a:lnTo>
                    <a:lnTo>
                      <a:pt x="0" y="375"/>
                    </a:lnTo>
                    <a:lnTo>
                      <a:pt x="1" y="386"/>
                    </a:lnTo>
                    <a:lnTo>
                      <a:pt x="3" y="397"/>
                    </a:lnTo>
                    <a:lnTo>
                      <a:pt x="7" y="407"/>
                    </a:lnTo>
                    <a:lnTo>
                      <a:pt x="10" y="411"/>
                    </a:lnTo>
                    <a:lnTo>
                      <a:pt x="13" y="415"/>
                    </a:lnTo>
                    <a:lnTo>
                      <a:pt x="13" y="415"/>
                    </a:lnTo>
                    <a:lnTo>
                      <a:pt x="14" y="417"/>
                    </a:lnTo>
                    <a:lnTo>
                      <a:pt x="16" y="417"/>
                    </a:lnTo>
                    <a:lnTo>
                      <a:pt x="18" y="417"/>
                    </a:lnTo>
                    <a:lnTo>
                      <a:pt x="19" y="416"/>
                    </a:lnTo>
                    <a:lnTo>
                      <a:pt x="20" y="413"/>
                    </a:lnTo>
                    <a:lnTo>
                      <a:pt x="20" y="411"/>
                    </a:lnTo>
                    <a:lnTo>
                      <a:pt x="19" y="409"/>
                    </a:lnTo>
                    <a:lnTo>
                      <a:pt x="19" y="409"/>
                    </a:lnTo>
                    <a:lnTo>
                      <a:pt x="15" y="403"/>
                    </a:lnTo>
                    <a:lnTo>
                      <a:pt x="13" y="397"/>
                    </a:lnTo>
                    <a:lnTo>
                      <a:pt x="11" y="390"/>
                    </a:lnTo>
                    <a:lnTo>
                      <a:pt x="11" y="383"/>
                    </a:lnTo>
                    <a:lnTo>
                      <a:pt x="11" y="370"/>
                    </a:lnTo>
                    <a:lnTo>
                      <a:pt x="12" y="356"/>
                    </a:lnTo>
                    <a:lnTo>
                      <a:pt x="12" y="356"/>
                    </a:lnTo>
                    <a:lnTo>
                      <a:pt x="12" y="342"/>
                    </a:lnTo>
                    <a:lnTo>
                      <a:pt x="13" y="327"/>
                    </a:lnTo>
                    <a:lnTo>
                      <a:pt x="17" y="298"/>
                    </a:lnTo>
                    <a:lnTo>
                      <a:pt x="17" y="298"/>
                    </a:lnTo>
                    <a:lnTo>
                      <a:pt x="22" y="273"/>
                    </a:lnTo>
                    <a:lnTo>
                      <a:pt x="27" y="248"/>
                    </a:lnTo>
                    <a:lnTo>
                      <a:pt x="32" y="223"/>
                    </a:lnTo>
                    <a:lnTo>
                      <a:pt x="36" y="197"/>
                    </a:lnTo>
                    <a:lnTo>
                      <a:pt x="36" y="197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7" y="69"/>
                    </a:lnTo>
                    <a:lnTo>
                      <a:pt x="59" y="47"/>
                    </a:lnTo>
                    <a:lnTo>
                      <a:pt x="60" y="36"/>
                    </a:lnTo>
                    <a:lnTo>
                      <a:pt x="63" y="26"/>
                    </a:lnTo>
                    <a:lnTo>
                      <a:pt x="67" y="16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6"/>
                    </a:lnTo>
                    <a:lnTo>
                      <a:pt x="73" y="4"/>
                    </a:lnTo>
                    <a:lnTo>
                      <a:pt x="71" y="1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7" y="0"/>
                    </a:lnTo>
                    <a:lnTo>
                      <a:pt x="65" y="1"/>
                    </a:lnTo>
                    <a:lnTo>
                      <a:pt x="65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67" name="Freeform 724"/>
              <p:cNvSpPr/>
              <p:nvPr/>
            </p:nvSpPr>
            <p:spPr bwMode="auto">
              <a:xfrm>
                <a:off x="5516563" y="4291013"/>
                <a:ext cx="46038" cy="268288"/>
              </a:xfrm>
              <a:custGeom>
                <a:avLst/>
                <a:gdLst/>
                <a:ahLst/>
                <a:cxnLst>
                  <a:cxn ang="0">
                    <a:pos x="75" y="3"/>
                  </a:cxn>
                  <a:cxn ang="0">
                    <a:pos x="61" y="44"/>
                  </a:cxn>
                  <a:cxn ang="0">
                    <a:pos x="58" y="58"/>
                  </a:cxn>
                  <a:cxn ang="0">
                    <a:pos x="56" y="84"/>
                  </a:cxn>
                  <a:cxn ang="0">
                    <a:pos x="56" y="111"/>
                  </a:cxn>
                  <a:cxn ang="0">
                    <a:pos x="52" y="180"/>
                  </a:cxn>
                  <a:cxn ang="0">
                    <a:pos x="41" y="249"/>
                  </a:cxn>
                  <a:cxn ang="0">
                    <a:pos x="33" y="280"/>
                  </a:cxn>
                  <a:cxn ang="0">
                    <a:pos x="17" y="343"/>
                  </a:cxn>
                  <a:cxn ang="0">
                    <a:pos x="4" y="408"/>
                  </a:cxn>
                  <a:cxn ang="0">
                    <a:pos x="1" y="440"/>
                  </a:cxn>
                  <a:cxn ang="0">
                    <a:pos x="0" y="472"/>
                  </a:cxn>
                  <a:cxn ang="0">
                    <a:pos x="4" y="504"/>
                  </a:cxn>
                  <a:cxn ang="0">
                    <a:pos x="4" y="506"/>
                  </a:cxn>
                  <a:cxn ang="0">
                    <a:pos x="7" y="507"/>
                  </a:cxn>
                  <a:cxn ang="0">
                    <a:pos x="12" y="505"/>
                  </a:cxn>
                  <a:cxn ang="0">
                    <a:pos x="13" y="501"/>
                  </a:cxn>
                  <a:cxn ang="0">
                    <a:pos x="10" y="485"/>
                  </a:cxn>
                  <a:cxn ang="0">
                    <a:pos x="9" y="453"/>
                  </a:cxn>
                  <a:cxn ang="0">
                    <a:pos x="11" y="420"/>
                  </a:cxn>
                  <a:cxn ang="0">
                    <a:pos x="20" y="371"/>
                  </a:cxn>
                  <a:cxn ang="0">
                    <a:pos x="36" y="306"/>
                  </a:cxn>
                  <a:cxn ang="0">
                    <a:pos x="52" y="243"/>
                  </a:cxn>
                  <a:cxn ang="0">
                    <a:pos x="57" y="214"/>
                  </a:cxn>
                  <a:cxn ang="0">
                    <a:pos x="63" y="157"/>
                  </a:cxn>
                  <a:cxn ang="0">
                    <a:pos x="65" y="128"/>
                  </a:cxn>
                  <a:cxn ang="0">
                    <a:pos x="66" y="67"/>
                  </a:cxn>
                  <a:cxn ang="0">
                    <a:pos x="67" y="60"/>
                  </a:cxn>
                  <a:cxn ang="0">
                    <a:pos x="73" y="36"/>
                  </a:cxn>
                  <a:cxn ang="0">
                    <a:pos x="84" y="6"/>
                  </a:cxn>
                  <a:cxn ang="0">
                    <a:pos x="85" y="4"/>
                  </a:cxn>
                  <a:cxn ang="0">
                    <a:pos x="83" y="1"/>
                  </a:cxn>
                  <a:cxn ang="0">
                    <a:pos x="77" y="1"/>
                  </a:cxn>
                  <a:cxn ang="0">
                    <a:pos x="75" y="3"/>
                  </a:cxn>
                </a:cxnLst>
                <a:rect l="0" t="0" r="r" b="b"/>
                <a:pathLst>
                  <a:path w="85" h="507">
                    <a:moveTo>
                      <a:pt x="75" y="3"/>
                    </a:moveTo>
                    <a:lnTo>
                      <a:pt x="75" y="3"/>
                    </a:lnTo>
                    <a:lnTo>
                      <a:pt x="65" y="31"/>
                    </a:lnTo>
                    <a:lnTo>
                      <a:pt x="61" y="44"/>
                    </a:lnTo>
                    <a:lnTo>
                      <a:pt x="58" y="58"/>
                    </a:lnTo>
                    <a:lnTo>
                      <a:pt x="58" y="58"/>
                    </a:lnTo>
                    <a:lnTo>
                      <a:pt x="56" y="72"/>
                    </a:lnTo>
                    <a:lnTo>
                      <a:pt x="56" y="84"/>
                    </a:lnTo>
                    <a:lnTo>
                      <a:pt x="56" y="111"/>
                    </a:lnTo>
                    <a:lnTo>
                      <a:pt x="56" y="111"/>
                    </a:lnTo>
                    <a:lnTo>
                      <a:pt x="55" y="145"/>
                    </a:lnTo>
                    <a:lnTo>
                      <a:pt x="52" y="180"/>
                    </a:lnTo>
                    <a:lnTo>
                      <a:pt x="47" y="214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33" y="280"/>
                    </a:lnTo>
                    <a:lnTo>
                      <a:pt x="25" y="312"/>
                    </a:lnTo>
                    <a:lnTo>
                      <a:pt x="17" y="343"/>
                    </a:lnTo>
                    <a:lnTo>
                      <a:pt x="10" y="375"/>
                    </a:lnTo>
                    <a:lnTo>
                      <a:pt x="4" y="408"/>
                    </a:lnTo>
                    <a:lnTo>
                      <a:pt x="2" y="423"/>
                    </a:lnTo>
                    <a:lnTo>
                      <a:pt x="1" y="440"/>
                    </a:lnTo>
                    <a:lnTo>
                      <a:pt x="0" y="455"/>
                    </a:lnTo>
                    <a:lnTo>
                      <a:pt x="0" y="472"/>
                    </a:lnTo>
                    <a:lnTo>
                      <a:pt x="1" y="487"/>
                    </a:lnTo>
                    <a:lnTo>
                      <a:pt x="4" y="504"/>
                    </a:lnTo>
                    <a:lnTo>
                      <a:pt x="4" y="504"/>
                    </a:lnTo>
                    <a:lnTo>
                      <a:pt x="4" y="506"/>
                    </a:lnTo>
                    <a:lnTo>
                      <a:pt x="6" y="507"/>
                    </a:lnTo>
                    <a:lnTo>
                      <a:pt x="7" y="507"/>
                    </a:lnTo>
                    <a:lnTo>
                      <a:pt x="9" y="507"/>
                    </a:lnTo>
                    <a:lnTo>
                      <a:pt x="12" y="505"/>
                    </a:lnTo>
                    <a:lnTo>
                      <a:pt x="12" y="503"/>
                    </a:lnTo>
                    <a:lnTo>
                      <a:pt x="13" y="501"/>
                    </a:lnTo>
                    <a:lnTo>
                      <a:pt x="13" y="501"/>
                    </a:lnTo>
                    <a:lnTo>
                      <a:pt x="10" y="485"/>
                    </a:lnTo>
                    <a:lnTo>
                      <a:pt x="9" y="469"/>
                    </a:lnTo>
                    <a:lnTo>
                      <a:pt x="9" y="453"/>
                    </a:lnTo>
                    <a:lnTo>
                      <a:pt x="10" y="437"/>
                    </a:lnTo>
                    <a:lnTo>
                      <a:pt x="11" y="420"/>
                    </a:lnTo>
                    <a:lnTo>
                      <a:pt x="13" y="403"/>
                    </a:lnTo>
                    <a:lnTo>
                      <a:pt x="20" y="371"/>
                    </a:lnTo>
                    <a:lnTo>
                      <a:pt x="28" y="338"/>
                    </a:lnTo>
                    <a:lnTo>
                      <a:pt x="36" y="306"/>
                    </a:lnTo>
                    <a:lnTo>
                      <a:pt x="44" y="274"/>
                    </a:lnTo>
                    <a:lnTo>
                      <a:pt x="52" y="243"/>
                    </a:lnTo>
                    <a:lnTo>
                      <a:pt x="52" y="243"/>
                    </a:lnTo>
                    <a:lnTo>
                      <a:pt x="57" y="214"/>
                    </a:lnTo>
                    <a:lnTo>
                      <a:pt x="61" y="186"/>
                    </a:lnTo>
                    <a:lnTo>
                      <a:pt x="63" y="157"/>
                    </a:lnTo>
                    <a:lnTo>
                      <a:pt x="65" y="128"/>
                    </a:lnTo>
                    <a:lnTo>
                      <a:pt x="65" y="128"/>
                    </a:lnTo>
                    <a:lnTo>
                      <a:pt x="65" y="9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7" y="60"/>
                    </a:lnTo>
                    <a:lnTo>
                      <a:pt x="68" y="51"/>
                    </a:lnTo>
                    <a:lnTo>
                      <a:pt x="73" y="36"/>
                    </a:lnTo>
                    <a:lnTo>
                      <a:pt x="78" y="2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77" y="1"/>
                    </a:lnTo>
                    <a:lnTo>
                      <a:pt x="76" y="2"/>
                    </a:lnTo>
                    <a:lnTo>
                      <a:pt x="75" y="3"/>
                    </a:lnTo>
                    <a:lnTo>
                      <a:pt x="75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68" name="Freeform 725"/>
              <p:cNvSpPr/>
              <p:nvPr/>
            </p:nvSpPr>
            <p:spPr bwMode="auto">
              <a:xfrm>
                <a:off x="5546726" y="4252913"/>
                <a:ext cx="60325" cy="376238"/>
              </a:xfrm>
              <a:custGeom>
                <a:avLst/>
                <a:gdLst/>
                <a:ahLst/>
                <a:cxnLst>
                  <a:cxn ang="0">
                    <a:pos x="104" y="5"/>
                  </a:cxn>
                  <a:cxn ang="0">
                    <a:pos x="104" y="5"/>
                  </a:cxn>
                  <a:cxn ang="0">
                    <a:pos x="103" y="28"/>
                  </a:cxn>
                  <a:cxn ang="0">
                    <a:pos x="101" y="51"/>
                  </a:cxn>
                  <a:cxn ang="0">
                    <a:pos x="98" y="74"/>
                  </a:cxn>
                  <a:cxn ang="0">
                    <a:pos x="95" y="95"/>
                  </a:cxn>
                  <a:cxn ang="0">
                    <a:pos x="86" y="141"/>
                  </a:cxn>
                  <a:cxn ang="0">
                    <a:pos x="78" y="185"/>
                  </a:cxn>
                  <a:cxn ang="0">
                    <a:pos x="78" y="185"/>
                  </a:cxn>
                  <a:cxn ang="0">
                    <a:pos x="64" y="275"/>
                  </a:cxn>
                  <a:cxn ang="0">
                    <a:pos x="48" y="364"/>
                  </a:cxn>
                  <a:cxn ang="0">
                    <a:pos x="48" y="364"/>
                  </a:cxn>
                  <a:cxn ang="0">
                    <a:pos x="39" y="407"/>
                  </a:cxn>
                  <a:cxn ang="0">
                    <a:pos x="29" y="451"/>
                  </a:cxn>
                  <a:cxn ang="0">
                    <a:pos x="19" y="495"/>
                  </a:cxn>
                  <a:cxn ang="0">
                    <a:pos x="11" y="538"/>
                  </a:cxn>
                  <a:cxn ang="0">
                    <a:pos x="11" y="538"/>
                  </a:cxn>
                  <a:cxn ang="0">
                    <a:pos x="4" y="580"/>
                  </a:cxn>
                  <a:cxn ang="0">
                    <a:pos x="1" y="600"/>
                  </a:cxn>
                  <a:cxn ang="0">
                    <a:pos x="0" y="621"/>
                  </a:cxn>
                  <a:cxn ang="0">
                    <a:pos x="0" y="707"/>
                  </a:cxn>
                  <a:cxn ang="0">
                    <a:pos x="0" y="707"/>
                  </a:cxn>
                  <a:cxn ang="0">
                    <a:pos x="0" y="709"/>
                  </a:cxn>
                  <a:cxn ang="0">
                    <a:pos x="1" y="710"/>
                  </a:cxn>
                  <a:cxn ang="0">
                    <a:pos x="3" y="711"/>
                  </a:cxn>
                  <a:cxn ang="0">
                    <a:pos x="5" y="712"/>
                  </a:cxn>
                  <a:cxn ang="0">
                    <a:pos x="6" y="711"/>
                  </a:cxn>
                  <a:cxn ang="0">
                    <a:pos x="8" y="710"/>
                  </a:cxn>
                  <a:cxn ang="0">
                    <a:pos x="9" y="709"/>
                  </a:cxn>
                  <a:cxn ang="0">
                    <a:pos x="9" y="707"/>
                  </a:cxn>
                  <a:cxn ang="0">
                    <a:pos x="9" y="621"/>
                  </a:cxn>
                  <a:cxn ang="0">
                    <a:pos x="9" y="621"/>
                  </a:cxn>
                  <a:cxn ang="0">
                    <a:pos x="10" y="609"/>
                  </a:cxn>
                  <a:cxn ang="0">
                    <a:pos x="11" y="596"/>
                  </a:cxn>
                  <a:cxn ang="0">
                    <a:pos x="14" y="572"/>
                  </a:cxn>
                  <a:cxn ang="0">
                    <a:pos x="22" y="523"/>
                  </a:cxn>
                  <a:cxn ang="0">
                    <a:pos x="22" y="523"/>
                  </a:cxn>
                  <a:cxn ang="0">
                    <a:pos x="32" y="480"/>
                  </a:cxn>
                  <a:cxn ang="0">
                    <a:pos x="41" y="436"/>
                  </a:cxn>
                  <a:cxn ang="0">
                    <a:pos x="51" y="392"/>
                  </a:cxn>
                  <a:cxn ang="0">
                    <a:pos x="61" y="348"/>
                  </a:cxn>
                  <a:cxn ang="0">
                    <a:pos x="61" y="348"/>
                  </a:cxn>
                  <a:cxn ang="0">
                    <a:pos x="76" y="260"/>
                  </a:cxn>
                  <a:cxn ang="0">
                    <a:pos x="91" y="171"/>
                  </a:cxn>
                  <a:cxn ang="0">
                    <a:pos x="91" y="171"/>
                  </a:cxn>
                  <a:cxn ang="0">
                    <a:pos x="98" y="129"/>
                  </a:cxn>
                  <a:cxn ang="0">
                    <a:pos x="105" y="88"/>
                  </a:cxn>
                  <a:cxn ang="0">
                    <a:pos x="108" y="67"/>
                  </a:cxn>
                  <a:cxn ang="0">
                    <a:pos x="111" y="47"/>
                  </a:cxn>
                  <a:cxn ang="0">
                    <a:pos x="112" y="26"/>
                  </a:cxn>
                  <a:cxn ang="0">
                    <a:pos x="113" y="5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0" y="1"/>
                  </a:cxn>
                  <a:cxn ang="0">
                    <a:pos x="109" y="0"/>
                  </a:cxn>
                  <a:cxn ang="0">
                    <a:pos x="107" y="1"/>
                  </a:cxn>
                  <a:cxn ang="0">
                    <a:pos x="105" y="1"/>
                  </a:cxn>
                  <a:cxn ang="0">
                    <a:pos x="104" y="3"/>
                  </a:cxn>
                  <a:cxn ang="0">
                    <a:pos x="104" y="5"/>
                  </a:cxn>
                  <a:cxn ang="0">
                    <a:pos x="104" y="5"/>
                  </a:cxn>
                </a:cxnLst>
                <a:rect l="0" t="0" r="r" b="b"/>
                <a:pathLst>
                  <a:path w="113" h="712">
                    <a:moveTo>
                      <a:pt x="104" y="5"/>
                    </a:moveTo>
                    <a:lnTo>
                      <a:pt x="104" y="5"/>
                    </a:lnTo>
                    <a:lnTo>
                      <a:pt x="103" y="28"/>
                    </a:lnTo>
                    <a:lnTo>
                      <a:pt x="101" y="51"/>
                    </a:lnTo>
                    <a:lnTo>
                      <a:pt x="98" y="74"/>
                    </a:lnTo>
                    <a:lnTo>
                      <a:pt x="95" y="95"/>
                    </a:lnTo>
                    <a:lnTo>
                      <a:pt x="86" y="141"/>
                    </a:lnTo>
                    <a:lnTo>
                      <a:pt x="78" y="185"/>
                    </a:lnTo>
                    <a:lnTo>
                      <a:pt x="78" y="185"/>
                    </a:lnTo>
                    <a:lnTo>
                      <a:pt x="64" y="275"/>
                    </a:lnTo>
                    <a:lnTo>
                      <a:pt x="48" y="364"/>
                    </a:lnTo>
                    <a:lnTo>
                      <a:pt x="48" y="364"/>
                    </a:lnTo>
                    <a:lnTo>
                      <a:pt x="39" y="407"/>
                    </a:lnTo>
                    <a:lnTo>
                      <a:pt x="29" y="451"/>
                    </a:lnTo>
                    <a:lnTo>
                      <a:pt x="19" y="495"/>
                    </a:lnTo>
                    <a:lnTo>
                      <a:pt x="11" y="538"/>
                    </a:lnTo>
                    <a:lnTo>
                      <a:pt x="11" y="538"/>
                    </a:lnTo>
                    <a:lnTo>
                      <a:pt x="4" y="580"/>
                    </a:lnTo>
                    <a:lnTo>
                      <a:pt x="1" y="600"/>
                    </a:lnTo>
                    <a:lnTo>
                      <a:pt x="0" y="621"/>
                    </a:lnTo>
                    <a:lnTo>
                      <a:pt x="0" y="707"/>
                    </a:lnTo>
                    <a:lnTo>
                      <a:pt x="0" y="707"/>
                    </a:lnTo>
                    <a:lnTo>
                      <a:pt x="0" y="709"/>
                    </a:lnTo>
                    <a:lnTo>
                      <a:pt x="1" y="710"/>
                    </a:lnTo>
                    <a:lnTo>
                      <a:pt x="3" y="711"/>
                    </a:lnTo>
                    <a:lnTo>
                      <a:pt x="5" y="712"/>
                    </a:lnTo>
                    <a:lnTo>
                      <a:pt x="6" y="711"/>
                    </a:lnTo>
                    <a:lnTo>
                      <a:pt x="8" y="710"/>
                    </a:lnTo>
                    <a:lnTo>
                      <a:pt x="9" y="709"/>
                    </a:lnTo>
                    <a:lnTo>
                      <a:pt x="9" y="707"/>
                    </a:lnTo>
                    <a:lnTo>
                      <a:pt x="9" y="621"/>
                    </a:lnTo>
                    <a:lnTo>
                      <a:pt x="9" y="621"/>
                    </a:lnTo>
                    <a:lnTo>
                      <a:pt x="10" y="609"/>
                    </a:lnTo>
                    <a:lnTo>
                      <a:pt x="11" y="596"/>
                    </a:lnTo>
                    <a:lnTo>
                      <a:pt x="14" y="572"/>
                    </a:lnTo>
                    <a:lnTo>
                      <a:pt x="22" y="523"/>
                    </a:lnTo>
                    <a:lnTo>
                      <a:pt x="22" y="523"/>
                    </a:lnTo>
                    <a:lnTo>
                      <a:pt x="32" y="480"/>
                    </a:lnTo>
                    <a:lnTo>
                      <a:pt x="41" y="436"/>
                    </a:lnTo>
                    <a:lnTo>
                      <a:pt x="51" y="392"/>
                    </a:lnTo>
                    <a:lnTo>
                      <a:pt x="61" y="348"/>
                    </a:lnTo>
                    <a:lnTo>
                      <a:pt x="61" y="348"/>
                    </a:lnTo>
                    <a:lnTo>
                      <a:pt x="76" y="260"/>
                    </a:lnTo>
                    <a:lnTo>
                      <a:pt x="91" y="171"/>
                    </a:lnTo>
                    <a:lnTo>
                      <a:pt x="91" y="171"/>
                    </a:lnTo>
                    <a:lnTo>
                      <a:pt x="98" y="129"/>
                    </a:lnTo>
                    <a:lnTo>
                      <a:pt x="105" y="88"/>
                    </a:lnTo>
                    <a:lnTo>
                      <a:pt x="108" y="67"/>
                    </a:lnTo>
                    <a:lnTo>
                      <a:pt x="111" y="47"/>
                    </a:lnTo>
                    <a:lnTo>
                      <a:pt x="112" y="26"/>
                    </a:lnTo>
                    <a:lnTo>
                      <a:pt x="113" y="5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0" y="1"/>
                    </a:lnTo>
                    <a:lnTo>
                      <a:pt x="109" y="0"/>
                    </a:lnTo>
                    <a:lnTo>
                      <a:pt x="107" y="1"/>
                    </a:lnTo>
                    <a:lnTo>
                      <a:pt x="105" y="1"/>
                    </a:lnTo>
                    <a:lnTo>
                      <a:pt x="104" y="3"/>
                    </a:lnTo>
                    <a:lnTo>
                      <a:pt x="104" y="5"/>
                    </a:lnTo>
                    <a:lnTo>
                      <a:pt x="10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69" name="Freeform 726"/>
              <p:cNvSpPr/>
              <p:nvPr/>
            </p:nvSpPr>
            <p:spPr bwMode="auto">
              <a:xfrm>
                <a:off x="5576888" y="4230688"/>
                <a:ext cx="61913" cy="415925"/>
              </a:xfrm>
              <a:custGeom>
                <a:avLst/>
                <a:gdLst/>
                <a:ahLst/>
                <a:cxnLst>
                  <a:cxn ang="0">
                    <a:pos x="119" y="4"/>
                  </a:cxn>
                  <a:cxn ang="0">
                    <a:pos x="118" y="1"/>
                  </a:cxn>
                  <a:cxn ang="0">
                    <a:pos x="115" y="0"/>
                  </a:cxn>
                  <a:cxn ang="0">
                    <a:pos x="110" y="3"/>
                  </a:cxn>
                  <a:cxn ang="0">
                    <a:pos x="110" y="4"/>
                  </a:cxn>
                  <a:cxn ang="0">
                    <a:pos x="105" y="22"/>
                  </a:cxn>
                  <a:cxn ang="0">
                    <a:pos x="101" y="35"/>
                  </a:cxn>
                  <a:cxn ang="0">
                    <a:pos x="100" y="39"/>
                  </a:cxn>
                  <a:cxn ang="0">
                    <a:pos x="99" y="66"/>
                  </a:cxn>
                  <a:cxn ang="0">
                    <a:pos x="94" y="92"/>
                  </a:cxn>
                  <a:cxn ang="0">
                    <a:pos x="86" y="145"/>
                  </a:cxn>
                  <a:cxn ang="0">
                    <a:pos x="78" y="184"/>
                  </a:cxn>
                  <a:cxn ang="0">
                    <a:pos x="74" y="196"/>
                  </a:cxn>
                  <a:cxn ang="0">
                    <a:pos x="63" y="239"/>
                  </a:cxn>
                  <a:cxn ang="0">
                    <a:pos x="57" y="281"/>
                  </a:cxn>
                  <a:cxn ang="0">
                    <a:pos x="50" y="334"/>
                  </a:cxn>
                  <a:cxn ang="0">
                    <a:pos x="44" y="386"/>
                  </a:cxn>
                  <a:cxn ang="0">
                    <a:pos x="39" y="437"/>
                  </a:cxn>
                  <a:cxn ang="0">
                    <a:pos x="15" y="588"/>
                  </a:cxn>
                  <a:cxn ang="0">
                    <a:pos x="8" y="635"/>
                  </a:cxn>
                  <a:cxn ang="0">
                    <a:pos x="4" y="682"/>
                  </a:cxn>
                  <a:cxn ang="0">
                    <a:pos x="5" y="704"/>
                  </a:cxn>
                  <a:cxn ang="0">
                    <a:pos x="7" y="750"/>
                  </a:cxn>
                  <a:cxn ang="0">
                    <a:pos x="6" y="773"/>
                  </a:cxn>
                  <a:cxn ang="0">
                    <a:pos x="3" y="774"/>
                  </a:cxn>
                  <a:cxn ang="0">
                    <a:pos x="0" y="778"/>
                  </a:cxn>
                  <a:cxn ang="0">
                    <a:pos x="0" y="782"/>
                  </a:cxn>
                  <a:cxn ang="0">
                    <a:pos x="2" y="785"/>
                  </a:cxn>
                  <a:cxn ang="0">
                    <a:pos x="6" y="787"/>
                  </a:cxn>
                  <a:cxn ang="0">
                    <a:pos x="10" y="787"/>
                  </a:cxn>
                  <a:cxn ang="0">
                    <a:pos x="13" y="785"/>
                  </a:cxn>
                  <a:cxn ang="0">
                    <a:pos x="15" y="782"/>
                  </a:cxn>
                  <a:cxn ang="0">
                    <a:pos x="16" y="736"/>
                  </a:cxn>
                  <a:cxn ang="0">
                    <a:pos x="14" y="691"/>
                  </a:cxn>
                  <a:cxn ang="0">
                    <a:pos x="14" y="663"/>
                  </a:cxn>
                  <a:cxn ang="0">
                    <a:pos x="21" y="609"/>
                  </a:cxn>
                  <a:cxn ang="0">
                    <a:pos x="25" y="583"/>
                  </a:cxn>
                  <a:cxn ang="0">
                    <a:pos x="48" y="436"/>
                  </a:cxn>
                  <a:cxn ang="0">
                    <a:pos x="53" y="386"/>
                  </a:cxn>
                  <a:cxn ang="0">
                    <a:pos x="56" y="360"/>
                  </a:cxn>
                  <a:cxn ang="0">
                    <a:pos x="68" y="283"/>
                  </a:cxn>
                  <a:cxn ang="0">
                    <a:pos x="87" y="182"/>
                  </a:cxn>
                  <a:cxn ang="0">
                    <a:pos x="93" y="156"/>
                  </a:cxn>
                  <a:cxn ang="0">
                    <a:pos x="108" y="76"/>
                  </a:cxn>
                  <a:cxn ang="0">
                    <a:pos x="109" y="67"/>
                  </a:cxn>
                  <a:cxn ang="0">
                    <a:pos x="110" y="39"/>
                  </a:cxn>
                  <a:cxn ang="0">
                    <a:pos x="110" y="35"/>
                  </a:cxn>
                  <a:cxn ang="0">
                    <a:pos x="114" y="22"/>
                  </a:cxn>
                  <a:cxn ang="0">
                    <a:pos x="119" y="4"/>
                  </a:cxn>
                </a:cxnLst>
                <a:rect l="0" t="0" r="r" b="b"/>
                <a:pathLst>
                  <a:path w="119" h="787">
                    <a:moveTo>
                      <a:pt x="119" y="4"/>
                    </a:moveTo>
                    <a:lnTo>
                      <a:pt x="119" y="4"/>
                    </a:lnTo>
                    <a:lnTo>
                      <a:pt x="119" y="3"/>
                    </a:lnTo>
                    <a:lnTo>
                      <a:pt x="118" y="1"/>
                    </a:lnTo>
                    <a:lnTo>
                      <a:pt x="116" y="0"/>
                    </a:lnTo>
                    <a:lnTo>
                      <a:pt x="115" y="0"/>
                    </a:lnTo>
                    <a:lnTo>
                      <a:pt x="111" y="1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08" y="13"/>
                    </a:lnTo>
                    <a:lnTo>
                      <a:pt x="105" y="22"/>
                    </a:lnTo>
                    <a:lnTo>
                      <a:pt x="102" y="30"/>
                    </a:lnTo>
                    <a:lnTo>
                      <a:pt x="101" y="35"/>
                    </a:lnTo>
                    <a:lnTo>
                      <a:pt x="100" y="39"/>
                    </a:lnTo>
                    <a:lnTo>
                      <a:pt x="100" y="39"/>
                    </a:lnTo>
                    <a:lnTo>
                      <a:pt x="100" y="53"/>
                    </a:lnTo>
                    <a:lnTo>
                      <a:pt x="99" y="66"/>
                    </a:lnTo>
                    <a:lnTo>
                      <a:pt x="94" y="92"/>
                    </a:lnTo>
                    <a:lnTo>
                      <a:pt x="94" y="92"/>
                    </a:lnTo>
                    <a:lnTo>
                      <a:pt x="90" y="118"/>
                    </a:lnTo>
                    <a:lnTo>
                      <a:pt x="86" y="145"/>
                    </a:lnTo>
                    <a:lnTo>
                      <a:pt x="81" y="170"/>
                    </a:lnTo>
                    <a:lnTo>
                      <a:pt x="78" y="184"/>
                    </a:lnTo>
                    <a:lnTo>
                      <a:pt x="74" y="196"/>
                    </a:lnTo>
                    <a:lnTo>
                      <a:pt x="74" y="196"/>
                    </a:lnTo>
                    <a:lnTo>
                      <a:pt x="69" y="217"/>
                    </a:lnTo>
                    <a:lnTo>
                      <a:pt x="63" y="239"/>
                    </a:lnTo>
                    <a:lnTo>
                      <a:pt x="60" y="259"/>
                    </a:lnTo>
                    <a:lnTo>
                      <a:pt x="57" y="281"/>
                    </a:lnTo>
                    <a:lnTo>
                      <a:pt x="57" y="281"/>
                    </a:lnTo>
                    <a:lnTo>
                      <a:pt x="50" y="334"/>
                    </a:lnTo>
                    <a:lnTo>
                      <a:pt x="47" y="359"/>
                    </a:lnTo>
                    <a:lnTo>
                      <a:pt x="44" y="386"/>
                    </a:lnTo>
                    <a:lnTo>
                      <a:pt x="44" y="386"/>
                    </a:lnTo>
                    <a:lnTo>
                      <a:pt x="39" y="437"/>
                    </a:lnTo>
                    <a:lnTo>
                      <a:pt x="30" y="488"/>
                    </a:lnTo>
                    <a:lnTo>
                      <a:pt x="15" y="588"/>
                    </a:lnTo>
                    <a:lnTo>
                      <a:pt x="15" y="588"/>
                    </a:lnTo>
                    <a:lnTo>
                      <a:pt x="8" y="635"/>
                    </a:lnTo>
                    <a:lnTo>
                      <a:pt x="5" y="658"/>
                    </a:lnTo>
                    <a:lnTo>
                      <a:pt x="4" y="682"/>
                    </a:lnTo>
                    <a:lnTo>
                      <a:pt x="4" y="682"/>
                    </a:lnTo>
                    <a:lnTo>
                      <a:pt x="5" y="704"/>
                    </a:lnTo>
                    <a:lnTo>
                      <a:pt x="6" y="727"/>
                    </a:lnTo>
                    <a:lnTo>
                      <a:pt x="7" y="750"/>
                    </a:lnTo>
                    <a:lnTo>
                      <a:pt x="6" y="773"/>
                    </a:lnTo>
                    <a:lnTo>
                      <a:pt x="6" y="773"/>
                    </a:lnTo>
                    <a:lnTo>
                      <a:pt x="4" y="773"/>
                    </a:lnTo>
                    <a:lnTo>
                      <a:pt x="3" y="774"/>
                    </a:lnTo>
                    <a:lnTo>
                      <a:pt x="2" y="776"/>
                    </a:lnTo>
                    <a:lnTo>
                      <a:pt x="0" y="778"/>
                    </a:lnTo>
                    <a:lnTo>
                      <a:pt x="0" y="782"/>
                    </a:lnTo>
                    <a:lnTo>
                      <a:pt x="0" y="782"/>
                    </a:lnTo>
                    <a:lnTo>
                      <a:pt x="0" y="784"/>
                    </a:lnTo>
                    <a:lnTo>
                      <a:pt x="2" y="785"/>
                    </a:lnTo>
                    <a:lnTo>
                      <a:pt x="4" y="786"/>
                    </a:lnTo>
                    <a:lnTo>
                      <a:pt x="6" y="787"/>
                    </a:lnTo>
                    <a:lnTo>
                      <a:pt x="10" y="787"/>
                    </a:lnTo>
                    <a:lnTo>
                      <a:pt x="10" y="787"/>
                    </a:lnTo>
                    <a:lnTo>
                      <a:pt x="12" y="786"/>
                    </a:lnTo>
                    <a:lnTo>
                      <a:pt x="13" y="785"/>
                    </a:lnTo>
                    <a:lnTo>
                      <a:pt x="15" y="782"/>
                    </a:lnTo>
                    <a:lnTo>
                      <a:pt x="15" y="782"/>
                    </a:lnTo>
                    <a:lnTo>
                      <a:pt x="16" y="759"/>
                    </a:lnTo>
                    <a:lnTo>
                      <a:pt x="16" y="736"/>
                    </a:lnTo>
                    <a:lnTo>
                      <a:pt x="14" y="691"/>
                    </a:lnTo>
                    <a:lnTo>
                      <a:pt x="14" y="691"/>
                    </a:lnTo>
                    <a:lnTo>
                      <a:pt x="14" y="677"/>
                    </a:lnTo>
                    <a:lnTo>
                      <a:pt x="14" y="663"/>
                    </a:lnTo>
                    <a:lnTo>
                      <a:pt x="17" y="636"/>
                    </a:lnTo>
                    <a:lnTo>
                      <a:pt x="21" y="609"/>
                    </a:lnTo>
                    <a:lnTo>
                      <a:pt x="25" y="583"/>
                    </a:lnTo>
                    <a:lnTo>
                      <a:pt x="25" y="583"/>
                    </a:lnTo>
                    <a:lnTo>
                      <a:pt x="41" y="484"/>
                    </a:lnTo>
                    <a:lnTo>
                      <a:pt x="48" y="436"/>
                    </a:lnTo>
                    <a:lnTo>
                      <a:pt x="51" y="411"/>
                    </a:lnTo>
                    <a:lnTo>
                      <a:pt x="53" y="386"/>
                    </a:lnTo>
                    <a:lnTo>
                      <a:pt x="53" y="386"/>
                    </a:lnTo>
                    <a:lnTo>
                      <a:pt x="56" y="360"/>
                    </a:lnTo>
                    <a:lnTo>
                      <a:pt x="59" y="335"/>
                    </a:lnTo>
                    <a:lnTo>
                      <a:pt x="68" y="283"/>
                    </a:lnTo>
                    <a:lnTo>
                      <a:pt x="77" y="232"/>
                    </a:lnTo>
                    <a:lnTo>
                      <a:pt x="87" y="182"/>
                    </a:lnTo>
                    <a:lnTo>
                      <a:pt x="87" y="182"/>
                    </a:lnTo>
                    <a:lnTo>
                      <a:pt x="93" y="156"/>
                    </a:lnTo>
                    <a:lnTo>
                      <a:pt x="98" y="129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67"/>
                    </a:lnTo>
                    <a:lnTo>
                      <a:pt x="110" y="58"/>
                    </a:lnTo>
                    <a:lnTo>
                      <a:pt x="110" y="39"/>
                    </a:lnTo>
                    <a:lnTo>
                      <a:pt x="110" y="39"/>
                    </a:lnTo>
                    <a:lnTo>
                      <a:pt x="110" y="35"/>
                    </a:lnTo>
                    <a:lnTo>
                      <a:pt x="111" y="31"/>
                    </a:lnTo>
                    <a:lnTo>
                      <a:pt x="114" y="22"/>
                    </a:lnTo>
                    <a:lnTo>
                      <a:pt x="117" y="13"/>
                    </a:lnTo>
                    <a:lnTo>
                      <a:pt x="119" y="4"/>
                    </a:lnTo>
                    <a:lnTo>
                      <a:pt x="119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70" name="Freeform 727"/>
              <p:cNvSpPr/>
              <p:nvPr/>
            </p:nvSpPr>
            <p:spPr bwMode="auto">
              <a:xfrm>
                <a:off x="5589588" y="4140200"/>
                <a:ext cx="90488" cy="552450"/>
              </a:xfrm>
              <a:custGeom>
                <a:avLst/>
                <a:gdLst/>
                <a:ahLst/>
                <a:cxnLst>
                  <a:cxn ang="0">
                    <a:pos x="161" y="4"/>
                  </a:cxn>
                  <a:cxn ang="0">
                    <a:pos x="159" y="73"/>
                  </a:cxn>
                  <a:cxn ang="0">
                    <a:pos x="153" y="141"/>
                  </a:cxn>
                  <a:cxn ang="0">
                    <a:pos x="142" y="208"/>
                  </a:cxn>
                  <a:cxn ang="0">
                    <a:pos x="125" y="276"/>
                  </a:cxn>
                  <a:cxn ang="0">
                    <a:pos x="109" y="340"/>
                  </a:cxn>
                  <a:cxn ang="0">
                    <a:pos x="87" y="436"/>
                  </a:cxn>
                  <a:cxn ang="0">
                    <a:pos x="77" y="503"/>
                  </a:cxn>
                  <a:cxn ang="0">
                    <a:pos x="73" y="536"/>
                  </a:cxn>
                  <a:cxn ang="0">
                    <a:pos x="63" y="599"/>
                  </a:cxn>
                  <a:cxn ang="0">
                    <a:pos x="47" y="695"/>
                  </a:cxn>
                  <a:cxn ang="0">
                    <a:pos x="39" y="759"/>
                  </a:cxn>
                  <a:cxn ang="0">
                    <a:pos x="38" y="791"/>
                  </a:cxn>
                  <a:cxn ang="0">
                    <a:pos x="33" y="856"/>
                  </a:cxn>
                  <a:cxn ang="0">
                    <a:pos x="22" y="920"/>
                  </a:cxn>
                  <a:cxn ang="0">
                    <a:pos x="10" y="973"/>
                  </a:cxn>
                  <a:cxn ang="0">
                    <a:pos x="1" y="1025"/>
                  </a:cxn>
                  <a:cxn ang="0">
                    <a:pos x="0" y="1028"/>
                  </a:cxn>
                  <a:cxn ang="0">
                    <a:pos x="0" y="1038"/>
                  </a:cxn>
                  <a:cxn ang="0">
                    <a:pos x="1" y="1041"/>
                  </a:cxn>
                  <a:cxn ang="0">
                    <a:pos x="5" y="1042"/>
                  </a:cxn>
                  <a:cxn ang="0">
                    <a:pos x="9" y="1041"/>
                  </a:cxn>
                  <a:cxn ang="0">
                    <a:pos x="10" y="1038"/>
                  </a:cxn>
                  <a:cxn ang="0">
                    <a:pos x="11" y="1021"/>
                  </a:cxn>
                  <a:cxn ang="0">
                    <a:pos x="16" y="988"/>
                  </a:cxn>
                  <a:cxn ang="0">
                    <a:pos x="27" y="938"/>
                  </a:cxn>
                  <a:cxn ang="0">
                    <a:pos x="34" y="905"/>
                  </a:cxn>
                  <a:cxn ang="0">
                    <a:pos x="44" y="849"/>
                  </a:cxn>
                  <a:cxn ang="0">
                    <a:pos x="48" y="791"/>
                  </a:cxn>
                  <a:cxn ang="0">
                    <a:pos x="49" y="759"/>
                  </a:cxn>
                  <a:cxn ang="0">
                    <a:pos x="57" y="695"/>
                  </a:cxn>
                  <a:cxn ang="0">
                    <a:pos x="74" y="600"/>
                  </a:cxn>
                  <a:cxn ang="0">
                    <a:pos x="82" y="536"/>
                  </a:cxn>
                  <a:cxn ang="0">
                    <a:pos x="86" y="501"/>
                  </a:cxn>
                  <a:cxn ang="0">
                    <a:pos x="97" y="431"/>
                  </a:cxn>
                  <a:cxn ang="0">
                    <a:pos x="113" y="362"/>
                  </a:cxn>
                  <a:cxn ang="0">
                    <a:pos x="140" y="261"/>
                  </a:cxn>
                  <a:cxn ang="0">
                    <a:pos x="148" y="229"/>
                  </a:cxn>
                  <a:cxn ang="0">
                    <a:pos x="160" y="166"/>
                  </a:cxn>
                  <a:cxn ang="0">
                    <a:pos x="168" y="101"/>
                  </a:cxn>
                  <a:cxn ang="0">
                    <a:pos x="171" y="37"/>
                  </a:cxn>
                  <a:cxn ang="0">
                    <a:pos x="171" y="4"/>
                  </a:cxn>
                  <a:cxn ang="0">
                    <a:pos x="170" y="1"/>
                  </a:cxn>
                  <a:cxn ang="0">
                    <a:pos x="167" y="0"/>
                  </a:cxn>
                  <a:cxn ang="0">
                    <a:pos x="163" y="1"/>
                  </a:cxn>
                  <a:cxn ang="0">
                    <a:pos x="161" y="4"/>
                  </a:cxn>
                </a:cxnLst>
                <a:rect l="0" t="0" r="r" b="b"/>
                <a:pathLst>
                  <a:path w="171" h="1042">
                    <a:moveTo>
                      <a:pt x="161" y="4"/>
                    </a:moveTo>
                    <a:lnTo>
                      <a:pt x="161" y="4"/>
                    </a:lnTo>
                    <a:lnTo>
                      <a:pt x="161" y="39"/>
                    </a:lnTo>
                    <a:lnTo>
                      <a:pt x="159" y="73"/>
                    </a:lnTo>
                    <a:lnTo>
                      <a:pt x="156" y="107"/>
                    </a:lnTo>
                    <a:lnTo>
                      <a:pt x="153" y="141"/>
                    </a:lnTo>
                    <a:lnTo>
                      <a:pt x="148" y="175"/>
                    </a:lnTo>
                    <a:lnTo>
                      <a:pt x="142" y="208"/>
                    </a:lnTo>
                    <a:lnTo>
                      <a:pt x="135" y="242"/>
                    </a:lnTo>
                    <a:lnTo>
                      <a:pt x="125" y="276"/>
                    </a:lnTo>
                    <a:lnTo>
                      <a:pt x="125" y="276"/>
                    </a:lnTo>
                    <a:lnTo>
                      <a:pt x="109" y="340"/>
                    </a:lnTo>
                    <a:lnTo>
                      <a:pt x="94" y="404"/>
                    </a:lnTo>
                    <a:lnTo>
                      <a:pt x="87" y="436"/>
                    </a:lnTo>
                    <a:lnTo>
                      <a:pt x="82" y="470"/>
                    </a:lnTo>
                    <a:lnTo>
                      <a:pt x="77" y="503"/>
                    </a:lnTo>
                    <a:lnTo>
                      <a:pt x="73" y="536"/>
                    </a:lnTo>
                    <a:lnTo>
                      <a:pt x="73" y="536"/>
                    </a:lnTo>
                    <a:lnTo>
                      <a:pt x="68" y="568"/>
                    </a:lnTo>
                    <a:lnTo>
                      <a:pt x="63" y="599"/>
                    </a:lnTo>
                    <a:lnTo>
                      <a:pt x="52" y="663"/>
                    </a:lnTo>
                    <a:lnTo>
                      <a:pt x="47" y="695"/>
                    </a:lnTo>
                    <a:lnTo>
                      <a:pt x="43" y="727"/>
                    </a:lnTo>
                    <a:lnTo>
                      <a:pt x="39" y="759"/>
                    </a:lnTo>
                    <a:lnTo>
                      <a:pt x="38" y="791"/>
                    </a:lnTo>
                    <a:lnTo>
                      <a:pt x="38" y="791"/>
                    </a:lnTo>
                    <a:lnTo>
                      <a:pt x="36" y="824"/>
                    </a:lnTo>
                    <a:lnTo>
                      <a:pt x="33" y="856"/>
                    </a:lnTo>
                    <a:lnTo>
                      <a:pt x="28" y="888"/>
                    </a:lnTo>
                    <a:lnTo>
                      <a:pt x="22" y="920"/>
                    </a:lnTo>
                    <a:lnTo>
                      <a:pt x="22" y="920"/>
                    </a:lnTo>
                    <a:lnTo>
                      <a:pt x="10" y="973"/>
                    </a:lnTo>
                    <a:lnTo>
                      <a:pt x="4" y="999"/>
                    </a:lnTo>
                    <a:lnTo>
                      <a:pt x="1" y="1025"/>
                    </a:lnTo>
                    <a:lnTo>
                      <a:pt x="1" y="1025"/>
                    </a:lnTo>
                    <a:lnTo>
                      <a:pt x="0" y="1028"/>
                    </a:lnTo>
                    <a:lnTo>
                      <a:pt x="0" y="1038"/>
                    </a:lnTo>
                    <a:lnTo>
                      <a:pt x="0" y="1038"/>
                    </a:lnTo>
                    <a:lnTo>
                      <a:pt x="0" y="1040"/>
                    </a:lnTo>
                    <a:lnTo>
                      <a:pt x="1" y="1041"/>
                    </a:lnTo>
                    <a:lnTo>
                      <a:pt x="3" y="1042"/>
                    </a:lnTo>
                    <a:lnTo>
                      <a:pt x="5" y="1042"/>
                    </a:lnTo>
                    <a:lnTo>
                      <a:pt x="6" y="1042"/>
                    </a:lnTo>
                    <a:lnTo>
                      <a:pt x="9" y="1041"/>
                    </a:lnTo>
                    <a:lnTo>
                      <a:pt x="10" y="1040"/>
                    </a:lnTo>
                    <a:lnTo>
                      <a:pt x="10" y="1038"/>
                    </a:lnTo>
                    <a:lnTo>
                      <a:pt x="10" y="1038"/>
                    </a:lnTo>
                    <a:lnTo>
                      <a:pt x="11" y="1021"/>
                    </a:lnTo>
                    <a:lnTo>
                      <a:pt x="13" y="1005"/>
                    </a:lnTo>
                    <a:lnTo>
                      <a:pt x="16" y="988"/>
                    </a:lnTo>
                    <a:lnTo>
                      <a:pt x="19" y="972"/>
                    </a:lnTo>
                    <a:lnTo>
                      <a:pt x="27" y="938"/>
                    </a:lnTo>
                    <a:lnTo>
                      <a:pt x="34" y="905"/>
                    </a:lnTo>
                    <a:lnTo>
                      <a:pt x="34" y="905"/>
                    </a:lnTo>
                    <a:lnTo>
                      <a:pt x="39" y="878"/>
                    </a:lnTo>
                    <a:lnTo>
                      <a:pt x="44" y="849"/>
                    </a:lnTo>
                    <a:lnTo>
                      <a:pt x="47" y="820"/>
                    </a:lnTo>
                    <a:lnTo>
                      <a:pt x="48" y="791"/>
                    </a:lnTo>
                    <a:lnTo>
                      <a:pt x="48" y="791"/>
                    </a:lnTo>
                    <a:lnTo>
                      <a:pt x="49" y="759"/>
                    </a:lnTo>
                    <a:lnTo>
                      <a:pt x="52" y="727"/>
                    </a:lnTo>
                    <a:lnTo>
                      <a:pt x="57" y="695"/>
                    </a:lnTo>
                    <a:lnTo>
                      <a:pt x="62" y="663"/>
                    </a:lnTo>
                    <a:lnTo>
                      <a:pt x="74" y="600"/>
                    </a:lnTo>
                    <a:lnTo>
                      <a:pt x="78" y="568"/>
                    </a:lnTo>
                    <a:lnTo>
                      <a:pt x="82" y="536"/>
                    </a:lnTo>
                    <a:lnTo>
                      <a:pt x="82" y="536"/>
                    </a:lnTo>
                    <a:lnTo>
                      <a:pt x="86" y="501"/>
                    </a:lnTo>
                    <a:lnTo>
                      <a:pt x="91" y="465"/>
                    </a:lnTo>
                    <a:lnTo>
                      <a:pt x="97" y="431"/>
                    </a:lnTo>
                    <a:lnTo>
                      <a:pt x="105" y="396"/>
                    </a:lnTo>
                    <a:lnTo>
                      <a:pt x="113" y="362"/>
                    </a:lnTo>
                    <a:lnTo>
                      <a:pt x="121" y="328"/>
                    </a:lnTo>
                    <a:lnTo>
                      <a:pt x="140" y="261"/>
                    </a:lnTo>
                    <a:lnTo>
                      <a:pt x="140" y="261"/>
                    </a:lnTo>
                    <a:lnTo>
                      <a:pt x="148" y="229"/>
                    </a:lnTo>
                    <a:lnTo>
                      <a:pt x="154" y="197"/>
                    </a:lnTo>
                    <a:lnTo>
                      <a:pt x="160" y="166"/>
                    </a:lnTo>
                    <a:lnTo>
                      <a:pt x="164" y="134"/>
                    </a:lnTo>
                    <a:lnTo>
                      <a:pt x="168" y="101"/>
                    </a:lnTo>
                    <a:lnTo>
                      <a:pt x="170" y="69"/>
                    </a:lnTo>
                    <a:lnTo>
                      <a:pt x="171" y="37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2"/>
                    </a:lnTo>
                    <a:lnTo>
                      <a:pt x="170" y="1"/>
                    </a:lnTo>
                    <a:lnTo>
                      <a:pt x="168" y="0"/>
                    </a:lnTo>
                    <a:lnTo>
                      <a:pt x="167" y="0"/>
                    </a:lnTo>
                    <a:lnTo>
                      <a:pt x="164" y="0"/>
                    </a:lnTo>
                    <a:lnTo>
                      <a:pt x="163" y="1"/>
                    </a:lnTo>
                    <a:lnTo>
                      <a:pt x="161" y="2"/>
                    </a:lnTo>
                    <a:lnTo>
                      <a:pt x="161" y="4"/>
                    </a:lnTo>
                    <a:lnTo>
                      <a:pt x="161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71" name="Freeform 728"/>
              <p:cNvSpPr/>
              <p:nvPr/>
            </p:nvSpPr>
            <p:spPr bwMode="auto">
              <a:xfrm>
                <a:off x="5608638" y="4162425"/>
                <a:ext cx="123825" cy="544513"/>
              </a:xfrm>
              <a:custGeom>
                <a:avLst/>
                <a:gdLst/>
                <a:ahLst/>
                <a:cxnLst>
                  <a:cxn ang="0">
                    <a:pos x="226" y="1"/>
                  </a:cxn>
                  <a:cxn ang="0">
                    <a:pos x="209" y="14"/>
                  </a:cxn>
                  <a:cxn ang="0">
                    <a:pos x="198" y="30"/>
                  </a:cxn>
                  <a:cxn ang="0">
                    <a:pos x="192" y="48"/>
                  </a:cxn>
                  <a:cxn ang="0">
                    <a:pos x="187" y="69"/>
                  </a:cxn>
                  <a:cxn ang="0">
                    <a:pos x="177" y="145"/>
                  </a:cxn>
                  <a:cxn ang="0">
                    <a:pos x="164" y="219"/>
                  </a:cxn>
                  <a:cxn ang="0">
                    <a:pos x="156" y="254"/>
                  </a:cxn>
                  <a:cxn ang="0">
                    <a:pos x="142" y="357"/>
                  </a:cxn>
                  <a:cxn ang="0">
                    <a:pos x="136" y="392"/>
                  </a:cxn>
                  <a:cxn ang="0">
                    <a:pos x="116" y="498"/>
                  </a:cxn>
                  <a:cxn ang="0">
                    <a:pos x="109" y="533"/>
                  </a:cxn>
                  <a:cxn ang="0">
                    <a:pos x="81" y="637"/>
                  </a:cxn>
                  <a:cxn ang="0">
                    <a:pos x="62" y="707"/>
                  </a:cxn>
                  <a:cxn ang="0">
                    <a:pos x="49" y="779"/>
                  </a:cxn>
                  <a:cxn ang="0">
                    <a:pos x="45" y="813"/>
                  </a:cxn>
                  <a:cxn ang="0">
                    <a:pos x="43" y="847"/>
                  </a:cxn>
                  <a:cxn ang="0">
                    <a:pos x="38" y="878"/>
                  </a:cxn>
                  <a:cxn ang="0">
                    <a:pos x="34" y="910"/>
                  </a:cxn>
                  <a:cxn ang="0">
                    <a:pos x="31" y="924"/>
                  </a:cxn>
                  <a:cxn ang="0">
                    <a:pos x="24" y="951"/>
                  </a:cxn>
                  <a:cxn ang="0">
                    <a:pos x="20" y="965"/>
                  </a:cxn>
                  <a:cxn ang="0">
                    <a:pos x="12" y="999"/>
                  </a:cxn>
                  <a:cxn ang="0">
                    <a:pos x="8" y="1010"/>
                  </a:cxn>
                  <a:cxn ang="0">
                    <a:pos x="3" y="1010"/>
                  </a:cxn>
                  <a:cxn ang="0">
                    <a:pos x="0" y="1014"/>
                  </a:cxn>
                  <a:cxn ang="0">
                    <a:pos x="0" y="1024"/>
                  </a:cxn>
                  <a:cxn ang="0">
                    <a:pos x="4" y="1029"/>
                  </a:cxn>
                  <a:cxn ang="0">
                    <a:pos x="9" y="1027"/>
                  </a:cxn>
                  <a:cxn ang="0">
                    <a:pos x="12" y="1021"/>
                  </a:cxn>
                  <a:cxn ang="0">
                    <a:pos x="18" y="1007"/>
                  </a:cxn>
                  <a:cxn ang="0">
                    <a:pos x="24" y="987"/>
                  </a:cxn>
                  <a:cxn ang="0">
                    <a:pos x="31" y="964"/>
                  </a:cxn>
                  <a:cxn ang="0">
                    <a:pos x="38" y="940"/>
                  </a:cxn>
                  <a:cxn ang="0">
                    <a:pos x="42" y="912"/>
                  </a:cxn>
                  <a:cxn ang="0">
                    <a:pos x="45" y="884"/>
                  </a:cxn>
                  <a:cxn ang="0">
                    <a:pos x="48" y="869"/>
                  </a:cxn>
                  <a:cxn ang="0">
                    <a:pos x="54" y="822"/>
                  </a:cxn>
                  <a:cxn ang="0">
                    <a:pos x="57" y="786"/>
                  </a:cxn>
                  <a:cxn ang="0">
                    <a:pos x="70" y="715"/>
                  </a:cxn>
                  <a:cxn ang="0">
                    <a:pos x="79" y="680"/>
                  </a:cxn>
                  <a:cxn ang="0">
                    <a:pos x="100" y="607"/>
                  </a:cxn>
                  <a:cxn ang="0">
                    <a:pos x="118" y="534"/>
                  </a:cxn>
                  <a:cxn ang="0">
                    <a:pos x="133" y="467"/>
                  </a:cxn>
                  <a:cxn ang="0">
                    <a:pos x="144" y="399"/>
                  </a:cxn>
                  <a:cxn ang="0">
                    <a:pos x="164" y="263"/>
                  </a:cxn>
                  <a:cxn ang="0">
                    <a:pos x="176" y="194"/>
                  </a:cxn>
                  <a:cxn ang="0">
                    <a:pos x="188" y="126"/>
                  </a:cxn>
                  <a:cxn ang="0">
                    <a:pos x="193" y="94"/>
                  </a:cxn>
                  <a:cxn ang="0">
                    <a:pos x="198" y="61"/>
                  </a:cxn>
                  <a:cxn ang="0">
                    <a:pos x="205" y="38"/>
                  </a:cxn>
                  <a:cxn ang="0">
                    <a:pos x="213" y="25"/>
                  </a:cxn>
                  <a:cxn ang="0">
                    <a:pos x="224" y="13"/>
                  </a:cxn>
                  <a:cxn ang="0">
                    <a:pos x="230" y="9"/>
                  </a:cxn>
                  <a:cxn ang="0">
                    <a:pos x="232" y="5"/>
                  </a:cxn>
                  <a:cxn ang="0">
                    <a:pos x="232" y="2"/>
                  </a:cxn>
                  <a:cxn ang="0">
                    <a:pos x="229" y="0"/>
                  </a:cxn>
                  <a:cxn ang="0">
                    <a:pos x="226" y="1"/>
                  </a:cxn>
                </a:cxnLst>
                <a:rect l="0" t="0" r="r" b="b"/>
                <a:pathLst>
                  <a:path w="232" h="1029">
                    <a:moveTo>
                      <a:pt x="226" y="1"/>
                    </a:moveTo>
                    <a:lnTo>
                      <a:pt x="226" y="1"/>
                    </a:lnTo>
                    <a:lnTo>
                      <a:pt x="216" y="7"/>
                    </a:lnTo>
                    <a:lnTo>
                      <a:pt x="209" y="14"/>
                    </a:lnTo>
                    <a:lnTo>
                      <a:pt x="203" y="22"/>
                    </a:lnTo>
                    <a:lnTo>
                      <a:pt x="198" y="30"/>
                    </a:lnTo>
                    <a:lnTo>
                      <a:pt x="195" y="39"/>
                    </a:lnTo>
                    <a:lnTo>
                      <a:pt x="192" y="48"/>
                    </a:lnTo>
                    <a:lnTo>
                      <a:pt x="189" y="59"/>
                    </a:lnTo>
                    <a:lnTo>
                      <a:pt x="187" y="69"/>
                    </a:lnTo>
                    <a:lnTo>
                      <a:pt x="187" y="69"/>
                    </a:lnTo>
                    <a:lnTo>
                      <a:pt x="177" y="145"/>
                    </a:lnTo>
                    <a:lnTo>
                      <a:pt x="171" y="182"/>
                    </a:lnTo>
                    <a:lnTo>
                      <a:pt x="164" y="219"/>
                    </a:lnTo>
                    <a:lnTo>
                      <a:pt x="164" y="219"/>
                    </a:lnTo>
                    <a:lnTo>
                      <a:pt x="156" y="254"/>
                    </a:lnTo>
                    <a:lnTo>
                      <a:pt x="151" y="288"/>
                    </a:lnTo>
                    <a:lnTo>
                      <a:pt x="142" y="357"/>
                    </a:lnTo>
                    <a:lnTo>
                      <a:pt x="142" y="357"/>
                    </a:lnTo>
                    <a:lnTo>
                      <a:pt x="136" y="392"/>
                    </a:lnTo>
                    <a:lnTo>
                      <a:pt x="130" y="428"/>
                    </a:lnTo>
                    <a:lnTo>
                      <a:pt x="116" y="498"/>
                    </a:lnTo>
                    <a:lnTo>
                      <a:pt x="116" y="498"/>
                    </a:lnTo>
                    <a:lnTo>
                      <a:pt x="109" y="533"/>
                    </a:lnTo>
                    <a:lnTo>
                      <a:pt x="100" y="568"/>
                    </a:lnTo>
                    <a:lnTo>
                      <a:pt x="81" y="637"/>
                    </a:lnTo>
                    <a:lnTo>
                      <a:pt x="71" y="672"/>
                    </a:lnTo>
                    <a:lnTo>
                      <a:pt x="62" y="707"/>
                    </a:lnTo>
                    <a:lnTo>
                      <a:pt x="54" y="743"/>
                    </a:lnTo>
                    <a:lnTo>
                      <a:pt x="49" y="779"/>
                    </a:lnTo>
                    <a:lnTo>
                      <a:pt x="49" y="779"/>
                    </a:lnTo>
                    <a:lnTo>
                      <a:pt x="45" y="813"/>
                    </a:lnTo>
                    <a:lnTo>
                      <a:pt x="43" y="847"/>
                    </a:lnTo>
                    <a:lnTo>
                      <a:pt x="43" y="847"/>
                    </a:lnTo>
                    <a:lnTo>
                      <a:pt x="41" y="862"/>
                    </a:lnTo>
                    <a:lnTo>
                      <a:pt x="38" y="878"/>
                    </a:lnTo>
                    <a:lnTo>
                      <a:pt x="35" y="894"/>
                    </a:lnTo>
                    <a:lnTo>
                      <a:pt x="34" y="910"/>
                    </a:lnTo>
                    <a:lnTo>
                      <a:pt x="34" y="910"/>
                    </a:lnTo>
                    <a:lnTo>
                      <a:pt x="31" y="924"/>
                    </a:lnTo>
                    <a:lnTo>
                      <a:pt x="28" y="938"/>
                    </a:lnTo>
                    <a:lnTo>
                      <a:pt x="24" y="951"/>
                    </a:lnTo>
                    <a:lnTo>
                      <a:pt x="20" y="965"/>
                    </a:lnTo>
                    <a:lnTo>
                      <a:pt x="20" y="965"/>
                    </a:lnTo>
                    <a:lnTo>
                      <a:pt x="15" y="987"/>
                    </a:lnTo>
                    <a:lnTo>
                      <a:pt x="12" y="999"/>
                    </a:lnTo>
                    <a:lnTo>
                      <a:pt x="8" y="1010"/>
                    </a:lnTo>
                    <a:lnTo>
                      <a:pt x="8" y="1010"/>
                    </a:lnTo>
                    <a:lnTo>
                      <a:pt x="5" y="1010"/>
                    </a:lnTo>
                    <a:lnTo>
                      <a:pt x="3" y="1010"/>
                    </a:lnTo>
                    <a:lnTo>
                      <a:pt x="0" y="1012"/>
                    </a:lnTo>
                    <a:lnTo>
                      <a:pt x="0" y="1014"/>
                    </a:lnTo>
                    <a:lnTo>
                      <a:pt x="0" y="1024"/>
                    </a:lnTo>
                    <a:lnTo>
                      <a:pt x="0" y="1024"/>
                    </a:lnTo>
                    <a:lnTo>
                      <a:pt x="1" y="1027"/>
                    </a:lnTo>
                    <a:lnTo>
                      <a:pt x="4" y="1029"/>
                    </a:lnTo>
                    <a:lnTo>
                      <a:pt x="7" y="1028"/>
                    </a:lnTo>
                    <a:lnTo>
                      <a:pt x="9" y="1027"/>
                    </a:lnTo>
                    <a:lnTo>
                      <a:pt x="9" y="1027"/>
                    </a:lnTo>
                    <a:lnTo>
                      <a:pt x="12" y="1021"/>
                    </a:lnTo>
                    <a:lnTo>
                      <a:pt x="14" y="1017"/>
                    </a:lnTo>
                    <a:lnTo>
                      <a:pt x="18" y="1007"/>
                    </a:lnTo>
                    <a:lnTo>
                      <a:pt x="20" y="998"/>
                    </a:lnTo>
                    <a:lnTo>
                      <a:pt x="24" y="987"/>
                    </a:lnTo>
                    <a:lnTo>
                      <a:pt x="24" y="987"/>
                    </a:lnTo>
                    <a:lnTo>
                      <a:pt x="31" y="964"/>
                    </a:lnTo>
                    <a:lnTo>
                      <a:pt x="38" y="940"/>
                    </a:lnTo>
                    <a:lnTo>
                      <a:pt x="38" y="940"/>
                    </a:lnTo>
                    <a:lnTo>
                      <a:pt x="41" y="926"/>
                    </a:lnTo>
                    <a:lnTo>
                      <a:pt x="42" y="912"/>
                    </a:lnTo>
                    <a:lnTo>
                      <a:pt x="43" y="899"/>
                    </a:lnTo>
                    <a:lnTo>
                      <a:pt x="45" y="884"/>
                    </a:lnTo>
                    <a:lnTo>
                      <a:pt x="45" y="884"/>
                    </a:lnTo>
                    <a:lnTo>
                      <a:pt x="48" y="869"/>
                    </a:lnTo>
                    <a:lnTo>
                      <a:pt x="51" y="853"/>
                    </a:lnTo>
                    <a:lnTo>
                      <a:pt x="54" y="822"/>
                    </a:lnTo>
                    <a:lnTo>
                      <a:pt x="54" y="822"/>
                    </a:lnTo>
                    <a:lnTo>
                      <a:pt x="57" y="786"/>
                    </a:lnTo>
                    <a:lnTo>
                      <a:pt x="62" y="750"/>
                    </a:lnTo>
                    <a:lnTo>
                      <a:pt x="70" y="715"/>
                    </a:lnTo>
                    <a:lnTo>
                      <a:pt x="74" y="697"/>
                    </a:lnTo>
                    <a:lnTo>
                      <a:pt x="79" y="680"/>
                    </a:lnTo>
                    <a:lnTo>
                      <a:pt x="79" y="680"/>
                    </a:lnTo>
                    <a:lnTo>
                      <a:pt x="100" y="607"/>
                    </a:lnTo>
                    <a:lnTo>
                      <a:pt x="118" y="534"/>
                    </a:lnTo>
                    <a:lnTo>
                      <a:pt x="118" y="534"/>
                    </a:lnTo>
                    <a:lnTo>
                      <a:pt x="125" y="501"/>
                    </a:lnTo>
                    <a:lnTo>
                      <a:pt x="133" y="467"/>
                    </a:lnTo>
                    <a:lnTo>
                      <a:pt x="139" y="433"/>
                    </a:lnTo>
                    <a:lnTo>
                      <a:pt x="144" y="399"/>
                    </a:lnTo>
                    <a:lnTo>
                      <a:pt x="164" y="263"/>
                    </a:lnTo>
                    <a:lnTo>
                      <a:pt x="164" y="263"/>
                    </a:lnTo>
                    <a:lnTo>
                      <a:pt x="169" y="228"/>
                    </a:lnTo>
                    <a:lnTo>
                      <a:pt x="176" y="194"/>
                    </a:lnTo>
                    <a:lnTo>
                      <a:pt x="182" y="160"/>
                    </a:lnTo>
                    <a:lnTo>
                      <a:pt x="188" y="126"/>
                    </a:lnTo>
                    <a:lnTo>
                      <a:pt x="188" y="126"/>
                    </a:lnTo>
                    <a:lnTo>
                      <a:pt x="193" y="94"/>
                    </a:lnTo>
                    <a:lnTo>
                      <a:pt x="195" y="77"/>
                    </a:lnTo>
                    <a:lnTo>
                      <a:pt x="198" y="61"/>
                    </a:lnTo>
                    <a:lnTo>
                      <a:pt x="202" y="45"/>
                    </a:lnTo>
                    <a:lnTo>
                      <a:pt x="205" y="38"/>
                    </a:lnTo>
                    <a:lnTo>
                      <a:pt x="208" y="32"/>
                    </a:lnTo>
                    <a:lnTo>
                      <a:pt x="213" y="25"/>
                    </a:lnTo>
                    <a:lnTo>
                      <a:pt x="217" y="18"/>
                    </a:lnTo>
                    <a:lnTo>
                      <a:pt x="224" y="13"/>
                    </a:lnTo>
                    <a:lnTo>
                      <a:pt x="230" y="9"/>
                    </a:lnTo>
                    <a:lnTo>
                      <a:pt x="230" y="9"/>
                    </a:lnTo>
                    <a:lnTo>
                      <a:pt x="232" y="7"/>
                    </a:lnTo>
                    <a:lnTo>
                      <a:pt x="232" y="5"/>
                    </a:lnTo>
                    <a:lnTo>
                      <a:pt x="232" y="4"/>
                    </a:lnTo>
                    <a:lnTo>
                      <a:pt x="232" y="2"/>
                    </a:lnTo>
                    <a:lnTo>
                      <a:pt x="231" y="1"/>
                    </a:lnTo>
                    <a:lnTo>
                      <a:pt x="229" y="0"/>
                    </a:lnTo>
                    <a:lnTo>
                      <a:pt x="228" y="0"/>
                    </a:lnTo>
                    <a:lnTo>
                      <a:pt x="226" y="1"/>
                    </a:lnTo>
                    <a:lnTo>
                      <a:pt x="226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72" name="Freeform 729"/>
              <p:cNvSpPr/>
              <p:nvPr/>
            </p:nvSpPr>
            <p:spPr bwMode="auto">
              <a:xfrm>
                <a:off x="5638801" y="4605338"/>
                <a:ext cx="34925" cy="111125"/>
              </a:xfrm>
              <a:custGeom>
                <a:avLst/>
                <a:gdLst/>
                <a:ahLst/>
                <a:cxnLst>
                  <a:cxn ang="0">
                    <a:pos x="58" y="1"/>
                  </a:cxn>
                  <a:cxn ang="0">
                    <a:pos x="58" y="1"/>
                  </a:cxn>
                  <a:cxn ang="0">
                    <a:pos x="52" y="10"/>
                  </a:cxn>
                  <a:cxn ang="0">
                    <a:pos x="48" y="20"/>
                  </a:cxn>
                  <a:cxn ang="0">
                    <a:pos x="44" y="31"/>
                  </a:cxn>
                  <a:cxn ang="0">
                    <a:pos x="41" y="42"/>
                  </a:cxn>
                  <a:cxn ang="0">
                    <a:pos x="36" y="66"/>
                  </a:cxn>
                  <a:cxn ang="0">
                    <a:pos x="32" y="87"/>
                  </a:cxn>
                  <a:cxn ang="0">
                    <a:pos x="32" y="87"/>
                  </a:cxn>
                  <a:cxn ang="0">
                    <a:pos x="24" y="117"/>
                  </a:cxn>
                  <a:cxn ang="0">
                    <a:pos x="15" y="147"/>
                  </a:cxn>
                  <a:cxn ang="0">
                    <a:pos x="6" y="176"/>
                  </a:cxn>
                  <a:cxn ang="0">
                    <a:pos x="3" y="192"/>
                  </a:cxn>
                  <a:cxn ang="0">
                    <a:pos x="0" y="207"/>
                  </a:cxn>
                  <a:cxn ang="0">
                    <a:pos x="0" y="207"/>
                  </a:cxn>
                  <a:cxn ang="0">
                    <a:pos x="0" y="209"/>
                  </a:cxn>
                  <a:cxn ang="0">
                    <a:pos x="1" y="210"/>
                  </a:cxn>
                  <a:cxn ang="0">
                    <a:pos x="4" y="212"/>
                  </a:cxn>
                  <a:cxn ang="0">
                    <a:pos x="5" y="212"/>
                  </a:cxn>
                  <a:cxn ang="0">
                    <a:pos x="8" y="212"/>
                  </a:cxn>
                  <a:cxn ang="0">
                    <a:pos x="9" y="211"/>
                  </a:cxn>
                  <a:cxn ang="0">
                    <a:pos x="10" y="209"/>
                  </a:cxn>
                  <a:cxn ang="0">
                    <a:pos x="10" y="209"/>
                  </a:cxn>
                  <a:cxn ang="0">
                    <a:pos x="14" y="184"/>
                  </a:cxn>
                  <a:cxn ang="0">
                    <a:pos x="21" y="161"/>
                  </a:cxn>
                  <a:cxn ang="0">
                    <a:pos x="35" y="112"/>
                  </a:cxn>
                  <a:cxn ang="0">
                    <a:pos x="35" y="112"/>
                  </a:cxn>
                  <a:cxn ang="0">
                    <a:pos x="42" y="89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0" y="51"/>
                  </a:cxn>
                  <a:cxn ang="0">
                    <a:pos x="53" y="36"/>
                  </a:cxn>
                  <a:cxn ang="0">
                    <a:pos x="55" y="27"/>
                  </a:cxn>
                  <a:cxn ang="0">
                    <a:pos x="58" y="20"/>
                  </a:cxn>
                  <a:cxn ang="0">
                    <a:pos x="61" y="13"/>
                  </a:cxn>
                  <a:cxn ang="0">
                    <a:pos x="65" y="8"/>
                  </a:cxn>
                  <a:cxn ang="0">
                    <a:pos x="65" y="8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60" y="0"/>
                  </a:cxn>
                  <a:cxn ang="0">
                    <a:pos x="58" y="1"/>
                  </a:cxn>
                  <a:cxn ang="0">
                    <a:pos x="58" y="1"/>
                  </a:cxn>
                </a:cxnLst>
                <a:rect l="0" t="0" r="r" b="b"/>
                <a:pathLst>
                  <a:path w="66" h="212">
                    <a:moveTo>
                      <a:pt x="58" y="1"/>
                    </a:moveTo>
                    <a:lnTo>
                      <a:pt x="58" y="1"/>
                    </a:lnTo>
                    <a:lnTo>
                      <a:pt x="52" y="10"/>
                    </a:lnTo>
                    <a:lnTo>
                      <a:pt x="48" y="20"/>
                    </a:lnTo>
                    <a:lnTo>
                      <a:pt x="44" y="31"/>
                    </a:lnTo>
                    <a:lnTo>
                      <a:pt x="41" y="42"/>
                    </a:lnTo>
                    <a:lnTo>
                      <a:pt x="36" y="66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24" y="117"/>
                    </a:lnTo>
                    <a:lnTo>
                      <a:pt x="15" y="147"/>
                    </a:lnTo>
                    <a:lnTo>
                      <a:pt x="6" y="176"/>
                    </a:lnTo>
                    <a:lnTo>
                      <a:pt x="3" y="192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0" y="209"/>
                    </a:lnTo>
                    <a:lnTo>
                      <a:pt x="1" y="210"/>
                    </a:lnTo>
                    <a:lnTo>
                      <a:pt x="4" y="212"/>
                    </a:lnTo>
                    <a:lnTo>
                      <a:pt x="5" y="212"/>
                    </a:lnTo>
                    <a:lnTo>
                      <a:pt x="8" y="212"/>
                    </a:lnTo>
                    <a:lnTo>
                      <a:pt x="9" y="211"/>
                    </a:lnTo>
                    <a:lnTo>
                      <a:pt x="10" y="209"/>
                    </a:lnTo>
                    <a:lnTo>
                      <a:pt x="10" y="209"/>
                    </a:lnTo>
                    <a:lnTo>
                      <a:pt x="14" y="184"/>
                    </a:lnTo>
                    <a:lnTo>
                      <a:pt x="21" y="161"/>
                    </a:lnTo>
                    <a:lnTo>
                      <a:pt x="35" y="112"/>
                    </a:lnTo>
                    <a:lnTo>
                      <a:pt x="35" y="112"/>
                    </a:lnTo>
                    <a:lnTo>
                      <a:pt x="42" y="89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0" y="51"/>
                    </a:lnTo>
                    <a:lnTo>
                      <a:pt x="53" y="36"/>
                    </a:lnTo>
                    <a:lnTo>
                      <a:pt x="55" y="27"/>
                    </a:lnTo>
                    <a:lnTo>
                      <a:pt x="58" y="20"/>
                    </a:lnTo>
                    <a:lnTo>
                      <a:pt x="61" y="13"/>
                    </a:lnTo>
                    <a:lnTo>
                      <a:pt x="65" y="8"/>
                    </a:lnTo>
                    <a:lnTo>
                      <a:pt x="65" y="8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60" y="0"/>
                    </a:lnTo>
                    <a:lnTo>
                      <a:pt x="58" y="1"/>
                    </a:lnTo>
                    <a:lnTo>
                      <a:pt x="58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73" name="Freeform 730"/>
              <p:cNvSpPr/>
              <p:nvPr/>
            </p:nvSpPr>
            <p:spPr bwMode="auto">
              <a:xfrm>
                <a:off x="5664201" y="4646613"/>
                <a:ext cx="25400" cy="76200"/>
              </a:xfrm>
              <a:custGeom>
                <a:avLst/>
                <a:gdLst/>
                <a:ahLst/>
                <a:cxnLst>
                  <a:cxn ang="0">
                    <a:pos x="37" y="4"/>
                  </a:cxn>
                  <a:cxn ang="0">
                    <a:pos x="37" y="4"/>
                  </a:cxn>
                  <a:cxn ang="0">
                    <a:pos x="36" y="12"/>
                  </a:cxn>
                  <a:cxn ang="0">
                    <a:pos x="35" y="21"/>
                  </a:cxn>
                  <a:cxn ang="0">
                    <a:pos x="30" y="35"/>
                  </a:cxn>
                  <a:cxn ang="0">
                    <a:pos x="25" y="51"/>
                  </a:cxn>
                  <a:cxn ang="0">
                    <a:pos x="20" y="66"/>
                  </a:cxn>
                  <a:cxn ang="0">
                    <a:pos x="20" y="66"/>
                  </a:cxn>
                  <a:cxn ang="0">
                    <a:pos x="15" y="84"/>
                  </a:cxn>
                  <a:cxn ang="0">
                    <a:pos x="9" y="101"/>
                  </a:cxn>
                  <a:cxn ang="0">
                    <a:pos x="4" y="119"/>
                  </a:cxn>
                  <a:cxn ang="0">
                    <a:pos x="0" y="136"/>
                  </a:cxn>
                  <a:cxn ang="0">
                    <a:pos x="0" y="136"/>
                  </a:cxn>
                  <a:cxn ang="0">
                    <a:pos x="0" y="139"/>
                  </a:cxn>
                  <a:cxn ang="0">
                    <a:pos x="1" y="140"/>
                  </a:cxn>
                  <a:cxn ang="0">
                    <a:pos x="2" y="142"/>
                  </a:cxn>
                  <a:cxn ang="0">
                    <a:pos x="3" y="142"/>
                  </a:cxn>
                  <a:cxn ang="0">
                    <a:pos x="5" y="142"/>
                  </a:cxn>
                  <a:cxn ang="0">
                    <a:pos x="7" y="142"/>
                  </a:cxn>
                  <a:cxn ang="0">
                    <a:pos x="8" y="141"/>
                  </a:cxn>
                  <a:cxn ang="0">
                    <a:pos x="9" y="139"/>
                  </a:cxn>
                  <a:cxn ang="0">
                    <a:pos x="9" y="139"/>
                  </a:cxn>
                  <a:cxn ang="0">
                    <a:pos x="13" y="121"/>
                  </a:cxn>
                  <a:cxn ang="0">
                    <a:pos x="18" y="103"/>
                  </a:cxn>
                  <a:cxn ang="0">
                    <a:pos x="29" y="69"/>
                  </a:cxn>
                  <a:cxn ang="0">
                    <a:pos x="29" y="69"/>
                  </a:cxn>
                  <a:cxn ang="0">
                    <a:pos x="34" y="53"/>
                  </a:cxn>
                  <a:cxn ang="0">
                    <a:pos x="40" y="37"/>
                  </a:cxn>
                  <a:cxn ang="0">
                    <a:pos x="44" y="21"/>
                  </a:cxn>
                  <a:cxn ang="0">
                    <a:pos x="46" y="12"/>
                  </a:cxn>
                  <a:cxn ang="0">
                    <a:pos x="47" y="4"/>
                  </a:cxn>
                  <a:cxn ang="0">
                    <a:pos x="47" y="4"/>
                  </a:cxn>
                  <a:cxn ang="0">
                    <a:pos x="46" y="2"/>
                  </a:cxn>
                  <a:cxn ang="0">
                    <a:pos x="45" y="1"/>
                  </a:cxn>
                  <a:cxn ang="0">
                    <a:pos x="44" y="0"/>
                  </a:cxn>
                  <a:cxn ang="0">
                    <a:pos x="42" y="0"/>
                  </a:cxn>
                  <a:cxn ang="0">
                    <a:pos x="39" y="1"/>
                  </a:cxn>
                  <a:cxn ang="0">
                    <a:pos x="38" y="2"/>
                  </a:cxn>
                  <a:cxn ang="0">
                    <a:pos x="37" y="4"/>
                  </a:cxn>
                  <a:cxn ang="0">
                    <a:pos x="37" y="4"/>
                  </a:cxn>
                </a:cxnLst>
                <a:rect l="0" t="0" r="r" b="b"/>
                <a:pathLst>
                  <a:path w="47" h="142">
                    <a:moveTo>
                      <a:pt x="37" y="4"/>
                    </a:moveTo>
                    <a:lnTo>
                      <a:pt x="37" y="4"/>
                    </a:lnTo>
                    <a:lnTo>
                      <a:pt x="36" y="12"/>
                    </a:lnTo>
                    <a:lnTo>
                      <a:pt x="35" y="21"/>
                    </a:lnTo>
                    <a:lnTo>
                      <a:pt x="30" y="35"/>
                    </a:lnTo>
                    <a:lnTo>
                      <a:pt x="25" y="51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5" y="84"/>
                    </a:lnTo>
                    <a:lnTo>
                      <a:pt x="9" y="101"/>
                    </a:lnTo>
                    <a:lnTo>
                      <a:pt x="4" y="119"/>
                    </a:lnTo>
                    <a:lnTo>
                      <a:pt x="0" y="136"/>
                    </a:lnTo>
                    <a:lnTo>
                      <a:pt x="0" y="136"/>
                    </a:lnTo>
                    <a:lnTo>
                      <a:pt x="0" y="139"/>
                    </a:lnTo>
                    <a:lnTo>
                      <a:pt x="1" y="140"/>
                    </a:lnTo>
                    <a:lnTo>
                      <a:pt x="2" y="142"/>
                    </a:lnTo>
                    <a:lnTo>
                      <a:pt x="3" y="142"/>
                    </a:lnTo>
                    <a:lnTo>
                      <a:pt x="5" y="142"/>
                    </a:lnTo>
                    <a:lnTo>
                      <a:pt x="7" y="142"/>
                    </a:lnTo>
                    <a:lnTo>
                      <a:pt x="8" y="141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13" y="121"/>
                    </a:lnTo>
                    <a:lnTo>
                      <a:pt x="18" y="103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4" y="53"/>
                    </a:lnTo>
                    <a:lnTo>
                      <a:pt x="40" y="37"/>
                    </a:lnTo>
                    <a:lnTo>
                      <a:pt x="44" y="21"/>
                    </a:lnTo>
                    <a:lnTo>
                      <a:pt x="46" y="12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6" y="2"/>
                    </a:lnTo>
                    <a:lnTo>
                      <a:pt x="45" y="1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39" y="1"/>
                    </a:lnTo>
                    <a:lnTo>
                      <a:pt x="38" y="2"/>
                    </a:lnTo>
                    <a:lnTo>
                      <a:pt x="37" y="4"/>
                    </a:lnTo>
                    <a:lnTo>
                      <a:pt x="37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74" name="Freeform 731"/>
              <p:cNvSpPr/>
              <p:nvPr/>
            </p:nvSpPr>
            <p:spPr bwMode="auto">
              <a:xfrm>
                <a:off x="5680076" y="4684713"/>
                <a:ext cx="19050" cy="61913"/>
              </a:xfrm>
              <a:custGeom>
                <a:avLst/>
                <a:gdLst/>
                <a:ahLst/>
                <a:cxnLst>
                  <a:cxn ang="0">
                    <a:pos x="30" y="2"/>
                  </a:cxn>
                  <a:cxn ang="0">
                    <a:pos x="30" y="2"/>
                  </a:cxn>
                  <a:cxn ang="0">
                    <a:pos x="26" y="9"/>
                  </a:cxn>
                  <a:cxn ang="0">
                    <a:pos x="22" y="15"/>
                  </a:cxn>
                  <a:cxn ang="0">
                    <a:pos x="17" y="28"/>
                  </a:cxn>
                  <a:cxn ang="0">
                    <a:pos x="13" y="42"/>
                  </a:cxn>
                  <a:cxn ang="0">
                    <a:pos x="11" y="56"/>
                  </a:cxn>
                  <a:cxn ang="0">
                    <a:pos x="7" y="86"/>
                  </a:cxn>
                  <a:cxn ang="0">
                    <a:pos x="4" y="99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1" y="117"/>
                  </a:cxn>
                  <a:cxn ang="0">
                    <a:pos x="2" y="118"/>
                  </a:cxn>
                  <a:cxn ang="0">
                    <a:pos x="3" y="119"/>
                  </a:cxn>
                  <a:cxn ang="0">
                    <a:pos x="7" y="119"/>
                  </a:cxn>
                  <a:cxn ang="0">
                    <a:pos x="8" y="118"/>
                  </a:cxn>
                  <a:cxn ang="0">
                    <a:pos x="9" y="116"/>
                  </a:cxn>
                  <a:cxn ang="0">
                    <a:pos x="9" y="116"/>
                  </a:cxn>
                  <a:cxn ang="0">
                    <a:pos x="13" y="104"/>
                  </a:cxn>
                  <a:cxn ang="0">
                    <a:pos x="15" y="89"/>
                  </a:cxn>
                  <a:cxn ang="0">
                    <a:pos x="19" y="61"/>
                  </a:cxn>
                  <a:cxn ang="0">
                    <a:pos x="21" y="47"/>
                  </a:cxn>
                  <a:cxn ang="0">
                    <a:pos x="24" y="33"/>
                  </a:cxn>
                  <a:cxn ang="0">
                    <a:pos x="30" y="21"/>
                  </a:cxn>
                  <a:cxn ang="0">
                    <a:pos x="33" y="15"/>
                  </a:cxn>
                  <a:cxn ang="0">
                    <a:pos x="37" y="10"/>
                  </a:cxn>
                  <a:cxn ang="0">
                    <a:pos x="37" y="10"/>
                  </a:cxn>
                  <a:cxn ang="0">
                    <a:pos x="38" y="8"/>
                  </a:cxn>
                  <a:cxn ang="0">
                    <a:pos x="38" y="5"/>
                  </a:cxn>
                  <a:cxn ang="0">
                    <a:pos x="36" y="2"/>
                  </a:cxn>
                  <a:cxn ang="0">
                    <a:pos x="35" y="1"/>
                  </a:cxn>
                  <a:cxn ang="0">
                    <a:pos x="33" y="0"/>
                  </a:cxn>
                  <a:cxn ang="0">
                    <a:pos x="32" y="1"/>
                  </a:cxn>
                  <a:cxn ang="0">
                    <a:pos x="30" y="2"/>
                  </a:cxn>
                  <a:cxn ang="0">
                    <a:pos x="30" y="2"/>
                  </a:cxn>
                </a:cxnLst>
                <a:rect l="0" t="0" r="r" b="b"/>
                <a:pathLst>
                  <a:path w="38" h="119">
                    <a:moveTo>
                      <a:pt x="30" y="2"/>
                    </a:moveTo>
                    <a:lnTo>
                      <a:pt x="30" y="2"/>
                    </a:lnTo>
                    <a:lnTo>
                      <a:pt x="26" y="9"/>
                    </a:lnTo>
                    <a:lnTo>
                      <a:pt x="22" y="15"/>
                    </a:lnTo>
                    <a:lnTo>
                      <a:pt x="17" y="28"/>
                    </a:lnTo>
                    <a:lnTo>
                      <a:pt x="13" y="42"/>
                    </a:lnTo>
                    <a:lnTo>
                      <a:pt x="11" y="56"/>
                    </a:lnTo>
                    <a:lnTo>
                      <a:pt x="7" y="86"/>
                    </a:lnTo>
                    <a:lnTo>
                      <a:pt x="4" y="99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1" y="117"/>
                    </a:lnTo>
                    <a:lnTo>
                      <a:pt x="2" y="118"/>
                    </a:lnTo>
                    <a:lnTo>
                      <a:pt x="3" y="119"/>
                    </a:lnTo>
                    <a:lnTo>
                      <a:pt x="7" y="119"/>
                    </a:lnTo>
                    <a:lnTo>
                      <a:pt x="8" y="118"/>
                    </a:lnTo>
                    <a:lnTo>
                      <a:pt x="9" y="116"/>
                    </a:lnTo>
                    <a:lnTo>
                      <a:pt x="9" y="116"/>
                    </a:lnTo>
                    <a:lnTo>
                      <a:pt x="13" y="104"/>
                    </a:lnTo>
                    <a:lnTo>
                      <a:pt x="15" y="89"/>
                    </a:lnTo>
                    <a:lnTo>
                      <a:pt x="19" y="61"/>
                    </a:lnTo>
                    <a:lnTo>
                      <a:pt x="21" y="47"/>
                    </a:lnTo>
                    <a:lnTo>
                      <a:pt x="24" y="33"/>
                    </a:lnTo>
                    <a:lnTo>
                      <a:pt x="30" y="21"/>
                    </a:lnTo>
                    <a:lnTo>
                      <a:pt x="33" y="15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8"/>
                    </a:lnTo>
                    <a:lnTo>
                      <a:pt x="38" y="5"/>
                    </a:lnTo>
                    <a:lnTo>
                      <a:pt x="36" y="2"/>
                    </a:lnTo>
                    <a:lnTo>
                      <a:pt x="35" y="1"/>
                    </a:lnTo>
                    <a:lnTo>
                      <a:pt x="33" y="0"/>
                    </a:lnTo>
                    <a:lnTo>
                      <a:pt x="32" y="1"/>
                    </a:lnTo>
                    <a:lnTo>
                      <a:pt x="30" y="2"/>
                    </a:lnTo>
                    <a:lnTo>
                      <a:pt x="3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75" name="Freeform 732"/>
              <p:cNvSpPr/>
              <p:nvPr/>
            </p:nvSpPr>
            <p:spPr bwMode="auto">
              <a:xfrm>
                <a:off x="5694363" y="4205288"/>
                <a:ext cx="63500" cy="346075"/>
              </a:xfrm>
              <a:custGeom>
                <a:avLst/>
                <a:gdLst/>
                <a:ahLst/>
                <a:cxnLst>
                  <a:cxn ang="0">
                    <a:pos x="111" y="4"/>
                  </a:cxn>
                  <a:cxn ang="0">
                    <a:pos x="100" y="44"/>
                  </a:cxn>
                  <a:cxn ang="0">
                    <a:pos x="91" y="83"/>
                  </a:cxn>
                  <a:cxn ang="0">
                    <a:pos x="81" y="165"/>
                  </a:cxn>
                  <a:cxn ang="0">
                    <a:pos x="78" y="186"/>
                  </a:cxn>
                  <a:cxn ang="0">
                    <a:pos x="69" y="230"/>
                  </a:cxn>
                  <a:cxn ang="0">
                    <a:pos x="64" y="250"/>
                  </a:cxn>
                  <a:cxn ang="0">
                    <a:pos x="58" y="272"/>
                  </a:cxn>
                  <a:cxn ang="0">
                    <a:pos x="51" y="319"/>
                  </a:cxn>
                  <a:cxn ang="0">
                    <a:pos x="47" y="341"/>
                  </a:cxn>
                  <a:cxn ang="0">
                    <a:pos x="32" y="412"/>
                  </a:cxn>
                  <a:cxn ang="0">
                    <a:pos x="20" y="482"/>
                  </a:cxn>
                  <a:cxn ang="0">
                    <a:pos x="17" y="506"/>
                  </a:cxn>
                  <a:cxn ang="0">
                    <a:pos x="7" y="550"/>
                  </a:cxn>
                  <a:cxn ang="0">
                    <a:pos x="2" y="573"/>
                  </a:cxn>
                  <a:cxn ang="0">
                    <a:pos x="0" y="591"/>
                  </a:cxn>
                  <a:cxn ang="0">
                    <a:pos x="1" y="631"/>
                  </a:cxn>
                  <a:cxn ang="0">
                    <a:pos x="2" y="650"/>
                  </a:cxn>
                  <a:cxn ang="0">
                    <a:pos x="3" y="653"/>
                  </a:cxn>
                  <a:cxn ang="0">
                    <a:pos x="6" y="654"/>
                  </a:cxn>
                  <a:cxn ang="0">
                    <a:pos x="10" y="653"/>
                  </a:cxn>
                  <a:cxn ang="0">
                    <a:pos x="11" y="650"/>
                  </a:cxn>
                  <a:cxn ang="0">
                    <a:pos x="10" y="608"/>
                  </a:cxn>
                  <a:cxn ang="0">
                    <a:pos x="11" y="577"/>
                  </a:cxn>
                  <a:cxn ang="0">
                    <a:pos x="12" y="567"/>
                  </a:cxn>
                  <a:cxn ang="0">
                    <a:pos x="22" y="528"/>
                  </a:cxn>
                  <a:cxn ang="0">
                    <a:pos x="28" y="498"/>
                  </a:cxn>
                  <a:cxn ang="0">
                    <a:pos x="29" y="489"/>
                  </a:cxn>
                  <a:cxn ang="0">
                    <a:pos x="35" y="454"/>
                  </a:cxn>
                  <a:cxn ang="0">
                    <a:pos x="41" y="420"/>
                  </a:cxn>
                  <a:cxn ang="0">
                    <a:pos x="51" y="362"/>
                  </a:cxn>
                  <a:cxn ang="0">
                    <a:pos x="56" y="343"/>
                  </a:cxn>
                  <a:cxn ang="0">
                    <a:pos x="65" y="303"/>
                  </a:cxn>
                  <a:cxn ang="0">
                    <a:pos x="71" y="262"/>
                  </a:cxn>
                  <a:cxn ang="0">
                    <a:pos x="80" y="219"/>
                  </a:cxn>
                  <a:cxn ang="0">
                    <a:pos x="88" y="176"/>
                  </a:cxn>
                  <a:cxn ang="0">
                    <a:pos x="95" y="134"/>
                  </a:cxn>
                  <a:cxn ang="0">
                    <a:pos x="104" y="70"/>
                  </a:cxn>
                  <a:cxn ang="0">
                    <a:pos x="113" y="27"/>
                  </a:cxn>
                  <a:cxn ang="0">
                    <a:pos x="119" y="7"/>
                  </a:cxn>
                  <a:cxn ang="0">
                    <a:pos x="119" y="3"/>
                  </a:cxn>
                  <a:cxn ang="0">
                    <a:pos x="116" y="0"/>
                  </a:cxn>
                  <a:cxn ang="0">
                    <a:pos x="113" y="2"/>
                  </a:cxn>
                  <a:cxn ang="0">
                    <a:pos x="111" y="4"/>
                  </a:cxn>
                </a:cxnLst>
                <a:rect l="0" t="0" r="r" b="b"/>
                <a:pathLst>
                  <a:path w="120" h="654">
                    <a:moveTo>
                      <a:pt x="111" y="4"/>
                    </a:moveTo>
                    <a:lnTo>
                      <a:pt x="111" y="4"/>
                    </a:lnTo>
                    <a:lnTo>
                      <a:pt x="104" y="24"/>
                    </a:lnTo>
                    <a:lnTo>
                      <a:pt x="100" y="44"/>
                    </a:lnTo>
                    <a:lnTo>
                      <a:pt x="96" y="63"/>
                    </a:lnTo>
                    <a:lnTo>
                      <a:pt x="91" y="83"/>
                    </a:lnTo>
                    <a:lnTo>
                      <a:pt x="86" y="123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78" y="186"/>
                    </a:lnTo>
                    <a:lnTo>
                      <a:pt x="74" y="208"/>
                    </a:lnTo>
                    <a:lnTo>
                      <a:pt x="69" y="230"/>
                    </a:lnTo>
                    <a:lnTo>
                      <a:pt x="64" y="250"/>
                    </a:lnTo>
                    <a:lnTo>
                      <a:pt x="64" y="250"/>
                    </a:lnTo>
                    <a:lnTo>
                      <a:pt x="60" y="262"/>
                    </a:lnTo>
                    <a:lnTo>
                      <a:pt x="58" y="272"/>
                    </a:lnTo>
                    <a:lnTo>
                      <a:pt x="54" y="296"/>
                    </a:lnTo>
                    <a:lnTo>
                      <a:pt x="51" y="319"/>
                    </a:lnTo>
                    <a:lnTo>
                      <a:pt x="47" y="341"/>
                    </a:lnTo>
                    <a:lnTo>
                      <a:pt x="47" y="341"/>
                    </a:lnTo>
                    <a:lnTo>
                      <a:pt x="39" y="375"/>
                    </a:lnTo>
                    <a:lnTo>
                      <a:pt x="32" y="412"/>
                    </a:lnTo>
                    <a:lnTo>
                      <a:pt x="25" y="447"/>
                    </a:lnTo>
                    <a:lnTo>
                      <a:pt x="20" y="482"/>
                    </a:lnTo>
                    <a:lnTo>
                      <a:pt x="20" y="482"/>
                    </a:lnTo>
                    <a:lnTo>
                      <a:pt x="17" y="506"/>
                    </a:lnTo>
                    <a:lnTo>
                      <a:pt x="12" y="527"/>
                    </a:lnTo>
                    <a:lnTo>
                      <a:pt x="7" y="550"/>
                    </a:lnTo>
                    <a:lnTo>
                      <a:pt x="2" y="573"/>
                    </a:lnTo>
                    <a:lnTo>
                      <a:pt x="2" y="573"/>
                    </a:lnTo>
                    <a:lnTo>
                      <a:pt x="1" y="582"/>
                    </a:lnTo>
                    <a:lnTo>
                      <a:pt x="0" y="591"/>
                    </a:lnTo>
                    <a:lnTo>
                      <a:pt x="0" y="611"/>
                    </a:lnTo>
                    <a:lnTo>
                      <a:pt x="1" y="631"/>
                    </a:lnTo>
                    <a:lnTo>
                      <a:pt x="2" y="650"/>
                    </a:lnTo>
                    <a:lnTo>
                      <a:pt x="2" y="650"/>
                    </a:lnTo>
                    <a:lnTo>
                      <a:pt x="2" y="652"/>
                    </a:lnTo>
                    <a:lnTo>
                      <a:pt x="3" y="653"/>
                    </a:lnTo>
                    <a:lnTo>
                      <a:pt x="5" y="654"/>
                    </a:lnTo>
                    <a:lnTo>
                      <a:pt x="6" y="654"/>
                    </a:lnTo>
                    <a:lnTo>
                      <a:pt x="8" y="654"/>
                    </a:lnTo>
                    <a:lnTo>
                      <a:pt x="10" y="653"/>
                    </a:lnTo>
                    <a:lnTo>
                      <a:pt x="11" y="652"/>
                    </a:lnTo>
                    <a:lnTo>
                      <a:pt x="11" y="650"/>
                    </a:lnTo>
                    <a:lnTo>
                      <a:pt x="11" y="650"/>
                    </a:lnTo>
                    <a:lnTo>
                      <a:pt x="10" y="608"/>
                    </a:lnTo>
                    <a:lnTo>
                      <a:pt x="10" y="587"/>
                    </a:lnTo>
                    <a:lnTo>
                      <a:pt x="11" y="577"/>
                    </a:lnTo>
                    <a:lnTo>
                      <a:pt x="12" y="567"/>
                    </a:lnTo>
                    <a:lnTo>
                      <a:pt x="12" y="567"/>
                    </a:lnTo>
                    <a:lnTo>
                      <a:pt x="17" y="548"/>
                    </a:lnTo>
                    <a:lnTo>
                      <a:pt x="22" y="528"/>
                    </a:lnTo>
                    <a:lnTo>
                      <a:pt x="27" y="509"/>
                    </a:lnTo>
                    <a:lnTo>
                      <a:pt x="28" y="498"/>
                    </a:lnTo>
                    <a:lnTo>
                      <a:pt x="29" y="489"/>
                    </a:lnTo>
                    <a:lnTo>
                      <a:pt x="29" y="489"/>
                    </a:lnTo>
                    <a:lnTo>
                      <a:pt x="32" y="471"/>
                    </a:lnTo>
                    <a:lnTo>
                      <a:pt x="35" y="454"/>
                    </a:lnTo>
                    <a:lnTo>
                      <a:pt x="41" y="420"/>
                    </a:lnTo>
                    <a:lnTo>
                      <a:pt x="41" y="420"/>
                    </a:lnTo>
                    <a:lnTo>
                      <a:pt x="47" y="382"/>
                    </a:lnTo>
                    <a:lnTo>
                      <a:pt x="51" y="362"/>
                    </a:lnTo>
                    <a:lnTo>
                      <a:pt x="56" y="343"/>
                    </a:lnTo>
                    <a:lnTo>
                      <a:pt x="56" y="343"/>
                    </a:lnTo>
                    <a:lnTo>
                      <a:pt x="60" y="324"/>
                    </a:lnTo>
                    <a:lnTo>
                      <a:pt x="65" y="303"/>
                    </a:lnTo>
                    <a:lnTo>
                      <a:pt x="71" y="262"/>
                    </a:lnTo>
                    <a:lnTo>
                      <a:pt x="71" y="262"/>
                    </a:lnTo>
                    <a:lnTo>
                      <a:pt x="75" y="240"/>
                    </a:lnTo>
                    <a:lnTo>
                      <a:pt x="80" y="219"/>
                    </a:lnTo>
                    <a:lnTo>
                      <a:pt x="84" y="198"/>
                    </a:lnTo>
                    <a:lnTo>
                      <a:pt x="88" y="176"/>
                    </a:lnTo>
                    <a:lnTo>
                      <a:pt x="88" y="176"/>
                    </a:lnTo>
                    <a:lnTo>
                      <a:pt x="95" y="134"/>
                    </a:lnTo>
                    <a:lnTo>
                      <a:pt x="100" y="90"/>
                    </a:lnTo>
                    <a:lnTo>
                      <a:pt x="104" y="70"/>
                    </a:lnTo>
                    <a:lnTo>
                      <a:pt x="108" y="48"/>
                    </a:lnTo>
                    <a:lnTo>
                      <a:pt x="113" y="27"/>
                    </a:lnTo>
                    <a:lnTo>
                      <a:pt x="119" y="7"/>
                    </a:lnTo>
                    <a:lnTo>
                      <a:pt x="119" y="7"/>
                    </a:lnTo>
                    <a:lnTo>
                      <a:pt x="120" y="5"/>
                    </a:lnTo>
                    <a:lnTo>
                      <a:pt x="119" y="3"/>
                    </a:lnTo>
                    <a:lnTo>
                      <a:pt x="118" y="2"/>
                    </a:lnTo>
                    <a:lnTo>
                      <a:pt x="116" y="0"/>
                    </a:lnTo>
                    <a:lnTo>
                      <a:pt x="115" y="0"/>
                    </a:lnTo>
                    <a:lnTo>
                      <a:pt x="113" y="2"/>
                    </a:lnTo>
                    <a:lnTo>
                      <a:pt x="112" y="3"/>
                    </a:lnTo>
                    <a:lnTo>
                      <a:pt x="111" y="4"/>
                    </a:lnTo>
                    <a:lnTo>
                      <a:pt x="111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76" name="Freeform 733"/>
              <p:cNvSpPr/>
              <p:nvPr/>
            </p:nvSpPr>
            <p:spPr bwMode="auto">
              <a:xfrm>
                <a:off x="5746751" y="4235450"/>
                <a:ext cx="46038" cy="260350"/>
              </a:xfrm>
              <a:custGeom>
                <a:avLst/>
                <a:gdLst/>
                <a:ahLst/>
                <a:cxnLst>
                  <a:cxn ang="0">
                    <a:pos x="76" y="2"/>
                  </a:cxn>
                  <a:cxn ang="0">
                    <a:pos x="70" y="31"/>
                  </a:cxn>
                  <a:cxn ang="0">
                    <a:pos x="69" y="60"/>
                  </a:cxn>
                  <a:cxn ang="0">
                    <a:pos x="70" y="106"/>
                  </a:cxn>
                  <a:cxn ang="0">
                    <a:pos x="70" y="120"/>
                  </a:cxn>
                  <a:cxn ang="0">
                    <a:pos x="65" y="152"/>
                  </a:cxn>
                  <a:cxn ang="0">
                    <a:pos x="50" y="215"/>
                  </a:cxn>
                  <a:cxn ang="0">
                    <a:pos x="44" y="248"/>
                  </a:cxn>
                  <a:cxn ang="0">
                    <a:pos x="40" y="279"/>
                  </a:cxn>
                  <a:cxn ang="0">
                    <a:pos x="30" y="342"/>
                  </a:cxn>
                  <a:cxn ang="0">
                    <a:pos x="21" y="373"/>
                  </a:cxn>
                  <a:cxn ang="0">
                    <a:pos x="7" y="430"/>
                  </a:cxn>
                  <a:cxn ang="0">
                    <a:pos x="1" y="473"/>
                  </a:cxn>
                  <a:cxn ang="0">
                    <a:pos x="0" y="488"/>
                  </a:cxn>
                  <a:cxn ang="0">
                    <a:pos x="2" y="491"/>
                  </a:cxn>
                  <a:cxn ang="0">
                    <a:pos x="5" y="492"/>
                  </a:cxn>
                  <a:cxn ang="0">
                    <a:pos x="8" y="491"/>
                  </a:cxn>
                  <a:cxn ang="0">
                    <a:pos x="9" y="488"/>
                  </a:cxn>
                  <a:cxn ang="0">
                    <a:pos x="10" y="472"/>
                  </a:cxn>
                  <a:cxn ang="0">
                    <a:pos x="17" y="428"/>
                  </a:cxn>
                  <a:cxn ang="0">
                    <a:pos x="33" y="369"/>
                  </a:cxn>
                  <a:cxn ang="0">
                    <a:pos x="40" y="341"/>
                  </a:cxn>
                  <a:cxn ang="0">
                    <a:pos x="49" y="284"/>
                  </a:cxn>
                  <a:cxn ang="0">
                    <a:pos x="53" y="256"/>
                  </a:cxn>
                  <a:cxn ang="0">
                    <a:pos x="58" y="224"/>
                  </a:cxn>
                  <a:cxn ang="0">
                    <a:pos x="72" y="161"/>
                  </a:cxn>
                  <a:cxn ang="0">
                    <a:pos x="78" y="129"/>
                  </a:cxn>
                  <a:cxn ang="0">
                    <a:pos x="80" y="103"/>
                  </a:cxn>
                  <a:cxn ang="0">
                    <a:pos x="80" y="76"/>
                  </a:cxn>
                  <a:cxn ang="0">
                    <a:pos x="81" y="22"/>
                  </a:cxn>
                  <a:cxn ang="0">
                    <a:pos x="85" y="5"/>
                  </a:cxn>
                  <a:cxn ang="0">
                    <a:pos x="85" y="3"/>
                  </a:cxn>
                  <a:cxn ang="0">
                    <a:pos x="83" y="0"/>
                  </a:cxn>
                  <a:cxn ang="0">
                    <a:pos x="78" y="0"/>
                  </a:cxn>
                  <a:cxn ang="0">
                    <a:pos x="76" y="2"/>
                  </a:cxn>
                </a:cxnLst>
                <a:rect l="0" t="0" r="r" b="b"/>
                <a:pathLst>
                  <a:path w="85" h="492">
                    <a:moveTo>
                      <a:pt x="76" y="2"/>
                    </a:moveTo>
                    <a:lnTo>
                      <a:pt x="76" y="2"/>
                    </a:lnTo>
                    <a:lnTo>
                      <a:pt x="72" y="17"/>
                    </a:lnTo>
                    <a:lnTo>
                      <a:pt x="70" y="31"/>
                    </a:lnTo>
                    <a:lnTo>
                      <a:pt x="69" y="46"/>
                    </a:lnTo>
                    <a:lnTo>
                      <a:pt x="69" y="60"/>
                    </a:lnTo>
                    <a:lnTo>
                      <a:pt x="70" y="91"/>
                    </a:lnTo>
                    <a:lnTo>
                      <a:pt x="70" y="106"/>
                    </a:lnTo>
                    <a:lnTo>
                      <a:pt x="70" y="120"/>
                    </a:lnTo>
                    <a:lnTo>
                      <a:pt x="70" y="120"/>
                    </a:lnTo>
                    <a:lnTo>
                      <a:pt x="68" y="136"/>
                    </a:lnTo>
                    <a:lnTo>
                      <a:pt x="65" y="152"/>
                    </a:lnTo>
                    <a:lnTo>
                      <a:pt x="58" y="184"/>
                    </a:lnTo>
                    <a:lnTo>
                      <a:pt x="50" y="215"/>
                    </a:lnTo>
                    <a:lnTo>
                      <a:pt x="47" y="232"/>
                    </a:lnTo>
                    <a:lnTo>
                      <a:pt x="44" y="248"/>
                    </a:lnTo>
                    <a:lnTo>
                      <a:pt x="44" y="248"/>
                    </a:lnTo>
                    <a:lnTo>
                      <a:pt x="40" y="279"/>
                    </a:lnTo>
                    <a:lnTo>
                      <a:pt x="36" y="311"/>
                    </a:lnTo>
                    <a:lnTo>
                      <a:pt x="30" y="342"/>
                    </a:lnTo>
                    <a:lnTo>
                      <a:pt x="21" y="373"/>
                    </a:lnTo>
                    <a:lnTo>
                      <a:pt x="21" y="373"/>
                    </a:lnTo>
                    <a:lnTo>
                      <a:pt x="14" y="401"/>
                    </a:lnTo>
                    <a:lnTo>
                      <a:pt x="7" y="430"/>
                    </a:lnTo>
                    <a:lnTo>
                      <a:pt x="3" y="459"/>
                    </a:lnTo>
                    <a:lnTo>
                      <a:pt x="1" y="473"/>
                    </a:lnTo>
                    <a:lnTo>
                      <a:pt x="0" y="488"/>
                    </a:lnTo>
                    <a:lnTo>
                      <a:pt x="0" y="488"/>
                    </a:lnTo>
                    <a:lnTo>
                      <a:pt x="1" y="490"/>
                    </a:lnTo>
                    <a:lnTo>
                      <a:pt x="2" y="491"/>
                    </a:lnTo>
                    <a:lnTo>
                      <a:pt x="3" y="492"/>
                    </a:lnTo>
                    <a:lnTo>
                      <a:pt x="5" y="492"/>
                    </a:lnTo>
                    <a:lnTo>
                      <a:pt x="6" y="492"/>
                    </a:lnTo>
                    <a:lnTo>
                      <a:pt x="8" y="491"/>
                    </a:lnTo>
                    <a:lnTo>
                      <a:pt x="9" y="490"/>
                    </a:lnTo>
                    <a:lnTo>
                      <a:pt x="9" y="488"/>
                    </a:lnTo>
                    <a:lnTo>
                      <a:pt x="9" y="488"/>
                    </a:lnTo>
                    <a:lnTo>
                      <a:pt x="10" y="472"/>
                    </a:lnTo>
                    <a:lnTo>
                      <a:pt x="12" y="458"/>
                    </a:lnTo>
                    <a:lnTo>
                      <a:pt x="17" y="428"/>
                    </a:lnTo>
                    <a:lnTo>
                      <a:pt x="25" y="398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40" y="341"/>
                    </a:lnTo>
                    <a:lnTo>
                      <a:pt x="45" y="313"/>
                    </a:lnTo>
                    <a:lnTo>
                      <a:pt x="49" y="284"/>
                    </a:lnTo>
                    <a:lnTo>
                      <a:pt x="53" y="256"/>
                    </a:lnTo>
                    <a:lnTo>
                      <a:pt x="53" y="256"/>
                    </a:lnTo>
                    <a:lnTo>
                      <a:pt x="55" y="240"/>
                    </a:lnTo>
                    <a:lnTo>
                      <a:pt x="58" y="224"/>
                    </a:lnTo>
                    <a:lnTo>
                      <a:pt x="65" y="192"/>
                    </a:lnTo>
                    <a:lnTo>
                      <a:pt x="72" y="161"/>
                    </a:lnTo>
                    <a:lnTo>
                      <a:pt x="78" y="129"/>
                    </a:lnTo>
                    <a:lnTo>
                      <a:pt x="78" y="129"/>
                    </a:lnTo>
                    <a:lnTo>
                      <a:pt x="79" y="116"/>
                    </a:lnTo>
                    <a:lnTo>
                      <a:pt x="80" y="103"/>
                    </a:lnTo>
                    <a:lnTo>
                      <a:pt x="80" y="76"/>
                    </a:lnTo>
                    <a:lnTo>
                      <a:pt x="80" y="76"/>
                    </a:lnTo>
                    <a:lnTo>
                      <a:pt x="80" y="40"/>
                    </a:lnTo>
                    <a:lnTo>
                      <a:pt x="81" y="22"/>
                    </a:lnTo>
                    <a:lnTo>
                      <a:pt x="82" y="14"/>
                    </a:lnTo>
                    <a:lnTo>
                      <a:pt x="85" y="5"/>
                    </a:lnTo>
                    <a:lnTo>
                      <a:pt x="85" y="5"/>
                    </a:lnTo>
                    <a:lnTo>
                      <a:pt x="85" y="3"/>
                    </a:lnTo>
                    <a:lnTo>
                      <a:pt x="84" y="1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8" y="0"/>
                    </a:lnTo>
                    <a:lnTo>
                      <a:pt x="77" y="1"/>
                    </a:lnTo>
                    <a:lnTo>
                      <a:pt x="76" y="2"/>
                    </a:lnTo>
                    <a:lnTo>
                      <a:pt x="76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77" name="Freeform 734"/>
              <p:cNvSpPr/>
              <p:nvPr/>
            </p:nvSpPr>
            <p:spPr bwMode="auto">
              <a:xfrm>
                <a:off x="5780088" y="4264025"/>
                <a:ext cx="34925" cy="196850"/>
              </a:xfrm>
              <a:custGeom>
                <a:avLst/>
                <a:gdLst/>
                <a:ahLst/>
                <a:cxnLst>
                  <a:cxn ang="0">
                    <a:pos x="57" y="4"/>
                  </a:cxn>
                  <a:cxn ang="0">
                    <a:pos x="57" y="4"/>
                  </a:cxn>
                  <a:cxn ang="0">
                    <a:pos x="56" y="51"/>
                  </a:cxn>
                  <a:cxn ang="0">
                    <a:pos x="52" y="96"/>
                  </a:cxn>
                  <a:cxn ang="0">
                    <a:pos x="47" y="141"/>
                  </a:cxn>
                  <a:cxn ang="0">
                    <a:pos x="41" y="187"/>
                  </a:cxn>
                  <a:cxn ang="0">
                    <a:pos x="41" y="187"/>
                  </a:cxn>
                  <a:cxn ang="0">
                    <a:pos x="37" y="210"/>
                  </a:cxn>
                  <a:cxn ang="0">
                    <a:pos x="32" y="232"/>
                  </a:cxn>
                  <a:cxn ang="0">
                    <a:pos x="20" y="278"/>
                  </a:cxn>
                  <a:cxn ang="0">
                    <a:pos x="9" y="322"/>
                  </a:cxn>
                  <a:cxn ang="0">
                    <a:pos x="4" y="345"/>
                  </a:cxn>
                  <a:cxn ang="0">
                    <a:pos x="0" y="368"/>
                  </a:cxn>
                  <a:cxn ang="0">
                    <a:pos x="0" y="368"/>
                  </a:cxn>
                  <a:cxn ang="0">
                    <a:pos x="0" y="370"/>
                  </a:cxn>
                  <a:cxn ang="0">
                    <a:pos x="1" y="372"/>
                  </a:cxn>
                  <a:cxn ang="0">
                    <a:pos x="4" y="374"/>
                  </a:cxn>
                  <a:cxn ang="0">
                    <a:pos x="5" y="374"/>
                  </a:cxn>
                  <a:cxn ang="0">
                    <a:pos x="7" y="374"/>
                  </a:cxn>
                  <a:cxn ang="0">
                    <a:pos x="8" y="373"/>
                  </a:cxn>
                  <a:cxn ang="0">
                    <a:pos x="9" y="371"/>
                  </a:cxn>
                  <a:cxn ang="0">
                    <a:pos x="9" y="371"/>
                  </a:cxn>
                  <a:cxn ang="0">
                    <a:pos x="13" y="348"/>
                  </a:cxn>
                  <a:cxn ang="0">
                    <a:pos x="18" y="325"/>
                  </a:cxn>
                  <a:cxn ang="0">
                    <a:pos x="30" y="280"/>
                  </a:cxn>
                  <a:cxn ang="0">
                    <a:pos x="41" y="235"/>
                  </a:cxn>
                  <a:cxn ang="0">
                    <a:pos x="46" y="213"/>
                  </a:cxn>
                  <a:cxn ang="0">
                    <a:pos x="50" y="190"/>
                  </a:cxn>
                  <a:cxn ang="0">
                    <a:pos x="50" y="190"/>
                  </a:cxn>
                  <a:cxn ang="0">
                    <a:pos x="58" y="144"/>
                  </a:cxn>
                  <a:cxn ang="0">
                    <a:pos x="62" y="97"/>
                  </a:cxn>
                  <a:cxn ang="0">
                    <a:pos x="65" y="51"/>
                  </a:cxn>
                  <a:cxn ang="0">
                    <a:pos x="66" y="4"/>
                  </a:cxn>
                  <a:cxn ang="0">
                    <a:pos x="66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8" y="1"/>
                  </a:cxn>
                  <a:cxn ang="0">
                    <a:pos x="57" y="2"/>
                  </a:cxn>
                  <a:cxn ang="0">
                    <a:pos x="57" y="4"/>
                  </a:cxn>
                  <a:cxn ang="0">
                    <a:pos x="57" y="4"/>
                  </a:cxn>
                </a:cxnLst>
                <a:rect l="0" t="0" r="r" b="b"/>
                <a:pathLst>
                  <a:path w="66" h="374">
                    <a:moveTo>
                      <a:pt x="57" y="4"/>
                    </a:moveTo>
                    <a:lnTo>
                      <a:pt x="57" y="4"/>
                    </a:lnTo>
                    <a:lnTo>
                      <a:pt x="56" y="51"/>
                    </a:lnTo>
                    <a:lnTo>
                      <a:pt x="52" y="96"/>
                    </a:lnTo>
                    <a:lnTo>
                      <a:pt x="47" y="141"/>
                    </a:lnTo>
                    <a:lnTo>
                      <a:pt x="41" y="187"/>
                    </a:lnTo>
                    <a:lnTo>
                      <a:pt x="41" y="187"/>
                    </a:lnTo>
                    <a:lnTo>
                      <a:pt x="37" y="210"/>
                    </a:lnTo>
                    <a:lnTo>
                      <a:pt x="32" y="232"/>
                    </a:lnTo>
                    <a:lnTo>
                      <a:pt x="20" y="278"/>
                    </a:lnTo>
                    <a:lnTo>
                      <a:pt x="9" y="322"/>
                    </a:lnTo>
                    <a:lnTo>
                      <a:pt x="4" y="345"/>
                    </a:lnTo>
                    <a:lnTo>
                      <a:pt x="0" y="368"/>
                    </a:lnTo>
                    <a:lnTo>
                      <a:pt x="0" y="368"/>
                    </a:lnTo>
                    <a:lnTo>
                      <a:pt x="0" y="370"/>
                    </a:lnTo>
                    <a:lnTo>
                      <a:pt x="1" y="372"/>
                    </a:lnTo>
                    <a:lnTo>
                      <a:pt x="4" y="374"/>
                    </a:lnTo>
                    <a:lnTo>
                      <a:pt x="5" y="374"/>
                    </a:lnTo>
                    <a:lnTo>
                      <a:pt x="7" y="374"/>
                    </a:lnTo>
                    <a:lnTo>
                      <a:pt x="8" y="373"/>
                    </a:lnTo>
                    <a:lnTo>
                      <a:pt x="9" y="371"/>
                    </a:lnTo>
                    <a:lnTo>
                      <a:pt x="9" y="371"/>
                    </a:lnTo>
                    <a:lnTo>
                      <a:pt x="13" y="348"/>
                    </a:lnTo>
                    <a:lnTo>
                      <a:pt x="18" y="325"/>
                    </a:lnTo>
                    <a:lnTo>
                      <a:pt x="30" y="280"/>
                    </a:lnTo>
                    <a:lnTo>
                      <a:pt x="41" y="235"/>
                    </a:lnTo>
                    <a:lnTo>
                      <a:pt x="46" y="213"/>
                    </a:lnTo>
                    <a:lnTo>
                      <a:pt x="50" y="190"/>
                    </a:lnTo>
                    <a:lnTo>
                      <a:pt x="50" y="190"/>
                    </a:lnTo>
                    <a:lnTo>
                      <a:pt x="58" y="144"/>
                    </a:lnTo>
                    <a:lnTo>
                      <a:pt x="62" y="97"/>
                    </a:lnTo>
                    <a:lnTo>
                      <a:pt x="65" y="51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8" y="1"/>
                    </a:lnTo>
                    <a:lnTo>
                      <a:pt x="57" y="2"/>
                    </a:lnTo>
                    <a:lnTo>
                      <a:pt x="57" y="4"/>
                    </a:lnTo>
                    <a:lnTo>
                      <a:pt x="57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78" name="Freeform 735"/>
              <p:cNvSpPr/>
              <p:nvPr/>
            </p:nvSpPr>
            <p:spPr bwMode="auto">
              <a:xfrm>
                <a:off x="5805488" y="4286250"/>
                <a:ext cx="42863" cy="160338"/>
              </a:xfrm>
              <a:custGeom>
                <a:avLst/>
                <a:gdLst/>
                <a:ahLst/>
                <a:cxnLst>
                  <a:cxn ang="0">
                    <a:pos x="72" y="4"/>
                  </a:cxn>
                  <a:cxn ang="0">
                    <a:pos x="72" y="4"/>
                  </a:cxn>
                  <a:cxn ang="0">
                    <a:pos x="70" y="24"/>
                  </a:cxn>
                  <a:cxn ang="0">
                    <a:pos x="68" y="44"/>
                  </a:cxn>
                  <a:cxn ang="0">
                    <a:pos x="65" y="63"/>
                  </a:cxn>
                  <a:cxn ang="0">
                    <a:pos x="61" y="82"/>
                  </a:cxn>
                  <a:cxn ang="0">
                    <a:pos x="54" y="120"/>
                  </a:cxn>
                  <a:cxn ang="0">
                    <a:pos x="47" y="158"/>
                  </a:cxn>
                  <a:cxn ang="0">
                    <a:pos x="47" y="158"/>
                  </a:cxn>
                  <a:cxn ang="0">
                    <a:pos x="43" y="177"/>
                  </a:cxn>
                  <a:cxn ang="0">
                    <a:pos x="36" y="195"/>
                  </a:cxn>
                  <a:cxn ang="0">
                    <a:pos x="24" y="230"/>
                  </a:cxn>
                  <a:cxn ang="0">
                    <a:pos x="24" y="230"/>
                  </a:cxn>
                  <a:cxn ang="0">
                    <a:pos x="20" y="246"/>
                  </a:cxn>
                  <a:cxn ang="0">
                    <a:pos x="16" y="264"/>
                  </a:cxn>
                  <a:cxn ang="0">
                    <a:pos x="14" y="272"/>
                  </a:cxn>
                  <a:cxn ang="0">
                    <a:pos x="11" y="280"/>
                  </a:cxn>
                  <a:cxn ang="0">
                    <a:pos x="6" y="289"/>
                  </a:cxn>
                  <a:cxn ang="0">
                    <a:pos x="1" y="296"/>
                  </a:cxn>
                  <a:cxn ang="0">
                    <a:pos x="1" y="296"/>
                  </a:cxn>
                  <a:cxn ang="0">
                    <a:pos x="0" y="298"/>
                  </a:cxn>
                  <a:cxn ang="0">
                    <a:pos x="0" y="299"/>
                  </a:cxn>
                  <a:cxn ang="0">
                    <a:pos x="2" y="302"/>
                  </a:cxn>
                  <a:cxn ang="0">
                    <a:pos x="3" y="303"/>
                  </a:cxn>
                  <a:cxn ang="0">
                    <a:pos x="4" y="304"/>
                  </a:cxn>
                  <a:cxn ang="0">
                    <a:pos x="6" y="303"/>
                  </a:cxn>
                  <a:cxn ang="0">
                    <a:pos x="9" y="302"/>
                  </a:cxn>
                  <a:cxn ang="0">
                    <a:pos x="9" y="302"/>
                  </a:cxn>
                  <a:cxn ang="0">
                    <a:pos x="13" y="297"/>
                  </a:cxn>
                  <a:cxn ang="0">
                    <a:pos x="16" y="291"/>
                  </a:cxn>
                  <a:cxn ang="0">
                    <a:pos x="21" y="279"/>
                  </a:cxn>
                  <a:cxn ang="0">
                    <a:pos x="24" y="267"/>
                  </a:cxn>
                  <a:cxn ang="0">
                    <a:pos x="27" y="253"/>
                  </a:cxn>
                  <a:cxn ang="0">
                    <a:pos x="27" y="253"/>
                  </a:cxn>
                  <a:cxn ang="0">
                    <a:pos x="32" y="232"/>
                  </a:cxn>
                  <a:cxn ang="0">
                    <a:pos x="39" y="211"/>
                  </a:cxn>
                  <a:cxn ang="0">
                    <a:pos x="48" y="190"/>
                  </a:cxn>
                  <a:cxn ang="0">
                    <a:pos x="54" y="170"/>
                  </a:cxn>
                  <a:cxn ang="0">
                    <a:pos x="54" y="170"/>
                  </a:cxn>
                  <a:cxn ang="0">
                    <a:pos x="63" y="129"/>
                  </a:cxn>
                  <a:cxn ang="0">
                    <a:pos x="72" y="88"/>
                  </a:cxn>
                  <a:cxn ang="0">
                    <a:pos x="76" y="67"/>
                  </a:cxn>
                  <a:cxn ang="0">
                    <a:pos x="78" y="47"/>
                  </a:cxn>
                  <a:cxn ang="0">
                    <a:pos x="80" y="25"/>
                  </a:cxn>
                  <a:cxn ang="0">
                    <a:pos x="81" y="4"/>
                  </a:cxn>
                  <a:cxn ang="0">
                    <a:pos x="81" y="4"/>
                  </a:cxn>
                  <a:cxn ang="0">
                    <a:pos x="80" y="3"/>
                  </a:cxn>
                  <a:cxn ang="0">
                    <a:pos x="79" y="1"/>
                  </a:cxn>
                  <a:cxn ang="0">
                    <a:pos x="78" y="0"/>
                  </a:cxn>
                  <a:cxn ang="0">
                    <a:pos x="76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4"/>
                  </a:cxn>
                  <a:cxn ang="0">
                    <a:pos x="72" y="4"/>
                  </a:cxn>
                </a:cxnLst>
                <a:rect l="0" t="0" r="r" b="b"/>
                <a:pathLst>
                  <a:path w="81" h="304">
                    <a:moveTo>
                      <a:pt x="72" y="4"/>
                    </a:moveTo>
                    <a:lnTo>
                      <a:pt x="72" y="4"/>
                    </a:lnTo>
                    <a:lnTo>
                      <a:pt x="70" y="24"/>
                    </a:lnTo>
                    <a:lnTo>
                      <a:pt x="68" y="44"/>
                    </a:lnTo>
                    <a:lnTo>
                      <a:pt x="65" y="63"/>
                    </a:lnTo>
                    <a:lnTo>
                      <a:pt x="61" y="82"/>
                    </a:lnTo>
                    <a:lnTo>
                      <a:pt x="54" y="120"/>
                    </a:lnTo>
                    <a:lnTo>
                      <a:pt x="47" y="158"/>
                    </a:lnTo>
                    <a:lnTo>
                      <a:pt x="47" y="158"/>
                    </a:lnTo>
                    <a:lnTo>
                      <a:pt x="43" y="177"/>
                    </a:lnTo>
                    <a:lnTo>
                      <a:pt x="36" y="195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46"/>
                    </a:lnTo>
                    <a:lnTo>
                      <a:pt x="16" y="264"/>
                    </a:lnTo>
                    <a:lnTo>
                      <a:pt x="14" y="272"/>
                    </a:lnTo>
                    <a:lnTo>
                      <a:pt x="11" y="280"/>
                    </a:lnTo>
                    <a:lnTo>
                      <a:pt x="6" y="289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0" y="298"/>
                    </a:lnTo>
                    <a:lnTo>
                      <a:pt x="0" y="299"/>
                    </a:lnTo>
                    <a:lnTo>
                      <a:pt x="2" y="302"/>
                    </a:lnTo>
                    <a:lnTo>
                      <a:pt x="3" y="303"/>
                    </a:lnTo>
                    <a:lnTo>
                      <a:pt x="4" y="304"/>
                    </a:lnTo>
                    <a:lnTo>
                      <a:pt x="6" y="303"/>
                    </a:lnTo>
                    <a:lnTo>
                      <a:pt x="9" y="302"/>
                    </a:lnTo>
                    <a:lnTo>
                      <a:pt x="9" y="302"/>
                    </a:lnTo>
                    <a:lnTo>
                      <a:pt x="13" y="297"/>
                    </a:lnTo>
                    <a:lnTo>
                      <a:pt x="16" y="291"/>
                    </a:lnTo>
                    <a:lnTo>
                      <a:pt x="21" y="279"/>
                    </a:lnTo>
                    <a:lnTo>
                      <a:pt x="24" y="267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32" y="232"/>
                    </a:lnTo>
                    <a:lnTo>
                      <a:pt x="39" y="211"/>
                    </a:lnTo>
                    <a:lnTo>
                      <a:pt x="48" y="190"/>
                    </a:lnTo>
                    <a:lnTo>
                      <a:pt x="54" y="170"/>
                    </a:lnTo>
                    <a:lnTo>
                      <a:pt x="54" y="170"/>
                    </a:lnTo>
                    <a:lnTo>
                      <a:pt x="63" y="129"/>
                    </a:lnTo>
                    <a:lnTo>
                      <a:pt x="72" y="88"/>
                    </a:lnTo>
                    <a:lnTo>
                      <a:pt x="76" y="67"/>
                    </a:lnTo>
                    <a:lnTo>
                      <a:pt x="78" y="47"/>
                    </a:lnTo>
                    <a:lnTo>
                      <a:pt x="80" y="25"/>
                    </a:lnTo>
                    <a:lnTo>
                      <a:pt x="81" y="4"/>
                    </a:lnTo>
                    <a:lnTo>
                      <a:pt x="81" y="4"/>
                    </a:lnTo>
                    <a:lnTo>
                      <a:pt x="80" y="3"/>
                    </a:lnTo>
                    <a:lnTo>
                      <a:pt x="79" y="1"/>
                    </a:lnTo>
                    <a:lnTo>
                      <a:pt x="78" y="0"/>
                    </a:lnTo>
                    <a:lnTo>
                      <a:pt x="76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4"/>
                    </a:lnTo>
                    <a:lnTo>
                      <a:pt x="7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79" name="Freeform 736"/>
              <p:cNvSpPr/>
              <p:nvPr/>
            </p:nvSpPr>
            <p:spPr bwMode="auto">
              <a:xfrm>
                <a:off x="5845176" y="4311650"/>
                <a:ext cx="38100" cy="122238"/>
              </a:xfrm>
              <a:custGeom>
                <a:avLst/>
                <a:gdLst/>
                <a:ahLst/>
                <a:cxnLst>
                  <a:cxn ang="0">
                    <a:pos x="62" y="4"/>
                  </a:cxn>
                  <a:cxn ang="0">
                    <a:pos x="62" y="4"/>
                  </a:cxn>
                  <a:cxn ang="0">
                    <a:pos x="59" y="36"/>
                  </a:cxn>
                  <a:cxn ang="0">
                    <a:pos x="55" y="69"/>
                  </a:cxn>
                  <a:cxn ang="0">
                    <a:pos x="53" y="86"/>
                  </a:cxn>
                  <a:cxn ang="0">
                    <a:pos x="50" y="101"/>
                  </a:cxn>
                  <a:cxn ang="0">
                    <a:pos x="47" y="117"/>
                  </a:cxn>
                  <a:cxn ang="0">
                    <a:pos x="42" y="132"/>
                  </a:cxn>
                  <a:cxn ang="0">
                    <a:pos x="42" y="132"/>
                  </a:cxn>
                  <a:cxn ang="0">
                    <a:pos x="36" y="145"/>
                  </a:cxn>
                  <a:cxn ang="0">
                    <a:pos x="30" y="159"/>
                  </a:cxn>
                  <a:cxn ang="0">
                    <a:pos x="17" y="185"/>
                  </a:cxn>
                  <a:cxn ang="0">
                    <a:pos x="17" y="185"/>
                  </a:cxn>
                  <a:cxn ang="0">
                    <a:pos x="16" y="189"/>
                  </a:cxn>
                  <a:cxn ang="0">
                    <a:pos x="15" y="194"/>
                  </a:cxn>
                  <a:cxn ang="0">
                    <a:pos x="13" y="206"/>
                  </a:cxn>
                  <a:cxn ang="0">
                    <a:pos x="12" y="212"/>
                  </a:cxn>
                  <a:cxn ang="0">
                    <a:pos x="10" y="217"/>
                  </a:cxn>
                  <a:cxn ang="0">
                    <a:pos x="7" y="221"/>
                  </a:cxn>
                  <a:cxn ang="0">
                    <a:pos x="4" y="223"/>
                  </a:cxn>
                  <a:cxn ang="0">
                    <a:pos x="4" y="223"/>
                  </a:cxn>
                  <a:cxn ang="0">
                    <a:pos x="2" y="224"/>
                  </a:cxn>
                  <a:cxn ang="0">
                    <a:pos x="1" y="225"/>
                  </a:cxn>
                  <a:cxn ang="0">
                    <a:pos x="0" y="227"/>
                  </a:cxn>
                  <a:cxn ang="0">
                    <a:pos x="1" y="228"/>
                  </a:cxn>
                  <a:cxn ang="0">
                    <a:pos x="1" y="230"/>
                  </a:cxn>
                  <a:cxn ang="0">
                    <a:pos x="2" y="231"/>
                  </a:cxn>
                  <a:cxn ang="0">
                    <a:pos x="4" y="232"/>
                  </a:cxn>
                  <a:cxn ang="0">
                    <a:pos x="6" y="232"/>
                  </a:cxn>
                  <a:cxn ang="0">
                    <a:pos x="6" y="232"/>
                  </a:cxn>
                  <a:cxn ang="0">
                    <a:pos x="9" y="230"/>
                  </a:cxn>
                  <a:cxn ang="0">
                    <a:pos x="12" y="229"/>
                  </a:cxn>
                  <a:cxn ang="0">
                    <a:pos x="15" y="225"/>
                  </a:cxn>
                  <a:cxn ang="0">
                    <a:pos x="18" y="219"/>
                  </a:cxn>
                  <a:cxn ang="0">
                    <a:pos x="20" y="213"/>
                  </a:cxn>
                  <a:cxn ang="0">
                    <a:pos x="20" y="213"/>
                  </a:cxn>
                  <a:cxn ang="0">
                    <a:pos x="22" y="205"/>
                  </a:cxn>
                  <a:cxn ang="0">
                    <a:pos x="24" y="198"/>
                  </a:cxn>
                  <a:cxn ang="0">
                    <a:pos x="25" y="191"/>
                  </a:cxn>
                  <a:cxn ang="0">
                    <a:pos x="29" y="184"/>
                  </a:cxn>
                  <a:cxn ang="0">
                    <a:pos x="29" y="184"/>
                  </a:cxn>
                  <a:cxn ang="0">
                    <a:pos x="44" y="150"/>
                  </a:cxn>
                  <a:cxn ang="0">
                    <a:pos x="44" y="150"/>
                  </a:cxn>
                  <a:cxn ang="0">
                    <a:pos x="51" y="133"/>
                  </a:cxn>
                  <a:cxn ang="0">
                    <a:pos x="56" y="116"/>
                  </a:cxn>
                  <a:cxn ang="0">
                    <a:pos x="61" y="97"/>
                  </a:cxn>
                  <a:cxn ang="0">
                    <a:pos x="63" y="78"/>
                  </a:cxn>
                  <a:cxn ang="0">
                    <a:pos x="67" y="41"/>
                  </a:cxn>
                  <a:cxn ang="0">
                    <a:pos x="71" y="4"/>
                  </a:cxn>
                  <a:cxn ang="0">
                    <a:pos x="71" y="4"/>
                  </a:cxn>
                  <a:cxn ang="0">
                    <a:pos x="71" y="2"/>
                  </a:cxn>
                  <a:cxn ang="0">
                    <a:pos x="70" y="1"/>
                  </a:cxn>
                  <a:cxn ang="0">
                    <a:pos x="69" y="0"/>
                  </a:cxn>
                  <a:cxn ang="0">
                    <a:pos x="67" y="0"/>
                  </a:cxn>
                  <a:cxn ang="0">
                    <a:pos x="64" y="1"/>
                  </a:cxn>
                  <a:cxn ang="0">
                    <a:pos x="63" y="2"/>
                  </a:cxn>
                  <a:cxn ang="0">
                    <a:pos x="62" y="4"/>
                  </a:cxn>
                  <a:cxn ang="0">
                    <a:pos x="62" y="4"/>
                  </a:cxn>
                </a:cxnLst>
                <a:rect l="0" t="0" r="r" b="b"/>
                <a:pathLst>
                  <a:path w="71" h="232">
                    <a:moveTo>
                      <a:pt x="62" y="4"/>
                    </a:moveTo>
                    <a:lnTo>
                      <a:pt x="62" y="4"/>
                    </a:lnTo>
                    <a:lnTo>
                      <a:pt x="59" y="36"/>
                    </a:lnTo>
                    <a:lnTo>
                      <a:pt x="55" y="69"/>
                    </a:lnTo>
                    <a:lnTo>
                      <a:pt x="53" y="86"/>
                    </a:lnTo>
                    <a:lnTo>
                      <a:pt x="50" y="101"/>
                    </a:lnTo>
                    <a:lnTo>
                      <a:pt x="47" y="117"/>
                    </a:lnTo>
                    <a:lnTo>
                      <a:pt x="42" y="132"/>
                    </a:lnTo>
                    <a:lnTo>
                      <a:pt x="42" y="132"/>
                    </a:lnTo>
                    <a:lnTo>
                      <a:pt x="36" y="145"/>
                    </a:lnTo>
                    <a:lnTo>
                      <a:pt x="30" y="159"/>
                    </a:lnTo>
                    <a:lnTo>
                      <a:pt x="17" y="185"/>
                    </a:lnTo>
                    <a:lnTo>
                      <a:pt x="17" y="185"/>
                    </a:lnTo>
                    <a:lnTo>
                      <a:pt x="16" y="189"/>
                    </a:lnTo>
                    <a:lnTo>
                      <a:pt x="15" y="194"/>
                    </a:lnTo>
                    <a:lnTo>
                      <a:pt x="13" y="206"/>
                    </a:lnTo>
                    <a:lnTo>
                      <a:pt x="12" y="212"/>
                    </a:lnTo>
                    <a:lnTo>
                      <a:pt x="10" y="217"/>
                    </a:lnTo>
                    <a:lnTo>
                      <a:pt x="7" y="221"/>
                    </a:lnTo>
                    <a:lnTo>
                      <a:pt x="4" y="223"/>
                    </a:lnTo>
                    <a:lnTo>
                      <a:pt x="4" y="223"/>
                    </a:lnTo>
                    <a:lnTo>
                      <a:pt x="2" y="224"/>
                    </a:lnTo>
                    <a:lnTo>
                      <a:pt x="1" y="225"/>
                    </a:lnTo>
                    <a:lnTo>
                      <a:pt x="0" y="227"/>
                    </a:lnTo>
                    <a:lnTo>
                      <a:pt x="1" y="228"/>
                    </a:lnTo>
                    <a:lnTo>
                      <a:pt x="1" y="230"/>
                    </a:lnTo>
                    <a:lnTo>
                      <a:pt x="2" y="231"/>
                    </a:lnTo>
                    <a:lnTo>
                      <a:pt x="4" y="232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9" y="230"/>
                    </a:lnTo>
                    <a:lnTo>
                      <a:pt x="12" y="229"/>
                    </a:lnTo>
                    <a:lnTo>
                      <a:pt x="15" y="225"/>
                    </a:lnTo>
                    <a:lnTo>
                      <a:pt x="18" y="219"/>
                    </a:lnTo>
                    <a:lnTo>
                      <a:pt x="20" y="213"/>
                    </a:lnTo>
                    <a:lnTo>
                      <a:pt x="20" y="213"/>
                    </a:lnTo>
                    <a:lnTo>
                      <a:pt x="22" y="205"/>
                    </a:lnTo>
                    <a:lnTo>
                      <a:pt x="24" y="198"/>
                    </a:lnTo>
                    <a:lnTo>
                      <a:pt x="25" y="191"/>
                    </a:lnTo>
                    <a:lnTo>
                      <a:pt x="29" y="184"/>
                    </a:lnTo>
                    <a:lnTo>
                      <a:pt x="29" y="184"/>
                    </a:lnTo>
                    <a:lnTo>
                      <a:pt x="44" y="150"/>
                    </a:lnTo>
                    <a:lnTo>
                      <a:pt x="44" y="150"/>
                    </a:lnTo>
                    <a:lnTo>
                      <a:pt x="51" y="133"/>
                    </a:lnTo>
                    <a:lnTo>
                      <a:pt x="56" y="116"/>
                    </a:lnTo>
                    <a:lnTo>
                      <a:pt x="61" y="97"/>
                    </a:lnTo>
                    <a:lnTo>
                      <a:pt x="63" y="78"/>
                    </a:lnTo>
                    <a:lnTo>
                      <a:pt x="67" y="41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1" y="2"/>
                    </a:lnTo>
                    <a:lnTo>
                      <a:pt x="70" y="1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4" y="1"/>
                    </a:lnTo>
                    <a:lnTo>
                      <a:pt x="63" y="2"/>
                    </a:lnTo>
                    <a:lnTo>
                      <a:pt x="62" y="4"/>
                    </a:lnTo>
                    <a:lnTo>
                      <a:pt x="6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80" name="Freeform 737"/>
              <p:cNvSpPr>
                <a:spLocks noEditPoints="1"/>
              </p:cNvSpPr>
              <p:nvPr/>
            </p:nvSpPr>
            <p:spPr bwMode="auto">
              <a:xfrm>
                <a:off x="5284788" y="4124325"/>
                <a:ext cx="636588" cy="654050"/>
              </a:xfrm>
              <a:custGeom>
                <a:avLst/>
                <a:gdLst/>
                <a:ahLst/>
                <a:cxnLst>
                  <a:cxn ang="0">
                    <a:pos x="758" y="1226"/>
                  </a:cxn>
                  <a:cxn ang="0">
                    <a:pos x="680" y="1170"/>
                  </a:cxn>
                  <a:cxn ang="0">
                    <a:pos x="470" y="963"/>
                  </a:cxn>
                  <a:cxn ang="0">
                    <a:pos x="211" y="691"/>
                  </a:cxn>
                  <a:cxn ang="0">
                    <a:pos x="48" y="528"/>
                  </a:cxn>
                  <a:cxn ang="0">
                    <a:pos x="0" y="453"/>
                  </a:cxn>
                  <a:cxn ang="0">
                    <a:pos x="29" y="394"/>
                  </a:cxn>
                  <a:cxn ang="0">
                    <a:pos x="72" y="374"/>
                  </a:cxn>
                  <a:cxn ang="0">
                    <a:pos x="164" y="413"/>
                  </a:cxn>
                  <a:cxn ang="0">
                    <a:pos x="255" y="461"/>
                  </a:cxn>
                  <a:cxn ang="0">
                    <a:pos x="308" y="497"/>
                  </a:cxn>
                  <a:cxn ang="0">
                    <a:pos x="631" y="168"/>
                  </a:cxn>
                  <a:cxn ang="0">
                    <a:pos x="619" y="78"/>
                  </a:cxn>
                  <a:cxn ang="0">
                    <a:pos x="679" y="7"/>
                  </a:cxn>
                  <a:cxn ang="0">
                    <a:pos x="745" y="4"/>
                  </a:cxn>
                  <a:cxn ang="0">
                    <a:pos x="863" y="85"/>
                  </a:cxn>
                  <a:cxn ang="0">
                    <a:pos x="1020" y="246"/>
                  </a:cxn>
                  <a:cxn ang="0">
                    <a:pos x="1174" y="417"/>
                  </a:cxn>
                  <a:cxn ang="0">
                    <a:pos x="1203" y="504"/>
                  </a:cxn>
                  <a:cxn ang="0">
                    <a:pos x="1174" y="569"/>
                  </a:cxn>
                  <a:cxn ang="0">
                    <a:pos x="1108" y="602"/>
                  </a:cxn>
                  <a:cxn ang="0">
                    <a:pos x="1042" y="592"/>
                  </a:cxn>
                  <a:cxn ang="0">
                    <a:pos x="836" y="812"/>
                  </a:cxn>
                  <a:cxn ang="0">
                    <a:pos x="742" y="946"/>
                  </a:cxn>
                  <a:cxn ang="0">
                    <a:pos x="805" y="1026"/>
                  </a:cxn>
                  <a:cxn ang="0">
                    <a:pos x="848" y="1140"/>
                  </a:cxn>
                  <a:cxn ang="0">
                    <a:pos x="846" y="1212"/>
                  </a:cxn>
                  <a:cxn ang="0">
                    <a:pos x="807" y="1236"/>
                  </a:cxn>
                  <a:cxn ang="0">
                    <a:pos x="55" y="431"/>
                  </a:cxn>
                  <a:cxn ang="0">
                    <a:pos x="48" y="453"/>
                  </a:cxn>
                  <a:cxn ang="0">
                    <a:pos x="200" y="613"/>
                  </a:cxn>
                  <a:cxn ang="0">
                    <a:pos x="478" y="907"/>
                  </a:cxn>
                  <a:cxn ang="0">
                    <a:pos x="666" y="1093"/>
                  </a:cxn>
                  <a:cxn ang="0">
                    <a:pos x="780" y="1186"/>
                  </a:cxn>
                  <a:cxn ang="0">
                    <a:pos x="805" y="1181"/>
                  </a:cxn>
                  <a:cxn ang="0">
                    <a:pos x="795" y="1129"/>
                  </a:cxn>
                  <a:cxn ang="0">
                    <a:pos x="725" y="996"/>
                  </a:cxn>
                  <a:cxn ang="0">
                    <a:pos x="690" y="931"/>
                  </a:cxn>
                  <a:cxn ang="0">
                    <a:pos x="687" y="904"/>
                  </a:cxn>
                  <a:cxn ang="0">
                    <a:pos x="816" y="768"/>
                  </a:cxn>
                  <a:cxn ang="0">
                    <a:pos x="1010" y="557"/>
                  </a:cxn>
                  <a:cxn ang="0">
                    <a:pos x="1025" y="536"/>
                  </a:cxn>
                  <a:cxn ang="0">
                    <a:pos x="1050" y="540"/>
                  </a:cxn>
                  <a:cxn ang="0">
                    <a:pos x="1110" y="559"/>
                  </a:cxn>
                  <a:cxn ang="0">
                    <a:pos x="1143" y="535"/>
                  </a:cxn>
                  <a:cxn ang="0">
                    <a:pos x="1158" y="486"/>
                  </a:cxn>
                  <a:cxn ang="0">
                    <a:pos x="1111" y="411"/>
                  </a:cxn>
                  <a:cxn ang="0">
                    <a:pos x="996" y="286"/>
                  </a:cxn>
                  <a:cxn ang="0">
                    <a:pos x="822" y="108"/>
                  </a:cxn>
                  <a:cxn ang="0">
                    <a:pos x="747" y="50"/>
                  </a:cxn>
                  <a:cxn ang="0">
                    <a:pos x="688" y="57"/>
                  </a:cxn>
                  <a:cxn ang="0">
                    <a:pos x="658" y="111"/>
                  </a:cxn>
                  <a:cxn ang="0">
                    <a:pos x="679" y="159"/>
                  </a:cxn>
                  <a:cxn ang="0">
                    <a:pos x="674" y="184"/>
                  </a:cxn>
                  <a:cxn ang="0">
                    <a:pos x="425" y="444"/>
                  </a:cxn>
                  <a:cxn ang="0">
                    <a:pos x="324" y="533"/>
                  </a:cxn>
                  <a:cxn ang="0">
                    <a:pos x="301" y="542"/>
                  </a:cxn>
                  <a:cxn ang="0">
                    <a:pos x="235" y="502"/>
                  </a:cxn>
                  <a:cxn ang="0">
                    <a:pos x="170" y="470"/>
                  </a:cxn>
                  <a:cxn ang="0">
                    <a:pos x="116" y="434"/>
                  </a:cxn>
                </a:cxnLst>
                <a:rect l="0" t="0" r="r" b="b"/>
                <a:pathLst>
                  <a:path w="1204" h="1236">
                    <a:moveTo>
                      <a:pt x="799" y="1236"/>
                    </a:moveTo>
                    <a:lnTo>
                      <a:pt x="799" y="1236"/>
                    </a:lnTo>
                    <a:lnTo>
                      <a:pt x="792" y="1236"/>
                    </a:lnTo>
                    <a:lnTo>
                      <a:pt x="784" y="1235"/>
                    </a:lnTo>
                    <a:lnTo>
                      <a:pt x="777" y="1233"/>
                    </a:lnTo>
                    <a:lnTo>
                      <a:pt x="769" y="1231"/>
                    </a:lnTo>
                    <a:lnTo>
                      <a:pt x="769" y="1231"/>
                    </a:lnTo>
                    <a:lnTo>
                      <a:pt x="758" y="1226"/>
                    </a:lnTo>
                    <a:lnTo>
                      <a:pt x="747" y="1220"/>
                    </a:lnTo>
                    <a:lnTo>
                      <a:pt x="735" y="1214"/>
                    </a:lnTo>
                    <a:lnTo>
                      <a:pt x="724" y="1207"/>
                    </a:lnTo>
                    <a:lnTo>
                      <a:pt x="713" y="1199"/>
                    </a:lnTo>
                    <a:lnTo>
                      <a:pt x="701" y="1191"/>
                    </a:lnTo>
                    <a:lnTo>
                      <a:pt x="691" y="1180"/>
                    </a:lnTo>
                    <a:lnTo>
                      <a:pt x="680" y="1170"/>
                    </a:lnTo>
                    <a:lnTo>
                      <a:pt x="680" y="1170"/>
                    </a:lnTo>
                    <a:lnTo>
                      <a:pt x="656" y="1147"/>
                    </a:lnTo>
                    <a:lnTo>
                      <a:pt x="631" y="1124"/>
                    </a:lnTo>
                    <a:lnTo>
                      <a:pt x="631" y="1124"/>
                    </a:lnTo>
                    <a:lnTo>
                      <a:pt x="606" y="1103"/>
                    </a:lnTo>
                    <a:lnTo>
                      <a:pt x="582" y="1080"/>
                    </a:lnTo>
                    <a:lnTo>
                      <a:pt x="582" y="1080"/>
                    </a:lnTo>
                    <a:lnTo>
                      <a:pt x="526" y="1022"/>
                    </a:lnTo>
                    <a:lnTo>
                      <a:pt x="470" y="963"/>
                    </a:lnTo>
                    <a:lnTo>
                      <a:pt x="470" y="963"/>
                    </a:lnTo>
                    <a:lnTo>
                      <a:pt x="422" y="915"/>
                    </a:lnTo>
                    <a:lnTo>
                      <a:pt x="375" y="865"/>
                    </a:lnTo>
                    <a:lnTo>
                      <a:pt x="375" y="865"/>
                    </a:lnTo>
                    <a:lnTo>
                      <a:pt x="321" y="809"/>
                    </a:lnTo>
                    <a:lnTo>
                      <a:pt x="268" y="752"/>
                    </a:lnTo>
                    <a:lnTo>
                      <a:pt x="268" y="752"/>
                    </a:lnTo>
                    <a:lnTo>
                      <a:pt x="211" y="691"/>
                    </a:lnTo>
                    <a:lnTo>
                      <a:pt x="182" y="660"/>
                    </a:lnTo>
                    <a:lnTo>
                      <a:pt x="152" y="629"/>
                    </a:lnTo>
                    <a:lnTo>
                      <a:pt x="152" y="629"/>
                    </a:lnTo>
                    <a:lnTo>
                      <a:pt x="108" y="587"/>
                    </a:lnTo>
                    <a:lnTo>
                      <a:pt x="108" y="587"/>
                    </a:lnTo>
                    <a:lnTo>
                      <a:pt x="77" y="558"/>
                    </a:lnTo>
                    <a:lnTo>
                      <a:pt x="48" y="528"/>
                    </a:lnTo>
                    <a:lnTo>
                      <a:pt x="48" y="528"/>
                    </a:lnTo>
                    <a:lnTo>
                      <a:pt x="33" y="511"/>
                    </a:lnTo>
                    <a:lnTo>
                      <a:pt x="26" y="503"/>
                    </a:lnTo>
                    <a:lnTo>
                      <a:pt x="18" y="493"/>
                    </a:lnTo>
                    <a:lnTo>
                      <a:pt x="12" y="483"/>
                    </a:lnTo>
                    <a:lnTo>
                      <a:pt x="7" y="474"/>
                    </a:lnTo>
                    <a:lnTo>
                      <a:pt x="3" y="463"/>
                    </a:lnTo>
                    <a:lnTo>
                      <a:pt x="0" y="453"/>
                    </a:lnTo>
                    <a:lnTo>
                      <a:pt x="0" y="453"/>
                    </a:lnTo>
                    <a:lnTo>
                      <a:pt x="0" y="448"/>
                    </a:lnTo>
                    <a:lnTo>
                      <a:pt x="0" y="443"/>
                    </a:lnTo>
                    <a:lnTo>
                      <a:pt x="1" y="437"/>
                    </a:lnTo>
                    <a:lnTo>
                      <a:pt x="2" y="432"/>
                    </a:lnTo>
                    <a:lnTo>
                      <a:pt x="6" y="422"/>
                    </a:lnTo>
                    <a:lnTo>
                      <a:pt x="13" y="412"/>
                    </a:lnTo>
                    <a:lnTo>
                      <a:pt x="21" y="402"/>
                    </a:lnTo>
                    <a:lnTo>
                      <a:pt x="29" y="394"/>
                    </a:lnTo>
                    <a:lnTo>
                      <a:pt x="38" y="387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53" y="379"/>
                    </a:lnTo>
                    <a:lnTo>
                      <a:pt x="59" y="377"/>
                    </a:lnTo>
                    <a:lnTo>
                      <a:pt x="65" y="376"/>
                    </a:lnTo>
                    <a:lnTo>
                      <a:pt x="72" y="374"/>
                    </a:lnTo>
                    <a:lnTo>
                      <a:pt x="72" y="374"/>
                    </a:lnTo>
                    <a:lnTo>
                      <a:pt x="83" y="376"/>
                    </a:lnTo>
                    <a:lnTo>
                      <a:pt x="95" y="378"/>
                    </a:lnTo>
                    <a:lnTo>
                      <a:pt x="106" y="382"/>
                    </a:lnTo>
                    <a:lnTo>
                      <a:pt x="120" y="387"/>
                    </a:lnTo>
                    <a:lnTo>
                      <a:pt x="120" y="387"/>
                    </a:lnTo>
                    <a:lnTo>
                      <a:pt x="131" y="392"/>
                    </a:lnTo>
                    <a:lnTo>
                      <a:pt x="142" y="399"/>
                    </a:lnTo>
                    <a:lnTo>
                      <a:pt x="164" y="413"/>
                    </a:lnTo>
                    <a:lnTo>
                      <a:pt x="164" y="413"/>
                    </a:lnTo>
                    <a:lnTo>
                      <a:pt x="191" y="429"/>
                    </a:lnTo>
                    <a:lnTo>
                      <a:pt x="205" y="436"/>
                    </a:lnTo>
                    <a:lnTo>
                      <a:pt x="219" y="443"/>
                    </a:lnTo>
                    <a:lnTo>
                      <a:pt x="219" y="443"/>
                    </a:lnTo>
                    <a:lnTo>
                      <a:pt x="228" y="447"/>
                    </a:lnTo>
                    <a:lnTo>
                      <a:pt x="237" y="451"/>
                    </a:lnTo>
                    <a:lnTo>
                      <a:pt x="255" y="461"/>
                    </a:lnTo>
                    <a:lnTo>
                      <a:pt x="255" y="461"/>
                    </a:lnTo>
                    <a:lnTo>
                      <a:pt x="275" y="472"/>
                    </a:lnTo>
                    <a:lnTo>
                      <a:pt x="275" y="472"/>
                    </a:lnTo>
                    <a:lnTo>
                      <a:pt x="283" y="478"/>
                    </a:lnTo>
                    <a:lnTo>
                      <a:pt x="292" y="485"/>
                    </a:lnTo>
                    <a:lnTo>
                      <a:pt x="292" y="485"/>
                    </a:lnTo>
                    <a:lnTo>
                      <a:pt x="305" y="494"/>
                    </a:lnTo>
                    <a:lnTo>
                      <a:pt x="308" y="497"/>
                    </a:lnTo>
                    <a:lnTo>
                      <a:pt x="312" y="494"/>
                    </a:lnTo>
                    <a:lnTo>
                      <a:pt x="312" y="494"/>
                    </a:lnTo>
                    <a:lnTo>
                      <a:pt x="393" y="412"/>
                    </a:lnTo>
                    <a:lnTo>
                      <a:pt x="474" y="328"/>
                    </a:lnTo>
                    <a:lnTo>
                      <a:pt x="474" y="328"/>
                    </a:lnTo>
                    <a:lnTo>
                      <a:pt x="550" y="249"/>
                    </a:lnTo>
                    <a:lnTo>
                      <a:pt x="628" y="171"/>
                    </a:lnTo>
                    <a:lnTo>
                      <a:pt x="631" y="168"/>
                    </a:lnTo>
                    <a:lnTo>
                      <a:pt x="629" y="164"/>
                    </a:lnTo>
                    <a:lnTo>
                      <a:pt x="629" y="164"/>
                    </a:lnTo>
                    <a:lnTo>
                      <a:pt x="623" y="151"/>
                    </a:lnTo>
                    <a:lnTo>
                      <a:pt x="618" y="137"/>
                    </a:lnTo>
                    <a:lnTo>
                      <a:pt x="615" y="122"/>
                    </a:lnTo>
                    <a:lnTo>
                      <a:pt x="614" y="108"/>
                    </a:lnTo>
                    <a:lnTo>
                      <a:pt x="615" y="92"/>
                    </a:lnTo>
                    <a:lnTo>
                      <a:pt x="619" y="78"/>
                    </a:lnTo>
                    <a:lnTo>
                      <a:pt x="624" y="64"/>
                    </a:lnTo>
                    <a:lnTo>
                      <a:pt x="630" y="50"/>
                    </a:lnTo>
                    <a:lnTo>
                      <a:pt x="630" y="50"/>
                    </a:lnTo>
                    <a:lnTo>
                      <a:pt x="638" y="39"/>
                    </a:lnTo>
                    <a:lnTo>
                      <a:pt x="646" y="28"/>
                    </a:lnTo>
                    <a:lnTo>
                      <a:pt x="656" y="20"/>
                    </a:lnTo>
                    <a:lnTo>
                      <a:pt x="667" y="13"/>
                    </a:lnTo>
                    <a:lnTo>
                      <a:pt x="679" y="7"/>
                    </a:lnTo>
                    <a:lnTo>
                      <a:pt x="690" y="3"/>
                    </a:lnTo>
                    <a:lnTo>
                      <a:pt x="703" y="1"/>
                    </a:lnTo>
                    <a:lnTo>
                      <a:pt x="716" y="0"/>
                    </a:lnTo>
                    <a:lnTo>
                      <a:pt x="716" y="0"/>
                    </a:lnTo>
                    <a:lnTo>
                      <a:pt x="725" y="1"/>
                    </a:lnTo>
                    <a:lnTo>
                      <a:pt x="734" y="2"/>
                    </a:lnTo>
                    <a:lnTo>
                      <a:pt x="734" y="2"/>
                    </a:lnTo>
                    <a:lnTo>
                      <a:pt x="745" y="4"/>
                    </a:lnTo>
                    <a:lnTo>
                      <a:pt x="754" y="6"/>
                    </a:lnTo>
                    <a:lnTo>
                      <a:pt x="763" y="9"/>
                    </a:lnTo>
                    <a:lnTo>
                      <a:pt x="773" y="13"/>
                    </a:lnTo>
                    <a:lnTo>
                      <a:pt x="789" y="21"/>
                    </a:lnTo>
                    <a:lnTo>
                      <a:pt x="806" y="33"/>
                    </a:lnTo>
                    <a:lnTo>
                      <a:pt x="820" y="44"/>
                    </a:lnTo>
                    <a:lnTo>
                      <a:pt x="834" y="57"/>
                    </a:lnTo>
                    <a:lnTo>
                      <a:pt x="863" y="85"/>
                    </a:lnTo>
                    <a:lnTo>
                      <a:pt x="865" y="87"/>
                    </a:lnTo>
                    <a:lnTo>
                      <a:pt x="865" y="87"/>
                    </a:lnTo>
                    <a:lnTo>
                      <a:pt x="903" y="125"/>
                    </a:lnTo>
                    <a:lnTo>
                      <a:pt x="939" y="163"/>
                    </a:lnTo>
                    <a:lnTo>
                      <a:pt x="939" y="163"/>
                    </a:lnTo>
                    <a:lnTo>
                      <a:pt x="976" y="201"/>
                    </a:lnTo>
                    <a:lnTo>
                      <a:pt x="1013" y="239"/>
                    </a:lnTo>
                    <a:lnTo>
                      <a:pt x="1020" y="246"/>
                    </a:lnTo>
                    <a:lnTo>
                      <a:pt x="1020" y="246"/>
                    </a:lnTo>
                    <a:lnTo>
                      <a:pt x="1053" y="279"/>
                    </a:lnTo>
                    <a:lnTo>
                      <a:pt x="1085" y="313"/>
                    </a:lnTo>
                    <a:lnTo>
                      <a:pt x="1117" y="348"/>
                    </a:lnTo>
                    <a:lnTo>
                      <a:pt x="1147" y="383"/>
                    </a:lnTo>
                    <a:lnTo>
                      <a:pt x="1155" y="391"/>
                    </a:lnTo>
                    <a:lnTo>
                      <a:pt x="1155" y="391"/>
                    </a:lnTo>
                    <a:lnTo>
                      <a:pt x="1174" y="417"/>
                    </a:lnTo>
                    <a:lnTo>
                      <a:pt x="1184" y="429"/>
                    </a:lnTo>
                    <a:lnTo>
                      <a:pt x="1192" y="443"/>
                    </a:lnTo>
                    <a:lnTo>
                      <a:pt x="1198" y="457"/>
                    </a:lnTo>
                    <a:lnTo>
                      <a:pt x="1202" y="472"/>
                    </a:lnTo>
                    <a:lnTo>
                      <a:pt x="1203" y="479"/>
                    </a:lnTo>
                    <a:lnTo>
                      <a:pt x="1204" y="487"/>
                    </a:lnTo>
                    <a:lnTo>
                      <a:pt x="1203" y="495"/>
                    </a:lnTo>
                    <a:lnTo>
                      <a:pt x="1203" y="504"/>
                    </a:lnTo>
                    <a:lnTo>
                      <a:pt x="1203" y="504"/>
                    </a:lnTo>
                    <a:lnTo>
                      <a:pt x="1201" y="514"/>
                    </a:lnTo>
                    <a:lnTo>
                      <a:pt x="1198" y="524"/>
                    </a:lnTo>
                    <a:lnTo>
                      <a:pt x="1195" y="535"/>
                    </a:lnTo>
                    <a:lnTo>
                      <a:pt x="1191" y="544"/>
                    </a:lnTo>
                    <a:lnTo>
                      <a:pt x="1186" y="552"/>
                    </a:lnTo>
                    <a:lnTo>
                      <a:pt x="1181" y="560"/>
                    </a:lnTo>
                    <a:lnTo>
                      <a:pt x="1174" y="569"/>
                    </a:lnTo>
                    <a:lnTo>
                      <a:pt x="1167" y="575"/>
                    </a:lnTo>
                    <a:lnTo>
                      <a:pt x="1160" y="581"/>
                    </a:lnTo>
                    <a:lnTo>
                      <a:pt x="1153" y="586"/>
                    </a:lnTo>
                    <a:lnTo>
                      <a:pt x="1144" y="591"/>
                    </a:lnTo>
                    <a:lnTo>
                      <a:pt x="1136" y="596"/>
                    </a:lnTo>
                    <a:lnTo>
                      <a:pt x="1127" y="599"/>
                    </a:lnTo>
                    <a:lnTo>
                      <a:pt x="1117" y="601"/>
                    </a:lnTo>
                    <a:lnTo>
                      <a:pt x="1108" y="602"/>
                    </a:lnTo>
                    <a:lnTo>
                      <a:pt x="1098" y="603"/>
                    </a:lnTo>
                    <a:lnTo>
                      <a:pt x="1098" y="603"/>
                    </a:lnTo>
                    <a:lnTo>
                      <a:pt x="1085" y="602"/>
                    </a:lnTo>
                    <a:lnTo>
                      <a:pt x="1073" y="600"/>
                    </a:lnTo>
                    <a:lnTo>
                      <a:pt x="1061" y="596"/>
                    </a:lnTo>
                    <a:lnTo>
                      <a:pt x="1048" y="591"/>
                    </a:lnTo>
                    <a:lnTo>
                      <a:pt x="1045" y="589"/>
                    </a:lnTo>
                    <a:lnTo>
                      <a:pt x="1042" y="592"/>
                    </a:lnTo>
                    <a:lnTo>
                      <a:pt x="1042" y="592"/>
                    </a:lnTo>
                    <a:lnTo>
                      <a:pt x="993" y="644"/>
                    </a:lnTo>
                    <a:lnTo>
                      <a:pt x="944" y="697"/>
                    </a:lnTo>
                    <a:lnTo>
                      <a:pt x="944" y="697"/>
                    </a:lnTo>
                    <a:lnTo>
                      <a:pt x="890" y="755"/>
                    </a:lnTo>
                    <a:lnTo>
                      <a:pt x="863" y="784"/>
                    </a:lnTo>
                    <a:lnTo>
                      <a:pt x="836" y="812"/>
                    </a:lnTo>
                    <a:lnTo>
                      <a:pt x="836" y="812"/>
                    </a:lnTo>
                    <a:lnTo>
                      <a:pt x="806" y="842"/>
                    </a:lnTo>
                    <a:lnTo>
                      <a:pt x="778" y="873"/>
                    </a:lnTo>
                    <a:lnTo>
                      <a:pt x="778" y="873"/>
                    </a:lnTo>
                    <a:lnTo>
                      <a:pt x="731" y="923"/>
                    </a:lnTo>
                    <a:lnTo>
                      <a:pt x="728" y="926"/>
                    </a:lnTo>
                    <a:lnTo>
                      <a:pt x="730" y="930"/>
                    </a:lnTo>
                    <a:lnTo>
                      <a:pt x="730" y="930"/>
                    </a:lnTo>
                    <a:lnTo>
                      <a:pt x="742" y="946"/>
                    </a:lnTo>
                    <a:lnTo>
                      <a:pt x="742" y="946"/>
                    </a:lnTo>
                    <a:lnTo>
                      <a:pt x="754" y="962"/>
                    </a:lnTo>
                    <a:lnTo>
                      <a:pt x="767" y="979"/>
                    </a:lnTo>
                    <a:lnTo>
                      <a:pt x="771" y="983"/>
                    </a:lnTo>
                    <a:lnTo>
                      <a:pt x="771" y="983"/>
                    </a:lnTo>
                    <a:lnTo>
                      <a:pt x="790" y="1004"/>
                    </a:lnTo>
                    <a:lnTo>
                      <a:pt x="798" y="1015"/>
                    </a:lnTo>
                    <a:lnTo>
                      <a:pt x="805" y="1026"/>
                    </a:lnTo>
                    <a:lnTo>
                      <a:pt x="805" y="1026"/>
                    </a:lnTo>
                    <a:lnTo>
                      <a:pt x="811" y="1041"/>
                    </a:lnTo>
                    <a:lnTo>
                      <a:pt x="817" y="1056"/>
                    </a:lnTo>
                    <a:lnTo>
                      <a:pt x="828" y="1087"/>
                    </a:lnTo>
                    <a:lnTo>
                      <a:pt x="828" y="1087"/>
                    </a:lnTo>
                    <a:lnTo>
                      <a:pt x="838" y="1114"/>
                    </a:lnTo>
                    <a:lnTo>
                      <a:pt x="848" y="1140"/>
                    </a:lnTo>
                    <a:lnTo>
                      <a:pt x="848" y="1140"/>
                    </a:lnTo>
                    <a:lnTo>
                      <a:pt x="851" y="1150"/>
                    </a:lnTo>
                    <a:lnTo>
                      <a:pt x="854" y="1160"/>
                    </a:lnTo>
                    <a:lnTo>
                      <a:pt x="855" y="1169"/>
                    </a:lnTo>
                    <a:lnTo>
                      <a:pt x="856" y="1178"/>
                    </a:lnTo>
                    <a:lnTo>
                      <a:pt x="855" y="1187"/>
                    </a:lnTo>
                    <a:lnTo>
                      <a:pt x="853" y="1197"/>
                    </a:lnTo>
                    <a:lnTo>
                      <a:pt x="850" y="1204"/>
                    </a:lnTo>
                    <a:lnTo>
                      <a:pt x="846" y="1212"/>
                    </a:lnTo>
                    <a:lnTo>
                      <a:pt x="846" y="1212"/>
                    </a:lnTo>
                    <a:lnTo>
                      <a:pt x="842" y="1217"/>
                    </a:lnTo>
                    <a:lnTo>
                      <a:pt x="837" y="1223"/>
                    </a:lnTo>
                    <a:lnTo>
                      <a:pt x="831" y="1227"/>
                    </a:lnTo>
                    <a:lnTo>
                      <a:pt x="826" y="1230"/>
                    </a:lnTo>
                    <a:lnTo>
                      <a:pt x="820" y="1233"/>
                    </a:lnTo>
                    <a:lnTo>
                      <a:pt x="813" y="1235"/>
                    </a:lnTo>
                    <a:lnTo>
                      <a:pt x="807" y="1236"/>
                    </a:lnTo>
                    <a:lnTo>
                      <a:pt x="799" y="1236"/>
                    </a:lnTo>
                    <a:lnTo>
                      <a:pt x="799" y="1236"/>
                    </a:lnTo>
                    <a:close/>
                    <a:moveTo>
                      <a:pt x="86" y="424"/>
                    </a:moveTo>
                    <a:lnTo>
                      <a:pt x="86" y="424"/>
                    </a:lnTo>
                    <a:lnTo>
                      <a:pt x="76" y="424"/>
                    </a:lnTo>
                    <a:lnTo>
                      <a:pt x="65" y="427"/>
                    </a:lnTo>
                    <a:lnTo>
                      <a:pt x="60" y="429"/>
                    </a:lnTo>
                    <a:lnTo>
                      <a:pt x="55" y="431"/>
                    </a:lnTo>
                    <a:lnTo>
                      <a:pt x="50" y="434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6" y="442"/>
                    </a:lnTo>
                    <a:lnTo>
                      <a:pt x="45" y="446"/>
                    </a:lnTo>
                    <a:lnTo>
                      <a:pt x="46" y="449"/>
                    </a:lnTo>
                    <a:lnTo>
                      <a:pt x="48" y="453"/>
                    </a:lnTo>
                    <a:lnTo>
                      <a:pt x="48" y="453"/>
                    </a:lnTo>
                    <a:lnTo>
                      <a:pt x="60" y="471"/>
                    </a:lnTo>
                    <a:lnTo>
                      <a:pt x="73" y="487"/>
                    </a:lnTo>
                    <a:lnTo>
                      <a:pt x="88" y="503"/>
                    </a:lnTo>
                    <a:lnTo>
                      <a:pt x="104" y="519"/>
                    </a:lnTo>
                    <a:lnTo>
                      <a:pt x="104" y="519"/>
                    </a:lnTo>
                    <a:lnTo>
                      <a:pt x="129" y="542"/>
                    </a:lnTo>
                    <a:lnTo>
                      <a:pt x="153" y="566"/>
                    </a:lnTo>
                    <a:lnTo>
                      <a:pt x="200" y="613"/>
                    </a:lnTo>
                    <a:lnTo>
                      <a:pt x="247" y="662"/>
                    </a:lnTo>
                    <a:lnTo>
                      <a:pt x="291" y="710"/>
                    </a:lnTo>
                    <a:lnTo>
                      <a:pt x="291" y="710"/>
                    </a:lnTo>
                    <a:lnTo>
                      <a:pt x="349" y="772"/>
                    </a:lnTo>
                    <a:lnTo>
                      <a:pt x="407" y="833"/>
                    </a:lnTo>
                    <a:lnTo>
                      <a:pt x="407" y="833"/>
                    </a:lnTo>
                    <a:lnTo>
                      <a:pt x="443" y="870"/>
                    </a:lnTo>
                    <a:lnTo>
                      <a:pt x="478" y="907"/>
                    </a:lnTo>
                    <a:lnTo>
                      <a:pt x="478" y="907"/>
                    </a:lnTo>
                    <a:lnTo>
                      <a:pt x="518" y="950"/>
                    </a:lnTo>
                    <a:lnTo>
                      <a:pt x="560" y="992"/>
                    </a:lnTo>
                    <a:lnTo>
                      <a:pt x="560" y="992"/>
                    </a:lnTo>
                    <a:lnTo>
                      <a:pt x="595" y="1027"/>
                    </a:lnTo>
                    <a:lnTo>
                      <a:pt x="631" y="1060"/>
                    </a:lnTo>
                    <a:lnTo>
                      <a:pt x="631" y="1060"/>
                    </a:lnTo>
                    <a:lnTo>
                      <a:pt x="666" y="1093"/>
                    </a:lnTo>
                    <a:lnTo>
                      <a:pt x="701" y="1128"/>
                    </a:lnTo>
                    <a:lnTo>
                      <a:pt x="701" y="1128"/>
                    </a:lnTo>
                    <a:lnTo>
                      <a:pt x="717" y="1143"/>
                    </a:lnTo>
                    <a:lnTo>
                      <a:pt x="736" y="1161"/>
                    </a:lnTo>
                    <a:lnTo>
                      <a:pt x="748" y="1169"/>
                    </a:lnTo>
                    <a:lnTo>
                      <a:pt x="758" y="1176"/>
                    </a:lnTo>
                    <a:lnTo>
                      <a:pt x="769" y="1182"/>
                    </a:lnTo>
                    <a:lnTo>
                      <a:pt x="780" y="1186"/>
                    </a:lnTo>
                    <a:lnTo>
                      <a:pt x="780" y="1186"/>
                    </a:lnTo>
                    <a:lnTo>
                      <a:pt x="786" y="1187"/>
                    </a:lnTo>
                    <a:lnTo>
                      <a:pt x="791" y="1188"/>
                    </a:lnTo>
                    <a:lnTo>
                      <a:pt x="791" y="1188"/>
                    </a:lnTo>
                    <a:lnTo>
                      <a:pt x="796" y="1187"/>
                    </a:lnTo>
                    <a:lnTo>
                      <a:pt x="800" y="1186"/>
                    </a:lnTo>
                    <a:lnTo>
                      <a:pt x="802" y="1183"/>
                    </a:lnTo>
                    <a:lnTo>
                      <a:pt x="805" y="1181"/>
                    </a:lnTo>
                    <a:lnTo>
                      <a:pt x="805" y="1181"/>
                    </a:lnTo>
                    <a:lnTo>
                      <a:pt x="807" y="1177"/>
                    </a:lnTo>
                    <a:lnTo>
                      <a:pt x="808" y="1172"/>
                    </a:lnTo>
                    <a:lnTo>
                      <a:pt x="808" y="1166"/>
                    </a:lnTo>
                    <a:lnTo>
                      <a:pt x="807" y="1160"/>
                    </a:lnTo>
                    <a:lnTo>
                      <a:pt x="801" y="1145"/>
                    </a:lnTo>
                    <a:lnTo>
                      <a:pt x="795" y="1129"/>
                    </a:lnTo>
                    <a:lnTo>
                      <a:pt x="795" y="1129"/>
                    </a:lnTo>
                    <a:lnTo>
                      <a:pt x="791" y="1118"/>
                    </a:lnTo>
                    <a:lnTo>
                      <a:pt x="791" y="1118"/>
                    </a:lnTo>
                    <a:lnTo>
                      <a:pt x="783" y="1097"/>
                    </a:lnTo>
                    <a:lnTo>
                      <a:pt x="774" y="1076"/>
                    </a:lnTo>
                    <a:lnTo>
                      <a:pt x="763" y="1055"/>
                    </a:lnTo>
                    <a:lnTo>
                      <a:pt x="752" y="1036"/>
                    </a:lnTo>
                    <a:lnTo>
                      <a:pt x="738" y="1016"/>
                    </a:lnTo>
                    <a:lnTo>
                      <a:pt x="725" y="996"/>
                    </a:lnTo>
                    <a:lnTo>
                      <a:pt x="709" y="977"/>
                    </a:lnTo>
                    <a:lnTo>
                      <a:pt x="694" y="956"/>
                    </a:lnTo>
                    <a:lnTo>
                      <a:pt x="694" y="956"/>
                    </a:lnTo>
                    <a:lnTo>
                      <a:pt x="691" y="951"/>
                    </a:lnTo>
                    <a:lnTo>
                      <a:pt x="689" y="946"/>
                    </a:lnTo>
                    <a:lnTo>
                      <a:pt x="688" y="940"/>
                    </a:lnTo>
                    <a:lnTo>
                      <a:pt x="689" y="934"/>
                    </a:lnTo>
                    <a:lnTo>
                      <a:pt x="690" y="931"/>
                    </a:lnTo>
                    <a:lnTo>
                      <a:pt x="688" y="929"/>
                    </a:lnTo>
                    <a:lnTo>
                      <a:pt x="688" y="929"/>
                    </a:lnTo>
                    <a:lnTo>
                      <a:pt x="685" y="923"/>
                    </a:lnTo>
                    <a:lnTo>
                      <a:pt x="684" y="919"/>
                    </a:lnTo>
                    <a:lnTo>
                      <a:pt x="684" y="916"/>
                    </a:lnTo>
                    <a:lnTo>
                      <a:pt x="684" y="912"/>
                    </a:lnTo>
                    <a:lnTo>
                      <a:pt x="685" y="907"/>
                    </a:lnTo>
                    <a:lnTo>
                      <a:pt x="687" y="904"/>
                    </a:lnTo>
                    <a:lnTo>
                      <a:pt x="690" y="900"/>
                    </a:lnTo>
                    <a:lnTo>
                      <a:pt x="690" y="900"/>
                    </a:lnTo>
                    <a:lnTo>
                      <a:pt x="721" y="867"/>
                    </a:lnTo>
                    <a:lnTo>
                      <a:pt x="752" y="835"/>
                    </a:lnTo>
                    <a:lnTo>
                      <a:pt x="752" y="835"/>
                    </a:lnTo>
                    <a:lnTo>
                      <a:pt x="783" y="801"/>
                    </a:lnTo>
                    <a:lnTo>
                      <a:pt x="816" y="768"/>
                    </a:lnTo>
                    <a:lnTo>
                      <a:pt x="816" y="768"/>
                    </a:lnTo>
                    <a:lnTo>
                      <a:pt x="842" y="741"/>
                    </a:lnTo>
                    <a:lnTo>
                      <a:pt x="868" y="713"/>
                    </a:lnTo>
                    <a:lnTo>
                      <a:pt x="918" y="659"/>
                    </a:lnTo>
                    <a:lnTo>
                      <a:pt x="918" y="659"/>
                    </a:lnTo>
                    <a:lnTo>
                      <a:pt x="963" y="610"/>
                    </a:lnTo>
                    <a:lnTo>
                      <a:pt x="1008" y="562"/>
                    </a:lnTo>
                    <a:lnTo>
                      <a:pt x="1010" y="560"/>
                    </a:lnTo>
                    <a:lnTo>
                      <a:pt x="1010" y="557"/>
                    </a:lnTo>
                    <a:lnTo>
                      <a:pt x="1010" y="557"/>
                    </a:lnTo>
                    <a:lnTo>
                      <a:pt x="1010" y="554"/>
                    </a:lnTo>
                    <a:lnTo>
                      <a:pt x="1011" y="550"/>
                    </a:lnTo>
                    <a:lnTo>
                      <a:pt x="1013" y="546"/>
                    </a:lnTo>
                    <a:lnTo>
                      <a:pt x="1016" y="543"/>
                    </a:lnTo>
                    <a:lnTo>
                      <a:pt x="1016" y="543"/>
                    </a:lnTo>
                    <a:lnTo>
                      <a:pt x="1020" y="539"/>
                    </a:lnTo>
                    <a:lnTo>
                      <a:pt x="1025" y="536"/>
                    </a:lnTo>
                    <a:lnTo>
                      <a:pt x="1030" y="535"/>
                    </a:lnTo>
                    <a:lnTo>
                      <a:pt x="1035" y="534"/>
                    </a:lnTo>
                    <a:lnTo>
                      <a:pt x="1035" y="534"/>
                    </a:lnTo>
                    <a:lnTo>
                      <a:pt x="1039" y="535"/>
                    </a:lnTo>
                    <a:lnTo>
                      <a:pt x="1043" y="536"/>
                    </a:lnTo>
                    <a:lnTo>
                      <a:pt x="1046" y="537"/>
                    </a:lnTo>
                    <a:lnTo>
                      <a:pt x="1050" y="540"/>
                    </a:lnTo>
                    <a:lnTo>
                      <a:pt x="1050" y="540"/>
                    </a:lnTo>
                    <a:lnTo>
                      <a:pt x="1061" y="547"/>
                    </a:lnTo>
                    <a:lnTo>
                      <a:pt x="1074" y="554"/>
                    </a:lnTo>
                    <a:lnTo>
                      <a:pt x="1081" y="556"/>
                    </a:lnTo>
                    <a:lnTo>
                      <a:pt x="1089" y="558"/>
                    </a:lnTo>
                    <a:lnTo>
                      <a:pt x="1096" y="559"/>
                    </a:lnTo>
                    <a:lnTo>
                      <a:pt x="1103" y="560"/>
                    </a:lnTo>
                    <a:lnTo>
                      <a:pt x="1103" y="560"/>
                    </a:lnTo>
                    <a:lnTo>
                      <a:pt x="1110" y="559"/>
                    </a:lnTo>
                    <a:lnTo>
                      <a:pt x="1117" y="558"/>
                    </a:lnTo>
                    <a:lnTo>
                      <a:pt x="1117" y="558"/>
                    </a:lnTo>
                    <a:lnTo>
                      <a:pt x="1123" y="555"/>
                    </a:lnTo>
                    <a:lnTo>
                      <a:pt x="1128" y="551"/>
                    </a:lnTo>
                    <a:lnTo>
                      <a:pt x="1136" y="542"/>
                    </a:lnTo>
                    <a:lnTo>
                      <a:pt x="1136" y="542"/>
                    </a:lnTo>
                    <a:lnTo>
                      <a:pt x="1143" y="535"/>
                    </a:lnTo>
                    <a:lnTo>
                      <a:pt x="1143" y="535"/>
                    </a:lnTo>
                    <a:lnTo>
                      <a:pt x="1150" y="529"/>
                    </a:lnTo>
                    <a:lnTo>
                      <a:pt x="1154" y="523"/>
                    </a:lnTo>
                    <a:lnTo>
                      <a:pt x="1157" y="517"/>
                    </a:lnTo>
                    <a:lnTo>
                      <a:pt x="1159" y="511"/>
                    </a:lnTo>
                    <a:lnTo>
                      <a:pt x="1160" y="505"/>
                    </a:lnTo>
                    <a:lnTo>
                      <a:pt x="1160" y="498"/>
                    </a:lnTo>
                    <a:lnTo>
                      <a:pt x="1160" y="492"/>
                    </a:lnTo>
                    <a:lnTo>
                      <a:pt x="1158" y="486"/>
                    </a:lnTo>
                    <a:lnTo>
                      <a:pt x="1154" y="474"/>
                    </a:lnTo>
                    <a:lnTo>
                      <a:pt x="1147" y="462"/>
                    </a:lnTo>
                    <a:lnTo>
                      <a:pt x="1141" y="451"/>
                    </a:lnTo>
                    <a:lnTo>
                      <a:pt x="1134" y="441"/>
                    </a:lnTo>
                    <a:lnTo>
                      <a:pt x="1130" y="434"/>
                    </a:lnTo>
                    <a:lnTo>
                      <a:pt x="1130" y="434"/>
                    </a:lnTo>
                    <a:lnTo>
                      <a:pt x="1122" y="422"/>
                    </a:lnTo>
                    <a:lnTo>
                      <a:pt x="1111" y="411"/>
                    </a:lnTo>
                    <a:lnTo>
                      <a:pt x="1091" y="389"/>
                    </a:lnTo>
                    <a:lnTo>
                      <a:pt x="1091" y="389"/>
                    </a:lnTo>
                    <a:lnTo>
                      <a:pt x="1076" y="373"/>
                    </a:lnTo>
                    <a:lnTo>
                      <a:pt x="1063" y="357"/>
                    </a:lnTo>
                    <a:lnTo>
                      <a:pt x="1063" y="357"/>
                    </a:lnTo>
                    <a:lnTo>
                      <a:pt x="1046" y="338"/>
                    </a:lnTo>
                    <a:lnTo>
                      <a:pt x="1030" y="321"/>
                    </a:lnTo>
                    <a:lnTo>
                      <a:pt x="996" y="286"/>
                    </a:lnTo>
                    <a:lnTo>
                      <a:pt x="996" y="286"/>
                    </a:lnTo>
                    <a:lnTo>
                      <a:pt x="981" y="271"/>
                    </a:lnTo>
                    <a:lnTo>
                      <a:pt x="981" y="271"/>
                    </a:lnTo>
                    <a:lnTo>
                      <a:pt x="941" y="230"/>
                    </a:lnTo>
                    <a:lnTo>
                      <a:pt x="902" y="190"/>
                    </a:lnTo>
                    <a:lnTo>
                      <a:pt x="902" y="190"/>
                    </a:lnTo>
                    <a:lnTo>
                      <a:pt x="862" y="148"/>
                    </a:lnTo>
                    <a:lnTo>
                      <a:pt x="822" y="108"/>
                    </a:lnTo>
                    <a:lnTo>
                      <a:pt x="816" y="102"/>
                    </a:lnTo>
                    <a:lnTo>
                      <a:pt x="816" y="102"/>
                    </a:lnTo>
                    <a:lnTo>
                      <a:pt x="799" y="85"/>
                    </a:lnTo>
                    <a:lnTo>
                      <a:pt x="789" y="76"/>
                    </a:lnTo>
                    <a:lnTo>
                      <a:pt x="780" y="69"/>
                    </a:lnTo>
                    <a:lnTo>
                      <a:pt x="769" y="62"/>
                    </a:lnTo>
                    <a:lnTo>
                      <a:pt x="758" y="55"/>
                    </a:lnTo>
                    <a:lnTo>
                      <a:pt x="747" y="50"/>
                    </a:lnTo>
                    <a:lnTo>
                      <a:pt x="734" y="47"/>
                    </a:lnTo>
                    <a:lnTo>
                      <a:pt x="734" y="47"/>
                    </a:lnTo>
                    <a:lnTo>
                      <a:pt x="724" y="46"/>
                    </a:lnTo>
                    <a:lnTo>
                      <a:pt x="724" y="46"/>
                    </a:lnTo>
                    <a:lnTo>
                      <a:pt x="714" y="47"/>
                    </a:lnTo>
                    <a:lnTo>
                      <a:pt x="704" y="49"/>
                    </a:lnTo>
                    <a:lnTo>
                      <a:pt x="696" y="52"/>
                    </a:lnTo>
                    <a:lnTo>
                      <a:pt x="688" y="57"/>
                    </a:lnTo>
                    <a:lnTo>
                      <a:pt x="680" y="63"/>
                    </a:lnTo>
                    <a:lnTo>
                      <a:pt x="673" y="70"/>
                    </a:lnTo>
                    <a:lnTo>
                      <a:pt x="667" y="77"/>
                    </a:lnTo>
                    <a:lnTo>
                      <a:pt x="663" y="85"/>
                    </a:lnTo>
                    <a:lnTo>
                      <a:pt x="663" y="85"/>
                    </a:lnTo>
                    <a:lnTo>
                      <a:pt x="660" y="94"/>
                    </a:lnTo>
                    <a:lnTo>
                      <a:pt x="658" y="102"/>
                    </a:lnTo>
                    <a:lnTo>
                      <a:pt x="658" y="111"/>
                    </a:lnTo>
                    <a:lnTo>
                      <a:pt x="659" y="119"/>
                    </a:lnTo>
                    <a:lnTo>
                      <a:pt x="661" y="128"/>
                    </a:lnTo>
                    <a:lnTo>
                      <a:pt x="664" y="135"/>
                    </a:lnTo>
                    <a:lnTo>
                      <a:pt x="668" y="143"/>
                    </a:lnTo>
                    <a:lnTo>
                      <a:pt x="673" y="150"/>
                    </a:lnTo>
                    <a:lnTo>
                      <a:pt x="673" y="150"/>
                    </a:lnTo>
                    <a:lnTo>
                      <a:pt x="677" y="154"/>
                    </a:lnTo>
                    <a:lnTo>
                      <a:pt x="679" y="159"/>
                    </a:lnTo>
                    <a:lnTo>
                      <a:pt x="680" y="164"/>
                    </a:lnTo>
                    <a:lnTo>
                      <a:pt x="680" y="167"/>
                    </a:lnTo>
                    <a:lnTo>
                      <a:pt x="679" y="174"/>
                    </a:lnTo>
                    <a:lnTo>
                      <a:pt x="675" y="178"/>
                    </a:lnTo>
                    <a:lnTo>
                      <a:pt x="675" y="179"/>
                    </a:lnTo>
                    <a:lnTo>
                      <a:pt x="675" y="181"/>
                    </a:lnTo>
                    <a:lnTo>
                      <a:pt x="675" y="181"/>
                    </a:lnTo>
                    <a:lnTo>
                      <a:pt x="674" y="184"/>
                    </a:lnTo>
                    <a:lnTo>
                      <a:pt x="673" y="189"/>
                    </a:lnTo>
                    <a:lnTo>
                      <a:pt x="671" y="192"/>
                    </a:lnTo>
                    <a:lnTo>
                      <a:pt x="668" y="195"/>
                    </a:lnTo>
                    <a:lnTo>
                      <a:pt x="668" y="195"/>
                    </a:lnTo>
                    <a:lnTo>
                      <a:pt x="587" y="277"/>
                    </a:lnTo>
                    <a:lnTo>
                      <a:pt x="506" y="361"/>
                    </a:lnTo>
                    <a:lnTo>
                      <a:pt x="506" y="361"/>
                    </a:lnTo>
                    <a:lnTo>
                      <a:pt x="425" y="444"/>
                    </a:lnTo>
                    <a:lnTo>
                      <a:pt x="343" y="526"/>
                    </a:lnTo>
                    <a:lnTo>
                      <a:pt x="343" y="526"/>
                    </a:lnTo>
                    <a:lnTo>
                      <a:pt x="340" y="529"/>
                    </a:lnTo>
                    <a:lnTo>
                      <a:pt x="337" y="531"/>
                    </a:lnTo>
                    <a:lnTo>
                      <a:pt x="332" y="533"/>
                    </a:lnTo>
                    <a:lnTo>
                      <a:pt x="328" y="534"/>
                    </a:lnTo>
                    <a:lnTo>
                      <a:pt x="328" y="534"/>
                    </a:lnTo>
                    <a:lnTo>
                      <a:pt x="324" y="533"/>
                    </a:lnTo>
                    <a:lnTo>
                      <a:pt x="321" y="533"/>
                    </a:lnTo>
                    <a:lnTo>
                      <a:pt x="319" y="535"/>
                    </a:lnTo>
                    <a:lnTo>
                      <a:pt x="319" y="535"/>
                    </a:lnTo>
                    <a:lnTo>
                      <a:pt x="315" y="538"/>
                    </a:lnTo>
                    <a:lnTo>
                      <a:pt x="311" y="540"/>
                    </a:lnTo>
                    <a:lnTo>
                      <a:pt x="306" y="542"/>
                    </a:lnTo>
                    <a:lnTo>
                      <a:pt x="301" y="542"/>
                    </a:lnTo>
                    <a:lnTo>
                      <a:pt x="301" y="542"/>
                    </a:lnTo>
                    <a:lnTo>
                      <a:pt x="296" y="542"/>
                    </a:lnTo>
                    <a:lnTo>
                      <a:pt x="292" y="540"/>
                    </a:lnTo>
                    <a:lnTo>
                      <a:pt x="292" y="540"/>
                    </a:lnTo>
                    <a:lnTo>
                      <a:pt x="282" y="536"/>
                    </a:lnTo>
                    <a:lnTo>
                      <a:pt x="273" y="529"/>
                    </a:lnTo>
                    <a:lnTo>
                      <a:pt x="253" y="515"/>
                    </a:lnTo>
                    <a:lnTo>
                      <a:pt x="253" y="515"/>
                    </a:lnTo>
                    <a:lnTo>
                      <a:pt x="235" y="502"/>
                    </a:lnTo>
                    <a:lnTo>
                      <a:pt x="225" y="495"/>
                    </a:lnTo>
                    <a:lnTo>
                      <a:pt x="215" y="490"/>
                    </a:lnTo>
                    <a:lnTo>
                      <a:pt x="215" y="490"/>
                    </a:lnTo>
                    <a:lnTo>
                      <a:pt x="199" y="484"/>
                    </a:lnTo>
                    <a:lnTo>
                      <a:pt x="199" y="484"/>
                    </a:lnTo>
                    <a:lnTo>
                      <a:pt x="185" y="478"/>
                    </a:lnTo>
                    <a:lnTo>
                      <a:pt x="178" y="474"/>
                    </a:lnTo>
                    <a:lnTo>
                      <a:pt x="170" y="470"/>
                    </a:lnTo>
                    <a:lnTo>
                      <a:pt x="170" y="470"/>
                    </a:lnTo>
                    <a:lnTo>
                      <a:pt x="161" y="462"/>
                    </a:lnTo>
                    <a:lnTo>
                      <a:pt x="161" y="462"/>
                    </a:lnTo>
                    <a:lnTo>
                      <a:pt x="148" y="451"/>
                    </a:lnTo>
                    <a:lnTo>
                      <a:pt x="139" y="446"/>
                    </a:lnTo>
                    <a:lnTo>
                      <a:pt x="132" y="442"/>
                    </a:lnTo>
                    <a:lnTo>
                      <a:pt x="132" y="442"/>
                    </a:lnTo>
                    <a:lnTo>
                      <a:pt x="116" y="434"/>
                    </a:lnTo>
                    <a:lnTo>
                      <a:pt x="116" y="434"/>
                    </a:lnTo>
                    <a:lnTo>
                      <a:pt x="104" y="429"/>
                    </a:lnTo>
                    <a:lnTo>
                      <a:pt x="92" y="424"/>
                    </a:lnTo>
                    <a:lnTo>
                      <a:pt x="92" y="424"/>
                    </a:lnTo>
                    <a:lnTo>
                      <a:pt x="86" y="424"/>
                    </a:lnTo>
                    <a:lnTo>
                      <a:pt x="86" y="4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81" name="Freeform 738"/>
              <p:cNvSpPr/>
              <p:nvPr/>
            </p:nvSpPr>
            <p:spPr bwMode="auto">
              <a:xfrm>
                <a:off x="5268913" y="4529138"/>
                <a:ext cx="252413" cy="261938"/>
              </a:xfrm>
              <a:custGeom>
                <a:avLst/>
                <a:gdLst/>
                <a:ahLst/>
                <a:cxnLst>
                  <a:cxn ang="0">
                    <a:pos x="74" y="493"/>
                  </a:cxn>
                  <a:cxn ang="0">
                    <a:pos x="47" y="485"/>
                  </a:cxn>
                  <a:cxn ang="0">
                    <a:pos x="23" y="469"/>
                  </a:cxn>
                  <a:cxn ang="0">
                    <a:pos x="11" y="456"/>
                  </a:cxn>
                  <a:cxn ang="0">
                    <a:pos x="8" y="448"/>
                  </a:cxn>
                  <a:cxn ang="0">
                    <a:pos x="2" y="430"/>
                  </a:cxn>
                  <a:cxn ang="0">
                    <a:pos x="0" y="399"/>
                  </a:cxn>
                  <a:cxn ang="0">
                    <a:pos x="9" y="366"/>
                  </a:cxn>
                  <a:cxn ang="0">
                    <a:pos x="27" y="331"/>
                  </a:cxn>
                  <a:cxn ang="0">
                    <a:pos x="56" y="292"/>
                  </a:cxn>
                  <a:cxn ang="0">
                    <a:pos x="79" y="267"/>
                  </a:cxn>
                  <a:cxn ang="0">
                    <a:pos x="105" y="233"/>
                  </a:cxn>
                  <a:cxn ang="0">
                    <a:pos x="125" y="208"/>
                  </a:cxn>
                  <a:cxn ang="0">
                    <a:pos x="164" y="167"/>
                  </a:cxn>
                  <a:cxn ang="0">
                    <a:pos x="325" y="7"/>
                  </a:cxn>
                  <a:cxn ang="0">
                    <a:pos x="333" y="2"/>
                  </a:cxn>
                  <a:cxn ang="0">
                    <a:pos x="341" y="0"/>
                  </a:cxn>
                  <a:cxn ang="0">
                    <a:pos x="358" y="9"/>
                  </a:cxn>
                  <a:cxn ang="0">
                    <a:pos x="364" y="21"/>
                  </a:cxn>
                  <a:cxn ang="0">
                    <a:pos x="362" y="32"/>
                  </a:cxn>
                  <a:cxn ang="0">
                    <a:pos x="357" y="39"/>
                  </a:cxn>
                  <a:cxn ang="0">
                    <a:pos x="293" y="101"/>
                  </a:cxn>
                  <a:cxn ang="0">
                    <a:pos x="193" y="199"/>
                  </a:cxn>
                  <a:cxn ang="0">
                    <a:pos x="140" y="263"/>
                  </a:cxn>
                  <a:cxn ang="0">
                    <a:pos x="113" y="300"/>
                  </a:cxn>
                  <a:cxn ang="0">
                    <a:pos x="76" y="339"/>
                  </a:cxn>
                  <a:cxn ang="0">
                    <a:pos x="57" y="367"/>
                  </a:cxn>
                  <a:cxn ang="0">
                    <a:pos x="45" y="405"/>
                  </a:cxn>
                  <a:cxn ang="0">
                    <a:pos x="47" y="426"/>
                  </a:cxn>
                  <a:cxn ang="0">
                    <a:pos x="50" y="429"/>
                  </a:cxn>
                  <a:cxn ang="0">
                    <a:pos x="55" y="436"/>
                  </a:cxn>
                  <a:cxn ang="0">
                    <a:pos x="71" y="445"/>
                  </a:cxn>
                  <a:cxn ang="0">
                    <a:pos x="89" y="448"/>
                  </a:cxn>
                  <a:cxn ang="0">
                    <a:pos x="116" y="442"/>
                  </a:cxn>
                  <a:cxn ang="0">
                    <a:pos x="144" y="426"/>
                  </a:cxn>
                  <a:cxn ang="0">
                    <a:pos x="196" y="377"/>
                  </a:cxn>
                  <a:cxn ang="0">
                    <a:pos x="242" y="324"/>
                  </a:cxn>
                  <a:cxn ang="0">
                    <a:pos x="294" y="271"/>
                  </a:cxn>
                  <a:cxn ang="0">
                    <a:pos x="371" y="194"/>
                  </a:cxn>
                  <a:cxn ang="0">
                    <a:pos x="442" y="114"/>
                  </a:cxn>
                  <a:cxn ang="0">
                    <a:pos x="448" y="107"/>
                  </a:cxn>
                  <a:cxn ang="0">
                    <a:pos x="456" y="106"/>
                  </a:cxn>
                  <a:cxn ang="0">
                    <a:pos x="472" y="115"/>
                  </a:cxn>
                  <a:cxn ang="0">
                    <a:pos x="478" y="125"/>
                  </a:cxn>
                  <a:cxn ang="0">
                    <a:pos x="478" y="138"/>
                  </a:cxn>
                  <a:cxn ang="0">
                    <a:pos x="473" y="147"/>
                  </a:cxn>
                  <a:cxn ang="0">
                    <a:pos x="408" y="220"/>
                  </a:cxn>
                  <a:cxn ang="0">
                    <a:pos x="340" y="289"/>
                  </a:cxn>
                  <a:cxn ang="0">
                    <a:pos x="223" y="410"/>
                  </a:cxn>
                  <a:cxn ang="0">
                    <a:pos x="189" y="445"/>
                  </a:cxn>
                  <a:cxn ang="0">
                    <a:pos x="135" y="480"/>
                  </a:cxn>
                  <a:cxn ang="0">
                    <a:pos x="100" y="492"/>
                  </a:cxn>
                  <a:cxn ang="0">
                    <a:pos x="84" y="493"/>
                  </a:cxn>
                </a:cxnLst>
                <a:rect l="0" t="0" r="r" b="b"/>
                <a:pathLst>
                  <a:path w="479" h="493">
                    <a:moveTo>
                      <a:pt x="84" y="493"/>
                    </a:moveTo>
                    <a:lnTo>
                      <a:pt x="84" y="493"/>
                    </a:lnTo>
                    <a:lnTo>
                      <a:pt x="74" y="493"/>
                    </a:lnTo>
                    <a:lnTo>
                      <a:pt x="65" y="491"/>
                    </a:lnTo>
                    <a:lnTo>
                      <a:pt x="56" y="489"/>
                    </a:lnTo>
                    <a:lnTo>
                      <a:pt x="47" y="485"/>
                    </a:lnTo>
                    <a:lnTo>
                      <a:pt x="39" y="480"/>
                    </a:lnTo>
                    <a:lnTo>
                      <a:pt x="31" y="475"/>
                    </a:lnTo>
                    <a:lnTo>
                      <a:pt x="23" y="469"/>
                    </a:lnTo>
                    <a:lnTo>
                      <a:pt x="14" y="462"/>
                    </a:lnTo>
                    <a:lnTo>
                      <a:pt x="14" y="462"/>
                    </a:lnTo>
                    <a:lnTo>
                      <a:pt x="11" y="456"/>
                    </a:lnTo>
                    <a:lnTo>
                      <a:pt x="8" y="449"/>
                    </a:lnTo>
                    <a:lnTo>
                      <a:pt x="8" y="449"/>
                    </a:lnTo>
                    <a:lnTo>
                      <a:pt x="8" y="448"/>
                    </a:lnTo>
                    <a:lnTo>
                      <a:pt x="8" y="448"/>
                    </a:lnTo>
                    <a:lnTo>
                      <a:pt x="4" y="439"/>
                    </a:lnTo>
                    <a:lnTo>
                      <a:pt x="2" y="430"/>
                    </a:lnTo>
                    <a:lnTo>
                      <a:pt x="0" y="419"/>
                    </a:lnTo>
                    <a:lnTo>
                      <a:pt x="0" y="409"/>
                    </a:lnTo>
                    <a:lnTo>
                      <a:pt x="0" y="399"/>
                    </a:lnTo>
                    <a:lnTo>
                      <a:pt x="2" y="388"/>
                    </a:lnTo>
                    <a:lnTo>
                      <a:pt x="5" y="377"/>
                    </a:lnTo>
                    <a:lnTo>
                      <a:pt x="9" y="366"/>
                    </a:lnTo>
                    <a:lnTo>
                      <a:pt x="13" y="354"/>
                    </a:lnTo>
                    <a:lnTo>
                      <a:pt x="20" y="342"/>
                    </a:lnTo>
                    <a:lnTo>
                      <a:pt x="27" y="331"/>
                    </a:lnTo>
                    <a:lnTo>
                      <a:pt x="35" y="318"/>
                    </a:lnTo>
                    <a:lnTo>
                      <a:pt x="44" y="306"/>
                    </a:lnTo>
                    <a:lnTo>
                      <a:pt x="56" y="292"/>
                    </a:lnTo>
                    <a:lnTo>
                      <a:pt x="67" y="280"/>
                    </a:lnTo>
                    <a:lnTo>
                      <a:pt x="79" y="267"/>
                    </a:lnTo>
                    <a:lnTo>
                      <a:pt x="79" y="267"/>
                    </a:lnTo>
                    <a:lnTo>
                      <a:pt x="87" y="258"/>
                    </a:lnTo>
                    <a:lnTo>
                      <a:pt x="94" y="250"/>
                    </a:lnTo>
                    <a:lnTo>
                      <a:pt x="105" y="233"/>
                    </a:lnTo>
                    <a:lnTo>
                      <a:pt x="105" y="233"/>
                    </a:lnTo>
                    <a:lnTo>
                      <a:pt x="115" y="220"/>
                    </a:lnTo>
                    <a:lnTo>
                      <a:pt x="125" y="208"/>
                    </a:lnTo>
                    <a:lnTo>
                      <a:pt x="125" y="208"/>
                    </a:lnTo>
                    <a:lnTo>
                      <a:pt x="144" y="187"/>
                    </a:lnTo>
                    <a:lnTo>
                      <a:pt x="164" y="167"/>
                    </a:lnTo>
                    <a:lnTo>
                      <a:pt x="164" y="167"/>
                    </a:lnTo>
                    <a:lnTo>
                      <a:pt x="185" y="148"/>
                    </a:lnTo>
                    <a:lnTo>
                      <a:pt x="325" y="7"/>
                    </a:lnTo>
                    <a:lnTo>
                      <a:pt x="325" y="7"/>
                    </a:lnTo>
                    <a:lnTo>
                      <a:pt x="328" y="4"/>
                    </a:lnTo>
                    <a:lnTo>
                      <a:pt x="333" y="2"/>
                    </a:lnTo>
                    <a:lnTo>
                      <a:pt x="337" y="1"/>
                    </a:lnTo>
                    <a:lnTo>
                      <a:pt x="341" y="0"/>
                    </a:lnTo>
                    <a:lnTo>
                      <a:pt x="341" y="0"/>
                    </a:lnTo>
                    <a:lnTo>
                      <a:pt x="347" y="1"/>
                    </a:lnTo>
                    <a:lnTo>
                      <a:pt x="353" y="4"/>
                    </a:lnTo>
                    <a:lnTo>
                      <a:pt x="358" y="9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4" y="21"/>
                    </a:lnTo>
                    <a:lnTo>
                      <a:pt x="365" y="26"/>
                    </a:lnTo>
                    <a:lnTo>
                      <a:pt x="364" y="29"/>
                    </a:lnTo>
                    <a:lnTo>
                      <a:pt x="362" y="32"/>
                    </a:lnTo>
                    <a:lnTo>
                      <a:pt x="360" y="36"/>
                    </a:lnTo>
                    <a:lnTo>
                      <a:pt x="357" y="39"/>
                    </a:lnTo>
                    <a:lnTo>
                      <a:pt x="357" y="39"/>
                    </a:lnTo>
                    <a:lnTo>
                      <a:pt x="325" y="70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52" y="139"/>
                    </a:lnTo>
                    <a:lnTo>
                      <a:pt x="212" y="179"/>
                    </a:lnTo>
                    <a:lnTo>
                      <a:pt x="193" y="199"/>
                    </a:lnTo>
                    <a:lnTo>
                      <a:pt x="174" y="220"/>
                    </a:lnTo>
                    <a:lnTo>
                      <a:pt x="157" y="242"/>
                    </a:lnTo>
                    <a:lnTo>
                      <a:pt x="140" y="263"/>
                    </a:lnTo>
                    <a:lnTo>
                      <a:pt x="140" y="263"/>
                    </a:lnTo>
                    <a:lnTo>
                      <a:pt x="127" y="281"/>
                    </a:lnTo>
                    <a:lnTo>
                      <a:pt x="113" y="300"/>
                    </a:lnTo>
                    <a:lnTo>
                      <a:pt x="95" y="319"/>
                    </a:lnTo>
                    <a:lnTo>
                      <a:pt x="76" y="339"/>
                    </a:lnTo>
                    <a:lnTo>
                      <a:pt x="76" y="339"/>
                    </a:lnTo>
                    <a:lnTo>
                      <a:pt x="70" y="346"/>
                    </a:lnTo>
                    <a:lnTo>
                      <a:pt x="63" y="355"/>
                    </a:lnTo>
                    <a:lnTo>
                      <a:pt x="57" y="367"/>
                    </a:lnTo>
                    <a:lnTo>
                      <a:pt x="52" y="379"/>
                    </a:lnTo>
                    <a:lnTo>
                      <a:pt x="47" y="391"/>
                    </a:lnTo>
                    <a:lnTo>
                      <a:pt x="45" y="405"/>
                    </a:lnTo>
                    <a:lnTo>
                      <a:pt x="45" y="416"/>
                    </a:lnTo>
                    <a:lnTo>
                      <a:pt x="46" y="421"/>
                    </a:lnTo>
                    <a:lnTo>
                      <a:pt x="47" y="426"/>
                    </a:lnTo>
                    <a:lnTo>
                      <a:pt x="47" y="427"/>
                    </a:lnTo>
                    <a:lnTo>
                      <a:pt x="50" y="429"/>
                    </a:lnTo>
                    <a:lnTo>
                      <a:pt x="50" y="429"/>
                    </a:lnTo>
                    <a:lnTo>
                      <a:pt x="54" y="435"/>
                    </a:lnTo>
                    <a:lnTo>
                      <a:pt x="54" y="436"/>
                    </a:lnTo>
                    <a:lnTo>
                      <a:pt x="55" y="436"/>
                    </a:lnTo>
                    <a:lnTo>
                      <a:pt x="55" y="436"/>
                    </a:lnTo>
                    <a:lnTo>
                      <a:pt x="63" y="441"/>
                    </a:lnTo>
                    <a:lnTo>
                      <a:pt x="71" y="445"/>
                    </a:lnTo>
                    <a:lnTo>
                      <a:pt x="79" y="447"/>
                    </a:lnTo>
                    <a:lnTo>
                      <a:pt x="89" y="448"/>
                    </a:lnTo>
                    <a:lnTo>
                      <a:pt x="89" y="448"/>
                    </a:lnTo>
                    <a:lnTo>
                      <a:pt x="98" y="447"/>
                    </a:lnTo>
                    <a:lnTo>
                      <a:pt x="106" y="445"/>
                    </a:lnTo>
                    <a:lnTo>
                      <a:pt x="116" y="442"/>
                    </a:lnTo>
                    <a:lnTo>
                      <a:pt x="125" y="437"/>
                    </a:lnTo>
                    <a:lnTo>
                      <a:pt x="134" y="432"/>
                    </a:lnTo>
                    <a:lnTo>
                      <a:pt x="144" y="426"/>
                    </a:lnTo>
                    <a:lnTo>
                      <a:pt x="162" y="411"/>
                    </a:lnTo>
                    <a:lnTo>
                      <a:pt x="180" y="395"/>
                    </a:lnTo>
                    <a:lnTo>
                      <a:pt x="196" y="377"/>
                    </a:lnTo>
                    <a:lnTo>
                      <a:pt x="227" y="341"/>
                    </a:lnTo>
                    <a:lnTo>
                      <a:pt x="227" y="341"/>
                    </a:lnTo>
                    <a:lnTo>
                      <a:pt x="242" y="324"/>
                    </a:lnTo>
                    <a:lnTo>
                      <a:pt x="253" y="311"/>
                    </a:lnTo>
                    <a:lnTo>
                      <a:pt x="253" y="311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333" y="233"/>
                    </a:lnTo>
                    <a:lnTo>
                      <a:pt x="371" y="194"/>
                    </a:lnTo>
                    <a:lnTo>
                      <a:pt x="407" y="155"/>
                    </a:lnTo>
                    <a:lnTo>
                      <a:pt x="424" y="134"/>
                    </a:lnTo>
                    <a:lnTo>
                      <a:pt x="442" y="114"/>
                    </a:lnTo>
                    <a:lnTo>
                      <a:pt x="442" y="114"/>
                    </a:lnTo>
                    <a:lnTo>
                      <a:pt x="445" y="111"/>
                    </a:lnTo>
                    <a:lnTo>
                      <a:pt x="448" y="107"/>
                    </a:lnTo>
                    <a:lnTo>
                      <a:pt x="452" y="106"/>
                    </a:lnTo>
                    <a:lnTo>
                      <a:pt x="456" y="106"/>
                    </a:lnTo>
                    <a:lnTo>
                      <a:pt x="456" y="106"/>
                    </a:lnTo>
                    <a:lnTo>
                      <a:pt x="462" y="107"/>
                    </a:lnTo>
                    <a:lnTo>
                      <a:pt x="468" y="111"/>
                    </a:lnTo>
                    <a:lnTo>
                      <a:pt x="472" y="115"/>
                    </a:lnTo>
                    <a:lnTo>
                      <a:pt x="476" y="121"/>
                    </a:lnTo>
                    <a:lnTo>
                      <a:pt x="476" y="121"/>
                    </a:lnTo>
                    <a:lnTo>
                      <a:pt x="478" y="125"/>
                    </a:lnTo>
                    <a:lnTo>
                      <a:pt x="479" y="131"/>
                    </a:lnTo>
                    <a:lnTo>
                      <a:pt x="478" y="135"/>
                    </a:lnTo>
                    <a:lnTo>
                      <a:pt x="478" y="138"/>
                    </a:lnTo>
                    <a:lnTo>
                      <a:pt x="476" y="143"/>
                    </a:lnTo>
                    <a:lnTo>
                      <a:pt x="473" y="147"/>
                    </a:lnTo>
                    <a:lnTo>
                      <a:pt x="473" y="147"/>
                    </a:lnTo>
                    <a:lnTo>
                      <a:pt x="458" y="165"/>
                    </a:lnTo>
                    <a:lnTo>
                      <a:pt x="442" y="184"/>
                    </a:lnTo>
                    <a:lnTo>
                      <a:pt x="408" y="220"/>
                    </a:lnTo>
                    <a:lnTo>
                      <a:pt x="374" y="255"/>
                    </a:lnTo>
                    <a:lnTo>
                      <a:pt x="340" y="289"/>
                    </a:lnTo>
                    <a:lnTo>
                      <a:pt x="340" y="289"/>
                    </a:lnTo>
                    <a:lnTo>
                      <a:pt x="280" y="348"/>
                    </a:lnTo>
                    <a:lnTo>
                      <a:pt x="251" y="379"/>
                    </a:lnTo>
                    <a:lnTo>
                      <a:pt x="223" y="410"/>
                    </a:lnTo>
                    <a:lnTo>
                      <a:pt x="223" y="410"/>
                    </a:lnTo>
                    <a:lnTo>
                      <a:pt x="207" y="429"/>
                    </a:lnTo>
                    <a:lnTo>
                      <a:pt x="189" y="445"/>
                    </a:lnTo>
                    <a:lnTo>
                      <a:pt x="171" y="460"/>
                    </a:lnTo>
                    <a:lnTo>
                      <a:pt x="153" y="471"/>
                    </a:lnTo>
                    <a:lnTo>
                      <a:pt x="135" y="480"/>
                    </a:lnTo>
                    <a:lnTo>
                      <a:pt x="118" y="488"/>
                    </a:lnTo>
                    <a:lnTo>
                      <a:pt x="109" y="490"/>
                    </a:lnTo>
                    <a:lnTo>
                      <a:pt x="100" y="492"/>
                    </a:lnTo>
                    <a:lnTo>
                      <a:pt x="92" y="493"/>
                    </a:lnTo>
                    <a:lnTo>
                      <a:pt x="84" y="493"/>
                    </a:lnTo>
                    <a:lnTo>
                      <a:pt x="84" y="49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</p:grpSp>
      </p:grpSp>
      <p:grpSp>
        <p:nvGrpSpPr>
          <p:cNvPr id="6" name="组合 5"/>
          <p:cNvGrpSpPr/>
          <p:nvPr/>
        </p:nvGrpSpPr>
        <p:grpSpPr>
          <a:xfrm>
            <a:off x="6480052" y="3317013"/>
            <a:ext cx="889884" cy="898847"/>
            <a:chOff x="6480052" y="3317013"/>
            <a:chExt cx="889884" cy="898847"/>
          </a:xfrm>
        </p:grpSpPr>
        <p:sp>
          <p:nvSpPr>
            <p:cNvPr id="57" name="椭圆 31"/>
            <p:cNvSpPr/>
            <p:nvPr/>
          </p:nvSpPr>
          <p:spPr>
            <a:xfrm rot="15654318">
              <a:off x="6475570" y="3321495"/>
              <a:ext cx="898847" cy="889884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</a:gdLst>
              <a:ahLst/>
              <a:cxnLst>
                <a:cxn ang="0">
                  <a:pos x="connsiteX0-321" y="connsiteY0-322"/>
                </a:cxn>
                <a:cxn ang="0">
                  <a:pos x="connsiteX1-323" y="connsiteY1-324"/>
                </a:cxn>
                <a:cxn ang="0">
                  <a:pos x="connsiteX2-325" y="connsiteY2-326"/>
                </a:cxn>
                <a:cxn ang="0">
                  <a:pos x="connsiteX3-327" y="connsiteY3-328"/>
                </a:cxn>
                <a:cxn ang="0">
                  <a:pos x="connsiteX4-329" y="connsiteY4-330"/>
                </a:cxn>
                <a:cxn ang="0">
                  <a:pos x="connsiteX5-331" y="connsiteY5-332"/>
                </a:cxn>
              </a:cxnLst>
              <a:rect l="l" t="t" r="r" b="b"/>
              <a:pathLst>
                <a:path w="660438" h="653852">
                  <a:moveTo>
                    <a:pt x="128078" y="64927"/>
                  </a:moveTo>
                  <a:cubicBezTo>
                    <a:pt x="200406" y="22404"/>
                    <a:pt x="266694" y="-24807"/>
                    <a:pt x="410712" y="15051"/>
                  </a:cubicBezTo>
                  <a:cubicBezTo>
                    <a:pt x="554730" y="54909"/>
                    <a:pt x="671038" y="190221"/>
                    <a:pt x="659670" y="337329"/>
                  </a:cubicBezTo>
                  <a:cubicBezTo>
                    <a:pt x="648302" y="484437"/>
                    <a:pt x="512709" y="653852"/>
                    <a:pt x="331423" y="653852"/>
                  </a:cubicBezTo>
                  <a:cubicBezTo>
                    <a:pt x="150137" y="653852"/>
                    <a:pt x="14721" y="457153"/>
                    <a:pt x="3176" y="337329"/>
                  </a:cubicBezTo>
                  <a:cubicBezTo>
                    <a:pt x="-8369" y="217505"/>
                    <a:pt x="11590" y="209227"/>
                    <a:pt x="62645" y="134413"/>
                  </a:cubicBezTo>
                </a:path>
              </a:pathLst>
            </a:custGeom>
            <a:noFill/>
            <a:ln w="25400" cap="rnd">
              <a:solidFill>
                <a:schemeClr val="bg1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182" name="组合 181"/>
            <p:cNvGrpSpPr/>
            <p:nvPr/>
          </p:nvGrpSpPr>
          <p:grpSpPr>
            <a:xfrm>
              <a:off x="6686480" y="3540620"/>
              <a:ext cx="530247" cy="465902"/>
              <a:chOff x="6208713" y="1243013"/>
              <a:chExt cx="706438" cy="620713"/>
            </a:xfrm>
            <a:solidFill>
              <a:schemeClr val="bg1"/>
            </a:solidFill>
          </p:grpSpPr>
          <p:sp>
            <p:nvSpPr>
              <p:cNvPr id="183" name="Freeform 804"/>
              <p:cNvSpPr/>
              <p:nvPr/>
            </p:nvSpPr>
            <p:spPr bwMode="auto">
              <a:xfrm>
                <a:off x="6270626" y="1622425"/>
                <a:ext cx="26988" cy="68263"/>
              </a:xfrm>
              <a:custGeom>
                <a:avLst/>
                <a:gdLst/>
                <a:ahLst/>
                <a:cxnLst>
                  <a:cxn ang="0">
                    <a:pos x="51" y="5"/>
                  </a:cxn>
                  <a:cxn ang="0">
                    <a:pos x="51" y="5"/>
                  </a:cxn>
                  <a:cxn ang="0">
                    <a:pos x="50" y="3"/>
                  </a:cxn>
                  <a:cxn ang="0">
                    <a:pos x="49" y="1"/>
                  </a:cxn>
                  <a:cxn ang="0">
                    <a:pos x="48" y="1"/>
                  </a:cxn>
                  <a:cxn ang="0">
                    <a:pos x="46" y="0"/>
                  </a:cxn>
                  <a:cxn ang="0">
                    <a:pos x="44" y="1"/>
                  </a:cxn>
                  <a:cxn ang="0">
                    <a:pos x="43" y="1"/>
                  </a:cxn>
                  <a:cxn ang="0">
                    <a:pos x="42" y="3"/>
                  </a:cxn>
                  <a:cxn ang="0">
                    <a:pos x="41" y="5"/>
                  </a:cxn>
                  <a:cxn ang="0">
                    <a:pos x="41" y="5"/>
                  </a:cxn>
                  <a:cxn ang="0">
                    <a:pos x="40" y="14"/>
                  </a:cxn>
                  <a:cxn ang="0">
                    <a:pos x="37" y="25"/>
                  </a:cxn>
                  <a:cxn ang="0">
                    <a:pos x="34" y="35"/>
                  </a:cxn>
                  <a:cxn ang="0">
                    <a:pos x="30" y="44"/>
                  </a:cxn>
                  <a:cxn ang="0">
                    <a:pos x="21" y="64"/>
                  </a:cxn>
                  <a:cxn ang="0">
                    <a:pos x="13" y="82"/>
                  </a:cxn>
                  <a:cxn ang="0">
                    <a:pos x="13" y="82"/>
                  </a:cxn>
                  <a:cxn ang="0">
                    <a:pos x="9" y="92"/>
                  </a:cxn>
                  <a:cxn ang="0">
                    <a:pos x="3" y="105"/>
                  </a:cxn>
                  <a:cxn ang="0">
                    <a:pos x="1" y="112"/>
                  </a:cxn>
                  <a:cxn ang="0">
                    <a:pos x="0" y="119"/>
                  </a:cxn>
                  <a:cxn ang="0">
                    <a:pos x="1" y="124"/>
                  </a:cxn>
                  <a:cxn ang="0">
                    <a:pos x="2" y="126"/>
                  </a:cxn>
                  <a:cxn ang="0">
                    <a:pos x="4" y="128"/>
                  </a:cxn>
                  <a:cxn ang="0">
                    <a:pos x="4" y="128"/>
                  </a:cxn>
                  <a:cxn ang="0">
                    <a:pos x="6" y="129"/>
                  </a:cxn>
                  <a:cxn ang="0">
                    <a:pos x="9" y="129"/>
                  </a:cxn>
                  <a:cxn ang="0">
                    <a:pos x="12" y="128"/>
                  </a:cxn>
                  <a:cxn ang="0">
                    <a:pos x="13" y="126"/>
                  </a:cxn>
                  <a:cxn ang="0">
                    <a:pos x="13" y="125"/>
                  </a:cxn>
                  <a:cxn ang="0">
                    <a:pos x="13" y="123"/>
                  </a:cxn>
                  <a:cxn ang="0">
                    <a:pos x="11" y="122"/>
                  </a:cxn>
                  <a:cxn ang="0">
                    <a:pos x="11" y="122"/>
                  </a:cxn>
                  <a:cxn ang="0">
                    <a:pos x="11" y="120"/>
                  </a:cxn>
                  <a:cxn ang="0">
                    <a:pos x="10" y="117"/>
                  </a:cxn>
                  <a:cxn ang="0">
                    <a:pos x="11" y="109"/>
                  </a:cxn>
                  <a:cxn ang="0">
                    <a:pos x="14" y="100"/>
                  </a:cxn>
                  <a:cxn ang="0">
                    <a:pos x="19" y="90"/>
                  </a:cxn>
                  <a:cxn ang="0">
                    <a:pos x="27" y="69"/>
                  </a:cxn>
                  <a:cxn ang="0">
                    <a:pos x="33" y="58"/>
                  </a:cxn>
                  <a:cxn ang="0">
                    <a:pos x="33" y="58"/>
                  </a:cxn>
                  <a:cxn ang="0">
                    <a:pos x="43" y="36"/>
                  </a:cxn>
                  <a:cxn ang="0">
                    <a:pos x="46" y="26"/>
                  </a:cxn>
                  <a:cxn ang="0">
                    <a:pos x="49" y="14"/>
                  </a:cxn>
                  <a:cxn ang="0">
                    <a:pos x="49" y="14"/>
                  </a:cxn>
                  <a:cxn ang="0">
                    <a:pos x="50" y="13"/>
                  </a:cxn>
                  <a:cxn ang="0">
                    <a:pos x="51" y="11"/>
                  </a:cxn>
                  <a:cxn ang="0">
                    <a:pos x="51" y="5"/>
                  </a:cxn>
                </a:cxnLst>
                <a:rect l="0" t="0" r="r" b="b"/>
                <a:pathLst>
                  <a:path w="51" h="129">
                    <a:moveTo>
                      <a:pt x="51" y="5"/>
                    </a:moveTo>
                    <a:lnTo>
                      <a:pt x="51" y="5"/>
                    </a:lnTo>
                    <a:lnTo>
                      <a:pt x="50" y="3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6" y="0"/>
                    </a:lnTo>
                    <a:lnTo>
                      <a:pt x="44" y="1"/>
                    </a:lnTo>
                    <a:lnTo>
                      <a:pt x="43" y="1"/>
                    </a:lnTo>
                    <a:lnTo>
                      <a:pt x="42" y="3"/>
                    </a:lnTo>
                    <a:lnTo>
                      <a:pt x="41" y="5"/>
                    </a:lnTo>
                    <a:lnTo>
                      <a:pt x="41" y="5"/>
                    </a:lnTo>
                    <a:lnTo>
                      <a:pt x="40" y="14"/>
                    </a:lnTo>
                    <a:lnTo>
                      <a:pt x="37" y="25"/>
                    </a:lnTo>
                    <a:lnTo>
                      <a:pt x="34" y="35"/>
                    </a:lnTo>
                    <a:lnTo>
                      <a:pt x="30" y="44"/>
                    </a:lnTo>
                    <a:lnTo>
                      <a:pt x="21" y="64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9" y="92"/>
                    </a:lnTo>
                    <a:lnTo>
                      <a:pt x="3" y="105"/>
                    </a:lnTo>
                    <a:lnTo>
                      <a:pt x="1" y="112"/>
                    </a:lnTo>
                    <a:lnTo>
                      <a:pt x="0" y="119"/>
                    </a:lnTo>
                    <a:lnTo>
                      <a:pt x="1" y="124"/>
                    </a:lnTo>
                    <a:lnTo>
                      <a:pt x="2" y="126"/>
                    </a:lnTo>
                    <a:lnTo>
                      <a:pt x="4" y="128"/>
                    </a:lnTo>
                    <a:lnTo>
                      <a:pt x="4" y="128"/>
                    </a:lnTo>
                    <a:lnTo>
                      <a:pt x="6" y="129"/>
                    </a:lnTo>
                    <a:lnTo>
                      <a:pt x="9" y="129"/>
                    </a:lnTo>
                    <a:lnTo>
                      <a:pt x="12" y="128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3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1" y="120"/>
                    </a:lnTo>
                    <a:lnTo>
                      <a:pt x="10" y="117"/>
                    </a:lnTo>
                    <a:lnTo>
                      <a:pt x="11" y="109"/>
                    </a:lnTo>
                    <a:lnTo>
                      <a:pt x="14" y="100"/>
                    </a:lnTo>
                    <a:lnTo>
                      <a:pt x="19" y="90"/>
                    </a:lnTo>
                    <a:lnTo>
                      <a:pt x="27" y="69"/>
                    </a:lnTo>
                    <a:lnTo>
                      <a:pt x="33" y="58"/>
                    </a:lnTo>
                    <a:lnTo>
                      <a:pt x="33" y="58"/>
                    </a:lnTo>
                    <a:lnTo>
                      <a:pt x="43" y="36"/>
                    </a:lnTo>
                    <a:lnTo>
                      <a:pt x="46" y="26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1" y="11"/>
                    </a:lnTo>
                    <a:lnTo>
                      <a:pt x="5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84" name="Freeform 805"/>
              <p:cNvSpPr/>
              <p:nvPr/>
            </p:nvSpPr>
            <p:spPr bwMode="auto">
              <a:xfrm>
                <a:off x="6315076" y="1671638"/>
                <a:ext cx="15875" cy="41275"/>
              </a:xfrm>
              <a:custGeom>
                <a:avLst/>
                <a:gdLst/>
                <a:ahLst/>
                <a:cxnLst>
                  <a:cxn ang="0">
                    <a:pos x="20" y="3"/>
                  </a:cxn>
                  <a:cxn ang="0">
                    <a:pos x="20" y="3"/>
                  </a:cxn>
                  <a:cxn ang="0">
                    <a:pos x="7" y="38"/>
                  </a:cxn>
                  <a:cxn ang="0">
                    <a:pos x="2" y="56"/>
                  </a:cxn>
                  <a:cxn ang="0">
                    <a:pos x="1" y="65"/>
                  </a:cxn>
                  <a:cxn ang="0">
                    <a:pos x="0" y="74"/>
                  </a:cxn>
                  <a:cxn ang="0">
                    <a:pos x="0" y="74"/>
                  </a:cxn>
                  <a:cxn ang="0">
                    <a:pos x="1" y="76"/>
                  </a:cxn>
                  <a:cxn ang="0">
                    <a:pos x="2" y="77"/>
                  </a:cxn>
                  <a:cxn ang="0">
                    <a:pos x="3" y="78"/>
                  </a:cxn>
                  <a:cxn ang="0">
                    <a:pos x="5" y="78"/>
                  </a:cxn>
                  <a:cxn ang="0">
                    <a:pos x="6" y="78"/>
                  </a:cxn>
                  <a:cxn ang="0">
                    <a:pos x="8" y="77"/>
                  </a:cxn>
                  <a:cxn ang="0">
                    <a:pos x="9" y="76"/>
                  </a:cxn>
                  <a:cxn ang="0">
                    <a:pos x="9" y="74"/>
                  </a:cxn>
                  <a:cxn ang="0">
                    <a:pos x="9" y="74"/>
                  </a:cxn>
                  <a:cxn ang="0">
                    <a:pos x="10" y="65"/>
                  </a:cxn>
                  <a:cxn ang="0">
                    <a:pos x="11" y="57"/>
                  </a:cxn>
                  <a:cxn ang="0">
                    <a:pos x="16" y="39"/>
                  </a:cxn>
                  <a:cxn ang="0">
                    <a:pos x="29" y="6"/>
                  </a:cxn>
                  <a:cxn ang="0">
                    <a:pos x="29" y="6"/>
                  </a:cxn>
                  <a:cxn ang="0">
                    <a:pos x="29" y="4"/>
                  </a:cxn>
                  <a:cxn ang="0">
                    <a:pos x="28" y="2"/>
                  </a:cxn>
                  <a:cxn ang="0">
                    <a:pos x="27" y="1"/>
                  </a:cxn>
                  <a:cxn ang="0">
                    <a:pos x="26" y="0"/>
                  </a:cxn>
                  <a:cxn ang="0">
                    <a:pos x="24" y="0"/>
                  </a:cxn>
                  <a:cxn ang="0">
                    <a:pos x="22" y="1"/>
                  </a:cxn>
                  <a:cxn ang="0">
                    <a:pos x="21" y="2"/>
                  </a:cxn>
                  <a:cxn ang="0">
                    <a:pos x="20" y="3"/>
                  </a:cxn>
                  <a:cxn ang="0">
                    <a:pos x="20" y="3"/>
                  </a:cxn>
                </a:cxnLst>
                <a:rect l="0" t="0" r="r" b="b"/>
                <a:pathLst>
                  <a:path w="29" h="78">
                    <a:moveTo>
                      <a:pt x="20" y="3"/>
                    </a:moveTo>
                    <a:lnTo>
                      <a:pt x="20" y="3"/>
                    </a:lnTo>
                    <a:lnTo>
                      <a:pt x="7" y="38"/>
                    </a:lnTo>
                    <a:lnTo>
                      <a:pt x="2" y="56"/>
                    </a:lnTo>
                    <a:lnTo>
                      <a:pt x="1" y="65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1" y="76"/>
                    </a:lnTo>
                    <a:lnTo>
                      <a:pt x="2" y="77"/>
                    </a:lnTo>
                    <a:lnTo>
                      <a:pt x="3" y="78"/>
                    </a:lnTo>
                    <a:lnTo>
                      <a:pt x="5" y="78"/>
                    </a:lnTo>
                    <a:lnTo>
                      <a:pt x="6" y="78"/>
                    </a:lnTo>
                    <a:lnTo>
                      <a:pt x="8" y="77"/>
                    </a:lnTo>
                    <a:lnTo>
                      <a:pt x="9" y="76"/>
                    </a:lnTo>
                    <a:lnTo>
                      <a:pt x="9" y="74"/>
                    </a:lnTo>
                    <a:lnTo>
                      <a:pt x="9" y="74"/>
                    </a:lnTo>
                    <a:lnTo>
                      <a:pt x="10" y="65"/>
                    </a:lnTo>
                    <a:lnTo>
                      <a:pt x="11" y="57"/>
                    </a:lnTo>
                    <a:lnTo>
                      <a:pt x="16" y="39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4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2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2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85" name="Freeform 806"/>
              <p:cNvSpPr/>
              <p:nvPr/>
            </p:nvSpPr>
            <p:spPr bwMode="auto">
              <a:xfrm>
                <a:off x="6359526" y="1677988"/>
                <a:ext cx="20638" cy="69850"/>
              </a:xfrm>
              <a:custGeom>
                <a:avLst/>
                <a:gdLst/>
                <a:ahLst/>
                <a:cxnLst>
                  <a:cxn ang="0">
                    <a:pos x="32" y="4"/>
                  </a:cxn>
                  <a:cxn ang="0">
                    <a:pos x="32" y="4"/>
                  </a:cxn>
                  <a:cxn ang="0">
                    <a:pos x="20" y="33"/>
                  </a:cxn>
                  <a:cxn ang="0">
                    <a:pos x="11" y="63"/>
                  </a:cxn>
                  <a:cxn ang="0">
                    <a:pos x="6" y="79"/>
                  </a:cxn>
                  <a:cxn ang="0">
                    <a:pos x="3" y="94"/>
                  </a:cxn>
                  <a:cxn ang="0">
                    <a:pos x="1" y="110"/>
                  </a:cxn>
                  <a:cxn ang="0">
                    <a:pos x="0" y="125"/>
                  </a:cxn>
                  <a:cxn ang="0">
                    <a:pos x="0" y="125"/>
                  </a:cxn>
                  <a:cxn ang="0">
                    <a:pos x="0" y="127"/>
                  </a:cxn>
                  <a:cxn ang="0">
                    <a:pos x="1" y="128"/>
                  </a:cxn>
                  <a:cxn ang="0">
                    <a:pos x="3" y="129"/>
                  </a:cxn>
                  <a:cxn ang="0">
                    <a:pos x="4" y="130"/>
                  </a:cxn>
                  <a:cxn ang="0">
                    <a:pos x="6" y="129"/>
                  </a:cxn>
                  <a:cxn ang="0">
                    <a:pos x="7" y="128"/>
                  </a:cxn>
                  <a:cxn ang="0">
                    <a:pos x="9" y="127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10" y="110"/>
                  </a:cxn>
                  <a:cxn ang="0">
                    <a:pos x="12" y="94"/>
                  </a:cxn>
                  <a:cxn ang="0">
                    <a:pos x="16" y="80"/>
                  </a:cxn>
                  <a:cxn ang="0">
                    <a:pos x="20" y="64"/>
                  </a:cxn>
                  <a:cxn ang="0">
                    <a:pos x="30" y="35"/>
                  </a:cxn>
                  <a:cxn ang="0">
                    <a:pos x="40" y="6"/>
                  </a:cxn>
                  <a:cxn ang="0">
                    <a:pos x="40" y="6"/>
                  </a:cxn>
                  <a:cxn ang="0">
                    <a:pos x="41" y="4"/>
                  </a:cxn>
                  <a:cxn ang="0">
                    <a:pos x="40" y="2"/>
                  </a:cxn>
                  <a:cxn ang="0">
                    <a:pos x="39" y="1"/>
                  </a:cxn>
                  <a:cxn ang="0">
                    <a:pos x="37" y="1"/>
                  </a:cxn>
                  <a:cxn ang="0">
                    <a:pos x="36" y="0"/>
                  </a:cxn>
                  <a:cxn ang="0">
                    <a:pos x="34" y="1"/>
                  </a:cxn>
                  <a:cxn ang="0">
                    <a:pos x="33" y="2"/>
                  </a:cxn>
                  <a:cxn ang="0">
                    <a:pos x="32" y="4"/>
                  </a:cxn>
                  <a:cxn ang="0">
                    <a:pos x="32" y="4"/>
                  </a:cxn>
                </a:cxnLst>
                <a:rect l="0" t="0" r="r" b="b"/>
                <a:pathLst>
                  <a:path w="41" h="130">
                    <a:moveTo>
                      <a:pt x="32" y="4"/>
                    </a:moveTo>
                    <a:lnTo>
                      <a:pt x="32" y="4"/>
                    </a:lnTo>
                    <a:lnTo>
                      <a:pt x="20" y="33"/>
                    </a:lnTo>
                    <a:lnTo>
                      <a:pt x="11" y="63"/>
                    </a:lnTo>
                    <a:lnTo>
                      <a:pt x="6" y="79"/>
                    </a:lnTo>
                    <a:lnTo>
                      <a:pt x="3" y="94"/>
                    </a:lnTo>
                    <a:lnTo>
                      <a:pt x="1" y="110"/>
                    </a:lnTo>
                    <a:lnTo>
                      <a:pt x="0" y="125"/>
                    </a:lnTo>
                    <a:lnTo>
                      <a:pt x="0" y="125"/>
                    </a:lnTo>
                    <a:lnTo>
                      <a:pt x="0" y="127"/>
                    </a:lnTo>
                    <a:lnTo>
                      <a:pt x="1" y="128"/>
                    </a:lnTo>
                    <a:lnTo>
                      <a:pt x="3" y="129"/>
                    </a:lnTo>
                    <a:lnTo>
                      <a:pt x="4" y="130"/>
                    </a:lnTo>
                    <a:lnTo>
                      <a:pt x="6" y="129"/>
                    </a:lnTo>
                    <a:lnTo>
                      <a:pt x="7" y="128"/>
                    </a:lnTo>
                    <a:lnTo>
                      <a:pt x="9" y="127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10" y="110"/>
                    </a:lnTo>
                    <a:lnTo>
                      <a:pt x="12" y="94"/>
                    </a:lnTo>
                    <a:lnTo>
                      <a:pt x="16" y="80"/>
                    </a:lnTo>
                    <a:lnTo>
                      <a:pt x="20" y="64"/>
                    </a:lnTo>
                    <a:lnTo>
                      <a:pt x="30" y="35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4"/>
                    </a:lnTo>
                    <a:lnTo>
                      <a:pt x="40" y="2"/>
                    </a:lnTo>
                    <a:lnTo>
                      <a:pt x="39" y="1"/>
                    </a:lnTo>
                    <a:lnTo>
                      <a:pt x="37" y="1"/>
                    </a:lnTo>
                    <a:lnTo>
                      <a:pt x="36" y="0"/>
                    </a:lnTo>
                    <a:lnTo>
                      <a:pt x="34" y="1"/>
                    </a:lnTo>
                    <a:lnTo>
                      <a:pt x="33" y="2"/>
                    </a:lnTo>
                    <a:lnTo>
                      <a:pt x="32" y="4"/>
                    </a:lnTo>
                    <a:lnTo>
                      <a:pt x="3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86" name="Freeform 807"/>
              <p:cNvSpPr/>
              <p:nvPr/>
            </p:nvSpPr>
            <p:spPr bwMode="auto">
              <a:xfrm>
                <a:off x="6392863" y="1708150"/>
                <a:ext cx="20638" cy="55563"/>
              </a:xfrm>
              <a:custGeom>
                <a:avLst/>
                <a:gdLst/>
                <a:ahLst/>
                <a:cxnLst>
                  <a:cxn ang="0">
                    <a:pos x="32" y="4"/>
                  </a:cxn>
                  <a:cxn ang="0">
                    <a:pos x="32" y="4"/>
                  </a:cxn>
                  <a:cxn ang="0">
                    <a:pos x="27" y="17"/>
                  </a:cxn>
                  <a:cxn ang="0">
                    <a:pos x="23" y="28"/>
                  </a:cxn>
                  <a:cxn ang="0">
                    <a:pos x="13" y="51"/>
                  </a:cxn>
                  <a:cxn ang="0">
                    <a:pos x="8" y="63"/>
                  </a:cxn>
                  <a:cxn ang="0">
                    <a:pos x="4" y="74"/>
                  </a:cxn>
                  <a:cxn ang="0">
                    <a:pos x="1" y="87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3" y="104"/>
                  </a:cxn>
                  <a:cxn ang="0">
                    <a:pos x="4" y="104"/>
                  </a:cxn>
                  <a:cxn ang="0">
                    <a:pos x="6" y="104"/>
                  </a:cxn>
                  <a:cxn ang="0">
                    <a:pos x="8" y="103"/>
                  </a:cxn>
                  <a:cxn ang="0">
                    <a:pos x="9" y="102"/>
                  </a:cxn>
                  <a:cxn ang="0">
                    <a:pos x="9" y="100"/>
                  </a:cxn>
                  <a:cxn ang="0">
                    <a:pos x="9" y="100"/>
                  </a:cxn>
                  <a:cxn ang="0">
                    <a:pos x="10" y="87"/>
                  </a:cxn>
                  <a:cxn ang="0">
                    <a:pos x="13" y="75"/>
                  </a:cxn>
                  <a:cxn ang="0">
                    <a:pos x="17" y="64"/>
                  </a:cxn>
                  <a:cxn ang="0">
                    <a:pos x="22" y="53"/>
                  </a:cxn>
                  <a:cxn ang="0">
                    <a:pos x="33" y="30"/>
                  </a:cxn>
                  <a:cxn ang="0">
                    <a:pos x="37" y="19"/>
                  </a:cxn>
                  <a:cxn ang="0">
                    <a:pos x="41" y="6"/>
                  </a:cxn>
                  <a:cxn ang="0">
                    <a:pos x="41" y="6"/>
                  </a:cxn>
                  <a:cxn ang="0">
                    <a:pos x="41" y="4"/>
                  </a:cxn>
                  <a:cxn ang="0">
                    <a:pos x="40" y="2"/>
                  </a:cxn>
                  <a:cxn ang="0">
                    <a:pos x="39" y="1"/>
                  </a:cxn>
                  <a:cxn ang="0">
                    <a:pos x="37" y="1"/>
                  </a:cxn>
                  <a:cxn ang="0">
                    <a:pos x="35" y="0"/>
                  </a:cxn>
                  <a:cxn ang="0">
                    <a:pos x="34" y="1"/>
                  </a:cxn>
                  <a:cxn ang="0">
                    <a:pos x="33" y="2"/>
                  </a:cxn>
                  <a:cxn ang="0">
                    <a:pos x="32" y="4"/>
                  </a:cxn>
                  <a:cxn ang="0">
                    <a:pos x="32" y="4"/>
                  </a:cxn>
                </a:cxnLst>
                <a:rect l="0" t="0" r="r" b="b"/>
                <a:pathLst>
                  <a:path w="41" h="104">
                    <a:moveTo>
                      <a:pt x="32" y="4"/>
                    </a:moveTo>
                    <a:lnTo>
                      <a:pt x="32" y="4"/>
                    </a:lnTo>
                    <a:lnTo>
                      <a:pt x="27" y="17"/>
                    </a:lnTo>
                    <a:lnTo>
                      <a:pt x="23" y="28"/>
                    </a:lnTo>
                    <a:lnTo>
                      <a:pt x="13" y="51"/>
                    </a:lnTo>
                    <a:lnTo>
                      <a:pt x="8" y="63"/>
                    </a:lnTo>
                    <a:lnTo>
                      <a:pt x="4" y="74"/>
                    </a:lnTo>
                    <a:lnTo>
                      <a:pt x="1" y="87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3" y="104"/>
                    </a:lnTo>
                    <a:lnTo>
                      <a:pt x="4" y="104"/>
                    </a:lnTo>
                    <a:lnTo>
                      <a:pt x="6" y="104"/>
                    </a:lnTo>
                    <a:lnTo>
                      <a:pt x="8" y="103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9" y="100"/>
                    </a:lnTo>
                    <a:lnTo>
                      <a:pt x="10" y="87"/>
                    </a:lnTo>
                    <a:lnTo>
                      <a:pt x="13" y="75"/>
                    </a:lnTo>
                    <a:lnTo>
                      <a:pt x="17" y="64"/>
                    </a:lnTo>
                    <a:lnTo>
                      <a:pt x="22" y="53"/>
                    </a:lnTo>
                    <a:lnTo>
                      <a:pt x="33" y="30"/>
                    </a:lnTo>
                    <a:lnTo>
                      <a:pt x="37" y="19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1" y="4"/>
                    </a:lnTo>
                    <a:lnTo>
                      <a:pt x="40" y="2"/>
                    </a:lnTo>
                    <a:lnTo>
                      <a:pt x="39" y="1"/>
                    </a:lnTo>
                    <a:lnTo>
                      <a:pt x="37" y="1"/>
                    </a:lnTo>
                    <a:lnTo>
                      <a:pt x="35" y="0"/>
                    </a:lnTo>
                    <a:lnTo>
                      <a:pt x="34" y="1"/>
                    </a:lnTo>
                    <a:lnTo>
                      <a:pt x="33" y="2"/>
                    </a:lnTo>
                    <a:lnTo>
                      <a:pt x="32" y="4"/>
                    </a:lnTo>
                    <a:lnTo>
                      <a:pt x="3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87" name="Freeform 809"/>
              <p:cNvSpPr/>
              <p:nvPr/>
            </p:nvSpPr>
            <p:spPr bwMode="auto">
              <a:xfrm>
                <a:off x="6438900" y="1719263"/>
                <a:ext cx="31750" cy="65088"/>
              </a:xfrm>
              <a:custGeom>
                <a:avLst/>
                <a:gdLst/>
                <a:ahLst/>
                <a:cxnLst>
                  <a:cxn ang="0">
                    <a:pos x="51" y="2"/>
                  </a:cxn>
                  <a:cxn ang="0">
                    <a:pos x="51" y="2"/>
                  </a:cxn>
                  <a:cxn ang="0">
                    <a:pos x="37" y="25"/>
                  </a:cxn>
                  <a:cxn ang="0">
                    <a:pos x="25" y="44"/>
                  </a:cxn>
                  <a:cxn ang="0">
                    <a:pos x="14" y="64"/>
                  </a:cxn>
                  <a:cxn ang="0">
                    <a:pos x="6" y="83"/>
                  </a:cxn>
                  <a:cxn ang="0">
                    <a:pos x="2" y="93"/>
                  </a:cxn>
                  <a:cxn ang="0">
                    <a:pos x="0" y="101"/>
                  </a:cxn>
                  <a:cxn ang="0">
                    <a:pos x="0" y="108"/>
                  </a:cxn>
                  <a:cxn ang="0">
                    <a:pos x="1" y="114"/>
                  </a:cxn>
                  <a:cxn ang="0">
                    <a:pos x="2" y="116"/>
                  </a:cxn>
                  <a:cxn ang="0">
                    <a:pos x="5" y="119"/>
                  </a:cxn>
                  <a:cxn ang="0">
                    <a:pos x="7" y="120"/>
                  </a:cxn>
                  <a:cxn ang="0">
                    <a:pos x="10" y="123"/>
                  </a:cxn>
                  <a:cxn ang="0">
                    <a:pos x="10" y="123"/>
                  </a:cxn>
                  <a:cxn ang="0">
                    <a:pos x="12" y="123"/>
                  </a:cxn>
                  <a:cxn ang="0">
                    <a:pos x="14" y="123"/>
                  </a:cxn>
                  <a:cxn ang="0">
                    <a:pos x="15" y="120"/>
                  </a:cxn>
                  <a:cxn ang="0">
                    <a:pos x="16" y="119"/>
                  </a:cxn>
                  <a:cxn ang="0">
                    <a:pos x="15" y="115"/>
                  </a:cxn>
                  <a:cxn ang="0">
                    <a:pos x="14" y="114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11" y="112"/>
                  </a:cxn>
                  <a:cxn ang="0">
                    <a:pos x="10" y="111"/>
                  </a:cxn>
                  <a:cxn ang="0">
                    <a:pos x="10" y="107"/>
                  </a:cxn>
                  <a:cxn ang="0">
                    <a:pos x="10" y="102"/>
                  </a:cxn>
                  <a:cxn ang="0">
                    <a:pos x="12" y="96"/>
                  </a:cxn>
                  <a:cxn ang="0">
                    <a:pos x="18" y="80"/>
                  </a:cxn>
                  <a:cxn ang="0">
                    <a:pos x="27" y="62"/>
                  </a:cxn>
                  <a:cxn ang="0">
                    <a:pos x="47" y="27"/>
                  </a:cxn>
                  <a:cxn ang="0">
                    <a:pos x="59" y="7"/>
                  </a:cxn>
                  <a:cxn ang="0">
                    <a:pos x="59" y="7"/>
                  </a:cxn>
                  <a:cxn ang="0">
                    <a:pos x="60" y="5"/>
                  </a:cxn>
                  <a:cxn ang="0">
                    <a:pos x="59" y="3"/>
                  </a:cxn>
                  <a:cxn ang="0">
                    <a:pos x="59" y="1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2" y="0"/>
                  </a:cxn>
                  <a:cxn ang="0">
                    <a:pos x="51" y="2"/>
                  </a:cxn>
                  <a:cxn ang="0">
                    <a:pos x="51" y="2"/>
                  </a:cxn>
                </a:cxnLst>
                <a:rect l="0" t="0" r="r" b="b"/>
                <a:pathLst>
                  <a:path w="60" h="123">
                    <a:moveTo>
                      <a:pt x="51" y="2"/>
                    </a:moveTo>
                    <a:lnTo>
                      <a:pt x="51" y="2"/>
                    </a:lnTo>
                    <a:lnTo>
                      <a:pt x="37" y="25"/>
                    </a:lnTo>
                    <a:lnTo>
                      <a:pt x="25" y="44"/>
                    </a:lnTo>
                    <a:lnTo>
                      <a:pt x="14" y="64"/>
                    </a:lnTo>
                    <a:lnTo>
                      <a:pt x="6" y="83"/>
                    </a:lnTo>
                    <a:lnTo>
                      <a:pt x="2" y="93"/>
                    </a:lnTo>
                    <a:lnTo>
                      <a:pt x="0" y="101"/>
                    </a:lnTo>
                    <a:lnTo>
                      <a:pt x="0" y="108"/>
                    </a:lnTo>
                    <a:lnTo>
                      <a:pt x="1" y="114"/>
                    </a:lnTo>
                    <a:lnTo>
                      <a:pt x="2" y="116"/>
                    </a:lnTo>
                    <a:lnTo>
                      <a:pt x="5" y="119"/>
                    </a:lnTo>
                    <a:lnTo>
                      <a:pt x="7" y="120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2" y="123"/>
                    </a:lnTo>
                    <a:lnTo>
                      <a:pt x="14" y="123"/>
                    </a:lnTo>
                    <a:lnTo>
                      <a:pt x="15" y="120"/>
                    </a:lnTo>
                    <a:lnTo>
                      <a:pt x="16" y="119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11" y="112"/>
                    </a:lnTo>
                    <a:lnTo>
                      <a:pt x="10" y="111"/>
                    </a:lnTo>
                    <a:lnTo>
                      <a:pt x="10" y="107"/>
                    </a:lnTo>
                    <a:lnTo>
                      <a:pt x="10" y="102"/>
                    </a:lnTo>
                    <a:lnTo>
                      <a:pt x="12" y="96"/>
                    </a:lnTo>
                    <a:lnTo>
                      <a:pt x="18" y="80"/>
                    </a:lnTo>
                    <a:lnTo>
                      <a:pt x="27" y="62"/>
                    </a:lnTo>
                    <a:lnTo>
                      <a:pt x="47" y="27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5"/>
                    </a:lnTo>
                    <a:lnTo>
                      <a:pt x="59" y="3"/>
                    </a:lnTo>
                    <a:lnTo>
                      <a:pt x="59" y="1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2" y="0"/>
                    </a:lnTo>
                    <a:lnTo>
                      <a:pt x="51" y="2"/>
                    </a:lnTo>
                    <a:lnTo>
                      <a:pt x="5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88" name="Freeform 810"/>
              <p:cNvSpPr/>
              <p:nvPr/>
            </p:nvSpPr>
            <p:spPr bwMode="auto">
              <a:xfrm>
                <a:off x="6478588" y="1731963"/>
                <a:ext cx="28575" cy="65088"/>
              </a:xfrm>
              <a:custGeom>
                <a:avLst/>
                <a:gdLst/>
                <a:ahLst/>
                <a:cxnLst>
                  <a:cxn ang="0">
                    <a:pos x="45" y="1"/>
                  </a:cxn>
                  <a:cxn ang="0">
                    <a:pos x="45" y="1"/>
                  </a:cxn>
                  <a:cxn ang="0">
                    <a:pos x="40" y="8"/>
                  </a:cxn>
                  <a:cxn ang="0">
                    <a:pos x="34" y="14"/>
                  </a:cxn>
                  <a:cxn ang="0">
                    <a:pos x="25" y="26"/>
                  </a:cxn>
                  <a:cxn ang="0">
                    <a:pos x="16" y="41"/>
                  </a:cxn>
                  <a:cxn ang="0">
                    <a:pos x="10" y="55"/>
                  </a:cxn>
                  <a:cxn ang="0">
                    <a:pos x="6" y="71"/>
                  </a:cxn>
                  <a:cxn ang="0">
                    <a:pos x="3" y="87"/>
                  </a:cxn>
                  <a:cxn ang="0">
                    <a:pos x="1" y="103"/>
                  </a:cxn>
                  <a:cxn ang="0">
                    <a:pos x="0" y="119"/>
                  </a:cxn>
                  <a:cxn ang="0">
                    <a:pos x="0" y="119"/>
                  </a:cxn>
                  <a:cxn ang="0">
                    <a:pos x="0" y="121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5" y="123"/>
                  </a:cxn>
                  <a:cxn ang="0">
                    <a:pos x="6" y="123"/>
                  </a:cxn>
                  <a:cxn ang="0">
                    <a:pos x="8" y="122"/>
                  </a:cxn>
                  <a:cxn ang="0">
                    <a:pos x="9" y="121"/>
                  </a:cxn>
                  <a:cxn ang="0">
                    <a:pos x="9" y="119"/>
                  </a:cxn>
                  <a:cxn ang="0">
                    <a:pos x="9" y="119"/>
                  </a:cxn>
                  <a:cxn ang="0">
                    <a:pos x="10" y="104"/>
                  </a:cxn>
                  <a:cxn ang="0">
                    <a:pos x="12" y="88"/>
                  </a:cxn>
                  <a:cxn ang="0">
                    <a:pos x="15" y="74"/>
                  </a:cxn>
                  <a:cxn ang="0">
                    <a:pos x="19" y="59"/>
                  </a:cxn>
                  <a:cxn ang="0">
                    <a:pos x="25" y="45"/>
                  </a:cxn>
                  <a:cxn ang="0">
                    <a:pos x="33" y="31"/>
                  </a:cxn>
                  <a:cxn ang="0">
                    <a:pos x="41" y="19"/>
                  </a:cxn>
                  <a:cxn ang="0">
                    <a:pos x="53" y="9"/>
                  </a:cxn>
                  <a:cxn ang="0">
                    <a:pos x="53" y="9"/>
                  </a:cxn>
                  <a:cxn ang="0">
                    <a:pos x="54" y="7"/>
                  </a:cxn>
                  <a:cxn ang="0">
                    <a:pos x="54" y="6"/>
                  </a:cxn>
                  <a:cxn ang="0">
                    <a:pos x="54" y="3"/>
                  </a:cxn>
                  <a:cxn ang="0">
                    <a:pos x="53" y="2"/>
                  </a:cxn>
                  <a:cxn ang="0">
                    <a:pos x="50" y="1"/>
                  </a:cxn>
                  <a:cxn ang="0">
                    <a:pos x="49" y="0"/>
                  </a:cxn>
                  <a:cxn ang="0">
                    <a:pos x="47" y="0"/>
                  </a:cxn>
                  <a:cxn ang="0">
                    <a:pos x="45" y="1"/>
                  </a:cxn>
                  <a:cxn ang="0">
                    <a:pos x="45" y="1"/>
                  </a:cxn>
                </a:cxnLst>
                <a:rect l="0" t="0" r="r" b="b"/>
                <a:pathLst>
                  <a:path w="54" h="123">
                    <a:moveTo>
                      <a:pt x="45" y="1"/>
                    </a:moveTo>
                    <a:lnTo>
                      <a:pt x="45" y="1"/>
                    </a:lnTo>
                    <a:lnTo>
                      <a:pt x="40" y="8"/>
                    </a:lnTo>
                    <a:lnTo>
                      <a:pt x="34" y="14"/>
                    </a:lnTo>
                    <a:lnTo>
                      <a:pt x="25" y="26"/>
                    </a:lnTo>
                    <a:lnTo>
                      <a:pt x="16" y="41"/>
                    </a:lnTo>
                    <a:lnTo>
                      <a:pt x="10" y="55"/>
                    </a:lnTo>
                    <a:lnTo>
                      <a:pt x="6" y="71"/>
                    </a:lnTo>
                    <a:lnTo>
                      <a:pt x="3" y="87"/>
                    </a:lnTo>
                    <a:lnTo>
                      <a:pt x="1" y="103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0" y="121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5" y="123"/>
                    </a:lnTo>
                    <a:lnTo>
                      <a:pt x="6" y="123"/>
                    </a:lnTo>
                    <a:lnTo>
                      <a:pt x="8" y="122"/>
                    </a:lnTo>
                    <a:lnTo>
                      <a:pt x="9" y="121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10" y="104"/>
                    </a:lnTo>
                    <a:lnTo>
                      <a:pt x="12" y="88"/>
                    </a:lnTo>
                    <a:lnTo>
                      <a:pt x="15" y="74"/>
                    </a:lnTo>
                    <a:lnTo>
                      <a:pt x="19" y="59"/>
                    </a:lnTo>
                    <a:lnTo>
                      <a:pt x="25" y="45"/>
                    </a:lnTo>
                    <a:lnTo>
                      <a:pt x="33" y="31"/>
                    </a:lnTo>
                    <a:lnTo>
                      <a:pt x="41" y="19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4" y="3"/>
                    </a:lnTo>
                    <a:lnTo>
                      <a:pt x="53" y="2"/>
                    </a:lnTo>
                    <a:lnTo>
                      <a:pt x="50" y="1"/>
                    </a:lnTo>
                    <a:lnTo>
                      <a:pt x="49" y="0"/>
                    </a:lnTo>
                    <a:lnTo>
                      <a:pt x="47" y="0"/>
                    </a:lnTo>
                    <a:lnTo>
                      <a:pt x="45" y="1"/>
                    </a:lnTo>
                    <a:lnTo>
                      <a:pt x="45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89" name="Freeform 811"/>
              <p:cNvSpPr/>
              <p:nvPr/>
            </p:nvSpPr>
            <p:spPr bwMode="auto">
              <a:xfrm>
                <a:off x="6523038" y="1739900"/>
                <a:ext cx="25400" cy="61913"/>
              </a:xfrm>
              <a:custGeom>
                <a:avLst/>
                <a:gdLst/>
                <a:ahLst/>
                <a:cxnLst>
                  <a:cxn ang="0">
                    <a:pos x="39" y="3"/>
                  </a:cxn>
                  <a:cxn ang="0">
                    <a:pos x="39" y="3"/>
                  </a:cxn>
                  <a:cxn ang="0">
                    <a:pos x="27" y="29"/>
                  </a:cxn>
                  <a:cxn ang="0">
                    <a:pos x="17" y="56"/>
                  </a:cxn>
                  <a:cxn ang="0">
                    <a:pos x="8" y="82"/>
                  </a:cxn>
                  <a:cxn ang="0">
                    <a:pos x="4" y="96"/>
                  </a:cxn>
                  <a:cxn ang="0">
                    <a:pos x="0" y="110"/>
                  </a:cxn>
                  <a:cxn ang="0">
                    <a:pos x="0" y="110"/>
                  </a:cxn>
                  <a:cxn ang="0">
                    <a:pos x="0" y="112"/>
                  </a:cxn>
                  <a:cxn ang="0">
                    <a:pos x="1" y="113"/>
                  </a:cxn>
                  <a:cxn ang="0">
                    <a:pos x="4" y="116"/>
                  </a:cxn>
                  <a:cxn ang="0">
                    <a:pos x="6" y="117"/>
                  </a:cxn>
                  <a:cxn ang="0">
                    <a:pos x="8" y="116"/>
                  </a:cxn>
                  <a:cxn ang="0">
                    <a:pos x="9" y="114"/>
                  </a:cxn>
                  <a:cxn ang="0">
                    <a:pos x="10" y="112"/>
                  </a:cxn>
                  <a:cxn ang="0">
                    <a:pos x="10" y="112"/>
                  </a:cxn>
                  <a:cxn ang="0">
                    <a:pos x="13" y="99"/>
                  </a:cxn>
                  <a:cxn ang="0">
                    <a:pos x="16" y="85"/>
                  </a:cxn>
                  <a:cxn ang="0">
                    <a:pos x="25" y="58"/>
                  </a:cxn>
                  <a:cxn ang="0">
                    <a:pos x="37" y="3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8" y="3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1" y="0"/>
                  </a:cxn>
                  <a:cxn ang="0">
                    <a:pos x="40" y="1"/>
                  </a:cxn>
                  <a:cxn ang="0">
                    <a:pos x="39" y="3"/>
                  </a:cxn>
                  <a:cxn ang="0">
                    <a:pos x="39" y="3"/>
                  </a:cxn>
                </a:cxnLst>
                <a:rect l="0" t="0" r="r" b="b"/>
                <a:pathLst>
                  <a:path w="48" h="117">
                    <a:moveTo>
                      <a:pt x="39" y="3"/>
                    </a:moveTo>
                    <a:lnTo>
                      <a:pt x="39" y="3"/>
                    </a:lnTo>
                    <a:lnTo>
                      <a:pt x="27" y="29"/>
                    </a:lnTo>
                    <a:lnTo>
                      <a:pt x="17" y="56"/>
                    </a:lnTo>
                    <a:lnTo>
                      <a:pt x="8" y="82"/>
                    </a:lnTo>
                    <a:lnTo>
                      <a:pt x="4" y="96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12"/>
                    </a:lnTo>
                    <a:lnTo>
                      <a:pt x="1" y="113"/>
                    </a:lnTo>
                    <a:lnTo>
                      <a:pt x="4" y="116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9" y="114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3" y="99"/>
                    </a:lnTo>
                    <a:lnTo>
                      <a:pt x="16" y="85"/>
                    </a:lnTo>
                    <a:lnTo>
                      <a:pt x="25" y="58"/>
                    </a:lnTo>
                    <a:lnTo>
                      <a:pt x="37" y="3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8" y="3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1"/>
                    </a:lnTo>
                    <a:lnTo>
                      <a:pt x="39" y="3"/>
                    </a:lnTo>
                    <a:lnTo>
                      <a:pt x="39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90" name="Freeform 812"/>
              <p:cNvSpPr/>
              <p:nvPr/>
            </p:nvSpPr>
            <p:spPr bwMode="auto">
              <a:xfrm>
                <a:off x="6572250" y="1743075"/>
                <a:ext cx="28575" cy="61913"/>
              </a:xfrm>
              <a:custGeom>
                <a:avLst/>
                <a:gdLst/>
                <a:ahLst/>
                <a:cxnLst>
                  <a:cxn ang="0">
                    <a:pos x="45" y="2"/>
                  </a:cxn>
                  <a:cxn ang="0">
                    <a:pos x="45" y="2"/>
                  </a:cxn>
                  <a:cxn ang="0">
                    <a:pos x="37" y="14"/>
                  </a:cxn>
                  <a:cxn ang="0">
                    <a:pos x="28" y="27"/>
                  </a:cxn>
                  <a:cxn ang="0">
                    <a:pos x="22" y="40"/>
                  </a:cxn>
                  <a:cxn ang="0">
                    <a:pos x="16" y="54"/>
                  </a:cxn>
                  <a:cxn ang="0">
                    <a:pos x="11" y="67"/>
                  </a:cxn>
                  <a:cxn ang="0">
                    <a:pos x="7" y="82"/>
                  </a:cxn>
                  <a:cxn ang="0">
                    <a:pos x="3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3" y="116"/>
                  </a:cxn>
                  <a:cxn ang="0">
                    <a:pos x="6" y="117"/>
                  </a:cxn>
                  <a:cxn ang="0">
                    <a:pos x="8" y="115"/>
                  </a:cxn>
                  <a:cxn ang="0">
                    <a:pos x="14" y="108"/>
                  </a:cxn>
                  <a:cxn ang="0">
                    <a:pos x="14" y="108"/>
                  </a:cxn>
                  <a:cxn ang="0">
                    <a:pos x="16" y="106"/>
                  </a:cxn>
                  <a:cxn ang="0">
                    <a:pos x="15" y="104"/>
                  </a:cxn>
                  <a:cxn ang="0">
                    <a:pos x="14" y="102"/>
                  </a:cxn>
                  <a:cxn ang="0">
                    <a:pos x="12" y="101"/>
                  </a:cxn>
                  <a:cxn ang="0">
                    <a:pos x="12" y="101"/>
                  </a:cxn>
                  <a:cxn ang="0">
                    <a:pos x="18" y="75"/>
                  </a:cxn>
                  <a:cxn ang="0">
                    <a:pos x="22" y="63"/>
                  </a:cxn>
                  <a:cxn ang="0">
                    <a:pos x="27" y="52"/>
                  </a:cxn>
                  <a:cxn ang="0">
                    <a:pos x="33" y="39"/>
                  </a:cxn>
                  <a:cxn ang="0">
                    <a:pos x="39" y="28"/>
                  </a:cxn>
                  <a:cxn ang="0">
                    <a:pos x="45" y="18"/>
                  </a:cxn>
                  <a:cxn ang="0">
                    <a:pos x="53" y="6"/>
                  </a:cxn>
                  <a:cxn ang="0">
                    <a:pos x="53" y="6"/>
                  </a:cxn>
                  <a:cxn ang="0">
                    <a:pos x="54" y="5"/>
                  </a:cxn>
                  <a:cxn ang="0">
                    <a:pos x="54" y="3"/>
                  </a:cxn>
                  <a:cxn ang="0">
                    <a:pos x="53" y="2"/>
                  </a:cxn>
                  <a:cxn ang="0">
                    <a:pos x="52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5" y="2"/>
                  </a:cxn>
                  <a:cxn ang="0">
                    <a:pos x="45" y="2"/>
                  </a:cxn>
                </a:cxnLst>
                <a:rect l="0" t="0" r="r" b="b"/>
                <a:pathLst>
                  <a:path w="54" h="117">
                    <a:moveTo>
                      <a:pt x="45" y="2"/>
                    </a:moveTo>
                    <a:lnTo>
                      <a:pt x="45" y="2"/>
                    </a:lnTo>
                    <a:lnTo>
                      <a:pt x="37" y="14"/>
                    </a:lnTo>
                    <a:lnTo>
                      <a:pt x="28" y="27"/>
                    </a:lnTo>
                    <a:lnTo>
                      <a:pt x="22" y="40"/>
                    </a:lnTo>
                    <a:lnTo>
                      <a:pt x="16" y="54"/>
                    </a:lnTo>
                    <a:lnTo>
                      <a:pt x="11" y="67"/>
                    </a:lnTo>
                    <a:lnTo>
                      <a:pt x="7" y="82"/>
                    </a:lnTo>
                    <a:lnTo>
                      <a:pt x="3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3" y="116"/>
                    </a:lnTo>
                    <a:lnTo>
                      <a:pt x="6" y="117"/>
                    </a:lnTo>
                    <a:lnTo>
                      <a:pt x="8" y="115"/>
                    </a:lnTo>
                    <a:lnTo>
                      <a:pt x="14" y="108"/>
                    </a:lnTo>
                    <a:lnTo>
                      <a:pt x="14" y="108"/>
                    </a:lnTo>
                    <a:lnTo>
                      <a:pt x="16" y="106"/>
                    </a:lnTo>
                    <a:lnTo>
                      <a:pt x="15" y="104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8" y="75"/>
                    </a:lnTo>
                    <a:lnTo>
                      <a:pt x="22" y="63"/>
                    </a:lnTo>
                    <a:lnTo>
                      <a:pt x="27" y="52"/>
                    </a:lnTo>
                    <a:lnTo>
                      <a:pt x="33" y="39"/>
                    </a:lnTo>
                    <a:lnTo>
                      <a:pt x="39" y="28"/>
                    </a:lnTo>
                    <a:lnTo>
                      <a:pt x="45" y="18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4" y="5"/>
                    </a:lnTo>
                    <a:lnTo>
                      <a:pt x="54" y="3"/>
                    </a:lnTo>
                    <a:lnTo>
                      <a:pt x="53" y="2"/>
                    </a:lnTo>
                    <a:lnTo>
                      <a:pt x="52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5" y="2"/>
                    </a:lnTo>
                    <a:lnTo>
                      <a:pt x="45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91" name="Freeform 813"/>
              <p:cNvSpPr/>
              <p:nvPr/>
            </p:nvSpPr>
            <p:spPr bwMode="auto">
              <a:xfrm>
                <a:off x="6629400" y="1741488"/>
                <a:ext cx="28575" cy="55563"/>
              </a:xfrm>
              <a:custGeom>
                <a:avLst/>
                <a:gdLst/>
                <a:ahLst/>
                <a:cxnLst>
                  <a:cxn ang="0">
                    <a:pos x="44" y="3"/>
                  </a:cxn>
                  <a:cxn ang="0">
                    <a:pos x="44" y="3"/>
                  </a:cxn>
                  <a:cxn ang="0">
                    <a:pos x="39" y="14"/>
                  </a:cxn>
                  <a:cxn ang="0">
                    <a:pos x="35" y="26"/>
                  </a:cxn>
                  <a:cxn ang="0">
                    <a:pos x="35" y="26"/>
                  </a:cxn>
                  <a:cxn ang="0">
                    <a:pos x="34" y="32"/>
                  </a:cxn>
                  <a:cxn ang="0">
                    <a:pos x="33" y="38"/>
                  </a:cxn>
                  <a:cxn ang="0">
                    <a:pos x="32" y="44"/>
                  </a:cxn>
                  <a:cxn ang="0">
                    <a:pos x="31" y="48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25" y="55"/>
                  </a:cxn>
                  <a:cxn ang="0">
                    <a:pos x="22" y="61"/>
                  </a:cxn>
                  <a:cxn ang="0">
                    <a:pos x="15" y="73"/>
                  </a:cxn>
                  <a:cxn ang="0">
                    <a:pos x="9" y="86"/>
                  </a:cxn>
                  <a:cxn ang="0">
                    <a:pos x="5" y="91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3" y="104"/>
                  </a:cxn>
                  <a:cxn ang="0">
                    <a:pos x="4" y="105"/>
                  </a:cxn>
                  <a:cxn ang="0">
                    <a:pos x="6" y="104"/>
                  </a:cxn>
                  <a:cxn ang="0">
                    <a:pos x="7" y="103"/>
                  </a:cxn>
                  <a:cxn ang="0">
                    <a:pos x="7" y="103"/>
                  </a:cxn>
                  <a:cxn ang="0">
                    <a:pos x="14" y="94"/>
                  </a:cxn>
                  <a:cxn ang="0">
                    <a:pos x="21" y="84"/>
                  </a:cxn>
                  <a:cxn ang="0">
                    <a:pos x="31" y="63"/>
                  </a:cxn>
                  <a:cxn ang="0">
                    <a:pos x="31" y="63"/>
                  </a:cxn>
                  <a:cxn ang="0">
                    <a:pos x="34" y="60"/>
                  </a:cxn>
                  <a:cxn ang="0">
                    <a:pos x="37" y="57"/>
                  </a:cxn>
                  <a:cxn ang="0">
                    <a:pos x="39" y="54"/>
                  </a:cxn>
                  <a:cxn ang="0">
                    <a:pos x="40" y="50"/>
                  </a:cxn>
                  <a:cxn ang="0">
                    <a:pos x="40" y="50"/>
                  </a:cxn>
                  <a:cxn ang="0">
                    <a:pos x="42" y="38"/>
                  </a:cxn>
                  <a:cxn ang="0">
                    <a:pos x="44" y="28"/>
                  </a:cxn>
                  <a:cxn ang="0">
                    <a:pos x="48" y="18"/>
                  </a:cxn>
                  <a:cxn ang="0">
                    <a:pos x="53" y="7"/>
                  </a:cxn>
                  <a:cxn ang="0">
                    <a:pos x="53" y="7"/>
                  </a:cxn>
                  <a:cxn ang="0">
                    <a:pos x="53" y="5"/>
                  </a:cxn>
                  <a:cxn ang="0">
                    <a:pos x="53" y="4"/>
                  </a:cxn>
                  <a:cxn ang="0">
                    <a:pos x="51" y="1"/>
                  </a:cxn>
                  <a:cxn ang="0">
                    <a:pos x="48" y="0"/>
                  </a:cxn>
                  <a:cxn ang="0">
                    <a:pos x="47" y="0"/>
                  </a:cxn>
                  <a:cxn ang="0">
                    <a:pos x="45" y="1"/>
                  </a:cxn>
                  <a:cxn ang="0">
                    <a:pos x="44" y="3"/>
                  </a:cxn>
                  <a:cxn ang="0">
                    <a:pos x="44" y="3"/>
                  </a:cxn>
                </a:cxnLst>
                <a:rect l="0" t="0" r="r" b="b"/>
                <a:pathLst>
                  <a:path w="53" h="105">
                    <a:moveTo>
                      <a:pt x="44" y="3"/>
                    </a:moveTo>
                    <a:lnTo>
                      <a:pt x="44" y="3"/>
                    </a:lnTo>
                    <a:lnTo>
                      <a:pt x="39" y="14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4" y="32"/>
                    </a:lnTo>
                    <a:lnTo>
                      <a:pt x="33" y="38"/>
                    </a:lnTo>
                    <a:lnTo>
                      <a:pt x="32" y="44"/>
                    </a:lnTo>
                    <a:lnTo>
                      <a:pt x="31" y="48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25" y="55"/>
                    </a:lnTo>
                    <a:lnTo>
                      <a:pt x="22" y="61"/>
                    </a:lnTo>
                    <a:lnTo>
                      <a:pt x="15" y="73"/>
                    </a:lnTo>
                    <a:lnTo>
                      <a:pt x="9" y="86"/>
                    </a:lnTo>
                    <a:lnTo>
                      <a:pt x="5" y="91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3" y="104"/>
                    </a:lnTo>
                    <a:lnTo>
                      <a:pt x="4" y="105"/>
                    </a:lnTo>
                    <a:lnTo>
                      <a:pt x="6" y="104"/>
                    </a:lnTo>
                    <a:lnTo>
                      <a:pt x="7" y="103"/>
                    </a:lnTo>
                    <a:lnTo>
                      <a:pt x="7" y="103"/>
                    </a:lnTo>
                    <a:lnTo>
                      <a:pt x="14" y="94"/>
                    </a:lnTo>
                    <a:lnTo>
                      <a:pt x="21" y="84"/>
                    </a:lnTo>
                    <a:lnTo>
                      <a:pt x="31" y="63"/>
                    </a:lnTo>
                    <a:lnTo>
                      <a:pt x="31" y="63"/>
                    </a:lnTo>
                    <a:lnTo>
                      <a:pt x="34" y="60"/>
                    </a:lnTo>
                    <a:lnTo>
                      <a:pt x="37" y="57"/>
                    </a:lnTo>
                    <a:lnTo>
                      <a:pt x="39" y="54"/>
                    </a:lnTo>
                    <a:lnTo>
                      <a:pt x="40" y="50"/>
                    </a:lnTo>
                    <a:lnTo>
                      <a:pt x="40" y="50"/>
                    </a:lnTo>
                    <a:lnTo>
                      <a:pt x="42" y="38"/>
                    </a:lnTo>
                    <a:lnTo>
                      <a:pt x="44" y="28"/>
                    </a:lnTo>
                    <a:lnTo>
                      <a:pt x="48" y="18"/>
                    </a:lnTo>
                    <a:lnTo>
                      <a:pt x="53" y="7"/>
                    </a:lnTo>
                    <a:lnTo>
                      <a:pt x="53" y="7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1" y="1"/>
                    </a:lnTo>
                    <a:lnTo>
                      <a:pt x="48" y="0"/>
                    </a:lnTo>
                    <a:lnTo>
                      <a:pt x="47" y="0"/>
                    </a:lnTo>
                    <a:lnTo>
                      <a:pt x="45" y="1"/>
                    </a:lnTo>
                    <a:lnTo>
                      <a:pt x="44" y="3"/>
                    </a:lnTo>
                    <a:lnTo>
                      <a:pt x="4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92" name="Freeform 814"/>
              <p:cNvSpPr/>
              <p:nvPr/>
            </p:nvSpPr>
            <p:spPr bwMode="auto">
              <a:xfrm>
                <a:off x="6673850" y="1739900"/>
                <a:ext cx="20638" cy="53975"/>
              </a:xfrm>
              <a:custGeom>
                <a:avLst/>
                <a:gdLst/>
                <a:ahLst/>
                <a:cxnLst>
                  <a:cxn ang="0">
                    <a:pos x="32" y="4"/>
                  </a:cxn>
                  <a:cxn ang="0">
                    <a:pos x="32" y="4"/>
                  </a:cxn>
                  <a:cxn ang="0">
                    <a:pos x="29" y="16"/>
                  </a:cxn>
                  <a:cxn ang="0">
                    <a:pos x="26" y="28"/>
                  </a:cxn>
                  <a:cxn ang="0">
                    <a:pos x="22" y="40"/>
                  </a:cxn>
                  <a:cxn ang="0">
                    <a:pos x="18" y="51"/>
                  </a:cxn>
                  <a:cxn ang="0">
                    <a:pos x="8" y="74"/>
                  </a:cxn>
                  <a:cxn ang="0">
                    <a:pos x="4" y="86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1" y="101"/>
                  </a:cxn>
                  <a:cxn ang="0">
                    <a:pos x="2" y="102"/>
                  </a:cxn>
                  <a:cxn ang="0">
                    <a:pos x="4" y="103"/>
                  </a:cxn>
                  <a:cxn ang="0">
                    <a:pos x="5" y="103"/>
                  </a:cxn>
                  <a:cxn ang="0">
                    <a:pos x="7" y="103"/>
                  </a:cxn>
                  <a:cxn ang="0">
                    <a:pos x="8" y="102"/>
                  </a:cxn>
                  <a:cxn ang="0">
                    <a:pos x="9" y="100"/>
                  </a:cxn>
                  <a:cxn ang="0">
                    <a:pos x="9" y="100"/>
                  </a:cxn>
                  <a:cxn ang="0">
                    <a:pos x="12" y="88"/>
                  </a:cxn>
                  <a:cxn ang="0">
                    <a:pos x="17" y="76"/>
                  </a:cxn>
                  <a:cxn ang="0">
                    <a:pos x="27" y="53"/>
                  </a:cxn>
                  <a:cxn ang="0">
                    <a:pos x="32" y="41"/>
                  </a:cxn>
                  <a:cxn ang="0">
                    <a:pos x="36" y="29"/>
                  </a:cxn>
                  <a:cxn ang="0">
                    <a:pos x="39" y="16"/>
                  </a:cxn>
                  <a:cxn ang="0">
                    <a:pos x="41" y="4"/>
                  </a:cxn>
                  <a:cxn ang="0">
                    <a:pos x="41" y="4"/>
                  </a:cxn>
                  <a:cxn ang="0">
                    <a:pos x="41" y="2"/>
                  </a:cxn>
                  <a:cxn ang="0">
                    <a:pos x="40" y="1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5" y="0"/>
                  </a:cxn>
                  <a:cxn ang="0">
                    <a:pos x="33" y="1"/>
                  </a:cxn>
                  <a:cxn ang="0">
                    <a:pos x="32" y="2"/>
                  </a:cxn>
                  <a:cxn ang="0">
                    <a:pos x="32" y="4"/>
                  </a:cxn>
                  <a:cxn ang="0">
                    <a:pos x="32" y="4"/>
                  </a:cxn>
                </a:cxnLst>
                <a:rect l="0" t="0" r="r" b="b"/>
                <a:pathLst>
                  <a:path w="41" h="103">
                    <a:moveTo>
                      <a:pt x="32" y="4"/>
                    </a:moveTo>
                    <a:lnTo>
                      <a:pt x="32" y="4"/>
                    </a:lnTo>
                    <a:lnTo>
                      <a:pt x="29" y="16"/>
                    </a:lnTo>
                    <a:lnTo>
                      <a:pt x="26" y="28"/>
                    </a:lnTo>
                    <a:lnTo>
                      <a:pt x="22" y="40"/>
                    </a:lnTo>
                    <a:lnTo>
                      <a:pt x="18" y="51"/>
                    </a:lnTo>
                    <a:lnTo>
                      <a:pt x="8" y="74"/>
                    </a:lnTo>
                    <a:lnTo>
                      <a:pt x="4" y="86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1" y="101"/>
                    </a:lnTo>
                    <a:lnTo>
                      <a:pt x="2" y="102"/>
                    </a:lnTo>
                    <a:lnTo>
                      <a:pt x="4" y="103"/>
                    </a:lnTo>
                    <a:lnTo>
                      <a:pt x="5" y="103"/>
                    </a:lnTo>
                    <a:lnTo>
                      <a:pt x="7" y="103"/>
                    </a:lnTo>
                    <a:lnTo>
                      <a:pt x="8" y="102"/>
                    </a:lnTo>
                    <a:lnTo>
                      <a:pt x="9" y="100"/>
                    </a:lnTo>
                    <a:lnTo>
                      <a:pt x="9" y="100"/>
                    </a:lnTo>
                    <a:lnTo>
                      <a:pt x="12" y="88"/>
                    </a:lnTo>
                    <a:lnTo>
                      <a:pt x="17" y="76"/>
                    </a:lnTo>
                    <a:lnTo>
                      <a:pt x="27" y="53"/>
                    </a:lnTo>
                    <a:lnTo>
                      <a:pt x="32" y="41"/>
                    </a:lnTo>
                    <a:lnTo>
                      <a:pt x="36" y="29"/>
                    </a:lnTo>
                    <a:lnTo>
                      <a:pt x="39" y="16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2"/>
                    </a:lnTo>
                    <a:lnTo>
                      <a:pt x="40" y="1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5" y="0"/>
                    </a:lnTo>
                    <a:lnTo>
                      <a:pt x="33" y="1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93" name="Freeform 815"/>
              <p:cNvSpPr/>
              <p:nvPr/>
            </p:nvSpPr>
            <p:spPr bwMode="auto">
              <a:xfrm>
                <a:off x="6811963" y="1671638"/>
                <a:ext cx="9525" cy="38100"/>
              </a:xfrm>
              <a:custGeom>
                <a:avLst/>
                <a:gdLst/>
                <a:ahLst/>
                <a:cxnLst>
                  <a:cxn ang="0">
                    <a:pos x="11" y="58"/>
                  </a:cxn>
                  <a:cxn ang="0">
                    <a:pos x="11" y="58"/>
                  </a:cxn>
                  <a:cxn ang="0">
                    <a:pos x="10" y="51"/>
                  </a:cxn>
                  <a:cxn ang="0">
                    <a:pos x="9" y="44"/>
                  </a:cxn>
                  <a:cxn ang="0">
                    <a:pos x="10" y="33"/>
                  </a:cxn>
                  <a:cxn ang="0">
                    <a:pos x="10" y="33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11" y="3"/>
                  </a:cxn>
                  <a:cxn ang="0">
                    <a:pos x="10" y="1"/>
                  </a:cxn>
                  <a:cxn ang="0">
                    <a:pos x="8" y="0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4" y="1"/>
                  </a:cxn>
                  <a:cxn ang="0">
                    <a:pos x="3" y="3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1" y="20"/>
                  </a:cxn>
                  <a:cxn ang="0">
                    <a:pos x="0" y="40"/>
                  </a:cxn>
                  <a:cxn ang="0">
                    <a:pos x="0" y="50"/>
                  </a:cxn>
                  <a:cxn ang="0">
                    <a:pos x="2" y="59"/>
                  </a:cxn>
                  <a:cxn ang="0">
                    <a:pos x="3" y="63"/>
                  </a:cxn>
                  <a:cxn ang="0">
                    <a:pos x="5" y="66"/>
                  </a:cxn>
                  <a:cxn ang="0">
                    <a:pos x="7" y="69"/>
                  </a:cxn>
                  <a:cxn ang="0">
                    <a:pos x="11" y="72"/>
                  </a:cxn>
                  <a:cxn ang="0">
                    <a:pos x="11" y="72"/>
                  </a:cxn>
                  <a:cxn ang="0">
                    <a:pos x="13" y="72"/>
                  </a:cxn>
                  <a:cxn ang="0">
                    <a:pos x="15" y="72"/>
                  </a:cxn>
                  <a:cxn ang="0">
                    <a:pos x="17" y="70"/>
                  </a:cxn>
                  <a:cxn ang="0">
                    <a:pos x="17" y="68"/>
                  </a:cxn>
                  <a:cxn ang="0">
                    <a:pos x="17" y="62"/>
                  </a:cxn>
                  <a:cxn ang="0">
                    <a:pos x="17" y="62"/>
                  </a:cxn>
                  <a:cxn ang="0">
                    <a:pos x="17" y="59"/>
                  </a:cxn>
                  <a:cxn ang="0">
                    <a:pos x="15" y="58"/>
                  </a:cxn>
                  <a:cxn ang="0">
                    <a:pos x="13" y="57"/>
                  </a:cxn>
                  <a:cxn ang="0">
                    <a:pos x="11" y="58"/>
                  </a:cxn>
                  <a:cxn ang="0">
                    <a:pos x="11" y="58"/>
                  </a:cxn>
                </a:cxnLst>
                <a:rect l="0" t="0" r="r" b="b"/>
                <a:pathLst>
                  <a:path w="17" h="72">
                    <a:moveTo>
                      <a:pt x="11" y="58"/>
                    </a:moveTo>
                    <a:lnTo>
                      <a:pt x="11" y="58"/>
                    </a:lnTo>
                    <a:lnTo>
                      <a:pt x="10" y="51"/>
                    </a:lnTo>
                    <a:lnTo>
                      <a:pt x="9" y="44"/>
                    </a:lnTo>
                    <a:lnTo>
                      <a:pt x="10" y="33"/>
                    </a:lnTo>
                    <a:lnTo>
                      <a:pt x="10" y="3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1" y="20"/>
                    </a:lnTo>
                    <a:lnTo>
                      <a:pt x="0" y="40"/>
                    </a:lnTo>
                    <a:lnTo>
                      <a:pt x="0" y="50"/>
                    </a:lnTo>
                    <a:lnTo>
                      <a:pt x="2" y="59"/>
                    </a:lnTo>
                    <a:lnTo>
                      <a:pt x="3" y="63"/>
                    </a:lnTo>
                    <a:lnTo>
                      <a:pt x="5" y="66"/>
                    </a:lnTo>
                    <a:lnTo>
                      <a:pt x="7" y="69"/>
                    </a:lnTo>
                    <a:lnTo>
                      <a:pt x="11" y="72"/>
                    </a:lnTo>
                    <a:lnTo>
                      <a:pt x="11" y="72"/>
                    </a:lnTo>
                    <a:lnTo>
                      <a:pt x="13" y="72"/>
                    </a:lnTo>
                    <a:lnTo>
                      <a:pt x="15" y="72"/>
                    </a:lnTo>
                    <a:lnTo>
                      <a:pt x="17" y="70"/>
                    </a:lnTo>
                    <a:lnTo>
                      <a:pt x="17" y="68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7" y="59"/>
                    </a:lnTo>
                    <a:lnTo>
                      <a:pt x="15" y="58"/>
                    </a:lnTo>
                    <a:lnTo>
                      <a:pt x="13" y="57"/>
                    </a:lnTo>
                    <a:lnTo>
                      <a:pt x="11" y="58"/>
                    </a:lnTo>
                    <a:lnTo>
                      <a:pt x="11" y="5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94" name="Freeform 816"/>
              <p:cNvSpPr/>
              <p:nvPr/>
            </p:nvSpPr>
            <p:spPr bwMode="auto">
              <a:xfrm>
                <a:off x="6843713" y="1644650"/>
                <a:ext cx="22225" cy="55563"/>
              </a:xfrm>
              <a:custGeom>
                <a:avLst/>
                <a:gdLst/>
                <a:ahLst/>
                <a:cxnLst>
                  <a:cxn ang="0">
                    <a:pos x="33" y="1"/>
                  </a:cxn>
                  <a:cxn ang="0">
                    <a:pos x="33" y="1"/>
                  </a:cxn>
                  <a:cxn ang="0">
                    <a:pos x="29" y="6"/>
                  </a:cxn>
                  <a:cxn ang="0">
                    <a:pos x="26" y="12"/>
                  </a:cxn>
                  <a:cxn ang="0">
                    <a:pos x="20" y="23"/>
                  </a:cxn>
                  <a:cxn ang="0">
                    <a:pos x="16" y="35"/>
                  </a:cxn>
                  <a:cxn ang="0">
                    <a:pos x="13" y="48"/>
                  </a:cxn>
                  <a:cxn ang="0">
                    <a:pos x="8" y="73"/>
                  </a:cxn>
                  <a:cxn ang="0">
                    <a:pos x="5" y="86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1" y="101"/>
                  </a:cxn>
                  <a:cxn ang="0">
                    <a:pos x="3" y="103"/>
                  </a:cxn>
                  <a:cxn ang="0">
                    <a:pos x="5" y="104"/>
                  </a:cxn>
                  <a:cxn ang="0">
                    <a:pos x="6" y="104"/>
                  </a:cxn>
                  <a:cxn ang="0">
                    <a:pos x="8" y="103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3" y="91"/>
                  </a:cxn>
                  <a:cxn ang="0">
                    <a:pos x="17" y="81"/>
                  </a:cxn>
                  <a:cxn ang="0">
                    <a:pos x="23" y="58"/>
                  </a:cxn>
                  <a:cxn ang="0">
                    <a:pos x="23" y="58"/>
                  </a:cxn>
                  <a:cxn ang="0">
                    <a:pos x="25" y="45"/>
                  </a:cxn>
                  <a:cxn ang="0">
                    <a:pos x="28" y="32"/>
                  </a:cxn>
                  <a:cxn ang="0">
                    <a:pos x="30" y="26"/>
                  </a:cxn>
                  <a:cxn ang="0">
                    <a:pos x="33" y="20"/>
                  </a:cxn>
                  <a:cxn ang="0">
                    <a:pos x="36" y="14"/>
                  </a:cxn>
                  <a:cxn ang="0">
                    <a:pos x="40" y="8"/>
                  </a:cxn>
                  <a:cxn ang="0">
                    <a:pos x="40" y="8"/>
                  </a:cxn>
                  <a:cxn ang="0">
                    <a:pos x="41" y="6"/>
                  </a:cxn>
                  <a:cxn ang="0">
                    <a:pos x="41" y="4"/>
                  </a:cxn>
                  <a:cxn ang="0">
                    <a:pos x="40" y="3"/>
                  </a:cxn>
                  <a:cxn ang="0">
                    <a:pos x="39" y="1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5" y="0"/>
                  </a:cxn>
                  <a:cxn ang="0">
                    <a:pos x="33" y="1"/>
                  </a:cxn>
                  <a:cxn ang="0">
                    <a:pos x="33" y="1"/>
                  </a:cxn>
                </a:cxnLst>
                <a:rect l="0" t="0" r="r" b="b"/>
                <a:pathLst>
                  <a:path w="41" h="104">
                    <a:moveTo>
                      <a:pt x="33" y="1"/>
                    </a:moveTo>
                    <a:lnTo>
                      <a:pt x="33" y="1"/>
                    </a:lnTo>
                    <a:lnTo>
                      <a:pt x="29" y="6"/>
                    </a:lnTo>
                    <a:lnTo>
                      <a:pt x="26" y="12"/>
                    </a:lnTo>
                    <a:lnTo>
                      <a:pt x="20" y="23"/>
                    </a:lnTo>
                    <a:lnTo>
                      <a:pt x="16" y="35"/>
                    </a:lnTo>
                    <a:lnTo>
                      <a:pt x="13" y="48"/>
                    </a:lnTo>
                    <a:lnTo>
                      <a:pt x="8" y="73"/>
                    </a:lnTo>
                    <a:lnTo>
                      <a:pt x="5" y="86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1" y="101"/>
                    </a:lnTo>
                    <a:lnTo>
                      <a:pt x="3" y="103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8" y="103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3" y="91"/>
                    </a:lnTo>
                    <a:lnTo>
                      <a:pt x="17" y="81"/>
                    </a:lnTo>
                    <a:lnTo>
                      <a:pt x="23" y="58"/>
                    </a:lnTo>
                    <a:lnTo>
                      <a:pt x="23" y="58"/>
                    </a:lnTo>
                    <a:lnTo>
                      <a:pt x="25" y="45"/>
                    </a:lnTo>
                    <a:lnTo>
                      <a:pt x="28" y="32"/>
                    </a:lnTo>
                    <a:lnTo>
                      <a:pt x="30" y="26"/>
                    </a:lnTo>
                    <a:lnTo>
                      <a:pt x="33" y="20"/>
                    </a:lnTo>
                    <a:lnTo>
                      <a:pt x="36" y="14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1" y="6"/>
                    </a:lnTo>
                    <a:lnTo>
                      <a:pt x="41" y="4"/>
                    </a:lnTo>
                    <a:lnTo>
                      <a:pt x="40" y="3"/>
                    </a:lnTo>
                    <a:lnTo>
                      <a:pt x="39" y="1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5" y="0"/>
                    </a:lnTo>
                    <a:lnTo>
                      <a:pt x="33" y="1"/>
                    </a:lnTo>
                    <a:lnTo>
                      <a:pt x="3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95" name="Freeform 817"/>
              <p:cNvSpPr/>
              <p:nvPr/>
            </p:nvSpPr>
            <p:spPr bwMode="auto">
              <a:xfrm>
                <a:off x="6719888" y="1743075"/>
                <a:ext cx="9525" cy="47625"/>
              </a:xfrm>
              <a:custGeom>
                <a:avLst/>
                <a:gdLst/>
                <a:ahLst/>
                <a:cxnLst>
                  <a:cxn ang="0">
                    <a:pos x="16" y="4"/>
                  </a:cxn>
                  <a:cxn ang="0">
                    <a:pos x="16" y="4"/>
                  </a:cxn>
                  <a:cxn ang="0">
                    <a:pos x="16" y="2"/>
                  </a:cxn>
                  <a:cxn ang="0">
                    <a:pos x="15" y="1"/>
                  </a:cxn>
                  <a:cxn ang="0">
                    <a:pos x="13" y="0"/>
                  </a:cxn>
                  <a:cxn ang="0">
                    <a:pos x="11" y="0"/>
                  </a:cxn>
                  <a:cxn ang="0">
                    <a:pos x="10" y="0"/>
                  </a:cxn>
                  <a:cxn ang="0">
                    <a:pos x="8" y="1"/>
                  </a:cxn>
                  <a:cxn ang="0">
                    <a:pos x="7" y="2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8" y="25"/>
                  </a:cxn>
                  <a:cxn ang="0">
                    <a:pos x="8" y="44"/>
                  </a:cxn>
                  <a:cxn ang="0">
                    <a:pos x="8" y="55"/>
                  </a:cxn>
                  <a:cxn ang="0">
                    <a:pos x="7" y="65"/>
                  </a:cxn>
                  <a:cxn ang="0">
                    <a:pos x="4" y="74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6"/>
                  </a:cxn>
                  <a:cxn ang="0">
                    <a:pos x="0" y="88"/>
                  </a:cxn>
                  <a:cxn ang="0">
                    <a:pos x="3" y="91"/>
                  </a:cxn>
                  <a:cxn ang="0">
                    <a:pos x="4" y="91"/>
                  </a:cxn>
                  <a:cxn ang="0">
                    <a:pos x="7" y="91"/>
                  </a:cxn>
                  <a:cxn ang="0">
                    <a:pos x="8" y="91"/>
                  </a:cxn>
                  <a:cxn ang="0">
                    <a:pos x="9" y="89"/>
                  </a:cxn>
                  <a:cxn ang="0">
                    <a:pos x="9" y="89"/>
                  </a:cxn>
                  <a:cxn ang="0">
                    <a:pos x="13" y="79"/>
                  </a:cxn>
                  <a:cxn ang="0">
                    <a:pos x="15" y="68"/>
                  </a:cxn>
                  <a:cxn ang="0">
                    <a:pos x="17" y="58"/>
                  </a:cxn>
                  <a:cxn ang="0">
                    <a:pos x="17" y="48"/>
                  </a:cxn>
                  <a:cxn ang="0">
                    <a:pos x="17" y="26"/>
                  </a:cxn>
                  <a:cxn ang="0">
                    <a:pos x="16" y="4"/>
                  </a:cxn>
                  <a:cxn ang="0">
                    <a:pos x="16" y="4"/>
                  </a:cxn>
                </a:cxnLst>
                <a:rect l="0" t="0" r="r" b="b"/>
                <a:pathLst>
                  <a:path w="17" h="91">
                    <a:moveTo>
                      <a:pt x="16" y="4"/>
                    </a:moveTo>
                    <a:lnTo>
                      <a:pt x="16" y="4"/>
                    </a:lnTo>
                    <a:lnTo>
                      <a:pt x="16" y="2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25"/>
                    </a:lnTo>
                    <a:lnTo>
                      <a:pt x="8" y="44"/>
                    </a:lnTo>
                    <a:lnTo>
                      <a:pt x="8" y="55"/>
                    </a:lnTo>
                    <a:lnTo>
                      <a:pt x="7" y="65"/>
                    </a:lnTo>
                    <a:lnTo>
                      <a:pt x="4" y="74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3" y="91"/>
                    </a:lnTo>
                    <a:lnTo>
                      <a:pt x="4" y="91"/>
                    </a:lnTo>
                    <a:lnTo>
                      <a:pt x="7" y="91"/>
                    </a:lnTo>
                    <a:lnTo>
                      <a:pt x="8" y="91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13" y="79"/>
                    </a:lnTo>
                    <a:lnTo>
                      <a:pt x="15" y="68"/>
                    </a:lnTo>
                    <a:lnTo>
                      <a:pt x="17" y="58"/>
                    </a:lnTo>
                    <a:lnTo>
                      <a:pt x="17" y="48"/>
                    </a:lnTo>
                    <a:lnTo>
                      <a:pt x="17" y="26"/>
                    </a:lnTo>
                    <a:lnTo>
                      <a:pt x="16" y="4"/>
                    </a:lnTo>
                    <a:lnTo>
                      <a:pt x="16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96" name="Freeform 818"/>
              <p:cNvSpPr/>
              <p:nvPr/>
            </p:nvSpPr>
            <p:spPr bwMode="auto">
              <a:xfrm>
                <a:off x="6754813" y="1758950"/>
                <a:ext cx="12700" cy="49213"/>
              </a:xfrm>
              <a:custGeom>
                <a:avLst/>
                <a:gdLst/>
                <a:ahLst/>
                <a:cxnLst>
                  <a:cxn ang="0">
                    <a:pos x="24" y="5"/>
                  </a:cxn>
                  <a:cxn ang="0">
                    <a:pos x="24" y="5"/>
                  </a:cxn>
                  <a:cxn ang="0">
                    <a:pos x="24" y="3"/>
                  </a:cxn>
                  <a:cxn ang="0">
                    <a:pos x="23" y="1"/>
                  </a:cxn>
                  <a:cxn ang="0">
                    <a:pos x="22" y="0"/>
                  </a:cxn>
                  <a:cxn ang="0">
                    <a:pos x="20" y="0"/>
                  </a:cxn>
                  <a:cxn ang="0">
                    <a:pos x="18" y="0"/>
                  </a:cxn>
                  <a:cxn ang="0">
                    <a:pos x="17" y="1"/>
                  </a:cxn>
                  <a:cxn ang="0">
                    <a:pos x="16" y="3"/>
                  </a:cxn>
                  <a:cxn ang="0">
                    <a:pos x="15" y="5"/>
                  </a:cxn>
                  <a:cxn ang="0">
                    <a:pos x="15" y="5"/>
                  </a:cxn>
                  <a:cxn ang="0">
                    <a:pos x="15" y="18"/>
                  </a:cxn>
                  <a:cxn ang="0">
                    <a:pos x="13" y="30"/>
                  </a:cxn>
                  <a:cxn ang="0">
                    <a:pos x="11" y="42"/>
                  </a:cxn>
                  <a:cxn ang="0">
                    <a:pos x="8" y="55"/>
                  </a:cxn>
                  <a:cxn ang="0">
                    <a:pos x="8" y="55"/>
                  </a:cxn>
                  <a:cxn ang="0">
                    <a:pos x="5" y="63"/>
                  </a:cxn>
                  <a:cxn ang="0">
                    <a:pos x="2" y="72"/>
                  </a:cxn>
                  <a:cxn ang="0">
                    <a:pos x="0" y="76"/>
                  </a:cxn>
                  <a:cxn ang="0">
                    <a:pos x="0" y="82"/>
                  </a:cxn>
                  <a:cxn ang="0">
                    <a:pos x="2" y="86"/>
                  </a:cxn>
                  <a:cxn ang="0">
                    <a:pos x="4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2"/>
                  </a:cxn>
                  <a:cxn ang="0">
                    <a:pos x="8" y="92"/>
                  </a:cxn>
                  <a:cxn ang="0">
                    <a:pos x="10" y="91"/>
                  </a:cxn>
                  <a:cxn ang="0">
                    <a:pos x="11" y="90"/>
                  </a:cxn>
                  <a:cxn ang="0">
                    <a:pos x="12" y="88"/>
                  </a:cxn>
                  <a:cxn ang="0">
                    <a:pos x="12" y="87"/>
                  </a:cxn>
                  <a:cxn ang="0">
                    <a:pos x="12" y="85"/>
                  </a:cxn>
                  <a:cxn ang="0">
                    <a:pos x="12" y="85"/>
                  </a:cxn>
                  <a:cxn ang="0">
                    <a:pos x="10" y="82"/>
                  </a:cxn>
                  <a:cxn ang="0">
                    <a:pos x="10" y="77"/>
                  </a:cxn>
                  <a:cxn ang="0">
                    <a:pos x="11" y="72"/>
                  </a:cxn>
                  <a:cxn ang="0">
                    <a:pos x="13" y="68"/>
                  </a:cxn>
                  <a:cxn ang="0">
                    <a:pos x="16" y="59"/>
                  </a:cxn>
                  <a:cxn ang="0">
                    <a:pos x="18" y="51"/>
                  </a:cxn>
                  <a:cxn ang="0">
                    <a:pos x="18" y="51"/>
                  </a:cxn>
                  <a:cxn ang="0">
                    <a:pos x="20" y="39"/>
                  </a:cxn>
                  <a:cxn ang="0">
                    <a:pos x="22" y="28"/>
                  </a:cxn>
                  <a:cxn ang="0">
                    <a:pos x="24" y="17"/>
                  </a:cxn>
                  <a:cxn ang="0">
                    <a:pos x="24" y="5"/>
                  </a:cxn>
                  <a:cxn ang="0">
                    <a:pos x="24" y="5"/>
                  </a:cxn>
                </a:cxnLst>
                <a:rect l="0" t="0" r="r" b="b"/>
                <a:pathLst>
                  <a:path w="24" h="92">
                    <a:moveTo>
                      <a:pt x="24" y="5"/>
                    </a:moveTo>
                    <a:lnTo>
                      <a:pt x="24" y="5"/>
                    </a:lnTo>
                    <a:lnTo>
                      <a:pt x="24" y="3"/>
                    </a:lnTo>
                    <a:lnTo>
                      <a:pt x="23" y="1"/>
                    </a:lnTo>
                    <a:lnTo>
                      <a:pt x="22" y="0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17" y="1"/>
                    </a:lnTo>
                    <a:lnTo>
                      <a:pt x="16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18"/>
                    </a:lnTo>
                    <a:lnTo>
                      <a:pt x="13" y="30"/>
                    </a:lnTo>
                    <a:lnTo>
                      <a:pt x="11" y="42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5" y="63"/>
                    </a:lnTo>
                    <a:lnTo>
                      <a:pt x="2" y="72"/>
                    </a:lnTo>
                    <a:lnTo>
                      <a:pt x="0" y="76"/>
                    </a:lnTo>
                    <a:lnTo>
                      <a:pt x="0" y="82"/>
                    </a:lnTo>
                    <a:lnTo>
                      <a:pt x="2" y="86"/>
                    </a:lnTo>
                    <a:lnTo>
                      <a:pt x="4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10" y="91"/>
                    </a:lnTo>
                    <a:lnTo>
                      <a:pt x="11" y="90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0" y="82"/>
                    </a:lnTo>
                    <a:lnTo>
                      <a:pt x="10" y="77"/>
                    </a:lnTo>
                    <a:lnTo>
                      <a:pt x="11" y="72"/>
                    </a:lnTo>
                    <a:lnTo>
                      <a:pt x="13" y="68"/>
                    </a:lnTo>
                    <a:lnTo>
                      <a:pt x="16" y="59"/>
                    </a:lnTo>
                    <a:lnTo>
                      <a:pt x="18" y="51"/>
                    </a:lnTo>
                    <a:lnTo>
                      <a:pt x="18" y="51"/>
                    </a:lnTo>
                    <a:lnTo>
                      <a:pt x="20" y="39"/>
                    </a:lnTo>
                    <a:lnTo>
                      <a:pt x="22" y="28"/>
                    </a:lnTo>
                    <a:lnTo>
                      <a:pt x="24" y="17"/>
                    </a:lnTo>
                    <a:lnTo>
                      <a:pt x="24" y="5"/>
                    </a:lnTo>
                    <a:lnTo>
                      <a:pt x="2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97" name="Freeform 821"/>
              <p:cNvSpPr/>
              <p:nvPr/>
            </p:nvSpPr>
            <p:spPr bwMode="auto">
              <a:xfrm>
                <a:off x="6418263" y="1346200"/>
                <a:ext cx="39688" cy="65088"/>
              </a:xfrm>
              <a:custGeom>
                <a:avLst/>
                <a:gdLst/>
                <a:ahLst/>
                <a:cxnLst>
                  <a:cxn ang="0">
                    <a:pos x="63" y="3"/>
                  </a:cxn>
                  <a:cxn ang="0">
                    <a:pos x="63" y="3"/>
                  </a:cxn>
                  <a:cxn ang="0">
                    <a:pos x="61" y="12"/>
                  </a:cxn>
                  <a:cxn ang="0">
                    <a:pos x="59" y="19"/>
                  </a:cxn>
                  <a:cxn ang="0">
                    <a:pos x="52" y="33"/>
                  </a:cxn>
                  <a:cxn ang="0">
                    <a:pos x="43" y="48"/>
                  </a:cxn>
                  <a:cxn ang="0">
                    <a:pos x="33" y="61"/>
                  </a:cxn>
                  <a:cxn ang="0">
                    <a:pos x="24" y="75"/>
                  </a:cxn>
                  <a:cxn ang="0">
                    <a:pos x="15" y="88"/>
                  </a:cxn>
                  <a:cxn ang="0">
                    <a:pos x="6" y="102"/>
                  </a:cxn>
                  <a:cxn ang="0">
                    <a:pos x="3" y="110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1"/>
                  </a:cxn>
                  <a:cxn ang="0">
                    <a:pos x="2" y="122"/>
                  </a:cxn>
                  <a:cxn ang="0">
                    <a:pos x="3" y="123"/>
                  </a:cxn>
                  <a:cxn ang="0">
                    <a:pos x="5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10" y="120"/>
                  </a:cxn>
                  <a:cxn ang="0">
                    <a:pos x="10" y="120"/>
                  </a:cxn>
                  <a:cxn ang="0">
                    <a:pos x="13" y="112"/>
                  </a:cxn>
                  <a:cxn ang="0">
                    <a:pos x="16" y="105"/>
                  </a:cxn>
                  <a:cxn ang="0">
                    <a:pos x="24" y="90"/>
                  </a:cxn>
                  <a:cxn ang="0">
                    <a:pos x="33" y="77"/>
                  </a:cxn>
                  <a:cxn ang="0">
                    <a:pos x="43" y="63"/>
                  </a:cxn>
                  <a:cxn ang="0">
                    <a:pos x="52" y="50"/>
                  </a:cxn>
                  <a:cxn ang="0">
                    <a:pos x="61" y="36"/>
                  </a:cxn>
                  <a:cxn ang="0">
                    <a:pos x="67" y="22"/>
                  </a:cxn>
                  <a:cxn ang="0">
                    <a:pos x="70" y="14"/>
                  </a:cxn>
                  <a:cxn ang="0">
                    <a:pos x="73" y="6"/>
                  </a:cxn>
                  <a:cxn ang="0">
                    <a:pos x="73" y="6"/>
                  </a:cxn>
                  <a:cxn ang="0">
                    <a:pos x="73" y="4"/>
                  </a:cxn>
                  <a:cxn ang="0">
                    <a:pos x="71" y="2"/>
                  </a:cxn>
                  <a:cxn ang="0">
                    <a:pos x="70" y="1"/>
                  </a:cxn>
                  <a:cxn ang="0">
                    <a:pos x="69" y="0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4" y="1"/>
                  </a:cxn>
                  <a:cxn ang="0">
                    <a:pos x="63" y="3"/>
                  </a:cxn>
                  <a:cxn ang="0">
                    <a:pos x="63" y="3"/>
                  </a:cxn>
                </a:cxnLst>
                <a:rect l="0" t="0" r="r" b="b"/>
                <a:pathLst>
                  <a:path w="73" h="123">
                    <a:moveTo>
                      <a:pt x="63" y="3"/>
                    </a:moveTo>
                    <a:lnTo>
                      <a:pt x="63" y="3"/>
                    </a:lnTo>
                    <a:lnTo>
                      <a:pt x="61" y="12"/>
                    </a:lnTo>
                    <a:lnTo>
                      <a:pt x="59" y="19"/>
                    </a:lnTo>
                    <a:lnTo>
                      <a:pt x="52" y="33"/>
                    </a:lnTo>
                    <a:lnTo>
                      <a:pt x="43" y="48"/>
                    </a:lnTo>
                    <a:lnTo>
                      <a:pt x="33" y="61"/>
                    </a:lnTo>
                    <a:lnTo>
                      <a:pt x="24" y="75"/>
                    </a:lnTo>
                    <a:lnTo>
                      <a:pt x="15" y="88"/>
                    </a:lnTo>
                    <a:lnTo>
                      <a:pt x="6" y="102"/>
                    </a:lnTo>
                    <a:lnTo>
                      <a:pt x="3" y="110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1"/>
                    </a:lnTo>
                    <a:lnTo>
                      <a:pt x="2" y="122"/>
                    </a:lnTo>
                    <a:lnTo>
                      <a:pt x="3" y="123"/>
                    </a:lnTo>
                    <a:lnTo>
                      <a:pt x="5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3" y="112"/>
                    </a:lnTo>
                    <a:lnTo>
                      <a:pt x="16" y="105"/>
                    </a:lnTo>
                    <a:lnTo>
                      <a:pt x="24" y="90"/>
                    </a:lnTo>
                    <a:lnTo>
                      <a:pt x="33" y="77"/>
                    </a:lnTo>
                    <a:lnTo>
                      <a:pt x="43" y="63"/>
                    </a:lnTo>
                    <a:lnTo>
                      <a:pt x="52" y="50"/>
                    </a:lnTo>
                    <a:lnTo>
                      <a:pt x="61" y="36"/>
                    </a:lnTo>
                    <a:lnTo>
                      <a:pt x="67" y="22"/>
                    </a:lnTo>
                    <a:lnTo>
                      <a:pt x="70" y="14"/>
                    </a:lnTo>
                    <a:lnTo>
                      <a:pt x="73" y="6"/>
                    </a:lnTo>
                    <a:lnTo>
                      <a:pt x="73" y="6"/>
                    </a:lnTo>
                    <a:lnTo>
                      <a:pt x="73" y="4"/>
                    </a:lnTo>
                    <a:lnTo>
                      <a:pt x="71" y="2"/>
                    </a:lnTo>
                    <a:lnTo>
                      <a:pt x="70" y="1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4" y="1"/>
                    </a:lnTo>
                    <a:lnTo>
                      <a:pt x="63" y="3"/>
                    </a:lnTo>
                    <a:lnTo>
                      <a:pt x="6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98" name="Freeform 822"/>
              <p:cNvSpPr/>
              <p:nvPr/>
            </p:nvSpPr>
            <p:spPr bwMode="auto">
              <a:xfrm>
                <a:off x="6462713" y="1366838"/>
                <a:ext cx="34925" cy="50800"/>
              </a:xfrm>
              <a:custGeom>
                <a:avLst/>
                <a:gdLst/>
                <a:ahLst/>
                <a:cxnLst>
                  <a:cxn ang="0">
                    <a:pos x="58" y="2"/>
                  </a:cxn>
                  <a:cxn ang="0">
                    <a:pos x="58" y="2"/>
                  </a:cxn>
                  <a:cxn ang="0">
                    <a:pos x="42" y="24"/>
                  </a:cxn>
                  <a:cxn ang="0">
                    <a:pos x="29" y="46"/>
                  </a:cxn>
                  <a:cxn ang="0">
                    <a:pos x="1" y="90"/>
                  </a:cxn>
                  <a:cxn ang="0">
                    <a:pos x="1" y="90"/>
                  </a:cxn>
                  <a:cxn ang="0">
                    <a:pos x="0" y="92"/>
                  </a:cxn>
                  <a:cxn ang="0">
                    <a:pos x="1" y="94"/>
                  </a:cxn>
                  <a:cxn ang="0">
                    <a:pos x="1" y="95"/>
                  </a:cxn>
                  <a:cxn ang="0">
                    <a:pos x="3" y="97"/>
                  </a:cxn>
                  <a:cxn ang="0">
                    <a:pos x="4" y="97"/>
                  </a:cxn>
                  <a:cxn ang="0">
                    <a:pos x="6" y="97"/>
                  </a:cxn>
                  <a:cxn ang="0">
                    <a:pos x="8" y="97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37" y="51"/>
                  </a:cxn>
                  <a:cxn ang="0">
                    <a:pos x="50" y="28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7" y="6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1" y="0"/>
                  </a:cxn>
                  <a:cxn ang="0">
                    <a:pos x="60" y="0"/>
                  </a:cxn>
                  <a:cxn ang="0">
                    <a:pos x="58" y="2"/>
                  </a:cxn>
                  <a:cxn ang="0">
                    <a:pos x="58" y="2"/>
                  </a:cxn>
                </a:cxnLst>
                <a:rect l="0" t="0" r="r" b="b"/>
                <a:pathLst>
                  <a:path w="67" h="97">
                    <a:moveTo>
                      <a:pt x="58" y="2"/>
                    </a:moveTo>
                    <a:lnTo>
                      <a:pt x="58" y="2"/>
                    </a:lnTo>
                    <a:lnTo>
                      <a:pt x="42" y="24"/>
                    </a:lnTo>
                    <a:lnTo>
                      <a:pt x="29" y="46"/>
                    </a:lnTo>
                    <a:lnTo>
                      <a:pt x="1" y="90"/>
                    </a:lnTo>
                    <a:lnTo>
                      <a:pt x="1" y="90"/>
                    </a:lnTo>
                    <a:lnTo>
                      <a:pt x="0" y="92"/>
                    </a:lnTo>
                    <a:lnTo>
                      <a:pt x="1" y="94"/>
                    </a:lnTo>
                    <a:lnTo>
                      <a:pt x="1" y="95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6" y="97"/>
                    </a:lnTo>
                    <a:lnTo>
                      <a:pt x="8" y="97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37" y="51"/>
                    </a:lnTo>
                    <a:lnTo>
                      <a:pt x="50" y="28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1" y="0"/>
                    </a:lnTo>
                    <a:lnTo>
                      <a:pt x="60" y="0"/>
                    </a:lnTo>
                    <a:lnTo>
                      <a:pt x="58" y="2"/>
                    </a:lnTo>
                    <a:lnTo>
                      <a:pt x="58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99" name="Freeform 823"/>
              <p:cNvSpPr/>
              <p:nvPr/>
            </p:nvSpPr>
            <p:spPr bwMode="auto">
              <a:xfrm>
                <a:off x="6569075" y="1604963"/>
                <a:ext cx="28575" cy="68263"/>
              </a:xfrm>
              <a:custGeom>
                <a:avLst/>
                <a:gdLst/>
                <a:ahLst/>
                <a:cxnLst>
                  <a:cxn ang="0">
                    <a:pos x="45" y="3"/>
                  </a:cxn>
                  <a:cxn ang="0">
                    <a:pos x="45" y="3"/>
                  </a:cxn>
                  <a:cxn ang="0">
                    <a:pos x="43" y="10"/>
                  </a:cxn>
                  <a:cxn ang="0">
                    <a:pos x="40" y="16"/>
                  </a:cxn>
                  <a:cxn ang="0">
                    <a:pos x="32" y="29"/>
                  </a:cxn>
                  <a:cxn ang="0">
                    <a:pos x="25" y="41"/>
                  </a:cxn>
                  <a:cxn ang="0">
                    <a:pos x="22" y="47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4" y="71"/>
                  </a:cxn>
                  <a:cxn ang="0">
                    <a:pos x="9" y="89"/>
                  </a:cxn>
                  <a:cxn ang="0">
                    <a:pos x="3" y="106"/>
                  </a:cxn>
                  <a:cxn ang="0">
                    <a:pos x="1" y="115"/>
                  </a:cxn>
                  <a:cxn ang="0">
                    <a:pos x="0" y="125"/>
                  </a:cxn>
                  <a:cxn ang="0">
                    <a:pos x="0" y="125"/>
                  </a:cxn>
                  <a:cxn ang="0">
                    <a:pos x="1" y="127"/>
                  </a:cxn>
                  <a:cxn ang="0">
                    <a:pos x="2" y="128"/>
                  </a:cxn>
                  <a:cxn ang="0">
                    <a:pos x="3" y="129"/>
                  </a:cxn>
                  <a:cxn ang="0">
                    <a:pos x="5" y="129"/>
                  </a:cxn>
                  <a:cxn ang="0">
                    <a:pos x="6" y="129"/>
                  </a:cxn>
                  <a:cxn ang="0">
                    <a:pos x="9" y="128"/>
                  </a:cxn>
                  <a:cxn ang="0">
                    <a:pos x="10" y="127"/>
                  </a:cxn>
                  <a:cxn ang="0">
                    <a:pos x="10" y="125"/>
                  </a:cxn>
                  <a:cxn ang="0">
                    <a:pos x="10" y="125"/>
                  </a:cxn>
                  <a:cxn ang="0">
                    <a:pos x="12" y="108"/>
                  </a:cxn>
                  <a:cxn ang="0">
                    <a:pos x="16" y="93"/>
                  </a:cxn>
                  <a:cxn ang="0">
                    <a:pos x="21" y="78"/>
                  </a:cxn>
                  <a:cxn ang="0">
                    <a:pos x="28" y="64"/>
                  </a:cxn>
                  <a:cxn ang="0">
                    <a:pos x="42" y="35"/>
                  </a:cxn>
                  <a:cxn ang="0">
                    <a:pos x="49" y="20"/>
                  </a:cxn>
                  <a:cxn ang="0">
                    <a:pos x="54" y="6"/>
                  </a:cxn>
                  <a:cxn ang="0">
                    <a:pos x="54" y="6"/>
                  </a:cxn>
                  <a:cxn ang="0">
                    <a:pos x="54" y="4"/>
                  </a:cxn>
                  <a:cxn ang="0">
                    <a:pos x="54" y="2"/>
                  </a:cxn>
                  <a:cxn ang="0">
                    <a:pos x="53" y="1"/>
                  </a:cxn>
                  <a:cxn ang="0">
                    <a:pos x="51" y="0"/>
                  </a:cxn>
                  <a:cxn ang="0">
                    <a:pos x="49" y="0"/>
                  </a:cxn>
                  <a:cxn ang="0">
                    <a:pos x="48" y="1"/>
                  </a:cxn>
                  <a:cxn ang="0">
                    <a:pos x="46" y="2"/>
                  </a:cxn>
                  <a:cxn ang="0">
                    <a:pos x="45" y="3"/>
                  </a:cxn>
                  <a:cxn ang="0">
                    <a:pos x="45" y="3"/>
                  </a:cxn>
                </a:cxnLst>
                <a:rect l="0" t="0" r="r" b="b"/>
                <a:pathLst>
                  <a:path w="54" h="129">
                    <a:moveTo>
                      <a:pt x="45" y="3"/>
                    </a:moveTo>
                    <a:lnTo>
                      <a:pt x="45" y="3"/>
                    </a:lnTo>
                    <a:lnTo>
                      <a:pt x="43" y="10"/>
                    </a:lnTo>
                    <a:lnTo>
                      <a:pt x="40" y="16"/>
                    </a:lnTo>
                    <a:lnTo>
                      <a:pt x="32" y="29"/>
                    </a:lnTo>
                    <a:lnTo>
                      <a:pt x="25" y="41"/>
                    </a:lnTo>
                    <a:lnTo>
                      <a:pt x="22" y="47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4" y="71"/>
                    </a:lnTo>
                    <a:lnTo>
                      <a:pt x="9" y="89"/>
                    </a:lnTo>
                    <a:lnTo>
                      <a:pt x="3" y="106"/>
                    </a:lnTo>
                    <a:lnTo>
                      <a:pt x="1" y="115"/>
                    </a:lnTo>
                    <a:lnTo>
                      <a:pt x="0" y="125"/>
                    </a:lnTo>
                    <a:lnTo>
                      <a:pt x="0" y="125"/>
                    </a:lnTo>
                    <a:lnTo>
                      <a:pt x="1" y="127"/>
                    </a:lnTo>
                    <a:lnTo>
                      <a:pt x="2" y="128"/>
                    </a:lnTo>
                    <a:lnTo>
                      <a:pt x="3" y="129"/>
                    </a:lnTo>
                    <a:lnTo>
                      <a:pt x="5" y="129"/>
                    </a:lnTo>
                    <a:lnTo>
                      <a:pt x="6" y="129"/>
                    </a:lnTo>
                    <a:lnTo>
                      <a:pt x="9" y="128"/>
                    </a:lnTo>
                    <a:lnTo>
                      <a:pt x="10" y="127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2" y="108"/>
                    </a:lnTo>
                    <a:lnTo>
                      <a:pt x="16" y="93"/>
                    </a:lnTo>
                    <a:lnTo>
                      <a:pt x="21" y="78"/>
                    </a:lnTo>
                    <a:lnTo>
                      <a:pt x="28" y="64"/>
                    </a:lnTo>
                    <a:lnTo>
                      <a:pt x="42" y="35"/>
                    </a:lnTo>
                    <a:lnTo>
                      <a:pt x="49" y="20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4" y="4"/>
                    </a:lnTo>
                    <a:lnTo>
                      <a:pt x="54" y="2"/>
                    </a:lnTo>
                    <a:lnTo>
                      <a:pt x="53" y="1"/>
                    </a:lnTo>
                    <a:lnTo>
                      <a:pt x="51" y="0"/>
                    </a:lnTo>
                    <a:lnTo>
                      <a:pt x="49" y="0"/>
                    </a:lnTo>
                    <a:lnTo>
                      <a:pt x="48" y="1"/>
                    </a:lnTo>
                    <a:lnTo>
                      <a:pt x="46" y="2"/>
                    </a:lnTo>
                    <a:lnTo>
                      <a:pt x="45" y="3"/>
                    </a:lnTo>
                    <a:lnTo>
                      <a:pt x="45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00" name="Freeform 824"/>
              <p:cNvSpPr/>
              <p:nvPr/>
            </p:nvSpPr>
            <p:spPr bwMode="auto">
              <a:xfrm>
                <a:off x="6619875" y="1614488"/>
                <a:ext cx="25400" cy="44450"/>
              </a:xfrm>
              <a:custGeom>
                <a:avLst/>
                <a:gdLst/>
                <a:ahLst/>
                <a:cxnLst>
                  <a:cxn ang="0">
                    <a:pos x="40" y="2"/>
                  </a:cxn>
                  <a:cxn ang="0">
                    <a:pos x="40" y="2"/>
                  </a:cxn>
                  <a:cxn ang="0">
                    <a:pos x="32" y="11"/>
                  </a:cxn>
                  <a:cxn ang="0">
                    <a:pos x="25" y="19"/>
                  </a:cxn>
                  <a:cxn ang="0">
                    <a:pos x="19" y="28"/>
                  </a:cxn>
                  <a:cxn ang="0">
                    <a:pos x="13" y="39"/>
                  </a:cxn>
                  <a:cxn ang="0">
                    <a:pos x="8" y="49"/>
                  </a:cxn>
                  <a:cxn ang="0">
                    <a:pos x="4" y="59"/>
                  </a:cxn>
                  <a:cxn ang="0">
                    <a:pos x="1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5"/>
                  </a:cxn>
                  <a:cxn ang="0">
                    <a:pos x="3" y="86"/>
                  </a:cxn>
                  <a:cxn ang="0">
                    <a:pos x="5" y="86"/>
                  </a:cxn>
                  <a:cxn ang="0">
                    <a:pos x="6" y="86"/>
                  </a:cxn>
                  <a:cxn ang="0">
                    <a:pos x="9" y="85"/>
                  </a:cxn>
                  <a:cxn ang="0">
                    <a:pos x="10" y="83"/>
                  </a:cxn>
                  <a:cxn ang="0">
                    <a:pos x="10" y="81"/>
                  </a:cxn>
                  <a:cxn ang="0">
                    <a:pos x="10" y="81"/>
                  </a:cxn>
                  <a:cxn ang="0">
                    <a:pos x="11" y="71"/>
                  </a:cxn>
                  <a:cxn ang="0">
                    <a:pos x="14" y="61"/>
                  </a:cxn>
                  <a:cxn ang="0">
                    <a:pos x="17" y="51"/>
                  </a:cxn>
                  <a:cxn ang="0">
                    <a:pos x="22" y="42"/>
                  </a:cxn>
                  <a:cxn ang="0">
                    <a:pos x="27" y="33"/>
                  </a:cxn>
                  <a:cxn ang="0">
                    <a:pos x="33" y="24"/>
                  </a:cxn>
                  <a:cxn ang="0">
                    <a:pos x="40" y="16"/>
                  </a:cxn>
                  <a:cxn ang="0">
                    <a:pos x="47" y="9"/>
                  </a:cxn>
                  <a:cxn ang="0">
                    <a:pos x="47" y="9"/>
                  </a:cxn>
                  <a:cxn ang="0">
                    <a:pos x="48" y="8"/>
                  </a:cxn>
                  <a:cxn ang="0">
                    <a:pos x="48" y="5"/>
                  </a:cxn>
                  <a:cxn ang="0">
                    <a:pos x="47" y="3"/>
                  </a:cxn>
                  <a:cxn ang="0">
                    <a:pos x="46" y="2"/>
                  </a:cxn>
                  <a:cxn ang="0">
                    <a:pos x="45" y="1"/>
                  </a:cxn>
                  <a:cxn ang="0">
                    <a:pos x="43" y="0"/>
                  </a:cxn>
                  <a:cxn ang="0">
                    <a:pos x="42" y="1"/>
                  </a:cxn>
                  <a:cxn ang="0">
                    <a:pos x="40" y="2"/>
                  </a:cxn>
                  <a:cxn ang="0">
                    <a:pos x="40" y="2"/>
                  </a:cxn>
                </a:cxnLst>
                <a:rect l="0" t="0" r="r" b="b"/>
                <a:pathLst>
                  <a:path w="48" h="86">
                    <a:moveTo>
                      <a:pt x="40" y="2"/>
                    </a:moveTo>
                    <a:lnTo>
                      <a:pt x="40" y="2"/>
                    </a:lnTo>
                    <a:lnTo>
                      <a:pt x="32" y="11"/>
                    </a:lnTo>
                    <a:lnTo>
                      <a:pt x="25" y="19"/>
                    </a:lnTo>
                    <a:lnTo>
                      <a:pt x="19" y="28"/>
                    </a:lnTo>
                    <a:lnTo>
                      <a:pt x="13" y="39"/>
                    </a:lnTo>
                    <a:lnTo>
                      <a:pt x="8" y="49"/>
                    </a:lnTo>
                    <a:lnTo>
                      <a:pt x="4" y="59"/>
                    </a:lnTo>
                    <a:lnTo>
                      <a:pt x="1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5"/>
                    </a:lnTo>
                    <a:lnTo>
                      <a:pt x="3" y="86"/>
                    </a:lnTo>
                    <a:lnTo>
                      <a:pt x="5" y="86"/>
                    </a:lnTo>
                    <a:lnTo>
                      <a:pt x="6" y="86"/>
                    </a:lnTo>
                    <a:lnTo>
                      <a:pt x="9" y="85"/>
                    </a:lnTo>
                    <a:lnTo>
                      <a:pt x="10" y="83"/>
                    </a:lnTo>
                    <a:lnTo>
                      <a:pt x="10" y="81"/>
                    </a:lnTo>
                    <a:lnTo>
                      <a:pt x="10" y="81"/>
                    </a:lnTo>
                    <a:lnTo>
                      <a:pt x="11" y="71"/>
                    </a:lnTo>
                    <a:lnTo>
                      <a:pt x="14" y="61"/>
                    </a:lnTo>
                    <a:lnTo>
                      <a:pt x="17" y="51"/>
                    </a:lnTo>
                    <a:lnTo>
                      <a:pt x="22" y="42"/>
                    </a:lnTo>
                    <a:lnTo>
                      <a:pt x="27" y="33"/>
                    </a:lnTo>
                    <a:lnTo>
                      <a:pt x="33" y="24"/>
                    </a:lnTo>
                    <a:lnTo>
                      <a:pt x="40" y="16"/>
                    </a:lnTo>
                    <a:lnTo>
                      <a:pt x="47" y="9"/>
                    </a:lnTo>
                    <a:lnTo>
                      <a:pt x="47" y="9"/>
                    </a:lnTo>
                    <a:lnTo>
                      <a:pt x="48" y="8"/>
                    </a:lnTo>
                    <a:lnTo>
                      <a:pt x="48" y="5"/>
                    </a:lnTo>
                    <a:lnTo>
                      <a:pt x="47" y="3"/>
                    </a:lnTo>
                    <a:lnTo>
                      <a:pt x="46" y="2"/>
                    </a:lnTo>
                    <a:lnTo>
                      <a:pt x="45" y="1"/>
                    </a:lnTo>
                    <a:lnTo>
                      <a:pt x="43" y="0"/>
                    </a:lnTo>
                    <a:lnTo>
                      <a:pt x="42" y="1"/>
                    </a:lnTo>
                    <a:lnTo>
                      <a:pt x="40" y="2"/>
                    </a:lnTo>
                    <a:lnTo>
                      <a:pt x="4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01" name="Freeform 825"/>
              <p:cNvSpPr/>
              <p:nvPr/>
            </p:nvSpPr>
            <p:spPr bwMode="auto">
              <a:xfrm>
                <a:off x="6659563" y="1624013"/>
                <a:ext cx="28575" cy="46038"/>
              </a:xfrm>
              <a:custGeom>
                <a:avLst/>
                <a:gdLst/>
                <a:ahLst/>
                <a:cxnLst>
                  <a:cxn ang="0">
                    <a:pos x="44" y="2"/>
                  </a:cxn>
                  <a:cxn ang="0">
                    <a:pos x="44" y="2"/>
                  </a:cxn>
                  <a:cxn ang="0">
                    <a:pos x="38" y="10"/>
                  </a:cxn>
                  <a:cxn ang="0">
                    <a:pos x="32" y="17"/>
                  </a:cxn>
                  <a:cxn ang="0">
                    <a:pos x="25" y="26"/>
                  </a:cxn>
                  <a:cxn ang="0">
                    <a:pos x="19" y="34"/>
                  </a:cxn>
                  <a:cxn ang="0">
                    <a:pos x="19" y="34"/>
                  </a:cxn>
                  <a:cxn ang="0">
                    <a:pos x="13" y="44"/>
                  </a:cxn>
                  <a:cxn ang="0">
                    <a:pos x="9" y="56"/>
                  </a:cxn>
                  <a:cxn ang="0">
                    <a:pos x="5" y="67"/>
                  </a:cxn>
                  <a:cxn ang="0">
                    <a:pos x="0" y="77"/>
                  </a:cxn>
                  <a:cxn ang="0">
                    <a:pos x="0" y="77"/>
                  </a:cxn>
                  <a:cxn ang="0">
                    <a:pos x="0" y="79"/>
                  </a:cxn>
                  <a:cxn ang="0">
                    <a:pos x="0" y="82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3"/>
                  </a:cxn>
                  <a:cxn ang="0">
                    <a:pos x="8" y="83"/>
                  </a:cxn>
                  <a:cxn ang="0">
                    <a:pos x="16" y="63"/>
                  </a:cxn>
                  <a:cxn ang="0">
                    <a:pos x="26" y="42"/>
                  </a:cxn>
                  <a:cxn ang="0">
                    <a:pos x="26" y="42"/>
                  </a:cxn>
                  <a:cxn ang="0">
                    <a:pos x="28" y="37"/>
                  </a:cxn>
                  <a:cxn ang="0">
                    <a:pos x="31" y="33"/>
                  </a:cxn>
                  <a:cxn ang="0">
                    <a:pos x="38" y="25"/>
                  </a:cxn>
                  <a:cxn ang="0">
                    <a:pos x="46" y="15"/>
                  </a:cxn>
                  <a:cxn ang="0">
                    <a:pos x="52" y="7"/>
                  </a:cxn>
                  <a:cxn ang="0">
                    <a:pos x="52" y="7"/>
                  </a:cxn>
                  <a:cxn ang="0">
                    <a:pos x="53" y="5"/>
                  </a:cxn>
                  <a:cxn ang="0">
                    <a:pos x="52" y="3"/>
                  </a:cxn>
                  <a:cxn ang="0">
                    <a:pos x="52" y="2"/>
                  </a:cxn>
                  <a:cxn ang="0">
                    <a:pos x="50" y="0"/>
                  </a:cxn>
                  <a:cxn ang="0">
                    <a:pos x="49" y="0"/>
                  </a:cxn>
                  <a:cxn ang="0">
                    <a:pos x="47" y="0"/>
                  </a:cxn>
                  <a:cxn ang="0">
                    <a:pos x="45" y="1"/>
                  </a:cxn>
                  <a:cxn ang="0">
                    <a:pos x="44" y="2"/>
                  </a:cxn>
                  <a:cxn ang="0">
                    <a:pos x="44" y="2"/>
                  </a:cxn>
                </a:cxnLst>
                <a:rect l="0" t="0" r="r" b="b"/>
                <a:pathLst>
                  <a:path w="53" h="85">
                    <a:moveTo>
                      <a:pt x="44" y="2"/>
                    </a:moveTo>
                    <a:lnTo>
                      <a:pt x="44" y="2"/>
                    </a:lnTo>
                    <a:lnTo>
                      <a:pt x="38" y="10"/>
                    </a:lnTo>
                    <a:lnTo>
                      <a:pt x="32" y="17"/>
                    </a:lnTo>
                    <a:lnTo>
                      <a:pt x="25" y="26"/>
                    </a:lnTo>
                    <a:lnTo>
                      <a:pt x="19" y="34"/>
                    </a:lnTo>
                    <a:lnTo>
                      <a:pt x="19" y="34"/>
                    </a:lnTo>
                    <a:lnTo>
                      <a:pt x="13" y="44"/>
                    </a:lnTo>
                    <a:lnTo>
                      <a:pt x="9" y="56"/>
                    </a:lnTo>
                    <a:lnTo>
                      <a:pt x="5" y="67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0" y="79"/>
                    </a:lnTo>
                    <a:lnTo>
                      <a:pt x="0" y="82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3"/>
                    </a:lnTo>
                    <a:lnTo>
                      <a:pt x="8" y="83"/>
                    </a:lnTo>
                    <a:lnTo>
                      <a:pt x="16" y="6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8" y="37"/>
                    </a:lnTo>
                    <a:lnTo>
                      <a:pt x="31" y="33"/>
                    </a:lnTo>
                    <a:lnTo>
                      <a:pt x="38" y="25"/>
                    </a:lnTo>
                    <a:lnTo>
                      <a:pt x="46" y="1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3" y="5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0" y="0"/>
                    </a:lnTo>
                    <a:lnTo>
                      <a:pt x="49" y="0"/>
                    </a:lnTo>
                    <a:lnTo>
                      <a:pt x="47" y="0"/>
                    </a:lnTo>
                    <a:lnTo>
                      <a:pt x="45" y="1"/>
                    </a:lnTo>
                    <a:lnTo>
                      <a:pt x="44" y="2"/>
                    </a:lnTo>
                    <a:lnTo>
                      <a:pt x="4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02" name="Freeform 826"/>
              <p:cNvSpPr/>
              <p:nvPr/>
            </p:nvSpPr>
            <p:spPr bwMode="auto">
              <a:xfrm>
                <a:off x="6746875" y="1463675"/>
                <a:ext cx="23813" cy="41275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32" y="10"/>
                  </a:cxn>
                  <a:cxn ang="0">
                    <a:pos x="27" y="18"/>
                  </a:cxn>
                  <a:cxn ang="0">
                    <a:pos x="22" y="27"/>
                  </a:cxn>
                  <a:cxn ang="0">
                    <a:pos x="18" y="35"/>
                  </a:cxn>
                  <a:cxn ang="0">
                    <a:pos x="9" y="54"/>
                  </a:cxn>
                  <a:cxn ang="0">
                    <a:pos x="5" y="63"/>
                  </a:cxn>
                  <a:cxn ang="0">
                    <a:pos x="0" y="73"/>
                  </a:cxn>
                  <a:cxn ang="0">
                    <a:pos x="0" y="73"/>
                  </a:cxn>
                  <a:cxn ang="0">
                    <a:pos x="0" y="74"/>
                  </a:cxn>
                  <a:cxn ang="0">
                    <a:pos x="0" y="76"/>
                  </a:cxn>
                  <a:cxn ang="0">
                    <a:pos x="1" y="78"/>
                  </a:cxn>
                  <a:cxn ang="0">
                    <a:pos x="2" y="79"/>
                  </a:cxn>
                  <a:cxn ang="0">
                    <a:pos x="3" y="79"/>
                  </a:cxn>
                  <a:cxn ang="0">
                    <a:pos x="5" y="79"/>
                  </a:cxn>
                  <a:cxn ang="0">
                    <a:pos x="7" y="79"/>
                  </a:cxn>
                  <a:cxn ang="0">
                    <a:pos x="8" y="77"/>
                  </a:cxn>
                  <a:cxn ang="0">
                    <a:pos x="8" y="77"/>
                  </a:cxn>
                  <a:cxn ang="0">
                    <a:pos x="13" y="68"/>
                  </a:cxn>
                  <a:cxn ang="0">
                    <a:pos x="18" y="59"/>
                  </a:cxn>
                  <a:cxn ang="0">
                    <a:pos x="26" y="42"/>
                  </a:cxn>
                  <a:cxn ang="0">
                    <a:pos x="30" y="32"/>
                  </a:cxn>
                  <a:cxn ang="0">
                    <a:pos x="34" y="24"/>
                  </a:cxn>
                  <a:cxn ang="0">
                    <a:pos x="39" y="16"/>
                  </a:cxn>
                  <a:cxn ang="0">
                    <a:pos x="45" y="8"/>
                  </a:cxn>
                  <a:cxn ang="0">
                    <a:pos x="45" y="8"/>
                  </a:cxn>
                  <a:cxn ang="0">
                    <a:pos x="46" y="6"/>
                  </a:cxn>
                  <a:cxn ang="0">
                    <a:pos x="46" y="4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0"/>
                  </a:cxn>
                  <a:cxn ang="0">
                    <a:pos x="42" y="0"/>
                  </a:cxn>
                  <a:cxn ang="0">
                    <a:pos x="40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6" h="79">
                    <a:moveTo>
                      <a:pt x="39" y="1"/>
                    </a:moveTo>
                    <a:lnTo>
                      <a:pt x="39" y="1"/>
                    </a:lnTo>
                    <a:lnTo>
                      <a:pt x="32" y="10"/>
                    </a:lnTo>
                    <a:lnTo>
                      <a:pt x="27" y="18"/>
                    </a:lnTo>
                    <a:lnTo>
                      <a:pt x="22" y="27"/>
                    </a:lnTo>
                    <a:lnTo>
                      <a:pt x="18" y="35"/>
                    </a:lnTo>
                    <a:lnTo>
                      <a:pt x="9" y="54"/>
                    </a:lnTo>
                    <a:lnTo>
                      <a:pt x="5" y="63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0" y="74"/>
                    </a:lnTo>
                    <a:lnTo>
                      <a:pt x="0" y="76"/>
                    </a:lnTo>
                    <a:lnTo>
                      <a:pt x="1" y="78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5" y="79"/>
                    </a:lnTo>
                    <a:lnTo>
                      <a:pt x="7" y="79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13" y="68"/>
                    </a:lnTo>
                    <a:lnTo>
                      <a:pt x="18" y="59"/>
                    </a:lnTo>
                    <a:lnTo>
                      <a:pt x="26" y="42"/>
                    </a:lnTo>
                    <a:lnTo>
                      <a:pt x="30" y="32"/>
                    </a:lnTo>
                    <a:lnTo>
                      <a:pt x="34" y="24"/>
                    </a:lnTo>
                    <a:lnTo>
                      <a:pt x="39" y="16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6" y="6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03" name="Freeform 827"/>
              <p:cNvSpPr/>
              <p:nvPr/>
            </p:nvSpPr>
            <p:spPr bwMode="auto">
              <a:xfrm>
                <a:off x="6792913" y="1493838"/>
                <a:ext cx="9525" cy="7938"/>
              </a:xfrm>
              <a:custGeom>
                <a:avLst/>
                <a:gdLst/>
                <a:ahLst/>
                <a:cxnLst>
                  <a:cxn ang="0">
                    <a:pos x="8" y="1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1" y="9"/>
                  </a:cxn>
                  <a:cxn ang="0">
                    <a:pos x="0" y="11"/>
                  </a:cxn>
                  <a:cxn ang="0">
                    <a:pos x="1" y="13"/>
                  </a:cxn>
                  <a:cxn ang="0">
                    <a:pos x="2" y="14"/>
                  </a:cxn>
                  <a:cxn ang="0">
                    <a:pos x="3" y="16"/>
                  </a:cxn>
                  <a:cxn ang="0">
                    <a:pos x="5" y="16"/>
                  </a:cxn>
                  <a:cxn ang="0">
                    <a:pos x="7" y="16"/>
                  </a:cxn>
                  <a:cxn ang="0">
                    <a:pos x="8" y="14"/>
                  </a:cxn>
                  <a:cxn ang="0">
                    <a:pos x="14" y="8"/>
                  </a:cxn>
                  <a:cxn ang="0">
                    <a:pos x="14" y="8"/>
                  </a:cxn>
                  <a:cxn ang="0">
                    <a:pos x="15" y="6"/>
                  </a:cxn>
                  <a:cxn ang="0">
                    <a:pos x="16" y="5"/>
                  </a:cxn>
                  <a:cxn ang="0">
                    <a:pos x="15" y="3"/>
                  </a:cxn>
                  <a:cxn ang="0">
                    <a:pos x="14" y="1"/>
                  </a:cxn>
                  <a:cxn ang="0">
                    <a:pos x="13" y="0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8" y="1"/>
                  </a:cxn>
                  <a:cxn ang="0">
                    <a:pos x="8" y="1"/>
                  </a:cxn>
                </a:cxnLst>
                <a:rect l="0" t="0" r="r" b="b"/>
                <a:pathLst>
                  <a:path w="16" h="16">
                    <a:moveTo>
                      <a:pt x="8" y="1"/>
                    </a:moveTo>
                    <a:lnTo>
                      <a:pt x="2" y="8"/>
                    </a:lnTo>
                    <a:lnTo>
                      <a:pt x="2" y="8"/>
                    </a:lnTo>
                    <a:lnTo>
                      <a:pt x="1" y="9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2" y="14"/>
                    </a:lnTo>
                    <a:lnTo>
                      <a:pt x="3" y="16"/>
                    </a:lnTo>
                    <a:lnTo>
                      <a:pt x="5" y="16"/>
                    </a:lnTo>
                    <a:lnTo>
                      <a:pt x="7" y="16"/>
                    </a:lnTo>
                    <a:lnTo>
                      <a:pt x="8" y="14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5" y="6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8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04" name="Freeform 828"/>
              <p:cNvSpPr>
                <a:spLocks noEditPoints="1"/>
              </p:cNvSpPr>
              <p:nvPr/>
            </p:nvSpPr>
            <p:spPr bwMode="auto">
              <a:xfrm>
                <a:off x="6208713" y="1243013"/>
                <a:ext cx="706438" cy="620713"/>
              </a:xfrm>
              <a:custGeom>
                <a:avLst/>
                <a:gdLst/>
                <a:ahLst/>
                <a:cxnLst>
                  <a:cxn ang="0">
                    <a:pos x="1208" y="1175"/>
                  </a:cxn>
                  <a:cxn ang="0">
                    <a:pos x="1095" y="1131"/>
                  </a:cxn>
                  <a:cxn ang="0">
                    <a:pos x="938" y="1062"/>
                  </a:cxn>
                  <a:cxn ang="0">
                    <a:pos x="899" y="1051"/>
                  </a:cxn>
                  <a:cxn ang="0">
                    <a:pos x="728" y="1088"/>
                  </a:cxn>
                  <a:cxn ang="0">
                    <a:pos x="531" y="1080"/>
                  </a:cxn>
                  <a:cxn ang="0">
                    <a:pos x="322" y="1026"/>
                  </a:cxn>
                  <a:cxn ang="0">
                    <a:pos x="161" y="920"/>
                  </a:cxn>
                  <a:cxn ang="0">
                    <a:pos x="51" y="762"/>
                  </a:cxn>
                  <a:cxn ang="0">
                    <a:pos x="8" y="609"/>
                  </a:cxn>
                  <a:cxn ang="0">
                    <a:pos x="4" y="424"/>
                  </a:cxn>
                  <a:cxn ang="0">
                    <a:pos x="39" y="285"/>
                  </a:cxn>
                  <a:cxn ang="0">
                    <a:pos x="97" y="185"/>
                  </a:cxn>
                  <a:cxn ang="0">
                    <a:pos x="167" y="114"/>
                  </a:cxn>
                  <a:cxn ang="0">
                    <a:pos x="255" y="62"/>
                  </a:cxn>
                  <a:cxn ang="0">
                    <a:pos x="439" y="14"/>
                  </a:cxn>
                  <a:cxn ang="0">
                    <a:pos x="700" y="5"/>
                  </a:cxn>
                  <a:cxn ang="0">
                    <a:pos x="714" y="7"/>
                  </a:cxn>
                  <a:cxn ang="0">
                    <a:pos x="803" y="0"/>
                  </a:cxn>
                  <a:cxn ang="0">
                    <a:pos x="994" y="43"/>
                  </a:cxn>
                  <a:cxn ang="0">
                    <a:pos x="1175" y="156"/>
                  </a:cxn>
                  <a:cxn ang="0">
                    <a:pos x="1247" y="243"/>
                  </a:cxn>
                  <a:cxn ang="0">
                    <a:pos x="1289" y="328"/>
                  </a:cxn>
                  <a:cxn ang="0">
                    <a:pos x="1324" y="456"/>
                  </a:cxn>
                  <a:cxn ang="0">
                    <a:pos x="1336" y="593"/>
                  </a:cxn>
                  <a:cxn ang="0">
                    <a:pos x="1319" y="726"/>
                  </a:cxn>
                  <a:cxn ang="0">
                    <a:pos x="1266" y="842"/>
                  </a:cxn>
                  <a:cxn ang="0">
                    <a:pos x="1204" y="907"/>
                  </a:cxn>
                  <a:cxn ang="0">
                    <a:pos x="1205" y="990"/>
                  </a:cxn>
                  <a:cxn ang="0">
                    <a:pos x="1239" y="1150"/>
                  </a:cxn>
                  <a:cxn ang="0">
                    <a:pos x="1234" y="1167"/>
                  </a:cxn>
                  <a:cxn ang="0">
                    <a:pos x="912" y="999"/>
                  </a:cxn>
                  <a:cxn ang="0">
                    <a:pos x="967" y="1032"/>
                  </a:cxn>
                  <a:cxn ang="0">
                    <a:pos x="1119" y="1098"/>
                  </a:cxn>
                  <a:cxn ang="0">
                    <a:pos x="1181" y="1067"/>
                  </a:cxn>
                  <a:cxn ang="0">
                    <a:pos x="1156" y="912"/>
                  </a:cxn>
                  <a:cxn ang="0">
                    <a:pos x="1170" y="893"/>
                  </a:cxn>
                  <a:cxn ang="0">
                    <a:pos x="1193" y="864"/>
                  </a:cxn>
                  <a:cxn ang="0">
                    <a:pos x="1262" y="762"/>
                  </a:cxn>
                  <a:cxn ang="0">
                    <a:pos x="1294" y="636"/>
                  </a:cxn>
                  <a:cxn ang="0">
                    <a:pos x="1293" y="502"/>
                  </a:cxn>
                  <a:cxn ang="0">
                    <a:pos x="1265" y="373"/>
                  </a:cxn>
                  <a:cxn ang="0">
                    <a:pos x="1214" y="265"/>
                  </a:cxn>
                  <a:cxn ang="0">
                    <a:pos x="1124" y="168"/>
                  </a:cxn>
                  <a:cxn ang="0">
                    <a:pos x="962" y="75"/>
                  </a:cxn>
                  <a:cxn ang="0">
                    <a:pos x="786" y="39"/>
                  </a:cxn>
                  <a:cxn ang="0">
                    <a:pos x="705" y="49"/>
                  </a:cxn>
                  <a:cxn ang="0">
                    <a:pos x="686" y="45"/>
                  </a:cxn>
                  <a:cxn ang="0">
                    <a:pos x="459" y="52"/>
                  </a:cxn>
                  <a:cxn ang="0">
                    <a:pos x="295" y="89"/>
                  </a:cxn>
                  <a:cxn ang="0">
                    <a:pos x="184" y="153"/>
                  </a:cxn>
                  <a:cxn ang="0">
                    <a:pos x="109" y="238"/>
                  </a:cxn>
                  <a:cxn ang="0">
                    <a:pos x="62" y="340"/>
                  </a:cxn>
                  <a:cxn ang="0">
                    <a:pos x="40" y="448"/>
                  </a:cxn>
                  <a:cxn ang="0">
                    <a:pos x="55" y="647"/>
                  </a:cxn>
                  <a:cxn ang="0">
                    <a:pos x="121" y="805"/>
                  </a:cxn>
                  <a:cxn ang="0">
                    <a:pos x="251" y="941"/>
                  </a:cxn>
                  <a:cxn ang="0">
                    <a:pos x="434" y="1017"/>
                  </a:cxn>
                  <a:cxn ang="0">
                    <a:pos x="592" y="1043"/>
                  </a:cxn>
                  <a:cxn ang="0">
                    <a:pos x="736" y="1045"/>
                  </a:cxn>
                  <a:cxn ang="0">
                    <a:pos x="890" y="1012"/>
                  </a:cxn>
                  <a:cxn ang="0">
                    <a:pos x="900" y="1005"/>
                  </a:cxn>
                </a:cxnLst>
                <a:rect l="0" t="0" r="r" b="b"/>
                <a:pathLst>
                  <a:path w="1336" h="1175">
                    <a:moveTo>
                      <a:pt x="1214" y="1175"/>
                    </a:moveTo>
                    <a:lnTo>
                      <a:pt x="1214" y="1175"/>
                    </a:lnTo>
                    <a:lnTo>
                      <a:pt x="1210" y="1175"/>
                    </a:lnTo>
                    <a:lnTo>
                      <a:pt x="1209" y="1175"/>
                    </a:lnTo>
                    <a:lnTo>
                      <a:pt x="1208" y="1175"/>
                    </a:lnTo>
                    <a:lnTo>
                      <a:pt x="1208" y="1175"/>
                    </a:lnTo>
                    <a:lnTo>
                      <a:pt x="1202" y="1174"/>
                    </a:lnTo>
                    <a:lnTo>
                      <a:pt x="1198" y="1173"/>
                    </a:lnTo>
                    <a:lnTo>
                      <a:pt x="1198" y="1173"/>
                    </a:lnTo>
                    <a:lnTo>
                      <a:pt x="1172" y="1162"/>
                    </a:lnTo>
                    <a:lnTo>
                      <a:pt x="1147" y="1152"/>
                    </a:lnTo>
                    <a:lnTo>
                      <a:pt x="1095" y="1131"/>
                    </a:lnTo>
                    <a:lnTo>
                      <a:pt x="1095" y="1131"/>
                    </a:lnTo>
                    <a:lnTo>
                      <a:pt x="1050" y="1113"/>
                    </a:lnTo>
                    <a:lnTo>
                      <a:pt x="1005" y="1095"/>
                    </a:lnTo>
                    <a:lnTo>
                      <a:pt x="982" y="1084"/>
                    </a:lnTo>
                    <a:lnTo>
                      <a:pt x="960" y="1073"/>
                    </a:lnTo>
                    <a:lnTo>
                      <a:pt x="938" y="1062"/>
                    </a:lnTo>
                    <a:lnTo>
                      <a:pt x="918" y="1048"/>
                    </a:lnTo>
                    <a:lnTo>
                      <a:pt x="911" y="1044"/>
                    </a:lnTo>
                    <a:lnTo>
                      <a:pt x="904" y="1048"/>
                    </a:lnTo>
                    <a:lnTo>
                      <a:pt x="904" y="1048"/>
                    </a:lnTo>
                    <a:lnTo>
                      <a:pt x="899" y="1051"/>
                    </a:lnTo>
                    <a:lnTo>
                      <a:pt x="899" y="1051"/>
                    </a:lnTo>
                    <a:lnTo>
                      <a:pt x="873" y="1061"/>
                    </a:lnTo>
                    <a:lnTo>
                      <a:pt x="847" y="1068"/>
                    </a:lnTo>
                    <a:lnTo>
                      <a:pt x="819" y="1075"/>
                    </a:lnTo>
                    <a:lnTo>
                      <a:pt x="789" y="1080"/>
                    </a:lnTo>
                    <a:lnTo>
                      <a:pt x="759" y="1084"/>
                    </a:lnTo>
                    <a:lnTo>
                      <a:pt x="728" y="1088"/>
                    </a:lnTo>
                    <a:lnTo>
                      <a:pt x="696" y="1090"/>
                    </a:lnTo>
                    <a:lnTo>
                      <a:pt x="664" y="1090"/>
                    </a:lnTo>
                    <a:lnTo>
                      <a:pt x="664" y="1090"/>
                    </a:lnTo>
                    <a:lnTo>
                      <a:pt x="620" y="1089"/>
                    </a:lnTo>
                    <a:lnTo>
                      <a:pt x="576" y="1086"/>
                    </a:lnTo>
                    <a:lnTo>
                      <a:pt x="531" y="1080"/>
                    </a:lnTo>
                    <a:lnTo>
                      <a:pt x="488" y="1073"/>
                    </a:lnTo>
                    <a:lnTo>
                      <a:pt x="445" y="1064"/>
                    </a:lnTo>
                    <a:lnTo>
                      <a:pt x="402" y="1052"/>
                    </a:lnTo>
                    <a:lnTo>
                      <a:pt x="361" y="1040"/>
                    </a:lnTo>
                    <a:lnTo>
                      <a:pt x="322" y="1026"/>
                    </a:lnTo>
                    <a:lnTo>
                      <a:pt x="322" y="1026"/>
                    </a:lnTo>
                    <a:lnTo>
                      <a:pt x="292" y="1012"/>
                    </a:lnTo>
                    <a:lnTo>
                      <a:pt x="263" y="997"/>
                    </a:lnTo>
                    <a:lnTo>
                      <a:pt x="235" y="980"/>
                    </a:lnTo>
                    <a:lnTo>
                      <a:pt x="209" y="962"/>
                    </a:lnTo>
                    <a:lnTo>
                      <a:pt x="184" y="942"/>
                    </a:lnTo>
                    <a:lnTo>
                      <a:pt x="161" y="920"/>
                    </a:lnTo>
                    <a:lnTo>
                      <a:pt x="138" y="898"/>
                    </a:lnTo>
                    <a:lnTo>
                      <a:pt x="117" y="873"/>
                    </a:lnTo>
                    <a:lnTo>
                      <a:pt x="99" y="847"/>
                    </a:lnTo>
                    <a:lnTo>
                      <a:pt x="81" y="820"/>
                    </a:lnTo>
                    <a:lnTo>
                      <a:pt x="66" y="792"/>
                    </a:lnTo>
                    <a:lnTo>
                      <a:pt x="51" y="762"/>
                    </a:lnTo>
                    <a:lnTo>
                      <a:pt x="39" y="732"/>
                    </a:lnTo>
                    <a:lnTo>
                      <a:pt x="28" y="700"/>
                    </a:lnTo>
                    <a:lnTo>
                      <a:pt x="19" y="668"/>
                    </a:lnTo>
                    <a:lnTo>
                      <a:pt x="12" y="634"/>
                    </a:lnTo>
                    <a:lnTo>
                      <a:pt x="12" y="634"/>
                    </a:lnTo>
                    <a:lnTo>
                      <a:pt x="8" y="609"/>
                    </a:lnTo>
                    <a:lnTo>
                      <a:pt x="5" y="582"/>
                    </a:lnTo>
                    <a:lnTo>
                      <a:pt x="2" y="554"/>
                    </a:lnTo>
                    <a:lnTo>
                      <a:pt x="1" y="524"/>
                    </a:lnTo>
                    <a:lnTo>
                      <a:pt x="0" y="492"/>
                    </a:lnTo>
                    <a:lnTo>
                      <a:pt x="1" y="459"/>
                    </a:lnTo>
                    <a:lnTo>
                      <a:pt x="4" y="424"/>
                    </a:lnTo>
                    <a:lnTo>
                      <a:pt x="9" y="389"/>
                    </a:lnTo>
                    <a:lnTo>
                      <a:pt x="16" y="354"/>
                    </a:lnTo>
                    <a:lnTo>
                      <a:pt x="21" y="337"/>
                    </a:lnTo>
                    <a:lnTo>
                      <a:pt x="26" y="320"/>
                    </a:lnTo>
                    <a:lnTo>
                      <a:pt x="33" y="303"/>
                    </a:lnTo>
                    <a:lnTo>
                      <a:pt x="39" y="285"/>
                    </a:lnTo>
                    <a:lnTo>
                      <a:pt x="46" y="267"/>
                    </a:lnTo>
                    <a:lnTo>
                      <a:pt x="54" y="251"/>
                    </a:lnTo>
                    <a:lnTo>
                      <a:pt x="64" y="234"/>
                    </a:lnTo>
                    <a:lnTo>
                      <a:pt x="74" y="218"/>
                    </a:lnTo>
                    <a:lnTo>
                      <a:pt x="84" y="201"/>
                    </a:lnTo>
                    <a:lnTo>
                      <a:pt x="97" y="185"/>
                    </a:lnTo>
                    <a:lnTo>
                      <a:pt x="109" y="169"/>
                    </a:lnTo>
                    <a:lnTo>
                      <a:pt x="123" y="154"/>
                    </a:lnTo>
                    <a:lnTo>
                      <a:pt x="138" y="139"/>
                    </a:lnTo>
                    <a:lnTo>
                      <a:pt x="153" y="125"/>
                    </a:lnTo>
                    <a:lnTo>
                      <a:pt x="153" y="125"/>
                    </a:lnTo>
                    <a:lnTo>
                      <a:pt x="167" y="114"/>
                    </a:lnTo>
                    <a:lnTo>
                      <a:pt x="180" y="103"/>
                    </a:lnTo>
                    <a:lnTo>
                      <a:pt x="195" y="94"/>
                    </a:lnTo>
                    <a:lnTo>
                      <a:pt x="209" y="86"/>
                    </a:lnTo>
                    <a:lnTo>
                      <a:pt x="224" y="76"/>
                    </a:lnTo>
                    <a:lnTo>
                      <a:pt x="239" y="69"/>
                    </a:lnTo>
                    <a:lnTo>
                      <a:pt x="255" y="62"/>
                    </a:lnTo>
                    <a:lnTo>
                      <a:pt x="270" y="56"/>
                    </a:lnTo>
                    <a:lnTo>
                      <a:pt x="303" y="43"/>
                    </a:lnTo>
                    <a:lnTo>
                      <a:pt x="336" y="34"/>
                    </a:lnTo>
                    <a:lnTo>
                      <a:pt x="369" y="26"/>
                    </a:lnTo>
                    <a:lnTo>
                      <a:pt x="403" y="20"/>
                    </a:lnTo>
                    <a:lnTo>
                      <a:pt x="439" y="14"/>
                    </a:lnTo>
                    <a:lnTo>
                      <a:pt x="473" y="11"/>
                    </a:lnTo>
                    <a:lnTo>
                      <a:pt x="507" y="8"/>
                    </a:lnTo>
                    <a:lnTo>
                      <a:pt x="541" y="6"/>
                    </a:lnTo>
                    <a:lnTo>
                      <a:pt x="607" y="5"/>
                    </a:lnTo>
                    <a:lnTo>
                      <a:pt x="669" y="5"/>
                    </a:lnTo>
                    <a:lnTo>
                      <a:pt x="700" y="5"/>
                    </a:lnTo>
                    <a:lnTo>
                      <a:pt x="700" y="5"/>
                    </a:lnTo>
                    <a:lnTo>
                      <a:pt x="704" y="5"/>
                    </a:lnTo>
                    <a:lnTo>
                      <a:pt x="708" y="6"/>
                    </a:lnTo>
                    <a:lnTo>
                      <a:pt x="711" y="7"/>
                    </a:lnTo>
                    <a:lnTo>
                      <a:pt x="714" y="7"/>
                    </a:lnTo>
                    <a:lnTo>
                      <a:pt x="714" y="7"/>
                    </a:lnTo>
                    <a:lnTo>
                      <a:pt x="732" y="4"/>
                    </a:lnTo>
                    <a:lnTo>
                      <a:pt x="749" y="2"/>
                    </a:lnTo>
                    <a:lnTo>
                      <a:pt x="768" y="1"/>
                    </a:lnTo>
                    <a:lnTo>
                      <a:pt x="787" y="0"/>
                    </a:lnTo>
                    <a:lnTo>
                      <a:pt x="787" y="0"/>
                    </a:lnTo>
                    <a:lnTo>
                      <a:pt x="803" y="0"/>
                    </a:lnTo>
                    <a:lnTo>
                      <a:pt x="821" y="1"/>
                    </a:lnTo>
                    <a:lnTo>
                      <a:pt x="856" y="5"/>
                    </a:lnTo>
                    <a:lnTo>
                      <a:pt x="891" y="11"/>
                    </a:lnTo>
                    <a:lnTo>
                      <a:pt x="926" y="21"/>
                    </a:lnTo>
                    <a:lnTo>
                      <a:pt x="960" y="31"/>
                    </a:lnTo>
                    <a:lnTo>
                      <a:pt x="994" y="43"/>
                    </a:lnTo>
                    <a:lnTo>
                      <a:pt x="1028" y="59"/>
                    </a:lnTo>
                    <a:lnTo>
                      <a:pt x="1060" y="75"/>
                    </a:lnTo>
                    <a:lnTo>
                      <a:pt x="1091" y="93"/>
                    </a:lnTo>
                    <a:lnTo>
                      <a:pt x="1121" y="112"/>
                    </a:lnTo>
                    <a:lnTo>
                      <a:pt x="1149" y="134"/>
                    </a:lnTo>
                    <a:lnTo>
                      <a:pt x="1175" y="156"/>
                    </a:lnTo>
                    <a:lnTo>
                      <a:pt x="1199" y="180"/>
                    </a:lnTo>
                    <a:lnTo>
                      <a:pt x="1210" y="192"/>
                    </a:lnTo>
                    <a:lnTo>
                      <a:pt x="1220" y="204"/>
                    </a:lnTo>
                    <a:lnTo>
                      <a:pt x="1230" y="217"/>
                    </a:lnTo>
                    <a:lnTo>
                      <a:pt x="1239" y="229"/>
                    </a:lnTo>
                    <a:lnTo>
                      <a:pt x="1247" y="243"/>
                    </a:lnTo>
                    <a:lnTo>
                      <a:pt x="1256" y="255"/>
                    </a:lnTo>
                    <a:lnTo>
                      <a:pt x="1256" y="255"/>
                    </a:lnTo>
                    <a:lnTo>
                      <a:pt x="1264" y="273"/>
                    </a:lnTo>
                    <a:lnTo>
                      <a:pt x="1272" y="290"/>
                    </a:lnTo>
                    <a:lnTo>
                      <a:pt x="1280" y="310"/>
                    </a:lnTo>
                    <a:lnTo>
                      <a:pt x="1289" y="328"/>
                    </a:lnTo>
                    <a:lnTo>
                      <a:pt x="1296" y="349"/>
                    </a:lnTo>
                    <a:lnTo>
                      <a:pt x="1302" y="370"/>
                    </a:lnTo>
                    <a:lnTo>
                      <a:pt x="1308" y="390"/>
                    </a:lnTo>
                    <a:lnTo>
                      <a:pt x="1314" y="412"/>
                    </a:lnTo>
                    <a:lnTo>
                      <a:pt x="1320" y="434"/>
                    </a:lnTo>
                    <a:lnTo>
                      <a:pt x="1324" y="456"/>
                    </a:lnTo>
                    <a:lnTo>
                      <a:pt x="1328" y="478"/>
                    </a:lnTo>
                    <a:lnTo>
                      <a:pt x="1331" y="501"/>
                    </a:lnTo>
                    <a:lnTo>
                      <a:pt x="1333" y="524"/>
                    </a:lnTo>
                    <a:lnTo>
                      <a:pt x="1335" y="547"/>
                    </a:lnTo>
                    <a:lnTo>
                      <a:pt x="1336" y="570"/>
                    </a:lnTo>
                    <a:lnTo>
                      <a:pt x="1336" y="593"/>
                    </a:lnTo>
                    <a:lnTo>
                      <a:pt x="1335" y="616"/>
                    </a:lnTo>
                    <a:lnTo>
                      <a:pt x="1334" y="638"/>
                    </a:lnTo>
                    <a:lnTo>
                      <a:pt x="1332" y="660"/>
                    </a:lnTo>
                    <a:lnTo>
                      <a:pt x="1328" y="683"/>
                    </a:lnTo>
                    <a:lnTo>
                      <a:pt x="1324" y="704"/>
                    </a:lnTo>
                    <a:lnTo>
                      <a:pt x="1319" y="726"/>
                    </a:lnTo>
                    <a:lnTo>
                      <a:pt x="1312" y="747"/>
                    </a:lnTo>
                    <a:lnTo>
                      <a:pt x="1305" y="767"/>
                    </a:lnTo>
                    <a:lnTo>
                      <a:pt x="1297" y="787"/>
                    </a:lnTo>
                    <a:lnTo>
                      <a:pt x="1288" y="806"/>
                    </a:lnTo>
                    <a:lnTo>
                      <a:pt x="1277" y="824"/>
                    </a:lnTo>
                    <a:lnTo>
                      <a:pt x="1266" y="842"/>
                    </a:lnTo>
                    <a:lnTo>
                      <a:pt x="1253" y="859"/>
                    </a:lnTo>
                    <a:lnTo>
                      <a:pt x="1239" y="875"/>
                    </a:lnTo>
                    <a:lnTo>
                      <a:pt x="1225" y="890"/>
                    </a:lnTo>
                    <a:lnTo>
                      <a:pt x="1208" y="904"/>
                    </a:lnTo>
                    <a:lnTo>
                      <a:pt x="1208" y="904"/>
                    </a:lnTo>
                    <a:lnTo>
                      <a:pt x="1204" y="907"/>
                    </a:lnTo>
                    <a:lnTo>
                      <a:pt x="1197" y="911"/>
                    </a:lnTo>
                    <a:lnTo>
                      <a:pt x="1197" y="918"/>
                    </a:lnTo>
                    <a:lnTo>
                      <a:pt x="1197" y="918"/>
                    </a:lnTo>
                    <a:lnTo>
                      <a:pt x="1198" y="937"/>
                    </a:lnTo>
                    <a:lnTo>
                      <a:pt x="1200" y="954"/>
                    </a:lnTo>
                    <a:lnTo>
                      <a:pt x="1205" y="990"/>
                    </a:lnTo>
                    <a:lnTo>
                      <a:pt x="1212" y="1026"/>
                    </a:lnTo>
                    <a:lnTo>
                      <a:pt x="1220" y="1061"/>
                    </a:lnTo>
                    <a:lnTo>
                      <a:pt x="1220" y="1061"/>
                    </a:lnTo>
                    <a:lnTo>
                      <a:pt x="1231" y="1104"/>
                    </a:lnTo>
                    <a:lnTo>
                      <a:pt x="1235" y="1127"/>
                    </a:lnTo>
                    <a:lnTo>
                      <a:pt x="1239" y="1150"/>
                    </a:lnTo>
                    <a:lnTo>
                      <a:pt x="1239" y="1150"/>
                    </a:lnTo>
                    <a:lnTo>
                      <a:pt x="1239" y="1154"/>
                    </a:lnTo>
                    <a:lnTo>
                      <a:pt x="1238" y="1159"/>
                    </a:lnTo>
                    <a:lnTo>
                      <a:pt x="1236" y="1163"/>
                    </a:lnTo>
                    <a:lnTo>
                      <a:pt x="1234" y="1167"/>
                    </a:lnTo>
                    <a:lnTo>
                      <a:pt x="1234" y="1167"/>
                    </a:lnTo>
                    <a:lnTo>
                      <a:pt x="1230" y="1170"/>
                    </a:lnTo>
                    <a:lnTo>
                      <a:pt x="1225" y="1173"/>
                    </a:lnTo>
                    <a:lnTo>
                      <a:pt x="1219" y="1175"/>
                    </a:lnTo>
                    <a:lnTo>
                      <a:pt x="1214" y="1175"/>
                    </a:lnTo>
                    <a:lnTo>
                      <a:pt x="1214" y="1175"/>
                    </a:lnTo>
                    <a:close/>
                    <a:moveTo>
                      <a:pt x="912" y="999"/>
                    </a:moveTo>
                    <a:lnTo>
                      <a:pt x="912" y="999"/>
                    </a:lnTo>
                    <a:lnTo>
                      <a:pt x="916" y="1000"/>
                    </a:lnTo>
                    <a:lnTo>
                      <a:pt x="920" y="1003"/>
                    </a:lnTo>
                    <a:lnTo>
                      <a:pt x="920" y="1003"/>
                    </a:lnTo>
                    <a:lnTo>
                      <a:pt x="944" y="1018"/>
                    </a:lnTo>
                    <a:lnTo>
                      <a:pt x="967" y="1032"/>
                    </a:lnTo>
                    <a:lnTo>
                      <a:pt x="992" y="1045"/>
                    </a:lnTo>
                    <a:lnTo>
                      <a:pt x="1017" y="1057"/>
                    </a:lnTo>
                    <a:lnTo>
                      <a:pt x="1043" y="1068"/>
                    </a:lnTo>
                    <a:lnTo>
                      <a:pt x="1069" y="1078"/>
                    </a:lnTo>
                    <a:lnTo>
                      <a:pt x="1119" y="1098"/>
                    </a:lnTo>
                    <a:lnTo>
                      <a:pt x="1119" y="1098"/>
                    </a:lnTo>
                    <a:lnTo>
                      <a:pt x="1173" y="1120"/>
                    </a:lnTo>
                    <a:lnTo>
                      <a:pt x="1195" y="1128"/>
                    </a:lnTo>
                    <a:lnTo>
                      <a:pt x="1189" y="1105"/>
                    </a:lnTo>
                    <a:lnTo>
                      <a:pt x="1189" y="1105"/>
                    </a:lnTo>
                    <a:lnTo>
                      <a:pt x="1181" y="1067"/>
                    </a:lnTo>
                    <a:lnTo>
                      <a:pt x="1181" y="1067"/>
                    </a:lnTo>
                    <a:lnTo>
                      <a:pt x="1172" y="1029"/>
                    </a:lnTo>
                    <a:lnTo>
                      <a:pt x="1165" y="990"/>
                    </a:lnTo>
                    <a:lnTo>
                      <a:pt x="1162" y="971"/>
                    </a:lnTo>
                    <a:lnTo>
                      <a:pt x="1158" y="951"/>
                    </a:lnTo>
                    <a:lnTo>
                      <a:pt x="1157" y="932"/>
                    </a:lnTo>
                    <a:lnTo>
                      <a:pt x="1156" y="912"/>
                    </a:lnTo>
                    <a:lnTo>
                      <a:pt x="1156" y="912"/>
                    </a:lnTo>
                    <a:lnTo>
                      <a:pt x="1156" y="907"/>
                    </a:lnTo>
                    <a:lnTo>
                      <a:pt x="1158" y="903"/>
                    </a:lnTo>
                    <a:lnTo>
                      <a:pt x="1161" y="899"/>
                    </a:lnTo>
                    <a:lnTo>
                      <a:pt x="1165" y="896"/>
                    </a:lnTo>
                    <a:lnTo>
                      <a:pt x="1170" y="893"/>
                    </a:lnTo>
                    <a:lnTo>
                      <a:pt x="1171" y="887"/>
                    </a:lnTo>
                    <a:lnTo>
                      <a:pt x="1171" y="887"/>
                    </a:lnTo>
                    <a:lnTo>
                      <a:pt x="1173" y="882"/>
                    </a:lnTo>
                    <a:lnTo>
                      <a:pt x="1177" y="878"/>
                    </a:lnTo>
                    <a:lnTo>
                      <a:pt x="1177" y="878"/>
                    </a:lnTo>
                    <a:lnTo>
                      <a:pt x="1193" y="864"/>
                    </a:lnTo>
                    <a:lnTo>
                      <a:pt x="1207" y="849"/>
                    </a:lnTo>
                    <a:lnTo>
                      <a:pt x="1220" y="833"/>
                    </a:lnTo>
                    <a:lnTo>
                      <a:pt x="1233" y="817"/>
                    </a:lnTo>
                    <a:lnTo>
                      <a:pt x="1243" y="799"/>
                    </a:lnTo>
                    <a:lnTo>
                      <a:pt x="1253" y="782"/>
                    </a:lnTo>
                    <a:lnTo>
                      <a:pt x="1262" y="762"/>
                    </a:lnTo>
                    <a:lnTo>
                      <a:pt x="1270" y="743"/>
                    </a:lnTo>
                    <a:lnTo>
                      <a:pt x="1276" y="723"/>
                    </a:lnTo>
                    <a:lnTo>
                      <a:pt x="1282" y="701"/>
                    </a:lnTo>
                    <a:lnTo>
                      <a:pt x="1287" y="681"/>
                    </a:lnTo>
                    <a:lnTo>
                      <a:pt x="1291" y="659"/>
                    </a:lnTo>
                    <a:lnTo>
                      <a:pt x="1294" y="636"/>
                    </a:lnTo>
                    <a:lnTo>
                      <a:pt x="1296" y="614"/>
                    </a:lnTo>
                    <a:lnTo>
                      <a:pt x="1297" y="592"/>
                    </a:lnTo>
                    <a:lnTo>
                      <a:pt x="1297" y="569"/>
                    </a:lnTo>
                    <a:lnTo>
                      <a:pt x="1296" y="546"/>
                    </a:lnTo>
                    <a:lnTo>
                      <a:pt x="1295" y="525"/>
                    </a:lnTo>
                    <a:lnTo>
                      <a:pt x="1293" y="502"/>
                    </a:lnTo>
                    <a:lnTo>
                      <a:pt x="1290" y="479"/>
                    </a:lnTo>
                    <a:lnTo>
                      <a:pt x="1286" y="457"/>
                    </a:lnTo>
                    <a:lnTo>
                      <a:pt x="1281" y="436"/>
                    </a:lnTo>
                    <a:lnTo>
                      <a:pt x="1276" y="414"/>
                    </a:lnTo>
                    <a:lnTo>
                      <a:pt x="1271" y="393"/>
                    </a:lnTo>
                    <a:lnTo>
                      <a:pt x="1265" y="373"/>
                    </a:lnTo>
                    <a:lnTo>
                      <a:pt x="1258" y="353"/>
                    </a:lnTo>
                    <a:lnTo>
                      <a:pt x="1250" y="334"/>
                    </a:lnTo>
                    <a:lnTo>
                      <a:pt x="1242" y="316"/>
                    </a:lnTo>
                    <a:lnTo>
                      <a:pt x="1233" y="298"/>
                    </a:lnTo>
                    <a:lnTo>
                      <a:pt x="1225" y="281"/>
                    </a:lnTo>
                    <a:lnTo>
                      <a:pt x="1214" y="265"/>
                    </a:lnTo>
                    <a:lnTo>
                      <a:pt x="1205" y="251"/>
                    </a:lnTo>
                    <a:lnTo>
                      <a:pt x="1205" y="251"/>
                    </a:lnTo>
                    <a:lnTo>
                      <a:pt x="1187" y="229"/>
                    </a:lnTo>
                    <a:lnTo>
                      <a:pt x="1169" y="208"/>
                    </a:lnTo>
                    <a:lnTo>
                      <a:pt x="1147" y="187"/>
                    </a:lnTo>
                    <a:lnTo>
                      <a:pt x="1124" y="168"/>
                    </a:lnTo>
                    <a:lnTo>
                      <a:pt x="1101" y="150"/>
                    </a:lnTo>
                    <a:lnTo>
                      <a:pt x="1075" y="132"/>
                    </a:lnTo>
                    <a:lnTo>
                      <a:pt x="1048" y="116"/>
                    </a:lnTo>
                    <a:lnTo>
                      <a:pt x="1020" y="101"/>
                    </a:lnTo>
                    <a:lnTo>
                      <a:pt x="991" y="88"/>
                    </a:lnTo>
                    <a:lnTo>
                      <a:pt x="962" y="75"/>
                    </a:lnTo>
                    <a:lnTo>
                      <a:pt x="932" y="65"/>
                    </a:lnTo>
                    <a:lnTo>
                      <a:pt x="902" y="56"/>
                    </a:lnTo>
                    <a:lnTo>
                      <a:pt x="872" y="49"/>
                    </a:lnTo>
                    <a:lnTo>
                      <a:pt x="843" y="44"/>
                    </a:lnTo>
                    <a:lnTo>
                      <a:pt x="815" y="41"/>
                    </a:lnTo>
                    <a:lnTo>
                      <a:pt x="786" y="39"/>
                    </a:lnTo>
                    <a:lnTo>
                      <a:pt x="786" y="39"/>
                    </a:lnTo>
                    <a:lnTo>
                      <a:pt x="765" y="40"/>
                    </a:lnTo>
                    <a:lnTo>
                      <a:pt x="744" y="42"/>
                    </a:lnTo>
                    <a:lnTo>
                      <a:pt x="725" y="45"/>
                    </a:lnTo>
                    <a:lnTo>
                      <a:pt x="705" y="49"/>
                    </a:lnTo>
                    <a:lnTo>
                      <a:pt x="705" y="49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695" y="49"/>
                    </a:lnTo>
                    <a:lnTo>
                      <a:pt x="690" y="47"/>
                    </a:lnTo>
                    <a:lnTo>
                      <a:pt x="686" y="45"/>
                    </a:lnTo>
                    <a:lnTo>
                      <a:pt x="686" y="45"/>
                    </a:lnTo>
                    <a:lnTo>
                      <a:pt x="633" y="44"/>
                    </a:lnTo>
                    <a:lnTo>
                      <a:pt x="633" y="44"/>
                    </a:lnTo>
                    <a:lnTo>
                      <a:pt x="575" y="45"/>
                    </a:lnTo>
                    <a:lnTo>
                      <a:pt x="516" y="47"/>
                    </a:lnTo>
                    <a:lnTo>
                      <a:pt x="488" y="49"/>
                    </a:lnTo>
                    <a:lnTo>
                      <a:pt x="459" y="52"/>
                    </a:lnTo>
                    <a:lnTo>
                      <a:pt x="430" y="56"/>
                    </a:lnTo>
                    <a:lnTo>
                      <a:pt x="402" y="60"/>
                    </a:lnTo>
                    <a:lnTo>
                      <a:pt x="374" y="65"/>
                    </a:lnTo>
                    <a:lnTo>
                      <a:pt x="348" y="71"/>
                    </a:lnTo>
                    <a:lnTo>
                      <a:pt x="321" y="79"/>
                    </a:lnTo>
                    <a:lnTo>
                      <a:pt x="295" y="89"/>
                    </a:lnTo>
                    <a:lnTo>
                      <a:pt x="270" y="99"/>
                    </a:lnTo>
                    <a:lnTo>
                      <a:pt x="245" y="111"/>
                    </a:lnTo>
                    <a:lnTo>
                      <a:pt x="223" y="125"/>
                    </a:lnTo>
                    <a:lnTo>
                      <a:pt x="200" y="140"/>
                    </a:lnTo>
                    <a:lnTo>
                      <a:pt x="200" y="140"/>
                    </a:lnTo>
                    <a:lnTo>
                      <a:pt x="184" y="153"/>
                    </a:lnTo>
                    <a:lnTo>
                      <a:pt x="169" y="165"/>
                    </a:lnTo>
                    <a:lnTo>
                      <a:pt x="156" y="179"/>
                    </a:lnTo>
                    <a:lnTo>
                      <a:pt x="142" y="193"/>
                    </a:lnTo>
                    <a:lnTo>
                      <a:pt x="131" y="208"/>
                    </a:lnTo>
                    <a:lnTo>
                      <a:pt x="119" y="223"/>
                    </a:lnTo>
                    <a:lnTo>
                      <a:pt x="109" y="238"/>
                    </a:lnTo>
                    <a:lnTo>
                      <a:pt x="99" y="254"/>
                    </a:lnTo>
                    <a:lnTo>
                      <a:pt x="90" y="271"/>
                    </a:lnTo>
                    <a:lnTo>
                      <a:pt x="82" y="287"/>
                    </a:lnTo>
                    <a:lnTo>
                      <a:pt x="74" y="305"/>
                    </a:lnTo>
                    <a:lnTo>
                      <a:pt x="68" y="321"/>
                    </a:lnTo>
                    <a:lnTo>
                      <a:pt x="62" y="340"/>
                    </a:lnTo>
                    <a:lnTo>
                      <a:pt x="56" y="357"/>
                    </a:lnTo>
                    <a:lnTo>
                      <a:pt x="52" y="375"/>
                    </a:lnTo>
                    <a:lnTo>
                      <a:pt x="48" y="393"/>
                    </a:lnTo>
                    <a:lnTo>
                      <a:pt x="45" y="412"/>
                    </a:lnTo>
                    <a:lnTo>
                      <a:pt x="42" y="431"/>
                    </a:lnTo>
                    <a:lnTo>
                      <a:pt x="40" y="448"/>
                    </a:lnTo>
                    <a:lnTo>
                      <a:pt x="39" y="467"/>
                    </a:lnTo>
                    <a:lnTo>
                      <a:pt x="38" y="504"/>
                    </a:lnTo>
                    <a:lnTo>
                      <a:pt x="39" y="541"/>
                    </a:lnTo>
                    <a:lnTo>
                      <a:pt x="43" y="577"/>
                    </a:lnTo>
                    <a:lnTo>
                      <a:pt x="48" y="612"/>
                    </a:lnTo>
                    <a:lnTo>
                      <a:pt x="55" y="647"/>
                    </a:lnTo>
                    <a:lnTo>
                      <a:pt x="65" y="679"/>
                    </a:lnTo>
                    <a:lnTo>
                      <a:pt x="65" y="679"/>
                    </a:lnTo>
                    <a:lnTo>
                      <a:pt x="77" y="713"/>
                    </a:lnTo>
                    <a:lnTo>
                      <a:pt x="90" y="745"/>
                    </a:lnTo>
                    <a:lnTo>
                      <a:pt x="105" y="776"/>
                    </a:lnTo>
                    <a:lnTo>
                      <a:pt x="121" y="805"/>
                    </a:lnTo>
                    <a:lnTo>
                      <a:pt x="139" y="831"/>
                    </a:lnTo>
                    <a:lnTo>
                      <a:pt x="159" y="856"/>
                    </a:lnTo>
                    <a:lnTo>
                      <a:pt x="179" y="880"/>
                    </a:lnTo>
                    <a:lnTo>
                      <a:pt x="201" y="902"/>
                    </a:lnTo>
                    <a:lnTo>
                      <a:pt x="225" y="922"/>
                    </a:lnTo>
                    <a:lnTo>
                      <a:pt x="251" y="941"/>
                    </a:lnTo>
                    <a:lnTo>
                      <a:pt x="277" y="957"/>
                    </a:lnTo>
                    <a:lnTo>
                      <a:pt x="305" y="973"/>
                    </a:lnTo>
                    <a:lnTo>
                      <a:pt x="335" y="986"/>
                    </a:lnTo>
                    <a:lnTo>
                      <a:pt x="367" y="998"/>
                    </a:lnTo>
                    <a:lnTo>
                      <a:pt x="400" y="1008"/>
                    </a:lnTo>
                    <a:lnTo>
                      <a:pt x="434" y="1017"/>
                    </a:lnTo>
                    <a:lnTo>
                      <a:pt x="434" y="1017"/>
                    </a:lnTo>
                    <a:lnTo>
                      <a:pt x="468" y="1025"/>
                    </a:lnTo>
                    <a:lnTo>
                      <a:pt x="500" y="1031"/>
                    </a:lnTo>
                    <a:lnTo>
                      <a:pt x="533" y="1036"/>
                    </a:lnTo>
                    <a:lnTo>
                      <a:pt x="562" y="1040"/>
                    </a:lnTo>
                    <a:lnTo>
                      <a:pt x="592" y="1043"/>
                    </a:lnTo>
                    <a:lnTo>
                      <a:pt x="622" y="1045"/>
                    </a:lnTo>
                    <a:lnTo>
                      <a:pt x="650" y="1046"/>
                    </a:lnTo>
                    <a:lnTo>
                      <a:pt x="678" y="1047"/>
                    </a:lnTo>
                    <a:lnTo>
                      <a:pt x="678" y="1047"/>
                    </a:lnTo>
                    <a:lnTo>
                      <a:pt x="707" y="1046"/>
                    </a:lnTo>
                    <a:lnTo>
                      <a:pt x="736" y="1045"/>
                    </a:lnTo>
                    <a:lnTo>
                      <a:pt x="764" y="1042"/>
                    </a:lnTo>
                    <a:lnTo>
                      <a:pt x="791" y="1038"/>
                    </a:lnTo>
                    <a:lnTo>
                      <a:pt x="817" y="1033"/>
                    </a:lnTo>
                    <a:lnTo>
                      <a:pt x="842" y="1028"/>
                    </a:lnTo>
                    <a:lnTo>
                      <a:pt x="866" y="1020"/>
                    </a:lnTo>
                    <a:lnTo>
                      <a:pt x="890" y="1012"/>
                    </a:lnTo>
                    <a:lnTo>
                      <a:pt x="890" y="1012"/>
                    </a:lnTo>
                    <a:lnTo>
                      <a:pt x="892" y="1011"/>
                    </a:lnTo>
                    <a:lnTo>
                      <a:pt x="895" y="1010"/>
                    </a:lnTo>
                    <a:lnTo>
                      <a:pt x="897" y="1007"/>
                    </a:lnTo>
                    <a:lnTo>
                      <a:pt x="897" y="1007"/>
                    </a:lnTo>
                    <a:lnTo>
                      <a:pt x="900" y="1005"/>
                    </a:lnTo>
                    <a:lnTo>
                      <a:pt x="903" y="1002"/>
                    </a:lnTo>
                    <a:lnTo>
                      <a:pt x="912" y="999"/>
                    </a:lnTo>
                    <a:lnTo>
                      <a:pt x="912" y="99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05" name="Freeform 829"/>
              <p:cNvSpPr/>
              <p:nvPr/>
            </p:nvSpPr>
            <p:spPr bwMode="auto">
              <a:xfrm>
                <a:off x="6411913" y="1501775"/>
                <a:ext cx="71438" cy="65088"/>
              </a:xfrm>
              <a:custGeom>
                <a:avLst/>
                <a:gdLst/>
                <a:ahLst/>
                <a:cxnLst>
                  <a:cxn ang="0">
                    <a:pos x="76" y="123"/>
                  </a:cxn>
                  <a:cxn ang="0">
                    <a:pos x="76" y="123"/>
                  </a:cxn>
                  <a:cxn ang="0">
                    <a:pos x="71" y="123"/>
                  </a:cxn>
                  <a:cxn ang="0">
                    <a:pos x="66" y="122"/>
                  </a:cxn>
                  <a:cxn ang="0">
                    <a:pos x="64" y="121"/>
                  </a:cxn>
                  <a:cxn ang="0">
                    <a:pos x="64" y="121"/>
                  </a:cxn>
                  <a:cxn ang="0">
                    <a:pos x="57" y="121"/>
                  </a:cxn>
                  <a:cxn ang="0">
                    <a:pos x="57" y="121"/>
                  </a:cxn>
                  <a:cxn ang="0">
                    <a:pos x="55" y="121"/>
                  </a:cxn>
                  <a:cxn ang="0">
                    <a:pos x="55" y="121"/>
                  </a:cxn>
                  <a:cxn ang="0">
                    <a:pos x="45" y="119"/>
                  </a:cxn>
                  <a:cxn ang="0">
                    <a:pos x="36" y="115"/>
                  </a:cxn>
                  <a:cxn ang="0">
                    <a:pos x="27" y="110"/>
                  </a:cxn>
                  <a:cxn ang="0">
                    <a:pos x="19" y="104"/>
                  </a:cxn>
                  <a:cxn ang="0">
                    <a:pos x="13" y="98"/>
                  </a:cxn>
                  <a:cxn ang="0">
                    <a:pos x="8" y="89"/>
                  </a:cxn>
                  <a:cxn ang="0">
                    <a:pos x="4" y="81"/>
                  </a:cxn>
                  <a:cxn ang="0">
                    <a:pos x="1" y="73"/>
                  </a:cxn>
                  <a:cxn ang="0">
                    <a:pos x="1" y="73"/>
                  </a:cxn>
                  <a:cxn ang="0">
                    <a:pos x="0" y="63"/>
                  </a:cxn>
                  <a:cxn ang="0">
                    <a:pos x="1" y="53"/>
                  </a:cxn>
                  <a:cxn ang="0">
                    <a:pos x="2" y="44"/>
                  </a:cxn>
                  <a:cxn ang="0">
                    <a:pos x="5" y="36"/>
                  </a:cxn>
                  <a:cxn ang="0">
                    <a:pos x="9" y="27"/>
                  </a:cxn>
                  <a:cxn ang="0">
                    <a:pos x="13" y="20"/>
                  </a:cxn>
                  <a:cxn ang="0">
                    <a:pos x="19" y="14"/>
                  </a:cxn>
                  <a:cxn ang="0">
                    <a:pos x="27" y="8"/>
                  </a:cxn>
                  <a:cxn ang="0">
                    <a:pos x="27" y="8"/>
                  </a:cxn>
                  <a:cxn ang="0">
                    <a:pos x="33" y="5"/>
                  </a:cxn>
                  <a:cxn ang="0">
                    <a:pos x="40" y="2"/>
                  </a:cxn>
                  <a:cxn ang="0">
                    <a:pos x="47" y="1"/>
                  </a:cxn>
                  <a:cxn ang="0">
                    <a:pos x="56" y="0"/>
                  </a:cxn>
                  <a:cxn ang="0">
                    <a:pos x="56" y="0"/>
                  </a:cxn>
                  <a:cxn ang="0">
                    <a:pos x="64" y="1"/>
                  </a:cxn>
                  <a:cxn ang="0">
                    <a:pos x="72" y="3"/>
                  </a:cxn>
                  <a:cxn ang="0">
                    <a:pos x="80" y="6"/>
                  </a:cxn>
                  <a:cxn ang="0">
                    <a:pos x="89" y="9"/>
                  </a:cxn>
                  <a:cxn ang="0">
                    <a:pos x="89" y="9"/>
                  </a:cxn>
                  <a:cxn ang="0">
                    <a:pos x="99" y="15"/>
                  </a:cxn>
                  <a:cxn ang="0">
                    <a:pos x="108" y="22"/>
                  </a:cxn>
                  <a:cxn ang="0">
                    <a:pos x="118" y="31"/>
                  </a:cxn>
                  <a:cxn ang="0">
                    <a:pos x="125" y="40"/>
                  </a:cxn>
                  <a:cxn ang="0">
                    <a:pos x="130" y="49"/>
                  </a:cxn>
                  <a:cxn ang="0">
                    <a:pos x="132" y="54"/>
                  </a:cxn>
                  <a:cxn ang="0">
                    <a:pos x="134" y="59"/>
                  </a:cxn>
                  <a:cxn ang="0">
                    <a:pos x="134" y="65"/>
                  </a:cxn>
                  <a:cxn ang="0">
                    <a:pos x="134" y="70"/>
                  </a:cxn>
                  <a:cxn ang="0">
                    <a:pos x="134" y="75"/>
                  </a:cxn>
                  <a:cxn ang="0">
                    <a:pos x="132" y="80"/>
                  </a:cxn>
                  <a:cxn ang="0">
                    <a:pos x="132" y="80"/>
                  </a:cxn>
                  <a:cxn ang="0">
                    <a:pos x="128" y="88"/>
                  </a:cxn>
                  <a:cxn ang="0">
                    <a:pos x="123" y="96"/>
                  </a:cxn>
                  <a:cxn ang="0">
                    <a:pos x="116" y="103"/>
                  </a:cxn>
                  <a:cxn ang="0">
                    <a:pos x="109" y="110"/>
                  </a:cxn>
                  <a:cxn ang="0">
                    <a:pos x="101" y="115"/>
                  </a:cxn>
                  <a:cxn ang="0">
                    <a:pos x="93" y="120"/>
                  </a:cxn>
                  <a:cxn ang="0">
                    <a:pos x="84" y="122"/>
                  </a:cxn>
                  <a:cxn ang="0">
                    <a:pos x="76" y="123"/>
                  </a:cxn>
                  <a:cxn ang="0">
                    <a:pos x="76" y="123"/>
                  </a:cxn>
                </a:cxnLst>
                <a:rect l="0" t="0" r="r" b="b"/>
                <a:pathLst>
                  <a:path w="134" h="123">
                    <a:moveTo>
                      <a:pt x="76" y="123"/>
                    </a:moveTo>
                    <a:lnTo>
                      <a:pt x="76" y="123"/>
                    </a:lnTo>
                    <a:lnTo>
                      <a:pt x="71" y="123"/>
                    </a:lnTo>
                    <a:lnTo>
                      <a:pt x="66" y="122"/>
                    </a:lnTo>
                    <a:lnTo>
                      <a:pt x="64" y="121"/>
                    </a:lnTo>
                    <a:lnTo>
                      <a:pt x="64" y="121"/>
                    </a:lnTo>
                    <a:lnTo>
                      <a:pt x="57" y="121"/>
                    </a:lnTo>
                    <a:lnTo>
                      <a:pt x="57" y="121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45" y="119"/>
                    </a:lnTo>
                    <a:lnTo>
                      <a:pt x="36" y="115"/>
                    </a:lnTo>
                    <a:lnTo>
                      <a:pt x="27" y="110"/>
                    </a:lnTo>
                    <a:lnTo>
                      <a:pt x="19" y="104"/>
                    </a:lnTo>
                    <a:lnTo>
                      <a:pt x="13" y="98"/>
                    </a:lnTo>
                    <a:lnTo>
                      <a:pt x="8" y="89"/>
                    </a:lnTo>
                    <a:lnTo>
                      <a:pt x="4" y="81"/>
                    </a:lnTo>
                    <a:lnTo>
                      <a:pt x="1" y="73"/>
                    </a:lnTo>
                    <a:lnTo>
                      <a:pt x="1" y="73"/>
                    </a:lnTo>
                    <a:lnTo>
                      <a:pt x="0" y="63"/>
                    </a:lnTo>
                    <a:lnTo>
                      <a:pt x="1" y="53"/>
                    </a:lnTo>
                    <a:lnTo>
                      <a:pt x="2" y="44"/>
                    </a:lnTo>
                    <a:lnTo>
                      <a:pt x="5" y="36"/>
                    </a:lnTo>
                    <a:lnTo>
                      <a:pt x="9" y="27"/>
                    </a:lnTo>
                    <a:lnTo>
                      <a:pt x="13" y="20"/>
                    </a:lnTo>
                    <a:lnTo>
                      <a:pt x="19" y="14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33" y="5"/>
                    </a:lnTo>
                    <a:lnTo>
                      <a:pt x="40" y="2"/>
                    </a:lnTo>
                    <a:lnTo>
                      <a:pt x="47" y="1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64" y="1"/>
                    </a:lnTo>
                    <a:lnTo>
                      <a:pt x="72" y="3"/>
                    </a:lnTo>
                    <a:lnTo>
                      <a:pt x="80" y="6"/>
                    </a:lnTo>
                    <a:lnTo>
                      <a:pt x="89" y="9"/>
                    </a:lnTo>
                    <a:lnTo>
                      <a:pt x="89" y="9"/>
                    </a:lnTo>
                    <a:lnTo>
                      <a:pt x="99" y="15"/>
                    </a:lnTo>
                    <a:lnTo>
                      <a:pt x="108" y="22"/>
                    </a:lnTo>
                    <a:lnTo>
                      <a:pt x="118" y="31"/>
                    </a:lnTo>
                    <a:lnTo>
                      <a:pt x="125" y="40"/>
                    </a:lnTo>
                    <a:lnTo>
                      <a:pt x="130" y="49"/>
                    </a:lnTo>
                    <a:lnTo>
                      <a:pt x="132" y="54"/>
                    </a:lnTo>
                    <a:lnTo>
                      <a:pt x="134" y="59"/>
                    </a:lnTo>
                    <a:lnTo>
                      <a:pt x="134" y="65"/>
                    </a:lnTo>
                    <a:lnTo>
                      <a:pt x="134" y="70"/>
                    </a:lnTo>
                    <a:lnTo>
                      <a:pt x="134" y="75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28" y="88"/>
                    </a:lnTo>
                    <a:lnTo>
                      <a:pt x="123" y="96"/>
                    </a:lnTo>
                    <a:lnTo>
                      <a:pt x="116" y="103"/>
                    </a:lnTo>
                    <a:lnTo>
                      <a:pt x="109" y="110"/>
                    </a:lnTo>
                    <a:lnTo>
                      <a:pt x="101" y="115"/>
                    </a:lnTo>
                    <a:lnTo>
                      <a:pt x="93" y="120"/>
                    </a:lnTo>
                    <a:lnTo>
                      <a:pt x="84" y="122"/>
                    </a:lnTo>
                    <a:lnTo>
                      <a:pt x="76" y="123"/>
                    </a:lnTo>
                    <a:lnTo>
                      <a:pt x="76" y="1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06" name="Freeform 830"/>
              <p:cNvSpPr/>
              <p:nvPr/>
            </p:nvSpPr>
            <p:spPr bwMode="auto">
              <a:xfrm>
                <a:off x="6535738" y="1511300"/>
                <a:ext cx="63500" cy="57150"/>
              </a:xfrm>
              <a:custGeom>
                <a:avLst/>
                <a:gdLst/>
                <a:ahLst/>
                <a:cxnLst>
                  <a:cxn ang="0">
                    <a:pos x="66" y="110"/>
                  </a:cxn>
                  <a:cxn ang="0">
                    <a:pos x="46" y="106"/>
                  </a:cxn>
                  <a:cxn ang="0">
                    <a:pos x="44" y="106"/>
                  </a:cxn>
                  <a:cxn ang="0">
                    <a:pos x="42" y="106"/>
                  </a:cxn>
                  <a:cxn ang="0">
                    <a:pos x="38" y="106"/>
                  </a:cxn>
                  <a:cxn ang="0">
                    <a:pos x="33" y="104"/>
                  </a:cxn>
                  <a:cxn ang="0">
                    <a:pos x="29" y="100"/>
                  </a:cxn>
                  <a:cxn ang="0">
                    <a:pos x="28" y="99"/>
                  </a:cxn>
                  <a:cxn ang="0">
                    <a:pos x="11" y="83"/>
                  </a:cxn>
                  <a:cxn ang="0">
                    <a:pos x="1" y="62"/>
                  </a:cxn>
                  <a:cxn ang="0">
                    <a:pos x="0" y="52"/>
                  </a:cxn>
                  <a:cxn ang="0">
                    <a:pos x="3" y="33"/>
                  </a:cxn>
                  <a:cxn ang="0">
                    <a:pos x="7" y="26"/>
                  </a:cxn>
                  <a:cxn ang="0">
                    <a:pos x="15" y="18"/>
                  </a:cxn>
                  <a:cxn ang="0">
                    <a:pos x="35" y="5"/>
                  </a:cxn>
                  <a:cxn ang="0">
                    <a:pos x="49" y="1"/>
                  </a:cxn>
                  <a:cxn ang="0">
                    <a:pos x="58" y="0"/>
                  </a:cxn>
                  <a:cxn ang="0">
                    <a:pos x="61" y="0"/>
                  </a:cxn>
                  <a:cxn ang="0">
                    <a:pos x="63" y="0"/>
                  </a:cxn>
                  <a:cxn ang="0">
                    <a:pos x="80" y="1"/>
                  </a:cxn>
                  <a:cxn ang="0">
                    <a:pos x="89" y="4"/>
                  </a:cxn>
                  <a:cxn ang="0">
                    <a:pos x="102" y="11"/>
                  </a:cxn>
                  <a:cxn ang="0">
                    <a:pos x="112" y="21"/>
                  </a:cxn>
                  <a:cxn ang="0">
                    <a:pos x="119" y="35"/>
                  </a:cxn>
                  <a:cxn ang="0">
                    <a:pos x="120" y="43"/>
                  </a:cxn>
                  <a:cxn ang="0">
                    <a:pos x="120" y="60"/>
                  </a:cxn>
                  <a:cxn ang="0">
                    <a:pos x="116" y="76"/>
                  </a:cxn>
                  <a:cxn ang="0">
                    <a:pos x="109" y="91"/>
                  </a:cxn>
                  <a:cxn ang="0">
                    <a:pos x="99" y="100"/>
                  </a:cxn>
                  <a:cxn ang="0">
                    <a:pos x="99" y="103"/>
                  </a:cxn>
                  <a:cxn ang="0">
                    <a:pos x="93" y="105"/>
                  </a:cxn>
                  <a:cxn ang="0">
                    <a:pos x="85" y="109"/>
                  </a:cxn>
                  <a:cxn ang="0">
                    <a:pos x="76" y="109"/>
                  </a:cxn>
                  <a:cxn ang="0">
                    <a:pos x="66" y="110"/>
                  </a:cxn>
                </a:cxnLst>
                <a:rect l="0" t="0" r="r" b="b"/>
                <a:pathLst>
                  <a:path w="121" h="110">
                    <a:moveTo>
                      <a:pt x="66" y="110"/>
                    </a:moveTo>
                    <a:lnTo>
                      <a:pt x="66" y="110"/>
                    </a:lnTo>
                    <a:lnTo>
                      <a:pt x="56" y="109"/>
                    </a:lnTo>
                    <a:lnTo>
                      <a:pt x="46" y="106"/>
                    </a:lnTo>
                    <a:lnTo>
                      <a:pt x="46" y="106"/>
                    </a:lnTo>
                    <a:lnTo>
                      <a:pt x="44" y="106"/>
                    </a:lnTo>
                    <a:lnTo>
                      <a:pt x="42" y="106"/>
                    </a:lnTo>
                    <a:lnTo>
                      <a:pt x="42" y="106"/>
                    </a:lnTo>
                    <a:lnTo>
                      <a:pt x="38" y="106"/>
                    </a:lnTo>
                    <a:lnTo>
                      <a:pt x="38" y="106"/>
                    </a:lnTo>
                    <a:lnTo>
                      <a:pt x="36" y="105"/>
                    </a:lnTo>
                    <a:lnTo>
                      <a:pt x="33" y="104"/>
                    </a:lnTo>
                    <a:lnTo>
                      <a:pt x="29" y="100"/>
                    </a:lnTo>
                    <a:lnTo>
                      <a:pt x="29" y="100"/>
                    </a:lnTo>
                    <a:lnTo>
                      <a:pt x="28" y="99"/>
                    </a:lnTo>
                    <a:lnTo>
                      <a:pt x="28" y="99"/>
                    </a:lnTo>
                    <a:lnTo>
                      <a:pt x="18" y="92"/>
                    </a:lnTo>
                    <a:lnTo>
                      <a:pt x="11" y="83"/>
                    </a:lnTo>
                    <a:lnTo>
                      <a:pt x="4" y="73"/>
                    </a:lnTo>
                    <a:lnTo>
                      <a:pt x="1" y="62"/>
                    </a:lnTo>
                    <a:lnTo>
                      <a:pt x="1" y="62"/>
                    </a:lnTo>
                    <a:lnTo>
                      <a:pt x="0" y="52"/>
                    </a:lnTo>
                    <a:lnTo>
                      <a:pt x="0" y="42"/>
                    </a:lnTo>
                    <a:lnTo>
                      <a:pt x="3" y="33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11" y="21"/>
                    </a:lnTo>
                    <a:lnTo>
                      <a:pt x="15" y="18"/>
                    </a:lnTo>
                    <a:lnTo>
                      <a:pt x="24" y="10"/>
                    </a:lnTo>
                    <a:lnTo>
                      <a:pt x="35" y="5"/>
                    </a:lnTo>
                    <a:lnTo>
                      <a:pt x="49" y="1"/>
                    </a:lnTo>
                    <a:lnTo>
                      <a:pt x="49" y="1"/>
                    </a:lnTo>
                    <a:lnTo>
                      <a:pt x="54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61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71" y="0"/>
                    </a:lnTo>
                    <a:lnTo>
                      <a:pt x="80" y="1"/>
                    </a:lnTo>
                    <a:lnTo>
                      <a:pt x="80" y="1"/>
                    </a:lnTo>
                    <a:lnTo>
                      <a:pt x="89" y="4"/>
                    </a:lnTo>
                    <a:lnTo>
                      <a:pt x="96" y="7"/>
                    </a:lnTo>
                    <a:lnTo>
                      <a:pt x="102" y="11"/>
                    </a:lnTo>
                    <a:lnTo>
                      <a:pt x="108" y="16"/>
                    </a:lnTo>
                    <a:lnTo>
                      <a:pt x="112" y="21"/>
                    </a:lnTo>
                    <a:lnTo>
                      <a:pt x="115" y="2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20" y="43"/>
                    </a:lnTo>
                    <a:lnTo>
                      <a:pt x="121" y="52"/>
                    </a:lnTo>
                    <a:lnTo>
                      <a:pt x="120" y="60"/>
                    </a:lnTo>
                    <a:lnTo>
                      <a:pt x="119" y="68"/>
                    </a:lnTo>
                    <a:lnTo>
                      <a:pt x="116" y="76"/>
                    </a:lnTo>
                    <a:lnTo>
                      <a:pt x="113" y="84"/>
                    </a:lnTo>
                    <a:lnTo>
                      <a:pt x="109" y="91"/>
                    </a:lnTo>
                    <a:lnTo>
                      <a:pt x="104" y="97"/>
                    </a:lnTo>
                    <a:lnTo>
                      <a:pt x="99" y="100"/>
                    </a:lnTo>
                    <a:lnTo>
                      <a:pt x="99" y="103"/>
                    </a:lnTo>
                    <a:lnTo>
                      <a:pt x="99" y="103"/>
                    </a:lnTo>
                    <a:lnTo>
                      <a:pt x="97" y="103"/>
                    </a:lnTo>
                    <a:lnTo>
                      <a:pt x="93" y="105"/>
                    </a:lnTo>
                    <a:lnTo>
                      <a:pt x="93" y="105"/>
                    </a:lnTo>
                    <a:lnTo>
                      <a:pt x="85" y="109"/>
                    </a:lnTo>
                    <a:lnTo>
                      <a:pt x="77" y="109"/>
                    </a:lnTo>
                    <a:lnTo>
                      <a:pt x="76" y="109"/>
                    </a:lnTo>
                    <a:lnTo>
                      <a:pt x="76" y="109"/>
                    </a:lnTo>
                    <a:lnTo>
                      <a:pt x="66" y="110"/>
                    </a:lnTo>
                    <a:lnTo>
                      <a:pt x="66" y="11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07" name="Freeform 831"/>
              <p:cNvSpPr/>
              <p:nvPr/>
            </p:nvSpPr>
            <p:spPr bwMode="auto">
              <a:xfrm>
                <a:off x="6656388" y="1506538"/>
                <a:ext cx="73025" cy="68263"/>
              </a:xfrm>
              <a:custGeom>
                <a:avLst/>
                <a:gdLst/>
                <a:ahLst/>
                <a:cxnLst>
                  <a:cxn ang="0">
                    <a:pos x="62" y="128"/>
                  </a:cxn>
                  <a:cxn ang="0">
                    <a:pos x="46" y="124"/>
                  </a:cxn>
                  <a:cxn ang="0">
                    <a:pos x="42" y="122"/>
                  </a:cxn>
                  <a:cxn ang="0">
                    <a:pos x="30" y="109"/>
                  </a:cxn>
                  <a:cxn ang="0">
                    <a:pos x="18" y="85"/>
                  </a:cxn>
                  <a:cxn ang="0">
                    <a:pos x="15" y="79"/>
                  </a:cxn>
                  <a:cxn ang="0">
                    <a:pos x="11" y="75"/>
                  </a:cxn>
                  <a:cxn ang="0">
                    <a:pos x="4" y="64"/>
                  </a:cxn>
                  <a:cxn ang="0">
                    <a:pos x="0" y="51"/>
                  </a:cxn>
                  <a:cxn ang="0">
                    <a:pos x="3" y="39"/>
                  </a:cxn>
                  <a:cxn ang="0">
                    <a:pos x="6" y="34"/>
                  </a:cxn>
                  <a:cxn ang="0">
                    <a:pos x="18" y="20"/>
                  </a:cxn>
                  <a:cxn ang="0">
                    <a:pos x="35" y="10"/>
                  </a:cxn>
                  <a:cxn ang="0">
                    <a:pos x="53" y="3"/>
                  </a:cxn>
                  <a:cxn ang="0">
                    <a:pos x="72" y="0"/>
                  </a:cxn>
                  <a:cxn ang="0">
                    <a:pos x="80" y="1"/>
                  </a:cxn>
                  <a:cxn ang="0">
                    <a:pos x="94" y="6"/>
                  </a:cxn>
                  <a:cxn ang="0">
                    <a:pos x="102" y="13"/>
                  </a:cxn>
                  <a:cxn ang="0">
                    <a:pos x="105" y="14"/>
                  </a:cxn>
                  <a:cxn ang="0">
                    <a:pos x="114" y="18"/>
                  </a:cxn>
                  <a:cxn ang="0">
                    <a:pos x="122" y="26"/>
                  </a:cxn>
                  <a:cxn ang="0">
                    <a:pos x="135" y="45"/>
                  </a:cxn>
                  <a:cxn ang="0">
                    <a:pos x="138" y="56"/>
                  </a:cxn>
                  <a:cxn ang="0">
                    <a:pos x="139" y="70"/>
                  </a:cxn>
                  <a:cxn ang="0">
                    <a:pos x="136" y="81"/>
                  </a:cxn>
                  <a:cxn ang="0">
                    <a:pos x="134" y="86"/>
                  </a:cxn>
                  <a:cxn ang="0">
                    <a:pos x="120" y="98"/>
                  </a:cxn>
                  <a:cxn ang="0">
                    <a:pos x="104" y="104"/>
                  </a:cxn>
                  <a:cxn ang="0">
                    <a:pos x="96" y="109"/>
                  </a:cxn>
                  <a:cxn ang="0">
                    <a:pos x="90" y="116"/>
                  </a:cxn>
                  <a:cxn ang="0">
                    <a:pos x="84" y="121"/>
                  </a:cxn>
                  <a:cxn ang="0">
                    <a:pos x="70" y="128"/>
                  </a:cxn>
                  <a:cxn ang="0">
                    <a:pos x="62" y="128"/>
                  </a:cxn>
                </a:cxnLst>
                <a:rect l="0" t="0" r="r" b="b"/>
                <a:pathLst>
                  <a:path w="139" h="128">
                    <a:moveTo>
                      <a:pt x="62" y="128"/>
                    </a:moveTo>
                    <a:lnTo>
                      <a:pt x="62" y="128"/>
                    </a:lnTo>
                    <a:lnTo>
                      <a:pt x="54" y="127"/>
                    </a:lnTo>
                    <a:lnTo>
                      <a:pt x="46" y="124"/>
                    </a:lnTo>
                    <a:lnTo>
                      <a:pt x="46" y="124"/>
                    </a:lnTo>
                    <a:lnTo>
                      <a:pt x="42" y="122"/>
                    </a:lnTo>
                    <a:lnTo>
                      <a:pt x="38" y="118"/>
                    </a:lnTo>
                    <a:lnTo>
                      <a:pt x="30" y="109"/>
                    </a:lnTo>
                    <a:lnTo>
                      <a:pt x="24" y="98"/>
                    </a:lnTo>
                    <a:lnTo>
                      <a:pt x="18" y="85"/>
                    </a:lnTo>
                    <a:lnTo>
                      <a:pt x="17" y="81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1" y="75"/>
                    </a:lnTo>
                    <a:lnTo>
                      <a:pt x="7" y="70"/>
                    </a:lnTo>
                    <a:lnTo>
                      <a:pt x="4" y="64"/>
                    </a:lnTo>
                    <a:lnTo>
                      <a:pt x="2" y="58"/>
                    </a:lnTo>
                    <a:lnTo>
                      <a:pt x="0" y="51"/>
                    </a:lnTo>
                    <a:lnTo>
                      <a:pt x="0" y="45"/>
                    </a:lnTo>
                    <a:lnTo>
                      <a:pt x="3" y="39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11" y="27"/>
                    </a:lnTo>
                    <a:lnTo>
                      <a:pt x="18" y="20"/>
                    </a:lnTo>
                    <a:lnTo>
                      <a:pt x="26" y="15"/>
                    </a:lnTo>
                    <a:lnTo>
                      <a:pt x="35" y="10"/>
                    </a:lnTo>
                    <a:lnTo>
                      <a:pt x="44" y="6"/>
                    </a:lnTo>
                    <a:lnTo>
                      <a:pt x="53" y="3"/>
                    </a:lnTo>
                    <a:lnTo>
                      <a:pt x="62" y="1"/>
                    </a:lnTo>
                    <a:lnTo>
                      <a:pt x="72" y="0"/>
                    </a:lnTo>
                    <a:lnTo>
                      <a:pt x="72" y="0"/>
                    </a:lnTo>
                    <a:lnTo>
                      <a:pt x="80" y="1"/>
                    </a:lnTo>
                    <a:lnTo>
                      <a:pt x="87" y="3"/>
                    </a:lnTo>
                    <a:lnTo>
                      <a:pt x="94" y="6"/>
                    </a:lnTo>
                    <a:lnTo>
                      <a:pt x="100" y="11"/>
                    </a:lnTo>
                    <a:lnTo>
                      <a:pt x="102" y="13"/>
                    </a:lnTo>
                    <a:lnTo>
                      <a:pt x="105" y="14"/>
                    </a:lnTo>
                    <a:lnTo>
                      <a:pt x="105" y="14"/>
                    </a:lnTo>
                    <a:lnTo>
                      <a:pt x="114" y="18"/>
                    </a:lnTo>
                    <a:lnTo>
                      <a:pt x="114" y="18"/>
                    </a:lnTo>
                    <a:lnTo>
                      <a:pt x="118" y="22"/>
                    </a:lnTo>
                    <a:lnTo>
                      <a:pt x="122" y="26"/>
                    </a:lnTo>
                    <a:lnTo>
                      <a:pt x="130" y="35"/>
                    </a:lnTo>
                    <a:lnTo>
                      <a:pt x="135" y="45"/>
                    </a:lnTo>
                    <a:lnTo>
                      <a:pt x="138" y="56"/>
                    </a:lnTo>
                    <a:lnTo>
                      <a:pt x="138" y="56"/>
                    </a:lnTo>
                    <a:lnTo>
                      <a:pt x="139" y="63"/>
                    </a:lnTo>
                    <a:lnTo>
                      <a:pt x="139" y="70"/>
                    </a:lnTo>
                    <a:lnTo>
                      <a:pt x="137" y="78"/>
                    </a:lnTo>
                    <a:lnTo>
                      <a:pt x="136" y="81"/>
                    </a:lnTo>
                    <a:lnTo>
                      <a:pt x="134" y="86"/>
                    </a:lnTo>
                    <a:lnTo>
                      <a:pt x="134" y="86"/>
                    </a:lnTo>
                    <a:lnTo>
                      <a:pt x="128" y="92"/>
                    </a:lnTo>
                    <a:lnTo>
                      <a:pt x="120" y="98"/>
                    </a:lnTo>
                    <a:lnTo>
                      <a:pt x="113" y="101"/>
                    </a:lnTo>
                    <a:lnTo>
                      <a:pt x="104" y="104"/>
                    </a:lnTo>
                    <a:lnTo>
                      <a:pt x="99" y="105"/>
                    </a:lnTo>
                    <a:lnTo>
                      <a:pt x="96" y="109"/>
                    </a:lnTo>
                    <a:lnTo>
                      <a:pt x="96" y="109"/>
                    </a:lnTo>
                    <a:lnTo>
                      <a:pt x="90" y="116"/>
                    </a:lnTo>
                    <a:lnTo>
                      <a:pt x="90" y="116"/>
                    </a:lnTo>
                    <a:lnTo>
                      <a:pt x="84" y="121"/>
                    </a:lnTo>
                    <a:lnTo>
                      <a:pt x="78" y="125"/>
                    </a:lnTo>
                    <a:lnTo>
                      <a:pt x="70" y="128"/>
                    </a:lnTo>
                    <a:lnTo>
                      <a:pt x="62" y="128"/>
                    </a:lnTo>
                    <a:lnTo>
                      <a:pt x="62" y="12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1746814" y="1981505"/>
            <a:ext cx="889884" cy="898847"/>
            <a:chOff x="1746814" y="1981505"/>
            <a:chExt cx="889884" cy="898847"/>
          </a:xfrm>
        </p:grpSpPr>
        <p:sp>
          <p:nvSpPr>
            <p:cNvPr id="53" name="椭圆 31"/>
            <p:cNvSpPr/>
            <p:nvPr/>
          </p:nvSpPr>
          <p:spPr>
            <a:xfrm rot="15654318">
              <a:off x="1742332" y="1985987"/>
              <a:ext cx="898847" cy="889884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</a:gdLst>
              <a:ahLst/>
              <a:cxnLst>
                <a:cxn ang="0">
                  <a:pos x="connsiteX0-321" y="connsiteY0-322"/>
                </a:cxn>
                <a:cxn ang="0">
                  <a:pos x="connsiteX1-323" y="connsiteY1-324"/>
                </a:cxn>
                <a:cxn ang="0">
                  <a:pos x="connsiteX2-325" y="connsiteY2-326"/>
                </a:cxn>
                <a:cxn ang="0">
                  <a:pos x="connsiteX3-327" y="connsiteY3-328"/>
                </a:cxn>
                <a:cxn ang="0">
                  <a:pos x="connsiteX4-329" y="connsiteY4-330"/>
                </a:cxn>
                <a:cxn ang="0">
                  <a:pos x="connsiteX5-331" y="connsiteY5-332"/>
                </a:cxn>
              </a:cxnLst>
              <a:rect l="l" t="t" r="r" b="b"/>
              <a:pathLst>
                <a:path w="660438" h="653852">
                  <a:moveTo>
                    <a:pt x="128078" y="64927"/>
                  </a:moveTo>
                  <a:cubicBezTo>
                    <a:pt x="200406" y="22404"/>
                    <a:pt x="266694" y="-24807"/>
                    <a:pt x="410712" y="15051"/>
                  </a:cubicBezTo>
                  <a:cubicBezTo>
                    <a:pt x="554730" y="54909"/>
                    <a:pt x="671038" y="190221"/>
                    <a:pt x="659670" y="337329"/>
                  </a:cubicBezTo>
                  <a:cubicBezTo>
                    <a:pt x="648302" y="484437"/>
                    <a:pt x="512709" y="653852"/>
                    <a:pt x="331423" y="653852"/>
                  </a:cubicBezTo>
                  <a:cubicBezTo>
                    <a:pt x="150137" y="653852"/>
                    <a:pt x="14721" y="457153"/>
                    <a:pt x="3176" y="337329"/>
                  </a:cubicBezTo>
                  <a:cubicBezTo>
                    <a:pt x="-8369" y="217505"/>
                    <a:pt x="11590" y="209227"/>
                    <a:pt x="62645" y="134413"/>
                  </a:cubicBezTo>
                </a:path>
              </a:pathLst>
            </a:custGeom>
            <a:noFill/>
            <a:ln w="25400" cap="rnd">
              <a:solidFill>
                <a:schemeClr val="bg1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208" name="组合 207"/>
            <p:cNvGrpSpPr/>
            <p:nvPr/>
          </p:nvGrpSpPr>
          <p:grpSpPr>
            <a:xfrm>
              <a:off x="1927519" y="2159252"/>
              <a:ext cx="555270" cy="543354"/>
              <a:chOff x="2159000" y="1141413"/>
              <a:chExt cx="739775" cy="723900"/>
            </a:xfrm>
            <a:solidFill>
              <a:schemeClr val="bg1"/>
            </a:solidFill>
          </p:grpSpPr>
          <p:sp>
            <p:nvSpPr>
              <p:cNvPr id="209" name="Freeform 832"/>
              <p:cNvSpPr/>
              <p:nvPr/>
            </p:nvSpPr>
            <p:spPr bwMode="auto">
              <a:xfrm>
                <a:off x="2216150" y="1428750"/>
                <a:ext cx="14288" cy="63500"/>
              </a:xfrm>
              <a:custGeom>
                <a:avLst/>
                <a:gdLst/>
                <a:ahLst/>
                <a:cxnLst>
                  <a:cxn ang="0">
                    <a:pos x="27" y="4"/>
                  </a:cxn>
                  <a:cxn ang="0">
                    <a:pos x="27" y="4"/>
                  </a:cxn>
                  <a:cxn ang="0">
                    <a:pos x="27" y="2"/>
                  </a:cxn>
                  <a:cxn ang="0">
                    <a:pos x="26" y="1"/>
                  </a:cxn>
                  <a:cxn ang="0">
                    <a:pos x="25" y="0"/>
                  </a:cxn>
                  <a:cxn ang="0">
                    <a:pos x="23" y="0"/>
                  </a:cxn>
                  <a:cxn ang="0">
                    <a:pos x="21" y="0"/>
                  </a:cxn>
                  <a:cxn ang="0">
                    <a:pos x="20" y="1"/>
                  </a:cxn>
                  <a:cxn ang="0">
                    <a:pos x="19" y="2"/>
                  </a:cxn>
                  <a:cxn ang="0">
                    <a:pos x="18" y="4"/>
                  </a:cxn>
                  <a:cxn ang="0">
                    <a:pos x="18" y="4"/>
                  </a:cxn>
                  <a:cxn ang="0">
                    <a:pos x="17" y="22"/>
                  </a:cxn>
                  <a:cxn ang="0">
                    <a:pos x="14" y="39"/>
                  </a:cxn>
                  <a:cxn ang="0">
                    <a:pos x="9" y="56"/>
                  </a:cxn>
                  <a:cxn ang="0">
                    <a:pos x="4" y="73"/>
                  </a:cxn>
                  <a:cxn ang="0">
                    <a:pos x="4" y="73"/>
                  </a:cxn>
                  <a:cxn ang="0">
                    <a:pos x="2" y="84"/>
                  </a:cxn>
                  <a:cxn ang="0">
                    <a:pos x="1" y="95"/>
                  </a:cxn>
                  <a:cxn ang="0">
                    <a:pos x="0" y="100"/>
                  </a:cxn>
                  <a:cxn ang="0">
                    <a:pos x="1" y="106"/>
                  </a:cxn>
                  <a:cxn ang="0">
                    <a:pos x="2" y="111"/>
                  </a:cxn>
                  <a:cxn ang="0">
                    <a:pos x="4" y="116"/>
                  </a:cxn>
                  <a:cxn ang="0">
                    <a:pos x="4" y="116"/>
                  </a:cxn>
                  <a:cxn ang="0">
                    <a:pos x="5" y="117"/>
                  </a:cxn>
                  <a:cxn ang="0">
                    <a:pos x="7" y="118"/>
                  </a:cxn>
                  <a:cxn ang="0">
                    <a:pos x="8" y="118"/>
                  </a:cxn>
                  <a:cxn ang="0">
                    <a:pos x="10" y="118"/>
                  </a:cxn>
                  <a:cxn ang="0">
                    <a:pos x="12" y="116"/>
                  </a:cxn>
                  <a:cxn ang="0">
                    <a:pos x="13" y="115"/>
                  </a:cxn>
                  <a:cxn ang="0">
                    <a:pos x="14" y="113"/>
                  </a:cxn>
                  <a:cxn ang="0">
                    <a:pos x="13" y="111"/>
                  </a:cxn>
                  <a:cxn ang="0">
                    <a:pos x="13" y="111"/>
                  </a:cxn>
                  <a:cxn ang="0">
                    <a:pos x="10" y="104"/>
                  </a:cxn>
                  <a:cxn ang="0">
                    <a:pos x="9" y="97"/>
                  </a:cxn>
                  <a:cxn ang="0">
                    <a:pos x="10" y="91"/>
                  </a:cxn>
                  <a:cxn ang="0">
                    <a:pos x="12" y="83"/>
                  </a:cxn>
                  <a:cxn ang="0">
                    <a:pos x="16" y="68"/>
                  </a:cxn>
                  <a:cxn ang="0">
                    <a:pos x="20" y="56"/>
                  </a:cxn>
                  <a:cxn ang="0">
                    <a:pos x="20" y="56"/>
                  </a:cxn>
                  <a:cxn ang="0">
                    <a:pos x="23" y="44"/>
                  </a:cxn>
                  <a:cxn ang="0">
                    <a:pos x="26" y="30"/>
                  </a:cxn>
                  <a:cxn ang="0">
                    <a:pos x="27" y="4"/>
                  </a:cxn>
                  <a:cxn ang="0">
                    <a:pos x="27" y="4"/>
                  </a:cxn>
                </a:cxnLst>
                <a:rect l="0" t="0" r="r" b="b"/>
                <a:pathLst>
                  <a:path w="27" h="118">
                    <a:moveTo>
                      <a:pt x="27" y="4"/>
                    </a:moveTo>
                    <a:lnTo>
                      <a:pt x="27" y="4"/>
                    </a:lnTo>
                    <a:lnTo>
                      <a:pt x="27" y="2"/>
                    </a:lnTo>
                    <a:lnTo>
                      <a:pt x="26" y="1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20" y="1"/>
                    </a:lnTo>
                    <a:lnTo>
                      <a:pt x="19" y="2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7" y="22"/>
                    </a:lnTo>
                    <a:lnTo>
                      <a:pt x="14" y="39"/>
                    </a:lnTo>
                    <a:lnTo>
                      <a:pt x="9" y="56"/>
                    </a:lnTo>
                    <a:lnTo>
                      <a:pt x="4" y="73"/>
                    </a:lnTo>
                    <a:lnTo>
                      <a:pt x="4" y="73"/>
                    </a:lnTo>
                    <a:lnTo>
                      <a:pt x="2" y="84"/>
                    </a:lnTo>
                    <a:lnTo>
                      <a:pt x="1" y="95"/>
                    </a:lnTo>
                    <a:lnTo>
                      <a:pt x="0" y="100"/>
                    </a:lnTo>
                    <a:lnTo>
                      <a:pt x="1" y="106"/>
                    </a:lnTo>
                    <a:lnTo>
                      <a:pt x="2" y="111"/>
                    </a:lnTo>
                    <a:lnTo>
                      <a:pt x="4" y="116"/>
                    </a:lnTo>
                    <a:lnTo>
                      <a:pt x="4" y="116"/>
                    </a:lnTo>
                    <a:lnTo>
                      <a:pt x="5" y="117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10" y="118"/>
                    </a:lnTo>
                    <a:lnTo>
                      <a:pt x="12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0" y="104"/>
                    </a:lnTo>
                    <a:lnTo>
                      <a:pt x="9" y="97"/>
                    </a:lnTo>
                    <a:lnTo>
                      <a:pt x="10" y="91"/>
                    </a:lnTo>
                    <a:lnTo>
                      <a:pt x="12" y="83"/>
                    </a:lnTo>
                    <a:lnTo>
                      <a:pt x="16" y="68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3" y="44"/>
                    </a:lnTo>
                    <a:lnTo>
                      <a:pt x="26" y="30"/>
                    </a:lnTo>
                    <a:lnTo>
                      <a:pt x="27" y="4"/>
                    </a:lnTo>
                    <a:lnTo>
                      <a:pt x="27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10" name="Freeform 833"/>
              <p:cNvSpPr/>
              <p:nvPr/>
            </p:nvSpPr>
            <p:spPr bwMode="auto">
              <a:xfrm>
                <a:off x="2251075" y="1462088"/>
                <a:ext cx="9525" cy="53975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20" y="5"/>
                  </a:cxn>
                  <a:cxn ang="0">
                    <a:pos x="19" y="3"/>
                  </a:cxn>
                  <a:cxn ang="0">
                    <a:pos x="18" y="1"/>
                  </a:cxn>
                  <a:cxn ang="0">
                    <a:pos x="17" y="1"/>
                  </a:cxn>
                  <a:cxn ang="0">
                    <a:pos x="15" y="0"/>
                  </a:cxn>
                  <a:cxn ang="0">
                    <a:pos x="13" y="1"/>
                  </a:cxn>
                  <a:cxn ang="0">
                    <a:pos x="12" y="1"/>
                  </a:cxn>
                  <a:cxn ang="0">
                    <a:pos x="11" y="3"/>
                  </a:cxn>
                  <a:cxn ang="0">
                    <a:pos x="10" y="5"/>
                  </a:cxn>
                  <a:cxn ang="0">
                    <a:pos x="10" y="55"/>
                  </a:cxn>
                  <a:cxn ang="0">
                    <a:pos x="10" y="55"/>
                  </a:cxn>
                  <a:cxn ang="0">
                    <a:pos x="10" y="61"/>
                  </a:cxn>
                  <a:cxn ang="0">
                    <a:pos x="8" y="66"/>
                  </a:cxn>
                  <a:cxn ang="0">
                    <a:pos x="5" y="78"/>
                  </a:cxn>
                  <a:cxn ang="0">
                    <a:pos x="2" y="88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1"/>
                  </a:cxn>
                  <a:cxn ang="0">
                    <a:pos x="1" y="103"/>
                  </a:cxn>
                  <a:cxn ang="0">
                    <a:pos x="3" y="104"/>
                  </a:cxn>
                  <a:cxn ang="0">
                    <a:pos x="4" y="104"/>
                  </a:cxn>
                  <a:cxn ang="0">
                    <a:pos x="8" y="103"/>
                  </a:cxn>
                  <a:cxn ang="0">
                    <a:pos x="10" y="101"/>
                  </a:cxn>
                  <a:cxn ang="0">
                    <a:pos x="10" y="100"/>
                  </a:cxn>
                  <a:cxn ang="0">
                    <a:pos x="10" y="100"/>
                  </a:cxn>
                  <a:cxn ang="0">
                    <a:pos x="12" y="90"/>
                  </a:cxn>
                  <a:cxn ang="0">
                    <a:pos x="15" y="81"/>
                  </a:cxn>
                  <a:cxn ang="0">
                    <a:pos x="18" y="71"/>
                  </a:cxn>
                  <a:cxn ang="0">
                    <a:pos x="20" y="62"/>
                  </a:cxn>
                  <a:cxn ang="0">
                    <a:pos x="20" y="62"/>
                  </a:cxn>
                  <a:cxn ang="0">
                    <a:pos x="20" y="48"/>
                  </a:cxn>
                  <a:cxn ang="0">
                    <a:pos x="20" y="33"/>
                  </a:cxn>
                  <a:cxn ang="0">
                    <a:pos x="20" y="5"/>
                  </a:cxn>
                  <a:cxn ang="0">
                    <a:pos x="20" y="5"/>
                  </a:cxn>
                </a:cxnLst>
                <a:rect l="0" t="0" r="r" b="b"/>
                <a:pathLst>
                  <a:path w="20" h="104">
                    <a:moveTo>
                      <a:pt x="20" y="5"/>
                    </a:moveTo>
                    <a:lnTo>
                      <a:pt x="20" y="5"/>
                    </a:lnTo>
                    <a:lnTo>
                      <a:pt x="19" y="3"/>
                    </a:lnTo>
                    <a:lnTo>
                      <a:pt x="18" y="1"/>
                    </a:lnTo>
                    <a:lnTo>
                      <a:pt x="17" y="1"/>
                    </a:lnTo>
                    <a:lnTo>
                      <a:pt x="15" y="0"/>
                    </a:lnTo>
                    <a:lnTo>
                      <a:pt x="13" y="1"/>
                    </a:lnTo>
                    <a:lnTo>
                      <a:pt x="12" y="1"/>
                    </a:lnTo>
                    <a:lnTo>
                      <a:pt x="11" y="3"/>
                    </a:lnTo>
                    <a:lnTo>
                      <a:pt x="10" y="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61"/>
                    </a:lnTo>
                    <a:lnTo>
                      <a:pt x="8" y="66"/>
                    </a:lnTo>
                    <a:lnTo>
                      <a:pt x="5" y="78"/>
                    </a:lnTo>
                    <a:lnTo>
                      <a:pt x="2" y="88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1"/>
                    </a:lnTo>
                    <a:lnTo>
                      <a:pt x="1" y="103"/>
                    </a:lnTo>
                    <a:lnTo>
                      <a:pt x="3" y="104"/>
                    </a:lnTo>
                    <a:lnTo>
                      <a:pt x="4" y="104"/>
                    </a:lnTo>
                    <a:lnTo>
                      <a:pt x="8" y="103"/>
                    </a:lnTo>
                    <a:lnTo>
                      <a:pt x="10" y="101"/>
                    </a:lnTo>
                    <a:lnTo>
                      <a:pt x="10" y="100"/>
                    </a:lnTo>
                    <a:lnTo>
                      <a:pt x="10" y="100"/>
                    </a:lnTo>
                    <a:lnTo>
                      <a:pt x="12" y="90"/>
                    </a:lnTo>
                    <a:lnTo>
                      <a:pt x="15" y="81"/>
                    </a:lnTo>
                    <a:lnTo>
                      <a:pt x="18" y="71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48"/>
                    </a:lnTo>
                    <a:lnTo>
                      <a:pt x="20" y="33"/>
                    </a:lnTo>
                    <a:lnTo>
                      <a:pt x="20" y="5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11" name="Freeform 834"/>
              <p:cNvSpPr/>
              <p:nvPr/>
            </p:nvSpPr>
            <p:spPr bwMode="auto">
              <a:xfrm>
                <a:off x="2278063" y="1493838"/>
                <a:ext cx="9525" cy="58738"/>
              </a:xfrm>
              <a:custGeom>
                <a:avLst/>
                <a:gdLst/>
                <a:ahLst/>
                <a:cxnLst>
                  <a:cxn ang="0">
                    <a:pos x="9" y="4"/>
                  </a:cxn>
                  <a:cxn ang="0">
                    <a:pos x="9" y="4"/>
                  </a:cxn>
                  <a:cxn ang="0">
                    <a:pos x="7" y="30"/>
                  </a:cxn>
                  <a:cxn ang="0">
                    <a:pos x="4" y="55"/>
                  </a:cxn>
                  <a:cxn ang="0">
                    <a:pos x="1" y="80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0" y="106"/>
                  </a:cxn>
                  <a:cxn ang="0">
                    <a:pos x="1" y="107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7" y="107"/>
                  </a:cxn>
                  <a:cxn ang="0">
                    <a:pos x="8" y="106"/>
                  </a:cxn>
                  <a:cxn ang="0">
                    <a:pos x="9" y="104"/>
                  </a:cxn>
                  <a:cxn ang="0">
                    <a:pos x="9" y="104"/>
                  </a:cxn>
                  <a:cxn ang="0">
                    <a:pos x="10" y="80"/>
                  </a:cxn>
                  <a:cxn ang="0">
                    <a:pos x="13" y="55"/>
                  </a:cxn>
                  <a:cxn ang="0">
                    <a:pos x="16" y="30"/>
                  </a:cxn>
                  <a:cxn ang="0">
                    <a:pos x="18" y="4"/>
                  </a:cxn>
                  <a:cxn ang="0">
                    <a:pos x="18" y="4"/>
                  </a:cxn>
                  <a:cxn ang="0">
                    <a:pos x="18" y="2"/>
                  </a:cxn>
                  <a:cxn ang="0">
                    <a:pos x="17" y="1"/>
                  </a:cxn>
                  <a:cxn ang="0">
                    <a:pos x="15" y="0"/>
                  </a:cxn>
                  <a:cxn ang="0">
                    <a:pos x="14" y="0"/>
                  </a:cxn>
                  <a:cxn ang="0">
                    <a:pos x="12" y="0"/>
                  </a:cxn>
                  <a:cxn ang="0">
                    <a:pos x="10" y="1"/>
                  </a:cxn>
                  <a:cxn ang="0">
                    <a:pos x="9" y="2"/>
                  </a:cxn>
                  <a:cxn ang="0">
                    <a:pos x="9" y="4"/>
                  </a:cxn>
                  <a:cxn ang="0">
                    <a:pos x="9" y="4"/>
                  </a:cxn>
                </a:cxnLst>
                <a:rect l="0" t="0" r="r" b="b"/>
                <a:pathLst>
                  <a:path w="18" h="109">
                    <a:moveTo>
                      <a:pt x="9" y="4"/>
                    </a:moveTo>
                    <a:lnTo>
                      <a:pt x="9" y="4"/>
                    </a:lnTo>
                    <a:lnTo>
                      <a:pt x="7" y="30"/>
                    </a:lnTo>
                    <a:lnTo>
                      <a:pt x="4" y="55"/>
                    </a:lnTo>
                    <a:lnTo>
                      <a:pt x="1" y="80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0" y="106"/>
                    </a:lnTo>
                    <a:lnTo>
                      <a:pt x="1" y="107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9" y="104"/>
                    </a:lnTo>
                    <a:lnTo>
                      <a:pt x="9" y="104"/>
                    </a:lnTo>
                    <a:lnTo>
                      <a:pt x="10" y="80"/>
                    </a:lnTo>
                    <a:lnTo>
                      <a:pt x="13" y="55"/>
                    </a:lnTo>
                    <a:lnTo>
                      <a:pt x="16" y="30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2"/>
                    </a:lnTo>
                    <a:lnTo>
                      <a:pt x="17" y="1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0" y="1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9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12" name="Freeform 835"/>
              <p:cNvSpPr/>
              <p:nvPr/>
            </p:nvSpPr>
            <p:spPr bwMode="auto">
              <a:xfrm>
                <a:off x="2308225" y="1528763"/>
                <a:ext cx="12700" cy="55563"/>
              </a:xfrm>
              <a:custGeom>
                <a:avLst/>
                <a:gdLst/>
                <a:ahLst/>
                <a:cxnLst>
                  <a:cxn ang="0">
                    <a:pos x="14" y="5"/>
                  </a:cxn>
                  <a:cxn ang="0">
                    <a:pos x="14" y="5"/>
                  </a:cxn>
                  <a:cxn ang="0">
                    <a:pos x="13" y="17"/>
                  </a:cxn>
                  <a:cxn ang="0">
                    <a:pos x="12" y="29"/>
                  </a:cxn>
                  <a:cxn ang="0">
                    <a:pos x="8" y="52"/>
                  </a:cxn>
                  <a:cxn ang="0">
                    <a:pos x="4" y="76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1" y="102"/>
                  </a:cxn>
                  <a:cxn ang="0">
                    <a:pos x="4" y="105"/>
                  </a:cxn>
                  <a:cxn ang="0">
                    <a:pos x="5" y="105"/>
                  </a:cxn>
                  <a:cxn ang="0">
                    <a:pos x="7" y="105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3" y="77"/>
                  </a:cxn>
                  <a:cxn ang="0">
                    <a:pos x="17" y="53"/>
                  </a:cxn>
                  <a:cxn ang="0">
                    <a:pos x="21" y="29"/>
                  </a:cxn>
                  <a:cxn ang="0">
                    <a:pos x="22" y="17"/>
                  </a:cxn>
                  <a:cxn ang="0">
                    <a:pos x="23" y="5"/>
                  </a:cxn>
                  <a:cxn ang="0">
                    <a:pos x="23" y="5"/>
                  </a:cxn>
                  <a:cxn ang="0">
                    <a:pos x="22" y="3"/>
                  </a:cxn>
                  <a:cxn ang="0">
                    <a:pos x="21" y="1"/>
                  </a:cxn>
                  <a:cxn ang="0">
                    <a:pos x="20" y="0"/>
                  </a:cxn>
                  <a:cxn ang="0">
                    <a:pos x="18" y="0"/>
                  </a:cxn>
                  <a:cxn ang="0">
                    <a:pos x="17" y="0"/>
                  </a:cxn>
                  <a:cxn ang="0">
                    <a:pos x="15" y="1"/>
                  </a:cxn>
                  <a:cxn ang="0">
                    <a:pos x="14" y="3"/>
                  </a:cxn>
                  <a:cxn ang="0">
                    <a:pos x="14" y="5"/>
                  </a:cxn>
                  <a:cxn ang="0">
                    <a:pos x="14" y="5"/>
                  </a:cxn>
                </a:cxnLst>
                <a:rect l="0" t="0" r="r" b="b"/>
                <a:pathLst>
                  <a:path w="23" h="105">
                    <a:moveTo>
                      <a:pt x="14" y="5"/>
                    </a:moveTo>
                    <a:lnTo>
                      <a:pt x="14" y="5"/>
                    </a:lnTo>
                    <a:lnTo>
                      <a:pt x="13" y="17"/>
                    </a:lnTo>
                    <a:lnTo>
                      <a:pt x="12" y="29"/>
                    </a:lnTo>
                    <a:lnTo>
                      <a:pt x="8" y="52"/>
                    </a:lnTo>
                    <a:lnTo>
                      <a:pt x="4" y="76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1" y="102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7" y="105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3" y="77"/>
                    </a:lnTo>
                    <a:lnTo>
                      <a:pt x="17" y="53"/>
                    </a:lnTo>
                    <a:lnTo>
                      <a:pt x="21" y="29"/>
                    </a:lnTo>
                    <a:lnTo>
                      <a:pt x="22" y="17"/>
                    </a:lnTo>
                    <a:lnTo>
                      <a:pt x="23" y="5"/>
                    </a:lnTo>
                    <a:lnTo>
                      <a:pt x="23" y="5"/>
                    </a:lnTo>
                    <a:lnTo>
                      <a:pt x="22" y="3"/>
                    </a:lnTo>
                    <a:lnTo>
                      <a:pt x="21" y="1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13" name="Freeform 836"/>
              <p:cNvSpPr/>
              <p:nvPr/>
            </p:nvSpPr>
            <p:spPr bwMode="auto">
              <a:xfrm>
                <a:off x="2328863" y="1558925"/>
                <a:ext cx="14288" cy="52388"/>
              </a:xfrm>
              <a:custGeom>
                <a:avLst/>
                <a:gdLst/>
                <a:ahLst/>
                <a:cxnLst>
                  <a:cxn ang="0">
                    <a:pos x="19" y="5"/>
                  </a:cxn>
                  <a:cxn ang="0">
                    <a:pos x="19" y="5"/>
                  </a:cxn>
                  <a:cxn ang="0">
                    <a:pos x="17" y="17"/>
                  </a:cxn>
                  <a:cxn ang="0">
                    <a:pos x="15" y="28"/>
                  </a:cxn>
                  <a:cxn ang="0">
                    <a:pos x="10" y="50"/>
                  </a:cxn>
                  <a:cxn ang="0">
                    <a:pos x="5" y="71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0" y="97"/>
                  </a:cxn>
                  <a:cxn ang="0">
                    <a:pos x="3" y="99"/>
                  </a:cxn>
                  <a:cxn ang="0">
                    <a:pos x="5" y="99"/>
                  </a:cxn>
                  <a:cxn ang="0">
                    <a:pos x="7" y="99"/>
                  </a:cxn>
                  <a:cxn ang="0">
                    <a:pos x="8" y="98"/>
                  </a:cxn>
                  <a:cxn ang="0">
                    <a:pos x="8" y="96"/>
                  </a:cxn>
                  <a:cxn ang="0">
                    <a:pos x="8" y="96"/>
                  </a:cxn>
                  <a:cxn ang="0">
                    <a:pos x="14" y="73"/>
                  </a:cxn>
                  <a:cxn ang="0">
                    <a:pos x="20" y="51"/>
                  </a:cxn>
                  <a:cxn ang="0">
                    <a:pos x="26" y="28"/>
                  </a:cxn>
                  <a:cxn ang="0">
                    <a:pos x="27" y="17"/>
                  </a:cxn>
                  <a:cxn ang="0">
                    <a:pos x="28" y="5"/>
                  </a:cxn>
                  <a:cxn ang="0">
                    <a:pos x="28" y="5"/>
                  </a:cxn>
                  <a:cxn ang="0">
                    <a:pos x="28" y="3"/>
                  </a:cxn>
                  <a:cxn ang="0">
                    <a:pos x="27" y="1"/>
                  </a:cxn>
                  <a:cxn ang="0">
                    <a:pos x="25" y="1"/>
                  </a:cxn>
                  <a:cxn ang="0">
                    <a:pos x="24" y="0"/>
                  </a:cxn>
                  <a:cxn ang="0">
                    <a:pos x="22" y="1"/>
                  </a:cxn>
                  <a:cxn ang="0">
                    <a:pos x="20" y="1"/>
                  </a:cxn>
                  <a:cxn ang="0">
                    <a:pos x="19" y="3"/>
                  </a:cxn>
                  <a:cxn ang="0">
                    <a:pos x="19" y="5"/>
                  </a:cxn>
                  <a:cxn ang="0">
                    <a:pos x="19" y="5"/>
                  </a:cxn>
                </a:cxnLst>
                <a:rect l="0" t="0" r="r" b="b"/>
                <a:pathLst>
                  <a:path w="28" h="99">
                    <a:moveTo>
                      <a:pt x="19" y="5"/>
                    </a:moveTo>
                    <a:lnTo>
                      <a:pt x="19" y="5"/>
                    </a:lnTo>
                    <a:lnTo>
                      <a:pt x="17" y="17"/>
                    </a:lnTo>
                    <a:lnTo>
                      <a:pt x="15" y="28"/>
                    </a:lnTo>
                    <a:lnTo>
                      <a:pt x="10" y="50"/>
                    </a:lnTo>
                    <a:lnTo>
                      <a:pt x="5" y="71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0" y="97"/>
                    </a:lnTo>
                    <a:lnTo>
                      <a:pt x="3" y="99"/>
                    </a:lnTo>
                    <a:lnTo>
                      <a:pt x="5" y="99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8" y="96"/>
                    </a:lnTo>
                    <a:lnTo>
                      <a:pt x="8" y="96"/>
                    </a:lnTo>
                    <a:lnTo>
                      <a:pt x="14" y="73"/>
                    </a:lnTo>
                    <a:lnTo>
                      <a:pt x="20" y="51"/>
                    </a:lnTo>
                    <a:lnTo>
                      <a:pt x="26" y="28"/>
                    </a:lnTo>
                    <a:lnTo>
                      <a:pt x="27" y="17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8" y="3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0"/>
                    </a:lnTo>
                    <a:lnTo>
                      <a:pt x="22" y="1"/>
                    </a:lnTo>
                    <a:lnTo>
                      <a:pt x="20" y="1"/>
                    </a:lnTo>
                    <a:lnTo>
                      <a:pt x="19" y="3"/>
                    </a:lnTo>
                    <a:lnTo>
                      <a:pt x="19" y="5"/>
                    </a:lnTo>
                    <a:lnTo>
                      <a:pt x="19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14" name="Freeform 837"/>
              <p:cNvSpPr/>
              <p:nvPr/>
            </p:nvSpPr>
            <p:spPr bwMode="auto">
              <a:xfrm>
                <a:off x="2359025" y="1576388"/>
                <a:ext cx="22225" cy="63500"/>
              </a:xfrm>
              <a:custGeom>
                <a:avLst/>
                <a:gdLst/>
                <a:ahLst/>
                <a:cxnLst>
                  <a:cxn ang="0">
                    <a:pos x="34" y="3"/>
                  </a:cxn>
                  <a:cxn ang="0">
                    <a:pos x="34" y="3"/>
                  </a:cxn>
                  <a:cxn ang="0">
                    <a:pos x="31" y="10"/>
                  </a:cxn>
                  <a:cxn ang="0">
                    <a:pos x="28" y="18"/>
                  </a:cxn>
                  <a:cxn ang="0">
                    <a:pos x="23" y="33"/>
                  </a:cxn>
                  <a:cxn ang="0">
                    <a:pos x="20" y="49"/>
                  </a:cxn>
                  <a:cxn ang="0">
                    <a:pos x="16" y="65"/>
                  </a:cxn>
                  <a:cxn ang="0">
                    <a:pos x="16" y="65"/>
                  </a:cxn>
                  <a:cxn ang="0">
                    <a:pos x="9" y="89"/>
                  </a:cxn>
                  <a:cxn ang="0">
                    <a:pos x="1" y="113"/>
                  </a:cxn>
                  <a:cxn ang="0">
                    <a:pos x="1" y="113"/>
                  </a:cxn>
                  <a:cxn ang="0">
                    <a:pos x="0" y="115"/>
                  </a:cxn>
                  <a:cxn ang="0">
                    <a:pos x="1" y="117"/>
                  </a:cxn>
                  <a:cxn ang="0">
                    <a:pos x="2" y="118"/>
                  </a:cxn>
                  <a:cxn ang="0">
                    <a:pos x="4" y="119"/>
                  </a:cxn>
                  <a:cxn ang="0">
                    <a:pos x="7" y="118"/>
                  </a:cxn>
                  <a:cxn ang="0">
                    <a:pos x="9" y="117"/>
                  </a:cxn>
                  <a:cxn ang="0">
                    <a:pos x="10" y="116"/>
                  </a:cxn>
                  <a:cxn ang="0">
                    <a:pos x="10" y="116"/>
                  </a:cxn>
                  <a:cxn ang="0">
                    <a:pos x="23" y="75"/>
                  </a:cxn>
                  <a:cxn ang="0">
                    <a:pos x="23" y="75"/>
                  </a:cxn>
                  <a:cxn ang="0">
                    <a:pos x="28" y="58"/>
                  </a:cxn>
                  <a:cxn ang="0">
                    <a:pos x="31" y="40"/>
                  </a:cxn>
                  <a:cxn ang="0">
                    <a:pos x="36" y="24"/>
                  </a:cxn>
                  <a:cxn ang="0">
                    <a:pos x="39" y="16"/>
                  </a:cxn>
                  <a:cxn ang="0">
                    <a:pos x="42" y="7"/>
                  </a:cxn>
                  <a:cxn ang="0">
                    <a:pos x="42" y="7"/>
                  </a:cxn>
                  <a:cxn ang="0">
                    <a:pos x="43" y="5"/>
                  </a:cxn>
                  <a:cxn ang="0">
                    <a:pos x="43" y="4"/>
                  </a:cxn>
                  <a:cxn ang="0">
                    <a:pos x="42" y="2"/>
                  </a:cxn>
                  <a:cxn ang="0">
                    <a:pos x="40" y="1"/>
                  </a:cxn>
                  <a:cxn ang="0">
                    <a:pos x="39" y="0"/>
                  </a:cxn>
                  <a:cxn ang="0">
                    <a:pos x="37" y="0"/>
                  </a:cxn>
                  <a:cxn ang="0">
                    <a:pos x="36" y="1"/>
                  </a:cxn>
                  <a:cxn ang="0">
                    <a:pos x="34" y="3"/>
                  </a:cxn>
                  <a:cxn ang="0">
                    <a:pos x="34" y="3"/>
                  </a:cxn>
                </a:cxnLst>
                <a:rect l="0" t="0" r="r" b="b"/>
                <a:pathLst>
                  <a:path w="43" h="119">
                    <a:moveTo>
                      <a:pt x="34" y="3"/>
                    </a:moveTo>
                    <a:lnTo>
                      <a:pt x="34" y="3"/>
                    </a:lnTo>
                    <a:lnTo>
                      <a:pt x="31" y="10"/>
                    </a:lnTo>
                    <a:lnTo>
                      <a:pt x="28" y="18"/>
                    </a:lnTo>
                    <a:lnTo>
                      <a:pt x="23" y="33"/>
                    </a:lnTo>
                    <a:lnTo>
                      <a:pt x="20" y="49"/>
                    </a:lnTo>
                    <a:lnTo>
                      <a:pt x="16" y="65"/>
                    </a:lnTo>
                    <a:lnTo>
                      <a:pt x="16" y="65"/>
                    </a:lnTo>
                    <a:lnTo>
                      <a:pt x="9" y="89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5"/>
                    </a:lnTo>
                    <a:lnTo>
                      <a:pt x="1" y="117"/>
                    </a:lnTo>
                    <a:lnTo>
                      <a:pt x="2" y="118"/>
                    </a:lnTo>
                    <a:lnTo>
                      <a:pt x="4" y="119"/>
                    </a:lnTo>
                    <a:lnTo>
                      <a:pt x="7" y="118"/>
                    </a:lnTo>
                    <a:lnTo>
                      <a:pt x="9" y="117"/>
                    </a:lnTo>
                    <a:lnTo>
                      <a:pt x="10" y="116"/>
                    </a:lnTo>
                    <a:lnTo>
                      <a:pt x="10" y="116"/>
                    </a:lnTo>
                    <a:lnTo>
                      <a:pt x="23" y="75"/>
                    </a:lnTo>
                    <a:lnTo>
                      <a:pt x="23" y="75"/>
                    </a:lnTo>
                    <a:lnTo>
                      <a:pt x="28" y="58"/>
                    </a:lnTo>
                    <a:lnTo>
                      <a:pt x="31" y="40"/>
                    </a:lnTo>
                    <a:lnTo>
                      <a:pt x="36" y="24"/>
                    </a:lnTo>
                    <a:lnTo>
                      <a:pt x="39" y="16"/>
                    </a:lnTo>
                    <a:lnTo>
                      <a:pt x="42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3" y="4"/>
                    </a:lnTo>
                    <a:lnTo>
                      <a:pt x="42" y="2"/>
                    </a:lnTo>
                    <a:lnTo>
                      <a:pt x="40" y="1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6" y="1"/>
                    </a:lnTo>
                    <a:lnTo>
                      <a:pt x="34" y="3"/>
                    </a:lnTo>
                    <a:lnTo>
                      <a:pt x="3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15" name="Freeform 838"/>
              <p:cNvSpPr/>
              <p:nvPr/>
            </p:nvSpPr>
            <p:spPr bwMode="auto">
              <a:xfrm>
                <a:off x="2393950" y="1608138"/>
                <a:ext cx="22225" cy="61913"/>
              </a:xfrm>
              <a:custGeom>
                <a:avLst/>
                <a:gdLst/>
                <a:ahLst/>
                <a:cxnLst>
                  <a:cxn ang="0">
                    <a:pos x="33" y="3"/>
                  </a:cxn>
                  <a:cxn ang="0">
                    <a:pos x="33" y="3"/>
                  </a:cxn>
                  <a:cxn ang="0">
                    <a:pos x="23" y="30"/>
                  </a:cxn>
                  <a:cxn ang="0">
                    <a:pos x="11" y="57"/>
                  </a:cxn>
                  <a:cxn ang="0">
                    <a:pos x="7" y="70"/>
                  </a:cxn>
                  <a:cxn ang="0">
                    <a:pos x="4" y="84"/>
                  </a:cxn>
                  <a:cxn ang="0">
                    <a:pos x="1" y="98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5"/>
                  </a:cxn>
                  <a:cxn ang="0">
                    <a:pos x="1" y="117"/>
                  </a:cxn>
                  <a:cxn ang="0">
                    <a:pos x="3" y="118"/>
                  </a:cxn>
                  <a:cxn ang="0">
                    <a:pos x="4" y="118"/>
                  </a:cxn>
                  <a:cxn ang="0">
                    <a:pos x="6" y="118"/>
                  </a:cxn>
                  <a:cxn ang="0">
                    <a:pos x="7" y="117"/>
                  </a:cxn>
                  <a:cxn ang="0">
                    <a:pos x="9" y="115"/>
                  </a:cxn>
                  <a:cxn ang="0">
                    <a:pos x="9" y="114"/>
                  </a:cxn>
                  <a:cxn ang="0">
                    <a:pos x="9" y="114"/>
                  </a:cxn>
                  <a:cxn ang="0">
                    <a:pos x="10" y="99"/>
                  </a:cxn>
                  <a:cxn ang="0">
                    <a:pos x="13" y="85"/>
                  </a:cxn>
                  <a:cxn ang="0">
                    <a:pos x="16" y="71"/>
                  </a:cxn>
                  <a:cxn ang="0">
                    <a:pos x="22" y="58"/>
                  </a:cxn>
                  <a:cxn ang="0">
                    <a:pos x="32" y="32"/>
                  </a:cxn>
                  <a:cxn ang="0">
                    <a:pos x="42" y="5"/>
                  </a:cxn>
                  <a:cxn ang="0">
                    <a:pos x="42" y="5"/>
                  </a:cxn>
                  <a:cxn ang="0">
                    <a:pos x="42" y="3"/>
                  </a:cxn>
                  <a:cxn ang="0">
                    <a:pos x="42" y="2"/>
                  </a:cxn>
                  <a:cxn ang="0">
                    <a:pos x="41" y="1"/>
                  </a:cxn>
                  <a:cxn ang="0">
                    <a:pos x="39" y="0"/>
                  </a:cxn>
                  <a:cxn ang="0">
                    <a:pos x="36" y="0"/>
                  </a:cxn>
                  <a:cxn ang="0">
                    <a:pos x="34" y="1"/>
                  </a:cxn>
                  <a:cxn ang="0">
                    <a:pos x="33" y="3"/>
                  </a:cxn>
                  <a:cxn ang="0">
                    <a:pos x="33" y="3"/>
                  </a:cxn>
                </a:cxnLst>
                <a:rect l="0" t="0" r="r" b="b"/>
                <a:pathLst>
                  <a:path w="42" h="118">
                    <a:moveTo>
                      <a:pt x="33" y="3"/>
                    </a:moveTo>
                    <a:lnTo>
                      <a:pt x="33" y="3"/>
                    </a:lnTo>
                    <a:lnTo>
                      <a:pt x="23" y="30"/>
                    </a:lnTo>
                    <a:lnTo>
                      <a:pt x="11" y="57"/>
                    </a:lnTo>
                    <a:lnTo>
                      <a:pt x="7" y="70"/>
                    </a:lnTo>
                    <a:lnTo>
                      <a:pt x="4" y="84"/>
                    </a:lnTo>
                    <a:lnTo>
                      <a:pt x="1" y="98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1" y="117"/>
                    </a:lnTo>
                    <a:lnTo>
                      <a:pt x="3" y="118"/>
                    </a:lnTo>
                    <a:lnTo>
                      <a:pt x="4" y="118"/>
                    </a:lnTo>
                    <a:lnTo>
                      <a:pt x="6" y="118"/>
                    </a:lnTo>
                    <a:lnTo>
                      <a:pt x="7" y="117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9" y="114"/>
                    </a:lnTo>
                    <a:lnTo>
                      <a:pt x="10" y="99"/>
                    </a:lnTo>
                    <a:lnTo>
                      <a:pt x="13" y="85"/>
                    </a:lnTo>
                    <a:lnTo>
                      <a:pt x="16" y="71"/>
                    </a:lnTo>
                    <a:lnTo>
                      <a:pt x="22" y="58"/>
                    </a:lnTo>
                    <a:lnTo>
                      <a:pt x="32" y="32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1" y="1"/>
                    </a:lnTo>
                    <a:lnTo>
                      <a:pt x="39" y="0"/>
                    </a:lnTo>
                    <a:lnTo>
                      <a:pt x="36" y="0"/>
                    </a:lnTo>
                    <a:lnTo>
                      <a:pt x="34" y="1"/>
                    </a:lnTo>
                    <a:lnTo>
                      <a:pt x="33" y="3"/>
                    </a:lnTo>
                    <a:lnTo>
                      <a:pt x="3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16" name="Freeform 839"/>
              <p:cNvSpPr/>
              <p:nvPr/>
            </p:nvSpPr>
            <p:spPr bwMode="auto">
              <a:xfrm>
                <a:off x="2420938" y="1644650"/>
                <a:ext cx="20638" cy="58738"/>
              </a:xfrm>
              <a:custGeom>
                <a:avLst/>
                <a:gdLst/>
                <a:ahLst/>
                <a:cxnLst>
                  <a:cxn ang="0">
                    <a:pos x="29" y="2"/>
                  </a:cxn>
                  <a:cxn ang="0">
                    <a:pos x="29" y="2"/>
                  </a:cxn>
                  <a:cxn ang="0">
                    <a:pos x="23" y="14"/>
                  </a:cxn>
                  <a:cxn ang="0">
                    <a:pos x="18" y="25"/>
                  </a:cxn>
                  <a:cxn ang="0">
                    <a:pos x="15" y="37"/>
                  </a:cxn>
                  <a:cxn ang="0">
                    <a:pos x="12" y="50"/>
                  </a:cxn>
                  <a:cxn ang="0">
                    <a:pos x="12" y="50"/>
                  </a:cxn>
                  <a:cxn ang="0">
                    <a:pos x="6" y="77"/>
                  </a:cxn>
                  <a:cxn ang="0">
                    <a:pos x="3" y="91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4" y="109"/>
                  </a:cxn>
                  <a:cxn ang="0">
                    <a:pos x="6" y="110"/>
                  </a:cxn>
                  <a:cxn ang="0">
                    <a:pos x="7" y="109"/>
                  </a:cxn>
                  <a:cxn ang="0">
                    <a:pos x="9" y="108"/>
                  </a:cxn>
                  <a:cxn ang="0">
                    <a:pos x="10" y="107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2" y="94"/>
                  </a:cxn>
                  <a:cxn ang="0">
                    <a:pos x="15" y="84"/>
                  </a:cxn>
                  <a:cxn ang="0">
                    <a:pos x="18" y="73"/>
                  </a:cxn>
                  <a:cxn ang="0">
                    <a:pos x="19" y="62"/>
                  </a:cxn>
                  <a:cxn ang="0">
                    <a:pos x="19" y="62"/>
                  </a:cxn>
                  <a:cxn ang="0">
                    <a:pos x="21" y="48"/>
                  </a:cxn>
                  <a:cxn ang="0">
                    <a:pos x="25" y="34"/>
                  </a:cxn>
                  <a:cxn ang="0">
                    <a:pos x="30" y="20"/>
                  </a:cxn>
                  <a:cxn ang="0">
                    <a:pos x="38" y="7"/>
                  </a:cxn>
                  <a:cxn ang="0">
                    <a:pos x="38" y="7"/>
                  </a:cxn>
                  <a:cxn ang="0">
                    <a:pos x="39" y="5"/>
                  </a:cxn>
                  <a:cxn ang="0">
                    <a:pos x="39" y="4"/>
                  </a:cxn>
                  <a:cxn ang="0">
                    <a:pos x="38" y="2"/>
                  </a:cxn>
                  <a:cxn ang="0">
                    <a:pos x="37" y="1"/>
                  </a:cxn>
                  <a:cxn ang="0">
                    <a:pos x="34" y="0"/>
                  </a:cxn>
                  <a:cxn ang="0">
                    <a:pos x="31" y="1"/>
                  </a:cxn>
                  <a:cxn ang="0">
                    <a:pos x="29" y="2"/>
                  </a:cxn>
                  <a:cxn ang="0">
                    <a:pos x="29" y="2"/>
                  </a:cxn>
                </a:cxnLst>
                <a:rect l="0" t="0" r="r" b="b"/>
                <a:pathLst>
                  <a:path w="39" h="110">
                    <a:moveTo>
                      <a:pt x="29" y="2"/>
                    </a:moveTo>
                    <a:lnTo>
                      <a:pt x="29" y="2"/>
                    </a:lnTo>
                    <a:lnTo>
                      <a:pt x="23" y="14"/>
                    </a:lnTo>
                    <a:lnTo>
                      <a:pt x="18" y="25"/>
                    </a:lnTo>
                    <a:lnTo>
                      <a:pt x="15" y="37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6" y="77"/>
                    </a:lnTo>
                    <a:lnTo>
                      <a:pt x="3" y="91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4" y="109"/>
                    </a:lnTo>
                    <a:lnTo>
                      <a:pt x="6" y="110"/>
                    </a:lnTo>
                    <a:lnTo>
                      <a:pt x="7" y="109"/>
                    </a:lnTo>
                    <a:lnTo>
                      <a:pt x="9" y="108"/>
                    </a:lnTo>
                    <a:lnTo>
                      <a:pt x="10" y="107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2" y="94"/>
                    </a:lnTo>
                    <a:lnTo>
                      <a:pt x="15" y="84"/>
                    </a:lnTo>
                    <a:lnTo>
                      <a:pt x="18" y="73"/>
                    </a:lnTo>
                    <a:lnTo>
                      <a:pt x="19" y="62"/>
                    </a:lnTo>
                    <a:lnTo>
                      <a:pt x="19" y="62"/>
                    </a:lnTo>
                    <a:lnTo>
                      <a:pt x="21" y="48"/>
                    </a:lnTo>
                    <a:lnTo>
                      <a:pt x="25" y="34"/>
                    </a:lnTo>
                    <a:lnTo>
                      <a:pt x="30" y="20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5"/>
                    </a:lnTo>
                    <a:lnTo>
                      <a:pt x="39" y="4"/>
                    </a:lnTo>
                    <a:lnTo>
                      <a:pt x="38" y="2"/>
                    </a:lnTo>
                    <a:lnTo>
                      <a:pt x="37" y="1"/>
                    </a:lnTo>
                    <a:lnTo>
                      <a:pt x="34" y="0"/>
                    </a:lnTo>
                    <a:lnTo>
                      <a:pt x="31" y="1"/>
                    </a:lnTo>
                    <a:lnTo>
                      <a:pt x="29" y="2"/>
                    </a:lnTo>
                    <a:lnTo>
                      <a:pt x="29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17" name="Freeform 840"/>
              <p:cNvSpPr/>
              <p:nvPr/>
            </p:nvSpPr>
            <p:spPr bwMode="auto">
              <a:xfrm>
                <a:off x="2451100" y="1674813"/>
                <a:ext cx="12700" cy="55563"/>
              </a:xfrm>
              <a:custGeom>
                <a:avLst/>
                <a:gdLst/>
                <a:ahLst/>
                <a:cxnLst>
                  <a:cxn ang="0">
                    <a:pos x="15" y="5"/>
                  </a:cxn>
                  <a:cxn ang="0">
                    <a:pos x="15" y="5"/>
                  </a:cxn>
                  <a:cxn ang="0">
                    <a:pos x="13" y="29"/>
                  </a:cxn>
                  <a:cxn ang="0">
                    <a:pos x="11" y="53"/>
                  </a:cxn>
                  <a:cxn ang="0">
                    <a:pos x="7" y="75"/>
                  </a:cxn>
                  <a:cxn ang="0">
                    <a:pos x="1" y="98"/>
                  </a:cxn>
                  <a:cxn ang="0">
                    <a:pos x="1" y="98"/>
                  </a:cxn>
                  <a:cxn ang="0">
                    <a:pos x="0" y="100"/>
                  </a:cxn>
                  <a:cxn ang="0">
                    <a:pos x="1" y="102"/>
                  </a:cxn>
                  <a:cxn ang="0">
                    <a:pos x="2" y="103"/>
                  </a:cxn>
                  <a:cxn ang="0">
                    <a:pos x="4" y="104"/>
                  </a:cxn>
                  <a:cxn ang="0">
                    <a:pos x="7" y="104"/>
                  </a:cxn>
                  <a:cxn ang="0">
                    <a:pos x="8" y="104"/>
                  </a:cxn>
                  <a:cxn ang="0">
                    <a:pos x="10" y="103"/>
                  </a:cxn>
                  <a:cxn ang="0">
                    <a:pos x="10" y="101"/>
                  </a:cxn>
                  <a:cxn ang="0">
                    <a:pos x="10" y="101"/>
                  </a:cxn>
                  <a:cxn ang="0">
                    <a:pos x="16" y="77"/>
                  </a:cxn>
                  <a:cxn ang="0">
                    <a:pos x="20" y="54"/>
                  </a:cxn>
                  <a:cxn ang="0">
                    <a:pos x="23" y="29"/>
                  </a:cxn>
                  <a:cxn ang="0">
                    <a:pos x="24" y="5"/>
                  </a:cxn>
                  <a:cxn ang="0">
                    <a:pos x="24" y="5"/>
                  </a:cxn>
                  <a:cxn ang="0">
                    <a:pos x="24" y="3"/>
                  </a:cxn>
                  <a:cxn ang="0">
                    <a:pos x="23" y="2"/>
                  </a:cxn>
                  <a:cxn ang="0">
                    <a:pos x="22" y="1"/>
                  </a:cxn>
                  <a:cxn ang="0">
                    <a:pos x="20" y="0"/>
                  </a:cxn>
                  <a:cxn ang="0">
                    <a:pos x="18" y="1"/>
                  </a:cxn>
                  <a:cxn ang="0">
                    <a:pos x="17" y="2"/>
                  </a:cxn>
                  <a:cxn ang="0">
                    <a:pos x="16" y="3"/>
                  </a:cxn>
                  <a:cxn ang="0">
                    <a:pos x="15" y="5"/>
                  </a:cxn>
                  <a:cxn ang="0">
                    <a:pos x="15" y="5"/>
                  </a:cxn>
                </a:cxnLst>
                <a:rect l="0" t="0" r="r" b="b"/>
                <a:pathLst>
                  <a:path w="24" h="104">
                    <a:moveTo>
                      <a:pt x="15" y="5"/>
                    </a:moveTo>
                    <a:lnTo>
                      <a:pt x="15" y="5"/>
                    </a:lnTo>
                    <a:lnTo>
                      <a:pt x="13" y="29"/>
                    </a:lnTo>
                    <a:lnTo>
                      <a:pt x="11" y="53"/>
                    </a:lnTo>
                    <a:lnTo>
                      <a:pt x="7" y="75"/>
                    </a:lnTo>
                    <a:lnTo>
                      <a:pt x="1" y="98"/>
                    </a:lnTo>
                    <a:lnTo>
                      <a:pt x="1" y="98"/>
                    </a:lnTo>
                    <a:lnTo>
                      <a:pt x="0" y="100"/>
                    </a:lnTo>
                    <a:lnTo>
                      <a:pt x="1" y="102"/>
                    </a:lnTo>
                    <a:lnTo>
                      <a:pt x="2" y="103"/>
                    </a:lnTo>
                    <a:lnTo>
                      <a:pt x="4" y="104"/>
                    </a:lnTo>
                    <a:lnTo>
                      <a:pt x="7" y="104"/>
                    </a:lnTo>
                    <a:lnTo>
                      <a:pt x="8" y="104"/>
                    </a:lnTo>
                    <a:lnTo>
                      <a:pt x="10" y="103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6" y="77"/>
                    </a:lnTo>
                    <a:lnTo>
                      <a:pt x="20" y="54"/>
                    </a:lnTo>
                    <a:lnTo>
                      <a:pt x="23" y="29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3"/>
                    </a:lnTo>
                    <a:lnTo>
                      <a:pt x="23" y="2"/>
                    </a:lnTo>
                    <a:lnTo>
                      <a:pt x="22" y="1"/>
                    </a:lnTo>
                    <a:lnTo>
                      <a:pt x="20" y="0"/>
                    </a:lnTo>
                    <a:lnTo>
                      <a:pt x="18" y="1"/>
                    </a:lnTo>
                    <a:lnTo>
                      <a:pt x="17" y="2"/>
                    </a:lnTo>
                    <a:lnTo>
                      <a:pt x="16" y="3"/>
                    </a:lnTo>
                    <a:lnTo>
                      <a:pt x="15" y="5"/>
                    </a:lnTo>
                    <a:lnTo>
                      <a:pt x="15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18" name="Freeform 841"/>
              <p:cNvSpPr/>
              <p:nvPr/>
            </p:nvSpPr>
            <p:spPr bwMode="auto">
              <a:xfrm>
                <a:off x="2479675" y="1695450"/>
                <a:ext cx="22225" cy="60325"/>
              </a:xfrm>
              <a:custGeom>
                <a:avLst/>
                <a:gdLst/>
                <a:ahLst/>
                <a:cxnLst>
                  <a:cxn ang="0">
                    <a:pos x="33" y="3"/>
                  </a:cxn>
                  <a:cxn ang="0">
                    <a:pos x="33" y="3"/>
                  </a:cxn>
                  <a:cxn ang="0">
                    <a:pos x="19" y="56"/>
                  </a:cxn>
                  <a:cxn ang="0">
                    <a:pos x="9" y="83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0" y="112"/>
                  </a:cxn>
                  <a:cxn ang="0">
                    <a:pos x="1" y="113"/>
                  </a:cxn>
                  <a:cxn ang="0">
                    <a:pos x="3" y="114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9" y="85"/>
                  </a:cxn>
                  <a:cxn ang="0">
                    <a:pos x="27" y="59"/>
                  </a:cxn>
                  <a:cxn ang="0">
                    <a:pos x="42" y="6"/>
                  </a:cxn>
                  <a:cxn ang="0">
                    <a:pos x="42" y="6"/>
                  </a:cxn>
                  <a:cxn ang="0">
                    <a:pos x="42" y="4"/>
                  </a:cxn>
                  <a:cxn ang="0">
                    <a:pos x="42" y="2"/>
                  </a:cxn>
                  <a:cxn ang="0">
                    <a:pos x="40" y="1"/>
                  </a:cxn>
                  <a:cxn ang="0">
                    <a:pos x="39" y="0"/>
                  </a:cxn>
                  <a:cxn ang="0">
                    <a:pos x="37" y="0"/>
                  </a:cxn>
                  <a:cxn ang="0">
                    <a:pos x="35" y="1"/>
                  </a:cxn>
                  <a:cxn ang="0">
                    <a:pos x="34" y="2"/>
                  </a:cxn>
                  <a:cxn ang="0">
                    <a:pos x="33" y="3"/>
                  </a:cxn>
                  <a:cxn ang="0">
                    <a:pos x="33" y="3"/>
                  </a:cxn>
                </a:cxnLst>
                <a:rect l="0" t="0" r="r" b="b"/>
                <a:pathLst>
                  <a:path w="42" h="114">
                    <a:moveTo>
                      <a:pt x="33" y="3"/>
                    </a:moveTo>
                    <a:lnTo>
                      <a:pt x="33" y="3"/>
                    </a:lnTo>
                    <a:lnTo>
                      <a:pt x="19" y="56"/>
                    </a:lnTo>
                    <a:lnTo>
                      <a:pt x="9" y="83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0" y="112"/>
                    </a:lnTo>
                    <a:lnTo>
                      <a:pt x="1" y="113"/>
                    </a:lnTo>
                    <a:lnTo>
                      <a:pt x="3" y="114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9" y="85"/>
                    </a:lnTo>
                    <a:lnTo>
                      <a:pt x="27" y="59"/>
                    </a:lnTo>
                    <a:lnTo>
                      <a:pt x="42" y="6"/>
                    </a:lnTo>
                    <a:lnTo>
                      <a:pt x="42" y="6"/>
                    </a:lnTo>
                    <a:lnTo>
                      <a:pt x="42" y="4"/>
                    </a:lnTo>
                    <a:lnTo>
                      <a:pt x="42" y="2"/>
                    </a:lnTo>
                    <a:lnTo>
                      <a:pt x="40" y="1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5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19" name="Freeform 842"/>
              <p:cNvSpPr/>
              <p:nvPr/>
            </p:nvSpPr>
            <p:spPr bwMode="auto">
              <a:xfrm>
                <a:off x="2509838" y="1725613"/>
                <a:ext cx="14288" cy="53975"/>
              </a:xfrm>
              <a:custGeom>
                <a:avLst/>
                <a:gdLst/>
                <a:ahLst/>
                <a:cxnLst>
                  <a:cxn ang="0">
                    <a:pos x="18" y="5"/>
                  </a:cxn>
                  <a:cxn ang="0">
                    <a:pos x="18" y="5"/>
                  </a:cxn>
                  <a:cxn ang="0">
                    <a:pos x="17" y="16"/>
                  </a:cxn>
                  <a:cxn ang="0">
                    <a:pos x="14" y="27"/>
                  </a:cxn>
                  <a:cxn ang="0">
                    <a:pos x="11" y="37"/>
                  </a:cxn>
                  <a:cxn ang="0">
                    <a:pos x="8" y="49"/>
                  </a:cxn>
                  <a:cxn ang="0">
                    <a:pos x="8" y="49"/>
                  </a:cxn>
                  <a:cxn ang="0">
                    <a:pos x="6" y="61"/>
                  </a:cxn>
                  <a:cxn ang="0">
                    <a:pos x="4" y="73"/>
                  </a:cxn>
                  <a:cxn ang="0">
                    <a:pos x="2" y="86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1" y="102"/>
                  </a:cxn>
                  <a:cxn ang="0">
                    <a:pos x="2" y="103"/>
                  </a:cxn>
                  <a:cxn ang="0">
                    <a:pos x="4" y="104"/>
                  </a:cxn>
                  <a:cxn ang="0">
                    <a:pos x="5" y="104"/>
                  </a:cxn>
                  <a:cxn ang="0">
                    <a:pos x="7" y="104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3" y="76"/>
                  </a:cxn>
                  <a:cxn ang="0">
                    <a:pos x="17" y="51"/>
                  </a:cxn>
                  <a:cxn ang="0">
                    <a:pos x="17" y="51"/>
                  </a:cxn>
                  <a:cxn ang="0">
                    <a:pos x="19" y="39"/>
                  </a:cxn>
                  <a:cxn ang="0">
                    <a:pos x="24" y="28"/>
                  </a:cxn>
                  <a:cxn ang="0">
                    <a:pos x="27" y="16"/>
                  </a:cxn>
                  <a:cxn ang="0">
                    <a:pos x="29" y="5"/>
                  </a:cxn>
                  <a:cxn ang="0">
                    <a:pos x="29" y="5"/>
                  </a:cxn>
                  <a:cxn ang="0">
                    <a:pos x="28" y="3"/>
                  </a:cxn>
                  <a:cxn ang="0">
                    <a:pos x="27" y="1"/>
                  </a:cxn>
                  <a:cxn ang="0">
                    <a:pos x="26" y="1"/>
                  </a:cxn>
                  <a:cxn ang="0">
                    <a:pos x="24" y="0"/>
                  </a:cxn>
                  <a:cxn ang="0">
                    <a:pos x="21" y="1"/>
                  </a:cxn>
                  <a:cxn ang="0">
                    <a:pos x="20" y="1"/>
                  </a:cxn>
                  <a:cxn ang="0">
                    <a:pos x="19" y="3"/>
                  </a:cxn>
                  <a:cxn ang="0">
                    <a:pos x="18" y="5"/>
                  </a:cxn>
                  <a:cxn ang="0">
                    <a:pos x="18" y="5"/>
                  </a:cxn>
                </a:cxnLst>
                <a:rect l="0" t="0" r="r" b="b"/>
                <a:pathLst>
                  <a:path w="29" h="104">
                    <a:moveTo>
                      <a:pt x="18" y="5"/>
                    </a:moveTo>
                    <a:lnTo>
                      <a:pt x="18" y="5"/>
                    </a:lnTo>
                    <a:lnTo>
                      <a:pt x="17" y="16"/>
                    </a:lnTo>
                    <a:lnTo>
                      <a:pt x="14" y="27"/>
                    </a:lnTo>
                    <a:lnTo>
                      <a:pt x="11" y="37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6" y="61"/>
                    </a:lnTo>
                    <a:lnTo>
                      <a:pt x="4" y="73"/>
                    </a:lnTo>
                    <a:lnTo>
                      <a:pt x="2" y="86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1" y="102"/>
                    </a:lnTo>
                    <a:lnTo>
                      <a:pt x="2" y="103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7" y="104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3" y="76"/>
                    </a:lnTo>
                    <a:lnTo>
                      <a:pt x="17" y="51"/>
                    </a:lnTo>
                    <a:lnTo>
                      <a:pt x="17" y="51"/>
                    </a:lnTo>
                    <a:lnTo>
                      <a:pt x="19" y="39"/>
                    </a:lnTo>
                    <a:lnTo>
                      <a:pt x="24" y="28"/>
                    </a:lnTo>
                    <a:lnTo>
                      <a:pt x="27" y="16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8" y="3"/>
                    </a:lnTo>
                    <a:lnTo>
                      <a:pt x="27" y="1"/>
                    </a:lnTo>
                    <a:lnTo>
                      <a:pt x="26" y="1"/>
                    </a:lnTo>
                    <a:lnTo>
                      <a:pt x="24" y="0"/>
                    </a:lnTo>
                    <a:lnTo>
                      <a:pt x="21" y="1"/>
                    </a:lnTo>
                    <a:lnTo>
                      <a:pt x="20" y="1"/>
                    </a:lnTo>
                    <a:lnTo>
                      <a:pt x="19" y="3"/>
                    </a:lnTo>
                    <a:lnTo>
                      <a:pt x="18" y="5"/>
                    </a:lnTo>
                    <a:lnTo>
                      <a:pt x="18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20" name="Freeform 843"/>
              <p:cNvSpPr/>
              <p:nvPr/>
            </p:nvSpPr>
            <p:spPr bwMode="auto">
              <a:xfrm>
                <a:off x="2528888" y="1752600"/>
                <a:ext cx="17463" cy="57150"/>
              </a:xfrm>
              <a:custGeom>
                <a:avLst/>
                <a:gdLst/>
                <a:ahLst/>
                <a:cxnLst>
                  <a:cxn ang="0">
                    <a:pos x="24" y="2"/>
                  </a:cxn>
                  <a:cxn ang="0">
                    <a:pos x="24" y="2"/>
                  </a:cxn>
                  <a:cxn ang="0">
                    <a:pos x="20" y="14"/>
                  </a:cxn>
                  <a:cxn ang="0">
                    <a:pos x="16" y="28"/>
                  </a:cxn>
                  <a:cxn ang="0">
                    <a:pos x="9" y="54"/>
                  </a:cxn>
                  <a:cxn ang="0">
                    <a:pos x="9" y="54"/>
                  </a:cxn>
                  <a:cxn ang="0">
                    <a:pos x="3" y="79"/>
                  </a:cxn>
                  <a:cxn ang="0">
                    <a:pos x="1" y="91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0" y="105"/>
                  </a:cxn>
                  <a:cxn ang="0">
                    <a:pos x="1" y="107"/>
                  </a:cxn>
                  <a:cxn ang="0">
                    <a:pos x="2" y="108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7" y="107"/>
                  </a:cxn>
                  <a:cxn ang="0">
                    <a:pos x="8" y="105"/>
                  </a:cxn>
                  <a:cxn ang="0">
                    <a:pos x="9" y="104"/>
                  </a:cxn>
                  <a:cxn ang="0">
                    <a:pos x="9" y="104"/>
                  </a:cxn>
                  <a:cxn ang="0">
                    <a:pos x="10" y="92"/>
                  </a:cxn>
                  <a:cxn ang="0">
                    <a:pos x="12" y="80"/>
                  </a:cxn>
                  <a:cxn ang="0">
                    <a:pos x="19" y="57"/>
                  </a:cxn>
                  <a:cxn ang="0">
                    <a:pos x="19" y="57"/>
                  </a:cxn>
                  <a:cxn ang="0">
                    <a:pos x="22" y="44"/>
                  </a:cxn>
                  <a:cxn ang="0">
                    <a:pos x="25" y="32"/>
                  </a:cxn>
                  <a:cxn ang="0">
                    <a:pos x="28" y="19"/>
                  </a:cxn>
                  <a:cxn ang="0">
                    <a:pos x="32" y="6"/>
                  </a:cxn>
                  <a:cxn ang="0">
                    <a:pos x="32" y="6"/>
                  </a:cxn>
                  <a:cxn ang="0">
                    <a:pos x="33" y="5"/>
                  </a:cxn>
                  <a:cxn ang="0">
                    <a:pos x="32" y="3"/>
                  </a:cxn>
                  <a:cxn ang="0">
                    <a:pos x="30" y="0"/>
                  </a:cxn>
                  <a:cxn ang="0">
                    <a:pos x="28" y="0"/>
                  </a:cxn>
                  <a:cxn ang="0">
                    <a:pos x="27" y="0"/>
                  </a:cxn>
                  <a:cxn ang="0">
                    <a:pos x="25" y="0"/>
                  </a:cxn>
                  <a:cxn ang="0">
                    <a:pos x="24" y="2"/>
                  </a:cxn>
                  <a:cxn ang="0">
                    <a:pos x="24" y="2"/>
                  </a:cxn>
                </a:cxnLst>
                <a:rect l="0" t="0" r="r" b="b"/>
                <a:pathLst>
                  <a:path w="33" h="108">
                    <a:moveTo>
                      <a:pt x="24" y="2"/>
                    </a:moveTo>
                    <a:lnTo>
                      <a:pt x="24" y="2"/>
                    </a:lnTo>
                    <a:lnTo>
                      <a:pt x="20" y="14"/>
                    </a:lnTo>
                    <a:lnTo>
                      <a:pt x="16" y="28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3" y="79"/>
                    </a:lnTo>
                    <a:lnTo>
                      <a:pt x="1" y="91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0" y="105"/>
                    </a:lnTo>
                    <a:lnTo>
                      <a:pt x="1" y="107"/>
                    </a:lnTo>
                    <a:lnTo>
                      <a:pt x="2" y="108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8" y="105"/>
                    </a:lnTo>
                    <a:lnTo>
                      <a:pt x="9" y="104"/>
                    </a:lnTo>
                    <a:lnTo>
                      <a:pt x="9" y="104"/>
                    </a:lnTo>
                    <a:lnTo>
                      <a:pt x="10" y="92"/>
                    </a:lnTo>
                    <a:lnTo>
                      <a:pt x="12" y="80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2" y="44"/>
                    </a:lnTo>
                    <a:lnTo>
                      <a:pt x="25" y="32"/>
                    </a:lnTo>
                    <a:lnTo>
                      <a:pt x="28" y="19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5"/>
                    </a:lnTo>
                    <a:lnTo>
                      <a:pt x="32" y="3"/>
                    </a:lnTo>
                    <a:lnTo>
                      <a:pt x="30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4" y="2"/>
                    </a:lnTo>
                    <a:lnTo>
                      <a:pt x="2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21" name="Freeform 844"/>
              <p:cNvSpPr/>
              <p:nvPr/>
            </p:nvSpPr>
            <p:spPr bwMode="auto">
              <a:xfrm>
                <a:off x="2557463" y="1774825"/>
                <a:ext cx="11113" cy="52388"/>
              </a:xfrm>
              <a:custGeom>
                <a:avLst/>
                <a:gdLst/>
                <a:ahLst/>
                <a:cxnLst>
                  <a:cxn ang="0">
                    <a:pos x="14" y="4"/>
                  </a:cxn>
                  <a:cxn ang="0">
                    <a:pos x="14" y="4"/>
                  </a:cxn>
                  <a:cxn ang="0">
                    <a:pos x="13" y="15"/>
                  </a:cxn>
                  <a:cxn ang="0">
                    <a:pos x="12" y="27"/>
                  </a:cxn>
                  <a:cxn ang="0">
                    <a:pos x="9" y="5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9"/>
                  </a:cxn>
                  <a:cxn ang="0">
                    <a:pos x="8" y="98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8" y="51"/>
                  </a:cxn>
                  <a:cxn ang="0">
                    <a:pos x="21" y="28"/>
                  </a:cxn>
                  <a:cxn ang="0">
                    <a:pos x="23" y="17"/>
                  </a:cxn>
                  <a:cxn ang="0">
                    <a:pos x="23" y="4"/>
                  </a:cxn>
                  <a:cxn ang="0">
                    <a:pos x="23" y="4"/>
                  </a:cxn>
                  <a:cxn ang="0">
                    <a:pos x="23" y="3"/>
                  </a:cxn>
                  <a:cxn ang="0">
                    <a:pos x="22" y="1"/>
                  </a:cxn>
                  <a:cxn ang="0">
                    <a:pos x="20" y="0"/>
                  </a:cxn>
                  <a:cxn ang="0">
                    <a:pos x="19" y="0"/>
                  </a:cxn>
                  <a:cxn ang="0">
                    <a:pos x="17" y="0"/>
                  </a:cxn>
                  <a:cxn ang="0">
                    <a:pos x="15" y="1"/>
                  </a:cxn>
                  <a:cxn ang="0">
                    <a:pos x="14" y="3"/>
                  </a:cxn>
                  <a:cxn ang="0">
                    <a:pos x="14" y="4"/>
                  </a:cxn>
                  <a:cxn ang="0">
                    <a:pos x="14" y="4"/>
                  </a:cxn>
                </a:cxnLst>
                <a:rect l="0" t="0" r="r" b="b"/>
                <a:pathLst>
                  <a:path w="23" h="99">
                    <a:moveTo>
                      <a:pt x="14" y="4"/>
                    </a:moveTo>
                    <a:lnTo>
                      <a:pt x="14" y="4"/>
                    </a:lnTo>
                    <a:lnTo>
                      <a:pt x="13" y="15"/>
                    </a:lnTo>
                    <a:lnTo>
                      <a:pt x="12" y="27"/>
                    </a:lnTo>
                    <a:lnTo>
                      <a:pt x="9" y="5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8" y="51"/>
                    </a:lnTo>
                    <a:lnTo>
                      <a:pt x="21" y="28"/>
                    </a:lnTo>
                    <a:lnTo>
                      <a:pt x="23" y="17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2" y="1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4" y="3"/>
                    </a:lnTo>
                    <a:lnTo>
                      <a:pt x="14" y="4"/>
                    </a:lnTo>
                    <a:lnTo>
                      <a:pt x="1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22" name="Freeform 847"/>
              <p:cNvSpPr/>
              <p:nvPr/>
            </p:nvSpPr>
            <p:spPr bwMode="auto">
              <a:xfrm>
                <a:off x="2640013" y="1768475"/>
                <a:ext cx="7938" cy="57150"/>
              </a:xfrm>
              <a:custGeom>
                <a:avLst/>
                <a:gdLst/>
                <a:ahLst/>
                <a:cxnLst>
                  <a:cxn ang="0">
                    <a:pos x="13" y="73"/>
                  </a:cxn>
                  <a:cxn ang="0">
                    <a:pos x="13" y="73"/>
                  </a:cxn>
                  <a:cxn ang="0">
                    <a:pos x="14" y="39"/>
                  </a:cxn>
                  <a:cxn ang="0">
                    <a:pos x="13" y="5"/>
                  </a:cxn>
                  <a:cxn ang="0">
                    <a:pos x="13" y="5"/>
                  </a:cxn>
                  <a:cxn ang="0">
                    <a:pos x="13" y="3"/>
                  </a:cxn>
                  <a:cxn ang="0">
                    <a:pos x="12" y="1"/>
                  </a:cxn>
                  <a:cxn ang="0">
                    <a:pos x="11" y="1"/>
                  </a:cxn>
                  <a:cxn ang="0">
                    <a:pos x="9" y="0"/>
                  </a:cxn>
                  <a:cxn ang="0">
                    <a:pos x="7" y="1"/>
                  </a:cxn>
                  <a:cxn ang="0">
                    <a:pos x="6" y="1"/>
                  </a:cxn>
                  <a:cxn ang="0">
                    <a:pos x="5" y="3"/>
                  </a:cxn>
                  <a:cxn ang="0">
                    <a:pos x="4" y="5"/>
                  </a:cxn>
                  <a:cxn ang="0">
                    <a:pos x="4" y="5"/>
                  </a:cxn>
                  <a:cxn ang="0">
                    <a:pos x="4" y="58"/>
                  </a:cxn>
                  <a:cxn ang="0">
                    <a:pos x="4" y="58"/>
                  </a:cxn>
                  <a:cxn ang="0">
                    <a:pos x="5" y="80"/>
                  </a:cxn>
                  <a:cxn ang="0">
                    <a:pos x="4" y="94"/>
                  </a:cxn>
                  <a:cxn ang="0">
                    <a:pos x="3" y="98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0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8"/>
                  </a:cxn>
                  <a:cxn ang="0">
                    <a:pos x="5" y="109"/>
                  </a:cxn>
                  <a:cxn ang="0">
                    <a:pos x="7" y="108"/>
                  </a:cxn>
                  <a:cxn ang="0">
                    <a:pos x="7" y="108"/>
                  </a:cxn>
                  <a:cxn ang="0">
                    <a:pos x="9" y="106"/>
                  </a:cxn>
                  <a:cxn ang="0">
                    <a:pos x="11" y="102"/>
                  </a:cxn>
                  <a:cxn ang="0">
                    <a:pos x="12" y="97"/>
                  </a:cxn>
                  <a:cxn ang="0">
                    <a:pos x="13" y="91"/>
                  </a:cxn>
                  <a:cxn ang="0">
                    <a:pos x="13" y="81"/>
                  </a:cxn>
                  <a:cxn ang="0">
                    <a:pos x="13" y="73"/>
                  </a:cxn>
                  <a:cxn ang="0">
                    <a:pos x="13" y="73"/>
                  </a:cxn>
                </a:cxnLst>
                <a:rect l="0" t="0" r="r" b="b"/>
                <a:pathLst>
                  <a:path w="14" h="109">
                    <a:moveTo>
                      <a:pt x="13" y="73"/>
                    </a:moveTo>
                    <a:lnTo>
                      <a:pt x="13" y="73"/>
                    </a:lnTo>
                    <a:lnTo>
                      <a:pt x="14" y="39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9" y="0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5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5" y="80"/>
                    </a:lnTo>
                    <a:lnTo>
                      <a:pt x="4" y="94"/>
                    </a:lnTo>
                    <a:lnTo>
                      <a:pt x="3" y="98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0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8"/>
                    </a:lnTo>
                    <a:lnTo>
                      <a:pt x="5" y="109"/>
                    </a:lnTo>
                    <a:lnTo>
                      <a:pt x="7" y="108"/>
                    </a:lnTo>
                    <a:lnTo>
                      <a:pt x="7" y="108"/>
                    </a:lnTo>
                    <a:lnTo>
                      <a:pt x="9" y="106"/>
                    </a:lnTo>
                    <a:lnTo>
                      <a:pt x="11" y="102"/>
                    </a:lnTo>
                    <a:lnTo>
                      <a:pt x="12" y="97"/>
                    </a:lnTo>
                    <a:lnTo>
                      <a:pt x="13" y="91"/>
                    </a:lnTo>
                    <a:lnTo>
                      <a:pt x="13" y="81"/>
                    </a:lnTo>
                    <a:lnTo>
                      <a:pt x="13" y="73"/>
                    </a:lnTo>
                    <a:lnTo>
                      <a:pt x="13" y="7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23" name="Freeform 848"/>
              <p:cNvSpPr/>
              <p:nvPr/>
            </p:nvSpPr>
            <p:spPr bwMode="auto">
              <a:xfrm>
                <a:off x="2665413" y="1757363"/>
                <a:ext cx="19050" cy="52388"/>
              </a:xfrm>
              <a:custGeom>
                <a:avLst/>
                <a:gdLst/>
                <a:ahLst/>
                <a:cxnLst>
                  <a:cxn ang="0">
                    <a:pos x="28" y="4"/>
                  </a:cxn>
                  <a:cxn ang="0">
                    <a:pos x="28" y="4"/>
                  </a:cxn>
                  <a:cxn ang="0">
                    <a:pos x="27" y="14"/>
                  </a:cxn>
                  <a:cxn ang="0">
                    <a:pos x="24" y="24"/>
                  </a:cxn>
                  <a:cxn ang="0">
                    <a:pos x="20" y="33"/>
                  </a:cxn>
                  <a:cxn ang="0">
                    <a:pos x="17" y="42"/>
                  </a:cxn>
                  <a:cxn ang="0">
                    <a:pos x="17" y="42"/>
                  </a:cxn>
                  <a:cxn ang="0">
                    <a:pos x="13" y="56"/>
                  </a:cxn>
                  <a:cxn ang="0">
                    <a:pos x="8" y="68"/>
                  </a:cxn>
                  <a:cxn ang="0">
                    <a:pos x="4" y="81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0" y="97"/>
                  </a:cxn>
                  <a:cxn ang="0">
                    <a:pos x="1" y="98"/>
                  </a:cxn>
                  <a:cxn ang="0">
                    <a:pos x="3" y="99"/>
                  </a:cxn>
                  <a:cxn ang="0">
                    <a:pos x="5" y="99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3" y="85"/>
                  </a:cxn>
                  <a:cxn ang="0">
                    <a:pos x="17" y="73"/>
                  </a:cxn>
                  <a:cxn ang="0">
                    <a:pos x="26" y="51"/>
                  </a:cxn>
                  <a:cxn ang="0">
                    <a:pos x="30" y="39"/>
                  </a:cxn>
                  <a:cxn ang="0">
                    <a:pos x="33" y="28"/>
                  </a:cxn>
                  <a:cxn ang="0">
                    <a:pos x="36" y="16"/>
                  </a:cxn>
                  <a:cxn ang="0">
                    <a:pos x="37" y="4"/>
                  </a:cxn>
                  <a:cxn ang="0">
                    <a:pos x="37" y="4"/>
                  </a:cxn>
                  <a:cxn ang="0">
                    <a:pos x="37" y="2"/>
                  </a:cxn>
                  <a:cxn ang="0">
                    <a:pos x="36" y="1"/>
                  </a:cxn>
                  <a:cxn ang="0">
                    <a:pos x="35" y="0"/>
                  </a:cxn>
                  <a:cxn ang="0">
                    <a:pos x="33" y="0"/>
                  </a:cxn>
                  <a:cxn ang="0">
                    <a:pos x="31" y="0"/>
                  </a:cxn>
                  <a:cxn ang="0">
                    <a:pos x="30" y="1"/>
                  </a:cxn>
                  <a:cxn ang="0">
                    <a:pos x="29" y="2"/>
                  </a:cxn>
                  <a:cxn ang="0">
                    <a:pos x="28" y="4"/>
                  </a:cxn>
                  <a:cxn ang="0">
                    <a:pos x="28" y="4"/>
                  </a:cxn>
                </a:cxnLst>
                <a:rect l="0" t="0" r="r" b="b"/>
                <a:pathLst>
                  <a:path w="37" h="99">
                    <a:moveTo>
                      <a:pt x="28" y="4"/>
                    </a:moveTo>
                    <a:lnTo>
                      <a:pt x="28" y="4"/>
                    </a:lnTo>
                    <a:lnTo>
                      <a:pt x="27" y="14"/>
                    </a:lnTo>
                    <a:lnTo>
                      <a:pt x="24" y="24"/>
                    </a:lnTo>
                    <a:lnTo>
                      <a:pt x="20" y="33"/>
                    </a:lnTo>
                    <a:lnTo>
                      <a:pt x="17" y="42"/>
                    </a:lnTo>
                    <a:lnTo>
                      <a:pt x="17" y="42"/>
                    </a:lnTo>
                    <a:lnTo>
                      <a:pt x="13" y="56"/>
                    </a:lnTo>
                    <a:lnTo>
                      <a:pt x="8" y="68"/>
                    </a:lnTo>
                    <a:lnTo>
                      <a:pt x="4" y="81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0" y="97"/>
                    </a:lnTo>
                    <a:lnTo>
                      <a:pt x="1" y="98"/>
                    </a:lnTo>
                    <a:lnTo>
                      <a:pt x="3" y="99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3" y="85"/>
                    </a:lnTo>
                    <a:lnTo>
                      <a:pt x="17" y="73"/>
                    </a:lnTo>
                    <a:lnTo>
                      <a:pt x="26" y="51"/>
                    </a:lnTo>
                    <a:lnTo>
                      <a:pt x="30" y="39"/>
                    </a:lnTo>
                    <a:lnTo>
                      <a:pt x="33" y="28"/>
                    </a:lnTo>
                    <a:lnTo>
                      <a:pt x="36" y="16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7" y="2"/>
                    </a:lnTo>
                    <a:lnTo>
                      <a:pt x="36" y="1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0" y="1"/>
                    </a:lnTo>
                    <a:lnTo>
                      <a:pt x="29" y="2"/>
                    </a:lnTo>
                    <a:lnTo>
                      <a:pt x="28" y="4"/>
                    </a:lnTo>
                    <a:lnTo>
                      <a:pt x="28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24" name="Freeform 849"/>
              <p:cNvSpPr/>
              <p:nvPr/>
            </p:nvSpPr>
            <p:spPr bwMode="auto">
              <a:xfrm>
                <a:off x="2697163" y="1725613"/>
                <a:ext cx="15875" cy="52388"/>
              </a:xfrm>
              <a:custGeom>
                <a:avLst/>
                <a:gdLst/>
                <a:ahLst/>
                <a:cxnLst>
                  <a:cxn ang="0">
                    <a:pos x="15" y="91"/>
                  </a:cxn>
                  <a:cxn ang="0">
                    <a:pos x="15" y="91"/>
                  </a:cxn>
                  <a:cxn ang="0">
                    <a:pos x="20" y="82"/>
                  </a:cxn>
                  <a:cxn ang="0">
                    <a:pos x="24" y="71"/>
                  </a:cxn>
                  <a:cxn ang="0">
                    <a:pos x="27" y="61"/>
                  </a:cxn>
                  <a:cxn ang="0">
                    <a:pos x="28" y="50"/>
                  </a:cxn>
                  <a:cxn ang="0">
                    <a:pos x="29" y="38"/>
                  </a:cxn>
                  <a:cxn ang="0">
                    <a:pos x="29" y="27"/>
                  </a:cxn>
                  <a:cxn ang="0">
                    <a:pos x="29" y="5"/>
                  </a:cxn>
                  <a:cxn ang="0">
                    <a:pos x="29" y="5"/>
                  </a:cxn>
                  <a:cxn ang="0">
                    <a:pos x="28" y="3"/>
                  </a:cxn>
                  <a:cxn ang="0">
                    <a:pos x="27" y="1"/>
                  </a:cxn>
                  <a:cxn ang="0">
                    <a:pos x="26" y="1"/>
                  </a:cxn>
                  <a:cxn ang="0">
                    <a:pos x="24" y="0"/>
                  </a:cxn>
                  <a:cxn ang="0">
                    <a:pos x="22" y="1"/>
                  </a:cxn>
                  <a:cxn ang="0">
                    <a:pos x="21" y="1"/>
                  </a:cxn>
                  <a:cxn ang="0">
                    <a:pos x="20" y="3"/>
                  </a:cxn>
                  <a:cxn ang="0">
                    <a:pos x="20" y="5"/>
                  </a:cxn>
                  <a:cxn ang="0">
                    <a:pos x="20" y="5"/>
                  </a:cxn>
                  <a:cxn ang="0">
                    <a:pos x="20" y="26"/>
                  </a:cxn>
                  <a:cxn ang="0">
                    <a:pos x="19" y="47"/>
                  </a:cxn>
                  <a:cxn ang="0">
                    <a:pos x="18" y="58"/>
                  </a:cxn>
                  <a:cxn ang="0">
                    <a:pos x="16" y="67"/>
                  </a:cxn>
                  <a:cxn ang="0">
                    <a:pos x="11" y="76"/>
                  </a:cxn>
                  <a:cxn ang="0">
                    <a:pos x="6" y="86"/>
                  </a:cxn>
                  <a:cxn ang="0">
                    <a:pos x="6" y="86"/>
                  </a:cxn>
                  <a:cxn ang="0">
                    <a:pos x="3" y="87"/>
                  </a:cxn>
                  <a:cxn ang="0">
                    <a:pos x="2" y="89"/>
                  </a:cxn>
                  <a:cxn ang="0">
                    <a:pos x="1" y="91"/>
                  </a:cxn>
                  <a:cxn ang="0">
                    <a:pos x="0" y="95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3" y="99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8" y="98"/>
                  </a:cxn>
                  <a:cxn ang="0">
                    <a:pos x="11" y="94"/>
                  </a:cxn>
                  <a:cxn ang="0">
                    <a:pos x="11" y="94"/>
                  </a:cxn>
                  <a:cxn ang="0">
                    <a:pos x="14" y="93"/>
                  </a:cxn>
                  <a:cxn ang="0">
                    <a:pos x="15" y="91"/>
                  </a:cxn>
                  <a:cxn ang="0">
                    <a:pos x="15" y="91"/>
                  </a:cxn>
                </a:cxnLst>
                <a:rect l="0" t="0" r="r" b="b"/>
                <a:pathLst>
                  <a:path w="29" h="99">
                    <a:moveTo>
                      <a:pt x="15" y="91"/>
                    </a:moveTo>
                    <a:lnTo>
                      <a:pt x="15" y="91"/>
                    </a:lnTo>
                    <a:lnTo>
                      <a:pt x="20" y="82"/>
                    </a:lnTo>
                    <a:lnTo>
                      <a:pt x="24" y="71"/>
                    </a:lnTo>
                    <a:lnTo>
                      <a:pt x="27" y="61"/>
                    </a:lnTo>
                    <a:lnTo>
                      <a:pt x="28" y="50"/>
                    </a:lnTo>
                    <a:lnTo>
                      <a:pt x="29" y="38"/>
                    </a:lnTo>
                    <a:lnTo>
                      <a:pt x="29" y="27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8" y="3"/>
                    </a:lnTo>
                    <a:lnTo>
                      <a:pt x="27" y="1"/>
                    </a:lnTo>
                    <a:lnTo>
                      <a:pt x="26" y="1"/>
                    </a:lnTo>
                    <a:lnTo>
                      <a:pt x="24" y="0"/>
                    </a:lnTo>
                    <a:lnTo>
                      <a:pt x="22" y="1"/>
                    </a:lnTo>
                    <a:lnTo>
                      <a:pt x="21" y="1"/>
                    </a:lnTo>
                    <a:lnTo>
                      <a:pt x="20" y="3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26"/>
                    </a:lnTo>
                    <a:lnTo>
                      <a:pt x="19" y="47"/>
                    </a:lnTo>
                    <a:lnTo>
                      <a:pt x="18" y="58"/>
                    </a:lnTo>
                    <a:lnTo>
                      <a:pt x="16" y="67"/>
                    </a:lnTo>
                    <a:lnTo>
                      <a:pt x="11" y="7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3" y="87"/>
                    </a:lnTo>
                    <a:lnTo>
                      <a:pt x="2" y="89"/>
                    </a:lnTo>
                    <a:lnTo>
                      <a:pt x="1" y="91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3" y="99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8" y="98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4" y="93"/>
                    </a:lnTo>
                    <a:lnTo>
                      <a:pt x="15" y="91"/>
                    </a:lnTo>
                    <a:lnTo>
                      <a:pt x="15" y="9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25" name="Freeform 850"/>
              <p:cNvSpPr/>
              <p:nvPr/>
            </p:nvSpPr>
            <p:spPr bwMode="auto">
              <a:xfrm>
                <a:off x="2732088" y="1708150"/>
                <a:ext cx="11113" cy="53975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20" y="5"/>
                  </a:cxn>
                  <a:cxn ang="0">
                    <a:pos x="19" y="3"/>
                  </a:cxn>
                  <a:cxn ang="0">
                    <a:pos x="18" y="1"/>
                  </a:cxn>
                  <a:cxn ang="0">
                    <a:pos x="17" y="0"/>
                  </a:cxn>
                  <a:cxn ang="0">
                    <a:pos x="15" y="0"/>
                  </a:cxn>
                  <a:cxn ang="0">
                    <a:pos x="14" y="0"/>
                  </a:cxn>
                  <a:cxn ang="0">
                    <a:pos x="12" y="1"/>
                  </a:cxn>
                  <a:cxn ang="0">
                    <a:pos x="11" y="3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12" y="28"/>
                  </a:cxn>
                  <a:cxn ang="0">
                    <a:pos x="13" y="53"/>
                  </a:cxn>
                  <a:cxn ang="0">
                    <a:pos x="13" y="64"/>
                  </a:cxn>
                  <a:cxn ang="0">
                    <a:pos x="11" y="75"/>
                  </a:cxn>
                  <a:cxn ang="0">
                    <a:pos x="7" y="87"/>
                  </a:cxn>
                  <a:cxn ang="0">
                    <a:pos x="4" y="92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0"/>
                  </a:cxn>
                  <a:cxn ang="0">
                    <a:pos x="1" y="102"/>
                  </a:cxn>
                  <a:cxn ang="0">
                    <a:pos x="3" y="103"/>
                  </a:cxn>
                  <a:cxn ang="0">
                    <a:pos x="6" y="104"/>
                  </a:cxn>
                  <a:cxn ang="0">
                    <a:pos x="8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13" y="96"/>
                  </a:cxn>
                  <a:cxn ang="0">
                    <a:pos x="16" y="91"/>
                  </a:cxn>
                  <a:cxn ang="0">
                    <a:pos x="20" y="79"/>
                  </a:cxn>
                  <a:cxn ang="0">
                    <a:pos x="22" y="67"/>
                  </a:cxn>
                  <a:cxn ang="0">
                    <a:pos x="22" y="55"/>
                  </a:cxn>
                  <a:cxn ang="0">
                    <a:pos x="22" y="42"/>
                  </a:cxn>
                  <a:cxn ang="0">
                    <a:pos x="21" y="29"/>
                  </a:cxn>
                  <a:cxn ang="0">
                    <a:pos x="20" y="5"/>
                  </a:cxn>
                  <a:cxn ang="0">
                    <a:pos x="20" y="5"/>
                  </a:cxn>
                </a:cxnLst>
                <a:rect l="0" t="0" r="r" b="b"/>
                <a:pathLst>
                  <a:path w="22" h="104">
                    <a:moveTo>
                      <a:pt x="20" y="5"/>
                    </a:moveTo>
                    <a:lnTo>
                      <a:pt x="20" y="5"/>
                    </a:lnTo>
                    <a:lnTo>
                      <a:pt x="19" y="3"/>
                    </a:lnTo>
                    <a:lnTo>
                      <a:pt x="18" y="1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2" y="1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2" y="28"/>
                    </a:lnTo>
                    <a:lnTo>
                      <a:pt x="13" y="53"/>
                    </a:lnTo>
                    <a:lnTo>
                      <a:pt x="13" y="64"/>
                    </a:lnTo>
                    <a:lnTo>
                      <a:pt x="11" y="75"/>
                    </a:lnTo>
                    <a:lnTo>
                      <a:pt x="7" y="87"/>
                    </a:lnTo>
                    <a:lnTo>
                      <a:pt x="4" y="92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0"/>
                    </a:lnTo>
                    <a:lnTo>
                      <a:pt x="1" y="102"/>
                    </a:lnTo>
                    <a:lnTo>
                      <a:pt x="3" y="103"/>
                    </a:lnTo>
                    <a:lnTo>
                      <a:pt x="6" y="104"/>
                    </a:lnTo>
                    <a:lnTo>
                      <a:pt x="8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13" y="96"/>
                    </a:lnTo>
                    <a:lnTo>
                      <a:pt x="16" y="91"/>
                    </a:lnTo>
                    <a:lnTo>
                      <a:pt x="20" y="79"/>
                    </a:lnTo>
                    <a:lnTo>
                      <a:pt x="22" y="67"/>
                    </a:lnTo>
                    <a:lnTo>
                      <a:pt x="22" y="55"/>
                    </a:lnTo>
                    <a:lnTo>
                      <a:pt x="22" y="42"/>
                    </a:lnTo>
                    <a:lnTo>
                      <a:pt x="21" y="29"/>
                    </a:lnTo>
                    <a:lnTo>
                      <a:pt x="20" y="5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26" name="Freeform 851"/>
              <p:cNvSpPr/>
              <p:nvPr/>
            </p:nvSpPr>
            <p:spPr bwMode="auto">
              <a:xfrm>
                <a:off x="2765425" y="1674813"/>
                <a:ext cx="7938" cy="55563"/>
              </a:xfrm>
              <a:custGeom>
                <a:avLst/>
                <a:gdLst/>
                <a:ahLst/>
                <a:cxnLst>
                  <a:cxn ang="0">
                    <a:pos x="15" y="94"/>
                  </a:cxn>
                  <a:cxn ang="0">
                    <a:pos x="15" y="94"/>
                  </a:cxn>
                  <a:cxn ang="0">
                    <a:pos x="14" y="72"/>
                  </a:cxn>
                  <a:cxn ang="0">
                    <a:pos x="12" y="50"/>
                  </a:cxn>
                  <a:cxn ang="0">
                    <a:pos x="11" y="27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2"/>
                  </a:cxn>
                  <a:cxn ang="0">
                    <a:pos x="6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2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29"/>
                  </a:cxn>
                  <a:cxn ang="0">
                    <a:pos x="2" y="53"/>
                  </a:cxn>
                  <a:cxn ang="0">
                    <a:pos x="4" y="76"/>
                  </a:cxn>
                  <a:cxn ang="0">
                    <a:pos x="5" y="100"/>
                  </a:cxn>
                  <a:cxn ang="0">
                    <a:pos x="5" y="100"/>
                  </a:cxn>
                  <a:cxn ang="0">
                    <a:pos x="5" y="102"/>
                  </a:cxn>
                  <a:cxn ang="0">
                    <a:pos x="6" y="103"/>
                  </a:cxn>
                  <a:cxn ang="0">
                    <a:pos x="8" y="104"/>
                  </a:cxn>
                  <a:cxn ang="0">
                    <a:pos x="9" y="104"/>
                  </a:cxn>
                  <a:cxn ang="0">
                    <a:pos x="12" y="104"/>
                  </a:cxn>
                  <a:cxn ang="0">
                    <a:pos x="13" y="103"/>
                  </a:cxn>
                  <a:cxn ang="0">
                    <a:pos x="15" y="102"/>
                  </a:cxn>
                  <a:cxn ang="0">
                    <a:pos x="15" y="100"/>
                  </a:cxn>
                  <a:cxn ang="0">
                    <a:pos x="15" y="95"/>
                  </a:cxn>
                  <a:cxn ang="0">
                    <a:pos x="15" y="95"/>
                  </a:cxn>
                  <a:cxn ang="0">
                    <a:pos x="15" y="94"/>
                  </a:cxn>
                  <a:cxn ang="0">
                    <a:pos x="15" y="94"/>
                  </a:cxn>
                </a:cxnLst>
                <a:rect l="0" t="0" r="r" b="b"/>
                <a:pathLst>
                  <a:path w="15" h="104">
                    <a:moveTo>
                      <a:pt x="15" y="94"/>
                    </a:moveTo>
                    <a:lnTo>
                      <a:pt x="15" y="94"/>
                    </a:lnTo>
                    <a:lnTo>
                      <a:pt x="14" y="72"/>
                    </a:lnTo>
                    <a:lnTo>
                      <a:pt x="12" y="50"/>
                    </a:lnTo>
                    <a:lnTo>
                      <a:pt x="11" y="27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29"/>
                    </a:lnTo>
                    <a:lnTo>
                      <a:pt x="2" y="53"/>
                    </a:lnTo>
                    <a:lnTo>
                      <a:pt x="4" y="76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5" y="102"/>
                    </a:lnTo>
                    <a:lnTo>
                      <a:pt x="6" y="103"/>
                    </a:lnTo>
                    <a:lnTo>
                      <a:pt x="8" y="104"/>
                    </a:lnTo>
                    <a:lnTo>
                      <a:pt x="9" y="104"/>
                    </a:lnTo>
                    <a:lnTo>
                      <a:pt x="12" y="104"/>
                    </a:lnTo>
                    <a:lnTo>
                      <a:pt x="13" y="103"/>
                    </a:lnTo>
                    <a:lnTo>
                      <a:pt x="15" y="102"/>
                    </a:lnTo>
                    <a:lnTo>
                      <a:pt x="15" y="100"/>
                    </a:lnTo>
                    <a:lnTo>
                      <a:pt x="15" y="95"/>
                    </a:lnTo>
                    <a:lnTo>
                      <a:pt x="15" y="95"/>
                    </a:lnTo>
                    <a:lnTo>
                      <a:pt x="15" y="94"/>
                    </a:lnTo>
                    <a:lnTo>
                      <a:pt x="15" y="9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27" name="Freeform 852"/>
              <p:cNvSpPr/>
              <p:nvPr/>
            </p:nvSpPr>
            <p:spPr bwMode="auto">
              <a:xfrm>
                <a:off x="2792413" y="1638300"/>
                <a:ext cx="7938" cy="53975"/>
              </a:xfrm>
              <a:custGeom>
                <a:avLst/>
                <a:gdLst/>
                <a:ahLst/>
                <a:cxnLst>
                  <a:cxn ang="0">
                    <a:pos x="13" y="4"/>
                  </a:cxn>
                  <a:cxn ang="0">
                    <a:pos x="13" y="4"/>
                  </a:cxn>
                  <a:cxn ang="0">
                    <a:pos x="13" y="2"/>
                  </a:cxn>
                  <a:cxn ang="0">
                    <a:pos x="12" y="1"/>
                  </a:cxn>
                  <a:cxn ang="0">
                    <a:pos x="10" y="0"/>
                  </a:cxn>
                  <a:cxn ang="0">
                    <a:pos x="9" y="0"/>
                  </a:cxn>
                  <a:cxn ang="0">
                    <a:pos x="7" y="0"/>
                  </a:cxn>
                  <a:cxn ang="0">
                    <a:pos x="6" y="1"/>
                  </a:cxn>
                  <a:cxn ang="0">
                    <a:pos x="5" y="2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5" y="28"/>
                  </a:cxn>
                  <a:cxn ang="0">
                    <a:pos x="5" y="51"/>
                  </a:cxn>
                  <a:cxn ang="0">
                    <a:pos x="5" y="63"/>
                  </a:cxn>
                  <a:cxn ang="0">
                    <a:pos x="4" y="74"/>
                  </a:cxn>
                  <a:cxn ang="0">
                    <a:pos x="3" y="85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3" y="103"/>
                  </a:cxn>
                  <a:cxn ang="0">
                    <a:pos x="5" y="103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0"/>
                  </a:cxn>
                  <a:cxn ang="0">
                    <a:pos x="9" y="100"/>
                  </a:cxn>
                  <a:cxn ang="0">
                    <a:pos x="11" y="89"/>
                  </a:cxn>
                  <a:cxn ang="0">
                    <a:pos x="13" y="76"/>
                  </a:cxn>
                  <a:cxn ang="0">
                    <a:pos x="14" y="64"/>
                  </a:cxn>
                  <a:cxn ang="0">
                    <a:pos x="15" y="52"/>
                  </a:cxn>
                  <a:cxn ang="0">
                    <a:pos x="14" y="28"/>
                  </a:cxn>
                  <a:cxn ang="0">
                    <a:pos x="13" y="4"/>
                  </a:cxn>
                  <a:cxn ang="0">
                    <a:pos x="13" y="4"/>
                  </a:cxn>
                </a:cxnLst>
                <a:rect l="0" t="0" r="r" b="b"/>
                <a:pathLst>
                  <a:path w="15" h="103">
                    <a:moveTo>
                      <a:pt x="13" y="4"/>
                    </a:moveTo>
                    <a:lnTo>
                      <a:pt x="13" y="4"/>
                    </a:lnTo>
                    <a:lnTo>
                      <a:pt x="13" y="2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5" y="28"/>
                    </a:lnTo>
                    <a:lnTo>
                      <a:pt x="5" y="51"/>
                    </a:lnTo>
                    <a:lnTo>
                      <a:pt x="5" y="63"/>
                    </a:lnTo>
                    <a:lnTo>
                      <a:pt x="4" y="74"/>
                    </a:lnTo>
                    <a:lnTo>
                      <a:pt x="3" y="85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0"/>
                    </a:lnTo>
                    <a:lnTo>
                      <a:pt x="9" y="100"/>
                    </a:lnTo>
                    <a:lnTo>
                      <a:pt x="11" y="89"/>
                    </a:lnTo>
                    <a:lnTo>
                      <a:pt x="13" y="76"/>
                    </a:lnTo>
                    <a:lnTo>
                      <a:pt x="14" y="64"/>
                    </a:lnTo>
                    <a:lnTo>
                      <a:pt x="15" y="52"/>
                    </a:lnTo>
                    <a:lnTo>
                      <a:pt x="14" y="28"/>
                    </a:lnTo>
                    <a:lnTo>
                      <a:pt x="13" y="4"/>
                    </a:lnTo>
                    <a:lnTo>
                      <a:pt x="1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28" name="Freeform 853"/>
              <p:cNvSpPr/>
              <p:nvPr/>
            </p:nvSpPr>
            <p:spPr bwMode="auto">
              <a:xfrm>
                <a:off x="2817813" y="1609725"/>
                <a:ext cx="7938" cy="42863"/>
              </a:xfrm>
              <a:custGeom>
                <a:avLst/>
                <a:gdLst/>
                <a:ahLst/>
                <a:cxnLst>
                  <a:cxn ang="0">
                    <a:pos x="10" y="5"/>
                  </a:cxn>
                  <a:cxn ang="0">
                    <a:pos x="10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2" y="0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14"/>
                  </a:cxn>
                  <a:cxn ang="0">
                    <a:pos x="2" y="24"/>
                  </a:cxn>
                  <a:cxn ang="0">
                    <a:pos x="3" y="33"/>
                  </a:cxn>
                  <a:cxn ang="0">
                    <a:pos x="5" y="42"/>
                  </a:cxn>
                  <a:cxn ang="0">
                    <a:pos x="5" y="42"/>
                  </a:cxn>
                  <a:cxn ang="0">
                    <a:pos x="5" y="59"/>
                  </a:cxn>
                  <a:cxn ang="0">
                    <a:pos x="5" y="75"/>
                  </a:cxn>
                  <a:cxn ang="0">
                    <a:pos x="5" y="75"/>
                  </a:cxn>
                  <a:cxn ang="0">
                    <a:pos x="6" y="77"/>
                  </a:cxn>
                  <a:cxn ang="0">
                    <a:pos x="7" y="80"/>
                  </a:cxn>
                  <a:cxn ang="0">
                    <a:pos x="8" y="81"/>
                  </a:cxn>
                  <a:cxn ang="0">
                    <a:pos x="10" y="81"/>
                  </a:cxn>
                  <a:cxn ang="0">
                    <a:pos x="11" y="81"/>
                  </a:cxn>
                  <a:cxn ang="0">
                    <a:pos x="13" y="80"/>
                  </a:cxn>
                  <a:cxn ang="0">
                    <a:pos x="14" y="77"/>
                  </a:cxn>
                  <a:cxn ang="0">
                    <a:pos x="14" y="75"/>
                  </a:cxn>
                  <a:cxn ang="0">
                    <a:pos x="14" y="42"/>
                  </a:cxn>
                  <a:cxn ang="0">
                    <a:pos x="14" y="42"/>
                  </a:cxn>
                  <a:cxn ang="0">
                    <a:pos x="14" y="33"/>
                  </a:cxn>
                  <a:cxn ang="0">
                    <a:pos x="12" y="24"/>
                  </a:cxn>
                  <a:cxn ang="0">
                    <a:pos x="11" y="14"/>
                  </a:cxn>
                  <a:cxn ang="0">
                    <a:pos x="10" y="5"/>
                  </a:cxn>
                  <a:cxn ang="0">
                    <a:pos x="10" y="5"/>
                  </a:cxn>
                </a:cxnLst>
                <a:rect l="0" t="0" r="r" b="b"/>
                <a:pathLst>
                  <a:path w="14" h="81">
                    <a:moveTo>
                      <a:pt x="10" y="5"/>
                    </a:moveTo>
                    <a:lnTo>
                      <a:pt x="10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14"/>
                    </a:lnTo>
                    <a:lnTo>
                      <a:pt x="2" y="24"/>
                    </a:lnTo>
                    <a:lnTo>
                      <a:pt x="3" y="33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59"/>
                    </a:lnTo>
                    <a:lnTo>
                      <a:pt x="5" y="75"/>
                    </a:lnTo>
                    <a:lnTo>
                      <a:pt x="5" y="75"/>
                    </a:lnTo>
                    <a:lnTo>
                      <a:pt x="6" y="77"/>
                    </a:lnTo>
                    <a:lnTo>
                      <a:pt x="7" y="80"/>
                    </a:lnTo>
                    <a:lnTo>
                      <a:pt x="8" y="81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3" y="80"/>
                    </a:lnTo>
                    <a:lnTo>
                      <a:pt x="14" y="77"/>
                    </a:lnTo>
                    <a:lnTo>
                      <a:pt x="14" y="75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4" y="33"/>
                    </a:lnTo>
                    <a:lnTo>
                      <a:pt x="12" y="24"/>
                    </a:lnTo>
                    <a:lnTo>
                      <a:pt x="11" y="14"/>
                    </a:lnTo>
                    <a:lnTo>
                      <a:pt x="10" y="5"/>
                    </a:lnTo>
                    <a:lnTo>
                      <a:pt x="1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29" name="Freeform 854"/>
              <p:cNvSpPr/>
              <p:nvPr/>
            </p:nvSpPr>
            <p:spPr bwMode="auto">
              <a:xfrm>
                <a:off x="2847975" y="1576388"/>
                <a:ext cx="7938" cy="33338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9" y="5"/>
                  </a:cxn>
                  <a:cxn ang="0">
                    <a:pos x="8" y="3"/>
                  </a:cxn>
                  <a:cxn ang="0">
                    <a:pos x="7" y="2"/>
                  </a:cxn>
                  <a:cxn ang="0">
                    <a:pos x="6" y="1"/>
                  </a:cxn>
                  <a:cxn ang="0">
                    <a:pos x="4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19"/>
                  </a:cxn>
                  <a:cxn ang="0">
                    <a:pos x="2" y="31"/>
                  </a:cxn>
                  <a:cxn ang="0">
                    <a:pos x="3" y="44"/>
                  </a:cxn>
                  <a:cxn ang="0">
                    <a:pos x="4" y="57"/>
                  </a:cxn>
                  <a:cxn ang="0">
                    <a:pos x="4" y="57"/>
                  </a:cxn>
                  <a:cxn ang="0">
                    <a:pos x="5" y="59"/>
                  </a:cxn>
                  <a:cxn ang="0">
                    <a:pos x="6" y="61"/>
                  </a:cxn>
                  <a:cxn ang="0">
                    <a:pos x="7" y="62"/>
                  </a:cxn>
                  <a:cxn ang="0">
                    <a:pos x="9" y="62"/>
                  </a:cxn>
                  <a:cxn ang="0">
                    <a:pos x="12" y="62"/>
                  </a:cxn>
                  <a:cxn ang="0">
                    <a:pos x="13" y="61"/>
                  </a:cxn>
                  <a:cxn ang="0">
                    <a:pos x="14" y="59"/>
                  </a:cxn>
                  <a:cxn ang="0">
                    <a:pos x="14" y="57"/>
                  </a:cxn>
                  <a:cxn ang="0">
                    <a:pos x="14" y="57"/>
                  </a:cxn>
                  <a:cxn ang="0">
                    <a:pos x="14" y="44"/>
                  </a:cxn>
                  <a:cxn ang="0">
                    <a:pos x="12" y="31"/>
                  </a:cxn>
                  <a:cxn ang="0">
                    <a:pos x="11" y="19"/>
                  </a:cxn>
                  <a:cxn ang="0">
                    <a:pos x="9" y="5"/>
                  </a:cxn>
                  <a:cxn ang="0">
                    <a:pos x="9" y="5"/>
                  </a:cxn>
                </a:cxnLst>
                <a:rect l="0" t="0" r="r" b="b"/>
                <a:pathLst>
                  <a:path w="14" h="62">
                    <a:moveTo>
                      <a:pt x="9" y="5"/>
                    </a:moveTo>
                    <a:lnTo>
                      <a:pt x="9" y="5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19"/>
                    </a:lnTo>
                    <a:lnTo>
                      <a:pt x="2" y="31"/>
                    </a:lnTo>
                    <a:lnTo>
                      <a:pt x="3" y="44"/>
                    </a:lnTo>
                    <a:lnTo>
                      <a:pt x="4" y="57"/>
                    </a:lnTo>
                    <a:lnTo>
                      <a:pt x="4" y="57"/>
                    </a:lnTo>
                    <a:lnTo>
                      <a:pt x="5" y="59"/>
                    </a:lnTo>
                    <a:lnTo>
                      <a:pt x="6" y="61"/>
                    </a:lnTo>
                    <a:lnTo>
                      <a:pt x="7" y="62"/>
                    </a:lnTo>
                    <a:lnTo>
                      <a:pt x="9" y="62"/>
                    </a:lnTo>
                    <a:lnTo>
                      <a:pt x="12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4" y="44"/>
                    </a:lnTo>
                    <a:lnTo>
                      <a:pt x="12" y="31"/>
                    </a:lnTo>
                    <a:lnTo>
                      <a:pt x="11" y="19"/>
                    </a:lnTo>
                    <a:lnTo>
                      <a:pt x="9" y="5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30" name="Freeform 855"/>
              <p:cNvSpPr/>
              <p:nvPr/>
            </p:nvSpPr>
            <p:spPr bwMode="auto">
              <a:xfrm>
                <a:off x="2573338" y="1277938"/>
                <a:ext cx="25400" cy="68263"/>
              </a:xfrm>
              <a:custGeom>
                <a:avLst/>
                <a:gdLst/>
                <a:ahLst/>
                <a:cxnLst>
                  <a:cxn ang="0">
                    <a:pos x="38" y="2"/>
                  </a:cxn>
                  <a:cxn ang="0">
                    <a:pos x="38" y="2"/>
                  </a:cxn>
                  <a:cxn ang="0">
                    <a:pos x="31" y="17"/>
                  </a:cxn>
                  <a:cxn ang="0">
                    <a:pos x="24" y="31"/>
                  </a:cxn>
                  <a:cxn ang="0">
                    <a:pos x="19" y="46"/>
                  </a:cxn>
                  <a:cxn ang="0">
                    <a:pos x="14" y="60"/>
                  </a:cxn>
                  <a:cxn ang="0">
                    <a:pos x="14" y="60"/>
                  </a:cxn>
                  <a:cxn ang="0">
                    <a:pos x="10" y="75"/>
                  </a:cxn>
                  <a:cxn ang="0">
                    <a:pos x="5" y="92"/>
                  </a:cxn>
                  <a:cxn ang="0">
                    <a:pos x="2" y="109"/>
                  </a:cxn>
                  <a:cxn ang="0">
                    <a:pos x="0" y="125"/>
                  </a:cxn>
                  <a:cxn ang="0">
                    <a:pos x="0" y="125"/>
                  </a:cxn>
                  <a:cxn ang="0">
                    <a:pos x="0" y="127"/>
                  </a:cxn>
                  <a:cxn ang="0">
                    <a:pos x="1" y="128"/>
                  </a:cxn>
                  <a:cxn ang="0">
                    <a:pos x="2" y="129"/>
                  </a:cxn>
                  <a:cxn ang="0">
                    <a:pos x="4" y="129"/>
                  </a:cxn>
                  <a:cxn ang="0">
                    <a:pos x="7" y="128"/>
                  </a:cxn>
                  <a:cxn ang="0">
                    <a:pos x="8" y="127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10" y="119"/>
                  </a:cxn>
                  <a:cxn ang="0">
                    <a:pos x="11" y="113"/>
                  </a:cxn>
                  <a:cxn ang="0">
                    <a:pos x="15" y="100"/>
                  </a:cxn>
                  <a:cxn ang="0">
                    <a:pos x="18" y="88"/>
                  </a:cxn>
                  <a:cxn ang="0">
                    <a:pos x="20" y="82"/>
                  </a:cxn>
                  <a:cxn ang="0">
                    <a:pos x="21" y="75"/>
                  </a:cxn>
                  <a:cxn ang="0">
                    <a:pos x="21" y="75"/>
                  </a:cxn>
                  <a:cxn ang="0">
                    <a:pos x="22" y="66"/>
                  </a:cxn>
                  <a:cxn ang="0">
                    <a:pos x="24" y="58"/>
                  </a:cxn>
                  <a:cxn ang="0">
                    <a:pos x="30" y="40"/>
                  </a:cxn>
                  <a:cxn ang="0">
                    <a:pos x="38" y="23"/>
                  </a:cxn>
                  <a:cxn ang="0">
                    <a:pos x="46" y="7"/>
                  </a:cxn>
                  <a:cxn ang="0">
                    <a:pos x="46" y="7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6" y="2"/>
                  </a:cxn>
                  <a:cxn ang="0">
                    <a:pos x="44" y="1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8" y="2"/>
                  </a:cxn>
                  <a:cxn ang="0">
                    <a:pos x="38" y="2"/>
                  </a:cxn>
                </a:cxnLst>
                <a:rect l="0" t="0" r="r" b="b"/>
                <a:pathLst>
                  <a:path w="47" h="129">
                    <a:moveTo>
                      <a:pt x="38" y="2"/>
                    </a:moveTo>
                    <a:lnTo>
                      <a:pt x="38" y="2"/>
                    </a:lnTo>
                    <a:lnTo>
                      <a:pt x="31" y="17"/>
                    </a:lnTo>
                    <a:lnTo>
                      <a:pt x="24" y="31"/>
                    </a:lnTo>
                    <a:lnTo>
                      <a:pt x="19" y="46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0" y="75"/>
                    </a:lnTo>
                    <a:lnTo>
                      <a:pt x="5" y="92"/>
                    </a:lnTo>
                    <a:lnTo>
                      <a:pt x="2" y="109"/>
                    </a:lnTo>
                    <a:lnTo>
                      <a:pt x="0" y="125"/>
                    </a:lnTo>
                    <a:lnTo>
                      <a:pt x="0" y="125"/>
                    </a:lnTo>
                    <a:lnTo>
                      <a:pt x="0" y="127"/>
                    </a:lnTo>
                    <a:lnTo>
                      <a:pt x="1" y="128"/>
                    </a:lnTo>
                    <a:lnTo>
                      <a:pt x="2" y="129"/>
                    </a:lnTo>
                    <a:lnTo>
                      <a:pt x="4" y="129"/>
                    </a:lnTo>
                    <a:lnTo>
                      <a:pt x="7" y="128"/>
                    </a:lnTo>
                    <a:lnTo>
                      <a:pt x="8" y="127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10" y="119"/>
                    </a:lnTo>
                    <a:lnTo>
                      <a:pt x="11" y="113"/>
                    </a:lnTo>
                    <a:lnTo>
                      <a:pt x="15" y="100"/>
                    </a:lnTo>
                    <a:lnTo>
                      <a:pt x="18" y="88"/>
                    </a:lnTo>
                    <a:lnTo>
                      <a:pt x="20" y="82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66"/>
                    </a:lnTo>
                    <a:lnTo>
                      <a:pt x="24" y="58"/>
                    </a:lnTo>
                    <a:lnTo>
                      <a:pt x="30" y="40"/>
                    </a:lnTo>
                    <a:lnTo>
                      <a:pt x="38" y="23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6" y="2"/>
                    </a:lnTo>
                    <a:lnTo>
                      <a:pt x="44" y="1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8" y="2"/>
                    </a:lnTo>
                    <a:lnTo>
                      <a:pt x="38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31" name="Freeform 856"/>
              <p:cNvSpPr/>
              <p:nvPr/>
            </p:nvSpPr>
            <p:spPr bwMode="auto">
              <a:xfrm>
                <a:off x="2606675" y="1308100"/>
                <a:ext cx="22225" cy="34925"/>
              </a:xfrm>
              <a:custGeom>
                <a:avLst/>
                <a:gdLst/>
                <a:ahLst/>
                <a:cxnLst>
                  <a:cxn ang="0">
                    <a:pos x="33" y="1"/>
                  </a:cxn>
                  <a:cxn ang="0">
                    <a:pos x="33" y="1"/>
                  </a:cxn>
                  <a:cxn ang="0">
                    <a:pos x="27" y="8"/>
                  </a:cxn>
                  <a:cxn ang="0">
                    <a:pos x="22" y="14"/>
                  </a:cxn>
                  <a:cxn ang="0">
                    <a:pos x="13" y="29"/>
                  </a:cxn>
                  <a:cxn ang="0">
                    <a:pos x="6" y="44"/>
                  </a:cxn>
                  <a:cxn ang="0">
                    <a:pos x="0" y="61"/>
                  </a:cxn>
                  <a:cxn ang="0">
                    <a:pos x="0" y="61"/>
                  </a:cxn>
                  <a:cxn ang="0">
                    <a:pos x="0" y="63"/>
                  </a:cxn>
                  <a:cxn ang="0">
                    <a:pos x="0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5" y="66"/>
                  </a:cxn>
                  <a:cxn ang="0">
                    <a:pos x="6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4" y="48"/>
                  </a:cxn>
                  <a:cxn ang="0">
                    <a:pos x="21" y="34"/>
                  </a:cxn>
                  <a:cxn ang="0">
                    <a:pos x="30" y="21"/>
                  </a:cxn>
                  <a:cxn ang="0">
                    <a:pos x="34" y="14"/>
                  </a:cxn>
                  <a:cxn ang="0">
                    <a:pos x="39" y="8"/>
                  </a:cxn>
                  <a:cxn ang="0">
                    <a:pos x="39" y="8"/>
                  </a:cxn>
                  <a:cxn ang="0">
                    <a:pos x="40" y="6"/>
                  </a:cxn>
                  <a:cxn ang="0">
                    <a:pos x="41" y="5"/>
                  </a:cxn>
                  <a:cxn ang="0">
                    <a:pos x="40" y="3"/>
                  </a:cxn>
                  <a:cxn ang="0">
                    <a:pos x="39" y="2"/>
                  </a:cxn>
                  <a:cxn ang="0">
                    <a:pos x="38" y="1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1"/>
                  </a:cxn>
                  <a:cxn ang="0">
                    <a:pos x="33" y="1"/>
                  </a:cxn>
                </a:cxnLst>
                <a:rect l="0" t="0" r="r" b="b"/>
                <a:pathLst>
                  <a:path w="41" h="66">
                    <a:moveTo>
                      <a:pt x="33" y="1"/>
                    </a:moveTo>
                    <a:lnTo>
                      <a:pt x="33" y="1"/>
                    </a:lnTo>
                    <a:lnTo>
                      <a:pt x="27" y="8"/>
                    </a:lnTo>
                    <a:lnTo>
                      <a:pt x="22" y="14"/>
                    </a:lnTo>
                    <a:lnTo>
                      <a:pt x="13" y="29"/>
                    </a:lnTo>
                    <a:lnTo>
                      <a:pt x="6" y="44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3"/>
                    </a:lnTo>
                    <a:lnTo>
                      <a:pt x="0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5" y="66"/>
                    </a:lnTo>
                    <a:lnTo>
                      <a:pt x="6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4" y="48"/>
                    </a:lnTo>
                    <a:lnTo>
                      <a:pt x="21" y="34"/>
                    </a:lnTo>
                    <a:lnTo>
                      <a:pt x="30" y="21"/>
                    </a:lnTo>
                    <a:lnTo>
                      <a:pt x="34" y="14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0" y="3"/>
                    </a:lnTo>
                    <a:lnTo>
                      <a:pt x="39" y="2"/>
                    </a:lnTo>
                    <a:lnTo>
                      <a:pt x="38" y="1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1"/>
                    </a:lnTo>
                    <a:lnTo>
                      <a:pt x="3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32" name="Freeform 857"/>
              <p:cNvSpPr/>
              <p:nvPr/>
            </p:nvSpPr>
            <p:spPr bwMode="auto">
              <a:xfrm>
                <a:off x="2646363" y="1443038"/>
                <a:ext cx="19050" cy="41275"/>
              </a:xfrm>
              <a:custGeom>
                <a:avLst/>
                <a:gdLst/>
                <a:ahLst/>
                <a:cxnLst>
                  <a:cxn ang="0">
                    <a:pos x="26" y="2"/>
                  </a:cxn>
                  <a:cxn ang="0">
                    <a:pos x="26" y="2"/>
                  </a:cxn>
                  <a:cxn ang="0">
                    <a:pos x="18" y="20"/>
                  </a:cxn>
                  <a:cxn ang="0">
                    <a:pos x="9" y="37"/>
                  </a:cxn>
                  <a:cxn ang="0">
                    <a:pos x="6" y="45"/>
                  </a:cxn>
                  <a:cxn ang="0">
                    <a:pos x="3" y="55"/>
                  </a:cxn>
                  <a:cxn ang="0">
                    <a:pos x="1" y="64"/>
                  </a:cxn>
                  <a:cxn ang="0">
                    <a:pos x="0" y="74"/>
                  </a:cxn>
                  <a:cxn ang="0">
                    <a:pos x="0" y="74"/>
                  </a:cxn>
                  <a:cxn ang="0">
                    <a:pos x="1" y="76"/>
                  </a:cxn>
                  <a:cxn ang="0">
                    <a:pos x="2" y="77"/>
                  </a:cxn>
                  <a:cxn ang="0">
                    <a:pos x="3" y="78"/>
                  </a:cxn>
                  <a:cxn ang="0">
                    <a:pos x="5" y="78"/>
                  </a:cxn>
                  <a:cxn ang="0">
                    <a:pos x="7" y="78"/>
                  </a:cxn>
                  <a:cxn ang="0">
                    <a:pos x="8" y="77"/>
                  </a:cxn>
                  <a:cxn ang="0">
                    <a:pos x="9" y="76"/>
                  </a:cxn>
                  <a:cxn ang="0">
                    <a:pos x="10" y="74"/>
                  </a:cxn>
                  <a:cxn ang="0">
                    <a:pos x="10" y="74"/>
                  </a:cxn>
                  <a:cxn ang="0">
                    <a:pos x="10" y="65"/>
                  </a:cxn>
                  <a:cxn ang="0">
                    <a:pos x="12" y="56"/>
                  </a:cxn>
                  <a:cxn ang="0">
                    <a:pos x="16" y="47"/>
                  </a:cxn>
                  <a:cxn ang="0">
                    <a:pos x="19" y="39"/>
                  </a:cxn>
                  <a:cxn ang="0">
                    <a:pos x="26" y="23"/>
                  </a:cxn>
                  <a:cxn ang="0">
                    <a:pos x="34" y="7"/>
                  </a:cxn>
                  <a:cxn ang="0">
                    <a:pos x="34" y="7"/>
                  </a:cxn>
                  <a:cxn ang="0">
                    <a:pos x="35" y="5"/>
                  </a:cxn>
                  <a:cxn ang="0">
                    <a:pos x="35" y="3"/>
                  </a:cxn>
                  <a:cxn ang="0">
                    <a:pos x="34" y="2"/>
                  </a:cxn>
                  <a:cxn ang="0">
                    <a:pos x="32" y="1"/>
                  </a:cxn>
                  <a:cxn ang="0">
                    <a:pos x="31" y="0"/>
                  </a:cxn>
                  <a:cxn ang="0">
                    <a:pos x="29" y="0"/>
                  </a:cxn>
                  <a:cxn ang="0">
                    <a:pos x="28" y="1"/>
                  </a:cxn>
                  <a:cxn ang="0">
                    <a:pos x="26" y="2"/>
                  </a:cxn>
                  <a:cxn ang="0">
                    <a:pos x="26" y="2"/>
                  </a:cxn>
                </a:cxnLst>
                <a:rect l="0" t="0" r="r" b="b"/>
                <a:pathLst>
                  <a:path w="35" h="78">
                    <a:moveTo>
                      <a:pt x="26" y="2"/>
                    </a:moveTo>
                    <a:lnTo>
                      <a:pt x="26" y="2"/>
                    </a:lnTo>
                    <a:lnTo>
                      <a:pt x="18" y="20"/>
                    </a:lnTo>
                    <a:lnTo>
                      <a:pt x="9" y="37"/>
                    </a:lnTo>
                    <a:lnTo>
                      <a:pt x="6" y="45"/>
                    </a:lnTo>
                    <a:lnTo>
                      <a:pt x="3" y="55"/>
                    </a:lnTo>
                    <a:lnTo>
                      <a:pt x="1" y="64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1" y="76"/>
                    </a:lnTo>
                    <a:lnTo>
                      <a:pt x="2" y="77"/>
                    </a:lnTo>
                    <a:lnTo>
                      <a:pt x="3" y="78"/>
                    </a:lnTo>
                    <a:lnTo>
                      <a:pt x="5" y="78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10" y="65"/>
                    </a:lnTo>
                    <a:lnTo>
                      <a:pt x="12" y="56"/>
                    </a:lnTo>
                    <a:lnTo>
                      <a:pt x="16" y="47"/>
                    </a:lnTo>
                    <a:lnTo>
                      <a:pt x="19" y="39"/>
                    </a:lnTo>
                    <a:lnTo>
                      <a:pt x="26" y="23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5" y="3"/>
                    </a:lnTo>
                    <a:lnTo>
                      <a:pt x="34" y="2"/>
                    </a:lnTo>
                    <a:lnTo>
                      <a:pt x="32" y="1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8" y="1"/>
                    </a:lnTo>
                    <a:lnTo>
                      <a:pt x="26" y="2"/>
                    </a:lnTo>
                    <a:lnTo>
                      <a:pt x="26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33" name="Freeform 858"/>
              <p:cNvSpPr/>
              <p:nvPr/>
            </p:nvSpPr>
            <p:spPr bwMode="auto">
              <a:xfrm>
                <a:off x="2684463" y="1452563"/>
                <a:ext cx="17463" cy="34925"/>
              </a:xfrm>
              <a:custGeom>
                <a:avLst/>
                <a:gdLst/>
                <a:ahLst/>
                <a:cxnLst>
                  <a:cxn ang="0">
                    <a:pos x="26" y="2"/>
                  </a:cxn>
                  <a:cxn ang="0">
                    <a:pos x="26" y="2"/>
                  </a:cxn>
                  <a:cxn ang="0">
                    <a:pos x="17" y="15"/>
                  </a:cxn>
                  <a:cxn ang="0">
                    <a:pos x="9" y="30"/>
                  </a:cxn>
                  <a:cxn ang="0">
                    <a:pos x="5" y="37"/>
                  </a:cxn>
                  <a:cxn ang="0">
                    <a:pos x="2" y="44"/>
                  </a:cxn>
                  <a:cxn ang="0">
                    <a:pos x="1" y="52"/>
                  </a:cxn>
                  <a:cxn ang="0">
                    <a:pos x="0" y="61"/>
                  </a:cxn>
                  <a:cxn ang="0">
                    <a:pos x="0" y="61"/>
                  </a:cxn>
                  <a:cxn ang="0">
                    <a:pos x="0" y="63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4" y="65"/>
                  </a:cxn>
                  <a:cxn ang="0">
                    <a:pos x="7" y="65"/>
                  </a:cxn>
                  <a:cxn ang="0">
                    <a:pos x="8" y="64"/>
                  </a:cxn>
                  <a:cxn ang="0">
                    <a:pos x="9" y="63"/>
                  </a:cxn>
                  <a:cxn ang="0">
                    <a:pos x="10" y="61"/>
                  </a:cxn>
                  <a:cxn ang="0">
                    <a:pos x="10" y="61"/>
                  </a:cxn>
                  <a:cxn ang="0">
                    <a:pos x="11" y="53"/>
                  </a:cxn>
                  <a:cxn ang="0">
                    <a:pos x="12" y="46"/>
                  </a:cxn>
                  <a:cxn ang="0">
                    <a:pos x="15" y="39"/>
                  </a:cxn>
                  <a:cxn ang="0">
                    <a:pos x="18" y="32"/>
                  </a:cxn>
                  <a:cxn ang="0">
                    <a:pos x="26" y="18"/>
                  </a:cxn>
                  <a:cxn ang="0">
                    <a:pos x="34" y="6"/>
                  </a:cxn>
                  <a:cxn ang="0">
                    <a:pos x="34" y="6"/>
                  </a:cxn>
                  <a:cxn ang="0">
                    <a:pos x="34" y="4"/>
                  </a:cxn>
                  <a:cxn ang="0">
                    <a:pos x="34" y="3"/>
                  </a:cxn>
                  <a:cxn ang="0">
                    <a:pos x="34" y="1"/>
                  </a:cxn>
                  <a:cxn ang="0">
                    <a:pos x="32" y="0"/>
                  </a:cxn>
                  <a:cxn ang="0">
                    <a:pos x="31" y="0"/>
                  </a:cxn>
                  <a:cxn ang="0">
                    <a:pos x="29" y="0"/>
                  </a:cxn>
                  <a:cxn ang="0">
                    <a:pos x="27" y="0"/>
                  </a:cxn>
                  <a:cxn ang="0">
                    <a:pos x="26" y="2"/>
                  </a:cxn>
                  <a:cxn ang="0">
                    <a:pos x="26" y="2"/>
                  </a:cxn>
                </a:cxnLst>
                <a:rect l="0" t="0" r="r" b="b"/>
                <a:pathLst>
                  <a:path w="34" h="65">
                    <a:moveTo>
                      <a:pt x="26" y="2"/>
                    </a:moveTo>
                    <a:lnTo>
                      <a:pt x="26" y="2"/>
                    </a:lnTo>
                    <a:lnTo>
                      <a:pt x="17" y="15"/>
                    </a:lnTo>
                    <a:lnTo>
                      <a:pt x="9" y="30"/>
                    </a:lnTo>
                    <a:lnTo>
                      <a:pt x="5" y="37"/>
                    </a:lnTo>
                    <a:lnTo>
                      <a:pt x="2" y="44"/>
                    </a:lnTo>
                    <a:lnTo>
                      <a:pt x="1" y="52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3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4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9" y="63"/>
                    </a:lnTo>
                    <a:lnTo>
                      <a:pt x="10" y="61"/>
                    </a:lnTo>
                    <a:lnTo>
                      <a:pt x="10" y="61"/>
                    </a:lnTo>
                    <a:lnTo>
                      <a:pt x="11" y="53"/>
                    </a:lnTo>
                    <a:lnTo>
                      <a:pt x="12" y="46"/>
                    </a:lnTo>
                    <a:lnTo>
                      <a:pt x="15" y="39"/>
                    </a:lnTo>
                    <a:lnTo>
                      <a:pt x="18" y="32"/>
                    </a:lnTo>
                    <a:lnTo>
                      <a:pt x="26" y="18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4"/>
                    </a:lnTo>
                    <a:lnTo>
                      <a:pt x="34" y="3"/>
                    </a:lnTo>
                    <a:lnTo>
                      <a:pt x="34" y="1"/>
                    </a:lnTo>
                    <a:lnTo>
                      <a:pt x="32" y="0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6" y="2"/>
                    </a:lnTo>
                    <a:lnTo>
                      <a:pt x="26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34" name="Freeform 859"/>
              <p:cNvSpPr/>
              <p:nvPr/>
            </p:nvSpPr>
            <p:spPr bwMode="auto">
              <a:xfrm>
                <a:off x="2724150" y="1473200"/>
                <a:ext cx="4763" cy="1111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17"/>
                  </a:cxn>
                  <a:cxn ang="0">
                    <a:pos x="0" y="17"/>
                  </a:cxn>
                  <a:cxn ang="0">
                    <a:pos x="1" y="19"/>
                  </a:cxn>
                  <a:cxn ang="0">
                    <a:pos x="2" y="20"/>
                  </a:cxn>
                  <a:cxn ang="0">
                    <a:pos x="3" y="21"/>
                  </a:cxn>
                  <a:cxn ang="0">
                    <a:pos x="5" y="21"/>
                  </a:cxn>
                  <a:cxn ang="0">
                    <a:pos x="6" y="21"/>
                  </a:cxn>
                  <a:cxn ang="0">
                    <a:pos x="8" y="20"/>
                  </a:cxn>
                  <a:cxn ang="0">
                    <a:pos x="9" y="19"/>
                  </a:cxn>
                  <a:cxn ang="0">
                    <a:pos x="9" y="17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21">
                    <a:moveTo>
                      <a:pt x="0" y="5"/>
                    </a:moveTo>
                    <a:lnTo>
                      <a:pt x="0" y="17"/>
                    </a:lnTo>
                    <a:lnTo>
                      <a:pt x="0" y="17"/>
                    </a:lnTo>
                    <a:lnTo>
                      <a:pt x="1" y="19"/>
                    </a:lnTo>
                    <a:lnTo>
                      <a:pt x="2" y="20"/>
                    </a:lnTo>
                    <a:lnTo>
                      <a:pt x="3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8" y="20"/>
                    </a:lnTo>
                    <a:lnTo>
                      <a:pt x="9" y="19"/>
                    </a:lnTo>
                    <a:lnTo>
                      <a:pt x="9" y="17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35" name="Freeform 860"/>
              <p:cNvSpPr/>
              <p:nvPr/>
            </p:nvSpPr>
            <p:spPr bwMode="auto">
              <a:xfrm>
                <a:off x="2386013" y="1473200"/>
                <a:ext cx="15875" cy="47625"/>
              </a:xfrm>
              <a:custGeom>
                <a:avLst/>
                <a:gdLst/>
                <a:ahLst/>
                <a:cxnLst>
                  <a:cxn ang="0">
                    <a:pos x="19" y="5"/>
                  </a:cxn>
                  <a:cxn ang="0">
                    <a:pos x="19" y="5"/>
                  </a:cxn>
                  <a:cxn ang="0">
                    <a:pos x="18" y="15"/>
                  </a:cxn>
                  <a:cxn ang="0">
                    <a:pos x="16" y="26"/>
                  </a:cxn>
                  <a:cxn ang="0">
                    <a:pos x="10" y="45"/>
                  </a:cxn>
                  <a:cxn ang="0">
                    <a:pos x="3" y="66"/>
                  </a:cxn>
                  <a:cxn ang="0">
                    <a:pos x="1" y="76"/>
                  </a:cxn>
                  <a:cxn ang="0">
                    <a:pos x="0" y="87"/>
                  </a:cxn>
                  <a:cxn ang="0">
                    <a:pos x="0" y="87"/>
                  </a:cxn>
                  <a:cxn ang="0">
                    <a:pos x="0" y="89"/>
                  </a:cxn>
                  <a:cxn ang="0">
                    <a:pos x="1" y="91"/>
                  </a:cxn>
                  <a:cxn ang="0">
                    <a:pos x="3" y="91"/>
                  </a:cxn>
                  <a:cxn ang="0">
                    <a:pos x="5" y="92"/>
                  </a:cxn>
                  <a:cxn ang="0">
                    <a:pos x="7" y="91"/>
                  </a:cxn>
                  <a:cxn ang="0">
                    <a:pos x="9" y="91"/>
                  </a:cxn>
                  <a:cxn ang="0">
                    <a:pos x="10" y="89"/>
                  </a:cxn>
                  <a:cxn ang="0">
                    <a:pos x="10" y="87"/>
                  </a:cxn>
                  <a:cxn ang="0">
                    <a:pos x="10" y="87"/>
                  </a:cxn>
                  <a:cxn ang="0">
                    <a:pos x="11" y="76"/>
                  </a:cxn>
                  <a:cxn ang="0">
                    <a:pos x="13" y="66"/>
                  </a:cxn>
                  <a:cxn ang="0">
                    <a:pos x="19" y="45"/>
                  </a:cxn>
                  <a:cxn ang="0">
                    <a:pos x="25" y="26"/>
                  </a:cxn>
                  <a:cxn ang="0">
                    <a:pos x="27" y="15"/>
                  </a:cxn>
                  <a:cxn ang="0">
                    <a:pos x="29" y="5"/>
                  </a:cxn>
                  <a:cxn ang="0">
                    <a:pos x="29" y="5"/>
                  </a:cxn>
                  <a:cxn ang="0">
                    <a:pos x="28" y="3"/>
                  </a:cxn>
                  <a:cxn ang="0">
                    <a:pos x="27" y="1"/>
                  </a:cxn>
                  <a:cxn ang="0">
                    <a:pos x="26" y="0"/>
                  </a:cxn>
                  <a:cxn ang="0">
                    <a:pos x="24" y="0"/>
                  </a:cxn>
                  <a:cxn ang="0">
                    <a:pos x="22" y="0"/>
                  </a:cxn>
                  <a:cxn ang="0">
                    <a:pos x="21" y="1"/>
                  </a:cxn>
                  <a:cxn ang="0">
                    <a:pos x="20" y="3"/>
                  </a:cxn>
                  <a:cxn ang="0">
                    <a:pos x="19" y="5"/>
                  </a:cxn>
                  <a:cxn ang="0">
                    <a:pos x="19" y="5"/>
                  </a:cxn>
                </a:cxnLst>
                <a:rect l="0" t="0" r="r" b="b"/>
                <a:pathLst>
                  <a:path w="29" h="92">
                    <a:moveTo>
                      <a:pt x="19" y="5"/>
                    </a:moveTo>
                    <a:lnTo>
                      <a:pt x="19" y="5"/>
                    </a:lnTo>
                    <a:lnTo>
                      <a:pt x="18" y="15"/>
                    </a:lnTo>
                    <a:lnTo>
                      <a:pt x="16" y="26"/>
                    </a:lnTo>
                    <a:lnTo>
                      <a:pt x="10" y="45"/>
                    </a:lnTo>
                    <a:lnTo>
                      <a:pt x="3" y="66"/>
                    </a:lnTo>
                    <a:lnTo>
                      <a:pt x="1" y="76"/>
                    </a:lnTo>
                    <a:lnTo>
                      <a:pt x="0" y="87"/>
                    </a:lnTo>
                    <a:lnTo>
                      <a:pt x="0" y="87"/>
                    </a:lnTo>
                    <a:lnTo>
                      <a:pt x="0" y="89"/>
                    </a:lnTo>
                    <a:lnTo>
                      <a:pt x="1" y="91"/>
                    </a:lnTo>
                    <a:lnTo>
                      <a:pt x="3" y="91"/>
                    </a:lnTo>
                    <a:lnTo>
                      <a:pt x="5" y="92"/>
                    </a:lnTo>
                    <a:lnTo>
                      <a:pt x="7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0" y="87"/>
                    </a:lnTo>
                    <a:lnTo>
                      <a:pt x="10" y="87"/>
                    </a:lnTo>
                    <a:lnTo>
                      <a:pt x="11" y="76"/>
                    </a:lnTo>
                    <a:lnTo>
                      <a:pt x="13" y="66"/>
                    </a:lnTo>
                    <a:lnTo>
                      <a:pt x="19" y="45"/>
                    </a:lnTo>
                    <a:lnTo>
                      <a:pt x="25" y="26"/>
                    </a:lnTo>
                    <a:lnTo>
                      <a:pt x="27" y="15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8" y="3"/>
                    </a:lnTo>
                    <a:lnTo>
                      <a:pt x="27" y="1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21" y="1"/>
                    </a:lnTo>
                    <a:lnTo>
                      <a:pt x="20" y="3"/>
                    </a:lnTo>
                    <a:lnTo>
                      <a:pt x="19" y="5"/>
                    </a:lnTo>
                    <a:lnTo>
                      <a:pt x="19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36" name="Freeform 861"/>
              <p:cNvSpPr/>
              <p:nvPr/>
            </p:nvSpPr>
            <p:spPr bwMode="auto">
              <a:xfrm>
                <a:off x="2422525" y="1492250"/>
                <a:ext cx="12700" cy="31750"/>
              </a:xfrm>
              <a:custGeom>
                <a:avLst/>
                <a:gdLst/>
                <a:ahLst/>
                <a:cxnLst>
                  <a:cxn ang="0">
                    <a:pos x="13" y="3"/>
                  </a:cxn>
                  <a:cxn ang="0">
                    <a:pos x="13" y="3"/>
                  </a:cxn>
                  <a:cxn ang="0">
                    <a:pos x="5" y="29"/>
                  </a:cxn>
                  <a:cxn ang="0">
                    <a:pos x="2" y="41"/>
                  </a:cxn>
                  <a:cxn ang="0">
                    <a:pos x="0" y="55"/>
                  </a:cxn>
                  <a:cxn ang="0">
                    <a:pos x="0" y="55"/>
                  </a:cxn>
                  <a:cxn ang="0">
                    <a:pos x="1" y="57"/>
                  </a:cxn>
                  <a:cxn ang="0">
                    <a:pos x="2" y="59"/>
                  </a:cxn>
                  <a:cxn ang="0">
                    <a:pos x="3" y="59"/>
                  </a:cxn>
                  <a:cxn ang="0">
                    <a:pos x="5" y="60"/>
                  </a:cxn>
                  <a:cxn ang="0">
                    <a:pos x="6" y="59"/>
                  </a:cxn>
                  <a:cxn ang="0">
                    <a:pos x="8" y="59"/>
                  </a:cxn>
                  <a:cxn ang="0">
                    <a:pos x="9" y="57"/>
                  </a:cxn>
                  <a:cxn ang="0">
                    <a:pos x="9" y="55"/>
                  </a:cxn>
                  <a:cxn ang="0">
                    <a:pos x="9" y="55"/>
                  </a:cxn>
                  <a:cxn ang="0">
                    <a:pos x="11" y="42"/>
                  </a:cxn>
                  <a:cxn ang="0">
                    <a:pos x="14" y="30"/>
                  </a:cxn>
                  <a:cxn ang="0">
                    <a:pos x="22" y="6"/>
                  </a:cxn>
                  <a:cxn ang="0">
                    <a:pos x="22" y="6"/>
                  </a:cxn>
                  <a:cxn ang="0">
                    <a:pos x="22" y="4"/>
                  </a:cxn>
                  <a:cxn ang="0">
                    <a:pos x="21" y="2"/>
                  </a:cxn>
                  <a:cxn ang="0">
                    <a:pos x="20" y="1"/>
                  </a:cxn>
                  <a:cxn ang="0">
                    <a:pos x="19" y="0"/>
                  </a:cxn>
                  <a:cxn ang="0">
                    <a:pos x="17" y="0"/>
                  </a:cxn>
                  <a:cxn ang="0">
                    <a:pos x="15" y="0"/>
                  </a:cxn>
                  <a:cxn ang="0">
                    <a:pos x="14" y="1"/>
                  </a:cxn>
                  <a:cxn ang="0">
                    <a:pos x="13" y="3"/>
                  </a:cxn>
                  <a:cxn ang="0">
                    <a:pos x="13" y="3"/>
                  </a:cxn>
                </a:cxnLst>
                <a:rect l="0" t="0" r="r" b="b"/>
                <a:pathLst>
                  <a:path w="22" h="60">
                    <a:moveTo>
                      <a:pt x="13" y="3"/>
                    </a:moveTo>
                    <a:lnTo>
                      <a:pt x="13" y="3"/>
                    </a:lnTo>
                    <a:lnTo>
                      <a:pt x="5" y="29"/>
                    </a:lnTo>
                    <a:lnTo>
                      <a:pt x="2" y="41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1" y="57"/>
                    </a:lnTo>
                    <a:lnTo>
                      <a:pt x="2" y="59"/>
                    </a:lnTo>
                    <a:lnTo>
                      <a:pt x="3" y="59"/>
                    </a:lnTo>
                    <a:lnTo>
                      <a:pt x="5" y="60"/>
                    </a:lnTo>
                    <a:lnTo>
                      <a:pt x="6" y="59"/>
                    </a:lnTo>
                    <a:lnTo>
                      <a:pt x="8" y="59"/>
                    </a:lnTo>
                    <a:lnTo>
                      <a:pt x="9" y="57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11" y="42"/>
                    </a:lnTo>
                    <a:lnTo>
                      <a:pt x="14" y="3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1" y="2"/>
                    </a:lnTo>
                    <a:lnTo>
                      <a:pt x="20" y="1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3"/>
                    </a:lnTo>
                    <a:lnTo>
                      <a:pt x="1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37" name="Freeform 862"/>
              <p:cNvSpPr/>
              <p:nvPr/>
            </p:nvSpPr>
            <p:spPr bwMode="auto">
              <a:xfrm>
                <a:off x="2322513" y="1298575"/>
                <a:ext cx="19050" cy="47625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24" y="4"/>
                  </a:cxn>
                  <a:cxn ang="0">
                    <a:pos x="23" y="16"/>
                  </a:cxn>
                  <a:cxn ang="0">
                    <a:pos x="20" y="26"/>
                  </a:cxn>
                  <a:cxn ang="0">
                    <a:pos x="16" y="35"/>
                  </a:cxn>
                  <a:cxn ang="0">
                    <a:pos x="12" y="46"/>
                  </a:cxn>
                  <a:cxn ang="0">
                    <a:pos x="7" y="55"/>
                  </a:cxn>
                  <a:cxn ang="0">
                    <a:pos x="4" y="65"/>
                  </a:cxn>
                  <a:cxn ang="0">
                    <a:pos x="1" y="76"/>
                  </a:cxn>
                  <a:cxn ang="0">
                    <a:pos x="0" y="87"/>
                  </a:cxn>
                  <a:cxn ang="0">
                    <a:pos x="0" y="87"/>
                  </a:cxn>
                  <a:cxn ang="0">
                    <a:pos x="0" y="89"/>
                  </a:cxn>
                  <a:cxn ang="0">
                    <a:pos x="1" y="90"/>
                  </a:cxn>
                  <a:cxn ang="0">
                    <a:pos x="2" y="91"/>
                  </a:cxn>
                  <a:cxn ang="0">
                    <a:pos x="4" y="91"/>
                  </a:cxn>
                  <a:cxn ang="0">
                    <a:pos x="6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0" y="76"/>
                  </a:cxn>
                  <a:cxn ang="0">
                    <a:pos x="13" y="65"/>
                  </a:cxn>
                  <a:cxn ang="0">
                    <a:pos x="17" y="55"/>
                  </a:cxn>
                  <a:cxn ang="0">
                    <a:pos x="21" y="46"/>
                  </a:cxn>
                  <a:cxn ang="0">
                    <a:pos x="25" y="35"/>
                  </a:cxn>
                  <a:cxn ang="0">
                    <a:pos x="30" y="26"/>
                  </a:cxn>
                  <a:cxn ang="0">
                    <a:pos x="33" y="16"/>
                  </a:cxn>
                  <a:cxn ang="0">
                    <a:pos x="34" y="4"/>
                  </a:cxn>
                  <a:cxn ang="0">
                    <a:pos x="34" y="4"/>
                  </a:cxn>
                  <a:cxn ang="0">
                    <a:pos x="34" y="2"/>
                  </a:cxn>
                  <a:cxn ang="0">
                    <a:pos x="33" y="1"/>
                  </a:cxn>
                  <a:cxn ang="0">
                    <a:pos x="32" y="0"/>
                  </a:cxn>
                  <a:cxn ang="0">
                    <a:pos x="30" y="0"/>
                  </a:cxn>
                  <a:cxn ang="0">
                    <a:pos x="27" y="0"/>
                  </a:cxn>
                  <a:cxn ang="0">
                    <a:pos x="26" y="1"/>
                  </a:cxn>
                  <a:cxn ang="0">
                    <a:pos x="25" y="2"/>
                  </a:cxn>
                  <a:cxn ang="0">
                    <a:pos x="24" y="4"/>
                  </a:cxn>
                  <a:cxn ang="0">
                    <a:pos x="24" y="4"/>
                  </a:cxn>
                </a:cxnLst>
                <a:rect l="0" t="0" r="r" b="b"/>
                <a:pathLst>
                  <a:path w="34" h="91">
                    <a:moveTo>
                      <a:pt x="24" y="4"/>
                    </a:moveTo>
                    <a:lnTo>
                      <a:pt x="24" y="4"/>
                    </a:lnTo>
                    <a:lnTo>
                      <a:pt x="23" y="16"/>
                    </a:lnTo>
                    <a:lnTo>
                      <a:pt x="20" y="26"/>
                    </a:lnTo>
                    <a:lnTo>
                      <a:pt x="16" y="35"/>
                    </a:lnTo>
                    <a:lnTo>
                      <a:pt x="12" y="46"/>
                    </a:lnTo>
                    <a:lnTo>
                      <a:pt x="7" y="55"/>
                    </a:lnTo>
                    <a:lnTo>
                      <a:pt x="4" y="65"/>
                    </a:lnTo>
                    <a:lnTo>
                      <a:pt x="1" y="76"/>
                    </a:lnTo>
                    <a:lnTo>
                      <a:pt x="0" y="87"/>
                    </a:lnTo>
                    <a:lnTo>
                      <a:pt x="0" y="87"/>
                    </a:lnTo>
                    <a:lnTo>
                      <a:pt x="0" y="89"/>
                    </a:lnTo>
                    <a:lnTo>
                      <a:pt x="1" y="90"/>
                    </a:lnTo>
                    <a:lnTo>
                      <a:pt x="2" y="91"/>
                    </a:lnTo>
                    <a:lnTo>
                      <a:pt x="4" y="91"/>
                    </a:lnTo>
                    <a:lnTo>
                      <a:pt x="6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0" y="76"/>
                    </a:lnTo>
                    <a:lnTo>
                      <a:pt x="13" y="65"/>
                    </a:lnTo>
                    <a:lnTo>
                      <a:pt x="17" y="55"/>
                    </a:lnTo>
                    <a:lnTo>
                      <a:pt x="21" y="46"/>
                    </a:lnTo>
                    <a:lnTo>
                      <a:pt x="25" y="35"/>
                    </a:lnTo>
                    <a:lnTo>
                      <a:pt x="30" y="26"/>
                    </a:lnTo>
                    <a:lnTo>
                      <a:pt x="33" y="16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2"/>
                    </a:lnTo>
                    <a:lnTo>
                      <a:pt x="24" y="4"/>
                    </a:lnTo>
                    <a:lnTo>
                      <a:pt x="2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38" name="Freeform 863"/>
              <p:cNvSpPr/>
              <p:nvPr/>
            </p:nvSpPr>
            <p:spPr bwMode="auto">
              <a:xfrm>
                <a:off x="2355850" y="1304925"/>
                <a:ext cx="22225" cy="34925"/>
              </a:xfrm>
              <a:custGeom>
                <a:avLst/>
                <a:gdLst/>
                <a:ahLst/>
                <a:cxnLst>
                  <a:cxn ang="0">
                    <a:pos x="32" y="2"/>
                  </a:cxn>
                  <a:cxn ang="0">
                    <a:pos x="32" y="2"/>
                  </a:cxn>
                  <a:cxn ang="0">
                    <a:pos x="21" y="16"/>
                  </a:cxn>
                  <a:cxn ang="0">
                    <a:pos x="11" y="30"/>
                  </a:cxn>
                  <a:cxn ang="0">
                    <a:pos x="7" y="37"/>
                  </a:cxn>
                  <a:cxn ang="0">
                    <a:pos x="4" y="45"/>
                  </a:cxn>
                  <a:cxn ang="0">
                    <a:pos x="1" y="5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4"/>
                  </a:cxn>
                  <a:cxn ang="0">
                    <a:pos x="1" y="65"/>
                  </a:cxn>
                  <a:cxn ang="0">
                    <a:pos x="3" y="66"/>
                  </a:cxn>
                  <a:cxn ang="0">
                    <a:pos x="4" y="66"/>
                  </a:cxn>
                  <a:cxn ang="0">
                    <a:pos x="6" y="66"/>
                  </a:cxn>
                  <a:cxn ang="0">
                    <a:pos x="7" y="65"/>
                  </a:cxn>
                  <a:cxn ang="0">
                    <a:pos x="9" y="64"/>
                  </a:cxn>
                  <a:cxn ang="0">
                    <a:pos x="9" y="62"/>
                  </a:cxn>
                  <a:cxn ang="0">
                    <a:pos x="9" y="62"/>
                  </a:cxn>
                  <a:cxn ang="0">
                    <a:pos x="10" y="53"/>
                  </a:cxn>
                  <a:cxn ang="0">
                    <a:pos x="13" y="46"/>
                  </a:cxn>
                  <a:cxn ang="0">
                    <a:pos x="16" y="39"/>
                  </a:cxn>
                  <a:cxn ang="0">
                    <a:pos x="20" y="33"/>
                  </a:cxn>
                  <a:cxn ang="0">
                    <a:pos x="31" y="19"/>
                  </a:cxn>
                  <a:cxn ang="0">
                    <a:pos x="40" y="7"/>
                  </a:cxn>
                  <a:cxn ang="0">
                    <a:pos x="40" y="7"/>
                  </a:cxn>
                  <a:cxn ang="0">
                    <a:pos x="41" y="5"/>
                  </a:cxn>
                  <a:cxn ang="0">
                    <a:pos x="41" y="3"/>
                  </a:cxn>
                  <a:cxn ang="0">
                    <a:pos x="40" y="2"/>
                  </a:cxn>
                  <a:cxn ang="0">
                    <a:pos x="39" y="1"/>
                  </a:cxn>
                  <a:cxn ang="0">
                    <a:pos x="37" y="0"/>
                  </a:cxn>
                  <a:cxn ang="0">
                    <a:pos x="35" y="0"/>
                  </a:cxn>
                  <a:cxn ang="0">
                    <a:pos x="34" y="1"/>
                  </a:cxn>
                  <a:cxn ang="0">
                    <a:pos x="32" y="2"/>
                  </a:cxn>
                  <a:cxn ang="0">
                    <a:pos x="32" y="2"/>
                  </a:cxn>
                </a:cxnLst>
                <a:rect l="0" t="0" r="r" b="b"/>
                <a:pathLst>
                  <a:path w="41" h="66">
                    <a:moveTo>
                      <a:pt x="32" y="2"/>
                    </a:moveTo>
                    <a:lnTo>
                      <a:pt x="32" y="2"/>
                    </a:lnTo>
                    <a:lnTo>
                      <a:pt x="21" y="16"/>
                    </a:lnTo>
                    <a:lnTo>
                      <a:pt x="11" y="30"/>
                    </a:lnTo>
                    <a:lnTo>
                      <a:pt x="7" y="37"/>
                    </a:lnTo>
                    <a:lnTo>
                      <a:pt x="4" y="45"/>
                    </a:lnTo>
                    <a:lnTo>
                      <a:pt x="1" y="5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1" y="65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6" y="66"/>
                    </a:lnTo>
                    <a:lnTo>
                      <a:pt x="7" y="65"/>
                    </a:lnTo>
                    <a:lnTo>
                      <a:pt x="9" y="64"/>
                    </a:lnTo>
                    <a:lnTo>
                      <a:pt x="9" y="62"/>
                    </a:lnTo>
                    <a:lnTo>
                      <a:pt x="9" y="62"/>
                    </a:lnTo>
                    <a:lnTo>
                      <a:pt x="10" y="53"/>
                    </a:lnTo>
                    <a:lnTo>
                      <a:pt x="13" y="46"/>
                    </a:lnTo>
                    <a:lnTo>
                      <a:pt x="16" y="39"/>
                    </a:lnTo>
                    <a:lnTo>
                      <a:pt x="20" y="33"/>
                    </a:lnTo>
                    <a:lnTo>
                      <a:pt x="31" y="19"/>
                    </a:lnTo>
                    <a:lnTo>
                      <a:pt x="40" y="7"/>
                    </a:lnTo>
                    <a:lnTo>
                      <a:pt x="40" y="7"/>
                    </a:lnTo>
                    <a:lnTo>
                      <a:pt x="41" y="5"/>
                    </a:lnTo>
                    <a:lnTo>
                      <a:pt x="41" y="3"/>
                    </a:lnTo>
                    <a:lnTo>
                      <a:pt x="40" y="2"/>
                    </a:lnTo>
                    <a:lnTo>
                      <a:pt x="39" y="1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4" y="1"/>
                    </a:lnTo>
                    <a:lnTo>
                      <a:pt x="32" y="2"/>
                    </a:lnTo>
                    <a:lnTo>
                      <a:pt x="3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39" name="Freeform 864"/>
              <p:cNvSpPr/>
              <p:nvPr/>
            </p:nvSpPr>
            <p:spPr bwMode="auto">
              <a:xfrm>
                <a:off x="2382838" y="1314450"/>
                <a:ext cx="22225" cy="42863"/>
              </a:xfrm>
              <a:custGeom>
                <a:avLst/>
                <a:gdLst/>
                <a:ahLst/>
                <a:cxnLst>
                  <a:cxn ang="0">
                    <a:pos x="40" y="4"/>
                  </a:cxn>
                  <a:cxn ang="0">
                    <a:pos x="40" y="4"/>
                  </a:cxn>
                  <a:cxn ang="0">
                    <a:pos x="40" y="2"/>
                  </a:cxn>
                  <a:cxn ang="0">
                    <a:pos x="39" y="1"/>
                  </a:cxn>
                  <a:cxn ang="0">
                    <a:pos x="37" y="0"/>
                  </a:cxn>
                  <a:cxn ang="0">
                    <a:pos x="35" y="1"/>
                  </a:cxn>
                  <a:cxn ang="0">
                    <a:pos x="32" y="3"/>
                  </a:cxn>
                  <a:cxn ang="0">
                    <a:pos x="32" y="4"/>
                  </a:cxn>
                  <a:cxn ang="0">
                    <a:pos x="32" y="6"/>
                  </a:cxn>
                  <a:cxn ang="0">
                    <a:pos x="32" y="6"/>
                  </a:cxn>
                  <a:cxn ang="0">
                    <a:pos x="32" y="12"/>
                  </a:cxn>
                  <a:cxn ang="0">
                    <a:pos x="31" y="18"/>
                  </a:cxn>
                  <a:cxn ang="0">
                    <a:pos x="29" y="22"/>
                  </a:cxn>
                  <a:cxn ang="0">
                    <a:pos x="27" y="27"/>
                  </a:cxn>
                  <a:cxn ang="0">
                    <a:pos x="20" y="36"/>
                  </a:cxn>
                  <a:cxn ang="0">
                    <a:pos x="14" y="45"/>
                  </a:cxn>
                  <a:cxn ang="0">
                    <a:pos x="14" y="45"/>
                  </a:cxn>
                  <a:cxn ang="0">
                    <a:pos x="8" y="52"/>
                  </a:cxn>
                  <a:cxn ang="0">
                    <a:pos x="4" y="59"/>
                  </a:cxn>
                  <a:cxn ang="0">
                    <a:pos x="1" y="66"/>
                  </a:cxn>
                  <a:cxn ang="0">
                    <a:pos x="0" y="75"/>
                  </a:cxn>
                  <a:cxn ang="0">
                    <a:pos x="0" y="75"/>
                  </a:cxn>
                  <a:cxn ang="0">
                    <a:pos x="0" y="77"/>
                  </a:cxn>
                  <a:cxn ang="0">
                    <a:pos x="1" y="79"/>
                  </a:cxn>
                  <a:cxn ang="0">
                    <a:pos x="3" y="79"/>
                  </a:cxn>
                  <a:cxn ang="0">
                    <a:pos x="4" y="80"/>
                  </a:cxn>
                  <a:cxn ang="0">
                    <a:pos x="6" y="79"/>
                  </a:cxn>
                  <a:cxn ang="0">
                    <a:pos x="7" y="79"/>
                  </a:cxn>
                  <a:cxn ang="0">
                    <a:pos x="9" y="77"/>
                  </a:cxn>
                  <a:cxn ang="0">
                    <a:pos x="9" y="75"/>
                  </a:cxn>
                  <a:cxn ang="0">
                    <a:pos x="9" y="75"/>
                  </a:cxn>
                  <a:cxn ang="0">
                    <a:pos x="11" y="69"/>
                  </a:cxn>
                  <a:cxn ang="0">
                    <a:pos x="12" y="65"/>
                  </a:cxn>
                  <a:cxn ang="0">
                    <a:pos x="16" y="56"/>
                  </a:cxn>
                  <a:cxn ang="0">
                    <a:pos x="22" y="49"/>
                  </a:cxn>
                  <a:cxn ang="0">
                    <a:pos x="28" y="41"/>
                  </a:cxn>
                  <a:cxn ang="0">
                    <a:pos x="34" y="32"/>
                  </a:cxn>
                  <a:cxn ang="0">
                    <a:pos x="38" y="24"/>
                  </a:cxn>
                  <a:cxn ang="0">
                    <a:pos x="40" y="20"/>
                  </a:cxn>
                  <a:cxn ang="0">
                    <a:pos x="42" y="15"/>
                  </a:cxn>
                  <a:cxn ang="0">
                    <a:pos x="42" y="10"/>
                  </a:cxn>
                  <a:cxn ang="0">
                    <a:pos x="40" y="4"/>
                  </a:cxn>
                  <a:cxn ang="0">
                    <a:pos x="40" y="4"/>
                  </a:cxn>
                </a:cxnLst>
                <a:rect l="0" t="0" r="r" b="b"/>
                <a:pathLst>
                  <a:path w="42" h="80">
                    <a:moveTo>
                      <a:pt x="40" y="4"/>
                    </a:moveTo>
                    <a:lnTo>
                      <a:pt x="40" y="4"/>
                    </a:lnTo>
                    <a:lnTo>
                      <a:pt x="40" y="2"/>
                    </a:lnTo>
                    <a:lnTo>
                      <a:pt x="39" y="1"/>
                    </a:lnTo>
                    <a:lnTo>
                      <a:pt x="37" y="0"/>
                    </a:lnTo>
                    <a:lnTo>
                      <a:pt x="35" y="1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2" y="12"/>
                    </a:lnTo>
                    <a:lnTo>
                      <a:pt x="31" y="18"/>
                    </a:lnTo>
                    <a:lnTo>
                      <a:pt x="29" y="22"/>
                    </a:lnTo>
                    <a:lnTo>
                      <a:pt x="27" y="27"/>
                    </a:lnTo>
                    <a:lnTo>
                      <a:pt x="20" y="36"/>
                    </a:lnTo>
                    <a:lnTo>
                      <a:pt x="14" y="45"/>
                    </a:lnTo>
                    <a:lnTo>
                      <a:pt x="14" y="45"/>
                    </a:lnTo>
                    <a:lnTo>
                      <a:pt x="8" y="52"/>
                    </a:lnTo>
                    <a:lnTo>
                      <a:pt x="4" y="59"/>
                    </a:lnTo>
                    <a:lnTo>
                      <a:pt x="1" y="66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7"/>
                    </a:lnTo>
                    <a:lnTo>
                      <a:pt x="1" y="79"/>
                    </a:lnTo>
                    <a:lnTo>
                      <a:pt x="3" y="79"/>
                    </a:lnTo>
                    <a:lnTo>
                      <a:pt x="4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9" y="77"/>
                    </a:lnTo>
                    <a:lnTo>
                      <a:pt x="9" y="75"/>
                    </a:lnTo>
                    <a:lnTo>
                      <a:pt x="9" y="75"/>
                    </a:lnTo>
                    <a:lnTo>
                      <a:pt x="11" y="69"/>
                    </a:lnTo>
                    <a:lnTo>
                      <a:pt x="12" y="65"/>
                    </a:lnTo>
                    <a:lnTo>
                      <a:pt x="16" y="56"/>
                    </a:lnTo>
                    <a:lnTo>
                      <a:pt x="22" y="49"/>
                    </a:lnTo>
                    <a:lnTo>
                      <a:pt x="28" y="41"/>
                    </a:lnTo>
                    <a:lnTo>
                      <a:pt x="34" y="32"/>
                    </a:lnTo>
                    <a:lnTo>
                      <a:pt x="38" y="24"/>
                    </a:lnTo>
                    <a:lnTo>
                      <a:pt x="40" y="20"/>
                    </a:lnTo>
                    <a:lnTo>
                      <a:pt x="42" y="15"/>
                    </a:lnTo>
                    <a:lnTo>
                      <a:pt x="42" y="10"/>
                    </a:lnTo>
                    <a:lnTo>
                      <a:pt x="40" y="4"/>
                    </a:lnTo>
                    <a:lnTo>
                      <a:pt x="4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40" name="Freeform 865"/>
              <p:cNvSpPr>
                <a:spLocks noEditPoints="1"/>
              </p:cNvSpPr>
              <p:nvPr/>
            </p:nvSpPr>
            <p:spPr bwMode="auto">
              <a:xfrm>
                <a:off x="2159000" y="1141413"/>
                <a:ext cx="739775" cy="723900"/>
              </a:xfrm>
              <a:custGeom>
                <a:avLst/>
                <a:gdLst/>
                <a:ahLst/>
                <a:cxnLst>
                  <a:cxn ang="0">
                    <a:pos x="761" y="1352"/>
                  </a:cxn>
                  <a:cxn ang="0">
                    <a:pos x="683" y="1296"/>
                  </a:cxn>
                  <a:cxn ang="0">
                    <a:pos x="639" y="1242"/>
                  </a:cxn>
                  <a:cxn ang="0">
                    <a:pos x="406" y="1019"/>
                  </a:cxn>
                  <a:cxn ang="0">
                    <a:pos x="260" y="865"/>
                  </a:cxn>
                  <a:cxn ang="0">
                    <a:pos x="75" y="672"/>
                  </a:cxn>
                  <a:cxn ang="0">
                    <a:pos x="27" y="609"/>
                  </a:cxn>
                  <a:cxn ang="0">
                    <a:pos x="0" y="518"/>
                  </a:cxn>
                  <a:cxn ang="0">
                    <a:pos x="17" y="455"/>
                  </a:cxn>
                  <a:cxn ang="0">
                    <a:pos x="61" y="408"/>
                  </a:cxn>
                  <a:cxn ang="0">
                    <a:pos x="168" y="302"/>
                  </a:cxn>
                  <a:cxn ang="0">
                    <a:pos x="410" y="87"/>
                  </a:cxn>
                  <a:cxn ang="0">
                    <a:pos x="502" y="26"/>
                  </a:cxn>
                  <a:cxn ang="0">
                    <a:pos x="539" y="10"/>
                  </a:cxn>
                  <a:cxn ang="0">
                    <a:pos x="629" y="2"/>
                  </a:cxn>
                  <a:cxn ang="0">
                    <a:pos x="689" y="28"/>
                  </a:cxn>
                  <a:cxn ang="0">
                    <a:pos x="702" y="36"/>
                  </a:cxn>
                  <a:cxn ang="0">
                    <a:pos x="755" y="111"/>
                  </a:cxn>
                  <a:cxn ang="0">
                    <a:pos x="937" y="297"/>
                  </a:cxn>
                  <a:cxn ang="0">
                    <a:pos x="1223" y="573"/>
                  </a:cxn>
                  <a:cxn ang="0">
                    <a:pos x="1358" y="690"/>
                  </a:cxn>
                  <a:cxn ang="0">
                    <a:pos x="1386" y="724"/>
                  </a:cxn>
                  <a:cxn ang="0">
                    <a:pos x="1395" y="808"/>
                  </a:cxn>
                  <a:cxn ang="0">
                    <a:pos x="1359" y="882"/>
                  </a:cxn>
                  <a:cxn ang="0">
                    <a:pos x="1337" y="913"/>
                  </a:cxn>
                  <a:cxn ang="0">
                    <a:pos x="1217" y="1073"/>
                  </a:cxn>
                  <a:cxn ang="0">
                    <a:pos x="1134" y="1163"/>
                  </a:cxn>
                  <a:cxn ang="0">
                    <a:pos x="1026" y="1243"/>
                  </a:cxn>
                  <a:cxn ang="0">
                    <a:pos x="1018" y="1257"/>
                  </a:cxn>
                  <a:cxn ang="0">
                    <a:pos x="997" y="1285"/>
                  </a:cxn>
                  <a:cxn ang="0">
                    <a:pos x="980" y="1304"/>
                  </a:cxn>
                  <a:cxn ang="0">
                    <a:pos x="937" y="1331"/>
                  </a:cxn>
                  <a:cxn ang="0">
                    <a:pos x="850" y="1366"/>
                  </a:cxn>
                  <a:cxn ang="0">
                    <a:pos x="601" y="41"/>
                  </a:cxn>
                  <a:cxn ang="0">
                    <a:pos x="532" y="57"/>
                  </a:cxn>
                  <a:cxn ang="0">
                    <a:pos x="355" y="185"/>
                  </a:cxn>
                  <a:cxn ang="0">
                    <a:pos x="95" y="433"/>
                  </a:cxn>
                  <a:cxn ang="0">
                    <a:pos x="82" y="444"/>
                  </a:cxn>
                  <a:cxn ang="0">
                    <a:pos x="49" y="479"/>
                  </a:cxn>
                  <a:cxn ang="0">
                    <a:pos x="41" y="529"/>
                  </a:cxn>
                  <a:cxn ang="0">
                    <a:pos x="66" y="595"/>
                  </a:cxn>
                  <a:cxn ang="0">
                    <a:pos x="127" y="658"/>
                  </a:cxn>
                  <a:cxn ang="0">
                    <a:pos x="136" y="677"/>
                  </a:cxn>
                  <a:cxn ang="0">
                    <a:pos x="390" y="944"/>
                  </a:cxn>
                  <a:cxn ang="0">
                    <a:pos x="574" y="1119"/>
                  </a:cxn>
                  <a:cxn ang="0">
                    <a:pos x="714" y="1263"/>
                  </a:cxn>
                  <a:cxn ang="0">
                    <a:pos x="748" y="1294"/>
                  </a:cxn>
                  <a:cxn ang="0">
                    <a:pos x="829" y="1321"/>
                  </a:cxn>
                  <a:cxn ang="0">
                    <a:pos x="918" y="1290"/>
                  </a:cxn>
                  <a:cxn ang="0">
                    <a:pos x="991" y="1224"/>
                  </a:cxn>
                  <a:cxn ang="0">
                    <a:pos x="1081" y="1153"/>
                  </a:cxn>
                  <a:cxn ang="0">
                    <a:pos x="1195" y="1033"/>
                  </a:cxn>
                  <a:cxn ang="0">
                    <a:pos x="1286" y="908"/>
                  </a:cxn>
                  <a:cxn ang="0">
                    <a:pos x="1295" y="888"/>
                  </a:cxn>
                  <a:cxn ang="0">
                    <a:pos x="1336" y="843"/>
                  </a:cxn>
                  <a:cxn ang="0">
                    <a:pos x="1358" y="782"/>
                  </a:cxn>
                  <a:cxn ang="0">
                    <a:pos x="1344" y="735"/>
                  </a:cxn>
                  <a:cxn ang="0">
                    <a:pos x="1233" y="639"/>
                  </a:cxn>
                  <a:cxn ang="0">
                    <a:pos x="949" y="365"/>
                  </a:cxn>
                  <a:cxn ang="0">
                    <a:pos x="782" y="204"/>
                  </a:cxn>
                  <a:cxn ang="0">
                    <a:pos x="676" y="75"/>
                  </a:cxn>
                  <a:cxn ang="0">
                    <a:pos x="649" y="52"/>
                  </a:cxn>
                  <a:cxn ang="0">
                    <a:pos x="601" y="41"/>
                  </a:cxn>
                </a:cxnLst>
                <a:rect l="0" t="0" r="r" b="b"/>
                <a:pathLst>
                  <a:path w="1398" h="1368">
                    <a:moveTo>
                      <a:pt x="829" y="1368"/>
                    </a:moveTo>
                    <a:lnTo>
                      <a:pt x="829" y="1368"/>
                    </a:lnTo>
                    <a:lnTo>
                      <a:pt x="813" y="1367"/>
                    </a:lnTo>
                    <a:lnTo>
                      <a:pt x="796" y="1364"/>
                    </a:lnTo>
                    <a:lnTo>
                      <a:pt x="779" y="1359"/>
                    </a:lnTo>
                    <a:lnTo>
                      <a:pt x="761" y="1352"/>
                    </a:lnTo>
                    <a:lnTo>
                      <a:pt x="743" y="1343"/>
                    </a:lnTo>
                    <a:lnTo>
                      <a:pt x="726" y="1330"/>
                    </a:lnTo>
                    <a:lnTo>
                      <a:pt x="707" y="1317"/>
                    </a:lnTo>
                    <a:lnTo>
                      <a:pt x="688" y="1300"/>
                    </a:lnTo>
                    <a:lnTo>
                      <a:pt x="688" y="1300"/>
                    </a:lnTo>
                    <a:lnTo>
                      <a:pt x="683" y="1296"/>
                    </a:lnTo>
                    <a:lnTo>
                      <a:pt x="681" y="1291"/>
                    </a:lnTo>
                    <a:lnTo>
                      <a:pt x="681" y="1288"/>
                    </a:lnTo>
                    <a:lnTo>
                      <a:pt x="679" y="1286"/>
                    </a:lnTo>
                    <a:lnTo>
                      <a:pt x="679" y="1286"/>
                    </a:lnTo>
                    <a:lnTo>
                      <a:pt x="659" y="1264"/>
                    </a:lnTo>
                    <a:lnTo>
                      <a:pt x="639" y="1242"/>
                    </a:lnTo>
                    <a:lnTo>
                      <a:pt x="597" y="1201"/>
                    </a:lnTo>
                    <a:lnTo>
                      <a:pt x="554" y="1161"/>
                    </a:lnTo>
                    <a:lnTo>
                      <a:pt x="512" y="1122"/>
                    </a:lnTo>
                    <a:lnTo>
                      <a:pt x="512" y="1122"/>
                    </a:lnTo>
                    <a:lnTo>
                      <a:pt x="441" y="1054"/>
                    </a:lnTo>
                    <a:lnTo>
                      <a:pt x="406" y="1019"/>
                    </a:lnTo>
                    <a:lnTo>
                      <a:pt x="372" y="984"/>
                    </a:lnTo>
                    <a:lnTo>
                      <a:pt x="372" y="984"/>
                    </a:lnTo>
                    <a:lnTo>
                      <a:pt x="322" y="930"/>
                    </a:lnTo>
                    <a:lnTo>
                      <a:pt x="318" y="926"/>
                    </a:lnTo>
                    <a:lnTo>
                      <a:pt x="318" y="926"/>
                    </a:lnTo>
                    <a:lnTo>
                      <a:pt x="260" y="865"/>
                    </a:lnTo>
                    <a:lnTo>
                      <a:pt x="201" y="803"/>
                    </a:lnTo>
                    <a:lnTo>
                      <a:pt x="142" y="742"/>
                    </a:lnTo>
                    <a:lnTo>
                      <a:pt x="81" y="683"/>
                    </a:lnTo>
                    <a:lnTo>
                      <a:pt x="81" y="683"/>
                    </a:lnTo>
                    <a:lnTo>
                      <a:pt x="77" y="677"/>
                    </a:lnTo>
                    <a:lnTo>
                      <a:pt x="75" y="672"/>
                    </a:lnTo>
                    <a:lnTo>
                      <a:pt x="74" y="669"/>
                    </a:lnTo>
                    <a:lnTo>
                      <a:pt x="72" y="666"/>
                    </a:lnTo>
                    <a:lnTo>
                      <a:pt x="72" y="666"/>
                    </a:lnTo>
                    <a:lnTo>
                      <a:pt x="54" y="647"/>
                    </a:lnTo>
                    <a:lnTo>
                      <a:pt x="40" y="629"/>
                    </a:lnTo>
                    <a:lnTo>
                      <a:pt x="27" y="609"/>
                    </a:lnTo>
                    <a:lnTo>
                      <a:pt x="16" y="589"/>
                    </a:lnTo>
                    <a:lnTo>
                      <a:pt x="9" y="569"/>
                    </a:lnTo>
                    <a:lnTo>
                      <a:pt x="3" y="548"/>
                    </a:lnTo>
                    <a:lnTo>
                      <a:pt x="2" y="538"/>
                    </a:lnTo>
                    <a:lnTo>
                      <a:pt x="1" y="528"/>
                    </a:lnTo>
                    <a:lnTo>
                      <a:pt x="0" y="518"/>
                    </a:lnTo>
                    <a:lnTo>
                      <a:pt x="1" y="508"/>
                    </a:lnTo>
                    <a:lnTo>
                      <a:pt x="1" y="508"/>
                    </a:lnTo>
                    <a:lnTo>
                      <a:pt x="2" y="495"/>
                    </a:lnTo>
                    <a:lnTo>
                      <a:pt x="6" y="480"/>
                    </a:lnTo>
                    <a:lnTo>
                      <a:pt x="10" y="468"/>
                    </a:lnTo>
                    <a:lnTo>
                      <a:pt x="17" y="455"/>
                    </a:lnTo>
                    <a:lnTo>
                      <a:pt x="24" y="443"/>
                    </a:lnTo>
                    <a:lnTo>
                      <a:pt x="34" y="432"/>
                    </a:lnTo>
                    <a:lnTo>
                      <a:pt x="45" y="421"/>
                    </a:lnTo>
                    <a:lnTo>
                      <a:pt x="58" y="411"/>
                    </a:lnTo>
                    <a:lnTo>
                      <a:pt x="60" y="410"/>
                    </a:lnTo>
                    <a:lnTo>
                      <a:pt x="61" y="408"/>
                    </a:lnTo>
                    <a:lnTo>
                      <a:pt x="61" y="408"/>
                    </a:lnTo>
                    <a:lnTo>
                      <a:pt x="65" y="403"/>
                    </a:lnTo>
                    <a:lnTo>
                      <a:pt x="65" y="403"/>
                    </a:lnTo>
                    <a:lnTo>
                      <a:pt x="116" y="353"/>
                    </a:lnTo>
                    <a:lnTo>
                      <a:pt x="168" y="303"/>
                    </a:lnTo>
                    <a:lnTo>
                      <a:pt x="168" y="302"/>
                    </a:lnTo>
                    <a:lnTo>
                      <a:pt x="168" y="302"/>
                    </a:lnTo>
                    <a:lnTo>
                      <a:pt x="246" y="228"/>
                    </a:lnTo>
                    <a:lnTo>
                      <a:pt x="286" y="191"/>
                    </a:lnTo>
                    <a:lnTo>
                      <a:pt x="326" y="155"/>
                    </a:lnTo>
                    <a:lnTo>
                      <a:pt x="367" y="120"/>
                    </a:lnTo>
                    <a:lnTo>
                      <a:pt x="410" y="87"/>
                    </a:lnTo>
                    <a:lnTo>
                      <a:pt x="432" y="71"/>
                    </a:lnTo>
                    <a:lnTo>
                      <a:pt x="454" y="56"/>
                    </a:lnTo>
                    <a:lnTo>
                      <a:pt x="477" y="40"/>
                    </a:lnTo>
                    <a:lnTo>
                      <a:pt x="500" y="27"/>
                    </a:lnTo>
                    <a:lnTo>
                      <a:pt x="501" y="26"/>
                    </a:lnTo>
                    <a:lnTo>
                      <a:pt x="502" y="26"/>
                    </a:lnTo>
                    <a:lnTo>
                      <a:pt x="502" y="26"/>
                    </a:lnTo>
                    <a:lnTo>
                      <a:pt x="508" y="21"/>
                    </a:lnTo>
                    <a:lnTo>
                      <a:pt x="508" y="21"/>
                    </a:lnTo>
                    <a:lnTo>
                      <a:pt x="515" y="18"/>
                    </a:lnTo>
                    <a:lnTo>
                      <a:pt x="515" y="18"/>
                    </a:lnTo>
                    <a:lnTo>
                      <a:pt x="539" y="10"/>
                    </a:lnTo>
                    <a:lnTo>
                      <a:pt x="562" y="5"/>
                    </a:lnTo>
                    <a:lnTo>
                      <a:pt x="583" y="1"/>
                    </a:lnTo>
                    <a:lnTo>
                      <a:pt x="605" y="0"/>
                    </a:lnTo>
                    <a:lnTo>
                      <a:pt x="605" y="0"/>
                    </a:lnTo>
                    <a:lnTo>
                      <a:pt x="617" y="0"/>
                    </a:lnTo>
                    <a:lnTo>
                      <a:pt x="629" y="2"/>
                    </a:lnTo>
                    <a:lnTo>
                      <a:pt x="640" y="4"/>
                    </a:lnTo>
                    <a:lnTo>
                      <a:pt x="650" y="7"/>
                    </a:lnTo>
                    <a:lnTo>
                      <a:pt x="661" y="11"/>
                    </a:lnTo>
                    <a:lnTo>
                      <a:pt x="671" y="15"/>
                    </a:lnTo>
                    <a:lnTo>
                      <a:pt x="679" y="21"/>
                    </a:lnTo>
                    <a:lnTo>
                      <a:pt x="689" y="28"/>
                    </a:lnTo>
                    <a:lnTo>
                      <a:pt x="691" y="30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7" y="32"/>
                    </a:lnTo>
                    <a:lnTo>
                      <a:pt x="700" y="34"/>
                    </a:lnTo>
                    <a:lnTo>
                      <a:pt x="702" y="36"/>
                    </a:lnTo>
                    <a:lnTo>
                      <a:pt x="705" y="40"/>
                    </a:lnTo>
                    <a:lnTo>
                      <a:pt x="705" y="40"/>
                    </a:lnTo>
                    <a:lnTo>
                      <a:pt x="717" y="58"/>
                    </a:lnTo>
                    <a:lnTo>
                      <a:pt x="729" y="76"/>
                    </a:lnTo>
                    <a:lnTo>
                      <a:pt x="741" y="94"/>
                    </a:lnTo>
                    <a:lnTo>
                      <a:pt x="755" y="111"/>
                    </a:lnTo>
                    <a:lnTo>
                      <a:pt x="783" y="144"/>
                    </a:lnTo>
                    <a:lnTo>
                      <a:pt x="812" y="176"/>
                    </a:lnTo>
                    <a:lnTo>
                      <a:pt x="842" y="208"/>
                    </a:lnTo>
                    <a:lnTo>
                      <a:pt x="874" y="238"/>
                    </a:lnTo>
                    <a:lnTo>
                      <a:pt x="937" y="297"/>
                    </a:lnTo>
                    <a:lnTo>
                      <a:pt x="937" y="297"/>
                    </a:lnTo>
                    <a:lnTo>
                      <a:pt x="983" y="341"/>
                    </a:lnTo>
                    <a:lnTo>
                      <a:pt x="1030" y="385"/>
                    </a:lnTo>
                    <a:lnTo>
                      <a:pt x="1030" y="385"/>
                    </a:lnTo>
                    <a:lnTo>
                      <a:pt x="1103" y="458"/>
                    </a:lnTo>
                    <a:lnTo>
                      <a:pt x="1182" y="535"/>
                    </a:lnTo>
                    <a:lnTo>
                      <a:pt x="1223" y="573"/>
                    </a:lnTo>
                    <a:lnTo>
                      <a:pt x="1265" y="612"/>
                    </a:lnTo>
                    <a:lnTo>
                      <a:pt x="1307" y="650"/>
                    </a:lnTo>
                    <a:lnTo>
                      <a:pt x="1351" y="688"/>
                    </a:lnTo>
                    <a:lnTo>
                      <a:pt x="1354" y="690"/>
                    </a:lnTo>
                    <a:lnTo>
                      <a:pt x="1358" y="690"/>
                    </a:lnTo>
                    <a:lnTo>
                      <a:pt x="1358" y="690"/>
                    </a:lnTo>
                    <a:lnTo>
                      <a:pt x="1361" y="691"/>
                    </a:lnTo>
                    <a:lnTo>
                      <a:pt x="1363" y="692"/>
                    </a:lnTo>
                    <a:lnTo>
                      <a:pt x="1368" y="697"/>
                    </a:lnTo>
                    <a:lnTo>
                      <a:pt x="1368" y="697"/>
                    </a:lnTo>
                    <a:lnTo>
                      <a:pt x="1379" y="710"/>
                    </a:lnTo>
                    <a:lnTo>
                      <a:pt x="1386" y="724"/>
                    </a:lnTo>
                    <a:lnTo>
                      <a:pt x="1392" y="738"/>
                    </a:lnTo>
                    <a:lnTo>
                      <a:pt x="1395" y="752"/>
                    </a:lnTo>
                    <a:lnTo>
                      <a:pt x="1398" y="766"/>
                    </a:lnTo>
                    <a:lnTo>
                      <a:pt x="1398" y="780"/>
                    </a:lnTo>
                    <a:lnTo>
                      <a:pt x="1397" y="794"/>
                    </a:lnTo>
                    <a:lnTo>
                      <a:pt x="1395" y="808"/>
                    </a:lnTo>
                    <a:lnTo>
                      <a:pt x="1391" y="821"/>
                    </a:lnTo>
                    <a:lnTo>
                      <a:pt x="1387" y="833"/>
                    </a:lnTo>
                    <a:lnTo>
                      <a:pt x="1381" y="847"/>
                    </a:lnTo>
                    <a:lnTo>
                      <a:pt x="1375" y="859"/>
                    </a:lnTo>
                    <a:lnTo>
                      <a:pt x="1367" y="871"/>
                    </a:lnTo>
                    <a:lnTo>
                      <a:pt x="1359" y="882"/>
                    </a:lnTo>
                    <a:lnTo>
                      <a:pt x="1351" y="892"/>
                    </a:lnTo>
                    <a:lnTo>
                      <a:pt x="1341" y="902"/>
                    </a:lnTo>
                    <a:lnTo>
                      <a:pt x="1339" y="905"/>
                    </a:lnTo>
                    <a:lnTo>
                      <a:pt x="1338" y="909"/>
                    </a:lnTo>
                    <a:lnTo>
                      <a:pt x="1338" y="909"/>
                    </a:lnTo>
                    <a:lnTo>
                      <a:pt x="1337" y="913"/>
                    </a:lnTo>
                    <a:lnTo>
                      <a:pt x="1334" y="917"/>
                    </a:lnTo>
                    <a:lnTo>
                      <a:pt x="1334" y="917"/>
                    </a:lnTo>
                    <a:lnTo>
                      <a:pt x="1287" y="981"/>
                    </a:lnTo>
                    <a:lnTo>
                      <a:pt x="1287" y="981"/>
                    </a:lnTo>
                    <a:lnTo>
                      <a:pt x="1253" y="1028"/>
                    </a:lnTo>
                    <a:lnTo>
                      <a:pt x="1217" y="1073"/>
                    </a:lnTo>
                    <a:lnTo>
                      <a:pt x="1200" y="1095"/>
                    </a:lnTo>
                    <a:lnTo>
                      <a:pt x="1181" y="1115"/>
                    </a:lnTo>
                    <a:lnTo>
                      <a:pt x="1162" y="1136"/>
                    </a:lnTo>
                    <a:lnTo>
                      <a:pt x="1141" y="1156"/>
                    </a:lnTo>
                    <a:lnTo>
                      <a:pt x="1141" y="1156"/>
                    </a:lnTo>
                    <a:lnTo>
                      <a:pt x="1134" y="1163"/>
                    </a:lnTo>
                    <a:lnTo>
                      <a:pt x="1122" y="1171"/>
                    </a:lnTo>
                    <a:lnTo>
                      <a:pt x="1096" y="1191"/>
                    </a:lnTo>
                    <a:lnTo>
                      <a:pt x="1096" y="1191"/>
                    </a:lnTo>
                    <a:lnTo>
                      <a:pt x="1059" y="1217"/>
                    </a:lnTo>
                    <a:lnTo>
                      <a:pt x="1042" y="1231"/>
                    </a:lnTo>
                    <a:lnTo>
                      <a:pt x="1026" y="1243"/>
                    </a:lnTo>
                    <a:lnTo>
                      <a:pt x="1024" y="1246"/>
                    </a:lnTo>
                    <a:lnTo>
                      <a:pt x="1023" y="1249"/>
                    </a:lnTo>
                    <a:lnTo>
                      <a:pt x="1023" y="1249"/>
                    </a:lnTo>
                    <a:lnTo>
                      <a:pt x="1021" y="1253"/>
                    </a:lnTo>
                    <a:lnTo>
                      <a:pt x="1018" y="1257"/>
                    </a:lnTo>
                    <a:lnTo>
                      <a:pt x="1018" y="1257"/>
                    </a:lnTo>
                    <a:lnTo>
                      <a:pt x="1002" y="1275"/>
                    </a:lnTo>
                    <a:lnTo>
                      <a:pt x="999" y="1278"/>
                    </a:lnTo>
                    <a:lnTo>
                      <a:pt x="999" y="1281"/>
                    </a:lnTo>
                    <a:lnTo>
                      <a:pt x="999" y="1281"/>
                    </a:lnTo>
                    <a:lnTo>
                      <a:pt x="997" y="1285"/>
                    </a:lnTo>
                    <a:lnTo>
                      <a:pt x="997" y="1285"/>
                    </a:lnTo>
                    <a:lnTo>
                      <a:pt x="996" y="1290"/>
                    </a:lnTo>
                    <a:lnTo>
                      <a:pt x="994" y="1295"/>
                    </a:lnTo>
                    <a:lnTo>
                      <a:pt x="991" y="1298"/>
                    </a:lnTo>
                    <a:lnTo>
                      <a:pt x="988" y="1301"/>
                    </a:lnTo>
                    <a:lnTo>
                      <a:pt x="984" y="1303"/>
                    </a:lnTo>
                    <a:lnTo>
                      <a:pt x="980" y="1304"/>
                    </a:lnTo>
                    <a:lnTo>
                      <a:pt x="974" y="1305"/>
                    </a:lnTo>
                    <a:lnTo>
                      <a:pt x="969" y="1305"/>
                    </a:lnTo>
                    <a:lnTo>
                      <a:pt x="965" y="1309"/>
                    </a:lnTo>
                    <a:lnTo>
                      <a:pt x="965" y="1309"/>
                    </a:lnTo>
                    <a:lnTo>
                      <a:pt x="951" y="1321"/>
                    </a:lnTo>
                    <a:lnTo>
                      <a:pt x="937" y="1331"/>
                    </a:lnTo>
                    <a:lnTo>
                      <a:pt x="922" y="1341"/>
                    </a:lnTo>
                    <a:lnTo>
                      <a:pt x="908" y="1348"/>
                    </a:lnTo>
                    <a:lnTo>
                      <a:pt x="893" y="1355"/>
                    </a:lnTo>
                    <a:lnTo>
                      <a:pt x="879" y="1360"/>
                    </a:lnTo>
                    <a:lnTo>
                      <a:pt x="864" y="1364"/>
                    </a:lnTo>
                    <a:lnTo>
                      <a:pt x="850" y="1366"/>
                    </a:lnTo>
                    <a:lnTo>
                      <a:pt x="850" y="1366"/>
                    </a:lnTo>
                    <a:lnTo>
                      <a:pt x="839" y="1367"/>
                    </a:lnTo>
                    <a:lnTo>
                      <a:pt x="829" y="1368"/>
                    </a:lnTo>
                    <a:lnTo>
                      <a:pt x="829" y="1368"/>
                    </a:lnTo>
                    <a:close/>
                    <a:moveTo>
                      <a:pt x="601" y="41"/>
                    </a:moveTo>
                    <a:lnTo>
                      <a:pt x="601" y="41"/>
                    </a:lnTo>
                    <a:lnTo>
                      <a:pt x="591" y="41"/>
                    </a:lnTo>
                    <a:lnTo>
                      <a:pt x="581" y="42"/>
                    </a:lnTo>
                    <a:lnTo>
                      <a:pt x="563" y="46"/>
                    </a:lnTo>
                    <a:lnTo>
                      <a:pt x="545" y="51"/>
                    </a:lnTo>
                    <a:lnTo>
                      <a:pt x="532" y="57"/>
                    </a:lnTo>
                    <a:lnTo>
                      <a:pt x="532" y="57"/>
                    </a:lnTo>
                    <a:lnTo>
                      <a:pt x="508" y="71"/>
                    </a:lnTo>
                    <a:lnTo>
                      <a:pt x="485" y="86"/>
                    </a:lnTo>
                    <a:lnTo>
                      <a:pt x="462" y="101"/>
                    </a:lnTo>
                    <a:lnTo>
                      <a:pt x="440" y="117"/>
                    </a:lnTo>
                    <a:lnTo>
                      <a:pt x="396" y="150"/>
                    </a:lnTo>
                    <a:lnTo>
                      <a:pt x="355" y="185"/>
                    </a:lnTo>
                    <a:lnTo>
                      <a:pt x="315" y="221"/>
                    </a:lnTo>
                    <a:lnTo>
                      <a:pt x="275" y="258"/>
                    </a:lnTo>
                    <a:lnTo>
                      <a:pt x="198" y="332"/>
                    </a:lnTo>
                    <a:lnTo>
                      <a:pt x="198" y="332"/>
                    </a:lnTo>
                    <a:lnTo>
                      <a:pt x="147" y="383"/>
                    </a:lnTo>
                    <a:lnTo>
                      <a:pt x="95" y="433"/>
                    </a:lnTo>
                    <a:lnTo>
                      <a:pt x="95" y="433"/>
                    </a:lnTo>
                    <a:lnTo>
                      <a:pt x="90" y="436"/>
                    </a:lnTo>
                    <a:lnTo>
                      <a:pt x="86" y="438"/>
                    </a:lnTo>
                    <a:lnTo>
                      <a:pt x="84" y="441"/>
                    </a:lnTo>
                    <a:lnTo>
                      <a:pt x="84" y="441"/>
                    </a:lnTo>
                    <a:lnTo>
                      <a:pt x="82" y="444"/>
                    </a:lnTo>
                    <a:lnTo>
                      <a:pt x="78" y="447"/>
                    </a:lnTo>
                    <a:lnTo>
                      <a:pt x="78" y="447"/>
                    </a:lnTo>
                    <a:lnTo>
                      <a:pt x="69" y="454"/>
                    </a:lnTo>
                    <a:lnTo>
                      <a:pt x="62" y="463"/>
                    </a:lnTo>
                    <a:lnTo>
                      <a:pt x="55" y="471"/>
                    </a:lnTo>
                    <a:lnTo>
                      <a:pt x="49" y="479"/>
                    </a:lnTo>
                    <a:lnTo>
                      <a:pt x="45" y="488"/>
                    </a:lnTo>
                    <a:lnTo>
                      <a:pt x="42" y="498"/>
                    </a:lnTo>
                    <a:lnTo>
                      <a:pt x="41" y="508"/>
                    </a:lnTo>
                    <a:lnTo>
                      <a:pt x="40" y="519"/>
                    </a:lnTo>
                    <a:lnTo>
                      <a:pt x="40" y="519"/>
                    </a:lnTo>
                    <a:lnTo>
                      <a:pt x="41" y="529"/>
                    </a:lnTo>
                    <a:lnTo>
                      <a:pt x="42" y="538"/>
                    </a:lnTo>
                    <a:lnTo>
                      <a:pt x="44" y="548"/>
                    </a:lnTo>
                    <a:lnTo>
                      <a:pt x="47" y="558"/>
                    </a:lnTo>
                    <a:lnTo>
                      <a:pt x="51" y="567"/>
                    </a:lnTo>
                    <a:lnTo>
                      <a:pt x="55" y="576"/>
                    </a:lnTo>
                    <a:lnTo>
                      <a:pt x="66" y="595"/>
                    </a:lnTo>
                    <a:lnTo>
                      <a:pt x="78" y="612"/>
                    </a:lnTo>
                    <a:lnTo>
                      <a:pt x="93" y="629"/>
                    </a:lnTo>
                    <a:lnTo>
                      <a:pt x="107" y="642"/>
                    </a:lnTo>
                    <a:lnTo>
                      <a:pt x="123" y="655"/>
                    </a:lnTo>
                    <a:lnTo>
                      <a:pt x="123" y="655"/>
                    </a:lnTo>
                    <a:lnTo>
                      <a:pt x="127" y="658"/>
                    </a:lnTo>
                    <a:lnTo>
                      <a:pt x="129" y="662"/>
                    </a:lnTo>
                    <a:lnTo>
                      <a:pt x="131" y="666"/>
                    </a:lnTo>
                    <a:lnTo>
                      <a:pt x="132" y="670"/>
                    </a:lnTo>
                    <a:lnTo>
                      <a:pt x="133" y="674"/>
                    </a:lnTo>
                    <a:lnTo>
                      <a:pt x="136" y="677"/>
                    </a:lnTo>
                    <a:lnTo>
                      <a:pt x="136" y="677"/>
                    </a:lnTo>
                    <a:lnTo>
                      <a:pt x="172" y="715"/>
                    </a:lnTo>
                    <a:lnTo>
                      <a:pt x="207" y="752"/>
                    </a:lnTo>
                    <a:lnTo>
                      <a:pt x="278" y="825"/>
                    </a:lnTo>
                    <a:lnTo>
                      <a:pt x="278" y="825"/>
                    </a:lnTo>
                    <a:lnTo>
                      <a:pt x="352" y="905"/>
                    </a:lnTo>
                    <a:lnTo>
                      <a:pt x="390" y="944"/>
                    </a:lnTo>
                    <a:lnTo>
                      <a:pt x="428" y="982"/>
                    </a:lnTo>
                    <a:lnTo>
                      <a:pt x="428" y="982"/>
                    </a:lnTo>
                    <a:lnTo>
                      <a:pt x="478" y="1030"/>
                    </a:lnTo>
                    <a:lnTo>
                      <a:pt x="526" y="1075"/>
                    </a:lnTo>
                    <a:lnTo>
                      <a:pt x="526" y="1075"/>
                    </a:lnTo>
                    <a:lnTo>
                      <a:pt x="574" y="1119"/>
                    </a:lnTo>
                    <a:lnTo>
                      <a:pt x="622" y="1165"/>
                    </a:lnTo>
                    <a:lnTo>
                      <a:pt x="668" y="1211"/>
                    </a:lnTo>
                    <a:lnTo>
                      <a:pt x="690" y="1235"/>
                    </a:lnTo>
                    <a:lnTo>
                      <a:pt x="712" y="1259"/>
                    </a:lnTo>
                    <a:lnTo>
                      <a:pt x="712" y="1259"/>
                    </a:lnTo>
                    <a:lnTo>
                      <a:pt x="714" y="1263"/>
                    </a:lnTo>
                    <a:lnTo>
                      <a:pt x="717" y="1267"/>
                    </a:lnTo>
                    <a:lnTo>
                      <a:pt x="718" y="1271"/>
                    </a:lnTo>
                    <a:lnTo>
                      <a:pt x="721" y="1273"/>
                    </a:lnTo>
                    <a:lnTo>
                      <a:pt x="721" y="1273"/>
                    </a:lnTo>
                    <a:lnTo>
                      <a:pt x="734" y="1285"/>
                    </a:lnTo>
                    <a:lnTo>
                      <a:pt x="748" y="1294"/>
                    </a:lnTo>
                    <a:lnTo>
                      <a:pt x="761" y="1302"/>
                    </a:lnTo>
                    <a:lnTo>
                      <a:pt x="774" y="1310"/>
                    </a:lnTo>
                    <a:lnTo>
                      <a:pt x="789" y="1315"/>
                    </a:lnTo>
                    <a:lnTo>
                      <a:pt x="802" y="1318"/>
                    </a:lnTo>
                    <a:lnTo>
                      <a:pt x="816" y="1320"/>
                    </a:lnTo>
                    <a:lnTo>
                      <a:pt x="829" y="1321"/>
                    </a:lnTo>
                    <a:lnTo>
                      <a:pt x="829" y="1321"/>
                    </a:lnTo>
                    <a:lnTo>
                      <a:pt x="847" y="1320"/>
                    </a:lnTo>
                    <a:lnTo>
                      <a:pt x="864" y="1316"/>
                    </a:lnTo>
                    <a:lnTo>
                      <a:pt x="882" y="1310"/>
                    </a:lnTo>
                    <a:lnTo>
                      <a:pt x="899" y="1301"/>
                    </a:lnTo>
                    <a:lnTo>
                      <a:pt x="918" y="1290"/>
                    </a:lnTo>
                    <a:lnTo>
                      <a:pt x="937" y="1277"/>
                    </a:lnTo>
                    <a:lnTo>
                      <a:pt x="955" y="1260"/>
                    </a:lnTo>
                    <a:lnTo>
                      <a:pt x="975" y="1241"/>
                    </a:lnTo>
                    <a:lnTo>
                      <a:pt x="975" y="1241"/>
                    </a:lnTo>
                    <a:lnTo>
                      <a:pt x="983" y="1232"/>
                    </a:lnTo>
                    <a:lnTo>
                      <a:pt x="991" y="1224"/>
                    </a:lnTo>
                    <a:lnTo>
                      <a:pt x="1010" y="1207"/>
                    </a:lnTo>
                    <a:lnTo>
                      <a:pt x="1030" y="1192"/>
                    </a:lnTo>
                    <a:lnTo>
                      <a:pt x="1049" y="1176"/>
                    </a:lnTo>
                    <a:lnTo>
                      <a:pt x="1049" y="1176"/>
                    </a:lnTo>
                    <a:lnTo>
                      <a:pt x="1067" y="1164"/>
                    </a:lnTo>
                    <a:lnTo>
                      <a:pt x="1081" y="1153"/>
                    </a:lnTo>
                    <a:lnTo>
                      <a:pt x="1081" y="1153"/>
                    </a:lnTo>
                    <a:lnTo>
                      <a:pt x="1107" y="1130"/>
                    </a:lnTo>
                    <a:lnTo>
                      <a:pt x="1131" y="1107"/>
                    </a:lnTo>
                    <a:lnTo>
                      <a:pt x="1153" y="1083"/>
                    </a:lnTo>
                    <a:lnTo>
                      <a:pt x="1174" y="1059"/>
                    </a:lnTo>
                    <a:lnTo>
                      <a:pt x="1195" y="1033"/>
                    </a:lnTo>
                    <a:lnTo>
                      <a:pt x="1215" y="1007"/>
                    </a:lnTo>
                    <a:lnTo>
                      <a:pt x="1254" y="955"/>
                    </a:lnTo>
                    <a:lnTo>
                      <a:pt x="1254" y="955"/>
                    </a:lnTo>
                    <a:lnTo>
                      <a:pt x="1284" y="916"/>
                    </a:lnTo>
                    <a:lnTo>
                      <a:pt x="1286" y="912"/>
                    </a:lnTo>
                    <a:lnTo>
                      <a:pt x="1286" y="908"/>
                    </a:lnTo>
                    <a:lnTo>
                      <a:pt x="1286" y="908"/>
                    </a:lnTo>
                    <a:lnTo>
                      <a:pt x="1286" y="903"/>
                    </a:lnTo>
                    <a:lnTo>
                      <a:pt x="1288" y="897"/>
                    </a:lnTo>
                    <a:lnTo>
                      <a:pt x="1291" y="892"/>
                    </a:lnTo>
                    <a:lnTo>
                      <a:pt x="1295" y="888"/>
                    </a:lnTo>
                    <a:lnTo>
                      <a:pt x="1295" y="888"/>
                    </a:lnTo>
                    <a:lnTo>
                      <a:pt x="1302" y="883"/>
                    </a:lnTo>
                    <a:lnTo>
                      <a:pt x="1309" y="876"/>
                    </a:lnTo>
                    <a:lnTo>
                      <a:pt x="1317" y="868"/>
                    </a:lnTo>
                    <a:lnTo>
                      <a:pt x="1324" y="860"/>
                    </a:lnTo>
                    <a:lnTo>
                      <a:pt x="1330" y="852"/>
                    </a:lnTo>
                    <a:lnTo>
                      <a:pt x="1336" y="843"/>
                    </a:lnTo>
                    <a:lnTo>
                      <a:pt x="1341" y="833"/>
                    </a:lnTo>
                    <a:lnTo>
                      <a:pt x="1347" y="823"/>
                    </a:lnTo>
                    <a:lnTo>
                      <a:pt x="1351" y="813"/>
                    </a:lnTo>
                    <a:lnTo>
                      <a:pt x="1354" y="802"/>
                    </a:lnTo>
                    <a:lnTo>
                      <a:pt x="1356" y="792"/>
                    </a:lnTo>
                    <a:lnTo>
                      <a:pt x="1358" y="782"/>
                    </a:lnTo>
                    <a:lnTo>
                      <a:pt x="1357" y="771"/>
                    </a:lnTo>
                    <a:lnTo>
                      <a:pt x="1356" y="760"/>
                    </a:lnTo>
                    <a:lnTo>
                      <a:pt x="1353" y="751"/>
                    </a:lnTo>
                    <a:lnTo>
                      <a:pt x="1349" y="740"/>
                    </a:lnTo>
                    <a:lnTo>
                      <a:pt x="1347" y="737"/>
                    </a:lnTo>
                    <a:lnTo>
                      <a:pt x="1344" y="735"/>
                    </a:lnTo>
                    <a:lnTo>
                      <a:pt x="1344" y="735"/>
                    </a:lnTo>
                    <a:lnTo>
                      <a:pt x="1338" y="732"/>
                    </a:lnTo>
                    <a:lnTo>
                      <a:pt x="1338" y="732"/>
                    </a:lnTo>
                    <a:lnTo>
                      <a:pt x="1303" y="702"/>
                    </a:lnTo>
                    <a:lnTo>
                      <a:pt x="1268" y="671"/>
                    </a:lnTo>
                    <a:lnTo>
                      <a:pt x="1233" y="639"/>
                    </a:lnTo>
                    <a:lnTo>
                      <a:pt x="1199" y="607"/>
                    </a:lnTo>
                    <a:lnTo>
                      <a:pt x="1131" y="542"/>
                    </a:lnTo>
                    <a:lnTo>
                      <a:pt x="1065" y="478"/>
                    </a:lnTo>
                    <a:lnTo>
                      <a:pt x="1065" y="478"/>
                    </a:lnTo>
                    <a:lnTo>
                      <a:pt x="1008" y="421"/>
                    </a:lnTo>
                    <a:lnTo>
                      <a:pt x="949" y="365"/>
                    </a:lnTo>
                    <a:lnTo>
                      <a:pt x="949" y="365"/>
                    </a:lnTo>
                    <a:lnTo>
                      <a:pt x="898" y="318"/>
                    </a:lnTo>
                    <a:lnTo>
                      <a:pt x="898" y="318"/>
                    </a:lnTo>
                    <a:lnTo>
                      <a:pt x="839" y="262"/>
                    </a:lnTo>
                    <a:lnTo>
                      <a:pt x="811" y="234"/>
                    </a:lnTo>
                    <a:lnTo>
                      <a:pt x="782" y="204"/>
                    </a:lnTo>
                    <a:lnTo>
                      <a:pt x="755" y="174"/>
                    </a:lnTo>
                    <a:lnTo>
                      <a:pt x="728" y="144"/>
                    </a:lnTo>
                    <a:lnTo>
                      <a:pt x="703" y="112"/>
                    </a:lnTo>
                    <a:lnTo>
                      <a:pt x="680" y="78"/>
                    </a:lnTo>
                    <a:lnTo>
                      <a:pt x="678" y="76"/>
                    </a:lnTo>
                    <a:lnTo>
                      <a:pt x="676" y="75"/>
                    </a:lnTo>
                    <a:lnTo>
                      <a:pt x="676" y="75"/>
                    </a:lnTo>
                    <a:lnTo>
                      <a:pt x="672" y="71"/>
                    </a:lnTo>
                    <a:lnTo>
                      <a:pt x="672" y="71"/>
                    </a:lnTo>
                    <a:lnTo>
                      <a:pt x="665" y="64"/>
                    </a:lnTo>
                    <a:lnTo>
                      <a:pt x="658" y="58"/>
                    </a:lnTo>
                    <a:lnTo>
                      <a:pt x="649" y="52"/>
                    </a:lnTo>
                    <a:lnTo>
                      <a:pt x="641" y="48"/>
                    </a:lnTo>
                    <a:lnTo>
                      <a:pt x="632" y="45"/>
                    </a:lnTo>
                    <a:lnTo>
                      <a:pt x="623" y="43"/>
                    </a:lnTo>
                    <a:lnTo>
                      <a:pt x="612" y="41"/>
                    </a:lnTo>
                    <a:lnTo>
                      <a:pt x="601" y="41"/>
                    </a:lnTo>
                    <a:lnTo>
                      <a:pt x="601" y="4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41" name="Freeform 866"/>
              <p:cNvSpPr/>
              <p:nvPr/>
            </p:nvSpPr>
            <p:spPr bwMode="auto">
              <a:xfrm>
                <a:off x="2249488" y="1181100"/>
                <a:ext cx="595313" cy="604838"/>
              </a:xfrm>
              <a:custGeom>
                <a:avLst/>
                <a:gdLst/>
                <a:ahLst/>
                <a:cxnLst>
                  <a:cxn ang="0">
                    <a:pos x="672" y="1142"/>
                  </a:cxn>
                  <a:cxn ang="0">
                    <a:pos x="660" y="1136"/>
                  </a:cxn>
                  <a:cxn ang="0">
                    <a:pos x="657" y="1130"/>
                  </a:cxn>
                  <a:cxn ang="0">
                    <a:pos x="656" y="1122"/>
                  </a:cxn>
                  <a:cxn ang="0">
                    <a:pos x="654" y="1020"/>
                  </a:cxn>
                  <a:cxn ang="0">
                    <a:pos x="641" y="850"/>
                  </a:cxn>
                  <a:cxn ang="0">
                    <a:pos x="629" y="701"/>
                  </a:cxn>
                  <a:cxn ang="0">
                    <a:pos x="568" y="686"/>
                  </a:cxn>
                  <a:cxn ang="0">
                    <a:pos x="451" y="680"/>
                  </a:cxn>
                  <a:cxn ang="0">
                    <a:pos x="439" y="675"/>
                  </a:cxn>
                  <a:cxn ang="0">
                    <a:pos x="434" y="663"/>
                  </a:cxn>
                  <a:cxn ang="0">
                    <a:pos x="429" y="586"/>
                  </a:cxn>
                  <a:cxn ang="0">
                    <a:pos x="406" y="496"/>
                  </a:cxn>
                  <a:cxn ang="0">
                    <a:pos x="399" y="497"/>
                  </a:cxn>
                  <a:cxn ang="0">
                    <a:pos x="316" y="494"/>
                  </a:cxn>
                  <a:cxn ang="0">
                    <a:pos x="144" y="483"/>
                  </a:cxn>
                  <a:cxn ang="0">
                    <a:pos x="52" y="481"/>
                  </a:cxn>
                  <a:cxn ang="0">
                    <a:pos x="19" y="481"/>
                  </a:cxn>
                  <a:cxn ang="0">
                    <a:pos x="6" y="476"/>
                  </a:cxn>
                  <a:cxn ang="0">
                    <a:pos x="1" y="468"/>
                  </a:cxn>
                  <a:cxn ang="0">
                    <a:pos x="1" y="454"/>
                  </a:cxn>
                  <a:cxn ang="0">
                    <a:pos x="6" y="443"/>
                  </a:cxn>
                  <a:cxn ang="0">
                    <a:pos x="21" y="438"/>
                  </a:cxn>
                  <a:cxn ang="0">
                    <a:pos x="53" y="438"/>
                  </a:cxn>
                  <a:cxn ang="0">
                    <a:pos x="234" y="446"/>
                  </a:cxn>
                  <a:cxn ang="0">
                    <a:pos x="357" y="454"/>
                  </a:cxn>
                  <a:cxn ang="0">
                    <a:pos x="403" y="456"/>
                  </a:cxn>
                  <a:cxn ang="0">
                    <a:pos x="418" y="442"/>
                  </a:cxn>
                  <a:cxn ang="0">
                    <a:pos x="406" y="231"/>
                  </a:cxn>
                  <a:cxn ang="0">
                    <a:pos x="404" y="72"/>
                  </a:cxn>
                  <a:cxn ang="0">
                    <a:pos x="406" y="15"/>
                  </a:cxn>
                  <a:cxn ang="0">
                    <a:pos x="413" y="4"/>
                  </a:cxn>
                  <a:cxn ang="0">
                    <a:pos x="428" y="0"/>
                  </a:cxn>
                  <a:cxn ang="0">
                    <a:pos x="436" y="1"/>
                  </a:cxn>
                  <a:cxn ang="0">
                    <a:pos x="443" y="5"/>
                  </a:cxn>
                  <a:cxn ang="0">
                    <a:pos x="447" y="15"/>
                  </a:cxn>
                  <a:cxn ang="0">
                    <a:pos x="445" y="78"/>
                  </a:cxn>
                  <a:cxn ang="0">
                    <a:pos x="448" y="255"/>
                  </a:cxn>
                  <a:cxn ang="0">
                    <a:pos x="464" y="488"/>
                  </a:cxn>
                  <a:cxn ang="0">
                    <a:pos x="474" y="640"/>
                  </a:cxn>
                  <a:cxn ang="0">
                    <a:pos x="564" y="644"/>
                  </a:cxn>
                  <a:cxn ang="0">
                    <a:pos x="834" y="658"/>
                  </a:cxn>
                  <a:cxn ang="0">
                    <a:pos x="1036" y="676"/>
                  </a:cxn>
                  <a:cxn ang="0">
                    <a:pos x="1110" y="684"/>
                  </a:cxn>
                  <a:cxn ang="0">
                    <a:pos x="1120" y="693"/>
                  </a:cxn>
                  <a:cxn ang="0">
                    <a:pos x="1125" y="706"/>
                  </a:cxn>
                  <a:cxn ang="0">
                    <a:pos x="1124" y="715"/>
                  </a:cxn>
                  <a:cxn ang="0">
                    <a:pos x="1118" y="724"/>
                  </a:cxn>
                  <a:cxn ang="0">
                    <a:pos x="1111" y="725"/>
                  </a:cxn>
                  <a:cxn ang="0">
                    <a:pos x="1053" y="719"/>
                  </a:cxn>
                  <a:cxn ang="0">
                    <a:pos x="786" y="697"/>
                  </a:cxn>
                  <a:cxn ang="0">
                    <a:pos x="672" y="705"/>
                  </a:cxn>
                  <a:cxn ang="0">
                    <a:pos x="683" y="852"/>
                  </a:cxn>
                  <a:cxn ang="0">
                    <a:pos x="694" y="987"/>
                  </a:cxn>
                  <a:cxn ang="0">
                    <a:pos x="698" y="1088"/>
                  </a:cxn>
                  <a:cxn ang="0">
                    <a:pos x="697" y="1127"/>
                  </a:cxn>
                  <a:cxn ang="0">
                    <a:pos x="690" y="1137"/>
                  </a:cxn>
                  <a:cxn ang="0">
                    <a:pos x="676" y="1142"/>
                  </a:cxn>
                </a:cxnLst>
                <a:rect l="0" t="0" r="r" b="b"/>
                <a:pathLst>
                  <a:path w="1125" h="1142">
                    <a:moveTo>
                      <a:pt x="676" y="1142"/>
                    </a:moveTo>
                    <a:lnTo>
                      <a:pt x="676" y="1142"/>
                    </a:lnTo>
                    <a:lnTo>
                      <a:pt x="672" y="1142"/>
                    </a:lnTo>
                    <a:lnTo>
                      <a:pt x="667" y="1141"/>
                    </a:lnTo>
                    <a:lnTo>
                      <a:pt x="663" y="1138"/>
                    </a:lnTo>
                    <a:lnTo>
                      <a:pt x="660" y="1136"/>
                    </a:lnTo>
                    <a:lnTo>
                      <a:pt x="660" y="1136"/>
                    </a:lnTo>
                    <a:lnTo>
                      <a:pt x="658" y="1133"/>
                    </a:lnTo>
                    <a:lnTo>
                      <a:pt x="657" y="1130"/>
                    </a:lnTo>
                    <a:lnTo>
                      <a:pt x="656" y="1126"/>
                    </a:lnTo>
                    <a:lnTo>
                      <a:pt x="656" y="1122"/>
                    </a:lnTo>
                    <a:lnTo>
                      <a:pt x="656" y="1122"/>
                    </a:lnTo>
                    <a:lnTo>
                      <a:pt x="656" y="1088"/>
                    </a:lnTo>
                    <a:lnTo>
                      <a:pt x="656" y="1054"/>
                    </a:lnTo>
                    <a:lnTo>
                      <a:pt x="654" y="1020"/>
                    </a:lnTo>
                    <a:lnTo>
                      <a:pt x="652" y="986"/>
                    </a:lnTo>
                    <a:lnTo>
                      <a:pt x="647" y="917"/>
                    </a:lnTo>
                    <a:lnTo>
                      <a:pt x="641" y="850"/>
                    </a:lnTo>
                    <a:lnTo>
                      <a:pt x="641" y="850"/>
                    </a:lnTo>
                    <a:lnTo>
                      <a:pt x="634" y="775"/>
                    </a:lnTo>
                    <a:lnTo>
                      <a:pt x="629" y="701"/>
                    </a:lnTo>
                    <a:lnTo>
                      <a:pt x="628" y="689"/>
                    </a:lnTo>
                    <a:lnTo>
                      <a:pt x="568" y="686"/>
                    </a:lnTo>
                    <a:lnTo>
                      <a:pt x="568" y="686"/>
                    </a:lnTo>
                    <a:lnTo>
                      <a:pt x="455" y="681"/>
                    </a:lnTo>
                    <a:lnTo>
                      <a:pt x="455" y="681"/>
                    </a:lnTo>
                    <a:lnTo>
                      <a:pt x="451" y="680"/>
                    </a:lnTo>
                    <a:lnTo>
                      <a:pt x="446" y="679"/>
                    </a:lnTo>
                    <a:lnTo>
                      <a:pt x="442" y="677"/>
                    </a:lnTo>
                    <a:lnTo>
                      <a:pt x="439" y="675"/>
                    </a:lnTo>
                    <a:lnTo>
                      <a:pt x="437" y="672"/>
                    </a:lnTo>
                    <a:lnTo>
                      <a:pt x="435" y="667"/>
                    </a:lnTo>
                    <a:lnTo>
                      <a:pt x="434" y="663"/>
                    </a:lnTo>
                    <a:lnTo>
                      <a:pt x="433" y="659"/>
                    </a:lnTo>
                    <a:lnTo>
                      <a:pt x="433" y="659"/>
                    </a:lnTo>
                    <a:lnTo>
                      <a:pt x="429" y="586"/>
                    </a:lnTo>
                    <a:lnTo>
                      <a:pt x="423" y="506"/>
                    </a:lnTo>
                    <a:lnTo>
                      <a:pt x="422" y="491"/>
                    </a:lnTo>
                    <a:lnTo>
                      <a:pt x="406" y="496"/>
                    </a:lnTo>
                    <a:lnTo>
                      <a:pt x="406" y="496"/>
                    </a:lnTo>
                    <a:lnTo>
                      <a:pt x="403" y="497"/>
                    </a:lnTo>
                    <a:lnTo>
                      <a:pt x="399" y="497"/>
                    </a:lnTo>
                    <a:lnTo>
                      <a:pt x="399" y="497"/>
                    </a:lnTo>
                    <a:lnTo>
                      <a:pt x="358" y="496"/>
                    </a:lnTo>
                    <a:lnTo>
                      <a:pt x="316" y="494"/>
                    </a:lnTo>
                    <a:lnTo>
                      <a:pt x="236" y="489"/>
                    </a:lnTo>
                    <a:lnTo>
                      <a:pt x="236" y="489"/>
                    </a:lnTo>
                    <a:lnTo>
                      <a:pt x="144" y="483"/>
                    </a:lnTo>
                    <a:lnTo>
                      <a:pt x="98" y="481"/>
                    </a:lnTo>
                    <a:lnTo>
                      <a:pt x="52" y="481"/>
                    </a:lnTo>
                    <a:lnTo>
                      <a:pt x="52" y="481"/>
                    </a:lnTo>
                    <a:lnTo>
                      <a:pt x="20" y="481"/>
                    </a:lnTo>
                    <a:lnTo>
                      <a:pt x="19" y="481"/>
                    </a:lnTo>
                    <a:lnTo>
                      <a:pt x="19" y="481"/>
                    </a:lnTo>
                    <a:lnTo>
                      <a:pt x="14" y="481"/>
                    </a:lnTo>
                    <a:lnTo>
                      <a:pt x="10" y="478"/>
                    </a:lnTo>
                    <a:lnTo>
                      <a:pt x="6" y="476"/>
                    </a:lnTo>
                    <a:lnTo>
                      <a:pt x="4" y="474"/>
                    </a:lnTo>
                    <a:lnTo>
                      <a:pt x="2" y="471"/>
                    </a:lnTo>
                    <a:lnTo>
                      <a:pt x="1" y="468"/>
                    </a:lnTo>
                    <a:lnTo>
                      <a:pt x="0" y="461"/>
                    </a:lnTo>
                    <a:lnTo>
                      <a:pt x="0" y="461"/>
                    </a:lnTo>
                    <a:lnTo>
                      <a:pt x="1" y="454"/>
                    </a:lnTo>
                    <a:lnTo>
                      <a:pt x="2" y="451"/>
                    </a:lnTo>
                    <a:lnTo>
                      <a:pt x="4" y="446"/>
                    </a:lnTo>
                    <a:lnTo>
                      <a:pt x="6" y="443"/>
                    </a:lnTo>
                    <a:lnTo>
                      <a:pt x="10" y="441"/>
                    </a:lnTo>
                    <a:lnTo>
                      <a:pt x="15" y="439"/>
                    </a:lnTo>
                    <a:lnTo>
                      <a:pt x="21" y="438"/>
                    </a:lnTo>
                    <a:lnTo>
                      <a:pt x="21" y="438"/>
                    </a:lnTo>
                    <a:lnTo>
                      <a:pt x="53" y="438"/>
                    </a:lnTo>
                    <a:lnTo>
                      <a:pt x="53" y="438"/>
                    </a:lnTo>
                    <a:lnTo>
                      <a:pt x="98" y="439"/>
                    </a:lnTo>
                    <a:lnTo>
                      <a:pt x="144" y="440"/>
                    </a:lnTo>
                    <a:lnTo>
                      <a:pt x="234" y="446"/>
                    </a:lnTo>
                    <a:lnTo>
                      <a:pt x="234" y="446"/>
                    </a:lnTo>
                    <a:lnTo>
                      <a:pt x="315" y="452"/>
                    </a:lnTo>
                    <a:lnTo>
                      <a:pt x="357" y="454"/>
                    </a:lnTo>
                    <a:lnTo>
                      <a:pt x="399" y="455"/>
                    </a:lnTo>
                    <a:lnTo>
                      <a:pt x="399" y="455"/>
                    </a:lnTo>
                    <a:lnTo>
                      <a:pt x="403" y="456"/>
                    </a:lnTo>
                    <a:lnTo>
                      <a:pt x="420" y="459"/>
                    </a:lnTo>
                    <a:lnTo>
                      <a:pt x="418" y="442"/>
                    </a:lnTo>
                    <a:lnTo>
                      <a:pt x="418" y="442"/>
                    </a:lnTo>
                    <a:lnTo>
                      <a:pt x="411" y="337"/>
                    </a:lnTo>
                    <a:lnTo>
                      <a:pt x="408" y="283"/>
                    </a:lnTo>
                    <a:lnTo>
                      <a:pt x="406" y="231"/>
                    </a:lnTo>
                    <a:lnTo>
                      <a:pt x="404" y="178"/>
                    </a:lnTo>
                    <a:lnTo>
                      <a:pt x="403" y="125"/>
                    </a:lnTo>
                    <a:lnTo>
                      <a:pt x="404" y="72"/>
                    </a:lnTo>
                    <a:lnTo>
                      <a:pt x="405" y="20"/>
                    </a:lnTo>
                    <a:lnTo>
                      <a:pt x="405" y="20"/>
                    </a:lnTo>
                    <a:lnTo>
                      <a:pt x="406" y="15"/>
                    </a:lnTo>
                    <a:lnTo>
                      <a:pt x="408" y="11"/>
                    </a:lnTo>
                    <a:lnTo>
                      <a:pt x="410" y="6"/>
                    </a:lnTo>
                    <a:lnTo>
                      <a:pt x="413" y="4"/>
                    </a:lnTo>
                    <a:lnTo>
                      <a:pt x="417" y="2"/>
                    </a:lnTo>
                    <a:lnTo>
                      <a:pt x="421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32" y="0"/>
                    </a:lnTo>
                    <a:lnTo>
                      <a:pt x="436" y="1"/>
                    </a:lnTo>
                    <a:lnTo>
                      <a:pt x="440" y="3"/>
                    </a:lnTo>
                    <a:lnTo>
                      <a:pt x="443" y="5"/>
                    </a:lnTo>
                    <a:lnTo>
                      <a:pt x="443" y="5"/>
                    </a:lnTo>
                    <a:lnTo>
                      <a:pt x="445" y="8"/>
                    </a:lnTo>
                    <a:lnTo>
                      <a:pt x="446" y="12"/>
                    </a:lnTo>
                    <a:lnTo>
                      <a:pt x="447" y="15"/>
                    </a:lnTo>
                    <a:lnTo>
                      <a:pt x="447" y="19"/>
                    </a:lnTo>
                    <a:lnTo>
                      <a:pt x="447" y="19"/>
                    </a:lnTo>
                    <a:lnTo>
                      <a:pt x="445" y="78"/>
                    </a:lnTo>
                    <a:lnTo>
                      <a:pt x="445" y="137"/>
                    </a:lnTo>
                    <a:lnTo>
                      <a:pt x="446" y="196"/>
                    </a:lnTo>
                    <a:lnTo>
                      <a:pt x="448" y="255"/>
                    </a:lnTo>
                    <a:lnTo>
                      <a:pt x="452" y="313"/>
                    </a:lnTo>
                    <a:lnTo>
                      <a:pt x="456" y="372"/>
                    </a:lnTo>
                    <a:lnTo>
                      <a:pt x="464" y="488"/>
                    </a:lnTo>
                    <a:lnTo>
                      <a:pt x="464" y="488"/>
                    </a:lnTo>
                    <a:lnTo>
                      <a:pt x="473" y="629"/>
                    </a:lnTo>
                    <a:lnTo>
                      <a:pt x="474" y="640"/>
                    </a:lnTo>
                    <a:lnTo>
                      <a:pt x="485" y="641"/>
                    </a:lnTo>
                    <a:lnTo>
                      <a:pt x="485" y="641"/>
                    </a:lnTo>
                    <a:lnTo>
                      <a:pt x="564" y="644"/>
                    </a:lnTo>
                    <a:lnTo>
                      <a:pt x="564" y="644"/>
                    </a:lnTo>
                    <a:lnTo>
                      <a:pt x="698" y="651"/>
                    </a:lnTo>
                    <a:lnTo>
                      <a:pt x="834" y="658"/>
                    </a:lnTo>
                    <a:lnTo>
                      <a:pt x="901" y="663"/>
                    </a:lnTo>
                    <a:lnTo>
                      <a:pt x="969" y="669"/>
                    </a:lnTo>
                    <a:lnTo>
                      <a:pt x="1036" y="676"/>
                    </a:lnTo>
                    <a:lnTo>
                      <a:pt x="1104" y="683"/>
                    </a:lnTo>
                    <a:lnTo>
                      <a:pt x="1104" y="683"/>
                    </a:lnTo>
                    <a:lnTo>
                      <a:pt x="1110" y="684"/>
                    </a:lnTo>
                    <a:lnTo>
                      <a:pt x="1114" y="686"/>
                    </a:lnTo>
                    <a:lnTo>
                      <a:pt x="1118" y="689"/>
                    </a:lnTo>
                    <a:lnTo>
                      <a:pt x="1120" y="693"/>
                    </a:lnTo>
                    <a:lnTo>
                      <a:pt x="1123" y="696"/>
                    </a:lnTo>
                    <a:lnTo>
                      <a:pt x="1124" y="702"/>
                    </a:lnTo>
                    <a:lnTo>
                      <a:pt x="1125" y="706"/>
                    </a:lnTo>
                    <a:lnTo>
                      <a:pt x="1125" y="710"/>
                    </a:lnTo>
                    <a:lnTo>
                      <a:pt x="1125" y="710"/>
                    </a:lnTo>
                    <a:lnTo>
                      <a:pt x="1124" y="715"/>
                    </a:lnTo>
                    <a:lnTo>
                      <a:pt x="1122" y="720"/>
                    </a:lnTo>
                    <a:lnTo>
                      <a:pt x="1120" y="722"/>
                    </a:lnTo>
                    <a:lnTo>
                      <a:pt x="1118" y="724"/>
                    </a:lnTo>
                    <a:lnTo>
                      <a:pt x="1115" y="725"/>
                    </a:lnTo>
                    <a:lnTo>
                      <a:pt x="1111" y="725"/>
                    </a:lnTo>
                    <a:lnTo>
                      <a:pt x="1111" y="725"/>
                    </a:lnTo>
                    <a:lnTo>
                      <a:pt x="1107" y="725"/>
                    </a:lnTo>
                    <a:lnTo>
                      <a:pt x="1107" y="725"/>
                    </a:lnTo>
                    <a:lnTo>
                      <a:pt x="1053" y="719"/>
                    </a:lnTo>
                    <a:lnTo>
                      <a:pt x="998" y="714"/>
                    </a:lnTo>
                    <a:lnTo>
                      <a:pt x="892" y="705"/>
                    </a:lnTo>
                    <a:lnTo>
                      <a:pt x="786" y="697"/>
                    </a:lnTo>
                    <a:lnTo>
                      <a:pt x="684" y="692"/>
                    </a:lnTo>
                    <a:lnTo>
                      <a:pt x="671" y="691"/>
                    </a:lnTo>
                    <a:lnTo>
                      <a:pt x="672" y="705"/>
                    </a:lnTo>
                    <a:lnTo>
                      <a:pt x="672" y="705"/>
                    </a:lnTo>
                    <a:lnTo>
                      <a:pt x="677" y="779"/>
                    </a:lnTo>
                    <a:lnTo>
                      <a:pt x="683" y="852"/>
                    </a:lnTo>
                    <a:lnTo>
                      <a:pt x="683" y="852"/>
                    </a:lnTo>
                    <a:lnTo>
                      <a:pt x="689" y="918"/>
                    </a:lnTo>
                    <a:lnTo>
                      <a:pt x="694" y="987"/>
                    </a:lnTo>
                    <a:lnTo>
                      <a:pt x="696" y="1020"/>
                    </a:lnTo>
                    <a:lnTo>
                      <a:pt x="697" y="1054"/>
                    </a:lnTo>
                    <a:lnTo>
                      <a:pt x="698" y="1088"/>
                    </a:lnTo>
                    <a:lnTo>
                      <a:pt x="698" y="1122"/>
                    </a:lnTo>
                    <a:lnTo>
                      <a:pt x="698" y="1122"/>
                    </a:lnTo>
                    <a:lnTo>
                      <a:pt x="697" y="1127"/>
                    </a:lnTo>
                    <a:lnTo>
                      <a:pt x="695" y="1131"/>
                    </a:lnTo>
                    <a:lnTo>
                      <a:pt x="693" y="1135"/>
                    </a:lnTo>
                    <a:lnTo>
                      <a:pt x="690" y="1137"/>
                    </a:lnTo>
                    <a:lnTo>
                      <a:pt x="686" y="1140"/>
                    </a:lnTo>
                    <a:lnTo>
                      <a:pt x="683" y="1141"/>
                    </a:lnTo>
                    <a:lnTo>
                      <a:pt x="676" y="1142"/>
                    </a:lnTo>
                    <a:lnTo>
                      <a:pt x="676" y="114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</p:grpSp>
      </p:grpSp>
      <p:grpSp>
        <p:nvGrpSpPr>
          <p:cNvPr id="3" name="组合 2"/>
          <p:cNvGrpSpPr/>
          <p:nvPr/>
        </p:nvGrpSpPr>
        <p:grpSpPr>
          <a:xfrm>
            <a:off x="1746815" y="3317013"/>
            <a:ext cx="889884" cy="898847"/>
            <a:chOff x="1746815" y="3317013"/>
            <a:chExt cx="889884" cy="898847"/>
          </a:xfrm>
        </p:grpSpPr>
        <p:sp>
          <p:nvSpPr>
            <p:cNvPr id="54" name="椭圆 31"/>
            <p:cNvSpPr/>
            <p:nvPr/>
          </p:nvSpPr>
          <p:spPr>
            <a:xfrm rot="15654318">
              <a:off x="1742333" y="3321495"/>
              <a:ext cx="898847" cy="889884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</a:gdLst>
              <a:ahLst/>
              <a:cxnLst>
                <a:cxn ang="0">
                  <a:pos x="connsiteX0-321" y="connsiteY0-322"/>
                </a:cxn>
                <a:cxn ang="0">
                  <a:pos x="connsiteX1-323" y="connsiteY1-324"/>
                </a:cxn>
                <a:cxn ang="0">
                  <a:pos x="connsiteX2-325" y="connsiteY2-326"/>
                </a:cxn>
                <a:cxn ang="0">
                  <a:pos x="connsiteX3-327" y="connsiteY3-328"/>
                </a:cxn>
                <a:cxn ang="0">
                  <a:pos x="connsiteX4-329" y="connsiteY4-330"/>
                </a:cxn>
                <a:cxn ang="0">
                  <a:pos x="connsiteX5-331" y="connsiteY5-332"/>
                </a:cxn>
              </a:cxnLst>
              <a:rect l="l" t="t" r="r" b="b"/>
              <a:pathLst>
                <a:path w="660438" h="653852">
                  <a:moveTo>
                    <a:pt x="128078" y="64927"/>
                  </a:moveTo>
                  <a:cubicBezTo>
                    <a:pt x="200406" y="22404"/>
                    <a:pt x="266694" y="-24807"/>
                    <a:pt x="410712" y="15051"/>
                  </a:cubicBezTo>
                  <a:cubicBezTo>
                    <a:pt x="554730" y="54909"/>
                    <a:pt x="671038" y="190221"/>
                    <a:pt x="659670" y="337329"/>
                  </a:cubicBezTo>
                  <a:cubicBezTo>
                    <a:pt x="648302" y="484437"/>
                    <a:pt x="512709" y="653852"/>
                    <a:pt x="331423" y="653852"/>
                  </a:cubicBezTo>
                  <a:cubicBezTo>
                    <a:pt x="150137" y="653852"/>
                    <a:pt x="14721" y="457153"/>
                    <a:pt x="3176" y="337329"/>
                  </a:cubicBezTo>
                  <a:cubicBezTo>
                    <a:pt x="-8369" y="217505"/>
                    <a:pt x="11590" y="209227"/>
                    <a:pt x="62645" y="134413"/>
                  </a:cubicBezTo>
                </a:path>
              </a:pathLst>
            </a:custGeom>
            <a:noFill/>
            <a:ln w="25400" cap="rnd">
              <a:solidFill>
                <a:schemeClr val="bg1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242" name="组合 241"/>
            <p:cNvGrpSpPr/>
            <p:nvPr/>
          </p:nvGrpSpPr>
          <p:grpSpPr>
            <a:xfrm>
              <a:off x="1914411" y="3510469"/>
              <a:ext cx="524290" cy="537396"/>
              <a:chOff x="3282950" y="1154113"/>
              <a:chExt cx="698501" cy="715963"/>
            </a:xfrm>
            <a:solidFill>
              <a:schemeClr val="bg1"/>
            </a:solidFill>
          </p:grpSpPr>
          <p:sp>
            <p:nvSpPr>
              <p:cNvPr id="243" name="Freeform 905"/>
              <p:cNvSpPr/>
              <p:nvPr/>
            </p:nvSpPr>
            <p:spPr bwMode="auto">
              <a:xfrm>
                <a:off x="3324225" y="1268413"/>
                <a:ext cx="55563" cy="153988"/>
              </a:xfrm>
              <a:custGeom>
                <a:avLst/>
                <a:gdLst/>
                <a:ahLst/>
                <a:cxnLst>
                  <a:cxn ang="0">
                    <a:pos x="96" y="3"/>
                  </a:cxn>
                  <a:cxn ang="0">
                    <a:pos x="96" y="3"/>
                  </a:cxn>
                  <a:cxn ang="0">
                    <a:pos x="86" y="18"/>
                  </a:cxn>
                  <a:cxn ang="0">
                    <a:pos x="77" y="35"/>
                  </a:cxn>
                  <a:cxn ang="0">
                    <a:pos x="70" y="51"/>
                  </a:cxn>
                  <a:cxn ang="0">
                    <a:pos x="63" y="69"/>
                  </a:cxn>
                  <a:cxn ang="0">
                    <a:pos x="50" y="104"/>
                  </a:cxn>
                  <a:cxn ang="0">
                    <a:pos x="39" y="138"/>
                  </a:cxn>
                  <a:cxn ang="0">
                    <a:pos x="39" y="138"/>
                  </a:cxn>
                  <a:cxn ang="0">
                    <a:pos x="27" y="174"/>
                  </a:cxn>
                  <a:cxn ang="0">
                    <a:pos x="15" y="210"/>
                  </a:cxn>
                  <a:cxn ang="0">
                    <a:pos x="10" y="229"/>
                  </a:cxn>
                  <a:cxn ang="0">
                    <a:pos x="5" y="247"/>
                  </a:cxn>
                  <a:cxn ang="0">
                    <a:pos x="2" y="266"/>
                  </a:cxn>
                  <a:cxn ang="0">
                    <a:pos x="0" y="285"/>
                  </a:cxn>
                  <a:cxn ang="0">
                    <a:pos x="0" y="285"/>
                  </a:cxn>
                  <a:cxn ang="0">
                    <a:pos x="1" y="287"/>
                  </a:cxn>
                  <a:cxn ang="0">
                    <a:pos x="2" y="288"/>
                  </a:cxn>
                  <a:cxn ang="0">
                    <a:pos x="3" y="289"/>
                  </a:cxn>
                  <a:cxn ang="0">
                    <a:pos x="5" y="290"/>
                  </a:cxn>
                  <a:cxn ang="0">
                    <a:pos x="6" y="289"/>
                  </a:cxn>
                  <a:cxn ang="0">
                    <a:pos x="8" y="288"/>
                  </a:cxn>
                  <a:cxn ang="0">
                    <a:pos x="9" y="287"/>
                  </a:cxn>
                  <a:cxn ang="0">
                    <a:pos x="10" y="285"/>
                  </a:cxn>
                  <a:cxn ang="0">
                    <a:pos x="10" y="285"/>
                  </a:cxn>
                  <a:cxn ang="0">
                    <a:pos x="11" y="266"/>
                  </a:cxn>
                  <a:cxn ang="0">
                    <a:pos x="15" y="247"/>
                  </a:cxn>
                  <a:cxn ang="0">
                    <a:pos x="19" y="230"/>
                  </a:cxn>
                  <a:cxn ang="0">
                    <a:pos x="25" y="211"/>
                  </a:cxn>
                  <a:cxn ang="0">
                    <a:pos x="36" y="176"/>
                  </a:cxn>
                  <a:cxn ang="0">
                    <a:pos x="48" y="141"/>
                  </a:cxn>
                  <a:cxn ang="0">
                    <a:pos x="48" y="141"/>
                  </a:cxn>
                  <a:cxn ang="0">
                    <a:pos x="60" y="107"/>
                  </a:cxn>
                  <a:cxn ang="0">
                    <a:pos x="71" y="72"/>
                  </a:cxn>
                  <a:cxn ang="0">
                    <a:pos x="78" y="55"/>
                  </a:cxn>
                  <a:cxn ang="0">
                    <a:pos x="86" y="39"/>
                  </a:cxn>
                  <a:cxn ang="0">
                    <a:pos x="94" y="22"/>
                  </a:cxn>
                  <a:cxn ang="0">
                    <a:pos x="104" y="8"/>
                  </a:cxn>
                  <a:cxn ang="0">
                    <a:pos x="104" y="8"/>
                  </a:cxn>
                  <a:cxn ang="0">
                    <a:pos x="105" y="6"/>
                  </a:cxn>
                  <a:cxn ang="0">
                    <a:pos x="104" y="4"/>
                  </a:cxn>
                  <a:cxn ang="0">
                    <a:pos x="104" y="3"/>
                  </a:cxn>
                  <a:cxn ang="0">
                    <a:pos x="102" y="2"/>
                  </a:cxn>
                  <a:cxn ang="0">
                    <a:pos x="99" y="0"/>
                  </a:cxn>
                  <a:cxn ang="0">
                    <a:pos x="97" y="2"/>
                  </a:cxn>
                  <a:cxn ang="0">
                    <a:pos x="96" y="3"/>
                  </a:cxn>
                  <a:cxn ang="0">
                    <a:pos x="96" y="3"/>
                  </a:cxn>
                </a:cxnLst>
                <a:rect l="0" t="0" r="r" b="b"/>
                <a:pathLst>
                  <a:path w="105" h="290">
                    <a:moveTo>
                      <a:pt x="96" y="3"/>
                    </a:moveTo>
                    <a:lnTo>
                      <a:pt x="96" y="3"/>
                    </a:lnTo>
                    <a:lnTo>
                      <a:pt x="86" y="18"/>
                    </a:lnTo>
                    <a:lnTo>
                      <a:pt x="77" y="35"/>
                    </a:lnTo>
                    <a:lnTo>
                      <a:pt x="70" y="51"/>
                    </a:lnTo>
                    <a:lnTo>
                      <a:pt x="63" y="69"/>
                    </a:lnTo>
                    <a:lnTo>
                      <a:pt x="50" y="104"/>
                    </a:lnTo>
                    <a:lnTo>
                      <a:pt x="39" y="138"/>
                    </a:lnTo>
                    <a:lnTo>
                      <a:pt x="39" y="138"/>
                    </a:lnTo>
                    <a:lnTo>
                      <a:pt x="27" y="174"/>
                    </a:lnTo>
                    <a:lnTo>
                      <a:pt x="15" y="210"/>
                    </a:lnTo>
                    <a:lnTo>
                      <a:pt x="10" y="229"/>
                    </a:lnTo>
                    <a:lnTo>
                      <a:pt x="5" y="247"/>
                    </a:lnTo>
                    <a:lnTo>
                      <a:pt x="2" y="26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1" y="287"/>
                    </a:lnTo>
                    <a:lnTo>
                      <a:pt x="2" y="288"/>
                    </a:lnTo>
                    <a:lnTo>
                      <a:pt x="3" y="289"/>
                    </a:lnTo>
                    <a:lnTo>
                      <a:pt x="5" y="290"/>
                    </a:lnTo>
                    <a:lnTo>
                      <a:pt x="6" y="289"/>
                    </a:lnTo>
                    <a:lnTo>
                      <a:pt x="8" y="288"/>
                    </a:lnTo>
                    <a:lnTo>
                      <a:pt x="9" y="287"/>
                    </a:lnTo>
                    <a:lnTo>
                      <a:pt x="10" y="285"/>
                    </a:lnTo>
                    <a:lnTo>
                      <a:pt x="10" y="285"/>
                    </a:lnTo>
                    <a:lnTo>
                      <a:pt x="11" y="266"/>
                    </a:lnTo>
                    <a:lnTo>
                      <a:pt x="15" y="247"/>
                    </a:lnTo>
                    <a:lnTo>
                      <a:pt x="19" y="230"/>
                    </a:lnTo>
                    <a:lnTo>
                      <a:pt x="25" y="211"/>
                    </a:lnTo>
                    <a:lnTo>
                      <a:pt x="36" y="176"/>
                    </a:lnTo>
                    <a:lnTo>
                      <a:pt x="48" y="141"/>
                    </a:lnTo>
                    <a:lnTo>
                      <a:pt x="48" y="141"/>
                    </a:lnTo>
                    <a:lnTo>
                      <a:pt x="60" y="107"/>
                    </a:lnTo>
                    <a:lnTo>
                      <a:pt x="71" y="72"/>
                    </a:lnTo>
                    <a:lnTo>
                      <a:pt x="78" y="55"/>
                    </a:lnTo>
                    <a:lnTo>
                      <a:pt x="86" y="39"/>
                    </a:lnTo>
                    <a:lnTo>
                      <a:pt x="94" y="22"/>
                    </a:lnTo>
                    <a:lnTo>
                      <a:pt x="104" y="8"/>
                    </a:lnTo>
                    <a:lnTo>
                      <a:pt x="104" y="8"/>
                    </a:lnTo>
                    <a:lnTo>
                      <a:pt x="105" y="6"/>
                    </a:lnTo>
                    <a:lnTo>
                      <a:pt x="104" y="4"/>
                    </a:lnTo>
                    <a:lnTo>
                      <a:pt x="104" y="3"/>
                    </a:lnTo>
                    <a:lnTo>
                      <a:pt x="102" y="2"/>
                    </a:lnTo>
                    <a:lnTo>
                      <a:pt x="99" y="0"/>
                    </a:lnTo>
                    <a:lnTo>
                      <a:pt x="97" y="2"/>
                    </a:lnTo>
                    <a:lnTo>
                      <a:pt x="96" y="3"/>
                    </a:lnTo>
                    <a:lnTo>
                      <a:pt x="96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44" name="Freeform 906"/>
              <p:cNvSpPr/>
              <p:nvPr/>
            </p:nvSpPr>
            <p:spPr bwMode="auto">
              <a:xfrm>
                <a:off x="3325813" y="1239838"/>
                <a:ext cx="88900" cy="280988"/>
              </a:xfrm>
              <a:custGeom>
                <a:avLst/>
                <a:gdLst/>
                <a:ahLst/>
                <a:cxnLst>
                  <a:cxn ang="0">
                    <a:pos x="156" y="4"/>
                  </a:cxn>
                  <a:cxn ang="0">
                    <a:pos x="152" y="37"/>
                  </a:cxn>
                  <a:cxn ang="0">
                    <a:pos x="143" y="70"/>
                  </a:cxn>
                  <a:cxn ang="0">
                    <a:pos x="121" y="134"/>
                  </a:cxn>
                  <a:cxn ang="0">
                    <a:pos x="108" y="168"/>
                  </a:cxn>
                  <a:cxn ang="0">
                    <a:pos x="82" y="235"/>
                  </a:cxn>
                  <a:cxn ang="0">
                    <a:pos x="68" y="268"/>
                  </a:cxn>
                  <a:cxn ang="0">
                    <a:pos x="58" y="301"/>
                  </a:cxn>
                  <a:cxn ang="0">
                    <a:pos x="38" y="399"/>
                  </a:cxn>
                  <a:cxn ang="0">
                    <a:pos x="35" y="416"/>
                  </a:cxn>
                  <a:cxn ang="0">
                    <a:pos x="26" y="446"/>
                  </a:cxn>
                  <a:cxn ang="0">
                    <a:pos x="20" y="461"/>
                  </a:cxn>
                  <a:cxn ang="0">
                    <a:pos x="11" y="492"/>
                  </a:cxn>
                  <a:cxn ang="0">
                    <a:pos x="2" y="522"/>
                  </a:cxn>
                  <a:cxn ang="0">
                    <a:pos x="0" y="524"/>
                  </a:cxn>
                  <a:cxn ang="0">
                    <a:pos x="1" y="528"/>
                  </a:cxn>
                  <a:cxn ang="0">
                    <a:pos x="1" y="529"/>
                  </a:cxn>
                  <a:cxn ang="0">
                    <a:pos x="3" y="531"/>
                  </a:cxn>
                  <a:cxn ang="0">
                    <a:pos x="7" y="531"/>
                  </a:cxn>
                  <a:cxn ang="0">
                    <a:pos x="9" y="529"/>
                  </a:cxn>
                  <a:cxn ang="0">
                    <a:pos x="18" y="505"/>
                  </a:cxn>
                  <a:cxn ang="0">
                    <a:pos x="23" y="480"/>
                  </a:cxn>
                  <a:cxn ang="0">
                    <a:pos x="29" y="462"/>
                  </a:cxn>
                  <a:cxn ang="0">
                    <a:pos x="41" y="428"/>
                  </a:cxn>
                  <a:cxn ang="0">
                    <a:pos x="46" y="410"/>
                  </a:cxn>
                  <a:cxn ang="0">
                    <a:pos x="59" y="341"/>
                  </a:cxn>
                  <a:cxn ang="0">
                    <a:pos x="71" y="288"/>
                  </a:cxn>
                  <a:cxn ang="0">
                    <a:pos x="77" y="271"/>
                  </a:cxn>
                  <a:cxn ang="0">
                    <a:pos x="105" y="200"/>
                  </a:cxn>
                  <a:cxn ang="0">
                    <a:pos x="132" y="129"/>
                  </a:cxn>
                  <a:cxn ang="0">
                    <a:pos x="143" y="98"/>
                  </a:cxn>
                  <a:cxn ang="0">
                    <a:pos x="158" y="51"/>
                  </a:cxn>
                  <a:cxn ang="0">
                    <a:pos x="164" y="20"/>
                  </a:cxn>
                  <a:cxn ang="0">
                    <a:pos x="166" y="4"/>
                  </a:cxn>
                  <a:cxn ang="0">
                    <a:pos x="164" y="1"/>
                  </a:cxn>
                  <a:cxn ang="0">
                    <a:pos x="161" y="0"/>
                  </a:cxn>
                  <a:cxn ang="0">
                    <a:pos x="158" y="1"/>
                  </a:cxn>
                  <a:cxn ang="0">
                    <a:pos x="156" y="4"/>
                  </a:cxn>
                </a:cxnLst>
                <a:rect l="0" t="0" r="r" b="b"/>
                <a:pathLst>
                  <a:path w="166" h="531">
                    <a:moveTo>
                      <a:pt x="156" y="4"/>
                    </a:moveTo>
                    <a:lnTo>
                      <a:pt x="156" y="4"/>
                    </a:lnTo>
                    <a:lnTo>
                      <a:pt x="155" y="20"/>
                    </a:lnTo>
                    <a:lnTo>
                      <a:pt x="152" y="37"/>
                    </a:lnTo>
                    <a:lnTo>
                      <a:pt x="148" y="53"/>
                    </a:lnTo>
                    <a:lnTo>
                      <a:pt x="143" y="70"/>
                    </a:lnTo>
                    <a:lnTo>
                      <a:pt x="132" y="103"/>
                    </a:lnTo>
                    <a:lnTo>
                      <a:pt x="121" y="134"/>
                    </a:lnTo>
                    <a:lnTo>
                      <a:pt x="121" y="134"/>
                    </a:lnTo>
                    <a:lnTo>
                      <a:pt x="108" y="168"/>
                    </a:lnTo>
                    <a:lnTo>
                      <a:pt x="95" y="202"/>
                    </a:lnTo>
                    <a:lnTo>
                      <a:pt x="82" y="235"/>
                    </a:lnTo>
                    <a:lnTo>
                      <a:pt x="68" y="268"/>
                    </a:lnTo>
                    <a:lnTo>
                      <a:pt x="68" y="268"/>
                    </a:lnTo>
                    <a:lnTo>
                      <a:pt x="63" y="285"/>
                    </a:lnTo>
                    <a:lnTo>
                      <a:pt x="58" y="301"/>
                    </a:lnTo>
                    <a:lnTo>
                      <a:pt x="51" y="333"/>
                    </a:lnTo>
                    <a:lnTo>
                      <a:pt x="38" y="399"/>
                    </a:lnTo>
                    <a:lnTo>
                      <a:pt x="38" y="399"/>
                    </a:lnTo>
                    <a:lnTo>
                      <a:pt x="35" y="416"/>
                    </a:lnTo>
                    <a:lnTo>
                      <a:pt x="31" y="431"/>
                    </a:lnTo>
                    <a:lnTo>
                      <a:pt x="26" y="446"/>
                    </a:lnTo>
                    <a:lnTo>
                      <a:pt x="20" y="461"/>
                    </a:lnTo>
                    <a:lnTo>
                      <a:pt x="20" y="461"/>
                    </a:lnTo>
                    <a:lnTo>
                      <a:pt x="15" y="476"/>
                    </a:lnTo>
                    <a:lnTo>
                      <a:pt x="11" y="492"/>
                    </a:lnTo>
                    <a:lnTo>
                      <a:pt x="7" y="507"/>
                    </a:lnTo>
                    <a:lnTo>
                      <a:pt x="2" y="522"/>
                    </a:lnTo>
                    <a:lnTo>
                      <a:pt x="2" y="522"/>
                    </a:lnTo>
                    <a:lnTo>
                      <a:pt x="0" y="524"/>
                    </a:lnTo>
                    <a:lnTo>
                      <a:pt x="0" y="526"/>
                    </a:lnTo>
                    <a:lnTo>
                      <a:pt x="1" y="528"/>
                    </a:lnTo>
                    <a:lnTo>
                      <a:pt x="1" y="528"/>
                    </a:lnTo>
                    <a:lnTo>
                      <a:pt x="1" y="529"/>
                    </a:lnTo>
                    <a:lnTo>
                      <a:pt x="1" y="529"/>
                    </a:lnTo>
                    <a:lnTo>
                      <a:pt x="3" y="531"/>
                    </a:lnTo>
                    <a:lnTo>
                      <a:pt x="5" y="531"/>
                    </a:lnTo>
                    <a:lnTo>
                      <a:pt x="7" y="531"/>
                    </a:lnTo>
                    <a:lnTo>
                      <a:pt x="9" y="529"/>
                    </a:lnTo>
                    <a:lnTo>
                      <a:pt x="9" y="529"/>
                    </a:lnTo>
                    <a:lnTo>
                      <a:pt x="13" y="517"/>
                    </a:lnTo>
                    <a:lnTo>
                      <a:pt x="18" y="505"/>
                    </a:lnTo>
                    <a:lnTo>
                      <a:pt x="20" y="492"/>
                    </a:lnTo>
                    <a:lnTo>
                      <a:pt x="23" y="480"/>
                    </a:lnTo>
                    <a:lnTo>
                      <a:pt x="23" y="480"/>
                    </a:lnTo>
                    <a:lnTo>
                      <a:pt x="29" y="462"/>
                    </a:lnTo>
                    <a:lnTo>
                      <a:pt x="35" y="446"/>
                    </a:lnTo>
                    <a:lnTo>
                      <a:pt x="41" y="428"/>
                    </a:lnTo>
                    <a:lnTo>
                      <a:pt x="46" y="410"/>
                    </a:lnTo>
                    <a:lnTo>
                      <a:pt x="46" y="410"/>
                    </a:lnTo>
                    <a:lnTo>
                      <a:pt x="53" y="375"/>
                    </a:lnTo>
                    <a:lnTo>
                      <a:pt x="59" y="341"/>
                    </a:lnTo>
                    <a:lnTo>
                      <a:pt x="67" y="305"/>
                    </a:lnTo>
                    <a:lnTo>
                      <a:pt x="71" y="288"/>
                    </a:lnTo>
                    <a:lnTo>
                      <a:pt x="77" y="271"/>
                    </a:lnTo>
                    <a:lnTo>
                      <a:pt x="77" y="271"/>
                    </a:lnTo>
                    <a:lnTo>
                      <a:pt x="91" y="235"/>
                    </a:lnTo>
                    <a:lnTo>
                      <a:pt x="105" y="200"/>
                    </a:lnTo>
                    <a:lnTo>
                      <a:pt x="120" y="165"/>
                    </a:lnTo>
                    <a:lnTo>
                      <a:pt x="132" y="129"/>
                    </a:lnTo>
                    <a:lnTo>
                      <a:pt x="132" y="129"/>
                    </a:lnTo>
                    <a:lnTo>
                      <a:pt x="143" y="98"/>
                    </a:lnTo>
                    <a:lnTo>
                      <a:pt x="154" y="67"/>
                    </a:lnTo>
                    <a:lnTo>
                      <a:pt x="158" y="51"/>
                    </a:lnTo>
                    <a:lnTo>
                      <a:pt x="162" y="36"/>
                    </a:lnTo>
                    <a:lnTo>
                      <a:pt x="164" y="20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5" y="2"/>
                    </a:lnTo>
                    <a:lnTo>
                      <a:pt x="164" y="1"/>
                    </a:lnTo>
                    <a:lnTo>
                      <a:pt x="163" y="0"/>
                    </a:lnTo>
                    <a:lnTo>
                      <a:pt x="161" y="0"/>
                    </a:lnTo>
                    <a:lnTo>
                      <a:pt x="160" y="0"/>
                    </a:lnTo>
                    <a:lnTo>
                      <a:pt x="158" y="1"/>
                    </a:lnTo>
                    <a:lnTo>
                      <a:pt x="157" y="2"/>
                    </a:lnTo>
                    <a:lnTo>
                      <a:pt x="156" y="4"/>
                    </a:lnTo>
                    <a:lnTo>
                      <a:pt x="156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45" name="Freeform 907"/>
              <p:cNvSpPr/>
              <p:nvPr/>
            </p:nvSpPr>
            <p:spPr bwMode="auto">
              <a:xfrm>
                <a:off x="3338513" y="1404938"/>
                <a:ext cx="58738" cy="168275"/>
              </a:xfrm>
              <a:custGeom>
                <a:avLst/>
                <a:gdLst/>
                <a:ahLst/>
                <a:cxnLst>
                  <a:cxn ang="0">
                    <a:pos x="99" y="4"/>
                  </a:cxn>
                  <a:cxn ang="0">
                    <a:pos x="99" y="4"/>
                  </a:cxn>
                  <a:cxn ang="0">
                    <a:pos x="98" y="14"/>
                  </a:cxn>
                  <a:cxn ang="0">
                    <a:pos x="97" y="23"/>
                  </a:cxn>
                  <a:cxn ang="0">
                    <a:pos x="92" y="43"/>
                  </a:cxn>
                  <a:cxn ang="0">
                    <a:pos x="79" y="81"/>
                  </a:cxn>
                  <a:cxn ang="0">
                    <a:pos x="79" y="81"/>
                  </a:cxn>
                  <a:cxn ang="0">
                    <a:pos x="73" y="103"/>
                  </a:cxn>
                  <a:cxn ang="0">
                    <a:pos x="68" y="125"/>
                  </a:cxn>
                  <a:cxn ang="0">
                    <a:pos x="57" y="169"/>
                  </a:cxn>
                  <a:cxn ang="0">
                    <a:pos x="57" y="169"/>
                  </a:cxn>
                  <a:cxn ang="0">
                    <a:pos x="51" y="188"/>
                  </a:cxn>
                  <a:cxn ang="0">
                    <a:pos x="43" y="205"/>
                  </a:cxn>
                  <a:cxn ang="0">
                    <a:pos x="35" y="223"/>
                  </a:cxn>
                  <a:cxn ang="0">
                    <a:pos x="26" y="239"/>
                  </a:cxn>
                  <a:cxn ang="0">
                    <a:pos x="17" y="257"/>
                  </a:cxn>
                  <a:cxn ang="0">
                    <a:pos x="10" y="274"/>
                  </a:cxn>
                  <a:cxn ang="0">
                    <a:pos x="4" y="293"/>
                  </a:cxn>
                  <a:cxn ang="0">
                    <a:pos x="1" y="302"/>
                  </a:cxn>
                  <a:cxn ang="0">
                    <a:pos x="0" y="313"/>
                  </a:cxn>
                  <a:cxn ang="0">
                    <a:pos x="0" y="313"/>
                  </a:cxn>
                  <a:cxn ang="0">
                    <a:pos x="0" y="314"/>
                  </a:cxn>
                  <a:cxn ang="0">
                    <a:pos x="1" y="316"/>
                  </a:cxn>
                  <a:cxn ang="0">
                    <a:pos x="2" y="317"/>
                  </a:cxn>
                  <a:cxn ang="0">
                    <a:pos x="4" y="317"/>
                  </a:cxn>
                  <a:cxn ang="0">
                    <a:pos x="7" y="316"/>
                  </a:cxn>
                  <a:cxn ang="0">
                    <a:pos x="9" y="314"/>
                  </a:cxn>
                  <a:cxn ang="0">
                    <a:pos x="9" y="313"/>
                  </a:cxn>
                  <a:cxn ang="0">
                    <a:pos x="9" y="313"/>
                  </a:cxn>
                  <a:cxn ang="0">
                    <a:pos x="11" y="302"/>
                  </a:cxn>
                  <a:cxn ang="0">
                    <a:pos x="13" y="292"/>
                  </a:cxn>
                  <a:cxn ang="0">
                    <a:pos x="19" y="273"/>
                  </a:cxn>
                  <a:cxn ang="0">
                    <a:pos x="28" y="255"/>
                  </a:cxn>
                  <a:cxn ang="0">
                    <a:pos x="36" y="237"/>
                  </a:cxn>
                  <a:cxn ang="0">
                    <a:pos x="45" y="220"/>
                  </a:cxn>
                  <a:cxn ang="0">
                    <a:pos x="54" y="201"/>
                  </a:cxn>
                  <a:cxn ang="0">
                    <a:pos x="62" y="182"/>
                  </a:cxn>
                  <a:cxn ang="0">
                    <a:pos x="68" y="164"/>
                  </a:cxn>
                  <a:cxn ang="0">
                    <a:pos x="68" y="164"/>
                  </a:cxn>
                  <a:cxn ang="0">
                    <a:pos x="79" y="119"/>
                  </a:cxn>
                  <a:cxn ang="0">
                    <a:pos x="91" y="76"/>
                  </a:cxn>
                  <a:cxn ang="0">
                    <a:pos x="91" y="76"/>
                  </a:cxn>
                  <a:cxn ang="0">
                    <a:pos x="102" y="40"/>
                  </a:cxn>
                  <a:cxn ang="0">
                    <a:pos x="106" y="22"/>
                  </a:cxn>
                  <a:cxn ang="0">
                    <a:pos x="109" y="4"/>
                  </a:cxn>
                  <a:cxn ang="0">
                    <a:pos x="109" y="4"/>
                  </a:cxn>
                  <a:cxn ang="0">
                    <a:pos x="108" y="2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1" y="1"/>
                  </a:cxn>
                  <a:cxn ang="0">
                    <a:pos x="100" y="2"/>
                  </a:cxn>
                  <a:cxn ang="0">
                    <a:pos x="99" y="4"/>
                  </a:cxn>
                  <a:cxn ang="0">
                    <a:pos x="99" y="4"/>
                  </a:cxn>
                </a:cxnLst>
                <a:rect l="0" t="0" r="r" b="b"/>
                <a:pathLst>
                  <a:path w="109" h="317">
                    <a:moveTo>
                      <a:pt x="99" y="4"/>
                    </a:moveTo>
                    <a:lnTo>
                      <a:pt x="99" y="4"/>
                    </a:lnTo>
                    <a:lnTo>
                      <a:pt x="98" y="14"/>
                    </a:lnTo>
                    <a:lnTo>
                      <a:pt x="97" y="23"/>
                    </a:lnTo>
                    <a:lnTo>
                      <a:pt x="92" y="43"/>
                    </a:lnTo>
                    <a:lnTo>
                      <a:pt x="79" y="81"/>
                    </a:lnTo>
                    <a:lnTo>
                      <a:pt x="79" y="81"/>
                    </a:lnTo>
                    <a:lnTo>
                      <a:pt x="73" y="103"/>
                    </a:lnTo>
                    <a:lnTo>
                      <a:pt x="68" y="125"/>
                    </a:lnTo>
                    <a:lnTo>
                      <a:pt x="57" y="169"/>
                    </a:lnTo>
                    <a:lnTo>
                      <a:pt x="57" y="169"/>
                    </a:lnTo>
                    <a:lnTo>
                      <a:pt x="51" y="188"/>
                    </a:lnTo>
                    <a:lnTo>
                      <a:pt x="43" y="205"/>
                    </a:lnTo>
                    <a:lnTo>
                      <a:pt x="35" y="223"/>
                    </a:lnTo>
                    <a:lnTo>
                      <a:pt x="26" y="239"/>
                    </a:lnTo>
                    <a:lnTo>
                      <a:pt x="17" y="257"/>
                    </a:lnTo>
                    <a:lnTo>
                      <a:pt x="10" y="274"/>
                    </a:lnTo>
                    <a:lnTo>
                      <a:pt x="4" y="293"/>
                    </a:lnTo>
                    <a:lnTo>
                      <a:pt x="1" y="302"/>
                    </a:lnTo>
                    <a:lnTo>
                      <a:pt x="0" y="313"/>
                    </a:lnTo>
                    <a:lnTo>
                      <a:pt x="0" y="313"/>
                    </a:lnTo>
                    <a:lnTo>
                      <a:pt x="0" y="314"/>
                    </a:lnTo>
                    <a:lnTo>
                      <a:pt x="1" y="316"/>
                    </a:lnTo>
                    <a:lnTo>
                      <a:pt x="2" y="317"/>
                    </a:lnTo>
                    <a:lnTo>
                      <a:pt x="4" y="317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9" y="313"/>
                    </a:lnTo>
                    <a:lnTo>
                      <a:pt x="11" y="302"/>
                    </a:lnTo>
                    <a:lnTo>
                      <a:pt x="13" y="292"/>
                    </a:lnTo>
                    <a:lnTo>
                      <a:pt x="19" y="273"/>
                    </a:lnTo>
                    <a:lnTo>
                      <a:pt x="28" y="255"/>
                    </a:lnTo>
                    <a:lnTo>
                      <a:pt x="36" y="237"/>
                    </a:lnTo>
                    <a:lnTo>
                      <a:pt x="45" y="220"/>
                    </a:lnTo>
                    <a:lnTo>
                      <a:pt x="54" y="201"/>
                    </a:lnTo>
                    <a:lnTo>
                      <a:pt x="62" y="182"/>
                    </a:lnTo>
                    <a:lnTo>
                      <a:pt x="68" y="164"/>
                    </a:lnTo>
                    <a:lnTo>
                      <a:pt x="68" y="164"/>
                    </a:lnTo>
                    <a:lnTo>
                      <a:pt x="79" y="119"/>
                    </a:lnTo>
                    <a:lnTo>
                      <a:pt x="91" y="76"/>
                    </a:lnTo>
                    <a:lnTo>
                      <a:pt x="91" y="76"/>
                    </a:lnTo>
                    <a:lnTo>
                      <a:pt x="102" y="40"/>
                    </a:lnTo>
                    <a:lnTo>
                      <a:pt x="106" y="22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2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1" y="1"/>
                    </a:lnTo>
                    <a:lnTo>
                      <a:pt x="100" y="2"/>
                    </a:lnTo>
                    <a:lnTo>
                      <a:pt x="99" y="4"/>
                    </a:lnTo>
                    <a:lnTo>
                      <a:pt x="99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46" name="Freeform 908"/>
              <p:cNvSpPr/>
              <p:nvPr/>
            </p:nvSpPr>
            <p:spPr bwMode="auto">
              <a:xfrm>
                <a:off x="3365500" y="1427163"/>
                <a:ext cx="58738" cy="16986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97" y="7"/>
                  </a:cxn>
                  <a:cxn ang="0">
                    <a:pos x="93" y="13"/>
                  </a:cxn>
                  <a:cxn ang="0">
                    <a:pos x="87" y="26"/>
                  </a:cxn>
                  <a:cxn ang="0">
                    <a:pos x="82" y="39"/>
                  </a:cxn>
                  <a:cxn ang="0">
                    <a:pos x="79" y="54"/>
                  </a:cxn>
                  <a:cxn ang="0">
                    <a:pos x="79" y="54"/>
                  </a:cxn>
                  <a:cxn ang="0">
                    <a:pos x="72" y="77"/>
                  </a:cxn>
                  <a:cxn ang="0">
                    <a:pos x="65" y="101"/>
                  </a:cxn>
                  <a:cxn ang="0">
                    <a:pos x="51" y="148"/>
                  </a:cxn>
                  <a:cxn ang="0">
                    <a:pos x="51" y="148"/>
                  </a:cxn>
                  <a:cxn ang="0">
                    <a:pos x="44" y="168"/>
                  </a:cxn>
                  <a:cxn ang="0">
                    <a:pos x="37" y="190"/>
                  </a:cxn>
                  <a:cxn ang="0">
                    <a:pos x="20" y="231"/>
                  </a:cxn>
                  <a:cxn ang="0">
                    <a:pos x="13" y="252"/>
                  </a:cxn>
                  <a:cxn ang="0">
                    <a:pos x="7" y="274"/>
                  </a:cxn>
                  <a:cxn ang="0">
                    <a:pos x="2" y="295"/>
                  </a:cxn>
                  <a:cxn ang="0">
                    <a:pos x="1" y="307"/>
                  </a:cxn>
                  <a:cxn ang="0">
                    <a:pos x="0" y="317"/>
                  </a:cxn>
                  <a:cxn ang="0">
                    <a:pos x="0" y="317"/>
                  </a:cxn>
                  <a:cxn ang="0">
                    <a:pos x="1" y="319"/>
                  </a:cxn>
                  <a:cxn ang="0">
                    <a:pos x="2" y="321"/>
                  </a:cxn>
                  <a:cxn ang="0">
                    <a:pos x="3" y="322"/>
                  </a:cxn>
                  <a:cxn ang="0">
                    <a:pos x="6" y="322"/>
                  </a:cxn>
                  <a:cxn ang="0">
                    <a:pos x="8" y="322"/>
                  </a:cxn>
                  <a:cxn ang="0">
                    <a:pos x="9" y="321"/>
                  </a:cxn>
                  <a:cxn ang="0">
                    <a:pos x="10" y="319"/>
                  </a:cxn>
                  <a:cxn ang="0">
                    <a:pos x="11" y="317"/>
                  </a:cxn>
                  <a:cxn ang="0">
                    <a:pos x="11" y="317"/>
                  </a:cxn>
                  <a:cxn ang="0">
                    <a:pos x="11" y="307"/>
                  </a:cxn>
                  <a:cxn ang="0">
                    <a:pos x="12" y="296"/>
                  </a:cxn>
                  <a:cxn ang="0">
                    <a:pos x="16" y="276"/>
                  </a:cxn>
                  <a:cxn ang="0">
                    <a:pos x="22" y="256"/>
                  </a:cxn>
                  <a:cxn ang="0">
                    <a:pos x="29" y="237"/>
                  </a:cxn>
                  <a:cxn ang="0">
                    <a:pos x="44" y="198"/>
                  </a:cxn>
                  <a:cxn ang="0">
                    <a:pos x="51" y="179"/>
                  </a:cxn>
                  <a:cxn ang="0">
                    <a:pos x="57" y="159"/>
                  </a:cxn>
                  <a:cxn ang="0">
                    <a:pos x="57" y="159"/>
                  </a:cxn>
                  <a:cxn ang="0">
                    <a:pos x="70" y="120"/>
                  </a:cxn>
                  <a:cxn ang="0">
                    <a:pos x="81" y="81"/>
                  </a:cxn>
                  <a:cxn ang="0">
                    <a:pos x="81" y="81"/>
                  </a:cxn>
                  <a:cxn ang="0">
                    <a:pos x="86" y="62"/>
                  </a:cxn>
                  <a:cxn ang="0">
                    <a:pos x="91" y="42"/>
                  </a:cxn>
                  <a:cxn ang="0">
                    <a:pos x="94" y="33"/>
                  </a:cxn>
                  <a:cxn ang="0">
                    <a:pos x="97" y="25"/>
                  </a:cxn>
                  <a:cxn ang="0">
                    <a:pos x="103" y="16"/>
                  </a:cxn>
                  <a:cxn ang="0">
                    <a:pos x="109" y="8"/>
                  </a:cxn>
                  <a:cxn ang="0">
                    <a:pos x="109" y="8"/>
                  </a:cxn>
                  <a:cxn ang="0">
                    <a:pos x="110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322">
                    <a:moveTo>
                      <a:pt x="102" y="1"/>
                    </a:moveTo>
                    <a:lnTo>
                      <a:pt x="102" y="1"/>
                    </a:lnTo>
                    <a:lnTo>
                      <a:pt x="97" y="7"/>
                    </a:lnTo>
                    <a:lnTo>
                      <a:pt x="93" y="13"/>
                    </a:lnTo>
                    <a:lnTo>
                      <a:pt x="87" y="26"/>
                    </a:lnTo>
                    <a:lnTo>
                      <a:pt x="82" y="39"/>
                    </a:lnTo>
                    <a:lnTo>
                      <a:pt x="79" y="54"/>
                    </a:lnTo>
                    <a:lnTo>
                      <a:pt x="79" y="54"/>
                    </a:lnTo>
                    <a:lnTo>
                      <a:pt x="72" y="77"/>
                    </a:lnTo>
                    <a:lnTo>
                      <a:pt x="65" y="101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44" y="168"/>
                    </a:lnTo>
                    <a:lnTo>
                      <a:pt x="37" y="190"/>
                    </a:lnTo>
                    <a:lnTo>
                      <a:pt x="20" y="231"/>
                    </a:lnTo>
                    <a:lnTo>
                      <a:pt x="13" y="252"/>
                    </a:lnTo>
                    <a:lnTo>
                      <a:pt x="7" y="274"/>
                    </a:lnTo>
                    <a:lnTo>
                      <a:pt x="2" y="295"/>
                    </a:lnTo>
                    <a:lnTo>
                      <a:pt x="1" y="30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1" y="319"/>
                    </a:lnTo>
                    <a:lnTo>
                      <a:pt x="2" y="321"/>
                    </a:lnTo>
                    <a:lnTo>
                      <a:pt x="3" y="322"/>
                    </a:lnTo>
                    <a:lnTo>
                      <a:pt x="6" y="322"/>
                    </a:lnTo>
                    <a:lnTo>
                      <a:pt x="8" y="322"/>
                    </a:lnTo>
                    <a:lnTo>
                      <a:pt x="9" y="321"/>
                    </a:lnTo>
                    <a:lnTo>
                      <a:pt x="10" y="319"/>
                    </a:lnTo>
                    <a:lnTo>
                      <a:pt x="11" y="317"/>
                    </a:lnTo>
                    <a:lnTo>
                      <a:pt x="11" y="317"/>
                    </a:lnTo>
                    <a:lnTo>
                      <a:pt x="11" y="307"/>
                    </a:lnTo>
                    <a:lnTo>
                      <a:pt x="12" y="296"/>
                    </a:lnTo>
                    <a:lnTo>
                      <a:pt x="16" y="276"/>
                    </a:lnTo>
                    <a:lnTo>
                      <a:pt x="22" y="256"/>
                    </a:lnTo>
                    <a:lnTo>
                      <a:pt x="29" y="237"/>
                    </a:lnTo>
                    <a:lnTo>
                      <a:pt x="44" y="198"/>
                    </a:lnTo>
                    <a:lnTo>
                      <a:pt x="51" y="179"/>
                    </a:lnTo>
                    <a:lnTo>
                      <a:pt x="57" y="159"/>
                    </a:lnTo>
                    <a:lnTo>
                      <a:pt x="57" y="159"/>
                    </a:lnTo>
                    <a:lnTo>
                      <a:pt x="70" y="120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6" y="62"/>
                    </a:lnTo>
                    <a:lnTo>
                      <a:pt x="91" y="42"/>
                    </a:lnTo>
                    <a:lnTo>
                      <a:pt x="94" y="33"/>
                    </a:lnTo>
                    <a:lnTo>
                      <a:pt x="97" y="25"/>
                    </a:lnTo>
                    <a:lnTo>
                      <a:pt x="103" y="16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10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47" name="Freeform 909"/>
              <p:cNvSpPr/>
              <p:nvPr/>
            </p:nvSpPr>
            <p:spPr bwMode="auto">
              <a:xfrm>
                <a:off x="3403600" y="1430338"/>
                <a:ext cx="41275" cy="182563"/>
              </a:xfrm>
              <a:custGeom>
                <a:avLst/>
                <a:gdLst/>
                <a:ahLst/>
                <a:cxnLst>
                  <a:cxn ang="0">
                    <a:pos x="67" y="4"/>
                  </a:cxn>
                  <a:cxn ang="0">
                    <a:pos x="62" y="52"/>
                  </a:cxn>
                  <a:cxn ang="0">
                    <a:pos x="53" y="99"/>
                  </a:cxn>
                  <a:cxn ang="0">
                    <a:pos x="39" y="171"/>
                  </a:cxn>
                  <a:cxn ang="0">
                    <a:pos x="35" y="193"/>
                  </a:cxn>
                  <a:cxn ang="0">
                    <a:pos x="30" y="215"/>
                  </a:cxn>
                  <a:cxn ang="0">
                    <a:pos x="15" y="255"/>
                  </a:cxn>
                  <a:cxn ang="0">
                    <a:pos x="10" y="277"/>
                  </a:cxn>
                  <a:cxn ang="0">
                    <a:pos x="7" y="294"/>
                  </a:cxn>
                  <a:cxn ang="0">
                    <a:pos x="5" y="310"/>
                  </a:cxn>
                  <a:cxn ang="0">
                    <a:pos x="5" y="325"/>
                  </a:cxn>
                  <a:cxn ang="0">
                    <a:pos x="4" y="335"/>
                  </a:cxn>
                  <a:cxn ang="0">
                    <a:pos x="3" y="337"/>
                  </a:cxn>
                  <a:cxn ang="0">
                    <a:pos x="0" y="340"/>
                  </a:cxn>
                  <a:cxn ang="0">
                    <a:pos x="1" y="343"/>
                  </a:cxn>
                  <a:cxn ang="0">
                    <a:pos x="4" y="345"/>
                  </a:cxn>
                  <a:cxn ang="0">
                    <a:pos x="7" y="345"/>
                  </a:cxn>
                  <a:cxn ang="0">
                    <a:pos x="10" y="342"/>
                  </a:cxn>
                  <a:cxn ang="0">
                    <a:pos x="13" y="334"/>
                  </a:cxn>
                  <a:cxn ang="0">
                    <a:pos x="14" y="318"/>
                  </a:cxn>
                  <a:cxn ang="0">
                    <a:pos x="14" y="310"/>
                  </a:cxn>
                  <a:cxn ang="0">
                    <a:pos x="17" y="285"/>
                  </a:cxn>
                  <a:cxn ang="0">
                    <a:pos x="23" y="260"/>
                  </a:cxn>
                  <a:cxn ang="0">
                    <a:pos x="40" y="213"/>
                  </a:cxn>
                  <a:cxn ang="0">
                    <a:pos x="44" y="201"/>
                  </a:cxn>
                  <a:cxn ang="0">
                    <a:pos x="47" y="176"/>
                  </a:cxn>
                  <a:cxn ang="0">
                    <a:pos x="49" y="163"/>
                  </a:cxn>
                  <a:cxn ang="0">
                    <a:pos x="63" y="107"/>
                  </a:cxn>
                  <a:cxn ang="0">
                    <a:pos x="65" y="93"/>
                  </a:cxn>
                  <a:cxn ang="0">
                    <a:pos x="70" y="52"/>
                  </a:cxn>
                  <a:cxn ang="0">
                    <a:pos x="73" y="28"/>
                  </a:cxn>
                  <a:cxn ang="0">
                    <a:pos x="76" y="4"/>
                  </a:cxn>
                  <a:cxn ang="0">
                    <a:pos x="75" y="2"/>
                  </a:cxn>
                  <a:cxn ang="0">
                    <a:pos x="73" y="0"/>
                  </a:cxn>
                  <a:cxn ang="0">
                    <a:pos x="70" y="0"/>
                  </a:cxn>
                  <a:cxn ang="0">
                    <a:pos x="67" y="2"/>
                  </a:cxn>
                  <a:cxn ang="0">
                    <a:pos x="67" y="4"/>
                  </a:cxn>
                </a:cxnLst>
                <a:rect l="0" t="0" r="r" b="b"/>
                <a:pathLst>
                  <a:path w="76" h="346">
                    <a:moveTo>
                      <a:pt x="67" y="4"/>
                    </a:moveTo>
                    <a:lnTo>
                      <a:pt x="67" y="4"/>
                    </a:lnTo>
                    <a:lnTo>
                      <a:pt x="65" y="28"/>
                    </a:lnTo>
                    <a:lnTo>
                      <a:pt x="62" y="52"/>
                    </a:lnTo>
                    <a:lnTo>
                      <a:pt x="58" y="76"/>
                    </a:lnTo>
                    <a:lnTo>
                      <a:pt x="53" y="99"/>
                    </a:lnTo>
                    <a:lnTo>
                      <a:pt x="43" y="147"/>
                    </a:lnTo>
                    <a:lnTo>
                      <a:pt x="39" y="171"/>
                    </a:lnTo>
                    <a:lnTo>
                      <a:pt x="35" y="193"/>
                    </a:lnTo>
                    <a:lnTo>
                      <a:pt x="35" y="193"/>
                    </a:lnTo>
                    <a:lnTo>
                      <a:pt x="33" y="205"/>
                    </a:lnTo>
                    <a:lnTo>
                      <a:pt x="30" y="215"/>
                    </a:lnTo>
                    <a:lnTo>
                      <a:pt x="22" y="236"/>
                    </a:lnTo>
                    <a:lnTo>
                      <a:pt x="15" y="255"/>
                    </a:lnTo>
                    <a:lnTo>
                      <a:pt x="12" y="267"/>
                    </a:lnTo>
                    <a:lnTo>
                      <a:pt x="10" y="277"/>
                    </a:lnTo>
                    <a:lnTo>
                      <a:pt x="10" y="277"/>
                    </a:lnTo>
                    <a:lnTo>
                      <a:pt x="7" y="294"/>
                    </a:lnTo>
                    <a:lnTo>
                      <a:pt x="6" y="302"/>
                    </a:lnTo>
                    <a:lnTo>
                      <a:pt x="5" y="310"/>
                    </a:lnTo>
                    <a:lnTo>
                      <a:pt x="5" y="310"/>
                    </a:lnTo>
                    <a:lnTo>
                      <a:pt x="5" y="325"/>
                    </a:lnTo>
                    <a:lnTo>
                      <a:pt x="5" y="333"/>
                    </a:lnTo>
                    <a:lnTo>
                      <a:pt x="4" y="335"/>
                    </a:lnTo>
                    <a:lnTo>
                      <a:pt x="3" y="337"/>
                    </a:lnTo>
                    <a:lnTo>
                      <a:pt x="3" y="337"/>
                    </a:lnTo>
                    <a:lnTo>
                      <a:pt x="1" y="338"/>
                    </a:lnTo>
                    <a:lnTo>
                      <a:pt x="0" y="340"/>
                    </a:lnTo>
                    <a:lnTo>
                      <a:pt x="1" y="342"/>
                    </a:lnTo>
                    <a:lnTo>
                      <a:pt x="1" y="343"/>
                    </a:lnTo>
                    <a:lnTo>
                      <a:pt x="2" y="345"/>
                    </a:lnTo>
                    <a:lnTo>
                      <a:pt x="4" y="345"/>
                    </a:lnTo>
                    <a:lnTo>
                      <a:pt x="5" y="346"/>
                    </a:lnTo>
                    <a:lnTo>
                      <a:pt x="7" y="345"/>
                    </a:lnTo>
                    <a:lnTo>
                      <a:pt x="7" y="345"/>
                    </a:lnTo>
                    <a:lnTo>
                      <a:pt x="10" y="342"/>
                    </a:lnTo>
                    <a:lnTo>
                      <a:pt x="12" y="339"/>
                    </a:lnTo>
                    <a:lnTo>
                      <a:pt x="13" y="334"/>
                    </a:lnTo>
                    <a:lnTo>
                      <a:pt x="14" y="329"/>
                    </a:lnTo>
                    <a:lnTo>
                      <a:pt x="14" y="318"/>
                    </a:lnTo>
                    <a:lnTo>
                      <a:pt x="14" y="310"/>
                    </a:lnTo>
                    <a:lnTo>
                      <a:pt x="14" y="310"/>
                    </a:lnTo>
                    <a:lnTo>
                      <a:pt x="15" y="298"/>
                    </a:lnTo>
                    <a:lnTo>
                      <a:pt x="17" y="285"/>
                    </a:lnTo>
                    <a:lnTo>
                      <a:pt x="19" y="273"/>
                    </a:lnTo>
                    <a:lnTo>
                      <a:pt x="23" y="260"/>
                    </a:lnTo>
                    <a:lnTo>
                      <a:pt x="32" y="236"/>
                    </a:lnTo>
                    <a:lnTo>
                      <a:pt x="40" y="213"/>
                    </a:lnTo>
                    <a:lnTo>
                      <a:pt x="40" y="213"/>
                    </a:lnTo>
                    <a:lnTo>
                      <a:pt x="44" y="201"/>
                    </a:lnTo>
                    <a:lnTo>
                      <a:pt x="46" y="188"/>
                    </a:lnTo>
                    <a:lnTo>
                      <a:pt x="47" y="176"/>
                    </a:lnTo>
                    <a:lnTo>
                      <a:pt x="49" y="163"/>
                    </a:lnTo>
                    <a:lnTo>
                      <a:pt x="49" y="163"/>
                    </a:lnTo>
                    <a:lnTo>
                      <a:pt x="56" y="135"/>
                    </a:lnTo>
                    <a:lnTo>
                      <a:pt x="63" y="107"/>
                    </a:lnTo>
                    <a:lnTo>
                      <a:pt x="63" y="107"/>
                    </a:lnTo>
                    <a:lnTo>
                      <a:pt x="65" y="93"/>
                    </a:lnTo>
                    <a:lnTo>
                      <a:pt x="66" y="79"/>
                    </a:lnTo>
                    <a:lnTo>
                      <a:pt x="70" y="52"/>
                    </a:lnTo>
                    <a:lnTo>
                      <a:pt x="70" y="52"/>
                    </a:lnTo>
                    <a:lnTo>
                      <a:pt x="73" y="28"/>
                    </a:lnTo>
                    <a:lnTo>
                      <a:pt x="75" y="17"/>
                    </a:lnTo>
                    <a:lnTo>
                      <a:pt x="76" y="4"/>
                    </a:lnTo>
                    <a:lnTo>
                      <a:pt x="76" y="4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70" y="0"/>
                    </a:lnTo>
                    <a:lnTo>
                      <a:pt x="68" y="1"/>
                    </a:lnTo>
                    <a:lnTo>
                      <a:pt x="67" y="2"/>
                    </a:lnTo>
                    <a:lnTo>
                      <a:pt x="67" y="4"/>
                    </a:lnTo>
                    <a:lnTo>
                      <a:pt x="67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48" name="Freeform 910"/>
              <p:cNvSpPr/>
              <p:nvPr/>
            </p:nvSpPr>
            <p:spPr bwMode="auto">
              <a:xfrm>
                <a:off x="3436938" y="1397000"/>
                <a:ext cx="47625" cy="252413"/>
              </a:xfrm>
              <a:custGeom>
                <a:avLst/>
                <a:gdLst/>
                <a:ahLst/>
                <a:cxnLst>
                  <a:cxn ang="0">
                    <a:pos x="80" y="4"/>
                  </a:cxn>
                  <a:cxn ang="0">
                    <a:pos x="80" y="4"/>
                  </a:cxn>
                  <a:cxn ang="0">
                    <a:pos x="78" y="20"/>
                  </a:cxn>
                  <a:cxn ang="0">
                    <a:pos x="76" y="34"/>
                  </a:cxn>
                  <a:cxn ang="0">
                    <a:pos x="69" y="63"/>
                  </a:cxn>
                  <a:cxn ang="0">
                    <a:pos x="54" y="121"/>
                  </a:cxn>
                  <a:cxn ang="0">
                    <a:pos x="54" y="121"/>
                  </a:cxn>
                  <a:cxn ang="0">
                    <a:pos x="40" y="180"/>
                  </a:cxn>
                  <a:cxn ang="0">
                    <a:pos x="26" y="238"/>
                  </a:cxn>
                  <a:cxn ang="0">
                    <a:pos x="26" y="238"/>
                  </a:cxn>
                  <a:cxn ang="0">
                    <a:pos x="23" y="253"/>
                  </a:cxn>
                  <a:cxn ang="0">
                    <a:pos x="21" y="269"/>
                  </a:cxn>
                  <a:cxn ang="0">
                    <a:pos x="19" y="301"/>
                  </a:cxn>
                  <a:cxn ang="0">
                    <a:pos x="16" y="332"/>
                  </a:cxn>
                  <a:cxn ang="0">
                    <a:pos x="15" y="347"/>
                  </a:cxn>
                  <a:cxn ang="0">
                    <a:pos x="12" y="363"/>
                  </a:cxn>
                  <a:cxn ang="0">
                    <a:pos x="12" y="363"/>
                  </a:cxn>
                  <a:cxn ang="0">
                    <a:pos x="8" y="391"/>
                  </a:cxn>
                  <a:cxn ang="0">
                    <a:pos x="4" y="419"/>
                  </a:cxn>
                  <a:cxn ang="0">
                    <a:pos x="2" y="446"/>
                  </a:cxn>
                  <a:cxn ang="0">
                    <a:pos x="0" y="474"/>
                  </a:cxn>
                  <a:cxn ang="0">
                    <a:pos x="0" y="474"/>
                  </a:cxn>
                  <a:cxn ang="0">
                    <a:pos x="0" y="476"/>
                  </a:cxn>
                  <a:cxn ang="0">
                    <a:pos x="1" y="477"/>
                  </a:cxn>
                  <a:cxn ang="0">
                    <a:pos x="3" y="478"/>
                  </a:cxn>
                  <a:cxn ang="0">
                    <a:pos x="4" y="478"/>
                  </a:cxn>
                  <a:cxn ang="0">
                    <a:pos x="6" y="478"/>
                  </a:cxn>
                  <a:cxn ang="0">
                    <a:pos x="8" y="477"/>
                  </a:cxn>
                  <a:cxn ang="0">
                    <a:pos x="9" y="476"/>
                  </a:cxn>
                  <a:cxn ang="0">
                    <a:pos x="9" y="474"/>
                  </a:cxn>
                  <a:cxn ang="0">
                    <a:pos x="9" y="474"/>
                  </a:cxn>
                  <a:cxn ang="0">
                    <a:pos x="11" y="444"/>
                  </a:cxn>
                  <a:cxn ang="0">
                    <a:pos x="14" y="415"/>
                  </a:cxn>
                  <a:cxn ang="0">
                    <a:pos x="18" y="385"/>
                  </a:cxn>
                  <a:cxn ang="0">
                    <a:pos x="23" y="357"/>
                  </a:cxn>
                  <a:cxn ang="0">
                    <a:pos x="23" y="357"/>
                  </a:cxn>
                  <a:cxn ang="0">
                    <a:pos x="25" y="341"/>
                  </a:cxn>
                  <a:cxn ang="0">
                    <a:pos x="28" y="326"/>
                  </a:cxn>
                  <a:cxn ang="0">
                    <a:pos x="30" y="295"/>
                  </a:cxn>
                  <a:cxn ang="0">
                    <a:pos x="33" y="263"/>
                  </a:cxn>
                  <a:cxn ang="0">
                    <a:pos x="35" y="247"/>
                  </a:cxn>
                  <a:cxn ang="0">
                    <a:pos x="38" y="232"/>
                  </a:cxn>
                  <a:cxn ang="0">
                    <a:pos x="38" y="232"/>
                  </a:cxn>
                  <a:cxn ang="0">
                    <a:pos x="51" y="174"/>
                  </a:cxn>
                  <a:cxn ang="0">
                    <a:pos x="66" y="116"/>
                  </a:cxn>
                  <a:cxn ang="0">
                    <a:pos x="66" y="116"/>
                  </a:cxn>
                  <a:cxn ang="0">
                    <a:pos x="79" y="61"/>
                  </a:cxn>
                  <a:cxn ang="0">
                    <a:pos x="85" y="32"/>
                  </a:cxn>
                  <a:cxn ang="0">
                    <a:pos x="90" y="4"/>
                  </a:cxn>
                  <a:cxn ang="0">
                    <a:pos x="90" y="4"/>
                  </a:cxn>
                  <a:cxn ang="0">
                    <a:pos x="90" y="3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5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0" y="4"/>
                  </a:cxn>
                  <a:cxn ang="0">
                    <a:pos x="80" y="4"/>
                  </a:cxn>
                </a:cxnLst>
                <a:rect l="0" t="0" r="r" b="b"/>
                <a:pathLst>
                  <a:path w="90" h="478">
                    <a:moveTo>
                      <a:pt x="80" y="4"/>
                    </a:moveTo>
                    <a:lnTo>
                      <a:pt x="80" y="4"/>
                    </a:lnTo>
                    <a:lnTo>
                      <a:pt x="78" y="20"/>
                    </a:lnTo>
                    <a:lnTo>
                      <a:pt x="76" y="34"/>
                    </a:lnTo>
                    <a:lnTo>
                      <a:pt x="69" y="63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40" y="180"/>
                    </a:lnTo>
                    <a:lnTo>
                      <a:pt x="26" y="238"/>
                    </a:lnTo>
                    <a:lnTo>
                      <a:pt x="26" y="238"/>
                    </a:lnTo>
                    <a:lnTo>
                      <a:pt x="23" y="253"/>
                    </a:lnTo>
                    <a:lnTo>
                      <a:pt x="21" y="269"/>
                    </a:lnTo>
                    <a:lnTo>
                      <a:pt x="19" y="301"/>
                    </a:lnTo>
                    <a:lnTo>
                      <a:pt x="16" y="332"/>
                    </a:lnTo>
                    <a:lnTo>
                      <a:pt x="15" y="347"/>
                    </a:lnTo>
                    <a:lnTo>
                      <a:pt x="12" y="363"/>
                    </a:lnTo>
                    <a:lnTo>
                      <a:pt x="12" y="363"/>
                    </a:lnTo>
                    <a:lnTo>
                      <a:pt x="8" y="391"/>
                    </a:lnTo>
                    <a:lnTo>
                      <a:pt x="4" y="419"/>
                    </a:lnTo>
                    <a:lnTo>
                      <a:pt x="2" y="446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6"/>
                    </a:lnTo>
                    <a:lnTo>
                      <a:pt x="1" y="477"/>
                    </a:lnTo>
                    <a:lnTo>
                      <a:pt x="3" y="478"/>
                    </a:lnTo>
                    <a:lnTo>
                      <a:pt x="4" y="478"/>
                    </a:lnTo>
                    <a:lnTo>
                      <a:pt x="6" y="478"/>
                    </a:lnTo>
                    <a:lnTo>
                      <a:pt x="8" y="477"/>
                    </a:lnTo>
                    <a:lnTo>
                      <a:pt x="9" y="476"/>
                    </a:lnTo>
                    <a:lnTo>
                      <a:pt x="9" y="474"/>
                    </a:lnTo>
                    <a:lnTo>
                      <a:pt x="9" y="474"/>
                    </a:lnTo>
                    <a:lnTo>
                      <a:pt x="11" y="444"/>
                    </a:lnTo>
                    <a:lnTo>
                      <a:pt x="14" y="415"/>
                    </a:lnTo>
                    <a:lnTo>
                      <a:pt x="18" y="385"/>
                    </a:lnTo>
                    <a:lnTo>
                      <a:pt x="23" y="357"/>
                    </a:lnTo>
                    <a:lnTo>
                      <a:pt x="23" y="357"/>
                    </a:lnTo>
                    <a:lnTo>
                      <a:pt x="25" y="341"/>
                    </a:lnTo>
                    <a:lnTo>
                      <a:pt x="28" y="326"/>
                    </a:lnTo>
                    <a:lnTo>
                      <a:pt x="30" y="295"/>
                    </a:lnTo>
                    <a:lnTo>
                      <a:pt x="33" y="263"/>
                    </a:lnTo>
                    <a:lnTo>
                      <a:pt x="35" y="247"/>
                    </a:lnTo>
                    <a:lnTo>
                      <a:pt x="38" y="232"/>
                    </a:lnTo>
                    <a:lnTo>
                      <a:pt x="38" y="232"/>
                    </a:lnTo>
                    <a:lnTo>
                      <a:pt x="51" y="174"/>
                    </a:lnTo>
                    <a:lnTo>
                      <a:pt x="66" y="116"/>
                    </a:lnTo>
                    <a:lnTo>
                      <a:pt x="66" y="116"/>
                    </a:lnTo>
                    <a:lnTo>
                      <a:pt x="79" y="61"/>
                    </a:lnTo>
                    <a:lnTo>
                      <a:pt x="85" y="32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49" name="Freeform 911"/>
              <p:cNvSpPr/>
              <p:nvPr/>
            </p:nvSpPr>
            <p:spPr bwMode="auto">
              <a:xfrm>
                <a:off x="3457575" y="1241425"/>
                <a:ext cx="104775" cy="455613"/>
              </a:xfrm>
              <a:custGeom>
                <a:avLst/>
                <a:gdLst/>
                <a:ahLst/>
                <a:cxnLst>
                  <a:cxn ang="0">
                    <a:pos x="189" y="5"/>
                  </a:cxn>
                  <a:cxn ang="0">
                    <a:pos x="187" y="12"/>
                  </a:cxn>
                  <a:cxn ang="0">
                    <a:pos x="185" y="19"/>
                  </a:cxn>
                  <a:cxn ang="0">
                    <a:pos x="183" y="34"/>
                  </a:cxn>
                  <a:cxn ang="0">
                    <a:pos x="181" y="47"/>
                  </a:cxn>
                  <a:cxn ang="0">
                    <a:pos x="173" y="98"/>
                  </a:cxn>
                  <a:cxn ang="0">
                    <a:pos x="167" y="127"/>
                  </a:cxn>
                  <a:cxn ang="0">
                    <a:pos x="152" y="182"/>
                  </a:cxn>
                  <a:cxn ang="0">
                    <a:pos x="142" y="208"/>
                  </a:cxn>
                  <a:cxn ang="0">
                    <a:pos x="108" y="307"/>
                  </a:cxn>
                  <a:cxn ang="0">
                    <a:pos x="101" y="334"/>
                  </a:cxn>
                  <a:cxn ang="0">
                    <a:pos x="88" y="420"/>
                  </a:cxn>
                  <a:cxn ang="0">
                    <a:pos x="82" y="448"/>
                  </a:cxn>
                  <a:cxn ang="0">
                    <a:pos x="66" y="533"/>
                  </a:cxn>
                  <a:cxn ang="0">
                    <a:pos x="41" y="644"/>
                  </a:cxn>
                  <a:cxn ang="0">
                    <a:pos x="30" y="698"/>
                  </a:cxn>
                  <a:cxn ang="0">
                    <a:pos x="7" y="804"/>
                  </a:cxn>
                  <a:cxn ang="0">
                    <a:pos x="0" y="858"/>
                  </a:cxn>
                  <a:cxn ang="0">
                    <a:pos x="0" y="860"/>
                  </a:cxn>
                  <a:cxn ang="0">
                    <a:pos x="2" y="862"/>
                  </a:cxn>
                  <a:cxn ang="0">
                    <a:pos x="7" y="861"/>
                  </a:cxn>
                  <a:cxn ang="0">
                    <a:pos x="9" y="858"/>
                  </a:cxn>
                  <a:cxn ang="0">
                    <a:pos x="12" y="830"/>
                  </a:cxn>
                  <a:cxn ang="0">
                    <a:pos x="29" y="748"/>
                  </a:cxn>
                  <a:cxn ang="0">
                    <a:pos x="53" y="638"/>
                  </a:cxn>
                  <a:cxn ang="0">
                    <a:pos x="64" y="580"/>
                  </a:cxn>
                  <a:cxn ang="0">
                    <a:pos x="89" y="464"/>
                  </a:cxn>
                  <a:cxn ang="0">
                    <a:pos x="99" y="405"/>
                  </a:cxn>
                  <a:cxn ang="0">
                    <a:pos x="103" y="379"/>
                  </a:cxn>
                  <a:cxn ang="0">
                    <a:pos x="113" y="326"/>
                  </a:cxn>
                  <a:cxn ang="0">
                    <a:pos x="121" y="301"/>
                  </a:cxn>
                  <a:cxn ang="0">
                    <a:pos x="158" y="195"/>
                  </a:cxn>
                  <a:cxn ang="0">
                    <a:pos x="174" y="140"/>
                  </a:cxn>
                  <a:cxn ang="0">
                    <a:pos x="186" y="83"/>
                  </a:cxn>
                  <a:cxn ang="0">
                    <a:pos x="189" y="60"/>
                  </a:cxn>
                  <a:cxn ang="0">
                    <a:pos x="192" y="36"/>
                  </a:cxn>
                  <a:cxn ang="0">
                    <a:pos x="196" y="20"/>
                  </a:cxn>
                  <a:cxn ang="0">
                    <a:pos x="198" y="5"/>
                  </a:cxn>
                  <a:cxn ang="0">
                    <a:pos x="198" y="3"/>
                  </a:cxn>
                  <a:cxn ang="0">
                    <a:pos x="196" y="1"/>
                  </a:cxn>
                  <a:cxn ang="0">
                    <a:pos x="192" y="1"/>
                  </a:cxn>
                  <a:cxn ang="0">
                    <a:pos x="190" y="3"/>
                  </a:cxn>
                  <a:cxn ang="0">
                    <a:pos x="189" y="5"/>
                  </a:cxn>
                </a:cxnLst>
                <a:rect l="0" t="0" r="r" b="b"/>
                <a:pathLst>
                  <a:path w="198" h="862">
                    <a:moveTo>
                      <a:pt x="189" y="5"/>
                    </a:moveTo>
                    <a:lnTo>
                      <a:pt x="189" y="5"/>
                    </a:lnTo>
                    <a:lnTo>
                      <a:pt x="189" y="9"/>
                    </a:lnTo>
                    <a:lnTo>
                      <a:pt x="187" y="12"/>
                    </a:lnTo>
                    <a:lnTo>
                      <a:pt x="186" y="15"/>
                    </a:lnTo>
                    <a:lnTo>
                      <a:pt x="185" y="19"/>
                    </a:lnTo>
                    <a:lnTo>
                      <a:pt x="185" y="19"/>
                    </a:lnTo>
                    <a:lnTo>
                      <a:pt x="183" y="34"/>
                    </a:lnTo>
                    <a:lnTo>
                      <a:pt x="181" y="47"/>
                    </a:lnTo>
                    <a:lnTo>
                      <a:pt x="181" y="47"/>
                    </a:lnTo>
                    <a:lnTo>
                      <a:pt x="178" y="73"/>
                    </a:lnTo>
                    <a:lnTo>
                      <a:pt x="173" y="98"/>
                    </a:lnTo>
                    <a:lnTo>
                      <a:pt x="173" y="98"/>
                    </a:lnTo>
                    <a:lnTo>
                      <a:pt x="167" y="127"/>
                    </a:lnTo>
                    <a:lnTo>
                      <a:pt x="160" y="154"/>
                    </a:lnTo>
                    <a:lnTo>
                      <a:pt x="152" y="182"/>
                    </a:lnTo>
                    <a:lnTo>
                      <a:pt x="142" y="208"/>
                    </a:lnTo>
                    <a:lnTo>
                      <a:pt x="142" y="208"/>
                    </a:lnTo>
                    <a:lnTo>
                      <a:pt x="108" y="307"/>
                    </a:lnTo>
                    <a:lnTo>
                      <a:pt x="108" y="307"/>
                    </a:lnTo>
                    <a:lnTo>
                      <a:pt x="104" y="321"/>
                    </a:lnTo>
                    <a:lnTo>
                      <a:pt x="101" y="334"/>
                    </a:lnTo>
                    <a:lnTo>
                      <a:pt x="96" y="363"/>
                    </a:lnTo>
                    <a:lnTo>
                      <a:pt x="88" y="420"/>
                    </a:lnTo>
                    <a:lnTo>
                      <a:pt x="88" y="420"/>
                    </a:lnTo>
                    <a:lnTo>
                      <a:pt x="82" y="448"/>
                    </a:lnTo>
                    <a:lnTo>
                      <a:pt x="77" y="476"/>
                    </a:lnTo>
                    <a:lnTo>
                      <a:pt x="66" y="533"/>
                    </a:lnTo>
                    <a:lnTo>
                      <a:pt x="54" y="589"/>
                    </a:lnTo>
                    <a:lnTo>
                      <a:pt x="41" y="644"/>
                    </a:lnTo>
                    <a:lnTo>
                      <a:pt x="41" y="644"/>
                    </a:lnTo>
                    <a:lnTo>
                      <a:pt x="30" y="698"/>
                    </a:lnTo>
                    <a:lnTo>
                      <a:pt x="18" y="751"/>
                    </a:lnTo>
                    <a:lnTo>
                      <a:pt x="7" y="804"/>
                    </a:lnTo>
                    <a:lnTo>
                      <a:pt x="3" y="831"/>
                    </a:lnTo>
                    <a:lnTo>
                      <a:pt x="0" y="858"/>
                    </a:lnTo>
                    <a:lnTo>
                      <a:pt x="0" y="858"/>
                    </a:lnTo>
                    <a:lnTo>
                      <a:pt x="0" y="860"/>
                    </a:lnTo>
                    <a:lnTo>
                      <a:pt x="1" y="861"/>
                    </a:lnTo>
                    <a:lnTo>
                      <a:pt x="2" y="862"/>
                    </a:lnTo>
                    <a:lnTo>
                      <a:pt x="4" y="862"/>
                    </a:lnTo>
                    <a:lnTo>
                      <a:pt x="7" y="861"/>
                    </a:lnTo>
                    <a:lnTo>
                      <a:pt x="8" y="860"/>
                    </a:lnTo>
                    <a:lnTo>
                      <a:pt x="9" y="858"/>
                    </a:lnTo>
                    <a:lnTo>
                      <a:pt x="9" y="858"/>
                    </a:lnTo>
                    <a:lnTo>
                      <a:pt x="12" y="830"/>
                    </a:lnTo>
                    <a:lnTo>
                      <a:pt x="17" y="803"/>
                    </a:lnTo>
                    <a:lnTo>
                      <a:pt x="29" y="748"/>
                    </a:lnTo>
                    <a:lnTo>
                      <a:pt x="40" y="693"/>
                    </a:lnTo>
                    <a:lnTo>
                      <a:pt x="53" y="638"/>
                    </a:lnTo>
                    <a:lnTo>
                      <a:pt x="53" y="638"/>
                    </a:lnTo>
                    <a:lnTo>
                      <a:pt x="64" y="580"/>
                    </a:lnTo>
                    <a:lnTo>
                      <a:pt x="77" y="522"/>
                    </a:lnTo>
                    <a:lnTo>
                      <a:pt x="89" y="464"/>
                    </a:lnTo>
                    <a:lnTo>
                      <a:pt x="95" y="435"/>
                    </a:lnTo>
                    <a:lnTo>
                      <a:pt x="99" y="405"/>
                    </a:lnTo>
                    <a:lnTo>
                      <a:pt x="99" y="405"/>
                    </a:lnTo>
                    <a:lnTo>
                      <a:pt x="103" y="379"/>
                    </a:lnTo>
                    <a:lnTo>
                      <a:pt x="107" y="353"/>
                    </a:lnTo>
                    <a:lnTo>
                      <a:pt x="113" y="326"/>
                    </a:lnTo>
                    <a:lnTo>
                      <a:pt x="121" y="301"/>
                    </a:lnTo>
                    <a:lnTo>
                      <a:pt x="121" y="301"/>
                    </a:lnTo>
                    <a:lnTo>
                      <a:pt x="158" y="195"/>
                    </a:lnTo>
                    <a:lnTo>
                      <a:pt x="158" y="195"/>
                    </a:lnTo>
                    <a:lnTo>
                      <a:pt x="166" y="167"/>
                    </a:lnTo>
                    <a:lnTo>
                      <a:pt x="174" y="140"/>
                    </a:lnTo>
                    <a:lnTo>
                      <a:pt x="181" y="112"/>
                    </a:lnTo>
                    <a:lnTo>
                      <a:pt x="186" y="83"/>
                    </a:lnTo>
                    <a:lnTo>
                      <a:pt x="186" y="83"/>
                    </a:lnTo>
                    <a:lnTo>
                      <a:pt x="189" y="60"/>
                    </a:lnTo>
                    <a:lnTo>
                      <a:pt x="190" y="47"/>
                    </a:lnTo>
                    <a:lnTo>
                      <a:pt x="192" y="36"/>
                    </a:lnTo>
                    <a:lnTo>
                      <a:pt x="192" y="36"/>
                    </a:lnTo>
                    <a:lnTo>
                      <a:pt x="196" y="20"/>
                    </a:lnTo>
                    <a:lnTo>
                      <a:pt x="198" y="12"/>
                    </a:lnTo>
                    <a:lnTo>
                      <a:pt x="198" y="5"/>
                    </a:lnTo>
                    <a:lnTo>
                      <a:pt x="198" y="5"/>
                    </a:lnTo>
                    <a:lnTo>
                      <a:pt x="198" y="3"/>
                    </a:lnTo>
                    <a:lnTo>
                      <a:pt x="197" y="2"/>
                    </a:lnTo>
                    <a:lnTo>
                      <a:pt x="196" y="1"/>
                    </a:lnTo>
                    <a:lnTo>
                      <a:pt x="194" y="0"/>
                    </a:lnTo>
                    <a:lnTo>
                      <a:pt x="192" y="1"/>
                    </a:lnTo>
                    <a:lnTo>
                      <a:pt x="191" y="2"/>
                    </a:lnTo>
                    <a:lnTo>
                      <a:pt x="190" y="3"/>
                    </a:lnTo>
                    <a:lnTo>
                      <a:pt x="189" y="5"/>
                    </a:lnTo>
                    <a:lnTo>
                      <a:pt x="189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50" name="Freeform 912"/>
              <p:cNvSpPr/>
              <p:nvPr/>
            </p:nvSpPr>
            <p:spPr bwMode="auto">
              <a:xfrm>
                <a:off x="3494088" y="1250950"/>
                <a:ext cx="98425" cy="452438"/>
              </a:xfrm>
              <a:custGeom>
                <a:avLst/>
                <a:gdLst/>
                <a:ahLst/>
                <a:cxnLst>
                  <a:cxn ang="0">
                    <a:pos x="175" y="5"/>
                  </a:cxn>
                  <a:cxn ang="0">
                    <a:pos x="174" y="29"/>
                  </a:cxn>
                  <a:cxn ang="0">
                    <a:pos x="159" y="100"/>
                  </a:cxn>
                  <a:cxn ang="0">
                    <a:pos x="150" y="153"/>
                  </a:cxn>
                  <a:cxn ang="0">
                    <a:pos x="141" y="207"/>
                  </a:cxn>
                  <a:cxn ang="0">
                    <a:pos x="121" y="315"/>
                  </a:cxn>
                  <a:cxn ang="0">
                    <a:pos x="104" y="426"/>
                  </a:cxn>
                  <a:cxn ang="0">
                    <a:pos x="99" y="449"/>
                  </a:cxn>
                  <a:cxn ang="0">
                    <a:pos x="93" y="472"/>
                  </a:cxn>
                  <a:cxn ang="0">
                    <a:pos x="91" y="488"/>
                  </a:cxn>
                  <a:cxn ang="0">
                    <a:pos x="81" y="531"/>
                  </a:cxn>
                  <a:cxn ang="0">
                    <a:pos x="51" y="644"/>
                  </a:cxn>
                  <a:cxn ang="0">
                    <a:pos x="44" y="672"/>
                  </a:cxn>
                  <a:cxn ang="0">
                    <a:pos x="19" y="753"/>
                  </a:cxn>
                  <a:cxn ang="0">
                    <a:pos x="13" y="780"/>
                  </a:cxn>
                  <a:cxn ang="0">
                    <a:pos x="7" y="806"/>
                  </a:cxn>
                  <a:cxn ang="0">
                    <a:pos x="0" y="838"/>
                  </a:cxn>
                  <a:cxn ang="0">
                    <a:pos x="0" y="848"/>
                  </a:cxn>
                  <a:cxn ang="0">
                    <a:pos x="1" y="853"/>
                  </a:cxn>
                  <a:cxn ang="0">
                    <a:pos x="4" y="854"/>
                  </a:cxn>
                  <a:cxn ang="0">
                    <a:pos x="7" y="853"/>
                  </a:cxn>
                  <a:cxn ang="0">
                    <a:pos x="9" y="848"/>
                  </a:cxn>
                  <a:cxn ang="0">
                    <a:pos x="10" y="837"/>
                  </a:cxn>
                  <a:cxn ang="0">
                    <a:pos x="18" y="800"/>
                  </a:cxn>
                  <a:cxn ang="0">
                    <a:pos x="23" y="774"/>
                  </a:cxn>
                  <a:cxn ang="0">
                    <a:pos x="30" y="747"/>
                  </a:cxn>
                  <a:cxn ang="0">
                    <a:pos x="63" y="638"/>
                  </a:cxn>
                  <a:cxn ang="0">
                    <a:pos x="92" y="525"/>
                  </a:cxn>
                  <a:cxn ang="0">
                    <a:pos x="98" y="500"/>
                  </a:cxn>
                  <a:cxn ang="0">
                    <a:pos x="102" y="476"/>
                  </a:cxn>
                  <a:cxn ang="0">
                    <a:pos x="109" y="447"/>
                  </a:cxn>
                  <a:cxn ang="0">
                    <a:pos x="115" y="419"/>
                  </a:cxn>
                  <a:cxn ang="0">
                    <a:pos x="131" y="309"/>
                  </a:cxn>
                  <a:cxn ang="0">
                    <a:pos x="151" y="201"/>
                  </a:cxn>
                  <a:cxn ang="0">
                    <a:pos x="160" y="147"/>
                  </a:cxn>
                  <a:cxn ang="0">
                    <a:pos x="170" y="93"/>
                  </a:cxn>
                  <a:cxn ang="0">
                    <a:pos x="183" y="27"/>
                  </a:cxn>
                  <a:cxn ang="0">
                    <a:pos x="185" y="5"/>
                  </a:cxn>
                  <a:cxn ang="0">
                    <a:pos x="184" y="3"/>
                  </a:cxn>
                  <a:cxn ang="0">
                    <a:pos x="182" y="0"/>
                  </a:cxn>
                  <a:cxn ang="0">
                    <a:pos x="178" y="0"/>
                  </a:cxn>
                  <a:cxn ang="0">
                    <a:pos x="176" y="3"/>
                  </a:cxn>
                  <a:cxn ang="0">
                    <a:pos x="175" y="5"/>
                  </a:cxn>
                </a:cxnLst>
                <a:rect l="0" t="0" r="r" b="b"/>
                <a:pathLst>
                  <a:path w="185" h="854">
                    <a:moveTo>
                      <a:pt x="175" y="5"/>
                    </a:moveTo>
                    <a:lnTo>
                      <a:pt x="175" y="5"/>
                    </a:lnTo>
                    <a:lnTo>
                      <a:pt x="175" y="17"/>
                    </a:lnTo>
                    <a:lnTo>
                      <a:pt x="174" y="29"/>
                    </a:lnTo>
                    <a:lnTo>
                      <a:pt x="170" y="52"/>
                    </a:lnTo>
                    <a:lnTo>
                      <a:pt x="159" y="100"/>
                    </a:lnTo>
                    <a:lnTo>
                      <a:pt x="159" y="100"/>
                    </a:lnTo>
                    <a:lnTo>
                      <a:pt x="150" y="153"/>
                    </a:lnTo>
                    <a:lnTo>
                      <a:pt x="141" y="207"/>
                    </a:lnTo>
                    <a:lnTo>
                      <a:pt x="141" y="207"/>
                    </a:lnTo>
                    <a:lnTo>
                      <a:pt x="130" y="261"/>
                    </a:lnTo>
                    <a:lnTo>
                      <a:pt x="121" y="315"/>
                    </a:lnTo>
                    <a:lnTo>
                      <a:pt x="104" y="426"/>
                    </a:lnTo>
                    <a:lnTo>
                      <a:pt x="104" y="426"/>
                    </a:lnTo>
                    <a:lnTo>
                      <a:pt x="101" y="437"/>
                    </a:lnTo>
                    <a:lnTo>
                      <a:pt x="99" y="449"/>
                    </a:lnTo>
                    <a:lnTo>
                      <a:pt x="96" y="461"/>
                    </a:lnTo>
                    <a:lnTo>
                      <a:pt x="93" y="472"/>
                    </a:lnTo>
                    <a:lnTo>
                      <a:pt x="93" y="472"/>
                    </a:lnTo>
                    <a:lnTo>
                      <a:pt x="91" y="488"/>
                    </a:lnTo>
                    <a:lnTo>
                      <a:pt x="88" y="502"/>
                    </a:lnTo>
                    <a:lnTo>
                      <a:pt x="81" y="531"/>
                    </a:lnTo>
                    <a:lnTo>
                      <a:pt x="81" y="531"/>
                    </a:lnTo>
                    <a:lnTo>
                      <a:pt x="51" y="644"/>
                    </a:lnTo>
                    <a:lnTo>
                      <a:pt x="51" y="644"/>
                    </a:lnTo>
                    <a:lnTo>
                      <a:pt x="44" y="672"/>
                    </a:lnTo>
                    <a:lnTo>
                      <a:pt x="35" y="699"/>
                    </a:lnTo>
                    <a:lnTo>
                      <a:pt x="19" y="753"/>
                    </a:lnTo>
                    <a:lnTo>
                      <a:pt x="19" y="753"/>
                    </a:lnTo>
                    <a:lnTo>
                      <a:pt x="13" y="780"/>
                    </a:lnTo>
                    <a:lnTo>
                      <a:pt x="7" y="806"/>
                    </a:lnTo>
                    <a:lnTo>
                      <a:pt x="7" y="806"/>
                    </a:lnTo>
                    <a:lnTo>
                      <a:pt x="2" y="828"/>
                    </a:lnTo>
                    <a:lnTo>
                      <a:pt x="0" y="838"/>
                    </a:lnTo>
                    <a:lnTo>
                      <a:pt x="0" y="848"/>
                    </a:lnTo>
                    <a:lnTo>
                      <a:pt x="0" y="848"/>
                    </a:lnTo>
                    <a:lnTo>
                      <a:pt x="0" y="851"/>
                    </a:lnTo>
                    <a:lnTo>
                      <a:pt x="1" y="853"/>
                    </a:lnTo>
                    <a:lnTo>
                      <a:pt x="2" y="853"/>
                    </a:lnTo>
                    <a:lnTo>
                      <a:pt x="4" y="854"/>
                    </a:lnTo>
                    <a:lnTo>
                      <a:pt x="6" y="853"/>
                    </a:lnTo>
                    <a:lnTo>
                      <a:pt x="7" y="853"/>
                    </a:lnTo>
                    <a:lnTo>
                      <a:pt x="8" y="851"/>
                    </a:lnTo>
                    <a:lnTo>
                      <a:pt x="9" y="848"/>
                    </a:lnTo>
                    <a:lnTo>
                      <a:pt x="9" y="848"/>
                    </a:lnTo>
                    <a:lnTo>
                      <a:pt x="10" y="837"/>
                    </a:lnTo>
                    <a:lnTo>
                      <a:pt x="13" y="825"/>
                    </a:lnTo>
                    <a:lnTo>
                      <a:pt x="18" y="800"/>
                    </a:lnTo>
                    <a:lnTo>
                      <a:pt x="18" y="800"/>
                    </a:lnTo>
                    <a:lnTo>
                      <a:pt x="23" y="774"/>
                    </a:lnTo>
                    <a:lnTo>
                      <a:pt x="30" y="747"/>
                    </a:lnTo>
                    <a:lnTo>
                      <a:pt x="30" y="747"/>
                    </a:lnTo>
                    <a:lnTo>
                      <a:pt x="47" y="693"/>
                    </a:lnTo>
                    <a:lnTo>
                      <a:pt x="63" y="638"/>
                    </a:lnTo>
                    <a:lnTo>
                      <a:pt x="63" y="638"/>
                    </a:lnTo>
                    <a:lnTo>
                      <a:pt x="92" y="525"/>
                    </a:lnTo>
                    <a:lnTo>
                      <a:pt x="92" y="525"/>
                    </a:lnTo>
                    <a:lnTo>
                      <a:pt x="98" y="500"/>
                    </a:lnTo>
                    <a:lnTo>
                      <a:pt x="102" y="476"/>
                    </a:lnTo>
                    <a:lnTo>
                      <a:pt x="102" y="476"/>
                    </a:lnTo>
                    <a:lnTo>
                      <a:pt x="105" y="461"/>
                    </a:lnTo>
                    <a:lnTo>
                      <a:pt x="109" y="447"/>
                    </a:lnTo>
                    <a:lnTo>
                      <a:pt x="112" y="433"/>
                    </a:lnTo>
                    <a:lnTo>
                      <a:pt x="115" y="419"/>
                    </a:lnTo>
                    <a:lnTo>
                      <a:pt x="115" y="419"/>
                    </a:lnTo>
                    <a:lnTo>
                      <a:pt x="131" y="309"/>
                    </a:lnTo>
                    <a:lnTo>
                      <a:pt x="141" y="255"/>
                    </a:lnTo>
                    <a:lnTo>
                      <a:pt x="151" y="201"/>
                    </a:lnTo>
                    <a:lnTo>
                      <a:pt x="151" y="201"/>
                    </a:lnTo>
                    <a:lnTo>
                      <a:pt x="160" y="147"/>
                    </a:lnTo>
                    <a:lnTo>
                      <a:pt x="170" y="93"/>
                    </a:lnTo>
                    <a:lnTo>
                      <a:pt x="170" y="93"/>
                    </a:lnTo>
                    <a:lnTo>
                      <a:pt x="180" y="50"/>
                    </a:lnTo>
                    <a:lnTo>
                      <a:pt x="183" y="27"/>
                    </a:lnTo>
                    <a:lnTo>
                      <a:pt x="184" y="16"/>
                    </a:lnTo>
                    <a:lnTo>
                      <a:pt x="185" y="5"/>
                    </a:lnTo>
                    <a:lnTo>
                      <a:pt x="185" y="5"/>
                    </a:lnTo>
                    <a:lnTo>
                      <a:pt x="184" y="3"/>
                    </a:lnTo>
                    <a:lnTo>
                      <a:pt x="183" y="1"/>
                    </a:lnTo>
                    <a:lnTo>
                      <a:pt x="182" y="0"/>
                    </a:lnTo>
                    <a:lnTo>
                      <a:pt x="180" y="0"/>
                    </a:lnTo>
                    <a:lnTo>
                      <a:pt x="178" y="0"/>
                    </a:lnTo>
                    <a:lnTo>
                      <a:pt x="177" y="1"/>
                    </a:lnTo>
                    <a:lnTo>
                      <a:pt x="176" y="3"/>
                    </a:lnTo>
                    <a:lnTo>
                      <a:pt x="175" y="5"/>
                    </a:lnTo>
                    <a:lnTo>
                      <a:pt x="175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51" name="Freeform 913"/>
              <p:cNvSpPr/>
              <p:nvPr/>
            </p:nvSpPr>
            <p:spPr bwMode="auto">
              <a:xfrm>
                <a:off x="3532188" y="1266825"/>
                <a:ext cx="103188" cy="504825"/>
              </a:xfrm>
              <a:custGeom>
                <a:avLst/>
                <a:gdLst/>
                <a:ahLst/>
                <a:cxnLst>
                  <a:cxn ang="0">
                    <a:pos x="185" y="5"/>
                  </a:cxn>
                  <a:cxn ang="0">
                    <a:pos x="181" y="67"/>
                  </a:cxn>
                  <a:cxn ang="0">
                    <a:pos x="169" y="127"/>
                  </a:cxn>
                  <a:cxn ang="0">
                    <a:pos x="153" y="187"/>
                  </a:cxn>
                  <a:cxn ang="0">
                    <a:pos x="136" y="246"/>
                  </a:cxn>
                  <a:cxn ang="0">
                    <a:pos x="129" y="273"/>
                  </a:cxn>
                  <a:cxn ang="0">
                    <a:pos x="124" y="327"/>
                  </a:cxn>
                  <a:cxn ang="0">
                    <a:pos x="123" y="355"/>
                  </a:cxn>
                  <a:cxn ang="0">
                    <a:pos x="118" y="418"/>
                  </a:cxn>
                  <a:cxn ang="0">
                    <a:pos x="108" y="481"/>
                  </a:cxn>
                  <a:cxn ang="0">
                    <a:pos x="101" y="511"/>
                  </a:cxn>
                  <a:cxn ang="0">
                    <a:pos x="74" y="596"/>
                  </a:cxn>
                  <a:cxn ang="0">
                    <a:pos x="65" y="627"/>
                  </a:cxn>
                  <a:cxn ang="0">
                    <a:pos x="53" y="691"/>
                  </a:cxn>
                  <a:cxn ang="0">
                    <a:pos x="47" y="723"/>
                  </a:cxn>
                  <a:cxn ang="0">
                    <a:pos x="23" y="846"/>
                  </a:cxn>
                  <a:cxn ang="0">
                    <a:pos x="20" y="863"/>
                  </a:cxn>
                  <a:cxn ang="0">
                    <a:pos x="14" y="897"/>
                  </a:cxn>
                  <a:cxn ang="0">
                    <a:pos x="9" y="913"/>
                  </a:cxn>
                  <a:cxn ang="0">
                    <a:pos x="6" y="922"/>
                  </a:cxn>
                  <a:cxn ang="0">
                    <a:pos x="1" y="939"/>
                  </a:cxn>
                  <a:cxn ang="0">
                    <a:pos x="0" y="949"/>
                  </a:cxn>
                  <a:cxn ang="0">
                    <a:pos x="2" y="952"/>
                  </a:cxn>
                  <a:cxn ang="0">
                    <a:pos x="6" y="954"/>
                  </a:cxn>
                  <a:cxn ang="0">
                    <a:pos x="9" y="952"/>
                  </a:cxn>
                  <a:cxn ang="0">
                    <a:pos x="11" y="949"/>
                  </a:cxn>
                  <a:cxn ang="0">
                    <a:pos x="12" y="937"/>
                  </a:cxn>
                  <a:cxn ang="0">
                    <a:pos x="18" y="914"/>
                  </a:cxn>
                  <a:cxn ang="0">
                    <a:pos x="21" y="903"/>
                  </a:cxn>
                  <a:cxn ang="0">
                    <a:pos x="33" y="840"/>
                  </a:cxn>
                  <a:cxn ang="0">
                    <a:pos x="47" y="774"/>
                  </a:cxn>
                  <a:cxn ang="0">
                    <a:pos x="59" y="709"/>
                  </a:cxn>
                  <a:cxn ang="0">
                    <a:pos x="71" y="650"/>
                  </a:cxn>
                  <a:cxn ang="0">
                    <a:pos x="85" y="591"/>
                  </a:cxn>
                  <a:cxn ang="0">
                    <a:pos x="94" y="563"/>
                  </a:cxn>
                  <a:cxn ang="0">
                    <a:pos x="105" y="534"/>
                  </a:cxn>
                  <a:cxn ang="0">
                    <a:pos x="114" y="500"/>
                  </a:cxn>
                  <a:cxn ang="0">
                    <a:pos x="120" y="465"/>
                  </a:cxn>
                  <a:cxn ang="0">
                    <a:pos x="128" y="407"/>
                  </a:cxn>
                  <a:cxn ang="0">
                    <a:pos x="135" y="320"/>
                  </a:cxn>
                  <a:cxn ang="0">
                    <a:pos x="143" y="262"/>
                  </a:cxn>
                  <a:cxn ang="0">
                    <a:pos x="150" y="233"/>
                  </a:cxn>
                  <a:cxn ang="0">
                    <a:pos x="167" y="177"/>
                  </a:cxn>
                  <a:cxn ang="0">
                    <a:pos x="181" y="120"/>
                  </a:cxn>
                  <a:cxn ang="0">
                    <a:pos x="191" y="63"/>
                  </a:cxn>
                  <a:cxn ang="0">
                    <a:pos x="196" y="5"/>
                  </a:cxn>
                  <a:cxn ang="0">
                    <a:pos x="195" y="3"/>
                  </a:cxn>
                  <a:cxn ang="0">
                    <a:pos x="192" y="1"/>
                  </a:cxn>
                  <a:cxn ang="0">
                    <a:pos x="188" y="1"/>
                  </a:cxn>
                  <a:cxn ang="0">
                    <a:pos x="186" y="3"/>
                  </a:cxn>
                  <a:cxn ang="0">
                    <a:pos x="185" y="5"/>
                  </a:cxn>
                </a:cxnLst>
                <a:rect l="0" t="0" r="r" b="b"/>
                <a:pathLst>
                  <a:path w="196" h="954">
                    <a:moveTo>
                      <a:pt x="185" y="5"/>
                    </a:moveTo>
                    <a:lnTo>
                      <a:pt x="185" y="5"/>
                    </a:lnTo>
                    <a:lnTo>
                      <a:pt x="184" y="36"/>
                    </a:lnTo>
                    <a:lnTo>
                      <a:pt x="181" y="67"/>
                    </a:lnTo>
                    <a:lnTo>
                      <a:pt x="176" y="97"/>
                    </a:lnTo>
                    <a:lnTo>
                      <a:pt x="169" y="127"/>
                    </a:lnTo>
                    <a:lnTo>
                      <a:pt x="162" y="157"/>
                    </a:lnTo>
                    <a:lnTo>
                      <a:pt x="153" y="187"/>
                    </a:lnTo>
                    <a:lnTo>
                      <a:pt x="136" y="246"/>
                    </a:lnTo>
                    <a:lnTo>
                      <a:pt x="136" y="246"/>
                    </a:lnTo>
                    <a:lnTo>
                      <a:pt x="133" y="261"/>
                    </a:lnTo>
                    <a:lnTo>
                      <a:pt x="129" y="273"/>
                    </a:lnTo>
                    <a:lnTo>
                      <a:pt x="126" y="300"/>
                    </a:lnTo>
                    <a:lnTo>
                      <a:pt x="124" y="327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1" y="386"/>
                    </a:lnTo>
                    <a:lnTo>
                      <a:pt x="118" y="418"/>
                    </a:lnTo>
                    <a:lnTo>
                      <a:pt x="113" y="449"/>
                    </a:lnTo>
                    <a:lnTo>
                      <a:pt x="108" y="481"/>
                    </a:lnTo>
                    <a:lnTo>
                      <a:pt x="108" y="481"/>
                    </a:lnTo>
                    <a:lnTo>
                      <a:pt x="101" y="511"/>
                    </a:lnTo>
                    <a:lnTo>
                      <a:pt x="92" y="538"/>
                    </a:lnTo>
                    <a:lnTo>
                      <a:pt x="74" y="596"/>
                    </a:lnTo>
                    <a:lnTo>
                      <a:pt x="74" y="596"/>
                    </a:lnTo>
                    <a:lnTo>
                      <a:pt x="65" y="627"/>
                    </a:lnTo>
                    <a:lnTo>
                      <a:pt x="58" y="659"/>
                    </a:lnTo>
                    <a:lnTo>
                      <a:pt x="53" y="691"/>
                    </a:lnTo>
                    <a:lnTo>
                      <a:pt x="47" y="723"/>
                    </a:lnTo>
                    <a:lnTo>
                      <a:pt x="47" y="723"/>
                    </a:lnTo>
                    <a:lnTo>
                      <a:pt x="34" y="784"/>
                    </a:lnTo>
                    <a:lnTo>
                      <a:pt x="23" y="846"/>
                    </a:lnTo>
                    <a:lnTo>
                      <a:pt x="23" y="846"/>
                    </a:lnTo>
                    <a:lnTo>
                      <a:pt x="20" y="863"/>
                    </a:lnTo>
                    <a:lnTo>
                      <a:pt x="18" y="880"/>
                    </a:lnTo>
                    <a:lnTo>
                      <a:pt x="14" y="897"/>
                    </a:lnTo>
                    <a:lnTo>
                      <a:pt x="12" y="905"/>
                    </a:lnTo>
                    <a:lnTo>
                      <a:pt x="9" y="913"/>
                    </a:lnTo>
                    <a:lnTo>
                      <a:pt x="9" y="913"/>
                    </a:lnTo>
                    <a:lnTo>
                      <a:pt x="6" y="922"/>
                    </a:lnTo>
                    <a:lnTo>
                      <a:pt x="3" y="931"/>
                    </a:lnTo>
                    <a:lnTo>
                      <a:pt x="1" y="939"/>
                    </a:lnTo>
                    <a:lnTo>
                      <a:pt x="0" y="949"/>
                    </a:lnTo>
                    <a:lnTo>
                      <a:pt x="0" y="949"/>
                    </a:lnTo>
                    <a:lnTo>
                      <a:pt x="1" y="951"/>
                    </a:lnTo>
                    <a:lnTo>
                      <a:pt x="2" y="952"/>
                    </a:lnTo>
                    <a:lnTo>
                      <a:pt x="3" y="953"/>
                    </a:lnTo>
                    <a:lnTo>
                      <a:pt x="6" y="954"/>
                    </a:lnTo>
                    <a:lnTo>
                      <a:pt x="7" y="953"/>
                    </a:lnTo>
                    <a:lnTo>
                      <a:pt x="9" y="952"/>
                    </a:lnTo>
                    <a:lnTo>
                      <a:pt x="10" y="951"/>
                    </a:lnTo>
                    <a:lnTo>
                      <a:pt x="11" y="949"/>
                    </a:lnTo>
                    <a:lnTo>
                      <a:pt x="11" y="949"/>
                    </a:lnTo>
                    <a:lnTo>
                      <a:pt x="12" y="937"/>
                    </a:lnTo>
                    <a:lnTo>
                      <a:pt x="15" y="926"/>
                    </a:lnTo>
                    <a:lnTo>
                      <a:pt x="18" y="914"/>
                    </a:lnTo>
                    <a:lnTo>
                      <a:pt x="21" y="903"/>
                    </a:lnTo>
                    <a:lnTo>
                      <a:pt x="21" y="903"/>
                    </a:lnTo>
                    <a:lnTo>
                      <a:pt x="27" y="871"/>
                    </a:lnTo>
                    <a:lnTo>
                      <a:pt x="33" y="840"/>
                    </a:lnTo>
                    <a:lnTo>
                      <a:pt x="33" y="840"/>
                    </a:lnTo>
                    <a:lnTo>
                      <a:pt x="47" y="774"/>
                    </a:lnTo>
                    <a:lnTo>
                      <a:pt x="53" y="741"/>
                    </a:lnTo>
                    <a:lnTo>
                      <a:pt x="59" y="709"/>
                    </a:lnTo>
                    <a:lnTo>
                      <a:pt x="59" y="709"/>
                    </a:lnTo>
                    <a:lnTo>
                      <a:pt x="71" y="650"/>
                    </a:lnTo>
                    <a:lnTo>
                      <a:pt x="77" y="620"/>
                    </a:lnTo>
                    <a:lnTo>
                      <a:pt x="85" y="591"/>
                    </a:lnTo>
                    <a:lnTo>
                      <a:pt x="85" y="591"/>
                    </a:lnTo>
                    <a:lnTo>
                      <a:pt x="94" y="563"/>
                    </a:lnTo>
                    <a:lnTo>
                      <a:pt x="105" y="534"/>
                    </a:lnTo>
                    <a:lnTo>
                      <a:pt x="105" y="534"/>
                    </a:lnTo>
                    <a:lnTo>
                      <a:pt x="110" y="518"/>
                    </a:lnTo>
                    <a:lnTo>
                      <a:pt x="114" y="500"/>
                    </a:lnTo>
                    <a:lnTo>
                      <a:pt x="120" y="465"/>
                    </a:lnTo>
                    <a:lnTo>
                      <a:pt x="120" y="465"/>
                    </a:lnTo>
                    <a:lnTo>
                      <a:pt x="125" y="436"/>
                    </a:lnTo>
                    <a:lnTo>
                      <a:pt x="128" y="407"/>
                    </a:lnTo>
                    <a:lnTo>
                      <a:pt x="133" y="348"/>
                    </a:lnTo>
                    <a:lnTo>
                      <a:pt x="135" y="320"/>
                    </a:lnTo>
                    <a:lnTo>
                      <a:pt x="138" y="291"/>
                    </a:lnTo>
                    <a:lnTo>
                      <a:pt x="143" y="262"/>
                    </a:lnTo>
                    <a:lnTo>
                      <a:pt x="146" y="247"/>
                    </a:lnTo>
                    <a:lnTo>
                      <a:pt x="150" y="233"/>
                    </a:lnTo>
                    <a:lnTo>
                      <a:pt x="150" y="233"/>
                    </a:lnTo>
                    <a:lnTo>
                      <a:pt x="167" y="177"/>
                    </a:lnTo>
                    <a:lnTo>
                      <a:pt x="174" y="149"/>
                    </a:lnTo>
                    <a:lnTo>
                      <a:pt x="181" y="120"/>
                    </a:lnTo>
                    <a:lnTo>
                      <a:pt x="186" y="92"/>
                    </a:lnTo>
                    <a:lnTo>
                      <a:pt x="191" y="63"/>
                    </a:lnTo>
                    <a:lnTo>
                      <a:pt x="195" y="3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5" y="3"/>
                    </a:lnTo>
                    <a:lnTo>
                      <a:pt x="194" y="1"/>
                    </a:lnTo>
                    <a:lnTo>
                      <a:pt x="192" y="1"/>
                    </a:lnTo>
                    <a:lnTo>
                      <a:pt x="190" y="0"/>
                    </a:lnTo>
                    <a:lnTo>
                      <a:pt x="188" y="1"/>
                    </a:lnTo>
                    <a:lnTo>
                      <a:pt x="187" y="1"/>
                    </a:lnTo>
                    <a:lnTo>
                      <a:pt x="186" y="3"/>
                    </a:lnTo>
                    <a:lnTo>
                      <a:pt x="185" y="5"/>
                    </a:lnTo>
                    <a:lnTo>
                      <a:pt x="185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52" name="Freeform 914"/>
              <p:cNvSpPr/>
              <p:nvPr/>
            </p:nvSpPr>
            <p:spPr bwMode="auto">
              <a:xfrm>
                <a:off x="3570288" y="1301750"/>
                <a:ext cx="96838" cy="488950"/>
              </a:xfrm>
              <a:custGeom>
                <a:avLst/>
                <a:gdLst/>
                <a:ahLst/>
                <a:cxnLst>
                  <a:cxn ang="0">
                    <a:pos x="175" y="5"/>
                  </a:cxn>
                  <a:cxn ang="0">
                    <a:pos x="172" y="13"/>
                  </a:cxn>
                  <a:cxn ang="0">
                    <a:pos x="163" y="30"/>
                  </a:cxn>
                  <a:cxn ang="0">
                    <a:pos x="161" y="39"/>
                  </a:cxn>
                  <a:cxn ang="0">
                    <a:pos x="161" y="62"/>
                  </a:cxn>
                  <a:cxn ang="0">
                    <a:pos x="159" y="87"/>
                  </a:cxn>
                  <a:cxn ang="0">
                    <a:pos x="149" y="148"/>
                  </a:cxn>
                  <a:cxn ang="0">
                    <a:pos x="146" y="164"/>
                  </a:cxn>
                  <a:cxn ang="0">
                    <a:pos x="138" y="193"/>
                  </a:cxn>
                  <a:cxn ang="0">
                    <a:pos x="135" y="207"/>
                  </a:cxn>
                  <a:cxn ang="0">
                    <a:pos x="128" y="268"/>
                  </a:cxn>
                  <a:cxn ang="0">
                    <a:pos x="117" y="361"/>
                  </a:cxn>
                  <a:cxn ang="0">
                    <a:pos x="106" y="422"/>
                  </a:cxn>
                  <a:cxn ang="0">
                    <a:pos x="99" y="452"/>
                  </a:cxn>
                  <a:cxn ang="0">
                    <a:pos x="72" y="538"/>
                  </a:cxn>
                  <a:cxn ang="0">
                    <a:pos x="64" y="568"/>
                  </a:cxn>
                  <a:cxn ang="0">
                    <a:pos x="50" y="630"/>
                  </a:cxn>
                  <a:cxn ang="0">
                    <a:pos x="38" y="691"/>
                  </a:cxn>
                  <a:cxn ang="0">
                    <a:pos x="15" y="809"/>
                  </a:cxn>
                  <a:cxn ang="0">
                    <a:pos x="6" y="865"/>
                  </a:cxn>
                  <a:cxn ang="0">
                    <a:pos x="1" y="906"/>
                  </a:cxn>
                  <a:cxn ang="0">
                    <a:pos x="0" y="921"/>
                  </a:cxn>
                  <a:cxn ang="0">
                    <a:pos x="2" y="924"/>
                  </a:cxn>
                  <a:cxn ang="0">
                    <a:pos x="5" y="925"/>
                  </a:cxn>
                  <a:cxn ang="0">
                    <a:pos x="8" y="924"/>
                  </a:cxn>
                  <a:cxn ang="0">
                    <a:pos x="9" y="921"/>
                  </a:cxn>
                  <a:cxn ang="0">
                    <a:pos x="10" y="906"/>
                  </a:cxn>
                  <a:cxn ang="0">
                    <a:pos x="13" y="875"/>
                  </a:cxn>
                  <a:cxn ang="0">
                    <a:pos x="16" y="862"/>
                  </a:cxn>
                  <a:cxn ang="0">
                    <a:pos x="25" y="803"/>
                  </a:cxn>
                  <a:cxn ang="0">
                    <a:pos x="31" y="774"/>
                  </a:cxn>
                  <a:cxn ang="0">
                    <a:pos x="48" y="685"/>
                  </a:cxn>
                  <a:cxn ang="0">
                    <a:pos x="62" y="623"/>
                  </a:cxn>
                  <a:cxn ang="0">
                    <a:pos x="75" y="560"/>
                  </a:cxn>
                  <a:cxn ang="0">
                    <a:pos x="83" y="531"/>
                  </a:cxn>
                  <a:cxn ang="0">
                    <a:pos x="110" y="446"/>
                  </a:cxn>
                  <a:cxn ang="0">
                    <a:pos x="117" y="417"/>
                  </a:cxn>
                  <a:cxn ang="0">
                    <a:pos x="129" y="355"/>
                  </a:cxn>
                  <a:cxn ang="0">
                    <a:pos x="138" y="262"/>
                  </a:cxn>
                  <a:cxn ang="0">
                    <a:pos x="145" y="201"/>
                  </a:cxn>
                  <a:cxn ang="0">
                    <a:pos x="148" y="186"/>
                  </a:cxn>
                  <a:cxn ang="0">
                    <a:pos x="157" y="157"/>
                  </a:cxn>
                  <a:cxn ang="0">
                    <a:pos x="161" y="143"/>
                  </a:cxn>
                  <a:cxn ang="0">
                    <a:pos x="167" y="94"/>
                  </a:cxn>
                  <a:cxn ang="0">
                    <a:pos x="169" y="70"/>
                  </a:cxn>
                  <a:cxn ang="0">
                    <a:pos x="171" y="45"/>
                  </a:cxn>
                  <a:cxn ang="0">
                    <a:pos x="172" y="36"/>
                  </a:cxn>
                  <a:cxn ang="0">
                    <a:pos x="181" y="17"/>
                  </a:cxn>
                  <a:cxn ang="0">
                    <a:pos x="185" y="7"/>
                  </a:cxn>
                  <a:cxn ang="0">
                    <a:pos x="185" y="5"/>
                  </a:cxn>
                  <a:cxn ang="0">
                    <a:pos x="180" y="1"/>
                  </a:cxn>
                  <a:cxn ang="0">
                    <a:pos x="177" y="1"/>
                  </a:cxn>
                  <a:cxn ang="0">
                    <a:pos x="175" y="5"/>
                  </a:cxn>
                </a:cxnLst>
                <a:rect l="0" t="0" r="r" b="b"/>
                <a:pathLst>
                  <a:path w="185" h="925">
                    <a:moveTo>
                      <a:pt x="175" y="5"/>
                    </a:moveTo>
                    <a:lnTo>
                      <a:pt x="175" y="5"/>
                    </a:lnTo>
                    <a:lnTo>
                      <a:pt x="174" y="9"/>
                    </a:lnTo>
                    <a:lnTo>
                      <a:pt x="172" y="13"/>
                    </a:lnTo>
                    <a:lnTo>
                      <a:pt x="168" y="22"/>
                    </a:lnTo>
                    <a:lnTo>
                      <a:pt x="163" y="30"/>
                    </a:lnTo>
                    <a:lnTo>
                      <a:pt x="162" y="35"/>
                    </a:lnTo>
                    <a:lnTo>
                      <a:pt x="161" y="39"/>
                    </a:lnTo>
                    <a:lnTo>
                      <a:pt x="161" y="39"/>
                    </a:lnTo>
                    <a:lnTo>
                      <a:pt x="161" y="62"/>
                    </a:lnTo>
                    <a:lnTo>
                      <a:pt x="159" y="87"/>
                    </a:lnTo>
                    <a:lnTo>
                      <a:pt x="159" y="87"/>
                    </a:lnTo>
                    <a:lnTo>
                      <a:pt x="155" y="118"/>
                    </a:lnTo>
                    <a:lnTo>
                      <a:pt x="149" y="148"/>
                    </a:lnTo>
                    <a:lnTo>
                      <a:pt x="149" y="148"/>
                    </a:lnTo>
                    <a:lnTo>
                      <a:pt x="146" y="164"/>
                    </a:lnTo>
                    <a:lnTo>
                      <a:pt x="142" y="178"/>
                    </a:lnTo>
                    <a:lnTo>
                      <a:pt x="138" y="193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1" y="238"/>
                    </a:lnTo>
                    <a:lnTo>
                      <a:pt x="128" y="268"/>
                    </a:lnTo>
                    <a:lnTo>
                      <a:pt x="122" y="330"/>
                    </a:lnTo>
                    <a:lnTo>
                      <a:pt x="117" y="361"/>
                    </a:lnTo>
                    <a:lnTo>
                      <a:pt x="112" y="392"/>
                    </a:lnTo>
                    <a:lnTo>
                      <a:pt x="106" y="422"/>
                    </a:lnTo>
                    <a:lnTo>
                      <a:pt x="99" y="452"/>
                    </a:lnTo>
                    <a:lnTo>
                      <a:pt x="99" y="452"/>
                    </a:lnTo>
                    <a:lnTo>
                      <a:pt x="80" y="510"/>
                    </a:lnTo>
                    <a:lnTo>
                      <a:pt x="72" y="538"/>
                    </a:lnTo>
                    <a:lnTo>
                      <a:pt x="64" y="568"/>
                    </a:lnTo>
                    <a:lnTo>
                      <a:pt x="64" y="568"/>
                    </a:lnTo>
                    <a:lnTo>
                      <a:pt x="56" y="599"/>
                    </a:lnTo>
                    <a:lnTo>
                      <a:pt x="50" y="630"/>
                    </a:lnTo>
                    <a:lnTo>
                      <a:pt x="38" y="691"/>
                    </a:lnTo>
                    <a:lnTo>
                      <a:pt x="38" y="691"/>
                    </a:lnTo>
                    <a:lnTo>
                      <a:pt x="25" y="750"/>
                    </a:lnTo>
                    <a:lnTo>
                      <a:pt x="15" y="809"/>
                    </a:lnTo>
                    <a:lnTo>
                      <a:pt x="15" y="809"/>
                    </a:lnTo>
                    <a:lnTo>
                      <a:pt x="6" y="865"/>
                    </a:lnTo>
                    <a:lnTo>
                      <a:pt x="2" y="893"/>
                    </a:lnTo>
                    <a:lnTo>
                      <a:pt x="1" y="906"/>
                    </a:lnTo>
                    <a:lnTo>
                      <a:pt x="0" y="921"/>
                    </a:lnTo>
                    <a:lnTo>
                      <a:pt x="0" y="921"/>
                    </a:lnTo>
                    <a:lnTo>
                      <a:pt x="1" y="923"/>
                    </a:lnTo>
                    <a:lnTo>
                      <a:pt x="2" y="924"/>
                    </a:lnTo>
                    <a:lnTo>
                      <a:pt x="3" y="925"/>
                    </a:lnTo>
                    <a:lnTo>
                      <a:pt x="5" y="925"/>
                    </a:lnTo>
                    <a:lnTo>
                      <a:pt x="7" y="925"/>
                    </a:lnTo>
                    <a:lnTo>
                      <a:pt x="8" y="924"/>
                    </a:lnTo>
                    <a:lnTo>
                      <a:pt x="9" y="923"/>
                    </a:lnTo>
                    <a:lnTo>
                      <a:pt x="9" y="921"/>
                    </a:lnTo>
                    <a:lnTo>
                      <a:pt x="9" y="921"/>
                    </a:lnTo>
                    <a:lnTo>
                      <a:pt x="10" y="906"/>
                    </a:lnTo>
                    <a:lnTo>
                      <a:pt x="11" y="891"/>
                    </a:lnTo>
                    <a:lnTo>
                      <a:pt x="13" y="875"/>
                    </a:lnTo>
                    <a:lnTo>
                      <a:pt x="16" y="862"/>
                    </a:lnTo>
                    <a:lnTo>
                      <a:pt x="16" y="862"/>
                    </a:lnTo>
                    <a:lnTo>
                      <a:pt x="21" y="833"/>
                    </a:lnTo>
                    <a:lnTo>
                      <a:pt x="25" y="803"/>
                    </a:lnTo>
                    <a:lnTo>
                      <a:pt x="25" y="803"/>
                    </a:lnTo>
                    <a:lnTo>
                      <a:pt x="31" y="774"/>
                    </a:lnTo>
                    <a:lnTo>
                      <a:pt x="37" y="744"/>
                    </a:lnTo>
                    <a:lnTo>
                      <a:pt x="48" y="685"/>
                    </a:lnTo>
                    <a:lnTo>
                      <a:pt x="48" y="685"/>
                    </a:lnTo>
                    <a:lnTo>
                      <a:pt x="62" y="623"/>
                    </a:lnTo>
                    <a:lnTo>
                      <a:pt x="68" y="592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83" y="531"/>
                    </a:lnTo>
                    <a:lnTo>
                      <a:pt x="93" y="503"/>
                    </a:lnTo>
                    <a:lnTo>
                      <a:pt x="110" y="446"/>
                    </a:lnTo>
                    <a:lnTo>
                      <a:pt x="110" y="446"/>
                    </a:lnTo>
                    <a:lnTo>
                      <a:pt x="117" y="417"/>
                    </a:lnTo>
                    <a:lnTo>
                      <a:pt x="124" y="386"/>
                    </a:lnTo>
                    <a:lnTo>
                      <a:pt x="129" y="355"/>
                    </a:lnTo>
                    <a:lnTo>
                      <a:pt x="132" y="324"/>
                    </a:lnTo>
                    <a:lnTo>
                      <a:pt x="138" y="262"/>
                    </a:lnTo>
                    <a:lnTo>
                      <a:pt x="141" y="231"/>
                    </a:lnTo>
                    <a:lnTo>
                      <a:pt x="145" y="201"/>
                    </a:lnTo>
                    <a:lnTo>
                      <a:pt x="145" y="201"/>
                    </a:lnTo>
                    <a:lnTo>
                      <a:pt x="148" y="186"/>
                    </a:lnTo>
                    <a:lnTo>
                      <a:pt x="153" y="172"/>
                    </a:lnTo>
                    <a:lnTo>
                      <a:pt x="157" y="157"/>
                    </a:lnTo>
                    <a:lnTo>
                      <a:pt x="161" y="143"/>
                    </a:lnTo>
                    <a:lnTo>
                      <a:pt x="161" y="143"/>
                    </a:lnTo>
                    <a:lnTo>
                      <a:pt x="164" y="119"/>
                    </a:lnTo>
                    <a:lnTo>
                      <a:pt x="167" y="94"/>
                    </a:lnTo>
                    <a:lnTo>
                      <a:pt x="167" y="94"/>
                    </a:lnTo>
                    <a:lnTo>
                      <a:pt x="169" y="70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1" y="40"/>
                    </a:lnTo>
                    <a:lnTo>
                      <a:pt x="172" y="36"/>
                    </a:lnTo>
                    <a:lnTo>
                      <a:pt x="177" y="26"/>
                    </a:lnTo>
                    <a:lnTo>
                      <a:pt x="181" y="17"/>
                    </a:lnTo>
                    <a:lnTo>
                      <a:pt x="183" y="12"/>
                    </a:lnTo>
                    <a:lnTo>
                      <a:pt x="185" y="7"/>
                    </a:lnTo>
                    <a:lnTo>
                      <a:pt x="185" y="7"/>
                    </a:lnTo>
                    <a:lnTo>
                      <a:pt x="185" y="5"/>
                    </a:lnTo>
                    <a:lnTo>
                      <a:pt x="183" y="4"/>
                    </a:lnTo>
                    <a:lnTo>
                      <a:pt x="180" y="1"/>
                    </a:lnTo>
                    <a:lnTo>
                      <a:pt x="179" y="0"/>
                    </a:lnTo>
                    <a:lnTo>
                      <a:pt x="177" y="1"/>
                    </a:lnTo>
                    <a:lnTo>
                      <a:pt x="176" y="3"/>
                    </a:lnTo>
                    <a:lnTo>
                      <a:pt x="175" y="5"/>
                    </a:lnTo>
                    <a:lnTo>
                      <a:pt x="175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53" name="Freeform 915"/>
              <p:cNvSpPr/>
              <p:nvPr/>
            </p:nvSpPr>
            <p:spPr bwMode="auto">
              <a:xfrm>
                <a:off x="3605213" y="1336675"/>
                <a:ext cx="98425" cy="500063"/>
              </a:xfrm>
              <a:custGeom>
                <a:avLst/>
                <a:gdLst/>
                <a:ahLst/>
                <a:cxnLst>
                  <a:cxn ang="0">
                    <a:pos x="174" y="4"/>
                  </a:cxn>
                  <a:cxn ang="0">
                    <a:pos x="173" y="62"/>
                  </a:cxn>
                  <a:cxn ang="0">
                    <a:pos x="167" y="119"/>
                  </a:cxn>
                  <a:cxn ang="0">
                    <a:pos x="157" y="179"/>
                  </a:cxn>
                  <a:cxn ang="0">
                    <a:pos x="147" y="239"/>
                  </a:cxn>
                  <a:cxn ang="0">
                    <a:pos x="136" y="302"/>
                  </a:cxn>
                  <a:cxn ang="0">
                    <a:pos x="126" y="365"/>
                  </a:cxn>
                  <a:cxn ang="0">
                    <a:pos x="118" y="428"/>
                  </a:cxn>
                  <a:cxn ang="0">
                    <a:pos x="107" y="490"/>
                  </a:cxn>
                  <a:cxn ang="0">
                    <a:pos x="101" y="519"/>
                  </a:cxn>
                  <a:cxn ang="0">
                    <a:pos x="78" y="605"/>
                  </a:cxn>
                  <a:cxn ang="0">
                    <a:pos x="47" y="719"/>
                  </a:cxn>
                  <a:cxn ang="0">
                    <a:pos x="41" y="747"/>
                  </a:cxn>
                  <a:cxn ang="0">
                    <a:pos x="32" y="806"/>
                  </a:cxn>
                  <a:cxn ang="0">
                    <a:pos x="27" y="835"/>
                  </a:cxn>
                  <a:cxn ang="0">
                    <a:pos x="20" y="859"/>
                  </a:cxn>
                  <a:cxn ang="0">
                    <a:pos x="5" y="907"/>
                  </a:cxn>
                  <a:cxn ang="0">
                    <a:pos x="0" y="931"/>
                  </a:cxn>
                  <a:cxn ang="0">
                    <a:pos x="0" y="933"/>
                  </a:cxn>
                  <a:cxn ang="0">
                    <a:pos x="0" y="939"/>
                  </a:cxn>
                  <a:cxn ang="0">
                    <a:pos x="1" y="942"/>
                  </a:cxn>
                  <a:cxn ang="0">
                    <a:pos x="4" y="943"/>
                  </a:cxn>
                  <a:cxn ang="0">
                    <a:pos x="7" y="942"/>
                  </a:cxn>
                  <a:cxn ang="0">
                    <a:pos x="9" y="939"/>
                  </a:cxn>
                  <a:cxn ang="0">
                    <a:pos x="10" y="924"/>
                  </a:cxn>
                  <a:cxn ang="0">
                    <a:pos x="16" y="897"/>
                  </a:cxn>
                  <a:cxn ang="0">
                    <a:pos x="30" y="857"/>
                  </a:cxn>
                  <a:cxn ang="0">
                    <a:pos x="37" y="829"/>
                  </a:cxn>
                  <a:cxn ang="0">
                    <a:pos x="42" y="800"/>
                  </a:cxn>
                  <a:cxn ang="0">
                    <a:pos x="52" y="741"/>
                  </a:cxn>
                  <a:cxn ang="0">
                    <a:pos x="58" y="712"/>
                  </a:cxn>
                  <a:cxn ang="0">
                    <a:pos x="90" y="595"/>
                  </a:cxn>
                  <a:cxn ang="0">
                    <a:pos x="113" y="506"/>
                  </a:cxn>
                  <a:cxn ang="0">
                    <a:pos x="120" y="476"/>
                  </a:cxn>
                  <a:cxn ang="0">
                    <a:pos x="129" y="417"/>
                  </a:cxn>
                  <a:cxn ang="0">
                    <a:pos x="136" y="359"/>
                  </a:cxn>
                  <a:cxn ang="0">
                    <a:pos x="146" y="296"/>
                  </a:cxn>
                  <a:cxn ang="0">
                    <a:pos x="158" y="233"/>
                  </a:cxn>
                  <a:cxn ang="0">
                    <a:pos x="168" y="173"/>
                  </a:cxn>
                  <a:cxn ang="0">
                    <a:pos x="178" y="113"/>
                  </a:cxn>
                  <a:cxn ang="0">
                    <a:pos x="184" y="58"/>
                  </a:cxn>
                  <a:cxn ang="0">
                    <a:pos x="185" y="4"/>
                  </a:cxn>
                  <a:cxn ang="0">
                    <a:pos x="184" y="2"/>
                  </a:cxn>
                  <a:cxn ang="0">
                    <a:pos x="182" y="0"/>
                  </a:cxn>
                  <a:cxn ang="0">
                    <a:pos x="177" y="0"/>
                  </a:cxn>
                  <a:cxn ang="0">
                    <a:pos x="175" y="2"/>
                  </a:cxn>
                  <a:cxn ang="0">
                    <a:pos x="174" y="4"/>
                  </a:cxn>
                </a:cxnLst>
                <a:rect l="0" t="0" r="r" b="b"/>
                <a:pathLst>
                  <a:path w="185" h="943">
                    <a:moveTo>
                      <a:pt x="174" y="4"/>
                    </a:moveTo>
                    <a:lnTo>
                      <a:pt x="174" y="4"/>
                    </a:lnTo>
                    <a:lnTo>
                      <a:pt x="174" y="33"/>
                    </a:lnTo>
                    <a:lnTo>
                      <a:pt x="173" y="62"/>
                    </a:lnTo>
                    <a:lnTo>
                      <a:pt x="171" y="90"/>
                    </a:lnTo>
                    <a:lnTo>
                      <a:pt x="167" y="119"/>
                    </a:lnTo>
                    <a:lnTo>
                      <a:pt x="167" y="119"/>
                    </a:lnTo>
                    <a:lnTo>
                      <a:pt x="157" y="179"/>
                    </a:lnTo>
                    <a:lnTo>
                      <a:pt x="147" y="239"/>
                    </a:lnTo>
                    <a:lnTo>
                      <a:pt x="147" y="239"/>
                    </a:lnTo>
                    <a:lnTo>
                      <a:pt x="142" y="271"/>
                    </a:lnTo>
                    <a:lnTo>
                      <a:pt x="136" y="302"/>
                    </a:lnTo>
                    <a:lnTo>
                      <a:pt x="131" y="334"/>
                    </a:lnTo>
                    <a:lnTo>
                      <a:pt x="126" y="365"/>
                    </a:lnTo>
                    <a:lnTo>
                      <a:pt x="126" y="365"/>
                    </a:lnTo>
                    <a:lnTo>
                      <a:pt x="118" y="428"/>
                    </a:lnTo>
                    <a:lnTo>
                      <a:pt x="112" y="459"/>
                    </a:lnTo>
                    <a:lnTo>
                      <a:pt x="107" y="490"/>
                    </a:lnTo>
                    <a:lnTo>
                      <a:pt x="107" y="490"/>
                    </a:lnTo>
                    <a:lnTo>
                      <a:pt x="101" y="519"/>
                    </a:lnTo>
                    <a:lnTo>
                      <a:pt x="94" y="547"/>
                    </a:lnTo>
                    <a:lnTo>
                      <a:pt x="78" y="605"/>
                    </a:lnTo>
                    <a:lnTo>
                      <a:pt x="62" y="662"/>
                    </a:lnTo>
                    <a:lnTo>
                      <a:pt x="47" y="719"/>
                    </a:lnTo>
                    <a:lnTo>
                      <a:pt x="47" y="719"/>
                    </a:lnTo>
                    <a:lnTo>
                      <a:pt x="41" y="747"/>
                    </a:lnTo>
                    <a:lnTo>
                      <a:pt x="36" y="776"/>
                    </a:lnTo>
                    <a:lnTo>
                      <a:pt x="32" y="806"/>
                    </a:lnTo>
                    <a:lnTo>
                      <a:pt x="27" y="835"/>
                    </a:lnTo>
                    <a:lnTo>
                      <a:pt x="27" y="835"/>
                    </a:lnTo>
                    <a:lnTo>
                      <a:pt x="24" y="848"/>
                    </a:lnTo>
                    <a:lnTo>
                      <a:pt x="20" y="859"/>
                    </a:lnTo>
                    <a:lnTo>
                      <a:pt x="12" y="883"/>
                    </a:lnTo>
                    <a:lnTo>
                      <a:pt x="5" y="907"/>
                    </a:lnTo>
                    <a:lnTo>
                      <a:pt x="2" y="919"/>
                    </a:lnTo>
                    <a:lnTo>
                      <a:pt x="0" y="931"/>
                    </a:lnTo>
                    <a:lnTo>
                      <a:pt x="0" y="931"/>
                    </a:lnTo>
                    <a:lnTo>
                      <a:pt x="0" y="933"/>
                    </a:lnTo>
                    <a:lnTo>
                      <a:pt x="0" y="939"/>
                    </a:lnTo>
                    <a:lnTo>
                      <a:pt x="0" y="939"/>
                    </a:lnTo>
                    <a:lnTo>
                      <a:pt x="0" y="940"/>
                    </a:lnTo>
                    <a:lnTo>
                      <a:pt x="1" y="942"/>
                    </a:lnTo>
                    <a:lnTo>
                      <a:pt x="2" y="943"/>
                    </a:lnTo>
                    <a:lnTo>
                      <a:pt x="4" y="943"/>
                    </a:lnTo>
                    <a:lnTo>
                      <a:pt x="6" y="943"/>
                    </a:lnTo>
                    <a:lnTo>
                      <a:pt x="7" y="942"/>
                    </a:lnTo>
                    <a:lnTo>
                      <a:pt x="8" y="940"/>
                    </a:lnTo>
                    <a:lnTo>
                      <a:pt x="9" y="939"/>
                    </a:lnTo>
                    <a:lnTo>
                      <a:pt x="9" y="939"/>
                    </a:lnTo>
                    <a:lnTo>
                      <a:pt x="10" y="924"/>
                    </a:lnTo>
                    <a:lnTo>
                      <a:pt x="13" y="911"/>
                    </a:lnTo>
                    <a:lnTo>
                      <a:pt x="16" y="897"/>
                    </a:lnTo>
                    <a:lnTo>
                      <a:pt x="21" y="884"/>
                    </a:lnTo>
                    <a:lnTo>
                      <a:pt x="30" y="857"/>
                    </a:lnTo>
                    <a:lnTo>
                      <a:pt x="34" y="843"/>
                    </a:lnTo>
                    <a:lnTo>
                      <a:pt x="37" y="829"/>
                    </a:lnTo>
                    <a:lnTo>
                      <a:pt x="37" y="829"/>
                    </a:lnTo>
                    <a:lnTo>
                      <a:pt x="42" y="800"/>
                    </a:lnTo>
                    <a:lnTo>
                      <a:pt x="47" y="771"/>
                    </a:lnTo>
                    <a:lnTo>
                      <a:pt x="52" y="741"/>
                    </a:lnTo>
                    <a:lnTo>
                      <a:pt x="58" y="712"/>
                    </a:lnTo>
                    <a:lnTo>
                      <a:pt x="58" y="712"/>
                    </a:lnTo>
                    <a:lnTo>
                      <a:pt x="73" y="653"/>
                    </a:lnTo>
                    <a:lnTo>
                      <a:pt x="90" y="595"/>
                    </a:lnTo>
                    <a:lnTo>
                      <a:pt x="106" y="535"/>
                    </a:lnTo>
                    <a:lnTo>
                      <a:pt x="113" y="506"/>
                    </a:lnTo>
                    <a:lnTo>
                      <a:pt x="120" y="476"/>
                    </a:lnTo>
                    <a:lnTo>
                      <a:pt x="120" y="476"/>
                    </a:lnTo>
                    <a:lnTo>
                      <a:pt x="125" y="447"/>
                    </a:lnTo>
                    <a:lnTo>
                      <a:pt x="129" y="417"/>
                    </a:lnTo>
                    <a:lnTo>
                      <a:pt x="136" y="359"/>
                    </a:lnTo>
                    <a:lnTo>
                      <a:pt x="136" y="359"/>
                    </a:lnTo>
                    <a:lnTo>
                      <a:pt x="141" y="327"/>
                    </a:lnTo>
                    <a:lnTo>
                      <a:pt x="146" y="296"/>
                    </a:lnTo>
                    <a:lnTo>
                      <a:pt x="153" y="264"/>
                    </a:lnTo>
                    <a:lnTo>
                      <a:pt x="158" y="233"/>
                    </a:lnTo>
                    <a:lnTo>
                      <a:pt x="158" y="233"/>
                    </a:lnTo>
                    <a:lnTo>
                      <a:pt x="168" y="173"/>
                    </a:lnTo>
                    <a:lnTo>
                      <a:pt x="178" y="113"/>
                    </a:lnTo>
                    <a:lnTo>
                      <a:pt x="178" y="113"/>
                    </a:lnTo>
                    <a:lnTo>
                      <a:pt x="182" y="86"/>
                    </a:lnTo>
                    <a:lnTo>
                      <a:pt x="184" y="58"/>
                    </a:lnTo>
                    <a:lnTo>
                      <a:pt x="184" y="32"/>
                    </a:lnTo>
                    <a:lnTo>
                      <a:pt x="185" y="4"/>
                    </a:lnTo>
                    <a:lnTo>
                      <a:pt x="185" y="4"/>
                    </a:lnTo>
                    <a:lnTo>
                      <a:pt x="184" y="2"/>
                    </a:lnTo>
                    <a:lnTo>
                      <a:pt x="183" y="1"/>
                    </a:lnTo>
                    <a:lnTo>
                      <a:pt x="182" y="0"/>
                    </a:lnTo>
                    <a:lnTo>
                      <a:pt x="180" y="0"/>
                    </a:lnTo>
                    <a:lnTo>
                      <a:pt x="177" y="0"/>
                    </a:lnTo>
                    <a:lnTo>
                      <a:pt x="176" y="1"/>
                    </a:lnTo>
                    <a:lnTo>
                      <a:pt x="175" y="2"/>
                    </a:lnTo>
                    <a:lnTo>
                      <a:pt x="174" y="4"/>
                    </a:lnTo>
                    <a:lnTo>
                      <a:pt x="17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54" name="Freeform 916"/>
              <p:cNvSpPr/>
              <p:nvPr/>
            </p:nvSpPr>
            <p:spPr bwMode="auto">
              <a:xfrm>
                <a:off x="3649663" y="1366838"/>
                <a:ext cx="90488" cy="492125"/>
              </a:xfrm>
              <a:custGeom>
                <a:avLst/>
                <a:gdLst/>
                <a:ahLst/>
                <a:cxnLst>
                  <a:cxn ang="0">
                    <a:pos x="162" y="5"/>
                  </a:cxn>
                  <a:cxn ang="0">
                    <a:pos x="161" y="67"/>
                  </a:cxn>
                  <a:cxn ang="0">
                    <a:pos x="155" y="128"/>
                  </a:cxn>
                  <a:cxn ang="0">
                    <a:pos x="151" y="156"/>
                  </a:cxn>
                  <a:cxn ang="0">
                    <a:pos x="141" y="214"/>
                  </a:cxn>
                  <a:cxn ang="0">
                    <a:pos x="137" y="243"/>
                  </a:cxn>
                  <a:cxn ang="0">
                    <a:pos x="123" y="335"/>
                  </a:cxn>
                  <a:cxn ang="0">
                    <a:pos x="111" y="397"/>
                  </a:cxn>
                  <a:cxn ang="0">
                    <a:pos x="97" y="457"/>
                  </a:cxn>
                  <a:cxn ang="0">
                    <a:pos x="87" y="487"/>
                  </a:cxn>
                  <a:cxn ang="0">
                    <a:pos x="69" y="543"/>
                  </a:cxn>
                  <a:cxn ang="0">
                    <a:pos x="51" y="599"/>
                  </a:cxn>
                  <a:cxn ang="0">
                    <a:pos x="48" y="614"/>
                  </a:cxn>
                  <a:cxn ang="0">
                    <a:pos x="44" y="658"/>
                  </a:cxn>
                  <a:cxn ang="0">
                    <a:pos x="40" y="702"/>
                  </a:cxn>
                  <a:cxn ang="0">
                    <a:pos x="38" y="717"/>
                  </a:cxn>
                  <a:cxn ang="0">
                    <a:pos x="23" y="796"/>
                  </a:cxn>
                  <a:cxn ang="0">
                    <a:pos x="17" y="822"/>
                  </a:cxn>
                  <a:cxn ang="0">
                    <a:pos x="12" y="846"/>
                  </a:cxn>
                  <a:cxn ang="0">
                    <a:pos x="6" y="898"/>
                  </a:cxn>
                  <a:cxn ang="0">
                    <a:pos x="0" y="924"/>
                  </a:cxn>
                  <a:cxn ang="0">
                    <a:pos x="0" y="926"/>
                  </a:cxn>
                  <a:cxn ang="0">
                    <a:pos x="3" y="928"/>
                  </a:cxn>
                  <a:cxn ang="0">
                    <a:pos x="6" y="929"/>
                  </a:cxn>
                  <a:cxn ang="0">
                    <a:pos x="9" y="928"/>
                  </a:cxn>
                  <a:cxn ang="0">
                    <a:pos x="10" y="926"/>
                  </a:cxn>
                  <a:cxn ang="0">
                    <a:pos x="14" y="902"/>
                  </a:cxn>
                  <a:cxn ang="0">
                    <a:pos x="20" y="855"/>
                  </a:cxn>
                  <a:cxn ang="0">
                    <a:pos x="25" y="831"/>
                  </a:cxn>
                  <a:cxn ang="0">
                    <a:pos x="30" y="805"/>
                  </a:cxn>
                  <a:cxn ang="0">
                    <a:pos x="45" y="727"/>
                  </a:cxn>
                  <a:cxn ang="0">
                    <a:pos x="49" y="698"/>
                  </a:cxn>
                  <a:cxn ang="0">
                    <a:pos x="54" y="640"/>
                  </a:cxn>
                  <a:cxn ang="0">
                    <a:pos x="58" y="610"/>
                  </a:cxn>
                  <a:cxn ang="0">
                    <a:pos x="66" y="580"/>
                  </a:cxn>
                  <a:cxn ang="0">
                    <a:pos x="86" y="519"/>
                  </a:cxn>
                  <a:cxn ang="0">
                    <a:pos x="97" y="490"/>
                  </a:cxn>
                  <a:cxn ang="0">
                    <a:pos x="113" y="431"/>
                  </a:cxn>
                  <a:cxn ang="0">
                    <a:pos x="126" y="372"/>
                  </a:cxn>
                  <a:cxn ang="0">
                    <a:pos x="137" y="312"/>
                  </a:cxn>
                  <a:cxn ang="0">
                    <a:pos x="145" y="252"/>
                  </a:cxn>
                  <a:cxn ang="0">
                    <a:pos x="155" y="186"/>
                  </a:cxn>
                  <a:cxn ang="0">
                    <a:pos x="166" y="121"/>
                  </a:cxn>
                  <a:cxn ang="0">
                    <a:pos x="169" y="92"/>
                  </a:cxn>
                  <a:cxn ang="0">
                    <a:pos x="171" y="34"/>
                  </a:cxn>
                  <a:cxn ang="0">
                    <a:pos x="171" y="5"/>
                  </a:cxn>
                  <a:cxn ang="0">
                    <a:pos x="170" y="1"/>
                  </a:cxn>
                  <a:cxn ang="0">
                    <a:pos x="167" y="0"/>
                  </a:cxn>
                  <a:cxn ang="0">
                    <a:pos x="164" y="1"/>
                  </a:cxn>
                  <a:cxn ang="0">
                    <a:pos x="162" y="5"/>
                  </a:cxn>
                </a:cxnLst>
                <a:rect l="0" t="0" r="r" b="b"/>
                <a:pathLst>
                  <a:path w="171" h="929">
                    <a:moveTo>
                      <a:pt x="162" y="5"/>
                    </a:moveTo>
                    <a:lnTo>
                      <a:pt x="162" y="5"/>
                    </a:lnTo>
                    <a:lnTo>
                      <a:pt x="162" y="36"/>
                    </a:lnTo>
                    <a:lnTo>
                      <a:pt x="161" y="67"/>
                    </a:lnTo>
                    <a:lnTo>
                      <a:pt x="160" y="97"/>
                    </a:lnTo>
                    <a:lnTo>
                      <a:pt x="155" y="128"/>
                    </a:lnTo>
                    <a:lnTo>
                      <a:pt x="155" y="128"/>
                    </a:lnTo>
                    <a:lnTo>
                      <a:pt x="151" y="156"/>
                    </a:lnTo>
                    <a:lnTo>
                      <a:pt x="146" y="185"/>
                    </a:lnTo>
                    <a:lnTo>
                      <a:pt x="141" y="214"/>
                    </a:lnTo>
                    <a:lnTo>
                      <a:pt x="137" y="243"/>
                    </a:lnTo>
                    <a:lnTo>
                      <a:pt x="137" y="243"/>
                    </a:lnTo>
                    <a:lnTo>
                      <a:pt x="129" y="305"/>
                    </a:lnTo>
                    <a:lnTo>
                      <a:pt x="123" y="335"/>
                    </a:lnTo>
                    <a:lnTo>
                      <a:pt x="117" y="366"/>
                    </a:lnTo>
                    <a:lnTo>
                      <a:pt x="111" y="397"/>
                    </a:lnTo>
                    <a:lnTo>
                      <a:pt x="104" y="427"/>
                    </a:lnTo>
                    <a:lnTo>
                      <a:pt x="97" y="457"/>
                    </a:lnTo>
                    <a:lnTo>
                      <a:pt x="87" y="487"/>
                    </a:lnTo>
                    <a:lnTo>
                      <a:pt x="87" y="487"/>
                    </a:lnTo>
                    <a:lnTo>
                      <a:pt x="78" y="515"/>
                    </a:lnTo>
                    <a:lnTo>
                      <a:pt x="69" y="543"/>
                    </a:lnTo>
                    <a:lnTo>
                      <a:pt x="59" y="572"/>
                    </a:lnTo>
                    <a:lnTo>
                      <a:pt x="51" y="599"/>
                    </a:lnTo>
                    <a:lnTo>
                      <a:pt x="51" y="599"/>
                    </a:lnTo>
                    <a:lnTo>
                      <a:pt x="48" y="614"/>
                    </a:lnTo>
                    <a:lnTo>
                      <a:pt x="46" y="628"/>
                    </a:lnTo>
                    <a:lnTo>
                      <a:pt x="44" y="658"/>
                    </a:lnTo>
                    <a:lnTo>
                      <a:pt x="42" y="687"/>
                    </a:lnTo>
                    <a:lnTo>
                      <a:pt x="40" y="702"/>
                    </a:lnTo>
                    <a:lnTo>
                      <a:pt x="38" y="717"/>
                    </a:lnTo>
                    <a:lnTo>
                      <a:pt x="38" y="717"/>
                    </a:lnTo>
                    <a:lnTo>
                      <a:pt x="28" y="769"/>
                    </a:lnTo>
                    <a:lnTo>
                      <a:pt x="23" y="796"/>
                    </a:lnTo>
                    <a:lnTo>
                      <a:pt x="17" y="822"/>
                    </a:lnTo>
                    <a:lnTo>
                      <a:pt x="17" y="822"/>
                    </a:lnTo>
                    <a:lnTo>
                      <a:pt x="15" y="834"/>
                    </a:lnTo>
                    <a:lnTo>
                      <a:pt x="12" y="846"/>
                    </a:lnTo>
                    <a:lnTo>
                      <a:pt x="9" y="872"/>
                    </a:lnTo>
                    <a:lnTo>
                      <a:pt x="6" y="898"/>
                    </a:lnTo>
                    <a:lnTo>
                      <a:pt x="4" y="910"/>
                    </a:lnTo>
                    <a:lnTo>
                      <a:pt x="0" y="924"/>
                    </a:lnTo>
                    <a:lnTo>
                      <a:pt x="0" y="924"/>
                    </a:lnTo>
                    <a:lnTo>
                      <a:pt x="0" y="926"/>
                    </a:lnTo>
                    <a:lnTo>
                      <a:pt x="2" y="927"/>
                    </a:lnTo>
                    <a:lnTo>
                      <a:pt x="3" y="928"/>
                    </a:lnTo>
                    <a:lnTo>
                      <a:pt x="5" y="929"/>
                    </a:lnTo>
                    <a:lnTo>
                      <a:pt x="6" y="929"/>
                    </a:lnTo>
                    <a:lnTo>
                      <a:pt x="8" y="929"/>
                    </a:lnTo>
                    <a:lnTo>
                      <a:pt x="9" y="928"/>
                    </a:lnTo>
                    <a:lnTo>
                      <a:pt x="10" y="926"/>
                    </a:lnTo>
                    <a:lnTo>
                      <a:pt x="10" y="926"/>
                    </a:lnTo>
                    <a:lnTo>
                      <a:pt x="13" y="915"/>
                    </a:lnTo>
                    <a:lnTo>
                      <a:pt x="14" y="902"/>
                    </a:lnTo>
                    <a:lnTo>
                      <a:pt x="17" y="878"/>
                    </a:lnTo>
                    <a:lnTo>
                      <a:pt x="20" y="855"/>
                    </a:lnTo>
                    <a:lnTo>
                      <a:pt x="22" y="842"/>
                    </a:lnTo>
                    <a:lnTo>
                      <a:pt x="25" y="831"/>
                    </a:lnTo>
                    <a:lnTo>
                      <a:pt x="25" y="831"/>
                    </a:lnTo>
                    <a:lnTo>
                      <a:pt x="30" y="805"/>
                    </a:lnTo>
                    <a:lnTo>
                      <a:pt x="36" y="778"/>
                    </a:lnTo>
                    <a:lnTo>
                      <a:pt x="45" y="727"/>
                    </a:lnTo>
                    <a:lnTo>
                      <a:pt x="45" y="727"/>
                    </a:lnTo>
                    <a:lnTo>
                      <a:pt x="49" y="698"/>
                    </a:lnTo>
                    <a:lnTo>
                      <a:pt x="52" y="669"/>
                    </a:lnTo>
                    <a:lnTo>
                      <a:pt x="54" y="640"/>
                    </a:lnTo>
                    <a:lnTo>
                      <a:pt x="58" y="610"/>
                    </a:lnTo>
                    <a:lnTo>
                      <a:pt x="58" y="610"/>
                    </a:lnTo>
                    <a:lnTo>
                      <a:pt x="61" y="595"/>
                    </a:lnTo>
                    <a:lnTo>
                      <a:pt x="66" y="580"/>
                    </a:lnTo>
                    <a:lnTo>
                      <a:pt x="76" y="550"/>
                    </a:lnTo>
                    <a:lnTo>
                      <a:pt x="86" y="519"/>
                    </a:lnTo>
                    <a:lnTo>
                      <a:pt x="97" y="490"/>
                    </a:lnTo>
                    <a:lnTo>
                      <a:pt x="97" y="490"/>
                    </a:lnTo>
                    <a:lnTo>
                      <a:pt x="106" y="461"/>
                    </a:lnTo>
                    <a:lnTo>
                      <a:pt x="113" y="431"/>
                    </a:lnTo>
                    <a:lnTo>
                      <a:pt x="120" y="402"/>
                    </a:lnTo>
                    <a:lnTo>
                      <a:pt x="126" y="372"/>
                    </a:lnTo>
                    <a:lnTo>
                      <a:pt x="132" y="342"/>
                    </a:lnTo>
                    <a:lnTo>
                      <a:pt x="137" y="312"/>
                    </a:lnTo>
                    <a:lnTo>
                      <a:pt x="145" y="252"/>
                    </a:lnTo>
                    <a:lnTo>
                      <a:pt x="145" y="252"/>
                    </a:lnTo>
                    <a:lnTo>
                      <a:pt x="149" y="219"/>
                    </a:lnTo>
                    <a:lnTo>
                      <a:pt x="155" y="186"/>
                    </a:lnTo>
                    <a:lnTo>
                      <a:pt x="161" y="154"/>
                    </a:lnTo>
                    <a:lnTo>
                      <a:pt x="166" y="121"/>
                    </a:lnTo>
                    <a:lnTo>
                      <a:pt x="166" y="121"/>
                    </a:lnTo>
                    <a:lnTo>
                      <a:pt x="169" y="92"/>
                    </a:lnTo>
                    <a:lnTo>
                      <a:pt x="171" y="63"/>
                    </a:lnTo>
                    <a:lnTo>
                      <a:pt x="171" y="34"/>
                    </a:lnTo>
                    <a:lnTo>
                      <a:pt x="171" y="5"/>
                    </a:lnTo>
                    <a:lnTo>
                      <a:pt x="171" y="5"/>
                    </a:lnTo>
                    <a:lnTo>
                      <a:pt x="171" y="2"/>
                    </a:lnTo>
                    <a:lnTo>
                      <a:pt x="170" y="1"/>
                    </a:lnTo>
                    <a:lnTo>
                      <a:pt x="168" y="0"/>
                    </a:lnTo>
                    <a:lnTo>
                      <a:pt x="167" y="0"/>
                    </a:lnTo>
                    <a:lnTo>
                      <a:pt x="165" y="0"/>
                    </a:lnTo>
                    <a:lnTo>
                      <a:pt x="164" y="1"/>
                    </a:lnTo>
                    <a:lnTo>
                      <a:pt x="163" y="2"/>
                    </a:lnTo>
                    <a:lnTo>
                      <a:pt x="162" y="5"/>
                    </a:lnTo>
                    <a:lnTo>
                      <a:pt x="16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55" name="Freeform 917"/>
              <p:cNvSpPr/>
              <p:nvPr/>
            </p:nvSpPr>
            <p:spPr bwMode="auto">
              <a:xfrm>
                <a:off x="3692525" y="1401763"/>
                <a:ext cx="90488" cy="436563"/>
              </a:xfrm>
              <a:custGeom>
                <a:avLst/>
                <a:gdLst/>
                <a:ahLst/>
                <a:cxnLst>
                  <a:cxn ang="0">
                    <a:pos x="161" y="5"/>
                  </a:cxn>
                  <a:cxn ang="0">
                    <a:pos x="157" y="61"/>
                  </a:cxn>
                  <a:cxn ang="0">
                    <a:pos x="148" y="118"/>
                  </a:cxn>
                  <a:cxn ang="0">
                    <a:pos x="143" y="143"/>
                  </a:cxn>
                  <a:cxn ang="0">
                    <a:pos x="130" y="192"/>
                  </a:cxn>
                  <a:cxn ang="0">
                    <a:pos x="126" y="216"/>
                  </a:cxn>
                  <a:cxn ang="0">
                    <a:pos x="124" y="236"/>
                  </a:cxn>
                  <a:cxn ang="0">
                    <a:pos x="124" y="257"/>
                  </a:cxn>
                  <a:cxn ang="0">
                    <a:pos x="120" y="285"/>
                  </a:cxn>
                  <a:cxn ang="0">
                    <a:pos x="115" y="314"/>
                  </a:cxn>
                  <a:cxn ang="0">
                    <a:pos x="97" y="395"/>
                  </a:cxn>
                  <a:cxn ang="0">
                    <a:pos x="93" y="422"/>
                  </a:cxn>
                  <a:cxn ang="0">
                    <a:pos x="88" y="472"/>
                  </a:cxn>
                  <a:cxn ang="0">
                    <a:pos x="82" y="520"/>
                  </a:cxn>
                  <a:cxn ang="0">
                    <a:pos x="74" y="547"/>
                  </a:cxn>
                  <a:cxn ang="0">
                    <a:pos x="56" y="599"/>
                  </a:cxn>
                  <a:cxn ang="0">
                    <a:pos x="47" y="624"/>
                  </a:cxn>
                  <a:cxn ang="0">
                    <a:pos x="24" y="696"/>
                  </a:cxn>
                  <a:cxn ang="0">
                    <a:pos x="10" y="745"/>
                  </a:cxn>
                  <a:cxn ang="0">
                    <a:pos x="2" y="795"/>
                  </a:cxn>
                  <a:cxn ang="0">
                    <a:pos x="0" y="820"/>
                  </a:cxn>
                  <a:cxn ang="0">
                    <a:pos x="2" y="823"/>
                  </a:cxn>
                  <a:cxn ang="0">
                    <a:pos x="5" y="825"/>
                  </a:cxn>
                  <a:cxn ang="0">
                    <a:pos x="8" y="823"/>
                  </a:cxn>
                  <a:cxn ang="0">
                    <a:pos x="9" y="820"/>
                  </a:cxn>
                  <a:cxn ang="0">
                    <a:pos x="11" y="794"/>
                  </a:cxn>
                  <a:cxn ang="0">
                    <a:pos x="21" y="743"/>
                  </a:cxn>
                  <a:cxn ang="0">
                    <a:pos x="34" y="693"/>
                  </a:cxn>
                  <a:cxn ang="0">
                    <a:pos x="58" y="618"/>
                  </a:cxn>
                  <a:cxn ang="0">
                    <a:pos x="66" y="594"/>
                  </a:cxn>
                  <a:cxn ang="0">
                    <a:pos x="84" y="547"/>
                  </a:cxn>
                  <a:cxn ang="0">
                    <a:pos x="90" y="522"/>
                  </a:cxn>
                  <a:cxn ang="0">
                    <a:pos x="95" y="496"/>
                  </a:cxn>
                  <a:cxn ang="0">
                    <a:pos x="100" y="443"/>
                  </a:cxn>
                  <a:cxn ang="0">
                    <a:pos x="103" y="416"/>
                  </a:cxn>
                  <a:cxn ang="0">
                    <a:pos x="113" y="366"/>
                  </a:cxn>
                  <a:cxn ang="0">
                    <a:pos x="123" y="316"/>
                  </a:cxn>
                  <a:cxn ang="0">
                    <a:pos x="133" y="266"/>
                  </a:cxn>
                  <a:cxn ang="0">
                    <a:pos x="134" y="253"/>
                  </a:cxn>
                  <a:cxn ang="0">
                    <a:pos x="134" y="226"/>
                  </a:cxn>
                  <a:cxn ang="0">
                    <a:pos x="136" y="212"/>
                  </a:cxn>
                  <a:cxn ang="0">
                    <a:pos x="147" y="162"/>
                  </a:cxn>
                  <a:cxn ang="0">
                    <a:pos x="159" y="112"/>
                  </a:cxn>
                  <a:cxn ang="0">
                    <a:pos x="163" y="85"/>
                  </a:cxn>
                  <a:cxn ang="0">
                    <a:pos x="169" y="32"/>
                  </a:cxn>
                  <a:cxn ang="0">
                    <a:pos x="170" y="5"/>
                  </a:cxn>
                  <a:cxn ang="0">
                    <a:pos x="169" y="1"/>
                  </a:cxn>
                  <a:cxn ang="0">
                    <a:pos x="166" y="0"/>
                  </a:cxn>
                  <a:cxn ang="0">
                    <a:pos x="163" y="1"/>
                  </a:cxn>
                  <a:cxn ang="0">
                    <a:pos x="161" y="5"/>
                  </a:cxn>
                </a:cxnLst>
                <a:rect l="0" t="0" r="r" b="b"/>
                <a:pathLst>
                  <a:path w="170" h="825">
                    <a:moveTo>
                      <a:pt x="161" y="5"/>
                    </a:moveTo>
                    <a:lnTo>
                      <a:pt x="161" y="5"/>
                    </a:lnTo>
                    <a:lnTo>
                      <a:pt x="160" y="34"/>
                    </a:lnTo>
                    <a:lnTo>
                      <a:pt x="157" y="61"/>
                    </a:lnTo>
                    <a:lnTo>
                      <a:pt x="153" y="90"/>
                    </a:lnTo>
                    <a:lnTo>
                      <a:pt x="148" y="118"/>
                    </a:lnTo>
                    <a:lnTo>
                      <a:pt x="148" y="118"/>
                    </a:lnTo>
                    <a:lnTo>
                      <a:pt x="143" y="143"/>
                    </a:lnTo>
                    <a:lnTo>
                      <a:pt x="136" y="168"/>
                    </a:lnTo>
                    <a:lnTo>
                      <a:pt x="130" y="192"/>
                    </a:lnTo>
                    <a:lnTo>
                      <a:pt x="126" y="216"/>
                    </a:lnTo>
                    <a:lnTo>
                      <a:pt x="126" y="216"/>
                    </a:lnTo>
                    <a:lnTo>
                      <a:pt x="124" y="227"/>
                    </a:lnTo>
                    <a:lnTo>
                      <a:pt x="124" y="236"/>
                    </a:lnTo>
                    <a:lnTo>
                      <a:pt x="124" y="257"/>
                    </a:lnTo>
                    <a:lnTo>
                      <a:pt x="124" y="257"/>
                    </a:lnTo>
                    <a:lnTo>
                      <a:pt x="123" y="271"/>
                    </a:lnTo>
                    <a:lnTo>
                      <a:pt x="120" y="285"/>
                    </a:lnTo>
                    <a:lnTo>
                      <a:pt x="115" y="314"/>
                    </a:lnTo>
                    <a:lnTo>
                      <a:pt x="115" y="314"/>
                    </a:lnTo>
                    <a:lnTo>
                      <a:pt x="102" y="367"/>
                    </a:lnTo>
                    <a:lnTo>
                      <a:pt x="97" y="395"/>
                    </a:lnTo>
                    <a:lnTo>
                      <a:pt x="93" y="422"/>
                    </a:lnTo>
                    <a:lnTo>
                      <a:pt x="93" y="422"/>
                    </a:lnTo>
                    <a:lnTo>
                      <a:pt x="91" y="447"/>
                    </a:lnTo>
                    <a:lnTo>
                      <a:pt x="88" y="472"/>
                    </a:lnTo>
                    <a:lnTo>
                      <a:pt x="86" y="495"/>
                    </a:lnTo>
                    <a:lnTo>
                      <a:pt x="82" y="520"/>
                    </a:lnTo>
                    <a:lnTo>
                      <a:pt x="82" y="520"/>
                    </a:lnTo>
                    <a:lnTo>
                      <a:pt x="74" y="547"/>
                    </a:lnTo>
                    <a:lnTo>
                      <a:pt x="65" y="573"/>
                    </a:lnTo>
                    <a:lnTo>
                      <a:pt x="56" y="599"/>
                    </a:lnTo>
                    <a:lnTo>
                      <a:pt x="47" y="624"/>
                    </a:lnTo>
                    <a:lnTo>
                      <a:pt x="47" y="624"/>
                    </a:lnTo>
                    <a:lnTo>
                      <a:pt x="31" y="672"/>
                    </a:lnTo>
                    <a:lnTo>
                      <a:pt x="24" y="696"/>
                    </a:lnTo>
                    <a:lnTo>
                      <a:pt x="17" y="720"/>
                    </a:lnTo>
                    <a:lnTo>
                      <a:pt x="10" y="745"/>
                    </a:lnTo>
                    <a:lnTo>
                      <a:pt x="5" y="770"/>
                    </a:lnTo>
                    <a:lnTo>
                      <a:pt x="2" y="795"/>
                    </a:lnTo>
                    <a:lnTo>
                      <a:pt x="0" y="820"/>
                    </a:lnTo>
                    <a:lnTo>
                      <a:pt x="0" y="820"/>
                    </a:lnTo>
                    <a:lnTo>
                      <a:pt x="1" y="822"/>
                    </a:lnTo>
                    <a:lnTo>
                      <a:pt x="2" y="823"/>
                    </a:lnTo>
                    <a:lnTo>
                      <a:pt x="3" y="824"/>
                    </a:lnTo>
                    <a:lnTo>
                      <a:pt x="5" y="825"/>
                    </a:lnTo>
                    <a:lnTo>
                      <a:pt x="6" y="824"/>
                    </a:lnTo>
                    <a:lnTo>
                      <a:pt x="8" y="823"/>
                    </a:lnTo>
                    <a:lnTo>
                      <a:pt x="9" y="822"/>
                    </a:lnTo>
                    <a:lnTo>
                      <a:pt x="9" y="820"/>
                    </a:lnTo>
                    <a:lnTo>
                      <a:pt x="9" y="820"/>
                    </a:lnTo>
                    <a:lnTo>
                      <a:pt x="11" y="794"/>
                    </a:lnTo>
                    <a:lnTo>
                      <a:pt x="15" y="769"/>
                    </a:lnTo>
                    <a:lnTo>
                      <a:pt x="21" y="743"/>
                    </a:lnTo>
                    <a:lnTo>
                      <a:pt x="27" y="717"/>
                    </a:lnTo>
                    <a:lnTo>
                      <a:pt x="34" y="693"/>
                    </a:lnTo>
                    <a:lnTo>
                      <a:pt x="42" y="668"/>
                    </a:lnTo>
                    <a:lnTo>
                      <a:pt x="58" y="618"/>
                    </a:lnTo>
                    <a:lnTo>
                      <a:pt x="58" y="618"/>
                    </a:lnTo>
                    <a:lnTo>
                      <a:pt x="66" y="594"/>
                    </a:lnTo>
                    <a:lnTo>
                      <a:pt x="75" y="571"/>
                    </a:lnTo>
                    <a:lnTo>
                      <a:pt x="84" y="547"/>
                    </a:lnTo>
                    <a:lnTo>
                      <a:pt x="90" y="522"/>
                    </a:lnTo>
                    <a:lnTo>
                      <a:pt x="90" y="522"/>
                    </a:lnTo>
                    <a:lnTo>
                      <a:pt x="93" y="510"/>
                    </a:lnTo>
                    <a:lnTo>
                      <a:pt x="95" y="496"/>
                    </a:lnTo>
                    <a:lnTo>
                      <a:pt x="98" y="469"/>
                    </a:lnTo>
                    <a:lnTo>
                      <a:pt x="100" y="443"/>
                    </a:lnTo>
                    <a:lnTo>
                      <a:pt x="103" y="416"/>
                    </a:lnTo>
                    <a:lnTo>
                      <a:pt x="103" y="416"/>
                    </a:lnTo>
                    <a:lnTo>
                      <a:pt x="107" y="391"/>
                    </a:lnTo>
                    <a:lnTo>
                      <a:pt x="113" y="366"/>
                    </a:lnTo>
                    <a:lnTo>
                      <a:pt x="123" y="316"/>
                    </a:lnTo>
                    <a:lnTo>
                      <a:pt x="123" y="316"/>
                    </a:lnTo>
                    <a:lnTo>
                      <a:pt x="128" y="291"/>
                    </a:lnTo>
                    <a:lnTo>
                      <a:pt x="133" y="266"/>
                    </a:lnTo>
                    <a:lnTo>
                      <a:pt x="133" y="266"/>
                    </a:lnTo>
                    <a:lnTo>
                      <a:pt x="134" y="253"/>
                    </a:lnTo>
                    <a:lnTo>
                      <a:pt x="134" y="239"/>
                    </a:lnTo>
                    <a:lnTo>
                      <a:pt x="134" y="226"/>
                    </a:lnTo>
                    <a:lnTo>
                      <a:pt x="136" y="212"/>
                    </a:lnTo>
                    <a:lnTo>
                      <a:pt x="136" y="212"/>
                    </a:lnTo>
                    <a:lnTo>
                      <a:pt x="141" y="186"/>
                    </a:lnTo>
                    <a:lnTo>
                      <a:pt x="147" y="162"/>
                    </a:lnTo>
                    <a:lnTo>
                      <a:pt x="153" y="137"/>
                    </a:lnTo>
                    <a:lnTo>
                      <a:pt x="159" y="112"/>
                    </a:lnTo>
                    <a:lnTo>
                      <a:pt x="159" y="112"/>
                    </a:lnTo>
                    <a:lnTo>
                      <a:pt x="163" y="85"/>
                    </a:lnTo>
                    <a:lnTo>
                      <a:pt x="167" y="58"/>
                    </a:lnTo>
                    <a:lnTo>
                      <a:pt x="169" y="32"/>
                    </a:lnTo>
                    <a:lnTo>
                      <a:pt x="170" y="5"/>
                    </a:lnTo>
                    <a:lnTo>
                      <a:pt x="170" y="5"/>
                    </a:lnTo>
                    <a:lnTo>
                      <a:pt x="170" y="3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3" y="1"/>
                    </a:lnTo>
                    <a:lnTo>
                      <a:pt x="162" y="3"/>
                    </a:lnTo>
                    <a:lnTo>
                      <a:pt x="161" y="5"/>
                    </a:lnTo>
                    <a:lnTo>
                      <a:pt x="16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56" name="Freeform 918"/>
              <p:cNvSpPr/>
              <p:nvPr/>
            </p:nvSpPr>
            <p:spPr bwMode="auto">
              <a:xfrm>
                <a:off x="3751263" y="1443038"/>
                <a:ext cx="66675" cy="360363"/>
              </a:xfrm>
              <a:custGeom>
                <a:avLst/>
                <a:gdLst/>
                <a:ahLst/>
                <a:cxnLst>
                  <a:cxn ang="0">
                    <a:pos x="117" y="4"/>
                  </a:cxn>
                  <a:cxn ang="0">
                    <a:pos x="116" y="50"/>
                  </a:cxn>
                  <a:cxn ang="0">
                    <a:pos x="108" y="139"/>
                  </a:cxn>
                  <a:cxn ang="0">
                    <a:pos x="94" y="228"/>
                  </a:cxn>
                  <a:cxn ang="0">
                    <a:pos x="68" y="361"/>
                  </a:cxn>
                  <a:cxn ang="0">
                    <a:pos x="63" y="383"/>
                  </a:cxn>
                  <a:cxn ang="0">
                    <a:pos x="57" y="404"/>
                  </a:cxn>
                  <a:cxn ang="0">
                    <a:pos x="48" y="432"/>
                  </a:cxn>
                  <a:cxn ang="0">
                    <a:pos x="47" y="440"/>
                  </a:cxn>
                  <a:cxn ang="0">
                    <a:pos x="44" y="482"/>
                  </a:cxn>
                  <a:cxn ang="0">
                    <a:pos x="38" y="523"/>
                  </a:cxn>
                  <a:cxn ang="0">
                    <a:pos x="32" y="542"/>
                  </a:cxn>
                  <a:cxn ang="0">
                    <a:pos x="10" y="598"/>
                  </a:cxn>
                  <a:cxn ang="0">
                    <a:pos x="7" y="608"/>
                  </a:cxn>
                  <a:cxn ang="0">
                    <a:pos x="2" y="637"/>
                  </a:cxn>
                  <a:cxn ang="0">
                    <a:pos x="0" y="678"/>
                  </a:cxn>
                  <a:cxn ang="0">
                    <a:pos x="0" y="680"/>
                  </a:cxn>
                  <a:cxn ang="0">
                    <a:pos x="3" y="682"/>
                  </a:cxn>
                  <a:cxn ang="0">
                    <a:pos x="6" y="682"/>
                  </a:cxn>
                  <a:cxn ang="0">
                    <a:pos x="9" y="680"/>
                  </a:cxn>
                  <a:cxn ang="0">
                    <a:pos x="9" y="678"/>
                  </a:cxn>
                  <a:cxn ang="0">
                    <a:pos x="12" y="635"/>
                  </a:cxn>
                  <a:cxn ang="0">
                    <a:pos x="22" y="594"/>
                  </a:cxn>
                  <a:cxn ang="0">
                    <a:pos x="36" y="556"/>
                  </a:cxn>
                  <a:cxn ang="0">
                    <a:pos x="48" y="517"/>
                  </a:cxn>
                  <a:cxn ang="0">
                    <a:pos x="51" y="501"/>
                  </a:cxn>
                  <a:cxn ang="0">
                    <a:pos x="56" y="448"/>
                  </a:cxn>
                  <a:cxn ang="0">
                    <a:pos x="57" y="436"/>
                  </a:cxn>
                  <a:cxn ang="0">
                    <a:pos x="67" y="398"/>
                  </a:cxn>
                  <a:cxn ang="0">
                    <a:pos x="77" y="359"/>
                  </a:cxn>
                  <a:cxn ang="0">
                    <a:pos x="80" y="347"/>
                  </a:cxn>
                  <a:cxn ang="0">
                    <a:pos x="96" y="262"/>
                  </a:cxn>
                  <a:cxn ang="0">
                    <a:pos x="112" y="178"/>
                  </a:cxn>
                  <a:cxn ang="0">
                    <a:pos x="119" y="134"/>
                  </a:cxn>
                  <a:cxn ang="0">
                    <a:pos x="127" y="48"/>
                  </a:cxn>
                  <a:cxn ang="0">
                    <a:pos x="128" y="4"/>
                  </a:cxn>
                  <a:cxn ang="0">
                    <a:pos x="126" y="1"/>
                  </a:cxn>
                  <a:cxn ang="0">
                    <a:pos x="122" y="0"/>
                  </a:cxn>
                  <a:cxn ang="0">
                    <a:pos x="119" y="1"/>
                  </a:cxn>
                  <a:cxn ang="0">
                    <a:pos x="117" y="4"/>
                  </a:cxn>
                </a:cxnLst>
                <a:rect l="0" t="0" r="r" b="b"/>
                <a:pathLst>
                  <a:path w="128" h="682">
                    <a:moveTo>
                      <a:pt x="117" y="4"/>
                    </a:moveTo>
                    <a:lnTo>
                      <a:pt x="117" y="4"/>
                    </a:lnTo>
                    <a:lnTo>
                      <a:pt x="117" y="27"/>
                    </a:lnTo>
                    <a:lnTo>
                      <a:pt x="116" y="50"/>
                    </a:lnTo>
                    <a:lnTo>
                      <a:pt x="113" y="95"/>
                    </a:lnTo>
                    <a:lnTo>
                      <a:pt x="108" y="139"/>
                    </a:lnTo>
                    <a:lnTo>
                      <a:pt x="101" y="184"/>
                    </a:lnTo>
                    <a:lnTo>
                      <a:pt x="94" y="228"/>
                    </a:lnTo>
                    <a:lnTo>
                      <a:pt x="84" y="273"/>
                    </a:lnTo>
                    <a:lnTo>
                      <a:pt x="68" y="361"/>
                    </a:lnTo>
                    <a:lnTo>
                      <a:pt x="68" y="361"/>
                    </a:lnTo>
                    <a:lnTo>
                      <a:pt x="63" y="383"/>
                    </a:lnTo>
                    <a:lnTo>
                      <a:pt x="57" y="404"/>
                    </a:lnTo>
                    <a:lnTo>
                      <a:pt x="57" y="404"/>
                    </a:lnTo>
                    <a:lnTo>
                      <a:pt x="51" y="422"/>
                    </a:lnTo>
                    <a:lnTo>
                      <a:pt x="48" y="432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6" y="461"/>
                    </a:lnTo>
                    <a:lnTo>
                      <a:pt x="44" y="482"/>
                    </a:lnTo>
                    <a:lnTo>
                      <a:pt x="41" y="503"/>
                    </a:lnTo>
                    <a:lnTo>
                      <a:pt x="38" y="523"/>
                    </a:lnTo>
                    <a:lnTo>
                      <a:pt x="38" y="523"/>
                    </a:lnTo>
                    <a:lnTo>
                      <a:pt x="32" y="542"/>
                    </a:lnTo>
                    <a:lnTo>
                      <a:pt x="24" y="561"/>
                    </a:lnTo>
                    <a:lnTo>
                      <a:pt x="10" y="598"/>
                    </a:lnTo>
                    <a:lnTo>
                      <a:pt x="10" y="598"/>
                    </a:lnTo>
                    <a:lnTo>
                      <a:pt x="7" y="608"/>
                    </a:lnTo>
                    <a:lnTo>
                      <a:pt x="5" y="618"/>
                    </a:lnTo>
                    <a:lnTo>
                      <a:pt x="2" y="637"/>
                    </a:lnTo>
                    <a:lnTo>
                      <a:pt x="0" y="657"/>
                    </a:lnTo>
                    <a:lnTo>
                      <a:pt x="0" y="678"/>
                    </a:lnTo>
                    <a:lnTo>
                      <a:pt x="0" y="678"/>
                    </a:lnTo>
                    <a:lnTo>
                      <a:pt x="0" y="680"/>
                    </a:lnTo>
                    <a:lnTo>
                      <a:pt x="1" y="681"/>
                    </a:lnTo>
                    <a:lnTo>
                      <a:pt x="3" y="682"/>
                    </a:lnTo>
                    <a:lnTo>
                      <a:pt x="4" y="682"/>
                    </a:lnTo>
                    <a:lnTo>
                      <a:pt x="6" y="682"/>
                    </a:lnTo>
                    <a:lnTo>
                      <a:pt x="7" y="681"/>
                    </a:lnTo>
                    <a:lnTo>
                      <a:pt x="9" y="680"/>
                    </a:lnTo>
                    <a:lnTo>
                      <a:pt x="9" y="678"/>
                    </a:lnTo>
                    <a:lnTo>
                      <a:pt x="9" y="678"/>
                    </a:lnTo>
                    <a:lnTo>
                      <a:pt x="10" y="656"/>
                    </a:lnTo>
                    <a:lnTo>
                      <a:pt x="12" y="635"/>
                    </a:lnTo>
                    <a:lnTo>
                      <a:pt x="16" y="615"/>
                    </a:lnTo>
                    <a:lnTo>
                      <a:pt x="22" y="594"/>
                    </a:lnTo>
                    <a:lnTo>
                      <a:pt x="22" y="594"/>
                    </a:lnTo>
                    <a:lnTo>
                      <a:pt x="36" y="556"/>
                    </a:lnTo>
                    <a:lnTo>
                      <a:pt x="43" y="537"/>
                    </a:lnTo>
                    <a:lnTo>
                      <a:pt x="48" y="517"/>
                    </a:lnTo>
                    <a:lnTo>
                      <a:pt x="48" y="517"/>
                    </a:lnTo>
                    <a:lnTo>
                      <a:pt x="51" y="501"/>
                    </a:lnTo>
                    <a:lnTo>
                      <a:pt x="53" y="483"/>
                    </a:lnTo>
                    <a:lnTo>
                      <a:pt x="56" y="448"/>
                    </a:lnTo>
                    <a:lnTo>
                      <a:pt x="56" y="448"/>
                    </a:lnTo>
                    <a:lnTo>
                      <a:pt x="57" y="436"/>
                    </a:lnTo>
                    <a:lnTo>
                      <a:pt x="60" y="422"/>
                    </a:lnTo>
                    <a:lnTo>
                      <a:pt x="67" y="398"/>
                    </a:lnTo>
                    <a:lnTo>
                      <a:pt x="74" y="372"/>
                    </a:lnTo>
                    <a:lnTo>
                      <a:pt x="77" y="359"/>
                    </a:lnTo>
                    <a:lnTo>
                      <a:pt x="80" y="347"/>
                    </a:lnTo>
                    <a:lnTo>
                      <a:pt x="80" y="347"/>
                    </a:lnTo>
                    <a:lnTo>
                      <a:pt x="87" y="305"/>
                    </a:lnTo>
                    <a:lnTo>
                      <a:pt x="96" y="262"/>
                    </a:lnTo>
                    <a:lnTo>
                      <a:pt x="104" y="220"/>
                    </a:lnTo>
                    <a:lnTo>
                      <a:pt x="112" y="178"/>
                    </a:lnTo>
                    <a:lnTo>
                      <a:pt x="112" y="178"/>
                    </a:lnTo>
                    <a:lnTo>
                      <a:pt x="119" y="134"/>
                    </a:lnTo>
                    <a:lnTo>
                      <a:pt x="123" y="92"/>
                    </a:lnTo>
                    <a:lnTo>
                      <a:pt x="127" y="48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27" y="2"/>
                    </a:lnTo>
                    <a:lnTo>
                      <a:pt x="126" y="1"/>
                    </a:lnTo>
                    <a:lnTo>
                      <a:pt x="125" y="0"/>
                    </a:lnTo>
                    <a:lnTo>
                      <a:pt x="122" y="0"/>
                    </a:lnTo>
                    <a:lnTo>
                      <a:pt x="120" y="0"/>
                    </a:lnTo>
                    <a:lnTo>
                      <a:pt x="119" y="1"/>
                    </a:lnTo>
                    <a:lnTo>
                      <a:pt x="118" y="2"/>
                    </a:lnTo>
                    <a:lnTo>
                      <a:pt x="117" y="4"/>
                    </a:lnTo>
                    <a:lnTo>
                      <a:pt x="117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57" name="Freeform 919"/>
              <p:cNvSpPr/>
              <p:nvPr/>
            </p:nvSpPr>
            <p:spPr bwMode="auto">
              <a:xfrm>
                <a:off x="3797300" y="1477963"/>
                <a:ext cx="60325" cy="268288"/>
              </a:xfrm>
              <a:custGeom>
                <a:avLst/>
                <a:gdLst/>
                <a:ahLst/>
                <a:cxnLst>
                  <a:cxn ang="0">
                    <a:pos x="114" y="4"/>
                  </a:cxn>
                  <a:cxn ang="0">
                    <a:pos x="113" y="1"/>
                  </a:cxn>
                  <a:cxn ang="0">
                    <a:pos x="110" y="0"/>
                  </a:cxn>
                  <a:cxn ang="0">
                    <a:pos x="106" y="1"/>
                  </a:cxn>
                  <a:cxn ang="0">
                    <a:pos x="105" y="4"/>
                  </a:cxn>
                  <a:cxn ang="0">
                    <a:pos x="104" y="38"/>
                  </a:cxn>
                  <a:cxn ang="0">
                    <a:pos x="94" y="104"/>
                  </a:cxn>
                  <a:cxn ang="0">
                    <a:pos x="81" y="170"/>
                  </a:cxn>
                  <a:cxn ang="0">
                    <a:pos x="58" y="268"/>
                  </a:cxn>
                  <a:cxn ang="0">
                    <a:pos x="47" y="324"/>
                  </a:cxn>
                  <a:cxn ang="0">
                    <a:pos x="37" y="366"/>
                  </a:cxn>
                  <a:cxn ang="0">
                    <a:pos x="31" y="379"/>
                  </a:cxn>
                  <a:cxn ang="0">
                    <a:pos x="28" y="393"/>
                  </a:cxn>
                  <a:cxn ang="0">
                    <a:pos x="25" y="419"/>
                  </a:cxn>
                  <a:cxn ang="0">
                    <a:pos x="22" y="433"/>
                  </a:cxn>
                  <a:cxn ang="0">
                    <a:pos x="8" y="483"/>
                  </a:cxn>
                  <a:cxn ang="0">
                    <a:pos x="1" y="500"/>
                  </a:cxn>
                  <a:cxn ang="0">
                    <a:pos x="0" y="504"/>
                  </a:cxn>
                  <a:cxn ang="0">
                    <a:pos x="5" y="507"/>
                  </a:cxn>
                  <a:cxn ang="0">
                    <a:pos x="8" y="506"/>
                  </a:cxn>
                  <a:cxn ang="0">
                    <a:pos x="10" y="505"/>
                  </a:cxn>
                  <a:cxn ang="0">
                    <a:pos x="25" y="465"/>
                  </a:cxn>
                  <a:cxn ang="0">
                    <a:pos x="32" y="437"/>
                  </a:cxn>
                  <a:cxn ang="0">
                    <a:pos x="38" y="409"/>
                  </a:cxn>
                  <a:cxn ang="0">
                    <a:pos x="39" y="396"/>
                  </a:cxn>
                  <a:cxn ang="0">
                    <a:pos x="41" y="380"/>
                  </a:cxn>
                  <a:cxn ang="0">
                    <a:pos x="55" y="335"/>
                  </a:cxn>
                  <a:cxn ang="0">
                    <a:pos x="59" y="319"/>
                  </a:cxn>
                  <a:cxn ang="0">
                    <a:pos x="64" y="286"/>
                  </a:cxn>
                  <a:cxn ang="0">
                    <a:pos x="68" y="271"/>
                  </a:cxn>
                  <a:cxn ang="0">
                    <a:pos x="96" y="142"/>
                  </a:cxn>
                  <a:cxn ang="0">
                    <a:pos x="109" y="76"/>
                  </a:cxn>
                  <a:cxn ang="0">
                    <a:pos x="114" y="10"/>
                  </a:cxn>
                  <a:cxn ang="0">
                    <a:pos x="114" y="9"/>
                  </a:cxn>
                </a:cxnLst>
                <a:rect l="0" t="0" r="r" b="b"/>
                <a:pathLst>
                  <a:path w="114" h="507">
                    <a:moveTo>
                      <a:pt x="114" y="4"/>
                    </a:moveTo>
                    <a:lnTo>
                      <a:pt x="114" y="4"/>
                    </a:lnTo>
                    <a:lnTo>
                      <a:pt x="114" y="2"/>
                    </a:lnTo>
                    <a:lnTo>
                      <a:pt x="113" y="1"/>
                    </a:lnTo>
                    <a:lnTo>
                      <a:pt x="111" y="0"/>
                    </a:lnTo>
                    <a:lnTo>
                      <a:pt x="110" y="0"/>
                    </a:lnTo>
                    <a:lnTo>
                      <a:pt x="108" y="0"/>
                    </a:lnTo>
                    <a:lnTo>
                      <a:pt x="106" y="1"/>
                    </a:lnTo>
                    <a:lnTo>
                      <a:pt x="105" y="2"/>
                    </a:lnTo>
                    <a:lnTo>
                      <a:pt x="105" y="4"/>
                    </a:lnTo>
                    <a:lnTo>
                      <a:pt x="105" y="4"/>
                    </a:lnTo>
                    <a:lnTo>
                      <a:pt x="104" y="38"/>
                    </a:lnTo>
                    <a:lnTo>
                      <a:pt x="100" y="71"/>
                    </a:lnTo>
                    <a:lnTo>
                      <a:pt x="94" y="104"/>
                    </a:lnTo>
                    <a:lnTo>
                      <a:pt x="88" y="137"/>
                    </a:lnTo>
                    <a:lnTo>
                      <a:pt x="81" y="170"/>
                    </a:lnTo>
                    <a:lnTo>
                      <a:pt x="74" y="203"/>
                    </a:lnTo>
                    <a:lnTo>
                      <a:pt x="58" y="268"/>
                    </a:lnTo>
                    <a:lnTo>
                      <a:pt x="58" y="268"/>
                    </a:lnTo>
                    <a:lnTo>
                      <a:pt x="47" y="324"/>
                    </a:lnTo>
                    <a:lnTo>
                      <a:pt x="40" y="352"/>
                    </a:lnTo>
                    <a:lnTo>
                      <a:pt x="37" y="366"/>
                    </a:lnTo>
                    <a:lnTo>
                      <a:pt x="31" y="379"/>
                    </a:lnTo>
                    <a:lnTo>
                      <a:pt x="31" y="379"/>
                    </a:lnTo>
                    <a:lnTo>
                      <a:pt x="29" y="385"/>
                    </a:lnTo>
                    <a:lnTo>
                      <a:pt x="28" y="393"/>
                    </a:lnTo>
                    <a:lnTo>
                      <a:pt x="26" y="406"/>
                    </a:lnTo>
                    <a:lnTo>
                      <a:pt x="25" y="419"/>
                    </a:lnTo>
                    <a:lnTo>
                      <a:pt x="22" y="433"/>
                    </a:lnTo>
                    <a:lnTo>
                      <a:pt x="22" y="433"/>
                    </a:lnTo>
                    <a:lnTo>
                      <a:pt x="13" y="467"/>
                    </a:lnTo>
                    <a:lnTo>
                      <a:pt x="8" y="483"/>
                    </a:lnTo>
                    <a:lnTo>
                      <a:pt x="1" y="500"/>
                    </a:lnTo>
                    <a:lnTo>
                      <a:pt x="1" y="500"/>
                    </a:lnTo>
                    <a:lnTo>
                      <a:pt x="0" y="502"/>
                    </a:lnTo>
                    <a:lnTo>
                      <a:pt x="0" y="504"/>
                    </a:lnTo>
                    <a:lnTo>
                      <a:pt x="3" y="506"/>
                    </a:lnTo>
                    <a:lnTo>
                      <a:pt x="5" y="507"/>
                    </a:lnTo>
                    <a:lnTo>
                      <a:pt x="7" y="507"/>
                    </a:lnTo>
                    <a:lnTo>
                      <a:pt x="8" y="506"/>
                    </a:lnTo>
                    <a:lnTo>
                      <a:pt x="10" y="505"/>
                    </a:lnTo>
                    <a:lnTo>
                      <a:pt x="10" y="505"/>
                    </a:lnTo>
                    <a:lnTo>
                      <a:pt x="20" y="479"/>
                    </a:lnTo>
                    <a:lnTo>
                      <a:pt x="25" y="465"/>
                    </a:lnTo>
                    <a:lnTo>
                      <a:pt x="29" y="451"/>
                    </a:lnTo>
                    <a:lnTo>
                      <a:pt x="32" y="437"/>
                    </a:lnTo>
                    <a:lnTo>
                      <a:pt x="36" y="424"/>
                    </a:lnTo>
                    <a:lnTo>
                      <a:pt x="38" y="409"/>
                    </a:lnTo>
                    <a:lnTo>
                      <a:pt x="39" y="396"/>
                    </a:lnTo>
                    <a:lnTo>
                      <a:pt x="39" y="396"/>
                    </a:lnTo>
                    <a:lnTo>
                      <a:pt x="40" y="387"/>
                    </a:lnTo>
                    <a:lnTo>
                      <a:pt x="41" y="380"/>
                    </a:lnTo>
                    <a:lnTo>
                      <a:pt x="45" y="365"/>
                    </a:lnTo>
                    <a:lnTo>
                      <a:pt x="55" y="335"/>
                    </a:lnTo>
                    <a:lnTo>
                      <a:pt x="55" y="335"/>
                    </a:lnTo>
                    <a:lnTo>
                      <a:pt x="59" y="319"/>
                    </a:lnTo>
                    <a:lnTo>
                      <a:pt x="62" y="303"/>
                    </a:lnTo>
                    <a:lnTo>
                      <a:pt x="64" y="286"/>
                    </a:lnTo>
                    <a:lnTo>
                      <a:pt x="68" y="271"/>
                    </a:lnTo>
                    <a:lnTo>
                      <a:pt x="68" y="271"/>
                    </a:lnTo>
                    <a:lnTo>
                      <a:pt x="82" y="206"/>
                    </a:lnTo>
                    <a:lnTo>
                      <a:pt x="96" y="142"/>
                    </a:lnTo>
                    <a:lnTo>
                      <a:pt x="103" y="109"/>
                    </a:lnTo>
                    <a:lnTo>
                      <a:pt x="109" y="76"/>
                    </a:lnTo>
                    <a:lnTo>
                      <a:pt x="112" y="43"/>
                    </a:lnTo>
                    <a:lnTo>
                      <a:pt x="114" y="10"/>
                    </a:lnTo>
                    <a:lnTo>
                      <a:pt x="114" y="10"/>
                    </a:lnTo>
                    <a:lnTo>
                      <a:pt x="114" y="9"/>
                    </a:lnTo>
                    <a:lnTo>
                      <a:pt x="11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58" name="Freeform 920"/>
              <p:cNvSpPr/>
              <p:nvPr/>
            </p:nvSpPr>
            <p:spPr bwMode="auto">
              <a:xfrm>
                <a:off x="3857625" y="1504950"/>
                <a:ext cx="33338" cy="190500"/>
              </a:xfrm>
              <a:custGeom>
                <a:avLst/>
                <a:gdLst/>
                <a:ahLst/>
                <a:cxnLst>
                  <a:cxn ang="0">
                    <a:pos x="54" y="2"/>
                  </a:cxn>
                  <a:cxn ang="0">
                    <a:pos x="48" y="11"/>
                  </a:cxn>
                  <a:cxn ang="0">
                    <a:pos x="45" y="24"/>
                  </a:cxn>
                  <a:cxn ang="0">
                    <a:pos x="46" y="44"/>
                  </a:cxn>
                  <a:cxn ang="0">
                    <a:pos x="46" y="50"/>
                  </a:cxn>
                  <a:cxn ang="0">
                    <a:pos x="42" y="74"/>
                  </a:cxn>
                  <a:cxn ang="0">
                    <a:pos x="31" y="123"/>
                  </a:cxn>
                  <a:cxn ang="0">
                    <a:pos x="29" y="147"/>
                  </a:cxn>
                  <a:cxn ang="0">
                    <a:pos x="28" y="162"/>
                  </a:cxn>
                  <a:cxn ang="0">
                    <a:pos x="24" y="206"/>
                  </a:cxn>
                  <a:cxn ang="0">
                    <a:pos x="13" y="265"/>
                  </a:cxn>
                  <a:cxn ang="0">
                    <a:pos x="11" y="275"/>
                  </a:cxn>
                  <a:cxn ang="0">
                    <a:pos x="9" y="306"/>
                  </a:cxn>
                  <a:cxn ang="0">
                    <a:pos x="8" y="319"/>
                  </a:cxn>
                  <a:cxn ang="0">
                    <a:pos x="0" y="354"/>
                  </a:cxn>
                  <a:cxn ang="0">
                    <a:pos x="0" y="356"/>
                  </a:cxn>
                  <a:cxn ang="0">
                    <a:pos x="4" y="360"/>
                  </a:cxn>
                  <a:cxn ang="0">
                    <a:pos x="7" y="360"/>
                  </a:cxn>
                  <a:cxn ang="0">
                    <a:pos x="9" y="357"/>
                  </a:cxn>
                  <a:cxn ang="0">
                    <a:pos x="16" y="325"/>
                  </a:cxn>
                  <a:cxn ang="0">
                    <a:pos x="19" y="292"/>
                  </a:cxn>
                  <a:cxn ang="0">
                    <a:pos x="20" y="280"/>
                  </a:cxn>
                  <a:cxn ang="0">
                    <a:pos x="27" y="240"/>
                  </a:cxn>
                  <a:cxn ang="0">
                    <a:pos x="35" y="201"/>
                  </a:cxn>
                  <a:cxn ang="0">
                    <a:pos x="37" y="188"/>
                  </a:cxn>
                  <a:cxn ang="0">
                    <a:pos x="38" y="161"/>
                  </a:cxn>
                  <a:cxn ang="0">
                    <a:pos x="40" y="133"/>
                  </a:cxn>
                  <a:cxn ang="0">
                    <a:pos x="44" y="109"/>
                  </a:cxn>
                  <a:cxn ang="0">
                    <a:pos x="50" y="85"/>
                  </a:cxn>
                  <a:cxn ang="0">
                    <a:pos x="57" y="53"/>
                  </a:cxn>
                  <a:cxn ang="0">
                    <a:pos x="57" y="43"/>
                  </a:cxn>
                  <a:cxn ang="0">
                    <a:pos x="56" y="24"/>
                  </a:cxn>
                  <a:cxn ang="0">
                    <a:pos x="56" y="15"/>
                  </a:cxn>
                  <a:cxn ang="0">
                    <a:pos x="60" y="8"/>
                  </a:cxn>
                  <a:cxn ang="0">
                    <a:pos x="62" y="7"/>
                  </a:cxn>
                  <a:cxn ang="0">
                    <a:pos x="62" y="3"/>
                  </a:cxn>
                  <a:cxn ang="0">
                    <a:pos x="58" y="0"/>
                  </a:cxn>
                  <a:cxn ang="0">
                    <a:pos x="54" y="2"/>
                  </a:cxn>
                </a:cxnLst>
                <a:rect l="0" t="0" r="r" b="b"/>
                <a:pathLst>
                  <a:path w="62" h="360">
                    <a:moveTo>
                      <a:pt x="54" y="2"/>
                    </a:moveTo>
                    <a:lnTo>
                      <a:pt x="54" y="2"/>
                    </a:lnTo>
                    <a:lnTo>
                      <a:pt x="50" y="6"/>
                    </a:lnTo>
                    <a:lnTo>
                      <a:pt x="48" y="11"/>
                    </a:lnTo>
                    <a:lnTo>
                      <a:pt x="46" y="17"/>
                    </a:lnTo>
                    <a:lnTo>
                      <a:pt x="45" y="24"/>
                    </a:lnTo>
                    <a:lnTo>
                      <a:pt x="46" y="38"/>
                    </a:lnTo>
                    <a:lnTo>
                      <a:pt x="46" y="44"/>
                    </a:lnTo>
                    <a:lnTo>
                      <a:pt x="46" y="50"/>
                    </a:lnTo>
                    <a:lnTo>
                      <a:pt x="46" y="50"/>
                    </a:lnTo>
                    <a:lnTo>
                      <a:pt x="44" y="62"/>
                    </a:lnTo>
                    <a:lnTo>
                      <a:pt x="42" y="74"/>
                    </a:lnTo>
                    <a:lnTo>
                      <a:pt x="36" y="99"/>
                    </a:lnTo>
                    <a:lnTo>
                      <a:pt x="31" y="123"/>
                    </a:lnTo>
                    <a:lnTo>
                      <a:pt x="29" y="135"/>
                    </a:lnTo>
                    <a:lnTo>
                      <a:pt x="29" y="147"/>
                    </a:lnTo>
                    <a:lnTo>
                      <a:pt x="29" y="147"/>
                    </a:lnTo>
                    <a:lnTo>
                      <a:pt x="28" y="162"/>
                    </a:lnTo>
                    <a:lnTo>
                      <a:pt x="27" y="177"/>
                    </a:lnTo>
                    <a:lnTo>
                      <a:pt x="24" y="206"/>
                    </a:lnTo>
                    <a:lnTo>
                      <a:pt x="19" y="236"/>
                    </a:lnTo>
                    <a:lnTo>
                      <a:pt x="13" y="265"/>
                    </a:lnTo>
                    <a:lnTo>
                      <a:pt x="13" y="265"/>
                    </a:lnTo>
                    <a:lnTo>
                      <a:pt x="11" y="275"/>
                    </a:lnTo>
                    <a:lnTo>
                      <a:pt x="10" y="286"/>
                    </a:lnTo>
                    <a:lnTo>
                      <a:pt x="9" y="306"/>
                    </a:lnTo>
                    <a:lnTo>
                      <a:pt x="9" y="306"/>
                    </a:lnTo>
                    <a:lnTo>
                      <a:pt x="8" y="319"/>
                    </a:lnTo>
                    <a:lnTo>
                      <a:pt x="5" y="331"/>
                    </a:lnTo>
                    <a:lnTo>
                      <a:pt x="0" y="354"/>
                    </a:lnTo>
                    <a:lnTo>
                      <a:pt x="0" y="354"/>
                    </a:lnTo>
                    <a:lnTo>
                      <a:pt x="0" y="356"/>
                    </a:lnTo>
                    <a:lnTo>
                      <a:pt x="1" y="358"/>
                    </a:lnTo>
                    <a:lnTo>
                      <a:pt x="4" y="360"/>
                    </a:lnTo>
                    <a:lnTo>
                      <a:pt x="6" y="360"/>
                    </a:lnTo>
                    <a:lnTo>
                      <a:pt x="7" y="360"/>
                    </a:lnTo>
                    <a:lnTo>
                      <a:pt x="8" y="359"/>
                    </a:lnTo>
                    <a:lnTo>
                      <a:pt x="9" y="357"/>
                    </a:lnTo>
                    <a:lnTo>
                      <a:pt x="9" y="357"/>
                    </a:lnTo>
                    <a:lnTo>
                      <a:pt x="16" y="325"/>
                    </a:lnTo>
                    <a:lnTo>
                      <a:pt x="18" y="309"/>
                    </a:lnTo>
                    <a:lnTo>
                      <a:pt x="19" y="292"/>
                    </a:lnTo>
                    <a:lnTo>
                      <a:pt x="19" y="292"/>
                    </a:lnTo>
                    <a:lnTo>
                      <a:pt x="20" y="280"/>
                    </a:lnTo>
                    <a:lnTo>
                      <a:pt x="22" y="266"/>
                    </a:lnTo>
                    <a:lnTo>
                      <a:pt x="27" y="240"/>
                    </a:lnTo>
                    <a:lnTo>
                      <a:pt x="33" y="215"/>
                    </a:lnTo>
                    <a:lnTo>
                      <a:pt x="35" y="201"/>
                    </a:lnTo>
                    <a:lnTo>
                      <a:pt x="37" y="188"/>
                    </a:lnTo>
                    <a:lnTo>
                      <a:pt x="37" y="188"/>
                    </a:lnTo>
                    <a:lnTo>
                      <a:pt x="38" y="174"/>
                    </a:lnTo>
                    <a:lnTo>
                      <a:pt x="38" y="161"/>
                    </a:lnTo>
                    <a:lnTo>
                      <a:pt x="39" y="146"/>
                    </a:lnTo>
                    <a:lnTo>
                      <a:pt x="40" y="133"/>
                    </a:lnTo>
                    <a:lnTo>
                      <a:pt x="40" y="133"/>
                    </a:lnTo>
                    <a:lnTo>
                      <a:pt x="44" y="109"/>
                    </a:lnTo>
                    <a:lnTo>
                      <a:pt x="50" y="85"/>
                    </a:lnTo>
                    <a:lnTo>
                      <a:pt x="50" y="85"/>
                    </a:lnTo>
                    <a:lnTo>
                      <a:pt x="55" y="65"/>
                    </a:lnTo>
                    <a:lnTo>
                      <a:pt x="57" y="53"/>
                    </a:lnTo>
                    <a:lnTo>
                      <a:pt x="57" y="43"/>
                    </a:lnTo>
                    <a:lnTo>
                      <a:pt x="57" y="43"/>
                    </a:lnTo>
                    <a:lnTo>
                      <a:pt x="56" y="34"/>
                    </a:lnTo>
                    <a:lnTo>
                      <a:pt x="56" y="24"/>
                    </a:lnTo>
                    <a:lnTo>
                      <a:pt x="56" y="19"/>
                    </a:lnTo>
                    <a:lnTo>
                      <a:pt x="56" y="15"/>
                    </a:lnTo>
                    <a:lnTo>
                      <a:pt x="58" y="11"/>
                    </a:lnTo>
                    <a:lnTo>
                      <a:pt x="60" y="8"/>
                    </a:lnTo>
                    <a:lnTo>
                      <a:pt x="60" y="8"/>
                    </a:lnTo>
                    <a:lnTo>
                      <a:pt x="62" y="7"/>
                    </a:lnTo>
                    <a:lnTo>
                      <a:pt x="62" y="5"/>
                    </a:lnTo>
                    <a:lnTo>
                      <a:pt x="62" y="3"/>
                    </a:lnTo>
                    <a:lnTo>
                      <a:pt x="61" y="2"/>
                    </a:lnTo>
                    <a:lnTo>
                      <a:pt x="58" y="0"/>
                    </a:lnTo>
                    <a:lnTo>
                      <a:pt x="56" y="1"/>
                    </a:lnTo>
                    <a:lnTo>
                      <a:pt x="54" y="2"/>
                    </a:lnTo>
                    <a:lnTo>
                      <a:pt x="5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59" name="Freeform 921"/>
              <p:cNvSpPr/>
              <p:nvPr/>
            </p:nvSpPr>
            <p:spPr bwMode="auto">
              <a:xfrm>
                <a:off x="3883025" y="1544638"/>
                <a:ext cx="22225" cy="130175"/>
              </a:xfrm>
              <a:custGeom>
                <a:avLst/>
                <a:gdLst/>
                <a:ahLst/>
                <a:cxnLst>
                  <a:cxn ang="0">
                    <a:pos x="33" y="4"/>
                  </a:cxn>
                  <a:cxn ang="0">
                    <a:pos x="33" y="4"/>
                  </a:cxn>
                  <a:cxn ang="0">
                    <a:pos x="33" y="37"/>
                  </a:cxn>
                  <a:cxn ang="0">
                    <a:pos x="29" y="69"/>
                  </a:cxn>
                  <a:cxn ang="0">
                    <a:pos x="25" y="101"/>
                  </a:cxn>
                  <a:cxn ang="0">
                    <a:pos x="23" y="117"/>
                  </a:cxn>
                  <a:cxn ang="0">
                    <a:pos x="19" y="133"/>
                  </a:cxn>
                  <a:cxn ang="0">
                    <a:pos x="19" y="133"/>
                  </a:cxn>
                  <a:cxn ang="0">
                    <a:pos x="13" y="156"/>
                  </a:cxn>
                  <a:cxn ang="0">
                    <a:pos x="11" y="167"/>
                  </a:cxn>
                  <a:cxn ang="0">
                    <a:pos x="10" y="179"/>
                  </a:cxn>
                  <a:cxn ang="0">
                    <a:pos x="10" y="179"/>
                  </a:cxn>
                  <a:cxn ang="0">
                    <a:pos x="8" y="194"/>
                  </a:cxn>
                  <a:cxn ang="0">
                    <a:pos x="5" y="210"/>
                  </a:cxn>
                  <a:cxn ang="0">
                    <a:pos x="2" y="225"/>
                  </a:cxn>
                  <a:cxn ang="0">
                    <a:pos x="0" y="242"/>
                  </a:cxn>
                  <a:cxn ang="0">
                    <a:pos x="0" y="242"/>
                  </a:cxn>
                  <a:cxn ang="0">
                    <a:pos x="0" y="244"/>
                  </a:cxn>
                  <a:cxn ang="0">
                    <a:pos x="1" y="245"/>
                  </a:cxn>
                  <a:cxn ang="0">
                    <a:pos x="3" y="246"/>
                  </a:cxn>
                  <a:cxn ang="0">
                    <a:pos x="4" y="246"/>
                  </a:cxn>
                  <a:cxn ang="0">
                    <a:pos x="6" y="246"/>
                  </a:cxn>
                  <a:cxn ang="0">
                    <a:pos x="8" y="245"/>
                  </a:cxn>
                  <a:cxn ang="0">
                    <a:pos x="9" y="244"/>
                  </a:cxn>
                  <a:cxn ang="0">
                    <a:pos x="9" y="242"/>
                  </a:cxn>
                  <a:cxn ang="0">
                    <a:pos x="9" y="242"/>
                  </a:cxn>
                  <a:cxn ang="0">
                    <a:pos x="11" y="227"/>
                  </a:cxn>
                  <a:cxn ang="0">
                    <a:pos x="14" y="214"/>
                  </a:cxn>
                  <a:cxn ang="0">
                    <a:pos x="17" y="199"/>
                  </a:cxn>
                  <a:cxn ang="0">
                    <a:pos x="18" y="193"/>
                  </a:cxn>
                  <a:cxn ang="0">
                    <a:pos x="18" y="186"/>
                  </a:cxn>
                  <a:cxn ang="0">
                    <a:pos x="18" y="186"/>
                  </a:cxn>
                  <a:cxn ang="0">
                    <a:pos x="19" y="177"/>
                  </a:cxn>
                  <a:cxn ang="0">
                    <a:pos x="20" y="169"/>
                  </a:cxn>
                  <a:cxn ang="0">
                    <a:pos x="24" y="152"/>
                  </a:cxn>
                  <a:cxn ang="0">
                    <a:pos x="28" y="135"/>
                  </a:cxn>
                  <a:cxn ang="0">
                    <a:pos x="32" y="119"/>
                  </a:cxn>
                  <a:cxn ang="0">
                    <a:pos x="32" y="119"/>
                  </a:cxn>
                  <a:cxn ang="0">
                    <a:pos x="37" y="90"/>
                  </a:cxn>
                  <a:cxn ang="0">
                    <a:pos x="40" y="62"/>
                  </a:cxn>
                  <a:cxn ang="0">
                    <a:pos x="42" y="33"/>
                  </a:cxn>
                  <a:cxn ang="0">
                    <a:pos x="42" y="4"/>
                  </a:cxn>
                  <a:cxn ang="0">
                    <a:pos x="42" y="4"/>
                  </a:cxn>
                  <a:cxn ang="0">
                    <a:pos x="42" y="2"/>
                  </a:cxn>
                  <a:cxn ang="0">
                    <a:pos x="41" y="1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5" y="1"/>
                  </a:cxn>
                  <a:cxn ang="0">
                    <a:pos x="34" y="2"/>
                  </a:cxn>
                  <a:cxn ang="0">
                    <a:pos x="33" y="4"/>
                  </a:cxn>
                  <a:cxn ang="0">
                    <a:pos x="33" y="4"/>
                  </a:cxn>
                </a:cxnLst>
                <a:rect l="0" t="0" r="r" b="b"/>
                <a:pathLst>
                  <a:path w="42" h="246">
                    <a:moveTo>
                      <a:pt x="33" y="4"/>
                    </a:moveTo>
                    <a:lnTo>
                      <a:pt x="33" y="4"/>
                    </a:lnTo>
                    <a:lnTo>
                      <a:pt x="33" y="37"/>
                    </a:lnTo>
                    <a:lnTo>
                      <a:pt x="29" y="69"/>
                    </a:lnTo>
                    <a:lnTo>
                      <a:pt x="25" y="101"/>
                    </a:lnTo>
                    <a:lnTo>
                      <a:pt x="23" y="117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3" y="156"/>
                    </a:lnTo>
                    <a:lnTo>
                      <a:pt x="11" y="167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8" y="194"/>
                    </a:lnTo>
                    <a:lnTo>
                      <a:pt x="5" y="210"/>
                    </a:lnTo>
                    <a:lnTo>
                      <a:pt x="2" y="225"/>
                    </a:lnTo>
                    <a:lnTo>
                      <a:pt x="0" y="242"/>
                    </a:lnTo>
                    <a:lnTo>
                      <a:pt x="0" y="242"/>
                    </a:lnTo>
                    <a:lnTo>
                      <a:pt x="0" y="244"/>
                    </a:lnTo>
                    <a:lnTo>
                      <a:pt x="1" y="245"/>
                    </a:lnTo>
                    <a:lnTo>
                      <a:pt x="3" y="246"/>
                    </a:lnTo>
                    <a:lnTo>
                      <a:pt x="4" y="246"/>
                    </a:lnTo>
                    <a:lnTo>
                      <a:pt x="6" y="246"/>
                    </a:lnTo>
                    <a:lnTo>
                      <a:pt x="8" y="245"/>
                    </a:lnTo>
                    <a:lnTo>
                      <a:pt x="9" y="244"/>
                    </a:lnTo>
                    <a:lnTo>
                      <a:pt x="9" y="242"/>
                    </a:lnTo>
                    <a:lnTo>
                      <a:pt x="9" y="242"/>
                    </a:lnTo>
                    <a:lnTo>
                      <a:pt x="11" y="227"/>
                    </a:lnTo>
                    <a:lnTo>
                      <a:pt x="14" y="214"/>
                    </a:lnTo>
                    <a:lnTo>
                      <a:pt x="17" y="199"/>
                    </a:lnTo>
                    <a:lnTo>
                      <a:pt x="18" y="193"/>
                    </a:lnTo>
                    <a:lnTo>
                      <a:pt x="18" y="186"/>
                    </a:lnTo>
                    <a:lnTo>
                      <a:pt x="18" y="186"/>
                    </a:lnTo>
                    <a:lnTo>
                      <a:pt x="19" y="177"/>
                    </a:lnTo>
                    <a:lnTo>
                      <a:pt x="20" y="169"/>
                    </a:lnTo>
                    <a:lnTo>
                      <a:pt x="24" y="152"/>
                    </a:lnTo>
                    <a:lnTo>
                      <a:pt x="28" y="135"/>
                    </a:lnTo>
                    <a:lnTo>
                      <a:pt x="32" y="119"/>
                    </a:lnTo>
                    <a:lnTo>
                      <a:pt x="32" y="119"/>
                    </a:lnTo>
                    <a:lnTo>
                      <a:pt x="37" y="90"/>
                    </a:lnTo>
                    <a:lnTo>
                      <a:pt x="40" y="62"/>
                    </a:lnTo>
                    <a:lnTo>
                      <a:pt x="42" y="3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2"/>
                    </a:lnTo>
                    <a:lnTo>
                      <a:pt x="41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5" y="1"/>
                    </a:lnTo>
                    <a:lnTo>
                      <a:pt x="34" y="2"/>
                    </a:lnTo>
                    <a:lnTo>
                      <a:pt x="33" y="4"/>
                    </a:lnTo>
                    <a:lnTo>
                      <a:pt x="3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60" name="Freeform 922"/>
              <p:cNvSpPr/>
              <p:nvPr/>
            </p:nvSpPr>
            <p:spPr bwMode="auto">
              <a:xfrm>
                <a:off x="3454400" y="1239838"/>
                <a:ext cx="25400" cy="65088"/>
              </a:xfrm>
              <a:custGeom>
                <a:avLst/>
                <a:gdLst/>
                <a:ahLst/>
                <a:cxnLst>
                  <a:cxn ang="0">
                    <a:pos x="38" y="4"/>
                  </a:cxn>
                  <a:cxn ang="0">
                    <a:pos x="38" y="4"/>
                  </a:cxn>
                  <a:cxn ang="0">
                    <a:pos x="37" y="12"/>
                  </a:cxn>
                  <a:cxn ang="0">
                    <a:pos x="36" y="19"/>
                  </a:cxn>
                  <a:cxn ang="0">
                    <a:pos x="31" y="34"/>
                  </a:cxn>
                  <a:cxn ang="0">
                    <a:pos x="26" y="47"/>
                  </a:cxn>
                  <a:cxn ang="0">
                    <a:pos x="18" y="62"/>
                  </a:cxn>
                  <a:cxn ang="0">
                    <a:pos x="12" y="75"/>
                  </a:cxn>
                  <a:cxn ang="0">
                    <a:pos x="6" y="89"/>
                  </a:cxn>
                  <a:cxn ang="0">
                    <a:pos x="2" y="103"/>
                  </a:cxn>
                  <a:cxn ang="0">
                    <a:pos x="1" y="110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2"/>
                  </a:cxn>
                  <a:cxn ang="0">
                    <a:pos x="9" y="120"/>
                  </a:cxn>
                  <a:cxn ang="0">
                    <a:pos x="9" y="117"/>
                  </a:cxn>
                  <a:cxn ang="0">
                    <a:pos x="9" y="117"/>
                  </a:cxn>
                  <a:cxn ang="0">
                    <a:pos x="10" y="109"/>
                  </a:cxn>
                  <a:cxn ang="0">
                    <a:pos x="12" y="101"/>
                  </a:cxn>
                  <a:cxn ang="0">
                    <a:pos x="15" y="94"/>
                  </a:cxn>
                  <a:cxn ang="0">
                    <a:pos x="19" y="86"/>
                  </a:cxn>
                  <a:cxn ang="0">
                    <a:pos x="27" y="73"/>
                  </a:cxn>
                  <a:cxn ang="0">
                    <a:pos x="30" y="65"/>
                  </a:cxn>
                  <a:cxn ang="0">
                    <a:pos x="33" y="58"/>
                  </a:cxn>
                  <a:cxn ang="0">
                    <a:pos x="33" y="58"/>
                  </a:cxn>
                  <a:cxn ang="0">
                    <a:pos x="42" y="32"/>
                  </a:cxn>
                  <a:cxn ang="0">
                    <a:pos x="45" y="18"/>
                  </a:cxn>
                  <a:cxn ang="0">
                    <a:pos x="47" y="4"/>
                  </a:cxn>
                  <a:cxn ang="0">
                    <a:pos x="47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8" y="2"/>
                  </a:cxn>
                  <a:cxn ang="0">
                    <a:pos x="38" y="4"/>
                  </a:cxn>
                  <a:cxn ang="0">
                    <a:pos x="38" y="4"/>
                  </a:cxn>
                </a:cxnLst>
                <a:rect l="0" t="0" r="r" b="b"/>
                <a:pathLst>
                  <a:path w="47" h="123">
                    <a:moveTo>
                      <a:pt x="38" y="4"/>
                    </a:moveTo>
                    <a:lnTo>
                      <a:pt x="38" y="4"/>
                    </a:lnTo>
                    <a:lnTo>
                      <a:pt x="37" y="12"/>
                    </a:lnTo>
                    <a:lnTo>
                      <a:pt x="36" y="19"/>
                    </a:lnTo>
                    <a:lnTo>
                      <a:pt x="31" y="34"/>
                    </a:lnTo>
                    <a:lnTo>
                      <a:pt x="26" y="47"/>
                    </a:lnTo>
                    <a:lnTo>
                      <a:pt x="18" y="62"/>
                    </a:lnTo>
                    <a:lnTo>
                      <a:pt x="12" y="75"/>
                    </a:lnTo>
                    <a:lnTo>
                      <a:pt x="6" y="89"/>
                    </a:lnTo>
                    <a:lnTo>
                      <a:pt x="2" y="103"/>
                    </a:lnTo>
                    <a:lnTo>
                      <a:pt x="1" y="110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2"/>
                    </a:lnTo>
                    <a:lnTo>
                      <a:pt x="9" y="120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10" y="109"/>
                    </a:lnTo>
                    <a:lnTo>
                      <a:pt x="12" y="101"/>
                    </a:lnTo>
                    <a:lnTo>
                      <a:pt x="15" y="94"/>
                    </a:lnTo>
                    <a:lnTo>
                      <a:pt x="19" y="86"/>
                    </a:lnTo>
                    <a:lnTo>
                      <a:pt x="27" y="73"/>
                    </a:lnTo>
                    <a:lnTo>
                      <a:pt x="30" y="65"/>
                    </a:lnTo>
                    <a:lnTo>
                      <a:pt x="33" y="58"/>
                    </a:lnTo>
                    <a:lnTo>
                      <a:pt x="33" y="58"/>
                    </a:lnTo>
                    <a:lnTo>
                      <a:pt x="42" y="32"/>
                    </a:lnTo>
                    <a:lnTo>
                      <a:pt x="45" y="18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8" y="2"/>
                    </a:lnTo>
                    <a:lnTo>
                      <a:pt x="38" y="4"/>
                    </a:lnTo>
                    <a:lnTo>
                      <a:pt x="38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61" name="Freeform 923"/>
              <p:cNvSpPr/>
              <p:nvPr/>
            </p:nvSpPr>
            <p:spPr bwMode="auto">
              <a:xfrm>
                <a:off x="3471863" y="1241425"/>
                <a:ext cx="26988" cy="77788"/>
              </a:xfrm>
              <a:custGeom>
                <a:avLst/>
                <a:gdLst/>
                <a:ahLst/>
                <a:cxnLst>
                  <a:cxn ang="0">
                    <a:pos x="43" y="5"/>
                  </a:cxn>
                  <a:cxn ang="0">
                    <a:pos x="43" y="5"/>
                  </a:cxn>
                  <a:cxn ang="0">
                    <a:pos x="42" y="13"/>
                  </a:cxn>
                  <a:cxn ang="0">
                    <a:pos x="40" y="23"/>
                  </a:cxn>
                  <a:cxn ang="0">
                    <a:pos x="35" y="40"/>
                  </a:cxn>
                  <a:cxn ang="0">
                    <a:pos x="29" y="57"/>
                  </a:cxn>
                  <a:cxn ang="0">
                    <a:pos x="21" y="73"/>
                  </a:cxn>
                  <a:cxn ang="0">
                    <a:pos x="14" y="91"/>
                  </a:cxn>
                  <a:cxn ang="0">
                    <a:pos x="7" y="107"/>
                  </a:cxn>
                  <a:cxn ang="0">
                    <a:pos x="3" y="125"/>
                  </a:cxn>
                  <a:cxn ang="0">
                    <a:pos x="1" y="133"/>
                  </a:cxn>
                  <a:cxn ang="0">
                    <a:pos x="0" y="142"/>
                  </a:cxn>
                  <a:cxn ang="0">
                    <a:pos x="0" y="142"/>
                  </a:cxn>
                  <a:cxn ang="0">
                    <a:pos x="1" y="144"/>
                  </a:cxn>
                  <a:cxn ang="0">
                    <a:pos x="1" y="145"/>
                  </a:cxn>
                  <a:cxn ang="0">
                    <a:pos x="3" y="146"/>
                  </a:cxn>
                  <a:cxn ang="0">
                    <a:pos x="5" y="146"/>
                  </a:cxn>
                  <a:cxn ang="0">
                    <a:pos x="6" y="146"/>
                  </a:cxn>
                  <a:cxn ang="0">
                    <a:pos x="8" y="145"/>
                  </a:cxn>
                  <a:cxn ang="0">
                    <a:pos x="9" y="144"/>
                  </a:cxn>
                  <a:cxn ang="0">
                    <a:pos x="9" y="142"/>
                  </a:cxn>
                  <a:cxn ang="0">
                    <a:pos x="9" y="142"/>
                  </a:cxn>
                  <a:cxn ang="0">
                    <a:pos x="10" y="133"/>
                  </a:cxn>
                  <a:cxn ang="0">
                    <a:pos x="12" y="125"/>
                  </a:cxn>
                  <a:cxn ang="0">
                    <a:pos x="17" y="107"/>
                  </a:cxn>
                  <a:cxn ang="0">
                    <a:pos x="24" y="91"/>
                  </a:cxn>
                  <a:cxn ang="0">
                    <a:pos x="31" y="73"/>
                  </a:cxn>
                  <a:cxn ang="0">
                    <a:pos x="38" y="57"/>
                  </a:cxn>
                  <a:cxn ang="0">
                    <a:pos x="44" y="40"/>
                  </a:cxn>
                  <a:cxn ang="0">
                    <a:pos x="49" y="23"/>
                  </a:cxn>
                  <a:cxn ang="0">
                    <a:pos x="51" y="13"/>
                  </a:cxn>
                  <a:cxn ang="0">
                    <a:pos x="52" y="5"/>
                  </a:cxn>
                  <a:cxn ang="0">
                    <a:pos x="52" y="5"/>
                  </a:cxn>
                  <a:cxn ang="0">
                    <a:pos x="51" y="3"/>
                  </a:cxn>
                  <a:cxn ang="0">
                    <a:pos x="51" y="2"/>
                  </a:cxn>
                  <a:cxn ang="0">
                    <a:pos x="49" y="1"/>
                  </a:cxn>
                  <a:cxn ang="0">
                    <a:pos x="47" y="0"/>
                  </a:cxn>
                  <a:cxn ang="0">
                    <a:pos x="44" y="2"/>
                  </a:cxn>
                  <a:cxn ang="0">
                    <a:pos x="43" y="3"/>
                  </a:cxn>
                  <a:cxn ang="0">
                    <a:pos x="43" y="5"/>
                  </a:cxn>
                  <a:cxn ang="0">
                    <a:pos x="43" y="5"/>
                  </a:cxn>
                </a:cxnLst>
                <a:rect l="0" t="0" r="r" b="b"/>
                <a:pathLst>
                  <a:path w="52" h="146">
                    <a:moveTo>
                      <a:pt x="43" y="5"/>
                    </a:moveTo>
                    <a:lnTo>
                      <a:pt x="43" y="5"/>
                    </a:lnTo>
                    <a:lnTo>
                      <a:pt x="42" y="13"/>
                    </a:lnTo>
                    <a:lnTo>
                      <a:pt x="40" y="23"/>
                    </a:lnTo>
                    <a:lnTo>
                      <a:pt x="35" y="40"/>
                    </a:lnTo>
                    <a:lnTo>
                      <a:pt x="29" y="57"/>
                    </a:lnTo>
                    <a:lnTo>
                      <a:pt x="21" y="73"/>
                    </a:lnTo>
                    <a:lnTo>
                      <a:pt x="14" y="91"/>
                    </a:lnTo>
                    <a:lnTo>
                      <a:pt x="7" y="107"/>
                    </a:lnTo>
                    <a:lnTo>
                      <a:pt x="3" y="125"/>
                    </a:lnTo>
                    <a:lnTo>
                      <a:pt x="1" y="133"/>
                    </a:lnTo>
                    <a:lnTo>
                      <a:pt x="0" y="142"/>
                    </a:lnTo>
                    <a:lnTo>
                      <a:pt x="0" y="142"/>
                    </a:lnTo>
                    <a:lnTo>
                      <a:pt x="1" y="144"/>
                    </a:lnTo>
                    <a:lnTo>
                      <a:pt x="1" y="145"/>
                    </a:lnTo>
                    <a:lnTo>
                      <a:pt x="3" y="146"/>
                    </a:lnTo>
                    <a:lnTo>
                      <a:pt x="5" y="146"/>
                    </a:lnTo>
                    <a:lnTo>
                      <a:pt x="6" y="146"/>
                    </a:lnTo>
                    <a:lnTo>
                      <a:pt x="8" y="145"/>
                    </a:lnTo>
                    <a:lnTo>
                      <a:pt x="9" y="144"/>
                    </a:lnTo>
                    <a:lnTo>
                      <a:pt x="9" y="142"/>
                    </a:lnTo>
                    <a:lnTo>
                      <a:pt x="9" y="142"/>
                    </a:lnTo>
                    <a:lnTo>
                      <a:pt x="10" y="133"/>
                    </a:lnTo>
                    <a:lnTo>
                      <a:pt x="12" y="125"/>
                    </a:lnTo>
                    <a:lnTo>
                      <a:pt x="17" y="107"/>
                    </a:lnTo>
                    <a:lnTo>
                      <a:pt x="24" y="91"/>
                    </a:lnTo>
                    <a:lnTo>
                      <a:pt x="31" y="73"/>
                    </a:lnTo>
                    <a:lnTo>
                      <a:pt x="38" y="57"/>
                    </a:lnTo>
                    <a:lnTo>
                      <a:pt x="44" y="40"/>
                    </a:lnTo>
                    <a:lnTo>
                      <a:pt x="49" y="23"/>
                    </a:lnTo>
                    <a:lnTo>
                      <a:pt x="51" y="13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49" y="1"/>
                    </a:lnTo>
                    <a:lnTo>
                      <a:pt x="47" y="0"/>
                    </a:lnTo>
                    <a:lnTo>
                      <a:pt x="44" y="2"/>
                    </a:lnTo>
                    <a:lnTo>
                      <a:pt x="43" y="3"/>
                    </a:lnTo>
                    <a:lnTo>
                      <a:pt x="43" y="5"/>
                    </a:lnTo>
                    <a:lnTo>
                      <a:pt x="4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62" name="Freeform 924"/>
              <p:cNvSpPr/>
              <p:nvPr/>
            </p:nvSpPr>
            <p:spPr bwMode="auto">
              <a:xfrm>
                <a:off x="3497263" y="1241425"/>
                <a:ext cx="34925" cy="100013"/>
              </a:xfrm>
              <a:custGeom>
                <a:avLst/>
                <a:gdLst/>
                <a:ahLst/>
                <a:cxnLst>
                  <a:cxn ang="0">
                    <a:pos x="57" y="4"/>
                  </a:cxn>
                  <a:cxn ang="0">
                    <a:pos x="54" y="12"/>
                  </a:cxn>
                  <a:cxn ang="0">
                    <a:pos x="50" y="20"/>
                  </a:cxn>
                  <a:cxn ang="0">
                    <a:pos x="47" y="31"/>
                  </a:cxn>
                  <a:cxn ang="0">
                    <a:pos x="45" y="42"/>
                  </a:cxn>
                  <a:cxn ang="0">
                    <a:pos x="30" y="86"/>
                  </a:cxn>
                  <a:cxn ang="0">
                    <a:pos x="24" y="99"/>
                  </a:cxn>
                  <a:cxn ang="0">
                    <a:pos x="12" y="128"/>
                  </a:cxn>
                  <a:cxn ang="0">
                    <a:pos x="9" y="138"/>
                  </a:cxn>
                  <a:cxn ang="0">
                    <a:pos x="7" y="149"/>
                  </a:cxn>
                  <a:cxn ang="0">
                    <a:pos x="6" y="167"/>
                  </a:cxn>
                  <a:cxn ang="0">
                    <a:pos x="4" y="179"/>
                  </a:cxn>
                  <a:cxn ang="0">
                    <a:pos x="1" y="182"/>
                  </a:cxn>
                  <a:cxn ang="0">
                    <a:pos x="0" y="185"/>
                  </a:cxn>
                  <a:cxn ang="0">
                    <a:pos x="1" y="188"/>
                  </a:cxn>
                  <a:cxn ang="0">
                    <a:pos x="6" y="189"/>
                  </a:cxn>
                  <a:cxn ang="0">
                    <a:pos x="9" y="189"/>
                  </a:cxn>
                  <a:cxn ang="0">
                    <a:pos x="15" y="179"/>
                  </a:cxn>
                  <a:cxn ang="0">
                    <a:pos x="16" y="167"/>
                  </a:cxn>
                  <a:cxn ang="0">
                    <a:pos x="15" y="159"/>
                  </a:cxn>
                  <a:cxn ang="0">
                    <a:pos x="17" y="142"/>
                  </a:cxn>
                  <a:cxn ang="0">
                    <a:pos x="25" y="119"/>
                  </a:cxn>
                  <a:cxn ang="0">
                    <a:pos x="32" y="103"/>
                  </a:cxn>
                  <a:cxn ang="0">
                    <a:pos x="42" y="80"/>
                  </a:cxn>
                  <a:cxn ang="0">
                    <a:pos x="49" y="58"/>
                  </a:cxn>
                  <a:cxn ang="0">
                    <a:pos x="57" y="30"/>
                  </a:cxn>
                  <a:cxn ang="0">
                    <a:pos x="59" y="24"/>
                  </a:cxn>
                  <a:cxn ang="0">
                    <a:pos x="64" y="12"/>
                  </a:cxn>
                  <a:cxn ang="0">
                    <a:pos x="66" y="6"/>
                  </a:cxn>
                  <a:cxn ang="0">
                    <a:pos x="65" y="2"/>
                  </a:cxn>
                  <a:cxn ang="0">
                    <a:pos x="61" y="0"/>
                  </a:cxn>
                  <a:cxn ang="0">
                    <a:pos x="58" y="2"/>
                  </a:cxn>
                  <a:cxn ang="0">
                    <a:pos x="57" y="4"/>
                  </a:cxn>
                </a:cxnLst>
                <a:rect l="0" t="0" r="r" b="b"/>
                <a:pathLst>
                  <a:path w="66" h="190">
                    <a:moveTo>
                      <a:pt x="57" y="4"/>
                    </a:moveTo>
                    <a:lnTo>
                      <a:pt x="57" y="4"/>
                    </a:lnTo>
                    <a:lnTo>
                      <a:pt x="56" y="8"/>
                    </a:lnTo>
                    <a:lnTo>
                      <a:pt x="54" y="12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48" y="26"/>
                    </a:lnTo>
                    <a:lnTo>
                      <a:pt x="47" y="31"/>
                    </a:lnTo>
                    <a:lnTo>
                      <a:pt x="45" y="42"/>
                    </a:lnTo>
                    <a:lnTo>
                      <a:pt x="45" y="42"/>
                    </a:lnTo>
                    <a:lnTo>
                      <a:pt x="35" y="71"/>
                    </a:lnTo>
                    <a:lnTo>
                      <a:pt x="30" y="86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15" y="118"/>
                    </a:lnTo>
                    <a:lnTo>
                      <a:pt x="12" y="128"/>
                    </a:lnTo>
                    <a:lnTo>
                      <a:pt x="9" y="138"/>
                    </a:lnTo>
                    <a:lnTo>
                      <a:pt x="9" y="138"/>
                    </a:lnTo>
                    <a:lnTo>
                      <a:pt x="7" y="142"/>
                    </a:lnTo>
                    <a:lnTo>
                      <a:pt x="7" y="149"/>
                    </a:lnTo>
                    <a:lnTo>
                      <a:pt x="6" y="161"/>
                    </a:lnTo>
                    <a:lnTo>
                      <a:pt x="6" y="167"/>
                    </a:lnTo>
                    <a:lnTo>
                      <a:pt x="5" y="173"/>
                    </a:lnTo>
                    <a:lnTo>
                      <a:pt x="4" y="179"/>
                    </a:lnTo>
                    <a:lnTo>
                      <a:pt x="1" y="182"/>
                    </a:lnTo>
                    <a:lnTo>
                      <a:pt x="1" y="182"/>
                    </a:lnTo>
                    <a:lnTo>
                      <a:pt x="0" y="184"/>
                    </a:lnTo>
                    <a:lnTo>
                      <a:pt x="0" y="185"/>
                    </a:lnTo>
                    <a:lnTo>
                      <a:pt x="0" y="187"/>
                    </a:lnTo>
                    <a:lnTo>
                      <a:pt x="1" y="188"/>
                    </a:lnTo>
                    <a:lnTo>
                      <a:pt x="4" y="190"/>
                    </a:lnTo>
                    <a:lnTo>
                      <a:pt x="6" y="189"/>
                    </a:lnTo>
                    <a:lnTo>
                      <a:pt x="9" y="189"/>
                    </a:lnTo>
                    <a:lnTo>
                      <a:pt x="9" y="189"/>
                    </a:lnTo>
                    <a:lnTo>
                      <a:pt x="13" y="184"/>
                    </a:lnTo>
                    <a:lnTo>
                      <a:pt x="15" y="179"/>
                    </a:lnTo>
                    <a:lnTo>
                      <a:pt x="16" y="173"/>
                    </a:lnTo>
                    <a:lnTo>
                      <a:pt x="16" y="167"/>
                    </a:lnTo>
                    <a:lnTo>
                      <a:pt x="16" y="167"/>
                    </a:lnTo>
                    <a:lnTo>
                      <a:pt x="15" y="159"/>
                    </a:lnTo>
                    <a:lnTo>
                      <a:pt x="16" y="151"/>
                    </a:lnTo>
                    <a:lnTo>
                      <a:pt x="17" y="142"/>
                    </a:lnTo>
                    <a:lnTo>
                      <a:pt x="19" y="134"/>
                    </a:lnTo>
                    <a:lnTo>
                      <a:pt x="25" y="119"/>
                    </a:lnTo>
                    <a:lnTo>
                      <a:pt x="32" y="103"/>
                    </a:lnTo>
                    <a:lnTo>
                      <a:pt x="32" y="103"/>
                    </a:lnTo>
                    <a:lnTo>
                      <a:pt x="37" y="92"/>
                    </a:lnTo>
                    <a:lnTo>
                      <a:pt x="42" y="80"/>
                    </a:lnTo>
                    <a:lnTo>
                      <a:pt x="49" y="58"/>
                    </a:lnTo>
                    <a:lnTo>
                      <a:pt x="49" y="58"/>
                    </a:lnTo>
                    <a:lnTo>
                      <a:pt x="53" y="44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9" y="24"/>
                    </a:lnTo>
                    <a:lnTo>
                      <a:pt x="62" y="18"/>
                    </a:lnTo>
                    <a:lnTo>
                      <a:pt x="64" y="12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7" y="4"/>
                    </a:lnTo>
                    <a:lnTo>
                      <a:pt x="57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63" name="Freeform 925"/>
              <p:cNvSpPr>
                <a:spLocks noEditPoints="1"/>
              </p:cNvSpPr>
              <p:nvPr/>
            </p:nvSpPr>
            <p:spPr bwMode="auto">
              <a:xfrm>
                <a:off x="3362325" y="1298575"/>
                <a:ext cx="142875" cy="146050"/>
              </a:xfrm>
              <a:custGeom>
                <a:avLst/>
                <a:gdLst/>
                <a:ahLst/>
                <a:cxnLst>
                  <a:cxn ang="0">
                    <a:pos x="131" y="277"/>
                  </a:cxn>
                  <a:cxn ang="0">
                    <a:pos x="96" y="271"/>
                  </a:cxn>
                  <a:cxn ang="0">
                    <a:pos x="62" y="257"/>
                  </a:cxn>
                  <a:cxn ang="0">
                    <a:pos x="34" y="236"/>
                  </a:cxn>
                  <a:cxn ang="0">
                    <a:pos x="13" y="206"/>
                  </a:cxn>
                  <a:cxn ang="0">
                    <a:pos x="1" y="168"/>
                  </a:cxn>
                  <a:cxn ang="0">
                    <a:pos x="0" y="139"/>
                  </a:cxn>
                  <a:cxn ang="0">
                    <a:pos x="8" y="98"/>
                  </a:cxn>
                  <a:cxn ang="0">
                    <a:pos x="27" y="61"/>
                  </a:cxn>
                  <a:cxn ang="0">
                    <a:pos x="55" y="31"/>
                  </a:cxn>
                  <a:cxn ang="0">
                    <a:pos x="91" y="10"/>
                  </a:cxn>
                  <a:cxn ang="0">
                    <a:pos x="118" y="0"/>
                  </a:cxn>
                  <a:cxn ang="0">
                    <a:pos x="128" y="1"/>
                  </a:cxn>
                  <a:cxn ang="0">
                    <a:pos x="138" y="9"/>
                  </a:cxn>
                  <a:cxn ang="0">
                    <a:pos x="146" y="14"/>
                  </a:cxn>
                  <a:cxn ang="0">
                    <a:pos x="183" y="24"/>
                  </a:cxn>
                  <a:cxn ang="0">
                    <a:pos x="214" y="41"/>
                  </a:cxn>
                  <a:cxn ang="0">
                    <a:pos x="239" y="63"/>
                  </a:cxn>
                  <a:cxn ang="0">
                    <a:pos x="257" y="90"/>
                  </a:cxn>
                  <a:cxn ang="0">
                    <a:pos x="268" y="122"/>
                  </a:cxn>
                  <a:cxn ang="0">
                    <a:pos x="271" y="145"/>
                  </a:cxn>
                  <a:cxn ang="0">
                    <a:pos x="268" y="179"/>
                  </a:cxn>
                  <a:cxn ang="0">
                    <a:pos x="255" y="212"/>
                  </a:cxn>
                  <a:cxn ang="0">
                    <a:pos x="236" y="241"/>
                  </a:cxn>
                  <a:cxn ang="0">
                    <a:pos x="209" y="263"/>
                  </a:cxn>
                  <a:cxn ang="0">
                    <a:pos x="174" y="275"/>
                  </a:cxn>
                  <a:cxn ang="0">
                    <a:pos x="144" y="277"/>
                  </a:cxn>
                  <a:cxn ang="0">
                    <a:pos x="101" y="48"/>
                  </a:cxn>
                  <a:cxn ang="0">
                    <a:pos x="62" y="79"/>
                  </a:cxn>
                  <a:cxn ang="0">
                    <a:pos x="48" y="100"/>
                  </a:cxn>
                  <a:cxn ang="0">
                    <a:pos x="38" y="126"/>
                  </a:cxn>
                  <a:cxn ang="0">
                    <a:pos x="37" y="153"/>
                  </a:cxn>
                  <a:cxn ang="0">
                    <a:pos x="41" y="172"/>
                  </a:cxn>
                  <a:cxn ang="0">
                    <a:pos x="52" y="194"/>
                  </a:cxn>
                  <a:cxn ang="0">
                    <a:pos x="67" y="214"/>
                  </a:cxn>
                  <a:cxn ang="0">
                    <a:pos x="88" y="229"/>
                  </a:cxn>
                  <a:cxn ang="0">
                    <a:pos x="112" y="238"/>
                  </a:cxn>
                  <a:cxn ang="0">
                    <a:pos x="139" y="241"/>
                  </a:cxn>
                  <a:cxn ang="0">
                    <a:pos x="155" y="240"/>
                  </a:cxn>
                  <a:cxn ang="0">
                    <a:pos x="171" y="236"/>
                  </a:cxn>
                  <a:cxn ang="0">
                    <a:pos x="194" y="224"/>
                  </a:cxn>
                  <a:cxn ang="0">
                    <a:pos x="213" y="208"/>
                  </a:cxn>
                  <a:cxn ang="0">
                    <a:pos x="225" y="187"/>
                  </a:cxn>
                  <a:cxn ang="0">
                    <a:pos x="233" y="163"/>
                  </a:cxn>
                  <a:cxn ang="0">
                    <a:pos x="233" y="139"/>
                  </a:cxn>
                  <a:cxn ang="0">
                    <a:pos x="228" y="121"/>
                  </a:cxn>
                  <a:cxn ang="0">
                    <a:pos x="216" y="97"/>
                  </a:cxn>
                  <a:cxn ang="0">
                    <a:pos x="199" y="78"/>
                  </a:cxn>
                  <a:cxn ang="0">
                    <a:pos x="177" y="63"/>
                  </a:cxn>
                  <a:cxn ang="0">
                    <a:pos x="150" y="53"/>
                  </a:cxn>
                  <a:cxn ang="0">
                    <a:pos x="119" y="49"/>
                  </a:cxn>
                  <a:cxn ang="0">
                    <a:pos x="112" y="47"/>
                  </a:cxn>
                </a:cxnLst>
                <a:rect l="0" t="0" r="r" b="b"/>
                <a:pathLst>
                  <a:path w="271" h="277">
                    <a:moveTo>
                      <a:pt x="144" y="277"/>
                    </a:moveTo>
                    <a:lnTo>
                      <a:pt x="144" y="277"/>
                    </a:lnTo>
                    <a:lnTo>
                      <a:pt x="131" y="277"/>
                    </a:lnTo>
                    <a:lnTo>
                      <a:pt x="120" y="276"/>
                    </a:lnTo>
                    <a:lnTo>
                      <a:pt x="108" y="274"/>
                    </a:lnTo>
                    <a:lnTo>
                      <a:pt x="96" y="271"/>
                    </a:lnTo>
                    <a:lnTo>
                      <a:pt x="85" y="267"/>
                    </a:lnTo>
                    <a:lnTo>
                      <a:pt x="73" y="263"/>
                    </a:lnTo>
                    <a:lnTo>
                      <a:pt x="62" y="257"/>
                    </a:lnTo>
                    <a:lnTo>
                      <a:pt x="53" y="251"/>
                    </a:lnTo>
                    <a:lnTo>
                      <a:pt x="42" y="244"/>
                    </a:lnTo>
                    <a:lnTo>
                      <a:pt x="34" y="236"/>
                    </a:lnTo>
                    <a:lnTo>
                      <a:pt x="26" y="226"/>
                    </a:lnTo>
                    <a:lnTo>
                      <a:pt x="19" y="217"/>
                    </a:lnTo>
                    <a:lnTo>
                      <a:pt x="13" y="206"/>
                    </a:lnTo>
                    <a:lnTo>
                      <a:pt x="7" y="194"/>
                    </a:lnTo>
                    <a:lnTo>
                      <a:pt x="3" y="181"/>
                    </a:lnTo>
                    <a:lnTo>
                      <a:pt x="1" y="168"/>
                    </a:lnTo>
                    <a:lnTo>
                      <a:pt x="1" y="168"/>
                    </a:lnTo>
                    <a:lnTo>
                      <a:pt x="0" y="153"/>
                    </a:lnTo>
                    <a:lnTo>
                      <a:pt x="0" y="139"/>
                    </a:lnTo>
                    <a:lnTo>
                      <a:pt x="1" y="125"/>
                    </a:lnTo>
                    <a:lnTo>
                      <a:pt x="4" y="112"/>
                    </a:lnTo>
                    <a:lnTo>
                      <a:pt x="8" y="98"/>
                    </a:lnTo>
                    <a:lnTo>
                      <a:pt x="14" y="86"/>
                    </a:lnTo>
                    <a:lnTo>
                      <a:pt x="20" y="74"/>
                    </a:lnTo>
                    <a:lnTo>
                      <a:pt x="27" y="61"/>
                    </a:lnTo>
                    <a:lnTo>
                      <a:pt x="35" y="51"/>
                    </a:lnTo>
                    <a:lnTo>
                      <a:pt x="45" y="41"/>
                    </a:lnTo>
                    <a:lnTo>
                      <a:pt x="55" y="31"/>
                    </a:lnTo>
                    <a:lnTo>
                      <a:pt x="66" y="23"/>
                    </a:lnTo>
                    <a:lnTo>
                      <a:pt x="78" y="16"/>
                    </a:lnTo>
                    <a:lnTo>
                      <a:pt x="91" y="10"/>
                    </a:lnTo>
                    <a:lnTo>
                      <a:pt x="103" y="4"/>
                    </a:lnTo>
                    <a:lnTo>
                      <a:pt x="118" y="0"/>
                    </a:lnTo>
                    <a:lnTo>
                      <a:pt x="118" y="0"/>
                    </a:lnTo>
                    <a:lnTo>
                      <a:pt x="122" y="0"/>
                    </a:lnTo>
                    <a:lnTo>
                      <a:pt x="122" y="0"/>
                    </a:lnTo>
                    <a:lnTo>
                      <a:pt x="128" y="1"/>
                    </a:lnTo>
                    <a:lnTo>
                      <a:pt x="132" y="2"/>
                    </a:lnTo>
                    <a:lnTo>
                      <a:pt x="135" y="5"/>
                    </a:lnTo>
                    <a:lnTo>
                      <a:pt x="138" y="9"/>
                    </a:lnTo>
                    <a:lnTo>
                      <a:pt x="141" y="13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58" y="17"/>
                    </a:lnTo>
                    <a:lnTo>
                      <a:pt x="171" y="20"/>
                    </a:lnTo>
                    <a:lnTo>
                      <a:pt x="183" y="24"/>
                    </a:lnTo>
                    <a:lnTo>
                      <a:pt x="193" y="29"/>
                    </a:lnTo>
                    <a:lnTo>
                      <a:pt x="204" y="34"/>
                    </a:lnTo>
                    <a:lnTo>
                      <a:pt x="214" y="41"/>
                    </a:lnTo>
                    <a:lnTo>
                      <a:pt x="223" y="48"/>
                    </a:lnTo>
                    <a:lnTo>
                      <a:pt x="232" y="55"/>
                    </a:lnTo>
                    <a:lnTo>
                      <a:pt x="239" y="63"/>
                    </a:lnTo>
                    <a:lnTo>
                      <a:pt x="246" y="72"/>
                    </a:lnTo>
                    <a:lnTo>
                      <a:pt x="252" y="81"/>
                    </a:lnTo>
                    <a:lnTo>
                      <a:pt x="257" y="90"/>
                    </a:lnTo>
                    <a:lnTo>
                      <a:pt x="261" y="100"/>
                    </a:lnTo>
                    <a:lnTo>
                      <a:pt x="266" y="111"/>
                    </a:lnTo>
                    <a:lnTo>
                      <a:pt x="268" y="122"/>
                    </a:lnTo>
                    <a:lnTo>
                      <a:pt x="270" y="134"/>
                    </a:lnTo>
                    <a:lnTo>
                      <a:pt x="270" y="134"/>
                    </a:lnTo>
                    <a:lnTo>
                      <a:pt x="271" y="145"/>
                    </a:lnTo>
                    <a:lnTo>
                      <a:pt x="271" y="156"/>
                    </a:lnTo>
                    <a:lnTo>
                      <a:pt x="270" y="168"/>
                    </a:lnTo>
                    <a:lnTo>
                      <a:pt x="268" y="179"/>
                    </a:lnTo>
                    <a:lnTo>
                      <a:pt x="265" y="190"/>
                    </a:lnTo>
                    <a:lnTo>
                      <a:pt x="260" y="202"/>
                    </a:lnTo>
                    <a:lnTo>
                      <a:pt x="255" y="212"/>
                    </a:lnTo>
                    <a:lnTo>
                      <a:pt x="250" y="222"/>
                    </a:lnTo>
                    <a:lnTo>
                      <a:pt x="243" y="232"/>
                    </a:lnTo>
                    <a:lnTo>
                      <a:pt x="236" y="241"/>
                    </a:lnTo>
                    <a:lnTo>
                      <a:pt x="227" y="249"/>
                    </a:lnTo>
                    <a:lnTo>
                      <a:pt x="218" y="256"/>
                    </a:lnTo>
                    <a:lnTo>
                      <a:pt x="209" y="263"/>
                    </a:lnTo>
                    <a:lnTo>
                      <a:pt x="197" y="268"/>
                    </a:lnTo>
                    <a:lnTo>
                      <a:pt x="186" y="272"/>
                    </a:lnTo>
                    <a:lnTo>
                      <a:pt x="174" y="275"/>
                    </a:lnTo>
                    <a:lnTo>
                      <a:pt x="174" y="275"/>
                    </a:lnTo>
                    <a:lnTo>
                      <a:pt x="159" y="277"/>
                    </a:lnTo>
                    <a:lnTo>
                      <a:pt x="144" y="277"/>
                    </a:lnTo>
                    <a:lnTo>
                      <a:pt x="144" y="277"/>
                    </a:lnTo>
                    <a:close/>
                    <a:moveTo>
                      <a:pt x="101" y="48"/>
                    </a:moveTo>
                    <a:lnTo>
                      <a:pt x="101" y="48"/>
                    </a:lnTo>
                    <a:lnTo>
                      <a:pt x="87" y="56"/>
                    </a:lnTo>
                    <a:lnTo>
                      <a:pt x="73" y="66"/>
                    </a:lnTo>
                    <a:lnTo>
                      <a:pt x="62" y="79"/>
                    </a:lnTo>
                    <a:lnTo>
                      <a:pt x="57" y="86"/>
                    </a:lnTo>
                    <a:lnTo>
                      <a:pt x="52" y="93"/>
                    </a:lnTo>
                    <a:lnTo>
                      <a:pt x="48" y="100"/>
                    </a:lnTo>
                    <a:lnTo>
                      <a:pt x="44" y="109"/>
                    </a:lnTo>
                    <a:lnTo>
                      <a:pt x="40" y="117"/>
                    </a:lnTo>
                    <a:lnTo>
                      <a:pt x="38" y="126"/>
                    </a:lnTo>
                    <a:lnTo>
                      <a:pt x="37" y="135"/>
                    </a:lnTo>
                    <a:lnTo>
                      <a:pt x="36" y="144"/>
                    </a:lnTo>
                    <a:lnTo>
                      <a:pt x="37" y="153"/>
                    </a:lnTo>
                    <a:lnTo>
                      <a:pt x="38" y="163"/>
                    </a:lnTo>
                    <a:lnTo>
                      <a:pt x="38" y="163"/>
                    </a:lnTo>
                    <a:lnTo>
                      <a:pt x="41" y="172"/>
                    </a:lnTo>
                    <a:lnTo>
                      <a:pt x="44" y="180"/>
                    </a:lnTo>
                    <a:lnTo>
                      <a:pt x="48" y="187"/>
                    </a:lnTo>
                    <a:lnTo>
                      <a:pt x="52" y="194"/>
                    </a:lnTo>
                    <a:lnTo>
                      <a:pt x="56" y="202"/>
                    </a:lnTo>
                    <a:lnTo>
                      <a:pt x="62" y="208"/>
                    </a:lnTo>
                    <a:lnTo>
                      <a:pt x="67" y="214"/>
                    </a:lnTo>
                    <a:lnTo>
                      <a:pt x="73" y="219"/>
                    </a:lnTo>
                    <a:lnTo>
                      <a:pt x="81" y="224"/>
                    </a:lnTo>
                    <a:lnTo>
                      <a:pt x="88" y="229"/>
                    </a:lnTo>
                    <a:lnTo>
                      <a:pt x="95" y="232"/>
                    </a:lnTo>
                    <a:lnTo>
                      <a:pt x="103" y="235"/>
                    </a:lnTo>
                    <a:lnTo>
                      <a:pt x="112" y="238"/>
                    </a:lnTo>
                    <a:lnTo>
                      <a:pt x="121" y="239"/>
                    </a:lnTo>
                    <a:lnTo>
                      <a:pt x="129" y="241"/>
                    </a:lnTo>
                    <a:lnTo>
                      <a:pt x="139" y="241"/>
                    </a:lnTo>
                    <a:lnTo>
                      <a:pt x="139" y="241"/>
                    </a:lnTo>
                    <a:lnTo>
                      <a:pt x="147" y="241"/>
                    </a:lnTo>
                    <a:lnTo>
                      <a:pt x="155" y="240"/>
                    </a:lnTo>
                    <a:lnTo>
                      <a:pt x="163" y="238"/>
                    </a:lnTo>
                    <a:lnTo>
                      <a:pt x="171" y="236"/>
                    </a:lnTo>
                    <a:lnTo>
                      <a:pt x="171" y="236"/>
                    </a:lnTo>
                    <a:lnTo>
                      <a:pt x="179" y="233"/>
                    </a:lnTo>
                    <a:lnTo>
                      <a:pt x="187" y="229"/>
                    </a:lnTo>
                    <a:lnTo>
                      <a:pt x="194" y="224"/>
                    </a:lnTo>
                    <a:lnTo>
                      <a:pt x="201" y="219"/>
                    </a:lnTo>
                    <a:lnTo>
                      <a:pt x="207" y="214"/>
                    </a:lnTo>
                    <a:lnTo>
                      <a:pt x="213" y="208"/>
                    </a:lnTo>
                    <a:lnTo>
                      <a:pt x="217" y="202"/>
                    </a:lnTo>
                    <a:lnTo>
                      <a:pt x="222" y="194"/>
                    </a:lnTo>
                    <a:lnTo>
                      <a:pt x="225" y="187"/>
                    </a:lnTo>
                    <a:lnTo>
                      <a:pt x="228" y="180"/>
                    </a:lnTo>
                    <a:lnTo>
                      <a:pt x="230" y="172"/>
                    </a:lnTo>
                    <a:lnTo>
                      <a:pt x="233" y="163"/>
                    </a:lnTo>
                    <a:lnTo>
                      <a:pt x="234" y="155"/>
                    </a:lnTo>
                    <a:lnTo>
                      <a:pt x="234" y="147"/>
                    </a:lnTo>
                    <a:lnTo>
                      <a:pt x="233" y="139"/>
                    </a:lnTo>
                    <a:lnTo>
                      <a:pt x="230" y="130"/>
                    </a:lnTo>
                    <a:lnTo>
                      <a:pt x="230" y="130"/>
                    </a:lnTo>
                    <a:lnTo>
                      <a:pt x="228" y="121"/>
                    </a:lnTo>
                    <a:lnTo>
                      <a:pt x="225" y="113"/>
                    </a:lnTo>
                    <a:lnTo>
                      <a:pt x="221" y="105"/>
                    </a:lnTo>
                    <a:lnTo>
                      <a:pt x="216" y="97"/>
                    </a:lnTo>
                    <a:lnTo>
                      <a:pt x="212" y="90"/>
                    </a:lnTo>
                    <a:lnTo>
                      <a:pt x="206" y="84"/>
                    </a:lnTo>
                    <a:lnTo>
                      <a:pt x="199" y="78"/>
                    </a:lnTo>
                    <a:lnTo>
                      <a:pt x="192" y="73"/>
                    </a:lnTo>
                    <a:lnTo>
                      <a:pt x="185" y="67"/>
                    </a:lnTo>
                    <a:lnTo>
                      <a:pt x="177" y="63"/>
                    </a:lnTo>
                    <a:lnTo>
                      <a:pt x="168" y="59"/>
                    </a:lnTo>
                    <a:lnTo>
                      <a:pt x="160" y="56"/>
                    </a:lnTo>
                    <a:lnTo>
                      <a:pt x="150" y="53"/>
                    </a:lnTo>
                    <a:lnTo>
                      <a:pt x="141" y="51"/>
                    </a:lnTo>
                    <a:lnTo>
                      <a:pt x="129" y="50"/>
                    </a:lnTo>
                    <a:lnTo>
                      <a:pt x="119" y="49"/>
                    </a:lnTo>
                    <a:lnTo>
                      <a:pt x="119" y="49"/>
                    </a:lnTo>
                    <a:lnTo>
                      <a:pt x="115" y="49"/>
                    </a:lnTo>
                    <a:lnTo>
                      <a:pt x="112" y="47"/>
                    </a:lnTo>
                    <a:lnTo>
                      <a:pt x="107" y="45"/>
                    </a:lnTo>
                    <a:lnTo>
                      <a:pt x="101" y="4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64" name="Freeform 926"/>
              <p:cNvSpPr>
                <a:spLocks noEditPoints="1"/>
              </p:cNvSpPr>
              <p:nvPr/>
            </p:nvSpPr>
            <p:spPr bwMode="auto">
              <a:xfrm>
                <a:off x="3282950" y="1227138"/>
                <a:ext cx="644525" cy="642938"/>
              </a:xfrm>
              <a:custGeom>
                <a:avLst/>
                <a:gdLst/>
                <a:ahLst/>
                <a:cxnLst>
                  <a:cxn ang="0">
                    <a:pos x="653" y="1206"/>
                  </a:cxn>
                  <a:cxn ang="0">
                    <a:pos x="563" y="1160"/>
                  </a:cxn>
                  <a:cxn ang="0">
                    <a:pos x="550" y="1153"/>
                  </a:cxn>
                  <a:cxn ang="0">
                    <a:pos x="236" y="832"/>
                  </a:cxn>
                  <a:cxn ang="0">
                    <a:pos x="143" y="731"/>
                  </a:cxn>
                  <a:cxn ang="0">
                    <a:pos x="77" y="679"/>
                  </a:cxn>
                  <a:cxn ang="0">
                    <a:pos x="72" y="657"/>
                  </a:cxn>
                  <a:cxn ang="0">
                    <a:pos x="40" y="570"/>
                  </a:cxn>
                  <a:cxn ang="0">
                    <a:pos x="11" y="425"/>
                  </a:cxn>
                  <a:cxn ang="0">
                    <a:pos x="1" y="212"/>
                  </a:cxn>
                  <a:cxn ang="0">
                    <a:pos x="10" y="196"/>
                  </a:cxn>
                  <a:cxn ang="0">
                    <a:pos x="19" y="182"/>
                  </a:cxn>
                  <a:cxn ang="0">
                    <a:pos x="110" y="81"/>
                  </a:cxn>
                  <a:cxn ang="0">
                    <a:pos x="210" y="10"/>
                  </a:cxn>
                  <a:cxn ang="0">
                    <a:pos x="228" y="8"/>
                  </a:cxn>
                  <a:cxn ang="0">
                    <a:pos x="242" y="2"/>
                  </a:cxn>
                  <a:cxn ang="0">
                    <a:pos x="419" y="2"/>
                  </a:cxn>
                  <a:cxn ang="0">
                    <a:pos x="599" y="26"/>
                  </a:cxn>
                  <a:cxn ang="0">
                    <a:pos x="638" y="36"/>
                  </a:cxn>
                  <a:cxn ang="0">
                    <a:pos x="656" y="46"/>
                  </a:cxn>
                  <a:cxn ang="0">
                    <a:pos x="887" y="256"/>
                  </a:cxn>
                  <a:cxn ang="0">
                    <a:pos x="1107" y="475"/>
                  </a:cxn>
                  <a:cxn ang="0">
                    <a:pos x="1167" y="525"/>
                  </a:cxn>
                  <a:cxn ang="0">
                    <a:pos x="1185" y="553"/>
                  </a:cxn>
                  <a:cxn ang="0">
                    <a:pos x="1215" y="644"/>
                  </a:cxn>
                  <a:cxn ang="0">
                    <a:pos x="1218" y="725"/>
                  </a:cxn>
                  <a:cxn ang="0">
                    <a:pos x="1194" y="798"/>
                  </a:cxn>
                  <a:cxn ang="0">
                    <a:pos x="1193" y="817"/>
                  </a:cxn>
                  <a:cxn ang="0">
                    <a:pos x="1109" y="909"/>
                  </a:cxn>
                  <a:cxn ang="0">
                    <a:pos x="862" y="1146"/>
                  </a:cxn>
                  <a:cxn ang="0">
                    <a:pos x="853" y="1157"/>
                  </a:cxn>
                  <a:cxn ang="0">
                    <a:pos x="761" y="1206"/>
                  </a:cxn>
                  <a:cxn ang="0">
                    <a:pos x="231" y="43"/>
                  </a:cxn>
                  <a:cxn ang="0">
                    <a:pos x="137" y="108"/>
                  </a:cxn>
                  <a:cxn ang="0">
                    <a:pos x="54" y="198"/>
                  </a:cxn>
                  <a:cxn ang="0">
                    <a:pos x="40" y="216"/>
                  </a:cxn>
                  <a:cxn ang="0">
                    <a:pos x="45" y="400"/>
                  </a:cxn>
                  <a:cxn ang="0">
                    <a:pos x="68" y="529"/>
                  </a:cxn>
                  <a:cxn ang="0">
                    <a:pos x="105" y="637"/>
                  </a:cxn>
                  <a:cxn ang="0">
                    <a:pos x="112" y="658"/>
                  </a:cxn>
                  <a:cxn ang="0">
                    <a:pos x="181" y="718"/>
                  </a:cxn>
                  <a:cxn ang="0">
                    <a:pos x="294" y="841"/>
                  </a:cxn>
                  <a:cxn ang="0">
                    <a:pos x="585" y="1129"/>
                  </a:cxn>
                  <a:cxn ang="0">
                    <a:pos x="633" y="1159"/>
                  </a:cxn>
                  <a:cxn ang="0">
                    <a:pos x="706" y="1177"/>
                  </a:cxn>
                  <a:cxn ang="0">
                    <a:pos x="765" y="1165"/>
                  </a:cxn>
                  <a:cxn ang="0">
                    <a:pos x="823" y="1131"/>
                  </a:cxn>
                  <a:cxn ang="0">
                    <a:pos x="865" y="1090"/>
                  </a:cxn>
                  <a:cxn ang="0">
                    <a:pos x="1140" y="817"/>
                  </a:cxn>
                  <a:cxn ang="0">
                    <a:pos x="1147" y="803"/>
                  </a:cxn>
                  <a:cxn ang="0">
                    <a:pos x="1177" y="736"/>
                  </a:cxn>
                  <a:cxn ang="0">
                    <a:pos x="1179" y="657"/>
                  </a:cxn>
                  <a:cxn ang="0">
                    <a:pos x="1148" y="564"/>
                  </a:cxn>
                  <a:cxn ang="0">
                    <a:pos x="1140" y="556"/>
                  </a:cxn>
                  <a:cxn ang="0">
                    <a:pos x="894" y="335"/>
                  </a:cxn>
                  <a:cxn ang="0">
                    <a:pos x="627" y="72"/>
                  </a:cxn>
                  <a:cxn ang="0">
                    <a:pos x="558" y="57"/>
                  </a:cxn>
                  <a:cxn ang="0">
                    <a:pos x="377" y="39"/>
                  </a:cxn>
                  <a:cxn ang="0">
                    <a:pos x="236" y="40"/>
                  </a:cxn>
                </a:cxnLst>
                <a:rect l="0" t="0" r="r" b="b"/>
                <a:pathLst>
                  <a:path w="1220" h="1215">
                    <a:moveTo>
                      <a:pt x="706" y="1215"/>
                    </a:moveTo>
                    <a:lnTo>
                      <a:pt x="706" y="1215"/>
                    </a:lnTo>
                    <a:lnTo>
                      <a:pt x="688" y="1214"/>
                    </a:lnTo>
                    <a:lnTo>
                      <a:pt x="671" y="1211"/>
                    </a:lnTo>
                    <a:lnTo>
                      <a:pt x="653" y="1206"/>
                    </a:lnTo>
                    <a:lnTo>
                      <a:pt x="636" y="1200"/>
                    </a:lnTo>
                    <a:lnTo>
                      <a:pt x="617" y="1193"/>
                    </a:lnTo>
                    <a:lnTo>
                      <a:pt x="599" y="1184"/>
                    </a:lnTo>
                    <a:lnTo>
                      <a:pt x="581" y="1172"/>
                    </a:lnTo>
                    <a:lnTo>
                      <a:pt x="563" y="1160"/>
                    </a:lnTo>
                    <a:lnTo>
                      <a:pt x="561" y="1158"/>
                    </a:lnTo>
                    <a:lnTo>
                      <a:pt x="558" y="1158"/>
                    </a:lnTo>
                    <a:lnTo>
                      <a:pt x="558" y="1158"/>
                    </a:lnTo>
                    <a:lnTo>
                      <a:pt x="554" y="1156"/>
                    </a:lnTo>
                    <a:lnTo>
                      <a:pt x="550" y="1153"/>
                    </a:lnTo>
                    <a:lnTo>
                      <a:pt x="307" y="910"/>
                    </a:lnTo>
                    <a:lnTo>
                      <a:pt x="307" y="910"/>
                    </a:lnTo>
                    <a:lnTo>
                      <a:pt x="290" y="891"/>
                    </a:lnTo>
                    <a:lnTo>
                      <a:pt x="271" y="872"/>
                    </a:lnTo>
                    <a:lnTo>
                      <a:pt x="236" y="832"/>
                    </a:lnTo>
                    <a:lnTo>
                      <a:pt x="236" y="832"/>
                    </a:lnTo>
                    <a:lnTo>
                      <a:pt x="200" y="790"/>
                    </a:lnTo>
                    <a:lnTo>
                      <a:pt x="181" y="771"/>
                    </a:lnTo>
                    <a:lnTo>
                      <a:pt x="163" y="751"/>
                    </a:lnTo>
                    <a:lnTo>
                      <a:pt x="143" y="731"/>
                    </a:lnTo>
                    <a:lnTo>
                      <a:pt x="123" y="714"/>
                    </a:lnTo>
                    <a:lnTo>
                      <a:pt x="102" y="697"/>
                    </a:lnTo>
                    <a:lnTo>
                      <a:pt x="80" y="682"/>
                    </a:lnTo>
                    <a:lnTo>
                      <a:pt x="80" y="682"/>
                    </a:lnTo>
                    <a:lnTo>
                      <a:pt x="77" y="679"/>
                    </a:lnTo>
                    <a:lnTo>
                      <a:pt x="74" y="677"/>
                    </a:lnTo>
                    <a:lnTo>
                      <a:pt x="72" y="670"/>
                    </a:lnTo>
                    <a:lnTo>
                      <a:pt x="71" y="665"/>
                    </a:lnTo>
                    <a:lnTo>
                      <a:pt x="71" y="661"/>
                    </a:lnTo>
                    <a:lnTo>
                      <a:pt x="72" y="657"/>
                    </a:lnTo>
                    <a:lnTo>
                      <a:pt x="71" y="654"/>
                    </a:lnTo>
                    <a:lnTo>
                      <a:pt x="71" y="654"/>
                    </a:lnTo>
                    <a:lnTo>
                      <a:pt x="59" y="626"/>
                    </a:lnTo>
                    <a:lnTo>
                      <a:pt x="49" y="598"/>
                    </a:lnTo>
                    <a:lnTo>
                      <a:pt x="40" y="570"/>
                    </a:lnTo>
                    <a:lnTo>
                      <a:pt x="32" y="541"/>
                    </a:lnTo>
                    <a:lnTo>
                      <a:pt x="25" y="512"/>
                    </a:lnTo>
                    <a:lnTo>
                      <a:pt x="19" y="483"/>
                    </a:lnTo>
                    <a:lnTo>
                      <a:pt x="15" y="453"/>
                    </a:lnTo>
                    <a:lnTo>
                      <a:pt x="11" y="425"/>
                    </a:lnTo>
                    <a:lnTo>
                      <a:pt x="7" y="396"/>
                    </a:lnTo>
                    <a:lnTo>
                      <a:pt x="4" y="368"/>
                    </a:lnTo>
                    <a:lnTo>
                      <a:pt x="1" y="312"/>
                    </a:lnTo>
                    <a:lnTo>
                      <a:pt x="0" y="259"/>
                    </a:lnTo>
                    <a:lnTo>
                      <a:pt x="1" y="212"/>
                    </a:lnTo>
                    <a:lnTo>
                      <a:pt x="1" y="212"/>
                    </a:lnTo>
                    <a:lnTo>
                      <a:pt x="1" y="207"/>
                    </a:lnTo>
                    <a:lnTo>
                      <a:pt x="3" y="202"/>
                    </a:lnTo>
                    <a:lnTo>
                      <a:pt x="6" y="198"/>
                    </a:lnTo>
                    <a:lnTo>
                      <a:pt x="10" y="196"/>
                    </a:lnTo>
                    <a:lnTo>
                      <a:pt x="14" y="193"/>
                    </a:lnTo>
                    <a:lnTo>
                      <a:pt x="16" y="188"/>
                    </a:lnTo>
                    <a:lnTo>
                      <a:pt x="16" y="188"/>
                    </a:lnTo>
                    <a:lnTo>
                      <a:pt x="17" y="185"/>
                    </a:lnTo>
                    <a:lnTo>
                      <a:pt x="19" y="182"/>
                    </a:lnTo>
                    <a:lnTo>
                      <a:pt x="19" y="182"/>
                    </a:lnTo>
                    <a:lnTo>
                      <a:pt x="41" y="154"/>
                    </a:lnTo>
                    <a:lnTo>
                      <a:pt x="63" y="127"/>
                    </a:lnTo>
                    <a:lnTo>
                      <a:pt x="86" y="103"/>
                    </a:lnTo>
                    <a:lnTo>
                      <a:pt x="110" y="81"/>
                    </a:lnTo>
                    <a:lnTo>
                      <a:pt x="135" y="60"/>
                    </a:lnTo>
                    <a:lnTo>
                      <a:pt x="159" y="41"/>
                    </a:lnTo>
                    <a:lnTo>
                      <a:pt x="185" y="25"/>
                    </a:lnTo>
                    <a:lnTo>
                      <a:pt x="210" y="10"/>
                    </a:lnTo>
                    <a:lnTo>
                      <a:pt x="210" y="10"/>
                    </a:lnTo>
                    <a:lnTo>
                      <a:pt x="215" y="8"/>
                    </a:lnTo>
                    <a:lnTo>
                      <a:pt x="219" y="7"/>
                    </a:lnTo>
                    <a:lnTo>
                      <a:pt x="219" y="7"/>
                    </a:lnTo>
                    <a:lnTo>
                      <a:pt x="222" y="8"/>
                    </a:lnTo>
                    <a:lnTo>
                      <a:pt x="228" y="8"/>
                    </a:lnTo>
                    <a:lnTo>
                      <a:pt x="232" y="5"/>
                    </a:lnTo>
                    <a:lnTo>
                      <a:pt x="232" y="5"/>
                    </a:lnTo>
                    <a:lnTo>
                      <a:pt x="236" y="3"/>
                    </a:lnTo>
                    <a:lnTo>
                      <a:pt x="242" y="2"/>
                    </a:lnTo>
                    <a:lnTo>
                      <a:pt x="242" y="2"/>
                    </a:lnTo>
                    <a:lnTo>
                      <a:pt x="291" y="0"/>
                    </a:lnTo>
                    <a:lnTo>
                      <a:pt x="335" y="0"/>
                    </a:lnTo>
                    <a:lnTo>
                      <a:pt x="335" y="0"/>
                    </a:lnTo>
                    <a:lnTo>
                      <a:pt x="377" y="0"/>
                    </a:lnTo>
                    <a:lnTo>
                      <a:pt x="419" y="2"/>
                    </a:lnTo>
                    <a:lnTo>
                      <a:pt x="458" y="5"/>
                    </a:lnTo>
                    <a:lnTo>
                      <a:pt x="495" y="8"/>
                    </a:lnTo>
                    <a:lnTo>
                      <a:pt x="531" y="13"/>
                    </a:lnTo>
                    <a:lnTo>
                      <a:pt x="566" y="20"/>
                    </a:lnTo>
                    <a:lnTo>
                      <a:pt x="599" y="26"/>
                    </a:lnTo>
                    <a:lnTo>
                      <a:pt x="631" y="34"/>
                    </a:lnTo>
                    <a:lnTo>
                      <a:pt x="631" y="34"/>
                    </a:lnTo>
                    <a:lnTo>
                      <a:pt x="634" y="35"/>
                    </a:lnTo>
                    <a:lnTo>
                      <a:pt x="636" y="36"/>
                    </a:lnTo>
                    <a:lnTo>
                      <a:pt x="638" y="36"/>
                    </a:lnTo>
                    <a:lnTo>
                      <a:pt x="638" y="36"/>
                    </a:lnTo>
                    <a:lnTo>
                      <a:pt x="642" y="36"/>
                    </a:lnTo>
                    <a:lnTo>
                      <a:pt x="646" y="38"/>
                    </a:lnTo>
                    <a:lnTo>
                      <a:pt x="656" y="46"/>
                    </a:lnTo>
                    <a:lnTo>
                      <a:pt x="656" y="46"/>
                    </a:lnTo>
                    <a:lnTo>
                      <a:pt x="697" y="80"/>
                    </a:lnTo>
                    <a:lnTo>
                      <a:pt x="736" y="114"/>
                    </a:lnTo>
                    <a:lnTo>
                      <a:pt x="775" y="149"/>
                    </a:lnTo>
                    <a:lnTo>
                      <a:pt x="812" y="184"/>
                    </a:lnTo>
                    <a:lnTo>
                      <a:pt x="887" y="256"/>
                    </a:lnTo>
                    <a:lnTo>
                      <a:pt x="958" y="328"/>
                    </a:lnTo>
                    <a:lnTo>
                      <a:pt x="958" y="328"/>
                    </a:lnTo>
                    <a:lnTo>
                      <a:pt x="1008" y="379"/>
                    </a:lnTo>
                    <a:lnTo>
                      <a:pt x="1057" y="428"/>
                    </a:lnTo>
                    <a:lnTo>
                      <a:pt x="1107" y="475"/>
                    </a:lnTo>
                    <a:lnTo>
                      <a:pt x="1156" y="521"/>
                    </a:lnTo>
                    <a:lnTo>
                      <a:pt x="1159" y="524"/>
                    </a:lnTo>
                    <a:lnTo>
                      <a:pt x="1163" y="524"/>
                    </a:lnTo>
                    <a:lnTo>
                      <a:pt x="1163" y="524"/>
                    </a:lnTo>
                    <a:lnTo>
                      <a:pt x="1167" y="525"/>
                    </a:lnTo>
                    <a:lnTo>
                      <a:pt x="1171" y="527"/>
                    </a:lnTo>
                    <a:lnTo>
                      <a:pt x="1173" y="529"/>
                    </a:lnTo>
                    <a:lnTo>
                      <a:pt x="1175" y="533"/>
                    </a:lnTo>
                    <a:lnTo>
                      <a:pt x="1175" y="533"/>
                    </a:lnTo>
                    <a:lnTo>
                      <a:pt x="1185" y="553"/>
                    </a:lnTo>
                    <a:lnTo>
                      <a:pt x="1193" y="571"/>
                    </a:lnTo>
                    <a:lnTo>
                      <a:pt x="1201" y="590"/>
                    </a:lnTo>
                    <a:lnTo>
                      <a:pt x="1207" y="607"/>
                    </a:lnTo>
                    <a:lnTo>
                      <a:pt x="1211" y="626"/>
                    </a:lnTo>
                    <a:lnTo>
                      <a:pt x="1215" y="644"/>
                    </a:lnTo>
                    <a:lnTo>
                      <a:pt x="1218" y="660"/>
                    </a:lnTo>
                    <a:lnTo>
                      <a:pt x="1220" y="677"/>
                    </a:lnTo>
                    <a:lnTo>
                      <a:pt x="1220" y="693"/>
                    </a:lnTo>
                    <a:lnTo>
                      <a:pt x="1220" y="710"/>
                    </a:lnTo>
                    <a:lnTo>
                      <a:pt x="1218" y="725"/>
                    </a:lnTo>
                    <a:lnTo>
                      <a:pt x="1216" y="741"/>
                    </a:lnTo>
                    <a:lnTo>
                      <a:pt x="1212" y="755"/>
                    </a:lnTo>
                    <a:lnTo>
                      <a:pt x="1208" y="771"/>
                    </a:lnTo>
                    <a:lnTo>
                      <a:pt x="1202" y="785"/>
                    </a:lnTo>
                    <a:lnTo>
                      <a:pt x="1194" y="798"/>
                    </a:lnTo>
                    <a:lnTo>
                      <a:pt x="1192" y="804"/>
                    </a:lnTo>
                    <a:lnTo>
                      <a:pt x="1193" y="809"/>
                    </a:lnTo>
                    <a:lnTo>
                      <a:pt x="1193" y="809"/>
                    </a:lnTo>
                    <a:lnTo>
                      <a:pt x="1194" y="813"/>
                    </a:lnTo>
                    <a:lnTo>
                      <a:pt x="1193" y="817"/>
                    </a:lnTo>
                    <a:lnTo>
                      <a:pt x="1191" y="821"/>
                    </a:lnTo>
                    <a:lnTo>
                      <a:pt x="1188" y="826"/>
                    </a:lnTo>
                    <a:lnTo>
                      <a:pt x="1188" y="826"/>
                    </a:lnTo>
                    <a:lnTo>
                      <a:pt x="1147" y="869"/>
                    </a:lnTo>
                    <a:lnTo>
                      <a:pt x="1109" y="909"/>
                    </a:lnTo>
                    <a:lnTo>
                      <a:pt x="1070" y="948"/>
                    </a:lnTo>
                    <a:lnTo>
                      <a:pt x="1031" y="985"/>
                    </a:lnTo>
                    <a:lnTo>
                      <a:pt x="952" y="1062"/>
                    </a:lnTo>
                    <a:lnTo>
                      <a:pt x="862" y="1146"/>
                    </a:lnTo>
                    <a:lnTo>
                      <a:pt x="862" y="1146"/>
                    </a:lnTo>
                    <a:lnTo>
                      <a:pt x="858" y="1151"/>
                    </a:lnTo>
                    <a:lnTo>
                      <a:pt x="857" y="1152"/>
                    </a:lnTo>
                    <a:lnTo>
                      <a:pt x="857" y="1152"/>
                    </a:lnTo>
                    <a:lnTo>
                      <a:pt x="853" y="1157"/>
                    </a:lnTo>
                    <a:lnTo>
                      <a:pt x="853" y="1157"/>
                    </a:lnTo>
                    <a:lnTo>
                      <a:pt x="834" y="1170"/>
                    </a:lnTo>
                    <a:lnTo>
                      <a:pt x="815" y="1182"/>
                    </a:lnTo>
                    <a:lnTo>
                      <a:pt x="798" y="1192"/>
                    </a:lnTo>
                    <a:lnTo>
                      <a:pt x="779" y="1200"/>
                    </a:lnTo>
                    <a:lnTo>
                      <a:pt x="761" y="1206"/>
                    </a:lnTo>
                    <a:lnTo>
                      <a:pt x="743" y="1211"/>
                    </a:lnTo>
                    <a:lnTo>
                      <a:pt x="724" y="1214"/>
                    </a:lnTo>
                    <a:lnTo>
                      <a:pt x="706" y="1215"/>
                    </a:lnTo>
                    <a:lnTo>
                      <a:pt x="706" y="1215"/>
                    </a:lnTo>
                    <a:close/>
                    <a:moveTo>
                      <a:pt x="231" y="43"/>
                    </a:moveTo>
                    <a:lnTo>
                      <a:pt x="231" y="43"/>
                    </a:lnTo>
                    <a:lnTo>
                      <a:pt x="206" y="57"/>
                    </a:lnTo>
                    <a:lnTo>
                      <a:pt x="182" y="72"/>
                    </a:lnTo>
                    <a:lnTo>
                      <a:pt x="159" y="90"/>
                    </a:lnTo>
                    <a:lnTo>
                      <a:pt x="137" y="108"/>
                    </a:lnTo>
                    <a:lnTo>
                      <a:pt x="114" y="129"/>
                    </a:lnTo>
                    <a:lnTo>
                      <a:pt x="93" y="151"/>
                    </a:lnTo>
                    <a:lnTo>
                      <a:pt x="73" y="175"/>
                    </a:lnTo>
                    <a:lnTo>
                      <a:pt x="54" y="198"/>
                    </a:lnTo>
                    <a:lnTo>
                      <a:pt x="54" y="198"/>
                    </a:lnTo>
                    <a:lnTo>
                      <a:pt x="50" y="202"/>
                    </a:lnTo>
                    <a:lnTo>
                      <a:pt x="46" y="205"/>
                    </a:lnTo>
                    <a:lnTo>
                      <a:pt x="40" y="208"/>
                    </a:lnTo>
                    <a:lnTo>
                      <a:pt x="40" y="216"/>
                    </a:lnTo>
                    <a:lnTo>
                      <a:pt x="40" y="216"/>
                    </a:lnTo>
                    <a:lnTo>
                      <a:pt x="39" y="280"/>
                    </a:lnTo>
                    <a:lnTo>
                      <a:pt x="40" y="311"/>
                    </a:lnTo>
                    <a:lnTo>
                      <a:pt x="41" y="342"/>
                    </a:lnTo>
                    <a:lnTo>
                      <a:pt x="43" y="371"/>
                    </a:lnTo>
                    <a:lnTo>
                      <a:pt x="45" y="400"/>
                    </a:lnTo>
                    <a:lnTo>
                      <a:pt x="49" y="427"/>
                    </a:lnTo>
                    <a:lnTo>
                      <a:pt x="52" y="453"/>
                    </a:lnTo>
                    <a:lnTo>
                      <a:pt x="56" y="479"/>
                    </a:lnTo>
                    <a:lnTo>
                      <a:pt x="61" y="504"/>
                    </a:lnTo>
                    <a:lnTo>
                      <a:pt x="68" y="529"/>
                    </a:lnTo>
                    <a:lnTo>
                      <a:pt x="74" y="552"/>
                    </a:lnTo>
                    <a:lnTo>
                      <a:pt x="80" y="574"/>
                    </a:lnTo>
                    <a:lnTo>
                      <a:pt x="88" y="596"/>
                    </a:lnTo>
                    <a:lnTo>
                      <a:pt x="96" y="618"/>
                    </a:lnTo>
                    <a:lnTo>
                      <a:pt x="105" y="637"/>
                    </a:lnTo>
                    <a:lnTo>
                      <a:pt x="105" y="637"/>
                    </a:lnTo>
                    <a:lnTo>
                      <a:pt x="107" y="642"/>
                    </a:lnTo>
                    <a:lnTo>
                      <a:pt x="107" y="648"/>
                    </a:lnTo>
                    <a:lnTo>
                      <a:pt x="107" y="654"/>
                    </a:lnTo>
                    <a:lnTo>
                      <a:pt x="112" y="658"/>
                    </a:lnTo>
                    <a:lnTo>
                      <a:pt x="112" y="658"/>
                    </a:lnTo>
                    <a:lnTo>
                      <a:pt x="131" y="671"/>
                    </a:lnTo>
                    <a:lnTo>
                      <a:pt x="148" y="686"/>
                    </a:lnTo>
                    <a:lnTo>
                      <a:pt x="165" y="701"/>
                    </a:lnTo>
                    <a:lnTo>
                      <a:pt x="181" y="718"/>
                    </a:lnTo>
                    <a:lnTo>
                      <a:pt x="213" y="751"/>
                    </a:lnTo>
                    <a:lnTo>
                      <a:pt x="243" y="785"/>
                    </a:lnTo>
                    <a:lnTo>
                      <a:pt x="243" y="785"/>
                    </a:lnTo>
                    <a:lnTo>
                      <a:pt x="276" y="822"/>
                    </a:lnTo>
                    <a:lnTo>
                      <a:pt x="294" y="841"/>
                    </a:lnTo>
                    <a:lnTo>
                      <a:pt x="311" y="859"/>
                    </a:lnTo>
                    <a:lnTo>
                      <a:pt x="579" y="1127"/>
                    </a:lnTo>
                    <a:lnTo>
                      <a:pt x="582" y="1128"/>
                    </a:lnTo>
                    <a:lnTo>
                      <a:pt x="582" y="1128"/>
                    </a:lnTo>
                    <a:lnTo>
                      <a:pt x="585" y="1129"/>
                    </a:lnTo>
                    <a:lnTo>
                      <a:pt x="588" y="1131"/>
                    </a:lnTo>
                    <a:lnTo>
                      <a:pt x="588" y="1131"/>
                    </a:lnTo>
                    <a:lnTo>
                      <a:pt x="604" y="1142"/>
                    </a:lnTo>
                    <a:lnTo>
                      <a:pt x="618" y="1152"/>
                    </a:lnTo>
                    <a:lnTo>
                      <a:pt x="633" y="1159"/>
                    </a:lnTo>
                    <a:lnTo>
                      <a:pt x="647" y="1165"/>
                    </a:lnTo>
                    <a:lnTo>
                      <a:pt x="662" y="1170"/>
                    </a:lnTo>
                    <a:lnTo>
                      <a:pt x="677" y="1174"/>
                    </a:lnTo>
                    <a:lnTo>
                      <a:pt x="691" y="1177"/>
                    </a:lnTo>
                    <a:lnTo>
                      <a:pt x="706" y="1177"/>
                    </a:lnTo>
                    <a:lnTo>
                      <a:pt x="706" y="1177"/>
                    </a:lnTo>
                    <a:lnTo>
                      <a:pt x="720" y="1177"/>
                    </a:lnTo>
                    <a:lnTo>
                      <a:pt x="735" y="1174"/>
                    </a:lnTo>
                    <a:lnTo>
                      <a:pt x="750" y="1170"/>
                    </a:lnTo>
                    <a:lnTo>
                      <a:pt x="765" y="1165"/>
                    </a:lnTo>
                    <a:lnTo>
                      <a:pt x="779" y="1159"/>
                    </a:lnTo>
                    <a:lnTo>
                      <a:pt x="794" y="1152"/>
                    </a:lnTo>
                    <a:lnTo>
                      <a:pt x="808" y="1142"/>
                    </a:lnTo>
                    <a:lnTo>
                      <a:pt x="823" y="1131"/>
                    </a:lnTo>
                    <a:lnTo>
                      <a:pt x="823" y="1131"/>
                    </a:lnTo>
                    <a:lnTo>
                      <a:pt x="824" y="1130"/>
                    </a:lnTo>
                    <a:lnTo>
                      <a:pt x="825" y="1130"/>
                    </a:lnTo>
                    <a:lnTo>
                      <a:pt x="826" y="1129"/>
                    </a:lnTo>
                    <a:lnTo>
                      <a:pt x="865" y="1090"/>
                    </a:lnTo>
                    <a:lnTo>
                      <a:pt x="865" y="1090"/>
                    </a:lnTo>
                    <a:lnTo>
                      <a:pt x="934" y="1017"/>
                    </a:lnTo>
                    <a:lnTo>
                      <a:pt x="1002" y="949"/>
                    </a:lnTo>
                    <a:lnTo>
                      <a:pt x="1069" y="883"/>
                    </a:lnTo>
                    <a:lnTo>
                      <a:pt x="1105" y="850"/>
                    </a:lnTo>
                    <a:lnTo>
                      <a:pt x="1140" y="817"/>
                    </a:lnTo>
                    <a:lnTo>
                      <a:pt x="1143" y="815"/>
                    </a:lnTo>
                    <a:lnTo>
                      <a:pt x="1144" y="811"/>
                    </a:lnTo>
                    <a:lnTo>
                      <a:pt x="1144" y="811"/>
                    </a:lnTo>
                    <a:lnTo>
                      <a:pt x="1145" y="807"/>
                    </a:lnTo>
                    <a:lnTo>
                      <a:pt x="1147" y="803"/>
                    </a:lnTo>
                    <a:lnTo>
                      <a:pt x="1147" y="803"/>
                    </a:lnTo>
                    <a:lnTo>
                      <a:pt x="1157" y="786"/>
                    </a:lnTo>
                    <a:lnTo>
                      <a:pt x="1165" y="770"/>
                    </a:lnTo>
                    <a:lnTo>
                      <a:pt x="1173" y="753"/>
                    </a:lnTo>
                    <a:lnTo>
                      <a:pt x="1177" y="736"/>
                    </a:lnTo>
                    <a:lnTo>
                      <a:pt x="1180" y="720"/>
                    </a:lnTo>
                    <a:lnTo>
                      <a:pt x="1182" y="703"/>
                    </a:lnTo>
                    <a:lnTo>
                      <a:pt x="1182" y="688"/>
                    </a:lnTo>
                    <a:lnTo>
                      <a:pt x="1181" y="672"/>
                    </a:lnTo>
                    <a:lnTo>
                      <a:pt x="1179" y="657"/>
                    </a:lnTo>
                    <a:lnTo>
                      <a:pt x="1176" y="642"/>
                    </a:lnTo>
                    <a:lnTo>
                      <a:pt x="1173" y="628"/>
                    </a:lnTo>
                    <a:lnTo>
                      <a:pt x="1169" y="614"/>
                    </a:lnTo>
                    <a:lnTo>
                      <a:pt x="1158" y="588"/>
                    </a:lnTo>
                    <a:lnTo>
                      <a:pt x="1148" y="564"/>
                    </a:lnTo>
                    <a:lnTo>
                      <a:pt x="1146" y="560"/>
                    </a:lnTo>
                    <a:lnTo>
                      <a:pt x="1143" y="558"/>
                    </a:lnTo>
                    <a:lnTo>
                      <a:pt x="1143" y="558"/>
                    </a:lnTo>
                    <a:lnTo>
                      <a:pt x="1140" y="556"/>
                    </a:lnTo>
                    <a:lnTo>
                      <a:pt x="1140" y="556"/>
                    </a:lnTo>
                    <a:lnTo>
                      <a:pt x="1089" y="514"/>
                    </a:lnTo>
                    <a:lnTo>
                      <a:pt x="1039" y="471"/>
                    </a:lnTo>
                    <a:lnTo>
                      <a:pt x="991" y="427"/>
                    </a:lnTo>
                    <a:lnTo>
                      <a:pt x="942" y="381"/>
                    </a:lnTo>
                    <a:lnTo>
                      <a:pt x="894" y="335"/>
                    </a:lnTo>
                    <a:lnTo>
                      <a:pt x="846" y="289"/>
                    </a:lnTo>
                    <a:lnTo>
                      <a:pt x="752" y="196"/>
                    </a:lnTo>
                    <a:lnTo>
                      <a:pt x="752" y="196"/>
                    </a:lnTo>
                    <a:lnTo>
                      <a:pt x="629" y="75"/>
                    </a:lnTo>
                    <a:lnTo>
                      <a:pt x="627" y="72"/>
                    </a:lnTo>
                    <a:lnTo>
                      <a:pt x="623" y="72"/>
                    </a:lnTo>
                    <a:lnTo>
                      <a:pt x="622" y="71"/>
                    </a:lnTo>
                    <a:lnTo>
                      <a:pt x="622" y="71"/>
                    </a:lnTo>
                    <a:lnTo>
                      <a:pt x="590" y="64"/>
                    </a:lnTo>
                    <a:lnTo>
                      <a:pt x="558" y="57"/>
                    </a:lnTo>
                    <a:lnTo>
                      <a:pt x="525" y="52"/>
                    </a:lnTo>
                    <a:lnTo>
                      <a:pt x="491" y="46"/>
                    </a:lnTo>
                    <a:lnTo>
                      <a:pt x="455" y="43"/>
                    </a:lnTo>
                    <a:lnTo>
                      <a:pt x="417" y="40"/>
                    </a:lnTo>
                    <a:lnTo>
                      <a:pt x="377" y="39"/>
                    </a:lnTo>
                    <a:lnTo>
                      <a:pt x="336" y="38"/>
                    </a:lnTo>
                    <a:lnTo>
                      <a:pt x="336" y="38"/>
                    </a:lnTo>
                    <a:lnTo>
                      <a:pt x="291" y="39"/>
                    </a:lnTo>
                    <a:lnTo>
                      <a:pt x="241" y="40"/>
                    </a:lnTo>
                    <a:lnTo>
                      <a:pt x="236" y="40"/>
                    </a:lnTo>
                    <a:lnTo>
                      <a:pt x="232" y="42"/>
                    </a:lnTo>
                    <a:lnTo>
                      <a:pt x="232" y="42"/>
                    </a:lnTo>
                    <a:lnTo>
                      <a:pt x="231" y="43"/>
                    </a:lnTo>
                    <a:lnTo>
                      <a:pt x="231" y="4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265" name="Freeform 927"/>
              <p:cNvSpPr>
                <a:spLocks noEditPoints="1"/>
              </p:cNvSpPr>
              <p:nvPr/>
            </p:nvSpPr>
            <p:spPr bwMode="auto">
              <a:xfrm>
                <a:off x="3424238" y="1154113"/>
                <a:ext cx="557213" cy="225425"/>
              </a:xfrm>
              <a:custGeom>
                <a:avLst/>
                <a:gdLst/>
                <a:ahLst/>
                <a:cxnLst>
                  <a:cxn ang="0">
                    <a:pos x="77" y="421"/>
                  </a:cxn>
                  <a:cxn ang="0">
                    <a:pos x="65" y="420"/>
                  </a:cxn>
                  <a:cxn ang="0">
                    <a:pos x="28" y="385"/>
                  </a:cxn>
                  <a:cxn ang="0">
                    <a:pos x="2" y="324"/>
                  </a:cxn>
                  <a:cxn ang="0">
                    <a:pos x="1" y="253"/>
                  </a:cxn>
                  <a:cxn ang="0">
                    <a:pos x="3" y="188"/>
                  </a:cxn>
                  <a:cxn ang="0">
                    <a:pos x="40" y="100"/>
                  </a:cxn>
                  <a:cxn ang="0">
                    <a:pos x="87" y="65"/>
                  </a:cxn>
                  <a:cxn ang="0">
                    <a:pos x="160" y="37"/>
                  </a:cxn>
                  <a:cxn ang="0">
                    <a:pos x="250" y="24"/>
                  </a:cxn>
                  <a:cxn ang="0">
                    <a:pos x="311" y="37"/>
                  </a:cxn>
                  <a:cxn ang="0">
                    <a:pos x="412" y="72"/>
                  </a:cxn>
                  <a:cxn ang="0">
                    <a:pos x="529" y="127"/>
                  </a:cxn>
                  <a:cxn ang="0">
                    <a:pos x="587" y="70"/>
                  </a:cxn>
                  <a:cxn ang="0">
                    <a:pos x="661" y="29"/>
                  </a:cxn>
                  <a:cxn ang="0">
                    <a:pos x="790" y="1"/>
                  </a:cxn>
                  <a:cxn ang="0">
                    <a:pos x="894" y="10"/>
                  </a:cxn>
                  <a:cxn ang="0">
                    <a:pos x="971" y="35"/>
                  </a:cxn>
                  <a:cxn ang="0">
                    <a:pos x="1030" y="87"/>
                  </a:cxn>
                  <a:cxn ang="0">
                    <a:pos x="1052" y="163"/>
                  </a:cxn>
                  <a:cxn ang="0">
                    <a:pos x="1025" y="252"/>
                  </a:cxn>
                  <a:cxn ang="0">
                    <a:pos x="951" y="306"/>
                  </a:cxn>
                  <a:cxn ang="0">
                    <a:pos x="871" y="326"/>
                  </a:cxn>
                  <a:cxn ang="0">
                    <a:pos x="769" y="315"/>
                  </a:cxn>
                  <a:cxn ang="0">
                    <a:pos x="623" y="246"/>
                  </a:cxn>
                  <a:cxn ang="0">
                    <a:pos x="524" y="190"/>
                  </a:cxn>
                  <a:cxn ang="0">
                    <a:pos x="479" y="259"/>
                  </a:cxn>
                  <a:cxn ang="0">
                    <a:pos x="458" y="261"/>
                  </a:cxn>
                  <a:cxn ang="0">
                    <a:pos x="451" y="244"/>
                  </a:cxn>
                  <a:cxn ang="0">
                    <a:pos x="504" y="162"/>
                  </a:cxn>
                  <a:cxn ang="0">
                    <a:pos x="394" y="95"/>
                  </a:cxn>
                  <a:cxn ang="0">
                    <a:pos x="310" y="68"/>
                  </a:cxn>
                  <a:cxn ang="0">
                    <a:pos x="213" y="57"/>
                  </a:cxn>
                  <a:cxn ang="0">
                    <a:pos x="142" y="76"/>
                  </a:cxn>
                  <a:cxn ang="0">
                    <a:pos x="89" y="99"/>
                  </a:cxn>
                  <a:cxn ang="0">
                    <a:pos x="47" y="159"/>
                  </a:cxn>
                  <a:cxn ang="0">
                    <a:pos x="30" y="231"/>
                  </a:cxn>
                  <a:cxn ang="0">
                    <a:pos x="41" y="335"/>
                  </a:cxn>
                  <a:cxn ang="0">
                    <a:pos x="65" y="372"/>
                  </a:cxn>
                  <a:cxn ang="0">
                    <a:pos x="101" y="397"/>
                  </a:cxn>
                  <a:cxn ang="0">
                    <a:pos x="117" y="394"/>
                  </a:cxn>
                  <a:cxn ang="0">
                    <a:pos x="127" y="410"/>
                  </a:cxn>
                  <a:cxn ang="0">
                    <a:pos x="112" y="425"/>
                  </a:cxn>
                  <a:cxn ang="0">
                    <a:pos x="819" y="29"/>
                  </a:cxn>
                  <a:cxn ang="0">
                    <a:pos x="736" y="41"/>
                  </a:cxn>
                  <a:cxn ang="0">
                    <a:pos x="628" y="80"/>
                  </a:cxn>
                  <a:cxn ang="0">
                    <a:pos x="550" y="152"/>
                  </a:cxn>
                  <a:cxn ang="0">
                    <a:pos x="632" y="213"/>
                  </a:cxn>
                  <a:cxn ang="0">
                    <a:pos x="723" y="264"/>
                  </a:cxn>
                  <a:cxn ang="0">
                    <a:pos x="808" y="289"/>
                  </a:cxn>
                  <a:cxn ang="0">
                    <a:pos x="922" y="285"/>
                  </a:cxn>
                  <a:cxn ang="0">
                    <a:pos x="994" y="243"/>
                  </a:cxn>
                  <a:cxn ang="0">
                    <a:pos x="1021" y="169"/>
                  </a:cxn>
                  <a:cxn ang="0">
                    <a:pos x="1014" y="119"/>
                  </a:cxn>
                  <a:cxn ang="0">
                    <a:pos x="991" y="91"/>
                  </a:cxn>
                  <a:cxn ang="0">
                    <a:pos x="938" y="55"/>
                  </a:cxn>
                  <a:cxn ang="0">
                    <a:pos x="849" y="32"/>
                  </a:cxn>
                </a:cxnLst>
                <a:rect l="0" t="0" r="r" b="b"/>
                <a:pathLst>
                  <a:path w="1052" h="426">
                    <a:moveTo>
                      <a:pt x="96" y="426"/>
                    </a:moveTo>
                    <a:lnTo>
                      <a:pt x="96" y="426"/>
                    </a:lnTo>
                    <a:lnTo>
                      <a:pt x="90" y="425"/>
                    </a:lnTo>
                    <a:lnTo>
                      <a:pt x="85" y="425"/>
                    </a:lnTo>
                    <a:lnTo>
                      <a:pt x="80" y="423"/>
                    </a:lnTo>
                    <a:lnTo>
                      <a:pt x="77" y="421"/>
                    </a:lnTo>
                    <a:lnTo>
                      <a:pt x="74" y="418"/>
                    </a:lnTo>
                    <a:lnTo>
                      <a:pt x="68" y="423"/>
                    </a:lnTo>
                    <a:lnTo>
                      <a:pt x="68" y="421"/>
                    </a:lnTo>
                    <a:lnTo>
                      <a:pt x="68" y="421"/>
                    </a:lnTo>
                    <a:lnTo>
                      <a:pt x="65" y="420"/>
                    </a:lnTo>
                    <a:lnTo>
                      <a:pt x="65" y="420"/>
                    </a:lnTo>
                    <a:lnTo>
                      <a:pt x="59" y="417"/>
                    </a:lnTo>
                    <a:lnTo>
                      <a:pt x="53" y="413"/>
                    </a:lnTo>
                    <a:lnTo>
                      <a:pt x="53" y="413"/>
                    </a:lnTo>
                    <a:lnTo>
                      <a:pt x="44" y="405"/>
                    </a:lnTo>
                    <a:lnTo>
                      <a:pt x="36" y="396"/>
                    </a:lnTo>
                    <a:lnTo>
                      <a:pt x="28" y="385"/>
                    </a:lnTo>
                    <a:lnTo>
                      <a:pt x="21" y="373"/>
                    </a:lnTo>
                    <a:lnTo>
                      <a:pt x="14" y="361"/>
                    </a:lnTo>
                    <a:lnTo>
                      <a:pt x="9" y="349"/>
                    </a:lnTo>
                    <a:lnTo>
                      <a:pt x="5" y="336"/>
                    </a:lnTo>
                    <a:lnTo>
                      <a:pt x="2" y="324"/>
                    </a:lnTo>
                    <a:lnTo>
                      <a:pt x="2" y="324"/>
                    </a:lnTo>
                    <a:lnTo>
                      <a:pt x="0" y="313"/>
                    </a:lnTo>
                    <a:lnTo>
                      <a:pt x="0" y="300"/>
                    </a:lnTo>
                    <a:lnTo>
                      <a:pt x="0" y="275"/>
                    </a:lnTo>
                    <a:lnTo>
                      <a:pt x="0" y="275"/>
                    </a:lnTo>
                    <a:lnTo>
                      <a:pt x="1" y="253"/>
                    </a:lnTo>
                    <a:lnTo>
                      <a:pt x="1" y="253"/>
                    </a:lnTo>
                    <a:lnTo>
                      <a:pt x="1" y="234"/>
                    </a:lnTo>
                    <a:lnTo>
                      <a:pt x="1" y="234"/>
                    </a:lnTo>
                    <a:lnTo>
                      <a:pt x="0" y="210"/>
                    </a:lnTo>
                    <a:lnTo>
                      <a:pt x="1" y="198"/>
                    </a:lnTo>
                    <a:lnTo>
                      <a:pt x="3" y="188"/>
                    </a:lnTo>
                    <a:lnTo>
                      <a:pt x="3" y="188"/>
                    </a:lnTo>
                    <a:lnTo>
                      <a:pt x="8" y="166"/>
                    </a:lnTo>
                    <a:lnTo>
                      <a:pt x="13" y="153"/>
                    </a:lnTo>
                    <a:lnTo>
                      <a:pt x="18" y="139"/>
                    </a:lnTo>
                    <a:lnTo>
                      <a:pt x="25" y="126"/>
                    </a:lnTo>
                    <a:lnTo>
                      <a:pt x="32" y="112"/>
                    </a:lnTo>
                    <a:lnTo>
                      <a:pt x="40" y="100"/>
                    </a:lnTo>
                    <a:lnTo>
                      <a:pt x="44" y="95"/>
                    </a:lnTo>
                    <a:lnTo>
                      <a:pt x="49" y="89"/>
                    </a:lnTo>
                    <a:lnTo>
                      <a:pt x="49" y="89"/>
                    </a:lnTo>
                    <a:lnTo>
                      <a:pt x="62" y="80"/>
                    </a:lnTo>
                    <a:lnTo>
                      <a:pt x="73" y="72"/>
                    </a:lnTo>
                    <a:lnTo>
                      <a:pt x="87" y="65"/>
                    </a:lnTo>
                    <a:lnTo>
                      <a:pt x="100" y="58"/>
                    </a:lnTo>
                    <a:lnTo>
                      <a:pt x="114" y="53"/>
                    </a:lnTo>
                    <a:lnTo>
                      <a:pt x="127" y="47"/>
                    </a:lnTo>
                    <a:lnTo>
                      <a:pt x="156" y="38"/>
                    </a:lnTo>
                    <a:lnTo>
                      <a:pt x="160" y="37"/>
                    </a:lnTo>
                    <a:lnTo>
                      <a:pt x="160" y="37"/>
                    </a:lnTo>
                    <a:lnTo>
                      <a:pt x="180" y="31"/>
                    </a:lnTo>
                    <a:lnTo>
                      <a:pt x="198" y="27"/>
                    </a:lnTo>
                    <a:lnTo>
                      <a:pt x="218" y="24"/>
                    </a:lnTo>
                    <a:lnTo>
                      <a:pt x="236" y="24"/>
                    </a:lnTo>
                    <a:lnTo>
                      <a:pt x="236" y="24"/>
                    </a:lnTo>
                    <a:lnTo>
                      <a:pt x="250" y="24"/>
                    </a:lnTo>
                    <a:lnTo>
                      <a:pt x="262" y="25"/>
                    </a:lnTo>
                    <a:lnTo>
                      <a:pt x="275" y="27"/>
                    </a:lnTo>
                    <a:lnTo>
                      <a:pt x="287" y="31"/>
                    </a:lnTo>
                    <a:lnTo>
                      <a:pt x="287" y="31"/>
                    </a:lnTo>
                    <a:lnTo>
                      <a:pt x="309" y="36"/>
                    </a:lnTo>
                    <a:lnTo>
                      <a:pt x="311" y="37"/>
                    </a:lnTo>
                    <a:lnTo>
                      <a:pt x="311" y="37"/>
                    </a:lnTo>
                    <a:lnTo>
                      <a:pt x="338" y="44"/>
                    </a:lnTo>
                    <a:lnTo>
                      <a:pt x="362" y="51"/>
                    </a:lnTo>
                    <a:lnTo>
                      <a:pt x="387" y="60"/>
                    </a:lnTo>
                    <a:lnTo>
                      <a:pt x="400" y="66"/>
                    </a:lnTo>
                    <a:lnTo>
                      <a:pt x="412" y="72"/>
                    </a:lnTo>
                    <a:lnTo>
                      <a:pt x="412" y="72"/>
                    </a:lnTo>
                    <a:lnTo>
                      <a:pt x="438" y="85"/>
                    </a:lnTo>
                    <a:lnTo>
                      <a:pt x="464" y="100"/>
                    </a:lnTo>
                    <a:lnTo>
                      <a:pt x="513" y="130"/>
                    </a:lnTo>
                    <a:lnTo>
                      <a:pt x="523" y="136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40" y="113"/>
                    </a:lnTo>
                    <a:lnTo>
                      <a:pt x="551" y="101"/>
                    </a:lnTo>
                    <a:lnTo>
                      <a:pt x="563" y="89"/>
                    </a:lnTo>
                    <a:lnTo>
                      <a:pt x="574" y="79"/>
                    </a:lnTo>
                    <a:lnTo>
                      <a:pt x="587" y="70"/>
                    </a:lnTo>
                    <a:lnTo>
                      <a:pt x="599" y="60"/>
                    </a:lnTo>
                    <a:lnTo>
                      <a:pt x="611" y="52"/>
                    </a:lnTo>
                    <a:lnTo>
                      <a:pt x="625" y="45"/>
                    </a:lnTo>
                    <a:lnTo>
                      <a:pt x="625" y="45"/>
                    </a:lnTo>
                    <a:lnTo>
                      <a:pt x="642" y="37"/>
                    </a:lnTo>
                    <a:lnTo>
                      <a:pt x="661" y="29"/>
                    </a:lnTo>
                    <a:lnTo>
                      <a:pt x="680" y="23"/>
                    </a:lnTo>
                    <a:lnTo>
                      <a:pt x="698" y="18"/>
                    </a:lnTo>
                    <a:lnTo>
                      <a:pt x="734" y="10"/>
                    </a:lnTo>
                    <a:lnTo>
                      <a:pt x="767" y="4"/>
                    </a:lnTo>
                    <a:lnTo>
                      <a:pt x="767" y="4"/>
                    </a:lnTo>
                    <a:lnTo>
                      <a:pt x="790" y="1"/>
                    </a:lnTo>
                    <a:lnTo>
                      <a:pt x="813" y="0"/>
                    </a:lnTo>
                    <a:lnTo>
                      <a:pt x="813" y="0"/>
                    </a:lnTo>
                    <a:lnTo>
                      <a:pt x="826" y="0"/>
                    </a:lnTo>
                    <a:lnTo>
                      <a:pt x="841" y="1"/>
                    </a:lnTo>
                    <a:lnTo>
                      <a:pt x="868" y="5"/>
                    </a:lnTo>
                    <a:lnTo>
                      <a:pt x="894" y="10"/>
                    </a:lnTo>
                    <a:lnTo>
                      <a:pt x="922" y="16"/>
                    </a:lnTo>
                    <a:lnTo>
                      <a:pt x="922" y="16"/>
                    </a:lnTo>
                    <a:lnTo>
                      <a:pt x="935" y="19"/>
                    </a:lnTo>
                    <a:lnTo>
                      <a:pt x="947" y="23"/>
                    </a:lnTo>
                    <a:lnTo>
                      <a:pt x="959" y="28"/>
                    </a:lnTo>
                    <a:lnTo>
                      <a:pt x="971" y="35"/>
                    </a:lnTo>
                    <a:lnTo>
                      <a:pt x="982" y="42"/>
                    </a:lnTo>
                    <a:lnTo>
                      <a:pt x="994" y="49"/>
                    </a:lnTo>
                    <a:lnTo>
                      <a:pt x="1004" y="57"/>
                    </a:lnTo>
                    <a:lnTo>
                      <a:pt x="1013" y="67"/>
                    </a:lnTo>
                    <a:lnTo>
                      <a:pt x="1022" y="77"/>
                    </a:lnTo>
                    <a:lnTo>
                      <a:pt x="1030" y="87"/>
                    </a:lnTo>
                    <a:lnTo>
                      <a:pt x="1037" y="99"/>
                    </a:lnTo>
                    <a:lnTo>
                      <a:pt x="1043" y="110"/>
                    </a:lnTo>
                    <a:lnTo>
                      <a:pt x="1047" y="122"/>
                    </a:lnTo>
                    <a:lnTo>
                      <a:pt x="1050" y="135"/>
                    </a:lnTo>
                    <a:lnTo>
                      <a:pt x="1052" y="148"/>
                    </a:lnTo>
                    <a:lnTo>
                      <a:pt x="1052" y="163"/>
                    </a:lnTo>
                    <a:lnTo>
                      <a:pt x="1052" y="163"/>
                    </a:lnTo>
                    <a:lnTo>
                      <a:pt x="1050" y="183"/>
                    </a:lnTo>
                    <a:lnTo>
                      <a:pt x="1047" y="203"/>
                    </a:lnTo>
                    <a:lnTo>
                      <a:pt x="1041" y="221"/>
                    </a:lnTo>
                    <a:lnTo>
                      <a:pt x="1034" y="237"/>
                    </a:lnTo>
                    <a:lnTo>
                      <a:pt x="1025" y="252"/>
                    </a:lnTo>
                    <a:lnTo>
                      <a:pt x="1014" y="264"/>
                    </a:lnTo>
                    <a:lnTo>
                      <a:pt x="1003" y="275"/>
                    </a:lnTo>
                    <a:lnTo>
                      <a:pt x="991" y="285"/>
                    </a:lnTo>
                    <a:lnTo>
                      <a:pt x="978" y="293"/>
                    </a:lnTo>
                    <a:lnTo>
                      <a:pt x="965" y="300"/>
                    </a:lnTo>
                    <a:lnTo>
                      <a:pt x="951" y="306"/>
                    </a:lnTo>
                    <a:lnTo>
                      <a:pt x="938" y="311"/>
                    </a:lnTo>
                    <a:lnTo>
                      <a:pt x="924" y="316"/>
                    </a:lnTo>
                    <a:lnTo>
                      <a:pt x="912" y="320"/>
                    </a:lnTo>
                    <a:lnTo>
                      <a:pt x="887" y="324"/>
                    </a:lnTo>
                    <a:lnTo>
                      <a:pt x="887" y="324"/>
                    </a:lnTo>
                    <a:lnTo>
                      <a:pt x="871" y="326"/>
                    </a:lnTo>
                    <a:lnTo>
                      <a:pt x="854" y="327"/>
                    </a:lnTo>
                    <a:lnTo>
                      <a:pt x="854" y="327"/>
                    </a:lnTo>
                    <a:lnTo>
                      <a:pt x="841" y="326"/>
                    </a:lnTo>
                    <a:lnTo>
                      <a:pt x="827" y="325"/>
                    </a:lnTo>
                    <a:lnTo>
                      <a:pt x="799" y="321"/>
                    </a:lnTo>
                    <a:lnTo>
                      <a:pt x="769" y="315"/>
                    </a:lnTo>
                    <a:lnTo>
                      <a:pt x="740" y="305"/>
                    </a:lnTo>
                    <a:lnTo>
                      <a:pt x="711" y="294"/>
                    </a:lnTo>
                    <a:lnTo>
                      <a:pt x="681" y="281"/>
                    </a:lnTo>
                    <a:lnTo>
                      <a:pt x="652" y="265"/>
                    </a:lnTo>
                    <a:lnTo>
                      <a:pt x="623" y="246"/>
                    </a:lnTo>
                    <a:lnTo>
                      <a:pt x="623" y="246"/>
                    </a:lnTo>
                    <a:lnTo>
                      <a:pt x="597" y="229"/>
                    </a:lnTo>
                    <a:lnTo>
                      <a:pt x="571" y="209"/>
                    </a:lnTo>
                    <a:lnTo>
                      <a:pt x="571" y="209"/>
                    </a:lnTo>
                    <a:lnTo>
                      <a:pt x="541" y="187"/>
                    </a:lnTo>
                    <a:lnTo>
                      <a:pt x="531" y="179"/>
                    </a:lnTo>
                    <a:lnTo>
                      <a:pt x="524" y="190"/>
                    </a:lnTo>
                    <a:lnTo>
                      <a:pt x="524" y="190"/>
                    </a:lnTo>
                    <a:lnTo>
                      <a:pt x="500" y="227"/>
                    </a:lnTo>
                    <a:lnTo>
                      <a:pt x="500" y="227"/>
                    </a:lnTo>
                    <a:lnTo>
                      <a:pt x="482" y="256"/>
                    </a:lnTo>
                    <a:lnTo>
                      <a:pt x="482" y="256"/>
                    </a:lnTo>
                    <a:lnTo>
                      <a:pt x="479" y="259"/>
                    </a:lnTo>
                    <a:lnTo>
                      <a:pt x="476" y="262"/>
                    </a:lnTo>
                    <a:lnTo>
                      <a:pt x="473" y="263"/>
                    </a:lnTo>
                    <a:lnTo>
                      <a:pt x="469" y="263"/>
                    </a:lnTo>
                    <a:lnTo>
                      <a:pt x="469" y="263"/>
                    </a:lnTo>
                    <a:lnTo>
                      <a:pt x="464" y="263"/>
                    </a:lnTo>
                    <a:lnTo>
                      <a:pt x="458" y="261"/>
                    </a:lnTo>
                    <a:lnTo>
                      <a:pt x="455" y="258"/>
                    </a:lnTo>
                    <a:lnTo>
                      <a:pt x="452" y="254"/>
                    </a:lnTo>
                    <a:lnTo>
                      <a:pt x="452" y="254"/>
                    </a:lnTo>
                    <a:lnTo>
                      <a:pt x="451" y="251"/>
                    </a:lnTo>
                    <a:lnTo>
                      <a:pt x="450" y="247"/>
                    </a:lnTo>
                    <a:lnTo>
                      <a:pt x="451" y="244"/>
                    </a:lnTo>
                    <a:lnTo>
                      <a:pt x="453" y="240"/>
                    </a:lnTo>
                    <a:lnTo>
                      <a:pt x="453" y="240"/>
                    </a:lnTo>
                    <a:lnTo>
                      <a:pt x="474" y="208"/>
                    </a:lnTo>
                    <a:lnTo>
                      <a:pt x="474" y="208"/>
                    </a:lnTo>
                    <a:lnTo>
                      <a:pt x="498" y="172"/>
                    </a:lnTo>
                    <a:lnTo>
                      <a:pt x="504" y="162"/>
                    </a:lnTo>
                    <a:lnTo>
                      <a:pt x="477" y="144"/>
                    </a:lnTo>
                    <a:lnTo>
                      <a:pt x="477" y="144"/>
                    </a:lnTo>
                    <a:lnTo>
                      <a:pt x="445" y="123"/>
                    </a:lnTo>
                    <a:lnTo>
                      <a:pt x="429" y="113"/>
                    </a:lnTo>
                    <a:lnTo>
                      <a:pt x="412" y="104"/>
                    </a:lnTo>
                    <a:lnTo>
                      <a:pt x="394" y="95"/>
                    </a:lnTo>
                    <a:lnTo>
                      <a:pt x="377" y="86"/>
                    </a:lnTo>
                    <a:lnTo>
                      <a:pt x="359" y="80"/>
                    </a:lnTo>
                    <a:lnTo>
                      <a:pt x="343" y="75"/>
                    </a:lnTo>
                    <a:lnTo>
                      <a:pt x="335" y="74"/>
                    </a:lnTo>
                    <a:lnTo>
                      <a:pt x="335" y="74"/>
                    </a:lnTo>
                    <a:lnTo>
                      <a:pt x="310" y="68"/>
                    </a:lnTo>
                    <a:lnTo>
                      <a:pt x="284" y="63"/>
                    </a:lnTo>
                    <a:lnTo>
                      <a:pt x="256" y="58"/>
                    </a:lnTo>
                    <a:lnTo>
                      <a:pt x="243" y="57"/>
                    </a:lnTo>
                    <a:lnTo>
                      <a:pt x="229" y="57"/>
                    </a:lnTo>
                    <a:lnTo>
                      <a:pt x="229" y="57"/>
                    </a:lnTo>
                    <a:lnTo>
                      <a:pt x="213" y="57"/>
                    </a:lnTo>
                    <a:lnTo>
                      <a:pt x="196" y="59"/>
                    </a:lnTo>
                    <a:lnTo>
                      <a:pt x="182" y="64"/>
                    </a:lnTo>
                    <a:lnTo>
                      <a:pt x="167" y="68"/>
                    </a:lnTo>
                    <a:lnTo>
                      <a:pt x="167" y="68"/>
                    </a:lnTo>
                    <a:lnTo>
                      <a:pt x="156" y="72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28" y="81"/>
                    </a:lnTo>
                    <a:lnTo>
                      <a:pt x="115" y="86"/>
                    </a:lnTo>
                    <a:lnTo>
                      <a:pt x="101" y="91"/>
                    </a:lnTo>
                    <a:lnTo>
                      <a:pt x="89" y="99"/>
                    </a:lnTo>
                    <a:lnTo>
                      <a:pt x="89" y="99"/>
                    </a:lnTo>
                    <a:lnTo>
                      <a:pt x="81" y="106"/>
                    </a:lnTo>
                    <a:lnTo>
                      <a:pt x="74" y="112"/>
                    </a:lnTo>
                    <a:lnTo>
                      <a:pt x="68" y="119"/>
                    </a:lnTo>
                    <a:lnTo>
                      <a:pt x="63" y="127"/>
                    </a:lnTo>
                    <a:lnTo>
                      <a:pt x="55" y="143"/>
                    </a:lnTo>
                    <a:lnTo>
                      <a:pt x="47" y="159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0" y="175"/>
                    </a:lnTo>
                    <a:lnTo>
                      <a:pt x="37" y="184"/>
                    </a:lnTo>
                    <a:lnTo>
                      <a:pt x="33" y="207"/>
                    </a:lnTo>
                    <a:lnTo>
                      <a:pt x="30" y="231"/>
                    </a:lnTo>
                    <a:lnTo>
                      <a:pt x="29" y="256"/>
                    </a:lnTo>
                    <a:lnTo>
                      <a:pt x="30" y="281"/>
                    </a:lnTo>
                    <a:lnTo>
                      <a:pt x="33" y="304"/>
                    </a:lnTo>
                    <a:lnTo>
                      <a:pt x="35" y="316"/>
                    </a:lnTo>
                    <a:lnTo>
                      <a:pt x="38" y="326"/>
                    </a:lnTo>
                    <a:lnTo>
                      <a:pt x="41" y="335"/>
                    </a:lnTo>
                    <a:lnTo>
                      <a:pt x="45" y="344"/>
                    </a:lnTo>
                    <a:lnTo>
                      <a:pt x="45" y="344"/>
                    </a:lnTo>
                    <a:lnTo>
                      <a:pt x="49" y="353"/>
                    </a:lnTo>
                    <a:lnTo>
                      <a:pt x="55" y="360"/>
                    </a:lnTo>
                    <a:lnTo>
                      <a:pt x="60" y="366"/>
                    </a:lnTo>
                    <a:lnTo>
                      <a:pt x="65" y="372"/>
                    </a:lnTo>
                    <a:lnTo>
                      <a:pt x="71" y="378"/>
                    </a:lnTo>
                    <a:lnTo>
                      <a:pt x="77" y="382"/>
                    </a:lnTo>
                    <a:lnTo>
                      <a:pt x="92" y="391"/>
                    </a:lnTo>
                    <a:lnTo>
                      <a:pt x="92" y="391"/>
                    </a:lnTo>
                    <a:lnTo>
                      <a:pt x="97" y="394"/>
                    </a:lnTo>
                    <a:lnTo>
                      <a:pt x="101" y="397"/>
                    </a:lnTo>
                    <a:lnTo>
                      <a:pt x="108" y="390"/>
                    </a:lnTo>
                    <a:lnTo>
                      <a:pt x="109" y="393"/>
                    </a:lnTo>
                    <a:lnTo>
                      <a:pt x="109" y="393"/>
                    </a:lnTo>
                    <a:lnTo>
                      <a:pt x="112" y="393"/>
                    </a:lnTo>
                    <a:lnTo>
                      <a:pt x="112" y="393"/>
                    </a:lnTo>
                    <a:lnTo>
                      <a:pt x="117" y="394"/>
                    </a:lnTo>
                    <a:lnTo>
                      <a:pt x="121" y="395"/>
                    </a:lnTo>
                    <a:lnTo>
                      <a:pt x="123" y="397"/>
                    </a:lnTo>
                    <a:lnTo>
                      <a:pt x="125" y="400"/>
                    </a:lnTo>
                    <a:lnTo>
                      <a:pt x="127" y="405"/>
                    </a:lnTo>
                    <a:lnTo>
                      <a:pt x="127" y="410"/>
                    </a:lnTo>
                    <a:lnTo>
                      <a:pt x="127" y="410"/>
                    </a:lnTo>
                    <a:lnTo>
                      <a:pt x="127" y="413"/>
                    </a:lnTo>
                    <a:lnTo>
                      <a:pt x="125" y="419"/>
                    </a:lnTo>
                    <a:lnTo>
                      <a:pt x="123" y="421"/>
                    </a:lnTo>
                    <a:lnTo>
                      <a:pt x="121" y="423"/>
                    </a:lnTo>
                    <a:lnTo>
                      <a:pt x="117" y="425"/>
                    </a:lnTo>
                    <a:lnTo>
                      <a:pt x="112" y="425"/>
                    </a:lnTo>
                    <a:lnTo>
                      <a:pt x="112" y="425"/>
                    </a:lnTo>
                    <a:lnTo>
                      <a:pt x="103" y="426"/>
                    </a:lnTo>
                    <a:lnTo>
                      <a:pt x="103" y="426"/>
                    </a:lnTo>
                    <a:lnTo>
                      <a:pt x="96" y="426"/>
                    </a:lnTo>
                    <a:lnTo>
                      <a:pt x="96" y="426"/>
                    </a:lnTo>
                    <a:close/>
                    <a:moveTo>
                      <a:pt x="819" y="29"/>
                    </a:moveTo>
                    <a:lnTo>
                      <a:pt x="819" y="29"/>
                    </a:lnTo>
                    <a:lnTo>
                      <a:pt x="805" y="31"/>
                    </a:lnTo>
                    <a:lnTo>
                      <a:pt x="788" y="32"/>
                    </a:lnTo>
                    <a:lnTo>
                      <a:pt x="771" y="34"/>
                    </a:lnTo>
                    <a:lnTo>
                      <a:pt x="754" y="37"/>
                    </a:lnTo>
                    <a:lnTo>
                      <a:pt x="736" y="41"/>
                    </a:lnTo>
                    <a:lnTo>
                      <a:pt x="717" y="46"/>
                    </a:lnTo>
                    <a:lnTo>
                      <a:pt x="675" y="58"/>
                    </a:lnTo>
                    <a:lnTo>
                      <a:pt x="675" y="58"/>
                    </a:lnTo>
                    <a:lnTo>
                      <a:pt x="659" y="65"/>
                    </a:lnTo>
                    <a:lnTo>
                      <a:pt x="643" y="72"/>
                    </a:lnTo>
                    <a:lnTo>
                      <a:pt x="628" y="80"/>
                    </a:lnTo>
                    <a:lnTo>
                      <a:pt x="613" y="90"/>
                    </a:lnTo>
                    <a:lnTo>
                      <a:pt x="599" y="101"/>
                    </a:lnTo>
                    <a:lnTo>
                      <a:pt x="586" y="113"/>
                    </a:lnTo>
                    <a:lnTo>
                      <a:pt x="572" y="127"/>
                    </a:lnTo>
                    <a:lnTo>
                      <a:pt x="559" y="142"/>
                    </a:lnTo>
                    <a:lnTo>
                      <a:pt x="550" y="152"/>
                    </a:lnTo>
                    <a:lnTo>
                      <a:pt x="562" y="160"/>
                    </a:lnTo>
                    <a:lnTo>
                      <a:pt x="562" y="160"/>
                    </a:lnTo>
                    <a:lnTo>
                      <a:pt x="582" y="174"/>
                    </a:lnTo>
                    <a:lnTo>
                      <a:pt x="602" y="190"/>
                    </a:lnTo>
                    <a:lnTo>
                      <a:pt x="602" y="190"/>
                    </a:lnTo>
                    <a:lnTo>
                      <a:pt x="632" y="213"/>
                    </a:lnTo>
                    <a:lnTo>
                      <a:pt x="648" y="224"/>
                    </a:lnTo>
                    <a:lnTo>
                      <a:pt x="664" y="234"/>
                    </a:lnTo>
                    <a:lnTo>
                      <a:pt x="664" y="234"/>
                    </a:lnTo>
                    <a:lnTo>
                      <a:pt x="688" y="246"/>
                    </a:lnTo>
                    <a:lnTo>
                      <a:pt x="704" y="255"/>
                    </a:lnTo>
                    <a:lnTo>
                      <a:pt x="723" y="264"/>
                    </a:lnTo>
                    <a:lnTo>
                      <a:pt x="744" y="272"/>
                    </a:lnTo>
                    <a:lnTo>
                      <a:pt x="765" y="279"/>
                    </a:lnTo>
                    <a:lnTo>
                      <a:pt x="787" y="286"/>
                    </a:lnTo>
                    <a:lnTo>
                      <a:pt x="797" y="288"/>
                    </a:lnTo>
                    <a:lnTo>
                      <a:pt x="808" y="289"/>
                    </a:lnTo>
                    <a:lnTo>
                      <a:pt x="808" y="289"/>
                    </a:lnTo>
                    <a:lnTo>
                      <a:pt x="834" y="291"/>
                    </a:lnTo>
                    <a:lnTo>
                      <a:pt x="859" y="292"/>
                    </a:lnTo>
                    <a:lnTo>
                      <a:pt x="859" y="292"/>
                    </a:lnTo>
                    <a:lnTo>
                      <a:pt x="882" y="291"/>
                    </a:lnTo>
                    <a:lnTo>
                      <a:pt x="903" y="289"/>
                    </a:lnTo>
                    <a:lnTo>
                      <a:pt x="922" y="285"/>
                    </a:lnTo>
                    <a:lnTo>
                      <a:pt x="940" y="279"/>
                    </a:lnTo>
                    <a:lnTo>
                      <a:pt x="955" y="273"/>
                    </a:lnTo>
                    <a:lnTo>
                      <a:pt x="970" y="265"/>
                    </a:lnTo>
                    <a:lnTo>
                      <a:pt x="983" y="255"/>
                    </a:lnTo>
                    <a:lnTo>
                      <a:pt x="994" y="243"/>
                    </a:lnTo>
                    <a:lnTo>
                      <a:pt x="994" y="243"/>
                    </a:lnTo>
                    <a:lnTo>
                      <a:pt x="1001" y="233"/>
                    </a:lnTo>
                    <a:lnTo>
                      <a:pt x="1007" y="222"/>
                    </a:lnTo>
                    <a:lnTo>
                      <a:pt x="1012" y="209"/>
                    </a:lnTo>
                    <a:lnTo>
                      <a:pt x="1016" y="197"/>
                    </a:lnTo>
                    <a:lnTo>
                      <a:pt x="1019" y="182"/>
                    </a:lnTo>
                    <a:lnTo>
                      <a:pt x="1021" y="169"/>
                    </a:lnTo>
                    <a:lnTo>
                      <a:pt x="1021" y="156"/>
                    </a:lnTo>
                    <a:lnTo>
                      <a:pt x="1020" y="142"/>
                    </a:lnTo>
                    <a:lnTo>
                      <a:pt x="1020" y="142"/>
                    </a:lnTo>
                    <a:lnTo>
                      <a:pt x="1019" y="134"/>
                    </a:lnTo>
                    <a:lnTo>
                      <a:pt x="1016" y="127"/>
                    </a:lnTo>
                    <a:lnTo>
                      <a:pt x="1014" y="119"/>
                    </a:lnTo>
                    <a:lnTo>
                      <a:pt x="1010" y="113"/>
                    </a:lnTo>
                    <a:lnTo>
                      <a:pt x="1007" y="107"/>
                    </a:lnTo>
                    <a:lnTo>
                      <a:pt x="1002" y="101"/>
                    </a:lnTo>
                    <a:lnTo>
                      <a:pt x="997" y="96"/>
                    </a:lnTo>
                    <a:lnTo>
                      <a:pt x="991" y="91"/>
                    </a:lnTo>
                    <a:lnTo>
                      <a:pt x="991" y="91"/>
                    </a:lnTo>
                    <a:lnTo>
                      <a:pt x="973" y="79"/>
                    </a:lnTo>
                    <a:lnTo>
                      <a:pt x="973" y="79"/>
                    </a:lnTo>
                    <a:lnTo>
                      <a:pt x="956" y="67"/>
                    </a:lnTo>
                    <a:lnTo>
                      <a:pt x="947" y="60"/>
                    </a:lnTo>
                    <a:lnTo>
                      <a:pt x="938" y="55"/>
                    </a:lnTo>
                    <a:lnTo>
                      <a:pt x="938" y="55"/>
                    </a:lnTo>
                    <a:lnTo>
                      <a:pt x="926" y="50"/>
                    </a:lnTo>
                    <a:lnTo>
                      <a:pt x="914" y="46"/>
                    </a:lnTo>
                    <a:lnTo>
                      <a:pt x="889" y="39"/>
                    </a:lnTo>
                    <a:lnTo>
                      <a:pt x="865" y="35"/>
                    </a:lnTo>
                    <a:lnTo>
                      <a:pt x="849" y="32"/>
                    </a:lnTo>
                    <a:lnTo>
                      <a:pt x="849" y="32"/>
                    </a:lnTo>
                    <a:lnTo>
                      <a:pt x="834" y="31"/>
                    </a:lnTo>
                    <a:lnTo>
                      <a:pt x="819" y="29"/>
                    </a:lnTo>
                    <a:lnTo>
                      <a:pt x="819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</p:grpSp>
      </p:grpSp>
      <p:grpSp>
        <p:nvGrpSpPr>
          <p:cNvPr id="270" name="组合 269"/>
          <p:cNvGrpSpPr/>
          <p:nvPr/>
        </p:nvGrpSpPr>
        <p:grpSpPr>
          <a:xfrm>
            <a:off x="57473" y="113431"/>
            <a:ext cx="3473127" cy="923330"/>
            <a:chOff x="-31427" y="151531"/>
            <a:chExt cx="3473127" cy="923330"/>
          </a:xfrm>
        </p:grpSpPr>
        <p:sp>
          <p:nvSpPr>
            <p:cNvPr id="271" name="文本框 270"/>
            <p:cNvSpPr txBox="1"/>
            <p:nvPr/>
          </p:nvSpPr>
          <p:spPr>
            <a:xfrm>
              <a:off x="-31427" y="151531"/>
              <a:ext cx="1325255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54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03</a:t>
              </a:r>
              <a:endParaRPr lang="zh-CN" altLang="en-US" sz="54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  <p:grpSp>
          <p:nvGrpSpPr>
            <p:cNvPr id="272" name="Group 4"/>
            <p:cNvGrpSpPr>
              <a:grpSpLocks noChangeAspect="1"/>
            </p:cNvGrpSpPr>
            <p:nvPr/>
          </p:nvGrpSpPr>
          <p:grpSpPr bwMode="auto">
            <a:xfrm>
              <a:off x="1039162" y="792485"/>
              <a:ext cx="2402538" cy="114300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274" name="Freeform 5"/>
              <p:cNvSpPr/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75" name="Freeform 6"/>
              <p:cNvSpPr/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76" name="Freeform 7"/>
              <p:cNvSpPr/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77" name="Freeform 8"/>
              <p:cNvSpPr/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78" name="Freeform 9"/>
              <p:cNvSpPr/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79" name="Freeform 10"/>
              <p:cNvSpPr/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80" name="Freeform 11"/>
              <p:cNvSpPr/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81" name="Freeform 12"/>
              <p:cNvSpPr/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82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83" name="Freeform 14"/>
              <p:cNvSpPr/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84" name="Freeform 15"/>
              <p:cNvSpPr/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85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86" name="Freeform 17"/>
              <p:cNvSpPr/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87" name="Freeform 18"/>
              <p:cNvSpPr/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88" name="Freeform 19"/>
              <p:cNvSpPr/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89" name="Freeform 20"/>
              <p:cNvSpPr/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90" name="Freeform 21"/>
              <p:cNvSpPr/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91" name="Freeform 22"/>
              <p:cNvSpPr/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92" name="Freeform 23"/>
              <p:cNvSpPr/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93" name="Freeform 24"/>
              <p:cNvSpPr/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94" name="Freeform 25"/>
              <p:cNvSpPr/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95" name="Freeform 26"/>
              <p:cNvSpPr/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96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97" name="Freeform 28"/>
              <p:cNvSpPr/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98" name="Freeform 29"/>
              <p:cNvSpPr/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99" name="Freeform 30"/>
              <p:cNvSpPr/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00" name="Freeform 31"/>
              <p:cNvSpPr/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01" name="Freeform 32"/>
              <p:cNvSpPr/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02" name="Freeform 33"/>
              <p:cNvSpPr/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03" name="Freeform 34"/>
              <p:cNvSpPr/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04" name="Freeform 35"/>
              <p:cNvSpPr/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05" name="Freeform 36"/>
              <p:cNvSpPr/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06" name="Freeform 37"/>
              <p:cNvSpPr/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07" name="Freeform 38"/>
              <p:cNvSpPr/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08" name="Freeform 39"/>
              <p:cNvSpPr/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09" name="Freeform 40"/>
              <p:cNvSpPr/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10" name="Freeform 41"/>
              <p:cNvSpPr/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11" name="Freeform 42"/>
              <p:cNvSpPr/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12" name="Freeform 43"/>
              <p:cNvSpPr/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13" name="Freeform 44"/>
              <p:cNvSpPr/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14" name="Freeform 45"/>
              <p:cNvSpPr/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15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16" name="Freeform 47"/>
              <p:cNvSpPr/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17" name="Freeform 48"/>
              <p:cNvSpPr/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18" name="Freeform 49"/>
              <p:cNvSpPr/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19" name="Freeform 50"/>
              <p:cNvSpPr/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20" name="Freeform 51"/>
              <p:cNvSpPr/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21" name="Freeform 52"/>
              <p:cNvSpPr/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22" name="Freeform 53"/>
              <p:cNvSpPr/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23" name="Freeform 54"/>
              <p:cNvSpPr/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24" name="Freeform 55"/>
              <p:cNvSpPr/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25" name="Freeform 56"/>
              <p:cNvSpPr/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273" name="矩形 272"/>
            <p:cNvSpPr/>
            <p:nvPr/>
          </p:nvSpPr>
          <p:spPr>
            <a:xfrm>
              <a:off x="1037004" y="383565"/>
              <a:ext cx="233910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400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这里可以是标题</a:t>
              </a:r>
              <a:endParaRPr lang="zh-CN" altLang="en-US" sz="2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/>
          <p:cNvGrpSpPr/>
          <p:nvPr/>
        </p:nvGrpSpPr>
        <p:grpSpPr>
          <a:xfrm rot="1083558">
            <a:off x="4203509" y="2084154"/>
            <a:ext cx="3565102" cy="3326313"/>
            <a:chOff x="4203509" y="2084154"/>
            <a:chExt cx="3565102" cy="3326313"/>
          </a:xfrm>
        </p:grpSpPr>
        <p:sp>
          <p:nvSpPr>
            <p:cNvPr id="207" name="椭圆 31"/>
            <p:cNvSpPr/>
            <p:nvPr/>
          </p:nvSpPr>
          <p:spPr>
            <a:xfrm rot="19223279">
              <a:off x="4408794" y="2084154"/>
              <a:ext cx="3359817" cy="3326313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</a:gdLst>
              <a:ahLst/>
              <a:cxnLst>
                <a:cxn ang="0">
                  <a:pos x="connsiteX0-321" y="connsiteY0-322"/>
                </a:cxn>
                <a:cxn ang="0">
                  <a:pos x="connsiteX1-323" y="connsiteY1-324"/>
                </a:cxn>
                <a:cxn ang="0">
                  <a:pos x="connsiteX2-325" y="connsiteY2-326"/>
                </a:cxn>
                <a:cxn ang="0">
                  <a:pos x="connsiteX3-327" y="connsiteY3-328"/>
                </a:cxn>
                <a:cxn ang="0">
                  <a:pos x="connsiteX4-329" y="connsiteY4-330"/>
                </a:cxn>
                <a:cxn ang="0">
                  <a:pos x="connsiteX5-331" y="connsiteY5-332"/>
                </a:cxn>
              </a:cxnLst>
              <a:rect l="l" t="t" r="r" b="b"/>
              <a:pathLst>
                <a:path w="660438" h="653852">
                  <a:moveTo>
                    <a:pt x="128078" y="64927"/>
                  </a:moveTo>
                  <a:cubicBezTo>
                    <a:pt x="200406" y="22404"/>
                    <a:pt x="266694" y="-24807"/>
                    <a:pt x="410712" y="15051"/>
                  </a:cubicBezTo>
                  <a:cubicBezTo>
                    <a:pt x="554730" y="54909"/>
                    <a:pt x="671038" y="190221"/>
                    <a:pt x="659670" y="337329"/>
                  </a:cubicBezTo>
                  <a:cubicBezTo>
                    <a:pt x="648302" y="484437"/>
                    <a:pt x="512709" y="653852"/>
                    <a:pt x="331423" y="653852"/>
                  </a:cubicBezTo>
                  <a:cubicBezTo>
                    <a:pt x="150137" y="653852"/>
                    <a:pt x="14721" y="457153"/>
                    <a:pt x="3176" y="337329"/>
                  </a:cubicBezTo>
                  <a:cubicBezTo>
                    <a:pt x="-8369" y="217505"/>
                    <a:pt x="11590" y="209227"/>
                    <a:pt x="62645" y="134413"/>
                  </a:cubicBezTo>
                </a:path>
              </a:pathLst>
            </a:custGeom>
            <a:noFill/>
            <a:ln w="25400" cap="rnd">
              <a:solidFill>
                <a:schemeClr val="bg1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3" name="任意多边形 2"/>
            <p:cNvSpPr/>
            <p:nvPr/>
          </p:nvSpPr>
          <p:spPr>
            <a:xfrm>
              <a:off x="4203509" y="3827843"/>
              <a:ext cx="464837" cy="334727"/>
            </a:xfrm>
            <a:custGeom>
              <a:avLst/>
              <a:gdLst>
                <a:gd name="connsiteX0" fmla="*/ 0 w 341194"/>
                <a:gd name="connsiteY0" fmla="*/ 245692 h 245692"/>
                <a:gd name="connsiteX1" fmla="*/ 150125 w 341194"/>
                <a:gd name="connsiteY1" fmla="*/ 32 h 245692"/>
                <a:gd name="connsiteX2" fmla="*/ 341194 w 341194"/>
                <a:gd name="connsiteY2" fmla="*/ 232044 h 245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1194" h="245692">
                  <a:moveTo>
                    <a:pt x="0" y="245692"/>
                  </a:moveTo>
                  <a:cubicBezTo>
                    <a:pt x="46630" y="123999"/>
                    <a:pt x="93260" y="2307"/>
                    <a:pt x="150125" y="32"/>
                  </a:cubicBezTo>
                  <a:cubicBezTo>
                    <a:pt x="206990" y="-2243"/>
                    <a:pt x="274092" y="114900"/>
                    <a:pt x="341194" y="232044"/>
                  </a:cubicBezTo>
                </a:path>
              </a:pathLst>
            </a:custGeom>
            <a:noFill/>
            <a:ln w="285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9" name="组合 28"/>
          <p:cNvGrpSpPr/>
          <p:nvPr/>
        </p:nvGrpSpPr>
        <p:grpSpPr>
          <a:xfrm>
            <a:off x="6807596" y="2117983"/>
            <a:ext cx="889884" cy="898847"/>
            <a:chOff x="6480051" y="1981505"/>
            <a:chExt cx="889884" cy="898847"/>
          </a:xfrm>
        </p:grpSpPr>
        <p:sp useBgFill="1">
          <p:nvSpPr>
            <p:cNvPr id="31" name="椭圆 31"/>
            <p:cNvSpPr/>
            <p:nvPr/>
          </p:nvSpPr>
          <p:spPr>
            <a:xfrm rot="15654318">
              <a:off x="6475569" y="1985987"/>
              <a:ext cx="898847" cy="889884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</a:gdLst>
              <a:ahLst/>
              <a:cxnLst>
                <a:cxn ang="0">
                  <a:pos x="connsiteX0-321" y="connsiteY0-322"/>
                </a:cxn>
                <a:cxn ang="0">
                  <a:pos x="connsiteX1-323" y="connsiteY1-324"/>
                </a:cxn>
                <a:cxn ang="0">
                  <a:pos x="connsiteX2-325" y="connsiteY2-326"/>
                </a:cxn>
                <a:cxn ang="0">
                  <a:pos x="connsiteX3-327" y="connsiteY3-328"/>
                </a:cxn>
                <a:cxn ang="0">
                  <a:pos x="connsiteX4-329" y="connsiteY4-330"/>
                </a:cxn>
                <a:cxn ang="0">
                  <a:pos x="connsiteX5-331" y="connsiteY5-332"/>
                </a:cxn>
              </a:cxnLst>
              <a:rect l="l" t="t" r="r" b="b"/>
              <a:pathLst>
                <a:path w="660438" h="653852">
                  <a:moveTo>
                    <a:pt x="128078" y="64927"/>
                  </a:moveTo>
                  <a:cubicBezTo>
                    <a:pt x="200406" y="22404"/>
                    <a:pt x="266694" y="-24807"/>
                    <a:pt x="410712" y="15051"/>
                  </a:cubicBezTo>
                  <a:cubicBezTo>
                    <a:pt x="554730" y="54909"/>
                    <a:pt x="671038" y="190221"/>
                    <a:pt x="659670" y="337329"/>
                  </a:cubicBezTo>
                  <a:cubicBezTo>
                    <a:pt x="648302" y="484437"/>
                    <a:pt x="512709" y="653852"/>
                    <a:pt x="331423" y="653852"/>
                  </a:cubicBezTo>
                  <a:cubicBezTo>
                    <a:pt x="150137" y="653852"/>
                    <a:pt x="14721" y="457153"/>
                    <a:pt x="3176" y="337329"/>
                  </a:cubicBezTo>
                  <a:cubicBezTo>
                    <a:pt x="-8369" y="217505"/>
                    <a:pt x="11590" y="209227"/>
                    <a:pt x="62645" y="134413"/>
                  </a:cubicBezTo>
                </a:path>
              </a:pathLst>
            </a:custGeom>
            <a:ln w="25400" cap="rnd">
              <a:solidFill>
                <a:schemeClr val="bg1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32" name="组合 31"/>
            <p:cNvGrpSpPr/>
            <p:nvPr/>
          </p:nvGrpSpPr>
          <p:grpSpPr>
            <a:xfrm>
              <a:off x="6686480" y="2176528"/>
              <a:ext cx="499267" cy="527865"/>
              <a:chOff x="5181601" y="2120900"/>
              <a:chExt cx="665163" cy="703263"/>
            </a:xfrm>
            <a:solidFill>
              <a:schemeClr val="bg1"/>
            </a:solidFill>
          </p:grpSpPr>
          <p:sp>
            <p:nvSpPr>
              <p:cNvPr id="33" name="Freeform 540"/>
              <p:cNvSpPr/>
              <p:nvPr/>
            </p:nvSpPr>
            <p:spPr bwMode="auto">
              <a:xfrm>
                <a:off x="5226051" y="2433638"/>
                <a:ext cx="6350" cy="44450"/>
              </a:xfrm>
              <a:custGeom>
                <a:avLst/>
                <a:gdLst/>
                <a:ahLst/>
                <a:cxnLst>
                  <a:cxn ang="0">
                    <a:pos x="11" y="47"/>
                  </a:cxn>
                  <a:cxn ang="0">
                    <a:pos x="11" y="47"/>
                  </a:cxn>
                  <a:cxn ang="0">
                    <a:pos x="11" y="36"/>
                  </a:cxn>
                  <a:cxn ang="0">
                    <a:pos x="11" y="26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10" y="3"/>
                  </a:cxn>
                  <a:cxn ang="0">
                    <a:pos x="9" y="1"/>
                  </a:cxn>
                  <a:cxn ang="0">
                    <a:pos x="8" y="0"/>
                  </a:cxn>
                  <a:cxn ang="0">
                    <a:pos x="6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1" y="40"/>
                  </a:cxn>
                  <a:cxn ang="0">
                    <a:pos x="1" y="40"/>
                  </a:cxn>
                  <a:cxn ang="0">
                    <a:pos x="3" y="60"/>
                  </a:cxn>
                  <a:cxn ang="0">
                    <a:pos x="3" y="70"/>
                  </a:cxn>
                  <a:cxn ang="0">
                    <a:pos x="2" y="74"/>
                  </a:cxn>
                  <a:cxn ang="0">
                    <a:pos x="1" y="79"/>
                  </a:cxn>
                  <a:cxn ang="0">
                    <a:pos x="1" y="79"/>
                  </a:cxn>
                  <a:cxn ang="0">
                    <a:pos x="0" y="81"/>
                  </a:cxn>
                  <a:cxn ang="0">
                    <a:pos x="1" y="82"/>
                  </a:cxn>
                  <a:cxn ang="0">
                    <a:pos x="2" y="83"/>
                  </a:cxn>
                  <a:cxn ang="0">
                    <a:pos x="4" y="84"/>
                  </a:cxn>
                  <a:cxn ang="0">
                    <a:pos x="8" y="84"/>
                  </a:cxn>
                  <a:cxn ang="0">
                    <a:pos x="10" y="83"/>
                  </a:cxn>
                  <a:cxn ang="0">
                    <a:pos x="11" y="81"/>
                  </a:cxn>
                  <a:cxn ang="0">
                    <a:pos x="11" y="81"/>
                  </a:cxn>
                  <a:cxn ang="0">
                    <a:pos x="13" y="73"/>
                  </a:cxn>
                  <a:cxn ang="0">
                    <a:pos x="13" y="64"/>
                  </a:cxn>
                  <a:cxn ang="0">
                    <a:pos x="11" y="47"/>
                  </a:cxn>
                  <a:cxn ang="0">
                    <a:pos x="11" y="47"/>
                  </a:cxn>
                </a:cxnLst>
                <a:rect l="0" t="0" r="r" b="b"/>
                <a:pathLst>
                  <a:path w="13" h="84">
                    <a:moveTo>
                      <a:pt x="11" y="47"/>
                    </a:moveTo>
                    <a:lnTo>
                      <a:pt x="11" y="47"/>
                    </a:lnTo>
                    <a:lnTo>
                      <a:pt x="11" y="36"/>
                    </a:lnTo>
                    <a:lnTo>
                      <a:pt x="11" y="26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0" y="3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3" y="60"/>
                    </a:lnTo>
                    <a:lnTo>
                      <a:pt x="3" y="70"/>
                    </a:lnTo>
                    <a:lnTo>
                      <a:pt x="2" y="74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0" y="81"/>
                    </a:lnTo>
                    <a:lnTo>
                      <a:pt x="1" y="82"/>
                    </a:lnTo>
                    <a:lnTo>
                      <a:pt x="2" y="83"/>
                    </a:lnTo>
                    <a:lnTo>
                      <a:pt x="4" y="84"/>
                    </a:lnTo>
                    <a:lnTo>
                      <a:pt x="8" y="84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81"/>
                    </a:lnTo>
                    <a:lnTo>
                      <a:pt x="13" y="73"/>
                    </a:lnTo>
                    <a:lnTo>
                      <a:pt x="13" y="64"/>
                    </a:lnTo>
                    <a:lnTo>
                      <a:pt x="11" y="47"/>
                    </a:lnTo>
                    <a:lnTo>
                      <a:pt x="11" y="4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34" name="Freeform 541"/>
              <p:cNvSpPr/>
              <p:nvPr/>
            </p:nvSpPr>
            <p:spPr bwMode="auto">
              <a:xfrm>
                <a:off x="5240338" y="2468563"/>
                <a:ext cx="12700" cy="46038"/>
              </a:xfrm>
              <a:custGeom>
                <a:avLst/>
                <a:gdLst/>
                <a:ahLst/>
                <a:cxnLst>
                  <a:cxn ang="0">
                    <a:pos x="23" y="76"/>
                  </a:cxn>
                  <a:cxn ang="0">
                    <a:pos x="23" y="76"/>
                  </a:cxn>
                  <a:cxn ang="0">
                    <a:pos x="19" y="73"/>
                  </a:cxn>
                  <a:cxn ang="0">
                    <a:pos x="15" y="70"/>
                  </a:cxn>
                  <a:cxn ang="0">
                    <a:pos x="13" y="66"/>
                  </a:cxn>
                  <a:cxn ang="0">
                    <a:pos x="11" y="62"/>
                  </a:cxn>
                  <a:cxn ang="0">
                    <a:pos x="10" y="58"/>
                  </a:cxn>
                  <a:cxn ang="0">
                    <a:pos x="10" y="54"/>
                  </a:cxn>
                  <a:cxn ang="0">
                    <a:pos x="10" y="43"/>
                  </a:cxn>
                  <a:cxn ang="0">
                    <a:pos x="11" y="34"/>
                  </a:cxn>
                  <a:cxn ang="0">
                    <a:pos x="13" y="24"/>
                  </a:cxn>
                  <a:cxn ang="0">
                    <a:pos x="15" y="13"/>
                  </a:cxn>
                  <a:cxn ang="0">
                    <a:pos x="16" y="5"/>
                  </a:cxn>
                  <a:cxn ang="0">
                    <a:pos x="16" y="5"/>
                  </a:cxn>
                  <a:cxn ang="0">
                    <a:pos x="16" y="3"/>
                  </a:cxn>
                  <a:cxn ang="0">
                    <a:pos x="15" y="1"/>
                  </a:cxn>
                  <a:cxn ang="0">
                    <a:pos x="13" y="1"/>
                  </a:cxn>
                  <a:cxn ang="0">
                    <a:pos x="11" y="0"/>
                  </a:cxn>
                  <a:cxn ang="0">
                    <a:pos x="10" y="1"/>
                  </a:cxn>
                  <a:cxn ang="0">
                    <a:pos x="7" y="1"/>
                  </a:cxn>
                  <a:cxn ang="0">
                    <a:pos x="6" y="3"/>
                  </a:cxn>
                  <a:cxn ang="0">
                    <a:pos x="6" y="5"/>
                  </a:cxn>
                  <a:cxn ang="0">
                    <a:pos x="6" y="5"/>
                  </a:cxn>
                  <a:cxn ang="0">
                    <a:pos x="5" y="15"/>
                  </a:cxn>
                  <a:cxn ang="0">
                    <a:pos x="3" y="26"/>
                  </a:cxn>
                  <a:cxn ang="0">
                    <a:pos x="1" y="37"/>
                  </a:cxn>
                  <a:cxn ang="0">
                    <a:pos x="0" y="48"/>
                  </a:cxn>
                  <a:cxn ang="0">
                    <a:pos x="0" y="59"/>
                  </a:cxn>
                  <a:cxn ang="0">
                    <a:pos x="1" y="64"/>
                  </a:cxn>
                  <a:cxn ang="0">
                    <a:pos x="3" y="69"/>
                  </a:cxn>
                  <a:cxn ang="0">
                    <a:pos x="5" y="73"/>
                  </a:cxn>
                  <a:cxn ang="0">
                    <a:pos x="9" y="77"/>
                  </a:cxn>
                  <a:cxn ang="0">
                    <a:pos x="13" y="81"/>
                  </a:cxn>
                  <a:cxn ang="0">
                    <a:pos x="18" y="85"/>
                  </a:cxn>
                  <a:cxn ang="0">
                    <a:pos x="18" y="85"/>
                  </a:cxn>
                  <a:cxn ang="0">
                    <a:pos x="20" y="86"/>
                  </a:cxn>
                  <a:cxn ang="0">
                    <a:pos x="22" y="86"/>
                  </a:cxn>
                  <a:cxn ang="0">
                    <a:pos x="23" y="85"/>
                  </a:cxn>
                  <a:cxn ang="0">
                    <a:pos x="24" y="82"/>
                  </a:cxn>
                  <a:cxn ang="0">
                    <a:pos x="25" y="81"/>
                  </a:cxn>
                  <a:cxn ang="0">
                    <a:pos x="25" y="79"/>
                  </a:cxn>
                  <a:cxn ang="0">
                    <a:pos x="24" y="77"/>
                  </a:cxn>
                  <a:cxn ang="0">
                    <a:pos x="23" y="76"/>
                  </a:cxn>
                  <a:cxn ang="0">
                    <a:pos x="23" y="76"/>
                  </a:cxn>
                </a:cxnLst>
                <a:rect l="0" t="0" r="r" b="b"/>
                <a:pathLst>
                  <a:path w="25" h="86">
                    <a:moveTo>
                      <a:pt x="23" y="76"/>
                    </a:moveTo>
                    <a:lnTo>
                      <a:pt x="23" y="76"/>
                    </a:lnTo>
                    <a:lnTo>
                      <a:pt x="19" y="73"/>
                    </a:lnTo>
                    <a:lnTo>
                      <a:pt x="15" y="70"/>
                    </a:lnTo>
                    <a:lnTo>
                      <a:pt x="13" y="66"/>
                    </a:lnTo>
                    <a:lnTo>
                      <a:pt x="11" y="62"/>
                    </a:lnTo>
                    <a:lnTo>
                      <a:pt x="10" y="58"/>
                    </a:lnTo>
                    <a:lnTo>
                      <a:pt x="10" y="54"/>
                    </a:lnTo>
                    <a:lnTo>
                      <a:pt x="10" y="43"/>
                    </a:lnTo>
                    <a:lnTo>
                      <a:pt x="11" y="34"/>
                    </a:lnTo>
                    <a:lnTo>
                      <a:pt x="13" y="24"/>
                    </a:lnTo>
                    <a:lnTo>
                      <a:pt x="15" y="1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5" y="1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10" y="1"/>
                    </a:lnTo>
                    <a:lnTo>
                      <a:pt x="7" y="1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15"/>
                    </a:lnTo>
                    <a:lnTo>
                      <a:pt x="3" y="26"/>
                    </a:lnTo>
                    <a:lnTo>
                      <a:pt x="1" y="37"/>
                    </a:lnTo>
                    <a:lnTo>
                      <a:pt x="0" y="48"/>
                    </a:lnTo>
                    <a:lnTo>
                      <a:pt x="0" y="59"/>
                    </a:lnTo>
                    <a:lnTo>
                      <a:pt x="1" y="64"/>
                    </a:lnTo>
                    <a:lnTo>
                      <a:pt x="3" y="69"/>
                    </a:lnTo>
                    <a:lnTo>
                      <a:pt x="5" y="73"/>
                    </a:lnTo>
                    <a:lnTo>
                      <a:pt x="9" y="77"/>
                    </a:lnTo>
                    <a:lnTo>
                      <a:pt x="13" y="81"/>
                    </a:lnTo>
                    <a:lnTo>
                      <a:pt x="18" y="85"/>
                    </a:lnTo>
                    <a:lnTo>
                      <a:pt x="18" y="85"/>
                    </a:lnTo>
                    <a:lnTo>
                      <a:pt x="20" y="86"/>
                    </a:lnTo>
                    <a:lnTo>
                      <a:pt x="22" y="86"/>
                    </a:lnTo>
                    <a:lnTo>
                      <a:pt x="23" y="85"/>
                    </a:lnTo>
                    <a:lnTo>
                      <a:pt x="24" y="82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3" y="76"/>
                    </a:lnTo>
                    <a:lnTo>
                      <a:pt x="23" y="7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35" name="Freeform 542"/>
              <p:cNvSpPr/>
              <p:nvPr/>
            </p:nvSpPr>
            <p:spPr bwMode="auto">
              <a:xfrm>
                <a:off x="5275263" y="2498725"/>
                <a:ext cx="6350" cy="4603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1" y="82"/>
                  </a:cxn>
                  <a:cxn ang="0">
                    <a:pos x="2" y="84"/>
                  </a:cxn>
                  <a:cxn ang="0">
                    <a:pos x="3" y="84"/>
                  </a:cxn>
                  <a:cxn ang="0">
                    <a:pos x="6" y="85"/>
                  </a:cxn>
                  <a:cxn ang="0">
                    <a:pos x="8" y="84"/>
                  </a:cxn>
                  <a:cxn ang="0">
                    <a:pos x="9" y="84"/>
                  </a:cxn>
                  <a:cxn ang="0">
                    <a:pos x="10" y="82"/>
                  </a:cxn>
                  <a:cxn ang="0">
                    <a:pos x="11" y="80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10" y="3"/>
                  </a:cxn>
                  <a:cxn ang="0">
                    <a:pos x="9" y="1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3" y="1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11" h="85">
                    <a:moveTo>
                      <a:pt x="0" y="5"/>
                    </a:moveTo>
                    <a:lnTo>
                      <a:pt x="0" y="80"/>
                    </a:lnTo>
                    <a:lnTo>
                      <a:pt x="0" y="80"/>
                    </a:lnTo>
                    <a:lnTo>
                      <a:pt x="1" y="82"/>
                    </a:lnTo>
                    <a:lnTo>
                      <a:pt x="2" y="84"/>
                    </a:lnTo>
                    <a:lnTo>
                      <a:pt x="3" y="84"/>
                    </a:lnTo>
                    <a:lnTo>
                      <a:pt x="6" y="85"/>
                    </a:lnTo>
                    <a:lnTo>
                      <a:pt x="8" y="84"/>
                    </a:lnTo>
                    <a:lnTo>
                      <a:pt x="9" y="84"/>
                    </a:lnTo>
                    <a:lnTo>
                      <a:pt x="10" y="82"/>
                    </a:lnTo>
                    <a:lnTo>
                      <a:pt x="11" y="80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0" y="3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36" name="Freeform 543"/>
              <p:cNvSpPr/>
              <p:nvPr/>
            </p:nvSpPr>
            <p:spPr bwMode="auto">
              <a:xfrm>
                <a:off x="5294313" y="2532063"/>
                <a:ext cx="6350" cy="31750"/>
              </a:xfrm>
              <a:custGeom>
                <a:avLst/>
                <a:gdLst/>
                <a:ahLst/>
                <a:cxnLst>
                  <a:cxn ang="0">
                    <a:pos x="10" y="4"/>
                  </a:cxn>
                  <a:cxn ang="0">
                    <a:pos x="10" y="4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0" y="3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17"/>
                  </a:cxn>
                  <a:cxn ang="0">
                    <a:pos x="3" y="31"/>
                  </a:cxn>
                  <a:cxn ang="0">
                    <a:pos x="4" y="43"/>
                  </a:cxn>
                  <a:cxn ang="0">
                    <a:pos x="5" y="56"/>
                  </a:cxn>
                  <a:cxn ang="0">
                    <a:pos x="5" y="56"/>
                  </a:cxn>
                  <a:cxn ang="0">
                    <a:pos x="6" y="58"/>
                  </a:cxn>
                  <a:cxn ang="0">
                    <a:pos x="7" y="60"/>
                  </a:cxn>
                  <a:cxn ang="0">
                    <a:pos x="8" y="61"/>
                  </a:cxn>
                  <a:cxn ang="0">
                    <a:pos x="10" y="61"/>
                  </a:cxn>
                  <a:cxn ang="0">
                    <a:pos x="11" y="61"/>
                  </a:cxn>
                  <a:cxn ang="0">
                    <a:pos x="13" y="60"/>
                  </a:cxn>
                  <a:cxn ang="0">
                    <a:pos x="14" y="58"/>
                  </a:cxn>
                  <a:cxn ang="0">
                    <a:pos x="14" y="56"/>
                  </a:cxn>
                  <a:cxn ang="0">
                    <a:pos x="14" y="56"/>
                  </a:cxn>
                  <a:cxn ang="0">
                    <a:pos x="13" y="43"/>
                  </a:cxn>
                  <a:cxn ang="0">
                    <a:pos x="12" y="31"/>
                  </a:cxn>
                  <a:cxn ang="0">
                    <a:pos x="10" y="17"/>
                  </a:cxn>
                  <a:cxn ang="0">
                    <a:pos x="10" y="4"/>
                  </a:cxn>
                  <a:cxn ang="0">
                    <a:pos x="10" y="4"/>
                  </a:cxn>
                </a:cxnLst>
                <a:rect l="0" t="0" r="r" b="b"/>
                <a:pathLst>
                  <a:path w="14" h="61">
                    <a:moveTo>
                      <a:pt x="10" y="4"/>
                    </a:moveTo>
                    <a:lnTo>
                      <a:pt x="10" y="4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7"/>
                    </a:lnTo>
                    <a:lnTo>
                      <a:pt x="3" y="31"/>
                    </a:lnTo>
                    <a:lnTo>
                      <a:pt x="4" y="43"/>
                    </a:lnTo>
                    <a:lnTo>
                      <a:pt x="5" y="56"/>
                    </a:lnTo>
                    <a:lnTo>
                      <a:pt x="5" y="56"/>
                    </a:lnTo>
                    <a:lnTo>
                      <a:pt x="6" y="58"/>
                    </a:lnTo>
                    <a:lnTo>
                      <a:pt x="7" y="60"/>
                    </a:lnTo>
                    <a:lnTo>
                      <a:pt x="8" y="61"/>
                    </a:lnTo>
                    <a:lnTo>
                      <a:pt x="10" y="61"/>
                    </a:lnTo>
                    <a:lnTo>
                      <a:pt x="11" y="61"/>
                    </a:lnTo>
                    <a:lnTo>
                      <a:pt x="13" y="60"/>
                    </a:lnTo>
                    <a:lnTo>
                      <a:pt x="14" y="58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3" y="43"/>
                    </a:lnTo>
                    <a:lnTo>
                      <a:pt x="12" y="31"/>
                    </a:lnTo>
                    <a:lnTo>
                      <a:pt x="10" y="17"/>
                    </a:lnTo>
                    <a:lnTo>
                      <a:pt x="10" y="4"/>
                    </a:lnTo>
                    <a:lnTo>
                      <a:pt x="1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45" name="Freeform 544"/>
              <p:cNvSpPr/>
              <p:nvPr/>
            </p:nvSpPr>
            <p:spPr bwMode="auto">
              <a:xfrm>
                <a:off x="5324476" y="2552700"/>
                <a:ext cx="4763" cy="34925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61"/>
                  </a:cxn>
                  <a:cxn ang="0">
                    <a:pos x="0" y="61"/>
                  </a:cxn>
                  <a:cxn ang="0">
                    <a:pos x="0" y="63"/>
                  </a:cxn>
                  <a:cxn ang="0">
                    <a:pos x="1" y="65"/>
                  </a:cxn>
                  <a:cxn ang="0">
                    <a:pos x="3" y="65"/>
                  </a:cxn>
                  <a:cxn ang="0">
                    <a:pos x="4" y="66"/>
                  </a:cxn>
                  <a:cxn ang="0">
                    <a:pos x="6" y="65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10" y="61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10" h="66">
                    <a:moveTo>
                      <a:pt x="0" y="4"/>
                    </a:moveTo>
                    <a:lnTo>
                      <a:pt x="0" y="61"/>
                    </a:lnTo>
                    <a:lnTo>
                      <a:pt x="0" y="61"/>
                    </a:lnTo>
                    <a:lnTo>
                      <a:pt x="0" y="63"/>
                    </a:lnTo>
                    <a:lnTo>
                      <a:pt x="1" y="65"/>
                    </a:lnTo>
                    <a:lnTo>
                      <a:pt x="3" y="65"/>
                    </a:lnTo>
                    <a:lnTo>
                      <a:pt x="4" y="66"/>
                    </a:lnTo>
                    <a:lnTo>
                      <a:pt x="6" y="65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10" y="61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46" name="Freeform 545"/>
              <p:cNvSpPr/>
              <p:nvPr/>
            </p:nvSpPr>
            <p:spPr bwMode="auto">
              <a:xfrm>
                <a:off x="5348288" y="2576513"/>
                <a:ext cx="7938" cy="42863"/>
              </a:xfrm>
              <a:custGeom>
                <a:avLst/>
                <a:gdLst/>
                <a:ahLst/>
                <a:cxnLst>
                  <a:cxn ang="0">
                    <a:pos x="14" y="75"/>
                  </a:cxn>
                  <a:cxn ang="0">
                    <a:pos x="14" y="75"/>
                  </a:cxn>
                  <a:cxn ang="0">
                    <a:pos x="12" y="66"/>
                  </a:cxn>
                  <a:cxn ang="0">
                    <a:pos x="12" y="58"/>
                  </a:cxn>
                  <a:cxn ang="0">
                    <a:pos x="12" y="51"/>
                  </a:cxn>
                  <a:cxn ang="0">
                    <a:pos x="11" y="43"/>
                  </a:cxn>
                  <a:cxn ang="0">
                    <a:pos x="11" y="43"/>
                  </a:cxn>
                  <a:cxn ang="0">
                    <a:pos x="10" y="33"/>
                  </a:cxn>
                  <a:cxn ang="0">
                    <a:pos x="9" y="24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1" y="4"/>
                  </a:cxn>
                  <a:cxn ang="0">
                    <a:pos x="1" y="4"/>
                  </a:cxn>
                  <a:cxn ang="0">
                    <a:pos x="0" y="23"/>
                  </a:cxn>
                  <a:cxn ang="0">
                    <a:pos x="0" y="33"/>
                  </a:cxn>
                  <a:cxn ang="0">
                    <a:pos x="1" y="38"/>
                  </a:cxn>
                  <a:cxn ang="0">
                    <a:pos x="2" y="42"/>
                  </a:cxn>
                  <a:cxn ang="0">
                    <a:pos x="2" y="42"/>
                  </a:cxn>
                  <a:cxn ang="0">
                    <a:pos x="3" y="46"/>
                  </a:cxn>
                  <a:cxn ang="0">
                    <a:pos x="3" y="50"/>
                  </a:cxn>
                  <a:cxn ang="0">
                    <a:pos x="3" y="59"/>
                  </a:cxn>
                  <a:cxn ang="0">
                    <a:pos x="4" y="69"/>
                  </a:cxn>
                  <a:cxn ang="0">
                    <a:pos x="4" y="73"/>
                  </a:cxn>
                  <a:cxn ang="0">
                    <a:pos x="5" y="77"/>
                  </a:cxn>
                  <a:cxn ang="0">
                    <a:pos x="5" y="77"/>
                  </a:cxn>
                  <a:cxn ang="0">
                    <a:pos x="6" y="79"/>
                  </a:cxn>
                  <a:cxn ang="0">
                    <a:pos x="8" y="80"/>
                  </a:cxn>
                  <a:cxn ang="0">
                    <a:pos x="11" y="80"/>
                  </a:cxn>
                  <a:cxn ang="0">
                    <a:pos x="13" y="79"/>
                  </a:cxn>
                  <a:cxn ang="0">
                    <a:pos x="14" y="78"/>
                  </a:cxn>
                  <a:cxn ang="0">
                    <a:pos x="14" y="77"/>
                  </a:cxn>
                  <a:cxn ang="0">
                    <a:pos x="14" y="75"/>
                  </a:cxn>
                  <a:cxn ang="0">
                    <a:pos x="14" y="75"/>
                  </a:cxn>
                </a:cxnLst>
                <a:rect l="0" t="0" r="r" b="b"/>
                <a:pathLst>
                  <a:path w="14" h="80">
                    <a:moveTo>
                      <a:pt x="14" y="75"/>
                    </a:moveTo>
                    <a:lnTo>
                      <a:pt x="14" y="75"/>
                    </a:lnTo>
                    <a:lnTo>
                      <a:pt x="12" y="66"/>
                    </a:lnTo>
                    <a:lnTo>
                      <a:pt x="12" y="58"/>
                    </a:lnTo>
                    <a:lnTo>
                      <a:pt x="12" y="51"/>
                    </a:lnTo>
                    <a:lnTo>
                      <a:pt x="11" y="43"/>
                    </a:lnTo>
                    <a:lnTo>
                      <a:pt x="11" y="43"/>
                    </a:lnTo>
                    <a:lnTo>
                      <a:pt x="10" y="33"/>
                    </a:lnTo>
                    <a:lnTo>
                      <a:pt x="9" y="2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0" y="23"/>
                    </a:lnTo>
                    <a:lnTo>
                      <a:pt x="0" y="33"/>
                    </a:lnTo>
                    <a:lnTo>
                      <a:pt x="1" y="38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3" y="46"/>
                    </a:lnTo>
                    <a:lnTo>
                      <a:pt x="3" y="50"/>
                    </a:lnTo>
                    <a:lnTo>
                      <a:pt x="3" y="59"/>
                    </a:lnTo>
                    <a:lnTo>
                      <a:pt x="4" y="69"/>
                    </a:lnTo>
                    <a:lnTo>
                      <a:pt x="4" y="73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9"/>
                    </a:lnTo>
                    <a:lnTo>
                      <a:pt x="8" y="80"/>
                    </a:lnTo>
                    <a:lnTo>
                      <a:pt x="11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5"/>
                    </a:lnTo>
                    <a:lnTo>
                      <a:pt x="14" y="7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47" name="Freeform 546"/>
              <p:cNvSpPr/>
              <p:nvPr/>
            </p:nvSpPr>
            <p:spPr bwMode="auto">
              <a:xfrm>
                <a:off x="5380038" y="2606675"/>
                <a:ext cx="11113" cy="34925"/>
              </a:xfrm>
              <a:custGeom>
                <a:avLst/>
                <a:gdLst/>
                <a:ahLst/>
                <a:cxnLst>
                  <a:cxn ang="0">
                    <a:pos x="9" y="4"/>
                  </a:cxn>
                  <a:cxn ang="0">
                    <a:pos x="9" y="4"/>
                  </a:cxn>
                  <a:cxn ang="0">
                    <a:pos x="8" y="2"/>
                  </a:cxn>
                  <a:cxn ang="0">
                    <a:pos x="7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12"/>
                  </a:cxn>
                  <a:cxn ang="0">
                    <a:pos x="2" y="19"/>
                  </a:cxn>
                  <a:cxn ang="0">
                    <a:pos x="6" y="33"/>
                  </a:cxn>
                  <a:cxn ang="0">
                    <a:pos x="11" y="47"/>
                  </a:cxn>
                  <a:cxn ang="0">
                    <a:pos x="13" y="54"/>
                  </a:cxn>
                  <a:cxn ang="0">
                    <a:pos x="13" y="61"/>
                  </a:cxn>
                  <a:cxn ang="0">
                    <a:pos x="13" y="61"/>
                  </a:cxn>
                  <a:cxn ang="0">
                    <a:pos x="14" y="63"/>
                  </a:cxn>
                  <a:cxn ang="0">
                    <a:pos x="15" y="65"/>
                  </a:cxn>
                  <a:cxn ang="0">
                    <a:pos x="16" y="65"/>
                  </a:cxn>
                  <a:cxn ang="0">
                    <a:pos x="18" y="66"/>
                  </a:cxn>
                  <a:cxn ang="0">
                    <a:pos x="20" y="65"/>
                  </a:cxn>
                  <a:cxn ang="0">
                    <a:pos x="21" y="65"/>
                  </a:cxn>
                  <a:cxn ang="0">
                    <a:pos x="22" y="63"/>
                  </a:cxn>
                  <a:cxn ang="0">
                    <a:pos x="23" y="61"/>
                  </a:cxn>
                  <a:cxn ang="0">
                    <a:pos x="23" y="61"/>
                  </a:cxn>
                  <a:cxn ang="0">
                    <a:pos x="22" y="54"/>
                  </a:cxn>
                  <a:cxn ang="0">
                    <a:pos x="20" y="47"/>
                  </a:cxn>
                  <a:cxn ang="0">
                    <a:pos x="16" y="33"/>
                  </a:cxn>
                  <a:cxn ang="0">
                    <a:pos x="11" y="19"/>
                  </a:cxn>
                  <a:cxn ang="0">
                    <a:pos x="9" y="12"/>
                  </a:cxn>
                  <a:cxn ang="0">
                    <a:pos x="9" y="4"/>
                  </a:cxn>
                  <a:cxn ang="0">
                    <a:pos x="9" y="4"/>
                  </a:cxn>
                </a:cxnLst>
                <a:rect l="0" t="0" r="r" b="b"/>
                <a:pathLst>
                  <a:path w="23" h="66">
                    <a:moveTo>
                      <a:pt x="9" y="4"/>
                    </a:moveTo>
                    <a:lnTo>
                      <a:pt x="9" y="4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2"/>
                    </a:lnTo>
                    <a:lnTo>
                      <a:pt x="2" y="19"/>
                    </a:lnTo>
                    <a:lnTo>
                      <a:pt x="6" y="33"/>
                    </a:lnTo>
                    <a:lnTo>
                      <a:pt x="11" y="47"/>
                    </a:lnTo>
                    <a:lnTo>
                      <a:pt x="13" y="54"/>
                    </a:lnTo>
                    <a:lnTo>
                      <a:pt x="13" y="61"/>
                    </a:lnTo>
                    <a:lnTo>
                      <a:pt x="13" y="61"/>
                    </a:lnTo>
                    <a:lnTo>
                      <a:pt x="14" y="63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8" y="66"/>
                    </a:lnTo>
                    <a:lnTo>
                      <a:pt x="20" y="65"/>
                    </a:lnTo>
                    <a:lnTo>
                      <a:pt x="21" y="65"/>
                    </a:lnTo>
                    <a:lnTo>
                      <a:pt x="22" y="63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54"/>
                    </a:lnTo>
                    <a:lnTo>
                      <a:pt x="20" y="47"/>
                    </a:lnTo>
                    <a:lnTo>
                      <a:pt x="16" y="33"/>
                    </a:lnTo>
                    <a:lnTo>
                      <a:pt x="11" y="19"/>
                    </a:lnTo>
                    <a:lnTo>
                      <a:pt x="9" y="12"/>
                    </a:lnTo>
                    <a:lnTo>
                      <a:pt x="9" y="4"/>
                    </a:lnTo>
                    <a:lnTo>
                      <a:pt x="9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48" name="Freeform 547"/>
              <p:cNvSpPr/>
              <p:nvPr/>
            </p:nvSpPr>
            <p:spPr bwMode="auto">
              <a:xfrm>
                <a:off x="5411788" y="2632075"/>
                <a:ext cx="9525" cy="44450"/>
              </a:xfrm>
              <a:custGeom>
                <a:avLst/>
                <a:gdLst/>
                <a:ahLst/>
                <a:cxnLst>
                  <a:cxn ang="0">
                    <a:pos x="18" y="78"/>
                  </a:cxn>
                  <a:cxn ang="0">
                    <a:pos x="18" y="78"/>
                  </a:cxn>
                  <a:cxn ang="0">
                    <a:pos x="16" y="71"/>
                  </a:cxn>
                  <a:cxn ang="0">
                    <a:pos x="15" y="63"/>
                  </a:cxn>
                  <a:cxn ang="0">
                    <a:pos x="14" y="46"/>
                  </a:cxn>
                  <a:cxn ang="0">
                    <a:pos x="14" y="46"/>
                  </a:cxn>
                  <a:cxn ang="0">
                    <a:pos x="13" y="41"/>
                  </a:cxn>
                  <a:cxn ang="0">
                    <a:pos x="12" y="36"/>
                  </a:cxn>
                  <a:cxn ang="0">
                    <a:pos x="10" y="25"/>
                  </a:cxn>
                  <a:cxn ang="0">
                    <a:pos x="10" y="25"/>
                  </a:cxn>
                  <a:cxn ang="0">
                    <a:pos x="9" y="14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1" y="23"/>
                  </a:cxn>
                  <a:cxn ang="0">
                    <a:pos x="2" y="33"/>
                  </a:cxn>
                  <a:cxn ang="0">
                    <a:pos x="3" y="42"/>
                  </a:cxn>
                  <a:cxn ang="0">
                    <a:pos x="3" y="42"/>
                  </a:cxn>
                  <a:cxn ang="0">
                    <a:pos x="5" y="52"/>
                  </a:cxn>
                  <a:cxn ang="0">
                    <a:pos x="6" y="62"/>
                  </a:cxn>
                  <a:cxn ang="0">
                    <a:pos x="7" y="72"/>
                  </a:cxn>
                  <a:cxn ang="0">
                    <a:pos x="10" y="81"/>
                  </a:cxn>
                  <a:cxn ang="0">
                    <a:pos x="10" y="81"/>
                  </a:cxn>
                  <a:cxn ang="0">
                    <a:pos x="11" y="82"/>
                  </a:cxn>
                  <a:cxn ang="0">
                    <a:pos x="12" y="83"/>
                  </a:cxn>
                  <a:cxn ang="0">
                    <a:pos x="16" y="84"/>
                  </a:cxn>
                  <a:cxn ang="0">
                    <a:pos x="17" y="83"/>
                  </a:cxn>
                  <a:cxn ang="0">
                    <a:pos x="18" y="82"/>
                  </a:cxn>
                  <a:cxn ang="0">
                    <a:pos x="19" y="80"/>
                  </a:cxn>
                  <a:cxn ang="0">
                    <a:pos x="18" y="78"/>
                  </a:cxn>
                  <a:cxn ang="0">
                    <a:pos x="18" y="78"/>
                  </a:cxn>
                </a:cxnLst>
                <a:rect l="0" t="0" r="r" b="b"/>
                <a:pathLst>
                  <a:path w="19" h="84">
                    <a:moveTo>
                      <a:pt x="18" y="78"/>
                    </a:moveTo>
                    <a:lnTo>
                      <a:pt x="18" y="78"/>
                    </a:lnTo>
                    <a:lnTo>
                      <a:pt x="16" y="71"/>
                    </a:lnTo>
                    <a:lnTo>
                      <a:pt x="15" y="63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3" y="41"/>
                    </a:lnTo>
                    <a:lnTo>
                      <a:pt x="12" y="3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9" y="14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23"/>
                    </a:lnTo>
                    <a:lnTo>
                      <a:pt x="2" y="33"/>
                    </a:lnTo>
                    <a:lnTo>
                      <a:pt x="3" y="42"/>
                    </a:lnTo>
                    <a:lnTo>
                      <a:pt x="3" y="42"/>
                    </a:lnTo>
                    <a:lnTo>
                      <a:pt x="5" y="52"/>
                    </a:lnTo>
                    <a:lnTo>
                      <a:pt x="6" y="62"/>
                    </a:lnTo>
                    <a:lnTo>
                      <a:pt x="7" y="72"/>
                    </a:lnTo>
                    <a:lnTo>
                      <a:pt x="10" y="81"/>
                    </a:lnTo>
                    <a:lnTo>
                      <a:pt x="10" y="81"/>
                    </a:lnTo>
                    <a:lnTo>
                      <a:pt x="11" y="82"/>
                    </a:lnTo>
                    <a:lnTo>
                      <a:pt x="12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2"/>
                    </a:lnTo>
                    <a:lnTo>
                      <a:pt x="19" y="80"/>
                    </a:lnTo>
                    <a:lnTo>
                      <a:pt x="18" y="78"/>
                    </a:lnTo>
                    <a:lnTo>
                      <a:pt x="18" y="7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49" name="Freeform 548"/>
              <p:cNvSpPr/>
              <p:nvPr/>
            </p:nvSpPr>
            <p:spPr bwMode="auto">
              <a:xfrm>
                <a:off x="5434013" y="2662238"/>
                <a:ext cx="15875" cy="47625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9" y="5"/>
                  </a:cxn>
                  <a:cxn ang="0">
                    <a:pos x="8" y="3"/>
                  </a:cxn>
                  <a:cxn ang="0">
                    <a:pos x="7" y="2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1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15"/>
                  </a:cxn>
                  <a:cxn ang="0">
                    <a:pos x="3" y="25"/>
                  </a:cxn>
                  <a:cxn ang="0">
                    <a:pos x="9" y="45"/>
                  </a:cxn>
                  <a:cxn ang="0">
                    <a:pos x="15" y="65"/>
                  </a:cxn>
                  <a:cxn ang="0">
                    <a:pos x="17" y="75"/>
                  </a:cxn>
                  <a:cxn ang="0">
                    <a:pos x="19" y="85"/>
                  </a:cxn>
                  <a:cxn ang="0">
                    <a:pos x="19" y="85"/>
                  </a:cxn>
                  <a:cxn ang="0">
                    <a:pos x="19" y="87"/>
                  </a:cxn>
                  <a:cxn ang="0">
                    <a:pos x="21" y="88"/>
                  </a:cxn>
                  <a:cxn ang="0">
                    <a:pos x="22" y="89"/>
                  </a:cxn>
                  <a:cxn ang="0">
                    <a:pos x="24" y="90"/>
                  </a:cxn>
                  <a:cxn ang="0">
                    <a:pos x="25" y="89"/>
                  </a:cxn>
                  <a:cxn ang="0">
                    <a:pos x="27" y="88"/>
                  </a:cxn>
                  <a:cxn ang="0">
                    <a:pos x="28" y="87"/>
                  </a:cxn>
                  <a:cxn ang="0">
                    <a:pos x="28" y="85"/>
                  </a:cxn>
                  <a:cxn ang="0">
                    <a:pos x="28" y="85"/>
                  </a:cxn>
                  <a:cxn ang="0">
                    <a:pos x="27" y="75"/>
                  </a:cxn>
                  <a:cxn ang="0">
                    <a:pos x="25" y="65"/>
                  </a:cxn>
                  <a:cxn ang="0">
                    <a:pos x="19" y="45"/>
                  </a:cxn>
                  <a:cxn ang="0">
                    <a:pos x="12" y="25"/>
                  </a:cxn>
                  <a:cxn ang="0">
                    <a:pos x="10" y="15"/>
                  </a:cxn>
                  <a:cxn ang="0">
                    <a:pos x="9" y="5"/>
                  </a:cxn>
                  <a:cxn ang="0">
                    <a:pos x="9" y="5"/>
                  </a:cxn>
                </a:cxnLst>
                <a:rect l="0" t="0" r="r" b="b"/>
                <a:pathLst>
                  <a:path w="28" h="90">
                    <a:moveTo>
                      <a:pt x="9" y="5"/>
                    </a:moveTo>
                    <a:lnTo>
                      <a:pt x="9" y="5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15"/>
                    </a:lnTo>
                    <a:lnTo>
                      <a:pt x="3" y="25"/>
                    </a:lnTo>
                    <a:lnTo>
                      <a:pt x="9" y="45"/>
                    </a:lnTo>
                    <a:lnTo>
                      <a:pt x="15" y="65"/>
                    </a:lnTo>
                    <a:lnTo>
                      <a:pt x="17" y="7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7"/>
                    </a:lnTo>
                    <a:lnTo>
                      <a:pt x="21" y="88"/>
                    </a:lnTo>
                    <a:lnTo>
                      <a:pt x="22" y="89"/>
                    </a:lnTo>
                    <a:lnTo>
                      <a:pt x="24" y="90"/>
                    </a:lnTo>
                    <a:lnTo>
                      <a:pt x="25" y="89"/>
                    </a:lnTo>
                    <a:lnTo>
                      <a:pt x="27" y="88"/>
                    </a:lnTo>
                    <a:lnTo>
                      <a:pt x="28" y="87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7" y="75"/>
                    </a:lnTo>
                    <a:lnTo>
                      <a:pt x="25" y="65"/>
                    </a:lnTo>
                    <a:lnTo>
                      <a:pt x="19" y="45"/>
                    </a:lnTo>
                    <a:lnTo>
                      <a:pt x="12" y="25"/>
                    </a:lnTo>
                    <a:lnTo>
                      <a:pt x="10" y="15"/>
                    </a:lnTo>
                    <a:lnTo>
                      <a:pt x="9" y="5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50" name="Freeform 549"/>
              <p:cNvSpPr/>
              <p:nvPr/>
            </p:nvSpPr>
            <p:spPr bwMode="auto">
              <a:xfrm>
                <a:off x="5467351" y="2697163"/>
                <a:ext cx="6350" cy="44450"/>
              </a:xfrm>
              <a:custGeom>
                <a:avLst/>
                <a:gdLst/>
                <a:ahLst/>
                <a:cxnLst>
                  <a:cxn ang="0">
                    <a:pos x="9" y="4"/>
                  </a:cxn>
                  <a:cxn ang="0">
                    <a:pos x="9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1" y="23"/>
                  </a:cxn>
                  <a:cxn ang="0">
                    <a:pos x="3" y="42"/>
                  </a:cxn>
                  <a:cxn ang="0">
                    <a:pos x="4" y="61"/>
                  </a:cxn>
                  <a:cxn ang="0">
                    <a:pos x="5" y="80"/>
                  </a:cxn>
                  <a:cxn ang="0">
                    <a:pos x="5" y="80"/>
                  </a:cxn>
                  <a:cxn ang="0">
                    <a:pos x="5" y="82"/>
                  </a:cxn>
                  <a:cxn ang="0">
                    <a:pos x="6" y="83"/>
                  </a:cxn>
                  <a:cxn ang="0">
                    <a:pos x="8" y="84"/>
                  </a:cxn>
                  <a:cxn ang="0">
                    <a:pos x="9" y="84"/>
                  </a:cxn>
                  <a:cxn ang="0">
                    <a:pos x="11" y="84"/>
                  </a:cxn>
                  <a:cxn ang="0">
                    <a:pos x="13" y="83"/>
                  </a:cxn>
                  <a:cxn ang="0">
                    <a:pos x="14" y="82"/>
                  </a:cxn>
                  <a:cxn ang="0">
                    <a:pos x="14" y="80"/>
                  </a:cxn>
                  <a:cxn ang="0">
                    <a:pos x="14" y="80"/>
                  </a:cxn>
                  <a:cxn ang="0">
                    <a:pos x="13" y="61"/>
                  </a:cxn>
                  <a:cxn ang="0">
                    <a:pos x="12" y="42"/>
                  </a:cxn>
                  <a:cxn ang="0">
                    <a:pos x="10" y="23"/>
                  </a:cxn>
                  <a:cxn ang="0">
                    <a:pos x="9" y="4"/>
                  </a:cxn>
                  <a:cxn ang="0">
                    <a:pos x="9" y="4"/>
                  </a:cxn>
                </a:cxnLst>
                <a:rect l="0" t="0" r="r" b="b"/>
                <a:pathLst>
                  <a:path w="14" h="84">
                    <a:moveTo>
                      <a:pt x="9" y="4"/>
                    </a:moveTo>
                    <a:lnTo>
                      <a:pt x="9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23"/>
                    </a:lnTo>
                    <a:lnTo>
                      <a:pt x="3" y="42"/>
                    </a:lnTo>
                    <a:lnTo>
                      <a:pt x="4" y="61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2"/>
                    </a:lnTo>
                    <a:lnTo>
                      <a:pt x="6" y="83"/>
                    </a:lnTo>
                    <a:lnTo>
                      <a:pt x="8" y="84"/>
                    </a:lnTo>
                    <a:lnTo>
                      <a:pt x="9" y="84"/>
                    </a:lnTo>
                    <a:lnTo>
                      <a:pt x="11" y="84"/>
                    </a:lnTo>
                    <a:lnTo>
                      <a:pt x="13" y="83"/>
                    </a:lnTo>
                    <a:lnTo>
                      <a:pt x="14" y="82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3" y="61"/>
                    </a:lnTo>
                    <a:lnTo>
                      <a:pt x="12" y="42"/>
                    </a:lnTo>
                    <a:lnTo>
                      <a:pt x="10" y="23"/>
                    </a:lnTo>
                    <a:lnTo>
                      <a:pt x="9" y="4"/>
                    </a:lnTo>
                    <a:lnTo>
                      <a:pt x="9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51" name="Freeform 550"/>
              <p:cNvSpPr/>
              <p:nvPr/>
            </p:nvSpPr>
            <p:spPr bwMode="auto">
              <a:xfrm>
                <a:off x="5494338" y="2727325"/>
                <a:ext cx="7938" cy="31750"/>
              </a:xfrm>
              <a:custGeom>
                <a:avLst/>
                <a:gdLst/>
                <a:ahLst/>
                <a:cxnLst>
                  <a:cxn ang="0">
                    <a:pos x="14" y="55"/>
                  </a:cxn>
                  <a:cxn ang="0">
                    <a:pos x="14" y="55"/>
                  </a:cxn>
                  <a:cxn ang="0">
                    <a:pos x="11" y="49"/>
                  </a:cxn>
                  <a:cxn ang="0">
                    <a:pos x="10" y="43"/>
                  </a:cxn>
                  <a:cxn ang="0">
                    <a:pos x="9" y="37"/>
                  </a:cxn>
                  <a:cxn ang="0">
                    <a:pos x="9" y="30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10" y="3"/>
                  </a:cxn>
                  <a:cxn ang="0">
                    <a:pos x="9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4" y="0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1" y="5"/>
                  </a:cxn>
                  <a:cxn ang="0">
                    <a:pos x="1" y="5"/>
                  </a:cxn>
                  <a:cxn ang="0">
                    <a:pos x="0" y="19"/>
                  </a:cxn>
                  <a:cxn ang="0">
                    <a:pos x="0" y="32"/>
                  </a:cxn>
                  <a:cxn ang="0">
                    <a:pos x="0" y="40"/>
                  </a:cxn>
                  <a:cxn ang="0">
                    <a:pos x="1" y="47"/>
                  </a:cxn>
                  <a:cxn ang="0">
                    <a:pos x="3" y="53"/>
                  </a:cxn>
                  <a:cxn ang="0">
                    <a:pos x="6" y="59"/>
                  </a:cxn>
                  <a:cxn ang="0">
                    <a:pos x="6" y="59"/>
                  </a:cxn>
                  <a:cxn ang="0">
                    <a:pos x="7" y="61"/>
                  </a:cxn>
                  <a:cxn ang="0">
                    <a:pos x="9" y="61"/>
                  </a:cxn>
                  <a:cxn ang="0">
                    <a:pos x="11" y="61"/>
                  </a:cxn>
                  <a:cxn ang="0">
                    <a:pos x="12" y="61"/>
                  </a:cxn>
                  <a:cxn ang="0">
                    <a:pos x="13" y="60"/>
                  </a:cxn>
                  <a:cxn ang="0">
                    <a:pos x="14" y="58"/>
                  </a:cxn>
                  <a:cxn ang="0">
                    <a:pos x="15" y="57"/>
                  </a:cxn>
                  <a:cxn ang="0">
                    <a:pos x="14" y="55"/>
                  </a:cxn>
                  <a:cxn ang="0">
                    <a:pos x="14" y="55"/>
                  </a:cxn>
                </a:cxnLst>
                <a:rect l="0" t="0" r="r" b="b"/>
                <a:pathLst>
                  <a:path w="15" h="61">
                    <a:moveTo>
                      <a:pt x="14" y="55"/>
                    </a:moveTo>
                    <a:lnTo>
                      <a:pt x="14" y="55"/>
                    </a:lnTo>
                    <a:lnTo>
                      <a:pt x="11" y="49"/>
                    </a:lnTo>
                    <a:lnTo>
                      <a:pt x="10" y="43"/>
                    </a:lnTo>
                    <a:lnTo>
                      <a:pt x="9" y="37"/>
                    </a:lnTo>
                    <a:lnTo>
                      <a:pt x="9" y="30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0" y="19"/>
                    </a:lnTo>
                    <a:lnTo>
                      <a:pt x="0" y="32"/>
                    </a:lnTo>
                    <a:lnTo>
                      <a:pt x="0" y="40"/>
                    </a:lnTo>
                    <a:lnTo>
                      <a:pt x="1" y="47"/>
                    </a:lnTo>
                    <a:lnTo>
                      <a:pt x="3" y="53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7" y="61"/>
                    </a:lnTo>
                    <a:lnTo>
                      <a:pt x="9" y="61"/>
                    </a:lnTo>
                    <a:lnTo>
                      <a:pt x="11" y="61"/>
                    </a:lnTo>
                    <a:lnTo>
                      <a:pt x="12" y="61"/>
                    </a:lnTo>
                    <a:lnTo>
                      <a:pt x="13" y="60"/>
                    </a:lnTo>
                    <a:lnTo>
                      <a:pt x="14" y="58"/>
                    </a:lnTo>
                    <a:lnTo>
                      <a:pt x="15" y="57"/>
                    </a:lnTo>
                    <a:lnTo>
                      <a:pt x="14" y="55"/>
                    </a:lnTo>
                    <a:lnTo>
                      <a:pt x="14" y="5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52" name="Freeform 551"/>
              <p:cNvSpPr/>
              <p:nvPr/>
            </p:nvSpPr>
            <p:spPr bwMode="auto">
              <a:xfrm>
                <a:off x="5521326" y="2744788"/>
                <a:ext cx="11113" cy="39688"/>
              </a:xfrm>
              <a:custGeom>
                <a:avLst/>
                <a:gdLst/>
                <a:ahLst/>
                <a:cxnLst>
                  <a:cxn ang="0">
                    <a:pos x="19" y="71"/>
                  </a:cxn>
                  <a:cxn ang="0">
                    <a:pos x="19" y="71"/>
                  </a:cxn>
                  <a:cxn ang="0">
                    <a:pos x="18" y="63"/>
                  </a:cxn>
                  <a:cxn ang="0">
                    <a:pos x="17" y="56"/>
                  </a:cxn>
                  <a:cxn ang="0">
                    <a:pos x="17" y="49"/>
                  </a:cxn>
                  <a:cxn ang="0">
                    <a:pos x="17" y="42"/>
                  </a:cxn>
                  <a:cxn ang="0">
                    <a:pos x="17" y="42"/>
                  </a:cxn>
                  <a:cxn ang="0">
                    <a:pos x="15" y="32"/>
                  </a:cxn>
                  <a:cxn ang="0">
                    <a:pos x="13" y="24"/>
                  </a:cxn>
                  <a:cxn ang="0">
                    <a:pos x="11" y="15"/>
                  </a:cxn>
                  <a:cxn ang="0">
                    <a:pos x="9" y="6"/>
                  </a:cxn>
                  <a:cxn ang="0">
                    <a:pos x="9" y="6"/>
                  </a:cxn>
                  <a:cxn ang="0">
                    <a:pos x="9" y="4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4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1" y="14"/>
                  </a:cxn>
                  <a:cxn ang="0">
                    <a:pos x="2" y="22"/>
                  </a:cxn>
                  <a:cxn ang="0">
                    <a:pos x="6" y="40"/>
                  </a:cxn>
                  <a:cxn ang="0">
                    <a:pos x="6" y="40"/>
                  </a:cxn>
                  <a:cxn ang="0">
                    <a:pos x="7" y="48"/>
                  </a:cxn>
                  <a:cxn ang="0">
                    <a:pos x="7" y="56"/>
                  </a:cxn>
                  <a:cxn ang="0">
                    <a:pos x="8" y="64"/>
                  </a:cxn>
                  <a:cxn ang="0">
                    <a:pos x="11" y="73"/>
                  </a:cxn>
                  <a:cxn ang="0">
                    <a:pos x="11" y="73"/>
                  </a:cxn>
                  <a:cxn ang="0">
                    <a:pos x="12" y="75"/>
                  </a:cxn>
                  <a:cxn ang="0">
                    <a:pos x="13" y="76"/>
                  </a:cxn>
                  <a:cxn ang="0">
                    <a:pos x="17" y="76"/>
                  </a:cxn>
                  <a:cxn ang="0">
                    <a:pos x="18" y="75"/>
                  </a:cxn>
                  <a:cxn ang="0">
                    <a:pos x="19" y="74"/>
                  </a:cxn>
                  <a:cxn ang="0">
                    <a:pos x="20" y="73"/>
                  </a:cxn>
                  <a:cxn ang="0">
                    <a:pos x="19" y="71"/>
                  </a:cxn>
                  <a:cxn ang="0">
                    <a:pos x="19" y="71"/>
                  </a:cxn>
                </a:cxnLst>
                <a:rect l="0" t="0" r="r" b="b"/>
                <a:pathLst>
                  <a:path w="20" h="76">
                    <a:moveTo>
                      <a:pt x="19" y="71"/>
                    </a:moveTo>
                    <a:lnTo>
                      <a:pt x="19" y="71"/>
                    </a:lnTo>
                    <a:lnTo>
                      <a:pt x="18" y="63"/>
                    </a:lnTo>
                    <a:lnTo>
                      <a:pt x="17" y="56"/>
                    </a:lnTo>
                    <a:lnTo>
                      <a:pt x="17" y="49"/>
                    </a:lnTo>
                    <a:lnTo>
                      <a:pt x="17" y="42"/>
                    </a:lnTo>
                    <a:lnTo>
                      <a:pt x="17" y="42"/>
                    </a:lnTo>
                    <a:lnTo>
                      <a:pt x="15" y="32"/>
                    </a:lnTo>
                    <a:lnTo>
                      <a:pt x="13" y="24"/>
                    </a:lnTo>
                    <a:lnTo>
                      <a:pt x="11" y="15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" y="14"/>
                    </a:lnTo>
                    <a:lnTo>
                      <a:pt x="2" y="22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48"/>
                    </a:lnTo>
                    <a:lnTo>
                      <a:pt x="7" y="56"/>
                    </a:lnTo>
                    <a:lnTo>
                      <a:pt x="8" y="6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2" y="75"/>
                    </a:lnTo>
                    <a:lnTo>
                      <a:pt x="13" y="76"/>
                    </a:lnTo>
                    <a:lnTo>
                      <a:pt x="17" y="76"/>
                    </a:lnTo>
                    <a:lnTo>
                      <a:pt x="18" y="75"/>
                    </a:lnTo>
                    <a:lnTo>
                      <a:pt x="19" y="74"/>
                    </a:lnTo>
                    <a:lnTo>
                      <a:pt x="20" y="73"/>
                    </a:lnTo>
                    <a:lnTo>
                      <a:pt x="19" y="71"/>
                    </a:lnTo>
                    <a:lnTo>
                      <a:pt x="19" y="7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53" name="Freeform 552"/>
              <p:cNvSpPr/>
              <p:nvPr/>
            </p:nvSpPr>
            <p:spPr bwMode="auto">
              <a:xfrm>
                <a:off x="5551488" y="2767013"/>
                <a:ext cx="12700" cy="34925"/>
              </a:xfrm>
              <a:custGeom>
                <a:avLst/>
                <a:gdLst/>
                <a:ahLst/>
                <a:cxnLst>
                  <a:cxn ang="0">
                    <a:pos x="24" y="61"/>
                  </a:cxn>
                  <a:cxn ang="0">
                    <a:pos x="24" y="61"/>
                  </a:cxn>
                  <a:cxn ang="0">
                    <a:pos x="21" y="46"/>
                  </a:cxn>
                  <a:cxn ang="0">
                    <a:pos x="19" y="32"/>
                  </a:cxn>
                  <a:cxn ang="0">
                    <a:pos x="19" y="32"/>
                  </a:cxn>
                  <a:cxn ang="0">
                    <a:pos x="17" y="26"/>
                  </a:cxn>
                  <a:cxn ang="0">
                    <a:pos x="13" y="18"/>
                  </a:cxn>
                  <a:cxn ang="0">
                    <a:pos x="11" y="11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2"/>
                  </a:cxn>
                  <a:cxn ang="0">
                    <a:pos x="7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2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11"/>
                  </a:cxn>
                  <a:cxn ang="0">
                    <a:pos x="3" y="16"/>
                  </a:cxn>
                  <a:cxn ang="0">
                    <a:pos x="6" y="23"/>
                  </a:cxn>
                  <a:cxn ang="0">
                    <a:pos x="8" y="29"/>
                  </a:cxn>
                  <a:cxn ang="0">
                    <a:pos x="8" y="29"/>
                  </a:cxn>
                  <a:cxn ang="0">
                    <a:pos x="11" y="45"/>
                  </a:cxn>
                  <a:cxn ang="0">
                    <a:pos x="12" y="55"/>
                  </a:cxn>
                  <a:cxn ang="0">
                    <a:pos x="14" y="63"/>
                  </a:cxn>
                  <a:cxn ang="0">
                    <a:pos x="14" y="63"/>
                  </a:cxn>
                  <a:cxn ang="0">
                    <a:pos x="16" y="65"/>
                  </a:cxn>
                  <a:cxn ang="0">
                    <a:pos x="18" y="66"/>
                  </a:cxn>
                  <a:cxn ang="0">
                    <a:pos x="19" y="66"/>
                  </a:cxn>
                  <a:cxn ang="0">
                    <a:pos x="21" y="66"/>
                  </a:cxn>
                  <a:cxn ang="0">
                    <a:pos x="22" y="66"/>
                  </a:cxn>
                  <a:cxn ang="0">
                    <a:pos x="24" y="64"/>
                  </a:cxn>
                  <a:cxn ang="0">
                    <a:pos x="24" y="63"/>
                  </a:cxn>
                  <a:cxn ang="0">
                    <a:pos x="24" y="61"/>
                  </a:cxn>
                  <a:cxn ang="0">
                    <a:pos x="24" y="61"/>
                  </a:cxn>
                </a:cxnLst>
                <a:rect l="0" t="0" r="r" b="b"/>
                <a:pathLst>
                  <a:path w="24" h="66">
                    <a:moveTo>
                      <a:pt x="24" y="61"/>
                    </a:moveTo>
                    <a:lnTo>
                      <a:pt x="24" y="61"/>
                    </a:lnTo>
                    <a:lnTo>
                      <a:pt x="21" y="46"/>
                    </a:lnTo>
                    <a:lnTo>
                      <a:pt x="19" y="32"/>
                    </a:lnTo>
                    <a:lnTo>
                      <a:pt x="19" y="32"/>
                    </a:lnTo>
                    <a:lnTo>
                      <a:pt x="17" y="26"/>
                    </a:lnTo>
                    <a:lnTo>
                      <a:pt x="13" y="18"/>
                    </a:lnTo>
                    <a:lnTo>
                      <a:pt x="11" y="11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11"/>
                    </a:lnTo>
                    <a:lnTo>
                      <a:pt x="3" y="16"/>
                    </a:lnTo>
                    <a:lnTo>
                      <a:pt x="6" y="23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11" y="45"/>
                    </a:lnTo>
                    <a:lnTo>
                      <a:pt x="12" y="55"/>
                    </a:lnTo>
                    <a:lnTo>
                      <a:pt x="14" y="63"/>
                    </a:lnTo>
                    <a:lnTo>
                      <a:pt x="14" y="63"/>
                    </a:lnTo>
                    <a:lnTo>
                      <a:pt x="16" y="65"/>
                    </a:lnTo>
                    <a:lnTo>
                      <a:pt x="18" y="66"/>
                    </a:lnTo>
                    <a:lnTo>
                      <a:pt x="19" y="66"/>
                    </a:lnTo>
                    <a:lnTo>
                      <a:pt x="21" y="66"/>
                    </a:lnTo>
                    <a:lnTo>
                      <a:pt x="22" y="66"/>
                    </a:lnTo>
                    <a:lnTo>
                      <a:pt x="24" y="64"/>
                    </a:lnTo>
                    <a:lnTo>
                      <a:pt x="24" y="63"/>
                    </a:lnTo>
                    <a:lnTo>
                      <a:pt x="24" y="61"/>
                    </a:lnTo>
                    <a:lnTo>
                      <a:pt x="24" y="6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54" name="Freeform 553"/>
              <p:cNvSpPr/>
              <p:nvPr/>
            </p:nvSpPr>
            <p:spPr bwMode="auto">
              <a:xfrm>
                <a:off x="5586413" y="2774950"/>
                <a:ext cx="7938" cy="31750"/>
              </a:xfrm>
              <a:custGeom>
                <a:avLst/>
                <a:gdLst/>
                <a:ahLst/>
                <a:cxnLst>
                  <a:cxn ang="0">
                    <a:pos x="8" y="2"/>
                  </a:cxn>
                  <a:cxn ang="0">
                    <a:pos x="8" y="2"/>
                  </a:cxn>
                  <a:cxn ang="0">
                    <a:pos x="5" y="10"/>
                  </a:cxn>
                  <a:cxn ang="0">
                    <a:pos x="4" y="16"/>
                  </a:cxn>
                  <a:cxn ang="0">
                    <a:pos x="2" y="30"/>
                  </a:cxn>
                  <a:cxn ang="0">
                    <a:pos x="2" y="30"/>
                  </a:cxn>
                  <a:cxn ang="0">
                    <a:pos x="0" y="45"/>
                  </a:cxn>
                  <a:cxn ang="0">
                    <a:pos x="1" y="52"/>
                  </a:cxn>
                  <a:cxn ang="0">
                    <a:pos x="3" y="58"/>
                  </a:cxn>
                  <a:cxn ang="0">
                    <a:pos x="3" y="58"/>
                  </a:cxn>
                  <a:cxn ang="0">
                    <a:pos x="4" y="60"/>
                  </a:cxn>
                  <a:cxn ang="0">
                    <a:pos x="5" y="61"/>
                  </a:cxn>
                  <a:cxn ang="0">
                    <a:pos x="9" y="61"/>
                  </a:cxn>
                  <a:cxn ang="0">
                    <a:pos x="10" y="61"/>
                  </a:cxn>
                  <a:cxn ang="0">
                    <a:pos x="11" y="59"/>
                  </a:cxn>
                  <a:cxn ang="0">
                    <a:pos x="12" y="58"/>
                  </a:cxn>
                  <a:cxn ang="0">
                    <a:pos x="12" y="56"/>
                  </a:cxn>
                  <a:cxn ang="0">
                    <a:pos x="12" y="56"/>
                  </a:cxn>
                  <a:cxn ang="0">
                    <a:pos x="10" y="51"/>
                  </a:cxn>
                  <a:cxn ang="0">
                    <a:pos x="9" y="45"/>
                  </a:cxn>
                  <a:cxn ang="0">
                    <a:pos x="9" y="38"/>
                  </a:cxn>
                  <a:cxn ang="0">
                    <a:pos x="10" y="31"/>
                  </a:cxn>
                  <a:cxn ang="0">
                    <a:pos x="12" y="19"/>
                  </a:cxn>
                  <a:cxn ang="0">
                    <a:pos x="17" y="7"/>
                  </a:cxn>
                  <a:cxn ang="0">
                    <a:pos x="17" y="7"/>
                  </a:cxn>
                  <a:cxn ang="0">
                    <a:pos x="17" y="5"/>
                  </a:cxn>
                  <a:cxn ang="0">
                    <a:pos x="17" y="3"/>
                  </a:cxn>
                  <a:cxn ang="0">
                    <a:pos x="15" y="1"/>
                  </a:cxn>
                  <a:cxn ang="0">
                    <a:pos x="12" y="0"/>
                  </a:cxn>
                  <a:cxn ang="0">
                    <a:pos x="10" y="0"/>
                  </a:cxn>
                  <a:cxn ang="0">
                    <a:pos x="9" y="1"/>
                  </a:cxn>
                  <a:cxn ang="0">
                    <a:pos x="8" y="2"/>
                  </a:cxn>
                  <a:cxn ang="0">
                    <a:pos x="8" y="2"/>
                  </a:cxn>
                </a:cxnLst>
                <a:rect l="0" t="0" r="r" b="b"/>
                <a:pathLst>
                  <a:path w="17" h="61">
                    <a:moveTo>
                      <a:pt x="8" y="2"/>
                    </a:moveTo>
                    <a:lnTo>
                      <a:pt x="8" y="2"/>
                    </a:lnTo>
                    <a:lnTo>
                      <a:pt x="5" y="10"/>
                    </a:lnTo>
                    <a:lnTo>
                      <a:pt x="4" y="16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45"/>
                    </a:lnTo>
                    <a:lnTo>
                      <a:pt x="1" y="52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60"/>
                    </a:lnTo>
                    <a:lnTo>
                      <a:pt x="5" y="61"/>
                    </a:lnTo>
                    <a:lnTo>
                      <a:pt x="9" y="61"/>
                    </a:lnTo>
                    <a:lnTo>
                      <a:pt x="10" y="61"/>
                    </a:lnTo>
                    <a:lnTo>
                      <a:pt x="11" y="59"/>
                    </a:lnTo>
                    <a:lnTo>
                      <a:pt x="12" y="58"/>
                    </a:lnTo>
                    <a:lnTo>
                      <a:pt x="12" y="56"/>
                    </a:lnTo>
                    <a:lnTo>
                      <a:pt x="12" y="56"/>
                    </a:lnTo>
                    <a:lnTo>
                      <a:pt x="10" y="51"/>
                    </a:lnTo>
                    <a:lnTo>
                      <a:pt x="9" y="45"/>
                    </a:lnTo>
                    <a:lnTo>
                      <a:pt x="9" y="38"/>
                    </a:lnTo>
                    <a:lnTo>
                      <a:pt x="10" y="31"/>
                    </a:lnTo>
                    <a:lnTo>
                      <a:pt x="12" y="19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9" y="1"/>
                    </a:lnTo>
                    <a:lnTo>
                      <a:pt x="8" y="2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55" name="Freeform 554"/>
              <p:cNvSpPr/>
              <p:nvPr/>
            </p:nvSpPr>
            <p:spPr bwMode="auto">
              <a:xfrm>
                <a:off x="5616576" y="2774950"/>
                <a:ext cx="6350" cy="42863"/>
              </a:xfrm>
              <a:custGeom>
                <a:avLst/>
                <a:gdLst/>
                <a:ahLst/>
                <a:cxnLst>
                  <a:cxn ang="0">
                    <a:pos x="11" y="42"/>
                  </a:cxn>
                  <a:cxn ang="0">
                    <a:pos x="11" y="42"/>
                  </a:cxn>
                  <a:cxn ang="0">
                    <a:pos x="11" y="23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10" y="3"/>
                  </a:cxn>
                  <a:cxn ang="0">
                    <a:pos x="9" y="1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5" y="1"/>
                  </a:cxn>
                  <a:cxn ang="0">
                    <a:pos x="3" y="1"/>
                  </a:cxn>
                  <a:cxn ang="0">
                    <a:pos x="2" y="3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2" y="25"/>
                  </a:cxn>
                  <a:cxn ang="0">
                    <a:pos x="1" y="45"/>
                  </a:cxn>
                  <a:cxn ang="0">
                    <a:pos x="1" y="45"/>
                  </a:cxn>
                  <a:cxn ang="0">
                    <a:pos x="0" y="61"/>
                  </a:cxn>
                  <a:cxn ang="0">
                    <a:pos x="0" y="69"/>
                  </a:cxn>
                  <a:cxn ang="0">
                    <a:pos x="2" y="78"/>
                  </a:cxn>
                  <a:cxn ang="0">
                    <a:pos x="2" y="78"/>
                  </a:cxn>
                  <a:cxn ang="0">
                    <a:pos x="3" y="79"/>
                  </a:cxn>
                  <a:cxn ang="0">
                    <a:pos x="4" y="80"/>
                  </a:cxn>
                  <a:cxn ang="0">
                    <a:pos x="8" y="81"/>
                  </a:cxn>
                  <a:cxn ang="0">
                    <a:pos x="9" y="80"/>
                  </a:cxn>
                  <a:cxn ang="0">
                    <a:pos x="10" y="79"/>
                  </a:cxn>
                  <a:cxn ang="0">
                    <a:pos x="11" y="77"/>
                  </a:cxn>
                  <a:cxn ang="0">
                    <a:pos x="11" y="75"/>
                  </a:cxn>
                  <a:cxn ang="0">
                    <a:pos x="11" y="75"/>
                  </a:cxn>
                  <a:cxn ang="0">
                    <a:pos x="9" y="66"/>
                  </a:cxn>
                  <a:cxn ang="0">
                    <a:pos x="9" y="58"/>
                  </a:cxn>
                  <a:cxn ang="0">
                    <a:pos x="11" y="42"/>
                  </a:cxn>
                  <a:cxn ang="0">
                    <a:pos x="11" y="42"/>
                  </a:cxn>
                </a:cxnLst>
                <a:rect l="0" t="0" r="r" b="b"/>
                <a:pathLst>
                  <a:path w="11" h="81">
                    <a:moveTo>
                      <a:pt x="11" y="42"/>
                    </a:moveTo>
                    <a:lnTo>
                      <a:pt x="11" y="42"/>
                    </a:lnTo>
                    <a:lnTo>
                      <a:pt x="11" y="2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0" y="3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25"/>
                    </a:lnTo>
                    <a:lnTo>
                      <a:pt x="1" y="45"/>
                    </a:lnTo>
                    <a:lnTo>
                      <a:pt x="1" y="45"/>
                    </a:lnTo>
                    <a:lnTo>
                      <a:pt x="0" y="61"/>
                    </a:lnTo>
                    <a:lnTo>
                      <a:pt x="0" y="69"/>
                    </a:lnTo>
                    <a:lnTo>
                      <a:pt x="2" y="78"/>
                    </a:lnTo>
                    <a:lnTo>
                      <a:pt x="2" y="78"/>
                    </a:lnTo>
                    <a:lnTo>
                      <a:pt x="3" y="79"/>
                    </a:lnTo>
                    <a:lnTo>
                      <a:pt x="4" y="80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79"/>
                    </a:lnTo>
                    <a:lnTo>
                      <a:pt x="11" y="77"/>
                    </a:lnTo>
                    <a:lnTo>
                      <a:pt x="11" y="75"/>
                    </a:lnTo>
                    <a:lnTo>
                      <a:pt x="11" y="75"/>
                    </a:lnTo>
                    <a:lnTo>
                      <a:pt x="9" y="66"/>
                    </a:lnTo>
                    <a:lnTo>
                      <a:pt x="9" y="58"/>
                    </a:lnTo>
                    <a:lnTo>
                      <a:pt x="11" y="42"/>
                    </a:lnTo>
                    <a:lnTo>
                      <a:pt x="11" y="4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56" name="Freeform 555"/>
              <p:cNvSpPr/>
              <p:nvPr/>
            </p:nvSpPr>
            <p:spPr bwMode="auto">
              <a:xfrm>
                <a:off x="5637213" y="2778125"/>
                <a:ext cx="4763" cy="3175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57"/>
                  </a:cxn>
                  <a:cxn ang="0">
                    <a:pos x="0" y="57"/>
                  </a:cxn>
                  <a:cxn ang="0">
                    <a:pos x="1" y="59"/>
                  </a:cxn>
                  <a:cxn ang="0">
                    <a:pos x="2" y="60"/>
                  </a:cxn>
                  <a:cxn ang="0">
                    <a:pos x="3" y="61"/>
                  </a:cxn>
                  <a:cxn ang="0">
                    <a:pos x="5" y="61"/>
                  </a:cxn>
                  <a:cxn ang="0">
                    <a:pos x="7" y="61"/>
                  </a:cxn>
                  <a:cxn ang="0">
                    <a:pos x="8" y="60"/>
                  </a:cxn>
                  <a:cxn ang="0">
                    <a:pos x="9" y="59"/>
                  </a:cxn>
                  <a:cxn ang="0">
                    <a:pos x="10" y="57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10" h="61">
                    <a:moveTo>
                      <a:pt x="0" y="5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1" y="59"/>
                    </a:lnTo>
                    <a:lnTo>
                      <a:pt x="2" y="60"/>
                    </a:lnTo>
                    <a:lnTo>
                      <a:pt x="3" y="61"/>
                    </a:lnTo>
                    <a:lnTo>
                      <a:pt x="5" y="61"/>
                    </a:lnTo>
                    <a:lnTo>
                      <a:pt x="7" y="61"/>
                    </a:lnTo>
                    <a:lnTo>
                      <a:pt x="8" y="60"/>
                    </a:lnTo>
                    <a:lnTo>
                      <a:pt x="9" y="59"/>
                    </a:lnTo>
                    <a:lnTo>
                      <a:pt x="10" y="57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57" name="Freeform 556"/>
              <p:cNvSpPr/>
              <p:nvPr/>
            </p:nvSpPr>
            <p:spPr bwMode="auto">
              <a:xfrm>
                <a:off x="5672138" y="2770188"/>
                <a:ext cx="7938" cy="31750"/>
              </a:xfrm>
              <a:custGeom>
                <a:avLst/>
                <a:gdLst/>
                <a:ahLst/>
                <a:cxnLst>
                  <a:cxn ang="0">
                    <a:pos x="14" y="50"/>
                  </a:cxn>
                  <a:cxn ang="0">
                    <a:pos x="14" y="50"/>
                  </a:cxn>
                  <a:cxn ang="0">
                    <a:pos x="12" y="28"/>
                  </a:cxn>
                  <a:cxn ang="0">
                    <a:pos x="10" y="16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18"/>
                  </a:cxn>
                  <a:cxn ang="0">
                    <a:pos x="2" y="31"/>
                  </a:cxn>
                  <a:cxn ang="0">
                    <a:pos x="3" y="43"/>
                  </a:cxn>
                  <a:cxn ang="0">
                    <a:pos x="4" y="57"/>
                  </a:cxn>
                  <a:cxn ang="0">
                    <a:pos x="4" y="57"/>
                  </a:cxn>
                  <a:cxn ang="0">
                    <a:pos x="5" y="59"/>
                  </a:cxn>
                  <a:cxn ang="0">
                    <a:pos x="6" y="60"/>
                  </a:cxn>
                  <a:cxn ang="0">
                    <a:pos x="8" y="61"/>
                  </a:cxn>
                  <a:cxn ang="0">
                    <a:pos x="10" y="61"/>
                  </a:cxn>
                  <a:cxn ang="0">
                    <a:pos x="12" y="61"/>
                  </a:cxn>
                  <a:cxn ang="0">
                    <a:pos x="13" y="60"/>
                  </a:cxn>
                  <a:cxn ang="0">
                    <a:pos x="14" y="59"/>
                  </a:cxn>
                  <a:cxn ang="0">
                    <a:pos x="14" y="57"/>
                  </a:cxn>
                  <a:cxn ang="0">
                    <a:pos x="14" y="52"/>
                  </a:cxn>
                  <a:cxn ang="0">
                    <a:pos x="14" y="52"/>
                  </a:cxn>
                  <a:cxn ang="0">
                    <a:pos x="14" y="50"/>
                  </a:cxn>
                  <a:cxn ang="0">
                    <a:pos x="14" y="50"/>
                  </a:cxn>
                </a:cxnLst>
                <a:rect l="0" t="0" r="r" b="b"/>
                <a:pathLst>
                  <a:path w="14" h="61">
                    <a:moveTo>
                      <a:pt x="14" y="50"/>
                    </a:moveTo>
                    <a:lnTo>
                      <a:pt x="14" y="50"/>
                    </a:lnTo>
                    <a:lnTo>
                      <a:pt x="12" y="28"/>
                    </a:lnTo>
                    <a:lnTo>
                      <a:pt x="10" y="16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18"/>
                    </a:lnTo>
                    <a:lnTo>
                      <a:pt x="2" y="31"/>
                    </a:lnTo>
                    <a:lnTo>
                      <a:pt x="3" y="43"/>
                    </a:lnTo>
                    <a:lnTo>
                      <a:pt x="4" y="57"/>
                    </a:lnTo>
                    <a:lnTo>
                      <a:pt x="4" y="57"/>
                    </a:lnTo>
                    <a:lnTo>
                      <a:pt x="5" y="59"/>
                    </a:lnTo>
                    <a:lnTo>
                      <a:pt x="6" y="60"/>
                    </a:lnTo>
                    <a:lnTo>
                      <a:pt x="8" y="61"/>
                    </a:lnTo>
                    <a:lnTo>
                      <a:pt x="10" y="61"/>
                    </a:lnTo>
                    <a:lnTo>
                      <a:pt x="12" y="61"/>
                    </a:lnTo>
                    <a:lnTo>
                      <a:pt x="13" y="60"/>
                    </a:lnTo>
                    <a:lnTo>
                      <a:pt x="14" y="59"/>
                    </a:lnTo>
                    <a:lnTo>
                      <a:pt x="14" y="57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0"/>
                    </a:lnTo>
                    <a:lnTo>
                      <a:pt x="14" y="5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58" name="Freeform 557"/>
              <p:cNvSpPr/>
              <p:nvPr/>
            </p:nvSpPr>
            <p:spPr bwMode="auto">
              <a:xfrm>
                <a:off x="5702301" y="2749550"/>
                <a:ext cx="4763" cy="3333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57"/>
                  </a:cxn>
                  <a:cxn ang="0">
                    <a:pos x="0" y="57"/>
                  </a:cxn>
                  <a:cxn ang="0">
                    <a:pos x="0" y="59"/>
                  </a:cxn>
                  <a:cxn ang="0">
                    <a:pos x="1" y="61"/>
                  </a:cxn>
                  <a:cxn ang="0">
                    <a:pos x="3" y="61"/>
                  </a:cxn>
                  <a:cxn ang="0">
                    <a:pos x="4" y="62"/>
                  </a:cxn>
                  <a:cxn ang="0">
                    <a:pos x="6" y="61"/>
                  </a:cxn>
                  <a:cxn ang="0">
                    <a:pos x="7" y="61"/>
                  </a:cxn>
                  <a:cxn ang="0">
                    <a:pos x="8" y="59"/>
                  </a:cxn>
                  <a:cxn ang="0">
                    <a:pos x="9" y="57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8" y="3"/>
                  </a:cxn>
                  <a:cxn ang="0">
                    <a:pos x="7" y="1"/>
                  </a:cxn>
                  <a:cxn ang="0">
                    <a:pos x="6" y="1"/>
                  </a:cxn>
                  <a:cxn ang="0">
                    <a:pos x="4" y="0"/>
                  </a:cxn>
                  <a:cxn ang="0">
                    <a:pos x="3" y="1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62">
                    <a:moveTo>
                      <a:pt x="0" y="5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1" y="61"/>
                    </a:lnTo>
                    <a:lnTo>
                      <a:pt x="3" y="61"/>
                    </a:lnTo>
                    <a:lnTo>
                      <a:pt x="4" y="62"/>
                    </a:lnTo>
                    <a:lnTo>
                      <a:pt x="6" y="61"/>
                    </a:lnTo>
                    <a:lnTo>
                      <a:pt x="7" y="61"/>
                    </a:lnTo>
                    <a:lnTo>
                      <a:pt x="8" y="59"/>
                    </a:lnTo>
                    <a:lnTo>
                      <a:pt x="9" y="57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59" name="Freeform 558"/>
              <p:cNvSpPr/>
              <p:nvPr/>
            </p:nvSpPr>
            <p:spPr bwMode="auto">
              <a:xfrm>
                <a:off x="5722938" y="2735263"/>
                <a:ext cx="7938" cy="31750"/>
              </a:xfrm>
              <a:custGeom>
                <a:avLst/>
                <a:gdLst/>
                <a:ahLst/>
                <a:cxnLst>
                  <a:cxn ang="0">
                    <a:pos x="5" y="4"/>
                  </a:cxn>
                  <a:cxn ang="0">
                    <a:pos x="5" y="4"/>
                  </a:cxn>
                  <a:cxn ang="0">
                    <a:pos x="4" y="17"/>
                  </a:cxn>
                  <a:cxn ang="0">
                    <a:pos x="3" y="30"/>
                  </a:cxn>
                  <a:cxn ang="0">
                    <a:pos x="1" y="43"/>
                  </a:cxn>
                  <a:cxn ang="0">
                    <a:pos x="0" y="57"/>
                  </a:cxn>
                  <a:cxn ang="0">
                    <a:pos x="0" y="57"/>
                  </a:cxn>
                  <a:cxn ang="0">
                    <a:pos x="1" y="59"/>
                  </a:cxn>
                  <a:cxn ang="0">
                    <a:pos x="2" y="60"/>
                  </a:cxn>
                  <a:cxn ang="0">
                    <a:pos x="3" y="61"/>
                  </a:cxn>
                  <a:cxn ang="0">
                    <a:pos x="5" y="61"/>
                  </a:cxn>
                  <a:cxn ang="0">
                    <a:pos x="8" y="61"/>
                  </a:cxn>
                  <a:cxn ang="0">
                    <a:pos x="9" y="60"/>
                  </a:cxn>
                  <a:cxn ang="0">
                    <a:pos x="10" y="59"/>
                  </a:cxn>
                  <a:cxn ang="0">
                    <a:pos x="11" y="57"/>
                  </a:cxn>
                  <a:cxn ang="0">
                    <a:pos x="11" y="57"/>
                  </a:cxn>
                  <a:cxn ang="0">
                    <a:pos x="11" y="43"/>
                  </a:cxn>
                  <a:cxn ang="0">
                    <a:pos x="13" y="30"/>
                  </a:cxn>
                  <a:cxn ang="0">
                    <a:pos x="14" y="17"/>
                  </a:cxn>
                  <a:cxn ang="0">
                    <a:pos x="15" y="4"/>
                  </a:cxn>
                  <a:cxn ang="0">
                    <a:pos x="15" y="4"/>
                  </a:cxn>
                  <a:cxn ang="0">
                    <a:pos x="15" y="2"/>
                  </a:cxn>
                  <a:cxn ang="0">
                    <a:pos x="14" y="1"/>
                  </a:cxn>
                  <a:cxn ang="0">
                    <a:pos x="12" y="0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6" y="1"/>
                  </a:cxn>
                  <a:cxn ang="0">
                    <a:pos x="5" y="2"/>
                  </a:cxn>
                  <a:cxn ang="0">
                    <a:pos x="5" y="4"/>
                  </a:cxn>
                  <a:cxn ang="0">
                    <a:pos x="5" y="4"/>
                  </a:cxn>
                </a:cxnLst>
                <a:rect l="0" t="0" r="r" b="b"/>
                <a:pathLst>
                  <a:path w="15" h="61">
                    <a:moveTo>
                      <a:pt x="5" y="4"/>
                    </a:moveTo>
                    <a:lnTo>
                      <a:pt x="5" y="4"/>
                    </a:lnTo>
                    <a:lnTo>
                      <a:pt x="4" y="17"/>
                    </a:lnTo>
                    <a:lnTo>
                      <a:pt x="3" y="30"/>
                    </a:lnTo>
                    <a:lnTo>
                      <a:pt x="1" y="43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1" y="59"/>
                    </a:lnTo>
                    <a:lnTo>
                      <a:pt x="2" y="60"/>
                    </a:lnTo>
                    <a:lnTo>
                      <a:pt x="3" y="61"/>
                    </a:lnTo>
                    <a:lnTo>
                      <a:pt x="5" y="61"/>
                    </a:lnTo>
                    <a:lnTo>
                      <a:pt x="8" y="61"/>
                    </a:lnTo>
                    <a:lnTo>
                      <a:pt x="9" y="60"/>
                    </a:lnTo>
                    <a:lnTo>
                      <a:pt x="10" y="59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43"/>
                    </a:lnTo>
                    <a:lnTo>
                      <a:pt x="13" y="30"/>
                    </a:lnTo>
                    <a:lnTo>
                      <a:pt x="14" y="17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2"/>
                    </a:lnTo>
                    <a:lnTo>
                      <a:pt x="14" y="1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60" name="Freeform 559"/>
              <p:cNvSpPr/>
              <p:nvPr/>
            </p:nvSpPr>
            <p:spPr bwMode="auto">
              <a:xfrm>
                <a:off x="5740401" y="2724150"/>
                <a:ext cx="4763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53"/>
                  </a:cxn>
                  <a:cxn ang="0">
                    <a:pos x="0" y="53"/>
                  </a:cxn>
                  <a:cxn ang="0">
                    <a:pos x="0" y="55"/>
                  </a:cxn>
                  <a:cxn ang="0">
                    <a:pos x="1" y="56"/>
                  </a:cxn>
                  <a:cxn ang="0">
                    <a:pos x="2" y="57"/>
                  </a:cxn>
                  <a:cxn ang="0">
                    <a:pos x="4" y="57"/>
                  </a:cxn>
                  <a:cxn ang="0">
                    <a:pos x="7" y="57"/>
                  </a:cxn>
                  <a:cxn ang="0">
                    <a:pos x="8" y="56"/>
                  </a:cxn>
                  <a:cxn ang="0">
                    <a:pos x="9" y="55"/>
                  </a:cxn>
                  <a:cxn ang="0">
                    <a:pos x="10" y="53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9" y="3"/>
                  </a:cxn>
                  <a:cxn ang="0">
                    <a:pos x="8" y="2"/>
                  </a:cxn>
                  <a:cxn ang="0">
                    <a:pos x="7" y="1"/>
                  </a:cxn>
                  <a:cxn ang="0">
                    <a:pos x="4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10" h="57">
                    <a:moveTo>
                      <a:pt x="0" y="5"/>
                    </a:moveTo>
                    <a:lnTo>
                      <a:pt x="0" y="53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1" y="56"/>
                    </a:lnTo>
                    <a:lnTo>
                      <a:pt x="2" y="57"/>
                    </a:lnTo>
                    <a:lnTo>
                      <a:pt x="4" y="57"/>
                    </a:lnTo>
                    <a:lnTo>
                      <a:pt x="7" y="57"/>
                    </a:lnTo>
                    <a:lnTo>
                      <a:pt x="8" y="56"/>
                    </a:lnTo>
                    <a:lnTo>
                      <a:pt x="9" y="55"/>
                    </a:lnTo>
                    <a:lnTo>
                      <a:pt x="10" y="5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61" name="Freeform 560"/>
              <p:cNvSpPr/>
              <p:nvPr/>
            </p:nvSpPr>
            <p:spPr bwMode="auto">
              <a:xfrm>
                <a:off x="5762626" y="2697163"/>
                <a:ext cx="4763" cy="30163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51"/>
                  </a:cxn>
                  <a:cxn ang="0">
                    <a:pos x="0" y="51"/>
                  </a:cxn>
                  <a:cxn ang="0">
                    <a:pos x="0" y="53"/>
                  </a:cxn>
                  <a:cxn ang="0">
                    <a:pos x="1" y="55"/>
                  </a:cxn>
                  <a:cxn ang="0">
                    <a:pos x="3" y="55"/>
                  </a:cxn>
                  <a:cxn ang="0">
                    <a:pos x="4" y="56"/>
                  </a:cxn>
                  <a:cxn ang="0">
                    <a:pos x="6" y="55"/>
                  </a:cxn>
                  <a:cxn ang="0">
                    <a:pos x="8" y="55"/>
                  </a:cxn>
                  <a:cxn ang="0">
                    <a:pos x="9" y="53"/>
                  </a:cxn>
                  <a:cxn ang="0">
                    <a:pos x="9" y="51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9" h="56">
                    <a:moveTo>
                      <a:pt x="0" y="4"/>
                    </a:moveTo>
                    <a:lnTo>
                      <a:pt x="0" y="51"/>
                    </a:lnTo>
                    <a:lnTo>
                      <a:pt x="0" y="51"/>
                    </a:lnTo>
                    <a:lnTo>
                      <a:pt x="0" y="53"/>
                    </a:lnTo>
                    <a:lnTo>
                      <a:pt x="1" y="55"/>
                    </a:lnTo>
                    <a:lnTo>
                      <a:pt x="3" y="55"/>
                    </a:lnTo>
                    <a:lnTo>
                      <a:pt x="4" y="56"/>
                    </a:lnTo>
                    <a:lnTo>
                      <a:pt x="6" y="55"/>
                    </a:lnTo>
                    <a:lnTo>
                      <a:pt x="8" y="55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62" name="Freeform 561"/>
              <p:cNvSpPr/>
              <p:nvPr/>
            </p:nvSpPr>
            <p:spPr bwMode="auto">
              <a:xfrm>
                <a:off x="5778501" y="2689225"/>
                <a:ext cx="4763" cy="3333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57"/>
                  </a:cxn>
                  <a:cxn ang="0">
                    <a:pos x="0" y="57"/>
                  </a:cxn>
                  <a:cxn ang="0">
                    <a:pos x="1" y="59"/>
                  </a:cxn>
                  <a:cxn ang="0">
                    <a:pos x="2" y="60"/>
                  </a:cxn>
                  <a:cxn ang="0">
                    <a:pos x="3" y="61"/>
                  </a:cxn>
                  <a:cxn ang="0">
                    <a:pos x="5" y="62"/>
                  </a:cxn>
                  <a:cxn ang="0">
                    <a:pos x="7" y="61"/>
                  </a:cxn>
                  <a:cxn ang="0">
                    <a:pos x="8" y="60"/>
                  </a:cxn>
                  <a:cxn ang="0">
                    <a:pos x="9" y="59"/>
                  </a:cxn>
                  <a:cxn ang="0">
                    <a:pos x="10" y="57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10" h="62">
                    <a:moveTo>
                      <a:pt x="0" y="5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1" y="59"/>
                    </a:lnTo>
                    <a:lnTo>
                      <a:pt x="2" y="60"/>
                    </a:lnTo>
                    <a:lnTo>
                      <a:pt x="3" y="61"/>
                    </a:lnTo>
                    <a:lnTo>
                      <a:pt x="5" y="62"/>
                    </a:lnTo>
                    <a:lnTo>
                      <a:pt x="7" y="61"/>
                    </a:lnTo>
                    <a:lnTo>
                      <a:pt x="8" y="60"/>
                    </a:lnTo>
                    <a:lnTo>
                      <a:pt x="9" y="59"/>
                    </a:lnTo>
                    <a:lnTo>
                      <a:pt x="10" y="57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63" name="Freeform 562"/>
              <p:cNvSpPr/>
              <p:nvPr/>
            </p:nvSpPr>
            <p:spPr bwMode="auto">
              <a:xfrm>
                <a:off x="5795963" y="2670175"/>
                <a:ext cx="6350" cy="30163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9" y="5"/>
                  </a:cxn>
                  <a:cxn ang="0">
                    <a:pos x="8" y="3"/>
                  </a:cxn>
                  <a:cxn ang="0">
                    <a:pos x="7" y="2"/>
                  </a:cxn>
                  <a:cxn ang="0">
                    <a:pos x="6" y="1"/>
                  </a:cxn>
                  <a:cxn ang="0">
                    <a:pos x="4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14"/>
                  </a:cxn>
                  <a:cxn ang="0">
                    <a:pos x="4" y="25"/>
                  </a:cxn>
                  <a:cxn ang="0">
                    <a:pos x="4" y="25"/>
                  </a:cxn>
                  <a:cxn ang="0">
                    <a:pos x="5" y="31"/>
                  </a:cxn>
                  <a:cxn ang="0">
                    <a:pos x="5" y="38"/>
                  </a:cxn>
                  <a:cxn ang="0">
                    <a:pos x="4" y="53"/>
                  </a:cxn>
                  <a:cxn ang="0">
                    <a:pos x="4" y="53"/>
                  </a:cxn>
                  <a:cxn ang="0">
                    <a:pos x="5" y="55"/>
                  </a:cxn>
                  <a:cxn ang="0">
                    <a:pos x="6" y="56"/>
                  </a:cxn>
                  <a:cxn ang="0">
                    <a:pos x="7" y="57"/>
                  </a:cxn>
                  <a:cxn ang="0">
                    <a:pos x="9" y="57"/>
                  </a:cxn>
                  <a:cxn ang="0">
                    <a:pos x="10" y="57"/>
                  </a:cxn>
                  <a:cxn ang="0">
                    <a:pos x="12" y="56"/>
                  </a:cxn>
                  <a:cxn ang="0">
                    <a:pos x="13" y="55"/>
                  </a:cxn>
                  <a:cxn ang="0">
                    <a:pos x="13" y="53"/>
                  </a:cxn>
                  <a:cxn ang="0">
                    <a:pos x="13" y="29"/>
                  </a:cxn>
                  <a:cxn ang="0">
                    <a:pos x="13" y="29"/>
                  </a:cxn>
                  <a:cxn ang="0">
                    <a:pos x="13" y="23"/>
                  </a:cxn>
                  <a:cxn ang="0">
                    <a:pos x="11" y="16"/>
                  </a:cxn>
                  <a:cxn ang="0">
                    <a:pos x="10" y="11"/>
                  </a:cxn>
                  <a:cxn ang="0">
                    <a:pos x="9" y="5"/>
                  </a:cxn>
                  <a:cxn ang="0">
                    <a:pos x="9" y="5"/>
                  </a:cxn>
                </a:cxnLst>
                <a:rect l="0" t="0" r="r" b="b"/>
                <a:pathLst>
                  <a:path w="13" h="57">
                    <a:moveTo>
                      <a:pt x="9" y="5"/>
                    </a:moveTo>
                    <a:lnTo>
                      <a:pt x="9" y="5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1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31"/>
                    </a:lnTo>
                    <a:lnTo>
                      <a:pt x="5" y="38"/>
                    </a:lnTo>
                    <a:lnTo>
                      <a:pt x="4" y="53"/>
                    </a:lnTo>
                    <a:lnTo>
                      <a:pt x="4" y="53"/>
                    </a:lnTo>
                    <a:lnTo>
                      <a:pt x="5" y="55"/>
                    </a:lnTo>
                    <a:lnTo>
                      <a:pt x="6" y="56"/>
                    </a:lnTo>
                    <a:lnTo>
                      <a:pt x="7" y="57"/>
                    </a:lnTo>
                    <a:lnTo>
                      <a:pt x="9" y="57"/>
                    </a:lnTo>
                    <a:lnTo>
                      <a:pt x="10" y="57"/>
                    </a:lnTo>
                    <a:lnTo>
                      <a:pt x="12" y="56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3" y="29"/>
                    </a:lnTo>
                    <a:lnTo>
                      <a:pt x="13" y="29"/>
                    </a:lnTo>
                    <a:lnTo>
                      <a:pt x="13" y="23"/>
                    </a:lnTo>
                    <a:lnTo>
                      <a:pt x="11" y="16"/>
                    </a:lnTo>
                    <a:lnTo>
                      <a:pt x="10" y="11"/>
                    </a:lnTo>
                    <a:lnTo>
                      <a:pt x="9" y="5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64" name="Freeform 563"/>
              <p:cNvSpPr/>
              <p:nvPr/>
            </p:nvSpPr>
            <p:spPr bwMode="auto">
              <a:xfrm>
                <a:off x="5291138" y="2278063"/>
                <a:ext cx="12700" cy="30163"/>
              </a:xfrm>
              <a:custGeom>
                <a:avLst/>
                <a:gdLst/>
                <a:ahLst/>
                <a:cxnLst>
                  <a:cxn ang="0">
                    <a:pos x="16" y="2"/>
                  </a:cxn>
                  <a:cxn ang="0">
                    <a:pos x="16" y="2"/>
                  </a:cxn>
                  <a:cxn ang="0">
                    <a:pos x="12" y="8"/>
                  </a:cxn>
                  <a:cxn ang="0">
                    <a:pos x="9" y="13"/>
                  </a:cxn>
                  <a:cxn ang="0">
                    <a:pos x="5" y="19"/>
                  </a:cxn>
                  <a:cxn ang="0">
                    <a:pos x="3" y="26"/>
                  </a:cxn>
                  <a:cxn ang="0">
                    <a:pos x="1" y="40"/>
                  </a:cxn>
                  <a:cxn ang="0">
                    <a:pos x="0" y="53"/>
                  </a:cxn>
                  <a:cxn ang="0">
                    <a:pos x="0" y="53"/>
                  </a:cxn>
                  <a:cxn ang="0">
                    <a:pos x="0" y="55"/>
                  </a:cxn>
                  <a:cxn ang="0">
                    <a:pos x="1" y="56"/>
                  </a:cxn>
                  <a:cxn ang="0">
                    <a:pos x="3" y="57"/>
                  </a:cxn>
                  <a:cxn ang="0">
                    <a:pos x="4" y="57"/>
                  </a:cxn>
                  <a:cxn ang="0">
                    <a:pos x="7" y="57"/>
                  </a:cxn>
                  <a:cxn ang="0">
                    <a:pos x="9" y="56"/>
                  </a:cxn>
                  <a:cxn ang="0">
                    <a:pos x="10" y="55"/>
                  </a:cxn>
                  <a:cxn ang="0">
                    <a:pos x="10" y="53"/>
                  </a:cxn>
                  <a:cxn ang="0">
                    <a:pos x="10" y="53"/>
                  </a:cxn>
                  <a:cxn ang="0">
                    <a:pos x="11" y="42"/>
                  </a:cxn>
                  <a:cxn ang="0">
                    <a:pos x="13" y="29"/>
                  </a:cxn>
                  <a:cxn ang="0">
                    <a:pos x="14" y="24"/>
                  </a:cxn>
                  <a:cxn ang="0">
                    <a:pos x="17" y="18"/>
                  </a:cxn>
                  <a:cxn ang="0">
                    <a:pos x="19" y="13"/>
                  </a:cxn>
                  <a:cxn ang="0">
                    <a:pos x="23" y="9"/>
                  </a:cxn>
                  <a:cxn ang="0">
                    <a:pos x="23" y="9"/>
                  </a:cxn>
                  <a:cxn ang="0">
                    <a:pos x="24" y="7"/>
                  </a:cxn>
                  <a:cxn ang="0">
                    <a:pos x="24" y="5"/>
                  </a:cxn>
                  <a:cxn ang="0">
                    <a:pos x="23" y="3"/>
                  </a:cxn>
                  <a:cxn ang="0">
                    <a:pos x="22" y="2"/>
                  </a:cxn>
                  <a:cxn ang="0">
                    <a:pos x="21" y="1"/>
                  </a:cxn>
                  <a:cxn ang="0">
                    <a:pos x="19" y="0"/>
                  </a:cxn>
                  <a:cxn ang="0">
                    <a:pos x="18" y="0"/>
                  </a:cxn>
                  <a:cxn ang="0">
                    <a:pos x="16" y="2"/>
                  </a:cxn>
                  <a:cxn ang="0">
                    <a:pos x="16" y="2"/>
                  </a:cxn>
                </a:cxnLst>
                <a:rect l="0" t="0" r="r" b="b"/>
                <a:pathLst>
                  <a:path w="24" h="57">
                    <a:moveTo>
                      <a:pt x="16" y="2"/>
                    </a:moveTo>
                    <a:lnTo>
                      <a:pt x="16" y="2"/>
                    </a:lnTo>
                    <a:lnTo>
                      <a:pt x="12" y="8"/>
                    </a:lnTo>
                    <a:lnTo>
                      <a:pt x="9" y="13"/>
                    </a:lnTo>
                    <a:lnTo>
                      <a:pt x="5" y="19"/>
                    </a:lnTo>
                    <a:lnTo>
                      <a:pt x="3" y="26"/>
                    </a:lnTo>
                    <a:lnTo>
                      <a:pt x="1" y="40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1" y="56"/>
                    </a:lnTo>
                    <a:lnTo>
                      <a:pt x="3" y="57"/>
                    </a:lnTo>
                    <a:lnTo>
                      <a:pt x="4" y="57"/>
                    </a:lnTo>
                    <a:lnTo>
                      <a:pt x="7" y="57"/>
                    </a:lnTo>
                    <a:lnTo>
                      <a:pt x="9" y="56"/>
                    </a:lnTo>
                    <a:lnTo>
                      <a:pt x="10" y="55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1" y="42"/>
                    </a:lnTo>
                    <a:lnTo>
                      <a:pt x="13" y="29"/>
                    </a:lnTo>
                    <a:lnTo>
                      <a:pt x="14" y="24"/>
                    </a:lnTo>
                    <a:lnTo>
                      <a:pt x="17" y="18"/>
                    </a:lnTo>
                    <a:lnTo>
                      <a:pt x="19" y="13"/>
                    </a:lnTo>
                    <a:lnTo>
                      <a:pt x="23" y="9"/>
                    </a:lnTo>
                    <a:lnTo>
                      <a:pt x="23" y="9"/>
                    </a:lnTo>
                    <a:lnTo>
                      <a:pt x="24" y="7"/>
                    </a:lnTo>
                    <a:lnTo>
                      <a:pt x="24" y="5"/>
                    </a:lnTo>
                    <a:lnTo>
                      <a:pt x="23" y="3"/>
                    </a:lnTo>
                    <a:lnTo>
                      <a:pt x="22" y="2"/>
                    </a:lnTo>
                    <a:lnTo>
                      <a:pt x="21" y="1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65" name="Freeform 564"/>
              <p:cNvSpPr/>
              <p:nvPr/>
            </p:nvSpPr>
            <p:spPr bwMode="auto">
              <a:xfrm>
                <a:off x="5321301" y="2251075"/>
                <a:ext cx="7938" cy="26988"/>
              </a:xfrm>
              <a:custGeom>
                <a:avLst/>
                <a:gdLst/>
                <a:ahLst/>
                <a:cxnLst>
                  <a:cxn ang="0">
                    <a:pos x="5" y="4"/>
                  </a:cxn>
                  <a:cxn ang="0">
                    <a:pos x="5" y="4"/>
                  </a:cxn>
                  <a:cxn ang="0">
                    <a:pos x="4" y="15"/>
                  </a:cxn>
                  <a:cxn ang="0">
                    <a:pos x="2" y="25"/>
                  </a:cxn>
                  <a:cxn ang="0">
                    <a:pos x="1" y="36"/>
                  </a:cxn>
                  <a:cxn ang="0">
                    <a:pos x="0" y="47"/>
                  </a:cxn>
                  <a:cxn ang="0">
                    <a:pos x="0" y="47"/>
                  </a:cxn>
                  <a:cxn ang="0">
                    <a:pos x="0" y="49"/>
                  </a:cxn>
                  <a:cxn ang="0">
                    <a:pos x="1" y="50"/>
                  </a:cxn>
                  <a:cxn ang="0">
                    <a:pos x="3" y="51"/>
                  </a:cxn>
                  <a:cxn ang="0">
                    <a:pos x="4" y="51"/>
                  </a:cxn>
                  <a:cxn ang="0">
                    <a:pos x="6" y="51"/>
                  </a:cxn>
                  <a:cxn ang="0">
                    <a:pos x="8" y="50"/>
                  </a:cxn>
                  <a:cxn ang="0">
                    <a:pos x="9" y="49"/>
                  </a:cxn>
                  <a:cxn ang="0">
                    <a:pos x="9" y="47"/>
                  </a:cxn>
                  <a:cxn ang="0">
                    <a:pos x="9" y="47"/>
                  </a:cxn>
                  <a:cxn ang="0">
                    <a:pos x="10" y="36"/>
                  </a:cxn>
                  <a:cxn ang="0">
                    <a:pos x="11" y="25"/>
                  </a:cxn>
                  <a:cxn ang="0">
                    <a:pos x="14" y="15"/>
                  </a:cxn>
                  <a:cxn ang="0">
                    <a:pos x="15" y="4"/>
                  </a:cxn>
                  <a:cxn ang="0">
                    <a:pos x="15" y="4"/>
                  </a:cxn>
                  <a:cxn ang="0">
                    <a:pos x="14" y="2"/>
                  </a:cxn>
                  <a:cxn ang="0">
                    <a:pos x="13" y="1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8" y="0"/>
                  </a:cxn>
                  <a:cxn ang="0">
                    <a:pos x="6" y="1"/>
                  </a:cxn>
                  <a:cxn ang="0">
                    <a:pos x="5" y="2"/>
                  </a:cxn>
                  <a:cxn ang="0">
                    <a:pos x="5" y="4"/>
                  </a:cxn>
                  <a:cxn ang="0">
                    <a:pos x="5" y="4"/>
                  </a:cxn>
                </a:cxnLst>
                <a:rect l="0" t="0" r="r" b="b"/>
                <a:pathLst>
                  <a:path w="15" h="51">
                    <a:moveTo>
                      <a:pt x="5" y="4"/>
                    </a:moveTo>
                    <a:lnTo>
                      <a:pt x="5" y="4"/>
                    </a:lnTo>
                    <a:lnTo>
                      <a:pt x="4" y="15"/>
                    </a:lnTo>
                    <a:lnTo>
                      <a:pt x="2" y="25"/>
                    </a:lnTo>
                    <a:lnTo>
                      <a:pt x="1" y="36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9"/>
                    </a:lnTo>
                    <a:lnTo>
                      <a:pt x="1" y="50"/>
                    </a:lnTo>
                    <a:lnTo>
                      <a:pt x="3" y="51"/>
                    </a:lnTo>
                    <a:lnTo>
                      <a:pt x="4" y="51"/>
                    </a:lnTo>
                    <a:lnTo>
                      <a:pt x="6" y="51"/>
                    </a:lnTo>
                    <a:lnTo>
                      <a:pt x="8" y="50"/>
                    </a:lnTo>
                    <a:lnTo>
                      <a:pt x="9" y="49"/>
                    </a:lnTo>
                    <a:lnTo>
                      <a:pt x="9" y="47"/>
                    </a:lnTo>
                    <a:lnTo>
                      <a:pt x="9" y="47"/>
                    </a:lnTo>
                    <a:lnTo>
                      <a:pt x="10" y="36"/>
                    </a:lnTo>
                    <a:lnTo>
                      <a:pt x="11" y="25"/>
                    </a:lnTo>
                    <a:lnTo>
                      <a:pt x="14" y="15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4" y="2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66" name="Freeform 565"/>
              <p:cNvSpPr/>
              <p:nvPr/>
            </p:nvSpPr>
            <p:spPr bwMode="auto">
              <a:xfrm>
                <a:off x="5351463" y="2217738"/>
                <a:ext cx="9525" cy="26988"/>
              </a:xfrm>
              <a:custGeom>
                <a:avLst/>
                <a:gdLst/>
                <a:ahLst/>
                <a:cxnLst>
                  <a:cxn ang="0">
                    <a:pos x="11" y="1"/>
                  </a:cxn>
                  <a:cxn ang="0">
                    <a:pos x="11" y="1"/>
                  </a:cxn>
                  <a:cxn ang="0">
                    <a:pos x="8" y="6"/>
                  </a:cxn>
                  <a:cxn ang="0">
                    <a:pos x="6" y="11"/>
                  </a:cxn>
                  <a:cxn ang="0">
                    <a:pos x="5" y="16"/>
                  </a:cxn>
                  <a:cxn ang="0">
                    <a:pos x="5" y="22"/>
                  </a:cxn>
                  <a:cxn ang="0">
                    <a:pos x="5" y="22"/>
                  </a:cxn>
                  <a:cxn ang="0">
                    <a:pos x="4" y="24"/>
                  </a:cxn>
                  <a:cxn ang="0">
                    <a:pos x="3" y="28"/>
                  </a:cxn>
                  <a:cxn ang="0">
                    <a:pos x="1" y="34"/>
                  </a:cxn>
                  <a:cxn ang="0">
                    <a:pos x="1" y="34"/>
                  </a:cxn>
                  <a:cxn ang="0">
                    <a:pos x="0" y="41"/>
                  </a:cxn>
                  <a:cxn ang="0">
                    <a:pos x="0" y="47"/>
                  </a:cxn>
                  <a:cxn ang="0">
                    <a:pos x="0" y="47"/>
                  </a:cxn>
                  <a:cxn ang="0">
                    <a:pos x="0" y="49"/>
                  </a:cxn>
                  <a:cxn ang="0">
                    <a:pos x="2" y="50"/>
                  </a:cxn>
                  <a:cxn ang="0">
                    <a:pos x="3" y="51"/>
                  </a:cxn>
                  <a:cxn ang="0">
                    <a:pos x="5" y="51"/>
                  </a:cxn>
                  <a:cxn ang="0">
                    <a:pos x="6" y="51"/>
                  </a:cxn>
                  <a:cxn ang="0">
                    <a:pos x="8" y="50"/>
                  </a:cxn>
                  <a:cxn ang="0">
                    <a:pos x="9" y="49"/>
                  </a:cxn>
                  <a:cxn ang="0">
                    <a:pos x="9" y="47"/>
                  </a:cxn>
                  <a:cxn ang="0">
                    <a:pos x="9" y="47"/>
                  </a:cxn>
                  <a:cxn ang="0">
                    <a:pos x="10" y="36"/>
                  </a:cxn>
                  <a:cxn ang="0">
                    <a:pos x="11" y="31"/>
                  </a:cxn>
                  <a:cxn ang="0">
                    <a:pos x="13" y="26"/>
                  </a:cxn>
                  <a:cxn ang="0">
                    <a:pos x="13" y="26"/>
                  </a:cxn>
                  <a:cxn ang="0">
                    <a:pos x="14" y="21"/>
                  </a:cxn>
                  <a:cxn ang="0">
                    <a:pos x="14" y="17"/>
                  </a:cxn>
                  <a:cxn ang="0">
                    <a:pos x="15" y="12"/>
                  </a:cxn>
                  <a:cxn ang="0">
                    <a:pos x="17" y="8"/>
                  </a:cxn>
                  <a:cxn ang="0">
                    <a:pos x="17" y="8"/>
                  </a:cxn>
                  <a:cxn ang="0">
                    <a:pos x="19" y="6"/>
                  </a:cxn>
                  <a:cxn ang="0">
                    <a:pos x="19" y="4"/>
                  </a:cxn>
                  <a:cxn ang="0">
                    <a:pos x="17" y="1"/>
                  </a:cxn>
                  <a:cxn ang="0">
                    <a:pos x="15" y="0"/>
                  </a:cxn>
                  <a:cxn ang="0">
                    <a:pos x="14" y="0"/>
                  </a:cxn>
                  <a:cxn ang="0">
                    <a:pos x="12" y="0"/>
                  </a:cxn>
                  <a:cxn ang="0">
                    <a:pos x="11" y="1"/>
                  </a:cxn>
                  <a:cxn ang="0">
                    <a:pos x="11" y="1"/>
                  </a:cxn>
                </a:cxnLst>
                <a:rect l="0" t="0" r="r" b="b"/>
                <a:pathLst>
                  <a:path w="19" h="51">
                    <a:moveTo>
                      <a:pt x="11" y="1"/>
                    </a:moveTo>
                    <a:lnTo>
                      <a:pt x="11" y="1"/>
                    </a:lnTo>
                    <a:lnTo>
                      <a:pt x="8" y="6"/>
                    </a:lnTo>
                    <a:lnTo>
                      <a:pt x="6" y="11"/>
                    </a:lnTo>
                    <a:lnTo>
                      <a:pt x="5" y="16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4" y="24"/>
                    </a:lnTo>
                    <a:lnTo>
                      <a:pt x="3" y="28"/>
                    </a:lnTo>
                    <a:lnTo>
                      <a:pt x="1" y="34"/>
                    </a:lnTo>
                    <a:lnTo>
                      <a:pt x="1" y="34"/>
                    </a:lnTo>
                    <a:lnTo>
                      <a:pt x="0" y="41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9"/>
                    </a:lnTo>
                    <a:lnTo>
                      <a:pt x="2" y="50"/>
                    </a:lnTo>
                    <a:lnTo>
                      <a:pt x="3" y="51"/>
                    </a:lnTo>
                    <a:lnTo>
                      <a:pt x="5" y="51"/>
                    </a:lnTo>
                    <a:lnTo>
                      <a:pt x="6" y="51"/>
                    </a:lnTo>
                    <a:lnTo>
                      <a:pt x="8" y="50"/>
                    </a:lnTo>
                    <a:lnTo>
                      <a:pt x="9" y="49"/>
                    </a:lnTo>
                    <a:lnTo>
                      <a:pt x="9" y="47"/>
                    </a:lnTo>
                    <a:lnTo>
                      <a:pt x="9" y="47"/>
                    </a:lnTo>
                    <a:lnTo>
                      <a:pt x="10" y="36"/>
                    </a:lnTo>
                    <a:lnTo>
                      <a:pt x="11" y="31"/>
                    </a:lnTo>
                    <a:lnTo>
                      <a:pt x="13" y="26"/>
                    </a:lnTo>
                    <a:lnTo>
                      <a:pt x="13" y="26"/>
                    </a:lnTo>
                    <a:lnTo>
                      <a:pt x="14" y="21"/>
                    </a:lnTo>
                    <a:lnTo>
                      <a:pt x="14" y="17"/>
                    </a:lnTo>
                    <a:lnTo>
                      <a:pt x="15" y="12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7" y="1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1" y="1"/>
                    </a:lnTo>
                    <a:lnTo>
                      <a:pt x="1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67" name="Freeform 566"/>
              <p:cNvSpPr/>
              <p:nvPr/>
            </p:nvSpPr>
            <p:spPr bwMode="auto">
              <a:xfrm>
                <a:off x="5380038" y="2195513"/>
                <a:ext cx="9525" cy="26988"/>
              </a:xfrm>
              <a:custGeom>
                <a:avLst/>
                <a:gdLst/>
                <a:ahLst/>
                <a:cxnLst>
                  <a:cxn ang="0">
                    <a:pos x="9" y="4"/>
                  </a:cxn>
                  <a:cxn ang="0">
                    <a:pos x="9" y="4"/>
                  </a:cxn>
                  <a:cxn ang="0">
                    <a:pos x="7" y="16"/>
                  </a:cxn>
                  <a:cxn ang="0">
                    <a:pos x="4" y="26"/>
                  </a:cxn>
                  <a:cxn ang="0">
                    <a:pos x="1" y="36"/>
                  </a:cxn>
                  <a:cxn ang="0">
                    <a:pos x="0" y="48"/>
                  </a:cxn>
                  <a:cxn ang="0">
                    <a:pos x="0" y="48"/>
                  </a:cxn>
                  <a:cxn ang="0">
                    <a:pos x="0" y="50"/>
                  </a:cxn>
                  <a:cxn ang="0">
                    <a:pos x="1" y="51"/>
                  </a:cxn>
                  <a:cxn ang="0">
                    <a:pos x="2" y="52"/>
                  </a:cxn>
                  <a:cxn ang="0">
                    <a:pos x="4" y="52"/>
                  </a:cxn>
                  <a:cxn ang="0">
                    <a:pos x="6" y="52"/>
                  </a:cxn>
                  <a:cxn ang="0">
                    <a:pos x="7" y="51"/>
                  </a:cxn>
                  <a:cxn ang="0">
                    <a:pos x="8" y="50"/>
                  </a:cxn>
                  <a:cxn ang="0">
                    <a:pos x="9" y="48"/>
                  </a:cxn>
                  <a:cxn ang="0">
                    <a:pos x="9" y="48"/>
                  </a:cxn>
                  <a:cxn ang="0">
                    <a:pos x="10" y="36"/>
                  </a:cxn>
                  <a:cxn ang="0">
                    <a:pos x="13" y="26"/>
                  </a:cxn>
                  <a:cxn ang="0">
                    <a:pos x="16" y="16"/>
                  </a:cxn>
                  <a:cxn ang="0">
                    <a:pos x="18" y="4"/>
                  </a:cxn>
                  <a:cxn ang="0">
                    <a:pos x="18" y="4"/>
                  </a:cxn>
                  <a:cxn ang="0">
                    <a:pos x="18" y="2"/>
                  </a:cxn>
                  <a:cxn ang="0">
                    <a:pos x="17" y="1"/>
                  </a:cxn>
                  <a:cxn ang="0">
                    <a:pos x="15" y="0"/>
                  </a:cxn>
                  <a:cxn ang="0">
                    <a:pos x="14" y="0"/>
                  </a:cxn>
                  <a:cxn ang="0">
                    <a:pos x="12" y="0"/>
                  </a:cxn>
                  <a:cxn ang="0">
                    <a:pos x="10" y="1"/>
                  </a:cxn>
                  <a:cxn ang="0">
                    <a:pos x="9" y="2"/>
                  </a:cxn>
                  <a:cxn ang="0">
                    <a:pos x="9" y="4"/>
                  </a:cxn>
                  <a:cxn ang="0">
                    <a:pos x="9" y="4"/>
                  </a:cxn>
                </a:cxnLst>
                <a:rect l="0" t="0" r="r" b="b"/>
                <a:pathLst>
                  <a:path w="18" h="52">
                    <a:moveTo>
                      <a:pt x="9" y="4"/>
                    </a:moveTo>
                    <a:lnTo>
                      <a:pt x="9" y="4"/>
                    </a:lnTo>
                    <a:lnTo>
                      <a:pt x="7" y="16"/>
                    </a:lnTo>
                    <a:lnTo>
                      <a:pt x="4" y="26"/>
                    </a:lnTo>
                    <a:lnTo>
                      <a:pt x="1" y="36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1" y="51"/>
                    </a:lnTo>
                    <a:lnTo>
                      <a:pt x="2" y="52"/>
                    </a:lnTo>
                    <a:lnTo>
                      <a:pt x="4" y="52"/>
                    </a:lnTo>
                    <a:lnTo>
                      <a:pt x="6" y="52"/>
                    </a:lnTo>
                    <a:lnTo>
                      <a:pt x="7" y="51"/>
                    </a:lnTo>
                    <a:lnTo>
                      <a:pt x="8" y="50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10" y="36"/>
                    </a:lnTo>
                    <a:lnTo>
                      <a:pt x="13" y="26"/>
                    </a:lnTo>
                    <a:lnTo>
                      <a:pt x="16" y="1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2"/>
                    </a:lnTo>
                    <a:lnTo>
                      <a:pt x="17" y="1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0" y="1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9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68" name="Freeform 567"/>
              <p:cNvSpPr/>
              <p:nvPr/>
            </p:nvSpPr>
            <p:spPr bwMode="auto">
              <a:xfrm>
                <a:off x="5414963" y="2174875"/>
                <a:ext cx="6350" cy="30163"/>
              </a:xfrm>
              <a:custGeom>
                <a:avLst/>
                <a:gdLst/>
                <a:ahLst/>
                <a:cxnLst>
                  <a:cxn ang="0">
                    <a:pos x="4" y="5"/>
                  </a:cxn>
                  <a:cxn ang="0">
                    <a:pos x="4" y="5"/>
                  </a:cxn>
                  <a:cxn ang="0">
                    <a:pos x="4" y="17"/>
                  </a:cxn>
                  <a:cxn ang="0">
                    <a:pos x="2" y="29"/>
                  </a:cxn>
                  <a:cxn ang="0">
                    <a:pos x="1" y="40"/>
                  </a:cxn>
                  <a:cxn ang="0">
                    <a:pos x="0" y="53"/>
                  </a:cxn>
                  <a:cxn ang="0">
                    <a:pos x="0" y="53"/>
                  </a:cxn>
                  <a:cxn ang="0">
                    <a:pos x="0" y="55"/>
                  </a:cxn>
                  <a:cxn ang="0">
                    <a:pos x="1" y="56"/>
                  </a:cxn>
                  <a:cxn ang="0">
                    <a:pos x="3" y="57"/>
                  </a:cxn>
                  <a:cxn ang="0">
                    <a:pos x="4" y="57"/>
                  </a:cxn>
                  <a:cxn ang="0">
                    <a:pos x="6" y="57"/>
                  </a:cxn>
                  <a:cxn ang="0">
                    <a:pos x="8" y="56"/>
                  </a:cxn>
                  <a:cxn ang="0">
                    <a:pos x="9" y="55"/>
                  </a:cxn>
                  <a:cxn ang="0">
                    <a:pos x="9" y="53"/>
                  </a:cxn>
                  <a:cxn ang="0">
                    <a:pos x="9" y="53"/>
                  </a:cxn>
                  <a:cxn ang="0">
                    <a:pos x="10" y="40"/>
                  </a:cxn>
                  <a:cxn ang="0">
                    <a:pos x="11" y="29"/>
                  </a:cxn>
                  <a:cxn ang="0">
                    <a:pos x="13" y="17"/>
                  </a:cxn>
                  <a:cxn ang="0">
                    <a:pos x="14" y="5"/>
                  </a:cxn>
                  <a:cxn ang="0">
                    <a:pos x="14" y="5"/>
                  </a:cxn>
                  <a:cxn ang="0">
                    <a:pos x="13" y="3"/>
                  </a:cxn>
                  <a:cxn ang="0">
                    <a:pos x="12" y="1"/>
                  </a:cxn>
                  <a:cxn ang="0">
                    <a:pos x="11" y="1"/>
                  </a:cxn>
                  <a:cxn ang="0">
                    <a:pos x="9" y="0"/>
                  </a:cxn>
                  <a:cxn ang="0">
                    <a:pos x="7" y="1"/>
                  </a:cxn>
                  <a:cxn ang="0">
                    <a:pos x="6" y="1"/>
                  </a:cxn>
                  <a:cxn ang="0">
                    <a:pos x="5" y="3"/>
                  </a:cxn>
                  <a:cxn ang="0">
                    <a:pos x="4" y="5"/>
                  </a:cxn>
                  <a:cxn ang="0">
                    <a:pos x="4" y="5"/>
                  </a:cxn>
                </a:cxnLst>
                <a:rect l="0" t="0" r="r" b="b"/>
                <a:pathLst>
                  <a:path w="14" h="57">
                    <a:moveTo>
                      <a:pt x="4" y="5"/>
                    </a:moveTo>
                    <a:lnTo>
                      <a:pt x="4" y="5"/>
                    </a:lnTo>
                    <a:lnTo>
                      <a:pt x="4" y="17"/>
                    </a:lnTo>
                    <a:lnTo>
                      <a:pt x="2" y="29"/>
                    </a:lnTo>
                    <a:lnTo>
                      <a:pt x="1" y="40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1" y="56"/>
                    </a:lnTo>
                    <a:lnTo>
                      <a:pt x="3" y="57"/>
                    </a:lnTo>
                    <a:lnTo>
                      <a:pt x="4" y="57"/>
                    </a:lnTo>
                    <a:lnTo>
                      <a:pt x="6" y="57"/>
                    </a:lnTo>
                    <a:lnTo>
                      <a:pt x="8" y="56"/>
                    </a:lnTo>
                    <a:lnTo>
                      <a:pt x="9" y="55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10" y="40"/>
                    </a:lnTo>
                    <a:lnTo>
                      <a:pt x="11" y="29"/>
                    </a:lnTo>
                    <a:lnTo>
                      <a:pt x="13" y="17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9" y="0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5" y="3"/>
                    </a:lnTo>
                    <a:lnTo>
                      <a:pt x="4" y="5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69" name="Freeform 568"/>
              <p:cNvSpPr/>
              <p:nvPr/>
            </p:nvSpPr>
            <p:spPr bwMode="auto">
              <a:xfrm>
                <a:off x="5441951" y="2174875"/>
                <a:ext cx="7938" cy="25400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6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1" y="4"/>
                  </a:cxn>
                  <a:cxn ang="0">
                    <a:pos x="2" y="7"/>
                  </a:cxn>
                  <a:cxn ang="0">
                    <a:pos x="3" y="9"/>
                  </a:cxn>
                  <a:cxn ang="0">
                    <a:pos x="6" y="9"/>
                  </a:cxn>
                  <a:cxn ang="0">
                    <a:pos x="6" y="9"/>
                  </a:cxn>
                  <a:cxn ang="0">
                    <a:pos x="4" y="9"/>
                  </a:cxn>
                  <a:cxn ang="0">
                    <a:pos x="4" y="11"/>
                  </a:cxn>
                  <a:cxn ang="0">
                    <a:pos x="4" y="11"/>
                  </a:cxn>
                  <a:cxn ang="0">
                    <a:pos x="4" y="16"/>
                  </a:cxn>
                  <a:cxn ang="0">
                    <a:pos x="4" y="16"/>
                  </a:cxn>
                  <a:cxn ang="0">
                    <a:pos x="3" y="26"/>
                  </a:cxn>
                  <a:cxn ang="0">
                    <a:pos x="3" y="26"/>
                  </a:cxn>
                  <a:cxn ang="0">
                    <a:pos x="1" y="34"/>
                  </a:cxn>
                  <a:cxn ang="0">
                    <a:pos x="0" y="42"/>
                  </a:cxn>
                  <a:cxn ang="0">
                    <a:pos x="0" y="42"/>
                  </a:cxn>
                  <a:cxn ang="0">
                    <a:pos x="1" y="45"/>
                  </a:cxn>
                  <a:cxn ang="0">
                    <a:pos x="2" y="47"/>
                  </a:cxn>
                  <a:cxn ang="0">
                    <a:pos x="3" y="48"/>
                  </a:cxn>
                  <a:cxn ang="0">
                    <a:pos x="6" y="48"/>
                  </a:cxn>
                  <a:cxn ang="0">
                    <a:pos x="7" y="48"/>
                  </a:cxn>
                  <a:cxn ang="0">
                    <a:pos x="9" y="47"/>
                  </a:cxn>
                  <a:cxn ang="0">
                    <a:pos x="10" y="45"/>
                  </a:cxn>
                  <a:cxn ang="0">
                    <a:pos x="11" y="42"/>
                  </a:cxn>
                  <a:cxn ang="0">
                    <a:pos x="11" y="42"/>
                  </a:cxn>
                  <a:cxn ang="0">
                    <a:pos x="12" y="32"/>
                  </a:cxn>
                  <a:cxn ang="0">
                    <a:pos x="15" y="19"/>
                  </a:cxn>
                  <a:cxn ang="0">
                    <a:pos x="15" y="11"/>
                  </a:cxn>
                  <a:cxn ang="0">
                    <a:pos x="14" y="6"/>
                  </a:cxn>
                  <a:cxn ang="0">
                    <a:pos x="13" y="4"/>
                  </a:cxn>
                  <a:cxn ang="0">
                    <a:pos x="11" y="2"/>
                  </a:cxn>
                  <a:cxn ang="0">
                    <a:pos x="9" y="1"/>
                  </a:cxn>
                  <a:cxn ang="0">
                    <a:pos x="6" y="0"/>
                  </a:cxn>
                  <a:cxn ang="0">
                    <a:pos x="6" y="0"/>
                  </a:cxn>
                </a:cxnLst>
                <a:rect l="0" t="0" r="r" b="b"/>
                <a:pathLst>
                  <a:path w="15" h="48">
                    <a:moveTo>
                      <a:pt x="6" y="0"/>
                    </a:moveTo>
                    <a:lnTo>
                      <a:pt x="6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7"/>
                    </a:lnTo>
                    <a:lnTo>
                      <a:pt x="3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1" y="34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1" y="45"/>
                    </a:lnTo>
                    <a:lnTo>
                      <a:pt x="2" y="47"/>
                    </a:lnTo>
                    <a:lnTo>
                      <a:pt x="3" y="48"/>
                    </a:lnTo>
                    <a:lnTo>
                      <a:pt x="6" y="48"/>
                    </a:lnTo>
                    <a:lnTo>
                      <a:pt x="7" y="48"/>
                    </a:lnTo>
                    <a:lnTo>
                      <a:pt x="9" y="47"/>
                    </a:lnTo>
                    <a:lnTo>
                      <a:pt x="10" y="45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2" y="32"/>
                    </a:lnTo>
                    <a:lnTo>
                      <a:pt x="15" y="19"/>
                    </a:lnTo>
                    <a:lnTo>
                      <a:pt x="15" y="11"/>
                    </a:lnTo>
                    <a:lnTo>
                      <a:pt x="14" y="6"/>
                    </a:lnTo>
                    <a:lnTo>
                      <a:pt x="13" y="4"/>
                    </a:lnTo>
                    <a:lnTo>
                      <a:pt x="11" y="2"/>
                    </a:lnTo>
                    <a:lnTo>
                      <a:pt x="9" y="1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70" name="Freeform 569"/>
              <p:cNvSpPr/>
              <p:nvPr/>
            </p:nvSpPr>
            <p:spPr bwMode="auto">
              <a:xfrm>
                <a:off x="5473701" y="2173288"/>
                <a:ext cx="14288" cy="36513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24" y="4"/>
                  </a:cxn>
                  <a:cxn ang="0">
                    <a:pos x="24" y="2"/>
                  </a:cxn>
                  <a:cxn ang="0">
                    <a:pos x="23" y="1"/>
                  </a:cxn>
                  <a:cxn ang="0">
                    <a:pos x="21" y="0"/>
                  </a:cxn>
                  <a:cxn ang="0">
                    <a:pos x="19" y="0"/>
                  </a:cxn>
                  <a:cxn ang="0">
                    <a:pos x="18" y="0"/>
                  </a:cxn>
                  <a:cxn ang="0">
                    <a:pos x="16" y="1"/>
                  </a:cxn>
                  <a:cxn ang="0">
                    <a:pos x="15" y="2"/>
                  </a:cxn>
                  <a:cxn ang="0">
                    <a:pos x="15" y="4"/>
                  </a:cxn>
                  <a:cxn ang="0">
                    <a:pos x="15" y="4"/>
                  </a:cxn>
                  <a:cxn ang="0">
                    <a:pos x="15" y="22"/>
                  </a:cxn>
                  <a:cxn ang="0">
                    <a:pos x="15" y="30"/>
                  </a:cxn>
                  <a:cxn ang="0">
                    <a:pos x="14" y="38"/>
                  </a:cxn>
                  <a:cxn ang="0">
                    <a:pos x="14" y="38"/>
                  </a:cxn>
                  <a:cxn ang="0">
                    <a:pos x="12" y="45"/>
                  </a:cxn>
                  <a:cxn ang="0">
                    <a:pos x="9" y="52"/>
                  </a:cxn>
                  <a:cxn ang="0">
                    <a:pos x="1" y="63"/>
                  </a:cxn>
                  <a:cxn ang="0">
                    <a:pos x="1" y="63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0"/>
                  </a:cxn>
                  <a:cxn ang="0">
                    <a:pos x="7" y="70"/>
                  </a:cxn>
                  <a:cxn ang="0">
                    <a:pos x="8" y="70"/>
                  </a:cxn>
                  <a:cxn ang="0">
                    <a:pos x="10" y="68"/>
                  </a:cxn>
                  <a:cxn ang="0">
                    <a:pos x="10" y="68"/>
                  </a:cxn>
                  <a:cxn ang="0">
                    <a:pos x="16" y="57"/>
                  </a:cxn>
                  <a:cxn ang="0">
                    <a:pos x="19" y="51"/>
                  </a:cxn>
                  <a:cxn ang="0">
                    <a:pos x="22" y="44"/>
                  </a:cxn>
                  <a:cxn ang="0">
                    <a:pos x="22" y="44"/>
                  </a:cxn>
                  <a:cxn ang="0">
                    <a:pos x="23" y="40"/>
                  </a:cxn>
                  <a:cxn ang="0">
                    <a:pos x="24" y="35"/>
                  </a:cxn>
                  <a:cxn ang="0">
                    <a:pos x="25" y="25"/>
                  </a:cxn>
                  <a:cxn ang="0">
                    <a:pos x="24" y="4"/>
                  </a:cxn>
                  <a:cxn ang="0">
                    <a:pos x="24" y="4"/>
                  </a:cxn>
                </a:cxnLst>
                <a:rect l="0" t="0" r="r" b="b"/>
                <a:pathLst>
                  <a:path w="25" h="70">
                    <a:moveTo>
                      <a:pt x="24" y="4"/>
                    </a:moveTo>
                    <a:lnTo>
                      <a:pt x="24" y="4"/>
                    </a:lnTo>
                    <a:lnTo>
                      <a:pt x="24" y="2"/>
                    </a:lnTo>
                    <a:lnTo>
                      <a:pt x="23" y="1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1"/>
                    </a:lnTo>
                    <a:lnTo>
                      <a:pt x="15" y="2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22"/>
                    </a:lnTo>
                    <a:lnTo>
                      <a:pt x="15" y="30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2" y="45"/>
                    </a:lnTo>
                    <a:lnTo>
                      <a:pt x="9" y="52"/>
                    </a:lnTo>
                    <a:lnTo>
                      <a:pt x="1" y="63"/>
                    </a:lnTo>
                    <a:lnTo>
                      <a:pt x="1" y="63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0"/>
                    </a:lnTo>
                    <a:lnTo>
                      <a:pt x="7" y="70"/>
                    </a:lnTo>
                    <a:lnTo>
                      <a:pt x="8" y="70"/>
                    </a:lnTo>
                    <a:lnTo>
                      <a:pt x="10" y="68"/>
                    </a:lnTo>
                    <a:lnTo>
                      <a:pt x="10" y="68"/>
                    </a:lnTo>
                    <a:lnTo>
                      <a:pt x="16" y="57"/>
                    </a:lnTo>
                    <a:lnTo>
                      <a:pt x="19" y="51"/>
                    </a:lnTo>
                    <a:lnTo>
                      <a:pt x="22" y="44"/>
                    </a:lnTo>
                    <a:lnTo>
                      <a:pt x="22" y="44"/>
                    </a:lnTo>
                    <a:lnTo>
                      <a:pt x="23" y="40"/>
                    </a:lnTo>
                    <a:lnTo>
                      <a:pt x="24" y="35"/>
                    </a:lnTo>
                    <a:lnTo>
                      <a:pt x="25" y="25"/>
                    </a:lnTo>
                    <a:lnTo>
                      <a:pt x="24" y="4"/>
                    </a:lnTo>
                    <a:lnTo>
                      <a:pt x="2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71" name="Freeform 570"/>
              <p:cNvSpPr/>
              <p:nvPr/>
            </p:nvSpPr>
            <p:spPr bwMode="auto">
              <a:xfrm>
                <a:off x="5503863" y="2192338"/>
                <a:ext cx="4763" cy="28575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48"/>
                  </a:cxn>
                  <a:cxn ang="0">
                    <a:pos x="0" y="48"/>
                  </a:cxn>
                  <a:cxn ang="0">
                    <a:pos x="0" y="50"/>
                  </a:cxn>
                  <a:cxn ang="0">
                    <a:pos x="2" y="51"/>
                  </a:cxn>
                  <a:cxn ang="0">
                    <a:pos x="3" y="52"/>
                  </a:cxn>
                  <a:cxn ang="0">
                    <a:pos x="5" y="53"/>
                  </a:cxn>
                  <a:cxn ang="0">
                    <a:pos x="6" y="52"/>
                  </a:cxn>
                  <a:cxn ang="0">
                    <a:pos x="8" y="51"/>
                  </a:cxn>
                  <a:cxn ang="0">
                    <a:pos x="9" y="50"/>
                  </a:cxn>
                  <a:cxn ang="0">
                    <a:pos x="9" y="48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6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53">
                    <a:moveTo>
                      <a:pt x="0" y="5"/>
                    </a:moveTo>
                    <a:lnTo>
                      <a:pt x="0" y="48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2" y="51"/>
                    </a:lnTo>
                    <a:lnTo>
                      <a:pt x="3" y="52"/>
                    </a:lnTo>
                    <a:lnTo>
                      <a:pt x="5" y="53"/>
                    </a:lnTo>
                    <a:lnTo>
                      <a:pt x="6" y="52"/>
                    </a:lnTo>
                    <a:lnTo>
                      <a:pt x="8" y="51"/>
                    </a:lnTo>
                    <a:lnTo>
                      <a:pt x="9" y="50"/>
                    </a:lnTo>
                    <a:lnTo>
                      <a:pt x="9" y="48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72" name="Freeform 571"/>
              <p:cNvSpPr/>
              <p:nvPr/>
            </p:nvSpPr>
            <p:spPr bwMode="auto">
              <a:xfrm>
                <a:off x="5526088" y="2200275"/>
                <a:ext cx="7938" cy="3016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7" y="2"/>
                  </a:cxn>
                  <a:cxn ang="0">
                    <a:pos x="4" y="8"/>
                  </a:cxn>
                  <a:cxn ang="0">
                    <a:pos x="2" y="14"/>
                  </a:cxn>
                  <a:cxn ang="0">
                    <a:pos x="0" y="20"/>
                  </a:cxn>
                  <a:cxn ang="0">
                    <a:pos x="0" y="26"/>
                  </a:cxn>
                  <a:cxn ang="0">
                    <a:pos x="0" y="39"/>
                  </a:cxn>
                  <a:cxn ang="0">
                    <a:pos x="0" y="51"/>
                  </a:cxn>
                  <a:cxn ang="0">
                    <a:pos x="0" y="51"/>
                  </a:cxn>
                  <a:cxn ang="0">
                    <a:pos x="2" y="53"/>
                  </a:cxn>
                  <a:cxn ang="0">
                    <a:pos x="3" y="55"/>
                  </a:cxn>
                  <a:cxn ang="0">
                    <a:pos x="4" y="56"/>
                  </a:cxn>
                  <a:cxn ang="0">
                    <a:pos x="6" y="56"/>
                  </a:cxn>
                  <a:cxn ang="0">
                    <a:pos x="8" y="56"/>
                  </a:cxn>
                  <a:cxn ang="0">
                    <a:pos x="9" y="55"/>
                  </a:cxn>
                  <a:cxn ang="0">
                    <a:pos x="10" y="53"/>
                  </a:cxn>
                  <a:cxn ang="0">
                    <a:pos x="11" y="51"/>
                  </a:cxn>
                  <a:cxn ang="0">
                    <a:pos x="11" y="51"/>
                  </a:cxn>
                  <a:cxn ang="0">
                    <a:pos x="9" y="29"/>
                  </a:cxn>
                  <a:cxn ang="0">
                    <a:pos x="10" y="23"/>
                  </a:cxn>
                  <a:cxn ang="0">
                    <a:pos x="11" y="17"/>
                  </a:cxn>
                  <a:cxn ang="0">
                    <a:pos x="12" y="12"/>
                  </a:cxn>
                  <a:cxn ang="0">
                    <a:pos x="15" y="7"/>
                  </a:cxn>
                  <a:cxn ang="0">
                    <a:pos x="15" y="7"/>
                  </a:cxn>
                  <a:cxn ang="0">
                    <a:pos x="15" y="5"/>
                  </a:cxn>
                  <a:cxn ang="0">
                    <a:pos x="15" y="3"/>
                  </a:cxn>
                  <a:cxn ang="0">
                    <a:pos x="14" y="2"/>
                  </a:cxn>
                  <a:cxn ang="0">
                    <a:pos x="13" y="1"/>
                  </a:cxn>
                  <a:cxn ang="0">
                    <a:pos x="11" y="0"/>
                  </a:cxn>
                  <a:cxn ang="0">
                    <a:pos x="10" y="0"/>
                  </a:cxn>
                  <a:cxn ang="0">
                    <a:pos x="8" y="1"/>
                  </a:cxn>
                  <a:cxn ang="0">
                    <a:pos x="7" y="2"/>
                  </a:cxn>
                  <a:cxn ang="0">
                    <a:pos x="7" y="2"/>
                  </a:cxn>
                </a:cxnLst>
                <a:rect l="0" t="0" r="r" b="b"/>
                <a:pathLst>
                  <a:path w="15" h="56">
                    <a:moveTo>
                      <a:pt x="7" y="2"/>
                    </a:moveTo>
                    <a:lnTo>
                      <a:pt x="7" y="2"/>
                    </a:lnTo>
                    <a:lnTo>
                      <a:pt x="4" y="8"/>
                    </a:lnTo>
                    <a:lnTo>
                      <a:pt x="2" y="14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2" y="53"/>
                    </a:lnTo>
                    <a:lnTo>
                      <a:pt x="3" y="55"/>
                    </a:lnTo>
                    <a:lnTo>
                      <a:pt x="4" y="56"/>
                    </a:lnTo>
                    <a:lnTo>
                      <a:pt x="6" y="56"/>
                    </a:lnTo>
                    <a:lnTo>
                      <a:pt x="8" y="56"/>
                    </a:lnTo>
                    <a:lnTo>
                      <a:pt x="9" y="55"/>
                    </a:lnTo>
                    <a:lnTo>
                      <a:pt x="10" y="53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9" y="29"/>
                    </a:lnTo>
                    <a:lnTo>
                      <a:pt x="10" y="23"/>
                    </a:lnTo>
                    <a:lnTo>
                      <a:pt x="11" y="17"/>
                    </a:lnTo>
                    <a:lnTo>
                      <a:pt x="12" y="12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4" y="2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7" y="2"/>
                    </a:lnTo>
                    <a:lnTo>
                      <a:pt x="7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73" name="Freeform 572"/>
              <p:cNvSpPr/>
              <p:nvPr/>
            </p:nvSpPr>
            <p:spPr bwMode="auto">
              <a:xfrm>
                <a:off x="5549901" y="2212975"/>
                <a:ext cx="4763" cy="25400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0" y="43"/>
                  </a:cxn>
                  <a:cxn ang="0">
                    <a:pos x="0" y="43"/>
                  </a:cxn>
                  <a:cxn ang="0">
                    <a:pos x="0" y="45"/>
                  </a:cxn>
                  <a:cxn ang="0">
                    <a:pos x="1" y="47"/>
                  </a:cxn>
                  <a:cxn ang="0">
                    <a:pos x="3" y="47"/>
                  </a:cxn>
                  <a:cxn ang="0">
                    <a:pos x="4" y="48"/>
                  </a:cxn>
                  <a:cxn ang="0">
                    <a:pos x="6" y="47"/>
                  </a:cxn>
                  <a:cxn ang="0">
                    <a:pos x="7" y="47"/>
                  </a:cxn>
                  <a:cxn ang="0">
                    <a:pos x="8" y="45"/>
                  </a:cxn>
                  <a:cxn ang="0">
                    <a:pos x="9" y="43"/>
                  </a:cxn>
                  <a:cxn ang="0">
                    <a:pos x="9" y="6"/>
                  </a:cxn>
                  <a:cxn ang="0">
                    <a:pos x="9" y="6"/>
                  </a:cxn>
                  <a:cxn ang="0">
                    <a:pos x="8" y="3"/>
                  </a:cxn>
                  <a:cxn ang="0">
                    <a:pos x="7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6"/>
                  </a:cxn>
                  <a:cxn ang="0">
                    <a:pos x="0" y="6"/>
                  </a:cxn>
                </a:cxnLst>
                <a:rect l="0" t="0" r="r" b="b"/>
                <a:pathLst>
                  <a:path w="9" h="48">
                    <a:moveTo>
                      <a:pt x="0" y="6"/>
                    </a:moveTo>
                    <a:lnTo>
                      <a:pt x="0" y="43"/>
                    </a:lnTo>
                    <a:lnTo>
                      <a:pt x="0" y="43"/>
                    </a:lnTo>
                    <a:lnTo>
                      <a:pt x="0" y="45"/>
                    </a:lnTo>
                    <a:lnTo>
                      <a:pt x="1" y="47"/>
                    </a:lnTo>
                    <a:lnTo>
                      <a:pt x="3" y="47"/>
                    </a:lnTo>
                    <a:lnTo>
                      <a:pt x="4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8" y="45"/>
                    </a:lnTo>
                    <a:lnTo>
                      <a:pt x="9" y="43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74" name="Freeform 573"/>
              <p:cNvSpPr/>
              <p:nvPr/>
            </p:nvSpPr>
            <p:spPr bwMode="auto">
              <a:xfrm>
                <a:off x="5567363" y="2225675"/>
                <a:ext cx="4763" cy="25400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42"/>
                  </a:cxn>
                  <a:cxn ang="0">
                    <a:pos x="0" y="42"/>
                  </a:cxn>
                  <a:cxn ang="0">
                    <a:pos x="0" y="45"/>
                  </a:cxn>
                  <a:cxn ang="0">
                    <a:pos x="1" y="47"/>
                  </a:cxn>
                  <a:cxn ang="0">
                    <a:pos x="3" y="47"/>
                  </a:cxn>
                  <a:cxn ang="0">
                    <a:pos x="4" y="48"/>
                  </a:cxn>
                  <a:cxn ang="0">
                    <a:pos x="6" y="47"/>
                  </a:cxn>
                  <a:cxn ang="0">
                    <a:pos x="8" y="47"/>
                  </a:cxn>
                  <a:cxn ang="0">
                    <a:pos x="9" y="45"/>
                  </a:cxn>
                  <a:cxn ang="0">
                    <a:pos x="9" y="42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9" h="48">
                    <a:moveTo>
                      <a:pt x="0" y="4"/>
                    </a:moveTo>
                    <a:lnTo>
                      <a:pt x="0" y="42"/>
                    </a:lnTo>
                    <a:lnTo>
                      <a:pt x="0" y="42"/>
                    </a:lnTo>
                    <a:lnTo>
                      <a:pt x="0" y="45"/>
                    </a:lnTo>
                    <a:lnTo>
                      <a:pt x="1" y="47"/>
                    </a:lnTo>
                    <a:lnTo>
                      <a:pt x="3" y="47"/>
                    </a:lnTo>
                    <a:lnTo>
                      <a:pt x="4" y="48"/>
                    </a:lnTo>
                    <a:lnTo>
                      <a:pt x="6" y="47"/>
                    </a:lnTo>
                    <a:lnTo>
                      <a:pt x="8" y="47"/>
                    </a:lnTo>
                    <a:lnTo>
                      <a:pt x="9" y="45"/>
                    </a:lnTo>
                    <a:lnTo>
                      <a:pt x="9" y="42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75" name="Freeform 574"/>
              <p:cNvSpPr/>
              <p:nvPr/>
            </p:nvSpPr>
            <p:spPr bwMode="auto">
              <a:xfrm>
                <a:off x="5597526" y="2243138"/>
                <a:ext cx="6350" cy="30163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17"/>
                  </a:cxn>
                  <a:cxn ang="0">
                    <a:pos x="2" y="28"/>
                  </a:cxn>
                  <a:cxn ang="0">
                    <a:pos x="2" y="39"/>
                  </a:cxn>
                  <a:cxn ang="0">
                    <a:pos x="1" y="46"/>
                  </a:cxn>
                  <a:cxn ang="0">
                    <a:pos x="0" y="51"/>
                  </a:cxn>
                  <a:cxn ang="0">
                    <a:pos x="0" y="51"/>
                  </a:cxn>
                  <a:cxn ang="0">
                    <a:pos x="0" y="53"/>
                  </a:cxn>
                  <a:cxn ang="0">
                    <a:pos x="1" y="55"/>
                  </a:cxn>
                  <a:cxn ang="0">
                    <a:pos x="2" y="56"/>
                  </a:cxn>
                  <a:cxn ang="0">
                    <a:pos x="3" y="57"/>
                  </a:cxn>
                  <a:cxn ang="0">
                    <a:pos x="5" y="57"/>
                  </a:cxn>
                  <a:cxn ang="0">
                    <a:pos x="7" y="57"/>
                  </a:cxn>
                  <a:cxn ang="0">
                    <a:pos x="8" y="55"/>
                  </a:cxn>
                  <a:cxn ang="0">
                    <a:pos x="9" y="54"/>
                  </a:cxn>
                  <a:cxn ang="0">
                    <a:pos x="9" y="54"/>
                  </a:cxn>
                  <a:cxn ang="0">
                    <a:pos x="10" y="48"/>
                  </a:cxn>
                  <a:cxn ang="0">
                    <a:pos x="11" y="42"/>
                  </a:cxn>
                  <a:cxn ang="0">
                    <a:pos x="11" y="29"/>
                  </a:cxn>
                  <a:cxn ang="0">
                    <a:pos x="10" y="17"/>
                  </a:cxn>
                  <a:cxn ang="0">
                    <a:pos x="9" y="5"/>
                  </a:cxn>
                  <a:cxn ang="0">
                    <a:pos x="9" y="5"/>
                  </a:cxn>
                </a:cxnLst>
                <a:rect l="0" t="0" r="r" b="b"/>
                <a:pathLst>
                  <a:path w="11" h="57">
                    <a:moveTo>
                      <a:pt x="9" y="5"/>
                    </a:moveTo>
                    <a:lnTo>
                      <a:pt x="9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17"/>
                    </a:lnTo>
                    <a:lnTo>
                      <a:pt x="2" y="28"/>
                    </a:lnTo>
                    <a:lnTo>
                      <a:pt x="2" y="39"/>
                    </a:lnTo>
                    <a:lnTo>
                      <a:pt x="1" y="46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3"/>
                    </a:lnTo>
                    <a:lnTo>
                      <a:pt x="1" y="55"/>
                    </a:lnTo>
                    <a:lnTo>
                      <a:pt x="2" y="56"/>
                    </a:lnTo>
                    <a:lnTo>
                      <a:pt x="3" y="57"/>
                    </a:lnTo>
                    <a:lnTo>
                      <a:pt x="5" y="57"/>
                    </a:lnTo>
                    <a:lnTo>
                      <a:pt x="7" y="57"/>
                    </a:lnTo>
                    <a:lnTo>
                      <a:pt x="8" y="55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10" y="48"/>
                    </a:lnTo>
                    <a:lnTo>
                      <a:pt x="11" y="42"/>
                    </a:lnTo>
                    <a:lnTo>
                      <a:pt x="11" y="29"/>
                    </a:lnTo>
                    <a:lnTo>
                      <a:pt x="10" y="17"/>
                    </a:lnTo>
                    <a:lnTo>
                      <a:pt x="9" y="5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76" name="Freeform 575"/>
              <p:cNvSpPr/>
              <p:nvPr/>
            </p:nvSpPr>
            <p:spPr bwMode="auto">
              <a:xfrm>
                <a:off x="5354638" y="2393950"/>
                <a:ext cx="6350" cy="31750"/>
              </a:xfrm>
              <a:custGeom>
                <a:avLst/>
                <a:gdLst/>
                <a:ahLst/>
                <a:cxnLst>
                  <a:cxn ang="0">
                    <a:pos x="4" y="4"/>
                  </a:cxn>
                  <a:cxn ang="0">
                    <a:pos x="4" y="4"/>
                  </a:cxn>
                  <a:cxn ang="0">
                    <a:pos x="4" y="30"/>
                  </a:cxn>
                  <a:cxn ang="0">
                    <a:pos x="3" y="43"/>
                  </a:cxn>
                  <a:cxn ang="0">
                    <a:pos x="0" y="55"/>
                  </a:cxn>
                  <a:cxn ang="0">
                    <a:pos x="0" y="55"/>
                  </a:cxn>
                  <a:cxn ang="0">
                    <a:pos x="0" y="57"/>
                  </a:cxn>
                  <a:cxn ang="0">
                    <a:pos x="0" y="59"/>
                  </a:cxn>
                  <a:cxn ang="0">
                    <a:pos x="1" y="60"/>
                  </a:cxn>
                  <a:cxn ang="0">
                    <a:pos x="3" y="61"/>
                  </a:cxn>
                  <a:cxn ang="0">
                    <a:pos x="5" y="61"/>
                  </a:cxn>
                  <a:cxn ang="0">
                    <a:pos x="6" y="61"/>
                  </a:cxn>
                  <a:cxn ang="0">
                    <a:pos x="8" y="59"/>
                  </a:cxn>
                  <a:cxn ang="0">
                    <a:pos x="9" y="58"/>
                  </a:cxn>
                  <a:cxn ang="0">
                    <a:pos x="9" y="58"/>
                  </a:cxn>
                  <a:cxn ang="0">
                    <a:pos x="12" y="45"/>
                  </a:cxn>
                  <a:cxn ang="0">
                    <a:pos x="14" y="31"/>
                  </a:cxn>
                  <a:cxn ang="0">
                    <a:pos x="14" y="4"/>
                  </a:cxn>
                  <a:cxn ang="0">
                    <a:pos x="14" y="4"/>
                  </a:cxn>
                  <a:cxn ang="0">
                    <a:pos x="14" y="2"/>
                  </a:cxn>
                  <a:cxn ang="0">
                    <a:pos x="12" y="1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7" y="0"/>
                  </a:cxn>
                  <a:cxn ang="0">
                    <a:pos x="6" y="1"/>
                  </a:cxn>
                  <a:cxn ang="0">
                    <a:pos x="5" y="2"/>
                  </a:cxn>
                  <a:cxn ang="0">
                    <a:pos x="4" y="4"/>
                  </a:cxn>
                  <a:cxn ang="0">
                    <a:pos x="4" y="4"/>
                  </a:cxn>
                </a:cxnLst>
                <a:rect l="0" t="0" r="r" b="b"/>
                <a:pathLst>
                  <a:path w="14" h="61">
                    <a:moveTo>
                      <a:pt x="4" y="4"/>
                    </a:moveTo>
                    <a:lnTo>
                      <a:pt x="4" y="4"/>
                    </a:lnTo>
                    <a:lnTo>
                      <a:pt x="4" y="30"/>
                    </a:lnTo>
                    <a:lnTo>
                      <a:pt x="3" y="43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1" y="60"/>
                    </a:lnTo>
                    <a:lnTo>
                      <a:pt x="3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8" y="59"/>
                    </a:lnTo>
                    <a:lnTo>
                      <a:pt x="9" y="58"/>
                    </a:lnTo>
                    <a:lnTo>
                      <a:pt x="9" y="58"/>
                    </a:lnTo>
                    <a:lnTo>
                      <a:pt x="12" y="45"/>
                    </a:lnTo>
                    <a:lnTo>
                      <a:pt x="14" y="31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2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77" name="Freeform 576"/>
              <p:cNvSpPr/>
              <p:nvPr/>
            </p:nvSpPr>
            <p:spPr bwMode="auto">
              <a:xfrm>
                <a:off x="5367338" y="2428875"/>
                <a:ext cx="4763" cy="3968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72"/>
                  </a:cxn>
                  <a:cxn ang="0">
                    <a:pos x="0" y="72"/>
                  </a:cxn>
                  <a:cxn ang="0">
                    <a:pos x="0" y="73"/>
                  </a:cxn>
                  <a:cxn ang="0">
                    <a:pos x="1" y="75"/>
                  </a:cxn>
                  <a:cxn ang="0">
                    <a:pos x="3" y="76"/>
                  </a:cxn>
                  <a:cxn ang="0">
                    <a:pos x="4" y="76"/>
                  </a:cxn>
                  <a:cxn ang="0">
                    <a:pos x="6" y="76"/>
                  </a:cxn>
                  <a:cxn ang="0">
                    <a:pos x="7" y="75"/>
                  </a:cxn>
                  <a:cxn ang="0">
                    <a:pos x="8" y="73"/>
                  </a:cxn>
                  <a:cxn ang="0">
                    <a:pos x="9" y="72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8" y="2"/>
                  </a:cxn>
                  <a:cxn ang="0">
                    <a:pos x="7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76">
                    <a:moveTo>
                      <a:pt x="0" y="5"/>
                    </a:moveTo>
                    <a:lnTo>
                      <a:pt x="0" y="72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1" y="75"/>
                    </a:lnTo>
                    <a:lnTo>
                      <a:pt x="3" y="76"/>
                    </a:lnTo>
                    <a:lnTo>
                      <a:pt x="4" y="76"/>
                    </a:lnTo>
                    <a:lnTo>
                      <a:pt x="6" y="76"/>
                    </a:lnTo>
                    <a:lnTo>
                      <a:pt x="7" y="75"/>
                    </a:lnTo>
                    <a:lnTo>
                      <a:pt x="8" y="73"/>
                    </a:lnTo>
                    <a:lnTo>
                      <a:pt x="9" y="7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78" name="Freeform 577"/>
              <p:cNvSpPr/>
              <p:nvPr/>
            </p:nvSpPr>
            <p:spPr bwMode="auto">
              <a:xfrm>
                <a:off x="5384801" y="2454275"/>
                <a:ext cx="4763" cy="3968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70"/>
                  </a:cxn>
                  <a:cxn ang="0">
                    <a:pos x="0" y="70"/>
                  </a:cxn>
                  <a:cxn ang="0">
                    <a:pos x="0" y="72"/>
                  </a:cxn>
                  <a:cxn ang="0">
                    <a:pos x="1" y="74"/>
                  </a:cxn>
                  <a:cxn ang="0">
                    <a:pos x="3" y="75"/>
                  </a:cxn>
                  <a:cxn ang="0">
                    <a:pos x="4" y="75"/>
                  </a:cxn>
                  <a:cxn ang="0">
                    <a:pos x="6" y="75"/>
                  </a:cxn>
                  <a:cxn ang="0">
                    <a:pos x="8" y="74"/>
                  </a:cxn>
                  <a:cxn ang="0">
                    <a:pos x="9" y="72"/>
                  </a:cxn>
                  <a:cxn ang="0">
                    <a:pos x="9" y="70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9" h="75">
                    <a:moveTo>
                      <a:pt x="0" y="4"/>
                    </a:moveTo>
                    <a:lnTo>
                      <a:pt x="0" y="70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1" y="74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5"/>
                    </a:lnTo>
                    <a:lnTo>
                      <a:pt x="8" y="74"/>
                    </a:lnTo>
                    <a:lnTo>
                      <a:pt x="9" y="72"/>
                    </a:lnTo>
                    <a:lnTo>
                      <a:pt x="9" y="70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79" name="Freeform 578"/>
              <p:cNvSpPr/>
              <p:nvPr/>
            </p:nvSpPr>
            <p:spPr bwMode="auto">
              <a:xfrm>
                <a:off x="5402263" y="2479675"/>
                <a:ext cx="6350" cy="39688"/>
              </a:xfrm>
              <a:custGeom>
                <a:avLst/>
                <a:gdLst/>
                <a:ahLst/>
                <a:cxnLst>
                  <a:cxn ang="0">
                    <a:pos x="14" y="5"/>
                  </a:cxn>
                  <a:cxn ang="0">
                    <a:pos x="14" y="5"/>
                  </a:cxn>
                  <a:cxn ang="0">
                    <a:pos x="13" y="2"/>
                  </a:cxn>
                  <a:cxn ang="0">
                    <a:pos x="12" y="1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8" y="0"/>
                  </a:cxn>
                  <a:cxn ang="0">
                    <a:pos x="6" y="1"/>
                  </a:cxn>
                  <a:cxn ang="0">
                    <a:pos x="5" y="2"/>
                  </a:cxn>
                  <a:cxn ang="0">
                    <a:pos x="4" y="5"/>
                  </a:cxn>
                  <a:cxn ang="0">
                    <a:pos x="4" y="5"/>
                  </a:cxn>
                  <a:cxn ang="0">
                    <a:pos x="4" y="14"/>
                  </a:cxn>
                  <a:cxn ang="0">
                    <a:pos x="2" y="23"/>
                  </a:cxn>
                  <a:cxn ang="0">
                    <a:pos x="1" y="32"/>
                  </a:cxn>
                  <a:cxn ang="0">
                    <a:pos x="0" y="41"/>
                  </a:cxn>
                  <a:cxn ang="0">
                    <a:pos x="0" y="41"/>
                  </a:cxn>
                  <a:cxn ang="0">
                    <a:pos x="0" y="49"/>
                  </a:cxn>
                  <a:cxn ang="0">
                    <a:pos x="1" y="57"/>
                  </a:cxn>
                  <a:cxn ang="0">
                    <a:pos x="3" y="66"/>
                  </a:cxn>
                  <a:cxn ang="0">
                    <a:pos x="5" y="74"/>
                  </a:cxn>
                  <a:cxn ang="0">
                    <a:pos x="5" y="74"/>
                  </a:cxn>
                  <a:cxn ang="0">
                    <a:pos x="6" y="75"/>
                  </a:cxn>
                  <a:cxn ang="0">
                    <a:pos x="8" y="76"/>
                  </a:cxn>
                  <a:cxn ang="0">
                    <a:pos x="9" y="76"/>
                  </a:cxn>
                  <a:cxn ang="0">
                    <a:pos x="11" y="75"/>
                  </a:cxn>
                  <a:cxn ang="0">
                    <a:pos x="13" y="73"/>
                  </a:cxn>
                  <a:cxn ang="0">
                    <a:pos x="13" y="71"/>
                  </a:cxn>
                  <a:cxn ang="0">
                    <a:pos x="13" y="69"/>
                  </a:cxn>
                  <a:cxn ang="0">
                    <a:pos x="13" y="69"/>
                  </a:cxn>
                  <a:cxn ang="0">
                    <a:pos x="11" y="60"/>
                  </a:cxn>
                  <a:cxn ang="0">
                    <a:pos x="9" y="53"/>
                  </a:cxn>
                  <a:cxn ang="0">
                    <a:pos x="9" y="45"/>
                  </a:cxn>
                  <a:cxn ang="0">
                    <a:pos x="10" y="37"/>
                  </a:cxn>
                  <a:cxn ang="0">
                    <a:pos x="12" y="21"/>
                  </a:cxn>
                  <a:cxn ang="0">
                    <a:pos x="14" y="5"/>
                  </a:cxn>
                  <a:cxn ang="0">
                    <a:pos x="14" y="5"/>
                  </a:cxn>
                </a:cxnLst>
                <a:rect l="0" t="0" r="r" b="b"/>
                <a:pathLst>
                  <a:path w="14" h="76">
                    <a:moveTo>
                      <a:pt x="14" y="5"/>
                    </a:moveTo>
                    <a:lnTo>
                      <a:pt x="14" y="5"/>
                    </a:lnTo>
                    <a:lnTo>
                      <a:pt x="13" y="2"/>
                    </a:lnTo>
                    <a:lnTo>
                      <a:pt x="12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14"/>
                    </a:lnTo>
                    <a:lnTo>
                      <a:pt x="2" y="23"/>
                    </a:lnTo>
                    <a:lnTo>
                      <a:pt x="1" y="32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9"/>
                    </a:lnTo>
                    <a:lnTo>
                      <a:pt x="1" y="57"/>
                    </a:lnTo>
                    <a:lnTo>
                      <a:pt x="3" y="66"/>
                    </a:lnTo>
                    <a:lnTo>
                      <a:pt x="5" y="74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8" y="76"/>
                    </a:lnTo>
                    <a:lnTo>
                      <a:pt x="9" y="76"/>
                    </a:lnTo>
                    <a:lnTo>
                      <a:pt x="11" y="75"/>
                    </a:lnTo>
                    <a:lnTo>
                      <a:pt x="13" y="73"/>
                    </a:lnTo>
                    <a:lnTo>
                      <a:pt x="13" y="71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0"/>
                    </a:lnTo>
                    <a:lnTo>
                      <a:pt x="9" y="53"/>
                    </a:lnTo>
                    <a:lnTo>
                      <a:pt x="9" y="45"/>
                    </a:lnTo>
                    <a:lnTo>
                      <a:pt x="10" y="37"/>
                    </a:lnTo>
                    <a:lnTo>
                      <a:pt x="12" y="21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80" name="Freeform 579"/>
              <p:cNvSpPr/>
              <p:nvPr/>
            </p:nvSpPr>
            <p:spPr bwMode="auto">
              <a:xfrm>
                <a:off x="5426076" y="2497138"/>
                <a:ext cx="7938" cy="30163"/>
              </a:xfrm>
              <a:custGeom>
                <a:avLst/>
                <a:gdLst/>
                <a:ahLst/>
                <a:cxnLst>
                  <a:cxn ang="0">
                    <a:pos x="7" y="3"/>
                  </a:cxn>
                  <a:cxn ang="0">
                    <a:pos x="7" y="3"/>
                  </a:cxn>
                  <a:cxn ang="0">
                    <a:pos x="4" y="9"/>
                  </a:cxn>
                  <a:cxn ang="0">
                    <a:pos x="1" y="14"/>
                  </a:cxn>
                  <a:cxn ang="0">
                    <a:pos x="0" y="20"/>
                  </a:cxn>
                  <a:cxn ang="0">
                    <a:pos x="0" y="26"/>
                  </a:cxn>
                  <a:cxn ang="0">
                    <a:pos x="0" y="40"/>
                  </a:cxn>
                  <a:cxn ang="0">
                    <a:pos x="1" y="52"/>
                  </a:cxn>
                  <a:cxn ang="0">
                    <a:pos x="1" y="52"/>
                  </a:cxn>
                  <a:cxn ang="0">
                    <a:pos x="1" y="54"/>
                  </a:cxn>
                  <a:cxn ang="0">
                    <a:pos x="3" y="55"/>
                  </a:cxn>
                  <a:cxn ang="0">
                    <a:pos x="5" y="56"/>
                  </a:cxn>
                  <a:cxn ang="0">
                    <a:pos x="6" y="57"/>
                  </a:cxn>
                  <a:cxn ang="0">
                    <a:pos x="8" y="56"/>
                  </a:cxn>
                  <a:cxn ang="0">
                    <a:pos x="10" y="55"/>
                  </a:cxn>
                  <a:cxn ang="0">
                    <a:pos x="11" y="54"/>
                  </a:cxn>
                  <a:cxn ang="0">
                    <a:pos x="11" y="52"/>
                  </a:cxn>
                  <a:cxn ang="0">
                    <a:pos x="11" y="52"/>
                  </a:cxn>
                  <a:cxn ang="0">
                    <a:pos x="10" y="29"/>
                  </a:cxn>
                  <a:cxn ang="0">
                    <a:pos x="10" y="23"/>
                  </a:cxn>
                  <a:cxn ang="0">
                    <a:pos x="11" y="18"/>
                  </a:cxn>
                  <a:cxn ang="0">
                    <a:pos x="12" y="13"/>
                  </a:cxn>
                  <a:cxn ang="0">
                    <a:pos x="15" y="8"/>
                  </a:cxn>
                  <a:cxn ang="0">
                    <a:pos x="15" y="8"/>
                  </a:cxn>
                  <a:cxn ang="0">
                    <a:pos x="16" y="6"/>
                  </a:cxn>
                  <a:cxn ang="0">
                    <a:pos x="15" y="4"/>
                  </a:cxn>
                  <a:cxn ang="0">
                    <a:pos x="15" y="2"/>
                  </a:cxn>
                  <a:cxn ang="0">
                    <a:pos x="13" y="0"/>
                  </a:cxn>
                  <a:cxn ang="0">
                    <a:pos x="12" y="0"/>
                  </a:cxn>
                  <a:cxn ang="0">
                    <a:pos x="10" y="0"/>
                  </a:cxn>
                  <a:cxn ang="0">
                    <a:pos x="8" y="0"/>
                  </a:cxn>
                  <a:cxn ang="0">
                    <a:pos x="7" y="3"/>
                  </a:cxn>
                  <a:cxn ang="0">
                    <a:pos x="7" y="3"/>
                  </a:cxn>
                </a:cxnLst>
                <a:rect l="0" t="0" r="r" b="b"/>
                <a:pathLst>
                  <a:path w="16" h="57">
                    <a:moveTo>
                      <a:pt x="7" y="3"/>
                    </a:moveTo>
                    <a:lnTo>
                      <a:pt x="7" y="3"/>
                    </a:lnTo>
                    <a:lnTo>
                      <a:pt x="4" y="9"/>
                    </a:lnTo>
                    <a:lnTo>
                      <a:pt x="1" y="14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0" y="40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4"/>
                    </a:lnTo>
                    <a:lnTo>
                      <a:pt x="3" y="55"/>
                    </a:lnTo>
                    <a:lnTo>
                      <a:pt x="5" y="56"/>
                    </a:lnTo>
                    <a:lnTo>
                      <a:pt x="6" y="57"/>
                    </a:lnTo>
                    <a:lnTo>
                      <a:pt x="8" y="56"/>
                    </a:lnTo>
                    <a:lnTo>
                      <a:pt x="10" y="55"/>
                    </a:lnTo>
                    <a:lnTo>
                      <a:pt x="11" y="54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29"/>
                    </a:lnTo>
                    <a:lnTo>
                      <a:pt x="10" y="23"/>
                    </a:lnTo>
                    <a:lnTo>
                      <a:pt x="11" y="18"/>
                    </a:lnTo>
                    <a:lnTo>
                      <a:pt x="12" y="13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6"/>
                    </a:lnTo>
                    <a:lnTo>
                      <a:pt x="15" y="4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3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81" name="Freeform 580"/>
              <p:cNvSpPr/>
              <p:nvPr/>
            </p:nvSpPr>
            <p:spPr bwMode="auto">
              <a:xfrm>
                <a:off x="5446713" y="2514600"/>
                <a:ext cx="7938" cy="36513"/>
              </a:xfrm>
              <a:custGeom>
                <a:avLst/>
                <a:gdLst/>
                <a:ahLst/>
                <a:cxnLst>
                  <a:cxn ang="0">
                    <a:pos x="15" y="64"/>
                  </a:cxn>
                  <a:cxn ang="0">
                    <a:pos x="15" y="64"/>
                  </a:cxn>
                  <a:cxn ang="0">
                    <a:pos x="12" y="56"/>
                  </a:cxn>
                  <a:cxn ang="0">
                    <a:pos x="10" y="49"/>
                  </a:cxn>
                  <a:cxn ang="0">
                    <a:pos x="9" y="42"/>
                  </a:cxn>
                  <a:cxn ang="0">
                    <a:pos x="9" y="35"/>
                  </a:cxn>
                  <a:cxn ang="0">
                    <a:pos x="10" y="19"/>
                  </a:cxn>
                  <a:cxn ang="0">
                    <a:pos x="11" y="4"/>
                  </a:cxn>
                  <a:cxn ang="0">
                    <a:pos x="11" y="4"/>
                  </a:cxn>
                  <a:cxn ang="0">
                    <a:pos x="10" y="2"/>
                  </a:cxn>
                  <a:cxn ang="0">
                    <a:pos x="9" y="1"/>
                  </a:cxn>
                  <a:cxn ang="0">
                    <a:pos x="8" y="0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1"/>
                  </a:cxn>
                  <a:cxn ang="0">
                    <a:pos x="2" y="2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1" y="20"/>
                  </a:cxn>
                  <a:cxn ang="0">
                    <a:pos x="0" y="37"/>
                  </a:cxn>
                  <a:cxn ang="0">
                    <a:pos x="0" y="45"/>
                  </a:cxn>
                  <a:cxn ang="0">
                    <a:pos x="1" y="53"/>
                  </a:cxn>
                  <a:cxn ang="0">
                    <a:pos x="3" y="60"/>
                  </a:cxn>
                  <a:cxn ang="0">
                    <a:pos x="7" y="68"/>
                  </a:cxn>
                  <a:cxn ang="0">
                    <a:pos x="7" y="68"/>
                  </a:cxn>
                  <a:cxn ang="0">
                    <a:pos x="8" y="70"/>
                  </a:cxn>
                  <a:cxn ang="0">
                    <a:pos x="10" y="70"/>
                  </a:cxn>
                  <a:cxn ang="0">
                    <a:pos x="11" y="70"/>
                  </a:cxn>
                  <a:cxn ang="0">
                    <a:pos x="13" y="70"/>
                  </a:cxn>
                  <a:cxn ang="0">
                    <a:pos x="14" y="69"/>
                  </a:cxn>
                  <a:cxn ang="0">
                    <a:pos x="15" y="67"/>
                  </a:cxn>
                  <a:cxn ang="0">
                    <a:pos x="15" y="66"/>
                  </a:cxn>
                  <a:cxn ang="0">
                    <a:pos x="15" y="64"/>
                  </a:cxn>
                  <a:cxn ang="0">
                    <a:pos x="15" y="64"/>
                  </a:cxn>
                </a:cxnLst>
                <a:rect l="0" t="0" r="r" b="b"/>
                <a:pathLst>
                  <a:path w="15" h="70">
                    <a:moveTo>
                      <a:pt x="15" y="64"/>
                    </a:moveTo>
                    <a:lnTo>
                      <a:pt x="15" y="64"/>
                    </a:lnTo>
                    <a:lnTo>
                      <a:pt x="12" y="56"/>
                    </a:lnTo>
                    <a:lnTo>
                      <a:pt x="10" y="49"/>
                    </a:lnTo>
                    <a:lnTo>
                      <a:pt x="9" y="42"/>
                    </a:lnTo>
                    <a:lnTo>
                      <a:pt x="9" y="35"/>
                    </a:lnTo>
                    <a:lnTo>
                      <a:pt x="10" y="19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0" y="2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20"/>
                    </a:lnTo>
                    <a:lnTo>
                      <a:pt x="0" y="37"/>
                    </a:lnTo>
                    <a:lnTo>
                      <a:pt x="0" y="45"/>
                    </a:lnTo>
                    <a:lnTo>
                      <a:pt x="1" y="53"/>
                    </a:lnTo>
                    <a:lnTo>
                      <a:pt x="3" y="60"/>
                    </a:lnTo>
                    <a:lnTo>
                      <a:pt x="7" y="68"/>
                    </a:lnTo>
                    <a:lnTo>
                      <a:pt x="7" y="68"/>
                    </a:lnTo>
                    <a:lnTo>
                      <a:pt x="8" y="70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4" y="69"/>
                    </a:lnTo>
                    <a:lnTo>
                      <a:pt x="15" y="67"/>
                    </a:lnTo>
                    <a:lnTo>
                      <a:pt x="15" y="66"/>
                    </a:lnTo>
                    <a:lnTo>
                      <a:pt x="15" y="64"/>
                    </a:lnTo>
                    <a:lnTo>
                      <a:pt x="15" y="6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82" name="Freeform 581"/>
              <p:cNvSpPr/>
              <p:nvPr/>
            </p:nvSpPr>
            <p:spPr bwMode="auto">
              <a:xfrm>
                <a:off x="5464176" y="2540000"/>
                <a:ext cx="9525" cy="31750"/>
              </a:xfrm>
              <a:custGeom>
                <a:avLst/>
                <a:gdLst/>
                <a:ahLst/>
                <a:cxnLst>
                  <a:cxn ang="0">
                    <a:pos x="12" y="37"/>
                  </a:cxn>
                  <a:cxn ang="0">
                    <a:pos x="12" y="37"/>
                  </a:cxn>
                  <a:cxn ang="0">
                    <a:pos x="9" y="30"/>
                  </a:cxn>
                  <a:cxn ang="0">
                    <a:pos x="8" y="22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8" y="2"/>
                  </a:cxn>
                  <a:cxn ang="0">
                    <a:pos x="7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33"/>
                  </a:cxn>
                  <a:cxn ang="0">
                    <a:pos x="0" y="33"/>
                  </a:cxn>
                  <a:cxn ang="0">
                    <a:pos x="0" y="36"/>
                  </a:cxn>
                  <a:cxn ang="0">
                    <a:pos x="1" y="38"/>
                  </a:cxn>
                  <a:cxn ang="0">
                    <a:pos x="4" y="44"/>
                  </a:cxn>
                  <a:cxn ang="0">
                    <a:pos x="7" y="51"/>
                  </a:cxn>
                  <a:cxn ang="0">
                    <a:pos x="9" y="57"/>
                  </a:cxn>
                  <a:cxn ang="0">
                    <a:pos x="9" y="57"/>
                  </a:cxn>
                  <a:cxn ang="0">
                    <a:pos x="9" y="59"/>
                  </a:cxn>
                  <a:cxn ang="0">
                    <a:pos x="11" y="60"/>
                  </a:cxn>
                  <a:cxn ang="0">
                    <a:pos x="14" y="61"/>
                  </a:cxn>
                  <a:cxn ang="0">
                    <a:pos x="16" y="61"/>
                  </a:cxn>
                  <a:cxn ang="0">
                    <a:pos x="17" y="60"/>
                  </a:cxn>
                  <a:cxn ang="0">
                    <a:pos x="18" y="59"/>
                  </a:cxn>
                  <a:cxn ang="0">
                    <a:pos x="18" y="57"/>
                  </a:cxn>
                  <a:cxn ang="0">
                    <a:pos x="18" y="57"/>
                  </a:cxn>
                  <a:cxn ang="0">
                    <a:pos x="17" y="52"/>
                  </a:cxn>
                  <a:cxn ang="0">
                    <a:pos x="16" y="47"/>
                  </a:cxn>
                  <a:cxn ang="0">
                    <a:pos x="12" y="37"/>
                  </a:cxn>
                  <a:cxn ang="0">
                    <a:pos x="12" y="37"/>
                  </a:cxn>
                </a:cxnLst>
                <a:rect l="0" t="0" r="r" b="b"/>
                <a:pathLst>
                  <a:path w="18" h="61">
                    <a:moveTo>
                      <a:pt x="12" y="37"/>
                    </a:moveTo>
                    <a:lnTo>
                      <a:pt x="12" y="37"/>
                    </a:lnTo>
                    <a:lnTo>
                      <a:pt x="9" y="30"/>
                    </a:lnTo>
                    <a:lnTo>
                      <a:pt x="8" y="22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6"/>
                    </a:lnTo>
                    <a:lnTo>
                      <a:pt x="1" y="38"/>
                    </a:lnTo>
                    <a:lnTo>
                      <a:pt x="4" y="44"/>
                    </a:lnTo>
                    <a:lnTo>
                      <a:pt x="7" y="51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9"/>
                    </a:lnTo>
                    <a:lnTo>
                      <a:pt x="11" y="60"/>
                    </a:lnTo>
                    <a:lnTo>
                      <a:pt x="14" y="61"/>
                    </a:lnTo>
                    <a:lnTo>
                      <a:pt x="16" y="61"/>
                    </a:lnTo>
                    <a:lnTo>
                      <a:pt x="17" y="60"/>
                    </a:lnTo>
                    <a:lnTo>
                      <a:pt x="18" y="59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7" y="52"/>
                    </a:lnTo>
                    <a:lnTo>
                      <a:pt x="16" y="47"/>
                    </a:lnTo>
                    <a:lnTo>
                      <a:pt x="12" y="37"/>
                    </a:lnTo>
                    <a:lnTo>
                      <a:pt x="12" y="3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83" name="Freeform 582"/>
              <p:cNvSpPr/>
              <p:nvPr/>
            </p:nvSpPr>
            <p:spPr bwMode="auto">
              <a:xfrm>
                <a:off x="5489576" y="2562225"/>
                <a:ext cx="7938" cy="30163"/>
              </a:xfrm>
              <a:custGeom>
                <a:avLst/>
                <a:gdLst/>
                <a:ahLst/>
                <a:cxnLst>
                  <a:cxn ang="0">
                    <a:pos x="14" y="6"/>
                  </a:cxn>
                  <a:cxn ang="0">
                    <a:pos x="14" y="6"/>
                  </a:cxn>
                  <a:cxn ang="0">
                    <a:pos x="14" y="4"/>
                  </a:cxn>
                  <a:cxn ang="0">
                    <a:pos x="13" y="1"/>
                  </a:cxn>
                  <a:cxn ang="0">
                    <a:pos x="12" y="0"/>
                  </a:cxn>
                  <a:cxn ang="0">
                    <a:pos x="10" y="0"/>
                  </a:cxn>
                  <a:cxn ang="0">
                    <a:pos x="7" y="0"/>
                  </a:cxn>
                  <a:cxn ang="0">
                    <a:pos x="6" y="1"/>
                  </a:cxn>
                  <a:cxn ang="0">
                    <a:pos x="5" y="4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3" y="11"/>
                  </a:cxn>
                  <a:cxn ang="0">
                    <a:pos x="2" y="17"/>
                  </a:cxn>
                  <a:cxn ang="0">
                    <a:pos x="1" y="23"/>
                  </a:cxn>
                  <a:cxn ang="0">
                    <a:pos x="0" y="28"/>
                  </a:cxn>
                  <a:cxn ang="0">
                    <a:pos x="0" y="28"/>
                  </a:cxn>
                  <a:cxn ang="0">
                    <a:pos x="0" y="34"/>
                  </a:cxn>
                  <a:cxn ang="0">
                    <a:pos x="1" y="41"/>
                  </a:cxn>
                  <a:cxn ang="0">
                    <a:pos x="3" y="47"/>
                  </a:cxn>
                  <a:cxn ang="0">
                    <a:pos x="4" y="52"/>
                  </a:cxn>
                  <a:cxn ang="0">
                    <a:pos x="4" y="52"/>
                  </a:cxn>
                  <a:cxn ang="0">
                    <a:pos x="5" y="54"/>
                  </a:cxn>
                  <a:cxn ang="0">
                    <a:pos x="6" y="56"/>
                  </a:cxn>
                  <a:cxn ang="0">
                    <a:pos x="7" y="57"/>
                  </a:cxn>
                  <a:cxn ang="0">
                    <a:pos x="10" y="57"/>
                  </a:cxn>
                  <a:cxn ang="0">
                    <a:pos x="12" y="57"/>
                  </a:cxn>
                  <a:cxn ang="0">
                    <a:pos x="13" y="56"/>
                  </a:cxn>
                  <a:cxn ang="0">
                    <a:pos x="14" y="54"/>
                  </a:cxn>
                  <a:cxn ang="0">
                    <a:pos x="14" y="52"/>
                  </a:cxn>
                  <a:cxn ang="0">
                    <a:pos x="14" y="52"/>
                  </a:cxn>
                  <a:cxn ang="0">
                    <a:pos x="13" y="47"/>
                  </a:cxn>
                  <a:cxn ang="0">
                    <a:pos x="12" y="41"/>
                  </a:cxn>
                  <a:cxn ang="0">
                    <a:pos x="11" y="34"/>
                  </a:cxn>
                  <a:cxn ang="0">
                    <a:pos x="10" y="28"/>
                  </a:cxn>
                  <a:cxn ang="0">
                    <a:pos x="10" y="28"/>
                  </a:cxn>
                  <a:cxn ang="0">
                    <a:pos x="10" y="23"/>
                  </a:cxn>
                  <a:cxn ang="0">
                    <a:pos x="12" y="17"/>
                  </a:cxn>
                  <a:cxn ang="0">
                    <a:pos x="13" y="11"/>
                  </a:cxn>
                  <a:cxn ang="0">
                    <a:pos x="14" y="6"/>
                  </a:cxn>
                  <a:cxn ang="0">
                    <a:pos x="14" y="6"/>
                  </a:cxn>
                </a:cxnLst>
                <a:rect l="0" t="0" r="r" b="b"/>
                <a:pathLst>
                  <a:path w="14" h="57">
                    <a:moveTo>
                      <a:pt x="14" y="6"/>
                    </a:moveTo>
                    <a:lnTo>
                      <a:pt x="14" y="6"/>
                    </a:lnTo>
                    <a:lnTo>
                      <a:pt x="14" y="4"/>
                    </a:lnTo>
                    <a:lnTo>
                      <a:pt x="13" y="1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6" y="1"/>
                    </a:lnTo>
                    <a:lnTo>
                      <a:pt x="5" y="4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3" y="11"/>
                    </a:lnTo>
                    <a:lnTo>
                      <a:pt x="2" y="17"/>
                    </a:lnTo>
                    <a:lnTo>
                      <a:pt x="1" y="23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1" y="41"/>
                    </a:lnTo>
                    <a:lnTo>
                      <a:pt x="3" y="47"/>
                    </a:lnTo>
                    <a:lnTo>
                      <a:pt x="4" y="52"/>
                    </a:lnTo>
                    <a:lnTo>
                      <a:pt x="4" y="52"/>
                    </a:lnTo>
                    <a:lnTo>
                      <a:pt x="5" y="54"/>
                    </a:lnTo>
                    <a:lnTo>
                      <a:pt x="6" y="56"/>
                    </a:lnTo>
                    <a:lnTo>
                      <a:pt x="7" y="57"/>
                    </a:lnTo>
                    <a:lnTo>
                      <a:pt x="10" y="57"/>
                    </a:lnTo>
                    <a:lnTo>
                      <a:pt x="12" y="57"/>
                    </a:lnTo>
                    <a:lnTo>
                      <a:pt x="13" y="56"/>
                    </a:lnTo>
                    <a:lnTo>
                      <a:pt x="14" y="54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3" y="47"/>
                    </a:lnTo>
                    <a:lnTo>
                      <a:pt x="12" y="41"/>
                    </a:lnTo>
                    <a:lnTo>
                      <a:pt x="11" y="3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0" y="23"/>
                    </a:lnTo>
                    <a:lnTo>
                      <a:pt x="12" y="17"/>
                    </a:lnTo>
                    <a:lnTo>
                      <a:pt x="13" y="11"/>
                    </a:lnTo>
                    <a:lnTo>
                      <a:pt x="14" y="6"/>
                    </a:lnTo>
                    <a:lnTo>
                      <a:pt x="14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84" name="Freeform 583"/>
              <p:cNvSpPr/>
              <p:nvPr/>
            </p:nvSpPr>
            <p:spPr bwMode="auto">
              <a:xfrm>
                <a:off x="5514976" y="2584450"/>
                <a:ext cx="9525" cy="34925"/>
              </a:xfrm>
              <a:custGeom>
                <a:avLst/>
                <a:gdLst/>
                <a:ahLst/>
                <a:cxnLst>
                  <a:cxn ang="0">
                    <a:pos x="14" y="41"/>
                  </a:cxn>
                  <a:cxn ang="0">
                    <a:pos x="14" y="41"/>
                  </a:cxn>
                  <a:cxn ang="0">
                    <a:pos x="12" y="33"/>
                  </a:cxn>
                  <a:cxn ang="0">
                    <a:pos x="10" y="24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9" y="3"/>
                  </a:cxn>
                  <a:cxn ang="0">
                    <a:pos x="8" y="2"/>
                  </a:cxn>
                  <a:cxn ang="0">
                    <a:pos x="7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2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18"/>
                  </a:cxn>
                  <a:cxn ang="0">
                    <a:pos x="2" y="32"/>
                  </a:cxn>
                  <a:cxn ang="0">
                    <a:pos x="2" y="32"/>
                  </a:cxn>
                  <a:cxn ang="0">
                    <a:pos x="4" y="40"/>
                  </a:cxn>
                  <a:cxn ang="0">
                    <a:pos x="6" y="47"/>
                  </a:cxn>
                  <a:cxn ang="0">
                    <a:pos x="8" y="55"/>
                  </a:cxn>
                  <a:cxn ang="0">
                    <a:pos x="10" y="62"/>
                  </a:cxn>
                  <a:cxn ang="0">
                    <a:pos x="10" y="62"/>
                  </a:cxn>
                  <a:cxn ang="0">
                    <a:pos x="10" y="64"/>
                  </a:cxn>
                  <a:cxn ang="0">
                    <a:pos x="11" y="65"/>
                  </a:cxn>
                  <a:cxn ang="0">
                    <a:pos x="15" y="66"/>
                  </a:cxn>
                  <a:cxn ang="0">
                    <a:pos x="16" y="66"/>
                  </a:cxn>
                  <a:cxn ang="0">
                    <a:pos x="18" y="65"/>
                  </a:cxn>
                  <a:cxn ang="0">
                    <a:pos x="19" y="64"/>
                  </a:cxn>
                  <a:cxn ang="0">
                    <a:pos x="19" y="62"/>
                  </a:cxn>
                  <a:cxn ang="0">
                    <a:pos x="19" y="62"/>
                  </a:cxn>
                  <a:cxn ang="0">
                    <a:pos x="17" y="51"/>
                  </a:cxn>
                  <a:cxn ang="0">
                    <a:pos x="14" y="41"/>
                  </a:cxn>
                  <a:cxn ang="0">
                    <a:pos x="14" y="41"/>
                  </a:cxn>
                </a:cxnLst>
                <a:rect l="0" t="0" r="r" b="b"/>
                <a:pathLst>
                  <a:path w="19" h="66">
                    <a:moveTo>
                      <a:pt x="14" y="41"/>
                    </a:moveTo>
                    <a:lnTo>
                      <a:pt x="14" y="41"/>
                    </a:lnTo>
                    <a:lnTo>
                      <a:pt x="12" y="33"/>
                    </a:lnTo>
                    <a:lnTo>
                      <a:pt x="10" y="24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18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4" y="40"/>
                    </a:lnTo>
                    <a:lnTo>
                      <a:pt x="6" y="47"/>
                    </a:lnTo>
                    <a:lnTo>
                      <a:pt x="8" y="55"/>
                    </a:lnTo>
                    <a:lnTo>
                      <a:pt x="10" y="62"/>
                    </a:lnTo>
                    <a:lnTo>
                      <a:pt x="10" y="62"/>
                    </a:lnTo>
                    <a:lnTo>
                      <a:pt x="10" y="64"/>
                    </a:lnTo>
                    <a:lnTo>
                      <a:pt x="11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19" y="62"/>
                    </a:lnTo>
                    <a:lnTo>
                      <a:pt x="19" y="62"/>
                    </a:lnTo>
                    <a:lnTo>
                      <a:pt x="17" y="51"/>
                    </a:lnTo>
                    <a:lnTo>
                      <a:pt x="14" y="41"/>
                    </a:lnTo>
                    <a:lnTo>
                      <a:pt x="14" y="4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85" name="Freeform 584"/>
              <p:cNvSpPr/>
              <p:nvPr/>
            </p:nvSpPr>
            <p:spPr bwMode="auto">
              <a:xfrm>
                <a:off x="5538788" y="2609850"/>
                <a:ext cx="11113" cy="34925"/>
              </a:xfrm>
              <a:custGeom>
                <a:avLst/>
                <a:gdLst/>
                <a:ahLst/>
                <a:cxnLst>
                  <a:cxn ang="0">
                    <a:pos x="20" y="61"/>
                  </a:cxn>
                  <a:cxn ang="0">
                    <a:pos x="20" y="61"/>
                  </a:cxn>
                  <a:cxn ang="0">
                    <a:pos x="14" y="33"/>
                  </a:cxn>
                  <a:cxn ang="0">
                    <a:pos x="11" y="19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10" y="3"/>
                  </a:cxn>
                  <a:cxn ang="0">
                    <a:pos x="9" y="1"/>
                  </a:cxn>
                  <a:cxn ang="0">
                    <a:pos x="7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20"/>
                  </a:cxn>
                  <a:cxn ang="0">
                    <a:pos x="3" y="34"/>
                  </a:cxn>
                  <a:cxn ang="0">
                    <a:pos x="11" y="63"/>
                  </a:cxn>
                  <a:cxn ang="0">
                    <a:pos x="11" y="63"/>
                  </a:cxn>
                  <a:cxn ang="0">
                    <a:pos x="12" y="65"/>
                  </a:cxn>
                  <a:cxn ang="0">
                    <a:pos x="13" y="66"/>
                  </a:cxn>
                  <a:cxn ang="0">
                    <a:pos x="15" y="66"/>
                  </a:cxn>
                  <a:cxn ang="0">
                    <a:pos x="16" y="66"/>
                  </a:cxn>
                  <a:cxn ang="0">
                    <a:pos x="18" y="65"/>
                  </a:cxn>
                  <a:cxn ang="0">
                    <a:pos x="19" y="64"/>
                  </a:cxn>
                  <a:cxn ang="0">
                    <a:pos x="20" y="63"/>
                  </a:cxn>
                  <a:cxn ang="0">
                    <a:pos x="20" y="61"/>
                  </a:cxn>
                  <a:cxn ang="0">
                    <a:pos x="20" y="61"/>
                  </a:cxn>
                </a:cxnLst>
                <a:rect l="0" t="0" r="r" b="b"/>
                <a:pathLst>
                  <a:path w="20" h="66">
                    <a:moveTo>
                      <a:pt x="20" y="61"/>
                    </a:moveTo>
                    <a:lnTo>
                      <a:pt x="20" y="61"/>
                    </a:lnTo>
                    <a:lnTo>
                      <a:pt x="14" y="33"/>
                    </a:lnTo>
                    <a:lnTo>
                      <a:pt x="11" y="19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0" y="3"/>
                    </a:lnTo>
                    <a:lnTo>
                      <a:pt x="9" y="1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20"/>
                    </a:lnTo>
                    <a:lnTo>
                      <a:pt x="3" y="34"/>
                    </a:lnTo>
                    <a:lnTo>
                      <a:pt x="11" y="63"/>
                    </a:lnTo>
                    <a:lnTo>
                      <a:pt x="11" y="63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1"/>
                    </a:lnTo>
                    <a:lnTo>
                      <a:pt x="20" y="6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86" name="Freeform 585"/>
              <p:cNvSpPr/>
              <p:nvPr/>
            </p:nvSpPr>
            <p:spPr bwMode="auto">
              <a:xfrm>
                <a:off x="5562601" y="2635250"/>
                <a:ext cx="6350" cy="31750"/>
              </a:xfrm>
              <a:custGeom>
                <a:avLst/>
                <a:gdLst/>
                <a:ahLst/>
                <a:cxnLst>
                  <a:cxn ang="0">
                    <a:pos x="13" y="56"/>
                  </a:cxn>
                  <a:cxn ang="0">
                    <a:pos x="13" y="56"/>
                  </a:cxn>
                  <a:cxn ang="0">
                    <a:pos x="11" y="43"/>
                  </a:cxn>
                  <a:cxn ang="0">
                    <a:pos x="10" y="30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8" y="3"/>
                  </a:cxn>
                  <a:cxn ang="0">
                    <a:pos x="7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32"/>
                  </a:cxn>
                  <a:cxn ang="0">
                    <a:pos x="2" y="45"/>
                  </a:cxn>
                  <a:cxn ang="0">
                    <a:pos x="4" y="58"/>
                  </a:cxn>
                  <a:cxn ang="0">
                    <a:pos x="4" y="58"/>
                  </a:cxn>
                  <a:cxn ang="0">
                    <a:pos x="5" y="60"/>
                  </a:cxn>
                  <a:cxn ang="0">
                    <a:pos x="7" y="61"/>
                  </a:cxn>
                  <a:cxn ang="0">
                    <a:pos x="8" y="62"/>
                  </a:cxn>
                  <a:cxn ang="0">
                    <a:pos x="10" y="61"/>
                  </a:cxn>
                  <a:cxn ang="0">
                    <a:pos x="11" y="61"/>
                  </a:cxn>
                  <a:cxn ang="0">
                    <a:pos x="13" y="60"/>
                  </a:cxn>
                  <a:cxn ang="0">
                    <a:pos x="13" y="58"/>
                  </a:cxn>
                  <a:cxn ang="0">
                    <a:pos x="13" y="56"/>
                  </a:cxn>
                  <a:cxn ang="0">
                    <a:pos x="13" y="56"/>
                  </a:cxn>
                </a:cxnLst>
                <a:rect l="0" t="0" r="r" b="b"/>
                <a:pathLst>
                  <a:path w="13" h="62">
                    <a:moveTo>
                      <a:pt x="13" y="56"/>
                    </a:moveTo>
                    <a:lnTo>
                      <a:pt x="13" y="56"/>
                    </a:lnTo>
                    <a:lnTo>
                      <a:pt x="11" y="43"/>
                    </a:lnTo>
                    <a:lnTo>
                      <a:pt x="10" y="30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32"/>
                    </a:lnTo>
                    <a:lnTo>
                      <a:pt x="2" y="45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5" y="60"/>
                    </a:lnTo>
                    <a:lnTo>
                      <a:pt x="7" y="61"/>
                    </a:lnTo>
                    <a:lnTo>
                      <a:pt x="8" y="62"/>
                    </a:lnTo>
                    <a:lnTo>
                      <a:pt x="10" y="61"/>
                    </a:lnTo>
                    <a:lnTo>
                      <a:pt x="11" y="61"/>
                    </a:lnTo>
                    <a:lnTo>
                      <a:pt x="13" y="60"/>
                    </a:lnTo>
                    <a:lnTo>
                      <a:pt x="13" y="58"/>
                    </a:lnTo>
                    <a:lnTo>
                      <a:pt x="13" y="56"/>
                    </a:lnTo>
                    <a:lnTo>
                      <a:pt x="13" y="5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87" name="Freeform 586"/>
              <p:cNvSpPr/>
              <p:nvPr/>
            </p:nvSpPr>
            <p:spPr bwMode="auto">
              <a:xfrm>
                <a:off x="5580063" y="2647950"/>
                <a:ext cx="9525" cy="23813"/>
              </a:xfrm>
              <a:custGeom>
                <a:avLst/>
                <a:gdLst/>
                <a:ahLst/>
                <a:cxnLst>
                  <a:cxn ang="0">
                    <a:pos x="18" y="41"/>
                  </a:cxn>
                  <a:cxn ang="0">
                    <a:pos x="18" y="41"/>
                  </a:cxn>
                  <a:cxn ang="0">
                    <a:pos x="12" y="23"/>
                  </a:cxn>
                  <a:cxn ang="0">
                    <a:pos x="10" y="14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7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14"/>
                  </a:cxn>
                  <a:cxn ang="0">
                    <a:pos x="3" y="24"/>
                  </a:cxn>
                  <a:cxn ang="0">
                    <a:pos x="9" y="44"/>
                  </a:cxn>
                  <a:cxn ang="0">
                    <a:pos x="9" y="44"/>
                  </a:cxn>
                  <a:cxn ang="0">
                    <a:pos x="10" y="45"/>
                  </a:cxn>
                  <a:cxn ang="0">
                    <a:pos x="12" y="46"/>
                  </a:cxn>
                  <a:cxn ang="0">
                    <a:pos x="13" y="47"/>
                  </a:cxn>
                  <a:cxn ang="0">
                    <a:pos x="15" y="47"/>
                  </a:cxn>
                  <a:cxn ang="0">
                    <a:pos x="17" y="46"/>
                  </a:cxn>
                  <a:cxn ang="0">
                    <a:pos x="18" y="45"/>
                  </a:cxn>
                  <a:cxn ang="0">
                    <a:pos x="18" y="43"/>
                  </a:cxn>
                  <a:cxn ang="0">
                    <a:pos x="18" y="41"/>
                  </a:cxn>
                  <a:cxn ang="0">
                    <a:pos x="18" y="41"/>
                  </a:cxn>
                </a:cxnLst>
                <a:rect l="0" t="0" r="r" b="b"/>
                <a:pathLst>
                  <a:path w="18" h="47">
                    <a:moveTo>
                      <a:pt x="18" y="41"/>
                    </a:moveTo>
                    <a:lnTo>
                      <a:pt x="18" y="41"/>
                    </a:lnTo>
                    <a:lnTo>
                      <a:pt x="12" y="23"/>
                    </a:lnTo>
                    <a:lnTo>
                      <a:pt x="10" y="14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14"/>
                    </a:lnTo>
                    <a:lnTo>
                      <a:pt x="3" y="24"/>
                    </a:lnTo>
                    <a:lnTo>
                      <a:pt x="9" y="44"/>
                    </a:lnTo>
                    <a:lnTo>
                      <a:pt x="9" y="44"/>
                    </a:lnTo>
                    <a:lnTo>
                      <a:pt x="10" y="45"/>
                    </a:lnTo>
                    <a:lnTo>
                      <a:pt x="12" y="46"/>
                    </a:lnTo>
                    <a:lnTo>
                      <a:pt x="13" y="47"/>
                    </a:lnTo>
                    <a:lnTo>
                      <a:pt x="15" y="47"/>
                    </a:lnTo>
                    <a:lnTo>
                      <a:pt x="17" y="46"/>
                    </a:lnTo>
                    <a:lnTo>
                      <a:pt x="18" y="45"/>
                    </a:lnTo>
                    <a:lnTo>
                      <a:pt x="18" y="43"/>
                    </a:lnTo>
                    <a:lnTo>
                      <a:pt x="18" y="41"/>
                    </a:lnTo>
                    <a:lnTo>
                      <a:pt x="18" y="4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88" name="Freeform 587"/>
              <p:cNvSpPr/>
              <p:nvPr/>
            </p:nvSpPr>
            <p:spPr bwMode="auto">
              <a:xfrm>
                <a:off x="5429251" y="2311400"/>
                <a:ext cx="4763" cy="2698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48"/>
                  </a:cxn>
                  <a:cxn ang="0">
                    <a:pos x="0" y="48"/>
                  </a:cxn>
                  <a:cxn ang="0">
                    <a:pos x="1" y="50"/>
                  </a:cxn>
                  <a:cxn ang="0">
                    <a:pos x="2" y="51"/>
                  </a:cxn>
                  <a:cxn ang="0">
                    <a:pos x="3" y="52"/>
                  </a:cxn>
                  <a:cxn ang="0">
                    <a:pos x="5" y="52"/>
                  </a:cxn>
                  <a:cxn ang="0">
                    <a:pos x="7" y="52"/>
                  </a:cxn>
                  <a:cxn ang="0">
                    <a:pos x="8" y="51"/>
                  </a:cxn>
                  <a:cxn ang="0">
                    <a:pos x="9" y="50"/>
                  </a:cxn>
                  <a:cxn ang="0">
                    <a:pos x="10" y="48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10" h="52">
                    <a:moveTo>
                      <a:pt x="0" y="5"/>
                    </a:moveTo>
                    <a:lnTo>
                      <a:pt x="0" y="48"/>
                    </a:lnTo>
                    <a:lnTo>
                      <a:pt x="0" y="48"/>
                    </a:lnTo>
                    <a:lnTo>
                      <a:pt x="1" y="50"/>
                    </a:lnTo>
                    <a:lnTo>
                      <a:pt x="2" y="51"/>
                    </a:lnTo>
                    <a:lnTo>
                      <a:pt x="3" y="52"/>
                    </a:lnTo>
                    <a:lnTo>
                      <a:pt x="5" y="52"/>
                    </a:lnTo>
                    <a:lnTo>
                      <a:pt x="7" y="52"/>
                    </a:lnTo>
                    <a:lnTo>
                      <a:pt x="8" y="51"/>
                    </a:lnTo>
                    <a:lnTo>
                      <a:pt x="9" y="50"/>
                    </a:lnTo>
                    <a:lnTo>
                      <a:pt x="10" y="48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89" name="Freeform 588"/>
              <p:cNvSpPr/>
              <p:nvPr/>
            </p:nvSpPr>
            <p:spPr bwMode="auto">
              <a:xfrm>
                <a:off x="5454651" y="2290763"/>
                <a:ext cx="4763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53"/>
                  </a:cxn>
                  <a:cxn ang="0">
                    <a:pos x="0" y="53"/>
                  </a:cxn>
                  <a:cxn ang="0">
                    <a:pos x="1" y="55"/>
                  </a:cxn>
                  <a:cxn ang="0">
                    <a:pos x="2" y="56"/>
                  </a:cxn>
                  <a:cxn ang="0">
                    <a:pos x="3" y="57"/>
                  </a:cxn>
                  <a:cxn ang="0">
                    <a:pos x="5" y="57"/>
                  </a:cxn>
                  <a:cxn ang="0">
                    <a:pos x="7" y="57"/>
                  </a:cxn>
                  <a:cxn ang="0">
                    <a:pos x="8" y="56"/>
                  </a:cxn>
                  <a:cxn ang="0">
                    <a:pos x="9" y="55"/>
                  </a:cxn>
                  <a:cxn ang="0">
                    <a:pos x="9" y="53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7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57">
                    <a:moveTo>
                      <a:pt x="0" y="5"/>
                    </a:moveTo>
                    <a:lnTo>
                      <a:pt x="0" y="53"/>
                    </a:lnTo>
                    <a:lnTo>
                      <a:pt x="0" y="53"/>
                    </a:lnTo>
                    <a:lnTo>
                      <a:pt x="1" y="55"/>
                    </a:lnTo>
                    <a:lnTo>
                      <a:pt x="2" y="56"/>
                    </a:lnTo>
                    <a:lnTo>
                      <a:pt x="3" y="57"/>
                    </a:lnTo>
                    <a:lnTo>
                      <a:pt x="5" y="57"/>
                    </a:lnTo>
                    <a:lnTo>
                      <a:pt x="7" y="57"/>
                    </a:lnTo>
                    <a:lnTo>
                      <a:pt x="8" y="56"/>
                    </a:lnTo>
                    <a:lnTo>
                      <a:pt x="9" y="55"/>
                    </a:lnTo>
                    <a:lnTo>
                      <a:pt x="9" y="5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90" name="Freeform 589"/>
              <p:cNvSpPr/>
              <p:nvPr/>
            </p:nvSpPr>
            <p:spPr bwMode="auto">
              <a:xfrm>
                <a:off x="5481638" y="2281238"/>
                <a:ext cx="4763" cy="301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52"/>
                  </a:cxn>
                  <a:cxn ang="0">
                    <a:pos x="0" y="52"/>
                  </a:cxn>
                  <a:cxn ang="0">
                    <a:pos x="0" y="54"/>
                  </a:cxn>
                  <a:cxn ang="0">
                    <a:pos x="1" y="56"/>
                  </a:cxn>
                  <a:cxn ang="0">
                    <a:pos x="3" y="57"/>
                  </a:cxn>
                  <a:cxn ang="0">
                    <a:pos x="4" y="57"/>
                  </a:cxn>
                  <a:cxn ang="0">
                    <a:pos x="6" y="57"/>
                  </a:cxn>
                  <a:cxn ang="0">
                    <a:pos x="8" y="56"/>
                  </a:cxn>
                  <a:cxn ang="0">
                    <a:pos x="9" y="54"/>
                  </a:cxn>
                  <a:cxn ang="0">
                    <a:pos x="9" y="52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4"/>
                  </a:cxn>
                  <a:cxn ang="0">
                    <a:pos x="8" y="2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2"/>
                  </a:cxn>
                  <a:cxn ang="0">
                    <a:pos x="0" y="4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57">
                    <a:moveTo>
                      <a:pt x="0" y="5"/>
                    </a:moveTo>
                    <a:lnTo>
                      <a:pt x="0" y="52"/>
                    </a:lnTo>
                    <a:lnTo>
                      <a:pt x="0" y="52"/>
                    </a:lnTo>
                    <a:lnTo>
                      <a:pt x="0" y="54"/>
                    </a:lnTo>
                    <a:lnTo>
                      <a:pt x="1" y="56"/>
                    </a:lnTo>
                    <a:lnTo>
                      <a:pt x="3" y="57"/>
                    </a:lnTo>
                    <a:lnTo>
                      <a:pt x="4" y="57"/>
                    </a:lnTo>
                    <a:lnTo>
                      <a:pt x="6" y="57"/>
                    </a:lnTo>
                    <a:lnTo>
                      <a:pt x="8" y="56"/>
                    </a:lnTo>
                    <a:lnTo>
                      <a:pt x="9" y="54"/>
                    </a:lnTo>
                    <a:lnTo>
                      <a:pt x="9" y="5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91" name="Freeform 590"/>
              <p:cNvSpPr/>
              <p:nvPr/>
            </p:nvSpPr>
            <p:spPr bwMode="auto">
              <a:xfrm>
                <a:off x="5503863" y="2281238"/>
                <a:ext cx="4763" cy="3175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57"/>
                  </a:cxn>
                  <a:cxn ang="0">
                    <a:pos x="0" y="57"/>
                  </a:cxn>
                  <a:cxn ang="0">
                    <a:pos x="0" y="59"/>
                  </a:cxn>
                  <a:cxn ang="0">
                    <a:pos x="2" y="60"/>
                  </a:cxn>
                  <a:cxn ang="0">
                    <a:pos x="3" y="61"/>
                  </a:cxn>
                  <a:cxn ang="0">
                    <a:pos x="5" y="61"/>
                  </a:cxn>
                  <a:cxn ang="0">
                    <a:pos x="6" y="61"/>
                  </a:cxn>
                  <a:cxn ang="0">
                    <a:pos x="8" y="60"/>
                  </a:cxn>
                  <a:cxn ang="0">
                    <a:pos x="9" y="59"/>
                  </a:cxn>
                  <a:cxn ang="0">
                    <a:pos x="9" y="57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4"/>
                  </a:cxn>
                  <a:cxn ang="0">
                    <a:pos x="8" y="2"/>
                  </a:cxn>
                  <a:cxn ang="0">
                    <a:pos x="6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2"/>
                  </a:cxn>
                  <a:cxn ang="0">
                    <a:pos x="0" y="4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61">
                    <a:moveTo>
                      <a:pt x="0" y="5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2" y="60"/>
                    </a:lnTo>
                    <a:lnTo>
                      <a:pt x="3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8" y="60"/>
                    </a:lnTo>
                    <a:lnTo>
                      <a:pt x="9" y="59"/>
                    </a:lnTo>
                    <a:lnTo>
                      <a:pt x="9" y="57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92" name="Freeform 591"/>
              <p:cNvSpPr/>
              <p:nvPr/>
            </p:nvSpPr>
            <p:spPr bwMode="auto">
              <a:xfrm>
                <a:off x="5529263" y="2289175"/>
                <a:ext cx="11113" cy="42863"/>
              </a:xfrm>
              <a:custGeom>
                <a:avLst/>
                <a:gdLst/>
                <a:ahLst/>
                <a:cxnLst>
                  <a:cxn ang="0">
                    <a:pos x="9" y="3"/>
                  </a:cxn>
                  <a:cxn ang="0">
                    <a:pos x="9" y="3"/>
                  </a:cxn>
                  <a:cxn ang="0">
                    <a:pos x="7" y="10"/>
                  </a:cxn>
                  <a:cxn ang="0">
                    <a:pos x="5" y="17"/>
                  </a:cxn>
                  <a:cxn ang="0">
                    <a:pos x="5" y="33"/>
                  </a:cxn>
                  <a:cxn ang="0">
                    <a:pos x="5" y="33"/>
                  </a:cxn>
                  <a:cxn ang="0">
                    <a:pos x="4" y="43"/>
                  </a:cxn>
                  <a:cxn ang="0">
                    <a:pos x="2" y="54"/>
                  </a:cxn>
                  <a:cxn ang="0">
                    <a:pos x="1" y="65"/>
                  </a:cxn>
                  <a:cxn ang="0">
                    <a:pos x="0" y="75"/>
                  </a:cxn>
                  <a:cxn ang="0">
                    <a:pos x="0" y="75"/>
                  </a:cxn>
                  <a:cxn ang="0">
                    <a:pos x="0" y="77"/>
                  </a:cxn>
                  <a:cxn ang="0">
                    <a:pos x="1" y="78"/>
                  </a:cxn>
                  <a:cxn ang="0">
                    <a:pos x="3" y="79"/>
                  </a:cxn>
                  <a:cxn ang="0">
                    <a:pos x="4" y="81"/>
                  </a:cxn>
                  <a:cxn ang="0">
                    <a:pos x="6" y="79"/>
                  </a:cxn>
                  <a:cxn ang="0">
                    <a:pos x="8" y="78"/>
                  </a:cxn>
                  <a:cxn ang="0">
                    <a:pos x="9" y="77"/>
                  </a:cxn>
                  <a:cxn ang="0">
                    <a:pos x="9" y="75"/>
                  </a:cxn>
                  <a:cxn ang="0">
                    <a:pos x="9" y="75"/>
                  </a:cxn>
                  <a:cxn ang="0">
                    <a:pos x="11" y="60"/>
                  </a:cxn>
                  <a:cxn ang="0">
                    <a:pos x="13" y="43"/>
                  </a:cxn>
                  <a:cxn ang="0">
                    <a:pos x="13" y="43"/>
                  </a:cxn>
                  <a:cxn ang="0">
                    <a:pos x="14" y="25"/>
                  </a:cxn>
                  <a:cxn ang="0">
                    <a:pos x="15" y="14"/>
                  </a:cxn>
                  <a:cxn ang="0">
                    <a:pos x="18" y="5"/>
                  </a:cxn>
                  <a:cxn ang="0">
                    <a:pos x="18" y="5"/>
                  </a:cxn>
                  <a:cxn ang="0">
                    <a:pos x="19" y="4"/>
                  </a:cxn>
                  <a:cxn ang="0">
                    <a:pos x="18" y="2"/>
                  </a:cxn>
                  <a:cxn ang="0">
                    <a:pos x="17" y="1"/>
                  </a:cxn>
                  <a:cxn ang="0">
                    <a:pos x="15" y="0"/>
                  </a:cxn>
                  <a:cxn ang="0">
                    <a:pos x="12" y="0"/>
                  </a:cxn>
                  <a:cxn ang="0">
                    <a:pos x="10" y="1"/>
                  </a:cxn>
                  <a:cxn ang="0">
                    <a:pos x="9" y="3"/>
                  </a:cxn>
                  <a:cxn ang="0">
                    <a:pos x="9" y="3"/>
                  </a:cxn>
                </a:cxnLst>
                <a:rect l="0" t="0" r="r" b="b"/>
                <a:pathLst>
                  <a:path w="19" h="81">
                    <a:moveTo>
                      <a:pt x="9" y="3"/>
                    </a:moveTo>
                    <a:lnTo>
                      <a:pt x="9" y="3"/>
                    </a:lnTo>
                    <a:lnTo>
                      <a:pt x="7" y="10"/>
                    </a:lnTo>
                    <a:lnTo>
                      <a:pt x="5" y="17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4" y="43"/>
                    </a:lnTo>
                    <a:lnTo>
                      <a:pt x="2" y="54"/>
                    </a:lnTo>
                    <a:lnTo>
                      <a:pt x="1" y="6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7"/>
                    </a:lnTo>
                    <a:lnTo>
                      <a:pt x="1" y="78"/>
                    </a:lnTo>
                    <a:lnTo>
                      <a:pt x="3" y="79"/>
                    </a:lnTo>
                    <a:lnTo>
                      <a:pt x="4" y="81"/>
                    </a:lnTo>
                    <a:lnTo>
                      <a:pt x="6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9" y="75"/>
                    </a:lnTo>
                    <a:lnTo>
                      <a:pt x="9" y="75"/>
                    </a:lnTo>
                    <a:lnTo>
                      <a:pt x="11" y="60"/>
                    </a:lnTo>
                    <a:lnTo>
                      <a:pt x="13" y="43"/>
                    </a:lnTo>
                    <a:lnTo>
                      <a:pt x="13" y="43"/>
                    </a:lnTo>
                    <a:lnTo>
                      <a:pt x="14" y="25"/>
                    </a:lnTo>
                    <a:lnTo>
                      <a:pt x="15" y="14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9" y="4"/>
                    </a:lnTo>
                    <a:lnTo>
                      <a:pt x="18" y="2"/>
                    </a:lnTo>
                    <a:lnTo>
                      <a:pt x="17" y="1"/>
                    </a:lnTo>
                    <a:lnTo>
                      <a:pt x="15" y="0"/>
                    </a:lnTo>
                    <a:lnTo>
                      <a:pt x="12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93" name="Freeform 592"/>
              <p:cNvSpPr/>
              <p:nvPr/>
            </p:nvSpPr>
            <p:spPr bwMode="auto">
              <a:xfrm>
                <a:off x="5546726" y="2312988"/>
                <a:ext cx="7938" cy="46038"/>
              </a:xfrm>
              <a:custGeom>
                <a:avLst/>
                <a:gdLst/>
                <a:ahLst/>
                <a:cxnLst>
                  <a:cxn ang="0">
                    <a:pos x="6" y="4"/>
                  </a:cxn>
                  <a:cxn ang="0">
                    <a:pos x="6" y="4"/>
                  </a:cxn>
                  <a:cxn ang="0">
                    <a:pos x="3" y="13"/>
                  </a:cxn>
                  <a:cxn ang="0">
                    <a:pos x="1" y="22"/>
                  </a:cxn>
                  <a:cxn ang="0">
                    <a:pos x="0" y="32"/>
                  </a:cxn>
                  <a:cxn ang="0">
                    <a:pos x="0" y="42"/>
                  </a:cxn>
                  <a:cxn ang="0">
                    <a:pos x="1" y="61"/>
                  </a:cxn>
                  <a:cxn ang="0">
                    <a:pos x="1" y="81"/>
                  </a:cxn>
                  <a:cxn ang="0">
                    <a:pos x="1" y="81"/>
                  </a:cxn>
                  <a:cxn ang="0">
                    <a:pos x="2" y="83"/>
                  </a:cxn>
                  <a:cxn ang="0">
                    <a:pos x="3" y="84"/>
                  </a:cxn>
                  <a:cxn ang="0">
                    <a:pos x="4" y="85"/>
                  </a:cxn>
                  <a:cxn ang="0">
                    <a:pos x="6" y="85"/>
                  </a:cxn>
                  <a:cxn ang="0">
                    <a:pos x="7" y="85"/>
                  </a:cxn>
                  <a:cxn ang="0">
                    <a:pos x="9" y="84"/>
                  </a:cxn>
                  <a:cxn ang="0">
                    <a:pos x="10" y="83"/>
                  </a:cxn>
                  <a:cxn ang="0">
                    <a:pos x="10" y="81"/>
                  </a:cxn>
                  <a:cxn ang="0">
                    <a:pos x="10" y="81"/>
                  </a:cxn>
                  <a:cxn ang="0">
                    <a:pos x="10" y="61"/>
                  </a:cxn>
                  <a:cxn ang="0">
                    <a:pos x="9" y="43"/>
                  </a:cxn>
                  <a:cxn ang="0">
                    <a:pos x="10" y="34"/>
                  </a:cxn>
                  <a:cxn ang="0">
                    <a:pos x="10" y="24"/>
                  </a:cxn>
                  <a:cxn ang="0">
                    <a:pos x="12" y="15"/>
                  </a:cxn>
                  <a:cxn ang="0">
                    <a:pos x="15" y="6"/>
                  </a:cxn>
                  <a:cxn ang="0">
                    <a:pos x="15" y="6"/>
                  </a:cxn>
                  <a:cxn ang="0">
                    <a:pos x="15" y="4"/>
                  </a:cxn>
                  <a:cxn ang="0">
                    <a:pos x="14" y="3"/>
                  </a:cxn>
                  <a:cxn ang="0">
                    <a:pos x="13" y="1"/>
                  </a:cxn>
                  <a:cxn ang="0">
                    <a:pos x="12" y="0"/>
                  </a:cxn>
                  <a:cxn ang="0">
                    <a:pos x="8" y="0"/>
                  </a:cxn>
                  <a:cxn ang="0">
                    <a:pos x="7" y="1"/>
                  </a:cxn>
                  <a:cxn ang="0">
                    <a:pos x="6" y="4"/>
                  </a:cxn>
                  <a:cxn ang="0">
                    <a:pos x="6" y="4"/>
                  </a:cxn>
                </a:cxnLst>
                <a:rect l="0" t="0" r="r" b="b"/>
                <a:pathLst>
                  <a:path w="15" h="85">
                    <a:moveTo>
                      <a:pt x="6" y="4"/>
                    </a:moveTo>
                    <a:lnTo>
                      <a:pt x="6" y="4"/>
                    </a:lnTo>
                    <a:lnTo>
                      <a:pt x="3" y="13"/>
                    </a:lnTo>
                    <a:lnTo>
                      <a:pt x="1" y="22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1" y="6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2" y="83"/>
                    </a:lnTo>
                    <a:lnTo>
                      <a:pt x="3" y="84"/>
                    </a:lnTo>
                    <a:lnTo>
                      <a:pt x="4" y="85"/>
                    </a:lnTo>
                    <a:lnTo>
                      <a:pt x="6" y="85"/>
                    </a:lnTo>
                    <a:lnTo>
                      <a:pt x="7" y="85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0" y="81"/>
                    </a:lnTo>
                    <a:lnTo>
                      <a:pt x="10" y="81"/>
                    </a:lnTo>
                    <a:lnTo>
                      <a:pt x="10" y="61"/>
                    </a:lnTo>
                    <a:lnTo>
                      <a:pt x="9" y="43"/>
                    </a:lnTo>
                    <a:lnTo>
                      <a:pt x="10" y="34"/>
                    </a:lnTo>
                    <a:lnTo>
                      <a:pt x="10" y="24"/>
                    </a:lnTo>
                    <a:lnTo>
                      <a:pt x="12" y="15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4" y="3"/>
                    </a:lnTo>
                    <a:lnTo>
                      <a:pt x="13" y="1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6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94" name="Freeform 593"/>
              <p:cNvSpPr/>
              <p:nvPr/>
            </p:nvSpPr>
            <p:spPr bwMode="auto">
              <a:xfrm>
                <a:off x="5567363" y="2338388"/>
                <a:ext cx="4763" cy="30163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52"/>
                  </a:cxn>
                  <a:cxn ang="0">
                    <a:pos x="0" y="52"/>
                  </a:cxn>
                  <a:cxn ang="0">
                    <a:pos x="0" y="54"/>
                  </a:cxn>
                  <a:cxn ang="0">
                    <a:pos x="1" y="55"/>
                  </a:cxn>
                  <a:cxn ang="0">
                    <a:pos x="3" y="56"/>
                  </a:cxn>
                  <a:cxn ang="0">
                    <a:pos x="4" y="56"/>
                  </a:cxn>
                  <a:cxn ang="0">
                    <a:pos x="6" y="56"/>
                  </a:cxn>
                  <a:cxn ang="0">
                    <a:pos x="8" y="55"/>
                  </a:cxn>
                  <a:cxn ang="0">
                    <a:pos x="9" y="54"/>
                  </a:cxn>
                  <a:cxn ang="0">
                    <a:pos x="9" y="52"/>
                  </a:cxn>
                  <a:cxn ang="0">
                    <a:pos x="9" y="4"/>
                  </a:cxn>
                  <a:cxn ang="0">
                    <a:pos x="9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3" y="0"/>
                  </a:cxn>
                  <a:cxn ang="0">
                    <a:pos x="1" y="1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9" h="56">
                    <a:moveTo>
                      <a:pt x="0" y="4"/>
                    </a:moveTo>
                    <a:lnTo>
                      <a:pt x="0" y="52"/>
                    </a:lnTo>
                    <a:lnTo>
                      <a:pt x="0" y="52"/>
                    </a:lnTo>
                    <a:lnTo>
                      <a:pt x="0" y="54"/>
                    </a:lnTo>
                    <a:lnTo>
                      <a:pt x="1" y="55"/>
                    </a:lnTo>
                    <a:lnTo>
                      <a:pt x="3" y="56"/>
                    </a:lnTo>
                    <a:lnTo>
                      <a:pt x="4" y="56"/>
                    </a:lnTo>
                    <a:lnTo>
                      <a:pt x="6" y="56"/>
                    </a:lnTo>
                    <a:lnTo>
                      <a:pt x="8" y="55"/>
                    </a:lnTo>
                    <a:lnTo>
                      <a:pt x="9" y="54"/>
                    </a:lnTo>
                    <a:lnTo>
                      <a:pt x="9" y="52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95" name="Freeform 594"/>
              <p:cNvSpPr/>
              <p:nvPr/>
            </p:nvSpPr>
            <p:spPr bwMode="auto">
              <a:xfrm>
                <a:off x="5591176" y="2354263"/>
                <a:ext cx="7938" cy="36513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7" y="2"/>
                  </a:cxn>
                  <a:cxn ang="0">
                    <a:pos x="4" y="10"/>
                  </a:cxn>
                  <a:cxn ang="0">
                    <a:pos x="1" y="17"/>
                  </a:cxn>
                  <a:cxn ang="0">
                    <a:pos x="0" y="26"/>
                  </a:cxn>
                  <a:cxn ang="0">
                    <a:pos x="0" y="34"/>
                  </a:cxn>
                  <a:cxn ang="0">
                    <a:pos x="0" y="49"/>
                  </a:cxn>
                  <a:cxn ang="0">
                    <a:pos x="1" y="66"/>
                  </a:cxn>
                  <a:cxn ang="0">
                    <a:pos x="1" y="66"/>
                  </a:cxn>
                  <a:cxn ang="0">
                    <a:pos x="1" y="68"/>
                  </a:cxn>
                  <a:cxn ang="0">
                    <a:pos x="2" y="70"/>
                  </a:cxn>
                  <a:cxn ang="0">
                    <a:pos x="5" y="70"/>
                  </a:cxn>
                  <a:cxn ang="0">
                    <a:pos x="6" y="71"/>
                  </a:cxn>
                  <a:cxn ang="0">
                    <a:pos x="8" y="70"/>
                  </a:cxn>
                  <a:cxn ang="0">
                    <a:pos x="10" y="70"/>
                  </a:cxn>
                  <a:cxn ang="0">
                    <a:pos x="11" y="68"/>
                  </a:cxn>
                  <a:cxn ang="0">
                    <a:pos x="11" y="66"/>
                  </a:cxn>
                  <a:cxn ang="0">
                    <a:pos x="11" y="66"/>
                  </a:cxn>
                  <a:cxn ang="0">
                    <a:pos x="10" y="36"/>
                  </a:cxn>
                  <a:cxn ang="0">
                    <a:pos x="10" y="29"/>
                  </a:cxn>
                  <a:cxn ang="0">
                    <a:pos x="11" y="22"/>
                  </a:cxn>
                  <a:cxn ang="0">
                    <a:pos x="12" y="14"/>
                  </a:cxn>
                  <a:cxn ang="0">
                    <a:pos x="15" y="7"/>
                  </a:cxn>
                  <a:cxn ang="0">
                    <a:pos x="15" y="7"/>
                  </a:cxn>
                  <a:cxn ang="0">
                    <a:pos x="15" y="5"/>
                  </a:cxn>
                  <a:cxn ang="0">
                    <a:pos x="15" y="3"/>
                  </a:cxn>
                  <a:cxn ang="0">
                    <a:pos x="13" y="1"/>
                  </a:cxn>
                  <a:cxn ang="0">
                    <a:pos x="11" y="0"/>
                  </a:cxn>
                  <a:cxn ang="0">
                    <a:pos x="10" y="0"/>
                  </a:cxn>
                  <a:cxn ang="0">
                    <a:pos x="8" y="1"/>
                  </a:cxn>
                  <a:cxn ang="0">
                    <a:pos x="7" y="2"/>
                  </a:cxn>
                  <a:cxn ang="0">
                    <a:pos x="7" y="2"/>
                  </a:cxn>
                </a:cxnLst>
                <a:rect l="0" t="0" r="r" b="b"/>
                <a:pathLst>
                  <a:path w="15" h="71">
                    <a:moveTo>
                      <a:pt x="7" y="2"/>
                    </a:moveTo>
                    <a:lnTo>
                      <a:pt x="7" y="2"/>
                    </a:lnTo>
                    <a:lnTo>
                      <a:pt x="4" y="10"/>
                    </a:lnTo>
                    <a:lnTo>
                      <a:pt x="1" y="17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9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8"/>
                    </a:lnTo>
                    <a:lnTo>
                      <a:pt x="2" y="70"/>
                    </a:lnTo>
                    <a:lnTo>
                      <a:pt x="5" y="70"/>
                    </a:lnTo>
                    <a:lnTo>
                      <a:pt x="6" y="71"/>
                    </a:lnTo>
                    <a:lnTo>
                      <a:pt x="8" y="70"/>
                    </a:lnTo>
                    <a:lnTo>
                      <a:pt x="10" y="70"/>
                    </a:lnTo>
                    <a:lnTo>
                      <a:pt x="11" y="68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0" y="36"/>
                    </a:lnTo>
                    <a:lnTo>
                      <a:pt x="10" y="29"/>
                    </a:lnTo>
                    <a:lnTo>
                      <a:pt x="11" y="22"/>
                    </a:lnTo>
                    <a:lnTo>
                      <a:pt x="12" y="14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7" y="2"/>
                    </a:lnTo>
                    <a:lnTo>
                      <a:pt x="7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96" name="Freeform 595"/>
              <p:cNvSpPr/>
              <p:nvPr/>
            </p:nvSpPr>
            <p:spPr bwMode="auto">
              <a:xfrm>
                <a:off x="5614988" y="2376488"/>
                <a:ext cx="4763" cy="3651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67"/>
                  </a:cxn>
                  <a:cxn ang="0">
                    <a:pos x="0" y="67"/>
                  </a:cxn>
                  <a:cxn ang="0">
                    <a:pos x="0" y="68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5" y="71"/>
                  </a:cxn>
                  <a:cxn ang="0">
                    <a:pos x="6" y="71"/>
                  </a:cxn>
                  <a:cxn ang="0">
                    <a:pos x="8" y="70"/>
                  </a:cxn>
                  <a:cxn ang="0">
                    <a:pos x="9" y="68"/>
                  </a:cxn>
                  <a:cxn ang="0">
                    <a:pos x="9" y="67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2"/>
                  </a:cxn>
                  <a:cxn ang="0">
                    <a:pos x="6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1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71">
                    <a:moveTo>
                      <a:pt x="0" y="5"/>
                    </a:moveTo>
                    <a:lnTo>
                      <a:pt x="0" y="67"/>
                    </a:lnTo>
                    <a:lnTo>
                      <a:pt x="0" y="67"/>
                    </a:lnTo>
                    <a:lnTo>
                      <a:pt x="0" y="68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5" y="71"/>
                    </a:lnTo>
                    <a:lnTo>
                      <a:pt x="6" y="71"/>
                    </a:lnTo>
                    <a:lnTo>
                      <a:pt x="8" y="70"/>
                    </a:lnTo>
                    <a:lnTo>
                      <a:pt x="9" y="68"/>
                    </a:lnTo>
                    <a:lnTo>
                      <a:pt x="9" y="67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97" name="Freeform 596"/>
              <p:cNvSpPr/>
              <p:nvPr/>
            </p:nvSpPr>
            <p:spPr bwMode="auto">
              <a:xfrm>
                <a:off x="5637213" y="2398713"/>
                <a:ext cx="4763" cy="34925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61"/>
                  </a:cxn>
                  <a:cxn ang="0">
                    <a:pos x="0" y="61"/>
                  </a:cxn>
                  <a:cxn ang="0">
                    <a:pos x="1" y="63"/>
                  </a:cxn>
                  <a:cxn ang="0">
                    <a:pos x="2" y="65"/>
                  </a:cxn>
                  <a:cxn ang="0">
                    <a:pos x="3" y="65"/>
                  </a:cxn>
                  <a:cxn ang="0">
                    <a:pos x="5" y="66"/>
                  </a:cxn>
                  <a:cxn ang="0">
                    <a:pos x="7" y="65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10" y="61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10" h="66">
                    <a:moveTo>
                      <a:pt x="0" y="4"/>
                    </a:moveTo>
                    <a:lnTo>
                      <a:pt x="0" y="61"/>
                    </a:lnTo>
                    <a:lnTo>
                      <a:pt x="0" y="61"/>
                    </a:lnTo>
                    <a:lnTo>
                      <a:pt x="1" y="63"/>
                    </a:lnTo>
                    <a:lnTo>
                      <a:pt x="2" y="65"/>
                    </a:lnTo>
                    <a:lnTo>
                      <a:pt x="3" y="65"/>
                    </a:lnTo>
                    <a:lnTo>
                      <a:pt x="5" y="66"/>
                    </a:lnTo>
                    <a:lnTo>
                      <a:pt x="7" y="65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10" y="61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98" name="Freeform 597"/>
              <p:cNvSpPr/>
              <p:nvPr/>
            </p:nvSpPr>
            <p:spPr bwMode="auto">
              <a:xfrm>
                <a:off x="5657851" y="2419350"/>
                <a:ext cx="4763" cy="3651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67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2" y="70"/>
                  </a:cxn>
                  <a:cxn ang="0">
                    <a:pos x="3" y="71"/>
                  </a:cxn>
                  <a:cxn ang="0">
                    <a:pos x="6" y="71"/>
                  </a:cxn>
                  <a:cxn ang="0">
                    <a:pos x="7" y="71"/>
                  </a:cxn>
                  <a:cxn ang="0">
                    <a:pos x="9" y="70"/>
                  </a:cxn>
                  <a:cxn ang="0">
                    <a:pos x="10" y="69"/>
                  </a:cxn>
                  <a:cxn ang="0">
                    <a:pos x="10" y="67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10" y="3"/>
                  </a:cxn>
                  <a:cxn ang="0">
                    <a:pos x="9" y="2"/>
                  </a:cxn>
                  <a:cxn ang="0">
                    <a:pos x="7" y="1"/>
                  </a:cxn>
                  <a:cxn ang="0">
                    <a:pos x="6" y="0"/>
                  </a:cxn>
                  <a:cxn ang="0">
                    <a:pos x="3" y="1"/>
                  </a:cxn>
                  <a:cxn ang="0">
                    <a:pos x="2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10" h="71">
                    <a:moveTo>
                      <a:pt x="0" y="5"/>
                    </a:moveTo>
                    <a:lnTo>
                      <a:pt x="0" y="67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2" y="70"/>
                    </a:lnTo>
                    <a:lnTo>
                      <a:pt x="3" y="71"/>
                    </a:lnTo>
                    <a:lnTo>
                      <a:pt x="6" y="71"/>
                    </a:lnTo>
                    <a:lnTo>
                      <a:pt x="7" y="71"/>
                    </a:lnTo>
                    <a:lnTo>
                      <a:pt x="9" y="70"/>
                    </a:lnTo>
                    <a:lnTo>
                      <a:pt x="10" y="69"/>
                    </a:lnTo>
                    <a:lnTo>
                      <a:pt x="10" y="67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99" name="Freeform 598"/>
              <p:cNvSpPr/>
              <p:nvPr/>
            </p:nvSpPr>
            <p:spPr bwMode="auto">
              <a:xfrm>
                <a:off x="5680076" y="2441575"/>
                <a:ext cx="7938" cy="36513"/>
              </a:xfrm>
              <a:custGeom>
                <a:avLst/>
                <a:gdLst/>
                <a:ahLst/>
                <a:cxnLst>
                  <a:cxn ang="0">
                    <a:pos x="14" y="65"/>
                  </a:cxn>
                  <a:cxn ang="0">
                    <a:pos x="14" y="65"/>
                  </a:cxn>
                  <a:cxn ang="0">
                    <a:pos x="11" y="50"/>
                  </a:cxn>
                  <a:cxn ang="0">
                    <a:pos x="10" y="35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9" y="2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1" y="36"/>
                  </a:cxn>
                  <a:cxn ang="0">
                    <a:pos x="2" y="52"/>
                  </a:cxn>
                  <a:cxn ang="0">
                    <a:pos x="5" y="67"/>
                  </a:cxn>
                  <a:cxn ang="0">
                    <a:pos x="5" y="67"/>
                  </a:cxn>
                  <a:cxn ang="0">
                    <a:pos x="6" y="69"/>
                  </a:cxn>
                  <a:cxn ang="0">
                    <a:pos x="7" y="70"/>
                  </a:cxn>
                  <a:cxn ang="0">
                    <a:pos x="9" y="70"/>
                  </a:cxn>
                  <a:cxn ang="0">
                    <a:pos x="11" y="70"/>
                  </a:cxn>
                  <a:cxn ang="0">
                    <a:pos x="12" y="69"/>
                  </a:cxn>
                  <a:cxn ang="0">
                    <a:pos x="13" y="68"/>
                  </a:cxn>
                  <a:cxn ang="0">
                    <a:pos x="14" y="67"/>
                  </a:cxn>
                  <a:cxn ang="0">
                    <a:pos x="14" y="65"/>
                  </a:cxn>
                  <a:cxn ang="0">
                    <a:pos x="14" y="65"/>
                  </a:cxn>
                </a:cxnLst>
                <a:rect l="0" t="0" r="r" b="b"/>
                <a:pathLst>
                  <a:path w="14" h="70">
                    <a:moveTo>
                      <a:pt x="14" y="65"/>
                    </a:moveTo>
                    <a:lnTo>
                      <a:pt x="14" y="65"/>
                    </a:lnTo>
                    <a:lnTo>
                      <a:pt x="11" y="50"/>
                    </a:lnTo>
                    <a:lnTo>
                      <a:pt x="10" y="35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36"/>
                    </a:lnTo>
                    <a:lnTo>
                      <a:pt x="2" y="52"/>
                    </a:lnTo>
                    <a:lnTo>
                      <a:pt x="5" y="67"/>
                    </a:lnTo>
                    <a:lnTo>
                      <a:pt x="5" y="67"/>
                    </a:lnTo>
                    <a:lnTo>
                      <a:pt x="6" y="69"/>
                    </a:lnTo>
                    <a:lnTo>
                      <a:pt x="7" y="70"/>
                    </a:lnTo>
                    <a:lnTo>
                      <a:pt x="9" y="70"/>
                    </a:lnTo>
                    <a:lnTo>
                      <a:pt x="11" y="70"/>
                    </a:lnTo>
                    <a:lnTo>
                      <a:pt x="12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5"/>
                    </a:lnTo>
                    <a:lnTo>
                      <a:pt x="14" y="6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00" name="Freeform 599"/>
              <p:cNvSpPr/>
              <p:nvPr/>
            </p:nvSpPr>
            <p:spPr bwMode="auto">
              <a:xfrm>
                <a:off x="5705476" y="2463800"/>
                <a:ext cx="7938" cy="31750"/>
              </a:xfrm>
              <a:custGeom>
                <a:avLst/>
                <a:gdLst/>
                <a:ahLst/>
                <a:cxnLst>
                  <a:cxn ang="0">
                    <a:pos x="10" y="35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10" y="3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33"/>
                  </a:cxn>
                  <a:cxn ang="0">
                    <a:pos x="0" y="33"/>
                  </a:cxn>
                  <a:cxn ang="0">
                    <a:pos x="0" y="39"/>
                  </a:cxn>
                  <a:cxn ang="0">
                    <a:pos x="1" y="45"/>
                  </a:cxn>
                  <a:cxn ang="0">
                    <a:pos x="1" y="45"/>
                  </a:cxn>
                  <a:cxn ang="0">
                    <a:pos x="3" y="50"/>
                  </a:cxn>
                  <a:cxn ang="0">
                    <a:pos x="5" y="56"/>
                  </a:cxn>
                  <a:cxn ang="0">
                    <a:pos x="5" y="56"/>
                  </a:cxn>
                  <a:cxn ang="0">
                    <a:pos x="5" y="58"/>
                  </a:cxn>
                  <a:cxn ang="0">
                    <a:pos x="7" y="59"/>
                  </a:cxn>
                  <a:cxn ang="0">
                    <a:pos x="11" y="60"/>
                  </a:cxn>
                  <a:cxn ang="0">
                    <a:pos x="13" y="60"/>
                  </a:cxn>
                  <a:cxn ang="0">
                    <a:pos x="14" y="59"/>
                  </a:cxn>
                  <a:cxn ang="0">
                    <a:pos x="15" y="58"/>
                  </a:cxn>
                  <a:cxn ang="0">
                    <a:pos x="15" y="56"/>
                  </a:cxn>
                  <a:cxn ang="0">
                    <a:pos x="15" y="56"/>
                  </a:cxn>
                  <a:cxn ang="0">
                    <a:pos x="14" y="51"/>
                  </a:cxn>
                  <a:cxn ang="0">
                    <a:pos x="12" y="46"/>
                  </a:cxn>
                  <a:cxn ang="0">
                    <a:pos x="11" y="41"/>
                  </a:cxn>
                  <a:cxn ang="0">
                    <a:pos x="10" y="35"/>
                  </a:cxn>
                  <a:cxn ang="0">
                    <a:pos x="10" y="35"/>
                  </a:cxn>
                </a:cxnLst>
                <a:rect l="0" t="0" r="r" b="b"/>
                <a:pathLst>
                  <a:path w="15" h="60">
                    <a:moveTo>
                      <a:pt x="10" y="35"/>
                    </a:move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9"/>
                    </a:lnTo>
                    <a:lnTo>
                      <a:pt x="1" y="45"/>
                    </a:lnTo>
                    <a:lnTo>
                      <a:pt x="1" y="45"/>
                    </a:lnTo>
                    <a:lnTo>
                      <a:pt x="3" y="50"/>
                    </a:lnTo>
                    <a:lnTo>
                      <a:pt x="5" y="56"/>
                    </a:lnTo>
                    <a:lnTo>
                      <a:pt x="5" y="56"/>
                    </a:lnTo>
                    <a:lnTo>
                      <a:pt x="5" y="58"/>
                    </a:lnTo>
                    <a:lnTo>
                      <a:pt x="7" y="59"/>
                    </a:lnTo>
                    <a:lnTo>
                      <a:pt x="11" y="60"/>
                    </a:lnTo>
                    <a:lnTo>
                      <a:pt x="13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6"/>
                    </a:lnTo>
                    <a:lnTo>
                      <a:pt x="15" y="56"/>
                    </a:lnTo>
                    <a:lnTo>
                      <a:pt x="14" y="51"/>
                    </a:lnTo>
                    <a:lnTo>
                      <a:pt x="12" y="46"/>
                    </a:lnTo>
                    <a:lnTo>
                      <a:pt x="11" y="41"/>
                    </a:lnTo>
                    <a:lnTo>
                      <a:pt x="10" y="35"/>
                    </a:lnTo>
                    <a:lnTo>
                      <a:pt x="10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01" name="Freeform 600"/>
              <p:cNvSpPr/>
              <p:nvPr/>
            </p:nvSpPr>
            <p:spPr bwMode="auto">
              <a:xfrm>
                <a:off x="5730876" y="2486025"/>
                <a:ext cx="4763" cy="46038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1" y="82"/>
                  </a:cxn>
                  <a:cxn ang="0">
                    <a:pos x="2" y="85"/>
                  </a:cxn>
                  <a:cxn ang="0">
                    <a:pos x="3" y="85"/>
                  </a:cxn>
                  <a:cxn ang="0">
                    <a:pos x="5" y="86"/>
                  </a:cxn>
                  <a:cxn ang="0">
                    <a:pos x="6" y="85"/>
                  </a:cxn>
                  <a:cxn ang="0">
                    <a:pos x="8" y="85"/>
                  </a:cxn>
                  <a:cxn ang="0">
                    <a:pos x="9" y="82"/>
                  </a:cxn>
                  <a:cxn ang="0">
                    <a:pos x="9" y="80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2"/>
                  </a:cxn>
                  <a:cxn ang="0">
                    <a:pos x="6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2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86">
                    <a:moveTo>
                      <a:pt x="0" y="5"/>
                    </a:moveTo>
                    <a:lnTo>
                      <a:pt x="0" y="80"/>
                    </a:lnTo>
                    <a:lnTo>
                      <a:pt x="0" y="80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3" y="85"/>
                    </a:lnTo>
                    <a:lnTo>
                      <a:pt x="5" y="86"/>
                    </a:lnTo>
                    <a:lnTo>
                      <a:pt x="6" y="85"/>
                    </a:lnTo>
                    <a:lnTo>
                      <a:pt x="8" y="85"/>
                    </a:lnTo>
                    <a:lnTo>
                      <a:pt x="9" y="82"/>
                    </a:lnTo>
                    <a:lnTo>
                      <a:pt x="9" y="80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02" name="Freeform 601"/>
              <p:cNvSpPr/>
              <p:nvPr/>
            </p:nvSpPr>
            <p:spPr bwMode="auto">
              <a:xfrm>
                <a:off x="5748338" y="2506663"/>
                <a:ext cx="4763" cy="4286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75"/>
                  </a:cxn>
                  <a:cxn ang="0">
                    <a:pos x="0" y="75"/>
                  </a:cxn>
                  <a:cxn ang="0">
                    <a:pos x="1" y="78"/>
                  </a:cxn>
                  <a:cxn ang="0">
                    <a:pos x="2" y="80"/>
                  </a:cxn>
                  <a:cxn ang="0">
                    <a:pos x="3" y="81"/>
                  </a:cxn>
                  <a:cxn ang="0">
                    <a:pos x="5" y="81"/>
                  </a:cxn>
                  <a:cxn ang="0">
                    <a:pos x="7" y="81"/>
                  </a:cxn>
                  <a:cxn ang="0">
                    <a:pos x="8" y="80"/>
                  </a:cxn>
                  <a:cxn ang="0">
                    <a:pos x="9" y="78"/>
                  </a:cxn>
                  <a:cxn ang="0">
                    <a:pos x="10" y="75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10" h="81">
                    <a:moveTo>
                      <a:pt x="0" y="5"/>
                    </a:moveTo>
                    <a:lnTo>
                      <a:pt x="0" y="75"/>
                    </a:lnTo>
                    <a:lnTo>
                      <a:pt x="0" y="75"/>
                    </a:lnTo>
                    <a:lnTo>
                      <a:pt x="1" y="78"/>
                    </a:lnTo>
                    <a:lnTo>
                      <a:pt x="2" y="80"/>
                    </a:lnTo>
                    <a:lnTo>
                      <a:pt x="3" y="81"/>
                    </a:lnTo>
                    <a:lnTo>
                      <a:pt x="5" y="81"/>
                    </a:lnTo>
                    <a:lnTo>
                      <a:pt x="7" y="81"/>
                    </a:lnTo>
                    <a:lnTo>
                      <a:pt x="8" y="80"/>
                    </a:lnTo>
                    <a:lnTo>
                      <a:pt x="9" y="78"/>
                    </a:lnTo>
                    <a:lnTo>
                      <a:pt x="10" y="7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03" name="Freeform 602"/>
              <p:cNvSpPr/>
              <p:nvPr/>
            </p:nvSpPr>
            <p:spPr bwMode="auto">
              <a:xfrm>
                <a:off x="5761038" y="2528888"/>
                <a:ext cx="4763" cy="38100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0" y="68"/>
                  </a:cxn>
                  <a:cxn ang="0">
                    <a:pos x="0" y="68"/>
                  </a:cxn>
                  <a:cxn ang="0">
                    <a:pos x="1" y="69"/>
                  </a:cxn>
                  <a:cxn ang="0">
                    <a:pos x="2" y="71"/>
                  </a:cxn>
                  <a:cxn ang="0">
                    <a:pos x="3" y="72"/>
                  </a:cxn>
                  <a:cxn ang="0">
                    <a:pos x="5" y="72"/>
                  </a:cxn>
                  <a:cxn ang="0">
                    <a:pos x="7" y="72"/>
                  </a:cxn>
                  <a:cxn ang="0">
                    <a:pos x="8" y="71"/>
                  </a:cxn>
                  <a:cxn ang="0">
                    <a:pos x="9" y="69"/>
                  </a:cxn>
                  <a:cxn ang="0">
                    <a:pos x="9" y="68"/>
                  </a:cxn>
                  <a:cxn ang="0">
                    <a:pos x="9" y="6"/>
                  </a:cxn>
                  <a:cxn ang="0">
                    <a:pos x="9" y="6"/>
                  </a:cxn>
                  <a:cxn ang="0">
                    <a:pos x="9" y="4"/>
                  </a:cxn>
                  <a:cxn ang="0">
                    <a:pos x="8" y="2"/>
                  </a:cxn>
                  <a:cxn ang="0">
                    <a:pos x="7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2"/>
                  </a:cxn>
                  <a:cxn ang="0">
                    <a:pos x="1" y="4"/>
                  </a:cxn>
                  <a:cxn ang="0">
                    <a:pos x="0" y="6"/>
                  </a:cxn>
                  <a:cxn ang="0">
                    <a:pos x="0" y="6"/>
                  </a:cxn>
                </a:cxnLst>
                <a:rect l="0" t="0" r="r" b="b"/>
                <a:pathLst>
                  <a:path w="9" h="72">
                    <a:moveTo>
                      <a:pt x="0" y="6"/>
                    </a:moveTo>
                    <a:lnTo>
                      <a:pt x="0" y="68"/>
                    </a:lnTo>
                    <a:lnTo>
                      <a:pt x="0" y="68"/>
                    </a:lnTo>
                    <a:lnTo>
                      <a:pt x="1" y="69"/>
                    </a:lnTo>
                    <a:lnTo>
                      <a:pt x="2" y="71"/>
                    </a:lnTo>
                    <a:lnTo>
                      <a:pt x="3" y="72"/>
                    </a:lnTo>
                    <a:lnTo>
                      <a:pt x="5" y="72"/>
                    </a:lnTo>
                    <a:lnTo>
                      <a:pt x="7" y="72"/>
                    </a:lnTo>
                    <a:lnTo>
                      <a:pt x="8" y="71"/>
                    </a:lnTo>
                    <a:lnTo>
                      <a:pt x="9" y="69"/>
                    </a:lnTo>
                    <a:lnTo>
                      <a:pt x="9" y="68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8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04" name="Freeform 603"/>
              <p:cNvSpPr/>
              <p:nvPr/>
            </p:nvSpPr>
            <p:spPr bwMode="auto">
              <a:xfrm>
                <a:off x="5775326" y="2544763"/>
                <a:ext cx="4763" cy="3968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72"/>
                  </a:cxn>
                  <a:cxn ang="0">
                    <a:pos x="0" y="72"/>
                  </a:cxn>
                  <a:cxn ang="0">
                    <a:pos x="0" y="74"/>
                  </a:cxn>
                  <a:cxn ang="0">
                    <a:pos x="2" y="75"/>
                  </a:cxn>
                  <a:cxn ang="0">
                    <a:pos x="4" y="76"/>
                  </a:cxn>
                  <a:cxn ang="0">
                    <a:pos x="5" y="76"/>
                  </a:cxn>
                  <a:cxn ang="0">
                    <a:pos x="7" y="76"/>
                  </a:cxn>
                  <a:cxn ang="0">
                    <a:pos x="9" y="75"/>
                  </a:cxn>
                  <a:cxn ang="0">
                    <a:pos x="10" y="74"/>
                  </a:cxn>
                  <a:cxn ang="0">
                    <a:pos x="10" y="72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10" y="2"/>
                  </a:cxn>
                  <a:cxn ang="0">
                    <a:pos x="9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4" y="0"/>
                  </a:cxn>
                  <a:cxn ang="0">
                    <a:pos x="2" y="1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4"/>
                  </a:cxn>
                </a:cxnLst>
                <a:rect l="0" t="0" r="r" b="b"/>
                <a:pathLst>
                  <a:path w="10" h="76">
                    <a:moveTo>
                      <a:pt x="0" y="4"/>
                    </a:moveTo>
                    <a:lnTo>
                      <a:pt x="0" y="72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2" y="75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7" y="76"/>
                    </a:lnTo>
                    <a:lnTo>
                      <a:pt x="9" y="75"/>
                    </a:lnTo>
                    <a:lnTo>
                      <a:pt x="10" y="74"/>
                    </a:lnTo>
                    <a:lnTo>
                      <a:pt x="10" y="72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05" name="Freeform 604"/>
              <p:cNvSpPr/>
              <p:nvPr/>
            </p:nvSpPr>
            <p:spPr bwMode="auto">
              <a:xfrm>
                <a:off x="5181601" y="2170113"/>
                <a:ext cx="665163" cy="654050"/>
              </a:xfrm>
              <a:custGeom>
                <a:avLst/>
                <a:gdLst/>
                <a:ahLst/>
                <a:cxnLst>
                  <a:cxn ang="0">
                    <a:pos x="534" y="1115"/>
                  </a:cxn>
                  <a:cxn ang="0">
                    <a:pos x="311" y="889"/>
                  </a:cxn>
                  <a:cxn ang="0">
                    <a:pos x="124" y="701"/>
                  </a:cxn>
                  <a:cxn ang="0">
                    <a:pos x="14" y="547"/>
                  </a:cxn>
                  <a:cxn ang="0">
                    <a:pos x="5" y="361"/>
                  </a:cxn>
                  <a:cxn ang="0">
                    <a:pos x="109" y="152"/>
                  </a:cxn>
                  <a:cxn ang="0">
                    <a:pos x="270" y="29"/>
                  </a:cxn>
                  <a:cxn ang="0">
                    <a:pos x="103" y="233"/>
                  </a:cxn>
                  <a:cxn ang="0">
                    <a:pos x="38" y="486"/>
                  </a:cxn>
                  <a:cxn ang="0">
                    <a:pos x="137" y="664"/>
                  </a:cxn>
                  <a:cxn ang="0">
                    <a:pos x="467" y="998"/>
                  </a:cxn>
                  <a:cxn ang="0">
                    <a:pos x="676" y="1170"/>
                  </a:cxn>
                  <a:cxn ang="0">
                    <a:pos x="872" y="1193"/>
                  </a:cxn>
                  <a:cxn ang="0">
                    <a:pos x="1085" y="1070"/>
                  </a:cxn>
                  <a:cxn ang="0">
                    <a:pos x="1218" y="861"/>
                  </a:cxn>
                  <a:cxn ang="0">
                    <a:pos x="1167" y="643"/>
                  </a:cxn>
                  <a:cxn ang="0">
                    <a:pos x="1008" y="472"/>
                  </a:cxn>
                  <a:cxn ang="0">
                    <a:pos x="731" y="201"/>
                  </a:cxn>
                  <a:cxn ang="0">
                    <a:pos x="553" y="142"/>
                  </a:cxn>
                  <a:cxn ang="0">
                    <a:pos x="393" y="228"/>
                  </a:cxn>
                  <a:cxn ang="0">
                    <a:pos x="282" y="427"/>
                  </a:cxn>
                  <a:cxn ang="0">
                    <a:pos x="388" y="615"/>
                  </a:cxn>
                  <a:cxn ang="0">
                    <a:pos x="702" y="942"/>
                  </a:cxn>
                  <a:cxn ang="0">
                    <a:pos x="798" y="922"/>
                  </a:cxn>
                  <a:cxn ang="0">
                    <a:pos x="641" y="744"/>
                  </a:cxn>
                  <a:cxn ang="0">
                    <a:pos x="397" y="487"/>
                  </a:cxn>
                  <a:cxn ang="0">
                    <a:pos x="451" y="309"/>
                  </a:cxn>
                  <a:cxn ang="0">
                    <a:pos x="591" y="250"/>
                  </a:cxn>
                  <a:cxn ang="0">
                    <a:pos x="742" y="397"/>
                  </a:cxn>
                  <a:cxn ang="0">
                    <a:pos x="1076" y="711"/>
                  </a:cxn>
                  <a:cxn ang="0">
                    <a:pos x="1109" y="861"/>
                  </a:cxn>
                  <a:cxn ang="0">
                    <a:pos x="858" y="1104"/>
                  </a:cxn>
                  <a:cxn ang="0">
                    <a:pos x="618" y="1022"/>
                  </a:cxn>
                  <a:cxn ang="0">
                    <a:pos x="342" y="740"/>
                  </a:cxn>
                  <a:cxn ang="0">
                    <a:pos x="156" y="450"/>
                  </a:cxn>
                  <a:cxn ang="0">
                    <a:pos x="287" y="163"/>
                  </a:cxn>
                  <a:cxn ang="0">
                    <a:pos x="286" y="221"/>
                  </a:cxn>
                  <a:cxn ang="0">
                    <a:pos x="196" y="489"/>
                  </a:cxn>
                  <a:cxn ang="0">
                    <a:pos x="398" y="752"/>
                  </a:cxn>
                  <a:cxn ang="0">
                    <a:pos x="712" y="1049"/>
                  </a:cxn>
                  <a:cxn ang="0">
                    <a:pos x="926" y="1037"/>
                  </a:cxn>
                  <a:cxn ang="0">
                    <a:pos x="1077" y="824"/>
                  </a:cxn>
                  <a:cxn ang="0">
                    <a:pos x="900" y="596"/>
                  </a:cxn>
                  <a:cxn ang="0">
                    <a:pos x="612" y="298"/>
                  </a:cxn>
                  <a:cxn ang="0">
                    <a:pos x="527" y="303"/>
                  </a:cxn>
                  <a:cxn ang="0">
                    <a:pos x="477" y="332"/>
                  </a:cxn>
                  <a:cxn ang="0">
                    <a:pos x="441" y="486"/>
                  </a:cxn>
                  <a:cxn ang="0">
                    <a:pos x="731" y="783"/>
                  </a:cxn>
                  <a:cxn ang="0">
                    <a:pos x="829" y="884"/>
                  </a:cxn>
                  <a:cxn ang="0">
                    <a:pos x="783" y="989"/>
                  </a:cxn>
                  <a:cxn ang="0">
                    <a:pos x="669" y="962"/>
                  </a:cxn>
                  <a:cxn ang="0">
                    <a:pos x="450" y="729"/>
                  </a:cxn>
                  <a:cxn ang="0">
                    <a:pos x="256" y="471"/>
                  </a:cxn>
                  <a:cxn ang="0">
                    <a:pos x="300" y="284"/>
                  </a:cxn>
                  <a:cxn ang="0">
                    <a:pos x="464" y="137"/>
                  </a:cxn>
                  <a:cxn ang="0">
                    <a:pos x="670" y="122"/>
                  </a:cxn>
                  <a:cxn ang="0">
                    <a:pos x="759" y="177"/>
                  </a:cxn>
                  <a:cxn ang="0">
                    <a:pos x="1071" y="489"/>
                  </a:cxn>
                  <a:cxn ang="0">
                    <a:pos x="1188" y="605"/>
                  </a:cxn>
                  <a:cxn ang="0">
                    <a:pos x="1256" y="846"/>
                  </a:cxn>
                  <a:cxn ang="0">
                    <a:pos x="1180" y="1021"/>
                  </a:cxn>
                  <a:cxn ang="0">
                    <a:pos x="930" y="1212"/>
                  </a:cxn>
                </a:cxnLst>
                <a:rect l="0" t="0" r="r" b="b"/>
                <a:pathLst>
                  <a:path w="1256" h="1235">
                    <a:moveTo>
                      <a:pt x="808" y="1235"/>
                    </a:moveTo>
                    <a:lnTo>
                      <a:pt x="808" y="1235"/>
                    </a:lnTo>
                    <a:lnTo>
                      <a:pt x="792" y="1235"/>
                    </a:lnTo>
                    <a:lnTo>
                      <a:pt x="775" y="1234"/>
                    </a:lnTo>
                    <a:lnTo>
                      <a:pt x="757" y="1232"/>
                    </a:lnTo>
                    <a:lnTo>
                      <a:pt x="738" y="1230"/>
                    </a:lnTo>
                    <a:lnTo>
                      <a:pt x="719" y="1226"/>
                    </a:lnTo>
                    <a:lnTo>
                      <a:pt x="699" y="1220"/>
                    </a:lnTo>
                    <a:lnTo>
                      <a:pt x="679" y="1212"/>
                    </a:lnTo>
                    <a:lnTo>
                      <a:pt x="660" y="1203"/>
                    </a:lnTo>
                    <a:lnTo>
                      <a:pt x="660" y="1203"/>
                    </a:lnTo>
                    <a:lnTo>
                      <a:pt x="629" y="1186"/>
                    </a:lnTo>
                    <a:lnTo>
                      <a:pt x="598" y="1165"/>
                    </a:lnTo>
                    <a:lnTo>
                      <a:pt x="566" y="1141"/>
                    </a:lnTo>
                    <a:lnTo>
                      <a:pt x="534" y="1115"/>
                    </a:lnTo>
                    <a:lnTo>
                      <a:pt x="533" y="1114"/>
                    </a:lnTo>
                    <a:lnTo>
                      <a:pt x="531" y="1114"/>
                    </a:lnTo>
                    <a:lnTo>
                      <a:pt x="531" y="1114"/>
                    </a:lnTo>
                    <a:lnTo>
                      <a:pt x="527" y="1112"/>
                    </a:lnTo>
                    <a:lnTo>
                      <a:pt x="522" y="1109"/>
                    </a:lnTo>
                    <a:lnTo>
                      <a:pt x="518" y="1105"/>
                    </a:lnTo>
                    <a:lnTo>
                      <a:pt x="518" y="1105"/>
                    </a:lnTo>
                    <a:lnTo>
                      <a:pt x="465" y="1051"/>
                    </a:lnTo>
                    <a:lnTo>
                      <a:pt x="440" y="1024"/>
                    </a:lnTo>
                    <a:lnTo>
                      <a:pt x="415" y="997"/>
                    </a:lnTo>
                    <a:lnTo>
                      <a:pt x="415" y="997"/>
                    </a:lnTo>
                    <a:lnTo>
                      <a:pt x="389" y="968"/>
                    </a:lnTo>
                    <a:lnTo>
                      <a:pt x="358" y="935"/>
                    </a:lnTo>
                    <a:lnTo>
                      <a:pt x="326" y="903"/>
                    </a:lnTo>
                    <a:lnTo>
                      <a:pt x="311" y="889"/>
                    </a:lnTo>
                    <a:lnTo>
                      <a:pt x="296" y="878"/>
                    </a:lnTo>
                    <a:lnTo>
                      <a:pt x="296" y="878"/>
                    </a:lnTo>
                    <a:lnTo>
                      <a:pt x="281" y="865"/>
                    </a:lnTo>
                    <a:lnTo>
                      <a:pt x="265" y="852"/>
                    </a:lnTo>
                    <a:lnTo>
                      <a:pt x="250" y="839"/>
                    </a:lnTo>
                    <a:lnTo>
                      <a:pt x="235" y="823"/>
                    </a:lnTo>
                    <a:lnTo>
                      <a:pt x="207" y="793"/>
                    </a:lnTo>
                    <a:lnTo>
                      <a:pt x="180" y="761"/>
                    </a:lnTo>
                    <a:lnTo>
                      <a:pt x="180" y="761"/>
                    </a:lnTo>
                    <a:lnTo>
                      <a:pt x="156" y="732"/>
                    </a:lnTo>
                    <a:lnTo>
                      <a:pt x="130" y="704"/>
                    </a:lnTo>
                    <a:lnTo>
                      <a:pt x="129" y="703"/>
                    </a:lnTo>
                    <a:lnTo>
                      <a:pt x="128" y="703"/>
                    </a:lnTo>
                    <a:lnTo>
                      <a:pt x="128" y="703"/>
                    </a:lnTo>
                    <a:lnTo>
                      <a:pt x="124" y="701"/>
                    </a:lnTo>
                    <a:lnTo>
                      <a:pt x="120" y="698"/>
                    </a:lnTo>
                    <a:lnTo>
                      <a:pt x="74" y="653"/>
                    </a:lnTo>
                    <a:lnTo>
                      <a:pt x="74" y="653"/>
                    </a:lnTo>
                    <a:lnTo>
                      <a:pt x="70" y="648"/>
                    </a:lnTo>
                    <a:lnTo>
                      <a:pt x="67" y="643"/>
                    </a:lnTo>
                    <a:lnTo>
                      <a:pt x="63" y="635"/>
                    </a:lnTo>
                    <a:lnTo>
                      <a:pt x="63" y="635"/>
                    </a:lnTo>
                    <a:lnTo>
                      <a:pt x="60" y="627"/>
                    </a:lnTo>
                    <a:lnTo>
                      <a:pt x="54" y="619"/>
                    </a:lnTo>
                    <a:lnTo>
                      <a:pt x="54" y="619"/>
                    </a:lnTo>
                    <a:lnTo>
                      <a:pt x="40" y="596"/>
                    </a:lnTo>
                    <a:lnTo>
                      <a:pt x="28" y="572"/>
                    </a:lnTo>
                    <a:lnTo>
                      <a:pt x="28" y="572"/>
                    </a:lnTo>
                    <a:lnTo>
                      <a:pt x="14" y="547"/>
                    </a:lnTo>
                    <a:lnTo>
                      <a:pt x="14" y="547"/>
                    </a:lnTo>
                    <a:lnTo>
                      <a:pt x="11" y="540"/>
                    </a:lnTo>
                    <a:lnTo>
                      <a:pt x="7" y="532"/>
                    </a:lnTo>
                    <a:lnTo>
                      <a:pt x="5" y="522"/>
                    </a:lnTo>
                    <a:lnTo>
                      <a:pt x="3" y="513"/>
                    </a:lnTo>
                    <a:lnTo>
                      <a:pt x="0" y="494"/>
                    </a:lnTo>
                    <a:lnTo>
                      <a:pt x="0" y="484"/>
                    </a:lnTo>
                    <a:lnTo>
                      <a:pt x="0" y="475"/>
                    </a:lnTo>
                    <a:lnTo>
                      <a:pt x="0" y="475"/>
                    </a:lnTo>
                    <a:lnTo>
                      <a:pt x="1" y="452"/>
                    </a:lnTo>
                    <a:lnTo>
                      <a:pt x="1" y="431"/>
                    </a:lnTo>
                    <a:lnTo>
                      <a:pt x="1" y="431"/>
                    </a:lnTo>
                    <a:lnTo>
                      <a:pt x="1" y="413"/>
                    </a:lnTo>
                    <a:lnTo>
                      <a:pt x="1" y="395"/>
                    </a:lnTo>
                    <a:lnTo>
                      <a:pt x="2" y="378"/>
                    </a:lnTo>
                    <a:lnTo>
                      <a:pt x="5" y="361"/>
                    </a:lnTo>
                    <a:lnTo>
                      <a:pt x="5" y="361"/>
                    </a:lnTo>
                    <a:lnTo>
                      <a:pt x="8" y="347"/>
                    </a:lnTo>
                    <a:lnTo>
                      <a:pt x="12" y="333"/>
                    </a:lnTo>
                    <a:lnTo>
                      <a:pt x="17" y="320"/>
                    </a:lnTo>
                    <a:lnTo>
                      <a:pt x="22" y="308"/>
                    </a:lnTo>
                    <a:lnTo>
                      <a:pt x="35" y="283"/>
                    </a:lnTo>
                    <a:lnTo>
                      <a:pt x="48" y="260"/>
                    </a:lnTo>
                    <a:lnTo>
                      <a:pt x="48" y="260"/>
                    </a:lnTo>
                    <a:lnTo>
                      <a:pt x="60" y="239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89" y="185"/>
                    </a:lnTo>
                    <a:lnTo>
                      <a:pt x="98" y="168"/>
                    </a:lnTo>
                    <a:lnTo>
                      <a:pt x="109" y="152"/>
                    </a:lnTo>
                    <a:lnTo>
                      <a:pt x="109" y="152"/>
                    </a:lnTo>
                    <a:lnTo>
                      <a:pt x="126" y="130"/>
                    </a:lnTo>
                    <a:lnTo>
                      <a:pt x="142" y="108"/>
                    </a:lnTo>
                    <a:lnTo>
                      <a:pt x="160" y="89"/>
                    </a:lnTo>
                    <a:lnTo>
                      <a:pt x="177" y="69"/>
                    </a:lnTo>
                    <a:lnTo>
                      <a:pt x="195" y="50"/>
                    </a:lnTo>
                    <a:lnTo>
                      <a:pt x="213" y="33"/>
                    </a:lnTo>
                    <a:lnTo>
                      <a:pt x="231" y="16"/>
                    </a:lnTo>
                    <a:lnTo>
                      <a:pt x="250" y="1"/>
                    </a:lnTo>
                    <a:lnTo>
                      <a:pt x="250" y="1"/>
                    </a:lnTo>
                    <a:lnTo>
                      <a:pt x="251" y="0"/>
                    </a:lnTo>
                    <a:lnTo>
                      <a:pt x="251" y="0"/>
                    </a:lnTo>
                    <a:lnTo>
                      <a:pt x="257" y="9"/>
                    </a:lnTo>
                    <a:lnTo>
                      <a:pt x="257" y="9"/>
                    </a:lnTo>
                    <a:lnTo>
                      <a:pt x="270" y="29"/>
                    </a:lnTo>
                    <a:lnTo>
                      <a:pt x="270" y="29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46" y="49"/>
                    </a:lnTo>
                    <a:lnTo>
                      <a:pt x="228" y="67"/>
                    </a:lnTo>
                    <a:lnTo>
                      <a:pt x="210" y="84"/>
                    </a:lnTo>
                    <a:lnTo>
                      <a:pt x="193" y="103"/>
                    </a:lnTo>
                    <a:lnTo>
                      <a:pt x="176" y="122"/>
                    </a:lnTo>
                    <a:lnTo>
                      <a:pt x="161" y="141"/>
                    </a:lnTo>
                    <a:lnTo>
                      <a:pt x="145" y="161"/>
                    </a:lnTo>
                    <a:lnTo>
                      <a:pt x="132" y="182"/>
                    </a:lnTo>
                    <a:lnTo>
                      <a:pt x="132" y="182"/>
                    </a:lnTo>
                    <a:lnTo>
                      <a:pt x="124" y="194"/>
                    </a:lnTo>
                    <a:lnTo>
                      <a:pt x="116" y="207"/>
                    </a:lnTo>
                    <a:lnTo>
                      <a:pt x="103" y="233"/>
                    </a:lnTo>
                    <a:lnTo>
                      <a:pt x="103" y="233"/>
                    </a:lnTo>
                    <a:lnTo>
                      <a:pt x="92" y="256"/>
                    </a:lnTo>
                    <a:lnTo>
                      <a:pt x="79" y="278"/>
                    </a:lnTo>
                    <a:lnTo>
                      <a:pt x="79" y="278"/>
                    </a:lnTo>
                    <a:lnTo>
                      <a:pt x="67" y="299"/>
                    </a:lnTo>
                    <a:lnTo>
                      <a:pt x="56" y="322"/>
                    </a:lnTo>
                    <a:lnTo>
                      <a:pt x="50" y="333"/>
                    </a:lnTo>
                    <a:lnTo>
                      <a:pt x="45" y="346"/>
                    </a:lnTo>
                    <a:lnTo>
                      <a:pt x="42" y="358"/>
                    </a:lnTo>
                    <a:lnTo>
                      <a:pt x="39" y="371"/>
                    </a:lnTo>
                    <a:lnTo>
                      <a:pt x="39" y="371"/>
                    </a:lnTo>
                    <a:lnTo>
                      <a:pt x="36" y="396"/>
                    </a:lnTo>
                    <a:lnTo>
                      <a:pt x="35" y="420"/>
                    </a:lnTo>
                    <a:lnTo>
                      <a:pt x="34" y="443"/>
                    </a:lnTo>
                    <a:lnTo>
                      <a:pt x="35" y="465"/>
                    </a:lnTo>
                    <a:lnTo>
                      <a:pt x="38" y="486"/>
                    </a:lnTo>
                    <a:lnTo>
                      <a:pt x="42" y="506"/>
                    </a:lnTo>
                    <a:lnTo>
                      <a:pt x="47" y="525"/>
                    </a:lnTo>
                    <a:lnTo>
                      <a:pt x="54" y="542"/>
                    </a:lnTo>
                    <a:lnTo>
                      <a:pt x="54" y="542"/>
                    </a:lnTo>
                    <a:lnTo>
                      <a:pt x="62" y="559"/>
                    </a:lnTo>
                    <a:lnTo>
                      <a:pt x="70" y="575"/>
                    </a:lnTo>
                    <a:lnTo>
                      <a:pt x="79" y="591"/>
                    </a:lnTo>
                    <a:lnTo>
                      <a:pt x="89" y="605"/>
                    </a:lnTo>
                    <a:lnTo>
                      <a:pt x="99" y="620"/>
                    </a:lnTo>
                    <a:lnTo>
                      <a:pt x="110" y="634"/>
                    </a:lnTo>
                    <a:lnTo>
                      <a:pt x="122" y="647"/>
                    </a:lnTo>
                    <a:lnTo>
                      <a:pt x="135" y="662"/>
                    </a:lnTo>
                    <a:lnTo>
                      <a:pt x="136" y="663"/>
                    </a:lnTo>
                    <a:lnTo>
                      <a:pt x="137" y="664"/>
                    </a:lnTo>
                    <a:lnTo>
                      <a:pt x="137" y="664"/>
                    </a:lnTo>
                    <a:lnTo>
                      <a:pt x="141" y="665"/>
                    </a:lnTo>
                    <a:lnTo>
                      <a:pt x="145" y="668"/>
                    </a:lnTo>
                    <a:lnTo>
                      <a:pt x="145" y="668"/>
                    </a:lnTo>
                    <a:lnTo>
                      <a:pt x="178" y="702"/>
                    </a:lnTo>
                    <a:lnTo>
                      <a:pt x="209" y="736"/>
                    </a:lnTo>
                    <a:lnTo>
                      <a:pt x="209" y="736"/>
                    </a:lnTo>
                    <a:lnTo>
                      <a:pt x="238" y="767"/>
                    </a:lnTo>
                    <a:lnTo>
                      <a:pt x="268" y="799"/>
                    </a:lnTo>
                    <a:lnTo>
                      <a:pt x="298" y="829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62" y="889"/>
                    </a:lnTo>
                    <a:lnTo>
                      <a:pt x="396" y="923"/>
                    </a:lnTo>
                    <a:lnTo>
                      <a:pt x="431" y="960"/>
                    </a:lnTo>
                    <a:lnTo>
                      <a:pt x="467" y="998"/>
                    </a:lnTo>
                    <a:lnTo>
                      <a:pt x="467" y="998"/>
                    </a:lnTo>
                    <a:lnTo>
                      <a:pt x="506" y="1040"/>
                    </a:lnTo>
                    <a:lnTo>
                      <a:pt x="542" y="1078"/>
                    </a:lnTo>
                    <a:lnTo>
                      <a:pt x="543" y="1079"/>
                    </a:lnTo>
                    <a:lnTo>
                      <a:pt x="545" y="1080"/>
                    </a:lnTo>
                    <a:lnTo>
                      <a:pt x="545" y="1080"/>
                    </a:lnTo>
                    <a:lnTo>
                      <a:pt x="548" y="1081"/>
                    </a:lnTo>
                    <a:lnTo>
                      <a:pt x="552" y="1084"/>
                    </a:lnTo>
                    <a:lnTo>
                      <a:pt x="552" y="1084"/>
                    </a:lnTo>
                    <a:lnTo>
                      <a:pt x="575" y="1103"/>
                    </a:lnTo>
                    <a:lnTo>
                      <a:pt x="601" y="1124"/>
                    </a:lnTo>
                    <a:lnTo>
                      <a:pt x="630" y="1143"/>
                    </a:lnTo>
                    <a:lnTo>
                      <a:pt x="644" y="1153"/>
                    </a:lnTo>
                    <a:lnTo>
                      <a:pt x="661" y="1162"/>
                    </a:lnTo>
                    <a:lnTo>
                      <a:pt x="676" y="1170"/>
                    </a:lnTo>
                    <a:lnTo>
                      <a:pt x="693" y="1177"/>
                    </a:lnTo>
                    <a:lnTo>
                      <a:pt x="710" y="1185"/>
                    </a:lnTo>
                    <a:lnTo>
                      <a:pt x="728" y="1190"/>
                    </a:lnTo>
                    <a:lnTo>
                      <a:pt x="747" y="1195"/>
                    </a:lnTo>
                    <a:lnTo>
                      <a:pt x="765" y="1198"/>
                    </a:lnTo>
                    <a:lnTo>
                      <a:pt x="784" y="1200"/>
                    </a:lnTo>
                    <a:lnTo>
                      <a:pt x="803" y="1201"/>
                    </a:lnTo>
                    <a:lnTo>
                      <a:pt x="803" y="1201"/>
                    </a:lnTo>
                    <a:lnTo>
                      <a:pt x="816" y="1201"/>
                    </a:lnTo>
                    <a:lnTo>
                      <a:pt x="828" y="1200"/>
                    </a:lnTo>
                    <a:lnTo>
                      <a:pt x="841" y="1198"/>
                    </a:lnTo>
                    <a:lnTo>
                      <a:pt x="854" y="1196"/>
                    </a:lnTo>
                    <a:lnTo>
                      <a:pt x="854" y="1196"/>
                    </a:lnTo>
                    <a:lnTo>
                      <a:pt x="872" y="1193"/>
                    </a:lnTo>
                    <a:lnTo>
                      <a:pt x="872" y="1193"/>
                    </a:lnTo>
                    <a:lnTo>
                      <a:pt x="883" y="1191"/>
                    </a:lnTo>
                    <a:lnTo>
                      <a:pt x="895" y="1189"/>
                    </a:lnTo>
                    <a:lnTo>
                      <a:pt x="907" y="1185"/>
                    </a:lnTo>
                    <a:lnTo>
                      <a:pt x="918" y="1179"/>
                    </a:lnTo>
                    <a:lnTo>
                      <a:pt x="918" y="1179"/>
                    </a:lnTo>
                    <a:lnTo>
                      <a:pt x="945" y="1165"/>
                    </a:lnTo>
                    <a:lnTo>
                      <a:pt x="945" y="1165"/>
                    </a:lnTo>
                    <a:lnTo>
                      <a:pt x="977" y="1148"/>
                    </a:lnTo>
                    <a:lnTo>
                      <a:pt x="977" y="1148"/>
                    </a:lnTo>
                    <a:lnTo>
                      <a:pt x="1006" y="1132"/>
                    </a:lnTo>
                    <a:lnTo>
                      <a:pt x="1033" y="1114"/>
                    </a:lnTo>
                    <a:lnTo>
                      <a:pt x="1057" y="1096"/>
                    </a:lnTo>
                    <a:lnTo>
                      <a:pt x="1069" y="1086"/>
                    </a:lnTo>
                    <a:lnTo>
                      <a:pt x="1078" y="1077"/>
                    </a:lnTo>
                    <a:lnTo>
                      <a:pt x="1085" y="1070"/>
                    </a:lnTo>
                    <a:lnTo>
                      <a:pt x="1085" y="1070"/>
                    </a:lnTo>
                    <a:lnTo>
                      <a:pt x="1111" y="1044"/>
                    </a:lnTo>
                    <a:lnTo>
                      <a:pt x="1123" y="1032"/>
                    </a:lnTo>
                    <a:lnTo>
                      <a:pt x="1134" y="1018"/>
                    </a:lnTo>
                    <a:lnTo>
                      <a:pt x="1145" y="1005"/>
                    </a:lnTo>
                    <a:lnTo>
                      <a:pt x="1156" y="990"/>
                    </a:lnTo>
                    <a:lnTo>
                      <a:pt x="1165" y="975"/>
                    </a:lnTo>
                    <a:lnTo>
                      <a:pt x="1173" y="959"/>
                    </a:lnTo>
                    <a:lnTo>
                      <a:pt x="1173" y="959"/>
                    </a:lnTo>
                    <a:lnTo>
                      <a:pt x="1184" y="937"/>
                    </a:lnTo>
                    <a:lnTo>
                      <a:pt x="1184" y="937"/>
                    </a:lnTo>
                    <a:lnTo>
                      <a:pt x="1198" y="912"/>
                    </a:lnTo>
                    <a:lnTo>
                      <a:pt x="1209" y="886"/>
                    </a:lnTo>
                    <a:lnTo>
                      <a:pt x="1213" y="874"/>
                    </a:lnTo>
                    <a:lnTo>
                      <a:pt x="1218" y="861"/>
                    </a:lnTo>
                    <a:lnTo>
                      <a:pt x="1220" y="848"/>
                    </a:lnTo>
                    <a:lnTo>
                      <a:pt x="1222" y="835"/>
                    </a:lnTo>
                    <a:lnTo>
                      <a:pt x="1222" y="835"/>
                    </a:lnTo>
                    <a:lnTo>
                      <a:pt x="1221" y="819"/>
                    </a:lnTo>
                    <a:lnTo>
                      <a:pt x="1220" y="802"/>
                    </a:lnTo>
                    <a:lnTo>
                      <a:pt x="1216" y="784"/>
                    </a:lnTo>
                    <a:lnTo>
                      <a:pt x="1212" y="765"/>
                    </a:lnTo>
                    <a:lnTo>
                      <a:pt x="1207" y="746"/>
                    </a:lnTo>
                    <a:lnTo>
                      <a:pt x="1200" y="724"/>
                    </a:lnTo>
                    <a:lnTo>
                      <a:pt x="1193" y="702"/>
                    </a:lnTo>
                    <a:lnTo>
                      <a:pt x="1183" y="678"/>
                    </a:lnTo>
                    <a:lnTo>
                      <a:pt x="1182" y="677"/>
                    </a:lnTo>
                    <a:lnTo>
                      <a:pt x="1182" y="677"/>
                    </a:lnTo>
                    <a:lnTo>
                      <a:pt x="1174" y="660"/>
                    </a:lnTo>
                    <a:lnTo>
                      <a:pt x="1167" y="643"/>
                    </a:lnTo>
                    <a:lnTo>
                      <a:pt x="1158" y="627"/>
                    </a:lnTo>
                    <a:lnTo>
                      <a:pt x="1151" y="620"/>
                    </a:lnTo>
                    <a:lnTo>
                      <a:pt x="1146" y="612"/>
                    </a:lnTo>
                    <a:lnTo>
                      <a:pt x="1146" y="612"/>
                    </a:lnTo>
                    <a:lnTo>
                      <a:pt x="1138" y="602"/>
                    </a:lnTo>
                    <a:lnTo>
                      <a:pt x="1131" y="592"/>
                    </a:lnTo>
                    <a:lnTo>
                      <a:pt x="1131" y="591"/>
                    </a:lnTo>
                    <a:lnTo>
                      <a:pt x="1130" y="591"/>
                    </a:lnTo>
                    <a:lnTo>
                      <a:pt x="1130" y="591"/>
                    </a:lnTo>
                    <a:lnTo>
                      <a:pt x="1090" y="554"/>
                    </a:lnTo>
                    <a:lnTo>
                      <a:pt x="1090" y="554"/>
                    </a:lnTo>
                    <a:lnTo>
                      <a:pt x="1069" y="535"/>
                    </a:lnTo>
                    <a:lnTo>
                      <a:pt x="1048" y="515"/>
                    </a:lnTo>
                    <a:lnTo>
                      <a:pt x="1027" y="495"/>
                    </a:lnTo>
                    <a:lnTo>
                      <a:pt x="1008" y="472"/>
                    </a:lnTo>
                    <a:lnTo>
                      <a:pt x="1008" y="472"/>
                    </a:lnTo>
                    <a:lnTo>
                      <a:pt x="992" y="454"/>
                    </a:lnTo>
                    <a:lnTo>
                      <a:pt x="972" y="432"/>
                    </a:lnTo>
                    <a:lnTo>
                      <a:pt x="918" y="375"/>
                    </a:lnTo>
                    <a:lnTo>
                      <a:pt x="864" y="319"/>
                    </a:lnTo>
                    <a:lnTo>
                      <a:pt x="824" y="280"/>
                    </a:lnTo>
                    <a:lnTo>
                      <a:pt x="824" y="280"/>
                    </a:lnTo>
                    <a:lnTo>
                      <a:pt x="804" y="262"/>
                    </a:lnTo>
                    <a:lnTo>
                      <a:pt x="783" y="246"/>
                    </a:lnTo>
                    <a:lnTo>
                      <a:pt x="783" y="246"/>
                    </a:lnTo>
                    <a:lnTo>
                      <a:pt x="757" y="225"/>
                    </a:lnTo>
                    <a:lnTo>
                      <a:pt x="743" y="214"/>
                    </a:lnTo>
                    <a:lnTo>
                      <a:pt x="732" y="202"/>
                    </a:lnTo>
                    <a:lnTo>
                      <a:pt x="731" y="201"/>
                    </a:lnTo>
                    <a:lnTo>
                      <a:pt x="731" y="201"/>
                    </a:lnTo>
                    <a:lnTo>
                      <a:pt x="731" y="201"/>
                    </a:lnTo>
                    <a:lnTo>
                      <a:pt x="705" y="184"/>
                    </a:lnTo>
                    <a:lnTo>
                      <a:pt x="693" y="176"/>
                    </a:lnTo>
                    <a:lnTo>
                      <a:pt x="680" y="169"/>
                    </a:lnTo>
                    <a:lnTo>
                      <a:pt x="668" y="163"/>
                    </a:lnTo>
                    <a:lnTo>
                      <a:pt x="655" y="158"/>
                    </a:lnTo>
                    <a:lnTo>
                      <a:pt x="641" y="153"/>
                    </a:lnTo>
                    <a:lnTo>
                      <a:pt x="627" y="150"/>
                    </a:lnTo>
                    <a:lnTo>
                      <a:pt x="627" y="150"/>
                    </a:lnTo>
                    <a:lnTo>
                      <a:pt x="599" y="143"/>
                    </a:lnTo>
                    <a:lnTo>
                      <a:pt x="584" y="141"/>
                    </a:lnTo>
                    <a:lnTo>
                      <a:pt x="571" y="140"/>
                    </a:lnTo>
                    <a:lnTo>
                      <a:pt x="571" y="140"/>
                    </a:lnTo>
                    <a:lnTo>
                      <a:pt x="562" y="141"/>
                    </a:lnTo>
                    <a:lnTo>
                      <a:pt x="553" y="142"/>
                    </a:lnTo>
                    <a:lnTo>
                      <a:pt x="545" y="143"/>
                    </a:lnTo>
                    <a:lnTo>
                      <a:pt x="538" y="145"/>
                    </a:lnTo>
                    <a:lnTo>
                      <a:pt x="538" y="145"/>
                    </a:lnTo>
                    <a:lnTo>
                      <a:pt x="517" y="155"/>
                    </a:lnTo>
                    <a:lnTo>
                      <a:pt x="517" y="155"/>
                    </a:lnTo>
                    <a:lnTo>
                      <a:pt x="502" y="161"/>
                    </a:lnTo>
                    <a:lnTo>
                      <a:pt x="485" y="166"/>
                    </a:lnTo>
                    <a:lnTo>
                      <a:pt x="485" y="166"/>
                    </a:lnTo>
                    <a:lnTo>
                      <a:pt x="477" y="169"/>
                    </a:lnTo>
                    <a:lnTo>
                      <a:pt x="469" y="172"/>
                    </a:lnTo>
                    <a:lnTo>
                      <a:pt x="452" y="181"/>
                    </a:lnTo>
                    <a:lnTo>
                      <a:pt x="437" y="191"/>
                    </a:lnTo>
                    <a:lnTo>
                      <a:pt x="421" y="202"/>
                    </a:lnTo>
                    <a:lnTo>
                      <a:pt x="407" y="215"/>
                    </a:lnTo>
                    <a:lnTo>
                      <a:pt x="393" y="228"/>
                    </a:lnTo>
                    <a:lnTo>
                      <a:pt x="367" y="255"/>
                    </a:lnTo>
                    <a:lnTo>
                      <a:pt x="367" y="255"/>
                    </a:lnTo>
                    <a:lnTo>
                      <a:pt x="355" y="269"/>
                    </a:lnTo>
                    <a:lnTo>
                      <a:pt x="355" y="269"/>
                    </a:lnTo>
                    <a:lnTo>
                      <a:pt x="344" y="282"/>
                    </a:lnTo>
                    <a:lnTo>
                      <a:pt x="332" y="297"/>
                    </a:lnTo>
                    <a:lnTo>
                      <a:pt x="322" y="313"/>
                    </a:lnTo>
                    <a:lnTo>
                      <a:pt x="313" y="329"/>
                    </a:lnTo>
                    <a:lnTo>
                      <a:pt x="303" y="348"/>
                    </a:lnTo>
                    <a:lnTo>
                      <a:pt x="296" y="366"/>
                    </a:lnTo>
                    <a:lnTo>
                      <a:pt x="289" y="385"/>
                    </a:lnTo>
                    <a:lnTo>
                      <a:pt x="284" y="406"/>
                    </a:lnTo>
                    <a:lnTo>
                      <a:pt x="284" y="406"/>
                    </a:lnTo>
                    <a:lnTo>
                      <a:pt x="282" y="416"/>
                    </a:lnTo>
                    <a:lnTo>
                      <a:pt x="282" y="427"/>
                    </a:lnTo>
                    <a:lnTo>
                      <a:pt x="283" y="439"/>
                    </a:lnTo>
                    <a:lnTo>
                      <a:pt x="286" y="450"/>
                    </a:lnTo>
                    <a:lnTo>
                      <a:pt x="289" y="462"/>
                    </a:lnTo>
                    <a:lnTo>
                      <a:pt x="293" y="473"/>
                    </a:lnTo>
                    <a:lnTo>
                      <a:pt x="302" y="495"/>
                    </a:lnTo>
                    <a:lnTo>
                      <a:pt x="302" y="495"/>
                    </a:lnTo>
                    <a:lnTo>
                      <a:pt x="312" y="516"/>
                    </a:lnTo>
                    <a:lnTo>
                      <a:pt x="312" y="516"/>
                    </a:lnTo>
                    <a:lnTo>
                      <a:pt x="318" y="530"/>
                    </a:lnTo>
                    <a:lnTo>
                      <a:pt x="325" y="544"/>
                    </a:lnTo>
                    <a:lnTo>
                      <a:pt x="334" y="557"/>
                    </a:lnTo>
                    <a:lnTo>
                      <a:pt x="345" y="570"/>
                    </a:lnTo>
                    <a:lnTo>
                      <a:pt x="356" y="582"/>
                    </a:lnTo>
                    <a:lnTo>
                      <a:pt x="366" y="595"/>
                    </a:lnTo>
                    <a:lnTo>
                      <a:pt x="388" y="615"/>
                    </a:lnTo>
                    <a:lnTo>
                      <a:pt x="598" y="826"/>
                    </a:lnTo>
                    <a:lnTo>
                      <a:pt x="598" y="826"/>
                    </a:lnTo>
                    <a:lnTo>
                      <a:pt x="611" y="840"/>
                    </a:lnTo>
                    <a:lnTo>
                      <a:pt x="624" y="854"/>
                    </a:lnTo>
                    <a:lnTo>
                      <a:pt x="646" y="883"/>
                    </a:lnTo>
                    <a:lnTo>
                      <a:pt x="646" y="883"/>
                    </a:lnTo>
                    <a:lnTo>
                      <a:pt x="663" y="905"/>
                    </a:lnTo>
                    <a:lnTo>
                      <a:pt x="680" y="925"/>
                    </a:lnTo>
                    <a:lnTo>
                      <a:pt x="681" y="926"/>
                    </a:lnTo>
                    <a:lnTo>
                      <a:pt x="684" y="927"/>
                    </a:lnTo>
                    <a:lnTo>
                      <a:pt x="684" y="927"/>
                    </a:lnTo>
                    <a:lnTo>
                      <a:pt x="687" y="929"/>
                    </a:lnTo>
                    <a:lnTo>
                      <a:pt x="691" y="932"/>
                    </a:lnTo>
                    <a:lnTo>
                      <a:pt x="691" y="932"/>
                    </a:lnTo>
                    <a:lnTo>
                      <a:pt x="702" y="942"/>
                    </a:lnTo>
                    <a:lnTo>
                      <a:pt x="708" y="947"/>
                    </a:lnTo>
                    <a:lnTo>
                      <a:pt x="716" y="951"/>
                    </a:lnTo>
                    <a:lnTo>
                      <a:pt x="723" y="955"/>
                    </a:lnTo>
                    <a:lnTo>
                      <a:pt x="731" y="958"/>
                    </a:lnTo>
                    <a:lnTo>
                      <a:pt x="739" y="960"/>
                    </a:lnTo>
                    <a:lnTo>
                      <a:pt x="748" y="960"/>
                    </a:lnTo>
                    <a:lnTo>
                      <a:pt x="748" y="960"/>
                    </a:lnTo>
                    <a:lnTo>
                      <a:pt x="758" y="959"/>
                    </a:lnTo>
                    <a:lnTo>
                      <a:pt x="767" y="956"/>
                    </a:lnTo>
                    <a:lnTo>
                      <a:pt x="776" y="951"/>
                    </a:lnTo>
                    <a:lnTo>
                      <a:pt x="785" y="944"/>
                    </a:lnTo>
                    <a:lnTo>
                      <a:pt x="785" y="944"/>
                    </a:lnTo>
                    <a:lnTo>
                      <a:pt x="791" y="937"/>
                    </a:lnTo>
                    <a:lnTo>
                      <a:pt x="796" y="929"/>
                    </a:lnTo>
                    <a:lnTo>
                      <a:pt x="798" y="922"/>
                    </a:lnTo>
                    <a:lnTo>
                      <a:pt x="799" y="914"/>
                    </a:lnTo>
                    <a:lnTo>
                      <a:pt x="799" y="914"/>
                    </a:lnTo>
                    <a:lnTo>
                      <a:pt x="798" y="907"/>
                    </a:lnTo>
                    <a:lnTo>
                      <a:pt x="795" y="901"/>
                    </a:lnTo>
                    <a:lnTo>
                      <a:pt x="792" y="893"/>
                    </a:lnTo>
                    <a:lnTo>
                      <a:pt x="788" y="887"/>
                    </a:lnTo>
                    <a:lnTo>
                      <a:pt x="776" y="876"/>
                    </a:lnTo>
                    <a:lnTo>
                      <a:pt x="766" y="865"/>
                    </a:lnTo>
                    <a:lnTo>
                      <a:pt x="765" y="864"/>
                    </a:lnTo>
                    <a:lnTo>
                      <a:pt x="763" y="863"/>
                    </a:lnTo>
                    <a:lnTo>
                      <a:pt x="763" y="863"/>
                    </a:lnTo>
                    <a:lnTo>
                      <a:pt x="759" y="862"/>
                    </a:lnTo>
                    <a:lnTo>
                      <a:pt x="755" y="859"/>
                    </a:lnTo>
                    <a:lnTo>
                      <a:pt x="755" y="859"/>
                    </a:lnTo>
                    <a:lnTo>
                      <a:pt x="641" y="744"/>
                    </a:lnTo>
                    <a:lnTo>
                      <a:pt x="641" y="744"/>
                    </a:lnTo>
                    <a:lnTo>
                      <a:pt x="529" y="629"/>
                    </a:lnTo>
                    <a:lnTo>
                      <a:pt x="529" y="629"/>
                    </a:lnTo>
                    <a:lnTo>
                      <a:pt x="506" y="604"/>
                    </a:lnTo>
                    <a:lnTo>
                      <a:pt x="506" y="604"/>
                    </a:lnTo>
                    <a:lnTo>
                      <a:pt x="486" y="584"/>
                    </a:lnTo>
                    <a:lnTo>
                      <a:pt x="466" y="565"/>
                    </a:lnTo>
                    <a:lnTo>
                      <a:pt x="462" y="562"/>
                    </a:lnTo>
                    <a:lnTo>
                      <a:pt x="462" y="562"/>
                    </a:lnTo>
                    <a:lnTo>
                      <a:pt x="436" y="537"/>
                    </a:lnTo>
                    <a:lnTo>
                      <a:pt x="422" y="523"/>
                    </a:lnTo>
                    <a:lnTo>
                      <a:pt x="411" y="509"/>
                    </a:lnTo>
                    <a:lnTo>
                      <a:pt x="411" y="509"/>
                    </a:lnTo>
                    <a:lnTo>
                      <a:pt x="404" y="499"/>
                    </a:lnTo>
                    <a:lnTo>
                      <a:pt x="397" y="487"/>
                    </a:lnTo>
                    <a:lnTo>
                      <a:pt x="393" y="475"/>
                    </a:lnTo>
                    <a:lnTo>
                      <a:pt x="390" y="464"/>
                    </a:lnTo>
                    <a:lnTo>
                      <a:pt x="388" y="451"/>
                    </a:lnTo>
                    <a:lnTo>
                      <a:pt x="387" y="439"/>
                    </a:lnTo>
                    <a:lnTo>
                      <a:pt x="388" y="426"/>
                    </a:lnTo>
                    <a:lnTo>
                      <a:pt x="390" y="413"/>
                    </a:lnTo>
                    <a:lnTo>
                      <a:pt x="390" y="413"/>
                    </a:lnTo>
                    <a:lnTo>
                      <a:pt x="392" y="402"/>
                    </a:lnTo>
                    <a:lnTo>
                      <a:pt x="396" y="390"/>
                    </a:lnTo>
                    <a:lnTo>
                      <a:pt x="400" y="379"/>
                    </a:lnTo>
                    <a:lnTo>
                      <a:pt x="407" y="368"/>
                    </a:lnTo>
                    <a:lnTo>
                      <a:pt x="412" y="357"/>
                    </a:lnTo>
                    <a:lnTo>
                      <a:pt x="419" y="347"/>
                    </a:lnTo>
                    <a:lnTo>
                      <a:pt x="435" y="327"/>
                    </a:lnTo>
                    <a:lnTo>
                      <a:pt x="451" y="309"/>
                    </a:lnTo>
                    <a:lnTo>
                      <a:pt x="469" y="292"/>
                    </a:lnTo>
                    <a:lnTo>
                      <a:pt x="487" y="277"/>
                    </a:lnTo>
                    <a:lnTo>
                      <a:pt x="506" y="265"/>
                    </a:lnTo>
                    <a:lnTo>
                      <a:pt x="506" y="265"/>
                    </a:lnTo>
                    <a:lnTo>
                      <a:pt x="513" y="261"/>
                    </a:lnTo>
                    <a:lnTo>
                      <a:pt x="519" y="259"/>
                    </a:lnTo>
                    <a:lnTo>
                      <a:pt x="533" y="257"/>
                    </a:lnTo>
                    <a:lnTo>
                      <a:pt x="533" y="257"/>
                    </a:lnTo>
                    <a:lnTo>
                      <a:pt x="541" y="256"/>
                    </a:lnTo>
                    <a:lnTo>
                      <a:pt x="551" y="254"/>
                    </a:lnTo>
                    <a:lnTo>
                      <a:pt x="551" y="254"/>
                    </a:lnTo>
                    <a:lnTo>
                      <a:pt x="565" y="251"/>
                    </a:lnTo>
                    <a:lnTo>
                      <a:pt x="580" y="250"/>
                    </a:lnTo>
                    <a:lnTo>
                      <a:pt x="580" y="250"/>
                    </a:lnTo>
                    <a:lnTo>
                      <a:pt x="591" y="250"/>
                    </a:lnTo>
                    <a:lnTo>
                      <a:pt x="601" y="252"/>
                    </a:lnTo>
                    <a:lnTo>
                      <a:pt x="609" y="255"/>
                    </a:lnTo>
                    <a:lnTo>
                      <a:pt x="616" y="258"/>
                    </a:lnTo>
                    <a:lnTo>
                      <a:pt x="616" y="258"/>
                    </a:lnTo>
                    <a:lnTo>
                      <a:pt x="628" y="266"/>
                    </a:lnTo>
                    <a:lnTo>
                      <a:pt x="638" y="276"/>
                    </a:lnTo>
                    <a:lnTo>
                      <a:pt x="647" y="285"/>
                    </a:lnTo>
                    <a:lnTo>
                      <a:pt x="658" y="294"/>
                    </a:lnTo>
                    <a:lnTo>
                      <a:pt x="675" y="316"/>
                    </a:lnTo>
                    <a:lnTo>
                      <a:pt x="693" y="338"/>
                    </a:lnTo>
                    <a:lnTo>
                      <a:pt x="693" y="338"/>
                    </a:lnTo>
                    <a:lnTo>
                      <a:pt x="707" y="356"/>
                    </a:lnTo>
                    <a:lnTo>
                      <a:pt x="723" y="375"/>
                    </a:lnTo>
                    <a:lnTo>
                      <a:pt x="723" y="375"/>
                    </a:lnTo>
                    <a:lnTo>
                      <a:pt x="742" y="397"/>
                    </a:lnTo>
                    <a:lnTo>
                      <a:pt x="767" y="422"/>
                    </a:lnTo>
                    <a:lnTo>
                      <a:pt x="793" y="448"/>
                    </a:lnTo>
                    <a:lnTo>
                      <a:pt x="823" y="476"/>
                    </a:lnTo>
                    <a:lnTo>
                      <a:pt x="885" y="533"/>
                    </a:lnTo>
                    <a:lnTo>
                      <a:pt x="948" y="591"/>
                    </a:lnTo>
                    <a:lnTo>
                      <a:pt x="948" y="591"/>
                    </a:lnTo>
                    <a:lnTo>
                      <a:pt x="1009" y="646"/>
                    </a:lnTo>
                    <a:lnTo>
                      <a:pt x="1059" y="694"/>
                    </a:lnTo>
                    <a:lnTo>
                      <a:pt x="1062" y="695"/>
                    </a:lnTo>
                    <a:lnTo>
                      <a:pt x="1065" y="698"/>
                    </a:lnTo>
                    <a:lnTo>
                      <a:pt x="1065" y="698"/>
                    </a:lnTo>
                    <a:lnTo>
                      <a:pt x="1073" y="706"/>
                    </a:lnTo>
                    <a:lnTo>
                      <a:pt x="1073" y="706"/>
                    </a:lnTo>
                    <a:lnTo>
                      <a:pt x="1076" y="710"/>
                    </a:lnTo>
                    <a:lnTo>
                      <a:pt x="1076" y="711"/>
                    </a:lnTo>
                    <a:lnTo>
                      <a:pt x="1077" y="711"/>
                    </a:lnTo>
                    <a:lnTo>
                      <a:pt x="1077" y="711"/>
                    </a:lnTo>
                    <a:lnTo>
                      <a:pt x="1086" y="725"/>
                    </a:lnTo>
                    <a:lnTo>
                      <a:pt x="1096" y="739"/>
                    </a:lnTo>
                    <a:lnTo>
                      <a:pt x="1104" y="756"/>
                    </a:lnTo>
                    <a:lnTo>
                      <a:pt x="1110" y="774"/>
                    </a:lnTo>
                    <a:lnTo>
                      <a:pt x="1113" y="784"/>
                    </a:lnTo>
                    <a:lnTo>
                      <a:pt x="1115" y="794"/>
                    </a:lnTo>
                    <a:lnTo>
                      <a:pt x="1116" y="804"/>
                    </a:lnTo>
                    <a:lnTo>
                      <a:pt x="1116" y="815"/>
                    </a:lnTo>
                    <a:lnTo>
                      <a:pt x="1116" y="826"/>
                    </a:lnTo>
                    <a:lnTo>
                      <a:pt x="1114" y="838"/>
                    </a:lnTo>
                    <a:lnTo>
                      <a:pt x="1112" y="850"/>
                    </a:lnTo>
                    <a:lnTo>
                      <a:pt x="1109" y="861"/>
                    </a:lnTo>
                    <a:lnTo>
                      <a:pt x="1109" y="861"/>
                    </a:lnTo>
                    <a:lnTo>
                      <a:pt x="1100" y="886"/>
                    </a:lnTo>
                    <a:lnTo>
                      <a:pt x="1089" y="910"/>
                    </a:lnTo>
                    <a:lnTo>
                      <a:pt x="1079" y="932"/>
                    </a:lnTo>
                    <a:lnTo>
                      <a:pt x="1066" y="952"/>
                    </a:lnTo>
                    <a:lnTo>
                      <a:pt x="1052" y="972"/>
                    </a:lnTo>
                    <a:lnTo>
                      <a:pt x="1037" y="990"/>
                    </a:lnTo>
                    <a:lnTo>
                      <a:pt x="1020" y="1008"/>
                    </a:lnTo>
                    <a:lnTo>
                      <a:pt x="1003" y="1024"/>
                    </a:lnTo>
                    <a:lnTo>
                      <a:pt x="1003" y="1024"/>
                    </a:lnTo>
                    <a:lnTo>
                      <a:pt x="979" y="1044"/>
                    </a:lnTo>
                    <a:lnTo>
                      <a:pt x="954" y="1061"/>
                    </a:lnTo>
                    <a:lnTo>
                      <a:pt x="930" y="1075"/>
                    </a:lnTo>
                    <a:lnTo>
                      <a:pt x="906" y="1087"/>
                    </a:lnTo>
                    <a:lnTo>
                      <a:pt x="882" y="1097"/>
                    </a:lnTo>
                    <a:lnTo>
                      <a:pt x="858" y="1104"/>
                    </a:lnTo>
                    <a:lnTo>
                      <a:pt x="846" y="1106"/>
                    </a:lnTo>
                    <a:lnTo>
                      <a:pt x="834" y="1108"/>
                    </a:lnTo>
                    <a:lnTo>
                      <a:pt x="823" y="1109"/>
                    </a:lnTo>
                    <a:lnTo>
                      <a:pt x="812" y="1109"/>
                    </a:lnTo>
                    <a:lnTo>
                      <a:pt x="812" y="1109"/>
                    </a:lnTo>
                    <a:lnTo>
                      <a:pt x="797" y="1108"/>
                    </a:lnTo>
                    <a:lnTo>
                      <a:pt x="797" y="1108"/>
                    </a:lnTo>
                    <a:lnTo>
                      <a:pt x="772" y="1105"/>
                    </a:lnTo>
                    <a:lnTo>
                      <a:pt x="749" y="1100"/>
                    </a:lnTo>
                    <a:lnTo>
                      <a:pt x="725" y="1093"/>
                    </a:lnTo>
                    <a:lnTo>
                      <a:pt x="702" y="1083"/>
                    </a:lnTo>
                    <a:lnTo>
                      <a:pt x="680" y="1071"/>
                    </a:lnTo>
                    <a:lnTo>
                      <a:pt x="659" y="1058"/>
                    </a:lnTo>
                    <a:lnTo>
                      <a:pt x="638" y="1041"/>
                    </a:lnTo>
                    <a:lnTo>
                      <a:pt x="618" y="1022"/>
                    </a:lnTo>
                    <a:lnTo>
                      <a:pt x="618" y="1022"/>
                    </a:lnTo>
                    <a:lnTo>
                      <a:pt x="615" y="1018"/>
                    </a:lnTo>
                    <a:lnTo>
                      <a:pt x="613" y="1014"/>
                    </a:lnTo>
                    <a:lnTo>
                      <a:pt x="613" y="1012"/>
                    </a:lnTo>
                    <a:lnTo>
                      <a:pt x="612" y="1011"/>
                    </a:lnTo>
                    <a:lnTo>
                      <a:pt x="612" y="1011"/>
                    </a:lnTo>
                    <a:lnTo>
                      <a:pt x="571" y="972"/>
                    </a:lnTo>
                    <a:lnTo>
                      <a:pt x="527" y="929"/>
                    </a:lnTo>
                    <a:lnTo>
                      <a:pt x="527" y="929"/>
                    </a:lnTo>
                    <a:lnTo>
                      <a:pt x="485" y="891"/>
                    </a:lnTo>
                    <a:lnTo>
                      <a:pt x="446" y="852"/>
                    </a:lnTo>
                    <a:lnTo>
                      <a:pt x="408" y="814"/>
                    </a:lnTo>
                    <a:lnTo>
                      <a:pt x="374" y="778"/>
                    </a:lnTo>
                    <a:lnTo>
                      <a:pt x="374" y="778"/>
                    </a:lnTo>
                    <a:lnTo>
                      <a:pt x="342" y="740"/>
                    </a:lnTo>
                    <a:lnTo>
                      <a:pt x="311" y="702"/>
                    </a:lnTo>
                    <a:lnTo>
                      <a:pt x="311" y="702"/>
                    </a:lnTo>
                    <a:lnTo>
                      <a:pt x="288" y="674"/>
                    </a:lnTo>
                    <a:lnTo>
                      <a:pt x="265" y="646"/>
                    </a:lnTo>
                    <a:lnTo>
                      <a:pt x="241" y="620"/>
                    </a:lnTo>
                    <a:lnTo>
                      <a:pt x="216" y="594"/>
                    </a:lnTo>
                    <a:lnTo>
                      <a:pt x="215" y="592"/>
                    </a:lnTo>
                    <a:lnTo>
                      <a:pt x="215" y="592"/>
                    </a:lnTo>
                    <a:lnTo>
                      <a:pt x="200" y="574"/>
                    </a:lnTo>
                    <a:lnTo>
                      <a:pt x="187" y="557"/>
                    </a:lnTo>
                    <a:lnTo>
                      <a:pt x="176" y="537"/>
                    </a:lnTo>
                    <a:lnTo>
                      <a:pt x="168" y="516"/>
                    </a:lnTo>
                    <a:lnTo>
                      <a:pt x="162" y="496"/>
                    </a:lnTo>
                    <a:lnTo>
                      <a:pt x="158" y="473"/>
                    </a:lnTo>
                    <a:lnTo>
                      <a:pt x="156" y="450"/>
                    </a:lnTo>
                    <a:lnTo>
                      <a:pt x="157" y="426"/>
                    </a:lnTo>
                    <a:lnTo>
                      <a:pt x="157" y="426"/>
                    </a:lnTo>
                    <a:lnTo>
                      <a:pt x="159" y="404"/>
                    </a:lnTo>
                    <a:lnTo>
                      <a:pt x="163" y="381"/>
                    </a:lnTo>
                    <a:lnTo>
                      <a:pt x="169" y="359"/>
                    </a:lnTo>
                    <a:lnTo>
                      <a:pt x="176" y="337"/>
                    </a:lnTo>
                    <a:lnTo>
                      <a:pt x="185" y="315"/>
                    </a:lnTo>
                    <a:lnTo>
                      <a:pt x="195" y="294"/>
                    </a:lnTo>
                    <a:lnTo>
                      <a:pt x="205" y="272"/>
                    </a:lnTo>
                    <a:lnTo>
                      <a:pt x="218" y="253"/>
                    </a:lnTo>
                    <a:lnTo>
                      <a:pt x="230" y="233"/>
                    </a:lnTo>
                    <a:lnTo>
                      <a:pt x="243" y="214"/>
                    </a:lnTo>
                    <a:lnTo>
                      <a:pt x="258" y="196"/>
                    </a:lnTo>
                    <a:lnTo>
                      <a:pt x="272" y="178"/>
                    </a:lnTo>
                    <a:lnTo>
                      <a:pt x="287" y="163"/>
                    </a:lnTo>
                    <a:lnTo>
                      <a:pt x="302" y="147"/>
                    </a:lnTo>
                    <a:lnTo>
                      <a:pt x="317" y="134"/>
                    </a:lnTo>
                    <a:lnTo>
                      <a:pt x="332" y="122"/>
                    </a:lnTo>
                    <a:lnTo>
                      <a:pt x="335" y="119"/>
                    </a:lnTo>
                    <a:lnTo>
                      <a:pt x="335" y="119"/>
                    </a:lnTo>
                    <a:lnTo>
                      <a:pt x="343" y="128"/>
                    </a:lnTo>
                    <a:lnTo>
                      <a:pt x="343" y="128"/>
                    </a:lnTo>
                    <a:lnTo>
                      <a:pt x="352" y="136"/>
                    </a:lnTo>
                    <a:lnTo>
                      <a:pt x="362" y="143"/>
                    </a:lnTo>
                    <a:lnTo>
                      <a:pt x="362" y="143"/>
                    </a:lnTo>
                    <a:lnTo>
                      <a:pt x="347" y="158"/>
                    </a:lnTo>
                    <a:lnTo>
                      <a:pt x="331" y="172"/>
                    </a:lnTo>
                    <a:lnTo>
                      <a:pt x="316" y="188"/>
                    </a:lnTo>
                    <a:lnTo>
                      <a:pt x="300" y="204"/>
                    </a:lnTo>
                    <a:lnTo>
                      <a:pt x="286" y="221"/>
                    </a:lnTo>
                    <a:lnTo>
                      <a:pt x="272" y="238"/>
                    </a:lnTo>
                    <a:lnTo>
                      <a:pt x="259" y="257"/>
                    </a:lnTo>
                    <a:lnTo>
                      <a:pt x="247" y="276"/>
                    </a:lnTo>
                    <a:lnTo>
                      <a:pt x="235" y="294"/>
                    </a:lnTo>
                    <a:lnTo>
                      <a:pt x="225" y="314"/>
                    </a:lnTo>
                    <a:lnTo>
                      <a:pt x="216" y="333"/>
                    </a:lnTo>
                    <a:lnTo>
                      <a:pt x="207" y="353"/>
                    </a:lnTo>
                    <a:lnTo>
                      <a:pt x="201" y="373"/>
                    </a:lnTo>
                    <a:lnTo>
                      <a:pt x="196" y="392"/>
                    </a:lnTo>
                    <a:lnTo>
                      <a:pt x="192" y="412"/>
                    </a:lnTo>
                    <a:lnTo>
                      <a:pt x="190" y="432"/>
                    </a:lnTo>
                    <a:lnTo>
                      <a:pt x="190" y="432"/>
                    </a:lnTo>
                    <a:lnTo>
                      <a:pt x="190" y="451"/>
                    </a:lnTo>
                    <a:lnTo>
                      <a:pt x="192" y="471"/>
                    </a:lnTo>
                    <a:lnTo>
                      <a:pt x="196" y="489"/>
                    </a:lnTo>
                    <a:lnTo>
                      <a:pt x="201" y="507"/>
                    </a:lnTo>
                    <a:lnTo>
                      <a:pt x="209" y="523"/>
                    </a:lnTo>
                    <a:lnTo>
                      <a:pt x="219" y="540"/>
                    </a:lnTo>
                    <a:lnTo>
                      <a:pt x="230" y="556"/>
                    </a:lnTo>
                    <a:lnTo>
                      <a:pt x="243" y="570"/>
                    </a:lnTo>
                    <a:lnTo>
                      <a:pt x="245" y="571"/>
                    </a:lnTo>
                    <a:lnTo>
                      <a:pt x="245" y="571"/>
                    </a:lnTo>
                    <a:lnTo>
                      <a:pt x="264" y="593"/>
                    </a:lnTo>
                    <a:lnTo>
                      <a:pt x="284" y="614"/>
                    </a:lnTo>
                    <a:lnTo>
                      <a:pt x="321" y="661"/>
                    </a:lnTo>
                    <a:lnTo>
                      <a:pt x="321" y="661"/>
                    </a:lnTo>
                    <a:lnTo>
                      <a:pt x="358" y="707"/>
                    </a:lnTo>
                    <a:lnTo>
                      <a:pt x="378" y="730"/>
                    </a:lnTo>
                    <a:lnTo>
                      <a:pt x="398" y="752"/>
                    </a:lnTo>
                    <a:lnTo>
                      <a:pt x="398" y="752"/>
                    </a:lnTo>
                    <a:lnTo>
                      <a:pt x="462" y="815"/>
                    </a:lnTo>
                    <a:lnTo>
                      <a:pt x="532" y="883"/>
                    </a:lnTo>
                    <a:lnTo>
                      <a:pt x="532" y="883"/>
                    </a:lnTo>
                    <a:lnTo>
                      <a:pt x="588" y="938"/>
                    </a:lnTo>
                    <a:lnTo>
                      <a:pt x="639" y="987"/>
                    </a:lnTo>
                    <a:lnTo>
                      <a:pt x="639" y="987"/>
                    </a:lnTo>
                    <a:lnTo>
                      <a:pt x="642" y="991"/>
                    </a:lnTo>
                    <a:lnTo>
                      <a:pt x="643" y="996"/>
                    </a:lnTo>
                    <a:lnTo>
                      <a:pt x="644" y="998"/>
                    </a:lnTo>
                    <a:lnTo>
                      <a:pt x="645" y="999"/>
                    </a:lnTo>
                    <a:lnTo>
                      <a:pt x="645" y="999"/>
                    </a:lnTo>
                    <a:lnTo>
                      <a:pt x="660" y="1011"/>
                    </a:lnTo>
                    <a:lnTo>
                      <a:pt x="675" y="1024"/>
                    </a:lnTo>
                    <a:lnTo>
                      <a:pt x="693" y="1038"/>
                    </a:lnTo>
                    <a:lnTo>
                      <a:pt x="712" y="1049"/>
                    </a:lnTo>
                    <a:lnTo>
                      <a:pt x="733" y="1060"/>
                    </a:lnTo>
                    <a:lnTo>
                      <a:pt x="743" y="1064"/>
                    </a:lnTo>
                    <a:lnTo>
                      <a:pt x="755" y="1068"/>
                    </a:lnTo>
                    <a:lnTo>
                      <a:pt x="765" y="1070"/>
                    </a:lnTo>
                    <a:lnTo>
                      <a:pt x="778" y="1073"/>
                    </a:lnTo>
                    <a:lnTo>
                      <a:pt x="789" y="1074"/>
                    </a:lnTo>
                    <a:lnTo>
                      <a:pt x="801" y="1074"/>
                    </a:lnTo>
                    <a:lnTo>
                      <a:pt x="801" y="1074"/>
                    </a:lnTo>
                    <a:lnTo>
                      <a:pt x="813" y="1074"/>
                    </a:lnTo>
                    <a:lnTo>
                      <a:pt x="813" y="1074"/>
                    </a:lnTo>
                    <a:lnTo>
                      <a:pt x="835" y="1071"/>
                    </a:lnTo>
                    <a:lnTo>
                      <a:pt x="858" y="1066"/>
                    </a:lnTo>
                    <a:lnTo>
                      <a:pt x="881" y="1058"/>
                    </a:lnTo>
                    <a:lnTo>
                      <a:pt x="904" y="1048"/>
                    </a:lnTo>
                    <a:lnTo>
                      <a:pt x="926" y="1037"/>
                    </a:lnTo>
                    <a:lnTo>
                      <a:pt x="947" y="1023"/>
                    </a:lnTo>
                    <a:lnTo>
                      <a:pt x="968" y="1008"/>
                    </a:lnTo>
                    <a:lnTo>
                      <a:pt x="986" y="990"/>
                    </a:lnTo>
                    <a:lnTo>
                      <a:pt x="986" y="990"/>
                    </a:lnTo>
                    <a:lnTo>
                      <a:pt x="1003" y="973"/>
                    </a:lnTo>
                    <a:lnTo>
                      <a:pt x="1013" y="961"/>
                    </a:lnTo>
                    <a:lnTo>
                      <a:pt x="1023" y="948"/>
                    </a:lnTo>
                    <a:lnTo>
                      <a:pt x="1034" y="934"/>
                    </a:lnTo>
                    <a:lnTo>
                      <a:pt x="1044" y="917"/>
                    </a:lnTo>
                    <a:lnTo>
                      <a:pt x="1054" y="901"/>
                    </a:lnTo>
                    <a:lnTo>
                      <a:pt x="1063" y="882"/>
                    </a:lnTo>
                    <a:lnTo>
                      <a:pt x="1070" y="863"/>
                    </a:lnTo>
                    <a:lnTo>
                      <a:pt x="1075" y="844"/>
                    </a:lnTo>
                    <a:lnTo>
                      <a:pt x="1076" y="834"/>
                    </a:lnTo>
                    <a:lnTo>
                      <a:pt x="1077" y="824"/>
                    </a:lnTo>
                    <a:lnTo>
                      <a:pt x="1077" y="814"/>
                    </a:lnTo>
                    <a:lnTo>
                      <a:pt x="1077" y="804"/>
                    </a:lnTo>
                    <a:lnTo>
                      <a:pt x="1076" y="794"/>
                    </a:lnTo>
                    <a:lnTo>
                      <a:pt x="1074" y="784"/>
                    </a:lnTo>
                    <a:lnTo>
                      <a:pt x="1071" y="773"/>
                    </a:lnTo>
                    <a:lnTo>
                      <a:pt x="1067" y="764"/>
                    </a:lnTo>
                    <a:lnTo>
                      <a:pt x="1062" y="754"/>
                    </a:lnTo>
                    <a:lnTo>
                      <a:pt x="1055" y="745"/>
                    </a:lnTo>
                    <a:lnTo>
                      <a:pt x="1048" y="734"/>
                    </a:lnTo>
                    <a:lnTo>
                      <a:pt x="1040" y="725"/>
                    </a:lnTo>
                    <a:lnTo>
                      <a:pt x="1040" y="725"/>
                    </a:lnTo>
                    <a:lnTo>
                      <a:pt x="1012" y="698"/>
                    </a:lnTo>
                    <a:lnTo>
                      <a:pt x="979" y="667"/>
                    </a:lnTo>
                    <a:lnTo>
                      <a:pt x="900" y="596"/>
                    </a:lnTo>
                    <a:lnTo>
                      <a:pt x="900" y="596"/>
                    </a:lnTo>
                    <a:lnTo>
                      <a:pt x="812" y="515"/>
                    </a:lnTo>
                    <a:lnTo>
                      <a:pt x="773" y="479"/>
                    </a:lnTo>
                    <a:lnTo>
                      <a:pt x="741" y="448"/>
                    </a:lnTo>
                    <a:lnTo>
                      <a:pt x="741" y="448"/>
                    </a:lnTo>
                    <a:lnTo>
                      <a:pt x="722" y="427"/>
                    </a:lnTo>
                    <a:lnTo>
                      <a:pt x="703" y="407"/>
                    </a:lnTo>
                    <a:lnTo>
                      <a:pt x="667" y="363"/>
                    </a:lnTo>
                    <a:lnTo>
                      <a:pt x="667" y="363"/>
                    </a:lnTo>
                    <a:lnTo>
                      <a:pt x="649" y="341"/>
                    </a:lnTo>
                    <a:lnTo>
                      <a:pt x="649" y="341"/>
                    </a:lnTo>
                    <a:lnTo>
                      <a:pt x="642" y="332"/>
                    </a:lnTo>
                    <a:lnTo>
                      <a:pt x="642" y="332"/>
                    </a:lnTo>
                    <a:lnTo>
                      <a:pt x="632" y="318"/>
                    </a:lnTo>
                    <a:lnTo>
                      <a:pt x="619" y="305"/>
                    </a:lnTo>
                    <a:lnTo>
                      <a:pt x="612" y="298"/>
                    </a:lnTo>
                    <a:lnTo>
                      <a:pt x="605" y="293"/>
                    </a:lnTo>
                    <a:lnTo>
                      <a:pt x="598" y="290"/>
                    </a:lnTo>
                    <a:lnTo>
                      <a:pt x="591" y="288"/>
                    </a:lnTo>
                    <a:lnTo>
                      <a:pt x="591" y="288"/>
                    </a:lnTo>
                    <a:lnTo>
                      <a:pt x="581" y="287"/>
                    </a:lnTo>
                    <a:lnTo>
                      <a:pt x="581" y="287"/>
                    </a:lnTo>
                    <a:lnTo>
                      <a:pt x="569" y="288"/>
                    </a:lnTo>
                    <a:lnTo>
                      <a:pt x="556" y="290"/>
                    </a:lnTo>
                    <a:lnTo>
                      <a:pt x="556" y="290"/>
                    </a:lnTo>
                    <a:lnTo>
                      <a:pt x="546" y="292"/>
                    </a:lnTo>
                    <a:lnTo>
                      <a:pt x="536" y="293"/>
                    </a:lnTo>
                    <a:lnTo>
                      <a:pt x="536" y="293"/>
                    </a:lnTo>
                    <a:lnTo>
                      <a:pt x="529" y="292"/>
                    </a:lnTo>
                    <a:lnTo>
                      <a:pt x="527" y="303"/>
                    </a:lnTo>
                    <a:lnTo>
                      <a:pt x="527" y="303"/>
                    </a:lnTo>
                    <a:lnTo>
                      <a:pt x="525" y="302"/>
                    </a:lnTo>
                    <a:lnTo>
                      <a:pt x="525" y="300"/>
                    </a:lnTo>
                    <a:lnTo>
                      <a:pt x="525" y="300"/>
                    </a:lnTo>
                    <a:lnTo>
                      <a:pt x="525" y="297"/>
                    </a:lnTo>
                    <a:lnTo>
                      <a:pt x="527" y="296"/>
                    </a:lnTo>
                    <a:lnTo>
                      <a:pt x="527" y="296"/>
                    </a:lnTo>
                    <a:lnTo>
                      <a:pt x="518" y="299"/>
                    </a:lnTo>
                    <a:lnTo>
                      <a:pt x="518" y="299"/>
                    </a:lnTo>
                    <a:lnTo>
                      <a:pt x="512" y="301"/>
                    </a:lnTo>
                    <a:lnTo>
                      <a:pt x="512" y="301"/>
                    </a:lnTo>
                    <a:lnTo>
                      <a:pt x="502" y="308"/>
                    </a:lnTo>
                    <a:lnTo>
                      <a:pt x="492" y="315"/>
                    </a:lnTo>
                    <a:lnTo>
                      <a:pt x="484" y="323"/>
                    </a:lnTo>
                    <a:lnTo>
                      <a:pt x="477" y="332"/>
                    </a:lnTo>
                    <a:lnTo>
                      <a:pt x="477" y="332"/>
                    </a:lnTo>
                    <a:lnTo>
                      <a:pt x="464" y="349"/>
                    </a:lnTo>
                    <a:lnTo>
                      <a:pt x="464" y="349"/>
                    </a:lnTo>
                    <a:lnTo>
                      <a:pt x="449" y="368"/>
                    </a:lnTo>
                    <a:lnTo>
                      <a:pt x="442" y="377"/>
                    </a:lnTo>
                    <a:lnTo>
                      <a:pt x="436" y="388"/>
                    </a:lnTo>
                    <a:lnTo>
                      <a:pt x="436" y="388"/>
                    </a:lnTo>
                    <a:lnTo>
                      <a:pt x="430" y="401"/>
                    </a:lnTo>
                    <a:lnTo>
                      <a:pt x="427" y="413"/>
                    </a:lnTo>
                    <a:lnTo>
                      <a:pt x="425" y="425"/>
                    </a:lnTo>
                    <a:lnTo>
                      <a:pt x="425" y="437"/>
                    </a:lnTo>
                    <a:lnTo>
                      <a:pt x="426" y="447"/>
                    </a:lnTo>
                    <a:lnTo>
                      <a:pt x="428" y="457"/>
                    </a:lnTo>
                    <a:lnTo>
                      <a:pt x="431" y="468"/>
                    </a:lnTo>
                    <a:lnTo>
                      <a:pt x="436" y="477"/>
                    </a:lnTo>
                    <a:lnTo>
                      <a:pt x="441" y="486"/>
                    </a:lnTo>
                    <a:lnTo>
                      <a:pt x="447" y="495"/>
                    </a:lnTo>
                    <a:lnTo>
                      <a:pt x="453" y="504"/>
                    </a:lnTo>
                    <a:lnTo>
                      <a:pt x="460" y="511"/>
                    </a:lnTo>
                    <a:lnTo>
                      <a:pt x="476" y="527"/>
                    </a:lnTo>
                    <a:lnTo>
                      <a:pt x="491" y="540"/>
                    </a:lnTo>
                    <a:lnTo>
                      <a:pt x="491" y="540"/>
                    </a:lnTo>
                    <a:lnTo>
                      <a:pt x="504" y="550"/>
                    </a:lnTo>
                    <a:lnTo>
                      <a:pt x="519" y="564"/>
                    </a:lnTo>
                    <a:lnTo>
                      <a:pt x="555" y="601"/>
                    </a:lnTo>
                    <a:lnTo>
                      <a:pt x="636" y="684"/>
                    </a:lnTo>
                    <a:lnTo>
                      <a:pt x="636" y="684"/>
                    </a:lnTo>
                    <a:lnTo>
                      <a:pt x="682" y="732"/>
                    </a:lnTo>
                    <a:lnTo>
                      <a:pt x="682" y="732"/>
                    </a:lnTo>
                    <a:lnTo>
                      <a:pt x="707" y="757"/>
                    </a:lnTo>
                    <a:lnTo>
                      <a:pt x="731" y="783"/>
                    </a:lnTo>
                    <a:lnTo>
                      <a:pt x="731" y="783"/>
                    </a:lnTo>
                    <a:lnTo>
                      <a:pt x="769" y="823"/>
                    </a:lnTo>
                    <a:lnTo>
                      <a:pt x="770" y="824"/>
                    </a:lnTo>
                    <a:lnTo>
                      <a:pt x="772" y="824"/>
                    </a:lnTo>
                    <a:lnTo>
                      <a:pt x="772" y="824"/>
                    </a:lnTo>
                    <a:lnTo>
                      <a:pt x="776" y="826"/>
                    </a:lnTo>
                    <a:lnTo>
                      <a:pt x="780" y="829"/>
                    </a:lnTo>
                    <a:lnTo>
                      <a:pt x="780" y="829"/>
                    </a:lnTo>
                    <a:lnTo>
                      <a:pt x="789" y="838"/>
                    </a:lnTo>
                    <a:lnTo>
                      <a:pt x="789" y="838"/>
                    </a:lnTo>
                    <a:lnTo>
                      <a:pt x="804" y="852"/>
                    </a:lnTo>
                    <a:lnTo>
                      <a:pt x="812" y="860"/>
                    </a:lnTo>
                    <a:lnTo>
                      <a:pt x="818" y="867"/>
                    </a:lnTo>
                    <a:lnTo>
                      <a:pt x="824" y="876"/>
                    </a:lnTo>
                    <a:lnTo>
                      <a:pt x="829" y="884"/>
                    </a:lnTo>
                    <a:lnTo>
                      <a:pt x="833" y="893"/>
                    </a:lnTo>
                    <a:lnTo>
                      <a:pt x="835" y="904"/>
                    </a:lnTo>
                    <a:lnTo>
                      <a:pt x="835" y="904"/>
                    </a:lnTo>
                    <a:lnTo>
                      <a:pt x="836" y="912"/>
                    </a:lnTo>
                    <a:lnTo>
                      <a:pt x="836" y="920"/>
                    </a:lnTo>
                    <a:lnTo>
                      <a:pt x="834" y="929"/>
                    </a:lnTo>
                    <a:lnTo>
                      <a:pt x="832" y="939"/>
                    </a:lnTo>
                    <a:lnTo>
                      <a:pt x="828" y="947"/>
                    </a:lnTo>
                    <a:lnTo>
                      <a:pt x="823" y="955"/>
                    </a:lnTo>
                    <a:lnTo>
                      <a:pt x="818" y="962"/>
                    </a:lnTo>
                    <a:lnTo>
                      <a:pt x="811" y="969"/>
                    </a:lnTo>
                    <a:lnTo>
                      <a:pt x="811" y="969"/>
                    </a:lnTo>
                    <a:lnTo>
                      <a:pt x="797" y="980"/>
                    </a:lnTo>
                    <a:lnTo>
                      <a:pt x="790" y="985"/>
                    </a:lnTo>
                    <a:lnTo>
                      <a:pt x="783" y="989"/>
                    </a:lnTo>
                    <a:lnTo>
                      <a:pt x="774" y="993"/>
                    </a:lnTo>
                    <a:lnTo>
                      <a:pt x="766" y="997"/>
                    </a:lnTo>
                    <a:lnTo>
                      <a:pt x="758" y="999"/>
                    </a:lnTo>
                    <a:lnTo>
                      <a:pt x="750" y="999"/>
                    </a:lnTo>
                    <a:lnTo>
                      <a:pt x="750" y="999"/>
                    </a:lnTo>
                    <a:lnTo>
                      <a:pt x="741" y="999"/>
                    </a:lnTo>
                    <a:lnTo>
                      <a:pt x="733" y="997"/>
                    </a:lnTo>
                    <a:lnTo>
                      <a:pt x="733" y="997"/>
                    </a:lnTo>
                    <a:lnTo>
                      <a:pt x="717" y="991"/>
                    </a:lnTo>
                    <a:lnTo>
                      <a:pt x="701" y="984"/>
                    </a:lnTo>
                    <a:lnTo>
                      <a:pt x="687" y="975"/>
                    </a:lnTo>
                    <a:lnTo>
                      <a:pt x="672" y="964"/>
                    </a:lnTo>
                    <a:lnTo>
                      <a:pt x="671" y="962"/>
                    </a:lnTo>
                    <a:lnTo>
                      <a:pt x="669" y="962"/>
                    </a:lnTo>
                    <a:lnTo>
                      <a:pt x="669" y="962"/>
                    </a:lnTo>
                    <a:lnTo>
                      <a:pt x="665" y="960"/>
                    </a:lnTo>
                    <a:lnTo>
                      <a:pt x="661" y="957"/>
                    </a:lnTo>
                    <a:lnTo>
                      <a:pt x="661" y="957"/>
                    </a:lnTo>
                    <a:lnTo>
                      <a:pt x="654" y="949"/>
                    </a:lnTo>
                    <a:lnTo>
                      <a:pt x="646" y="940"/>
                    </a:lnTo>
                    <a:lnTo>
                      <a:pt x="633" y="921"/>
                    </a:lnTo>
                    <a:lnTo>
                      <a:pt x="633" y="921"/>
                    </a:lnTo>
                    <a:lnTo>
                      <a:pt x="619" y="903"/>
                    </a:lnTo>
                    <a:lnTo>
                      <a:pt x="612" y="893"/>
                    </a:lnTo>
                    <a:lnTo>
                      <a:pt x="605" y="884"/>
                    </a:lnTo>
                    <a:lnTo>
                      <a:pt x="605" y="884"/>
                    </a:lnTo>
                    <a:lnTo>
                      <a:pt x="547" y="826"/>
                    </a:lnTo>
                    <a:lnTo>
                      <a:pt x="474" y="753"/>
                    </a:lnTo>
                    <a:lnTo>
                      <a:pt x="450" y="729"/>
                    </a:lnTo>
                    <a:lnTo>
                      <a:pt x="450" y="729"/>
                    </a:lnTo>
                    <a:lnTo>
                      <a:pt x="418" y="698"/>
                    </a:lnTo>
                    <a:lnTo>
                      <a:pt x="418" y="698"/>
                    </a:lnTo>
                    <a:lnTo>
                      <a:pt x="391" y="670"/>
                    </a:lnTo>
                    <a:lnTo>
                      <a:pt x="363" y="643"/>
                    </a:lnTo>
                    <a:lnTo>
                      <a:pt x="337" y="614"/>
                    </a:lnTo>
                    <a:lnTo>
                      <a:pt x="325" y="599"/>
                    </a:lnTo>
                    <a:lnTo>
                      <a:pt x="313" y="584"/>
                    </a:lnTo>
                    <a:lnTo>
                      <a:pt x="313" y="584"/>
                    </a:lnTo>
                    <a:lnTo>
                      <a:pt x="304" y="571"/>
                    </a:lnTo>
                    <a:lnTo>
                      <a:pt x="296" y="559"/>
                    </a:lnTo>
                    <a:lnTo>
                      <a:pt x="289" y="545"/>
                    </a:lnTo>
                    <a:lnTo>
                      <a:pt x="282" y="533"/>
                    </a:lnTo>
                    <a:lnTo>
                      <a:pt x="269" y="506"/>
                    </a:lnTo>
                    <a:lnTo>
                      <a:pt x="258" y="477"/>
                    </a:lnTo>
                    <a:lnTo>
                      <a:pt x="256" y="471"/>
                    </a:lnTo>
                    <a:lnTo>
                      <a:pt x="256" y="471"/>
                    </a:lnTo>
                    <a:lnTo>
                      <a:pt x="251" y="457"/>
                    </a:lnTo>
                    <a:lnTo>
                      <a:pt x="248" y="444"/>
                    </a:lnTo>
                    <a:lnTo>
                      <a:pt x="247" y="431"/>
                    </a:lnTo>
                    <a:lnTo>
                      <a:pt x="247" y="418"/>
                    </a:lnTo>
                    <a:lnTo>
                      <a:pt x="248" y="405"/>
                    </a:lnTo>
                    <a:lnTo>
                      <a:pt x="251" y="392"/>
                    </a:lnTo>
                    <a:lnTo>
                      <a:pt x="255" y="378"/>
                    </a:lnTo>
                    <a:lnTo>
                      <a:pt x="260" y="363"/>
                    </a:lnTo>
                    <a:lnTo>
                      <a:pt x="260" y="363"/>
                    </a:lnTo>
                    <a:lnTo>
                      <a:pt x="267" y="347"/>
                    </a:lnTo>
                    <a:lnTo>
                      <a:pt x="274" y="330"/>
                    </a:lnTo>
                    <a:lnTo>
                      <a:pt x="283" y="315"/>
                    </a:lnTo>
                    <a:lnTo>
                      <a:pt x="291" y="298"/>
                    </a:lnTo>
                    <a:lnTo>
                      <a:pt x="300" y="284"/>
                    </a:lnTo>
                    <a:lnTo>
                      <a:pt x="311" y="269"/>
                    </a:lnTo>
                    <a:lnTo>
                      <a:pt x="321" y="255"/>
                    </a:lnTo>
                    <a:lnTo>
                      <a:pt x="332" y="240"/>
                    </a:lnTo>
                    <a:lnTo>
                      <a:pt x="345" y="227"/>
                    </a:lnTo>
                    <a:lnTo>
                      <a:pt x="357" y="215"/>
                    </a:lnTo>
                    <a:lnTo>
                      <a:pt x="370" y="202"/>
                    </a:lnTo>
                    <a:lnTo>
                      <a:pt x="384" y="190"/>
                    </a:lnTo>
                    <a:lnTo>
                      <a:pt x="397" y="178"/>
                    </a:lnTo>
                    <a:lnTo>
                      <a:pt x="413" y="168"/>
                    </a:lnTo>
                    <a:lnTo>
                      <a:pt x="428" y="158"/>
                    </a:lnTo>
                    <a:lnTo>
                      <a:pt x="444" y="147"/>
                    </a:lnTo>
                    <a:lnTo>
                      <a:pt x="444" y="147"/>
                    </a:lnTo>
                    <a:lnTo>
                      <a:pt x="454" y="143"/>
                    </a:lnTo>
                    <a:lnTo>
                      <a:pt x="464" y="137"/>
                    </a:lnTo>
                    <a:lnTo>
                      <a:pt x="464" y="137"/>
                    </a:lnTo>
                    <a:lnTo>
                      <a:pt x="492" y="123"/>
                    </a:lnTo>
                    <a:lnTo>
                      <a:pt x="492" y="123"/>
                    </a:lnTo>
                    <a:lnTo>
                      <a:pt x="512" y="115"/>
                    </a:lnTo>
                    <a:lnTo>
                      <a:pt x="532" y="110"/>
                    </a:lnTo>
                    <a:lnTo>
                      <a:pt x="553" y="107"/>
                    </a:lnTo>
                    <a:lnTo>
                      <a:pt x="574" y="106"/>
                    </a:lnTo>
                    <a:lnTo>
                      <a:pt x="574" y="106"/>
                    </a:lnTo>
                    <a:lnTo>
                      <a:pt x="590" y="106"/>
                    </a:lnTo>
                    <a:lnTo>
                      <a:pt x="605" y="108"/>
                    </a:lnTo>
                    <a:lnTo>
                      <a:pt x="621" y="110"/>
                    </a:lnTo>
                    <a:lnTo>
                      <a:pt x="636" y="114"/>
                    </a:lnTo>
                    <a:lnTo>
                      <a:pt x="636" y="114"/>
                    </a:lnTo>
                    <a:lnTo>
                      <a:pt x="657" y="120"/>
                    </a:lnTo>
                    <a:lnTo>
                      <a:pt x="657" y="120"/>
                    </a:lnTo>
                    <a:lnTo>
                      <a:pt x="670" y="122"/>
                    </a:lnTo>
                    <a:lnTo>
                      <a:pt x="682" y="126"/>
                    </a:lnTo>
                    <a:lnTo>
                      <a:pt x="695" y="131"/>
                    </a:lnTo>
                    <a:lnTo>
                      <a:pt x="701" y="134"/>
                    </a:lnTo>
                    <a:lnTo>
                      <a:pt x="706" y="137"/>
                    </a:lnTo>
                    <a:lnTo>
                      <a:pt x="706" y="137"/>
                    </a:lnTo>
                    <a:lnTo>
                      <a:pt x="725" y="152"/>
                    </a:lnTo>
                    <a:lnTo>
                      <a:pt x="738" y="162"/>
                    </a:lnTo>
                    <a:lnTo>
                      <a:pt x="740" y="162"/>
                    </a:lnTo>
                    <a:lnTo>
                      <a:pt x="740" y="162"/>
                    </a:lnTo>
                    <a:lnTo>
                      <a:pt x="745" y="163"/>
                    </a:lnTo>
                    <a:lnTo>
                      <a:pt x="751" y="166"/>
                    </a:lnTo>
                    <a:lnTo>
                      <a:pt x="755" y="170"/>
                    </a:lnTo>
                    <a:lnTo>
                      <a:pt x="757" y="175"/>
                    </a:lnTo>
                    <a:lnTo>
                      <a:pt x="758" y="177"/>
                    </a:lnTo>
                    <a:lnTo>
                      <a:pt x="759" y="177"/>
                    </a:lnTo>
                    <a:lnTo>
                      <a:pt x="759" y="177"/>
                    </a:lnTo>
                    <a:lnTo>
                      <a:pt x="771" y="190"/>
                    </a:lnTo>
                    <a:lnTo>
                      <a:pt x="785" y="201"/>
                    </a:lnTo>
                    <a:lnTo>
                      <a:pt x="812" y="223"/>
                    </a:lnTo>
                    <a:lnTo>
                      <a:pt x="812" y="223"/>
                    </a:lnTo>
                    <a:lnTo>
                      <a:pt x="837" y="244"/>
                    </a:lnTo>
                    <a:lnTo>
                      <a:pt x="850" y="255"/>
                    </a:lnTo>
                    <a:lnTo>
                      <a:pt x="862" y="266"/>
                    </a:lnTo>
                    <a:lnTo>
                      <a:pt x="862" y="266"/>
                    </a:lnTo>
                    <a:lnTo>
                      <a:pt x="948" y="356"/>
                    </a:lnTo>
                    <a:lnTo>
                      <a:pt x="1033" y="446"/>
                    </a:lnTo>
                    <a:lnTo>
                      <a:pt x="1033" y="446"/>
                    </a:lnTo>
                    <a:lnTo>
                      <a:pt x="1054" y="472"/>
                    </a:lnTo>
                    <a:lnTo>
                      <a:pt x="1054" y="472"/>
                    </a:lnTo>
                    <a:lnTo>
                      <a:pt x="1071" y="489"/>
                    </a:lnTo>
                    <a:lnTo>
                      <a:pt x="1086" y="508"/>
                    </a:lnTo>
                    <a:lnTo>
                      <a:pt x="1104" y="523"/>
                    </a:lnTo>
                    <a:lnTo>
                      <a:pt x="1113" y="531"/>
                    </a:lnTo>
                    <a:lnTo>
                      <a:pt x="1123" y="538"/>
                    </a:lnTo>
                    <a:lnTo>
                      <a:pt x="1123" y="538"/>
                    </a:lnTo>
                    <a:lnTo>
                      <a:pt x="1139" y="549"/>
                    </a:lnTo>
                    <a:lnTo>
                      <a:pt x="1155" y="563"/>
                    </a:lnTo>
                    <a:lnTo>
                      <a:pt x="1169" y="577"/>
                    </a:lnTo>
                    <a:lnTo>
                      <a:pt x="1182" y="592"/>
                    </a:lnTo>
                    <a:lnTo>
                      <a:pt x="1182" y="592"/>
                    </a:lnTo>
                    <a:lnTo>
                      <a:pt x="1186" y="597"/>
                    </a:lnTo>
                    <a:lnTo>
                      <a:pt x="1187" y="602"/>
                    </a:lnTo>
                    <a:lnTo>
                      <a:pt x="1187" y="604"/>
                    </a:lnTo>
                    <a:lnTo>
                      <a:pt x="1188" y="605"/>
                    </a:lnTo>
                    <a:lnTo>
                      <a:pt x="1188" y="605"/>
                    </a:lnTo>
                    <a:lnTo>
                      <a:pt x="1194" y="614"/>
                    </a:lnTo>
                    <a:lnTo>
                      <a:pt x="1199" y="624"/>
                    </a:lnTo>
                    <a:lnTo>
                      <a:pt x="1199" y="624"/>
                    </a:lnTo>
                    <a:lnTo>
                      <a:pt x="1213" y="660"/>
                    </a:lnTo>
                    <a:lnTo>
                      <a:pt x="1213" y="660"/>
                    </a:lnTo>
                    <a:lnTo>
                      <a:pt x="1224" y="685"/>
                    </a:lnTo>
                    <a:lnTo>
                      <a:pt x="1233" y="709"/>
                    </a:lnTo>
                    <a:lnTo>
                      <a:pt x="1233" y="709"/>
                    </a:lnTo>
                    <a:lnTo>
                      <a:pt x="1239" y="730"/>
                    </a:lnTo>
                    <a:lnTo>
                      <a:pt x="1244" y="750"/>
                    </a:lnTo>
                    <a:lnTo>
                      <a:pt x="1249" y="769"/>
                    </a:lnTo>
                    <a:lnTo>
                      <a:pt x="1253" y="788"/>
                    </a:lnTo>
                    <a:lnTo>
                      <a:pt x="1255" y="808"/>
                    </a:lnTo>
                    <a:lnTo>
                      <a:pt x="1256" y="826"/>
                    </a:lnTo>
                    <a:lnTo>
                      <a:pt x="1256" y="846"/>
                    </a:lnTo>
                    <a:lnTo>
                      <a:pt x="1254" y="864"/>
                    </a:lnTo>
                    <a:lnTo>
                      <a:pt x="1254" y="864"/>
                    </a:lnTo>
                    <a:lnTo>
                      <a:pt x="1252" y="876"/>
                    </a:lnTo>
                    <a:lnTo>
                      <a:pt x="1246" y="887"/>
                    </a:lnTo>
                    <a:lnTo>
                      <a:pt x="1235" y="911"/>
                    </a:lnTo>
                    <a:lnTo>
                      <a:pt x="1235" y="911"/>
                    </a:lnTo>
                    <a:lnTo>
                      <a:pt x="1228" y="926"/>
                    </a:lnTo>
                    <a:lnTo>
                      <a:pt x="1228" y="926"/>
                    </a:lnTo>
                    <a:lnTo>
                      <a:pt x="1218" y="950"/>
                    </a:lnTo>
                    <a:lnTo>
                      <a:pt x="1218" y="950"/>
                    </a:lnTo>
                    <a:lnTo>
                      <a:pt x="1204" y="979"/>
                    </a:lnTo>
                    <a:lnTo>
                      <a:pt x="1197" y="993"/>
                    </a:lnTo>
                    <a:lnTo>
                      <a:pt x="1190" y="1007"/>
                    </a:lnTo>
                    <a:lnTo>
                      <a:pt x="1190" y="1007"/>
                    </a:lnTo>
                    <a:lnTo>
                      <a:pt x="1180" y="1021"/>
                    </a:lnTo>
                    <a:lnTo>
                      <a:pt x="1170" y="1036"/>
                    </a:lnTo>
                    <a:lnTo>
                      <a:pt x="1159" y="1049"/>
                    </a:lnTo>
                    <a:lnTo>
                      <a:pt x="1146" y="1064"/>
                    </a:lnTo>
                    <a:lnTo>
                      <a:pt x="1133" y="1077"/>
                    </a:lnTo>
                    <a:lnTo>
                      <a:pt x="1119" y="1090"/>
                    </a:lnTo>
                    <a:lnTo>
                      <a:pt x="1105" y="1102"/>
                    </a:lnTo>
                    <a:lnTo>
                      <a:pt x="1089" y="1113"/>
                    </a:lnTo>
                    <a:lnTo>
                      <a:pt x="1079" y="1121"/>
                    </a:lnTo>
                    <a:lnTo>
                      <a:pt x="1079" y="1121"/>
                    </a:lnTo>
                    <a:lnTo>
                      <a:pt x="1051" y="1141"/>
                    </a:lnTo>
                    <a:lnTo>
                      <a:pt x="1022" y="1162"/>
                    </a:lnTo>
                    <a:lnTo>
                      <a:pt x="992" y="1180"/>
                    </a:lnTo>
                    <a:lnTo>
                      <a:pt x="962" y="1197"/>
                    </a:lnTo>
                    <a:lnTo>
                      <a:pt x="947" y="1205"/>
                    </a:lnTo>
                    <a:lnTo>
                      <a:pt x="930" y="1212"/>
                    </a:lnTo>
                    <a:lnTo>
                      <a:pt x="915" y="1219"/>
                    </a:lnTo>
                    <a:lnTo>
                      <a:pt x="898" y="1224"/>
                    </a:lnTo>
                    <a:lnTo>
                      <a:pt x="881" y="1228"/>
                    </a:lnTo>
                    <a:lnTo>
                      <a:pt x="863" y="1231"/>
                    </a:lnTo>
                    <a:lnTo>
                      <a:pt x="846" y="1233"/>
                    </a:lnTo>
                    <a:lnTo>
                      <a:pt x="828" y="1235"/>
                    </a:lnTo>
                    <a:lnTo>
                      <a:pt x="828" y="1235"/>
                    </a:lnTo>
                    <a:lnTo>
                      <a:pt x="808" y="1235"/>
                    </a:lnTo>
                    <a:lnTo>
                      <a:pt x="808" y="123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06" name="Freeform 605"/>
              <p:cNvSpPr/>
              <p:nvPr/>
            </p:nvSpPr>
            <p:spPr bwMode="auto">
              <a:xfrm>
                <a:off x="5305426" y="2120900"/>
                <a:ext cx="365125" cy="185738"/>
              </a:xfrm>
              <a:custGeom>
                <a:avLst/>
                <a:gdLst/>
                <a:ahLst/>
                <a:cxnLst>
                  <a:cxn ang="0">
                    <a:pos x="588" y="352"/>
                  </a:cxn>
                  <a:cxn ang="0">
                    <a:pos x="575" y="342"/>
                  </a:cxn>
                  <a:cxn ang="0">
                    <a:pos x="572" y="332"/>
                  </a:cxn>
                  <a:cxn ang="0">
                    <a:pos x="578" y="321"/>
                  </a:cxn>
                  <a:cxn ang="0">
                    <a:pos x="590" y="315"/>
                  </a:cxn>
                  <a:cxn ang="0">
                    <a:pos x="621" y="298"/>
                  </a:cxn>
                  <a:cxn ang="0">
                    <a:pos x="648" y="276"/>
                  </a:cxn>
                  <a:cxn ang="0">
                    <a:pos x="656" y="257"/>
                  </a:cxn>
                  <a:cxn ang="0">
                    <a:pos x="657" y="247"/>
                  </a:cxn>
                  <a:cxn ang="0">
                    <a:pos x="649" y="228"/>
                  </a:cxn>
                  <a:cxn ang="0">
                    <a:pos x="630" y="207"/>
                  </a:cxn>
                  <a:cxn ang="0">
                    <a:pos x="597" y="182"/>
                  </a:cxn>
                  <a:cxn ang="0">
                    <a:pos x="556" y="149"/>
                  </a:cxn>
                  <a:cxn ang="0">
                    <a:pos x="503" y="102"/>
                  </a:cxn>
                  <a:cxn ang="0">
                    <a:pos x="445" y="66"/>
                  </a:cxn>
                  <a:cxn ang="0">
                    <a:pos x="412" y="55"/>
                  </a:cxn>
                  <a:cxn ang="0">
                    <a:pos x="368" y="45"/>
                  </a:cxn>
                  <a:cxn ang="0">
                    <a:pos x="276" y="37"/>
                  </a:cxn>
                  <a:cxn ang="0">
                    <a:pos x="224" y="40"/>
                  </a:cxn>
                  <a:cxn ang="0">
                    <a:pos x="172" y="48"/>
                  </a:cxn>
                  <a:cxn ang="0">
                    <a:pos x="131" y="60"/>
                  </a:cxn>
                  <a:cxn ang="0">
                    <a:pos x="95" y="77"/>
                  </a:cxn>
                  <a:cxn ang="0">
                    <a:pos x="75" y="91"/>
                  </a:cxn>
                  <a:cxn ang="0">
                    <a:pos x="57" y="106"/>
                  </a:cxn>
                  <a:cxn ang="0">
                    <a:pos x="28" y="128"/>
                  </a:cxn>
                  <a:cxn ang="0">
                    <a:pos x="20" y="130"/>
                  </a:cxn>
                  <a:cxn ang="0">
                    <a:pos x="13" y="129"/>
                  </a:cxn>
                  <a:cxn ang="0">
                    <a:pos x="0" y="113"/>
                  </a:cxn>
                  <a:cxn ang="0">
                    <a:pos x="0" y="106"/>
                  </a:cxn>
                  <a:cxn ang="0">
                    <a:pos x="8" y="98"/>
                  </a:cxn>
                  <a:cxn ang="0">
                    <a:pos x="23" y="89"/>
                  </a:cxn>
                  <a:cxn ang="0">
                    <a:pos x="48" y="66"/>
                  </a:cxn>
                  <a:cxn ang="0">
                    <a:pos x="71" y="50"/>
                  </a:cxn>
                  <a:cxn ang="0">
                    <a:pos x="104" y="31"/>
                  </a:cxn>
                  <a:cxn ang="0">
                    <a:pos x="149" y="14"/>
                  </a:cxn>
                  <a:cxn ang="0">
                    <a:pos x="199" y="5"/>
                  </a:cxn>
                  <a:cxn ang="0">
                    <a:pos x="259" y="1"/>
                  </a:cxn>
                  <a:cxn ang="0">
                    <a:pos x="318" y="1"/>
                  </a:cxn>
                  <a:cxn ang="0">
                    <a:pos x="404" y="12"/>
                  </a:cxn>
                  <a:cxn ang="0">
                    <a:pos x="473" y="37"/>
                  </a:cxn>
                  <a:cxn ang="0">
                    <a:pos x="512" y="62"/>
                  </a:cxn>
                  <a:cxn ang="0">
                    <a:pos x="570" y="112"/>
                  </a:cxn>
                  <a:cxn ang="0">
                    <a:pos x="585" y="126"/>
                  </a:cxn>
                  <a:cxn ang="0">
                    <a:pos x="619" y="153"/>
                  </a:cxn>
                  <a:cxn ang="0">
                    <a:pos x="662" y="190"/>
                  </a:cxn>
                  <a:cxn ang="0">
                    <a:pos x="681" y="213"/>
                  </a:cxn>
                  <a:cxn ang="0">
                    <a:pos x="690" y="243"/>
                  </a:cxn>
                  <a:cxn ang="0">
                    <a:pos x="687" y="274"/>
                  </a:cxn>
                  <a:cxn ang="0">
                    <a:pos x="677" y="295"/>
                  </a:cxn>
                  <a:cxn ang="0">
                    <a:pos x="654" y="320"/>
                  </a:cxn>
                  <a:cxn ang="0">
                    <a:pos x="615" y="343"/>
                  </a:cxn>
                  <a:cxn ang="0">
                    <a:pos x="600" y="350"/>
                  </a:cxn>
                  <a:cxn ang="0">
                    <a:pos x="591" y="352"/>
                  </a:cxn>
                </a:cxnLst>
                <a:rect l="0" t="0" r="r" b="b"/>
                <a:pathLst>
                  <a:path w="690" h="352">
                    <a:moveTo>
                      <a:pt x="591" y="352"/>
                    </a:moveTo>
                    <a:lnTo>
                      <a:pt x="591" y="352"/>
                    </a:lnTo>
                    <a:lnTo>
                      <a:pt x="588" y="352"/>
                    </a:lnTo>
                    <a:lnTo>
                      <a:pt x="585" y="351"/>
                    </a:lnTo>
                    <a:lnTo>
                      <a:pt x="579" y="347"/>
                    </a:lnTo>
                    <a:lnTo>
                      <a:pt x="575" y="342"/>
                    </a:lnTo>
                    <a:lnTo>
                      <a:pt x="572" y="337"/>
                    </a:lnTo>
                    <a:lnTo>
                      <a:pt x="572" y="337"/>
                    </a:lnTo>
                    <a:lnTo>
                      <a:pt x="572" y="332"/>
                    </a:lnTo>
                    <a:lnTo>
                      <a:pt x="572" y="328"/>
                    </a:lnTo>
                    <a:lnTo>
                      <a:pt x="575" y="323"/>
                    </a:lnTo>
                    <a:lnTo>
                      <a:pt x="578" y="321"/>
                    </a:lnTo>
                    <a:lnTo>
                      <a:pt x="581" y="319"/>
                    </a:lnTo>
                    <a:lnTo>
                      <a:pt x="581" y="319"/>
                    </a:lnTo>
                    <a:lnTo>
                      <a:pt x="590" y="315"/>
                    </a:lnTo>
                    <a:lnTo>
                      <a:pt x="590" y="315"/>
                    </a:lnTo>
                    <a:lnTo>
                      <a:pt x="610" y="305"/>
                    </a:lnTo>
                    <a:lnTo>
                      <a:pt x="621" y="298"/>
                    </a:lnTo>
                    <a:lnTo>
                      <a:pt x="630" y="291"/>
                    </a:lnTo>
                    <a:lnTo>
                      <a:pt x="640" y="284"/>
                    </a:lnTo>
                    <a:lnTo>
                      <a:pt x="648" y="276"/>
                    </a:lnTo>
                    <a:lnTo>
                      <a:pt x="653" y="266"/>
                    </a:lnTo>
                    <a:lnTo>
                      <a:pt x="655" y="261"/>
                    </a:lnTo>
                    <a:lnTo>
                      <a:pt x="656" y="257"/>
                    </a:lnTo>
                    <a:lnTo>
                      <a:pt x="656" y="257"/>
                    </a:lnTo>
                    <a:lnTo>
                      <a:pt x="657" y="252"/>
                    </a:lnTo>
                    <a:lnTo>
                      <a:pt x="657" y="247"/>
                    </a:lnTo>
                    <a:lnTo>
                      <a:pt x="656" y="243"/>
                    </a:lnTo>
                    <a:lnTo>
                      <a:pt x="654" y="237"/>
                    </a:lnTo>
                    <a:lnTo>
                      <a:pt x="649" y="228"/>
                    </a:lnTo>
                    <a:lnTo>
                      <a:pt x="641" y="218"/>
                    </a:lnTo>
                    <a:lnTo>
                      <a:pt x="641" y="218"/>
                    </a:lnTo>
                    <a:lnTo>
                      <a:pt x="630" y="207"/>
                    </a:lnTo>
                    <a:lnTo>
                      <a:pt x="620" y="198"/>
                    </a:lnTo>
                    <a:lnTo>
                      <a:pt x="597" y="182"/>
                    </a:lnTo>
                    <a:lnTo>
                      <a:pt x="597" y="182"/>
                    </a:lnTo>
                    <a:lnTo>
                      <a:pt x="580" y="169"/>
                    </a:lnTo>
                    <a:lnTo>
                      <a:pt x="563" y="155"/>
                    </a:lnTo>
                    <a:lnTo>
                      <a:pt x="556" y="149"/>
                    </a:lnTo>
                    <a:lnTo>
                      <a:pt x="556" y="149"/>
                    </a:lnTo>
                    <a:lnTo>
                      <a:pt x="521" y="118"/>
                    </a:lnTo>
                    <a:lnTo>
                      <a:pt x="503" y="102"/>
                    </a:lnTo>
                    <a:lnTo>
                      <a:pt x="485" y="89"/>
                    </a:lnTo>
                    <a:lnTo>
                      <a:pt x="466" y="77"/>
                    </a:lnTo>
                    <a:lnTo>
                      <a:pt x="445" y="66"/>
                    </a:lnTo>
                    <a:lnTo>
                      <a:pt x="435" y="62"/>
                    </a:lnTo>
                    <a:lnTo>
                      <a:pt x="424" y="58"/>
                    </a:lnTo>
                    <a:lnTo>
                      <a:pt x="412" y="55"/>
                    </a:lnTo>
                    <a:lnTo>
                      <a:pt x="400" y="51"/>
                    </a:lnTo>
                    <a:lnTo>
                      <a:pt x="400" y="51"/>
                    </a:lnTo>
                    <a:lnTo>
                      <a:pt x="368" y="45"/>
                    </a:lnTo>
                    <a:lnTo>
                      <a:pt x="337" y="41"/>
                    </a:lnTo>
                    <a:lnTo>
                      <a:pt x="306" y="38"/>
                    </a:lnTo>
                    <a:lnTo>
                      <a:pt x="276" y="37"/>
                    </a:lnTo>
                    <a:lnTo>
                      <a:pt x="276" y="37"/>
                    </a:lnTo>
                    <a:lnTo>
                      <a:pt x="250" y="38"/>
                    </a:lnTo>
                    <a:lnTo>
                      <a:pt x="224" y="40"/>
                    </a:lnTo>
                    <a:lnTo>
                      <a:pt x="198" y="43"/>
                    </a:lnTo>
                    <a:lnTo>
                      <a:pt x="172" y="48"/>
                    </a:lnTo>
                    <a:lnTo>
                      <a:pt x="172" y="48"/>
                    </a:lnTo>
                    <a:lnTo>
                      <a:pt x="158" y="51"/>
                    </a:lnTo>
                    <a:lnTo>
                      <a:pt x="145" y="56"/>
                    </a:lnTo>
                    <a:lnTo>
                      <a:pt x="131" y="60"/>
                    </a:lnTo>
                    <a:lnTo>
                      <a:pt x="119" y="65"/>
                    </a:lnTo>
                    <a:lnTo>
                      <a:pt x="107" y="71"/>
                    </a:lnTo>
                    <a:lnTo>
                      <a:pt x="95" y="77"/>
                    </a:lnTo>
                    <a:lnTo>
                      <a:pt x="85" y="83"/>
                    </a:lnTo>
                    <a:lnTo>
                      <a:pt x="75" y="91"/>
                    </a:lnTo>
                    <a:lnTo>
                      <a:pt x="75" y="91"/>
                    </a:lnTo>
                    <a:lnTo>
                      <a:pt x="65" y="98"/>
                    </a:lnTo>
                    <a:lnTo>
                      <a:pt x="57" y="106"/>
                    </a:lnTo>
                    <a:lnTo>
                      <a:pt x="57" y="106"/>
                    </a:lnTo>
                    <a:lnTo>
                      <a:pt x="44" y="119"/>
                    </a:lnTo>
                    <a:lnTo>
                      <a:pt x="36" y="124"/>
                    </a:lnTo>
                    <a:lnTo>
                      <a:pt x="28" y="128"/>
                    </a:lnTo>
                    <a:lnTo>
                      <a:pt x="28" y="128"/>
                    </a:lnTo>
                    <a:lnTo>
                      <a:pt x="24" y="130"/>
                    </a:lnTo>
                    <a:lnTo>
                      <a:pt x="20" y="130"/>
                    </a:lnTo>
                    <a:lnTo>
                      <a:pt x="20" y="130"/>
                    </a:lnTo>
                    <a:lnTo>
                      <a:pt x="16" y="130"/>
                    </a:lnTo>
                    <a:lnTo>
                      <a:pt x="13" y="129"/>
                    </a:lnTo>
                    <a:lnTo>
                      <a:pt x="7" y="125"/>
                    </a:lnTo>
                    <a:lnTo>
                      <a:pt x="2" y="120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0" y="110"/>
                    </a:lnTo>
                    <a:lnTo>
                      <a:pt x="0" y="106"/>
                    </a:lnTo>
                    <a:lnTo>
                      <a:pt x="3" y="101"/>
                    </a:lnTo>
                    <a:lnTo>
                      <a:pt x="5" y="100"/>
                    </a:lnTo>
                    <a:lnTo>
                      <a:pt x="8" y="98"/>
                    </a:lnTo>
                    <a:lnTo>
                      <a:pt x="8" y="98"/>
                    </a:lnTo>
                    <a:lnTo>
                      <a:pt x="16" y="94"/>
                    </a:lnTo>
                    <a:lnTo>
                      <a:pt x="23" y="89"/>
                    </a:lnTo>
                    <a:lnTo>
                      <a:pt x="35" y="78"/>
                    </a:lnTo>
                    <a:lnTo>
                      <a:pt x="35" y="78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59" y="58"/>
                    </a:lnTo>
                    <a:lnTo>
                      <a:pt x="71" y="50"/>
                    </a:lnTo>
                    <a:lnTo>
                      <a:pt x="97" y="35"/>
                    </a:lnTo>
                    <a:lnTo>
                      <a:pt x="104" y="31"/>
                    </a:lnTo>
                    <a:lnTo>
                      <a:pt x="104" y="31"/>
                    </a:lnTo>
                    <a:lnTo>
                      <a:pt x="118" y="25"/>
                    </a:lnTo>
                    <a:lnTo>
                      <a:pt x="133" y="18"/>
                    </a:lnTo>
                    <a:lnTo>
                      <a:pt x="149" y="14"/>
                    </a:lnTo>
                    <a:lnTo>
                      <a:pt x="165" y="10"/>
                    </a:lnTo>
                    <a:lnTo>
                      <a:pt x="183" y="7"/>
                    </a:lnTo>
                    <a:lnTo>
                      <a:pt x="199" y="5"/>
                    </a:lnTo>
                    <a:lnTo>
                      <a:pt x="233" y="2"/>
                    </a:lnTo>
                    <a:lnTo>
                      <a:pt x="233" y="2"/>
                    </a:lnTo>
                    <a:lnTo>
                      <a:pt x="259" y="1"/>
                    </a:lnTo>
                    <a:lnTo>
                      <a:pt x="286" y="0"/>
                    </a:lnTo>
                    <a:lnTo>
                      <a:pt x="286" y="0"/>
                    </a:lnTo>
                    <a:lnTo>
                      <a:pt x="318" y="1"/>
                    </a:lnTo>
                    <a:lnTo>
                      <a:pt x="348" y="3"/>
                    </a:lnTo>
                    <a:lnTo>
                      <a:pt x="377" y="7"/>
                    </a:lnTo>
                    <a:lnTo>
                      <a:pt x="404" y="12"/>
                    </a:lnTo>
                    <a:lnTo>
                      <a:pt x="429" y="18"/>
                    </a:lnTo>
                    <a:lnTo>
                      <a:pt x="452" y="27"/>
                    </a:lnTo>
                    <a:lnTo>
                      <a:pt x="473" y="37"/>
                    </a:lnTo>
                    <a:lnTo>
                      <a:pt x="492" y="47"/>
                    </a:lnTo>
                    <a:lnTo>
                      <a:pt x="492" y="47"/>
                    </a:lnTo>
                    <a:lnTo>
                      <a:pt x="512" y="62"/>
                    </a:lnTo>
                    <a:lnTo>
                      <a:pt x="532" y="78"/>
                    </a:lnTo>
                    <a:lnTo>
                      <a:pt x="551" y="95"/>
                    </a:lnTo>
                    <a:lnTo>
                      <a:pt x="570" y="112"/>
                    </a:lnTo>
                    <a:lnTo>
                      <a:pt x="570" y="112"/>
                    </a:lnTo>
                    <a:lnTo>
                      <a:pt x="585" y="126"/>
                    </a:lnTo>
                    <a:lnTo>
                      <a:pt x="585" y="126"/>
                    </a:lnTo>
                    <a:lnTo>
                      <a:pt x="601" y="139"/>
                    </a:lnTo>
                    <a:lnTo>
                      <a:pt x="619" y="153"/>
                    </a:lnTo>
                    <a:lnTo>
                      <a:pt x="619" y="153"/>
                    </a:lnTo>
                    <a:lnTo>
                      <a:pt x="633" y="164"/>
                    </a:lnTo>
                    <a:lnTo>
                      <a:pt x="649" y="176"/>
                    </a:lnTo>
                    <a:lnTo>
                      <a:pt x="662" y="190"/>
                    </a:lnTo>
                    <a:lnTo>
                      <a:pt x="676" y="204"/>
                    </a:lnTo>
                    <a:lnTo>
                      <a:pt x="676" y="204"/>
                    </a:lnTo>
                    <a:lnTo>
                      <a:pt x="681" y="213"/>
                    </a:lnTo>
                    <a:lnTo>
                      <a:pt x="686" y="222"/>
                    </a:lnTo>
                    <a:lnTo>
                      <a:pt x="688" y="232"/>
                    </a:lnTo>
                    <a:lnTo>
                      <a:pt x="690" y="243"/>
                    </a:lnTo>
                    <a:lnTo>
                      <a:pt x="690" y="253"/>
                    </a:lnTo>
                    <a:lnTo>
                      <a:pt x="689" y="263"/>
                    </a:lnTo>
                    <a:lnTo>
                      <a:pt x="687" y="274"/>
                    </a:lnTo>
                    <a:lnTo>
                      <a:pt x="683" y="284"/>
                    </a:lnTo>
                    <a:lnTo>
                      <a:pt x="683" y="284"/>
                    </a:lnTo>
                    <a:lnTo>
                      <a:pt x="677" y="295"/>
                    </a:lnTo>
                    <a:lnTo>
                      <a:pt x="669" y="305"/>
                    </a:lnTo>
                    <a:lnTo>
                      <a:pt x="662" y="313"/>
                    </a:lnTo>
                    <a:lnTo>
                      <a:pt x="654" y="320"/>
                    </a:lnTo>
                    <a:lnTo>
                      <a:pt x="645" y="326"/>
                    </a:lnTo>
                    <a:lnTo>
                      <a:pt x="635" y="331"/>
                    </a:lnTo>
                    <a:lnTo>
                      <a:pt x="615" y="343"/>
                    </a:lnTo>
                    <a:lnTo>
                      <a:pt x="615" y="343"/>
                    </a:lnTo>
                    <a:lnTo>
                      <a:pt x="600" y="350"/>
                    </a:lnTo>
                    <a:lnTo>
                      <a:pt x="600" y="350"/>
                    </a:lnTo>
                    <a:lnTo>
                      <a:pt x="595" y="351"/>
                    </a:lnTo>
                    <a:lnTo>
                      <a:pt x="591" y="352"/>
                    </a:lnTo>
                    <a:lnTo>
                      <a:pt x="591" y="35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07" name="Freeform 606"/>
              <p:cNvSpPr/>
              <p:nvPr/>
            </p:nvSpPr>
            <p:spPr bwMode="auto">
              <a:xfrm>
                <a:off x="5356226" y="2198688"/>
                <a:ext cx="147638" cy="49213"/>
              </a:xfrm>
              <a:custGeom>
                <a:avLst/>
                <a:gdLst/>
                <a:ahLst/>
                <a:cxnLst>
                  <a:cxn ang="0">
                    <a:pos x="16" y="94"/>
                  </a:cxn>
                  <a:cxn ang="0">
                    <a:pos x="9" y="93"/>
                  </a:cxn>
                  <a:cxn ang="0">
                    <a:pos x="2" y="85"/>
                  </a:cxn>
                  <a:cxn ang="0">
                    <a:pos x="0" y="79"/>
                  </a:cxn>
                  <a:cxn ang="0">
                    <a:pos x="2" y="68"/>
                  </a:cxn>
                  <a:cxn ang="0">
                    <a:pos x="6" y="62"/>
                  </a:cxn>
                  <a:cxn ang="0">
                    <a:pos x="13" y="59"/>
                  </a:cxn>
                  <a:cxn ang="0">
                    <a:pos x="18" y="57"/>
                  </a:cxn>
                  <a:cxn ang="0">
                    <a:pos x="31" y="46"/>
                  </a:cxn>
                  <a:cxn ang="0">
                    <a:pos x="38" y="41"/>
                  </a:cxn>
                  <a:cxn ang="0">
                    <a:pos x="46" y="36"/>
                  </a:cxn>
                  <a:cxn ang="0">
                    <a:pos x="60" y="28"/>
                  </a:cxn>
                  <a:cxn ang="0">
                    <a:pos x="77" y="20"/>
                  </a:cxn>
                  <a:cxn ang="0">
                    <a:pos x="115" y="7"/>
                  </a:cxn>
                  <a:cxn ang="0">
                    <a:pos x="134" y="2"/>
                  </a:cxn>
                  <a:cxn ang="0">
                    <a:pos x="154" y="0"/>
                  </a:cxn>
                  <a:cxn ang="0">
                    <a:pos x="173" y="2"/>
                  </a:cxn>
                  <a:cxn ang="0">
                    <a:pos x="208" y="9"/>
                  </a:cxn>
                  <a:cxn ang="0">
                    <a:pos x="240" y="24"/>
                  </a:cxn>
                  <a:cxn ang="0">
                    <a:pos x="266" y="45"/>
                  </a:cxn>
                  <a:cxn ang="0">
                    <a:pos x="276" y="58"/>
                  </a:cxn>
                  <a:cxn ang="0">
                    <a:pos x="279" y="67"/>
                  </a:cxn>
                  <a:cxn ang="0">
                    <a:pos x="278" y="74"/>
                  </a:cxn>
                  <a:cxn ang="0">
                    <a:pos x="275" y="78"/>
                  </a:cxn>
                  <a:cxn ang="0">
                    <a:pos x="266" y="83"/>
                  </a:cxn>
                  <a:cxn ang="0">
                    <a:pos x="259" y="84"/>
                  </a:cxn>
                  <a:cxn ang="0">
                    <a:pos x="256" y="83"/>
                  </a:cxn>
                  <a:cxn ang="0">
                    <a:pos x="248" y="80"/>
                  </a:cxn>
                  <a:cxn ang="0">
                    <a:pos x="245" y="76"/>
                  </a:cxn>
                  <a:cxn ang="0">
                    <a:pos x="230" y="59"/>
                  </a:cxn>
                  <a:cxn ang="0">
                    <a:pos x="210" y="47"/>
                  </a:cxn>
                  <a:cxn ang="0">
                    <a:pos x="186" y="40"/>
                  </a:cxn>
                  <a:cxn ang="0">
                    <a:pos x="160" y="37"/>
                  </a:cxn>
                  <a:cxn ang="0">
                    <a:pos x="150" y="37"/>
                  </a:cxn>
                  <a:cxn ang="0">
                    <a:pos x="121" y="42"/>
                  </a:cxn>
                  <a:cxn ang="0">
                    <a:pos x="94" y="51"/>
                  </a:cxn>
                  <a:cxn ang="0">
                    <a:pos x="86" y="56"/>
                  </a:cxn>
                  <a:cxn ang="0">
                    <a:pos x="62" y="71"/>
                  </a:cxn>
                  <a:cxn ang="0">
                    <a:pos x="43" y="84"/>
                  </a:cxn>
                  <a:cxn ang="0">
                    <a:pos x="22" y="94"/>
                  </a:cxn>
                  <a:cxn ang="0">
                    <a:pos x="16" y="94"/>
                  </a:cxn>
                </a:cxnLst>
                <a:rect l="0" t="0" r="r" b="b"/>
                <a:pathLst>
                  <a:path w="279" h="94">
                    <a:moveTo>
                      <a:pt x="16" y="94"/>
                    </a:moveTo>
                    <a:lnTo>
                      <a:pt x="16" y="94"/>
                    </a:lnTo>
                    <a:lnTo>
                      <a:pt x="13" y="94"/>
                    </a:lnTo>
                    <a:lnTo>
                      <a:pt x="9" y="93"/>
                    </a:lnTo>
                    <a:lnTo>
                      <a:pt x="5" y="90"/>
                    </a:lnTo>
                    <a:lnTo>
                      <a:pt x="2" y="85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0" y="74"/>
                    </a:lnTo>
                    <a:lnTo>
                      <a:pt x="2" y="68"/>
                    </a:lnTo>
                    <a:lnTo>
                      <a:pt x="3" y="66"/>
                    </a:lnTo>
                    <a:lnTo>
                      <a:pt x="6" y="62"/>
                    </a:lnTo>
                    <a:lnTo>
                      <a:pt x="8" y="60"/>
                    </a:lnTo>
                    <a:lnTo>
                      <a:pt x="13" y="59"/>
                    </a:lnTo>
                    <a:lnTo>
                      <a:pt x="13" y="59"/>
                    </a:lnTo>
                    <a:lnTo>
                      <a:pt x="18" y="57"/>
                    </a:lnTo>
                    <a:lnTo>
                      <a:pt x="22" y="54"/>
                    </a:lnTo>
                    <a:lnTo>
                      <a:pt x="31" y="46"/>
                    </a:lnTo>
                    <a:lnTo>
                      <a:pt x="31" y="46"/>
                    </a:lnTo>
                    <a:lnTo>
                      <a:pt x="38" y="41"/>
                    </a:lnTo>
                    <a:lnTo>
                      <a:pt x="46" y="36"/>
                    </a:lnTo>
                    <a:lnTo>
                      <a:pt x="46" y="36"/>
                    </a:lnTo>
                    <a:lnTo>
                      <a:pt x="60" y="28"/>
                    </a:lnTo>
                    <a:lnTo>
                      <a:pt x="60" y="28"/>
                    </a:lnTo>
                    <a:lnTo>
                      <a:pt x="77" y="20"/>
                    </a:lnTo>
                    <a:lnTo>
                      <a:pt x="77" y="20"/>
                    </a:lnTo>
                    <a:lnTo>
                      <a:pt x="95" y="13"/>
                    </a:lnTo>
                    <a:lnTo>
                      <a:pt x="115" y="7"/>
                    </a:lnTo>
                    <a:lnTo>
                      <a:pt x="124" y="4"/>
                    </a:lnTo>
                    <a:lnTo>
                      <a:pt x="134" y="2"/>
                    </a:lnTo>
                    <a:lnTo>
                      <a:pt x="144" y="0"/>
                    </a:lnTo>
                    <a:lnTo>
                      <a:pt x="154" y="0"/>
                    </a:lnTo>
                    <a:lnTo>
                      <a:pt x="154" y="0"/>
                    </a:lnTo>
                    <a:lnTo>
                      <a:pt x="173" y="2"/>
                    </a:lnTo>
                    <a:lnTo>
                      <a:pt x="191" y="5"/>
                    </a:lnTo>
                    <a:lnTo>
                      <a:pt x="208" y="9"/>
                    </a:lnTo>
                    <a:lnTo>
                      <a:pt x="224" y="16"/>
                    </a:lnTo>
                    <a:lnTo>
                      <a:pt x="240" y="24"/>
                    </a:lnTo>
                    <a:lnTo>
                      <a:pt x="253" y="34"/>
                    </a:lnTo>
                    <a:lnTo>
                      <a:pt x="266" y="45"/>
                    </a:lnTo>
                    <a:lnTo>
                      <a:pt x="276" y="58"/>
                    </a:lnTo>
                    <a:lnTo>
                      <a:pt x="276" y="58"/>
                    </a:lnTo>
                    <a:lnTo>
                      <a:pt x="278" y="62"/>
                    </a:lnTo>
                    <a:lnTo>
                      <a:pt x="279" y="67"/>
                    </a:lnTo>
                    <a:lnTo>
                      <a:pt x="279" y="70"/>
                    </a:lnTo>
                    <a:lnTo>
                      <a:pt x="278" y="74"/>
                    </a:lnTo>
                    <a:lnTo>
                      <a:pt x="278" y="74"/>
                    </a:lnTo>
                    <a:lnTo>
                      <a:pt x="275" y="78"/>
                    </a:lnTo>
                    <a:lnTo>
                      <a:pt x="271" y="81"/>
                    </a:lnTo>
                    <a:lnTo>
                      <a:pt x="266" y="83"/>
                    </a:lnTo>
                    <a:lnTo>
                      <a:pt x="259" y="84"/>
                    </a:lnTo>
                    <a:lnTo>
                      <a:pt x="259" y="84"/>
                    </a:lnTo>
                    <a:lnTo>
                      <a:pt x="259" y="84"/>
                    </a:lnTo>
                    <a:lnTo>
                      <a:pt x="256" y="83"/>
                    </a:lnTo>
                    <a:lnTo>
                      <a:pt x="252" y="82"/>
                    </a:lnTo>
                    <a:lnTo>
                      <a:pt x="248" y="80"/>
                    </a:lnTo>
                    <a:lnTo>
                      <a:pt x="245" y="76"/>
                    </a:lnTo>
                    <a:lnTo>
                      <a:pt x="245" y="76"/>
                    </a:lnTo>
                    <a:lnTo>
                      <a:pt x="238" y="67"/>
                    </a:lnTo>
                    <a:lnTo>
                      <a:pt x="230" y="59"/>
                    </a:lnTo>
                    <a:lnTo>
                      <a:pt x="220" y="52"/>
                    </a:lnTo>
                    <a:lnTo>
                      <a:pt x="210" y="47"/>
                    </a:lnTo>
                    <a:lnTo>
                      <a:pt x="199" y="43"/>
                    </a:lnTo>
                    <a:lnTo>
                      <a:pt x="186" y="40"/>
                    </a:lnTo>
                    <a:lnTo>
                      <a:pt x="174" y="38"/>
                    </a:lnTo>
                    <a:lnTo>
                      <a:pt x="160" y="37"/>
                    </a:lnTo>
                    <a:lnTo>
                      <a:pt x="160" y="37"/>
                    </a:lnTo>
                    <a:lnTo>
                      <a:pt x="150" y="37"/>
                    </a:lnTo>
                    <a:lnTo>
                      <a:pt x="141" y="38"/>
                    </a:lnTo>
                    <a:lnTo>
                      <a:pt x="121" y="42"/>
                    </a:lnTo>
                    <a:lnTo>
                      <a:pt x="102" y="48"/>
                    </a:lnTo>
                    <a:lnTo>
                      <a:pt x="94" y="51"/>
                    </a:lnTo>
                    <a:lnTo>
                      <a:pt x="86" y="56"/>
                    </a:lnTo>
                    <a:lnTo>
                      <a:pt x="86" y="56"/>
                    </a:lnTo>
                    <a:lnTo>
                      <a:pt x="74" y="64"/>
                    </a:lnTo>
                    <a:lnTo>
                      <a:pt x="62" y="71"/>
                    </a:lnTo>
                    <a:lnTo>
                      <a:pt x="62" y="71"/>
                    </a:lnTo>
                    <a:lnTo>
                      <a:pt x="43" y="84"/>
                    </a:lnTo>
                    <a:lnTo>
                      <a:pt x="32" y="90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16" y="94"/>
                    </a:lnTo>
                    <a:lnTo>
                      <a:pt x="16" y="9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08" name="组合 107"/>
          <p:cNvGrpSpPr/>
          <p:nvPr/>
        </p:nvGrpSpPr>
        <p:grpSpPr>
          <a:xfrm>
            <a:off x="6986505" y="4371855"/>
            <a:ext cx="889884" cy="898847"/>
            <a:chOff x="6480051" y="4589712"/>
            <a:chExt cx="889884" cy="898847"/>
          </a:xfrm>
        </p:grpSpPr>
        <p:sp useBgFill="1">
          <p:nvSpPr>
            <p:cNvPr id="109" name="椭圆 31"/>
            <p:cNvSpPr/>
            <p:nvPr/>
          </p:nvSpPr>
          <p:spPr>
            <a:xfrm rot="15654318">
              <a:off x="6475569" y="4594194"/>
              <a:ext cx="898847" cy="889884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</a:gdLst>
              <a:ahLst/>
              <a:cxnLst>
                <a:cxn ang="0">
                  <a:pos x="connsiteX0-321" y="connsiteY0-322"/>
                </a:cxn>
                <a:cxn ang="0">
                  <a:pos x="connsiteX1-323" y="connsiteY1-324"/>
                </a:cxn>
                <a:cxn ang="0">
                  <a:pos x="connsiteX2-325" y="connsiteY2-326"/>
                </a:cxn>
                <a:cxn ang="0">
                  <a:pos x="connsiteX3-327" y="connsiteY3-328"/>
                </a:cxn>
                <a:cxn ang="0">
                  <a:pos x="connsiteX4-329" y="connsiteY4-330"/>
                </a:cxn>
                <a:cxn ang="0">
                  <a:pos x="connsiteX5-331" y="connsiteY5-332"/>
                </a:cxn>
              </a:cxnLst>
              <a:rect l="l" t="t" r="r" b="b"/>
              <a:pathLst>
                <a:path w="660438" h="653852">
                  <a:moveTo>
                    <a:pt x="128078" y="64927"/>
                  </a:moveTo>
                  <a:cubicBezTo>
                    <a:pt x="200406" y="22404"/>
                    <a:pt x="266694" y="-24807"/>
                    <a:pt x="410712" y="15051"/>
                  </a:cubicBezTo>
                  <a:cubicBezTo>
                    <a:pt x="554730" y="54909"/>
                    <a:pt x="671038" y="190221"/>
                    <a:pt x="659670" y="337329"/>
                  </a:cubicBezTo>
                  <a:cubicBezTo>
                    <a:pt x="648302" y="484437"/>
                    <a:pt x="512709" y="653852"/>
                    <a:pt x="331423" y="653852"/>
                  </a:cubicBezTo>
                  <a:cubicBezTo>
                    <a:pt x="150137" y="653852"/>
                    <a:pt x="14721" y="457153"/>
                    <a:pt x="3176" y="337329"/>
                  </a:cubicBezTo>
                  <a:cubicBezTo>
                    <a:pt x="-8369" y="217505"/>
                    <a:pt x="11590" y="209227"/>
                    <a:pt x="62645" y="134413"/>
                  </a:cubicBezTo>
                </a:path>
              </a:pathLst>
            </a:custGeom>
            <a:ln w="25400" cap="rnd">
              <a:solidFill>
                <a:schemeClr val="bg1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110" name="组合 109"/>
            <p:cNvGrpSpPr/>
            <p:nvPr/>
          </p:nvGrpSpPr>
          <p:grpSpPr>
            <a:xfrm>
              <a:off x="6679330" y="4803299"/>
              <a:ext cx="489734" cy="500458"/>
              <a:chOff x="5268913" y="4124325"/>
              <a:chExt cx="652463" cy="666751"/>
            </a:xfrm>
            <a:solidFill>
              <a:schemeClr val="bg1"/>
            </a:solidFill>
          </p:grpSpPr>
          <p:sp>
            <p:nvSpPr>
              <p:cNvPr id="111" name="Freeform 719"/>
              <p:cNvSpPr/>
              <p:nvPr/>
            </p:nvSpPr>
            <p:spPr bwMode="auto">
              <a:xfrm>
                <a:off x="5356226" y="4351338"/>
                <a:ext cx="9525" cy="57150"/>
              </a:xfrm>
              <a:custGeom>
                <a:avLst/>
                <a:gdLst/>
                <a:ahLst/>
                <a:cxnLst>
                  <a:cxn ang="0">
                    <a:pos x="9" y="3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3" y="0"/>
                  </a:cxn>
                  <a:cxn ang="0">
                    <a:pos x="2" y="0"/>
                  </a:cxn>
                  <a:cxn ang="0">
                    <a:pos x="0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4" y="15"/>
                  </a:cxn>
                  <a:cxn ang="0">
                    <a:pos x="7" y="25"/>
                  </a:cxn>
                  <a:cxn ang="0">
                    <a:pos x="9" y="35"/>
                  </a:cxn>
                  <a:cxn ang="0">
                    <a:pos x="11" y="46"/>
                  </a:cxn>
                  <a:cxn ang="0">
                    <a:pos x="11" y="46"/>
                  </a:cxn>
                  <a:cxn ang="0">
                    <a:pos x="11" y="53"/>
                  </a:cxn>
                  <a:cxn ang="0">
                    <a:pos x="9" y="60"/>
                  </a:cxn>
                  <a:cxn ang="0">
                    <a:pos x="6" y="75"/>
                  </a:cxn>
                  <a:cxn ang="0">
                    <a:pos x="2" y="89"/>
                  </a:cxn>
                  <a:cxn ang="0">
                    <a:pos x="1" y="96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8"/>
                  </a:cxn>
                  <a:cxn ang="0">
                    <a:pos x="5" y="109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4"/>
                  </a:cxn>
                  <a:cxn ang="0">
                    <a:pos x="9" y="104"/>
                  </a:cxn>
                  <a:cxn ang="0">
                    <a:pos x="12" y="89"/>
                  </a:cxn>
                  <a:cxn ang="0">
                    <a:pos x="15" y="75"/>
                  </a:cxn>
                  <a:cxn ang="0">
                    <a:pos x="18" y="60"/>
                  </a:cxn>
                  <a:cxn ang="0">
                    <a:pos x="20" y="46"/>
                  </a:cxn>
                  <a:cxn ang="0">
                    <a:pos x="20" y="46"/>
                  </a:cxn>
                  <a:cxn ang="0">
                    <a:pos x="20" y="41"/>
                  </a:cxn>
                  <a:cxn ang="0">
                    <a:pos x="20" y="35"/>
                  </a:cxn>
                  <a:cxn ang="0">
                    <a:pos x="18" y="24"/>
                  </a:cxn>
                  <a:cxn ang="0">
                    <a:pos x="14" y="13"/>
                  </a:cxn>
                  <a:cxn ang="0">
                    <a:pos x="9" y="3"/>
                  </a:cxn>
                  <a:cxn ang="0">
                    <a:pos x="9" y="3"/>
                  </a:cxn>
                </a:cxnLst>
                <a:rect l="0" t="0" r="r" b="b"/>
                <a:pathLst>
                  <a:path w="20" h="109">
                    <a:moveTo>
                      <a:pt x="9" y="3"/>
                    </a:moveTo>
                    <a:lnTo>
                      <a:pt x="9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4" y="15"/>
                    </a:lnTo>
                    <a:lnTo>
                      <a:pt x="7" y="25"/>
                    </a:lnTo>
                    <a:lnTo>
                      <a:pt x="9" y="35"/>
                    </a:lnTo>
                    <a:lnTo>
                      <a:pt x="11" y="46"/>
                    </a:lnTo>
                    <a:lnTo>
                      <a:pt x="11" y="46"/>
                    </a:lnTo>
                    <a:lnTo>
                      <a:pt x="11" y="53"/>
                    </a:lnTo>
                    <a:lnTo>
                      <a:pt x="9" y="60"/>
                    </a:lnTo>
                    <a:lnTo>
                      <a:pt x="6" y="75"/>
                    </a:lnTo>
                    <a:lnTo>
                      <a:pt x="2" y="89"/>
                    </a:lnTo>
                    <a:lnTo>
                      <a:pt x="1" y="96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8"/>
                    </a:lnTo>
                    <a:lnTo>
                      <a:pt x="5" y="109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4"/>
                    </a:lnTo>
                    <a:lnTo>
                      <a:pt x="9" y="104"/>
                    </a:lnTo>
                    <a:lnTo>
                      <a:pt x="12" y="89"/>
                    </a:lnTo>
                    <a:lnTo>
                      <a:pt x="15" y="75"/>
                    </a:lnTo>
                    <a:lnTo>
                      <a:pt x="18" y="60"/>
                    </a:lnTo>
                    <a:lnTo>
                      <a:pt x="20" y="46"/>
                    </a:lnTo>
                    <a:lnTo>
                      <a:pt x="20" y="46"/>
                    </a:lnTo>
                    <a:lnTo>
                      <a:pt x="20" y="41"/>
                    </a:lnTo>
                    <a:lnTo>
                      <a:pt x="20" y="35"/>
                    </a:lnTo>
                    <a:lnTo>
                      <a:pt x="18" y="24"/>
                    </a:lnTo>
                    <a:lnTo>
                      <a:pt x="14" y="13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12" name="Freeform 720"/>
              <p:cNvSpPr/>
              <p:nvPr/>
            </p:nvSpPr>
            <p:spPr bwMode="auto">
              <a:xfrm>
                <a:off x="5392738" y="4365625"/>
                <a:ext cx="12700" cy="80963"/>
              </a:xfrm>
              <a:custGeom>
                <a:avLst/>
                <a:gdLst/>
                <a:ahLst/>
                <a:cxnLst>
                  <a:cxn ang="0">
                    <a:pos x="25" y="4"/>
                  </a:cxn>
                  <a:cxn ang="0">
                    <a:pos x="25" y="4"/>
                  </a:cxn>
                  <a:cxn ang="0">
                    <a:pos x="25" y="2"/>
                  </a:cxn>
                  <a:cxn ang="0">
                    <a:pos x="24" y="1"/>
                  </a:cxn>
                  <a:cxn ang="0">
                    <a:pos x="22" y="0"/>
                  </a:cxn>
                  <a:cxn ang="0">
                    <a:pos x="21" y="0"/>
                  </a:cxn>
                  <a:cxn ang="0">
                    <a:pos x="19" y="0"/>
                  </a:cxn>
                  <a:cxn ang="0">
                    <a:pos x="17" y="1"/>
                  </a:cxn>
                  <a:cxn ang="0">
                    <a:pos x="16" y="2"/>
                  </a:cxn>
                  <a:cxn ang="0">
                    <a:pos x="16" y="4"/>
                  </a:cxn>
                  <a:cxn ang="0">
                    <a:pos x="16" y="4"/>
                  </a:cxn>
                  <a:cxn ang="0">
                    <a:pos x="14" y="24"/>
                  </a:cxn>
                  <a:cxn ang="0">
                    <a:pos x="11" y="43"/>
                  </a:cxn>
                  <a:cxn ang="0">
                    <a:pos x="4" y="80"/>
                  </a:cxn>
                  <a:cxn ang="0">
                    <a:pos x="4" y="80"/>
                  </a:cxn>
                  <a:cxn ang="0">
                    <a:pos x="1" y="96"/>
                  </a:cxn>
                  <a:cxn ang="0">
                    <a:pos x="0" y="114"/>
                  </a:cxn>
                  <a:cxn ang="0">
                    <a:pos x="1" y="147"/>
                  </a:cxn>
                  <a:cxn ang="0">
                    <a:pos x="1" y="147"/>
                  </a:cxn>
                  <a:cxn ang="0">
                    <a:pos x="1" y="149"/>
                  </a:cxn>
                  <a:cxn ang="0">
                    <a:pos x="2" y="150"/>
                  </a:cxn>
                  <a:cxn ang="0">
                    <a:pos x="5" y="151"/>
                  </a:cxn>
                  <a:cxn ang="0">
                    <a:pos x="7" y="151"/>
                  </a:cxn>
                  <a:cxn ang="0">
                    <a:pos x="8" y="151"/>
                  </a:cxn>
                  <a:cxn ang="0">
                    <a:pos x="10" y="150"/>
                  </a:cxn>
                  <a:cxn ang="0">
                    <a:pos x="11" y="149"/>
                  </a:cxn>
                  <a:cxn ang="0">
                    <a:pos x="11" y="147"/>
                  </a:cxn>
                  <a:cxn ang="0">
                    <a:pos x="11" y="147"/>
                  </a:cxn>
                  <a:cxn ang="0">
                    <a:pos x="11" y="126"/>
                  </a:cxn>
                  <a:cxn ang="0">
                    <a:pos x="11" y="107"/>
                  </a:cxn>
                  <a:cxn ang="0">
                    <a:pos x="13" y="86"/>
                  </a:cxn>
                  <a:cxn ang="0">
                    <a:pos x="16" y="65"/>
                  </a:cxn>
                  <a:cxn ang="0">
                    <a:pos x="16" y="65"/>
                  </a:cxn>
                  <a:cxn ang="0">
                    <a:pos x="22" y="35"/>
                  </a:cxn>
                  <a:cxn ang="0">
                    <a:pos x="24" y="20"/>
                  </a:cxn>
                  <a:cxn ang="0">
                    <a:pos x="25" y="4"/>
                  </a:cxn>
                  <a:cxn ang="0">
                    <a:pos x="25" y="4"/>
                  </a:cxn>
                </a:cxnLst>
                <a:rect l="0" t="0" r="r" b="b"/>
                <a:pathLst>
                  <a:path w="25" h="151">
                    <a:moveTo>
                      <a:pt x="25" y="4"/>
                    </a:moveTo>
                    <a:lnTo>
                      <a:pt x="25" y="4"/>
                    </a:lnTo>
                    <a:lnTo>
                      <a:pt x="25" y="2"/>
                    </a:lnTo>
                    <a:lnTo>
                      <a:pt x="24" y="1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1"/>
                    </a:lnTo>
                    <a:lnTo>
                      <a:pt x="16" y="2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4" y="24"/>
                    </a:lnTo>
                    <a:lnTo>
                      <a:pt x="11" y="43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1" y="96"/>
                    </a:lnTo>
                    <a:lnTo>
                      <a:pt x="0" y="114"/>
                    </a:lnTo>
                    <a:lnTo>
                      <a:pt x="1" y="147"/>
                    </a:lnTo>
                    <a:lnTo>
                      <a:pt x="1" y="147"/>
                    </a:lnTo>
                    <a:lnTo>
                      <a:pt x="1" y="149"/>
                    </a:lnTo>
                    <a:lnTo>
                      <a:pt x="2" y="150"/>
                    </a:lnTo>
                    <a:lnTo>
                      <a:pt x="5" y="151"/>
                    </a:lnTo>
                    <a:lnTo>
                      <a:pt x="7" y="151"/>
                    </a:lnTo>
                    <a:lnTo>
                      <a:pt x="8" y="151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1" y="147"/>
                    </a:lnTo>
                    <a:lnTo>
                      <a:pt x="11" y="147"/>
                    </a:lnTo>
                    <a:lnTo>
                      <a:pt x="11" y="126"/>
                    </a:lnTo>
                    <a:lnTo>
                      <a:pt x="11" y="107"/>
                    </a:lnTo>
                    <a:lnTo>
                      <a:pt x="13" y="86"/>
                    </a:lnTo>
                    <a:lnTo>
                      <a:pt x="16" y="65"/>
                    </a:lnTo>
                    <a:lnTo>
                      <a:pt x="16" y="65"/>
                    </a:lnTo>
                    <a:lnTo>
                      <a:pt x="22" y="35"/>
                    </a:lnTo>
                    <a:lnTo>
                      <a:pt x="24" y="20"/>
                    </a:lnTo>
                    <a:lnTo>
                      <a:pt x="25" y="4"/>
                    </a:lnTo>
                    <a:lnTo>
                      <a:pt x="25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13" name="Freeform 721"/>
              <p:cNvSpPr/>
              <p:nvPr/>
            </p:nvSpPr>
            <p:spPr bwMode="auto">
              <a:xfrm>
                <a:off x="5421313" y="4389438"/>
                <a:ext cx="19050" cy="84138"/>
              </a:xfrm>
              <a:custGeom>
                <a:avLst/>
                <a:gdLst/>
                <a:ahLst/>
                <a:cxnLst>
                  <a:cxn ang="0">
                    <a:pos x="29" y="2"/>
                  </a:cxn>
                  <a:cxn ang="0">
                    <a:pos x="29" y="2"/>
                  </a:cxn>
                  <a:cxn ang="0">
                    <a:pos x="22" y="16"/>
                  </a:cxn>
                  <a:cxn ang="0">
                    <a:pos x="18" y="30"/>
                  </a:cxn>
                  <a:cxn ang="0">
                    <a:pos x="15" y="46"/>
                  </a:cxn>
                  <a:cxn ang="0">
                    <a:pos x="13" y="61"/>
                  </a:cxn>
                  <a:cxn ang="0">
                    <a:pos x="13" y="61"/>
                  </a:cxn>
                  <a:cxn ang="0">
                    <a:pos x="8" y="85"/>
                  </a:cxn>
                  <a:cxn ang="0">
                    <a:pos x="4" y="109"/>
                  </a:cxn>
                  <a:cxn ang="0">
                    <a:pos x="1" y="133"/>
                  </a:cxn>
                  <a:cxn ang="0">
                    <a:pos x="0" y="157"/>
                  </a:cxn>
                  <a:cxn ang="0">
                    <a:pos x="0" y="157"/>
                  </a:cxn>
                  <a:cxn ang="0">
                    <a:pos x="0" y="158"/>
                  </a:cxn>
                  <a:cxn ang="0">
                    <a:pos x="1" y="160"/>
                  </a:cxn>
                  <a:cxn ang="0">
                    <a:pos x="2" y="161"/>
                  </a:cxn>
                  <a:cxn ang="0">
                    <a:pos x="4" y="161"/>
                  </a:cxn>
                  <a:cxn ang="0">
                    <a:pos x="6" y="161"/>
                  </a:cxn>
                  <a:cxn ang="0">
                    <a:pos x="7" y="160"/>
                  </a:cxn>
                  <a:cxn ang="0">
                    <a:pos x="8" y="158"/>
                  </a:cxn>
                  <a:cxn ang="0">
                    <a:pos x="9" y="157"/>
                  </a:cxn>
                  <a:cxn ang="0">
                    <a:pos x="9" y="157"/>
                  </a:cxn>
                  <a:cxn ang="0">
                    <a:pos x="10" y="137"/>
                  </a:cxn>
                  <a:cxn ang="0">
                    <a:pos x="14" y="117"/>
                  </a:cxn>
                  <a:cxn ang="0">
                    <a:pos x="20" y="78"/>
                  </a:cxn>
                  <a:cxn ang="0">
                    <a:pos x="20" y="78"/>
                  </a:cxn>
                  <a:cxn ang="0">
                    <a:pos x="22" y="59"/>
                  </a:cxn>
                  <a:cxn ang="0">
                    <a:pos x="25" y="42"/>
                  </a:cxn>
                  <a:cxn ang="0">
                    <a:pos x="30" y="24"/>
                  </a:cxn>
                  <a:cxn ang="0">
                    <a:pos x="33" y="15"/>
                  </a:cxn>
                  <a:cxn ang="0">
                    <a:pos x="37" y="7"/>
                  </a:cxn>
                  <a:cxn ang="0">
                    <a:pos x="37" y="7"/>
                  </a:cxn>
                  <a:cxn ang="0">
                    <a:pos x="37" y="5"/>
                  </a:cxn>
                  <a:cxn ang="0">
                    <a:pos x="37" y="3"/>
                  </a:cxn>
                  <a:cxn ang="0">
                    <a:pos x="36" y="2"/>
                  </a:cxn>
                  <a:cxn ang="0">
                    <a:pos x="35" y="1"/>
                  </a:cxn>
                  <a:cxn ang="0">
                    <a:pos x="33" y="0"/>
                  </a:cxn>
                  <a:cxn ang="0">
                    <a:pos x="31" y="0"/>
                  </a:cxn>
                  <a:cxn ang="0">
                    <a:pos x="30" y="1"/>
                  </a:cxn>
                  <a:cxn ang="0">
                    <a:pos x="29" y="2"/>
                  </a:cxn>
                  <a:cxn ang="0">
                    <a:pos x="29" y="2"/>
                  </a:cxn>
                </a:cxnLst>
                <a:rect l="0" t="0" r="r" b="b"/>
                <a:pathLst>
                  <a:path w="37" h="161">
                    <a:moveTo>
                      <a:pt x="29" y="2"/>
                    </a:moveTo>
                    <a:lnTo>
                      <a:pt x="29" y="2"/>
                    </a:lnTo>
                    <a:lnTo>
                      <a:pt x="22" y="16"/>
                    </a:lnTo>
                    <a:lnTo>
                      <a:pt x="18" y="30"/>
                    </a:lnTo>
                    <a:lnTo>
                      <a:pt x="15" y="46"/>
                    </a:lnTo>
                    <a:lnTo>
                      <a:pt x="13" y="61"/>
                    </a:lnTo>
                    <a:lnTo>
                      <a:pt x="13" y="61"/>
                    </a:lnTo>
                    <a:lnTo>
                      <a:pt x="8" y="85"/>
                    </a:lnTo>
                    <a:lnTo>
                      <a:pt x="4" y="109"/>
                    </a:lnTo>
                    <a:lnTo>
                      <a:pt x="1" y="133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8"/>
                    </a:lnTo>
                    <a:lnTo>
                      <a:pt x="1" y="160"/>
                    </a:lnTo>
                    <a:lnTo>
                      <a:pt x="2" y="161"/>
                    </a:lnTo>
                    <a:lnTo>
                      <a:pt x="4" y="161"/>
                    </a:lnTo>
                    <a:lnTo>
                      <a:pt x="6" y="161"/>
                    </a:lnTo>
                    <a:lnTo>
                      <a:pt x="7" y="160"/>
                    </a:lnTo>
                    <a:lnTo>
                      <a:pt x="8" y="158"/>
                    </a:lnTo>
                    <a:lnTo>
                      <a:pt x="9" y="157"/>
                    </a:lnTo>
                    <a:lnTo>
                      <a:pt x="9" y="157"/>
                    </a:lnTo>
                    <a:lnTo>
                      <a:pt x="10" y="137"/>
                    </a:lnTo>
                    <a:lnTo>
                      <a:pt x="14" y="117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2" y="59"/>
                    </a:lnTo>
                    <a:lnTo>
                      <a:pt x="25" y="42"/>
                    </a:lnTo>
                    <a:lnTo>
                      <a:pt x="30" y="24"/>
                    </a:lnTo>
                    <a:lnTo>
                      <a:pt x="33" y="15"/>
                    </a:lnTo>
                    <a:lnTo>
                      <a:pt x="37" y="7"/>
                    </a:lnTo>
                    <a:lnTo>
                      <a:pt x="37" y="7"/>
                    </a:lnTo>
                    <a:lnTo>
                      <a:pt x="37" y="5"/>
                    </a:lnTo>
                    <a:lnTo>
                      <a:pt x="37" y="3"/>
                    </a:lnTo>
                    <a:lnTo>
                      <a:pt x="36" y="2"/>
                    </a:lnTo>
                    <a:lnTo>
                      <a:pt x="35" y="1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0" y="1"/>
                    </a:lnTo>
                    <a:lnTo>
                      <a:pt x="29" y="2"/>
                    </a:lnTo>
                    <a:lnTo>
                      <a:pt x="29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14" name="Freeform 722"/>
              <p:cNvSpPr/>
              <p:nvPr/>
            </p:nvSpPr>
            <p:spPr bwMode="auto">
              <a:xfrm>
                <a:off x="5461001" y="4381500"/>
                <a:ext cx="22225" cy="125413"/>
              </a:xfrm>
              <a:custGeom>
                <a:avLst/>
                <a:gdLst/>
                <a:ahLst/>
                <a:cxnLst>
                  <a:cxn ang="0">
                    <a:pos x="33" y="5"/>
                  </a:cxn>
                  <a:cxn ang="0">
                    <a:pos x="33" y="5"/>
                  </a:cxn>
                  <a:cxn ang="0">
                    <a:pos x="31" y="16"/>
                  </a:cxn>
                  <a:cxn ang="0">
                    <a:pos x="28" y="21"/>
                  </a:cxn>
                  <a:cxn ang="0">
                    <a:pos x="25" y="25"/>
                  </a:cxn>
                  <a:cxn ang="0">
                    <a:pos x="23" y="32"/>
                  </a:cxn>
                  <a:cxn ang="0">
                    <a:pos x="23" y="32"/>
                  </a:cxn>
                  <a:cxn ang="0">
                    <a:pos x="17" y="67"/>
                  </a:cxn>
                  <a:cxn ang="0">
                    <a:pos x="17" y="67"/>
                  </a:cxn>
                  <a:cxn ang="0">
                    <a:pos x="13" y="96"/>
                  </a:cxn>
                  <a:cxn ang="0">
                    <a:pos x="10" y="124"/>
                  </a:cxn>
                  <a:cxn ang="0">
                    <a:pos x="10" y="124"/>
                  </a:cxn>
                  <a:cxn ang="0">
                    <a:pos x="6" y="152"/>
                  </a:cxn>
                  <a:cxn ang="0">
                    <a:pos x="3" y="179"/>
                  </a:cxn>
                  <a:cxn ang="0">
                    <a:pos x="1" y="206"/>
                  </a:cxn>
                  <a:cxn ang="0">
                    <a:pos x="0" y="232"/>
                  </a:cxn>
                  <a:cxn ang="0">
                    <a:pos x="0" y="232"/>
                  </a:cxn>
                  <a:cxn ang="0">
                    <a:pos x="0" y="235"/>
                  </a:cxn>
                  <a:cxn ang="0">
                    <a:pos x="1" y="237"/>
                  </a:cxn>
                  <a:cxn ang="0">
                    <a:pos x="3" y="237"/>
                  </a:cxn>
                  <a:cxn ang="0">
                    <a:pos x="5" y="238"/>
                  </a:cxn>
                  <a:cxn ang="0">
                    <a:pos x="6" y="237"/>
                  </a:cxn>
                  <a:cxn ang="0">
                    <a:pos x="8" y="237"/>
                  </a:cxn>
                  <a:cxn ang="0">
                    <a:pos x="9" y="235"/>
                  </a:cxn>
                  <a:cxn ang="0">
                    <a:pos x="9" y="232"/>
                  </a:cxn>
                  <a:cxn ang="0">
                    <a:pos x="9" y="232"/>
                  </a:cxn>
                  <a:cxn ang="0">
                    <a:pos x="10" y="201"/>
                  </a:cxn>
                  <a:cxn ang="0">
                    <a:pos x="13" y="170"/>
                  </a:cxn>
                  <a:cxn ang="0">
                    <a:pos x="17" y="141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25" y="81"/>
                  </a:cxn>
                  <a:cxn ang="0">
                    <a:pos x="26" y="67"/>
                  </a:cxn>
                  <a:cxn ang="0">
                    <a:pos x="30" y="53"/>
                  </a:cxn>
                  <a:cxn ang="0">
                    <a:pos x="30" y="53"/>
                  </a:cxn>
                  <a:cxn ang="0">
                    <a:pos x="33" y="40"/>
                  </a:cxn>
                  <a:cxn ang="0">
                    <a:pos x="36" y="29"/>
                  </a:cxn>
                  <a:cxn ang="0">
                    <a:pos x="40" y="18"/>
                  </a:cxn>
                  <a:cxn ang="0">
                    <a:pos x="42" y="5"/>
                  </a:cxn>
                  <a:cxn ang="0">
                    <a:pos x="42" y="5"/>
                  </a:cxn>
                  <a:cxn ang="0">
                    <a:pos x="42" y="3"/>
                  </a:cxn>
                  <a:cxn ang="0">
                    <a:pos x="41" y="2"/>
                  </a:cxn>
                  <a:cxn ang="0">
                    <a:pos x="40" y="1"/>
                  </a:cxn>
                  <a:cxn ang="0">
                    <a:pos x="38" y="0"/>
                  </a:cxn>
                  <a:cxn ang="0">
                    <a:pos x="35" y="2"/>
                  </a:cxn>
                  <a:cxn ang="0">
                    <a:pos x="34" y="3"/>
                  </a:cxn>
                  <a:cxn ang="0">
                    <a:pos x="33" y="5"/>
                  </a:cxn>
                  <a:cxn ang="0">
                    <a:pos x="33" y="5"/>
                  </a:cxn>
                </a:cxnLst>
                <a:rect l="0" t="0" r="r" b="b"/>
                <a:pathLst>
                  <a:path w="42" h="238">
                    <a:moveTo>
                      <a:pt x="33" y="5"/>
                    </a:moveTo>
                    <a:lnTo>
                      <a:pt x="33" y="5"/>
                    </a:lnTo>
                    <a:lnTo>
                      <a:pt x="31" y="16"/>
                    </a:lnTo>
                    <a:lnTo>
                      <a:pt x="28" y="21"/>
                    </a:lnTo>
                    <a:lnTo>
                      <a:pt x="25" y="25"/>
                    </a:lnTo>
                    <a:lnTo>
                      <a:pt x="23" y="32"/>
                    </a:lnTo>
                    <a:lnTo>
                      <a:pt x="23" y="32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3" y="96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6" y="152"/>
                    </a:lnTo>
                    <a:lnTo>
                      <a:pt x="3" y="179"/>
                    </a:lnTo>
                    <a:lnTo>
                      <a:pt x="1" y="206"/>
                    </a:lnTo>
                    <a:lnTo>
                      <a:pt x="0" y="232"/>
                    </a:lnTo>
                    <a:lnTo>
                      <a:pt x="0" y="232"/>
                    </a:lnTo>
                    <a:lnTo>
                      <a:pt x="0" y="235"/>
                    </a:lnTo>
                    <a:lnTo>
                      <a:pt x="1" y="237"/>
                    </a:lnTo>
                    <a:lnTo>
                      <a:pt x="3" y="237"/>
                    </a:lnTo>
                    <a:lnTo>
                      <a:pt x="5" y="238"/>
                    </a:lnTo>
                    <a:lnTo>
                      <a:pt x="6" y="237"/>
                    </a:lnTo>
                    <a:lnTo>
                      <a:pt x="8" y="237"/>
                    </a:lnTo>
                    <a:lnTo>
                      <a:pt x="9" y="235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10" y="201"/>
                    </a:lnTo>
                    <a:lnTo>
                      <a:pt x="13" y="170"/>
                    </a:lnTo>
                    <a:lnTo>
                      <a:pt x="17" y="141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25" y="81"/>
                    </a:lnTo>
                    <a:lnTo>
                      <a:pt x="26" y="67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3" y="40"/>
                    </a:lnTo>
                    <a:lnTo>
                      <a:pt x="36" y="29"/>
                    </a:lnTo>
                    <a:lnTo>
                      <a:pt x="40" y="18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3"/>
                    </a:lnTo>
                    <a:lnTo>
                      <a:pt x="41" y="2"/>
                    </a:lnTo>
                    <a:lnTo>
                      <a:pt x="40" y="1"/>
                    </a:lnTo>
                    <a:lnTo>
                      <a:pt x="38" y="0"/>
                    </a:lnTo>
                    <a:lnTo>
                      <a:pt x="35" y="2"/>
                    </a:lnTo>
                    <a:lnTo>
                      <a:pt x="34" y="3"/>
                    </a:lnTo>
                    <a:lnTo>
                      <a:pt x="33" y="5"/>
                    </a:lnTo>
                    <a:lnTo>
                      <a:pt x="3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15" name="Freeform 723"/>
              <p:cNvSpPr/>
              <p:nvPr/>
            </p:nvSpPr>
            <p:spPr bwMode="auto">
              <a:xfrm>
                <a:off x="5483226" y="4329113"/>
                <a:ext cx="38100" cy="220663"/>
              </a:xfrm>
              <a:custGeom>
                <a:avLst/>
                <a:gdLst/>
                <a:ahLst/>
                <a:cxnLst>
                  <a:cxn ang="0">
                    <a:pos x="65" y="1"/>
                  </a:cxn>
                  <a:cxn ang="0">
                    <a:pos x="56" y="18"/>
                  </a:cxn>
                  <a:cxn ang="0">
                    <a:pos x="50" y="38"/>
                  </a:cxn>
                  <a:cxn ang="0">
                    <a:pos x="46" y="78"/>
                  </a:cxn>
                  <a:cxn ang="0">
                    <a:pos x="25" y="213"/>
                  </a:cxn>
                  <a:cxn ang="0">
                    <a:pos x="18" y="243"/>
                  </a:cxn>
                  <a:cxn ang="0">
                    <a:pos x="8" y="300"/>
                  </a:cxn>
                  <a:cxn ang="0">
                    <a:pos x="4" y="330"/>
                  </a:cxn>
                  <a:cxn ang="0">
                    <a:pos x="1" y="363"/>
                  </a:cxn>
                  <a:cxn ang="0">
                    <a:pos x="1" y="386"/>
                  </a:cxn>
                  <a:cxn ang="0">
                    <a:pos x="7" y="407"/>
                  </a:cxn>
                  <a:cxn ang="0">
                    <a:pos x="13" y="415"/>
                  </a:cxn>
                  <a:cxn ang="0">
                    <a:pos x="14" y="417"/>
                  </a:cxn>
                  <a:cxn ang="0">
                    <a:pos x="18" y="417"/>
                  </a:cxn>
                  <a:cxn ang="0">
                    <a:pos x="20" y="413"/>
                  </a:cxn>
                  <a:cxn ang="0">
                    <a:pos x="19" y="409"/>
                  </a:cxn>
                  <a:cxn ang="0">
                    <a:pos x="15" y="403"/>
                  </a:cxn>
                  <a:cxn ang="0">
                    <a:pos x="11" y="390"/>
                  </a:cxn>
                  <a:cxn ang="0">
                    <a:pos x="11" y="370"/>
                  </a:cxn>
                  <a:cxn ang="0">
                    <a:pos x="12" y="356"/>
                  </a:cxn>
                  <a:cxn ang="0">
                    <a:pos x="13" y="327"/>
                  </a:cxn>
                  <a:cxn ang="0">
                    <a:pos x="17" y="298"/>
                  </a:cxn>
                  <a:cxn ang="0">
                    <a:pos x="27" y="248"/>
                  </a:cxn>
                  <a:cxn ang="0">
                    <a:pos x="36" y="197"/>
                  </a:cxn>
                  <a:cxn ang="0">
                    <a:pos x="55" y="90"/>
                  </a:cxn>
                  <a:cxn ang="0">
                    <a:pos x="57" y="69"/>
                  </a:cxn>
                  <a:cxn ang="0">
                    <a:pos x="60" y="36"/>
                  </a:cxn>
                  <a:cxn ang="0">
                    <a:pos x="67" y="16"/>
                  </a:cxn>
                  <a:cxn ang="0">
                    <a:pos x="72" y="8"/>
                  </a:cxn>
                  <a:cxn ang="0">
                    <a:pos x="73" y="4"/>
                  </a:cxn>
                  <a:cxn ang="0">
                    <a:pos x="70" y="0"/>
                  </a:cxn>
                  <a:cxn ang="0">
                    <a:pos x="67" y="0"/>
                  </a:cxn>
                  <a:cxn ang="0">
                    <a:pos x="65" y="1"/>
                  </a:cxn>
                </a:cxnLst>
                <a:rect l="0" t="0" r="r" b="b"/>
                <a:pathLst>
                  <a:path w="73" h="417">
                    <a:moveTo>
                      <a:pt x="65" y="1"/>
                    </a:moveTo>
                    <a:lnTo>
                      <a:pt x="65" y="1"/>
                    </a:lnTo>
                    <a:lnTo>
                      <a:pt x="60" y="9"/>
                    </a:lnTo>
                    <a:lnTo>
                      <a:pt x="56" y="18"/>
                    </a:lnTo>
                    <a:lnTo>
                      <a:pt x="53" y="28"/>
                    </a:lnTo>
                    <a:lnTo>
                      <a:pt x="50" y="38"/>
                    </a:lnTo>
                    <a:lnTo>
                      <a:pt x="49" y="58"/>
                    </a:lnTo>
                    <a:lnTo>
                      <a:pt x="46" y="78"/>
                    </a:lnTo>
                    <a:lnTo>
                      <a:pt x="46" y="78"/>
                    </a:lnTo>
                    <a:lnTo>
                      <a:pt x="25" y="213"/>
                    </a:lnTo>
                    <a:lnTo>
                      <a:pt x="25" y="213"/>
                    </a:lnTo>
                    <a:lnTo>
                      <a:pt x="18" y="243"/>
                    </a:lnTo>
                    <a:lnTo>
                      <a:pt x="13" y="272"/>
                    </a:lnTo>
                    <a:lnTo>
                      <a:pt x="8" y="300"/>
                    </a:lnTo>
                    <a:lnTo>
                      <a:pt x="4" y="330"/>
                    </a:lnTo>
                    <a:lnTo>
                      <a:pt x="4" y="330"/>
                    </a:lnTo>
                    <a:lnTo>
                      <a:pt x="2" y="352"/>
                    </a:lnTo>
                    <a:lnTo>
                      <a:pt x="1" y="363"/>
                    </a:lnTo>
                    <a:lnTo>
                      <a:pt x="0" y="375"/>
                    </a:lnTo>
                    <a:lnTo>
                      <a:pt x="1" y="386"/>
                    </a:lnTo>
                    <a:lnTo>
                      <a:pt x="3" y="397"/>
                    </a:lnTo>
                    <a:lnTo>
                      <a:pt x="7" y="407"/>
                    </a:lnTo>
                    <a:lnTo>
                      <a:pt x="10" y="411"/>
                    </a:lnTo>
                    <a:lnTo>
                      <a:pt x="13" y="415"/>
                    </a:lnTo>
                    <a:lnTo>
                      <a:pt x="13" y="415"/>
                    </a:lnTo>
                    <a:lnTo>
                      <a:pt x="14" y="417"/>
                    </a:lnTo>
                    <a:lnTo>
                      <a:pt x="16" y="417"/>
                    </a:lnTo>
                    <a:lnTo>
                      <a:pt x="18" y="417"/>
                    </a:lnTo>
                    <a:lnTo>
                      <a:pt x="19" y="416"/>
                    </a:lnTo>
                    <a:lnTo>
                      <a:pt x="20" y="413"/>
                    </a:lnTo>
                    <a:lnTo>
                      <a:pt x="20" y="411"/>
                    </a:lnTo>
                    <a:lnTo>
                      <a:pt x="19" y="409"/>
                    </a:lnTo>
                    <a:lnTo>
                      <a:pt x="19" y="409"/>
                    </a:lnTo>
                    <a:lnTo>
                      <a:pt x="15" y="403"/>
                    </a:lnTo>
                    <a:lnTo>
                      <a:pt x="13" y="397"/>
                    </a:lnTo>
                    <a:lnTo>
                      <a:pt x="11" y="390"/>
                    </a:lnTo>
                    <a:lnTo>
                      <a:pt x="11" y="383"/>
                    </a:lnTo>
                    <a:lnTo>
                      <a:pt x="11" y="370"/>
                    </a:lnTo>
                    <a:lnTo>
                      <a:pt x="12" y="356"/>
                    </a:lnTo>
                    <a:lnTo>
                      <a:pt x="12" y="356"/>
                    </a:lnTo>
                    <a:lnTo>
                      <a:pt x="12" y="342"/>
                    </a:lnTo>
                    <a:lnTo>
                      <a:pt x="13" y="327"/>
                    </a:lnTo>
                    <a:lnTo>
                      <a:pt x="17" y="298"/>
                    </a:lnTo>
                    <a:lnTo>
                      <a:pt x="17" y="298"/>
                    </a:lnTo>
                    <a:lnTo>
                      <a:pt x="22" y="273"/>
                    </a:lnTo>
                    <a:lnTo>
                      <a:pt x="27" y="248"/>
                    </a:lnTo>
                    <a:lnTo>
                      <a:pt x="32" y="223"/>
                    </a:lnTo>
                    <a:lnTo>
                      <a:pt x="36" y="197"/>
                    </a:lnTo>
                    <a:lnTo>
                      <a:pt x="36" y="197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7" y="69"/>
                    </a:lnTo>
                    <a:lnTo>
                      <a:pt x="59" y="47"/>
                    </a:lnTo>
                    <a:lnTo>
                      <a:pt x="60" y="36"/>
                    </a:lnTo>
                    <a:lnTo>
                      <a:pt x="63" y="26"/>
                    </a:lnTo>
                    <a:lnTo>
                      <a:pt x="67" y="16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6"/>
                    </a:lnTo>
                    <a:lnTo>
                      <a:pt x="73" y="4"/>
                    </a:lnTo>
                    <a:lnTo>
                      <a:pt x="71" y="1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7" y="0"/>
                    </a:lnTo>
                    <a:lnTo>
                      <a:pt x="65" y="1"/>
                    </a:lnTo>
                    <a:lnTo>
                      <a:pt x="65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16" name="Freeform 724"/>
              <p:cNvSpPr/>
              <p:nvPr/>
            </p:nvSpPr>
            <p:spPr bwMode="auto">
              <a:xfrm>
                <a:off x="5516563" y="4291013"/>
                <a:ext cx="46038" cy="268288"/>
              </a:xfrm>
              <a:custGeom>
                <a:avLst/>
                <a:gdLst/>
                <a:ahLst/>
                <a:cxnLst>
                  <a:cxn ang="0">
                    <a:pos x="75" y="3"/>
                  </a:cxn>
                  <a:cxn ang="0">
                    <a:pos x="61" y="44"/>
                  </a:cxn>
                  <a:cxn ang="0">
                    <a:pos x="58" y="58"/>
                  </a:cxn>
                  <a:cxn ang="0">
                    <a:pos x="56" y="84"/>
                  </a:cxn>
                  <a:cxn ang="0">
                    <a:pos x="56" y="111"/>
                  </a:cxn>
                  <a:cxn ang="0">
                    <a:pos x="52" y="180"/>
                  </a:cxn>
                  <a:cxn ang="0">
                    <a:pos x="41" y="249"/>
                  </a:cxn>
                  <a:cxn ang="0">
                    <a:pos x="33" y="280"/>
                  </a:cxn>
                  <a:cxn ang="0">
                    <a:pos x="17" y="343"/>
                  </a:cxn>
                  <a:cxn ang="0">
                    <a:pos x="4" y="408"/>
                  </a:cxn>
                  <a:cxn ang="0">
                    <a:pos x="1" y="440"/>
                  </a:cxn>
                  <a:cxn ang="0">
                    <a:pos x="0" y="472"/>
                  </a:cxn>
                  <a:cxn ang="0">
                    <a:pos x="4" y="504"/>
                  </a:cxn>
                  <a:cxn ang="0">
                    <a:pos x="4" y="506"/>
                  </a:cxn>
                  <a:cxn ang="0">
                    <a:pos x="7" y="507"/>
                  </a:cxn>
                  <a:cxn ang="0">
                    <a:pos x="12" y="505"/>
                  </a:cxn>
                  <a:cxn ang="0">
                    <a:pos x="13" y="501"/>
                  </a:cxn>
                  <a:cxn ang="0">
                    <a:pos x="10" y="485"/>
                  </a:cxn>
                  <a:cxn ang="0">
                    <a:pos x="9" y="453"/>
                  </a:cxn>
                  <a:cxn ang="0">
                    <a:pos x="11" y="420"/>
                  </a:cxn>
                  <a:cxn ang="0">
                    <a:pos x="20" y="371"/>
                  </a:cxn>
                  <a:cxn ang="0">
                    <a:pos x="36" y="306"/>
                  </a:cxn>
                  <a:cxn ang="0">
                    <a:pos x="52" y="243"/>
                  </a:cxn>
                  <a:cxn ang="0">
                    <a:pos x="57" y="214"/>
                  </a:cxn>
                  <a:cxn ang="0">
                    <a:pos x="63" y="157"/>
                  </a:cxn>
                  <a:cxn ang="0">
                    <a:pos x="65" y="128"/>
                  </a:cxn>
                  <a:cxn ang="0">
                    <a:pos x="66" y="67"/>
                  </a:cxn>
                  <a:cxn ang="0">
                    <a:pos x="67" y="60"/>
                  </a:cxn>
                  <a:cxn ang="0">
                    <a:pos x="73" y="36"/>
                  </a:cxn>
                  <a:cxn ang="0">
                    <a:pos x="84" y="6"/>
                  </a:cxn>
                  <a:cxn ang="0">
                    <a:pos x="85" y="4"/>
                  </a:cxn>
                  <a:cxn ang="0">
                    <a:pos x="83" y="1"/>
                  </a:cxn>
                  <a:cxn ang="0">
                    <a:pos x="77" y="1"/>
                  </a:cxn>
                  <a:cxn ang="0">
                    <a:pos x="75" y="3"/>
                  </a:cxn>
                </a:cxnLst>
                <a:rect l="0" t="0" r="r" b="b"/>
                <a:pathLst>
                  <a:path w="85" h="507">
                    <a:moveTo>
                      <a:pt x="75" y="3"/>
                    </a:moveTo>
                    <a:lnTo>
                      <a:pt x="75" y="3"/>
                    </a:lnTo>
                    <a:lnTo>
                      <a:pt x="65" y="31"/>
                    </a:lnTo>
                    <a:lnTo>
                      <a:pt x="61" y="44"/>
                    </a:lnTo>
                    <a:lnTo>
                      <a:pt x="58" y="58"/>
                    </a:lnTo>
                    <a:lnTo>
                      <a:pt x="58" y="58"/>
                    </a:lnTo>
                    <a:lnTo>
                      <a:pt x="56" y="72"/>
                    </a:lnTo>
                    <a:lnTo>
                      <a:pt x="56" y="84"/>
                    </a:lnTo>
                    <a:lnTo>
                      <a:pt x="56" y="111"/>
                    </a:lnTo>
                    <a:lnTo>
                      <a:pt x="56" y="111"/>
                    </a:lnTo>
                    <a:lnTo>
                      <a:pt x="55" y="145"/>
                    </a:lnTo>
                    <a:lnTo>
                      <a:pt x="52" y="180"/>
                    </a:lnTo>
                    <a:lnTo>
                      <a:pt x="47" y="214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33" y="280"/>
                    </a:lnTo>
                    <a:lnTo>
                      <a:pt x="25" y="312"/>
                    </a:lnTo>
                    <a:lnTo>
                      <a:pt x="17" y="343"/>
                    </a:lnTo>
                    <a:lnTo>
                      <a:pt x="10" y="375"/>
                    </a:lnTo>
                    <a:lnTo>
                      <a:pt x="4" y="408"/>
                    </a:lnTo>
                    <a:lnTo>
                      <a:pt x="2" y="423"/>
                    </a:lnTo>
                    <a:lnTo>
                      <a:pt x="1" y="440"/>
                    </a:lnTo>
                    <a:lnTo>
                      <a:pt x="0" y="455"/>
                    </a:lnTo>
                    <a:lnTo>
                      <a:pt x="0" y="472"/>
                    </a:lnTo>
                    <a:lnTo>
                      <a:pt x="1" y="487"/>
                    </a:lnTo>
                    <a:lnTo>
                      <a:pt x="4" y="504"/>
                    </a:lnTo>
                    <a:lnTo>
                      <a:pt x="4" y="504"/>
                    </a:lnTo>
                    <a:lnTo>
                      <a:pt x="4" y="506"/>
                    </a:lnTo>
                    <a:lnTo>
                      <a:pt x="6" y="507"/>
                    </a:lnTo>
                    <a:lnTo>
                      <a:pt x="7" y="507"/>
                    </a:lnTo>
                    <a:lnTo>
                      <a:pt x="9" y="507"/>
                    </a:lnTo>
                    <a:lnTo>
                      <a:pt x="12" y="505"/>
                    </a:lnTo>
                    <a:lnTo>
                      <a:pt x="12" y="503"/>
                    </a:lnTo>
                    <a:lnTo>
                      <a:pt x="13" y="501"/>
                    </a:lnTo>
                    <a:lnTo>
                      <a:pt x="13" y="501"/>
                    </a:lnTo>
                    <a:lnTo>
                      <a:pt x="10" y="485"/>
                    </a:lnTo>
                    <a:lnTo>
                      <a:pt x="9" y="469"/>
                    </a:lnTo>
                    <a:lnTo>
                      <a:pt x="9" y="453"/>
                    </a:lnTo>
                    <a:lnTo>
                      <a:pt x="10" y="437"/>
                    </a:lnTo>
                    <a:lnTo>
                      <a:pt x="11" y="420"/>
                    </a:lnTo>
                    <a:lnTo>
                      <a:pt x="13" y="403"/>
                    </a:lnTo>
                    <a:lnTo>
                      <a:pt x="20" y="371"/>
                    </a:lnTo>
                    <a:lnTo>
                      <a:pt x="28" y="338"/>
                    </a:lnTo>
                    <a:lnTo>
                      <a:pt x="36" y="306"/>
                    </a:lnTo>
                    <a:lnTo>
                      <a:pt x="44" y="274"/>
                    </a:lnTo>
                    <a:lnTo>
                      <a:pt x="52" y="243"/>
                    </a:lnTo>
                    <a:lnTo>
                      <a:pt x="52" y="243"/>
                    </a:lnTo>
                    <a:lnTo>
                      <a:pt x="57" y="214"/>
                    </a:lnTo>
                    <a:lnTo>
                      <a:pt x="61" y="186"/>
                    </a:lnTo>
                    <a:lnTo>
                      <a:pt x="63" y="157"/>
                    </a:lnTo>
                    <a:lnTo>
                      <a:pt x="65" y="128"/>
                    </a:lnTo>
                    <a:lnTo>
                      <a:pt x="65" y="128"/>
                    </a:lnTo>
                    <a:lnTo>
                      <a:pt x="65" y="9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7" y="60"/>
                    </a:lnTo>
                    <a:lnTo>
                      <a:pt x="68" y="51"/>
                    </a:lnTo>
                    <a:lnTo>
                      <a:pt x="73" y="36"/>
                    </a:lnTo>
                    <a:lnTo>
                      <a:pt x="78" y="2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77" y="1"/>
                    </a:lnTo>
                    <a:lnTo>
                      <a:pt x="76" y="2"/>
                    </a:lnTo>
                    <a:lnTo>
                      <a:pt x="75" y="3"/>
                    </a:lnTo>
                    <a:lnTo>
                      <a:pt x="75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17" name="Freeform 725"/>
              <p:cNvSpPr/>
              <p:nvPr/>
            </p:nvSpPr>
            <p:spPr bwMode="auto">
              <a:xfrm>
                <a:off x="5546726" y="4252913"/>
                <a:ext cx="60325" cy="376238"/>
              </a:xfrm>
              <a:custGeom>
                <a:avLst/>
                <a:gdLst/>
                <a:ahLst/>
                <a:cxnLst>
                  <a:cxn ang="0">
                    <a:pos x="104" y="5"/>
                  </a:cxn>
                  <a:cxn ang="0">
                    <a:pos x="104" y="5"/>
                  </a:cxn>
                  <a:cxn ang="0">
                    <a:pos x="103" y="28"/>
                  </a:cxn>
                  <a:cxn ang="0">
                    <a:pos x="101" y="51"/>
                  </a:cxn>
                  <a:cxn ang="0">
                    <a:pos x="98" y="74"/>
                  </a:cxn>
                  <a:cxn ang="0">
                    <a:pos x="95" y="95"/>
                  </a:cxn>
                  <a:cxn ang="0">
                    <a:pos x="86" y="141"/>
                  </a:cxn>
                  <a:cxn ang="0">
                    <a:pos x="78" y="185"/>
                  </a:cxn>
                  <a:cxn ang="0">
                    <a:pos x="78" y="185"/>
                  </a:cxn>
                  <a:cxn ang="0">
                    <a:pos x="64" y="275"/>
                  </a:cxn>
                  <a:cxn ang="0">
                    <a:pos x="48" y="364"/>
                  </a:cxn>
                  <a:cxn ang="0">
                    <a:pos x="48" y="364"/>
                  </a:cxn>
                  <a:cxn ang="0">
                    <a:pos x="39" y="407"/>
                  </a:cxn>
                  <a:cxn ang="0">
                    <a:pos x="29" y="451"/>
                  </a:cxn>
                  <a:cxn ang="0">
                    <a:pos x="19" y="495"/>
                  </a:cxn>
                  <a:cxn ang="0">
                    <a:pos x="11" y="538"/>
                  </a:cxn>
                  <a:cxn ang="0">
                    <a:pos x="11" y="538"/>
                  </a:cxn>
                  <a:cxn ang="0">
                    <a:pos x="4" y="580"/>
                  </a:cxn>
                  <a:cxn ang="0">
                    <a:pos x="1" y="600"/>
                  </a:cxn>
                  <a:cxn ang="0">
                    <a:pos x="0" y="621"/>
                  </a:cxn>
                  <a:cxn ang="0">
                    <a:pos x="0" y="707"/>
                  </a:cxn>
                  <a:cxn ang="0">
                    <a:pos x="0" y="707"/>
                  </a:cxn>
                  <a:cxn ang="0">
                    <a:pos x="0" y="709"/>
                  </a:cxn>
                  <a:cxn ang="0">
                    <a:pos x="1" y="710"/>
                  </a:cxn>
                  <a:cxn ang="0">
                    <a:pos x="3" y="711"/>
                  </a:cxn>
                  <a:cxn ang="0">
                    <a:pos x="5" y="712"/>
                  </a:cxn>
                  <a:cxn ang="0">
                    <a:pos x="6" y="711"/>
                  </a:cxn>
                  <a:cxn ang="0">
                    <a:pos x="8" y="710"/>
                  </a:cxn>
                  <a:cxn ang="0">
                    <a:pos x="9" y="709"/>
                  </a:cxn>
                  <a:cxn ang="0">
                    <a:pos x="9" y="707"/>
                  </a:cxn>
                  <a:cxn ang="0">
                    <a:pos x="9" y="621"/>
                  </a:cxn>
                  <a:cxn ang="0">
                    <a:pos x="9" y="621"/>
                  </a:cxn>
                  <a:cxn ang="0">
                    <a:pos x="10" y="609"/>
                  </a:cxn>
                  <a:cxn ang="0">
                    <a:pos x="11" y="596"/>
                  </a:cxn>
                  <a:cxn ang="0">
                    <a:pos x="14" y="572"/>
                  </a:cxn>
                  <a:cxn ang="0">
                    <a:pos x="22" y="523"/>
                  </a:cxn>
                  <a:cxn ang="0">
                    <a:pos x="22" y="523"/>
                  </a:cxn>
                  <a:cxn ang="0">
                    <a:pos x="32" y="480"/>
                  </a:cxn>
                  <a:cxn ang="0">
                    <a:pos x="41" y="436"/>
                  </a:cxn>
                  <a:cxn ang="0">
                    <a:pos x="51" y="392"/>
                  </a:cxn>
                  <a:cxn ang="0">
                    <a:pos x="61" y="348"/>
                  </a:cxn>
                  <a:cxn ang="0">
                    <a:pos x="61" y="348"/>
                  </a:cxn>
                  <a:cxn ang="0">
                    <a:pos x="76" y="260"/>
                  </a:cxn>
                  <a:cxn ang="0">
                    <a:pos x="91" y="171"/>
                  </a:cxn>
                  <a:cxn ang="0">
                    <a:pos x="91" y="171"/>
                  </a:cxn>
                  <a:cxn ang="0">
                    <a:pos x="98" y="129"/>
                  </a:cxn>
                  <a:cxn ang="0">
                    <a:pos x="105" y="88"/>
                  </a:cxn>
                  <a:cxn ang="0">
                    <a:pos x="108" y="67"/>
                  </a:cxn>
                  <a:cxn ang="0">
                    <a:pos x="111" y="47"/>
                  </a:cxn>
                  <a:cxn ang="0">
                    <a:pos x="112" y="26"/>
                  </a:cxn>
                  <a:cxn ang="0">
                    <a:pos x="113" y="5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0" y="1"/>
                  </a:cxn>
                  <a:cxn ang="0">
                    <a:pos x="109" y="0"/>
                  </a:cxn>
                  <a:cxn ang="0">
                    <a:pos x="107" y="1"/>
                  </a:cxn>
                  <a:cxn ang="0">
                    <a:pos x="105" y="1"/>
                  </a:cxn>
                  <a:cxn ang="0">
                    <a:pos x="104" y="3"/>
                  </a:cxn>
                  <a:cxn ang="0">
                    <a:pos x="104" y="5"/>
                  </a:cxn>
                  <a:cxn ang="0">
                    <a:pos x="104" y="5"/>
                  </a:cxn>
                </a:cxnLst>
                <a:rect l="0" t="0" r="r" b="b"/>
                <a:pathLst>
                  <a:path w="113" h="712">
                    <a:moveTo>
                      <a:pt x="104" y="5"/>
                    </a:moveTo>
                    <a:lnTo>
                      <a:pt x="104" y="5"/>
                    </a:lnTo>
                    <a:lnTo>
                      <a:pt x="103" y="28"/>
                    </a:lnTo>
                    <a:lnTo>
                      <a:pt x="101" y="51"/>
                    </a:lnTo>
                    <a:lnTo>
                      <a:pt x="98" y="74"/>
                    </a:lnTo>
                    <a:lnTo>
                      <a:pt x="95" y="95"/>
                    </a:lnTo>
                    <a:lnTo>
                      <a:pt x="86" y="141"/>
                    </a:lnTo>
                    <a:lnTo>
                      <a:pt x="78" y="185"/>
                    </a:lnTo>
                    <a:lnTo>
                      <a:pt x="78" y="185"/>
                    </a:lnTo>
                    <a:lnTo>
                      <a:pt x="64" y="275"/>
                    </a:lnTo>
                    <a:lnTo>
                      <a:pt x="48" y="364"/>
                    </a:lnTo>
                    <a:lnTo>
                      <a:pt x="48" y="364"/>
                    </a:lnTo>
                    <a:lnTo>
                      <a:pt x="39" y="407"/>
                    </a:lnTo>
                    <a:lnTo>
                      <a:pt x="29" y="451"/>
                    </a:lnTo>
                    <a:lnTo>
                      <a:pt x="19" y="495"/>
                    </a:lnTo>
                    <a:lnTo>
                      <a:pt x="11" y="538"/>
                    </a:lnTo>
                    <a:lnTo>
                      <a:pt x="11" y="538"/>
                    </a:lnTo>
                    <a:lnTo>
                      <a:pt x="4" y="580"/>
                    </a:lnTo>
                    <a:lnTo>
                      <a:pt x="1" y="600"/>
                    </a:lnTo>
                    <a:lnTo>
                      <a:pt x="0" y="621"/>
                    </a:lnTo>
                    <a:lnTo>
                      <a:pt x="0" y="707"/>
                    </a:lnTo>
                    <a:lnTo>
                      <a:pt x="0" y="707"/>
                    </a:lnTo>
                    <a:lnTo>
                      <a:pt x="0" y="709"/>
                    </a:lnTo>
                    <a:lnTo>
                      <a:pt x="1" y="710"/>
                    </a:lnTo>
                    <a:lnTo>
                      <a:pt x="3" y="711"/>
                    </a:lnTo>
                    <a:lnTo>
                      <a:pt x="5" y="712"/>
                    </a:lnTo>
                    <a:lnTo>
                      <a:pt x="6" y="711"/>
                    </a:lnTo>
                    <a:lnTo>
                      <a:pt x="8" y="710"/>
                    </a:lnTo>
                    <a:lnTo>
                      <a:pt x="9" y="709"/>
                    </a:lnTo>
                    <a:lnTo>
                      <a:pt x="9" y="707"/>
                    </a:lnTo>
                    <a:lnTo>
                      <a:pt x="9" y="621"/>
                    </a:lnTo>
                    <a:lnTo>
                      <a:pt x="9" y="621"/>
                    </a:lnTo>
                    <a:lnTo>
                      <a:pt x="10" y="609"/>
                    </a:lnTo>
                    <a:lnTo>
                      <a:pt x="11" y="596"/>
                    </a:lnTo>
                    <a:lnTo>
                      <a:pt x="14" y="572"/>
                    </a:lnTo>
                    <a:lnTo>
                      <a:pt x="22" y="523"/>
                    </a:lnTo>
                    <a:lnTo>
                      <a:pt x="22" y="523"/>
                    </a:lnTo>
                    <a:lnTo>
                      <a:pt x="32" y="480"/>
                    </a:lnTo>
                    <a:lnTo>
                      <a:pt x="41" y="436"/>
                    </a:lnTo>
                    <a:lnTo>
                      <a:pt x="51" y="392"/>
                    </a:lnTo>
                    <a:lnTo>
                      <a:pt x="61" y="348"/>
                    </a:lnTo>
                    <a:lnTo>
                      <a:pt x="61" y="348"/>
                    </a:lnTo>
                    <a:lnTo>
                      <a:pt x="76" y="260"/>
                    </a:lnTo>
                    <a:lnTo>
                      <a:pt x="91" y="171"/>
                    </a:lnTo>
                    <a:lnTo>
                      <a:pt x="91" y="171"/>
                    </a:lnTo>
                    <a:lnTo>
                      <a:pt x="98" y="129"/>
                    </a:lnTo>
                    <a:lnTo>
                      <a:pt x="105" y="88"/>
                    </a:lnTo>
                    <a:lnTo>
                      <a:pt x="108" y="67"/>
                    </a:lnTo>
                    <a:lnTo>
                      <a:pt x="111" y="47"/>
                    </a:lnTo>
                    <a:lnTo>
                      <a:pt x="112" y="26"/>
                    </a:lnTo>
                    <a:lnTo>
                      <a:pt x="113" y="5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0" y="1"/>
                    </a:lnTo>
                    <a:lnTo>
                      <a:pt x="109" y="0"/>
                    </a:lnTo>
                    <a:lnTo>
                      <a:pt x="107" y="1"/>
                    </a:lnTo>
                    <a:lnTo>
                      <a:pt x="105" y="1"/>
                    </a:lnTo>
                    <a:lnTo>
                      <a:pt x="104" y="3"/>
                    </a:lnTo>
                    <a:lnTo>
                      <a:pt x="104" y="5"/>
                    </a:lnTo>
                    <a:lnTo>
                      <a:pt x="10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18" name="Freeform 726"/>
              <p:cNvSpPr/>
              <p:nvPr/>
            </p:nvSpPr>
            <p:spPr bwMode="auto">
              <a:xfrm>
                <a:off x="5576888" y="4230688"/>
                <a:ext cx="61913" cy="415925"/>
              </a:xfrm>
              <a:custGeom>
                <a:avLst/>
                <a:gdLst/>
                <a:ahLst/>
                <a:cxnLst>
                  <a:cxn ang="0">
                    <a:pos x="119" y="4"/>
                  </a:cxn>
                  <a:cxn ang="0">
                    <a:pos x="118" y="1"/>
                  </a:cxn>
                  <a:cxn ang="0">
                    <a:pos x="115" y="0"/>
                  </a:cxn>
                  <a:cxn ang="0">
                    <a:pos x="110" y="3"/>
                  </a:cxn>
                  <a:cxn ang="0">
                    <a:pos x="110" y="4"/>
                  </a:cxn>
                  <a:cxn ang="0">
                    <a:pos x="105" y="22"/>
                  </a:cxn>
                  <a:cxn ang="0">
                    <a:pos x="101" y="35"/>
                  </a:cxn>
                  <a:cxn ang="0">
                    <a:pos x="100" y="39"/>
                  </a:cxn>
                  <a:cxn ang="0">
                    <a:pos x="99" y="66"/>
                  </a:cxn>
                  <a:cxn ang="0">
                    <a:pos x="94" y="92"/>
                  </a:cxn>
                  <a:cxn ang="0">
                    <a:pos x="86" y="145"/>
                  </a:cxn>
                  <a:cxn ang="0">
                    <a:pos x="78" y="184"/>
                  </a:cxn>
                  <a:cxn ang="0">
                    <a:pos x="74" y="196"/>
                  </a:cxn>
                  <a:cxn ang="0">
                    <a:pos x="63" y="239"/>
                  </a:cxn>
                  <a:cxn ang="0">
                    <a:pos x="57" y="281"/>
                  </a:cxn>
                  <a:cxn ang="0">
                    <a:pos x="50" y="334"/>
                  </a:cxn>
                  <a:cxn ang="0">
                    <a:pos x="44" y="386"/>
                  </a:cxn>
                  <a:cxn ang="0">
                    <a:pos x="39" y="437"/>
                  </a:cxn>
                  <a:cxn ang="0">
                    <a:pos x="15" y="588"/>
                  </a:cxn>
                  <a:cxn ang="0">
                    <a:pos x="8" y="635"/>
                  </a:cxn>
                  <a:cxn ang="0">
                    <a:pos x="4" y="682"/>
                  </a:cxn>
                  <a:cxn ang="0">
                    <a:pos x="5" y="704"/>
                  </a:cxn>
                  <a:cxn ang="0">
                    <a:pos x="7" y="750"/>
                  </a:cxn>
                  <a:cxn ang="0">
                    <a:pos x="6" y="773"/>
                  </a:cxn>
                  <a:cxn ang="0">
                    <a:pos x="3" y="774"/>
                  </a:cxn>
                  <a:cxn ang="0">
                    <a:pos x="0" y="778"/>
                  </a:cxn>
                  <a:cxn ang="0">
                    <a:pos x="0" y="782"/>
                  </a:cxn>
                  <a:cxn ang="0">
                    <a:pos x="2" y="785"/>
                  </a:cxn>
                  <a:cxn ang="0">
                    <a:pos x="6" y="787"/>
                  </a:cxn>
                  <a:cxn ang="0">
                    <a:pos x="10" y="787"/>
                  </a:cxn>
                  <a:cxn ang="0">
                    <a:pos x="13" y="785"/>
                  </a:cxn>
                  <a:cxn ang="0">
                    <a:pos x="15" y="782"/>
                  </a:cxn>
                  <a:cxn ang="0">
                    <a:pos x="16" y="736"/>
                  </a:cxn>
                  <a:cxn ang="0">
                    <a:pos x="14" y="691"/>
                  </a:cxn>
                  <a:cxn ang="0">
                    <a:pos x="14" y="663"/>
                  </a:cxn>
                  <a:cxn ang="0">
                    <a:pos x="21" y="609"/>
                  </a:cxn>
                  <a:cxn ang="0">
                    <a:pos x="25" y="583"/>
                  </a:cxn>
                  <a:cxn ang="0">
                    <a:pos x="48" y="436"/>
                  </a:cxn>
                  <a:cxn ang="0">
                    <a:pos x="53" y="386"/>
                  </a:cxn>
                  <a:cxn ang="0">
                    <a:pos x="56" y="360"/>
                  </a:cxn>
                  <a:cxn ang="0">
                    <a:pos x="68" y="283"/>
                  </a:cxn>
                  <a:cxn ang="0">
                    <a:pos x="87" y="182"/>
                  </a:cxn>
                  <a:cxn ang="0">
                    <a:pos x="93" y="156"/>
                  </a:cxn>
                  <a:cxn ang="0">
                    <a:pos x="108" y="76"/>
                  </a:cxn>
                  <a:cxn ang="0">
                    <a:pos x="109" y="67"/>
                  </a:cxn>
                  <a:cxn ang="0">
                    <a:pos x="110" y="39"/>
                  </a:cxn>
                  <a:cxn ang="0">
                    <a:pos x="110" y="35"/>
                  </a:cxn>
                  <a:cxn ang="0">
                    <a:pos x="114" y="22"/>
                  </a:cxn>
                  <a:cxn ang="0">
                    <a:pos x="119" y="4"/>
                  </a:cxn>
                </a:cxnLst>
                <a:rect l="0" t="0" r="r" b="b"/>
                <a:pathLst>
                  <a:path w="119" h="787">
                    <a:moveTo>
                      <a:pt x="119" y="4"/>
                    </a:moveTo>
                    <a:lnTo>
                      <a:pt x="119" y="4"/>
                    </a:lnTo>
                    <a:lnTo>
                      <a:pt x="119" y="3"/>
                    </a:lnTo>
                    <a:lnTo>
                      <a:pt x="118" y="1"/>
                    </a:lnTo>
                    <a:lnTo>
                      <a:pt x="116" y="0"/>
                    </a:lnTo>
                    <a:lnTo>
                      <a:pt x="115" y="0"/>
                    </a:lnTo>
                    <a:lnTo>
                      <a:pt x="111" y="1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08" y="13"/>
                    </a:lnTo>
                    <a:lnTo>
                      <a:pt x="105" y="22"/>
                    </a:lnTo>
                    <a:lnTo>
                      <a:pt x="102" y="30"/>
                    </a:lnTo>
                    <a:lnTo>
                      <a:pt x="101" y="35"/>
                    </a:lnTo>
                    <a:lnTo>
                      <a:pt x="100" y="39"/>
                    </a:lnTo>
                    <a:lnTo>
                      <a:pt x="100" y="39"/>
                    </a:lnTo>
                    <a:lnTo>
                      <a:pt x="100" y="53"/>
                    </a:lnTo>
                    <a:lnTo>
                      <a:pt x="99" y="66"/>
                    </a:lnTo>
                    <a:lnTo>
                      <a:pt x="94" y="92"/>
                    </a:lnTo>
                    <a:lnTo>
                      <a:pt x="94" y="92"/>
                    </a:lnTo>
                    <a:lnTo>
                      <a:pt x="90" y="118"/>
                    </a:lnTo>
                    <a:lnTo>
                      <a:pt x="86" y="145"/>
                    </a:lnTo>
                    <a:lnTo>
                      <a:pt x="81" y="170"/>
                    </a:lnTo>
                    <a:lnTo>
                      <a:pt x="78" y="184"/>
                    </a:lnTo>
                    <a:lnTo>
                      <a:pt x="74" y="196"/>
                    </a:lnTo>
                    <a:lnTo>
                      <a:pt x="74" y="196"/>
                    </a:lnTo>
                    <a:lnTo>
                      <a:pt x="69" y="217"/>
                    </a:lnTo>
                    <a:lnTo>
                      <a:pt x="63" y="239"/>
                    </a:lnTo>
                    <a:lnTo>
                      <a:pt x="60" y="259"/>
                    </a:lnTo>
                    <a:lnTo>
                      <a:pt x="57" y="281"/>
                    </a:lnTo>
                    <a:lnTo>
                      <a:pt x="57" y="281"/>
                    </a:lnTo>
                    <a:lnTo>
                      <a:pt x="50" y="334"/>
                    </a:lnTo>
                    <a:lnTo>
                      <a:pt x="47" y="359"/>
                    </a:lnTo>
                    <a:lnTo>
                      <a:pt x="44" y="386"/>
                    </a:lnTo>
                    <a:lnTo>
                      <a:pt x="44" y="386"/>
                    </a:lnTo>
                    <a:lnTo>
                      <a:pt x="39" y="437"/>
                    </a:lnTo>
                    <a:lnTo>
                      <a:pt x="30" y="488"/>
                    </a:lnTo>
                    <a:lnTo>
                      <a:pt x="15" y="588"/>
                    </a:lnTo>
                    <a:lnTo>
                      <a:pt x="15" y="588"/>
                    </a:lnTo>
                    <a:lnTo>
                      <a:pt x="8" y="635"/>
                    </a:lnTo>
                    <a:lnTo>
                      <a:pt x="5" y="658"/>
                    </a:lnTo>
                    <a:lnTo>
                      <a:pt x="4" y="682"/>
                    </a:lnTo>
                    <a:lnTo>
                      <a:pt x="4" y="682"/>
                    </a:lnTo>
                    <a:lnTo>
                      <a:pt x="5" y="704"/>
                    </a:lnTo>
                    <a:lnTo>
                      <a:pt x="6" y="727"/>
                    </a:lnTo>
                    <a:lnTo>
                      <a:pt x="7" y="750"/>
                    </a:lnTo>
                    <a:lnTo>
                      <a:pt x="6" y="773"/>
                    </a:lnTo>
                    <a:lnTo>
                      <a:pt x="6" y="773"/>
                    </a:lnTo>
                    <a:lnTo>
                      <a:pt x="4" y="773"/>
                    </a:lnTo>
                    <a:lnTo>
                      <a:pt x="3" y="774"/>
                    </a:lnTo>
                    <a:lnTo>
                      <a:pt x="2" y="776"/>
                    </a:lnTo>
                    <a:lnTo>
                      <a:pt x="0" y="778"/>
                    </a:lnTo>
                    <a:lnTo>
                      <a:pt x="0" y="782"/>
                    </a:lnTo>
                    <a:lnTo>
                      <a:pt x="0" y="782"/>
                    </a:lnTo>
                    <a:lnTo>
                      <a:pt x="0" y="784"/>
                    </a:lnTo>
                    <a:lnTo>
                      <a:pt x="2" y="785"/>
                    </a:lnTo>
                    <a:lnTo>
                      <a:pt x="4" y="786"/>
                    </a:lnTo>
                    <a:lnTo>
                      <a:pt x="6" y="787"/>
                    </a:lnTo>
                    <a:lnTo>
                      <a:pt x="10" y="787"/>
                    </a:lnTo>
                    <a:lnTo>
                      <a:pt x="10" y="787"/>
                    </a:lnTo>
                    <a:lnTo>
                      <a:pt x="12" y="786"/>
                    </a:lnTo>
                    <a:lnTo>
                      <a:pt x="13" y="785"/>
                    </a:lnTo>
                    <a:lnTo>
                      <a:pt x="15" y="782"/>
                    </a:lnTo>
                    <a:lnTo>
                      <a:pt x="15" y="782"/>
                    </a:lnTo>
                    <a:lnTo>
                      <a:pt x="16" y="759"/>
                    </a:lnTo>
                    <a:lnTo>
                      <a:pt x="16" y="736"/>
                    </a:lnTo>
                    <a:lnTo>
                      <a:pt x="14" y="691"/>
                    </a:lnTo>
                    <a:lnTo>
                      <a:pt x="14" y="691"/>
                    </a:lnTo>
                    <a:lnTo>
                      <a:pt x="14" y="677"/>
                    </a:lnTo>
                    <a:lnTo>
                      <a:pt x="14" y="663"/>
                    </a:lnTo>
                    <a:lnTo>
                      <a:pt x="17" y="636"/>
                    </a:lnTo>
                    <a:lnTo>
                      <a:pt x="21" y="609"/>
                    </a:lnTo>
                    <a:lnTo>
                      <a:pt x="25" y="583"/>
                    </a:lnTo>
                    <a:lnTo>
                      <a:pt x="25" y="583"/>
                    </a:lnTo>
                    <a:lnTo>
                      <a:pt x="41" y="484"/>
                    </a:lnTo>
                    <a:lnTo>
                      <a:pt x="48" y="436"/>
                    </a:lnTo>
                    <a:lnTo>
                      <a:pt x="51" y="411"/>
                    </a:lnTo>
                    <a:lnTo>
                      <a:pt x="53" y="386"/>
                    </a:lnTo>
                    <a:lnTo>
                      <a:pt x="53" y="386"/>
                    </a:lnTo>
                    <a:lnTo>
                      <a:pt x="56" y="360"/>
                    </a:lnTo>
                    <a:lnTo>
                      <a:pt x="59" y="335"/>
                    </a:lnTo>
                    <a:lnTo>
                      <a:pt x="68" y="283"/>
                    </a:lnTo>
                    <a:lnTo>
                      <a:pt x="77" y="232"/>
                    </a:lnTo>
                    <a:lnTo>
                      <a:pt x="87" y="182"/>
                    </a:lnTo>
                    <a:lnTo>
                      <a:pt x="87" y="182"/>
                    </a:lnTo>
                    <a:lnTo>
                      <a:pt x="93" y="156"/>
                    </a:lnTo>
                    <a:lnTo>
                      <a:pt x="98" y="129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67"/>
                    </a:lnTo>
                    <a:lnTo>
                      <a:pt x="110" y="58"/>
                    </a:lnTo>
                    <a:lnTo>
                      <a:pt x="110" y="39"/>
                    </a:lnTo>
                    <a:lnTo>
                      <a:pt x="110" y="39"/>
                    </a:lnTo>
                    <a:lnTo>
                      <a:pt x="110" y="35"/>
                    </a:lnTo>
                    <a:lnTo>
                      <a:pt x="111" y="31"/>
                    </a:lnTo>
                    <a:lnTo>
                      <a:pt x="114" y="22"/>
                    </a:lnTo>
                    <a:lnTo>
                      <a:pt x="117" y="13"/>
                    </a:lnTo>
                    <a:lnTo>
                      <a:pt x="119" y="4"/>
                    </a:lnTo>
                    <a:lnTo>
                      <a:pt x="119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19" name="Freeform 727"/>
              <p:cNvSpPr/>
              <p:nvPr/>
            </p:nvSpPr>
            <p:spPr bwMode="auto">
              <a:xfrm>
                <a:off x="5589588" y="4140200"/>
                <a:ext cx="90488" cy="552450"/>
              </a:xfrm>
              <a:custGeom>
                <a:avLst/>
                <a:gdLst/>
                <a:ahLst/>
                <a:cxnLst>
                  <a:cxn ang="0">
                    <a:pos x="161" y="4"/>
                  </a:cxn>
                  <a:cxn ang="0">
                    <a:pos x="159" y="73"/>
                  </a:cxn>
                  <a:cxn ang="0">
                    <a:pos x="153" y="141"/>
                  </a:cxn>
                  <a:cxn ang="0">
                    <a:pos x="142" y="208"/>
                  </a:cxn>
                  <a:cxn ang="0">
                    <a:pos x="125" y="276"/>
                  </a:cxn>
                  <a:cxn ang="0">
                    <a:pos x="109" y="340"/>
                  </a:cxn>
                  <a:cxn ang="0">
                    <a:pos x="87" y="436"/>
                  </a:cxn>
                  <a:cxn ang="0">
                    <a:pos x="77" y="503"/>
                  </a:cxn>
                  <a:cxn ang="0">
                    <a:pos x="73" y="536"/>
                  </a:cxn>
                  <a:cxn ang="0">
                    <a:pos x="63" y="599"/>
                  </a:cxn>
                  <a:cxn ang="0">
                    <a:pos x="47" y="695"/>
                  </a:cxn>
                  <a:cxn ang="0">
                    <a:pos x="39" y="759"/>
                  </a:cxn>
                  <a:cxn ang="0">
                    <a:pos x="38" y="791"/>
                  </a:cxn>
                  <a:cxn ang="0">
                    <a:pos x="33" y="856"/>
                  </a:cxn>
                  <a:cxn ang="0">
                    <a:pos x="22" y="920"/>
                  </a:cxn>
                  <a:cxn ang="0">
                    <a:pos x="10" y="973"/>
                  </a:cxn>
                  <a:cxn ang="0">
                    <a:pos x="1" y="1025"/>
                  </a:cxn>
                  <a:cxn ang="0">
                    <a:pos x="0" y="1028"/>
                  </a:cxn>
                  <a:cxn ang="0">
                    <a:pos x="0" y="1038"/>
                  </a:cxn>
                  <a:cxn ang="0">
                    <a:pos x="1" y="1041"/>
                  </a:cxn>
                  <a:cxn ang="0">
                    <a:pos x="5" y="1042"/>
                  </a:cxn>
                  <a:cxn ang="0">
                    <a:pos x="9" y="1041"/>
                  </a:cxn>
                  <a:cxn ang="0">
                    <a:pos x="10" y="1038"/>
                  </a:cxn>
                  <a:cxn ang="0">
                    <a:pos x="11" y="1021"/>
                  </a:cxn>
                  <a:cxn ang="0">
                    <a:pos x="16" y="988"/>
                  </a:cxn>
                  <a:cxn ang="0">
                    <a:pos x="27" y="938"/>
                  </a:cxn>
                  <a:cxn ang="0">
                    <a:pos x="34" y="905"/>
                  </a:cxn>
                  <a:cxn ang="0">
                    <a:pos x="44" y="849"/>
                  </a:cxn>
                  <a:cxn ang="0">
                    <a:pos x="48" y="791"/>
                  </a:cxn>
                  <a:cxn ang="0">
                    <a:pos x="49" y="759"/>
                  </a:cxn>
                  <a:cxn ang="0">
                    <a:pos x="57" y="695"/>
                  </a:cxn>
                  <a:cxn ang="0">
                    <a:pos x="74" y="600"/>
                  </a:cxn>
                  <a:cxn ang="0">
                    <a:pos x="82" y="536"/>
                  </a:cxn>
                  <a:cxn ang="0">
                    <a:pos x="86" y="501"/>
                  </a:cxn>
                  <a:cxn ang="0">
                    <a:pos x="97" y="431"/>
                  </a:cxn>
                  <a:cxn ang="0">
                    <a:pos x="113" y="362"/>
                  </a:cxn>
                  <a:cxn ang="0">
                    <a:pos x="140" y="261"/>
                  </a:cxn>
                  <a:cxn ang="0">
                    <a:pos x="148" y="229"/>
                  </a:cxn>
                  <a:cxn ang="0">
                    <a:pos x="160" y="166"/>
                  </a:cxn>
                  <a:cxn ang="0">
                    <a:pos x="168" y="101"/>
                  </a:cxn>
                  <a:cxn ang="0">
                    <a:pos x="171" y="37"/>
                  </a:cxn>
                  <a:cxn ang="0">
                    <a:pos x="171" y="4"/>
                  </a:cxn>
                  <a:cxn ang="0">
                    <a:pos x="170" y="1"/>
                  </a:cxn>
                  <a:cxn ang="0">
                    <a:pos x="167" y="0"/>
                  </a:cxn>
                  <a:cxn ang="0">
                    <a:pos x="163" y="1"/>
                  </a:cxn>
                  <a:cxn ang="0">
                    <a:pos x="161" y="4"/>
                  </a:cxn>
                </a:cxnLst>
                <a:rect l="0" t="0" r="r" b="b"/>
                <a:pathLst>
                  <a:path w="171" h="1042">
                    <a:moveTo>
                      <a:pt x="161" y="4"/>
                    </a:moveTo>
                    <a:lnTo>
                      <a:pt x="161" y="4"/>
                    </a:lnTo>
                    <a:lnTo>
                      <a:pt x="161" y="39"/>
                    </a:lnTo>
                    <a:lnTo>
                      <a:pt x="159" y="73"/>
                    </a:lnTo>
                    <a:lnTo>
                      <a:pt x="156" y="107"/>
                    </a:lnTo>
                    <a:lnTo>
                      <a:pt x="153" y="141"/>
                    </a:lnTo>
                    <a:lnTo>
                      <a:pt x="148" y="175"/>
                    </a:lnTo>
                    <a:lnTo>
                      <a:pt x="142" y="208"/>
                    </a:lnTo>
                    <a:lnTo>
                      <a:pt x="135" y="242"/>
                    </a:lnTo>
                    <a:lnTo>
                      <a:pt x="125" y="276"/>
                    </a:lnTo>
                    <a:lnTo>
                      <a:pt x="125" y="276"/>
                    </a:lnTo>
                    <a:lnTo>
                      <a:pt x="109" y="340"/>
                    </a:lnTo>
                    <a:lnTo>
                      <a:pt x="94" y="404"/>
                    </a:lnTo>
                    <a:lnTo>
                      <a:pt x="87" y="436"/>
                    </a:lnTo>
                    <a:lnTo>
                      <a:pt x="82" y="470"/>
                    </a:lnTo>
                    <a:lnTo>
                      <a:pt x="77" y="503"/>
                    </a:lnTo>
                    <a:lnTo>
                      <a:pt x="73" y="536"/>
                    </a:lnTo>
                    <a:lnTo>
                      <a:pt x="73" y="536"/>
                    </a:lnTo>
                    <a:lnTo>
                      <a:pt x="68" y="568"/>
                    </a:lnTo>
                    <a:lnTo>
                      <a:pt x="63" y="599"/>
                    </a:lnTo>
                    <a:lnTo>
                      <a:pt x="52" y="663"/>
                    </a:lnTo>
                    <a:lnTo>
                      <a:pt x="47" y="695"/>
                    </a:lnTo>
                    <a:lnTo>
                      <a:pt x="43" y="727"/>
                    </a:lnTo>
                    <a:lnTo>
                      <a:pt x="39" y="759"/>
                    </a:lnTo>
                    <a:lnTo>
                      <a:pt x="38" y="791"/>
                    </a:lnTo>
                    <a:lnTo>
                      <a:pt x="38" y="791"/>
                    </a:lnTo>
                    <a:lnTo>
                      <a:pt x="36" y="824"/>
                    </a:lnTo>
                    <a:lnTo>
                      <a:pt x="33" y="856"/>
                    </a:lnTo>
                    <a:lnTo>
                      <a:pt x="28" y="888"/>
                    </a:lnTo>
                    <a:lnTo>
                      <a:pt x="22" y="920"/>
                    </a:lnTo>
                    <a:lnTo>
                      <a:pt x="22" y="920"/>
                    </a:lnTo>
                    <a:lnTo>
                      <a:pt x="10" y="973"/>
                    </a:lnTo>
                    <a:lnTo>
                      <a:pt x="4" y="999"/>
                    </a:lnTo>
                    <a:lnTo>
                      <a:pt x="1" y="1025"/>
                    </a:lnTo>
                    <a:lnTo>
                      <a:pt x="1" y="1025"/>
                    </a:lnTo>
                    <a:lnTo>
                      <a:pt x="0" y="1028"/>
                    </a:lnTo>
                    <a:lnTo>
                      <a:pt x="0" y="1038"/>
                    </a:lnTo>
                    <a:lnTo>
                      <a:pt x="0" y="1038"/>
                    </a:lnTo>
                    <a:lnTo>
                      <a:pt x="0" y="1040"/>
                    </a:lnTo>
                    <a:lnTo>
                      <a:pt x="1" y="1041"/>
                    </a:lnTo>
                    <a:lnTo>
                      <a:pt x="3" y="1042"/>
                    </a:lnTo>
                    <a:lnTo>
                      <a:pt x="5" y="1042"/>
                    </a:lnTo>
                    <a:lnTo>
                      <a:pt x="6" y="1042"/>
                    </a:lnTo>
                    <a:lnTo>
                      <a:pt x="9" y="1041"/>
                    </a:lnTo>
                    <a:lnTo>
                      <a:pt x="10" y="1040"/>
                    </a:lnTo>
                    <a:lnTo>
                      <a:pt x="10" y="1038"/>
                    </a:lnTo>
                    <a:lnTo>
                      <a:pt x="10" y="1038"/>
                    </a:lnTo>
                    <a:lnTo>
                      <a:pt x="11" y="1021"/>
                    </a:lnTo>
                    <a:lnTo>
                      <a:pt x="13" y="1005"/>
                    </a:lnTo>
                    <a:lnTo>
                      <a:pt x="16" y="988"/>
                    </a:lnTo>
                    <a:lnTo>
                      <a:pt x="19" y="972"/>
                    </a:lnTo>
                    <a:lnTo>
                      <a:pt x="27" y="938"/>
                    </a:lnTo>
                    <a:lnTo>
                      <a:pt x="34" y="905"/>
                    </a:lnTo>
                    <a:lnTo>
                      <a:pt x="34" y="905"/>
                    </a:lnTo>
                    <a:lnTo>
                      <a:pt x="39" y="878"/>
                    </a:lnTo>
                    <a:lnTo>
                      <a:pt x="44" y="849"/>
                    </a:lnTo>
                    <a:lnTo>
                      <a:pt x="47" y="820"/>
                    </a:lnTo>
                    <a:lnTo>
                      <a:pt x="48" y="791"/>
                    </a:lnTo>
                    <a:lnTo>
                      <a:pt x="48" y="791"/>
                    </a:lnTo>
                    <a:lnTo>
                      <a:pt x="49" y="759"/>
                    </a:lnTo>
                    <a:lnTo>
                      <a:pt x="52" y="727"/>
                    </a:lnTo>
                    <a:lnTo>
                      <a:pt x="57" y="695"/>
                    </a:lnTo>
                    <a:lnTo>
                      <a:pt x="62" y="663"/>
                    </a:lnTo>
                    <a:lnTo>
                      <a:pt x="74" y="600"/>
                    </a:lnTo>
                    <a:lnTo>
                      <a:pt x="78" y="568"/>
                    </a:lnTo>
                    <a:lnTo>
                      <a:pt x="82" y="536"/>
                    </a:lnTo>
                    <a:lnTo>
                      <a:pt x="82" y="536"/>
                    </a:lnTo>
                    <a:lnTo>
                      <a:pt x="86" y="501"/>
                    </a:lnTo>
                    <a:lnTo>
                      <a:pt x="91" y="465"/>
                    </a:lnTo>
                    <a:lnTo>
                      <a:pt x="97" y="431"/>
                    </a:lnTo>
                    <a:lnTo>
                      <a:pt x="105" y="396"/>
                    </a:lnTo>
                    <a:lnTo>
                      <a:pt x="113" y="362"/>
                    </a:lnTo>
                    <a:lnTo>
                      <a:pt x="121" y="328"/>
                    </a:lnTo>
                    <a:lnTo>
                      <a:pt x="140" y="261"/>
                    </a:lnTo>
                    <a:lnTo>
                      <a:pt x="140" y="261"/>
                    </a:lnTo>
                    <a:lnTo>
                      <a:pt x="148" y="229"/>
                    </a:lnTo>
                    <a:lnTo>
                      <a:pt x="154" y="197"/>
                    </a:lnTo>
                    <a:lnTo>
                      <a:pt x="160" y="166"/>
                    </a:lnTo>
                    <a:lnTo>
                      <a:pt x="164" y="134"/>
                    </a:lnTo>
                    <a:lnTo>
                      <a:pt x="168" y="101"/>
                    </a:lnTo>
                    <a:lnTo>
                      <a:pt x="170" y="69"/>
                    </a:lnTo>
                    <a:lnTo>
                      <a:pt x="171" y="37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2"/>
                    </a:lnTo>
                    <a:lnTo>
                      <a:pt x="170" y="1"/>
                    </a:lnTo>
                    <a:lnTo>
                      <a:pt x="168" y="0"/>
                    </a:lnTo>
                    <a:lnTo>
                      <a:pt x="167" y="0"/>
                    </a:lnTo>
                    <a:lnTo>
                      <a:pt x="164" y="0"/>
                    </a:lnTo>
                    <a:lnTo>
                      <a:pt x="163" y="1"/>
                    </a:lnTo>
                    <a:lnTo>
                      <a:pt x="161" y="2"/>
                    </a:lnTo>
                    <a:lnTo>
                      <a:pt x="161" y="4"/>
                    </a:lnTo>
                    <a:lnTo>
                      <a:pt x="161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20" name="Freeform 728"/>
              <p:cNvSpPr/>
              <p:nvPr/>
            </p:nvSpPr>
            <p:spPr bwMode="auto">
              <a:xfrm>
                <a:off x="5608638" y="4162425"/>
                <a:ext cx="123825" cy="544513"/>
              </a:xfrm>
              <a:custGeom>
                <a:avLst/>
                <a:gdLst/>
                <a:ahLst/>
                <a:cxnLst>
                  <a:cxn ang="0">
                    <a:pos x="226" y="1"/>
                  </a:cxn>
                  <a:cxn ang="0">
                    <a:pos x="209" y="14"/>
                  </a:cxn>
                  <a:cxn ang="0">
                    <a:pos x="198" y="30"/>
                  </a:cxn>
                  <a:cxn ang="0">
                    <a:pos x="192" y="48"/>
                  </a:cxn>
                  <a:cxn ang="0">
                    <a:pos x="187" y="69"/>
                  </a:cxn>
                  <a:cxn ang="0">
                    <a:pos x="177" y="145"/>
                  </a:cxn>
                  <a:cxn ang="0">
                    <a:pos x="164" y="219"/>
                  </a:cxn>
                  <a:cxn ang="0">
                    <a:pos x="156" y="254"/>
                  </a:cxn>
                  <a:cxn ang="0">
                    <a:pos x="142" y="357"/>
                  </a:cxn>
                  <a:cxn ang="0">
                    <a:pos x="136" y="392"/>
                  </a:cxn>
                  <a:cxn ang="0">
                    <a:pos x="116" y="498"/>
                  </a:cxn>
                  <a:cxn ang="0">
                    <a:pos x="109" y="533"/>
                  </a:cxn>
                  <a:cxn ang="0">
                    <a:pos x="81" y="637"/>
                  </a:cxn>
                  <a:cxn ang="0">
                    <a:pos x="62" y="707"/>
                  </a:cxn>
                  <a:cxn ang="0">
                    <a:pos x="49" y="779"/>
                  </a:cxn>
                  <a:cxn ang="0">
                    <a:pos x="45" y="813"/>
                  </a:cxn>
                  <a:cxn ang="0">
                    <a:pos x="43" y="847"/>
                  </a:cxn>
                  <a:cxn ang="0">
                    <a:pos x="38" y="878"/>
                  </a:cxn>
                  <a:cxn ang="0">
                    <a:pos x="34" y="910"/>
                  </a:cxn>
                  <a:cxn ang="0">
                    <a:pos x="31" y="924"/>
                  </a:cxn>
                  <a:cxn ang="0">
                    <a:pos x="24" y="951"/>
                  </a:cxn>
                  <a:cxn ang="0">
                    <a:pos x="20" y="965"/>
                  </a:cxn>
                  <a:cxn ang="0">
                    <a:pos x="12" y="999"/>
                  </a:cxn>
                  <a:cxn ang="0">
                    <a:pos x="8" y="1010"/>
                  </a:cxn>
                  <a:cxn ang="0">
                    <a:pos x="3" y="1010"/>
                  </a:cxn>
                  <a:cxn ang="0">
                    <a:pos x="0" y="1014"/>
                  </a:cxn>
                  <a:cxn ang="0">
                    <a:pos x="0" y="1024"/>
                  </a:cxn>
                  <a:cxn ang="0">
                    <a:pos x="4" y="1029"/>
                  </a:cxn>
                  <a:cxn ang="0">
                    <a:pos x="9" y="1027"/>
                  </a:cxn>
                  <a:cxn ang="0">
                    <a:pos x="12" y="1021"/>
                  </a:cxn>
                  <a:cxn ang="0">
                    <a:pos x="18" y="1007"/>
                  </a:cxn>
                  <a:cxn ang="0">
                    <a:pos x="24" y="987"/>
                  </a:cxn>
                  <a:cxn ang="0">
                    <a:pos x="31" y="964"/>
                  </a:cxn>
                  <a:cxn ang="0">
                    <a:pos x="38" y="940"/>
                  </a:cxn>
                  <a:cxn ang="0">
                    <a:pos x="42" y="912"/>
                  </a:cxn>
                  <a:cxn ang="0">
                    <a:pos x="45" y="884"/>
                  </a:cxn>
                  <a:cxn ang="0">
                    <a:pos x="48" y="869"/>
                  </a:cxn>
                  <a:cxn ang="0">
                    <a:pos x="54" y="822"/>
                  </a:cxn>
                  <a:cxn ang="0">
                    <a:pos x="57" y="786"/>
                  </a:cxn>
                  <a:cxn ang="0">
                    <a:pos x="70" y="715"/>
                  </a:cxn>
                  <a:cxn ang="0">
                    <a:pos x="79" y="680"/>
                  </a:cxn>
                  <a:cxn ang="0">
                    <a:pos x="100" y="607"/>
                  </a:cxn>
                  <a:cxn ang="0">
                    <a:pos x="118" y="534"/>
                  </a:cxn>
                  <a:cxn ang="0">
                    <a:pos x="133" y="467"/>
                  </a:cxn>
                  <a:cxn ang="0">
                    <a:pos x="144" y="399"/>
                  </a:cxn>
                  <a:cxn ang="0">
                    <a:pos x="164" y="263"/>
                  </a:cxn>
                  <a:cxn ang="0">
                    <a:pos x="176" y="194"/>
                  </a:cxn>
                  <a:cxn ang="0">
                    <a:pos x="188" y="126"/>
                  </a:cxn>
                  <a:cxn ang="0">
                    <a:pos x="193" y="94"/>
                  </a:cxn>
                  <a:cxn ang="0">
                    <a:pos x="198" y="61"/>
                  </a:cxn>
                  <a:cxn ang="0">
                    <a:pos x="205" y="38"/>
                  </a:cxn>
                  <a:cxn ang="0">
                    <a:pos x="213" y="25"/>
                  </a:cxn>
                  <a:cxn ang="0">
                    <a:pos x="224" y="13"/>
                  </a:cxn>
                  <a:cxn ang="0">
                    <a:pos x="230" y="9"/>
                  </a:cxn>
                  <a:cxn ang="0">
                    <a:pos x="232" y="5"/>
                  </a:cxn>
                  <a:cxn ang="0">
                    <a:pos x="232" y="2"/>
                  </a:cxn>
                  <a:cxn ang="0">
                    <a:pos x="229" y="0"/>
                  </a:cxn>
                  <a:cxn ang="0">
                    <a:pos x="226" y="1"/>
                  </a:cxn>
                </a:cxnLst>
                <a:rect l="0" t="0" r="r" b="b"/>
                <a:pathLst>
                  <a:path w="232" h="1029">
                    <a:moveTo>
                      <a:pt x="226" y="1"/>
                    </a:moveTo>
                    <a:lnTo>
                      <a:pt x="226" y="1"/>
                    </a:lnTo>
                    <a:lnTo>
                      <a:pt x="216" y="7"/>
                    </a:lnTo>
                    <a:lnTo>
                      <a:pt x="209" y="14"/>
                    </a:lnTo>
                    <a:lnTo>
                      <a:pt x="203" y="22"/>
                    </a:lnTo>
                    <a:lnTo>
                      <a:pt x="198" y="30"/>
                    </a:lnTo>
                    <a:lnTo>
                      <a:pt x="195" y="39"/>
                    </a:lnTo>
                    <a:lnTo>
                      <a:pt x="192" y="48"/>
                    </a:lnTo>
                    <a:lnTo>
                      <a:pt x="189" y="59"/>
                    </a:lnTo>
                    <a:lnTo>
                      <a:pt x="187" y="69"/>
                    </a:lnTo>
                    <a:lnTo>
                      <a:pt x="187" y="69"/>
                    </a:lnTo>
                    <a:lnTo>
                      <a:pt x="177" y="145"/>
                    </a:lnTo>
                    <a:lnTo>
                      <a:pt x="171" y="182"/>
                    </a:lnTo>
                    <a:lnTo>
                      <a:pt x="164" y="219"/>
                    </a:lnTo>
                    <a:lnTo>
                      <a:pt x="164" y="219"/>
                    </a:lnTo>
                    <a:lnTo>
                      <a:pt x="156" y="254"/>
                    </a:lnTo>
                    <a:lnTo>
                      <a:pt x="151" y="288"/>
                    </a:lnTo>
                    <a:lnTo>
                      <a:pt x="142" y="357"/>
                    </a:lnTo>
                    <a:lnTo>
                      <a:pt x="142" y="357"/>
                    </a:lnTo>
                    <a:lnTo>
                      <a:pt x="136" y="392"/>
                    </a:lnTo>
                    <a:lnTo>
                      <a:pt x="130" y="428"/>
                    </a:lnTo>
                    <a:lnTo>
                      <a:pt x="116" y="498"/>
                    </a:lnTo>
                    <a:lnTo>
                      <a:pt x="116" y="498"/>
                    </a:lnTo>
                    <a:lnTo>
                      <a:pt x="109" y="533"/>
                    </a:lnTo>
                    <a:lnTo>
                      <a:pt x="100" y="568"/>
                    </a:lnTo>
                    <a:lnTo>
                      <a:pt x="81" y="637"/>
                    </a:lnTo>
                    <a:lnTo>
                      <a:pt x="71" y="672"/>
                    </a:lnTo>
                    <a:lnTo>
                      <a:pt x="62" y="707"/>
                    </a:lnTo>
                    <a:lnTo>
                      <a:pt x="54" y="743"/>
                    </a:lnTo>
                    <a:lnTo>
                      <a:pt x="49" y="779"/>
                    </a:lnTo>
                    <a:lnTo>
                      <a:pt x="49" y="779"/>
                    </a:lnTo>
                    <a:lnTo>
                      <a:pt x="45" y="813"/>
                    </a:lnTo>
                    <a:lnTo>
                      <a:pt x="43" y="847"/>
                    </a:lnTo>
                    <a:lnTo>
                      <a:pt x="43" y="847"/>
                    </a:lnTo>
                    <a:lnTo>
                      <a:pt x="41" y="862"/>
                    </a:lnTo>
                    <a:lnTo>
                      <a:pt x="38" y="878"/>
                    </a:lnTo>
                    <a:lnTo>
                      <a:pt x="35" y="894"/>
                    </a:lnTo>
                    <a:lnTo>
                      <a:pt x="34" y="910"/>
                    </a:lnTo>
                    <a:lnTo>
                      <a:pt x="34" y="910"/>
                    </a:lnTo>
                    <a:lnTo>
                      <a:pt x="31" y="924"/>
                    </a:lnTo>
                    <a:lnTo>
                      <a:pt x="28" y="938"/>
                    </a:lnTo>
                    <a:lnTo>
                      <a:pt x="24" y="951"/>
                    </a:lnTo>
                    <a:lnTo>
                      <a:pt x="20" y="965"/>
                    </a:lnTo>
                    <a:lnTo>
                      <a:pt x="20" y="965"/>
                    </a:lnTo>
                    <a:lnTo>
                      <a:pt x="15" y="987"/>
                    </a:lnTo>
                    <a:lnTo>
                      <a:pt x="12" y="999"/>
                    </a:lnTo>
                    <a:lnTo>
                      <a:pt x="8" y="1010"/>
                    </a:lnTo>
                    <a:lnTo>
                      <a:pt x="8" y="1010"/>
                    </a:lnTo>
                    <a:lnTo>
                      <a:pt x="5" y="1010"/>
                    </a:lnTo>
                    <a:lnTo>
                      <a:pt x="3" y="1010"/>
                    </a:lnTo>
                    <a:lnTo>
                      <a:pt x="0" y="1012"/>
                    </a:lnTo>
                    <a:lnTo>
                      <a:pt x="0" y="1014"/>
                    </a:lnTo>
                    <a:lnTo>
                      <a:pt x="0" y="1024"/>
                    </a:lnTo>
                    <a:lnTo>
                      <a:pt x="0" y="1024"/>
                    </a:lnTo>
                    <a:lnTo>
                      <a:pt x="1" y="1027"/>
                    </a:lnTo>
                    <a:lnTo>
                      <a:pt x="4" y="1029"/>
                    </a:lnTo>
                    <a:lnTo>
                      <a:pt x="7" y="1028"/>
                    </a:lnTo>
                    <a:lnTo>
                      <a:pt x="9" y="1027"/>
                    </a:lnTo>
                    <a:lnTo>
                      <a:pt x="9" y="1027"/>
                    </a:lnTo>
                    <a:lnTo>
                      <a:pt x="12" y="1021"/>
                    </a:lnTo>
                    <a:lnTo>
                      <a:pt x="14" y="1017"/>
                    </a:lnTo>
                    <a:lnTo>
                      <a:pt x="18" y="1007"/>
                    </a:lnTo>
                    <a:lnTo>
                      <a:pt x="20" y="998"/>
                    </a:lnTo>
                    <a:lnTo>
                      <a:pt x="24" y="987"/>
                    </a:lnTo>
                    <a:lnTo>
                      <a:pt x="24" y="987"/>
                    </a:lnTo>
                    <a:lnTo>
                      <a:pt x="31" y="964"/>
                    </a:lnTo>
                    <a:lnTo>
                      <a:pt x="38" y="940"/>
                    </a:lnTo>
                    <a:lnTo>
                      <a:pt x="38" y="940"/>
                    </a:lnTo>
                    <a:lnTo>
                      <a:pt x="41" y="926"/>
                    </a:lnTo>
                    <a:lnTo>
                      <a:pt x="42" y="912"/>
                    </a:lnTo>
                    <a:lnTo>
                      <a:pt x="43" y="899"/>
                    </a:lnTo>
                    <a:lnTo>
                      <a:pt x="45" y="884"/>
                    </a:lnTo>
                    <a:lnTo>
                      <a:pt x="45" y="884"/>
                    </a:lnTo>
                    <a:lnTo>
                      <a:pt x="48" y="869"/>
                    </a:lnTo>
                    <a:lnTo>
                      <a:pt x="51" y="853"/>
                    </a:lnTo>
                    <a:lnTo>
                      <a:pt x="54" y="822"/>
                    </a:lnTo>
                    <a:lnTo>
                      <a:pt x="54" y="822"/>
                    </a:lnTo>
                    <a:lnTo>
                      <a:pt x="57" y="786"/>
                    </a:lnTo>
                    <a:lnTo>
                      <a:pt x="62" y="750"/>
                    </a:lnTo>
                    <a:lnTo>
                      <a:pt x="70" y="715"/>
                    </a:lnTo>
                    <a:lnTo>
                      <a:pt x="74" y="697"/>
                    </a:lnTo>
                    <a:lnTo>
                      <a:pt x="79" y="680"/>
                    </a:lnTo>
                    <a:lnTo>
                      <a:pt x="79" y="680"/>
                    </a:lnTo>
                    <a:lnTo>
                      <a:pt x="100" y="607"/>
                    </a:lnTo>
                    <a:lnTo>
                      <a:pt x="118" y="534"/>
                    </a:lnTo>
                    <a:lnTo>
                      <a:pt x="118" y="534"/>
                    </a:lnTo>
                    <a:lnTo>
                      <a:pt x="125" y="501"/>
                    </a:lnTo>
                    <a:lnTo>
                      <a:pt x="133" y="467"/>
                    </a:lnTo>
                    <a:lnTo>
                      <a:pt x="139" y="433"/>
                    </a:lnTo>
                    <a:lnTo>
                      <a:pt x="144" y="399"/>
                    </a:lnTo>
                    <a:lnTo>
                      <a:pt x="164" y="263"/>
                    </a:lnTo>
                    <a:lnTo>
                      <a:pt x="164" y="263"/>
                    </a:lnTo>
                    <a:lnTo>
                      <a:pt x="169" y="228"/>
                    </a:lnTo>
                    <a:lnTo>
                      <a:pt x="176" y="194"/>
                    </a:lnTo>
                    <a:lnTo>
                      <a:pt x="182" y="160"/>
                    </a:lnTo>
                    <a:lnTo>
                      <a:pt x="188" y="126"/>
                    </a:lnTo>
                    <a:lnTo>
                      <a:pt x="188" y="126"/>
                    </a:lnTo>
                    <a:lnTo>
                      <a:pt x="193" y="94"/>
                    </a:lnTo>
                    <a:lnTo>
                      <a:pt x="195" y="77"/>
                    </a:lnTo>
                    <a:lnTo>
                      <a:pt x="198" y="61"/>
                    </a:lnTo>
                    <a:lnTo>
                      <a:pt x="202" y="45"/>
                    </a:lnTo>
                    <a:lnTo>
                      <a:pt x="205" y="38"/>
                    </a:lnTo>
                    <a:lnTo>
                      <a:pt x="208" y="32"/>
                    </a:lnTo>
                    <a:lnTo>
                      <a:pt x="213" y="25"/>
                    </a:lnTo>
                    <a:lnTo>
                      <a:pt x="217" y="18"/>
                    </a:lnTo>
                    <a:lnTo>
                      <a:pt x="224" y="13"/>
                    </a:lnTo>
                    <a:lnTo>
                      <a:pt x="230" y="9"/>
                    </a:lnTo>
                    <a:lnTo>
                      <a:pt x="230" y="9"/>
                    </a:lnTo>
                    <a:lnTo>
                      <a:pt x="232" y="7"/>
                    </a:lnTo>
                    <a:lnTo>
                      <a:pt x="232" y="5"/>
                    </a:lnTo>
                    <a:lnTo>
                      <a:pt x="232" y="4"/>
                    </a:lnTo>
                    <a:lnTo>
                      <a:pt x="232" y="2"/>
                    </a:lnTo>
                    <a:lnTo>
                      <a:pt x="231" y="1"/>
                    </a:lnTo>
                    <a:lnTo>
                      <a:pt x="229" y="0"/>
                    </a:lnTo>
                    <a:lnTo>
                      <a:pt x="228" y="0"/>
                    </a:lnTo>
                    <a:lnTo>
                      <a:pt x="226" y="1"/>
                    </a:lnTo>
                    <a:lnTo>
                      <a:pt x="226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21" name="Freeform 729"/>
              <p:cNvSpPr/>
              <p:nvPr/>
            </p:nvSpPr>
            <p:spPr bwMode="auto">
              <a:xfrm>
                <a:off x="5638801" y="4605338"/>
                <a:ext cx="34925" cy="111125"/>
              </a:xfrm>
              <a:custGeom>
                <a:avLst/>
                <a:gdLst/>
                <a:ahLst/>
                <a:cxnLst>
                  <a:cxn ang="0">
                    <a:pos x="58" y="1"/>
                  </a:cxn>
                  <a:cxn ang="0">
                    <a:pos x="58" y="1"/>
                  </a:cxn>
                  <a:cxn ang="0">
                    <a:pos x="52" y="10"/>
                  </a:cxn>
                  <a:cxn ang="0">
                    <a:pos x="48" y="20"/>
                  </a:cxn>
                  <a:cxn ang="0">
                    <a:pos x="44" y="31"/>
                  </a:cxn>
                  <a:cxn ang="0">
                    <a:pos x="41" y="42"/>
                  </a:cxn>
                  <a:cxn ang="0">
                    <a:pos x="36" y="66"/>
                  </a:cxn>
                  <a:cxn ang="0">
                    <a:pos x="32" y="87"/>
                  </a:cxn>
                  <a:cxn ang="0">
                    <a:pos x="32" y="87"/>
                  </a:cxn>
                  <a:cxn ang="0">
                    <a:pos x="24" y="117"/>
                  </a:cxn>
                  <a:cxn ang="0">
                    <a:pos x="15" y="147"/>
                  </a:cxn>
                  <a:cxn ang="0">
                    <a:pos x="6" y="176"/>
                  </a:cxn>
                  <a:cxn ang="0">
                    <a:pos x="3" y="192"/>
                  </a:cxn>
                  <a:cxn ang="0">
                    <a:pos x="0" y="207"/>
                  </a:cxn>
                  <a:cxn ang="0">
                    <a:pos x="0" y="207"/>
                  </a:cxn>
                  <a:cxn ang="0">
                    <a:pos x="0" y="209"/>
                  </a:cxn>
                  <a:cxn ang="0">
                    <a:pos x="1" y="210"/>
                  </a:cxn>
                  <a:cxn ang="0">
                    <a:pos x="4" y="212"/>
                  </a:cxn>
                  <a:cxn ang="0">
                    <a:pos x="5" y="212"/>
                  </a:cxn>
                  <a:cxn ang="0">
                    <a:pos x="8" y="212"/>
                  </a:cxn>
                  <a:cxn ang="0">
                    <a:pos x="9" y="211"/>
                  </a:cxn>
                  <a:cxn ang="0">
                    <a:pos x="10" y="209"/>
                  </a:cxn>
                  <a:cxn ang="0">
                    <a:pos x="10" y="209"/>
                  </a:cxn>
                  <a:cxn ang="0">
                    <a:pos x="14" y="184"/>
                  </a:cxn>
                  <a:cxn ang="0">
                    <a:pos x="21" y="161"/>
                  </a:cxn>
                  <a:cxn ang="0">
                    <a:pos x="35" y="112"/>
                  </a:cxn>
                  <a:cxn ang="0">
                    <a:pos x="35" y="112"/>
                  </a:cxn>
                  <a:cxn ang="0">
                    <a:pos x="42" y="89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0" y="51"/>
                  </a:cxn>
                  <a:cxn ang="0">
                    <a:pos x="53" y="36"/>
                  </a:cxn>
                  <a:cxn ang="0">
                    <a:pos x="55" y="27"/>
                  </a:cxn>
                  <a:cxn ang="0">
                    <a:pos x="58" y="20"/>
                  </a:cxn>
                  <a:cxn ang="0">
                    <a:pos x="61" y="13"/>
                  </a:cxn>
                  <a:cxn ang="0">
                    <a:pos x="65" y="8"/>
                  </a:cxn>
                  <a:cxn ang="0">
                    <a:pos x="65" y="8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60" y="0"/>
                  </a:cxn>
                  <a:cxn ang="0">
                    <a:pos x="58" y="1"/>
                  </a:cxn>
                  <a:cxn ang="0">
                    <a:pos x="58" y="1"/>
                  </a:cxn>
                </a:cxnLst>
                <a:rect l="0" t="0" r="r" b="b"/>
                <a:pathLst>
                  <a:path w="66" h="212">
                    <a:moveTo>
                      <a:pt x="58" y="1"/>
                    </a:moveTo>
                    <a:lnTo>
                      <a:pt x="58" y="1"/>
                    </a:lnTo>
                    <a:lnTo>
                      <a:pt x="52" y="10"/>
                    </a:lnTo>
                    <a:lnTo>
                      <a:pt x="48" y="20"/>
                    </a:lnTo>
                    <a:lnTo>
                      <a:pt x="44" y="31"/>
                    </a:lnTo>
                    <a:lnTo>
                      <a:pt x="41" y="42"/>
                    </a:lnTo>
                    <a:lnTo>
                      <a:pt x="36" y="66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24" y="117"/>
                    </a:lnTo>
                    <a:lnTo>
                      <a:pt x="15" y="147"/>
                    </a:lnTo>
                    <a:lnTo>
                      <a:pt x="6" y="176"/>
                    </a:lnTo>
                    <a:lnTo>
                      <a:pt x="3" y="192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0" y="209"/>
                    </a:lnTo>
                    <a:lnTo>
                      <a:pt x="1" y="210"/>
                    </a:lnTo>
                    <a:lnTo>
                      <a:pt x="4" y="212"/>
                    </a:lnTo>
                    <a:lnTo>
                      <a:pt x="5" y="212"/>
                    </a:lnTo>
                    <a:lnTo>
                      <a:pt x="8" y="212"/>
                    </a:lnTo>
                    <a:lnTo>
                      <a:pt x="9" y="211"/>
                    </a:lnTo>
                    <a:lnTo>
                      <a:pt x="10" y="209"/>
                    </a:lnTo>
                    <a:lnTo>
                      <a:pt x="10" y="209"/>
                    </a:lnTo>
                    <a:lnTo>
                      <a:pt x="14" y="184"/>
                    </a:lnTo>
                    <a:lnTo>
                      <a:pt x="21" y="161"/>
                    </a:lnTo>
                    <a:lnTo>
                      <a:pt x="35" y="112"/>
                    </a:lnTo>
                    <a:lnTo>
                      <a:pt x="35" y="112"/>
                    </a:lnTo>
                    <a:lnTo>
                      <a:pt x="42" y="89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0" y="51"/>
                    </a:lnTo>
                    <a:lnTo>
                      <a:pt x="53" y="36"/>
                    </a:lnTo>
                    <a:lnTo>
                      <a:pt x="55" y="27"/>
                    </a:lnTo>
                    <a:lnTo>
                      <a:pt x="58" y="20"/>
                    </a:lnTo>
                    <a:lnTo>
                      <a:pt x="61" y="13"/>
                    </a:lnTo>
                    <a:lnTo>
                      <a:pt x="65" y="8"/>
                    </a:lnTo>
                    <a:lnTo>
                      <a:pt x="65" y="8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60" y="0"/>
                    </a:lnTo>
                    <a:lnTo>
                      <a:pt x="58" y="1"/>
                    </a:lnTo>
                    <a:lnTo>
                      <a:pt x="58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22" name="Freeform 730"/>
              <p:cNvSpPr/>
              <p:nvPr/>
            </p:nvSpPr>
            <p:spPr bwMode="auto">
              <a:xfrm>
                <a:off x="5664201" y="4646613"/>
                <a:ext cx="25400" cy="76200"/>
              </a:xfrm>
              <a:custGeom>
                <a:avLst/>
                <a:gdLst/>
                <a:ahLst/>
                <a:cxnLst>
                  <a:cxn ang="0">
                    <a:pos x="37" y="4"/>
                  </a:cxn>
                  <a:cxn ang="0">
                    <a:pos x="37" y="4"/>
                  </a:cxn>
                  <a:cxn ang="0">
                    <a:pos x="36" y="12"/>
                  </a:cxn>
                  <a:cxn ang="0">
                    <a:pos x="35" y="21"/>
                  </a:cxn>
                  <a:cxn ang="0">
                    <a:pos x="30" y="35"/>
                  </a:cxn>
                  <a:cxn ang="0">
                    <a:pos x="25" y="51"/>
                  </a:cxn>
                  <a:cxn ang="0">
                    <a:pos x="20" y="66"/>
                  </a:cxn>
                  <a:cxn ang="0">
                    <a:pos x="20" y="66"/>
                  </a:cxn>
                  <a:cxn ang="0">
                    <a:pos x="15" y="84"/>
                  </a:cxn>
                  <a:cxn ang="0">
                    <a:pos x="9" y="101"/>
                  </a:cxn>
                  <a:cxn ang="0">
                    <a:pos x="4" y="119"/>
                  </a:cxn>
                  <a:cxn ang="0">
                    <a:pos x="0" y="136"/>
                  </a:cxn>
                  <a:cxn ang="0">
                    <a:pos x="0" y="136"/>
                  </a:cxn>
                  <a:cxn ang="0">
                    <a:pos x="0" y="139"/>
                  </a:cxn>
                  <a:cxn ang="0">
                    <a:pos x="1" y="140"/>
                  </a:cxn>
                  <a:cxn ang="0">
                    <a:pos x="2" y="142"/>
                  </a:cxn>
                  <a:cxn ang="0">
                    <a:pos x="3" y="142"/>
                  </a:cxn>
                  <a:cxn ang="0">
                    <a:pos x="5" y="142"/>
                  </a:cxn>
                  <a:cxn ang="0">
                    <a:pos x="7" y="142"/>
                  </a:cxn>
                  <a:cxn ang="0">
                    <a:pos x="8" y="141"/>
                  </a:cxn>
                  <a:cxn ang="0">
                    <a:pos x="9" y="139"/>
                  </a:cxn>
                  <a:cxn ang="0">
                    <a:pos x="9" y="139"/>
                  </a:cxn>
                  <a:cxn ang="0">
                    <a:pos x="13" y="121"/>
                  </a:cxn>
                  <a:cxn ang="0">
                    <a:pos x="18" y="103"/>
                  </a:cxn>
                  <a:cxn ang="0">
                    <a:pos x="29" y="69"/>
                  </a:cxn>
                  <a:cxn ang="0">
                    <a:pos x="29" y="69"/>
                  </a:cxn>
                  <a:cxn ang="0">
                    <a:pos x="34" y="53"/>
                  </a:cxn>
                  <a:cxn ang="0">
                    <a:pos x="40" y="37"/>
                  </a:cxn>
                  <a:cxn ang="0">
                    <a:pos x="44" y="21"/>
                  </a:cxn>
                  <a:cxn ang="0">
                    <a:pos x="46" y="12"/>
                  </a:cxn>
                  <a:cxn ang="0">
                    <a:pos x="47" y="4"/>
                  </a:cxn>
                  <a:cxn ang="0">
                    <a:pos x="47" y="4"/>
                  </a:cxn>
                  <a:cxn ang="0">
                    <a:pos x="46" y="2"/>
                  </a:cxn>
                  <a:cxn ang="0">
                    <a:pos x="45" y="1"/>
                  </a:cxn>
                  <a:cxn ang="0">
                    <a:pos x="44" y="0"/>
                  </a:cxn>
                  <a:cxn ang="0">
                    <a:pos x="42" y="0"/>
                  </a:cxn>
                  <a:cxn ang="0">
                    <a:pos x="39" y="1"/>
                  </a:cxn>
                  <a:cxn ang="0">
                    <a:pos x="38" y="2"/>
                  </a:cxn>
                  <a:cxn ang="0">
                    <a:pos x="37" y="4"/>
                  </a:cxn>
                  <a:cxn ang="0">
                    <a:pos x="37" y="4"/>
                  </a:cxn>
                </a:cxnLst>
                <a:rect l="0" t="0" r="r" b="b"/>
                <a:pathLst>
                  <a:path w="47" h="142">
                    <a:moveTo>
                      <a:pt x="37" y="4"/>
                    </a:moveTo>
                    <a:lnTo>
                      <a:pt x="37" y="4"/>
                    </a:lnTo>
                    <a:lnTo>
                      <a:pt x="36" y="12"/>
                    </a:lnTo>
                    <a:lnTo>
                      <a:pt x="35" y="21"/>
                    </a:lnTo>
                    <a:lnTo>
                      <a:pt x="30" y="35"/>
                    </a:lnTo>
                    <a:lnTo>
                      <a:pt x="25" y="51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5" y="84"/>
                    </a:lnTo>
                    <a:lnTo>
                      <a:pt x="9" y="101"/>
                    </a:lnTo>
                    <a:lnTo>
                      <a:pt x="4" y="119"/>
                    </a:lnTo>
                    <a:lnTo>
                      <a:pt x="0" y="136"/>
                    </a:lnTo>
                    <a:lnTo>
                      <a:pt x="0" y="136"/>
                    </a:lnTo>
                    <a:lnTo>
                      <a:pt x="0" y="139"/>
                    </a:lnTo>
                    <a:lnTo>
                      <a:pt x="1" y="140"/>
                    </a:lnTo>
                    <a:lnTo>
                      <a:pt x="2" y="142"/>
                    </a:lnTo>
                    <a:lnTo>
                      <a:pt x="3" y="142"/>
                    </a:lnTo>
                    <a:lnTo>
                      <a:pt x="5" y="142"/>
                    </a:lnTo>
                    <a:lnTo>
                      <a:pt x="7" y="142"/>
                    </a:lnTo>
                    <a:lnTo>
                      <a:pt x="8" y="141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13" y="121"/>
                    </a:lnTo>
                    <a:lnTo>
                      <a:pt x="18" y="103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4" y="53"/>
                    </a:lnTo>
                    <a:lnTo>
                      <a:pt x="40" y="37"/>
                    </a:lnTo>
                    <a:lnTo>
                      <a:pt x="44" y="21"/>
                    </a:lnTo>
                    <a:lnTo>
                      <a:pt x="46" y="12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6" y="2"/>
                    </a:lnTo>
                    <a:lnTo>
                      <a:pt x="45" y="1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39" y="1"/>
                    </a:lnTo>
                    <a:lnTo>
                      <a:pt x="38" y="2"/>
                    </a:lnTo>
                    <a:lnTo>
                      <a:pt x="37" y="4"/>
                    </a:lnTo>
                    <a:lnTo>
                      <a:pt x="37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23" name="Freeform 731"/>
              <p:cNvSpPr/>
              <p:nvPr/>
            </p:nvSpPr>
            <p:spPr bwMode="auto">
              <a:xfrm>
                <a:off x="5680076" y="4684713"/>
                <a:ext cx="19050" cy="61913"/>
              </a:xfrm>
              <a:custGeom>
                <a:avLst/>
                <a:gdLst/>
                <a:ahLst/>
                <a:cxnLst>
                  <a:cxn ang="0">
                    <a:pos x="30" y="2"/>
                  </a:cxn>
                  <a:cxn ang="0">
                    <a:pos x="30" y="2"/>
                  </a:cxn>
                  <a:cxn ang="0">
                    <a:pos x="26" y="9"/>
                  </a:cxn>
                  <a:cxn ang="0">
                    <a:pos x="22" y="15"/>
                  </a:cxn>
                  <a:cxn ang="0">
                    <a:pos x="17" y="28"/>
                  </a:cxn>
                  <a:cxn ang="0">
                    <a:pos x="13" y="42"/>
                  </a:cxn>
                  <a:cxn ang="0">
                    <a:pos x="11" y="56"/>
                  </a:cxn>
                  <a:cxn ang="0">
                    <a:pos x="7" y="86"/>
                  </a:cxn>
                  <a:cxn ang="0">
                    <a:pos x="4" y="99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1" y="117"/>
                  </a:cxn>
                  <a:cxn ang="0">
                    <a:pos x="2" y="118"/>
                  </a:cxn>
                  <a:cxn ang="0">
                    <a:pos x="3" y="119"/>
                  </a:cxn>
                  <a:cxn ang="0">
                    <a:pos x="7" y="119"/>
                  </a:cxn>
                  <a:cxn ang="0">
                    <a:pos x="8" y="118"/>
                  </a:cxn>
                  <a:cxn ang="0">
                    <a:pos x="9" y="116"/>
                  </a:cxn>
                  <a:cxn ang="0">
                    <a:pos x="9" y="116"/>
                  </a:cxn>
                  <a:cxn ang="0">
                    <a:pos x="13" y="104"/>
                  </a:cxn>
                  <a:cxn ang="0">
                    <a:pos x="15" y="89"/>
                  </a:cxn>
                  <a:cxn ang="0">
                    <a:pos x="19" y="61"/>
                  </a:cxn>
                  <a:cxn ang="0">
                    <a:pos x="21" y="47"/>
                  </a:cxn>
                  <a:cxn ang="0">
                    <a:pos x="24" y="33"/>
                  </a:cxn>
                  <a:cxn ang="0">
                    <a:pos x="30" y="21"/>
                  </a:cxn>
                  <a:cxn ang="0">
                    <a:pos x="33" y="15"/>
                  </a:cxn>
                  <a:cxn ang="0">
                    <a:pos x="37" y="10"/>
                  </a:cxn>
                  <a:cxn ang="0">
                    <a:pos x="37" y="10"/>
                  </a:cxn>
                  <a:cxn ang="0">
                    <a:pos x="38" y="8"/>
                  </a:cxn>
                  <a:cxn ang="0">
                    <a:pos x="38" y="5"/>
                  </a:cxn>
                  <a:cxn ang="0">
                    <a:pos x="36" y="2"/>
                  </a:cxn>
                  <a:cxn ang="0">
                    <a:pos x="35" y="1"/>
                  </a:cxn>
                  <a:cxn ang="0">
                    <a:pos x="33" y="0"/>
                  </a:cxn>
                  <a:cxn ang="0">
                    <a:pos x="32" y="1"/>
                  </a:cxn>
                  <a:cxn ang="0">
                    <a:pos x="30" y="2"/>
                  </a:cxn>
                  <a:cxn ang="0">
                    <a:pos x="30" y="2"/>
                  </a:cxn>
                </a:cxnLst>
                <a:rect l="0" t="0" r="r" b="b"/>
                <a:pathLst>
                  <a:path w="38" h="119">
                    <a:moveTo>
                      <a:pt x="30" y="2"/>
                    </a:moveTo>
                    <a:lnTo>
                      <a:pt x="30" y="2"/>
                    </a:lnTo>
                    <a:lnTo>
                      <a:pt x="26" y="9"/>
                    </a:lnTo>
                    <a:lnTo>
                      <a:pt x="22" y="15"/>
                    </a:lnTo>
                    <a:lnTo>
                      <a:pt x="17" y="28"/>
                    </a:lnTo>
                    <a:lnTo>
                      <a:pt x="13" y="42"/>
                    </a:lnTo>
                    <a:lnTo>
                      <a:pt x="11" y="56"/>
                    </a:lnTo>
                    <a:lnTo>
                      <a:pt x="7" y="86"/>
                    </a:lnTo>
                    <a:lnTo>
                      <a:pt x="4" y="99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1" y="117"/>
                    </a:lnTo>
                    <a:lnTo>
                      <a:pt x="2" y="118"/>
                    </a:lnTo>
                    <a:lnTo>
                      <a:pt x="3" y="119"/>
                    </a:lnTo>
                    <a:lnTo>
                      <a:pt x="7" y="119"/>
                    </a:lnTo>
                    <a:lnTo>
                      <a:pt x="8" y="118"/>
                    </a:lnTo>
                    <a:lnTo>
                      <a:pt x="9" y="116"/>
                    </a:lnTo>
                    <a:lnTo>
                      <a:pt x="9" y="116"/>
                    </a:lnTo>
                    <a:lnTo>
                      <a:pt x="13" y="104"/>
                    </a:lnTo>
                    <a:lnTo>
                      <a:pt x="15" y="89"/>
                    </a:lnTo>
                    <a:lnTo>
                      <a:pt x="19" y="61"/>
                    </a:lnTo>
                    <a:lnTo>
                      <a:pt x="21" y="47"/>
                    </a:lnTo>
                    <a:lnTo>
                      <a:pt x="24" y="33"/>
                    </a:lnTo>
                    <a:lnTo>
                      <a:pt x="30" y="21"/>
                    </a:lnTo>
                    <a:lnTo>
                      <a:pt x="33" y="15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8"/>
                    </a:lnTo>
                    <a:lnTo>
                      <a:pt x="38" y="5"/>
                    </a:lnTo>
                    <a:lnTo>
                      <a:pt x="36" y="2"/>
                    </a:lnTo>
                    <a:lnTo>
                      <a:pt x="35" y="1"/>
                    </a:lnTo>
                    <a:lnTo>
                      <a:pt x="33" y="0"/>
                    </a:lnTo>
                    <a:lnTo>
                      <a:pt x="32" y="1"/>
                    </a:lnTo>
                    <a:lnTo>
                      <a:pt x="30" y="2"/>
                    </a:lnTo>
                    <a:lnTo>
                      <a:pt x="3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24" name="Freeform 732"/>
              <p:cNvSpPr/>
              <p:nvPr/>
            </p:nvSpPr>
            <p:spPr bwMode="auto">
              <a:xfrm>
                <a:off x="5694363" y="4205288"/>
                <a:ext cx="63500" cy="346075"/>
              </a:xfrm>
              <a:custGeom>
                <a:avLst/>
                <a:gdLst/>
                <a:ahLst/>
                <a:cxnLst>
                  <a:cxn ang="0">
                    <a:pos x="111" y="4"/>
                  </a:cxn>
                  <a:cxn ang="0">
                    <a:pos x="100" y="44"/>
                  </a:cxn>
                  <a:cxn ang="0">
                    <a:pos x="91" y="83"/>
                  </a:cxn>
                  <a:cxn ang="0">
                    <a:pos x="81" y="165"/>
                  </a:cxn>
                  <a:cxn ang="0">
                    <a:pos x="78" y="186"/>
                  </a:cxn>
                  <a:cxn ang="0">
                    <a:pos x="69" y="230"/>
                  </a:cxn>
                  <a:cxn ang="0">
                    <a:pos x="64" y="250"/>
                  </a:cxn>
                  <a:cxn ang="0">
                    <a:pos x="58" y="272"/>
                  </a:cxn>
                  <a:cxn ang="0">
                    <a:pos x="51" y="319"/>
                  </a:cxn>
                  <a:cxn ang="0">
                    <a:pos x="47" y="341"/>
                  </a:cxn>
                  <a:cxn ang="0">
                    <a:pos x="32" y="412"/>
                  </a:cxn>
                  <a:cxn ang="0">
                    <a:pos x="20" y="482"/>
                  </a:cxn>
                  <a:cxn ang="0">
                    <a:pos x="17" y="506"/>
                  </a:cxn>
                  <a:cxn ang="0">
                    <a:pos x="7" y="550"/>
                  </a:cxn>
                  <a:cxn ang="0">
                    <a:pos x="2" y="573"/>
                  </a:cxn>
                  <a:cxn ang="0">
                    <a:pos x="0" y="591"/>
                  </a:cxn>
                  <a:cxn ang="0">
                    <a:pos x="1" y="631"/>
                  </a:cxn>
                  <a:cxn ang="0">
                    <a:pos x="2" y="650"/>
                  </a:cxn>
                  <a:cxn ang="0">
                    <a:pos x="3" y="653"/>
                  </a:cxn>
                  <a:cxn ang="0">
                    <a:pos x="6" y="654"/>
                  </a:cxn>
                  <a:cxn ang="0">
                    <a:pos x="10" y="653"/>
                  </a:cxn>
                  <a:cxn ang="0">
                    <a:pos x="11" y="650"/>
                  </a:cxn>
                  <a:cxn ang="0">
                    <a:pos x="10" y="608"/>
                  </a:cxn>
                  <a:cxn ang="0">
                    <a:pos x="11" y="577"/>
                  </a:cxn>
                  <a:cxn ang="0">
                    <a:pos x="12" y="567"/>
                  </a:cxn>
                  <a:cxn ang="0">
                    <a:pos x="22" y="528"/>
                  </a:cxn>
                  <a:cxn ang="0">
                    <a:pos x="28" y="498"/>
                  </a:cxn>
                  <a:cxn ang="0">
                    <a:pos x="29" y="489"/>
                  </a:cxn>
                  <a:cxn ang="0">
                    <a:pos x="35" y="454"/>
                  </a:cxn>
                  <a:cxn ang="0">
                    <a:pos x="41" y="420"/>
                  </a:cxn>
                  <a:cxn ang="0">
                    <a:pos x="51" y="362"/>
                  </a:cxn>
                  <a:cxn ang="0">
                    <a:pos x="56" y="343"/>
                  </a:cxn>
                  <a:cxn ang="0">
                    <a:pos x="65" y="303"/>
                  </a:cxn>
                  <a:cxn ang="0">
                    <a:pos x="71" y="262"/>
                  </a:cxn>
                  <a:cxn ang="0">
                    <a:pos x="80" y="219"/>
                  </a:cxn>
                  <a:cxn ang="0">
                    <a:pos x="88" y="176"/>
                  </a:cxn>
                  <a:cxn ang="0">
                    <a:pos x="95" y="134"/>
                  </a:cxn>
                  <a:cxn ang="0">
                    <a:pos x="104" y="70"/>
                  </a:cxn>
                  <a:cxn ang="0">
                    <a:pos x="113" y="27"/>
                  </a:cxn>
                  <a:cxn ang="0">
                    <a:pos x="119" y="7"/>
                  </a:cxn>
                  <a:cxn ang="0">
                    <a:pos x="119" y="3"/>
                  </a:cxn>
                  <a:cxn ang="0">
                    <a:pos x="116" y="0"/>
                  </a:cxn>
                  <a:cxn ang="0">
                    <a:pos x="113" y="2"/>
                  </a:cxn>
                  <a:cxn ang="0">
                    <a:pos x="111" y="4"/>
                  </a:cxn>
                </a:cxnLst>
                <a:rect l="0" t="0" r="r" b="b"/>
                <a:pathLst>
                  <a:path w="120" h="654">
                    <a:moveTo>
                      <a:pt x="111" y="4"/>
                    </a:moveTo>
                    <a:lnTo>
                      <a:pt x="111" y="4"/>
                    </a:lnTo>
                    <a:lnTo>
                      <a:pt x="104" y="24"/>
                    </a:lnTo>
                    <a:lnTo>
                      <a:pt x="100" y="44"/>
                    </a:lnTo>
                    <a:lnTo>
                      <a:pt x="96" y="63"/>
                    </a:lnTo>
                    <a:lnTo>
                      <a:pt x="91" y="83"/>
                    </a:lnTo>
                    <a:lnTo>
                      <a:pt x="86" y="123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78" y="186"/>
                    </a:lnTo>
                    <a:lnTo>
                      <a:pt x="74" y="208"/>
                    </a:lnTo>
                    <a:lnTo>
                      <a:pt x="69" y="230"/>
                    </a:lnTo>
                    <a:lnTo>
                      <a:pt x="64" y="250"/>
                    </a:lnTo>
                    <a:lnTo>
                      <a:pt x="64" y="250"/>
                    </a:lnTo>
                    <a:lnTo>
                      <a:pt x="60" y="262"/>
                    </a:lnTo>
                    <a:lnTo>
                      <a:pt x="58" y="272"/>
                    </a:lnTo>
                    <a:lnTo>
                      <a:pt x="54" y="296"/>
                    </a:lnTo>
                    <a:lnTo>
                      <a:pt x="51" y="319"/>
                    </a:lnTo>
                    <a:lnTo>
                      <a:pt x="47" y="341"/>
                    </a:lnTo>
                    <a:lnTo>
                      <a:pt x="47" y="341"/>
                    </a:lnTo>
                    <a:lnTo>
                      <a:pt x="39" y="375"/>
                    </a:lnTo>
                    <a:lnTo>
                      <a:pt x="32" y="412"/>
                    </a:lnTo>
                    <a:lnTo>
                      <a:pt x="25" y="447"/>
                    </a:lnTo>
                    <a:lnTo>
                      <a:pt x="20" y="482"/>
                    </a:lnTo>
                    <a:lnTo>
                      <a:pt x="20" y="482"/>
                    </a:lnTo>
                    <a:lnTo>
                      <a:pt x="17" y="506"/>
                    </a:lnTo>
                    <a:lnTo>
                      <a:pt x="12" y="527"/>
                    </a:lnTo>
                    <a:lnTo>
                      <a:pt x="7" y="550"/>
                    </a:lnTo>
                    <a:lnTo>
                      <a:pt x="2" y="573"/>
                    </a:lnTo>
                    <a:lnTo>
                      <a:pt x="2" y="573"/>
                    </a:lnTo>
                    <a:lnTo>
                      <a:pt x="1" y="582"/>
                    </a:lnTo>
                    <a:lnTo>
                      <a:pt x="0" y="591"/>
                    </a:lnTo>
                    <a:lnTo>
                      <a:pt x="0" y="611"/>
                    </a:lnTo>
                    <a:lnTo>
                      <a:pt x="1" y="631"/>
                    </a:lnTo>
                    <a:lnTo>
                      <a:pt x="2" y="650"/>
                    </a:lnTo>
                    <a:lnTo>
                      <a:pt x="2" y="650"/>
                    </a:lnTo>
                    <a:lnTo>
                      <a:pt x="2" y="652"/>
                    </a:lnTo>
                    <a:lnTo>
                      <a:pt x="3" y="653"/>
                    </a:lnTo>
                    <a:lnTo>
                      <a:pt x="5" y="654"/>
                    </a:lnTo>
                    <a:lnTo>
                      <a:pt x="6" y="654"/>
                    </a:lnTo>
                    <a:lnTo>
                      <a:pt x="8" y="654"/>
                    </a:lnTo>
                    <a:lnTo>
                      <a:pt x="10" y="653"/>
                    </a:lnTo>
                    <a:lnTo>
                      <a:pt x="11" y="652"/>
                    </a:lnTo>
                    <a:lnTo>
                      <a:pt x="11" y="650"/>
                    </a:lnTo>
                    <a:lnTo>
                      <a:pt x="11" y="650"/>
                    </a:lnTo>
                    <a:lnTo>
                      <a:pt x="10" y="608"/>
                    </a:lnTo>
                    <a:lnTo>
                      <a:pt x="10" y="587"/>
                    </a:lnTo>
                    <a:lnTo>
                      <a:pt x="11" y="577"/>
                    </a:lnTo>
                    <a:lnTo>
                      <a:pt x="12" y="567"/>
                    </a:lnTo>
                    <a:lnTo>
                      <a:pt x="12" y="567"/>
                    </a:lnTo>
                    <a:lnTo>
                      <a:pt x="17" y="548"/>
                    </a:lnTo>
                    <a:lnTo>
                      <a:pt x="22" y="528"/>
                    </a:lnTo>
                    <a:lnTo>
                      <a:pt x="27" y="509"/>
                    </a:lnTo>
                    <a:lnTo>
                      <a:pt x="28" y="498"/>
                    </a:lnTo>
                    <a:lnTo>
                      <a:pt x="29" y="489"/>
                    </a:lnTo>
                    <a:lnTo>
                      <a:pt x="29" y="489"/>
                    </a:lnTo>
                    <a:lnTo>
                      <a:pt x="32" y="471"/>
                    </a:lnTo>
                    <a:lnTo>
                      <a:pt x="35" y="454"/>
                    </a:lnTo>
                    <a:lnTo>
                      <a:pt x="41" y="420"/>
                    </a:lnTo>
                    <a:lnTo>
                      <a:pt x="41" y="420"/>
                    </a:lnTo>
                    <a:lnTo>
                      <a:pt x="47" y="382"/>
                    </a:lnTo>
                    <a:lnTo>
                      <a:pt x="51" y="362"/>
                    </a:lnTo>
                    <a:lnTo>
                      <a:pt x="56" y="343"/>
                    </a:lnTo>
                    <a:lnTo>
                      <a:pt x="56" y="343"/>
                    </a:lnTo>
                    <a:lnTo>
                      <a:pt x="60" y="324"/>
                    </a:lnTo>
                    <a:lnTo>
                      <a:pt x="65" y="303"/>
                    </a:lnTo>
                    <a:lnTo>
                      <a:pt x="71" y="262"/>
                    </a:lnTo>
                    <a:lnTo>
                      <a:pt x="71" y="262"/>
                    </a:lnTo>
                    <a:lnTo>
                      <a:pt x="75" y="240"/>
                    </a:lnTo>
                    <a:lnTo>
                      <a:pt x="80" y="219"/>
                    </a:lnTo>
                    <a:lnTo>
                      <a:pt x="84" y="198"/>
                    </a:lnTo>
                    <a:lnTo>
                      <a:pt x="88" y="176"/>
                    </a:lnTo>
                    <a:lnTo>
                      <a:pt x="88" y="176"/>
                    </a:lnTo>
                    <a:lnTo>
                      <a:pt x="95" y="134"/>
                    </a:lnTo>
                    <a:lnTo>
                      <a:pt x="100" y="90"/>
                    </a:lnTo>
                    <a:lnTo>
                      <a:pt x="104" y="70"/>
                    </a:lnTo>
                    <a:lnTo>
                      <a:pt x="108" y="48"/>
                    </a:lnTo>
                    <a:lnTo>
                      <a:pt x="113" y="27"/>
                    </a:lnTo>
                    <a:lnTo>
                      <a:pt x="119" y="7"/>
                    </a:lnTo>
                    <a:lnTo>
                      <a:pt x="119" y="7"/>
                    </a:lnTo>
                    <a:lnTo>
                      <a:pt x="120" y="5"/>
                    </a:lnTo>
                    <a:lnTo>
                      <a:pt x="119" y="3"/>
                    </a:lnTo>
                    <a:lnTo>
                      <a:pt x="118" y="2"/>
                    </a:lnTo>
                    <a:lnTo>
                      <a:pt x="116" y="0"/>
                    </a:lnTo>
                    <a:lnTo>
                      <a:pt x="115" y="0"/>
                    </a:lnTo>
                    <a:lnTo>
                      <a:pt x="113" y="2"/>
                    </a:lnTo>
                    <a:lnTo>
                      <a:pt x="112" y="3"/>
                    </a:lnTo>
                    <a:lnTo>
                      <a:pt x="111" y="4"/>
                    </a:lnTo>
                    <a:lnTo>
                      <a:pt x="111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25" name="Freeform 733"/>
              <p:cNvSpPr/>
              <p:nvPr/>
            </p:nvSpPr>
            <p:spPr bwMode="auto">
              <a:xfrm>
                <a:off x="5746751" y="4235450"/>
                <a:ext cx="46038" cy="260350"/>
              </a:xfrm>
              <a:custGeom>
                <a:avLst/>
                <a:gdLst/>
                <a:ahLst/>
                <a:cxnLst>
                  <a:cxn ang="0">
                    <a:pos x="76" y="2"/>
                  </a:cxn>
                  <a:cxn ang="0">
                    <a:pos x="70" y="31"/>
                  </a:cxn>
                  <a:cxn ang="0">
                    <a:pos x="69" y="60"/>
                  </a:cxn>
                  <a:cxn ang="0">
                    <a:pos x="70" y="106"/>
                  </a:cxn>
                  <a:cxn ang="0">
                    <a:pos x="70" y="120"/>
                  </a:cxn>
                  <a:cxn ang="0">
                    <a:pos x="65" y="152"/>
                  </a:cxn>
                  <a:cxn ang="0">
                    <a:pos x="50" y="215"/>
                  </a:cxn>
                  <a:cxn ang="0">
                    <a:pos x="44" y="248"/>
                  </a:cxn>
                  <a:cxn ang="0">
                    <a:pos x="40" y="279"/>
                  </a:cxn>
                  <a:cxn ang="0">
                    <a:pos x="30" y="342"/>
                  </a:cxn>
                  <a:cxn ang="0">
                    <a:pos x="21" y="373"/>
                  </a:cxn>
                  <a:cxn ang="0">
                    <a:pos x="7" y="430"/>
                  </a:cxn>
                  <a:cxn ang="0">
                    <a:pos x="1" y="473"/>
                  </a:cxn>
                  <a:cxn ang="0">
                    <a:pos x="0" y="488"/>
                  </a:cxn>
                  <a:cxn ang="0">
                    <a:pos x="2" y="491"/>
                  </a:cxn>
                  <a:cxn ang="0">
                    <a:pos x="5" y="492"/>
                  </a:cxn>
                  <a:cxn ang="0">
                    <a:pos x="8" y="491"/>
                  </a:cxn>
                  <a:cxn ang="0">
                    <a:pos x="9" y="488"/>
                  </a:cxn>
                  <a:cxn ang="0">
                    <a:pos x="10" y="472"/>
                  </a:cxn>
                  <a:cxn ang="0">
                    <a:pos x="17" y="428"/>
                  </a:cxn>
                  <a:cxn ang="0">
                    <a:pos x="33" y="369"/>
                  </a:cxn>
                  <a:cxn ang="0">
                    <a:pos x="40" y="341"/>
                  </a:cxn>
                  <a:cxn ang="0">
                    <a:pos x="49" y="284"/>
                  </a:cxn>
                  <a:cxn ang="0">
                    <a:pos x="53" y="256"/>
                  </a:cxn>
                  <a:cxn ang="0">
                    <a:pos x="58" y="224"/>
                  </a:cxn>
                  <a:cxn ang="0">
                    <a:pos x="72" y="161"/>
                  </a:cxn>
                  <a:cxn ang="0">
                    <a:pos x="78" y="129"/>
                  </a:cxn>
                  <a:cxn ang="0">
                    <a:pos x="80" y="103"/>
                  </a:cxn>
                  <a:cxn ang="0">
                    <a:pos x="80" y="76"/>
                  </a:cxn>
                  <a:cxn ang="0">
                    <a:pos x="81" y="22"/>
                  </a:cxn>
                  <a:cxn ang="0">
                    <a:pos x="85" y="5"/>
                  </a:cxn>
                  <a:cxn ang="0">
                    <a:pos x="85" y="3"/>
                  </a:cxn>
                  <a:cxn ang="0">
                    <a:pos x="83" y="0"/>
                  </a:cxn>
                  <a:cxn ang="0">
                    <a:pos x="78" y="0"/>
                  </a:cxn>
                  <a:cxn ang="0">
                    <a:pos x="76" y="2"/>
                  </a:cxn>
                </a:cxnLst>
                <a:rect l="0" t="0" r="r" b="b"/>
                <a:pathLst>
                  <a:path w="85" h="492">
                    <a:moveTo>
                      <a:pt x="76" y="2"/>
                    </a:moveTo>
                    <a:lnTo>
                      <a:pt x="76" y="2"/>
                    </a:lnTo>
                    <a:lnTo>
                      <a:pt x="72" y="17"/>
                    </a:lnTo>
                    <a:lnTo>
                      <a:pt x="70" y="31"/>
                    </a:lnTo>
                    <a:lnTo>
                      <a:pt x="69" y="46"/>
                    </a:lnTo>
                    <a:lnTo>
                      <a:pt x="69" y="60"/>
                    </a:lnTo>
                    <a:lnTo>
                      <a:pt x="70" y="91"/>
                    </a:lnTo>
                    <a:lnTo>
                      <a:pt x="70" y="106"/>
                    </a:lnTo>
                    <a:lnTo>
                      <a:pt x="70" y="120"/>
                    </a:lnTo>
                    <a:lnTo>
                      <a:pt x="70" y="120"/>
                    </a:lnTo>
                    <a:lnTo>
                      <a:pt x="68" y="136"/>
                    </a:lnTo>
                    <a:lnTo>
                      <a:pt x="65" y="152"/>
                    </a:lnTo>
                    <a:lnTo>
                      <a:pt x="58" y="184"/>
                    </a:lnTo>
                    <a:lnTo>
                      <a:pt x="50" y="215"/>
                    </a:lnTo>
                    <a:lnTo>
                      <a:pt x="47" y="232"/>
                    </a:lnTo>
                    <a:lnTo>
                      <a:pt x="44" y="248"/>
                    </a:lnTo>
                    <a:lnTo>
                      <a:pt x="44" y="248"/>
                    </a:lnTo>
                    <a:lnTo>
                      <a:pt x="40" y="279"/>
                    </a:lnTo>
                    <a:lnTo>
                      <a:pt x="36" y="311"/>
                    </a:lnTo>
                    <a:lnTo>
                      <a:pt x="30" y="342"/>
                    </a:lnTo>
                    <a:lnTo>
                      <a:pt x="21" y="373"/>
                    </a:lnTo>
                    <a:lnTo>
                      <a:pt x="21" y="373"/>
                    </a:lnTo>
                    <a:lnTo>
                      <a:pt x="14" y="401"/>
                    </a:lnTo>
                    <a:lnTo>
                      <a:pt x="7" y="430"/>
                    </a:lnTo>
                    <a:lnTo>
                      <a:pt x="3" y="459"/>
                    </a:lnTo>
                    <a:lnTo>
                      <a:pt x="1" y="473"/>
                    </a:lnTo>
                    <a:lnTo>
                      <a:pt x="0" y="488"/>
                    </a:lnTo>
                    <a:lnTo>
                      <a:pt x="0" y="488"/>
                    </a:lnTo>
                    <a:lnTo>
                      <a:pt x="1" y="490"/>
                    </a:lnTo>
                    <a:lnTo>
                      <a:pt x="2" y="491"/>
                    </a:lnTo>
                    <a:lnTo>
                      <a:pt x="3" y="492"/>
                    </a:lnTo>
                    <a:lnTo>
                      <a:pt x="5" y="492"/>
                    </a:lnTo>
                    <a:lnTo>
                      <a:pt x="6" y="492"/>
                    </a:lnTo>
                    <a:lnTo>
                      <a:pt x="8" y="491"/>
                    </a:lnTo>
                    <a:lnTo>
                      <a:pt x="9" y="490"/>
                    </a:lnTo>
                    <a:lnTo>
                      <a:pt x="9" y="488"/>
                    </a:lnTo>
                    <a:lnTo>
                      <a:pt x="9" y="488"/>
                    </a:lnTo>
                    <a:lnTo>
                      <a:pt x="10" y="472"/>
                    </a:lnTo>
                    <a:lnTo>
                      <a:pt x="12" y="458"/>
                    </a:lnTo>
                    <a:lnTo>
                      <a:pt x="17" y="428"/>
                    </a:lnTo>
                    <a:lnTo>
                      <a:pt x="25" y="398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40" y="341"/>
                    </a:lnTo>
                    <a:lnTo>
                      <a:pt x="45" y="313"/>
                    </a:lnTo>
                    <a:lnTo>
                      <a:pt x="49" y="284"/>
                    </a:lnTo>
                    <a:lnTo>
                      <a:pt x="53" y="256"/>
                    </a:lnTo>
                    <a:lnTo>
                      <a:pt x="53" y="256"/>
                    </a:lnTo>
                    <a:lnTo>
                      <a:pt x="55" y="240"/>
                    </a:lnTo>
                    <a:lnTo>
                      <a:pt x="58" y="224"/>
                    </a:lnTo>
                    <a:lnTo>
                      <a:pt x="65" y="192"/>
                    </a:lnTo>
                    <a:lnTo>
                      <a:pt x="72" y="161"/>
                    </a:lnTo>
                    <a:lnTo>
                      <a:pt x="78" y="129"/>
                    </a:lnTo>
                    <a:lnTo>
                      <a:pt x="78" y="129"/>
                    </a:lnTo>
                    <a:lnTo>
                      <a:pt x="79" y="116"/>
                    </a:lnTo>
                    <a:lnTo>
                      <a:pt x="80" y="103"/>
                    </a:lnTo>
                    <a:lnTo>
                      <a:pt x="80" y="76"/>
                    </a:lnTo>
                    <a:lnTo>
                      <a:pt x="80" y="76"/>
                    </a:lnTo>
                    <a:lnTo>
                      <a:pt x="80" y="40"/>
                    </a:lnTo>
                    <a:lnTo>
                      <a:pt x="81" y="22"/>
                    </a:lnTo>
                    <a:lnTo>
                      <a:pt x="82" y="14"/>
                    </a:lnTo>
                    <a:lnTo>
                      <a:pt x="85" y="5"/>
                    </a:lnTo>
                    <a:lnTo>
                      <a:pt x="85" y="5"/>
                    </a:lnTo>
                    <a:lnTo>
                      <a:pt x="85" y="3"/>
                    </a:lnTo>
                    <a:lnTo>
                      <a:pt x="84" y="1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8" y="0"/>
                    </a:lnTo>
                    <a:lnTo>
                      <a:pt x="77" y="1"/>
                    </a:lnTo>
                    <a:lnTo>
                      <a:pt x="76" y="2"/>
                    </a:lnTo>
                    <a:lnTo>
                      <a:pt x="76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26" name="Freeform 734"/>
              <p:cNvSpPr/>
              <p:nvPr/>
            </p:nvSpPr>
            <p:spPr bwMode="auto">
              <a:xfrm>
                <a:off x="5780088" y="4264025"/>
                <a:ext cx="34925" cy="196850"/>
              </a:xfrm>
              <a:custGeom>
                <a:avLst/>
                <a:gdLst/>
                <a:ahLst/>
                <a:cxnLst>
                  <a:cxn ang="0">
                    <a:pos x="57" y="4"/>
                  </a:cxn>
                  <a:cxn ang="0">
                    <a:pos x="57" y="4"/>
                  </a:cxn>
                  <a:cxn ang="0">
                    <a:pos x="56" y="51"/>
                  </a:cxn>
                  <a:cxn ang="0">
                    <a:pos x="52" y="96"/>
                  </a:cxn>
                  <a:cxn ang="0">
                    <a:pos x="47" y="141"/>
                  </a:cxn>
                  <a:cxn ang="0">
                    <a:pos x="41" y="187"/>
                  </a:cxn>
                  <a:cxn ang="0">
                    <a:pos x="41" y="187"/>
                  </a:cxn>
                  <a:cxn ang="0">
                    <a:pos x="37" y="210"/>
                  </a:cxn>
                  <a:cxn ang="0">
                    <a:pos x="32" y="232"/>
                  </a:cxn>
                  <a:cxn ang="0">
                    <a:pos x="20" y="278"/>
                  </a:cxn>
                  <a:cxn ang="0">
                    <a:pos x="9" y="322"/>
                  </a:cxn>
                  <a:cxn ang="0">
                    <a:pos x="4" y="345"/>
                  </a:cxn>
                  <a:cxn ang="0">
                    <a:pos x="0" y="368"/>
                  </a:cxn>
                  <a:cxn ang="0">
                    <a:pos x="0" y="368"/>
                  </a:cxn>
                  <a:cxn ang="0">
                    <a:pos x="0" y="370"/>
                  </a:cxn>
                  <a:cxn ang="0">
                    <a:pos x="1" y="372"/>
                  </a:cxn>
                  <a:cxn ang="0">
                    <a:pos x="4" y="374"/>
                  </a:cxn>
                  <a:cxn ang="0">
                    <a:pos x="5" y="374"/>
                  </a:cxn>
                  <a:cxn ang="0">
                    <a:pos x="7" y="374"/>
                  </a:cxn>
                  <a:cxn ang="0">
                    <a:pos x="8" y="373"/>
                  </a:cxn>
                  <a:cxn ang="0">
                    <a:pos x="9" y="371"/>
                  </a:cxn>
                  <a:cxn ang="0">
                    <a:pos x="9" y="371"/>
                  </a:cxn>
                  <a:cxn ang="0">
                    <a:pos x="13" y="348"/>
                  </a:cxn>
                  <a:cxn ang="0">
                    <a:pos x="18" y="325"/>
                  </a:cxn>
                  <a:cxn ang="0">
                    <a:pos x="30" y="280"/>
                  </a:cxn>
                  <a:cxn ang="0">
                    <a:pos x="41" y="235"/>
                  </a:cxn>
                  <a:cxn ang="0">
                    <a:pos x="46" y="213"/>
                  </a:cxn>
                  <a:cxn ang="0">
                    <a:pos x="50" y="190"/>
                  </a:cxn>
                  <a:cxn ang="0">
                    <a:pos x="50" y="190"/>
                  </a:cxn>
                  <a:cxn ang="0">
                    <a:pos x="58" y="144"/>
                  </a:cxn>
                  <a:cxn ang="0">
                    <a:pos x="62" y="97"/>
                  </a:cxn>
                  <a:cxn ang="0">
                    <a:pos x="65" y="51"/>
                  </a:cxn>
                  <a:cxn ang="0">
                    <a:pos x="66" y="4"/>
                  </a:cxn>
                  <a:cxn ang="0">
                    <a:pos x="66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8" y="1"/>
                  </a:cxn>
                  <a:cxn ang="0">
                    <a:pos x="57" y="2"/>
                  </a:cxn>
                  <a:cxn ang="0">
                    <a:pos x="57" y="4"/>
                  </a:cxn>
                  <a:cxn ang="0">
                    <a:pos x="57" y="4"/>
                  </a:cxn>
                </a:cxnLst>
                <a:rect l="0" t="0" r="r" b="b"/>
                <a:pathLst>
                  <a:path w="66" h="374">
                    <a:moveTo>
                      <a:pt x="57" y="4"/>
                    </a:moveTo>
                    <a:lnTo>
                      <a:pt x="57" y="4"/>
                    </a:lnTo>
                    <a:lnTo>
                      <a:pt x="56" y="51"/>
                    </a:lnTo>
                    <a:lnTo>
                      <a:pt x="52" y="96"/>
                    </a:lnTo>
                    <a:lnTo>
                      <a:pt x="47" y="141"/>
                    </a:lnTo>
                    <a:lnTo>
                      <a:pt x="41" y="187"/>
                    </a:lnTo>
                    <a:lnTo>
                      <a:pt x="41" y="187"/>
                    </a:lnTo>
                    <a:lnTo>
                      <a:pt x="37" y="210"/>
                    </a:lnTo>
                    <a:lnTo>
                      <a:pt x="32" y="232"/>
                    </a:lnTo>
                    <a:lnTo>
                      <a:pt x="20" y="278"/>
                    </a:lnTo>
                    <a:lnTo>
                      <a:pt x="9" y="322"/>
                    </a:lnTo>
                    <a:lnTo>
                      <a:pt x="4" y="345"/>
                    </a:lnTo>
                    <a:lnTo>
                      <a:pt x="0" y="368"/>
                    </a:lnTo>
                    <a:lnTo>
                      <a:pt x="0" y="368"/>
                    </a:lnTo>
                    <a:lnTo>
                      <a:pt x="0" y="370"/>
                    </a:lnTo>
                    <a:lnTo>
                      <a:pt x="1" y="372"/>
                    </a:lnTo>
                    <a:lnTo>
                      <a:pt x="4" y="374"/>
                    </a:lnTo>
                    <a:lnTo>
                      <a:pt x="5" y="374"/>
                    </a:lnTo>
                    <a:lnTo>
                      <a:pt x="7" y="374"/>
                    </a:lnTo>
                    <a:lnTo>
                      <a:pt x="8" y="373"/>
                    </a:lnTo>
                    <a:lnTo>
                      <a:pt x="9" y="371"/>
                    </a:lnTo>
                    <a:lnTo>
                      <a:pt x="9" y="371"/>
                    </a:lnTo>
                    <a:lnTo>
                      <a:pt x="13" y="348"/>
                    </a:lnTo>
                    <a:lnTo>
                      <a:pt x="18" y="325"/>
                    </a:lnTo>
                    <a:lnTo>
                      <a:pt x="30" y="280"/>
                    </a:lnTo>
                    <a:lnTo>
                      <a:pt x="41" y="235"/>
                    </a:lnTo>
                    <a:lnTo>
                      <a:pt x="46" y="213"/>
                    </a:lnTo>
                    <a:lnTo>
                      <a:pt x="50" y="190"/>
                    </a:lnTo>
                    <a:lnTo>
                      <a:pt x="50" y="190"/>
                    </a:lnTo>
                    <a:lnTo>
                      <a:pt x="58" y="144"/>
                    </a:lnTo>
                    <a:lnTo>
                      <a:pt x="62" y="97"/>
                    </a:lnTo>
                    <a:lnTo>
                      <a:pt x="65" y="51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8" y="1"/>
                    </a:lnTo>
                    <a:lnTo>
                      <a:pt x="57" y="2"/>
                    </a:lnTo>
                    <a:lnTo>
                      <a:pt x="57" y="4"/>
                    </a:lnTo>
                    <a:lnTo>
                      <a:pt x="57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27" name="Freeform 735"/>
              <p:cNvSpPr/>
              <p:nvPr/>
            </p:nvSpPr>
            <p:spPr bwMode="auto">
              <a:xfrm>
                <a:off x="5805488" y="4286250"/>
                <a:ext cx="42863" cy="160338"/>
              </a:xfrm>
              <a:custGeom>
                <a:avLst/>
                <a:gdLst/>
                <a:ahLst/>
                <a:cxnLst>
                  <a:cxn ang="0">
                    <a:pos x="72" y="4"/>
                  </a:cxn>
                  <a:cxn ang="0">
                    <a:pos x="72" y="4"/>
                  </a:cxn>
                  <a:cxn ang="0">
                    <a:pos x="70" y="24"/>
                  </a:cxn>
                  <a:cxn ang="0">
                    <a:pos x="68" y="44"/>
                  </a:cxn>
                  <a:cxn ang="0">
                    <a:pos x="65" y="63"/>
                  </a:cxn>
                  <a:cxn ang="0">
                    <a:pos x="61" y="82"/>
                  </a:cxn>
                  <a:cxn ang="0">
                    <a:pos x="54" y="120"/>
                  </a:cxn>
                  <a:cxn ang="0">
                    <a:pos x="47" y="158"/>
                  </a:cxn>
                  <a:cxn ang="0">
                    <a:pos x="47" y="158"/>
                  </a:cxn>
                  <a:cxn ang="0">
                    <a:pos x="43" y="177"/>
                  </a:cxn>
                  <a:cxn ang="0">
                    <a:pos x="36" y="195"/>
                  </a:cxn>
                  <a:cxn ang="0">
                    <a:pos x="24" y="230"/>
                  </a:cxn>
                  <a:cxn ang="0">
                    <a:pos x="24" y="230"/>
                  </a:cxn>
                  <a:cxn ang="0">
                    <a:pos x="20" y="246"/>
                  </a:cxn>
                  <a:cxn ang="0">
                    <a:pos x="16" y="264"/>
                  </a:cxn>
                  <a:cxn ang="0">
                    <a:pos x="14" y="272"/>
                  </a:cxn>
                  <a:cxn ang="0">
                    <a:pos x="11" y="280"/>
                  </a:cxn>
                  <a:cxn ang="0">
                    <a:pos x="6" y="289"/>
                  </a:cxn>
                  <a:cxn ang="0">
                    <a:pos x="1" y="296"/>
                  </a:cxn>
                  <a:cxn ang="0">
                    <a:pos x="1" y="296"/>
                  </a:cxn>
                  <a:cxn ang="0">
                    <a:pos x="0" y="298"/>
                  </a:cxn>
                  <a:cxn ang="0">
                    <a:pos x="0" y="299"/>
                  </a:cxn>
                  <a:cxn ang="0">
                    <a:pos x="2" y="302"/>
                  </a:cxn>
                  <a:cxn ang="0">
                    <a:pos x="3" y="303"/>
                  </a:cxn>
                  <a:cxn ang="0">
                    <a:pos x="4" y="304"/>
                  </a:cxn>
                  <a:cxn ang="0">
                    <a:pos x="6" y="303"/>
                  </a:cxn>
                  <a:cxn ang="0">
                    <a:pos x="9" y="302"/>
                  </a:cxn>
                  <a:cxn ang="0">
                    <a:pos x="9" y="302"/>
                  </a:cxn>
                  <a:cxn ang="0">
                    <a:pos x="13" y="297"/>
                  </a:cxn>
                  <a:cxn ang="0">
                    <a:pos x="16" y="291"/>
                  </a:cxn>
                  <a:cxn ang="0">
                    <a:pos x="21" y="279"/>
                  </a:cxn>
                  <a:cxn ang="0">
                    <a:pos x="24" y="267"/>
                  </a:cxn>
                  <a:cxn ang="0">
                    <a:pos x="27" y="253"/>
                  </a:cxn>
                  <a:cxn ang="0">
                    <a:pos x="27" y="253"/>
                  </a:cxn>
                  <a:cxn ang="0">
                    <a:pos x="32" y="232"/>
                  </a:cxn>
                  <a:cxn ang="0">
                    <a:pos x="39" y="211"/>
                  </a:cxn>
                  <a:cxn ang="0">
                    <a:pos x="48" y="190"/>
                  </a:cxn>
                  <a:cxn ang="0">
                    <a:pos x="54" y="170"/>
                  </a:cxn>
                  <a:cxn ang="0">
                    <a:pos x="54" y="170"/>
                  </a:cxn>
                  <a:cxn ang="0">
                    <a:pos x="63" y="129"/>
                  </a:cxn>
                  <a:cxn ang="0">
                    <a:pos x="72" y="88"/>
                  </a:cxn>
                  <a:cxn ang="0">
                    <a:pos x="76" y="67"/>
                  </a:cxn>
                  <a:cxn ang="0">
                    <a:pos x="78" y="47"/>
                  </a:cxn>
                  <a:cxn ang="0">
                    <a:pos x="80" y="25"/>
                  </a:cxn>
                  <a:cxn ang="0">
                    <a:pos x="81" y="4"/>
                  </a:cxn>
                  <a:cxn ang="0">
                    <a:pos x="81" y="4"/>
                  </a:cxn>
                  <a:cxn ang="0">
                    <a:pos x="80" y="3"/>
                  </a:cxn>
                  <a:cxn ang="0">
                    <a:pos x="79" y="1"/>
                  </a:cxn>
                  <a:cxn ang="0">
                    <a:pos x="78" y="0"/>
                  </a:cxn>
                  <a:cxn ang="0">
                    <a:pos x="76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4"/>
                  </a:cxn>
                  <a:cxn ang="0">
                    <a:pos x="72" y="4"/>
                  </a:cxn>
                </a:cxnLst>
                <a:rect l="0" t="0" r="r" b="b"/>
                <a:pathLst>
                  <a:path w="81" h="304">
                    <a:moveTo>
                      <a:pt x="72" y="4"/>
                    </a:moveTo>
                    <a:lnTo>
                      <a:pt x="72" y="4"/>
                    </a:lnTo>
                    <a:lnTo>
                      <a:pt x="70" y="24"/>
                    </a:lnTo>
                    <a:lnTo>
                      <a:pt x="68" y="44"/>
                    </a:lnTo>
                    <a:lnTo>
                      <a:pt x="65" y="63"/>
                    </a:lnTo>
                    <a:lnTo>
                      <a:pt x="61" y="82"/>
                    </a:lnTo>
                    <a:lnTo>
                      <a:pt x="54" y="120"/>
                    </a:lnTo>
                    <a:lnTo>
                      <a:pt x="47" y="158"/>
                    </a:lnTo>
                    <a:lnTo>
                      <a:pt x="47" y="158"/>
                    </a:lnTo>
                    <a:lnTo>
                      <a:pt x="43" y="177"/>
                    </a:lnTo>
                    <a:lnTo>
                      <a:pt x="36" y="195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46"/>
                    </a:lnTo>
                    <a:lnTo>
                      <a:pt x="16" y="264"/>
                    </a:lnTo>
                    <a:lnTo>
                      <a:pt x="14" y="272"/>
                    </a:lnTo>
                    <a:lnTo>
                      <a:pt x="11" y="280"/>
                    </a:lnTo>
                    <a:lnTo>
                      <a:pt x="6" y="289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0" y="298"/>
                    </a:lnTo>
                    <a:lnTo>
                      <a:pt x="0" y="299"/>
                    </a:lnTo>
                    <a:lnTo>
                      <a:pt x="2" y="302"/>
                    </a:lnTo>
                    <a:lnTo>
                      <a:pt x="3" y="303"/>
                    </a:lnTo>
                    <a:lnTo>
                      <a:pt x="4" y="304"/>
                    </a:lnTo>
                    <a:lnTo>
                      <a:pt x="6" y="303"/>
                    </a:lnTo>
                    <a:lnTo>
                      <a:pt x="9" y="302"/>
                    </a:lnTo>
                    <a:lnTo>
                      <a:pt x="9" y="302"/>
                    </a:lnTo>
                    <a:lnTo>
                      <a:pt x="13" y="297"/>
                    </a:lnTo>
                    <a:lnTo>
                      <a:pt x="16" y="291"/>
                    </a:lnTo>
                    <a:lnTo>
                      <a:pt x="21" y="279"/>
                    </a:lnTo>
                    <a:lnTo>
                      <a:pt x="24" y="267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32" y="232"/>
                    </a:lnTo>
                    <a:lnTo>
                      <a:pt x="39" y="211"/>
                    </a:lnTo>
                    <a:lnTo>
                      <a:pt x="48" y="190"/>
                    </a:lnTo>
                    <a:lnTo>
                      <a:pt x="54" y="170"/>
                    </a:lnTo>
                    <a:lnTo>
                      <a:pt x="54" y="170"/>
                    </a:lnTo>
                    <a:lnTo>
                      <a:pt x="63" y="129"/>
                    </a:lnTo>
                    <a:lnTo>
                      <a:pt x="72" y="88"/>
                    </a:lnTo>
                    <a:lnTo>
                      <a:pt x="76" y="67"/>
                    </a:lnTo>
                    <a:lnTo>
                      <a:pt x="78" y="47"/>
                    </a:lnTo>
                    <a:lnTo>
                      <a:pt x="80" y="25"/>
                    </a:lnTo>
                    <a:lnTo>
                      <a:pt x="81" y="4"/>
                    </a:lnTo>
                    <a:lnTo>
                      <a:pt x="81" y="4"/>
                    </a:lnTo>
                    <a:lnTo>
                      <a:pt x="80" y="3"/>
                    </a:lnTo>
                    <a:lnTo>
                      <a:pt x="79" y="1"/>
                    </a:lnTo>
                    <a:lnTo>
                      <a:pt x="78" y="0"/>
                    </a:lnTo>
                    <a:lnTo>
                      <a:pt x="76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4"/>
                    </a:lnTo>
                    <a:lnTo>
                      <a:pt x="7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28" name="Freeform 736"/>
              <p:cNvSpPr/>
              <p:nvPr/>
            </p:nvSpPr>
            <p:spPr bwMode="auto">
              <a:xfrm>
                <a:off x="5845176" y="4311650"/>
                <a:ext cx="38100" cy="122238"/>
              </a:xfrm>
              <a:custGeom>
                <a:avLst/>
                <a:gdLst/>
                <a:ahLst/>
                <a:cxnLst>
                  <a:cxn ang="0">
                    <a:pos x="62" y="4"/>
                  </a:cxn>
                  <a:cxn ang="0">
                    <a:pos x="62" y="4"/>
                  </a:cxn>
                  <a:cxn ang="0">
                    <a:pos x="59" y="36"/>
                  </a:cxn>
                  <a:cxn ang="0">
                    <a:pos x="55" y="69"/>
                  </a:cxn>
                  <a:cxn ang="0">
                    <a:pos x="53" y="86"/>
                  </a:cxn>
                  <a:cxn ang="0">
                    <a:pos x="50" y="101"/>
                  </a:cxn>
                  <a:cxn ang="0">
                    <a:pos x="47" y="117"/>
                  </a:cxn>
                  <a:cxn ang="0">
                    <a:pos x="42" y="132"/>
                  </a:cxn>
                  <a:cxn ang="0">
                    <a:pos x="42" y="132"/>
                  </a:cxn>
                  <a:cxn ang="0">
                    <a:pos x="36" y="145"/>
                  </a:cxn>
                  <a:cxn ang="0">
                    <a:pos x="30" y="159"/>
                  </a:cxn>
                  <a:cxn ang="0">
                    <a:pos x="17" y="185"/>
                  </a:cxn>
                  <a:cxn ang="0">
                    <a:pos x="17" y="185"/>
                  </a:cxn>
                  <a:cxn ang="0">
                    <a:pos x="16" y="189"/>
                  </a:cxn>
                  <a:cxn ang="0">
                    <a:pos x="15" y="194"/>
                  </a:cxn>
                  <a:cxn ang="0">
                    <a:pos x="13" y="206"/>
                  </a:cxn>
                  <a:cxn ang="0">
                    <a:pos x="12" y="212"/>
                  </a:cxn>
                  <a:cxn ang="0">
                    <a:pos x="10" y="217"/>
                  </a:cxn>
                  <a:cxn ang="0">
                    <a:pos x="7" y="221"/>
                  </a:cxn>
                  <a:cxn ang="0">
                    <a:pos x="4" y="223"/>
                  </a:cxn>
                  <a:cxn ang="0">
                    <a:pos x="4" y="223"/>
                  </a:cxn>
                  <a:cxn ang="0">
                    <a:pos x="2" y="224"/>
                  </a:cxn>
                  <a:cxn ang="0">
                    <a:pos x="1" y="225"/>
                  </a:cxn>
                  <a:cxn ang="0">
                    <a:pos x="0" y="227"/>
                  </a:cxn>
                  <a:cxn ang="0">
                    <a:pos x="1" y="228"/>
                  </a:cxn>
                  <a:cxn ang="0">
                    <a:pos x="1" y="230"/>
                  </a:cxn>
                  <a:cxn ang="0">
                    <a:pos x="2" y="231"/>
                  </a:cxn>
                  <a:cxn ang="0">
                    <a:pos x="4" y="232"/>
                  </a:cxn>
                  <a:cxn ang="0">
                    <a:pos x="6" y="232"/>
                  </a:cxn>
                  <a:cxn ang="0">
                    <a:pos x="6" y="232"/>
                  </a:cxn>
                  <a:cxn ang="0">
                    <a:pos x="9" y="230"/>
                  </a:cxn>
                  <a:cxn ang="0">
                    <a:pos x="12" y="229"/>
                  </a:cxn>
                  <a:cxn ang="0">
                    <a:pos x="15" y="225"/>
                  </a:cxn>
                  <a:cxn ang="0">
                    <a:pos x="18" y="219"/>
                  </a:cxn>
                  <a:cxn ang="0">
                    <a:pos x="20" y="213"/>
                  </a:cxn>
                  <a:cxn ang="0">
                    <a:pos x="20" y="213"/>
                  </a:cxn>
                  <a:cxn ang="0">
                    <a:pos x="22" y="205"/>
                  </a:cxn>
                  <a:cxn ang="0">
                    <a:pos x="24" y="198"/>
                  </a:cxn>
                  <a:cxn ang="0">
                    <a:pos x="25" y="191"/>
                  </a:cxn>
                  <a:cxn ang="0">
                    <a:pos x="29" y="184"/>
                  </a:cxn>
                  <a:cxn ang="0">
                    <a:pos x="29" y="184"/>
                  </a:cxn>
                  <a:cxn ang="0">
                    <a:pos x="44" y="150"/>
                  </a:cxn>
                  <a:cxn ang="0">
                    <a:pos x="44" y="150"/>
                  </a:cxn>
                  <a:cxn ang="0">
                    <a:pos x="51" y="133"/>
                  </a:cxn>
                  <a:cxn ang="0">
                    <a:pos x="56" y="116"/>
                  </a:cxn>
                  <a:cxn ang="0">
                    <a:pos x="61" y="97"/>
                  </a:cxn>
                  <a:cxn ang="0">
                    <a:pos x="63" y="78"/>
                  </a:cxn>
                  <a:cxn ang="0">
                    <a:pos x="67" y="41"/>
                  </a:cxn>
                  <a:cxn ang="0">
                    <a:pos x="71" y="4"/>
                  </a:cxn>
                  <a:cxn ang="0">
                    <a:pos x="71" y="4"/>
                  </a:cxn>
                  <a:cxn ang="0">
                    <a:pos x="71" y="2"/>
                  </a:cxn>
                  <a:cxn ang="0">
                    <a:pos x="70" y="1"/>
                  </a:cxn>
                  <a:cxn ang="0">
                    <a:pos x="69" y="0"/>
                  </a:cxn>
                  <a:cxn ang="0">
                    <a:pos x="67" y="0"/>
                  </a:cxn>
                  <a:cxn ang="0">
                    <a:pos x="64" y="1"/>
                  </a:cxn>
                  <a:cxn ang="0">
                    <a:pos x="63" y="2"/>
                  </a:cxn>
                  <a:cxn ang="0">
                    <a:pos x="62" y="4"/>
                  </a:cxn>
                  <a:cxn ang="0">
                    <a:pos x="62" y="4"/>
                  </a:cxn>
                </a:cxnLst>
                <a:rect l="0" t="0" r="r" b="b"/>
                <a:pathLst>
                  <a:path w="71" h="232">
                    <a:moveTo>
                      <a:pt x="62" y="4"/>
                    </a:moveTo>
                    <a:lnTo>
                      <a:pt x="62" y="4"/>
                    </a:lnTo>
                    <a:lnTo>
                      <a:pt x="59" y="36"/>
                    </a:lnTo>
                    <a:lnTo>
                      <a:pt x="55" y="69"/>
                    </a:lnTo>
                    <a:lnTo>
                      <a:pt x="53" y="86"/>
                    </a:lnTo>
                    <a:lnTo>
                      <a:pt x="50" y="101"/>
                    </a:lnTo>
                    <a:lnTo>
                      <a:pt x="47" y="117"/>
                    </a:lnTo>
                    <a:lnTo>
                      <a:pt x="42" y="132"/>
                    </a:lnTo>
                    <a:lnTo>
                      <a:pt x="42" y="132"/>
                    </a:lnTo>
                    <a:lnTo>
                      <a:pt x="36" y="145"/>
                    </a:lnTo>
                    <a:lnTo>
                      <a:pt x="30" y="159"/>
                    </a:lnTo>
                    <a:lnTo>
                      <a:pt x="17" y="185"/>
                    </a:lnTo>
                    <a:lnTo>
                      <a:pt x="17" y="185"/>
                    </a:lnTo>
                    <a:lnTo>
                      <a:pt x="16" y="189"/>
                    </a:lnTo>
                    <a:lnTo>
                      <a:pt x="15" y="194"/>
                    </a:lnTo>
                    <a:lnTo>
                      <a:pt x="13" y="206"/>
                    </a:lnTo>
                    <a:lnTo>
                      <a:pt x="12" y="212"/>
                    </a:lnTo>
                    <a:lnTo>
                      <a:pt x="10" y="217"/>
                    </a:lnTo>
                    <a:lnTo>
                      <a:pt x="7" y="221"/>
                    </a:lnTo>
                    <a:lnTo>
                      <a:pt x="4" y="223"/>
                    </a:lnTo>
                    <a:lnTo>
                      <a:pt x="4" y="223"/>
                    </a:lnTo>
                    <a:lnTo>
                      <a:pt x="2" y="224"/>
                    </a:lnTo>
                    <a:lnTo>
                      <a:pt x="1" y="225"/>
                    </a:lnTo>
                    <a:lnTo>
                      <a:pt x="0" y="227"/>
                    </a:lnTo>
                    <a:lnTo>
                      <a:pt x="1" y="228"/>
                    </a:lnTo>
                    <a:lnTo>
                      <a:pt x="1" y="230"/>
                    </a:lnTo>
                    <a:lnTo>
                      <a:pt x="2" y="231"/>
                    </a:lnTo>
                    <a:lnTo>
                      <a:pt x="4" y="232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9" y="230"/>
                    </a:lnTo>
                    <a:lnTo>
                      <a:pt x="12" y="229"/>
                    </a:lnTo>
                    <a:lnTo>
                      <a:pt x="15" y="225"/>
                    </a:lnTo>
                    <a:lnTo>
                      <a:pt x="18" y="219"/>
                    </a:lnTo>
                    <a:lnTo>
                      <a:pt x="20" y="213"/>
                    </a:lnTo>
                    <a:lnTo>
                      <a:pt x="20" y="213"/>
                    </a:lnTo>
                    <a:lnTo>
                      <a:pt x="22" y="205"/>
                    </a:lnTo>
                    <a:lnTo>
                      <a:pt x="24" y="198"/>
                    </a:lnTo>
                    <a:lnTo>
                      <a:pt x="25" y="191"/>
                    </a:lnTo>
                    <a:lnTo>
                      <a:pt x="29" y="184"/>
                    </a:lnTo>
                    <a:lnTo>
                      <a:pt x="29" y="184"/>
                    </a:lnTo>
                    <a:lnTo>
                      <a:pt x="44" y="150"/>
                    </a:lnTo>
                    <a:lnTo>
                      <a:pt x="44" y="150"/>
                    </a:lnTo>
                    <a:lnTo>
                      <a:pt x="51" y="133"/>
                    </a:lnTo>
                    <a:lnTo>
                      <a:pt x="56" y="116"/>
                    </a:lnTo>
                    <a:lnTo>
                      <a:pt x="61" y="97"/>
                    </a:lnTo>
                    <a:lnTo>
                      <a:pt x="63" y="78"/>
                    </a:lnTo>
                    <a:lnTo>
                      <a:pt x="67" y="41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1" y="2"/>
                    </a:lnTo>
                    <a:lnTo>
                      <a:pt x="70" y="1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4" y="1"/>
                    </a:lnTo>
                    <a:lnTo>
                      <a:pt x="63" y="2"/>
                    </a:lnTo>
                    <a:lnTo>
                      <a:pt x="62" y="4"/>
                    </a:lnTo>
                    <a:lnTo>
                      <a:pt x="6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29" name="Freeform 737"/>
              <p:cNvSpPr>
                <a:spLocks noEditPoints="1"/>
              </p:cNvSpPr>
              <p:nvPr/>
            </p:nvSpPr>
            <p:spPr bwMode="auto">
              <a:xfrm>
                <a:off x="5284788" y="4124325"/>
                <a:ext cx="636588" cy="654050"/>
              </a:xfrm>
              <a:custGeom>
                <a:avLst/>
                <a:gdLst/>
                <a:ahLst/>
                <a:cxnLst>
                  <a:cxn ang="0">
                    <a:pos x="758" y="1226"/>
                  </a:cxn>
                  <a:cxn ang="0">
                    <a:pos x="680" y="1170"/>
                  </a:cxn>
                  <a:cxn ang="0">
                    <a:pos x="470" y="963"/>
                  </a:cxn>
                  <a:cxn ang="0">
                    <a:pos x="211" y="691"/>
                  </a:cxn>
                  <a:cxn ang="0">
                    <a:pos x="48" y="528"/>
                  </a:cxn>
                  <a:cxn ang="0">
                    <a:pos x="0" y="453"/>
                  </a:cxn>
                  <a:cxn ang="0">
                    <a:pos x="29" y="394"/>
                  </a:cxn>
                  <a:cxn ang="0">
                    <a:pos x="72" y="374"/>
                  </a:cxn>
                  <a:cxn ang="0">
                    <a:pos x="164" y="413"/>
                  </a:cxn>
                  <a:cxn ang="0">
                    <a:pos x="255" y="461"/>
                  </a:cxn>
                  <a:cxn ang="0">
                    <a:pos x="308" y="497"/>
                  </a:cxn>
                  <a:cxn ang="0">
                    <a:pos x="631" y="168"/>
                  </a:cxn>
                  <a:cxn ang="0">
                    <a:pos x="619" y="78"/>
                  </a:cxn>
                  <a:cxn ang="0">
                    <a:pos x="679" y="7"/>
                  </a:cxn>
                  <a:cxn ang="0">
                    <a:pos x="745" y="4"/>
                  </a:cxn>
                  <a:cxn ang="0">
                    <a:pos x="863" y="85"/>
                  </a:cxn>
                  <a:cxn ang="0">
                    <a:pos x="1020" y="246"/>
                  </a:cxn>
                  <a:cxn ang="0">
                    <a:pos x="1174" y="417"/>
                  </a:cxn>
                  <a:cxn ang="0">
                    <a:pos x="1203" y="504"/>
                  </a:cxn>
                  <a:cxn ang="0">
                    <a:pos x="1174" y="569"/>
                  </a:cxn>
                  <a:cxn ang="0">
                    <a:pos x="1108" y="602"/>
                  </a:cxn>
                  <a:cxn ang="0">
                    <a:pos x="1042" y="592"/>
                  </a:cxn>
                  <a:cxn ang="0">
                    <a:pos x="836" y="812"/>
                  </a:cxn>
                  <a:cxn ang="0">
                    <a:pos x="742" y="946"/>
                  </a:cxn>
                  <a:cxn ang="0">
                    <a:pos x="805" y="1026"/>
                  </a:cxn>
                  <a:cxn ang="0">
                    <a:pos x="848" y="1140"/>
                  </a:cxn>
                  <a:cxn ang="0">
                    <a:pos x="846" y="1212"/>
                  </a:cxn>
                  <a:cxn ang="0">
                    <a:pos x="807" y="1236"/>
                  </a:cxn>
                  <a:cxn ang="0">
                    <a:pos x="55" y="431"/>
                  </a:cxn>
                  <a:cxn ang="0">
                    <a:pos x="48" y="453"/>
                  </a:cxn>
                  <a:cxn ang="0">
                    <a:pos x="200" y="613"/>
                  </a:cxn>
                  <a:cxn ang="0">
                    <a:pos x="478" y="907"/>
                  </a:cxn>
                  <a:cxn ang="0">
                    <a:pos x="666" y="1093"/>
                  </a:cxn>
                  <a:cxn ang="0">
                    <a:pos x="780" y="1186"/>
                  </a:cxn>
                  <a:cxn ang="0">
                    <a:pos x="805" y="1181"/>
                  </a:cxn>
                  <a:cxn ang="0">
                    <a:pos x="795" y="1129"/>
                  </a:cxn>
                  <a:cxn ang="0">
                    <a:pos x="725" y="996"/>
                  </a:cxn>
                  <a:cxn ang="0">
                    <a:pos x="690" y="931"/>
                  </a:cxn>
                  <a:cxn ang="0">
                    <a:pos x="687" y="904"/>
                  </a:cxn>
                  <a:cxn ang="0">
                    <a:pos x="816" y="768"/>
                  </a:cxn>
                  <a:cxn ang="0">
                    <a:pos x="1010" y="557"/>
                  </a:cxn>
                  <a:cxn ang="0">
                    <a:pos x="1025" y="536"/>
                  </a:cxn>
                  <a:cxn ang="0">
                    <a:pos x="1050" y="540"/>
                  </a:cxn>
                  <a:cxn ang="0">
                    <a:pos x="1110" y="559"/>
                  </a:cxn>
                  <a:cxn ang="0">
                    <a:pos x="1143" y="535"/>
                  </a:cxn>
                  <a:cxn ang="0">
                    <a:pos x="1158" y="486"/>
                  </a:cxn>
                  <a:cxn ang="0">
                    <a:pos x="1111" y="411"/>
                  </a:cxn>
                  <a:cxn ang="0">
                    <a:pos x="996" y="286"/>
                  </a:cxn>
                  <a:cxn ang="0">
                    <a:pos x="822" y="108"/>
                  </a:cxn>
                  <a:cxn ang="0">
                    <a:pos x="747" y="50"/>
                  </a:cxn>
                  <a:cxn ang="0">
                    <a:pos x="688" y="57"/>
                  </a:cxn>
                  <a:cxn ang="0">
                    <a:pos x="658" y="111"/>
                  </a:cxn>
                  <a:cxn ang="0">
                    <a:pos x="679" y="159"/>
                  </a:cxn>
                  <a:cxn ang="0">
                    <a:pos x="674" y="184"/>
                  </a:cxn>
                  <a:cxn ang="0">
                    <a:pos x="425" y="444"/>
                  </a:cxn>
                  <a:cxn ang="0">
                    <a:pos x="324" y="533"/>
                  </a:cxn>
                  <a:cxn ang="0">
                    <a:pos x="301" y="542"/>
                  </a:cxn>
                  <a:cxn ang="0">
                    <a:pos x="235" y="502"/>
                  </a:cxn>
                  <a:cxn ang="0">
                    <a:pos x="170" y="470"/>
                  </a:cxn>
                  <a:cxn ang="0">
                    <a:pos x="116" y="434"/>
                  </a:cxn>
                </a:cxnLst>
                <a:rect l="0" t="0" r="r" b="b"/>
                <a:pathLst>
                  <a:path w="1204" h="1236">
                    <a:moveTo>
                      <a:pt x="799" y="1236"/>
                    </a:moveTo>
                    <a:lnTo>
                      <a:pt x="799" y="1236"/>
                    </a:lnTo>
                    <a:lnTo>
                      <a:pt x="792" y="1236"/>
                    </a:lnTo>
                    <a:lnTo>
                      <a:pt x="784" y="1235"/>
                    </a:lnTo>
                    <a:lnTo>
                      <a:pt x="777" y="1233"/>
                    </a:lnTo>
                    <a:lnTo>
                      <a:pt x="769" y="1231"/>
                    </a:lnTo>
                    <a:lnTo>
                      <a:pt x="769" y="1231"/>
                    </a:lnTo>
                    <a:lnTo>
                      <a:pt x="758" y="1226"/>
                    </a:lnTo>
                    <a:lnTo>
                      <a:pt x="747" y="1220"/>
                    </a:lnTo>
                    <a:lnTo>
                      <a:pt x="735" y="1214"/>
                    </a:lnTo>
                    <a:lnTo>
                      <a:pt x="724" y="1207"/>
                    </a:lnTo>
                    <a:lnTo>
                      <a:pt x="713" y="1199"/>
                    </a:lnTo>
                    <a:lnTo>
                      <a:pt x="701" y="1191"/>
                    </a:lnTo>
                    <a:lnTo>
                      <a:pt x="691" y="1180"/>
                    </a:lnTo>
                    <a:lnTo>
                      <a:pt x="680" y="1170"/>
                    </a:lnTo>
                    <a:lnTo>
                      <a:pt x="680" y="1170"/>
                    </a:lnTo>
                    <a:lnTo>
                      <a:pt x="656" y="1147"/>
                    </a:lnTo>
                    <a:lnTo>
                      <a:pt x="631" y="1124"/>
                    </a:lnTo>
                    <a:lnTo>
                      <a:pt x="631" y="1124"/>
                    </a:lnTo>
                    <a:lnTo>
                      <a:pt x="606" y="1103"/>
                    </a:lnTo>
                    <a:lnTo>
                      <a:pt x="582" y="1080"/>
                    </a:lnTo>
                    <a:lnTo>
                      <a:pt x="582" y="1080"/>
                    </a:lnTo>
                    <a:lnTo>
                      <a:pt x="526" y="1022"/>
                    </a:lnTo>
                    <a:lnTo>
                      <a:pt x="470" y="963"/>
                    </a:lnTo>
                    <a:lnTo>
                      <a:pt x="470" y="963"/>
                    </a:lnTo>
                    <a:lnTo>
                      <a:pt x="422" y="915"/>
                    </a:lnTo>
                    <a:lnTo>
                      <a:pt x="375" y="865"/>
                    </a:lnTo>
                    <a:lnTo>
                      <a:pt x="375" y="865"/>
                    </a:lnTo>
                    <a:lnTo>
                      <a:pt x="321" y="809"/>
                    </a:lnTo>
                    <a:lnTo>
                      <a:pt x="268" y="752"/>
                    </a:lnTo>
                    <a:lnTo>
                      <a:pt x="268" y="752"/>
                    </a:lnTo>
                    <a:lnTo>
                      <a:pt x="211" y="691"/>
                    </a:lnTo>
                    <a:lnTo>
                      <a:pt x="182" y="660"/>
                    </a:lnTo>
                    <a:lnTo>
                      <a:pt x="152" y="629"/>
                    </a:lnTo>
                    <a:lnTo>
                      <a:pt x="152" y="629"/>
                    </a:lnTo>
                    <a:lnTo>
                      <a:pt x="108" y="587"/>
                    </a:lnTo>
                    <a:lnTo>
                      <a:pt x="108" y="587"/>
                    </a:lnTo>
                    <a:lnTo>
                      <a:pt x="77" y="558"/>
                    </a:lnTo>
                    <a:lnTo>
                      <a:pt x="48" y="528"/>
                    </a:lnTo>
                    <a:lnTo>
                      <a:pt x="48" y="528"/>
                    </a:lnTo>
                    <a:lnTo>
                      <a:pt x="33" y="511"/>
                    </a:lnTo>
                    <a:lnTo>
                      <a:pt x="26" y="503"/>
                    </a:lnTo>
                    <a:lnTo>
                      <a:pt x="18" y="493"/>
                    </a:lnTo>
                    <a:lnTo>
                      <a:pt x="12" y="483"/>
                    </a:lnTo>
                    <a:lnTo>
                      <a:pt x="7" y="474"/>
                    </a:lnTo>
                    <a:lnTo>
                      <a:pt x="3" y="463"/>
                    </a:lnTo>
                    <a:lnTo>
                      <a:pt x="0" y="453"/>
                    </a:lnTo>
                    <a:lnTo>
                      <a:pt x="0" y="453"/>
                    </a:lnTo>
                    <a:lnTo>
                      <a:pt x="0" y="448"/>
                    </a:lnTo>
                    <a:lnTo>
                      <a:pt x="0" y="443"/>
                    </a:lnTo>
                    <a:lnTo>
                      <a:pt x="1" y="437"/>
                    </a:lnTo>
                    <a:lnTo>
                      <a:pt x="2" y="432"/>
                    </a:lnTo>
                    <a:lnTo>
                      <a:pt x="6" y="422"/>
                    </a:lnTo>
                    <a:lnTo>
                      <a:pt x="13" y="412"/>
                    </a:lnTo>
                    <a:lnTo>
                      <a:pt x="21" y="402"/>
                    </a:lnTo>
                    <a:lnTo>
                      <a:pt x="29" y="394"/>
                    </a:lnTo>
                    <a:lnTo>
                      <a:pt x="38" y="387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53" y="379"/>
                    </a:lnTo>
                    <a:lnTo>
                      <a:pt x="59" y="377"/>
                    </a:lnTo>
                    <a:lnTo>
                      <a:pt x="65" y="376"/>
                    </a:lnTo>
                    <a:lnTo>
                      <a:pt x="72" y="374"/>
                    </a:lnTo>
                    <a:lnTo>
                      <a:pt x="72" y="374"/>
                    </a:lnTo>
                    <a:lnTo>
                      <a:pt x="83" y="376"/>
                    </a:lnTo>
                    <a:lnTo>
                      <a:pt x="95" y="378"/>
                    </a:lnTo>
                    <a:lnTo>
                      <a:pt x="106" y="382"/>
                    </a:lnTo>
                    <a:lnTo>
                      <a:pt x="120" y="387"/>
                    </a:lnTo>
                    <a:lnTo>
                      <a:pt x="120" y="387"/>
                    </a:lnTo>
                    <a:lnTo>
                      <a:pt x="131" y="392"/>
                    </a:lnTo>
                    <a:lnTo>
                      <a:pt x="142" y="399"/>
                    </a:lnTo>
                    <a:lnTo>
                      <a:pt x="164" y="413"/>
                    </a:lnTo>
                    <a:lnTo>
                      <a:pt x="164" y="413"/>
                    </a:lnTo>
                    <a:lnTo>
                      <a:pt x="191" y="429"/>
                    </a:lnTo>
                    <a:lnTo>
                      <a:pt x="205" y="436"/>
                    </a:lnTo>
                    <a:lnTo>
                      <a:pt x="219" y="443"/>
                    </a:lnTo>
                    <a:lnTo>
                      <a:pt x="219" y="443"/>
                    </a:lnTo>
                    <a:lnTo>
                      <a:pt x="228" y="447"/>
                    </a:lnTo>
                    <a:lnTo>
                      <a:pt x="237" y="451"/>
                    </a:lnTo>
                    <a:lnTo>
                      <a:pt x="255" y="461"/>
                    </a:lnTo>
                    <a:lnTo>
                      <a:pt x="255" y="461"/>
                    </a:lnTo>
                    <a:lnTo>
                      <a:pt x="275" y="472"/>
                    </a:lnTo>
                    <a:lnTo>
                      <a:pt x="275" y="472"/>
                    </a:lnTo>
                    <a:lnTo>
                      <a:pt x="283" y="478"/>
                    </a:lnTo>
                    <a:lnTo>
                      <a:pt x="292" y="485"/>
                    </a:lnTo>
                    <a:lnTo>
                      <a:pt x="292" y="485"/>
                    </a:lnTo>
                    <a:lnTo>
                      <a:pt x="305" y="494"/>
                    </a:lnTo>
                    <a:lnTo>
                      <a:pt x="308" y="497"/>
                    </a:lnTo>
                    <a:lnTo>
                      <a:pt x="312" y="494"/>
                    </a:lnTo>
                    <a:lnTo>
                      <a:pt x="312" y="494"/>
                    </a:lnTo>
                    <a:lnTo>
                      <a:pt x="393" y="412"/>
                    </a:lnTo>
                    <a:lnTo>
                      <a:pt x="474" y="328"/>
                    </a:lnTo>
                    <a:lnTo>
                      <a:pt x="474" y="328"/>
                    </a:lnTo>
                    <a:lnTo>
                      <a:pt x="550" y="249"/>
                    </a:lnTo>
                    <a:lnTo>
                      <a:pt x="628" y="171"/>
                    </a:lnTo>
                    <a:lnTo>
                      <a:pt x="631" y="168"/>
                    </a:lnTo>
                    <a:lnTo>
                      <a:pt x="629" y="164"/>
                    </a:lnTo>
                    <a:lnTo>
                      <a:pt x="629" y="164"/>
                    </a:lnTo>
                    <a:lnTo>
                      <a:pt x="623" y="151"/>
                    </a:lnTo>
                    <a:lnTo>
                      <a:pt x="618" y="137"/>
                    </a:lnTo>
                    <a:lnTo>
                      <a:pt x="615" y="122"/>
                    </a:lnTo>
                    <a:lnTo>
                      <a:pt x="614" y="108"/>
                    </a:lnTo>
                    <a:lnTo>
                      <a:pt x="615" y="92"/>
                    </a:lnTo>
                    <a:lnTo>
                      <a:pt x="619" y="78"/>
                    </a:lnTo>
                    <a:lnTo>
                      <a:pt x="624" y="64"/>
                    </a:lnTo>
                    <a:lnTo>
                      <a:pt x="630" y="50"/>
                    </a:lnTo>
                    <a:lnTo>
                      <a:pt x="630" y="50"/>
                    </a:lnTo>
                    <a:lnTo>
                      <a:pt x="638" y="39"/>
                    </a:lnTo>
                    <a:lnTo>
                      <a:pt x="646" y="28"/>
                    </a:lnTo>
                    <a:lnTo>
                      <a:pt x="656" y="20"/>
                    </a:lnTo>
                    <a:lnTo>
                      <a:pt x="667" y="13"/>
                    </a:lnTo>
                    <a:lnTo>
                      <a:pt x="679" y="7"/>
                    </a:lnTo>
                    <a:lnTo>
                      <a:pt x="690" y="3"/>
                    </a:lnTo>
                    <a:lnTo>
                      <a:pt x="703" y="1"/>
                    </a:lnTo>
                    <a:lnTo>
                      <a:pt x="716" y="0"/>
                    </a:lnTo>
                    <a:lnTo>
                      <a:pt x="716" y="0"/>
                    </a:lnTo>
                    <a:lnTo>
                      <a:pt x="725" y="1"/>
                    </a:lnTo>
                    <a:lnTo>
                      <a:pt x="734" y="2"/>
                    </a:lnTo>
                    <a:lnTo>
                      <a:pt x="734" y="2"/>
                    </a:lnTo>
                    <a:lnTo>
                      <a:pt x="745" y="4"/>
                    </a:lnTo>
                    <a:lnTo>
                      <a:pt x="754" y="6"/>
                    </a:lnTo>
                    <a:lnTo>
                      <a:pt x="763" y="9"/>
                    </a:lnTo>
                    <a:lnTo>
                      <a:pt x="773" y="13"/>
                    </a:lnTo>
                    <a:lnTo>
                      <a:pt x="789" y="21"/>
                    </a:lnTo>
                    <a:lnTo>
                      <a:pt x="806" y="33"/>
                    </a:lnTo>
                    <a:lnTo>
                      <a:pt x="820" y="44"/>
                    </a:lnTo>
                    <a:lnTo>
                      <a:pt x="834" y="57"/>
                    </a:lnTo>
                    <a:lnTo>
                      <a:pt x="863" y="85"/>
                    </a:lnTo>
                    <a:lnTo>
                      <a:pt x="865" y="87"/>
                    </a:lnTo>
                    <a:lnTo>
                      <a:pt x="865" y="87"/>
                    </a:lnTo>
                    <a:lnTo>
                      <a:pt x="903" y="125"/>
                    </a:lnTo>
                    <a:lnTo>
                      <a:pt x="939" y="163"/>
                    </a:lnTo>
                    <a:lnTo>
                      <a:pt x="939" y="163"/>
                    </a:lnTo>
                    <a:lnTo>
                      <a:pt x="976" y="201"/>
                    </a:lnTo>
                    <a:lnTo>
                      <a:pt x="1013" y="239"/>
                    </a:lnTo>
                    <a:lnTo>
                      <a:pt x="1020" y="246"/>
                    </a:lnTo>
                    <a:lnTo>
                      <a:pt x="1020" y="246"/>
                    </a:lnTo>
                    <a:lnTo>
                      <a:pt x="1053" y="279"/>
                    </a:lnTo>
                    <a:lnTo>
                      <a:pt x="1085" y="313"/>
                    </a:lnTo>
                    <a:lnTo>
                      <a:pt x="1117" y="348"/>
                    </a:lnTo>
                    <a:lnTo>
                      <a:pt x="1147" y="383"/>
                    </a:lnTo>
                    <a:lnTo>
                      <a:pt x="1155" y="391"/>
                    </a:lnTo>
                    <a:lnTo>
                      <a:pt x="1155" y="391"/>
                    </a:lnTo>
                    <a:lnTo>
                      <a:pt x="1174" y="417"/>
                    </a:lnTo>
                    <a:lnTo>
                      <a:pt x="1184" y="429"/>
                    </a:lnTo>
                    <a:lnTo>
                      <a:pt x="1192" y="443"/>
                    </a:lnTo>
                    <a:lnTo>
                      <a:pt x="1198" y="457"/>
                    </a:lnTo>
                    <a:lnTo>
                      <a:pt x="1202" y="472"/>
                    </a:lnTo>
                    <a:lnTo>
                      <a:pt x="1203" y="479"/>
                    </a:lnTo>
                    <a:lnTo>
                      <a:pt x="1204" y="487"/>
                    </a:lnTo>
                    <a:lnTo>
                      <a:pt x="1203" y="495"/>
                    </a:lnTo>
                    <a:lnTo>
                      <a:pt x="1203" y="504"/>
                    </a:lnTo>
                    <a:lnTo>
                      <a:pt x="1203" y="504"/>
                    </a:lnTo>
                    <a:lnTo>
                      <a:pt x="1201" y="514"/>
                    </a:lnTo>
                    <a:lnTo>
                      <a:pt x="1198" y="524"/>
                    </a:lnTo>
                    <a:lnTo>
                      <a:pt x="1195" y="535"/>
                    </a:lnTo>
                    <a:lnTo>
                      <a:pt x="1191" y="544"/>
                    </a:lnTo>
                    <a:lnTo>
                      <a:pt x="1186" y="552"/>
                    </a:lnTo>
                    <a:lnTo>
                      <a:pt x="1181" y="560"/>
                    </a:lnTo>
                    <a:lnTo>
                      <a:pt x="1174" y="569"/>
                    </a:lnTo>
                    <a:lnTo>
                      <a:pt x="1167" y="575"/>
                    </a:lnTo>
                    <a:lnTo>
                      <a:pt x="1160" y="581"/>
                    </a:lnTo>
                    <a:lnTo>
                      <a:pt x="1153" y="586"/>
                    </a:lnTo>
                    <a:lnTo>
                      <a:pt x="1144" y="591"/>
                    </a:lnTo>
                    <a:lnTo>
                      <a:pt x="1136" y="596"/>
                    </a:lnTo>
                    <a:lnTo>
                      <a:pt x="1127" y="599"/>
                    </a:lnTo>
                    <a:lnTo>
                      <a:pt x="1117" y="601"/>
                    </a:lnTo>
                    <a:lnTo>
                      <a:pt x="1108" y="602"/>
                    </a:lnTo>
                    <a:lnTo>
                      <a:pt x="1098" y="603"/>
                    </a:lnTo>
                    <a:lnTo>
                      <a:pt x="1098" y="603"/>
                    </a:lnTo>
                    <a:lnTo>
                      <a:pt x="1085" y="602"/>
                    </a:lnTo>
                    <a:lnTo>
                      <a:pt x="1073" y="600"/>
                    </a:lnTo>
                    <a:lnTo>
                      <a:pt x="1061" y="596"/>
                    </a:lnTo>
                    <a:lnTo>
                      <a:pt x="1048" y="591"/>
                    </a:lnTo>
                    <a:lnTo>
                      <a:pt x="1045" y="589"/>
                    </a:lnTo>
                    <a:lnTo>
                      <a:pt x="1042" y="592"/>
                    </a:lnTo>
                    <a:lnTo>
                      <a:pt x="1042" y="592"/>
                    </a:lnTo>
                    <a:lnTo>
                      <a:pt x="993" y="644"/>
                    </a:lnTo>
                    <a:lnTo>
                      <a:pt x="944" y="697"/>
                    </a:lnTo>
                    <a:lnTo>
                      <a:pt x="944" y="697"/>
                    </a:lnTo>
                    <a:lnTo>
                      <a:pt x="890" y="755"/>
                    </a:lnTo>
                    <a:lnTo>
                      <a:pt x="863" y="784"/>
                    </a:lnTo>
                    <a:lnTo>
                      <a:pt x="836" y="812"/>
                    </a:lnTo>
                    <a:lnTo>
                      <a:pt x="836" y="812"/>
                    </a:lnTo>
                    <a:lnTo>
                      <a:pt x="806" y="842"/>
                    </a:lnTo>
                    <a:lnTo>
                      <a:pt x="778" y="873"/>
                    </a:lnTo>
                    <a:lnTo>
                      <a:pt x="778" y="873"/>
                    </a:lnTo>
                    <a:lnTo>
                      <a:pt x="731" y="923"/>
                    </a:lnTo>
                    <a:lnTo>
                      <a:pt x="728" y="926"/>
                    </a:lnTo>
                    <a:lnTo>
                      <a:pt x="730" y="930"/>
                    </a:lnTo>
                    <a:lnTo>
                      <a:pt x="730" y="930"/>
                    </a:lnTo>
                    <a:lnTo>
                      <a:pt x="742" y="946"/>
                    </a:lnTo>
                    <a:lnTo>
                      <a:pt x="742" y="946"/>
                    </a:lnTo>
                    <a:lnTo>
                      <a:pt x="754" y="962"/>
                    </a:lnTo>
                    <a:lnTo>
                      <a:pt x="767" y="979"/>
                    </a:lnTo>
                    <a:lnTo>
                      <a:pt x="771" y="983"/>
                    </a:lnTo>
                    <a:lnTo>
                      <a:pt x="771" y="983"/>
                    </a:lnTo>
                    <a:lnTo>
                      <a:pt x="790" y="1004"/>
                    </a:lnTo>
                    <a:lnTo>
                      <a:pt x="798" y="1015"/>
                    </a:lnTo>
                    <a:lnTo>
                      <a:pt x="805" y="1026"/>
                    </a:lnTo>
                    <a:lnTo>
                      <a:pt x="805" y="1026"/>
                    </a:lnTo>
                    <a:lnTo>
                      <a:pt x="811" y="1041"/>
                    </a:lnTo>
                    <a:lnTo>
                      <a:pt x="817" y="1056"/>
                    </a:lnTo>
                    <a:lnTo>
                      <a:pt x="828" y="1087"/>
                    </a:lnTo>
                    <a:lnTo>
                      <a:pt x="828" y="1087"/>
                    </a:lnTo>
                    <a:lnTo>
                      <a:pt x="838" y="1114"/>
                    </a:lnTo>
                    <a:lnTo>
                      <a:pt x="848" y="1140"/>
                    </a:lnTo>
                    <a:lnTo>
                      <a:pt x="848" y="1140"/>
                    </a:lnTo>
                    <a:lnTo>
                      <a:pt x="851" y="1150"/>
                    </a:lnTo>
                    <a:lnTo>
                      <a:pt x="854" y="1160"/>
                    </a:lnTo>
                    <a:lnTo>
                      <a:pt x="855" y="1169"/>
                    </a:lnTo>
                    <a:lnTo>
                      <a:pt x="856" y="1178"/>
                    </a:lnTo>
                    <a:lnTo>
                      <a:pt x="855" y="1187"/>
                    </a:lnTo>
                    <a:lnTo>
                      <a:pt x="853" y="1197"/>
                    </a:lnTo>
                    <a:lnTo>
                      <a:pt x="850" y="1204"/>
                    </a:lnTo>
                    <a:lnTo>
                      <a:pt x="846" y="1212"/>
                    </a:lnTo>
                    <a:lnTo>
                      <a:pt x="846" y="1212"/>
                    </a:lnTo>
                    <a:lnTo>
                      <a:pt x="842" y="1217"/>
                    </a:lnTo>
                    <a:lnTo>
                      <a:pt x="837" y="1223"/>
                    </a:lnTo>
                    <a:lnTo>
                      <a:pt x="831" y="1227"/>
                    </a:lnTo>
                    <a:lnTo>
                      <a:pt x="826" y="1230"/>
                    </a:lnTo>
                    <a:lnTo>
                      <a:pt x="820" y="1233"/>
                    </a:lnTo>
                    <a:lnTo>
                      <a:pt x="813" y="1235"/>
                    </a:lnTo>
                    <a:lnTo>
                      <a:pt x="807" y="1236"/>
                    </a:lnTo>
                    <a:lnTo>
                      <a:pt x="799" y="1236"/>
                    </a:lnTo>
                    <a:lnTo>
                      <a:pt x="799" y="1236"/>
                    </a:lnTo>
                    <a:close/>
                    <a:moveTo>
                      <a:pt x="86" y="424"/>
                    </a:moveTo>
                    <a:lnTo>
                      <a:pt x="86" y="424"/>
                    </a:lnTo>
                    <a:lnTo>
                      <a:pt x="76" y="424"/>
                    </a:lnTo>
                    <a:lnTo>
                      <a:pt x="65" y="427"/>
                    </a:lnTo>
                    <a:lnTo>
                      <a:pt x="60" y="429"/>
                    </a:lnTo>
                    <a:lnTo>
                      <a:pt x="55" y="431"/>
                    </a:lnTo>
                    <a:lnTo>
                      <a:pt x="50" y="434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6" y="442"/>
                    </a:lnTo>
                    <a:lnTo>
                      <a:pt x="45" y="446"/>
                    </a:lnTo>
                    <a:lnTo>
                      <a:pt x="46" y="449"/>
                    </a:lnTo>
                    <a:lnTo>
                      <a:pt x="48" y="453"/>
                    </a:lnTo>
                    <a:lnTo>
                      <a:pt x="48" y="453"/>
                    </a:lnTo>
                    <a:lnTo>
                      <a:pt x="60" y="471"/>
                    </a:lnTo>
                    <a:lnTo>
                      <a:pt x="73" y="487"/>
                    </a:lnTo>
                    <a:lnTo>
                      <a:pt x="88" y="503"/>
                    </a:lnTo>
                    <a:lnTo>
                      <a:pt x="104" y="519"/>
                    </a:lnTo>
                    <a:lnTo>
                      <a:pt x="104" y="519"/>
                    </a:lnTo>
                    <a:lnTo>
                      <a:pt x="129" y="542"/>
                    </a:lnTo>
                    <a:lnTo>
                      <a:pt x="153" y="566"/>
                    </a:lnTo>
                    <a:lnTo>
                      <a:pt x="200" y="613"/>
                    </a:lnTo>
                    <a:lnTo>
                      <a:pt x="247" y="662"/>
                    </a:lnTo>
                    <a:lnTo>
                      <a:pt x="291" y="710"/>
                    </a:lnTo>
                    <a:lnTo>
                      <a:pt x="291" y="710"/>
                    </a:lnTo>
                    <a:lnTo>
                      <a:pt x="349" y="772"/>
                    </a:lnTo>
                    <a:lnTo>
                      <a:pt x="407" y="833"/>
                    </a:lnTo>
                    <a:lnTo>
                      <a:pt x="407" y="833"/>
                    </a:lnTo>
                    <a:lnTo>
                      <a:pt x="443" y="870"/>
                    </a:lnTo>
                    <a:lnTo>
                      <a:pt x="478" y="907"/>
                    </a:lnTo>
                    <a:lnTo>
                      <a:pt x="478" y="907"/>
                    </a:lnTo>
                    <a:lnTo>
                      <a:pt x="518" y="950"/>
                    </a:lnTo>
                    <a:lnTo>
                      <a:pt x="560" y="992"/>
                    </a:lnTo>
                    <a:lnTo>
                      <a:pt x="560" y="992"/>
                    </a:lnTo>
                    <a:lnTo>
                      <a:pt x="595" y="1027"/>
                    </a:lnTo>
                    <a:lnTo>
                      <a:pt x="631" y="1060"/>
                    </a:lnTo>
                    <a:lnTo>
                      <a:pt x="631" y="1060"/>
                    </a:lnTo>
                    <a:lnTo>
                      <a:pt x="666" y="1093"/>
                    </a:lnTo>
                    <a:lnTo>
                      <a:pt x="701" y="1128"/>
                    </a:lnTo>
                    <a:lnTo>
                      <a:pt x="701" y="1128"/>
                    </a:lnTo>
                    <a:lnTo>
                      <a:pt x="717" y="1143"/>
                    </a:lnTo>
                    <a:lnTo>
                      <a:pt x="736" y="1161"/>
                    </a:lnTo>
                    <a:lnTo>
                      <a:pt x="748" y="1169"/>
                    </a:lnTo>
                    <a:lnTo>
                      <a:pt x="758" y="1176"/>
                    </a:lnTo>
                    <a:lnTo>
                      <a:pt x="769" y="1182"/>
                    </a:lnTo>
                    <a:lnTo>
                      <a:pt x="780" y="1186"/>
                    </a:lnTo>
                    <a:lnTo>
                      <a:pt x="780" y="1186"/>
                    </a:lnTo>
                    <a:lnTo>
                      <a:pt x="786" y="1187"/>
                    </a:lnTo>
                    <a:lnTo>
                      <a:pt x="791" y="1188"/>
                    </a:lnTo>
                    <a:lnTo>
                      <a:pt x="791" y="1188"/>
                    </a:lnTo>
                    <a:lnTo>
                      <a:pt x="796" y="1187"/>
                    </a:lnTo>
                    <a:lnTo>
                      <a:pt x="800" y="1186"/>
                    </a:lnTo>
                    <a:lnTo>
                      <a:pt x="802" y="1183"/>
                    </a:lnTo>
                    <a:lnTo>
                      <a:pt x="805" y="1181"/>
                    </a:lnTo>
                    <a:lnTo>
                      <a:pt x="805" y="1181"/>
                    </a:lnTo>
                    <a:lnTo>
                      <a:pt x="807" y="1177"/>
                    </a:lnTo>
                    <a:lnTo>
                      <a:pt x="808" y="1172"/>
                    </a:lnTo>
                    <a:lnTo>
                      <a:pt x="808" y="1166"/>
                    </a:lnTo>
                    <a:lnTo>
                      <a:pt x="807" y="1160"/>
                    </a:lnTo>
                    <a:lnTo>
                      <a:pt x="801" y="1145"/>
                    </a:lnTo>
                    <a:lnTo>
                      <a:pt x="795" y="1129"/>
                    </a:lnTo>
                    <a:lnTo>
                      <a:pt x="795" y="1129"/>
                    </a:lnTo>
                    <a:lnTo>
                      <a:pt x="791" y="1118"/>
                    </a:lnTo>
                    <a:lnTo>
                      <a:pt x="791" y="1118"/>
                    </a:lnTo>
                    <a:lnTo>
                      <a:pt x="783" y="1097"/>
                    </a:lnTo>
                    <a:lnTo>
                      <a:pt x="774" y="1076"/>
                    </a:lnTo>
                    <a:lnTo>
                      <a:pt x="763" y="1055"/>
                    </a:lnTo>
                    <a:lnTo>
                      <a:pt x="752" y="1036"/>
                    </a:lnTo>
                    <a:lnTo>
                      <a:pt x="738" y="1016"/>
                    </a:lnTo>
                    <a:lnTo>
                      <a:pt x="725" y="996"/>
                    </a:lnTo>
                    <a:lnTo>
                      <a:pt x="709" y="977"/>
                    </a:lnTo>
                    <a:lnTo>
                      <a:pt x="694" y="956"/>
                    </a:lnTo>
                    <a:lnTo>
                      <a:pt x="694" y="956"/>
                    </a:lnTo>
                    <a:lnTo>
                      <a:pt x="691" y="951"/>
                    </a:lnTo>
                    <a:lnTo>
                      <a:pt x="689" y="946"/>
                    </a:lnTo>
                    <a:lnTo>
                      <a:pt x="688" y="940"/>
                    </a:lnTo>
                    <a:lnTo>
                      <a:pt x="689" y="934"/>
                    </a:lnTo>
                    <a:lnTo>
                      <a:pt x="690" y="931"/>
                    </a:lnTo>
                    <a:lnTo>
                      <a:pt x="688" y="929"/>
                    </a:lnTo>
                    <a:lnTo>
                      <a:pt x="688" y="929"/>
                    </a:lnTo>
                    <a:lnTo>
                      <a:pt x="685" y="923"/>
                    </a:lnTo>
                    <a:lnTo>
                      <a:pt x="684" y="919"/>
                    </a:lnTo>
                    <a:lnTo>
                      <a:pt x="684" y="916"/>
                    </a:lnTo>
                    <a:lnTo>
                      <a:pt x="684" y="912"/>
                    </a:lnTo>
                    <a:lnTo>
                      <a:pt x="685" y="907"/>
                    </a:lnTo>
                    <a:lnTo>
                      <a:pt x="687" y="904"/>
                    </a:lnTo>
                    <a:lnTo>
                      <a:pt x="690" y="900"/>
                    </a:lnTo>
                    <a:lnTo>
                      <a:pt x="690" y="900"/>
                    </a:lnTo>
                    <a:lnTo>
                      <a:pt x="721" y="867"/>
                    </a:lnTo>
                    <a:lnTo>
                      <a:pt x="752" y="835"/>
                    </a:lnTo>
                    <a:lnTo>
                      <a:pt x="752" y="835"/>
                    </a:lnTo>
                    <a:lnTo>
                      <a:pt x="783" y="801"/>
                    </a:lnTo>
                    <a:lnTo>
                      <a:pt x="816" y="768"/>
                    </a:lnTo>
                    <a:lnTo>
                      <a:pt x="816" y="768"/>
                    </a:lnTo>
                    <a:lnTo>
                      <a:pt x="842" y="741"/>
                    </a:lnTo>
                    <a:lnTo>
                      <a:pt x="868" y="713"/>
                    </a:lnTo>
                    <a:lnTo>
                      <a:pt x="918" y="659"/>
                    </a:lnTo>
                    <a:lnTo>
                      <a:pt x="918" y="659"/>
                    </a:lnTo>
                    <a:lnTo>
                      <a:pt x="963" y="610"/>
                    </a:lnTo>
                    <a:lnTo>
                      <a:pt x="1008" y="562"/>
                    </a:lnTo>
                    <a:lnTo>
                      <a:pt x="1010" y="560"/>
                    </a:lnTo>
                    <a:lnTo>
                      <a:pt x="1010" y="557"/>
                    </a:lnTo>
                    <a:lnTo>
                      <a:pt x="1010" y="557"/>
                    </a:lnTo>
                    <a:lnTo>
                      <a:pt x="1010" y="554"/>
                    </a:lnTo>
                    <a:lnTo>
                      <a:pt x="1011" y="550"/>
                    </a:lnTo>
                    <a:lnTo>
                      <a:pt x="1013" y="546"/>
                    </a:lnTo>
                    <a:lnTo>
                      <a:pt x="1016" y="543"/>
                    </a:lnTo>
                    <a:lnTo>
                      <a:pt x="1016" y="543"/>
                    </a:lnTo>
                    <a:lnTo>
                      <a:pt x="1020" y="539"/>
                    </a:lnTo>
                    <a:lnTo>
                      <a:pt x="1025" y="536"/>
                    </a:lnTo>
                    <a:lnTo>
                      <a:pt x="1030" y="535"/>
                    </a:lnTo>
                    <a:lnTo>
                      <a:pt x="1035" y="534"/>
                    </a:lnTo>
                    <a:lnTo>
                      <a:pt x="1035" y="534"/>
                    </a:lnTo>
                    <a:lnTo>
                      <a:pt x="1039" y="535"/>
                    </a:lnTo>
                    <a:lnTo>
                      <a:pt x="1043" y="536"/>
                    </a:lnTo>
                    <a:lnTo>
                      <a:pt x="1046" y="537"/>
                    </a:lnTo>
                    <a:lnTo>
                      <a:pt x="1050" y="540"/>
                    </a:lnTo>
                    <a:lnTo>
                      <a:pt x="1050" y="540"/>
                    </a:lnTo>
                    <a:lnTo>
                      <a:pt x="1061" y="547"/>
                    </a:lnTo>
                    <a:lnTo>
                      <a:pt x="1074" y="554"/>
                    </a:lnTo>
                    <a:lnTo>
                      <a:pt x="1081" y="556"/>
                    </a:lnTo>
                    <a:lnTo>
                      <a:pt x="1089" y="558"/>
                    </a:lnTo>
                    <a:lnTo>
                      <a:pt x="1096" y="559"/>
                    </a:lnTo>
                    <a:lnTo>
                      <a:pt x="1103" y="560"/>
                    </a:lnTo>
                    <a:lnTo>
                      <a:pt x="1103" y="560"/>
                    </a:lnTo>
                    <a:lnTo>
                      <a:pt x="1110" y="559"/>
                    </a:lnTo>
                    <a:lnTo>
                      <a:pt x="1117" y="558"/>
                    </a:lnTo>
                    <a:lnTo>
                      <a:pt x="1117" y="558"/>
                    </a:lnTo>
                    <a:lnTo>
                      <a:pt x="1123" y="555"/>
                    </a:lnTo>
                    <a:lnTo>
                      <a:pt x="1128" y="551"/>
                    </a:lnTo>
                    <a:lnTo>
                      <a:pt x="1136" y="542"/>
                    </a:lnTo>
                    <a:lnTo>
                      <a:pt x="1136" y="542"/>
                    </a:lnTo>
                    <a:lnTo>
                      <a:pt x="1143" y="535"/>
                    </a:lnTo>
                    <a:lnTo>
                      <a:pt x="1143" y="535"/>
                    </a:lnTo>
                    <a:lnTo>
                      <a:pt x="1150" y="529"/>
                    </a:lnTo>
                    <a:lnTo>
                      <a:pt x="1154" y="523"/>
                    </a:lnTo>
                    <a:lnTo>
                      <a:pt x="1157" y="517"/>
                    </a:lnTo>
                    <a:lnTo>
                      <a:pt x="1159" y="511"/>
                    </a:lnTo>
                    <a:lnTo>
                      <a:pt x="1160" y="505"/>
                    </a:lnTo>
                    <a:lnTo>
                      <a:pt x="1160" y="498"/>
                    </a:lnTo>
                    <a:lnTo>
                      <a:pt x="1160" y="492"/>
                    </a:lnTo>
                    <a:lnTo>
                      <a:pt x="1158" y="486"/>
                    </a:lnTo>
                    <a:lnTo>
                      <a:pt x="1154" y="474"/>
                    </a:lnTo>
                    <a:lnTo>
                      <a:pt x="1147" y="462"/>
                    </a:lnTo>
                    <a:lnTo>
                      <a:pt x="1141" y="451"/>
                    </a:lnTo>
                    <a:lnTo>
                      <a:pt x="1134" y="441"/>
                    </a:lnTo>
                    <a:lnTo>
                      <a:pt x="1130" y="434"/>
                    </a:lnTo>
                    <a:lnTo>
                      <a:pt x="1130" y="434"/>
                    </a:lnTo>
                    <a:lnTo>
                      <a:pt x="1122" y="422"/>
                    </a:lnTo>
                    <a:lnTo>
                      <a:pt x="1111" y="411"/>
                    </a:lnTo>
                    <a:lnTo>
                      <a:pt x="1091" y="389"/>
                    </a:lnTo>
                    <a:lnTo>
                      <a:pt x="1091" y="389"/>
                    </a:lnTo>
                    <a:lnTo>
                      <a:pt x="1076" y="373"/>
                    </a:lnTo>
                    <a:lnTo>
                      <a:pt x="1063" y="357"/>
                    </a:lnTo>
                    <a:lnTo>
                      <a:pt x="1063" y="357"/>
                    </a:lnTo>
                    <a:lnTo>
                      <a:pt x="1046" y="338"/>
                    </a:lnTo>
                    <a:lnTo>
                      <a:pt x="1030" y="321"/>
                    </a:lnTo>
                    <a:lnTo>
                      <a:pt x="996" y="286"/>
                    </a:lnTo>
                    <a:lnTo>
                      <a:pt x="996" y="286"/>
                    </a:lnTo>
                    <a:lnTo>
                      <a:pt x="981" y="271"/>
                    </a:lnTo>
                    <a:lnTo>
                      <a:pt x="981" y="271"/>
                    </a:lnTo>
                    <a:lnTo>
                      <a:pt x="941" y="230"/>
                    </a:lnTo>
                    <a:lnTo>
                      <a:pt x="902" y="190"/>
                    </a:lnTo>
                    <a:lnTo>
                      <a:pt x="902" y="190"/>
                    </a:lnTo>
                    <a:lnTo>
                      <a:pt x="862" y="148"/>
                    </a:lnTo>
                    <a:lnTo>
                      <a:pt x="822" y="108"/>
                    </a:lnTo>
                    <a:lnTo>
                      <a:pt x="816" y="102"/>
                    </a:lnTo>
                    <a:lnTo>
                      <a:pt x="816" y="102"/>
                    </a:lnTo>
                    <a:lnTo>
                      <a:pt x="799" y="85"/>
                    </a:lnTo>
                    <a:lnTo>
                      <a:pt x="789" y="76"/>
                    </a:lnTo>
                    <a:lnTo>
                      <a:pt x="780" y="69"/>
                    </a:lnTo>
                    <a:lnTo>
                      <a:pt x="769" y="62"/>
                    </a:lnTo>
                    <a:lnTo>
                      <a:pt x="758" y="55"/>
                    </a:lnTo>
                    <a:lnTo>
                      <a:pt x="747" y="50"/>
                    </a:lnTo>
                    <a:lnTo>
                      <a:pt x="734" y="47"/>
                    </a:lnTo>
                    <a:lnTo>
                      <a:pt x="734" y="47"/>
                    </a:lnTo>
                    <a:lnTo>
                      <a:pt x="724" y="46"/>
                    </a:lnTo>
                    <a:lnTo>
                      <a:pt x="724" y="46"/>
                    </a:lnTo>
                    <a:lnTo>
                      <a:pt x="714" y="47"/>
                    </a:lnTo>
                    <a:lnTo>
                      <a:pt x="704" y="49"/>
                    </a:lnTo>
                    <a:lnTo>
                      <a:pt x="696" y="52"/>
                    </a:lnTo>
                    <a:lnTo>
                      <a:pt x="688" y="57"/>
                    </a:lnTo>
                    <a:lnTo>
                      <a:pt x="680" y="63"/>
                    </a:lnTo>
                    <a:lnTo>
                      <a:pt x="673" y="70"/>
                    </a:lnTo>
                    <a:lnTo>
                      <a:pt x="667" y="77"/>
                    </a:lnTo>
                    <a:lnTo>
                      <a:pt x="663" y="85"/>
                    </a:lnTo>
                    <a:lnTo>
                      <a:pt x="663" y="85"/>
                    </a:lnTo>
                    <a:lnTo>
                      <a:pt x="660" y="94"/>
                    </a:lnTo>
                    <a:lnTo>
                      <a:pt x="658" y="102"/>
                    </a:lnTo>
                    <a:lnTo>
                      <a:pt x="658" y="111"/>
                    </a:lnTo>
                    <a:lnTo>
                      <a:pt x="659" y="119"/>
                    </a:lnTo>
                    <a:lnTo>
                      <a:pt x="661" y="128"/>
                    </a:lnTo>
                    <a:lnTo>
                      <a:pt x="664" y="135"/>
                    </a:lnTo>
                    <a:lnTo>
                      <a:pt x="668" y="143"/>
                    </a:lnTo>
                    <a:lnTo>
                      <a:pt x="673" y="150"/>
                    </a:lnTo>
                    <a:lnTo>
                      <a:pt x="673" y="150"/>
                    </a:lnTo>
                    <a:lnTo>
                      <a:pt x="677" y="154"/>
                    </a:lnTo>
                    <a:lnTo>
                      <a:pt x="679" y="159"/>
                    </a:lnTo>
                    <a:lnTo>
                      <a:pt x="680" y="164"/>
                    </a:lnTo>
                    <a:lnTo>
                      <a:pt x="680" y="167"/>
                    </a:lnTo>
                    <a:lnTo>
                      <a:pt x="679" y="174"/>
                    </a:lnTo>
                    <a:lnTo>
                      <a:pt x="675" y="178"/>
                    </a:lnTo>
                    <a:lnTo>
                      <a:pt x="675" y="179"/>
                    </a:lnTo>
                    <a:lnTo>
                      <a:pt x="675" y="181"/>
                    </a:lnTo>
                    <a:lnTo>
                      <a:pt x="675" y="181"/>
                    </a:lnTo>
                    <a:lnTo>
                      <a:pt x="674" y="184"/>
                    </a:lnTo>
                    <a:lnTo>
                      <a:pt x="673" y="189"/>
                    </a:lnTo>
                    <a:lnTo>
                      <a:pt x="671" y="192"/>
                    </a:lnTo>
                    <a:lnTo>
                      <a:pt x="668" y="195"/>
                    </a:lnTo>
                    <a:lnTo>
                      <a:pt x="668" y="195"/>
                    </a:lnTo>
                    <a:lnTo>
                      <a:pt x="587" y="277"/>
                    </a:lnTo>
                    <a:lnTo>
                      <a:pt x="506" y="361"/>
                    </a:lnTo>
                    <a:lnTo>
                      <a:pt x="506" y="361"/>
                    </a:lnTo>
                    <a:lnTo>
                      <a:pt x="425" y="444"/>
                    </a:lnTo>
                    <a:lnTo>
                      <a:pt x="343" y="526"/>
                    </a:lnTo>
                    <a:lnTo>
                      <a:pt x="343" y="526"/>
                    </a:lnTo>
                    <a:lnTo>
                      <a:pt x="340" y="529"/>
                    </a:lnTo>
                    <a:lnTo>
                      <a:pt x="337" y="531"/>
                    </a:lnTo>
                    <a:lnTo>
                      <a:pt x="332" y="533"/>
                    </a:lnTo>
                    <a:lnTo>
                      <a:pt x="328" y="534"/>
                    </a:lnTo>
                    <a:lnTo>
                      <a:pt x="328" y="534"/>
                    </a:lnTo>
                    <a:lnTo>
                      <a:pt x="324" y="533"/>
                    </a:lnTo>
                    <a:lnTo>
                      <a:pt x="321" y="533"/>
                    </a:lnTo>
                    <a:lnTo>
                      <a:pt x="319" y="535"/>
                    </a:lnTo>
                    <a:lnTo>
                      <a:pt x="319" y="535"/>
                    </a:lnTo>
                    <a:lnTo>
                      <a:pt x="315" y="538"/>
                    </a:lnTo>
                    <a:lnTo>
                      <a:pt x="311" y="540"/>
                    </a:lnTo>
                    <a:lnTo>
                      <a:pt x="306" y="542"/>
                    </a:lnTo>
                    <a:lnTo>
                      <a:pt x="301" y="542"/>
                    </a:lnTo>
                    <a:lnTo>
                      <a:pt x="301" y="542"/>
                    </a:lnTo>
                    <a:lnTo>
                      <a:pt x="296" y="542"/>
                    </a:lnTo>
                    <a:lnTo>
                      <a:pt x="292" y="540"/>
                    </a:lnTo>
                    <a:lnTo>
                      <a:pt x="292" y="540"/>
                    </a:lnTo>
                    <a:lnTo>
                      <a:pt x="282" y="536"/>
                    </a:lnTo>
                    <a:lnTo>
                      <a:pt x="273" y="529"/>
                    </a:lnTo>
                    <a:lnTo>
                      <a:pt x="253" y="515"/>
                    </a:lnTo>
                    <a:lnTo>
                      <a:pt x="253" y="515"/>
                    </a:lnTo>
                    <a:lnTo>
                      <a:pt x="235" y="502"/>
                    </a:lnTo>
                    <a:lnTo>
                      <a:pt x="225" y="495"/>
                    </a:lnTo>
                    <a:lnTo>
                      <a:pt x="215" y="490"/>
                    </a:lnTo>
                    <a:lnTo>
                      <a:pt x="215" y="490"/>
                    </a:lnTo>
                    <a:lnTo>
                      <a:pt x="199" y="484"/>
                    </a:lnTo>
                    <a:lnTo>
                      <a:pt x="199" y="484"/>
                    </a:lnTo>
                    <a:lnTo>
                      <a:pt x="185" y="478"/>
                    </a:lnTo>
                    <a:lnTo>
                      <a:pt x="178" y="474"/>
                    </a:lnTo>
                    <a:lnTo>
                      <a:pt x="170" y="470"/>
                    </a:lnTo>
                    <a:lnTo>
                      <a:pt x="170" y="470"/>
                    </a:lnTo>
                    <a:lnTo>
                      <a:pt x="161" y="462"/>
                    </a:lnTo>
                    <a:lnTo>
                      <a:pt x="161" y="462"/>
                    </a:lnTo>
                    <a:lnTo>
                      <a:pt x="148" y="451"/>
                    </a:lnTo>
                    <a:lnTo>
                      <a:pt x="139" y="446"/>
                    </a:lnTo>
                    <a:lnTo>
                      <a:pt x="132" y="442"/>
                    </a:lnTo>
                    <a:lnTo>
                      <a:pt x="132" y="442"/>
                    </a:lnTo>
                    <a:lnTo>
                      <a:pt x="116" y="434"/>
                    </a:lnTo>
                    <a:lnTo>
                      <a:pt x="116" y="434"/>
                    </a:lnTo>
                    <a:lnTo>
                      <a:pt x="104" y="429"/>
                    </a:lnTo>
                    <a:lnTo>
                      <a:pt x="92" y="424"/>
                    </a:lnTo>
                    <a:lnTo>
                      <a:pt x="92" y="424"/>
                    </a:lnTo>
                    <a:lnTo>
                      <a:pt x="86" y="424"/>
                    </a:lnTo>
                    <a:lnTo>
                      <a:pt x="86" y="42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30" name="Freeform 738"/>
              <p:cNvSpPr/>
              <p:nvPr/>
            </p:nvSpPr>
            <p:spPr bwMode="auto">
              <a:xfrm>
                <a:off x="5268913" y="4529138"/>
                <a:ext cx="252413" cy="261938"/>
              </a:xfrm>
              <a:custGeom>
                <a:avLst/>
                <a:gdLst/>
                <a:ahLst/>
                <a:cxnLst>
                  <a:cxn ang="0">
                    <a:pos x="74" y="493"/>
                  </a:cxn>
                  <a:cxn ang="0">
                    <a:pos x="47" y="485"/>
                  </a:cxn>
                  <a:cxn ang="0">
                    <a:pos x="23" y="469"/>
                  </a:cxn>
                  <a:cxn ang="0">
                    <a:pos x="11" y="456"/>
                  </a:cxn>
                  <a:cxn ang="0">
                    <a:pos x="8" y="448"/>
                  </a:cxn>
                  <a:cxn ang="0">
                    <a:pos x="2" y="430"/>
                  </a:cxn>
                  <a:cxn ang="0">
                    <a:pos x="0" y="399"/>
                  </a:cxn>
                  <a:cxn ang="0">
                    <a:pos x="9" y="366"/>
                  </a:cxn>
                  <a:cxn ang="0">
                    <a:pos x="27" y="331"/>
                  </a:cxn>
                  <a:cxn ang="0">
                    <a:pos x="56" y="292"/>
                  </a:cxn>
                  <a:cxn ang="0">
                    <a:pos x="79" y="267"/>
                  </a:cxn>
                  <a:cxn ang="0">
                    <a:pos x="105" y="233"/>
                  </a:cxn>
                  <a:cxn ang="0">
                    <a:pos x="125" y="208"/>
                  </a:cxn>
                  <a:cxn ang="0">
                    <a:pos x="164" y="167"/>
                  </a:cxn>
                  <a:cxn ang="0">
                    <a:pos x="325" y="7"/>
                  </a:cxn>
                  <a:cxn ang="0">
                    <a:pos x="333" y="2"/>
                  </a:cxn>
                  <a:cxn ang="0">
                    <a:pos x="341" y="0"/>
                  </a:cxn>
                  <a:cxn ang="0">
                    <a:pos x="358" y="9"/>
                  </a:cxn>
                  <a:cxn ang="0">
                    <a:pos x="364" y="21"/>
                  </a:cxn>
                  <a:cxn ang="0">
                    <a:pos x="362" y="32"/>
                  </a:cxn>
                  <a:cxn ang="0">
                    <a:pos x="357" y="39"/>
                  </a:cxn>
                  <a:cxn ang="0">
                    <a:pos x="293" y="101"/>
                  </a:cxn>
                  <a:cxn ang="0">
                    <a:pos x="193" y="199"/>
                  </a:cxn>
                  <a:cxn ang="0">
                    <a:pos x="140" y="263"/>
                  </a:cxn>
                  <a:cxn ang="0">
                    <a:pos x="113" y="300"/>
                  </a:cxn>
                  <a:cxn ang="0">
                    <a:pos x="76" y="339"/>
                  </a:cxn>
                  <a:cxn ang="0">
                    <a:pos x="57" y="367"/>
                  </a:cxn>
                  <a:cxn ang="0">
                    <a:pos x="45" y="405"/>
                  </a:cxn>
                  <a:cxn ang="0">
                    <a:pos x="47" y="426"/>
                  </a:cxn>
                  <a:cxn ang="0">
                    <a:pos x="50" y="429"/>
                  </a:cxn>
                  <a:cxn ang="0">
                    <a:pos x="55" y="436"/>
                  </a:cxn>
                  <a:cxn ang="0">
                    <a:pos x="71" y="445"/>
                  </a:cxn>
                  <a:cxn ang="0">
                    <a:pos x="89" y="448"/>
                  </a:cxn>
                  <a:cxn ang="0">
                    <a:pos x="116" y="442"/>
                  </a:cxn>
                  <a:cxn ang="0">
                    <a:pos x="144" y="426"/>
                  </a:cxn>
                  <a:cxn ang="0">
                    <a:pos x="196" y="377"/>
                  </a:cxn>
                  <a:cxn ang="0">
                    <a:pos x="242" y="324"/>
                  </a:cxn>
                  <a:cxn ang="0">
                    <a:pos x="294" y="271"/>
                  </a:cxn>
                  <a:cxn ang="0">
                    <a:pos x="371" y="194"/>
                  </a:cxn>
                  <a:cxn ang="0">
                    <a:pos x="442" y="114"/>
                  </a:cxn>
                  <a:cxn ang="0">
                    <a:pos x="448" y="107"/>
                  </a:cxn>
                  <a:cxn ang="0">
                    <a:pos x="456" y="106"/>
                  </a:cxn>
                  <a:cxn ang="0">
                    <a:pos x="472" y="115"/>
                  </a:cxn>
                  <a:cxn ang="0">
                    <a:pos x="478" y="125"/>
                  </a:cxn>
                  <a:cxn ang="0">
                    <a:pos x="478" y="138"/>
                  </a:cxn>
                  <a:cxn ang="0">
                    <a:pos x="473" y="147"/>
                  </a:cxn>
                  <a:cxn ang="0">
                    <a:pos x="408" y="220"/>
                  </a:cxn>
                  <a:cxn ang="0">
                    <a:pos x="340" y="289"/>
                  </a:cxn>
                  <a:cxn ang="0">
                    <a:pos x="223" y="410"/>
                  </a:cxn>
                  <a:cxn ang="0">
                    <a:pos x="189" y="445"/>
                  </a:cxn>
                  <a:cxn ang="0">
                    <a:pos x="135" y="480"/>
                  </a:cxn>
                  <a:cxn ang="0">
                    <a:pos x="100" y="492"/>
                  </a:cxn>
                  <a:cxn ang="0">
                    <a:pos x="84" y="493"/>
                  </a:cxn>
                </a:cxnLst>
                <a:rect l="0" t="0" r="r" b="b"/>
                <a:pathLst>
                  <a:path w="479" h="493">
                    <a:moveTo>
                      <a:pt x="84" y="493"/>
                    </a:moveTo>
                    <a:lnTo>
                      <a:pt x="84" y="493"/>
                    </a:lnTo>
                    <a:lnTo>
                      <a:pt x="74" y="493"/>
                    </a:lnTo>
                    <a:lnTo>
                      <a:pt x="65" y="491"/>
                    </a:lnTo>
                    <a:lnTo>
                      <a:pt x="56" y="489"/>
                    </a:lnTo>
                    <a:lnTo>
                      <a:pt x="47" y="485"/>
                    </a:lnTo>
                    <a:lnTo>
                      <a:pt x="39" y="480"/>
                    </a:lnTo>
                    <a:lnTo>
                      <a:pt x="31" y="475"/>
                    </a:lnTo>
                    <a:lnTo>
                      <a:pt x="23" y="469"/>
                    </a:lnTo>
                    <a:lnTo>
                      <a:pt x="14" y="462"/>
                    </a:lnTo>
                    <a:lnTo>
                      <a:pt x="14" y="462"/>
                    </a:lnTo>
                    <a:lnTo>
                      <a:pt x="11" y="456"/>
                    </a:lnTo>
                    <a:lnTo>
                      <a:pt x="8" y="449"/>
                    </a:lnTo>
                    <a:lnTo>
                      <a:pt x="8" y="449"/>
                    </a:lnTo>
                    <a:lnTo>
                      <a:pt x="8" y="448"/>
                    </a:lnTo>
                    <a:lnTo>
                      <a:pt x="8" y="448"/>
                    </a:lnTo>
                    <a:lnTo>
                      <a:pt x="4" y="439"/>
                    </a:lnTo>
                    <a:lnTo>
                      <a:pt x="2" y="430"/>
                    </a:lnTo>
                    <a:lnTo>
                      <a:pt x="0" y="419"/>
                    </a:lnTo>
                    <a:lnTo>
                      <a:pt x="0" y="409"/>
                    </a:lnTo>
                    <a:lnTo>
                      <a:pt x="0" y="399"/>
                    </a:lnTo>
                    <a:lnTo>
                      <a:pt x="2" y="388"/>
                    </a:lnTo>
                    <a:lnTo>
                      <a:pt x="5" y="377"/>
                    </a:lnTo>
                    <a:lnTo>
                      <a:pt x="9" y="366"/>
                    </a:lnTo>
                    <a:lnTo>
                      <a:pt x="13" y="354"/>
                    </a:lnTo>
                    <a:lnTo>
                      <a:pt x="20" y="342"/>
                    </a:lnTo>
                    <a:lnTo>
                      <a:pt x="27" y="331"/>
                    </a:lnTo>
                    <a:lnTo>
                      <a:pt x="35" y="318"/>
                    </a:lnTo>
                    <a:lnTo>
                      <a:pt x="44" y="306"/>
                    </a:lnTo>
                    <a:lnTo>
                      <a:pt x="56" y="292"/>
                    </a:lnTo>
                    <a:lnTo>
                      <a:pt x="67" y="280"/>
                    </a:lnTo>
                    <a:lnTo>
                      <a:pt x="79" y="267"/>
                    </a:lnTo>
                    <a:lnTo>
                      <a:pt x="79" y="267"/>
                    </a:lnTo>
                    <a:lnTo>
                      <a:pt x="87" y="258"/>
                    </a:lnTo>
                    <a:lnTo>
                      <a:pt x="94" y="250"/>
                    </a:lnTo>
                    <a:lnTo>
                      <a:pt x="105" y="233"/>
                    </a:lnTo>
                    <a:lnTo>
                      <a:pt x="105" y="233"/>
                    </a:lnTo>
                    <a:lnTo>
                      <a:pt x="115" y="220"/>
                    </a:lnTo>
                    <a:lnTo>
                      <a:pt x="125" y="208"/>
                    </a:lnTo>
                    <a:lnTo>
                      <a:pt x="125" y="208"/>
                    </a:lnTo>
                    <a:lnTo>
                      <a:pt x="144" y="187"/>
                    </a:lnTo>
                    <a:lnTo>
                      <a:pt x="164" y="167"/>
                    </a:lnTo>
                    <a:lnTo>
                      <a:pt x="164" y="167"/>
                    </a:lnTo>
                    <a:lnTo>
                      <a:pt x="185" y="148"/>
                    </a:lnTo>
                    <a:lnTo>
                      <a:pt x="325" y="7"/>
                    </a:lnTo>
                    <a:lnTo>
                      <a:pt x="325" y="7"/>
                    </a:lnTo>
                    <a:lnTo>
                      <a:pt x="328" y="4"/>
                    </a:lnTo>
                    <a:lnTo>
                      <a:pt x="333" y="2"/>
                    </a:lnTo>
                    <a:lnTo>
                      <a:pt x="337" y="1"/>
                    </a:lnTo>
                    <a:lnTo>
                      <a:pt x="341" y="0"/>
                    </a:lnTo>
                    <a:lnTo>
                      <a:pt x="341" y="0"/>
                    </a:lnTo>
                    <a:lnTo>
                      <a:pt x="347" y="1"/>
                    </a:lnTo>
                    <a:lnTo>
                      <a:pt x="353" y="4"/>
                    </a:lnTo>
                    <a:lnTo>
                      <a:pt x="358" y="9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4" y="21"/>
                    </a:lnTo>
                    <a:lnTo>
                      <a:pt x="365" y="26"/>
                    </a:lnTo>
                    <a:lnTo>
                      <a:pt x="364" y="29"/>
                    </a:lnTo>
                    <a:lnTo>
                      <a:pt x="362" y="32"/>
                    </a:lnTo>
                    <a:lnTo>
                      <a:pt x="360" y="36"/>
                    </a:lnTo>
                    <a:lnTo>
                      <a:pt x="357" y="39"/>
                    </a:lnTo>
                    <a:lnTo>
                      <a:pt x="357" y="39"/>
                    </a:lnTo>
                    <a:lnTo>
                      <a:pt x="325" y="70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52" y="139"/>
                    </a:lnTo>
                    <a:lnTo>
                      <a:pt x="212" y="179"/>
                    </a:lnTo>
                    <a:lnTo>
                      <a:pt x="193" y="199"/>
                    </a:lnTo>
                    <a:lnTo>
                      <a:pt x="174" y="220"/>
                    </a:lnTo>
                    <a:lnTo>
                      <a:pt x="157" y="242"/>
                    </a:lnTo>
                    <a:lnTo>
                      <a:pt x="140" y="263"/>
                    </a:lnTo>
                    <a:lnTo>
                      <a:pt x="140" y="263"/>
                    </a:lnTo>
                    <a:lnTo>
                      <a:pt x="127" y="281"/>
                    </a:lnTo>
                    <a:lnTo>
                      <a:pt x="113" y="300"/>
                    </a:lnTo>
                    <a:lnTo>
                      <a:pt x="95" y="319"/>
                    </a:lnTo>
                    <a:lnTo>
                      <a:pt x="76" y="339"/>
                    </a:lnTo>
                    <a:lnTo>
                      <a:pt x="76" y="339"/>
                    </a:lnTo>
                    <a:lnTo>
                      <a:pt x="70" y="346"/>
                    </a:lnTo>
                    <a:lnTo>
                      <a:pt x="63" y="355"/>
                    </a:lnTo>
                    <a:lnTo>
                      <a:pt x="57" y="367"/>
                    </a:lnTo>
                    <a:lnTo>
                      <a:pt x="52" y="379"/>
                    </a:lnTo>
                    <a:lnTo>
                      <a:pt x="47" y="391"/>
                    </a:lnTo>
                    <a:lnTo>
                      <a:pt x="45" y="405"/>
                    </a:lnTo>
                    <a:lnTo>
                      <a:pt x="45" y="416"/>
                    </a:lnTo>
                    <a:lnTo>
                      <a:pt x="46" y="421"/>
                    </a:lnTo>
                    <a:lnTo>
                      <a:pt x="47" y="426"/>
                    </a:lnTo>
                    <a:lnTo>
                      <a:pt x="47" y="427"/>
                    </a:lnTo>
                    <a:lnTo>
                      <a:pt x="50" y="429"/>
                    </a:lnTo>
                    <a:lnTo>
                      <a:pt x="50" y="429"/>
                    </a:lnTo>
                    <a:lnTo>
                      <a:pt x="54" y="435"/>
                    </a:lnTo>
                    <a:lnTo>
                      <a:pt x="54" y="436"/>
                    </a:lnTo>
                    <a:lnTo>
                      <a:pt x="55" y="436"/>
                    </a:lnTo>
                    <a:lnTo>
                      <a:pt x="55" y="436"/>
                    </a:lnTo>
                    <a:lnTo>
                      <a:pt x="63" y="441"/>
                    </a:lnTo>
                    <a:lnTo>
                      <a:pt x="71" y="445"/>
                    </a:lnTo>
                    <a:lnTo>
                      <a:pt x="79" y="447"/>
                    </a:lnTo>
                    <a:lnTo>
                      <a:pt x="89" y="448"/>
                    </a:lnTo>
                    <a:lnTo>
                      <a:pt x="89" y="448"/>
                    </a:lnTo>
                    <a:lnTo>
                      <a:pt x="98" y="447"/>
                    </a:lnTo>
                    <a:lnTo>
                      <a:pt x="106" y="445"/>
                    </a:lnTo>
                    <a:lnTo>
                      <a:pt x="116" y="442"/>
                    </a:lnTo>
                    <a:lnTo>
                      <a:pt x="125" y="437"/>
                    </a:lnTo>
                    <a:lnTo>
                      <a:pt x="134" y="432"/>
                    </a:lnTo>
                    <a:lnTo>
                      <a:pt x="144" y="426"/>
                    </a:lnTo>
                    <a:lnTo>
                      <a:pt x="162" y="411"/>
                    </a:lnTo>
                    <a:lnTo>
                      <a:pt x="180" y="395"/>
                    </a:lnTo>
                    <a:lnTo>
                      <a:pt x="196" y="377"/>
                    </a:lnTo>
                    <a:lnTo>
                      <a:pt x="227" y="341"/>
                    </a:lnTo>
                    <a:lnTo>
                      <a:pt x="227" y="341"/>
                    </a:lnTo>
                    <a:lnTo>
                      <a:pt x="242" y="324"/>
                    </a:lnTo>
                    <a:lnTo>
                      <a:pt x="253" y="311"/>
                    </a:lnTo>
                    <a:lnTo>
                      <a:pt x="253" y="311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333" y="233"/>
                    </a:lnTo>
                    <a:lnTo>
                      <a:pt x="371" y="194"/>
                    </a:lnTo>
                    <a:lnTo>
                      <a:pt x="407" y="155"/>
                    </a:lnTo>
                    <a:lnTo>
                      <a:pt x="424" y="134"/>
                    </a:lnTo>
                    <a:lnTo>
                      <a:pt x="442" y="114"/>
                    </a:lnTo>
                    <a:lnTo>
                      <a:pt x="442" y="114"/>
                    </a:lnTo>
                    <a:lnTo>
                      <a:pt x="445" y="111"/>
                    </a:lnTo>
                    <a:lnTo>
                      <a:pt x="448" y="107"/>
                    </a:lnTo>
                    <a:lnTo>
                      <a:pt x="452" y="106"/>
                    </a:lnTo>
                    <a:lnTo>
                      <a:pt x="456" y="106"/>
                    </a:lnTo>
                    <a:lnTo>
                      <a:pt x="456" y="106"/>
                    </a:lnTo>
                    <a:lnTo>
                      <a:pt x="462" y="107"/>
                    </a:lnTo>
                    <a:lnTo>
                      <a:pt x="468" y="111"/>
                    </a:lnTo>
                    <a:lnTo>
                      <a:pt x="472" y="115"/>
                    </a:lnTo>
                    <a:lnTo>
                      <a:pt x="476" y="121"/>
                    </a:lnTo>
                    <a:lnTo>
                      <a:pt x="476" y="121"/>
                    </a:lnTo>
                    <a:lnTo>
                      <a:pt x="478" y="125"/>
                    </a:lnTo>
                    <a:lnTo>
                      <a:pt x="479" y="131"/>
                    </a:lnTo>
                    <a:lnTo>
                      <a:pt x="478" y="135"/>
                    </a:lnTo>
                    <a:lnTo>
                      <a:pt x="478" y="138"/>
                    </a:lnTo>
                    <a:lnTo>
                      <a:pt x="476" y="143"/>
                    </a:lnTo>
                    <a:lnTo>
                      <a:pt x="473" y="147"/>
                    </a:lnTo>
                    <a:lnTo>
                      <a:pt x="473" y="147"/>
                    </a:lnTo>
                    <a:lnTo>
                      <a:pt x="458" y="165"/>
                    </a:lnTo>
                    <a:lnTo>
                      <a:pt x="442" y="184"/>
                    </a:lnTo>
                    <a:lnTo>
                      <a:pt x="408" y="220"/>
                    </a:lnTo>
                    <a:lnTo>
                      <a:pt x="374" y="255"/>
                    </a:lnTo>
                    <a:lnTo>
                      <a:pt x="340" y="289"/>
                    </a:lnTo>
                    <a:lnTo>
                      <a:pt x="340" y="289"/>
                    </a:lnTo>
                    <a:lnTo>
                      <a:pt x="280" y="348"/>
                    </a:lnTo>
                    <a:lnTo>
                      <a:pt x="251" y="379"/>
                    </a:lnTo>
                    <a:lnTo>
                      <a:pt x="223" y="410"/>
                    </a:lnTo>
                    <a:lnTo>
                      <a:pt x="223" y="410"/>
                    </a:lnTo>
                    <a:lnTo>
                      <a:pt x="207" y="429"/>
                    </a:lnTo>
                    <a:lnTo>
                      <a:pt x="189" y="445"/>
                    </a:lnTo>
                    <a:lnTo>
                      <a:pt x="171" y="460"/>
                    </a:lnTo>
                    <a:lnTo>
                      <a:pt x="153" y="471"/>
                    </a:lnTo>
                    <a:lnTo>
                      <a:pt x="135" y="480"/>
                    </a:lnTo>
                    <a:lnTo>
                      <a:pt x="118" y="488"/>
                    </a:lnTo>
                    <a:lnTo>
                      <a:pt x="109" y="490"/>
                    </a:lnTo>
                    <a:lnTo>
                      <a:pt x="100" y="492"/>
                    </a:lnTo>
                    <a:lnTo>
                      <a:pt x="92" y="493"/>
                    </a:lnTo>
                    <a:lnTo>
                      <a:pt x="84" y="493"/>
                    </a:lnTo>
                    <a:lnTo>
                      <a:pt x="84" y="49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31" name="组合 130"/>
          <p:cNvGrpSpPr/>
          <p:nvPr/>
        </p:nvGrpSpPr>
        <p:grpSpPr>
          <a:xfrm>
            <a:off x="4361907" y="4381976"/>
            <a:ext cx="889884" cy="898847"/>
            <a:chOff x="6480052" y="3317013"/>
            <a:chExt cx="889884" cy="898847"/>
          </a:xfrm>
        </p:grpSpPr>
        <p:sp useBgFill="1">
          <p:nvSpPr>
            <p:cNvPr id="132" name="椭圆 31"/>
            <p:cNvSpPr/>
            <p:nvPr/>
          </p:nvSpPr>
          <p:spPr>
            <a:xfrm rot="15654318">
              <a:off x="6475570" y="3321495"/>
              <a:ext cx="898847" cy="889884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</a:gdLst>
              <a:ahLst/>
              <a:cxnLst>
                <a:cxn ang="0">
                  <a:pos x="connsiteX0-321" y="connsiteY0-322"/>
                </a:cxn>
                <a:cxn ang="0">
                  <a:pos x="connsiteX1-323" y="connsiteY1-324"/>
                </a:cxn>
                <a:cxn ang="0">
                  <a:pos x="connsiteX2-325" y="connsiteY2-326"/>
                </a:cxn>
                <a:cxn ang="0">
                  <a:pos x="connsiteX3-327" y="connsiteY3-328"/>
                </a:cxn>
                <a:cxn ang="0">
                  <a:pos x="connsiteX4-329" y="connsiteY4-330"/>
                </a:cxn>
                <a:cxn ang="0">
                  <a:pos x="connsiteX5-331" y="connsiteY5-332"/>
                </a:cxn>
              </a:cxnLst>
              <a:rect l="l" t="t" r="r" b="b"/>
              <a:pathLst>
                <a:path w="660438" h="653852">
                  <a:moveTo>
                    <a:pt x="128078" y="64927"/>
                  </a:moveTo>
                  <a:cubicBezTo>
                    <a:pt x="200406" y="22404"/>
                    <a:pt x="266694" y="-24807"/>
                    <a:pt x="410712" y="15051"/>
                  </a:cubicBezTo>
                  <a:cubicBezTo>
                    <a:pt x="554730" y="54909"/>
                    <a:pt x="671038" y="190221"/>
                    <a:pt x="659670" y="337329"/>
                  </a:cubicBezTo>
                  <a:cubicBezTo>
                    <a:pt x="648302" y="484437"/>
                    <a:pt x="512709" y="653852"/>
                    <a:pt x="331423" y="653852"/>
                  </a:cubicBezTo>
                  <a:cubicBezTo>
                    <a:pt x="150137" y="653852"/>
                    <a:pt x="14721" y="457153"/>
                    <a:pt x="3176" y="337329"/>
                  </a:cubicBezTo>
                  <a:cubicBezTo>
                    <a:pt x="-8369" y="217505"/>
                    <a:pt x="11590" y="209227"/>
                    <a:pt x="62645" y="134413"/>
                  </a:cubicBezTo>
                </a:path>
              </a:pathLst>
            </a:custGeom>
            <a:ln w="25400" cap="rnd">
              <a:solidFill>
                <a:schemeClr val="bg1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133" name="组合 132"/>
            <p:cNvGrpSpPr/>
            <p:nvPr/>
          </p:nvGrpSpPr>
          <p:grpSpPr>
            <a:xfrm>
              <a:off x="6686480" y="3540620"/>
              <a:ext cx="530247" cy="465902"/>
              <a:chOff x="6208713" y="1243013"/>
              <a:chExt cx="706438" cy="620713"/>
            </a:xfrm>
            <a:solidFill>
              <a:schemeClr val="bg1"/>
            </a:solidFill>
          </p:grpSpPr>
          <p:sp>
            <p:nvSpPr>
              <p:cNvPr id="134" name="Freeform 804"/>
              <p:cNvSpPr/>
              <p:nvPr/>
            </p:nvSpPr>
            <p:spPr bwMode="auto">
              <a:xfrm>
                <a:off x="6270626" y="1622425"/>
                <a:ext cx="26988" cy="68263"/>
              </a:xfrm>
              <a:custGeom>
                <a:avLst/>
                <a:gdLst/>
                <a:ahLst/>
                <a:cxnLst>
                  <a:cxn ang="0">
                    <a:pos x="51" y="5"/>
                  </a:cxn>
                  <a:cxn ang="0">
                    <a:pos x="51" y="5"/>
                  </a:cxn>
                  <a:cxn ang="0">
                    <a:pos x="50" y="3"/>
                  </a:cxn>
                  <a:cxn ang="0">
                    <a:pos x="49" y="1"/>
                  </a:cxn>
                  <a:cxn ang="0">
                    <a:pos x="48" y="1"/>
                  </a:cxn>
                  <a:cxn ang="0">
                    <a:pos x="46" y="0"/>
                  </a:cxn>
                  <a:cxn ang="0">
                    <a:pos x="44" y="1"/>
                  </a:cxn>
                  <a:cxn ang="0">
                    <a:pos x="43" y="1"/>
                  </a:cxn>
                  <a:cxn ang="0">
                    <a:pos x="42" y="3"/>
                  </a:cxn>
                  <a:cxn ang="0">
                    <a:pos x="41" y="5"/>
                  </a:cxn>
                  <a:cxn ang="0">
                    <a:pos x="41" y="5"/>
                  </a:cxn>
                  <a:cxn ang="0">
                    <a:pos x="40" y="14"/>
                  </a:cxn>
                  <a:cxn ang="0">
                    <a:pos x="37" y="25"/>
                  </a:cxn>
                  <a:cxn ang="0">
                    <a:pos x="34" y="35"/>
                  </a:cxn>
                  <a:cxn ang="0">
                    <a:pos x="30" y="44"/>
                  </a:cxn>
                  <a:cxn ang="0">
                    <a:pos x="21" y="64"/>
                  </a:cxn>
                  <a:cxn ang="0">
                    <a:pos x="13" y="82"/>
                  </a:cxn>
                  <a:cxn ang="0">
                    <a:pos x="13" y="82"/>
                  </a:cxn>
                  <a:cxn ang="0">
                    <a:pos x="9" y="92"/>
                  </a:cxn>
                  <a:cxn ang="0">
                    <a:pos x="3" y="105"/>
                  </a:cxn>
                  <a:cxn ang="0">
                    <a:pos x="1" y="112"/>
                  </a:cxn>
                  <a:cxn ang="0">
                    <a:pos x="0" y="119"/>
                  </a:cxn>
                  <a:cxn ang="0">
                    <a:pos x="1" y="124"/>
                  </a:cxn>
                  <a:cxn ang="0">
                    <a:pos x="2" y="126"/>
                  </a:cxn>
                  <a:cxn ang="0">
                    <a:pos x="4" y="128"/>
                  </a:cxn>
                  <a:cxn ang="0">
                    <a:pos x="4" y="128"/>
                  </a:cxn>
                  <a:cxn ang="0">
                    <a:pos x="6" y="129"/>
                  </a:cxn>
                  <a:cxn ang="0">
                    <a:pos x="9" y="129"/>
                  </a:cxn>
                  <a:cxn ang="0">
                    <a:pos x="12" y="128"/>
                  </a:cxn>
                  <a:cxn ang="0">
                    <a:pos x="13" y="126"/>
                  </a:cxn>
                  <a:cxn ang="0">
                    <a:pos x="13" y="125"/>
                  </a:cxn>
                  <a:cxn ang="0">
                    <a:pos x="13" y="123"/>
                  </a:cxn>
                  <a:cxn ang="0">
                    <a:pos x="11" y="122"/>
                  </a:cxn>
                  <a:cxn ang="0">
                    <a:pos x="11" y="122"/>
                  </a:cxn>
                  <a:cxn ang="0">
                    <a:pos x="11" y="120"/>
                  </a:cxn>
                  <a:cxn ang="0">
                    <a:pos x="10" y="117"/>
                  </a:cxn>
                  <a:cxn ang="0">
                    <a:pos x="11" y="109"/>
                  </a:cxn>
                  <a:cxn ang="0">
                    <a:pos x="14" y="100"/>
                  </a:cxn>
                  <a:cxn ang="0">
                    <a:pos x="19" y="90"/>
                  </a:cxn>
                  <a:cxn ang="0">
                    <a:pos x="27" y="69"/>
                  </a:cxn>
                  <a:cxn ang="0">
                    <a:pos x="33" y="58"/>
                  </a:cxn>
                  <a:cxn ang="0">
                    <a:pos x="33" y="58"/>
                  </a:cxn>
                  <a:cxn ang="0">
                    <a:pos x="43" y="36"/>
                  </a:cxn>
                  <a:cxn ang="0">
                    <a:pos x="46" y="26"/>
                  </a:cxn>
                  <a:cxn ang="0">
                    <a:pos x="49" y="14"/>
                  </a:cxn>
                  <a:cxn ang="0">
                    <a:pos x="49" y="14"/>
                  </a:cxn>
                  <a:cxn ang="0">
                    <a:pos x="50" y="13"/>
                  </a:cxn>
                  <a:cxn ang="0">
                    <a:pos x="51" y="11"/>
                  </a:cxn>
                  <a:cxn ang="0">
                    <a:pos x="51" y="5"/>
                  </a:cxn>
                </a:cxnLst>
                <a:rect l="0" t="0" r="r" b="b"/>
                <a:pathLst>
                  <a:path w="51" h="129">
                    <a:moveTo>
                      <a:pt x="51" y="5"/>
                    </a:moveTo>
                    <a:lnTo>
                      <a:pt x="51" y="5"/>
                    </a:lnTo>
                    <a:lnTo>
                      <a:pt x="50" y="3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6" y="0"/>
                    </a:lnTo>
                    <a:lnTo>
                      <a:pt x="44" y="1"/>
                    </a:lnTo>
                    <a:lnTo>
                      <a:pt x="43" y="1"/>
                    </a:lnTo>
                    <a:lnTo>
                      <a:pt x="42" y="3"/>
                    </a:lnTo>
                    <a:lnTo>
                      <a:pt x="41" y="5"/>
                    </a:lnTo>
                    <a:lnTo>
                      <a:pt x="41" y="5"/>
                    </a:lnTo>
                    <a:lnTo>
                      <a:pt x="40" y="14"/>
                    </a:lnTo>
                    <a:lnTo>
                      <a:pt x="37" y="25"/>
                    </a:lnTo>
                    <a:lnTo>
                      <a:pt x="34" y="35"/>
                    </a:lnTo>
                    <a:lnTo>
                      <a:pt x="30" y="44"/>
                    </a:lnTo>
                    <a:lnTo>
                      <a:pt x="21" y="64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9" y="92"/>
                    </a:lnTo>
                    <a:lnTo>
                      <a:pt x="3" y="105"/>
                    </a:lnTo>
                    <a:lnTo>
                      <a:pt x="1" y="112"/>
                    </a:lnTo>
                    <a:lnTo>
                      <a:pt x="0" y="119"/>
                    </a:lnTo>
                    <a:lnTo>
                      <a:pt x="1" y="124"/>
                    </a:lnTo>
                    <a:lnTo>
                      <a:pt x="2" y="126"/>
                    </a:lnTo>
                    <a:lnTo>
                      <a:pt x="4" y="128"/>
                    </a:lnTo>
                    <a:lnTo>
                      <a:pt x="4" y="128"/>
                    </a:lnTo>
                    <a:lnTo>
                      <a:pt x="6" y="129"/>
                    </a:lnTo>
                    <a:lnTo>
                      <a:pt x="9" y="129"/>
                    </a:lnTo>
                    <a:lnTo>
                      <a:pt x="12" y="128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3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1" y="120"/>
                    </a:lnTo>
                    <a:lnTo>
                      <a:pt x="10" y="117"/>
                    </a:lnTo>
                    <a:lnTo>
                      <a:pt x="11" y="109"/>
                    </a:lnTo>
                    <a:lnTo>
                      <a:pt x="14" y="100"/>
                    </a:lnTo>
                    <a:lnTo>
                      <a:pt x="19" y="90"/>
                    </a:lnTo>
                    <a:lnTo>
                      <a:pt x="27" y="69"/>
                    </a:lnTo>
                    <a:lnTo>
                      <a:pt x="33" y="58"/>
                    </a:lnTo>
                    <a:lnTo>
                      <a:pt x="33" y="58"/>
                    </a:lnTo>
                    <a:lnTo>
                      <a:pt x="43" y="36"/>
                    </a:lnTo>
                    <a:lnTo>
                      <a:pt x="46" y="26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1" y="11"/>
                    </a:lnTo>
                    <a:lnTo>
                      <a:pt x="5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35" name="Freeform 805"/>
              <p:cNvSpPr/>
              <p:nvPr/>
            </p:nvSpPr>
            <p:spPr bwMode="auto">
              <a:xfrm>
                <a:off x="6315076" y="1671638"/>
                <a:ext cx="15875" cy="41275"/>
              </a:xfrm>
              <a:custGeom>
                <a:avLst/>
                <a:gdLst/>
                <a:ahLst/>
                <a:cxnLst>
                  <a:cxn ang="0">
                    <a:pos x="20" y="3"/>
                  </a:cxn>
                  <a:cxn ang="0">
                    <a:pos x="20" y="3"/>
                  </a:cxn>
                  <a:cxn ang="0">
                    <a:pos x="7" y="38"/>
                  </a:cxn>
                  <a:cxn ang="0">
                    <a:pos x="2" y="56"/>
                  </a:cxn>
                  <a:cxn ang="0">
                    <a:pos x="1" y="65"/>
                  </a:cxn>
                  <a:cxn ang="0">
                    <a:pos x="0" y="74"/>
                  </a:cxn>
                  <a:cxn ang="0">
                    <a:pos x="0" y="74"/>
                  </a:cxn>
                  <a:cxn ang="0">
                    <a:pos x="1" y="76"/>
                  </a:cxn>
                  <a:cxn ang="0">
                    <a:pos x="2" y="77"/>
                  </a:cxn>
                  <a:cxn ang="0">
                    <a:pos x="3" y="78"/>
                  </a:cxn>
                  <a:cxn ang="0">
                    <a:pos x="5" y="78"/>
                  </a:cxn>
                  <a:cxn ang="0">
                    <a:pos x="6" y="78"/>
                  </a:cxn>
                  <a:cxn ang="0">
                    <a:pos x="8" y="77"/>
                  </a:cxn>
                  <a:cxn ang="0">
                    <a:pos x="9" y="76"/>
                  </a:cxn>
                  <a:cxn ang="0">
                    <a:pos x="9" y="74"/>
                  </a:cxn>
                  <a:cxn ang="0">
                    <a:pos x="9" y="74"/>
                  </a:cxn>
                  <a:cxn ang="0">
                    <a:pos x="10" y="65"/>
                  </a:cxn>
                  <a:cxn ang="0">
                    <a:pos x="11" y="57"/>
                  </a:cxn>
                  <a:cxn ang="0">
                    <a:pos x="16" y="39"/>
                  </a:cxn>
                  <a:cxn ang="0">
                    <a:pos x="29" y="6"/>
                  </a:cxn>
                  <a:cxn ang="0">
                    <a:pos x="29" y="6"/>
                  </a:cxn>
                  <a:cxn ang="0">
                    <a:pos x="29" y="4"/>
                  </a:cxn>
                  <a:cxn ang="0">
                    <a:pos x="28" y="2"/>
                  </a:cxn>
                  <a:cxn ang="0">
                    <a:pos x="27" y="1"/>
                  </a:cxn>
                  <a:cxn ang="0">
                    <a:pos x="26" y="0"/>
                  </a:cxn>
                  <a:cxn ang="0">
                    <a:pos x="24" y="0"/>
                  </a:cxn>
                  <a:cxn ang="0">
                    <a:pos x="22" y="1"/>
                  </a:cxn>
                  <a:cxn ang="0">
                    <a:pos x="21" y="2"/>
                  </a:cxn>
                  <a:cxn ang="0">
                    <a:pos x="20" y="3"/>
                  </a:cxn>
                  <a:cxn ang="0">
                    <a:pos x="20" y="3"/>
                  </a:cxn>
                </a:cxnLst>
                <a:rect l="0" t="0" r="r" b="b"/>
                <a:pathLst>
                  <a:path w="29" h="78">
                    <a:moveTo>
                      <a:pt x="20" y="3"/>
                    </a:moveTo>
                    <a:lnTo>
                      <a:pt x="20" y="3"/>
                    </a:lnTo>
                    <a:lnTo>
                      <a:pt x="7" y="38"/>
                    </a:lnTo>
                    <a:lnTo>
                      <a:pt x="2" y="56"/>
                    </a:lnTo>
                    <a:lnTo>
                      <a:pt x="1" y="65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1" y="76"/>
                    </a:lnTo>
                    <a:lnTo>
                      <a:pt x="2" y="77"/>
                    </a:lnTo>
                    <a:lnTo>
                      <a:pt x="3" y="78"/>
                    </a:lnTo>
                    <a:lnTo>
                      <a:pt x="5" y="78"/>
                    </a:lnTo>
                    <a:lnTo>
                      <a:pt x="6" y="78"/>
                    </a:lnTo>
                    <a:lnTo>
                      <a:pt x="8" y="77"/>
                    </a:lnTo>
                    <a:lnTo>
                      <a:pt x="9" y="76"/>
                    </a:lnTo>
                    <a:lnTo>
                      <a:pt x="9" y="74"/>
                    </a:lnTo>
                    <a:lnTo>
                      <a:pt x="9" y="74"/>
                    </a:lnTo>
                    <a:lnTo>
                      <a:pt x="10" y="65"/>
                    </a:lnTo>
                    <a:lnTo>
                      <a:pt x="11" y="57"/>
                    </a:lnTo>
                    <a:lnTo>
                      <a:pt x="16" y="39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4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2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2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36" name="Freeform 806"/>
              <p:cNvSpPr/>
              <p:nvPr/>
            </p:nvSpPr>
            <p:spPr bwMode="auto">
              <a:xfrm>
                <a:off x="6359526" y="1677988"/>
                <a:ext cx="20638" cy="69850"/>
              </a:xfrm>
              <a:custGeom>
                <a:avLst/>
                <a:gdLst/>
                <a:ahLst/>
                <a:cxnLst>
                  <a:cxn ang="0">
                    <a:pos x="32" y="4"/>
                  </a:cxn>
                  <a:cxn ang="0">
                    <a:pos x="32" y="4"/>
                  </a:cxn>
                  <a:cxn ang="0">
                    <a:pos x="20" y="33"/>
                  </a:cxn>
                  <a:cxn ang="0">
                    <a:pos x="11" y="63"/>
                  </a:cxn>
                  <a:cxn ang="0">
                    <a:pos x="6" y="79"/>
                  </a:cxn>
                  <a:cxn ang="0">
                    <a:pos x="3" y="94"/>
                  </a:cxn>
                  <a:cxn ang="0">
                    <a:pos x="1" y="110"/>
                  </a:cxn>
                  <a:cxn ang="0">
                    <a:pos x="0" y="125"/>
                  </a:cxn>
                  <a:cxn ang="0">
                    <a:pos x="0" y="125"/>
                  </a:cxn>
                  <a:cxn ang="0">
                    <a:pos x="0" y="127"/>
                  </a:cxn>
                  <a:cxn ang="0">
                    <a:pos x="1" y="128"/>
                  </a:cxn>
                  <a:cxn ang="0">
                    <a:pos x="3" y="129"/>
                  </a:cxn>
                  <a:cxn ang="0">
                    <a:pos x="4" y="130"/>
                  </a:cxn>
                  <a:cxn ang="0">
                    <a:pos x="6" y="129"/>
                  </a:cxn>
                  <a:cxn ang="0">
                    <a:pos x="7" y="128"/>
                  </a:cxn>
                  <a:cxn ang="0">
                    <a:pos x="9" y="127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10" y="110"/>
                  </a:cxn>
                  <a:cxn ang="0">
                    <a:pos x="12" y="94"/>
                  </a:cxn>
                  <a:cxn ang="0">
                    <a:pos x="16" y="80"/>
                  </a:cxn>
                  <a:cxn ang="0">
                    <a:pos x="20" y="64"/>
                  </a:cxn>
                  <a:cxn ang="0">
                    <a:pos x="30" y="35"/>
                  </a:cxn>
                  <a:cxn ang="0">
                    <a:pos x="40" y="6"/>
                  </a:cxn>
                  <a:cxn ang="0">
                    <a:pos x="40" y="6"/>
                  </a:cxn>
                  <a:cxn ang="0">
                    <a:pos x="41" y="4"/>
                  </a:cxn>
                  <a:cxn ang="0">
                    <a:pos x="40" y="2"/>
                  </a:cxn>
                  <a:cxn ang="0">
                    <a:pos x="39" y="1"/>
                  </a:cxn>
                  <a:cxn ang="0">
                    <a:pos x="37" y="1"/>
                  </a:cxn>
                  <a:cxn ang="0">
                    <a:pos x="36" y="0"/>
                  </a:cxn>
                  <a:cxn ang="0">
                    <a:pos x="34" y="1"/>
                  </a:cxn>
                  <a:cxn ang="0">
                    <a:pos x="33" y="2"/>
                  </a:cxn>
                  <a:cxn ang="0">
                    <a:pos x="32" y="4"/>
                  </a:cxn>
                  <a:cxn ang="0">
                    <a:pos x="32" y="4"/>
                  </a:cxn>
                </a:cxnLst>
                <a:rect l="0" t="0" r="r" b="b"/>
                <a:pathLst>
                  <a:path w="41" h="130">
                    <a:moveTo>
                      <a:pt x="32" y="4"/>
                    </a:moveTo>
                    <a:lnTo>
                      <a:pt x="32" y="4"/>
                    </a:lnTo>
                    <a:lnTo>
                      <a:pt x="20" y="33"/>
                    </a:lnTo>
                    <a:lnTo>
                      <a:pt x="11" y="63"/>
                    </a:lnTo>
                    <a:lnTo>
                      <a:pt x="6" y="79"/>
                    </a:lnTo>
                    <a:lnTo>
                      <a:pt x="3" y="94"/>
                    </a:lnTo>
                    <a:lnTo>
                      <a:pt x="1" y="110"/>
                    </a:lnTo>
                    <a:lnTo>
                      <a:pt x="0" y="125"/>
                    </a:lnTo>
                    <a:lnTo>
                      <a:pt x="0" y="125"/>
                    </a:lnTo>
                    <a:lnTo>
                      <a:pt x="0" y="127"/>
                    </a:lnTo>
                    <a:lnTo>
                      <a:pt x="1" y="128"/>
                    </a:lnTo>
                    <a:lnTo>
                      <a:pt x="3" y="129"/>
                    </a:lnTo>
                    <a:lnTo>
                      <a:pt x="4" y="130"/>
                    </a:lnTo>
                    <a:lnTo>
                      <a:pt x="6" y="129"/>
                    </a:lnTo>
                    <a:lnTo>
                      <a:pt x="7" y="128"/>
                    </a:lnTo>
                    <a:lnTo>
                      <a:pt x="9" y="127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10" y="110"/>
                    </a:lnTo>
                    <a:lnTo>
                      <a:pt x="12" y="94"/>
                    </a:lnTo>
                    <a:lnTo>
                      <a:pt x="16" y="80"/>
                    </a:lnTo>
                    <a:lnTo>
                      <a:pt x="20" y="64"/>
                    </a:lnTo>
                    <a:lnTo>
                      <a:pt x="30" y="35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4"/>
                    </a:lnTo>
                    <a:lnTo>
                      <a:pt x="40" y="2"/>
                    </a:lnTo>
                    <a:lnTo>
                      <a:pt x="39" y="1"/>
                    </a:lnTo>
                    <a:lnTo>
                      <a:pt x="37" y="1"/>
                    </a:lnTo>
                    <a:lnTo>
                      <a:pt x="36" y="0"/>
                    </a:lnTo>
                    <a:lnTo>
                      <a:pt x="34" y="1"/>
                    </a:lnTo>
                    <a:lnTo>
                      <a:pt x="33" y="2"/>
                    </a:lnTo>
                    <a:lnTo>
                      <a:pt x="32" y="4"/>
                    </a:lnTo>
                    <a:lnTo>
                      <a:pt x="3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37" name="Freeform 807"/>
              <p:cNvSpPr/>
              <p:nvPr/>
            </p:nvSpPr>
            <p:spPr bwMode="auto">
              <a:xfrm>
                <a:off x="6392863" y="1708150"/>
                <a:ext cx="20638" cy="55563"/>
              </a:xfrm>
              <a:custGeom>
                <a:avLst/>
                <a:gdLst/>
                <a:ahLst/>
                <a:cxnLst>
                  <a:cxn ang="0">
                    <a:pos x="32" y="4"/>
                  </a:cxn>
                  <a:cxn ang="0">
                    <a:pos x="32" y="4"/>
                  </a:cxn>
                  <a:cxn ang="0">
                    <a:pos x="27" y="17"/>
                  </a:cxn>
                  <a:cxn ang="0">
                    <a:pos x="23" y="28"/>
                  </a:cxn>
                  <a:cxn ang="0">
                    <a:pos x="13" y="51"/>
                  </a:cxn>
                  <a:cxn ang="0">
                    <a:pos x="8" y="63"/>
                  </a:cxn>
                  <a:cxn ang="0">
                    <a:pos x="4" y="74"/>
                  </a:cxn>
                  <a:cxn ang="0">
                    <a:pos x="1" y="87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3" y="104"/>
                  </a:cxn>
                  <a:cxn ang="0">
                    <a:pos x="4" y="104"/>
                  </a:cxn>
                  <a:cxn ang="0">
                    <a:pos x="6" y="104"/>
                  </a:cxn>
                  <a:cxn ang="0">
                    <a:pos x="8" y="103"/>
                  </a:cxn>
                  <a:cxn ang="0">
                    <a:pos x="9" y="102"/>
                  </a:cxn>
                  <a:cxn ang="0">
                    <a:pos x="9" y="100"/>
                  </a:cxn>
                  <a:cxn ang="0">
                    <a:pos x="9" y="100"/>
                  </a:cxn>
                  <a:cxn ang="0">
                    <a:pos x="10" y="87"/>
                  </a:cxn>
                  <a:cxn ang="0">
                    <a:pos x="13" y="75"/>
                  </a:cxn>
                  <a:cxn ang="0">
                    <a:pos x="17" y="64"/>
                  </a:cxn>
                  <a:cxn ang="0">
                    <a:pos x="22" y="53"/>
                  </a:cxn>
                  <a:cxn ang="0">
                    <a:pos x="33" y="30"/>
                  </a:cxn>
                  <a:cxn ang="0">
                    <a:pos x="37" y="19"/>
                  </a:cxn>
                  <a:cxn ang="0">
                    <a:pos x="41" y="6"/>
                  </a:cxn>
                  <a:cxn ang="0">
                    <a:pos x="41" y="6"/>
                  </a:cxn>
                  <a:cxn ang="0">
                    <a:pos x="41" y="4"/>
                  </a:cxn>
                  <a:cxn ang="0">
                    <a:pos x="40" y="2"/>
                  </a:cxn>
                  <a:cxn ang="0">
                    <a:pos x="39" y="1"/>
                  </a:cxn>
                  <a:cxn ang="0">
                    <a:pos x="37" y="1"/>
                  </a:cxn>
                  <a:cxn ang="0">
                    <a:pos x="35" y="0"/>
                  </a:cxn>
                  <a:cxn ang="0">
                    <a:pos x="34" y="1"/>
                  </a:cxn>
                  <a:cxn ang="0">
                    <a:pos x="33" y="2"/>
                  </a:cxn>
                  <a:cxn ang="0">
                    <a:pos x="32" y="4"/>
                  </a:cxn>
                  <a:cxn ang="0">
                    <a:pos x="32" y="4"/>
                  </a:cxn>
                </a:cxnLst>
                <a:rect l="0" t="0" r="r" b="b"/>
                <a:pathLst>
                  <a:path w="41" h="104">
                    <a:moveTo>
                      <a:pt x="32" y="4"/>
                    </a:moveTo>
                    <a:lnTo>
                      <a:pt x="32" y="4"/>
                    </a:lnTo>
                    <a:lnTo>
                      <a:pt x="27" y="17"/>
                    </a:lnTo>
                    <a:lnTo>
                      <a:pt x="23" y="28"/>
                    </a:lnTo>
                    <a:lnTo>
                      <a:pt x="13" y="51"/>
                    </a:lnTo>
                    <a:lnTo>
                      <a:pt x="8" y="63"/>
                    </a:lnTo>
                    <a:lnTo>
                      <a:pt x="4" y="74"/>
                    </a:lnTo>
                    <a:lnTo>
                      <a:pt x="1" y="87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3" y="104"/>
                    </a:lnTo>
                    <a:lnTo>
                      <a:pt x="4" y="104"/>
                    </a:lnTo>
                    <a:lnTo>
                      <a:pt x="6" y="104"/>
                    </a:lnTo>
                    <a:lnTo>
                      <a:pt x="8" y="103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9" y="100"/>
                    </a:lnTo>
                    <a:lnTo>
                      <a:pt x="10" y="87"/>
                    </a:lnTo>
                    <a:lnTo>
                      <a:pt x="13" y="75"/>
                    </a:lnTo>
                    <a:lnTo>
                      <a:pt x="17" y="64"/>
                    </a:lnTo>
                    <a:lnTo>
                      <a:pt x="22" y="53"/>
                    </a:lnTo>
                    <a:lnTo>
                      <a:pt x="33" y="30"/>
                    </a:lnTo>
                    <a:lnTo>
                      <a:pt x="37" y="19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1" y="4"/>
                    </a:lnTo>
                    <a:lnTo>
                      <a:pt x="40" y="2"/>
                    </a:lnTo>
                    <a:lnTo>
                      <a:pt x="39" y="1"/>
                    </a:lnTo>
                    <a:lnTo>
                      <a:pt x="37" y="1"/>
                    </a:lnTo>
                    <a:lnTo>
                      <a:pt x="35" y="0"/>
                    </a:lnTo>
                    <a:lnTo>
                      <a:pt x="34" y="1"/>
                    </a:lnTo>
                    <a:lnTo>
                      <a:pt x="33" y="2"/>
                    </a:lnTo>
                    <a:lnTo>
                      <a:pt x="32" y="4"/>
                    </a:lnTo>
                    <a:lnTo>
                      <a:pt x="3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38" name="Freeform 809"/>
              <p:cNvSpPr/>
              <p:nvPr/>
            </p:nvSpPr>
            <p:spPr bwMode="auto">
              <a:xfrm>
                <a:off x="6438900" y="1719263"/>
                <a:ext cx="31750" cy="65088"/>
              </a:xfrm>
              <a:custGeom>
                <a:avLst/>
                <a:gdLst/>
                <a:ahLst/>
                <a:cxnLst>
                  <a:cxn ang="0">
                    <a:pos x="51" y="2"/>
                  </a:cxn>
                  <a:cxn ang="0">
                    <a:pos x="51" y="2"/>
                  </a:cxn>
                  <a:cxn ang="0">
                    <a:pos x="37" y="25"/>
                  </a:cxn>
                  <a:cxn ang="0">
                    <a:pos x="25" y="44"/>
                  </a:cxn>
                  <a:cxn ang="0">
                    <a:pos x="14" y="64"/>
                  </a:cxn>
                  <a:cxn ang="0">
                    <a:pos x="6" y="83"/>
                  </a:cxn>
                  <a:cxn ang="0">
                    <a:pos x="2" y="93"/>
                  </a:cxn>
                  <a:cxn ang="0">
                    <a:pos x="0" y="101"/>
                  </a:cxn>
                  <a:cxn ang="0">
                    <a:pos x="0" y="108"/>
                  </a:cxn>
                  <a:cxn ang="0">
                    <a:pos x="1" y="114"/>
                  </a:cxn>
                  <a:cxn ang="0">
                    <a:pos x="2" y="116"/>
                  </a:cxn>
                  <a:cxn ang="0">
                    <a:pos x="5" y="119"/>
                  </a:cxn>
                  <a:cxn ang="0">
                    <a:pos x="7" y="120"/>
                  </a:cxn>
                  <a:cxn ang="0">
                    <a:pos x="10" y="123"/>
                  </a:cxn>
                  <a:cxn ang="0">
                    <a:pos x="10" y="123"/>
                  </a:cxn>
                  <a:cxn ang="0">
                    <a:pos x="12" y="123"/>
                  </a:cxn>
                  <a:cxn ang="0">
                    <a:pos x="14" y="123"/>
                  </a:cxn>
                  <a:cxn ang="0">
                    <a:pos x="15" y="120"/>
                  </a:cxn>
                  <a:cxn ang="0">
                    <a:pos x="16" y="119"/>
                  </a:cxn>
                  <a:cxn ang="0">
                    <a:pos x="15" y="115"/>
                  </a:cxn>
                  <a:cxn ang="0">
                    <a:pos x="14" y="114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11" y="112"/>
                  </a:cxn>
                  <a:cxn ang="0">
                    <a:pos x="10" y="111"/>
                  </a:cxn>
                  <a:cxn ang="0">
                    <a:pos x="10" y="107"/>
                  </a:cxn>
                  <a:cxn ang="0">
                    <a:pos x="10" y="102"/>
                  </a:cxn>
                  <a:cxn ang="0">
                    <a:pos x="12" y="96"/>
                  </a:cxn>
                  <a:cxn ang="0">
                    <a:pos x="18" y="80"/>
                  </a:cxn>
                  <a:cxn ang="0">
                    <a:pos x="27" y="62"/>
                  </a:cxn>
                  <a:cxn ang="0">
                    <a:pos x="47" y="27"/>
                  </a:cxn>
                  <a:cxn ang="0">
                    <a:pos x="59" y="7"/>
                  </a:cxn>
                  <a:cxn ang="0">
                    <a:pos x="59" y="7"/>
                  </a:cxn>
                  <a:cxn ang="0">
                    <a:pos x="60" y="5"/>
                  </a:cxn>
                  <a:cxn ang="0">
                    <a:pos x="59" y="3"/>
                  </a:cxn>
                  <a:cxn ang="0">
                    <a:pos x="59" y="1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2" y="0"/>
                  </a:cxn>
                  <a:cxn ang="0">
                    <a:pos x="51" y="2"/>
                  </a:cxn>
                  <a:cxn ang="0">
                    <a:pos x="51" y="2"/>
                  </a:cxn>
                </a:cxnLst>
                <a:rect l="0" t="0" r="r" b="b"/>
                <a:pathLst>
                  <a:path w="60" h="123">
                    <a:moveTo>
                      <a:pt x="51" y="2"/>
                    </a:moveTo>
                    <a:lnTo>
                      <a:pt x="51" y="2"/>
                    </a:lnTo>
                    <a:lnTo>
                      <a:pt x="37" y="25"/>
                    </a:lnTo>
                    <a:lnTo>
                      <a:pt x="25" y="44"/>
                    </a:lnTo>
                    <a:lnTo>
                      <a:pt x="14" y="64"/>
                    </a:lnTo>
                    <a:lnTo>
                      <a:pt x="6" y="83"/>
                    </a:lnTo>
                    <a:lnTo>
                      <a:pt x="2" y="93"/>
                    </a:lnTo>
                    <a:lnTo>
                      <a:pt x="0" y="101"/>
                    </a:lnTo>
                    <a:lnTo>
                      <a:pt x="0" y="108"/>
                    </a:lnTo>
                    <a:lnTo>
                      <a:pt x="1" y="114"/>
                    </a:lnTo>
                    <a:lnTo>
                      <a:pt x="2" y="116"/>
                    </a:lnTo>
                    <a:lnTo>
                      <a:pt x="5" y="119"/>
                    </a:lnTo>
                    <a:lnTo>
                      <a:pt x="7" y="120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2" y="123"/>
                    </a:lnTo>
                    <a:lnTo>
                      <a:pt x="14" y="123"/>
                    </a:lnTo>
                    <a:lnTo>
                      <a:pt x="15" y="120"/>
                    </a:lnTo>
                    <a:lnTo>
                      <a:pt x="16" y="119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11" y="112"/>
                    </a:lnTo>
                    <a:lnTo>
                      <a:pt x="10" y="111"/>
                    </a:lnTo>
                    <a:lnTo>
                      <a:pt x="10" y="107"/>
                    </a:lnTo>
                    <a:lnTo>
                      <a:pt x="10" y="102"/>
                    </a:lnTo>
                    <a:lnTo>
                      <a:pt x="12" y="96"/>
                    </a:lnTo>
                    <a:lnTo>
                      <a:pt x="18" y="80"/>
                    </a:lnTo>
                    <a:lnTo>
                      <a:pt x="27" y="62"/>
                    </a:lnTo>
                    <a:lnTo>
                      <a:pt x="47" y="27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5"/>
                    </a:lnTo>
                    <a:lnTo>
                      <a:pt x="59" y="3"/>
                    </a:lnTo>
                    <a:lnTo>
                      <a:pt x="59" y="1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2" y="0"/>
                    </a:lnTo>
                    <a:lnTo>
                      <a:pt x="51" y="2"/>
                    </a:lnTo>
                    <a:lnTo>
                      <a:pt x="5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39" name="Freeform 810"/>
              <p:cNvSpPr/>
              <p:nvPr/>
            </p:nvSpPr>
            <p:spPr bwMode="auto">
              <a:xfrm>
                <a:off x="6478588" y="1731963"/>
                <a:ext cx="28575" cy="65088"/>
              </a:xfrm>
              <a:custGeom>
                <a:avLst/>
                <a:gdLst/>
                <a:ahLst/>
                <a:cxnLst>
                  <a:cxn ang="0">
                    <a:pos x="45" y="1"/>
                  </a:cxn>
                  <a:cxn ang="0">
                    <a:pos x="45" y="1"/>
                  </a:cxn>
                  <a:cxn ang="0">
                    <a:pos x="40" y="8"/>
                  </a:cxn>
                  <a:cxn ang="0">
                    <a:pos x="34" y="14"/>
                  </a:cxn>
                  <a:cxn ang="0">
                    <a:pos x="25" y="26"/>
                  </a:cxn>
                  <a:cxn ang="0">
                    <a:pos x="16" y="41"/>
                  </a:cxn>
                  <a:cxn ang="0">
                    <a:pos x="10" y="55"/>
                  </a:cxn>
                  <a:cxn ang="0">
                    <a:pos x="6" y="71"/>
                  </a:cxn>
                  <a:cxn ang="0">
                    <a:pos x="3" y="87"/>
                  </a:cxn>
                  <a:cxn ang="0">
                    <a:pos x="1" y="103"/>
                  </a:cxn>
                  <a:cxn ang="0">
                    <a:pos x="0" y="119"/>
                  </a:cxn>
                  <a:cxn ang="0">
                    <a:pos x="0" y="119"/>
                  </a:cxn>
                  <a:cxn ang="0">
                    <a:pos x="0" y="121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5" y="123"/>
                  </a:cxn>
                  <a:cxn ang="0">
                    <a:pos x="6" y="123"/>
                  </a:cxn>
                  <a:cxn ang="0">
                    <a:pos x="8" y="122"/>
                  </a:cxn>
                  <a:cxn ang="0">
                    <a:pos x="9" y="121"/>
                  </a:cxn>
                  <a:cxn ang="0">
                    <a:pos x="9" y="119"/>
                  </a:cxn>
                  <a:cxn ang="0">
                    <a:pos x="9" y="119"/>
                  </a:cxn>
                  <a:cxn ang="0">
                    <a:pos x="10" y="104"/>
                  </a:cxn>
                  <a:cxn ang="0">
                    <a:pos x="12" y="88"/>
                  </a:cxn>
                  <a:cxn ang="0">
                    <a:pos x="15" y="74"/>
                  </a:cxn>
                  <a:cxn ang="0">
                    <a:pos x="19" y="59"/>
                  </a:cxn>
                  <a:cxn ang="0">
                    <a:pos x="25" y="45"/>
                  </a:cxn>
                  <a:cxn ang="0">
                    <a:pos x="33" y="31"/>
                  </a:cxn>
                  <a:cxn ang="0">
                    <a:pos x="41" y="19"/>
                  </a:cxn>
                  <a:cxn ang="0">
                    <a:pos x="53" y="9"/>
                  </a:cxn>
                  <a:cxn ang="0">
                    <a:pos x="53" y="9"/>
                  </a:cxn>
                  <a:cxn ang="0">
                    <a:pos x="54" y="7"/>
                  </a:cxn>
                  <a:cxn ang="0">
                    <a:pos x="54" y="6"/>
                  </a:cxn>
                  <a:cxn ang="0">
                    <a:pos x="54" y="3"/>
                  </a:cxn>
                  <a:cxn ang="0">
                    <a:pos x="53" y="2"/>
                  </a:cxn>
                  <a:cxn ang="0">
                    <a:pos x="50" y="1"/>
                  </a:cxn>
                  <a:cxn ang="0">
                    <a:pos x="49" y="0"/>
                  </a:cxn>
                  <a:cxn ang="0">
                    <a:pos x="47" y="0"/>
                  </a:cxn>
                  <a:cxn ang="0">
                    <a:pos x="45" y="1"/>
                  </a:cxn>
                  <a:cxn ang="0">
                    <a:pos x="45" y="1"/>
                  </a:cxn>
                </a:cxnLst>
                <a:rect l="0" t="0" r="r" b="b"/>
                <a:pathLst>
                  <a:path w="54" h="123">
                    <a:moveTo>
                      <a:pt x="45" y="1"/>
                    </a:moveTo>
                    <a:lnTo>
                      <a:pt x="45" y="1"/>
                    </a:lnTo>
                    <a:lnTo>
                      <a:pt x="40" y="8"/>
                    </a:lnTo>
                    <a:lnTo>
                      <a:pt x="34" y="14"/>
                    </a:lnTo>
                    <a:lnTo>
                      <a:pt x="25" y="26"/>
                    </a:lnTo>
                    <a:lnTo>
                      <a:pt x="16" y="41"/>
                    </a:lnTo>
                    <a:lnTo>
                      <a:pt x="10" y="55"/>
                    </a:lnTo>
                    <a:lnTo>
                      <a:pt x="6" y="71"/>
                    </a:lnTo>
                    <a:lnTo>
                      <a:pt x="3" y="87"/>
                    </a:lnTo>
                    <a:lnTo>
                      <a:pt x="1" y="103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0" y="121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5" y="123"/>
                    </a:lnTo>
                    <a:lnTo>
                      <a:pt x="6" y="123"/>
                    </a:lnTo>
                    <a:lnTo>
                      <a:pt x="8" y="122"/>
                    </a:lnTo>
                    <a:lnTo>
                      <a:pt x="9" y="121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10" y="104"/>
                    </a:lnTo>
                    <a:lnTo>
                      <a:pt x="12" y="88"/>
                    </a:lnTo>
                    <a:lnTo>
                      <a:pt x="15" y="74"/>
                    </a:lnTo>
                    <a:lnTo>
                      <a:pt x="19" y="59"/>
                    </a:lnTo>
                    <a:lnTo>
                      <a:pt x="25" y="45"/>
                    </a:lnTo>
                    <a:lnTo>
                      <a:pt x="33" y="31"/>
                    </a:lnTo>
                    <a:lnTo>
                      <a:pt x="41" y="19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4" y="3"/>
                    </a:lnTo>
                    <a:lnTo>
                      <a:pt x="53" y="2"/>
                    </a:lnTo>
                    <a:lnTo>
                      <a:pt x="50" y="1"/>
                    </a:lnTo>
                    <a:lnTo>
                      <a:pt x="49" y="0"/>
                    </a:lnTo>
                    <a:lnTo>
                      <a:pt x="47" y="0"/>
                    </a:lnTo>
                    <a:lnTo>
                      <a:pt x="45" y="1"/>
                    </a:lnTo>
                    <a:lnTo>
                      <a:pt x="45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40" name="Freeform 811"/>
              <p:cNvSpPr/>
              <p:nvPr/>
            </p:nvSpPr>
            <p:spPr bwMode="auto">
              <a:xfrm>
                <a:off x="6523038" y="1739900"/>
                <a:ext cx="25400" cy="61913"/>
              </a:xfrm>
              <a:custGeom>
                <a:avLst/>
                <a:gdLst/>
                <a:ahLst/>
                <a:cxnLst>
                  <a:cxn ang="0">
                    <a:pos x="39" y="3"/>
                  </a:cxn>
                  <a:cxn ang="0">
                    <a:pos x="39" y="3"/>
                  </a:cxn>
                  <a:cxn ang="0">
                    <a:pos x="27" y="29"/>
                  </a:cxn>
                  <a:cxn ang="0">
                    <a:pos x="17" y="56"/>
                  </a:cxn>
                  <a:cxn ang="0">
                    <a:pos x="8" y="82"/>
                  </a:cxn>
                  <a:cxn ang="0">
                    <a:pos x="4" y="96"/>
                  </a:cxn>
                  <a:cxn ang="0">
                    <a:pos x="0" y="110"/>
                  </a:cxn>
                  <a:cxn ang="0">
                    <a:pos x="0" y="110"/>
                  </a:cxn>
                  <a:cxn ang="0">
                    <a:pos x="0" y="112"/>
                  </a:cxn>
                  <a:cxn ang="0">
                    <a:pos x="1" y="113"/>
                  </a:cxn>
                  <a:cxn ang="0">
                    <a:pos x="4" y="116"/>
                  </a:cxn>
                  <a:cxn ang="0">
                    <a:pos x="6" y="117"/>
                  </a:cxn>
                  <a:cxn ang="0">
                    <a:pos x="8" y="116"/>
                  </a:cxn>
                  <a:cxn ang="0">
                    <a:pos x="9" y="114"/>
                  </a:cxn>
                  <a:cxn ang="0">
                    <a:pos x="10" y="112"/>
                  </a:cxn>
                  <a:cxn ang="0">
                    <a:pos x="10" y="112"/>
                  </a:cxn>
                  <a:cxn ang="0">
                    <a:pos x="13" y="99"/>
                  </a:cxn>
                  <a:cxn ang="0">
                    <a:pos x="16" y="85"/>
                  </a:cxn>
                  <a:cxn ang="0">
                    <a:pos x="25" y="58"/>
                  </a:cxn>
                  <a:cxn ang="0">
                    <a:pos x="37" y="3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8" y="3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1" y="0"/>
                  </a:cxn>
                  <a:cxn ang="0">
                    <a:pos x="40" y="1"/>
                  </a:cxn>
                  <a:cxn ang="0">
                    <a:pos x="39" y="3"/>
                  </a:cxn>
                  <a:cxn ang="0">
                    <a:pos x="39" y="3"/>
                  </a:cxn>
                </a:cxnLst>
                <a:rect l="0" t="0" r="r" b="b"/>
                <a:pathLst>
                  <a:path w="48" h="117">
                    <a:moveTo>
                      <a:pt x="39" y="3"/>
                    </a:moveTo>
                    <a:lnTo>
                      <a:pt x="39" y="3"/>
                    </a:lnTo>
                    <a:lnTo>
                      <a:pt x="27" y="29"/>
                    </a:lnTo>
                    <a:lnTo>
                      <a:pt x="17" y="56"/>
                    </a:lnTo>
                    <a:lnTo>
                      <a:pt x="8" y="82"/>
                    </a:lnTo>
                    <a:lnTo>
                      <a:pt x="4" y="96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12"/>
                    </a:lnTo>
                    <a:lnTo>
                      <a:pt x="1" y="113"/>
                    </a:lnTo>
                    <a:lnTo>
                      <a:pt x="4" y="116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9" y="114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3" y="99"/>
                    </a:lnTo>
                    <a:lnTo>
                      <a:pt x="16" y="85"/>
                    </a:lnTo>
                    <a:lnTo>
                      <a:pt x="25" y="58"/>
                    </a:lnTo>
                    <a:lnTo>
                      <a:pt x="37" y="3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8" y="3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1"/>
                    </a:lnTo>
                    <a:lnTo>
                      <a:pt x="39" y="3"/>
                    </a:lnTo>
                    <a:lnTo>
                      <a:pt x="39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41" name="Freeform 812"/>
              <p:cNvSpPr/>
              <p:nvPr/>
            </p:nvSpPr>
            <p:spPr bwMode="auto">
              <a:xfrm>
                <a:off x="6572250" y="1743075"/>
                <a:ext cx="28575" cy="61913"/>
              </a:xfrm>
              <a:custGeom>
                <a:avLst/>
                <a:gdLst/>
                <a:ahLst/>
                <a:cxnLst>
                  <a:cxn ang="0">
                    <a:pos x="45" y="2"/>
                  </a:cxn>
                  <a:cxn ang="0">
                    <a:pos x="45" y="2"/>
                  </a:cxn>
                  <a:cxn ang="0">
                    <a:pos x="37" y="14"/>
                  </a:cxn>
                  <a:cxn ang="0">
                    <a:pos x="28" y="27"/>
                  </a:cxn>
                  <a:cxn ang="0">
                    <a:pos x="22" y="40"/>
                  </a:cxn>
                  <a:cxn ang="0">
                    <a:pos x="16" y="54"/>
                  </a:cxn>
                  <a:cxn ang="0">
                    <a:pos x="11" y="67"/>
                  </a:cxn>
                  <a:cxn ang="0">
                    <a:pos x="7" y="82"/>
                  </a:cxn>
                  <a:cxn ang="0">
                    <a:pos x="3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3" y="116"/>
                  </a:cxn>
                  <a:cxn ang="0">
                    <a:pos x="6" y="117"/>
                  </a:cxn>
                  <a:cxn ang="0">
                    <a:pos x="8" y="115"/>
                  </a:cxn>
                  <a:cxn ang="0">
                    <a:pos x="14" y="108"/>
                  </a:cxn>
                  <a:cxn ang="0">
                    <a:pos x="14" y="108"/>
                  </a:cxn>
                  <a:cxn ang="0">
                    <a:pos x="16" y="106"/>
                  </a:cxn>
                  <a:cxn ang="0">
                    <a:pos x="15" y="104"/>
                  </a:cxn>
                  <a:cxn ang="0">
                    <a:pos x="14" y="102"/>
                  </a:cxn>
                  <a:cxn ang="0">
                    <a:pos x="12" y="101"/>
                  </a:cxn>
                  <a:cxn ang="0">
                    <a:pos x="12" y="101"/>
                  </a:cxn>
                  <a:cxn ang="0">
                    <a:pos x="18" y="75"/>
                  </a:cxn>
                  <a:cxn ang="0">
                    <a:pos x="22" y="63"/>
                  </a:cxn>
                  <a:cxn ang="0">
                    <a:pos x="27" y="52"/>
                  </a:cxn>
                  <a:cxn ang="0">
                    <a:pos x="33" y="39"/>
                  </a:cxn>
                  <a:cxn ang="0">
                    <a:pos x="39" y="28"/>
                  </a:cxn>
                  <a:cxn ang="0">
                    <a:pos x="45" y="18"/>
                  </a:cxn>
                  <a:cxn ang="0">
                    <a:pos x="53" y="6"/>
                  </a:cxn>
                  <a:cxn ang="0">
                    <a:pos x="53" y="6"/>
                  </a:cxn>
                  <a:cxn ang="0">
                    <a:pos x="54" y="5"/>
                  </a:cxn>
                  <a:cxn ang="0">
                    <a:pos x="54" y="3"/>
                  </a:cxn>
                  <a:cxn ang="0">
                    <a:pos x="53" y="2"/>
                  </a:cxn>
                  <a:cxn ang="0">
                    <a:pos x="52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5" y="2"/>
                  </a:cxn>
                  <a:cxn ang="0">
                    <a:pos x="45" y="2"/>
                  </a:cxn>
                </a:cxnLst>
                <a:rect l="0" t="0" r="r" b="b"/>
                <a:pathLst>
                  <a:path w="54" h="117">
                    <a:moveTo>
                      <a:pt x="45" y="2"/>
                    </a:moveTo>
                    <a:lnTo>
                      <a:pt x="45" y="2"/>
                    </a:lnTo>
                    <a:lnTo>
                      <a:pt x="37" y="14"/>
                    </a:lnTo>
                    <a:lnTo>
                      <a:pt x="28" y="27"/>
                    </a:lnTo>
                    <a:lnTo>
                      <a:pt x="22" y="40"/>
                    </a:lnTo>
                    <a:lnTo>
                      <a:pt x="16" y="54"/>
                    </a:lnTo>
                    <a:lnTo>
                      <a:pt x="11" y="67"/>
                    </a:lnTo>
                    <a:lnTo>
                      <a:pt x="7" y="82"/>
                    </a:lnTo>
                    <a:lnTo>
                      <a:pt x="3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3" y="116"/>
                    </a:lnTo>
                    <a:lnTo>
                      <a:pt x="6" y="117"/>
                    </a:lnTo>
                    <a:lnTo>
                      <a:pt x="8" y="115"/>
                    </a:lnTo>
                    <a:lnTo>
                      <a:pt x="14" y="108"/>
                    </a:lnTo>
                    <a:lnTo>
                      <a:pt x="14" y="108"/>
                    </a:lnTo>
                    <a:lnTo>
                      <a:pt x="16" y="106"/>
                    </a:lnTo>
                    <a:lnTo>
                      <a:pt x="15" y="104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8" y="75"/>
                    </a:lnTo>
                    <a:lnTo>
                      <a:pt x="22" y="63"/>
                    </a:lnTo>
                    <a:lnTo>
                      <a:pt x="27" y="52"/>
                    </a:lnTo>
                    <a:lnTo>
                      <a:pt x="33" y="39"/>
                    </a:lnTo>
                    <a:lnTo>
                      <a:pt x="39" y="28"/>
                    </a:lnTo>
                    <a:lnTo>
                      <a:pt x="45" y="18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4" y="5"/>
                    </a:lnTo>
                    <a:lnTo>
                      <a:pt x="54" y="3"/>
                    </a:lnTo>
                    <a:lnTo>
                      <a:pt x="53" y="2"/>
                    </a:lnTo>
                    <a:lnTo>
                      <a:pt x="52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5" y="2"/>
                    </a:lnTo>
                    <a:lnTo>
                      <a:pt x="45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42" name="Freeform 813"/>
              <p:cNvSpPr/>
              <p:nvPr/>
            </p:nvSpPr>
            <p:spPr bwMode="auto">
              <a:xfrm>
                <a:off x="6629400" y="1741488"/>
                <a:ext cx="28575" cy="55563"/>
              </a:xfrm>
              <a:custGeom>
                <a:avLst/>
                <a:gdLst/>
                <a:ahLst/>
                <a:cxnLst>
                  <a:cxn ang="0">
                    <a:pos x="44" y="3"/>
                  </a:cxn>
                  <a:cxn ang="0">
                    <a:pos x="44" y="3"/>
                  </a:cxn>
                  <a:cxn ang="0">
                    <a:pos x="39" y="14"/>
                  </a:cxn>
                  <a:cxn ang="0">
                    <a:pos x="35" y="26"/>
                  </a:cxn>
                  <a:cxn ang="0">
                    <a:pos x="35" y="26"/>
                  </a:cxn>
                  <a:cxn ang="0">
                    <a:pos x="34" y="32"/>
                  </a:cxn>
                  <a:cxn ang="0">
                    <a:pos x="33" y="38"/>
                  </a:cxn>
                  <a:cxn ang="0">
                    <a:pos x="32" y="44"/>
                  </a:cxn>
                  <a:cxn ang="0">
                    <a:pos x="31" y="48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25" y="55"/>
                  </a:cxn>
                  <a:cxn ang="0">
                    <a:pos x="22" y="61"/>
                  </a:cxn>
                  <a:cxn ang="0">
                    <a:pos x="15" y="73"/>
                  </a:cxn>
                  <a:cxn ang="0">
                    <a:pos x="9" y="86"/>
                  </a:cxn>
                  <a:cxn ang="0">
                    <a:pos x="5" y="91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3" y="104"/>
                  </a:cxn>
                  <a:cxn ang="0">
                    <a:pos x="4" y="105"/>
                  </a:cxn>
                  <a:cxn ang="0">
                    <a:pos x="6" y="104"/>
                  </a:cxn>
                  <a:cxn ang="0">
                    <a:pos x="7" y="103"/>
                  </a:cxn>
                  <a:cxn ang="0">
                    <a:pos x="7" y="103"/>
                  </a:cxn>
                  <a:cxn ang="0">
                    <a:pos x="14" y="94"/>
                  </a:cxn>
                  <a:cxn ang="0">
                    <a:pos x="21" y="84"/>
                  </a:cxn>
                  <a:cxn ang="0">
                    <a:pos x="31" y="63"/>
                  </a:cxn>
                  <a:cxn ang="0">
                    <a:pos x="31" y="63"/>
                  </a:cxn>
                  <a:cxn ang="0">
                    <a:pos x="34" y="60"/>
                  </a:cxn>
                  <a:cxn ang="0">
                    <a:pos x="37" y="57"/>
                  </a:cxn>
                  <a:cxn ang="0">
                    <a:pos x="39" y="54"/>
                  </a:cxn>
                  <a:cxn ang="0">
                    <a:pos x="40" y="50"/>
                  </a:cxn>
                  <a:cxn ang="0">
                    <a:pos x="40" y="50"/>
                  </a:cxn>
                  <a:cxn ang="0">
                    <a:pos x="42" y="38"/>
                  </a:cxn>
                  <a:cxn ang="0">
                    <a:pos x="44" y="28"/>
                  </a:cxn>
                  <a:cxn ang="0">
                    <a:pos x="48" y="18"/>
                  </a:cxn>
                  <a:cxn ang="0">
                    <a:pos x="53" y="7"/>
                  </a:cxn>
                  <a:cxn ang="0">
                    <a:pos x="53" y="7"/>
                  </a:cxn>
                  <a:cxn ang="0">
                    <a:pos x="53" y="5"/>
                  </a:cxn>
                  <a:cxn ang="0">
                    <a:pos x="53" y="4"/>
                  </a:cxn>
                  <a:cxn ang="0">
                    <a:pos x="51" y="1"/>
                  </a:cxn>
                  <a:cxn ang="0">
                    <a:pos x="48" y="0"/>
                  </a:cxn>
                  <a:cxn ang="0">
                    <a:pos x="47" y="0"/>
                  </a:cxn>
                  <a:cxn ang="0">
                    <a:pos x="45" y="1"/>
                  </a:cxn>
                  <a:cxn ang="0">
                    <a:pos x="44" y="3"/>
                  </a:cxn>
                  <a:cxn ang="0">
                    <a:pos x="44" y="3"/>
                  </a:cxn>
                </a:cxnLst>
                <a:rect l="0" t="0" r="r" b="b"/>
                <a:pathLst>
                  <a:path w="53" h="105">
                    <a:moveTo>
                      <a:pt x="44" y="3"/>
                    </a:moveTo>
                    <a:lnTo>
                      <a:pt x="44" y="3"/>
                    </a:lnTo>
                    <a:lnTo>
                      <a:pt x="39" y="14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4" y="32"/>
                    </a:lnTo>
                    <a:lnTo>
                      <a:pt x="33" y="38"/>
                    </a:lnTo>
                    <a:lnTo>
                      <a:pt x="32" y="44"/>
                    </a:lnTo>
                    <a:lnTo>
                      <a:pt x="31" y="48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25" y="55"/>
                    </a:lnTo>
                    <a:lnTo>
                      <a:pt x="22" y="61"/>
                    </a:lnTo>
                    <a:lnTo>
                      <a:pt x="15" y="73"/>
                    </a:lnTo>
                    <a:lnTo>
                      <a:pt x="9" y="86"/>
                    </a:lnTo>
                    <a:lnTo>
                      <a:pt x="5" y="91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3" y="104"/>
                    </a:lnTo>
                    <a:lnTo>
                      <a:pt x="4" y="105"/>
                    </a:lnTo>
                    <a:lnTo>
                      <a:pt x="6" y="104"/>
                    </a:lnTo>
                    <a:lnTo>
                      <a:pt x="7" y="103"/>
                    </a:lnTo>
                    <a:lnTo>
                      <a:pt x="7" y="103"/>
                    </a:lnTo>
                    <a:lnTo>
                      <a:pt x="14" y="94"/>
                    </a:lnTo>
                    <a:lnTo>
                      <a:pt x="21" y="84"/>
                    </a:lnTo>
                    <a:lnTo>
                      <a:pt x="31" y="63"/>
                    </a:lnTo>
                    <a:lnTo>
                      <a:pt x="31" y="63"/>
                    </a:lnTo>
                    <a:lnTo>
                      <a:pt x="34" y="60"/>
                    </a:lnTo>
                    <a:lnTo>
                      <a:pt x="37" y="57"/>
                    </a:lnTo>
                    <a:lnTo>
                      <a:pt x="39" y="54"/>
                    </a:lnTo>
                    <a:lnTo>
                      <a:pt x="40" y="50"/>
                    </a:lnTo>
                    <a:lnTo>
                      <a:pt x="40" y="50"/>
                    </a:lnTo>
                    <a:lnTo>
                      <a:pt x="42" y="38"/>
                    </a:lnTo>
                    <a:lnTo>
                      <a:pt x="44" y="28"/>
                    </a:lnTo>
                    <a:lnTo>
                      <a:pt x="48" y="18"/>
                    </a:lnTo>
                    <a:lnTo>
                      <a:pt x="53" y="7"/>
                    </a:lnTo>
                    <a:lnTo>
                      <a:pt x="53" y="7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1" y="1"/>
                    </a:lnTo>
                    <a:lnTo>
                      <a:pt x="48" y="0"/>
                    </a:lnTo>
                    <a:lnTo>
                      <a:pt x="47" y="0"/>
                    </a:lnTo>
                    <a:lnTo>
                      <a:pt x="45" y="1"/>
                    </a:lnTo>
                    <a:lnTo>
                      <a:pt x="44" y="3"/>
                    </a:lnTo>
                    <a:lnTo>
                      <a:pt x="4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43" name="Freeform 814"/>
              <p:cNvSpPr/>
              <p:nvPr/>
            </p:nvSpPr>
            <p:spPr bwMode="auto">
              <a:xfrm>
                <a:off x="6673850" y="1739900"/>
                <a:ext cx="20638" cy="53975"/>
              </a:xfrm>
              <a:custGeom>
                <a:avLst/>
                <a:gdLst/>
                <a:ahLst/>
                <a:cxnLst>
                  <a:cxn ang="0">
                    <a:pos x="32" y="4"/>
                  </a:cxn>
                  <a:cxn ang="0">
                    <a:pos x="32" y="4"/>
                  </a:cxn>
                  <a:cxn ang="0">
                    <a:pos x="29" y="16"/>
                  </a:cxn>
                  <a:cxn ang="0">
                    <a:pos x="26" y="28"/>
                  </a:cxn>
                  <a:cxn ang="0">
                    <a:pos x="22" y="40"/>
                  </a:cxn>
                  <a:cxn ang="0">
                    <a:pos x="18" y="51"/>
                  </a:cxn>
                  <a:cxn ang="0">
                    <a:pos x="8" y="74"/>
                  </a:cxn>
                  <a:cxn ang="0">
                    <a:pos x="4" y="86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1" y="101"/>
                  </a:cxn>
                  <a:cxn ang="0">
                    <a:pos x="2" y="102"/>
                  </a:cxn>
                  <a:cxn ang="0">
                    <a:pos x="4" y="103"/>
                  </a:cxn>
                  <a:cxn ang="0">
                    <a:pos x="5" y="103"/>
                  </a:cxn>
                  <a:cxn ang="0">
                    <a:pos x="7" y="103"/>
                  </a:cxn>
                  <a:cxn ang="0">
                    <a:pos x="8" y="102"/>
                  </a:cxn>
                  <a:cxn ang="0">
                    <a:pos x="9" y="100"/>
                  </a:cxn>
                  <a:cxn ang="0">
                    <a:pos x="9" y="100"/>
                  </a:cxn>
                  <a:cxn ang="0">
                    <a:pos x="12" y="88"/>
                  </a:cxn>
                  <a:cxn ang="0">
                    <a:pos x="17" y="76"/>
                  </a:cxn>
                  <a:cxn ang="0">
                    <a:pos x="27" y="53"/>
                  </a:cxn>
                  <a:cxn ang="0">
                    <a:pos x="32" y="41"/>
                  </a:cxn>
                  <a:cxn ang="0">
                    <a:pos x="36" y="29"/>
                  </a:cxn>
                  <a:cxn ang="0">
                    <a:pos x="39" y="16"/>
                  </a:cxn>
                  <a:cxn ang="0">
                    <a:pos x="41" y="4"/>
                  </a:cxn>
                  <a:cxn ang="0">
                    <a:pos x="41" y="4"/>
                  </a:cxn>
                  <a:cxn ang="0">
                    <a:pos x="41" y="2"/>
                  </a:cxn>
                  <a:cxn ang="0">
                    <a:pos x="40" y="1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5" y="0"/>
                  </a:cxn>
                  <a:cxn ang="0">
                    <a:pos x="33" y="1"/>
                  </a:cxn>
                  <a:cxn ang="0">
                    <a:pos x="32" y="2"/>
                  </a:cxn>
                  <a:cxn ang="0">
                    <a:pos x="32" y="4"/>
                  </a:cxn>
                  <a:cxn ang="0">
                    <a:pos x="32" y="4"/>
                  </a:cxn>
                </a:cxnLst>
                <a:rect l="0" t="0" r="r" b="b"/>
                <a:pathLst>
                  <a:path w="41" h="103">
                    <a:moveTo>
                      <a:pt x="32" y="4"/>
                    </a:moveTo>
                    <a:lnTo>
                      <a:pt x="32" y="4"/>
                    </a:lnTo>
                    <a:lnTo>
                      <a:pt x="29" y="16"/>
                    </a:lnTo>
                    <a:lnTo>
                      <a:pt x="26" y="28"/>
                    </a:lnTo>
                    <a:lnTo>
                      <a:pt x="22" y="40"/>
                    </a:lnTo>
                    <a:lnTo>
                      <a:pt x="18" y="51"/>
                    </a:lnTo>
                    <a:lnTo>
                      <a:pt x="8" y="74"/>
                    </a:lnTo>
                    <a:lnTo>
                      <a:pt x="4" y="86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1" y="101"/>
                    </a:lnTo>
                    <a:lnTo>
                      <a:pt x="2" y="102"/>
                    </a:lnTo>
                    <a:lnTo>
                      <a:pt x="4" y="103"/>
                    </a:lnTo>
                    <a:lnTo>
                      <a:pt x="5" y="103"/>
                    </a:lnTo>
                    <a:lnTo>
                      <a:pt x="7" y="103"/>
                    </a:lnTo>
                    <a:lnTo>
                      <a:pt x="8" y="102"/>
                    </a:lnTo>
                    <a:lnTo>
                      <a:pt x="9" y="100"/>
                    </a:lnTo>
                    <a:lnTo>
                      <a:pt x="9" y="100"/>
                    </a:lnTo>
                    <a:lnTo>
                      <a:pt x="12" y="88"/>
                    </a:lnTo>
                    <a:lnTo>
                      <a:pt x="17" y="76"/>
                    </a:lnTo>
                    <a:lnTo>
                      <a:pt x="27" y="53"/>
                    </a:lnTo>
                    <a:lnTo>
                      <a:pt x="32" y="41"/>
                    </a:lnTo>
                    <a:lnTo>
                      <a:pt x="36" y="29"/>
                    </a:lnTo>
                    <a:lnTo>
                      <a:pt x="39" y="16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2"/>
                    </a:lnTo>
                    <a:lnTo>
                      <a:pt x="40" y="1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5" y="0"/>
                    </a:lnTo>
                    <a:lnTo>
                      <a:pt x="33" y="1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44" name="Freeform 815"/>
              <p:cNvSpPr/>
              <p:nvPr/>
            </p:nvSpPr>
            <p:spPr bwMode="auto">
              <a:xfrm>
                <a:off x="6811963" y="1671638"/>
                <a:ext cx="9525" cy="38100"/>
              </a:xfrm>
              <a:custGeom>
                <a:avLst/>
                <a:gdLst/>
                <a:ahLst/>
                <a:cxnLst>
                  <a:cxn ang="0">
                    <a:pos x="11" y="58"/>
                  </a:cxn>
                  <a:cxn ang="0">
                    <a:pos x="11" y="58"/>
                  </a:cxn>
                  <a:cxn ang="0">
                    <a:pos x="10" y="51"/>
                  </a:cxn>
                  <a:cxn ang="0">
                    <a:pos x="9" y="44"/>
                  </a:cxn>
                  <a:cxn ang="0">
                    <a:pos x="10" y="33"/>
                  </a:cxn>
                  <a:cxn ang="0">
                    <a:pos x="10" y="33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11" y="3"/>
                  </a:cxn>
                  <a:cxn ang="0">
                    <a:pos x="10" y="1"/>
                  </a:cxn>
                  <a:cxn ang="0">
                    <a:pos x="8" y="0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4" y="1"/>
                  </a:cxn>
                  <a:cxn ang="0">
                    <a:pos x="3" y="3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1" y="20"/>
                  </a:cxn>
                  <a:cxn ang="0">
                    <a:pos x="0" y="40"/>
                  </a:cxn>
                  <a:cxn ang="0">
                    <a:pos x="0" y="50"/>
                  </a:cxn>
                  <a:cxn ang="0">
                    <a:pos x="2" y="59"/>
                  </a:cxn>
                  <a:cxn ang="0">
                    <a:pos x="3" y="63"/>
                  </a:cxn>
                  <a:cxn ang="0">
                    <a:pos x="5" y="66"/>
                  </a:cxn>
                  <a:cxn ang="0">
                    <a:pos x="7" y="69"/>
                  </a:cxn>
                  <a:cxn ang="0">
                    <a:pos x="11" y="72"/>
                  </a:cxn>
                  <a:cxn ang="0">
                    <a:pos x="11" y="72"/>
                  </a:cxn>
                  <a:cxn ang="0">
                    <a:pos x="13" y="72"/>
                  </a:cxn>
                  <a:cxn ang="0">
                    <a:pos x="15" y="72"/>
                  </a:cxn>
                  <a:cxn ang="0">
                    <a:pos x="17" y="70"/>
                  </a:cxn>
                  <a:cxn ang="0">
                    <a:pos x="17" y="68"/>
                  </a:cxn>
                  <a:cxn ang="0">
                    <a:pos x="17" y="62"/>
                  </a:cxn>
                  <a:cxn ang="0">
                    <a:pos x="17" y="62"/>
                  </a:cxn>
                  <a:cxn ang="0">
                    <a:pos x="17" y="59"/>
                  </a:cxn>
                  <a:cxn ang="0">
                    <a:pos x="15" y="58"/>
                  </a:cxn>
                  <a:cxn ang="0">
                    <a:pos x="13" y="57"/>
                  </a:cxn>
                  <a:cxn ang="0">
                    <a:pos x="11" y="58"/>
                  </a:cxn>
                  <a:cxn ang="0">
                    <a:pos x="11" y="58"/>
                  </a:cxn>
                </a:cxnLst>
                <a:rect l="0" t="0" r="r" b="b"/>
                <a:pathLst>
                  <a:path w="17" h="72">
                    <a:moveTo>
                      <a:pt x="11" y="58"/>
                    </a:moveTo>
                    <a:lnTo>
                      <a:pt x="11" y="58"/>
                    </a:lnTo>
                    <a:lnTo>
                      <a:pt x="10" y="51"/>
                    </a:lnTo>
                    <a:lnTo>
                      <a:pt x="9" y="44"/>
                    </a:lnTo>
                    <a:lnTo>
                      <a:pt x="10" y="33"/>
                    </a:lnTo>
                    <a:lnTo>
                      <a:pt x="10" y="3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1" y="20"/>
                    </a:lnTo>
                    <a:lnTo>
                      <a:pt x="0" y="40"/>
                    </a:lnTo>
                    <a:lnTo>
                      <a:pt x="0" y="50"/>
                    </a:lnTo>
                    <a:lnTo>
                      <a:pt x="2" y="59"/>
                    </a:lnTo>
                    <a:lnTo>
                      <a:pt x="3" y="63"/>
                    </a:lnTo>
                    <a:lnTo>
                      <a:pt x="5" y="66"/>
                    </a:lnTo>
                    <a:lnTo>
                      <a:pt x="7" y="69"/>
                    </a:lnTo>
                    <a:lnTo>
                      <a:pt x="11" y="72"/>
                    </a:lnTo>
                    <a:lnTo>
                      <a:pt x="11" y="72"/>
                    </a:lnTo>
                    <a:lnTo>
                      <a:pt x="13" y="72"/>
                    </a:lnTo>
                    <a:lnTo>
                      <a:pt x="15" y="72"/>
                    </a:lnTo>
                    <a:lnTo>
                      <a:pt x="17" y="70"/>
                    </a:lnTo>
                    <a:lnTo>
                      <a:pt x="17" y="68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7" y="59"/>
                    </a:lnTo>
                    <a:lnTo>
                      <a:pt x="15" y="58"/>
                    </a:lnTo>
                    <a:lnTo>
                      <a:pt x="13" y="57"/>
                    </a:lnTo>
                    <a:lnTo>
                      <a:pt x="11" y="58"/>
                    </a:lnTo>
                    <a:lnTo>
                      <a:pt x="11" y="5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45" name="Freeform 816"/>
              <p:cNvSpPr/>
              <p:nvPr/>
            </p:nvSpPr>
            <p:spPr bwMode="auto">
              <a:xfrm>
                <a:off x="6843713" y="1644650"/>
                <a:ext cx="22225" cy="55563"/>
              </a:xfrm>
              <a:custGeom>
                <a:avLst/>
                <a:gdLst/>
                <a:ahLst/>
                <a:cxnLst>
                  <a:cxn ang="0">
                    <a:pos x="33" y="1"/>
                  </a:cxn>
                  <a:cxn ang="0">
                    <a:pos x="33" y="1"/>
                  </a:cxn>
                  <a:cxn ang="0">
                    <a:pos x="29" y="6"/>
                  </a:cxn>
                  <a:cxn ang="0">
                    <a:pos x="26" y="12"/>
                  </a:cxn>
                  <a:cxn ang="0">
                    <a:pos x="20" y="23"/>
                  </a:cxn>
                  <a:cxn ang="0">
                    <a:pos x="16" y="35"/>
                  </a:cxn>
                  <a:cxn ang="0">
                    <a:pos x="13" y="48"/>
                  </a:cxn>
                  <a:cxn ang="0">
                    <a:pos x="8" y="73"/>
                  </a:cxn>
                  <a:cxn ang="0">
                    <a:pos x="5" y="86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1" y="101"/>
                  </a:cxn>
                  <a:cxn ang="0">
                    <a:pos x="3" y="103"/>
                  </a:cxn>
                  <a:cxn ang="0">
                    <a:pos x="5" y="104"/>
                  </a:cxn>
                  <a:cxn ang="0">
                    <a:pos x="6" y="104"/>
                  </a:cxn>
                  <a:cxn ang="0">
                    <a:pos x="8" y="103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3" y="91"/>
                  </a:cxn>
                  <a:cxn ang="0">
                    <a:pos x="17" y="81"/>
                  </a:cxn>
                  <a:cxn ang="0">
                    <a:pos x="23" y="58"/>
                  </a:cxn>
                  <a:cxn ang="0">
                    <a:pos x="23" y="58"/>
                  </a:cxn>
                  <a:cxn ang="0">
                    <a:pos x="25" y="45"/>
                  </a:cxn>
                  <a:cxn ang="0">
                    <a:pos x="28" y="32"/>
                  </a:cxn>
                  <a:cxn ang="0">
                    <a:pos x="30" y="26"/>
                  </a:cxn>
                  <a:cxn ang="0">
                    <a:pos x="33" y="20"/>
                  </a:cxn>
                  <a:cxn ang="0">
                    <a:pos x="36" y="14"/>
                  </a:cxn>
                  <a:cxn ang="0">
                    <a:pos x="40" y="8"/>
                  </a:cxn>
                  <a:cxn ang="0">
                    <a:pos x="40" y="8"/>
                  </a:cxn>
                  <a:cxn ang="0">
                    <a:pos x="41" y="6"/>
                  </a:cxn>
                  <a:cxn ang="0">
                    <a:pos x="41" y="4"/>
                  </a:cxn>
                  <a:cxn ang="0">
                    <a:pos x="40" y="3"/>
                  </a:cxn>
                  <a:cxn ang="0">
                    <a:pos x="39" y="1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5" y="0"/>
                  </a:cxn>
                  <a:cxn ang="0">
                    <a:pos x="33" y="1"/>
                  </a:cxn>
                  <a:cxn ang="0">
                    <a:pos x="33" y="1"/>
                  </a:cxn>
                </a:cxnLst>
                <a:rect l="0" t="0" r="r" b="b"/>
                <a:pathLst>
                  <a:path w="41" h="104">
                    <a:moveTo>
                      <a:pt x="33" y="1"/>
                    </a:moveTo>
                    <a:lnTo>
                      <a:pt x="33" y="1"/>
                    </a:lnTo>
                    <a:lnTo>
                      <a:pt x="29" y="6"/>
                    </a:lnTo>
                    <a:lnTo>
                      <a:pt x="26" y="12"/>
                    </a:lnTo>
                    <a:lnTo>
                      <a:pt x="20" y="23"/>
                    </a:lnTo>
                    <a:lnTo>
                      <a:pt x="16" y="35"/>
                    </a:lnTo>
                    <a:lnTo>
                      <a:pt x="13" y="48"/>
                    </a:lnTo>
                    <a:lnTo>
                      <a:pt x="8" y="73"/>
                    </a:lnTo>
                    <a:lnTo>
                      <a:pt x="5" y="86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1" y="101"/>
                    </a:lnTo>
                    <a:lnTo>
                      <a:pt x="3" y="103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8" y="103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3" y="91"/>
                    </a:lnTo>
                    <a:lnTo>
                      <a:pt x="17" y="81"/>
                    </a:lnTo>
                    <a:lnTo>
                      <a:pt x="23" y="58"/>
                    </a:lnTo>
                    <a:lnTo>
                      <a:pt x="23" y="58"/>
                    </a:lnTo>
                    <a:lnTo>
                      <a:pt x="25" y="45"/>
                    </a:lnTo>
                    <a:lnTo>
                      <a:pt x="28" y="32"/>
                    </a:lnTo>
                    <a:lnTo>
                      <a:pt x="30" y="26"/>
                    </a:lnTo>
                    <a:lnTo>
                      <a:pt x="33" y="20"/>
                    </a:lnTo>
                    <a:lnTo>
                      <a:pt x="36" y="14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1" y="6"/>
                    </a:lnTo>
                    <a:lnTo>
                      <a:pt x="41" y="4"/>
                    </a:lnTo>
                    <a:lnTo>
                      <a:pt x="40" y="3"/>
                    </a:lnTo>
                    <a:lnTo>
                      <a:pt x="39" y="1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5" y="0"/>
                    </a:lnTo>
                    <a:lnTo>
                      <a:pt x="33" y="1"/>
                    </a:lnTo>
                    <a:lnTo>
                      <a:pt x="3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46" name="Freeform 817"/>
              <p:cNvSpPr/>
              <p:nvPr/>
            </p:nvSpPr>
            <p:spPr bwMode="auto">
              <a:xfrm>
                <a:off x="6719888" y="1743075"/>
                <a:ext cx="9525" cy="47625"/>
              </a:xfrm>
              <a:custGeom>
                <a:avLst/>
                <a:gdLst/>
                <a:ahLst/>
                <a:cxnLst>
                  <a:cxn ang="0">
                    <a:pos x="16" y="4"/>
                  </a:cxn>
                  <a:cxn ang="0">
                    <a:pos x="16" y="4"/>
                  </a:cxn>
                  <a:cxn ang="0">
                    <a:pos x="16" y="2"/>
                  </a:cxn>
                  <a:cxn ang="0">
                    <a:pos x="15" y="1"/>
                  </a:cxn>
                  <a:cxn ang="0">
                    <a:pos x="13" y="0"/>
                  </a:cxn>
                  <a:cxn ang="0">
                    <a:pos x="11" y="0"/>
                  </a:cxn>
                  <a:cxn ang="0">
                    <a:pos x="10" y="0"/>
                  </a:cxn>
                  <a:cxn ang="0">
                    <a:pos x="8" y="1"/>
                  </a:cxn>
                  <a:cxn ang="0">
                    <a:pos x="7" y="2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8" y="25"/>
                  </a:cxn>
                  <a:cxn ang="0">
                    <a:pos x="8" y="44"/>
                  </a:cxn>
                  <a:cxn ang="0">
                    <a:pos x="8" y="55"/>
                  </a:cxn>
                  <a:cxn ang="0">
                    <a:pos x="7" y="65"/>
                  </a:cxn>
                  <a:cxn ang="0">
                    <a:pos x="4" y="74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6"/>
                  </a:cxn>
                  <a:cxn ang="0">
                    <a:pos x="0" y="88"/>
                  </a:cxn>
                  <a:cxn ang="0">
                    <a:pos x="3" y="91"/>
                  </a:cxn>
                  <a:cxn ang="0">
                    <a:pos x="4" y="91"/>
                  </a:cxn>
                  <a:cxn ang="0">
                    <a:pos x="7" y="91"/>
                  </a:cxn>
                  <a:cxn ang="0">
                    <a:pos x="8" y="91"/>
                  </a:cxn>
                  <a:cxn ang="0">
                    <a:pos x="9" y="89"/>
                  </a:cxn>
                  <a:cxn ang="0">
                    <a:pos x="9" y="89"/>
                  </a:cxn>
                  <a:cxn ang="0">
                    <a:pos x="13" y="79"/>
                  </a:cxn>
                  <a:cxn ang="0">
                    <a:pos x="15" y="68"/>
                  </a:cxn>
                  <a:cxn ang="0">
                    <a:pos x="17" y="58"/>
                  </a:cxn>
                  <a:cxn ang="0">
                    <a:pos x="17" y="48"/>
                  </a:cxn>
                  <a:cxn ang="0">
                    <a:pos x="17" y="26"/>
                  </a:cxn>
                  <a:cxn ang="0">
                    <a:pos x="16" y="4"/>
                  </a:cxn>
                  <a:cxn ang="0">
                    <a:pos x="16" y="4"/>
                  </a:cxn>
                </a:cxnLst>
                <a:rect l="0" t="0" r="r" b="b"/>
                <a:pathLst>
                  <a:path w="17" h="91">
                    <a:moveTo>
                      <a:pt x="16" y="4"/>
                    </a:moveTo>
                    <a:lnTo>
                      <a:pt x="16" y="4"/>
                    </a:lnTo>
                    <a:lnTo>
                      <a:pt x="16" y="2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25"/>
                    </a:lnTo>
                    <a:lnTo>
                      <a:pt x="8" y="44"/>
                    </a:lnTo>
                    <a:lnTo>
                      <a:pt x="8" y="55"/>
                    </a:lnTo>
                    <a:lnTo>
                      <a:pt x="7" y="65"/>
                    </a:lnTo>
                    <a:lnTo>
                      <a:pt x="4" y="74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3" y="91"/>
                    </a:lnTo>
                    <a:lnTo>
                      <a:pt x="4" y="91"/>
                    </a:lnTo>
                    <a:lnTo>
                      <a:pt x="7" y="91"/>
                    </a:lnTo>
                    <a:lnTo>
                      <a:pt x="8" y="91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13" y="79"/>
                    </a:lnTo>
                    <a:lnTo>
                      <a:pt x="15" y="68"/>
                    </a:lnTo>
                    <a:lnTo>
                      <a:pt x="17" y="58"/>
                    </a:lnTo>
                    <a:lnTo>
                      <a:pt x="17" y="48"/>
                    </a:lnTo>
                    <a:lnTo>
                      <a:pt x="17" y="26"/>
                    </a:lnTo>
                    <a:lnTo>
                      <a:pt x="16" y="4"/>
                    </a:lnTo>
                    <a:lnTo>
                      <a:pt x="16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47" name="Freeform 818"/>
              <p:cNvSpPr/>
              <p:nvPr/>
            </p:nvSpPr>
            <p:spPr bwMode="auto">
              <a:xfrm>
                <a:off x="6754813" y="1758950"/>
                <a:ext cx="12700" cy="49213"/>
              </a:xfrm>
              <a:custGeom>
                <a:avLst/>
                <a:gdLst/>
                <a:ahLst/>
                <a:cxnLst>
                  <a:cxn ang="0">
                    <a:pos x="24" y="5"/>
                  </a:cxn>
                  <a:cxn ang="0">
                    <a:pos x="24" y="5"/>
                  </a:cxn>
                  <a:cxn ang="0">
                    <a:pos x="24" y="3"/>
                  </a:cxn>
                  <a:cxn ang="0">
                    <a:pos x="23" y="1"/>
                  </a:cxn>
                  <a:cxn ang="0">
                    <a:pos x="22" y="0"/>
                  </a:cxn>
                  <a:cxn ang="0">
                    <a:pos x="20" y="0"/>
                  </a:cxn>
                  <a:cxn ang="0">
                    <a:pos x="18" y="0"/>
                  </a:cxn>
                  <a:cxn ang="0">
                    <a:pos x="17" y="1"/>
                  </a:cxn>
                  <a:cxn ang="0">
                    <a:pos x="16" y="3"/>
                  </a:cxn>
                  <a:cxn ang="0">
                    <a:pos x="15" y="5"/>
                  </a:cxn>
                  <a:cxn ang="0">
                    <a:pos x="15" y="5"/>
                  </a:cxn>
                  <a:cxn ang="0">
                    <a:pos x="15" y="18"/>
                  </a:cxn>
                  <a:cxn ang="0">
                    <a:pos x="13" y="30"/>
                  </a:cxn>
                  <a:cxn ang="0">
                    <a:pos x="11" y="42"/>
                  </a:cxn>
                  <a:cxn ang="0">
                    <a:pos x="8" y="55"/>
                  </a:cxn>
                  <a:cxn ang="0">
                    <a:pos x="8" y="55"/>
                  </a:cxn>
                  <a:cxn ang="0">
                    <a:pos x="5" y="63"/>
                  </a:cxn>
                  <a:cxn ang="0">
                    <a:pos x="2" y="72"/>
                  </a:cxn>
                  <a:cxn ang="0">
                    <a:pos x="0" y="76"/>
                  </a:cxn>
                  <a:cxn ang="0">
                    <a:pos x="0" y="82"/>
                  </a:cxn>
                  <a:cxn ang="0">
                    <a:pos x="2" y="86"/>
                  </a:cxn>
                  <a:cxn ang="0">
                    <a:pos x="4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2"/>
                  </a:cxn>
                  <a:cxn ang="0">
                    <a:pos x="8" y="92"/>
                  </a:cxn>
                  <a:cxn ang="0">
                    <a:pos x="10" y="91"/>
                  </a:cxn>
                  <a:cxn ang="0">
                    <a:pos x="11" y="90"/>
                  </a:cxn>
                  <a:cxn ang="0">
                    <a:pos x="12" y="88"/>
                  </a:cxn>
                  <a:cxn ang="0">
                    <a:pos x="12" y="87"/>
                  </a:cxn>
                  <a:cxn ang="0">
                    <a:pos x="12" y="85"/>
                  </a:cxn>
                  <a:cxn ang="0">
                    <a:pos x="12" y="85"/>
                  </a:cxn>
                  <a:cxn ang="0">
                    <a:pos x="10" y="82"/>
                  </a:cxn>
                  <a:cxn ang="0">
                    <a:pos x="10" y="77"/>
                  </a:cxn>
                  <a:cxn ang="0">
                    <a:pos x="11" y="72"/>
                  </a:cxn>
                  <a:cxn ang="0">
                    <a:pos x="13" y="68"/>
                  </a:cxn>
                  <a:cxn ang="0">
                    <a:pos x="16" y="59"/>
                  </a:cxn>
                  <a:cxn ang="0">
                    <a:pos x="18" y="51"/>
                  </a:cxn>
                  <a:cxn ang="0">
                    <a:pos x="18" y="51"/>
                  </a:cxn>
                  <a:cxn ang="0">
                    <a:pos x="20" y="39"/>
                  </a:cxn>
                  <a:cxn ang="0">
                    <a:pos x="22" y="28"/>
                  </a:cxn>
                  <a:cxn ang="0">
                    <a:pos x="24" y="17"/>
                  </a:cxn>
                  <a:cxn ang="0">
                    <a:pos x="24" y="5"/>
                  </a:cxn>
                  <a:cxn ang="0">
                    <a:pos x="24" y="5"/>
                  </a:cxn>
                </a:cxnLst>
                <a:rect l="0" t="0" r="r" b="b"/>
                <a:pathLst>
                  <a:path w="24" h="92">
                    <a:moveTo>
                      <a:pt x="24" y="5"/>
                    </a:moveTo>
                    <a:lnTo>
                      <a:pt x="24" y="5"/>
                    </a:lnTo>
                    <a:lnTo>
                      <a:pt x="24" y="3"/>
                    </a:lnTo>
                    <a:lnTo>
                      <a:pt x="23" y="1"/>
                    </a:lnTo>
                    <a:lnTo>
                      <a:pt x="22" y="0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17" y="1"/>
                    </a:lnTo>
                    <a:lnTo>
                      <a:pt x="16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18"/>
                    </a:lnTo>
                    <a:lnTo>
                      <a:pt x="13" y="30"/>
                    </a:lnTo>
                    <a:lnTo>
                      <a:pt x="11" y="42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5" y="63"/>
                    </a:lnTo>
                    <a:lnTo>
                      <a:pt x="2" y="72"/>
                    </a:lnTo>
                    <a:lnTo>
                      <a:pt x="0" y="76"/>
                    </a:lnTo>
                    <a:lnTo>
                      <a:pt x="0" y="82"/>
                    </a:lnTo>
                    <a:lnTo>
                      <a:pt x="2" y="86"/>
                    </a:lnTo>
                    <a:lnTo>
                      <a:pt x="4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10" y="91"/>
                    </a:lnTo>
                    <a:lnTo>
                      <a:pt x="11" y="90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0" y="82"/>
                    </a:lnTo>
                    <a:lnTo>
                      <a:pt x="10" y="77"/>
                    </a:lnTo>
                    <a:lnTo>
                      <a:pt x="11" y="72"/>
                    </a:lnTo>
                    <a:lnTo>
                      <a:pt x="13" y="68"/>
                    </a:lnTo>
                    <a:lnTo>
                      <a:pt x="16" y="59"/>
                    </a:lnTo>
                    <a:lnTo>
                      <a:pt x="18" y="51"/>
                    </a:lnTo>
                    <a:lnTo>
                      <a:pt x="18" y="51"/>
                    </a:lnTo>
                    <a:lnTo>
                      <a:pt x="20" y="39"/>
                    </a:lnTo>
                    <a:lnTo>
                      <a:pt x="22" y="28"/>
                    </a:lnTo>
                    <a:lnTo>
                      <a:pt x="24" y="17"/>
                    </a:lnTo>
                    <a:lnTo>
                      <a:pt x="24" y="5"/>
                    </a:lnTo>
                    <a:lnTo>
                      <a:pt x="2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48" name="Freeform 821"/>
              <p:cNvSpPr/>
              <p:nvPr/>
            </p:nvSpPr>
            <p:spPr bwMode="auto">
              <a:xfrm>
                <a:off x="6418263" y="1346200"/>
                <a:ext cx="39688" cy="65088"/>
              </a:xfrm>
              <a:custGeom>
                <a:avLst/>
                <a:gdLst/>
                <a:ahLst/>
                <a:cxnLst>
                  <a:cxn ang="0">
                    <a:pos x="63" y="3"/>
                  </a:cxn>
                  <a:cxn ang="0">
                    <a:pos x="63" y="3"/>
                  </a:cxn>
                  <a:cxn ang="0">
                    <a:pos x="61" y="12"/>
                  </a:cxn>
                  <a:cxn ang="0">
                    <a:pos x="59" y="19"/>
                  </a:cxn>
                  <a:cxn ang="0">
                    <a:pos x="52" y="33"/>
                  </a:cxn>
                  <a:cxn ang="0">
                    <a:pos x="43" y="48"/>
                  </a:cxn>
                  <a:cxn ang="0">
                    <a:pos x="33" y="61"/>
                  </a:cxn>
                  <a:cxn ang="0">
                    <a:pos x="24" y="75"/>
                  </a:cxn>
                  <a:cxn ang="0">
                    <a:pos x="15" y="88"/>
                  </a:cxn>
                  <a:cxn ang="0">
                    <a:pos x="6" y="102"/>
                  </a:cxn>
                  <a:cxn ang="0">
                    <a:pos x="3" y="110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1"/>
                  </a:cxn>
                  <a:cxn ang="0">
                    <a:pos x="2" y="122"/>
                  </a:cxn>
                  <a:cxn ang="0">
                    <a:pos x="3" y="123"/>
                  </a:cxn>
                  <a:cxn ang="0">
                    <a:pos x="5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10" y="120"/>
                  </a:cxn>
                  <a:cxn ang="0">
                    <a:pos x="10" y="120"/>
                  </a:cxn>
                  <a:cxn ang="0">
                    <a:pos x="13" y="112"/>
                  </a:cxn>
                  <a:cxn ang="0">
                    <a:pos x="16" y="105"/>
                  </a:cxn>
                  <a:cxn ang="0">
                    <a:pos x="24" y="90"/>
                  </a:cxn>
                  <a:cxn ang="0">
                    <a:pos x="33" y="77"/>
                  </a:cxn>
                  <a:cxn ang="0">
                    <a:pos x="43" y="63"/>
                  </a:cxn>
                  <a:cxn ang="0">
                    <a:pos x="52" y="50"/>
                  </a:cxn>
                  <a:cxn ang="0">
                    <a:pos x="61" y="36"/>
                  </a:cxn>
                  <a:cxn ang="0">
                    <a:pos x="67" y="22"/>
                  </a:cxn>
                  <a:cxn ang="0">
                    <a:pos x="70" y="14"/>
                  </a:cxn>
                  <a:cxn ang="0">
                    <a:pos x="73" y="6"/>
                  </a:cxn>
                  <a:cxn ang="0">
                    <a:pos x="73" y="6"/>
                  </a:cxn>
                  <a:cxn ang="0">
                    <a:pos x="73" y="4"/>
                  </a:cxn>
                  <a:cxn ang="0">
                    <a:pos x="71" y="2"/>
                  </a:cxn>
                  <a:cxn ang="0">
                    <a:pos x="70" y="1"/>
                  </a:cxn>
                  <a:cxn ang="0">
                    <a:pos x="69" y="0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4" y="1"/>
                  </a:cxn>
                  <a:cxn ang="0">
                    <a:pos x="63" y="3"/>
                  </a:cxn>
                  <a:cxn ang="0">
                    <a:pos x="63" y="3"/>
                  </a:cxn>
                </a:cxnLst>
                <a:rect l="0" t="0" r="r" b="b"/>
                <a:pathLst>
                  <a:path w="73" h="123">
                    <a:moveTo>
                      <a:pt x="63" y="3"/>
                    </a:moveTo>
                    <a:lnTo>
                      <a:pt x="63" y="3"/>
                    </a:lnTo>
                    <a:lnTo>
                      <a:pt x="61" y="12"/>
                    </a:lnTo>
                    <a:lnTo>
                      <a:pt x="59" y="19"/>
                    </a:lnTo>
                    <a:lnTo>
                      <a:pt x="52" y="33"/>
                    </a:lnTo>
                    <a:lnTo>
                      <a:pt x="43" y="48"/>
                    </a:lnTo>
                    <a:lnTo>
                      <a:pt x="33" y="61"/>
                    </a:lnTo>
                    <a:lnTo>
                      <a:pt x="24" y="75"/>
                    </a:lnTo>
                    <a:lnTo>
                      <a:pt x="15" y="88"/>
                    </a:lnTo>
                    <a:lnTo>
                      <a:pt x="6" y="102"/>
                    </a:lnTo>
                    <a:lnTo>
                      <a:pt x="3" y="110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1"/>
                    </a:lnTo>
                    <a:lnTo>
                      <a:pt x="2" y="122"/>
                    </a:lnTo>
                    <a:lnTo>
                      <a:pt x="3" y="123"/>
                    </a:lnTo>
                    <a:lnTo>
                      <a:pt x="5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3" y="112"/>
                    </a:lnTo>
                    <a:lnTo>
                      <a:pt x="16" y="105"/>
                    </a:lnTo>
                    <a:lnTo>
                      <a:pt x="24" y="90"/>
                    </a:lnTo>
                    <a:lnTo>
                      <a:pt x="33" y="77"/>
                    </a:lnTo>
                    <a:lnTo>
                      <a:pt x="43" y="63"/>
                    </a:lnTo>
                    <a:lnTo>
                      <a:pt x="52" y="50"/>
                    </a:lnTo>
                    <a:lnTo>
                      <a:pt x="61" y="36"/>
                    </a:lnTo>
                    <a:lnTo>
                      <a:pt x="67" y="22"/>
                    </a:lnTo>
                    <a:lnTo>
                      <a:pt x="70" y="14"/>
                    </a:lnTo>
                    <a:lnTo>
                      <a:pt x="73" y="6"/>
                    </a:lnTo>
                    <a:lnTo>
                      <a:pt x="73" y="6"/>
                    </a:lnTo>
                    <a:lnTo>
                      <a:pt x="73" y="4"/>
                    </a:lnTo>
                    <a:lnTo>
                      <a:pt x="71" y="2"/>
                    </a:lnTo>
                    <a:lnTo>
                      <a:pt x="70" y="1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4" y="1"/>
                    </a:lnTo>
                    <a:lnTo>
                      <a:pt x="63" y="3"/>
                    </a:lnTo>
                    <a:lnTo>
                      <a:pt x="6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49" name="Freeform 822"/>
              <p:cNvSpPr/>
              <p:nvPr/>
            </p:nvSpPr>
            <p:spPr bwMode="auto">
              <a:xfrm>
                <a:off x="6462713" y="1366838"/>
                <a:ext cx="34925" cy="50800"/>
              </a:xfrm>
              <a:custGeom>
                <a:avLst/>
                <a:gdLst/>
                <a:ahLst/>
                <a:cxnLst>
                  <a:cxn ang="0">
                    <a:pos x="58" y="2"/>
                  </a:cxn>
                  <a:cxn ang="0">
                    <a:pos x="58" y="2"/>
                  </a:cxn>
                  <a:cxn ang="0">
                    <a:pos x="42" y="24"/>
                  </a:cxn>
                  <a:cxn ang="0">
                    <a:pos x="29" y="46"/>
                  </a:cxn>
                  <a:cxn ang="0">
                    <a:pos x="1" y="90"/>
                  </a:cxn>
                  <a:cxn ang="0">
                    <a:pos x="1" y="90"/>
                  </a:cxn>
                  <a:cxn ang="0">
                    <a:pos x="0" y="92"/>
                  </a:cxn>
                  <a:cxn ang="0">
                    <a:pos x="1" y="94"/>
                  </a:cxn>
                  <a:cxn ang="0">
                    <a:pos x="1" y="95"/>
                  </a:cxn>
                  <a:cxn ang="0">
                    <a:pos x="3" y="97"/>
                  </a:cxn>
                  <a:cxn ang="0">
                    <a:pos x="4" y="97"/>
                  </a:cxn>
                  <a:cxn ang="0">
                    <a:pos x="6" y="97"/>
                  </a:cxn>
                  <a:cxn ang="0">
                    <a:pos x="8" y="97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37" y="51"/>
                  </a:cxn>
                  <a:cxn ang="0">
                    <a:pos x="50" y="28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7" y="6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1" y="0"/>
                  </a:cxn>
                  <a:cxn ang="0">
                    <a:pos x="60" y="0"/>
                  </a:cxn>
                  <a:cxn ang="0">
                    <a:pos x="58" y="2"/>
                  </a:cxn>
                  <a:cxn ang="0">
                    <a:pos x="58" y="2"/>
                  </a:cxn>
                </a:cxnLst>
                <a:rect l="0" t="0" r="r" b="b"/>
                <a:pathLst>
                  <a:path w="67" h="97">
                    <a:moveTo>
                      <a:pt x="58" y="2"/>
                    </a:moveTo>
                    <a:lnTo>
                      <a:pt x="58" y="2"/>
                    </a:lnTo>
                    <a:lnTo>
                      <a:pt x="42" y="24"/>
                    </a:lnTo>
                    <a:lnTo>
                      <a:pt x="29" y="46"/>
                    </a:lnTo>
                    <a:lnTo>
                      <a:pt x="1" y="90"/>
                    </a:lnTo>
                    <a:lnTo>
                      <a:pt x="1" y="90"/>
                    </a:lnTo>
                    <a:lnTo>
                      <a:pt x="0" y="92"/>
                    </a:lnTo>
                    <a:lnTo>
                      <a:pt x="1" y="94"/>
                    </a:lnTo>
                    <a:lnTo>
                      <a:pt x="1" y="95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6" y="97"/>
                    </a:lnTo>
                    <a:lnTo>
                      <a:pt x="8" y="97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37" y="51"/>
                    </a:lnTo>
                    <a:lnTo>
                      <a:pt x="50" y="28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1" y="0"/>
                    </a:lnTo>
                    <a:lnTo>
                      <a:pt x="60" y="0"/>
                    </a:lnTo>
                    <a:lnTo>
                      <a:pt x="58" y="2"/>
                    </a:lnTo>
                    <a:lnTo>
                      <a:pt x="58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50" name="Freeform 823"/>
              <p:cNvSpPr/>
              <p:nvPr/>
            </p:nvSpPr>
            <p:spPr bwMode="auto">
              <a:xfrm>
                <a:off x="6569075" y="1604963"/>
                <a:ext cx="28575" cy="68263"/>
              </a:xfrm>
              <a:custGeom>
                <a:avLst/>
                <a:gdLst/>
                <a:ahLst/>
                <a:cxnLst>
                  <a:cxn ang="0">
                    <a:pos x="45" y="3"/>
                  </a:cxn>
                  <a:cxn ang="0">
                    <a:pos x="45" y="3"/>
                  </a:cxn>
                  <a:cxn ang="0">
                    <a:pos x="43" y="10"/>
                  </a:cxn>
                  <a:cxn ang="0">
                    <a:pos x="40" y="16"/>
                  </a:cxn>
                  <a:cxn ang="0">
                    <a:pos x="32" y="29"/>
                  </a:cxn>
                  <a:cxn ang="0">
                    <a:pos x="25" y="41"/>
                  </a:cxn>
                  <a:cxn ang="0">
                    <a:pos x="22" y="47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4" y="71"/>
                  </a:cxn>
                  <a:cxn ang="0">
                    <a:pos x="9" y="89"/>
                  </a:cxn>
                  <a:cxn ang="0">
                    <a:pos x="3" y="106"/>
                  </a:cxn>
                  <a:cxn ang="0">
                    <a:pos x="1" y="115"/>
                  </a:cxn>
                  <a:cxn ang="0">
                    <a:pos x="0" y="125"/>
                  </a:cxn>
                  <a:cxn ang="0">
                    <a:pos x="0" y="125"/>
                  </a:cxn>
                  <a:cxn ang="0">
                    <a:pos x="1" y="127"/>
                  </a:cxn>
                  <a:cxn ang="0">
                    <a:pos x="2" y="128"/>
                  </a:cxn>
                  <a:cxn ang="0">
                    <a:pos x="3" y="129"/>
                  </a:cxn>
                  <a:cxn ang="0">
                    <a:pos x="5" y="129"/>
                  </a:cxn>
                  <a:cxn ang="0">
                    <a:pos x="6" y="129"/>
                  </a:cxn>
                  <a:cxn ang="0">
                    <a:pos x="9" y="128"/>
                  </a:cxn>
                  <a:cxn ang="0">
                    <a:pos x="10" y="127"/>
                  </a:cxn>
                  <a:cxn ang="0">
                    <a:pos x="10" y="125"/>
                  </a:cxn>
                  <a:cxn ang="0">
                    <a:pos x="10" y="125"/>
                  </a:cxn>
                  <a:cxn ang="0">
                    <a:pos x="12" y="108"/>
                  </a:cxn>
                  <a:cxn ang="0">
                    <a:pos x="16" y="93"/>
                  </a:cxn>
                  <a:cxn ang="0">
                    <a:pos x="21" y="78"/>
                  </a:cxn>
                  <a:cxn ang="0">
                    <a:pos x="28" y="64"/>
                  </a:cxn>
                  <a:cxn ang="0">
                    <a:pos x="42" y="35"/>
                  </a:cxn>
                  <a:cxn ang="0">
                    <a:pos x="49" y="20"/>
                  </a:cxn>
                  <a:cxn ang="0">
                    <a:pos x="54" y="6"/>
                  </a:cxn>
                  <a:cxn ang="0">
                    <a:pos x="54" y="6"/>
                  </a:cxn>
                  <a:cxn ang="0">
                    <a:pos x="54" y="4"/>
                  </a:cxn>
                  <a:cxn ang="0">
                    <a:pos x="54" y="2"/>
                  </a:cxn>
                  <a:cxn ang="0">
                    <a:pos x="53" y="1"/>
                  </a:cxn>
                  <a:cxn ang="0">
                    <a:pos x="51" y="0"/>
                  </a:cxn>
                  <a:cxn ang="0">
                    <a:pos x="49" y="0"/>
                  </a:cxn>
                  <a:cxn ang="0">
                    <a:pos x="48" y="1"/>
                  </a:cxn>
                  <a:cxn ang="0">
                    <a:pos x="46" y="2"/>
                  </a:cxn>
                  <a:cxn ang="0">
                    <a:pos x="45" y="3"/>
                  </a:cxn>
                  <a:cxn ang="0">
                    <a:pos x="45" y="3"/>
                  </a:cxn>
                </a:cxnLst>
                <a:rect l="0" t="0" r="r" b="b"/>
                <a:pathLst>
                  <a:path w="54" h="129">
                    <a:moveTo>
                      <a:pt x="45" y="3"/>
                    </a:moveTo>
                    <a:lnTo>
                      <a:pt x="45" y="3"/>
                    </a:lnTo>
                    <a:lnTo>
                      <a:pt x="43" y="10"/>
                    </a:lnTo>
                    <a:lnTo>
                      <a:pt x="40" y="16"/>
                    </a:lnTo>
                    <a:lnTo>
                      <a:pt x="32" y="29"/>
                    </a:lnTo>
                    <a:lnTo>
                      <a:pt x="25" y="41"/>
                    </a:lnTo>
                    <a:lnTo>
                      <a:pt x="22" y="47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4" y="71"/>
                    </a:lnTo>
                    <a:lnTo>
                      <a:pt x="9" y="89"/>
                    </a:lnTo>
                    <a:lnTo>
                      <a:pt x="3" y="106"/>
                    </a:lnTo>
                    <a:lnTo>
                      <a:pt x="1" y="115"/>
                    </a:lnTo>
                    <a:lnTo>
                      <a:pt x="0" y="125"/>
                    </a:lnTo>
                    <a:lnTo>
                      <a:pt x="0" y="125"/>
                    </a:lnTo>
                    <a:lnTo>
                      <a:pt x="1" y="127"/>
                    </a:lnTo>
                    <a:lnTo>
                      <a:pt x="2" y="128"/>
                    </a:lnTo>
                    <a:lnTo>
                      <a:pt x="3" y="129"/>
                    </a:lnTo>
                    <a:lnTo>
                      <a:pt x="5" y="129"/>
                    </a:lnTo>
                    <a:lnTo>
                      <a:pt x="6" y="129"/>
                    </a:lnTo>
                    <a:lnTo>
                      <a:pt x="9" y="128"/>
                    </a:lnTo>
                    <a:lnTo>
                      <a:pt x="10" y="127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2" y="108"/>
                    </a:lnTo>
                    <a:lnTo>
                      <a:pt x="16" y="93"/>
                    </a:lnTo>
                    <a:lnTo>
                      <a:pt x="21" y="78"/>
                    </a:lnTo>
                    <a:lnTo>
                      <a:pt x="28" y="64"/>
                    </a:lnTo>
                    <a:lnTo>
                      <a:pt x="42" y="35"/>
                    </a:lnTo>
                    <a:lnTo>
                      <a:pt x="49" y="20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4" y="4"/>
                    </a:lnTo>
                    <a:lnTo>
                      <a:pt x="54" y="2"/>
                    </a:lnTo>
                    <a:lnTo>
                      <a:pt x="53" y="1"/>
                    </a:lnTo>
                    <a:lnTo>
                      <a:pt x="51" y="0"/>
                    </a:lnTo>
                    <a:lnTo>
                      <a:pt x="49" y="0"/>
                    </a:lnTo>
                    <a:lnTo>
                      <a:pt x="48" y="1"/>
                    </a:lnTo>
                    <a:lnTo>
                      <a:pt x="46" y="2"/>
                    </a:lnTo>
                    <a:lnTo>
                      <a:pt x="45" y="3"/>
                    </a:lnTo>
                    <a:lnTo>
                      <a:pt x="45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51" name="Freeform 824"/>
              <p:cNvSpPr/>
              <p:nvPr/>
            </p:nvSpPr>
            <p:spPr bwMode="auto">
              <a:xfrm>
                <a:off x="6619875" y="1614488"/>
                <a:ext cx="25400" cy="44450"/>
              </a:xfrm>
              <a:custGeom>
                <a:avLst/>
                <a:gdLst/>
                <a:ahLst/>
                <a:cxnLst>
                  <a:cxn ang="0">
                    <a:pos x="40" y="2"/>
                  </a:cxn>
                  <a:cxn ang="0">
                    <a:pos x="40" y="2"/>
                  </a:cxn>
                  <a:cxn ang="0">
                    <a:pos x="32" y="11"/>
                  </a:cxn>
                  <a:cxn ang="0">
                    <a:pos x="25" y="19"/>
                  </a:cxn>
                  <a:cxn ang="0">
                    <a:pos x="19" y="28"/>
                  </a:cxn>
                  <a:cxn ang="0">
                    <a:pos x="13" y="39"/>
                  </a:cxn>
                  <a:cxn ang="0">
                    <a:pos x="8" y="49"/>
                  </a:cxn>
                  <a:cxn ang="0">
                    <a:pos x="4" y="59"/>
                  </a:cxn>
                  <a:cxn ang="0">
                    <a:pos x="1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5"/>
                  </a:cxn>
                  <a:cxn ang="0">
                    <a:pos x="3" y="86"/>
                  </a:cxn>
                  <a:cxn ang="0">
                    <a:pos x="5" y="86"/>
                  </a:cxn>
                  <a:cxn ang="0">
                    <a:pos x="6" y="86"/>
                  </a:cxn>
                  <a:cxn ang="0">
                    <a:pos x="9" y="85"/>
                  </a:cxn>
                  <a:cxn ang="0">
                    <a:pos x="10" y="83"/>
                  </a:cxn>
                  <a:cxn ang="0">
                    <a:pos x="10" y="81"/>
                  </a:cxn>
                  <a:cxn ang="0">
                    <a:pos x="10" y="81"/>
                  </a:cxn>
                  <a:cxn ang="0">
                    <a:pos x="11" y="71"/>
                  </a:cxn>
                  <a:cxn ang="0">
                    <a:pos x="14" y="61"/>
                  </a:cxn>
                  <a:cxn ang="0">
                    <a:pos x="17" y="51"/>
                  </a:cxn>
                  <a:cxn ang="0">
                    <a:pos x="22" y="42"/>
                  </a:cxn>
                  <a:cxn ang="0">
                    <a:pos x="27" y="33"/>
                  </a:cxn>
                  <a:cxn ang="0">
                    <a:pos x="33" y="24"/>
                  </a:cxn>
                  <a:cxn ang="0">
                    <a:pos x="40" y="16"/>
                  </a:cxn>
                  <a:cxn ang="0">
                    <a:pos x="47" y="9"/>
                  </a:cxn>
                  <a:cxn ang="0">
                    <a:pos x="47" y="9"/>
                  </a:cxn>
                  <a:cxn ang="0">
                    <a:pos x="48" y="8"/>
                  </a:cxn>
                  <a:cxn ang="0">
                    <a:pos x="48" y="5"/>
                  </a:cxn>
                  <a:cxn ang="0">
                    <a:pos x="47" y="3"/>
                  </a:cxn>
                  <a:cxn ang="0">
                    <a:pos x="46" y="2"/>
                  </a:cxn>
                  <a:cxn ang="0">
                    <a:pos x="45" y="1"/>
                  </a:cxn>
                  <a:cxn ang="0">
                    <a:pos x="43" y="0"/>
                  </a:cxn>
                  <a:cxn ang="0">
                    <a:pos x="42" y="1"/>
                  </a:cxn>
                  <a:cxn ang="0">
                    <a:pos x="40" y="2"/>
                  </a:cxn>
                  <a:cxn ang="0">
                    <a:pos x="40" y="2"/>
                  </a:cxn>
                </a:cxnLst>
                <a:rect l="0" t="0" r="r" b="b"/>
                <a:pathLst>
                  <a:path w="48" h="86">
                    <a:moveTo>
                      <a:pt x="40" y="2"/>
                    </a:moveTo>
                    <a:lnTo>
                      <a:pt x="40" y="2"/>
                    </a:lnTo>
                    <a:lnTo>
                      <a:pt x="32" y="11"/>
                    </a:lnTo>
                    <a:lnTo>
                      <a:pt x="25" y="19"/>
                    </a:lnTo>
                    <a:lnTo>
                      <a:pt x="19" y="28"/>
                    </a:lnTo>
                    <a:lnTo>
                      <a:pt x="13" y="39"/>
                    </a:lnTo>
                    <a:lnTo>
                      <a:pt x="8" y="49"/>
                    </a:lnTo>
                    <a:lnTo>
                      <a:pt x="4" y="59"/>
                    </a:lnTo>
                    <a:lnTo>
                      <a:pt x="1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5"/>
                    </a:lnTo>
                    <a:lnTo>
                      <a:pt x="3" y="86"/>
                    </a:lnTo>
                    <a:lnTo>
                      <a:pt x="5" y="86"/>
                    </a:lnTo>
                    <a:lnTo>
                      <a:pt x="6" y="86"/>
                    </a:lnTo>
                    <a:lnTo>
                      <a:pt x="9" y="85"/>
                    </a:lnTo>
                    <a:lnTo>
                      <a:pt x="10" y="83"/>
                    </a:lnTo>
                    <a:lnTo>
                      <a:pt x="10" y="81"/>
                    </a:lnTo>
                    <a:lnTo>
                      <a:pt x="10" y="81"/>
                    </a:lnTo>
                    <a:lnTo>
                      <a:pt x="11" y="71"/>
                    </a:lnTo>
                    <a:lnTo>
                      <a:pt x="14" y="61"/>
                    </a:lnTo>
                    <a:lnTo>
                      <a:pt x="17" y="51"/>
                    </a:lnTo>
                    <a:lnTo>
                      <a:pt x="22" y="42"/>
                    </a:lnTo>
                    <a:lnTo>
                      <a:pt x="27" y="33"/>
                    </a:lnTo>
                    <a:lnTo>
                      <a:pt x="33" y="24"/>
                    </a:lnTo>
                    <a:lnTo>
                      <a:pt x="40" y="16"/>
                    </a:lnTo>
                    <a:lnTo>
                      <a:pt x="47" y="9"/>
                    </a:lnTo>
                    <a:lnTo>
                      <a:pt x="47" y="9"/>
                    </a:lnTo>
                    <a:lnTo>
                      <a:pt x="48" y="8"/>
                    </a:lnTo>
                    <a:lnTo>
                      <a:pt x="48" y="5"/>
                    </a:lnTo>
                    <a:lnTo>
                      <a:pt x="47" y="3"/>
                    </a:lnTo>
                    <a:lnTo>
                      <a:pt x="46" y="2"/>
                    </a:lnTo>
                    <a:lnTo>
                      <a:pt x="45" y="1"/>
                    </a:lnTo>
                    <a:lnTo>
                      <a:pt x="43" y="0"/>
                    </a:lnTo>
                    <a:lnTo>
                      <a:pt x="42" y="1"/>
                    </a:lnTo>
                    <a:lnTo>
                      <a:pt x="40" y="2"/>
                    </a:lnTo>
                    <a:lnTo>
                      <a:pt x="4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52" name="Freeform 825"/>
              <p:cNvSpPr/>
              <p:nvPr/>
            </p:nvSpPr>
            <p:spPr bwMode="auto">
              <a:xfrm>
                <a:off x="6659563" y="1624013"/>
                <a:ext cx="28575" cy="46038"/>
              </a:xfrm>
              <a:custGeom>
                <a:avLst/>
                <a:gdLst/>
                <a:ahLst/>
                <a:cxnLst>
                  <a:cxn ang="0">
                    <a:pos x="44" y="2"/>
                  </a:cxn>
                  <a:cxn ang="0">
                    <a:pos x="44" y="2"/>
                  </a:cxn>
                  <a:cxn ang="0">
                    <a:pos x="38" y="10"/>
                  </a:cxn>
                  <a:cxn ang="0">
                    <a:pos x="32" y="17"/>
                  </a:cxn>
                  <a:cxn ang="0">
                    <a:pos x="25" y="26"/>
                  </a:cxn>
                  <a:cxn ang="0">
                    <a:pos x="19" y="34"/>
                  </a:cxn>
                  <a:cxn ang="0">
                    <a:pos x="19" y="34"/>
                  </a:cxn>
                  <a:cxn ang="0">
                    <a:pos x="13" y="44"/>
                  </a:cxn>
                  <a:cxn ang="0">
                    <a:pos x="9" y="56"/>
                  </a:cxn>
                  <a:cxn ang="0">
                    <a:pos x="5" y="67"/>
                  </a:cxn>
                  <a:cxn ang="0">
                    <a:pos x="0" y="77"/>
                  </a:cxn>
                  <a:cxn ang="0">
                    <a:pos x="0" y="77"/>
                  </a:cxn>
                  <a:cxn ang="0">
                    <a:pos x="0" y="79"/>
                  </a:cxn>
                  <a:cxn ang="0">
                    <a:pos x="0" y="82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3"/>
                  </a:cxn>
                  <a:cxn ang="0">
                    <a:pos x="8" y="83"/>
                  </a:cxn>
                  <a:cxn ang="0">
                    <a:pos x="16" y="63"/>
                  </a:cxn>
                  <a:cxn ang="0">
                    <a:pos x="26" y="42"/>
                  </a:cxn>
                  <a:cxn ang="0">
                    <a:pos x="26" y="42"/>
                  </a:cxn>
                  <a:cxn ang="0">
                    <a:pos x="28" y="37"/>
                  </a:cxn>
                  <a:cxn ang="0">
                    <a:pos x="31" y="33"/>
                  </a:cxn>
                  <a:cxn ang="0">
                    <a:pos x="38" y="25"/>
                  </a:cxn>
                  <a:cxn ang="0">
                    <a:pos x="46" y="15"/>
                  </a:cxn>
                  <a:cxn ang="0">
                    <a:pos x="52" y="7"/>
                  </a:cxn>
                  <a:cxn ang="0">
                    <a:pos x="52" y="7"/>
                  </a:cxn>
                  <a:cxn ang="0">
                    <a:pos x="53" y="5"/>
                  </a:cxn>
                  <a:cxn ang="0">
                    <a:pos x="52" y="3"/>
                  </a:cxn>
                  <a:cxn ang="0">
                    <a:pos x="52" y="2"/>
                  </a:cxn>
                  <a:cxn ang="0">
                    <a:pos x="50" y="0"/>
                  </a:cxn>
                  <a:cxn ang="0">
                    <a:pos x="49" y="0"/>
                  </a:cxn>
                  <a:cxn ang="0">
                    <a:pos x="47" y="0"/>
                  </a:cxn>
                  <a:cxn ang="0">
                    <a:pos x="45" y="1"/>
                  </a:cxn>
                  <a:cxn ang="0">
                    <a:pos x="44" y="2"/>
                  </a:cxn>
                  <a:cxn ang="0">
                    <a:pos x="44" y="2"/>
                  </a:cxn>
                </a:cxnLst>
                <a:rect l="0" t="0" r="r" b="b"/>
                <a:pathLst>
                  <a:path w="53" h="85">
                    <a:moveTo>
                      <a:pt x="44" y="2"/>
                    </a:moveTo>
                    <a:lnTo>
                      <a:pt x="44" y="2"/>
                    </a:lnTo>
                    <a:lnTo>
                      <a:pt x="38" y="10"/>
                    </a:lnTo>
                    <a:lnTo>
                      <a:pt x="32" y="17"/>
                    </a:lnTo>
                    <a:lnTo>
                      <a:pt x="25" y="26"/>
                    </a:lnTo>
                    <a:lnTo>
                      <a:pt x="19" y="34"/>
                    </a:lnTo>
                    <a:lnTo>
                      <a:pt x="19" y="34"/>
                    </a:lnTo>
                    <a:lnTo>
                      <a:pt x="13" y="44"/>
                    </a:lnTo>
                    <a:lnTo>
                      <a:pt x="9" y="56"/>
                    </a:lnTo>
                    <a:lnTo>
                      <a:pt x="5" y="67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0" y="79"/>
                    </a:lnTo>
                    <a:lnTo>
                      <a:pt x="0" y="82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3"/>
                    </a:lnTo>
                    <a:lnTo>
                      <a:pt x="8" y="83"/>
                    </a:lnTo>
                    <a:lnTo>
                      <a:pt x="16" y="6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8" y="37"/>
                    </a:lnTo>
                    <a:lnTo>
                      <a:pt x="31" y="33"/>
                    </a:lnTo>
                    <a:lnTo>
                      <a:pt x="38" y="25"/>
                    </a:lnTo>
                    <a:lnTo>
                      <a:pt x="46" y="1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3" y="5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0" y="0"/>
                    </a:lnTo>
                    <a:lnTo>
                      <a:pt x="49" y="0"/>
                    </a:lnTo>
                    <a:lnTo>
                      <a:pt x="47" y="0"/>
                    </a:lnTo>
                    <a:lnTo>
                      <a:pt x="45" y="1"/>
                    </a:lnTo>
                    <a:lnTo>
                      <a:pt x="44" y="2"/>
                    </a:lnTo>
                    <a:lnTo>
                      <a:pt x="4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53" name="Freeform 826"/>
              <p:cNvSpPr/>
              <p:nvPr/>
            </p:nvSpPr>
            <p:spPr bwMode="auto">
              <a:xfrm>
                <a:off x="6746875" y="1463675"/>
                <a:ext cx="23813" cy="41275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32" y="10"/>
                  </a:cxn>
                  <a:cxn ang="0">
                    <a:pos x="27" y="18"/>
                  </a:cxn>
                  <a:cxn ang="0">
                    <a:pos x="22" y="27"/>
                  </a:cxn>
                  <a:cxn ang="0">
                    <a:pos x="18" y="35"/>
                  </a:cxn>
                  <a:cxn ang="0">
                    <a:pos x="9" y="54"/>
                  </a:cxn>
                  <a:cxn ang="0">
                    <a:pos x="5" y="63"/>
                  </a:cxn>
                  <a:cxn ang="0">
                    <a:pos x="0" y="73"/>
                  </a:cxn>
                  <a:cxn ang="0">
                    <a:pos x="0" y="73"/>
                  </a:cxn>
                  <a:cxn ang="0">
                    <a:pos x="0" y="74"/>
                  </a:cxn>
                  <a:cxn ang="0">
                    <a:pos x="0" y="76"/>
                  </a:cxn>
                  <a:cxn ang="0">
                    <a:pos x="1" y="78"/>
                  </a:cxn>
                  <a:cxn ang="0">
                    <a:pos x="2" y="79"/>
                  </a:cxn>
                  <a:cxn ang="0">
                    <a:pos x="3" y="79"/>
                  </a:cxn>
                  <a:cxn ang="0">
                    <a:pos x="5" y="79"/>
                  </a:cxn>
                  <a:cxn ang="0">
                    <a:pos x="7" y="79"/>
                  </a:cxn>
                  <a:cxn ang="0">
                    <a:pos x="8" y="77"/>
                  </a:cxn>
                  <a:cxn ang="0">
                    <a:pos x="8" y="77"/>
                  </a:cxn>
                  <a:cxn ang="0">
                    <a:pos x="13" y="68"/>
                  </a:cxn>
                  <a:cxn ang="0">
                    <a:pos x="18" y="59"/>
                  </a:cxn>
                  <a:cxn ang="0">
                    <a:pos x="26" y="42"/>
                  </a:cxn>
                  <a:cxn ang="0">
                    <a:pos x="30" y="32"/>
                  </a:cxn>
                  <a:cxn ang="0">
                    <a:pos x="34" y="24"/>
                  </a:cxn>
                  <a:cxn ang="0">
                    <a:pos x="39" y="16"/>
                  </a:cxn>
                  <a:cxn ang="0">
                    <a:pos x="45" y="8"/>
                  </a:cxn>
                  <a:cxn ang="0">
                    <a:pos x="45" y="8"/>
                  </a:cxn>
                  <a:cxn ang="0">
                    <a:pos x="46" y="6"/>
                  </a:cxn>
                  <a:cxn ang="0">
                    <a:pos x="46" y="4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0"/>
                  </a:cxn>
                  <a:cxn ang="0">
                    <a:pos x="42" y="0"/>
                  </a:cxn>
                  <a:cxn ang="0">
                    <a:pos x="40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6" h="79">
                    <a:moveTo>
                      <a:pt x="39" y="1"/>
                    </a:moveTo>
                    <a:lnTo>
                      <a:pt x="39" y="1"/>
                    </a:lnTo>
                    <a:lnTo>
                      <a:pt x="32" y="10"/>
                    </a:lnTo>
                    <a:lnTo>
                      <a:pt x="27" y="18"/>
                    </a:lnTo>
                    <a:lnTo>
                      <a:pt x="22" y="27"/>
                    </a:lnTo>
                    <a:lnTo>
                      <a:pt x="18" y="35"/>
                    </a:lnTo>
                    <a:lnTo>
                      <a:pt x="9" y="54"/>
                    </a:lnTo>
                    <a:lnTo>
                      <a:pt x="5" y="63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0" y="74"/>
                    </a:lnTo>
                    <a:lnTo>
                      <a:pt x="0" y="76"/>
                    </a:lnTo>
                    <a:lnTo>
                      <a:pt x="1" y="78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5" y="79"/>
                    </a:lnTo>
                    <a:lnTo>
                      <a:pt x="7" y="79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13" y="68"/>
                    </a:lnTo>
                    <a:lnTo>
                      <a:pt x="18" y="59"/>
                    </a:lnTo>
                    <a:lnTo>
                      <a:pt x="26" y="42"/>
                    </a:lnTo>
                    <a:lnTo>
                      <a:pt x="30" y="32"/>
                    </a:lnTo>
                    <a:lnTo>
                      <a:pt x="34" y="24"/>
                    </a:lnTo>
                    <a:lnTo>
                      <a:pt x="39" y="16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6" y="6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54" name="Freeform 827"/>
              <p:cNvSpPr/>
              <p:nvPr/>
            </p:nvSpPr>
            <p:spPr bwMode="auto">
              <a:xfrm>
                <a:off x="6792913" y="1493838"/>
                <a:ext cx="9525" cy="7938"/>
              </a:xfrm>
              <a:custGeom>
                <a:avLst/>
                <a:gdLst/>
                <a:ahLst/>
                <a:cxnLst>
                  <a:cxn ang="0">
                    <a:pos x="8" y="1"/>
                  </a:cxn>
                  <a:cxn ang="0">
                    <a:pos x="2" y="8"/>
                  </a:cxn>
                  <a:cxn ang="0">
                    <a:pos x="2" y="8"/>
                  </a:cxn>
                  <a:cxn ang="0">
                    <a:pos x="1" y="9"/>
                  </a:cxn>
                  <a:cxn ang="0">
                    <a:pos x="0" y="11"/>
                  </a:cxn>
                  <a:cxn ang="0">
                    <a:pos x="1" y="13"/>
                  </a:cxn>
                  <a:cxn ang="0">
                    <a:pos x="2" y="14"/>
                  </a:cxn>
                  <a:cxn ang="0">
                    <a:pos x="3" y="16"/>
                  </a:cxn>
                  <a:cxn ang="0">
                    <a:pos x="5" y="16"/>
                  </a:cxn>
                  <a:cxn ang="0">
                    <a:pos x="7" y="16"/>
                  </a:cxn>
                  <a:cxn ang="0">
                    <a:pos x="8" y="14"/>
                  </a:cxn>
                  <a:cxn ang="0">
                    <a:pos x="14" y="8"/>
                  </a:cxn>
                  <a:cxn ang="0">
                    <a:pos x="14" y="8"/>
                  </a:cxn>
                  <a:cxn ang="0">
                    <a:pos x="15" y="6"/>
                  </a:cxn>
                  <a:cxn ang="0">
                    <a:pos x="16" y="5"/>
                  </a:cxn>
                  <a:cxn ang="0">
                    <a:pos x="15" y="3"/>
                  </a:cxn>
                  <a:cxn ang="0">
                    <a:pos x="14" y="1"/>
                  </a:cxn>
                  <a:cxn ang="0">
                    <a:pos x="13" y="0"/>
                  </a:cxn>
                  <a:cxn ang="0">
                    <a:pos x="11" y="0"/>
                  </a:cxn>
                  <a:cxn ang="0">
                    <a:pos x="9" y="0"/>
                  </a:cxn>
                  <a:cxn ang="0">
                    <a:pos x="8" y="1"/>
                  </a:cxn>
                  <a:cxn ang="0">
                    <a:pos x="8" y="1"/>
                  </a:cxn>
                </a:cxnLst>
                <a:rect l="0" t="0" r="r" b="b"/>
                <a:pathLst>
                  <a:path w="16" h="16">
                    <a:moveTo>
                      <a:pt x="8" y="1"/>
                    </a:moveTo>
                    <a:lnTo>
                      <a:pt x="2" y="8"/>
                    </a:lnTo>
                    <a:lnTo>
                      <a:pt x="2" y="8"/>
                    </a:lnTo>
                    <a:lnTo>
                      <a:pt x="1" y="9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2" y="14"/>
                    </a:lnTo>
                    <a:lnTo>
                      <a:pt x="3" y="16"/>
                    </a:lnTo>
                    <a:lnTo>
                      <a:pt x="5" y="16"/>
                    </a:lnTo>
                    <a:lnTo>
                      <a:pt x="7" y="16"/>
                    </a:lnTo>
                    <a:lnTo>
                      <a:pt x="8" y="14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5" y="6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8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55" name="Freeform 828"/>
              <p:cNvSpPr>
                <a:spLocks noEditPoints="1"/>
              </p:cNvSpPr>
              <p:nvPr/>
            </p:nvSpPr>
            <p:spPr bwMode="auto">
              <a:xfrm>
                <a:off x="6208713" y="1243013"/>
                <a:ext cx="706438" cy="620713"/>
              </a:xfrm>
              <a:custGeom>
                <a:avLst/>
                <a:gdLst/>
                <a:ahLst/>
                <a:cxnLst>
                  <a:cxn ang="0">
                    <a:pos x="1208" y="1175"/>
                  </a:cxn>
                  <a:cxn ang="0">
                    <a:pos x="1095" y="1131"/>
                  </a:cxn>
                  <a:cxn ang="0">
                    <a:pos x="938" y="1062"/>
                  </a:cxn>
                  <a:cxn ang="0">
                    <a:pos x="899" y="1051"/>
                  </a:cxn>
                  <a:cxn ang="0">
                    <a:pos x="728" y="1088"/>
                  </a:cxn>
                  <a:cxn ang="0">
                    <a:pos x="531" y="1080"/>
                  </a:cxn>
                  <a:cxn ang="0">
                    <a:pos x="322" y="1026"/>
                  </a:cxn>
                  <a:cxn ang="0">
                    <a:pos x="161" y="920"/>
                  </a:cxn>
                  <a:cxn ang="0">
                    <a:pos x="51" y="762"/>
                  </a:cxn>
                  <a:cxn ang="0">
                    <a:pos x="8" y="609"/>
                  </a:cxn>
                  <a:cxn ang="0">
                    <a:pos x="4" y="424"/>
                  </a:cxn>
                  <a:cxn ang="0">
                    <a:pos x="39" y="285"/>
                  </a:cxn>
                  <a:cxn ang="0">
                    <a:pos x="97" y="185"/>
                  </a:cxn>
                  <a:cxn ang="0">
                    <a:pos x="167" y="114"/>
                  </a:cxn>
                  <a:cxn ang="0">
                    <a:pos x="255" y="62"/>
                  </a:cxn>
                  <a:cxn ang="0">
                    <a:pos x="439" y="14"/>
                  </a:cxn>
                  <a:cxn ang="0">
                    <a:pos x="700" y="5"/>
                  </a:cxn>
                  <a:cxn ang="0">
                    <a:pos x="714" y="7"/>
                  </a:cxn>
                  <a:cxn ang="0">
                    <a:pos x="803" y="0"/>
                  </a:cxn>
                  <a:cxn ang="0">
                    <a:pos x="994" y="43"/>
                  </a:cxn>
                  <a:cxn ang="0">
                    <a:pos x="1175" y="156"/>
                  </a:cxn>
                  <a:cxn ang="0">
                    <a:pos x="1247" y="243"/>
                  </a:cxn>
                  <a:cxn ang="0">
                    <a:pos x="1289" y="328"/>
                  </a:cxn>
                  <a:cxn ang="0">
                    <a:pos x="1324" y="456"/>
                  </a:cxn>
                  <a:cxn ang="0">
                    <a:pos x="1336" y="593"/>
                  </a:cxn>
                  <a:cxn ang="0">
                    <a:pos x="1319" y="726"/>
                  </a:cxn>
                  <a:cxn ang="0">
                    <a:pos x="1266" y="842"/>
                  </a:cxn>
                  <a:cxn ang="0">
                    <a:pos x="1204" y="907"/>
                  </a:cxn>
                  <a:cxn ang="0">
                    <a:pos x="1205" y="990"/>
                  </a:cxn>
                  <a:cxn ang="0">
                    <a:pos x="1239" y="1150"/>
                  </a:cxn>
                  <a:cxn ang="0">
                    <a:pos x="1234" y="1167"/>
                  </a:cxn>
                  <a:cxn ang="0">
                    <a:pos x="912" y="999"/>
                  </a:cxn>
                  <a:cxn ang="0">
                    <a:pos x="967" y="1032"/>
                  </a:cxn>
                  <a:cxn ang="0">
                    <a:pos x="1119" y="1098"/>
                  </a:cxn>
                  <a:cxn ang="0">
                    <a:pos x="1181" y="1067"/>
                  </a:cxn>
                  <a:cxn ang="0">
                    <a:pos x="1156" y="912"/>
                  </a:cxn>
                  <a:cxn ang="0">
                    <a:pos x="1170" y="893"/>
                  </a:cxn>
                  <a:cxn ang="0">
                    <a:pos x="1193" y="864"/>
                  </a:cxn>
                  <a:cxn ang="0">
                    <a:pos x="1262" y="762"/>
                  </a:cxn>
                  <a:cxn ang="0">
                    <a:pos x="1294" y="636"/>
                  </a:cxn>
                  <a:cxn ang="0">
                    <a:pos x="1293" y="502"/>
                  </a:cxn>
                  <a:cxn ang="0">
                    <a:pos x="1265" y="373"/>
                  </a:cxn>
                  <a:cxn ang="0">
                    <a:pos x="1214" y="265"/>
                  </a:cxn>
                  <a:cxn ang="0">
                    <a:pos x="1124" y="168"/>
                  </a:cxn>
                  <a:cxn ang="0">
                    <a:pos x="962" y="75"/>
                  </a:cxn>
                  <a:cxn ang="0">
                    <a:pos x="786" y="39"/>
                  </a:cxn>
                  <a:cxn ang="0">
                    <a:pos x="705" y="49"/>
                  </a:cxn>
                  <a:cxn ang="0">
                    <a:pos x="686" y="45"/>
                  </a:cxn>
                  <a:cxn ang="0">
                    <a:pos x="459" y="52"/>
                  </a:cxn>
                  <a:cxn ang="0">
                    <a:pos x="295" y="89"/>
                  </a:cxn>
                  <a:cxn ang="0">
                    <a:pos x="184" y="153"/>
                  </a:cxn>
                  <a:cxn ang="0">
                    <a:pos x="109" y="238"/>
                  </a:cxn>
                  <a:cxn ang="0">
                    <a:pos x="62" y="340"/>
                  </a:cxn>
                  <a:cxn ang="0">
                    <a:pos x="40" y="448"/>
                  </a:cxn>
                  <a:cxn ang="0">
                    <a:pos x="55" y="647"/>
                  </a:cxn>
                  <a:cxn ang="0">
                    <a:pos x="121" y="805"/>
                  </a:cxn>
                  <a:cxn ang="0">
                    <a:pos x="251" y="941"/>
                  </a:cxn>
                  <a:cxn ang="0">
                    <a:pos x="434" y="1017"/>
                  </a:cxn>
                  <a:cxn ang="0">
                    <a:pos x="592" y="1043"/>
                  </a:cxn>
                  <a:cxn ang="0">
                    <a:pos x="736" y="1045"/>
                  </a:cxn>
                  <a:cxn ang="0">
                    <a:pos x="890" y="1012"/>
                  </a:cxn>
                  <a:cxn ang="0">
                    <a:pos x="900" y="1005"/>
                  </a:cxn>
                </a:cxnLst>
                <a:rect l="0" t="0" r="r" b="b"/>
                <a:pathLst>
                  <a:path w="1336" h="1175">
                    <a:moveTo>
                      <a:pt x="1214" y="1175"/>
                    </a:moveTo>
                    <a:lnTo>
                      <a:pt x="1214" y="1175"/>
                    </a:lnTo>
                    <a:lnTo>
                      <a:pt x="1210" y="1175"/>
                    </a:lnTo>
                    <a:lnTo>
                      <a:pt x="1209" y="1175"/>
                    </a:lnTo>
                    <a:lnTo>
                      <a:pt x="1208" y="1175"/>
                    </a:lnTo>
                    <a:lnTo>
                      <a:pt x="1208" y="1175"/>
                    </a:lnTo>
                    <a:lnTo>
                      <a:pt x="1202" y="1174"/>
                    </a:lnTo>
                    <a:lnTo>
                      <a:pt x="1198" y="1173"/>
                    </a:lnTo>
                    <a:lnTo>
                      <a:pt x="1198" y="1173"/>
                    </a:lnTo>
                    <a:lnTo>
                      <a:pt x="1172" y="1162"/>
                    </a:lnTo>
                    <a:lnTo>
                      <a:pt x="1147" y="1152"/>
                    </a:lnTo>
                    <a:lnTo>
                      <a:pt x="1095" y="1131"/>
                    </a:lnTo>
                    <a:lnTo>
                      <a:pt x="1095" y="1131"/>
                    </a:lnTo>
                    <a:lnTo>
                      <a:pt x="1050" y="1113"/>
                    </a:lnTo>
                    <a:lnTo>
                      <a:pt x="1005" y="1095"/>
                    </a:lnTo>
                    <a:lnTo>
                      <a:pt x="982" y="1084"/>
                    </a:lnTo>
                    <a:lnTo>
                      <a:pt x="960" y="1073"/>
                    </a:lnTo>
                    <a:lnTo>
                      <a:pt x="938" y="1062"/>
                    </a:lnTo>
                    <a:lnTo>
                      <a:pt x="918" y="1048"/>
                    </a:lnTo>
                    <a:lnTo>
                      <a:pt x="911" y="1044"/>
                    </a:lnTo>
                    <a:lnTo>
                      <a:pt x="904" y="1048"/>
                    </a:lnTo>
                    <a:lnTo>
                      <a:pt x="904" y="1048"/>
                    </a:lnTo>
                    <a:lnTo>
                      <a:pt x="899" y="1051"/>
                    </a:lnTo>
                    <a:lnTo>
                      <a:pt x="899" y="1051"/>
                    </a:lnTo>
                    <a:lnTo>
                      <a:pt x="873" y="1061"/>
                    </a:lnTo>
                    <a:lnTo>
                      <a:pt x="847" y="1068"/>
                    </a:lnTo>
                    <a:lnTo>
                      <a:pt x="819" y="1075"/>
                    </a:lnTo>
                    <a:lnTo>
                      <a:pt x="789" y="1080"/>
                    </a:lnTo>
                    <a:lnTo>
                      <a:pt x="759" y="1084"/>
                    </a:lnTo>
                    <a:lnTo>
                      <a:pt x="728" y="1088"/>
                    </a:lnTo>
                    <a:lnTo>
                      <a:pt x="696" y="1090"/>
                    </a:lnTo>
                    <a:lnTo>
                      <a:pt x="664" y="1090"/>
                    </a:lnTo>
                    <a:lnTo>
                      <a:pt x="664" y="1090"/>
                    </a:lnTo>
                    <a:lnTo>
                      <a:pt x="620" y="1089"/>
                    </a:lnTo>
                    <a:lnTo>
                      <a:pt x="576" y="1086"/>
                    </a:lnTo>
                    <a:lnTo>
                      <a:pt x="531" y="1080"/>
                    </a:lnTo>
                    <a:lnTo>
                      <a:pt x="488" y="1073"/>
                    </a:lnTo>
                    <a:lnTo>
                      <a:pt x="445" y="1064"/>
                    </a:lnTo>
                    <a:lnTo>
                      <a:pt x="402" y="1052"/>
                    </a:lnTo>
                    <a:lnTo>
                      <a:pt x="361" y="1040"/>
                    </a:lnTo>
                    <a:lnTo>
                      <a:pt x="322" y="1026"/>
                    </a:lnTo>
                    <a:lnTo>
                      <a:pt x="322" y="1026"/>
                    </a:lnTo>
                    <a:lnTo>
                      <a:pt x="292" y="1012"/>
                    </a:lnTo>
                    <a:lnTo>
                      <a:pt x="263" y="997"/>
                    </a:lnTo>
                    <a:lnTo>
                      <a:pt x="235" y="980"/>
                    </a:lnTo>
                    <a:lnTo>
                      <a:pt x="209" y="962"/>
                    </a:lnTo>
                    <a:lnTo>
                      <a:pt x="184" y="942"/>
                    </a:lnTo>
                    <a:lnTo>
                      <a:pt x="161" y="920"/>
                    </a:lnTo>
                    <a:lnTo>
                      <a:pt x="138" y="898"/>
                    </a:lnTo>
                    <a:lnTo>
                      <a:pt x="117" y="873"/>
                    </a:lnTo>
                    <a:lnTo>
                      <a:pt x="99" y="847"/>
                    </a:lnTo>
                    <a:lnTo>
                      <a:pt x="81" y="820"/>
                    </a:lnTo>
                    <a:lnTo>
                      <a:pt x="66" y="792"/>
                    </a:lnTo>
                    <a:lnTo>
                      <a:pt x="51" y="762"/>
                    </a:lnTo>
                    <a:lnTo>
                      <a:pt x="39" y="732"/>
                    </a:lnTo>
                    <a:lnTo>
                      <a:pt x="28" y="700"/>
                    </a:lnTo>
                    <a:lnTo>
                      <a:pt x="19" y="668"/>
                    </a:lnTo>
                    <a:lnTo>
                      <a:pt x="12" y="634"/>
                    </a:lnTo>
                    <a:lnTo>
                      <a:pt x="12" y="634"/>
                    </a:lnTo>
                    <a:lnTo>
                      <a:pt x="8" y="609"/>
                    </a:lnTo>
                    <a:lnTo>
                      <a:pt x="5" y="582"/>
                    </a:lnTo>
                    <a:lnTo>
                      <a:pt x="2" y="554"/>
                    </a:lnTo>
                    <a:lnTo>
                      <a:pt x="1" y="524"/>
                    </a:lnTo>
                    <a:lnTo>
                      <a:pt x="0" y="492"/>
                    </a:lnTo>
                    <a:lnTo>
                      <a:pt x="1" y="459"/>
                    </a:lnTo>
                    <a:lnTo>
                      <a:pt x="4" y="424"/>
                    </a:lnTo>
                    <a:lnTo>
                      <a:pt x="9" y="389"/>
                    </a:lnTo>
                    <a:lnTo>
                      <a:pt x="16" y="354"/>
                    </a:lnTo>
                    <a:lnTo>
                      <a:pt x="21" y="337"/>
                    </a:lnTo>
                    <a:lnTo>
                      <a:pt x="26" y="320"/>
                    </a:lnTo>
                    <a:lnTo>
                      <a:pt x="33" y="303"/>
                    </a:lnTo>
                    <a:lnTo>
                      <a:pt x="39" y="285"/>
                    </a:lnTo>
                    <a:lnTo>
                      <a:pt x="46" y="267"/>
                    </a:lnTo>
                    <a:lnTo>
                      <a:pt x="54" y="251"/>
                    </a:lnTo>
                    <a:lnTo>
                      <a:pt x="64" y="234"/>
                    </a:lnTo>
                    <a:lnTo>
                      <a:pt x="74" y="218"/>
                    </a:lnTo>
                    <a:lnTo>
                      <a:pt x="84" y="201"/>
                    </a:lnTo>
                    <a:lnTo>
                      <a:pt x="97" y="185"/>
                    </a:lnTo>
                    <a:lnTo>
                      <a:pt x="109" y="169"/>
                    </a:lnTo>
                    <a:lnTo>
                      <a:pt x="123" y="154"/>
                    </a:lnTo>
                    <a:lnTo>
                      <a:pt x="138" y="139"/>
                    </a:lnTo>
                    <a:lnTo>
                      <a:pt x="153" y="125"/>
                    </a:lnTo>
                    <a:lnTo>
                      <a:pt x="153" y="125"/>
                    </a:lnTo>
                    <a:lnTo>
                      <a:pt x="167" y="114"/>
                    </a:lnTo>
                    <a:lnTo>
                      <a:pt x="180" y="103"/>
                    </a:lnTo>
                    <a:lnTo>
                      <a:pt x="195" y="94"/>
                    </a:lnTo>
                    <a:lnTo>
                      <a:pt x="209" y="86"/>
                    </a:lnTo>
                    <a:lnTo>
                      <a:pt x="224" y="76"/>
                    </a:lnTo>
                    <a:lnTo>
                      <a:pt x="239" y="69"/>
                    </a:lnTo>
                    <a:lnTo>
                      <a:pt x="255" y="62"/>
                    </a:lnTo>
                    <a:lnTo>
                      <a:pt x="270" y="56"/>
                    </a:lnTo>
                    <a:lnTo>
                      <a:pt x="303" y="43"/>
                    </a:lnTo>
                    <a:lnTo>
                      <a:pt x="336" y="34"/>
                    </a:lnTo>
                    <a:lnTo>
                      <a:pt x="369" y="26"/>
                    </a:lnTo>
                    <a:lnTo>
                      <a:pt x="403" y="20"/>
                    </a:lnTo>
                    <a:lnTo>
                      <a:pt x="439" y="14"/>
                    </a:lnTo>
                    <a:lnTo>
                      <a:pt x="473" y="11"/>
                    </a:lnTo>
                    <a:lnTo>
                      <a:pt x="507" y="8"/>
                    </a:lnTo>
                    <a:lnTo>
                      <a:pt x="541" y="6"/>
                    </a:lnTo>
                    <a:lnTo>
                      <a:pt x="607" y="5"/>
                    </a:lnTo>
                    <a:lnTo>
                      <a:pt x="669" y="5"/>
                    </a:lnTo>
                    <a:lnTo>
                      <a:pt x="700" y="5"/>
                    </a:lnTo>
                    <a:lnTo>
                      <a:pt x="700" y="5"/>
                    </a:lnTo>
                    <a:lnTo>
                      <a:pt x="704" y="5"/>
                    </a:lnTo>
                    <a:lnTo>
                      <a:pt x="708" y="6"/>
                    </a:lnTo>
                    <a:lnTo>
                      <a:pt x="711" y="7"/>
                    </a:lnTo>
                    <a:lnTo>
                      <a:pt x="714" y="7"/>
                    </a:lnTo>
                    <a:lnTo>
                      <a:pt x="714" y="7"/>
                    </a:lnTo>
                    <a:lnTo>
                      <a:pt x="732" y="4"/>
                    </a:lnTo>
                    <a:lnTo>
                      <a:pt x="749" y="2"/>
                    </a:lnTo>
                    <a:lnTo>
                      <a:pt x="768" y="1"/>
                    </a:lnTo>
                    <a:lnTo>
                      <a:pt x="787" y="0"/>
                    </a:lnTo>
                    <a:lnTo>
                      <a:pt x="787" y="0"/>
                    </a:lnTo>
                    <a:lnTo>
                      <a:pt x="803" y="0"/>
                    </a:lnTo>
                    <a:lnTo>
                      <a:pt x="821" y="1"/>
                    </a:lnTo>
                    <a:lnTo>
                      <a:pt x="856" y="5"/>
                    </a:lnTo>
                    <a:lnTo>
                      <a:pt x="891" y="11"/>
                    </a:lnTo>
                    <a:lnTo>
                      <a:pt x="926" y="21"/>
                    </a:lnTo>
                    <a:lnTo>
                      <a:pt x="960" y="31"/>
                    </a:lnTo>
                    <a:lnTo>
                      <a:pt x="994" y="43"/>
                    </a:lnTo>
                    <a:lnTo>
                      <a:pt x="1028" y="59"/>
                    </a:lnTo>
                    <a:lnTo>
                      <a:pt x="1060" y="75"/>
                    </a:lnTo>
                    <a:lnTo>
                      <a:pt x="1091" y="93"/>
                    </a:lnTo>
                    <a:lnTo>
                      <a:pt x="1121" y="112"/>
                    </a:lnTo>
                    <a:lnTo>
                      <a:pt x="1149" y="134"/>
                    </a:lnTo>
                    <a:lnTo>
                      <a:pt x="1175" y="156"/>
                    </a:lnTo>
                    <a:lnTo>
                      <a:pt x="1199" y="180"/>
                    </a:lnTo>
                    <a:lnTo>
                      <a:pt x="1210" y="192"/>
                    </a:lnTo>
                    <a:lnTo>
                      <a:pt x="1220" y="204"/>
                    </a:lnTo>
                    <a:lnTo>
                      <a:pt x="1230" y="217"/>
                    </a:lnTo>
                    <a:lnTo>
                      <a:pt x="1239" y="229"/>
                    </a:lnTo>
                    <a:lnTo>
                      <a:pt x="1247" y="243"/>
                    </a:lnTo>
                    <a:lnTo>
                      <a:pt x="1256" y="255"/>
                    </a:lnTo>
                    <a:lnTo>
                      <a:pt x="1256" y="255"/>
                    </a:lnTo>
                    <a:lnTo>
                      <a:pt x="1264" y="273"/>
                    </a:lnTo>
                    <a:lnTo>
                      <a:pt x="1272" y="290"/>
                    </a:lnTo>
                    <a:lnTo>
                      <a:pt x="1280" y="310"/>
                    </a:lnTo>
                    <a:lnTo>
                      <a:pt x="1289" y="328"/>
                    </a:lnTo>
                    <a:lnTo>
                      <a:pt x="1296" y="349"/>
                    </a:lnTo>
                    <a:lnTo>
                      <a:pt x="1302" y="370"/>
                    </a:lnTo>
                    <a:lnTo>
                      <a:pt x="1308" y="390"/>
                    </a:lnTo>
                    <a:lnTo>
                      <a:pt x="1314" y="412"/>
                    </a:lnTo>
                    <a:lnTo>
                      <a:pt x="1320" y="434"/>
                    </a:lnTo>
                    <a:lnTo>
                      <a:pt x="1324" y="456"/>
                    </a:lnTo>
                    <a:lnTo>
                      <a:pt x="1328" y="478"/>
                    </a:lnTo>
                    <a:lnTo>
                      <a:pt x="1331" y="501"/>
                    </a:lnTo>
                    <a:lnTo>
                      <a:pt x="1333" y="524"/>
                    </a:lnTo>
                    <a:lnTo>
                      <a:pt x="1335" y="547"/>
                    </a:lnTo>
                    <a:lnTo>
                      <a:pt x="1336" y="570"/>
                    </a:lnTo>
                    <a:lnTo>
                      <a:pt x="1336" y="593"/>
                    </a:lnTo>
                    <a:lnTo>
                      <a:pt x="1335" y="616"/>
                    </a:lnTo>
                    <a:lnTo>
                      <a:pt x="1334" y="638"/>
                    </a:lnTo>
                    <a:lnTo>
                      <a:pt x="1332" y="660"/>
                    </a:lnTo>
                    <a:lnTo>
                      <a:pt x="1328" y="683"/>
                    </a:lnTo>
                    <a:lnTo>
                      <a:pt x="1324" y="704"/>
                    </a:lnTo>
                    <a:lnTo>
                      <a:pt x="1319" y="726"/>
                    </a:lnTo>
                    <a:lnTo>
                      <a:pt x="1312" y="747"/>
                    </a:lnTo>
                    <a:lnTo>
                      <a:pt x="1305" y="767"/>
                    </a:lnTo>
                    <a:lnTo>
                      <a:pt x="1297" y="787"/>
                    </a:lnTo>
                    <a:lnTo>
                      <a:pt x="1288" y="806"/>
                    </a:lnTo>
                    <a:lnTo>
                      <a:pt x="1277" y="824"/>
                    </a:lnTo>
                    <a:lnTo>
                      <a:pt x="1266" y="842"/>
                    </a:lnTo>
                    <a:lnTo>
                      <a:pt x="1253" y="859"/>
                    </a:lnTo>
                    <a:lnTo>
                      <a:pt x="1239" y="875"/>
                    </a:lnTo>
                    <a:lnTo>
                      <a:pt x="1225" y="890"/>
                    </a:lnTo>
                    <a:lnTo>
                      <a:pt x="1208" y="904"/>
                    </a:lnTo>
                    <a:lnTo>
                      <a:pt x="1208" y="904"/>
                    </a:lnTo>
                    <a:lnTo>
                      <a:pt x="1204" y="907"/>
                    </a:lnTo>
                    <a:lnTo>
                      <a:pt x="1197" y="911"/>
                    </a:lnTo>
                    <a:lnTo>
                      <a:pt x="1197" y="918"/>
                    </a:lnTo>
                    <a:lnTo>
                      <a:pt x="1197" y="918"/>
                    </a:lnTo>
                    <a:lnTo>
                      <a:pt x="1198" y="937"/>
                    </a:lnTo>
                    <a:lnTo>
                      <a:pt x="1200" y="954"/>
                    </a:lnTo>
                    <a:lnTo>
                      <a:pt x="1205" y="990"/>
                    </a:lnTo>
                    <a:lnTo>
                      <a:pt x="1212" y="1026"/>
                    </a:lnTo>
                    <a:lnTo>
                      <a:pt x="1220" y="1061"/>
                    </a:lnTo>
                    <a:lnTo>
                      <a:pt x="1220" y="1061"/>
                    </a:lnTo>
                    <a:lnTo>
                      <a:pt x="1231" y="1104"/>
                    </a:lnTo>
                    <a:lnTo>
                      <a:pt x="1235" y="1127"/>
                    </a:lnTo>
                    <a:lnTo>
                      <a:pt x="1239" y="1150"/>
                    </a:lnTo>
                    <a:lnTo>
                      <a:pt x="1239" y="1150"/>
                    </a:lnTo>
                    <a:lnTo>
                      <a:pt x="1239" y="1154"/>
                    </a:lnTo>
                    <a:lnTo>
                      <a:pt x="1238" y="1159"/>
                    </a:lnTo>
                    <a:lnTo>
                      <a:pt x="1236" y="1163"/>
                    </a:lnTo>
                    <a:lnTo>
                      <a:pt x="1234" y="1167"/>
                    </a:lnTo>
                    <a:lnTo>
                      <a:pt x="1234" y="1167"/>
                    </a:lnTo>
                    <a:lnTo>
                      <a:pt x="1230" y="1170"/>
                    </a:lnTo>
                    <a:lnTo>
                      <a:pt x="1225" y="1173"/>
                    </a:lnTo>
                    <a:lnTo>
                      <a:pt x="1219" y="1175"/>
                    </a:lnTo>
                    <a:lnTo>
                      <a:pt x="1214" y="1175"/>
                    </a:lnTo>
                    <a:lnTo>
                      <a:pt x="1214" y="1175"/>
                    </a:lnTo>
                    <a:close/>
                    <a:moveTo>
                      <a:pt x="912" y="999"/>
                    </a:moveTo>
                    <a:lnTo>
                      <a:pt x="912" y="999"/>
                    </a:lnTo>
                    <a:lnTo>
                      <a:pt x="916" y="1000"/>
                    </a:lnTo>
                    <a:lnTo>
                      <a:pt x="920" y="1003"/>
                    </a:lnTo>
                    <a:lnTo>
                      <a:pt x="920" y="1003"/>
                    </a:lnTo>
                    <a:lnTo>
                      <a:pt x="944" y="1018"/>
                    </a:lnTo>
                    <a:lnTo>
                      <a:pt x="967" y="1032"/>
                    </a:lnTo>
                    <a:lnTo>
                      <a:pt x="992" y="1045"/>
                    </a:lnTo>
                    <a:lnTo>
                      <a:pt x="1017" y="1057"/>
                    </a:lnTo>
                    <a:lnTo>
                      <a:pt x="1043" y="1068"/>
                    </a:lnTo>
                    <a:lnTo>
                      <a:pt x="1069" y="1078"/>
                    </a:lnTo>
                    <a:lnTo>
                      <a:pt x="1119" y="1098"/>
                    </a:lnTo>
                    <a:lnTo>
                      <a:pt x="1119" y="1098"/>
                    </a:lnTo>
                    <a:lnTo>
                      <a:pt x="1173" y="1120"/>
                    </a:lnTo>
                    <a:lnTo>
                      <a:pt x="1195" y="1128"/>
                    </a:lnTo>
                    <a:lnTo>
                      <a:pt x="1189" y="1105"/>
                    </a:lnTo>
                    <a:lnTo>
                      <a:pt x="1189" y="1105"/>
                    </a:lnTo>
                    <a:lnTo>
                      <a:pt x="1181" y="1067"/>
                    </a:lnTo>
                    <a:lnTo>
                      <a:pt x="1181" y="1067"/>
                    </a:lnTo>
                    <a:lnTo>
                      <a:pt x="1172" y="1029"/>
                    </a:lnTo>
                    <a:lnTo>
                      <a:pt x="1165" y="990"/>
                    </a:lnTo>
                    <a:lnTo>
                      <a:pt x="1162" y="971"/>
                    </a:lnTo>
                    <a:lnTo>
                      <a:pt x="1158" y="951"/>
                    </a:lnTo>
                    <a:lnTo>
                      <a:pt x="1157" y="932"/>
                    </a:lnTo>
                    <a:lnTo>
                      <a:pt x="1156" y="912"/>
                    </a:lnTo>
                    <a:lnTo>
                      <a:pt x="1156" y="912"/>
                    </a:lnTo>
                    <a:lnTo>
                      <a:pt x="1156" y="907"/>
                    </a:lnTo>
                    <a:lnTo>
                      <a:pt x="1158" y="903"/>
                    </a:lnTo>
                    <a:lnTo>
                      <a:pt x="1161" y="899"/>
                    </a:lnTo>
                    <a:lnTo>
                      <a:pt x="1165" y="896"/>
                    </a:lnTo>
                    <a:lnTo>
                      <a:pt x="1170" y="893"/>
                    </a:lnTo>
                    <a:lnTo>
                      <a:pt x="1171" y="887"/>
                    </a:lnTo>
                    <a:lnTo>
                      <a:pt x="1171" y="887"/>
                    </a:lnTo>
                    <a:lnTo>
                      <a:pt x="1173" y="882"/>
                    </a:lnTo>
                    <a:lnTo>
                      <a:pt x="1177" y="878"/>
                    </a:lnTo>
                    <a:lnTo>
                      <a:pt x="1177" y="878"/>
                    </a:lnTo>
                    <a:lnTo>
                      <a:pt x="1193" y="864"/>
                    </a:lnTo>
                    <a:lnTo>
                      <a:pt x="1207" y="849"/>
                    </a:lnTo>
                    <a:lnTo>
                      <a:pt x="1220" y="833"/>
                    </a:lnTo>
                    <a:lnTo>
                      <a:pt x="1233" y="817"/>
                    </a:lnTo>
                    <a:lnTo>
                      <a:pt x="1243" y="799"/>
                    </a:lnTo>
                    <a:lnTo>
                      <a:pt x="1253" y="782"/>
                    </a:lnTo>
                    <a:lnTo>
                      <a:pt x="1262" y="762"/>
                    </a:lnTo>
                    <a:lnTo>
                      <a:pt x="1270" y="743"/>
                    </a:lnTo>
                    <a:lnTo>
                      <a:pt x="1276" y="723"/>
                    </a:lnTo>
                    <a:lnTo>
                      <a:pt x="1282" y="701"/>
                    </a:lnTo>
                    <a:lnTo>
                      <a:pt x="1287" y="681"/>
                    </a:lnTo>
                    <a:lnTo>
                      <a:pt x="1291" y="659"/>
                    </a:lnTo>
                    <a:lnTo>
                      <a:pt x="1294" y="636"/>
                    </a:lnTo>
                    <a:lnTo>
                      <a:pt x="1296" y="614"/>
                    </a:lnTo>
                    <a:lnTo>
                      <a:pt x="1297" y="592"/>
                    </a:lnTo>
                    <a:lnTo>
                      <a:pt x="1297" y="569"/>
                    </a:lnTo>
                    <a:lnTo>
                      <a:pt x="1296" y="546"/>
                    </a:lnTo>
                    <a:lnTo>
                      <a:pt x="1295" y="525"/>
                    </a:lnTo>
                    <a:lnTo>
                      <a:pt x="1293" y="502"/>
                    </a:lnTo>
                    <a:lnTo>
                      <a:pt x="1290" y="479"/>
                    </a:lnTo>
                    <a:lnTo>
                      <a:pt x="1286" y="457"/>
                    </a:lnTo>
                    <a:lnTo>
                      <a:pt x="1281" y="436"/>
                    </a:lnTo>
                    <a:lnTo>
                      <a:pt x="1276" y="414"/>
                    </a:lnTo>
                    <a:lnTo>
                      <a:pt x="1271" y="393"/>
                    </a:lnTo>
                    <a:lnTo>
                      <a:pt x="1265" y="373"/>
                    </a:lnTo>
                    <a:lnTo>
                      <a:pt x="1258" y="353"/>
                    </a:lnTo>
                    <a:lnTo>
                      <a:pt x="1250" y="334"/>
                    </a:lnTo>
                    <a:lnTo>
                      <a:pt x="1242" y="316"/>
                    </a:lnTo>
                    <a:lnTo>
                      <a:pt x="1233" y="298"/>
                    </a:lnTo>
                    <a:lnTo>
                      <a:pt x="1225" y="281"/>
                    </a:lnTo>
                    <a:lnTo>
                      <a:pt x="1214" y="265"/>
                    </a:lnTo>
                    <a:lnTo>
                      <a:pt x="1205" y="251"/>
                    </a:lnTo>
                    <a:lnTo>
                      <a:pt x="1205" y="251"/>
                    </a:lnTo>
                    <a:lnTo>
                      <a:pt x="1187" y="229"/>
                    </a:lnTo>
                    <a:lnTo>
                      <a:pt x="1169" y="208"/>
                    </a:lnTo>
                    <a:lnTo>
                      <a:pt x="1147" y="187"/>
                    </a:lnTo>
                    <a:lnTo>
                      <a:pt x="1124" y="168"/>
                    </a:lnTo>
                    <a:lnTo>
                      <a:pt x="1101" y="150"/>
                    </a:lnTo>
                    <a:lnTo>
                      <a:pt x="1075" y="132"/>
                    </a:lnTo>
                    <a:lnTo>
                      <a:pt x="1048" y="116"/>
                    </a:lnTo>
                    <a:lnTo>
                      <a:pt x="1020" y="101"/>
                    </a:lnTo>
                    <a:lnTo>
                      <a:pt x="991" y="88"/>
                    </a:lnTo>
                    <a:lnTo>
                      <a:pt x="962" y="75"/>
                    </a:lnTo>
                    <a:lnTo>
                      <a:pt x="932" y="65"/>
                    </a:lnTo>
                    <a:lnTo>
                      <a:pt x="902" y="56"/>
                    </a:lnTo>
                    <a:lnTo>
                      <a:pt x="872" y="49"/>
                    </a:lnTo>
                    <a:lnTo>
                      <a:pt x="843" y="44"/>
                    </a:lnTo>
                    <a:lnTo>
                      <a:pt x="815" y="41"/>
                    </a:lnTo>
                    <a:lnTo>
                      <a:pt x="786" y="39"/>
                    </a:lnTo>
                    <a:lnTo>
                      <a:pt x="786" y="39"/>
                    </a:lnTo>
                    <a:lnTo>
                      <a:pt x="765" y="40"/>
                    </a:lnTo>
                    <a:lnTo>
                      <a:pt x="744" y="42"/>
                    </a:lnTo>
                    <a:lnTo>
                      <a:pt x="725" y="45"/>
                    </a:lnTo>
                    <a:lnTo>
                      <a:pt x="705" y="49"/>
                    </a:lnTo>
                    <a:lnTo>
                      <a:pt x="705" y="49"/>
                    </a:lnTo>
                    <a:lnTo>
                      <a:pt x="700" y="50"/>
                    </a:lnTo>
                    <a:lnTo>
                      <a:pt x="700" y="50"/>
                    </a:lnTo>
                    <a:lnTo>
                      <a:pt x="695" y="49"/>
                    </a:lnTo>
                    <a:lnTo>
                      <a:pt x="690" y="47"/>
                    </a:lnTo>
                    <a:lnTo>
                      <a:pt x="686" y="45"/>
                    </a:lnTo>
                    <a:lnTo>
                      <a:pt x="686" y="45"/>
                    </a:lnTo>
                    <a:lnTo>
                      <a:pt x="633" y="44"/>
                    </a:lnTo>
                    <a:lnTo>
                      <a:pt x="633" y="44"/>
                    </a:lnTo>
                    <a:lnTo>
                      <a:pt x="575" y="45"/>
                    </a:lnTo>
                    <a:lnTo>
                      <a:pt x="516" y="47"/>
                    </a:lnTo>
                    <a:lnTo>
                      <a:pt x="488" y="49"/>
                    </a:lnTo>
                    <a:lnTo>
                      <a:pt x="459" y="52"/>
                    </a:lnTo>
                    <a:lnTo>
                      <a:pt x="430" y="56"/>
                    </a:lnTo>
                    <a:lnTo>
                      <a:pt x="402" y="60"/>
                    </a:lnTo>
                    <a:lnTo>
                      <a:pt x="374" y="65"/>
                    </a:lnTo>
                    <a:lnTo>
                      <a:pt x="348" y="71"/>
                    </a:lnTo>
                    <a:lnTo>
                      <a:pt x="321" y="79"/>
                    </a:lnTo>
                    <a:lnTo>
                      <a:pt x="295" y="89"/>
                    </a:lnTo>
                    <a:lnTo>
                      <a:pt x="270" y="99"/>
                    </a:lnTo>
                    <a:lnTo>
                      <a:pt x="245" y="111"/>
                    </a:lnTo>
                    <a:lnTo>
                      <a:pt x="223" y="125"/>
                    </a:lnTo>
                    <a:lnTo>
                      <a:pt x="200" y="140"/>
                    </a:lnTo>
                    <a:lnTo>
                      <a:pt x="200" y="140"/>
                    </a:lnTo>
                    <a:lnTo>
                      <a:pt x="184" y="153"/>
                    </a:lnTo>
                    <a:lnTo>
                      <a:pt x="169" y="165"/>
                    </a:lnTo>
                    <a:lnTo>
                      <a:pt x="156" y="179"/>
                    </a:lnTo>
                    <a:lnTo>
                      <a:pt x="142" y="193"/>
                    </a:lnTo>
                    <a:lnTo>
                      <a:pt x="131" y="208"/>
                    </a:lnTo>
                    <a:lnTo>
                      <a:pt x="119" y="223"/>
                    </a:lnTo>
                    <a:lnTo>
                      <a:pt x="109" y="238"/>
                    </a:lnTo>
                    <a:lnTo>
                      <a:pt x="99" y="254"/>
                    </a:lnTo>
                    <a:lnTo>
                      <a:pt x="90" y="271"/>
                    </a:lnTo>
                    <a:lnTo>
                      <a:pt x="82" y="287"/>
                    </a:lnTo>
                    <a:lnTo>
                      <a:pt x="74" y="305"/>
                    </a:lnTo>
                    <a:lnTo>
                      <a:pt x="68" y="321"/>
                    </a:lnTo>
                    <a:lnTo>
                      <a:pt x="62" y="340"/>
                    </a:lnTo>
                    <a:lnTo>
                      <a:pt x="56" y="357"/>
                    </a:lnTo>
                    <a:lnTo>
                      <a:pt x="52" y="375"/>
                    </a:lnTo>
                    <a:lnTo>
                      <a:pt x="48" y="393"/>
                    </a:lnTo>
                    <a:lnTo>
                      <a:pt x="45" y="412"/>
                    </a:lnTo>
                    <a:lnTo>
                      <a:pt x="42" y="431"/>
                    </a:lnTo>
                    <a:lnTo>
                      <a:pt x="40" y="448"/>
                    </a:lnTo>
                    <a:lnTo>
                      <a:pt x="39" y="467"/>
                    </a:lnTo>
                    <a:lnTo>
                      <a:pt x="38" y="504"/>
                    </a:lnTo>
                    <a:lnTo>
                      <a:pt x="39" y="541"/>
                    </a:lnTo>
                    <a:lnTo>
                      <a:pt x="43" y="577"/>
                    </a:lnTo>
                    <a:lnTo>
                      <a:pt x="48" y="612"/>
                    </a:lnTo>
                    <a:lnTo>
                      <a:pt x="55" y="647"/>
                    </a:lnTo>
                    <a:lnTo>
                      <a:pt x="65" y="679"/>
                    </a:lnTo>
                    <a:lnTo>
                      <a:pt x="65" y="679"/>
                    </a:lnTo>
                    <a:lnTo>
                      <a:pt x="77" y="713"/>
                    </a:lnTo>
                    <a:lnTo>
                      <a:pt x="90" y="745"/>
                    </a:lnTo>
                    <a:lnTo>
                      <a:pt x="105" y="776"/>
                    </a:lnTo>
                    <a:lnTo>
                      <a:pt x="121" y="805"/>
                    </a:lnTo>
                    <a:lnTo>
                      <a:pt x="139" y="831"/>
                    </a:lnTo>
                    <a:lnTo>
                      <a:pt x="159" y="856"/>
                    </a:lnTo>
                    <a:lnTo>
                      <a:pt x="179" y="880"/>
                    </a:lnTo>
                    <a:lnTo>
                      <a:pt x="201" y="902"/>
                    </a:lnTo>
                    <a:lnTo>
                      <a:pt x="225" y="922"/>
                    </a:lnTo>
                    <a:lnTo>
                      <a:pt x="251" y="941"/>
                    </a:lnTo>
                    <a:lnTo>
                      <a:pt x="277" y="957"/>
                    </a:lnTo>
                    <a:lnTo>
                      <a:pt x="305" y="973"/>
                    </a:lnTo>
                    <a:lnTo>
                      <a:pt x="335" y="986"/>
                    </a:lnTo>
                    <a:lnTo>
                      <a:pt x="367" y="998"/>
                    </a:lnTo>
                    <a:lnTo>
                      <a:pt x="400" y="1008"/>
                    </a:lnTo>
                    <a:lnTo>
                      <a:pt x="434" y="1017"/>
                    </a:lnTo>
                    <a:lnTo>
                      <a:pt x="434" y="1017"/>
                    </a:lnTo>
                    <a:lnTo>
                      <a:pt x="468" y="1025"/>
                    </a:lnTo>
                    <a:lnTo>
                      <a:pt x="500" y="1031"/>
                    </a:lnTo>
                    <a:lnTo>
                      <a:pt x="533" y="1036"/>
                    </a:lnTo>
                    <a:lnTo>
                      <a:pt x="562" y="1040"/>
                    </a:lnTo>
                    <a:lnTo>
                      <a:pt x="592" y="1043"/>
                    </a:lnTo>
                    <a:lnTo>
                      <a:pt x="622" y="1045"/>
                    </a:lnTo>
                    <a:lnTo>
                      <a:pt x="650" y="1046"/>
                    </a:lnTo>
                    <a:lnTo>
                      <a:pt x="678" y="1047"/>
                    </a:lnTo>
                    <a:lnTo>
                      <a:pt x="678" y="1047"/>
                    </a:lnTo>
                    <a:lnTo>
                      <a:pt x="707" y="1046"/>
                    </a:lnTo>
                    <a:lnTo>
                      <a:pt x="736" y="1045"/>
                    </a:lnTo>
                    <a:lnTo>
                      <a:pt x="764" y="1042"/>
                    </a:lnTo>
                    <a:lnTo>
                      <a:pt x="791" y="1038"/>
                    </a:lnTo>
                    <a:lnTo>
                      <a:pt x="817" y="1033"/>
                    </a:lnTo>
                    <a:lnTo>
                      <a:pt x="842" y="1028"/>
                    </a:lnTo>
                    <a:lnTo>
                      <a:pt x="866" y="1020"/>
                    </a:lnTo>
                    <a:lnTo>
                      <a:pt x="890" y="1012"/>
                    </a:lnTo>
                    <a:lnTo>
                      <a:pt x="890" y="1012"/>
                    </a:lnTo>
                    <a:lnTo>
                      <a:pt x="892" y="1011"/>
                    </a:lnTo>
                    <a:lnTo>
                      <a:pt x="895" y="1010"/>
                    </a:lnTo>
                    <a:lnTo>
                      <a:pt x="897" y="1007"/>
                    </a:lnTo>
                    <a:lnTo>
                      <a:pt x="897" y="1007"/>
                    </a:lnTo>
                    <a:lnTo>
                      <a:pt x="900" y="1005"/>
                    </a:lnTo>
                    <a:lnTo>
                      <a:pt x="903" y="1002"/>
                    </a:lnTo>
                    <a:lnTo>
                      <a:pt x="912" y="999"/>
                    </a:lnTo>
                    <a:lnTo>
                      <a:pt x="912" y="999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56" name="Freeform 829"/>
              <p:cNvSpPr/>
              <p:nvPr/>
            </p:nvSpPr>
            <p:spPr bwMode="auto">
              <a:xfrm>
                <a:off x="6411913" y="1501775"/>
                <a:ext cx="71438" cy="65088"/>
              </a:xfrm>
              <a:custGeom>
                <a:avLst/>
                <a:gdLst/>
                <a:ahLst/>
                <a:cxnLst>
                  <a:cxn ang="0">
                    <a:pos x="76" y="123"/>
                  </a:cxn>
                  <a:cxn ang="0">
                    <a:pos x="76" y="123"/>
                  </a:cxn>
                  <a:cxn ang="0">
                    <a:pos x="71" y="123"/>
                  </a:cxn>
                  <a:cxn ang="0">
                    <a:pos x="66" y="122"/>
                  </a:cxn>
                  <a:cxn ang="0">
                    <a:pos x="64" y="121"/>
                  </a:cxn>
                  <a:cxn ang="0">
                    <a:pos x="64" y="121"/>
                  </a:cxn>
                  <a:cxn ang="0">
                    <a:pos x="57" y="121"/>
                  </a:cxn>
                  <a:cxn ang="0">
                    <a:pos x="57" y="121"/>
                  </a:cxn>
                  <a:cxn ang="0">
                    <a:pos x="55" y="121"/>
                  </a:cxn>
                  <a:cxn ang="0">
                    <a:pos x="55" y="121"/>
                  </a:cxn>
                  <a:cxn ang="0">
                    <a:pos x="45" y="119"/>
                  </a:cxn>
                  <a:cxn ang="0">
                    <a:pos x="36" y="115"/>
                  </a:cxn>
                  <a:cxn ang="0">
                    <a:pos x="27" y="110"/>
                  </a:cxn>
                  <a:cxn ang="0">
                    <a:pos x="19" y="104"/>
                  </a:cxn>
                  <a:cxn ang="0">
                    <a:pos x="13" y="98"/>
                  </a:cxn>
                  <a:cxn ang="0">
                    <a:pos x="8" y="89"/>
                  </a:cxn>
                  <a:cxn ang="0">
                    <a:pos x="4" y="81"/>
                  </a:cxn>
                  <a:cxn ang="0">
                    <a:pos x="1" y="73"/>
                  </a:cxn>
                  <a:cxn ang="0">
                    <a:pos x="1" y="73"/>
                  </a:cxn>
                  <a:cxn ang="0">
                    <a:pos x="0" y="63"/>
                  </a:cxn>
                  <a:cxn ang="0">
                    <a:pos x="1" y="53"/>
                  </a:cxn>
                  <a:cxn ang="0">
                    <a:pos x="2" y="44"/>
                  </a:cxn>
                  <a:cxn ang="0">
                    <a:pos x="5" y="36"/>
                  </a:cxn>
                  <a:cxn ang="0">
                    <a:pos x="9" y="27"/>
                  </a:cxn>
                  <a:cxn ang="0">
                    <a:pos x="13" y="20"/>
                  </a:cxn>
                  <a:cxn ang="0">
                    <a:pos x="19" y="14"/>
                  </a:cxn>
                  <a:cxn ang="0">
                    <a:pos x="27" y="8"/>
                  </a:cxn>
                  <a:cxn ang="0">
                    <a:pos x="27" y="8"/>
                  </a:cxn>
                  <a:cxn ang="0">
                    <a:pos x="33" y="5"/>
                  </a:cxn>
                  <a:cxn ang="0">
                    <a:pos x="40" y="2"/>
                  </a:cxn>
                  <a:cxn ang="0">
                    <a:pos x="47" y="1"/>
                  </a:cxn>
                  <a:cxn ang="0">
                    <a:pos x="56" y="0"/>
                  </a:cxn>
                  <a:cxn ang="0">
                    <a:pos x="56" y="0"/>
                  </a:cxn>
                  <a:cxn ang="0">
                    <a:pos x="64" y="1"/>
                  </a:cxn>
                  <a:cxn ang="0">
                    <a:pos x="72" y="3"/>
                  </a:cxn>
                  <a:cxn ang="0">
                    <a:pos x="80" y="6"/>
                  </a:cxn>
                  <a:cxn ang="0">
                    <a:pos x="89" y="9"/>
                  </a:cxn>
                  <a:cxn ang="0">
                    <a:pos x="89" y="9"/>
                  </a:cxn>
                  <a:cxn ang="0">
                    <a:pos x="99" y="15"/>
                  </a:cxn>
                  <a:cxn ang="0">
                    <a:pos x="108" y="22"/>
                  </a:cxn>
                  <a:cxn ang="0">
                    <a:pos x="118" y="31"/>
                  </a:cxn>
                  <a:cxn ang="0">
                    <a:pos x="125" y="40"/>
                  </a:cxn>
                  <a:cxn ang="0">
                    <a:pos x="130" y="49"/>
                  </a:cxn>
                  <a:cxn ang="0">
                    <a:pos x="132" y="54"/>
                  </a:cxn>
                  <a:cxn ang="0">
                    <a:pos x="134" y="59"/>
                  </a:cxn>
                  <a:cxn ang="0">
                    <a:pos x="134" y="65"/>
                  </a:cxn>
                  <a:cxn ang="0">
                    <a:pos x="134" y="70"/>
                  </a:cxn>
                  <a:cxn ang="0">
                    <a:pos x="134" y="75"/>
                  </a:cxn>
                  <a:cxn ang="0">
                    <a:pos x="132" y="80"/>
                  </a:cxn>
                  <a:cxn ang="0">
                    <a:pos x="132" y="80"/>
                  </a:cxn>
                  <a:cxn ang="0">
                    <a:pos x="128" y="88"/>
                  </a:cxn>
                  <a:cxn ang="0">
                    <a:pos x="123" y="96"/>
                  </a:cxn>
                  <a:cxn ang="0">
                    <a:pos x="116" y="103"/>
                  </a:cxn>
                  <a:cxn ang="0">
                    <a:pos x="109" y="110"/>
                  </a:cxn>
                  <a:cxn ang="0">
                    <a:pos x="101" y="115"/>
                  </a:cxn>
                  <a:cxn ang="0">
                    <a:pos x="93" y="120"/>
                  </a:cxn>
                  <a:cxn ang="0">
                    <a:pos x="84" y="122"/>
                  </a:cxn>
                  <a:cxn ang="0">
                    <a:pos x="76" y="123"/>
                  </a:cxn>
                  <a:cxn ang="0">
                    <a:pos x="76" y="123"/>
                  </a:cxn>
                </a:cxnLst>
                <a:rect l="0" t="0" r="r" b="b"/>
                <a:pathLst>
                  <a:path w="134" h="123">
                    <a:moveTo>
                      <a:pt x="76" y="123"/>
                    </a:moveTo>
                    <a:lnTo>
                      <a:pt x="76" y="123"/>
                    </a:lnTo>
                    <a:lnTo>
                      <a:pt x="71" y="123"/>
                    </a:lnTo>
                    <a:lnTo>
                      <a:pt x="66" y="122"/>
                    </a:lnTo>
                    <a:lnTo>
                      <a:pt x="64" y="121"/>
                    </a:lnTo>
                    <a:lnTo>
                      <a:pt x="64" y="121"/>
                    </a:lnTo>
                    <a:lnTo>
                      <a:pt x="57" y="121"/>
                    </a:lnTo>
                    <a:lnTo>
                      <a:pt x="57" y="121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45" y="119"/>
                    </a:lnTo>
                    <a:lnTo>
                      <a:pt x="36" y="115"/>
                    </a:lnTo>
                    <a:lnTo>
                      <a:pt x="27" y="110"/>
                    </a:lnTo>
                    <a:lnTo>
                      <a:pt x="19" y="104"/>
                    </a:lnTo>
                    <a:lnTo>
                      <a:pt x="13" y="98"/>
                    </a:lnTo>
                    <a:lnTo>
                      <a:pt x="8" y="89"/>
                    </a:lnTo>
                    <a:lnTo>
                      <a:pt x="4" y="81"/>
                    </a:lnTo>
                    <a:lnTo>
                      <a:pt x="1" y="73"/>
                    </a:lnTo>
                    <a:lnTo>
                      <a:pt x="1" y="73"/>
                    </a:lnTo>
                    <a:lnTo>
                      <a:pt x="0" y="63"/>
                    </a:lnTo>
                    <a:lnTo>
                      <a:pt x="1" y="53"/>
                    </a:lnTo>
                    <a:lnTo>
                      <a:pt x="2" y="44"/>
                    </a:lnTo>
                    <a:lnTo>
                      <a:pt x="5" y="36"/>
                    </a:lnTo>
                    <a:lnTo>
                      <a:pt x="9" y="27"/>
                    </a:lnTo>
                    <a:lnTo>
                      <a:pt x="13" y="20"/>
                    </a:lnTo>
                    <a:lnTo>
                      <a:pt x="19" y="14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33" y="5"/>
                    </a:lnTo>
                    <a:lnTo>
                      <a:pt x="40" y="2"/>
                    </a:lnTo>
                    <a:lnTo>
                      <a:pt x="47" y="1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64" y="1"/>
                    </a:lnTo>
                    <a:lnTo>
                      <a:pt x="72" y="3"/>
                    </a:lnTo>
                    <a:lnTo>
                      <a:pt x="80" y="6"/>
                    </a:lnTo>
                    <a:lnTo>
                      <a:pt x="89" y="9"/>
                    </a:lnTo>
                    <a:lnTo>
                      <a:pt x="89" y="9"/>
                    </a:lnTo>
                    <a:lnTo>
                      <a:pt x="99" y="15"/>
                    </a:lnTo>
                    <a:lnTo>
                      <a:pt x="108" y="22"/>
                    </a:lnTo>
                    <a:lnTo>
                      <a:pt x="118" y="31"/>
                    </a:lnTo>
                    <a:lnTo>
                      <a:pt x="125" y="40"/>
                    </a:lnTo>
                    <a:lnTo>
                      <a:pt x="130" y="49"/>
                    </a:lnTo>
                    <a:lnTo>
                      <a:pt x="132" y="54"/>
                    </a:lnTo>
                    <a:lnTo>
                      <a:pt x="134" y="59"/>
                    </a:lnTo>
                    <a:lnTo>
                      <a:pt x="134" y="65"/>
                    </a:lnTo>
                    <a:lnTo>
                      <a:pt x="134" y="70"/>
                    </a:lnTo>
                    <a:lnTo>
                      <a:pt x="134" y="75"/>
                    </a:lnTo>
                    <a:lnTo>
                      <a:pt x="132" y="80"/>
                    </a:lnTo>
                    <a:lnTo>
                      <a:pt x="132" y="80"/>
                    </a:lnTo>
                    <a:lnTo>
                      <a:pt x="128" y="88"/>
                    </a:lnTo>
                    <a:lnTo>
                      <a:pt x="123" y="96"/>
                    </a:lnTo>
                    <a:lnTo>
                      <a:pt x="116" y="103"/>
                    </a:lnTo>
                    <a:lnTo>
                      <a:pt x="109" y="110"/>
                    </a:lnTo>
                    <a:lnTo>
                      <a:pt x="101" y="115"/>
                    </a:lnTo>
                    <a:lnTo>
                      <a:pt x="93" y="120"/>
                    </a:lnTo>
                    <a:lnTo>
                      <a:pt x="84" y="122"/>
                    </a:lnTo>
                    <a:lnTo>
                      <a:pt x="76" y="123"/>
                    </a:lnTo>
                    <a:lnTo>
                      <a:pt x="76" y="12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57" name="Freeform 830"/>
              <p:cNvSpPr/>
              <p:nvPr/>
            </p:nvSpPr>
            <p:spPr bwMode="auto">
              <a:xfrm>
                <a:off x="6535738" y="1511300"/>
                <a:ext cx="63500" cy="57150"/>
              </a:xfrm>
              <a:custGeom>
                <a:avLst/>
                <a:gdLst/>
                <a:ahLst/>
                <a:cxnLst>
                  <a:cxn ang="0">
                    <a:pos x="66" y="110"/>
                  </a:cxn>
                  <a:cxn ang="0">
                    <a:pos x="46" y="106"/>
                  </a:cxn>
                  <a:cxn ang="0">
                    <a:pos x="44" y="106"/>
                  </a:cxn>
                  <a:cxn ang="0">
                    <a:pos x="42" y="106"/>
                  </a:cxn>
                  <a:cxn ang="0">
                    <a:pos x="38" y="106"/>
                  </a:cxn>
                  <a:cxn ang="0">
                    <a:pos x="33" y="104"/>
                  </a:cxn>
                  <a:cxn ang="0">
                    <a:pos x="29" y="100"/>
                  </a:cxn>
                  <a:cxn ang="0">
                    <a:pos x="28" y="99"/>
                  </a:cxn>
                  <a:cxn ang="0">
                    <a:pos x="11" y="83"/>
                  </a:cxn>
                  <a:cxn ang="0">
                    <a:pos x="1" y="62"/>
                  </a:cxn>
                  <a:cxn ang="0">
                    <a:pos x="0" y="52"/>
                  </a:cxn>
                  <a:cxn ang="0">
                    <a:pos x="3" y="33"/>
                  </a:cxn>
                  <a:cxn ang="0">
                    <a:pos x="7" y="26"/>
                  </a:cxn>
                  <a:cxn ang="0">
                    <a:pos x="15" y="18"/>
                  </a:cxn>
                  <a:cxn ang="0">
                    <a:pos x="35" y="5"/>
                  </a:cxn>
                  <a:cxn ang="0">
                    <a:pos x="49" y="1"/>
                  </a:cxn>
                  <a:cxn ang="0">
                    <a:pos x="58" y="0"/>
                  </a:cxn>
                  <a:cxn ang="0">
                    <a:pos x="61" y="0"/>
                  </a:cxn>
                  <a:cxn ang="0">
                    <a:pos x="63" y="0"/>
                  </a:cxn>
                  <a:cxn ang="0">
                    <a:pos x="80" y="1"/>
                  </a:cxn>
                  <a:cxn ang="0">
                    <a:pos x="89" y="4"/>
                  </a:cxn>
                  <a:cxn ang="0">
                    <a:pos x="102" y="11"/>
                  </a:cxn>
                  <a:cxn ang="0">
                    <a:pos x="112" y="21"/>
                  </a:cxn>
                  <a:cxn ang="0">
                    <a:pos x="119" y="35"/>
                  </a:cxn>
                  <a:cxn ang="0">
                    <a:pos x="120" y="43"/>
                  </a:cxn>
                  <a:cxn ang="0">
                    <a:pos x="120" y="60"/>
                  </a:cxn>
                  <a:cxn ang="0">
                    <a:pos x="116" y="76"/>
                  </a:cxn>
                  <a:cxn ang="0">
                    <a:pos x="109" y="91"/>
                  </a:cxn>
                  <a:cxn ang="0">
                    <a:pos x="99" y="100"/>
                  </a:cxn>
                  <a:cxn ang="0">
                    <a:pos x="99" y="103"/>
                  </a:cxn>
                  <a:cxn ang="0">
                    <a:pos x="93" y="105"/>
                  </a:cxn>
                  <a:cxn ang="0">
                    <a:pos x="85" y="109"/>
                  </a:cxn>
                  <a:cxn ang="0">
                    <a:pos x="76" y="109"/>
                  </a:cxn>
                  <a:cxn ang="0">
                    <a:pos x="66" y="110"/>
                  </a:cxn>
                </a:cxnLst>
                <a:rect l="0" t="0" r="r" b="b"/>
                <a:pathLst>
                  <a:path w="121" h="110">
                    <a:moveTo>
                      <a:pt x="66" y="110"/>
                    </a:moveTo>
                    <a:lnTo>
                      <a:pt x="66" y="110"/>
                    </a:lnTo>
                    <a:lnTo>
                      <a:pt x="56" y="109"/>
                    </a:lnTo>
                    <a:lnTo>
                      <a:pt x="46" y="106"/>
                    </a:lnTo>
                    <a:lnTo>
                      <a:pt x="46" y="106"/>
                    </a:lnTo>
                    <a:lnTo>
                      <a:pt x="44" y="106"/>
                    </a:lnTo>
                    <a:lnTo>
                      <a:pt x="42" y="106"/>
                    </a:lnTo>
                    <a:lnTo>
                      <a:pt x="42" y="106"/>
                    </a:lnTo>
                    <a:lnTo>
                      <a:pt x="38" y="106"/>
                    </a:lnTo>
                    <a:lnTo>
                      <a:pt x="38" y="106"/>
                    </a:lnTo>
                    <a:lnTo>
                      <a:pt x="36" y="105"/>
                    </a:lnTo>
                    <a:lnTo>
                      <a:pt x="33" y="104"/>
                    </a:lnTo>
                    <a:lnTo>
                      <a:pt x="29" y="100"/>
                    </a:lnTo>
                    <a:lnTo>
                      <a:pt x="29" y="100"/>
                    </a:lnTo>
                    <a:lnTo>
                      <a:pt x="28" y="99"/>
                    </a:lnTo>
                    <a:lnTo>
                      <a:pt x="28" y="99"/>
                    </a:lnTo>
                    <a:lnTo>
                      <a:pt x="18" y="92"/>
                    </a:lnTo>
                    <a:lnTo>
                      <a:pt x="11" y="83"/>
                    </a:lnTo>
                    <a:lnTo>
                      <a:pt x="4" y="73"/>
                    </a:lnTo>
                    <a:lnTo>
                      <a:pt x="1" y="62"/>
                    </a:lnTo>
                    <a:lnTo>
                      <a:pt x="1" y="62"/>
                    </a:lnTo>
                    <a:lnTo>
                      <a:pt x="0" y="52"/>
                    </a:lnTo>
                    <a:lnTo>
                      <a:pt x="0" y="42"/>
                    </a:lnTo>
                    <a:lnTo>
                      <a:pt x="3" y="33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11" y="21"/>
                    </a:lnTo>
                    <a:lnTo>
                      <a:pt x="15" y="18"/>
                    </a:lnTo>
                    <a:lnTo>
                      <a:pt x="24" y="10"/>
                    </a:lnTo>
                    <a:lnTo>
                      <a:pt x="35" y="5"/>
                    </a:lnTo>
                    <a:lnTo>
                      <a:pt x="49" y="1"/>
                    </a:lnTo>
                    <a:lnTo>
                      <a:pt x="49" y="1"/>
                    </a:lnTo>
                    <a:lnTo>
                      <a:pt x="54" y="0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61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71" y="0"/>
                    </a:lnTo>
                    <a:lnTo>
                      <a:pt x="80" y="1"/>
                    </a:lnTo>
                    <a:lnTo>
                      <a:pt x="80" y="1"/>
                    </a:lnTo>
                    <a:lnTo>
                      <a:pt x="89" y="4"/>
                    </a:lnTo>
                    <a:lnTo>
                      <a:pt x="96" y="7"/>
                    </a:lnTo>
                    <a:lnTo>
                      <a:pt x="102" y="11"/>
                    </a:lnTo>
                    <a:lnTo>
                      <a:pt x="108" y="16"/>
                    </a:lnTo>
                    <a:lnTo>
                      <a:pt x="112" y="21"/>
                    </a:lnTo>
                    <a:lnTo>
                      <a:pt x="115" y="2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20" y="43"/>
                    </a:lnTo>
                    <a:lnTo>
                      <a:pt x="121" y="52"/>
                    </a:lnTo>
                    <a:lnTo>
                      <a:pt x="120" y="60"/>
                    </a:lnTo>
                    <a:lnTo>
                      <a:pt x="119" y="68"/>
                    </a:lnTo>
                    <a:lnTo>
                      <a:pt x="116" y="76"/>
                    </a:lnTo>
                    <a:lnTo>
                      <a:pt x="113" y="84"/>
                    </a:lnTo>
                    <a:lnTo>
                      <a:pt x="109" y="91"/>
                    </a:lnTo>
                    <a:lnTo>
                      <a:pt x="104" y="97"/>
                    </a:lnTo>
                    <a:lnTo>
                      <a:pt x="99" y="100"/>
                    </a:lnTo>
                    <a:lnTo>
                      <a:pt x="99" y="103"/>
                    </a:lnTo>
                    <a:lnTo>
                      <a:pt x="99" y="103"/>
                    </a:lnTo>
                    <a:lnTo>
                      <a:pt x="97" y="103"/>
                    </a:lnTo>
                    <a:lnTo>
                      <a:pt x="93" y="105"/>
                    </a:lnTo>
                    <a:lnTo>
                      <a:pt x="93" y="105"/>
                    </a:lnTo>
                    <a:lnTo>
                      <a:pt x="85" y="109"/>
                    </a:lnTo>
                    <a:lnTo>
                      <a:pt x="77" y="109"/>
                    </a:lnTo>
                    <a:lnTo>
                      <a:pt x="76" y="109"/>
                    </a:lnTo>
                    <a:lnTo>
                      <a:pt x="76" y="109"/>
                    </a:lnTo>
                    <a:lnTo>
                      <a:pt x="66" y="110"/>
                    </a:lnTo>
                    <a:lnTo>
                      <a:pt x="66" y="11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58" name="Freeform 831"/>
              <p:cNvSpPr/>
              <p:nvPr/>
            </p:nvSpPr>
            <p:spPr bwMode="auto">
              <a:xfrm>
                <a:off x="6656388" y="1506538"/>
                <a:ext cx="73025" cy="68263"/>
              </a:xfrm>
              <a:custGeom>
                <a:avLst/>
                <a:gdLst/>
                <a:ahLst/>
                <a:cxnLst>
                  <a:cxn ang="0">
                    <a:pos x="62" y="128"/>
                  </a:cxn>
                  <a:cxn ang="0">
                    <a:pos x="46" y="124"/>
                  </a:cxn>
                  <a:cxn ang="0">
                    <a:pos x="42" y="122"/>
                  </a:cxn>
                  <a:cxn ang="0">
                    <a:pos x="30" y="109"/>
                  </a:cxn>
                  <a:cxn ang="0">
                    <a:pos x="18" y="85"/>
                  </a:cxn>
                  <a:cxn ang="0">
                    <a:pos x="15" y="79"/>
                  </a:cxn>
                  <a:cxn ang="0">
                    <a:pos x="11" y="75"/>
                  </a:cxn>
                  <a:cxn ang="0">
                    <a:pos x="4" y="64"/>
                  </a:cxn>
                  <a:cxn ang="0">
                    <a:pos x="0" y="51"/>
                  </a:cxn>
                  <a:cxn ang="0">
                    <a:pos x="3" y="39"/>
                  </a:cxn>
                  <a:cxn ang="0">
                    <a:pos x="6" y="34"/>
                  </a:cxn>
                  <a:cxn ang="0">
                    <a:pos x="18" y="20"/>
                  </a:cxn>
                  <a:cxn ang="0">
                    <a:pos x="35" y="10"/>
                  </a:cxn>
                  <a:cxn ang="0">
                    <a:pos x="53" y="3"/>
                  </a:cxn>
                  <a:cxn ang="0">
                    <a:pos x="72" y="0"/>
                  </a:cxn>
                  <a:cxn ang="0">
                    <a:pos x="80" y="1"/>
                  </a:cxn>
                  <a:cxn ang="0">
                    <a:pos x="94" y="6"/>
                  </a:cxn>
                  <a:cxn ang="0">
                    <a:pos x="102" y="13"/>
                  </a:cxn>
                  <a:cxn ang="0">
                    <a:pos x="105" y="14"/>
                  </a:cxn>
                  <a:cxn ang="0">
                    <a:pos x="114" y="18"/>
                  </a:cxn>
                  <a:cxn ang="0">
                    <a:pos x="122" y="26"/>
                  </a:cxn>
                  <a:cxn ang="0">
                    <a:pos x="135" y="45"/>
                  </a:cxn>
                  <a:cxn ang="0">
                    <a:pos x="138" y="56"/>
                  </a:cxn>
                  <a:cxn ang="0">
                    <a:pos x="139" y="70"/>
                  </a:cxn>
                  <a:cxn ang="0">
                    <a:pos x="136" y="81"/>
                  </a:cxn>
                  <a:cxn ang="0">
                    <a:pos x="134" y="86"/>
                  </a:cxn>
                  <a:cxn ang="0">
                    <a:pos x="120" y="98"/>
                  </a:cxn>
                  <a:cxn ang="0">
                    <a:pos x="104" y="104"/>
                  </a:cxn>
                  <a:cxn ang="0">
                    <a:pos x="96" y="109"/>
                  </a:cxn>
                  <a:cxn ang="0">
                    <a:pos x="90" y="116"/>
                  </a:cxn>
                  <a:cxn ang="0">
                    <a:pos x="84" y="121"/>
                  </a:cxn>
                  <a:cxn ang="0">
                    <a:pos x="70" y="128"/>
                  </a:cxn>
                  <a:cxn ang="0">
                    <a:pos x="62" y="128"/>
                  </a:cxn>
                </a:cxnLst>
                <a:rect l="0" t="0" r="r" b="b"/>
                <a:pathLst>
                  <a:path w="139" h="128">
                    <a:moveTo>
                      <a:pt x="62" y="128"/>
                    </a:moveTo>
                    <a:lnTo>
                      <a:pt x="62" y="128"/>
                    </a:lnTo>
                    <a:lnTo>
                      <a:pt x="54" y="127"/>
                    </a:lnTo>
                    <a:lnTo>
                      <a:pt x="46" y="124"/>
                    </a:lnTo>
                    <a:lnTo>
                      <a:pt x="46" y="124"/>
                    </a:lnTo>
                    <a:lnTo>
                      <a:pt x="42" y="122"/>
                    </a:lnTo>
                    <a:lnTo>
                      <a:pt x="38" y="118"/>
                    </a:lnTo>
                    <a:lnTo>
                      <a:pt x="30" y="109"/>
                    </a:lnTo>
                    <a:lnTo>
                      <a:pt x="24" y="98"/>
                    </a:lnTo>
                    <a:lnTo>
                      <a:pt x="18" y="85"/>
                    </a:lnTo>
                    <a:lnTo>
                      <a:pt x="17" y="81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1" y="75"/>
                    </a:lnTo>
                    <a:lnTo>
                      <a:pt x="7" y="70"/>
                    </a:lnTo>
                    <a:lnTo>
                      <a:pt x="4" y="64"/>
                    </a:lnTo>
                    <a:lnTo>
                      <a:pt x="2" y="58"/>
                    </a:lnTo>
                    <a:lnTo>
                      <a:pt x="0" y="51"/>
                    </a:lnTo>
                    <a:lnTo>
                      <a:pt x="0" y="45"/>
                    </a:lnTo>
                    <a:lnTo>
                      <a:pt x="3" y="39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11" y="27"/>
                    </a:lnTo>
                    <a:lnTo>
                      <a:pt x="18" y="20"/>
                    </a:lnTo>
                    <a:lnTo>
                      <a:pt x="26" y="15"/>
                    </a:lnTo>
                    <a:lnTo>
                      <a:pt x="35" y="10"/>
                    </a:lnTo>
                    <a:lnTo>
                      <a:pt x="44" y="6"/>
                    </a:lnTo>
                    <a:lnTo>
                      <a:pt x="53" y="3"/>
                    </a:lnTo>
                    <a:lnTo>
                      <a:pt x="62" y="1"/>
                    </a:lnTo>
                    <a:lnTo>
                      <a:pt x="72" y="0"/>
                    </a:lnTo>
                    <a:lnTo>
                      <a:pt x="72" y="0"/>
                    </a:lnTo>
                    <a:lnTo>
                      <a:pt x="80" y="1"/>
                    </a:lnTo>
                    <a:lnTo>
                      <a:pt x="87" y="3"/>
                    </a:lnTo>
                    <a:lnTo>
                      <a:pt x="94" y="6"/>
                    </a:lnTo>
                    <a:lnTo>
                      <a:pt x="100" y="11"/>
                    </a:lnTo>
                    <a:lnTo>
                      <a:pt x="102" y="13"/>
                    </a:lnTo>
                    <a:lnTo>
                      <a:pt x="105" y="14"/>
                    </a:lnTo>
                    <a:lnTo>
                      <a:pt x="105" y="14"/>
                    </a:lnTo>
                    <a:lnTo>
                      <a:pt x="114" y="18"/>
                    </a:lnTo>
                    <a:lnTo>
                      <a:pt x="114" y="18"/>
                    </a:lnTo>
                    <a:lnTo>
                      <a:pt x="118" y="22"/>
                    </a:lnTo>
                    <a:lnTo>
                      <a:pt x="122" y="26"/>
                    </a:lnTo>
                    <a:lnTo>
                      <a:pt x="130" y="35"/>
                    </a:lnTo>
                    <a:lnTo>
                      <a:pt x="135" y="45"/>
                    </a:lnTo>
                    <a:lnTo>
                      <a:pt x="138" y="56"/>
                    </a:lnTo>
                    <a:lnTo>
                      <a:pt x="138" y="56"/>
                    </a:lnTo>
                    <a:lnTo>
                      <a:pt x="139" y="63"/>
                    </a:lnTo>
                    <a:lnTo>
                      <a:pt x="139" y="70"/>
                    </a:lnTo>
                    <a:lnTo>
                      <a:pt x="137" y="78"/>
                    </a:lnTo>
                    <a:lnTo>
                      <a:pt x="136" y="81"/>
                    </a:lnTo>
                    <a:lnTo>
                      <a:pt x="134" y="86"/>
                    </a:lnTo>
                    <a:lnTo>
                      <a:pt x="134" y="86"/>
                    </a:lnTo>
                    <a:lnTo>
                      <a:pt x="128" y="92"/>
                    </a:lnTo>
                    <a:lnTo>
                      <a:pt x="120" y="98"/>
                    </a:lnTo>
                    <a:lnTo>
                      <a:pt x="113" y="101"/>
                    </a:lnTo>
                    <a:lnTo>
                      <a:pt x="104" y="104"/>
                    </a:lnTo>
                    <a:lnTo>
                      <a:pt x="99" y="105"/>
                    </a:lnTo>
                    <a:lnTo>
                      <a:pt x="96" y="109"/>
                    </a:lnTo>
                    <a:lnTo>
                      <a:pt x="96" y="109"/>
                    </a:lnTo>
                    <a:lnTo>
                      <a:pt x="90" y="116"/>
                    </a:lnTo>
                    <a:lnTo>
                      <a:pt x="90" y="116"/>
                    </a:lnTo>
                    <a:lnTo>
                      <a:pt x="84" y="121"/>
                    </a:lnTo>
                    <a:lnTo>
                      <a:pt x="78" y="125"/>
                    </a:lnTo>
                    <a:lnTo>
                      <a:pt x="70" y="128"/>
                    </a:lnTo>
                    <a:lnTo>
                      <a:pt x="62" y="128"/>
                    </a:lnTo>
                    <a:lnTo>
                      <a:pt x="62" y="128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59" name="组合 158"/>
          <p:cNvGrpSpPr/>
          <p:nvPr/>
        </p:nvGrpSpPr>
        <p:grpSpPr>
          <a:xfrm>
            <a:off x="4414044" y="2141814"/>
            <a:ext cx="889884" cy="898847"/>
            <a:chOff x="1746814" y="1981505"/>
            <a:chExt cx="889884" cy="898847"/>
          </a:xfrm>
        </p:grpSpPr>
        <p:sp useBgFill="1">
          <p:nvSpPr>
            <p:cNvPr id="160" name="椭圆 31"/>
            <p:cNvSpPr/>
            <p:nvPr/>
          </p:nvSpPr>
          <p:spPr>
            <a:xfrm rot="15654318">
              <a:off x="1742332" y="1985987"/>
              <a:ext cx="898847" cy="889884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</a:gdLst>
              <a:ahLst/>
              <a:cxnLst>
                <a:cxn ang="0">
                  <a:pos x="connsiteX0-321" y="connsiteY0-322"/>
                </a:cxn>
                <a:cxn ang="0">
                  <a:pos x="connsiteX1-323" y="connsiteY1-324"/>
                </a:cxn>
                <a:cxn ang="0">
                  <a:pos x="connsiteX2-325" y="connsiteY2-326"/>
                </a:cxn>
                <a:cxn ang="0">
                  <a:pos x="connsiteX3-327" y="connsiteY3-328"/>
                </a:cxn>
                <a:cxn ang="0">
                  <a:pos x="connsiteX4-329" y="connsiteY4-330"/>
                </a:cxn>
                <a:cxn ang="0">
                  <a:pos x="connsiteX5-331" y="connsiteY5-332"/>
                </a:cxn>
              </a:cxnLst>
              <a:rect l="l" t="t" r="r" b="b"/>
              <a:pathLst>
                <a:path w="660438" h="653852">
                  <a:moveTo>
                    <a:pt x="128078" y="64927"/>
                  </a:moveTo>
                  <a:cubicBezTo>
                    <a:pt x="200406" y="22404"/>
                    <a:pt x="266694" y="-24807"/>
                    <a:pt x="410712" y="15051"/>
                  </a:cubicBezTo>
                  <a:cubicBezTo>
                    <a:pt x="554730" y="54909"/>
                    <a:pt x="671038" y="190221"/>
                    <a:pt x="659670" y="337329"/>
                  </a:cubicBezTo>
                  <a:cubicBezTo>
                    <a:pt x="648302" y="484437"/>
                    <a:pt x="512709" y="653852"/>
                    <a:pt x="331423" y="653852"/>
                  </a:cubicBezTo>
                  <a:cubicBezTo>
                    <a:pt x="150137" y="653852"/>
                    <a:pt x="14721" y="457153"/>
                    <a:pt x="3176" y="337329"/>
                  </a:cubicBezTo>
                  <a:cubicBezTo>
                    <a:pt x="-8369" y="217505"/>
                    <a:pt x="11590" y="209227"/>
                    <a:pt x="62645" y="134413"/>
                  </a:cubicBezTo>
                </a:path>
              </a:pathLst>
            </a:custGeom>
            <a:ln w="25400" cap="rnd">
              <a:solidFill>
                <a:schemeClr val="bg1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grpSp>
          <p:nvGrpSpPr>
            <p:cNvPr id="161" name="组合 160"/>
            <p:cNvGrpSpPr/>
            <p:nvPr/>
          </p:nvGrpSpPr>
          <p:grpSpPr>
            <a:xfrm>
              <a:off x="1927519" y="2159252"/>
              <a:ext cx="555270" cy="543354"/>
              <a:chOff x="2159000" y="1141413"/>
              <a:chExt cx="739775" cy="723900"/>
            </a:xfrm>
            <a:solidFill>
              <a:schemeClr val="bg1"/>
            </a:solidFill>
          </p:grpSpPr>
          <p:sp>
            <p:nvSpPr>
              <p:cNvPr id="162" name="Freeform 832"/>
              <p:cNvSpPr/>
              <p:nvPr/>
            </p:nvSpPr>
            <p:spPr bwMode="auto">
              <a:xfrm>
                <a:off x="2216150" y="1428750"/>
                <a:ext cx="14288" cy="63500"/>
              </a:xfrm>
              <a:custGeom>
                <a:avLst/>
                <a:gdLst/>
                <a:ahLst/>
                <a:cxnLst>
                  <a:cxn ang="0">
                    <a:pos x="27" y="4"/>
                  </a:cxn>
                  <a:cxn ang="0">
                    <a:pos x="27" y="4"/>
                  </a:cxn>
                  <a:cxn ang="0">
                    <a:pos x="27" y="2"/>
                  </a:cxn>
                  <a:cxn ang="0">
                    <a:pos x="26" y="1"/>
                  </a:cxn>
                  <a:cxn ang="0">
                    <a:pos x="25" y="0"/>
                  </a:cxn>
                  <a:cxn ang="0">
                    <a:pos x="23" y="0"/>
                  </a:cxn>
                  <a:cxn ang="0">
                    <a:pos x="21" y="0"/>
                  </a:cxn>
                  <a:cxn ang="0">
                    <a:pos x="20" y="1"/>
                  </a:cxn>
                  <a:cxn ang="0">
                    <a:pos x="19" y="2"/>
                  </a:cxn>
                  <a:cxn ang="0">
                    <a:pos x="18" y="4"/>
                  </a:cxn>
                  <a:cxn ang="0">
                    <a:pos x="18" y="4"/>
                  </a:cxn>
                  <a:cxn ang="0">
                    <a:pos x="17" y="22"/>
                  </a:cxn>
                  <a:cxn ang="0">
                    <a:pos x="14" y="39"/>
                  </a:cxn>
                  <a:cxn ang="0">
                    <a:pos x="9" y="56"/>
                  </a:cxn>
                  <a:cxn ang="0">
                    <a:pos x="4" y="73"/>
                  </a:cxn>
                  <a:cxn ang="0">
                    <a:pos x="4" y="73"/>
                  </a:cxn>
                  <a:cxn ang="0">
                    <a:pos x="2" y="84"/>
                  </a:cxn>
                  <a:cxn ang="0">
                    <a:pos x="1" y="95"/>
                  </a:cxn>
                  <a:cxn ang="0">
                    <a:pos x="0" y="100"/>
                  </a:cxn>
                  <a:cxn ang="0">
                    <a:pos x="1" y="106"/>
                  </a:cxn>
                  <a:cxn ang="0">
                    <a:pos x="2" y="111"/>
                  </a:cxn>
                  <a:cxn ang="0">
                    <a:pos x="4" y="116"/>
                  </a:cxn>
                  <a:cxn ang="0">
                    <a:pos x="4" y="116"/>
                  </a:cxn>
                  <a:cxn ang="0">
                    <a:pos x="5" y="117"/>
                  </a:cxn>
                  <a:cxn ang="0">
                    <a:pos x="7" y="118"/>
                  </a:cxn>
                  <a:cxn ang="0">
                    <a:pos x="8" y="118"/>
                  </a:cxn>
                  <a:cxn ang="0">
                    <a:pos x="10" y="118"/>
                  </a:cxn>
                  <a:cxn ang="0">
                    <a:pos x="12" y="116"/>
                  </a:cxn>
                  <a:cxn ang="0">
                    <a:pos x="13" y="115"/>
                  </a:cxn>
                  <a:cxn ang="0">
                    <a:pos x="14" y="113"/>
                  </a:cxn>
                  <a:cxn ang="0">
                    <a:pos x="13" y="111"/>
                  </a:cxn>
                  <a:cxn ang="0">
                    <a:pos x="13" y="111"/>
                  </a:cxn>
                  <a:cxn ang="0">
                    <a:pos x="10" y="104"/>
                  </a:cxn>
                  <a:cxn ang="0">
                    <a:pos x="9" y="97"/>
                  </a:cxn>
                  <a:cxn ang="0">
                    <a:pos x="10" y="91"/>
                  </a:cxn>
                  <a:cxn ang="0">
                    <a:pos x="12" y="83"/>
                  </a:cxn>
                  <a:cxn ang="0">
                    <a:pos x="16" y="68"/>
                  </a:cxn>
                  <a:cxn ang="0">
                    <a:pos x="20" y="56"/>
                  </a:cxn>
                  <a:cxn ang="0">
                    <a:pos x="20" y="56"/>
                  </a:cxn>
                  <a:cxn ang="0">
                    <a:pos x="23" y="44"/>
                  </a:cxn>
                  <a:cxn ang="0">
                    <a:pos x="26" y="30"/>
                  </a:cxn>
                  <a:cxn ang="0">
                    <a:pos x="27" y="4"/>
                  </a:cxn>
                  <a:cxn ang="0">
                    <a:pos x="27" y="4"/>
                  </a:cxn>
                </a:cxnLst>
                <a:rect l="0" t="0" r="r" b="b"/>
                <a:pathLst>
                  <a:path w="27" h="118">
                    <a:moveTo>
                      <a:pt x="27" y="4"/>
                    </a:moveTo>
                    <a:lnTo>
                      <a:pt x="27" y="4"/>
                    </a:lnTo>
                    <a:lnTo>
                      <a:pt x="27" y="2"/>
                    </a:lnTo>
                    <a:lnTo>
                      <a:pt x="26" y="1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20" y="1"/>
                    </a:lnTo>
                    <a:lnTo>
                      <a:pt x="19" y="2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7" y="22"/>
                    </a:lnTo>
                    <a:lnTo>
                      <a:pt x="14" y="39"/>
                    </a:lnTo>
                    <a:lnTo>
                      <a:pt x="9" y="56"/>
                    </a:lnTo>
                    <a:lnTo>
                      <a:pt x="4" y="73"/>
                    </a:lnTo>
                    <a:lnTo>
                      <a:pt x="4" y="73"/>
                    </a:lnTo>
                    <a:lnTo>
                      <a:pt x="2" y="84"/>
                    </a:lnTo>
                    <a:lnTo>
                      <a:pt x="1" y="95"/>
                    </a:lnTo>
                    <a:lnTo>
                      <a:pt x="0" y="100"/>
                    </a:lnTo>
                    <a:lnTo>
                      <a:pt x="1" y="106"/>
                    </a:lnTo>
                    <a:lnTo>
                      <a:pt x="2" y="111"/>
                    </a:lnTo>
                    <a:lnTo>
                      <a:pt x="4" y="116"/>
                    </a:lnTo>
                    <a:lnTo>
                      <a:pt x="4" y="116"/>
                    </a:lnTo>
                    <a:lnTo>
                      <a:pt x="5" y="117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10" y="118"/>
                    </a:lnTo>
                    <a:lnTo>
                      <a:pt x="12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0" y="104"/>
                    </a:lnTo>
                    <a:lnTo>
                      <a:pt x="9" y="97"/>
                    </a:lnTo>
                    <a:lnTo>
                      <a:pt x="10" y="91"/>
                    </a:lnTo>
                    <a:lnTo>
                      <a:pt x="12" y="83"/>
                    </a:lnTo>
                    <a:lnTo>
                      <a:pt x="16" y="68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3" y="44"/>
                    </a:lnTo>
                    <a:lnTo>
                      <a:pt x="26" y="30"/>
                    </a:lnTo>
                    <a:lnTo>
                      <a:pt x="27" y="4"/>
                    </a:lnTo>
                    <a:lnTo>
                      <a:pt x="27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63" name="Freeform 833"/>
              <p:cNvSpPr/>
              <p:nvPr/>
            </p:nvSpPr>
            <p:spPr bwMode="auto">
              <a:xfrm>
                <a:off x="2251075" y="1462088"/>
                <a:ext cx="9525" cy="53975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20" y="5"/>
                  </a:cxn>
                  <a:cxn ang="0">
                    <a:pos x="19" y="3"/>
                  </a:cxn>
                  <a:cxn ang="0">
                    <a:pos x="18" y="1"/>
                  </a:cxn>
                  <a:cxn ang="0">
                    <a:pos x="17" y="1"/>
                  </a:cxn>
                  <a:cxn ang="0">
                    <a:pos x="15" y="0"/>
                  </a:cxn>
                  <a:cxn ang="0">
                    <a:pos x="13" y="1"/>
                  </a:cxn>
                  <a:cxn ang="0">
                    <a:pos x="12" y="1"/>
                  </a:cxn>
                  <a:cxn ang="0">
                    <a:pos x="11" y="3"/>
                  </a:cxn>
                  <a:cxn ang="0">
                    <a:pos x="10" y="5"/>
                  </a:cxn>
                  <a:cxn ang="0">
                    <a:pos x="10" y="55"/>
                  </a:cxn>
                  <a:cxn ang="0">
                    <a:pos x="10" y="55"/>
                  </a:cxn>
                  <a:cxn ang="0">
                    <a:pos x="10" y="61"/>
                  </a:cxn>
                  <a:cxn ang="0">
                    <a:pos x="8" y="66"/>
                  </a:cxn>
                  <a:cxn ang="0">
                    <a:pos x="5" y="78"/>
                  </a:cxn>
                  <a:cxn ang="0">
                    <a:pos x="2" y="88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1"/>
                  </a:cxn>
                  <a:cxn ang="0">
                    <a:pos x="1" y="103"/>
                  </a:cxn>
                  <a:cxn ang="0">
                    <a:pos x="3" y="104"/>
                  </a:cxn>
                  <a:cxn ang="0">
                    <a:pos x="4" y="104"/>
                  </a:cxn>
                  <a:cxn ang="0">
                    <a:pos x="8" y="103"/>
                  </a:cxn>
                  <a:cxn ang="0">
                    <a:pos x="10" y="101"/>
                  </a:cxn>
                  <a:cxn ang="0">
                    <a:pos x="10" y="100"/>
                  </a:cxn>
                  <a:cxn ang="0">
                    <a:pos x="10" y="100"/>
                  </a:cxn>
                  <a:cxn ang="0">
                    <a:pos x="12" y="90"/>
                  </a:cxn>
                  <a:cxn ang="0">
                    <a:pos x="15" y="81"/>
                  </a:cxn>
                  <a:cxn ang="0">
                    <a:pos x="18" y="71"/>
                  </a:cxn>
                  <a:cxn ang="0">
                    <a:pos x="20" y="62"/>
                  </a:cxn>
                  <a:cxn ang="0">
                    <a:pos x="20" y="62"/>
                  </a:cxn>
                  <a:cxn ang="0">
                    <a:pos x="20" y="48"/>
                  </a:cxn>
                  <a:cxn ang="0">
                    <a:pos x="20" y="33"/>
                  </a:cxn>
                  <a:cxn ang="0">
                    <a:pos x="20" y="5"/>
                  </a:cxn>
                  <a:cxn ang="0">
                    <a:pos x="20" y="5"/>
                  </a:cxn>
                </a:cxnLst>
                <a:rect l="0" t="0" r="r" b="b"/>
                <a:pathLst>
                  <a:path w="20" h="104">
                    <a:moveTo>
                      <a:pt x="20" y="5"/>
                    </a:moveTo>
                    <a:lnTo>
                      <a:pt x="20" y="5"/>
                    </a:lnTo>
                    <a:lnTo>
                      <a:pt x="19" y="3"/>
                    </a:lnTo>
                    <a:lnTo>
                      <a:pt x="18" y="1"/>
                    </a:lnTo>
                    <a:lnTo>
                      <a:pt x="17" y="1"/>
                    </a:lnTo>
                    <a:lnTo>
                      <a:pt x="15" y="0"/>
                    </a:lnTo>
                    <a:lnTo>
                      <a:pt x="13" y="1"/>
                    </a:lnTo>
                    <a:lnTo>
                      <a:pt x="12" y="1"/>
                    </a:lnTo>
                    <a:lnTo>
                      <a:pt x="11" y="3"/>
                    </a:lnTo>
                    <a:lnTo>
                      <a:pt x="10" y="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61"/>
                    </a:lnTo>
                    <a:lnTo>
                      <a:pt x="8" y="66"/>
                    </a:lnTo>
                    <a:lnTo>
                      <a:pt x="5" y="78"/>
                    </a:lnTo>
                    <a:lnTo>
                      <a:pt x="2" y="88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1"/>
                    </a:lnTo>
                    <a:lnTo>
                      <a:pt x="1" y="103"/>
                    </a:lnTo>
                    <a:lnTo>
                      <a:pt x="3" y="104"/>
                    </a:lnTo>
                    <a:lnTo>
                      <a:pt x="4" y="104"/>
                    </a:lnTo>
                    <a:lnTo>
                      <a:pt x="8" y="103"/>
                    </a:lnTo>
                    <a:lnTo>
                      <a:pt x="10" y="101"/>
                    </a:lnTo>
                    <a:lnTo>
                      <a:pt x="10" y="100"/>
                    </a:lnTo>
                    <a:lnTo>
                      <a:pt x="10" y="100"/>
                    </a:lnTo>
                    <a:lnTo>
                      <a:pt x="12" y="90"/>
                    </a:lnTo>
                    <a:lnTo>
                      <a:pt x="15" y="81"/>
                    </a:lnTo>
                    <a:lnTo>
                      <a:pt x="18" y="71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48"/>
                    </a:lnTo>
                    <a:lnTo>
                      <a:pt x="20" y="33"/>
                    </a:lnTo>
                    <a:lnTo>
                      <a:pt x="20" y="5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64" name="Freeform 834"/>
              <p:cNvSpPr/>
              <p:nvPr/>
            </p:nvSpPr>
            <p:spPr bwMode="auto">
              <a:xfrm>
                <a:off x="2278063" y="1493838"/>
                <a:ext cx="9525" cy="58738"/>
              </a:xfrm>
              <a:custGeom>
                <a:avLst/>
                <a:gdLst/>
                <a:ahLst/>
                <a:cxnLst>
                  <a:cxn ang="0">
                    <a:pos x="9" y="4"/>
                  </a:cxn>
                  <a:cxn ang="0">
                    <a:pos x="9" y="4"/>
                  </a:cxn>
                  <a:cxn ang="0">
                    <a:pos x="7" y="30"/>
                  </a:cxn>
                  <a:cxn ang="0">
                    <a:pos x="4" y="55"/>
                  </a:cxn>
                  <a:cxn ang="0">
                    <a:pos x="1" y="80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0" y="106"/>
                  </a:cxn>
                  <a:cxn ang="0">
                    <a:pos x="1" y="107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7" y="107"/>
                  </a:cxn>
                  <a:cxn ang="0">
                    <a:pos x="8" y="106"/>
                  </a:cxn>
                  <a:cxn ang="0">
                    <a:pos x="9" y="104"/>
                  </a:cxn>
                  <a:cxn ang="0">
                    <a:pos x="9" y="104"/>
                  </a:cxn>
                  <a:cxn ang="0">
                    <a:pos x="10" y="80"/>
                  </a:cxn>
                  <a:cxn ang="0">
                    <a:pos x="13" y="55"/>
                  </a:cxn>
                  <a:cxn ang="0">
                    <a:pos x="16" y="30"/>
                  </a:cxn>
                  <a:cxn ang="0">
                    <a:pos x="18" y="4"/>
                  </a:cxn>
                  <a:cxn ang="0">
                    <a:pos x="18" y="4"/>
                  </a:cxn>
                  <a:cxn ang="0">
                    <a:pos x="18" y="2"/>
                  </a:cxn>
                  <a:cxn ang="0">
                    <a:pos x="17" y="1"/>
                  </a:cxn>
                  <a:cxn ang="0">
                    <a:pos x="15" y="0"/>
                  </a:cxn>
                  <a:cxn ang="0">
                    <a:pos x="14" y="0"/>
                  </a:cxn>
                  <a:cxn ang="0">
                    <a:pos x="12" y="0"/>
                  </a:cxn>
                  <a:cxn ang="0">
                    <a:pos x="10" y="1"/>
                  </a:cxn>
                  <a:cxn ang="0">
                    <a:pos x="9" y="2"/>
                  </a:cxn>
                  <a:cxn ang="0">
                    <a:pos x="9" y="4"/>
                  </a:cxn>
                  <a:cxn ang="0">
                    <a:pos x="9" y="4"/>
                  </a:cxn>
                </a:cxnLst>
                <a:rect l="0" t="0" r="r" b="b"/>
                <a:pathLst>
                  <a:path w="18" h="109">
                    <a:moveTo>
                      <a:pt x="9" y="4"/>
                    </a:moveTo>
                    <a:lnTo>
                      <a:pt x="9" y="4"/>
                    </a:lnTo>
                    <a:lnTo>
                      <a:pt x="7" y="30"/>
                    </a:lnTo>
                    <a:lnTo>
                      <a:pt x="4" y="55"/>
                    </a:lnTo>
                    <a:lnTo>
                      <a:pt x="1" y="80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0" y="106"/>
                    </a:lnTo>
                    <a:lnTo>
                      <a:pt x="1" y="107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9" y="104"/>
                    </a:lnTo>
                    <a:lnTo>
                      <a:pt x="9" y="104"/>
                    </a:lnTo>
                    <a:lnTo>
                      <a:pt x="10" y="80"/>
                    </a:lnTo>
                    <a:lnTo>
                      <a:pt x="13" y="55"/>
                    </a:lnTo>
                    <a:lnTo>
                      <a:pt x="16" y="30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2"/>
                    </a:lnTo>
                    <a:lnTo>
                      <a:pt x="17" y="1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0" y="1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9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65" name="Freeform 835"/>
              <p:cNvSpPr/>
              <p:nvPr/>
            </p:nvSpPr>
            <p:spPr bwMode="auto">
              <a:xfrm>
                <a:off x="2308225" y="1528763"/>
                <a:ext cx="12700" cy="55563"/>
              </a:xfrm>
              <a:custGeom>
                <a:avLst/>
                <a:gdLst/>
                <a:ahLst/>
                <a:cxnLst>
                  <a:cxn ang="0">
                    <a:pos x="14" y="5"/>
                  </a:cxn>
                  <a:cxn ang="0">
                    <a:pos x="14" y="5"/>
                  </a:cxn>
                  <a:cxn ang="0">
                    <a:pos x="13" y="17"/>
                  </a:cxn>
                  <a:cxn ang="0">
                    <a:pos x="12" y="29"/>
                  </a:cxn>
                  <a:cxn ang="0">
                    <a:pos x="8" y="52"/>
                  </a:cxn>
                  <a:cxn ang="0">
                    <a:pos x="4" y="76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1" y="102"/>
                  </a:cxn>
                  <a:cxn ang="0">
                    <a:pos x="4" y="105"/>
                  </a:cxn>
                  <a:cxn ang="0">
                    <a:pos x="5" y="105"/>
                  </a:cxn>
                  <a:cxn ang="0">
                    <a:pos x="7" y="105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3" y="77"/>
                  </a:cxn>
                  <a:cxn ang="0">
                    <a:pos x="17" y="53"/>
                  </a:cxn>
                  <a:cxn ang="0">
                    <a:pos x="21" y="29"/>
                  </a:cxn>
                  <a:cxn ang="0">
                    <a:pos x="22" y="17"/>
                  </a:cxn>
                  <a:cxn ang="0">
                    <a:pos x="23" y="5"/>
                  </a:cxn>
                  <a:cxn ang="0">
                    <a:pos x="23" y="5"/>
                  </a:cxn>
                  <a:cxn ang="0">
                    <a:pos x="22" y="3"/>
                  </a:cxn>
                  <a:cxn ang="0">
                    <a:pos x="21" y="1"/>
                  </a:cxn>
                  <a:cxn ang="0">
                    <a:pos x="20" y="0"/>
                  </a:cxn>
                  <a:cxn ang="0">
                    <a:pos x="18" y="0"/>
                  </a:cxn>
                  <a:cxn ang="0">
                    <a:pos x="17" y="0"/>
                  </a:cxn>
                  <a:cxn ang="0">
                    <a:pos x="15" y="1"/>
                  </a:cxn>
                  <a:cxn ang="0">
                    <a:pos x="14" y="3"/>
                  </a:cxn>
                  <a:cxn ang="0">
                    <a:pos x="14" y="5"/>
                  </a:cxn>
                  <a:cxn ang="0">
                    <a:pos x="14" y="5"/>
                  </a:cxn>
                </a:cxnLst>
                <a:rect l="0" t="0" r="r" b="b"/>
                <a:pathLst>
                  <a:path w="23" h="105">
                    <a:moveTo>
                      <a:pt x="14" y="5"/>
                    </a:moveTo>
                    <a:lnTo>
                      <a:pt x="14" y="5"/>
                    </a:lnTo>
                    <a:lnTo>
                      <a:pt x="13" y="17"/>
                    </a:lnTo>
                    <a:lnTo>
                      <a:pt x="12" y="29"/>
                    </a:lnTo>
                    <a:lnTo>
                      <a:pt x="8" y="52"/>
                    </a:lnTo>
                    <a:lnTo>
                      <a:pt x="4" y="76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1" y="102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7" y="105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3" y="77"/>
                    </a:lnTo>
                    <a:lnTo>
                      <a:pt x="17" y="53"/>
                    </a:lnTo>
                    <a:lnTo>
                      <a:pt x="21" y="29"/>
                    </a:lnTo>
                    <a:lnTo>
                      <a:pt x="22" y="17"/>
                    </a:lnTo>
                    <a:lnTo>
                      <a:pt x="23" y="5"/>
                    </a:lnTo>
                    <a:lnTo>
                      <a:pt x="23" y="5"/>
                    </a:lnTo>
                    <a:lnTo>
                      <a:pt x="22" y="3"/>
                    </a:lnTo>
                    <a:lnTo>
                      <a:pt x="21" y="1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66" name="Freeform 836"/>
              <p:cNvSpPr/>
              <p:nvPr/>
            </p:nvSpPr>
            <p:spPr bwMode="auto">
              <a:xfrm>
                <a:off x="2328863" y="1558925"/>
                <a:ext cx="14288" cy="52388"/>
              </a:xfrm>
              <a:custGeom>
                <a:avLst/>
                <a:gdLst/>
                <a:ahLst/>
                <a:cxnLst>
                  <a:cxn ang="0">
                    <a:pos x="19" y="5"/>
                  </a:cxn>
                  <a:cxn ang="0">
                    <a:pos x="19" y="5"/>
                  </a:cxn>
                  <a:cxn ang="0">
                    <a:pos x="17" y="17"/>
                  </a:cxn>
                  <a:cxn ang="0">
                    <a:pos x="15" y="28"/>
                  </a:cxn>
                  <a:cxn ang="0">
                    <a:pos x="10" y="50"/>
                  </a:cxn>
                  <a:cxn ang="0">
                    <a:pos x="5" y="71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0" y="97"/>
                  </a:cxn>
                  <a:cxn ang="0">
                    <a:pos x="3" y="99"/>
                  </a:cxn>
                  <a:cxn ang="0">
                    <a:pos x="5" y="99"/>
                  </a:cxn>
                  <a:cxn ang="0">
                    <a:pos x="7" y="99"/>
                  </a:cxn>
                  <a:cxn ang="0">
                    <a:pos x="8" y="98"/>
                  </a:cxn>
                  <a:cxn ang="0">
                    <a:pos x="8" y="96"/>
                  </a:cxn>
                  <a:cxn ang="0">
                    <a:pos x="8" y="96"/>
                  </a:cxn>
                  <a:cxn ang="0">
                    <a:pos x="14" y="73"/>
                  </a:cxn>
                  <a:cxn ang="0">
                    <a:pos x="20" y="51"/>
                  </a:cxn>
                  <a:cxn ang="0">
                    <a:pos x="26" y="28"/>
                  </a:cxn>
                  <a:cxn ang="0">
                    <a:pos x="27" y="17"/>
                  </a:cxn>
                  <a:cxn ang="0">
                    <a:pos x="28" y="5"/>
                  </a:cxn>
                  <a:cxn ang="0">
                    <a:pos x="28" y="5"/>
                  </a:cxn>
                  <a:cxn ang="0">
                    <a:pos x="28" y="3"/>
                  </a:cxn>
                  <a:cxn ang="0">
                    <a:pos x="27" y="1"/>
                  </a:cxn>
                  <a:cxn ang="0">
                    <a:pos x="25" y="1"/>
                  </a:cxn>
                  <a:cxn ang="0">
                    <a:pos x="24" y="0"/>
                  </a:cxn>
                  <a:cxn ang="0">
                    <a:pos x="22" y="1"/>
                  </a:cxn>
                  <a:cxn ang="0">
                    <a:pos x="20" y="1"/>
                  </a:cxn>
                  <a:cxn ang="0">
                    <a:pos x="19" y="3"/>
                  </a:cxn>
                  <a:cxn ang="0">
                    <a:pos x="19" y="5"/>
                  </a:cxn>
                  <a:cxn ang="0">
                    <a:pos x="19" y="5"/>
                  </a:cxn>
                </a:cxnLst>
                <a:rect l="0" t="0" r="r" b="b"/>
                <a:pathLst>
                  <a:path w="28" h="99">
                    <a:moveTo>
                      <a:pt x="19" y="5"/>
                    </a:moveTo>
                    <a:lnTo>
                      <a:pt x="19" y="5"/>
                    </a:lnTo>
                    <a:lnTo>
                      <a:pt x="17" y="17"/>
                    </a:lnTo>
                    <a:lnTo>
                      <a:pt x="15" y="28"/>
                    </a:lnTo>
                    <a:lnTo>
                      <a:pt x="10" y="50"/>
                    </a:lnTo>
                    <a:lnTo>
                      <a:pt x="5" y="71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0" y="97"/>
                    </a:lnTo>
                    <a:lnTo>
                      <a:pt x="3" y="99"/>
                    </a:lnTo>
                    <a:lnTo>
                      <a:pt x="5" y="99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8" y="96"/>
                    </a:lnTo>
                    <a:lnTo>
                      <a:pt x="8" y="96"/>
                    </a:lnTo>
                    <a:lnTo>
                      <a:pt x="14" y="73"/>
                    </a:lnTo>
                    <a:lnTo>
                      <a:pt x="20" y="51"/>
                    </a:lnTo>
                    <a:lnTo>
                      <a:pt x="26" y="28"/>
                    </a:lnTo>
                    <a:lnTo>
                      <a:pt x="27" y="17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8" y="3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0"/>
                    </a:lnTo>
                    <a:lnTo>
                      <a:pt x="22" y="1"/>
                    </a:lnTo>
                    <a:lnTo>
                      <a:pt x="20" y="1"/>
                    </a:lnTo>
                    <a:lnTo>
                      <a:pt x="19" y="3"/>
                    </a:lnTo>
                    <a:lnTo>
                      <a:pt x="19" y="5"/>
                    </a:lnTo>
                    <a:lnTo>
                      <a:pt x="19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67" name="Freeform 837"/>
              <p:cNvSpPr/>
              <p:nvPr/>
            </p:nvSpPr>
            <p:spPr bwMode="auto">
              <a:xfrm>
                <a:off x="2359025" y="1576388"/>
                <a:ext cx="22225" cy="63500"/>
              </a:xfrm>
              <a:custGeom>
                <a:avLst/>
                <a:gdLst/>
                <a:ahLst/>
                <a:cxnLst>
                  <a:cxn ang="0">
                    <a:pos x="34" y="3"/>
                  </a:cxn>
                  <a:cxn ang="0">
                    <a:pos x="34" y="3"/>
                  </a:cxn>
                  <a:cxn ang="0">
                    <a:pos x="31" y="10"/>
                  </a:cxn>
                  <a:cxn ang="0">
                    <a:pos x="28" y="18"/>
                  </a:cxn>
                  <a:cxn ang="0">
                    <a:pos x="23" y="33"/>
                  </a:cxn>
                  <a:cxn ang="0">
                    <a:pos x="20" y="49"/>
                  </a:cxn>
                  <a:cxn ang="0">
                    <a:pos x="16" y="65"/>
                  </a:cxn>
                  <a:cxn ang="0">
                    <a:pos x="16" y="65"/>
                  </a:cxn>
                  <a:cxn ang="0">
                    <a:pos x="9" y="89"/>
                  </a:cxn>
                  <a:cxn ang="0">
                    <a:pos x="1" y="113"/>
                  </a:cxn>
                  <a:cxn ang="0">
                    <a:pos x="1" y="113"/>
                  </a:cxn>
                  <a:cxn ang="0">
                    <a:pos x="0" y="115"/>
                  </a:cxn>
                  <a:cxn ang="0">
                    <a:pos x="1" y="117"/>
                  </a:cxn>
                  <a:cxn ang="0">
                    <a:pos x="2" y="118"/>
                  </a:cxn>
                  <a:cxn ang="0">
                    <a:pos x="4" y="119"/>
                  </a:cxn>
                  <a:cxn ang="0">
                    <a:pos x="7" y="118"/>
                  </a:cxn>
                  <a:cxn ang="0">
                    <a:pos x="9" y="117"/>
                  </a:cxn>
                  <a:cxn ang="0">
                    <a:pos x="10" y="116"/>
                  </a:cxn>
                  <a:cxn ang="0">
                    <a:pos x="10" y="116"/>
                  </a:cxn>
                  <a:cxn ang="0">
                    <a:pos x="23" y="75"/>
                  </a:cxn>
                  <a:cxn ang="0">
                    <a:pos x="23" y="75"/>
                  </a:cxn>
                  <a:cxn ang="0">
                    <a:pos x="28" y="58"/>
                  </a:cxn>
                  <a:cxn ang="0">
                    <a:pos x="31" y="40"/>
                  </a:cxn>
                  <a:cxn ang="0">
                    <a:pos x="36" y="24"/>
                  </a:cxn>
                  <a:cxn ang="0">
                    <a:pos x="39" y="16"/>
                  </a:cxn>
                  <a:cxn ang="0">
                    <a:pos x="42" y="7"/>
                  </a:cxn>
                  <a:cxn ang="0">
                    <a:pos x="42" y="7"/>
                  </a:cxn>
                  <a:cxn ang="0">
                    <a:pos x="43" y="5"/>
                  </a:cxn>
                  <a:cxn ang="0">
                    <a:pos x="43" y="4"/>
                  </a:cxn>
                  <a:cxn ang="0">
                    <a:pos x="42" y="2"/>
                  </a:cxn>
                  <a:cxn ang="0">
                    <a:pos x="40" y="1"/>
                  </a:cxn>
                  <a:cxn ang="0">
                    <a:pos x="39" y="0"/>
                  </a:cxn>
                  <a:cxn ang="0">
                    <a:pos x="37" y="0"/>
                  </a:cxn>
                  <a:cxn ang="0">
                    <a:pos x="36" y="1"/>
                  </a:cxn>
                  <a:cxn ang="0">
                    <a:pos x="34" y="3"/>
                  </a:cxn>
                  <a:cxn ang="0">
                    <a:pos x="34" y="3"/>
                  </a:cxn>
                </a:cxnLst>
                <a:rect l="0" t="0" r="r" b="b"/>
                <a:pathLst>
                  <a:path w="43" h="119">
                    <a:moveTo>
                      <a:pt x="34" y="3"/>
                    </a:moveTo>
                    <a:lnTo>
                      <a:pt x="34" y="3"/>
                    </a:lnTo>
                    <a:lnTo>
                      <a:pt x="31" y="10"/>
                    </a:lnTo>
                    <a:lnTo>
                      <a:pt x="28" y="18"/>
                    </a:lnTo>
                    <a:lnTo>
                      <a:pt x="23" y="33"/>
                    </a:lnTo>
                    <a:lnTo>
                      <a:pt x="20" y="49"/>
                    </a:lnTo>
                    <a:lnTo>
                      <a:pt x="16" y="65"/>
                    </a:lnTo>
                    <a:lnTo>
                      <a:pt x="16" y="65"/>
                    </a:lnTo>
                    <a:lnTo>
                      <a:pt x="9" y="89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5"/>
                    </a:lnTo>
                    <a:lnTo>
                      <a:pt x="1" y="117"/>
                    </a:lnTo>
                    <a:lnTo>
                      <a:pt x="2" y="118"/>
                    </a:lnTo>
                    <a:lnTo>
                      <a:pt x="4" y="119"/>
                    </a:lnTo>
                    <a:lnTo>
                      <a:pt x="7" y="118"/>
                    </a:lnTo>
                    <a:lnTo>
                      <a:pt x="9" y="117"/>
                    </a:lnTo>
                    <a:lnTo>
                      <a:pt x="10" y="116"/>
                    </a:lnTo>
                    <a:lnTo>
                      <a:pt x="10" y="116"/>
                    </a:lnTo>
                    <a:lnTo>
                      <a:pt x="23" y="75"/>
                    </a:lnTo>
                    <a:lnTo>
                      <a:pt x="23" y="75"/>
                    </a:lnTo>
                    <a:lnTo>
                      <a:pt x="28" y="58"/>
                    </a:lnTo>
                    <a:lnTo>
                      <a:pt x="31" y="40"/>
                    </a:lnTo>
                    <a:lnTo>
                      <a:pt x="36" y="24"/>
                    </a:lnTo>
                    <a:lnTo>
                      <a:pt x="39" y="16"/>
                    </a:lnTo>
                    <a:lnTo>
                      <a:pt x="42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3" y="4"/>
                    </a:lnTo>
                    <a:lnTo>
                      <a:pt x="42" y="2"/>
                    </a:lnTo>
                    <a:lnTo>
                      <a:pt x="40" y="1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6" y="1"/>
                    </a:lnTo>
                    <a:lnTo>
                      <a:pt x="34" y="3"/>
                    </a:lnTo>
                    <a:lnTo>
                      <a:pt x="3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68" name="Freeform 838"/>
              <p:cNvSpPr/>
              <p:nvPr/>
            </p:nvSpPr>
            <p:spPr bwMode="auto">
              <a:xfrm>
                <a:off x="2393950" y="1608138"/>
                <a:ext cx="22225" cy="61913"/>
              </a:xfrm>
              <a:custGeom>
                <a:avLst/>
                <a:gdLst/>
                <a:ahLst/>
                <a:cxnLst>
                  <a:cxn ang="0">
                    <a:pos x="33" y="3"/>
                  </a:cxn>
                  <a:cxn ang="0">
                    <a:pos x="33" y="3"/>
                  </a:cxn>
                  <a:cxn ang="0">
                    <a:pos x="23" y="30"/>
                  </a:cxn>
                  <a:cxn ang="0">
                    <a:pos x="11" y="57"/>
                  </a:cxn>
                  <a:cxn ang="0">
                    <a:pos x="7" y="70"/>
                  </a:cxn>
                  <a:cxn ang="0">
                    <a:pos x="4" y="84"/>
                  </a:cxn>
                  <a:cxn ang="0">
                    <a:pos x="1" y="98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5"/>
                  </a:cxn>
                  <a:cxn ang="0">
                    <a:pos x="1" y="117"/>
                  </a:cxn>
                  <a:cxn ang="0">
                    <a:pos x="3" y="118"/>
                  </a:cxn>
                  <a:cxn ang="0">
                    <a:pos x="4" y="118"/>
                  </a:cxn>
                  <a:cxn ang="0">
                    <a:pos x="6" y="118"/>
                  </a:cxn>
                  <a:cxn ang="0">
                    <a:pos x="7" y="117"/>
                  </a:cxn>
                  <a:cxn ang="0">
                    <a:pos x="9" y="115"/>
                  </a:cxn>
                  <a:cxn ang="0">
                    <a:pos x="9" y="114"/>
                  </a:cxn>
                  <a:cxn ang="0">
                    <a:pos x="9" y="114"/>
                  </a:cxn>
                  <a:cxn ang="0">
                    <a:pos x="10" y="99"/>
                  </a:cxn>
                  <a:cxn ang="0">
                    <a:pos x="13" y="85"/>
                  </a:cxn>
                  <a:cxn ang="0">
                    <a:pos x="16" y="71"/>
                  </a:cxn>
                  <a:cxn ang="0">
                    <a:pos x="22" y="58"/>
                  </a:cxn>
                  <a:cxn ang="0">
                    <a:pos x="32" y="32"/>
                  </a:cxn>
                  <a:cxn ang="0">
                    <a:pos x="42" y="5"/>
                  </a:cxn>
                  <a:cxn ang="0">
                    <a:pos x="42" y="5"/>
                  </a:cxn>
                  <a:cxn ang="0">
                    <a:pos x="42" y="3"/>
                  </a:cxn>
                  <a:cxn ang="0">
                    <a:pos x="42" y="2"/>
                  </a:cxn>
                  <a:cxn ang="0">
                    <a:pos x="41" y="1"/>
                  </a:cxn>
                  <a:cxn ang="0">
                    <a:pos x="39" y="0"/>
                  </a:cxn>
                  <a:cxn ang="0">
                    <a:pos x="36" y="0"/>
                  </a:cxn>
                  <a:cxn ang="0">
                    <a:pos x="34" y="1"/>
                  </a:cxn>
                  <a:cxn ang="0">
                    <a:pos x="33" y="3"/>
                  </a:cxn>
                  <a:cxn ang="0">
                    <a:pos x="33" y="3"/>
                  </a:cxn>
                </a:cxnLst>
                <a:rect l="0" t="0" r="r" b="b"/>
                <a:pathLst>
                  <a:path w="42" h="118">
                    <a:moveTo>
                      <a:pt x="33" y="3"/>
                    </a:moveTo>
                    <a:lnTo>
                      <a:pt x="33" y="3"/>
                    </a:lnTo>
                    <a:lnTo>
                      <a:pt x="23" y="30"/>
                    </a:lnTo>
                    <a:lnTo>
                      <a:pt x="11" y="57"/>
                    </a:lnTo>
                    <a:lnTo>
                      <a:pt x="7" y="70"/>
                    </a:lnTo>
                    <a:lnTo>
                      <a:pt x="4" y="84"/>
                    </a:lnTo>
                    <a:lnTo>
                      <a:pt x="1" y="98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1" y="117"/>
                    </a:lnTo>
                    <a:lnTo>
                      <a:pt x="3" y="118"/>
                    </a:lnTo>
                    <a:lnTo>
                      <a:pt x="4" y="118"/>
                    </a:lnTo>
                    <a:lnTo>
                      <a:pt x="6" y="118"/>
                    </a:lnTo>
                    <a:lnTo>
                      <a:pt x="7" y="117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9" y="114"/>
                    </a:lnTo>
                    <a:lnTo>
                      <a:pt x="10" y="99"/>
                    </a:lnTo>
                    <a:lnTo>
                      <a:pt x="13" y="85"/>
                    </a:lnTo>
                    <a:lnTo>
                      <a:pt x="16" y="71"/>
                    </a:lnTo>
                    <a:lnTo>
                      <a:pt x="22" y="58"/>
                    </a:lnTo>
                    <a:lnTo>
                      <a:pt x="32" y="32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1" y="1"/>
                    </a:lnTo>
                    <a:lnTo>
                      <a:pt x="39" y="0"/>
                    </a:lnTo>
                    <a:lnTo>
                      <a:pt x="36" y="0"/>
                    </a:lnTo>
                    <a:lnTo>
                      <a:pt x="34" y="1"/>
                    </a:lnTo>
                    <a:lnTo>
                      <a:pt x="33" y="3"/>
                    </a:lnTo>
                    <a:lnTo>
                      <a:pt x="3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69" name="Freeform 839"/>
              <p:cNvSpPr/>
              <p:nvPr/>
            </p:nvSpPr>
            <p:spPr bwMode="auto">
              <a:xfrm>
                <a:off x="2420938" y="1644650"/>
                <a:ext cx="20638" cy="58738"/>
              </a:xfrm>
              <a:custGeom>
                <a:avLst/>
                <a:gdLst/>
                <a:ahLst/>
                <a:cxnLst>
                  <a:cxn ang="0">
                    <a:pos x="29" y="2"/>
                  </a:cxn>
                  <a:cxn ang="0">
                    <a:pos x="29" y="2"/>
                  </a:cxn>
                  <a:cxn ang="0">
                    <a:pos x="23" y="14"/>
                  </a:cxn>
                  <a:cxn ang="0">
                    <a:pos x="18" y="25"/>
                  </a:cxn>
                  <a:cxn ang="0">
                    <a:pos x="15" y="37"/>
                  </a:cxn>
                  <a:cxn ang="0">
                    <a:pos x="12" y="50"/>
                  </a:cxn>
                  <a:cxn ang="0">
                    <a:pos x="12" y="50"/>
                  </a:cxn>
                  <a:cxn ang="0">
                    <a:pos x="6" y="77"/>
                  </a:cxn>
                  <a:cxn ang="0">
                    <a:pos x="3" y="91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4" y="109"/>
                  </a:cxn>
                  <a:cxn ang="0">
                    <a:pos x="6" y="110"/>
                  </a:cxn>
                  <a:cxn ang="0">
                    <a:pos x="7" y="109"/>
                  </a:cxn>
                  <a:cxn ang="0">
                    <a:pos x="9" y="108"/>
                  </a:cxn>
                  <a:cxn ang="0">
                    <a:pos x="10" y="107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2" y="94"/>
                  </a:cxn>
                  <a:cxn ang="0">
                    <a:pos x="15" y="84"/>
                  </a:cxn>
                  <a:cxn ang="0">
                    <a:pos x="18" y="73"/>
                  </a:cxn>
                  <a:cxn ang="0">
                    <a:pos x="19" y="62"/>
                  </a:cxn>
                  <a:cxn ang="0">
                    <a:pos x="19" y="62"/>
                  </a:cxn>
                  <a:cxn ang="0">
                    <a:pos x="21" y="48"/>
                  </a:cxn>
                  <a:cxn ang="0">
                    <a:pos x="25" y="34"/>
                  </a:cxn>
                  <a:cxn ang="0">
                    <a:pos x="30" y="20"/>
                  </a:cxn>
                  <a:cxn ang="0">
                    <a:pos x="38" y="7"/>
                  </a:cxn>
                  <a:cxn ang="0">
                    <a:pos x="38" y="7"/>
                  </a:cxn>
                  <a:cxn ang="0">
                    <a:pos x="39" y="5"/>
                  </a:cxn>
                  <a:cxn ang="0">
                    <a:pos x="39" y="4"/>
                  </a:cxn>
                  <a:cxn ang="0">
                    <a:pos x="38" y="2"/>
                  </a:cxn>
                  <a:cxn ang="0">
                    <a:pos x="37" y="1"/>
                  </a:cxn>
                  <a:cxn ang="0">
                    <a:pos x="34" y="0"/>
                  </a:cxn>
                  <a:cxn ang="0">
                    <a:pos x="31" y="1"/>
                  </a:cxn>
                  <a:cxn ang="0">
                    <a:pos x="29" y="2"/>
                  </a:cxn>
                  <a:cxn ang="0">
                    <a:pos x="29" y="2"/>
                  </a:cxn>
                </a:cxnLst>
                <a:rect l="0" t="0" r="r" b="b"/>
                <a:pathLst>
                  <a:path w="39" h="110">
                    <a:moveTo>
                      <a:pt x="29" y="2"/>
                    </a:moveTo>
                    <a:lnTo>
                      <a:pt x="29" y="2"/>
                    </a:lnTo>
                    <a:lnTo>
                      <a:pt x="23" y="14"/>
                    </a:lnTo>
                    <a:lnTo>
                      <a:pt x="18" y="25"/>
                    </a:lnTo>
                    <a:lnTo>
                      <a:pt x="15" y="37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6" y="77"/>
                    </a:lnTo>
                    <a:lnTo>
                      <a:pt x="3" y="91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4" y="109"/>
                    </a:lnTo>
                    <a:lnTo>
                      <a:pt x="6" y="110"/>
                    </a:lnTo>
                    <a:lnTo>
                      <a:pt x="7" y="109"/>
                    </a:lnTo>
                    <a:lnTo>
                      <a:pt x="9" y="108"/>
                    </a:lnTo>
                    <a:lnTo>
                      <a:pt x="10" y="107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2" y="94"/>
                    </a:lnTo>
                    <a:lnTo>
                      <a:pt x="15" y="84"/>
                    </a:lnTo>
                    <a:lnTo>
                      <a:pt x="18" y="73"/>
                    </a:lnTo>
                    <a:lnTo>
                      <a:pt x="19" y="62"/>
                    </a:lnTo>
                    <a:lnTo>
                      <a:pt x="19" y="62"/>
                    </a:lnTo>
                    <a:lnTo>
                      <a:pt x="21" y="48"/>
                    </a:lnTo>
                    <a:lnTo>
                      <a:pt x="25" y="34"/>
                    </a:lnTo>
                    <a:lnTo>
                      <a:pt x="30" y="20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5"/>
                    </a:lnTo>
                    <a:lnTo>
                      <a:pt x="39" y="4"/>
                    </a:lnTo>
                    <a:lnTo>
                      <a:pt x="38" y="2"/>
                    </a:lnTo>
                    <a:lnTo>
                      <a:pt x="37" y="1"/>
                    </a:lnTo>
                    <a:lnTo>
                      <a:pt x="34" y="0"/>
                    </a:lnTo>
                    <a:lnTo>
                      <a:pt x="31" y="1"/>
                    </a:lnTo>
                    <a:lnTo>
                      <a:pt x="29" y="2"/>
                    </a:lnTo>
                    <a:lnTo>
                      <a:pt x="29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70" name="Freeform 840"/>
              <p:cNvSpPr/>
              <p:nvPr/>
            </p:nvSpPr>
            <p:spPr bwMode="auto">
              <a:xfrm>
                <a:off x="2451100" y="1674813"/>
                <a:ext cx="12700" cy="55563"/>
              </a:xfrm>
              <a:custGeom>
                <a:avLst/>
                <a:gdLst/>
                <a:ahLst/>
                <a:cxnLst>
                  <a:cxn ang="0">
                    <a:pos x="15" y="5"/>
                  </a:cxn>
                  <a:cxn ang="0">
                    <a:pos x="15" y="5"/>
                  </a:cxn>
                  <a:cxn ang="0">
                    <a:pos x="13" y="29"/>
                  </a:cxn>
                  <a:cxn ang="0">
                    <a:pos x="11" y="53"/>
                  </a:cxn>
                  <a:cxn ang="0">
                    <a:pos x="7" y="75"/>
                  </a:cxn>
                  <a:cxn ang="0">
                    <a:pos x="1" y="98"/>
                  </a:cxn>
                  <a:cxn ang="0">
                    <a:pos x="1" y="98"/>
                  </a:cxn>
                  <a:cxn ang="0">
                    <a:pos x="0" y="100"/>
                  </a:cxn>
                  <a:cxn ang="0">
                    <a:pos x="1" y="102"/>
                  </a:cxn>
                  <a:cxn ang="0">
                    <a:pos x="2" y="103"/>
                  </a:cxn>
                  <a:cxn ang="0">
                    <a:pos x="4" y="104"/>
                  </a:cxn>
                  <a:cxn ang="0">
                    <a:pos x="7" y="104"/>
                  </a:cxn>
                  <a:cxn ang="0">
                    <a:pos x="8" y="104"/>
                  </a:cxn>
                  <a:cxn ang="0">
                    <a:pos x="10" y="103"/>
                  </a:cxn>
                  <a:cxn ang="0">
                    <a:pos x="10" y="101"/>
                  </a:cxn>
                  <a:cxn ang="0">
                    <a:pos x="10" y="101"/>
                  </a:cxn>
                  <a:cxn ang="0">
                    <a:pos x="16" y="77"/>
                  </a:cxn>
                  <a:cxn ang="0">
                    <a:pos x="20" y="54"/>
                  </a:cxn>
                  <a:cxn ang="0">
                    <a:pos x="23" y="29"/>
                  </a:cxn>
                  <a:cxn ang="0">
                    <a:pos x="24" y="5"/>
                  </a:cxn>
                  <a:cxn ang="0">
                    <a:pos x="24" y="5"/>
                  </a:cxn>
                  <a:cxn ang="0">
                    <a:pos x="24" y="3"/>
                  </a:cxn>
                  <a:cxn ang="0">
                    <a:pos x="23" y="2"/>
                  </a:cxn>
                  <a:cxn ang="0">
                    <a:pos x="22" y="1"/>
                  </a:cxn>
                  <a:cxn ang="0">
                    <a:pos x="20" y="0"/>
                  </a:cxn>
                  <a:cxn ang="0">
                    <a:pos x="18" y="1"/>
                  </a:cxn>
                  <a:cxn ang="0">
                    <a:pos x="17" y="2"/>
                  </a:cxn>
                  <a:cxn ang="0">
                    <a:pos x="16" y="3"/>
                  </a:cxn>
                  <a:cxn ang="0">
                    <a:pos x="15" y="5"/>
                  </a:cxn>
                  <a:cxn ang="0">
                    <a:pos x="15" y="5"/>
                  </a:cxn>
                </a:cxnLst>
                <a:rect l="0" t="0" r="r" b="b"/>
                <a:pathLst>
                  <a:path w="24" h="104">
                    <a:moveTo>
                      <a:pt x="15" y="5"/>
                    </a:moveTo>
                    <a:lnTo>
                      <a:pt x="15" y="5"/>
                    </a:lnTo>
                    <a:lnTo>
                      <a:pt x="13" y="29"/>
                    </a:lnTo>
                    <a:lnTo>
                      <a:pt x="11" y="53"/>
                    </a:lnTo>
                    <a:lnTo>
                      <a:pt x="7" y="75"/>
                    </a:lnTo>
                    <a:lnTo>
                      <a:pt x="1" y="98"/>
                    </a:lnTo>
                    <a:lnTo>
                      <a:pt x="1" y="98"/>
                    </a:lnTo>
                    <a:lnTo>
                      <a:pt x="0" y="100"/>
                    </a:lnTo>
                    <a:lnTo>
                      <a:pt x="1" y="102"/>
                    </a:lnTo>
                    <a:lnTo>
                      <a:pt x="2" y="103"/>
                    </a:lnTo>
                    <a:lnTo>
                      <a:pt x="4" y="104"/>
                    </a:lnTo>
                    <a:lnTo>
                      <a:pt x="7" y="104"/>
                    </a:lnTo>
                    <a:lnTo>
                      <a:pt x="8" y="104"/>
                    </a:lnTo>
                    <a:lnTo>
                      <a:pt x="10" y="103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6" y="77"/>
                    </a:lnTo>
                    <a:lnTo>
                      <a:pt x="20" y="54"/>
                    </a:lnTo>
                    <a:lnTo>
                      <a:pt x="23" y="29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3"/>
                    </a:lnTo>
                    <a:lnTo>
                      <a:pt x="23" y="2"/>
                    </a:lnTo>
                    <a:lnTo>
                      <a:pt x="22" y="1"/>
                    </a:lnTo>
                    <a:lnTo>
                      <a:pt x="20" y="0"/>
                    </a:lnTo>
                    <a:lnTo>
                      <a:pt x="18" y="1"/>
                    </a:lnTo>
                    <a:lnTo>
                      <a:pt x="17" y="2"/>
                    </a:lnTo>
                    <a:lnTo>
                      <a:pt x="16" y="3"/>
                    </a:lnTo>
                    <a:lnTo>
                      <a:pt x="15" y="5"/>
                    </a:lnTo>
                    <a:lnTo>
                      <a:pt x="15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71" name="Freeform 841"/>
              <p:cNvSpPr/>
              <p:nvPr/>
            </p:nvSpPr>
            <p:spPr bwMode="auto">
              <a:xfrm>
                <a:off x="2479675" y="1695450"/>
                <a:ext cx="22225" cy="60325"/>
              </a:xfrm>
              <a:custGeom>
                <a:avLst/>
                <a:gdLst/>
                <a:ahLst/>
                <a:cxnLst>
                  <a:cxn ang="0">
                    <a:pos x="33" y="3"/>
                  </a:cxn>
                  <a:cxn ang="0">
                    <a:pos x="33" y="3"/>
                  </a:cxn>
                  <a:cxn ang="0">
                    <a:pos x="19" y="56"/>
                  </a:cxn>
                  <a:cxn ang="0">
                    <a:pos x="9" y="83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0" y="112"/>
                  </a:cxn>
                  <a:cxn ang="0">
                    <a:pos x="1" y="113"/>
                  </a:cxn>
                  <a:cxn ang="0">
                    <a:pos x="3" y="114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9" y="85"/>
                  </a:cxn>
                  <a:cxn ang="0">
                    <a:pos x="27" y="59"/>
                  </a:cxn>
                  <a:cxn ang="0">
                    <a:pos x="42" y="6"/>
                  </a:cxn>
                  <a:cxn ang="0">
                    <a:pos x="42" y="6"/>
                  </a:cxn>
                  <a:cxn ang="0">
                    <a:pos x="42" y="4"/>
                  </a:cxn>
                  <a:cxn ang="0">
                    <a:pos x="42" y="2"/>
                  </a:cxn>
                  <a:cxn ang="0">
                    <a:pos x="40" y="1"/>
                  </a:cxn>
                  <a:cxn ang="0">
                    <a:pos x="39" y="0"/>
                  </a:cxn>
                  <a:cxn ang="0">
                    <a:pos x="37" y="0"/>
                  </a:cxn>
                  <a:cxn ang="0">
                    <a:pos x="35" y="1"/>
                  </a:cxn>
                  <a:cxn ang="0">
                    <a:pos x="34" y="2"/>
                  </a:cxn>
                  <a:cxn ang="0">
                    <a:pos x="33" y="3"/>
                  </a:cxn>
                  <a:cxn ang="0">
                    <a:pos x="33" y="3"/>
                  </a:cxn>
                </a:cxnLst>
                <a:rect l="0" t="0" r="r" b="b"/>
                <a:pathLst>
                  <a:path w="42" h="114">
                    <a:moveTo>
                      <a:pt x="33" y="3"/>
                    </a:moveTo>
                    <a:lnTo>
                      <a:pt x="33" y="3"/>
                    </a:lnTo>
                    <a:lnTo>
                      <a:pt x="19" y="56"/>
                    </a:lnTo>
                    <a:lnTo>
                      <a:pt x="9" y="83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0" y="112"/>
                    </a:lnTo>
                    <a:lnTo>
                      <a:pt x="1" y="113"/>
                    </a:lnTo>
                    <a:lnTo>
                      <a:pt x="3" y="114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9" y="85"/>
                    </a:lnTo>
                    <a:lnTo>
                      <a:pt x="27" y="59"/>
                    </a:lnTo>
                    <a:lnTo>
                      <a:pt x="42" y="6"/>
                    </a:lnTo>
                    <a:lnTo>
                      <a:pt x="42" y="6"/>
                    </a:lnTo>
                    <a:lnTo>
                      <a:pt x="42" y="4"/>
                    </a:lnTo>
                    <a:lnTo>
                      <a:pt x="42" y="2"/>
                    </a:lnTo>
                    <a:lnTo>
                      <a:pt x="40" y="1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5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72" name="Freeform 842"/>
              <p:cNvSpPr/>
              <p:nvPr/>
            </p:nvSpPr>
            <p:spPr bwMode="auto">
              <a:xfrm>
                <a:off x="2509838" y="1725613"/>
                <a:ext cx="14288" cy="53975"/>
              </a:xfrm>
              <a:custGeom>
                <a:avLst/>
                <a:gdLst/>
                <a:ahLst/>
                <a:cxnLst>
                  <a:cxn ang="0">
                    <a:pos x="18" y="5"/>
                  </a:cxn>
                  <a:cxn ang="0">
                    <a:pos x="18" y="5"/>
                  </a:cxn>
                  <a:cxn ang="0">
                    <a:pos x="17" y="16"/>
                  </a:cxn>
                  <a:cxn ang="0">
                    <a:pos x="14" y="27"/>
                  </a:cxn>
                  <a:cxn ang="0">
                    <a:pos x="11" y="37"/>
                  </a:cxn>
                  <a:cxn ang="0">
                    <a:pos x="8" y="49"/>
                  </a:cxn>
                  <a:cxn ang="0">
                    <a:pos x="8" y="49"/>
                  </a:cxn>
                  <a:cxn ang="0">
                    <a:pos x="6" y="61"/>
                  </a:cxn>
                  <a:cxn ang="0">
                    <a:pos x="4" y="73"/>
                  </a:cxn>
                  <a:cxn ang="0">
                    <a:pos x="2" y="86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1" y="102"/>
                  </a:cxn>
                  <a:cxn ang="0">
                    <a:pos x="2" y="103"/>
                  </a:cxn>
                  <a:cxn ang="0">
                    <a:pos x="4" y="104"/>
                  </a:cxn>
                  <a:cxn ang="0">
                    <a:pos x="5" y="104"/>
                  </a:cxn>
                  <a:cxn ang="0">
                    <a:pos x="7" y="104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3" y="76"/>
                  </a:cxn>
                  <a:cxn ang="0">
                    <a:pos x="17" y="51"/>
                  </a:cxn>
                  <a:cxn ang="0">
                    <a:pos x="17" y="51"/>
                  </a:cxn>
                  <a:cxn ang="0">
                    <a:pos x="19" y="39"/>
                  </a:cxn>
                  <a:cxn ang="0">
                    <a:pos x="24" y="28"/>
                  </a:cxn>
                  <a:cxn ang="0">
                    <a:pos x="27" y="16"/>
                  </a:cxn>
                  <a:cxn ang="0">
                    <a:pos x="29" y="5"/>
                  </a:cxn>
                  <a:cxn ang="0">
                    <a:pos x="29" y="5"/>
                  </a:cxn>
                  <a:cxn ang="0">
                    <a:pos x="28" y="3"/>
                  </a:cxn>
                  <a:cxn ang="0">
                    <a:pos x="27" y="1"/>
                  </a:cxn>
                  <a:cxn ang="0">
                    <a:pos x="26" y="1"/>
                  </a:cxn>
                  <a:cxn ang="0">
                    <a:pos x="24" y="0"/>
                  </a:cxn>
                  <a:cxn ang="0">
                    <a:pos x="21" y="1"/>
                  </a:cxn>
                  <a:cxn ang="0">
                    <a:pos x="20" y="1"/>
                  </a:cxn>
                  <a:cxn ang="0">
                    <a:pos x="19" y="3"/>
                  </a:cxn>
                  <a:cxn ang="0">
                    <a:pos x="18" y="5"/>
                  </a:cxn>
                  <a:cxn ang="0">
                    <a:pos x="18" y="5"/>
                  </a:cxn>
                </a:cxnLst>
                <a:rect l="0" t="0" r="r" b="b"/>
                <a:pathLst>
                  <a:path w="29" h="104">
                    <a:moveTo>
                      <a:pt x="18" y="5"/>
                    </a:moveTo>
                    <a:lnTo>
                      <a:pt x="18" y="5"/>
                    </a:lnTo>
                    <a:lnTo>
                      <a:pt x="17" y="16"/>
                    </a:lnTo>
                    <a:lnTo>
                      <a:pt x="14" y="27"/>
                    </a:lnTo>
                    <a:lnTo>
                      <a:pt x="11" y="37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6" y="61"/>
                    </a:lnTo>
                    <a:lnTo>
                      <a:pt x="4" y="73"/>
                    </a:lnTo>
                    <a:lnTo>
                      <a:pt x="2" y="86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1" y="102"/>
                    </a:lnTo>
                    <a:lnTo>
                      <a:pt x="2" y="103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7" y="104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3" y="76"/>
                    </a:lnTo>
                    <a:lnTo>
                      <a:pt x="17" y="51"/>
                    </a:lnTo>
                    <a:lnTo>
                      <a:pt x="17" y="51"/>
                    </a:lnTo>
                    <a:lnTo>
                      <a:pt x="19" y="39"/>
                    </a:lnTo>
                    <a:lnTo>
                      <a:pt x="24" y="28"/>
                    </a:lnTo>
                    <a:lnTo>
                      <a:pt x="27" y="16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8" y="3"/>
                    </a:lnTo>
                    <a:lnTo>
                      <a:pt x="27" y="1"/>
                    </a:lnTo>
                    <a:lnTo>
                      <a:pt x="26" y="1"/>
                    </a:lnTo>
                    <a:lnTo>
                      <a:pt x="24" y="0"/>
                    </a:lnTo>
                    <a:lnTo>
                      <a:pt x="21" y="1"/>
                    </a:lnTo>
                    <a:lnTo>
                      <a:pt x="20" y="1"/>
                    </a:lnTo>
                    <a:lnTo>
                      <a:pt x="19" y="3"/>
                    </a:lnTo>
                    <a:lnTo>
                      <a:pt x="18" y="5"/>
                    </a:lnTo>
                    <a:lnTo>
                      <a:pt x="18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73" name="Freeform 843"/>
              <p:cNvSpPr/>
              <p:nvPr/>
            </p:nvSpPr>
            <p:spPr bwMode="auto">
              <a:xfrm>
                <a:off x="2528888" y="1752600"/>
                <a:ext cx="17463" cy="57150"/>
              </a:xfrm>
              <a:custGeom>
                <a:avLst/>
                <a:gdLst/>
                <a:ahLst/>
                <a:cxnLst>
                  <a:cxn ang="0">
                    <a:pos x="24" y="2"/>
                  </a:cxn>
                  <a:cxn ang="0">
                    <a:pos x="24" y="2"/>
                  </a:cxn>
                  <a:cxn ang="0">
                    <a:pos x="20" y="14"/>
                  </a:cxn>
                  <a:cxn ang="0">
                    <a:pos x="16" y="28"/>
                  </a:cxn>
                  <a:cxn ang="0">
                    <a:pos x="9" y="54"/>
                  </a:cxn>
                  <a:cxn ang="0">
                    <a:pos x="9" y="54"/>
                  </a:cxn>
                  <a:cxn ang="0">
                    <a:pos x="3" y="79"/>
                  </a:cxn>
                  <a:cxn ang="0">
                    <a:pos x="1" y="91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0" y="105"/>
                  </a:cxn>
                  <a:cxn ang="0">
                    <a:pos x="1" y="107"/>
                  </a:cxn>
                  <a:cxn ang="0">
                    <a:pos x="2" y="108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7" y="107"/>
                  </a:cxn>
                  <a:cxn ang="0">
                    <a:pos x="8" y="105"/>
                  </a:cxn>
                  <a:cxn ang="0">
                    <a:pos x="9" y="104"/>
                  </a:cxn>
                  <a:cxn ang="0">
                    <a:pos x="9" y="104"/>
                  </a:cxn>
                  <a:cxn ang="0">
                    <a:pos x="10" y="92"/>
                  </a:cxn>
                  <a:cxn ang="0">
                    <a:pos x="12" y="80"/>
                  </a:cxn>
                  <a:cxn ang="0">
                    <a:pos x="19" y="57"/>
                  </a:cxn>
                  <a:cxn ang="0">
                    <a:pos x="19" y="57"/>
                  </a:cxn>
                  <a:cxn ang="0">
                    <a:pos x="22" y="44"/>
                  </a:cxn>
                  <a:cxn ang="0">
                    <a:pos x="25" y="32"/>
                  </a:cxn>
                  <a:cxn ang="0">
                    <a:pos x="28" y="19"/>
                  </a:cxn>
                  <a:cxn ang="0">
                    <a:pos x="32" y="6"/>
                  </a:cxn>
                  <a:cxn ang="0">
                    <a:pos x="32" y="6"/>
                  </a:cxn>
                  <a:cxn ang="0">
                    <a:pos x="33" y="5"/>
                  </a:cxn>
                  <a:cxn ang="0">
                    <a:pos x="32" y="3"/>
                  </a:cxn>
                  <a:cxn ang="0">
                    <a:pos x="30" y="0"/>
                  </a:cxn>
                  <a:cxn ang="0">
                    <a:pos x="28" y="0"/>
                  </a:cxn>
                  <a:cxn ang="0">
                    <a:pos x="27" y="0"/>
                  </a:cxn>
                  <a:cxn ang="0">
                    <a:pos x="25" y="0"/>
                  </a:cxn>
                  <a:cxn ang="0">
                    <a:pos x="24" y="2"/>
                  </a:cxn>
                  <a:cxn ang="0">
                    <a:pos x="24" y="2"/>
                  </a:cxn>
                </a:cxnLst>
                <a:rect l="0" t="0" r="r" b="b"/>
                <a:pathLst>
                  <a:path w="33" h="108">
                    <a:moveTo>
                      <a:pt x="24" y="2"/>
                    </a:moveTo>
                    <a:lnTo>
                      <a:pt x="24" y="2"/>
                    </a:lnTo>
                    <a:lnTo>
                      <a:pt x="20" y="14"/>
                    </a:lnTo>
                    <a:lnTo>
                      <a:pt x="16" y="28"/>
                    </a:lnTo>
                    <a:lnTo>
                      <a:pt x="9" y="54"/>
                    </a:lnTo>
                    <a:lnTo>
                      <a:pt x="9" y="54"/>
                    </a:lnTo>
                    <a:lnTo>
                      <a:pt x="3" y="79"/>
                    </a:lnTo>
                    <a:lnTo>
                      <a:pt x="1" y="91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0" y="105"/>
                    </a:lnTo>
                    <a:lnTo>
                      <a:pt x="1" y="107"/>
                    </a:lnTo>
                    <a:lnTo>
                      <a:pt x="2" y="108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8" y="105"/>
                    </a:lnTo>
                    <a:lnTo>
                      <a:pt x="9" y="104"/>
                    </a:lnTo>
                    <a:lnTo>
                      <a:pt x="9" y="104"/>
                    </a:lnTo>
                    <a:lnTo>
                      <a:pt x="10" y="92"/>
                    </a:lnTo>
                    <a:lnTo>
                      <a:pt x="12" y="80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2" y="44"/>
                    </a:lnTo>
                    <a:lnTo>
                      <a:pt x="25" y="32"/>
                    </a:lnTo>
                    <a:lnTo>
                      <a:pt x="28" y="19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5"/>
                    </a:lnTo>
                    <a:lnTo>
                      <a:pt x="32" y="3"/>
                    </a:lnTo>
                    <a:lnTo>
                      <a:pt x="30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4" y="2"/>
                    </a:lnTo>
                    <a:lnTo>
                      <a:pt x="2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74" name="Freeform 844"/>
              <p:cNvSpPr/>
              <p:nvPr/>
            </p:nvSpPr>
            <p:spPr bwMode="auto">
              <a:xfrm>
                <a:off x="2557463" y="1774825"/>
                <a:ext cx="11113" cy="52388"/>
              </a:xfrm>
              <a:custGeom>
                <a:avLst/>
                <a:gdLst/>
                <a:ahLst/>
                <a:cxnLst>
                  <a:cxn ang="0">
                    <a:pos x="14" y="4"/>
                  </a:cxn>
                  <a:cxn ang="0">
                    <a:pos x="14" y="4"/>
                  </a:cxn>
                  <a:cxn ang="0">
                    <a:pos x="13" y="15"/>
                  </a:cxn>
                  <a:cxn ang="0">
                    <a:pos x="12" y="27"/>
                  </a:cxn>
                  <a:cxn ang="0">
                    <a:pos x="9" y="5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9"/>
                  </a:cxn>
                  <a:cxn ang="0">
                    <a:pos x="8" y="98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8" y="51"/>
                  </a:cxn>
                  <a:cxn ang="0">
                    <a:pos x="21" y="28"/>
                  </a:cxn>
                  <a:cxn ang="0">
                    <a:pos x="23" y="17"/>
                  </a:cxn>
                  <a:cxn ang="0">
                    <a:pos x="23" y="4"/>
                  </a:cxn>
                  <a:cxn ang="0">
                    <a:pos x="23" y="4"/>
                  </a:cxn>
                  <a:cxn ang="0">
                    <a:pos x="23" y="3"/>
                  </a:cxn>
                  <a:cxn ang="0">
                    <a:pos x="22" y="1"/>
                  </a:cxn>
                  <a:cxn ang="0">
                    <a:pos x="20" y="0"/>
                  </a:cxn>
                  <a:cxn ang="0">
                    <a:pos x="19" y="0"/>
                  </a:cxn>
                  <a:cxn ang="0">
                    <a:pos x="17" y="0"/>
                  </a:cxn>
                  <a:cxn ang="0">
                    <a:pos x="15" y="1"/>
                  </a:cxn>
                  <a:cxn ang="0">
                    <a:pos x="14" y="3"/>
                  </a:cxn>
                  <a:cxn ang="0">
                    <a:pos x="14" y="4"/>
                  </a:cxn>
                  <a:cxn ang="0">
                    <a:pos x="14" y="4"/>
                  </a:cxn>
                </a:cxnLst>
                <a:rect l="0" t="0" r="r" b="b"/>
                <a:pathLst>
                  <a:path w="23" h="99">
                    <a:moveTo>
                      <a:pt x="14" y="4"/>
                    </a:moveTo>
                    <a:lnTo>
                      <a:pt x="14" y="4"/>
                    </a:lnTo>
                    <a:lnTo>
                      <a:pt x="13" y="15"/>
                    </a:lnTo>
                    <a:lnTo>
                      <a:pt x="12" y="27"/>
                    </a:lnTo>
                    <a:lnTo>
                      <a:pt x="9" y="5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8" y="51"/>
                    </a:lnTo>
                    <a:lnTo>
                      <a:pt x="21" y="28"/>
                    </a:lnTo>
                    <a:lnTo>
                      <a:pt x="23" y="17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2" y="1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4" y="3"/>
                    </a:lnTo>
                    <a:lnTo>
                      <a:pt x="14" y="4"/>
                    </a:lnTo>
                    <a:lnTo>
                      <a:pt x="1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75" name="Freeform 847"/>
              <p:cNvSpPr/>
              <p:nvPr/>
            </p:nvSpPr>
            <p:spPr bwMode="auto">
              <a:xfrm>
                <a:off x="2640013" y="1768475"/>
                <a:ext cx="7938" cy="57150"/>
              </a:xfrm>
              <a:custGeom>
                <a:avLst/>
                <a:gdLst/>
                <a:ahLst/>
                <a:cxnLst>
                  <a:cxn ang="0">
                    <a:pos x="13" y="73"/>
                  </a:cxn>
                  <a:cxn ang="0">
                    <a:pos x="13" y="73"/>
                  </a:cxn>
                  <a:cxn ang="0">
                    <a:pos x="14" y="39"/>
                  </a:cxn>
                  <a:cxn ang="0">
                    <a:pos x="13" y="5"/>
                  </a:cxn>
                  <a:cxn ang="0">
                    <a:pos x="13" y="5"/>
                  </a:cxn>
                  <a:cxn ang="0">
                    <a:pos x="13" y="3"/>
                  </a:cxn>
                  <a:cxn ang="0">
                    <a:pos x="12" y="1"/>
                  </a:cxn>
                  <a:cxn ang="0">
                    <a:pos x="11" y="1"/>
                  </a:cxn>
                  <a:cxn ang="0">
                    <a:pos x="9" y="0"/>
                  </a:cxn>
                  <a:cxn ang="0">
                    <a:pos x="7" y="1"/>
                  </a:cxn>
                  <a:cxn ang="0">
                    <a:pos x="6" y="1"/>
                  </a:cxn>
                  <a:cxn ang="0">
                    <a:pos x="5" y="3"/>
                  </a:cxn>
                  <a:cxn ang="0">
                    <a:pos x="4" y="5"/>
                  </a:cxn>
                  <a:cxn ang="0">
                    <a:pos x="4" y="5"/>
                  </a:cxn>
                  <a:cxn ang="0">
                    <a:pos x="4" y="58"/>
                  </a:cxn>
                  <a:cxn ang="0">
                    <a:pos x="4" y="58"/>
                  </a:cxn>
                  <a:cxn ang="0">
                    <a:pos x="5" y="80"/>
                  </a:cxn>
                  <a:cxn ang="0">
                    <a:pos x="4" y="94"/>
                  </a:cxn>
                  <a:cxn ang="0">
                    <a:pos x="3" y="98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0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8"/>
                  </a:cxn>
                  <a:cxn ang="0">
                    <a:pos x="5" y="109"/>
                  </a:cxn>
                  <a:cxn ang="0">
                    <a:pos x="7" y="108"/>
                  </a:cxn>
                  <a:cxn ang="0">
                    <a:pos x="7" y="108"/>
                  </a:cxn>
                  <a:cxn ang="0">
                    <a:pos x="9" y="106"/>
                  </a:cxn>
                  <a:cxn ang="0">
                    <a:pos x="11" y="102"/>
                  </a:cxn>
                  <a:cxn ang="0">
                    <a:pos x="12" y="97"/>
                  </a:cxn>
                  <a:cxn ang="0">
                    <a:pos x="13" y="91"/>
                  </a:cxn>
                  <a:cxn ang="0">
                    <a:pos x="13" y="81"/>
                  </a:cxn>
                  <a:cxn ang="0">
                    <a:pos x="13" y="73"/>
                  </a:cxn>
                  <a:cxn ang="0">
                    <a:pos x="13" y="73"/>
                  </a:cxn>
                </a:cxnLst>
                <a:rect l="0" t="0" r="r" b="b"/>
                <a:pathLst>
                  <a:path w="14" h="109">
                    <a:moveTo>
                      <a:pt x="13" y="73"/>
                    </a:moveTo>
                    <a:lnTo>
                      <a:pt x="13" y="73"/>
                    </a:lnTo>
                    <a:lnTo>
                      <a:pt x="14" y="39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9" y="0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5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5" y="80"/>
                    </a:lnTo>
                    <a:lnTo>
                      <a:pt x="4" y="94"/>
                    </a:lnTo>
                    <a:lnTo>
                      <a:pt x="3" y="98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0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8"/>
                    </a:lnTo>
                    <a:lnTo>
                      <a:pt x="5" y="109"/>
                    </a:lnTo>
                    <a:lnTo>
                      <a:pt x="7" y="108"/>
                    </a:lnTo>
                    <a:lnTo>
                      <a:pt x="7" y="108"/>
                    </a:lnTo>
                    <a:lnTo>
                      <a:pt x="9" y="106"/>
                    </a:lnTo>
                    <a:lnTo>
                      <a:pt x="11" y="102"/>
                    </a:lnTo>
                    <a:lnTo>
                      <a:pt x="12" y="97"/>
                    </a:lnTo>
                    <a:lnTo>
                      <a:pt x="13" y="91"/>
                    </a:lnTo>
                    <a:lnTo>
                      <a:pt x="13" y="81"/>
                    </a:lnTo>
                    <a:lnTo>
                      <a:pt x="13" y="73"/>
                    </a:lnTo>
                    <a:lnTo>
                      <a:pt x="13" y="7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76" name="Freeform 848"/>
              <p:cNvSpPr/>
              <p:nvPr/>
            </p:nvSpPr>
            <p:spPr bwMode="auto">
              <a:xfrm>
                <a:off x="2665413" y="1757363"/>
                <a:ext cx="19050" cy="52388"/>
              </a:xfrm>
              <a:custGeom>
                <a:avLst/>
                <a:gdLst/>
                <a:ahLst/>
                <a:cxnLst>
                  <a:cxn ang="0">
                    <a:pos x="28" y="4"/>
                  </a:cxn>
                  <a:cxn ang="0">
                    <a:pos x="28" y="4"/>
                  </a:cxn>
                  <a:cxn ang="0">
                    <a:pos x="27" y="14"/>
                  </a:cxn>
                  <a:cxn ang="0">
                    <a:pos x="24" y="24"/>
                  </a:cxn>
                  <a:cxn ang="0">
                    <a:pos x="20" y="33"/>
                  </a:cxn>
                  <a:cxn ang="0">
                    <a:pos x="17" y="42"/>
                  </a:cxn>
                  <a:cxn ang="0">
                    <a:pos x="17" y="42"/>
                  </a:cxn>
                  <a:cxn ang="0">
                    <a:pos x="13" y="56"/>
                  </a:cxn>
                  <a:cxn ang="0">
                    <a:pos x="8" y="68"/>
                  </a:cxn>
                  <a:cxn ang="0">
                    <a:pos x="4" y="81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0" y="97"/>
                  </a:cxn>
                  <a:cxn ang="0">
                    <a:pos x="1" y="98"/>
                  </a:cxn>
                  <a:cxn ang="0">
                    <a:pos x="3" y="99"/>
                  </a:cxn>
                  <a:cxn ang="0">
                    <a:pos x="5" y="99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3" y="85"/>
                  </a:cxn>
                  <a:cxn ang="0">
                    <a:pos x="17" y="73"/>
                  </a:cxn>
                  <a:cxn ang="0">
                    <a:pos x="26" y="51"/>
                  </a:cxn>
                  <a:cxn ang="0">
                    <a:pos x="30" y="39"/>
                  </a:cxn>
                  <a:cxn ang="0">
                    <a:pos x="33" y="28"/>
                  </a:cxn>
                  <a:cxn ang="0">
                    <a:pos x="36" y="16"/>
                  </a:cxn>
                  <a:cxn ang="0">
                    <a:pos x="37" y="4"/>
                  </a:cxn>
                  <a:cxn ang="0">
                    <a:pos x="37" y="4"/>
                  </a:cxn>
                  <a:cxn ang="0">
                    <a:pos x="37" y="2"/>
                  </a:cxn>
                  <a:cxn ang="0">
                    <a:pos x="36" y="1"/>
                  </a:cxn>
                  <a:cxn ang="0">
                    <a:pos x="35" y="0"/>
                  </a:cxn>
                  <a:cxn ang="0">
                    <a:pos x="33" y="0"/>
                  </a:cxn>
                  <a:cxn ang="0">
                    <a:pos x="31" y="0"/>
                  </a:cxn>
                  <a:cxn ang="0">
                    <a:pos x="30" y="1"/>
                  </a:cxn>
                  <a:cxn ang="0">
                    <a:pos x="29" y="2"/>
                  </a:cxn>
                  <a:cxn ang="0">
                    <a:pos x="28" y="4"/>
                  </a:cxn>
                  <a:cxn ang="0">
                    <a:pos x="28" y="4"/>
                  </a:cxn>
                </a:cxnLst>
                <a:rect l="0" t="0" r="r" b="b"/>
                <a:pathLst>
                  <a:path w="37" h="99">
                    <a:moveTo>
                      <a:pt x="28" y="4"/>
                    </a:moveTo>
                    <a:lnTo>
                      <a:pt x="28" y="4"/>
                    </a:lnTo>
                    <a:lnTo>
                      <a:pt x="27" y="14"/>
                    </a:lnTo>
                    <a:lnTo>
                      <a:pt x="24" y="24"/>
                    </a:lnTo>
                    <a:lnTo>
                      <a:pt x="20" y="33"/>
                    </a:lnTo>
                    <a:lnTo>
                      <a:pt x="17" y="42"/>
                    </a:lnTo>
                    <a:lnTo>
                      <a:pt x="17" y="42"/>
                    </a:lnTo>
                    <a:lnTo>
                      <a:pt x="13" y="56"/>
                    </a:lnTo>
                    <a:lnTo>
                      <a:pt x="8" y="68"/>
                    </a:lnTo>
                    <a:lnTo>
                      <a:pt x="4" y="81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0" y="97"/>
                    </a:lnTo>
                    <a:lnTo>
                      <a:pt x="1" y="98"/>
                    </a:lnTo>
                    <a:lnTo>
                      <a:pt x="3" y="99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3" y="85"/>
                    </a:lnTo>
                    <a:lnTo>
                      <a:pt x="17" y="73"/>
                    </a:lnTo>
                    <a:lnTo>
                      <a:pt x="26" y="51"/>
                    </a:lnTo>
                    <a:lnTo>
                      <a:pt x="30" y="39"/>
                    </a:lnTo>
                    <a:lnTo>
                      <a:pt x="33" y="28"/>
                    </a:lnTo>
                    <a:lnTo>
                      <a:pt x="36" y="16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7" y="2"/>
                    </a:lnTo>
                    <a:lnTo>
                      <a:pt x="36" y="1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0" y="1"/>
                    </a:lnTo>
                    <a:lnTo>
                      <a:pt x="29" y="2"/>
                    </a:lnTo>
                    <a:lnTo>
                      <a:pt x="28" y="4"/>
                    </a:lnTo>
                    <a:lnTo>
                      <a:pt x="28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77" name="Freeform 849"/>
              <p:cNvSpPr/>
              <p:nvPr/>
            </p:nvSpPr>
            <p:spPr bwMode="auto">
              <a:xfrm>
                <a:off x="2697163" y="1725613"/>
                <a:ext cx="15875" cy="52388"/>
              </a:xfrm>
              <a:custGeom>
                <a:avLst/>
                <a:gdLst/>
                <a:ahLst/>
                <a:cxnLst>
                  <a:cxn ang="0">
                    <a:pos x="15" y="91"/>
                  </a:cxn>
                  <a:cxn ang="0">
                    <a:pos x="15" y="91"/>
                  </a:cxn>
                  <a:cxn ang="0">
                    <a:pos x="20" y="82"/>
                  </a:cxn>
                  <a:cxn ang="0">
                    <a:pos x="24" y="71"/>
                  </a:cxn>
                  <a:cxn ang="0">
                    <a:pos x="27" y="61"/>
                  </a:cxn>
                  <a:cxn ang="0">
                    <a:pos x="28" y="50"/>
                  </a:cxn>
                  <a:cxn ang="0">
                    <a:pos x="29" y="38"/>
                  </a:cxn>
                  <a:cxn ang="0">
                    <a:pos x="29" y="27"/>
                  </a:cxn>
                  <a:cxn ang="0">
                    <a:pos x="29" y="5"/>
                  </a:cxn>
                  <a:cxn ang="0">
                    <a:pos x="29" y="5"/>
                  </a:cxn>
                  <a:cxn ang="0">
                    <a:pos x="28" y="3"/>
                  </a:cxn>
                  <a:cxn ang="0">
                    <a:pos x="27" y="1"/>
                  </a:cxn>
                  <a:cxn ang="0">
                    <a:pos x="26" y="1"/>
                  </a:cxn>
                  <a:cxn ang="0">
                    <a:pos x="24" y="0"/>
                  </a:cxn>
                  <a:cxn ang="0">
                    <a:pos x="22" y="1"/>
                  </a:cxn>
                  <a:cxn ang="0">
                    <a:pos x="21" y="1"/>
                  </a:cxn>
                  <a:cxn ang="0">
                    <a:pos x="20" y="3"/>
                  </a:cxn>
                  <a:cxn ang="0">
                    <a:pos x="20" y="5"/>
                  </a:cxn>
                  <a:cxn ang="0">
                    <a:pos x="20" y="5"/>
                  </a:cxn>
                  <a:cxn ang="0">
                    <a:pos x="20" y="26"/>
                  </a:cxn>
                  <a:cxn ang="0">
                    <a:pos x="19" y="47"/>
                  </a:cxn>
                  <a:cxn ang="0">
                    <a:pos x="18" y="58"/>
                  </a:cxn>
                  <a:cxn ang="0">
                    <a:pos x="16" y="67"/>
                  </a:cxn>
                  <a:cxn ang="0">
                    <a:pos x="11" y="76"/>
                  </a:cxn>
                  <a:cxn ang="0">
                    <a:pos x="6" y="86"/>
                  </a:cxn>
                  <a:cxn ang="0">
                    <a:pos x="6" y="86"/>
                  </a:cxn>
                  <a:cxn ang="0">
                    <a:pos x="3" y="87"/>
                  </a:cxn>
                  <a:cxn ang="0">
                    <a:pos x="2" y="89"/>
                  </a:cxn>
                  <a:cxn ang="0">
                    <a:pos x="1" y="91"/>
                  </a:cxn>
                  <a:cxn ang="0">
                    <a:pos x="0" y="95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3" y="99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8" y="98"/>
                  </a:cxn>
                  <a:cxn ang="0">
                    <a:pos x="11" y="94"/>
                  </a:cxn>
                  <a:cxn ang="0">
                    <a:pos x="11" y="94"/>
                  </a:cxn>
                  <a:cxn ang="0">
                    <a:pos x="14" y="93"/>
                  </a:cxn>
                  <a:cxn ang="0">
                    <a:pos x="15" y="91"/>
                  </a:cxn>
                  <a:cxn ang="0">
                    <a:pos x="15" y="91"/>
                  </a:cxn>
                </a:cxnLst>
                <a:rect l="0" t="0" r="r" b="b"/>
                <a:pathLst>
                  <a:path w="29" h="99">
                    <a:moveTo>
                      <a:pt x="15" y="91"/>
                    </a:moveTo>
                    <a:lnTo>
                      <a:pt x="15" y="91"/>
                    </a:lnTo>
                    <a:lnTo>
                      <a:pt x="20" y="82"/>
                    </a:lnTo>
                    <a:lnTo>
                      <a:pt x="24" y="71"/>
                    </a:lnTo>
                    <a:lnTo>
                      <a:pt x="27" y="61"/>
                    </a:lnTo>
                    <a:lnTo>
                      <a:pt x="28" y="50"/>
                    </a:lnTo>
                    <a:lnTo>
                      <a:pt x="29" y="38"/>
                    </a:lnTo>
                    <a:lnTo>
                      <a:pt x="29" y="27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8" y="3"/>
                    </a:lnTo>
                    <a:lnTo>
                      <a:pt x="27" y="1"/>
                    </a:lnTo>
                    <a:lnTo>
                      <a:pt x="26" y="1"/>
                    </a:lnTo>
                    <a:lnTo>
                      <a:pt x="24" y="0"/>
                    </a:lnTo>
                    <a:lnTo>
                      <a:pt x="22" y="1"/>
                    </a:lnTo>
                    <a:lnTo>
                      <a:pt x="21" y="1"/>
                    </a:lnTo>
                    <a:lnTo>
                      <a:pt x="20" y="3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26"/>
                    </a:lnTo>
                    <a:lnTo>
                      <a:pt x="19" y="47"/>
                    </a:lnTo>
                    <a:lnTo>
                      <a:pt x="18" y="58"/>
                    </a:lnTo>
                    <a:lnTo>
                      <a:pt x="16" y="67"/>
                    </a:lnTo>
                    <a:lnTo>
                      <a:pt x="11" y="7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3" y="87"/>
                    </a:lnTo>
                    <a:lnTo>
                      <a:pt x="2" y="89"/>
                    </a:lnTo>
                    <a:lnTo>
                      <a:pt x="1" y="91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3" y="99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8" y="98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4" y="93"/>
                    </a:lnTo>
                    <a:lnTo>
                      <a:pt x="15" y="91"/>
                    </a:lnTo>
                    <a:lnTo>
                      <a:pt x="15" y="9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78" name="Freeform 850"/>
              <p:cNvSpPr/>
              <p:nvPr/>
            </p:nvSpPr>
            <p:spPr bwMode="auto">
              <a:xfrm>
                <a:off x="2732088" y="1708150"/>
                <a:ext cx="11113" cy="53975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20" y="5"/>
                  </a:cxn>
                  <a:cxn ang="0">
                    <a:pos x="19" y="3"/>
                  </a:cxn>
                  <a:cxn ang="0">
                    <a:pos x="18" y="1"/>
                  </a:cxn>
                  <a:cxn ang="0">
                    <a:pos x="17" y="0"/>
                  </a:cxn>
                  <a:cxn ang="0">
                    <a:pos x="15" y="0"/>
                  </a:cxn>
                  <a:cxn ang="0">
                    <a:pos x="14" y="0"/>
                  </a:cxn>
                  <a:cxn ang="0">
                    <a:pos x="12" y="1"/>
                  </a:cxn>
                  <a:cxn ang="0">
                    <a:pos x="11" y="3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12" y="28"/>
                  </a:cxn>
                  <a:cxn ang="0">
                    <a:pos x="13" y="53"/>
                  </a:cxn>
                  <a:cxn ang="0">
                    <a:pos x="13" y="64"/>
                  </a:cxn>
                  <a:cxn ang="0">
                    <a:pos x="11" y="75"/>
                  </a:cxn>
                  <a:cxn ang="0">
                    <a:pos x="7" y="87"/>
                  </a:cxn>
                  <a:cxn ang="0">
                    <a:pos x="4" y="92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0"/>
                  </a:cxn>
                  <a:cxn ang="0">
                    <a:pos x="1" y="102"/>
                  </a:cxn>
                  <a:cxn ang="0">
                    <a:pos x="3" y="103"/>
                  </a:cxn>
                  <a:cxn ang="0">
                    <a:pos x="6" y="104"/>
                  </a:cxn>
                  <a:cxn ang="0">
                    <a:pos x="8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13" y="96"/>
                  </a:cxn>
                  <a:cxn ang="0">
                    <a:pos x="16" y="91"/>
                  </a:cxn>
                  <a:cxn ang="0">
                    <a:pos x="20" y="79"/>
                  </a:cxn>
                  <a:cxn ang="0">
                    <a:pos x="22" y="67"/>
                  </a:cxn>
                  <a:cxn ang="0">
                    <a:pos x="22" y="55"/>
                  </a:cxn>
                  <a:cxn ang="0">
                    <a:pos x="22" y="42"/>
                  </a:cxn>
                  <a:cxn ang="0">
                    <a:pos x="21" y="29"/>
                  </a:cxn>
                  <a:cxn ang="0">
                    <a:pos x="20" y="5"/>
                  </a:cxn>
                  <a:cxn ang="0">
                    <a:pos x="20" y="5"/>
                  </a:cxn>
                </a:cxnLst>
                <a:rect l="0" t="0" r="r" b="b"/>
                <a:pathLst>
                  <a:path w="22" h="104">
                    <a:moveTo>
                      <a:pt x="20" y="5"/>
                    </a:moveTo>
                    <a:lnTo>
                      <a:pt x="20" y="5"/>
                    </a:lnTo>
                    <a:lnTo>
                      <a:pt x="19" y="3"/>
                    </a:lnTo>
                    <a:lnTo>
                      <a:pt x="18" y="1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2" y="1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2" y="28"/>
                    </a:lnTo>
                    <a:lnTo>
                      <a:pt x="13" y="53"/>
                    </a:lnTo>
                    <a:lnTo>
                      <a:pt x="13" y="64"/>
                    </a:lnTo>
                    <a:lnTo>
                      <a:pt x="11" y="75"/>
                    </a:lnTo>
                    <a:lnTo>
                      <a:pt x="7" y="87"/>
                    </a:lnTo>
                    <a:lnTo>
                      <a:pt x="4" y="92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0"/>
                    </a:lnTo>
                    <a:lnTo>
                      <a:pt x="1" y="102"/>
                    </a:lnTo>
                    <a:lnTo>
                      <a:pt x="3" y="103"/>
                    </a:lnTo>
                    <a:lnTo>
                      <a:pt x="6" y="104"/>
                    </a:lnTo>
                    <a:lnTo>
                      <a:pt x="8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13" y="96"/>
                    </a:lnTo>
                    <a:lnTo>
                      <a:pt x="16" y="91"/>
                    </a:lnTo>
                    <a:lnTo>
                      <a:pt x="20" y="79"/>
                    </a:lnTo>
                    <a:lnTo>
                      <a:pt x="22" y="67"/>
                    </a:lnTo>
                    <a:lnTo>
                      <a:pt x="22" y="55"/>
                    </a:lnTo>
                    <a:lnTo>
                      <a:pt x="22" y="42"/>
                    </a:lnTo>
                    <a:lnTo>
                      <a:pt x="21" y="29"/>
                    </a:lnTo>
                    <a:lnTo>
                      <a:pt x="20" y="5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79" name="Freeform 851"/>
              <p:cNvSpPr/>
              <p:nvPr/>
            </p:nvSpPr>
            <p:spPr bwMode="auto">
              <a:xfrm>
                <a:off x="2765425" y="1674813"/>
                <a:ext cx="7938" cy="55563"/>
              </a:xfrm>
              <a:custGeom>
                <a:avLst/>
                <a:gdLst/>
                <a:ahLst/>
                <a:cxnLst>
                  <a:cxn ang="0">
                    <a:pos x="15" y="94"/>
                  </a:cxn>
                  <a:cxn ang="0">
                    <a:pos x="15" y="94"/>
                  </a:cxn>
                  <a:cxn ang="0">
                    <a:pos x="14" y="72"/>
                  </a:cxn>
                  <a:cxn ang="0">
                    <a:pos x="12" y="50"/>
                  </a:cxn>
                  <a:cxn ang="0">
                    <a:pos x="11" y="27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2"/>
                  </a:cxn>
                  <a:cxn ang="0">
                    <a:pos x="6" y="1"/>
                  </a:cxn>
                  <a:cxn ang="0">
                    <a:pos x="5" y="0"/>
                  </a:cxn>
                  <a:cxn ang="0">
                    <a:pos x="3" y="1"/>
                  </a:cxn>
                  <a:cxn ang="0">
                    <a:pos x="2" y="2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1" y="29"/>
                  </a:cxn>
                  <a:cxn ang="0">
                    <a:pos x="2" y="53"/>
                  </a:cxn>
                  <a:cxn ang="0">
                    <a:pos x="4" y="76"/>
                  </a:cxn>
                  <a:cxn ang="0">
                    <a:pos x="5" y="100"/>
                  </a:cxn>
                  <a:cxn ang="0">
                    <a:pos x="5" y="100"/>
                  </a:cxn>
                  <a:cxn ang="0">
                    <a:pos x="5" y="102"/>
                  </a:cxn>
                  <a:cxn ang="0">
                    <a:pos x="6" y="103"/>
                  </a:cxn>
                  <a:cxn ang="0">
                    <a:pos x="8" y="104"/>
                  </a:cxn>
                  <a:cxn ang="0">
                    <a:pos x="9" y="104"/>
                  </a:cxn>
                  <a:cxn ang="0">
                    <a:pos x="12" y="104"/>
                  </a:cxn>
                  <a:cxn ang="0">
                    <a:pos x="13" y="103"/>
                  </a:cxn>
                  <a:cxn ang="0">
                    <a:pos x="15" y="102"/>
                  </a:cxn>
                  <a:cxn ang="0">
                    <a:pos x="15" y="100"/>
                  </a:cxn>
                  <a:cxn ang="0">
                    <a:pos x="15" y="95"/>
                  </a:cxn>
                  <a:cxn ang="0">
                    <a:pos x="15" y="95"/>
                  </a:cxn>
                  <a:cxn ang="0">
                    <a:pos x="15" y="94"/>
                  </a:cxn>
                  <a:cxn ang="0">
                    <a:pos x="15" y="94"/>
                  </a:cxn>
                </a:cxnLst>
                <a:rect l="0" t="0" r="r" b="b"/>
                <a:pathLst>
                  <a:path w="15" h="104">
                    <a:moveTo>
                      <a:pt x="15" y="94"/>
                    </a:moveTo>
                    <a:lnTo>
                      <a:pt x="15" y="94"/>
                    </a:lnTo>
                    <a:lnTo>
                      <a:pt x="14" y="72"/>
                    </a:lnTo>
                    <a:lnTo>
                      <a:pt x="12" y="50"/>
                    </a:lnTo>
                    <a:lnTo>
                      <a:pt x="11" y="27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29"/>
                    </a:lnTo>
                    <a:lnTo>
                      <a:pt x="2" y="53"/>
                    </a:lnTo>
                    <a:lnTo>
                      <a:pt x="4" y="76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5" y="102"/>
                    </a:lnTo>
                    <a:lnTo>
                      <a:pt x="6" y="103"/>
                    </a:lnTo>
                    <a:lnTo>
                      <a:pt x="8" y="104"/>
                    </a:lnTo>
                    <a:lnTo>
                      <a:pt x="9" y="104"/>
                    </a:lnTo>
                    <a:lnTo>
                      <a:pt x="12" y="104"/>
                    </a:lnTo>
                    <a:lnTo>
                      <a:pt x="13" y="103"/>
                    </a:lnTo>
                    <a:lnTo>
                      <a:pt x="15" y="102"/>
                    </a:lnTo>
                    <a:lnTo>
                      <a:pt x="15" y="100"/>
                    </a:lnTo>
                    <a:lnTo>
                      <a:pt x="15" y="95"/>
                    </a:lnTo>
                    <a:lnTo>
                      <a:pt x="15" y="95"/>
                    </a:lnTo>
                    <a:lnTo>
                      <a:pt x="15" y="94"/>
                    </a:lnTo>
                    <a:lnTo>
                      <a:pt x="15" y="9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80" name="Freeform 852"/>
              <p:cNvSpPr/>
              <p:nvPr/>
            </p:nvSpPr>
            <p:spPr bwMode="auto">
              <a:xfrm>
                <a:off x="2792413" y="1638300"/>
                <a:ext cx="7938" cy="53975"/>
              </a:xfrm>
              <a:custGeom>
                <a:avLst/>
                <a:gdLst/>
                <a:ahLst/>
                <a:cxnLst>
                  <a:cxn ang="0">
                    <a:pos x="13" y="4"/>
                  </a:cxn>
                  <a:cxn ang="0">
                    <a:pos x="13" y="4"/>
                  </a:cxn>
                  <a:cxn ang="0">
                    <a:pos x="13" y="2"/>
                  </a:cxn>
                  <a:cxn ang="0">
                    <a:pos x="12" y="1"/>
                  </a:cxn>
                  <a:cxn ang="0">
                    <a:pos x="10" y="0"/>
                  </a:cxn>
                  <a:cxn ang="0">
                    <a:pos x="9" y="0"/>
                  </a:cxn>
                  <a:cxn ang="0">
                    <a:pos x="7" y="0"/>
                  </a:cxn>
                  <a:cxn ang="0">
                    <a:pos x="6" y="1"/>
                  </a:cxn>
                  <a:cxn ang="0">
                    <a:pos x="5" y="2"/>
                  </a:cxn>
                  <a:cxn ang="0">
                    <a:pos x="4" y="4"/>
                  </a:cxn>
                  <a:cxn ang="0">
                    <a:pos x="4" y="4"/>
                  </a:cxn>
                  <a:cxn ang="0">
                    <a:pos x="5" y="28"/>
                  </a:cxn>
                  <a:cxn ang="0">
                    <a:pos x="5" y="51"/>
                  </a:cxn>
                  <a:cxn ang="0">
                    <a:pos x="5" y="63"/>
                  </a:cxn>
                  <a:cxn ang="0">
                    <a:pos x="4" y="74"/>
                  </a:cxn>
                  <a:cxn ang="0">
                    <a:pos x="3" y="85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3" y="103"/>
                  </a:cxn>
                  <a:cxn ang="0">
                    <a:pos x="5" y="103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0"/>
                  </a:cxn>
                  <a:cxn ang="0">
                    <a:pos x="9" y="100"/>
                  </a:cxn>
                  <a:cxn ang="0">
                    <a:pos x="11" y="89"/>
                  </a:cxn>
                  <a:cxn ang="0">
                    <a:pos x="13" y="76"/>
                  </a:cxn>
                  <a:cxn ang="0">
                    <a:pos x="14" y="64"/>
                  </a:cxn>
                  <a:cxn ang="0">
                    <a:pos x="15" y="52"/>
                  </a:cxn>
                  <a:cxn ang="0">
                    <a:pos x="14" y="28"/>
                  </a:cxn>
                  <a:cxn ang="0">
                    <a:pos x="13" y="4"/>
                  </a:cxn>
                  <a:cxn ang="0">
                    <a:pos x="13" y="4"/>
                  </a:cxn>
                </a:cxnLst>
                <a:rect l="0" t="0" r="r" b="b"/>
                <a:pathLst>
                  <a:path w="15" h="103">
                    <a:moveTo>
                      <a:pt x="13" y="4"/>
                    </a:moveTo>
                    <a:lnTo>
                      <a:pt x="13" y="4"/>
                    </a:lnTo>
                    <a:lnTo>
                      <a:pt x="13" y="2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6" y="1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5" y="28"/>
                    </a:lnTo>
                    <a:lnTo>
                      <a:pt x="5" y="51"/>
                    </a:lnTo>
                    <a:lnTo>
                      <a:pt x="5" y="63"/>
                    </a:lnTo>
                    <a:lnTo>
                      <a:pt x="4" y="74"/>
                    </a:lnTo>
                    <a:lnTo>
                      <a:pt x="3" y="85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0"/>
                    </a:lnTo>
                    <a:lnTo>
                      <a:pt x="9" y="100"/>
                    </a:lnTo>
                    <a:lnTo>
                      <a:pt x="11" y="89"/>
                    </a:lnTo>
                    <a:lnTo>
                      <a:pt x="13" y="76"/>
                    </a:lnTo>
                    <a:lnTo>
                      <a:pt x="14" y="64"/>
                    </a:lnTo>
                    <a:lnTo>
                      <a:pt x="15" y="52"/>
                    </a:lnTo>
                    <a:lnTo>
                      <a:pt x="14" y="28"/>
                    </a:lnTo>
                    <a:lnTo>
                      <a:pt x="13" y="4"/>
                    </a:lnTo>
                    <a:lnTo>
                      <a:pt x="1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81" name="Freeform 853"/>
              <p:cNvSpPr/>
              <p:nvPr/>
            </p:nvSpPr>
            <p:spPr bwMode="auto">
              <a:xfrm>
                <a:off x="2817813" y="1609725"/>
                <a:ext cx="7938" cy="42863"/>
              </a:xfrm>
              <a:custGeom>
                <a:avLst/>
                <a:gdLst/>
                <a:ahLst/>
                <a:cxnLst>
                  <a:cxn ang="0">
                    <a:pos x="10" y="5"/>
                  </a:cxn>
                  <a:cxn ang="0">
                    <a:pos x="10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7" y="0"/>
                  </a:cxn>
                  <a:cxn ang="0">
                    <a:pos x="5" y="0"/>
                  </a:cxn>
                  <a:cxn ang="0">
                    <a:pos x="2" y="0"/>
                  </a:cxn>
                  <a:cxn ang="0">
                    <a:pos x="1" y="1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14"/>
                  </a:cxn>
                  <a:cxn ang="0">
                    <a:pos x="2" y="24"/>
                  </a:cxn>
                  <a:cxn ang="0">
                    <a:pos x="3" y="33"/>
                  </a:cxn>
                  <a:cxn ang="0">
                    <a:pos x="5" y="42"/>
                  </a:cxn>
                  <a:cxn ang="0">
                    <a:pos x="5" y="42"/>
                  </a:cxn>
                  <a:cxn ang="0">
                    <a:pos x="5" y="59"/>
                  </a:cxn>
                  <a:cxn ang="0">
                    <a:pos x="5" y="75"/>
                  </a:cxn>
                  <a:cxn ang="0">
                    <a:pos x="5" y="75"/>
                  </a:cxn>
                  <a:cxn ang="0">
                    <a:pos x="6" y="77"/>
                  </a:cxn>
                  <a:cxn ang="0">
                    <a:pos x="7" y="80"/>
                  </a:cxn>
                  <a:cxn ang="0">
                    <a:pos x="8" y="81"/>
                  </a:cxn>
                  <a:cxn ang="0">
                    <a:pos x="10" y="81"/>
                  </a:cxn>
                  <a:cxn ang="0">
                    <a:pos x="11" y="81"/>
                  </a:cxn>
                  <a:cxn ang="0">
                    <a:pos x="13" y="80"/>
                  </a:cxn>
                  <a:cxn ang="0">
                    <a:pos x="14" y="77"/>
                  </a:cxn>
                  <a:cxn ang="0">
                    <a:pos x="14" y="75"/>
                  </a:cxn>
                  <a:cxn ang="0">
                    <a:pos x="14" y="42"/>
                  </a:cxn>
                  <a:cxn ang="0">
                    <a:pos x="14" y="42"/>
                  </a:cxn>
                  <a:cxn ang="0">
                    <a:pos x="14" y="33"/>
                  </a:cxn>
                  <a:cxn ang="0">
                    <a:pos x="12" y="24"/>
                  </a:cxn>
                  <a:cxn ang="0">
                    <a:pos x="11" y="14"/>
                  </a:cxn>
                  <a:cxn ang="0">
                    <a:pos x="10" y="5"/>
                  </a:cxn>
                  <a:cxn ang="0">
                    <a:pos x="10" y="5"/>
                  </a:cxn>
                </a:cxnLst>
                <a:rect l="0" t="0" r="r" b="b"/>
                <a:pathLst>
                  <a:path w="14" h="81">
                    <a:moveTo>
                      <a:pt x="10" y="5"/>
                    </a:moveTo>
                    <a:lnTo>
                      <a:pt x="10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14"/>
                    </a:lnTo>
                    <a:lnTo>
                      <a:pt x="2" y="24"/>
                    </a:lnTo>
                    <a:lnTo>
                      <a:pt x="3" y="33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5" y="59"/>
                    </a:lnTo>
                    <a:lnTo>
                      <a:pt x="5" y="75"/>
                    </a:lnTo>
                    <a:lnTo>
                      <a:pt x="5" y="75"/>
                    </a:lnTo>
                    <a:lnTo>
                      <a:pt x="6" y="77"/>
                    </a:lnTo>
                    <a:lnTo>
                      <a:pt x="7" y="80"/>
                    </a:lnTo>
                    <a:lnTo>
                      <a:pt x="8" y="81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3" y="80"/>
                    </a:lnTo>
                    <a:lnTo>
                      <a:pt x="14" y="77"/>
                    </a:lnTo>
                    <a:lnTo>
                      <a:pt x="14" y="75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4" y="33"/>
                    </a:lnTo>
                    <a:lnTo>
                      <a:pt x="12" y="24"/>
                    </a:lnTo>
                    <a:lnTo>
                      <a:pt x="11" y="14"/>
                    </a:lnTo>
                    <a:lnTo>
                      <a:pt x="10" y="5"/>
                    </a:lnTo>
                    <a:lnTo>
                      <a:pt x="1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82" name="Freeform 854"/>
              <p:cNvSpPr/>
              <p:nvPr/>
            </p:nvSpPr>
            <p:spPr bwMode="auto">
              <a:xfrm>
                <a:off x="2847975" y="1576388"/>
                <a:ext cx="7938" cy="33338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9" y="5"/>
                  </a:cxn>
                  <a:cxn ang="0">
                    <a:pos x="8" y="3"/>
                  </a:cxn>
                  <a:cxn ang="0">
                    <a:pos x="7" y="2"/>
                  </a:cxn>
                  <a:cxn ang="0">
                    <a:pos x="6" y="1"/>
                  </a:cxn>
                  <a:cxn ang="0">
                    <a:pos x="4" y="0"/>
                  </a:cxn>
                  <a:cxn ang="0">
                    <a:pos x="2" y="1"/>
                  </a:cxn>
                  <a:cxn ang="0">
                    <a:pos x="1" y="2"/>
                  </a:cxn>
                  <a:cxn ang="0">
                    <a:pos x="0" y="3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19"/>
                  </a:cxn>
                  <a:cxn ang="0">
                    <a:pos x="2" y="31"/>
                  </a:cxn>
                  <a:cxn ang="0">
                    <a:pos x="3" y="44"/>
                  </a:cxn>
                  <a:cxn ang="0">
                    <a:pos x="4" y="57"/>
                  </a:cxn>
                  <a:cxn ang="0">
                    <a:pos x="4" y="57"/>
                  </a:cxn>
                  <a:cxn ang="0">
                    <a:pos x="5" y="59"/>
                  </a:cxn>
                  <a:cxn ang="0">
                    <a:pos x="6" y="61"/>
                  </a:cxn>
                  <a:cxn ang="0">
                    <a:pos x="7" y="62"/>
                  </a:cxn>
                  <a:cxn ang="0">
                    <a:pos x="9" y="62"/>
                  </a:cxn>
                  <a:cxn ang="0">
                    <a:pos x="12" y="62"/>
                  </a:cxn>
                  <a:cxn ang="0">
                    <a:pos x="13" y="61"/>
                  </a:cxn>
                  <a:cxn ang="0">
                    <a:pos x="14" y="59"/>
                  </a:cxn>
                  <a:cxn ang="0">
                    <a:pos x="14" y="57"/>
                  </a:cxn>
                  <a:cxn ang="0">
                    <a:pos x="14" y="57"/>
                  </a:cxn>
                  <a:cxn ang="0">
                    <a:pos x="14" y="44"/>
                  </a:cxn>
                  <a:cxn ang="0">
                    <a:pos x="12" y="31"/>
                  </a:cxn>
                  <a:cxn ang="0">
                    <a:pos x="11" y="19"/>
                  </a:cxn>
                  <a:cxn ang="0">
                    <a:pos x="9" y="5"/>
                  </a:cxn>
                  <a:cxn ang="0">
                    <a:pos x="9" y="5"/>
                  </a:cxn>
                </a:cxnLst>
                <a:rect l="0" t="0" r="r" b="b"/>
                <a:pathLst>
                  <a:path w="14" h="62">
                    <a:moveTo>
                      <a:pt x="9" y="5"/>
                    </a:moveTo>
                    <a:lnTo>
                      <a:pt x="9" y="5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19"/>
                    </a:lnTo>
                    <a:lnTo>
                      <a:pt x="2" y="31"/>
                    </a:lnTo>
                    <a:lnTo>
                      <a:pt x="3" y="44"/>
                    </a:lnTo>
                    <a:lnTo>
                      <a:pt x="4" y="57"/>
                    </a:lnTo>
                    <a:lnTo>
                      <a:pt x="4" y="57"/>
                    </a:lnTo>
                    <a:lnTo>
                      <a:pt x="5" y="59"/>
                    </a:lnTo>
                    <a:lnTo>
                      <a:pt x="6" y="61"/>
                    </a:lnTo>
                    <a:lnTo>
                      <a:pt x="7" y="62"/>
                    </a:lnTo>
                    <a:lnTo>
                      <a:pt x="9" y="62"/>
                    </a:lnTo>
                    <a:lnTo>
                      <a:pt x="12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4" y="44"/>
                    </a:lnTo>
                    <a:lnTo>
                      <a:pt x="12" y="31"/>
                    </a:lnTo>
                    <a:lnTo>
                      <a:pt x="11" y="19"/>
                    </a:lnTo>
                    <a:lnTo>
                      <a:pt x="9" y="5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83" name="Freeform 855"/>
              <p:cNvSpPr/>
              <p:nvPr/>
            </p:nvSpPr>
            <p:spPr bwMode="auto">
              <a:xfrm>
                <a:off x="2573338" y="1277938"/>
                <a:ext cx="25400" cy="68263"/>
              </a:xfrm>
              <a:custGeom>
                <a:avLst/>
                <a:gdLst/>
                <a:ahLst/>
                <a:cxnLst>
                  <a:cxn ang="0">
                    <a:pos x="38" y="2"/>
                  </a:cxn>
                  <a:cxn ang="0">
                    <a:pos x="38" y="2"/>
                  </a:cxn>
                  <a:cxn ang="0">
                    <a:pos x="31" y="17"/>
                  </a:cxn>
                  <a:cxn ang="0">
                    <a:pos x="24" y="31"/>
                  </a:cxn>
                  <a:cxn ang="0">
                    <a:pos x="19" y="46"/>
                  </a:cxn>
                  <a:cxn ang="0">
                    <a:pos x="14" y="60"/>
                  </a:cxn>
                  <a:cxn ang="0">
                    <a:pos x="14" y="60"/>
                  </a:cxn>
                  <a:cxn ang="0">
                    <a:pos x="10" y="75"/>
                  </a:cxn>
                  <a:cxn ang="0">
                    <a:pos x="5" y="92"/>
                  </a:cxn>
                  <a:cxn ang="0">
                    <a:pos x="2" y="109"/>
                  </a:cxn>
                  <a:cxn ang="0">
                    <a:pos x="0" y="125"/>
                  </a:cxn>
                  <a:cxn ang="0">
                    <a:pos x="0" y="125"/>
                  </a:cxn>
                  <a:cxn ang="0">
                    <a:pos x="0" y="127"/>
                  </a:cxn>
                  <a:cxn ang="0">
                    <a:pos x="1" y="128"/>
                  </a:cxn>
                  <a:cxn ang="0">
                    <a:pos x="2" y="129"/>
                  </a:cxn>
                  <a:cxn ang="0">
                    <a:pos x="4" y="129"/>
                  </a:cxn>
                  <a:cxn ang="0">
                    <a:pos x="7" y="128"/>
                  </a:cxn>
                  <a:cxn ang="0">
                    <a:pos x="8" y="127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10" y="119"/>
                  </a:cxn>
                  <a:cxn ang="0">
                    <a:pos x="11" y="113"/>
                  </a:cxn>
                  <a:cxn ang="0">
                    <a:pos x="15" y="100"/>
                  </a:cxn>
                  <a:cxn ang="0">
                    <a:pos x="18" y="88"/>
                  </a:cxn>
                  <a:cxn ang="0">
                    <a:pos x="20" y="82"/>
                  </a:cxn>
                  <a:cxn ang="0">
                    <a:pos x="21" y="75"/>
                  </a:cxn>
                  <a:cxn ang="0">
                    <a:pos x="21" y="75"/>
                  </a:cxn>
                  <a:cxn ang="0">
                    <a:pos x="22" y="66"/>
                  </a:cxn>
                  <a:cxn ang="0">
                    <a:pos x="24" y="58"/>
                  </a:cxn>
                  <a:cxn ang="0">
                    <a:pos x="30" y="40"/>
                  </a:cxn>
                  <a:cxn ang="0">
                    <a:pos x="38" y="23"/>
                  </a:cxn>
                  <a:cxn ang="0">
                    <a:pos x="46" y="7"/>
                  </a:cxn>
                  <a:cxn ang="0">
                    <a:pos x="46" y="7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6" y="2"/>
                  </a:cxn>
                  <a:cxn ang="0">
                    <a:pos x="44" y="1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8" y="2"/>
                  </a:cxn>
                  <a:cxn ang="0">
                    <a:pos x="38" y="2"/>
                  </a:cxn>
                </a:cxnLst>
                <a:rect l="0" t="0" r="r" b="b"/>
                <a:pathLst>
                  <a:path w="47" h="129">
                    <a:moveTo>
                      <a:pt x="38" y="2"/>
                    </a:moveTo>
                    <a:lnTo>
                      <a:pt x="38" y="2"/>
                    </a:lnTo>
                    <a:lnTo>
                      <a:pt x="31" y="17"/>
                    </a:lnTo>
                    <a:lnTo>
                      <a:pt x="24" y="31"/>
                    </a:lnTo>
                    <a:lnTo>
                      <a:pt x="19" y="46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0" y="75"/>
                    </a:lnTo>
                    <a:lnTo>
                      <a:pt x="5" y="92"/>
                    </a:lnTo>
                    <a:lnTo>
                      <a:pt x="2" y="109"/>
                    </a:lnTo>
                    <a:lnTo>
                      <a:pt x="0" y="125"/>
                    </a:lnTo>
                    <a:lnTo>
                      <a:pt x="0" y="125"/>
                    </a:lnTo>
                    <a:lnTo>
                      <a:pt x="0" y="127"/>
                    </a:lnTo>
                    <a:lnTo>
                      <a:pt x="1" y="128"/>
                    </a:lnTo>
                    <a:lnTo>
                      <a:pt x="2" y="129"/>
                    </a:lnTo>
                    <a:lnTo>
                      <a:pt x="4" y="129"/>
                    </a:lnTo>
                    <a:lnTo>
                      <a:pt x="7" y="128"/>
                    </a:lnTo>
                    <a:lnTo>
                      <a:pt x="8" y="127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10" y="119"/>
                    </a:lnTo>
                    <a:lnTo>
                      <a:pt x="11" y="113"/>
                    </a:lnTo>
                    <a:lnTo>
                      <a:pt x="15" y="100"/>
                    </a:lnTo>
                    <a:lnTo>
                      <a:pt x="18" y="88"/>
                    </a:lnTo>
                    <a:lnTo>
                      <a:pt x="20" y="82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66"/>
                    </a:lnTo>
                    <a:lnTo>
                      <a:pt x="24" y="58"/>
                    </a:lnTo>
                    <a:lnTo>
                      <a:pt x="30" y="40"/>
                    </a:lnTo>
                    <a:lnTo>
                      <a:pt x="38" y="23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6" y="2"/>
                    </a:lnTo>
                    <a:lnTo>
                      <a:pt x="44" y="1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8" y="2"/>
                    </a:lnTo>
                    <a:lnTo>
                      <a:pt x="38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84" name="Freeform 856"/>
              <p:cNvSpPr/>
              <p:nvPr/>
            </p:nvSpPr>
            <p:spPr bwMode="auto">
              <a:xfrm>
                <a:off x="2606675" y="1308100"/>
                <a:ext cx="22225" cy="34925"/>
              </a:xfrm>
              <a:custGeom>
                <a:avLst/>
                <a:gdLst/>
                <a:ahLst/>
                <a:cxnLst>
                  <a:cxn ang="0">
                    <a:pos x="33" y="1"/>
                  </a:cxn>
                  <a:cxn ang="0">
                    <a:pos x="33" y="1"/>
                  </a:cxn>
                  <a:cxn ang="0">
                    <a:pos x="27" y="8"/>
                  </a:cxn>
                  <a:cxn ang="0">
                    <a:pos x="22" y="14"/>
                  </a:cxn>
                  <a:cxn ang="0">
                    <a:pos x="13" y="29"/>
                  </a:cxn>
                  <a:cxn ang="0">
                    <a:pos x="6" y="44"/>
                  </a:cxn>
                  <a:cxn ang="0">
                    <a:pos x="0" y="61"/>
                  </a:cxn>
                  <a:cxn ang="0">
                    <a:pos x="0" y="61"/>
                  </a:cxn>
                  <a:cxn ang="0">
                    <a:pos x="0" y="63"/>
                  </a:cxn>
                  <a:cxn ang="0">
                    <a:pos x="0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5" y="66"/>
                  </a:cxn>
                  <a:cxn ang="0">
                    <a:pos x="6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4" y="48"/>
                  </a:cxn>
                  <a:cxn ang="0">
                    <a:pos x="21" y="34"/>
                  </a:cxn>
                  <a:cxn ang="0">
                    <a:pos x="30" y="21"/>
                  </a:cxn>
                  <a:cxn ang="0">
                    <a:pos x="34" y="14"/>
                  </a:cxn>
                  <a:cxn ang="0">
                    <a:pos x="39" y="8"/>
                  </a:cxn>
                  <a:cxn ang="0">
                    <a:pos x="39" y="8"/>
                  </a:cxn>
                  <a:cxn ang="0">
                    <a:pos x="40" y="6"/>
                  </a:cxn>
                  <a:cxn ang="0">
                    <a:pos x="41" y="5"/>
                  </a:cxn>
                  <a:cxn ang="0">
                    <a:pos x="40" y="3"/>
                  </a:cxn>
                  <a:cxn ang="0">
                    <a:pos x="39" y="2"/>
                  </a:cxn>
                  <a:cxn ang="0">
                    <a:pos x="38" y="1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1"/>
                  </a:cxn>
                  <a:cxn ang="0">
                    <a:pos x="33" y="1"/>
                  </a:cxn>
                </a:cxnLst>
                <a:rect l="0" t="0" r="r" b="b"/>
                <a:pathLst>
                  <a:path w="41" h="66">
                    <a:moveTo>
                      <a:pt x="33" y="1"/>
                    </a:moveTo>
                    <a:lnTo>
                      <a:pt x="33" y="1"/>
                    </a:lnTo>
                    <a:lnTo>
                      <a:pt x="27" y="8"/>
                    </a:lnTo>
                    <a:lnTo>
                      <a:pt x="22" y="14"/>
                    </a:lnTo>
                    <a:lnTo>
                      <a:pt x="13" y="29"/>
                    </a:lnTo>
                    <a:lnTo>
                      <a:pt x="6" y="44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3"/>
                    </a:lnTo>
                    <a:lnTo>
                      <a:pt x="0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5" y="66"/>
                    </a:lnTo>
                    <a:lnTo>
                      <a:pt x="6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4" y="48"/>
                    </a:lnTo>
                    <a:lnTo>
                      <a:pt x="21" y="34"/>
                    </a:lnTo>
                    <a:lnTo>
                      <a:pt x="30" y="21"/>
                    </a:lnTo>
                    <a:lnTo>
                      <a:pt x="34" y="14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0" y="3"/>
                    </a:lnTo>
                    <a:lnTo>
                      <a:pt x="39" y="2"/>
                    </a:lnTo>
                    <a:lnTo>
                      <a:pt x="38" y="1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1"/>
                    </a:lnTo>
                    <a:lnTo>
                      <a:pt x="3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85" name="Freeform 857"/>
              <p:cNvSpPr/>
              <p:nvPr/>
            </p:nvSpPr>
            <p:spPr bwMode="auto">
              <a:xfrm>
                <a:off x="2646363" y="1443038"/>
                <a:ext cx="19050" cy="41275"/>
              </a:xfrm>
              <a:custGeom>
                <a:avLst/>
                <a:gdLst/>
                <a:ahLst/>
                <a:cxnLst>
                  <a:cxn ang="0">
                    <a:pos x="26" y="2"/>
                  </a:cxn>
                  <a:cxn ang="0">
                    <a:pos x="26" y="2"/>
                  </a:cxn>
                  <a:cxn ang="0">
                    <a:pos x="18" y="20"/>
                  </a:cxn>
                  <a:cxn ang="0">
                    <a:pos x="9" y="37"/>
                  </a:cxn>
                  <a:cxn ang="0">
                    <a:pos x="6" y="45"/>
                  </a:cxn>
                  <a:cxn ang="0">
                    <a:pos x="3" y="55"/>
                  </a:cxn>
                  <a:cxn ang="0">
                    <a:pos x="1" y="64"/>
                  </a:cxn>
                  <a:cxn ang="0">
                    <a:pos x="0" y="74"/>
                  </a:cxn>
                  <a:cxn ang="0">
                    <a:pos x="0" y="74"/>
                  </a:cxn>
                  <a:cxn ang="0">
                    <a:pos x="1" y="76"/>
                  </a:cxn>
                  <a:cxn ang="0">
                    <a:pos x="2" y="77"/>
                  </a:cxn>
                  <a:cxn ang="0">
                    <a:pos x="3" y="78"/>
                  </a:cxn>
                  <a:cxn ang="0">
                    <a:pos x="5" y="78"/>
                  </a:cxn>
                  <a:cxn ang="0">
                    <a:pos x="7" y="78"/>
                  </a:cxn>
                  <a:cxn ang="0">
                    <a:pos x="8" y="77"/>
                  </a:cxn>
                  <a:cxn ang="0">
                    <a:pos x="9" y="76"/>
                  </a:cxn>
                  <a:cxn ang="0">
                    <a:pos x="10" y="74"/>
                  </a:cxn>
                  <a:cxn ang="0">
                    <a:pos x="10" y="74"/>
                  </a:cxn>
                  <a:cxn ang="0">
                    <a:pos x="10" y="65"/>
                  </a:cxn>
                  <a:cxn ang="0">
                    <a:pos x="12" y="56"/>
                  </a:cxn>
                  <a:cxn ang="0">
                    <a:pos x="16" y="47"/>
                  </a:cxn>
                  <a:cxn ang="0">
                    <a:pos x="19" y="39"/>
                  </a:cxn>
                  <a:cxn ang="0">
                    <a:pos x="26" y="23"/>
                  </a:cxn>
                  <a:cxn ang="0">
                    <a:pos x="34" y="7"/>
                  </a:cxn>
                  <a:cxn ang="0">
                    <a:pos x="34" y="7"/>
                  </a:cxn>
                  <a:cxn ang="0">
                    <a:pos x="35" y="5"/>
                  </a:cxn>
                  <a:cxn ang="0">
                    <a:pos x="35" y="3"/>
                  </a:cxn>
                  <a:cxn ang="0">
                    <a:pos x="34" y="2"/>
                  </a:cxn>
                  <a:cxn ang="0">
                    <a:pos x="32" y="1"/>
                  </a:cxn>
                  <a:cxn ang="0">
                    <a:pos x="31" y="0"/>
                  </a:cxn>
                  <a:cxn ang="0">
                    <a:pos x="29" y="0"/>
                  </a:cxn>
                  <a:cxn ang="0">
                    <a:pos x="28" y="1"/>
                  </a:cxn>
                  <a:cxn ang="0">
                    <a:pos x="26" y="2"/>
                  </a:cxn>
                  <a:cxn ang="0">
                    <a:pos x="26" y="2"/>
                  </a:cxn>
                </a:cxnLst>
                <a:rect l="0" t="0" r="r" b="b"/>
                <a:pathLst>
                  <a:path w="35" h="78">
                    <a:moveTo>
                      <a:pt x="26" y="2"/>
                    </a:moveTo>
                    <a:lnTo>
                      <a:pt x="26" y="2"/>
                    </a:lnTo>
                    <a:lnTo>
                      <a:pt x="18" y="20"/>
                    </a:lnTo>
                    <a:lnTo>
                      <a:pt x="9" y="37"/>
                    </a:lnTo>
                    <a:lnTo>
                      <a:pt x="6" y="45"/>
                    </a:lnTo>
                    <a:lnTo>
                      <a:pt x="3" y="55"/>
                    </a:lnTo>
                    <a:lnTo>
                      <a:pt x="1" y="64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1" y="76"/>
                    </a:lnTo>
                    <a:lnTo>
                      <a:pt x="2" y="77"/>
                    </a:lnTo>
                    <a:lnTo>
                      <a:pt x="3" y="78"/>
                    </a:lnTo>
                    <a:lnTo>
                      <a:pt x="5" y="78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10" y="65"/>
                    </a:lnTo>
                    <a:lnTo>
                      <a:pt x="12" y="56"/>
                    </a:lnTo>
                    <a:lnTo>
                      <a:pt x="16" y="47"/>
                    </a:lnTo>
                    <a:lnTo>
                      <a:pt x="19" y="39"/>
                    </a:lnTo>
                    <a:lnTo>
                      <a:pt x="26" y="23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5" y="3"/>
                    </a:lnTo>
                    <a:lnTo>
                      <a:pt x="34" y="2"/>
                    </a:lnTo>
                    <a:lnTo>
                      <a:pt x="32" y="1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8" y="1"/>
                    </a:lnTo>
                    <a:lnTo>
                      <a:pt x="26" y="2"/>
                    </a:lnTo>
                    <a:lnTo>
                      <a:pt x="26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86" name="Freeform 858"/>
              <p:cNvSpPr/>
              <p:nvPr/>
            </p:nvSpPr>
            <p:spPr bwMode="auto">
              <a:xfrm>
                <a:off x="2684463" y="1452563"/>
                <a:ext cx="17463" cy="34925"/>
              </a:xfrm>
              <a:custGeom>
                <a:avLst/>
                <a:gdLst/>
                <a:ahLst/>
                <a:cxnLst>
                  <a:cxn ang="0">
                    <a:pos x="26" y="2"/>
                  </a:cxn>
                  <a:cxn ang="0">
                    <a:pos x="26" y="2"/>
                  </a:cxn>
                  <a:cxn ang="0">
                    <a:pos x="17" y="15"/>
                  </a:cxn>
                  <a:cxn ang="0">
                    <a:pos x="9" y="30"/>
                  </a:cxn>
                  <a:cxn ang="0">
                    <a:pos x="5" y="37"/>
                  </a:cxn>
                  <a:cxn ang="0">
                    <a:pos x="2" y="44"/>
                  </a:cxn>
                  <a:cxn ang="0">
                    <a:pos x="1" y="52"/>
                  </a:cxn>
                  <a:cxn ang="0">
                    <a:pos x="0" y="61"/>
                  </a:cxn>
                  <a:cxn ang="0">
                    <a:pos x="0" y="61"/>
                  </a:cxn>
                  <a:cxn ang="0">
                    <a:pos x="0" y="63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4" y="65"/>
                  </a:cxn>
                  <a:cxn ang="0">
                    <a:pos x="7" y="65"/>
                  </a:cxn>
                  <a:cxn ang="0">
                    <a:pos x="8" y="64"/>
                  </a:cxn>
                  <a:cxn ang="0">
                    <a:pos x="9" y="63"/>
                  </a:cxn>
                  <a:cxn ang="0">
                    <a:pos x="10" y="61"/>
                  </a:cxn>
                  <a:cxn ang="0">
                    <a:pos x="10" y="61"/>
                  </a:cxn>
                  <a:cxn ang="0">
                    <a:pos x="11" y="53"/>
                  </a:cxn>
                  <a:cxn ang="0">
                    <a:pos x="12" y="46"/>
                  </a:cxn>
                  <a:cxn ang="0">
                    <a:pos x="15" y="39"/>
                  </a:cxn>
                  <a:cxn ang="0">
                    <a:pos x="18" y="32"/>
                  </a:cxn>
                  <a:cxn ang="0">
                    <a:pos x="26" y="18"/>
                  </a:cxn>
                  <a:cxn ang="0">
                    <a:pos x="34" y="6"/>
                  </a:cxn>
                  <a:cxn ang="0">
                    <a:pos x="34" y="6"/>
                  </a:cxn>
                  <a:cxn ang="0">
                    <a:pos x="34" y="4"/>
                  </a:cxn>
                  <a:cxn ang="0">
                    <a:pos x="34" y="3"/>
                  </a:cxn>
                  <a:cxn ang="0">
                    <a:pos x="34" y="1"/>
                  </a:cxn>
                  <a:cxn ang="0">
                    <a:pos x="32" y="0"/>
                  </a:cxn>
                  <a:cxn ang="0">
                    <a:pos x="31" y="0"/>
                  </a:cxn>
                  <a:cxn ang="0">
                    <a:pos x="29" y="0"/>
                  </a:cxn>
                  <a:cxn ang="0">
                    <a:pos x="27" y="0"/>
                  </a:cxn>
                  <a:cxn ang="0">
                    <a:pos x="26" y="2"/>
                  </a:cxn>
                  <a:cxn ang="0">
                    <a:pos x="26" y="2"/>
                  </a:cxn>
                </a:cxnLst>
                <a:rect l="0" t="0" r="r" b="b"/>
                <a:pathLst>
                  <a:path w="34" h="65">
                    <a:moveTo>
                      <a:pt x="26" y="2"/>
                    </a:moveTo>
                    <a:lnTo>
                      <a:pt x="26" y="2"/>
                    </a:lnTo>
                    <a:lnTo>
                      <a:pt x="17" y="15"/>
                    </a:lnTo>
                    <a:lnTo>
                      <a:pt x="9" y="30"/>
                    </a:lnTo>
                    <a:lnTo>
                      <a:pt x="5" y="37"/>
                    </a:lnTo>
                    <a:lnTo>
                      <a:pt x="2" y="44"/>
                    </a:lnTo>
                    <a:lnTo>
                      <a:pt x="1" y="52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3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4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9" y="63"/>
                    </a:lnTo>
                    <a:lnTo>
                      <a:pt x="10" y="61"/>
                    </a:lnTo>
                    <a:lnTo>
                      <a:pt x="10" y="61"/>
                    </a:lnTo>
                    <a:lnTo>
                      <a:pt x="11" y="53"/>
                    </a:lnTo>
                    <a:lnTo>
                      <a:pt x="12" y="46"/>
                    </a:lnTo>
                    <a:lnTo>
                      <a:pt x="15" y="39"/>
                    </a:lnTo>
                    <a:lnTo>
                      <a:pt x="18" y="32"/>
                    </a:lnTo>
                    <a:lnTo>
                      <a:pt x="26" y="18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4"/>
                    </a:lnTo>
                    <a:lnTo>
                      <a:pt x="34" y="3"/>
                    </a:lnTo>
                    <a:lnTo>
                      <a:pt x="34" y="1"/>
                    </a:lnTo>
                    <a:lnTo>
                      <a:pt x="32" y="0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6" y="2"/>
                    </a:lnTo>
                    <a:lnTo>
                      <a:pt x="26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87" name="Freeform 859"/>
              <p:cNvSpPr/>
              <p:nvPr/>
            </p:nvSpPr>
            <p:spPr bwMode="auto">
              <a:xfrm>
                <a:off x="2724150" y="1473200"/>
                <a:ext cx="4763" cy="11113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0" y="17"/>
                  </a:cxn>
                  <a:cxn ang="0">
                    <a:pos x="0" y="17"/>
                  </a:cxn>
                  <a:cxn ang="0">
                    <a:pos x="1" y="19"/>
                  </a:cxn>
                  <a:cxn ang="0">
                    <a:pos x="2" y="20"/>
                  </a:cxn>
                  <a:cxn ang="0">
                    <a:pos x="3" y="21"/>
                  </a:cxn>
                  <a:cxn ang="0">
                    <a:pos x="5" y="21"/>
                  </a:cxn>
                  <a:cxn ang="0">
                    <a:pos x="6" y="21"/>
                  </a:cxn>
                  <a:cxn ang="0">
                    <a:pos x="8" y="20"/>
                  </a:cxn>
                  <a:cxn ang="0">
                    <a:pos x="9" y="19"/>
                  </a:cxn>
                  <a:cxn ang="0">
                    <a:pos x="9" y="17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3"/>
                  </a:cxn>
                  <a:cxn ang="0">
                    <a:pos x="8" y="1"/>
                  </a:cxn>
                  <a:cxn ang="0">
                    <a:pos x="6" y="0"/>
                  </a:cxn>
                  <a:cxn ang="0">
                    <a:pos x="5" y="0"/>
                  </a:cxn>
                  <a:cxn ang="0">
                    <a:pos x="3" y="0"/>
                  </a:cxn>
                  <a:cxn ang="0">
                    <a:pos x="2" y="1"/>
                  </a:cxn>
                  <a:cxn ang="0">
                    <a:pos x="1" y="3"/>
                  </a:cxn>
                  <a:cxn ang="0">
                    <a:pos x="0" y="5"/>
                  </a:cxn>
                  <a:cxn ang="0">
                    <a:pos x="0" y="5"/>
                  </a:cxn>
                </a:cxnLst>
                <a:rect l="0" t="0" r="r" b="b"/>
                <a:pathLst>
                  <a:path w="9" h="21">
                    <a:moveTo>
                      <a:pt x="0" y="5"/>
                    </a:moveTo>
                    <a:lnTo>
                      <a:pt x="0" y="17"/>
                    </a:lnTo>
                    <a:lnTo>
                      <a:pt x="0" y="17"/>
                    </a:lnTo>
                    <a:lnTo>
                      <a:pt x="1" y="19"/>
                    </a:lnTo>
                    <a:lnTo>
                      <a:pt x="2" y="20"/>
                    </a:lnTo>
                    <a:lnTo>
                      <a:pt x="3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8" y="20"/>
                    </a:lnTo>
                    <a:lnTo>
                      <a:pt x="9" y="19"/>
                    </a:lnTo>
                    <a:lnTo>
                      <a:pt x="9" y="17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88" name="Freeform 860"/>
              <p:cNvSpPr/>
              <p:nvPr/>
            </p:nvSpPr>
            <p:spPr bwMode="auto">
              <a:xfrm>
                <a:off x="2386013" y="1473200"/>
                <a:ext cx="15875" cy="47625"/>
              </a:xfrm>
              <a:custGeom>
                <a:avLst/>
                <a:gdLst/>
                <a:ahLst/>
                <a:cxnLst>
                  <a:cxn ang="0">
                    <a:pos x="19" y="5"/>
                  </a:cxn>
                  <a:cxn ang="0">
                    <a:pos x="19" y="5"/>
                  </a:cxn>
                  <a:cxn ang="0">
                    <a:pos x="18" y="15"/>
                  </a:cxn>
                  <a:cxn ang="0">
                    <a:pos x="16" y="26"/>
                  </a:cxn>
                  <a:cxn ang="0">
                    <a:pos x="10" y="45"/>
                  </a:cxn>
                  <a:cxn ang="0">
                    <a:pos x="3" y="66"/>
                  </a:cxn>
                  <a:cxn ang="0">
                    <a:pos x="1" y="76"/>
                  </a:cxn>
                  <a:cxn ang="0">
                    <a:pos x="0" y="87"/>
                  </a:cxn>
                  <a:cxn ang="0">
                    <a:pos x="0" y="87"/>
                  </a:cxn>
                  <a:cxn ang="0">
                    <a:pos x="0" y="89"/>
                  </a:cxn>
                  <a:cxn ang="0">
                    <a:pos x="1" y="91"/>
                  </a:cxn>
                  <a:cxn ang="0">
                    <a:pos x="3" y="91"/>
                  </a:cxn>
                  <a:cxn ang="0">
                    <a:pos x="5" y="92"/>
                  </a:cxn>
                  <a:cxn ang="0">
                    <a:pos x="7" y="91"/>
                  </a:cxn>
                  <a:cxn ang="0">
                    <a:pos x="9" y="91"/>
                  </a:cxn>
                  <a:cxn ang="0">
                    <a:pos x="10" y="89"/>
                  </a:cxn>
                  <a:cxn ang="0">
                    <a:pos x="10" y="87"/>
                  </a:cxn>
                  <a:cxn ang="0">
                    <a:pos x="10" y="87"/>
                  </a:cxn>
                  <a:cxn ang="0">
                    <a:pos x="11" y="76"/>
                  </a:cxn>
                  <a:cxn ang="0">
                    <a:pos x="13" y="66"/>
                  </a:cxn>
                  <a:cxn ang="0">
                    <a:pos x="19" y="45"/>
                  </a:cxn>
                  <a:cxn ang="0">
                    <a:pos x="25" y="26"/>
                  </a:cxn>
                  <a:cxn ang="0">
                    <a:pos x="27" y="15"/>
                  </a:cxn>
                  <a:cxn ang="0">
                    <a:pos x="29" y="5"/>
                  </a:cxn>
                  <a:cxn ang="0">
                    <a:pos x="29" y="5"/>
                  </a:cxn>
                  <a:cxn ang="0">
                    <a:pos x="28" y="3"/>
                  </a:cxn>
                  <a:cxn ang="0">
                    <a:pos x="27" y="1"/>
                  </a:cxn>
                  <a:cxn ang="0">
                    <a:pos x="26" y="0"/>
                  </a:cxn>
                  <a:cxn ang="0">
                    <a:pos x="24" y="0"/>
                  </a:cxn>
                  <a:cxn ang="0">
                    <a:pos x="22" y="0"/>
                  </a:cxn>
                  <a:cxn ang="0">
                    <a:pos x="21" y="1"/>
                  </a:cxn>
                  <a:cxn ang="0">
                    <a:pos x="20" y="3"/>
                  </a:cxn>
                  <a:cxn ang="0">
                    <a:pos x="19" y="5"/>
                  </a:cxn>
                  <a:cxn ang="0">
                    <a:pos x="19" y="5"/>
                  </a:cxn>
                </a:cxnLst>
                <a:rect l="0" t="0" r="r" b="b"/>
                <a:pathLst>
                  <a:path w="29" h="92">
                    <a:moveTo>
                      <a:pt x="19" y="5"/>
                    </a:moveTo>
                    <a:lnTo>
                      <a:pt x="19" y="5"/>
                    </a:lnTo>
                    <a:lnTo>
                      <a:pt x="18" y="15"/>
                    </a:lnTo>
                    <a:lnTo>
                      <a:pt x="16" y="26"/>
                    </a:lnTo>
                    <a:lnTo>
                      <a:pt x="10" y="45"/>
                    </a:lnTo>
                    <a:lnTo>
                      <a:pt x="3" y="66"/>
                    </a:lnTo>
                    <a:lnTo>
                      <a:pt x="1" y="76"/>
                    </a:lnTo>
                    <a:lnTo>
                      <a:pt x="0" y="87"/>
                    </a:lnTo>
                    <a:lnTo>
                      <a:pt x="0" y="87"/>
                    </a:lnTo>
                    <a:lnTo>
                      <a:pt x="0" y="89"/>
                    </a:lnTo>
                    <a:lnTo>
                      <a:pt x="1" y="91"/>
                    </a:lnTo>
                    <a:lnTo>
                      <a:pt x="3" y="91"/>
                    </a:lnTo>
                    <a:lnTo>
                      <a:pt x="5" y="92"/>
                    </a:lnTo>
                    <a:lnTo>
                      <a:pt x="7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0" y="87"/>
                    </a:lnTo>
                    <a:lnTo>
                      <a:pt x="10" y="87"/>
                    </a:lnTo>
                    <a:lnTo>
                      <a:pt x="11" y="76"/>
                    </a:lnTo>
                    <a:lnTo>
                      <a:pt x="13" y="66"/>
                    </a:lnTo>
                    <a:lnTo>
                      <a:pt x="19" y="45"/>
                    </a:lnTo>
                    <a:lnTo>
                      <a:pt x="25" y="26"/>
                    </a:lnTo>
                    <a:lnTo>
                      <a:pt x="27" y="15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8" y="3"/>
                    </a:lnTo>
                    <a:lnTo>
                      <a:pt x="27" y="1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21" y="1"/>
                    </a:lnTo>
                    <a:lnTo>
                      <a:pt x="20" y="3"/>
                    </a:lnTo>
                    <a:lnTo>
                      <a:pt x="19" y="5"/>
                    </a:lnTo>
                    <a:lnTo>
                      <a:pt x="19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89" name="Freeform 861"/>
              <p:cNvSpPr/>
              <p:nvPr/>
            </p:nvSpPr>
            <p:spPr bwMode="auto">
              <a:xfrm>
                <a:off x="2422525" y="1492250"/>
                <a:ext cx="12700" cy="31750"/>
              </a:xfrm>
              <a:custGeom>
                <a:avLst/>
                <a:gdLst/>
                <a:ahLst/>
                <a:cxnLst>
                  <a:cxn ang="0">
                    <a:pos x="13" y="3"/>
                  </a:cxn>
                  <a:cxn ang="0">
                    <a:pos x="13" y="3"/>
                  </a:cxn>
                  <a:cxn ang="0">
                    <a:pos x="5" y="29"/>
                  </a:cxn>
                  <a:cxn ang="0">
                    <a:pos x="2" y="41"/>
                  </a:cxn>
                  <a:cxn ang="0">
                    <a:pos x="0" y="55"/>
                  </a:cxn>
                  <a:cxn ang="0">
                    <a:pos x="0" y="55"/>
                  </a:cxn>
                  <a:cxn ang="0">
                    <a:pos x="1" y="57"/>
                  </a:cxn>
                  <a:cxn ang="0">
                    <a:pos x="2" y="59"/>
                  </a:cxn>
                  <a:cxn ang="0">
                    <a:pos x="3" y="59"/>
                  </a:cxn>
                  <a:cxn ang="0">
                    <a:pos x="5" y="60"/>
                  </a:cxn>
                  <a:cxn ang="0">
                    <a:pos x="6" y="59"/>
                  </a:cxn>
                  <a:cxn ang="0">
                    <a:pos x="8" y="59"/>
                  </a:cxn>
                  <a:cxn ang="0">
                    <a:pos x="9" y="57"/>
                  </a:cxn>
                  <a:cxn ang="0">
                    <a:pos x="9" y="55"/>
                  </a:cxn>
                  <a:cxn ang="0">
                    <a:pos x="9" y="55"/>
                  </a:cxn>
                  <a:cxn ang="0">
                    <a:pos x="11" y="42"/>
                  </a:cxn>
                  <a:cxn ang="0">
                    <a:pos x="14" y="30"/>
                  </a:cxn>
                  <a:cxn ang="0">
                    <a:pos x="22" y="6"/>
                  </a:cxn>
                  <a:cxn ang="0">
                    <a:pos x="22" y="6"/>
                  </a:cxn>
                  <a:cxn ang="0">
                    <a:pos x="22" y="4"/>
                  </a:cxn>
                  <a:cxn ang="0">
                    <a:pos x="21" y="2"/>
                  </a:cxn>
                  <a:cxn ang="0">
                    <a:pos x="20" y="1"/>
                  </a:cxn>
                  <a:cxn ang="0">
                    <a:pos x="19" y="0"/>
                  </a:cxn>
                  <a:cxn ang="0">
                    <a:pos x="17" y="0"/>
                  </a:cxn>
                  <a:cxn ang="0">
                    <a:pos x="15" y="0"/>
                  </a:cxn>
                  <a:cxn ang="0">
                    <a:pos x="14" y="1"/>
                  </a:cxn>
                  <a:cxn ang="0">
                    <a:pos x="13" y="3"/>
                  </a:cxn>
                  <a:cxn ang="0">
                    <a:pos x="13" y="3"/>
                  </a:cxn>
                </a:cxnLst>
                <a:rect l="0" t="0" r="r" b="b"/>
                <a:pathLst>
                  <a:path w="22" h="60">
                    <a:moveTo>
                      <a:pt x="13" y="3"/>
                    </a:moveTo>
                    <a:lnTo>
                      <a:pt x="13" y="3"/>
                    </a:lnTo>
                    <a:lnTo>
                      <a:pt x="5" y="29"/>
                    </a:lnTo>
                    <a:lnTo>
                      <a:pt x="2" y="41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1" y="57"/>
                    </a:lnTo>
                    <a:lnTo>
                      <a:pt x="2" y="59"/>
                    </a:lnTo>
                    <a:lnTo>
                      <a:pt x="3" y="59"/>
                    </a:lnTo>
                    <a:lnTo>
                      <a:pt x="5" y="60"/>
                    </a:lnTo>
                    <a:lnTo>
                      <a:pt x="6" y="59"/>
                    </a:lnTo>
                    <a:lnTo>
                      <a:pt x="8" y="59"/>
                    </a:lnTo>
                    <a:lnTo>
                      <a:pt x="9" y="57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11" y="42"/>
                    </a:lnTo>
                    <a:lnTo>
                      <a:pt x="14" y="3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1" y="2"/>
                    </a:lnTo>
                    <a:lnTo>
                      <a:pt x="20" y="1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3"/>
                    </a:lnTo>
                    <a:lnTo>
                      <a:pt x="1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90" name="Freeform 862"/>
              <p:cNvSpPr/>
              <p:nvPr/>
            </p:nvSpPr>
            <p:spPr bwMode="auto">
              <a:xfrm>
                <a:off x="2322513" y="1298575"/>
                <a:ext cx="19050" cy="47625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24" y="4"/>
                  </a:cxn>
                  <a:cxn ang="0">
                    <a:pos x="23" y="16"/>
                  </a:cxn>
                  <a:cxn ang="0">
                    <a:pos x="20" y="26"/>
                  </a:cxn>
                  <a:cxn ang="0">
                    <a:pos x="16" y="35"/>
                  </a:cxn>
                  <a:cxn ang="0">
                    <a:pos x="12" y="46"/>
                  </a:cxn>
                  <a:cxn ang="0">
                    <a:pos x="7" y="55"/>
                  </a:cxn>
                  <a:cxn ang="0">
                    <a:pos x="4" y="65"/>
                  </a:cxn>
                  <a:cxn ang="0">
                    <a:pos x="1" y="76"/>
                  </a:cxn>
                  <a:cxn ang="0">
                    <a:pos x="0" y="87"/>
                  </a:cxn>
                  <a:cxn ang="0">
                    <a:pos x="0" y="87"/>
                  </a:cxn>
                  <a:cxn ang="0">
                    <a:pos x="0" y="89"/>
                  </a:cxn>
                  <a:cxn ang="0">
                    <a:pos x="1" y="90"/>
                  </a:cxn>
                  <a:cxn ang="0">
                    <a:pos x="2" y="91"/>
                  </a:cxn>
                  <a:cxn ang="0">
                    <a:pos x="4" y="91"/>
                  </a:cxn>
                  <a:cxn ang="0">
                    <a:pos x="6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0" y="76"/>
                  </a:cxn>
                  <a:cxn ang="0">
                    <a:pos x="13" y="65"/>
                  </a:cxn>
                  <a:cxn ang="0">
                    <a:pos x="17" y="55"/>
                  </a:cxn>
                  <a:cxn ang="0">
                    <a:pos x="21" y="46"/>
                  </a:cxn>
                  <a:cxn ang="0">
                    <a:pos x="25" y="35"/>
                  </a:cxn>
                  <a:cxn ang="0">
                    <a:pos x="30" y="26"/>
                  </a:cxn>
                  <a:cxn ang="0">
                    <a:pos x="33" y="16"/>
                  </a:cxn>
                  <a:cxn ang="0">
                    <a:pos x="34" y="4"/>
                  </a:cxn>
                  <a:cxn ang="0">
                    <a:pos x="34" y="4"/>
                  </a:cxn>
                  <a:cxn ang="0">
                    <a:pos x="34" y="2"/>
                  </a:cxn>
                  <a:cxn ang="0">
                    <a:pos x="33" y="1"/>
                  </a:cxn>
                  <a:cxn ang="0">
                    <a:pos x="32" y="0"/>
                  </a:cxn>
                  <a:cxn ang="0">
                    <a:pos x="30" y="0"/>
                  </a:cxn>
                  <a:cxn ang="0">
                    <a:pos x="27" y="0"/>
                  </a:cxn>
                  <a:cxn ang="0">
                    <a:pos x="26" y="1"/>
                  </a:cxn>
                  <a:cxn ang="0">
                    <a:pos x="25" y="2"/>
                  </a:cxn>
                  <a:cxn ang="0">
                    <a:pos x="24" y="4"/>
                  </a:cxn>
                  <a:cxn ang="0">
                    <a:pos x="24" y="4"/>
                  </a:cxn>
                </a:cxnLst>
                <a:rect l="0" t="0" r="r" b="b"/>
                <a:pathLst>
                  <a:path w="34" h="91">
                    <a:moveTo>
                      <a:pt x="24" y="4"/>
                    </a:moveTo>
                    <a:lnTo>
                      <a:pt x="24" y="4"/>
                    </a:lnTo>
                    <a:lnTo>
                      <a:pt x="23" y="16"/>
                    </a:lnTo>
                    <a:lnTo>
                      <a:pt x="20" y="26"/>
                    </a:lnTo>
                    <a:lnTo>
                      <a:pt x="16" y="35"/>
                    </a:lnTo>
                    <a:lnTo>
                      <a:pt x="12" y="46"/>
                    </a:lnTo>
                    <a:lnTo>
                      <a:pt x="7" y="55"/>
                    </a:lnTo>
                    <a:lnTo>
                      <a:pt x="4" y="65"/>
                    </a:lnTo>
                    <a:lnTo>
                      <a:pt x="1" y="76"/>
                    </a:lnTo>
                    <a:lnTo>
                      <a:pt x="0" y="87"/>
                    </a:lnTo>
                    <a:lnTo>
                      <a:pt x="0" y="87"/>
                    </a:lnTo>
                    <a:lnTo>
                      <a:pt x="0" y="89"/>
                    </a:lnTo>
                    <a:lnTo>
                      <a:pt x="1" y="90"/>
                    </a:lnTo>
                    <a:lnTo>
                      <a:pt x="2" y="91"/>
                    </a:lnTo>
                    <a:lnTo>
                      <a:pt x="4" y="91"/>
                    </a:lnTo>
                    <a:lnTo>
                      <a:pt x="6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0" y="76"/>
                    </a:lnTo>
                    <a:lnTo>
                      <a:pt x="13" y="65"/>
                    </a:lnTo>
                    <a:lnTo>
                      <a:pt x="17" y="55"/>
                    </a:lnTo>
                    <a:lnTo>
                      <a:pt x="21" y="46"/>
                    </a:lnTo>
                    <a:lnTo>
                      <a:pt x="25" y="35"/>
                    </a:lnTo>
                    <a:lnTo>
                      <a:pt x="30" y="26"/>
                    </a:lnTo>
                    <a:lnTo>
                      <a:pt x="33" y="16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2"/>
                    </a:lnTo>
                    <a:lnTo>
                      <a:pt x="24" y="4"/>
                    </a:lnTo>
                    <a:lnTo>
                      <a:pt x="2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91" name="Freeform 863"/>
              <p:cNvSpPr/>
              <p:nvPr/>
            </p:nvSpPr>
            <p:spPr bwMode="auto">
              <a:xfrm>
                <a:off x="2355850" y="1304925"/>
                <a:ext cx="22225" cy="34925"/>
              </a:xfrm>
              <a:custGeom>
                <a:avLst/>
                <a:gdLst/>
                <a:ahLst/>
                <a:cxnLst>
                  <a:cxn ang="0">
                    <a:pos x="32" y="2"/>
                  </a:cxn>
                  <a:cxn ang="0">
                    <a:pos x="32" y="2"/>
                  </a:cxn>
                  <a:cxn ang="0">
                    <a:pos x="21" y="16"/>
                  </a:cxn>
                  <a:cxn ang="0">
                    <a:pos x="11" y="30"/>
                  </a:cxn>
                  <a:cxn ang="0">
                    <a:pos x="7" y="37"/>
                  </a:cxn>
                  <a:cxn ang="0">
                    <a:pos x="4" y="45"/>
                  </a:cxn>
                  <a:cxn ang="0">
                    <a:pos x="1" y="52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4"/>
                  </a:cxn>
                  <a:cxn ang="0">
                    <a:pos x="1" y="65"/>
                  </a:cxn>
                  <a:cxn ang="0">
                    <a:pos x="3" y="66"/>
                  </a:cxn>
                  <a:cxn ang="0">
                    <a:pos x="4" y="66"/>
                  </a:cxn>
                  <a:cxn ang="0">
                    <a:pos x="6" y="66"/>
                  </a:cxn>
                  <a:cxn ang="0">
                    <a:pos x="7" y="65"/>
                  </a:cxn>
                  <a:cxn ang="0">
                    <a:pos x="9" y="64"/>
                  </a:cxn>
                  <a:cxn ang="0">
                    <a:pos x="9" y="62"/>
                  </a:cxn>
                  <a:cxn ang="0">
                    <a:pos x="9" y="62"/>
                  </a:cxn>
                  <a:cxn ang="0">
                    <a:pos x="10" y="53"/>
                  </a:cxn>
                  <a:cxn ang="0">
                    <a:pos x="13" y="46"/>
                  </a:cxn>
                  <a:cxn ang="0">
                    <a:pos x="16" y="39"/>
                  </a:cxn>
                  <a:cxn ang="0">
                    <a:pos x="20" y="33"/>
                  </a:cxn>
                  <a:cxn ang="0">
                    <a:pos x="31" y="19"/>
                  </a:cxn>
                  <a:cxn ang="0">
                    <a:pos x="40" y="7"/>
                  </a:cxn>
                  <a:cxn ang="0">
                    <a:pos x="40" y="7"/>
                  </a:cxn>
                  <a:cxn ang="0">
                    <a:pos x="41" y="5"/>
                  </a:cxn>
                  <a:cxn ang="0">
                    <a:pos x="41" y="3"/>
                  </a:cxn>
                  <a:cxn ang="0">
                    <a:pos x="40" y="2"/>
                  </a:cxn>
                  <a:cxn ang="0">
                    <a:pos x="39" y="1"/>
                  </a:cxn>
                  <a:cxn ang="0">
                    <a:pos x="37" y="0"/>
                  </a:cxn>
                  <a:cxn ang="0">
                    <a:pos x="35" y="0"/>
                  </a:cxn>
                  <a:cxn ang="0">
                    <a:pos x="34" y="1"/>
                  </a:cxn>
                  <a:cxn ang="0">
                    <a:pos x="32" y="2"/>
                  </a:cxn>
                  <a:cxn ang="0">
                    <a:pos x="32" y="2"/>
                  </a:cxn>
                </a:cxnLst>
                <a:rect l="0" t="0" r="r" b="b"/>
                <a:pathLst>
                  <a:path w="41" h="66">
                    <a:moveTo>
                      <a:pt x="32" y="2"/>
                    </a:moveTo>
                    <a:lnTo>
                      <a:pt x="32" y="2"/>
                    </a:lnTo>
                    <a:lnTo>
                      <a:pt x="21" y="16"/>
                    </a:lnTo>
                    <a:lnTo>
                      <a:pt x="11" y="30"/>
                    </a:lnTo>
                    <a:lnTo>
                      <a:pt x="7" y="37"/>
                    </a:lnTo>
                    <a:lnTo>
                      <a:pt x="4" y="45"/>
                    </a:lnTo>
                    <a:lnTo>
                      <a:pt x="1" y="5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1" y="65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6" y="66"/>
                    </a:lnTo>
                    <a:lnTo>
                      <a:pt x="7" y="65"/>
                    </a:lnTo>
                    <a:lnTo>
                      <a:pt x="9" y="64"/>
                    </a:lnTo>
                    <a:lnTo>
                      <a:pt x="9" y="62"/>
                    </a:lnTo>
                    <a:lnTo>
                      <a:pt x="9" y="62"/>
                    </a:lnTo>
                    <a:lnTo>
                      <a:pt x="10" y="53"/>
                    </a:lnTo>
                    <a:lnTo>
                      <a:pt x="13" y="46"/>
                    </a:lnTo>
                    <a:lnTo>
                      <a:pt x="16" y="39"/>
                    </a:lnTo>
                    <a:lnTo>
                      <a:pt x="20" y="33"/>
                    </a:lnTo>
                    <a:lnTo>
                      <a:pt x="31" y="19"/>
                    </a:lnTo>
                    <a:lnTo>
                      <a:pt x="40" y="7"/>
                    </a:lnTo>
                    <a:lnTo>
                      <a:pt x="40" y="7"/>
                    </a:lnTo>
                    <a:lnTo>
                      <a:pt x="41" y="5"/>
                    </a:lnTo>
                    <a:lnTo>
                      <a:pt x="41" y="3"/>
                    </a:lnTo>
                    <a:lnTo>
                      <a:pt x="40" y="2"/>
                    </a:lnTo>
                    <a:lnTo>
                      <a:pt x="39" y="1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4" y="1"/>
                    </a:lnTo>
                    <a:lnTo>
                      <a:pt x="32" y="2"/>
                    </a:lnTo>
                    <a:lnTo>
                      <a:pt x="3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92" name="Freeform 864"/>
              <p:cNvSpPr/>
              <p:nvPr/>
            </p:nvSpPr>
            <p:spPr bwMode="auto">
              <a:xfrm>
                <a:off x="2382838" y="1314450"/>
                <a:ext cx="22225" cy="42863"/>
              </a:xfrm>
              <a:custGeom>
                <a:avLst/>
                <a:gdLst/>
                <a:ahLst/>
                <a:cxnLst>
                  <a:cxn ang="0">
                    <a:pos x="40" y="4"/>
                  </a:cxn>
                  <a:cxn ang="0">
                    <a:pos x="40" y="4"/>
                  </a:cxn>
                  <a:cxn ang="0">
                    <a:pos x="40" y="2"/>
                  </a:cxn>
                  <a:cxn ang="0">
                    <a:pos x="39" y="1"/>
                  </a:cxn>
                  <a:cxn ang="0">
                    <a:pos x="37" y="0"/>
                  </a:cxn>
                  <a:cxn ang="0">
                    <a:pos x="35" y="1"/>
                  </a:cxn>
                  <a:cxn ang="0">
                    <a:pos x="32" y="3"/>
                  </a:cxn>
                  <a:cxn ang="0">
                    <a:pos x="32" y="4"/>
                  </a:cxn>
                  <a:cxn ang="0">
                    <a:pos x="32" y="6"/>
                  </a:cxn>
                  <a:cxn ang="0">
                    <a:pos x="32" y="6"/>
                  </a:cxn>
                  <a:cxn ang="0">
                    <a:pos x="32" y="12"/>
                  </a:cxn>
                  <a:cxn ang="0">
                    <a:pos x="31" y="18"/>
                  </a:cxn>
                  <a:cxn ang="0">
                    <a:pos x="29" y="22"/>
                  </a:cxn>
                  <a:cxn ang="0">
                    <a:pos x="27" y="27"/>
                  </a:cxn>
                  <a:cxn ang="0">
                    <a:pos x="20" y="36"/>
                  </a:cxn>
                  <a:cxn ang="0">
                    <a:pos x="14" y="45"/>
                  </a:cxn>
                  <a:cxn ang="0">
                    <a:pos x="14" y="45"/>
                  </a:cxn>
                  <a:cxn ang="0">
                    <a:pos x="8" y="52"/>
                  </a:cxn>
                  <a:cxn ang="0">
                    <a:pos x="4" y="59"/>
                  </a:cxn>
                  <a:cxn ang="0">
                    <a:pos x="1" y="66"/>
                  </a:cxn>
                  <a:cxn ang="0">
                    <a:pos x="0" y="75"/>
                  </a:cxn>
                  <a:cxn ang="0">
                    <a:pos x="0" y="75"/>
                  </a:cxn>
                  <a:cxn ang="0">
                    <a:pos x="0" y="77"/>
                  </a:cxn>
                  <a:cxn ang="0">
                    <a:pos x="1" y="79"/>
                  </a:cxn>
                  <a:cxn ang="0">
                    <a:pos x="3" y="79"/>
                  </a:cxn>
                  <a:cxn ang="0">
                    <a:pos x="4" y="80"/>
                  </a:cxn>
                  <a:cxn ang="0">
                    <a:pos x="6" y="79"/>
                  </a:cxn>
                  <a:cxn ang="0">
                    <a:pos x="7" y="79"/>
                  </a:cxn>
                  <a:cxn ang="0">
                    <a:pos x="9" y="77"/>
                  </a:cxn>
                  <a:cxn ang="0">
                    <a:pos x="9" y="75"/>
                  </a:cxn>
                  <a:cxn ang="0">
                    <a:pos x="9" y="75"/>
                  </a:cxn>
                  <a:cxn ang="0">
                    <a:pos x="11" y="69"/>
                  </a:cxn>
                  <a:cxn ang="0">
                    <a:pos x="12" y="65"/>
                  </a:cxn>
                  <a:cxn ang="0">
                    <a:pos x="16" y="56"/>
                  </a:cxn>
                  <a:cxn ang="0">
                    <a:pos x="22" y="49"/>
                  </a:cxn>
                  <a:cxn ang="0">
                    <a:pos x="28" y="41"/>
                  </a:cxn>
                  <a:cxn ang="0">
                    <a:pos x="34" y="32"/>
                  </a:cxn>
                  <a:cxn ang="0">
                    <a:pos x="38" y="24"/>
                  </a:cxn>
                  <a:cxn ang="0">
                    <a:pos x="40" y="20"/>
                  </a:cxn>
                  <a:cxn ang="0">
                    <a:pos x="42" y="15"/>
                  </a:cxn>
                  <a:cxn ang="0">
                    <a:pos x="42" y="10"/>
                  </a:cxn>
                  <a:cxn ang="0">
                    <a:pos x="40" y="4"/>
                  </a:cxn>
                  <a:cxn ang="0">
                    <a:pos x="40" y="4"/>
                  </a:cxn>
                </a:cxnLst>
                <a:rect l="0" t="0" r="r" b="b"/>
                <a:pathLst>
                  <a:path w="42" h="80">
                    <a:moveTo>
                      <a:pt x="40" y="4"/>
                    </a:moveTo>
                    <a:lnTo>
                      <a:pt x="40" y="4"/>
                    </a:lnTo>
                    <a:lnTo>
                      <a:pt x="40" y="2"/>
                    </a:lnTo>
                    <a:lnTo>
                      <a:pt x="39" y="1"/>
                    </a:lnTo>
                    <a:lnTo>
                      <a:pt x="37" y="0"/>
                    </a:lnTo>
                    <a:lnTo>
                      <a:pt x="35" y="1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2" y="12"/>
                    </a:lnTo>
                    <a:lnTo>
                      <a:pt x="31" y="18"/>
                    </a:lnTo>
                    <a:lnTo>
                      <a:pt x="29" y="22"/>
                    </a:lnTo>
                    <a:lnTo>
                      <a:pt x="27" y="27"/>
                    </a:lnTo>
                    <a:lnTo>
                      <a:pt x="20" y="36"/>
                    </a:lnTo>
                    <a:lnTo>
                      <a:pt x="14" y="45"/>
                    </a:lnTo>
                    <a:lnTo>
                      <a:pt x="14" y="45"/>
                    </a:lnTo>
                    <a:lnTo>
                      <a:pt x="8" y="52"/>
                    </a:lnTo>
                    <a:lnTo>
                      <a:pt x="4" y="59"/>
                    </a:lnTo>
                    <a:lnTo>
                      <a:pt x="1" y="66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7"/>
                    </a:lnTo>
                    <a:lnTo>
                      <a:pt x="1" y="79"/>
                    </a:lnTo>
                    <a:lnTo>
                      <a:pt x="3" y="79"/>
                    </a:lnTo>
                    <a:lnTo>
                      <a:pt x="4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9" y="77"/>
                    </a:lnTo>
                    <a:lnTo>
                      <a:pt x="9" y="75"/>
                    </a:lnTo>
                    <a:lnTo>
                      <a:pt x="9" y="75"/>
                    </a:lnTo>
                    <a:lnTo>
                      <a:pt x="11" y="69"/>
                    </a:lnTo>
                    <a:lnTo>
                      <a:pt x="12" y="65"/>
                    </a:lnTo>
                    <a:lnTo>
                      <a:pt x="16" y="56"/>
                    </a:lnTo>
                    <a:lnTo>
                      <a:pt x="22" y="49"/>
                    </a:lnTo>
                    <a:lnTo>
                      <a:pt x="28" y="41"/>
                    </a:lnTo>
                    <a:lnTo>
                      <a:pt x="34" y="32"/>
                    </a:lnTo>
                    <a:lnTo>
                      <a:pt x="38" y="24"/>
                    </a:lnTo>
                    <a:lnTo>
                      <a:pt x="40" y="20"/>
                    </a:lnTo>
                    <a:lnTo>
                      <a:pt x="42" y="15"/>
                    </a:lnTo>
                    <a:lnTo>
                      <a:pt x="42" y="10"/>
                    </a:lnTo>
                    <a:lnTo>
                      <a:pt x="40" y="4"/>
                    </a:lnTo>
                    <a:lnTo>
                      <a:pt x="4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93" name="Freeform 865"/>
              <p:cNvSpPr>
                <a:spLocks noEditPoints="1"/>
              </p:cNvSpPr>
              <p:nvPr/>
            </p:nvSpPr>
            <p:spPr bwMode="auto">
              <a:xfrm>
                <a:off x="2159000" y="1141413"/>
                <a:ext cx="739775" cy="723900"/>
              </a:xfrm>
              <a:custGeom>
                <a:avLst/>
                <a:gdLst/>
                <a:ahLst/>
                <a:cxnLst>
                  <a:cxn ang="0">
                    <a:pos x="761" y="1352"/>
                  </a:cxn>
                  <a:cxn ang="0">
                    <a:pos x="683" y="1296"/>
                  </a:cxn>
                  <a:cxn ang="0">
                    <a:pos x="639" y="1242"/>
                  </a:cxn>
                  <a:cxn ang="0">
                    <a:pos x="406" y="1019"/>
                  </a:cxn>
                  <a:cxn ang="0">
                    <a:pos x="260" y="865"/>
                  </a:cxn>
                  <a:cxn ang="0">
                    <a:pos x="75" y="672"/>
                  </a:cxn>
                  <a:cxn ang="0">
                    <a:pos x="27" y="609"/>
                  </a:cxn>
                  <a:cxn ang="0">
                    <a:pos x="0" y="518"/>
                  </a:cxn>
                  <a:cxn ang="0">
                    <a:pos x="17" y="455"/>
                  </a:cxn>
                  <a:cxn ang="0">
                    <a:pos x="61" y="408"/>
                  </a:cxn>
                  <a:cxn ang="0">
                    <a:pos x="168" y="302"/>
                  </a:cxn>
                  <a:cxn ang="0">
                    <a:pos x="410" y="87"/>
                  </a:cxn>
                  <a:cxn ang="0">
                    <a:pos x="502" y="26"/>
                  </a:cxn>
                  <a:cxn ang="0">
                    <a:pos x="539" y="10"/>
                  </a:cxn>
                  <a:cxn ang="0">
                    <a:pos x="629" y="2"/>
                  </a:cxn>
                  <a:cxn ang="0">
                    <a:pos x="689" y="28"/>
                  </a:cxn>
                  <a:cxn ang="0">
                    <a:pos x="702" y="36"/>
                  </a:cxn>
                  <a:cxn ang="0">
                    <a:pos x="755" y="111"/>
                  </a:cxn>
                  <a:cxn ang="0">
                    <a:pos x="937" y="297"/>
                  </a:cxn>
                  <a:cxn ang="0">
                    <a:pos x="1223" y="573"/>
                  </a:cxn>
                  <a:cxn ang="0">
                    <a:pos x="1358" y="690"/>
                  </a:cxn>
                  <a:cxn ang="0">
                    <a:pos x="1386" y="724"/>
                  </a:cxn>
                  <a:cxn ang="0">
                    <a:pos x="1395" y="808"/>
                  </a:cxn>
                  <a:cxn ang="0">
                    <a:pos x="1359" y="882"/>
                  </a:cxn>
                  <a:cxn ang="0">
                    <a:pos x="1337" y="913"/>
                  </a:cxn>
                  <a:cxn ang="0">
                    <a:pos x="1217" y="1073"/>
                  </a:cxn>
                  <a:cxn ang="0">
                    <a:pos x="1134" y="1163"/>
                  </a:cxn>
                  <a:cxn ang="0">
                    <a:pos x="1026" y="1243"/>
                  </a:cxn>
                  <a:cxn ang="0">
                    <a:pos x="1018" y="1257"/>
                  </a:cxn>
                  <a:cxn ang="0">
                    <a:pos x="997" y="1285"/>
                  </a:cxn>
                  <a:cxn ang="0">
                    <a:pos x="980" y="1304"/>
                  </a:cxn>
                  <a:cxn ang="0">
                    <a:pos x="937" y="1331"/>
                  </a:cxn>
                  <a:cxn ang="0">
                    <a:pos x="850" y="1366"/>
                  </a:cxn>
                  <a:cxn ang="0">
                    <a:pos x="601" y="41"/>
                  </a:cxn>
                  <a:cxn ang="0">
                    <a:pos x="532" y="57"/>
                  </a:cxn>
                  <a:cxn ang="0">
                    <a:pos x="355" y="185"/>
                  </a:cxn>
                  <a:cxn ang="0">
                    <a:pos x="95" y="433"/>
                  </a:cxn>
                  <a:cxn ang="0">
                    <a:pos x="82" y="444"/>
                  </a:cxn>
                  <a:cxn ang="0">
                    <a:pos x="49" y="479"/>
                  </a:cxn>
                  <a:cxn ang="0">
                    <a:pos x="41" y="529"/>
                  </a:cxn>
                  <a:cxn ang="0">
                    <a:pos x="66" y="595"/>
                  </a:cxn>
                  <a:cxn ang="0">
                    <a:pos x="127" y="658"/>
                  </a:cxn>
                  <a:cxn ang="0">
                    <a:pos x="136" y="677"/>
                  </a:cxn>
                  <a:cxn ang="0">
                    <a:pos x="390" y="944"/>
                  </a:cxn>
                  <a:cxn ang="0">
                    <a:pos x="574" y="1119"/>
                  </a:cxn>
                  <a:cxn ang="0">
                    <a:pos x="714" y="1263"/>
                  </a:cxn>
                  <a:cxn ang="0">
                    <a:pos x="748" y="1294"/>
                  </a:cxn>
                  <a:cxn ang="0">
                    <a:pos x="829" y="1321"/>
                  </a:cxn>
                  <a:cxn ang="0">
                    <a:pos x="918" y="1290"/>
                  </a:cxn>
                  <a:cxn ang="0">
                    <a:pos x="991" y="1224"/>
                  </a:cxn>
                  <a:cxn ang="0">
                    <a:pos x="1081" y="1153"/>
                  </a:cxn>
                  <a:cxn ang="0">
                    <a:pos x="1195" y="1033"/>
                  </a:cxn>
                  <a:cxn ang="0">
                    <a:pos x="1286" y="908"/>
                  </a:cxn>
                  <a:cxn ang="0">
                    <a:pos x="1295" y="888"/>
                  </a:cxn>
                  <a:cxn ang="0">
                    <a:pos x="1336" y="843"/>
                  </a:cxn>
                  <a:cxn ang="0">
                    <a:pos x="1358" y="782"/>
                  </a:cxn>
                  <a:cxn ang="0">
                    <a:pos x="1344" y="735"/>
                  </a:cxn>
                  <a:cxn ang="0">
                    <a:pos x="1233" y="639"/>
                  </a:cxn>
                  <a:cxn ang="0">
                    <a:pos x="949" y="365"/>
                  </a:cxn>
                  <a:cxn ang="0">
                    <a:pos x="782" y="204"/>
                  </a:cxn>
                  <a:cxn ang="0">
                    <a:pos x="676" y="75"/>
                  </a:cxn>
                  <a:cxn ang="0">
                    <a:pos x="649" y="52"/>
                  </a:cxn>
                  <a:cxn ang="0">
                    <a:pos x="601" y="41"/>
                  </a:cxn>
                </a:cxnLst>
                <a:rect l="0" t="0" r="r" b="b"/>
                <a:pathLst>
                  <a:path w="1398" h="1368">
                    <a:moveTo>
                      <a:pt x="829" y="1368"/>
                    </a:moveTo>
                    <a:lnTo>
                      <a:pt x="829" y="1368"/>
                    </a:lnTo>
                    <a:lnTo>
                      <a:pt x="813" y="1367"/>
                    </a:lnTo>
                    <a:lnTo>
                      <a:pt x="796" y="1364"/>
                    </a:lnTo>
                    <a:lnTo>
                      <a:pt x="779" y="1359"/>
                    </a:lnTo>
                    <a:lnTo>
                      <a:pt x="761" y="1352"/>
                    </a:lnTo>
                    <a:lnTo>
                      <a:pt x="743" y="1343"/>
                    </a:lnTo>
                    <a:lnTo>
                      <a:pt x="726" y="1330"/>
                    </a:lnTo>
                    <a:lnTo>
                      <a:pt x="707" y="1317"/>
                    </a:lnTo>
                    <a:lnTo>
                      <a:pt x="688" y="1300"/>
                    </a:lnTo>
                    <a:lnTo>
                      <a:pt x="688" y="1300"/>
                    </a:lnTo>
                    <a:lnTo>
                      <a:pt x="683" y="1296"/>
                    </a:lnTo>
                    <a:lnTo>
                      <a:pt x="681" y="1291"/>
                    </a:lnTo>
                    <a:lnTo>
                      <a:pt x="681" y="1288"/>
                    </a:lnTo>
                    <a:lnTo>
                      <a:pt x="679" y="1286"/>
                    </a:lnTo>
                    <a:lnTo>
                      <a:pt x="679" y="1286"/>
                    </a:lnTo>
                    <a:lnTo>
                      <a:pt x="659" y="1264"/>
                    </a:lnTo>
                    <a:lnTo>
                      <a:pt x="639" y="1242"/>
                    </a:lnTo>
                    <a:lnTo>
                      <a:pt x="597" y="1201"/>
                    </a:lnTo>
                    <a:lnTo>
                      <a:pt x="554" y="1161"/>
                    </a:lnTo>
                    <a:lnTo>
                      <a:pt x="512" y="1122"/>
                    </a:lnTo>
                    <a:lnTo>
                      <a:pt x="512" y="1122"/>
                    </a:lnTo>
                    <a:lnTo>
                      <a:pt x="441" y="1054"/>
                    </a:lnTo>
                    <a:lnTo>
                      <a:pt x="406" y="1019"/>
                    </a:lnTo>
                    <a:lnTo>
                      <a:pt x="372" y="984"/>
                    </a:lnTo>
                    <a:lnTo>
                      <a:pt x="372" y="984"/>
                    </a:lnTo>
                    <a:lnTo>
                      <a:pt x="322" y="930"/>
                    </a:lnTo>
                    <a:lnTo>
                      <a:pt x="318" y="926"/>
                    </a:lnTo>
                    <a:lnTo>
                      <a:pt x="318" y="926"/>
                    </a:lnTo>
                    <a:lnTo>
                      <a:pt x="260" y="865"/>
                    </a:lnTo>
                    <a:lnTo>
                      <a:pt x="201" y="803"/>
                    </a:lnTo>
                    <a:lnTo>
                      <a:pt x="142" y="742"/>
                    </a:lnTo>
                    <a:lnTo>
                      <a:pt x="81" y="683"/>
                    </a:lnTo>
                    <a:lnTo>
                      <a:pt x="81" y="683"/>
                    </a:lnTo>
                    <a:lnTo>
                      <a:pt x="77" y="677"/>
                    </a:lnTo>
                    <a:lnTo>
                      <a:pt x="75" y="672"/>
                    </a:lnTo>
                    <a:lnTo>
                      <a:pt x="74" y="669"/>
                    </a:lnTo>
                    <a:lnTo>
                      <a:pt x="72" y="666"/>
                    </a:lnTo>
                    <a:lnTo>
                      <a:pt x="72" y="666"/>
                    </a:lnTo>
                    <a:lnTo>
                      <a:pt x="54" y="647"/>
                    </a:lnTo>
                    <a:lnTo>
                      <a:pt x="40" y="629"/>
                    </a:lnTo>
                    <a:lnTo>
                      <a:pt x="27" y="609"/>
                    </a:lnTo>
                    <a:lnTo>
                      <a:pt x="16" y="589"/>
                    </a:lnTo>
                    <a:lnTo>
                      <a:pt x="9" y="569"/>
                    </a:lnTo>
                    <a:lnTo>
                      <a:pt x="3" y="548"/>
                    </a:lnTo>
                    <a:lnTo>
                      <a:pt x="2" y="538"/>
                    </a:lnTo>
                    <a:lnTo>
                      <a:pt x="1" y="528"/>
                    </a:lnTo>
                    <a:lnTo>
                      <a:pt x="0" y="518"/>
                    </a:lnTo>
                    <a:lnTo>
                      <a:pt x="1" y="508"/>
                    </a:lnTo>
                    <a:lnTo>
                      <a:pt x="1" y="508"/>
                    </a:lnTo>
                    <a:lnTo>
                      <a:pt x="2" y="495"/>
                    </a:lnTo>
                    <a:lnTo>
                      <a:pt x="6" y="480"/>
                    </a:lnTo>
                    <a:lnTo>
                      <a:pt x="10" y="468"/>
                    </a:lnTo>
                    <a:lnTo>
                      <a:pt x="17" y="455"/>
                    </a:lnTo>
                    <a:lnTo>
                      <a:pt x="24" y="443"/>
                    </a:lnTo>
                    <a:lnTo>
                      <a:pt x="34" y="432"/>
                    </a:lnTo>
                    <a:lnTo>
                      <a:pt x="45" y="421"/>
                    </a:lnTo>
                    <a:lnTo>
                      <a:pt x="58" y="411"/>
                    </a:lnTo>
                    <a:lnTo>
                      <a:pt x="60" y="410"/>
                    </a:lnTo>
                    <a:lnTo>
                      <a:pt x="61" y="408"/>
                    </a:lnTo>
                    <a:lnTo>
                      <a:pt x="61" y="408"/>
                    </a:lnTo>
                    <a:lnTo>
                      <a:pt x="65" y="403"/>
                    </a:lnTo>
                    <a:lnTo>
                      <a:pt x="65" y="403"/>
                    </a:lnTo>
                    <a:lnTo>
                      <a:pt x="116" y="353"/>
                    </a:lnTo>
                    <a:lnTo>
                      <a:pt x="168" y="303"/>
                    </a:lnTo>
                    <a:lnTo>
                      <a:pt x="168" y="302"/>
                    </a:lnTo>
                    <a:lnTo>
                      <a:pt x="168" y="302"/>
                    </a:lnTo>
                    <a:lnTo>
                      <a:pt x="246" y="228"/>
                    </a:lnTo>
                    <a:lnTo>
                      <a:pt x="286" y="191"/>
                    </a:lnTo>
                    <a:lnTo>
                      <a:pt x="326" y="155"/>
                    </a:lnTo>
                    <a:lnTo>
                      <a:pt x="367" y="120"/>
                    </a:lnTo>
                    <a:lnTo>
                      <a:pt x="410" y="87"/>
                    </a:lnTo>
                    <a:lnTo>
                      <a:pt x="432" y="71"/>
                    </a:lnTo>
                    <a:lnTo>
                      <a:pt x="454" y="56"/>
                    </a:lnTo>
                    <a:lnTo>
                      <a:pt x="477" y="40"/>
                    </a:lnTo>
                    <a:lnTo>
                      <a:pt x="500" y="27"/>
                    </a:lnTo>
                    <a:lnTo>
                      <a:pt x="501" y="26"/>
                    </a:lnTo>
                    <a:lnTo>
                      <a:pt x="502" y="26"/>
                    </a:lnTo>
                    <a:lnTo>
                      <a:pt x="502" y="26"/>
                    </a:lnTo>
                    <a:lnTo>
                      <a:pt x="508" y="21"/>
                    </a:lnTo>
                    <a:lnTo>
                      <a:pt x="508" y="21"/>
                    </a:lnTo>
                    <a:lnTo>
                      <a:pt x="515" y="18"/>
                    </a:lnTo>
                    <a:lnTo>
                      <a:pt x="515" y="18"/>
                    </a:lnTo>
                    <a:lnTo>
                      <a:pt x="539" y="10"/>
                    </a:lnTo>
                    <a:lnTo>
                      <a:pt x="562" y="5"/>
                    </a:lnTo>
                    <a:lnTo>
                      <a:pt x="583" y="1"/>
                    </a:lnTo>
                    <a:lnTo>
                      <a:pt x="605" y="0"/>
                    </a:lnTo>
                    <a:lnTo>
                      <a:pt x="605" y="0"/>
                    </a:lnTo>
                    <a:lnTo>
                      <a:pt x="617" y="0"/>
                    </a:lnTo>
                    <a:lnTo>
                      <a:pt x="629" y="2"/>
                    </a:lnTo>
                    <a:lnTo>
                      <a:pt x="640" y="4"/>
                    </a:lnTo>
                    <a:lnTo>
                      <a:pt x="650" y="7"/>
                    </a:lnTo>
                    <a:lnTo>
                      <a:pt x="661" y="11"/>
                    </a:lnTo>
                    <a:lnTo>
                      <a:pt x="671" y="15"/>
                    </a:lnTo>
                    <a:lnTo>
                      <a:pt x="679" y="21"/>
                    </a:lnTo>
                    <a:lnTo>
                      <a:pt x="689" y="28"/>
                    </a:lnTo>
                    <a:lnTo>
                      <a:pt x="691" y="30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7" y="32"/>
                    </a:lnTo>
                    <a:lnTo>
                      <a:pt x="700" y="34"/>
                    </a:lnTo>
                    <a:lnTo>
                      <a:pt x="702" y="36"/>
                    </a:lnTo>
                    <a:lnTo>
                      <a:pt x="705" y="40"/>
                    </a:lnTo>
                    <a:lnTo>
                      <a:pt x="705" y="40"/>
                    </a:lnTo>
                    <a:lnTo>
                      <a:pt x="717" y="58"/>
                    </a:lnTo>
                    <a:lnTo>
                      <a:pt x="729" y="76"/>
                    </a:lnTo>
                    <a:lnTo>
                      <a:pt x="741" y="94"/>
                    </a:lnTo>
                    <a:lnTo>
                      <a:pt x="755" y="111"/>
                    </a:lnTo>
                    <a:lnTo>
                      <a:pt x="783" y="144"/>
                    </a:lnTo>
                    <a:lnTo>
                      <a:pt x="812" y="176"/>
                    </a:lnTo>
                    <a:lnTo>
                      <a:pt x="842" y="208"/>
                    </a:lnTo>
                    <a:lnTo>
                      <a:pt x="874" y="238"/>
                    </a:lnTo>
                    <a:lnTo>
                      <a:pt x="937" y="297"/>
                    </a:lnTo>
                    <a:lnTo>
                      <a:pt x="937" y="297"/>
                    </a:lnTo>
                    <a:lnTo>
                      <a:pt x="983" y="341"/>
                    </a:lnTo>
                    <a:lnTo>
                      <a:pt x="1030" y="385"/>
                    </a:lnTo>
                    <a:lnTo>
                      <a:pt x="1030" y="385"/>
                    </a:lnTo>
                    <a:lnTo>
                      <a:pt x="1103" y="458"/>
                    </a:lnTo>
                    <a:lnTo>
                      <a:pt x="1182" y="535"/>
                    </a:lnTo>
                    <a:lnTo>
                      <a:pt x="1223" y="573"/>
                    </a:lnTo>
                    <a:lnTo>
                      <a:pt x="1265" y="612"/>
                    </a:lnTo>
                    <a:lnTo>
                      <a:pt x="1307" y="650"/>
                    </a:lnTo>
                    <a:lnTo>
                      <a:pt x="1351" y="688"/>
                    </a:lnTo>
                    <a:lnTo>
                      <a:pt x="1354" y="690"/>
                    </a:lnTo>
                    <a:lnTo>
                      <a:pt x="1358" y="690"/>
                    </a:lnTo>
                    <a:lnTo>
                      <a:pt x="1358" y="690"/>
                    </a:lnTo>
                    <a:lnTo>
                      <a:pt x="1361" y="691"/>
                    </a:lnTo>
                    <a:lnTo>
                      <a:pt x="1363" y="692"/>
                    </a:lnTo>
                    <a:lnTo>
                      <a:pt x="1368" y="697"/>
                    </a:lnTo>
                    <a:lnTo>
                      <a:pt x="1368" y="697"/>
                    </a:lnTo>
                    <a:lnTo>
                      <a:pt x="1379" y="710"/>
                    </a:lnTo>
                    <a:lnTo>
                      <a:pt x="1386" y="724"/>
                    </a:lnTo>
                    <a:lnTo>
                      <a:pt x="1392" y="738"/>
                    </a:lnTo>
                    <a:lnTo>
                      <a:pt x="1395" y="752"/>
                    </a:lnTo>
                    <a:lnTo>
                      <a:pt x="1398" y="766"/>
                    </a:lnTo>
                    <a:lnTo>
                      <a:pt x="1398" y="780"/>
                    </a:lnTo>
                    <a:lnTo>
                      <a:pt x="1397" y="794"/>
                    </a:lnTo>
                    <a:lnTo>
                      <a:pt x="1395" y="808"/>
                    </a:lnTo>
                    <a:lnTo>
                      <a:pt x="1391" y="821"/>
                    </a:lnTo>
                    <a:lnTo>
                      <a:pt x="1387" y="833"/>
                    </a:lnTo>
                    <a:lnTo>
                      <a:pt x="1381" y="847"/>
                    </a:lnTo>
                    <a:lnTo>
                      <a:pt x="1375" y="859"/>
                    </a:lnTo>
                    <a:lnTo>
                      <a:pt x="1367" y="871"/>
                    </a:lnTo>
                    <a:lnTo>
                      <a:pt x="1359" y="882"/>
                    </a:lnTo>
                    <a:lnTo>
                      <a:pt x="1351" y="892"/>
                    </a:lnTo>
                    <a:lnTo>
                      <a:pt x="1341" y="902"/>
                    </a:lnTo>
                    <a:lnTo>
                      <a:pt x="1339" y="905"/>
                    </a:lnTo>
                    <a:lnTo>
                      <a:pt x="1338" y="909"/>
                    </a:lnTo>
                    <a:lnTo>
                      <a:pt x="1338" y="909"/>
                    </a:lnTo>
                    <a:lnTo>
                      <a:pt x="1337" y="913"/>
                    </a:lnTo>
                    <a:lnTo>
                      <a:pt x="1334" y="917"/>
                    </a:lnTo>
                    <a:lnTo>
                      <a:pt x="1334" y="917"/>
                    </a:lnTo>
                    <a:lnTo>
                      <a:pt x="1287" y="981"/>
                    </a:lnTo>
                    <a:lnTo>
                      <a:pt x="1287" y="981"/>
                    </a:lnTo>
                    <a:lnTo>
                      <a:pt x="1253" y="1028"/>
                    </a:lnTo>
                    <a:lnTo>
                      <a:pt x="1217" y="1073"/>
                    </a:lnTo>
                    <a:lnTo>
                      <a:pt x="1200" y="1095"/>
                    </a:lnTo>
                    <a:lnTo>
                      <a:pt x="1181" y="1115"/>
                    </a:lnTo>
                    <a:lnTo>
                      <a:pt x="1162" y="1136"/>
                    </a:lnTo>
                    <a:lnTo>
                      <a:pt x="1141" y="1156"/>
                    </a:lnTo>
                    <a:lnTo>
                      <a:pt x="1141" y="1156"/>
                    </a:lnTo>
                    <a:lnTo>
                      <a:pt x="1134" y="1163"/>
                    </a:lnTo>
                    <a:lnTo>
                      <a:pt x="1122" y="1171"/>
                    </a:lnTo>
                    <a:lnTo>
                      <a:pt x="1096" y="1191"/>
                    </a:lnTo>
                    <a:lnTo>
                      <a:pt x="1096" y="1191"/>
                    </a:lnTo>
                    <a:lnTo>
                      <a:pt x="1059" y="1217"/>
                    </a:lnTo>
                    <a:lnTo>
                      <a:pt x="1042" y="1231"/>
                    </a:lnTo>
                    <a:lnTo>
                      <a:pt x="1026" y="1243"/>
                    </a:lnTo>
                    <a:lnTo>
                      <a:pt x="1024" y="1246"/>
                    </a:lnTo>
                    <a:lnTo>
                      <a:pt x="1023" y="1249"/>
                    </a:lnTo>
                    <a:lnTo>
                      <a:pt x="1023" y="1249"/>
                    </a:lnTo>
                    <a:lnTo>
                      <a:pt x="1021" y="1253"/>
                    </a:lnTo>
                    <a:lnTo>
                      <a:pt x="1018" y="1257"/>
                    </a:lnTo>
                    <a:lnTo>
                      <a:pt x="1018" y="1257"/>
                    </a:lnTo>
                    <a:lnTo>
                      <a:pt x="1002" y="1275"/>
                    </a:lnTo>
                    <a:lnTo>
                      <a:pt x="999" y="1278"/>
                    </a:lnTo>
                    <a:lnTo>
                      <a:pt x="999" y="1281"/>
                    </a:lnTo>
                    <a:lnTo>
                      <a:pt x="999" y="1281"/>
                    </a:lnTo>
                    <a:lnTo>
                      <a:pt x="997" y="1285"/>
                    </a:lnTo>
                    <a:lnTo>
                      <a:pt x="997" y="1285"/>
                    </a:lnTo>
                    <a:lnTo>
                      <a:pt x="996" y="1290"/>
                    </a:lnTo>
                    <a:lnTo>
                      <a:pt x="994" y="1295"/>
                    </a:lnTo>
                    <a:lnTo>
                      <a:pt x="991" y="1298"/>
                    </a:lnTo>
                    <a:lnTo>
                      <a:pt x="988" y="1301"/>
                    </a:lnTo>
                    <a:lnTo>
                      <a:pt x="984" y="1303"/>
                    </a:lnTo>
                    <a:lnTo>
                      <a:pt x="980" y="1304"/>
                    </a:lnTo>
                    <a:lnTo>
                      <a:pt x="974" y="1305"/>
                    </a:lnTo>
                    <a:lnTo>
                      <a:pt x="969" y="1305"/>
                    </a:lnTo>
                    <a:lnTo>
                      <a:pt x="965" y="1309"/>
                    </a:lnTo>
                    <a:lnTo>
                      <a:pt x="965" y="1309"/>
                    </a:lnTo>
                    <a:lnTo>
                      <a:pt x="951" y="1321"/>
                    </a:lnTo>
                    <a:lnTo>
                      <a:pt x="937" y="1331"/>
                    </a:lnTo>
                    <a:lnTo>
                      <a:pt x="922" y="1341"/>
                    </a:lnTo>
                    <a:lnTo>
                      <a:pt x="908" y="1348"/>
                    </a:lnTo>
                    <a:lnTo>
                      <a:pt x="893" y="1355"/>
                    </a:lnTo>
                    <a:lnTo>
                      <a:pt x="879" y="1360"/>
                    </a:lnTo>
                    <a:lnTo>
                      <a:pt x="864" y="1364"/>
                    </a:lnTo>
                    <a:lnTo>
                      <a:pt x="850" y="1366"/>
                    </a:lnTo>
                    <a:lnTo>
                      <a:pt x="850" y="1366"/>
                    </a:lnTo>
                    <a:lnTo>
                      <a:pt x="839" y="1367"/>
                    </a:lnTo>
                    <a:lnTo>
                      <a:pt x="829" y="1368"/>
                    </a:lnTo>
                    <a:lnTo>
                      <a:pt x="829" y="1368"/>
                    </a:lnTo>
                    <a:close/>
                    <a:moveTo>
                      <a:pt x="601" y="41"/>
                    </a:moveTo>
                    <a:lnTo>
                      <a:pt x="601" y="41"/>
                    </a:lnTo>
                    <a:lnTo>
                      <a:pt x="591" y="41"/>
                    </a:lnTo>
                    <a:lnTo>
                      <a:pt x="581" y="42"/>
                    </a:lnTo>
                    <a:lnTo>
                      <a:pt x="563" y="46"/>
                    </a:lnTo>
                    <a:lnTo>
                      <a:pt x="545" y="51"/>
                    </a:lnTo>
                    <a:lnTo>
                      <a:pt x="532" y="57"/>
                    </a:lnTo>
                    <a:lnTo>
                      <a:pt x="532" y="57"/>
                    </a:lnTo>
                    <a:lnTo>
                      <a:pt x="508" y="71"/>
                    </a:lnTo>
                    <a:lnTo>
                      <a:pt x="485" y="86"/>
                    </a:lnTo>
                    <a:lnTo>
                      <a:pt x="462" y="101"/>
                    </a:lnTo>
                    <a:lnTo>
                      <a:pt x="440" y="117"/>
                    </a:lnTo>
                    <a:lnTo>
                      <a:pt x="396" y="150"/>
                    </a:lnTo>
                    <a:lnTo>
                      <a:pt x="355" y="185"/>
                    </a:lnTo>
                    <a:lnTo>
                      <a:pt x="315" y="221"/>
                    </a:lnTo>
                    <a:lnTo>
                      <a:pt x="275" y="258"/>
                    </a:lnTo>
                    <a:lnTo>
                      <a:pt x="198" y="332"/>
                    </a:lnTo>
                    <a:lnTo>
                      <a:pt x="198" y="332"/>
                    </a:lnTo>
                    <a:lnTo>
                      <a:pt x="147" y="383"/>
                    </a:lnTo>
                    <a:lnTo>
                      <a:pt x="95" y="433"/>
                    </a:lnTo>
                    <a:lnTo>
                      <a:pt x="95" y="433"/>
                    </a:lnTo>
                    <a:lnTo>
                      <a:pt x="90" y="436"/>
                    </a:lnTo>
                    <a:lnTo>
                      <a:pt x="86" y="438"/>
                    </a:lnTo>
                    <a:lnTo>
                      <a:pt x="84" y="441"/>
                    </a:lnTo>
                    <a:lnTo>
                      <a:pt x="84" y="441"/>
                    </a:lnTo>
                    <a:lnTo>
                      <a:pt x="82" y="444"/>
                    </a:lnTo>
                    <a:lnTo>
                      <a:pt x="78" y="447"/>
                    </a:lnTo>
                    <a:lnTo>
                      <a:pt x="78" y="447"/>
                    </a:lnTo>
                    <a:lnTo>
                      <a:pt x="69" y="454"/>
                    </a:lnTo>
                    <a:lnTo>
                      <a:pt x="62" y="463"/>
                    </a:lnTo>
                    <a:lnTo>
                      <a:pt x="55" y="471"/>
                    </a:lnTo>
                    <a:lnTo>
                      <a:pt x="49" y="479"/>
                    </a:lnTo>
                    <a:lnTo>
                      <a:pt x="45" y="488"/>
                    </a:lnTo>
                    <a:lnTo>
                      <a:pt x="42" y="498"/>
                    </a:lnTo>
                    <a:lnTo>
                      <a:pt x="41" y="508"/>
                    </a:lnTo>
                    <a:lnTo>
                      <a:pt x="40" y="519"/>
                    </a:lnTo>
                    <a:lnTo>
                      <a:pt x="40" y="519"/>
                    </a:lnTo>
                    <a:lnTo>
                      <a:pt x="41" y="529"/>
                    </a:lnTo>
                    <a:lnTo>
                      <a:pt x="42" y="538"/>
                    </a:lnTo>
                    <a:lnTo>
                      <a:pt x="44" y="548"/>
                    </a:lnTo>
                    <a:lnTo>
                      <a:pt x="47" y="558"/>
                    </a:lnTo>
                    <a:lnTo>
                      <a:pt x="51" y="567"/>
                    </a:lnTo>
                    <a:lnTo>
                      <a:pt x="55" y="576"/>
                    </a:lnTo>
                    <a:lnTo>
                      <a:pt x="66" y="595"/>
                    </a:lnTo>
                    <a:lnTo>
                      <a:pt x="78" y="612"/>
                    </a:lnTo>
                    <a:lnTo>
                      <a:pt x="93" y="629"/>
                    </a:lnTo>
                    <a:lnTo>
                      <a:pt x="107" y="642"/>
                    </a:lnTo>
                    <a:lnTo>
                      <a:pt x="123" y="655"/>
                    </a:lnTo>
                    <a:lnTo>
                      <a:pt x="123" y="655"/>
                    </a:lnTo>
                    <a:lnTo>
                      <a:pt x="127" y="658"/>
                    </a:lnTo>
                    <a:lnTo>
                      <a:pt x="129" y="662"/>
                    </a:lnTo>
                    <a:lnTo>
                      <a:pt x="131" y="666"/>
                    </a:lnTo>
                    <a:lnTo>
                      <a:pt x="132" y="670"/>
                    </a:lnTo>
                    <a:lnTo>
                      <a:pt x="133" y="674"/>
                    </a:lnTo>
                    <a:lnTo>
                      <a:pt x="136" y="677"/>
                    </a:lnTo>
                    <a:lnTo>
                      <a:pt x="136" y="677"/>
                    </a:lnTo>
                    <a:lnTo>
                      <a:pt x="172" y="715"/>
                    </a:lnTo>
                    <a:lnTo>
                      <a:pt x="207" y="752"/>
                    </a:lnTo>
                    <a:lnTo>
                      <a:pt x="278" y="825"/>
                    </a:lnTo>
                    <a:lnTo>
                      <a:pt x="278" y="825"/>
                    </a:lnTo>
                    <a:lnTo>
                      <a:pt x="352" y="905"/>
                    </a:lnTo>
                    <a:lnTo>
                      <a:pt x="390" y="944"/>
                    </a:lnTo>
                    <a:lnTo>
                      <a:pt x="428" y="982"/>
                    </a:lnTo>
                    <a:lnTo>
                      <a:pt x="428" y="982"/>
                    </a:lnTo>
                    <a:lnTo>
                      <a:pt x="478" y="1030"/>
                    </a:lnTo>
                    <a:lnTo>
                      <a:pt x="526" y="1075"/>
                    </a:lnTo>
                    <a:lnTo>
                      <a:pt x="526" y="1075"/>
                    </a:lnTo>
                    <a:lnTo>
                      <a:pt x="574" y="1119"/>
                    </a:lnTo>
                    <a:lnTo>
                      <a:pt x="622" y="1165"/>
                    </a:lnTo>
                    <a:lnTo>
                      <a:pt x="668" y="1211"/>
                    </a:lnTo>
                    <a:lnTo>
                      <a:pt x="690" y="1235"/>
                    </a:lnTo>
                    <a:lnTo>
                      <a:pt x="712" y="1259"/>
                    </a:lnTo>
                    <a:lnTo>
                      <a:pt x="712" y="1259"/>
                    </a:lnTo>
                    <a:lnTo>
                      <a:pt x="714" y="1263"/>
                    </a:lnTo>
                    <a:lnTo>
                      <a:pt x="717" y="1267"/>
                    </a:lnTo>
                    <a:lnTo>
                      <a:pt x="718" y="1271"/>
                    </a:lnTo>
                    <a:lnTo>
                      <a:pt x="721" y="1273"/>
                    </a:lnTo>
                    <a:lnTo>
                      <a:pt x="721" y="1273"/>
                    </a:lnTo>
                    <a:lnTo>
                      <a:pt x="734" y="1285"/>
                    </a:lnTo>
                    <a:lnTo>
                      <a:pt x="748" y="1294"/>
                    </a:lnTo>
                    <a:lnTo>
                      <a:pt x="761" y="1302"/>
                    </a:lnTo>
                    <a:lnTo>
                      <a:pt x="774" y="1310"/>
                    </a:lnTo>
                    <a:lnTo>
                      <a:pt x="789" y="1315"/>
                    </a:lnTo>
                    <a:lnTo>
                      <a:pt x="802" y="1318"/>
                    </a:lnTo>
                    <a:lnTo>
                      <a:pt x="816" y="1320"/>
                    </a:lnTo>
                    <a:lnTo>
                      <a:pt x="829" y="1321"/>
                    </a:lnTo>
                    <a:lnTo>
                      <a:pt x="829" y="1321"/>
                    </a:lnTo>
                    <a:lnTo>
                      <a:pt x="847" y="1320"/>
                    </a:lnTo>
                    <a:lnTo>
                      <a:pt x="864" y="1316"/>
                    </a:lnTo>
                    <a:lnTo>
                      <a:pt x="882" y="1310"/>
                    </a:lnTo>
                    <a:lnTo>
                      <a:pt x="899" y="1301"/>
                    </a:lnTo>
                    <a:lnTo>
                      <a:pt x="918" y="1290"/>
                    </a:lnTo>
                    <a:lnTo>
                      <a:pt x="937" y="1277"/>
                    </a:lnTo>
                    <a:lnTo>
                      <a:pt x="955" y="1260"/>
                    </a:lnTo>
                    <a:lnTo>
                      <a:pt x="975" y="1241"/>
                    </a:lnTo>
                    <a:lnTo>
                      <a:pt x="975" y="1241"/>
                    </a:lnTo>
                    <a:lnTo>
                      <a:pt x="983" y="1232"/>
                    </a:lnTo>
                    <a:lnTo>
                      <a:pt x="991" y="1224"/>
                    </a:lnTo>
                    <a:lnTo>
                      <a:pt x="1010" y="1207"/>
                    </a:lnTo>
                    <a:lnTo>
                      <a:pt x="1030" y="1192"/>
                    </a:lnTo>
                    <a:lnTo>
                      <a:pt x="1049" y="1176"/>
                    </a:lnTo>
                    <a:lnTo>
                      <a:pt x="1049" y="1176"/>
                    </a:lnTo>
                    <a:lnTo>
                      <a:pt x="1067" y="1164"/>
                    </a:lnTo>
                    <a:lnTo>
                      <a:pt x="1081" y="1153"/>
                    </a:lnTo>
                    <a:lnTo>
                      <a:pt x="1081" y="1153"/>
                    </a:lnTo>
                    <a:lnTo>
                      <a:pt x="1107" y="1130"/>
                    </a:lnTo>
                    <a:lnTo>
                      <a:pt x="1131" y="1107"/>
                    </a:lnTo>
                    <a:lnTo>
                      <a:pt x="1153" y="1083"/>
                    </a:lnTo>
                    <a:lnTo>
                      <a:pt x="1174" y="1059"/>
                    </a:lnTo>
                    <a:lnTo>
                      <a:pt x="1195" y="1033"/>
                    </a:lnTo>
                    <a:lnTo>
                      <a:pt x="1215" y="1007"/>
                    </a:lnTo>
                    <a:lnTo>
                      <a:pt x="1254" y="955"/>
                    </a:lnTo>
                    <a:lnTo>
                      <a:pt x="1254" y="955"/>
                    </a:lnTo>
                    <a:lnTo>
                      <a:pt x="1284" y="916"/>
                    </a:lnTo>
                    <a:lnTo>
                      <a:pt x="1286" y="912"/>
                    </a:lnTo>
                    <a:lnTo>
                      <a:pt x="1286" y="908"/>
                    </a:lnTo>
                    <a:lnTo>
                      <a:pt x="1286" y="908"/>
                    </a:lnTo>
                    <a:lnTo>
                      <a:pt x="1286" y="903"/>
                    </a:lnTo>
                    <a:lnTo>
                      <a:pt x="1288" y="897"/>
                    </a:lnTo>
                    <a:lnTo>
                      <a:pt x="1291" y="892"/>
                    </a:lnTo>
                    <a:lnTo>
                      <a:pt x="1295" y="888"/>
                    </a:lnTo>
                    <a:lnTo>
                      <a:pt x="1295" y="888"/>
                    </a:lnTo>
                    <a:lnTo>
                      <a:pt x="1302" y="883"/>
                    </a:lnTo>
                    <a:lnTo>
                      <a:pt x="1309" y="876"/>
                    </a:lnTo>
                    <a:lnTo>
                      <a:pt x="1317" y="868"/>
                    </a:lnTo>
                    <a:lnTo>
                      <a:pt x="1324" y="860"/>
                    </a:lnTo>
                    <a:lnTo>
                      <a:pt x="1330" y="852"/>
                    </a:lnTo>
                    <a:lnTo>
                      <a:pt x="1336" y="843"/>
                    </a:lnTo>
                    <a:lnTo>
                      <a:pt x="1341" y="833"/>
                    </a:lnTo>
                    <a:lnTo>
                      <a:pt x="1347" y="823"/>
                    </a:lnTo>
                    <a:lnTo>
                      <a:pt x="1351" y="813"/>
                    </a:lnTo>
                    <a:lnTo>
                      <a:pt x="1354" y="802"/>
                    </a:lnTo>
                    <a:lnTo>
                      <a:pt x="1356" y="792"/>
                    </a:lnTo>
                    <a:lnTo>
                      <a:pt x="1358" y="782"/>
                    </a:lnTo>
                    <a:lnTo>
                      <a:pt x="1357" y="771"/>
                    </a:lnTo>
                    <a:lnTo>
                      <a:pt x="1356" y="760"/>
                    </a:lnTo>
                    <a:lnTo>
                      <a:pt x="1353" y="751"/>
                    </a:lnTo>
                    <a:lnTo>
                      <a:pt x="1349" y="740"/>
                    </a:lnTo>
                    <a:lnTo>
                      <a:pt x="1347" y="737"/>
                    </a:lnTo>
                    <a:lnTo>
                      <a:pt x="1344" y="735"/>
                    </a:lnTo>
                    <a:lnTo>
                      <a:pt x="1344" y="735"/>
                    </a:lnTo>
                    <a:lnTo>
                      <a:pt x="1338" y="732"/>
                    </a:lnTo>
                    <a:lnTo>
                      <a:pt x="1338" y="732"/>
                    </a:lnTo>
                    <a:lnTo>
                      <a:pt x="1303" y="702"/>
                    </a:lnTo>
                    <a:lnTo>
                      <a:pt x="1268" y="671"/>
                    </a:lnTo>
                    <a:lnTo>
                      <a:pt x="1233" y="639"/>
                    </a:lnTo>
                    <a:lnTo>
                      <a:pt x="1199" y="607"/>
                    </a:lnTo>
                    <a:lnTo>
                      <a:pt x="1131" y="542"/>
                    </a:lnTo>
                    <a:lnTo>
                      <a:pt x="1065" y="478"/>
                    </a:lnTo>
                    <a:lnTo>
                      <a:pt x="1065" y="478"/>
                    </a:lnTo>
                    <a:lnTo>
                      <a:pt x="1008" y="421"/>
                    </a:lnTo>
                    <a:lnTo>
                      <a:pt x="949" y="365"/>
                    </a:lnTo>
                    <a:lnTo>
                      <a:pt x="949" y="365"/>
                    </a:lnTo>
                    <a:lnTo>
                      <a:pt x="898" y="318"/>
                    </a:lnTo>
                    <a:lnTo>
                      <a:pt x="898" y="318"/>
                    </a:lnTo>
                    <a:lnTo>
                      <a:pt x="839" y="262"/>
                    </a:lnTo>
                    <a:lnTo>
                      <a:pt x="811" y="234"/>
                    </a:lnTo>
                    <a:lnTo>
                      <a:pt x="782" y="204"/>
                    </a:lnTo>
                    <a:lnTo>
                      <a:pt x="755" y="174"/>
                    </a:lnTo>
                    <a:lnTo>
                      <a:pt x="728" y="144"/>
                    </a:lnTo>
                    <a:lnTo>
                      <a:pt x="703" y="112"/>
                    </a:lnTo>
                    <a:lnTo>
                      <a:pt x="680" y="78"/>
                    </a:lnTo>
                    <a:lnTo>
                      <a:pt x="678" y="76"/>
                    </a:lnTo>
                    <a:lnTo>
                      <a:pt x="676" y="75"/>
                    </a:lnTo>
                    <a:lnTo>
                      <a:pt x="676" y="75"/>
                    </a:lnTo>
                    <a:lnTo>
                      <a:pt x="672" y="71"/>
                    </a:lnTo>
                    <a:lnTo>
                      <a:pt x="672" y="71"/>
                    </a:lnTo>
                    <a:lnTo>
                      <a:pt x="665" y="64"/>
                    </a:lnTo>
                    <a:lnTo>
                      <a:pt x="658" y="58"/>
                    </a:lnTo>
                    <a:lnTo>
                      <a:pt x="649" y="52"/>
                    </a:lnTo>
                    <a:lnTo>
                      <a:pt x="641" y="48"/>
                    </a:lnTo>
                    <a:lnTo>
                      <a:pt x="632" y="45"/>
                    </a:lnTo>
                    <a:lnTo>
                      <a:pt x="623" y="43"/>
                    </a:lnTo>
                    <a:lnTo>
                      <a:pt x="612" y="41"/>
                    </a:lnTo>
                    <a:lnTo>
                      <a:pt x="601" y="41"/>
                    </a:lnTo>
                    <a:lnTo>
                      <a:pt x="601" y="4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  <p:sp>
            <p:nvSpPr>
              <p:cNvPr id="194" name="Freeform 866"/>
              <p:cNvSpPr/>
              <p:nvPr/>
            </p:nvSpPr>
            <p:spPr bwMode="auto">
              <a:xfrm>
                <a:off x="2249488" y="1181100"/>
                <a:ext cx="595313" cy="604838"/>
              </a:xfrm>
              <a:custGeom>
                <a:avLst/>
                <a:gdLst/>
                <a:ahLst/>
                <a:cxnLst>
                  <a:cxn ang="0">
                    <a:pos x="672" y="1142"/>
                  </a:cxn>
                  <a:cxn ang="0">
                    <a:pos x="660" y="1136"/>
                  </a:cxn>
                  <a:cxn ang="0">
                    <a:pos x="657" y="1130"/>
                  </a:cxn>
                  <a:cxn ang="0">
                    <a:pos x="656" y="1122"/>
                  </a:cxn>
                  <a:cxn ang="0">
                    <a:pos x="654" y="1020"/>
                  </a:cxn>
                  <a:cxn ang="0">
                    <a:pos x="641" y="850"/>
                  </a:cxn>
                  <a:cxn ang="0">
                    <a:pos x="629" y="701"/>
                  </a:cxn>
                  <a:cxn ang="0">
                    <a:pos x="568" y="686"/>
                  </a:cxn>
                  <a:cxn ang="0">
                    <a:pos x="451" y="680"/>
                  </a:cxn>
                  <a:cxn ang="0">
                    <a:pos x="439" y="675"/>
                  </a:cxn>
                  <a:cxn ang="0">
                    <a:pos x="434" y="663"/>
                  </a:cxn>
                  <a:cxn ang="0">
                    <a:pos x="429" y="586"/>
                  </a:cxn>
                  <a:cxn ang="0">
                    <a:pos x="406" y="496"/>
                  </a:cxn>
                  <a:cxn ang="0">
                    <a:pos x="399" y="497"/>
                  </a:cxn>
                  <a:cxn ang="0">
                    <a:pos x="316" y="494"/>
                  </a:cxn>
                  <a:cxn ang="0">
                    <a:pos x="144" y="483"/>
                  </a:cxn>
                  <a:cxn ang="0">
                    <a:pos x="52" y="481"/>
                  </a:cxn>
                  <a:cxn ang="0">
                    <a:pos x="19" y="481"/>
                  </a:cxn>
                  <a:cxn ang="0">
                    <a:pos x="6" y="476"/>
                  </a:cxn>
                  <a:cxn ang="0">
                    <a:pos x="1" y="468"/>
                  </a:cxn>
                  <a:cxn ang="0">
                    <a:pos x="1" y="454"/>
                  </a:cxn>
                  <a:cxn ang="0">
                    <a:pos x="6" y="443"/>
                  </a:cxn>
                  <a:cxn ang="0">
                    <a:pos x="21" y="438"/>
                  </a:cxn>
                  <a:cxn ang="0">
                    <a:pos x="53" y="438"/>
                  </a:cxn>
                  <a:cxn ang="0">
                    <a:pos x="234" y="446"/>
                  </a:cxn>
                  <a:cxn ang="0">
                    <a:pos x="357" y="454"/>
                  </a:cxn>
                  <a:cxn ang="0">
                    <a:pos x="403" y="456"/>
                  </a:cxn>
                  <a:cxn ang="0">
                    <a:pos x="418" y="442"/>
                  </a:cxn>
                  <a:cxn ang="0">
                    <a:pos x="406" y="231"/>
                  </a:cxn>
                  <a:cxn ang="0">
                    <a:pos x="404" y="72"/>
                  </a:cxn>
                  <a:cxn ang="0">
                    <a:pos x="406" y="15"/>
                  </a:cxn>
                  <a:cxn ang="0">
                    <a:pos x="413" y="4"/>
                  </a:cxn>
                  <a:cxn ang="0">
                    <a:pos x="428" y="0"/>
                  </a:cxn>
                  <a:cxn ang="0">
                    <a:pos x="436" y="1"/>
                  </a:cxn>
                  <a:cxn ang="0">
                    <a:pos x="443" y="5"/>
                  </a:cxn>
                  <a:cxn ang="0">
                    <a:pos x="447" y="15"/>
                  </a:cxn>
                  <a:cxn ang="0">
                    <a:pos x="445" y="78"/>
                  </a:cxn>
                  <a:cxn ang="0">
                    <a:pos x="448" y="255"/>
                  </a:cxn>
                  <a:cxn ang="0">
                    <a:pos x="464" y="488"/>
                  </a:cxn>
                  <a:cxn ang="0">
                    <a:pos x="474" y="640"/>
                  </a:cxn>
                  <a:cxn ang="0">
                    <a:pos x="564" y="644"/>
                  </a:cxn>
                  <a:cxn ang="0">
                    <a:pos x="834" y="658"/>
                  </a:cxn>
                  <a:cxn ang="0">
                    <a:pos x="1036" y="676"/>
                  </a:cxn>
                  <a:cxn ang="0">
                    <a:pos x="1110" y="684"/>
                  </a:cxn>
                  <a:cxn ang="0">
                    <a:pos x="1120" y="693"/>
                  </a:cxn>
                  <a:cxn ang="0">
                    <a:pos x="1125" y="706"/>
                  </a:cxn>
                  <a:cxn ang="0">
                    <a:pos x="1124" y="715"/>
                  </a:cxn>
                  <a:cxn ang="0">
                    <a:pos x="1118" y="724"/>
                  </a:cxn>
                  <a:cxn ang="0">
                    <a:pos x="1111" y="725"/>
                  </a:cxn>
                  <a:cxn ang="0">
                    <a:pos x="1053" y="719"/>
                  </a:cxn>
                  <a:cxn ang="0">
                    <a:pos x="786" y="697"/>
                  </a:cxn>
                  <a:cxn ang="0">
                    <a:pos x="672" y="705"/>
                  </a:cxn>
                  <a:cxn ang="0">
                    <a:pos x="683" y="852"/>
                  </a:cxn>
                  <a:cxn ang="0">
                    <a:pos x="694" y="987"/>
                  </a:cxn>
                  <a:cxn ang="0">
                    <a:pos x="698" y="1088"/>
                  </a:cxn>
                  <a:cxn ang="0">
                    <a:pos x="697" y="1127"/>
                  </a:cxn>
                  <a:cxn ang="0">
                    <a:pos x="690" y="1137"/>
                  </a:cxn>
                  <a:cxn ang="0">
                    <a:pos x="676" y="1142"/>
                  </a:cxn>
                </a:cxnLst>
                <a:rect l="0" t="0" r="r" b="b"/>
                <a:pathLst>
                  <a:path w="1125" h="1142">
                    <a:moveTo>
                      <a:pt x="676" y="1142"/>
                    </a:moveTo>
                    <a:lnTo>
                      <a:pt x="676" y="1142"/>
                    </a:lnTo>
                    <a:lnTo>
                      <a:pt x="672" y="1142"/>
                    </a:lnTo>
                    <a:lnTo>
                      <a:pt x="667" y="1141"/>
                    </a:lnTo>
                    <a:lnTo>
                      <a:pt x="663" y="1138"/>
                    </a:lnTo>
                    <a:lnTo>
                      <a:pt x="660" y="1136"/>
                    </a:lnTo>
                    <a:lnTo>
                      <a:pt x="660" y="1136"/>
                    </a:lnTo>
                    <a:lnTo>
                      <a:pt x="658" y="1133"/>
                    </a:lnTo>
                    <a:lnTo>
                      <a:pt x="657" y="1130"/>
                    </a:lnTo>
                    <a:lnTo>
                      <a:pt x="656" y="1126"/>
                    </a:lnTo>
                    <a:lnTo>
                      <a:pt x="656" y="1122"/>
                    </a:lnTo>
                    <a:lnTo>
                      <a:pt x="656" y="1122"/>
                    </a:lnTo>
                    <a:lnTo>
                      <a:pt x="656" y="1088"/>
                    </a:lnTo>
                    <a:lnTo>
                      <a:pt x="656" y="1054"/>
                    </a:lnTo>
                    <a:lnTo>
                      <a:pt x="654" y="1020"/>
                    </a:lnTo>
                    <a:lnTo>
                      <a:pt x="652" y="986"/>
                    </a:lnTo>
                    <a:lnTo>
                      <a:pt x="647" y="917"/>
                    </a:lnTo>
                    <a:lnTo>
                      <a:pt x="641" y="850"/>
                    </a:lnTo>
                    <a:lnTo>
                      <a:pt x="641" y="850"/>
                    </a:lnTo>
                    <a:lnTo>
                      <a:pt x="634" y="775"/>
                    </a:lnTo>
                    <a:lnTo>
                      <a:pt x="629" y="701"/>
                    </a:lnTo>
                    <a:lnTo>
                      <a:pt x="628" y="689"/>
                    </a:lnTo>
                    <a:lnTo>
                      <a:pt x="568" y="686"/>
                    </a:lnTo>
                    <a:lnTo>
                      <a:pt x="568" y="686"/>
                    </a:lnTo>
                    <a:lnTo>
                      <a:pt x="455" y="681"/>
                    </a:lnTo>
                    <a:lnTo>
                      <a:pt x="455" y="681"/>
                    </a:lnTo>
                    <a:lnTo>
                      <a:pt x="451" y="680"/>
                    </a:lnTo>
                    <a:lnTo>
                      <a:pt x="446" y="679"/>
                    </a:lnTo>
                    <a:lnTo>
                      <a:pt x="442" y="677"/>
                    </a:lnTo>
                    <a:lnTo>
                      <a:pt x="439" y="675"/>
                    </a:lnTo>
                    <a:lnTo>
                      <a:pt x="437" y="672"/>
                    </a:lnTo>
                    <a:lnTo>
                      <a:pt x="435" y="667"/>
                    </a:lnTo>
                    <a:lnTo>
                      <a:pt x="434" y="663"/>
                    </a:lnTo>
                    <a:lnTo>
                      <a:pt x="433" y="659"/>
                    </a:lnTo>
                    <a:lnTo>
                      <a:pt x="433" y="659"/>
                    </a:lnTo>
                    <a:lnTo>
                      <a:pt x="429" y="586"/>
                    </a:lnTo>
                    <a:lnTo>
                      <a:pt x="423" y="506"/>
                    </a:lnTo>
                    <a:lnTo>
                      <a:pt x="422" y="491"/>
                    </a:lnTo>
                    <a:lnTo>
                      <a:pt x="406" y="496"/>
                    </a:lnTo>
                    <a:lnTo>
                      <a:pt x="406" y="496"/>
                    </a:lnTo>
                    <a:lnTo>
                      <a:pt x="403" y="497"/>
                    </a:lnTo>
                    <a:lnTo>
                      <a:pt x="399" y="497"/>
                    </a:lnTo>
                    <a:lnTo>
                      <a:pt x="399" y="497"/>
                    </a:lnTo>
                    <a:lnTo>
                      <a:pt x="358" y="496"/>
                    </a:lnTo>
                    <a:lnTo>
                      <a:pt x="316" y="494"/>
                    </a:lnTo>
                    <a:lnTo>
                      <a:pt x="236" y="489"/>
                    </a:lnTo>
                    <a:lnTo>
                      <a:pt x="236" y="489"/>
                    </a:lnTo>
                    <a:lnTo>
                      <a:pt x="144" y="483"/>
                    </a:lnTo>
                    <a:lnTo>
                      <a:pt x="98" y="481"/>
                    </a:lnTo>
                    <a:lnTo>
                      <a:pt x="52" y="481"/>
                    </a:lnTo>
                    <a:lnTo>
                      <a:pt x="52" y="481"/>
                    </a:lnTo>
                    <a:lnTo>
                      <a:pt x="20" y="481"/>
                    </a:lnTo>
                    <a:lnTo>
                      <a:pt x="19" y="481"/>
                    </a:lnTo>
                    <a:lnTo>
                      <a:pt x="19" y="481"/>
                    </a:lnTo>
                    <a:lnTo>
                      <a:pt x="14" y="481"/>
                    </a:lnTo>
                    <a:lnTo>
                      <a:pt x="10" y="478"/>
                    </a:lnTo>
                    <a:lnTo>
                      <a:pt x="6" y="476"/>
                    </a:lnTo>
                    <a:lnTo>
                      <a:pt x="4" y="474"/>
                    </a:lnTo>
                    <a:lnTo>
                      <a:pt x="2" y="471"/>
                    </a:lnTo>
                    <a:lnTo>
                      <a:pt x="1" y="468"/>
                    </a:lnTo>
                    <a:lnTo>
                      <a:pt x="0" y="461"/>
                    </a:lnTo>
                    <a:lnTo>
                      <a:pt x="0" y="461"/>
                    </a:lnTo>
                    <a:lnTo>
                      <a:pt x="1" y="454"/>
                    </a:lnTo>
                    <a:lnTo>
                      <a:pt x="2" y="451"/>
                    </a:lnTo>
                    <a:lnTo>
                      <a:pt x="4" y="446"/>
                    </a:lnTo>
                    <a:lnTo>
                      <a:pt x="6" y="443"/>
                    </a:lnTo>
                    <a:lnTo>
                      <a:pt x="10" y="441"/>
                    </a:lnTo>
                    <a:lnTo>
                      <a:pt x="15" y="439"/>
                    </a:lnTo>
                    <a:lnTo>
                      <a:pt x="21" y="438"/>
                    </a:lnTo>
                    <a:lnTo>
                      <a:pt x="21" y="438"/>
                    </a:lnTo>
                    <a:lnTo>
                      <a:pt x="53" y="438"/>
                    </a:lnTo>
                    <a:lnTo>
                      <a:pt x="53" y="438"/>
                    </a:lnTo>
                    <a:lnTo>
                      <a:pt x="98" y="439"/>
                    </a:lnTo>
                    <a:lnTo>
                      <a:pt x="144" y="440"/>
                    </a:lnTo>
                    <a:lnTo>
                      <a:pt x="234" y="446"/>
                    </a:lnTo>
                    <a:lnTo>
                      <a:pt x="234" y="446"/>
                    </a:lnTo>
                    <a:lnTo>
                      <a:pt x="315" y="452"/>
                    </a:lnTo>
                    <a:lnTo>
                      <a:pt x="357" y="454"/>
                    </a:lnTo>
                    <a:lnTo>
                      <a:pt x="399" y="455"/>
                    </a:lnTo>
                    <a:lnTo>
                      <a:pt x="399" y="455"/>
                    </a:lnTo>
                    <a:lnTo>
                      <a:pt x="403" y="456"/>
                    </a:lnTo>
                    <a:lnTo>
                      <a:pt x="420" y="459"/>
                    </a:lnTo>
                    <a:lnTo>
                      <a:pt x="418" y="442"/>
                    </a:lnTo>
                    <a:lnTo>
                      <a:pt x="418" y="442"/>
                    </a:lnTo>
                    <a:lnTo>
                      <a:pt x="411" y="337"/>
                    </a:lnTo>
                    <a:lnTo>
                      <a:pt x="408" y="283"/>
                    </a:lnTo>
                    <a:lnTo>
                      <a:pt x="406" y="231"/>
                    </a:lnTo>
                    <a:lnTo>
                      <a:pt x="404" y="178"/>
                    </a:lnTo>
                    <a:lnTo>
                      <a:pt x="403" y="125"/>
                    </a:lnTo>
                    <a:lnTo>
                      <a:pt x="404" y="72"/>
                    </a:lnTo>
                    <a:lnTo>
                      <a:pt x="405" y="20"/>
                    </a:lnTo>
                    <a:lnTo>
                      <a:pt x="405" y="20"/>
                    </a:lnTo>
                    <a:lnTo>
                      <a:pt x="406" y="15"/>
                    </a:lnTo>
                    <a:lnTo>
                      <a:pt x="408" y="11"/>
                    </a:lnTo>
                    <a:lnTo>
                      <a:pt x="410" y="6"/>
                    </a:lnTo>
                    <a:lnTo>
                      <a:pt x="413" y="4"/>
                    </a:lnTo>
                    <a:lnTo>
                      <a:pt x="417" y="2"/>
                    </a:lnTo>
                    <a:lnTo>
                      <a:pt x="421" y="0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32" y="0"/>
                    </a:lnTo>
                    <a:lnTo>
                      <a:pt x="436" y="1"/>
                    </a:lnTo>
                    <a:lnTo>
                      <a:pt x="440" y="3"/>
                    </a:lnTo>
                    <a:lnTo>
                      <a:pt x="443" y="5"/>
                    </a:lnTo>
                    <a:lnTo>
                      <a:pt x="443" y="5"/>
                    </a:lnTo>
                    <a:lnTo>
                      <a:pt x="445" y="8"/>
                    </a:lnTo>
                    <a:lnTo>
                      <a:pt x="446" y="12"/>
                    </a:lnTo>
                    <a:lnTo>
                      <a:pt x="447" y="15"/>
                    </a:lnTo>
                    <a:lnTo>
                      <a:pt x="447" y="19"/>
                    </a:lnTo>
                    <a:lnTo>
                      <a:pt x="447" y="19"/>
                    </a:lnTo>
                    <a:lnTo>
                      <a:pt x="445" y="78"/>
                    </a:lnTo>
                    <a:lnTo>
                      <a:pt x="445" y="137"/>
                    </a:lnTo>
                    <a:lnTo>
                      <a:pt x="446" y="196"/>
                    </a:lnTo>
                    <a:lnTo>
                      <a:pt x="448" y="255"/>
                    </a:lnTo>
                    <a:lnTo>
                      <a:pt x="452" y="313"/>
                    </a:lnTo>
                    <a:lnTo>
                      <a:pt x="456" y="372"/>
                    </a:lnTo>
                    <a:lnTo>
                      <a:pt x="464" y="488"/>
                    </a:lnTo>
                    <a:lnTo>
                      <a:pt x="464" y="488"/>
                    </a:lnTo>
                    <a:lnTo>
                      <a:pt x="473" y="629"/>
                    </a:lnTo>
                    <a:lnTo>
                      <a:pt x="474" y="640"/>
                    </a:lnTo>
                    <a:lnTo>
                      <a:pt x="485" y="641"/>
                    </a:lnTo>
                    <a:lnTo>
                      <a:pt x="485" y="641"/>
                    </a:lnTo>
                    <a:lnTo>
                      <a:pt x="564" y="644"/>
                    </a:lnTo>
                    <a:lnTo>
                      <a:pt x="564" y="644"/>
                    </a:lnTo>
                    <a:lnTo>
                      <a:pt x="698" y="651"/>
                    </a:lnTo>
                    <a:lnTo>
                      <a:pt x="834" y="658"/>
                    </a:lnTo>
                    <a:lnTo>
                      <a:pt x="901" y="663"/>
                    </a:lnTo>
                    <a:lnTo>
                      <a:pt x="969" y="669"/>
                    </a:lnTo>
                    <a:lnTo>
                      <a:pt x="1036" y="676"/>
                    </a:lnTo>
                    <a:lnTo>
                      <a:pt x="1104" y="683"/>
                    </a:lnTo>
                    <a:lnTo>
                      <a:pt x="1104" y="683"/>
                    </a:lnTo>
                    <a:lnTo>
                      <a:pt x="1110" y="684"/>
                    </a:lnTo>
                    <a:lnTo>
                      <a:pt x="1114" y="686"/>
                    </a:lnTo>
                    <a:lnTo>
                      <a:pt x="1118" y="689"/>
                    </a:lnTo>
                    <a:lnTo>
                      <a:pt x="1120" y="693"/>
                    </a:lnTo>
                    <a:lnTo>
                      <a:pt x="1123" y="696"/>
                    </a:lnTo>
                    <a:lnTo>
                      <a:pt x="1124" y="702"/>
                    </a:lnTo>
                    <a:lnTo>
                      <a:pt x="1125" y="706"/>
                    </a:lnTo>
                    <a:lnTo>
                      <a:pt x="1125" y="710"/>
                    </a:lnTo>
                    <a:lnTo>
                      <a:pt x="1125" y="710"/>
                    </a:lnTo>
                    <a:lnTo>
                      <a:pt x="1124" y="715"/>
                    </a:lnTo>
                    <a:lnTo>
                      <a:pt x="1122" y="720"/>
                    </a:lnTo>
                    <a:lnTo>
                      <a:pt x="1120" y="722"/>
                    </a:lnTo>
                    <a:lnTo>
                      <a:pt x="1118" y="724"/>
                    </a:lnTo>
                    <a:lnTo>
                      <a:pt x="1115" y="725"/>
                    </a:lnTo>
                    <a:lnTo>
                      <a:pt x="1111" y="725"/>
                    </a:lnTo>
                    <a:lnTo>
                      <a:pt x="1111" y="725"/>
                    </a:lnTo>
                    <a:lnTo>
                      <a:pt x="1107" y="725"/>
                    </a:lnTo>
                    <a:lnTo>
                      <a:pt x="1107" y="725"/>
                    </a:lnTo>
                    <a:lnTo>
                      <a:pt x="1053" y="719"/>
                    </a:lnTo>
                    <a:lnTo>
                      <a:pt x="998" y="714"/>
                    </a:lnTo>
                    <a:lnTo>
                      <a:pt x="892" y="705"/>
                    </a:lnTo>
                    <a:lnTo>
                      <a:pt x="786" y="697"/>
                    </a:lnTo>
                    <a:lnTo>
                      <a:pt x="684" y="692"/>
                    </a:lnTo>
                    <a:lnTo>
                      <a:pt x="671" y="691"/>
                    </a:lnTo>
                    <a:lnTo>
                      <a:pt x="672" y="705"/>
                    </a:lnTo>
                    <a:lnTo>
                      <a:pt x="672" y="705"/>
                    </a:lnTo>
                    <a:lnTo>
                      <a:pt x="677" y="779"/>
                    </a:lnTo>
                    <a:lnTo>
                      <a:pt x="683" y="852"/>
                    </a:lnTo>
                    <a:lnTo>
                      <a:pt x="683" y="852"/>
                    </a:lnTo>
                    <a:lnTo>
                      <a:pt x="689" y="918"/>
                    </a:lnTo>
                    <a:lnTo>
                      <a:pt x="694" y="987"/>
                    </a:lnTo>
                    <a:lnTo>
                      <a:pt x="696" y="1020"/>
                    </a:lnTo>
                    <a:lnTo>
                      <a:pt x="697" y="1054"/>
                    </a:lnTo>
                    <a:lnTo>
                      <a:pt x="698" y="1088"/>
                    </a:lnTo>
                    <a:lnTo>
                      <a:pt x="698" y="1122"/>
                    </a:lnTo>
                    <a:lnTo>
                      <a:pt x="698" y="1122"/>
                    </a:lnTo>
                    <a:lnTo>
                      <a:pt x="697" y="1127"/>
                    </a:lnTo>
                    <a:lnTo>
                      <a:pt x="695" y="1131"/>
                    </a:lnTo>
                    <a:lnTo>
                      <a:pt x="693" y="1135"/>
                    </a:lnTo>
                    <a:lnTo>
                      <a:pt x="690" y="1137"/>
                    </a:lnTo>
                    <a:lnTo>
                      <a:pt x="686" y="1140"/>
                    </a:lnTo>
                    <a:lnTo>
                      <a:pt x="683" y="1141"/>
                    </a:lnTo>
                    <a:lnTo>
                      <a:pt x="676" y="1142"/>
                    </a:lnTo>
                    <a:lnTo>
                      <a:pt x="676" y="114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195" name="矩形 194"/>
          <p:cNvSpPr/>
          <p:nvPr/>
        </p:nvSpPr>
        <p:spPr>
          <a:xfrm>
            <a:off x="1397527" y="2294578"/>
            <a:ext cx="2879413" cy="7768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zh-CN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</a:t>
            </a:r>
            <a:endParaRPr lang="zh-CN" altLang="en-US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96" name="矩形 195"/>
          <p:cNvSpPr/>
          <p:nvPr/>
        </p:nvSpPr>
        <p:spPr>
          <a:xfrm>
            <a:off x="1711427" y="1960371"/>
            <a:ext cx="149652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97" name="Freeform 30"/>
          <p:cNvSpPr>
            <a:spLocks noEditPoints="1"/>
          </p:cNvSpPr>
          <p:nvPr/>
        </p:nvSpPr>
        <p:spPr bwMode="auto">
          <a:xfrm>
            <a:off x="1440535" y="2036206"/>
            <a:ext cx="335491" cy="32480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98" name="矩形 197"/>
          <p:cNvSpPr/>
          <p:nvPr/>
        </p:nvSpPr>
        <p:spPr>
          <a:xfrm>
            <a:off x="1387911" y="4457984"/>
            <a:ext cx="2879413" cy="7768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zh-CN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</a:t>
            </a:r>
            <a:endParaRPr lang="zh-CN" altLang="en-US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99" name="矩形 198"/>
          <p:cNvSpPr/>
          <p:nvPr/>
        </p:nvSpPr>
        <p:spPr>
          <a:xfrm>
            <a:off x="1701811" y="4123777"/>
            <a:ext cx="149652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00" name="Freeform 30"/>
          <p:cNvSpPr>
            <a:spLocks noEditPoints="1"/>
          </p:cNvSpPr>
          <p:nvPr/>
        </p:nvSpPr>
        <p:spPr bwMode="auto">
          <a:xfrm>
            <a:off x="1430919" y="4199612"/>
            <a:ext cx="335491" cy="32480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201" name="矩形 200"/>
          <p:cNvSpPr/>
          <p:nvPr/>
        </p:nvSpPr>
        <p:spPr>
          <a:xfrm>
            <a:off x="8103768" y="2367416"/>
            <a:ext cx="2879413" cy="7768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zh-CN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</a:t>
            </a:r>
            <a:endParaRPr lang="zh-CN" altLang="en-US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02" name="矩形 201"/>
          <p:cNvSpPr/>
          <p:nvPr/>
        </p:nvSpPr>
        <p:spPr>
          <a:xfrm>
            <a:off x="8417668" y="2033209"/>
            <a:ext cx="149652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03" name="Freeform 30"/>
          <p:cNvSpPr>
            <a:spLocks noEditPoints="1"/>
          </p:cNvSpPr>
          <p:nvPr/>
        </p:nvSpPr>
        <p:spPr bwMode="auto">
          <a:xfrm>
            <a:off x="8146776" y="2109044"/>
            <a:ext cx="335491" cy="32480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204" name="矩形 203"/>
          <p:cNvSpPr/>
          <p:nvPr/>
        </p:nvSpPr>
        <p:spPr>
          <a:xfrm>
            <a:off x="8094152" y="4530822"/>
            <a:ext cx="2879413" cy="7768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zh-CN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</a:t>
            </a:r>
            <a:endParaRPr lang="zh-CN" altLang="en-US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05" name="矩形 204"/>
          <p:cNvSpPr/>
          <p:nvPr/>
        </p:nvSpPr>
        <p:spPr>
          <a:xfrm>
            <a:off x="8408052" y="4196615"/>
            <a:ext cx="149652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06" name="Freeform 30"/>
          <p:cNvSpPr>
            <a:spLocks noEditPoints="1"/>
          </p:cNvSpPr>
          <p:nvPr/>
        </p:nvSpPr>
        <p:spPr bwMode="auto">
          <a:xfrm>
            <a:off x="8137160" y="4272450"/>
            <a:ext cx="335491" cy="324806"/>
          </a:xfrm>
          <a:custGeom>
            <a:avLst/>
            <a:gdLst>
              <a:gd name="T0" fmla="*/ 10 w 31"/>
              <a:gd name="T1" fmla="*/ 19 h 30"/>
              <a:gd name="T2" fmla="*/ 11 w 31"/>
              <a:gd name="T3" fmla="*/ 0 h 30"/>
              <a:gd name="T4" fmla="*/ 28 w 31"/>
              <a:gd name="T5" fmla="*/ 8 h 30"/>
              <a:gd name="T6" fmla="*/ 26 w 31"/>
              <a:gd name="T7" fmla="*/ 27 h 30"/>
              <a:gd name="T8" fmla="*/ 23 w 31"/>
              <a:gd name="T9" fmla="*/ 25 h 30"/>
              <a:gd name="T10" fmla="*/ 22 w 31"/>
              <a:gd name="T11" fmla="*/ 21 h 30"/>
              <a:gd name="T12" fmla="*/ 29 w 31"/>
              <a:gd name="T13" fmla="*/ 9 h 30"/>
              <a:gd name="T14" fmla="*/ 22 w 31"/>
              <a:gd name="T15" fmla="*/ 24 h 30"/>
              <a:gd name="T16" fmla="*/ 21 w 31"/>
              <a:gd name="T17" fmla="*/ 22 h 30"/>
              <a:gd name="T18" fmla="*/ 28 w 31"/>
              <a:gd name="T19" fmla="*/ 10 h 30"/>
              <a:gd name="T20" fmla="*/ 24 w 31"/>
              <a:gd name="T21" fmla="*/ 14 h 30"/>
              <a:gd name="T22" fmla="*/ 21 w 31"/>
              <a:gd name="T23" fmla="*/ 18 h 30"/>
              <a:gd name="T24" fmla="*/ 24 w 31"/>
              <a:gd name="T25" fmla="*/ 14 h 30"/>
              <a:gd name="T26" fmla="*/ 20 w 31"/>
              <a:gd name="T27" fmla="*/ 19 h 30"/>
              <a:gd name="T28" fmla="*/ 19 w 31"/>
              <a:gd name="T29" fmla="*/ 20 h 30"/>
              <a:gd name="T30" fmla="*/ 22 w 31"/>
              <a:gd name="T31" fmla="*/ 14 h 30"/>
              <a:gd name="T32" fmla="*/ 23 w 31"/>
              <a:gd name="T33" fmla="*/ 10 h 30"/>
              <a:gd name="T34" fmla="*/ 17 w 31"/>
              <a:gd name="T35" fmla="*/ 22 h 30"/>
              <a:gd name="T36" fmla="*/ 20 w 31"/>
              <a:gd name="T37" fmla="*/ 16 h 30"/>
              <a:gd name="T38" fmla="*/ 16 w 31"/>
              <a:gd name="T39" fmla="*/ 19 h 30"/>
              <a:gd name="T40" fmla="*/ 19 w 31"/>
              <a:gd name="T41" fmla="*/ 12 h 30"/>
              <a:gd name="T42" fmla="*/ 17 w 31"/>
              <a:gd name="T43" fmla="*/ 18 h 30"/>
              <a:gd name="T44" fmla="*/ 21 w 31"/>
              <a:gd name="T45" fmla="*/ 11 h 30"/>
              <a:gd name="T46" fmla="*/ 21 w 31"/>
              <a:gd name="T47" fmla="*/ 10 h 30"/>
              <a:gd name="T48" fmla="*/ 15 w 31"/>
              <a:gd name="T49" fmla="*/ 23 h 30"/>
              <a:gd name="T50" fmla="*/ 16 w 31"/>
              <a:gd name="T51" fmla="*/ 20 h 30"/>
              <a:gd name="T52" fmla="*/ 15 w 31"/>
              <a:gd name="T53" fmla="*/ 13 h 30"/>
              <a:gd name="T54" fmla="*/ 11 w 31"/>
              <a:gd name="T55" fmla="*/ 28 h 30"/>
              <a:gd name="T56" fmla="*/ 17 w 31"/>
              <a:gd name="T57" fmla="*/ 13 h 30"/>
              <a:gd name="T58" fmla="*/ 17 w 31"/>
              <a:gd name="T59" fmla="*/ 17 h 30"/>
              <a:gd name="T60" fmla="*/ 14 w 31"/>
              <a:gd name="T61" fmla="*/ 23 h 30"/>
              <a:gd name="T62" fmla="*/ 19 w 31"/>
              <a:gd name="T63" fmla="*/ 11 h 30"/>
              <a:gd name="T64" fmla="*/ 12 w 31"/>
              <a:gd name="T65" fmla="*/ 26 h 30"/>
              <a:gd name="T66" fmla="*/ 11 w 31"/>
              <a:gd name="T67" fmla="*/ 27 h 30"/>
              <a:gd name="T68" fmla="*/ 11 w 31"/>
              <a:gd name="T69" fmla="*/ 23 h 30"/>
              <a:gd name="T70" fmla="*/ 12 w 31"/>
              <a:gd name="T71" fmla="*/ 20 h 30"/>
              <a:gd name="T72" fmla="*/ 17 w 31"/>
              <a:gd name="T73" fmla="*/ 10 h 30"/>
              <a:gd name="T74" fmla="*/ 11 w 31"/>
              <a:gd name="T75" fmla="*/ 13 h 30"/>
              <a:gd name="T76" fmla="*/ 15 w 31"/>
              <a:gd name="T77" fmla="*/ 8 h 30"/>
              <a:gd name="T78" fmla="*/ 11 w 31"/>
              <a:gd name="T79" fmla="*/ 16 h 30"/>
              <a:gd name="T80" fmla="*/ 11 w 31"/>
              <a:gd name="T81" fmla="*/ 15 h 30"/>
              <a:gd name="T82" fmla="*/ 11 w 31"/>
              <a:gd name="T83" fmla="*/ 11 h 30"/>
              <a:gd name="T84" fmla="*/ 10 w 31"/>
              <a:gd name="T85" fmla="*/ 18 h 30"/>
              <a:gd name="T86" fmla="*/ 14 w 31"/>
              <a:gd name="T87" fmla="*/ 9 h 30"/>
              <a:gd name="T88" fmla="*/ 11 w 31"/>
              <a:gd name="T89" fmla="*/ 12 h 30"/>
              <a:gd name="T90" fmla="*/ 12 w 31"/>
              <a:gd name="T91" fmla="*/ 7 h 30"/>
              <a:gd name="T92" fmla="*/ 12 w 31"/>
              <a:gd name="T93" fmla="*/ 4 h 30"/>
              <a:gd name="T94" fmla="*/ 10 w 31"/>
              <a:gd name="T95" fmla="*/ 14 h 30"/>
              <a:gd name="T96" fmla="*/ 10 w 31"/>
              <a:gd name="T97" fmla="*/ 15 h 30"/>
              <a:gd name="T98" fmla="*/ 10 w 31"/>
              <a:gd name="T99" fmla="*/ 12 h 30"/>
              <a:gd name="T100" fmla="*/ 12 w 31"/>
              <a:gd name="T101" fmla="*/ 7 h 30"/>
              <a:gd name="T102" fmla="*/ 9 w 31"/>
              <a:gd name="T103" fmla="*/ 11 h 30"/>
              <a:gd name="T104" fmla="*/ 5 w 31"/>
              <a:gd name="T105" fmla="*/ 11 h 30"/>
              <a:gd name="T106" fmla="*/ 12 w 31"/>
              <a:gd name="T107" fmla="*/ 2 h 30"/>
              <a:gd name="T108" fmla="*/ 1 w 31"/>
              <a:gd name="T109" fmla="*/ 12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30">
                <a:moveTo>
                  <a:pt x="16" y="23"/>
                </a:moveTo>
                <a:cubicBezTo>
                  <a:pt x="14" y="25"/>
                  <a:pt x="13" y="27"/>
                  <a:pt x="11" y="30"/>
                </a:cubicBezTo>
                <a:cubicBezTo>
                  <a:pt x="10" y="30"/>
                  <a:pt x="10" y="28"/>
                  <a:pt x="10" y="28"/>
                </a:cubicBezTo>
                <a:cubicBezTo>
                  <a:pt x="10" y="25"/>
                  <a:pt x="10" y="22"/>
                  <a:pt x="10" y="19"/>
                </a:cubicBezTo>
                <a:cubicBezTo>
                  <a:pt x="8" y="18"/>
                  <a:pt x="6" y="17"/>
                  <a:pt x="5" y="15"/>
                </a:cubicBezTo>
                <a:cubicBezTo>
                  <a:pt x="3" y="14"/>
                  <a:pt x="1" y="13"/>
                  <a:pt x="0" y="11"/>
                </a:cubicBezTo>
                <a:cubicBezTo>
                  <a:pt x="3" y="10"/>
                  <a:pt x="7" y="10"/>
                  <a:pt x="11" y="10"/>
                </a:cubicBezTo>
                <a:cubicBezTo>
                  <a:pt x="11" y="7"/>
                  <a:pt x="11" y="4"/>
                  <a:pt x="11" y="0"/>
                </a:cubicBezTo>
                <a:cubicBezTo>
                  <a:pt x="12" y="1"/>
                  <a:pt x="13" y="2"/>
                  <a:pt x="13" y="3"/>
                </a:cubicBezTo>
                <a:cubicBezTo>
                  <a:pt x="14" y="4"/>
                  <a:pt x="15" y="6"/>
                  <a:pt x="16" y="7"/>
                </a:cubicBezTo>
                <a:cubicBezTo>
                  <a:pt x="16" y="8"/>
                  <a:pt x="17" y="8"/>
                  <a:pt x="17" y="9"/>
                </a:cubicBezTo>
                <a:cubicBezTo>
                  <a:pt x="21" y="9"/>
                  <a:pt x="24" y="9"/>
                  <a:pt x="28" y="8"/>
                </a:cubicBezTo>
                <a:cubicBezTo>
                  <a:pt x="29" y="8"/>
                  <a:pt x="30" y="8"/>
                  <a:pt x="31" y="8"/>
                </a:cubicBezTo>
                <a:cubicBezTo>
                  <a:pt x="30" y="10"/>
                  <a:pt x="28" y="12"/>
                  <a:pt x="27" y="13"/>
                </a:cubicBezTo>
                <a:cubicBezTo>
                  <a:pt x="25" y="14"/>
                  <a:pt x="23" y="16"/>
                  <a:pt x="22" y="17"/>
                </a:cubicBezTo>
                <a:cubicBezTo>
                  <a:pt x="23" y="20"/>
                  <a:pt x="25" y="23"/>
                  <a:pt x="26" y="27"/>
                </a:cubicBezTo>
                <a:cubicBezTo>
                  <a:pt x="26" y="27"/>
                  <a:pt x="25" y="27"/>
                  <a:pt x="24" y="26"/>
                </a:cubicBezTo>
                <a:cubicBezTo>
                  <a:pt x="22" y="25"/>
                  <a:pt x="19" y="25"/>
                  <a:pt x="16" y="23"/>
                </a:cubicBezTo>
                <a:close/>
                <a:moveTo>
                  <a:pt x="24" y="25"/>
                </a:moveTo>
                <a:cubicBezTo>
                  <a:pt x="24" y="25"/>
                  <a:pt x="23" y="25"/>
                  <a:pt x="23" y="25"/>
                </a:cubicBezTo>
                <a:cubicBezTo>
                  <a:pt x="23" y="26"/>
                  <a:pt x="24" y="25"/>
                  <a:pt x="25" y="26"/>
                </a:cubicBezTo>
                <a:lnTo>
                  <a:pt x="24" y="25"/>
                </a:lnTo>
                <a:close/>
                <a:moveTo>
                  <a:pt x="22" y="20"/>
                </a:moveTo>
                <a:cubicBezTo>
                  <a:pt x="22" y="21"/>
                  <a:pt x="22" y="21"/>
                  <a:pt x="22" y="21"/>
                </a:cubicBezTo>
                <a:cubicBezTo>
                  <a:pt x="23" y="22"/>
                  <a:pt x="23" y="23"/>
                  <a:pt x="24" y="24"/>
                </a:cubicBezTo>
                <a:cubicBezTo>
                  <a:pt x="23" y="23"/>
                  <a:pt x="23" y="21"/>
                  <a:pt x="22" y="20"/>
                </a:cubicBezTo>
                <a:close/>
                <a:moveTo>
                  <a:pt x="29" y="9"/>
                </a:move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30" y="9"/>
                  <a:pt x="30" y="9"/>
                </a:cubicBezTo>
                <a:cubicBezTo>
                  <a:pt x="29" y="9"/>
                  <a:pt x="29" y="9"/>
                  <a:pt x="29" y="9"/>
                </a:cubicBezTo>
                <a:close/>
                <a:moveTo>
                  <a:pt x="18" y="22"/>
                </a:moveTo>
                <a:cubicBezTo>
                  <a:pt x="19" y="22"/>
                  <a:pt x="21" y="24"/>
                  <a:pt x="22" y="24"/>
                </a:cubicBezTo>
                <a:cubicBezTo>
                  <a:pt x="21" y="23"/>
                  <a:pt x="19" y="22"/>
                  <a:pt x="18" y="22"/>
                </a:cubicBezTo>
                <a:close/>
                <a:moveTo>
                  <a:pt x="21" y="22"/>
                </a:moveTo>
                <a:cubicBezTo>
                  <a:pt x="21" y="22"/>
                  <a:pt x="21" y="23"/>
                  <a:pt x="22" y="23"/>
                </a:cubicBezTo>
                <a:cubicBezTo>
                  <a:pt x="22" y="22"/>
                  <a:pt x="22" y="22"/>
                  <a:pt x="21" y="22"/>
                </a:cubicBezTo>
                <a:close/>
                <a:moveTo>
                  <a:pt x="27" y="9"/>
                </a:moveTo>
                <a:cubicBezTo>
                  <a:pt x="27" y="9"/>
                  <a:pt x="27" y="9"/>
                  <a:pt x="27" y="9"/>
                </a:cubicBezTo>
                <a:cubicBezTo>
                  <a:pt x="27" y="10"/>
                  <a:pt x="27" y="10"/>
                  <a:pt x="27" y="11"/>
                </a:cubicBezTo>
                <a:cubicBezTo>
                  <a:pt x="27" y="11"/>
                  <a:pt x="28" y="11"/>
                  <a:pt x="28" y="10"/>
                </a:cubicBezTo>
                <a:cubicBezTo>
                  <a:pt x="27" y="10"/>
                  <a:pt x="28" y="10"/>
                  <a:pt x="27" y="9"/>
                </a:cubicBezTo>
                <a:close/>
                <a:moveTo>
                  <a:pt x="24" y="14"/>
                </a:moveTo>
                <a:cubicBezTo>
                  <a:pt x="24" y="13"/>
                  <a:pt x="25" y="13"/>
                  <a:pt x="25" y="13"/>
                </a:cubicBezTo>
                <a:cubicBezTo>
                  <a:pt x="25" y="12"/>
                  <a:pt x="24" y="13"/>
                  <a:pt x="24" y="14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10"/>
                  <a:pt x="26" y="10"/>
                </a:cubicBezTo>
                <a:close/>
                <a:moveTo>
                  <a:pt x="21" y="18"/>
                </a:moveTo>
                <a:cubicBezTo>
                  <a:pt x="21" y="18"/>
                  <a:pt x="21" y="19"/>
                  <a:pt x="21" y="19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23" y="14"/>
                </a:moveTo>
                <a:cubicBezTo>
                  <a:pt x="23" y="15"/>
                  <a:pt x="23" y="14"/>
                  <a:pt x="24" y="14"/>
                </a:cubicBezTo>
                <a:cubicBezTo>
                  <a:pt x="23" y="14"/>
                  <a:pt x="23" y="14"/>
                  <a:pt x="23" y="14"/>
                </a:cubicBezTo>
                <a:close/>
                <a:moveTo>
                  <a:pt x="20" y="19"/>
                </a:moveTo>
                <a:cubicBezTo>
                  <a:pt x="21" y="20"/>
                  <a:pt x="21" y="20"/>
                  <a:pt x="21" y="20"/>
                </a:cubicBezTo>
                <a:lnTo>
                  <a:pt x="20" y="19"/>
                </a:lnTo>
                <a:close/>
                <a:moveTo>
                  <a:pt x="19" y="20"/>
                </a:moveTo>
                <a:cubicBezTo>
                  <a:pt x="19" y="20"/>
                  <a:pt x="19" y="20"/>
                  <a:pt x="18" y="20"/>
                </a:cubicBezTo>
                <a:cubicBezTo>
                  <a:pt x="19" y="20"/>
                  <a:pt x="20" y="21"/>
                  <a:pt x="20" y="20"/>
                </a:cubicBezTo>
                <a:lnTo>
                  <a:pt x="19" y="20"/>
                </a:lnTo>
                <a:close/>
                <a:moveTo>
                  <a:pt x="22" y="14"/>
                </a:moveTo>
                <a:cubicBezTo>
                  <a:pt x="22" y="14"/>
                  <a:pt x="21" y="13"/>
                  <a:pt x="21" y="14"/>
                </a:cubicBezTo>
                <a:cubicBezTo>
                  <a:pt x="21" y="14"/>
                  <a:pt x="22" y="15"/>
                  <a:pt x="22" y="14"/>
                </a:cubicBezTo>
                <a:cubicBezTo>
                  <a:pt x="22" y="14"/>
                  <a:pt x="22" y="14"/>
                  <a:pt x="22" y="14"/>
                </a:cubicBezTo>
                <a:close/>
                <a:moveTo>
                  <a:pt x="22" y="12"/>
                </a:moveTo>
                <a:cubicBezTo>
                  <a:pt x="22" y="13"/>
                  <a:pt x="23" y="13"/>
                  <a:pt x="23" y="12"/>
                </a:cubicBezTo>
                <a:cubicBezTo>
                  <a:pt x="23" y="12"/>
                  <a:pt x="22" y="12"/>
                  <a:pt x="22" y="12"/>
                </a:cubicBezTo>
                <a:close/>
                <a:moveTo>
                  <a:pt x="23" y="10"/>
                </a:moveTo>
                <a:cubicBezTo>
                  <a:pt x="23" y="10"/>
                  <a:pt x="24" y="10"/>
                  <a:pt x="24" y="10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10"/>
                  <a:pt x="23" y="9"/>
                  <a:pt x="23" y="10"/>
                </a:cubicBezTo>
                <a:close/>
                <a:moveTo>
                  <a:pt x="17" y="22"/>
                </a:moveTo>
                <a:cubicBezTo>
                  <a:pt x="18" y="23"/>
                  <a:pt x="18" y="23"/>
                  <a:pt x="18" y="23"/>
                </a:cubicBezTo>
                <a:cubicBezTo>
                  <a:pt x="18" y="22"/>
                  <a:pt x="18" y="22"/>
                  <a:pt x="18" y="22"/>
                </a:cubicBezTo>
                <a:cubicBezTo>
                  <a:pt x="17" y="22"/>
                  <a:pt x="17" y="22"/>
                  <a:pt x="17" y="22"/>
                </a:cubicBezTo>
                <a:close/>
                <a:moveTo>
                  <a:pt x="20" y="16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7"/>
                  <a:pt x="20" y="17"/>
                </a:cubicBezTo>
                <a:cubicBezTo>
                  <a:pt x="20" y="16"/>
                  <a:pt x="20" y="16"/>
                  <a:pt x="20" y="16"/>
                </a:cubicBezTo>
                <a:close/>
                <a:moveTo>
                  <a:pt x="16" y="19"/>
                </a:moveTo>
                <a:cubicBezTo>
                  <a:pt x="17" y="19"/>
                  <a:pt x="17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6" y="18"/>
                  <a:pt x="16" y="19"/>
                </a:cubicBezTo>
                <a:close/>
                <a:moveTo>
                  <a:pt x="19" y="12"/>
                </a:moveTo>
                <a:cubicBezTo>
                  <a:pt x="20" y="13"/>
                  <a:pt x="20" y="13"/>
                  <a:pt x="21" y="13"/>
                </a:cubicBezTo>
                <a:cubicBezTo>
                  <a:pt x="20" y="12"/>
                  <a:pt x="20" y="12"/>
                  <a:pt x="19" y="12"/>
                </a:cubicBezTo>
                <a:close/>
                <a:moveTo>
                  <a:pt x="17" y="17"/>
                </a:move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8" y="18"/>
                  <a:pt x="18" y="18"/>
                </a:cubicBezTo>
                <a:lnTo>
                  <a:pt x="17" y="17"/>
                </a:lnTo>
                <a:close/>
                <a:moveTo>
                  <a:pt x="20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0" y="11"/>
                  <a:pt x="20" y="11"/>
                </a:cubicBezTo>
                <a:close/>
                <a:moveTo>
                  <a:pt x="21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lnTo>
                  <a:pt x="21" y="10"/>
                </a:lnTo>
                <a:close/>
                <a:moveTo>
                  <a:pt x="15" y="22"/>
                </a:moveTo>
                <a:cubicBezTo>
                  <a:pt x="15" y="22"/>
                  <a:pt x="14" y="23"/>
                  <a:pt x="15" y="23"/>
                </a:cubicBezTo>
                <a:cubicBezTo>
                  <a:pt x="15" y="23"/>
                  <a:pt x="15" y="22"/>
                  <a:pt x="15" y="22"/>
                </a:cubicBezTo>
                <a:cubicBezTo>
                  <a:pt x="15" y="22"/>
                  <a:pt x="15" y="22"/>
                  <a:pt x="15" y="22"/>
                </a:cubicBezTo>
                <a:close/>
                <a:moveTo>
                  <a:pt x="12" y="18"/>
                </a:moveTo>
                <a:cubicBezTo>
                  <a:pt x="13" y="20"/>
                  <a:pt x="15" y="20"/>
                  <a:pt x="16" y="20"/>
                </a:cubicBezTo>
                <a:cubicBezTo>
                  <a:pt x="15" y="19"/>
                  <a:pt x="13" y="17"/>
                  <a:pt x="12" y="18"/>
                </a:cubicBezTo>
                <a:close/>
                <a:moveTo>
                  <a:pt x="15" y="13"/>
                </a:moveTo>
                <a:cubicBezTo>
                  <a:pt x="16" y="14"/>
                  <a:pt x="18" y="15"/>
                  <a:pt x="19" y="15"/>
                </a:cubicBezTo>
                <a:cubicBezTo>
                  <a:pt x="18" y="14"/>
                  <a:pt x="16" y="13"/>
                  <a:pt x="15" y="13"/>
                </a:cubicBezTo>
                <a:close/>
                <a:moveTo>
                  <a:pt x="13" y="25"/>
                </a:move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0" y="27"/>
                  <a:pt x="11" y="28"/>
                </a:cubicBezTo>
                <a:cubicBezTo>
                  <a:pt x="11" y="27"/>
                  <a:pt x="13" y="26"/>
                  <a:pt x="13" y="25"/>
                </a:cubicBezTo>
                <a:close/>
                <a:moveTo>
                  <a:pt x="17" y="13"/>
                </a:moveTo>
                <a:cubicBezTo>
                  <a:pt x="18" y="13"/>
                  <a:pt x="18" y="14"/>
                  <a:pt x="19" y="14"/>
                </a:cubicBezTo>
                <a:cubicBezTo>
                  <a:pt x="18" y="14"/>
                  <a:pt x="18" y="13"/>
                  <a:pt x="17" y="13"/>
                </a:cubicBezTo>
                <a:close/>
                <a:moveTo>
                  <a:pt x="14" y="16"/>
                </a:moveTo>
                <a:cubicBezTo>
                  <a:pt x="14" y="16"/>
                  <a:pt x="13" y="16"/>
                  <a:pt x="14" y="17"/>
                </a:cubicBezTo>
                <a:cubicBezTo>
                  <a:pt x="14" y="17"/>
                  <a:pt x="15" y="17"/>
                  <a:pt x="16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7"/>
                  <a:pt x="15" y="16"/>
                  <a:pt x="14" y="16"/>
                </a:cubicBezTo>
                <a:close/>
                <a:moveTo>
                  <a:pt x="12" y="22"/>
                </a:move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2" y="22"/>
                </a:cubicBezTo>
                <a:close/>
                <a:moveTo>
                  <a:pt x="19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9" y="11"/>
                  <a:pt x="19" y="11"/>
                </a:cubicBezTo>
                <a:cubicBezTo>
                  <a:pt x="19" y="11"/>
                  <a:pt x="19" y="10"/>
                  <a:pt x="19" y="10"/>
                </a:cubicBezTo>
                <a:close/>
                <a:moveTo>
                  <a:pt x="11" y="24"/>
                </a:moveTo>
                <a:cubicBezTo>
                  <a:pt x="10" y="25"/>
                  <a:pt x="11" y="25"/>
                  <a:pt x="11" y="25"/>
                </a:cubicBezTo>
                <a:cubicBezTo>
                  <a:pt x="11" y="25"/>
                  <a:pt x="11" y="25"/>
                  <a:pt x="12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4"/>
                  <a:pt x="11" y="24"/>
                </a:cubicBezTo>
                <a:close/>
                <a:moveTo>
                  <a:pt x="11" y="26"/>
                </a:moveTo>
                <a:cubicBezTo>
                  <a:pt x="11" y="27"/>
                  <a:pt x="11" y="27"/>
                  <a:pt x="11" y="27"/>
                </a:cubicBezTo>
                <a:lnTo>
                  <a:pt x="11" y="26"/>
                </a:lnTo>
                <a:close/>
                <a:moveTo>
                  <a:pt x="11" y="22"/>
                </a:moveTo>
                <a:cubicBezTo>
                  <a:pt x="11" y="23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2"/>
                  <a:pt x="11" y="22"/>
                </a:cubicBezTo>
                <a:close/>
                <a:moveTo>
                  <a:pt x="11" y="20"/>
                </a:move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21"/>
                  <a:pt x="12" y="20"/>
                </a:cubicBezTo>
                <a:cubicBezTo>
                  <a:pt x="12" y="20"/>
                  <a:pt x="11" y="20"/>
                  <a:pt x="11" y="20"/>
                </a:cubicBezTo>
                <a:close/>
                <a:moveTo>
                  <a:pt x="16" y="10"/>
                </a:moveTo>
                <a:cubicBezTo>
                  <a:pt x="16" y="11"/>
                  <a:pt x="16" y="11"/>
                  <a:pt x="16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10"/>
                  <a:pt x="16" y="10"/>
                  <a:pt x="16" y="10"/>
                </a:cubicBezTo>
                <a:close/>
                <a:moveTo>
                  <a:pt x="11" y="13"/>
                </a:moveTo>
                <a:cubicBezTo>
                  <a:pt x="12" y="14"/>
                  <a:pt x="14" y="15"/>
                  <a:pt x="15" y="14"/>
                </a:cubicBezTo>
                <a:cubicBezTo>
                  <a:pt x="13" y="14"/>
                  <a:pt x="12" y="13"/>
                  <a:pt x="11" y="13"/>
                </a:cubicBezTo>
                <a:close/>
                <a:moveTo>
                  <a:pt x="11" y="18"/>
                </a:moveTo>
                <a:cubicBezTo>
                  <a:pt x="10" y="19"/>
                  <a:pt x="11" y="19"/>
                  <a:pt x="12" y="19"/>
                </a:cubicBezTo>
                <a:cubicBezTo>
                  <a:pt x="11" y="19"/>
                  <a:pt x="11" y="18"/>
                  <a:pt x="11" y="18"/>
                </a:cubicBezTo>
                <a:close/>
                <a:moveTo>
                  <a:pt x="15" y="8"/>
                </a:moveTo>
                <a:cubicBezTo>
                  <a:pt x="15" y="8"/>
                  <a:pt x="16" y="9"/>
                  <a:pt x="15" y="10"/>
                </a:cubicBezTo>
                <a:cubicBezTo>
                  <a:pt x="15" y="10"/>
                  <a:pt x="16" y="10"/>
                  <a:pt x="16" y="9"/>
                </a:cubicBezTo>
                <a:cubicBezTo>
                  <a:pt x="16" y="9"/>
                  <a:pt x="16" y="8"/>
                  <a:pt x="15" y="8"/>
                </a:cubicBezTo>
                <a:close/>
                <a:moveTo>
                  <a:pt x="11" y="16"/>
                </a:moveTo>
                <a:cubicBezTo>
                  <a:pt x="11" y="17"/>
                  <a:pt x="12" y="18"/>
                  <a:pt x="12" y="17"/>
                </a:cubicBezTo>
                <a:cubicBezTo>
                  <a:pt x="12" y="17"/>
                  <a:pt x="11" y="16"/>
                  <a:pt x="11" y="16"/>
                </a:cubicBezTo>
                <a:close/>
                <a:moveTo>
                  <a:pt x="11" y="14"/>
                </a:moveTo>
                <a:cubicBezTo>
                  <a:pt x="11" y="15"/>
                  <a:pt x="11" y="15"/>
                  <a:pt x="11" y="15"/>
                </a:cubicBezTo>
                <a:cubicBezTo>
                  <a:pt x="12" y="16"/>
                  <a:pt x="12" y="16"/>
                  <a:pt x="13" y="16"/>
                </a:cubicBezTo>
                <a:cubicBezTo>
                  <a:pt x="12" y="15"/>
                  <a:pt x="12" y="14"/>
                  <a:pt x="11" y="14"/>
                </a:cubicBezTo>
                <a:close/>
                <a:moveTo>
                  <a:pt x="13" y="11"/>
                </a:moveTo>
                <a:cubicBezTo>
                  <a:pt x="12" y="11"/>
                  <a:pt x="12" y="11"/>
                  <a:pt x="11" y="11"/>
                </a:cubicBezTo>
                <a:cubicBezTo>
                  <a:pt x="12" y="12"/>
                  <a:pt x="14" y="13"/>
                  <a:pt x="14" y="12"/>
                </a:cubicBezTo>
                <a:cubicBezTo>
                  <a:pt x="14" y="12"/>
                  <a:pt x="13" y="11"/>
                  <a:pt x="13" y="11"/>
                </a:cubicBezTo>
                <a:close/>
                <a:moveTo>
                  <a:pt x="8" y="17"/>
                </a:moveTo>
                <a:cubicBezTo>
                  <a:pt x="8" y="17"/>
                  <a:pt x="10" y="18"/>
                  <a:pt x="10" y="18"/>
                </a:cubicBezTo>
                <a:cubicBezTo>
                  <a:pt x="9" y="18"/>
                  <a:pt x="9" y="17"/>
                  <a:pt x="8" y="17"/>
                </a:cubicBezTo>
                <a:close/>
                <a:moveTo>
                  <a:pt x="14" y="9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2" y="13"/>
                  <a:pt x="12" y="13"/>
                  <a:pt x="12" y="13"/>
                </a:cubicBezTo>
                <a:lnTo>
                  <a:pt x="11" y="12"/>
                </a:lnTo>
                <a:close/>
                <a:moveTo>
                  <a:pt x="12" y="7"/>
                </a:moveTo>
                <a:cubicBezTo>
                  <a:pt x="11" y="8"/>
                  <a:pt x="12" y="8"/>
                  <a:pt x="11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8"/>
                  <a:pt x="12" y="7"/>
                </a:cubicBezTo>
                <a:close/>
                <a:moveTo>
                  <a:pt x="12" y="4"/>
                </a:moveTo>
                <a:cubicBezTo>
                  <a:pt x="11" y="5"/>
                  <a:pt x="13" y="6"/>
                  <a:pt x="14" y="7"/>
                </a:cubicBezTo>
                <a:cubicBezTo>
                  <a:pt x="14" y="6"/>
                  <a:pt x="13" y="5"/>
                  <a:pt x="12" y="4"/>
                </a:cubicBezTo>
                <a:close/>
                <a:moveTo>
                  <a:pt x="8" y="13"/>
                </a:moveTo>
                <a:cubicBezTo>
                  <a:pt x="9" y="13"/>
                  <a:pt x="9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3"/>
                  <a:pt x="9" y="13"/>
                  <a:pt x="8" y="13"/>
                </a:cubicBezTo>
                <a:close/>
                <a:moveTo>
                  <a:pt x="8" y="14"/>
                </a:moveTo>
                <a:cubicBezTo>
                  <a:pt x="8" y="14"/>
                  <a:pt x="9" y="15"/>
                  <a:pt x="10" y="15"/>
                </a:cubicBezTo>
                <a:cubicBezTo>
                  <a:pt x="9" y="14"/>
                  <a:pt x="9" y="13"/>
                  <a:pt x="8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9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1"/>
                  <a:pt x="10" y="11"/>
                </a:cubicBezTo>
                <a:close/>
                <a:moveTo>
                  <a:pt x="12" y="6"/>
                </a:move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lose/>
                <a:moveTo>
                  <a:pt x="8" y="11"/>
                </a:moveTo>
                <a:cubicBezTo>
                  <a:pt x="8" y="11"/>
                  <a:pt x="8" y="11"/>
                  <a:pt x="9" y="12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8" y="11"/>
                  <a:pt x="8" y="11"/>
                </a:cubicBezTo>
                <a:close/>
                <a:moveTo>
                  <a:pt x="5" y="11"/>
                </a:moveTo>
                <a:cubicBezTo>
                  <a:pt x="6" y="12"/>
                  <a:pt x="7" y="13"/>
                  <a:pt x="8" y="12"/>
                </a:cubicBezTo>
                <a:cubicBezTo>
                  <a:pt x="7" y="12"/>
                  <a:pt x="5" y="11"/>
                  <a:pt x="5" y="11"/>
                </a:cubicBezTo>
                <a:close/>
                <a:moveTo>
                  <a:pt x="12" y="2"/>
                </a:move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lnTo>
                  <a:pt x="12" y="2"/>
                </a:lnTo>
                <a:close/>
                <a:moveTo>
                  <a:pt x="3" y="12"/>
                </a:moveTo>
                <a:cubicBezTo>
                  <a:pt x="4" y="13"/>
                  <a:pt x="4" y="13"/>
                  <a:pt x="4" y="13"/>
                </a:cubicBezTo>
                <a:lnTo>
                  <a:pt x="3" y="12"/>
                </a:lnTo>
                <a:close/>
                <a:moveTo>
                  <a:pt x="1" y="12"/>
                </a:moveTo>
                <a:cubicBezTo>
                  <a:pt x="2" y="12"/>
                  <a:pt x="2" y="12"/>
                  <a:pt x="2" y="12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1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grpSp>
        <p:nvGrpSpPr>
          <p:cNvPr id="212" name="组合 211"/>
          <p:cNvGrpSpPr/>
          <p:nvPr/>
        </p:nvGrpSpPr>
        <p:grpSpPr>
          <a:xfrm>
            <a:off x="57473" y="113431"/>
            <a:ext cx="3473127" cy="923330"/>
            <a:chOff x="-31427" y="151531"/>
            <a:chExt cx="3473127" cy="923330"/>
          </a:xfrm>
        </p:grpSpPr>
        <p:sp>
          <p:nvSpPr>
            <p:cNvPr id="213" name="文本框 212"/>
            <p:cNvSpPr txBox="1"/>
            <p:nvPr/>
          </p:nvSpPr>
          <p:spPr>
            <a:xfrm>
              <a:off x="-31427" y="151531"/>
              <a:ext cx="1325255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54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03</a:t>
              </a:r>
              <a:endParaRPr lang="zh-CN" altLang="en-US" sz="54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  <p:grpSp>
          <p:nvGrpSpPr>
            <p:cNvPr id="214" name="Group 4"/>
            <p:cNvGrpSpPr>
              <a:grpSpLocks noChangeAspect="1"/>
            </p:cNvGrpSpPr>
            <p:nvPr/>
          </p:nvGrpSpPr>
          <p:grpSpPr bwMode="auto">
            <a:xfrm>
              <a:off x="1039162" y="792485"/>
              <a:ext cx="2402538" cy="114300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216" name="Freeform 5"/>
              <p:cNvSpPr/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7" name="Freeform 6"/>
              <p:cNvSpPr/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8" name="Freeform 7"/>
              <p:cNvSpPr/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9" name="Freeform 8"/>
              <p:cNvSpPr/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0" name="Freeform 9"/>
              <p:cNvSpPr/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1" name="Freeform 10"/>
              <p:cNvSpPr/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2" name="Freeform 11"/>
              <p:cNvSpPr/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3" name="Freeform 12"/>
              <p:cNvSpPr/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4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5" name="Freeform 14"/>
              <p:cNvSpPr/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6" name="Freeform 15"/>
              <p:cNvSpPr/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7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8" name="Freeform 17"/>
              <p:cNvSpPr/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9" name="Freeform 18"/>
              <p:cNvSpPr/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0" name="Freeform 19"/>
              <p:cNvSpPr/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1" name="Freeform 20"/>
              <p:cNvSpPr/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2" name="Freeform 21"/>
              <p:cNvSpPr/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3" name="Freeform 22"/>
              <p:cNvSpPr/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4" name="Freeform 23"/>
              <p:cNvSpPr/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5" name="Freeform 24"/>
              <p:cNvSpPr/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6" name="Freeform 25"/>
              <p:cNvSpPr/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7" name="Freeform 26"/>
              <p:cNvSpPr/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8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9" name="Freeform 28"/>
              <p:cNvSpPr/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0" name="Freeform 29"/>
              <p:cNvSpPr/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1" name="Freeform 30"/>
              <p:cNvSpPr/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2" name="Freeform 31"/>
              <p:cNvSpPr/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3" name="Freeform 32"/>
              <p:cNvSpPr/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4" name="Freeform 33"/>
              <p:cNvSpPr/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5" name="Freeform 34"/>
              <p:cNvSpPr/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6" name="Freeform 35"/>
              <p:cNvSpPr/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7" name="Freeform 36"/>
              <p:cNvSpPr/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8" name="Freeform 37"/>
              <p:cNvSpPr/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9" name="Freeform 38"/>
              <p:cNvSpPr/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0" name="Freeform 39"/>
              <p:cNvSpPr/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1" name="Freeform 40"/>
              <p:cNvSpPr/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2" name="Freeform 41"/>
              <p:cNvSpPr/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3" name="Freeform 42"/>
              <p:cNvSpPr/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4" name="Freeform 43"/>
              <p:cNvSpPr/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5" name="Freeform 44"/>
              <p:cNvSpPr/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6" name="Freeform 45"/>
              <p:cNvSpPr/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7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8" name="Freeform 47"/>
              <p:cNvSpPr/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9" name="Freeform 48"/>
              <p:cNvSpPr/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0" name="Freeform 49"/>
              <p:cNvSpPr/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1" name="Freeform 50"/>
              <p:cNvSpPr/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2" name="Freeform 51"/>
              <p:cNvSpPr/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3" name="Freeform 52"/>
              <p:cNvSpPr/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4" name="Freeform 53"/>
              <p:cNvSpPr/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5" name="Freeform 54"/>
              <p:cNvSpPr/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6" name="Freeform 55"/>
              <p:cNvSpPr/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7" name="Freeform 56"/>
              <p:cNvSpPr/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215" name="矩形 214"/>
            <p:cNvSpPr/>
            <p:nvPr/>
          </p:nvSpPr>
          <p:spPr>
            <a:xfrm>
              <a:off x="1037004" y="383565"/>
              <a:ext cx="233910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400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这里可以是标题</a:t>
              </a:r>
              <a:endParaRPr lang="zh-CN" altLang="en-US" sz="2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pic>
        <p:nvPicPr>
          <p:cNvPr id="268" name="图片 267"/>
          <p:cNvPicPr>
            <a:picLocks noChangeAspect="1"/>
          </p:cNvPicPr>
          <p:nvPr/>
        </p:nvPicPr>
        <p:blipFill>
          <a:blip r:embed="rId1" cstate="print"/>
          <a:stretch>
            <a:fillRect/>
          </a:stretch>
        </p:blipFill>
        <p:spPr>
          <a:xfrm rot="20840052">
            <a:off x="5284549" y="3069492"/>
            <a:ext cx="1544535" cy="1917355"/>
          </a:xfrm>
          <a:prstGeom prst="rect">
            <a:avLst/>
          </a:prstGeom>
        </p:spPr>
      </p:pic>
    </p:spTree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椭圆 31"/>
          <p:cNvSpPr/>
          <p:nvPr/>
        </p:nvSpPr>
        <p:spPr>
          <a:xfrm rot="10800000">
            <a:off x="1415124" y="1951630"/>
            <a:ext cx="2597319" cy="3357348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20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503261" y="4067701"/>
            <a:ext cx="242104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2122244" y="3630304"/>
            <a:ext cx="118307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5" name="椭圆 31"/>
          <p:cNvSpPr/>
          <p:nvPr/>
        </p:nvSpPr>
        <p:spPr>
          <a:xfrm rot="10800000">
            <a:off x="4797340" y="1951630"/>
            <a:ext cx="2597319" cy="3357348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20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4885477" y="4067701"/>
            <a:ext cx="242104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5504460" y="3630304"/>
            <a:ext cx="118307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8" name="椭圆 31"/>
          <p:cNvSpPr/>
          <p:nvPr/>
        </p:nvSpPr>
        <p:spPr>
          <a:xfrm rot="10800000">
            <a:off x="8179555" y="1951630"/>
            <a:ext cx="2597319" cy="3357348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200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8267692" y="4067701"/>
            <a:ext cx="242104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8886675" y="3630304"/>
            <a:ext cx="118307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4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11" name="组合 10"/>
          <p:cNvGrpSpPr/>
          <p:nvPr/>
        </p:nvGrpSpPr>
        <p:grpSpPr>
          <a:xfrm>
            <a:off x="5605424" y="2604181"/>
            <a:ext cx="716339" cy="755616"/>
            <a:chOff x="4197350" y="2182813"/>
            <a:chExt cx="608013" cy="641350"/>
          </a:xfrm>
          <a:solidFill>
            <a:schemeClr val="bg1"/>
          </a:solidFill>
        </p:grpSpPr>
        <p:sp>
          <p:nvSpPr>
            <p:cNvPr id="12" name="Freeform 166"/>
            <p:cNvSpPr/>
            <p:nvPr/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" name="Freeform 167"/>
            <p:cNvSpPr/>
            <p:nvPr/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" name="Freeform 168"/>
            <p:cNvSpPr/>
            <p:nvPr/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" name="Freeform 169"/>
            <p:cNvSpPr/>
            <p:nvPr/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" name="Freeform 170"/>
            <p:cNvSpPr/>
            <p:nvPr/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" name="Freeform 171"/>
            <p:cNvSpPr/>
            <p:nvPr/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" name="Freeform 172"/>
            <p:cNvSpPr/>
            <p:nvPr/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" name="Freeform 173"/>
            <p:cNvSpPr/>
            <p:nvPr/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0" name="Freeform 174"/>
            <p:cNvSpPr/>
            <p:nvPr/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1" name="Freeform 175"/>
            <p:cNvSpPr/>
            <p:nvPr/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2" name="Freeform 176"/>
            <p:cNvSpPr/>
            <p:nvPr/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3" name="Freeform 177"/>
            <p:cNvSpPr/>
            <p:nvPr/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4" name="Freeform 178"/>
            <p:cNvSpPr/>
            <p:nvPr/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5" name="Freeform 179"/>
            <p:cNvSpPr/>
            <p:nvPr/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6" name="Freeform 180"/>
            <p:cNvSpPr/>
            <p:nvPr/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7" name="Freeform 181"/>
            <p:cNvSpPr/>
            <p:nvPr/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8" name="Freeform 182"/>
            <p:cNvSpPr/>
            <p:nvPr/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9" name="Freeform 183"/>
            <p:cNvSpPr/>
            <p:nvPr/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0" name="Freeform 184"/>
            <p:cNvSpPr/>
            <p:nvPr/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1" name="Freeform 185"/>
            <p:cNvSpPr/>
            <p:nvPr/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2" name="Freeform 186"/>
            <p:cNvSpPr/>
            <p:nvPr/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3" name="Freeform 187"/>
            <p:cNvSpPr/>
            <p:nvPr/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4" name="Freeform 188"/>
            <p:cNvSpPr/>
            <p:nvPr/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5" name="Freeform 189"/>
            <p:cNvSpPr/>
            <p:nvPr/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6" name="Freeform 190"/>
            <p:cNvSpPr/>
            <p:nvPr/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7" name="Freeform 191"/>
            <p:cNvSpPr/>
            <p:nvPr/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8" name="Freeform 192"/>
            <p:cNvSpPr/>
            <p:nvPr/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9" name="Freeform 193"/>
            <p:cNvSpPr/>
            <p:nvPr/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0" name="Freeform 194"/>
            <p:cNvSpPr/>
            <p:nvPr/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1" name="Freeform 195"/>
            <p:cNvSpPr/>
            <p:nvPr/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2" name="Freeform 196"/>
            <p:cNvSpPr/>
            <p:nvPr/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3" name="Freeform 197"/>
            <p:cNvSpPr/>
            <p:nvPr/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4" name="Freeform 198"/>
            <p:cNvSpPr/>
            <p:nvPr/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5" name="Freeform 199"/>
            <p:cNvSpPr/>
            <p:nvPr/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6" name="Freeform 200"/>
            <p:cNvSpPr/>
            <p:nvPr/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7" name="Freeform 201"/>
            <p:cNvSpPr/>
            <p:nvPr/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8" name="Freeform 202"/>
            <p:cNvSpPr/>
            <p:nvPr/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9" name="Freeform 203"/>
            <p:cNvSpPr/>
            <p:nvPr/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0" name="Freeform 204"/>
            <p:cNvSpPr/>
            <p:nvPr/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1" name="Freeform 206"/>
            <p:cNvSpPr>
              <a:spLocks noEditPoints="1"/>
            </p:cNvSpPr>
            <p:nvPr/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2" name="Freeform 207"/>
            <p:cNvSpPr/>
            <p:nvPr/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3" name="Freeform 208"/>
            <p:cNvSpPr/>
            <p:nvPr/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4" name="Freeform 209"/>
            <p:cNvSpPr/>
            <p:nvPr/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5" name="Freeform 210"/>
            <p:cNvSpPr/>
            <p:nvPr/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6" name="Freeform 211"/>
            <p:cNvSpPr/>
            <p:nvPr/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7" name="Freeform 212"/>
            <p:cNvSpPr/>
            <p:nvPr/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58" name="组合 57"/>
          <p:cNvGrpSpPr/>
          <p:nvPr/>
        </p:nvGrpSpPr>
        <p:grpSpPr>
          <a:xfrm>
            <a:off x="9083571" y="2630366"/>
            <a:ext cx="789283" cy="798634"/>
            <a:chOff x="4194175" y="1193800"/>
            <a:chExt cx="669926" cy="677863"/>
          </a:xfrm>
          <a:solidFill>
            <a:schemeClr val="bg1"/>
          </a:solidFill>
        </p:grpSpPr>
        <p:sp>
          <p:nvSpPr>
            <p:cNvPr id="59" name="Freeform 867"/>
            <p:cNvSpPr/>
            <p:nvPr/>
          </p:nvSpPr>
          <p:spPr bwMode="auto">
            <a:xfrm>
              <a:off x="4217988" y="1674813"/>
              <a:ext cx="52388" cy="115888"/>
            </a:xfrm>
            <a:custGeom>
              <a:avLst/>
              <a:gdLst/>
              <a:ahLst/>
              <a:cxnLst>
                <a:cxn ang="0">
                  <a:pos x="94" y="0"/>
                </a:cxn>
                <a:cxn ang="0">
                  <a:pos x="94" y="0"/>
                </a:cxn>
                <a:cxn ang="0">
                  <a:pos x="88" y="1"/>
                </a:cxn>
                <a:cxn ang="0">
                  <a:pos x="84" y="3"/>
                </a:cxn>
                <a:cxn ang="0">
                  <a:pos x="81" y="5"/>
                </a:cxn>
                <a:cxn ang="0">
                  <a:pos x="78" y="7"/>
                </a:cxn>
                <a:cxn ang="0">
                  <a:pos x="73" y="14"/>
                </a:cxn>
                <a:cxn ang="0">
                  <a:pos x="69" y="22"/>
                </a:cxn>
                <a:cxn ang="0">
                  <a:pos x="69" y="22"/>
                </a:cxn>
                <a:cxn ang="0">
                  <a:pos x="62" y="37"/>
                </a:cxn>
                <a:cxn ang="0">
                  <a:pos x="55" y="53"/>
                </a:cxn>
                <a:cxn ang="0">
                  <a:pos x="44" y="83"/>
                </a:cxn>
                <a:cxn ang="0">
                  <a:pos x="44" y="83"/>
                </a:cxn>
                <a:cxn ang="0">
                  <a:pos x="31" y="118"/>
                </a:cxn>
                <a:cxn ang="0">
                  <a:pos x="18" y="153"/>
                </a:cxn>
                <a:cxn ang="0">
                  <a:pos x="18" y="153"/>
                </a:cxn>
                <a:cxn ang="0">
                  <a:pos x="7" y="183"/>
                </a:cxn>
                <a:cxn ang="0">
                  <a:pos x="3" y="197"/>
                </a:cxn>
                <a:cxn ang="0">
                  <a:pos x="0" y="214"/>
                </a:cxn>
                <a:cxn ang="0">
                  <a:pos x="0" y="214"/>
                </a:cxn>
                <a:cxn ang="0">
                  <a:pos x="0" y="216"/>
                </a:cxn>
                <a:cxn ang="0">
                  <a:pos x="1" y="217"/>
                </a:cxn>
                <a:cxn ang="0">
                  <a:pos x="2" y="218"/>
                </a:cxn>
                <a:cxn ang="0">
                  <a:pos x="4" y="218"/>
                </a:cxn>
                <a:cxn ang="0">
                  <a:pos x="7" y="217"/>
                </a:cxn>
                <a:cxn ang="0">
                  <a:pos x="9" y="216"/>
                </a:cxn>
                <a:cxn ang="0">
                  <a:pos x="9" y="214"/>
                </a:cxn>
                <a:cxn ang="0">
                  <a:pos x="9" y="214"/>
                </a:cxn>
                <a:cxn ang="0">
                  <a:pos x="11" y="201"/>
                </a:cxn>
                <a:cxn ang="0">
                  <a:pos x="14" y="189"/>
                </a:cxn>
                <a:cxn ang="0">
                  <a:pos x="18" y="177"/>
                </a:cxn>
                <a:cxn ang="0">
                  <a:pos x="22" y="164"/>
                </a:cxn>
                <a:cxn ang="0">
                  <a:pos x="33" y="140"/>
                </a:cxn>
                <a:cxn ang="0">
                  <a:pos x="42" y="117"/>
                </a:cxn>
                <a:cxn ang="0">
                  <a:pos x="42" y="117"/>
                </a:cxn>
                <a:cxn ang="0">
                  <a:pos x="52" y="89"/>
                </a:cxn>
                <a:cxn ang="0">
                  <a:pos x="63" y="62"/>
                </a:cxn>
                <a:cxn ang="0">
                  <a:pos x="63" y="62"/>
                </a:cxn>
                <a:cxn ang="0">
                  <a:pos x="68" y="47"/>
                </a:cxn>
                <a:cxn ang="0">
                  <a:pos x="74" y="31"/>
                </a:cxn>
                <a:cxn ang="0">
                  <a:pos x="78" y="24"/>
                </a:cxn>
                <a:cxn ang="0">
                  <a:pos x="82" y="16"/>
                </a:cxn>
                <a:cxn ang="0">
                  <a:pos x="88" y="12"/>
                </a:cxn>
                <a:cxn ang="0">
                  <a:pos x="92" y="10"/>
                </a:cxn>
                <a:cxn ang="0">
                  <a:pos x="96" y="9"/>
                </a:cxn>
                <a:cxn ang="0">
                  <a:pos x="96" y="9"/>
                </a:cxn>
                <a:cxn ang="0">
                  <a:pos x="98" y="9"/>
                </a:cxn>
                <a:cxn ang="0">
                  <a:pos x="99" y="7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7" y="1"/>
                </a:cxn>
                <a:cxn ang="0">
                  <a:pos x="96" y="1"/>
                </a:cxn>
                <a:cxn ang="0">
                  <a:pos x="94" y="0"/>
                </a:cxn>
                <a:cxn ang="0">
                  <a:pos x="94" y="0"/>
                </a:cxn>
              </a:cxnLst>
              <a:rect l="0" t="0" r="r" b="b"/>
              <a:pathLst>
                <a:path w="99" h="218">
                  <a:moveTo>
                    <a:pt x="94" y="0"/>
                  </a:moveTo>
                  <a:lnTo>
                    <a:pt x="94" y="0"/>
                  </a:lnTo>
                  <a:lnTo>
                    <a:pt x="88" y="1"/>
                  </a:lnTo>
                  <a:lnTo>
                    <a:pt x="84" y="3"/>
                  </a:lnTo>
                  <a:lnTo>
                    <a:pt x="81" y="5"/>
                  </a:lnTo>
                  <a:lnTo>
                    <a:pt x="78" y="7"/>
                  </a:lnTo>
                  <a:lnTo>
                    <a:pt x="73" y="14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2" y="37"/>
                  </a:lnTo>
                  <a:lnTo>
                    <a:pt x="55" y="53"/>
                  </a:lnTo>
                  <a:lnTo>
                    <a:pt x="44" y="83"/>
                  </a:lnTo>
                  <a:lnTo>
                    <a:pt x="44" y="83"/>
                  </a:lnTo>
                  <a:lnTo>
                    <a:pt x="31" y="118"/>
                  </a:lnTo>
                  <a:lnTo>
                    <a:pt x="18" y="153"/>
                  </a:lnTo>
                  <a:lnTo>
                    <a:pt x="18" y="153"/>
                  </a:lnTo>
                  <a:lnTo>
                    <a:pt x="7" y="183"/>
                  </a:lnTo>
                  <a:lnTo>
                    <a:pt x="3" y="197"/>
                  </a:lnTo>
                  <a:lnTo>
                    <a:pt x="0" y="214"/>
                  </a:lnTo>
                  <a:lnTo>
                    <a:pt x="0" y="214"/>
                  </a:lnTo>
                  <a:lnTo>
                    <a:pt x="0" y="216"/>
                  </a:lnTo>
                  <a:lnTo>
                    <a:pt x="1" y="217"/>
                  </a:lnTo>
                  <a:lnTo>
                    <a:pt x="2" y="218"/>
                  </a:lnTo>
                  <a:lnTo>
                    <a:pt x="4" y="218"/>
                  </a:lnTo>
                  <a:lnTo>
                    <a:pt x="7" y="217"/>
                  </a:lnTo>
                  <a:lnTo>
                    <a:pt x="9" y="216"/>
                  </a:lnTo>
                  <a:lnTo>
                    <a:pt x="9" y="214"/>
                  </a:lnTo>
                  <a:lnTo>
                    <a:pt x="9" y="214"/>
                  </a:lnTo>
                  <a:lnTo>
                    <a:pt x="11" y="201"/>
                  </a:lnTo>
                  <a:lnTo>
                    <a:pt x="14" y="189"/>
                  </a:lnTo>
                  <a:lnTo>
                    <a:pt x="18" y="177"/>
                  </a:lnTo>
                  <a:lnTo>
                    <a:pt x="22" y="164"/>
                  </a:lnTo>
                  <a:lnTo>
                    <a:pt x="33" y="140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52" y="89"/>
                  </a:lnTo>
                  <a:lnTo>
                    <a:pt x="63" y="62"/>
                  </a:lnTo>
                  <a:lnTo>
                    <a:pt x="63" y="62"/>
                  </a:lnTo>
                  <a:lnTo>
                    <a:pt x="68" y="47"/>
                  </a:lnTo>
                  <a:lnTo>
                    <a:pt x="74" y="31"/>
                  </a:lnTo>
                  <a:lnTo>
                    <a:pt x="78" y="24"/>
                  </a:lnTo>
                  <a:lnTo>
                    <a:pt x="82" y="16"/>
                  </a:lnTo>
                  <a:lnTo>
                    <a:pt x="88" y="12"/>
                  </a:lnTo>
                  <a:lnTo>
                    <a:pt x="92" y="10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9" y="7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7" y="1"/>
                  </a:lnTo>
                  <a:lnTo>
                    <a:pt x="96" y="1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0" name="Freeform 868"/>
            <p:cNvSpPr/>
            <p:nvPr/>
          </p:nvSpPr>
          <p:spPr bwMode="auto">
            <a:xfrm>
              <a:off x="4229100" y="1665288"/>
              <a:ext cx="90488" cy="158750"/>
            </a:xfrm>
            <a:custGeom>
              <a:avLst/>
              <a:gdLst/>
              <a:ahLst/>
              <a:cxnLst>
                <a:cxn ang="0">
                  <a:pos x="162" y="3"/>
                </a:cxn>
                <a:cxn ang="0">
                  <a:pos x="162" y="3"/>
                </a:cxn>
                <a:cxn ang="0">
                  <a:pos x="157" y="13"/>
                </a:cxn>
                <a:cxn ang="0">
                  <a:pos x="152" y="21"/>
                </a:cxn>
                <a:cxn ang="0">
                  <a:pos x="146" y="28"/>
                </a:cxn>
                <a:cxn ang="0">
                  <a:pos x="139" y="34"/>
                </a:cxn>
                <a:cxn ang="0">
                  <a:pos x="139" y="34"/>
                </a:cxn>
                <a:cxn ang="0">
                  <a:pos x="135" y="41"/>
                </a:cxn>
                <a:cxn ang="0">
                  <a:pos x="131" y="49"/>
                </a:cxn>
                <a:cxn ang="0">
                  <a:pos x="122" y="63"/>
                </a:cxn>
                <a:cxn ang="0">
                  <a:pos x="122" y="63"/>
                </a:cxn>
                <a:cxn ang="0">
                  <a:pos x="81" y="134"/>
                </a:cxn>
                <a:cxn ang="0">
                  <a:pos x="81" y="134"/>
                </a:cxn>
                <a:cxn ang="0">
                  <a:pos x="59" y="172"/>
                </a:cxn>
                <a:cxn ang="0">
                  <a:pos x="39" y="212"/>
                </a:cxn>
                <a:cxn ang="0">
                  <a:pos x="20" y="251"/>
                </a:cxn>
                <a:cxn ang="0">
                  <a:pos x="1" y="292"/>
                </a:cxn>
                <a:cxn ang="0">
                  <a:pos x="1" y="292"/>
                </a:cxn>
                <a:cxn ang="0">
                  <a:pos x="0" y="294"/>
                </a:cxn>
                <a:cxn ang="0">
                  <a:pos x="0" y="296"/>
                </a:cxn>
                <a:cxn ang="0">
                  <a:pos x="3" y="299"/>
                </a:cxn>
                <a:cxn ang="0">
                  <a:pos x="5" y="299"/>
                </a:cxn>
                <a:cxn ang="0">
                  <a:pos x="7" y="299"/>
                </a:cxn>
                <a:cxn ang="0">
                  <a:pos x="8" y="298"/>
                </a:cxn>
                <a:cxn ang="0">
                  <a:pos x="9" y="297"/>
                </a:cxn>
                <a:cxn ang="0">
                  <a:pos x="9" y="297"/>
                </a:cxn>
                <a:cxn ang="0">
                  <a:pos x="28" y="257"/>
                </a:cxn>
                <a:cxn ang="0">
                  <a:pos x="47" y="216"/>
                </a:cxn>
                <a:cxn ang="0">
                  <a:pos x="68" y="177"/>
                </a:cxn>
                <a:cxn ang="0">
                  <a:pos x="89" y="138"/>
                </a:cxn>
                <a:cxn ang="0">
                  <a:pos x="89" y="138"/>
                </a:cxn>
                <a:cxn ang="0">
                  <a:pos x="131" y="69"/>
                </a:cxn>
                <a:cxn ang="0">
                  <a:pos x="131" y="69"/>
                </a:cxn>
                <a:cxn ang="0">
                  <a:pos x="141" y="53"/>
                </a:cxn>
                <a:cxn ang="0">
                  <a:pos x="152" y="38"/>
                </a:cxn>
                <a:cxn ang="0">
                  <a:pos x="163" y="23"/>
                </a:cxn>
                <a:cxn ang="0">
                  <a:pos x="167" y="15"/>
                </a:cxn>
                <a:cxn ang="0">
                  <a:pos x="171" y="7"/>
                </a:cxn>
                <a:cxn ang="0">
                  <a:pos x="171" y="7"/>
                </a:cxn>
                <a:cxn ang="0">
                  <a:pos x="171" y="5"/>
                </a:cxn>
                <a:cxn ang="0">
                  <a:pos x="171" y="2"/>
                </a:cxn>
                <a:cxn ang="0">
                  <a:pos x="170" y="1"/>
                </a:cxn>
                <a:cxn ang="0">
                  <a:pos x="168" y="0"/>
                </a:cxn>
                <a:cxn ang="0">
                  <a:pos x="165" y="1"/>
                </a:cxn>
                <a:cxn ang="0">
                  <a:pos x="163" y="2"/>
                </a:cxn>
                <a:cxn ang="0">
                  <a:pos x="162" y="3"/>
                </a:cxn>
                <a:cxn ang="0">
                  <a:pos x="162" y="3"/>
                </a:cxn>
              </a:cxnLst>
              <a:rect l="0" t="0" r="r" b="b"/>
              <a:pathLst>
                <a:path w="171" h="299">
                  <a:moveTo>
                    <a:pt x="162" y="3"/>
                  </a:moveTo>
                  <a:lnTo>
                    <a:pt x="162" y="3"/>
                  </a:lnTo>
                  <a:lnTo>
                    <a:pt x="157" y="13"/>
                  </a:lnTo>
                  <a:lnTo>
                    <a:pt x="152" y="21"/>
                  </a:lnTo>
                  <a:lnTo>
                    <a:pt x="146" y="28"/>
                  </a:lnTo>
                  <a:lnTo>
                    <a:pt x="139" y="34"/>
                  </a:lnTo>
                  <a:lnTo>
                    <a:pt x="139" y="34"/>
                  </a:lnTo>
                  <a:lnTo>
                    <a:pt x="135" y="41"/>
                  </a:lnTo>
                  <a:lnTo>
                    <a:pt x="131" y="49"/>
                  </a:lnTo>
                  <a:lnTo>
                    <a:pt x="122" y="63"/>
                  </a:lnTo>
                  <a:lnTo>
                    <a:pt x="122" y="63"/>
                  </a:lnTo>
                  <a:lnTo>
                    <a:pt x="81" y="134"/>
                  </a:lnTo>
                  <a:lnTo>
                    <a:pt x="81" y="134"/>
                  </a:lnTo>
                  <a:lnTo>
                    <a:pt x="59" y="172"/>
                  </a:lnTo>
                  <a:lnTo>
                    <a:pt x="39" y="212"/>
                  </a:lnTo>
                  <a:lnTo>
                    <a:pt x="20" y="251"/>
                  </a:lnTo>
                  <a:lnTo>
                    <a:pt x="1" y="292"/>
                  </a:lnTo>
                  <a:lnTo>
                    <a:pt x="1" y="292"/>
                  </a:lnTo>
                  <a:lnTo>
                    <a:pt x="0" y="294"/>
                  </a:lnTo>
                  <a:lnTo>
                    <a:pt x="0" y="296"/>
                  </a:lnTo>
                  <a:lnTo>
                    <a:pt x="3" y="299"/>
                  </a:lnTo>
                  <a:lnTo>
                    <a:pt x="5" y="299"/>
                  </a:lnTo>
                  <a:lnTo>
                    <a:pt x="7" y="299"/>
                  </a:lnTo>
                  <a:lnTo>
                    <a:pt x="8" y="298"/>
                  </a:lnTo>
                  <a:lnTo>
                    <a:pt x="9" y="297"/>
                  </a:lnTo>
                  <a:lnTo>
                    <a:pt x="9" y="297"/>
                  </a:lnTo>
                  <a:lnTo>
                    <a:pt x="28" y="257"/>
                  </a:lnTo>
                  <a:lnTo>
                    <a:pt x="47" y="216"/>
                  </a:lnTo>
                  <a:lnTo>
                    <a:pt x="68" y="177"/>
                  </a:lnTo>
                  <a:lnTo>
                    <a:pt x="89" y="138"/>
                  </a:lnTo>
                  <a:lnTo>
                    <a:pt x="89" y="138"/>
                  </a:lnTo>
                  <a:lnTo>
                    <a:pt x="131" y="69"/>
                  </a:lnTo>
                  <a:lnTo>
                    <a:pt x="131" y="69"/>
                  </a:lnTo>
                  <a:lnTo>
                    <a:pt x="141" y="53"/>
                  </a:lnTo>
                  <a:lnTo>
                    <a:pt x="152" y="38"/>
                  </a:lnTo>
                  <a:lnTo>
                    <a:pt x="163" y="23"/>
                  </a:lnTo>
                  <a:lnTo>
                    <a:pt x="167" y="15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5" y="1"/>
                  </a:lnTo>
                  <a:lnTo>
                    <a:pt x="163" y="2"/>
                  </a:lnTo>
                  <a:lnTo>
                    <a:pt x="162" y="3"/>
                  </a:lnTo>
                  <a:lnTo>
                    <a:pt x="16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1" name="Freeform 869"/>
            <p:cNvSpPr/>
            <p:nvPr/>
          </p:nvSpPr>
          <p:spPr bwMode="auto">
            <a:xfrm>
              <a:off x="4262438" y="1685925"/>
              <a:ext cx="85725" cy="147638"/>
            </a:xfrm>
            <a:custGeom>
              <a:avLst/>
              <a:gdLst/>
              <a:ahLst/>
              <a:cxnLst>
                <a:cxn ang="0">
                  <a:pos x="152" y="2"/>
                </a:cxn>
                <a:cxn ang="0">
                  <a:pos x="152" y="2"/>
                </a:cxn>
                <a:cxn ang="0">
                  <a:pos x="133" y="39"/>
                </a:cxn>
                <a:cxn ang="0">
                  <a:pos x="112" y="76"/>
                </a:cxn>
                <a:cxn ang="0">
                  <a:pos x="92" y="113"/>
                </a:cxn>
                <a:cxn ang="0">
                  <a:pos x="74" y="150"/>
                </a:cxn>
                <a:cxn ang="0">
                  <a:pos x="74" y="150"/>
                </a:cxn>
                <a:cxn ang="0">
                  <a:pos x="69" y="160"/>
                </a:cxn>
                <a:cxn ang="0">
                  <a:pos x="64" y="167"/>
                </a:cxn>
                <a:cxn ang="0">
                  <a:pos x="53" y="183"/>
                </a:cxn>
                <a:cxn ang="0">
                  <a:pos x="42" y="198"/>
                </a:cxn>
                <a:cxn ang="0">
                  <a:pos x="30" y="213"/>
                </a:cxn>
                <a:cxn ang="0">
                  <a:pos x="30" y="213"/>
                </a:cxn>
                <a:cxn ang="0">
                  <a:pos x="21" y="228"/>
                </a:cxn>
                <a:cxn ang="0">
                  <a:pos x="14" y="242"/>
                </a:cxn>
                <a:cxn ang="0">
                  <a:pos x="7" y="258"/>
                </a:cxn>
                <a:cxn ang="0">
                  <a:pos x="0" y="273"/>
                </a:cxn>
                <a:cxn ang="0">
                  <a:pos x="0" y="273"/>
                </a:cxn>
                <a:cxn ang="0">
                  <a:pos x="0" y="275"/>
                </a:cxn>
                <a:cxn ang="0">
                  <a:pos x="0" y="276"/>
                </a:cxn>
                <a:cxn ang="0">
                  <a:pos x="1" y="277"/>
                </a:cxn>
                <a:cxn ang="0">
                  <a:pos x="3" y="278"/>
                </a:cxn>
                <a:cxn ang="0">
                  <a:pos x="5" y="278"/>
                </a:cxn>
                <a:cxn ang="0">
                  <a:pos x="7" y="278"/>
                </a:cxn>
                <a:cxn ang="0">
                  <a:pos x="9" y="277"/>
                </a:cxn>
                <a:cxn ang="0">
                  <a:pos x="10" y="275"/>
                </a:cxn>
                <a:cxn ang="0">
                  <a:pos x="10" y="275"/>
                </a:cxn>
                <a:cxn ang="0">
                  <a:pos x="16" y="259"/>
                </a:cxn>
                <a:cxn ang="0">
                  <a:pos x="24" y="243"/>
                </a:cxn>
                <a:cxn ang="0">
                  <a:pos x="32" y="229"/>
                </a:cxn>
                <a:cxn ang="0">
                  <a:pos x="43" y="214"/>
                </a:cxn>
                <a:cxn ang="0">
                  <a:pos x="62" y="186"/>
                </a:cxn>
                <a:cxn ang="0">
                  <a:pos x="73" y="171"/>
                </a:cxn>
                <a:cxn ang="0">
                  <a:pos x="81" y="156"/>
                </a:cxn>
                <a:cxn ang="0">
                  <a:pos x="81" y="156"/>
                </a:cxn>
                <a:cxn ang="0">
                  <a:pos x="121" y="81"/>
                </a:cxn>
                <a:cxn ang="0">
                  <a:pos x="141" y="44"/>
                </a:cxn>
                <a:cxn ang="0">
                  <a:pos x="160" y="7"/>
                </a:cxn>
                <a:cxn ang="0">
                  <a:pos x="160" y="7"/>
                </a:cxn>
                <a:cxn ang="0">
                  <a:pos x="162" y="5"/>
                </a:cxn>
                <a:cxn ang="0">
                  <a:pos x="160" y="3"/>
                </a:cxn>
                <a:cxn ang="0">
                  <a:pos x="159" y="1"/>
                </a:cxn>
                <a:cxn ang="0">
                  <a:pos x="158" y="0"/>
                </a:cxn>
                <a:cxn ang="0">
                  <a:pos x="156" y="0"/>
                </a:cxn>
                <a:cxn ang="0">
                  <a:pos x="155" y="0"/>
                </a:cxn>
                <a:cxn ang="0">
                  <a:pos x="153" y="0"/>
                </a:cxn>
                <a:cxn ang="0">
                  <a:pos x="152" y="2"/>
                </a:cxn>
                <a:cxn ang="0">
                  <a:pos x="152" y="2"/>
                </a:cxn>
              </a:cxnLst>
              <a:rect l="0" t="0" r="r" b="b"/>
              <a:pathLst>
                <a:path w="162" h="278">
                  <a:moveTo>
                    <a:pt x="152" y="2"/>
                  </a:moveTo>
                  <a:lnTo>
                    <a:pt x="152" y="2"/>
                  </a:lnTo>
                  <a:lnTo>
                    <a:pt x="133" y="39"/>
                  </a:lnTo>
                  <a:lnTo>
                    <a:pt x="112" y="76"/>
                  </a:lnTo>
                  <a:lnTo>
                    <a:pt x="92" y="113"/>
                  </a:lnTo>
                  <a:lnTo>
                    <a:pt x="74" y="150"/>
                  </a:lnTo>
                  <a:lnTo>
                    <a:pt x="74" y="150"/>
                  </a:lnTo>
                  <a:lnTo>
                    <a:pt x="69" y="160"/>
                  </a:lnTo>
                  <a:lnTo>
                    <a:pt x="64" y="167"/>
                  </a:lnTo>
                  <a:lnTo>
                    <a:pt x="53" y="183"/>
                  </a:lnTo>
                  <a:lnTo>
                    <a:pt x="42" y="198"/>
                  </a:lnTo>
                  <a:lnTo>
                    <a:pt x="30" y="213"/>
                  </a:lnTo>
                  <a:lnTo>
                    <a:pt x="30" y="213"/>
                  </a:lnTo>
                  <a:lnTo>
                    <a:pt x="21" y="228"/>
                  </a:lnTo>
                  <a:lnTo>
                    <a:pt x="14" y="242"/>
                  </a:lnTo>
                  <a:lnTo>
                    <a:pt x="7" y="258"/>
                  </a:lnTo>
                  <a:lnTo>
                    <a:pt x="0" y="273"/>
                  </a:lnTo>
                  <a:lnTo>
                    <a:pt x="0" y="273"/>
                  </a:lnTo>
                  <a:lnTo>
                    <a:pt x="0" y="275"/>
                  </a:lnTo>
                  <a:lnTo>
                    <a:pt x="0" y="276"/>
                  </a:lnTo>
                  <a:lnTo>
                    <a:pt x="1" y="277"/>
                  </a:lnTo>
                  <a:lnTo>
                    <a:pt x="3" y="278"/>
                  </a:lnTo>
                  <a:lnTo>
                    <a:pt x="5" y="278"/>
                  </a:lnTo>
                  <a:lnTo>
                    <a:pt x="7" y="278"/>
                  </a:lnTo>
                  <a:lnTo>
                    <a:pt x="9" y="277"/>
                  </a:lnTo>
                  <a:lnTo>
                    <a:pt x="10" y="275"/>
                  </a:lnTo>
                  <a:lnTo>
                    <a:pt x="10" y="275"/>
                  </a:lnTo>
                  <a:lnTo>
                    <a:pt x="16" y="259"/>
                  </a:lnTo>
                  <a:lnTo>
                    <a:pt x="24" y="243"/>
                  </a:lnTo>
                  <a:lnTo>
                    <a:pt x="32" y="229"/>
                  </a:lnTo>
                  <a:lnTo>
                    <a:pt x="43" y="214"/>
                  </a:lnTo>
                  <a:lnTo>
                    <a:pt x="62" y="186"/>
                  </a:lnTo>
                  <a:lnTo>
                    <a:pt x="73" y="171"/>
                  </a:lnTo>
                  <a:lnTo>
                    <a:pt x="81" y="156"/>
                  </a:lnTo>
                  <a:lnTo>
                    <a:pt x="81" y="156"/>
                  </a:lnTo>
                  <a:lnTo>
                    <a:pt x="121" y="81"/>
                  </a:lnTo>
                  <a:lnTo>
                    <a:pt x="141" y="44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5"/>
                  </a:lnTo>
                  <a:lnTo>
                    <a:pt x="160" y="3"/>
                  </a:lnTo>
                  <a:lnTo>
                    <a:pt x="159" y="1"/>
                  </a:lnTo>
                  <a:lnTo>
                    <a:pt x="158" y="0"/>
                  </a:lnTo>
                  <a:lnTo>
                    <a:pt x="156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2" y="2"/>
                  </a:lnTo>
                  <a:lnTo>
                    <a:pt x="15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2" name="Freeform 870"/>
            <p:cNvSpPr/>
            <p:nvPr/>
          </p:nvSpPr>
          <p:spPr bwMode="auto">
            <a:xfrm>
              <a:off x="4297363" y="1711325"/>
              <a:ext cx="71438" cy="134938"/>
            </a:xfrm>
            <a:custGeom>
              <a:avLst/>
              <a:gdLst/>
              <a:ahLst/>
              <a:cxnLst>
                <a:cxn ang="0">
                  <a:pos x="123" y="3"/>
                </a:cxn>
                <a:cxn ang="0">
                  <a:pos x="123" y="3"/>
                </a:cxn>
                <a:cxn ang="0">
                  <a:pos x="118" y="16"/>
                </a:cxn>
                <a:cxn ang="0">
                  <a:pos x="111" y="27"/>
                </a:cxn>
                <a:cxn ang="0">
                  <a:pos x="105" y="38"/>
                </a:cxn>
                <a:cxn ang="0">
                  <a:pos x="100" y="51"/>
                </a:cxn>
                <a:cxn ang="0">
                  <a:pos x="100" y="51"/>
                </a:cxn>
                <a:cxn ang="0">
                  <a:pos x="93" y="68"/>
                </a:cxn>
                <a:cxn ang="0">
                  <a:pos x="86" y="87"/>
                </a:cxn>
                <a:cxn ang="0">
                  <a:pos x="72" y="122"/>
                </a:cxn>
                <a:cxn ang="0">
                  <a:pos x="72" y="122"/>
                </a:cxn>
                <a:cxn ang="0">
                  <a:pos x="65" y="139"/>
                </a:cxn>
                <a:cxn ang="0">
                  <a:pos x="56" y="154"/>
                </a:cxn>
                <a:cxn ang="0">
                  <a:pos x="38" y="186"/>
                </a:cxn>
                <a:cxn ang="0">
                  <a:pos x="18" y="217"/>
                </a:cxn>
                <a:cxn ang="0">
                  <a:pos x="9" y="233"/>
                </a:cxn>
                <a:cxn ang="0">
                  <a:pos x="0" y="249"/>
                </a:cxn>
                <a:cxn ang="0">
                  <a:pos x="0" y="249"/>
                </a:cxn>
                <a:cxn ang="0">
                  <a:pos x="0" y="250"/>
                </a:cxn>
                <a:cxn ang="0">
                  <a:pos x="0" y="252"/>
                </a:cxn>
                <a:cxn ang="0">
                  <a:pos x="4" y="255"/>
                </a:cxn>
                <a:cxn ang="0">
                  <a:pos x="5" y="255"/>
                </a:cxn>
                <a:cxn ang="0">
                  <a:pos x="7" y="255"/>
                </a:cxn>
                <a:cxn ang="0">
                  <a:pos x="8" y="255"/>
                </a:cxn>
                <a:cxn ang="0">
                  <a:pos x="9" y="253"/>
                </a:cxn>
                <a:cxn ang="0">
                  <a:pos x="9" y="253"/>
                </a:cxn>
                <a:cxn ang="0">
                  <a:pos x="17" y="238"/>
                </a:cxn>
                <a:cxn ang="0">
                  <a:pos x="25" y="223"/>
                </a:cxn>
                <a:cxn ang="0">
                  <a:pos x="43" y="193"/>
                </a:cxn>
                <a:cxn ang="0">
                  <a:pos x="61" y="163"/>
                </a:cxn>
                <a:cxn ang="0">
                  <a:pos x="70" y="148"/>
                </a:cxn>
                <a:cxn ang="0">
                  <a:pos x="77" y="132"/>
                </a:cxn>
                <a:cxn ang="0">
                  <a:pos x="77" y="132"/>
                </a:cxn>
                <a:cxn ang="0">
                  <a:pos x="90" y="101"/>
                </a:cxn>
                <a:cxn ang="0">
                  <a:pos x="103" y="69"/>
                </a:cxn>
                <a:cxn ang="0">
                  <a:pos x="103" y="69"/>
                </a:cxn>
                <a:cxn ang="0">
                  <a:pos x="110" y="53"/>
                </a:cxn>
                <a:cxn ang="0">
                  <a:pos x="118" y="37"/>
                </a:cxn>
                <a:cxn ang="0">
                  <a:pos x="125" y="22"/>
                </a:cxn>
                <a:cxn ang="0">
                  <a:pos x="133" y="5"/>
                </a:cxn>
                <a:cxn ang="0">
                  <a:pos x="133" y="5"/>
                </a:cxn>
                <a:cxn ang="0">
                  <a:pos x="134" y="3"/>
                </a:cxn>
                <a:cxn ang="0">
                  <a:pos x="133" y="2"/>
                </a:cxn>
                <a:cxn ang="0">
                  <a:pos x="132" y="1"/>
                </a:cxn>
                <a:cxn ang="0">
                  <a:pos x="130" y="0"/>
                </a:cxn>
                <a:cxn ang="0">
                  <a:pos x="126" y="0"/>
                </a:cxn>
                <a:cxn ang="0">
                  <a:pos x="124" y="1"/>
                </a:cxn>
                <a:cxn ang="0">
                  <a:pos x="123" y="3"/>
                </a:cxn>
                <a:cxn ang="0">
                  <a:pos x="123" y="3"/>
                </a:cxn>
              </a:cxnLst>
              <a:rect l="0" t="0" r="r" b="b"/>
              <a:pathLst>
                <a:path w="134" h="255">
                  <a:moveTo>
                    <a:pt x="123" y="3"/>
                  </a:moveTo>
                  <a:lnTo>
                    <a:pt x="123" y="3"/>
                  </a:lnTo>
                  <a:lnTo>
                    <a:pt x="118" y="16"/>
                  </a:lnTo>
                  <a:lnTo>
                    <a:pt x="111" y="27"/>
                  </a:lnTo>
                  <a:lnTo>
                    <a:pt x="105" y="38"/>
                  </a:lnTo>
                  <a:lnTo>
                    <a:pt x="100" y="51"/>
                  </a:lnTo>
                  <a:lnTo>
                    <a:pt x="100" y="51"/>
                  </a:lnTo>
                  <a:lnTo>
                    <a:pt x="93" y="68"/>
                  </a:lnTo>
                  <a:lnTo>
                    <a:pt x="86" y="87"/>
                  </a:lnTo>
                  <a:lnTo>
                    <a:pt x="72" y="122"/>
                  </a:lnTo>
                  <a:lnTo>
                    <a:pt x="72" y="122"/>
                  </a:lnTo>
                  <a:lnTo>
                    <a:pt x="65" y="139"/>
                  </a:lnTo>
                  <a:lnTo>
                    <a:pt x="56" y="154"/>
                  </a:lnTo>
                  <a:lnTo>
                    <a:pt x="38" y="186"/>
                  </a:lnTo>
                  <a:lnTo>
                    <a:pt x="18" y="217"/>
                  </a:lnTo>
                  <a:lnTo>
                    <a:pt x="9" y="233"/>
                  </a:lnTo>
                  <a:lnTo>
                    <a:pt x="0" y="249"/>
                  </a:lnTo>
                  <a:lnTo>
                    <a:pt x="0" y="249"/>
                  </a:lnTo>
                  <a:lnTo>
                    <a:pt x="0" y="250"/>
                  </a:lnTo>
                  <a:lnTo>
                    <a:pt x="0" y="252"/>
                  </a:lnTo>
                  <a:lnTo>
                    <a:pt x="4" y="255"/>
                  </a:lnTo>
                  <a:lnTo>
                    <a:pt x="5" y="255"/>
                  </a:lnTo>
                  <a:lnTo>
                    <a:pt x="7" y="255"/>
                  </a:lnTo>
                  <a:lnTo>
                    <a:pt x="8" y="255"/>
                  </a:lnTo>
                  <a:lnTo>
                    <a:pt x="9" y="253"/>
                  </a:lnTo>
                  <a:lnTo>
                    <a:pt x="9" y="253"/>
                  </a:lnTo>
                  <a:lnTo>
                    <a:pt x="17" y="238"/>
                  </a:lnTo>
                  <a:lnTo>
                    <a:pt x="25" y="223"/>
                  </a:lnTo>
                  <a:lnTo>
                    <a:pt x="43" y="193"/>
                  </a:lnTo>
                  <a:lnTo>
                    <a:pt x="61" y="163"/>
                  </a:lnTo>
                  <a:lnTo>
                    <a:pt x="70" y="148"/>
                  </a:lnTo>
                  <a:lnTo>
                    <a:pt x="77" y="132"/>
                  </a:lnTo>
                  <a:lnTo>
                    <a:pt x="77" y="132"/>
                  </a:lnTo>
                  <a:lnTo>
                    <a:pt x="90" y="101"/>
                  </a:lnTo>
                  <a:lnTo>
                    <a:pt x="103" y="69"/>
                  </a:lnTo>
                  <a:lnTo>
                    <a:pt x="103" y="69"/>
                  </a:lnTo>
                  <a:lnTo>
                    <a:pt x="110" y="53"/>
                  </a:lnTo>
                  <a:lnTo>
                    <a:pt x="118" y="37"/>
                  </a:lnTo>
                  <a:lnTo>
                    <a:pt x="125" y="22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4" y="3"/>
                  </a:lnTo>
                  <a:lnTo>
                    <a:pt x="133" y="2"/>
                  </a:lnTo>
                  <a:lnTo>
                    <a:pt x="132" y="1"/>
                  </a:lnTo>
                  <a:lnTo>
                    <a:pt x="130" y="0"/>
                  </a:lnTo>
                  <a:lnTo>
                    <a:pt x="126" y="0"/>
                  </a:lnTo>
                  <a:lnTo>
                    <a:pt x="124" y="1"/>
                  </a:lnTo>
                  <a:lnTo>
                    <a:pt x="123" y="3"/>
                  </a:lnTo>
                  <a:lnTo>
                    <a:pt x="12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3" name="Freeform 871"/>
            <p:cNvSpPr/>
            <p:nvPr/>
          </p:nvSpPr>
          <p:spPr bwMode="auto">
            <a:xfrm>
              <a:off x="4235450" y="1423988"/>
              <a:ext cx="49213" cy="8890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89" y="0"/>
                </a:cxn>
                <a:cxn ang="0">
                  <a:pos x="85" y="2"/>
                </a:cxn>
                <a:cxn ang="0">
                  <a:pos x="82" y="5"/>
                </a:cxn>
                <a:cxn ang="0">
                  <a:pos x="76" y="11"/>
                </a:cxn>
                <a:cxn ang="0">
                  <a:pos x="68" y="25"/>
                </a:cxn>
                <a:cxn ang="0">
                  <a:pos x="68" y="25"/>
                </a:cxn>
                <a:cxn ang="0">
                  <a:pos x="52" y="54"/>
                </a:cxn>
                <a:cxn ang="0">
                  <a:pos x="37" y="81"/>
                </a:cxn>
                <a:cxn ang="0">
                  <a:pos x="37" y="81"/>
                </a:cxn>
                <a:cxn ang="0">
                  <a:pos x="24" y="107"/>
                </a:cxn>
                <a:cxn ang="0">
                  <a:pos x="17" y="120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5" y="139"/>
                </a:cxn>
                <a:cxn ang="0">
                  <a:pos x="2" y="147"/>
                </a:cxn>
                <a:cxn ang="0">
                  <a:pos x="0" y="154"/>
                </a:cxn>
                <a:cxn ang="0">
                  <a:pos x="0" y="158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2" y="165"/>
                </a:cxn>
                <a:cxn ang="0">
                  <a:pos x="4" y="166"/>
                </a:cxn>
                <a:cxn ang="0">
                  <a:pos x="6" y="166"/>
                </a:cxn>
                <a:cxn ang="0">
                  <a:pos x="7" y="165"/>
                </a:cxn>
                <a:cxn ang="0">
                  <a:pos x="9" y="164"/>
                </a:cxn>
                <a:cxn ang="0">
                  <a:pos x="9" y="162"/>
                </a:cxn>
                <a:cxn ang="0">
                  <a:pos x="9" y="160"/>
                </a:cxn>
                <a:cxn ang="0">
                  <a:pos x="9" y="160"/>
                </a:cxn>
                <a:cxn ang="0">
                  <a:pos x="9" y="155"/>
                </a:cxn>
                <a:cxn ang="0">
                  <a:pos x="9" y="151"/>
                </a:cxn>
                <a:cxn ang="0">
                  <a:pos x="11" y="148"/>
                </a:cxn>
                <a:cxn ang="0">
                  <a:pos x="13" y="143"/>
                </a:cxn>
                <a:cxn ang="0">
                  <a:pos x="18" y="137"/>
                </a:cxn>
                <a:cxn ang="0">
                  <a:pos x="20" y="134"/>
                </a:cxn>
                <a:cxn ang="0">
                  <a:pos x="22" y="131"/>
                </a:cxn>
                <a:cxn ang="0">
                  <a:pos x="22" y="131"/>
                </a:cxn>
                <a:cxn ang="0">
                  <a:pos x="34" y="108"/>
                </a:cxn>
                <a:cxn ang="0">
                  <a:pos x="45" y="87"/>
                </a:cxn>
                <a:cxn ang="0">
                  <a:pos x="45" y="87"/>
                </a:cxn>
                <a:cxn ang="0">
                  <a:pos x="57" y="65"/>
                </a:cxn>
                <a:cxn ang="0">
                  <a:pos x="68" y="44"/>
                </a:cxn>
                <a:cxn ang="0">
                  <a:pos x="68" y="44"/>
                </a:cxn>
                <a:cxn ang="0">
                  <a:pos x="78" y="25"/>
                </a:cxn>
                <a:cxn ang="0">
                  <a:pos x="84" y="15"/>
                </a:cxn>
                <a:cxn ang="0">
                  <a:pos x="87" y="12"/>
                </a:cxn>
                <a:cxn ang="0">
                  <a:pos x="92" y="9"/>
                </a:cxn>
                <a:cxn ang="0">
                  <a:pos x="92" y="9"/>
                </a:cxn>
                <a:cxn ang="0">
                  <a:pos x="93" y="8"/>
                </a:cxn>
                <a:cxn ang="0">
                  <a:pos x="94" y="7"/>
                </a:cxn>
                <a:cxn ang="0">
                  <a:pos x="94" y="3"/>
                </a:cxn>
                <a:cxn ang="0">
                  <a:pos x="94" y="2"/>
                </a:cxn>
                <a:cxn ang="0">
                  <a:pos x="93" y="1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9" y="0"/>
                </a:cxn>
              </a:cxnLst>
              <a:rect l="0" t="0" r="r" b="b"/>
              <a:pathLst>
                <a:path w="94" h="166">
                  <a:moveTo>
                    <a:pt x="89" y="0"/>
                  </a:moveTo>
                  <a:lnTo>
                    <a:pt x="89" y="0"/>
                  </a:lnTo>
                  <a:lnTo>
                    <a:pt x="85" y="2"/>
                  </a:lnTo>
                  <a:lnTo>
                    <a:pt x="82" y="5"/>
                  </a:lnTo>
                  <a:lnTo>
                    <a:pt x="76" y="11"/>
                  </a:lnTo>
                  <a:lnTo>
                    <a:pt x="68" y="25"/>
                  </a:lnTo>
                  <a:lnTo>
                    <a:pt x="68" y="25"/>
                  </a:lnTo>
                  <a:lnTo>
                    <a:pt x="52" y="54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24" y="107"/>
                  </a:lnTo>
                  <a:lnTo>
                    <a:pt x="17" y="120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5" y="139"/>
                  </a:lnTo>
                  <a:lnTo>
                    <a:pt x="2" y="147"/>
                  </a:lnTo>
                  <a:lnTo>
                    <a:pt x="0" y="154"/>
                  </a:lnTo>
                  <a:lnTo>
                    <a:pt x="0" y="158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2" y="165"/>
                  </a:lnTo>
                  <a:lnTo>
                    <a:pt x="4" y="166"/>
                  </a:lnTo>
                  <a:lnTo>
                    <a:pt x="6" y="166"/>
                  </a:lnTo>
                  <a:lnTo>
                    <a:pt x="7" y="165"/>
                  </a:lnTo>
                  <a:lnTo>
                    <a:pt x="9" y="164"/>
                  </a:lnTo>
                  <a:lnTo>
                    <a:pt x="9" y="162"/>
                  </a:lnTo>
                  <a:lnTo>
                    <a:pt x="9" y="160"/>
                  </a:lnTo>
                  <a:lnTo>
                    <a:pt x="9" y="160"/>
                  </a:lnTo>
                  <a:lnTo>
                    <a:pt x="9" y="155"/>
                  </a:lnTo>
                  <a:lnTo>
                    <a:pt x="9" y="151"/>
                  </a:lnTo>
                  <a:lnTo>
                    <a:pt x="11" y="148"/>
                  </a:lnTo>
                  <a:lnTo>
                    <a:pt x="13" y="143"/>
                  </a:lnTo>
                  <a:lnTo>
                    <a:pt x="18" y="137"/>
                  </a:lnTo>
                  <a:lnTo>
                    <a:pt x="20" y="134"/>
                  </a:lnTo>
                  <a:lnTo>
                    <a:pt x="22" y="131"/>
                  </a:lnTo>
                  <a:lnTo>
                    <a:pt x="22" y="131"/>
                  </a:lnTo>
                  <a:lnTo>
                    <a:pt x="34" y="108"/>
                  </a:lnTo>
                  <a:lnTo>
                    <a:pt x="45" y="87"/>
                  </a:lnTo>
                  <a:lnTo>
                    <a:pt x="45" y="87"/>
                  </a:lnTo>
                  <a:lnTo>
                    <a:pt x="57" y="65"/>
                  </a:lnTo>
                  <a:lnTo>
                    <a:pt x="68" y="44"/>
                  </a:lnTo>
                  <a:lnTo>
                    <a:pt x="68" y="44"/>
                  </a:lnTo>
                  <a:lnTo>
                    <a:pt x="78" y="25"/>
                  </a:lnTo>
                  <a:lnTo>
                    <a:pt x="84" y="15"/>
                  </a:lnTo>
                  <a:lnTo>
                    <a:pt x="87" y="12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3" y="8"/>
                  </a:lnTo>
                  <a:lnTo>
                    <a:pt x="94" y="7"/>
                  </a:lnTo>
                  <a:lnTo>
                    <a:pt x="94" y="3"/>
                  </a:lnTo>
                  <a:lnTo>
                    <a:pt x="94" y="2"/>
                  </a:lnTo>
                  <a:lnTo>
                    <a:pt x="93" y="1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4" name="Freeform 872"/>
            <p:cNvSpPr/>
            <p:nvPr/>
          </p:nvSpPr>
          <p:spPr bwMode="auto">
            <a:xfrm>
              <a:off x="4275138" y="1435100"/>
              <a:ext cx="65088" cy="107950"/>
            </a:xfrm>
            <a:custGeom>
              <a:avLst/>
              <a:gdLst/>
              <a:ahLst/>
              <a:cxnLst>
                <a:cxn ang="0">
                  <a:pos x="117" y="0"/>
                </a:cxn>
                <a:cxn ang="0">
                  <a:pos x="117" y="0"/>
                </a:cxn>
                <a:cxn ang="0">
                  <a:pos x="106" y="9"/>
                </a:cxn>
                <a:cxn ang="0">
                  <a:pos x="97" y="18"/>
                </a:cxn>
                <a:cxn ang="0">
                  <a:pos x="89" y="27"/>
                </a:cxn>
                <a:cxn ang="0">
                  <a:pos x="82" y="39"/>
                </a:cxn>
                <a:cxn ang="0">
                  <a:pos x="74" y="50"/>
                </a:cxn>
                <a:cxn ang="0">
                  <a:pos x="68" y="61"/>
                </a:cxn>
                <a:cxn ang="0">
                  <a:pos x="58" y="84"/>
                </a:cxn>
                <a:cxn ang="0">
                  <a:pos x="58" y="84"/>
                </a:cxn>
                <a:cxn ang="0">
                  <a:pos x="31" y="142"/>
                </a:cxn>
                <a:cxn ang="0">
                  <a:pos x="18" y="170"/>
                </a:cxn>
                <a:cxn ang="0">
                  <a:pos x="9" y="183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9"/>
                </a:cxn>
                <a:cxn ang="0">
                  <a:pos x="1" y="201"/>
                </a:cxn>
                <a:cxn ang="0">
                  <a:pos x="1" y="202"/>
                </a:cxn>
                <a:cxn ang="0">
                  <a:pos x="3" y="203"/>
                </a:cxn>
                <a:cxn ang="0">
                  <a:pos x="4" y="204"/>
                </a:cxn>
                <a:cxn ang="0">
                  <a:pos x="6" y="204"/>
                </a:cxn>
                <a:cxn ang="0">
                  <a:pos x="8" y="203"/>
                </a:cxn>
                <a:cxn ang="0">
                  <a:pos x="9" y="202"/>
                </a:cxn>
                <a:cxn ang="0">
                  <a:pos x="9" y="202"/>
                </a:cxn>
                <a:cxn ang="0">
                  <a:pos x="23" y="180"/>
                </a:cxn>
                <a:cxn ang="0">
                  <a:pos x="36" y="157"/>
                </a:cxn>
                <a:cxn ang="0">
                  <a:pos x="48" y="134"/>
                </a:cxn>
                <a:cxn ang="0">
                  <a:pos x="57" y="110"/>
                </a:cxn>
                <a:cxn ang="0">
                  <a:pos x="57" y="110"/>
                </a:cxn>
                <a:cxn ang="0">
                  <a:pos x="68" y="83"/>
                </a:cxn>
                <a:cxn ang="0">
                  <a:pos x="74" y="69"/>
                </a:cxn>
                <a:cxn ang="0">
                  <a:pos x="82" y="54"/>
                </a:cxn>
                <a:cxn ang="0">
                  <a:pos x="90" y="41"/>
                </a:cxn>
                <a:cxn ang="0">
                  <a:pos x="100" y="28"/>
                </a:cxn>
                <a:cxn ang="0">
                  <a:pos x="111" y="18"/>
                </a:cxn>
                <a:cxn ang="0">
                  <a:pos x="122" y="9"/>
                </a:cxn>
                <a:cxn ang="0">
                  <a:pos x="122" y="9"/>
                </a:cxn>
                <a:cxn ang="0">
                  <a:pos x="123" y="8"/>
                </a:cxn>
                <a:cxn ang="0">
                  <a:pos x="124" y="6"/>
                </a:cxn>
                <a:cxn ang="0">
                  <a:pos x="124" y="4"/>
                </a:cxn>
                <a:cxn ang="0">
                  <a:pos x="123" y="3"/>
                </a:cxn>
                <a:cxn ang="0">
                  <a:pos x="122" y="2"/>
                </a:cxn>
                <a:cxn ang="0">
                  <a:pos x="120" y="0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7" y="0"/>
                </a:cxn>
              </a:cxnLst>
              <a:rect l="0" t="0" r="r" b="b"/>
              <a:pathLst>
                <a:path w="124" h="204">
                  <a:moveTo>
                    <a:pt x="117" y="0"/>
                  </a:moveTo>
                  <a:lnTo>
                    <a:pt x="117" y="0"/>
                  </a:lnTo>
                  <a:lnTo>
                    <a:pt x="106" y="9"/>
                  </a:lnTo>
                  <a:lnTo>
                    <a:pt x="97" y="18"/>
                  </a:lnTo>
                  <a:lnTo>
                    <a:pt x="89" y="27"/>
                  </a:lnTo>
                  <a:lnTo>
                    <a:pt x="82" y="39"/>
                  </a:lnTo>
                  <a:lnTo>
                    <a:pt x="74" y="50"/>
                  </a:lnTo>
                  <a:lnTo>
                    <a:pt x="68" y="61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31" y="142"/>
                  </a:lnTo>
                  <a:lnTo>
                    <a:pt x="18" y="170"/>
                  </a:lnTo>
                  <a:lnTo>
                    <a:pt x="9" y="183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9"/>
                  </a:lnTo>
                  <a:lnTo>
                    <a:pt x="1" y="201"/>
                  </a:lnTo>
                  <a:lnTo>
                    <a:pt x="1" y="202"/>
                  </a:lnTo>
                  <a:lnTo>
                    <a:pt x="3" y="203"/>
                  </a:lnTo>
                  <a:lnTo>
                    <a:pt x="4" y="204"/>
                  </a:lnTo>
                  <a:lnTo>
                    <a:pt x="6" y="204"/>
                  </a:lnTo>
                  <a:lnTo>
                    <a:pt x="8" y="203"/>
                  </a:lnTo>
                  <a:lnTo>
                    <a:pt x="9" y="202"/>
                  </a:lnTo>
                  <a:lnTo>
                    <a:pt x="9" y="202"/>
                  </a:lnTo>
                  <a:lnTo>
                    <a:pt x="23" y="180"/>
                  </a:lnTo>
                  <a:lnTo>
                    <a:pt x="36" y="157"/>
                  </a:lnTo>
                  <a:lnTo>
                    <a:pt x="48" y="134"/>
                  </a:lnTo>
                  <a:lnTo>
                    <a:pt x="57" y="110"/>
                  </a:lnTo>
                  <a:lnTo>
                    <a:pt x="57" y="110"/>
                  </a:lnTo>
                  <a:lnTo>
                    <a:pt x="68" y="83"/>
                  </a:lnTo>
                  <a:lnTo>
                    <a:pt x="74" y="69"/>
                  </a:lnTo>
                  <a:lnTo>
                    <a:pt x="82" y="54"/>
                  </a:lnTo>
                  <a:lnTo>
                    <a:pt x="90" y="41"/>
                  </a:lnTo>
                  <a:lnTo>
                    <a:pt x="100" y="28"/>
                  </a:lnTo>
                  <a:lnTo>
                    <a:pt x="111" y="18"/>
                  </a:lnTo>
                  <a:lnTo>
                    <a:pt x="122" y="9"/>
                  </a:lnTo>
                  <a:lnTo>
                    <a:pt x="122" y="9"/>
                  </a:lnTo>
                  <a:lnTo>
                    <a:pt x="123" y="8"/>
                  </a:lnTo>
                  <a:lnTo>
                    <a:pt x="124" y="6"/>
                  </a:lnTo>
                  <a:lnTo>
                    <a:pt x="124" y="4"/>
                  </a:lnTo>
                  <a:lnTo>
                    <a:pt x="123" y="3"/>
                  </a:lnTo>
                  <a:lnTo>
                    <a:pt x="122" y="2"/>
                  </a:lnTo>
                  <a:lnTo>
                    <a:pt x="120" y="0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5" name="Freeform 873"/>
            <p:cNvSpPr/>
            <p:nvPr/>
          </p:nvSpPr>
          <p:spPr bwMode="auto">
            <a:xfrm>
              <a:off x="4318000" y="1447800"/>
              <a:ext cx="74613" cy="104775"/>
            </a:xfrm>
            <a:custGeom>
              <a:avLst/>
              <a:gdLst/>
              <a:ahLst/>
              <a:cxnLst>
                <a:cxn ang="0">
                  <a:pos x="132" y="3"/>
                </a:cxn>
                <a:cxn ang="0">
                  <a:pos x="132" y="3"/>
                </a:cxn>
                <a:cxn ang="0">
                  <a:pos x="130" y="8"/>
                </a:cxn>
                <a:cxn ang="0">
                  <a:pos x="127" y="14"/>
                </a:cxn>
                <a:cxn ang="0">
                  <a:pos x="123" y="19"/>
                </a:cxn>
                <a:cxn ang="0">
                  <a:pos x="118" y="23"/>
                </a:cxn>
                <a:cxn ang="0">
                  <a:pos x="108" y="32"/>
                </a:cxn>
                <a:cxn ang="0">
                  <a:pos x="100" y="42"/>
                </a:cxn>
                <a:cxn ang="0">
                  <a:pos x="100" y="42"/>
                </a:cxn>
                <a:cxn ang="0">
                  <a:pos x="85" y="62"/>
                </a:cxn>
                <a:cxn ang="0">
                  <a:pos x="71" y="83"/>
                </a:cxn>
                <a:cxn ang="0">
                  <a:pos x="71" y="83"/>
                </a:cxn>
                <a:cxn ang="0">
                  <a:pos x="36" y="133"/>
                </a:cxn>
                <a:cxn ang="0">
                  <a:pos x="36" y="133"/>
                </a:cxn>
                <a:cxn ang="0">
                  <a:pos x="28" y="148"/>
                </a:cxn>
                <a:cxn ang="0">
                  <a:pos x="19" y="163"/>
                </a:cxn>
                <a:cxn ang="0">
                  <a:pos x="11" y="178"/>
                </a:cxn>
                <a:cxn ang="0">
                  <a:pos x="6" y="184"/>
                </a:cxn>
                <a:cxn ang="0">
                  <a:pos x="1" y="191"/>
                </a:cxn>
                <a:cxn ang="0">
                  <a:pos x="1" y="191"/>
                </a:cxn>
                <a:cxn ang="0">
                  <a:pos x="0" y="192"/>
                </a:cxn>
                <a:cxn ang="0">
                  <a:pos x="0" y="194"/>
                </a:cxn>
                <a:cxn ang="0">
                  <a:pos x="0" y="196"/>
                </a:cxn>
                <a:cxn ang="0">
                  <a:pos x="1" y="198"/>
                </a:cxn>
                <a:cxn ang="0">
                  <a:pos x="3" y="199"/>
                </a:cxn>
                <a:cxn ang="0">
                  <a:pos x="4" y="200"/>
                </a:cxn>
                <a:cxn ang="0">
                  <a:pos x="6" y="199"/>
                </a:cxn>
                <a:cxn ang="0">
                  <a:pos x="7" y="198"/>
                </a:cxn>
                <a:cxn ang="0">
                  <a:pos x="7" y="198"/>
                </a:cxn>
                <a:cxn ang="0">
                  <a:pos x="15" y="187"/>
                </a:cxn>
                <a:cxn ang="0">
                  <a:pos x="22" y="176"/>
                </a:cxn>
                <a:cxn ang="0">
                  <a:pos x="35" y="153"/>
                </a:cxn>
                <a:cxn ang="0">
                  <a:pos x="35" y="153"/>
                </a:cxn>
                <a:cxn ang="0">
                  <a:pos x="44" y="139"/>
                </a:cxn>
                <a:cxn ang="0">
                  <a:pos x="54" y="124"/>
                </a:cxn>
                <a:cxn ang="0">
                  <a:pos x="74" y="95"/>
                </a:cxn>
                <a:cxn ang="0">
                  <a:pos x="74" y="95"/>
                </a:cxn>
                <a:cxn ang="0">
                  <a:pos x="108" y="46"/>
                </a:cxn>
                <a:cxn ang="0">
                  <a:pos x="108" y="46"/>
                </a:cxn>
                <a:cxn ang="0">
                  <a:pos x="112" y="41"/>
                </a:cxn>
                <a:cxn ang="0">
                  <a:pos x="117" y="36"/>
                </a:cxn>
                <a:cxn ang="0">
                  <a:pos x="127" y="27"/>
                </a:cxn>
                <a:cxn ang="0">
                  <a:pos x="132" y="23"/>
                </a:cxn>
                <a:cxn ang="0">
                  <a:pos x="136" y="18"/>
                </a:cxn>
                <a:cxn ang="0">
                  <a:pos x="139" y="12"/>
                </a:cxn>
                <a:cxn ang="0">
                  <a:pos x="141" y="5"/>
                </a:cxn>
                <a:cxn ang="0">
                  <a:pos x="141" y="5"/>
                </a:cxn>
                <a:cxn ang="0">
                  <a:pos x="141" y="3"/>
                </a:cxn>
                <a:cxn ang="0">
                  <a:pos x="140" y="2"/>
                </a:cxn>
                <a:cxn ang="0">
                  <a:pos x="139" y="1"/>
                </a:cxn>
                <a:cxn ang="0">
                  <a:pos x="138" y="0"/>
                </a:cxn>
                <a:cxn ang="0">
                  <a:pos x="136" y="0"/>
                </a:cxn>
                <a:cxn ang="0">
                  <a:pos x="134" y="0"/>
                </a:cxn>
                <a:cxn ang="0">
                  <a:pos x="133" y="1"/>
                </a:cxn>
                <a:cxn ang="0">
                  <a:pos x="132" y="3"/>
                </a:cxn>
                <a:cxn ang="0">
                  <a:pos x="132" y="3"/>
                </a:cxn>
              </a:cxnLst>
              <a:rect l="0" t="0" r="r" b="b"/>
              <a:pathLst>
                <a:path w="141" h="200">
                  <a:moveTo>
                    <a:pt x="132" y="3"/>
                  </a:moveTo>
                  <a:lnTo>
                    <a:pt x="132" y="3"/>
                  </a:lnTo>
                  <a:lnTo>
                    <a:pt x="130" y="8"/>
                  </a:lnTo>
                  <a:lnTo>
                    <a:pt x="127" y="14"/>
                  </a:lnTo>
                  <a:lnTo>
                    <a:pt x="123" y="19"/>
                  </a:lnTo>
                  <a:lnTo>
                    <a:pt x="118" y="23"/>
                  </a:lnTo>
                  <a:lnTo>
                    <a:pt x="108" y="32"/>
                  </a:lnTo>
                  <a:lnTo>
                    <a:pt x="100" y="42"/>
                  </a:lnTo>
                  <a:lnTo>
                    <a:pt x="100" y="42"/>
                  </a:lnTo>
                  <a:lnTo>
                    <a:pt x="85" y="62"/>
                  </a:lnTo>
                  <a:lnTo>
                    <a:pt x="71" y="83"/>
                  </a:lnTo>
                  <a:lnTo>
                    <a:pt x="71" y="83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28" y="148"/>
                  </a:lnTo>
                  <a:lnTo>
                    <a:pt x="19" y="163"/>
                  </a:lnTo>
                  <a:lnTo>
                    <a:pt x="11" y="178"/>
                  </a:lnTo>
                  <a:lnTo>
                    <a:pt x="6" y="184"/>
                  </a:lnTo>
                  <a:lnTo>
                    <a:pt x="1" y="191"/>
                  </a:lnTo>
                  <a:lnTo>
                    <a:pt x="1" y="191"/>
                  </a:lnTo>
                  <a:lnTo>
                    <a:pt x="0" y="192"/>
                  </a:lnTo>
                  <a:lnTo>
                    <a:pt x="0" y="194"/>
                  </a:lnTo>
                  <a:lnTo>
                    <a:pt x="0" y="196"/>
                  </a:lnTo>
                  <a:lnTo>
                    <a:pt x="1" y="198"/>
                  </a:lnTo>
                  <a:lnTo>
                    <a:pt x="3" y="199"/>
                  </a:lnTo>
                  <a:lnTo>
                    <a:pt x="4" y="200"/>
                  </a:lnTo>
                  <a:lnTo>
                    <a:pt x="6" y="199"/>
                  </a:lnTo>
                  <a:lnTo>
                    <a:pt x="7" y="198"/>
                  </a:lnTo>
                  <a:lnTo>
                    <a:pt x="7" y="198"/>
                  </a:lnTo>
                  <a:lnTo>
                    <a:pt x="15" y="187"/>
                  </a:lnTo>
                  <a:lnTo>
                    <a:pt x="22" y="176"/>
                  </a:lnTo>
                  <a:lnTo>
                    <a:pt x="35" y="153"/>
                  </a:lnTo>
                  <a:lnTo>
                    <a:pt x="35" y="153"/>
                  </a:lnTo>
                  <a:lnTo>
                    <a:pt x="44" y="139"/>
                  </a:lnTo>
                  <a:lnTo>
                    <a:pt x="54" y="124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108" y="46"/>
                  </a:lnTo>
                  <a:lnTo>
                    <a:pt x="108" y="46"/>
                  </a:lnTo>
                  <a:lnTo>
                    <a:pt x="112" y="41"/>
                  </a:lnTo>
                  <a:lnTo>
                    <a:pt x="117" y="36"/>
                  </a:lnTo>
                  <a:lnTo>
                    <a:pt x="127" y="27"/>
                  </a:lnTo>
                  <a:lnTo>
                    <a:pt x="132" y="23"/>
                  </a:lnTo>
                  <a:lnTo>
                    <a:pt x="136" y="18"/>
                  </a:lnTo>
                  <a:lnTo>
                    <a:pt x="139" y="12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3"/>
                  </a:lnTo>
                  <a:lnTo>
                    <a:pt x="140" y="2"/>
                  </a:lnTo>
                  <a:lnTo>
                    <a:pt x="139" y="1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4" y="0"/>
                  </a:lnTo>
                  <a:lnTo>
                    <a:pt x="133" y="1"/>
                  </a:lnTo>
                  <a:lnTo>
                    <a:pt x="132" y="3"/>
                  </a:lnTo>
                  <a:lnTo>
                    <a:pt x="13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6" name="Freeform 874"/>
            <p:cNvSpPr/>
            <p:nvPr/>
          </p:nvSpPr>
          <p:spPr bwMode="auto">
            <a:xfrm>
              <a:off x="4367213" y="1470025"/>
              <a:ext cx="53975" cy="92075"/>
            </a:xfrm>
            <a:custGeom>
              <a:avLst/>
              <a:gdLst/>
              <a:ahLst/>
              <a:cxnLst>
                <a:cxn ang="0">
                  <a:pos x="100" y="3"/>
                </a:cxn>
                <a:cxn ang="0">
                  <a:pos x="100" y="3"/>
                </a:cxn>
                <a:cxn ang="0">
                  <a:pos x="98" y="1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2" y="1"/>
                </a:cxn>
                <a:cxn ang="0">
                  <a:pos x="86" y="6"/>
                </a:cxn>
                <a:cxn ang="0">
                  <a:pos x="86" y="6"/>
                </a:cxn>
                <a:cxn ang="0">
                  <a:pos x="85" y="8"/>
                </a:cxn>
                <a:cxn ang="0">
                  <a:pos x="86" y="11"/>
                </a:cxn>
                <a:cxn ang="0">
                  <a:pos x="87" y="13"/>
                </a:cxn>
                <a:cxn ang="0">
                  <a:pos x="91" y="14"/>
                </a:cxn>
                <a:cxn ang="0">
                  <a:pos x="91" y="14"/>
                </a:cxn>
                <a:cxn ang="0">
                  <a:pos x="89" y="21"/>
                </a:cxn>
                <a:cxn ang="0">
                  <a:pos x="85" y="31"/>
                </a:cxn>
                <a:cxn ang="0">
                  <a:pos x="81" y="39"/>
                </a:cxn>
                <a:cxn ang="0">
                  <a:pos x="77" y="47"/>
                </a:cxn>
                <a:cxn ang="0">
                  <a:pos x="67" y="64"/>
                </a:cxn>
                <a:cxn ang="0">
                  <a:pos x="58" y="77"/>
                </a:cxn>
                <a:cxn ang="0">
                  <a:pos x="58" y="77"/>
                </a:cxn>
                <a:cxn ang="0">
                  <a:pos x="44" y="99"/>
                </a:cxn>
                <a:cxn ang="0">
                  <a:pos x="31" y="119"/>
                </a:cxn>
                <a:cxn ang="0">
                  <a:pos x="18" y="141"/>
                </a:cxn>
                <a:cxn ang="0">
                  <a:pos x="4" y="163"/>
                </a:cxn>
                <a:cxn ang="0">
                  <a:pos x="4" y="163"/>
                </a:cxn>
                <a:cxn ang="0">
                  <a:pos x="2" y="165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0" y="171"/>
                </a:cxn>
                <a:cxn ang="0">
                  <a:pos x="1" y="172"/>
                </a:cxn>
                <a:cxn ang="0">
                  <a:pos x="3" y="174"/>
                </a:cxn>
                <a:cxn ang="0">
                  <a:pos x="6" y="174"/>
                </a:cxn>
                <a:cxn ang="0">
                  <a:pos x="8" y="174"/>
                </a:cxn>
                <a:cxn ang="0">
                  <a:pos x="9" y="172"/>
                </a:cxn>
                <a:cxn ang="0">
                  <a:pos x="9" y="172"/>
                </a:cxn>
                <a:cxn ang="0">
                  <a:pos x="10" y="171"/>
                </a:cxn>
                <a:cxn ang="0">
                  <a:pos x="11" y="170"/>
                </a:cxn>
                <a:cxn ang="0">
                  <a:pos x="11" y="170"/>
                </a:cxn>
                <a:cxn ang="0">
                  <a:pos x="13" y="169"/>
                </a:cxn>
                <a:cxn ang="0">
                  <a:pos x="14" y="168"/>
                </a:cxn>
                <a:cxn ang="0">
                  <a:pos x="14" y="167"/>
                </a:cxn>
                <a:cxn ang="0">
                  <a:pos x="14" y="165"/>
                </a:cxn>
                <a:cxn ang="0">
                  <a:pos x="14" y="165"/>
                </a:cxn>
                <a:cxn ang="0">
                  <a:pos x="30" y="141"/>
                </a:cxn>
                <a:cxn ang="0">
                  <a:pos x="44" y="116"/>
                </a:cxn>
                <a:cxn ang="0">
                  <a:pos x="60" y="93"/>
                </a:cxn>
                <a:cxn ang="0">
                  <a:pos x="75" y="69"/>
                </a:cxn>
                <a:cxn ang="0">
                  <a:pos x="75" y="69"/>
                </a:cxn>
                <a:cxn ang="0">
                  <a:pos x="84" y="54"/>
                </a:cxn>
                <a:cxn ang="0">
                  <a:pos x="93" y="37"/>
                </a:cxn>
                <a:cxn ang="0">
                  <a:pos x="96" y="29"/>
                </a:cxn>
                <a:cxn ang="0">
                  <a:pos x="99" y="19"/>
                </a:cxn>
                <a:cxn ang="0">
                  <a:pos x="100" y="11"/>
                </a:cxn>
                <a:cxn ang="0">
                  <a:pos x="100" y="3"/>
                </a:cxn>
                <a:cxn ang="0">
                  <a:pos x="100" y="3"/>
                </a:cxn>
              </a:cxnLst>
              <a:rect l="0" t="0" r="r" b="b"/>
              <a:pathLst>
                <a:path w="100" h="174">
                  <a:moveTo>
                    <a:pt x="100" y="3"/>
                  </a:moveTo>
                  <a:lnTo>
                    <a:pt x="100" y="3"/>
                  </a:lnTo>
                  <a:lnTo>
                    <a:pt x="98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2" y="1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5" y="8"/>
                  </a:lnTo>
                  <a:lnTo>
                    <a:pt x="86" y="11"/>
                  </a:lnTo>
                  <a:lnTo>
                    <a:pt x="87" y="13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89" y="21"/>
                  </a:lnTo>
                  <a:lnTo>
                    <a:pt x="85" y="31"/>
                  </a:lnTo>
                  <a:lnTo>
                    <a:pt x="81" y="39"/>
                  </a:lnTo>
                  <a:lnTo>
                    <a:pt x="77" y="47"/>
                  </a:lnTo>
                  <a:lnTo>
                    <a:pt x="67" y="64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44" y="99"/>
                  </a:lnTo>
                  <a:lnTo>
                    <a:pt x="31" y="119"/>
                  </a:lnTo>
                  <a:lnTo>
                    <a:pt x="18" y="141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2" y="165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0" y="171"/>
                  </a:lnTo>
                  <a:lnTo>
                    <a:pt x="1" y="172"/>
                  </a:lnTo>
                  <a:lnTo>
                    <a:pt x="3" y="174"/>
                  </a:lnTo>
                  <a:lnTo>
                    <a:pt x="6" y="174"/>
                  </a:lnTo>
                  <a:lnTo>
                    <a:pt x="8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0" y="171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3" y="169"/>
                  </a:lnTo>
                  <a:lnTo>
                    <a:pt x="14" y="168"/>
                  </a:lnTo>
                  <a:lnTo>
                    <a:pt x="14" y="167"/>
                  </a:lnTo>
                  <a:lnTo>
                    <a:pt x="14" y="165"/>
                  </a:lnTo>
                  <a:lnTo>
                    <a:pt x="14" y="165"/>
                  </a:lnTo>
                  <a:lnTo>
                    <a:pt x="30" y="141"/>
                  </a:lnTo>
                  <a:lnTo>
                    <a:pt x="44" y="116"/>
                  </a:lnTo>
                  <a:lnTo>
                    <a:pt x="60" y="93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84" y="54"/>
                  </a:lnTo>
                  <a:lnTo>
                    <a:pt x="93" y="37"/>
                  </a:lnTo>
                  <a:lnTo>
                    <a:pt x="96" y="29"/>
                  </a:lnTo>
                  <a:lnTo>
                    <a:pt x="99" y="19"/>
                  </a:lnTo>
                  <a:lnTo>
                    <a:pt x="100" y="11"/>
                  </a:lnTo>
                  <a:lnTo>
                    <a:pt x="100" y="3"/>
                  </a:lnTo>
                  <a:lnTo>
                    <a:pt x="10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7" name="Freeform 875"/>
            <p:cNvSpPr/>
            <p:nvPr/>
          </p:nvSpPr>
          <p:spPr bwMode="auto">
            <a:xfrm>
              <a:off x="4392613" y="1492250"/>
              <a:ext cx="60325" cy="103188"/>
            </a:xfrm>
            <a:custGeom>
              <a:avLst/>
              <a:gdLst/>
              <a:ahLst/>
              <a:cxnLst>
                <a:cxn ang="0">
                  <a:pos x="106" y="3"/>
                </a:cxn>
                <a:cxn ang="0">
                  <a:pos x="106" y="3"/>
                </a:cxn>
                <a:cxn ang="0">
                  <a:pos x="79" y="51"/>
                </a:cxn>
                <a:cxn ang="0">
                  <a:pos x="65" y="74"/>
                </a:cxn>
                <a:cxn ang="0">
                  <a:pos x="50" y="98"/>
                </a:cxn>
                <a:cxn ang="0">
                  <a:pos x="50" y="98"/>
                </a:cxn>
                <a:cxn ang="0">
                  <a:pos x="36" y="120"/>
                </a:cxn>
                <a:cxn ang="0">
                  <a:pos x="23" y="141"/>
                </a:cxn>
                <a:cxn ang="0">
                  <a:pos x="11" y="164"/>
                </a:cxn>
                <a:cxn ang="0">
                  <a:pos x="5" y="177"/>
                </a:cxn>
                <a:cxn ang="0">
                  <a:pos x="0" y="189"/>
                </a:cxn>
                <a:cxn ang="0">
                  <a:pos x="0" y="189"/>
                </a:cxn>
                <a:cxn ang="0">
                  <a:pos x="0" y="191"/>
                </a:cxn>
                <a:cxn ang="0">
                  <a:pos x="1" y="192"/>
                </a:cxn>
                <a:cxn ang="0">
                  <a:pos x="2" y="193"/>
                </a:cxn>
                <a:cxn ang="0">
                  <a:pos x="3" y="194"/>
                </a:cxn>
                <a:cxn ang="0">
                  <a:pos x="5" y="194"/>
                </a:cxn>
                <a:cxn ang="0">
                  <a:pos x="7" y="194"/>
                </a:cxn>
                <a:cxn ang="0">
                  <a:pos x="8" y="193"/>
                </a:cxn>
                <a:cxn ang="0">
                  <a:pos x="10" y="191"/>
                </a:cxn>
                <a:cxn ang="0">
                  <a:pos x="10" y="191"/>
                </a:cxn>
                <a:cxn ang="0">
                  <a:pos x="15" y="179"/>
                </a:cxn>
                <a:cxn ang="0">
                  <a:pos x="21" y="166"/>
                </a:cxn>
                <a:cxn ang="0">
                  <a:pos x="33" y="142"/>
                </a:cxn>
                <a:cxn ang="0">
                  <a:pos x="48" y="119"/>
                </a:cxn>
                <a:cxn ang="0">
                  <a:pos x="63" y="96"/>
                </a:cxn>
                <a:cxn ang="0">
                  <a:pos x="63" y="96"/>
                </a:cxn>
                <a:cxn ang="0">
                  <a:pos x="77" y="74"/>
                </a:cxn>
                <a:cxn ang="0">
                  <a:pos x="89" y="53"/>
                </a:cxn>
                <a:cxn ang="0">
                  <a:pos x="114" y="7"/>
                </a:cxn>
                <a:cxn ang="0">
                  <a:pos x="114" y="7"/>
                </a:cxn>
                <a:cxn ang="0">
                  <a:pos x="114" y="5"/>
                </a:cxn>
                <a:cxn ang="0">
                  <a:pos x="114" y="4"/>
                </a:cxn>
                <a:cxn ang="0">
                  <a:pos x="113" y="2"/>
                </a:cxn>
                <a:cxn ang="0">
                  <a:pos x="112" y="1"/>
                </a:cxn>
                <a:cxn ang="0">
                  <a:pos x="110" y="0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106" y="3"/>
                </a:cxn>
                <a:cxn ang="0">
                  <a:pos x="106" y="3"/>
                </a:cxn>
              </a:cxnLst>
              <a:rect l="0" t="0" r="r" b="b"/>
              <a:pathLst>
                <a:path w="114" h="194">
                  <a:moveTo>
                    <a:pt x="106" y="3"/>
                  </a:moveTo>
                  <a:lnTo>
                    <a:pt x="106" y="3"/>
                  </a:lnTo>
                  <a:lnTo>
                    <a:pt x="79" y="51"/>
                  </a:lnTo>
                  <a:lnTo>
                    <a:pt x="65" y="74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36" y="120"/>
                  </a:lnTo>
                  <a:lnTo>
                    <a:pt x="23" y="141"/>
                  </a:lnTo>
                  <a:lnTo>
                    <a:pt x="11" y="164"/>
                  </a:lnTo>
                  <a:lnTo>
                    <a:pt x="5" y="177"/>
                  </a:lnTo>
                  <a:lnTo>
                    <a:pt x="0" y="189"/>
                  </a:lnTo>
                  <a:lnTo>
                    <a:pt x="0" y="189"/>
                  </a:lnTo>
                  <a:lnTo>
                    <a:pt x="0" y="191"/>
                  </a:lnTo>
                  <a:lnTo>
                    <a:pt x="1" y="192"/>
                  </a:lnTo>
                  <a:lnTo>
                    <a:pt x="2" y="193"/>
                  </a:lnTo>
                  <a:lnTo>
                    <a:pt x="3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8" y="193"/>
                  </a:lnTo>
                  <a:lnTo>
                    <a:pt x="10" y="191"/>
                  </a:lnTo>
                  <a:lnTo>
                    <a:pt x="10" y="191"/>
                  </a:lnTo>
                  <a:lnTo>
                    <a:pt x="15" y="179"/>
                  </a:lnTo>
                  <a:lnTo>
                    <a:pt x="21" y="166"/>
                  </a:lnTo>
                  <a:lnTo>
                    <a:pt x="33" y="142"/>
                  </a:lnTo>
                  <a:lnTo>
                    <a:pt x="48" y="119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77" y="74"/>
                  </a:lnTo>
                  <a:lnTo>
                    <a:pt x="89" y="53"/>
                  </a:lnTo>
                  <a:lnTo>
                    <a:pt x="114" y="7"/>
                  </a:lnTo>
                  <a:lnTo>
                    <a:pt x="114" y="7"/>
                  </a:lnTo>
                  <a:lnTo>
                    <a:pt x="114" y="5"/>
                  </a:lnTo>
                  <a:lnTo>
                    <a:pt x="114" y="4"/>
                  </a:lnTo>
                  <a:lnTo>
                    <a:pt x="113" y="2"/>
                  </a:lnTo>
                  <a:lnTo>
                    <a:pt x="112" y="1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7" y="1"/>
                  </a:lnTo>
                  <a:lnTo>
                    <a:pt x="106" y="3"/>
                  </a:lnTo>
                  <a:lnTo>
                    <a:pt x="10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8" name="Freeform 876"/>
            <p:cNvSpPr/>
            <p:nvPr/>
          </p:nvSpPr>
          <p:spPr bwMode="auto">
            <a:xfrm>
              <a:off x="4422775" y="1514475"/>
              <a:ext cx="60325" cy="95250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99" y="10"/>
                </a:cxn>
                <a:cxn ang="0">
                  <a:pos x="93" y="18"/>
                </a:cxn>
                <a:cxn ang="0">
                  <a:pos x="87" y="27"/>
                </a:cxn>
                <a:cxn ang="0">
                  <a:pos x="82" y="35"/>
                </a:cxn>
                <a:cxn ang="0">
                  <a:pos x="72" y="54"/>
                </a:cxn>
                <a:cxn ang="0">
                  <a:pos x="63" y="74"/>
                </a:cxn>
                <a:cxn ang="0">
                  <a:pos x="63" y="74"/>
                </a:cxn>
                <a:cxn ang="0">
                  <a:pos x="33" y="123"/>
                </a:cxn>
                <a:cxn ang="0">
                  <a:pos x="18" y="148"/>
                </a:cxn>
                <a:cxn ang="0">
                  <a:pos x="1" y="173"/>
                </a:cxn>
                <a:cxn ang="0">
                  <a:pos x="1" y="173"/>
                </a:cxn>
                <a:cxn ang="0">
                  <a:pos x="0" y="175"/>
                </a:cxn>
                <a:cxn ang="0">
                  <a:pos x="0" y="177"/>
                </a:cxn>
                <a:cxn ang="0">
                  <a:pos x="1" y="178"/>
                </a:cxn>
                <a:cxn ang="0">
                  <a:pos x="2" y="179"/>
                </a:cxn>
                <a:cxn ang="0">
                  <a:pos x="6" y="180"/>
                </a:cxn>
                <a:cxn ang="0">
                  <a:pos x="7" y="179"/>
                </a:cxn>
                <a:cxn ang="0">
                  <a:pos x="9" y="178"/>
                </a:cxn>
                <a:cxn ang="0">
                  <a:pos x="9" y="178"/>
                </a:cxn>
                <a:cxn ang="0">
                  <a:pos x="25" y="155"/>
                </a:cxn>
                <a:cxn ang="0">
                  <a:pos x="39" y="133"/>
                </a:cxn>
                <a:cxn ang="0">
                  <a:pos x="66" y="86"/>
                </a:cxn>
                <a:cxn ang="0">
                  <a:pos x="66" y="86"/>
                </a:cxn>
                <a:cxn ang="0">
                  <a:pos x="77" y="65"/>
                </a:cxn>
                <a:cxn ang="0">
                  <a:pos x="87" y="45"/>
                </a:cxn>
                <a:cxn ang="0">
                  <a:pos x="93" y="35"/>
                </a:cxn>
                <a:cxn ang="0">
                  <a:pos x="98" y="26"/>
                </a:cxn>
                <a:cxn ang="0">
                  <a:pos x="105" y="17"/>
                </a:cxn>
                <a:cxn ang="0">
                  <a:pos x="113" y="8"/>
                </a:cxn>
                <a:cxn ang="0">
                  <a:pos x="113" y="8"/>
                </a:cxn>
                <a:cxn ang="0">
                  <a:pos x="114" y="7"/>
                </a:cxn>
                <a:cxn ang="0">
                  <a:pos x="115" y="4"/>
                </a:cxn>
                <a:cxn ang="0">
                  <a:pos x="114" y="2"/>
                </a:cxn>
                <a:cxn ang="0">
                  <a:pos x="113" y="1"/>
                </a:cxn>
                <a:cxn ang="0">
                  <a:pos x="112" y="0"/>
                </a:cxn>
                <a:cxn ang="0">
                  <a:pos x="110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5" h="180">
                  <a:moveTo>
                    <a:pt x="106" y="1"/>
                  </a:moveTo>
                  <a:lnTo>
                    <a:pt x="106" y="1"/>
                  </a:lnTo>
                  <a:lnTo>
                    <a:pt x="99" y="10"/>
                  </a:lnTo>
                  <a:lnTo>
                    <a:pt x="93" y="18"/>
                  </a:lnTo>
                  <a:lnTo>
                    <a:pt x="87" y="27"/>
                  </a:lnTo>
                  <a:lnTo>
                    <a:pt x="82" y="35"/>
                  </a:lnTo>
                  <a:lnTo>
                    <a:pt x="72" y="54"/>
                  </a:lnTo>
                  <a:lnTo>
                    <a:pt x="63" y="74"/>
                  </a:lnTo>
                  <a:lnTo>
                    <a:pt x="63" y="74"/>
                  </a:lnTo>
                  <a:lnTo>
                    <a:pt x="33" y="123"/>
                  </a:lnTo>
                  <a:lnTo>
                    <a:pt x="18" y="148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0" y="175"/>
                  </a:lnTo>
                  <a:lnTo>
                    <a:pt x="0" y="177"/>
                  </a:lnTo>
                  <a:lnTo>
                    <a:pt x="1" y="178"/>
                  </a:lnTo>
                  <a:lnTo>
                    <a:pt x="2" y="179"/>
                  </a:lnTo>
                  <a:lnTo>
                    <a:pt x="6" y="180"/>
                  </a:lnTo>
                  <a:lnTo>
                    <a:pt x="7" y="179"/>
                  </a:lnTo>
                  <a:lnTo>
                    <a:pt x="9" y="178"/>
                  </a:lnTo>
                  <a:lnTo>
                    <a:pt x="9" y="178"/>
                  </a:lnTo>
                  <a:lnTo>
                    <a:pt x="25" y="155"/>
                  </a:lnTo>
                  <a:lnTo>
                    <a:pt x="39" y="133"/>
                  </a:lnTo>
                  <a:lnTo>
                    <a:pt x="66" y="86"/>
                  </a:lnTo>
                  <a:lnTo>
                    <a:pt x="66" y="86"/>
                  </a:lnTo>
                  <a:lnTo>
                    <a:pt x="77" y="65"/>
                  </a:lnTo>
                  <a:lnTo>
                    <a:pt x="87" y="45"/>
                  </a:lnTo>
                  <a:lnTo>
                    <a:pt x="93" y="35"/>
                  </a:lnTo>
                  <a:lnTo>
                    <a:pt x="98" y="26"/>
                  </a:lnTo>
                  <a:lnTo>
                    <a:pt x="105" y="17"/>
                  </a:lnTo>
                  <a:lnTo>
                    <a:pt x="113" y="8"/>
                  </a:lnTo>
                  <a:lnTo>
                    <a:pt x="113" y="8"/>
                  </a:lnTo>
                  <a:lnTo>
                    <a:pt x="114" y="7"/>
                  </a:lnTo>
                  <a:lnTo>
                    <a:pt x="115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2" y="0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9" name="Freeform 877"/>
            <p:cNvSpPr/>
            <p:nvPr/>
          </p:nvSpPr>
          <p:spPr bwMode="auto">
            <a:xfrm>
              <a:off x="4451350" y="1538288"/>
              <a:ext cx="58738" cy="96838"/>
            </a:xfrm>
            <a:custGeom>
              <a:avLst/>
              <a:gdLst/>
              <a:ahLst/>
              <a:cxnLst>
                <a:cxn ang="0">
                  <a:pos x="104" y="2"/>
                </a:cxn>
                <a:cxn ang="0">
                  <a:pos x="104" y="2"/>
                </a:cxn>
                <a:cxn ang="0">
                  <a:pos x="100" y="8"/>
                </a:cxn>
                <a:cxn ang="0">
                  <a:pos x="94" y="14"/>
                </a:cxn>
                <a:cxn ang="0">
                  <a:pos x="89" y="20"/>
                </a:cxn>
                <a:cxn ang="0">
                  <a:pos x="86" y="23"/>
                </a:cxn>
                <a:cxn ang="0">
                  <a:pos x="85" y="27"/>
                </a:cxn>
                <a:cxn ang="0">
                  <a:pos x="85" y="27"/>
                </a:cxn>
                <a:cxn ang="0">
                  <a:pos x="80" y="41"/>
                </a:cxn>
                <a:cxn ang="0">
                  <a:pos x="73" y="54"/>
                </a:cxn>
                <a:cxn ang="0">
                  <a:pos x="58" y="79"/>
                </a:cxn>
                <a:cxn ang="0">
                  <a:pos x="58" y="79"/>
                </a:cxn>
                <a:cxn ang="0">
                  <a:pos x="29" y="128"/>
                </a:cxn>
                <a:cxn ang="0">
                  <a:pos x="14" y="153"/>
                </a:cxn>
                <a:cxn ang="0">
                  <a:pos x="0" y="177"/>
                </a:cxn>
                <a:cxn ang="0">
                  <a:pos x="0" y="177"/>
                </a:cxn>
                <a:cxn ang="0">
                  <a:pos x="0" y="179"/>
                </a:cxn>
                <a:cxn ang="0">
                  <a:pos x="0" y="181"/>
                </a:cxn>
                <a:cxn ang="0">
                  <a:pos x="1" y="183"/>
                </a:cxn>
                <a:cxn ang="0">
                  <a:pos x="2" y="184"/>
                </a:cxn>
                <a:cxn ang="0">
                  <a:pos x="5" y="185"/>
                </a:cxn>
                <a:cxn ang="0">
                  <a:pos x="7" y="184"/>
                </a:cxn>
                <a:cxn ang="0">
                  <a:pos x="8" y="183"/>
                </a:cxn>
                <a:cxn ang="0">
                  <a:pos x="8" y="183"/>
                </a:cxn>
                <a:cxn ang="0">
                  <a:pos x="11" y="178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3"/>
                </a:cxn>
                <a:cxn ang="0">
                  <a:pos x="18" y="171"/>
                </a:cxn>
                <a:cxn ang="0">
                  <a:pos x="18" y="168"/>
                </a:cxn>
                <a:cxn ang="0">
                  <a:pos x="17" y="167"/>
                </a:cxn>
                <a:cxn ang="0">
                  <a:pos x="17" y="167"/>
                </a:cxn>
                <a:cxn ang="0">
                  <a:pos x="39" y="129"/>
                </a:cxn>
                <a:cxn ang="0">
                  <a:pos x="63" y="91"/>
                </a:cxn>
                <a:cxn ang="0">
                  <a:pos x="63" y="91"/>
                </a:cxn>
                <a:cxn ang="0">
                  <a:pos x="76" y="69"/>
                </a:cxn>
                <a:cxn ang="0">
                  <a:pos x="82" y="58"/>
                </a:cxn>
                <a:cxn ang="0">
                  <a:pos x="89" y="45"/>
                </a:cxn>
                <a:cxn ang="0">
                  <a:pos x="89" y="45"/>
                </a:cxn>
                <a:cxn ang="0">
                  <a:pos x="94" y="35"/>
                </a:cxn>
                <a:cxn ang="0">
                  <a:pos x="100" y="25"/>
                </a:cxn>
                <a:cxn ang="0">
                  <a:pos x="112" y="7"/>
                </a:cxn>
                <a:cxn ang="0">
                  <a:pos x="112" y="7"/>
                </a:cxn>
                <a:cxn ang="0">
                  <a:pos x="113" y="5"/>
                </a:cxn>
                <a:cxn ang="0">
                  <a:pos x="113" y="3"/>
                </a:cxn>
                <a:cxn ang="0">
                  <a:pos x="112" y="2"/>
                </a:cxn>
                <a:cxn ang="0">
                  <a:pos x="111" y="1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4" y="2"/>
                </a:cxn>
                <a:cxn ang="0">
                  <a:pos x="104" y="2"/>
                </a:cxn>
              </a:cxnLst>
              <a:rect l="0" t="0" r="r" b="b"/>
              <a:pathLst>
                <a:path w="113" h="185">
                  <a:moveTo>
                    <a:pt x="104" y="2"/>
                  </a:moveTo>
                  <a:lnTo>
                    <a:pt x="104" y="2"/>
                  </a:lnTo>
                  <a:lnTo>
                    <a:pt x="100" y="8"/>
                  </a:lnTo>
                  <a:lnTo>
                    <a:pt x="94" y="14"/>
                  </a:lnTo>
                  <a:lnTo>
                    <a:pt x="89" y="20"/>
                  </a:lnTo>
                  <a:lnTo>
                    <a:pt x="86" y="23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0" y="41"/>
                  </a:lnTo>
                  <a:lnTo>
                    <a:pt x="73" y="54"/>
                  </a:lnTo>
                  <a:lnTo>
                    <a:pt x="58" y="79"/>
                  </a:lnTo>
                  <a:lnTo>
                    <a:pt x="58" y="79"/>
                  </a:lnTo>
                  <a:lnTo>
                    <a:pt x="29" y="128"/>
                  </a:lnTo>
                  <a:lnTo>
                    <a:pt x="14" y="153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1" y="183"/>
                  </a:lnTo>
                  <a:lnTo>
                    <a:pt x="2" y="184"/>
                  </a:lnTo>
                  <a:lnTo>
                    <a:pt x="5" y="185"/>
                  </a:lnTo>
                  <a:lnTo>
                    <a:pt x="7" y="184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11" y="178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3"/>
                  </a:lnTo>
                  <a:lnTo>
                    <a:pt x="18" y="171"/>
                  </a:lnTo>
                  <a:lnTo>
                    <a:pt x="18" y="168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39" y="129"/>
                  </a:lnTo>
                  <a:lnTo>
                    <a:pt x="63" y="91"/>
                  </a:lnTo>
                  <a:lnTo>
                    <a:pt x="63" y="91"/>
                  </a:lnTo>
                  <a:lnTo>
                    <a:pt x="76" y="69"/>
                  </a:lnTo>
                  <a:lnTo>
                    <a:pt x="82" y="58"/>
                  </a:lnTo>
                  <a:lnTo>
                    <a:pt x="89" y="45"/>
                  </a:lnTo>
                  <a:lnTo>
                    <a:pt x="89" y="45"/>
                  </a:lnTo>
                  <a:lnTo>
                    <a:pt x="94" y="35"/>
                  </a:lnTo>
                  <a:lnTo>
                    <a:pt x="100" y="25"/>
                  </a:lnTo>
                  <a:lnTo>
                    <a:pt x="112" y="7"/>
                  </a:lnTo>
                  <a:lnTo>
                    <a:pt x="112" y="7"/>
                  </a:lnTo>
                  <a:lnTo>
                    <a:pt x="113" y="5"/>
                  </a:lnTo>
                  <a:lnTo>
                    <a:pt x="113" y="3"/>
                  </a:lnTo>
                  <a:lnTo>
                    <a:pt x="112" y="2"/>
                  </a:lnTo>
                  <a:lnTo>
                    <a:pt x="111" y="1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4" y="2"/>
                  </a:lnTo>
                  <a:lnTo>
                    <a:pt x="10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0" name="Freeform 878"/>
            <p:cNvSpPr/>
            <p:nvPr/>
          </p:nvSpPr>
          <p:spPr bwMode="auto">
            <a:xfrm>
              <a:off x="4473575" y="1566863"/>
              <a:ext cx="66675" cy="101600"/>
            </a:xfrm>
            <a:custGeom>
              <a:avLst/>
              <a:gdLst/>
              <a:ahLst/>
              <a:cxnLst>
                <a:cxn ang="0">
                  <a:pos x="119" y="4"/>
                </a:cxn>
                <a:cxn ang="0">
                  <a:pos x="119" y="4"/>
                </a:cxn>
                <a:cxn ang="0">
                  <a:pos x="118" y="9"/>
                </a:cxn>
                <a:cxn ang="0">
                  <a:pos x="116" y="13"/>
                </a:cxn>
                <a:cxn ang="0">
                  <a:pos x="111" y="22"/>
                </a:cxn>
                <a:cxn ang="0">
                  <a:pos x="99" y="40"/>
                </a:cxn>
                <a:cxn ang="0">
                  <a:pos x="99" y="40"/>
                </a:cxn>
                <a:cxn ang="0">
                  <a:pos x="91" y="51"/>
                </a:cxn>
                <a:cxn ang="0">
                  <a:pos x="83" y="61"/>
                </a:cxn>
                <a:cxn ang="0">
                  <a:pos x="74" y="73"/>
                </a:cxn>
                <a:cxn ang="0">
                  <a:pos x="67" y="84"/>
                </a:cxn>
                <a:cxn ang="0">
                  <a:pos x="67" y="84"/>
                </a:cxn>
                <a:cxn ang="0">
                  <a:pos x="34" y="134"/>
                </a:cxn>
                <a:cxn ang="0">
                  <a:pos x="18" y="159"/>
                </a:cxn>
                <a:cxn ang="0">
                  <a:pos x="1" y="183"/>
                </a:cxn>
                <a:cxn ang="0">
                  <a:pos x="1" y="183"/>
                </a:cxn>
                <a:cxn ang="0">
                  <a:pos x="0" y="184"/>
                </a:cxn>
                <a:cxn ang="0">
                  <a:pos x="0" y="186"/>
                </a:cxn>
                <a:cxn ang="0">
                  <a:pos x="1" y="188"/>
                </a:cxn>
                <a:cxn ang="0">
                  <a:pos x="2" y="190"/>
                </a:cxn>
                <a:cxn ang="0">
                  <a:pos x="4" y="190"/>
                </a:cxn>
                <a:cxn ang="0">
                  <a:pos x="6" y="190"/>
                </a:cxn>
                <a:cxn ang="0">
                  <a:pos x="7" y="190"/>
                </a:cxn>
                <a:cxn ang="0">
                  <a:pos x="9" y="187"/>
                </a:cxn>
                <a:cxn ang="0">
                  <a:pos x="9" y="187"/>
                </a:cxn>
                <a:cxn ang="0">
                  <a:pos x="27" y="161"/>
                </a:cxn>
                <a:cxn ang="0">
                  <a:pos x="44" y="135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8" y="71"/>
                </a:cxn>
                <a:cxn ang="0">
                  <a:pos x="96" y="59"/>
                </a:cxn>
                <a:cxn ang="0">
                  <a:pos x="103" y="49"/>
                </a:cxn>
                <a:cxn ang="0">
                  <a:pos x="111" y="38"/>
                </a:cxn>
                <a:cxn ang="0">
                  <a:pos x="111" y="38"/>
                </a:cxn>
                <a:cxn ang="0">
                  <a:pos x="121" y="23"/>
                </a:cxn>
                <a:cxn ang="0">
                  <a:pos x="125" y="15"/>
                </a:cxn>
                <a:cxn ang="0">
                  <a:pos x="128" y="7"/>
                </a:cxn>
                <a:cxn ang="0">
                  <a:pos x="128" y="7"/>
                </a:cxn>
                <a:cxn ang="0">
                  <a:pos x="128" y="5"/>
                </a:cxn>
                <a:cxn ang="0">
                  <a:pos x="127" y="3"/>
                </a:cxn>
                <a:cxn ang="0">
                  <a:pos x="124" y="0"/>
                </a:cxn>
                <a:cxn ang="0">
                  <a:pos x="123" y="0"/>
                </a:cxn>
                <a:cxn ang="0">
                  <a:pos x="121" y="0"/>
                </a:cxn>
                <a:cxn ang="0">
                  <a:pos x="120" y="3"/>
                </a:cxn>
                <a:cxn ang="0">
                  <a:pos x="119" y="4"/>
                </a:cxn>
                <a:cxn ang="0">
                  <a:pos x="119" y="4"/>
                </a:cxn>
              </a:cxnLst>
              <a:rect l="0" t="0" r="r" b="b"/>
              <a:pathLst>
                <a:path w="128" h="190">
                  <a:moveTo>
                    <a:pt x="119" y="4"/>
                  </a:moveTo>
                  <a:lnTo>
                    <a:pt x="119" y="4"/>
                  </a:lnTo>
                  <a:lnTo>
                    <a:pt x="118" y="9"/>
                  </a:lnTo>
                  <a:lnTo>
                    <a:pt x="116" y="13"/>
                  </a:lnTo>
                  <a:lnTo>
                    <a:pt x="111" y="22"/>
                  </a:lnTo>
                  <a:lnTo>
                    <a:pt x="99" y="40"/>
                  </a:lnTo>
                  <a:lnTo>
                    <a:pt x="99" y="40"/>
                  </a:lnTo>
                  <a:lnTo>
                    <a:pt x="91" y="51"/>
                  </a:lnTo>
                  <a:lnTo>
                    <a:pt x="83" y="61"/>
                  </a:lnTo>
                  <a:lnTo>
                    <a:pt x="74" y="73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34" y="134"/>
                  </a:lnTo>
                  <a:lnTo>
                    <a:pt x="18" y="159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7" y="190"/>
                  </a:lnTo>
                  <a:lnTo>
                    <a:pt x="9" y="187"/>
                  </a:lnTo>
                  <a:lnTo>
                    <a:pt x="9" y="187"/>
                  </a:lnTo>
                  <a:lnTo>
                    <a:pt x="27" y="161"/>
                  </a:lnTo>
                  <a:lnTo>
                    <a:pt x="44" y="135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8" y="71"/>
                  </a:lnTo>
                  <a:lnTo>
                    <a:pt x="96" y="59"/>
                  </a:lnTo>
                  <a:lnTo>
                    <a:pt x="103" y="49"/>
                  </a:lnTo>
                  <a:lnTo>
                    <a:pt x="111" y="38"/>
                  </a:lnTo>
                  <a:lnTo>
                    <a:pt x="111" y="38"/>
                  </a:lnTo>
                  <a:lnTo>
                    <a:pt x="121" y="23"/>
                  </a:lnTo>
                  <a:lnTo>
                    <a:pt x="125" y="1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5"/>
                  </a:lnTo>
                  <a:lnTo>
                    <a:pt x="127" y="3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121" y="0"/>
                  </a:lnTo>
                  <a:lnTo>
                    <a:pt x="120" y="3"/>
                  </a:lnTo>
                  <a:lnTo>
                    <a:pt x="119" y="4"/>
                  </a:lnTo>
                  <a:lnTo>
                    <a:pt x="1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1" name="Freeform 879"/>
            <p:cNvSpPr/>
            <p:nvPr/>
          </p:nvSpPr>
          <p:spPr bwMode="auto">
            <a:xfrm>
              <a:off x="4500563" y="1595438"/>
              <a:ext cx="76200" cy="107950"/>
            </a:xfrm>
            <a:custGeom>
              <a:avLst/>
              <a:gdLst/>
              <a:ahLst/>
              <a:cxnLst>
                <a:cxn ang="0">
                  <a:pos x="133" y="2"/>
                </a:cxn>
                <a:cxn ang="0">
                  <a:pos x="133" y="2"/>
                </a:cxn>
                <a:cxn ang="0">
                  <a:pos x="116" y="23"/>
                </a:cxn>
                <a:cxn ang="0">
                  <a:pos x="100" y="45"/>
                </a:cxn>
                <a:cxn ang="0">
                  <a:pos x="100" y="45"/>
                </a:cxn>
                <a:cxn ang="0">
                  <a:pos x="81" y="70"/>
                </a:cxn>
                <a:cxn ang="0">
                  <a:pos x="72" y="84"/>
                </a:cxn>
                <a:cxn ang="0">
                  <a:pos x="63" y="96"/>
                </a:cxn>
                <a:cxn ang="0">
                  <a:pos x="63" y="96"/>
                </a:cxn>
                <a:cxn ang="0">
                  <a:pos x="53" y="107"/>
                </a:cxn>
                <a:cxn ang="0">
                  <a:pos x="44" y="119"/>
                </a:cxn>
                <a:cxn ang="0">
                  <a:pos x="36" y="131"/>
                </a:cxn>
                <a:cxn ang="0">
                  <a:pos x="29" y="144"/>
                </a:cxn>
                <a:cxn ang="0">
                  <a:pos x="0" y="196"/>
                </a:cxn>
                <a:cxn ang="0">
                  <a:pos x="0" y="196"/>
                </a:cxn>
                <a:cxn ang="0">
                  <a:pos x="0" y="198"/>
                </a:cxn>
                <a:cxn ang="0">
                  <a:pos x="0" y="201"/>
                </a:cxn>
                <a:cxn ang="0">
                  <a:pos x="1" y="202"/>
                </a:cxn>
                <a:cxn ang="0">
                  <a:pos x="2" y="203"/>
                </a:cxn>
                <a:cxn ang="0">
                  <a:pos x="4" y="204"/>
                </a:cxn>
                <a:cxn ang="0">
                  <a:pos x="5" y="204"/>
                </a:cxn>
                <a:cxn ang="0">
                  <a:pos x="7" y="203"/>
                </a:cxn>
                <a:cxn ang="0">
                  <a:pos x="8" y="202"/>
                </a:cxn>
                <a:cxn ang="0">
                  <a:pos x="8" y="202"/>
                </a:cxn>
                <a:cxn ang="0">
                  <a:pos x="25" y="173"/>
                </a:cxn>
                <a:cxn ang="0">
                  <a:pos x="41" y="145"/>
                </a:cxn>
                <a:cxn ang="0">
                  <a:pos x="60" y="117"/>
                </a:cxn>
                <a:cxn ang="0">
                  <a:pos x="79" y="91"/>
                </a:cxn>
                <a:cxn ang="0">
                  <a:pos x="79" y="91"/>
                </a:cxn>
                <a:cxn ang="0">
                  <a:pos x="86" y="81"/>
                </a:cxn>
                <a:cxn ang="0">
                  <a:pos x="94" y="70"/>
                </a:cxn>
                <a:cxn ang="0">
                  <a:pos x="108" y="50"/>
                </a:cxn>
                <a:cxn ang="0">
                  <a:pos x="108" y="50"/>
                </a:cxn>
                <a:cxn ang="0">
                  <a:pos x="125" y="28"/>
                </a:cxn>
                <a:cxn ang="0">
                  <a:pos x="141" y="6"/>
                </a:cxn>
                <a:cxn ang="0">
                  <a:pos x="141" y="6"/>
                </a:cxn>
                <a:cxn ang="0">
                  <a:pos x="142" y="5"/>
                </a:cxn>
                <a:cxn ang="0">
                  <a:pos x="141" y="3"/>
                </a:cxn>
                <a:cxn ang="0">
                  <a:pos x="141" y="1"/>
                </a:cxn>
                <a:cxn ang="0">
                  <a:pos x="139" y="0"/>
                </a:cxn>
                <a:cxn ang="0">
                  <a:pos x="136" y="0"/>
                </a:cxn>
                <a:cxn ang="0">
                  <a:pos x="134" y="0"/>
                </a:cxn>
                <a:cxn ang="0">
                  <a:pos x="133" y="2"/>
                </a:cxn>
                <a:cxn ang="0">
                  <a:pos x="133" y="2"/>
                </a:cxn>
              </a:cxnLst>
              <a:rect l="0" t="0" r="r" b="b"/>
              <a:pathLst>
                <a:path w="142" h="204">
                  <a:moveTo>
                    <a:pt x="133" y="2"/>
                  </a:moveTo>
                  <a:lnTo>
                    <a:pt x="133" y="2"/>
                  </a:lnTo>
                  <a:lnTo>
                    <a:pt x="116" y="23"/>
                  </a:lnTo>
                  <a:lnTo>
                    <a:pt x="100" y="45"/>
                  </a:lnTo>
                  <a:lnTo>
                    <a:pt x="100" y="45"/>
                  </a:lnTo>
                  <a:lnTo>
                    <a:pt x="81" y="70"/>
                  </a:lnTo>
                  <a:lnTo>
                    <a:pt x="72" y="84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53" y="107"/>
                  </a:lnTo>
                  <a:lnTo>
                    <a:pt x="44" y="119"/>
                  </a:lnTo>
                  <a:lnTo>
                    <a:pt x="36" y="131"/>
                  </a:lnTo>
                  <a:lnTo>
                    <a:pt x="29" y="144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98"/>
                  </a:lnTo>
                  <a:lnTo>
                    <a:pt x="0" y="201"/>
                  </a:lnTo>
                  <a:lnTo>
                    <a:pt x="1" y="202"/>
                  </a:lnTo>
                  <a:lnTo>
                    <a:pt x="2" y="203"/>
                  </a:lnTo>
                  <a:lnTo>
                    <a:pt x="4" y="204"/>
                  </a:lnTo>
                  <a:lnTo>
                    <a:pt x="5" y="204"/>
                  </a:lnTo>
                  <a:lnTo>
                    <a:pt x="7" y="203"/>
                  </a:lnTo>
                  <a:lnTo>
                    <a:pt x="8" y="202"/>
                  </a:lnTo>
                  <a:lnTo>
                    <a:pt x="8" y="202"/>
                  </a:lnTo>
                  <a:lnTo>
                    <a:pt x="25" y="173"/>
                  </a:lnTo>
                  <a:lnTo>
                    <a:pt x="41" y="145"/>
                  </a:lnTo>
                  <a:lnTo>
                    <a:pt x="60" y="117"/>
                  </a:lnTo>
                  <a:lnTo>
                    <a:pt x="79" y="91"/>
                  </a:lnTo>
                  <a:lnTo>
                    <a:pt x="79" y="91"/>
                  </a:lnTo>
                  <a:lnTo>
                    <a:pt x="86" y="81"/>
                  </a:lnTo>
                  <a:lnTo>
                    <a:pt x="94" y="70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25" y="28"/>
                  </a:lnTo>
                  <a:lnTo>
                    <a:pt x="141" y="6"/>
                  </a:lnTo>
                  <a:lnTo>
                    <a:pt x="141" y="6"/>
                  </a:lnTo>
                  <a:lnTo>
                    <a:pt x="142" y="5"/>
                  </a:lnTo>
                  <a:lnTo>
                    <a:pt x="141" y="3"/>
                  </a:lnTo>
                  <a:lnTo>
                    <a:pt x="141" y="1"/>
                  </a:lnTo>
                  <a:lnTo>
                    <a:pt x="139" y="0"/>
                  </a:lnTo>
                  <a:lnTo>
                    <a:pt x="136" y="0"/>
                  </a:lnTo>
                  <a:lnTo>
                    <a:pt x="134" y="0"/>
                  </a:lnTo>
                  <a:lnTo>
                    <a:pt x="133" y="2"/>
                  </a:lnTo>
                  <a:lnTo>
                    <a:pt x="13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2" name="Freeform 880"/>
            <p:cNvSpPr/>
            <p:nvPr/>
          </p:nvSpPr>
          <p:spPr bwMode="auto">
            <a:xfrm>
              <a:off x="4510088" y="1630363"/>
              <a:ext cx="80963" cy="125413"/>
            </a:xfrm>
            <a:custGeom>
              <a:avLst/>
              <a:gdLst/>
              <a:ahLst/>
              <a:cxnLst>
                <a:cxn ang="0">
                  <a:pos x="143" y="2"/>
                </a:cxn>
                <a:cxn ang="0">
                  <a:pos x="143" y="2"/>
                </a:cxn>
                <a:cxn ang="0">
                  <a:pos x="110" y="58"/>
                </a:cxn>
                <a:cxn ang="0">
                  <a:pos x="77" y="114"/>
                </a:cxn>
                <a:cxn ang="0">
                  <a:pos x="77" y="114"/>
                </a:cxn>
                <a:cxn ang="0">
                  <a:pos x="58" y="143"/>
                </a:cxn>
                <a:cxn ang="0">
                  <a:pos x="39" y="172"/>
                </a:cxn>
                <a:cxn ang="0">
                  <a:pos x="20" y="201"/>
                </a:cxn>
                <a:cxn ang="0">
                  <a:pos x="1" y="230"/>
                </a:cxn>
                <a:cxn ang="0">
                  <a:pos x="1" y="230"/>
                </a:cxn>
                <a:cxn ang="0">
                  <a:pos x="0" y="232"/>
                </a:cxn>
                <a:cxn ang="0">
                  <a:pos x="0" y="234"/>
                </a:cxn>
                <a:cxn ang="0">
                  <a:pos x="1" y="235"/>
                </a:cxn>
                <a:cxn ang="0">
                  <a:pos x="2" y="236"/>
                </a:cxn>
                <a:cxn ang="0">
                  <a:pos x="4" y="237"/>
                </a:cxn>
                <a:cxn ang="0">
                  <a:pos x="7" y="237"/>
                </a:cxn>
                <a:cxn ang="0">
                  <a:pos x="8" y="236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44" y="180"/>
                </a:cxn>
                <a:cxn ang="0">
                  <a:pos x="62" y="152"/>
                </a:cxn>
                <a:cxn ang="0">
                  <a:pos x="80" y="125"/>
                </a:cxn>
                <a:cxn ang="0">
                  <a:pos x="80" y="125"/>
                </a:cxn>
                <a:cxn ang="0">
                  <a:pos x="99" y="96"/>
                </a:cxn>
                <a:cxn ang="0">
                  <a:pos x="117" y="67"/>
                </a:cxn>
                <a:cxn ang="0">
                  <a:pos x="134" y="36"/>
                </a:cxn>
                <a:cxn ang="0">
                  <a:pos x="151" y="8"/>
                </a:cxn>
                <a:cxn ang="0">
                  <a:pos x="151" y="8"/>
                </a:cxn>
                <a:cxn ang="0">
                  <a:pos x="152" y="5"/>
                </a:cxn>
                <a:cxn ang="0">
                  <a:pos x="152" y="3"/>
                </a:cxn>
                <a:cxn ang="0">
                  <a:pos x="151" y="2"/>
                </a:cxn>
                <a:cxn ang="0">
                  <a:pos x="150" y="1"/>
                </a:cxn>
                <a:cxn ang="0">
                  <a:pos x="148" y="0"/>
                </a:cxn>
                <a:cxn ang="0">
                  <a:pos x="146" y="0"/>
                </a:cxn>
                <a:cxn ang="0">
                  <a:pos x="145" y="1"/>
                </a:cxn>
                <a:cxn ang="0">
                  <a:pos x="143" y="2"/>
                </a:cxn>
                <a:cxn ang="0">
                  <a:pos x="143" y="2"/>
                </a:cxn>
              </a:cxnLst>
              <a:rect l="0" t="0" r="r" b="b"/>
              <a:pathLst>
                <a:path w="152" h="237">
                  <a:moveTo>
                    <a:pt x="143" y="2"/>
                  </a:moveTo>
                  <a:lnTo>
                    <a:pt x="143" y="2"/>
                  </a:lnTo>
                  <a:lnTo>
                    <a:pt x="110" y="58"/>
                  </a:lnTo>
                  <a:lnTo>
                    <a:pt x="77" y="114"/>
                  </a:lnTo>
                  <a:lnTo>
                    <a:pt x="77" y="114"/>
                  </a:lnTo>
                  <a:lnTo>
                    <a:pt x="58" y="143"/>
                  </a:lnTo>
                  <a:lnTo>
                    <a:pt x="39" y="172"/>
                  </a:lnTo>
                  <a:lnTo>
                    <a:pt x="20" y="201"/>
                  </a:lnTo>
                  <a:lnTo>
                    <a:pt x="1" y="230"/>
                  </a:lnTo>
                  <a:lnTo>
                    <a:pt x="1" y="230"/>
                  </a:lnTo>
                  <a:lnTo>
                    <a:pt x="0" y="232"/>
                  </a:lnTo>
                  <a:lnTo>
                    <a:pt x="0" y="234"/>
                  </a:lnTo>
                  <a:lnTo>
                    <a:pt x="1" y="235"/>
                  </a:lnTo>
                  <a:lnTo>
                    <a:pt x="2" y="236"/>
                  </a:lnTo>
                  <a:lnTo>
                    <a:pt x="4" y="237"/>
                  </a:lnTo>
                  <a:lnTo>
                    <a:pt x="7" y="237"/>
                  </a:lnTo>
                  <a:lnTo>
                    <a:pt x="8" y="236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44" y="180"/>
                  </a:lnTo>
                  <a:lnTo>
                    <a:pt x="62" y="152"/>
                  </a:lnTo>
                  <a:lnTo>
                    <a:pt x="80" y="125"/>
                  </a:lnTo>
                  <a:lnTo>
                    <a:pt x="80" y="125"/>
                  </a:lnTo>
                  <a:lnTo>
                    <a:pt x="99" y="96"/>
                  </a:lnTo>
                  <a:lnTo>
                    <a:pt x="117" y="67"/>
                  </a:lnTo>
                  <a:lnTo>
                    <a:pt x="134" y="36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2" y="5"/>
                  </a:lnTo>
                  <a:lnTo>
                    <a:pt x="152" y="3"/>
                  </a:lnTo>
                  <a:lnTo>
                    <a:pt x="151" y="2"/>
                  </a:lnTo>
                  <a:lnTo>
                    <a:pt x="150" y="1"/>
                  </a:lnTo>
                  <a:lnTo>
                    <a:pt x="148" y="0"/>
                  </a:lnTo>
                  <a:lnTo>
                    <a:pt x="146" y="0"/>
                  </a:lnTo>
                  <a:lnTo>
                    <a:pt x="145" y="1"/>
                  </a:lnTo>
                  <a:lnTo>
                    <a:pt x="143" y="2"/>
                  </a:lnTo>
                  <a:lnTo>
                    <a:pt x="14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3" name="Freeform 881"/>
            <p:cNvSpPr/>
            <p:nvPr/>
          </p:nvSpPr>
          <p:spPr bwMode="auto">
            <a:xfrm>
              <a:off x="4525963" y="1682750"/>
              <a:ext cx="73025" cy="115888"/>
            </a:xfrm>
            <a:custGeom>
              <a:avLst/>
              <a:gdLst/>
              <a:ahLst/>
              <a:cxnLst>
                <a:cxn ang="0">
                  <a:pos x="129" y="2"/>
                </a:cxn>
                <a:cxn ang="0">
                  <a:pos x="129" y="2"/>
                </a:cxn>
                <a:cxn ang="0">
                  <a:pos x="112" y="29"/>
                </a:cxn>
                <a:cxn ang="0">
                  <a:pos x="94" y="56"/>
                </a:cxn>
                <a:cxn ang="0">
                  <a:pos x="78" y="84"/>
                </a:cxn>
                <a:cxn ang="0">
                  <a:pos x="63" y="112"/>
                </a:cxn>
                <a:cxn ang="0">
                  <a:pos x="63" y="112"/>
                </a:cxn>
                <a:cxn ang="0">
                  <a:pos x="54" y="129"/>
                </a:cxn>
                <a:cxn ang="0">
                  <a:pos x="45" y="144"/>
                </a:cxn>
                <a:cxn ang="0">
                  <a:pos x="25" y="175"/>
                </a:cxn>
                <a:cxn ang="0">
                  <a:pos x="25" y="175"/>
                </a:cxn>
                <a:cxn ang="0">
                  <a:pos x="19" y="184"/>
                </a:cxn>
                <a:cxn ang="0">
                  <a:pos x="12" y="194"/>
                </a:cxn>
                <a:cxn ang="0">
                  <a:pos x="6" y="202"/>
                </a:cxn>
                <a:cxn ang="0">
                  <a:pos x="1" y="212"/>
                </a:cxn>
                <a:cxn ang="0">
                  <a:pos x="1" y="212"/>
                </a:cxn>
                <a:cxn ang="0">
                  <a:pos x="0" y="214"/>
                </a:cxn>
                <a:cxn ang="0">
                  <a:pos x="1" y="216"/>
                </a:cxn>
                <a:cxn ang="0">
                  <a:pos x="2" y="217"/>
                </a:cxn>
                <a:cxn ang="0">
                  <a:pos x="4" y="218"/>
                </a:cxn>
                <a:cxn ang="0">
                  <a:pos x="7" y="218"/>
                </a:cxn>
                <a:cxn ang="0">
                  <a:pos x="9" y="217"/>
                </a:cxn>
                <a:cxn ang="0">
                  <a:pos x="11" y="215"/>
                </a:cxn>
                <a:cxn ang="0">
                  <a:pos x="11" y="215"/>
                </a:cxn>
                <a:cxn ang="0">
                  <a:pos x="13" y="209"/>
                </a:cxn>
                <a:cxn ang="0">
                  <a:pos x="16" y="204"/>
                </a:cxn>
                <a:cxn ang="0">
                  <a:pos x="23" y="194"/>
                </a:cxn>
                <a:cxn ang="0">
                  <a:pos x="31" y="182"/>
                </a:cxn>
                <a:cxn ang="0">
                  <a:pos x="38" y="172"/>
                </a:cxn>
                <a:cxn ang="0">
                  <a:pos x="38" y="172"/>
                </a:cxn>
                <a:cxn ang="0">
                  <a:pos x="71" y="117"/>
                </a:cxn>
                <a:cxn ang="0">
                  <a:pos x="71" y="117"/>
                </a:cxn>
                <a:cxn ang="0">
                  <a:pos x="103" y="61"/>
                </a:cxn>
                <a:cxn ang="0">
                  <a:pos x="120" y="35"/>
                </a:cxn>
                <a:cxn ang="0">
                  <a:pos x="138" y="8"/>
                </a:cxn>
                <a:cxn ang="0">
                  <a:pos x="138" y="8"/>
                </a:cxn>
                <a:cxn ang="0">
                  <a:pos x="139" y="6"/>
                </a:cxn>
                <a:cxn ang="0">
                  <a:pos x="139" y="5"/>
                </a:cxn>
                <a:cxn ang="0">
                  <a:pos x="138" y="2"/>
                </a:cxn>
                <a:cxn ang="0">
                  <a:pos x="137" y="1"/>
                </a:cxn>
                <a:cxn ang="0">
                  <a:pos x="132" y="0"/>
                </a:cxn>
                <a:cxn ang="0">
                  <a:pos x="131" y="1"/>
                </a:cxn>
                <a:cxn ang="0">
                  <a:pos x="129" y="2"/>
                </a:cxn>
                <a:cxn ang="0">
                  <a:pos x="129" y="2"/>
                </a:cxn>
              </a:cxnLst>
              <a:rect l="0" t="0" r="r" b="b"/>
              <a:pathLst>
                <a:path w="139" h="218">
                  <a:moveTo>
                    <a:pt x="129" y="2"/>
                  </a:moveTo>
                  <a:lnTo>
                    <a:pt x="129" y="2"/>
                  </a:lnTo>
                  <a:lnTo>
                    <a:pt x="112" y="29"/>
                  </a:lnTo>
                  <a:lnTo>
                    <a:pt x="94" y="56"/>
                  </a:lnTo>
                  <a:lnTo>
                    <a:pt x="78" y="84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54" y="129"/>
                  </a:lnTo>
                  <a:lnTo>
                    <a:pt x="45" y="144"/>
                  </a:lnTo>
                  <a:lnTo>
                    <a:pt x="25" y="175"/>
                  </a:lnTo>
                  <a:lnTo>
                    <a:pt x="25" y="175"/>
                  </a:lnTo>
                  <a:lnTo>
                    <a:pt x="19" y="184"/>
                  </a:lnTo>
                  <a:lnTo>
                    <a:pt x="12" y="194"/>
                  </a:lnTo>
                  <a:lnTo>
                    <a:pt x="6" y="202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0" y="214"/>
                  </a:lnTo>
                  <a:lnTo>
                    <a:pt x="1" y="216"/>
                  </a:lnTo>
                  <a:lnTo>
                    <a:pt x="2" y="217"/>
                  </a:lnTo>
                  <a:lnTo>
                    <a:pt x="4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3" y="209"/>
                  </a:lnTo>
                  <a:lnTo>
                    <a:pt x="16" y="204"/>
                  </a:lnTo>
                  <a:lnTo>
                    <a:pt x="23" y="194"/>
                  </a:lnTo>
                  <a:lnTo>
                    <a:pt x="31" y="182"/>
                  </a:lnTo>
                  <a:lnTo>
                    <a:pt x="38" y="172"/>
                  </a:lnTo>
                  <a:lnTo>
                    <a:pt x="38" y="172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103" y="61"/>
                  </a:lnTo>
                  <a:lnTo>
                    <a:pt x="120" y="35"/>
                  </a:lnTo>
                  <a:lnTo>
                    <a:pt x="138" y="8"/>
                  </a:lnTo>
                  <a:lnTo>
                    <a:pt x="138" y="8"/>
                  </a:lnTo>
                  <a:lnTo>
                    <a:pt x="139" y="6"/>
                  </a:lnTo>
                  <a:lnTo>
                    <a:pt x="139" y="5"/>
                  </a:lnTo>
                  <a:lnTo>
                    <a:pt x="138" y="2"/>
                  </a:lnTo>
                  <a:lnTo>
                    <a:pt x="137" y="1"/>
                  </a:lnTo>
                  <a:lnTo>
                    <a:pt x="132" y="0"/>
                  </a:lnTo>
                  <a:lnTo>
                    <a:pt x="131" y="1"/>
                  </a:lnTo>
                  <a:lnTo>
                    <a:pt x="129" y="2"/>
                  </a:lnTo>
                  <a:lnTo>
                    <a:pt x="12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4" name="Freeform 882"/>
            <p:cNvSpPr/>
            <p:nvPr/>
          </p:nvSpPr>
          <p:spPr bwMode="auto">
            <a:xfrm>
              <a:off x="4548188" y="1728788"/>
              <a:ext cx="57150" cy="90488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94" y="12"/>
                </a:cxn>
                <a:cxn ang="0">
                  <a:pos x="85" y="20"/>
                </a:cxn>
                <a:cxn ang="0">
                  <a:pos x="79" y="28"/>
                </a:cxn>
                <a:cxn ang="0">
                  <a:pos x="73" y="37"/>
                </a:cxn>
                <a:cxn ang="0">
                  <a:pos x="73" y="37"/>
                </a:cxn>
                <a:cxn ang="0">
                  <a:pos x="63" y="58"/>
                </a:cxn>
                <a:cxn ang="0">
                  <a:pos x="51" y="79"/>
                </a:cxn>
                <a:cxn ang="0">
                  <a:pos x="51" y="79"/>
                </a:cxn>
                <a:cxn ang="0">
                  <a:pos x="26" y="122"/>
                </a:cxn>
                <a:cxn ang="0">
                  <a:pos x="14" y="143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5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7" y="170"/>
                </a:cxn>
                <a:cxn ang="0">
                  <a:pos x="8" y="169"/>
                </a:cxn>
                <a:cxn ang="0">
                  <a:pos x="8" y="169"/>
                </a:cxn>
                <a:cxn ang="0">
                  <a:pos x="20" y="149"/>
                </a:cxn>
                <a:cxn ang="0">
                  <a:pos x="32" y="129"/>
                </a:cxn>
                <a:cxn ang="0">
                  <a:pos x="43" y="110"/>
                </a:cxn>
                <a:cxn ang="0">
                  <a:pos x="55" y="91"/>
                </a:cxn>
                <a:cxn ang="0">
                  <a:pos x="55" y="91"/>
                </a:cxn>
                <a:cxn ang="0">
                  <a:pos x="62" y="81"/>
                </a:cxn>
                <a:cxn ang="0">
                  <a:pos x="68" y="70"/>
                </a:cxn>
                <a:cxn ang="0">
                  <a:pos x="78" y="49"/>
                </a:cxn>
                <a:cxn ang="0">
                  <a:pos x="78" y="49"/>
                </a:cxn>
                <a:cxn ang="0">
                  <a:pos x="81" y="43"/>
                </a:cxn>
                <a:cxn ang="0">
                  <a:pos x="84" y="37"/>
                </a:cxn>
                <a:cxn ang="0">
                  <a:pos x="93" y="27"/>
                </a:cxn>
                <a:cxn ang="0">
                  <a:pos x="101" y="18"/>
                </a:cxn>
                <a:cxn ang="0">
                  <a:pos x="108" y="7"/>
                </a:cxn>
                <a:cxn ang="0">
                  <a:pos x="108" y="7"/>
                </a:cxn>
                <a:cxn ang="0">
                  <a:pos x="108" y="5"/>
                </a:cxn>
                <a:cxn ang="0">
                  <a:pos x="108" y="3"/>
                </a:cxn>
                <a:cxn ang="0">
                  <a:pos x="107" y="2"/>
                </a:cxn>
                <a:cxn ang="0">
                  <a:pos x="106" y="0"/>
                </a:cxn>
                <a:cxn ang="0">
                  <a:pos x="105" y="0"/>
                </a:cxn>
                <a:cxn ang="0">
                  <a:pos x="103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08" h="171">
                  <a:moveTo>
                    <a:pt x="100" y="2"/>
                  </a:moveTo>
                  <a:lnTo>
                    <a:pt x="100" y="2"/>
                  </a:lnTo>
                  <a:lnTo>
                    <a:pt x="94" y="12"/>
                  </a:lnTo>
                  <a:lnTo>
                    <a:pt x="85" y="20"/>
                  </a:lnTo>
                  <a:lnTo>
                    <a:pt x="79" y="28"/>
                  </a:lnTo>
                  <a:lnTo>
                    <a:pt x="73" y="37"/>
                  </a:lnTo>
                  <a:lnTo>
                    <a:pt x="73" y="37"/>
                  </a:lnTo>
                  <a:lnTo>
                    <a:pt x="63" y="58"/>
                  </a:lnTo>
                  <a:lnTo>
                    <a:pt x="51" y="79"/>
                  </a:lnTo>
                  <a:lnTo>
                    <a:pt x="51" y="79"/>
                  </a:lnTo>
                  <a:lnTo>
                    <a:pt x="26" y="122"/>
                  </a:lnTo>
                  <a:lnTo>
                    <a:pt x="14" y="143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5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7" y="170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20" y="149"/>
                  </a:lnTo>
                  <a:lnTo>
                    <a:pt x="32" y="129"/>
                  </a:lnTo>
                  <a:lnTo>
                    <a:pt x="43" y="110"/>
                  </a:lnTo>
                  <a:lnTo>
                    <a:pt x="55" y="91"/>
                  </a:lnTo>
                  <a:lnTo>
                    <a:pt x="55" y="91"/>
                  </a:lnTo>
                  <a:lnTo>
                    <a:pt x="62" y="81"/>
                  </a:lnTo>
                  <a:lnTo>
                    <a:pt x="68" y="70"/>
                  </a:lnTo>
                  <a:lnTo>
                    <a:pt x="78" y="49"/>
                  </a:lnTo>
                  <a:lnTo>
                    <a:pt x="78" y="49"/>
                  </a:lnTo>
                  <a:lnTo>
                    <a:pt x="81" y="43"/>
                  </a:lnTo>
                  <a:lnTo>
                    <a:pt x="84" y="37"/>
                  </a:lnTo>
                  <a:lnTo>
                    <a:pt x="93" y="27"/>
                  </a:lnTo>
                  <a:lnTo>
                    <a:pt x="101" y="18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08" y="5"/>
                  </a:lnTo>
                  <a:lnTo>
                    <a:pt x="108" y="3"/>
                  </a:lnTo>
                  <a:lnTo>
                    <a:pt x="107" y="2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5" name="Freeform 883"/>
            <p:cNvSpPr/>
            <p:nvPr/>
          </p:nvSpPr>
          <p:spPr bwMode="auto">
            <a:xfrm>
              <a:off x="4575175" y="1773238"/>
              <a:ext cx="30163" cy="47625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3"/>
                </a:cxn>
                <a:cxn ang="0">
                  <a:pos x="57" y="3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9" y="1"/>
                </a:cxn>
                <a:cxn ang="0">
                  <a:pos x="45" y="6"/>
                </a:cxn>
                <a:cxn ang="0">
                  <a:pos x="41" y="11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27" y="38"/>
                </a:cxn>
                <a:cxn ang="0">
                  <a:pos x="19" y="54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0" y="87"/>
                </a:cxn>
                <a:cxn ang="0">
                  <a:pos x="1" y="89"/>
                </a:cxn>
                <a:cxn ang="0">
                  <a:pos x="3" y="90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8" y="90"/>
                </a:cxn>
                <a:cxn ang="0">
                  <a:pos x="10" y="88"/>
                </a:cxn>
                <a:cxn ang="0">
                  <a:pos x="10" y="88"/>
                </a:cxn>
                <a:cxn ang="0">
                  <a:pos x="25" y="61"/>
                </a:cxn>
                <a:cxn ang="0">
                  <a:pos x="41" y="33"/>
                </a:cxn>
                <a:cxn ang="0">
                  <a:pos x="41" y="33"/>
                </a:cxn>
                <a:cxn ang="0">
                  <a:pos x="47" y="21"/>
                </a:cxn>
                <a:cxn ang="0">
                  <a:pos x="50" y="14"/>
                </a:cxn>
                <a:cxn ang="0">
                  <a:pos x="54" y="9"/>
                </a:cxn>
                <a:cxn ang="0">
                  <a:pos x="54" y="9"/>
                </a:cxn>
                <a:cxn ang="0">
                  <a:pos x="57" y="7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57" h="90">
                  <a:moveTo>
                    <a:pt x="57" y="4"/>
                  </a:moveTo>
                  <a:lnTo>
                    <a:pt x="57" y="3"/>
                  </a:lnTo>
                  <a:lnTo>
                    <a:pt x="57" y="3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9" y="1"/>
                  </a:lnTo>
                  <a:lnTo>
                    <a:pt x="45" y="6"/>
                  </a:lnTo>
                  <a:lnTo>
                    <a:pt x="41" y="11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27" y="38"/>
                  </a:lnTo>
                  <a:lnTo>
                    <a:pt x="19" y="54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0" y="87"/>
                  </a:lnTo>
                  <a:lnTo>
                    <a:pt x="1" y="89"/>
                  </a:lnTo>
                  <a:lnTo>
                    <a:pt x="3" y="90"/>
                  </a:lnTo>
                  <a:lnTo>
                    <a:pt x="4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25" y="61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7" y="21"/>
                  </a:lnTo>
                  <a:lnTo>
                    <a:pt x="50" y="14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57" y="7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6" name="Freeform 884"/>
            <p:cNvSpPr/>
            <p:nvPr/>
          </p:nvSpPr>
          <p:spPr bwMode="auto">
            <a:xfrm>
              <a:off x="4257675" y="1222375"/>
              <a:ext cx="34925" cy="82550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6" y="12"/>
                </a:cxn>
                <a:cxn ang="0">
                  <a:pos x="53" y="21"/>
                </a:cxn>
                <a:cxn ang="0">
                  <a:pos x="45" y="39"/>
                </a:cxn>
                <a:cxn ang="0">
                  <a:pos x="37" y="56"/>
                </a:cxn>
                <a:cxn ang="0">
                  <a:pos x="30" y="72"/>
                </a:cxn>
                <a:cxn ang="0">
                  <a:pos x="30" y="72"/>
                </a:cxn>
                <a:cxn ang="0">
                  <a:pos x="24" y="89"/>
                </a:cxn>
                <a:cxn ang="0">
                  <a:pos x="18" y="107"/>
                </a:cxn>
                <a:cxn ang="0">
                  <a:pos x="11" y="125"/>
                </a:cxn>
                <a:cxn ang="0">
                  <a:pos x="4" y="142"/>
                </a:cxn>
                <a:cxn ang="0">
                  <a:pos x="4" y="142"/>
                </a:cxn>
                <a:cxn ang="0">
                  <a:pos x="1" y="143"/>
                </a:cxn>
                <a:cxn ang="0">
                  <a:pos x="1" y="144"/>
                </a:cxn>
                <a:cxn ang="0">
                  <a:pos x="0" y="146"/>
                </a:cxn>
                <a:cxn ang="0">
                  <a:pos x="0" y="150"/>
                </a:cxn>
                <a:cxn ang="0">
                  <a:pos x="0" y="150"/>
                </a:cxn>
                <a:cxn ang="0">
                  <a:pos x="1" y="154"/>
                </a:cxn>
                <a:cxn ang="0">
                  <a:pos x="4" y="156"/>
                </a:cxn>
                <a:cxn ang="0">
                  <a:pos x="7" y="156"/>
                </a:cxn>
                <a:cxn ang="0">
                  <a:pos x="8" y="155"/>
                </a:cxn>
                <a:cxn ang="0">
                  <a:pos x="9" y="154"/>
                </a:cxn>
                <a:cxn ang="0">
                  <a:pos x="9" y="154"/>
                </a:cxn>
                <a:cxn ang="0">
                  <a:pos x="17" y="136"/>
                </a:cxn>
                <a:cxn ang="0">
                  <a:pos x="23" y="118"/>
                </a:cxn>
                <a:cxn ang="0">
                  <a:pos x="36" y="83"/>
                </a:cxn>
                <a:cxn ang="0">
                  <a:pos x="36" y="83"/>
                </a:cxn>
                <a:cxn ang="0">
                  <a:pos x="44" y="64"/>
                </a:cxn>
                <a:cxn ang="0">
                  <a:pos x="54" y="44"/>
                </a:cxn>
                <a:cxn ang="0">
                  <a:pos x="58" y="35"/>
                </a:cxn>
                <a:cxn ang="0">
                  <a:pos x="62" y="24"/>
                </a:cxn>
                <a:cxn ang="0">
                  <a:pos x="65" y="14"/>
                </a:cxn>
                <a:cxn ang="0">
                  <a:pos x="67" y="4"/>
                </a:cxn>
                <a:cxn ang="0">
                  <a:pos x="67" y="4"/>
                </a:cxn>
                <a:cxn ang="0">
                  <a:pos x="66" y="2"/>
                </a:cxn>
                <a:cxn ang="0">
                  <a:pos x="66" y="1"/>
                </a:cxn>
                <a:cxn ang="0">
                  <a:pos x="64" y="0"/>
                </a:cxn>
                <a:cxn ang="0">
                  <a:pos x="63" y="0"/>
                </a:cxn>
                <a:cxn ang="0">
                  <a:pos x="59" y="1"/>
                </a:cxn>
                <a:cxn ang="0">
                  <a:pos x="58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7" h="156">
                  <a:moveTo>
                    <a:pt x="57" y="4"/>
                  </a:moveTo>
                  <a:lnTo>
                    <a:pt x="57" y="4"/>
                  </a:lnTo>
                  <a:lnTo>
                    <a:pt x="56" y="12"/>
                  </a:lnTo>
                  <a:lnTo>
                    <a:pt x="53" y="21"/>
                  </a:lnTo>
                  <a:lnTo>
                    <a:pt x="45" y="39"/>
                  </a:lnTo>
                  <a:lnTo>
                    <a:pt x="37" y="56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4" y="89"/>
                  </a:lnTo>
                  <a:lnTo>
                    <a:pt x="18" y="107"/>
                  </a:lnTo>
                  <a:lnTo>
                    <a:pt x="11" y="125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0" y="146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1" y="154"/>
                  </a:lnTo>
                  <a:lnTo>
                    <a:pt x="4" y="156"/>
                  </a:lnTo>
                  <a:lnTo>
                    <a:pt x="7" y="156"/>
                  </a:lnTo>
                  <a:lnTo>
                    <a:pt x="8" y="155"/>
                  </a:lnTo>
                  <a:lnTo>
                    <a:pt x="9" y="154"/>
                  </a:lnTo>
                  <a:lnTo>
                    <a:pt x="9" y="154"/>
                  </a:lnTo>
                  <a:lnTo>
                    <a:pt x="17" y="136"/>
                  </a:lnTo>
                  <a:lnTo>
                    <a:pt x="23" y="118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44" y="64"/>
                  </a:lnTo>
                  <a:lnTo>
                    <a:pt x="54" y="44"/>
                  </a:lnTo>
                  <a:lnTo>
                    <a:pt x="58" y="35"/>
                  </a:lnTo>
                  <a:lnTo>
                    <a:pt x="62" y="24"/>
                  </a:lnTo>
                  <a:lnTo>
                    <a:pt x="65" y="14"/>
                  </a:lnTo>
                  <a:lnTo>
                    <a:pt x="67" y="4"/>
                  </a:lnTo>
                  <a:lnTo>
                    <a:pt x="67" y="4"/>
                  </a:lnTo>
                  <a:lnTo>
                    <a:pt x="66" y="2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7" name="Freeform 885"/>
            <p:cNvSpPr/>
            <p:nvPr/>
          </p:nvSpPr>
          <p:spPr bwMode="auto">
            <a:xfrm>
              <a:off x="4297363" y="1228725"/>
              <a:ext cx="57150" cy="93663"/>
            </a:xfrm>
            <a:custGeom>
              <a:avLst/>
              <a:gdLst/>
              <a:ahLst/>
              <a:cxnLst>
                <a:cxn ang="0">
                  <a:pos x="101" y="3"/>
                </a:cxn>
                <a:cxn ang="0">
                  <a:pos x="101" y="3"/>
                </a:cxn>
                <a:cxn ang="0">
                  <a:pos x="88" y="23"/>
                </a:cxn>
                <a:cxn ang="0">
                  <a:pos x="76" y="43"/>
                </a:cxn>
                <a:cxn ang="0">
                  <a:pos x="63" y="63"/>
                </a:cxn>
                <a:cxn ang="0">
                  <a:pos x="57" y="73"/>
                </a:cxn>
                <a:cxn ang="0">
                  <a:pos x="53" y="85"/>
                </a:cxn>
                <a:cxn ang="0">
                  <a:pos x="53" y="85"/>
                </a:cxn>
                <a:cxn ang="0">
                  <a:pos x="42" y="109"/>
                </a:cxn>
                <a:cxn ang="0">
                  <a:pos x="36" y="121"/>
                </a:cxn>
                <a:cxn ang="0">
                  <a:pos x="28" y="132"/>
                </a:cxn>
                <a:cxn ang="0">
                  <a:pos x="28" y="132"/>
                </a:cxn>
                <a:cxn ang="0">
                  <a:pos x="17" y="151"/>
                </a:cxn>
                <a:cxn ang="0">
                  <a:pos x="10" y="161"/>
                </a:cxn>
                <a:cxn ang="0">
                  <a:pos x="6" y="164"/>
                </a:cxn>
                <a:cxn ang="0">
                  <a:pos x="3" y="167"/>
                </a:cxn>
                <a:cxn ang="0">
                  <a:pos x="3" y="167"/>
                </a:cxn>
                <a:cxn ang="0">
                  <a:pos x="2" y="168"/>
                </a:cxn>
                <a:cxn ang="0">
                  <a:pos x="0" y="169"/>
                </a:cxn>
                <a:cxn ang="0">
                  <a:pos x="0" y="172"/>
                </a:cxn>
                <a:cxn ang="0">
                  <a:pos x="0" y="173"/>
                </a:cxn>
                <a:cxn ang="0">
                  <a:pos x="4" y="176"/>
                </a:cxn>
                <a:cxn ang="0">
                  <a:pos x="6" y="176"/>
                </a:cxn>
                <a:cxn ang="0">
                  <a:pos x="8" y="175"/>
                </a:cxn>
                <a:cxn ang="0">
                  <a:pos x="8" y="175"/>
                </a:cxn>
                <a:cxn ang="0">
                  <a:pos x="13" y="172"/>
                </a:cxn>
                <a:cxn ang="0">
                  <a:pos x="16" y="167"/>
                </a:cxn>
                <a:cxn ang="0">
                  <a:pos x="23" y="156"/>
                </a:cxn>
                <a:cxn ang="0">
                  <a:pos x="23" y="156"/>
                </a:cxn>
                <a:cxn ang="0">
                  <a:pos x="37" y="137"/>
                </a:cxn>
                <a:cxn ang="0">
                  <a:pos x="43" y="127"/>
                </a:cxn>
                <a:cxn ang="0">
                  <a:pos x="48" y="118"/>
                </a:cxn>
                <a:cxn ang="0">
                  <a:pos x="48" y="118"/>
                </a:cxn>
                <a:cxn ang="0">
                  <a:pos x="60" y="91"/>
                </a:cxn>
                <a:cxn ang="0">
                  <a:pos x="67" y="79"/>
                </a:cxn>
                <a:cxn ang="0">
                  <a:pos x="74" y="66"/>
                </a:cxn>
                <a:cxn ang="0">
                  <a:pos x="74" y="66"/>
                </a:cxn>
                <a:cxn ang="0">
                  <a:pos x="91" y="37"/>
                </a:cxn>
                <a:cxn ang="0">
                  <a:pos x="101" y="23"/>
                </a:cxn>
                <a:cxn ang="0">
                  <a:pos x="109" y="7"/>
                </a:cxn>
                <a:cxn ang="0">
                  <a:pos x="109" y="7"/>
                </a:cxn>
                <a:cxn ang="0">
                  <a:pos x="109" y="5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1" y="3"/>
                </a:cxn>
                <a:cxn ang="0">
                  <a:pos x="101" y="3"/>
                </a:cxn>
              </a:cxnLst>
              <a:rect l="0" t="0" r="r" b="b"/>
              <a:pathLst>
                <a:path w="109" h="176">
                  <a:moveTo>
                    <a:pt x="101" y="3"/>
                  </a:moveTo>
                  <a:lnTo>
                    <a:pt x="101" y="3"/>
                  </a:lnTo>
                  <a:lnTo>
                    <a:pt x="88" y="23"/>
                  </a:lnTo>
                  <a:lnTo>
                    <a:pt x="76" y="43"/>
                  </a:lnTo>
                  <a:lnTo>
                    <a:pt x="63" y="63"/>
                  </a:lnTo>
                  <a:lnTo>
                    <a:pt x="57" y="73"/>
                  </a:lnTo>
                  <a:lnTo>
                    <a:pt x="53" y="85"/>
                  </a:lnTo>
                  <a:lnTo>
                    <a:pt x="53" y="85"/>
                  </a:lnTo>
                  <a:lnTo>
                    <a:pt x="42" y="109"/>
                  </a:lnTo>
                  <a:lnTo>
                    <a:pt x="36" y="121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17" y="151"/>
                  </a:lnTo>
                  <a:lnTo>
                    <a:pt x="10" y="161"/>
                  </a:lnTo>
                  <a:lnTo>
                    <a:pt x="6" y="164"/>
                  </a:lnTo>
                  <a:lnTo>
                    <a:pt x="3" y="167"/>
                  </a:lnTo>
                  <a:lnTo>
                    <a:pt x="3" y="167"/>
                  </a:lnTo>
                  <a:lnTo>
                    <a:pt x="2" y="168"/>
                  </a:lnTo>
                  <a:lnTo>
                    <a:pt x="0" y="169"/>
                  </a:lnTo>
                  <a:lnTo>
                    <a:pt x="0" y="172"/>
                  </a:lnTo>
                  <a:lnTo>
                    <a:pt x="0" y="173"/>
                  </a:lnTo>
                  <a:lnTo>
                    <a:pt x="4" y="176"/>
                  </a:lnTo>
                  <a:lnTo>
                    <a:pt x="6" y="176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13" y="172"/>
                  </a:lnTo>
                  <a:lnTo>
                    <a:pt x="16" y="167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37" y="137"/>
                  </a:lnTo>
                  <a:lnTo>
                    <a:pt x="43" y="127"/>
                  </a:lnTo>
                  <a:lnTo>
                    <a:pt x="48" y="118"/>
                  </a:lnTo>
                  <a:lnTo>
                    <a:pt x="48" y="118"/>
                  </a:lnTo>
                  <a:lnTo>
                    <a:pt x="60" y="91"/>
                  </a:lnTo>
                  <a:lnTo>
                    <a:pt x="67" y="79"/>
                  </a:lnTo>
                  <a:lnTo>
                    <a:pt x="74" y="66"/>
                  </a:lnTo>
                  <a:lnTo>
                    <a:pt x="74" y="66"/>
                  </a:lnTo>
                  <a:lnTo>
                    <a:pt x="91" y="37"/>
                  </a:lnTo>
                  <a:lnTo>
                    <a:pt x="101" y="23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1" y="3"/>
                  </a:lnTo>
                  <a:lnTo>
                    <a:pt x="10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8" name="Freeform 886"/>
            <p:cNvSpPr/>
            <p:nvPr/>
          </p:nvSpPr>
          <p:spPr bwMode="auto">
            <a:xfrm>
              <a:off x="4352925" y="1239838"/>
              <a:ext cx="50800" cy="92075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2" y="12"/>
                </a:cxn>
                <a:cxn ang="0">
                  <a:pos x="79" y="21"/>
                </a:cxn>
                <a:cxn ang="0">
                  <a:pos x="75" y="31"/>
                </a:cxn>
                <a:cxn ang="0">
                  <a:pos x="71" y="39"/>
                </a:cxn>
                <a:cxn ang="0">
                  <a:pos x="71" y="39"/>
                </a:cxn>
                <a:cxn ang="0">
                  <a:pos x="63" y="60"/>
                </a:cxn>
                <a:cxn ang="0">
                  <a:pos x="54" y="80"/>
                </a:cxn>
                <a:cxn ang="0">
                  <a:pos x="54" y="80"/>
                </a:cxn>
                <a:cxn ang="0">
                  <a:pos x="43" y="103"/>
                </a:cxn>
                <a:cxn ang="0">
                  <a:pos x="31" y="126"/>
                </a:cxn>
                <a:cxn ang="0">
                  <a:pos x="16" y="146"/>
                </a:cxn>
                <a:cxn ang="0">
                  <a:pos x="1" y="167"/>
                </a:cxn>
                <a:cxn ang="0">
                  <a:pos x="1" y="167"/>
                </a:cxn>
                <a:cxn ang="0">
                  <a:pos x="0" y="169"/>
                </a:cxn>
                <a:cxn ang="0">
                  <a:pos x="0" y="172"/>
                </a:cxn>
                <a:cxn ang="0">
                  <a:pos x="2" y="174"/>
                </a:cxn>
                <a:cxn ang="0">
                  <a:pos x="4" y="174"/>
                </a:cxn>
                <a:cxn ang="0">
                  <a:pos x="9" y="174"/>
                </a:cxn>
                <a:cxn ang="0">
                  <a:pos x="9" y="174"/>
                </a:cxn>
                <a:cxn ang="0">
                  <a:pos x="12" y="174"/>
                </a:cxn>
                <a:cxn ang="0">
                  <a:pos x="13" y="172"/>
                </a:cxn>
                <a:cxn ang="0">
                  <a:pos x="13" y="169"/>
                </a:cxn>
                <a:cxn ang="0">
                  <a:pos x="12" y="167"/>
                </a:cxn>
                <a:cxn ang="0">
                  <a:pos x="12" y="167"/>
                </a:cxn>
                <a:cxn ang="0">
                  <a:pos x="27" y="147"/>
                </a:cxn>
                <a:cxn ang="0">
                  <a:pos x="40" y="128"/>
                </a:cxn>
                <a:cxn ang="0">
                  <a:pos x="51" y="107"/>
                </a:cxn>
                <a:cxn ang="0">
                  <a:pos x="62" y="85"/>
                </a:cxn>
                <a:cxn ang="0">
                  <a:pos x="62" y="85"/>
                </a:cxn>
                <a:cxn ang="0">
                  <a:pos x="72" y="64"/>
                </a:cxn>
                <a:cxn ang="0">
                  <a:pos x="80" y="41"/>
                </a:cxn>
                <a:cxn ang="0">
                  <a:pos x="80" y="41"/>
                </a:cxn>
                <a:cxn ang="0">
                  <a:pos x="85" y="32"/>
                </a:cxn>
                <a:cxn ang="0">
                  <a:pos x="89" y="23"/>
                </a:cxn>
                <a:cxn ang="0">
                  <a:pos x="92" y="14"/>
                </a:cxn>
                <a:cxn ang="0">
                  <a:pos x="95" y="4"/>
                </a:cxn>
                <a:cxn ang="0">
                  <a:pos x="95" y="4"/>
                </a:cxn>
                <a:cxn ang="0">
                  <a:pos x="94" y="2"/>
                </a:cxn>
                <a:cxn ang="0">
                  <a:pos x="94" y="1"/>
                </a:cxn>
                <a:cxn ang="0">
                  <a:pos x="92" y="0"/>
                </a:cxn>
                <a:cxn ang="0">
                  <a:pos x="91" y="0"/>
                </a:cxn>
                <a:cxn ang="0">
                  <a:pos x="87" y="1"/>
                </a:cxn>
                <a:cxn ang="0">
                  <a:pos x="86" y="2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95" h="174">
                  <a:moveTo>
                    <a:pt x="85" y="4"/>
                  </a:moveTo>
                  <a:lnTo>
                    <a:pt x="85" y="4"/>
                  </a:lnTo>
                  <a:lnTo>
                    <a:pt x="82" y="12"/>
                  </a:lnTo>
                  <a:lnTo>
                    <a:pt x="79" y="21"/>
                  </a:lnTo>
                  <a:lnTo>
                    <a:pt x="75" y="31"/>
                  </a:lnTo>
                  <a:lnTo>
                    <a:pt x="71" y="39"/>
                  </a:lnTo>
                  <a:lnTo>
                    <a:pt x="71" y="39"/>
                  </a:lnTo>
                  <a:lnTo>
                    <a:pt x="63" y="6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43" y="103"/>
                  </a:lnTo>
                  <a:lnTo>
                    <a:pt x="31" y="126"/>
                  </a:lnTo>
                  <a:lnTo>
                    <a:pt x="16" y="146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0" y="169"/>
                  </a:lnTo>
                  <a:lnTo>
                    <a:pt x="0" y="172"/>
                  </a:lnTo>
                  <a:lnTo>
                    <a:pt x="2" y="174"/>
                  </a:lnTo>
                  <a:lnTo>
                    <a:pt x="4" y="174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12" y="174"/>
                  </a:lnTo>
                  <a:lnTo>
                    <a:pt x="13" y="172"/>
                  </a:lnTo>
                  <a:lnTo>
                    <a:pt x="13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27" y="147"/>
                  </a:lnTo>
                  <a:lnTo>
                    <a:pt x="40" y="128"/>
                  </a:lnTo>
                  <a:lnTo>
                    <a:pt x="51" y="107"/>
                  </a:lnTo>
                  <a:lnTo>
                    <a:pt x="62" y="85"/>
                  </a:lnTo>
                  <a:lnTo>
                    <a:pt x="62" y="85"/>
                  </a:lnTo>
                  <a:lnTo>
                    <a:pt x="72" y="64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5" y="32"/>
                  </a:lnTo>
                  <a:lnTo>
                    <a:pt x="89" y="23"/>
                  </a:lnTo>
                  <a:lnTo>
                    <a:pt x="92" y="14"/>
                  </a:lnTo>
                  <a:lnTo>
                    <a:pt x="95" y="4"/>
                  </a:lnTo>
                  <a:lnTo>
                    <a:pt x="95" y="4"/>
                  </a:lnTo>
                  <a:lnTo>
                    <a:pt x="94" y="2"/>
                  </a:lnTo>
                  <a:lnTo>
                    <a:pt x="94" y="1"/>
                  </a:lnTo>
                  <a:lnTo>
                    <a:pt x="92" y="0"/>
                  </a:lnTo>
                  <a:lnTo>
                    <a:pt x="91" y="0"/>
                  </a:lnTo>
                  <a:lnTo>
                    <a:pt x="87" y="1"/>
                  </a:lnTo>
                  <a:lnTo>
                    <a:pt x="86" y="2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9" name="Freeform 887"/>
            <p:cNvSpPr/>
            <p:nvPr/>
          </p:nvSpPr>
          <p:spPr bwMode="auto">
            <a:xfrm>
              <a:off x="4408488" y="1254125"/>
              <a:ext cx="52388" cy="79375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8" y="14"/>
                </a:cxn>
                <a:cxn ang="0">
                  <a:pos x="85" y="24"/>
                </a:cxn>
                <a:cxn ang="0">
                  <a:pos x="80" y="34"/>
                </a:cxn>
                <a:cxn ang="0">
                  <a:pos x="74" y="44"/>
                </a:cxn>
                <a:cxn ang="0">
                  <a:pos x="61" y="63"/>
                </a:cxn>
                <a:cxn ang="0">
                  <a:pos x="49" y="79"/>
                </a:cxn>
                <a:cxn ang="0">
                  <a:pos x="49" y="79"/>
                </a:cxn>
                <a:cxn ang="0">
                  <a:pos x="23" y="111"/>
                </a:cxn>
                <a:cxn ang="0">
                  <a:pos x="11" y="128"/>
                </a:cxn>
                <a:cxn ang="0">
                  <a:pos x="0" y="144"/>
                </a:cxn>
                <a:cxn ang="0">
                  <a:pos x="0" y="144"/>
                </a:cxn>
                <a:cxn ang="0">
                  <a:pos x="0" y="146"/>
                </a:cxn>
                <a:cxn ang="0">
                  <a:pos x="0" y="148"/>
                </a:cxn>
                <a:cxn ang="0">
                  <a:pos x="1" y="149"/>
                </a:cxn>
                <a:cxn ang="0">
                  <a:pos x="2" y="150"/>
                </a:cxn>
                <a:cxn ang="0">
                  <a:pos x="4" y="151"/>
                </a:cxn>
                <a:cxn ang="0">
                  <a:pos x="5" y="151"/>
                </a:cxn>
                <a:cxn ang="0">
                  <a:pos x="7" y="150"/>
                </a:cxn>
                <a:cxn ang="0">
                  <a:pos x="8" y="149"/>
                </a:cxn>
                <a:cxn ang="0">
                  <a:pos x="8" y="149"/>
                </a:cxn>
                <a:cxn ang="0">
                  <a:pos x="16" y="139"/>
                </a:cxn>
                <a:cxn ang="0">
                  <a:pos x="22" y="129"/>
                </a:cxn>
                <a:cxn ang="0">
                  <a:pos x="37" y="110"/>
                </a:cxn>
                <a:cxn ang="0">
                  <a:pos x="37" y="110"/>
                </a:cxn>
                <a:cxn ang="0">
                  <a:pos x="52" y="93"/>
                </a:cxn>
                <a:cxn ang="0">
                  <a:pos x="60" y="82"/>
                </a:cxn>
                <a:cxn ang="0">
                  <a:pos x="65" y="73"/>
                </a:cxn>
                <a:cxn ang="0">
                  <a:pos x="65" y="73"/>
                </a:cxn>
                <a:cxn ang="0">
                  <a:pos x="76" y="56"/>
                </a:cxn>
                <a:cxn ang="0">
                  <a:pos x="86" y="40"/>
                </a:cxn>
                <a:cxn ang="0">
                  <a:pos x="91" y="32"/>
                </a:cxn>
                <a:cxn ang="0">
                  <a:pos x="95" y="23"/>
                </a:cxn>
                <a:cxn ang="0">
                  <a:pos x="98" y="14"/>
                </a:cxn>
                <a:cxn ang="0">
                  <a:pos x="99" y="5"/>
                </a:cxn>
                <a:cxn ang="0">
                  <a:pos x="99" y="5"/>
                </a:cxn>
                <a:cxn ang="0">
                  <a:pos x="99" y="3"/>
                </a:cxn>
                <a:cxn ang="0">
                  <a:pos x="98" y="1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2" y="1"/>
                </a:cxn>
                <a:cxn ang="0">
                  <a:pos x="91" y="3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99" h="151">
                  <a:moveTo>
                    <a:pt x="90" y="5"/>
                  </a:moveTo>
                  <a:lnTo>
                    <a:pt x="90" y="5"/>
                  </a:lnTo>
                  <a:lnTo>
                    <a:pt x="88" y="14"/>
                  </a:lnTo>
                  <a:lnTo>
                    <a:pt x="85" y="24"/>
                  </a:lnTo>
                  <a:lnTo>
                    <a:pt x="80" y="34"/>
                  </a:lnTo>
                  <a:lnTo>
                    <a:pt x="74" y="44"/>
                  </a:lnTo>
                  <a:lnTo>
                    <a:pt x="61" y="63"/>
                  </a:lnTo>
                  <a:lnTo>
                    <a:pt x="49" y="79"/>
                  </a:lnTo>
                  <a:lnTo>
                    <a:pt x="49" y="79"/>
                  </a:lnTo>
                  <a:lnTo>
                    <a:pt x="23" y="111"/>
                  </a:lnTo>
                  <a:lnTo>
                    <a:pt x="11" y="128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6"/>
                  </a:lnTo>
                  <a:lnTo>
                    <a:pt x="0" y="148"/>
                  </a:lnTo>
                  <a:lnTo>
                    <a:pt x="1" y="149"/>
                  </a:lnTo>
                  <a:lnTo>
                    <a:pt x="2" y="150"/>
                  </a:lnTo>
                  <a:lnTo>
                    <a:pt x="4" y="151"/>
                  </a:lnTo>
                  <a:lnTo>
                    <a:pt x="5" y="151"/>
                  </a:lnTo>
                  <a:lnTo>
                    <a:pt x="7" y="150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16" y="139"/>
                  </a:lnTo>
                  <a:lnTo>
                    <a:pt x="22" y="129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52" y="93"/>
                  </a:lnTo>
                  <a:lnTo>
                    <a:pt x="60" y="82"/>
                  </a:lnTo>
                  <a:lnTo>
                    <a:pt x="65" y="73"/>
                  </a:lnTo>
                  <a:lnTo>
                    <a:pt x="65" y="73"/>
                  </a:lnTo>
                  <a:lnTo>
                    <a:pt x="76" y="56"/>
                  </a:lnTo>
                  <a:lnTo>
                    <a:pt x="86" y="40"/>
                  </a:lnTo>
                  <a:lnTo>
                    <a:pt x="91" y="32"/>
                  </a:lnTo>
                  <a:lnTo>
                    <a:pt x="95" y="23"/>
                  </a:lnTo>
                  <a:lnTo>
                    <a:pt x="98" y="14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99" y="3"/>
                  </a:lnTo>
                  <a:lnTo>
                    <a:pt x="98" y="1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2" y="1"/>
                  </a:lnTo>
                  <a:lnTo>
                    <a:pt x="91" y="3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0" name="Freeform 888"/>
            <p:cNvSpPr/>
            <p:nvPr/>
          </p:nvSpPr>
          <p:spPr bwMode="auto">
            <a:xfrm>
              <a:off x="4465638" y="1258888"/>
              <a:ext cx="50800" cy="90488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3" y="13"/>
                </a:cxn>
                <a:cxn ang="0">
                  <a:pos x="80" y="24"/>
                </a:cxn>
                <a:cxn ang="0">
                  <a:pos x="75" y="33"/>
                </a:cxn>
                <a:cxn ang="0">
                  <a:pos x="71" y="42"/>
                </a:cxn>
                <a:cxn ang="0">
                  <a:pos x="59" y="61"/>
                </a:cxn>
                <a:cxn ang="0">
                  <a:pos x="48" y="78"/>
                </a:cxn>
                <a:cxn ang="0">
                  <a:pos x="48" y="78"/>
                </a:cxn>
                <a:cxn ang="0">
                  <a:pos x="36" y="99"/>
                </a:cxn>
                <a:cxn ang="0">
                  <a:pos x="24" y="121"/>
                </a:cxn>
                <a:cxn ang="0">
                  <a:pos x="13" y="142"/>
                </a:cxn>
                <a:cxn ang="0">
                  <a:pos x="1" y="164"/>
                </a:cxn>
                <a:cxn ang="0">
                  <a:pos x="1" y="164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1" y="169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0"/>
                </a:cxn>
                <a:cxn ang="0">
                  <a:pos x="8" y="170"/>
                </a:cxn>
                <a:cxn ang="0">
                  <a:pos x="9" y="168"/>
                </a:cxn>
                <a:cxn ang="0">
                  <a:pos x="9" y="168"/>
                </a:cxn>
                <a:cxn ang="0">
                  <a:pos x="22" y="146"/>
                </a:cxn>
                <a:cxn ang="0">
                  <a:pos x="35" y="123"/>
                </a:cxn>
                <a:cxn ang="0">
                  <a:pos x="47" y="99"/>
                </a:cxn>
                <a:cxn ang="0">
                  <a:pos x="61" y="77"/>
                </a:cxn>
                <a:cxn ang="0">
                  <a:pos x="61" y="77"/>
                </a:cxn>
                <a:cxn ang="0">
                  <a:pos x="71" y="61"/>
                </a:cxn>
                <a:cxn ang="0">
                  <a:pos x="81" y="43"/>
                </a:cxn>
                <a:cxn ang="0">
                  <a:pos x="85" y="34"/>
                </a:cxn>
                <a:cxn ang="0">
                  <a:pos x="89" y="25"/>
                </a:cxn>
                <a:cxn ang="0">
                  <a:pos x="93" y="15"/>
                </a:cxn>
                <a:cxn ang="0">
                  <a:pos x="95" y="6"/>
                </a:cxn>
                <a:cxn ang="0">
                  <a:pos x="95" y="6"/>
                </a:cxn>
                <a:cxn ang="0">
                  <a:pos x="95" y="4"/>
                </a:cxn>
                <a:cxn ang="0">
                  <a:pos x="94" y="3"/>
                </a:cxn>
                <a:cxn ang="0">
                  <a:pos x="90" y="1"/>
                </a:cxn>
                <a:cxn ang="0">
                  <a:pos x="89" y="0"/>
                </a:cxn>
                <a:cxn ang="0">
                  <a:pos x="87" y="1"/>
                </a:cxn>
                <a:cxn ang="0">
                  <a:pos x="86" y="2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95" h="170">
                  <a:moveTo>
                    <a:pt x="85" y="4"/>
                  </a:moveTo>
                  <a:lnTo>
                    <a:pt x="85" y="4"/>
                  </a:lnTo>
                  <a:lnTo>
                    <a:pt x="83" y="13"/>
                  </a:lnTo>
                  <a:lnTo>
                    <a:pt x="80" y="24"/>
                  </a:lnTo>
                  <a:lnTo>
                    <a:pt x="75" y="33"/>
                  </a:lnTo>
                  <a:lnTo>
                    <a:pt x="71" y="42"/>
                  </a:lnTo>
                  <a:lnTo>
                    <a:pt x="59" y="61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36" y="99"/>
                  </a:lnTo>
                  <a:lnTo>
                    <a:pt x="24" y="121"/>
                  </a:lnTo>
                  <a:lnTo>
                    <a:pt x="13" y="142"/>
                  </a:lnTo>
                  <a:lnTo>
                    <a:pt x="1" y="164"/>
                  </a:lnTo>
                  <a:lnTo>
                    <a:pt x="1" y="164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1" y="169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0"/>
                  </a:lnTo>
                  <a:lnTo>
                    <a:pt x="8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22" y="146"/>
                  </a:lnTo>
                  <a:lnTo>
                    <a:pt x="35" y="123"/>
                  </a:lnTo>
                  <a:lnTo>
                    <a:pt x="47" y="99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71" y="61"/>
                  </a:lnTo>
                  <a:lnTo>
                    <a:pt x="81" y="43"/>
                  </a:lnTo>
                  <a:lnTo>
                    <a:pt x="85" y="34"/>
                  </a:lnTo>
                  <a:lnTo>
                    <a:pt x="89" y="25"/>
                  </a:lnTo>
                  <a:lnTo>
                    <a:pt x="93" y="15"/>
                  </a:lnTo>
                  <a:lnTo>
                    <a:pt x="95" y="6"/>
                  </a:lnTo>
                  <a:lnTo>
                    <a:pt x="95" y="6"/>
                  </a:lnTo>
                  <a:lnTo>
                    <a:pt x="95" y="4"/>
                  </a:lnTo>
                  <a:lnTo>
                    <a:pt x="94" y="3"/>
                  </a:lnTo>
                  <a:lnTo>
                    <a:pt x="90" y="1"/>
                  </a:lnTo>
                  <a:lnTo>
                    <a:pt x="89" y="0"/>
                  </a:lnTo>
                  <a:lnTo>
                    <a:pt x="87" y="1"/>
                  </a:lnTo>
                  <a:lnTo>
                    <a:pt x="86" y="2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1" name="Freeform 889"/>
            <p:cNvSpPr/>
            <p:nvPr/>
          </p:nvSpPr>
          <p:spPr bwMode="auto">
            <a:xfrm>
              <a:off x="4513263" y="1276350"/>
              <a:ext cx="47625" cy="93663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81" y="3"/>
                </a:cxn>
                <a:cxn ang="0">
                  <a:pos x="66" y="45"/>
                </a:cxn>
                <a:cxn ang="0">
                  <a:pos x="57" y="66"/>
                </a:cxn>
                <a:cxn ang="0">
                  <a:pos x="48" y="87"/>
                </a:cxn>
                <a:cxn ang="0">
                  <a:pos x="48" y="87"/>
                </a:cxn>
                <a:cxn ang="0">
                  <a:pos x="38" y="107"/>
                </a:cxn>
                <a:cxn ang="0">
                  <a:pos x="27" y="128"/>
                </a:cxn>
                <a:cxn ang="0">
                  <a:pos x="15" y="149"/>
                </a:cxn>
                <a:cxn ang="0">
                  <a:pos x="2" y="167"/>
                </a:cxn>
                <a:cxn ang="0">
                  <a:pos x="2" y="167"/>
                </a:cxn>
                <a:cxn ang="0">
                  <a:pos x="0" y="168"/>
                </a:cxn>
                <a:cxn ang="0">
                  <a:pos x="0" y="170"/>
                </a:cxn>
                <a:cxn ang="0">
                  <a:pos x="2" y="173"/>
                </a:cxn>
                <a:cxn ang="0">
                  <a:pos x="4" y="175"/>
                </a:cxn>
                <a:cxn ang="0">
                  <a:pos x="5" y="175"/>
                </a:cxn>
                <a:cxn ang="0">
                  <a:pos x="7" y="175"/>
                </a:cxn>
                <a:cxn ang="0">
                  <a:pos x="8" y="173"/>
                </a:cxn>
                <a:cxn ang="0">
                  <a:pos x="13" y="168"/>
                </a:cxn>
                <a:cxn ang="0">
                  <a:pos x="13" y="168"/>
                </a:cxn>
                <a:cxn ang="0">
                  <a:pos x="14" y="167"/>
                </a:cxn>
                <a:cxn ang="0">
                  <a:pos x="14" y="165"/>
                </a:cxn>
                <a:cxn ang="0">
                  <a:pos x="14" y="165"/>
                </a:cxn>
                <a:cxn ang="0">
                  <a:pos x="24" y="150"/>
                </a:cxn>
                <a:cxn ang="0">
                  <a:pos x="34" y="132"/>
                </a:cxn>
                <a:cxn ang="0">
                  <a:pos x="42" y="116"/>
                </a:cxn>
                <a:cxn ang="0">
                  <a:pos x="51" y="99"/>
                </a:cxn>
                <a:cxn ang="0">
                  <a:pos x="51" y="99"/>
                </a:cxn>
                <a:cxn ang="0">
                  <a:pos x="57" y="88"/>
                </a:cxn>
                <a:cxn ang="0">
                  <a:pos x="63" y="76"/>
                </a:cxn>
                <a:cxn ang="0">
                  <a:pos x="73" y="54"/>
                </a:cxn>
                <a:cxn ang="0">
                  <a:pos x="82" y="30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90" y="3"/>
                </a:cxn>
                <a:cxn ang="0">
                  <a:pos x="89" y="2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3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1" y="3"/>
                </a:cxn>
              </a:cxnLst>
              <a:rect l="0" t="0" r="r" b="b"/>
              <a:pathLst>
                <a:path w="90" h="175">
                  <a:moveTo>
                    <a:pt x="81" y="3"/>
                  </a:moveTo>
                  <a:lnTo>
                    <a:pt x="81" y="3"/>
                  </a:lnTo>
                  <a:lnTo>
                    <a:pt x="66" y="45"/>
                  </a:lnTo>
                  <a:lnTo>
                    <a:pt x="57" y="66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38" y="107"/>
                  </a:lnTo>
                  <a:lnTo>
                    <a:pt x="27" y="128"/>
                  </a:lnTo>
                  <a:lnTo>
                    <a:pt x="15" y="149"/>
                  </a:lnTo>
                  <a:lnTo>
                    <a:pt x="2" y="167"/>
                  </a:lnTo>
                  <a:lnTo>
                    <a:pt x="2" y="167"/>
                  </a:lnTo>
                  <a:lnTo>
                    <a:pt x="0" y="168"/>
                  </a:lnTo>
                  <a:lnTo>
                    <a:pt x="0" y="170"/>
                  </a:lnTo>
                  <a:lnTo>
                    <a:pt x="2" y="173"/>
                  </a:lnTo>
                  <a:lnTo>
                    <a:pt x="4" y="175"/>
                  </a:lnTo>
                  <a:lnTo>
                    <a:pt x="5" y="175"/>
                  </a:lnTo>
                  <a:lnTo>
                    <a:pt x="7" y="175"/>
                  </a:lnTo>
                  <a:lnTo>
                    <a:pt x="8" y="173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4" y="167"/>
                  </a:lnTo>
                  <a:lnTo>
                    <a:pt x="14" y="165"/>
                  </a:lnTo>
                  <a:lnTo>
                    <a:pt x="14" y="165"/>
                  </a:lnTo>
                  <a:lnTo>
                    <a:pt x="24" y="150"/>
                  </a:lnTo>
                  <a:lnTo>
                    <a:pt x="34" y="132"/>
                  </a:lnTo>
                  <a:lnTo>
                    <a:pt x="42" y="116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7" y="88"/>
                  </a:lnTo>
                  <a:lnTo>
                    <a:pt x="63" y="76"/>
                  </a:lnTo>
                  <a:lnTo>
                    <a:pt x="73" y="54"/>
                  </a:lnTo>
                  <a:lnTo>
                    <a:pt x="82" y="30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2" name="Freeform 890"/>
            <p:cNvSpPr/>
            <p:nvPr/>
          </p:nvSpPr>
          <p:spPr bwMode="auto">
            <a:xfrm>
              <a:off x="4538663" y="1304925"/>
              <a:ext cx="44450" cy="92075"/>
            </a:xfrm>
            <a:custGeom>
              <a:avLst/>
              <a:gdLst/>
              <a:ahLst/>
              <a:cxnLst>
                <a:cxn ang="0">
                  <a:pos x="75" y="5"/>
                </a:cxn>
                <a:cxn ang="0">
                  <a:pos x="75" y="5"/>
                </a:cxn>
                <a:cxn ang="0">
                  <a:pos x="74" y="16"/>
                </a:cxn>
                <a:cxn ang="0">
                  <a:pos x="71" y="26"/>
                </a:cxn>
                <a:cxn ang="0">
                  <a:pos x="68" y="38"/>
                </a:cxn>
                <a:cxn ang="0">
                  <a:pos x="64" y="48"/>
                </a:cxn>
                <a:cxn ang="0">
                  <a:pos x="54" y="69"/>
                </a:cxn>
                <a:cxn ang="0">
                  <a:pos x="43" y="88"/>
                </a:cxn>
                <a:cxn ang="0">
                  <a:pos x="43" y="88"/>
                </a:cxn>
                <a:cxn ang="0">
                  <a:pos x="22" y="128"/>
                </a:cxn>
                <a:cxn ang="0">
                  <a:pos x="10" y="148"/>
                </a:cxn>
                <a:cxn ang="0">
                  <a:pos x="0" y="168"/>
                </a:cxn>
                <a:cxn ang="0">
                  <a:pos x="0" y="168"/>
                </a:cxn>
                <a:cxn ang="0">
                  <a:pos x="0" y="170"/>
                </a:cxn>
                <a:cxn ang="0">
                  <a:pos x="0" y="172"/>
                </a:cxn>
                <a:cxn ang="0">
                  <a:pos x="1" y="173"/>
                </a:cxn>
                <a:cxn ang="0">
                  <a:pos x="2" y="174"/>
                </a:cxn>
                <a:cxn ang="0">
                  <a:pos x="4" y="175"/>
                </a:cxn>
                <a:cxn ang="0">
                  <a:pos x="5" y="175"/>
                </a:cxn>
                <a:cxn ang="0">
                  <a:pos x="7" y="174"/>
                </a:cxn>
                <a:cxn ang="0">
                  <a:pos x="8" y="173"/>
                </a:cxn>
                <a:cxn ang="0">
                  <a:pos x="8" y="173"/>
                </a:cxn>
                <a:cxn ang="0">
                  <a:pos x="21" y="148"/>
                </a:cxn>
                <a:cxn ang="0">
                  <a:pos x="34" y="125"/>
                </a:cxn>
                <a:cxn ang="0">
                  <a:pos x="61" y="78"/>
                </a:cxn>
                <a:cxn ang="0">
                  <a:pos x="61" y="78"/>
                </a:cxn>
                <a:cxn ang="0">
                  <a:pos x="69" y="61"/>
                </a:cxn>
                <a:cxn ang="0">
                  <a:pos x="77" y="42"/>
                </a:cxn>
                <a:cxn ang="0">
                  <a:pos x="80" y="33"/>
                </a:cxn>
                <a:cxn ang="0">
                  <a:pos x="83" y="23"/>
                </a:cxn>
                <a:cxn ang="0">
                  <a:pos x="84" y="14"/>
                </a:cxn>
                <a:cxn ang="0">
                  <a:pos x="85" y="5"/>
                </a:cxn>
                <a:cxn ang="0">
                  <a:pos x="85" y="5"/>
                </a:cxn>
                <a:cxn ang="0">
                  <a:pos x="85" y="3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8" y="0"/>
                </a:cxn>
                <a:cxn ang="0">
                  <a:pos x="77" y="1"/>
                </a:cxn>
                <a:cxn ang="0">
                  <a:pos x="75" y="3"/>
                </a:cxn>
                <a:cxn ang="0">
                  <a:pos x="75" y="5"/>
                </a:cxn>
                <a:cxn ang="0">
                  <a:pos x="75" y="5"/>
                </a:cxn>
              </a:cxnLst>
              <a:rect l="0" t="0" r="r" b="b"/>
              <a:pathLst>
                <a:path w="85" h="175">
                  <a:moveTo>
                    <a:pt x="75" y="5"/>
                  </a:moveTo>
                  <a:lnTo>
                    <a:pt x="75" y="5"/>
                  </a:lnTo>
                  <a:lnTo>
                    <a:pt x="74" y="16"/>
                  </a:lnTo>
                  <a:lnTo>
                    <a:pt x="71" y="26"/>
                  </a:lnTo>
                  <a:lnTo>
                    <a:pt x="68" y="38"/>
                  </a:lnTo>
                  <a:lnTo>
                    <a:pt x="64" y="48"/>
                  </a:lnTo>
                  <a:lnTo>
                    <a:pt x="54" y="69"/>
                  </a:lnTo>
                  <a:lnTo>
                    <a:pt x="43" y="88"/>
                  </a:lnTo>
                  <a:lnTo>
                    <a:pt x="43" y="88"/>
                  </a:lnTo>
                  <a:lnTo>
                    <a:pt x="22" y="128"/>
                  </a:lnTo>
                  <a:lnTo>
                    <a:pt x="10" y="148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0"/>
                  </a:lnTo>
                  <a:lnTo>
                    <a:pt x="0" y="172"/>
                  </a:lnTo>
                  <a:lnTo>
                    <a:pt x="1" y="173"/>
                  </a:lnTo>
                  <a:lnTo>
                    <a:pt x="2" y="174"/>
                  </a:lnTo>
                  <a:lnTo>
                    <a:pt x="4" y="175"/>
                  </a:lnTo>
                  <a:lnTo>
                    <a:pt x="5" y="175"/>
                  </a:lnTo>
                  <a:lnTo>
                    <a:pt x="7" y="174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21" y="148"/>
                  </a:lnTo>
                  <a:lnTo>
                    <a:pt x="34" y="125"/>
                  </a:lnTo>
                  <a:lnTo>
                    <a:pt x="61" y="78"/>
                  </a:lnTo>
                  <a:lnTo>
                    <a:pt x="61" y="78"/>
                  </a:lnTo>
                  <a:lnTo>
                    <a:pt x="69" y="61"/>
                  </a:lnTo>
                  <a:lnTo>
                    <a:pt x="77" y="42"/>
                  </a:lnTo>
                  <a:lnTo>
                    <a:pt x="80" y="33"/>
                  </a:lnTo>
                  <a:lnTo>
                    <a:pt x="83" y="23"/>
                  </a:lnTo>
                  <a:lnTo>
                    <a:pt x="84" y="14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7" y="1"/>
                  </a:lnTo>
                  <a:lnTo>
                    <a:pt x="75" y="3"/>
                  </a:lnTo>
                  <a:lnTo>
                    <a:pt x="75" y="5"/>
                  </a:lnTo>
                  <a:lnTo>
                    <a:pt x="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3" name="Freeform 891"/>
            <p:cNvSpPr/>
            <p:nvPr/>
          </p:nvSpPr>
          <p:spPr bwMode="auto">
            <a:xfrm>
              <a:off x="4568825" y="1336675"/>
              <a:ext cx="44450" cy="87313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5" y="2"/>
                </a:cxn>
                <a:cxn ang="0">
                  <a:pos x="82" y="1"/>
                </a:cxn>
                <a:cxn ang="0">
                  <a:pos x="79" y="0"/>
                </a:cxn>
                <a:cxn ang="0">
                  <a:pos x="78" y="0"/>
                </a:cxn>
                <a:cxn ang="0">
                  <a:pos x="76" y="1"/>
                </a:cxn>
                <a:cxn ang="0">
                  <a:pos x="75" y="2"/>
                </a:cxn>
                <a:cxn ang="0">
                  <a:pos x="75" y="4"/>
                </a:cxn>
                <a:cxn ang="0">
                  <a:pos x="75" y="4"/>
                </a:cxn>
                <a:cxn ang="0">
                  <a:pos x="75" y="14"/>
                </a:cxn>
                <a:cxn ang="0">
                  <a:pos x="73" y="23"/>
                </a:cxn>
                <a:cxn ang="0">
                  <a:pos x="69" y="33"/>
                </a:cxn>
                <a:cxn ang="0">
                  <a:pos x="64" y="42"/>
                </a:cxn>
                <a:cxn ang="0">
                  <a:pos x="52" y="59"/>
                </a:cxn>
                <a:cxn ang="0">
                  <a:pos x="47" y="69"/>
                </a:cxn>
                <a:cxn ang="0">
                  <a:pos x="43" y="77"/>
                </a:cxn>
                <a:cxn ang="0">
                  <a:pos x="43" y="77"/>
                </a:cxn>
                <a:cxn ang="0">
                  <a:pos x="35" y="96"/>
                </a:cxn>
                <a:cxn ang="0">
                  <a:pos x="27" y="113"/>
                </a:cxn>
                <a:cxn ang="0">
                  <a:pos x="27" y="113"/>
                </a:cxn>
                <a:cxn ang="0">
                  <a:pos x="16" y="137"/>
                </a:cxn>
                <a:cxn ang="0">
                  <a:pos x="10" y="147"/>
                </a:cxn>
                <a:cxn ang="0">
                  <a:pos x="6" y="152"/>
                </a:cxn>
                <a:cxn ang="0">
                  <a:pos x="2" y="157"/>
                </a:cxn>
                <a:cxn ang="0">
                  <a:pos x="2" y="157"/>
                </a:cxn>
                <a:cxn ang="0">
                  <a:pos x="0" y="159"/>
                </a:cxn>
                <a:cxn ang="0">
                  <a:pos x="0" y="162"/>
                </a:cxn>
                <a:cxn ang="0">
                  <a:pos x="1" y="164"/>
                </a:cxn>
                <a:cxn ang="0">
                  <a:pos x="4" y="165"/>
                </a:cxn>
                <a:cxn ang="0">
                  <a:pos x="9" y="165"/>
                </a:cxn>
                <a:cxn ang="0">
                  <a:pos x="9" y="165"/>
                </a:cxn>
                <a:cxn ang="0">
                  <a:pos x="11" y="165"/>
                </a:cxn>
                <a:cxn ang="0">
                  <a:pos x="13" y="163"/>
                </a:cxn>
                <a:cxn ang="0">
                  <a:pos x="13" y="161"/>
                </a:cxn>
                <a:cxn ang="0">
                  <a:pos x="13" y="159"/>
                </a:cxn>
                <a:cxn ang="0">
                  <a:pos x="13" y="159"/>
                </a:cxn>
                <a:cxn ang="0">
                  <a:pos x="16" y="155"/>
                </a:cxn>
                <a:cxn ang="0">
                  <a:pos x="19" y="149"/>
                </a:cxn>
                <a:cxn ang="0">
                  <a:pos x="25" y="139"/>
                </a:cxn>
                <a:cxn ang="0">
                  <a:pos x="25" y="139"/>
                </a:cxn>
                <a:cxn ang="0">
                  <a:pos x="37" y="113"/>
                </a:cxn>
                <a:cxn ang="0">
                  <a:pos x="49" y="87"/>
                </a:cxn>
                <a:cxn ang="0">
                  <a:pos x="49" y="87"/>
                </a:cxn>
                <a:cxn ang="0">
                  <a:pos x="54" y="77"/>
                </a:cxn>
                <a:cxn ang="0">
                  <a:pos x="60" y="68"/>
                </a:cxn>
                <a:cxn ang="0">
                  <a:pos x="72" y="47"/>
                </a:cxn>
                <a:cxn ang="0">
                  <a:pos x="77" y="37"/>
                </a:cxn>
                <a:cxn ang="0">
                  <a:pos x="81" y="26"/>
                </a:cxn>
                <a:cxn ang="0">
                  <a:pos x="85" y="15"/>
                </a:cxn>
                <a:cxn ang="0">
                  <a:pos x="85" y="10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85" h="165">
                  <a:moveTo>
                    <a:pt x="85" y="4"/>
                  </a:moveTo>
                  <a:lnTo>
                    <a:pt x="85" y="4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8" y="0"/>
                  </a:lnTo>
                  <a:lnTo>
                    <a:pt x="76" y="1"/>
                  </a:lnTo>
                  <a:lnTo>
                    <a:pt x="75" y="2"/>
                  </a:lnTo>
                  <a:lnTo>
                    <a:pt x="75" y="4"/>
                  </a:lnTo>
                  <a:lnTo>
                    <a:pt x="75" y="4"/>
                  </a:lnTo>
                  <a:lnTo>
                    <a:pt x="75" y="14"/>
                  </a:lnTo>
                  <a:lnTo>
                    <a:pt x="73" y="23"/>
                  </a:lnTo>
                  <a:lnTo>
                    <a:pt x="69" y="33"/>
                  </a:lnTo>
                  <a:lnTo>
                    <a:pt x="64" y="42"/>
                  </a:lnTo>
                  <a:lnTo>
                    <a:pt x="52" y="59"/>
                  </a:lnTo>
                  <a:lnTo>
                    <a:pt x="47" y="69"/>
                  </a:lnTo>
                  <a:lnTo>
                    <a:pt x="43" y="77"/>
                  </a:lnTo>
                  <a:lnTo>
                    <a:pt x="43" y="77"/>
                  </a:lnTo>
                  <a:lnTo>
                    <a:pt x="35" y="96"/>
                  </a:lnTo>
                  <a:lnTo>
                    <a:pt x="27" y="113"/>
                  </a:lnTo>
                  <a:lnTo>
                    <a:pt x="27" y="113"/>
                  </a:lnTo>
                  <a:lnTo>
                    <a:pt x="16" y="137"/>
                  </a:lnTo>
                  <a:lnTo>
                    <a:pt x="10" y="147"/>
                  </a:lnTo>
                  <a:lnTo>
                    <a:pt x="6" y="152"/>
                  </a:lnTo>
                  <a:lnTo>
                    <a:pt x="2" y="157"/>
                  </a:lnTo>
                  <a:lnTo>
                    <a:pt x="2" y="157"/>
                  </a:lnTo>
                  <a:lnTo>
                    <a:pt x="0" y="159"/>
                  </a:lnTo>
                  <a:lnTo>
                    <a:pt x="0" y="162"/>
                  </a:lnTo>
                  <a:lnTo>
                    <a:pt x="1" y="164"/>
                  </a:lnTo>
                  <a:lnTo>
                    <a:pt x="4" y="165"/>
                  </a:lnTo>
                  <a:lnTo>
                    <a:pt x="9" y="165"/>
                  </a:lnTo>
                  <a:lnTo>
                    <a:pt x="9" y="165"/>
                  </a:lnTo>
                  <a:lnTo>
                    <a:pt x="11" y="165"/>
                  </a:lnTo>
                  <a:lnTo>
                    <a:pt x="13" y="163"/>
                  </a:lnTo>
                  <a:lnTo>
                    <a:pt x="13" y="161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6" y="155"/>
                  </a:lnTo>
                  <a:lnTo>
                    <a:pt x="19" y="14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37" y="113"/>
                  </a:lnTo>
                  <a:lnTo>
                    <a:pt x="49" y="87"/>
                  </a:lnTo>
                  <a:lnTo>
                    <a:pt x="49" y="87"/>
                  </a:lnTo>
                  <a:lnTo>
                    <a:pt x="54" y="77"/>
                  </a:lnTo>
                  <a:lnTo>
                    <a:pt x="60" y="68"/>
                  </a:lnTo>
                  <a:lnTo>
                    <a:pt x="72" y="47"/>
                  </a:lnTo>
                  <a:lnTo>
                    <a:pt x="77" y="37"/>
                  </a:lnTo>
                  <a:lnTo>
                    <a:pt x="81" y="26"/>
                  </a:lnTo>
                  <a:lnTo>
                    <a:pt x="85" y="15"/>
                  </a:lnTo>
                  <a:lnTo>
                    <a:pt x="85" y="10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4" name="Freeform 892"/>
            <p:cNvSpPr/>
            <p:nvPr/>
          </p:nvSpPr>
          <p:spPr bwMode="auto">
            <a:xfrm>
              <a:off x="4608513" y="1366838"/>
              <a:ext cx="47625" cy="85725"/>
            </a:xfrm>
            <a:custGeom>
              <a:avLst/>
              <a:gdLst/>
              <a:ahLst/>
              <a:cxnLst>
                <a:cxn ang="0">
                  <a:pos x="81" y="5"/>
                </a:cxn>
                <a:cxn ang="0">
                  <a:pos x="81" y="5"/>
                </a:cxn>
                <a:cxn ang="0">
                  <a:pos x="80" y="15"/>
                </a:cxn>
                <a:cxn ang="0">
                  <a:pos x="77" y="25"/>
                </a:cxn>
                <a:cxn ang="0">
                  <a:pos x="73" y="36"/>
                </a:cxn>
                <a:cxn ang="0">
                  <a:pos x="67" y="46"/>
                </a:cxn>
                <a:cxn ang="0">
                  <a:pos x="56" y="64"/>
                </a:cxn>
                <a:cxn ang="0">
                  <a:pos x="46" y="83"/>
                </a:cxn>
                <a:cxn ang="0">
                  <a:pos x="46" y="83"/>
                </a:cxn>
                <a:cxn ang="0">
                  <a:pos x="34" y="101"/>
                </a:cxn>
                <a:cxn ang="0">
                  <a:pos x="23" y="119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6"/>
                </a:cxn>
                <a:cxn ang="0">
                  <a:pos x="0" y="158"/>
                </a:cxn>
                <a:cxn ang="0">
                  <a:pos x="1" y="159"/>
                </a:cxn>
                <a:cxn ang="0">
                  <a:pos x="2" y="160"/>
                </a:cxn>
                <a:cxn ang="0">
                  <a:pos x="4" y="162"/>
                </a:cxn>
                <a:cxn ang="0">
                  <a:pos x="6" y="162"/>
                </a:cxn>
                <a:cxn ang="0">
                  <a:pos x="7" y="160"/>
                </a:cxn>
                <a:cxn ang="0">
                  <a:pos x="10" y="159"/>
                </a:cxn>
                <a:cxn ang="0">
                  <a:pos x="10" y="159"/>
                </a:cxn>
                <a:cxn ang="0">
                  <a:pos x="33" y="120"/>
                </a:cxn>
                <a:cxn ang="0">
                  <a:pos x="46" y="101"/>
                </a:cxn>
                <a:cxn ang="0">
                  <a:pos x="57" y="81"/>
                </a:cxn>
                <a:cxn ang="0">
                  <a:pos x="57" y="81"/>
                </a:cxn>
                <a:cxn ang="0">
                  <a:pos x="68" y="62"/>
                </a:cxn>
                <a:cxn ang="0">
                  <a:pos x="79" y="45"/>
                </a:cxn>
                <a:cxn ang="0">
                  <a:pos x="83" y="34"/>
                </a:cxn>
                <a:cxn ang="0">
                  <a:pos x="86" y="25"/>
                </a:cxn>
                <a:cxn ang="0">
                  <a:pos x="89" y="15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90" y="2"/>
                </a:cxn>
                <a:cxn ang="0">
                  <a:pos x="89" y="1"/>
                </a:cxn>
                <a:cxn ang="0">
                  <a:pos x="88" y="0"/>
                </a:cxn>
                <a:cxn ang="0">
                  <a:pos x="86" y="0"/>
                </a:cxn>
                <a:cxn ang="0">
                  <a:pos x="83" y="1"/>
                </a:cxn>
                <a:cxn ang="0">
                  <a:pos x="82" y="2"/>
                </a:cxn>
                <a:cxn ang="0">
                  <a:pos x="81" y="5"/>
                </a:cxn>
                <a:cxn ang="0">
                  <a:pos x="81" y="5"/>
                </a:cxn>
              </a:cxnLst>
              <a:rect l="0" t="0" r="r" b="b"/>
              <a:pathLst>
                <a:path w="90" h="162">
                  <a:moveTo>
                    <a:pt x="81" y="5"/>
                  </a:moveTo>
                  <a:lnTo>
                    <a:pt x="81" y="5"/>
                  </a:lnTo>
                  <a:lnTo>
                    <a:pt x="80" y="15"/>
                  </a:lnTo>
                  <a:lnTo>
                    <a:pt x="77" y="25"/>
                  </a:lnTo>
                  <a:lnTo>
                    <a:pt x="73" y="36"/>
                  </a:lnTo>
                  <a:lnTo>
                    <a:pt x="67" y="46"/>
                  </a:lnTo>
                  <a:lnTo>
                    <a:pt x="56" y="64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34" y="101"/>
                  </a:lnTo>
                  <a:lnTo>
                    <a:pt x="23" y="119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1" y="159"/>
                  </a:lnTo>
                  <a:lnTo>
                    <a:pt x="2" y="160"/>
                  </a:lnTo>
                  <a:lnTo>
                    <a:pt x="4" y="162"/>
                  </a:lnTo>
                  <a:lnTo>
                    <a:pt x="6" y="162"/>
                  </a:lnTo>
                  <a:lnTo>
                    <a:pt x="7" y="160"/>
                  </a:lnTo>
                  <a:lnTo>
                    <a:pt x="10" y="159"/>
                  </a:lnTo>
                  <a:lnTo>
                    <a:pt x="10" y="159"/>
                  </a:lnTo>
                  <a:lnTo>
                    <a:pt x="33" y="120"/>
                  </a:lnTo>
                  <a:lnTo>
                    <a:pt x="46" y="101"/>
                  </a:lnTo>
                  <a:lnTo>
                    <a:pt x="57" y="81"/>
                  </a:lnTo>
                  <a:lnTo>
                    <a:pt x="57" y="81"/>
                  </a:lnTo>
                  <a:lnTo>
                    <a:pt x="68" y="62"/>
                  </a:lnTo>
                  <a:lnTo>
                    <a:pt x="79" y="45"/>
                  </a:lnTo>
                  <a:lnTo>
                    <a:pt x="83" y="34"/>
                  </a:lnTo>
                  <a:lnTo>
                    <a:pt x="86" y="25"/>
                  </a:lnTo>
                  <a:lnTo>
                    <a:pt x="89" y="1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2"/>
                  </a:lnTo>
                  <a:lnTo>
                    <a:pt x="89" y="1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1"/>
                  </a:lnTo>
                  <a:lnTo>
                    <a:pt x="82" y="2"/>
                  </a:lnTo>
                  <a:lnTo>
                    <a:pt x="81" y="5"/>
                  </a:lnTo>
                  <a:lnTo>
                    <a:pt x="8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5" name="Freeform 893"/>
            <p:cNvSpPr/>
            <p:nvPr/>
          </p:nvSpPr>
          <p:spPr bwMode="auto">
            <a:xfrm>
              <a:off x="4632325" y="1397000"/>
              <a:ext cx="49213" cy="85725"/>
            </a:xfrm>
            <a:custGeom>
              <a:avLst/>
              <a:gdLst/>
              <a:ahLst/>
              <a:cxnLst>
                <a:cxn ang="0">
                  <a:pos x="84" y="0"/>
                </a:cxn>
                <a:cxn ang="0">
                  <a:pos x="84" y="0"/>
                </a:cxn>
                <a:cxn ang="0">
                  <a:pos x="81" y="3"/>
                </a:cxn>
                <a:cxn ang="0">
                  <a:pos x="78" y="6"/>
                </a:cxn>
                <a:cxn ang="0">
                  <a:pos x="73" y="14"/>
                </a:cxn>
                <a:cxn ang="0">
                  <a:pos x="65" y="29"/>
                </a:cxn>
                <a:cxn ang="0">
                  <a:pos x="65" y="29"/>
                </a:cxn>
                <a:cxn ang="0">
                  <a:pos x="56" y="46"/>
                </a:cxn>
                <a:cxn ang="0">
                  <a:pos x="47" y="61"/>
                </a:cxn>
                <a:cxn ang="0">
                  <a:pos x="31" y="93"/>
                </a:cxn>
                <a:cxn ang="0">
                  <a:pos x="31" y="93"/>
                </a:cxn>
                <a:cxn ang="0">
                  <a:pos x="19" y="114"/>
                </a:cxn>
                <a:cxn ang="0">
                  <a:pos x="6" y="133"/>
                </a:cxn>
                <a:cxn ang="0">
                  <a:pos x="6" y="133"/>
                </a:cxn>
                <a:cxn ang="0">
                  <a:pos x="2" y="140"/>
                </a:cxn>
                <a:cxn ang="0">
                  <a:pos x="0" y="146"/>
                </a:cxn>
                <a:cxn ang="0">
                  <a:pos x="0" y="152"/>
                </a:cxn>
                <a:cxn ang="0">
                  <a:pos x="1" y="156"/>
                </a:cxn>
                <a:cxn ang="0">
                  <a:pos x="3" y="159"/>
                </a:cxn>
                <a:cxn ang="0">
                  <a:pos x="3" y="159"/>
                </a:cxn>
                <a:cxn ang="0">
                  <a:pos x="5" y="160"/>
                </a:cxn>
                <a:cxn ang="0">
                  <a:pos x="7" y="161"/>
                </a:cxn>
                <a:cxn ang="0">
                  <a:pos x="10" y="160"/>
                </a:cxn>
                <a:cxn ang="0">
                  <a:pos x="11" y="158"/>
                </a:cxn>
                <a:cxn ang="0">
                  <a:pos x="12" y="156"/>
                </a:cxn>
                <a:cxn ang="0">
                  <a:pos x="12" y="156"/>
                </a:cxn>
                <a:cxn ang="0">
                  <a:pos x="14" y="155"/>
                </a:cxn>
                <a:cxn ang="0">
                  <a:pos x="15" y="154"/>
                </a:cxn>
                <a:cxn ang="0">
                  <a:pos x="15" y="150"/>
                </a:cxn>
                <a:cxn ang="0">
                  <a:pos x="15" y="149"/>
                </a:cxn>
                <a:cxn ang="0">
                  <a:pos x="13" y="148"/>
                </a:cxn>
                <a:cxn ang="0">
                  <a:pos x="12" y="147"/>
                </a:cxn>
                <a:cxn ang="0">
                  <a:pos x="10" y="147"/>
                </a:cxn>
                <a:cxn ang="0">
                  <a:pos x="10" y="147"/>
                </a:cxn>
                <a:cxn ang="0">
                  <a:pos x="9" y="148"/>
                </a:cxn>
                <a:cxn ang="0">
                  <a:pos x="9" y="148"/>
                </a:cxn>
                <a:cxn ang="0">
                  <a:pos x="10" y="145"/>
                </a:cxn>
                <a:cxn ang="0">
                  <a:pos x="11" y="142"/>
                </a:cxn>
                <a:cxn ang="0">
                  <a:pos x="16" y="136"/>
                </a:cxn>
                <a:cxn ang="0">
                  <a:pos x="21" y="130"/>
                </a:cxn>
                <a:cxn ang="0">
                  <a:pos x="24" y="125"/>
                </a:cxn>
                <a:cxn ang="0">
                  <a:pos x="24" y="125"/>
                </a:cxn>
                <a:cxn ang="0">
                  <a:pos x="47" y="83"/>
                </a:cxn>
                <a:cxn ang="0">
                  <a:pos x="47" y="83"/>
                </a:cxn>
                <a:cxn ang="0">
                  <a:pos x="59" y="61"/>
                </a:cxn>
                <a:cxn ang="0">
                  <a:pos x="70" y="40"/>
                </a:cxn>
                <a:cxn ang="0">
                  <a:pos x="70" y="40"/>
                </a:cxn>
                <a:cxn ang="0">
                  <a:pos x="78" y="24"/>
                </a:cxn>
                <a:cxn ang="0">
                  <a:pos x="83" y="15"/>
                </a:cxn>
                <a:cxn ang="0">
                  <a:pos x="86" y="12"/>
                </a:cxn>
                <a:cxn ang="0">
                  <a:pos x="90" y="8"/>
                </a:cxn>
                <a:cxn ang="0">
                  <a:pos x="90" y="8"/>
                </a:cxn>
                <a:cxn ang="0">
                  <a:pos x="91" y="7"/>
                </a:cxn>
                <a:cxn ang="0">
                  <a:pos x="92" y="6"/>
                </a:cxn>
                <a:cxn ang="0">
                  <a:pos x="92" y="4"/>
                </a:cxn>
                <a:cxn ang="0">
                  <a:pos x="91" y="2"/>
                </a:cxn>
                <a:cxn ang="0">
                  <a:pos x="90" y="1"/>
                </a:cxn>
                <a:cxn ang="0">
                  <a:pos x="88" y="0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4" y="0"/>
                </a:cxn>
              </a:cxnLst>
              <a:rect l="0" t="0" r="r" b="b"/>
              <a:pathLst>
                <a:path w="92" h="161">
                  <a:moveTo>
                    <a:pt x="84" y="0"/>
                  </a:moveTo>
                  <a:lnTo>
                    <a:pt x="84" y="0"/>
                  </a:lnTo>
                  <a:lnTo>
                    <a:pt x="81" y="3"/>
                  </a:lnTo>
                  <a:lnTo>
                    <a:pt x="78" y="6"/>
                  </a:lnTo>
                  <a:lnTo>
                    <a:pt x="73" y="14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56" y="46"/>
                  </a:lnTo>
                  <a:lnTo>
                    <a:pt x="47" y="61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19" y="114"/>
                  </a:lnTo>
                  <a:lnTo>
                    <a:pt x="6" y="133"/>
                  </a:lnTo>
                  <a:lnTo>
                    <a:pt x="6" y="133"/>
                  </a:lnTo>
                  <a:lnTo>
                    <a:pt x="2" y="140"/>
                  </a:lnTo>
                  <a:lnTo>
                    <a:pt x="0" y="146"/>
                  </a:lnTo>
                  <a:lnTo>
                    <a:pt x="0" y="152"/>
                  </a:lnTo>
                  <a:lnTo>
                    <a:pt x="1" y="156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5" y="160"/>
                  </a:lnTo>
                  <a:lnTo>
                    <a:pt x="7" y="161"/>
                  </a:lnTo>
                  <a:lnTo>
                    <a:pt x="10" y="160"/>
                  </a:lnTo>
                  <a:lnTo>
                    <a:pt x="11" y="158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4" y="155"/>
                  </a:lnTo>
                  <a:lnTo>
                    <a:pt x="15" y="154"/>
                  </a:lnTo>
                  <a:lnTo>
                    <a:pt x="15" y="150"/>
                  </a:lnTo>
                  <a:lnTo>
                    <a:pt x="15" y="149"/>
                  </a:lnTo>
                  <a:lnTo>
                    <a:pt x="13" y="148"/>
                  </a:lnTo>
                  <a:lnTo>
                    <a:pt x="12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10" y="145"/>
                  </a:lnTo>
                  <a:lnTo>
                    <a:pt x="11" y="142"/>
                  </a:lnTo>
                  <a:lnTo>
                    <a:pt x="16" y="136"/>
                  </a:lnTo>
                  <a:lnTo>
                    <a:pt x="21" y="130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47" y="83"/>
                  </a:lnTo>
                  <a:lnTo>
                    <a:pt x="47" y="83"/>
                  </a:lnTo>
                  <a:lnTo>
                    <a:pt x="59" y="61"/>
                  </a:lnTo>
                  <a:lnTo>
                    <a:pt x="70" y="40"/>
                  </a:lnTo>
                  <a:lnTo>
                    <a:pt x="70" y="40"/>
                  </a:lnTo>
                  <a:lnTo>
                    <a:pt x="78" y="24"/>
                  </a:lnTo>
                  <a:lnTo>
                    <a:pt x="83" y="15"/>
                  </a:lnTo>
                  <a:lnTo>
                    <a:pt x="86" y="12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1" y="7"/>
                  </a:lnTo>
                  <a:lnTo>
                    <a:pt x="92" y="6"/>
                  </a:lnTo>
                  <a:lnTo>
                    <a:pt x="92" y="4"/>
                  </a:lnTo>
                  <a:lnTo>
                    <a:pt x="91" y="2"/>
                  </a:lnTo>
                  <a:lnTo>
                    <a:pt x="90" y="1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6" name="Freeform 894"/>
            <p:cNvSpPr/>
            <p:nvPr/>
          </p:nvSpPr>
          <p:spPr bwMode="auto">
            <a:xfrm>
              <a:off x="4654550" y="1414463"/>
              <a:ext cx="52388" cy="85725"/>
            </a:xfrm>
            <a:custGeom>
              <a:avLst/>
              <a:gdLst/>
              <a:ahLst/>
              <a:cxnLst>
                <a:cxn ang="0">
                  <a:pos x="90" y="3"/>
                </a:cxn>
                <a:cxn ang="0">
                  <a:pos x="90" y="3"/>
                </a:cxn>
                <a:cxn ang="0">
                  <a:pos x="89" y="9"/>
                </a:cxn>
                <a:cxn ang="0">
                  <a:pos x="86" y="13"/>
                </a:cxn>
                <a:cxn ang="0">
                  <a:pos x="79" y="23"/>
                </a:cxn>
                <a:cxn ang="0">
                  <a:pos x="67" y="41"/>
                </a:cxn>
                <a:cxn ang="0">
                  <a:pos x="67" y="41"/>
                </a:cxn>
                <a:cxn ang="0">
                  <a:pos x="53" y="61"/>
                </a:cxn>
                <a:cxn ang="0">
                  <a:pos x="38" y="83"/>
                </a:cxn>
                <a:cxn ang="0">
                  <a:pos x="38" y="83"/>
                </a:cxn>
                <a:cxn ang="0">
                  <a:pos x="33" y="94"/>
                </a:cxn>
                <a:cxn ang="0">
                  <a:pos x="28" y="107"/>
                </a:cxn>
                <a:cxn ang="0">
                  <a:pos x="23" y="119"/>
                </a:cxn>
                <a:cxn ang="0">
                  <a:pos x="20" y="124"/>
                </a:cxn>
                <a:cxn ang="0">
                  <a:pos x="15" y="129"/>
                </a:cxn>
                <a:cxn ang="0">
                  <a:pos x="15" y="129"/>
                </a:cxn>
                <a:cxn ang="0">
                  <a:pos x="10" y="136"/>
                </a:cxn>
                <a:cxn ang="0">
                  <a:pos x="6" y="142"/>
                </a:cxn>
                <a:cxn ang="0">
                  <a:pos x="3" y="148"/>
                </a:cxn>
                <a:cxn ang="0">
                  <a:pos x="0" y="155"/>
                </a:cxn>
                <a:cxn ang="0">
                  <a:pos x="0" y="155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1" y="160"/>
                </a:cxn>
                <a:cxn ang="0">
                  <a:pos x="3" y="161"/>
                </a:cxn>
                <a:cxn ang="0">
                  <a:pos x="6" y="160"/>
                </a:cxn>
                <a:cxn ang="0">
                  <a:pos x="8" y="159"/>
                </a:cxn>
                <a:cxn ang="0">
                  <a:pos x="9" y="158"/>
                </a:cxn>
                <a:cxn ang="0">
                  <a:pos x="9" y="158"/>
                </a:cxn>
                <a:cxn ang="0">
                  <a:pos x="13" y="149"/>
                </a:cxn>
                <a:cxn ang="0">
                  <a:pos x="20" y="141"/>
                </a:cxn>
                <a:cxn ang="0">
                  <a:pos x="26" y="132"/>
                </a:cxn>
                <a:cxn ang="0">
                  <a:pos x="31" y="123"/>
                </a:cxn>
                <a:cxn ang="0">
                  <a:pos x="31" y="123"/>
                </a:cxn>
                <a:cxn ang="0">
                  <a:pos x="40" y="101"/>
                </a:cxn>
                <a:cxn ang="0">
                  <a:pos x="45" y="91"/>
                </a:cxn>
                <a:cxn ang="0">
                  <a:pos x="51" y="81"/>
                </a:cxn>
                <a:cxn ang="0">
                  <a:pos x="51" y="81"/>
                </a:cxn>
                <a:cxn ang="0">
                  <a:pos x="65" y="59"/>
                </a:cxn>
                <a:cxn ang="0">
                  <a:pos x="79" y="38"/>
                </a:cxn>
                <a:cxn ang="0">
                  <a:pos x="79" y="38"/>
                </a:cxn>
                <a:cxn ang="0">
                  <a:pos x="91" y="23"/>
                </a:cxn>
                <a:cxn ang="0">
                  <a:pos x="96" y="15"/>
                </a:cxn>
                <a:cxn ang="0">
                  <a:pos x="98" y="11"/>
                </a:cxn>
                <a:cxn ang="0">
                  <a:pos x="99" y="6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8" y="2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4" y="0"/>
                </a:cxn>
                <a:cxn ang="0">
                  <a:pos x="92" y="0"/>
                </a:cxn>
                <a:cxn ang="0">
                  <a:pos x="91" y="2"/>
                </a:cxn>
                <a:cxn ang="0">
                  <a:pos x="90" y="3"/>
                </a:cxn>
                <a:cxn ang="0">
                  <a:pos x="90" y="3"/>
                </a:cxn>
              </a:cxnLst>
              <a:rect l="0" t="0" r="r" b="b"/>
              <a:pathLst>
                <a:path w="99" h="161">
                  <a:moveTo>
                    <a:pt x="90" y="3"/>
                  </a:moveTo>
                  <a:lnTo>
                    <a:pt x="90" y="3"/>
                  </a:lnTo>
                  <a:lnTo>
                    <a:pt x="89" y="9"/>
                  </a:lnTo>
                  <a:lnTo>
                    <a:pt x="86" y="13"/>
                  </a:lnTo>
                  <a:lnTo>
                    <a:pt x="79" y="23"/>
                  </a:lnTo>
                  <a:lnTo>
                    <a:pt x="67" y="41"/>
                  </a:lnTo>
                  <a:lnTo>
                    <a:pt x="67" y="41"/>
                  </a:lnTo>
                  <a:lnTo>
                    <a:pt x="53" y="6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3" y="94"/>
                  </a:lnTo>
                  <a:lnTo>
                    <a:pt x="28" y="107"/>
                  </a:lnTo>
                  <a:lnTo>
                    <a:pt x="23" y="119"/>
                  </a:lnTo>
                  <a:lnTo>
                    <a:pt x="20" y="124"/>
                  </a:lnTo>
                  <a:lnTo>
                    <a:pt x="15" y="129"/>
                  </a:lnTo>
                  <a:lnTo>
                    <a:pt x="15" y="129"/>
                  </a:lnTo>
                  <a:lnTo>
                    <a:pt x="10" y="136"/>
                  </a:lnTo>
                  <a:lnTo>
                    <a:pt x="6" y="142"/>
                  </a:lnTo>
                  <a:lnTo>
                    <a:pt x="3" y="148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1" y="160"/>
                  </a:lnTo>
                  <a:lnTo>
                    <a:pt x="3" y="161"/>
                  </a:lnTo>
                  <a:lnTo>
                    <a:pt x="6" y="160"/>
                  </a:lnTo>
                  <a:lnTo>
                    <a:pt x="8" y="159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13" y="149"/>
                  </a:lnTo>
                  <a:lnTo>
                    <a:pt x="20" y="141"/>
                  </a:lnTo>
                  <a:lnTo>
                    <a:pt x="26" y="132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40" y="101"/>
                  </a:lnTo>
                  <a:lnTo>
                    <a:pt x="45" y="91"/>
                  </a:lnTo>
                  <a:lnTo>
                    <a:pt x="51" y="81"/>
                  </a:lnTo>
                  <a:lnTo>
                    <a:pt x="51" y="81"/>
                  </a:lnTo>
                  <a:lnTo>
                    <a:pt x="65" y="59"/>
                  </a:lnTo>
                  <a:lnTo>
                    <a:pt x="79" y="38"/>
                  </a:lnTo>
                  <a:lnTo>
                    <a:pt x="79" y="38"/>
                  </a:lnTo>
                  <a:lnTo>
                    <a:pt x="91" y="23"/>
                  </a:lnTo>
                  <a:lnTo>
                    <a:pt x="96" y="15"/>
                  </a:lnTo>
                  <a:lnTo>
                    <a:pt x="98" y="11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8" y="2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4" y="0"/>
                  </a:lnTo>
                  <a:lnTo>
                    <a:pt x="92" y="0"/>
                  </a:lnTo>
                  <a:lnTo>
                    <a:pt x="91" y="2"/>
                  </a:lnTo>
                  <a:lnTo>
                    <a:pt x="90" y="3"/>
                  </a:lnTo>
                  <a:lnTo>
                    <a:pt x="9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7" name="Freeform 895"/>
            <p:cNvSpPr/>
            <p:nvPr/>
          </p:nvSpPr>
          <p:spPr bwMode="auto">
            <a:xfrm>
              <a:off x="4678363" y="1439863"/>
              <a:ext cx="60325" cy="100013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89" y="20"/>
                </a:cxn>
                <a:cxn ang="0">
                  <a:pos x="74" y="41"/>
                </a:cxn>
                <a:cxn ang="0">
                  <a:pos x="59" y="62"/>
                </a:cxn>
                <a:cxn ang="0">
                  <a:pos x="53" y="73"/>
                </a:cxn>
                <a:cxn ang="0">
                  <a:pos x="47" y="84"/>
                </a:cxn>
                <a:cxn ang="0">
                  <a:pos x="47" y="84"/>
                </a:cxn>
                <a:cxn ang="0">
                  <a:pos x="35" y="109"/>
                </a:cxn>
                <a:cxn ang="0">
                  <a:pos x="23" y="133"/>
                </a:cxn>
                <a:cxn ang="0">
                  <a:pos x="13" y="158"/>
                </a:cxn>
                <a:cxn ang="0">
                  <a:pos x="0" y="183"/>
                </a:cxn>
                <a:cxn ang="0">
                  <a:pos x="0" y="183"/>
                </a:cxn>
                <a:cxn ang="0">
                  <a:pos x="0" y="184"/>
                </a:cxn>
                <a:cxn ang="0">
                  <a:pos x="0" y="186"/>
                </a:cxn>
                <a:cxn ang="0">
                  <a:pos x="1" y="188"/>
                </a:cxn>
                <a:cxn ang="0">
                  <a:pos x="3" y="189"/>
                </a:cxn>
                <a:cxn ang="0">
                  <a:pos x="5" y="189"/>
                </a:cxn>
                <a:cxn ang="0">
                  <a:pos x="6" y="189"/>
                </a:cxn>
                <a:cxn ang="0">
                  <a:pos x="8" y="189"/>
                </a:cxn>
                <a:cxn ang="0">
                  <a:pos x="9" y="187"/>
                </a:cxn>
                <a:cxn ang="0">
                  <a:pos x="9" y="187"/>
                </a:cxn>
                <a:cxn ang="0">
                  <a:pos x="19" y="166"/>
                </a:cxn>
                <a:cxn ang="0">
                  <a:pos x="28" y="144"/>
                </a:cxn>
                <a:cxn ang="0">
                  <a:pos x="38" y="124"/>
                </a:cxn>
                <a:cxn ang="0">
                  <a:pos x="48" y="103"/>
                </a:cxn>
                <a:cxn ang="0">
                  <a:pos x="48" y="103"/>
                </a:cxn>
                <a:cxn ang="0">
                  <a:pos x="62" y="78"/>
                </a:cxn>
                <a:cxn ang="0">
                  <a:pos x="78" y="53"/>
                </a:cxn>
                <a:cxn ang="0">
                  <a:pos x="94" y="31"/>
                </a:cxn>
                <a:cxn ang="0">
                  <a:pos x="112" y="8"/>
                </a:cxn>
                <a:cxn ang="0">
                  <a:pos x="112" y="8"/>
                </a:cxn>
                <a:cxn ang="0">
                  <a:pos x="113" y="6"/>
                </a:cxn>
                <a:cxn ang="0">
                  <a:pos x="113" y="4"/>
                </a:cxn>
                <a:cxn ang="0">
                  <a:pos x="112" y="1"/>
                </a:cxn>
                <a:cxn ang="0">
                  <a:pos x="111" y="0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3" h="189">
                  <a:moveTo>
                    <a:pt x="106" y="1"/>
                  </a:moveTo>
                  <a:lnTo>
                    <a:pt x="106" y="1"/>
                  </a:lnTo>
                  <a:lnTo>
                    <a:pt x="89" y="20"/>
                  </a:lnTo>
                  <a:lnTo>
                    <a:pt x="74" y="41"/>
                  </a:lnTo>
                  <a:lnTo>
                    <a:pt x="59" y="62"/>
                  </a:lnTo>
                  <a:lnTo>
                    <a:pt x="53" y="73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35" y="109"/>
                  </a:lnTo>
                  <a:lnTo>
                    <a:pt x="23" y="133"/>
                  </a:lnTo>
                  <a:lnTo>
                    <a:pt x="13" y="158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3" y="189"/>
                  </a:lnTo>
                  <a:lnTo>
                    <a:pt x="5" y="189"/>
                  </a:lnTo>
                  <a:lnTo>
                    <a:pt x="6" y="189"/>
                  </a:lnTo>
                  <a:lnTo>
                    <a:pt x="8" y="189"/>
                  </a:lnTo>
                  <a:lnTo>
                    <a:pt x="9" y="187"/>
                  </a:lnTo>
                  <a:lnTo>
                    <a:pt x="9" y="187"/>
                  </a:lnTo>
                  <a:lnTo>
                    <a:pt x="19" y="166"/>
                  </a:lnTo>
                  <a:lnTo>
                    <a:pt x="28" y="144"/>
                  </a:lnTo>
                  <a:lnTo>
                    <a:pt x="38" y="124"/>
                  </a:lnTo>
                  <a:lnTo>
                    <a:pt x="48" y="103"/>
                  </a:lnTo>
                  <a:lnTo>
                    <a:pt x="48" y="103"/>
                  </a:lnTo>
                  <a:lnTo>
                    <a:pt x="62" y="78"/>
                  </a:lnTo>
                  <a:lnTo>
                    <a:pt x="78" y="53"/>
                  </a:lnTo>
                  <a:lnTo>
                    <a:pt x="94" y="31"/>
                  </a:lnTo>
                  <a:lnTo>
                    <a:pt x="112" y="8"/>
                  </a:lnTo>
                  <a:lnTo>
                    <a:pt x="112" y="8"/>
                  </a:lnTo>
                  <a:lnTo>
                    <a:pt x="113" y="6"/>
                  </a:lnTo>
                  <a:lnTo>
                    <a:pt x="113" y="4"/>
                  </a:lnTo>
                  <a:lnTo>
                    <a:pt x="112" y="1"/>
                  </a:lnTo>
                  <a:lnTo>
                    <a:pt x="111" y="0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8" name="Freeform 896"/>
            <p:cNvSpPr/>
            <p:nvPr/>
          </p:nvSpPr>
          <p:spPr bwMode="auto">
            <a:xfrm>
              <a:off x="4706938" y="1471613"/>
              <a:ext cx="66675" cy="106363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0" y="2"/>
                </a:cxn>
                <a:cxn ang="0">
                  <a:pos x="112" y="12"/>
                </a:cxn>
                <a:cxn ang="0">
                  <a:pos x="104" y="23"/>
                </a:cxn>
                <a:cxn ang="0">
                  <a:pos x="90" y="46"/>
                </a:cxn>
                <a:cxn ang="0">
                  <a:pos x="77" y="70"/>
                </a:cxn>
                <a:cxn ang="0">
                  <a:pos x="62" y="93"/>
                </a:cxn>
                <a:cxn ang="0">
                  <a:pos x="62" y="93"/>
                </a:cxn>
                <a:cxn ang="0">
                  <a:pos x="32" y="138"/>
                </a:cxn>
                <a:cxn ang="0">
                  <a:pos x="18" y="162"/>
                </a:cxn>
                <a:cxn ang="0">
                  <a:pos x="4" y="186"/>
                </a:cxn>
                <a:cxn ang="0">
                  <a:pos x="4" y="186"/>
                </a:cxn>
                <a:cxn ang="0">
                  <a:pos x="1" y="187"/>
                </a:cxn>
                <a:cxn ang="0">
                  <a:pos x="0" y="188"/>
                </a:cxn>
                <a:cxn ang="0">
                  <a:pos x="0" y="190"/>
                </a:cxn>
                <a:cxn ang="0">
                  <a:pos x="0" y="195"/>
                </a:cxn>
                <a:cxn ang="0">
                  <a:pos x="0" y="195"/>
                </a:cxn>
                <a:cxn ang="0">
                  <a:pos x="1" y="198"/>
                </a:cxn>
                <a:cxn ang="0">
                  <a:pos x="4" y="199"/>
                </a:cxn>
                <a:cxn ang="0">
                  <a:pos x="6" y="199"/>
                </a:cxn>
                <a:cxn ang="0">
                  <a:pos x="8" y="198"/>
                </a:cxn>
                <a:cxn ang="0">
                  <a:pos x="9" y="197"/>
                </a:cxn>
                <a:cxn ang="0">
                  <a:pos x="9" y="197"/>
                </a:cxn>
                <a:cxn ang="0">
                  <a:pos x="22" y="174"/>
                </a:cxn>
                <a:cxn ang="0">
                  <a:pos x="35" y="154"/>
                </a:cxn>
                <a:cxn ang="0">
                  <a:pos x="63" y="110"/>
                </a:cxn>
                <a:cxn ang="0">
                  <a:pos x="63" y="110"/>
                </a:cxn>
                <a:cxn ang="0">
                  <a:pos x="79" y="84"/>
                </a:cxn>
                <a:cxn ang="0">
                  <a:pos x="93" y="59"/>
                </a:cxn>
                <a:cxn ang="0">
                  <a:pos x="110" y="33"/>
                </a:cxn>
                <a:cxn ang="0">
                  <a:pos x="118" y="20"/>
                </a:cxn>
                <a:cxn ang="0">
                  <a:pos x="127" y="8"/>
                </a:cxn>
                <a:cxn ang="0">
                  <a:pos x="127" y="8"/>
                </a:cxn>
                <a:cxn ang="0">
                  <a:pos x="128" y="7"/>
                </a:cxn>
                <a:cxn ang="0">
                  <a:pos x="128" y="5"/>
                </a:cxn>
                <a:cxn ang="0">
                  <a:pos x="126" y="2"/>
                </a:cxn>
                <a:cxn ang="0">
                  <a:pos x="125" y="1"/>
                </a:cxn>
                <a:cxn ang="0">
                  <a:pos x="123" y="0"/>
                </a:cxn>
                <a:cxn ang="0">
                  <a:pos x="122" y="1"/>
                </a:cxn>
                <a:cxn ang="0">
                  <a:pos x="120" y="2"/>
                </a:cxn>
                <a:cxn ang="0">
                  <a:pos x="120" y="2"/>
                </a:cxn>
              </a:cxnLst>
              <a:rect l="0" t="0" r="r" b="b"/>
              <a:pathLst>
                <a:path w="128" h="199">
                  <a:moveTo>
                    <a:pt x="120" y="2"/>
                  </a:moveTo>
                  <a:lnTo>
                    <a:pt x="120" y="2"/>
                  </a:lnTo>
                  <a:lnTo>
                    <a:pt x="112" y="12"/>
                  </a:lnTo>
                  <a:lnTo>
                    <a:pt x="104" y="23"/>
                  </a:lnTo>
                  <a:lnTo>
                    <a:pt x="90" y="46"/>
                  </a:lnTo>
                  <a:lnTo>
                    <a:pt x="77" y="70"/>
                  </a:lnTo>
                  <a:lnTo>
                    <a:pt x="62" y="93"/>
                  </a:lnTo>
                  <a:lnTo>
                    <a:pt x="62" y="93"/>
                  </a:lnTo>
                  <a:lnTo>
                    <a:pt x="32" y="138"/>
                  </a:lnTo>
                  <a:lnTo>
                    <a:pt x="18" y="162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1" y="187"/>
                  </a:lnTo>
                  <a:lnTo>
                    <a:pt x="0" y="188"/>
                  </a:lnTo>
                  <a:lnTo>
                    <a:pt x="0" y="19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198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8" y="198"/>
                  </a:lnTo>
                  <a:lnTo>
                    <a:pt x="9" y="197"/>
                  </a:lnTo>
                  <a:lnTo>
                    <a:pt x="9" y="197"/>
                  </a:lnTo>
                  <a:lnTo>
                    <a:pt x="22" y="174"/>
                  </a:lnTo>
                  <a:lnTo>
                    <a:pt x="35" y="154"/>
                  </a:lnTo>
                  <a:lnTo>
                    <a:pt x="63" y="110"/>
                  </a:lnTo>
                  <a:lnTo>
                    <a:pt x="63" y="110"/>
                  </a:lnTo>
                  <a:lnTo>
                    <a:pt x="79" y="84"/>
                  </a:lnTo>
                  <a:lnTo>
                    <a:pt x="93" y="59"/>
                  </a:lnTo>
                  <a:lnTo>
                    <a:pt x="110" y="33"/>
                  </a:lnTo>
                  <a:lnTo>
                    <a:pt x="118" y="20"/>
                  </a:lnTo>
                  <a:lnTo>
                    <a:pt x="127" y="8"/>
                  </a:lnTo>
                  <a:lnTo>
                    <a:pt x="127" y="8"/>
                  </a:lnTo>
                  <a:lnTo>
                    <a:pt x="128" y="7"/>
                  </a:lnTo>
                  <a:lnTo>
                    <a:pt x="128" y="5"/>
                  </a:lnTo>
                  <a:lnTo>
                    <a:pt x="126" y="2"/>
                  </a:lnTo>
                  <a:lnTo>
                    <a:pt x="125" y="1"/>
                  </a:lnTo>
                  <a:lnTo>
                    <a:pt x="123" y="0"/>
                  </a:lnTo>
                  <a:lnTo>
                    <a:pt x="122" y="1"/>
                  </a:lnTo>
                  <a:lnTo>
                    <a:pt x="120" y="2"/>
                  </a:lnTo>
                  <a:lnTo>
                    <a:pt x="12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9" name="Freeform 897"/>
            <p:cNvSpPr/>
            <p:nvPr/>
          </p:nvSpPr>
          <p:spPr bwMode="auto">
            <a:xfrm>
              <a:off x="4729163" y="1522413"/>
              <a:ext cx="65088" cy="112713"/>
            </a:xfrm>
            <a:custGeom>
              <a:avLst/>
              <a:gdLst/>
              <a:ahLst/>
              <a:cxnLst>
                <a:cxn ang="0">
                  <a:pos x="115" y="4"/>
                </a:cxn>
                <a:cxn ang="0">
                  <a:pos x="115" y="4"/>
                </a:cxn>
                <a:cxn ang="0">
                  <a:pos x="110" y="18"/>
                </a:cxn>
                <a:cxn ang="0">
                  <a:pos x="105" y="32"/>
                </a:cxn>
                <a:cxn ang="0">
                  <a:pos x="99" y="45"/>
                </a:cxn>
                <a:cxn ang="0">
                  <a:pos x="91" y="59"/>
                </a:cxn>
                <a:cxn ang="0">
                  <a:pos x="77" y="85"/>
                </a:cxn>
                <a:cxn ang="0">
                  <a:pos x="63" y="111"/>
                </a:cxn>
                <a:cxn ang="0">
                  <a:pos x="63" y="111"/>
                </a:cxn>
                <a:cxn ang="0">
                  <a:pos x="56" y="124"/>
                </a:cxn>
                <a:cxn ang="0">
                  <a:pos x="49" y="137"/>
                </a:cxn>
                <a:cxn ang="0">
                  <a:pos x="35" y="162"/>
                </a:cxn>
                <a:cxn ang="0">
                  <a:pos x="35" y="162"/>
                </a:cxn>
                <a:cxn ang="0">
                  <a:pos x="26" y="173"/>
                </a:cxn>
                <a:cxn ang="0">
                  <a:pos x="18" y="185"/>
                </a:cxn>
                <a:cxn ang="0">
                  <a:pos x="10" y="195"/>
                </a:cxn>
                <a:cxn ang="0">
                  <a:pos x="1" y="206"/>
                </a:cxn>
                <a:cxn ang="0">
                  <a:pos x="1" y="206"/>
                </a:cxn>
                <a:cxn ang="0">
                  <a:pos x="0" y="208"/>
                </a:cxn>
                <a:cxn ang="0">
                  <a:pos x="1" y="210"/>
                </a:cxn>
                <a:cxn ang="0">
                  <a:pos x="1" y="212"/>
                </a:cxn>
                <a:cxn ang="0">
                  <a:pos x="4" y="213"/>
                </a:cxn>
                <a:cxn ang="0">
                  <a:pos x="5" y="214"/>
                </a:cxn>
                <a:cxn ang="0">
                  <a:pos x="7" y="214"/>
                </a:cxn>
                <a:cxn ang="0">
                  <a:pos x="9" y="213"/>
                </a:cxn>
                <a:cxn ang="0">
                  <a:pos x="10" y="212"/>
                </a:cxn>
                <a:cxn ang="0">
                  <a:pos x="10" y="212"/>
                </a:cxn>
                <a:cxn ang="0">
                  <a:pos x="18" y="200"/>
                </a:cxn>
                <a:cxn ang="0">
                  <a:pos x="26" y="189"/>
                </a:cxn>
                <a:cxn ang="0">
                  <a:pos x="35" y="178"/>
                </a:cxn>
                <a:cxn ang="0">
                  <a:pos x="42" y="167"/>
                </a:cxn>
                <a:cxn ang="0">
                  <a:pos x="42" y="167"/>
                </a:cxn>
                <a:cxn ang="0">
                  <a:pos x="59" y="138"/>
                </a:cxn>
                <a:cxn ang="0">
                  <a:pos x="75" y="109"/>
                </a:cxn>
                <a:cxn ang="0">
                  <a:pos x="75" y="109"/>
                </a:cxn>
                <a:cxn ang="0">
                  <a:pos x="88" y="83"/>
                </a:cxn>
                <a:cxn ang="0">
                  <a:pos x="102" y="59"/>
                </a:cxn>
                <a:cxn ang="0">
                  <a:pos x="109" y="46"/>
                </a:cxn>
                <a:cxn ang="0">
                  <a:pos x="114" y="33"/>
                </a:cxn>
                <a:cxn ang="0">
                  <a:pos x="119" y="19"/>
                </a:cxn>
                <a:cxn ang="0">
                  <a:pos x="124" y="6"/>
                </a:cxn>
                <a:cxn ang="0">
                  <a:pos x="124" y="6"/>
                </a:cxn>
                <a:cxn ang="0">
                  <a:pos x="124" y="4"/>
                </a:cxn>
                <a:cxn ang="0">
                  <a:pos x="123" y="3"/>
                </a:cxn>
                <a:cxn ang="0">
                  <a:pos x="122" y="1"/>
                </a:cxn>
                <a:cxn ang="0">
                  <a:pos x="120" y="1"/>
                </a:cxn>
                <a:cxn ang="0">
                  <a:pos x="119" y="0"/>
                </a:cxn>
                <a:cxn ang="0">
                  <a:pos x="117" y="1"/>
                </a:cxn>
                <a:cxn ang="0">
                  <a:pos x="116" y="2"/>
                </a:cxn>
                <a:cxn ang="0">
                  <a:pos x="115" y="4"/>
                </a:cxn>
                <a:cxn ang="0">
                  <a:pos x="115" y="4"/>
                </a:cxn>
              </a:cxnLst>
              <a:rect l="0" t="0" r="r" b="b"/>
              <a:pathLst>
                <a:path w="124" h="214">
                  <a:moveTo>
                    <a:pt x="115" y="4"/>
                  </a:moveTo>
                  <a:lnTo>
                    <a:pt x="115" y="4"/>
                  </a:lnTo>
                  <a:lnTo>
                    <a:pt x="110" y="18"/>
                  </a:lnTo>
                  <a:lnTo>
                    <a:pt x="105" y="32"/>
                  </a:lnTo>
                  <a:lnTo>
                    <a:pt x="99" y="45"/>
                  </a:lnTo>
                  <a:lnTo>
                    <a:pt x="91" y="59"/>
                  </a:lnTo>
                  <a:lnTo>
                    <a:pt x="77" y="85"/>
                  </a:lnTo>
                  <a:lnTo>
                    <a:pt x="63" y="111"/>
                  </a:lnTo>
                  <a:lnTo>
                    <a:pt x="63" y="111"/>
                  </a:lnTo>
                  <a:lnTo>
                    <a:pt x="56" y="124"/>
                  </a:lnTo>
                  <a:lnTo>
                    <a:pt x="49" y="137"/>
                  </a:lnTo>
                  <a:lnTo>
                    <a:pt x="35" y="162"/>
                  </a:lnTo>
                  <a:lnTo>
                    <a:pt x="35" y="162"/>
                  </a:lnTo>
                  <a:lnTo>
                    <a:pt x="26" y="173"/>
                  </a:lnTo>
                  <a:lnTo>
                    <a:pt x="18" y="185"/>
                  </a:lnTo>
                  <a:lnTo>
                    <a:pt x="10" y="195"/>
                  </a:lnTo>
                  <a:lnTo>
                    <a:pt x="1" y="206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10"/>
                  </a:lnTo>
                  <a:lnTo>
                    <a:pt x="1" y="212"/>
                  </a:lnTo>
                  <a:lnTo>
                    <a:pt x="4" y="213"/>
                  </a:lnTo>
                  <a:lnTo>
                    <a:pt x="5" y="214"/>
                  </a:lnTo>
                  <a:lnTo>
                    <a:pt x="7" y="214"/>
                  </a:lnTo>
                  <a:lnTo>
                    <a:pt x="9" y="213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8" y="200"/>
                  </a:lnTo>
                  <a:lnTo>
                    <a:pt x="26" y="189"/>
                  </a:lnTo>
                  <a:lnTo>
                    <a:pt x="35" y="178"/>
                  </a:lnTo>
                  <a:lnTo>
                    <a:pt x="42" y="167"/>
                  </a:lnTo>
                  <a:lnTo>
                    <a:pt x="42" y="167"/>
                  </a:lnTo>
                  <a:lnTo>
                    <a:pt x="59" y="138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88" y="83"/>
                  </a:lnTo>
                  <a:lnTo>
                    <a:pt x="102" y="59"/>
                  </a:lnTo>
                  <a:lnTo>
                    <a:pt x="109" y="46"/>
                  </a:lnTo>
                  <a:lnTo>
                    <a:pt x="114" y="33"/>
                  </a:lnTo>
                  <a:lnTo>
                    <a:pt x="119" y="19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4" y="4"/>
                  </a:lnTo>
                  <a:lnTo>
                    <a:pt x="123" y="3"/>
                  </a:lnTo>
                  <a:lnTo>
                    <a:pt x="122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7" y="1"/>
                  </a:lnTo>
                  <a:lnTo>
                    <a:pt x="116" y="2"/>
                  </a:lnTo>
                  <a:lnTo>
                    <a:pt x="115" y="4"/>
                  </a:lnTo>
                  <a:lnTo>
                    <a:pt x="11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0" name="Freeform 898"/>
            <p:cNvSpPr/>
            <p:nvPr/>
          </p:nvSpPr>
          <p:spPr bwMode="auto">
            <a:xfrm>
              <a:off x="4733925" y="1582738"/>
              <a:ext cx="63500" cy="107950"/>
            </a:xfrm>
            <a:custGeom>
              <a:avLst/>
              <a:gdLst/>
              <a:ahLst/>
              <a:cxnLst>
                <a:cxn ang="0">
                  <a:pos x="109" y="2"/>
                </a:cxn>
                <a:cxn ang="0">
                  <a:pos x="109" y="2"/>
                </a:cxn>
                <a:cxn ang="0">
                  <a:pos x="101" y="14"/>
                </a:cxn>
                <a:cxn ang="0">
                  <a:pos x="94" y="25"/>
                </a:cxn>
                <a:cxn ang="0">
                  <a:pos x="80" y="48"/>
                </a:cxn>
                <a:cxn ang="0">
                  <a:pos x="68" y="73"/>
                </a:cxn>
                <a:cxn ang="0">
                  <a:pos x="57" y="99"/>
                </a:cxn>
                <a:cxn ang="0">
                  <a:pos x="57" y="99"/>
                </a:cxn>
                <a:cxn ang="0">
                  <a:pos x="50" y="111"/>
                </a:cxn>
                <a:cxn ang="0">
                  <a:pos x="44" y="123"/>
                </a:cxn>
                <a:cxn ang="0">
                  <a:pos x="29" y="148"/>
                </a:cxn>
                <a:cxn ang="0">
                  <a:pos x="14" y="173"/>
                </a:cxn>
                <a:cxn ang="0">
                  <a:pos x="7" y="185"/>
                </a:cxn>
                <a:cxn ang="0">
                  <a:pos x="0" y="198"/>
                </a:cxn>
                <a:cxn ang="0">
                  <a:pos x="0" y="198"/>
                </a:cxn>
                <a:cxn ang="0">
                  <a:pos x="0" y="200"/>
                </a:cxn>
                <a:cxn ang="0">
                  <a:pos x="0" y="202"/>
                </a:cxn>
                <a:cxn ang="0">
                  <a:pos x="1" y="203"/>
                </a:cxn>
                <a:cxn ang="0">
                  <a:pos x="2" y="204"/>
                </a:cxn>
                <a:cxn ang="0">
                  <a:pos x="4" y="205"/>
                </a:cxn>
                <a:cxn ang="0">
                  <a:pos x="5" y="205"/>
                </a:cxn>
                <a:cxn ang="0">
                  <a:pos x="7" y="204"/>
                </a:cxn>
                <a:cxn ang="0">
                  <a:pos x="8" y="203"/>
                </a:cxn>
                <a:cxn ang="0">
                  <a:pos x="8" y="203"/>
                </a:cxn>
                <a:cxn ang="0">
                  <a:pos x="19" y="180"/>
                </a:cxn>
                <a:cxn ang="0">
                  <a:pos x="32" y="158"/>
                </a:cxn>
                <a:cxn ang="0">
                  <a:pos x="58" y="116"/>
                </a:cxn>
                <a:cxn ang="0">
                  <a:pos x="58" y="116"/>
                </a:cxn>
                <a:cxn ang="0">
                  <a:pos x="65" y="103"/>
                </a:cxn>
                <a:cxn ang="0">
                  <a:pos x="72" y="89"/>
                </a:cxn>
                <a:cxn ang="0">
                  <a:pos x="84" y="61"/>
                </a:cxn>
                <a:cxn ang="0">
                  <a:pos x="92" y="48"/>
                </a:cxn>
                <a:cxn ang="0">
                  <a:pos x="99" y="34"/>
                </a:cxn>
                <a:cxn ang="0">
                  <a:pos x="107" y="21"/>
                </a:cxn>
                <a:cxn ang="0">
                  <a:pos x="116" y="9"/>
                </a:cxn>
                <a:cxn ang="0">
                  <a:pos x="116" y="9"/>
                </a:cxn>
                <a:cxn ang="0">
                  <a:pos x="118" y="8"/>
                </a:cxn>
                <a:cxn ang="0">
                  <a:pos x="118" y="6"/>
                </a:cxn>
                <a:cxn ang="0">
                  <a:pos x="115" y="2"/>
                </a:cxn>
                <a:cxn ang="0">
                  <a:pos x="114" y="1"/>
                </a:cxn>
                <a:cxn ang="0">
                  <a:pos x="113" y="0"/>
                </a:cxn>
                <a:cxn ang="0">
                  <a:pos x="111" y="1"/>
                </a:cxn>
                <a:cxn ang="0">
                  <a:pos x="109" y="2"/>
                </a:cxn>
                <a:cxn ang="0">
                  <a:pos x="109" y="2"/>
                </a:cxn>
              </a:cxnLst>
              <a:rect l="0" t="0" r="r" b="b"/>
              <a:pathLst>
                <a:path w="118" h="205">
                  <a:moveTo>
                    <a:pt x="109" y="2"/>
                  </a:moveTo>
                  <a:lnTo>
                    <a:pt x="109" y="2"/>
                  </a:lnTo>
                  <a:lnTo>
                    <a:pt x="101" y="14"/>
                  </a:lnTo>
                  <a:lnTo>
                    <a:pt x="94" y="25"/>
                  </a:lnTo>
                  <a:lnTo>
                    <a:pt x="80" y="48"/>
                  </a:lnTo>
                  <a:lnTo>
                    <a:pt x="68" y="73"/>
                  </a:lnTo>
                  <a:lnTo>
                    <a:pt x="57" y="99"/>
                  </a:lnTo>
                  <a:lnTo>
                    <a:pt x="57" y="99"/>
                  </a:lnTo>
                  <a:lnTo>
                    <a:pt x="50" y="111"/>
                  </a:lnTo>
                  <a:lnTo>
                    <a:pt x="44" y="123"/>
                  </a:lnTo>
                  <a:lnTo>
                    <a:pt x="29" y="148"/>
                  </a:lnTo>
                  <a:lnTo>
                    <a:pt x="14" y="173"/>
                  </a:lnTo>
                  <a:lnTo>
                    <a:pt x="7" y="185"/>
                  </a:lnTo>
                  <a:lnTo>
                    <a:pt x="0" y="198"/>
                  </a:lnTo>
                  <a:lnTo>
                    <a:pt x="0" y="198"/>
                  </a:lnTo>
                  <a:lnTo>
                    <a:pt x="0" y="200"/>
                  </a:lnTo>
                  <a:lnTo>
                    <a:pt x="0" y="202"/>
                  </a:lnTo>
                  <a:lnTo>
                    <a:pt x="1" y="203"/>
                  </a:lnTo>
                  <a:lnTo>
                    <a:pt x="2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7" y="204"/>
                  </a:lnTo>
                  <a:lnTo>
                    <a:pt x="8" y="203"/>
                  </a:lnTo>
                  <a:lnTo>
                    <a:pt x="8" y="203"/>
                  </a:lnTo>
                  <a:lnTo>
                    <a:pt x="19" y="180"/>
                  </a:lnTo>
                  <a:lnTo>
                    <a:pt x="32" y="158"/>
                  </a:lnTo>
                  <a:lnTo>
                    <a:pt x="58" y="116"/>
                  </a:lnTo>
                  <a:lnTo>
                    <a:pt x="58" y="116"/>
                  </a:lnTo>
                  <a:lnTo>
                    <a:pt x="65" y="103"/>
                  </a:lnTo>
                  <a:lnTo>
                    <a:pt x="72" y="89"/>
                  </a:lnTo>
                  <a:lnTo>
                    <a:pt x="84" y="61"/>
                  </a:lnTo>
                  <a:lnTo>
                    <a:pt x="92" y="48"/>
                  </a:lnTo>
                  <a:lnTo>
                    <a:pt x="99" y="34"/>
                  </a:lnTo>
                  <a:lnTo>
                    <a:pt x="107" y="21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18" y="8"/>
                  </a:lnTo>
                  <a:lnTo>
                    <a:pt x="118" y="6"/>
                  </a:lnTo>
                  <a:lnTo>
                    <a:pt x="115" y="2"/>
                  </a:lnTo>
                  <a:lnTo>
                    <a:pt x="114" y="1"/>
                  </a:lnTo>
                  <a:lnTo>
                    <a:pt x="113" y="0"/>
                  </a:lnTo>
                  <a:lnTo>
                    <a:pt x="111" y="1"/>
                  </a:lnTo>
                  <a:lnTo>
                    <a:pt x="109" y="2"/>
                  </a:lnTo>
                  <a:lnTo>
                    <a:pt x="10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1" name="Freeform 899"/>
            <p:cNvSpPr/>
            <p:nvPr/>
          </p:nvSpPr>
          <p:spPr bwMode="auto">
            <a:xfrm>
              <a:off x="4746625" y="1630363"/>
              <a:ext cx="68263" cy="120650"/>
            </a:xfrm>
            <a:custGeom>
              <a:avLst/>
              <a:gdLst/>
              <a:ahLst/>
              <a:cxnLst>
                <a:cxn ang="0">
                  <a:pos x="119" y="3"/>
                </a:cxn>
                <a:cxn ang="0">
                  <a:pos x="119" y="3"/>
                </a:cxn>
                <a:cxn ang="0">
                  <a:pos x="118" y="10"/>
                </a:cxn>
                <a:cxn ang="0">
                  <a:pos x="116" y="16"/>
                </a:cxn>
                <a:cxn ang="0">
                  <a:pos x="109" y="29"/>
                </a:cxn>
                <a:cxn ang="0">
                  <a:pos x="96" y="54"/>
                </a:cxn>
                <a:cxn ang="0">
                  <a:pos x="96" y="54"/>
                </a:cxn>
                <a:cxn ang="0">
                  <a:pos x="86" y="69"/>
                </a:cxn>
                <a:cxn ang="0">
                  <a:pos x="77" y="84"/>
                </a:cxn>
                <a:cxn ang="0">
                  <a:pos x="58" y="112"/>
                </a:cxn>
                <a:cxn ang="0">
                  <a:pos x="58" y="112"/>
                </a:cxn>
                <a:cxn ang="0">
                  <a:pos x="43" y="137"/>
                </a:cxn>
                <a:cxn ang="0">
                  <a:pos x="27" y="161"/>
                </a:cxn>
                <a:cxn ang="0">
                  <a:pos x="20" y="174"/>
                </a:cxn>
                <a:cxn ang="0">
                  <a:pos x="14" y="187"/>
                </a:cxn>
                <a:cxn ang="0">
                  <a:pos x="9" y="201"/>
                </a:cxn>
                <a:cxn ang="0">
                  <a:pos x="4" y="214"/>
                </a:cxn>
                <a:cxn ang="0">
                  <a:pos x="4" y="214"/>
                </a:cxn>
                <a:cxn ang="0">
                  <a:pos x="2" y="215"/>
                </a:cxn>
                <a:cxn ang="0">
                  <a:pos x="0" y="218"/>
                </a:cxn>
                <a:cxn ang="0">
                  <a:pos x="0" y="222"/>
                </a:cxn>
                <a:cxn ang="0">
                  <a:pos x="0" y="222"/>
                </a:cxn>
                <a:cxn ang="0">
                  <a:pos x="2" y="224"/>
                </a:cxn>
                <a:cxn ang="0">
                  <a:pos x="3" y="226"/>
                </a:cxn>
                <a:cxn ang="0">
                  <a:pos x="5" y="228"/>
                </a:cxn>
                <a:cxn ang="0">
                  <a:pos x="9" y="226"/>
                </a:cxn>
                <a:cxn ang="0">
                  <a:pos x="10" y="225"/>
                </a:cxn>
                <a:cxn ang="0">
                  <a:pos x="10" y="224"/>
                </a:cxn>
                <a:cxn ang="0">
                  <a:pos x="10" y="224"/>
                </a:cxn>
                <a:cxn ang="0">
                  <a:pos x="15" y="208"/>
                </a:cxn>
                <a:cxn ang="0">
                  <a:pos x="22" y="192"/>
                </a:cxn>
                <a:cxn ang="0">
                  <a:pos x="29" y="176"/>
                </a:cxn>
                <a:cxn ang="0">
                  <a:pos x="39" y="160"/>
                </a:cxn>
                <a:cxn ang="0">
                  <a:pos x="57" y="130"/>
                </a:cxn>
                <a:cxn ang="0">
                  <a:pos x="76" y="101"/>
                </a:cxn>
                <a:cxn ang="0">
                  <a:pos x="76" y="101"/>
                </a:cxn>
                <a:cxn ang="0">
                  <a:pos x="94" y="74"/>
                </a:cxn>
                <a:cxn ang="0">
                  <a:pos x="103" y="59"/>
                </a:cxn>
                <a:cxn ang="0">
                  <a:pos x="111" y="44"/>
                </a:cxn>
                <a:cxn ang="0">
                  <a:pos x="111" y="44"/>
                </a:cxn>
                <a:cxn ang="0">
                  <a:pos x="116" y="34"/>
                </a:cxn>
                <a:cxn ang="0">
                  <a:pos x="121" y="25"/>
                </a:cxn>
                <a:cxn ang="0">
                  <a:pos x="125" y="16"/>
                </a:cxn>
                <a:cxn ang="0">
                  <a:pos x="128" y="12"/>
                </a:cxn>
                <a:cxn ang="0">
                  <a:pos x="129" y="6"/>
                </a:cxn>
                <a:cxn ang="0">
                  <a:pos x="129" y="6"/>
                </a:cxn>
                <a:cxn ang="0">
                  <a:pos x="129" y="4"/>
                </a:cxn>
                <a:cxn ang="0">
                  <a:pos x="128" y="2"/>
                </a:cxn>
                <a:cxn ang="0">
                  <a:pos x="124" y="0"/>
                </a:cxn>
                <a:cxn ang="0">
                  <a:pos x="123" y="0"/>
                </a:cxn>
                <a:cxn ang="0">
                  <a:pos x="121" y="0"/>
                </a:cxn>
                <a:cxn ang="0">
                  <a:pos x="120" y="1"/>
                </a:cxn>
                <a:cxn ang="0">
                  <a:pos x="119" y="3"/>
                </a:cxn>
                <a:cxn ang="0">
                  <a:pos x="119" y="3"/>
                </a:cxn>
              </a:cxnLst>
              <a:rect l="0" t="0" r="r" b="b"/>
              <a:pathLst>
                <a:path w="129" h="228">
                  <a:moveTo>
                    <a:pt x="119" y="3"/>
                  </a:moveTo>
                  <a:lnTo>
                    <a:pt x="119" y="3"/>
                  </a:lnTo>
                  <a:lnTo>
                    <a:pt x="118" y="10"/>
                  </a:lnTo>
                  <a:lnTo>
                    <a:pt x="116" y="16"/>
                  </a:lnTo>
                  <a:lnTo>
                    <a:pt x="109" y="29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86" y="69"/>
                  </a:lnTo>
                  <a:lnTo>
                    <a:pt x="77" y="84"/>
                  </a:lnTo>
                  <a:lnTo>
                    <a:pt x="58" y="112"/>
                  </a:lnTo>
                  <a:lnTo>
                    <a:pt x="58" y="112"/>
                  </a:lnTo>
                  <a:lnTo>
                    <a:pt x="43" y="137"/>
                  </a:lnTo>
                  <a:lnTo>
                    <a:pt x="27" y="161"/>
                  </a:lnTo>
                  <a:lnTo>
                    <a:pt x="20" y="174"/>
                  </a:lnTo>
                  <a:lnTo>
                    <a:pt x="14" y="187"/>
                  </a:lnTo>
                  <a:lnTo>
                    <a:pt x="9" y="201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5"/>
                  </a:lnTo>
                  <a:lnTo>
                    <a:pt x="0" y="218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2" y="224"/>
                  </a:lnTo>
                  <a:lnTo>
                    <a:pt x="3" y="226"/>
                  </a:lnTo>
                  <a:lnTo>
                    <a:pt x="5" y="228"/>
                  </a:lnTo>
                  <a:lnTo>
                    <a:pt x="9" y="226"/>
                  </a:lnTo>
                  <a:lnTo>
                    <a:pt x="10" y="225"/>
                  </a:lnTo>
                  <a:lnTo>
                    <a:pt x="10" y="224"/>
                  </a:lnTo>
                  <a:lnTo>
                    <a:pt x="10" y="224"/>
                  </a:lnTo>
                  <a:lnTo>
                    <a:pt x="15" y="208"/>
                  </a:lnTo>
                  <a:lnTo>
                    <a:pt x="22" y="192"/>
                  </a:lnTo>
                  <a:lnTo>
                    <a:pt x="29" y="176"/>
                  </a:lnTo>
                  <a:lnTo>
                    <a:pt x="39" y="160"/>
                  </a:lnTo>
                  <a:lnTo>
                    <a:pt x="57" y="130"/>
                  </a:lnTo>
                  <a:lnTo>
                    <a:pt x="76" y="101"/>
                  </a:lnTo>
                  <a:lnTo>
                    <a:pt x="76" y="101"/>
                  </a:lnTo>
                  <a:lnTo>
                    <a:pt x="94" y="74"/>
                  </a:lnTo>
                  <a:lnTo>
                    <a:pt x="103" y="59"/>
                  </a:lnTo>
                  <a:lnTo>
                    <a:pt x="111" y="44"/>
                  </a:lnTo>
                  <a:lnTo>
                    <a:pt x="111" y="44"/>
                  </a:lnTo>
                  <a:lnTo>
                    <a:pt x="116" y="34"/>
                  </a:lnTo>
                  <a:lnTo>
                    <a:pt x="121" y="25"/>
                  </a:lnTo>
                  <a:lnTo>
                    <a:pt x="125" y="16"/>
                  </a:lnTo>
                  <a:lnTo>
                    <a:pt x="128" y="12"/>
                  </a:lnTo>
                  <a:lnTo>
                    <a:pt x="129" y="6"/>
                  </a:lnTo>
                  <a:lnTo>
                    <a:pt x="129" y="6"/>
                  </a:lnTo>
                  <a:lnTo>
                    <a:pt x="129" y="4"/>
                  </a:lnTo>
                  <a:lnTo>
                    <a:pt x="128" y="2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121" y="0"/>
                  </a:lnTo>
                  <a:lnTo>
                    <a:pt x="120" y="1"/>
                  </a:lnTo>
                  <a:lnTo>
                    <a:pt x="119" y="3"/>
                  </a:lnTo>
                  <a:lnTo>
                    <a:pt x="1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2" name="Freeform 900"/>
            <p:cNvSpPr/>
            <p:nvPr/>
          </p:nvSpPr>
          <p:spPr bwMode="auto">
            <a:xfrm>
              <a:off x="4746625" y="1685925"/>
              <a:ext cx="85725" cy="127000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130" y="34"/>
                </a:cxn>
                <a:cxn ang="0">
                  <a:pos x="119" y="49"/>
                </a:cxn>
                <a:cxn ang="0">
                  <a:pos x="109" y="67"/>
                </a:cxn>
                <a:cxn ang="0">
                  <a:pos x="109" y="67"/>
                </a:cxn>
                <a:cxn ang="0">
                  <a:pos x="89" y="101"/>
                </a:cxn>
                <a:cxn ang="0">
                  <a:pos x="69" y="135"/>
                </a:cxn>
                <a:cxn ang="0">
                  <a:pos x="69" y="135"/>
                </a:cxn>
                <a:cxn ang="0">
                  <a:pos x="57" y="151"/>
                </a:cxn>
                <a:cxn ang="0">
                  <a:pos x="45" y="167"/>
                </a:cxn>
                <a:cxn ang="0">
                  <a:pos x="33" y="183"/>
                </a:cxn>
                <a:cxn ang="0">
                  <a:pos x="20" y="199"/>
                </a:cxn>
                <a:cxn ang="0">
                  <a:pos x="20" y="199"/>
                </a:cxn>
                <a:cxn ang="0">
                  <a:pos x="13" y="208"/>
                </a:cxn>
                <a:cxn ang="0">
                  <a:pos x="6" y="217"/>
                </a:cxn>
                <a:cxn ang="0">
                  <a:pos x="4" y="222"/>
                </a:cxn>
                <a:cxn ang="0">
                  <a:pos x="2" y="227"/>
                </a:cxn>
                <a:cxn ang="0">
                  <a:pos x="0" y="232"/>
                </a:cxn>
                <a:cxn ang="0">
                  <a:pos x="2" y="237"/>
                </a:cxn>
                <a:cxn ang="0">
                  <a:pos x="2" y="237"/>
                </a:cxn>
                <a:cxn ang="0">
                  <a:pos x="2" y="239"/>
                </a:cxn>
                <a:cxn ang="0">
                  <a:pos x="4" y="240"/>
                </a:cxn>
                <a:cxn ang="0">
                  <a:pos x="5" y="241"/>
                </a:cxn>
                <a:cxn ang="0">
                  <a:pos x="7" y="241"/>
                </a:cxn>
                <a:cxn ang="0">
                  <a:pos x="9" y="240"/>
                </a:cxn>
                <a:cxn ang="0">
                  <a:pos x="10" y="239"/>
                </a:cxn>
                <a:cxn ang="0">
                  <a:pos x="11" y="237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0" y="232"/>
                </a:cxn>
                <a:cxn ang="0">
                  <a:pos x="11" y="229"/>
                </a:cxn>
                <a:cxn ang="0">
                  <a:pos x="14" y="222"/>
                </a:cxn>
                <a:cxn ang="0">
                  <a:pos x="19" y="214"/>
                </a:cxn>
                <a:cxn ang="0">
                  <a:pos x="25" y="205"/>
                </a:cxn>
                <a:cxn ang="0">
                  <a:pos x="38" y="190"/>
                </a:cxn>
                <a:cxn ang="0">
                  <a:pos x="47" y="179"/>
                </a:cxn>
                <a:cxn ang="0">
                  <a:pos x="47" y="179"/>
                </a:cxn>
                <a:cxn ang="0">
                  <a:pos x="67" y="152"/>
                </a:cxn>
                <a:cxn ang="0">
                  <a:pos x="77" y="139"/>
                </a:cxn>
                <a:cxn ang="0">
                  <a:pos x="85" y="125"/>
                </a:cxn>
                <a:cxn ang="0">
                  <a:pos x="85" y="125"/>
                </a:cxn>
                <a:cxn ang="0">
                  <a:pos x="104" y="95"/>
                </a:cxn>
                <a:cxn ang="0">
                  <a:pos x="120" y="64"/>
                </a:cxn>
                <a:cxn ang="0">
                  <a:pos x="120" y="64"/>
                </a:cxn>
                <a:cxn ang="0">
                  <a:pos x="130" y="49"/>
                </a:cxn>
                <a:cxn ang="0">
                  <a:pos x="140" y="35"/>
                </a:cxn>
                <a:cxn ang="0">
                  <a:pos x="162" y="7"/>
                </a:cxn>
                <a:cxn ang="0">
                  <a:pos x="162" y="7"/>
                </a:cxn>
                <a:cxn ang="0">
                  <a:pos x="163" y="5"/>
                </a:cxn>
                <a:cxn ang="0">
                  <a:pos x="163" y="3"/>
                </a:cxn>
                <a:cxn ang="0">
                  <a:pos x="162" y="2"/>
                </a:cxn>
                <a:cxn ang="0">
                  <a:pos x="161" y="1"/>
                </a:cxn>
                <a:cxn ang="0">
                  <a:pos x="156" y="0"/>
                </a:cxn>
                <a:cxn ang="0">
                  <a:pos x="154" y="1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241">
                  <a:moveTo>
                    <a:pt x="153" y="2"/>
                  </a:moveTo>
                  <a:lnTo>
                    <a:pt x="153" y="2"/>
                  </a:lnTo>
                  <a:lnTo>
                    <a:pt x="130" y="34"/>
                  </a:lnTo>
                  <a:lnTo>
                    <a:pt x="119" y="49"/>
                  </a:lnTo>
                  <a:lnTo>
                    <a:pt x="109" y="67"/>
                  </a:lnTo>
                  <a:lnTo>
                    <a:pt x="109" y="67"/>
                  </a:lnTo>
                  <a:lnTo>
                    <a:pt x="89" y="101"/>
                  </a:lnTo>
                  <a:lnTo>
                    <a:pt x="69" y="135"/>
                  </a:lnTo>
                  <a:lnTo>
                    <a:pt x="69" y="135"/>
                  </a:lnTo>
                  <a:lnTo>
                    <a:pt x="57" y="151"/>
                  </a:lnTo>
                  <a:lnTo>
                    <a:pt x="45" y="167"/>
                  </a:lnTo>
                  <a:lnTo>
                    <a:pt x="33" y="183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3" y="208"/>
                  </a:lnTo>
                  <a:lnTo>
                    <a:pt x="6" y="217"/>
                  </a:lnTo>
                  <a:lnTo>
                    <a:pt x="4" y="222"/>
                  </a:lnTo>
                  <a:lnTo>
                    <a:pt x="2" y="227"/>
                  </a:lnTo>
                  <a:lnTo>
                    <a:pt x="0" y="232"/>
                  </a:lnTo>
                  <a:lnTo>
                    <a:pt x="2" y="237"/>
                  </a:lnTo>
                  <a:lnTo>
                    <a:pt x="2" y="237"/>
                  </a:lnTo>
                  <a:lnTo>
                    <a:pt x="2" y="239"/>
                  </a:lnTo>
                  <a:lnTo>
                    <a:pt x="4" y="240"/>
                  </a:lnTo>
                  <a:lnTo>
                    <a:pt x="5" y="241"/>
                  </a:lnTo>
                  <a:lnTo>
                    <a:pt x="7" y="241"/>
                  </a:lnTo>
                  <a:lnTo>
                    <a:pt x="9" y="240"/>
                  </a:lnTo>
                  <a:lnTo>
                    <a:pt x="10" y="239"/>
                  </a:lnTo>
                  <a:lnTo>
                    <a:pt x="11" y="237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0" y="232"/>
                  </a:lnTo>
                  <a:lnTo>
                    <a:pt x="11" y="229"/>
                  </a:lnTo>
                  <a:lnTo>
                    <a:pt x="14" y="222"/>
                  </a:lnTo>
                  <a:lnTo>
                    <a:pt x="19" y="214"/>
                  </a:lnTo>
                  <a:lnTo>
                    <a:pt x="25" y="205"/>
                  </a:lnTo>
                  <a:lnTo>
                    <a:pt x="38" y="190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67" y="152"/>
                  </a:lnTo>
                  <a:lnTo>
                    <a:pt x="77" y="139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4" y="95"/>
                  </a:lnTo>
                  <a:lnTo>
                    <a:pt x="120" y="64"/>
                  </a:lnTo>
                  <a:lnTo>
                    <a:pt x="120" y="64"/>
                  </a:lnTo>
                  <a:lnTo>
                    <a:pt x="130" y="49"/>
                  </a:lnTo>
                  <a:lnTo>
                    <a:pt x="140" y="3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3" y="5"/>
                  </a:lnTo>
                  <a:lnTo>
                    <a:pt x="163" y="3"/>
                  </a:lnTo>
                  <a:lnTo>
                    <a:pt x="162" y="2"/>
                  </a:lnTo>
                  <a:lnTo>
                    <a:pt x="161" y="1"/>
                  </a:lnTo>
                  <a:lnTo>
                    <a:pt x="156" y="0"/>
                  </a:lnTo>
                  <a:lnTo>
                    <a:pt x="154" y="1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3" name="Freeform 901"/>
            <p:cNvSpPr/>
            <p:nvPr/>
          </p:nvSpPr>
          <p:spPr bwMode="auto">
            <a:xfrm>
              <a:off x="4772025" y="1747838"/>
              <a:ext cx="61913" cy="90488"/>
            </a:xfrm>
            <a:custGeom>
              <a:avLst/>
              <a:gdLst/>
              <a:ahLst/>
              <a:cxnLst>
                <a:cxn ang="0">
                  <a:pos x="109" y="3"/>
                </a:cxn>
                <a:cxn ang="0">
                  <a:pos x="109" y="3"/>
                </a:cxn>
                <a:cxn ang="0">
                  <a:pos x="105" y="12"/>
                </a:cxn>
                <a:cxn ang="0">
                  <a:pos x="101" y="21"/>
                </a:cxn>
                <a:cxn ang="0">
                  <a:pos x="95" y="29"/>
                </a:cxn>
                <a:cxn ang="0">
                  <a:pos x="88" y="38"/>
                </a:cxn>
                <a:cxn ang="0">
                  <a:pos x="74" y="53"/>
                </a:cxn>
                <a:cxn ang="0">
                  <a:pos x="67" y="61"/>
                </a:cxn>
                <a:cxn ang="0">
                  <a:pos x="62" y="69"/>
                </a:cxn>
                <a:cxn ang="0">
                  <a:pos x="62" y="69"/>
                </a:cxn>
                <a:cxn ang="0">
                  <a:pos x="29" y="114"/>
                </a:cxn>
                <a:cxn ang="0">
                  <a:pos x="13" y="138"/>
                </a:cxn>
                <a:cxn ang="0">
                  <a:pos x="6" y="150"/>
                </a:cxn>
                <a:cxn ang="0">
                  <a:pos x="0" y="164"/>
                </a:cxn>
                <a:cxn ang="0">
                  <a:pos x="0" y="164"/>
                </a:cxn>
                <a:cxn ang="0">
                  <a:pos x="0" y="166"/>
                </a:cxn>
                <a:cxn ang="0">
                  <a:pos x="0" y="168"/>
                </a:cxn>
                <a:cxn ang="0">
                  <a:pos x="2" y="170"/>
                </a:cxn>
                <a:cxn ang="0">
                  <a:pos x="4" y="171"/>
                </a:cxn>
                <a:cxn ang="0">
                  <a:pos x="5" y="171"/>
                </a:cxn>
                <a:cxn ang="0">
                  <a:pos x="7" y="170"/>
                </a:cxn>
                <a:cxn ang="0">
                  <a:pos x="8" y="168"/>
                </a:cxn>
                <a:cxn ang="0">
                  <a:pos x="8" y="168"/>
                </a:cxn>
                <a:cxn ang="0">
                  <a:pos x="15" y="155"/>
                </a:cxn>
                <a:cxn ang="0">
                  <a:pos x="22" y="143"/>
                </a:cxn>
                <a:cxn ang="0">
                  <a:pos x="36" y="119"/>
                </a:cxn>
                <a:cxn ang="0">
                  <a:pos x="53" y="96"/>
                </a:cxn>
                <a:cxn ang="0">
                  <a:pos x="70" y="74"/>
                </a:cxn>
                <a:cxn ang="0">
                  <a:pos x="70" y="74"/>
                </a:cxn>
                <a:cxn ang="0">
                  <a:pos x="83" y="58"/>
                </a:cxn>
                <a:cxn ang="0">
                  <a:pos x="97" y="42"/>
                </a:cxn>
                <a:cxn ang="0">
                  <a:pos x="103" y="32"/>
                </a:cxn>
                <a:cxn ang="0">
                  <a:pos x="110" y="24"/>
                </a:cxn>
                <a:cxn ang="0">
                  <a:pos x="115" y="15"/>
                </a:cxn>
                <a:cxn ang="0">
                  <a:pos x="118" y="6"/>
                </a:cxn>
                <a:cxn ang="0">
                  <a:pos x="118" y="6"/>
                </a:cxn>
                <a:cxn ang="0">
                  <a:pos x="118" y="3"/>
                </a:cxn>
                <a:cxn ang="0">
                  <a:pos x="117" y="2"/>
                </a:cxn>
                <a:cxn ang="0">
                  <a:pos x="116" y="0"/>
                </a:cxn>
                <a:cxn ang="0">
                  <a:pos x="115" y="0"/>
                </a:cxn>
                <a:cxn ang="0">
                  <a:pos x="113" y="0"/>
                </a:cxn>
                <a:cxn ang="0">
                  <a:pos x="111" y="0"/>
                </a:cxn>
                <a:cxn ang="0">
                  <a:pos x="110" y="1"/>
                </a:cxn>
                <a:cxn ang="0">
                  <a:pos x="109" y="3"/>
                </a:cxn>
                <a:cxn ang="0">
                  <a:pos x="109" y="3"/>
                </a:cxn>
              </a:cxnLst>
              <a:rect l="0" t="0" r="r" b="b"/>
              <a:pathLst>
                <a:path w="118" h="171">
                  <a:moveTo>
                    <a:pt x="109" y="3"/>
                  </a:moveTo>
                  <a:lnTo>
                    <a:pt x="109" y="3"/>
                  </a:lnTo>
                  <a:lnTo>
                    <a:pt x="105" y="12"/>
                  </a:lnTo>
                  <a:lnTo>
                    <a:pt x="101" y="21"/>
                  </a:lnTo>
                  <a:lnTo>
                    <a:pt x="95" y="29"/>
                  </a:lnTo>
                  <a:lnTo>
                    <a:pt x="88" y="38"/>
                  </a:lnTo>
                  <a:lnTo>
                    <a:pt x="74" y="53"/>
                  </a:lnTo>
                  <a:lnTo>
                    <a:pt x="67" y="61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29" y="114"/>
                  </a:lnTo>
                  <a:lnTo>
                    <a:pt x="13" y="138"/>
                  </a:lnTo>
                  <a:lnTo>
                    <a:pt x="6" y="150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2" y="170"/>
                  </a:lnTo>
                  <a:lnTo>
                    <a:pt x="4" y="171"/>
                  </a:lnTo>
                  <a:lnTo>
                    <a:pt x="5" y="171"/>
                  </a:lnTo>
                  <a:lnTo>
                    <a:pt x="7" y="170"/>
                  </a:lnTo>
                  <a:lnTo>
                    <a:pt x="8" y="168"/>
                  </a:lnTo>
                  <a:lnTo>
                    <a:pt x="8" y="168"/>
                  </a:lnTo>
                  <a:lnTo>
                    <a:pt x="15" y="155"/>
                  </a:lnTo>
                  <a:lnTo>
                    <a:pt x="22" y="143"/>
                  </a:lnTo>
                  <a:lnTo>
                    <a:pt x="36" y="119"/>
                  </a:lnTo>
                  <a:lnTo>
                    <a:pt x="53" y="9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83" y="58"/>
                  </a:lnTo>
                  <a:lnTo>
                    <a:pt x="97" y="42"/>
                  </a:lnTo>
                  <a:lnTo>
                    <a:pt x="103" y="32"/>
                  </a:lnTo>
                  <a:lnTo>
                    <a:pt x="110" y="24"/>
                  </a:lnTo>
                  <a:lnTo>
                    <a:pt x="115" y="15"/>
                  </a:lnTo>
                  <a:lnTo>
                    <a:pt x="118" y="6"/>
                  </a:lnTo>
                  <a:lnTo>
                    <a:pt x="118" y="6"/>
                  </a:lnTo>
                  <a:lnTo>
                    <a:pt x="118" y="3"/>
                  </a:lnTo>
                  <a:lnTo>
                    <a:pt x="117" y="2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3" y="0"/>
                  </a:lnTo>
                  <a:lnTo>
                    <a:pt x="111" y="0"/>
                  </a:lnTo>
                  <a:lnTo>
                    <a:pt x="110" y="1"/>
                  </a:lnTo>
                  <a:lnTo>
                    <a:pt x="109" y="3"/>
                  </a:lnTo>
                  <a:lnTo>
                    <a:pt x="10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4" name="Freeform 902"/>
            <p:cNvSpPr>
              <a:spLocks noEditPoints="1"/>
            </p:cNvSpPr>
            <p:nvPr/>
          </p:nvSpPr>
          <p:spPr bwMode="auto">
            <a:xfrm>
              <a:off x="4194175" y="1665288"/>
              <a:ext cx="217488" cy="206375"/>
            </a:xfrm>
            <a:custGeom>
              <a:avLst/>
              <a:gdLst/>
              <a:ahLst/>
              <a:cxnLst>
                <a:cxn ang="0">
                  <a:pos x="213" y="391"/>
                </a:cxn>
                <a:cxn ang="0">
                  <a:pos x="160" y="381"/>
                </a:cxn>
                <a:cxn ang="0">
                  <a:pos x="109" y="359"/>
                </a:cxn>
                <a:cxn ang="0">
                  <a:pos x="63" y="328"/>
                </a:cxn>
                <a:cxn ang="0">
                  <a:pos x="27" y="289"/>
                </a:cxn>
                <a:cxn ang="0">
                  <a:pos x="5" y="241"/>
                </a:cxn>
                <a:cxn ang="0">
                  <a:pos x="1" y="216"/>
                </a:cxn>
                <a:cxn ang="0">
                  <a:pos x="0" y="182"/>
                </a:cxn>
                <a:cxn ang="0">
                  <a:pos x="6" y="151"/>
                </a:cxn>
                <a:cxn ang="0">
                  <a:pos x="29" y="103"/>
                </a:cxn>
                <a:cxn ang="0">
                  <a:pos x="46" y="80"/>
                </a:cxn>
                <a:cxn ang="0">
                  <a:pos x="75" y="52"/>
                </a:cxn>
                <a:cxn ang="0">
                  <a:pos x="109" y="30"/>
                </a:cxn>
                <a:cxn ang="0">
                  <a:pos x="146" y="14"/>
                </a:cxn>
                <a:cxn ang="0">
                  <a:pos x="186" y="3"/>
                </a:cxn>
                <a:cxn ang="0">
                  <a:pos x="227" y="0"/>
                </a:cxn>
                <a:cxn ang="0">
                  <a:pos x="234" y="0"/>
                </a:cxn>
                <a:cxn ang="0">
                  <a:pos x="246" y="5"/>
                </a:cxn>
                <a:cxn ang="0">
                  <a:pos x="267" y="6"/>
                </a:cxn>
                <a:cxn ang="0">
                  <a:pos x="312" y="18"/>
                </a:cxn>
                <a:cxn ang="0">
                  <a:pos x="348" y="41"/>
                </a:cxn>
                <a:cxn ang="0">
                  <a:pos x="376" y="72"/>
                </a:cxn>
                <a:cxn ang="0">
                  <a:pos x="396" y="108"/>
                </a:cxn>
                <a:cxn ang="0">
                  <a:pos x="407" y="146"/>
                </a:cxn>
                <a:cxn ang="0">
                  <a:pos x="411" y="179"/>
                </a:cxn>
                <a:cxn ang="0">
                  <a:pos x="408" y="230"/>
                </a:cxn>
                <a:cxn ang="0">
                  <a:pos x="395" y="278"/>
                </a:cxn>
                <a:cxn ang="0">
                  <a:pos x="369" y="324"/>
                </a:cxn>
                <a:cxn ang="0">
                  <a:pos x="331" y="360"/>
                </a:cxn>
                <a:cxn ang="0">
                  <a:pos x="299" y="378"/>
                </a:cxn>
                <a:cxn ang="0">
                  <a:pos x="249" y="390"/>
                </a:cxn>
                <a:cxn ang="0">
                  <a:pos x="203" y="45"/>
                </a:cxn>
                <a:cxn ang="0">
                  <a:pos x="178" y="51"/>
                </a:cxn>
                <a:cxn ang="0">
                  <a:pos x="141" y="65"/>
                </a:cxn>
                <a:cxn ang="0">
                  <a:pos x="106" y="87"/>
                </a:cxn>
                <a:cxn ang="0">
                  <a:pos x="75" y="113"/>
                </a:cxn>
                <a:cxn ang="0">
                  <a:pos x="52" y="144"/>
                </a:cxn>
                <a:cxn ang="0">
                  <a:pos x="42" y="167"/>
                </a:cxn>
                <a:cxn ang="0">
                  <a:pos x="37" y="203"/>
                </a:cxn>
                <a:cxn ang="0">
                  <a:pos x="47" y="239"/>
                </a:cxn>
                <a:cxn ang="0">
                  <a:pos x="60" y="263"/>
                </a:cxn>
                <a:cxn ang="0">
                  <a:pos x="75" y="278"/>
                </a:cxn>
                <a:cxn ang="0">
                  <a:pos x="125" y="316"/>
                </a:cxn>
                <a:cxn ang="0">
                  <a:pos x="188" y="344"/>
                </a:cxn>
                <a:cxn ang="0">
                  <a:pos x="222" y="350"/>
                </a:cxn>
                <a:cxn ang="0">
                  <a:pos x="245" y="350"/>
                </a:cxn>
                <a:cxn ang="0">
                  <a:pos x="278" y="342"/>
                </a:cxn>
                <a:cxn ang="0">
                  <a:pos x="306" y="327"/>
                </a:cxn>
                <a:cxn ang="0">
                  <a:pos x="324" y="310"/>
                </a:cxn>
                <a:cxn ang="0">
                  <a:pos x="346" y="278"/>
                </a:cxn>
                <a:cxn ang="0">
                  <a:pos x="362" y="241"/>
                </a:cxn>
                <a:cxn ang="0">
                  <a:pos x="370" y="203"/>
                </a:cxn>
                <a:cxn ang="0">
                  <a:pos x="369" y="164"/>
                </a:cxn>
                <a:cxn ang="0">
                  <a:pos x="359" y="126"/>
                </a:cxn>
                <a:cxn ang="0">
                  <a:pos x="350" y="108"/>
                </a:cxn>
                <a:cxn ang="0">
                  <a:pos x="334" y="85"/>
                </a:cxn>
                <a:cxn ang="0">
                  <a:pos x="313" y="68"/>
                </a:cxn>
                <a:cxn ang="0">
                  <a:pos x="289" y="55"/>
                </a:cxn>
                <a:cxn ang="0">
                  <a:pos x="262" y="48"/>
                </a:cxn>
                <a:cxn ang="0">
                  <a:pos x="241" y="47"/>
                </a:cxn>
                <a:cxn ang="0">
                  <a:pos x="218" y="49"/>
                </a:cxn>
                <a:cxn ang="0">
                  <a:pos x="210" y="47"/>
                </a:cxn>
              </a:cxnLst>
              <a:rect l="0" t="0" r="r" b="b"/>
              <a:pathLst>
                <a:path w="411" h="391">
                  <a:moveTo>
                    <a:pt x="231" y="391"/>
                  </a:moveTo>
                  <a:lnTo>
                    <a:pt x="231" y="391"/>
                  </a:lnTo>
                  <a:lnTo>
                    <a:pt x="213" y="391"/>
                  </a:lnTo>
                  <a:lnTo>
                    <a:pt x="195" y="389"/>
                  </a:lnTo>
                  <a:lnTo>
                    <a:pt x="178" y="385"/>
                  </a:lnTo>
                  <a:lnTo>
                    <a:pt x="160" y="381"/>
                  </a:lnTo>
                  <a:lnTo>
                    <a:pt x="143" y="374"/>
                  </a:lnTo>
                  <a:lnTo>
                    <a:pt x="125" y="367"/>
                  </a:lnTo>
                  <a:lnTo>
                    <a:pt x="109" y="359"/>
                  </a:lnTo>
                  <a:lnTo>
                    <a:pt x="92" y="350"/>
                  </a:lnTo>
                  <a:lnTo>
                    <a:pt x="78" y="339"/>
                  </a:lnTo>
                  <a:lnTo>
                    <a:pt x="63" y="328"/>
                  </a:lnTo>
                  <a:lnTo>
                    <a:pt x="50" y="315"/>
                  </a:lnTo>
                  <a:lnTo>
                    <a:pt x="37" y="303"/>
                  </a:lnTo>
                  <a:lnTo>
                    <a:pt x="27" y="289"/>
                  </a:lnTo>
                  <a:lnTo>
                    <a:pt x="18" y="273"/>
                  </a:lnTo>
                  <a:lnTo>
                    <a:pt x="11" y="258"/>
                  </a:lnTo>
                  <a:lnTo>
                    <a:pt x="5" y="241"/>
                  </a:lnTo>
                  <a:lnTo>
                    <a:pt x="5" y="241"/>
                  </a:lnTo>
                  <a:lnTo>
                    <a:pt x="3" y="229"/>
                  </a:lnTo>
                  <a:lnTo>
                    <a:pt x="1" y="216"/>
                  </a:lnTo>
                  <a:lnTo>
                    <a:pt x="0" y="204"/>
                  </a:lnTo>
                  <a:lnTo>
                    <a:pt x="0" y="193"/>
                  </a:lnTo>
                  <a:lnTo>
                    <a:pt x="0" y="182"/>
                  </a:lnTo>
                  <a:lnTo>
                    <a:pt x="1" y="171"/>
                  </a:lnTo>
                  <a:lnTo>
                    <a:pt x="3" y="160"/>
                  </a:lnTo>
                  <a:lnTo>
                    <a:pt x="6" y="151"/>
                  </a:lnTo>
                  <a:lnTo>
                    <a:pt x="13" y="133"/>
                  </a:lnTo>
                  <a:lnTo>
                    <a:pt x="20" y="117"/>
                  </a:lnTo>
                  <a:lnTo>
                    <a:pt x="29" y="103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46" y="80"/>
                  </a:lnTo>
                  <a:lnTo>
                    <a:pt x="55" y="70"/>
                  </a:lnTo>
                  <a:lnTo>
                    <a:pt x="64" y="61"/>
                  </a:lnTo>
                  <a:lnTo>
                    <a:pt x="75" y="52"/>
                  </a:lnTo>
                  <a:lnTo>
                    <a:pt x="86" y="45"/>
                  </a:lnTo>
                  <a:lnTo>
                    <a:pt x="97" y="38"/>
                  </a:lnTo>
                  <a:lnTo>
                    <a:pt x="109" y="30"/>
                  </a:lnTo>
                  <a:lnTo>
                    <a:pt x="121" y="24"/>
                  </a:lnTo>
                  <a:lnTo>
                    <a:pt x="134" y="19"/>
                  </a:lnTo>
                  <a:lnTo>
                    <a:pt x="146" y="14"/>
                  </a:lnTo>
                  <a:lnTo>
                    <a:pt x="159" y="10"/>
                  </a:lnTo>
                  <a:lnTo>
                    <a:pt x="173" y="7"/>
                  </a:lnTo>
                  <a:lnTo>
                    <a:pt x="186" y="3"/>
                  </a:lnTo>
                  <a:lnTo>
                    <a:pt x="200" y="1"/>
                  </a:lnTo>
                  <a:lnTo>
                    <a:pt x="213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1"/>
                  </a:lnTo>
                  <a:lnTo>
                    <a:pt x="243" y="3"/>
                  </a:lnTo>
                  <a:lnTo>
                    <a:pt x="246" y="5"/>
                  </a:lnTo>
                  <a:lnTo>
                    <a:pt x="249" y="5"/>
                  </a:lnTo>
                  <a:lnTo>
                    <a:pt x="249" y="5"/>
                  </a:lnTo>
                  <a:lnTo>
                    <a:pt x="267" y="6"/>
                  </a:lnTo>
                  <a:lnTo>
                    <a:pt x="283" y="9"/>
                  </a:lnTo>
                  <a:lnTo>
                    <a:pt x="299" y="13"/>
                  </a:lnTo>
                  <a:lnTo>
                    <a:pt x="312" y="18"/>
                  </a:lnTo>
                  <a:lnTo>
                    <a:pt x="326" y="24"/>
                  </a:lnTo>
                  <a:lnTo>
                    <a:pt x="338" y="32"/>
                  </a:lnTo>
                  <a:lnTo>
                    <a:pt x="348" y="41"/>
                  </a:lnTo>
                  <a:lnTo>
                    <a:pt x="359" y="50"/>
                  </a:lnTo>
                  <a:lnTo>
                    <a:pt x="368" y="60"/>
                  </a:lnTo>
                  <a:lnTo>
                    <a:pt x="376" y="72"/>
                  </a:lnTo>
                  <a:lnTo>
                    <a:pt x="383" y="83"/>
                  </a:lnTo>
                  <a:lnTo>
                    <a:pt x="390" y="95"/>
                  </a:lnTo>
                  <a:lnTo>
                    <a:pt x="396" y="108"/>
                  </a:lnTo>
                  <a:lnTo>
                    <a:pt x="400" y="120"/>
                  </a:lnTo>
                  <a:lnTo>
                    <a:pt x="404" y="134"/>
                  </a:lnTo>
                  <a:lnTo>
                    <a:pt x="407" y="146"/>
                  </a:lnTo>
                  <a:lnTo>
                    <a:pt x="407" y="146"/>
                  </a:lnTo>
                  <a:lnTo>
                    <a:pt x="409" y="163"/>
                  </a:lnTo>
                  <a:lnTo>
                    <a:pt x="411" y="179"/>
                  </a:lnTo>
                  <a:lnTo>
                    <a:pt x="411" y="196"/>
                  </a:lnTo>
                  <a:lnTo>
                    <a:pt x="410" y="212"/>
                  </a:lnTo>
                  <a:lnTo>
                    <a:pt x="408" y="230"/>
                  </a:lnTo>
                  <a:lnTo>
                    <a:pt x="405" y="246"/>
                  </a:lnTo>
                  <a:lnTo>
                    <a:pt x="400" y="263"/>
                  </a:lnTo>
                  <a:lnTo>
                    <a:pt x="395" y="278"/>
                  </a:lnTo>
                  <a:lnTo>
                    <a:pt x="388" y="295"/>
                  </a:lnTo>
                  <a:lnTo>
                    <a:pt x="378" y="309"/>
                  </a:lnTo>
                  <a:lnTo>
                    <a:pt x="369" y="324"/>
                  </a:lnTo>
                  <a:lnTo>
                    <a:pt x="358" y="337"/>
                  </a:lnTo>
                  <a:lnTo>
                    <a:pt x="345" y="348"/>
                  </a:lnTo>
                  <a:lnTo>
                    <a:pt x="331" y="360"/>
                  </a:lnTo>
                  <a:lnTo>
                    <a:pt x="315" y="370"/>
                  </a:lnTo>
                  <a:lnTo>
                    <a:pt x="299" y="378"/>
                  </a:lnTo>
                  <a:lnTo>
                    <a:pt x="299" y="378"/>
                  </a:lnTo>
                  <a:lnTo>
                    <a:pt x="283" y="384"/>
                  </a:lnTo>
                  <a:lnTo>
                    <a:pt x="267" y="388"/>
                  </a:lnTo>
                  <a:lnTo>
                    <a:pt x="249" y="390"/>
                  </a:lnTo>
                  <a:lnTo>
                    <a:pt x="231" y="391"/>
                  </a:lnTo>
                  <a:lnTo>
                    <a:pt x="231" y="391"/>
                  </a:lnTo>
                  <a:close/>
                  <a:moveTo>
                    <a:pt x="203" y="45"/>
                  </a:moveTo>
                  <a:lnTo>
                    <a:pt x="203" y="45"/>
                  </a:lnTo>
                  <a:lnTo>
                    <a:pt x="190" y="48"/>
                  </a:lnTo>
                  <a:lnTo>
                    <a:pt x="178" y="51"/>
                  </a:lnTo>
                  <a:lnTo>
                    <a:pt x="166" y="55"/>
                  </a:lnTo>
                  <a:lnTo>
                    <a:pt x="153" y="60"/>
                  </a:lnTo>
                  <a:lnTo>
                    <a:pt x="141" y="65"/>
                  </a:lnTo>
                  <a:lnTo>
                    <a:pt x="128" y="72"/>
                  </a:lnTo>
                  <a:lnTo>
                    <a:pt x="117" y="79"/>
                  </a:lnTo>
                  <a:lnTo>
                    <a:pt x="106" y="87"/>
                  </a:lnTo>
                  <a:lnTo>
                    <a:pt x="95" y="95"/>
                  </a:lnTo>
                  <a:lnTo>
                    <a:pt x="85" y="104"/>
                  </a:lnTo>
                  <a:lnTo>
                    <a:pt x="75" y="113"/>
                  </a:lnTo>
                  <a:lnTo>
                    <a:pt x="66" y="123"/>
                  </a:lnTo>
                  <a:lnTo>
                    <a:pt x="58" y="134"/>
                  </a:lnTo>
                  <a:lnTo>
                    <a:pt x="52" y="144"/>
                  </a:lnTo>
                  <a:lnTo>
                    <a:pt x="46" y="155"/>
                  </a:lnTo>
                  <a:lnTo>
                    <a:pt x="42" y="167"/>
                  </a:lnTo>
                  <a:lnTo>
                    <a:pt x="42" y="167"/>
                  </a:lnTo>
                  <a:lnTo>
                    <a:pt x="40" y="178"/>
                  </a:lnTo>
                  <a:lnTo>
                    <a:pt x="37" y="189"/>
                  </a:lnTo>
                  <a:lnTo>
                    <a:pt x="37" y="203"/>
                  </a:lnTo>
                  <a:lnTo>
                    <a:pt x="38" y="217"/>
                  </a:lnTo>
                  <a:lnTo>
                    <a:pt x="44" y="232"/>
                  </a:lnTo>
                  <a:lnTo>
                    <a:pt x="47" y="239"/>
                  </a:lnTo>
                  <a:lnTo>
                    <a:pt x="50" y="247"/>
                  </a:lnTo>
                  <a:lnTo>
                    <a:pt x="55" y="254"/>
                  </a:lnTo>
                  <a:lnTo>
                    <a:pt x="60" y="263"/>
                  </a:lnTo>
                  <a:lnTo>
                    <a:pt x="67" y="270"/>
                  </a:lnTo>
                  <a:lnTo>
                    <a:pt x="75" y="278"/>
                  </a:lnTo>
                  <a:lnTo>
                    <a:pt x="75" y="278"/>
                  </a:lnTo>
                  <a:lnTo>
                    <a:pt x="89" y="292"/>
                  </a:lnTo>
                  <a:lnTo>
                    <a:pt x="107" y="305"/>
                  </a:lnTo>
                  <a:lnTo>
                    <a:pt x="125" y="316"/>
                  </a:lnTo>
                  <a:lnTo>
                    <a:pt x="145" y="328"/>
                  </a:lnTo>
                  <a:lnTo>
                    <a:pt x="167" y="337"/>
                  </a:lnTo>
                  <a:lnTo>
                    <a:pt x="188" y="344"/>
                  </a:lnTo>
                  <a:lnTo>
                    <a:pt x="200" y="346"/>
                  </a:lnTo>
                  <a:lnTo>
                    <a:pt x="211" y="348"/>
                  </a:lnTo>
                  <a:lnTo>
                    <a:pt x="222" y="350"/>
                  </a:lnTo>
                  <a:lnTo>
                    <a:pt x="233" y="351"/>
                  </a:lnTo>
                  <a:lnTo>
                    <a:pt x="233" y="351"/>
                  </a:lnTo>
                  <a:lnTo>
                    <a:pt x="245" y="350"/>
                  </a:lnTo>
                  <a:lnTo>
                    <a:pt x="256" y="348"/>
                  </a:lnTo>
                  <a:lnTo>
                    <a:pt x="267" y="346"/>
                  </a:lnTo>
                  <a:lnTo>
                    <a:pt x="278" y="342"/>
                  </a:lnTo>
                  <a:lnTo>
                    <a:pt x="287" y="338"/>
                  </a:lnTo>
                  <a:lnTo>
                    <a:pt x="297" y="333"/>
                  </a:lnTo>
                  <a:lnTo>
                    <a:pt x="306" y="327"/>
                  </a:lnTo>
                  <a:lnTo>
                    <a:pt x="314" y="320"/>
                  </a:lnTo>
                  <a:lnTo>
                    <a:pt x="314" y="320"/>
                  </a:lnTo>
                  <a:lnTo>
                    <a:pt x="324" y="310"/>
                  </a:lnTo>
                  <a:lnTo>
                    <a:pt x="332" y="300"/>
                  </a:lnTo>
                  <a:lnTo>
                    <a:pt x="340" y="290"/>
                  </a:lnTo>
                  <a:lnTo>
                    <a:pt x="346" y="278"/>
                  </a:lnTo>
                  <a:lnTo>
                    <a:pt x="352" y="266"/>
                  </a:lnTo>
                  <a:lnTo>
                    <a:pt x="358" y="254"/>
                  </a:lnTo>
                  <a:lnTo>
                    <a:pt x="362" y="241"/>
                  </a:lnTo>
                  <a:lnTo>
                    <a:pt x="366" y="229"/>
                  </a:lnTo>
                  <a:lnTo>
                    <a:pt x="368" y="215"/>
                  </a:lnTo>
                  <a:lnTo>
                    <a:pt x="370" y="203"/>
                  </a:lnTo>
                  <a:lnTo>
                    <a:pt x="370" y="189"/>
                  </a:lnTo>
                  <a:lnTo>
                    <a:pt x="370" y="176"/>
                  </a:lnTo>
                  <a:lnTo>
                    <a:pt x="369" y="164"/>
                  </a:lnTo>
                  <a:lnTo>
                    <a:pt x="367" y="151"/>
                  </a:lnTo>
                  <a:lnTo>
                    <a:pt x="364" y="138"/>
                  </a:lnTo>
                  <a:lnTo>
                    <a:pt x="359" y="126"/>
                  </a:lnTo>
                  <a:lnTo>
                    <a:pt x="359" y="126"/>
                  </a:lnTo>
                  <a:lnTo>
                    <a:pt x="356" y="117"/>
                  </a:lnTo>
                  <a:lnTo>
                    <a:pt x="350" y="108"/>
                  </a:lnTo>
                  <a:lnTo>
                    <a:pt x="345" y="101"/>
                  </a:lnTo>
                  <a:lnTo>
                    <a:pt x="340" y="92"/>
                  </a:lnTo>
                  <a:lnTo>
                    <a:pt x="334" y="85"/>
                  </a:lnTo>
                  <a:lnTo>
                    <a:pt x="328" y="79"/>
                  </a:lnTo>
                  <a:lnTo>
                    <a:pt x="320" y="73"/>
                  </a:lnTo>
                  <a:lnTo>
                    <a:pt x="313" y="68"/>
                  </a:lnTo>
                  <a:lnTo>
                    <a:pt x="306" y="63"/>
                  </a:lnTo>
                  <a:lnTo>
                    <a:pt x="298" y="59"/>
                  </a:lnTo>
                  <a:lnTo>
                    <a:pt x="289" y="55"/>
                  </a:lnTo>
                  <a:lnTo>
                    <a:pt x="280" y="52"/>
                  </a:lnTo>
                  <a:lnTo>
                    <a:pt x="271" y="50"/>
                  </a:lnTo>
                  <a:lnTo>
                    <a:pt x="262" y="48"/>
                  </a:lnTo>
                  <a:lnTo>
                    <a:pt x="251" y="47"/>
                  </a:lnTo>
                  <a:lnTo>
                    <a:pt x="241" y="47"/>
                  </a:lnTo>
                  <a:lnTo>
                    <a:pt x="241" y="47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18" y="49"/>
                  </a:lnTo>
                  <a:lnTo>
                    <a:pt x="218" y="49"/>
                  </a:lnTo>
                  <a:lnTo>
                    <a:pt x="214" y="48"/>
                  </a:lnTo>
                  <a:lnTo>
                    <a:pt x="210" y="47"/>
                  </a:lnTo>
                  <a:lnTo>
                    <a:pt x="207" y="45"/>
                  </a:lnTo>
                  <a:lnTo>
                    <a:pt x="203" y="4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5" name="Freeform 903"/>
            <p:cNvSpPr>
              <a:spLocks noEditPoints="1"/>
            </p:cNvSpPr>
            <p:nvPr/>
          </p:nvSpPr>
          <p:spPr bwMode="auto">
            <a:xfrm>
              <a:off x="4197350" y="1404938"/>
              <a:ext cx="449263" cy="444500"/>
            </a:xfrm>
            <a:custGeom>
              <a:avLst/>
              <a:gdLst/>
              <a:ahLst/>
              <a:cxnLst>
                <a:cxn ang="0">
                  <a:pos x="735" y="833"/>
                </a:cxn>
                <a:cxn ang="0">
                  <a:pos x="616" y="832"/>
                </a:cxn>
                <a:cxn ang="0">
                  <a:pos x="603" y="831"/>
                </a:cxn>
                <a:cxn ang="0">
                  <a:pos x="588" y="829"/>
                </a:cxn>
                <a:cxn ang="0">
                  <a:pos x="575" y="811"/>
                </a:cxn>
                <a:cxn ang="0">
                  <a:pos x="562" y="767"/>
                </a:cxn>
                <a:cxn ang="0">
                  <a:pos x="559" y="714"/>
                </a:cxn>
                <a:cxn ang="0">
                  <a:pos x="551" y="661"/>
                </a:cxn>
                <a:cxn ang="0">
                  <a:pos x="522" y="582"/>
                </a:cxn>
                <a:cxn ang="0">
                  <a:pos x="482" y="510"/>
                </a:cxn>
                <a:cxn ang="0">
                  <a:pos x="432" y="444"/>
                </a:cxn>
                <a:cxn ang="0">
                  <a:pos x="375" y="389"/>
                </a:cxn>
                <a:cxn ang="0">
                  <a:pos x="339" y="363"/>
                </a:cxn>
                <a:cxn ang="0">
                  <a:pos x="270" y="330"/>
                </a:cxn>
                <a:cxn ang="0">
                  <a:pos x="134" y="299"/>
                </a:cxn>
                <a:cxn ang="0">
                  <a:pos x="93" y="296"/>
                </a:cxn>
                <a:cxn ang="0">
                  <a:pos x="50" y="287"/>
                </a:cxn>
                <a:cxn ang="0">
                  <a:pos x="35" y="271"/>
                </a:cxn>
                <a:cxn ang="0">
                  <a:pos x="27" y="263"/>
                </a:cxn>
                <a:cxn ang="0">
                  <a:pos x="14" y="223"/>
                </a:cxn>
                <a:cxn ang="0">
                  <a:pos x="0" y="99"/>
                </a:cxn>
                <a:cxn ang="0">
                  <a:pos x="11" y="14"/>
                </a:cxn>
                <a:cxn ang="0">
                  <a:pos x="19" y="3"/>
                </a:cxn>
                <a:cxn ang="0">
                  <a:pos x="34" y="1"/>
                </a:cxn>
                <a:cxn ang="0">
                  <a:pos x="50" y="11"/>
                </a:cxn>
                <a:cxn ang="0">
                  <a:pos x="151" y="17"/>
                </a:cxn>
                <a:cxn ang="0">
                  <a:pos x="325" y="50"/>
                </a:cxn>
                <a:cxn ang="0">
                  <a:pos x="471" y="111"/>
                </a:cxn>
                <a:cxn ang="0">
                  <a:pos x="593" y="201"/>
                </a:cxn>
                <a:cxn ang="0">
                  <a:pos x="667" y="284"/>
                </a:cxn>
                <a:cxn ang="0">
                  <a:pos x="739" y="398"/>
                </a:cxn>
                <a:cxn ang="0">
                  <a:pos x="792" y="526"/>
                </a:cxn>
                <a:cxn ang="0">
                  <a:pos x="825" y="672"/>
                </a:cxn>
                <a:cxn ang="0">
                  <a:pos x="837" y="799"/>
                </a:cxn>
                <a:cxn ang="0">
                  <a:pos x="847" y="815"/>
                </a:cxn>
                <a:cxn ang="0">
                  <a:pos x="843" y="833"/>
                </a:cxn>
                <a:cxn ang="0">
                  <a:pos x="831" y="838"/>
                </a:cxn>
                <a:cxn ang="0">
                  <a:pos x="45" y="65"/>
                </a:cxn>
                <a:cxn ang="0">
                  <a:pos x="46" y="157"/>
                </a:cxn>
                <a:cxn ang="0">
                  <a:pos x="61" y="237"/>
                </a:cxn>
                <a:cxn ang="0">
                  <a:pos x="76" y="249"/>
                </a:cxn>
                <a:cxn ang="0">
                  <a:pos x="92" y="257"/>
                </a:cxn>
                <a:cxn ang="0">
                  <a:pos x="174" y="267"/>
                </a:cxn>
                <a:cxn ang="0">
                  <a:pos x="232" y="274"/>
                </a:cxn>
                <a:cxn ang="0">
                  <a:pos x="298" y="295"/>
                </a:cxn>
                <a:cxn ang="0">
                  <a:pos x="376" y="335"/>
                </a:cxn>
                <a:cxn ang="0">
                  <a:pos x="406" y="360"/>
                </a:cxn>
                <a:cxn ang="0">
                  <a:pos x="498" y="465"/>
                </a:cxn>
                <a:cxn ang="0">
                  <a:pos x="565" y="574"/>
                </a:cxn>
                <a:cxn ang="0">
                  <a:pos x="578" y="611"/>
                </a:cxn>
                <a:cxn ang="0">
                  <a:pos x="588" y="680"/>
                </a:cxn>
                <a:cxn ang="0">
                  <a:pos x="601" y="759"/>
                </a:cxn>
                <a:cxn ang="0">
                  <a:pos x="625" y="791"/>
                </a:cxn>
                <a:cxn ang="0">
                  <a:pos x="781" y="793"/>
                </a:cxn>
                <a:cxn ang="0">
                  <a:pos x="791" y="740"/>
                </a:cxn>
                <a:cxn ang="0">
                  <a:pos x="768" y="594"/>
                </a:cxn>
                <a:cxn ang="0">
                  <a:pos x="728" y="467"/>
                </a:cxn>
                <a:cxn ang="0">
                  <a:pos x="671" y="358"/>
                </a:cxn>
                <a:cxn ang="0">
                  <a:pos x="616" y="287"/>
                </a:cxn>
                <a:cxn ang="0">
                  <a:pos x="506" y="187"/>
                </a:cxn>
                <a:cxn ang="0">
                  <a:pos x="379" y="115"/>
                </a:cxn>
                <a:cxn ang="0">
                  <a:pos x="231" y="71"/>
                </a:cxn>
                <a:cxn ang="0">
                  <a:pos x="58" y="53"/>
                </a:cxn>
              </a:cxnLst>
              <a:rect l="0" t="0" r="r" b="b"/>
              <a:pathLst>
                <a:path w="847" h="838">
                  <a:moveTo>
                    <a:pt x="829" y="838"/>
                  </a:moveTo>
                  <a:lnTo>
                    <a:pt x="829" y="838"/>
                  </a:lnTo>
                  <a:lnTo>
                    <a:pt x="782" y="835"/>
                  </a:lnTo>
                  <a:lnTo>
                    <a:pt x="735" y="833"/>
                  </a:lnTo>
                  <a:lnTo>
                    <a:pt x="686" y="833"/>
                  </a:lnTo>
                  <a:lnTo>
                    <a:pt x="635" y="832"/>
                  </a:lnTo>
                  <a:lnTo>
                    <a:pt x="616" y="832"/>
                  </a:lnTo>
                  <a:lnTo>
                    <a:pt x="616" y="832"/>
                  </a:lnTo>
                  <a:lnTo>
                    <a:pt x="609" y="831"/>
                  </a:lnTo>
                  <a:lnTo>
                    <a:pt x="606" y="830"/>
                  </a:lnTo>
                  <a:lnTo>
                    <a:pt x="603" y="831"/>
                  </a:lnTo>
                  <a:lnTo>
                    <a:pt x="603" y="831"/>
                  </a:lnTo>
                  <a:lnTo>
                    <a:pt x="599" y="831"/>
                  </a:lnTo>
                  <a:lnTo>
                    <a:pt x="599" y="831"/>
                  </a:lnTo>
                  <a:lnTo>
                    <a:pt x="593" y="831"/>
                  </a:lnTo>
                  <a:lnTo>
                    <a:pt x="588" y="829"/>
                  </a:lnTo>
                  <a:lnTo>
                    <a:pt x="584" y="826"/>
                  </a:lnTo>
                  <a:lnTo>
                    <a:pt x="581" y="822"/>
                  </a:lnTo>
                  <a:lnTo>
                    <a:pt x="581" y="822"/>
                  </a:lnTo>
                  <a:lnTo>
                    <a:pt x="575" y="811"/>
                  </a:lnTo>
                  <a:lnTo>
                    <a:pt x="571" y="800"/>
                  </a:lnTo>
                  <a:lnTo>
                    <a:pt x="567" y="789"/>
                  </a:lnTo>
                  <a:lnTo>
                    <a:pt x="564" y="779"/>
                  </a:lnTo>
                  <a:lnTo>
                    <a:pt x="562" y="767"/>
                  </a:lnTo>
                  <a:lnTo>
                    <a:pt x="561" y="756"/>
                  </a:lnTo>
                  <a:lnTo>
                    <a:pt x="560" y="732"/>
                  </a:lnTo>
                  <a:lnTo>
                    <a:pt x="560" y="732"/>
                  </a:lnTo>
                  <a:lnTo>
                    <a:pt x="559" y="714"/>
                  </a:lnTo>
                  <a:lnTo>
                    <a:pt x="558" y="697"/>
                  </a:lnTo>
                  <a:lnTo>
                    <a:pt x="555" y="679"/>
                  </a:lnTo>
                  <a:lnTo>
                    <a:pt x="551" y="661"/>
                  </a:lnTo>
                  <a:lnTo>
                    <a:pt x="551" y="661"/>
                  </a:lnTo>
                  <a:lnTo>
                    <a:pt x="545" y="641"/>
                  </a:lnTo>
                  <a:lnTo>
                    <a:pt x="538" y="622"/>
                  </a:lnTo>
                  <a:lnTo>
                    <a:pt x="530" y="602"/>
                  </a:lnTo>
                  <a:lnTo>
                    <a:pt x="522" y="582"/>
                  </a:lnTo>
                  <a:lnTo>
                    <a:pt x="513" y="564"/>
                  </a:lnTo>
                  <a:lnTo>
                    <a:pt x="504" y="545"/>
                  </a:lnTo>
                  <a:lnTo>
                    <a:pt x="493" y="528"/>
                  </a:lnTo>
                  <a:lnTo>
                    <a:pt x="482" y="510"/>
                  </a:lnTo>
                  <a:lnTo>
                    <a:pt x="470" y="492"/>
                  </a:lnTo>
                  <a:lnTo>
                    <a:pt x="458" y="476"/>
                  </a:lnTo>
                  <a:lnTo>
                    <a:pt x="446" y="459"/>
                  </a:lnTo>
                  <a:lnTo>
                    <a:pt x="432" y="444"/>
                  </a:lnTo>
                  <a:lnTo>
                    <a:pt x="419" y="429"/>
                  </a:lnTo>
                  <a:lnTo>
                    <a:pt x="404" y="415"/>
                  </a:lnTo>
                  <a:lnTo>
                    <a:pt x="390" y="403"/>
                  </a:lnTo>
                  <a:lnTo>
                    <a:pt x="375" y="389"/>
                  </a:lnTo>
                  <a:lnTo>
                    <a:pt x="375" y="389"/>
                  </a:lnTo>
                  <a:lnTo>
                    <a:pt x="364" y="380"/>
                  </a:lnTo>
                  <a:lnTo>
                    <a:pt x="352" y="372"/>
                  </a:lnTo>
                  <a:lnTo>
                    <a:pt x="339" y="363"/>
                  </a:lnTo>
                  <a:lnTo>
                    <a:pt x="326" y="356"/>
                  </a:lnTo>
                  <a:lnTo>
                    <a:pt x="313" y="349"/>
                  </a:lnTo>
                  <a:lnTo>
                    <a:pt x="299" y="342"/>
                  </a:lnTo>
                  <a:lnTo>
                    <a:pt x="270" y="330"/>
                  </a:lnTo>
                  <a:lnTo>
                    <a:pt x="239" y="320"/>
                  </a:lnTo>
                  <a:lnTo>
                    <a:pt x="206" y="312"/>
                  </a:lnTo>
                  <a:lnTo>
                    <a:pt x="171" y="304"/>
                  </a:lnTo>
                  <a:lnTo>
                    <a:pt x="134" y="299"/>
                  </a:lnTo>
                  <a:lnTo>
                    <a:pt x="134" y="299"/>
                  </a:lnTo>
                  <a:lnTo>
                    <a:pt x="112" y="297"/>
                  </a:lnTo>
                  <a:lnTo>
                    <a:pt x="112" y="297"/>
                  </a:lnTo>
                  <a:lnTo>
                    <a:pt x="93" y="296"/>
                  </a:lnTo>
                  <a:lnTo>
                    <a:pt x="75" y="294"/>
                  </a:lnTo>
                  <a:lnTo>
                    <a:pt x="66" y="292"/>
                  </a:lnTo>
                  <a:lnTo>
                    <a:pt x="57" y="290"/>
                  </a:lnTo>
                  <a:lnTo>
                    <a:pt x="50" y="287"/>
                  </a:lnTo>
                  <a:lnTo>
                    <a:pt x="43" y="283"/>
                  </a:lnTo>
                  <a:lnTo>
                    <a:pt x="43" y="283"/>
                  </a:lnTo>
                  <a:lnTo>
                    <a:pt x="38" y="278"/>
                  </a:lnTo>
                  <a:lnTo>
                    <a:pt x="35" y="271"/>
                  </a:lnTo>
                  <a:lnTo>
                    <a:pt x="33" y="268"/>
                  </a:lnTo>
                  <a:lnTo>
                    <a:pt x="29" y="266"/>
                  </a:lnTo>
                  <a:lnTo>
                    <a:pt x="29" y="266"/>
                  </a:lnTo>
                  <a:lnTo>
                    <a:pt x="27" y="263"/>
                  </a:lnTo>
                  <a:lnTo>
                    <a:pt x="25" y="261"/>
                  </a:lnTo>
                  <a:lnTo>
                    <a:pt x="22" y="255"/>
                  </a:lnTo>
                  <a:lnTo>
                    <a:pt x="22" y="255"/>
                  </a:lnTo>
                  <a:lnTo>
                    <a:pt x="14" y="223"/>
                  </a:lnTo>
                  <a:lnTo>
                    <a:pt x="8" y="191"/>
                  </a:lnTo>
                  <a:lnTo>
                    <a:pt x="4" y="160"/>
                  </a:lnTo>
                  <a:lnTo>
                    <a:pt x="2" y="129"/>
                  </a:lnTo>
                  <a:lnTo>
                    <a:pt x="0" y="99"/>
                  </a:lnTo>
                  <a:lnTo>
                    <a:pt x="3" y="70"/>
                  </a:lnTo>
                  <a:lnTo>
                    <a:pt x="6" y="41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0"/>
                  </a:lnTo>
                  <a:lnTo>
                    <a:pt x="14" y="7"/>
                  </a:lnTo>
                  <a:lnTo>
                    <a:pt x="16" y="5"/>
                  </a:lnTo>
                  <a:lnTo>
                    <a:pt x="19" y="3"/>
                  </a:lnTo>
                  <a:lnTo>
                    <a:pt x="23" y="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4" y="1"/>
                  </a:lnTo>
                  <a:lnTo>
                    <a:pt x="39" y="2"/>
                  </a:lnTo>
                  <a:lnTo>
                    <a:pt x="43" y="5"/>
                  </a:lnTo>
                  <a:lnTo>
                    <a:pt x="47" y="8"/>
                  </a:lnTo>
                  <a:lnTo>
                    <a:pt x="50" y="11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105" y="13"/>
                  </a:lnTo>
                  <a:lnTo>
                    <a:pt x="151" y="17"/>
                  </a:lnTo>
                  <a:lnTo>
                    <a:pt x="198" y="23"/>
                  </a:lnTo>
                  <a:lnTo>
                    <a:pt x="241" y="31"/>
                  </a:lnTo>
                  <a:lnTo>
                    <a:pt x="284" y="40"/>
                  </a:lnTo>
                  <a:lnTo>
                    <a:pt x="325" y="50"/>
                  </a:lnTo>
                  <a:lnTo>
                    <a:pt x="364" y="63"/>
                  </a:lnTo>
                  <a:lnTo>
                    <a:pt x="401" y="77"/>
                  </a:lnTo>
                  <a:lnTo>
                    <a:pt x="437" y="94"/>
                  </a:lnTo>
                  <a:lnTo>
                    <a:pt x="471" y="111"/>
                  </a:lnTo>
                  <a:lnTo>
                    <a:pt x="504" y="131"/>
                  </a:lnTo>
                  <a:lnTo>
                    <a:pt x="536" y="153"/>
                  </a:lnTo>
                  <a:lnTo>
                    <a:pt x="564" y="175"/>
                  </a:lnTo>
                  <a:lnTo>
                    <a:pt x="593" y="201"/>
                  </a:lnTo>
                  <a:lnTo>
                    <a:pt x="620" y="228"/>
                  </a:lnTo>
                  <a:lnTo>
                    <a:pt x="645" y="256"/>
                  </a:lnTo>
                  <a:lnTo>
                    <a:pt x="645" y="256"/>
                  </a:lnTo>
                  <a:lnTo>
                    <a:pt x="667" y="284"/>
                  </a:lnTo>
                  <a:lnTo>
                    <a:pt x="686" y="312"/>
                  </a:lnTo>
                  <a:lnTo>
                    <a:pt x="706" y="340"/>
                  </a:lnTo>
                  <a:lnTo>
                    <a:pt x="724" y="368"/>
                  </a:lnTo>
                  <a:lnTo>
                    <a:pt x="739" y="398"/>
                  </a:lnTo>
                  <a:lnTo>
                    <a:pt x="755" y="429"/>
                  </a:lnTo>
                  <a:lnTo>
                    <a:pt x="768" y="460"/>
                  </a:lnTo>
                  <a:lnTo>
                    <a:pt x="780" y="493"/>
                  </a:lnTo>
                  <a:lnTo>
                    <a:pt x="792" y="526"/>
                  </a:lnTo>
                  <a:lnTo>
                    <a:pt x="801" y="562"/>
                  </a:lnTo>
                  <a:lnTo>
                    <a:pt x="810" y="597"/>
                  </a:lnTo>
                  <a:lnTo>
                    <a:pt x="818" y="634"/>
                  </a:lnTo>
                  <a:lnTo>
                    <a:pt x="825" y="672"/>
                  </a:lnTo>
                  <a:lnTo>
                    <a:pt x="830" y="711"/>
                  </a:lnTo>
                  <a:lnTo>
                    <a:pt x="834" y="752"/>
                  </a:lnTo>
                  <a:lnTo>
                    <a:pt x="837" y="794"/>
                  </a:lnTo>
                  <a:lnTo>
                    <a:pt x="837" y="799"/>
                  </a:lnTo>
                  <a:lnTo>
                    <a:pt x="840" y="802"/>
                  </a:lnTo>
                  <a:lnTo>
                    <a:pt x="840" y="802"/>
                  </a:lnTo>
                  <a:lnTo>
                    <a:pt x="844" y="808"/>
                  </a:lnTo>
                  <a:lnTo>
                    <a:pt x="847" y="815"/>
                  </a:lnTo>
                  <a:lnTo>
                    <a:pt x="847" y="822"/>
                  </a:lnTo>
                  <a:lnTo>
                    <a:pt x="846" y="829"/>
                  </a:lnTo>
                  <a:lnTo>
                    <a:pt x="846" y="829"/>
                  </a:lnTo>
                  <a:lnTo>
                    <a:pt x="843" y="833"/>
                  </a:lnTo>
                  <a:lnTo>
                    <a:pt x="840" y="836"/>
                  </a:lnTo>
                  <a:lnTo>
                    <a:pt x="836" y="837"/>
                  </a:lnTo>
                  <a:lnTo>
                    <a:pt x="831" y="838"/>
                  </a:lnTo>
                  <a:lnTo>
                    <a:pt x="831" y="838"/>
                  </a:lnTo>
                  <a:lnTo>
                    <a:pt x="829" y="838"/>
                  </a:lnTo>
                  <a:lnTo>
                    <a:pt x="829" y="838"/>
                  </a:lnTo>
                  <a:close/>
                  <a:moveTo>
                    <a:pt x="45" y="65"/>
                  </a:moveTo>
                  <a:lnTo>
                    <a:pt x="45" y="65"/>
                  </a:lnTo>
                  <a:lnTo>
                    <a:pt x="44" y="89"/>
                  </a:lnTo>
                  <a:lnTo>
                    <a:pt x="43" y="112"/>
                  </a:lnTo>
                  <a:lnTo>
                    <a:pt x="44" y="135"/>
                  </a:lnTo>
                  <a:lnTo>
                    <a:pt x="46" y="157"/>
                  </a:lnTo>
                  <a:lnTo>
                    <a:pt x="49" y="177"/>
                  </a:lnTo>
                  <a:lnTo>
                    <a:pt x="52" y="197"/>
                  </a:lnTo>
                  <a:lnTo>
                    <a:pt x="59" y="232"/>
                  </a:lnTo>
                  <a:lnTo>
                    <a:pt x="61" y="237"/>
                  </a:lnTo>
                  <a:lnTo>
                    <a:pt x="67" y="239"/>
                  </a:lnTo>
                  <a:lnTo>
                    <a:pt x="67" y="239"/>
                  </a:lnTo>
                  <a:lnTo>
                    <a:pt x="72" y="243"/>
                  </a:lnTo>
                  <a:lnTo>
                    <a:pt x="76" y="249"/>
                  </a:lnTo>
                  <a:lnTo>
                    <a:pt x="78" y="253"/>
                  </a:lnTo>
                  <a:lnTo>
                    <a:pt x="82" y="254"/>
                  </a:lnTo>
                  <a:lnTo>
                    <a:pt x="82" y="254"/>
                  </a:lnTo>
                  <a:lnTo>
                    <a:pt x="92" y="257"/>
                  </a:lnTo>
                  <a:lnTo>
                    <a:pt x="103" y="259"/>
                  </a:lnTo>
                  <a:lnTo>
                    <a:pt x="125" y="263"/>
                  </a:lnTo>
                  <a:lnTo>
                    <a:pt x="149" y="265"/>
                  </a:lnTo>
                  <a:lnTo>
                    <a:pt x="174" y="267"/>
                  </a:lnTo>
                  <a:lnTo>
                    <a:pt x="174" y="267"/>
                  </a:lnTo>
                  <a:lnTo>
                    <a:pt x="207" y="270"/>
                  </a:lnTo>
                  <a:lnTo>
                    <a:pt x="220" y="272"/>
                  </a:lnTo>
                  <a:lnTo>
                    <a:pt x="232" y="274"/>
                  </a:lnTo>
                  <a:lnTo>
                    <a:pt x="232" y="274"/>
                  </a:lnTo>
                  <a:lnTo>
                    <a:pt x="254" y="281"/>
                  </a:lnTo>
                  <a:lnTo>
                    <a:pt x="275" y="287"/>
                  </a:lnTo>
                  <a:lnTo>
                    <a:pt x="298" y="295"/>
                  </a:lnTo>
                  <a:lnTo>
                    <a:pt x="321" y="304"/>
                  </a:lnTo>
                  <a:lnTo>
                    <a:pt x="343" y="316"/>
                  </a:lnTo>
                  <a:lnTo>
                    <a:pt x="366" y="328"/>
                  </a:lnTo>
                  <a:lnTo>
                    <a:pt x="376" y="335"/>
                  </a:lnTo>
                  <a:lnTo>
                    <a:pt x="387" y="344"/>
                  </a:lnTo>
                  <a:lnTo>
                    <a:pt x="397" y="352"/>
                  </a:lnTo>
                  <a:lnTo>
                    <a:pt x="406" y="360"/>
                  </a:lnTo>
                  <a:lnTo>
                    <a:pt x="406" y="360"/>
                  </a:lnTo>
                  <a:lnTo>
                    <a:pt x="432" y="386"/>
                  </a:lnTo>
                  <a:lnTo>
                    <a:pt x="456" y="413"/>
                  </a:lnTo>
                  <a:lnTo>
                    <a:pt x="478" y="439"/>
                  </a:lnTo>
                  <a:lnTo>
                    <a:pt x="498" y="465"/>
                  </a:lnTo>
                  <a:lnTo>
                    <a:pt x="517" y="491"/>
                  </a:lnTo>
                  <a:lnTo>
                    <a:pt x="535" y="518"/>
                  </a:lnTo>
                  <a:lnTo>
                    <a:pt x="550" y="545"/>
                  </a:lnTo>
                  <a:lnTo>
                    <a:pt x="565" y="574"/>
                  </a:lnTo>
                  <a:lnTo>
                    <a:pt x="565" y="574"/>
                  </a:lnTo>
                  <a:lnTo>
                    <a:pt x="571" y="585"/>
                  </a:lnTo>
                  <a:lnTo>
                    <a:pt x="575" y="598"/>
                  </a:lnTo>
                  <a:lnTo>
                    <a:pt x="578" y="611"/>
                  </a:lnTo>
                  <a:lnTo>
                    <a:pt x="581" y="625"/>
                  </a:lnTo>
                  <a:lnTo>
                    <a:pt x="585" y="653"/>
                  </a:lnTo>
                  <a:lnTo>
                    <a:pt x="588" y="680"/>
                  </a:lnTo>
                  <a:lnTo>
                    <a:pt x="588" y="680"/>
                  </a:lnTo>
                  <a:lnTo>
                    <a:pt x="591" y="707"/>
                  </a:lnTo>
                  <a:lnTo>
                    <a:pt x="594" y="734"/>
                  </a:lnTo>
                  <a:lnTo>
                    <a:pt x="598" y="747"/>
                  </a:lnTo>
                  <a:lnTo>
                    <a:pt x="601" y="759"/>
                  </a:lnTo>
                  <a:lnTo>
                    <a:pt x="604" y="771"/>
                  </a:lnTo>
                  <a:lnTo>
                    <a:pt x="609" y="783"/>
                  </a:lnTo>
                  <a:lnTo>
                    <a:pt x="612" y="791"/>
                  </a:lnTo>
                  <a:lnTo>
                    <a:pt x="625" y="791"/>
                  </a:lnTo>
                  <a:lnTo>
                    <a:pt x="625" y="791"/>
                  </a:lnTo>
                  <a:lnTo>
                    <a:pt x="704" y="791"/>
                  </a:lnTo>
                  <a:lnTo>
                    <a:pt x="742" y="792"/>
                  </a:lnTo>
                  <a:lnTo>
                    <a:pt x="781" y="793"/>
                  </a:lnTo>
                  <a:lnTo>
                    <a:pt x="795" y="794"/>
                  </a:lnTo>
                  <a:lnTo>
                    <a:pt x="794" y="780"/>
                  </a:lnTo>
                  <a:lnTo>
                    <a:pt x="794" y="780"/>
                  </a:lnTo>
                  <a:lnTo>
                    <a:pt x="791" y="740"/>
                  </a:lnTo>
                  <a:lnTo>
                    <a:pt x="787" y="701"/>
                  </a:lnTo>
                  <a:lnTo>
                    <a:pt x="781" y="664"/>
                  </a:lnTo>
                  <a:lnTo>
                    <a:pt x="775" y="628"/>
                  </a:lnTo>
                  <a:lnTo>
                    <a:pt x="768" y="594"/>
                  </a:lnTo>
                  <a:lnTo>
                    <a:pt x="760" y="560"/>
                  </a:lnTo>
                  <a:lnTo>
                    <a:pt x="750" y="528"/>
                  </a:lnTo>
                  <a:lnTo>
                    <a:pt x="739" y="497"/>
                  </a:lnTo>
                  <a:lnTo>
                    <a:pt x="728" y="467"/>
                  </a:lnTo>
                  <a:lnTo>
                    <a:pt x="715" y="439"/>
                  </a:lnTo>
                  <a:lnTo>
                    <a:pt x="702" y="411"/>
                  </a:lnTo>
                  <a:lnTo>
                    <a:pt x="686" y="384"/>
                  </a:lnTo>
                  <a:lnTo>
                    <a:pt x="671" y="358"/>
                  </a:lnTo>
                  <a:lnTo>
                    <a:pt x="654" y="333"/>
                  </a:lnTo>
                  <a:lnTo>
                    <a:pt x="636" y="310"/>
                  </a:lnTo>
                  <a:lnTo>
                    <a:pt x="616" y="287"/>
                  </a:lnTo>
                  <a:lnTo>
                    <a:pt x="616" y="287"/>
                  </a:lnTo>
                  <a:lnTo>
                    <a:pt x="590" y="259"/>
                  </a:lnTo>
                  <a:lnTo>
                    <a:pt x="562" y="233"/>
                  </a:lnTo>
                  <a:lnTo>
                    <a:pt x="535" y="209"/>
                  </a:lnTo>
                  <a:lnTo>
                    <a:pt x="506" y="187"/>
                  </a:lnTo>
                  <a:lnTo>
                    <a:pt x="476" y="166"/>
                  </a:lnTo>
                  <a:lnTo>
                    <a:pt x="445" y="147"/>
                  </a:lnTo>
                  <a:lnTo>
                    <a:pt x="412" y="131"/>
                  </a:lnTo>
                  <a:lnTo>
                    <a:pt x="379" y="115"/>
                  </a:lnTo>
                  <a:lnTo>
                    <a:pt x="343" y="102"/>
                  </a:lnTo>
                  <a:lnTo>
                    <a:pt x="307" y="90"/>
                  </a:lnTo>
                  <a:lnTo>
                    <a:pt x="270" y="80"/>
                  </a:lnTo>
                  <a:lnTo>
                    <a:pt x="231" y="71"/>
                  </a:lnTo>
                  <a:lnTo>
                    <a:pt x="190" y="65"/>
                  </a:lnTo>
                  <a:lnTo>
                    <a:pt x="147" y="60"/>
                  </a:lnTo>
                  <a:lnTo>
                    <a:pt x="104" y="55"/>
                  </a:lnTo>
                  <a:lnTo>
                    <a:pt x="58" y="53"/>
                  </a:lnTo>
                  <a:lnTo>
                    <a:pt x="47" y="53"/>
                  </a:lnTo>
                  <a:lnTo>
                    <a:pt x="45" y="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6" name="Freeform 904"/>
            <p:cNvSpPr>
              <a:spLocks noEditPoints="1"/>
            </p:cNvSpPr>
            <p:nvPr/>
          </p:nvSpPr>
          <p:spPr bwMode="auto">
            <a:xfrm>
              <a:off x="4214813" y="1193800"/>
              <a:ext cx="649288" cy="658813"/>
            </a:xfrm>
            <a:custGeom>
              <a:avLst/>
              <a:gdLst/>
              <a:ahLst/>
              <a:cxnLst>
                <a:cxn ang="0">
                  <a:pos x="980" y="1233"/>
                </a:cxn>
                <a:cxn ang="0">
                  <a:pos x="957" y="1244"/>
                </a:cxn>
                <a:cxn ang="0">
                  <a:pos x="943" y="1233"/>
                </a:cxn>
                <a:cxn ang="0">
                  <a:pos x="933" y="1152"/>
                </a:cxn>
                <a:cxn ang="0">
                  <a:pos x="929" y="1000"/>
                </a:cxn>
                <a:cxn ang="0">
                  <a:pos x="911" y="872"/>
                </a:cxn>
                <a:cxn ang="0">
                  <a:pos x="879" y="776"/>
                </a:cxn>
                <a:cxn ang="0">
                  <a:pos x="828" y="668"/>
                </a:cxn>
                <a:cxn ang="0">
                  <a:pos x="764" y="576"/>
                </a:cxn>
                <a:cxn ang="0">
                  <a:pos x="699" y="508"/>
                </a:cxn>
                <a:cxn ang="0">
                  <a:pos x="604" y="435"/>
                </a:cxn>
                <a:cxn ang="0">
                  <a:pos x="504" y="380"/>
                </a:cxn>
                <a:cxn ang="0">
                  <a:pos x="287" y="307"/>
                </a:cxn>
                <a:cxn ang="0">
                  <a:pos x="25" y="257"/>
                </a:cxn>
                <a:cxn ang="0">
                  <a:pos x="14" y="251"/>
                </a:cxn>
                <a:cxn ang="0">
                  <a:pos x="13" y="231"/>
                </a:cxn>
                <a:cxn ang="0">
                  <a:pos x="5" y="215"/>
                </a:cxn>
                <a:cxn ang="0">
                  <a:pos x="1" y="69"/>
                </a:cxn>
                <a:cxn ang="0">
                  <a:pos x="3" y="8"/>
                </a:cxn>
                <a:cxn ang="0">
                  <a:pos x="16" y="0"/>
                </a:cxn>
                <a:cxn ang="0">
                  <a:pos x="33" y="2"/>
                </a:cxn>
                <a:cxn ang="0">
                  <a:pos x="79" y="13"/>
                </a:cxn>
                <a:cxn ang="0">
                  <a:pos x="281" y="38"/>
                </a:cxn>
                <a:cxn ang="0">
                  <a:pos x="459" y="74"/>
                </a:cxn>
                <a:cxn ang="0">
                  <a:pos x="545" y="107"/>
                </a:cxn>
                <a:cxn ang="0">
                  <a:pos x="768" y="239"/>
                </a:cxn>
                <a:cxn ang="0">
                  <a:pos x="867" y="321"/>
                </a:cxn>
                <a:cxn ang="0">
                  <a:pos x="942" y="400"/>
                </a:cxn>
                <a:cxn ang="0">
                  <a:pos x="1027" y="510"/>
                </a:cxn>
                <a:cxn ang="0">
                  <a:pos x="1093" y="622"/>
                </a:cxn>
                <a:cxn ang="0">
                  <a:pos x="1131" y="712"/>
                </a:cxn>
                <a:cxn ang="0">
                  <a:pos x="1178" y="904"/>
                </a:cxn>
                <a:cxn ang="0">
                  <a:pos x="1215" y="1189"/>
                </a:cxn>
                <a:cxn ang="0">
                  <a:pos x="1227" y="1208"/>
                </a:cxn>
                <a:cxn ang="0">
                  <a:pos x="1219" y="1230"/>
                </a:cxn>
                <a:cxn ang="0">
                  <a:pos x="1208" y="1232"/>
                </a:cxn>
                <a:cxn ang="0">
                  <a:pos x="1106" y="1233"/>
                </a:cxn>
                <a:cxn ang="0">
                  <a:pos x="997" y="1244"/>
                </a:cxn>
                <a:cxn ang="0">
                  <a:pos x="45" y="117"/>
                </a:cxn>
                <a:cxn ang="0">
                  <a:pos x="66" y="221"/>
                </a:cxn>
                <a:cxn ang="0">
                  <a:pos x="362" y="283"/>
                </a:cxn>
                <a:cxn ang="0">
                  <a:pos x="548" y="352"/>
                </a:cxn>
                <a:cxn ang="0">
                  <a:pos x="654" y="414"/>
                </a:cxn>
                <a:cxn ang="0">
                  <a:pos x="750" y="498"/>
                </a:cxn>
                <a:cxn ang="0">
                  <a:pos x="839" y="609"/>
                </a:cxn>
                <a:cxn ang="0">
                  <a:pos x="931" y="792"/>
                </a:cxn>
                <a:cxn ang="0">
                  <a:pos x="958" y="912"/>
                </a:cxn>
                <a:cxn ang="0">
                  <a:pos x="968" y="1048"/>
                </a:cxn>
                <a:cxn ang="0">
                  <a:pos x="995" y="1203"/>
                </a:cxn>
                <a:cxn ang="0">
                  <a:pos x="1048" y="1197"/>
                </a:cxn>
                <a:cxn ang="0">
                  <a:pos x="1172" y="1175"/>
                </a:cxn>
                <a:cxn ang="0">
                  <a:pos x="1146" y="947"/>
                </a:cxn>
                <a:cxn ang="0">
                  <a:pos x="1106" y="764"/>
                </a:cxn>
                <a:cxn ang="0">
                  <a:pos x="1065" y="665"/>
                </a:cxn>
                <a:cxn ang="0">
                  <a:pos x="993" y="536"/>
                </a:cxn>
                <a:cxn ang="0">
                  <a:pos x="905" y="420"/>
                </a:cxn>
                <a:cxn ang="0">
                  <a:pos x="825" y="340"/>
                </a:cxn>
                <a:cxn ang="0">
                  <a:pos x="671" y="222"/>
                </a:cxn>
                <a:cxn ang="0">
                  <a:pos x="536" y="148"/>
                </a:cxn>
                <a:cxn ang="0">
                  <a:pos x="419" y="106"/>
                </a:cxn>
                <a:cxn ang="0">
                  <a:pos x="181" y="68"/>
                </a:cxn>
                <a:cxn ang="0">
                  <a:pos x="43" y="65"/>
                </a:cxn>
              </a:cxnLst>
              <a:rect l="0" t="0" r="r" b="b"/>
              <a:pathLst>
                <a:path w="1227" h="1244">
                  <a:moveTo>
                    <a:pt x="997" y="1244"/>
                  </a:moveTo>
                  <a:lnTo>
                    <a:pt x="997" y="1244"/>
                  </a:lnTo>
                  <a:lnTo>
                    <a:pt x="992" y="1243"/>
                  </a:lnTo>
                  <a:lnTo>
                    <a:pt x="987" y="1241"/>
                  </a:lnTo>
                  <a:lnTo>
                    <a:pt x="980" y="1233"/>
                  </a:lnTo>
                  <a:lnTo>
                    <a:pt x="971" y="1239"/>
                  </a:lnTo>
                  <a:lnTo>
                    <a:pt x="971" y="1239"/>
                  </a:lnTo>
                  <a:lnTo>
                    <a:pt x="965" y="1243"/>
                  </a:lnTo>
                  <a:lnTo>
                    <a:pt x="957" y="1244"/>
                  </a:lnTo>
                  <a:lnTo>
                    <a:pt x="957" y="1244"/>
                  </a:lnTo>
                  <a:lnTo>
                    <a:pt x="953" y="1243"/>
                  </a:lnTo>
                  <a:lnTo>
                    <a:pt x="948" y="1241"/>
                  </a:lnTo>
                  <a:lnTo>
                    <a:pt x="946" y="1239"/>
                  </a:lnTo>
                  <a:lnTo>
                    <a:pt x="945" y="1236"/>
                  </a:lnTo>
                  <a:lnTo>
                    <a:pt x="943" y="1233"/>
                  </a:lnTo>
                  <a:lnTo>
                    <a:pt x="942" y="1229"/>
                  </a:lnTo>
                  <a:lnTo>
                    <a:pt x="942" y="1229"/>
                  </a:lnTo>
                  <a:lnTo>
                    <a:pt x="939" y="1211"/>
                  </a:lnTo>
                  <a:lnTo>
                    <a:pt x="936" y="1191"/>
                  </a:lnTo>
                  <a:lnTo>
                    <a:pt x="933" y="1152"/>
                  </a:lnTo>
                  <a:lnTo>
                    <a:pt x="932" y="1113"/>
                  </a:lnTo>
                  <a:lnTo>
                    <a:pt x="931" y="1075"/>
                  </a:lnTo>
                  <a:lnTo>
                    <a:pt x="931" y="1075"/>
                  </a:lnTo>
                  <a:lnTo>
                    <a:pt x="930" y="1025"/>
                  </a:lnTo>
                  <a:lnTo>
                    <a:pt x="929" y="1000"/>
                  </a:lnTo>
                  <a:lnTo>
                    <a:pt x="927" y="974"/>
                  </a:lnTo>
                  <a:lnTo>
                    <a:pt x="925" y="948"/>
                  </a:lnTo>
                  <a:lnTo>
                    <a:pt x="921" y="923"/>
                  </a:lnTo>
                  <a:lnTo>
                    <a:pt x="917" y="898"/>
                  </a:lnTo>
                  <a:lnTo>
                    <a:pt x="911" y="872"/>
                  </a:lnTo>
                  <a:lnTo>
                    <a:pt x="911" y="872"/>
                  </a:lnTo>
                  <a:lnTo>
                    <a:pt x="903" y="847"/>
                  </a:lnTo>
                  <a:lnTo>
                    <a:pt x="896" y="822"/>
                  </a:lnTo>
                  <a:lnTo>
                    <a:pt x="888" y="798"/>
                  </a:lnTo>
                  <a:lnTo>
                    <a:pt x="879" y="776"/>
                  </a:lnTo>
                  <a:lnTo>
                    <a:pt x="870" y="753"/>
                  </a:lnTo>
                  <a:lnTo>
                    <a:pt x="860" y="730"/>
                  </a:lnTo>
                  <a:lnTo>
                    <a:pt x="850" y="710"/>
                  </a:lnTo>
                  <a:lnTo>
                    <a:pt x="839" y="688"/>
                  </a:lnTo>
                  <a:lnTo>
                    <a:pt x="828" y="668"/>
                  </a:lnTo>
                  <a:lnTo>
                    <a:pt x="817" y="649"/>
                  </a:lnTo>
                  <a:lnTo>
                    <a:pt x="804" y="629"/>
                  </a:lnTo>
                  <a:lnTo>
                    <a:pt x="791" y="610"/>
                  </a:lnTo>
                  <a:lnTo>
                    <a:pt x="777" y="593"/>
                  </a:lnTo>
                  <a:lnTo>
                    <a:pt x="764" y="576"/>
                  </a:lnTo>
                  <a:lnTo>
                    <a:pt x="749" y="559"/>
                  </a:lnTo>
                  <a:lnTo>
                    <a:pt x="735" y="543"/>
                  </a:lnTo>
                  <a:lnTo>
                    <a:pt x="735" y="543"/>
                  </a:lnTo>
                  <a:lnTo>
                    <a:pt x="717" y="526"/>
                  </a:lnTo>
                  <a:lnTo>
                    <a:pt x="699" y="508"/>
                  </a:lnTo>
                  <a:lnTo>
                    <a:pt x="680" y="493"/>
                  </a:lnTo>
                  <a:lnTo>
                    <a:pt x="662" y="477"/>
                  </a:lnTo>
                  <a:lnTo>
                    <a:pt x="643" y="462"/>
                  </a:lnTo>
                  <a:lnTo>
                    <a:pt x="623" y="448"/>
                  </a:lnTo>
                  <a:lnTo>
                    <a:pt x="604" y="435"/>
                  </a:lnTo>
                  <a:lnTo>
                    <a:pt x="584" y="422"/>
                  </a:lnTo>
                  <a:lnTo>
                    <a:pt x="565" y="411"/>
                  </a:lnTo>
                  <a:lnTo>
                    <a:pt x="544" y="400"/>
                  </a:lnTo>
                  <a:lnTo>
                    <a:pt x="523" y="389"/>
                  </a:lnTo>
                  <a:lnTo>
                    <a:pt x="504" y="380"/>
                  </a:lnTo>
                  <a:lnTo>
                    <a:pt x="461" y="361"/>
                  </a:lnTo>
                  <a:lnTo>
                    <a:pt x="419" y="346"/>
                  </a:lnTo>
                  <a:lnTo>
                    <a:pt x="375" y="332"/>
                  </a:lnTo>
                  <a:lnTo>
                    <a:pt x="331" y="318"/>
                  </a:lnTo>
                  <a:lnTo>
                    <a:pt x="287" y="307"/>
                  </a:lnTo>
                  <a:lnTo>
                    <a:pt x="241" y="296"/>
                  </a:lnTo>
                  <a:lnTo>
                    <a:pt x="195" y="287"/>
                  </a:lnTo>
                  <a:lnTo>
                    <a:pt x="149" y="279"/>
                  </a:lnTo>
                  <a:lnTo>
                    <a:pt x="55" y="262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18" y="254"/>
                  </a:lnTo>
                  <a:lnTo>
                    <a:pt x="16" y="253"/>
                  </a:lnTo>
                  <a:lnTo>
                    <a:pt x="14" y="251"/>
                  </a:lnTo>
                  <a:lnTo>
                    <a:pt x="14" y="251"/>
                  </a:lnTo>
                  <a:lnTo>
                    <a:pt x="12" y="248"/>
                  </a:lnTo>
                  <a:lnTo>
                    <a:pt x="11" y="245"/>
                  </a:lnTo>
                  <a:lnTo>
                    <a:pt x="11" y="241"/>
                  </a:lnTo>
                  <a:lnTo>
                    <a:pt x="12" y="236"/>
                  </a:lnTo>
                  <a:lnTo>
                    <a:pt x="13" y="231"/>
                  </a:lnTo>
                  <a:lnTo>
                    <a:pt x="9" y="227"/>
                  </a:lnTo>
                  <a:lnTo>
                    <a:pt x="9" y="227"/>
                  </a:lnTo>
                  <a:lnTo>
                    <a:pt x="6" y="221"/>
                  </a:lnTo>
                  <a:lnTo>
                    <a:pt x="5" y="215"/>
                  </a:lnTo>
                  <a:lnTo>
                    <a:pt x="5" y="215"/>
                  </a:lnTo>
                  <a:lnTo>
                    <a:pt x="4" y="165"/>
                  </a:lnTo>
                  <a:lnTo>
                    <a:pt x="3" y="117"/>
                  </a:lnTo>
                  <a:lnTo>
                    <a:pt x="3" y="116"/>
                  </a:lnTo>
                  <a:lnTo>
                    <a:pt x="3" y="116"/>
                  </a:lnTo>
                  <a:lnTo>
                    <a:pt x="1" y="6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8"/>
                  </a:lnTo>
                  <a:lnTo>
                    <a:pt x="5" y="5"/>
                  </a:lnTo>
                  <a:lnTo>
                    <a:pt x="5" y="5"/>
                  </a:lnTo>
                  <a:lnTo>
                    <a:pt x="8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8" y="1"/>
                  </a:lnTo>
                  <a:lnTo>
                    <a:pt x="33" y="2"/>
                  </a:lnTo>
                  <a:lnTo>
                    <a:pt x="36" y="4"/>
                  </a:lnTo>
                  <a:lnTo>
                    <a:pt x="38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79" y="13"/>
                  </a:lnTo>
                  <a:lnTo>
                    <a:pt x="116" y="19"/>
                  </a:lnTo>
                  <a:lnTo>
                    <a:pt x="191" y="27"/>
                  </a:lnTo>
                  <a:lnTo>
                    <a:pt x="191" y="27"/>
                  </a:lnTo>
                  <a:lnTo>
                    <a:pt x="236" y="32"/>
                  </a:lnTo>
                  <a:lnTo>
                    <a:pt x="281" y="38"/>
                  </a:lnTo>
                  <a:lnTo>
                    <a:pt x="326" y="44"/>
                  </a:lnTo>
                  <a:lnTo>
                    <a:pt x="371" y="53"/>
                  </a:lnTo>
                  <a:lnTo>
                    <a:pt x="416" y="62"/>
                  </a:lnTo>
                  <a:lnTo>
                    <a:pt x="437" y="68"/>
                  </a:lnTo>
                  <a:lnTo>
                    <a:pt x="459" y="74"/>
                  </a:lnTo>
                  <a:lnTo>
                    <a:pt x="481" y="82"/>
                  </a:lnTo>
                  <a:lnTo>
                    <a:pt x="503" y="90"/>
                  </a:lnTo>
                  <a:lnTo>
                    <a:pt x="524" y="98"/>
                  </a:lnTo>
                  <a:lnTo>
                    <a:pt x="545" y="107"/>
                  </a:lnTo>
                  <a:lnTo>
                    <a:pt x="545" y="107"/>
                  </a:lnTo>
                  <a:lnTo>
                    <a:pt x="600" y="135"/>
                  </a:lnTo>
                  <a:lnTo>
                    <a:pt x="651" y="163"/>
                  </a:lnTo>
                  <a:lnTo>
                    <a:pt x="701" y="193"/>
                  </a:lnTo>
                  <a:lnTo>
                    <a:pt x="746" y="223"/>
                  </a:lnTo>
                  <a:lnTo>
                    <a:pt x="768" y="239"/>
                  </a:lnTo>
                  <a:lnTo>
                    <a:pt x="790" y="255"/>
                  </a:lnTo>
                  <a:lnTo>
                    <a:pt x="809" y="271"/>
                  </a:lnTo>
                  <a:lnTo>
                    <a:pt x="830" y="287"/>
                  </a:lnTo>
                  <a:lnTo>
                    <a:pt x="849" y="304"/>
                  </a:lnTo>
                  <a:lnTo>
                    <a:pt x="867" y="321"/>
                  </a:lnTo>
                  <a:lnTo>
                    <a:pt x="885" y="338"/>
                  </a:lnTo>
                  <a:lnTo>
                    <a:pt x="902" y="355"/>
                  </a:lnTo>
                  <a:lnTo>
                    <a:pt x="902" y="355"/>
                  </a:lnTo>
                  <a:lnTo>
                    <a:pt x="922" y="377"/>
                  </a:lnTo>
                  <a:lnTo>
                    <a:pt x="942" y="400"/>
                  </a:lnTo>
                  <a:lnTo>
                    <a:pt x="960" y="421"/>
                  </a:lnTo>
                  <a:lnTo>
                    <a:pt x="979" y="443"/>
                  </a:lnTo>
                  <a:lnTo>
                    <a:pt x="995" y="466"/>
                  </a:lnTo>
                  <a:lnTo>
                    <a:pt x="1012" y="487"/>
                  </a:lnTo>
                  <a:lnTo>
                    <a:pt x="1027" y="510"/>
                  </a:lnTo>
                  <a:lnTo>
                    <a:pt x="1042" y="532"/>
                  </a:lnTo>
                  <a:lnTo>
                    <a:pt x="1056" y="555"/>
                  </a:lnTo>
                  <a:lnTo>
                    <a:pt x="1070" y="577"/>
                  </a:lnTo>
                  <a:lnTo>
                    <a:pt x="1082" y="599"/>
                  </a:lnTo>
                  <a:lnTo>
                    <a:pt x="1093" y="622"/>
                  </a:lnTo>
                  <a:lnTo>
                    <a:pt x="1104" y="645"/>
                  </a:lnTo>
                  <a:lnTo>
                    <a:pt x="1114" y="666"/>
                  </a:lnTo>
                  <a:lnTo>
                    <a:pt x="1122" y="689"/>
                  </a:lnTo>
                  <a:lnTo>
                    <a:pt x="1131" y="712"/>
                  </a:lnTo>
                  <a:lnTo>
                    <a:pt x="1131" y="712"/>
                  </a:lnTo>
                  <a:lnTo>
                    <a:pt x="1139" y="735"/>
                  </a:lnTo>
                  <a:lnTo>
                    <a:pt x="1146" y="759"/>
                  </a:lnTo>
                  <a:lnTo>
                    <a:pt x="1158" y="807"/>
                  </a:lnTo>
                  <a:lnTo>
                    <a:pt x="1169" y="855"/>
                  </a:lnTo>
                  <a:lnTo>
                    <a:pt x="1178" y="904"/>
                  </a:lnTo>
                  <a:lnTo>
                    <a:pt x="1186" y="952"/>
                  </a:lnTo>
                  <a:lnTo>
                    <a:pt x="1193" y="1002"/>
                  </a:lnTo>
                  <a:lnTo>
                    <a:pt x="1205" y="1099"/>
                  </a:lnTo>
                  <a:lnTo>
                    <a:pt x="1205" y="1099"/>
                  </a:lnTo>
                  <a:lnTo>
                    <a:pt x="1215" y="1189"/>
                  </a:lnTo>
                  <a:lnTo>
                    <a:pt x="1216" y="1193"/>
                  </a:lnTo>
                  <a:lnTo>
                    <a:pt x="1219" y="1196"/>
                  </a:lnTo>
                  <a:lnTo>
                    <a:pt x="1219" y="1196"/>
                  </a:lnTo>
                  <a:lnTo>
                    <a:pt x="1224" y="1201"/>
                  </a:lnTo>
                  <a:lnTo>
                    <a:pt x="1227" y="1208"/>
                  </a:lnTo>
                  <a:lnTo>
                    <a:pt x="1227" y="1216"/>
                  </a:lnTo>
                  <a:lnTo>
                    <a:pt x="1226" y="1223"/>
                  </a:lnTo>
                  <a:lnTo>
                    <a:pt x="1226" y="1223"/>
                  </a:lnTo>
                  <a:lnTo>
                    <a:pt x="1222" y="1227"/>
                  </a:lnTo>
                  <a:lnTo>
                    <a:pt x="1219" y="1230"/>
                  </a:lnTo>
                  <a:lnTo>
                    <a:pt x="1215" y="1232"/>
                  </a:lnTo>
                  <a:lnTo>
                    <a:pt x="1210" y="1233"/>
                  </a:lnTo>
                  <a:lnTo>
                    <a:pt x="1210" y="1233"/>
                  </a:lnTo>
                  <a:lnTo>
                    <a:pt x="1208" y="1232"/>
                  </a:lnTo>
                  <a:lnTo>
                    <a:pt x="1208" y="1232"/>
                  </a:lnTo>
                  <a:lnTo>
                    <a:pt x="1188" y="1231"/>
                  </a:lnTo>
                  <a:lnTo>
                    <a:pt x="1167" y="1231"/>
                  </a:lnTo>
                  <a:lnTo>
                    <a:pt x="1167" y="1231"/>
                  </a:lnTo>
                  <a:lnTo>
                    <a:pt x="1137" y="1232"/>
                  </a:lnTo>
                  <a:lnTo>
                    <a:pt x="1106" y="1233"/>
                  </a:lnTo>
                  <a:lnTo>
                    <a:pt x="1046" y="1239"/>
                  </a:lnTo>
                  <a:lnTo>
                    <a:pt x="1046" y="1239"/>
                  </a:lnTo>
                  <a:lnTo>
                    <a:pt x="1000" y="1244"/>
                  </a:lnTo>
                  <a:lnTo>
                    <a:pt x="1000" y="1244"/>
                  </a:lnTo>
                  <a:lnTo>
                    <a:pt x="997" y="1244"/>
                  </a:lnTo>
                  <a:lnTo>
                    <a:pt x="997" y="1244"/>
                  </a:lnTo>
                  <a:close/>
                  <a:moveTo>
                    <a:pt x="43" y="65"/>
                  </a:moveTo>
                  <a:lnTo>
                    <a:pt x="43" y="65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6" y="162"/>
                  </a:lnTo>
                  <a:lnTo>
                    <a:pt x="47" y="208"/>
                  </a:lnTo>
                  <a:lnTo>
                    <a:pt x="47" y="218"/>
                  </a:lnTo>
                  <a:lnTo>
                    <a:pt x="66" y="221"/>
                  </a:lnTo>
                  <a:lnTo>
                    <a:pt x="66" y="221"/>
                  </a:lnTo>
                  <a:lnTo>
                    <a:pt x="166" y="240"/>
                  </a:lnTo>
                  <a:lnTo>
                    <a:pt x="215" y="249"/>
                  </a:lnTo>
                  <a:lnTo>
                    <a:pt x="265" y="259"/>
                  </a:lnTo>
                  <a:lnTo>
                    <a:pt x="314" y="271"/>
                  </a:lnTo>
                  <a:lnTo>
                    <a:pt x="362" y="283"/>
                  </a:lnTo>
                  <a:lnTo>
                    <a:pt x="411" y="297"/>
                  </a:lnTo>
                  <a:lnTo>
                    <a:pt x="457" y="313"/>
                  </a:lnTo>
                  <a:lnTo>
                    <a:pt x="504" y="332"/>
                  </a:lnTo>
                  <a:lnTo>
                    <a:pt x="526" y="341"/>
                  </a:lnTo>
                  <a:lnTo>
                    <a:pt x="548" y="352"/>
                  </a:lnTo>
                  <a:lnTo>
                    <a:pt x="571" y="363"/>
                  </a:lnTo>
                  <a:lnTo>
                    <a:pt x="592" y="375"/>
                  </a:lnTo>
                  <a:lnTo>
                    <a:pt x="613" y="387"/>
                  </a:lnTo>
                  <a:lnTo>
                    <a:pt x="634" y="401"/>
                  </a:lnTo>
                  <a:lnTo>
                    <a:pt x="654" y="414"/>
                  </a:lnTo>
                  <a:lnTo>
                    <a:pt x="675" y="430"/>
                  </a:lnTo>
                  <a:lnTo>
                    <a:pt x="695" y="445"/>
                  </a:lnTo>
                  <a:lnTo>
                    <a:pt x="713" y="462"/>
                  </a:lnTo>
                  <a:lnTo>
                    <a:pt x="732" y="479"/>
                  </a:lnTo>
                  <a:lnTo>
                    <a:pt x="750" y="498"/>
                  </a:lnTo>
                  <a:lnTo>
                    <a:pt x="768" y="516"/>
                  </a:lnTo>
                  <a:lnTo>
                    <a:pt x="786" y="537"/>
                  </a:lnTo>
                  <a:lnTo>
                    <a:pt x="786" y="537"/>
                  </a:lnTo>
                  <a:lnTo>
                    <a:pt x="813" y="573"/>
                  </a:lnTo>
                  <a:lnTo>
                    <a:pt x="839" y="609"/>
                  </a:lnTo>
                  <a:lnTo>
                    <a:pt x="862" y="646"/>
                  </a:lnTo>
                  <a:lnTo>
                    <a:pt x="884" y="683"/>
                  </a:lnTo>
                  <a:lnTo>
                    <a:pt x="902" y="719"/>
                  </a:lnTo>
                  <a:lnTo>
                    <a:pt x="918" y="756"/>
                  </a:lnTo>
                  <a:lnTo>
                    <a:pt x="931" y="792"/>
                  </a:lnTo>
                  <a:lnTo>
                    <a:pt x="943" y="829"/>
                  </a:lnTo>
                  <a:lnTo>
                    <a:pt x="943" y="829"/>
                  </a:lnTo>
                  <a:lnTo>
                    <a:pt x="949" y="856"/>
                  </a:lnTo>
                  <a:lnTo>
                    <a:pt x="954" y="884"/>
                  </a:lnTo>
                  <a:lnTo>
                    <a:pt x="958" y="912"/>
                  </a:lnTo>
                  <a:lnTo>
                    <a:pt x="961" y="939"/>
                  </a:lnTo>
                  <a:lnTo>
                    <a:pt x="964" y="967"/>
                  </a:lnTo>
                  <a:lnTo>
                    <a:pt x="965" y="994"/>
                  </a:lnTo>
                  <a:lnTo>
                    <a:pt x="968" y="1048"/>
                  </a:lnTo>
                  <a:lnTo>
                    <a:pt x="968" y="1048"/>
                  </a:lnTo>
                  <a:lnTo>
                    <a:pt x="971" y="1120"/>
                  </a:lnTo>
                  <a:lnTo>
                    <a:pt x="975" y="1157"/>
                  </a:lnTo>
                  <a:lnTo>
                    <a:pt x="979" y="1193"/>
                  </a:lnTo>
                  <a:lnTo>
                    <a:pt x="981" y="1208"/>
                  </a:lnTo>
                  <a:lnTo>
                    <a:pt x="995" y="1203"/>
                  </a:lnTo>
                  <a:lnTo>
                    <a:pt x="995" y="1203"/>
                  </a:lnTo>
                  <a:lnTo>
                    <a:pt x="1002" y="1201"/>
                  </a:lnTo>
                  <a:lnTo>
                    <a:pt x="1002" y="1201"/>
                  </a:lnTo>
                  <a:lnTo>
                    <a:pt x="1048" y="1197"/>
                  </a:lnTo>
                  <a:lnTo>
                    <a:pt x="1048" y="1197"/>
                  </a:lnTo>
                  <a:lnTo>
                    <a:pt x="1104" y="1192"/>
                  </a:lnTo>
                  <a:lnTo>
                    <a:pt x="1132" y="1190"/>
                  </a:lnTo>
                  <a:lnTo>
                    <a:pt x="1159" y="1189"/>
                  </a:lnTo>
                  <a:lnTo>
                    <a:pt x="1174" y="1189"/>
                  </a:lnTo>
                  <a:lnTo>
                    <a:pt x="1172" y="1175"/>
                  </a:lnTo>
                  <a:lnTo>
                    <a:pt x="1172" y="1175"/>
                  </a:lnTo>
                  <a:lnTo>
                    <a:pt x="1162" y="1087"/>
                  </a:lnTo>
                  <a:lnTo>
                    <a:pt x="1162" y="1087"/>
                  </a:lnTo>
                  <a:lnTo>
                    <a:pt x="1151" y="994"/>
                  </a:lnTo>
                  <a:lnTo>
                    <a:pt x="1146" y="947"/>
                  </a:lnTo>
                  <a:lnTo>
                    <a:pt x="1138" y="901"/>
                  </a:lnTo>
                  <a:lnTo>
                    <a:pt x="1130" y="855"/>
                  </a:lnTo>
                  <a:lnTo>
                    <a:pt x="1118" y="810"/>
                  </a:lnTo>
                  <a:lnTo>
                    <a:pt x="1112" y="787"/>
                  </a:lnTo>
                  <a:lnTo>
                    <a:pt x="1106" y="764"/>
                  </a:lnTo>
                  <a:lnTo>
                    <a:pt x="1097" y="743"/>
                  </a:lnTo>
                  <a:lnTo>
                    <a:pt x="1089" y="721"/>
                  </a:lnTo>
                  <a:lnTo>
                    <a:pt x="1089" y="721"/>
                  </a:lnTo>
                  <a:lnTo>
                    <a:pt x="1078" y="693"/>
                  </a:lnTo>
                  <a:lnTo>
                    <a:pt x="1065" y="665"/>
                  </a:lnTo>
                  <a:lnTo>
                    <a:pt x="1052" y="638"/>
                  </a:lnTo>
                  <a:lnTo>
                    <a:pt x="1039" y="612"/>
                  </a:lnTo>
                  <a:lnTo>
                    <a:pt x="1024" y="586"/>
                  </a:lnTo>
                  <a:lnTo>
                    <a:pt x="1010" y="561"/>
                  </a:lnTo>
                  <a:lnTo>
                    <a:pt x="993" y="536"/>
                  </a:lnTo>
                  <a:lnTo>
                    <a:pt x="978" y="511"/>
                  </a:lnTo>
                  <a:lnTo>
                    <a:pt x="960" y="487"/>
                  </a:lnTo>
                  <a:lnTo>
                    <a:pt x="943" y="465"/>
                  </a:lnTo>
                  <a:lnTo>
                    <a:pt x="924" y="442"/>
                  </a:lnTo>
                  <a:lnTo>
                    <a:pt x="905" y="420"/>
                  </a:lnTo>
                  <a:lnTo>
                    <a:pt x="886" y="399"/>
                  </a:lnTo>
                  <a:lnTo>
                    <a:pt x="866" y="378"/>
                  </a:lnTo>
                  <a:lnTo>
                    <a:pt x="845" y="358"/>
                  </a:lnTo>
                  <a:lnTo>
                    <a:pt x="825" y="340"/>
                  </a:lnTo>
                  <a:lnTo>
                    <a:pt x="825" y="340"/>
                  </a:lnTo>
                  <a:lnTo>
                    <a:pt x="786" y="307"/>
                  </a:lnTo>
                  <a:lnTo>
                    <a:pt x="743" y="273"/>
                  </a:lnTo>
                  <a:lnTo>
                    <a:pt x="719" y="256"/>
                  </a:lnTo>
                  <a:lnTo>
                    <a:pt x="696" y="239"/>
                  </a:lnTo>
                  <a:lnTo>
                    <a:pt x="671" y="222"/>
                  </a:lnTo>
                  <a:lnTo>
                    <a:pt x="645" y="206"/>
                  </a:lnTo>
                  <a:lnTo>
                    <a:pt x="619" y="190"/>
                  </a:lnTo>
                  <a:lnTo>
                    <a:pt x="591" y="176"/>
                  </a:lnTo>
                  <a:lnTo>
                    <a:pt x="565" y="161"/>
                  </a:lnTo>
                  <a:lnTo>
                    <a:pt x="536" y="148"/>
                  </a:lnTo>
                  <a:lnTo>
                    <a:pt x="507" y="135"/>
                  </a:lnTo>
                  <a:lnTo>
                    <a:pt x="478" y="124"/>
                  </a:lnTo>
                  <a:lnTo>
                    <a:pt x="449" y="115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389" y="100"/>
                  </a:lnTo>
                  <a:lnTo>
                    <a:pt x="359" y="94"/>
                  </a:lnTo>
                  <a:lnTo>
                    <a:pt x="299" y="84"/>
                  </a:lnTo>
                  <a:lnTo>
                    <a:pt x="240" y="75"/>
                  </a:lnTo>
                  <a:lnTo>
                    <a:pt x="181" y="68"/>
                  </a:lnTo>
                  <a:lnTo>
                    <a:pt x="181" y="68"/>
                  </a:lnTo>
                  <a:lnTo>
                    <a:pt x="119" y="61"/>
                  </a:lnTo>
                  <a:lnTo>
                    <a:pt x="56" y="53"/>
                  </a:lnTo>
                  <a:lnTo>
                    <a:pt x="42" y="50"/>
                  </a:lnTo>
                  <a:lnTo>
                    <a:pt x="43" y="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7" name="组合 96"/>
          <p:cNvGrpSpPr/>
          <p:nvPr/>
        </p:nvGrpSpPr>
        <p:grpSpPr>
          <a:xfrm>
            <a:off x="2344568" y="2568084"/>
            <a:ext cx="822950" cy="843522"/>
            <a:chOff x="3282950" y="1154113"/>
            <a:chExt cx="698501" cy="715963"/>
          </a:xfrm>
          <a:solidFill>
            <a:schemeClr val="bg1"/>
          </a:solidFill>
        </p:grpSpPr>
        <p:sp>
          <p:nvSpPr>
            <p:cNvPr id="98" name="Freeform 905"/>
            <p:cNvSpPr/>
            <p:nvPr/>
          </p:nvSpPr>
          <p:spPr bwMode="auto">
            <a:xfrm>
              <a:off x="3324225" y="1268413"/>
              <a:ext cx="55563" cy="153988"/>
            </a:xfrm>
            <a:custGeom>
              <a:avLst/>
              <a:gdLst/>
              <a:ahLst/>
              <a:cxnLst>
                <a:cxn ang="0">
                  <a:pos x="96" y="3"/>
                </a:cxn>
                <a:cxn ang="0">
                  <a:pos x="96" y="3"/>
                </a:cxn>
                <a:cxn ang="0">
                  <a:pos x="86" y="18"/>
                </a:cxn>
                <a:cxn ang="0">
                  <a:pos x="77" y="35"/>
                </a:cxn>
                <a:cxn ang="0">
                  <a:pos x="70" y="51"/>
                </a:cxn>
                <a:cxn ang="0">
                  <a:pos x="63" y="69"/>
                </a:cxn>
                <a:cxn ang="0">
                  <a:pos x="50" y="104"/>
                </a:cxn>
                <a:cxn ang="0">
                  <a:pos x="39" y="138"/>
                </a:cxn>
                <a:cxn ang="0">
                  <a:pos x="39" y="138"/>
                </a:cxn>
                <a:cxn ang="0">
                  <a:pos x="27" y="174"/>
                </a:cxn>
                <a:cxn ang="0">
                  <a:pos x="15" y="210"/>
                </a:cxn>
                <a:cxn ang="0">
                  <a:pos x="10" y="229"/>
                </a:cxn>
                <a:cxn ang="0">
                  <a:pos x="5" y="247"/>
                </a:cxn>
                <a:cxn ang="0">
                  <a:pos x="2" y="266"/>
                </a:cxn>
                <a:cxn ang="0">
                  <a:pos x="0" y="285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2" y="288"/>
                </a:cxn>
                <a:cxn ang="0">
                  <a:pos x="3" y="289"/>
                </a:cxn>
                <a:cxn ang="0">
                  <a:pos x="5" y="290"/>
                </a:cxn>
                <a:cxn ang="0">
                  <a:pos x="6" y="289"/>
                </a:cxn>
                <a:cxn ang="0">
                  <a:pos x="8" y="288"/>
                </a:cxn>
                <a:cxn ang="0">
                  <a:pos x="9" y="287"/>
                </a:cxn>
                <a:cxn ang="0">
                  <a:pos x="10" y="285"/>
                </a:cxn>
                <a:cxn ang="0">
                  <a:pos x="10" y="285"/>
                </a:cxn>
                <a:cxn ang="0">
                  <a:pos x="11" y="266"/>
                </a:cxn>
                <a:cxn ang="0">
                  <a:pos x="15" y="247"/>
                </a:cxn>
                <a:cxn ang="0">
                  <a:pos x="19" y="230"/>
                </a:cxn>
                <a:cxn ang="0">
                  <a:pos x="25" y="211"/>
                </a:cxn>
                <a:cxn ang="0">
                  <a:pos x="36" y="176"/>
                </a:cxn>
                <a:cxn ang="0">
                  <a:pos x="48" y="141"/>
                </a:cxn>
                <a:cxn ang="0">
                  <a:pos x="48" y="141"/>
                </a:cxn>
                <a:cxn ang="0">
                  <a:pos x="60" y="107"/>
                </a:cxn>
                <a:cxn ang="0">
                  <a:pos x="71" y="72"/>
                </a:cxn>
                <a:cxn ang="0">
                  <a:pos x="78" y="55"/>
                </a:cxn>
                <a:cxn ang="0">
                  <a:pos x="86" y="39"/>
                </a:cxn>
                <a:cxn ang="0">
                  <a:pos x="94" y="22"/>
                </a:cxn>
                <a:cxn ang="0">
                  <a:pos x="104" y="8"/>
                </a:cxn>
                <a:cxn ang="0">
                  <a:pos x="104" y="8"/>
                </a:cxn>
                <a:cxn ang="0">
                  <a:pos x="105" y="6"/>
                </a:cxn>
                <a:cxn ang="0">
                  <a:pos x="104" y="4"/>
                </a:cxn>
                <a:cxn ang="0">
                  <a:pos x="104" y="3"/>
                </a:cxn>
                <a:cxn ang="0">
                  <a:pos x="102" y="2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6" y="3"/>
                </a:cxn>
                <a:cxn ang="0">
                  <a:pos x="96" y="3"/>
                </a:cxn>
              </a:cxnLst>
              <a:rect l="0" t="0" r="r" b="b"/>
              <a:pathLst>
                <a:path w="105" h="290">
                  <a:moveTo>
                    <a:pt x="96" y="3"/>
                  </a:moveTo>
                  <a:lnTo>
                    <a:pt x="96" y="3"/>
                  </a:lnTo>
                  <a:lnTo>
                    <a:pt x="86" y="18"/>
                  </a:lnTo>
                  <a:lnTo>
                    <a:pt x="77" y="35"/>
                  </a:lnTo>
                  <a:lnTo>
                    <a:pt x="70" y="51"/>
                  </a:lnTo>
                  <a:lnTo>
                    <a:pt x="63" y="69"/>
                  </a:lnTo>
                  <a:lnTo>
                    <a:pt x="50" y="104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27" y="174"/>
                  </a:lnTo>
                  <a:lnTo>
                    <a:pt x="15" y="210"/>
                  </a:lnTo>
                  <a:lnTo>
                    <a:pt x="10" y="229"/>
                  </a:lnTo>
                  <a:lnTo>
                    <a:pt x="5" y="247"/>
                  </a:lnTo>
                  <a:lnTo>
                    <a:pt x="2" y="266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2" y="288"/>
                  </a:lnTo>
                  <a:lnTo>
                    <a:pt x="3" y="289"/>
                  </a:lnTo>
                  <a:lnTo>
                    <a:pt x="5" y="290"/>
                  </a:lnTo>
                  <a:lnTo>
                    <a:pt x="6" y="289"/>
                  </a:lnTo>
                  <a:lnTo>
                    <a:pt x="8" y="288"/>
                  </a:lnTo>
                  <a:lnTo>
                    <a:pt x="9" y="287"/>
                  </a:lnTo>
                  <a:lnTo>
                    <a:pt x="10" y="285"/>
                  </a:lnTo>
                  <a:lnTo>
                    <a:pt x="10" y="285"/>
                  </a:lnTo>
                  <a:lnTo>
                    <a:pt x="11" y="266"/>
                  </a:lnTo>
                  <a:lnTo>
                    <a:pt x="15" y="247"/>
                  </a:lnTo>
                  <a:lnTo>
                    <a:pt x="19" y="230"/>
                  </a:lnTo>
                  <a:lnTo>
                    <a:pt x="25" y="211"/>
                  </a:lnTo>
                  <a:lnTo>
                    <a:pt x="36" y="176"/>
                  </a:lnTo>
                  <a:lnTo>
                    <a:pt x="48" y="141"/>
                  </a:lnTo>
                  <a:lnTo>
                    <a:pt x="48" y="141"/>
                  </a:lnTo>
                  <a:lnTo>
                    <a:pt x="60" y="107"/>
                  </a:lnTo>
                  <a:lnTo>
                    <a:pt x="71" y="72"/>
                  </a:lnTo>
                  <a:lnTo>
                    <a:pt x="78" y="55"/>
                  </a:lnTo>
                  <a:lnTo>
                    <a:pt x="86" y="39"/>
                  </a:lnTo>
                  <a:lnTo>
                    <a:pt x="94" y="2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5" y="6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2" y="2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6" y="3"/>
                  </a:lnTo>
                  <a:lnTo>
                    <a:pt x="9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9" name="Freeform 906"/>
            <p:cNvSpPr/>
            <p:nvPr/>
          </p:nvSpPr>
          <p:spPr bwMode="auto">
            <a:xfrm>
              <a:off x="3325813" y="1239838"/>
              <a:ext cx="88900" cy="280988"/>
            </a:xfrm>
            <a:custGeom>
              <a:avLst/>
              <a:gdLst/>
              <a:ahLst/>
              <a:cxnLst>
                <a:cxn ang="0">
                  <a:pos x="156" y="4"/>
                </a:cxn>
                <a:cxn ang="0">
                  <a:pos x="152" y="37"/>
                </a:cxn>
                <a:cxn ang="0">
                  <a:pos x="143" y="70"/>
                </a:cxn>
                <a:cxn ang="0">
                  <a:pos x="121" y="134"/>
                </a:cxn>
                <a:cxn ang="0">
                  <a:pos x="108" y="168"/>
                </a:cxn>
                <a:cxn ang="0">
                  <a:pos x="82" y="235"/>
                </a:cxn>
                <a:cxn ang="0">
                  <a:pos x="68" y="268"/>
                </a:cxn>
                <a:cxn ang="0">
                  <a:pos x="58" y="301"/>
                </a:cxn>
                <a:cxn ang="0">
                  <a:pos x="38" y="399"/>
                </a:cxn>
                <a:cxn ang="0">
                  <a:pos x="35" y="416"/>
                </a:cxn>
                <a:cxn ang="0">
                  <a:pos x="26" y="446"/>
                </a:cxn>
                <a:cxn ang="0">
                  <a:pos x="20" y="461"/>
                </a:cxn>
                <a:cxn ang="0">
                  <a:pos x="11" y="492"/>
                </a:cxn>
                <a:cxn ang="0">
                  <a:pos x="2" y="522"/>
                </a:cxn>
                <a:cxn ang="0">
                  <a:pos x="0" y="524"/>
                </a:cxn>
                <a:cxn ang="0">
                  <a:pos x="1" y="528"/>
                </a:cxn>
                <a:cxn ang="0">
                  <a:pos x="1" y="529"/>
                </a:cxn>
                <a:cxn ang="0">
                  <a:pos x="3" y="531"/>
                </a:cxn>
                <a:cxn ang="0">
                  <a:pos x="7" y="531"/>
                </a:cxn>
                <a:cxn ang="0">
                  <a:pos x="9" y="529"/>
                </a:cxn>
                <a:cxn ang="0">
                  <a:pos x="18" y="505"/>
                </a:cxn>
                <a:cxn ang="0">
                  <a:pos x="23" y="480"/>
                </a:cxn>
                <a:cxn ang="0">
                  <a:pos x="29" y="462"/>
                </a:cxn>
                <a:cxn ang="0">
                  <a:pos x="41" y="428"/>
                </a:cxn>
                <a:cxn ang="0">
                  <a:pos x="46" y="410"/>
                </a:cxn>
                <a:cxn ang="0">
                  <a:pos x="59" y="341"/>
                </a:cxn>
                <a:cxn ang="0">
                  <a:pos x="71" y="288"/>
                </a:cxn>
                <a:cxn ang="0">
                  <a:pos x="77" y="271"/>
                </a:cxn>
                <a:cxn ang="0">
                  <a:pos x="105" y="200"/>
                </a:cxn>
                <a:cxn ang="0">
                  <a:pos x="132" y="129"/>
                </a:cxn>
                <a:cxn ang="0">
                  <a:pos x="143" y="98"/>
                </a:cxn>
                <a:cxn ang="0">
                  <a:pos x="158" y="51"/>
                </a:cxn>
                <a:cxn ang="0">
                  <a:pos x="164" y="20"/>
                </a:cxn>
                <a:cxn ang="0">
                  <a:pos x="166" y="4"/>
                </a:cxn>
                <a:cxn ang="0">
                  <a:pos x="164" y="1"/>
                </a:cxn>
                <a:cxn ang="0">
                  <a:pos x="161" y="0"/>
                </a:cxn>
                <a:cxn ang="0">
                  <a:pos x="158" y="1"/>
                </a:cxn>
                <a:cxn ang="0">
                  <a:pos x="156" y="4"/>
                </a:cxn>
              </a:cxnLst>
              <a:rect l="0" t="0" r="r" b="b"/>
              <a:pathLst>
                <a:path w="166" h="531">
                  <a:moveTo>
                    <a:pt x="156" y="4"/>
                  </a:moveTo>
                  <a:lnTo>
                    <a:pt x="156" y="4"/>
                  </a:lnTo>
                  <a:lnTo>
                    <a:pt x="155" y="20"/>
                  </a:lnTo>
                  <a:lnTo>
                    <a:pt x="152" y="37"/>
                  </a:lnTo>
                  <a:lnTo>
                    <a:pt x="148" y="53"/>
                  </a:lnTo>
                  <a:lnTo>
                    <a:pt x="143" y="70"/>
                  </a:lnTo>
                  <a:lnTo>
                    <a:pt x="132" y="103"/>
                  </a:lnTo>
                  <a:lnTo>
                    <a:pt x="121" y="134"/>
                  </a:lnTo>
                  <a:lnTo>
                    <a:pt x="121" y="134"/>
                  </a:lnTo>
                  <a:lnTo>
                    <a:pt x="108" y="168"/>
                  </a:lnTo>
                  <a:lnTo>
                    <a:pt x="95" y="202"/>
                  </a:lnTo>
                  <a:lnTo>
                    <a:pt x="82" y="235"/>
                  </a:lnTo>
                  <a:lnTo>
                    <a:pt x="68" y="268"/>
                  </a:lnTo>
                  <a:lnTo>
                    <a:pt x="68" y="268"/>
                  </a:lnTo>
                  <a:lnTo>
                    <a:pt x="63" y="285"/>
                  </a:lnTo>
                  <a:lnTo>
                    <a:pt x="58" y="301"/>
                  </a:lnTo>
                  <a:lnTo>
                    <a:pt x="51" y="333"/>
                  </a:lnTo>
                  <a:lnTo>
                    <a:pt x="38" y="399"/>
                  </a:lnTo>
                  <a:lnTo>
                    <a:pt x="38" y="399"/>
                  </a:lnTo>
                  <a:lnTo>
                    <a:pt x="35" y="416"/>
                  </a:lnTo>
                  <a:lnTo>
                    <a:pt x="31" y="431"/>
                  </a:lnTo>
                  <a:lnTo>
                    <a:pt x="26" y="446"/>
                  </a:lnTo>
                  <a:lnTo>
                    <a:pt x="20" y="461"/>
                  </a:lnTo>
                  <a:lnTo>
                    <a:pt x="20" y="461"/>
                  </a:lnTo>
                  <a:lnTo>
                    <a:pt x="15" y="476"/>
                  </a:lnTo>
                  <a:lnTo>
                    <a:pt x="11" y="492"/>
                  </a:lnTo>
                  <a:lnTo>
                    <a:pt x="7" y="507"/>
                  </a:lnTo>
                  <a:lnTo>
                    <a:pt x="2" y="522"/>
                  </a:lnTo>
                  <a:lnTo>
                    <a:pt x="2" y="522"/>
                  </a:lnTo>
                  <a:lnTo>
                    <a:pt x="0" y="524"/>
                  </a:lnTo>
                  <a:lnTo>
                    <a:pt x="0" y="526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529"/>
                  </a:lnTo>
                  <a:lnTo>
                    <a:pt x="1" y="529"/>
                  </a:lnTo>
                  <a:lnTo>
                    <a:pt x="3" y="531"/>
                  </a:lnTo>
                  <a:lnTo>
                    <a:pt x="5" y="531"/>
                  </a:lnTo>
                  <a:lnTo>
                    <a:pt x="7" y="531"/>
                  </a:lnTo>
                  <a:lnTo>
                    <a:pt x="9" y="529"/>
                  </a:lnTo>
                  <a:lnTo>
                    <a:pt x="9" y="529"/>
                  </a:lnTo>
                  <a:lnTo>
                    <a:pt x="13" y="517"/>
                  </a:lnTo>
                  <a:lnTo>
                    <a:pt x="18" y="505"/>
                  </a:lnTo>
                  <a:lnTo>
                    <a:pt x="20" y="492"/>
                  </a:lnTo>
                  <a:lnTo>
                    <a:pt x="23" y="480"/>
                  </a:lnTo>
                  <a:lnTo>
                    <a:pt x="23" y="480"/>
                  </a:lnTo>
                  <a:lnTo>
                    <a:pt x="29" y="462"/>
                  </a:lnTo>
                  <a:lnTo>
                    <a:pt x="35" y="446"/>
                  </a:lnTo>
                  <a:lnTo>
                    <a:pt x="41" y="428"/>
                  </a:lnTo>
                  <a:lnTo>
                    <a:pt x="46" y="410"/>
                  </a:lnTo>
                  <a:lnTo>
                    <a:pt x="46" y="410"/>
                  </a:lnTo>
                  <a:lnTo>
                    <a:pt x="53" y="375"/>
                  </a:lnTo>
                  <a:lnTo>
                    <a:pt x="59" y="341"/>
                  </a:lnTo>
                  <a:lnTo>
                    <a:pt x="67" y="305"/>
                  </a:lnTo>
                  <a:lnTo>
                    <a:pt x="71" y="288"/>
                  </a:lnTo>
                  <a:lnTo>
                    <a:pt x="77" y="271"/>
                  </a:lnTo>
                  <a:lnTo>
                    <a:pt x="77" y="271"/>
                  </a:lnTo>
                  <a:lnTo>
                    <a:pt x="91" y="235"/>
                  </a:lnTo>
                  <a:lnTo>
                    <a:pt x="105" y="200"/>
                  </a:lnTo>
                  <a:lnTo>
                    <a:pt x="120" y="16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43" y="98"/>
                  </a:lnTo>
                  <a:lnTo>
                    <a:pt x="154" y="67"/>
                  </a:lnTo>
                  <a:lnTo>
                    <a:pt x="158" y="51"/>
                  </a:lnTo>
                  <a:lnTo>
                    <a:pt x="162" y="36"/>
                  </a:lnTo>
                  <a:lnTo>
                    <a:pt x="164" y="20"/>
                  </a:lnTo>
                  <a:lnTo>
                    <a:pt x="166" y="4"/>
                  </a:lnTo>
                  <a:lnTo>
                    <a:pt x="166" y="4"/>
                  </a:lnTo>
                  <a:lnTo>
                    <a:pt x="165" y="2"/>
                  </a:lnTo>
                  <a:lnTo>
                    <a:pt x="164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60" y="0"/>
                  </a:lnTo>
                  <a:lnTo>
                    <a:pt x="158" y="1"/>
                  </a:lnTo>
                  <a:lnTo>
                    <a:pt x="157" y="2"/>
                  </a:lnTo>
                  <a:lnTo>
                    <a:pt x="156" y="4"/>
                  </a:lnTo>
                  <a:lnTo>
                    <a:pt x="15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0" name="Freeform 907"/>
            <p:cNvSpPr/>
            <p:nvPr/>
          </p:nvSpPr>
          <p:spPr bwMode="auto">
            <a:xfrm>
              <a:off x="3338513" y="1404938"/>
              <a:ext cx="58738" cy="168275"/>
            </a:xfrm>
            <a:custGeom>
              <a:avLst/>
              <a:gdLst/>
              <a:ahLst/>
              <a:cxnLst>
                <a:cxn ang="0">
                  <a:pos x="99" y="4"/>
                </a:cxn>
                <a:cxn ang="0">
                  <a:pos x="99" y="4"/>
                </a:cxn>
                <a:cxn ang="0">
                  <a:pos x="98" y="14"/>
                </a:cxn>
                <a:cxn ang="0">
                  <a:pos x="97" y="23"/>
                </a:cxn>
                <a:cxn ang="0">
                  <a:pos x="92" y="43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73" y="103"/>
                </a:cxn>
                <a:cxn ang="0">
                  <a:pos x="68" y="125"/>
                </a:cxn>
                <a:cxn ang="0">
                  <a:pos x="57" y="169"/>
                </a:cxn>
                <a:cxn ang="0">
                  <a:pos x="57" y="169"/>
                </a:cxn>
                <a:cxn ang="0">
                  <a:pos x="51" y="188"/>
                </a:cxn>
                <a:cxn ang="0">
                  <a:pos x="43" y="205"/>
                </a:cxn>
                <a:cxn ang="0">
                  <a:pos x="35" y="223"/>
                </a:cxn>
                <a:cxn ang="0">
                  <a:pos x="26" y="239"/>
                </a:cxn>
                <a:cxn ang="0">
                  <a:pos x="17" y="257"/>
                </a:cxn>
                <a:cxn ang="0">
                  <a:pos x="10" y="274"/>
                </a:cxn>
                <a:cxn ang="0">
                  <a:pos x="4" y="293"/>
                </a:cxn>
                <a:cxn ang="0">
                  <a:pos x="1" y="302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0" y="314"/>
                </a:cxn>
                <a:cxn ang="0">
                  <a:pos x="1" y="316"/>
                </a:cxn>
                <a:cxn ang="0">
                  <a:pos x="2" y="317"/>
                </a:cxn>
                <a:cxn ang="0">
                  <a:pos x="4" y="317"/>
                </a:cxn>
                <a:cxn ang="0">
                  <a:pos x="7" y="316"/>
                </a:cxn>
                <a:cxn ang="0">
                  <a:pos x="9" y="314"/>
                </a:cxn>
                <a:cxn ang="0">
                  <a:pos x="9" y="313"/>
                </a:cxn>
                <a:cxn ang="0">
                  <a:pos x="9" y="313"/>
                </a:cxn>
                <a:cxn ang="0">
                  <a:pos x="11" y="302"/>
                </a:cxn>
                <a:cxn ang="0">
                  <a:pos x="13" y="292"/>
                </a:cxn>
                <a:cxn ang="0">
                  <a:pos x="19" y="273"/>
                </a:cxn>
                <a:cxn ang="0">
                  <a:pos x="28" y="255"/>
                </a:cxn>
                <a:cxn ang="0">
                  <a:pos x="36" y="237"/>
                </a:cxn>
                <a:cxn ang="0">
                  <a:pos x="45" y="220"/>
                </a:cxn>
                <a:cxn ang="0">
                  <a:pos x="54" y="201"/>
                </a:cxn>
                <a:cxn ang="0">
                  <a:pos x="62" y="182"/>
                </a:cxn>
                <a:cxn ang="0">
                  <a:pos x="68" y="164"/>
                </a:cxn>
                <a:cxn ang="0">
                  <a:pos x="68" y="164"/>
                </a:cxn>
                <a:cxn ang="0">
                  <a:pos x="79" y="119"/>
                </a:cxn>
                <a:cxn ang="0">
                  <a:pos x="91" y="76"/>
                </a:cxn>
                <a:cxn ang="0">
                  <a:pos x="91" y="76"/>
                </a:cxn>
                <a:cxn ang="0">
                  <a:pos x="102" y="40"/>
                </a:cxn>
                <a:cxn ang="0">
                  <a:pos x="106" y="22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99" y="4"/>
                </a:cxn>
                <a:cxn ang="0">
                  <a:pos x="99" y="4"/>
                </a:cxn>
              </a:cxnLst>
              <a:rect l="0" t="0" r="r" b="b"/>
              <a:pathLst>
                <a:path w="109" h="317">
                  <a:moveTo>
                    <a:pt x="99" y="4"/>
                  </a:moveTo>
                  <a:lnTo>
                    <a:pt x="99" y="4"/>
                  </a:lnTo>
                  <a:lnTo>
                    <a:pt x="98" y="14"/>
                  </a:lnTo>
                  <a:lnTo>
                    <a:pt x="97" y="23"/>
                  </a:lnTo>
                  <a:lnTo>
                    <a:pt x="92" y="43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73" y="103"/>
                  </a:lnTo>
                  <a:lnTo>
                    <a:pt x="68" y="125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51" y="188"/>
                  </a:lnTo>
                  <a:lnTo>
                    <a:pt x="43" y="205"/>
                  </a:lnTo>
                  <a:lnTo>
                    <a:pt x="35" y="223"/>
                  </a:lnTo>
                  <a:lnTo>
                    <a:pt x="26" y="239"/>
                  </a:lnTo>
                  <a:lnTo>
                    <a:pt x="17" y="257"/>
                  </a:lnTo>
                  <a:lnTo>
                    <a:pt x="10" y="274"/>
                  </a:lnTo>
                  <a:lnTo>
                    <a:pt x="4" y="293"/>
                  </a:lnTo>
                  <a:lnTo>
                    <a:pt x="1" y="302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14"/>
                  </a:lnTo>
                  <a:lnTo>
                    <a:pt x="1" y="316"/>
                  </a:lnTo>
                  <a:lnTo>
                    <a:pt x="2" y="317"/>
                  </a:lnTo>
                  <a:lnTo>
                    <a:pt x="4" y="317"/>
                  </a:lnTo>
                  <a:lnTo>
                    <a:pt x="7" y="316"/>
                  </a:lnTo>
                  <a:lnTo>
                    <a:pt x="9" y="314"/>
                  </a:lnTo>
                  <a:lnTo>
                    <a:pt x="9" y="313"/>
                  </a:lnTo>
                  <a:lnTo>
                    <a:pt x="9" y="313"/>
                  </a:lnTo>
                  <a:lnTo>
                    <a:pt x="11" y="302"/>
                  </a:lnTo>
                  <a:lnTo>
                    <a:pt x="13" y="292"/>
                  </a:lnTo>
                  <a:lnTo>
                    <a:pt x="19" y="273"/>
                  </a:lnTo>
                  <a:lnTo>
                    <a:pt x="28" y="255"/>
                  </a:lnTo>
                  <a:lnTo>
                    <a:pt x="36" y="237"/>
                  </a:lnTo>
                  <a:lnTo>
                    <a:pt x="45" y="220"/>
                  </a:lnTo>
                  <a:lnTo>
                    <a:pt x="54" y="201"/>
                  </a:lnTo>
                  <a:lnTo>
                    <a:pt x="62" y="182"/>
                  </a:lnTo>
                  <a:lnTo>
                    <a:pt x="68" y="164"/>
                  </a:lnTo>
                  <a:lnTo>
                    <a:pt x="68" y="164"/>
                  </a:lnTo>
                  <a:lnTo>
                    <a:pt x="79" y="119"/>
                  </a:lnTo>
                  <a:lnTo>
                    <a:pt x="91" y="76"/>
                  </a:lnTo>
                  <a:lnTo>
                    <a:pt x="91" y="76"/>
                  </a:lnTo>
                  <a:lnTo>
                    <a:pt x="102" y="40"/>
                  </a:lnTo>
                  <a:lnTo>
                    <a:pt x="106" y="22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99" y="4"/>
                  </a:lnTo>
                  <a:lnTo>
                    <a:pt x="9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1" name="Freeform 908"/>
            <p:cNvSpPr/>
            <p:nvPr/>
          </p:nvSpPr>
          <p:spPr bwMode="auto">
            <a:xfrm>
              <a:off x="3365500" y="1427163"/>
              <a:ext cx="58738" cy="16986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97" y="7"/>
                </a:cxn>
                <a:cxn ang="0">
                  <a:pos x="93" y="13"/>
                </a:cxn>
                <a:cxn ang="0">
                  <a:pos x="87" y="26"/>
                </a:cxn>
                <a:cxn ang="0">
                  <a:pos x="82" y="39"/>
                </a:cxn>
                <a:cxn ang="0">
                  <a:pos x="79" y="54"/>
                </a:cxn>
                <a:cxn ang="0">
                  <a:pos x="79" y="54"/>
                </a:cxn>
                <a:cxn ang="0">
                  <a:pos x="72" y="77"/>
                </a:cxn>
                <a:cxn ang="0">
                  <a:pos x="65" y="101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44" y="168"/>
                </a:cxn>
                <a:cxn ang="0">
                  <a:pos x="37" y="190"/>
                </a:cxn>
                <a:cxn ang="0">
                  <a:pos x="20" y="231"/>
                </a:cxn>
                <a:cxn ang="0">
                  <a:pos x="13" y="252"/>
                </a:cxn>
                <a:cxn ang="0">
                  <a:pos x="7" y="274"/>
                </a:cxn>
                <a:cxn ang="0">
                  <a:pos x="2" y="295"/>
                </a:cxn>
                <a:cxn ang="0">
                  <a:pos x="1" y="307"/>
                </a:cxn>
                <a:cxn ang="0">
                  <a:pos x="0" y="317"/>
                </a:cxn>
                <a:cxn ang="0">
                  <a:pos x="0" y="317"/>
                </a:cxn>
                <a:cxn ang="0">
                  <a:pos x="1" y="319"/>
                </a:cxn>
                <a:cxn ang="0">
                  <a:pos x="2" y="321"/>
                </a:cxn>
                <a:cxn ang="0">
                  <a:pos x="3" y="322"/>
                </a:cxn>
                <a:cxn ang="0">
                  <a:pos x="6" y="322"/>
                </a:cxn>
                <a:cxn ang="0">
                  <a:pos x="8" y="322"/>
                </a:cxn>
                <a:cxn ang="0">
                  <a:pos x="9" y="321"/>
                </a:cxn>
                <a:cxn ang="0">
                  <a:pos x="10" y="319"/>
                </a:cxn>
                <a:cxn ang="0">
                  <a:pos x="11" y="317"/>
                </a:cxn>
                <a:cxn ang="0">
                  <a:pos x="11" y="317"/>
                </a:cxn>
                <a:cxn ang="0">
                  <a:pos x="11" y="307"/>
                </a:cxn>
                <a:cxn ang="0">
                  <a:pos x="12" y="296"/>
                </a:cxn>
                <a:cxn ang="0">
                  <a:pos x="16" y="276"/>
                </a:cxn>
                <a:cxn ang="0">
                  <a:pos x="22" y="256"/>
                </a:cxn>
                <a:cxn ang="0">
                  <a:pos x="29" y="237"/>
                </a:cxn>
                <a:cxn ang="0">
                  <a:pos x="44" y="198"/>
                </a:cxn>
                <a:cxn ang="0">
                  <a:pos x="51" y="179"/>
                </a:cxn>
                <a:cxn ang="0">
                  <a:pos x="57" y="159"/>
                </a:cxn>
                <a:cxn ang="0">
                  <a:pos x="57" y="159"/>
                </a:cxn>
                <a:cxn ang="0">
                  <a:pos x="70" y="120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6" y="62"/>
                </a:cxn>
                <a:cxn ang="0">
                  <a:pos x="91" y="42"/>
                </a:cxn>
                <a:cxn ang="0">
                  <a:pos x="94" y="33"/>
                </a:cxn>
                <a:cxn ang="0">
                  <a:pos x="97" y="25"/>
                </a:cxn>
                <a:cxn ang="0">
                  <a:pos x="103" y="16"/>
                </a:cxn>
                <a:cxn ang="0">
                  <a:pos x="109" y="8"/>
                </a:cxn>
                <a:cxn ang="0">
                  <a:pos x="109" y="8"/>
                </a:cxn>
                <a:cxn ang="0">
                  <a:pos x="110" y="6"/>
                </a:cxn>
                <a:cxn ang="0">
                  <a:pos x="110" y="4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10" h="322">
                  <a:moveTo>
                    <a:pt x="102" y="1"/>
                  </a:moveTo>
                  <a:lnTo>
                    <a:pt x="102" y="1"/>
                  </a:lnTo>
                  <a:lnTo>
                    <a:pt x="97" y="7"/>
                  </a:lnTo>
                  <a:lnTo>
                    <a:pt x="93" y="13"/>
                  </a:lnTo>
                  <a:lnTo>
                    <a:pt x="87" y="26"/>
                  </a:lnTo>
                  <a:lnTo>
                    <a:pt x="82" y="39"/>
                  </a:lnTo>
                  <a:lnTo>
                    <a:pt x="79" y="54"/>
                  </a:lnTo>
                  <a:lnTo>
                    <a:pt x="79" y="54"/>
                  </a:lnTo>
                  <a:lnTo>
                    <a:pt x="72" y="77"/>
                  </a:lnTo>
                  <a:lnTo>
                    <a:pt x="65" y="10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44" y="168"/>
                  </a:lnTo>
                  <a:lnTo>
                    <a:pt x="37" y="190"/>
                  </a:lnTo>
                  <a:lnTo>
                    <a:pt x="20" y="231"/>
                  </a:lnTo>
                  <a:lnTo>
                    <a:pt x="13" y="252"/>
                  </a:lnTo>
                  <a:lnTo>
                    <a:pt x="7" y="274"/>
                  </a:lnTo>
                  <a:lnTo>
                    <a:pt x="2" y="295"/>
                  </a:lnTo>
                  <a:lnTo>
                    <a:pt x="1" y="30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" y="319"/>
                  </a:lnTo>
                  <a:lnTo>
                    <a:pt x="2" y="321"/>
                  </a:lnTo>
                  <a:lnTo>
                    <a:pt x="3" y="322"/>
                  </a:lnTo>
                  <a:lnTo>
                    <a:pt x="6" y="322"/>
                  </a:lnTo>
                  <a:lnTo>
                    <a:pt x="8" y="322"/>
                  </a:lnTo>
                  <a:lnTo>
                    <a:pt x="9" y="321"/>
                  </a:lnTo>
                  <a:lnTo>
                    <a:pt x="10" y="319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07"/>
                  </a:lnTo>
                  <a:lnTo>
                    <a:pt x="12" y="296"/>
                  </a:lnTo>
                  <a:lnTo>
                    <a:pt x="16" y="276"/>
                  </a:lnTo>
                  <a:lnTo>
                    <a:pt x="22" y="256"/>
                  </a:lnTo>
                  <a:lnTo>
                    <a:pt x="29" y="237"/>
                  </a:lnTo>
                  <a:lnTo>
                    <a:pt x="44" y="198"/>
                  </a:lnTo>
                  <a:lnTo>
                    <a:pt x="51" y="179"/>
                  </a:lnTo>
                  <a:lnTo>
                    <a:pt x="57" y="159"/>
                  </a:lnTo>
                  <a:lnTo>
                    <a:pt x="57" y="159"/>
                  </a:lnTo>
                  <a:lnTo>
                    <a:pt x="70" y="120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6" y="62"/>
                  </a:lnTo>
                  <a:lnTo>
                    <a:pt x="91" y="42"/>
                  </a:lnTo>
                  <a:lnTo>
                    <a:pt x="94" y="33"/>
                  </a:lnTo>
                  <a:lnTo>
                    <a:pt x="97" y="25"/>
                  </a:lnTo>
                  <a:lnTo>
                    <a:pt x="103" y="16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10" y="6"/>
                  </a:lnTo>
                  <a:lnTo>
                    <a:pt x="110" y="4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2" name="Freeform 909"/>
            <p:cNvSpPr/>
            <p:nvPr/>
          </p:nvSpPr>
          <p:spPr bwMode="auto">
            <a:xfrm>
              <a:off x="3403600" y="1430338"/>
              <a:ext cx="41275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2" y="52"/>
                </a:cxn>
                <a:cxn ang="0">
                  <a:pos x="53" y="99"/>
                </a:cxn>
                <a:cxn ang="0">
                  <a:pos x="39" y="171"/>
                </a:cxn>
                <a:cxn ang="0">
                  <a:pos x="35" y="193"/>
                </a:cxn>
                <a:cxn ang="0">
                  <a:pos x="30" y="215"/>
                </a:cxn>
                <a:cxn ang="0">
                  <a:pos x="15" y="255"/>
                </a:cxn>
                <a:cxn ang="0">
                  <a:pos x="10" y="277"/>
                </a:cxn>
                <a:cxn ang="0">
                  <a:pos x="7" y="294"/>
                </a:cxn>
                <a:cxn ang="0">
                  <a:pos x="5" y="310"/>
                </a:cxn>
                <a:cxn ang="0">
                  <a:pos x="5" y="325"/>
                </a:cxn>
                <a:cxn ang="0">
                  <a:pos x="4" y="335"/>
                </a:cxn>
                <a:cxn ang="0">
                  <a:pos x="3" y="337"/>
                </a:cxn>
                <a:cxn ang="0">
                  <a:pos x="0" y="340"/>
                </a:cxn>
                <a:cxn ang="0">
                  <a:pos x="1" y="343"/>
                </a:cxn>
                <a:cxn ang="0">
                  <a:pos x="4" y="345"/>
                </a:cxn>
                <a:cxn ang="0">
                  <a:pos x="7" y="345"/>
                </a:cxn>
                <a:cxn ang="0">
                  <a:pos x="10" y="342"/>
                </a:cxn>
                <a:cxn ang="0">
                  <a:pos x="13" y="334"/>
                </a:cxn>
                <a:cxn ang="0">
                  <a:pos x="14" y="318"/>
                </a:cxn>
                <a:cxn ang="0">
                  <a:pos x="14" y="310"/>
                </a:cxn>
                <a:cxn ang="0">
                  <a:pos x="17" y="285"/>
                </a:cxn>
                <a:cxn ang="0">
                  <a:pos x="23" y="260"/>
                </a:cxn>
                <a:cxn ang="0">
                  <a:pos x="40" y="213"/>
                </a:cxn>
                <a:cxn ang="0">
                  <a:pos x="44" y="201"/>
                </a:cxn>
                <a:cxn ang="0">
                  <a:pos x="47" y="176"/>
                </a:cxn>
                <a:cxn ang="0">
                  <a:pos x="49" y="163"/>
                </a:cxn>
                <a:cxn ang="0">
                  <a:pos x="63" y="107"/>
                </a:cxn>
                <a:cxn ang="0">
                  <a:pos x="65" y="93"/>
                </a:cxn>
                <a:cxn ang="0">
                  <a:pos x="70" y="52"/>
                </a:cxn>
                <a:cxn ang="0">
                  <a:pos x="73" y="28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7" y="2"/>
                </a:cxn>
                <a:cxn ang="0">
                  <a:pos x="67" y="4"/>
                </a:cxn>
              </a:cxnLst>
              <a:rect l="0" t="0" r="r" b="b"/>
              <a:pathLst>
                <a:path w="76" h="346">
                  <a:moveTo>
                    <a:pt x="67" y="4"/>
                  </a:moveTo>
                  <a:lnTo>
                    <a:pt x="67" y="4"/>
                  </a:lnTo>
                  <a:lnTo>
                    <a:pt x="65" y="28"/>
                  </a:lnTo>
                  <a:lnTo>
                    <a:pt x="62" y="52"/>
                  </a:lnTo>
                  <a:lnTo>
                    <a:pt x="58" y="76"/>
                  </a:lnTo>
                  <a:lnTo>
                    <a:pt x="53" y="99"/>
                  </a:lnTo>
                  <a:lnTo>
                    <a:pt x="43" y="147"/>
                  </a:lnTo>
                  <a:lnTo>
                    <a:pt x="39" y="171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3" y="205"/>
                  </a:lnTo>
                  <a:lnTo>
                    <a:pt x="30" y="215"/>
                  </a:lnTo>
                  <a:lnTo>
                    <a:pt x="22" y="236"/>
                  </a:lnTo>
                  <a:lnTo>
                    <a:pt x="15" y="255"/>
                  </a:lnTo>
                  <a:lnTo>
                    <a:pt x="12" y="267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7" y="294"/>
                  </a:lnTo>
                  <a:lnTo>
                    <a:pt x="6" y="302"/>
                  </a:lnTo>
                  <a:lnTo>
                    <a:pt x="5" y="310"/>
                  </a:lnTo>
                  <a:lnTo>
                    <a:pt x="5" y="310"/>
                  </a:lnTo>
                  <a:lnTo>
                    <a:pt x="5" y="325"/>
                  </a:lnTo>
                  <a:lnTo>
                    <a:pt x="5" y="333"/>
                  </a:lnTo>
                  <a:lnTo>
                    <a:pt x="4" y="335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1" y="338"/>
                  </a:lnTo>
                  <a:lnTo>
                    <a:pt x="0" y="340"/>
                  </a:lnTo>
                  <a:lnTo>
                    <a:pt x="1" y="342"/>
                  </a:lnTo>
                  <a:lnTo>
                    <a:pt x="1" y="343"/>
                  </a:lnTo>
                  <a:lnTo>
                    <a:pt x="2" y="345"/>
                  </a:lnTo>
                  <a:lnTo>
                    <a:pt x="4" y="345"/>
                  </a:lnTo>
                  <a:lnTo>
                    <a:pt x="5" y="346"/>
                  </a:lnTo>
                  <a:lnTo>
                    <a:pt x="7" y="345"/>
                  </a:lnTo>
                  <a:lnTo>
                    <a:pt x="7" y="345"/>
                  </a:lnTo>
                  <a:lnTo>
                    <a:pt x="10" y="342"/>
                  </a:lnTo>
                  <a:lnTo>
                    <a:pt x="12" y="339"/>
                  </a:lnTo>
                  <a:lnTo>
                    <a:pt x="13" y="334"/>
                  </a:lnTo>
                  <a:lnTo>
                    <a:pt x="14" y="329"/>
                  </a:lnTo>
                  <a:lnTo>
                    <a:pt x="14" y="318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5" y="298"/>
                  </a:lnTo>
                  <a:lnTo>
                    <a:pt x="17" y="285"/>
                  </a:lnTo>
                  <a:lnTo>
                    <a:pt x="19" y="273"/>
                  </a:lnTo>
                  <a:lnTo>
                    <a:pt x="23" y="260"/>
                  </a:lnTo>
                  <a:lnTo>
                    <a:pt x="32" y="236"/>
                  </a:lnTo>
                  <a:lnTo>
                    <a:pt x="40" y="213"/>
                  </a:lnTo>
                  <a:lnTo>
                    <a:pt x="40" y="213"/>
                  </a:lnTo>
                  <a:lnTo>
                    <a:pt x="44" y="201"/>
                  </a:lnTo>
                  <a:lnTo>
                    <a:pt x="46" y="188"/>
                  </a:lnTo>
                  <a:lnTo>
                    <a:pt x="47" y="176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56" y="135"/>
                  </a:lnTo>
                  <a:lnTo>
                    <a:pt x="63" y="107"/>
                  </a:lnTo>
                  <a:lnTo>
                    <a:pt x="63" y="107"/>
                  </a:lnTo>
                  <a:lnTo>
                    <a:pt x="65" y="93"/>
                  </a:lnTo>
                  <a:lnTo>
                    <a:pt x="66" y="79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73" y="28"/>
                  </a:lnTo>
                  <a:lnTo>
                    <a:pt x="75" y="17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3" name="Freeform 910"/>
            <p:cNvSpPr/>
            <p:nvPr/>
          </p:nvSpPr>
          <p:spPr bwMode="auto">
            <a:xfrm>
              <a:off x="3436938" y="1397000"/>
              <a:ext cx="47625" cy="2524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8" y="20"/>
                </a:cxn>
                <a:cxn ang="0">
                  <a:pos x="76" y="34"/>
                </a:cxn>
                <a:cxn ang="0">
                  <a:pos x="69" y="63"/>
                </a:cxn>
                <a:cxn ang="0">
                  <a:pos x="54" y="121"/>
                </a:cxn>
                <a:cxn ang="0">
                  <a:pos x="54" y="121"/>
                </a:cxn>
                <a:cxn ang="0">
                  <a:pos x="40" y="180"/>
                </a:cxn>
                <a:cxn ang="0">
                  <a:pos x="26" y="238"/>
                </a:cxn>
                <a:cxn ang="0">
                  <a:pos x="26" y="238"/>
                </a:cxn>
                <a:cxn ang="0">
                  <a:pos x="23" y="253"/>
                </a:cxn>
                <a:cxn ang="0">
                  <a:pos x="21" y="269"/>
                </a:cxn>
                <a:cxn ang="0">
                  <a:pos x="19" y="301"/>
                </a:cxn>
                <a:cxn ang="0">
                  <a:pos x="16" y="332"/>
                </a:cxn>
                <a:cxn ang="0">
                  <a:pos x="15" y="347"/>
                </a:cxn>
                <a:cxn ang="0">
                  <a:pos x="12" y="363"/>
                </a:cxn>
                <a:cxn ang="0">
                  <a:pos x="12" y="363"/>
                </a:cxn>
                <a:cxn ang="0">
                  <a:pos x="8" y="391"/>
                </a:cxn>
                <a:cxn ang="0">
                  <a:pos x="4" y="419"/>
                </a:cxn>
                <a:cxn ang="0">
                  <a:pos x="2" y="446"/>
                </a:cxn>
                <a:cxn ang="0">
                  <a:pos x="0" y="474"/>
                </a:cxn>
                <a:cxn ang="0">
                  <a:pos x="0" y="474"/>
                </a:cxn>
                <a:cxn ang="0">
                  <a:pos x="0" y="476"/>
                </a:cxn>
                <a:cxn ang="0">
                  <a:pos x="1" y="477"/>
                </a:cxn>
                <a:cxn ang="0">
                  <a:pos x="3" y="478"/>
                </a:cxn>
                <a:cxn ang="0">
                  <a:pos x="4" y="478"/>
                </a:cxn>
                <a:cxn ang="0">
                  <a:pos x="6" y="478"/>
                </a:cxn>
                <a:cxn ang="0">
                  <a:pos x="8" y="477"/>
                </a:cxn>
                <a:cxn ang="0">
                  <a:pos x="9" y="476"/>
                </a:cxn>
                <a:cxn ang="0">
                  <a:pos x="9" y="474"/>
                </a:cxn>
                <a:cxn ang="0">
                  <a:pos x="9" y="474"/>
                </a:cxn>
                <a:cxn ang="0">
                  <a:pos x="11" y="444"/>
                </a:cxn>
                <a:cxn ang="0">
                  <a:pos x="14" y="415"/>
                </a:cxn>
                <a:cxn ang="0">
                  <a:pos x="18" y="385"/>
                </a:cxn>
                <a:cxn ang="0">
                  <a:pos x="23" y="357"/>
                </a:cxn>
                <a:cxn ang="0">
                  <a:pos x="23" y="357"/>
                </a:cxn>
                <a:cxn ang="0">
                  <a:pos x="25" y="341"/>
                </a:cxn>
                <a:cxn ang="0">
                  <a:pos x="28" y="326"/>
                </a:cxn>
                <a:cxn ang="0">
                  <a:pos x="30" y="295"/>
                </a:cxn>
                <a:cxn ang="0">
                  <a:pos x="33" y="263"/>
                </a:cxn>
                <a:cxn ang="0">
                  <a:pos x="35" y="247"/>
                </a:cxn>
                <a:cxn ang="0">
                  <a:pos x="38" y="232"/>
                </a:cxn>
                <a:cxn ang="0">
                  <a:pos x="38" y="232"/>
                </a:cxn>
                <a:cxn ang="0">
                  <a:pos x="51" y="174"/>
                </a:cxn>
                <a:cxn ang="0">
                  <a:pos x="66" y="116"/>
                </a:cxn>
                <a:cxn ang="0">
                  <a:pos x="66" y="116"/>
                </a:cxn>
                <a:cxn ang="0">
                  <a:pos x="79" y="61"/>
                </a:cxn>
                <a:cxn ang="0">
                  <a:pos x="85" y="32"/>
                </a:cxn>
                <a:cxn ang="0">
                  <a:pos x="90" y="4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0" h="478">
                  <a:moveTo>
                    <a:pt x="80" y="4"/>
                  </a:moveTo>
                  <a:lnTo>
                    <a:pt x="80" y="4"/>
                  </a:lnTo>
                  <a:lnTo>
                    <a:pt x="78" y="20"/>
                  </a:lnTo>
                  <a:lnTo>
                    <a:pt x="76" y="34"/>
                  </a:lnTo>
                  <a:lnTo>
                    <a:pt x="69" y="63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40" y="180"/>
                  </a:lnTo>
                  <a:lnTo>
                    <a:pt x="26" y="238"/>
                  </a:lnTo>
                  <a:lnTo>
                    <a:pt x="26" y="238"/>
                  </a:lnTo>
                  <a:lnTo>
                    <a:pt x="23" y="253"/>
                  </a:lnTo>
                  <a:lnTo>
                    <a:pt x="21" y="269"/>
                  </a:lnTo>
                  <a:lnTo>
                    <a:pt x="19" y="301"/>
                  </a:lnTo>
                  <a:lnTo>
                    <a:pt x="16" y="332"/>
                  </a:lnTo>
                  <a:lnTo>
                    <a:pt x="15" y="347"/>
                  </a:lnTo>
                  <a:lnTo>
                    <a:pt x="12" y="363"/>
                  </a:lnTo>
                  <a:lnTo>
                    <a:pt x="12" y="363"/>
                  </a:lnTo>
                  <a:lnTo>
                    <a:pt x="8" y="391"/>
                  </a:lnTo>
                  <a:lnTo>
                    <a:pt x="4" y="419"/>
                  </a:lnTo>
                  <a:lnTo>
                    <a:pt x="2" y="446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0" y="476"/>
                  </a:lnTo>
                  <a:lnTo>
                    <a:pt x="1" y="477"/>
                  </a:lnTo>
                  <a:lnTo>
                    <a:pt x="3" y="478"/>
                  </a:lnTo>
                  <a:lnTo>
                    <a:pt x="4" y="478"/>
                  </a:lnTo>
                  <a:lnTo>
                    <a:pt x="6" y="478"/>
                  </a:lnTo>
                  <a:lnTo>
                    <a:pt x="8" y="477"/>
                  </a:lnTo>
                  <a:lnTo>
                    <a:pt x="9" y="476"/>
                  </a:lnTo>
                  <a:lnTo>
                    <a:pt x="9" y="474"/>
                  </a:lnTo>
                  <a:lnTo>
                    <a:pt x="9" y="474"/>
                  </a:lnTo>
                  <a:lnTo>
                    <a:pt x="11" y="444"/>
                  </a:lnTo>
                  <a:lnTo>
                    <a:pt x="14" y="415"/>
                  </a:lnTo>
                  <a:lnTo>
                    <a:pt x="18" y="385"/>
                  </a:lnTo>
                  <a:lnTo>
                    <a:pt x="23" y="357"/>
                  </a:lnTo>
                  <a:lnTo>
                    <a:pt x="23" y="357"/>
                  </a:lnTo>
                  <a:lnTo>
                    <a:pt x="25" y="341"/>
                  </a:lnTo>
                  <a:lnTo>
                    <a:pt x="28" y="326"/>
                  </a:lnTo>
                  <a:lnTo>
                    <a:pt x="30" y="295"/>
                  </a:lnTo>
                  <a:lnTo>
                    <a:pt x="33" y="263"/>
                  </a:lnTo>
                  <a:lnTo>
                    <a:pt x="35" y="247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51" y="174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79" y="61"/>
                  </a:lnTo>
                  <a:lnTo>
                    <a:pt x="85" y="32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4" name="Freeform 911"/>
            <p:cNvSpPr/>
            <p:nvPr/>
          </p:nvSpPr>
          <p:spPr bwMode="auto">
            <a:xfrm>
              <a:off x="3457575" y="1241425"/>
              <a:ext cx="104775" cy="455613"/>
            </a:xfrm>
            <a:custGeom>
              <a:avLst/>
              <a:gdLst/>
              <a:ahLst/>
              <a:cxnLst>
                <a:cxn ang="0">
                  <a:pos x="189" y="5"/>
                </a:cxn>
                <a:cxn ang="0">
                  <a:pos x="187" y="12"/>
                </a:cxn>
                <a:cxn ang="0">
                  <a:pos x="185" y="19"/>
                </a:cxn>
                <a:cxn ang="0">
                  <a:pos x="183" y="34"/>
                </a:cxn>
                <a:cxn ang="0">
                  <a:pos x="181" y="47"/>
                </a:cxn>
                <a:cxn ang="0">
                  <a:pos x="173" y="98"/>
                </a:cxn>
                <a:cxn ang="0">
                  <a:pos x="167" y="127"/>
                </a:cxn>
                <a:cxn ang="0">
                  <a:pos x="152" y="182"/>
                </a:cxn>
                <a:cxn ang="0">
                  <a:pos x="142" y="208"/>
                </a:cxn>
                <a:cxn ang="0">
                  <a:pos x="108" y="307"/>
                </a:cxn>
                <a:cxn ang="0">
                  <a:pos x="101" y="334"/>
                </a:cxn>
                <a:cxn ang="0">
                  <a:pos x="88" y="420"/>
                </a:cxn>
                <a:cxn ang="0">
                  <a:pos x="82" y="448"/>
                </a:cxn>
                <a:cxn ang="0">
                  <a:pos x="66" y="533"/>
                </a:cxn>
                <a:cxn ang="0">
                  <a:pos x="41" y="644"/>
                </a:cxn>
                <a:cxn ang="0">
                  <a:pos x="30" y="698"/>
                </a:cxn>
                <a:cxn ang="0">
                  <a:pos x="7" y="804"/>
                </a:cxn>
                <a:cxn ang="0">
                  <a:pos x="0" y="858"/>
                </a:cxn>
                <a:cxn ang="0">
                  <a:pos x="0" y="860"/>
                </a:cxn>
                <a:cxn ang="0">
                  <a:pos x="2" y="862"/>
                </a:cxn>
                <a:cxn ang="0">
                  <a:pos x="7" y="861"/>
                </a:cxn>
                <a:cxn ang="0">
                  <a:pos x="9" y="858"/>
                </a:cxn>
                <a:cxn ang="0">
                  <a:pos x="12" y="830"/>
                </a:cxn>
                <a:cxn ang="0">
                  <a:pos x="29" y="748"/>
                </a:cxn>
                <a:cxn ang="0">
                  <a:pos x="53" y="638"/>
                </a:cxn>
                <a:cxn ang="0">
                  <a:pos x="64" y="580"/>
                </a:cxn>
                <a:cxn ang="0">
                  <a:pos x="89" y="464"/>
                </a:cxn>
                <a:cxn ang="0">
                  <a:pos x="99" y="405"/>
                </a:cxn>
                <a:cxn ang="0">
                  <a:pos x="103" y="379"/>
                </a:cxn>
                <a:cxn ang="0">
                  <a:pos x="113" y="326"/>
                </a:cxn>
                <a:cxn ang="0">
                  <a:pos x="121" y="301"/>
                </a:cxn>
                <a:cxn ang="0">
                  <a:pos x="158" y="195"/>
                </a:cxn>
                <a:cxn ang="0">
                  <a:pos x="174" y="140"/>
                </a:cxn>
                <a:cxn ang="0">
                  <a:pos x="186" y="83"/>
                </a:cxn>
                <a:cxn ang="0">
                  <a:pos x="189" y="60"/>
                </a:cxn>
                <a:cxn ang="0">
                  <a:pos x="192" y="36"/>
                </a:cxn>
                <a:cxn ang="0">
                  <a:pos x="196" y="20"/>
                </a:cxn>
                <a:cxn ang="0">
                  <a:pos x="198" y="5"/>
                </a:cxn>
                <a:cxn ang="0">
                  <a:pos x="198" y="3"/>
                </a:cxn>
                <a:cxn ang="0">
                  <a:pos x="196" y="1"/>
                </a:cxn>
                <a:cxn ang="0">
                  <a:pos x="192" y="1"/>
                </a:cxn>
                <a:cxn ang="0">
                  <a:pos x="190" y="3"/>
                </a:cxn>
                <a:cxn ang="0">
                  <a:pos x="189" y="5"/>
                </a:cxn>
              </a:cxnLst>
              <a:rect l="0" t="0" r="r" b="b"/>
              <a:pathLst>
                <a:path w="198" h="862">
                  <a:moveTo>
                    <a:pt x="189" y="5"/>
                  </a:moveTo>
                  <a:lnTo>
                    <a:pt x="189" y="5"/>
                  </a:lnTo>
                  <a:lnTo>
                    <a:pt x="189" y="9"/>
                  </a:lnTo>
                  <a:lnTo>
                    <a:pt x="187" y="12"/>
                  </a:lnTo>
                  <a:lnTo>
                    <a:pt x="186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3" y="34"/>
                  </a:lnTo>
                  <a:lnTo>
                    <a:pt x="181" y="47"/>
                  </a:lnTo>
                  <a:lnTo>
                    <a:pt x="181" y="47"/>
                  </a:lnTo>
                  <a:lnTo>
                    <a:pt x="178" y="73"/>
                  </a:lnTo>
                  <a:lnTo>
                    <a:pt x="173" y="98"/>
                  </a:lnTo>
                  <a:lnTo>
                    <a:pt x="173" y="98"/>
                  </a:lnTo>
                  <a:lnTo>
                    <a:pt x="167" y="127"/>
                  </a:lnTo>
                  <a:lnTo>
                    <a:pt x="160" y="154"/>
                  </a:lnTo>
                  <a:lnTo>
                    <a:pt x="152" y="182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08" y="307"/>
                  </a:lnTo>
                  <a:lnTo>
                    <a:pt x="108" y="307"/>
                  </a:lnTo>
                  <a:lnTo>
                    <a:pt x="104" y="321"/>
                  </a:lnTo>
                  <a:lnTo>
                    <a:pt x="101" y="334"/>
                  </a:lnTo>
                  <a:lnTo>
                    <a:pt x="96" y="363"/>
                  </a:lnTo>
                  <a:lnTo>
                    <a:pt x="88" y="420"/>
                  </a:lnTo>
                  <a:lnTo>
                    <a:pt x="88" y="420"/>
                  </a:lnTo>
                  <a:lnTo>
                    <a:pt x="82" y="448"/>
                  </a:lnTo>
                  <a:lnTo>
                    <a:pt x="77" y="476"/>
                  </a:lnTo>
                  <a:lnTo>
                    <a:pt x="66" y="533"/>
                  </a:lnTo>
                  <a:lnTo>
                    <a:pt x="54" y="589"/>
                  </a:lnTo>
                  <a:lnTo>
                    <a:pt x="41" y="644"/>
                  </a:lnTo>
                  <a:lnTo>
                    <a:pt x="41" y="644"/>
                  </a:lnTo>
                  <a:lnTo>
                    <a:pt x="30" y="698"/>
                  </a:lnTo>
                  <a:lnTo>
                    <a:pt x="18" y="751"/>
                  </a:lnTo>
                  <a:lnTo>
                    <a:pt x="7" y="804"/>
                  </a:lnTo>
                  <a:lnTo>
                    <a:pt x="3" y="831"/>
                  </a:lnTo>
                  <a:lnTo>
                    <a:pt x="0" y="858"/>
                  </a:lnTo>
                  <a:lnTo>
                    <a:pt x="0" y="858"/>
                  </a:lnTo>
                  <a:lnTo>
                    <a:pt x="0" y="860"/>
                  </a:lnTo>
                  <a:lnTo>
                    <a:pt x="1" y="861"/>
                  </a:lnTo>
                  <a:lnTo>
                    <a:pt x="2" y="862"/>
                  </a:lnTo>
                  <a:lnTo>
                    <a:pt x="4" y="862"/>
                  </a:lnTo>
                  <a:lnTo>
                    <a:pt x="7" y="861"/>
                  </a:lnTo>
                  <a:lnTo>
                    <a:pt x="8" y="860"/>
                  </a:lnTo>
                  <a:lnTo>
                    <a:pt x="9" y="858"/>
                  </a:lnTo>
                  <a:lnTo>
                    <a:pt x="9" y="858"/>
                  </a:lnTo>
                  <a:lnTo>
                    <a:pt x="12" y="830"/>
                  </a:lnTo>
                  <a:lnTo>
                    <a:pt x="17" y="803"/>
                  </a:lnTo>
                  <a:lnTo>
                    <a:pt x="29" y="748"/>
                  </a:lnTo>
                  <a:lnTo>
                    <a:pt x="40" y="693"/>
                  </a:lnTo>
                  <a:lnTo>
                    <a:pt x="53" y="638"/>
                  </a:lnTo>
                  <a:lnTo>
                    <a:pt x="53" y="638"/>
                  </a:lnTo>
                  <a:lnTo>
                    <a:pt x="64" y="580"/>
                  </a:lnTo>
                  <a:lnTo>
                    <a:pt x="77" y="522"/>
                  </a:lnTo>
                  <a:lnTo>
                    <a:pt x="89" y="464"/>
                  </a:lnTo>
                  <a:lnTo>
                    <a:pt x="95" y="435"/>
                  </a:lnTo>
                  <a:lnTo>
                    <a:pt x="99" y="405"/>
                  </a:lnTo>
                  <a:lnTo>
                    <a:pt x="99" y="405"/>
                  </a:lnTo>
                  <a:lnTo>
                    <a:pt x="103" y="379"/>
                  </a:lnTo>
                  <a:lnTo>
                    <a:pt x="107" y="353"/>
                  </a:lnTo>
                  <a:lnTo>
                    <a:pt x="113" y="326"/>
                  </a:lnTo>
                  <a:lnTo>
                    <a:pt x="121" y="301"/>
                  </a:lnTo>
                  <a:lnTo>
                    <a:pt x="121" y="301"/>
                  </a:lnTo>
                  <a:lnTo>
                    <a:pt x="158" y="195"/>
                  </a:lnTo>
                  <a:lnTo>
                    <a:pt x="158" y="195"/>
                  </a:lnTo>
                  <a:lnTo>
                    <a:pt x="166" y="167"/>
                  </a:lnTo>
                  <a:lnTo>
                    <a:pt x="174" y="140"/>
                  </a:lnTo>
                  <a:lnTo>
                    <a:pt x="181" y="112"/>
                  </a:lnTo>
                  <a:lnTo>
                    <a:pt x="186" y="83"/>
                  </a:lnTo>
                  <a:lnTo>
                    <a:pt x="186" y="83"/>
                  </a:lnTo>
                  <a:lnTo>
                    <a:pt x="189" y="60"/>
                  </a:lnTo>
                  <a:lnTo>
                    <a:pt x="190" y="47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6" y="20"/>
                  </a:lnTo>
                  <a:lnTo>
                    <a:pt x="198" y="12"/>
                  </a:lnTo>
                  <a:lnTo>
                    <a:pt x="198" y="5"/>
                  </a:lnTo>
                  <a:lnTo>
                    <a:pt x="198" y="5"/>
                  </a:lnTo>
                  <a:lnTo>
                    <a:pt x="198" y="3"/>
                  </a:lnTo>
                  <a:lnTo>
                    <a:pt x="197" y="2"/>
                  </a:lnTo>
                  <a:lnTo>
                    <a:pt x="196" y="1"/>
                  </a:lnTo>
                  <a:lnTo>
                    <a:pt x="194" y="0"/>
                  </a:lnTo>
                  <a:lnTo>
                    <a:pt x="192" y="1"/>
                  </a:lnTo>
                  <a:lnTo>
                    <a:pt x="191" y="2"/>
                  </a:lnTo>
                  <a:lnTo>
                    <a:pt x="190" y="3"/>
                  </a:lnTo>
                  <a:lnTo>
                    <a:pt x="189" y="5"/>
                  </a:lnTo>
                  <a:lnTo>
                    <a:pt x="18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5" name="Freeform 912"/>
            <p:cNvSpPr/>
            <p:nvPr/>
          </p:nvSpPr>
          <p:spPr bwMode="auto">
            <a:xfrm>
              <a:off x="3494088" y="1250950"/>
              <a:ext cx="98425" cy="452438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4" y="29"/>
                </a:cxn>
                <a:cxn ang="0">
                  <a:pos x="159" y="100"/>
                </a:cxn>
                <a:cxn ang="0">
                  <a:pos x="150" y="153"/>
                </a:cxn>
                <a:cxn ang="0">
                  <a:pos x="141" y="207"/>
                </a:cxn>
                <a:cxn ang="0">
                  <a:pos x="121" y="315"/>
                </a:cxn>
                <a:cxn ang="0">
                  <a:pos x="104" y="426"/>
                </a:cxn>
                <a:cxn ang="0">
                  <a:pos x="99" y="449"/>
                </a:cxn>
                <a:cxn ang="0">
                  <a:pos x="93" y="472"/>
                </a:cxn>
                <a:cxn ang="0">
                  <a:pos x="91" y="488"/>
                </a:cxn>
                <a:cxn ang="0">
                  <a:pos x="81" y="531"/>
                </a:cxn>
                <a:cxn ang="0">
                  <a:pos x="51" y="644"/>
                </a:cxn>
                <a:cxn ang="0">
                  <a:pos x="44" y="672"/>
                </a:cxn>
                <a:cxn ang="0">
                  <a:pos x="19" y="753"/>
                </a:cxn>
                <a:cxn ang="0">
                  <a:pos x="13" y="780"/>
                </a:cxn>
                <a:cxn ang="0">
                  <a:pos x="7" y="806"/>
                </a:cxn>
                <a:cxn ang="0">
                  <a:pos x="0" y="838"/>
                </a:cxn>
                <a:cxn ang="0">
                  <a:pos x="0" y="848"/>
                </a:cxn>
                <a:cxn ang="0">
                  <a:pos x="1" y="853"/>
                </a:cxn>
                <a:cxn ang="0">
                  <a:pos x="4" y="854"/>
                </a:cxn>
                <a:cxn ang="0">
                  <a:pos x="7" y="853"/>
                </a:cxn>
                <a:cxn ang="0">
                  <a:pos x="9" y="848"/>
                </a:cxn>
                <a:cxn ang="0">
                  <a:pos x="10" y="837"/>
                </a:cxn>
                <a:cxn ang="0">
                  <a:pos x="18" y="800"/>
                </a:cxn>
                <a:cxn ang="0">
                  <a:pos x="23" y="774"/>
                </a:cxn>
                <a:cxn ang="0">
                  <a:pos x="30" y="747"/>
                </a:cxn>
                <a:cxn ang="0">
                  <a:pos x="63" y="638"/>
                </a:cxn>
                <a:cxn ang="0">
                  <a:pos x="92" y="525"/>
                </a:cxn>
                <a:cxn ang="0">
                  <a:pos x="98" y="500"/>
                </a:cxn>
                <a:cxn ang="0">
                  <a:pos x="102" y="476"/>
                </a:cxn>
                <a:cxn ang="0">
                  <a:pos x="109" y="447"/>
                </a:cxn>
                <a:cxn ang="0">
                  <a:pos x="115" y="419"/>
                </a:cxn>
                <a:cxn ang="0">
                  <a:pos x="131" y="309"/>
                </a:cxn>
                <a:cxn ang="0">
                  <a:pos x="151" y="201"/>
                </a:cxn>
                <a:cxn ang="0">
                  <a:pos x="160" y="147"/>
                </a:cxn>
                <a:cxn ang="0">
                  <a:pos x="170" y="93"/>
                </a:cxn>
                <a:cxn ang="0">
                  <a:pos x="183" y="27"/>
                </a:cxn>
                <a:cxn ang="0">
                  <a:pos x="185" y="5"/>
                </a:cxn>
                <a:cxn ang="0">
                  <a:pos x="184" y="3"/>
                </a:cxn>
                <a:cxn ang="0">
                  <a:pos x="182" y="0"/>
                </a:cxn>
                <a:cxn ang="0">
                  <a:pos x="178" y="0"/>
                </a:cxn>
                <a:cxn ang="0">
                  <a:pos x="176" y="3"/>
                </a:cxn>
                <a:cxn ang="0">
                  <a:pos x="175" y="5"/>
                </a:cxn>
              </a:cxnLst>
              <a:rect l="0" t="0" r="r" b="b"/>
              <a:pathLst>
                <a:path w="185" h="854">
                  <a:moveTo>
                    <a:pt x="175" y="5"/>
                  </a:moveTo>
                  <a:lnTo>
                    <a:pt x="175" y="5"/>
                  </a:lnTo>
                  <a:lnTo>
                    <a:pt x="175" y="17"/>
                  </a:lnTo>
                  <a:lnTo>
                    <a:pt x="174" y="29"/>
                  </a:lnTo>
                  <a:lnTo>
                    <a:pt x="170" y="52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50" y="153"/>
                  </a:lnTo>
                  <a:lnTo>
                    <a:pt x="141" y="207"/>
                  </a:lnTo>
                  <a:lnTo>
                    <a:pt x="141" y="207"/>
                  </a:lnTo>
                  <a:lnTo>
                    <a:pt x="130" y="261"/>
                  </a:lnTo>
                  <a:lnTo>
                    <a:pt x="121" y="315"/>
                  </a:lnTo>
                  <a:lnTo>
                    <a:pt x="104" y="426"/>
                  </a:lnTo>
                  <a:lnTo>
                    <a:pt x="104" y="426"/>
                  </a:lnTo>
                  <a:lnTo>
                    <a:pt x="101" y="437"/>
                  </a:lnTo>
                  <a:lnTo>
                    <a:pt x="99" y="449"/>
                  </a:lnTo>
                  <a:lnTo>
                    <a:pt x="96" y="461"/>
                  </a:lnTo>
                  <a:lnTo>
                    <a:pt x="93" y="472"/>
                  </a:lnTo>
                  <a:lnTo>
                    <a:pt x="93" y="472"/>
                  </a:lnTo>
                  <a:lnTo>
                    <a:pt x="91" y="488"/>
                  </a:lnTo>
                  <a:lnTo>
                    <a:pt x="88" y="502"/>
                  </a:lnTo>
                  <a:lnTo>
                    <a:pt x="81" y="531"/>
                  </a:lnTo>
                  <a:lnTo>
                    <a:pt x="81" y="531"/>
                  </a:lnTo>
                  <a:lnTo>
                    <a:pt x="51" y="644"/>
                  </a:lnTo>
                  <a:lnTo>
                    <a:pt x="51" y="644"/>
                  </a:lnTo>
                  <a:lnTo>
                    <a:pt x="44" y="672"/>
                  </a:lnTo>
                  <a:lnTo>
                    <a:pt x="35" y="699"/>
                  </a:lnTo>
                  <a:lnTo>
                    <a:pt x="19" y="753"/>
                  </a:lnTo>
                  <a:lnTo>
                    <a:pt x="19" y="753"/>
                  </a:lnTo>
                  <a:lnTo>
                    <a:pt x="13" y="780"/>
                  </a:lnTo>
                  <a:lnTo>
                    <a:pt x="7" y="806"/>
                  </a:lnTo>
                  <a:lnTo>
                    <a:pt x="7" y="806"/>
                  </a:lnTo>
                  <a:lnTo>
                    <a:pt x="2" y="828"/>
                  </a:lnTo>
                  <a:lnTo>
                    <a:pt x="0" y="838"/>
                  </a:lnTo>
                  <a:lnTo>
                    <a:pt x="0" y="848"/>
                  </a:lnTo>
                  <a:lnTo>
                    <a:pt x="0" y="848"/>
                  </a:lnTo>
                  <a:lnTo>
                    <a:pt x="0" y="851"/>
                  </a:lnTo>
                  <a:lnTo>
                    <a:pt x="1" y="853"/>
                  </a:lnTo>
                  <a:lnTo>
                    <a:pt x="2" y="853"/>
                  </a:lnTo>
                  <a:lnTo>
                    <a:pt x="4" y="854"/>
                  </a:lnTo>
                  <a:lnTo>
                    <a:pt x="6" y="853"/>
                  </a:lnTo>
                  <a:lnTo>
                    <a:pt x="7" y="853"/>
                  </a:lnTo>
                  <a:lnTo>
                    <a:pt x="8" y="851"/>
                  </a:lnTo>
                  <a:lnTo>
                    <a:pt x="9" y="848"/>
                  </a:lnTo>
                  <a:lnTo>
                    <a:pt x="9" y="848"/>
                  </a:lnTo>
                  <a:lnTo>
                    <a:pt x="10" y="837"/>
                  </a:lnTo>
                  <a:lnTo>
                    <a:pt x="13" y="825"/>
                  </a:lnTo>
                  <a:lnTo>
                    <a:pt x="18" y="800"/>
                  </a:lnTo>
                  <a:lnTo>
                    <a:pt x="18" y="800"/>
                  </a:lnTo>
                  <a:lnTo>
                    <a:pt x="23" y="774"/>
                  </a:lnTo>
                  <a:lnTo>
                    <a:pt x="30" y="747"/>
                  </a:lnTo>
                  <a:lnTo>
                    <a:pt x="30" y="747"/>
                  </a:lnTo>
                  <a:lnTo>
                    <a:pt x="47" y="693"/>
                  </a:lnTo>
                  <a:lnTo>
                    <a:pt x="63" y="638"/>
                  </a:lnTo>
                  <a:lnTo>
                    <a:pt x="63" y="638"/>
                  </a:lnTo>
                  <a:lnTo>
                    <a:pt x="92" y="525"/>
                  </a:lnTo>
                  <a:lnTo>
                    <a:pt x="92" y="525"/>
                  </a:lnTo>
                  <a:lnTo>
                    <a:pt x="98" y="500"/>
                  </a:lnTo>
                  <a:lnTo>
                    <a:pt x="102" y="476"/>
                  </a:lnTo>
                  <a:lnTo>
                    <a:pt x="102" y="476"/>
                  </a:lnTo>
                  <a:lnTo>
                    <a:pt x="105" y="461"/>
                  </a:lnTo>
                  <a:lnTo>
                    <a:pt x="109" y="447"/>
                  </a:lnTo>
                  <a:lnTo>
                    <a:pt x="112" y="433"/>
                  </a:lnTo>
                  <a:lnTo>
                    <a:pt x="115" y="419"/>
                  </a:lnTo>
                  <a:lnTo>
                    <a:pt x="115" y="419"/>
                  </a:lnTo>
                  <a:lnTo>
                    <a:pt x="131" y="309"/>
                  </a:lnTo>
                  <a:lnTo>
                    <a:pt x="141" y="255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60" y="147"/>
                  </a:lnTo>
                  <a:lnTo>
                    <a:pt x="170" y="93"/>
                  </a:lnTo>
                  <a:lnTo>
                    <a:pt x="170" y="93"/>
                  </a:lnTo>
                  <a:lnTo>
                    <a:pt x="180" y="50"/>
                  </a:lnTo>
                  <a:lnTo>
                    <a:pt x="183" y="27"/>
                  </a:lnTo>
                  <a:lnTo>
                    <a:pt x="184" y="16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4" y="3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8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6" name="Freeform 913"/>
            <p:cNvSpPr/>
            <p:nvPr/>
          </p:nvSpPr>
          <p:spPr bwMode="auto">
            <a:xfrm>
              <a:off x="3532188" y="1266825"/>
              <a:ext cx="103188" cy="504825"/>
            </a:xfrm>
            <a:custGeom>
              <a:avLst/>
              <a:gdLst/>
              <a:ahLst/>
              <a:cxnLst>
                <a:cxn ang="0">
                  <a:pos x="185" y="5"/>
                </a:cxn>
                <a:cxn ang="0">
                  <a:pos x="181" y="67"/>
                </a:cxn>
                <a:cxn ang="0">
                  <a:pos x="169" y="127"/>
                </a:cxn>
                <a:cxn ang="0">
                  <a:pos x="153" y="187"/>
                </a:cxn>
                <a:cxn ang="0">
                  <a:pos x="136" y="246"/>
                </a:cxn>
                <a:cxn ang="0">
                  <a:pos x="129" y="273"/>
                </a:cxn>
                <a:cxn ang="0">
                  <a:pos x="124" y="327"/>
                </a:cxn>
                <a:cxn ang="0">
                  <a:pos x="123" y="355"/>
                </a:cxn>
                <a:cxn ang="0">
                  <a:pos x="118" y="418"/>
                </a:cxn>
                <a:cxn ang="0">
                  <a:pos x="108" y="481"/>
                </a:cxn>
                <a:cxn ang="0">
                  <a:pos x="101" y="511"/>
                </a:cxn>
                <a:cxn ang="0">
                  <a:pos x="74" y="596"/>
                </a:cxn>
                <a:cxn ang="0">
                  <a:pos x="65" y="627"/>
                </a:cxn>
                <a:cxn ang="0">
                  <a:pos x="53" y="691"/>
                </a:cxn>
                <a:cxn ang="0">
                  <a:pos x="47" y="723"/>
                </a:cxn>
                <a:cxn ang="0">
                  <a:pos x="23" y="846"/>
                </a:cxn>
                <a:cxn ang="0">
                  <a:pos x="20" y="863"/>
                </a:cxn>
                <a:cxn ang="0">
                  <a:pos x="14" y="897"/>
                </a:cxn>
                <a:cxn ang="0">
                  <a:pos x="9" y="913"/>
                </a:cxn>
                <a:cxn ang="0">
                  <a:pos x="6" y="922"/>
                </a:cxn>
                <a:cxn ang="0">
                  <a:pos x="1" y="939"/>
                </a:cxn>
                <a:cxn ang="0">
                  <a:pos x="0" y="949"/>
                </a:cxn>
                <a:cxn ang="0">
                  <a:pos x="2" y="952"/>
                </a:cxn>
                <a:cxn ang="0">
                  <a:pos x="6" y="954"/>
                </a:cxn>
                <a:cxn ang="0">
                  <a:pos x="9" y="952"/>
                </a:cxn>
                <a:cxn ang="0">
                  <a:pos x="11" y="949"/>
                </a:cxn>
                <a:cxn ang="0">
                  <a:pos x="12" y="937"/>
                </a:cxn>
                <a:cxn ang="0">
                  <a:pos x="18" y="914"/>
                </a:cxn>
                <a:cxn ang="0">
                  <a:pos x="21" y="903"/>
                </a:cxn>
                <a:cxn ang="0">
                  <a:pos x="33" y="840"/>
                </a:cxn>
                <a:cxn ang="0">
                  <a:pos x="47" y="774"/>
                </a:cxn>
                <a:cxn ang="0">
                  <a:pos x="59" y="709"/>
                </a:cxn>
                <a:cxn ang="0">
                  <a:pos x="71" y="650"/>
                </a:cxn>
                <a:cxn ang="0">
                  <a:pos x="85" y="591"/>
                </a:cxn>
                <a:cxn ang="0">
                  <a:pos x="94" y="563"/>
                </a:cxn>
                <a:cxn ang="0">
                  <a:pos x="105" y="534"/>
                </a:cxn>
                <a:cxn ang="0">
                  <a:pos x="114" y="500"/>
                </a:cxn>
                <a:cxn ang="0">
                  <a:pos x="120" y="465"/>
                </a:cxn>
                <a:cxn ang="0">
                  <a:pos x="128" y="407"/>
                </a:cxn>
                <a:cxn ang="0">
                  <a:pos x="135" y="320"/>
                </a:cxn>
                <a:cxn ang="0">
                  <a:pos x="143" y="262"/>
                </a:cxn>
                <a:cxn ang="0">
                  <a:pos x="150" y="233"/>
                </a:cxn>
                <a:cxn ang="0">
                  <a:pos x="167" y="177"/>
                </a:cxn>
                <a:cxn ang="0">
                  <a:pos x="181" y="120"/>
                </a:cxn>
                <a:cxn ang="0">
                  <a:pos x="191" y="63"/>
                </a:cxn>
                <a:cxn ang="0">
                  <a:pos x="196" y="5"/>
                </a:cxn>
                <a:cxn ang="0">
                  <a:pos x="195" y="3"/>
                </a:cxn>
                <a:cxn ang="0">
                  <a:pos x="192" y="1"/>
                </a:cxn>
                <a:cxn ang="0">
                  <a:pos x="188" y="1"/>
                </a:cxn>
                <a:cxn ang="0">
                  <a:pos x="186" y="3"/>
                </a:cxn>
                <a:cxn ang="0">
                  <a:pos x="185" y="5"/>
                </a:cxn>
              </a:cxnLst>
              <a:rect l="0" t="0" r="r" b="b"/>
              <a:pathLst>
                <a:path w="196" h="954">
                  <a:moveTo>
                    <a:pt x="185" y="5"/>
                  </a:moveTo>
                  <a:lnTo>
                    <a:pt x="185" y="5"/>
                  </a:lnTo>
                  <a:lnTo>
                    <a:pt x="184" y="36"/>
                  </a:lnTo>
                  <a:lnTo>
                    <a:pt x="181" y="67"/>
                  </a:lnTo>
                  <a:lnTo>
                    <a:pt x="176" y="97"/>
                  </a:lnTo>
                  <a:lnTo>
                    <a:pt x="169" y="127"/>
                  </a:lnTo>
                  <a:lnTo>
                    <a:pt x="162" y="157"/>
                  </a:lnTo>
                  <a:lnTo>
                    <a:pt x="153" y="187"/>
                  </a:lnTo>
                  <a:lnTo>
                    <a:pt x="136" y="246"/>
                  </a:lnTo>
                  <a:lnTo>
                    <a:pt x="136" y="246"/>
                  </a:lnTo>
                  <a:lnTo>
                    <a:pt x="133" y="261"/>
                  </a:lnTo>
                  <a:lnTo>
                    <a:pt x="129" y="273"/>
                  </a:lnTo>
                  <a:lnTo>
                    <a:pt x="126" y="300"/>
                  </a:lnTo>
                  <a:lnTo>
                    <a:pt x="124" y="327"/>
                  </a:lnTo>
                  <a:lnTo>
                    <a:pt x="123" y="355"/>
                  </a:lnTo>
                  <a:lnTo>
                    <a:pt x="123" y="355"/>
                  </a:lnTo>
                  <a:lnTo>
                    <a:pt x="121" y="386"/>
                  </a:lnTo>
                  <a:lnTo>
                    <a:pt x="118" y="418"/>
                  </a:lnTo>
                  <a:lnTo>
                    <a:pt x="113" y="449"/>
                  </a:lnTo>
                  <a:lnTo>
                    <a:pt x="108" y="481"/>
                  </a:lnTo>
                  <a:lnTo>
                    <a:pt x="108" y="481"/>
                  </a:lnTo>
                  <a:lnTo>
                    <a:pt x="101" y="511"/>
                  </a:lnTo>
                  <a:lnTo>
                    <a:pt x="92" y="538"/>
                  </a:lnTo>
                  <a:lnTo>
                    <a:pt x="74" y="596"/>
                  </a:lnTo>
                  <a:lnTo>
                    <a:pt x="74" y="596"/>
                  </a:lnTo>
                  <a:lnTo>
                    <a:pt x="65" y="627"/>
                  </a:lnTo>
                  <a:lnTo>
                    <a:pt x="58" y="659"/>
                  </a:lnTo>
                  <a:lnTo>
                    <a:pt x="53" y="691"/>
                  </a:lnTo>
                  <a:lnTo>
                    <a:pt x="47" y="723"/>
                  </a:lnTo>
                  <a:lnTo>
                    <a:pt x="47" y="723"/>
                  </a:lnTo>
                  <a:lnTo>
                    <a:pt x="34" y="784"/>
                  </a:lnTo>
                  <a:lnTo>
                    <a:pt x="23" y="846"/>
                  </a:lnTo>
                  <a:lnTo>
                    <a:pt x="23" y="846"/>
                  </a:lnTo>
                  <a:lnTo>
                    <a:pt x="20" y="863"/>
                  </a:lnTo>
                  <a:lnTo>
                    <a:pt x="18" y="880"/>
                  </a:lnTo>
                  <a:lnTo>
                    <a:pt x="14" y="897"/>
                  </a:lnTo>
                  <a:lnTo>
                    <a:pt x="12" y="905"/>
                  </a:lnTo>
                  <a:lnTo>
                    <a:pt x="9" y="913"/>
                  </a:lnTo>
                  <a:lnTo>
                    <a:pt x="9" y="913"/>
                  </a:lnTo>
                  <a:lnTo>
                    <a:pt x="6" y="922"/>
                  </a:lnTo>
                  <a:lnTo>
                    <a:pt x="3" y="931"/>
                  </a:lnTo>
                  <a:lnTo>
                    <a:pt x="1" y="939"/>
                  </a:lnTo>
                  <a:lnTo>
                    <a:pt x="0" y="949"/>
                  </a:lnTo>
                  <a:lnTo>
                    <a:pt x="0" y="949"/>
                  </a:lnTo>
                  <a:lnTo>
                    <a:pt x="1" y="951"/>
                  </a:lnTo>
                  <a:lnTo>
                    <a:pt x="2" y="952"/>
                  </a:lnTo>
                  <a:lnTo>
                    <a:pt x="3" y="953"/>
                  </a:lnTo>
                  <a:lnTo>
                    <a:pt x="6" y="954"/>
                  </a:lnTo>
                  <a:lnTo>
                    <a:pt x="7" y="953"/>
                  </a:lnTo>
                  <a:lnTo>
                    <a:pt x="9" y="952"/>
                  </a:lnTo>
                  <a:lnTo>
                    <a:pt x="10" y="951"/>
                  </a:lnTo>
                  <a:lnTo>
                    <a:pt x="11" y="949"/>
                  </a:lnTo>
                  <a:lnTo>
                    <a:pt x="11" y="949"/>
                  </a:lnTo>
                  <a:lnTo>
                    <a:pt x="12" y="937"/>
                  </a:lnTo>
                  <a:lnTo>
                    <a:pt x="15" y="926"/>
                  </a:lnTo>
                  <a:lnTo>
                    <a:pt x="18" y="914"/>
                  </a:lnTo>
                  <a:lnTo>
                    <a:pt x="21" y="903"/>
                  </a:lnTo>
                  <a:lnTo>
                    <a:pt x="21" y="903"/>
                  </a:lnTo>
                  <a:lnTo>
                    <a:pt x="27" y="871"/>
                  </a:lnTo>
                  <a:lnTo>
                    <a:pt x="33" y="840"/>
                  </a:lnTo>
                  <a:lnTo>
                    <a:pt x="33" y="840"/>
                  </a:lnTo>
                  <a:lnTo>
                    <a:pt x="47" y="774"/>
                  </a:lnTo>
                  <a:lnTo>
                    <a:pt x="53" y="741"/>
                  </a:lnTo>
                  <a:lnTo>
                    <a:pt x="59" y="709"/>
                  </a:lnTo>
                  <a:lnTo>
                    <a:pt x="59" y="709"/>
                  </a:lnTo>
                  <a:lnTo>
                    <a:pt x="71" y="650"/>
                  </a:lnTo>
                  <a:lnTo>
                    <a:pt x="77" y="620"/>
                  </a:lnTo>
                  <a:lnTo>
                    <a:pt x="85" y="591"/>
                  </a:lnTo>
                  <a:lnTo>
                    <a:pt x="85" y="591"/>
                  </a:lnTo>
                  <a:lnTo>
                    <a:pt x="94" y="563"/>
                  </a:lnTo>
                  <a:lnTo>
                    <a:pt x="105" y="534"/>
                  </a:lnTo>
                  <a:lnTo>
                    <a:pt x="105" y="534"/>
                  </a:lnTo>
                  <a:lnTo>
                    <a:pt x="110" y="518"/>
                  </a:lnTo>
                  <a:lnTo>
                    <a:pt x="114" y="500"/>
                  </a:lnTo>
                  <a:lnTo>
                    <a:pt x="120" y="465"/>
                  </a:lnTo>
                  <a:lnTo>
                    <a:pt x="120" y="465"/>
                  </a:lnTo>
                  <a:lnTo>
                    <a:pt x="125" y="436"/>
                  </a:lnTo>
                  <a:lnTo>
                    <a:pt x="128" y="407"/>
                  </a:lnTo>
                  <a:lnTo>
                    <a:pt x="133" y="348"/>
                  </a:lnTo>
                  <a:lnTo>
                    <a:pt x="135" y="320"/>
                  </a:lnTo>
                  <a:lnTo>
                    <a:pt x="138" y="291"/>
                  </a:lnTo>
                  <a:lnTo>
                    <a:pt x="143" y="262"/>
                  </a:lnTo>
                  <a:lnTo>
                    <a:pt x="146" y="247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67" y="177"/>
                  </a:lnTo>
                  <a:lnTo>
                    <a:pt x="174" y="149"/>
                  </a:lnTo>
                  <a:lnTo>
                    <a:pt x="181" y="120"/>
                  </a:lnTo>
                  <a:lnTo>
                    <a:pt x="186" y="92"/>
                  </a:lnTo>
                  <a:lnTo>
                    <a:pt x="191" y="63"/>
                  </a:lnTo>
                  <a:lnTo>
                    <a:pt x="195" y="34"/>
                  </a:lnTo>
                  <a:lnTo>
                    <a:pt x="196" y="5"/>
                  </a:lnTo>
                  <a:lnTo>
                    <a:pt x="196" y="5"/>
                  </a:lnTo>
                  <a:lnTo>
                    <a:pt x="195" y="3"/>
                  </a:lnTo>
                  <a:lnTo>
                    <a:pt x="194" y="1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8" y="1"/>
                  </a:lnTo>
                  <a:lnTo>
                    <a:pt x="187" y="1"/>
                  </a:lnTo>
                  <a:lnTo>
                    <a:pt x="186" y="3"/>
                  </a:lnTo>
                  <a:lnTo>
                    <a:pt x="185" y="5"/>
                  </a:lnTo>
                  <a:lnTo>
                    <a:pt x="18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7" name="Freeform 914"/>
            <p:cNvSpPr/>
            <p:nvPr/>
          </p:nvSpPr>
          <p:spPr bwMode="auto">
            <a:xfrm>
              <a:off x="3570288" y="1301750"/>
              <a:ext cx="96838" cy="488950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2" y="13"/>
                </a:cxn>
                <a:cxn ang="0">
                  <a:pos x="163" y="30"/>
                </a:cxn>
                <a:cxn ang="0">
                  <a:pos x="161" y="39"/>
                </a:cxn>
                <a:cxn ang="0">
                  <a:pos x="161" y="62"/>
                </a:cxn>
                <a:cxn ang="0">
                  <a:pos x="159" y="87"/>
                </a:cxn>
                <a:cxn ang="0">
                  <a:pos x="149" y="148"/>
                </a:cxn>
                <a:cxn ang="0">
                  <a:pos x="146" y="164"/>
                </a:cxn>
                <a:cxn ang="0">
                  <a:pos x="138" y="193"/>
                </a:cxn>
                <a:cxn ang="0">
                  <a:pos x="135" y="207"/>
                </a:cxn>
                <a:cxn ang="0">
                  <a:pos x="128" y="268"/>
                </a:cxn>
                <a:cxn ang="0">
                  <a:pos x="117" y="361"/>
                </a:cxn>
                <a:cxn ang="0">
                  <a:pos x="106" y="422"/>
                </a:cxn>
                <a:cxn ang="0">
                  <a:pos x="99" y="452"/>
                </a:cxn>
                <a:cxn ang="0">
                  <a:pos x="72" y="538"/>
                </a:cxn>
                <a:cxn ang="0">
                  <a:pos x="64" y="568"/>
                </a:cxn>
                <a:cxn ang="0">
                  <a:pos x="50" y="630"/>
                </a:cxn>
                <a:cxn ang="0">
                  <a:pos x="38" y="691"/>
                </a:cxn>
                <a:cxn ang="0">
                  <a:pos x="15" y="809"/>
                </a:cxn>
                <a:cxn ang="0">
                  <a:pos x="6" y="865"/>
                </a:cxn>
                <a:cxn ang="0">
                  <a:pos x="1" y="906"/>
                </a:cxn>
                <a:cxn ang="0">
                  <a:pos x="0" y="921"/>
                </a:cxn>
                <a:cxn ang="0">
                  <a:pos x="2" y="924"/>
                </a:cxn>
                <a:cxn ang="0">
                  <a:pos x="5" y="925"/>
                </a:cxn>
                <a:cxn ang="0">
                  <a:pos x="8" y="924"/>
                </a:cxn>
                <a:cxn ang="0">
                  <a:pos x="9" y="921"/>
                </a:cxn>
                <a:cxn ang="0">
                  <a:pos x="10" y="906"/>
                </a:cxn>
                <a:cxn ang="0">
                  <a:pos x="13" y="875"/>
                </a:cxn>
                <a:cxn ang="0">
                  <a:pos x="16" y="862"/>
                </a:cxn>
                <a:cxn ang="0">
                  <a:pos x="25" y="803"/>
                </a:cxn>
                <a:cxn ang="0">
                  <a:pos x="31" y="774"/>
                </a:cxn>
                <a:cxn ang="0">
                  <a:pos x="48" y="685"/>
                </a:cxn>
                <a:cxn ang="0">
                  <a:pos x="62" y="623"/>
                </a:cxn>
                <a:cxn ang="0">
                  <a:pos x="75" y="560"/>
                </a:cxn>
                <a:cxn ang="0">
                  <a:pos x="83" y="531"/>
                </a:cxn>
                <a:cxn ang="0">
                  <a:pos x="110" y="446"/>
                </a:cxn>
                <a:cxn ang="0">
                  <a:pos x="117" y="417"/>
                </a:cxn>
                <a:cxn ang="0">
                  <a:pos x="129" y="355"/>
                </a:cxn>
                <a:cxn ang="0">
                  <a:pos x="138" y="262"/>
                </a:cxn>
                <a:cxn ang="0">
                  <a:pos x="145" y="201"/>
                </a:cxn>
                <a:cxn ang="0">
                  <a:pos x="148" y="186"/>
                </a:cxn>
                <a:cxn ang="0">
                  <a:pos x="157" y="157"/>
                </a:cxn>
                <a:cxn ang="0">
                  <a:pos x="161" y="143"/>
                </a:cxn>
                <a:cxn ang="0">
                  <a:pos x="167" y="94"/>
                </a:cxn>
                <a:cxn ang="0">
                  <a:pos x="169" y="70"/>
                </a:cxn>
                <a:cxn ang="0">
                  <a:pos x="171" y="45"/>
                </a:cxn>
                <a:cxn ang="0">
                  <a:pos x="172" y="36"/>
                </a:cxn>
                <a:cxn ang="0">
                  <a:pos x="181" y="17"/>
                </a:cxn>
                <a:cxn ang="0">
                  <a:pos x="185" y="7"/>
                </a:cxn>
                <a:cxn ang="0">
                  <a:pos x="185" y="5"/>
                </a:cxn>
                <a:cxn ang="0">
                  <a:pos x="180" y="1"/>
                </a:cxn>
                <a:cxn ang="0">
                  <a:pos x="177" y="1"/>
                </a:cxn>
                <a:cxn ang="0">
                  <a:pos x="175" y="5"/>
                </a:cxn>
              </a:cxnLst>
              <a:rect l="0" t="0" r="r" b="b"/>
              <a:pathLst>
                <a:path w="185" h="925">
                  <a:moveTo>
                    <a:pt x="175" y="5"/>
                  </a:moveTo>
                  <a:lnTo>
                    <a:pt x="175" y="5"/>
                  </a:lnTo>
                  <a:lnTo>
                    <a:pt x="174" y="9"/>
                  </a:lnTo>
                  <a:lnTo>
                    <a:pt x="172" y="13"/>
                  </a:lnTo>
                  <a:lnTo>
                    <a:pt x="168" y="22"/>
                  </a:lnTo>
                  <a:lnTo>
                    <a:pt x="163" y="30"/>
                  </a:lnTo>
                  <a:lnTo>
                    <a:pt x="162" y="35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62"/>
                  </a:lnTo>
                  <a:lnTo>
                    <a:pt x="159" y="87"/>
                  </a:lnTo>
                  <a:lnTo>
                    <a:pt x="159" y="87"/>
                  </a:lnTo>
                  <a:lnTo>
                    <a:pt x="155" y="118"/>
                  </a:lnTo>
                  <a:lnTo>
                    <a:pt x="149" y="148"/>
                  </a:lnTo>
                  <a:lnTo>
                    <a:pt x="149" y="148"/>
                  </a:lnTo>
                  <a:lnTo>
                    <a:pt x="146" y="164"/>
                  </a:lnTo>
                  <a:lnTo>
                    <a:pt x="142" y="178"/>
                  </a:lnTo>
                  <a:lnTo>
                    <a:pt x="138" y="193"/>
                  </a:lnTo>
                  <a:lnTo>
                    <a:pt x="135" y="207"/>
                  </a:lnTo>
                  <a:lnTo>
                    <a:pt x="135" y="207"/>
                  </a:lnTo>
                  <a:lnTo>
                    <a:pt x="131" y="238"/>
                  </a:lnTo>
                  <a:lnTo>
                    <a:pt x="128" y="268"/>
                  </a:lnTo>
                  <a:lnTo>
                    <a:pt x="122" y="330"/>
                  </a:lnTo>
                  <a:lnTo>
                    <a:pt x="117" y="361"/>
                  </a:lnTo>
                  <a:lnTo>
                    <a:pt x="112" y="392"/>
                  </a:lnTo>
                  <a:lnTo>
                    <a:pt x="106" y="422"/>
                  </a:lnTo>
                  <a:lnTo>
                    <a:pt x="99" y="452"/>
                  </a:lnTo>
                  <a:lnTo>
                    <a:pt x="99" y="452"/>
                  </a:lnTo>
                  <a:lnTo>
                    <a:pt x="80" y="510"/>
                  </a:lnTo>
                  <a:lnTo>
                    <a:pt x="72" y="538"/>
                  </a:lnTo>
                  <a:lnTo>
                    <a:pt x="64" y="568"/>
                  </a:lnTo>
                  <a:lnTo>
                    <a:pt x="64" y="568"/>
                  </a:lnTo>
                  <a:lnTo>
                    <a:pt x="56" y="599"/>
                  </a:lnTo>
                  <a:lnTo>
                    <a:pt x="50" y="630"/>
                  </a:lnTo>
                  <a:lnTo>
                    <a:pt x="38" y="691"/>
                  </a:lnTo>
                  <a:lnTo>
                    <a:pt x="38" y="691"/>
                  </a:lnTo>
                  <a:lnTo>
                    <a:pt x="25" y="750"/>
                  </a:lnTo>
                  <a:lnTo>
                    <a:pt x="15" y="809"/>
                  </a:lnTo>
                  <a:lnTo>
                    <a:pt x="15" y="809"/>
                  </a:lnTo>
                  <a:lnTo>
                    <a:pt x="6" y="865"/>
                  </a:lnTo>
                  <a:lnTo>
                    <a:pt x="2" y="893"/>
                  </a:lnTo>
                  <a:lnTo>
                    <a:pt x="1" y="906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1" y="923"/>
                  </a:lnTo>
                  <a:lnTo>
                    <a:pt x="2" y="924"/>
                  </a:lnTo>
                  <a:lnTo>
                    <a:pt x="3" y="925"/>
                  </a:lnTo>
                  <a:lnTo>
                    <a:pt x="5" y="925"/>
                  </a:lnTo>
                  <a:lnTo>
                    <a:pt x="7" y="925"/>
                  </a:lnTo>
                  <a:lnTo>
                    <a:pt x="8" y="924"/>
                  </a:lnTo>
                  <a:lnTo>
                    <a:pt x="9" y="923"/>
                  </a:lnTo>
                  <a:lnTo>
                    <a:pt x="9" y="921"/>
                  </a:lnTo>
                  <a:lnTo>
                    <a:pt x="9" y="921"/>
                  </a:lnTo>
                  <a:lnTo>
                    <a:pt x="10" y="906"/>
                  </a:lnTo>
                  <a:lnTo>
                    <a:pt x="11" y="891"/>
                  </a:lnTo>
                  <a:lnTo>
                    <a:pt x="13" y="875"/>
                  </a:lnTo>
                  <a:lnTo>
                    <a:pt x="16" y="862"/>
                  </a:lnTo>
                  <a:lnTo>
                    <a:pt x="16" y="862"/>
                  </a:lnTo>
                  <a:lnTo>
                    <a:pt x="21" y="833"/>
                  </a:lnTo>
                  <a:lnTo>
                    <a:pt x="25" y="803"/>
                  </a:lnTo>
                  <a:lnTo>
                    <a:pt x="25" y="803"/>
                  </a:lnTo>
                  <a:lnTo>
                    <a:pt x="31" y="774"/>
                  </a:lnTo>
                  <a:lnTo>
                    <a:pt x="37" y="744"/>
                  </a:lnTo>
                  <a:lnTo>
                    <a:pt x="48" y="685"/>
                  </a:lnTo>
                  <a:lnTo>
                    <a:pt x="48" y="685"/>
                  </a:lnTo>
                  <a:lnTo>
                    <a:pt x="62" y="623"/>
                  </a:lnTo>
                  <a:lnTo>
                    <a:pt x="68" y="592"/>
                  </a:lnTo>
                  <a:lnTo>
                    <a:pt x="75" y="560"/>
                  </a:lnTo>
                  <a:lnTo>
                    <a:pt x="75" y="560"/>
                  </a:lnTo>
                  <a:lnTo>
                    <a:pt x="83" y="531"/>
                  </a:lnTo>
                  <a:lnTo>
                    <a:pt x="93" y="503"/>
                  </a:lnTo>
                  <a:lnTo>
                    <a:pt x="110" y="446"/>
                  </a:lnTo>
                  <a:lnTo>
                    <a:pt x="110" y="446"/>
                  </a:lnTo>
                  <a:lnTo>
                    <a:pt x="117" y="417"/>
                  </a:lnTo>
                  <a:lnTo>
                    <a:pt x="124" y="386"/>
                  </a:lnTo>
                  <a:lnTo>
                    <a:pt x="129" y="355"/>
                  </a:lnTo>
                  <a:lnTo>
                    <a:pt x="132" y="324"/>
                  </a:lnTo>
                  <a:lnTo>
                    <a:pt x="138" y="262"/>
                  </a:lnTo>
                  <a:lnTo>
                    <a:pt x="141" y="231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8" y="186"/>
                  </a:lnTo>
                  <a:lnTo>
                    <a:pt x="153" y="172"/>
                  </a:lnTo>
                  <a:lnTo>
                    <a:pt x="157" y="157"/>
                  </a:lnTo>
                  <a:lnTo>
                    <a:pt x="161" y="143"/>
                  </a:lnTo>
                  <a:lnTo>
                    <a:pt x="161" y="143"/>
                  </a:lnTo>
                  <a:lnTo>
                    <a:pt x="164" y="119"/>
                  </a:lnTo>
                  <a:lnTo>
                    <a:pt x="167" y="94"/>
                  </a:lnTo>
                  <a:lnTo>
                    <a:pt x="167" y="94"/>
                  </a:lnTo>
                  <a:lnTo>
                    <a:pt x="169" y="70"/>
                  </a:lnTo>
                  <a:lnTo>
                    <a:pt x="171" y="45"/>
                  </a:lnTo>
                  <a:lnTo>
                    <a:pt x="171" y="45"/>
                  </a:lnTo>
                  <a:lnTo>
                    <a:pt x="171" y="40"/>
                  </a:lnTo>
                  <a:lnTo>
                    <a:pt x="172" y="36"/>
                  </a:lnTo>
                  <a:lnTo>
                    <a:pt x="177" y="26"/>
                  </a:lnTo>
                  <a:lnTo>
                    <a:pt x="181" y="17"/>
                  </a:lnTo>
                  <a:lnTo>
                    <a:pt x="183" y="12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85" y="5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8" name="Freeform 915"/>
            <p:cNvSpPr/>
            <p:nvPr/>
          </p:nvSpPr>
          <p:spPr bwMode="auto">
            <a:xfrm>
              <a:off x="3605213" y="1336675"/>
              <a:ext cx="98425" cy="500063"/>
            </a:xfrm>
            <a:custGeom>
              <a:avLst/>
              <a:gdLst/>
              <a:ahLst/>
              <a:cxnLst>
                <a:cxn ang="0">
                  <a:pos x="174" y="4"/>
                </a:cxn>
                <a:cxn ang="0">
                  <a:pos x="173" y="62"/>
                </a:cxn>
                <a:cxn ang="0">
                  <a:pos x="167" y="119"/>
                </a:cxn>
                <a:cxn ang="0">
                  <a:pos x="157" y="179"/>
                </a:cxn>
                <a:cxn ang="0">
                  <a:pos x="147" y="239"/>
                </a:cxn>
                <a:cxn ang="0">
                  <a:pos x="136" y="302"/>
                </a:cxn>
                <a:cxn ang="0">
                  <a:pos x="126" y="365"/>
                </a:cxn>
                <a:cxn ang="0">
                  <a:pos x="118" y="428"/>
                </a:cxn>
                <a:cxn ang="0">
                  <a:pos x="107" y="490"/>
                </a:cxn>
                <a:cxn ang="0">
                  <a:pos x="101" y="519"/>
                </a:cxn>
                <a:cxn ang="0">
                  <a:pos x="78" y="605"/>
                </a:cxn>
                <a:cxn ang="0">
                  <a:pos x="47" y="719"/>
                </a:cxn>
                <a:cxn ang="0">
                  <a:pos x="41" y="747"/>
                </a:cxn>
                <a:cxn ang="0">
                  <a:pos x="32" y="806"/>
                </a:cxn>
                <a:cxn ang="0">
                  <a:pos x="27" y="835"/>
                </a:cxn>
                <a:cxn ang="0">
                  <a:pos x="20" y="859"/>
                </a:cxn>
                <a:cxn ang="0">
                  <a:pos x="5" y="907"/>
                </a:cxn>
                <a:cxn ang="0">
                  <a:pos x="0" y="931"/>
                </a:cxn>
                <a:cxn ang="0">
                  <a:pos x="0" y="933"/>
                </a:cxn>
                <a:cxn ang="0">
                  <a:pos x="0" y="939"/>
                </a:cxn>
                <a:cxn ang="0">
                  <a:pos x="1" y="942"/>
                </a:cxn>
                <a:cxn ang="0">
                  <a:pos x="4" y="943"/>
                </a:cxn>
                <a:cxn ang="0">
                  <a:pos x="7" y="942"/>
                </a:cxn>
                <a:cxn ang="0">
                  <a:pos x="9" y="939"/>
                </a:cxn>
                <a:cxn ang="0">
                  <a:pos x="10" y="924"/>
                </a:cxn>
                <a:cxn ang="0">
                  <a:pos x="16" y="897"/>
                </a:cxn>
                <a:cxn ang="0">
                  <a:pos x="30" y="857"/>
                </a:cxn>
                <a:cxn ang="0">
                  <a:pos x="37" y="829"/>
                </a:cxn>
                <a:cxn ang="0">
                  <a:pos x="42" y="800"/>
                </a:cxn>
                <a:cxn ang="0">
                  <a:pos x="52" y="741"/>
                </a:cxn>
                <a:cxn ang="0">
                  <a:pos x="58" y="712"/>
                </a:cxn>
                <a:cxn ang="0">
                  <a:pos x="90" y="595"/>
                </a:cxn>
                <a:cxn ang="0">
                  <a:pos x="113" y="506"/>
                </a:cxn>
                <a:cxn ang="0">
                  <a:pos x="120" y="476"/>
                </a:cxn>
                <a:cxn ang="0">
                  <a:pos x="129" y="417"/>
                </a:cxn>
                <a:cxn ang="0">
                  <a:pos x="136" y="359"/>
                </a:cxn>
                <a:cxn ang="0">
                  <a:pos x="146" y="296"/>
                </a:cxn>
                <a:cxn ang="0">
                  <a:pos x="158" y="233"/>
                </a:cxn>
                <a:cxn ang="0">
                  <a:pos x="168" y="173"/>
                </a:cxn>
                <a:cxn ang="0">
                  <a:pos x="178" y="113"/>
                </a:cxn>
                <a:cxn ang="0">
                  <a:pos x="184" y="58"/>
                </a:cxn>
                <a:cxn ang="0">
                  <a:pos x="185" y="4"/>
                </a:cxn>
                <a:cxn ang="0">
                  <a:pos x="184" y="2"/>
                </a:cxn>
                <a:cxn ang="0">
                  <a:pos x="182" y="0"/>
                </a:cxn>
                <a:cxn ang="0">
                  <a:pos x="177" y="0"/>
                </a:cxn>
                <a:cxn ang="0">
                  <a:pos x="175" y="2"/>
                </a:cxn>
                <a:cxn ang="0">
                  <a:pos x="174" y="4"/>
                </a:cxn>
              </a:cxnLst>
              <a:rect l="0" t="0" r="r" b="b"/>
              <a:pathLst>
                <a:path w="185" h="943">
                  <a:moveTo>
                    <a:pt x="174" y="4"/>
                  </a:moveTo>
                  <a:lnTo>
                    <a:pt x="174" y="4"/>
                  </a:lnTo>
                  <a:lnTo>
                    <a:pt x="174" y="33"/>
                  </a:lnTo>
                  <a:lnTo>
                    <a:pt x="173" y="62"/>
                  </a:lnTo>
                  <a:lnTo>
                    <a:pt x="171" y="90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57" y="179"/>
                  </a:lnTo>
                  <a:lnTo>
                    <a:pt x="147" y="239"/>
                  </a:lnTo>
                  <a:lnTo>
                    <a:pt x="147" y="239"/>
                  </a:lnTo>
                  <a:lnTo>
                    <a:pt x="142" y="271"/>
                  </a:lnTo>
                  <a:lnTo>
                    <a:pt x="136" y="302"/>
                  </a:lnTo>
                  <a:lnTo>
                    <a:pt x="131" y="334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18" y="428"/>
                  </a:lnTo>
                  <a:lnTo>
                    <a:pt x="112" y="459"/>
                  </a:lnTo>
                  <a:lnTo>
                    <a:pt x="107" y="490"/>
                  </a:lnTo>
                  <a:lnTo>
                    <a:pt x="107" y="490"/>
                  </a:lnTo>
                  <a:lnTo>
                    <a:pt x="101" y="519"/>
                  </a:lnTo>
                  <a:lnTo>
                    <a:pt x="94" y="547"/>
                  </a:lnTo>
                  <a:lnTo>
                    <a:pt x="78" y="605"/>
                  </a:lnTo>
                  <a:lnTo>
                    <a:pt x="62" y="662"/>
                  </a:lnTo>
                  <a:lnTo>
                    <a:pt x="47" y="719"/>
                  </a:lnTo>
                  <a:lnTo>
                    <a:pt x="47" y="719"/>
                  </a:lnTo>
                  <a:lnTo>
                    <a:pt x="41" y="747"/>
                  </a:lnTo>
                  <a:lnTo>
                    <a:pt x="36" y="776"/>
                  </a:lnTo>
                  <a:lnTo>
                    <a:pt x="32" y="806"/>
                  </a:lnTo>
                  <a:lnTo>
                    <a:pt x="27" y="835"/>
                  </a:lnTo>
                  <a:lnTo>
                    <a:pt x="27" y="835"/>
                  </a:lnTo>
                  <a:lnTo>
                    <a:pt x="24" y="848"/>
                  </a:lnTo>
                  <a:lnTo>
                    <a:pt x="20" y="859"/>
                  </a:lnTo>
                  <a:lnTo>
                    <a:pt x="12" y="883"/>
                  </a:lnTo>
                  <a:lnTo>
                    <a:pt x="5" y="907"/>
                  </a:lnTo>
                  <a:lnTo>
                    <a:pt x="2" y="919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0" y="933"/>
                  </a:lnTo>
                  <a:lnTo>
                    <a:pt x="0" y="939"/>
                  </a:lnTo>
                  <a:lnTo>
                    <a:pt x="0" y="939"/>
                  </a:lnTo>
                  <a:lnTo>
                    <a:pt x="0" y="940"/>
                  </a:lnTo>
                  <a:lnTo>
                    <a:pt x="1" y="942"/>
                  </a:lnTo>
                  <a:lnTo>
                    <a:pt x="2" y="943"/>
                  </a:lnTo>
                  <a:lnTo>
                    <a:pt x="4" y="943"/>
                  </a:lnTo>
                  <a:lnTo>
                    <a:pt x="6" y="943"/>
                  </a:lnTo>
                  <a:lnTo>
                    <a:pt x="7" y="942"/>
                  </a:lnTo>
                  <a:lnTo>
                    <a:pt x="8" y="940"/>
                  </a:lnTo>
                  <a:lnTo>
                    <a:pt x="9" y="939"/>
                  </a:lnTo>
                  <a:lnTo>
                    <a:pt x="9" y="939"/>
                  </a:lnTo>
                  <a:lnTo>
                    <a:pt x="10" y="924"/>
                  </a:lnTo>
                  <a:lnTo>
                    <a:pt x="13" y="911"/>
                  </a:lnTo>
                  <a:lnTo>
                    <a:pt x="16" y="897"/>
                  </a:lnTo>
                  <a:lnTo>
                    <a:pt x="21" y="884"/>
                  </a:lnTo>
                  <a:lnTo>
                    <a:pt x="30" y="857"/>
                  </a:lnTo>
                  <a:lnTo>
                    <a:pt x="34" y="843"/>
                  </a:lnTo>
                  <a:lnTo>
                    <a:pt x="37" y="829"/>
                  </a:lnTo>
                  <a:lnTo>
                    <a:pt x="37" y="829"/>
                  </a:lnTo>
                  <a:lnTo>
                    <a:pt x="42" y="800"/>
                  </a:lnTo>
                  <a:lnTo>
                    <a:pt x="47" y="771"/>
                  </a:lnTo>
                  <a:lnTo>
                    <a:pt x="52" y="741"/>
                  </a:lnTo>
                  <a:lnTo>
                    <a:pt x="58" y="712"/>
                  </a:lnTo>
                  <a:lnTo>
                    <a:pt x="58" y="712"/>
                  </a:lnTo>
                  <a:lnTo>
                    <a:pt x="73" y="653"/>
                  </a:lnTo>
                  <a:lnTo>
                    <a:pt x="90" y="595"/>
                  </a:lnTo>
                  <a:lnTo>
                    <a:pt x="106" y="535"/>
                  </a:lnTo>
                  <a:lnTo>
                    <a:pt x="113" y="506"/>
                  </a:lnTo>
                  <a:lnTo>
                    <a:pt x="120" y="476"/>
                  </a:lnTo>
                  <a:lnTo>
                    <a:pt x="120" y="476"/>
                  </a:lnTo>
                  <a:lnTo>
                    <a:pt x="125" y="447"/>
                  </a:lnTo>
                  <a:lnTo>
                    <a:pt x="129" y="417"/>
                  </a:lnTo>
                  <a:lnTo>
                    <a:pt x="136" y="359"/>
                  </a:lnTo>
                  <a:lnTo>
                    <a:pt x="136" y="359"/>
                  </a:lnTo>
                  <a:lnTo>
                    <a:pt x="141" y="327"/>
                  </a:lnTo>
                  <a:lnTo>
                    <a:pt x="146" y="296"/>
                  </a:lnTo>
                  <a:lnTo>
                    <a:pt x="153" y="264"/>
                  </a:lnTo>
                  <a:lnTo>
                    <a:pt x="158" y="233"/>
                  </a:lnTo>
                  <a:lnTo>
                    <a:pt x="158" y="233"/>
                  </a:lnTo>
                  <a:lnTo>
                    <a:pt x="168" y="17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82" y="86"/>
                  </a:lnTo>
                  <a:lnTo>
                    <a:pt x="184" y="58"/>
                  </a:lnTo>
                  <a:lnTo>
                    <a:pt x="184" y="32"/>
                  </a:lnTo>
                  <a:lnTo>
                    <a:pt x="185" y="4"/>
                  </a:lnTo>
                  <a:lnTo>
                    <a:pt x="185" y="4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7" y="0"/>
                  </a:lnTo>
                  <a:lnTo>
                    <a:pt x="176" y="1"/>
                  </a:lnTo>
                  <a:lnTo>
                    <a:pt x="175" y="2"/>
                  </a:lnTo>
                  <a:lnTo>
                    <a:pt x="174" y="4"/>
                  </a:lnTo>
                  <a:lnTo>
                    <a:pt x="17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9" name="Freeform 916"/>
            <p:cNvSpPr/>
            <p:nvPr/>
          </p:nvSpPr>
          <p:spPr bwMode="auto">
            <a:xfrm>
              <a:off x="3649663" y="1366838"/>
              <a:ext cx="90488" cy="492125"/>
            </a:xfrm>
            <a:custGeom>
              <a:avLst/>
              <a:gdLst/>
              <a:ahLst/>
              <a:cxnLst>
                <a:cxn ang="0">
                  <a:pos x="162" y="5"/>
                </a:cxn>
                <a:cxn ang="0">
                  <a:pos x="161" y="67"/>
                </a:cxn>
                <a:cxn ang="0">
                  <a:pos x="155" y="128"/>
                </a:cxn>
                <a:cxn ang="0">
                  <a:pos x="151" y="156"/>
                </a:cxn>
                <a:cxn ang="0">
                  <a:pos x="141" y="214"/>
                </a:cxn>
                <a:cxn ang="0">
                  <a:pos x="137" y="243"/>
                </a:cxn>
                <a:cxn ang="0">
                  <a:pos x="123" y="335"/>
                </a:cxn>
                <a:cxn ang="0">
                  <a:pos x="111" y="397"/>
                </a:cxn>
                <a:cxn ang="0">
                  <a:pos x="97" y="457"/>
                </a:cxn>
                <a:cxn ang="0">
                  <a:pos x="87" y="487"/>
                </a:cxn>
                <a:cxn ang="0">
                  <a:pos x="69" y="543"/>
                </a:cxn>
                <a:cxn ang="0">
                  <a:pos x="51" y="599"/>
                </a:cxn>
                <a:cxn ang="0">
                  <a:pos x="48" y="614"/>
                </a:cxn>
                <a:cxn ang="0">
                  <a:pos x="44" y="658"/>
                </a:cxn>
                <a:cxn ang="0">
                  <a:pos x="40" y="702"/>
                </a:cxn>
                <a:cxn ang="0">
                  <a:pos x="38" y="717"/>
                </a:cxn>
                <a:cxn ang="0">
                  <a:pos x="23" y="796"/>
                </a:cxn>
                <a:cxn ang="0">
                  <a:pos x="17" y="822"/>
                </a:cxn>
                <a:cxn ang="0">
                  <a:pos x="12" y="846"/>
                </a:cxn>
                <a:cxn ang="0">
                  <a:pos x="6" y="898"/>
                </a:cxn>
                <a:cxn ang="0">
                  <a:pos x="0" y="924"/>
                </a:cxn>
                <a:cxn ang="0">
                  <a:pos x="0" y="926"/>
                </a:cxn>
                <a:cxn ang="0">
                  <a:pos x="3" y="928"/>
                </a:cxn>
                <a:cxn ang="0">
                  <a:pos x="6" y="929"/>
                </a:cxn>
                <a:cxn ang="0">
                  <a:pos x="9" y="928"/>
                </a:cxn>
                <a:cxn ang="0">
                  <a:pos x="10" y="926"/>
                </a:cxn>
                <a:cxn ang="0">
                  <a:pos x="14" y="902"/>
                </a:cxn>
                <a:cxn ang="0">
                  <a:pos x="20" y="855"/>
                </a:cxn>
                <a:cxn ang="0">
                  <a:pos x="25" y="831"/>
                </a:cxn>
                <a:cxn ang="0">
                  <a:pos x="30" y="805"/>
                </a:cxn>
                <a:cxn ang="0">
                  <a:pos x="45" y="727"/>
                </a:cxn>
                <a:cxn ang="0">
                  <a:pos x="49" y="698"/>
                </a:cxn>
                <a:cxn ang="0">
                  <a:pos x="54" y="640"/>
                </a:cxn>
                <a:cxn ang="0">
                  <a:pos x="58" y="610"/>
                </a:cxn>
                <a:cxn ang="0">
                  <a:pos x="66" y="580"/>
                </a:cxn>
                <a:cxn ang="0">
                  <a:pos x="86" y="519"/>
                </a:cxn>
                <a:cxn ang="0">
                  <a:pos x="97" y="490"/>
                </a:cxn>
                <a:cxn ang="0">
                  <a:pos x="113" y="431"/>
                </a:cxn>
                <a:cxn ang="0">
                  <a:pos x="126" y="372"/>
                </a:cxn>
                <a:cxn ang="0">
                  <a:pos x="137" y="312"/>
                </a:cxn>
                <a:cxn ang="0">
                  <a:pos x="145" y="252"/>
                </a:cxn>
                <a:cxn ang="0">
                  <a:pos x="155" y="186"/>
                </a:cxn>
                <a:cxn ang="0">
                  <a:pos x="166" y="121"/>
                </a:cxn>
                <a:cxn ang="0">
                  <a:pos x="169" y="92"/>
                </a:cxn>
                <a:cxn ang="0">
                  <a:pos x="171" y="34"/>
                </a:cxn>
                <a:cxn ang="0">
                  <a:pos x="171" y="5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4" y="1"/>
                </a:cxn>
                <a:cxn ang="0">
                  <a:pos x="162" y="5"/>
                </a:cxn>
              </a:cxnLst>
              <a:rect l="0" t="0" r="r" b="b"/>
              <a:pathLst>
                <a:path w="171" h="929">
                  <a:moveTo>
                    <a:pt x="162" y="5"/>
                  </a:moveTo>
                  <a:lnTo>
                    <a:pt x="162" y="5"/>
                  </a:lnTo>
                  <a:lnTo>
                    <a:pt x="162" y="36"/>
                  </a:lnTo>
                  <a:lnTo>
                    <a:pt x="161" y="67"/>
                  </a:lnTo>
                  <a:lnTo>
                    <a:pt x="160" y="97"/>
                  </a:lnTo>
                  <a:lnTo>
                    <a:pt x="155" y="128"/>
                  </a:lnTo>
                  <a:lnTo>
                    <a:pt x="155" y="128"/>
                  </a:lnTo>
                  <a:lnTo>
                    <a:pt x="151" y="156"/>
                  </a:lnTo>
                  <a:lnTo>
                    <a:pt x="146" y="185"/>
                  </a:lnTo>
                  <a:lnTo>
                    <a:pt x="141" y="214"/>
                  </a:lnTo>
                  <a:lnTo>
                    <a:pt x="137" y="243"/>
                  </a:lnTo>
                  <a:lnTo>
                    <a:pt x="137" y="243"/>
                  </a:lnTo>
                  <a:lnTo>
                    <a:pt x="129" y="305"/>
                  </a:lnTo>
                  <a:lnTo>
                    <a:pt x="123" y="335"/>
                  </a:lnTo>
                  <a:lnTo>
                    <a:pt x="117" y="366"/>
                  </a:lnTo>
                  <a:lnTo>
                    <a:pt x="111" y="397"/>
                  </a:lnTo>
                  <a:lnTo>
                    <a:pt x="104" y="427"/>
                  </a:lnTo>
                  <a:lnTo>
                    <a:pt x="97" y="457"/>
                  </a:lnTo>
                  <a:lnTo>
                    <a:pt x="87" y="487"/>
                  </a:lnTo>
                  <a:lnTo>
                    <a:pt x="87" y="487"/>
                  </a:lnTo>
                  <a:lnTo>
                    <a:pt x="78" y="515"/>
                  </a:lnTo>
                  <a:lnTo>
                    <a:pt x="69" y="543"/>
                  </a:lnTo>
                  <a:lnTo>
                    <a:pt x="59" y="572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48" y="614"/>
                  </a:lnTo>
                  <a:lnTo>
                    <a:pt x="46" y="628"/>
                  </a:lnTo>
                  <a:lnTo>
                    <a:pt x="44" y="658"/>
                  </a:lnTo>
                  <a:lnTo>
                    <a:pt x="42" y="687"/>
                  </a:lnTo>
                  <a:lnTo>
                    <a:pt x="40" y="702"/>
                  </a:lnTo>
                  <a:lnTo>
                    <a:pt x="38" y="717"/>
                  </a:lnTo>
                  <a:lnTo>
                    <a:pt x="38" y="717"/>
                  </a:lnTo>
                  <a:lnTo>
                    <a:pt x="28" y="769"/>
                  </a:lnTo>
                  <a:lnTo>
                    <a:pt x="23" y="796"/>
                  </a:lnTo>
                  <a:lnTo>
                    <a:pt x="17" y="822"/>
                  </a:lnTo>
                  <a:lnTo>
                    <a:pt x="17" y="822"/>
                  </a:lnTo>
                  <a:lnTo>
                    <a:pt x="15" y="834"/>
                  </a:lnTo>
                  <a:lnTo>
                    <a:pt x="12" y="846"/>
                  </a:lnTo>
                  <a:lnTo>
                    <a:pt x="9" y="872"/>
                  </a:lnTo>
                  <a:lnTo>
                    <a:pt x="6" y="898"/>
                  </a:lnTo>
                  <a:lnTo>
                    <a:pt x="4" y="910"/>
                  </a:lnTo>
                  <a:lnTo>
                    <a:pt x="0" y="924"/>
                  </a:lnTo>
                  <a:lnTo>
                    <a:pt x="0" y="924"/>
                  </a:lnTo>
                  <a:lnTo>
                    <a:pt x="0" y="926"/>
                  </a:lnTo>
                  <a:lnTo>
                    <a:pt x="2" y="927"/>
                  </a:lnTo>
                  <a:lnTo>
                    <a:pt x="3" y="928"/>
                  </a:lnTo>
                  <a:lnTo>
                    <a:pt x="5" y="929"/>
                  </a:lnTo>
                  <a:lnTo>
                    <a:pt x="6" y="929"/>
                  </a:lnTo>
                  <a:lnTo>
                    <a:pt x="8" y="929"/>
                  </a:lnTo>
                  <a:lnTo>
                    <a:pt x="9" y="928"/>
                  </a:lnTo>
                  <a:lnTo>
                    <a:pt x="10" y="926"/>
                  </a:lnTo>
                  <a:lnTo>
                    <a:pt x="10" y="926"/>
                  </a:lnTo>
                  <a:lnTo>
                    <a:pt x="13" y="915"/>
                  </a:lnTo>
                  <a:lnTo>
                    <a:pt x="14" y="902"/>
                  </a:lnTo>
                  <a:lnTo>
                    <a:pt x="17" y="878"/>
                  </a:lnTo>
                  <a:lnTo>
                    <a:pt x="20" y="855"/>
                  </a:lnTo>
                  <a:lnTo>
                    <a:pt x="22" y="842"/>
                  </a:lnTo>
                  <a:lnTo>
                    <a:pt x="25" y="831"/>
                  </a:lnTo>
                  <a:lnTo>
                    <a:pt x="25" y="831"/>
                  </a:lnTo>
                  <a:lnTo>
                    <a:pt x="30" y="805"/>
                  </a:lnTo>
                  <a:lnTo>
                    <a:pt x="36" y="778"/>
                  </a:lnTo>
                  <a:lnTo>
                    <a:pt x="45" y="727"/>
                  </a:lnTo>
                  <a:lnTo>
                    <a:pt x="45" y="727"/>
                  </a:lnTo>
                  <a:lnTo>
                    <a:pt x="49" y="698"/>
                  </a:lnTo>
                  <a:lnTo>
                    <a:pt x="52" y="669"/>
                  </a:lnTo>
                  <a:lnTo>
                    <a:pt x="54" y="640"/>
                  </a:lnTo>
                  <a:lnTo>
                    <a:pt x="58" y="610"/>
                  </a:lnTo>
                  <a:lnTo>
                    <a:pt x="58" y="610"/>
                  </a:lnTo>
                  <a:lnTo>
                    <a:pt x="61" y="595"/>
                  </a:lnTo>
                  <a:lnTo>
                    <a:pt x="66" y="580"/>
                  </a:lnTo>
                  <a:lnTo>
                    <a:pt x="76" y="550"/>
                  </a:lnTo>
                  <a:lnTo>
                    <a:pt x="86" y="519"/>
                  </a:lnTo>
                  <a:lnTo>
                    <a:pt x="97" y="490"/>
                  </a:lnTo>
                  <a:lnTo>
                    <a:pt x="97" y="490"/>
                  </a:lnTo>
                  <a:lnTo>
                    <a:pt x="106" y="461"/>
                  </a:lnTo>
                  <a:lnTo>
                    <a:pt x="113" y="431"/>
                  </a:lnTo>
                  <a:lnTo>
                    <a:pt x="120" y="402"/>
                  </a:lnTo>
                  <a:lnTo>
                    <a:pt x="126" y="372"/>
                  </a:lnTo>
                  <a:lnTo>
                    <a:pt x="132" y="342"/>
                  </a:lnTo>
                  <a:lnTo>
                    <a:pt x="137" y="312"/>
                  </a:lnTo>
                  <a:lnTo>
                    <a:pt x="145" y="252"/>
                  </a:lnTo>
                  <a:lnTo>
                    <a:pt x="145" y="252"/>
                  </a:lnTo>
                  <a:lnTo>
                    <a:pt x="149" y="219"/>
                  </a:lnTo>
                  <a:lnTo>
                    <a:pt x="155" y="186"/>
                  </a:lnTo>
                  <a:lnTo>
                    <a:pt x="161" y="154"/>
                  </a:lnTo>
                  <a:lnTo>
                    <a:pt x="166" y="121"/>
                  </a:lnTo>
                  <a:lnTo>
                    <a:pt x="166" y="121"/>
                  </a:lnTo>
                  <a:lnTo>
                    <a:pt x="169" y="92"/>
                  </a:lnTo>
                  <a:lnTo>
                    <a:pt x="171" y="63"/>
                  </a:lnTo>
                  <a:lnTo>
                    <a:pt x="171" y="34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4" y="1"/>
                  </a:lnTo>
                  <a:lnTo>
                    <a:pt x="163" y="2"/>
                  </a:lnTo>
                  <a:lnTo>
                    <a:pt x="162" y="5"/>
                  </a:lnTo>
                  <a:lnTo>
                    <a:pt x="16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0" name="Freeform 917"/>
            <p:cNvSpPr/>
            <p:nvPr/>
          </p:nvSpPr>
          <p:spPr bwMode="auto">
            <a:xfrm>
              <a:off x="3692525" y="1401763"/>
              <a:ext cx="90488" cy="436563"/>
            </a:xfrm>
            <a:custGeom>
              <a:avLst/>
              <a:gdLst/>
              <a:ahLst/>
              <a:cxnLst>
                <a:cxn ang="0">
                  <a:pos x="161" y="5"/>
                </a:cxn>
                <a:cxn ang="0">
                  <a:pos x="157" y="61"/>
                </a:cxn>
                <a:cxn ang="0">
                  <a:pos x="148" y="118"/>
                </a:cxn>
                <a:cxn ang="0">
                  <a:pos x="143" y="143"/>
                </a:cxn>
                <a:cxn ang="0">
                  <a:pos x="130" y="192"/>
                </a:cxn>
                <a:cxn ang="0">
                  <a:pos x="126" y="216"/>
                </a:cxn>
                <a:cxn ang="0">
                  <a:pos x="124" y="236"/>
                </a:cxn>
                <a:cxn ang="0">
                  <a:pos x="124" y="257"/>
                </a:cxn>
                <a:cxn ang="0">
                  <a:pos x="120" y="285"/>
                </a:cxn>
                <a:cxn ang="0">
                  <a:pos x="115" y="314"/>
                </a:cxn>
                <a:cxn ang="0">
                  <a:pos x="97" y="395"/>
                </a:cxn>
                <a:cxn ang="0">
                  <a:pos x="93" y="422"/>
                </a:cxn>
                <a:cxn ang="0">
                  <a:pos x="88" y="472"/>
                </a:cxn>
                <a:cxn ang="0">
                  <a:pos x="82" y="520"/>
                </a:cxn>
                <a:cxn ang="0">
                  <a:pos x="74" y="547"/>
                </a:cxn>
                <a:cxn ang="0">
                  <a:pos x="56" y="599"/>
                </a:cxn>
                <a:cxn ang="0">
                  <a:pos x="47" y="624"/>
                </a:cxn>
                <a:cxn ang="0">
                  <a:pos x="24" y="696"/>
                </a:cxn>
                <a:cxn ang="0">
                  <a:pos x="10" y="745"/>
                </a:cxn>
                <a:cxn ang="0">
                  <a:pos x="2" y="795"/>
                </a:cxn>
                <a:cxn ang="0">
                  <a:pos x="0" y="820"/>
                </a:cxn>
                <a:cxn ang="0">
                  <a:pos x="2" y="823"/>
                </a:cxn>
                <a:cxn ang="0">
                  <a:pos x="5" y="825"/>
                </a:cxn>
                <a:cxn ang="0">
                  <a:pos x="8" y="823"/>
                </a:cxn>
                <a:cxn ang="0">
                  <a:pos x="9" y="820"/>
                </a:cxn>
                <a:cxn ang="0">
                  <a:pos x="11" y="794"/>
                </a:cxn>
                <a:cxn ang="0">
                  <a:pos x="21" y="743"/>
                </a:cxn>
                <a:cxn ang="0">
                  <a:pos x="34" y="693"/>
                </a:cxn>
                <a:cxn ang="0">
                  <a:pos x="58" y="618"/>
                </a:cxn>
                <a:cxn ang="0">
                  <a:pos x="66" y="594"/>
                </a:cxn>
                <a:cxn ang="0">
                  <a:pos x="84" y="547"/>
                </a:cxn>
                <a:cxn ang="0">
                  <a:pos x="90" y="522"/>
                </a:cxn>
                <a:cxn ang="0">
                  <a:pos x="95" y="496"/>
                </a:cxn>
                <a:cxn ang="0">
                  <a:pos x="100" y="443"/>
                </a:cxn>
                <a:cxn ang="0">
                  <a:pos x="103" y="416"/>
                </a:cxn>
                <a:cxn ang="0">
                  <a:pos x="113" y="366"/>
                </a:cxn>
                <a:cxn ang="0">
                  <a:pos x="123" y="316"/>
                </a:cxn>
                <a:cxn ang="0">
                  <a:pos x="133" y="266"/>
                </a:cxn>
                <a:cxn ang="0">
                  <a:pos x="134" y="253"/>
                </a:cxn>
                <a:cxn ang="0">
                  <a:pos x="134" y="226"/>
                </a:cxn>
                <a:cxn ang="0">
                  <a:pos x="136" y="212"/>
                </a:cxn>
                <a:cxn ang="0">
                  <a:pos x="147" y="162"/>
                </a:cxn>
                <a:cxn ang="0">
                  <a:pos x="159" y="112"/>
                </a:cxn>
                <a:cxn ang="0">
                  <a:pos x="163" y="85"/>
                </a:cxn>
                <a:cxn ang="0">
                  <a:pos x="169" y="32"/>
                </a:cxn>
                <a:cxn ang="0">
                  <a:pos x="170" y="5"/>
                </a:cxn>
                <a:cxn ang="0">
                  <a:pos x="169" y="1"/>
                </a:cxn>
                <a:cxn ang="0">
                  <a:pos x="166" y="0"/>
                </a:cxn>
                <a:cxn ang="0">
                  <a:pos x="163" y="1"/>
                </a:cxn>
                <a:cxn ang="0">
                  <a:pos x="161" y="5"/>
                </a:cxn>
              </a:cxnLst>
              <a:rect l="0" t="0" r="r" b="b"/>
              <a:pathLst>
                <a:path w="170" h="825">
                  <a:moveTo>
                    <a:pt x="161" y="5"/>
                  </a:moveTo>
                  <a:lnTo>
                    <a:pt x="161" y="5"/>
                  </a:lnTo>
                  <a:lnTo>
                    <a:pt x="160" y="34"/>
                  </a:lnTo>
                  <a:lnTo>
                    <a:pt x="157" y="61"/>
                  </a:lnTo>
                  <a:lnTo>
                    <a:pt x="153" y="90"/>
                  </a:lnTo>
                  <a:lnTo>
                    <a:pt x="148" y="118"/>
                  </a:lnTo>
                  <a:lnTo>
                    <a:pt x="148" y="118"/>
                  </a:lnTo>
                  <a:lnTo>
                    <a:pt x="143" y="143"/>
                  </a:lnTo>
                  <a:lnTo>
                    <a:pt x="136" y="168"/>
                  </a:lnTo>
                  <a:lnTo>
                    <a:pt x="130" y="192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4" y="227"/>
                  </a:lnTo>
                  <a:lnTo>
                    <a:pt x="124" y="236"/>
                  </a:lnTo>
                  <a:lnTo>
                    <a:pt x="124" y="257"/>
                  </a:lnTo>
                  <a:lnTo>
                    <a:pt x="124" y="257"/>
                  </a:lnTo>
                  <a:lnTo>
                    <a:pt x="123" y="271"/>
                  </a:lnTo>
                  <a:lnTo>
                    <a:pt x="120" y="285"/>
                  </a:lnTo>
                  <a:lnTo>
                    <a:pt x="115" y="314"/>
                  </a:lnTo>
                  <a:lnTo>
                    <a:pt x="115" y="314"/>
                  </a:lnTo>
                  <a:lnTo>
                    <a:pt x="102" y="367"/>
                  </a:lnTo>
                  <a:lnTo>
                    <a:pt x="97" y="395"/>
                  </a:lnTo>
                  <a:lnTo>
                    <a:pt x="93" y="422"/>
                  </a:lnTo>
                  <a:lnTo>
                    <a:pt x="93" y="422"/>
                  </a:lnTo>
                  <a:lnTo>
                    <a:pt x="91" y="447"/>
                  </a:lnTo>
                  <a:lnTo>
                    <a:pt x="88" y="472"/>
                  </a:lnTo>
                  <a:lnTo>
                    <a:pt x="86" y="495"/>
                  </a:lnTo>
                  <a:lnTo>
                    <a:pt x="82" y="520"/>
                  </a:lnTo>
                  <a:lnTo>
                    <a:pt x="82" y="520"/>
                  </a:lnTo>
                  <a:lnTo>
                    <a:pt x="74" y="547"/>
                  </a:lnTo>
                  <a:lnTo>
                    <a:pt x="65" y="573"/>
                  </a:lnTo>
                  <a:lnTo>
                    <a:pt x="56" y="599"/>
                  </a:lnTo>
                  <a:lnTo>
                    <a:pt x="47" y="624"/>
                  </a:lnTo>
                  <a:lnTo>
                    <a:pt x="47" y="624"/>
                  </a:lnTo>
                  <a:lnTo>
                    <a:pt x="31" y="672"/>
                  </a:lnTo>
                  <a:lnTo>
                    <a:pt x="24" y="696"/>
                  </a:lnTo>
                  <a:lnTo>
                    <a:pt x="17" y="720"/>
                  </a:lnTo>
                  <a:lnTo>
                    <a:pt x="10" y="745"/>
                  </a:lnTo>
                  <a:lnTo>
                    <a:pt x="5" y="770"/>
                  </a:lnTo>
                  <a:lnTo>
                    <a:pt x="2" y="795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1" y="822"/>
                  </a:lnTo>
                  <a:lnTo>
                    <a:pt x="2" y="823"/>
                  </a:lnTo>
                  <a:lnTo>
                    <a:pt x="3" y="824"/>
                  </a:lnTo>
                  <a:lnTo>
                    <a:pt x="5" y="825"/>
                  </a:lnTo>
                  <a:lnTo>
                    <a:pt x="6" y="824"/>
                  </a:lnTo>
                  <a:lnTo>
                    <a:pt x="8" y="823"/>
                  </a:lnTo>
                  <a:lnTo>
                    <a:pt x="9" y="822"/>
                  </a:lnTo>
                  <a:lnTo>
                    <a:pt x="9" y="820"/>
                  </a:lnTo>
                  <a:lnTo>
                    <a:pt x="9" y="820"/>
                  </a:lnTo>
                  <a:lnTo>
                    <a:pt x="11" y="794"/>
                  </a:lnTo>
                  <a:lnTo>
                    <a:pt x="15" y="769"/>
                  </a:lnTo>
                  <a:lnTo>
                    <a:pt x="21" y="743"/>
                  </a:lnTo>
                  <a:lnTo>
                    <a:pt x="27" y="717"/>
                  </a:lnTo>
                  <a:lnTo>
                    <a:pt x="34" y="693"/>
                  </a:lnTo>
                  <a:lnTo>
                    <a:pt x="42" y="668"/>
                  </a:lnTo>
                  <a:lnTo>
                    <a:pt x="58" y="618"/>
                  </a:lnTo>
                  <a:lnTo>
                    <a:pt x="58" y="618"/>
                  </a:lnTo>
                  <a:lnTo>
                    <a:pt x="66" y="594"/>
                  </a:lnTo>
                  <a:lnTo>
                    <a:pt x="75" y="571"/>
                  </a:lnTo>
                  <a:lnTo>
                    <a:pt x="84" y="547"/>
                  </a:lnTo>
                  <a:lnTo>
                    <a:pt x="90" y="522"/>
                  </a:lnTo>
                  <a:lnTo>
                    <a:pt x="90" y="522"/>
                  </a:lnTo>
                  <a:lnTo>
                    <a:pt x="93" y="510"/>
                  </a:lnTo>
                  <a:lnTo>
                    <a:pt x="95" y="496"/>
                  </a:lnTo>
                  <a:lnTo>
                    <a:pt x="98" y="469"/>
                  </a:lnTo>
                  <a:lnTo>
                    <a:pt x="100" y="443"/>
                  </a:lnTo>
                  <a:lnTo>
                    <a:pt x="103" y="416"/>
                  </a:lnTo>
                  <a:lnTo>
                    <a:pt x="103" y="416"/>
                  </a:lnTo>
                  <a:lnTo>
                    <a:pt x="107" y="391"/>
                  </a:lnTo>
                  <a:lnTo>
                    <a:pt x="113" y="366"/>
                  </a:lnTo>
                  <a:lnTo>
                    <a:pt x="123" y="316"/>
                  </a:lnTo>
                  <a:lnTo>
                    <a:pt x="123" y="316"/>
                  </a:lnTo>
                  <a:lnTo>
                    <a:pt x="128" y="291"/>
                  </a:lnTo>
                  <a:lnTo>
                    <a:pt x="133" y="266"/>
                  </a:lnTo>
                  <a:lnTo>
                    <a:pt x="133" y="266"/>
                  </a:lnTo>
                  <a:lnTo>
                    <a:pt x="134" y="253"/>
                  </a:lnTo>
                  <a:lnTo>
                    <a:pt x="134" y="239"/>
                  </a:lnTo>
                  <a:lnTo>
                    <a:pt x="134" y="226"/>
                  </a:lnTo>
                  <a:lnTo>
                    <a:pt x="136" y="212"/>
                  </a:lnTo>
                  <a:lnTo>
                    <a:pt x="136" y="212"/>
                  </a:lnTo>
                  <a:lnTo>
                    <a:pt x="141" y="186"/>
                  </a:lnTo>
                  <a:lnTo>
                    <a:pt x="147" y="162"/>
                  </a:lnTo>
                  <a:lnTo>
                    <a:pt x="153" y="137"/>
                  </a:lnTo>
                  <a:lnTo>
                    <a:pt x="159" y="112"/>
                  </a:lnTo>
                  <a:lnTo>
                    <a:pt x="159" y="112"/>
                  </a:lnTo>
                  <a:lnTo>
                    <a:pt x="163" y="85"/>
                  </a:lnTo>
                  <a:lnTo>
                    <a:pt x="167" y="58"/>
                  </a:lnTo>
                  <a:lnTo>
                    <a:pt x="169" y="32"/>
                  </a:lnTo>
                  <a:lnTo>
                    <a:pt x="170" y="5"/>
                  </a:lnTo>
                  <a:lnTo>
                    <a:pt x="170" y="5"/>
                  </a:lnTo>
                  <a:lnTo>
                    <a:pt x="170" y="3"/>
                  </a:lnTo>
                  <a:lnTo>
                    <a:pt x="169" y="1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2" y="3"/>
                  </a:lnTo>
                  <a:lnTo>
                    <a:pt x="161" y="5"/>
                  </a:lnTo>
                  <a:lnTo>
                    <a:pt x="16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1" name="Freeform 918"/>
            <p:cNvSpPr/>
            <p:nvPr/>
          </p:nvSpPr>
          <p:spPr bwMode="auto">
            <a:xfrm>
              <a:off x="3751263" y="1443038"/>
              <a:ext cx="66675" cy="360363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16" y="50"/>
                </a:cxn>
                <a:cxn ang="0">
                  <a:pos x="108" y="139"/>
                </a:cxn>
                <a:cxn ang="0">
                  <a:pos x="94" y="228"/>
                </a:cxn>
                <a:cxn ang="0">
                  <a:pos x="68" y="361"/>
                </a:cxn>
                <a:cxn ang="0">
                  <a:pos x="63" y="383"/>
                </a:cxn>
                <a:cxn ang="0">
                  <a:pos x="57" y="404"/>
                </a:cxn>
                <a:cxn ang="0">
                  <a:pos x="48" y="432"/>
                </a:cxn>
                <a:cxn ang="0">
                  <a:pos x="47" y="440"/>
                </a:cxn>
                <a:cxn ang="0">
                  <a:pos x="44" y="482"/>
                </a:cxn>
                <a:cxn ang="0">
                  <a:pos x="38" y="523"/>
                </a:cxn>
                <a:cxn ang="0">
                  <a:pos x="32" y="542"/>
                </a:cxn>
                <a:cxn ang="0">
                  <a:pos x="10" y="598"/>
                </a:cxn>
                <a:cxn ang="0">
                  <a:pos x="7" y="608"/>
                </a:cxn>
                <a:cxn ang="0">
                  <a:pos x="2" y="637"/>
                </a:cxn>
                <a:cxn ang="0">
                  <a:pos x="0" y="678"/>
                </a:cxn>
                <a:cxn ang="0">
                  <a:pos x="0" y="680"/>
                </a:cxn>
                <a:cxn ang="0">
                  <a:pos x="3" y="682"/>
                </a:cxn>
                <a:cxn ang="0">
                  <a:pos x="6" y="682"/>
                </a:cxn>
                <a:cxn ang="0">
                  <a:pos x="9" y="680"/>
                </a:cxn>
                <a:cxn ang="0">
                  <a:pos x="9" y="678"/>
                </a:cxn>
                <a:cxn ang="0">
                  <a:pos x="12" y="635"/>
                </a:cxn>
                <a:cxn ang="0">
                  <a:pos x="22" y="594"/>
                </a:cxn>
                <a:cxn ang="0">
                  <a:pos x="36" y="556"/>
                </a:cxn>
                <a:cxn ang="0">
                  <a:pos x="48" y="517"/>
                </a:cxn>
                <a:cxn ang="0">
                  <a:pos x="51" y="501"/>
                </a:cxn>
                <a:cxn ang="0">
                  <a:pos x="56" y="448"/>
                </a:cxn>
                <a:cxn ang="0">
                  <a:pos x="57" y="436"/>
                </a:cxn>
                <a:cxn ang="0">
                  <a:pos x="67" y="398"/>
                </a:cxn>
                <a:cxn ang="0">
                  <a:pos x="77" y="359"/>
                </a:cxn>
                <a:cxn ang="0">
                  <a:pos x="80" y="347"/>
                </a:cxn>
                <a:cxn ang="0">
                  <a:pos x="96" y="262"/>
                </a:cxn>
                <a:cxn ang="0">
                  <a:pos x="112" y="178"/>
                </a:cxn>
                <a:cxn ang="0">
                  <a:pos x="119" y="134"/>
                </a:cxn>
                <a:cxn ang="0">
                  <a:pos x="127" y="48"/>
                </a:cxn>
                <a:cxn ang="0">
                  <a:pos x="128" y="4"/>
                </a:cxn>
                <a:cxn ang="0">
                  <a:pos x="126" y="1"/>
                </a:cxn>
                <a:cxn ang="0">
                  <a:pos x="122" y="0"/>
                </a:cxn>
                <a:cxn ang="0">
                  <a:pos x="119" y="1"/>
                </a:cxn>
                <a:cxn ang="0">
                  <a:pos x="117" y="4"/>
                </a:cxn>
              </a:cxnLst>
              <a:rect l="0" t="0" r="r" b="b"/>
              <a:pathLst>
                <a:path w="128" h="682">
                  <a:moveTo>
                    <a:pt x="117" y="4"/>
                  </a:moveTo>
                  <a:lnTo>
                    <a:pt x="117" y="4"/>
                  </a:lnTo>
                  <a:lnTo>
                    <a:pt x="117" y="27"/>
                  </a:lnTo>
                  <a:lnTo>
                    <a:pt x="116" y="50"/>
                  </a:lnTo>
                  <a:lnTo>
                    <a:pt x="113" y="95"/>
                  </a:lnTo>
                  <a:lnTo>
                    <a:pt x="108" y="139"/>
                  </a:lnTo>
                  <a:lnTo>
                    <a:pt x="101" y="184"/>
                  </a:lnTo>
                  <a:lnTo>
                    <a:pt x="94" y="228"/>
                  </a:lnTo>
                  <a:lnTo>
                    <a:pt x="84" y="273"/>
                  </a:lnTo>
                  <a:lnTo>
                    <a:pt x="68" y="361"/>
                  </a:lnTo>
                  <a:lnTo>
                    <a:pt x="68" y="361"/>
                  </a:lnTo>
                  <a:lnTo>
                    <a:pt x="63" y="383"/>
                  </a:lnTo>
                  <a:lnTo>
                    <a:pt x="57" y="404"/>
                  </a:lnTo>
                  <a:lnTo>
                    <a:pt x="57" y="404"/>
                  </a:lnTo>
                  <a:lnTo>
                    <a:pt x="51" y="422"/>
                  </a:lnTo>
                  <a:lnTo>
                    <a:pt x="48" y="432"/>
                  </a:lnTo>
                  <a:lnTo>
                    <a:pt x="47" y="440"/>
                  </a:lnTo>
                  <a:lnTo>
                    <a:pt x="47" y="440"/>
                  </a:lnTo>
                  <a:lnTo>
                    <a:pt x="46" y="461"/>
                  </a:lnTo>
                  <a:lnTo>
                    <a:pt x="44" y="482"/>
                  </a:lnTo>
                  <a:lnTo>
                    <a:pt x="41" y="503"/>
                  </a:lnTo>
                  <a:lnTo>
                    <a:pt x="38" y="523"/>
                  </a:lnTo>
                  <a:lnTo>
                    <a:pt x="38" y="523"/>
                  </a:lnTo>
                  <a:lnTo>
                    <a:pt x="32" y="542"/>
                  </a:lnTo>
                  <a:lnTo>
                    <a:pt x="24" y="561"/>
                  </a:lnTo>
                  <a:lnTo>
                    <a:pt x="10" y="598"/>
                  </a:lnTo>
                  <a:lnTo>
                    <a:pt x="10" y="598"/>
                  </a:lnTo>
                  <a:lnTo>
                    <a:pt x="7" y="608"/>
                  </a:lnTo>
                  <a:lnTo>
                    <a:pt x="5" y="618"/>
                  </a:lnTo>
                  <a:lnTo>
                    <a:pt x="2" y="637"/>
                  </a:lnTo>
                  <a:lnTo>
                    <a:pt x="0" y="657"/>
                  </a:lnTo>
                  <a:lnTo>
                    <a:pt x="0" y="678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1" y="681"/>
                  </a:lnTo>
                  <a:lnTo>
                    <a:pt x="3" y="682"/>
                  </a:lnTo>
                  <a:lnTo>
                    <a:pt x="4" y="682"/>
                  </a:lnTo>
                  <a:lnTo>
                    <a:pt x="6" y="682"/>
                  </a:lnTo>
                  <a:lnTo>
                    <a:pt x="7" y="681"/>
                  </a:lnTo>
                  <a:lnTo>
                    <a:pt x="9" y="680"/>
                  </a:lnTo>
                  <a:lnTo>
                    <a:pt x="9" y="678"/>
                  </a:lnTo>
                  <a:lnTo>
                    <a:pt x="9" y="678"/>
                  </a:lnTo>
                  <a:lnTo>
                    <a:pt x="10" y="656"/>
                  </a:lnTo>
                  <a:lnTo>
                    <a:pt x="12" y="635"/>
                  </a:lnTo>
                  <a:lnTo>
                    <a:pt x="16" y="615"/>
                  </a:lnTo>
                  <a:lnTo>
                    <a:pt x="22" y="594"/>
                  </a:lnTo>
                  <a:lnTo>
                    <a:pt x="22" y="594"/>
                  </a:lnTo>
                  <a:lnTo>
                    <a:pt x="36" y="556"/>
                  </a:lnTo>
                  <a:lnTo>
                    <a:pt x="43" y="537"/>
                  </a:lnTo>
                  <a:lnTo>
                    <a:pt x="48" y="517"/>
                  </a:lnTo>
                  <a:lnTo>
                    <a:pt x="48" y="517"/>
                  </a:lnTo>
                  <a:lnTo>
                    <a:pt x="51" y="501"/>
                  </a:lnTo>
                  <a:lnTo>
                    <a:pt x="53" y="483"/>
                  </a:lnTo>
                  <a:lnTo>
                    <a:pt x="56" y="448"/>
                  </a:lnTo>
                  <a:lnTo>
                    <a:pt x="56" y="448"/>
                  </a:lnTo>
                  <a:lnTo>
                    <a:pt x="57" y="436"/>
                  </a:lnTo>
                  <a:lnTo>
                    <a:pt x="60" y="422"/>
                  </a:lnTo>
                  <a:lnTo>
                    <a:pt x="67" y="398"/>
                  </a:lnTo>
                  <a:lnTo>
                    <a:pt x="74" y="372"/>
                  </a:lnTo>
                  <a:lnTo>
                    <a:pt x="77" y="359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7" y="305"/>
                  </a:lnTo>
                  <a:lnTo>
                    <a:pt x="96" y="262"/>
                  </a:lnTo>
                  <a:lnTo>
                    <a:pt x="104" y="220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9" y="134"/>
                  </a:lnTo>
                  <a:lnTo>
                    <a:pt x="123" y="92"/>
                  </a:lnTo>
                  <a:lnTo>
                    <a:pt x="127" y="48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0" y="0"/>
                  </a:lnTo>
                  <a:lnTo>
                    <a:pt x="119" y="1"/>
                  </a:lnTo>
                  <a:lnTo>
                    <a:pt x="118" y="2"/>
                  </a:lnTo>
                  <a:lnTo>
                    <a:pt x="117" y="4"/>
                  </a:lnTo>
                  <a:lnTo>
                    <a:pt x="11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2" name="Freeform 919"/>
            <p:cNvSpPr/>
            <p:nvPr/>
          </p:nvSpPr>
          <p:spPr bwMode="auto">
            <a:xfrm>
              <a:off x="3797300" y="1477963"/>
              <a:ext cx="60325" cy="268288"/>
            </a:xfrm>
            <a:custGeom>
              <a:avLst/>
              <a:gdLst/>
              <a:ahLst/>
              <a:cxnLst>
                <a:cxn ang="0">
                  <a:pos x="114" y="4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6" y="1"/>
                </a:cxn>
                <a:cxn ang="0">
                  <a:pos x="105" y="4"/>
                </a:cxn>
                <a:cxn ang="0">
                  <a:pos x="104" y="38"/>
                </a:cxn>
                <a:cxn ang="0">
                  <a:pos x="94" y="104"/>
                </a:cxn>
                <a:cxn ang="0">
                  <a:pos x="81" y="170"/>
                </a:cxn>
                <a:cxn ang="0">
                  <a:pos x="58" y="268"/>
                </a:cxn>
                <a:cxn ang="0">
                  <a:pos x="47" y="324"/>
                </a:cxn>
                <a:cxn ang="0">
                  <a:pos x="37" y="366"/>
                </a:cxn>
                <a:cxn ang="0">
                  <a:pos x="31" y="379"/>
                </a:cxn>
                <a:cxn ang="0">
                  <a:pos x="28" y="393"/>
                </a:cxn>
                <a:cxn ang="0">
                  <a:pos x="25" y="419"/>
                </a:cxn>
                <a:cxn ang="0">
                  <a:pos x="22" y="433"/>
                </a:cxn>
                <a:cxn ang="0">
                  <a:pos x="8" y="483"/>
                </a:cxn>
                <a:cxn ang="0">
                  <a:pos x="1" y="500"/>
                </a:cxn>
                <a:cxn ang="0">
                  <a:pos x="0" y="504"/>
                </a:cxn>
                <a:cxn ang="0">
                  <a:pos x="5" y="507"/>
                </a:cxn>
                <a:cxn ang="0">
                  <a:pos x="8" y="506"/>
                </a:cxn>
                <a:cxn ang="0">
                  <a:pos x="10" y="505"/>
                </a:cxn>
                <a:cxn ang="0">
                  <a:pos x="25" y="465"/>
                </a:cxn>
                <a:cxn ang="0">
                  <a:pos x="32" y="437"/>
                </a:cxn>
                <a:cxn ang="0">
                  <a:pos x="38" y="409"/>
                </a:cxn>
                <a:cxn ang="0">
                  <a:pos x="39" y="396"/>
                </a:cxn>
                <a:cxn ang="0">
                  <a:pos x="41" y="380"/>
                </a:cxn>
                <a:cxn ang="0">
                  <a:pos x="55" y="335"/>
                </a:cxn>
                <a:cxn ang="0">
                  <a:pos x="59" y="319"/>
                </a:cxn>
                <a:cxn ang="0">
                  <a:pos x="64" y="286"/>
                </a:cxn>
                <a:cxn ang="0">
                  <a:pos x="68" y="271"/>
                </a:cxn>
                <a:cxn ang="0">
                  <a:pos x="96" y="142"/>
                </a:cxn>
                <a:cxn ang="0">
                  <a:pos x="109" y="76"/>
                </a:cxn>
                <a:cxn ang="0">
                  <a:pos x="114" y="10"/>
                </a:cxn>
                <a:cxn ang="0">
                  <a:pos x="114" y="9"/>
                </a:cxn>
              </a:cxnLst>
              <a:rect l="0" t="0" r="r" b="b"/>
              <a:pathLst>
                <a:path w="114" h="507">
                  <a:moveTo>
                    <a:pt x="114" y="4"/>
                  </a:move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5" y="2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4" y="38"/>
                  </a:lnTo>
                  <a:lnTo>
                    <a:pt x="100" y="71"/>
                  </a:lnTo>
                  <a:lnTo>
                    <a:pt x="94" y="104"/>
                  </a:lnTo>
                  <a:lnTo>
                    <a:pt x="88" y="137"/>
                  </a:lnTo>
                  <a:lnTo>
                    <a:pt x="81" y="170"/>
                  </a:lnTo>
                  <a:lnTo>
                    <a:pt x="74" y="203"/>
                  </a:lnTo>
                  <a:lnTo>
                    <a:pt x="58" y="268"/>
                  </a:lnTo>
                  <a:lnTo>
                    <a:pt x="58" y="268"/>
                  </a:lnTo>
                  <a:lnTo>
                    <a:pt x="47" y="324"/>
                  </a:lnTo>
                  <a:lnTo>
                    <a:pt x="40" y="352"/>
                  </a:lnTo>
                  <a:lnTo>
                    <a:pt x="37" y="366"/>
                  </a:lnTo>
                  <a:lnTo>
                    <a:pt x="31" y="379"/>
                  </a:lnTo>
                  <a:lnTo>
                    <a:pt x="31" y="379"/>
                  </a:lnTo>
                  <a:lnTo>
                    <a:pt x="29" y="385"/>
                  </a:lnTo>
                  <a:lnTo>
                    <a:pt x="28" y="393"/>
                  </a:lnTo>
                  <a:lnTo>
                    <a:pt x="26" y="406"/>
                  </a:lnTo>
                  <a:lnTo>
                    <a:pt x="25" y="419"/>
                  </a:lnTo>
                  <a:lnTo>
                    <a:pt x="22" y="433"/>
                  </a:lnTo>
                  <a:lnTo>
                    <a:pt x="22" y="433"/>
                  </a:lnTo>
                  <a:lnTo>
                    <a:pt x="13" y="467"/>
                  </a:lnTo>
                  <a:lnTo>
                    <a:pt x="8" y="483"/>
                  </a:lnTo>
                  <a:lnTo>
                    <a:pt x="1" y="500"/>
                  </a:lnTo>
                  <a:lnTo>
                    <a:pt x="1" y="500"/>
                  </a:lnTo>
                  <a:lnTo>
                    <a:pt x="0" y="502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5" y="507"/>
                  </a:lnTo>
                  <a:lnTo>
                    <a:pt x="7" y="507"/>
                  </a:lnTo>
                  <a:lnTo>
                    <a:pt x="8" y="506"/>
                  </a:lnTo>
                  <a:lnTo>
                    <a:pt x="10" y="505"/>
                  </a:lnTo>
                  <a:lnTo>
                    <a:pt x="10" y="505"/>
                  </a:lnTo>
                  <a:lnTo>
                    <a:pt x="20" y="479"/>
                  </a:lnTo>
                  <a:lnTo>
                    <a:pt x="25" y="465"/>
                  </a:lnTo>
                  <a:lnTo>
                    <a:pt x="29" y="451"/>
                  </a:lnTo>
                  <a:lnTo>
                    <a:pt x="32" y="437"/>
                  </a:lnTo>
                  <a:lnTo>
                    <a:pt x="36" y="424"/>
                  </a:lnTo>
                  <a:lnTo>
                    <a:pt x="38" y="409"/>
                  </a:lnTo>
                  <a:lnTo>
                    <a:pt x="39" y="396"/>
                  </a:lnTo>
                  <a:lnTo>
                    <a:pt x="39" y="396"/>
                  </a:lnTo>
                  <a:lnTo>
                    <a:pt x="40" y="387"/>
                  </a:lnTo>
                  <a:lnTo>
                    <a:pt x="41" y="380"/>
                  </a:lnTo>
                  <a:lnTo>
                    <a:pt x="45" y="365"/>
                  </a:lnTo>
                  <a:lnTo>
                    <a:pt x="55" y="335"/>
                  </a:lnTo>
                  <a:lnTo>
                    <a:pt x="55" y="335"/>
                  </a:lnTo>
                  <a:lnTo>
                    <a:pt x="59" y="319"/>
                  </a:lnTo>
                  <a:lnTo>
                    <a:pt x="62" y="303"/>
                  </a:lnTo>
                  <a:lnTo>
                    <a:pt x="64" y="286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82" y="206"/>
                  </a:lnTo>
                  <a:lnTo>
                    <a:pt x="96" y="142"/>
                  </a:lnTo>
                  <a:lnTo>
                    <a:pt x="103" y="109"/>
                  </a:lnTo>
                  <a:lnTo>
                    <a:pt x="109" y="76"/>
                  </a:lnTo>
                  <a:lnTo>
                    <a:pt x="112" y="43"/>
                  </a:lnTo>
                  <a:lnTo>
                    <a:pt x="114" y="10"/>
                  </a:lnTo>
                  <a:lnTo>
                    <a:pt x="114" y="10"/>
                  </a:lnTo>
                  <a:lnTo>
                    <a:pt x="114" y="9"/>
                  </a:lnTo>
                  <a:lnTo>
                    <a:pt x="11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3" name="Freeform 920"/>
            <p:cNvSpPr/>
            <p:nvPr/>
          </p:nvSpPr>
          <p:spPr bwMode="auto">
            <a:xfrm>
              <a:off x="3857625" y="1504950"/>
              <a:ext cx="33338" cy="190500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48" y="11"/>
                </a:cxn>
                <a:cxn ang="0">
                  <a:pos x="45" y="24"/>
                </a:cxn>
                <a:cxn ang="0">
                  <a:pos x="46" y="44"/>
                </a:cxn>
                <a:cxn ang="0">
                  <a:pos x="46" y="50"/>
                </a:cxn>
                <a:cxn ang="0">
                  <a:pos x="42" y="74"/>
                </a:cxn>
                <a:cxn ang="0">
                  <a:pos x="31" y="123"/>
                </a:cxn>
                <a:cxn ang="0">
                  <a:pos x="29" y="147"/>
                </a:cxn>
                <a:cxn ang="0">
                  <a:pos x="28" y="162"/>
                </a:cxn>
                <a:cxn ang="0">
                  <a:pos x="24" y="206"/>
                </a:cxn>
                <a:cxn ang="0">
                  <a:pos x="13" y="265"/>
                </a:cxn>
                <a:cxn ang="0">
                  <a:pos x="11" y="275"/>
                </a:cxn>
                <a:cxn ang="0">
                  <a:pos x="9" y="306"/>
                </a:cxn>
                <a:cxn ang="0">
                  <a:pos x="8" y="319"/>
                </a:cxn>
                <a:cxn ang="0">
                  <a:pos x="0" y="354"/>
                </a:cxn>
                <a:cxn ang="0">
                  <a:pos x="0" y="356"/>
                </a:cxn>
                <a:cxn ang="0">
                  <a:pos x="4" y="360"/>
                </a:cxn>
                <a:cxn ang="0">
                  <a:pos x="7" y="360"/>
                </a:cxn>
                <a:cxn ang="0">
                  <a:pos x="9" y="357"/>
                </a:cxn>
                <a:cxn ang="0">
                  <a:pos x="16" y="325"/>
                </a:cxn>
                <a:cxn ang="0">
                  <a:pos x="19" y="292"/>
                </a:cxn>
                <a:cxn ang="0">
                  <a:pos x="20" y="280"/>
                </a:cxn>
                <a:cxn ang="0">
                  <a:pos x="27" y="240"/>
                </a:cxn>
                <a:cxn ang="0">
                  <a:pos x="35" y="201"/>
                </a:cxn>
                <a:cxn ang="0">
                  <a:pos x="37" y="188"/>
                </a:cxn>
                <a:cxn ang="0">
                  <a:pos x="38" y="161"/>
                </a:cxn>
                <a:cxn ang="0">
                  <a:pos x="40" y="133"/>
                </a:cxn>
                <a:cxn ang="0">
                  <a:pos x="44" y="109"/>
                </a:cxn>
                <a:cxn ang="0">
                  <a:pos x="50" y="85"/>
                </a:cxn>
                <a:cxn ang="0">
                  <a:pos x="57" y="53"/>
                </a:cxn>
                <a:cxn ang="0">
                  <a:pos x="57" y="43"/>
                </a:cxn>
                <a:cxn ang="0">
                  <a:pos x="56" y="24"/>
                </a:cxn>
                <a:cxn ang="0">
                  <a:pos x="56" y="15"/>
                </a:cxn>
                <a:cxn ang="0">
                  <a:pos x="60" y="8"/>
                </a:cxn>
                <a:cxn ang="0">
                  <a:pos x="62" y="7"/>
                </a:cxn>
                <a:cxn ang="0">
                  <a:pos x="62" y="3"/>
                </a:cxn>
                <a:cxn ang="0">
                  <a:pos x="58" y="0"/>
                </a:cxn>
                <a:cxn ang="0">
                  <a:pos x="54" y="2"/>
                </a:cxn>
              </a:cxnLst>
              <a:rect l="0" t="0" r="r" b="b"/>
              <a:pathLst>
                <a:path w="62" h="360">
                  <a:moveTo>
                    <a:pt x="54" y="2"/>
                  </a:moveTo>
                  <a:lnTo>
                    <a:pt x="54" y="2"/>
                  </a:lnTo>
                  <a:lnTo>
                    <a:pt x="50" y="6"/>
                  </a:lnTo>
                  <a:lnTo>
                    <a:pt x="48" y="11"/>
                  </a:lnTo>
                  <a:lnTo>
                    <a:pt x="46" y="17"/>
                  </a:lnTo>
                  <a:lnTo>
                    <a:pt x="45" y="24"/>
                  </a:lnTo>
                  <a:lnTo>
                    <a:pt x="46" y="38"/>
                  </a:lnTo>
                  <a:lnTo>
                    <a:pt x="46" y="44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4" y="62"/>
                  </a:lnTo>
                  <a:lnTo>
                    <a:pt x="42" y="74"/>
                  </a:lnTo>
                  <a:lnTo>
                    <a:pt x="36" y="99"/>
                  </a:lnTo>
                  <a:lnTo>
                    <a:pt x="31" y="123"/>
                  </a:lnTo>
                  <a:lnTo>
                    <a:pt x="29" y="135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28" y="162"/>
                  </a:lnTo>
                  <a:lnTo>
                    <a:pt x="27" y="177"/>
                  </a:lnTo>
                  <a:lnTo>
                    <a:pt x="24" y="206"/>
                  </a:lnTo>
                  <a:lnTo>
                    <a:pt x="19" y="236"/>
                  </a:lnTo>
                  <a:lnTo>
                    <a:pt x="13" y="265"/>
                  </a:lnTo>
                  <a:lnTo>
                    <a:pt x="13" y="265"/>
                  </a:lnTo>
                  <a:lnTo>
                    <a:pt x="11" y="275"/>
                  </a:lnTo>
                  <a:lnTo>
                    <a:pt x="10" y="286"/>
                  </a:lnTo>
                  <a:lnTo>
                    <a:pt x="9" y="306"/>
                  </a:lnTo>
                  <a:lnTo>
                    <a:pt x="9" y="306"/>
                  </a:lnTo>
                  <a:lnTo>
                    <a:pt x="8" y="319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6"/>
                  </a:lnTo>
                  <a:lnTo>
                    <a:pt x="1" y="358"/>
                  </a:lnTo>
                  <a:lnTo>
                    <a:pt x="4" y="360"/>
                  </a:lnTo>
                  <a:lnTo>
                    <a:pt x="6" y="360"/>
                  </a:lnTo>
                  <a:lnTo>
                    <a:pt x="7" y="360"/>
                  </a:lnTo>
                  <a:lnTo>
                    <a:pt x="8" y="359"/>
                  </a:lnTo>
                  <a:lnTo>
                    <a:pt x="9" y="357"/>
                  </a:lnTo>
                  <a:lnTo>
                    <a:pt x="9" y="357"/>
                  </a:lnTo>
                  <a:lnTo>
                    <a:pt x="16" y="325"/>
                  </a:lnTo>
                  <a:lnTo>
                    <a:pt x="18" y="309"/>
                  </a:lnTo>
                  <a:lnTo>
                    <a:pt x="19" y="292"/>
                  </a:lnTo>
                  <a:lnTo>
                    <a:pt x="19" y="292"/>
                  </a:lnTo>
                  <a:lnTo>
                    <a:pt x="20" y="280"/>
                  </a:lnTo>
                  <a:lnTo>
                    <a:pt x="22" y="266"/>
                  </a:lnTo>
                  <a:lnTo>
                    <a:pt x="27" y="240"/>
                  </a:lnTo>
                  <a:lnTo>
                    <a:pt x="33" y="215"/>
                  </a:lnTo>
                  <a:lnTo>
                    <a:pt x="35" y="201"/>
                  </a:lnTo>
                  <a:lnTo>
                    <a:pt x="37" y="188"/>
                  </a:lnTo>
                  <a:lnTo>
                    <a:pt x="37" y="188"/>
                  </a:lnTo>
                  <a:lnTo>
                    <a:pt x="38" y="174"/>
                  </a:lnTo>
                  <a:lnTo>
                    <a:pt x="38" y="161"/>
                  </a:lnTo>
                  <a:lnTo>
                    <a:pt x="39" y="146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4" y="109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5" y="65"/>
                  </a:lnTo>
                  <a:lnTo>
                    <a:pt x="57" y="5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6" y="34"/>
                  </a:lnTo>
                  <a:lnTo>
                    <a:pt x="56" y="24"/>
                  </a:lnTo>
                  <a:lnTo>
                    <a:pt x="56" y="19"/>
                  </a:lnTo>
                  <a:lnTo>
                    <a:pt x="56" y="15"/>
                  </a:lnTo>
                  <a:lnTo>
                    <a:pt x="58" y="11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4" name="Freeform 921"/>
            <p:cNvSpPr/>
            <p:nvPr/>
          </p:nvSpPr>
          <p:spPr bwMode="auto">
            <a:xfrm>
              <a:off x="3883025" y="1544638"/>
              <a:ext cx="22225" cy="13017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3" y="37"/>
                </a:cxn>
                <a:cxn ang="0">
                  <a:pos x="29" y="69"/>
                </a:cxn>
                <a:cxn ang="0">
                  <a:pos x="25" y="101"/>
                </a:cxn>
                <a:cxn ang="0">
                  <a:pos x="23" y="117"/>
                </a:cxn>
                <a:cxn ang="0">
                  <a:pos x="19" y="133"/>
                </a:cxn>
                <a:cxn ang="0">
                  <a:pos x="19" y="133"/>
                </a:cxn>
                <a:cxn ang="0">
                  <a:pos x="13" y="156"/>
                </a:cxn>
                <a:cxn ang="0">
                  <a:pos x="11" y="167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8" y="194"/>
                </a:cxn>
                <a:cxn ang="0">
                  <a:pos x="5" y="210"/>
                </a:cxn>
                <a:cxn ang="0">
                  <a:pos x="2" y="225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4" y="246"/>
                </a:cxn>
                <a:cxn ang="0">
                  <a:pos x="6" y="246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11" y="227"/>
                </a:cxn>
                <a:cxn ang="0">
                  <a:pos x="14" y="214"/>
                </a:cxn>
                <a:cxn ang="0">
                  <a:pos x="17" y="199"/>
                </a:cxn>
                <a:cxn ang="0">
                  <a:pos x="18" y="193"/>
                </a:cxn>
                <a:cxn ang="0">
                  <a:pos x="18" y="186"/>
                </a:cxn>
                <a:cxn ang="0">
                  <a:pos x="18" y="186"/>
                </a:cxn>
                <a:cxn ang="0">
                  <a:pos x="19" y="177"/>
                </a:cxn>
                <a:cxn ang="0">
                  <a:pos x="20" y="169"/>
                </a:cxn>
                <a:cxn ang="0">
                  <a:pos x="24" y="152"/>
                </a:cxn>
                <a:cxn ang="0">
                  <a:pos x="28" y="135"/>
                </a:cxn>
                <a:cxn ang="0">
                  <a:pos x="32" y="119"/>
                </a:cxn>
                <a:cxn ang="0">
                  <a:pos x="32" y="119"/>
                </a:cxn>
                <a:cxn ang="0">
                  <a:pos x="37" y="90"/>
                </a:cxn>
                <a:cxn ang="0">
                  <a:pos x="40" y="62"/>
                </a:cxn>
                <a:cxn ang="0">
                  <a:pos x="42" y="33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246">
                  <a:moveTo>
                    <a:pt x="33" y="4"/>
                  </a:moveTo>
                  <a:lnTo>
                    <a:pt x="33" y="4"/>
                  </a:lnTo>
                  <a:lnTo>
                    <a:pt x="33" y="37"/>
                  </a:lnTo>
                  <a:lnTo>
                    <a:pt x="29" y="69"/>
                  </a:lnTo>
                  <a:lnTo>
                    <a:pt x="25" y="101"/>
                  </a:lnTo>
                  <a:lnTo>
                    <a:pt x="23" y="117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3" y="156"/>
                  </a:lnTo>
                  <a:lnTo>
                    <a:pt x="11" y="167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2" y="225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4" y="246"/>
                  </a:lnTo>
                  <a:lnTo>
                    <a:pt x="6" y="246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11" y="227"/>
                  </a:lnTo>
                  <a:lnTo>
                    <a:pt x="14" y="214"/>
                  </a:lnTo>
                  <a:lnTo>
                    <a:pt x="17" y="199"/>
                  </a:lnTo>
                  <a:lnTo>
                    <a:pt x="18" y="193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9" y="177"/>
                  </a:lnTo>
                  <a:lnTo>
                    <a:pt x="20" y="169"/>
                  </a:lnTo>
                  <a:lnTo>
                    <a:pt x="24" y="152"/>
                  </a:lnTo>
                  <a:lnTo>
                    <a:pt x="28" y="135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7" y="90"/>
                  </a:lnTo>
                  <a:lnTo>
                    <a:pt x="40" y="62"/>
                  </a:lnTo>
                  <a:lnTo>
                    <a:pt x="42" y="3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5" name="Freeform 922"/>
            <p:cNvSpPr/>
            <p:nvPr/>
          </p:nvSpPr>
          <p:spPr bwMode="auto">
            <a:xfrm>
              <a:off x="3454400" y="1239838"/>
              <a:ext cx="25400" cy="6508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2"/>
                </a:cxn>
                <a:cxn ang="0">
                  <a:pos x="36" y="19"/>
                </a:cxn>
                <a:cxn ang="0">
                  <a:pos x="31" y="34"/>
                </a:cxn>
                <a:cxn ang="0">
                  <a:pos x="26" y="47"/>
                </a:cxn>
                <a:cxn ang="0">
                  <a:pos x="18" y="62"/>
                </a:cxn>
                <a:cxn ang="0">
                  <a:pos x="12" y="75"/>
                </a:cxn>
                <a:cxn ang="0">
                  <a:pos x="6" y="89"/>
                </a:cxn>
                <a:cxn ang="0">
                  <a:pos x="2" y="103"/>
                </a:cxn>
                <a:cxn ang="0">
                  <a:pos x="1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0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10" y="109"/>
                </a:cxn>
                <a:cxn ang="0">
                  <a:pos x="12" y="101"/>
                </a:cxn>
                <a:cxn ang="0">
                  <a:pos x="15" y="94"/>
                </a:cxn>
                <a:cxn ang="0">
                  <a:pos x="19" y="86"/>
                </a:cxn>
                <a:cxn ang="0">
                  <a:pos x="27" y="73"/>
                </a:cxn>
                <a:cxn ang="0">
                  <a:pos x="30" y="65"/>
                </a:cxn>
                <a:cxn ang="0">
                  <a:pos x="33" y="58"/>
                </a:cxn>
                <a:cxn ang="0">
                  <a:pos x="33" y="58"/>
                </a:cxn>
                <a:cxn ang="0">
                  <a:pos x="42" y="32"/>
                </a:cxn>
                <a:cxn ang="0">
                  <a:pos x="45" y="18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123">
                  <a:moveTo>
                    <a:pt x="38" y="4"/>
                  </a:moveTo>
                  <a:lnTo>
                    <a:pt x="38" y="4"/>
                  </a:lnTo>
                  <a:lnTo>
                    <a:pt x="37" y="12"/>
                  </a:lnTo>
                  <a:lnTo>
                    <a:pt x="36" y="19"/>
                  </a:lnTo>
                  <a:lnTo>
                    <a:pt x="31" y="34"/>
                  </a:lnTo>
                  <a:lnTo>
                    <a:pt x="26" y="47"/>
                  </a:lnTo>
                  <a:lnTo>
                    <a:pt x="18" y="62"/>
                  </a:lnTo>
                  <a:lnTo>
                    <a:pt x="12" y="75"/>
                  </a:lnTo>
                  <a:lnTo>
                    <a:pt x="6" y="89"/>
                  </a:lnTo>
                  <a:lnTo>
                    <a:pt x="2" y="103"/>
                  </a:lnTo>
                  <a:lnTo>
                    <a:pt x="1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0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0" y="109"/>
                  </a:lnTo>
                  <a:lnTo>
                    <a:pt x="12" y="101"/>
                  </a:lnTo>
                  <a:lnTo>
                    <a:pt x="15" y="94"/>
                  </a:lnTo>
                  <a:lnTo>
                    <a:pt x="19" y="86"/>
                  </a:lnTo>
                  <a:lnTo>
                    <a:pt x="27" y="73"/>
                  </a:lnTo>
                  <a:lnTo>
                    <a:pt x="30" y="65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42" y="32"/>
                  </a:lnTo>
                  <a:lnTo>
                    <a:pt x="45" y="18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6" name="Freeform 923"/>
            <p:cNvSpPr/>
            <p:nvPr/>
          </p:nvSpPr>
          <p:spPr bwMode="auto">
            <a:xfrm>
              <a:off x="3471863" y="1241425"/>
              <a:ext cx="26988" cy="777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42" y="13"/>
                </a:cxn>
                <a:cxn ang="0">
                  <a:pos x="40" y="23"/>
                </a:cxn>
                <a:cxn ang="0">
                  <a:pos x="35" y="40"/>
                </a:cxn>
                <a:cxn ang="0">
                  <a:pos x="29" y="57"/>
                </a:cxn>
                <a:cxn ang="0">
                  <a:pos x="21" y="73"/>
                </a:cxn>
                <a:cxn ang="0">
                  <a:pos x="14" y="91"/>
                </a:cxn>
                <a:cxn ang="0">
                  <a:pos x="7" y="107"/>
                </a:cxn>
                <a:cxn ang="0">
                  <a:pos x="3" y="125"/>
                </a:cxn>
                <a:cxn ang="0">
                  <a:pos x="1" y="133"/>
                </a:cxn>
                <a:cxn ang="0">
                  <a:pos x="0" y="142"/>
                </a:cxn>
                <a:cxn ang="0">
                  <a:pos x="0" y="142"/>
                </a:cxn>
                <a:cxn ang="0">
                  <a:pos x="1" y="144"/>
                </a:cxn>
                <a:cxn ang="0">
                  <a:pos x="1" y="145"/>
                </a:cxn>
                <a:cxn ang="0">
                  <a:pos x="3" y="146"/>
                </a:cxn>
                <a:cxn ang="0">
                  <a:pos x="5" y="146"/>
                </a:cxn>
                <a:cxn ang="0">
                  <a:pos x="6" y="146"/>
                </a:cxn>
                <a:cxn ang="0">
                  <a:pos x="8" y="145"/>
                </a:cxn>
                <a:cxn ang="0">
                  <a:pos x="9" y="144"/>
                </a:cxn>
                <a:cxn ang="0">
                  <a:pos x="9" y="142"/>
                </a:cxn>
                <a:cxn ang="0">
                  <a:pos x="9" y="142"/>
                </a:cxn>
                <a:cxn ang="0">
                  <a:pos x="10" y="133"/>
                </a:cxn>
                <a:cxn ang="0">
                  <a:pos x="12" y="125"/>
                </a:cxn>
                <a:cxn ang="0">
                  <a:pos x="17" y="107"/>
                </a:cxn>
                <a:cxn ang="0">
                  <a:pos x="24" y="91"/>
                </a:cxn>
                <a:cxn ang="0">
                  <a:pos x="31" y="73"/>
                </a:cxn>
                <a:cxn ang="0">
                  <a:pos x="38" y="57"/>
                </a:cxn>
                <a:cxn ang="0">
                  <a:pos x="44" y="40"/>
                </a:cxn>
                <a:cxn ang="0">
                  <a:pos x="49" y="23"/>
                </a:cxn>
                <a:cxn ang="0">
                  <a:pos x="51" y="13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1" y="3"/>
                </a:cxn>
                <a:cxn ang="0">
                  <a:pos x="51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52" h="146">
                  <a:moveTo>
                    <a:pt x="43" y="5"/>
                  </a:moveTo>
                  <a:lnTo>
                    <a:pt x="43" y="5"/>
                  </a:lnTo>
                  <a:lnTo>
                    <a:pt x="42" y="13"/>
                  </a:lnTo>
                  <a:lnTo>
                    <a:pt x="40" y="23"/>
                  </a:lnTo>
                  <a:lnTo>
                    <a:pt x="35" y="40"/>
                  </a:lnTo>
                  <a:lnTo>
                    <a:pt x="29" y="57"/>
                  </a:lnTo>
                  <a:lnTo>
                    <a:pt x="21" y="73"/>
                  </a:lnTo>
                  <a:lnTo>
                    <a:pt x="14" y="91"/>
                  </a:lnTo>
                  <a:lnTo>
                    <a:pt x="7" y="107"/>
                  </a:lnTo>
                  <a:lnTo>
                    <a:pt x="3" y="125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3" y="146"/>
                  </a:lnTo>
                  <a:lnTo>
                    <a:pt x="5" y="146"/>
                  </a:lnTo>
                  <a:lnTo>
                    <a:pt x="6" y="146"/>
                  </a:lnTo>
                  <a:lnTo>
                    <a:pt x="8" y="145"/>
                  </a:lnTo>
                  <a:lnTo>
                    <a:pt x="9" y="144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0" y="133"/>
                  </a:lnTo>
                  <a:lnTo>
                    <a:pt x="12" y="125"/>
                  </a:lnTo>
                  <a:lnTo>
                    <a:pt x="17" y="107"/>
                  </a:lnTo>
                  <a:lnTo>
                    <a:pt x="24" y="91"/>
                  </a:lnTo>
                  <a:lnTo>
                    <a:pt x="31" y="73"/>
                  </a:lnTo>
                  <a:lnTo>
                    <a:pt x="38" y="57"/>
                  </a:lnTo>
                  <a:lnTo>
                    <a:pt x="44" y="40"/>
                  </a:lnTo>
                  <a:lnTo>
                    <a:pt x="49" y="23"/>
                  </a:lnTo>
                  <a:lnTo>
                    <a:pt x="51" y="13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7" name="Freeform 924"/>
            <p:cNvSpPr/>
            <p:nvPr/>
          </p:nvSpPr>
          <p:spPr bwMode="auto">
            <a:xfrm>
              <a:off x="3497263" y="1241425"/>
              <a:ext cx="34925" cy="10001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4" y="12"/>
                </a:cxn>
                <a:cxn ang="0">
                  <a:pos x="50" y="20"/>
                </a:cxn>
                <a:cxn ang="0">
                  <a:pos x="47" y="31"/>
                </a:cxn>
                <a:cxn ang="0">
                  <a:pos x="45" y="42"/>
                </a:cxn>
                <a:cxn ang="0">
                  <a:pos x="30" y="86"/>
                </a:cxn>
                <a:cxn ang="0">
                  <a:pos x="24" y="99"/>
                </a:cxn>
                <a:cxn ang="0">
                  <a:pos x="12" y="128"/>
                </a:cxn>
                <a:cxn ang="0">
                  <a:pos x="9" y="138"/>
                </a:cxn>
                <a:cxn ang="0">
                  <a:pos x="7" y="149"/>
                </a:cxn>
                <a:cxn ang="0">
                  <a:pos x="6" y="167"/>
                </a:cxn>
                <a:cxn ang="0">
                  <a:pos x="4" y="179"/>
                </a:cxn>
                <a:cxn ang="0">
                  <a:pos x="1" y="182"/>
                </a:cxn>
                <a:cxn ang="0">
                  <a:pos x="0" y="185"/>
                </a:cxn>
                <a:cxn ang="0">
                  <a:pos x="1" y="188"/>
                </a:cxn>
                <a:cxn ang="0">
                  <a:pos x="6" y="189"/>
                </a:cxn>
                <a:cxn ang="0">
                  <a:pos x="9" y="189"/>
                </a:cxn>
                <a:cxn ang="0">
                  <a:pos x="15" y="179"/>
                </a:cxn>
                <a:cxn ang="0">
                  <a:pos x="16" y="167"/>
                </a:cxn>
                <a:cxn ang="0">
                  <a:pos x="15" y="159"/>
                </a:cxn>
                <a:cxn ang="0">
                  <a:pos x="17" y="142"/>
                </a:cxn>
                <a:cxn ang="0">
                  <a:pos x="25" y="119"/>
                </a:cxn>
                <a:cxn ang="0">
                  <a:pos x="32" y="103"/>
                </a:cxn>
                <a:cxn ang="0">
                  <a:pos x="42" y="80"/>
                </a:cxn>
                <a:cxn ang="0">
                  <a:pos x="49" y="58"/>
                </a:cxn>
                <a:cxn ang="0">
                  <a:pos x="57" y="30"/>
                </a:cxn>
                <a:cxn ang="0">
                  <a:pos x="59" y="24"/>
                </a:cxn>
                <a:cxn ang="0">
                  <a:pos x="64" y="12"/>
                </a:cxn>
                <a:cxn ang="0">
                  <a:pos x="66" y="6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8" y="2"/>
                </a:cxn>
                <a:cxn ang="0">
                  <a:pos x="57" y="4"/>
                </a:cxn>
              </a:cxnLst>
              <a:rect l="0" t="0" r="r" b="b"/>
              <a:pathLst>
                <a:path w="66" h="190">
                  <a:moveTo>
                    <a:pt x="57" y="4"/>
                  </a:moveTo>
                  <a:lnTo>
                    <a:pt x="57" y="4"/>
                  </a:lnTo>
                  <a:lnTo>
                    <a:pt x="56" y="8"/>
                  </a:lnTo>
                  <a:lnTo>
                    <a:pt x="54" y="12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26"/>
                  </a:lnTo>
                  <a:lnTo>
                    <a:pt x="47" y="31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35" y="71"/>
                  </a:lnTo>
                  <a:lnTo>
                    <a:pt x="30" y="86"/>
                  </a:lnTo>
                  <a:lnTo>
                    <a:pt x="24" y="99"/>
                  </a:lnTo>
                  <a:lnTo>
                    <a:pt x="24" y="99"/>
                  </a:lnTo>
                  <a:lnTo>
                    <a:pt x="15" y="118"/>
                  </a:lnTo>
                  <a:lnTo>
                    <a:pt x="12" y="128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7" y="142"/>
                  </a:lnTo>
                  <a:lnTo>
                    <a:pt x="7" y="149"/>
                  </a:lnTo>
                  <a:lnTo>
                    <a:pt x="6" y="161"/>
                  </a:lnTo>
                  <a:lnTo>
                    <a:pt x="6" y="167"/>
                  </a:lnTo>
                  <a:lnTo>
                    <a:pt x="5" y="173"/>
                  </a:lnTo>
                  <a:lnTo>
                    <a:pt x="4" y="179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0" y="184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1" y="188"/>
                  </a:lnTo>
                  <a:lnTo>
                    <a:pt x="4" y="190"/>
                  </a:lnTo>
                  <a:lnTo>
                    <a:pt x="6" y="189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3" y="184"/>
                  </a:lnTo>
                  <a:lnTo>
                    <a:pt x="15" y="179"/>
                  </a:lnTo>
                  <a:lnTo>
                    <a:pt x="16" y="173"/>
                  </a:lnTo>
                  <a:lnTo>
                    <a:pt x="16" y="167"/>
                  </a:lnTo>
                  <a:lnTo>
                    <a:pt x="16" y="167"/>
                  </a:lnTo>
                  <a:lnTo>
                    <a:pt x="15" y="159"/>
                  </a:lnTo>
                  <a:lnTo>
                    <a:pt x="16" y="151"/>
                  </a:lnTo>
                  <a:lnTo>
                    <a:pt x="17" y="142"/>
                  </a:lnTo>
                  <a:lnTo>
                    <a:pt x="19" y="134"/>
                  </a:lnTo>
                  <a:lnTo>
                    <a:pt x="25" y="119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92"/>
                  </a:lnTo>
                  <a:lnTo>
                    <a:pt x="42" y="80"/>
                  </a:lnTo>
                  <a:lnTo>
                    <a:pt x="49" y="58"/>
                  </a:lnTo>
                  <a:lnTo>
                    <a:pt x="49" y="58"/>
                  </a:lnTo>
                  <a:lnTo>
                    <a:pt x="53" y="4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9" y="24"/>
                  </a:lnTo>
                  <a:lnTo>
                    <a:pt x="62" y="18"/>
                  </a:lnTo>
                  <a:lnTo>
                    <a:pt x="64" y="12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8" name="Freeform 925"/>
            <p:cNvSpPr>
              <a:spLocks noEditPoints="1"/>
            </p:cNvSpPr>
            <p:nvPr/>
          </p:nvSpPr>
          <p:spPr bwMode="auto">
            <a:xfrm>
              <a:off x="3362325" y="1298575"/>
              <a:ext cx="142875" cy="146050"/>
            </a:xfrm>
            <a:custGeom>
              <a:avLst/>
              <a:gdLst/>
              <a:ahLst/>
              <a:cxnLst>
                <a:cxn ang="0">
                  <a:pos x="131" y="277"/>
                </a:cxn>
                <a:cxn ang="0">
                  <a:pos x="96" y="271"/>
                </a:cxn>
                <a:cxn ang="0">
                  <a:pos x="62" y="257"/>
                </a:cxn>
                <a:cxn ang="0">
                  <a:pos x="34" y="236"/>
                </a:cxn>
                <a:cxn ang="0">
                  <a:pos x="13" y="206"/>
                </a:cxn>
                <a:cxn ang="0">
                  <a:pos x="1" y="168"/>
                </a:cxn>
                <a:cxn ang="0">
                  <a:pos x="0" y="139"/>
                </a:cxn>
                <a:cxn ang="0">
                  <a:pos x="8" y="98"/>
                </a:cxn>
                <a:cxn ang="0">
                  <a:pos x="27" y="61"/>
                </a:cxn>
                <a:cxn ang="0">
                  <a:pos x="55" y="31"/>
                </a:cxn>
                <a:cxn ang="0">
                  <a:pos x="91" y="10"/>
                </a:cxn>
                <a:cxn ang="0">
                  <a:pos x="118" y="0"/>
                </a:cxn>
                <a:cxn ang="0">
                  <a:pos x="128" y="1"/>
                </a:cxn>
                <a:cxn ang="0">
                  <a:pos x="138" y="9"/>
                </a:cxn>
                <a:cxn ang="0">
                  <a:pos x="146" y="14"/>
                </a:cxn>
                <a:cxn ang="0">
                  <a:pos x="183" y="24"/>
                </a:cxn>
                <a:cxn ang="0">
                  <a:pos x="214" y="41"/>
                </a:cxn>
                <a:cxn ang="0">
                  <a:pos x="239" y="63"/>
                </a:cxn>
                <a:cxn ang="0">
                  <a:pos x="257" y="90"/>
                </a:cxn>
                <a:cxn ang="0">
                  <a:pos x="268" y="122"/>
                </a:cxn>
                <a:cxn ang="0">
                  <a:pos x="271" y="145"/>
                </a:cxn>
                <a:cxn ang="0">
                  <a:pos x="268" y="179"/>
                </a:cxn>
                <a:cxn ang="0">
                  <a:pos x="255" y="212"/>
                </a:cxn>
                <a:cxn ang="0">
                  <a:pos x="236" y="241"/>
                </a:cxn>
                <a:cxn ang="0">
                  <a:pos x="209" y="263"/>
                </a:cxn>
                <a:cxn ang="0">
                  <a:pos x="174" y="275"/>
                </a:cxn>
                <a:cxn ang="0">
                  <a:pos x="144" y="277"/>
                </a:cxn>
                <a:cxn ang="0">
                  <a:pos x="101" y="48"/>
                </a:cxn>
                <a:cxn ang="0">
                  <a:pos x="62" y="79"/>
                </a:cxn>
                <a:cxn ang="0">
                  <a:pos x="48" y="100"/>
                </a:cxn>
                <a:cxn ang="0">
                  <a:pos x="38" y="126"/>
                </a:cxn>
                <a:cxn ang="0">
                  <a:pos x="37" y="153"/>
                </a:cxn>
                <a:cxn ang="0">
                  <a:pos x="41" y="172"/>
                </a:cxn>
                <a:cxn ang="0">
                  <a:pos x="52" y="194"/>
                </a:cxn>
                <a:cxn ang="0">
                  <a:pos x="67" y="214"/>
                </a:cxn>
                <a:cxn ang="0">
                  <a:pos x="88" y="229"/>
                </a:cxn>
                <a:cxn ang="0">
                  <a:pos x="112" y="238"/>
                </a:cxn>
                <a:cxn ang="0">
                  <a:pos x="139" y="241"/>
                </a:cxn>
                <a:cxn ang="0">
                  <a:pos x="155" y="240"/>
                </a:cxn>
                <a:cxn ang="0">
                  <a:pos x="171" y="236"/>
                </a:cxn>
                <a:cxn ang="0">
                  <a:pos x="194" y="224"/>
                </a:cxn>
                <a:cxn ang="0">
                  <a:pos x="213" y="208"/>
                </a:cxn>
                <a:cxn ang="0">
                  <a:pos x="225" y="187"/>
                </a:cxn>
                <a:cxn ang="0">
                  <a:pos x="233" y="163"/>
                </a:cxn>
                <a:cxn ang="0">
                  <a:pos x="233" y="139"/>
                </a:cxn>
                <a:cxn ang="0">
                  <a:pos x="228" y="121"/>
                </a:cxn>
                <a:cxn ang="0">
                  <a:pos x="216" y="97"/>
                </a:cxn>
                <a:cxn ang="0">
                  <a:pos x="199" y="78"/>
                </a:cxn>
                <a:cxn ang="0">
                  <a:pos x="177" y="63"/>
                </a:cxn>
                <a:cxn ang="0">
                  <a:pos x="150" y="53"/>
                </a:cxn>
                <a:cxn ang="0">
                  <a:pos x="119" y="49"/>
                </a:cxn>
                <a:cxn ang="0">
                  <a:pos x="112" y="47"/>
                </a:cxn>
              </a:cxnLst>
              <a:rect l="0" t="0" r="r" b="b"/>
              <a:pathLst>
                <a:path w="271" h="277">
                  <a:moveTo>
                    <a:pt x="144" y="277"/>
                  </a:moveTo>
                  <a:lnTo>
                    <a:pt x="144" y="277"/>
                  </a:lnTo>
                  <a:lnTo>
                    <a:pt x="131" y="277"/>
                  </a:lnTo>
                  <a:lnTo>
                    <a:pt x="120" y="276"/>
                  </a:lnTo>
                  <a:lnTo>
                    <a:pt x="108" y="274"/>
                  </a:lnTo>
                  <a:lnTo>
                    <a:pt x="96" y="271"/>
                  </a:lnTo>
                  <a:lnTo>
                    <a:pt x="85" y="267"/>
                  </a:lnTo>
                  <a:lnTo>
                    <a:pt x="73" y="263"/>
                  </a:lnTo>
                  <a:lnTo>
                    <a:pt x="62" y="257"/>
                  </a:lnTo>
                  <a:lnTo>
                    <a:pt x="53" y="251"/>
                  </a:lnTo>
                  <a:lnTo>
                    <a:pt x="42" y="244"/>
                  </a:lnTo>
                  <a:lnTo>
                    <a:pt x="34" y="236"/>
                  </a:lnTo>
                  <a:lnTo>
                    <a:pt x="26" y="226"/>
                  </a:lnTo>
                  <a:lnTo>
                    <a:pt x="19" y="217"/>
                  </a:lnTo>
                  <a:lnTo>
                    <a:pt x="13" y="206"/>
                  </a:lnTo>
                  <a:lnTo>
                    <a:pt x="7" y="194"/>
                  </a:lnTo>
                  <a:lnTo>
                    <a:pt x="3" y="181"/>
                  </a:lnTo>
                  <a:lnTo>
                    <a:pt x="1" y="168"/>
                  </a:lnTo>
                  <a:lnTo>
                    <a:pt x="1" y="168"/>
                  </a:lnTo>
                  <a:lnTo>
                    <a:pt x="0" y="153"/>
                  </a:lnTo>
                  <a:lnTo>
                    <a:pt x="0" y="139"/>
                  </a:lnTo>
                  <a:lnTo>
                    <a:pt x="1" y="125"/>
                  </a:lnTo>
                  <a:lnTo>
                    <a:pt x="4" y="112"/>
                  </a:lnTo>
                  <a:lnTo>
                    <a:pt x="8" y="98"/>
                  </a:lnTo>
                  <a:lnTo>
                    <a:pt x="14" y="86"/>
                  </a:lnTo>
                  <a:lnTo>
                    <a:pt x="20" y="74"/>
                  </a:lnTo>
                  <a:lnTo>
                    <a:pt x="27" y="61"/>
                  </a:lnTo>
                  <a:lnTo>
                    <a:pt x="35" y="51"/>
                  </a:lnTo>
                  <a:lnTo>
                    <a:pt x="45" y="41"/>
                  </a:lnTo>
                  <a:lnTo>
                    <a:pt x="55" y="31"/>
                  </a:lnTo>
                  <a:lnTo>
                    <a:pt x="66" y="23"/>
                  </a:lnTo>
                  <a:lnTo>
                    <a:pt x="78" y="16"/>
                  </a:lnTo>
                  <a:lnTo>
                    <a:pt x="91" y="10"/>
                  </a:lnTo>
                  <a:lnTo>
                    <a:pt x="103" y="4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8" y="1"/>
                  </a:lnTo>
                  <a:lnTo>
                    <a:pt x="132" y="2"/>
                  </a:lnTo>
                  <a:lnTo>
                    <a:pt x="135" y="5"/>
                  </a:lnTo>
                  <a:lnTo>
                    <a:pt x="138" y="9"/>
                  </a:lnTo>
                  <a:lnTo>
                    <a:pt x="141" y="13"/>
                  </a:lnTo>
                  <a:lnTo>
                    <a:pt x="146" y="14"/>
                  </a:lnTo>
                  <a:lnTo>
                    <a:pt x="146" y="14"/>
                  </a:lnTo>
                  <a:lnTo>
                    <a:pt x="158" y="17"/>
                  </a:lnTo>
                  <a:lnTo>
                    <a:pt x="171" y="20"/>
                  </a:lnTo>
                  <a:lnTo>
                    <a:pt x="183" y="24"/>
                  </a:lnTo>
                  <a:lnTo>
                    <a:pt x="193" y="29"/>
                  </a:lnTo>
                  <a:lnTo>
                    <a:pt x="204" y="34"/>
                  </a:lnTo>
                  <a:lnTo>
                    <a:pt x="214" y="41"/>
                  </a:lnTo>
                  <a:lnTo>
                    <a:pt x="223" y="48"/>
                  </a:lnTo>
                  <a:lnTo>
                    <a:pt x="232" y="55"/>
                  </a:lnTo>
                  <a:lnTo>
                    <a:pt x="239" y="63"/>
                  </a:lnTo>
                  <a:lnTo>
                    <a:pt x="246" y="72"/>
                  </a:lnTo>
                  <a:lnTo>
                    <a:pt x="252" y="81"/>
                  </a:lnTo>
                  <a:lnTo>
                    <a:pt x="257" y="90"/>
                  </a:lnTo>
                  <a:lnTo>
                    <a:pt x="261" y="100"/>
                  </a:lnTo>
                  <a:lnTo>
                    <a:pt x="266" y="111"/>
                  </a:lnTo>
                  <a:lnTo>
                    <a:pt x="268" y="122"/>
                  </a:lnTo>
                  <a:lnTo>
                    <a:pt x="270" y="134"/>
                  </a:lnTo>
                  <a:lnTo>
                    <a:pt x="270" y="134"/>
                  </a:lnTo>
                  <a:lnTo>
                    <a:pt x="271" y="145"/>
                  </a:lnTo>
                  <a:lnTo>
                    <a:pt x="271" y="156"/>
                  </a:lnTo>
                  <a:lnTo>
                    <a:pt x="270" y="168"/>
                  </a:lnTo>
                  <a:lnTo>
                    <a:pt x="268" y="179"/>
                  </a:lnTo>
                  <a:lnTo>
                    <a:pt x="265" y="190"/>
                  </a:lnTo>
                  <a:lnTo>
                    <a:pt x="260" y="202"/>
                  </a:lnTo>
                  <a:lnTo>
                    <a:pt x="255" y="212"/>
                  </a:lnTo>
                  <a:lnTo>
                    <a:pt x="250" y="222"/>
                  </a:lnTo>
                  <a:lnTo>
                    <a:pt x="243" y="232"/>
                  </a:lnTo>
                  <a:lnTo>
                    <a:pt x="236" y="241"/>
                  </a:lnTo>
                  <a:lnTo>
                    <a:pt x="227" y="249"/>
                  </a:lnTo>
                  <a:lnTo>
                    <a:pt x="218" y="256"/>
                  </a:lnTo>
                  <a:lnTo>
                    <a:pt x="209" y="263"/>
                  </a:lnTo>
                  <a:lnTo>
                    <a:pt x="197" y="268"/>
                  </a:lnTo>
                  <a:lnTo>
                    <a:pt x="186" y="272"/>
                  </a:lnTo>
                  <a:lnTo>
                    <a:pt x="174" y="275"/>
                  </a:lnTo>
                  <a:lnTo>
                    <a:pt x="174" y="275"/>
                  </a:lnTo>
                  <a:lnTo>
                    <a:pt x="159" y="277"/>
                  </a:lnTo>
                  <a:lnTo>
                    <a:pt x="144" y="277"/>
                  </a:lnTo>
                  <a:lnTo>
                    <a:pt x="144" y="277"/>
                  </a:lnTo>
                  <a:close/>
                  <a:moveTo>
                    <a:pt x="101" y="48"/>
                  </a:moveTo>
                  <a:lnTo>
                    <a:pt x="101" y="48"/>
                  </a:lnTo>
                  <a:lnTo>
                    <a:pt x="87" y="56"/>
                  </a:lnTo>
                  <a:lnTo>
                    <a:pt x="73" y="66"/>
                  </a:lnTo>
                  <a:lnTo>
                    <a:pt x="62" y="79"/>
                  </a:lnTo>
                  <a:lnTo>
                    <a:pt x="57" y="86"/>
                  </a:lnTo>
                  <a:lnTo>
                    <a:pt x="52" y="93"/>
                  </a:lnTo>
                  <a:lnTo>
                    <a:pt x="48" y="100"/>
                  </a:lnTo>
                  <a:lnTo>
                    <a:pt x="44" y="109"/>
                  </a:lnTo>
                  <a:lnTo>
                    <a:pt x="40" y="117"/>
                  </a:lnTo>
                  <a:lnTo>
                    <a:pt x="38" y="126"/>
                  </a:lnTo>
                  <a:lnTo>
                    <a:pt x="37" y="135"/>
                  </a:lnTo>
                  <a:lnTo>
                    <a:pt x="36" y="144"/>
                  </a:lnTo>
                  <a:lnTo>
                    <a:pt x="37" y="153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41" y="172"/>
                  </a:lnTo>
                  <a:lnTo>
                    <a:pt x="44" y="180"/>
                  </a:lnTo>
                  <a:lnTo>
                    <a:pt x="48" y="187"/>
                  </a:lnTo>
                  <a:lnTo>
                    <a:pt x="52" y="194"/>
                  </a:lnTo>
                  <a:lnTo>
                    <a:pt x="56" y="202"/>
                  </a:lnTo>
                  <a:lnTo>
                    <a:pt x="62" y="208"/>
                  </a:lnTo>
                  <a:lnTo>
                    <a:pt x="67" y="214"/>
                  </a:lnTo>
                  <a:lnTo>
                    <a:pt x="73" y="219"/>
                  </a:lnTo>
                  <a:lnTo>
                    <a:pt x="81" y="224"/>
                  </a:lnTo>
                  <a:lnTo>
                    <a:pt x="88" y="229"/>
                  </a:lnTo>
                  <a:lnTo>
                    <a:pt x="95" y="232"/>
                  </a:lnTo>
                  <a:lnTo>
                    <a:pt x="103" y="235"/>
                  </a:lnTo>
                  <a:lnTo>
                    <a:pt x="112" y="238"/>
                  </a:lnTo>
                  <a:lnTo>
                    <a:pt x="121" y="239"/>
                  </a:lnTo>
                  <a:lnTo>
                    <a:pt x="129" y="241"/>
                  </a:lnTo>
                  <a:lnTo>
                    <a:pt x="139" y="241"/>
                  </a:lnTo>
                  <a:lnTo>
                    <a:pt x="139" y="241"/>
                  </a:lnTo>
                  <a:lnTo>
                    <a:pt x="147" y="241"/>
                  </a:lnTo>
                  <a:lnTo>
                    <a:pt x="155" y="240"/>
                  </a:lnTo>
                  <a:lnTo>
                    <a:pt x="163" y="238"/>
                  </a:lnTo>
                  <a:lnTo>
                    <a:pt x="171" y="236"/>
                  </a:lnTo>
                  <a:lnTo>
                    <a:pt x="171" y="236"/>
                  </a:lnTo>
                  <a:lnTo>
                    <a:pt x="179" y="233"/>
                  </a:lnTo>
                  <a:lnTo>
                    <a:pt x="187" y="229"/>
                  </a:lnTo>
                  <a:lnTo>
                    <a:pt x="194" y="224"/>
                  </a:lnTo>
                  <a:lnTo>
                    <a:pt x="201" y="219"/>
                  </a:lnTo>
                  <a:lnTo>
                    <a:pt x="207" y="214"/>
                  </a:lnTo>
                  <a:lnTo>
                    <a:pt x="213" y="208"/>
                  </a:lnTo>
                  <a:lnTo>
                    <a:pt x="217" y="202"/>
                  </a:lnTo>
                  <a:lnTo>
                    <a:pt x="222" y="194"/>
                  </a:lnTo>
                  <a:lnTo>
                    <a:pt x="225" y="187"/>
                  </a:lnTo>
                  <a:lnTo>
                    <a:pt x="228" y="180"/>
                  </a:lnTo>
                  <a:lnTo>
                    <a:pt x="230" y="172"/>
                  </a:lnTo>
                  <a:lnTo>
                    <a:pt x="233" y="163"/>
                  </a:lnTo>
                  <a:lnTo>
                    <a:pt x="234" y="155"/>
                  </a:lnTo>
                  <a:lnTo>
                    <a:pt x="234" y="147"/>
                  </a:lnTo>
                  <a:lnTo>
                    <a:pt x="233" y="139"/>
                  </a:lnTo>
                  <a:lnTo>
                    <a:pt x="230" y="130"/>
                  </a:lnTo>
                  <a:lnTo>
                    <a:pt x="230" y="130"/>
                  </a:lnTo>
                  <a:lnTo>
                    <a:pt x="228" y="121"/>
                  </a:lnTo>
                  <a:lnTo>
                    <a:pt x="225" y="113"/>
                  </a:lnTo>
                  <a:lnTo>
                    <a:pt x="221" y="105"/>
                  </a:lnTo>
                  <a:lnTo>
                    <a:pt x="216" y="97"/>
                  </a:lnTo>
                  <a:lnTo>
                    <a:pt x="212" y="90"/>
                  </a:lnTo>
                  <a:lnTo>
                    <a:pt x="206" y="84"/>
                  </a:lnTo>
                  <a:lnTo>
                    <a:pt x="199" y="78"/>
                  </a:lnTo>
                  <a:lnTo>
                    <a:pt x="192" y="73"/>
                  </a:lnTo>
                  <a:lnTo>
                    <a:pt x="185" y="67"/>
                  </a:lnTo>
                  <a:lnTo>
                    <a:pt x="177" y="63"/>
                  </a:lnTo>
                  <a:lnTo>
                    <a:pt x="168" y="59"/>
                  </a:lnTo>
                  <a:lnTo>
                    <a:pt x="160" y="56"/>
                  </a:lnTo>
                  <a:lnTo>
                    <a:pt x="150" y="53"/>
                  </a:lnTo>
                  <a:lnTo>
                    <a:pt x="141" y="51"/>
                  </a:lnTo>
                  <a:lnTo>
                    <a:pt x="129" y="50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15" y="49"/>
                  </a:lnTo>
                  <a:lnTo>
                    <a:pt x="112" y="47"/>
                  </a:lnTo>
                  <a:lnTo>
                    <a:pt x="107" y="45"/>
                  </a:lnTo>
                  <a:lnTo>
                    <a:pt x="101" y="4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9" name="Freeform 926"/>
            <p:cNvSpPr>
              <a:spLocks noEditPoints="1"/>
            </p:cNvSpPr>
            <p:nvPr/>
          </p:nvSpPr>
          <p:spPr bwMode="auto">
            <a:xfrm>
              <a:off x="3282950" y="1227138"/>
              <a:ext cx="644525" cy="642938"/>
            </a:xfrm>
            <a:custGeom>
              <a:avLst/>
              <a:gdLst/>
              <a:ahLst/>
              <a:cxnLst>
                <a:cxn ang="0">
                  <a:pos x="653" y="1206"/>
                </a:cxn>
                <a:cxn ang="0">
                  <a:pos x="563" y="1160"/>
                </a:cxn>
                <a:cxn ang="0">
                  <a:pos x="550" y="1153"/>
                </a:cxn>
                <a:cxn ang="0">
                  <a:pos x="236" y="832"/>
                </a:cxn>
                <a:cxn ang="0">
                  <a:pos x="143" y="731"/>
                </a:cxn>
                <a:cxn ang="0">
                  <a:pos x="77" y="679"/>
                </a:cxn>
                <a:cxn ang="0">
                  <a:pos x="72" y="657"/>
                </a:cxn>
                <a:cxn ang="0">
                  <a:pos x="40" y="570"/>
                </a:cxn>
                <a:cxn ang="0">
                  <a:pos x="11" y="425"/>
                </a:cxn>
                <a:cxn ang="0">
                  <a:pos x="1" y="212"/>
                </a:cxn>
                <a:cxn ang="0">
                  <a:pos x="10" y="196"/>
                </a:cxn>
                <a:cxn ang="0">
                  <a:pos x="19" y="182"/>
                </a:cxn>
                <a:cxn ang="0">
                  <a:pos x="110" y="81"/>
                </a:cxn>
                <a:cxn ang="0">
                  <a:pos x="210" y="10"/>
                </a:cxn>
                <a:cxn ang="0">
                  <a:pos x="228" y="8"/>
                </a:cxn>
                <a:cxn ang="0">
                  <a:pos x="242" y="2"/>
                </a:cxn>
                <a:cxn ang="0">
                  <a:pos x="419" y="2"/>
                </a:cxn>
                <a:cxn ang="0">
                  <a:pos x="599" y="26"/>
                </a:cxn>
                <a:cxn ang="0">
                  <a:pos x="638" y="36"/>
                </a:cxn>
                <a:cxn ang="0">
                  <a:pos x="656" y="46"/>
                </a:cxn>
                <a:cxn ang="0">
                  <a:pos x="887" y="256"/>
                </a:cxn>
                <a:cxn ang="0">
                  <a:pos x="1107" y="475"/>
                </a:cxn>
                <a:cxn ang="0">
                  <a:pos x="1167" y="525"/>
                </a:cxn>
                <a:cxn ang="0">
                  <a:pos x="1185" y="553"/>
                </a:cxn>
                <a:cxn ang="0">
                  <a:pos x="1215" y="644"/>
                </a:cxn>
                <a:cxn ang="0">
                  <a:pos x="1218" y="725"/>
                </a:cxn>
                <a:cxn ang="0">
                  <a:pos x="1194" y="798"/>
                </a:cxn>
                <a:cxn ang="0">
                  <a:pos x="1193" y="817"/>
                </a:cxn>
                <a:cxn ang="0">
                  <a:pos x="1109" y="909"/>
                </a:cxn>
                <a:cxn ang="0">
                  <a:pos x="862" y="1146"/>
                </a:cxn>
                <a:cxn ang="0">
                  <a:pos x="853" y="1157"/>
                </a:cxn>
                <a:cxn ang="0">
                  <a:pos x="761" y="1206"/>
                </a:cxn>
                <a:cxn ang="0">
                  <a:pos x="231" y="43"/>
                </a:cxn>
                <a:cxn ang="0">
                  <a:pos x="137" y="108"/>
                </a:cxn>
                <a:cxn ang="0">
                  <a:pos x="54" y="198"/>
                </a:cxn>
                <a:cxn ang="0">
                  <a:pos x="40" y="216"/>
                </a:cxn>
                <a:cxn ang="0">
                  <a:pos x="45" y="400"/>
                </a:cxn>
                <a:cxn ang="0">
                  <a:pos x="68" y="529"/>
                </a:cxn>
                <a:cxn ang="0">
                  <a:pos x="105" y="637"/>
                </a:cxn>
                <a:cxn ang="0">
                  <a:pos x="112" y="658"/>
                </a:cxn>
                <a:cxn ang="0">
                  <a:pos x="181" y="718"/>
                </a:cxn>
                <a:cxn ang="0">
                  <a:pos x="294" y="841"/>
                </a:cxn>
                <a:cxn ang="0">
                  <a:pos x="585" y="1129"/>
                </a:cxn>
                <a:cxn ang="0">
                  <a:pos x="633" y="1159"/>
                </a:cxn>
                <a:cxn ang="0">
                  <a:pos x="706" y="1177"/>
                </a:cxn>
                <a:cxn ang="0">
                  <a:pos x="765" y="1165"/>
                </a:cxn>
                <a:cxn ang="0">
                  <a:pos x="823" y="1131"/>
                </a:cxn>
                <a:cxn ang="0">
                  <a:pos x="865" y="1090"/>
                </a:cxn>
                <a:cxn ang="0">
                  <a:pos x="1140" y="817"/>
                </a:cxn>
                <a:cxn ang="0">
                  <a:pos x="1147" y="803"/>
                </a:cxn>
                <a:cxn ang="0">
                  <a:pos x="1177" y="736"/>
                </a:cxn>
                <a:cxn ang="0">
                  <a:pos x="1179" y="657"/>
                </a:cxn>
                <a:cxn ang="0">
                  <a:pos x="1148" y="564"/>
                </a:cxn>
                <a:cxn ang="0">
                  <a:pos x="1140" y="556"/>
                </a:cxn>
                <a:cxn ang="0">
                  <a:pos x="894" y="335"/>
                </a:cxn>
                <a:cxn ang="0">
                  <a:pos x="627" y="72"/>
                </a:cxn>
                <a:cxn ang="0">
                  <a:pos x="558" y="57"/>
                </a:cxn>
                <a:cxn ang="0">
                  <a:pos x="377" y="39"/>
                </a:cxn>
                <a:cxn ang="0">
                  <a:pos x="236" y="40"/>
                </a:cxn>
              </a:cxnLst>
              <a:rect l="0" t="0" r="r" b="b"/>
              <a:pathLst>
                <a:path w="1220" h="1215">
                  <a:moveTo>
                    <a:pt x="706" y="1215"/>
                  </a:moveTo>
                  <a:lnTo>
                    <a:pt x="706" y="1215"/>
                  </a:lnTo>
                  <a:lnTo>
                    <a:pt x="688" y="1214"/>
                  </a:lnTo>
                  <a:lnTo>
                    <a:pt x="671" y="1211"/>
                  </a:lnTo>
                  <a:lnTo>
                    <a:pt x="653" y="1206"/>
                  </a:lnTo>
                  <a:lnTo>
                    <a:pt x="636" y="1200"/>
                  </a:lnTo>
                  <a:lnTo>
                    <a:pt x="617" y="1193"/>
                  </a:lnTo>
                  <a:lnTo>
                    <a:pt x="599" y="1184"/>
                  </a:lnTo>
                  <a:lnTo>
                    <a:pt x="581" y="1172"/>
                  </a:lnTo>
                  <a:lnTo>
                    <a:pt x="563" y="1160"/>
                  </a:lnTo>
                  <a:lnTo>
                    <a:pt x="561" y="1158"/>
                  </a:lnTo>
                  <a:lnTo>
                    <a:pt x="558" y="1158"/>
                  </a:lnTo>
                  <a:lnTo>
                    <a:pt x="558" y="1158"/>
                  </a:lnTo>
                  <a:lnTo>
                    <a:pt x="554" y="1156"/>
                  </a:lnTo>
                  <a:lnTo>
                    <a:pt x="550" y="1153"/>
                  </a:lnTo>
                  <a:lnTo>
                    <a:pt x="307" y="910"/>
                  </a:lnTo>
                  <a:lnTo>
                    <a:pt x="307" y="910"/>
                  </a:lnTo>
                  <a:lnTo>
                    <a:pt x="290" y="891"/>
                  </a:lnTo>
                  <a:lnTo>
                    <a:pt x="271" y="872"/>
                  </a:lnTo>
                  <a:lnTo>
                    <a:pt x="236" y="832"/>
                  </a:lnTo>
                  <a:lnTo>
                    <a:pt x="236" y="832"/>
                  </a:lnTo>
                  <a:lnTo>
                    <a:pt x="200" y="790"/>
                  </a:lnTo>
                  <a:lnTo>
                    <a:pt x="181" y="771"/>
                  </a:lnTo>
                  <a:lnTo>
                    <a:pt x="163" y="751"/>
                  </a:lnTo>
                  <a:lnTo>
                    <a:pt x="143" y="731"/>
                  </a:lnTo>
                  <a:lnTo>
                    <a:pt x="123" y="714"/>
                  </a:lnTo>
                  <a:lnTo>
                    <a:pt x="102" y="697"/>
                  </a:lnTo>
                  <a:lnTo>
                    <a:pt x="80" y="682"/>
                  </a:lnTo>
                  <a:lnTo>
                    <a:pt x="80" y="682"/>
                  </a:lnTo>
                  <a:lnTo>
                    <a:pt x="77" y="679"/>
                  </a:lnTo>
                  <a:lnTo>
                    <a:pt x="74" y="677"/>
                  </a:lnTo>
                  <a:lnTo>
                    <a:pt x="72" y="670"/>
                  </a:lnTo>
                  <a:lnTo>
                    <a:pt x="71" y="665"/>
                  </a:lnTo>
                  <a:lnTo>
                    <a:pt x="71" y="661"/>
                  </a:lnTo>
                  <a:lnTo>
                    <a:pt x="72" y="657"/>
                  </a:lnTo>
                  <a:lnTo>
                    <a:pt x="71" y="654"/>
                  </a:lnTo>
                  <a:lnTo>
                    <a:pt x="71" y="654"/>
                  </a:lnTo>
                  <a:lnTo>
                    <a:pt x="59" y="626"/>
                  </a:lnTo>
                  <a:lnTo>
                    <a:pt x="49" y="598"/>
                  </a:lnTo>
                  <a:lnTo>
                    <a:pt x="40" y="570"/>
                  </a:lnTo>
                  <a:lnTo>
                    <a:pt x="32" y="541"/>
                  </a:lnTo>
                  <a:lnTo>
                    <a:pt x="25" y="512"/>
                  </a:lnTo>
                  <a:lnTo>
                    <a:pt x="19" y="483"/>
                  </a:lnTo>
                  <a:lnTo>
                    <a:pt x="15" y="453"/>
                  </a:lnTo>
                  <a:lnTo>
                    <a:pt x="11" y="425"/>
                  </a:lnTo>
                  <a:lnTo>
                    <a:pt x="7" y="396"/>
                  </a:lnTo>
                  <a:lnTo>
                    <a:pt x="4" y="368"/>
                  </a:lnTo>
                  <a:lnTo>
                    <a:pt x="1" y="312"/>
                  </a:lnTo>
                  <a:lnTo>
                    <a:pt x="0" y="259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1" y="207"/>
                  </a:lnTo>
                  <a:lnTo>
                    <a:pt x="3" y="202"/>
                  </a:lnTo>
                  <a:lnTo>
                    <a:pt x="6" y="198"/>
                  </a:lnTo>
                  <a:lnTo>
                    <a:pt x="10" y="196"/>
                  </a:lnTo>
                  <a:lnTo>
                    <a:pt x="14" y="193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5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41" y="154"/>
                  </a:lnTo>
                  <a:lnTo>
                    <a:pt x="63" y="127"/>
                  </a:lnTo>
                  <a:lnTo>
                    <a:pt x="86" y="103"/>
                  </a:lnTo>
                  <a:lnTo>
                    <a:pt x="110" y="81"/>
                  </a:lnTo>
                  <a:lnTo>
                    <a:pt x="135" y="60"/>
                  </a:lnTo>
                  <a:lnTo>
                    <a:pt x="159" y="41"/>
                  </a:lnTo>
                  <a:lnTo>
                    <a:pt x="185" y="25"/>
                  </a:lnTo>
                  <a:lnTo>
                    <a:pt x="210" y="10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9" y="7"/>
                  </a:lnTo>
                  <a:lnTo>
                    <a:pt x="219" y="7"/>
                  </a:lnTo>
                  <a:lnTo>
                    <a:pt x="222" y="8"/>
                  </a:lnTo>
                  <a:lnTo>
                    <a:pt x="228" y="8"/>
                  </a:lnTo>
                  <a:lnTo>
                    <a:pt x="232" y="5"/>
                  </a:lnTo>
                  <a:lnTo>
                    <a:pt x="232" y="5"/>
                  </a:lnTo>
                  <a:lnTo>
                    <a:pt x="236" y="3"/>
                  </a:lnTo>
                  <a:lnTo>
                    <a:pt x="242" y="2"/>
                  </a:lnTo>
                  <a:lnTo>
                    <a:pt x="242" y="2"/>
                  </a:lnTo>
                  <a:lnTo>
                    <a:pt x="291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77" y="0"/>
                  </a:lnTo>
                  <a:lnTo>
                    <a:pt x="419" y="2"/>
                  </a:lnTo>
                  <a:lnTo>
                    <a:pt x="458" y="5"/>
                  </a:lnTo>
                  <a:lnTo>
                    <a:pt x="495" y="8"/>
                  </a:lnTo>
                  <a:lnTo>
                    <a:pt x="531" y="13"/>
                  </a:lnTo>
                  <a:lnTo>
                    <a:pt x="566" y="20"/>
                  </a:lnTo>
                  <a:lnTo>
                    <a:pt x="599" y="26"/>
                  </a:lnTo>
                  <a:lnTo>
                    <a:pt x="631" y="34"/>
                  </a:lnTo>
                  <a:lnTo>
                    <a:pt x="631" y="34"/>
                  </a:lnTo>
                  <a:lnTo>
                    <a:pt x="634" y="35"/>
                  </a:lnTo>
                  <a:lnTo>
                    <a:pt x="636" y="36"/>
                  </a:lnTo>
                  <a:lnTo>
                    <a:pt x="638" y="36"/>
                  </a:lnTo>
                  <a:lnTo>
                    <a:pt x="638" y="36"/>
                  </a:lnTo>
                  <a:lnTo>
                    <a:pt x="642" y="36"/>
                  </a:lnTo>
                  <a:lnTo>
                    <a:pt x="646" y="38"/>
                  </a:lnTo>
                  <a:lnTo>
                    <a:pt x="656" y="46"/>
                  </a:lnTo>
                  <a:lnTo>
                    <a:pt x="656" y="46"/>
                  </a:lnTo>
                  <a:lnTo>
                    <a:pt x="697" y="80"/>
                  </a:lnTo>
                  <a:lnTo>
                    <a:pt x="736" y="114"/>
                  </a:lnTo>
                  <a:lnTo>
                    <a:pt x="775" y="149"/>
                  </a:lnTo>
                  <a:lnTo>
                    <a:pt x="812" y="184"/>
                  </a:lnTo>
                  <a:lnTo>
                    <a:pt x="887" y="256"/>
                  </a:lnTo>
                  <a:lnTo>
                    <a:pt x="958" y="328"/>
                  </a:lnTo>
                  <a:lnTo>
                    <a:pt x="958" y="328"/>
                  </a:lnTo>
                  <a:lnTo>
                    <a:pt x="1008" y="379"/>
                  </a:lnTo>
                  <a:lnTo>
                    <a:pt x="1057" y="428"/>
                  </a:lnTo>
                  <a:lnTo>
                    <a:pt x="1107" y="475"/>
                  </a:lnTo>
                  <a:lnTo>
                    <a:pt x="1156" y="521"/>
                  </a:lnTo>
                  <a:lnTo>
                    <a:pt x="1159" y="524"/>
                  </a:lnTo>
                  <a:lnTo>
                    <a:pt x="1163" y="524"/>
                  </a:lnTo>
                  <a:lnTo>
                    <a:pt x="1163" y="524"/>
                  </a:lnTo>
                  <a:lnTo>
                    <a:pt x="1167" y="525"/>
                  </a:lnTo>
                  <a:lnTo>
                    <a:pt x="1171" y="527"/>
                  </a:lnTo>
                  <a:lnTo>
                    <a:pt x="1173" y="529"/>
                  </a:lnTo>
                  <a:lnTo>
                    <a:pt x="1175" y="533"/>
                  </a:lnTo>
                  <a:lnTo>
                    <a:pt x="1175" y="533"/>
                  </a:lnTo>
                  <a:lnTo>
                    <a:pt x="1185" y="553"/>
                  </a:lnTo>
                  <a:lnTo>
                    <a:pt x="1193" y="571"/>
                  </a:lnTo>
                  <a:lnTo>
                    <a:pt x="1201" y="590"/>
                  </a:lnTo>
                  <a:lnTo>
                    <a:pt x="1207" y="607"/>
                  </a:lnTo>
                  <a:lnTo>
                    <a:pt x="1211" y="626"/>
                  </a:lnTo>
                  <a:lnTo>
                    <a:pt x="1215" y="644"/>
                  </a:lnTo>
                  <a:lnTo>
                    <a:pt x="1218" y="660"/>
                  </a:lnTo>
                  <a:lnTo>
                    <a:pt x="1220" y="677"/>
                  </a:lnTo>
                  <a:lnTo>
                    <a:pt x="1220" y="693"/>
                  </a:lnTo>
                  <a:lnTo>
                    <a:pt x="1220" y="710"/>
                  </a:lnTo>
                  <a:lnTo>
                    <a:pt x="1218" y="725"/>
                  </a:lnTo>
                  <a:lnTo>
                    <a:pt x="1216" y="741"/>
                  </a:lnTo>
                  <a:lnTo>
                    <a:pt x="1212" y="755"/>
                  </a:lnTo>
                  <a:lnTo>
                    <a:pt x="1208" y="771"/>
                  </a:lnTo>
                  <a:lnTo>
                    <a:pt x="1202" y="785"/>
                  </a:lnTo>
                  <a:lnTo>
                    <a:pt x="1194" y="798"/>
                  </a:lnTo>
                  <a:lnTo>
                    <a:pt x="1192" y="804"/>
                  </a:lnTo>
                  <a:lnTo>
                    <a:pt x="1193" y="809"/>
                  </a:lnTo>
                  <a:lnTo>
                    <a:pt x="1193" y="809"/>
                  </a:lnTo>
                  <a:lnTo>
                    <a:pt x="1194" y="813"/>
                  </a:lnTo>
                  <a:lnTo>
                    <a:pt x="1193" y="817"/>
                  </a:lnTo>
                  <a:lnTo>
                    <a:pt x="1191" y="821"/>
                  </a:lnTo>
                  <a:lnTo>
                    <a:pt x="1188" y="826"/>
                  </a:lnTo>
                  <a:lnTo>
                    <a:pt x="1188" y="826"/>
                  </a:lnTo>
                  <a:lnTo>
                    <a:pt x="1147" y="869"/>
                  </a:lnTo>
                  <a:lnTo>
                    <a:pt x="1109" y="909"/>
                  </a:lnTo>
                  <a:lnTo>
                    <a:pt x="1070" y="948"/>
                  </a:lnTo>
                  <a:lnTo>
                    <a:pt x="1031" y="985"/>
                  </a:lnTo>
                  <a:lnTo>
                    <a:pt x="952" y="1062"/>
                  </a:lnTo>
                  <a:lnTo>
                    <a:pt x="862" y="1146"/>
                  </a:lnTo>
                  <a:lnTo>
                    <a:pt x="862" y="1146"/>
                  </a:lnTo>
                  <a:lnTo>
                    <a:pt x="858" y="1151"/>
                  </a:lnTo>
                  <a:lnTo>
                    <a:pt x="857" y="1152"/>
                  </a:lnTo>
                  <a:lnTo>
                    <a:pt x="857" y="1152"/>
                  </a:lnTo>
                  <a:lnTo>
                    <a:pt x="853" y="1157"/>
                  </a:lnTo>
                  <a:lnTo>
                    <a:pt x="853" y="1157"/>
                  </a:lnTo>
                  <a:lnTo>
                    <a:pt x="834" y="1170"/>
                  </a:lnTo>
                  <a:lnTo>
                    <a:pt x="815" y="1182"/>
                  </a:lnTo>
                  <a:lnTo>
                    <a:pt x="798" y="1192"/>
                  </a:lnTo>
                  <a:lnTo>
                    <a:pt x="779" y="1200"/>
                  </a:lnTo>
                  <a:lnTo>
                    <a:pt x="761" y="1206"/>
                  </a:lnTo>
                  <a:lnTo>
                    <a:pt x="743" y="1211"/>
                  </a:lnTo>
                  <a:lnTo>
                    <a:pt x="724" y="1214"/>
                  </a:lnTo>
                  <a:lnTo>
                    <a:pt x="706" y="1215"/>
                  </a:lnTo>
                  <a:lnTo>
                    <a:pt x="706" y="1215"/>
                  </a:lnTo>
                  <a:close/>
                  <a:moveTo>
                    <a:pt x="231" y="43"/>
                  </a:moveTo>
                  <a:lnTo>
                    <a:pt x="231" y="43"/>
                  </a:lnTo>
                  <a:lnTo>
                    <a:pt x="206" y="57"/>
                  </a:lnTo>
                  <a:lnTo>
                    <a:pt x="182" y="72"/>
                  </a:lnTo>
                  <a:lnTo>
                    <a:pt x="159" y="90"/>
                  </a:lnTo>
                  <a:lnTo>
                    <a:pt x="137" y="108"/>
                  </a:lnTo>
                  <a:lnTo>
                    <a:pt x="114" y="129"/>
                  </a:lnTo>
                  <a:lnTo>
                    <a:pt x="93" y="151"/>
                  </a:lnTo>
                  <a:lnTo>
                    <a:pt x="73" y="175"/>
                  </a:lnTo>
                  <a:lnTo>
                    <a:pt x="54" y="198"/>
                  </a:lnTo>
                  <a:lnTo>
                    <a:pt x="54" y="198"/>
                  </a:lnTo>
                  <a:lnTo>
                    <a:pt x="50" y="202"/>
                  </a:lnTo>
                  <a:lnTo>
                    <a:pt x="46" y="205"/>
                  </a:lnTo>
                  <a:lnTo>
                    <a:pt x="40" y="208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39" y="280"/>
                  </a:lnTo>
                  <a:lnTo>
                    <a:pt x="40" y="311"/>
                  </a:lnTo>
                  <a:lnTo>
                    <a:pt x="41" y="342"/>
                  </a:lnTo>
                  <a:lnTo>
                    <a:pt x="43" y="371"/>
                  </a:lnTo>
                  <a:lnTo>
                    <a:pt x="45" y="400"/>
                  </a:lnTo>
                  <a:lnTo>
                    <a:pt x="49" y="427"/>
                  </a:lnTo>
                  <a:lnTo>
                    <a:pt x="52" y="453"/>
                  </a:lnTo>
                  <a:lnTo>
                    <a:pt x="56" y="479"/>
                  </a:lnTo>
                  <a:lnTo>
                    <a:pt x="61" y="504"/>
                  </a:lnTo>
                  <a:lnTo>
                    <a:pt x="68" y="529"/>
                  </a:lnTo>
                  <a:lnTo>
                    <a:pt x="74" y="552"/>
                  </a:lnTo>
                  <a:lnTo>
                    <a:pt x="80" y="574"/>
                  </a:lnTo>
                  <a:lnTo>
                    <a:pt x="88" y="596"/>
                  </a:lnTo>
                  <a:lnTo>
                    <a:pt x="96" y="618"/>
                  </a:lnTo>
                  <a:lnTo>
                    <a:pt x="105" y="637"/>
                  </a:lnTo>
                  <a:lnTo>
                    <a:pt x="105" y="637"/>
                  </a:lnTo>
                  <a:lnTo>
                    <a:pt x="107" y="642"/>
                  </a:lnTo>
                  <a:lnTo>
                    <a:pt x="107" y="648"/>
                  </a:lnTo>
                  <a:lnTo>
                    <a:pt x="107" y="654"/>
                  </a:lnTo>
                  <a:lnTo>
                    <a:pt x="112" y="658"/>
                  </a:lnTo>
                  <a:lnTo>
                    <a:pt x="112" y="658"/>
                  </a:lnTo>
                  <a:lnTo>
                    <a:pt x="131" y="671"/>
                  </a:lnTo>
                  <a:lnTo>
                    <a:pt x="148" y="686"/>
                  </a:lnTo>
                  <a:lnTo>
                    <a:pt x="165" y="701"/>
                  </a:lnTo>
                  <a:lnTo>
                    <a:pt x="181" y="718"/>
                  </a:lnTo>
                  <a:lnTo>
                    <a:pt x="213" y="751"/>
                  </a:lnTo>
                  <a:lnTo>
                    <a:pt x="243" y="785"/>
                  </a:lnTo>
                  <a:lnTo>
                    <a:pt x="243" y="785"/>
                  </a:lnTo>
                  <a:lnTo>
                    <a:pt x="276" y="822"/>
                  </a:lnTo>
                  <a:lnTo>
                    <a:pt x="294" y="841"/>
                  </a:lnTo>
                  <a:lnTo>
                    <a:pt x="311" y="859"/>
                  </a:lnTo>
                  <a:lnTo>
                    <a:pt x="579" y="1127"/>
                  </a:lnTo>
                  <a:lnTo>
                    <a:pt x="582" y="1128"/>
                  </a:lnTo>
                  <a:lnTo>
                    <a:pt x="582" y="1128"/>
                  </a:lnTo>
                  <a:lnTo>
                    <a:pt x="585" y="1129"/>
                  </a:lnTo>
                  <a:lnTo>
                    <a:pt x="588" y="1131"/>
                  </a:lnTo>
                  <a:lnTo>
                    <a:pt x="588" y="1131"/>
                  </a:lnTo>
                  <a:lnTo>
                    <a:pt x="604" y="1142"/>
                  </a:lnTo>
                  <a:lnTo>
                    <a:pt x="618" y="1152"/>
                  </a:lnTo>
                  <a:lnTo>
                    <a:pt x="633" y="1159"/>
                  </a:lnTo>
                  <a:lnTo>
                    <a:pt x="647" y="1165"/>
                  </a:lnTo>
                  <a:lnTo>
                    <a:pt x="662" y="1170"/>
                  </a:lnTo>
                  <a:lnTo>
                    <a:pt x="677" y="1174"/>
                  </a:lnTo>
                  <a:lnTo>
                    <a:pt x="691" y="1177"/>
                  </a:lnTo>
                  <a:lnTo>
                    <a:pt x="706" y="1177"/>
                  </a:lnTo>
                  <a:lnTo>
                    <a:pt x="706" y="1177"/>
                  </a:lnTo>
                  <a:lnTo>
                    <a:pt x="720" y="1177"/>
                  </a:lnTo>
                  <a:lnTo>
                    <a:pt x="735" y="1174"/>
                  </a:lnTo>
                  <a:lnTo>
                    <a:pt x="750" y="1170"/>
                  </a:lnTo>
                  <a:lnTo>
                    <a:pt x="765" y="1165"/>
                  </a:lnTo>
                  <a:lnTo>
                    <a:pt x="779" y="1159"/>
                  </a:lnTo>
                  <a:lnTo>
                    <a:pt x="794" y="1152"/>
                  </a:lnTo>
                  <a:lnTo>
                    <a:pt x="808" y="1142"/>
                  </a:lnTo>
                  <a:lnTo>
                    <a:pt x="823" y="1131"/>
                  </a:lnTo>
                  <a:lnTo>
                    <a:pt x="823" y="1131"/>
                  </a:lnTo>
                  <a:lnTo>
                    <a:pt x="824" y="1130"/>
                  </a:lnTo>
                  <a:lnTo>
                    <a:pt x="825" y="1130"/>
                  </a:lnTo>
                  <a:lnTo>
                    <a:pt x="826" y="1129"/>
                  </a:lnTo>
                  <a:lnTo>
                    <a:pt x="865" y="1090"/>
                  </a:lnTo>
                  <a:lnTo>
                    <a:pt x="865" y="1090"/>
                  </a:lnTo>
                  <a:lnTo>
                    <a:pt x="934" y="1017"/>
                  </a:lnTo>
                  <a:lnTo>
                    <a:pt x="1002" y="949"/>
                  </a:lnTo>
                  <a:lnTo>
                    <a:pt x="1069" y="883"/>
                  </a:lnTo>
                  <a:lnTo>
                    <a:pt x="1105" y="850"/>
                  </a:lnTo>
                  <a:lnTo>
                    <a:pt x="1140" y="817"/>
                  </a:lnTo>
                  <a:lnTo>
                    <a:pt x="1143" y="815"/>
                  </a:lnTo>
                  <a:lnTo>
                    <a:pt x="1144" y="811"/>
                  </a:lnTo>
                  <a:lnTo>
                    <a:pt x="1144" y="811"/>
                  </a:lnTo>
                  <a:lnTo>
                    <a:pt x="1145" y="807"/>
                  </a:lnTo>
                  <a:lnTo>
                    <a:pt x="1147" y="803"/>
                  </a:lnTo>
                  <a:lnTo>
                    <a:pt x="1147" y="803"/>
                  </a:lnTo>
                  <a:lnTo>
                    <a:pt x="1157" y="786"/>
                  </a:lnTo>
                  <a:lnTo>
                    <a:pt x="1165" y="770"/>
                  </a:lnTo>
                  <a:lnTo>
                    <a:pt x="1173" y="753"/>
                  </a:lnTo>
                  <a:lnTo>
                    <a:pt x="1177" y="736"/>
                  </a:lnTo>
                  <a:lnTo>
                    <a:pt x="1180" y="720"/>
                  </a:lnTo>
                  <a:lnTo>
                    <a:pt x="1182" y="703"/>
                  </a:lnTo>
                  <a:lnTo>
                    <a:pt x="1182" y="688"/>
                  </a:lnTo>
                  <a:lnTo>
                    <a:pt x="1181" y="672"/>
                  </a:lnTo>
                  <a:lnTo>
                    <a:pt x="1179" y="657"/>
                  </a:lnTo>
                  <a:lnTo>
                    <a:pt x="1176" y="642"/>
                  </a:lnTo>
                  <a:lnTo>
                    <a:pt x="1173" y="628"/>
                  </a:lnTo>
                  <a:lnTo>
                    <a:pt x="1169" y="614"/>
                  </a:lnTo>
                  <a:lnTo>
                    <a:pt x="1158" y="588"/>
                  </a:lnTo>
                  <a:lnTo>
                    <a:pt x="1148" y="564"/>
                  </a:lnTo>
                  <a:lnTo>
                    <a:pt x="1146" y="560"/>
                  </a:lnTo>
                  <a:lnTo>
                    <a:pt x="1143" y="558"/>
                  </a:lnTo>
                  <a:lnTo>
                    <a:pt x="1143" y="558"/>
                  </a:lnTo>
                  <a:lnTo>
                    <a:pt x="1140" y="556"/>
                  </a:lnTo>
                  <a:lnTo>
                    <a:pt x="1140" y="556"/>
                  </a:lnTo>
                  <a:lnTo>
                    <a:pt x="1089" y="514"/>
                  </a:lnTo>
                  <a:lnTo>
                    <a:pt x="1039" y="471"/>
                  </a:lnTo>
                  <a:lnTo>
                    <a:pt x="991" y="427"/>
                  </a:lnTo>
                  <a:lnTo>
                    <a:pt x="942" y="381"/>
                  </a:lnTo>
                  <a:lnTo>
                    <a:pt x="894" y="335"/>
                  </a:lnTo>
                  <a:lnTo>
                    <a:pt x="846" y="289"/>
                  </a:lnTo>
                  <a:lnTo>
                    <a:pt x="752" y="196"/>
                  </a:lnTo>
                  <a:lnTo>
                    <a:pt x="752" y="196"/>
                  </a:lnTo>
                  <a:lnTo>
                    <a:pt x="629" y="75"/>
                  </a:lnTo>
                  <a:lnTo>
                    <a:pt x="627" y="72"/>
                  </a:lnTo>
                  <a:lnTo>
                    <a:pt x="623" y="72"/>
                  </a:lnTo>
                  <a:lnTo>
                    <a:pt x="622" y="71"/>
                  </a:lnTo>
                  <a:lnTo>
                    <a:pt x="622" y="71"/>
                  </a:lnTo>
                  <a:lnTo>
                    <a:pt x="590" y="64"/>
                  </a:lnTo>
                  <a:lnTo>
                    <a:pt x="558" y="57"/>
                  </a:lnTo>
                  <a:lnTo>
                    <a:pt x="525" y="52"/>
                  </a:lnTo>
                  <a:lnTo>
                    <a:pt x="491" y="46"/>
                  </a:lnTo>
                  <a:lnTo>
                    <a:pt x="455" y="43"/>
                  </a:lnTo>
                  <a:lnTo>
                    <a:pt x="417" y="40"/>
                  </a:lnTo>
                  <a:lnTo>
                    <a:pt x="377" y="39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291" y="39"/>
                  </a:lnTo>
                  <a:lnTo>
                    <a:pt x="241" y="40"/>
                  </a:lnTo>
                  <a:lnTo>
                    <a:pt x="236" y="40"/>
                  </a:lnTo>
                  <a:lnTo>
                    <a:pt x="232" y="42"/>
                  </a:lnTo>
                  <a:lnTo>
                    <a:pt x="232" y="42"/>
                  </a:lnTo>
                  <a:lnTo>
                    <a:pt x="231" y="43"/>
                  </a:lnTo>
                  <a:lnTo>
                    <a:pt x="231" y="4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0" name="Freeform 927"/>
            <p:cNvSpPr>
              <a:spLocks noEditPoints="1"/>
            </p:cNvSpPr>
            <p:nvPr/>
          </p:nvSpPr>
          <p:spPr bwMode="auto">
            <a:xfrm>
              <a:off x="3424238" y="1154113"/>
              <a:ext cx="557213" cy="225425"/>
            </a:xfrm>
            <a:custGeom>
              <a:avLst/>
              <a:gdLst/>
              <a:ahLst/>
              <a:cxnLst>
                <a:cxn ang="0">
                  <a:pos x="77" y="421"/>
                </a:cxn>
                <a:cxn ang="0">
                  <a:pos x="65" y="420"/>
                </a:cxn>
                <a:cxn ang="0">
                  <a:pos x="28" y="385"/>
                </a:cxn>
                <a:cxn ang="0">
                  <a:pos x="2" y="324"/>
                </a:cxn>
                <a:cxn ang="0">
                  <a:pos x="1" y="253"/>
                </a:cxn>
                <a:cxn ang="0">
                  <a:pos x="3" y="188"/>
                </a:cxn>
                <a:cxn ang="0">
                  <a:pos x="40" y="100"/>
                </a:cxn>
                <a:cxn ang="0">
                  <a:pos x="87" y="65"/>
                </a:cxn>
                <a:cxn ang="0">
                  <a:pos x="160" y="37"/>
                </a:cxn>
                <a:cxn ang="0">
                  <a:pos x="250" y="24"/>
                </a:cxn>
                <a:cxn ang="0">
                  <a:pos x="311" y="37"/>
                </a:cxn>
                <a:cxn ang="0">
                  <a:pos x="412" y="72"/>
                </a:cxn>
                <a:cxn ang="0">
                  <a:pos x="529" y="127"/>
                </a:cxn>
                <a:cxn ang="0">
                  <a:pos x="587" y="70"/>
                </a:cxn>
                <a:cxn ang="0">
                  <a:pos x="661" y="29"/>
                </a:cxn>
                <a:cxn ang="0">
                  <a:pos x="790" y="1"/>
                </a:cxn>
                <a:cxn ang="0">
                  <a:pos x="894" y="10"/>
                </a:cxn>
                <a:cxn ang="0">
                  <a:pos x="971" y="35"/>
                </a:cxn>
                <a:cxn ang="0">
                  <a:pos x="1030" y="87"/>
                </a:cxn>
                <a:cxn ang="0">
                  <a:pos x="1052" y="163"/>
                </a:cxn>
                <a:cxn ang="0">
                  <a:pos x="1025" y="252"/>
                </a:cxn>
                <a:cxn ang="0">
                  <a:pos x="951" y="306"/>
                </a:cxn>
                <a:cxn ang="0">
                  <a:pos x="871" y="326"/>
                </a:cxn>
                <a:cxn ang="0">
                  <a:pos x="769" y="315"/>
                </a:cxn>
                <a:cxn ang="0">
                  <a:pos x="623" y="246"/>
                </a:cxn>
                <a:cxn ang="0">
                  <a:pos x="524" y="190"/>
                </a:cxn>
                <a:cxn ang="0">
                  <a:pos x="479" y="259"/>
                </a:cxn>
                <a:cxn ang="0">
                  <a:pos x="458" y="261"/>
                </a:cxn>
                <a:cxn ang="0">
                  <a:pos x="451" y="244"/>
                </a:cxn>
                <a:cxn ang="0">
                  <a:pos x="504" y="162"/>
                </a:cxn>
                <a:cxn ang="0">
                  <a:pos x="394" y="95"/>
                </a:cxn>
                <a:cxn ang="0">
                  <a:pos x="310" y="68"/>
                </a:cxn>
                <a:cxn ang="0">
                  <a:pos x="213" y="57"/>
                </a:cxn>
                <a:cxn ang="0">
                  <a:pos x="142" y="76"/>
                </a:cxn>
                <a:cxn ang="0">
                  <a:pos x="89" y="99"/>
                </a:cxn>
                <a:cxn ang="0">
                  <a:pos x="47" y="159"/>
                </a:cxn>
                <a:cxn ang="0">
                  <a:pos x="30" y="231"/>
                </a:cxn>
                <a:cxn ang="0">
                  <a:pos x="41" y="335"/>
                </a:cxn>
                <a:cxn ang="0">
                  <a:pos x="65" y="372"/>
                </a:cxn>
                <a:cxn ang="0">
                  <a:pos x="101" y="397"/>
                </a:cxn>
                <a:cxn ang="0">
                  <a:pos x="117" y="394"/>
                </a:cxn>
                <a:cxn ang="0">
                  <a:pos x="127" y="410"/>
                </a:cxn>
                <a:cxn ang="0">
                  <a:pos x="112" y="425"/>
                </a:cxn>
                <a:cxn ang="0">
                  <a:pos x="819" y="29"/>
                </a:cxn>
                <a:cxn ang="0">
                  <a:pos x="736" y="41"/>
                </a:cxn>
                <a:cxn ang="0">
                  <a:pos x="628" y="80"/>
                </a:cxn>
                <a:cxn ang="0">
                  <a:pos x="550" y="152"/>
                </a:cxn>
                <a:cxn ang="0">
                  <a:pos x="632" y="213"/>
                </a:cxn>
                <a:cxn ang="0">
                  <a:pos x="723" y="264"/>
                </a:cxn>
                <a:cxn ang="0">
                  <a:pos x="808" y="289"/>
                </a:cxn>
                <a:cxn ang="0">
                  <a:pos x="922" y="285"/>
                </a:cxn>
                <a:cxn ang="0">
                  <a:pos x="994" y="243"/>
                </a:cxn>
                <a:cxn ang="0">
                  <a:pos x="1021" y="169"/>
                </a:cxn>
                <a:cxn ang="0">
                  <a:pos x="1014" y="119"/>
                </a:cxn>
                <a:cxn ang="0">
                  <a:pos x="991" y="91"/>
                </a:cxn>
                <a:cxn ang="0">
                  <a:pos x="938" y="55"/>
                </a:cxn>
                <a:cxn ang="0">
                  <a:pos x="849" y="32"/>
                </a:cxn>
              </a:cxnLst>
              <a:rect l="0" t="0" r="r" b="b"/>
              <a:pathLst>
                <a:path w="1052" h="426">
                  <a:moveTo>
                    <a:pt x="96" y="426"/>
                  </a:moveTo>
                  <a:lnTo>
                    <a:pt x="96" y="426"/>
                  </a:lnTo>
                  <a:lnTo>
                    <a:pt x="90" y="425"/>
                  </a:lnTo>
                  <a:lnTo>
                    <a:pt x="85" y="425"/>
                  </a:lnTo>
                  <a:lnTo>
                    <a:pt x="80" y="423"/>
                  </a:lnTo>
                  <a:lnTo>
                    <a:pt x="77" y="421"/>
                  </a:lnTo>
                  <a:lnTo>
                    <a:pt x="74" y="418"/>
                  </a:lnTo>
                  <a:lnTo>
                    <a:pt x="68" y="423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59" y="417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44" y="405"/>
                  </a:lnTo>
                  <a:lnTo>
                    <a:pt x="36" y="396"/>
                  </a:lnTo>
                  <a:lnTo>
                    <a:pt x="28" y="385"/>
                  </a:lnTo>
                  <a:lnTo>
                    <a:pt x="21" y="373"/>
                  </a:lnTo>
                  <a:lnTo>
                    <a:pt x="14" y="361"/>
                  </a:lnTo>
                  <a:lnTo>
                    <a:pt x="9" y="349"/>
                  </a:lnTo>
                  <a:lnTo>
                    <a:pt x="5" y="336"/>
                  </a:lnTo>
                  <a:lnTo>
                    <a:pt x="2" y="324"/>
                  </a:lnTo>
                  <a:lnTo>
                    <a:pt x="2" y="324"/>
                  </a:lnTo>
                  <a:lnTo>
                    <a:pt x="0" y="313"/>
                  </a:lnTo>
                  <a:lnTo>
                    <a:pt x="0" y="300"/>
                  </a:lnTo>
                  <a:lnTo>
                    <a:pt x="0" y="275"/>
                  </a:lnTo>
                  <a:lnTo>
                    <a:pt x="0" y="275"/>
                  </a:lnTo>
                  <a:lnTo>
                    <a:pt x="1" y="253"/>
                  </a:lnTo>
                  <a:lnTo>
                    <a:pt x="1" y="253"/>
                  </a:lnTo>
                  <a:lnTo>
                    <a:pt x="1" y="234"/>
                  </a:lnTo>
                  <a:lnTo>
                    <a:pt x="1" y="234"/>
                  </a:lnTo>
                  <a:lnTo>
                    <a:pt x="0" y="210"/>
                  </a:lnTo>
                  <a:lnTo>
                    <a:pt x="1" y="198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8" y="166"/>
                  </a:lnTo>
                  <a:lnTo>
                    <a:pt x="13" y="153"/>
                  </a:lnTo>
                  <a:lnTo>
                    <a:pt x="18" y="139"/>
                  </a:lnTo>
                  <a:lnTo>
                    <a:pt x="25" y="126"/>
                  </a:lnTo>
                  <a:lnTo>
                    <a:pt x="32" y="112"/>
                  </a:lnTo>
                  <a:lnTo>
                    <a:pt x="40" y="100"/>
                  </a:lnTo>
                  <a:lnTo>
                    <a:pt x="44" y="95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62" y="80"/>
                  </a:lnTo>
                  <a:lnTo>
                    <a:pt x="73" y="72"/>
                  </a:lnTo>
                  <a:lnTo>
                    <a:pt x="87" y="65"/>
                  </a:lnTo>
                  <a:lnTo>
                    <a:pt x="100" y="58"/>
                  </a:lnTo>
                  <a:lnTo>
                    <a:pt x="114" y="53"/>
                  </a:lnTo>
                  <a:lnTo>
                    <a:pt x="127" y="47"/>
                  </a:lnTo>
                  <a:lnTo>
                    <a:pt x="156" y="38"/>
                  </a:lnTo>
                  <a:lnTo>
                    <a:pt x="160" y="37"/>
                  </a:lnTo>
                  <a:lnTo>
                    <a:pt x="160" y="37"/>
                  </a:lnTo>
                  <a:lnTo>
                    <a:pt x="180" y="31"/>
                  </a:lnTo>
                  <a:lnTo>
                    <a:pt x="198" y="27"/>
                  </a:lnTo>
                  <a:lnTo>
                    <a:pt x="218" y="24"/>
                  </a:lnTo>
                  <a:lnTo>
                    <a:pt x="236" y="24"/>
                  </a:lnTo>
                  <a:lnTo>
                    <a:pt x="236" y="24"/>
                  </a:lnTo>
                  <a:lnTo>
                    <a:pt x="250" y="24"/>
                  </a:lnTo>
                  <a:lnTo>
                    <a:pt x="262" y="25"/>
                  </a:lnTo>
                  <a:lnTo>
                    <a:pt x="275" y="27"/>
                  </a:lnTo>
                  <a:lnTo>
                    <a:pt x="287" y="31"/>
                  </a:lnTo>
                  <a:lnTo>
                    <a:pt x="287" y="31"/>
                  </a:lnTo>
                  <a:lnTo>
                    <a:pt x="309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38" y="44"/>
                  </a:lnTo>
                  <a:lnTo>
                    <a:pt x="362" y="51"/>
                  </a:lnTo>
                  <a:lnTo>
                    <a:pt x="387" y="60"/>
                  </a:lnTo>
                  <a:lnTo>
                    <a:pt x="400" y="66"/>
                  </a:lnTo>
                  <a:lnTo>
                    <a:pt x="412" y="72"/>
                  </a:lnTo>
                  <a:lnTo>
                    <a:pt x="412" y="72"/>
                  </a:lnTo>
                  <a:lnTo>
                    <a:pt x="438" y="85"/>
                  </a:lnTo>
                  <a:lnTo>
                    <a:pt x="464" y="100"/>
                  </a:lnTo>
                  <a:lnTo>
                    <a:pt x="513" y="130"/>
                  </a:lnTo>
                  <a:lnTo>
                    <a:pt x="523" y="136"/>
                  </a:lnTo>
                  <a:lnTo>
                    <a:pt x="529" y="127"/>
                  </a:lnTo>
                  <a:lnTo>
                    <a:pt x="529" y="127"/>
                  </a:lnTo>
                  <a:lnTo>
                    <a:pt x="540" y="113"/>
                  </a:lnTo>
                  <a:lnTo>
                    <a:pt x="551" y="101"/>
                  </a:lnTo>
                  <a:lnTo>
                    <a:pt x="563" y="89"/>
                  </a:lnTo>
                  <a:lnTo>
                    <a:pt x="574" y="79"/>
                  </a:lnTo>
                  <a:lnTo>
                    <a:pt x="587" y="70"/>
                  </a:lnTo>
                  <a:lnTo>
                    <a:pt x="599" y="60"/>
                  </a:lnTo>
                  <a:lnTo>
                    <a:pt x="611" y="52"/>
                  </a:lnTo>
                  <a:lnTo>
                    <a:pt x="625" y="45"/>
                  </a:lnTo>
                  <a:lnTo>
                    <a:pt x="625" y="45"/>
                  </a:lnTo>
                  <a:lnTo>
                    <a:pt x="642" y="37"/>
                  </a:lnTo>
                  <a:lnTo>
                    <a:pt x="661" y="29"/>
                  </a:lnTo>
                  <a:lnTo>
                    <a:pt x="680" y="23"/>
                  </a:lnTo>
                  <a:lnTo>
                    <a:pt x="698" y="18"/>
                  </a:lnTo>
                  <a:lnTo>
                    <a:pt x="734" y="10"/>
                  </a:lnTo>
                  <a:lnTo>
                    <a:pt x="767" y="4"/>
                  </a:lnTo>
                  <a:lnTo>
                    <a:pt x="767" y="4"/>
                  </a:lnTo>
                  <a:lnTo>
                    <a:pt x="790" y="1"/>
                  </a:lnTo>
                  <a:lnTo>
                    <a:pt x="813" y="0"/>
                  </a:lnTo>
                  <a:lnTo>
                    <a:pt x="813" y="0"/>
                  </a:lnTo>
                  <a:lnTo>
                    <a:pt x="826" y="0"/>
                  </a:lnTo>
                  <a:lnTo>
                    <a:pt x="841" y="1"/>
                  </a:lnTo>
                  <a:lnTo>
                    <a:pt x="868" y="5"/>
                  </a:lnTo>
                  <a:lnTo>
                    <a:pt x="894" y="10"/>
                  </a:lnTo>
                  <a:lnTo>
                    <a:pt x="922" y="16"/>
                  </a:lnTo>
                  <a:lnTo>
                    <a:pt x="922" y="16"/>
                  </a:lnTo>
                  <a:lnTo>
                    <a:pt x="935" y="19"/>
                  </a:lnTo>
                  <a:lnTo>
                    <a:pt x="947" y="23"/>
                  </a:lnTo>
                  <a:lnTo>
                    <a:pt x="959" y="28"/>
                  </a:lnTo>
                  <a:lnTo>
                    <a:pt x="971" y="35"/>
                  </a:lnTo>
                  <a:lnTo>
                    <a:pt x="982" y="42"/>
                  </a:lnTo>
                  <a:lnTo>
                    <a:pt x="994" y="49"/>
                  </a:lnTo>
                  <a:lnTo>
                    <a:pt x="1004" y="57"/>
                  </a:lnTo>
                  <a:lnTo>
                    <a:pt x="1013" y="67"/>
                  </a:lnTo>
                  <a:lnTo>
                    <a:pt x="1022" y="77"/>
                  </a:lnTo>
                  <a:lnTo>
                    <a:pt x="1030" y="87"/>
                  </a:lnTo>
                  <a:lnTo>
                    <a:pt x="1037" y="99"/>
                  </a:lnTo>
                  <a:lnTo>
                    <a:pt x="1043" y="110"/>
                  </a:lnTo>
                  <a:lnTo>
                    <a:pt x="1047" y="122"/>
                  </a:lnTo>
                  <a:lnTo>
                    <a:pt x="1050" y="135"/>
                  </a:lnTo>
                  <a:lnTo>
                    <a:pt x="1052" y="148"/>
                  </a:lnTo>
                  <a:lnTo>
                    <a:pt x="1052" y="163"/>
                  </a:lnTo>
                  <a:lnTo>
                    <a:pt x="1052" y="163"/>
                  </a:lnTo>
                  <a:lnTo>
                    <a:pt x="1050" y="183"/>
                  </a:lnTo>
                  <a:lnTo>
                    <a:pt x="1047" y="203"/>
                  </a:lnTo>
                  <a:lnTo>
                    <a:pt x="1041" y="221"/>
                  </a:lnTo>
                  <a:lnTo>
                    <a:pt x="1034" y="237"/>
                  </a:lnTo>
                  <a:lnTo>
                    <a:pt x="1025" y="252"/>
                  </a:lnTo>
                  <a:lnTo>
                    <a:pt x="1014" y="264"/>
                  </a:lnTo>
                  <a:lnTo>
                    <a:pt x="1003" y="275"/>
                  </a:lnTo>
                  <a:lnTo>
                    <a:pt x="991" y="285"/>
                  </a:lnTo>
                  <a:lnTo>
                    <a:pt x="978" y="293"/>
                  </a:lnTo>
                  <a:lnTo>
                    <a:pt x="965" y="300"/>
                  </a:lnTo>
                  <a:lnTo>
                    <a:pt x="951" y="306"/>
                  </a:lnTo>
                  <a:lnTo>
                    <a:pt x="938" y="311"/>
                  </a:lnTo>
                  <a:lnTo>
                    <a:pt x="924" y="316"/>
                  </a:lnTo>
                  <a:lnTo>
                    <a:pt x="912" y="320"/>
                  </a:lnTo>
                  <a:lnTo>
                    <a:pt x="887" y="324"/>
                  </a:lnTo>
                  <a:lnTo>
                    <a:pt x="887" y="324"/>
                  </a:lnTo>
                  <a:lnTo>
                    <a:pt x="871" y="326"/>
                  </a:lnTo>
                  <a:lnTo>
                    <a:pt x="854" y="327"/>
                  </a:lnTo>
                  <a:lnTo>
                    <a:pt x="854" y="327"/>
                  </a:lnTo>
                  <a:lnTo>
                    <a:pt x="841" y="326"/>
                  </a:lnTo>
                  <a:lnTo>
                    <a:pt x="827" y="325"/>
                  </a:lnTo>
                  <a:lnTo>
                    <a:pt x="799" y="321"/>
                  </a:lnTo>
                  <a:lnTo>
                    <a:pt x="769" y="315"/>
                  </a:lnTo>
                  <a:lnTo>
                    <a:pt x="740" y="305"/>
                  </a:lnTo>
                  <a:lnTo>
                    <a:pt x="711" y="294"/>
                  </a:lnTo>
                  <a:lnTo>
                    <a:pt x="681" y="281"/>
                  </a:lnTo>
                  <a:lnTo>
                    <a:pt x="652" y="265"/>
                  </a:lnTo>
                  <a:lnTo>
                    <a:pt x="623" y="246"/>
                  </a:lnTo>
                  <a:lnTo>
                    <a:pt x="623" y="246"/>
                  </a:lnTo>
                  <a:lnTo>
                    <a:pt x="597" y="229"/>
                  </a:lnTo>
                  <a:lnTo>
                    <a:pt x="571" y="209"/>
                  </a:lnTo>
                  <a:lnTo>
                    <a:pt x="571" y="209"/>
                  </a:lnTo>
                  <a:lnTo>
                    <a:pt x="541" y="187"/>
                  </a:lnTo>
                  <a:lnTo>
                    <a:pt x="531" y="179"/>
                  </a:lnTo>
                  <a:lnTo>
                    <a:pt x="524" y="190"/>
                  </a:lnTo>
                  <a:lnTo>
                    <a:pt x="524" y="190"/>
                  </a:lnTo>
                  <a:lnTo>
                    <a:pt x="500" y="227"/>
                  </a:lnTo>
                  <a:lnTo>
                    <a:pt x="500" y="227"/>
                  </a:lnTo>
                  <a:lnTo>
                    <a:pt x="482" y="256"/>
                  </a:lnTo>
                  <a:lnTo>
                    <a:pt x="482" y="256"/>
                  </a:lnTo>
                  <a:lnTo>
                    <a:pt x="479" y="259"/>
                  </a:lnTo>
                  <a:lnTo>
                    <a:pt x="476" y="262"/>
                  </a:lnTo>
                  <a:lnTo>
                    <a:pt x="473" y="263"/>
                  </a:lnTo>
                  <a:lnTo>
                    <a:pt x="469" y="263"/>
                  </a:lnTo>
                  <a:lnTo>
                    <a:pt x="469" y="263"/>
                  </a:lnTo>
                  <a:lnTo>
                    <a:pt x="464" y="263"/>
                  </a:lnTo>
                  <a:lnTo>
                    <a:pt x="458" y="261"/>
                  </a:lnTo>
                  <a:lnTo>
                    <a:pt x="455" y="258"/>
                  </a:lnTo>
                  <a:lnTo>
                    <a:pt x="452" y="254"/>
                  </a:lnTo>
                  <a:lnTo>
                    <a:pt x="452" y="254"/>
                  </a:lnTo>
                  <a:lnTo>
                    <a:pt x="451" y="251"/>
                  </a:lnTo>
                  <a:lnTo>
                    <a:pt x="450" y="247"/>
                  </a:lnTo>
                  <a:lnTo>
                    <a:pt x="451" y="244"/>
                  </a:lnTo>
                  <a:lnTo>
                    <a:pt x="453" y="240"/>
                  </a:lnTo>
                  <a:lnTo>
                    <a:pt x="453" y="240"/>
                  </a:lnTo>
                  <a:lnTo>
                    <a:pt x="474" y="208"/>
                  </a:lnTo>
                  <a:lnTo>
                    <a:pt x="474" y="208"/>
                  </a:lnTo>
                  <a:lnTo>
                    <a:pt x="498" y="172"/>
                  </a:lnTo>
                  <a:lnTo>
                    <a:pt x="504" y="162"/>
                  </a:lnTo>
                  <a:lnTo>
                    <a:pt x="477" y="144"/>
                  </a:lnTo>
                  <a:lnTo>
                    <a:pt x="477" y="144"/>
                  </a:lnTo>
                  <a:lnTo>
                    <a:pt x="445" y="123"/>
                  </a:lnTo>
                  <a:lnTo>
                    <a:pt x="429" y="113"/>
                  </a:lnTo>
                  <a:lnTo>
                    <a:pt x="412" y="104"/>
                  </a:lnTo>
                  <a:lnTo>
                    <a:pt x="394" y="95"/>
                  </a:lnTo>
                  <a:lnTo>
                    <a:pt x="377" y="86"/>
                  </a:lnTo>
                  <a:lnTo>
                    <a:pt x="359" y="80"/>
                  </a:lnTo>
                  <a:lnTo>
                    <a:pt x="343" y="75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10" y="68"/>
                  </a:lnTo>
                  <a:lnTo>
                    <a:pt x="284" y="63"/>
                  </a:lnTo>
                  <a:lnTo>
                    <a:pt x="256" y="58"/>
                  </a:lnTo>
                  <a:lnTo>
                    <a:pt x="243" y="57"/>
                  </a:lnTo>
                  <a:lnTo>
                    <a:pt x="229" y="57"/>
                  </a:lnTo>
                  <a:lnTo>
                    <a:pt x="229" y="57"/>
                  </a:lnTo>
                  <a:lnTo>
                    <a:pt x="213" y="57"/>
                  </a:lnTo>
                  <a:lnTo>
                    <a:pt x="196" y="59"/>
                  </a:lnTo>
                  <a:lnTo>
                    <a:pt x="182" y="64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56" y="72"/>
                  </a:lnTo>
                  <a:lnTo>
                    <a:pt x="142" y="76"/>
                  </a:lnTo>
                  <a:lnTo>
                    <a:pt x="142" y="76"/>
                  </a:lnTo>
                  <a:lnTo>
                    <a:pt x="128" y="81"/>
                  </a:lnTo>
                  <a:lnTo>
                    <a:pt x="115" y="86"/>
                  </a:lnTo>
                  <a:lnTo>
                    <a:pt x="101" y="91"/>
                  </a:lnTo>
                  <a:lnTo>
                    <a:pt x="89" y="99"/>
                  </a:lnTo>
                  <a:lnTo>
                    <a:pt x="89" y="99"/>
                  </a:lnTo>
                  <a:lnTo>
                    <a:pt x="81" y="106"/>
                  </a:lnTo>
                  <a:lnTo>
                    <a:pt x="74" y="112"/>
                  </a:lnTo>
                  <a:lnTo>
                    <a:pt x="68" y="119"/>
                  </a:lnTo>
                  <a:lnTo>
                    <a:pt x="63" y="127"/>
                  </a:lnTo>
                  <a:lnTo>
                    <a:pt x="55" y="143"/>
                  </a:lnTo>
                  <a:lnTo>
                    <a:pt x="47" y="159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0" y="175"/>
                  </a:lnTo>
                  <a:lnTo>
                    <a:pt x="37" y="184"/>
                  </a:lnTo>
                  <a:lnTo>
                    <a:pt x="33" y="207"/>
                  </a:lnTo>
                  <a:lnTo>
                    <a:pt x="30" y="231"/>
                  </a:lnTo>
                  <a:lnTo>
                    <a:pt x="29" y="256"/>
                  </a:lnTo>
                  <a:lnTo>
                    <a:pt x="30" y="281"/>
                  </a:lnTo>
                  <a:lnTo>
                    <a:pt x="33" y="304"/>
                  </a:lnTo>
                  <a:lnTo>
                    <a:pt x="35" y="316"/>
                  </a:lnTo>
                  <a:lnTo>
                    <a:pt x="38" y="326"/>
                  </a:lnTo>
                  <a:lnTo>
                    <a:pt x="41" y="335"/>
                  </a:lnTo>
                  <a:lnTo>
                    <a:pt x="45" y="344"/>
                  </a:lnTo>
                  <a:lnTo>
                    <a:pt x="45" y="344"/>
                  </a:lnTo>
                  <a:lnTo>
                    <a:pt x="49" y="353"/>
                  </a:lnTo>
                  <a:lnTo>
                    <a:pt x="55" y="360"/>
                  </a:lnTo>
                  <a:lnTo>
                    <a:pt x="60" y="366"/>
                  </a:lnTo>
                  <a:lnTo>
                    <a:pt x="65" y="372"/>
                  </a:lnTo>
                  <a:lnTo>
                    <a:pt x="71" y="378"/>
                  </a:lnTo>
                  <a:lnTo>
                    <a:pt x="77" y="382"/>
                  </a:lnTo>
                  <a:lnTo>
                    <a:pt x="92" y="391"/>
                  </a:lnTo>
                  <a:lnTo>
                    <a:pt x="92" y="391"/>
                  </a:lnTo>
                  <a:lnTo>
                    <a:pt x="97" y="394"/>
                  </a:lnTo>
                  <a:lnTo>
                    <a:pt x="101" y="397"/>
                  </a:lnTo>
                  <a:lnTo>
                    <a:pt x="108" y="390"/>
                  </a:lnTo>
                  <a:lnTo>
                    <a:pt x="109" y="393"/>
                  </a:lnTo>
                  <a:lnTo>
                    <a:pt x="109" y="393"/>
                  </a:lnTo>
                  <a:lnTo>
                    <a:pt x="112" y="393"/>
                  </a:lnTo>
                  <a:lnTo>
                    <a:pt x="112" y="393"/>
                  </a:lnTo>
                  <a:lnTo>
                    <a:pt x="117" y="394"/>
                  </a:lnTo>
                  <a:lnTo>
                    <a:pt x="121" y="395"/>
                  </a:lnTo>
                  <a:lnTo>
                    <a:pt x="123" y="397"/>
                  </a:lnTo>
                  <a:lnTo>
                    <a:pt x="125" y="400"/>
                  </a:lnTo>
                  <a:lnTo>
                    <a:pt x="127" y="405"/>
                  </a:lnTo>
                  <a:lnTo>
                    <a:pt x="127" y="410"/>
                  </a:lnTo>
                  <a:lnTo>
                    <a:pt x="127" y="410"/>
                  </a:lnTo>
                  <a:lnTo>
                    <a:pt x="127" y="413"/>
                  </a:lnTo>
                  <a:lnTo>
                    <a:pt x="125" y="419"/>
                  </a:lnTo>
                  <a:lnTo>
                    <a:pt x="123" y="421"/>
                  </a:lnTo>
                  <a:lnTo>
                    <a:pt x="121" y="423"/>
                  </a:lnTo>
                  <a:lnTo>
                    <a:pt x="117" y="425"/>
                  </a:lnTo>
                  <a:lnTo>
                    <a:pt x="112" y="425"/>
                  </a:lnTo>
                  <a:lnTo>
                    <a:pt x="112" y="425"/>
                  </a:lnTo>
                  <a:lnTo>
                    <a:pt x="103" y="426"/>
                  </a:lnTo>
                  <a:lnTo>
                    <a:pt x="103" y="426"/>
                  </a:lnTo>
                  <a:lnTo>
                    <a:pt x="96" y="426"/>
                  </a:lnTo>
                  <a:lnTo>
                    <a:pt x="96" y="426"/>
                  </a:lnTo>
                  <a:close/>
                  <a:moveTo>
                    <a:pt x="819" y="29"/>
                  </a:moveTo>
                  <a:lnTo>
                    <a:pt x="819" y="29"/>
                  </a:lnTo>
                  <a:lnTo>
                    <a:pt x="805" y="31"/>
                  </a:lnTo>
                  <a:lnTo>
                    <a:pt x="788" y="32"/>
                  </a:lnTo>
                  <a:lnTo>
                    <a:pt x="771" y="34"/>
                  </a:lnTo>
                  <a:lnTo>
                    <a:pt x="754" y="37"/>
                  </a:lnTo>
                  <a:lnTo>
                    <a:pt x="736" y="41"/>
                  </a:lnTo>
                  <a:lnTo>
                    <a:pt x="717" y="46"/>
                  </a:lnTo>
                  <a:lnTo>
                    <a:pt x="675" y="58"/>
                  </a:lnTo>
                  <a:lnTo>
                    <a:pt x="675" y="58"/>
                  </a:lnTo>
                  <a:lnTo>
                    <a:pt x="659" y="65"/>
                  </a:lnTo>
                  <a:lnTo>
                    <a:pt x="643" y="72"/>
                  </a:lnTo>
                  <a:lnTo>
                    <a:pt x="628" y="80"/>
                  </a:lnTo>
                  <a:lnTo>
                    <a:pt x="613" y="90"/>
                  </a:lnTo>
                  <a:lnTo>
                    <a:pt x="599" y="101"/>
                  </a:lnTo>
                  <a:lnTo>
                    <a:pt x="586" y="113"/>
                  </a:lnTo>
                  <a:lnTo>
                    <a:pt x="572" y="127"/>
                  </a:lnTo>
                  <a:lnTo>
                    <a:pt x="559" y="142"/>
                  </a:lnTo>
                  <a:lnTo>
                    <a:pt x="550" y="152"/>
                  </a:lnTo>
                  <a:lnTo>
                    <a:pt x="562" y="160"/>
                  </a:lnTo>
                  <a:lnTo>
                    <a:pt x="562" y="160"/>
                  </a:lnTo>
                  <a:lnTo>
                    <a:pt x="582" y="174"/>
                  </a:lnTo>
                  <a:lnTo>
                    <a:pt x="602" y="190"/>
                  </a:lnTo>
                  <a:lnTo>
                    <a:pt x="602" y="190"/>
                  </a:lnTo>
                  <a:lnTo>
                    <a:pt x="632" y="213"/>
                  </a:lnTo>
                  <a:lnTo>
                    <a:pt x="648" y="224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88" y="246"/>
                  </a:lnTo>
                  <a:lnTo>
                    <a:pt x="704" y="255"/>
                  </a:lnTo>
                  <a:lnTo>
                    <a:pt x="723" y="264"/>
                  </a:lnTo>
                  <a:lnTo>
                    <a:pt x="744" y="272"/>
                  </a:lnTo>
                  <a:lnTo>
                    <a:pt x="765" y="279"/>
                  </a:lnTo>
                  <a:lnTo>
                    <a:pt x="787" y="286"/>
                  </a:lnTo>
                  <a:lnTo>
                    <a:pt x="797" y="288"/>
                  </a:lnTo>
                  <a:lnTo>
                    <a:pt x="808" y="289"/>
                  </a:lnTo>
                  <a:lnTo>
                    <a:pt x="808" y="289"/>
                  </a:lnTo>
                  <a:lnTo>
                    <a:pt x="834" y="291"/>
                  </a:lnTo>
                  <a:lnTo>
                    <a:pt x="859" y="292"/>
                  </a:lnTo>
                  <a:lnTo>
                    <a:pt x="859" y="292"/>
                  </a:lnTo>
                  <a:lnTo>
                    <a:pt x="882" y="291"/>
                  </a:lnTo>
                  <a:lnTo>
                    <a:pt x="903" y="289"/>
                  </a:lnTo>
                  <a:lnTo>
                    <a:pt x="922" y="285"/>
                  </a:lnTo>
                  <a:lnTo>
                    <a:pt x="940" y="279"/>
                  </a:lnTo>
                  <a:lnTo>
                    <a:pt x="955" y="273"/>
                  </a:lnTo>
                  <a:lnTo>
                    <a:pt x="970" y="265"/>
                  </a:lnTo>
                  <a:lnTo>
                    <a:pt x="983" y="255"/>
                  </a:lnTo>
                  <a:lnTo>
                    <a:pt x="994" y="243"/>
                  </a:lnTo>
                  <a:lnTo>
                    <a:pt x="994" y="243"/>
                  </a:lnTo>
                  <a:lnTo>
                    <a:pt x="1001" y="233"/>
                  </a:lnTo>
                  <a:lnTo>
                    <a:pt x="1007" y="222"/>
                  </a:lnTo>
                  <a:lnTo>
                    <a:pt x="1012" y="209"/>
                  </a:lnTo>
                  <a:lnTo>
                    <a:pt x="1016" y="197"/>
                  </a:lnTo>
                  <a:lnTo>
                    <a:pt x="1019" y="182"/>
                  </a:lnTo>
                  <a:lnTo>
                    <a:pt x="1021" y="169"/>
                  </a:lnTo>
                  <a:lnTo>
                    <a:pt x="1021" y="156"/>
                  </a:lnTo>
                  <a:lnTo>
                    <a:pt x="1020" y="142"/>
                  </a:lnTo>
                  <a:lnTo>
                    <a:pt x="1020" y="142"/>
                  </a:lnTo>
                  <a:lnTo>
                    <a:pt x="1019" y="134"/>
                  </a:lnTo>
                  <a:lnTo>
                    <a:pt x="1016" y="127"/>
                  </a:lnTo>
                  <a:lnTo>
                    <a:pt x="1014" y="119"/>
                  </a:lnTo>
                  <a:lnTo>
                    <a:pt x="1010" y="113"/>
                  </a:lnTo>
                  <a:lnTo>
                    <a:pt x="1007" y="107"/>
                  </a:lnTo>
                  <a:lnTo>
                    <a:pt x="1002" y="101"/>
                  </a:lnTo>
                  <a:lnTo>
                    <a:pt x="997" y="96"/>
                  </a:lnTo>
                  <a:lnTo>
                    <a:pt x="991" y="91"/>
                  </a:lnTo>
                  <a:lnTo>
                    <a:pt x="991" y="91"/>
                  </a:lnTo>
                  <a:lnTo>
                    <a:pt x="973" y="79"/>
                  </a:lnTo>
                  <a:lnTo>
                    <a:pt x="973" y="79"/>
                  </a:lnTo>
                  <a:lnTo>
                    <a:pt x="956" y="67"/>
                  </a:lnTo>
                  <a:lnTo>
                    <a:pt x="947" y="60"/>
                  </a:lnTo>
                  <a:lnTo>
                    <a:pt x="938" y="55"/>
                  </a:lnTo>
                  <a:lnTo>
                    <a:pt x="938" y="55"/>
                  </a:lnTo>
                  <a:lnTo>
                    <a:pt x="926" y="50"/>
                  </a:lnTo>
                  <a:lnTo>
                    <a:pt x="914" y="46"/>
                  </a:lnTo>
                  <a:lnTo>
                    <a:pt x="889" y="39"/>
                  </a:lnTo>
                  <a:lnTo>
                    <a:pt x="865" y="35"/>
                  </a:lnTo>
                  <a:lnTo>
                    <a:pt x="849" y="32"/>
                  </a:lnTo>
                  <a:lnTo>
                    <a:pt x="849" y="32"/>
                  </a:lnTo>
                  <a:lnTo>
                    <a:pt x="834" y="31"/>
                  </a:lnTo>
                  <a:lnTo>
                    <a:pt x="819" y="29"/>
                  </a:lnTo>
                  <a:lnTo>
                    <a:pt x="819" y="2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5" name="组合 124"/>
          <p:cNvGrpSpPr/>
          <p:nvPr/>
        </p:nvGrpSpPr>
        <p:grpSpPr>
          <a:xfrm>
            <a:off x="57473" y="113431"/>
            <a:ext cx="3473127" cy="923330"/>
            <a:chOff x="-31427" y="151531"/>
            <a:chExt cx="3473127" cy="923330"/>
          </a:xfrm>
        </p:grpSpPr>
        <p:sp>
          <p:nvSpPr>
            <p:cNvPr id="126" name="文本框 125"/>
            <p:cNvSpPr txBox="1"/>
            <p:nvPr/>
          </p:nvSpPr>
          <p:spPr>
            <a:xfrm>
              <a:off x="-31427" y="151531"/>
              <a:ext cx="1325255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54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03</a:t>
              </a:r>
              <a:endParaRPr lang="zh-CN" altLang="en-US" sz="54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  <p:grpSp>
          <p:nvGrpSpPr>
            <p:cNvPr id="127" name="Group 4"/>
            <p:cNvGrpSpPr>
              <a:grpSpLocks noChangeAspect="1"/>
            </p:cNvGrpSpPr>
            <p:nvPr/>
          </p:nvGrpSpPr>
          <p:grpSpPr bwMode="auto">
            <a:xfrm>
              <a:off x="1039162" y="792485"/>
              <a:ext cx="2402538" cy="114300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129" name="Freeform 5"/>
              <p:cNvSpPr/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0" name="Freeform 6"/>
              <p:cNvSpPr/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1" name="Freeform 7"/>
              <p:cNvSpPr/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2" name="Freeform 8"/>
              <p:cNvSpPr/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3" name="Freeform 9"/>
              <p:cNvSpPr/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4" name="Freeform 10"/>
              <p:cNvSpPr/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5" name="Freeform 11"/>
              <p:cNvSpPr/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6" name="Freeform 12"/>
              <p:cNvSpPr/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7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8" name="Freeform 14"/>
              <p:cNvSpPr/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9" name="Freeform 15"/>
              <p:cNvSpPr/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0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1" name="Freeform 17"/>
              <p:cNvSpPr/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2" name="Freeform 18"/>
              <p:cNvSpPr/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3" name="Freeform 19"/>
              <p:cNvSpPr/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4" name="Freeform 20"/>
              <p:cNvSpPr/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5" name="Freeform 21"/>
              <p:cNvSpPr/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6" name="Freeform 22"/>
              <p:cNvSpPr/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7" name="Freeform 23"/>
              <p:cNvSpPr/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8" name="Freeform 24"/>
              <p:cNvSpPr/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9" name="Freeform 25"/>
              <p:cNvSpPr/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0" name="Freeform 26"/>
              <p:cNvSpPr/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1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2" name="Freeform 28"/>
              <p:cNvSpPr/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3" name="Freeform 29"/>
              <p:cNvSpPr/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4" name="Freeform 30"/>
              <p:cNvSpPr/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5" name="Freeform 31"/>
              <p:cNvSpPr/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6" name="Freeform 32"/>
              <p:cNvSpPr/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7" name="Freeform 33"/>
              <p:cNvSpPr/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8" name="Freeform 34"/>
              <p:cNvSpPr/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9" name="Freeform 35"/>
              <p:cNvSpPr/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0" name="Freeform 36"/>
              <p:cNvSpPr/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1" name="Freeform 37"/>
              <p:cNvSpPr/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2" name="Freeform 38"/>
              <p:cNvSpPr/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3" name="Freeform 39"/>
              <p:cNvSpPr/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4" name="Freeform 40"/>
              <p:cNvSpPr/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5" name="Freeform 41"/>
              <p:cNvSpPr/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6" name="Freeform 42"/>
              <p:cNvSpPr/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7" name="Freeform 43"/>
              <p:cNvSpPr/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8" name="Freeform 44"/>
              <p:cNvSpPr/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9" name="Freeform 45"/>
              <p:cNvSpPr/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0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1" name="Freeform 47"/>
              <p:cNvSpPr/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2" name="Freeform 48"/>
              <p:cNvSpPr/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3" name="Freeform 49"/>
              <p:cNvSpPr/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4" name="Freeform 50"/>
              <p:cNvSpPr/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5" name="Freeform 51"/>
              <p:cNvSpPr/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6" name="Freeform 52"/>
              <p:cNvSpPr/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7" name="Freeform 53"/>
              <p:cNvSpPr/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8" name="Freeform 54"/>
              <p:cNvSpPr/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9" name="Freeform 55"/>
              <p:cNvSpPr/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0" name="Freeform 56"/>
              <p:cNvSpPr/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128" name="矩形 127"/>
            <p:cNvSpPr/>
            <p:nvPr/>
          </p:nvSpPr>
          <p:spPr>
            <a:xfrm>
              <a:off x="1037004" y="383565"/>
              <a:ext cx="233910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400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这里可以是标题</a:t>
              </a:r>
              <a:endParaRPr lang="zh-CN" altLang="en-US" sz="2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1" name="Group 348"/>
          <p:cNvGrpSpPr>
            <a:grpSpLocks noChangeAspect="1"/>
          </p:cNvGrpSpPr>
          <p:nvPr/>
        </p:nvGrpSpPr>
        <p:grpSpPr bwMode="auto">
          <a:xfrm rot="1409239">
            <a:off x="1376125" y="3315202"/>
            <a:ext cx="5844506" cy="3038739"/>
            <a:chOff x="548" y="1708"/>
            <a:chExt cx="3412" cy="1774"/>
          </a:xfrm>
        </p:grpSpPr>
        <p:sp>
          <p:nvSpPr>
            <p:cNvPr id="353" name="Freeform 349"/>
            <p:cNvSpPr/>
            <p:nvPr/>
          </p:nvSpPr>
          <p:spPr bwMode="auto">
            <a:xfrm>
              <a:off x="2546" y="2780"/>
              <a:ext cx="31" cy="7"/>
            </a:xfrm>
            <a:custGeom>
              <a:avLst/>
              <a:gdLst>
                <a:gd name="T0" fmla="*/ 12 w 13"/>
                <a:gd name="T1" fmla="*/ 1 h 3"/>
                <a:gd name="T2" fmla="*/ 1 w 13"/>
                <a:gd name="T3" fmla="*/ 1 h 3"/>
                <a:gd name="T4" fmla="*/ 1 w 13"/>
                <a:gd name="T5" fmla="*/ 3 h 3"/>
                <a:gd name="T6" fmla="*/ 12 w 13"/>
                <a:gd name="T7" fmla="*/ 2 h 3"/>
                <a:gd name="T8" fmla="*/ 12 w 1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3">
                  <a:moveTo>
                    <a:pt x="12" y="1"/>
                  </a:moveTo>
                  <a:cubicBezTo>
                    <a:pt x="9" y="0"/>
                    <a:pt x="5" y="1"/>
                    <a:pt x="1" y="1"/>
                  </a:cubicBezTo>
                  <a:cubicBezTo>
                    <a:pt x="0" y="1"/>
                    <a:pt x="0" y="3"/>
                    <a:pt x="1" y="3"/>
                  </a:cubicBezTo>
                  <a:cubicBezTo>
                    <a:pt x="5" y="3"/>
                    <a:pt x="9" y="2"/>
                    <a:pt x="12" y="2"/>
                  </a:cubicBezTo>
                  <a:cubicBezTo>
                    <a:pt x="13" y="2"/>
                    <a:pt x="13" y="1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350"/>
            <p:cNvSpPr/>
            <p:nvPr/>
          </p:nvSpPr>
          <p:spPr bwMode="auto">
            <a:xfrm>
              <a:off x="2561" y="2825"/>
              <a:ext cx="26" cy="24"/>
            </a:xfrm>
            <a:custGeom>
              <a:avLst/>
              <a:gdLst>
                <a:gd name="T0" fmla="*/ 9 w 11"/>
                <a:gd name="T1" fmla="*/ 1 h 10"/>
                <a:gd name="T2" fmla="*/ 1 w 11"/>
                <a:gd name="T3" fmla="*/ 8 h 10"/>
                <a:gd name="T4" fmla="*/ 2 w 11"/>
                <a:gd name="T5" fmla="*/ 10 h 10"/>
                <a:gd name="T6" fmla="*/ 10 w 11"/>
                <a:gd name="T7" fmla="*/ 2 h 10"/>
                <a:gd name="T8" fmla="*/ 9 w 11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9" y="1"/>
                  </a:moveTo>
                  <a:cubicBezTo>
                    <a:pt x="7" y="4"/>
                    <a:pt x="4" y="6"/>
                    <a:pt x="1" y="8"/>
                  </a:cubicBezTo>
                  <a:cubicBezTo>
                    <a:pt x="0" y="9"/>
                    <a:pt x="1" y="10"/>
                    <a:pt x="2" y="10"/>
                  </a:cubicBezTo>
                  <a:cubicBezTo>
                    <a:pt x="5" y="8"/>
                    <a:pt x="8" y="5"/>
                    <a:pt x="10" y="2"/>
                  </a:cubicBezTo>
                  <a:cubicBezTo>
                    <a:pt x="11" y="1"/>
                    <a:pt x="10" y="0"/>
                    <a:pt x="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Freeform 351"/>
            <p:cNvSpPr/>
            <p:nvPr/>
          </p:nvSpPr>
          <p:spPr bwMode="auto">
            <a:xfrm>
              <a:off x="2624" y="2856"/>
              <a:ext cx="12" cy="31"/>
            </a:xfrm>
            <a:custGeom>
              <a:avLst/>
              <a:gdLst>
                <a:gd name="T0" fmla="*/ 3 w 5"/>
                <a:gd name="T1" fmla="*/ 1 h 13"/>
                <a:gd name="T2" fmla="*/ 0 w 5"/>
                <a:gd name="T3" fmla="*/ 11 h 13"/>
                <a:gd name="T4" fmla="*/ 2 w 5"/>
                <a:gd name="T5" fmla="*/ 12 h 13"/>
                <a:gd name="T6" fmla="*/ 5 w 5"/>
                <a:gd name="T7" fmla="*/ 1 h 13"/>
                <a:gd name="T8" fmla="*/ 3 w 5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3">
                  <a:moveTo>
                    <a:pt x="3" y="1"/>
                  </a:moveTo>
                  <a:cubicBezTo>
                    <a:pt x="3" y="4"/>
                    <a:pt x="1" y="8"/>
                    <a:pt x="0" y="11"/>
                  </a:cubicBezTo>
                  <a:cubicBezTo>
                    <a:pt x="0" y="12"/>
                    <a:pt x="2" y="13"/>
                    <a:pt x="2" y="12"/>
                  </a:cubicBezTo>
                  <a:cubicBezTo>
                    <a:pt x="3" y="8"/>
                    <a:pt x="5" y="5"/>
                    <a:pt x="5" y="1"/>
                  </a:cubicBezTo>
                  <a:cubicBezTo>
                    <a:pt x="5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352"/>
            <p:cNvSpPr/>
            <p:nvPr/>
          </p:nvSpPr>
          <p:spPr bwMode="auto">
            <a:xfrm>
              <a:off x="2703" y="2861"/>
              <a:ext cx="14" cy="21"/>
            </a:xfrm>
            <a:custGeom>
              <a:avLst/>
              <a:gdLst>
                <a:gd name="T0" fmla="*/ 1 w 6"/>
                <a:gd name="T1" fmla="*/ 2 h 9"/>
                <a:gd name="T2" fmla="*/ 4 w 6"/>
                <a:gd name="T3" fmla="*/ 8 h 9"/>
                <a:gd name="T4" fmla="*/ 5 w 6"/>
                <a:gd name="T5" fmla="*/ 7 h 9"/>
                <a:gd name="T6" fmla="*/ 2 w 6"/>
                <a:gd name="T7" fmla="*/ 1 h 9"/>
                <a:gd name="T8" fmla="*/ 1 w 6"/>
                <a:gd name="T9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1" y="2"/>
                  </a:moveTo>
                  <a:cubicBezTo>
                    <a:pt x="2" y="4"/>
                    <a:pt x="2" y="6"/>
                    <a:pt x="4" y="8"/>
                  </a:cubicBezTo>
                  <a:cubicBezTo>
                    <a:pt x="5" y="9"/>
                    <a:pt x="6" y="7"/>
                    <a:pt x="5" y="7"/>
                  </a:cubicBezTo>
                  <a:cubicBezTo>
                    <a:pt x="4" y="5"/>
                    <a:pt x="3" y="3"/>
                    <a:pt x="2" y="1"/>
                  </a:cubicBezTo>
                  <a:cubicBezTo>
                    <a:pt x="2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353"/>
            <p:cNvSpPr/>
            <p:nvPr/>
          </p:nvSpPr>
          <p:spPr bwMode="auto">
            <a:xfrm>
              <a:off x="2738" y="2818"/>
              <a:ext cx="31" cy="12"/>
            </a:xfrm>
            <a:custGeom>
              <a:avLst/>
              <a:gdLst>
                <a:gd name="T0" fmla="*/ 2 w 13"/>
                <a:gd name="T1" fmla="*/ 4 h 5"/>
                <a:gd name="T2" fmla="*/ 12 w 13"/>
                <a:gd name="T3" fmla="*/ 2 h 5"/>
                <a:gd name="T4" fmla="*/ 11 w 13"/>
                <a:gd name="T5" fmla="*/ 0 h 5"/>
                <a:gd name="T6" fmla="*/ 1 w 13"/>
                <a:gd name="T7" fmla="*/ 3 h 5"/>
                <a:gd name="T8" fmla="*/ 2 w 13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5">
                  <a:moveTo>
                    <a:pt x="2" y="4"/>
                  </a:moveTo>
                  <a:cubicBezTo>
                    <a:pt x="5" y="4"/>
                    <a:pt x="8" y="3"/>
                    <a:pt x="12" y="2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8" y="1"/>
                    <a:pt x="5" y="2"/>
                    <a:pt x="1" y="3"/>
                  </a:cubicBezTo>
                  <a:cubicBezTo>
                    <a:pt x="0" y="3"/>
                    <a:pt x="1" y="5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354"/>
            <p:cNvSpPr/>
            <p:nvPr/>
          </p:nvSpPr>
          <p:spPr bwMode="auto">
            <a:xfrm>
              <a:off x="2303" y="2474"/>
              <a:ext cx="651" cy="199"/>
            </a:xfrm>
            <a:custGeom>
              <a:avLst/>
              <a:gdLst>
                <a:gd name="T0" fmla="*/ 1 w 275"/>
                <a:gd name="T1" fmla="*/ 45 h 84"/>
                <a:gd name="T2" fmla="*/ 28 w 275"/>
                <a:gd name="T3" fmla="*/ 64 h 84"/>
                <a:gd name="T4" fmla="*/ 100 w 275"/>
                <a:gd name="T5" fmla="*/ 78 h 84"/>
                <a:gd name="T6" fmla="*/ 188 w 275"/>
                <a:gd name="T7" fmla="*/ 84 h 84"/>
                <a:gd name="T8" fmla="*/ 254 w 275"/>
                <a:gd name="T9" fmla="*/ 74 h 84"/>
                <a:gd name="T10" fmla="*/ 270 w 275"/>
                <a:gd name="T11" fmla="*/ 46 h 84"/>
                <a:gd name="T12" fmla="*/ 217 w 275"/>
                <a:gd name="T13" fmla="*/ 10 h 84"/>
                <a:gd name="T14" fmla="*/ 112 w 275"/>
                <a:gd name="T15" fmla="*/ 2 h 84"/>
                <a:gd name="T16" fmla="*/ 21 w 275"/>
                <a:gd name="T17" fmla="*/ 22 h 84"/>
                <a:gd name="T18" fmla="*/ 6 w 275"/>
                <a:gd name="T19" fmla="*/ 32 h 84"/>
                <a:gd name="T20" fmla="*/ 1 w 275"/>
                <a:gd name="T21" fmla="*/ 45 h 84"/>
                <a:gd name="T22" fmla="*/ 5 w 275"/>
                <a:gd name="T23" fmla="*/ 45 h 84"/>
                <a:gd name="T24" fmla="*/ 10 w 275"/>
                <a:gd name="T25" fmla="*/ 34 h 84"/>
                <a:gd name="T26" fmla="*/ 26 w 275"/>
                <a:gd name="T27" fmla="*/ 24 h 84"/>
                <a:gd name="T28" fmla="*/ 70 w 275"/>
                <a:gd name="T29" fmla="*/ 11 h 84"/>
                <a:gd name="T30" fmla="*/ 181 w 275"/>
                <a:gd name="T31" fmla="*/ 7 h 84"/>
                <a:gd name="T32" fmla="*/ 262 w 275"/>
                <a:gd name="T33" fmla="*/ 39 h 84"/>
                <a:gd name="T34" fmla="*/ 267 w 275"/>
                <a:gd name="T35" fmla="*/ 59 h 84"/>
                <a:gd name="T36" fmla="*/ 250 w 275"/>
                <a:gd name="T37" fmla="*/ 71 h 84"/>
                <a:gd name="T38" fmla="*/ 188 w 275"/>
                <a:gd name="T39" fmla="*/ 80 h 84"/>
                <a:gd name="T40" fmla="*/ 107 w 275"/>
                <a:gd name="T41" fmla="*/ 75 h 84"/>
                <a:gd name="T42" fmla="*/ 36 w 275"/>
                <a:gd name="T43" fmla="*/ 62 h 84"/>
                <a:gd name="T44" fmla="*/ 5 w 275"/>
                <a:gd name="T45" fmla="*/ 45 h 84"/>
                <a:gd name="T46" fmla="*/ 1 w 275"/>
                <a:gd name="T47" fmla="*/ 4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5" h="84">
                  <a:moveTo>
                    <a:pt x="1" y="45"/>
                  </a:moveTo>
                  <a:cubicBezTo>
                    <a:pt x="0" y="56"/>
                    <a:pt x="21" y="61"/>
                    <a:pt x="28" y="64"/>
                  </a:cubicBezTo>
                  <a:cubicBezTo>
                    <a:pt x="52" y="71"/>
                    <a:pt x="76" y="75"/>
                    <a:pt x="100" y="78"/>
                  </a:cubicBezTo>
                  <a:cubicBezTo>
                    <a:pt x="129" y="82"/>
                    <a:pt x="158" y="84"/>
                    <a:pt x="188" y="84"/>
                  </a:cubicBezTo>
                  <a:cubicBezTo>
                    <a:pt x="209" y="83"/>
                    <a:pt x="233" y="82"/>
                    <a:pt x="254" y="74"/>
                  </a:cubicBezTo>
                  <a:cubicBezTo>
                    <a:pt x="266" y="69"/>
                    <a:pt x="275" y="60"/>
                    <a:pt x="270" y="46"/>
                  </a:cubicBezTo>
                  <a:cubicBezTo>
                    <a:pt x="262" y="24"/>
                    <a:pt x="238" y="15"/>
                    <a:pt x="217" y="10"/>
                  </a:cubicBezTo>
                  <a:cubicBezTo>
                    <a:pt x="183" y="1"/>
                    <a:pt x="147" y="0"/>
                    <a:pt x="112" y="2"/>
                  </a:cubicBezTo>
                  <a:cubicBezTo>
                    <a:pt x="81" y="4"/>
                    <a:pt x="49" y="9"/>
                    <a:pt x="21" y="22"/>
                  </a:cubicBezTo>
                  <a:cubicBezTo>
                    <a:pt x="16" y="25"/>
                    <a:pt x="11" y="28"/>
                    <a:pt x="6" y="32"/>
                  </a:cubicBezTo>
                  <a:cubicBezTo>
                    <a:pt x="2" y="36"/>
                    <a:pt x="2" y="39"/>
                    <a:pt x="1" y="45"/>
                  </a:cubicBezTo>
                  <a:cubicBezTo>
                    <a:pt x="1" y="48"/>
                    <a:pt x="5" y="48"/>
                    <a:pt x="5" y="45"/>
                  </a:cubicBezTo>
                  <a:cubicBezTo>
                    <a:pt x="6" y="39"/>
                    <a:pt x="6" y="38"/>
                    <a:pt x="10" y="34"/>
                  </a:cubicBezTo>
                  <a:cubicBezTo>
                    <a:pt x="15" y="30"/>
                    <a:pt x="20" y="27"/>
                    <a:pt x="26" y="24"/>
                  </a:cubicBezTo>
                  <a:cubicBezTo>
                    <a:pt x="39" y="18"/>
                    <a:pt x="55" y="14"/>
                    <a:pt x="70" y="11"/>
                  </a:cubicBezTo>
                  <a:cubicBezTo>
                    <a:pt x="106" y="4"/>
                    <a:pt x="144" y="3"/>
                    <a:pt x="181" y="7"/>
                  </a:cubicBezTo>
                  <a:cubicBezTo>
                    <a:pt x="207" y="10"/>
                    <a:pt x="246" y="15"/>
                    <a:pt x="262" y="39"/>
                  </a:cubicBezTo>
                  <a:cubicBezTo>
                    <a:pt x="266" y="45"/>
                    <a:pt x="270" y="52"/>
                    <a:pt x="267" y="59"/>
                  </a:cubicBezTo>
                  <a:cubicBezTo>
                    <a:pt x="264" y="65"/>
                    <a:pt x="256" y="69"/>
                    <a:pt x="250" y="71"/>
                  </a:cubicBezTo>
                  <a:cubicBezTo>
                    <a:pt x="230" y="79"/>
                    <a:pt x="208" y="79"/>
                    <a:pt x="188" y="80"/>
                  </a:cubicBezTo>
                  <a:cubicBezTo>
                    <a:pt x="161" y="80"/>
                    <a:pt x="134" y="78"/>
                    <a:pt x="107" y="75"/>
                  </a:cubicBezTo>
                  <a:cubicBezTo>
                    <a:pt x="83" y="72"/>
                    <a:pt x="59" y="68"/>
                    <a:pt x="36" y="62"/>
                  </a:cubicBezTo>
                  <a:cubicBezTo>
                    <a:pt x="31" y="60"/>
                    <a:pt x="4" y="54"/>
                    <a:pt x="5" y="45"/>
                  </a:cubicBezTo>
                  <a:cubicBezTo>
                    <a:pt x="5" y="43"/>
                    <a:pt x="2" y="43"/>
                    <a:pt x="1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355"/>
            <p:cNvSpPr/>
            <p:nvPr/>
          </p:nvSpPr>
          <p:spPr bwMode="auto">
            <a:xfrm>
              <a:off x="2307" y="2543"/>
              <a:ext cx="647" cy="429"/>
            </a:xfrm>
            <a:custGeom>
              <a:avLst/>
              <a:gdLst>
                <a:gd name="T0" fmla="*/ 0 w 273"/>
                <a:gd name="T1" fmla="*/ 19 h 181"/>
                <a:gd name="T2" fmla="*/ 21 w 273"/>
                <a:gd name="T3" fmla="*/ 96 h 181"/>
                <a:gd name="T4" fmla="*/ 41 w 273"/>
                <a:gd name="T5" fmla="*/ 134 h 181"/>
                <a:gd name="T6" fmla="*/ 63 w 273"/>
                <a:gd name="T7" fmla="*/ 162 h 181"/>
                <a:gd name="T8" fmla="*/ 119 w 273"/>
                <a:gd name="T9" fmla="*/ 178 h 181"/>
                <a:gd name="T10" fmla="*/ 176 w 273"/>
                <a:gd name="T11" fmla="*/ 181 h 181"/>
                <a:gd name="T12" fmla="*/ 227 w 273"/>
                <a:gd name="T13" fmla="*/ 174 h 181"/>
                <a:gd name="T14" fmla="*/ 248 w 273"/>
                <a:gd name="T15" fmla="*/ 146 h 181"/>
                <a:gd name="T16" fmla="*/ 273 w 273"/>
                <a:gd name="T17" fmla="*/ 45 h 181"/>
                <a:gd name="T18" fmla="*/ 258 w 273"/>
                <a:gd name="T19" fmla="*/ 2 h 181"/>
                <a:gd name="T20" fmla="*/ 256 w 273"/>
                <a:gd name="T21" fmla="*/ 5 h 181"/>
                <a:gd name="T22" fmla="*/ 269 w 273"/>
                <a:gd name="T23" fmla="*/ 43 h 181"/>
                <a:gd name="T24" fmla="*/ 260 w 273"/>
                <a:gd name="T25" fmla="*/ 98 h 181"/>
                <a:gd name="T26" fmla="*/ 242 w 273"/>
                <a:gd name="T27" fmla="*/ 149 h 181"/>
                <a:gd name="T28" fmla="*/ 232 w 273"/>
                <a:gd name="T29" fmla="*/ 165 h 181"/>
                <a:gd name="T30" fmla="*/ 212 w 273"/>
                <a:gd name="T31" fmla="*/ 175 h 181"/>
                <a:gd name="T32" fmla="*/ 149 w 273"/>
                <a:gd name="T33" fmla="*/ 177 h 181"/>
                <a:gd name="T34" fmla="*/ 87 w 273"/>
                <a:gd name="T35" fmla="*/ 169 h 181"/>
                <a:gd name="T36" fmla="*/ 35 w 273"/>
                <a:gd name="T37" fmla="*/ 113 h 181"/>
                <a:gd name="T38" fmla="*/ 4 w 273"/>
                <a:gd name="T39" fmla="*/ 26 h 181"/>
                <a:gd name="T40" fmla="*/ 4 w 273"/>
                <a:gd name="T41" fmla="*/ 19 h 181"/>
                <a:gd name="T42" fmla="*/ 0 w 273"/>
                <a:gd name="T43" fmla="*/ 19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3" h="181">
                  <a:moveTo>
                    <a:pt x="0" y="19"/>
                  </a:moveTo>
                  <a:cubicBezTo>
                    <a:pt x="0" y="47"/>
                    <a:pt x="10" y="72"/>
                    <a:pt x="21" y="96"/>
                  </a:cubicBezTo>
                  <a:cubicBezTo>
                    <a:pt x="28" y="109"/>
                    <a:pt x="35" y="121"/>
                    <a:pt x="41" y="134"/>
                  </a:cubicBezTo>
                  <a:cubicBezTo>
                    <a:pt x="47" y="145"/>
                    <a:pt x="53" y="154"/>
                    <a:pt x="63" y="162"/>
                  </a:cubicBezTo>
                  <a:cubicBezTo>
                    <a:pt x="78" y="174"/>
                    <a:pt x="99" y="177"/>
                    <a:pt x="119" y="178"/>
                  </a:cubicBezTo>
                  <a:cubicBezTo>
                    <a:pt x="138" y="180"/>
                    <a:pt x="157" y="181"/>
                    <a:pt x="176" y="181"/>
                  </a:cubicBezTo>
                  <a:cubicBezTo>
                    <a:pt x="193" y="181"/>
                    <a:pt x="212" y="181"/>
                    <a:pt x="227" y="174"/>
                  </a:cubicBezTo>
                  <a:cubicBezTo>
                    <a:pt x="238" y="169"/>
                    <a:pt x="243" y="156"/>
                    <a:pt x="248" y="146"/>
                  </a:cubicBezTo>
                  <a:cubicBezTo>
                    <a:pt x="262" y="115"/>
                    <a:pt x="272" y="79"/>
                    <a:pt x="273" y="45"/>
                  </a:cubicBezTo>
                  <a:cubicBezTo>
                    <a:pt x="273" y="30"/>
                    <a:pt x="272" y="10"/>
                    <a:pt x="258" y="2"/>
                  </a:cubicBezTo>
                  <a:cubicBezTo>
                    <a:pt x="256" y="0"/>
                    <a:pt x="254" y="4"/>
                    <a:pt x="256" y="5"/>
                  </a:cubicBezTo>
                  <a:cubicBezTo>
                    <a:pt x="268" y="12"/>
                    <a:pt x="269" y="30"/>
                    <a:pt x="269" y="43"/>
                  </a:cubicBezTo>
                  <a:cubicBezTo>
                    <a:pt x="269" y="61"/>
                    <a:pt x="265" y="80"/>
                    <a:pt x="260" y="98"/>
                  </a:cubicBezTo>
                  <a:cubicBezTo>
                    <a:pt x="256" y="116"/>
                    <a:pt x="250" y="133"/>
                    <a:pt x="242" y="149"/>
                  </a:cubicBezTo>
                  <a:cubicBezTo>
                    <a:pt x="239" y="155"/>
                    <a:pt x="236" y="160"/>
                    <a:pt x="232" y="165"/>
                  </a:cubicBezTo>
                  <a:cubicBezTo>
                    <a:pt x="227" y="171"/>
                    <a:pt x="219" y="173"/>
                    <a:pt x="212" y="175"/>
                  </a:cubicBezTo>
                  <a:cubicBezTo>
                    <a:pt x="191" y="179"/>
                    <a:pt x="169" y="178"/>
                    <a:pt x="149" y="177"/>
                  </a:cubicBezTo>
                  <a:cubicBezTo>
                    <a:pt x="128" y="175"/>
                    <a:pt x="107" y="175"/>
                    <a:pt x="87" y="169"/>
                  </a:cubicBezTo>
                  <a:cubicBezTo>
                    <a:pt x="59" y="162"/>
                    <a:pt x="48" y="137"/>
                    <a:pt x="35" y="113"/>
                  </a:cubicBezTo>
                  <a:cubicBezTo>
                    <a:pt x="20" y="86"/>
                    <a:pt x="6" y="58"/>
                    <a:pt x="4" y="26"/>
                  </a:cubicBezTo>
                  <a:cubicBezTo>
                    <a:pt x="4" y="24"/>
                    <a:pt x="4" y="22"/>
                    <a:pt x="4" y="19"/>
                  </a:cubicBezTo>
                  <a:cubicBezTo>
                    <a:pt x="4" y="17"/>
                    <a:pt x="0" y="17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356"/>
            <p:cNvSpPr/>
            <p:nvPr/>
          </p:nvSpPr>
          <p:spPr bwMode="auto">
            <a:xfrm>
              <a:off x="2317" y="2557"/>
              <a:ext cx="615" cy="67"/>
            </a:xfrm>
            <a:custGeom>
              <a:avLst/>
              <a:gdLst>
                <a:gd name="T0" fmla="*/ 5 w 260"/>
                <a:gd name="T1" fmla="*/ 21 h 28"/>
                <a:gd name="T2" fmla="*/ 126 w 260"/>
                <a:gd name="T3" fmla="*/ 7 h 28"/>
                <a:gd name="T4" fmla="*/ 196 w 260"/>
                <a:gd name="T5" fmla="*/ 9 h 28"/>
                <a:gd name="T6" fmla="*/ 257 w 260"/>
                <a:gd name="T7" fmla="*/ 27 h 28"/>
                <a:gd name="T8" fmla="*/ 258 w 260"/>
                <a:gd name="T9" fmla="*/ 24 h 28"/>
                <a:gd name="T10" fmla="*/ 194 w 260"/>
                <a:gd name="T11" fmla="*/ 4 h 28"/>
                <a:gd name="T12" fmla="*/ 123 w 260"/>
                <a:gd name="T13" fmla="*/ 3 h 28"/>
                <a:gd name="T14" fmla="*/ 3 w 260"/>
                <a:gd name="T15" fmla="*/ 18 h 28"/>
                <a:gd name="T16" fmla="*/ 5 w 260"/>
                <a:gd name="T17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8">
                  <a:moveTo>
                    <a:pt x="5" y="21"/>
                  </a:moveTo>
                  <a:cubicBezTo>
                    <a:pt x="42" y="3"/>
                    <a:pt x="86" y="7"/>
                    <a:pt x="126" y="7"/>
                  </a:cubicBezTo>
                  <a:cubicBezTo>
                    <a:pt x="150" y="7"/>
                    <a:pt x="173" y="5"/>
                    <a:pt x="196" y="9"/>
                  </a:cubicBezTo>
                  <a:cubicBezTo>
                    <a:pt x="217" y="12"/>
                    <a:pt x="238" y="19"/>
                    <a:pt x="257" y="27"/>
                  </a:cubicBezTo>
                  <a:cubicBezTo>
                    <a:pt x="259" y="28"/>
                    <a:pt x="260" y="25"/>
                    <a:pt x="258" y="24"/>
                  </a:cubicBezTo>
                  <a:cubicBezTo>
                    <a:pt x="237" y="15"/>
                    <a:pt x="216" y="8"/>
                    <a:pt x="194" y="4"/>
                  </a:cubicBezTo>
                  <a:cubicBezTo>
                    <a:pt x="170" y="0"/>
                    <a:pt x="146" y="3"/>
                    <a:pt x="123" y="3"/>
                  </a:cubicBezTo>
                  <a:cubicBezTo>
                    <a:pt x="83" y="3"/>
                    <a:pt x="40" y="0"/>
                    <a:pt x="3" y="18"/>
                  </a:cubicBezTo>
                  <a:cubicBezTo>
                    <a:pt x="0" y="19"/>
                    <a:pt x="2" y="22"/>
                    <a:pt x="5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357"/>
            <p:cNvSpPr/>
            <p:nvPr/>
          </p:nvSpPr>
          <p:spPr bwMode="auto">
            <a:xfrm>
              <a:off x="2523" y="2187"/>
              <a:ext cx="130" cy="209"/>
            </a:xfrm>
            <a:custGeom>
              <a:avLst/>
              <a:gdLst>
                <a:gd name="T0" fmla="*/ 24 w 55"/>
                <a:gd name="T1" fmla="*/ 85 h 88"/>
                <a:gd name="T2" fmla="*/ 35 w 55"/>
                <a:gd name="T3" fmla="*/ 57 h 88"/>
                <a:gd name="T4" fmla="*/ 50 w 55"/>
                <a:gd name="T5" fmla="*/ 33 h 88"/>
                <a:gd name="T6" fmla="*/ 16 w 55"/>
                <a:gd name="T7" fmla="*/ 0 h 88"/>
                <a:gd name="T8" fmla="*/ 15 w 55"/>
                <a:gd name="T9" fmla="*/ 4 h 88"/>
                <a:gd name="T10" fmla="*/ 30 w 55"/>
                <a:gd name="T11" fmla="*/ 15 h 88"/>
                <a:gd name="T12" fmla="*/ 25 w 55"/>
                <a:gd name="T13" fmla="*/ 25 h 88"/>
                <a:gd name="T14" fmla="*/ 12 w 55"/>
                <a:gd name="T15" fmla="*/ 38 h 88"/>
                <a:gd name="T16" fmla="*/ 19 w 55"/>
                <a:gd name="T17" fmla="*/ 82 h 88"/>
                <a:gd name="T18" fmla="*/ 23 w 55"/>
                <a:gd name="T19" fmla="*/ 81 h 88"/>
                <a:gd name="T20" fmla="*/ 11 w 55"/>
                <a:gd name="T21" fmla="*/ 48 h 88"/>
                <a:gd name="T22" fmla="*/ 29 w 55"/>
                <a:gd name="T23" fmla="*/ 26 h 88"/>
                <a:gd name="T24" fmla="*/ 16 w 55"/>
                <a:gd name="T25" fmla="*/ 0 h 88"/>
                <a:gd name="T26" fmla="*/ 15 w 55"/>
                <a:gd name="T27" fmla="*/ 4 h 88"/>
                <a:gd name="T28" fmla="*/ 44 w 55"/>
                <a:gd name="T29" fmla="*/ 19 h 88"/>
                <a:gd name="T30" fmla="*/ 35 w 55"/>
                <a:gd name="T31" fmla="*/ 52 h 88"/>
                <a:gd name="T32" fmla="*/ 20 w 55"/>
                <a:gd name="T33" fmla="*/ 86 h 88"/>
                <a:gd name="T34" fmla="*/ 24 w 55"/>
                <a:gd name="T35" fmla="*/ 8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5" h="88">
                  <a:moveTo>
                    <a:pt x="24" y="85"/>
                  </a:moveTo>
                  <a:cubicBezTo>
                    <a:pt x="19" y="72"/>
                    <a:pt x="25" y="65"/>
                    <a:pt x="35" y="57"/>
                  </a:cubicBezTo>
                  <a:cubicBezTo>
                    <a:pt x="42" y="51"/>
                    <a:pt x="48" y="44"/>
                    <a:pt x="50" y="33"/>
                  </a:cubicBezTo>
                  <a:cubicBezTo>
                    <a:pt x="55" y="13"/>
                    <a:pt x="32" y="3"/>
                    <a:pt x="16" y="0"/>
                  </a:cubicBezTo>
                  <a:cubicBezTo>
                    <a:pt x="14" y="0"/>
                    <a:pt x="13" y="3"/>
                    <a:pt x="15" y="4"/>
                  </a:cubicBezTo>
                  <a:cubicBezTo>
                    <a:pt x="20" y="6"/>
                    <a:pt x="30" y="8"/>
                    <a:pt x="30" y="15"/>
                  </a:cubicBezTo>
                  <a:cubicBezTo>
                    <a:pt x="31" y="18"/>
                    <a:pt x="27" y="22"/>
                    <a:pt x="25" y="25"/>
                  </a:cubicBezTo>
                  <a:cubicBezTo>
                    <a:pt x="21" y="29"/>
                    <a:pt x="15" y="33"/>
                    <a:pt x="12" y="38"/>
                  </a:cubicBezTo>
                  <a:cubicBezTo>
                    <a:pt x="0" y="54"/>
                    <a:pt x="14" y="67"/>
                    <a:pt x="19" y="82"/>
                  </a:cubicBezTo>
                  <a:cubicBezTo>
                    <a:pt x="20" y="84"/>
                    <a:pt x="24" y="83"/>
                    <a:pt x="23" y="81"/>
                  </a:cubicBezTo>
                  <a:cubicBezTo>
                    <a:pt x="19" y="70"/>
                    <a:pt x="9" y="60"/>
                    <a:pt x="11" y="48"/>
                  </a:cubicBezTo>
                  <a:cubicBezTo>
                    <a:pt x="13" y="39"/>
                    <a:pt x="23" y="32"/>
                    <a:pt x="29" y="26"/>
                  </a:cubicBezTo>
                  <a:cubicBezTo>
                    <a:pt x="40" y="13"/>
                    <a:pt x="30" y="5"/>
                    <a:pt x="16" y="0"/>
                  </a:cubicBezTo>
                  <a:cubicBezTo>
                    <a:pt x="16" y="2"/>
                    <a:pt x="16" y="3"/>
                    <a:pt x="15" y="4"/>
                  </a:cubicBezTo>
                  <a:cubicBezTo>
                    <a:pt x="26" y="6"/>
                    <a:pt x="37" y="10"/>
                    <a:pt x="44" y="19"/>
                  </a:cubicBezTo>
                  <a:cubicBezTo>
                    <a:pt x="52" y="30"/>
                    <a:pt x="44" y="44"/>
                    <a:pt x="35" y="52"/>
                  </a:cubicBezTo>
                  <a:cubicBezTo>
                    <a:pt x="24" y="62"/>
                    <a:pt x="13" y="70"/>
                    <a:pt x="20" y="86"/>
                  </a:cubicBezTo>
                  <a:cubicBezTo>
                    <a:pt x="21" y="88"/>
                    <a:pt x="25" y="87"/>
                    <a:pt x="24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358"/>
            <p:cNvSpPr/>
            <p:nvPr/>
          </p:nvSpPr>
          <p:spPr bwMode="auto">
            <a:xfrm>
              <a:off x="2653" y="2109"/>
              <a:ext cx="199" cy="313"/>
            </a:xfrm>
            <a:custGeom>
              <a:avLst/>
              <a:gdLst>
                <a:gd name="T0" fmla="*/ 3 w 84"/>
                <a:gd name="T1" fmla="*/ 9 h 132"/>
                <a:gd name="T2" fmla="*/ 38 w 84"/>
                <a:gd name="T3" fmla="*/ 32 h 132"/>
                <a:gd name="T4" fmla="*/ 16 w 84"/>
                <a:gd name="T5" fmla="*/ 70 h 132"/>
                <a:gd name="T6" fmla="*/ 6 w 84"/>
                <a:gd name="T7" fmla="*/ 107 h 132"/>
                <a:gd name="T8" fmla="*/ 38 w 84"/>
                <a:gd name="T9" fmla="*/ 131 h 132"/>
                <a:gd name="T10" fmla="*/ 40 w 84"/>
                <a:gd name="T11" fmla="*/ 128 h 132"/>
                <a:gd name="T12" fmla="*/ 75 w 84"/>
                <a:gd name="T13" fmla="*/ 40 h 132"/>
                <a:gd name="T14" fmla="*/ 4 w 84"/>
                <a:gd name="T15" fmla="*/ 5 h 132"/>
                <a:gd name="T16" fmla="*/ 5 w 84"/>
                <a:gd name="T17" fmla="*/ 9 h 132"/>
                <a:gd name="T18" fmla="*/ 56 w 84"/>
                <a:gd name="T19" fmla="*/ 11 h 132"/>
                <a:gd name="T20" fmla="*/ 72 w 84"/>
                <a:gd name="T21" fmla="*/ 33 h 132"/>
                <a:gd name="T22" fmla="*/ 61 w 84"/>
                <a:gd name="T23" fmla="*/ 57 h 132"/>
                <a:gd name="T24" fmla="*/ 38 w 84"/>
                <a:gd name="T25" fmla="*/ 131 h 132"/>
                <a:gd name="T26" fmla="*/ 39 w 84"/>
                <a:gd name="T27" fmla="*/ 127 h 132"/>
                <a:gd name="T28" fmla="*/ 10 w 84"/>
                <a:gd name="T29" fmla="*/ 90 h 132"/>
                <a:gd name="T30" fmla="*/ 37 w 84"/>
                <a:gd name="T31" fmla="*/ 45 h 132"/>
                <a:gd name="T32" fmla="*/ 39 w 84"/>
                <a:gd name="T33" fmla="*/ 19 h 132"/>
                <a:gd name="T34" fmla="*/ 3 w 84"/>
                <a:gd name="T35" fmla="*/ 5 h 132"/>
                <a:gd name="T36" fmla="*/ 3 w 84"/>
                <a:gd name="T37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32">
                  <a:moveTo>
                    <a:pt x="3" y="9"/>
                  </a:moveTo>
                  <a:cubicBezTo>
                    <a:pt x="16" y="10"/>
                    <a:pt x="40" y="14"/>
                    <a:pt x="38" y="32"/>
                  </a:cubicBezTo>
                  <a:cubicBezTo>
                    <a:pt x="35" y="47"/>
                    <a:pt x="24" y="59"/>
                    <a:pt x="16" y="70"/>
                  </a:cubicBezTo>
                  <a:cubicBezTo>
                    <a:pt x="8" y="81"/>
                    <a:pt x="2" y="94"/>
                    <a:pt x="6" y="107"/>
                  </a:cubicBezTo>
                  <a:cubicBezTo>
                    <a:pt x="10" y="121"/>
                    <a:pt x="26" y="127"/>
                    <a:pt x="38" y="131"/>
                  </a:cubicBezTo>
                  <a:cubicBezTo>
                    <a:pt x="40" y="132"/>
                    <a:pt x="42" y="129"/>
                    <a:pt x="40" y="128"/>
                  </a:cubicBezTo>
                  <a:cubicBezTo>
                    <a:pt x="0" y="96"/>
                    <a:pt x="69" y="70"/>
                    <a:pt x="75" y="40"/>
                  </a:cubicBezTo>
                  <a:cubicBezTo>
                    <a:pt x="84" y="0"/>
                    <a:pt x="28" y="1"/>
                    <a:pt x="4" y="5"/>
                  </a:cubicBezTo>
                  <a:cubicBezTo>
                    <a:pt x="1" y="5"/>
                    <a:pt x="2" y="9"/>
                    <a:pt x="5" y="9"/>
                  </a:cubicBezTo>
                  <a:cubicBezTo>
                    <a:pt x="21" y="6"/>
                    <a:pt x="40" y="5"/>
                    <a:pt x="56" y="11"/>
                  </a:cubicBezTo>
                  <a:cubicBezTo>
                    <a:pt x="66" y="15"/>
                    <a:pt x="72" y="22"/>
                    <a:pt x="72" y="33"/>
                  </a:cubicBezTo>
                  <a:cubicBezTo>
                    <a:pt x="73" y="42"/>
                    <a:pt x="67" y="50"/>
                    <a:pt x="61" y="57"/>
                  </a:cubicBezTo>
                  <a:cubicBezTo>
                    <a:pt x="42" y="77"/>
                    <a:pt x="4" y="105"/>
                    <a:pt x="38" y="131"/>
                  </a:cubicBezTo>
                  <a:cubicBezTo>
                    <a:pt x="38" y="130"/>
                    <a:pt x="39" y="128"/>
                    <a:pt x="39" y="127"/>
                  </a:cubicBezTo>
                  <a:cubicBezTo>
                    <a:pt x="21" y="122"/>
                    <a:pt x="4" y="111"/>
                    <a:pt x="10" y="90"/>
                  </a:cubicBezTo>
                  <a:cubicBezTo>
                    <a:pt x="15" y="73"/>
                    <a:pt x="29" y="60"/>
                    <a:pt x="37" y="45"/>
                  </a:cubicBezTo>
                  <a:cubicBezTo>
                    <a:pt x="41" y="37"/>
                    <a:pt x="44" y="27"/>
                    <a:pt x="39" y="19"/>
                  </a:cubicBezTo>
                  <a:cubicBezTo>
                    <a:pt x="32" y="8"/>
                    <a:pt x="14" y="6"/>
                    <a:pt x="3" y="5"/>
                  </a:cubicBezTo>
                  <a:cubicBezTo>
                    <a:pt x="0" y="4"/>
                    <a:pt x="0" y="8"/>
                    <a:pt x="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359"/>
            <p:cNvSpPr/>
            <p:nvPr/>
          </p:nvSpPr>
          <p:spPr bwMode="auto">
            <a:xfrm>
              <a:off x="2596" y="2747"/>
              <a:ext cx="126" cy="104"/>
            </a:xfrm>
            <a:custGeom>
              <a:avLst/>
              <a:gdLst>
                <a:gd name="T0" fmla="*/ 18 w 53"/>
                <a:gd name="T1" fmla="*/ 3 h 44"/>
                <a:gd name="T2" fmla="*/ 6 w 53"/>
                <a:gd name="T3" fmla="*/ 24 h 44"/>
                <a:gd name="T4" fmla="*/ 43 w 53"/>
                <a:gd name="T5" fmla="*/ 35 h 44"/>
                <a:gd name="T6" fmla="*/ 42 w 53"/>
                <a:gd name="T7" fmla="*/ 6 h 44"/>
                <a:gd name="T8" fmla="*/ 21 w 53"/>
                <a:gd name="T9" fmla="*/ 3 h 44"/>
                <a:gd name="T10" fmla="*/ 18 w 53"/>
                <a:gd name="T11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44">
                  <a:moveTo>
                    <a:pt x="18" y="3"/>
                  </a:moveTo>
                  <a:cubicBezTo>
                    <a:pt x="8" y="5"/>
                    <a:pt x="0" y="15"/>
                    <a:pt x="6" y="24"/>
                  </a:cubicBezTo>
                  <a:cubicBezTo>
                    <a:pt x="13" y="36"/>
                    <a:pt x="31" y="44"/>
                    <a:pt x="43" y="35"/>
                  </a:cubicBezTo>
                  <a:cubicBezTo>
                    <a:pt x="53" y="28"/>
                    <a:pt x="50" y="13"/>
                    <a:pt x="42" y="6"/>
                  </a:cubicBezTo>
                  <a:cubicBezTo>
                    <a:pt x="34" y="0"/>
                    <a:pt x="30" y="2"/>
                    <a:pt x="21" y="3"/>
                  </a:cubicBezTo>
                  <a:lnTo>
                    <a:pt x="18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360"/>
            <p:cNvSpPr/>
            <p:nvPr/>
          </p:nvSpPr>
          <p:spPr bwMode="auto">
            <a:xfrm>
              <a:off x="2582" y="2714"/>
              <a:ext cx="26" cy="26"/>
            </a:xfrm>
            <a:custGeom>
              <a:avLst/>
              <a:gdLst>
                <a:gd name="T0" fmla="*/ 10 w 11"/>
                <a:gd name="T1" fmla="*/ 9 h 11"/>
                <a:gd name="T2" fmla="*/ 2 w 11"/>
                <a:gd name="T3" fmla="*/ 1 h 11"/>
                <a:gd name="T4" fmla="*/ 1 w 11"/>
                <a:gd name="T5" fmla="*/ 2 h 11"/>
                <a:gd name="T6" fmla="*/ 9 w 11"/>
                <a:gd name="T7" fmla="*/ 10 h 11"/>
                <a:gd name="T8" fmla="*/ 10 w 11"/>
                <a:gd name="T9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9"/>
                  </a:moveTo>
                  <a:cubicBezTo>
                    <a:pt x="7" y="7"/>
                    <a:pt x="5" y="3"/>
                    <a:pt x="2" y="1"/>
                  </a:cubicBezTo>
                  <a:cubicBezTo>
                    <a:pt x="1" y="0"/>
                    <a:pt x="0" y="2"/>
                    <a:pt x="1" y="2"/>
                  </a:cubicBezTo>
                  <a:cubicBezTo>
                    <a:pt x="4" y="4"/>
                    <a:pt x="6" y="8"/>
                    <a:pt x="9" y="10"/>
                  </a:cubicBezTo>
                  <a:cubicBezTo>
                    <a:pt x="9" y="11"/>
                    <a:pt x="11" y="10"/>
                    <a:pt x="1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361"/>
            <p:cNvSpPr/>
            <p:nvPr/>
          </p:nvSpPr>
          <p:spPr bwMode="auto">
            <a:xfrm>
              <a:off x="2745" y="2752"/>
              <a:ext cx="24" cy="21"/>
            </a:xfrm>
            <a:custGeom>
              <a:avLst/>
              <a:gdLst>
                <a:gd name="T0" fmla="*/ 2 w 10"/>
                <a:gd name="T1" fmla="*/ 8 h 9"/>
                <a:gd name="T2" fmla="*/ 9 w 10"/>
                <a:gd name="T3" fmla="*/ 2 h 9"/>
                <a:gd name="T4" fmla="*/ 8 w 10"/>
                <a:gd name="T5" fmla="*/ 1 h 9"/>
                <a:gd name="T6" fmla="*/ 1 w 10"/>
                <a:gd name="T7" fmla="*/ 7 h 9"/>
                <a:gd name="T8" fmla="*/ 2 w 10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2" y="8"/>
                  </a:moveTo>
                  <a:cubicBezTo>
                    <a:pt x="5" y="6"/>
                    <a:pt x="7" y="5"/>
                    <a:pt x="9" y="2"/>
                  </a:cubicBezTo>
                  <a:cubicBezTo>
                    <a:pt x="10" y="2"/>
                    <a:pt x="9" y="0"/>
                    <a:pt x="8" y="1"/>
                  </a:cubicBezTo>
                  <a:cubicBezTo>
                    <a:pt x="6" y="3"/>
                    <a:pt x="4" y="5"/>
                    <a:pt x="1" y="7"/>
                  </a:cubicBezTo>
                  <a:cubicBezTo>
                    <a:pt x="0" y="7"/>
                    <a:pt x="1" y="9"/>
                    <a:pt x="2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362"/>
            <p:cNvSpPr/>
            <p:nvPr/>
          </p:nvSpPr>
          <p:spPr bwMode="auto">
            <a:xfrm>
              <a:off x="2707" y="2718"/>
              <a:ext cx="12" cy="19"/>
            </a:xfrm>
            <a:custGeom>
              <a:avLst/>
              <a:gdLst>
                <a:gd name="T0" fmla="*/ 2 w 5"/>
                <a:gd name="T1" fmla="*/ 7 h 8"/>
                <a:gd name="T2" fmla="*/ 5 w 5"/>
                <a:gd name="T3" fmla="*/ 2 h 8"/>
                <a:gd name="T4" fmla="*/ 4 w 5"/>
                <a:gd name="T5" fmla="*/ 0 h 8"/>
                <a:gd name="T6" fmla="*/ 0 w 5"/>
                <a:gd name="T7" fmla="*/ 6 h 8"/>
                <a:gd name="T8" fmla="*/ 2 w 5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2" y="7"/>
                  </a:moveTo>
                  <a:cubicBezTo>
                    <a:pt x="2" y="5"/>
                    <a:pt x="3" y="3"/>
                    <a:pt x="5" y="2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2" y="2"/>
                    <a:pt x="1" y="4"/>
                    <a:pt x="0" y="6"/>
                  </a:cubicBezTo>
                  <a:cubicBezTo>
                    <a:pt x="0" y="7"/>
                    <a:pt x="1" y="8"/>
                    <a:pt x="2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363"/>
            <p:cNvSpPr/>
            <p:nvPr/>
          </p:nvSpPr>
          <p:spPr bwMode="auto">
            <a:xfrm>
              <a:off x="2658" y="2699"/>
              <a:ext cx="9" cy="27"/>
            </a:xfrm>
            <a:custGeom>
              <a:avLst/>
              <a:gdLst>
                <a:gd name="T0" fmla="*/ 2 w 4"/>
                <a:gd name="T1" fmla="*/ 10 h 11"/>
                <a:gd name="T2" fmla="*/ 4 w 4"/>
                <a:gd name="T3" fmla="*/ 1 h 11"/>
                <a:gd name="T4" fmla="*/ 2 w 4"/>
                <a:gd name="T5" fmla="*/ 1 h 11"/>
                <a:gd name="T6" fmla="*/ 0 w 4"/>
                <a:gd name="T7" fmla="*/ 9 h 11"/>
                <a:gd name="T8" fmla="*/ 2 w 4"/>
                <a:gd name="T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1">
                  <a:moveTo>
                    <a:pt x="2" y="10"/>
                  </a:moveTo>
                  <a:cubicBezTo>
                    <a:pt x="2" y="7"/>
                    <a:pt x="4" y="4"/>
                    <a:pt x="4" y="1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2" y="4"/>
                    <a:pt x="1" y="7"/>
                    <a:pt x="0" y="9"/>
                  </a:cubicBezTo>
                  <a:cubicBezTo>
                    <a:pt x="0" y="10"/>
                    <a:pt x="2" y="11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364"/>
            <p:cNvSpPr/>
            <p:nvPr/>
          </p:nvSpPr>
          <p:spPr bwMode="auto">
            <a:xfrm>
              <a:off x="2935" y="2666"/>
              <a:ext cx="61" cy="95"/>
            </a:xfrm>
            <a:custGeom>
              <a:avLst/>
              <a:gdLst>
                <a:gd name="T0" fmla="*/ 7 w 26"/>
                <a:gd name="T1" fmla="*/ 4 h 40"/>
                <a:gd name="T2" fmla="*/ 21 w 26"/>
                <a:gd name="T3" fmla="*/ 21 h 40"/>
                <a:gd name="T4" fmla="*/ 2 w 26"/>
                <a:gd name="T5" fmla="*/ 36 h 40"/>
                <a:gd name="T6" fmla="*/ 3 w 26"/>
                <a:gd name="T7" fmla="*/ 40 h 40"/>
                <a:gd name="T8" fmla="*/ 25 w 26"/>
                <a:gd name="T9" fmla="*/ 19 h 40"/>
                <a:gd name="T10" fmla="*/ 7 w 26"/>
                <a:gd name="T11" fmla="*/ 0 h 40"/>
                <a:gd name="T12" fmla="*/ 7 w 26"/>
                <a:gd name="T13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40">
                  <a:moveTo>
                    <a:pt x="7" y="4"/>
                  </a:moveTo>
                  <a:cubicBezTo>
                    <a:pt x="17" y="5"/>
                    <a:pt x="22" y="11"/>
                    <a:pt x="21" y="21"/>
                  </a:cubicBezTo>
                  <a:cubicBezTo>
                    <a:pt x="21" y="31"/>
                    <a:pt x="10" y="34"/>
                    <a:pt x="2" y="36"/>
                  </a:cubicBezTo>
                  <a:cubicBezTo>
                    <a:pt x="0" y="37"/>
                    <a:pt x="1" y="40"/>
                    <a:pt x="3" y="40"/>
                  </a:cubicBezTo>
                  <a:cubicBezTo>
                    <a:pt x="15" y="37"/>
                    <a:pt x="24" y="33"/>
                    <a:pt x="25" y="19"/>
                  </a:cubicBezTo>
                  <a:cubicBezTo>
                    <a:pt x="26" y="8"/>
                    <a:pt x="18" y="1"/>
                    <a:pt x="7" y="0"/>
                  </a:cubicBezTo>
                  <a:cubicBezTo>
                    <a:pt x="5" y="0"/>
                    <a:pt x="5" y="4"/>
                    <a:pt x="7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365"/>
            <p:cNvSpPr/>
            <p:nvPr/>
          </p:nvSpPr>
          <p:spPr bwMode="auto">
            <a:xfrm>
              <a:off x="2899" y="2605"/>
              <a:ext cx="135" cy="199"/>
            </a:xfrm>
            <a:custGeom>
              <a:avLst/>
              <a:gdLst>
                <a:gd name="T0" fmla="*/ 13 w 57"/>
                <a:gd name="T1" fmla="*/ 4 h 84"/>
                <a:gd name="T2" fmla="*/ 41 w 57"/>
                <a:gd name="T3" fmla="*/ 15 h 84"/>
                <a:gd name="T4" fmla="*/ 51 w 57"/>
                <a:gd name="T5" fmla="*/ 43 h 84"/>
                <a:gd name="T6" fmla="*/ 4 w 57"/>
                <a:gd name="T7" fmla="*/ 71 h 84"/>
                <a:gd name="T8" fmla="*/ 2 w 57"/>
                <a:gd name="T9" fmla="*/ 75 h 84"/>
                <a:gd name="T10" fmla="*/ 53 w 57"/>
                <a:gd name="T11" fmla="*/ 52 h 84"/>
                <a:gd name="T12" fmla="*/ 48 w 57"/>
                <a:gd name="T13" fmla="*/ 16 h 84"/>
                <a:gd name="T14" fmla="*/ 14 w 57"/>
                <a:gd name="T15" fmla="*/ 1 h 84"/>
                <a:gd name="T16" fmla="*/ 13 w 57"/>
                <a:gd name="T17" fmla="*/ 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7" h="84">
                  <a:moveTo>
                    <a:pt x="13" y="4"/>
                  </a:moveTo>
                  <a:cubicBezTo>
                    <a:pt x="24" y="6"/>
                    <a:pt x="33" y="8"/>
                    <a:pt x="41" y="15"/>
                  </a:cubicBezTo>
                  <a:cubicBezTo>
                    <a:pt x="50" y="21"/>
                    <a:pt x="51" y="33"/>
                    <a:pt x="51" y="43"/>
                  </a:cubicBezTo>
                  <a:cubicBezTo>
                    <a:pt x="50" y="64"/>
                    <a:pt x="23" y="81"/>
                    <a:pt x="4" y="71"/>
                  </a:cubicBezTo>
                  <a:cubicBezTo>
                    <a:pt x="2" y="70"/>
                    <a:pt x="0" y="74"/>
                    <a:pt x="2" y="75"/>
                  </a:cubicBezTo>
                  <a:cubicBezTo>
                    <a:pt x="21" y="84"/>
                    <a:pt x="47" y="71"/>
                    <a:pt x="53" y="52"/>
                  </a:cubicBezTo>
                  <a:cubicBezTo>
                    <a:pt x="57" y="40"/>
                    <a:pt x="55" y="26"/>
                    <a:pt x="48" y="16"/>
                  </a:cubicBezTo>
                  <a:cubicBezTo>
                    <a:pt x="40" y="5"/>
                    <a:pt x="26" y="3"/>
                    <a:pt x="14" y="1"/>
                  </a:cubicBezTo>
                  <a:cubicBezTo>
                    <a:pt x="12" y="0"/>
                    <a:pt x="11" y="4"/>
                    <a:pt x="13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366"/>
            <p:cNvSpPr/>
            <p:nvPr/>
          </p:nvSpPr>
          <p:spPr bwMode="auto">
            <a:xfrm>
              <a:off x="2340" y="2560"/>
              <a:ext cx="578" cy="116"/>
            </a:xfrm>
            <a:custGeom>
              <a:avLst/>
              <a:gdLst>
                <a:gd name="T0" fmla="*/ 15 w 244"/>
                <a:gd name="T1" fmla="*/ 23 h 49"/>
                <a:gd name="T2" fmla="*/ 55 w 244"/>
                <a:gd name="T3" fmla="*/ 6 h 49"/>
                <a:gd name="T4" fmla="*/ 46 w 244"/>
                <a:gd name="T5" fmla="*/ 30 h 49"/>
                <a:gd name="T6" fmla="*/ 94 w 244"/>
                <a:gd name="T7" fmla="*/ 4 h 49"/>
                <a:gd name="T8" fmla="*/ 80 w 244"/>
                <a:gd name="T9" fmla="*/ 41 h 49"/>
                <a:gd name="T10" fmla="*/ 138 w 244"/>
                <a:gd name="T11" fmla="*/ 8 h 49"/>
                <a:gd name="T12" fmla="*/ 126 w 244"/>
                <a:gd name="T13" fmla="*/ 40 h 49"/>
                <a:gd name="T14" fmla="*/ 175 w 244"/>
                <a:gd name="T15" fmla="*/ 16 h 49"/>
                <a:gd name="T16" fmla="*/ 170 w 244"/>
                <a:gd name="T17" fmla="*/ 44 h 49"/>
                <a:gd name="T18" fmla="*/ 214 w 244"/>
                <a:gd name="T19" fmla="*/ 19 h 49"/>
                <a:gd name="T20" fmla="*/ 207 w 244"/>
                <a:gd name="T21" fmla="*/ 41 h 49"/>
                <a:gd name="T22" fmla="*/ 234 w 244"/>
                <a:gd name="T23" fmla="*/ 25 h 49"/>
                <a:gd name="T24" fmla="*/ 237 w 244"/>
                <a:gd name="T25" fmla="*/ 27 h 49"/>
                <a:gd name="T26" fmla="*/ 187 w 244"/>
                <a:gd name="T27" fmla="*/ 14 h 49"/>
                <a:gd name="T28" fmla="*/ 107 w 244"/>
                <a:gd name="T29" fmla="*/ 9 h 49"/>
                <a:gd name="T30" fmla="*/ 192 w 244"/>
                <a:gd name="T31" fmla="*/ 25 h 49"/>
                <a:gd name="T32" fmla="*/ 134 w 244"/>
                <a:gd name="T33" fmla="*/ 34 h 49"/>
                <a:gd name="T34" fmla="*/ 138 w 244"/>
                <a:gd name="T35" fmla="*/ 35 h 49"/>
                <a:gd name="T36" fmla="*/ 61 w 244"/>
                <a:gd name="T37" fmla="*/ 16 h 49"/>
                <a:gd name="T38" fmla="*/ 104 w 244"/>
                <a:gd name="T39" fmla="*/ 11 h 49"/>
                <a:gd name="T40" fmla="*/ 12 w 244"/>
                <a:gd name="T41" fmla="*/ 21 h 49"/>
                <a:gd name="T42" fmla="*/ 90 w 244"/>
                <a:gd name="T43" fmla="*/ 18 h 49"/>
                <a:gd name="T44" fmla="*/ 35 w 244"/>
                <a:gd name="T45" fmla="*/ 22 h 49"/>
                <a:gd name="T46" fmla="*/ 107 w 244"/>
                <a:gd name="T47" fmla="*/ 28 h 49"/>
                <a:gd name="T48" fmla="*/ 68 w 244"/>
                <a:gd name="T49" fmla="*/ 19 h 49"/>
                <a:gd name="T50" fmla="*/ 98 w 244"/>
                <a:gd name="T51" fmla="*/ 38 h 49"/>
                <a:gd name="T52" fmla="*/ 163 w 244"/>
                <a:gd name="T53" fmla="*/ 11 h 49"/>
                <a:gd name="T54" fmla="*/ 214 w 244"/>
                <a:gd name="T55" fmla="*/ 27 h 49"/>
                <a:gd name="T56" fmla="*/ 166 w 244"/>
                <a:gd name="T57" fmla="*/ 38 h 49"/>
                <a:gd name="T58" fmla="*/ 228 w 244"/>
                <a:gd name="T59" fmla="*/ 33 h 49"/>
                <a:gd name="T60" fmla="*/ 191 w 244"/>
                <a:gd name="T61" fmla="*/ 35 h 49"/>
                <a:gd name="T62" fmla="*/ 209 w 244"/>
                <a:gd name="T63" fmla="*/ 17 h 49"/>
                <a:gd name="T64" fmla="*/ 74 w 244"/>
                <a:gd name="T65" fmla="*/ 33 h 49"/>
                <a:gd name="T66" fmla="*/ 102 w 244"/>
                <a:gd name="T67" fmla="*/ 31 h 49"/>
                <a:gd name="T68" fmla="*/ 76 w 244"/>
                <a:gd name="T69" fmla="*/ 14 h 49"/>
                <a:gd name="T70" fmla="*/ 73 w 244"/>
                <a:gd name="T71" fmla="*/ 35 h 49"/>
                <a:gd name="T72" fmla="*/ 50 w 244"/>
                <a:gd name="T73" fmla="*/ 19 h 49"/>
                <a:gd name="T74" fmla="*/ 26 w 244"/>
                <a:gd name="T75" fmla="*/ 19 h 49"/>
                <a:gd name="T76" fmla="*/ 61 w 244"/>
                <a:gd name="T77" fmla="*/ 10 h 49"/>
                <a:gd name="T78" fmla="*/ 117 w 244"/>
                <a:gd name="T79" fmla="*/ 13 h 49"/>
                <a:gd name="T80" fmla="*/ 57 w 244"/>
                <a:gd name="T81" fmla="*/ 32 h 49"/>
                <a:gd name="T82" fmla="*/ 157 w 244"/>
                <a:gd name="T83" fmla="*/ 45 h 49"/>
                <a:gd name="T84" fmla="*/ 140 w 244"/>
                <a:gd name="T85" fmla="*/ 27 h 49"/>
                <a:gd name="T86" fmla="*/ 183 w 244"/>
                <a:gd name="T87" fmla="*/ 16 h 49"/>
                <a:gd name="T88" fmla="*/ 130 w 244"/>
                <a:gd name="T89" fmla="*/ 8 h 49"/>
                <a:gd name="T90" fmla="*/ 240 w 244"/>
                <a:gd name="T91" fmla="*/ 28 h 49"/>
                <a:gd name="T92" fmla="*/ 227 w 244"/>
                <a:gd name="T93" fmla="*/ 32 h 49"/>
                <a:gd name="T94" fmla="*/ 227 w 244"/>
                <a:gd name="T95" fmla="*/ 27 h 49"/>
                <a:gd name="T96" fmla="*/ 196 w 244"/>
                <a:gd name="T97" fmla="*/ 41 h 49"/>
                <a:gd name="T98" fmla="*/ 203 w 244"/>
                <a:gd name="T99" fmla="*/ 16 h 49"/>
                <a:gd name="T100" fmla="*/ 155 w 244"/>
                <a:gd name="T101" fmla="*/ 41 h 49"/>
                <a:gd name="T102" fmla="*/ 166 w 244"/>
                <a:gd name="T103" fmla="*/ 11 h 49"/>
                <a:gd name="T104" fmla="*/ 112 w 244"/>
                <a:gd name="T105" fmla="*/ 39 h 49"/>
                <a:gd name="T106" fmla="*/ 117 w 244"/>
                <a:gd name="T107" fmla="*/ 11 h 49"/>
                <a:gd name="T108" fmla="*/ 72 w 244"/>
                <a:gd name="T109" fmla="*/ 33 h 49"/>
                <a:gd name="T110" fmla="*/ 80 w 244"/>
                <a:gd name="T111" fmla="*/ 6 h 49"/>
                <a:gd name="T112" fmla="*/ 33 w 244"/>
                <a:gd name="T113" fmla="*/ 30 h 49"/>
                <a:gd name="T114" fmla="*/ 49 w 244"/>
                <a:gd name="T115" fmla="*/ 6 h 49"/>
                <a:gd name="T116" fmla="*/ 10 w 244"/>
                <a:gd name="T117" fmla="*/ 2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4" h="49">
                  <a:moveTo>
                    <a:pt x="21" y="11"/>
                  </a:moveTo>
                  <a:cubicBezTo>
                    <a:pt x="17" y="14"/>
                    <a:pt x="14" y="17"/>
                    <a:pt x="10" y="20"/>
                  </a:cubicBezTo>
                  <a:cubicBezTo>
                    <a:pt x="8" y="21"/>
                    <a:pt x="10" y="24"/>
                    <a:pt x="12" y="23"/>
                  </a:cubicBezTo>
                  <a:cubicBezTo>
                    <a:pt x="19" y="19"/>
                    <a:pt x="26" y="15"/>
                    <a:pt x="33" y="12"/>
                  </a:cubicBezTo>
                  <a:cubicBezTo>
                    <a:pt x="32" y="11"/>
                    <a:pt x="32" y="10"/>
                    <a:pt x="31" y="9"/>
                  </a:cubicBezTo>
                  <a:cubicBezTo>
                    <a:pt x="24" y="12"/>
                    <a:pt x="19" y="17"/>
                    <a:pt x="15" y="23"/>
                  </a:cubicBezTo>
                  <a:cubicBezTo>
                    <a:pt x="14" y="25"/>
                    <a:pt x="16" y="27"/>
                    <a:pt x="17" y="26"/>
                  </a:cubicBezTo>
                  <a:cubicBezTo>
                    <a:pt x="28" y="19"/>
                    <a:pt x="39" y="14"/>
                    <a:pt x="49" y="6"/>
                  </a:cubicBezTo>
                  <a:cubicBezTo>
                    <a:pt x="51" y="5"/>
                    <a:pt x="49" y="2"/>
                    <a:pt x="47" y="3"/>
                  </a:cubicBezTo>
                  <a:cubicBezTo>
                    <a:pt x="39" y="8"/>
                    <a:pt x="33" y="15"/>
                    <a:pt x="28" y="23"/>
                  </a:cubicBezTo>
                  <a:cubicBezTo>
                    <a:pt x="27" y="25"/>
                    <a:pt x="29" y="27"/>
                    <a:pt x="31" y="26"/>
                  </a:cubicBezTo>
                  <a:cubicBezTo>
                    <a:pt x="39" y="20"/>
                    <a:pt x="48" y="14"/>
                    <a:pt x="55" y="6"/>
                  </a:cubicBezTo>
                  <a:cubicBezTo>
                    <a:pt x="57" y="4"/>
                    <a:pt x="54" y="1"/>
                    <a:pt x="52" y="3"/>
                  </a:cubicBezTo>
                  <a:cubicBezTo>
                    <a:pt x="45" y="12"/>
                    <a:pt x="36" y="20"/>
                    <a:pt x="32" y="31"/>
                  </a:cubicBezTo>
                  <a:cubicBezTo>
                    <a:pt x="32" y="33"/>
                    <a:pt x="34" y="34"/>
                    <a:pt x="36" y="33"/>
                  </a:cubicBezTo>
                  <a:cubicBezTo>
                    <a:pt x="44" y="24"/>
                    <a:pt x="53" y="15"/>
                    <a:pt x="62" y="7"/>
                  </a:cubicBezTo>
                  <a:cubicBezTo>
                    <a:pt x="61" y="7"/>
                    <a:pt x="60" y="6"/>
                    <a:pt x="59" y="5"/>
                  </a:cubicBezTo>
                  <a:cubicBezTo>
                    <a:pt x="54" y="13"/>
                    <a:pt x="48" y="21"/>
                    <a:pt x="46" y="30"/>
                  </a:cubicBezTo>
                  <a:cubicBezTo>
                    <a:pt x="45" y="32"/>
                    <a:pt x="47" y="34"/>
                    <a:pt x="49" y="32"/>
                  </a:cubicBezTo>
                  <a:cubicBezTo>
                    <a:pt x="58" y="22"/>
                    <a:pt x="69" y="14"/>
                    <a:pt x="80" y="6"/>
                  </a:cubicBezTo>
                  <a:cubicBezTo>
                    <a:pt x="79" y="5"/>
                    <a:pt x="78" y="4"/>
                    <a:pt x="77" y="3"/>
                  </a:cubicBezTo>
                  <a:cubicBezTo>
                    <a:pt x="69" y="12"/>
                    <a:pt x="62" y="21"/>
                    <a:pt x="57" y="32"/>
                  </a:cubicBezTo>
                  <a:cubicBezTo>
                    <a:pt x="57" y="34"/>
                    <a:pt x="59" y="36"/>
                    <a:pt x="61" y="34"/>
                  </a:cubicBezTo>
                  <a:cubicBezTo>
                    <a:pt x="72" y="25"/>
                    <a:pt x="83" y="14"/>
                    <a:pt x="94" y="4"/>
                  </a:cubicBezTo>
                  <a:cubicBezTo>
                    <a:pt x="93" y="3"/>
                    <a:pt x="93" y="3"/>
                    <a:pt x="92" y="2"/>
                  </a:cubicBezTo>
                  <a:cubicBezTo>
                    <a:pt x="83" y="11"/>
                    <a:pt x="78" y="23"/>
                    <a:pt x="71" y="34"/>
                  </a:cubicBezTo>
                  <a:cubicBezTo>
                    <a:pt x="70" y="36"/>
                    <a:pt x="73" y="37"/>
                    <a:pt x="75" y="36"/>
                  </a:cubicBezTo>
                  <a:cubicBezTo>
                    <a:pt x="85" y="27"/>
                    <a:pt x="97" y="18"/>
                    <a:pt x="108" y="9"/>
                  </a:cubicBezTo>
                  <a:cubicBezTo>
                    <a:pt x="107" y="8"/>
                    <a:pt x="106" y="7"/>
                    <a:pt x="105" y="6"/>
                  </a:cubicBezTo>
                  <a:cubicBezTo>
                    <a:pt x="95" y="16"/>
                    <a:pt x="89" y="30"/>
                    <a:pt x="80" y="41"/>
                  </a:cubicBezTo>
                  <a:cubicBezTo>
                    <a:pt x="81" y="41"/>
                    <a:pt x="82" y="42"/>
                    <a:pt x="83" y="43"/>
                  </a:cubicBezTo>
                  <a:cubicBezTo>
                    <a:pt x="92" y="31"/>
                    <a:pt x="103" y="20"/>
                    <a:pt x="116" y="11"/>
                  </a:cubicBezTo>
                  <a:cubicBezTo>
                    <a:pt x="115" y="11"/>
                    <a:pt x="114" y="10"/>
                    <a:pt x="113" y="9"/>
                  </a:cubicBezTo>
                  <a:cubicBezTo>
                    <a:pt x="108" y="20"/>
                    <a:pt x="99" y="29"/>
                    <a:pt x="95" y="41"/>
                  </a:cubicBezTo>
                  <a:cubicBezTo>
                    <a:pt x="94" y="43"/>
                    <a:pt x="97" y="44"/>
                    <a:pt x="98" y="43"/>
                  </a:cubicBezTo>
                  <a:cubicBezTo>
                    <a:pt x="109" y="29"/>
                    <a:pt x="125" y="20"/>
                    <a:pt x="138" y="8"/>
                  </a:cubicBezTo>
                  <a:cubicBezTo>
                    <a:pt x="137" y="7"/>
                    <a:pt x="136" y="6"/>
                    <a:pt x="135" y="5"/>
                  </a:cubicBezTo>
                  <a:cubicBezTo>
                    <a:pt x="125" y="16"/>
                    <a:pt x="117" y="27"/>
                    <a:pt x="111" y="40"/>
                  </a:cubicBezTo>
                  <a:cubicBezTo>
                    <a:pt x="110" y="42"/>
                    <a:pt x="112" y="44"/>
                    <a:pt x="114" y="43"/>
                  </a:cubicBezTo>
                  <a:cubicBezTo>
                    <a:pt x="126" y="34"/>
                    <a:pt x="137" y="24"/>
                    <a:pt x="148" y="13"/>
                  </a:cubicBezTo>
                  <a:cubicBezTo>
                    <a:pt x="150" y="12"/>
                    <a:pt x="147" y="9"/>
                    <a:pt x="146" y="10"/>
                  </a:cubicBezTo>
                  <a:cubicBezTo>
                    <a:pt x="135" y="17"/>
                    <a:pt x="129" y="28"/>
                    <a:pt x="126" y="40"/>
                  </a:cubicBezTo>
                  <a:cubicBezTo>
                    <a:pt x="126" y="42"/>
                    <a:pt x="128" y="44"/>
                    <a:pt x="129" y="42"/>
                  </a:cubicBezTo>
                  <a:cubicBezTo>
                    <a:pt x="139" y="29"/>
                    <a:pt x="154" y="21"/>
                    <a:pt x="166" y="11"/>
                  </a:cubicBezTo>
                  <a:cubicBezTo>
                    <a:pt x="165" y="10"/>
                    <a:pt x="164" y="9"/>
                    <a:pt x="163" y="8"/>
                  </a:cubicBezTo>
                  <a:cubicBezTo>
                    <a:pt x="152" y="19"/>
                    <a:pt x="143" y="31"/>
                    <a:pt x="137" y="45"/>
                  </a:cubicBezTo>
                  <a:cubicBezTo>
                    <a:pt x="136" y="47"/>
                    <a:pt x="138" y="49"/>
                    <a:pt x="139" y="48"/>
                  </a:cubicBezTo>
                  <a:cubicBezTo>
                    <a:pt x="153" y="40"/>
                    <a:pt x="164" y="28"/>
                    <a:pt x="175" y="16"/>
                  </a:cubicBezTo>
                  <a:cubicBezTo>
                    <a:pt x="174" y="16"/>
                    <a:pt x="173" y="15"/>
                    <a:pt x="172" y="14"/>
                  </a:cubicBezTo>
                  <a:cubicBezTo>
                    <a:pt x="165" y="22"/>
                    <a:pt x="159" y="31"/>
                    <a:pt x="155" y="42"/>
                  </a:cubicBezTo>
                  <a:cubicBezTo>
                    <a:pt x="154" y="43"/>
                    <a:pt x="155" y="46"/>
                    <a:pt x="157" y="44"/>
                  </a:cubicBezTo>
                  <a:cubicBezTo>
                    <a:pt x="171" y="34"/>
                    <a:pt x="186" y="24"/>
                    <a:pt x="197" y="10"/>
                  </a:cubicBezTo>
                  <a:cubicBezTo>
                    <a:pt x="199" y="9"/>
                    <a:pt x="197" y="6"/>
                    <a:pt x="195" y="7"/>
                  </a:cubicBezTo>
                  <a:cubicBezTo>
                    <a:pt x="182" y="16"/>
                    <a:pt x="176" y="31"/>
                    <a:pt x="170" y="44"/>
                  </a:cubicBezTo>
                  <a:cubicBezTo>
                    <a:pt x="169" y="46"/>
                    <a:pt x="171" y="48"/>
                    <a:pt x="173" y="47"/>
                  </a:cubicBezTo>
                  <a:cubicBezTo>
                    <a:pt x="182" y="36"/>
                    <a:pt x="192" y="26"/>
                    <a:pt x="203" y="16"/>
                  </a:cubicBezTo>
                  <a:cubicBezTo>
                    <a:pt x="202" y="15"/>
                    <a:pt x="201" y="14"/>
                    <a:pt x="200" y="14"/>
                  </a:cubicBezTo>
                  <a:cubicBezTo>
                    <a:pt x="192" y="22"/>
                    <a:pt x="185" y="31"/>
                    <a:pt x="179" y="41"/>
                  </a:cubicBezTo>
                  <a:cubicBezTo>
                    <a:pt x="177" y="43"/>
                    <a:pt x="180" y="45"/>
                    <a:pt x="181" y="44"/>
                  </a:cubicBezTo>
                  <a:cubicBezTo>
                    <a:pt x="193" y="37"/>
                    <a:pt x="204" y="29"/>
                    <a:pt x="214" y="19"/>
                  </a:cubicBezTo>
                  <a:cubicBezTo>
                    <a:pt x="213" y="18"/>
                    <a:pt x="212" y="17"/>
                    <a:pt x="211" y="16"/>
                  </a:cubicBezTo>
                  <a:cubicBezTo>
                    <a:pt x="204" y="24"/>
                    <a:pt x="199" y="32"/>
                    <a:pt x="195" y="42"/>
                  </a:cubicBezTo>
                  <a:cubicBezTo>
                    <a:pt x="194" y="43"/>
                    <a:pt x="196" y="45"/>
                    <a:pt x="198" y="44"/>
                  </a:cubicBezTo>
                  <a:cubicBezTo>
                    <a:pt x="208" y="38"/>
                    <a:pt x="217" y="32"/>
                    <a:pt x="222" y="21"/>
                  </a:cubicBezTo>
                  <a:cubicBezTo>
                    <a:pt x="222" y="19"/>
                    <a:pt x="220" y="17"/>
                    <a:pt x="218" y="19"/>
                  </a:cubicBezTo>
                  <a:cubicBezTo>
                    <a:pt x="212" y="25"/>
                    <a:pt x="208" y="32"/>
                    <a:pt x="207" y="41"/>
                  </a:cubicBezTo>
                  <a:cubicBezTo>
                    <a:pt x="207" y="43"/>
                    <a:pt x="208" y="44"/>
                    <a:pt x="210" y="43"/>
                  </a:cubicBezTo>
                  <a:cubicBezTo>
                    <a:pt x="217" y="39"/>
                    <a:pt x="223" y="33"/>
                    <a:pt x="227" y="26"/>
                  </a:cubicBezTo>
                  <a:cubicBezTo>
                    <a:pt x="229" y="24"/>
                    <a:pt x="226" y="23"/>
                    <a:pt x="225" y="23"/>
                  </a:cubicBezTo>
                  <a:cubicBezTo>
                    <a:pt x="219" y="27"/>
                    <a:pt x="217" y="31"/>
                    <a:pt x="214" y="36"/>
                  </a:cubicBezTo>
                  <a:cubicBezTo>
                    <a:pt x="213" y="38"/>
                    <a:pt x="214" y="39"/>
                    <a:pt x="216" y="39"/>
                  </a:cubicBezTo>
                  <a:cubicBezTo>
                    <a:pt x="225" y="40"/>
                    <a:pt x="231" y="34"/>
                    <a:pt x="234" y="25"/>
                  </a:cubicBezTo>
                  <a:cubicBezTo>
                    <a:pt x="235" y="23"/>
                    <a:pt x="232" y="22"/>
                    <a:pt x="231" y="24"/>
                  </a:cubicBezTo>
                  <a:cubicBezTo>
                    <a:pt x="229" y="27"/>
                    <a:pt x="227" y="30"/>
                    <a:pt x="225" y="33"/>
                  </a:cubicBezTo>
                  <a:cubicBezTo>
                    <a:pt x="225" y="35"/>
                    <a:pt x="226" y="36"/>
                    <a:pt x="228" y="36"/>
                  </a:cubicBezTo>
                  <a:cubicBezTo>
                    <a:pt x="234" y="35"/>
                    <a:pt x="237" y="33"/>
                    <a:pt x="241" y="28"/>
                  </a:cubicBezTo>
                  <a:cubicBezTo>
                    <a:pt x="243" y="26"/>
                    <a:pt x="241" y="24"/>
                    <a:pt x="239" y="25"/>
                  </a:cubicBezTo>
                  <a:cubicBezTo>
                    <a:pt x="238" y="26"/>
                    <a:pt x="237" y="26"/>
                    <a:pt x="237" y="27"/>
                  </a:cubicBezTo>
                  <a:cubicBezTo>
                    <a:pt x="236" y="29"/>
                    <a:pt x="239" y="30"/>
                    <a:pt x="240" y="29"/>
                  </a:cubicBezTo>
                  <a:cubicBezTo>
                    <a:pt x="241" y="28"/>
                    <a:pt x="242" y="28"/>
                    <a:pt x="242" y="27"/>
                  </a:cubicBezTo>
                  <a:cubicBezTo>
                    <a:pt x="244" y="26"/>
                    <a:pt x="243" y="24"/>
                    <a:pt x="242" y="24"/>
                  </a:cubicBezTo>
                  <a:cubicBezTo>
                    <a:pt x="211" y="17"/>
                    <a:pt x="177" y="3"/>
                    <a:pt x="145" y="12"/>
                  </a:cubicBezTo>
                  <a:cubicBezTo>
                    <a:pt x="143" y="13"/>
                    <a:pt x="143" y="16"/>
                    <a:pt x="145" y="16"/>
                  </a:cubicBezTo>
                  <a:cubicBezTo>
                    <a:pt x="159" y="18"/>
                    <a:pt x="173" y="17"/>
                    <a:pt x="187" y="14"/>
                  </a:cubicBezTo>
                  <a:cubicBezTo>
                    <a:pt x="189" y="14"/>
                    <a:pt x="189" y="11"/>
                    <a:pt x="188" y="10"/>
                  </a:cubicBezTo>
                  <a:cubicBezTo>
                    <a:pt x="171" y="1"/>
                    <a:pt x="147" y="5"/>
                    <a:pt x="129" y="8"/>
                  </a:cubicBezTo>
                  <a:cubicBezTo>
                    <a:pt x="127" y="9"/>
                    <a:pt x="127" y="11"/>
                    <a:pt x="129" y="12"/>
                  </a:cubicBezTo>
                  <a:cubicBezTo>
                    <a:pt x="136" y="15"/>
                    <a:pt x="143" y="15"/>
                    <a:pt x="151" y="12"/>
                  </a:cubicBezTo>
                  <a:cubicBezTo>
                    <a:pt x="153" y="11"/>
                    <a:pt x="152" y="9"/>
                    <a:pt x="150" y="8"/>
                  </a:cubicBezTo>
                  <a:cubicBezTo>
                    <a:pt x="136" y="7"/>
                    <a:pt x="122" y="7"/>
                    <a:pt x="107" y="9"/>
                  </a:cubicBezTo>
                  <a:cubicBezTo>
                    <a:pt x="106" y="9"/>
                    <a:pt x="104" y="12"/>
                    <a:pt x="106" y="13"/>
                  </a:cubicBezTo>
                  <a:cubicBezTo>
                    <a:pt x="131" y="23"/>
                    <a:pt x="158" y="19"/>
                    <a:pt x="183" y="16"/>
                  </a:cubicBezTo>
                  <a:cubicBezTo>
                    <a:pt x="186" y="16"/>
                    <a:pt x="186" y="12"/>
                    <a:pt x="183" y="12"/>
                  </a:cubicBezTo>
                  <a:cubicBezTo>
                    <a:pt x="163" y="11"/>
                    <a:pt x="139" y="9"/>
                    <a:pt x="121" y="21"/>
                  </a:cubicBezTo>
                  <a:cubicBezTo>
                    <a:pt x="120" y="22"/>
                    <a:pt x="120" y="24"/>
                    <a:pt x="121" y="24"/>
                  </a:cubicBezTo>
                  <a:cubicBezTo>
                    <a:pt x="144" y="34"/>
                    <a:pt x="169" y="22"/>
                    <a:pt x="192" y="25"/>
                  </a:cubicBezTo>
                  <a:cubicBezTo>
                    <a:pt x="192" y="23"/>
                    <a:pt x="192" y="22"/>
                    <a:pt x="191" y="21"/>
                  </a:cubicBezTo>
                  <a:cubicBezTo>
                    <a:pt x="175" y="28"/>
                    <a:pt x="156" y="24"/>
                    <a:pt x="139" y="27"/>
                  </a:cubicBezTo>
                  <a:cubicBezTo>
                    <a:pt x="137" y="27"/>
                    <a:pt x="137" y="30"/>
                    <a:pt x="139" y="31"/>
                  </a:cubicBezTo>
                  <a:cubicBezTo>
                    <a:pt x="153" y="35"/>
                    <a:pt x="168" y="34"/>
                    <a:pt x="183" y="32"/>
                  </a:cubicBezTo>
                  <a:cubicBezTo>
                    <a:pt x="183" y="31"/>
                    <a:pt x="182" y="30"/>
                    <a:pt x="182" y="28"/>
                  </a:cubicBezTo>
                  <a:cubicBezTo>
                    <a:pt x="166" y="32"/>
                    <a:pt x="149" y="29"/>
                    <a:pt x="134" y="34"/>
                  </a:cubicBezTo>
                  <a:cubicBezTo>
                    <a:pt x="132" y="35"/>
                    <a:pt x="132" y="37"/>
                    <a:pt x="134" y="38"/>
                  </a:cubicBezTo>
                  <a:cubicBezTo>
                    <a:pt x="141" y="41"/>
                    <a:pt x="149" y="43"/>
                    <a:pt x="157" y="45"/>
                  </a:cubicBezTo>
                  <a:cubicBezTo>
                    <a:pt x="157" y="43"/>
                    <a:pt x="157" y="42"/>
                    <a:pt x="157" y="41"/>
                  </a:cubicBezTo>
                  <a:cubicBezTo>
                    <a:pt x="139" y="39"/>
                    <a:pt x="121" y="36"/>
                    <a:pt x="102" y="36"/>
                  </a:cubicBezTo>
                  <a:cubicBezTo>
                    <a:pt x="103" y="37"/>
                    <a:pt x="103" y="38"/>
                    <a:pt x="103" y="39"/>
                  </a:cubicBezTo>
                  <a:cubicBezTo>
                    <a:pt x="114" y="35"/>
                    <a:pt x="127" y="37"/>
                    <a:pt x="138" y="35"/>
                  </a:cubicBezTo>
                  <a:cubicBezTo>
                    <a:pt x="140" y="34"/>
                    <a:pt x="140" y="32"/>
                    <a:pt x="139" y="31"/>
                  </a:cubicBezTo>
                  <a:cubicBezTo>
                    <a:pt x="115" y="18"/>
                    <a:pt x="82" y="27"/>
                    <a:pt x="57" y="32"/>
                  </a:cubicBezTo>
                  <a:cubicBezTo>
                    <a:pt x="55" y="33"/>
                    <a:pt x="56" y="36"/>
                    <a:pt x="58" y="36"/>
                  </a:cubicBezTo>
                  <a:cubicBezTo>
                    <a:pt x="80" y="33"/>
                    <a:pt x="101" y="29"/>
                    <a:pt x="123" y="26"/>
                  </a:cubicBezTo>
                  <a:cubicBezTo>
                    <a:pt x="125" y="25"/>
                    <a:pt x="124" y="22"/>
                    <a:pt x="122" y="22"/>
                  </a:cubicBezTo>
                  <a:cubicBezTo>
                    <a:pt x="102" y="19"/>
                    <a:pt x="82" y="15"/>
                    <a:pt x="61" y="16"/>
                  </a:cubicBezTo>
                  <a:cubicBezTo>
                    <a:pt x="58" y="16"/>
                    <a:pt x="58" y="20"/>
                    <a:pt x="61" y="20"/>
                  </a:cubicBezTo>
                  <a:cubicBezTo>
                    <a:pt x="80" y="21"/>
                    <a:pt x="100" y="20"/>
                    <a:pt x="118" y="13"/>
                  </a:cubicBezTo>
                  <a:cubicBezTo>
                    <a:pt x="120" y="12"/>
                    <a:pt x="119" y="9"/>
                    <a:pt x="117" y="9"/>
                  </a:cubicBezTo>
                  <a:cubicBezTo>
                    <a:pt x="100" y="8"/>
                    <a:pt x="82" y="9"/>
                    <a:pt x="65" y="11"/>
                  </a:cubicBezTo>
                  <a:cubicBezTo>
                    <a:pt x="62" y="11"/>
                    <a:pt x="62" y="15"/>
                    <a:pt x="65" y="15"/>
                  </a:cubicBezTo>
                  <a:cubicBezTo>
                    <a:pt x="78" y="15"/>
                    <a:pt x="91" y="12"/>
                    <a:pt x="104" y="11"/>
                  </a:cubicBezTo>
                  <a:cubicBezTo>
                    <a:pt x="107" y="10"/>
                    <a:pt x="107" y="7"/>
                    <a:pt x="104" y="7"/>
                  </a:cubicBezTo>
                  <a:cubicBezTo>
                    <a:pt x="89" y="5"/>
                    <a:pt x="75" y="7"/>
                    <a:pt x="60" y="10"/>
                  </a:cubicBezTo>
                  <a:cubicBezTo>
                    <a:pt x="58" y="10"/>
                    <a:pt x="58" y="12"/>
                    <a:pt x="59" y="13"/>
                  </a:cubicBezTo>
                  <a:cubicBezTo>
                    <a:pt x="63" y="15"/>
                    <a:pt x="65" y="17"/>
                    <a:pt x="69" y="19"/>
                  </a:cubicBezTo>
                  <a:cubicBezTo>
                    <a:pt x="69" y="17"/>
                    <a:pt x="70" y="16"/>
                    <a:pt x="70" y="15"/>
                  </a:cubicBezTo>
                  <a:cubicBezTo>
                    <a:pt x="51" y="10"/>
                    <a:pt x="31" y="15"/>
                    <a:pt x="12" y="21"/>
                  </a:cubicBezTo>
                  <a:cubicBezTo>
                    <a:pt x="9" y="21"/>
                    <a:pt x="10" y="25"/>
                    <a:pt x="13" y="24"/>
                  </a:cubicBezTo>
                  <a:cubicBezTo>
                    <a:pt x="18" y="24"/>
                    <a:pt x="23" y="21"/>
                    <a:pt x="28" y="19"/>
                  </a:cubicBezTo>
                  <a:cubicBezTo>
                    <a:pt x="29" y="19"/>
                    <a:pt x="30" y="17"/>
                    <a:pt x="28" y="16"/>
                  </a:cubicBezTo>
                  <a:cubicBezTo>
                    <a:pt x="19" y="11"/>
                    <a:pt x="8" y="8"/>
                    <a:pt x="1" y="17"/>
                  </a:cubicBezTo>
                  <a:cubicBezTo>
                    <a:pt x="0" y="18"/>
                    <a:pt x="0" y="20"/>
                    <a:pt x="1" y="20"/>
                  </a:cubicBezTo>
                  <a:cubicBezTo>
                    <a:pt x="30" y="30"/>
                    <a:pt x="61" y="23"/>
                    <a:pt x="90" y="18"/>
                  </a:cubicBezTo>
                  <a:cubicBezTo>
                    <a:pt x="90" y="16"/>
                    <a:pt x="89" y="15"/>
                    <a:pt x="89" y="14"/>
                  </a:cubicBezTo>
                  <a:cubicBezTo>
                    <a:pt x="75" y="17"/>
                    <a:pt x="61" y="14"/>
                    <a:pt x="48" y="18"/>
                  </a:cubicBezTo>
                  <a:cubicBezTo>
                    <a:pt x="47" y="18"/>
                    <a:pt x="46" y="20"/>
                    <a:pt x="47" y="21"/>
                  </a:cubicBezTo>
                  <a:cubicBezTo>
                    <a:pt x="54" y="32"/>
                    <a:pt x="70" y="32"/>
                    <a:pt x="82" y="34"/>
                  </a:cubicBezTo>
                  <a:cubicBezTo>
                    <a:pt x="84" y="35"/>
                    <a:pt x="85" y="32"/>
                    <a:pt x="83" y="31"/>
                  </a:cubicBezTo>
                  <a:cubicBezTo>
                    <a:pt x="69" y="23"/>
                    <a:pt x="51" y="18"/>
                    <a:pt x="35" y="22"/>
                  </a:cubicBezTo>
                  <a:cubicBezTo>
                    <a:pt x="33" y="22"/>
                    <a:pt x="33" y="25"/>
                    <a:pt x="34" y="26"/>
                  </a:cubicBezTo>
                  <a:cubicBezTo>
                    <a:pt x="45" y="33"/>
                    <a:pt x="60" y="36"/>
                    <a:pt x="73" y="35"/>
                  </a:cubicBezTo>
                  <a:cubicBezTo>
                    <a:pt x="75" y="35"/>
                    <a:pt x="76" y="32"/>
                    <a:pt x="74" y="32"/>
                  </a:cubicBezTo>
                  <a:cubicBezTo>
                    <a:pt x="67" y="30"/>
                    <a:pt x="61" y="29"/>
                    <a:pt x="54" y="28"/>
                  </a:cubicBezTo>
                  <a:cubicBezTo>
                    <a:pt x="52" y="28"/>
                    <a:pt x="52" y="32"/>
                    <a:pt x="54" y="32"/>
                  </a:cubicBezTo>
                  <a:cubicBezTo>
                    <a:pt x="69" y="34"/>
                    <a:pt x="96" y="41"/>
                    <a:pt x="107" y="28"/>
                  </a:cubicBezTo>
                  <a:cubicBezTo>
                    <a:pt x="108" y="27"/>
                    <a:pt x="108" y="25"/>
                    <a:pt x="107" y="25"/>
                  </a:cubicBezTo>
                  <a:cubicBezTo>
                    <a:pt x="97" y="19"/>
                    <a:pt x="86" y="15"/>
                    <a:pt x="75" y="13"/>
                  </a:cubicBezTo>
                  <a:cubicBezTo>
                    <a:pt x="73" y="13"/>
                    <a:pt x="72" y="15"/>
                    <a:pt x="73" y="16"/>
                  </a:cubicBezTo>
                  <a:cubicBezTo>
                    <a:pt x="79" y="24"/>
                    <a:pt x="87" y="25"/>
                    <a:pt x="96" y="24"/>
                  </a:cubicBezTo>
                  <a:cubicBezTo>
                    <a:pt x="98" y="23"/>
                    <a:pt x="97" y="20"/>
                    <a:pt x="96" y="20"/>
                  </a:cubicBezTo>
                  <a:cubicBezTo>
                    <a:pt x="86" y="17"/>
                    <a:pt x="77" y="16"/>
                    <a:pt x="68" y="19"/>
                  </a:cubicBezTo>
                  <a:cubicBezTo>
                    <a:pt x="66" y="20"/>
                    <a:pt x="66" y="21"/>
                    <a:pt x="67" y="22"/>
                  </a:cubicBezTo>
                  <a:cubicBezTo>
                    <a:pt x="77" y="30"/>
                    <a:pt x="90" y="30"/>
                    <a:pt x="102" y="31"/>
                  </a:cubicBezTo>
                  <a:cubicBezTo>
                    <a:pt x="102" y="30"/>
                    <a:pt x="102" y="28"/>
                    <a:pt x="102" y="27"/>
                  </a:cubicBezTo>
                  <a:cubicBezTo>
                    <a:pt x="94" y="28"/>
                    <a:pt x="86" y="27"/>
                    <a:pt x="78" y="28"/>
                  </a:cubicBezTo>
                  <a:cubicBezTo>
                    <a:pt x="76" y="28"/>
                    <a:pt x="76" y="30"/>
                    <a:pt x="77" y="31"/>
                  </a:cubicBezTo>
                  <a:cubicBezTo>
                    <a:pt x="82" y="37"/>
                    <a:pt x="90" y="37"/>
                    <a:pt x="98" y="38"/>
                  </a:cubicBezTo>
                  <a:cubicBezTo>
                    <a:pt x="98" y="37"/>
                    <a:pt x="98" y="36"/>
                    <a:pt x="98" y="34"/>
                  </a:cubicBezTo>
                  <a:cubicBezTo>
                    <a:pt x="90" y="34"/>
                    <a:pt x="81" y="34"/>
                    <a:pt x="73" y="33"/>
                  </a:cubicBezTo>
                  <a:cubicBezTo>
                    <a:pt x="71" y="32"/>
                    <a:pt x="71" y="36"/>
                    <a:pt x="73" y="37"/>
                  </a:cubicBezTo>
                  <a:cubicBezTo>
                    <a:pt x="117" y="47"/>
                    <a:pt x="168" y="38"/>
                    <a:pt x="208" y="18"/>
                  </a:cubicBezTo>
                  <a:cubicBezTo>
                    <a:pt x="210" y="17"/>
                    <a:pt x="209" y="15"/>
                    <a:pt x="208" y="15"/>
                  </a:cubicBezTo>
                  <a:cubicBezTo>
                    <a:pt x="193" y="10"/>
                    <a:pt x="178" y="9"/>
                    <a:pt x="163" y="11"/>
                  </a:cubicBezTo>
                  <a:cubicBezTo>
                    <a:pt x="161" y="11"/>
                    <a:pt x="160" y="14"/>
                    <a:pt x="162" y="15"/>
                  </a:cubicBezTo>
                  <a:cubicBezTo>
                    <a:pt x="177" y="19"/>
                    <a:pt x="192" y="15"/>
                    <a:pt x="207" y="17"/>
                  </a:cubicBezTo>
                  <a:cubicBezTo>
                    <a:pt x="206" y="16"/>
                    <a:pt x="206" y="15"/>
                    <a:pt x="206" y="14"/>
                  </a:cubicBezTo>
                  <a:cubicBezTo>
                    <a:pt x="197" y="23"/>
                    <a:pt x="180" y="19"/>
                    <a:pt x="169" y="25"/>
                  </a:cubicBezTo>
                  <a:cubicBezTo>
                    <a:pt x="167" y="26"/>
                    <a:pt x="168" y="29"/>
                    <a:pt x="170" y="29"/>
                  </a:cubicBezTo>
                  <a:cubicBezTo>
                    <a:pt x="185" y="29"/>
                    <a:pt x="200" y="25"/>
                    <a:pt x="214" y="27"/>
                  </a:cubicBezTo>
                  <a:cubicBezTo>
                    <a:pt x="214" y="26"/>
                    <a:pt x="214" y="25"/>
                    <a:pt x="214" y="24"/>
                  </a:cubicBezTo>
                  <a:cubicBezTo>
                    <a:pt x="208" y="30"/>
                    <a:pt x="199" y="33"/>
                    <a:pt x="191" y="35"/>
                  </a:cubicBezTo>
                  <a:cubicBezTo>
                    <a:pt x="192" y="36"/>
                    <a:pt x="192" y="37"/>
                    <a:pt x="193" y="38"/>
                  </a:cubicBezTo>
                  <a:cubicBezTo>
                    <a:pt x="194" y="38"/>
                    <a:pt x="194" y="38"/>
                    <a:pt x="195" y="38"/>
                  </a:cubicBezTo>
                  <a:cubicBezTo>
                    <a:pt x="198" y="38"/>
                    <a:pt x="198" y="34"/>
                    <a:pt x="195" y="34"/>
                  </a:cubicBezTo>
                  <a:cubicBezTo>
                    <a:pt x="185" y="33"/>
                    <a:pt x="176" y="35"/>
                    <a:pt x="166" y="38"/>
                  </a:cubicBezTo>
                  <a:cubicBezTo>
                    <a:pt x="164" y="38"/>
                    <a:pt x="164" y="41"/>
                    <a:pt x="166" y="41"/>
                  </a:cubicBezTo>
                  <a:cubicBezTo>
                    <a:pt x="185" y="48"/>
                    <a:pt x="210" y="40"/>
                    <a:pt x="228" y="33"/>
                  </a:cubicBezTo>
                  <a:cubicBezTo>
                    <a:pt x="230" y="32"/>
                    <a:pt x="229" y="28"/>
                    <a:pt x="227" y="29"/>
                  </a:cubicBezTo>
                  <a:cubicBezTo>
                    <a:pt x="226" y="29"/>
                    <a:pt x="224" y="29"/>
                    <a:pt x="223" y="29"/>
                  </a:cubicBezTo>
                  <a:cubicBezTo>
                    <a:pt x="220" y="30"/>
                    <a:pt x="220" y="34"/>
                    <a:pt x="223" y="33"/>
                  </a:cubicBezTo>
                  <a:cubicBezTo>
                    <a:pt x="225" y="33"/>
                    <a:pt x="226" y="33"/>
                    <a:pt x="228" y="33"/>
                  </a:cubicBezTo>
                  <a:cubicBezTo>
                    <a:pt x="228" y="31"/>
                    <a:pt x="227" y="30"/>
                    <a:pt x="227" y="29"/>
                  </a:cubicBezTo>
                  <a:cubicBezTo>
                    <a:pt x="210" y="36"/>
                    <a:pt x="185" y="44"/>
                    <a:pt x="167" y="38"/>
                  </a:cubicBezTo>
                  <a:cubicBezTo>
                    <a:pt x="167" y="39"/>
                    <a:pt x="167" y="40"/>
                    <a:pt x="167" y="41"/>
                  </a:cubicBezTo>
                  <a:cubicBezTo>
                    <a:pt x="176" y="39"/>
                    <a:pt x="186" y="37"/>
                    <a:pt x="195" y="38"/>
                  </a:cubicBezTo>
                  <a:cubicBezTo>
                    <a:pt x="195" y="37"/>
                    <a:pt x="195" y="35"/>
                    <a:pt x="195" y="34"/>
                  </a:cubicBezTo>
                  <a:cubicBezTo>
                    <a:pt x="193" y="34"/>
                    <a:pt x="193" y="34"/>
                    <a:pt x="191" y="35"/>
                  </a:cubicBezTo>
                  <a:cubicBezTo>
                    <a:pt x="189" y="36"/>
                    <a:pt x="190" y="39"/>
                    <a:pt x="192" y="39"/>
                  </a:cubicBezTo>
                  <a:cubicBezTo>
                    <a:pt x="201" y="37"/>
                    <a:pt x="211" y="34"/>
                    <a:pt x="216" y="26"/>
                  </a:cubicBezTo>
                  <a:cubicBezTo>
                    <a:pt x="217" y="25"/>
                    <a:pt x="217" y="23"/>
                    <a:pt x="215" y="23"/>
                  </a:cubicBezTo>
                  <a:cubicBezTo>
                    <a:pt x="200" y="21"/>
                    <a:pt x="185" y="25"/>
                    <a:pt x="170" y="25"/>
                  </a:cubicBezTo>
                  <a:cubicBezTo>
                    <a:pt x="170" y="26"/>
                    <a:pt x="171" y="27"/>
                    <a:pt x="171" y="28"/>
                  </a:cubicBezTo>
                  <a:cubicBezTo>
                    <a:pt x="183" y="22"/>
                    <a:pt x="199" y="27"/>
                    <a:pt x="209" y="17"/>
                  </a:cubicBezTo>
                  <a:cubicBezTo>
                    <a:pt x="210" y="16"/>
                    <a:pt x="209" y="14"/>
                    <a:pt x="208" y="14"/>
                  </a:cubicBezTo>
                  <a:cubicBezTo>
                    <a:pt x="193" y="11"/>
                    <a:pt x="178" y="15"/>
                    <a:pt x="163" y="11"/>
                  </a:cubicBezTo>
                  <a:cubicBezTo>
                    <a:pt x="163" y="12"/>
                    <a:pt x="163" y="13"/>
                    <a:pt x="163" y="15"/>
                  </a:cubicBezTo>
                  <a:cubicBezTo>
                    <a:pt x="178" y="13"/>
                    <a:pt x="192" y="14"/>
                    <a:pt x="207" y="18"/>
                  </a:cubicBezTo>
                  <a:cubicBezTo>
                    <a:pt x="206" y="17"/>
                    <a:pt x="206" y="16"/>
                    <a:pt x="206" y="15"/>
                  </a:cubicBezTo>
                  <a:cubicBezTo>
                    <a:pt x="167" y="34"/>
                    <a:pt x="117" y="43"/>
                    <a:pt x="74" y="33"/>
                  </a:cubicBezTo>
                  <a:cubicBezTo>
                    <a:pt x="74" y="34"/>
                    <a:pt x="73" y="35"/>
                    <a:pt x="73" y="37"/>
                  </a:cubicBezTo>
                  <a:cubicBezTo>
                    <a:pt x="81" y="37"/>
                    <a:pt x="90" y="38"/>
                    <a:pt x="98" y="38"/>
                  </a:cubicBezTo>
                  <a:cubicBezTo>
                    <a:pt x="101" y="38"/>
                    <a:pt x="101" y="35"/>
                    <a:pt x="98" y="34"/>
                  </a:cubicBezTo>
                  <a:cubicBezTo>
                    <a:pt x="91" y="34"/>
                    <a:pt x="84" y="34"/>
                    <a:pt x="79" y="28"/>
                  </a:cubicBezTo>
                  <a:cubicBezTo>
                    <a:pt x="79" y="29"/>
                    <a:pt x="79" y="31"/>
                    <a:pt x="78" y="32"/>
                  </a:cubicBezTo>
                  <a:cubicBezTo>
                    <a:pt x="86" y="31"/>
                    <a:pt x="94" y="32"/>
                    <a:pt x="102" y="31"/>
                  </a:cubicBezTo>
                  <a:cubicBezTo>
                    <a:pt x="105" y="31"/>
                    <a:pt x="105" y="27"/>
                    <a:pt x="102" y="27"/>
                  </a:cubicBezTo>
                  <a:cubicBezTo>
                    <a:pt x="91" y="26"/>
                    <a:pt x="78" y="27"/>
                    <a:pt x="69" y="20"/>
                  </a:cubicBezTo>
                  <a:cubicBezTo>
                    <a:pt x="69" y="21"/>
                    <a:pt x="69" y="22"/>
                    <a:pt x="69" y="23"/>
                  </a:cubicBezTo>
                  <a:cubicBezTo>
                    <a:pt x="77" y="20"/>
                    <a:pt x="86" y="21"/>
                    <a:pt x="95" y="24"/>
                  </a:cubicBezTo>
                  <a:cubicBezTo>
                    <a:pt x="95" y="22"/>
                    <a:pt x="95" y="21"/>
                    <a:pt x="95" y="20"/>
                  </a:cubicBezTo>
                  <a:cubicBezTo>
                    <a:pt x="87" y="21"/>
                    <a:pt x="81" y="20"/>
                    <a:pt x="76" y="14"/>
                  </a:cubicBezTo>
                  <a:cubicBezTo>
                    <a:pt x="75" y="15"/>
                    <a:pt x="74" y="16"/>
                    <a:pt x="74" y="17"/>
                  </a:cubicBezTo>
                  <a:cubicBezTo>
                    <a:pt x="85" y="19"/>
                    <a:pt x="95" y="22"/>
                    <a:pt x="105" y="28"/>
                  </a:cubicBezTo>
                  <a:cubicBezTo>
                    <a:pt x="105" y="27"/>
                    <a:pt x="104" y="26"/>
                    <a:pt x="104" y="25"/>
                  </a:cubicBezTo>
                  <a:cubicBezTo>
                    <a:pt x="94" y="37"/>
                    <a:pt x="67" y="30"/>
                    <a:pt x="54" y="28"/>
                  </a:cubicBezTo>
                  <a:cubicBezTo>
                    <a:pt x="54" y="30"/>
                    <a:pt x="54" y="31"/>
                    <a:pt x="54" y="32"/>
                  </a:cubicBezTo>
                  <a:cubicBezTo>
                    <a:pt x="60" y="33"/>
                    <a:pt x="67" y="34"/>
                    <a:pt x="73" y="35"/>
                  </a:cubicBezTo>
                  <a:cubicBezTo>
                    <a:pt x="73" y="34"/>
                    <a:pt x="73" y="33"/>
                    <a:pt x="73" y="32"/>
                  </a:cubicBezTo>
                  <a:cubicBezTo>
                    <a:pt x="61" y="32"/>
                    <a:pt x="47" y="29"/>
                    <a:pt x="36" y="22"/>
                  </a:cubicBezTo>
                  <a:cubicBezTo>
                    <a:pt x="36" y="23"/>
                    <a:pt x="36" y="25"/>
                    <a:pt x="36" y="26"/>
                  </a:cubicBezTo>
                  <a:cubicBezTo>
                    <a:pt x="51" y="22"/>
                    <a:pt x="68" y="27"/>
                    <a:pt x="81" y="34"/>
                  </a:cubicBezTo>
                  <a:cubicBezTo>
                    <a:pt x="82" y="33"/>
                    <a:pt x="82" y="32"/>
                    <a:pt x="83" y="30"/>
                  </a:cubicBezTo>
                  <a:cubicBezTo>
                    <a:pt x="73" y="29"/>
                    <a:pt x="56" y="29"/>
                    <a:pt x="50" y="19"/>
                  </a:cubicBezTo>
                  <a:cubicBezTo>
                    <a:pt x="50" y="20"/>
                    <a:pt x="49" y="21"/>
                    <a:pt x="49" y="22"/>
                  </a:cubicBezTo>
                  <a:cubicBezTo>
                    <a:pt x="62" y="18"/>
                    <a:pt x="76" y="21"/>
                    <a:pt x="90" y="18"/>
                  </a:cubicBezTo>
                  <a:cubicBezTo>
                    <a:pt x="92" y="17"/>
                    <a:pt x="91" y="13"/>
                    <a:pt x="89" y="14"/>
                  </a:cubicBezTo>
                  <a:cubicBezTo>
                    <a:pt x="61" y="20"/>
                    <a:pt x="30" y="26"/>
                    <a:pt x="2" y="16"/>
                  </a:cubicBezTo>
                  <a:cubicBezTo>
                    <a:pt x="3" y="17"/>
                    <a:pt x="3" y="18"/>
                    <a:pt x="3" y="19"/>
                  </a:cubicBezTo>
                  <a:cubicBezTo>
                    <a:pt x="10" y="12"/>
                    <a:pt x="18" y="15"/>
                    <a:pt x="26" y="19"/>
                  </a:cubicBezTo>
                  <a:cubicBezTo>
                    <a:pt x="26" y="18"/>
                    <a:pt x="26" y="17"/>
                    <a:pt x="27" y="16"/>
                  </a:cubicBezTo>
                  <a:cubicBezTo>
                    <a:pt x="22" y="18"/>
                    <a:pt x="17" y="20"/>
                    <a:pt x="12" y="21"/>
                  </a:cubicBezTo>
                  <a:cubicBezTo>
                    <a:pt x="12" y="22"/>
                    <a:pt x="12" y="23"/>
                    <a:pt x="13" y="24"/>
                  </a:cubicBezTo>
                  <a:cubicBezTo>
                    <a:pt x="31" y="19"/>
                    <a:pt x="50" y="14"/>
                    <a:pt x="69" y="19"/>
                  </a:cubicBezTo>
                  <a:cubicBezTo>
                    <a:pt x="72" y="19"/>
                    <a:pt x="72" y="16"/>
                    <a:pt x="70" y="15"/>
                  </a:cubicBezTo>
                  <a:cubicBezTo>
                    <a:pt x="67" y="14"/>
                    <a:pt x="64" y="12"/>
                    <a:pt x="61" y="10"/>
                  </a:cubicBezTo>
                  <a:cubicBezTo>
                    <a:pt x="61" y="11"/>
                    <a:pt x="61" y="12"/>
                    <a:pt x="61" y="13"/>
                  </a:cubicBezTo>
                  <a:cubicBezTo>
                    <a:pt x="75" y="11"/>
                    <a:pt x="90" y="9"/>
                    <a:pt x="104" y="11"/>
                  </a:cubicBezTo>
                  <a:cubicBezTo>
                    <a:pt x="104" y="9"/>
                    <a:pt x="104" y="8"/>
                    <a:pt x="104" y="7"/>
                  </a:cubicBezTo>
                  <a:cubicBezTo>
                    <a:pt x="91" y="8"/>
                    <a:pt x="78" y="11"/>
                    <a:pt x="65" y="11"/>
                  </a:cubicBezTo>
                  <a:cubicBezTo>
                    <a:pt x="65" y="12"/>
                    <a:pt x="65" y="14"/>
                    <a:pt x="65" y="15"/>
                  </a:cubicBezTo>
                  <a:cubicBezTo>
                    <a:pt x="82" y="13"/>
                    <a:pt x="100" y="12"/>
                    <a:pt x="117" y="13"/>
                  </a:cubicBezTo>
                  <a:cubicBezTo>
                    <a:pt x="117" y="12"/>
                    <a:pt x="117" y="10"/>
                    <a:pt x="117" y="9"/>
                  </a:cubicBezTo>
                  <a:cubicBezTo>
                    <a:pt x="99" y="16"/>
                    <a:pt x="80" y="17"/>
                    <a:pt x="61" y="16"/>
                  </a:cubicBezTo>
                  <a:cubicBezTo>
                    <a:pt x="61" y="17"/>
                    <a:pt x="61" y="19"/>
                    <a:pt x="61" y="20"/>
                  </a:cubicBezTo>
                  <a:cubicBezTo>
                    <a:pt x="81" y="19"/>
                    <a:pt x="102" y="23"/>
                    <a:pt x="122" y="26"/>
                  </a:cubicBezTo>
                  <a:cubicBezTo>
                    <a:pt x="122" y="24"/>
                    <a:pt x="122" y="23"/>
                    <a:pt x="122" y="22"/>
                  </a:cubicBezTo>
                  <a:cubicBezTo>
                    <a:pt x="100" y="25"/>
                    <a:pt x="79" y="29"/>
                    <a:pt x="57" y="32"/>
                  </a:cubicBezTo>
                  <a:cubicBezTo>
                    <a:pt x="58" y="33"/>
                    <a:pt x="58" y="35"/>
                    <a:pt x="58" y="36"/>
                  </a:cubicBezTo>
                  <a:cubicBezTo>
                    <a:pt x="82" y="31"/>
                    <a:pt x="114" y="22"/>
                    <a:pt x="137" y="35"/>
                  </a:cubicBezTo>
                  <a:cubicBezTo>
                    <a:pt x="137" y="33"/>
                    <a:pt x="137" y="32"/>
                    <a:pt x="137" y="31"/>
                  </a:cubicBezTo>
                  <a:cubicBezTo>
                    <a:pt x="125" y="34"/>
                    <a:pt x="113" y="31"/>
                    <a:pt x="101" y="36"/>
                  </a:cubicBezTo>
                  <a:cubicBezTo>
                    <a:pt x="99" y="37"/>
                    <a:pt x="100" y="40"/>
                    <a:pt x="102" y="40"/>
                  </a:cubicBezTo>
                  <a:cubicBezTo>
                    <a:pt x="121" y="40"/>
                    <a:pt x="139" y="43"/>
                    <a:pt x="157" y="45"/>
                  </a:cubicBezTo>
                  <a:cubicBezTo>
                    <a:pt x="160" y="45"/>
                    <a:pt x="160" y="41"/>
                    <a:pt x="158" y="41"/>
                  </a:cubicBezTo>
                  <a:cubicBezTo>
                    <a:pt x="150" y="39"/>
                    <a:pt x="142" y="37"/>
                    <a:pt x="135" y="34"/>
                  </a:cubicBezTo>
                  <a:cubicBezTo>
                    <a:pt x="135" y="35"/>
                    <a:pt x="135" y="36"/>
                    <a:pt x="135" y="38"/>
                  </a:cubicBezTo>
                  <a:cubicBezTo>
                    <a:pt x="150" y="33"/>
                    <a:pt x="167" y="35"/>
                    <a:pt x="183" y="32"/>
                  </a:cubicBezTo>
                  <a:cubicBezTo>
                    <a:pt x="185" y="32"/>
                    <a:pt x="185" y="28"/>
                    <a:pt x="183" y="28"/>
                  </a:cubicBezTo>
                  <a:cubicBezTo>
                    <a:pt x="168" y="30"/>
                    <a:pt x="154" y="31"/>
                    <a:pt x="140" y="27"/>
                  </a:cubicBezTo>
                  <a:cubicBezTo>
                    <a:pt x="140" y="28"/>
                    <a:pt x="140" y="29"/>
                    <a:pt x="140" y="31"/>
                  </a:cubicBezTo>
                  <a:cubicBezTo>
                    <a:pt x="158" y="27"/>
                    <a:pt x="176" y="32"/>
                    <a:pt x="193" y="24"/>
                  </a:cubicBezTo>
                  <a:cubicBezTo>
                    <a:pt x="195" y="23"/>
                    <a:pt x="194" y="21"/>
                    <a:pt x="192" y="21"/>
                  </a:cubicBezTo>
                  <a:cubicBezTo>
                    <a:pt x="169" y="18"/>
                    <a:pt x="145" y="30"/>
                    <a:pt x="123" y="21"/>
                  </a:cubicBezTo>
                  <a:cubicBezTo>
                    <a:pt x="123" y="22"/>
                    <a:pt x="123" y="23"/>
                    <a:pt x="123" y="24"/>
                  </a:cubicBezTo>
                  <a:cubicBezTo>
                    <a:pt x="141" y="13"/>
                    <a:pt x="164" y="15"/>
                    <a:pt x="183" y="16"/>
                  </a:cubicBezTo>
                  <a:cubicBezTo>
                    <a:pt x="183" y="15"/>
                    <a:pt x="183" y="13"/>
                    <a:pt x="183" y="12"/>
                  </a:cubicBezTo>
                  <a:cubicBezTo>
                    <a:pt x="159" y="15"/>
                    <a:pt x="132" y="19"/>
                    <a:pt x="108" y="9"/>
                  </a:cubicBezTo>
                  <a:cubicBezTo>
                    <a:pt x="108" y="11"/>
                    <a:pt x="108" y="12"/>
                    <a:pt x="107" y="13"/>
                  </a:cubicBezTo>
                  <a:cubicBezTo>
                    <a:pt x="122" y="11"/>
                    <a:pt x="136" y="11"/>
                    <a:pt x="150" y="12"/>
                  </a:cubicBezTo>
                  <a:cubicBezTo>
                    <a:pt x="150" y="11"/>
                    <a:pt x="150" y="10"/>
                    <a:pt x="149" y="8"/>
                  </a:cubicBezTo>
                  <a:cubicBezTo>
                    <a:pt x="143" y="11"/>
                    <a:pt x="137" y="11"/>
                    <a:pt x="130" y="8"/>
                  </a:cubicBezTo>
                  <a:cubicBezTo>
                    <a:pt x="130" y="10"/>
                    <a:pt x="130" y="11"/>
                    <a:pt x="130" y="12"/>
                  </a:cubicBezTo>
                  <a:cubicBezTo>
                    <a:pt x="147" y="9"/>
                    <a:pt x="170" y="5"/>
                    <a:pt x="186" y="14"/>
                  </a:cubicBezTo>
                  <a:cubicBezTo>
                    <a:pt x="186" y="13"/>
                    <a:pt x="186" y="11"/>
                    <a:pt x="186" y="10"/>
                  </a:cubicBezTo>
                  <a:cubicBezTo>
                    <a:pt x="173" y="13"/>
                    <a:pt x="159" y="15"/>
                    <a:pt x="146" y="12"/>
                  </a:cubicBezTo>
                  <a:cubicBezTo>
                    <a:pt x="146" y="14"/>
                    <a:pt x="146" y="15"/>
                    <a:pt x="146" y="16"/>
                  </a:cubicBezTo>
                  <a:cubicBezTo>
                    <a:pt x="177" y="7"/>
                    <a:pt x="210" y="21"/>
                    <a:pt x="240" y="28"/>
                  </a:cubicBezTo>
                  <a:cubicBezTo>
                    <a:pt x="240" y="26"/>
                    <a:pt x="240" y="25"/>
                    <a:pt x="240" y="24"/>
                  </a:cubicBezTo>
                  <a:cubicBezTo>
                    <a:pt x="239" y="25"/>
                    <a:pt x="238" y="26"/>
                    <a:pt x="237" y="26"/>
                  </a:cubicBezTo>
                  <a:cubicBezTo>
                    <a:pt x="238" y="27"/>
                    <a:pt x="239" y="28"/>
                    <a:pt x="240" y="28"/>
                  </a:cubicBezTo>
                  <a:cubicBezTo>
                    <a:pt x="241" y="28"/>
                    <a:pt x="241" y="28"/>
                    <a:pt x="241" y="28"/>
                  </a:cubicBezTo>
                  <a:cubicBezTo>
                    <a:pt x="240" y="27"/>
                    <a:pt x="239" y="26"/>
                    <a:pt x="238" y="25"/>
                  </a:cubicBezTo>
                  <a:cubicBezTo>
                    <a:pt x="235" y="29"/>
                    <a:pt x="232" y="31"/>
                    <a:pt x="227" y="32"/>
                  </a:cubicBezTo>
                  <a:cubicBezTo>
                    <a:pt x="227" y="33"/>
                    <a:pt x="228" y="34"/>
                    <a:pt x="229" y="35"/>
                  </a:cubicBezTo>
                  <a:cubicBezTo>
                    <a:pt x="230" y="32"/>
                    <a:pt x="232" y="29"/>
                    <a:pt x="234" y="26"/>
                  </a:cubicBezTo>
                  <a:cubicBezTo>
                    <a:pt x="233" y="25"/>
                    <a:pt x="232" y="25"/>
                    <a:pt x="231" y="24"/>
                  </a:cubicBezTo>
                  <a:cubicBezTo>
                    <a:pt x="228" y="31"/>
                    <a:pt x="224" y="36"/>
                    <a:pt x="216" y="35"/>
                  </a:cubicBezTo>
                  <a:cubicBezTo>
                    <a:pt x="216" y="36"/>
                    <a:pt x="217" y="37"/>
                    <a:pt x="217" y="38"/>
                  </a:cubicBezTo>
                  <a:cubicBezTo>
                    <a:pt x="220" y="33"/>
                    <a:pt x="222" y="30"/>
                    <a:pt x="227" y="27"/>
                  </a:cubicBezTo>
                  <a:cubicBezTo>
                    <a:pt x="226" y="26"/>
                    <a:pt x="225" y="25"/>
                    <a:pt x="224" y="24"/>
                  </a:cubicBezTo>
                  <a:cubicBezTo>
                    <a:pt x="220" y="31"/>
                    <a:pt x="215" y="36"/>
                    <a:pt x="208" y="40"/>
                  </a:cubicBezTo>
                  <a:cubicBezTo>
                    <a:pt x="209" y="41"/>
                    <a:pt x="210" y="42"/>
                    <a:pt x="211" y="42"/>
                  </a:cubicBezTo>
                  <a:cubicBezTo>
                    <a:pt x="212" y="34"/>
                    <a:pt x="215" y="28"/>
                    <a:pt x="221" y="21"/>
                  </a:cubicBezTo>
                  <a:cubicBezTo>
                    <a:pt x="220" y="21"/>
                    <a:pt x="219" y="20"/>
                    <a:pt x="218" y="20"/>
                  </a:cubicBezTo>
                  <a:cubicBezTo>
                    <a:pt x="214" y="30"/>
                    <a:pt x="205" y="36"/>
                    <a:pt x="196" y="41"/>
                  </a:cubicBezTo>
                  <a:cubicBezTo>
                    <a:pt x="197" y="42"/>
                    <a:pt x="197" y="43"/>
                    <a:pt x="198" y="44"/>
                  </a:cubicBezTo>
                  <a:cubicBezTo>
                    <a:pt x="203" y="35"/>
                    <a:pt x="207" y="26"/>
                    <a:pt x="214" y="19"/>
                  </a:cubicBezTo>
                  <a:cubicBezTo>
                    <a:pt x="215" y="17"/>
                    <a:pt x="213" y="14"/>
                    <a:pt x="211" y="16"/>
                  </a:cubicBezTo>
                  <a:cubicBezTo>
                    <a:pt x="202" y="26"/>
                    <a:pt x="191" y="34"/>
                    <a:pt x="179" y="40"/>
                  </a:cubicBezTo>
                  <a:cubicBezTo>
                    <a:pt x="180" y="41"/>
                    <a:pt x="181" y="42"/>
                    <a:pt x="182" y="43"/>
                  </a:cubicBezTo>
                  <a:cubicBezTo>
                    <a:pt x="189" y="34"/>
                    <a:pt x="195" y="25"/>
                    <a:pt x="203" y="16"/>
                  </a:cubicBezTo>
                  <a:cubicBezTo>
                    <a:pt x="205" y="14"/>
                    <a:pt x="202" y="12"/>
                    <a:pt x="200" y="14"/>
                  </a:cubicBezTo>
                  <a:cubicBezTo>
                    <a:pt x="190" y="23"/>
                    <a:pt x="180" y="33"/>
                    <a:pt x="170" y="44"/>
                  </a:cubicBezTo>
                  <a:cubicBezTo>
                    <a:pt x="171" y="45"/>
                    <a:pt x="172" y="46"/>
                    <a:pt x="173" y="46"/>
                  </a:cubicBezTo>
                  <a:cubicBezTo>
                    <a:pt x="179" y="33"/>
                    <a:pt x="185" y="19"/>
                    <a:pt x="197" y="10"/>
                  </a:cubicBezTo>
                  <a:cubicBezTo>
                    <a:pt x="196" y="9"/>
                    <a:pt x="195" y="8"/>
                    <a:pt x="195" y="7"/>
                  </a:cubicBezTo>
                  <a:cubicBezTo>
                    <a:pt x="184" y="21"/>
                    <a:pt x="169" y="31"/>
                    <a:pt x="155" y="41"/>
                  </a:cubicBezTo>
                  <a:cubicBezTo>
                    <a:pt x="156" y="42"/>
                    <a:pt x="157" y="43"/>
                    <a:pt x="158" y="44"/>
                  </a:cubicBezTo>
                  <a:cubicBezTo>
                    <a:pt x="162" y="34"/>
                    <a:pt x="168" y="25"/>
                    <a:pt x="175" y="16"/>
                  </a:cubicBezTo>
                  <a:cubicBezTo>
                    <a:pt x="176" y="15"/>
                    <a:pt x="174" y="12"/>
                    <a:pt x="172" y="14"/>
                  </a:cubicBezTo>
                  <a:cubicBezTo>
                    <a:pt x="162" y="25"/>
                    <a:pt x="151" y="36"/>
                    <a:pt x="137" y="44"/>
                  </a:cubicBezTo>
                  <a:cubicBezTo>
                    <a:pt x="138" y="45"/>
                    <a:pt x="139" y="46"/>
                    <a:pt x="140" y="47"/>
                  </a:cubicBezTo>
                  <a:cubicBezTo>
                    <a:pt x="146" y="33"/>
                    <a:pt x="155" y="22"/>
                    <a:pt x="166" y="11"/>
                  </a:cubicBezTo>
                  <a:cubicBezTo>
                    <a:pt x="167" y="9"/>
                    <a:pt x="165" y="7"/>
                    <a:pt x="163" y="8"/>
                  </a:cubicBezTo>
                  <a:cubicBezTo>
                    <a:pt x="151" y="19"/>
                    <a:pt x="137" y="27"/>
                    <a:pt x="127" y="39"/>
                  </a:cubicBezTo>
                  <a:cubicBezTo>
                    <a:pt x="128" y="40"/>
                    <a:pt x="129" y="41"/>
                    <a:pt x="130" y="41"/>
                  </a:cubicBezTo>
                  <a:cubicBezTo>
                    <a:pt x="133" y="30"/>
                    <a:pt x="138" y="20"/>
                    <a:pt x="147" y="14"/>
                  </a:cubicBezTo>
                  <a:cubicBezTo>
                    <a:pt x="147" y="13"/>
                    <a:pt x="146" y="12"/>
                    <a:pt x="145" y="11"/>
                  </a:cubicBezTo>
                  <a:cubicBezTo>
                    <a:pt x="134" y="21"/>
                    <a:pt x="124" y="31"/>
                    <a:pt x="112" y="39"/>
                  </a:cubicBezTo>
                  <a:cubicBezTo>
                    <a:pt x="113" y="40"/>
                    <a:pt x="114" y="41"/>
                    <a:pt x="114" y="42"/>
                  </a:cubicBezTo>
                  <a:cubicBezTo>
                    <a:pt x="120" y="30"/>
                    <a:pt x="128" y="18"/>
                    <a:pt x="138" y="8"/>
                  </a:cubicBezTo>
                  <a:cubicBezTo>
                    <a:pt x="139" y="6"/>
                    <a:pt x="137" y="4"/>
                    <a:pt x="135" y="5"/>
                  </a:cubicBezTo>
                  <a:cubicBezTo>
                    <a:pt x="122" y="17"/>
                    <a:pt x="107" y="27"/>
                    <a:pt x="95" y="40"/>
                  </a:cubicBezTo>
                  <a:cubicBezTo>
                    <a:pt x="96" y="41"/>
                    <a:pt x="97" y="41"/>
                    <a:pt x="98" y="42"/>
                  </a:cubicBezTo>
                  <a:cubicBezTo>
                    <a:pt x="102" y="30"/>
                    <a:pt x="112" y="22"/>
                    <a:pt x="117" y="11"/>
                  </a:cubicBezTo>
                  <a:cubicBezTo>
                    <a:pt x="118" y="9"/>
                    <a:pt x="116" y="7"/>
                    <a:pt x="114" y="8"/>
                  </a:cubicBezTo>
                  <a:cubicBezTo>
                    <a:pt x="101" y="17"/>
                    <a:pt x="89" y="28"/>
                    <a:pt x="79" y="41"/>
                  </a:cubicBezTo>
                  <a:cubicBezTo>
                    <a:pt x="78" y="43"/>
                    <a:pt x="81" y="45"/>
                    <a:pt x="82" y="43"/>
                  </a:cubicBezTo>
                  <a:cubicBezTo>
                    <a:pt x="92" y="33"/>
                    <a:pt x="98" y="19"/>
                    <a:pt x="108" y="9"/>
                  </a:cubicBezTo>
                  <a:cubicBezTo>
                    <a:pt x="110" y="7"/>
                    <a:pt x="107" y="5"/>
                    <a:pt x="105" y="6"/>
                  </a:cubicBezTo>
                  <a:cubicBezTo>
                    <a:pt x="94" y="15"/>
                    <a:pt x="83" y="24"/>
                    <a:pt x="72" y="33"/>
                  </a:cubicBezTo>
                  <a:cubicBezTo>
                    <a:pt x="73" y="34"/>
                    <a:pt x="74" y="35"/>
                    <a:pt x="75" y="36"/>
                  </a:cubicBezTo>
                  <a:cubicBezTo>
                    <a:pt x="81" y="25"/>
                    <a:pt x="86" y="14"/>
                    <a:pt x="94" y="4"/>
                  </a:cubicBezTo>
                  <a:cubicBezTo>
                    <a:pt x="96" y="2"/>
                    <a:pt x="93" y="0"/>
                    <a:pt x="92" y="2"/>
                  </a:cubicBezTo>
                  <a:cubicBezTo>
                    <a:pt x="80" y="12"/>
                    <a:pt x="69" y="22"/>
                    <a:pt x="58" y="32"/>
                  </a:cubicBezTo>
                  <a:cubicBezTo>
                    <a:pt x="59" y="33"/>
                    <a:pt x="60" y="33"/>
                    <a:pt x="61" y="34"/>
                  </a:cubicBezTo>
                  <a:cubicBezTo>
                    <a:pt x="66" y="24"/>
                    <a:pt x="72" y="14"/>
                    <a:pt x="80" y="6"/>
                  </a:cubicBezTo>
                  <a:cubicBezTo>
                    <a:pt x="82" y="5"/>
                    <a:pt x="79" y="2"/>
                    <a:pt x="78" y="3"/>
                  </a:cubicBezTo>
                  <a:cubicBezTo>
                    <a:pt x="66" y="11"/>
                    <a:pt x="55" y="19"/>
                    <a:pt x="46" y="29"/>
                  </a:cubicBezTo>
                  <a:cubicBezTo>
                    <a:pt x="47" y="30"/>
                    <a:pt x="48" y="31"/>
                    <a:pt x="49" y="31"/>
                  </a:cubicBezTo>
                  <a:cubicBezTo>
                    <a:pt x="52" y="22"/>
                    <a:pt x="57" y="15"/>
                    <a:pt x="63" y="7"/>
                  </a:cubicBezTo>
                  <a:cubicBezTo>
                    <a:pt x="64" y="5"/>
                    <a:pt x="61" y="3"/>
                    <a:pt x="60" y="5"/>
                  </a:cubicBezTo>
                  <a:cubicBezTo>
                    <a:pt x="50" y="13"/>
                    <a:pt x="41" y="21"/>
                    <a:pt x="33" y="30"/>
                  </a:cubicBezTo>
                  <a:cubicBezTo>
                    <a:pt x="34" y="31"/>
                    <a:pt x="35" y="31"/>
                    <a:pt x="36" y="32"/>
                  </a:cubicBezTo>
                  <a:cubicBezTo>
                    <a:pt x="40" y="22"/>
                    <a:pt x="48" y="14"/>
                    <a:pt x="55" y="6"/>
                  </a:cubicBezTo>
                  <a:cubicBezTo>
                    <a:pt x="54" y="5"/>
                    <a:pt x="53" y="4"/>
                    <a:pt x="52" y="3"/>
                  </a:cubicBezTo>
                  <a:cubicBezTo>
                    <a:pt x="45" y="11"/>
                    <a:pt x="37" y="17"/>
                    <a:pt x="29" y="23"/>
                  </a:cubicBezTo>
                  <a:cubicBezTo>
                    <a:pt x="29" y="24"/>
                    <a:pt x="30" y="25"/>
                    <a:pt x="31" y="25"/>
                  </a:cubicBezTo>
                  <a:cubicBezTo>
                    <a:pt x="36" y="17"/>
                    <a:pt x="41" y="11"/>
                    <a:pt x="49" y="6"/>
                  </a:cubicBezTo>
                  <a:cubicBezTo>
                    <a:pt x="48" y="5"/>
                    <a:pt x="48" y="4"/>
                    <a:pt x="47" y="3"/>
                  </a:cubicBezTo>
                  <a:cubicBezTo>
                    <a:pt x="37" y="11"/>
                    <a:pt x="26" y="16"/>
                    <a:pt x="16" y="22"/>
                  </a:cubicBezTo>
                  <a:cubicBezTo>
                    <a:pt x="16" y="23"/>
                    <a:pt x="17" y="24"/>
                    <a:pt x="18" y="25"/>
                  </a:cubicBezTo>
                  <a:cubicBezTo>
                    <a:pt x="22" y="19"/>
                    <a:pt x="27" y="15"/>
                    <a:pt x="33" y="12"/>
                  </a:cubicBezTo>
                  <a:cubicBezTo>
                    <a:pt x="35" y="11"/>
                    <a:pt x="34" y="8"/>
                    <a:pt x="32" y="9"/>
                  </a:cubicBezTo>
                  <a:cubicBezTo>
                    <a:pt x="24" y="12"/>
                    <a:pt x="17" y="16"/>
                    <a:pt x="10" y="20"/>
                  </a:cubicBezTo>
                  <a:cubicBezTo>
                    <a:pt x="11" y="21"/>
                    <a:pt x="12" y="22"/>
                    <a:pt x="13" y="23"/>
                  </a:cubicBezTo>
                  <a:cubicBezTo>
                    <a:pt x="16" y="20"/>
                    <a:pt x="20" y="17"/>
                    <a:pt x="23" y="14"/>
                  </a:cubicBezTo>
                  <a:cubicBezTo>
                    <a:pt x="25" y="12"/>
                    <a:pt x="23" y="10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367"/>
            <p:cNvSpPr/>
            <p:nvPr/>
          </p:nvSpPr>
          <p:spPr bwMode="auto">
            <a:xfrm>
              <a:off x="2677" y="2118"/>
              <a:ext cx="153" cy="280"/>
            </a:xfrm>
            <a:custGeom>
              <a:avLst/>
              <a:gdLst>
                <a:gd name="T0" fmla="*/ 19 w 65"/>
                <a:gd name="T1" fmla="*/ 10 h 118"/>
                <a:gd name="T2" fmla="*/ 39 w 65"/>
                <a:gd name="T3" fmla="*/ 6 h 118"/>
                <a:gd name="T4" fmla="*/ 24 w 65"/>
                <a:gd name="T5" fmla="*/ 15 h 118"/>
                <a:gd name="T6" fmla="*/ 45 w 65"/>
                <a:gd name="T7" fmla="*/ 9 h 118"/>
                <a:gd name="T8" fmla="*/ 29 w 65"/>
                <a:gd name="T9" fmla="*/ 20 h 118"/>
                <a:gd name="T10" fmla="*/ 52 w 65"/>
                <a:gd name="T11" fmla="*/ 14 h 118"/>
                <a:gd name="T12" fmla="*/ 27 w 65"/>
                <a:gd name="T13" fmla="*/ 25 h 118"/>
                <a:gd name="T14" fmla="*/ 54 w 65"/>
                <a:gd name="T15" fmla="*/ 20 h 118"/>
                <a:gd name="T16" fmla="*/ 19 w 65"/>
                <a:gd name="T17" fmla="*/ 36 h 118"/>
                <a:gd name="T18" fmla="*/ 57 w 65"/>
                <a:gd name="T19" fmla="*/ 27 h 118"/>
                <a:gd name="T20" fmla="*/ 21 w 65"/>
                <a:gd name="T21" fmla="*/ 46 h 118"/>
                <a:gd name="T22" fmla="*/ 62 w 65"/>
                <a:gd name="T23" fmla="*/ 36 h 118"/>
                <a:gd name="T24" fmla="*/ 15 w 65"/>
                <a:gd name="T25" fmla="*/ 56 h 118"/>
                <a:gd name="T26" fmla="*/ 43 w 65"/>
                <a:gd name="T27" fmla="*/ 51 h 118"/>
                <a:gd name="T28" fmla="*/ 7 w 65"/>
                <a:gd name="T29" fmla="*/ 71 h 118"/>
                <a:gd name="T30" fmla="*/ 37 w 65"/>
                <a:gd name="T31" fmla="*/ 65 h 118"/>
                <a:gd name="T32" fmla="*/ 3 w 65"/>
                <a:gd name="T33" fmla="*/ 80 h 118"/>
                <a:gd name="T34" fmla="*/ 25 w 65"/>
                <a:gd name="T35" fmla="*/ 80 h 118"/>
                <a:gd name="T36" fmla="*/ 4 w 65"/>
                <a:gd name="T37" fmla="*/ 94 h 118"/>
                <a:gd name="T38" fmla="*/ 9 w 65"/>
                <a:gd name="T39" fmla="*/ 97 h 118"/>
                <a:gd name="T40" fmla="*/ 1 w 65"/>
                <a:gd name="T41" fmla="*/ 102 h 118"/>
                <a:gd name="T42" fmla="*/ 11 w 65"/>
                <a:gd name="T43" fmla="*/ 101 h 118"/>
                <a:gd name="T44" fmla="*/ 5 w 65"/>
                <a:gd name="T45" fmla="*/ 105 h 118"/>
                <a:gd name="T46" fmla="*/ 9 w 65"/>
                <a:gd name="T47" fmla="*/ 116 h 118"/>
                <a:gd name="T48" fmla="*/ 21 w 65"/>
                <a:gd name="T49" fmla="*/ 114 h 118"/>
                <a:gd name="T50" fmla="*/ 13 w 65"/>
                <a:gd name="T51" fmla="*/ 107 h 118"/>
                <a:gd name="T52" fmla="*/ 9 w 65"/>
                <a:gd name="T53" fmla="*/ 98 h 118"/>
                <a:gd name="T54" fmla="*/ 5 w 65"/>
                <a:gd name="T55" fmla="*/ 104 h 118"/>
                <a:gd name="T56" fmla="*/ 10 w 65"/>
                <a:gd name="T57" fmla="*/ 93 h 118"/>
                <a:gd name="T58" fmla="*/ 16 w 65"/>
                <a:gd name="T59" fmla="*/ 88 h 118"/>
                <a:gd name="T60" fmla="*/ 25 w 65"/>
                <a:gd name="T61" fmla="*/ 76 h 118"/>
                <a:gd name="T62" fmla="*/ 6 w 65"/>
                <a:gd name="T63" fmla="*/ 83 h 118"/>
                <a:gd name="T64" fmla="*/ 36 w 65"/>
                <a:gd name="T65" fmla="*/ 61 h 118"/>
                <a:gd name="T66" fmla="*/ 10 w 65"/>
                <a:gd name="T67" fmla="*/ 73 h 118"/>
                <a:gd name="T68" fmla="*/ 42 w 65"/>
                <a:gd name="T69" fmla="*/ 48 h 118"/>
                <a:gd name="T70" fmla="*/ 18 w 65"/>
                <a:gd name="T71" fmla="*/ 59 h 118"/>
                <a:gd name="T72" fmla="*/ 61 w 65"/>
                <a:gd name="T73" fmla="*/ 32 h 118"/>
                <a:gd name="T74" fmla="*/ 23 w 65"/>
                <a:gd name="T75" fmla="*/ 49 h 118"/>
                <a:gd name="T76" fmla="*/ 56 w 65"/>
                <a:gd name="T77" fmla="*/ 23 h 118"/>
                <a:gd name="T78" fmla="*/ 21 w 65"/>
                <a:gd name="T79" fmla="*/ 39 h 118"/>
                <a:gd name="T80" fmla="*/ 52 w 65"/>
                <a:gd name="T81" fmla="*/ 16 h 118"/>
                <a:gd name="T82" fmla="*/ 30 w 65"/>
                <a:gd name="T83" fmla="*/ 28 h 118"/>
                <a:gd name="T84" fmla="*/ 50 w 65"/>
                <a:gd name="T85" fmla="*/ 11 h 118"/>
                <a:gd name="T86" fmla="*/ 32 w 65"/>
                <a:gd name="T87" fmla="*/ 22 h 118"/>
                <a:gd name="T88" fmla="*/ 43 w 65"/>
                <a:gd name="T89" fmla="*/ 6 h 118"/>
                <a:gd name="T90" fmla="*/ 27 w 65"/>
                <a:gd name="T91" fmla="*/ 17 h 118"/>
                <a:gd name="T92" fmla="*/ 38 w 65"/>
                <a:gd name="T93" fmla="*/ 3 h 118"/>
                <a:gd name="T94" fmla="*/ 22 w 65"/>
                <a:gd name="T95" fmla="*/ 12 h 118"/>
                <a:gd name="T96" fmla="*/ 26 w 65"/>
                <a:gd name="T97" fmla="*/ 2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" h="118">
                  <a:moveTo>
                    <a:pt x="26" y="2"/>
                  </a:moveTo>
                  <a:cubicBezTo>
                    <a:pt x="23" y="4"/>
                    <a:pt x="21" y="7"/>
                    <a:pt x="19" y="10"/>
                  </a:cubicBezTo>
                  <a:cubicBezTo>
                    <a:pt x="18" y="12"/>
                    <a:pt x="19" y="14"/>
                    <a:pt x="21" y="13"/>
                  </a:cubicBezTo>
                  <a:cubicBezTo>
                    <a:pt x="27" y="11"/>
                    <a:pt x="33" y="8"/>
                    <a:pt x="39" y="6"/>
                  </a:cubicBezTo>
                  <a:cubicBezTo>
                    <a:pt x="39" y="5"/>
                    <a:pt x="38" y="4"/>
                    <a:pt x="37" y="3"/>
                  </a:cubicBezTo>
                  <a:cubicBezTo>
                    <a:pt x="33" y="7"/>
                    <a:pt x="28" y="11"/>
                    <a:pt x="24" y="15"/>
                  </a:cubicBezTo>
                  <a:cubicBezTo>
                    <a:pt x="23" y="16"/>
                    <a:pt x="24" y="18"/>
                    <a:pt x="26" y="18"/>
                  </a:cubicBezTo>
                  <a:cubicBezTo>
                    <a:pt x="33" y="16"/>
                    <a:pt x="39" y="13"/>
                    <a:pt x="45" y="9"/>
                  </a:cubicBezTo>
                  <a:cubicBezTo>
                    <a:pt x="44" y="8"/>
                    <a:pt x="43" y="7"/>
                    <a:pt x="42" y="6"/>
                  </a:cubicBezTo>
                  <a:cubicBezTo>
                    <a:pt x="39" y="12"/>
                    <a:pt x="34" y="16"/>
                    <a:pt x="29" y="20"/>
                  </a:cubicBezTo>
                  <a:cubicBezTo>
                    <a:pt x="27" y="21"/>
                    <a:pt x="29" y="23"/>
                    <a:pt x="31" y="23"/>
                  </a:cubicBezTo>
                  <a:cubicBezTo>
                    <a:pt x="39" y="21"/>
                    <a:pt x="45" y="18"/>
                    <a:pt x="52" y="14"/>
                  </a:cubicBezTo>
                  <a:cubicBezTo>
                    <a:pt x="54" y="13"/>
                    <a:pt x="53" y="10"/>
                    <a:pt x="50" y="10"/>
                  </a:cubicBezTo>
                  <a:cubicBezTo>
                    <a:pt x="42" y="14"/>
                    <a:pt x="34" y="19"/>
                    <a:pt x="27" y="25"/>
                  </a:cubicBezTo>
                  <a:cubicBezTo>
                    <a:pt x="26" y="26"/>
                    <a:pt x="27" y="28"/>
                    <a:pt x="29" y="28"/>
                  </a:cubicBezTo>
                  <a:cubicBezTo>
                    <a:pt x="38" y="27"/>
                    <a:pt x="46" y="24"/>
                    <a:pt x="54" y="20"/>
                  </a:cubicBezTo>
                  <a:cubicBezTo>
                    <a:pt x="55" y="19"/>
                    <a:pt x="54" y="15"/>
                    <a:pt x="52" y="16"/>
                  </a:cubicBezTo>
                  <a:cubicBezTo>
                    <a:pt x="40" y="21"/>
                    <a:pt x="29" y="28"/>
                    <a:pt x="19" y="36"/>
                  </a:cubicBezTo>
                  <a:cubicBezTo>
                    <a:pt x="17" y="37"/>
                    <a:pt x="18" y="40"/>
                    <a:pt x="20" y="39"/>
                  </a:cubicBezTo>
                  <a:cubicBezTo>
                    <a:pt x="33" y="37"/>
                    <a:pt x="45" y="31"/>
                    <a:pt x="57" y="27"/>
                  </a:cubicBezTo>
                  <a:cubicBezTo>
                    <a:pt x="56" y="26"/>
                    <a:pt x="56" y="24"/>
                    <a:pt x="55" y="23"/>
                  </a:cubicBezTo>
                  <a:cubicBezTo>
                    <a:pt x="43" y="31"/>
                    <a:pt x="31" y="37"/>
                    <a:pt x="21" y="46"/>
                  </a:cubicBezTo>
                  <a:cubicBezTo>
                    <a:pt x="19" y="47"/>
                    <a:pt x="21" y="50"/>
                    <a:pt x="23" y="49"/>
                  </a:cubicBezTo>
                  <a:cubicBezTo>
                    <a:pt x="36" y="46"/>
                    <a:pt x="49" y="39"/>
                    <a:pt x="62" y="36"/>
                  </a:cubicBezTo>
                  <a:cubicBezTo>
                    <a:pt x="62" y="35"/>
                    <a:pt x="62" y="34"/>
                    <a:pt x="61" y="32"/>
                  </a:cubicBezTo>
                  <a:cubicBezTo>
                    <a:pt x="45" y="38"/>
                    <a:pt x="28" y="44"/>
                    <a:pt x="15" y="56"/>
                  </a:cubicBezTo>
                  <a:cubicBezTo>
                    <a:pt x="14" y="58"/>
                    <a:pt x="15" y="60"/>
                    <a:pt x="17" y="60"/>
                  </a:cubicBezTo>
                  <a:cubicBezTo>
                    <a:pt x="26" y="58"/>
                    <a:pt x="34" y="54"/>
                    <a:pt x="43" y="51"/>
                  </a:cubicBezTo>
                  <a:cubicBezTo>
                    <a:pt x="43" y="50"/>
                    <a:pt x="42" y="49"/>
                    <a:pt x="42" y="48"/>
                  </a:cubicBezTo>
                  <a:cubicBezTo>
                    <a:pt x="30" y="56"/>
                    <a:pt x="16" y="59"/>
                    <a:pt x="7" y="71"/>
                  </a:cubicBezTo>
                  <a:cubicBezTo>
                    <a:pt x="6" y="72"/>
                    <a:pt x="7" y="74"/>
                    <a:pt x="9" y="74"/>
                  </a:cubicBezTo>
                  <a:cubicBezTo>
                    <a:pt x="19" y="71"/>
                    <a:pt x="28" y="67"/>
                    <a:pt x="37" y="65"/>
                  </a:cubicBezTo>
                  <a:cubicBezTo>
                    <a:pt x="37" y="64"/>
                    <a:pt x="36" y="63"/>
                    <a:pt x="36" y="61"/>
                  </a:cubicBezTo>
                  <a:cubicBezTo>
                    <a:pt x="25" y="68"/>
                    <a:pt x="12" y="71"/>
                    <a:pt x="3" y="80"/>
                  </a:cubicBezTo>
                  <a:cubicBezTo>
                    <a:pt x="2" y="81"/>
                    <a:pt x="2" y="83"/>
                    <a:pt x="4" y="83"/>
                  </a:cubicBezTo>
                  <a:cubicBezTo>
                    <a:pt x="11" y="83"/>
                    <a:pt x="18" y="81"/>
                    <a:pt x="25" y="80"/>
                  </a:cubicBezTo>
                  <a:cubicBezTo>
                    <a:pt x="25" y="79"/>
                    <a:pt x="24" y="78"/>
                    <a:pt x="24" y="77"/>
                  </a:cubicBezTo>
                  <a:cubicBezTo>
                    <a:pt x="20" y="80"/>
                    <a:pt x="4" y="88"/>
                    <a:pt x="4" y="94"/>
                  </a:cubicBezTo>
                  <a:cubicBezTo>
                    <a:pt x="4" y="95"/>
                    <a:pt x="5" y="96"/>
                    <a:pt x="6" y="96"/>
                  </a:cubicBezTo>
                  <a:cubicBezTo>
                    <a:pt x="7" y="97"/>
                    <a:pt x="8" y="97"/>
                    <a:pt x="9" y="97"/>
                  </a:cubicBezTo>
                  <a:cubicBezTo>
                    <a:pt x="8" y="96"/>
                    <a:pt x="8" y="95"/>
                    <a:pt x="8" y="94"/>
                  </a:cubicBezTo>
                  <a:cubicBezTo>
                    <a:pt x="5" y="96"/>
                    <a:pt x="3" y="99"/>
                    <a:pt x="1" y="102"/>
                  </a:cubicBezTo>
                  <a:cubicBezTo>
                    <a:pt x="0" y="104"/>
                    <a:pt x="2" y="106"/>
                    <a:pt x="4" y="105"/>
                  </a:cubicBezTo>
                  <a:cubicBezTo>
                    <a:pt x="6" y="103"/>
                    <a:pt x="8" y="102"/>
                    <a:pt x="11" y="101"/>
                  </a:cubicBezTo>
                  <a:cubicBezTo>
                    <a:pt x="10" y="100"/>
                    <a:pt x="9" y="99"/>
                    <a:pt x="8" y="98"/>
                  </a:cubicBezTo>
                  <a:cubicBezTo>
                    <a:pt x="7" y="100"/>
                    <a:pt x="6" y="102"/>
                    <a:pt x="5" y="105"/>
                  </a:cubicBezTo>
                  <a:cubicBezTo>
                    <a:pt x="5" y="106"/>
                    <a:pt x="5" y="107"/>
                    <a:pt x="6" y="108"/>
                  </a:cubicBezTo>
                  <a:cubicBezTo>
                    <a:pt x="10" y="109"/>
                    <a:pt x="9" y="112"/>
                    <a:pt x="9" y="116"/>
                  </a:cubicBezTo>
                  <a:cubicBezTo>
                    <a:pt x="9" y="117"/>
                    <a:pt x="10" y="118"/>
                    <a:pt x="11" y="118"/>
                  </a:cubicBezTo>
                  <a:cubicBezTo>
                    <a:pt x="15" y="118"/>
                    <a:pt x="18" y="117"/>
                    <a:pt x="21" y="114"/>
                  </a:cubicBezTo>
                  <a:cubicBezTo>
                    <a:pt x="23" y="113"/>
                    <a:pt x="21" y="109"/>
                    <a:pt x="19" y="111"/>
                  </a:cubicBezTo>
                  <a:cubicBezTo>
                    <a:pt x="11" y="117"/>
                    <a:pt x="15" y="112"/>
                    <a:pt x="13" y="107"/>
                  </a:cubicBezTo>
                  <a:cubicBezTo>
                    <a:pt x="12" y="103"/>
                    <a:pt x="7" y="106"/>
                    <a:pt x="11" y="101"/>
                  </a:cubicBezTo>
                  <a:cubicBezTo>
                    <a:pt x="13" y="99"/>
                    <a:pt x="11" y="97"/>
                    <a:pt x="9" y="98"/>
                  </a:cubicBezTo>
                  <a:cubicBezTo>
                    <a:pt x="6" y="99"/>
                    <a:pt x="4" y="100"/>
                    <a:pt x="2" y="101"/>
                  </a:cubicBezTo>
                  <a:cubicBezTo>
                    <a:pt x="3" y="102"/>
                    <a:pt x="4" y="103"/>
                    <a:pt x="5" y="104"/>
                  </a:cubicBezTo>
                  <a:cubicBezTo>
                    <a:pt x="6" y="101"/>
                    <a:pt x="8" y="99"/>
                    <a:pt x="11" y="96"/>
                  </a:cubicBezTo>
                  <a:cubicBezTo>
                    <a:pt x="12" y="95"/>
                    <a:pt x="11" y="93"/>
                    <a:pt x="10" y="93"/>
                  </a:cubicBezTo>
                  <a:cubicBezTo>
                    <a:pt x="8" y="93"/>
                    <a:pt x="8" y="93"/>
                    <a:pt x="10" y="93"/>
                  </a:cubicBezTo>
                  <a:cubicBezTo>
                    <a:pt x="12" y="91"/>
                    <a:pt x="14" y="89"/>
                    <a:pt x="16" y="88"/>
                  </a:cubicBezTo>
                  <a:cubicBezTo>
                    <a:pt x="20" y="85"/>
                    <a:pt x="23" y="83"/>
                    <a:pt x="27" y="80"/>
                  </a:cubicBezTo>
                  <a:cubicBezTo>
                    <a:pt x="28" y="79"/>
                    <a:pt x="27" y="76"/>
                    <a:pt x="25" y="76"/>
                  </a:cubicBezTo>
                  <a:cubicBezTo>
                    <a:pt x="18" y="77"/>
                    <a:pt x="11" y="79"/>
                    <a:pt x="4" y="79"/>
                  </a:cubicBezTo>
                  <a:cubicBezTo>
                    <a:pt x="5" y="81"/>
                    <a:pt x="5" y="82"/>
                    <a:pt x="6" y="83"/>
                  </a:cubicBezTo>
                  <a:cubicBezTo>
                    <a:pt x="15" y="74"/>
                    <a:pt x="27" y="71"/>
                    <a:pt x="38" y="65"/>
                  </a:cubicBezTo>
                  <a:cubicBezTo>
                    <a:pt x="40" y="64"/>
                    <a:pt x="38" y="61"/>
                    <a:pt x="36" y="61"/>
                  </a:cubicBezTo>
                  <a:cubicBezTo>
                    <a:pt x="27" y="64"/>
                    <a:pt x="17" y="67"/>
                    <a:pt x="8" y="70"/>
                  </a:cubicBezTo>
                  <a:cubicBezTo>
                    <a:pt x="9" y="71"/>
                    <a:pt x="9" y="72"/>
                    <a:pt x="10" y="73"/>
                  </a:cubicBezTo>
                  <a:cubicBezTo>
                    <a:pt x="18" y="62"/>
                    <a:pt x="32" y="59"/>
                    <a:pt x="44" y="51"/>
                  </a:cubicBezTo>
                  <a:cubicBezTo>
                    <a:pt x="45" y="50"/>
                    <a:pt x="44" y="47"/>
                    <a:pt x="42" y="48"/>
                  </a:cubicBezTo>
                  <a:cubicBezTo>
                    <a:pt x="33" y="50"/>
                    <a:pt x="25" y="54"/>
                    <a:pt x="16" y="56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30" y="48"/>
                    <a:pt x="47" y="41"/>
                    <a:pt x="62" y="36"/>
                  </a:cubicBezTo>
                  <a:cubicBezTo>
                    <a:pt x="65" y="35"/>
                    <a:pt x="64" y="32"/>
                    <a:pt x="61" y="32"/>
                  </a:cubicBezTo>
                  <a:cubicBezTo>
                    <a:pt x="48" y="36"/>
                    <a:pt x="35" y="42"/>
                    <a:pt x="22" y="45"/>
                  </a:cubicBezTo>
                  <a:cubicBezTo>
                    <a:pt x="22" y="47"/>
                    <a:pt x="23" y="48"/>
                    <a:pt x="23" y="49"/>
                  </a:cubicBezTo>
                  <a:cubicBezTo>
                    <a:pt x="34" y="40"/>
                    <a:pt x="46" y="34"/>
                    <a:pt x="57" y="27"/>
                  </a:cubicBezTo>
                  <a:cubicBezTo>
                    <a:pt x="59" y="25"/>
                    <a:pt x="58" y="22"/>
                    <a:pt x="56" y="23"/>
                  </a:cubicBezTo>
                  <a:cubicBezTo>
                    <a:pt x="44" y="28"/>
                    <a:pt x="32" y="33"/>
                    <a:pt x="19" y="35"/>
                  </a:cubicBezTo>
                  <a:cubicBezTo>
                    <a:pt x="20" y="37"/>
                    <a:pt x="20" y="38"/>
                    <a:pt x="21" y="39"/>
                  </a:cubicBezTo>
                  <a:cubicBezTo>
                    <a:pt x="31" y="32"/>
                    <a:pt x="41" y="24"/>
                    <a:pt x="53" y="20"/>
                  </a:cubicBezTo>
                  <a:cubicBezTo>
                    <a:pt x="53" y="19"/>
                    <a:pt x="52" y="17"/>
                    <a:pt x="52" y="16"/>
                  </a:cubicBezTo>
                  <a:cubicBezTo>
                    <a:pt x="44" y="20"/>
                    <a:pt x="37" y="24"/>
                    <a:pt x="29" y="24"/>
                  </a:cubicBezTo>
                  <a:cubicBezTo>
                    <a:pt x="29" y="25"/>
                    <a:pt x="30" y="27"/>
                    <a:pt x="30" y="28"/>
                  </a:cubicBezTo>
                  <a:cubicBezTo>
                    <a:pt x="37" y="22"/>
                    <a:pt x="43" y="17"/>
                    <a:pt x="52" y="14"/>
                  </a:cubicBezTo>
                  <a:cubicBezTo>
                    <a:pt x="51" y="13"/>
                    <a:pt x="51" y="12"/>
                    <a:pt x="50" y="11"/>
                  </a:cubicBezTo>
                  <a:cubicBezTo>
                    <a:pt x="43" y="14"/>
                    <a:pt x="37" y="18"/>
                    <a:pt x="30" y="19"/>
                  </a:cubicBezTo>
                  <a:cubicBezTo>
                    <a:pt x="31" y="20"/>
                    <a:pt x="31" y="21"/>
                    <a:pt x="32" y="22"/>
                  </a:cubicBezTo>
                  <a:cubicBezTo>
                    <a:pt x="37" y="18"/>
                    <a:pt x="42" y="14"/>
                    <a:pt x="46" y="8"/>
                  </a:cubicBezTo>
                  <a:cubicBezTo>
                    <a:pt x="47" y="7"/>
                    <a:pt x="45" y="4"/>
                    <a:pt x="43" y="6"/>
                  </a:cubicBezTo>
                  <a:cubicBezTo>
                    <a:pt x="37" y="9"/>
                    <a:pt x="32" y="12"/>
                    <a:pt x="25" y="14"/>
                  </a:cubicBezTo>
                  <a:cubicBezTo>
                    <a:pt x="26" y="15"/>
                    <a:pt x="26" y="16"/>
                    <a:pt x="27" y="17"/>
                  </a:cubicBezTo>
                  <a:cubicBezTo>
                    <a:pt x="31" y="13"/>
                    <a:pt x="36" y="10"/>
                    <a:pt x="40" y="6"/>
                  </a:cubicBezTo>
                  <a:cubicBezTo>
                    <a:pt x="42" y="5"/>
                    <a:pt x="40" y="2"/>
                    <a:pt x="38" y="3"/>
                  </a:cubicBezTo>
                  <a:cubicBezTo>
                    <a:pt x="32" y="5"/>
                    <a:pt x="26" y="8"/>
                    <a:pt x="20" y="9"/>
                  </a:cubicBezTo>
                  <a:cubicBezTo>
                    <a:pt x="21" y="10"/>
                    <a:pt x="22" y="11"/>
                    <a:pt x="22" y="12"/>
                  </a:cubicBezTo>
                  <a:cubicBezTo>
                    <a:pt x="24" y="9"/>
                    <a:pt x="26" y="7"/>
                    <a:pt x="28" y="5"/>
                  </a:cubicBezTo>
                  <a:cubicBezTo>
                    <a:pt x="30" y="3"/>
                    <a:pt x="27" y="0"/>
                    <a:pt x="2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368"/>
            <p:cNvSpPr/>
            <p:nvPr/>
          </p:nvSpPr>
          <p:spPr bwMode="auto">
            <a:xfrm>
              <a:off x="2549" y="2211"/>
              <a:ext cx="87" cy="154"/>
            </a:xfrm>
            <a:custGeom>
              <a:avLst/>
              <a:gdLst>
                <a:gd name="T0" fmla="*/ 27 w 37"/>
                <a:gd name="T1" fmla="*/ 3 h 65"/>
                <a:gd name="T2" fmla="*/ 12 w 37"/>
                <a:gd name="T3" fmla="*/ 10 h 65"/>
                <a:gd name="T4" fmla="*/ 29 w 37"/>
                <a:gd name="T5" fmla="*/ 8 h 65"/>
                <a:gd name="T6" fmla="*/ 13 w 37"/>
                <a:gd name="T7" fmla="*/ 17 h 65"/>
                <a:gd name="T8" fmla="*/ 35 w 37"/>
                <a:gd name="T9" fmla="*/ 13 h 65"/>
                <a:gd name="T10" fmla="*/ 3 w 37"/>
                <a:gd name="T11" fmla="*/ 25 h 65"/>
                <a:gd name="T12" fmla="*/ 32 w 37"/>
                <a:gd name="T13" fmla="*/ 21 h 65"/>
                <a:gd name="T14" fmla="*/ 4 w 37"/>
                <a:gd name="T15" fmla="*/ 32 h 65"/>
                <a:gd name="T16" fmla="*/ 35 w 37"/>
                <a:gd name="T17" fmla="*/ 24 h 65"/>
                <a:gd name="T18" fmla="*/ 3 w 37"/>
                <a:gd name="T19" fmla="*/ 36 h 65"/>
                <a:gd name="T20" fmla="*/ 34 w 37"/>
                <a:gd name="T21" fmla="*/ 30 h 65"/>
                <a:gd name="T22" fmla="*/ 4 w 37"/>
                <a:gd name="T23" fmla="*/ 41 h 65"/>
                <a:gd name="T24" fmla="*/ 23 w 37"/>
                <a:gd name="T25" fmla="*/ 39 h 65"/>
                <a:gd name="T26" fmla="*/ 5 w 37"/>
                <a:gd name="T27" fmla="*/ 46 h 65"/>
                <a:gd name="T28" fmla="*/ 16 w 37"/>
                <a:gd name="T29" fmla="*/ 46 h 65"/>
                <a:gd name="T30" fmla="*/ 3 w 37"/>
                <a:gd name="T31" fmla="*/ 63 h 65"/>
                <a:gd name="T32" fmla="*/ 16 w 37"/>
                <a:gd name="T33" fmla="*/ 46 h 65"/>
                <a:gd name="T34" fmla="*/ 5 w 37"/>
                <a:gd name="T35" fmla="*/ 46 h 65"/>
                <a:gd name="T36" fmla="*/ 24 w 37"/>
                <a:gd name="T37" fmla="*/ 39 h 65"/>
                <a:gd name="T38" fmla="*/ 4 w 37"/>
                <a:gd name="T39" fmla="*/ 41 h 65"/>
                <a:gd name="T40" fmla="*/ 35 w 37"/>
                <a:gd name="T41" fmla="*/ 29 h 65"/>
                <a:gd name="T42" fmla="*/ 4 w 37"/>
                <a:gd name="T43" fmla="*/ 36 h 65"/>
                <a:gd name="T44" fmla="*/ 35 w 37"/>
                <a:gd name="T45" fmla="*/ 24 h 65"/>
                <a:gd name="T46" fmla="*/ 4 w 37"/>
                <a:gd name="T47" fmla="*/ 32 h 65"/>
                <a:gd name="T48" fmla="*/ 32 w 37"/>
                <a:gd name="T49" fmla="*/ 20 h 65"/>
                <a:gd name="T50" fmla="*/ 4 w 37"/>
                <a:gd name="T51" fmla="*/ 25 h 65"/>
                <a:gd name="T52" fmla="*/ 35 w 37"/>
                <a:gd name="T53" fmla="*/ 13 h 65"/>
                <a:gd name="T54" fmla="*/ 13 w 37"/>
                <a:gd name="T55" fmla="*/ 16 h 65"/>
                <a:gd name="T56" fmla="*/ 29 w 37"/>
                <a:gd name="T57" fmla="*/ 8 h 65"/>
                <a:gd name="T58" fmla="*/ 13 w 37"/>
                <a:gd name="T59" fmla="*/ 9 h 65"/>
                <a:gd name="T60" fmla="*/ 26 w 37"/>
                <a:gd name="T61" fmla="*/ 4 h 65"/>
                <a:gd name="T62" fmla="*/ 24 w 37"/>
                <a:gd name="T63" fmla="*/ 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" h="65">
                  <a:moveTo>
                    <a:pt x="27" y="3"/>
                  </a:moveTo>
                  <a:cubicBezTo>
                    <a:pt x="27" y="3"/>
                    <a:pt x="27" y="3"/>
                    <a:pt x="27" y="3"/>
                  </a:cubicBezTo>
                  <a:cubicBezTo>
                    <a:pt x="28" y="2"/>
                    <a:pt x="26" y="0"/>
                    <a:pt x="24" y="1"/>
                  </a:cubicBezTo>
                  <a:cubicBezTo>
                    <a:pt x="20" y="3"/>
                    <a:pt x="16" y="6"/>
                    <a:pt x="12" y="10"/>
                  </a:cubicBezTo>
                  <a:cubicBezTo>
                    <a:pt x="11" y="11"/>
                    <a:pt x="12" y="14"/>
                    <a:pt x="14" y="13"/>
                  </a:cubicBezTo>
                  <a:cubicBezTo>
                    <a:pt x="19" y="12"/>
                    <a:pt x="24" y="10"/>
                    <a:pt x="29" y="8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2" y="8"/>
                    <a:pt x="17" y="12"/>
                    <a:pt x="13" y="17"/>
                  </a:cubicBezTo>
                  <a:cubicBezTo>
                    <a:pt x="11" y="18"/>
                    <a:pt x="12" y="20"/>
                    <a:pt x="14" y="20"/>
                  </a:cubicBezTo>
                  <a:cubicBezTo>
                    <a:pt x="21" y="17"/>
                    <a:pt x="28" y="15"/>
                    <a:pt x="35" y="13"/>
                  </a:cubicBezTo>
                  <a:cubicBezTo>
                    <a:pt x="34" y="12"/>
                    <a:pt x="34" y="11"/>
                    <a:pt x="33" y="10"/>
                  </a:cubicBezTo>
                  <a:cubicBezTo>
                    <a:pt x="23" y="15"/>
                    <a:pt x="13" y="19"/>
                    <a:pt x="3" y="25"/>
                  </a:cubicBezTo>
                  <a:cubicBezTo>
                    <a:pt x="1" y="26"/>
                    <a:pt x="3" y="29"/>
                    <a:pt x="5" y="29"/>
                  </a:cubicBezTo>
                  <a:cubicBezTo>
                    <a:pt x="14" y="27"/>
                    <a:pt x="23" y="23"/>
                    <a:pt x="32" y="21"/>
                  </a:cubicBezTo>
                  <a:cubicBezTo>
                    <a:pt x="31" y="19"/>
                    <a:pt x="31" y="18"/>
                    <a:pt x="30" y="17"/>
                  </a:cubicBezTo>
                  <a:cubicBezTo>
                    <a:pt x="21" y="21"/>
                    <a:pt x="12" y="26"/>
                    <a:pt x="4" y="32"/>
                  </a:cubicBezTo>
                  <a:cubicBezTo>
                    <a:pt x="2" y="33"/>
                    <a:pt x="3" y="36"/>
                    <a:pt x="6" y="35"/>
                  </a:cubicBezTo>
                  <a:cubicBezTo>
                    <a:pt x="15" y="31"/>
                    <a:pt x="25" y="27"/>
                    <a:pt x="35" y="24"/>
                  </a:cubicBezTo>
                  <a:cubicBezTo>
                    <a:pt x="34" y="23"/>
                    <a:pt x="34" y="22"/>
                    <a:pt x="33" y="21"/>
                  </a:cubicBezTo>
                  <a:cubicBezTo>
                    <a:pt x="23" y="25"/>
                    <a:pt x="13" y="31"/>
                    <a:pt x="3" y="36"/>
                  </a:cubicBezTo>
                  <a:cubicBezTo>
                    <a:pt x="1" y="37"/>
                    <a:pt x="3" y="40"/>
                    <a:pt x="5" y="39"/>
                  </a:cubicBezTo>
                  <a:cubicBezTo>
                    <a:pt x="15" y="37"/>
                    <a:pt x="24" y="33"/>
                    <a:pt x="34" y="30"/>
                  </a:cubicBezTo>
                  <a:cubicBezTo>
                    <a:pt x="34" y="28"/>
                    <a:pt x="33" y="27"/>
                    <a:pt x="33" y="26"/>
                  </a:cubicBezTo>
                  <a:cubicBezTo>
                    <a:pt x="23" y="30"/>
                    <a:pt x="13" y="36"/>
                    <a:pt x="4" y="41"/>
                  </a:cubicBezTo>
                  <a:cubicBezTo>
                    <a:pt x="2" y="42"/>
                    <a:pt x="3" y="46"/>
                    <a:pt x="5" y="45"/>
                  </a:cubicBezTo>
                  <a:cubicBezTo>
                    <a:pt x="11" y="43"/>
                    <a:pt x="17" y="41"/>
                    <a:pt x="23" y="39"/>
                  </a:cubicBezTo>
                  <a:cubicBezTo>
                    <a:pt x="23" y="38"/>
                    <a:pt x="22" y="37"/>
                    <a:pt x="22" y="36"/>
                  </a:cubicBezTo>
                  <a:cubicBezTo>
                    <a:pt x="16" y="39"/>
                    <a:pt x="10" y="42"/>
                    <a:pt x="5" y="46"/>
                  </a:cubicBezTo>
                  <a:cubicBezTo>
                    <a:pt x="3" y="48"/>
                    <a:pt x="5" y="50"/>
                    <a:pt x="7" y="49"/>
                  </a:cubicBezTo>
                  <a:cubicBezTo>
                    <a:pt x="10" y="48"/>
                    <a:pt x="13" y="47"/>
                    <a:pt x="16" y="46"/>
                  </a:cubicBezTo>
                  <a:cubicBezTo>
                    <a:pt x="15" y="45"/>
                    <a:pt x="15" y="44"/>
                    <a:pt x="14" y="43"/>
                  </a:cubicBezTo>
                  <a:cubicBezTo>
                    <a:pt x="8" y="46"/>
                    <a:pt x="0" y="56"/>
                    <a:pt x="3" y="63"/>
                  </a:cubicBezTo>
                  <a:cubicBezTo>
                    <a:pt x="4" y="65"/>
                    <a:pt x="8" y="63"/>
                    <a:pt x="6" y="61"/>
                  </a:cubicBezTo>
                  <a:cubicBezTo>
                    <a:pt x="5" y="57"/>
                    <a:pt x="12" y="48"/>
                    <a:pt x="16" y="46"/>
                  </a:cubicBezTo>
                  <a:cubicBezTo>
                    <a:pt x="18" y="45"/>
                    <a:pt x="17" y="42"/>
                    <a:pt x="15" y="42"/>
                  </a:cubicBezTo>
                  <a:cubicBezTo>
                    <a:pt x="12" y="43"/>
                    <a:pt x="9" y="45"/>
                    <a:pt x="5" y="46"/>
                  </a:cubicBezTo>
                  <a:cubicBezTo>
                    <a:pt x="6" y="47"/>
                    <a:pt x="7" y="48"/>
                    <a:pt x="8" y="49"/>
                  </a:cubicBezTo>
                  <a:cubicBezTo>
                    <a:pt x="13" y="45"/>
                    <a:pt x="18" y="42"/>
                    <a:pt x="24" y="39"/>
                  </a:cubicBezTo>
                  <a:cubicBezTo>
                    <a:pt x="26" y="38"/>
                    <a:pt x="24" y="35"/>
                    <a:pt x="22" y="36"/>
                  </a:cubicBezTo>
                  <a:cubicBezTo>
                    <a:pt x="16" y="37"/>
                    <a:pt x="10" y="39"/>
                    <a:pt x="4" y="41"/>
                  </a:cubicBezTo>
                  <a:cubicBezTo>
                    <a:pt x="5" y="42"/>
                    <a:pt x="5" y="44"/>
                    <a:pt x="6" y="45"/>
                  </a:cubicBezTo>
                  <a:cubicBezTo>
                    <a:pt x="15" y="39"/>
                    <a:pt x="25" y="34"/>
                    <a:pt x="35" y="29"/>
                  </a:cubicBezTo>
                  <a:cubicBezTo>
                    <a:pt x="37" y="28"/>
                    <a:pt x="35" y="25"/>
                    <a:pt x="33" y="26"/>
                  </a:cubicBezTo>
                  <a:cubicBezTo>
                    <a:pt x="23" y="29"/>
                    <a:pt x="14" y="33"/>
                    <a:pt x="4" y="36"/>
                  </a:cubicBezTo>
                  <a:cubicBezTo>
                    <a:pt x="4" y="37"/>
                    <a:pt x="5" y="38"/>
                    <a:pt x="5" y="39"/>
                  </a:cubicBezTo>
                  <a:cubicBezTo>
                    <a:pt x="15" y="34"/>
                    <a:pt x="25" y="28"/>
                    <a:pt x="35" y="24"/>
                  </a:cubicBezTo>
                  <a:cubicBezTo>
                    <a:pt x="37" y="23"/>
                    <a:pt x="36" y="20"/>
                    <a:pt x="34" y="20"/>
                  </a:cubicBezTo>
                  <a:cubicBezTo>
                    <a:pt x="23" y="24"/>
                    <a:pt x="13" y="27"/>
                    <a:pt x="4" y="32"/>
                  </a:cubicBezTo>
                  <a:cubicBezTo>
                    <a:pt x="4" y="33"/>
                    <a:pt x="5" y="34"/>
                    <a:pt x="6" y="35"/>
                  </a:cubicBezTo>
                  <a:cubicBezTo>
                    <a:pt x="14" y="29"/>
                    <a:pt x="23" y="24"/>
                    <a:pt x="32" y="20"/>
                  </a:cubicBezTo>
                  <a:cubicBezTo>
                    <a:pt x="34" y="19"/>
                    <a:pt x="33" y="16"/>
                    <a:pt x="31" y="17"/>
                  </a:cubicBezTo>
                  <a:cubicBezTo>
                    <a:pt x="22" y="19"/>
                    <a:pt x="13" y="23"/>
                    <a:pt x="4" y="25"/>
                  </a:cubicBezTo>
                  <a:cubicBezTo>
                    <a:pt x="4" y="26"/>
                    <a:pt x="5" y="27"/>
                    <a:pt x="5" y="28"/>
                  </a:cubicBezTo>
                  <a:cubicBezTo>
                    <a:pt x="15" y="23"/>
                    <a:pt x="25" y="18"/>
                    <a:pt x="35" y="13"/>
                  </a:cubicBezTo>
                  <a:cubicBezTo>
                    <a:pt x="37" y="12"/>
                    <a:pt x="36" y="9"/>
                    <a:pt x="34" y="10"/>
                  </a:cubicBezTo>
                  <a:cubicBezTo>
                    <a:pt x="27" y="11"/>
                    <a:pt x="20" y="14"/>
                    <a:pt x="13" y="16"/>
                  </a:cubicBezTo>
                  <a:cubicBezTo>
                    <a:pt x="14" y="17"/>
                    <a:pt x="15" y="18"/>
                    <a:pt x="15" y="19"/>
                  </a:cubicBezTo>
                  <a:cubicBezTo>
                    <a:pt x="19" y="15"/>
                    <a:pt x="24" y="11"/>
                    <a:pt x="29" y="8"/>
                  </a:cubicBezTo>
                  <a:cubicBezTo>
                    <a:pt x="31" y="7"/>
                    <a:pt x="30" y="4"/>
                    <a:pt x="27" y="5"/>
                  </a:cubicBezTo>
                  <a:cubicBezTo>
                    <a:pt x="23" y="7"/>
                    <a:pt x="18" y="8"/>
                    <a:pt x="13" y="9"/>
                  </a:cubicBezTo>
                  <a:cubicBezTo>
                    <a:pt x="14" y="11"/>
                    <a:pt x="14" y="12"/>
                    <a:pt x="15" y="13"/>
                  </a:cubicBezTo>
                  <a:cubicBezTo>
                    <a:pt x="18" y="9"/>
                    <a:pt x="22" y="7"/>
                    <a:pt x="26" y="4"/>
                  </a:cubicBezTo>
                  <a:cubicBezTo>
                    <a:pt x="25" y="4"/>
                    <a:pt x="25" y="3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3" y="5"/>
                    <a:pt x="26" y="6"/>
                    <a:pt x="2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369"/>
            <p:cNvSpPr/>
            <p:nvPr/>
          </p:nvSpPr>
          <p:spPr bwMode="auto">
            <a:xfrm>
              <a:off x="2627" y="2787"/>
              <a:ext cx="21" cy="17"/>
            </a:xfrm>
            <a:custGeom>
              <a:avLst/>
              <a:gdLst>
                <a:gd name="T0" fmla="*/ 2 w 9"/>
                <a:gd name="T1" fmla="*/ 6 h 7"/>
                <a:gd name="T2" fmla="*/ 3 w 9"/>
                <a:gd name="T3" fmla="*/ 2 h 7"/>
                <a:gd name="T4" fmla="*/ 7 w 9"/>
                <a:gd name="T5" fmla="*/ 3 h 7"/>
                <a:gd name="T6" fmla="*/ 8 w 9"/>
                <a:gd name="T7" fmla="*/ 2 h 7"/>
                <a:gd name="T8" fmla="*/ 3 w 9"/>
                <a:gd name="T9" fmla="*/ 1 h 7"/>
                <a:gd name="T10" fmla="*/ 0 w 9"/>
                <a:gd name="T11" fmla="*/ 6 h 7"/>
                <a:gd name="T12" fmla="*/ 2 w 9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7">
                  <a:moveTo>
                    <a:pt x="2" y="6"/>
                  </a:moveTo>
                  <a:cubicBezTo>
                    <a:pt x="2" y="5"/>
                    <a:pt x="2" y="3"/>
                    <a:pt x="3" y="2"/>
                  </a:cubicBezTo>
                  <a:cubicBezTo>
                    <a:pt x="4" y="1"/>
                    <a:pt x="6" y="2"/>
                    <a:pt x="7" y="3"/>
                  </a:cubicBezTo>
                  <a:cubicBezTo>
                    <a:pt x="8" y="4"/>
                    <a:pt x="9" y="2"/>
                    <a:pt x="8" y="2"/>
                  </a:cubicBezTo>
                  <a:cubicBezTo>
                    <a:pt x="7" y="0"/>
                    <a:pt x="5" y="0"/>
                    <a:pt x="3" y="1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7"/>
                    <a:pt x="2" y="7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370"/>
            <p:cNvSpPr/>
            <p:nvPr/>
          </p:nvSpPr>
          <p:spPr bwMode="auto">
            <a:xfrm>
              <a:off x="2665" y="2771"/>
              <a:ext cx="23" cy="16"/>
            </a:xfrm>
            <a:custGeom>
              <a:avLst/>
              <a:gdLst>
                <a:gd name="T0" fmla="*/ 2 w 10"/>
                <a:gd name="T1" fmla="*/ 6 h 7"/>
                <a:gd name="T2" fmla="*/ 8 w 10"/>
                <a:gd name="T3" fmla="*/ 3 h 7"/>
                <a:gd name="T4" fmla="*/ 9 w 10"/>
                <a:gd name="T5" fmla="*/ 2 h 7"/>
                <a:gd name="T6" fmla="*/ 1 w 10"/>
                <a:gd name="T7" fmla="*/ 6 h 7"/>
                <a:gd name="T8" fmla="*/ 2 w 10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6"/>
                  </a:moveTo>
                  <a:cubicBezTo>
                    <a:pt x="2" y="2"/>
                    <a:pt x="5" y="2"/>
                    <a:pt x="8" y="3"/>
                  </a:cubicBezTo>
                  <a:cubicBezTo>
                    <a:pt x="9" y="3"/>
                    <a:pt x="10" y="2"/>
                    <a:pt x="9" y="2"/>
                  </a:cubicBezTo>
                  <a:cubicBezTo>
                    <a:pt x="5" y="0"/>
                    <a:pt x="0" y="0"/>
                    <a:pt x="1" y="6"/>
                  </a:cubicBezTo>
                  <a:cubicBezTo>
                    <a:pt x="1" y="7"/>
                    <a:pt x="3" y="7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371"/>
            <p:cNvSpPr/>
            <p:nvPr/>
          </p:nvSpPr>
          <p:spPr bwMode="auto">
            <a:xfrm>
              <a:off x="2658" y="2799"/>
              <a:ext cx="33" cy="24"/>
            </a:xfrm>
            <a:custGeom>
              <a:avLst/>
              <a:gdLst>
                <a:gd name="T0" fmla="*/ 1 w 14"/>
                <a:gd name="T1" fmla="*/ 8 h 10"/>
                <a:gd name="T2" fmla="*/ 14 w 14"/>
                <a:gd name="T3" fmla="*/ 2 h 10"/>
                <a:gd name="T4" fmla="*/ 12 w 14"/>
                <a:gd name="T5" fmla="*/ 1 h 10"/>
                <a:gd name="T6" fmla="*/ 2 w 14"/>
                <a:gd name="T7" fmla="*/ 7 h 10"/>
                <a:gd name="T8" fmla="*/ 1 w 14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1" y="8"/>
                  </a:moveTo>
                  <a:cubicBezTo>
                    <a:pt x="7" y="10"/>
                    <a:pt x="12" y="7"/>
                    <a:pt x="14" y="2"/>
                  </a:cubicBezTo>
                  <a:cubicBezTo>
                    <a:pt x="14" y="1"/>
                    <a:pt x="13" y="0"/>
                    <a:pt x="12" y="1"/>
                  </a:cubicBezTo>
                  <a:cubicBezTo>
                    <a:pt x="11" y="6"/>
                    <a:pt x="6" y="8"/>
                    <a:pt x="2" y="7"/>
                  </a:cubicBezTo>
                  <a:cubicBezTo>
                    <a:pt x="1" y="6"/>
                    <a:pt x="0" y="8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372"/>
            <p:cNvSpPr/>
            <p:nvPr/>
          </p:nvSpPr>
          <p:spPr bwMode="auto">
            <a:xfrm>
              <a:off x="3093" y="2206"/>
              <a:ext cx="800" cy="861"/>
            </a:xfrm>
            <a:custGeom>
              <a:avLst/>
              <a:gdLst>
                <a:gd name="T0" fmla="*/ 54 w 338"/>
                <a:gd name="T1" fmla="*/ 359 h 363"/>
                <a:gd name="T2" fmla="*/ 22 w 338"/>
                <a:gd name="T3" fmla="*/ 176 h 363"/>
                <a:gd name="T4" fmla="*/ 7 w 338"/>
                <a:gd name="T5" fmla="*/ 79 h 363"/>
                <a:gd name="T6" fmla="*/ 5 w 338"/>
                <a:gd name="T7" fmla="*/ 56 h 363"/>
                <a:gd name="T8" fmla="*/ 6 w 338"/>
                <a:gd name="T9" fmla="*/ 46 h 363"/>
                <a:gd name="T10" fmla="*/ 17 w 338"/>
                <a:gd name="T11" fmla="*/ 44 h 363"/>
                <a:gd name="T12" fmla="*/ 67 w 338"/>
                <a:gd name="T13" fmla="*/ 35 h 363"/>
                <a:gd name="T14" fmla="*/ 263 w 338"/>
                <a:gd name="T15" fmla="*/ 8 h 363"/>
                <a:gd name="T16" fmla="*/ 287 w 338"/>
                <a:gd name="T17" fmla="*/ 5 h 363"/>
                <a:gd name="T18" fmla="*/ 297 w 338"/>
                <a:gd name="T19" fmla="*/ 20 h 363"/>
                <a:gd name="T20" fmla="*/ 307 w 338"/>
                <a:gd name="T21" fmla="*/ 68 h 363"/>
                <a:gd name="T22" fmla="*/ 318 w 338"/>
                <a:gd name="T23" fmla="*/ 157 h 363"/>
                <a:gd name="T24" fmla="*/ 334 w 338"/>
                <a:gd name="T25" fmla="*/ 321 h 363"/>
                <a:gd name="T26" fmla="*/ 336 w 338"/>
                <a:gd name="T27" fmla="*/ 319 h 363"/>
                <a:gd name="T28" fmla="*/ 56 w 338"/>
                <a:gd name="T29" fmla="*/ 358 h 363"/>
                <a:gd name="T30" fmla="*/ 57 w 338"/>
                <a:gd name="T31" fmla="*/ 362 h 363"/>
                <a:gd name="T32" fmla="*/ 336 w 338"/>
                <a:gd name="T33" fmla="*/ 323 h 363"/>
                <a:gd name="T34" fmla="*/ 338 w 338"/>
                <a:gd name="T35" fmla="*/ 321 h 363"/>
                <a:gd name="T36" fmla="*/ 296 w 338"/>
                <a:gd name="T37" fmla="*/ 2 h 363"/>
                <a:gd name="T38" fmla="*/ 294 w 338"/>
                <a:gd name="T39" fmla="*/ 0 h 363"/>
                <a:gd name="T40" fmla="*/ 1 w 338"/>
                <a:gd name="T41" fmla="*/ 43 h 363"/>
                <a:gd name="T42" fmla="*/ 0 w 338"/>
                <a:gd name="T43" fmla="*/ 45 h 363"/>
                <a:gd name="T44" fmla="*/ 50 w 338"/>
                <a:gd name="T45" fmla="*/ 359 h 363"/>
                <a:gd name="T46" fmla="*/ 54 w 338"/>
                <a:gd name="T47" fmla="*/ 359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38" h="363">
                  <a:moveTo>
                    <a:pt x="54" y="359"/>
                  </a:moveTo>
                  <a:cubicBezTo>
                    <a:pt x="48" y="297"/>
                    <a:pt x="34" y="237"/>
                    <a:pt x="22" y="176"/>
                  </a:cubicBezTo>
                  <a:cubicBezTo>
                    <a:pt x="16" y="144"/>
                    <a:pt x="10" y="112"/>
                    <a:pt x="7" y="79"/>
                  </a:cubicBezTo>
                  <a:cubicBezTo>
                    <a:pt x="6" y="71"/>
                    <a:pt x="5" y="64"/>
                    <a:pt x="5" y="56"/>
                  </a:cubicBezTo>
                  <a:cubicBezTo>
                    <a:pt x="4" y="54"/>
                    <a:pt x="2" y="47"/>
                    <a:pt x="6" y="46"/>
                  </a:cubicBezTo>
                  <a:cubicBezTo>
                    <a:pt x="10" y="46"/>
                    <a:pt x="14" y="45"/>
                    <a:pt x="17" y="44"/>
                  </a:cubicBezTo>
                  <a:cubicBezTo>
                    <a:pt x="34" y="41"/>
                    <a:pt x="50" y="38"/>
                    <a:pt x="67" y="35"/>
                  </a:cubicBezTo>
                  <a:cubicBezTo>
                    <a:pt x="132" y="23"/>
                    <a:pt x="198" y="14"/>
                    <a:pt x="263" y="8"/>
                  </a:cubicBezTo>
                  <a:cubicBezTo>
                    <a:pt x="271" y="7"/>
                    <a:pt x="279" y="6"/>
                    <a:pt x="287" y="5"/>
                  </a:cubicBezTo>
                  <a:cubicBezTo>
                    <a:pt x="296" y="4"/>
                    <a:pt x="295" y="13"/>
                    <a:pt x="297" y="20"/>
                  </a:cubicBezTo>
                  <a:cubicBezTo>
                    <a:pt x="301" y="36"/>
                    <a:pt x="304" y="52"/>
                    <a:pt x="307" y="68"/>
                  </a:cubicBezTo>
                  <a:cubicBezTo>
                    <a:pt x="311" y="98"/>
                    <a:pt x="315" y="127"/>
                    <a:pt x="318" y="157"/>
                  </a:cubicBezTo>
                  <a:cubicBezTo>
                    <a:pt x="324" y="212"/>
                    <a:pt x="327" y="267"/>
                    <a:pt x="334" y="321"/>
                  </a:cubicBezTo>
                  <a:cubicBezTo>
                    <a:pt x="335" y="320"/>
                    <a:pt x="335" y="320"/>
                    <a:pt x="336" y="319"/>
                  </a:cubicBezTo>
                  <a:cubicBezTo>
                    <a:pt x="242" y="325"/>
                    <a:pt x="148" y="339"/>
                    <a:pt x="56" y="358"/>
                  </a:cubicBezTo>
                  <a:cubicBezTo>
                    <a:pt x="53" y="359"/>
                    <a:pt x="54" y="363"/>
                    <a:pt x="57" y="362"/>
                  </a:cubicBezTo>
                  <a:cubicBezTo>
                    <a:pt x="149" y="343"/>
                    <a:pt x="242" y="329"/>
                    <a:pt x="336" y="323"/>
                  </a:cubicBezTo>
                  <a:cubicBezTo>
                    <a:pt x="337" y="323"/>
                    <a:pt x="338" y="322"/>
                    <a:pt x="338" y="321"/>
                  </a:cubicBezTo>
                  <a:cubicBezTo>
                    <a:pt x="324" y="215"/>
                    <a:pt x="324" y="106"/>
                    <a:pt x="296" y="2"/>
                  </a:cubicBezTo>
                  <a:cubicBezTo>
                    <a:pt x="296" y="1"/>
                    <a:pt x="295" y="0"/>
                    <a:pt x="294" y="0"/>
                  </a:cubicBezTo>
                  <a:cubicBezTo>
                    <a:pt x="196" y="10"/>
                    <a:pt x="98" y="23"/>
                    <a:pt x="1" y="43"/>
                  </a:cubicBezTo>
                  <a:cubicBezTo>
                    <a:pt x="0" y="43"/>
                    <a:pt x="0" y="44"/>
                    <a:pt x="0" y="45"/>
                  </a:cubicBezTo>
                  <a:cubicBezTo>
                    <a:pt x="6" y="151"/>
                    <a:pt x="39" y="253"/>
                    <a:pt x="50" y="359"/>
                  </a:cubicBezTo>
                  <a:cubicBezTo>
                    <a:pt x="51" y="362"/>
                    <a:pt x="55" y="362"/>
                    <a:pt x="54" y="3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373"/>
            <p:cNvSpPr/>
            <p:nvPr/>
          </p:nvSpPr>
          <p:spPr bwMode="auto">
            <a:xfrm>
              <a:off x="3088" y="2125"/>
              <a:ext cx="784" cy="195"/>
            </a:xfrm>
            <a:custGeom>
              <a:avLst/>
              <a:gdLst>
                <a:gd name="T0" fmla="*/ 5 w 331"/>
                <a:gd name="T1" fmla="*/ 81 h 82"/>
                <a:gd name="T2" fmla="*/ 77 w 331"/>
                <a:gd name="T3" fmla="*/ 45 h 82"/>
                <a:gd name="T4" fmla="*/ 138 w 331"/>
                <a:gd name="T5" fmla="*/ 37 h 82"/>
                <a:gd name="T6" fmla="*/ 236 w 331"/>
                <a:gd name="T7" fmla="*/ 24 h 82"/>
                <a:gd name="T8" fmla="*/ 328 w 331"/>
                <a:gd name="T9" fmla="*/ 5 h 82"/>
                <a:gd name="T10" fmla="*/ 327 w 331"/>
                <a:gd name="T11" fmla="*/ 1 h 82"/>
                <a:gd name="T12" fmla="*/ 294 w 331"/>
                <a:gd name="T13" fmla="*/ 38 h 82"/>
                <a:gd name="T14" fmla="*/ 298 w 331"/>
                <a:gd name="T15" fmla="*/ 39 h 82"/>
                <a:gd name="T16" fmla="*/ 329 w 331"/>
                <a:gd name="T17" fmla="*/ 4 h 82"/>
                <a:gd name="T18" fmla="*/ 327 w 331"/>
                <a:gd name="T19" fmla="*/ 1 h 82"/>
                <a:gd name="T20" fmla="*/ 231 w 331"/>
                <a:gd name="T21" fmla="*/ 20 h 82"/>
                <a:gd name="T22" fmla="*/ 129 w 331"/>
                <a:gd name="T23" fmla="*/ 34 h 82"/>
                <a:gd name="T24" fmla="*/ 69 w 331"/>
                <a:gd name="T25" fmla="*/ 43 h 82"/>
                <a:gd name="T26" fmla="*/ 2 w 331"/>
                <a:gd name="T27" fmla="*/ 78 h 82"/>
                <a:gd name="T28" fmla="*/ 5 w 331"/>
                <a:gd name="T29" fmla="*/ 8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1" h="82">
                  <a:moveTo>
                    <a:pt x="5" y="81"/>
                  </a:moveTo>
                  <a:cubicBezTo>
                    <a:pt x="26" y="62"/>
                    <a:pt x="50" y="51"/>
                    <a:pt x="77" y="45"/>
                  </a:cubicBezTo>
                  <a:cubicBezTo>
                    <a:pt x="97" y="42"/>
                    <a:pt x="118" y="40"/>
                    <a:pt x="138" y="37"/>
                  </a:cubicBezTo>
                  <a:cubicBezTo>
                    <a:pt x="170" y="33"/>
                    <a:pt x="203" y="28"/>
                    <a:pt x="236" y="24"/>
                  </a:cubicBezTo>
                  <a:cubicBezTo>
                    <a:pt x="267" y="19"/>
                    <a:pt x="298" y="15"/>
                    <a:pt x="328" y="5"/>
                  </a:cubicBezTo>
                  <a:cubicBezTo>
                    <a:pt x="328" y="3"/>
                    <a:pt x="327" y="2"/>
                    <a:pt x="327" y="1"/>
                  </a:cubicBezTo>
                  <a:cubicBezTo>
                    <a:pt x="314" y="9"/>
                    <a:pt x="298" y="22"/>
                    <a:pt x="294" y="38"/>
                  </a:cubicBezTo>
                  <a:cubicBezTo>
                    <a:pt x="293" y="40"/>
                    <a:pt x="297" y="41"/>
                    <a:pt x="298" y="39"/>
                  </a:cubicBezTo>
                  <a:cubicBezTo>
                    <a:pt x="302" y="25"/>
                    <a:pt x="317" y="12"/>
                    <a:pt x="329" y="4"/>
                  </a:cubicBezTo>
                  <a:cubicBezTo>
                    <a:pt x="331" y="3"/>
                    <a:pt x="329" y="0"/>
                    <a:pt x="327" y="1"/>
                  </a:cubicBezTo>
                  <a:cubicBezTo>
                    <a:pt x="296" y="11"/>
                    <a:pt x="263" y="16"/>
                    <a:pt x="231" y="20"/>
                  </a:cubicBezTo>
                  <a:cubicBezTo>
                    <a:pt x="197" y="25"/>
                    <a:pt x="163" y="30"/>
                    <a:pt x="129" y="34"/>
                  </a:cubicBezTo>
                  <a:cubicBezTo>
                    <a:pt x="109" y="37"/>
                    <a:pt x="88" y="39"/>
                    <a:pt x="69" y="43"/>
                  </a:cubicBezTo>
                  <a:cubicBezTo>
                    <a:pt x="44" y="48"/>
                    <a:pt x="21" y="61"/>
                    <a:pt x="2" y="78"/>
                  </a:cubicBezTo>
                  <a:cubicBezTo>
                    <a:pt x="0" y="79"/>
                    <a:pt x="3" y="82"/>
                    <a:pt x="5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374"/>
            <p:cNvSpPr/>
            <p:nvPr/>
          </p:nvSpPr>
          <p:spPr bwMode="auto">
            <a:xfrm>
              <a:off x="3855" y="2128"/>
              <a:ext cx="105" cy="844"/>
            </a:xfrm>
            <a:custGeom>
              <a:avLst/>
              <a:gdLst>
                <a:gd name="T0" fmla="*/ 0 w 44"/>
                <a:gd name="T1" fmla="*/ 3 h 356"/>
                <a:gd name="T2" fmla="*/ 1 w 44"/>
                <a:gd name="T3" fmla="*/ 41 h 356"/>
                <a:gd name="T4" fmla="*/ 8 w 44"/>
                <a:gd name="T5" fmla="*/ 78 h 356"/>
                <a:gd name="T6" fmla="*/ 15 w 44"/>
                <a:gd name="T7" fmla="*/ 169 h 356"/>
                <a:gd name="T8" fmla="*/ 26 w 44"/>
                <a:gd name="T9" fmla="*/ 249 h 356"/>
                <a:gd name="T10" fmla="*/ 40 w 44"/>
                <a:gd name="T11" fmla="*/ 335 h 356"/>
                <a:gd name="T12" fmla="*/ 42 w 44"/>
                <a:gd name="T13" fmla="*/ 333 h 356"/>
                <a:gd name="T14" fmla="*/ 14 w 44"/>
                <a:gd name="T15" fmla="*/ 352 h 356"/>
                <a:gd name="T16" fmla="*/ 18 w 44"/>
                <a:gd name="T17" fmla="*/ 353 h 356"/>
                <a:gd name="T18" fmla="*/ 43 w 44"/>
                <a:gd name="T19" fmla="*/ 337 h 356"/>
                <a:gd name="T20" fmla="*/ 44 w 44"/>
                <a:gd name="T21" fmla="*/ 334 h 356"/>
                <a:gd name="T22" fmla="*/ 31 w 44"/>
                <a:gd name="T23" fmla="*/ 251 h 356"/>
                <a:gd name="T24" fmla="*/ 19 w 44"/>
                <a:gd name="T25" fmla="*/ 165 h 356"/>
                <a:gd name="T26" fmla="*/ 14 w 44"/>
                <a:gd name="T27" fmla="*/ 84 h 356"/>
                <a:gd name="T28" fmla="*/ 5 w 44"/>
                <a:gd name="T29" fmla="*/ 41 h 356"/>
                <a:gd name="T30" fmla="*/ 4 w 44"/>
                <a:gd name="T31" fmla="*/ 3 h 356"/>
                <a:gd name="T32" fmla="*/ 0 w 44"/>
                <a:gd name="T33" fmla="*/ 3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" h="356">
                  <a:moveTo>
                    <a:pt x="0" y="3"/>
                  </a:moveTo>
                  <a:cubicBezTo>
                    <a:pt x="1" y="16"/>
                    <a:pt x="0" y="28"/>
                    <a:pt x="1" y="41"/>
                  </a:cubicBezTo>
                  <a:cubicBezTo>
                    <a:pt x="2" y="54"/>
                    <a:pt x="5" y="66"/>
                    <a:pt x="8" y="78"/>
                  </a:cubicBezTo>
                  <a:cubicBezTo>
                    <a:pt x="15" y="108"/>
                    <a:pt x="14" y="138"/>
                    <a:pt x="15" y="169"/>
                  </a:cubicBezTo>
                  <a:cubicBezTo>
                    <a:pt x="15" y="196"/>
                    <a:pt x="20" y="222"/>
                    <a:pt x="26" y="249"/>
                  </a:cubicBezTo>
                  <a:cubicBezTo>
                    <a:pt x="33" y="277"/>
                    <a:pt x="36" y="306"/>
                    <a:pt x="40" y="335"/>
                  </a:cubicBezTo>
                  <a:cubicBezTo>
                    <a:pt x="41" y="335"/>
                    <a:pt x="41" y="334"/>
                    <a:pt x="42" y="333"/>
                  </a:cubicBezTo>
                  <a:cubicBezTo>
                    <a:pt x="29" y="336"/>
                    <a:pt x="16" y="337"/>
                    <a:pt x="14" y="352"/>
                  </a:cubicBezTo>
                  <a:cubicBezTo>
                    <a:pt x="13" y="355"/>
                    <a:pt x="17" y="356"/>
                    <a:pt x="18" y="353"/>
                  </a:cubicBezTo>
                  <a:cubicBezTo>
                    <a:pt x="20" y="340"/>
                    <a:pt x="32" y="340"/>
                    <a:pt x="43" y="337"/>
                  </a:cubicBezTo>
                  <a:cubicBezTo>
                    <a:pt x="44" y="337"/>
                    <a:pt x="44" y="335"/>
                    <a:pt x="44" y="334"/>
                  </a:cubicBezTo>
                  <a:cubicBezTo>
                    <a:pt x="40" y="306"/>
                    <a:pt x="38" y="279"/>
                    <a:pt x="31" y="251"/>
                  </a:cubicBezTo>
                  <a:cubicBezTo>
                    <a:pt x="25" y="223"/>
                    <a:pt x="19" y="194"/>
                    <a:pt x="19" y="165"/>
                  </a:cubicBezTo>
                  <a:cubicBezTo>
                    <a:pt x="18" y="138"/>
                    <a:pt x="20" y="111"/>
                    <a:pt x="14" y="84"/>
                  </a:cubicBezTo>
                  <a:cubicBezTo>
                    <a:pt x="10" y="70"/>
                    <a:pt x="6" y="56"/>
                    <a:pt x="5" y="41"/>
                  </a:cubicBezTo>
                  <a:cubicBezTo>
                    <a:pt x="4" y="28"/>
                    <a:pt x="5" y="16"/>
                    <a:pt x="4" y="3"/>
                  </a:cubicBezTo>
                  <a:cubicBezTo>
                    <a:pt x="4" y="0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375"/>
            <p:cNvSpPr/>
            <p:nvPr/>
          </p:nvSpPr>
          <p:spPr bwMode="auto">
            <a:xfrm>
              <a:off x="3219" y="2360"/>
              <a:ext cx="575" cy="214"/>
            </a:xfrm>
            <a:custGeom>
              <a:avLst/>
              <a:gdLst>
                <a:gd name="T0" fmla="*/ 33 w 243"/>
                <a:gd name="T1" fmla="*/ 13 h 90"/>
                <a:gd name="T2" fmla="*/ 133 w 243"/>
                <a:gd name="T3" fmla="*/ 5 h 90"/>
                <a:gd name="T4" fmla="*/ 173 w 243"/>
                <a:gd name="T5" fmla="*/ 0 h 90"/>
                <a:gd name="T6" fmla="*/ 189 w 243"/>
                <a:gd name="T7" fmla="*/ 17 h 90"/>
                <a:gd name="T8" fmla="*/ 189 w 243"/>
                <a:gd name="T9" fmla="*/ 17 h 90"/>
                <a:gd name="T10" fmla="*/ 232 w 243"/>
                <a:gd name="T11" fmla="*/ 25 h 90"/>
                <a:gd name="T12" fmla="*/ 204 w 243"/>
                <a:gd name="T13" fmla="*/ 49 h 90"/>
                <a:gd name="T14" fmla="*/ 191 w 243"/>
                <a:gd name="T15" fmla="*/ 71 h 90"/>
                <a:gd name="T16" fmla="*/ 143 w 243"/>
                <a:gd name="T17" fmla="*/ 76 h 90"/>
                <a:gd name="T18" fmla="*/ 63 w 243"/>
                <a:gd name="T19" fmla="*/ 90 h 90"/>
                <a:gd name="T20" fmla="*/ 57 w 243"/>
                <a:gd name="T21" fmla="*/ 69 h 90"/>
                <a:gd name="T22" fmla="*/ 13 w 243"/>
                <a:gd name="T23" fmla="*/ 67 h 90"/>
                <a:gd name="T24" fmla="*/ 37 w 243"/>
                <a:gd name="T25" fmla="*/ 39 h 90"/>
                <a:gd name="T26" fmla="*/ 34 w 243"/>
                <a:gd name="T27" fmla="*/ 13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3" h="90">
                  <a:moveTo>
                    <a:pt x="33" y="13"/>
                  </a:moveTo>
                  <a:cubicBezTo>
                    <a:pt x="67" y="14"/>
                    <a:pt x="99" y="8"/>
                    <a:pt x="133" y="5"/>
                  </a:cubicBezTo>
                  <a:cubicBezTo>
                    <a:pt x="146" y="4"/>
                    <a:pt x="161" y="0"/>
                    <a:pt x="173" y="0"/>
                  </a:cubicBezTo>
                  <a:cubicBezTo>
                    <a:pt x="187" y="0"/>
                    <a:pt x="186" y="3"/>
                    <a:pt x="189" y="17"/>
                  </a:cubicBezTo>
                  <a:cubicBezTo>
                    <a:pt x="189" y="17"/>
                    <a:pt x="189" y="17"/>
                    <a:pt x="189" y="17"/>
                  </a:cubicBezTo>
                  <a:cubicBezTo>
                    <a:pt x="205" y="14"/>
                    <a:pt x="221" y="4"/>
                    <a:pt x="232" y="25"/>
                  </a:cubicBezTo>
                  <a:cubicBezTo>
                    <a:pt x="243" y="47"/>
                    <a:pt x="224" y="60"/>
                    <a:pt x="204" y="49"/>
                  </a:cubicBezTo>
                  <a:cubicBezTo>
                    <a:pt x="200" y="59"/>
                    <a:pt x="201" y="66"/>
                    <a:pt x="191" y="71"/>
                  </a:cubicBezTo>
                  <a:cubicBezTo>
                    <a:pt x="179" y="77"/>
                    <a:pt x="157" y="74"/>
                    <a:pt x="143" y="76"/>
                  </a:cubicBezTo>
                  <a:cubicBezTo>
                    <a:pt x="117" y="80"/>
                    <a:pt x="90" y="88"/>
                    <a:pt x="63" y="90"/>
                  </a:cubicBezTo>
                  <a:cubicBezTo>
                    <a:pt x="59" y="84"/>
                    <a:pt x="58" y="76"/>
                    <a:pt x="57" y="69"/>
                  </a:cubicBezTo>
                  <a:cubicBezTo>
                    <a:pt x="44" y="71"/>
                    <a:pt x="24" y="81"/>
                    <a:pt x="13" y="67"/>
                  </a:cubicBezTo>
                  <a:cubicBezTo>
                    <a:pt x="0" y="50"/>
                    <a:pt x="23" y="37"/>
                    <a:pt x="37" y="39"/>
                  </a:cubicBezTo>
                  <a:cubicBezTo>
                    <a:pt x="33" y="31"/>
                    <a:pt x="34" y="21"/>
                    <a:pt x="3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376"/>
            <p:cNvSpPr/>
            <p:nvPr/>
          </p:nvSpPr>
          <p:spPr bwMode="auto">
            <a:xfrm>
              <a:off x="3221" y="2346"/>
              <a:ext cx="568" cy="237"/>
            </a:xfrm>
            <a:custGeom>
              <a:avLst/>
              <a:gdLst>
                <a:gd name="T0" fmla="*/ 32 w 240"/>
                <a:gd name="T1" fmla="*/ 22 h 100"/>
                <a:gd name="T2" fmla="*/ 124 w 240"/>
                <a:gd name="T3" fmla="*/ 15 h 100"/>
                <a:gd name="T4" fmla="*/ 166 w 240"/>
                <a:gd name="T5" fmla="*/ 10 h 100"/>
                <a:gd name="T6" fmla="*/ 181 w 240"/>
                <a:gd name="T7" fmla="*/ 11 h 100"/>
                <a:gd name="T8" fmla="*/ 185 w 240"/>
                <a:gd name="T9" fmla="*/ 23 h 100"/>
                <a:gd name="T10" fmla="*/ 189 w 240"/>
                <a:gd name="T11" fmla="*/ 26 h 100"/>
                <a:gd name="T12" fmla="*/ 226 w 240"/>
                <a:gd name="T13" fmla="*/ 30 h 100"/>
                <a:gd name="T14" fmla="*/ 227 w 240"/>
                <a:gd name="T15" fmla="*/ 52 h 100"/>
                <a:gd name="T16" fmla="*/ 204 w 240"/>
                <a:gd name="T17" fmla="*/ 52 h 100"/>
                <a:gd name="T18" fmla="*/ 199 w 240"/>
                <a:gd name="T19" fmla="*/ 54 h 100"/>
                <a:gd name="T20" fmla="*/ 194 w 240"/>
                <a:gd name="T21" fmla="*/ 69 h 100"/>
                <a:gd name="T22" fmla="*/ 175 w 240"/>
                <a:gd name="T23" fmla="*/ 77 h 100"/>
                <a:gd name="T24" fmla="*/ 141 w 240"/>
                <a:gd name="T25" fmla="*/ 78 h 100"/>
                <a:gd name="T26" fmla="*/ 94 w 240"/>
                <a:gd name="T27" fmla="*/ 88 h 100"/>
                <a:gd name="T28" fmla="*/ 69 w 240"/>
                <a:gd name="T29" fmla="*/ 92 h 100"/>
                <a:gd name="T30" fmla="*/ 59 w 240"/>
                <a:gd name="T31" fmla="*/ 74 h 100"/>
                <a:gd name="T32" fmla="*/ 55 w 240"/>
                <a:gd name="T33" fmla="*/ 72 h 100"/>
                <a:gd name="T34" fmla="*/ 16 w 240"/>
                <a:gd name="T35" fmla="*/ 72 h 100"/>
                <a:gd name="T36" fmla="*/ 36 w 240"/>
                <a:gd name="T37" fmla="*/ 48 h 100"/>
                <a:gd name="T38" fmla="*/ 39 w 240"/>
                <a:gd name="T39" fmla="*/ 43 h 100"/>
                <a:gd name="T40" fmla="*/ 36 w 240"/>
                <a:gd name="T41" fmla="*/ 19 h 100"/>
                <a:gd name="T42" fmla="*/ 29 w 240"/>
                <a:gd name="T43" fmla="*/ 19 h 100"/>
                <a:gd name="T44" fmla="*/ 33 w 240"/>
                <a:gd name="T45" fmla="*/ 46 h 100"/>
                <a:gd name="T46" fmla="*/ 36 w 240"/>
                <a:gd name="T47" fmla="*/ 41 h 100"/>
                <a:gd name="T48" fmla="*/ 6 w 240"/>
                <a:gd name="T49" fmla="*/ 69 h 100"/>
                <a:gd name="T50" fmla="*/ 57 w 240"/>
                <a:gd name="T51" fmla="*/ 79 h 100"/>
                <a:gd name="T52" fmla="*/ 52 w 240"/>
                <a:gd name="T53" fmla="*/ 76 h 100"/>
                <a:gd name="T54" fmla="*/ 59 w 240"/>
                <a:gd name="T55" fmla="*/ 98 h 100"/>
                <a:gd name="T56" fmla="*/ 62 w 240"/>
                <a:gd name="T57" fmla="*/ 100 h 100"/>
                <a:gd name="T58" fmla="*/ 158 w 240"/>
                <a:gd name="T59" fmla="*/ 84 h 100"/>
                <a:gd name="T60" fmla="*/ 192 w 240"/>
                <a:gd name="T61" fmla="*/ 80 h 100"/>
                <a:gd name="T62" fmla="*/ 206 w 240"/>
                <a:gd name="T63" fmla="*/ 56 h 100"/>
                <a:gd name="T64" fmla="*/ 201 w 240"/>
                <a:gd name="T65" fmla="*/ 58 h 100"/>
                <a:gd name="T66" fmla="*/ 237 w 240"/>
                <a:gd name="T67" fmla="*/ 38 h 100"/>
                <a:gd name="T68" fmla="*/ 219 w 240"/>
                <a:gd name="T69" fmla="*/ 15 h 100"/>
                <a:gd name="T70" fmla="*/ 187 w 240"/>
                <a:gd name="T71" fmla="*/ 19 h 100"/>
                <a:gd name="T72" fmla="*/ 191 w 240"/>
                <a:gd name="T73" fmla="*/ 22 h 100"/>
                <a:gd name="T74" fmla="*/ 183 w 240"/>
                <a:gd name="T75" fmla="*/ 4 h 100"/>
                <a:gd name="T76" fmla="*/ 144 w 240"/>
                <a:gd name="T77" fmla="*/ 6 h 100"/>
                <a:gd name="T78" fmla="*/ 90 w 240"/>
                <a:gd name="T79" fmla="*/ 12 h 100"/>
                <a:gd name="T80" fmla="*/ 32 w 240"/>
                <a:gd name="T81" fmla="*/ 15 h 100"/>
                <a:gd name="T82" fmla="*/ 32 w 240"/>
                <a:gd name="T83" fmla="*/ 22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0" h="100">
                  <a:moveTo>
                    <a:pt x="32" y="22"/>
                  </a:moveTo>
                  <a:cubicBezTo>
                    <a:pt x="63" y="23"/>
                    <a:pt x="94" y="18"/>
                    <a:pt x="124" y="15"/>
                  </a:cubicBezTo>
                  <a:cubicBezTo>
                    <a:pt x="138" y="14"/>
                    <a:pt x="152" y="11"/>
                    <a:pt x="166" y="10"/>
                  </a:cubicBezTo>
                  <a:cubicBezTo>
                    <a:pt x="170" y="10"/>
                    <a:pt x="178" y="8"/>
                    <a:pt x="181" y="11"/>
                  </a:cubicBezTo>
                  <a:cubicBezTo>
                    <a:pt x="184" y="13"/>
                    <a:pt x="184" y="20"/>
                    <a:pt x="185" y="23"/>
                  </a:cubicBezTo>
                  <a:cubicBezTo>
                    <a:pt x="185" y="25"/>
                    <a:pt x="187" y="26"/>
                    <a:pt x="189" y="26"/>
                  </a:cubicBezTo>
                  <a:cubicBezTo>
                    <a:pt x="202" y="24"/>
                    <a:pt x="217" y="16"/>
                    <a:pt x="226" y="30"/>
                  </a:cubicBezTo>
                  <a:cubicBezTo>
                    <a:pt x="231" y="36"/>
                    <a:pt x="233" y="46"/>
                    <a:pt x="227" y="52"/>
                  </a:cubicBezTo>
                  <a:cubicBezTo>
                    <a:pt x="221" y="58"/>
                    <a:pt x="211" y="55"/>
                    <a:pt x="204" y="52"/>
                  </a:cubicBezTo>
                  <a:cubicBezTo>
                    <a:pt x="202" y="51"/>
                    <a:pt x="200" y="52"/>
                    <a:pt x="199" y="54"/>
                  </a:cubicBezTo>
                  <a:cubicBezTo>
                    <a:pt x="198" y="59"/>
                    <a:pt x="197" y="64"/>
                    <a:pt x="194" y="69"/>
                  </a:cubicBezTo>
                  <a:cubicBezTo>
                    <a:pt x="191" y="75"/>
                    <a:pt x="182" y="76"/>
                    <a:pt x="175" y="77"/>
                  </a:cubicBezTo>
                  <a:cubicBezTo>
                    <a:pt x="164" y="78"/>
                    <a:pt x="153" y="76"/>
                    <a:pt x="141" y="78"/>
                  </a:cubicBezTo>
                  <a:cubicBezTo>
                    <a:pt x="125" y="81"/>
                    <a:pt x="110" y="85"/>
                    <a:pt x="94" y="88"/>
                  </a:cubicBezTo>
                  <a:cubicBezTo>
                    <a:pt x="86" y="90"/>
                    <a:pt x="77" y="91"/>
                    <a:pt x="69" y="92"/>
                  </a:cubicBezTo>
                  <a:cubicBezTo>
                    <a:pt x="60" y="93"/>
                    <a:pt x="60" y="81"/>
                    <a:pt x="59" y="74"/>
                  </a:cubicBezTo>
                  <a:cubicBezTo>
                    <a:pt x="59" y="72"/>
                    <a:pt x="57" y="72"/>
                    <a:pt x="55" y="72"/>
                  </a:cubicBezTo>
                  <a:cubicBezTo>
                    <a:pt x="42" y="74"/>
                    <a:pt x="27" y="82"/>
                    <a:pt x="16" y="72"/>
                  </a:cubicBezTo>
                  <a:cubicBezTo>
                    <a:pt x="1" y="59"/>
                    <a:pt x="25" y="47"/>
                    <a:pt x="36" y="48"/>
                  </a:cubicBezTo>
                  <a:cubicBezTo>
                    <a:pt x="39" y="48"/>
                    <a:pt x="40" y="45"/>
                    <a:pt x="39" y="43"/>
                  </a:cubicBezTo>
                  <a:cubicBezTo>
                    <a:pt x="36" y="35"/>
                    <a:pt x="36" y="27"/>
                    <a:pt x="36" y="19"/>
                  </a:cubicBezTo>
                  <a:cubicBezTo>
                    <a:pt x="36" y="15"/>
                    <a:pt x="29" y="15"/>
                    <a:pt x="29" y="19"/>
                  </a:cubicBezTo>
                  <a:cubicBezTo>
                    <a:pt x="29" y="29"/>
                    <a:pt x="29" y="38"/>
                    <a:pt x="33" y="46"/>
                  </a:cubicBezTo>
                  <a:cubicBezTo>
                    <a:pt x="34" y="45"/>
                    <a:pt x="35" y="43"/>
                    <a:pt x="36" y="41"/>
                  </a:cubicBezTo>
                  <a:cubicBezTo>
                    <a:pt x="21" y="40"/>
                    <a:pt x="0" y="51"/>
                    <a:pt x="6" y="69"/>
                  </a:cubicBezTo>
                  <a:cubicBezTo>
                    <a:pt x="13" y="92"/>
                    <a:pt x="41" y="81"/>
                    <a:pt x="57" y="79"/>
                  </a:cubicBezTo>
                  <a:cubicBezTo>
                    <a:pt x="55" y="78"/>
                    <a:pt x="54" y="77"/>
                    <a:pt x="52" y="76"/>
                  </a:cubicBezTo>
                  <a:cubicBezTo>
                    <a:pt x="54" y="84"/>
                    <a:pt x="55" y="91"/>
                    <a:pt x="59" y="98"/>
                  </a:cubicBezTo>
                  <a:cubicBezTo>
                    <a:pt x="59" y="99"/>
                    <a:pt x="61" y="100"/>
                    <a:pt x="62" y="100"/>
                  </a:cubicBezTo>
                  <a:cubicBezTo>
                    <a:pt x="94" y="97"/>
                    <a:pt x="126" y="84"/>
                    <a:pt x="158" y="84"/>
                  </a:cubicBezTo>
                  <a:cubicBezTo>
                    <a:pt x="170" y="84"/>
                    <a:pt x="181" y="85"/>
                    <a:pt x="192" y="80"/>
                  </a:cubicBezTo>
                  <a:cubicBezTo>
                    <a:pt x="202" y="76"/>
                    <a:pt x="203" y="65"/>
                    <a:pt x="206" y="56"/>
                  </a:cubicBezTo>
                  <a:cubicBezTo>
                    <a:pt x="204" y="57"/>
                    <a:pt x="203" y="57"/>
                    <a:pt x="201" y="58"/>
                  </a:cubicBezTo>
                  <a:cubicBezTo>
                    <a:pt x="218" y="67"/>
                    <a:pt x="240" y="61"/>
                    <a:pt x="237" y="38"/>
                  </a:cubicBezTo>
                  <a:cubicBezTo>
                    <a:pt x="235" y="28"/>
                    <a:pt x="228" y="19"/>
                    <a:pt x="219" y="15"/>
                  </a:cubicBezTo>
                  <a:cubicBezTo>
                    <a:pt x="209" y="12"/>
                    <a:pt x="197" y="17"/>
                    <a:pt x="187" y="19"/>
                  </a:cubicBezTo>
                  <a:cubicBezTo>
                    <a:pt x="189" y="20"/>
                    <a:pt x="190" y="21"/>
                    <a:pt x="191" y="22"/>
                  </a:cubicBezTo>
                  <a:cubicBezTo>
                    <a:pt x="190" y="16"/>
                    <a:pt x="190" y="6"/>
                    <a:pt x="183" y="4"/>
                  </a:cubicBezTo>
                  <a:cubicBezTo>
                    <a:pt x="171" y="0"/>
                    <a:pt x="156" y="4"/>
                    <a:pt x="144" y="6"/>
                  </a:cubicBezTo>
                  <a:cubicBezTo>
                    <a:pt x="126" y="9"/>
                    <a:pt x="108" y="10"/>
                    <a:pt x="90" y="12"/>
                  </a:cubicBezTo>
                  <a:cubicBezTo>
                    <a:pt x="70" y="14"/>
                    <a:pt x="51" y="16"/>
                    <a:pt x="32" y="15"/>
                  </a:cubicBezTo>
                  <a:cubicBezTo>
                    <a:pt x="27" y="15"/>
                    <a:pt x="27" y="22"/>
                    <a:pt x="32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377"/>
            <p:cNvSpPr/>
            <p:nvPr/>
          </p:nvSpPr>
          <p:spPr bwMode="auto">
            <a:xfrm>
              <a:off x="3394" y="2417"/>
              <a:ext cx="210" cy="38"/>
            </a:xfrm>
            <a:custGeom>
              <a:avLst/>
              <a:gdLst>
                <a:gd name="T0" fmla="*/ 4 w 89"/>
                <a:gd name="T1" fmla="*/ 14 h 16"/>
                <a:gd name="T2" fmla="*/ 84 w 89"/>
                <a:gd name="T3" fmla="*/ 8 h 16"/>
                <a:gd name="T4" fmla="*/ 84 w 89"/>
                <a:gd name="T5" fmla="*/ 1 h 16"/>
                <a:gd name="T6" fmla="*/ 4 w 89"/>
                <a:gd name="T7" fmla="*/ 7 h 16"/>
                <a:gd name="T8" fmla="*/ 4 w 89"/>
                <a:gd name="T9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16">
                  <a:moveTo>
                    <a:pt x="4" y="14"/>
                  </a:moveTo>
                  <a:cubicBezTo>
                    <a:pt x="31" y="16"/>
                    <a:pt x="58" y="10"/>
                    <a:pt x="84" y="8"/>
                  </a:cubicBezTo>
                  <a:cubicBezTo>
                    <a:pt x="89" y="7"/>
                    <a:pt x="89" y="0"/>
                    <a:pt x="84" y="1"/>
                  </a:cubicBezTo>
                  <a:cubicBezTo>
                    <a:pt x="58" y="3"/>
                    <a:pt x="31" y="9"/>
                    <a:pt x="4" y="7"/>
                  </a:cubicBezTo>
                  <a:cubicBezTo>
                    <a:pt x="0" y="7"/>
                    <a:pt x="0" y="14"/>
                    <a:pt x="4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378"/>
            <p:cNvSpPr/>
            <p:nvPr/>
          </p:nvSpPr>
          <p:spPr bwMode="auto">
            <a:xfrm>
              <a:off x="3415" y="2474"/>
              <a:ext cx="204" cy="50"/>
            </a:xfrm>
            <a:custGeom>
              <a:avLst/>
              <a:gdLst>
                <a:gd name="T0" fmla="*/ 7 w 86"/>
                <a:gd name="T1" fmla="*/ 20 h 21"/>
                <a:gd name="T2" fmla="*/ 55 w 86"/>
                <a:gd name="T3" fmla="*/ 11 h 21"/>
                <a:gd name="T4" fmla="*/ 81 w 86"/>
                <a:gd name="T5" fmla="*/ 8 h 21"/>
                <a:gd name="T6" fmla="*/ 81 w 86"/>
                <a:gd name="T7" fmla="*/ 1 h 21"/>
                <a:gd name="T8" fmla="*/ 54 w 86"/>
                <a:gd name="T9" fmla="*/ 4 h 21"/>
                <a:gd name="T10" fmla="*/ 5 w 86"/>
                <a:gd name="T11" fmla="*/ 13 h 21"/>
                <a:gd name="T12" fmla="*/ 7 w 86"/>
                <a:gd name="T13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21">
                  <a:moveTo>
                    <a:pt x="7" y="20"/>
                  </a:moveTo>
                  <a:cubicBezTo>
                    <a:pt x="22" y="14"/>
                    <a:pt x="38" y="14"/>
                    <a:pt x="55" y="11"/>
                  </a:cubicBezTo>
                  <a:cubicBezTo>
                    <a:pt x="63" y="10"/>
                    <a:pt x="73" y="7"/>
                    <a:pt x="81" y="8"/>
                  </a:cubicBezTo>
                  <a:cubicBezTo>
                    <a:pt x="86" y="9"/>
                    <a:pt x="86" y="2"/>
                    <a:pt x="81" y="1"/>
                  </a:cubicBezTo>
                  <a:cubicBezTo>
                    <a:pt x="73" y="0"/>
                    <a:pt x="63" y="3"/>
                    <a:pt x="54" y="4"/>
                  </a:cubicBezTo>
                  <a:cubicBezTo>
                    <a:pt x="38" y="6"/>
                    <a:pt x="21" y="7"/>
                    <a:pt x="5" y="13"/>
                  </a:cubicBezTo>
                  <a:cubicBezTo>
                    <a:pt x="0" y="15"/>
                    <a:pt x="2" y="21"/>
                    <a:pt x="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379"/>
            <p:cNvSpPr/>
            <p:nvPr/>
          </p:nvSpPr>
          <p:spPr bwMode="auto">
            <a:xfrm>
              <a:off x="3332" y="2669"/>
              <a:ext cx="426" cy="175"/>
            </a:xfrm>
            <a:custGeom>
              <a:avLst/>
              <a:gdLst>
                <a:gd name="T0" fmla="*/ 4 w 180"/>
                <a:gd name="T1" fmla="*/ 62 h 74"/>
                <a:gd name="T2" fmla="*/ 11 w 180"/>
                <a:gd name="T3" fmla="*/ 17 h 74"/>
                <a:gd name="T4" fmla="*/ 9 w 180"/>
                <a:gd name="T5" fmla="*/ 18 h 74"/>
                <a:gd name="T6" fmla="*/ 21 w 180"/>
                <a:gd name="T7" fmla="*/ 62 h 74"/>
                <a:gd name="T8" fmla="*/ 70 w 180"/>
                <a:gd name="T9" fmla="*/ 55 h 74"/>
                <a:gd name="T10" fmla="*/ 73 w 180"/>
                <a:gd name="T11" fmla="*/ 18 h 74"/>
                <a:gd name="T12" fmla="*/ 62 w 180"/>
                <a:gd name="T13" fmla="*/ 16 h 74"/>
                <a:gd name="T14" fmla="*/ 58 w 180"/>
                <a:gd name="T15" fmla="*/ 29 h 74"/>
                <a:gd name="T16" fmla="*/ 82 w 180"/>
                <a:gd name="T17" fmla="*/ 59 h 74"/>
                <a:gd name="T18" fmla="*/ 123 w 180"/>
                <a:gd name="T19" fmla="*/ 46 h 74"/>
                <a:gd name="T20" fmla="*/ 119 w 180"/>
                <a:gd name="T21" fmla="*/ 8 h 74"/>
                <a:gd name="T22" fmla="*/ 108 w 180"/>
                <a:gd name="T23" fmla="*/ 28 h 74"/>
                <a:gd name="T24" fmla="*/ 160 w 180"/>
                <a:gd name="T25" fmla="*/ 15 h 74"/>
                <a:gd name="T26" fmla="*/ 145 w 180"/>
                <a:gd name="T27" fmla="*/ 16 h 74"/>
                <a:gd name="T28" fmla="*/ 177 w 180"/>
                <a:gd name="T29" fmla="*/ 46 h 74"/>
                <a:gd name="T30" fmla="*/ 176 w 180"/>
                <a:gd name="T31" fmla="*/ 43 h 74"/>
                <a:gd name="T32" fmla="*/ 151 w 180"/>
                <a:gd name="T33" fmla="*/ 24 h 74"/>
                <a:gd name="T34" fmla="*/ 155 w 180"/>
                <a:gd name="T35" fmla="*/ 13 h 74"/>
                <a:gd name="T36" fmla="*/ 157 w 180"/>
                <a:gd name="T37" fmla="*/ 28 h 74"/>
                <a:gd name="T38" fmla="*/ 114 w 180"/>
                <a:gd name="T39" fmla="*/ 34 h 74"/>
                <a:gd name="T40" fmla="*/ 114 w 180"/>
                <a:gd name="T41" fmla="*/ 11 h 74"/>
                <a:gd name="T42" fmla="*/ 124 w 180"/>
                <a:gd name="T43" fmla="*/ 24 h 74"/>
                <a:gd name="T44" fmla="*/ 123 w 180"/>
                <a:gd name="T45" fmla="*/ 37 h 74"/>
                <a:gd name="T46" fmla="*/ 77 w 180"/>
                <a:gd name="T47" fmla="*/ 53 h 74"/>
                <a:gd name="T48" fmla="*/ 66 w 180"/>
                <a:gd name="T49" fmla="*/ 39 h 74"/>
                <a:gd name="T50" fmla="*/ 62 w 180"/>
                <a:gd name="T51" fmla="*/ 28 h 74"/>
                <a:gd name="T52" fmla="*/ 69 w 180"/>
                <a:gd name="T53" fmla="*/ 20 h 74"/>
                <a:gd name="T54" fmla="*/ 72 w 180"/>
                <a:gd name="T55" fmla="*/ 42 h 74"/>
                <a:gd name="T56" fmla="*/ 50 w 180"/>
                <a:gd name="T57" fmla="*/ 63 h 74"/>
                <a:gd name="T58" fmla="*/ 10 w 180"/>
                <a:gd name="T59" fmla="*/ 26 h 74"/>
                <a:gd name="T60" fmla="*/ 21 w 180"/>
                <a:gd name="T61" fmla="*/ 28 h 74"/>
                <a:gd name="T62" fmla="*/ 22 w 180"/>
                <a:gd name="T63" fmla="*/ 39 h 74"/>
                <a:gd name="T64" fmla="*/ 3 w 180"/>
                <a:gd name="T65" fmla="*/ 58 h 74"/>
                <a:gd name="T66" fmla="*/ 4 w 180"/>
                <a:gd name="T67" fmla="*/ 6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0" h="74">
                  <a:moveTo>
                    <a:pt x="4" y="62"/>
                  </a:moveTo>
                  <a:cubicBezTo>
                    <a:pt x="24" y="54"/>
                    <a:pt x="39" y="26"/>
                    <a:pt x="11" y="17"/>
                  </a:cubicBezTo>
                  <a:cubicBezTo>
                    <a:pt x="10" y="17"/>
                    <a:pt x="9" y="17"/>
                    <a:pt x="9" y="18"/>
                  </a:cubicBezTo>
                  <a:cubicBezTo>
                    <a:pt x="1" y="33"/>
                    <a:pt x="7" y="52"/>
                    <a:pt x="21" y="62"/>
                  </a:cubicBezTo>
                  <a:cubicBezTo>
                    <a:pt x="37" y="74"/>
                    <a:pt x="58" y="69"/>
                    <a:pt x="70" y="55"/>
                  </a:cubicBezTo>
                  <a:cubicBezTo>
                    <a:pt x="77" y="47"/>
                    <a:pt x="81" y="27"/>
                    <a:pt x="73" y="18"/>
                  </a:cubicBezTo>
                  <a:cubicBezTo>
                    <a:pt x="70" y="14"/>
                    <a:pt x="66" y="14"/>
                    <a:pt x="62" y="16"/>
                  </a:cubicBezTo>
                  <a:cubicBezTo>
                    <a:pt x="57" y="19"/>
                    <a:pt x="58" y="25"/>
                    <a:pt x="58" y="29"/>
                  </a:cubicBezTo>
                  <a:cubicBezTo>
                    <a:pt x="60" y="43"/>
                    <a:pt x="69" y="55"/>
                    <a:pt x="82" y="59"/>
                  </a:cubicBezTo>
                  <a:cubicBezTo>
                    <a:pt x="96" y="63"/>
                    <a:pt x="114" y="57"/>
                    <a:pt x="123" y="46"/>
                  </a:cubicBezTo>
                  <a:cubicBezTo>
                    <a:pt x="132" y="36"/>
                    <a:pt x="130" y="16"/>
                    <a:pt x="119" y="8"/>
                  </a:cubicBezTo>
                  <a:cubicBezTo>
                    <a:pt x="107" y="0"/>
                    <a:pt x="108" y="23"/>
                    <a:pt x="108" y="28"/>
                  </a:cubicBezTo>
                  <a:cubicBezTo>
                    <a:pt x="114" y="63"/>
                    <a:pt x="170" y="48"/>
                    <a:pt x="160" y="15"/>
                  </a:cubicBezTo>
                  <a:cubicBezTo>
                    <a:pt x="157" y="3"/>
                    <a:pt x="146" y="4"/>
                    <a:pt x="145" y="16"/>
                  </a:cubicBezTo>
                  <a:cubicBezTo>
                    <a:pt x="145" y="31"/>
                    <a:pt x="162" y="49"/>
                    <a:pt x="177" y="46"/>
                  </a:cubicBezTo>
                  <a:cubicBezTo>
                    <a:pt x="180" y="46"/>
                    <a:pt x="179" y="42"/>
                    <a:pt x="176" y="43"/>
                  </a:cubicBezTo>
                  <a:cubicBezTo>
                    <a:pt x="165" y="44"/>
                    <a:pt x="156" y="33"/>
                    <a:pt x="151" y="24"/>
                  </a:cubicBezTo>
                  <a:cubicBezTo>
                    <a:pt x="149" y="21"/>
                    <a:pt x="149" y="5"/>
                    <a:pt x="155" y="13"/>
                  </a:cubicBezTo>
                  <a:cubicBezTo>
                    <a:pt x="158" y="17"/>
                    <a:pt x="158" y="23"/>
                    <a:pt x="157" y="28"/>
                  </a:cubicBezTo>
                  <a:cubicBezTo>
                    <a:pt x="152" y="47"/>
                    <a:pt x="124" y="50"/>
                    <a:pt x="114" y="34"/>
                  </a:cubicBezTo>
                  <a:cubicBezTo>
                    <a:pt x="111" y="29"/>
                    <a:pt x="111" y="17"/>
                    <a:pt x="114" y="11"/>
                  </a:cubicBezTo>
                  <a:cubicBezTo>
                    <a:pt x="116" y="7"/>
                    <a:pt x="124" y="23"/>
                    <a:pt x="124" y="24"/>
                  </a:cubicBezTo>
                  <a:cubicBezTo>
                    <a:pt x="125" y="29"/>
                    <a:pt x="125" y="33"/>
                    <a:pt x="123" y="37"/>
                  </a:cubicBezTo>
                  <a:cubicBezTo>
                    <a:pt x="118" y="55"/>
                    <a:pt x="92" y="60"/>
                    <a:pt x="77" y="53"/>
                  </a:cubicBezTo>
                  <a:cubicBezTo>
                    <a:pt x="72" y="50"/>
                    <a:pt x="68" y="44"/>
                    <a:pt x="66" y="39"/>
                  </a:cubicBezTo>
                  <a:cubicBezTo>
                    <a:pt x="64" y="35"/>
                    <a:pt x="63" y="32"/>
                    <a:pt x="62" y="28"/>
                  </a:cubicBezTo>
                  <a:cubicBezTo>
                    <a:pt x="61" y="25"/>
                    <a:pt x="63" y="15"/>
                    <a:pt x="69" y="20"/>
                  </a:cubicBezTo>
                  <a:cubicBezTo>
                    <a:pt x="74" y="24"/>
                    <a:pt x="73" y="36"/>
                    <a:pt x="72" y="42"/>
                  </a:cubicBezTo>
                  <a:cubicBezTo>
                    <a:pt x="70" y="53"/>
                    <a:pt x="60" y="60"/>
                    <a:pt x="50" y="63"/>
                  </a:cubicBezTo>
                  <a:cubicBezTo>
                    <a:pt x="28" y="71"/>
                    <a:pt x="6" y="49"/>
                    <a:pt x="10" y="26"/>
                  </a:cubicBezTo>
                  <a:cubicBezTo>
                    <a:pt x="11" y="18"/>
                    <a:pt x="18" y="24"/>
                    <a:pt x="21" y="28"/>
                  </a:cubicBezTo>
                  <a:cubicBezTo>
                    <a:pt x="24" y="31"/>
                    <a:pt x="23" y="36"/>
                    <a:pt x="22" y="39"/>
                  </a:cubicBezTo>
                  <a:cubicBezTo>
                    <a:pt x="19" y="48"/>
                    <a:pt x="11" y="55"/>
                    <a:pt x="3" y="58"/>
                  </a:cubicBezTo>
                  <a:cubicBezTo>
                    <a:pt x="0" y="59"/>
                    <a:pt x="1" y="63"/>
                    <a:pt x="4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380"/>
            <p:cNvSpPr/>
            <p:nvPr/>
          </p:nvSpPr>
          <p:spPr bwMode="auto">
            <a:xfrm>
              <a:off x="3368" y="2856"/>
              <a:ext cx="419" cy="178"/>
            </a:xfrm>
            <a:custGeom>
              <a:avLst/>
              <a:gdLst>
                <a:gd name="T0" fmla="*/ 6 w 177"/>
                <a:gd name="T1" fmla="*/ 74 h 75"/>
                <a:gd name="T2" fmla="*/ 4 w 177"/>
                <a:gd name="T3" fmla="*/ 33 h 75"/>
                <a:gd name="T4" fmla="*/ 3 w 177"/>
                <a:gd name="T5" fmla="*/ 35 h 75"/>
                <a:gd name="T6" fmla="*/ 16 w 177"/>
                <a:gd name="T7" fmla="*/ 42 h 75"/>
                <a:gd name="T8" fmla="*/ 24 w 177"/>
                <a:gd name="T9" fmla="*/ 42 h 75"/>
                <a:gd name="T10" fmla="*/ 37 w 177"/>
                <a:gd name="T11" fmla="*/ 24 h 75"/>
                <a:gd name="T12" fmla="*/ 34 w 177"/>
                <a:gd name="T13" fmla="*/ 25 h 75"/>
                <a:gd name="T14" fmla="*/ 49 w 177"/>
                <a:gd name="T15" fmla="*/ 33 h 75"/>
                <a:gd name="T16" fmla="*/ 66 w 177"/>
                <a:gd name="T17" fmla="*/ 22 h 75"/>
                <a:gd name="T18" fmla="*/ 80 w 177"/>
                <a:gd name="T19" fmla="*/ 26 h 75"/>
                <a:gd name="T20" fmla="*/ 89 w 177"/>
                <a:gd name="T21" fmla="*/ 15 h 75"/>
                <a:gd name="T22" fmla="*/ 86 w 177"/>
                <a:gd name="T23" fmla="*/ 16 h 75"/>
                <a:gd name="T24" fmla="*/ 102 w 177"/>
                <a:gd name="T25" fmla="*/ 27 h 75"/>
                <a:gd name="T26" fmla="*/ 112 w 177"/>
                <a:gd name="T27" fmla="*/ 15 h 75"/>
                <a:gd name="T28" fmla="*/ 127 w 177"/>
                <a:gd name="T29" fmla="*/ 20 h 75"/>
                <a:gd name="T30" fmla="*/ 139 w 177"/>
                <a:gd name="T31" fmla="*/ 3 h 75"/>
                <a:gd name="T32" fmla="*/ 135 w 177"/>
                <a:gd name="T33" fmla="*/ 3 h 75"/>
                <a:gd name="T34" fmla="*/ 146 w 177"/>
                <a:gd name="T35" fmla="*/ 20 h 75"/>
                <a:gd name="T36" fmla="*/ 149 w 177"/>
                <a:gd name="T37" fmla="*/ 19 h 75"/>
                <a:gd name="T38" fmla="*/ 157 w 177"/>
                <a:gd name="T39" fmla="*/ 9 h 75"/>
                <a:gd name="T40" fmla="*/ 153 w 177"/>
                <a:gd name="T41" fmla="*/ 8 h 75"/>
                <a:gd name="T42" fmla="*/ 169 w 177"/>
                <a:gd name="T43" fmla="*/ 18 h 75"/>
                <a:gd name="T44" fmla="*/ 166 w 177"/>
                <a:gd name="T45" fmla="*/ 17 h 75"/>
                <a:gd name="T46" fmla="*/ 173 w 177"/>
                <a:gd name="T47" fmla="*/ 49 h 75"/>
                <a:gd name="T48" fmla="*/ 177 w 177"/>
                <a:gd name="T49" fmla="*/ 48 h 75"/>
                <a:gd name="T50" fmla="*/ 170 w 177"/>
                <a:gd name="T51" fmla="*/ 16 h 75"/>
                <a:gd name="T52" fmla="*/ 167 w 177"/>
                <a:gd name="T53" fmla="*/ 15 h 75"/>
                <a:gd name="T54" fmla="*/ 157 w 177"/>
                <a:gd name="T55" fmla="*/ 7 h 75"/>
                <a:gd name="T56" fmla="*/ 153 w 177"/>
                <a:gd name="T57" fmla="*/ 7 h 75"/>
                <a:gd name="T58" fmla="*/ 146 w 177"/>
                <a:gd name="T59" fmla="*/ 17 h 75"/>
                <a:gd name="T60" fmla="*/ 149 w 177"/>
                <a:gd name="T61" fmla="*/ 17 h 75"/>
                <a:gd name="T62" fmla="*/ 139 w 177"/>
                <a:gd name="T63" fmla="*/ 2 h 75"/>
                <a:gd name="T64" fmla="*/ 135 w 177"/>
                <a:gd name="T65" fmla="*/ 1 h 75"/>
                <a:gd name="T66" fmla="*/ 121 w 177"/>
                <a:gd name="T67" fmla="*/ 12 h 75"/>
                <a:gd name="T68" fmla="*/ 115 w 177"/>
                <a:gd name="T69" fmla="*/ 8 h 75"/>
                <a:gd name="T70" fmla="*/ 107 w 177"/>
                <a:gd name="T71" fmla="*/ 15 h 75"/>
                <a:gd name="T72" fmla="*/ 100 w 177"/>
                <a:gd name="T73" fmla="*/ 23 h 75"/>
                <a:gd name="T74" fmla="*/ 89 w 177"/>
                <a:gd name="T75" fmla="*/ 13 h 75"/>
                <a:gd name="T76" fmla="*/ 85 w 177"/>
                <a:gd name="T77" fmla="*/ 14 h 75"/>
                <a:gd name="T78" fmla="*/ 60 w 177"/>
                <a:gd name="T79" fmla="*/ 18 h 75"/>
                <a:gd name="T80" fmla="*/ 54 w 177"/>
                <a:gd name="T81" fmla="*/ 24 h 75"/>
                <a:gd name="T82" fmla="*/ 36 w 177"/>
                <a:gd name="T83" fmla="*/ 22 h 75"/>
                <a:gd name="T84" fmla="*/ 33 w 177"/>
                <a:gd name="T85" fmla="*/ 22 h 75"/>
                <a:gd name="T86" fmla="*/ 13 w 177"/>
                <a:gd name="T87" fmla="*/ 34 h 75"/>
                <a:gd name="T88" fmla="*/ 2 w 177"/>
                <a:gd name="T89" fmla="*/ 31 h 75"/>
                <a:gd name="T90" fmla="*/ 0 w 177"/>
                <a:gd name="T91" fmla="*/ 34 h 75"/>
                <a:gd name="T92" fmla="*/ 3 w 177"/>
                <a:gd name="T93" fmla="*/ 71 h 75"/>
                <a:gd name="T94" fmla="*/ 6 w 177"/>
                <a:gd name="T95" fmla="*/ 7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7" h="75">
                  <a:moveTo>
                    <a:pt x="6" y="74"/>
                  </a:moveTo>
                  <a:cubicBezTo>
                    <a:pt x="16" y="63"/>
                    <a:pt x="6" y="45"/>
                    <a:pt x="4" y="33"/>
                  </a:cubicBezTo>
                  <a:cubicBezTo>
                    <a:pt x="4" y="34"/>
                    <a:pt x="3" y="35"/>
                    <a:pt x="3" y="35"/>
                  </a:cubicBezTo>
                  <a:cubicBezTo>
                    <a:pt x="9" y="34"/>
                    <a:pt x="12" y="40"/>
                    <a:pt x="16" y="42"/>
                  </a:cubicBezTo>
                  <a:cubicBezTo>
                    <a:pt x="19" y="43"/>
                    <a:pt x="22" y="42"/>
                    <a:pt x="24" y="42"/>
                  </a:cubicBezTo>
                  <a:cubicBezTo>
                    <a:pt x="32" y="40"/>
                    <a:pt x="34" y="30"/>
                    <a:pt x="37" y="24"/>
                  </a:cubicBezTo>
                  <a:cubicBezTo>
                    <a:pt x="36" y="25"/>
                    <a:pt x="35" y="25"/>
                    <a:pt x="34" y="25"/>
                  </a:cubicBezTo>
                  <a:cubicBezTo>
                    <a:pt x="38" y="27"/>
                    <a:pt x="44" y="34"/>
                    <a:pt x="49" y="33"/>
                  </a:cubicBezTo>
                  <a:cubicBezTo>
                    <a:pt x="56" y="32"/>
                    <a:pt x="59" y="21"/>
                    <a:pt x="66" y="22"/>
                  </a:cubicBezTo>
                  <a:cubicBezTo>
                    <a:pt x="71" y="23"/>
                    <a:pt x="74" y="27"/>
                    <a:pt x="80" y="26"/>
                  </a:cubicBezTo>
                  <a:cubicBezTo>
                    <a:pt x="85" y="26"/>
                    <a:pt x="88" y="19"/>
                    <a:pt x="89" y="15"/>
                  </a:cubicBezTo>
                  <a:cubicBezTo>
                    <a:pt x="88" y="15"/>
                    <a:pt x="87" y="16"/>
                    <a:pt x="86" y="16"/>
                  </a:cubicBezTo>
                  <a:cubicBezTo>
                    <a:pt x="90" y="20"/>
                    <a:pt x="95" y="27"/>
                    <a:pt x="102" y="27"/>
                  </a:cubicBezTo>
                  <a:cubicBezTo>
                    <a:pt x="107" y="27"/>
                    <a:pt x="110" y="19"/>
                    <a:pt x="112" y="15"/>
                  </a:cubicBezTo>
                  <a:cubicBezTo>
                    <a:pt x="115" y="8"/>
                    <a:pt x="121" y="22"/>
                    <a:pt x="127" y="20"/>
                  </a:cubicBezTo>
                  <a:cubicBezTo>
                    <a:pt x="133" y="18"/>
                    <a:pt x="137" y="9"/>
                    <a:pt x="139" y="3"/>
                  </a:cubicBezTo>
                  <a:cubicBezTo>
                    <a:pt x="138" y="3"/>
                    <a:pt x="137" y="3"/>
                    <a:pt x="135" y="3"/>
                  </a:cubicBezTo>
                  <a:cubicBezTo>
                    <a:pt x="138" y="9"/>
                    <a:pt x="141" y="15"/>
                    <a:pt x="146" y="20"/>
                  </a:cubicBezTo>
                  <a:cubicBezTo>
                    <a:pt x="147" y="20"/>
                    <a:pt x="149" y="20"/>
                    <a:pt x="149" y="19"/>
                  </a:cubicBezTo>
                  <a:cubicBezTo>
                    <a:pt x="152" y="15"/>
                    <a:pt x="155" y="12"/>
                    <a:pt x="157" y="9"/>
                  </a:cubicBezTo>
                  <a:cubicBezTo>
                    <a:pt x="156" y="9"/>
                    <a:pt x="154" y="8"/>
                    <a:pt x="153" y="8"/>
                  </a:cubicBezTo>
                  <a:cubicBezTo>
                    <a:pt x="156" y="16"/>
                    <a:pt x="160" y="22"/>
                    <a:pt x="169" y="18"/>
                  </a:cubicBezTo>
                  <a:cubicBezTo>
                    <a:pt x="168" y="18"/>
                    <a:pt x="167" y="18"/>
                    <a:pt x="166" y="17"/>
                  </a:cubicBezTo>
                  <a:cubicBezTo>
                    <a:pt x="169" y="27"/>
                    <a:pt x="171" y="38"/>
                    <a:pt x="173" y="49"/>
                  </a:cubicBezTo>
                  <a:cubicBezTo>
                    <a:pt x="173" y="51"/>
                    <a:pt x="177" y="50"/>
                    <a:pt x="177" y="48"/>
                  </a:cubicBezTo>
                  <a:cubicBezTo>
                    <a:pt x="175" y="37"/>
                    <a:pt x="173" y="26"/>
                    <a:pt x="170" y="16"/>
                  </a:cubicBezTo>
                  <a:cubicBezTo>
                    <a:pt x="169" y="15"/>
                    <a:pt x="168" y="14"/>
                    <a:pt x="167" y="15"/>
                  </a:cubicBezTo>
                  <a:cubicBezTo>
                    <a:pt x="161" y="15"/>
                    <a:pt x="158" y="12"/>
                    <a:pt x="157" y="7"/>
                  </a:cubicBezTo>
                  <a:cubicBezTo>
                    <a:pt x="157" y="6"/>
                    <a:pt x="154" y="5"/>
                    <a:pt x="153" y="7"/>
                  </a:cubicBezTo>
                  <a:cubicBezTo>
                    <a:pt x="151" y="10"/>
                    <a:pt x="148" y="13"/>
                    <a:pt x="146" y="17"/>
                  </a:cubicBezTo>
                  <a:cubicBezTo>
                    <a:pt x="147" y="17"/>
                    <a:pt x="148" y="17"/>
                    <a:pt x="149" y="17"/>
                  </a:cubicBezTo>
                  <a:cubicBezTo>
                    <a:pt x="144" y="13"/>
                    <a:pt x="141" y="8"/>
                    <a:pt x="139" y="2"/>
                  </a:cubicBezTo>
                  <a:cubicBezTo>
                    <a:pt x="139" y="0"/>
                    <a:pt x="136" y="0"/>
                    <a:pt x="135" y="1"/>
                  </a:cubicBezTo>
                  <a:cubicBezTo>
                    <a:pt x="133" y="7"/>
                    <a:pt x="128" y="21"/>
                    <a:pt x="121" y="12"/>
                  </a:cubicBezTo>
                  <a:cubicBezTo>
                    <a:pt x="120" y="10"/>
                    <a:pt x="118" y="8"/>
                    <a:pt x="115" y="8"/>
                  </a:cubicBezTo>
                  <a:cubicBezTo>
                    <a:pt x="111" y="9"/>
                    <a:pt x="109" y="11"/>
                    <a:pt x="107" y="15"/>
                  </a:cubicBezTo>
                  <a:cubicBezTo>
                    <a:pt x="106" y="18"/>
                    <a:pt x="105" y="23"/>
                    <a:pt x="100" y="23"/>
                  </a:cubicBezTo>
                  <a:cubicBezTo>
                    <a:pt x="96" y="22"/>
                    <a:pt x="92" y="16"/>
                    <a:pt x="89" y="13"/>
                  </a:cubicBezTo>
                  <a:cubicBezTo>
                    <a:pt x="87" y="12"/>
                    <a:pt x="86" y="12"/>
                    <a:pt x="85" y="14"/>
                  </a:cubicBezTo>
                  <a:cubicBezTo>
                    <a:pt x="78" y="30"/>
                    <a:pt x="71" y="15"/>
                    <a:pt x="60" y="18"/>
                  </a:cubicBezTo>
                  <a:cubicBezTo>
                    <a:pt x="57" y="19"/>
                    <a:pt x="56" y="22"/>
                    <a:pt x="54" y="24"/>
                  </a:cubicBezTo>
                  <a:cubicBezTo>
                    <a:pt x="49" y="34"/>
                    <a:pt x="42" y="24"/>
                    <a:pt x="36" y="22"/>
                  </a:cubicBezTo>
                  <a:cubicBezTo>
                    <a:pt x="35" y="21"/>
                    <a:pt x="34" y="21"/>
                    <a:pt x="33" y="22"/>
                  </a:cubicBezTo>
                  <a:cubicBezTo>
                    <a:pt x="29" y="30"/>
                    <a:pt x="25" y="45"/>
                    <a:pt x="13" y="34"/>
                  </a:cubicBezTo>
                  <a:cubicBezTo>
                    <a:pt x="9" y="31"/>
                    <a:pt x="6" y="31"/>
                    <a:pt x="2" y="31"/>
                  </a:cubicBezTo>
                  <a:cubicBezTo>
                    <a:pt x="1" y="32"/>
                    <a:pt x="0" y="33"/>
                    <a:pt x="0" y="34"/>
                  </a:cubicBezTo>
                  <a:cubicBezTo>
                    <a:pt x="2" y="44"/>
                    <a:pt x="11" y="62"/>
                    <a:pt x="3" y="71"/>
                  </a:cubicBezTo>
                  <a:cubicBezTo>
                    <a:pt x="2" y="73"/>
                    <a:pt x="4" y="75"/>
                    <a:pt x="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381"/>
            <p:cNvSpPr/>
            <p:nvPr/>
          </p:nvSpPr>
          <p:spPr bwMode="auto">
            <a:xfrm>
              <a:off x="3200" y="2239"/>
              <a:ext cx="92" cy="15"/>
            </a:xfrm>
            <a:custGeom>
              <a:avLst/>
              <a:gdLst>
                <a:gd name="T0" fmla="*/ 1 w 39"/>
                <a:gd name="T1" fmla="*/ 6 h 6"/>
                <a:gd name="T2" fmla="*/ 38 w 39"/>
                <a:gd name="T3" fmla="*/ 1 h 6"/>
                <a:gd name="T4" fmla="*/ 38 w 39"/>
                <a:gd name="T5" fmla="*/ 0 h 6"/>
                <a:gd name="T6" fmla="*/ 1 w 39"/>
                <a:gd name="T7" fmla="*/ 4 h 6"/>
                <a:gd name="T8" fmla="*/ 1 w 39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6">
                  <a:moveTo>
                    <a:pt x="1" y="6"/>
                  </a:moveTo>
                  <a:cubicBezTo>
                    <a:pt x="14" y="5"/>
                    <a:pt x="25" y="1"/>
                    <a:pt x="38" y="1"/>
                  </a:cubicBezTo>
                  <a:cubicBezTo>
                    <a:pt x="39" y="1"/>
                    <a:pt x="39" y="0"/>
                    <a:pt x="38" y="0"/>
                  </a:cubicBezTo>
                  <a:cubicBezTo>
                    <a:pt x="25" y="0"/>
                    <a:pt x="14" y="3"/>
                    <a:pt x="1" y="4"/>
                  </a:cubicBezTo>
                  <a:cubicBezTo>
                    <a:pt x="0" y="4"/>
                    <a:pt x="0" y="6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Freeform 382"/>
            <p:cNvSpPr/>
            <p:nvPr/>
          </p:nvSpPr>
          <p:spPr bwMode="auto">
            <a:xfrm>
              <a:off x="3190" y="2249"/>
              <a:ext cx="76" cy="16"/>
            </a:xfrm>
            <a:custGeom>
              <a:avLst/>
              <a:gdLst>
                <a:gd name="T0" fmla="*/ 1 w 32"/>
                <a:gd name="T1" fmla="*/ 6 h 7"/>
                <a:gd name="T2" fmla="*/ 31 w 32"/>
                <a:gd name="T3" fmla="*/ 2 h 7"/>
                <a:gd name="T4" fmla="*/ 31 w 32"/>
                <a:gd name="T5" fmla="*/ 0 h 7"/>
                <a:gd name="T6" fmla="*/ 1 w 32"/>
                <a:gd name="T7" fmla="*/ 5 h 7"/>
                <a:gd name="T8" fmla="*/ 1 w 32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7">
                  <a:moveTo>
                    <a:pt x="1" y="6"/>
                  </a:moveTo>
                  <a:cubicBezTo>
                    <a:pt x="11" y="6"/>
                    <a:pt x="21" y="4"/>
                    <a:pt x="31" y="2"/>
                  </a:cubicBezTo>
                  <a:cubicBezTo>
                    <a:pt x="32" y="2"/>
                    <a:pt x="32" y="0"/>
                    <a:pt x="31" y="0"/>
                  </a:cubicBezTo>
                  <a:cubicBezTo>
                    <a:pt x="21" y="2"/>
                    <a:pt x="11" y="4"/>
                    <a:pt x="1" y="5"/>
                  </a:cubicBezTo>
                  <a:cubicBezTo>
                    <a:pt x="0" y="5"/>
                    <a:pt x="0" y="7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Freeform 383"/>
            <p:cNvSpPr/>
            <p:nvPr/>
          </p:nvSpPr>
          <p:spPr bwMode="auto">
            <a:xfrm>
              <a:off x="3207" y="2249"/>
              <a:ext cx="57" cy="14"/>
            </a:xfrm>
            <a:custGeom>
              <a:avLst/>
              <a:gdLst>
                <a:gd name="T0" fmla="*/ 2 w 24"/>
                <a:gd name="T1" fmla="*/ 6 h 6"/>
                <a:gd name="T2" fmla="*/ 23 w 24"/>
                <a:gd name="T3" fmla="*/ 1 h 6"/>
                <a:gd name="T4" fmla="*/ 23 w 24"/>
                <a:gd name="T5" fmla="*/ 0 h 6"/>
                <a:gd name="T6" fmla="*/ 2 w 24"/>
                <a:gd name="T7" fmla="*/ 4 h 6"/>
                <a:gd name="T8" fmla="*/ 2 w 24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6">
                  <a:moveTo>
                    <a:pt x="2" y="6"/>
                  </a:moveTo>
                  <a:cubicBezTo>
                    <a:pt x="9" y="4"/>
                    <a:pt x="16" y="3"/>
                    <a:pt x="23" y="1"/>
                  </a:cubicBezTo>
                  <a:cubicBezTo>
                    <a:pt x="24" y="1"/>
                    <a:pt x="24" y="0"/>
                    <a:pt x="23" y="0"/>
                  </a:cubicBezTo>
                  <a:cubicBezTo>
                    <a:pt x="16" y="1"/>
                    <a:pt x="9" y="3"/>
                    <a:pt x="2" y="4"/>
                  </a:cubicBezTo>
                  <a:cubicBezTo>
                    <a:pt x="0" y="4"/>
                    <a:pt x="1" y="6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384"/>
            <p:cNvSpPr/>
            <p:nvPr/>
          </p:nvSpPr>
          <p:spPr bwMode="auto">
            <a:xfrm>
              <a:off x="3174" y="2261"/>
              <a:ext cx="54" cy="11"/>
            </a:xfrm>
            <a:custGeom>
              <a:avLst/>
              <a:gdLst>
                <a:gd name="T0" fmla="*/ 1 w 23"/>
                <a:gd name="T1" fmla="*/ 5 h 5"/>
                <a:gd name="T2" fmla="*/ 21 w 23"/>
                <a:gd name="T3" fmla="*/ 1 h 5"/>
                <a:gd name="T4" fmla="*/ 21 w 23"/>
                <a:gd name="T5" fmla="*/ 0 h 5"/>
                <a:gd name="T6" fmla="*/ 1 w 23"/>
                <a:gd name="T7" fmla="*/ 3 h 5"/>
                <a:gd name="T8" fmla="*/ 1 w 23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5">
                  <a:moveTo>
                    <a:pt x="1" y="5"/>
                  </a:moveTo>
                  <a:cubicBezTo>
                    <a:pt x="8" y="4"/>
                    <a:pt x="15" y="3"/>
                    <a:pt x="21" y="1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14" y="1"/>
                    <a:pt x="8" y="2"/>
                    <a:pt x="1" y="3"/>
                  </a:cubicBezTo>
                  <a:cubicBezTo>
                    <a:pt x="0" y="3"/>
                    <a:pt x="0" y="5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9" name="Freeform 385"/>
            <p:cNvSpPr/>
            <p:nvPr/>
          </p:nvSpPr>
          <p:spPr bwMode="auto">
            <a:xfrm>
              <a:off x="3162" y="2268"/>
              <a:ext cx="50" cy="12"/>
            </a:xfrm>
            <a:custGeom>
              <a:avLst/>
              <a:gdLst>
                <a:gd name="T0" fmla="*/ 2 w 21"/>
                <a:gd name="T1" fmla="*/ 5 h 5"/>
                <a:gd name="T2" fmla="*/ 20 w 21"/>
                <a:gd name="T3" fmla="*/ 2 h 5"/>
                <a:gd name="T4" fmla="*/ 20 w 21"/>
                <a:gd name="T5" fmla="*/ 1 h 5"/>
                <a:gd name="T6" fmla="*/ 2 w 21"/>
                <a:gd name="T7" fmla="*/ 3 h 5"/>
                <a:gd name="T8" fmla="*/ 2 w 21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2" y="5"/>
                  </a:moveTo>
                  <a:cubicBezTo>
                    <a:pt x="8" y="4"/>
                    <a:pt x="14" y="4"/>
                    <a:pt x="20" y="2"/>
                  </a:cubicBezTo>
                  <a:cubicBezTo>
                    <a:pt x="21" y="2"/>
                    <a:pt x="21" y="0"/>
                    <a:pt x="20" y="1"/>
                  </a:cubicBezTo>
                  <a:cubicBezTo>
                    <a:pt x="14" y="2"/>
                    <a:pt x="8" y="2"/>
                    <a:pt x="2" y="3"/>
                  </a:cubicBezTo>
                  <a:cubicBezTo>
                    <a:pt x="0" y="4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Freeform 386"/>
            <p:cNvSpPr/>
            <p:nvPr/>
          </p:nvSpPr>
          <p:spPr bwMode="auto">
            <a:xfrm>
              <a:off x="3145" y="2277"/>
              <a:ext cx="48" cy="12"/>
            </a:xfrm>
            <a:custGeom>
              <a:avLst/>
              <a:gdLst>
                <a:gd name="T0" fmla="*/ 1 w 20"/>
                <a:gd name="T1" fmla="*/ 4 h 5"/>
                <a:gd name="T2" fmla="*/ 19 w 20"/>
                <a:gd name="T3" fmla="*/ 2 h 5"/>
                <a:gd name="T4" fmla="*/ 18 w 20"/>
                <a:gd name="T5" fmla="*/ 0 h 5"/>
                <a:gd name="T6" fmla="*/ 1 w 20"/>
                <a:gd name="T7" fmla="*/ 3 h 5"/>
                <a:gd name="T8" fmla="*/ 1 w 20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5">
                  <a:moveTo>
                    <a:pt x="1" y="4"/>
                  </a:moveTo>
                  <a:cubicBezTo>
                    <a:pt x="7" y="4"/>
                    <a:pt x="13" y="3"/>
                    <a:pt x="19" y="2"/>
                  </a:cubicBezTo>
                  <a:cubicBezTo>
                    <a:pt x="20" y="2"/>
                    <a:pt x="20" y="0"/>
                    <a:pt x="18" y="0"/>
                  </a:cubicBezTo>
                  <a:cubicBezTo>
                    <a:pt x="13" y="1"/>
                    <a:pt x="7" y="2"/>
                    <a:pt x="1" y="3"/>
                  </a:cubicBezTo>
                  <a:cubicBezTo>
                    <a:pt x="0" y="3"/>
                    <a:pt x="0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" name="Freeform 387"/>
            <p:cNvSpPr/>
            <p:nvPr/>
          </p:nvSpPr>
          <p:spPr bwMode="auto">
            <a:xfrm>
              <a:off x="3131" y="2284"/>
              <a:ext cx="54" cy="10"/>
            </a:xfrm>
            <a:custGeom>
              <a:avLst/>
              <a:gdLst>
                <a:gd name="T0" fmla="*/ 1 w 23"/>
                <a:gd name="T1" fmla="*/ 4 h 4"/>
                <a:gd name="T2" fmla="*/ 22 w 23"/>
                <a:gd name="T3" fmla="*/ 2 h 4"/>
                <a:gd name="T4" fmla="*/ 22 w 23"/>
                <a:gd name="T5" fmla="*/ 0 h 4"/>
                <a:gd name="T6" fmla="*/ 1 w 23"/>
                <a:gd name="T7" fmla="*/ 2 h 4"/>
                <a:gd name="T8" fmla="*/ 1 w 23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">
                  <a:moveTo>
                    <a:pt x="1" y="4"/>
                  </a:moveTo>
                  <a:cubicBezTo>
                    <a:pt x="8" y="4"/>
                    <a:pt x="15" y="3"/>
                    <a:pt x="22" y="2"/>
                  </a:cubicBezTo>
                  <a:cubicBezTo>
                    <a:pt x="23" y="2"/>
                    <a:pt x="23" y="0"/>
                    <a:pt x="22" y="0"/>
                  </a:cubicBezTo>
                  <a:cubicBezTo>
                    <a:pt x="15" y="1"/>
                    <a:pt x="8" y="2"/>
                    <a:pt x="1" y="2"/>
                  </a:cubicBezTo>
                  <a:cubicBezTo>
                    <a:pt x="0" y="2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2" name="Freeform 388"/>
            <p:cNvSpPr/>
            <p:nvPr/>
          </p:nvSpPr>
          <p:spPr bwMode="auto">
            <a:xfrm>
              <a:off x="3832" y="2166"/>
              <a:ext cx="113" cy="747"/>
            </a:xfrm>
            <a:custGeom>
              <a:avLst/>
              <a:gdLst>
                <a:gd name="T0" fmla="*/ 0 w 48"/>
                <a:gd name="T1" fmla="*/ 2 h 315"/>
                <a:gd name="T2" fmla="*/ 3 w 48"/>
                <a:gd name="T3" fmla="*/ 43 h 315"/>
                <a:gd name="T4" fmla="*/ 7 w 48"/>
                <a:gd name="T5" fmla="*/ 77 h 315"/>
                <a:gd name="T6" fmla="*/ 17 w 48"/>
                <a:gd name="T7" fmla="*/ 159 h 315"/>
                <a:gd name="T8" fmla="*/ 28 w 48"/>
                <a:gd name="T9" fmla="*/ 234 h 315"/>
                <a:gd name="T10" fmla="*/ 47 w 48"/>
                <a:gd name="T11" fmla="*/ 314 h 315"/>
                <a:gd name="T12" fmla="*/ 48 w 48"/>
                <a:gd name="T13" fmla="*/ 314 h 315"/>
                <a:gd name="T14" fmla="*/ 48 w 48"/>
                <a:gd name="T15" fmla="*/ 309 h 315"/>
                <a:gd name="T16" fmla="*/ 47 w 48"/>
                <a:gd name="T17" fmla="*/ 309 h 315"/>
                <a:gd name="T18" fmla="*/ 48 w 48"/>
                <a:gd name="T19" fmla="*/ 310 h 315"/>
                <a:gd name="T20" fmla="*/ 45 w 48"/>
                <a:gd name="T21" fmla="*/ 298 h 315"/>
                <a:gd name="T22" fmla="*/ 41 w 48"/>
                <a:gd name="T23" fmla="*/ 279 h 315"/>
                <a:gd name="T24" fmla="*/ 30 w 48"/>
                <a:gd name="T25" fmla="*/ 237 h 315"/>
                <a:gd name="T26" fmla="*/ 18 w 48"/>
                <a:gd name="T27" fmla="*/ 155 h 315"/>
                <a:gd name="T28" fmla="*/ 9 w 48"/>
                <a:gd name="T29" fmla="*/ 80 h 315"/>
                <a:gd name="T30" fmla="*/ 4 w 48"/>
                <a:gd name="T31" fmla="*/ 40 h 315"/>
                <a:gd name="T32" fmla="*/ 2 w 48"/>
                <a:gd name="T33" fmla="*/ 1 h 315"/>
                <a:gd name="T34" fmla="*/ 0 w 48"/>
                <a:gd name="T35" fmla="*/ 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8" h="315">
                  <a:moveTo>
                    <a:pt x="0" y="2"/>
                  </a:moveTo>
                  <a:cubicBezTo>
                    <a:pt x="3" y="15"/>
                    <a:pt x="2" y="29"/>
                    <a:pt x="3" y="43"/>
                  </a:cubicBezTo>
                  <a:cubicBezTo>
                    <a:pt x="3" y="54"/>
                    <a:pt x="5" y="66"/>
                    <a:pt x="7" y="77"/>
                  </a:cubicBezTo>
                  <a:cubicBezTo>
                    <a:pt x="12" y="104"/>
                    <a:pt x="15" y="131"/>
                    <a:pt x="17" y="159"/>
                  </a:cubicBezTo>
                  <a:cubicBezTo>
                    <a:pt x="19" y="184"/>
                    <a:pt x="22" y="209"/>
                    <a:pt x="28" y="234"/>
                  </a:cubicBezTo>
                  <a:cubicBezTo>
                    <a:pt x="34" y="261"/>
                    <a:pt x="41" y="287"/>
                    <a:pt x="47" y="314"/>
                  </a:cubicBezTo>
                  <a:cubicBezTo>
                    <a:pt x="47" y="315"/>
                    <a:pt x="48" y="315"/>
                    <a:pt x="48" y="314"/>
                  </a:cubicBezTo>
                  <a:cubicBezTo>
                    <a:pt x="48" y="312"/>
                    <a:pt x="48" y="311"/>
                    <a:pt x="48" y="309"/>
                  </a:cubicBezTo>
                  <a:cubicBezTo>
                    <a:pt x="48" y="308"/>
                    <a:pt x="47" y="308"/>
                    <a:pt x="47" y="309"/>
                  </a:cubicBezTo>
                  <a:cubicBezTo>
                    <a:pt x="46" y="312"/>
                    <a:pt x="47" y="312"/>
                    <a:pt x="48" y="310"/>
                  </a:cubicBezTo>
                  <a:cubicBezTo>
                    <a:pt x="47" y="306"/>
                    <a:pt x="46" y="302"/>
                    <a:pt x="45" y="298"/>
                  </a:cubicBezTo>
                  <a:cubicBezTo>
                    <a:pt x="44" y="292"/>
                    <a:pt x="42" y="285"/>
                    <a:pt x="41" y="279"/>
                  </a:cubicBezTo>
                  <a:cubicBezTo>
                    <a:pt x="37" y="265"/>
                    <a:pt x="34" y="251"/>
                    <a:pt x="30" y="237"/>
                  </a:cubicBezTo>
                  <a:cubicBezTo>
                    <a:pt x="24" y="210"/>
                    <a:pt x="21" y="182"/>
                    <a:pt x="18" y="155"/>
                  </a:cubicBezTo>
                  <a:cubicBezTo>
                    <a:pt x="16" y="130"/>
                    <a:pt x="14" y="105"/>
                    <a:pt x="9" y="80"/>
                  </a:cubicBezTo>
                  <a:cubicBezTo>
                    <a:pt x="7" y="66"/>
                    <a:pt x="5" y="53"/>
                    <a:pt x="4" y="40"/>
                  </a:cubicBezTo>
                  <a:cubicBezTo>
                    <a:pt x="4" y="27"/>
                    <a:pt x="4" y="14"/>
                    <a:pt x="2" y="1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3" name="Freeform 389"/>
            <p:cNvSpPr/>
            <p:nvPr/>
          </p:nvSpPr>
          <p:spPr bwMode="auto">
            <a:xfrm>
              <a:off x="3815" y="2159"/>
              <a:ext cx="102" cy="775"/>
            </a:xfrm>
            <a:custGeom>
              <a:avLst/>
              <a:gdLst>
                <a:gd name="T0" fmla="*/ 43 w 43"/>
                <a:gd name="T1" fmla="*/ 325 h 327"/>
                <a:gd name="T2" fmla="*/ 38 w 43"/>
                <a:gd name="T3" fmla="*/ 282 h 327"/>
                <a:gd name="T4" fmla="*/ 36 w 43"/>
                <a:gd name="T5" fmla="*/ 247 h 327"/>
                <a:gd name="T6" fmla="*/ 26 w 43"/>
                <a:gd name="T7" fmla="*/ 209 h 327"/>
                <a:gd name="T8" fmla="*/ 23 w 43"/>
                <a:gd name="T9" fmla="*/ 166 h 327"/>
                <a:gd name="T10" fmla="*/ 9 w 43"/>
                <a:gd name="T11" fmla="*/ 87 h 327"/>
                <a:gd name="T12" fmla="*/ 2 w 43"/>
                <a:gd name="T13" fmla="*/ 45 h 327"/>
                <a:gd name="T14" fmla="*/ 2 w 43"/>
                <a:gd name="T15" fmla="*/ 1 h 327"/>
                <a:gd name="T16" fmla="*/ 0 w 43"/>
                <a:gd name="T17" fmla="*/ 1 h 327"/>
                <a:gd name="T18" fmla="*/ 0 w 43"/>
                <a:gd name="T19" fmla="*/ 41 h 327"/>
                <a:gd name="T20" fmla="*/ 5 w 43"/>
                <a:gd name="T21" fmla="*/ 77 h 327"/>
                <a:gd name="T22" fmla="*/ 21 w 43"/>
                <a:gd name="T23" fmla="*/ 166 h 327"/>
                <a:gd name="T24" fmla="*/ 23 w 43"/>
                <a:gd name="T25" fmla="*/ 202 h 327"/>
                <a:gd name="T26" fmla="*/ 34 w 43"/>
                <a:gd name="T27" fmla="*/ 244 h 327"/>
                <a:gd name="T28" fmla="*/ 36 w 43"/>
                <a:gd name="T29" fmla="*/ 286 h 327"/>
                <a:gd name="T30" fmla="*/ 41 w 43"/>
                <a:gd name="T31" fmla="*/ 326 h 327"/>
                <a:gd name="T32" fmla="*/ 43 w 43"/>
                <a:gd name="T33" fmla="*/ 32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" h="327">
                  <a:moveTo>
                    <a:pt x="43" y="325"/>
                  </a:moveTo>
                  <a:cubicBezTo>
                    <a:pt x="40" y="311"/>
                    <a:pt x="38" y="297"/>
                    <a:pt x="38" y="282"/>
                  </a:cubicBezTo>
                  <a:cubicBezTo>
                    <a:pt x="38" y="270"/>
                    <a:pt x="39" y="259"/>
                    <a:pt x="36" y="247"/>
                  </a:cubicBezTo>
                  <a:cubicBezTo>
                    <a:pt x="34" y="234"/>
                    <a:pt x="29" y="222"/>
                    <a:pt x="26" y="209"/>
                  </a:cubicBezTo>
                  <a:cubicBezTo>
                    <a:pt x="23" y="195"/>
                    <a:pt x="23" y="180"/>
                    <a:pt x="23" y="166"/>
                  </a:cubicBezTo>
                  <a:cubicBezTo>
                    <a:pt x="22" y="139"/>
                    <a:pt x="15" y="113"/>
                    <a:pt x="9" y="87"/>
                  </a:cubicBezTo>
                  <a:cubicBezTo>
                    <a:pt x="6" y="73"/>
                    <a:pt x="2" y="60"/>
                    <a:pt x="2" y="45"/>
                  </a:cubicBezTo>
                  <a:cubicBezTo>
                    <a:pt x="2" y="30"/>
                    <a:pt x="3" y="16"/>
                    <a:pt x="2" y="1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1" y="15"/>
                    <a:pt x="1" y="28"/>
                    <a:pt x="0" y="41"/>
                  </a:cubicBezTo>
                  <a:cubicBezTo>
                    <a:pt x="0" y="54"/>
                    <a:pt x="2" y="65"/>
                    <a:pt x="5" y="77"/>
                  </a:cubicBezTo>
                  <a:cubicBezTo>
                    <a:pt x="12" y="106"/>
                    <a:pt x="20" y="136"/>
                    <a:pt x="21" y="166"/>
                  </a:cubicBezTo>
                  <a:cubicBezTo>
                    <a:pt x="22" y="178"/>
                    <a:pt x="21" y="190"/>
                    <a:pt x="23" y="202"/>
                  </a:cubicBezTo>
                  <a:cubicBezTo>
                    <a:pt x="26" y="216"/>
                    <a:pt x="30" y="230"/>
                    <a:pt x="34" y="244"/>
                  </a:cubicBezTo>
                  <a:cubicBezTo>
                    <a:pt x="37" y="258"/>
                    <a:pt x="36" y="271"/>
                    <a:pt x="36" y="286"/>
                  </a:cubicBezTo>
                  <a:cubicBezTo>
                    <a:pt x="36" y="299"/>
                    <a:pt x="38" y="312"/>
                    <a:pt x="41" y="326"/>
                  </a:cubicBezTo>
                  <a:cubicBezTo>
                    <a:pt x="41" y="327"/>
                    <a:pt x="43" y="326"/>
                    <a:pt x="43" y="3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4" name="Freeform 390"/>
            <p:cNvSpPr/>
            <p:nvPr/>
          </p:nvSpPr>
          <p:spPr bwMode="auto">
            <a:xfrm>
              <a:off x="3867" y="2638"/>
              <a:ext cx="40" cy="303"/>
            </a:xfrm>
            <a:custGeom>
              <a:avLst/>
              <a:gdLst>
                <a:gd name="T0" fmla="*/ 14 w 17"/>
                <a:gd name="T1" fmla="*/ 127 h 128"/>
                <a:gd name="T2" fmla="*/ 15 w 17"/>
                <a:gd name="T3" fmla="*/ 65 h 128"/>
                <a:gd name="T4" fmla="*/ 5 w 17"/>
                <a:gd name="T5" fmla="*/ 2 h 128"/>
                <a:gd name="T6" fmla="*/ 3 w 17"/>
                <a:gd name="T7" fmla="*/ 1 h 128"/>
                <a:gd name="T8" fmla="*/ 12 w 17"/>
                <a:gd name="T9" fmla="*/ 56 h 128"/>
                <a:gd name="T10" fmla="*/ 12 w 17"/>
                <a:gd name="T11" fmla="*/ 127 h 128"/>
                <a:gd name="T12" fmla="*/ 14 w 17"/>
                <a:gd name="T13" fmla="*/ 12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28">
                  <a:moveTo>
                    <a:pt x="14" y="127"/>
                  </a:moveTo>
                  <a:cubicBezTo>
                    <a:pt x="15" y="106"/>
                    <a:pt x="16" y="86"/>
                    <a:pt x="15" y="65"/>
                  </a:cubicBezTo>
                  <a:cubicBezTo>
                    <a:pt x="14" y="43"/>
                    <a:pt x="1" y="24"/>
                    <a:pt x="5" y="2"/>
                  </a:cubicBezTo>
                  <a:cubicBezTo>
                    <a:pt x="5" y="0"/>
                    <a:pt x="3" y="0"/>
                    <a:pt x="3" y="1"/>
                  </a:cubicBezTo>
                  <a:cubicBezTo>
                    <a:pt x="0" y="20"/>
                    <a:pt x="8" y="38"/>
                    <a:pt x="12" y="56"/>
                  </a:cubicBezTo>
                  <a:cubicBezTo>
                    <a:pt x="17" y="78"/>
                    <a:pt x="14" y="104"/>
                    <a:pt x="12" y="127"/>
                  </a:cubicBezTo>
                  <a:cubicBezTo>
                    <a:pt x="12" y="128"/>
                    <a:pt x="14" y="128"/>
                    <a:pt x="14" y="1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5" name="Freeform 391"/>
            <p:cNvSpPr/>
            <p:nvPr/>
          </p:nvSpPr>
          <p:spPr bwMode="auto">
            <a:xfrm>
              <a:off x="3898" y="2745"/>
              <a:ext cx="36" cy="189"/>
            </a:xfrm>
            <a:custGeom>
              <a:avLst/>
              <a:gdLst>
                <a:gd name="T0" fmla="*/ 14 w 15"/>
                <a:gd name="T1" fmla="*/ 79 h 80"/>
                <a:gd name="T2" fmla="*/ 11 w 15"/>
                <a:gd name="T3" fmla="*/ 39 h 80"/>
                <a:gd name="T4" fmla="*/ 2 w 15"/>
                <a:gd name="T5" fmla="*/ 1 h 80"/>
                <a:gd name="T6" fmla="*/ 0 w 15"/>
                <a:gd name="T7" fmla="*/ 2 h 80"/>
                <a:gd name="T8" fmla="*/ 8 w 15"/>
                <a:gd name="T9" fmla="*/ 35 h 80"/>
                <a:gd name="T10" fmla="*/ 13 w 15"/>
                <a:gd name="T11" fmla="*/ 79 h 80"/>
                <a:gd name="T12" fmla="*/ 14 w 15"/>
                <a:gd name="T13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0">
                  <a:moveTo>
                    <a:pt x="14" y="79"/>
                  </a:moveTo>
                  <a:cubicBezTo>
                    <a:pt x="15" y="65"/>
                    <a:pt x="13" y="52"/>
                    <a:pt x="11" y="39"/>
                  </a:cubicBezTo>
                  <a:cubicBezTo>
                    <a:pt x="8" y="27"/>
                    <a:pt x="7" y="13"/>
                    <a:pt x="2" y="1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5" y="12"/>
                    <a:pt x="6" y="23"/>
                    <a:pt x="8" y="35"/>
                  </a:cubicBezTo>
                  <a:cubicBezTo>
                    <a:pt x="11" y="49"/>
                    <a:pt x="14" y="64"/>
                    <a:pt x="13" y="79"/>
                  </a:cubicBezTo>
                  <a:cubicBezTo>
                    <a:pt x="12" y="80"/>
                    <a:pt x="14" y="80"/>
                    <a:pt x="14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6" name="Freeform 392"/>
            <p:cNvSpPr/>
            <p:nvPr/>
          </p:nvSpPr>
          <p:spPr bwMode="auto">
            <a:xfrm>
              <a:off x="3870" y="2723"/>
              <a:ext cx="30" cy="195"/>
            </a:xfrm>
            <a:custGeom>
              <a:avLst/>
              <a:gdLst>
                <a:gd name="T0" fmla="*/ 1 w 13"/>
                <a:gd name="T1" fmla="*/ 1 h 82"/>
                <a:gd name="T2" fmla="*/ 12 w 13"/>
                <a:gd name="T3" fmla="*/ 81 h 82"/>
                <a:gd name="T4" fmla="*/ 13 w 13"/>
                <a:gd name="T5" fmla="*/ 80 h 82"/>
                <a:gd name="T6" fmla="*/ 2 w 13"/>
                <a:gd name="T7" fmla="*/ 1 h 82"/>
                <a:gd name="T8" fmla="*/ 1 w 13"/>
                <a:gd name="T9" fmla="*/ 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82">
                  <a:moveTo>
                    <a:pt x="1" y="1"/>
                  </a:moveTo>
                  <a:cubicBezTo>
                    <a:pt x="9" y="27"/>
                    <a:pt x="6" y="55"/>
                    <a:pt x="12" y="81"/>
                  </a:cubicBezTo>
                  <a:cubicBezTo>
                    <a:pt x="12" y="82"/>
                    <a:pt x="13" y="82"/>
                    <a:pt x="13" y="80"/>
                  </a:cubicBezTo>
                  <a:cubicBezTo>
                    <a:pt x="7" y="54"/>
                    <a:pt x="11" y="27"/>
                    <a:pt x="2" y="1"/>
                  </a:cubicBezTo>
                  <a:cubicBezTo>
                    <a:pt x="2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7" name="Freeform 393"/>
            <p:cNvSpPr/>
            <p:nvPr/>
          </p:nvSpPr>
          <p:spPr bwMode="auto">
            <a:xfrm>
              <a:off x="3822" y="2156"/>
              <a:ext cx="67" cy="316"/>
            </a:xfrm>
            <a:custGeom>
              <a:avLst/>
              <a:gdLst>
                <a:gd name="T0" fmla="*/ 8 w 28"/>
                <a:gd name="T1" fmla="*/ 1 h 133"/>
                <a:gd name="T2" fmla="*/ 26 w 28"/>
                <a:gd name="T3" fmla="*/ 132 h 133"/>
                <a:gd name="T4" fmla="*/ 28 w 28"/>
                <a:gd name="T5" fmla="*/ 131 h 133"/>
                <a:gd name="T6" fmla="*/ 9 w 28"/>
                <a:gd name="T7" fmla="*/ 1 h 133"/>
                <a:gd name="T8" fmla="*/ 8 w 28"/>
                <a:gd name="T9" fmla="*/ 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33">
                  <a:moveTo>
                    <a:pt x="8" y="1"/>
                  </a:moveTo>
                  <a:cubicBezTo>
                    <a:pt x="0" y="45"/>
                    <a:pt x="17" y="89"/>
                    <a:pt x="26" y="132"/>
                  </a:cubicBezTo>
                  <a:cubicBezTo>
                    <a:pt x="26" y="133"/>
                    <a:pt x="28" y="132"/>
                    <a:pt x="28" y="131"/>
                  </a:cubicBezTo>
                  <a:cubicBezTo>
                    <a:pt x="19" y="89"/>
                    <a:pt x="2" y="45"/>
                    <a:pt x="9" y="1"/>
                  </a:cubicBezTo>
                  <a:cubicBezTo>
                    <a:pt x="9" y="0"/>
                    <a:pt x="8" y="0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Freeform 394"/>
            <p:cNvSpPr/>
            <p:nvPr/>
          </p:nvSpPr>
          <p:spPr bwMode="auto">
            <a:xfrm>
              <a:off x="1929" y="2351"/>
              <a:ext cx="291" cy="977"/>
            </a:xfrm>
            <a:custGeom>
              <a:avLst/>
              <a:gdLst>
                <a:gd name="T0" fmla="*/ 5 w 123"/>
                <a:gd name="T1" fmla="*/ 396 h 412"/>
                <a:gd name="T2" fmla="*/ 47 w 123"/>
                <a:gd name="T3" fmla="*/ 178 h 412"/>
                <a:gd name="T4" fmla="*/ 68 w 123"/>
                <a:gd name="T5" fmla="*/ 68 h 412"/>
                <a:gd name="T6" fmla="*/ 79 w 123"/>
                <a:gd name="T7" fmla="*/ 11 h 412"/>
                <a:gd name="T8" fmla="*/ 84 w 123"/>
                <a:gd name="T9" fmla="*/ 5 h 412"/>
                <a:gd name="T10" fmla="*/ 96 w 123"/>
                <a:gd name="T11" fmla="*/ 5 h 412"/>
                <a:gd name="T12" fmla="*/ 120 w 123"/>
                <a:gd name="T13" fmla="*/ 7 h 412"/>
                <a:gd name="T14" fmla="*/ 122 w 123"/>
                <a:gd name="T15" fmla="*/ 6 h 412"/>
                <a:gd name="T16" fmla="*/ 122 w 123"/>
                <a:gd name="T17" fmla="*/ 5 h 412"/>
                <a:gd name="T18" fmla="*/ 119 w 123"/>
                <a:gd name="T19" fmla="*/ 3 h 412"/>
                <a:gd name="T20" fmla="*/ 82 w 123"/>
                <a:gd name="T21" fmla="*/ 230 h 412"/>
                <a:gd name="T22" fmla="*/ 65 w 123"/>
                <a:gd name="T23" fmla="*/ 350 h 412"/>
                <a:gd name="T24" fmla="*/ 54 w 123"/>
                <a:gd name="T25" fmla="*/ 406 h 412"/>
                <a:gd name="T26" fmla="*/ 26 w 123"/>
                <a:gd name="T27" fmla="*/ 401 h 412"/>
                <a:gd name="T28" fmla="*/ 3 w 123"/>
                <a:gd name="T29" fmla="*/ 396 h 412"/>
                <a:gd name="T30" fmla="*/ 3 w 123"/>
                <a:gd name="T31" fmla="*/ 400 h 412"/>
                <a:gd name="T32" fmla="*/ 55 w 123"/>
                <a:gd name="T33" fmla="*/ 412 h 412"/>
                <a:gd name="T34" fmla="*/ 57 w 123"/>
                <a:gd name="T35" fmla="*/ 411 h 412"/>
                <a:gd name="T36" fmla="*/ 122 w 123"/>
                <a:gd name="T37" fmla="*/ 4 h 412"/>
                <a:gd name="T38" fmla="*/ 119 w 123"/>
                <a:gd name="T39" fmla="*/ 3 h 412"/>
                <a:gd name="T40" fmla="*/ 103 w 123"/>
                <a:gd name="T41" fmla="*/ 2 h 412"/>
                <a:gd name="T42" fmla="*/ 79 w 123"/>
                <a:gd name="T43" fmla="*/ 0 h 412"/>
                <a:gd name="T44" fmla="*/ 77 w 123"/>
                <a:gd name="T45" fmla="*/ 2 h 412"/>
                <a:gd name="T46" fmla="*/ 38 w 123"/>
                <a:gd name="T47" fmla="*/ 200 h 412"/>
                <a:gd name="T48" fmla="*/ 1 w 123"/>
                <a:gd name="T49" fmla="*/ 395 h 412"/>
                <a:gd name="T50" fmla="*/ 5 w 123"/>
                <a:gd name="T51" fmla="*/ 396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3" h="412">
                  <a:moveTo>
                    <a:pt x="5" y="396"/>
                  </a:moveTo>
                  <a:cubicBezTo>
                    <a:pt x="24" y="324"/>
                    <a:pt x="31" y="250"/>
                    <a:pt x="47" y="178"/>
                  </a:cubicBezTo>
                  <a:cubicBezTo>
                    <a:pt x="55" y="142"/>
                    <a:pt x="62" y="105"/>
                    <a:pt x="68" y="68"/>
                  </a:cubicBezTo>
                  <a:cubicBezTo>
                    <a:pt x="72" y="49"/>
                    <a:pt x="75" y="30"/>
                    <a:pt x="79" y="11"/>
                  </a:cubicBezTo>
                  <a:cubicBezTo>
                    <a:pt x="80" y="7"/>
                    <a:pt x="80" y="4"/>
                    <a:pt x="84" y="5"/>
                  </a:cubicBezTo>
                  <a:cubicBezTo>
                    <a:pt x="88" y="5"/>
                    <a:pt x="92" y="5"/>
                    <a:pt x="96" y="5"/>
                  </a:cubicBezTo>
                  <a:cubicBezTo>
                    <a:pt x="104" y="6"/>
                    <a:pt x="112" y="6"/>
                    <a:pt x="120" y="7"/>
                  </a:cubicBezTo>
                  <a:cubicBezTo>
                    <a:pt x="120" y="7"/>
                    <a:pt x="121" y="7"/>
                    <a:pt x="122" y="6"/>
                  </a:cubicBezTo>
                  <a:cubicBezTo>
                    <a:pt x="122" y="6"/>
                    <a:pt x="122" y="5"/>
                    <a:pt x="122" y="5"/>
                  </a:cubicBezTo>
                  <a:cubicBezTo>
                    <a:pt x="121" y="4"/>
                    <a:pt x="120" y="4"/>
                    <a:pt x="119" y="3"/>
                  </a:cubicBezTo>
                  <a:cubicBezTo>
                    <a:pt x="101" y="78"/>
                    <a:pt x="92" y="154"/>
                    <a:pt x="82" y="230"/>
                  </a:cubicBezTo>
                  <a:cubicBezTo>
                    <a:pt x="77" y="270"/>
                    <a:pt x="71" y="310"/>
                    <a:pt x="65" y="350"/>
                  </a:cubicBezTo>
                  <a:cubicBezTo>
                    <a:pt x="62" y="369"/>
                    <a:pt x="58" y="388"/>
                    <a:pt x="54" y="406"/>
                  </a:cubicBezTo>
                  <a:cubicBezTo>
                    <a:pt x="53" y="411"/>
                    <a:pt x="29" y="402"/>
                    <a:pt x="26" y="401"/>
                  </a:cubicBezTo>
                  <a:cubicBezTo>
                    <a:pt x="18" y="398"/>
                    <a:pt x="11" y="397"/>
                    <a:pt x="3" y="396"/>
                  </a:cubicBezTo>
                  <a:cubicBezTo>
                    <a:pt x="0" y="396"/>
                    <a:pt x="0" y="400"/>
                    <a:pt x="3" y="400"/>
                  </a:cubicBezTo>
                  <a:cubicBezTo>
                    <a:pt x="21" y="401"/>
                    <a:pt x="37" y="410"/>
                    <a:pt x="55" y="412"/>
                  </a:cubicBezTo>
                  <a:cubicBezTo>
                    <a:pt x="56" y="412"/>
                    <a:pt x="57" y="412"/>
                    <a:pt x="57" y="411"/>
                  </a:cubicBezTo>
                  <a:cubicBezTo>
                    <a:pt x="86" y="276"/>
                    <a:pt x="91" y="138"/>
                    <a:pt x="122" y="4"/>
                  </a:cubicBezTo>
                  <a:cubicBezTo>
                    <a:pt x="123" y="2"/>
                    <a:pt x="120" y="1"/>
                    <a:pt x="119" y="3"/>
                  </a:cubicBezTo>
                  <a:cubicBezTo>
                    <a:pt x="118" y="4"/>
                    <a:pt x="105" y="2"/>
                    <a:pt x="103" y="2"/>
                  </a:cubicBezTo>
                  <a:cubicBezTo>
                    <a:pt x="95" y="1"/>
                    <a:pt x="87" y="1"/>
                    <a:pt x="79" y="0"/>
                  </a:cubicBezTo>
                  <a:cubicBezTo>
                    <a:pt x="78" y="0"/>
                    <a:pt x="77" y="1"/>
                    <a:pt x="77" y="2"/>
                  </a:cubicBezTo>
                  <a:cubicBezTo>
                    <a:pt x="63" y="68"/>
                    <a:pt x="52" y="134"/>
                    <a:pt x="38" y="200"/>
                  </a:cubicBezTo>
                  <a:cubicBezTo>
                    <a:pt x="24" y="265"/>
                    <a:pt x="18" y="331"/>
                    <a:pt x="1" y="395"/>
                  </a:cubicBezTo>
                  <a:cubicBezTo>
                    <a:pt x="0" y="397"/>
                    <a:pt x="4" y="398"/>
                    <a:pt x="5" y="3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Freeform 395"/>
            <p:cNvSpPr/>
            <p:nvPr/>
          </p:nvSpPr>
          <p:spPr bwMode="auto">
            <a:xfrm>
              <a:off x="2108" y="2213"/>
              <a:ext cx="140" cy="157"/>
            </a:xfrm>
            <a:custGeom>
              <a:avLst/>
              <a:gdLst>
                <a:gd name="T0" fmla="*/ 5 w 59"/>
                <a:gd name="T1" fmla="*/ 61 h 66"/>
                <a:gd name="T2" fmla="*/ 43 w 59"/>
                <a:gd name="T3" fmla="*/ 66 h 66"/>
                <a:gd name="T4" fmla="*/ 45 w 59"/>
                <a:gd name="T5" fmla="*/ 65 h 66"/>
                <a:gd name="T6" fmla="*/ 40 w 59"/>
                <a:gd name="T7" fmla="*/ 10 h 66"/>
                <a:gd name="T8" fmla="*/ 1 w 59"/>
                <a:gd name="T9" fmla="*/ 60 h 66"/>
                <a:gd name="T10" fmla="*/ 4 w 59"/>
                <a:gd name="T11" fmla="*/ 62 h 66"/>
                <a:gd name="T12" fmla="*/ 6 w 59"/>
                <a:gd name="T13" fmla="*/ 60 h 66"/>
                <a:gd name="T14" fmla="*/ 4 w 59"/>
                <a:gd name="T15" fmla="*/ 57 h 66"/>
                <a:gd name="T16" fmla="*/ 2 w 59"/>
                <a:gd name="T17" fmla="*/ 59 h 66"/>
                <a:gd name="T18" fmla="*/ 5 w 59"/>
                <a:gd name="T19" fmla="*/ 61 h 66"/>
                <a:gd name="T20" fmla="*/ 16 w 59"/>
                <a:gd name="T21" fmla="*/ 27 h 66"/>
                <a:gd name="T22" fmla="*/ 45 w 59"/>
                <a:gd name="T23" fmla="*/ 21 h 66"/>
                <a:gd name="T24" fmla="*/ 44 w 59"/>
                <a:gd name="T25" fmla="*/ 53 h 66"/>
                <a:gd name="T26" fmla="*/ 42 w 59"/>
                <a:gd name="T27" fmla="*/ 60 h 66"/>
                <a:gd name="T28" fmla="*/ 36 w 59"/>
                <a:gd name="T29" fmla="*/ 62 h 66"/>
                <a:gd name="T30" fmla="*/ 6 w 59"/>
                <a:gd name="T31" fmla="*/ 57 h 66"/>
                <a:gd name="T32" fmla="*/ 5 w 59"/>
                <a:gd name="T33" fmla="*/ 6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9" h="66">
                  <a:moveTo>
                    <a:pt x="5" y="61"/>
                  </a:moveTo>
                  <a:cubicBezTo>
                    <a:pt x="17" y="65"/>
                    <a:pt x="30" y="65"/>
                    <a:pt x="43" y="66"/>
                  </a:cubicBezTo>
                  <a:cubicBezTo>
                    <a:pt x="44" y="66"/>
                    <a:pt x="45" y="66"/>
                    <a:pt x="45" y="65"/>
                  </a:cubicBezTo>
                  <a:cubicBezTo>
                    <a:pt x="48" y="52"/>
                    <a:pt x="59" y="16"/>
                    <a:pt x="40" y="10"/>
                  </a:cubicBezTo>
                  <a:cubicBezTo>
                    <a:pt x="14" y="0"/>
                    <a:pt x="6" y="43"/>
                    <a:pt x="1" y="60"/>
                  </a:cubicBezTo>
                  <a:cubicBezTo>
                    <a:pt x="0" y="62"/>
                    <a:pt x="2" y="63"/>
                    <a:pt x="4" y="62"/>
                  </a:cubicBezTo>
                  <a:cubicBezTo>
                    <a:pt x="5" y="62"/>
                    <a:pt x="5" y="61"/>
                    <a:pt x="6" y="60"/>
                  </a:cubicBezTo>
                  <a:cubicBezTo>
                    <a:pt x="8" y="59"/>
                    <a:pt x="6" y="56"/>
                    <a:pt x="4" y="57"/>
                  </a:cubicBezTo>
                  <a:cubicBezTo>
                    <a:pt x="3" y="58"/>
                    <a:pt x="3" y="58"/>
                    <a:pt x="2" y="59"/>
                  </a:cubicBezTo>
                  <a:cubicBezTo>
                    <a:pt x="3" y="59"/>
                    <a:pt x="4" y="60"/>
                    <a:pt x="5" y="61"/>
                  </a:cubicBezTo>
                  <a:cubicBezTo>
                    <a:pt x="8" y="50"/>
                    <a:pt x="11" y="38"/>
                    <a:pt x="16" y="27"/>
                  </a:cubicBezTo>
                  <a:cubicBezTo>
                    <a:pt x="21" y="16"/>
                    <a:pt x="39" y="4"/>
                    <a:pt x="45" y="21"/>
                  </a:cubicBezTo>
                  <a:cubicBezTo>
                    <a:pt x="49" y="31"/>
                    <a:pt x="46" y="43"/>
                    <a:pt x="44" y="53"/>
                  </a:cubicBezTo>
                  <a:cubicBezTo>
                    <a:pt x="43" y="55"/>
                    <a:pt x="43" y="58"/>
                    <a:pt x="42" y="60"/>
                  </a:cubicBezTo>
                  <a:cubicBezTo>
                    <a:pt x="41" y="64"/>
                    <a:pt x="40" y="62"/>
                    <a:pt x="36" y="62"/>
                  </a:cubicBezTo>
                  <a:cubicBezTo>
                    <a:pt x="26" y="61"/>
                    <a:pt x="16" y="61"/>
                    <a:pt x="6" y="57"/>
                  </a:cubicBezTo>
                  <a:cubicBezTo>
                    <a:pt x="3" y="56"/>
                    <a:pt x="2" y="60"/>
                    <a:pt x="5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Freeform 396"/>
            <p:cNvSpPr/>
            <p:nvPr/>
          </p:nvSpPr>
          <p:spPr bwMode="auto">
            <a:xfrm>
              <a:off x="1929" y="3288"/>
              <a:ext cx="134" cy="194"/>
            </a:xfrm>
            <a:custGeom>
              <a:avLst/>
              <a:gdLst>
                <a:gd name="T0" fmla="*/ 1 w 57"/>
                <a:gd name="T1" fmla="*/ 4 h 82"/>
                <a:gd name="T2" fmla="*/ 17 w 57"/>
                <a:gd name="T3" fmla="*/ 80 h 82"/>
                <a:gd name="T4" fmla="*/ 21 w 57"/>
                <a:gd name="T5" fmla="*/ 80 h 82"/>
                <a:gd name="T6" fmla="*/ 57 w 57"/>
                <a:gd name="T7" fmla="*/ 17 h 82"/>
                <a:gd name="T8" fmla="*/ 55 w 57"/>
                <a:gd name="T9" fmla="*/ 15 h 82"/>
                <a:gd name="T10" fmla="*/ 23 w 57"/>
                <a:gd name="T11" fmla="*/ 3 h 82"/>
                <a:gd name="T12" fmla="*/ 3 w 57"/>
                <a:gd name="T13" fmla="*/ 1 h 82"/>
                <a:gd name="T14" fmla="*/ 3 w 57"/>
                <a:gd name="T15" fmla="*/ 5 h 82"/>
                <a:gd name="T16" fmla="*/ 25 w 57"/>
                <a:gd name="T17" fmla="*/ 8 h 82"/>
                <a:gd name="T18" fmla="*/ 54 w 57"/>
                <a:gd name="T19" fmla="*/ 18 h 82"/>
                <a:gd name="T20" fmla="*/ 53 w 57"/>
                <a:gd name="T21" fmla="*/ 16 h 82"/>
                <a:gd name="T22" fmla="*/ 17 w 57"/>
                <a:gd name="T23" fmla="*/ 78 h 82"/>
                <a:gd name="T24" fmla="*/ 21 w 57"/>
                <a:gd name="T25" fmla="*/ 79 h 82"/>
                <a:gd name="T26" fmla="*/ 5 w 57"/>
                <a:gd name="T27" fmla="*/ 3 h 82"/>
                <a:gd name="T28" fmla="*/ 1 w 57"/>
                <a:gd name="T29" fmla="*/ 4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" h="82">
                  <a:moveTo>
                    <a:pt x="1" y="4"/>
                  </a:moveTo>
                  <a:cubicBezTo>
                    <a:pt x="8" y="29"/>
                    <a:pt x="12" y="54"/>
                    <a:pt x="17" y="80"/>
                  </a:cubicBezTo>
                  <a:cubicBezTo>
                    <a:pt x="18" y="81"/>
                    <a:pt x="20" y="82"/>
                    <a:pt x="21" y="80"/>
                  </a:cubicBezTo>
                  <a:cubicBezTo>
                    <a:pt x="33" y="59"/>
                    <a:pt x="48" y="40"/>
                    <a:pt x="57" y="17"/>
                  </a:cubicBezTo>
                  <a:cubicBezTo>
                    <a:pt x="57" y="16"/>
                    <a:pt x="56" y="15"/>
                    <a:pt x="55" y="15"/>
                  </a:cubicBezTo>
                  <a:cubicBezTo>
                    <a:pt x="45" y="10"/>
                    <a:pt x="34" y="6"/>
                    <a:pt x="23" y="3"/>
                  </a:cubicBezTo>
                  <a:cubicBezTo>
                    <a:pt x="17" y="2"/>
                    <a:pt x="10" y="2"/>
                    <a:pt x="3" y="1"/>
                  </a:cubicBezTo>
                  <a:cubicBezTo>
                    <a:pt x="0" y="1"/>
                    <a:pt x="0" y="5"/>
                    <a:pt x="3" y="5"/>
                  </a:cubicBezTo>
                  <a:cubicBezTo>
                    <a:pt x="10" y="6"/>
                    <a:pt x="17" y="6"/>
                    <a:pt x="25" y="8"/>
                  </a:cubicBezTo>
                  <a:cubicBezTo>
                    <a:pt x="35" y="11"/>
                    <a:pt x="45" y="15"/>
                    <a:pt x="54" y="18"/>
                  </a:cubicBezTo>
                  <a:cubicBezTo>
                    <a:pt x="54" y="18"/>
                    <a:pt x="53" y="17"/>
                    <a:pt x="53" y="16"/>
                  </a:cubicBezTo>
                  <a:cubicBezTo>
                    <a:pt x="45" y="39"/>
                    <a:pt x="29" y="57"/>
                    <a:pt x="17" y="78"/>
                  </a:cubicBezTo>
                  <a:cubicBezTo>
                    <a:pt x="19" y="78"/>
                    <a:pt x="20" y="78"/>
                    <a:pt x="21" y="79"/>
                  </a:cubicBezTo>
                  <a:cubicBezTo>
                    <a:pt x="16" y="53"/>
                    <a:pt x="12" y="28"/>
                    <a:pt x="5" y="3"/>
                  </a:cubicBezTo>
                  <a:cubicBezTo>
                    <a:pt x="4" y="0"/>
                    <a:pt x="0" y="1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397"/>
            <p:cNvSpPr/>
            <p:nvPr/>
          </p:nvSpPr>
          <p:spPr bwMode="auto">
            <a:xfrm>
              <a:off x="1959" y="3397"/>
              <a:ext cx="50" cy="76"/>
            </a:xfrm>
            <a:custGeom>
              <a:avLst/>
              <a:gdLst>
                <a:gd name="T0" fmla="*/ 1 w 21"/>
                <a:gd name="T1" fmla="*/ 0 h 32"/>
                <a:gd name="T2" fmla="*/ 21 w 21"/>
                <a:gd name="T3" fmla="*/ 5 h 32"/>
                <a:gd name="T4" fmla="*/ 6 w 21"/>
                <a:gd name="T5" fmla="*/ 32 h 32"/>
                <a:gd name="T6" fmla="*/ 4 w 21"/>
                <a:gd name="T7" fmla="*/ 17 h 32"/>
                <a:gd name="T8" fmla="*/ 0 w 21"/>
                <a:gd name="T9" fmla="*/ 2 h 32"/>
                <a:gd name="T10" fmla="*/ 1 w 21"/>
                <a:gd name="T1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32">
                  <a:moveTo>
                    <a:pt x="1" y="0"/>
                  </a:moveTo>
                  <a:cubicBezTo>
                    <a:pt x="8" y="2"/>
                    <a:pt x="15" y="4"/>
                    <a:pt x="21" y="5"/>
                  </a:cubicBezTo>
                  <a:cubicBezTo>
                    <a:pt x="18" y="14"/>
                    <a:pt x="11" y="23"/>
                    <a:pt x="6" y="32"/>
                  </a:cubicBezTo>
                  <a:cubicBezTo>
                    <a:pt x="5" y="27"/>
                    <a:pt x="5" y="22"/>
                    <a:pt x="4" y="17"/>
                  </a:cubicBezTo>
                  <a:cubicBezTo>
                    <a:pt x="3" y="11"/>
                    <a:pt x="1" y="6"/>
                    <a:pt x="0" y="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398"/>
            <p:cNvSpPr/>
            <p:nvPr/>
          </p:nvSpPr>
          <p:spPr bwMode="auto">
            <a:xfrm>
              <a:off x="1952" y="3390"/>
              <a:ext cx="62" cy="88"/>
            </a:xfrm>
            <a:custGeom>
              <a:avLst/>
              <a:gdLst>
                <a:gd name="T0" fmla="*/ 4 w 26"/>
                <a:gd name="T1" fmla="*/ 5 h 37"/>
                <a:gd name="T2" fmla="*/ 24 w 26"/>
                <a:gd name="T3" fmla="*/ 10 h 37"/>
                <a:gd name="T4" fmla="*/ 23 w 26"/>
                <a:gd name="T5" fmla="*/ 7 h 37"/>
                <a:gd name="T6" fmla="*/ 8 w 26"/>
                <a:gd name="T7" fmla="*/ 34 h 37"/>
                <a:gd name="T8" fmla="*/ 11 w 26"/>
                <a:gd name="T9" fmla="*/ 34 h 37"/>
                <a:gd name="T10" fmla="*/ 9 w 26"/>
                <a:gd name="T11" fmla="*/ 19 h 37"/>
                <a:gd name="T12" fmla="*/ 6 w 26"/>
                <a:gd name="T13" fmla="*/ 4 h 37"/>
                <a:gd name="T14" fmla="*/ 2 w 26"/>
                <a:gd name="T15" fmla="*/ 2 h 37"/>
                <a:gd name="T16" fmla="*/ 3 w 26"/>
                <a:gd name="T17" fmla="*/ 14 h 37"/>
                <a:gd name="T18" fmla="*/ 8 w 26"/>
                <a:gd name="T19" fmla="*/ 35 h 37"/>
                <a:gd name="T20" fmla="*/ 11 w 26"/>
                <a:gd name="T21" fmla="*/ 36 h 37"/>
                <a:gd name="T22" fmla="*/ 26 w 26"/>
                <a:gd name="T23" fmla="*/ 9 h 37"/>
                <a:gd name="T24" fmla="*/ 25 w 26"/>
                <a:gd name="T25" fmla="*/ 6 h 37"/>
                <a:gd name="T26" fmla="*/ 5 w 26"/>
                <a:gd name="T27" fmla="*/ 1 h 37"/>
                <a:gd name="T28" fmla="*/ 4 w 26"/>
                <a:gd name="T29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37">
                  <a:moveTo>
                    <a:pt x="4" y="5"/>
                  </a:moveTo>
                  <a:cubicBezTo>
                    <a:pt x="10" y="7"/>
                    <a:pt x="17" y="8"/>
                    <a:pt x="24" y="10"/>
                  </a:cubicBezTo>
                  <a:cubicBezTo>
                    <a:pt x="23" y="9"/>
                    <a:pt x="23" y="8"/>
                    <a:pt x="23" y="7"/>
                  </a:cubicBezTo>
                  <a:cubicBezTo>
                    <a:pt x="18" y="17"/>
                    <a:pt x="13" y="25"/>
                    <a:pt x="8" y="34"/>
                  </a:cubicBezTo>
                  <a:cubicBezTo>
                    <a:pt x="9" y="34"/>
                    <a:pt x="10" y="34"/>
                    <a:pt x="11" y="34"/>
                  </a:cubicBezTo>
                  <a:cubicBezTo>
                    <a:pt x="10" y="29"/>
                    <a:pt x="10" y="24"/>
                    <a:pt x="9" y="19"/>
                  </a:cubicBezTo>
                  <a:cubicBezTo>
                    <a:pt x="8" y="15"/>
                    <a:pt x="4" y="7"/>
                    <a:pt x="6" y="4"/>
                  </a:cubicBezTo>
                  <a:cubicBezTo>
                    <a:pt x="7" y="2"/>
                    <a:pt x="4" y="0"/>
                    <a:pt x="2" y="2"/>
                  </a:cubicBezTo>
                  <a:cubicBezTo>
                    <a:pt x="0" y="6"/>
                    <a:pt x="2" y="9"/>
                    <a:pt x="3" y="14"/>
                  </a:cubicBezTo>
                  <a:cubicBezTo>
                    <a:pt x="5" y="21"/>
                    <a:pt x="5" y="28"/>
                    <a:pt x="8" y="35"/>
                  </a:cubicBezTo>
                  <a:cubicBezTo>
                    <a:pt x="8" y="37"/>
                    <a:pt x="10" y="37"/>
                    <a:pt x="11" y="36"/>
                  </a:cubicBezTo>
                  <a:cubicBezTo>
                    <a:pt x="16" y="27"/>
                    <a:pt x="22" y="19"/>
                    <a:pt x="26" y="9"/>
                  </a:cubicBezTo>
                  <a:cubicBezTo>
                    <a:pt x="26" y="8"/>
                    <a:pt x="26" y="7"/>
                    <a:pt x="25" y="6"/>
                  </a:cubicBezTo>
                  <a:cubicBezTo>
                    <a:pt x="18" y="5"/>
                    <a:pt x="11" y="3"/>
                    <a:pt x="5" y="1"/>
                  </a:cubicBezTo>
                  <a:cubicBezTo>
                    <a:pt x="2" y="0"/>
                    <a:pt x="1" y="4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399"/>
            <p:cNvSpPr/>
            <p:nvPr/>
          </p:nvSpPr>
          <p:spPr bwMode="auto">
            <a:xfrm>
              <a:off x="2000" y="2356"/>
              <a:ext cx="172" cy="953"/>
            </a:xfrm>
            <a:custGeom>
              <a:avLst/>
              <a:gdLst>
                <a:gd name="T0" fmla="*/ 4 w 73"/>
                <a:gd name="T1" fmla="*/ 400 h 402"/>
                <a:gd name="T2" fmla="*/ 11 w 73"/>
                <a:gd name="T3" fmla="*/ 364 h 402"/>
                <a:gd name="T4" fmla="*/ 15 w 73"/>
                <a:gd name="T5" fmla="*/ 312 h 402"/>
                <a:gd name="T6" fmla="*/ 35 w 73"/>
                <a:gd name="T7" fmla="*/ 194 h 402"/>
                <a:gd name="T8" fmla="*/ 54 w 73"/>
                <a:gd name="T9" fmla="*/ 80 h 402"/>
                <a:gd name="T10" fmla="*/ 65 w 73"/>
                <a:gd name="T11" fmla="*/ 31 h 402"/>
                <a:gd name="T12" fmla="*/ 70 w 73"/>
                <a:gd name="T13" fmla="*/ 2 h 402"/>
                <a:gd name="T14" fmla="*/ 67 w 73"/>
                <a:gd name="T15" fmla="*/ 3 h 402"/>
                <a:gd name="T16" fmla="*/ 59 w 73"/>
                <a:gd name="T17" fmla="*/ 35 h 402"/>
                <a:gd name="T18" fmla="*/ 48 w 73"/>
                <a:gd name="T19" fmla="*/ 86 h 402"/>
                <a:gd name="T20" fmla="*/ 30 w 73"/>
                <a:gd name="T21" fmla="*/ 197 h 402"/>
                <a:gd name="T22" fmla="*/ 11 w 73"/>
                <a:gd name="T23" fmla="*/ 304 h 402"/>
                <a:gd name="T24" fmla="*/ 8 w 73"/>
                <a:gd name="T25" fmla="*/ 354 h 402"/>
                <a:gd name="T26" fmla="*/ 1 w 73"/>
                <a:gd name="T27" fmla="*/ 398 h 402"/>
                <a:gd name="T28" fmla="*/ 4 w 73"/>
                <a:gd name="T29" fmla="*/ 40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3" h="402">
                  <a:moveTo>
                    <a:pt x="4" y="400"/>
                  </a:moveTo>
                  <a:cubicBezTo>
                    <a:pt x="10" y="389"/>
                    <a:pt x="11" y="376"/>
                    <a:pt x="11" y="364"/>
                  </a:cubicBezTo>
                  <a:cubicBezTo>
                    <a:pt x="12" y="347"/>
                    <a:pt x="13" y="329"/>
                    <a:pt x="15" y="312"/>
                  </a:cubicBezTo>
                  <a:cubicBezTo>
                    <a:pt x="18" y="272"/>
                    <a:pt x="29" y="234"/>
                    <a:pt x="35" y="194"/>
                  </a:cubicBezTo>
                  <a:cubicBezTo>
                    <a:pt x="41" y="156"/>
                    <a:pt x="46" y="118"/>
                    <a:pt x="54" y="80"/>
                  </a:cubicBezTo>
                  <a:cubicBezTo>
                    <a:pt x="57" y="63"/>
                    <a:pt x="60" y="47"/>
                    <a:pt x="65" y="31"/>
                  </a:cubicBezTo>
                  <a:cubicBezTo>
                    <a:pt x="67" y="22"/>
                    <a:pt x="73" y="11"/>
                    <a:pt x="70" y="2"/>
                  </a:cubicBezTo>
                  <a:cubicBezTo>
                    <a:pt x="70" y="0"/>
                    <a:pt x="66" y="1"/>
                    <a:pt x="67" y="3"/>
                  </a:cubicBezTo>
                  <a:cubicBezTo>
                    <a:pt x="69" y="13"/>
                    <a:pt x="62" y="26"/>
                    <a:pt x="59" y="35"/>
                  </a:cubicBezTo>
                  <a:cubicBezTo>
                    <a:pt x="55" y="52"/>
                    <a:pt x="52" y="69"/>
                    <a:pt x="48" y="86"/>
                  </a:cubicBezTo>
                  <a:cubicBezTo>
                    <a:pt x="41" y="123"/>
                    <a:pt x="36" y="160"/>
                    <a:pt x="30" y="197"/>
                  </a:cubicBezTo>
                  <a:cubicBezTo>
                    <a:pt x="25" y="233"/>
                    <a:pt x="16" y="268"/>
                    <a:pt x="11" y="304"/>
                  </a:cubicBezTo>
                  <a:cubicBezTo>
                    <a:pt x="9" y="320"/>
                    <a:pt x="9" y="337"/>
                    <a:pt x="8" y="354"/>
                  </a:cubicBezTo>
                  <a:cubicBezTo>
                    <a:pt x="6" y="369"/>
                    <a:pt x="8" y="384"/>
                    <a:pt x="1" y="398"/>
                  </a:cubicBezTo>
                  <a:cubicBezTo>
                    <a:pt x="0" y="400"/>
                    <a:pt x="3" y="402"/>
                    <a:pt x="4" y="4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400"/>
            <p:cNvSpPr/>
            <p:nvPr/>
          </p:nvSpPr>
          <p:spPr bwMode="auto">
            <a:xfrm>
              <a:off x="2118" y="2315"/>
              <a:ext cx="104" cy="33"/>
            </a:xfrm>
            <a:custGeom>
              <a:avLst/>
              <a:gdLst>
                <a:gd name="T0" fmla="*/ 4 w 44"/>
                <a:gd name="T1" fmla="*/ 8 h 14"/>
                <a:gd name="T2" fmla="*/ 41 w 44"/>
                <a:gd name="T3" fmla="*/ 14 h 14"/>
                <a:gd name="T4" fmla="*/ 41 w 44"/>
                <a:gd name="T5" fmla="*/ 10 h 14"/>
                <a:gd name="T6" fmla="*/ 3 w 44"/>
                <a:gd name="T7" fmla="*/ 4 h 14"/>
                <a:gd name="T8" fmla="*/ 4 w 44"/>
                <a:gd name="T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14">
                  <a:moveTo>
                    <a:pt x="4" y="8"/>
                  </a:moveTo>
                  <a:cubicBezTo>
                    <a:pt x="16" y="4"/>
                    <a:pt x="29" y="14"/>
                    <a:pt x="41" y="14"/>
                  </a:cubicBezTo>
                  <a:cubicBezTo>
                    <a:pt x="44" y="14"/>
                    <a:pt x="44" y="10"/>
                    <a:pt x="41" y="10"/>
                  </a:cubicBezTo>
                  <a:cubicBezTo>
                    <a:pt x="29" y="10"/>
                    <a:pt x="15" y="0"/>
                    <a:pt x="3" y="4"/>
                  </a:cubicBezTo>
                  <a:cubicBezTo>
                    <a:pt x="0" y="5"/>
                    <a:pt x="1" y="9"/>
                    <a:pt x="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402"/>
            <p:cNvSpPr/>
            <p:nvPr/>
          </p:nvSpPr>
          <p:spPr bwMode="auto">
            <a:xfrm>
              <a:off x="548" y="2280"/>
              <a:ext cx="1454" cy="1188"/>
            </a:xfrm>
            <a:custGeom>
              <a:avLst/>
              <a:gdLst>
                <a:gd name="T0" fmla="*/ 31 w 614"/>
                <a:gd name="T1" fmla="*/ 167 h 501"/>
                <a:gd name="T2" fmla="*/ 34 w 614"/>
                <a:gd name="T3" fmla="*/ 166 h 501"/>
                <a:gd name="T4" fmla="*/ 32 w 614"/>
                <a:gd name="T5" fmla="*/ 162 h 501"/>
                <a:gd name="T6" fmla="*/ 1 w 614"/>
                <a:gd name="T7" fmla="*/ 175 h 501"/>
                <a:gd name="T8" fmla="*/ 0 w 614"/>
                <a:gd name="T9" fmla="*/ 178 h 501"/>
                <a:gd name="T10" fmla="*/ 42 w 614"/>
                <a:gd name="T11" fmla="*/ 250 h 501"/>
                <a:gd name="T12" fmla="*/ 93 w 614"/>
                <a:gd name="T13" fmla="*/ 327 h 501"/>
                <a:gd name="T14" fmla="*/ 192 w 614"/>
                <a:gd name="T15" fmla="*/ 499 h 501"/>
                <a:gd name="T16" fmla="*/ 196 w 614"/>
                <a:gd name="T17" fmla="*/ 499 h 501"/>
                <a:gd name="T18" fmla="*/ 257 w 614"/>
                <a:gd name="T19" fmla="*/ 465 h 501"/>
                <a:gd name="T20" fmla="*/ 334 w 614"/>
                <a:gd name="T21" fmla="*/ 414 h 501"/>
                <a:gd name="T22" fmla="*/ 417 w 614"/>
                <a:gd name="T23" fmla="*/ 377 h 501"/>
                <a:gd name="T24" fmla="*/ 497 w 614"/>
                <a:gd name="T25" fmla="*/ 336 h 501"/>
                <a:gd name="T26" fmla="*/ 574 w 614"/>
                <a:gd name="T27" fmla="*/ 291 h 501"/>
                <a:gd name="T28" fmla="*/ 604 w 614"/>
                <a:gd name="T29" fmla="*/ 271 h 501"/>
                <a:gd name="T30" fmla="*/ 614 w 614"/>
                <a:gd name="T31" fmla="*/ 254 h 501"/>
                <a:gd name="T32" fmla="*/ 608 w 614"/>
                <a:gd name="T33" fmla="*/ 233 h 501"/>
                <a:gd name="T34" fmla="*/ 594 w 614"/>
                <a:gd name="T35" fmla="*/ 191 h 501"/>
                <a:gd name="T36" fmla="*/ 561 w 614"/>
                <a:gd name="T37" fmla="*/ 120 h 501"/>
                <a:gd name="T38" fmla="*/ 482 w 614"/>
                <a:gd name="T39" fmla="*/ 3 h 501"/>
                <a:gd name="T40" fmla="*/ 478 w 614"/>
                <a:gd name="T41" fmla="*/ 5 h 501"/>
                <a:gd name="T42" fmla="*/ 569 w 614"/>
                <a:gd name="T43" fmla="*/ 145 h 501"/>
                <a:gd name="T44" fmla="*/ 601 w 614"/>
                <a:gd name="T45" fmla="*/ 227 h 501"/>
                <a:gd name="T46" fmla="*/ 609 w 614"/>
                <a:gd name="T47" fmla="*/ 253 h 501"/>
                <a:gd name="T48" fmla="*/ 586 w 614"/>
                <a:gd name="T49" fmla="*/ 278 h 501"/>
                <a:gd name="T50" fmla="*/ 510 w 614"/>
                <a:gd name="T51" fmla="*/ 323 h 501"/>
                <a:gd name="T52" fmla="*/ 431 w 614"/>
                <a:gd name="T53" fmla="*/ 365 h 501"/>
                <a:gd name="T54" fmla="*/ 348 w 614"/>
                <a:gd name="T55" fmla="*/ 402 h 501"/>
                <a:gd name="T56" fmla="*/ 270 w 614"/>
                <a:gd name="T57" fmla="*/ 450 h 501"/>
                <a:gd name="T58" fmla="*/ 247 w 614"/>
                <a:gd name="T59" fmla="*/ 466 h 501"/>
                <a:gd name="T60" fmla="*/ 223 w 614"/>
                <a:gd name="T61" fmla="*/ 476 h 501"/>
                <a:gd name="T62" fmla="*/ 192 w 614"/>
                <a:gd name="T63" fmla="*/ 497 h 501"/>
                <a:gd name="T64" fmla="*/ 196 w 614"/>
                <a:gd name="T65" fmla="*/ 497 h 501"/>
                <a:gd name="T66" fmla="*/ 76 w 614"/>
                <a:gd name="T67" fmla="*/ 291 h 501"/>
                <a:gd name="T68" fmla="*/ 15 w 614"/>
                <a:gd name="T69" fmla="*/ 200 h 501"/>
                <a:gd name="T70" fmla="*/ 5 w 614"/>
                <a:gd name="T71" fmla="*/ 179 h 501"/>
                <a:gd name="T72" fmla="*/ 15 w 614"/>
                <a:gd name="T73" fmla="*/ 175 h 501"/>
                <a:gd name="T74" fmla="*/ 34 w 614"/>
                <a:gd name="T75" fmla="*/ 166 h 501"/>
                <a:gd name="T76" fmla="*/ 32 w 614"/>
                <a:gd name="T77" fmla="*/ 162 h 501"/>
                <a:gd name="T78" fmla="*/ 29 w 614"/>
                <a:gd name="T79" fmla="*/ 163 h 501"/>
                <a:gd name="T80" fmla="*/ 31 w 614"/>
                <a:gd name="T81" fmla="*/ 167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14" h="501">
                  <a:moveTo>
                    <a:pt x="31" y="167"/>
                  </a:moveTo>
                  <a:cubicBezTo>
                    <a:pt x="32" y="167"/>
                    <a:pt x="33" y="167"/>
                    <a:pt x="34" y="166"/>
                  </a:cubicBezTo>
                  <a:cubicBezTo>
                    <a:pt x="33" y="165"/>
                    <a:pt x="32" y="163"/>
                    <a:pt x="32" y="162"/>
                  </a:cubicBezTo>
                  <a:cubicBezTo>
                    <a:pt x="22" y="166"/>
                    <a:pt x="11" y="171"/>
                    <a:pt x="1" y="175"/>
                  </a:cubicBezTo>
                  <a:cubicBezTo>
                    <a:pt x="0" y="176"/>
                    <a:pt x="0" y="177"/>
                    <a:pt x="0" y="178"/>
                  </a:cubicBezTo>
                  <a:cubicBezTo>
                    <a:pt x="9" y="205"/>
                    <a:pt x="26" y="228"/>
                    <a:pt x="42" y="250"/>
                  </a:cubicBezTo>
                  <a:cubicBezTo>
                    <a:pt x="60" y="276"/>
                    <a:pt x="77" y="301"/>
                    <a:pt x="93" y="327"/>
                  </a:cubicBezTo>
                  <a:cubicBezTo>
                    <a:pt x="127" y="385"/>
                    <a:pt x="156" y="444"/>
                    <a:pt x="192" y="499"/>
                  </a:cubicBezTo>
                  <a:cubicBezTo>
                    <a:pt x="193" y="501"/>
                    <a:pt x="195" y="501"/>
                    <a:pt x="196" y="499"/>
                  </a:cubicBezTo>
                  <a:cubicBezTo>
                    <a:pt x="210" y="480"/>
                    <a:pt x="238" y="477"/>
                    <a:pt x="257" y="465"/>
                  </a:cubicBezTo>
                  <a:cubicBezTo>
                    <a:pt x="283" y="448"/>
                    <a:pt x="307" y="429"/>
                    <a:pt x="334" y="414"/>
                  </a:cubicBezTo>
                  <a:cubicBezTo>
                    <a:pt x="361" y="400"/>
                    <a:pt x="389" y="389"/>
                    <a:pt x="417" y="377"/>
                  </a:cubicBezTo>
                  <a:cubicBezTo>
                    <a:pt x="444" y="364"/>
                    <a:pt x="470" y="350"/>
                    <a:pt x="497" y="336"/>
                  </a:cubicBezTo>
                  <a:cubicBezTo>
                    <a:pt x="523" y="322"/>
                    <a:pt x="549" y="308"/>
                    <a:pt x="574" y="291"/>
                  </a:cubicBezTo>
                  <a:cubicBezTo>
                    <a:pt x="584" y="285"/>
                    <a:pt x="595" y="278"/>
                    <a:pt x="604" y="271"/>
                  </a:cubicBezTo>
                  <a:cubicBezTo>
                    <a:pt x="609" y="267"/>
                    <a:pt x="613" y="261"/>
                    <a:pt x="614" y="254"/>
                  </a:cubicBezTo>
                  <a:cubicBezTo>
                    <a:pt x="614" y="247"/>
                    <a:pt x="610" y="240"/>
                    <a:pt x="608" y="233"/>
                  </a:cubicBezTo>
                  <a:cubicBezTo>
                    <a:pt x="603" y="219"/>
                    <a:pt x="599" y="205"/>
                    <a:pt x="594" y="191"/>
                  </a:cubicBezTo>
                  <a:cubicBezTo>
                    <a:pt x="586" y="166"/>
                    <a:pt x="574" y="143"/>
                    <a:pt x="561" y="120"/>
                  </a:cubicBezTo>
                  <a:cubicBezTo>
                    <a:pt x="537" y="79"/>
                    <a:pt x="510" y="40"/>
                    <a:pt x="482" y="3"/>
                  </a:cubicBezTo>
                  <a:cubicBezTo>
                    <a:pt x="480" y="0"/>
                    <a:pt x="476" y="2"/>
                    <a:pt x="478" y="5"/>
                  </a:cubicBezTo>
                  <a:cubicBezTo>
                    <a:pt x="511" y="50"/>
                    <a:pt x="544" y="96"/>
                    <a:pt x="569" y="145"/>
                  </a:cubicBezTo>
                  <a:cubicBezTo>
                    <a:pt x="583" y="172"/>
                    <a:pt x="591" y="199"/>
                    <a:pt x="601" y="227"/>
                  </a:cubicBezTo>
                  <a:cubicBezTo>
                    <a:pt x="603" y="236"/>
                    <a:pt x="608" y="244"/>
                    <a:pt x="609" y="253"/>
                  </a:cubicBezTo>
                  <a:cubicBezTo>
                    <a:pt x="610" y="265"/>
                    <a:pt x="594" y="272"/>
                    <a:pt x="586" y="278"/>
                  </a:cubicBezTo>
                  <a:cubicBezTo>
                    <a:pt x="562" y="295"/>
                    <a:pt x="536" y="309"/>
                    <a:pt x="510" y="323"/>
                  </a:cubicBezTo>
                  <a:cubicBezTo>
                    <a:pt x="484" y="337"/>
                    <a:pt x="458" y="352"/>
                    <a:pt x="431" y="365"/>
                  </a:cubicBezTo>
                  <a:cubicBezTo>
                    <a:pt x="404" y="378"/>
                    <a:pt x="375" y="389"/>
                    <a:pt x="348" y="402"/>
                  </a:cubicBezTo>
                  <a:cubicBezTo>
                    <a:pt x="320" y="416"/>
                    <a:pt x="295" y="433"/>
                    <a:pt x="270" y="450"/>
                  </a:cubicBezTo>
                  <a:cubicBezTo>
                    <a:pt x="262" y="456"/>
                    <a:pt x="255" y="462"/>
                    <a:pt x="247" y="466"/>
                  </a:cubicBezTo>
                  <a:cubicBezTo>
                    <a:pt x="239" y="470"/>
                    <a:pt x="231" y="473"/>
                    <a:pt x="223" y="476"/>
                  </a:cubicBezTo>
                  <a:cubicBezTo>
                    <a:pt x="211" y="481"/>
                    <a:pt x="199" y="486"/>
                    <a:pt x="192" y="497"/>
                  </a:cubicBezTo>
                  <a:cubicBezTo>
                    <a:pt x="194" y="497"/>
                    <a:pt x="195" y="497"/>
                    <a:pt x="196" y="497"/>
                  </a:cubicBezTo>
                  <a:cubicBezTo>
                    <a:pt x="153" y="431"/>
                    <a:pt x="119" y="358"/>
                    <a:pt x="76" y="291"/>
                  </a:cubicBezTo>
                  <a:cubicBezTo>
                    <a:pt x="56" y="260"/>
                    <a:pt x="32" y="232"/>
                    <a:pt x="15" y="200"/>
                  </a:cubicBezTo>
                  <a:cubicBezTo>
                    <a:pt x="13" y="196"/>
                    <a:pt x="5" y="179"/>
                    <a:pt x="5" y="179"/>
                  </a:cubicBezTo>
                  <a:cubicBezTo>
                    <a:pt x="8" y="178"/>
                    <a:pt x="11" y="176"/>
                    <a:pt x="15" y="175"/>
                  </a:cubicBezTo>
                  <a:cubicBezTo>
                    <a:pt x="21" y="172"/>
                    <a:pt x="28" y="169"/>
                    <a:pt x="34" y="166"/>
                  </a:cubicBezTo>
                  <a:cubicBezTo>
                    <a:pt x="37" y="165"/>
                    <a:pt x="34" y="161"/>
                    <a:pt x="32" y="162"/>
                  </a:cubicBezTo>
                  <a:cubicBezTo>
                    <a:pt x="31" y="162"/>
                    <a:pt x="30" y="163"/>
                    <a:pt x="29" y="163"/>
                  </a:cubicBezTo>
                  <a:cubicBezTo>
                    <a:pt x="26" y="164"/>
                    <a:pt x="29" y="169"/>
                    <a:pt x="31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404"/>
            <p:cNvSpPr/>
            <p:nvPr/>
          </p:nvSpPr>
          <p:spPr bwMode="auto">
            <a:xfrm>
              <a:off x="1031" y="2083"/>
              <a:ext cx="895" cy="1003"/>
            </a:xfrm>
            <a:custGeom>
              <a:avLst/>
              <a:gdLst>
                <a:gd name="T0" fmla="*/ 5 w 378"/>
                <a:gd name="T1" fmla="*/ 136 h 423"/>
                <a:gd name="T2" fmla="*/ 39 w 378"/>
                <a:gd name="T3" fmla="*/ 77 h 423"/>
                <a:gd name="T4" fmla="*/ 93 w 378"/>
                <a:gd name="T5" fmla="*/ 38 h 423"/>
                <a:gd name="T6" fmla="*/ 159 w 378"/>
                <a:gd name="T7" fmla="*/ 13 h 423"/>
                <a:gd name="T8" fmla="*/ 218 w 378"/>
                <a:gd name="T9" fmla="*/ 16 h 423"/>
                <a:gd name="T10" fmla="*/ 258 w 378"/>
                <a:gd name="T11" fmla="*/ 59 h 423"/>
                <a:gd name="T12" fmla="*/ 288 w 378"/>
                <a:gd name="T13" fmla="*/ 114 h 423"/>
                <a:gd name="T14" fmla="*/ 308 w 378"/>
                <a:gd name="T15" fmla="*/ 163 h 423"/>
                <a:gd name="T16" fmla="*/ 346 w 378"/>
                <a:gd name="T17" fmla="*/ 243 h 423"/>
                <a:gd name="T18" fmla="*/ 373 w 378"/>
                <a:gd name="T19" fmla="*/ 319 h 423"/>
                <a:gd name="T20" fmla="*/ 374 w 378"/>
                <a:gd name="T21" fmla="*/ 316 h 423"/>
                <a:gd name="T22" fmla="*/ 186 w 378"/>
                <a:gd name="T23" fmla="*/ 417 h 423"/>
                <a:gd name="T24" fmla="*/ 189 w 378"/>
                <a:gd name="T25" fmla="*/ 421 h 423"/>
                <a:gd name="T26" fmla="*/ 376 w 378"/>
                <a:gd name="T27" fmla="*/ 320 h 423"/>
                <a:gd name="T28" fmla="*/ 377 w 378"/>
                <a:gd name="T29" fmla="*/ 317 h 423"/>
                <a:gd name="T30" fmla="*/ 369 w 378"/>
                <a:gd name="T31" fmla="*/ 299 h 423"/>
                <a:gd name="T32" fmla="*/ 364 w 378"/>
                <a:gd name="T33" fmla="*/ 278 h 423"/>
                <a:gd name="T34" fmla="*/ 348 w 378"/>
                <a:gd name="T35" fmla="*/ 238 h 423"/>
                <a:gd name="T36" fmla="*/ 312 w 378"/>
                <a:gd name="T37" fmla="*/ 159 h 423"/>
                <a:gd name="T38" fmla="*/ 261 w 378"/>
                <a:gd name="T39" fmla="*/ 54 h 423"/>
                <a:gd name="T40" fmla="*/ 179 w 378"/>
                <a:gd name="T41" fmla="*/ 4 h 423"/>
                <a:gd name="T42" fmla="*/ 114 w 378"/>
                <a:gd name="T43" fmla="*/ 23 h 423"/>
                <a:gd name="T44" fmla="*/ 59 w 378"/>
                <a:gd name="T45" fmla="*/ 53 h 423"/>
                <a:gd name="T46" fmla="*/ 1 w 378"/>
                <a:gd name="T47" fmla="*/ 134 h 423"/>
                <a:gd name="T48" fmla="*/ 5 w 378"/>
                <a:gd name="T49" fmla="*/ 136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78" h="423">
                  <a:moveTo>
                    <a:pt x="5" y="136"/>
                  </a:moveTo>
                  <a:cubicBezTo>
                    <a:pt x="14" y="115"/>
                    <a:pt x="24" y="94"/>
                    <a:pt x="39" y="77"/>
                  </a:cubicBezTo>
                  <a:cubicBezTo>
                    <a:pt x="54" y="60"/>
                    <a:pt x="73" y="48"/>
                    <a:pt x="93" y="38"/>
                  </a:cubicBezTo>
                  <a:cubicBezTo>
                    <a:pt x="114" y="28"/>
                    <a:pt x="136" y="19"/>
                    <a:pt x="159" y="13"/>
                  </a:cubicBezTo>
                  <a:cubicBezTo>
                    <a:pt x="179" y="8"/>
                    <a:pt x="199" y="5"/>
                    <a:pt x="218" y="16"/>
                  </a:cubicBezTo>
                  <a:cubicBezTo>
                    <a:pt x="235" y="25"/>
                    <a:pt x="248" y="42"/>
                    <a:pt x="258" y="59"/>
                  </a:cubicBezTo>
                  <a:cubicBezTo>
                    <a:pt x="270" y="76"/>
                    <a:pt x="279" y="95"/>
                    <a:pt x="288" y="114"/>
                  </a:cubicBezTo>
                  <a:cubicBezTo>
                    <a:pt x="295" y="130"/>
                    <a:pt x="301" y="147"/>
                    <a:pt x="308" y="163"/>
                  </a:cubicBezTo>
                  <a:cubicBezTo>
                    <a:pt x="320" y="190"/>
                    <a:pt x="334" y="216"/>
                    <a:pt x="346" y="243"/>
                  </a:cubicBezTo>
                  <a:cubicBezTo>
                    <a:pt x="356" y="268"/>
                    <a:pt x="361" y="295"/>
                    <a:pt x="373" y="319"/>
                  </a:cubicBezTo>
                  <a:cubicBezTo>
                    <a:pt x="373" y="318"/>
                    <a:pt x="374" y="317"/>
                    <a:pt x="374" y="316"/>
                  </a:cubicBezTo>
                  <a:cubicBezTo>
                    <a:pt x="301" y="328"/>
                    <a:pt x="240" y="368"/>
                    <a:pt x="186" y="417"/>
                  </a:cubicBezTo>
                  <a:cubicBezTo>
                    <a:pt x="184" y="419"/>
                    <a:pt x="187" y="423"/>
                    <a:pt x="189" y="421"/>
                  </a:cubicBezTo>
                  <a:cubicBezTo>
                    <a:pt x="243" y="372"/>
                    <a:pt x="303" y="333"/>
                    <a:pt x="376" y="320"/>
                  </a:cubicBezTo>
                  <a:cubicBezTo>
                    <a:pt x="377" y="320"/>
                    <a:pt x="378" y="318"/>
                    <a:pt x="377" y="317"/>
                  </a:cubicBezTo>
                  <a:cubicBezTo>
                    <a:pt x="374" y="311"/>
                    <a:pt x="371" y="305"/>
                    <a:pt x="369" y="299"/>
                  </a:cubicBezTo>
                  <a:cubicBezTo>
                    <a:pt x="367" y="292"/>
                    <a:pt x="366" y="285"/>
                    <a:pt x="364" y="278"/>
                  </a:cubicBezTo>
                  <a:cubicBezTo>
                    <a:pt x="359" y="265"/>
                    <a:pt x="354" y="251"/>
                    <a:pt x="348" y="238"/>
                  </a:cubicBezTo>
                  <a:cubicBezTo>
                    <a:pt x="337" y="211"/>
                    <a:pt x="323" y="185"/>
                    <a:pt x="312" y="159"/>
                  </a:cubicBezTo>
                  <a:cubicBezTo>
                    <a:pt x="296" y="123"/>
                    <a:pt x="282" y="87"/>
                    <a:pt x="261" y="54"/>
                  </a:cubicBezTo>
                  <a:cubicBezTo>
                    <a:pt x="242" y="24"/>
                    <a:pt x="217" y="0"/>
                    <a:pt x="179" y="4"/>
                  </a:cubicBezTo>
                  <a:cubicBezTo>
                    <a:pt x="157" y="7"/>
                    <a:pt x="135" y="15"/>
                    <a:pt x="114" y="23"/>
                  </a:cubicBezTo>
                  <a:cubicBezTo>
                    <a:pt x="95" y="31"/>
                    <a:pt x="76" y="41"/>
                    <a:pt x="59" y="53"/>
                  </a:cubicBezTo>
                  <a:cubicBezTo>
                    <a:pt x="31" y="73"/>
                    <a:pt x="14" y="102"/>
                    <a:pt x="1" y="134"/>
                  </a:cubicBezTo>
                  <a:cubicBezTo>
                    <a:pt x="0" y="136"/>
                    <a:pt x="4" y="139"/>
                    <a:pt x="5" y="1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405"/>
            <p:cNvSpPr/>
            <p:nvPr/>
          </p:nvSpPr>
          <p:spPr bwMode="auto">
            <a:xfrm>
              <a:off x="1327" y="2356"/>
              <a:ext cx="237" cy="128"/>
            </a:xfrm>
            <a:custGeom>
              <a:avLst/>
              <a:gdLst>
                <a:gd name="T0" fmla="*/ 3 w 100"/>
                <a:gd name="T1" fmla="*/ 53 h 54"/>
                <a:gd name="T2" fmla="*/ 55 w 100"/>
                <a:gd name="T3" fmla="*/ 36 h 54"/>
                <a:gd name="T4" fmla="*/ 98 w 100"/>
                <a:gd name="T5" fmla="*/ 4 h 54"/>
                <a:gd name="T6" fmla="*/ 94 w 100"/>
                <a:gd name="T7" fmla="*/ 2 h 54"/>
                <a:gd name="T8" fmla="*/ 55 w 100"/>
                <a:gd name="T9" fmla="*/ 31 h 54"/>
                <a:gd name="T10" fmla="*/ 3 w 100"/>
                <a:gd name="T11" fmla="*/ 48 h 54"/>
                <a:gd name="T12" fmla="*/ 3 w 100"/>
                <a:gd name="T13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" h="54">
                  <a:moveTo>
                    <a:pt x="3" y="53"/>
                  </a:moveTo>
                  <a:cubicBezTo>
                    <a:pt x="21" y="54"/>
                    <a:pt x="40" y="44"/>
                    <a:pt x="55" y="36"/>
                  </a:cubicBezTo>
                  <a:cubicBezTo>
                    <a:pt x="70" y="28"/>
                    <a:pt x="89" y="18"/>
                    <a:pt x="98" y="4"/>
                  </a:cubicBezTo>
                  <a:cubicBezTo>
                    <a:pt x="100" y="2"/>
                    <a:pt x="96" y="0"/>
                    <a:pt x="94" y="2"/>
                  </a:cubicBezTo>
                  <a:cubicBezTo>
                    <a:pt x="85" y="15"/>
                    <a:pt x="68" y="23"/>
                    <a:pt x="55" y="31"/>
                  </a:cubicBezTo>
                  <a:cubicBezTo>
                    <a:pt x="40" y="39"/>
                    <a:pt x="21" y="49"/>
                    <a:pt x="3" y="48"/>
                  </a:cubicBezTo>
                  <a:cubicBezTo>
                    <a:pt x="0" y="48"/>
                    <a:pt x="0" y="53"/>
                    <a:pt x="3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Freeform 406"/>
            <p:cNvSpPr/>
            <p:nvPr/>
          </p:nvSpPr>
          <p:spPr bwMode="auto">
            <a:xfrm>
              <a:off x="1353" y="2401"/>
              <a:ext cx="216" cy="121"/>
            </a:xfrm>
            <a:custGeom>
              <a:avLst/>
              <a:gdLst>
                <a:gd name="T0" fmla="*/ 5 w 91"/>
                <a:gd name="T1" fmla="*/ 49 h 51"/>
                <a:gd name="T2" fmla="*/ 88 w 91"/>
                <a:gd name="T3" fmla="*/ 6 h 51"/>
                <a:gd name="T4" fmla="*/ 86 w 91"/>
                <a:gd name="T5" fmla="*/ 2 h 51"/>
                <a:gd name="T6" fmla="*/ 3 w 91"/>
                <a:gd name="T7" fmla="*/ 45 h 51"/>
                <a:gd name="T8" fmla="*/ 5 w 91"/>
                <a:gd name="T9" fmla="*/ 4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51">
                  <a:moveTo>
                    <a:pt x="5" y="49"/>
                  </a:moveTo>
                  <a:cubicBezTo>
                    <a:pt x="34" y="37"/>
                    <a:pt x="62" y="24"/>
                    <a:pt x="88" y="6"/>
                  </a:cubicBezTo>
                  <a:cubicBezTo>
                    <a:pt x="91" y="5"/>
                    <a:pt x="88" y="0"/>
                    <a:pt x="86" y="2"/>
                  </a:cubicBezTo>
                  <a:cubicBezTo>
                    <a:pt x="60" y="20"/>
                    <a:pt x="31" y="33"/>
                    <a:pt x="3" y="45"/>
                  </a:cubicBezTo>
                  <a:cubicBezTo>
                    <a:pt x="0" y="47"/>
                    <a:pt x="2" y="51"/>
                    <a:pt x="5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Freeform 407"/>
            <p:cNvSpPr/>
            <p:nvPr/>
          </p:nvSpPr>
          <p:spPr bwMode="auto">
            <a:xfrm>
              <a:off x="1216" y="2192"/>
              <a:ext cx="294" cy="164"/>
            </a:xfrm>
            <a:custGeom>
              <a:avLst/>
              <a:gdLst>
                <a:gd name="T0" fmla="*/ 5 w 124"/>
                <a:gd name="T1" fmla="*/ 68 h 69"/>
                <a:gd name="T2" fmla="*/ 121 w 124"/>
                <a:gd name="T3" fmla="*/ 5 h 69"/>
                <a:gd name="T4" fmla="*/ 119 w 124"/>
                <a:gd name="T5" fmla="*/ 1 h 69"/>
                <a:gd name="T6" fmla="*/ 111 w 124"/>
                <a:gd name="T7" fmla="*/ 4 h 69"/>
                <a:gd name="T8" fmla="*/ 114 w 124"/>
                <a:gd name="T9" fmla="*/ 8 h 69"/>
                <a:gd name="T10" fmla="*/ 121 w 124"/>
                <a:gd name="T11" fmla="*/ 5 h 69"/>
                <a:gd name="T12" fmla="*/ 119 w 124"/>
                <a:gd name="T13" fmla="*/ 1 h 69"/>
                <a:gd name="T14" fmla="*/ 3 w 124"/>
                <a:gd name="T15" fmla="*/ 64 h 69"/>
                <a:gd name="T16" fmla="*/ 5 w 124"/>
                <a:gd name="T17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69">
                  <a:moveTo>
                    <a:pt x="5" y="68"/>
                  </a:moveTo>
                  <a:cubicBezTo>
                    <a:pt x="42" y="43"/>
                    <a:pt x="84" y="29"/>
                    <a:pt x="121" y="5"/>
                  </a:cubicBezTo>
                  <a:cubicBezTo>
                    <a:pt x="124" y="3"/>
                    <a:pt x="121" y="0"/>
                    <a:pt x="119" y="1"/>
                  </a:cubicBezTo>
                  <a:cubicBezTo>
                    <a:pt x="116" y="2"/>
                    <a:pt x="114" y="3"/>
                    <a:pt x="111" y="4"/>
                  </a:cubicBezTo>
                  <a:cubicBezTo>
                    <a:pt x="109" y="5"/>
                    <a:pt x="111" y="9"/>
                    <a:pt x="114" y="8"/>
                  </a:cubicBezTo>
                  <a:cubicBezTo>
                    <a:pt x="116" y="7"/>
                    <a:pt x="119" y="6"/>
                    <a:pt x="121" y="5"/>
                  </a:cubicBezTo>
                  <a:cubicBezTo>
                    <a:pt x="120" y="4"/>
                    <a:pt x="120" y="2"/>
                    <a:pt x="119" y="1"/>
                  </a:cubicBezTo>
                  <a:cubicBezTo>
                    <a:pt x="82" y="25"/>
                    <a:pt x="39" y="39"/>
                    <a:pt x="3" y="64"/>
                  </a:cubicBezTo>
                  <a:cubicBezTo>
                    <a:pt x="0" y="65"/>
                    <a:pt x="2" y="69"/>
                    <a:pt x="5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Freeform 408"/>
            <p:cNvSpPr/>
            <p:nvPr/>
          </p:nvSpPr>
          <p:spPr bwMode="auto">
            <a:xfrm>
              <a:off x="1252" y="2251"/>
              <a:ext cx="222" cy="131"/>
            </a:xfrm>
            <a:custGeom>
              <a:avLst/>
              <a:gdLst>
                <a:gd name="T0" fmla="*/ 5 w 94"/>
                <a:gd name="T1" fmla="*/ 53 h 55"/>
                <a:gd name="T2" fmla="*/ 91 w 94"/>
                <a:gd name="T3" fmla="*/ 5 h 55"/>
                <a:gd name="T4" fmla="*/ 89 w 94"/>
                <a:gd name="T5" fmla="*/ 1 h 55"/>
                <a:gd name="T6" fmla="*/ 3 w 94"/>
                <a:gd name="T7" fmla="*/ 49 h 55"/>
                <a:gd name="T8" fmla="*/ 5 w 94"/>
                <a:gd name="T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55">
                  <a:moveTo>
                    <a:pt x="5" y="53"/>
                  </a:moveTo>
                  <a:cubicBezTo>
                    <a:pt x="33" y="35"/>
                    <a:pt x="64" y="23"/>
                    <a:pt x="91" y="5"/>
                  </a:cubicBezTo>
                  <a:cubicBezTo>
                    <a:pt x="94" y="4"/>
                    <a:pt x="91" y="0"/>
                    <a:pt x="89" y="1"/>
                  </a:cubicBezTo>
                  <a:cubicBezTo>
                    <a:pt x="61" y="19"/>
                    <a:pt x="30" y="31"/>
                    <a:pt x="3" y="49"/>
                  </a:cubicBezTo>
                  <a:cubicBezTo>
                    <a:pt x="0" y="51"/>
                    <a:pt x="3" y="55"/>
                    <a:pt x="5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409"/>
            <p:cNvSpPr/>
            <p:nvPr/>
          </p:nvSpPr>
          <p:spPr bwMode="auto">
            <a:xfrm>
              <a:off x="1263" y="2275"/>
              <a:ext cx="254" cy="133"/>
            </a:xfrm>
            <a:custGeom>
              <a:avLst/>
              <a:gdLst>
                <a:gd name="T0" fmla="*/ 5 w 107"/>
                <a:gd name="T1" fmla="*/ 55 h 56"/>
                <a:gd name="T2" fmla="*/ 105 w 107"/>
                <a:gd name="T3" fmla="*/ 6 h 56"/>
                <a:gd name="T4" fmla="*/ 103 w 107"/>
                <a:gd name="T5" fmla="*/ 2 h 56"/>
                <a:gd name="T6" fmla="*/ 3 w 107"/>
                <a:gd name="T7" fmla="*/ 51 h 56"/>
                <a:gd name="T8" fmla="*/ 5 w 107"/>
                <a:gd name="T9" fmla="*/ 5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56">
                  <a:moveTo>
                    <a:pt x="5" y="55"/>
                  </a:moveTo>
                  <a:cubicBezTo>
                    <a:pt x="40" y="43"/>
                    <a:pt x="75" y="29"/>
                    <a:pt x="105" y="6"/>
                  </a:cubicBezTo>
                  <a:cubicBezTo>
                    <a:pt x="107" y="4"/>
                    <a:pt x="105" y="0"/>
                    <a:pt x="103" y="2"/>
                  </a:cubicBezTo>
                  <a:cubicBezTo>
                    <a:pt x="73" y="25"/>
                    <a:pt x="38" y="39"/>
                    <a:pt x="3" y="51"/>
                  </a:cubicBezTo>
                  <a:cubicBezTo>
                    <a:pt x="0" y="52"/>
                    <a:pt x="2" y="56"/>
                    <a:pt x="5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4" name="Freeform 410"/>
            <p:cNvSpPr/>
            <p:nvPr/>
          </p:nvSpPr>
          <p:spPr bwMode="auto">
            <a:xfrm>
              <a:off x="1398" y="2548"/>
              <a:ext cx="209" cy="204"/>
            </a:xfrm>
            <a:custGeom>
              <a:avLst/>
              <a:gdLst>
                <a:gd name="T0" fmla="*/ 2 w 88"/>
                <a:gd name="T1" fmla="*/ 34 h 86"/>
                <a:gd name="T2" fmla="*/ 29 w 88"/>
                <a:gd name="T3" fmla="*/ 85 h 86"/>
                <a:gd name="T4" fmla="*/ 32 w 88"/>
                <a:gd name="T5" fmla="*/ 86 h 86"/>
                <a:gd name="T6" fmla="*/ 87 w 88"/>
                <a:gd name="T7" fmla="*/ 58 h 86"/>
                <a:gd name="T8" fmla="*/ 88 w 88"/>
                <a:gd name="T9" fmla="*/ 56 h 86"/>
                <a:gd name="T10" fmla="*/ 70 w 88"/>
                <a:gd name="T11" fmla="*/ 23 h 86"/>
                <a:gd name="T12" fmla="*/ 58 w 88"/>
                <a:gd name="T13" fmla="*/ 3 h 86"/>
                <a:gd name="T14" fmla="*/ 35 w 88"/>
                <a:gd name="T15" fmla="*/ 11 h 86"/>
                <a:gd name="T16" fmla="*/ 3 w 88"/>
                <a:gd name="T17" fmla="*/ 31 h 86"/>
                <a:gd name="T18" fmla="*/ 5 w 88"/>
                <a:gd name="T19" fmla="*/ 35 h 86"/>
                <a:gd name="T20" fmla="*/ 44 w 88"/>
                <a:gd name="T21" fmla="*/ 11 h 86"/>
                <a:gd name="T22" fmla="*/ 53 w 88"/>
                <a:gd name="T23" fmla="*/ 8 h 86"/>
                <a:gd name="T24" fmla="*/ 61 w 88"/>
                <a:gd name="T25" fmla="*/ 15 h 86"/>
                <a:gd name="T26" fmla="*/ 74 w 88"/>
                <a:gd name="T27" fmla="*/ 37 h 86"/>
                <a:gd name="T28" fmla="*/ 80 w 88"/>
                <a:gd name="T29" fmla="*/ 47 h 86"/>
                <a:gd name="T30" fmla="*/ 75 w 88"/>
                <a:gd name="T31" fmla="*/ 60 h 86"/>
                <a:gd name="T32" fmla="*/ 46 w 88"/>
                <a:gd name="T33" fmla="*/ 75 h 86"/>
                <a:gd name="T34" fmla="*/ 32 w 88"/>
                <a:gd name="T35" fmla="*/ 79 h 86"/>
                <a:gd name="T36" fmla="*/ 24 w 88"/>
                <a:gd name="T37" fmla="*/ 65 h 86"/>
                <a:gd name="T38" fmla="*/ 6 w 88"/>
                <a:gd name="T39" fmla="*/ 33 h 86"/>
                <a:gd name="T40" fmla="*/ 2 w 88"/>
                <a:gd name="T41" fmla="*/ 34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8" h="86">
                  <a:moveTo>
                    <a:pt x="2" y="34"/>
                  </a:moveTo>
                  <a:cubicBezTo>
                    <a:pt x="9" y="52"/>
                    <a:pt x="21" y="67"/>
                    <a:pt x="29" y="85"/>
                  </a:cubicBezTo>
                  <a:cubicBezTo>
                    <a:pt x="30" y="86"/>
                    <a:pt x="31" y="86"/>
                    <a:pt x="32" y="86"/>
                  </a:cubicBezTo>
                  <a:cubicBezTo>
                    <a:pt x="51" y="78"/>
                    <a:pt x="69" y="69"/>
                    <a:pt x="87" y="58"/>
                  </a:cubicBezTo>
                  <a:cubicBezTo>
                    <a:pt x="88" y="58"/>
                    <a:pt x="88" y="57"/>
                    <a:pt x="88" y="56"/>
                  </a:cubicBezTo>
                  <a:cubicBezTo>
                    <a:pt x="85" y="43"/>
                    <a:pt x="77" y="34"/>
                    <a:pt x="70" y="23"/>
                  </a:cubicBezTo>
                  <a:cubicBezTo>
                    <a:pt x="67" y="17"/>
                    <a:pt x="66" y="5"/>
                    <a:pt x="58" y="3"/>
                  </a:cubicBezTo>
                  <a:cubicBezTo>
                    <a:pt x="52" y="0"/>
                    <a:pt x="40" y="8"/>
                    <a:pt x="35" y="11"/>
                  </a:cubicBezTo>
                  <a:cubicBezTo>
                    <a:pt x="24" y="17"/>
                    <a:pt x="13" y="24"/>
                    <a:pt x="3" y="31"/>
                  </a:cubicBezTo>
                  <a:cubicBezTo>
                    <a:pt x="0" y="33"/>
                    <a:pt x="3" y="37"/>
                    <a:pt x="5" y="35"/>
                  </a:cubicBezTo>
                  <a:cubicBezTo>
                    <a:pt x="18" y="27"/>
                    <a:pt x="30" y="18"/>
                    <a:pt x="44" y="11"/>
                  </a:cubicBezTo>
                  <a:cubicBezTo>
                    <a:pt x="47" y="10"/>
                    <a:pt x="50" y="9"/>
                    <a:pt x="53" y="8"/>
                  </a:cubicBezTo>
                  <a:cubicBezTo>
                    <a:pt x="59" y="6"/>
                    <a:pt x="60" y="11"/>
                    <a:pt x="61" y="15"/>
                  </a:cubicBezTo>
                  <a:cubicBezTo>
                    <a:pt x="64" y="23"/>
                    <a:pt x="69" y="30"/>
                    <a:pt x="74" y="37"/>
                  </a:cubicBezTo>
                  <a:cubicBezTo>
                    <a:pt x="76" y="40"/>
                    <a:pt x="78" y="43"/>
                    <a:pt x="80" y="47"/>
                  </a:cubicBezTo>
                  <a:cubicBezTo>
                    <a:pt x="84" y="55"/>
                    <a:pt x="82" y="56"/>
                    <a:pt x="75" y="60"/>
                  </a:cubicBezTo>
                  <a:cubicBezTo>
                    <a:pt x="66" y="65"/>
                    <a:pt x="56" y="70"/>
                    <a:pt x="46" y="75"/>
                  </a:cubicBezTo>
                  <a:cubicBezTo>
                    <a:pt x="44" y="76"/>
                    <a:pt x="33" y="82"/>
                    <a:pt x="32" y="79"/>
                  </a:cubicBezTo>
                  <a:cubicBezTo>
                    <a:pt x="29" y="75"/>
                    <a:pt x="26" y="70"/>
                    <a:pt x="24" y="65"/>
                  </a:cubicBezTo>
                  <a:cubicBezTo>
                    <a:pt x="17" y="54"/>
                    <a:pt x="11" y="44"/>
                    <a:pt x="6" y="33"/>
                  </a:cubicBezTo>
                  <a:cubicBezTo>
                    <a:pt x="5" y="30"/>
                    <a:pt x="1" y="31"/>
                    <a:pt x="2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5" name="Freeform 411"/>
            <p:cNvSpPr/>
            <p:nvPr/>
          </p:nvSpPr>
          <p:spPr bwMode="auto">
            <a:xfrm>
              <a:off x="1626" y="2631"/>
              <a:ext cx="198" cy="189"/>
            </a:xfrm>
            <a:custGeom>
              <a:avLst/>
              <a:gdLst>
                <a:gd name="T0" fmla="*/ 1 w 84"/>
                <a:gd name="T1" fmla="*/ 31 h 80"/>
                <a:gd name="T2" fmla="*/ 32 w 84"/>
                <a:gd name="T3" fmla="*/ 78 h 80"/>
                <a:gd name="T4" fmla="*/ 35 w 84"/>
                <a:gd name="T5" fmla="*/ 79 h 80"/>
                <a:gd name="T6" fmla="*/ 73 w 84"/>
                <a:gd name="T7" fmla="*/ 61 h 80"/>
                <a:gd name="T8" fmla="*/ 68 w 84"/>
                <a:gd name="T9" fmla="*/ 26 h 80"/>
                <a:gd name="T10" fmla="*/ 55 w 84"/>
                <a:gd name="T11" fmla="*/ 7 h 80"/>
                <a:gd name="T12" fmla="*/ 45 w 84"/>
                <a:gd name="T13" fmla="*/ 0 h 80"/>
                <a:gd name="T14" fmla="*/ 28 w 84"/>
                <a:gd name="T15" fmla="*/ 8 h 80"/>
                <a:gd name="T16" fmla="*/ 2 w 84"/>
                <a:gd name="T17" fmla="*/ 29 h 80"/>
                <a:gd name="T18" fmla="*/ 5 w 84"/>
                <a:gd name="T19" fmla="*/ 33 h 80"/>
                <a:gd name="T20" fmla="*/ 37 w 84"/>
                <a:gd name="T21" fmla="*/ 8 h 80"/>
                <a:gd name="T22" fmla="*/ 52 w 84"/>
                <a:gd name="T23" fmla="*/ 11 h 80"/>
                <a:gd name="T24" fmla="*/ 62 w 84"/>
                <a:gd name="T25" fmla="*/ 27 h 80"/>
                <a:gd name="T26" fmla="*/ 72 w 84"/>
                <a:gd name="T27" fmla="*/ 44 h 80"/>
                <a:gd name="T28" fmla="*/ 64 w 84"/>
                <a:gd name="T29" fmla="*/ 61 h 80"/>
                <a:gd name="T30" fmla="*/ 33 w 84"/>
                <a:gd name="T31" fmla="*/ 75 h 80"/>
                <a:gd name="T32" fmla="*/ 36 w 84"/>
                <a:gd name="T33" fmla="*/ 76 h 80"/>
                <a:gd name="T34" fmla="*/ 6 w 84"/>
                <a:gd name="T35" fmla="*/ 30 h 80"/>
                <a:gd name="T36" fmla="*/ 1 w 84"/>
                <a:gd name="T37" fmla="*/ 3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80">
                  <a:moveTo>
                    <a:pt x="1" y="31"/>
                  </a:moveTo>
                  <a:cubicBezTo>
                    <a:pt x="9" y="49"/>
                    <a:pt x="23" y="62"/>
                    <a:pt x="32" y="78"/>
                  </a:cubicBezTo>
                  <a:cubicBezTo>
                    <a:pt x="33" y="79"/>
                    <a:pt x="34" y="80"/>
                    <a:pt x="35" y="79"/>
                  </a:cubicBezTo>
                  <a:cubicBezTo>
                    <a:pt x="48" y="72"/>
                    <a:pt x="62" y="70"/>
                    <a:pt x="73" y="61"/>
                  </a:cubicBezTo>
                  <a:cubicBezTo>
                    <a:pt x="84" y="51"/>
                    <a:pt x="74" y="35"/>
                    <a:pt x="68" y="26"/>
                  </a:cubicBezTo>
                  <a:cubicBezTo>
                    <a:pt x="63" y="20"/>
                    <a:pt x="59" y="14"/>
                    <a:pt x="55" y="7"/>
                  </a:cubicBezTo>
                  <a:cubicBezTo>
                    <a:pt x="52" y="3"/>
                    <a:pt x="50" y="0"/>
                    <a:pt x="45" y="0"/>
                  </a:cubicBezTo>
                  <a:cubicBezTo>
                    <a:pt x="39" y="0"/>
                    <a:pt x="32" y="5"/>
                    <a:pt x="28" y="8"/>
                  </a:cubicBezTo>
                  <a:cubicBezTo>
                    <a:pt x="19" y="15"/>
                    <a:pt x="11" y="22"/>
                    <a:pt x="2" y="29"/>
                  </a:cubicBezTo>
                  <a:cubicBezTo>
                    <a:pt x="0" y="31"/>
                    <a:pt x="2" y="35"/>
                    <a:pt x="5" y="33"/>
                  </a:cubicBezTo>
                  <a:cubicBezTo>
                    <a:pt x="16" y="25"/>
                    <a:pt x="25" y="15"/>
                    <a:pt x="37" y="8"/>
                  </a:cubicBezTo>
                  <a:cubicBezTo>
                    <a:pt x="44" y="4"/>
                    <a:pt x="47" y="4"/>
                    <a:pt x="52" y="11"/>
                  </a:cubicBezTo>
                  <a:cubicBezTo>
                    <a:pt x="55" y="17"/>
                    <a:pt x="59" y="22"/>
                    <a:pt x="62" y="27"/>
                  </a:cubicBezTo>
                  <a:cubicBezTo>
                    <a:pt x="66" y="32"/>
                    <a:pt x="70" y="37"/>
                    <a:pt x="72" y="44"/>
                  </a:cubicBezTo>
                  <a:cubicBezTo>
                    <a:pt x="76" y="52"/>
                    <a:pt x="71" y="57"/>
                    <a:pt x="64" y="61"/>
                  </a:cubicBezTo>
                  <a:cubicBezTo>
                    <a:pt x="54" y="67"/>
                    <a:pt x="43" y="69"/>
                    <a:pt x="33" y="75"/>
                  </a:cubicBezTo>
                  <a:cubicBezTo>
                    <a:pt x="34" y="75"/>
                    <a:pt x="35" y="76"/>
                    <a:pt x="36" y="76"/>
                  </a:cubicBezTo>
                  <a:cubicBezTo>
                    <a:pt x="28" y="60"/>
                    <a:pt x="13" y="47"/>
                    <a:pt x="6" y="30"/>
                  </a:cubicBezTo>
                  <a:cubicBezTo>
                    <a:pt x="5" y="27"/>
                    <a:pt x="0" y="29"/>
                    <a:pt x="1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6" name="Freeform 412"/>
            <p:cNvSpPr/>
            <p:nvPr/>
          </p:nvSpPr>
          <p:spPr bwMode="auto">
            <a:xfrm>
              <a:off x="1512" y="2714"/>
              <a:ext cx="97" cy="69"/>
            </a:xfrm>
            <a:custGeom>
              <a:avLst/>
              <a:gdLst>
                <a:gd name="T0" fmla="*/ 5 w 41"/>
                <a:gd name="T1" fmla="*/ 27 h 29"/>
                <a:gd name="T2" fmla="*/ 39 w 41"/>
                <a:gd name="T3" fmla="*/ 6 h 29"/>
                <a:gd name="T4" fmla="*/ 36 w 41"/>
                <a:gd name="T5" fmla="*/ 2 h 29"/>
                <a:gd name="T6" fmla="*/ 3 w 41"/>
                <a:gd name="T7" fmla="*/ 23 h 29"/>
                <a:gd name="T8" fmla="*/ 5 w 41"/>
                <a:gd name="T9" fmla="*/ 2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29">
                  <a:moveTo>
                    <a:pt x="5" y="27"/>
                  </a:moveTo>
                  <a:cubicBezTo>
                    <a:pt x="17" y="22"/>
                    <a:pt x="28" y="13"/>
                    <a:pt x="39" y="6"/>
                  </a:cubicBezTo>
                  <a:cubicBezTo>
                    <a:pt x="41" y="4"/>
                    <a:pt x="39" y="0"/>
                    <a:pt x="36" y="2"/>
                  </a:cubicBezTo>
                  <a:cubicBezTo>
                    <a:pt x="25" y="9"/>
                    <a:pt x="15" y="18"/>
                    <a:pt x="3" y="23"/>
                  </a:cubicBezTo>
                  <a:cubicBezTo>
                    <a:pt x="0" y="25"/>
                    <a:pt x="2" y="29"/>
                    <a:pt x="5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Freeform 413"/>
            <p:cNvSpPr/>
            <p:nvPr/>
          </p:nvSpPr>
          <p:spPr bwMode="auto">
            <a:xfrm>
              <a:off x="1531" y="2749"/>
              <a:ext cx="92" cy="62"/>
            </a:xfrm>
            <a:custGeom>
              <a:avLst/>
              <a:gdLst>
                <a:gd name="T0" fmla="*/ 5 w 39"/>
                <a:gd name="T1" fmla="*/ 24 h 26"/>
                <a:gd name="T2" fmla="*/ 36 w 39"/>
                <a:gd name="T3" fmla="*/ 6 h 26"/>
                <a:gd name="T4" fmla="*/ 34 w 39"/>
                <a:gd name="T5" fmla="*/ 1 h 26"/>
                <a:gd name="T6" fmla="*/ 3 w 39"/>
                <a:gd name="T7" fmla="*/ 20 h 26"/>
                <a:gd name="T8" fmla="*/ 5 w 39"/>
                <a:gd name="T9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26">
                  <a:moveTo>
                    <a:pt x="5" y="24"/>
                  </a:moveTo>
                  <a:cubicBezTo>
                    <a:pt x="15" y="18"/>
                    <a:pt x="26" y="12"/>
                    <a:pt x="36" y="6"/>
                  </a:cubicBezTo>
                  <a:cubicBezTo>
                    <a:pt x="39" y="4"/>
                    <a:pt x="37" y="0"/>
                    <a:pt x="34" y="1"/>
                  </a:cubicBezTo>
                  <a:cubicBezTo>
                    <a:pt x="24" y="8"/>
                    <a:pt x="13" y="14"/>
                    <a:pt x="3" y="20"/>
                  </a:cubicBezTo>
                  <a:cubicBezTo>
                    <a:pt x="0" y="22"/>
                    <a:pt x="2" y="26"/>
                    <a:pt x="5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8" name="Freeform 414"/>
            <p:cNvSpPr/>
            <p:nvPr/>
          </p:nvSpPr>
          <p:spPr bwMode="auto">
            <a:xfrm>
              <a:off x="1566" y="2799"/>
              <a:ext cx="74" cy="52"/>
            </a:xfrm>
            <a:custGeom>
              <a:avLst/>
              <a:gdLst>
                <a:gd name="T0" fmla="*/ 3 w 31"/>
                <a:gd name="T1" fmla="*/ 22 h 22"/>
                <a:gd name="T2" fmla="*/ 29 w 31"/>
                <a:gd name="T3" fmla="*/ 5 h 22"/>
                <a:gd name="T4" fmla="*/ 26 w 31"/>
                <a:gd name="T5" fmla="*/ 2 h 22"/>
                <a:gd name="T6" fmla="*/ 3 w 31"/>
                <a:gd name="T7" fmla="*/ 17 h 22"/>
                <a:gd name="T8" fmla="*/ 3 w 31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2">
                  <a:moveTo>
                    <a:pt x="3" y="22"/>
                  </a:moveTo>
                  <a:cubicBezTo>
                    <a:pt x="14" y="20"/>
                    <a:pt x="22" y="13"/>
                    <a:pt x="29" y="5"/>
                  </a:cubicBezTo>
                  <a:cubicBezTo>
                    <a:pt x="31" y="3"/>
                    <a:pt x="28" y="0"/>
                    <a:pt x="26" y="2"/>
                  </a:cubicBezTo>
                  <a:cubicBezTo>
                    <a:pt x="20" y="9"/>
                    <a:pt x="12" y="16"/>
                    <a:pt x="3" y="17"/>
                  </a:cubicBezTo>
                  <a:cubicBezTo>
                    <a:pt x="0" y="18"/>
                    <a:pt x="0" y="22"/>
                    <a:pt x="3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9" name="Freeform 415"/>
            <p:cNvSpPr/>
            <p:nvPr/>
          </p:nvSpPr>
          <p:spPr bwMode="auto">
            <a:xfrm>
              <a:off x="1573" y="2512"/>
              <a:ext cx="83" cy="59"/>
            </a:xfrm>
            <a:custGeom>
              <a:avLst/>
              <a:gdLst>
                <a:gd name="T0" fmla="*/ 4 w 35"/>
                <a:gd name="T1" fmla="*/ 24 h 25"/>
                <a:gd name="T2" fmla="*/ 33 w 35"/>
                <a:gd name="T3" fmla="*/ 6 h 25"/>
                <a:gd name="T4" fmla="*/ 31 w 35"/>
                <a:gd name="T5" fmla="*/ 2 h 25"/>
                <a:gd name="T6" fmla="*/ 3 w 35"/>
                <a:gd name="T7" fmla="*/ 19 h 25"/>
                <a:gd name="T8" fmla="*/ 4 w 35"/>
                <a:gd name="T9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4" y="24"/>
                  </a:moveTo>
                  <a:cubicBezTo>
                    <a:pt x="15" y="20"/>
                    <a:pt x="24" y="13"/>
                    <a:pt x="33" y="6"/>
                  </a:cubicBezTo>
                  <a:cubicBezTo>
                    <a:pt x="35" y="4"/>
                    <a:pt x="33" y="0"/>
                    <a:pt x="31" y="2"/>
                  </a:cubicBezTo>
                  <a:cubicBezTo>
                    <a:pt x="22" y="8"/>
                    <a:pt x="13" y="15"/>
                    <a:pt x="3" y="19"/>
                  </a:cubicBezTo>
                  <a:cubicBezTo>
                    <a:pt x="0" y="20"/>
                    <a:pt x="1" y="25"/>
                    <a:pt x="4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0" name="Freeform 416"/>
            <p:cNvSpPr/>
            <p:nvPr/>
          </p:nvSpPr>
          <p:spPr bwMode="auto">
            <a:xfrm>
              <a:off x="1611" y="2541"/>
              <a:ext cx="88" cy="66"/>
            </a:xfrm>
            <a:custGeom>
              <a:avLst/>
              <a:gdLst>
                <a:gd name="T0" fmla="*/ 5 w 37"/>
                <a:gd name="T1" fmla="*/ 26 h 28"/>
                <a:gd name="T2" fmla="*/ 35 w 37"/>
                <a:gd name="T3" fmla="*/ 5 h 28"/>
                <a:gd name="T4" fmla="*/ 31 w 37"/>
                <a:gd name="T5" fmla="*/ 2 h 28"/>
                <a:gd name="T6" fmla="*/ 3 w 37"/>
                <a:gd name="T7" fmla="*/ 22 h 28"/>
                <a:gd name="T8" fmla="*/ 5 w 37"/>
                <a:gd name="T9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8">
                  <a:moveTo>
                    <a:pt x="5" y="26"/>
                  </a:moveTo>
                  <a:cubicBezTo>
                    <a:pt x="15" y="19"/>
                    <a:pt x="26" y="14"/>
                    <a:pt x="35" y="5"/>
                  </a:cubicBezTo>
                  <a:cubicBezTo>
                    <a:pt x="37" y="3"/>
                    <a:pt x="33" y="0"/>
                    <a:pt x="31" y="2"/>
                  </a:cubicBezTo>
                  <a:cubicBezTo>
                    <a:pt x="23" y="10"/>
                    <a:pt x="12" y="15"/>
                    <a:pt x="3" y="22"/>
                  </a:cubicBezTo>
                  <a:cubicBezTo>
                    <a:pt x="0" y="24"/>
                    <a:pt x="2" y="28"/>
                    <a:pt x="5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1" name="Freeform 417"/>
            <p:cNvSpPr/>
            <p:nvPr/>
          </p:nvSpPr>
          <p:spPr bwMode="auto">
            <a:xfrm>
              <a:off x="1635" y="2586"/>
              <a:ext cx="71" cy="52"/>
            </a:xfrm>
            <a:custGeom>
              <a:avLst/>
              <a:gdLst>
                <a:gd name="T0" fmla="*/ 5 w 30"/>
                <a:gd name="T1" fmla="*/ 21 h 22"/>
                <a:gd name="T2" fmla="*/ 28 w 30"/>
                <a:gd name="T3" fmla="*/ 5 h 22"/>
                <a:gd name="T4" fmla="*/ 24 w 30"/>
                <a:gd name="T5" fmla="*/ 2 h 22"/>
                <a:gd name="T6" fmla="*/ 3 w 30"/>
                <a:gd name="T7" fmla="*/ 16 h 22"/>
                <a:gd name="T8" fmla="*/ 5 w 30"/>
                <a:gd name="T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2">
                  <a:moveTo>
                    <a:pt x="5" y="21"/>
                  </a:moveTo>
                  <a:cubicBezTo>
                    <a:pt x="14" y="17"/>
                    <a:pt x="21" y="12"/>
                    <a:pt x="28" y="5"/>
                  </a:cubicBezTo>
                  <a:cubicBezTo>
                    <a:pt x="30" y="3"/>
                    <a:pt x="27" y="0"/>
                    <a:pt x="24" y="2"/>
                  </a:cubicBezTo>
                  <a:cubicBezTo>
                    <a:pt x="18" y="9"/>
                    <a:pt x="11" y="13"/>
                    <a:pt x="3" y="16"/>
                  </a:cubicBezTo>
                  <a:cubicBezTo>
                    <a:pt x="0" y="18"/>
                    <a:pt x="2" y="22"/>
                    <a:pt x="5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418"/>
            <p:cNvSpPr/>
            <p:nvPr/>
          </p:nvSpPr>
          <p:spPr bwMode="auto">
            <a:xfrm>
              <a:off x="1476" y="2555"/>
              <a:ext cx="50" cy="194"/>
            </a:xfrm>
            <a:custGeom>
              <a:avLst/>
              <a:gdLst>
                <a:gd name="T0" fmla="*/ 15 w 21"/>
                <a:gd name="T1" fmla="*/ 3 h 82"/>
                <a:gd name="T2" fmla="*/ 0 w 21"/>
                <a:gd name="T3" fmla="*/ 78 h 82"/>
                <a:gd name="T4" fmla="*/ 5 w 21"/>
                <a:gd name="T5" fmla="*/ 79 h 82"/>
                <a:gd name="T6" fmla="*/ 19 w 21"/>
                <a:gd name="T7" fmla="*/ 4 h 82"/>
                <a:gd name="T8" fmla="*/ 15 w 21"/>
                <a:gd name="T9" fmla="*/ 3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82">
                  <a:moveTo>
                    <a:pt x="15" y="3"/>
                  </a:moveTo>
                  <a:cubicBezTo>
                    <a:pt x="6" y="27"/>
                    <a:pt x="6" y="53"/>
                    <a:pt x="0" y="78"/>
                  </a:cubicBezTo>
                  <a:cubicBezTo>
                    <a:pt x="0" y="81"/>
                    <a:pt x="4" y="82"/>
                    <a:pt x="5" y="79"/>
                  </a:cubicBezTo>
                  <a:cubicBezTo>
                    <a:pt x="11" y="55"/>
                    <a:pt x="11" y="28"/>
                    <a:pt x="19" y="4"/>
                  </a:cubicBezTo>
                  <a:cubicBezTo>
                    <a:pt x="21" y="1"/>
                    <a:pt x="16" y="0"/>
                    <a:pt x="1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3" name="Freeform 419"/>
            <p:cNvSpPr/>
            <p:nvPr/>
          </p:nvSpPr>
          <p:spPr bwMode="auto">
            <a:xfrm>
              <a:off x="1401" y="2619"/>
              <a:ext cx="198" cy="50"/>
            </a:xfrm>
            <a:custGeom>
              <a:avLst/>
              <a:gdLst>
                <a:gd name="T0" fmla="*/ 2 w 84"/>
                <a:gd name="T1" fmla="*/ 5 h 21"/>
                <a:gd name="T2" fmla="*/ 42 w 84"/>
                <a:gd name="T3" fmla="*/ 12 h 21"/>
                <a:gd name="T4" fmla="*/ 66 w 84"/>
                <a:gd name="T5" fmla="*/ 15 h 21"/>
                <a:gd name="T6" fmla="*/ 79 w 84"/>
                <a:gd name="T7" fmla="*/ 18 h 21"/>
                <a:gd name="T8" fmla="*/ 83 w 84"/>
                <a:gd name="T9" fmla="*/ 16 h 21"/>
                <a:gd name="T10" fmla="*/ 74 w 84"/>
                <a:gd name="T11" fmla="*/ 12 h 21"/>
                <a:gd name="T12" fmla="*/ 50 w 84"/>
                <a:gd name="T13" fmla="*/ 8 h 21"/>
                <a:gd name="T14" fmla="*/ 4 w 84"/>
                <a:gd name="T15" fmla="*/ 1 h 21"/>
                <a:gd name="T16" fmla="*/ 2 w 84"/>
                <a:gd name="T17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" h="21">
                  <a:moveTo>
                    <a:pt x="2" y="5"/>
                  </a:moveTo>
                  <a:cubicBezTo>
                    <a:pt x="15" y="9"/>
                    <a:pt x="29" y="10"/>
                    <a:pt x="42" y="12"/>
                  </a:cubicBezTo>
                  <a:cubicBezTo>
                    <a:pt x="50" y="13"/>
                    <a:pt x="58" y="14"/>
                    <a:pt x="66" y="15"/>
                  </a:cubicBezTo>
                  <a:cubicBezTo>
                    <a:pt x="68" y="16"/>
                    <a:pt x="78" y="17"/>
                    <a:pt x="79" y="18"/>
                  </a:cubicBezTo>
                  <a:cubicBezTo>
                    <a:pt x="80" y="21"/>
                    <a:pt x="84" y="18"/>
                    <a:pt x="83" y="16"/>
                  </a:cubicBezTo>
                  <a:cubicBezTo>
                    <a:pt x="81" y="13"/>
                    <a:pt x="77" y="13"/>
                    <a:pt x="74" y="12"/>
                  </a:cubicBezTo>
                  <a:cubicBezTo>
                    <a:pt x="66" y="10"/>
                    <a:pt x="58" y="9"/>
                    <a:pt x="50" y="8"/>
                  </a:cubicBezTo>
                  <a:cubicBezTo>
                    <a:pt x="34" y="6"/>
                    <a:pt x="19" y="5"/>
                    <a:pt x="4" y="1"/>
                  </a:cubicBezTo>
                  <a:cubicBezTo>
                    <a:pt x="1" y="0"/>
                    <a:pt x="0" y="5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4" name="Freeform 420"/>
            <p:cNvSpPr/>
            <p:nvPr/>
          </p:nvSpPr>
          <p:spPr bwMode="auto">
            <a:xfrm>
              <a:off x="1713" y="2628"/>
              <a:ext cx="33" cy="183"/>
            </a:xfrm>
            <a:custGeom>
              <a:avLst/>
              <a:gdLst>
                <a:gd name="T0" fmla="*/ 3 w 14"/>
                <a:gd name="T1" fmla="*/ 3 h 77"/>
                <a:gd name="T2" fmla="*/ 1 w 14"/>
                <a:gd name="T3" fmla="*/ 73 h 77"/>
                <a:gd name="T4" fmla="*/ 5 w 14"/>
                <a:gd name="T5" fmla="*/ 74 h 77"/>
                <a:gd name="T6" fmla="*/ 8 w 14"/>
                <a:gd name="T7" fmla="*/ 3 h 77"/>
                <a:gd name="T8" fmla="*/ 3 w 14"/>
                <a:gd name="T9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7">
                  <a:moveTo>
                    <a:pt x="3" y="3"/>
                  </a:moveTo>
                  <a:cubicBezTo>
                    <a:pt x="2" y="26"/>
                    <a:pt x="9" y="51"/>
                    <a:pt x="1" y="73"/>
                  </a:cubicBezTo>
                  <a:cubicBezTo>
                    <a:pt x="0" y="76"/>
                    <a:pt x="4" y="77"/>
                    <a:pt x="5" y="74"/>
                  </a:cubicBezTo>
                  <a:cubicBezTo>
                    <a:pt x="14" y="52"/>
                    <a:pt x="6" y="26"/>
                    <a:pt x="8" y="3"/>
                  </a:cubicBezTo>
                  <a:cubicBezTo>
                    <a:pt x="8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5" name="Freeform 421"/>
            <p:cNvSpPr/>
            <p:nvPr/>
          </p:nvSpPr>
          <p:spPr bwMode="auto">
            <a:xfrm>
              <a:off x="1642" y="2685"/>
              <a:ext cx="163" cy="64"/>
            </a:xfrm>
            <a:custGeom>
              <a:avLst/>
              <a:gdLst>
                <a:gd name="T0" fmla="*/ 3 w 69"/>
                <a:gd name="T1" fmla="*/ 6 h 27"/>
                <a:gd name="T2" fmla="*/ 64 w 69"/>
                <a:gd name="T3" fmla="*/ 26 h 27"/>
                <a:gd name="T4" fmla="*/ 67 w 69"/>
                <a:gd name="T5" fmla="*/ 26 h 27"/>
                <a:gd name="T6" fmla="*/ 67 w 69"/>
                <a:gd name="T7" fmla="*/ 26 h 27"/>
                <a:gd name="T8" fmla="*/ 67 w 69"/>
                <a:gd name="T9" fmla="*/ 22 h 27"/>
                <a:gd name="T10" fmla="*/ 64 w 69"/>
                <a:gd name="T11" fmla="*/ 20 h 27"/>
                <a:gd name="T12" fmla="*/ 61 w 69"/>
                <a:gd name="T13" fmla="*/ 24 h 27"/>
                <a:gd name="T14" fmla="*/ 65 w 69"/>
                <a:gd name="T15" fmla="*/ 26 h 27"/>
                <a:gd name="T16" fmla="*/ 65 w 69"/>
                <a:gd name="T17" fmla="*/ 22 h 27"/>
                <a:gd name="T18" fmla="*/ 55 w 69"/>
                <a:gd name="T19" fmla="*/ 14 h 27"/>
                <a:gd name="T20" fmla="*/ 40 w 69"/>
                <a:gd name="T21" fmla="*/ 9 h 27"/>
                <a:gd name="T22" fmla="*/ 4 w 69"/>
                <a:gd name="T23" fmla="*/ 1 h 27"/>
                <a:gd name="T24" fmla="*/ 3 w 69"/>
                <a:gd name="T25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9" h="27">
                  <a:moveTo>
                    <a:pt x="3" y="6"/>
                  </a:moveTo>
                  <a:cubicBezTo>
                    <a:pt x="23" y="11"/>
                    <a:pt x="47" y="12"/>
                    <a:pt x="64" y="26"/>
                  </a:cubicBezTo>
                  <a:cubicBezTo>
                    <a:pt x="65" y="27"/>
                    <a:pt x="66" y="27"/>
                    <a:pt x="67" y="26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69" y="25"/>
                    <a:pt x="69" y="23"/>
                    <a:pt x="67" y="22"/>
                  </a:cubicBezTo>
                  <a:cubicBezTo>
                    <a:pt x="66" y="21"/>
                    <a:pt x="65" y="21"/>
                    <a:pt x="64" y="20"/>
                  </a:cubicBezTo>
                  <a:cubicBezTo>
                    <a:pt x="61" y="18"/>
                    <a:pt x="59" y="22"/>
                    <a:pt x="61" y="24"/>
                  </a:cubicBezTo>
                  <a:cubicBezTo>
                    <a:pt x="62" y="25"/>
                    <a:pt x="64" y="25"/>
                    <a:pt x="65" y="26"/>
                  </a:cubicBezTo>
                  <a:cubicBezTo>
                    <a:pt x="65" y="25"/>
                    <a:pt x="65" y="23"/>
                    <a:pt x="65" y="22"/>
                  </a:cubicBezTo>
                  <a:cubicBezTo>
                    <a:pt x="67" y="21"/>
                    <a:pt x="56" y="15"/>
                    <a:pt x="55" y="14"/>
                  </a:cubicBezTo>
                  <a:cubicBezTo>
                    <a:pt x="50" y="12"/>
                    <a:pt x="45" y="11"/>
                    <a:pt x="40" y="9"/>
                  </a:cubicBezTo>
                  <a:cubicBezTo>
                    <a:pt x="28" y="6"/>
                    <a:pt x="16" y="4"/>
                    <a:pt x="4" y="1"/>
                  </a:cubicBezTo>
                  <a:cubicBezTo>
                    <a:pt x="1" y="0"/>
                    <a:pt x="0" y="5"/>
                    <a:pt x="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7" name="Freeform 423"/>
            <p:cNvSpPr/>
            <p:nvPr/>
          </p:nvSpPr>
          <p:spPr bwMode="auto">
            <a:xfrm>
              <a:off x="603" y="2396"/>
              <a:ext cx="880" cy="939"/>
            </a:xfrm>
            <a:custGeom>
              <a:avLst/>
              <a:gdLst>
                <a:gd name="T0" fmla="*/ 188 w 372"/>
                <a:gd name="T1" fmla="*/ 2 h 396"/>
                <a:gd name="T2" fmla="*/ 136 w 372"/>
                <a:gd name="T3" fmla="*/ 14 h 396"/>
                <a:gd name="T4" fmla="*/ 112 w 372"/>
                <a:gd name="T5" fmla="*/ 26 h 396"/>
                <a:gd name="T6" fmla="*/ 57 w 372"/>
                <a:gd name="T7" fmla="*/ 55 h 396"/>
                <a:gd name="T8" fmla="*/ 1 w 372"/>
                <a:gd name="T9" fmla="*/ 96 h 396"/>
                <a:gd name="T10" fmla="*/ 0 w 372"/>
                <a:gd name="T11" fmla="*/ 99 h 396"/>
                <a:gd name="T12" fmla="*/ 93 w 372"/>
                <a:gd name="T13" fmla="*/ 238 h 396"/>
                <a:gd name="T14" fmla="*/ 171 w 372"/>
                <a:gd name="T15" fmla="*/ 394 h 396"/>
                <a:gd name="T16" fmla="*/ 175 w 372"/>
                <a:gd name="T17" fmla="*/ 394 h 396"/>
                <a:gd name="T18" fmla="*/ 259 w 372"/>
                <a:gd name="T19" fmla="*/ 318 h 396"/>
                <a:gd name="T20" fmla="*/ 369 w 372"/>
                <a:gd name="T21" fmla="*/ 287 h 396"/>
                <a:gd name="T22" fmla="*/ 372 w 372"/>
                <a:gd name="T23" fmla="*/ 284 h 396"/>
                <a:gd name="T24" fmla="*/ 190 w 372"/>
                <a:gd name="T25" fmla="*/ 3 h 396"/>
                <a:gd name="T26" fmla="*/ 187 w 372"/>
                <a:gd name="T27" fmla="*/ 6 h 396"/>
                <a:gd name="T28" fmla="*/ 367 w 372"/>
                <a:gd name="T29" fmla="*/ 286 h 396"/>
                <a:gd name="T30" fmla="*/ 369 w 372"/>
                <a:gd name="T31" fmla="*/ 283 h 396"/>
                <a:gd name="T32" fmla="*/ 259 w 372"/>
                <a:gd name="T33" fmla="*/ 312 h 396"/>
                <a:gd name="T34" fmla="*/ 171 w 372"/>
                <a:gd name="T35" fmla="*/ 392 h 396"/>
                <a:gd name="T36" fmla="*/ 175 w 372"/>
                <a:gd name="T37" fmla="*/ 392 h 396"/>
                <a:gd name="T38" fmla="*/ 104 w 372"/>
                <a:gd name="T39" fmla="*/ 248 h 396"/>
                <a:gd name="T40" fmla="*/ 20 w 372"/>
                <a:gd name="T41" fmla="*/ 120 h 396"/>
                <a:gd name="T42" fmla="*/ 10 w 372"/>
                <a:gd name="T43" fmla="*/ 105 h 396"/>
                <a:gd name="T44" fmla="*/ 12 w 372"/>
                <a:gd name="T45" fmla="*/ 93 h 396"/>
                <a:gd name="T46" fmla="*/ 45 w 372"/>
                <a:gd name="T47" fmla="*/ 68 h 396"/>
                <a:gd name="T48" fmla="*/ 109 w 372"/>
                <a:gd name="T49" fmla="*/ 33 h 396"/>
                <a:gd name="T50" fmla="*/ 133 w 372"/>
                <a:gd name="T51" fmla="*/ 20 h 396"/>
                <a:gd name="T52" fmla="*/ 189 w 372"/>
                <a:gd name="T53" fmla="*/ 7 h 396"/>
                <a:gd name="T54" fmla="*/ 188 w 372"/>
                <a:gd name="T55" fmla="*/ 2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72" h="396">
                  <a:moveTo>
                    <a:pt x="188" y="2"/>
                  </a:moveTo>
                  <a:cubicBezTo>
                    <a:pt x="170" y="5"/>
                    <a:pt x="153" y="8"/>
                    <a:pt x="136" y="14"/>
                  </a:cubicBezTo>
                  <a:cubicBezTo>
                    <a:pt x="127" y="18"/>
                    <a:pt x="120" y="22"/>
                    <a:pt x="112" y="26"/>
                  </a:cubicBezTo>
                  <a:cubicBezTo>
                    <a:pt x="93" y="36"/>
                    <a:pt x="75" y="44"/>
                    <a:pt x="57" y="55"/>
                  </a:cubicBezTo>
                  <a:cubicBezTo>
                    <a:pt x="37" y="67"/>
                    <a:pt x="18" y="81"/>
                    <a:pt x="1" y="96"/>
                  </a:cubicBezTo>
                  <a:cubicBezTo>
                    <a:pt x="0" y="97"/>
                    <a:pt x="0" y="98"/>
                    <a:pt x="0" y="99"/>
                  </a:cubicBezTo>
                  <a:cubicBezTo>
                    <a:pt x="31" y="146"/>
                    <a:pt x="65" y="190"/>
                    <a:pt x="93" y="238"/>
                  </a:cubicBezTo>
                  <a:cubicBezTo>
                    <a:pt x="122" y="289"/>
                    <a:pt x="146" y="342"/>
                    <a:pt x="171" y="394"/>
                  </a:cubicBezTo>
                  <a:cubicBezTo>
                    <a:pt x="172" y="396"/>
                    <a:pt x="174" y="396"/>
                    <a:pt x="175" y="394"/>
                  </a:cubicBezTo>
                  <a:cubicBezTo>
                    <a:pt x="194" y="361"/>
                    <a:pt x="226" y="337"/>
                    <a:pt x="259" y="318"/>
                  </a:cubicBezTo>
                  <a:cubicBezTo>
                    <a:pt x="292" y="299"/>
                    <a:pt x="331" y="284"/>
                    <a:pt x="369" y="287"/>
                  </a:cubicBezTo>
                  <a:cubicBezTo>
                    <a:pt x="371" y="287"/>
                    <a:pt x="372" y="286"/>
                    <a:pt x="372" y="284"/>
                  </a:cubicBezTo>
                  <a:cubicBezTo>
                    <a:pt x="340" y="176"/>
                    <a:pt x="260" y="88"/>
                    <a:pt x="190" y="3"/>
                  </a:cubicBezTo>
                  <a:cubicBezTo>
                    <a:pt x="188" y="0"/>
                    <a:pt x="185" y="4"/>
                    <a:pt x="187" y="6"/>
                  </a:cubicBezTo>
                  <a:cubicBezTo>
                    <a:pt x="256" y="91"/>
                    <a:pt x="336" y="178"/>
                    <a:pt x="367" y="286"/>
                  </a:cubicBezTo>
                  <a:cubicBezTo>
                    <a:pt x="368" y="285"/>
                    <a:pt x="369" y="284"/>
                    <a:pt x="369" y="283"/>
                  </a:cubicBezTo>
                  <a:cubicBezTo>
                    <a:pt x="331" y="280"/>
                    <a:pt x="292" y="294"/>
                    <a:pt x="259" y="312"/>
                  </a:cubicBezTo>
                  <a:cubicBezTo>
                    <a:pt x="224" y="331"/>
                    <a:pt x="191" y="358"/>
                    <a:pt x="171" y="392"/>
                  </a:cubicBezTo>
                  <a:cubicBezTo>
                    <a:pt x="172" y="392"/>
                    <a:pt x="174" y="392"/>
                    <a:pt x="175" y="392"/>
                  </a:cubicBezTo>
                  <a:cubicBezTo>
                    <a:pt x="152" y="344"/>
                    <a:pt x="129" y="295"/>
                    <a:pt x="104" y="248"/>
                  </a:cubicBezTo>
                  <a:cubicBezTo>
                    <a:pt x="79" y="204"/>
                    <a:pt x="49" y="162"/>
                    <a:pt x="20" y="120"/>
                  </a:cubicBezTo>
                  <a:cubicBezTo>
                    <a:pt x="17" y="115"/>
                    <a:pt x="14" y="110"/>
                    <a:pt x="10" y="105"/>
                  </a:cubicBezTo>
                  <a:cubicBezTo>
                    <a:pt x="6" y="99"/>
                    <a:pt x="6" y="98"/>
                    <a:pt x="12" y="93"/>
                  </a:cubicBezTo>
                  <a:cubicBezTo>
                    <a:pt x="22" y="84"/>
                    <a:pt x="33" y="76"/>
                    <a:pt x="45" y="68"/>
                  </a:cubicBezTo>
                  <a:cubicBezTo>
                    <a:pt x="65" y="54"/>
                    <a:pt x="87" y="43"/>
                    <a:pt x="109" y="33"/>
                  </a:cubicBezTo>
                  <a:cubicBezTo>
                    <a:pt x="118" y="29"/>
                    <a:pt x="125" y="24"/>
                    <a:pt x="133" y="20"/>
                  </a:cubicBezTo>
                  <a:cubicBezTo>
                    <a:pt x="151" y="13"/>
                    <a:pt x="170" y="10"/>
                    <a:pt x="189" y="7"/>
                  </a:cubicBezTo>
                  <a:cubicBezTo>
                    <a:pt x="192" y="6"/>
                    <a:pt x="191" y="2"/>
                    <a:pt x="188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8" name="Freeform 424"/>
            <p:cNvSpPr/>
            <p:nvPr/>
          </p:nvSpPr>
          <p:spPr bwMode="auto">
            <a:xfrm>
              <a:off x="750" y="2467"/>
              <a:ext cx="404" cy="353"/>
            </a:xfrm>
            <a:custGeom>
              <a:avLst/>
              <a:gdLst>
                <a:gd name="T0" fmla="*/ 2 w 171"/>
                <a:gd name="T1" fmla="*/ 84 h 149"/>
                <a:gd name="T2" fmla="*/ 65 w 171"/>
                <a:gd name="T3" fmla="*/ 135 h 149"/>
                <a:gd name="T4" fmla="*/ 106 w 171"/>
                <a:gd name="T5" fmla="*/ 102 h 149"/>
                <a:gd name="T6" fmla="*/ 169 w 171"/>
                <a:gd name="T7" fmla="*/ 69 h 149"/>
                <a:gd name="T8" fmla="*/ 170 w 171"/>
                <a:gd name="T9" fmla="*/ 65 h 149"/>
                <a:gd name="T10" fmla="*/ 148 w 171"/>
                <a:gd name="T11" fmla="*/ 27 h 149"/>
                <a:gd name="T12" fmla="*/ 134 w 171"/>
                <a:gd name="T13" fmla="*/ 7 h 149"/>
                <a:gd name="T14" fmla="*/ 98 w 171"/>
                <a:gd name="T15" fmla="*/ 14 h 149"/>
                <a:gd name="T16" fmla="*/ 43 w 171"/>
                <a:gd name="T17" fmla="*/ 40 h 149"/>
                <a:gd name="T18" fmla="*/ 2 w 171"/>
                <a:gd name="T19" fmla="*/ 77 h 149"/>
                <a:gd name="T20" fmla="*/ 6 w 171"/>
                <a:gd name="T21" fmla="*/ 79 h 149"/>
                <a:gd name="T22" fmla="*/ 43 w 171"/>
                <a:gd name="T23" fmla="*/ 45 h 149"/>
                <a:gd name="T24" fmla="*/ 92 w 171"/>
                <a:gd name="T25" fmla="*/ 21 h 149"/>
                <a:gd name="T26" fmla="*/ 133 w 171"/>
                <a:gd name="T27" fmla="*/ 13 h 149"/>
                <a:gd name="T28" fmla="*/ 167 w 171"/>
                <a:gd name="T29" fmla="*/ 68 h 149"/>
                <a:gd name="T30" fmla="*/ 167 w 171"/>
                <a:gd name="T31" fmla="*/ 65 h 149"/>
                <a:gd name="T32" fmla="*/ 138 w 171"/>
                <a:gd name="T33" fmla="*/ 79 h 149"/>
                <a:gd name="T34" fmla="*/ 112 w 171"/>
                <a:gd name="T35" fmla="*/ 92 h 149"/>
                <a:gd name="T36" fmla="*/ 74 w 171"/>
                <a:gd name="T37" fmla="*/ 123 h 149"/>
                <a:gd name="T38" fmla="*/ 56 w 171"/>
                <a:gd name="T39" fmla="*/ 133 h 149"/>
                <a:gd name="T40" fmla="*/ 34 w 171"/>
                <a:gd name="T41" fmla="*/ 123 h 149"/>
                <a:gd name="T42" fmla="*/ 6 w 171"/>
                <a:gd name="T43" fmla="*/ 82 h 149"/>
                <a:gd name="T44" fmla="*/ 2 w 171"/>
                <a:gd name="T45" fmla="*/ 84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49">
                  <a:moveTo>
                    <a:pt x="2" y="84"/>
                  </a:moveTo>
                  <a:cubicBezTo>
                    <a:pt x="14" y="106"/>
                    <a:pt x="34" y="149"/>
                    <a:pt x="65" y="135"/>
                  </a:cubicBezTo>
                  <a:cubicBezTo>
                    <a:pt x="80" y="127"/>
                    <a:pt x="93" y="113"/>
                    <a:pt x="106" y="102"/>
                  </a:cubicBezTo>
                  <a:cubicBezTo>
                    <a:pt x="125" y="87"/>
                    <a:pt x="148" y="80"/>
                    <a:pt x="169" y="69"/>
                  </a:cubicBezTo>
                  <a:cubicBezTo>
                    <a:pt x="171" y="68"/>
                    <a:pt x="171" y="66"/>
                    <a:pt x="170" y="65"/>
                  </a:cubicBezTo>
                  <a:cubicBezTo>
                    <a:pt x="160" y="54"/>
                    <a:pt x="155" y="40"/>
                    <a:pt x="148" y="27"/>
                  </a:cubicBezTo>
                  <a:cubicBezTo>
                    <a:pt x="145" y="20"/>
                    <a:pt x="140" y="11"/>
                    <a:pt x="134" y="7"/>
                  </a:cubicBezTo>
                  <a:cubicBezTo>
                    <a:pt x="123" y="0"/>
                    <a:pt x="108" y="9"/>
                    <a:pt x="98" y="14"/>
                  </a:cubicBezTo>
                  <a:cubicBezTo>
                    <a:pt x="79" y="22"/>
                    <a:pt x="60" y="30"/>
                    <a:pt x="43" y="40"/>
                  </a:cubicBezTo>
                  <a:cubicBezTo>
                    <a:pt x="27" y="49"/>
                    <a:pt x="10" y="60"/>
                    <a:pt x="2" y="77"/>
                  </a:cubicBezTo>
                  <a:cubicBezTo>
                    <a:pt x="0" y="80"/>
                    <a:pt x="4" y="82"/>
                    <a:pt x="6" y="79"/>
                  </a:cubicBezTo>
                  <a:cubicBezTo>
                    <a:pt x="13" y="64"/>
                    <a:pt x="28" y="54"/>
                    <a:pt x="43" y="45"/>
                  </a:cubicBezTo>
                  <a:cubicBezTo>
                    <a:pt x="58" y="36"/>
                    <a:pt x="75" y="28"/>
                    <a:pt x="92" y="21"/>
                  </a:cubicBezTo>
                  <a:cubicBezTo>
                    <a:pt x="102" y="17"/>
                    <a:pt x="123" y="3"/>
                    <a:pt x="133" y="13"/>
                  </a:cubicBezTo>
                  <a:cubicBezTo>
                    <a:pt x="149" y="28"/>
                    <a:pt x="153" y="52"/>
                    <a:pt x="167" y="68"/>
                  </a:cubicBezTo>
                  <a:cubicBezTo>
                    <a:pt x="167" y="67"/>
                    <a:pt x="167" y="66"/>
                    <a:pt x="167" y="65"/>
                  </a:cubicBezTo>
                  <a:cubicBezTo>
                    <a:pt x="157" y="70"/>
                    <a:pt x="148" y="75"/>
                    <a:pt x="138" y="79"/>
                  </a:cubicBezTo>
                  <a:cubicBezTo>
                    <a:pt x="129" y="83"/>
                    <a:pt x="120" y="86"/>
                    <a:pt x="112" y="92"/>
                  </a:cubicBezTo>
                  <a:cubicBezTo>
                    <a:pt x="99" y="101"/>
                    <a:pt x="87" y="113"/>
                    <a:pt x="74" y="123"/>
                  </a:cubicBezTo>
                  <a:cubicBezTo>
                    <a:pt x="68" y="127"/>
                    <a:pt x="62" y="131"/>
                    <a:pt x="56" y="133"/>
                  </a:cubicBezTo>
                  <a:cubicBezTo>
                    <a:pt x="47" y="136"/>
                    <a:pt x="39" y="129"/>
                    <a:pt x="34" y="123"/>
                  </a:cubicBezTo>
                  <a:cubicBezTo>
                    <a:pt x="22" y="112"/>
                    <a:pt x="14" y="96"/>
                    <a:pt x="6" y="82"/>
                  </a:cubicBezTo>
                  <a:cubicBezTo>
                    <a:pt x="5" y="79"/>
                    <a:pt x="1" y="82"/>
                    <a:pt x="2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9" name="Freeform 425"/>
            <p:cNvSpPr/>
            <p:nvPr/>
          </p:nvSpPr>
          <p:spPr bwMode="auto">
            <a:xfrm>
              <a:off x="757" y="2495"/>
              <a:ext cx="355" cy="283"/>
            </a:xfrm>
            <a:custGeom>
              <a:avLst/>
              <a:gdLst>
                <a:gd name="T0" fmla="*/ 23 w 150"/>
                <a:gd name="T1" fmla="*/ 105 h 119"/>
                <a:gd name="T2" fmla="*/ 20 w 150"/>
                <a:gd name="T3" fmla="*/ 51 h 119"/>
                <a:gd name="T4" fmla="*/ 42 w 150"/>
                <a:gd name="T5" fmla="*/ 117 h 119"/>
                <a:gd name="T6" fmla="*/ 25 w 150"/>
                <a:gd name="T7" fmla="*/ 46 h 119"/>
                <a:gd name="T8" fmla="*/ 69 w 150"/>
                <a:gd name="T9" fmla="*/ 107 h 119"/>
                <a:gd name="T10" fmla="*/ 40 w 150"/>
                <a:gd name="T11" fmla="*/ 33 h 119"/>
                <a:gd name="T12" fmla="*/ 82 w 150"/>
                <a:gd name="T13" fmla="*/ 91 h 119"/>
                <a:gd name="T14" fmla="*/ 56 w 150"/>
                <a:gd name="T15" fmla="*/ 30 h 119"/>
                <a:gd name="T16" fmla="*/ 92 w 150"/>
                <a:gd name="T17" fmla="*/ 79 h 119"/>
                <a:gd name="T18" fmla="*/ 63 w 150"/>
                <a:gd name="T19" fmla="*/ 20 h 119"/>
                <a:gd name="T20" fmla="*/ 103 w 150"/>
                <a:gd name="T21" fmla="*/ 73 h 119"/>
                <a:gd name="T22" fmla="*/ 82 w 150"/>
                <a:gd name="T23" fmla="*/ 18 h 119"/>
                <a:gd name="T24" fmla="*/ 117 w 150"/>
                <a:gd name="T25" fmla="*/ 71 h 119"/>
                <a:gd name="T26" fmla="*/ 100 w 150"/>
                <a:gd name="T27" fmla="*/ 13 h 119"/>
                <a:gd name="T28" fmla="*/ 136 w 150"/>
                <a:gd name="T29" fmla="*/ 66 h 119"/>
                <a:gd name="T30" fmla="*/ 104 w 150"/>
                <a:gd name="T31" fmla="*/ 2 h 119"/>
                <a:gd name="T32" fmla="*/ 144 w 150"/>
                <a:gd name="T33" fmla="*/ 57 h 119"/>
                <a:gd name="T34" fmla="*/ 124 w 150"/>
                <a:gd name="T35" fmla="*/ 5 h 119"/>
                <a:gd name="T36" fmla="*/ 138 w 150"/>
                <a:gd name="T37" fmla="*/ 33 h 119"/>
                <a:gd name="T38" fmla="*/ 123 w 150"/>
                <a:gd name="T39" fmla="*/ 4 h 119"/>
                <a:gd name="T40" fmla="*/ 143 w 150"/>
                <a:gd name="T41" fmla="*/ 55 h 119"/>
                <a:gd name="T42" fmla="*/ 104 w 150"/>
                <a:gd name="T43" fmla="*/ 2 h 119"/>
                <a:gd name="T44" fmla="*/ 135 w 150"/>
                <a:gd name="T45" fmla="*/ 63 h 119"/>
                <a:gd name="T46" fmla="*/ 100 w 150"/>
                <a:gd name="T47" fmla="*/ 13 h 119"/>
                <a:gd name="T48" fmla="*/ 116 w 150"/>
                <a:gd name="T49" fmla="*/ 68 h 119"/>
                <a:gd name="T50" fmla="*/ 82 w 150"/>
                <a:gd name="T51" fmla="*/ 18 h 119"/>
                <a:gd name="T52" fmla="*/ 102 w 150"/>
                <a:gd name="T53" fmla="*/ 71 h 119"/>
                <a:gd name="T54" fmla="*/ 64 w 150"/>
                <a:gd name="T55" fmla="*/ 21 h 119"/>
                <a:gd name="T56" fmla="*/ 90 w 150"/>
                <a:gd name="T57" fmla="*/ 76 h 119"/>
                <a:gd name="T58" fmla="*/ 56 w 150"/>
                <a:gd name="T59" fmla="*/ 31 h 119"/>
                <a:gd name="T60" fmla="*/ 80 w 150"/>
                <a:gd name="T61" fmla="*/ 89 h 119"/>
                <a:gd name="T62" fmla="*/ 40 w 150"/>
                <a:gd name="T63" fmla="*/ 33 h 119"/>
                <a:gd name="T64" fmla="*/ 66 w 150"/>
                <a:gd name="T65" fmla="*/ 104 h 119"/>
                <a:gd name="T66" fmla="*/ 42 w 150"/>
                <a:gd name="T67" fmla="*/ 74 h 119"/>
                <a:gd name="T68" fmla="*/ 19 w 150"/>
                <a:gd name="T69" fmla="*/ 47 h 119"/>
                <a:gd name="T70" fmla="*/ 47 w 150"/>
                <a:gd name="T71" fmla="*/ 112 h 119"/>
                <a:gd name="T72" fmla="*/ 13 w 150"/>
                <a:gd name="T73" fmla="*/ 51 h 119"/>
                <a:gd name="T74" fmla="*/ 28 w 150"/>
                <a:gd name="T75" fmla="*/ 102 h 119"/>
                <a:gd name="T76" fmla="*/ 1 w 150"/>
                <a:gd name="T77" fmla="*/ 5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0" h="119">
                  <a:moveTo>
                    <a:pt x="1" y="59"/>
                  </a:moveTo>
                  <a:cubicBezTo>
                    <a:pt x="5" y="75"/>
                    <a:pt x="15" y="90"/>
                    <a:pt x="23" y="105"/>
                  </a:cubicBezTo>
                  <a:cubicBezTo>
                    <a:pt x="25" y="108"/>
                    <a:pt x="30" y="106"/>
                    <a:pt x="29" y="103"/>
                  </a:cubicBezTo>
                  <a:cubicBezTo>
                    <a:pt x="22" y="86"/>
                    <a:pt x="19" y="68"/>
                    <a:pt x="20" y="51"/>
                  </a:cubicBezTo>
                  <a:cubicBezTo>
                    <a:pt x="18" y="51"/>
                    <a:pt x="15" y="51"/>
                    <a:pt x="13" y="51"/>
                  </a:cubicBezTo>
                  <a:cubicBezTo>
                    <a:pt x="21" y="74"/>
                    <a:pt x="25" y="99"/>
                    <a:pt x="42" y="117"/>
                  </a:cubicBezTo>
                  <a:cubicBezTo>
                    <a:pt x="44" y="119"/>
                    <a:pt x="48" y="116"/>
                    <a:pt x="47" y="114"/>
                  </a:cubicBezTo>
                  <a:cubicBezTo>
                    <a:pt x="43" y="90"/>
                    <a:pt x="29" y="69"/>
                    <a:pt x="25" y="46"/>
                  </a:cubicBezTo>
                  <a:cubicBezTo>
                    <a:pt x="23" y="47"/>
                    <a:pt x="21" y="48"/>
                    <a:pt x="19" y="49"/>
                  </a:cubicBezTo>
                  <a:cubicBezTo>
                    <a:pt x="34" y="66"/>
                    <a:pt x="42" y="107"/>
                    <a:pt x="69" y="107"/>
                  </a:cubicBezTo>
                  <a:cubicBezTo>
                    <a:pt x="71" y="107"/>
                    <a:pt x="72" y="105"/>
                    <a:pt x="72" y="104"/>
                  </a:cubicBezTo>
                  <a:cubicBezTo>
                    <a:pt x="73" y="76"/>
                    <a:pt x="51" y="56"/>
                    <a:pt x="40" y="33"/>
                  </a:cubicBezTo>
                  <a:cubicBezTo>
                    <a:pt x="38" y="34"/>
                    <a:pt x="36" y="35"/>
                    <a:pt x="34" y="36"/>
                  </a:cubicBezTo>
                  <a:cubicBezTo>
                    <a:pt x="47" y="56"/>
                    <a:pt x="59" y="82"/>
                    <a:pt x="82" y="91"/>
                  </a:cubicBezTo>
                  <a:cubicBezTo>
                    <a:pt x="84" y="92"/>
                    <a:pt x="86" y="91"/>
                    <a:pt x="86" y="89"/>
                  </a:cubicBezTo>
                  <a:cubicBezTo>
                    <a:pt x="87" y="66"/>
                    <a:pt x="69" y="47"/>
                    <a:pt x="56" y="30"/>
                  </a:cubicBezTo>
                  <a:cubicBezTo>
                    <a:pt x="53" y="27"/>
                    <a:pt x="49" y="31"/>
                    <a:pt x="51" y="34"/>
                  </a:cubicBezTo>
                  <a:cubicBezTo>
                    <a:pt x="59" y="53"/>
                    <a:pt x="72" y="73"/>
                    <a:pt x="92" y="79"/>
                  </a:cubicBezTo>
                  <a:cubicBezTo>
                    <a:pt x="94" y="79"/>
                    <a:pt x="97" y="78"/>
                    <a:pt x="96" y="76"/>
                  </a:cubicBezTo>
                  <a:cubicBezTo>
                    <a:pt x="93" y="54"/>
                    <a:pt x="78" y="36"/>
                    <a:pt x="63" y="20"/>
                  </a:cubicBezTo>
                  <a:cubicBezTo>
                    <a:pt x="61" y="18"/>
                    <a:pt x="56" y="21"/>
                    <a:pt x="58" y="24"/>
                  </a:cubicBezTo>
                  <a:cubicBezTo>
                    <a:pt x="72" y="41"/>
                    <a:pt x="82" y="64"/>
                    <a:pt x="103" y="73"/>
                  </a:cubicBezTo>
                  <a:cubicBezTo>
                    <a:pt x="105" y="74"/>
                    <a:pt x="108" y="73"/>
                    <a:pt x="108" y="71"/>
                  </a:cubicBezTo>
                  <a:cubicBezTo>
                    <a:pt x="106" y="50"/>
                    <a:pt x="93" y="34"/>
                    <a:pt x="82" y="18"/>
                  </a:cubicBezTo>
                  <a:cubicBezTo>
                    <a:pt x="80" y="15"/>
                    <a:pt x="74" y="18"/>
                    <a:pt x="76" y="21"/>
                  </a:cubicBezTo>
                  <a:cubicBezTo>
                    <a:pt x="87" y="40"/>
                    <a:pt x="99" y="59"/>
                    <a:pt x="117" y="71"/>
                  </a:cubicBezTo>
                  <a:cubicBezTo>
                    <a:pt x="119" y="72"/>
                    <a:pt x="122" y="70"/>
                    <a:pt x="122" y="68"/>
                  </a:cubicBezTo>
                  <a:cubicBezTo>
                    <a:pt x="121" y="48"/>
                    <a:pt x="110" y="31"/>
                    <a:pt x="100" y="13"/>
                  </a:cubicBezTo>
                  <a:cubicBezTo>
                    <a:pt x="99" y="15"/>
                    <a:pt x="97" y="16"/>
                    <a:pt x="95" y="17"/>
                  </a:cubicBezTo>
                  <a:cubicBezTo>
                    <a:pt x="105" y="35"/>
                    <a:pt x="118" y="54"/>
                    <a:pt x="136" y="66"/>
                  </a:cubicBezTo>
                  <a:cubicBezTo>
                    <a:pt x="138" y="67"/>
                    <a:pt x="141" y="66"/>
                    <a:pt x="141" y="63"/>
                  </a:cubicBezTo>
                  <a:cubicBezTo>
                    <a:pt x="139" y="39"/>
                    <a:pt x="120" y="20"/>
                    <a:pt x="104" y="2"/>
                  </a:cubicBezTo>
                  <a:cubicBezTo>
                    <a:pt x="103" y="4"/>
                    <a:pt x="101" y="5"/>
                    <a:pt x="100" y="7"/>
                  </a:cubicBezTo>
                  <a:cubicBezTo>
                    <a:pt x="116" y="22"/>
                    <a:pt x="128" y="41"/>
                    <a:pt x="144" y="57"/>
                  </a:cubicBezTo>
                  <a:cubicBezTo>
                    <a:pt x="146" y="59"/>
                    <a:pt x="150" y="57"/>
                    <a:pt x="149" y="54"/>
                  </a:cubicBezTo>
                  <a:cubicBezTo>
                    <a:pt x="144" y="36"/>
                    <a:pt x="135" y="20"/>
                    <a:pt x="124" y="5"/>
                  </a:cubicBezTo>
                  <a:cubicBezTo>
                    <a:pt x="123" y="6"/>
                    <a:pt x="121" y="8"/>
                    <a:pt x="120" y="9"/>
                  </a:cubicBezTo>
                  <a:cubicBezTo>
                    <a:pt x="129" y="15"/>
                    <a:pt x="135" y="23"/>
                    <a:pt x="138" y="33"/>
                  </a:cubicBezTo>
                  <a:cubicBezTo>
                    <a:pt x="140" y="37"/>
                    <a:pt x="146" y="35"/>
                    <a:pt x="145" y="31"/>
                  </a:cubicBezTo>
                  <a:cubicBezTo>
                    <a:pt x="141" y="20"/>
                    <a:pt x="134" y="10"/>
                    <a:pt x="123" y="4"/>
                  </a:cubicBezTo>
                  <a:cubicBezTo>
                    <a:pt x="121" y="2"/>
                    <a:pt x="117" y="5"/>
                    <a:pt x="119" y="8"/>
                  </a:cubicBezTo>
                  <a:cubicBezTo>
                    <a:pt x="129" y="23"/>
                    <a:pt x="138" y="38"/>
                    <a:pt x="143" y="55"/>
                  </a:cubicBezTo>
                  <a:cubicBezTo>
                    <a:pt x="145" y="54"/>
                    <a:pt x="147" y="53"/>
                    <a:pt x="148" y="52"/>
                  </a:cubicBezTo>
                  <a:cubicBezTo>
                    <a:pt x="133" y="36"/>
                    <a:pt x="121" y="17"/>
                    <a:pt x="104" y="2"/>
                  </a:cubicBezTo>
                  <a:cubicBezTo>
                    <a:pt x="101" y="0"/>
                    <a:pt x="97" y="4"/>
                    <a:pt x="100" y="7"/>
                  </a:cubicBezTo>
                  <a:cubicBezTo>
                    <a:pt x="114" y="23"/>
                    <a:pt x="133" y="41"/>
                    <a:pt x="135" y="63"/>
                  </a:cubicBezTo>
                  <a:cubicBezTo>
                    <a:pt x="136" y="62"/>
                    <a:pt x="138" y="61"/>
                    <a:pt x="139" y="61"/>
                  </a:cubicBezTo>
                  <a:cubicBezTo>
                    <a:pt x="122" y="49"/>
                    <a:pt x="110" y="31"/>
                    <a:pt x="100" y="13"/>
                  </a:cubicBezTo>
                  <a:cubicBezTo>
                    <a:pt x="99" y="10"/>
                    <a:pt x="93" y="13"/>
                    <a:pt x="95" y="17"/>
                  </a:cubicBezTo>
                  <a:cubicBezTo>
                    <a:pt x="104" y="33"/>
                    <a:pt x="115" y="49"/>
                    <a:pt x="116" y="68"/>
                  </a:cubicBezTo>
                  <a:cubicBezTo>
                    <a:pt x="118" y="67"/>
                    <a:pt x="119" y="66"/>
                    <a:pt x="121" y="65"/>
                  </a:cubicBezTo>
                  <a:cubicBezTo>
                    <a:pt x="103" y="54"/>
                    <a:pt x="91" y="36"/>
                    <a:pt x="82" y="18"/>
                  </a:cubicBezTo>
                  <a:cubicBezTo>
                    <a:pt x="80" y="19"/>
                    <a:pt x="78" y="20"/>
                    <a:pt x="76" y="21"/>
                  </a:cubicBezTo>
                  <a:cubicBezTo>
                    <a:pt x="87" y="36"/>
                    <a:pt x="100" y="52"/>
                    <a:pt x="102" y="71"/>
                  </a:cubicBezTo>
                  <a:cubicBezTo>
                    <a:pt x="103" y="70"/>
                    <a:pt x="105" y="69"/>
                    <a:pt x="106" y="68"/>
                  </a:cubicBezTo>
                  <a:cubicBezTo>
                    <a:pt x="86" y="59"/>
                    <a:pt x="76" y="37"/>
                    <a:pt x="64" y="21"/>
                  </a:cubicBezTo>
                  <a:cubicBezTo>
                    <a:pt x="62" y="22"/>
                    <a:pt x="61" y="23"/>
                    <a:pt x="59" y="25"/>
                  </a:cubicBezTo>
                  <a:cubicBezTo>
                    <a:pt x="72" y="39"/>
                    <a:pt x="87" y="56"/>
                    <a:pt x="90" y="76"/>
                  </a:cubicBezTo>
                  <a:cubicBezTo>
                    <a:pt x="91" y="75"/>
                    <a:pt x="93" y="74"/>
                    <a:pt x="94" y="73"/>
                  </a:cubicBezTo>
                  <a:cubicBezTo>
                    <a:pt x="75" y="67"/>
                    <a:pt x="64" y="48"/>
                    <a:pt x="56" y="31"/>
                  </a:cubicBezTo>
                  <a:cubicBezTo>
                    <a:pt x="55" y="32"/>
                    <a:pt x="53" y="34"/>
                    <a:pt x="51" y="35"/>
                  </a:cubicBezTo>
                  <a:cubicBezTo>
                    <a:pt x="63" y="50"/>
                    <a:pt x="81" y="68"/>
                    <a:pt x="80" y="89"/>
                  </a:cubicBezTo>
                  <a:cubicBezTo>
                    <a:pt x="82" y="88"/>
                    <a:pt x="83" y="87"/>
                    <a:pt x="85" y="86"/>
                  </a:cubicBezTo>
                  <a:cubicBezTo>
                    <a:pt x="64" y="77"/>
                    <a:pt x="52" y="52"/>
                    <a:pt x="40" y="33"/>
                  </a:cubicBezTo>
                  <a:cubicBezTo>
                    <a:pt x="38" y="30"/>
                    <a:pt x="33" y="33"/>
                    <a:pt x="34" y="36"/>
                  </a:cubicBezTo>
                  <a:cubicBezTo>
                    <a:pt x="45" y="58"/>
                    <a:pt x="66" y="78"/>
                    <a:pt x="66" y="104"/>
                  </a:cubicBezTo>
                  <a:cubicBezTo>
                    <a:pt x="67" y="103"/>
                    <a:pt x="68" y="102"/>
                    <a:pt x="69" y="100"/>
                  </a:cubicBezTo>
                  <a:cubicBezTo>
                    <a:pt x="55" y="100"/>
                    <a:pt x="48" y="84"/>
                    <a:pt x="42" y="74"/>
                  </a:cubicBezTo>
                  <a:cubicBezTo>
                    <a:pt x="36" y="64"/>
                    <a:pt x="31" y="53"/>
                    <a:pt x="24" y="44"/>
                  </a:cubicBezTo>
                  <a:cubicBezTo>
                    <a:pt x="22" y="42"/>
                    <a:pt x="18" y="45"/>
                    <a:pt x="19" y="47"/>
                  </a:cubicBezTo>
                  <a:cubicBezTo>
                    <a:pt x="23" y="71"/>
                    <a:pt x="37" y="91"/>
                    <a:pt x="41" y="115"/>
                  </a:cubicBezTo>
                  <a:cubicBezTo>
                    <a:pt x="43" y="114"/>
                    <a:pt x="45" y="113"/>
                    <a:pt x="47" y="112"/>
                  </a:cubicBezTo>
                  <a:cubicBezTo>
                    <a:pt x="31" y="95"/>
                    <a:pt x="27" y="71"/>
                    <a:pt x="19" y="50"/>
                  </a:cubicBezTo>
                  <a:cubicBezTo>
                    <a:pt x="18" y="46"/>
                    <a:pt x="13" y="47"/>
                    <a:pt x="13" y="51"/>
                  </a:cubicBezTo>
                  <a:cubicBezTo>
                    <a:pt x="13" y="69"/>
                    <a:pt x="16" y="87"/>
                    <a:pt x="23" y="104"/>
                  </a:cubicBezTo>
                  <a:cubicBezTo>
                    <a:pt x="25" y="104"/>
                    <a:pt x="27" y="103"/>
                    <a:pt x="28" y="102"/>
                  </a:cubicBezTo>
                  <a:cubicBezTo>
                    <a:pt x="20" y="87"/>
                    <a:pt x="11" y="73"/>
                    <a:pt x="7" y="57"/>
                  </a:cubicBezTo>
                  <a:cubicBezTo>
                    <a:pt x="6" y="53"/>
                    <a:pt x="0" y="55"/>
                    <a:pt x="1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0" name="Freeform 426"/>
            <p:cNvSpPr/>
            <p:nvPr/>
          </p:nvSpPr>
          <p:spPr bwMode="auto">
            <a:xfrm>
              <a:off x="953" y="2692"/>
              <a:ext cx="242" cy="174"/>
            </a:xfrm>
            <a:custGeom>
              <a:avLst/>
              <a:gdLst>
                <a:gd name="T0" fmla="*/ 5 w 102"/>
                <a:gd name="T1" fmla="*/ 72 h 73"/>
                <a:gd name="T2" fmla="*/ 101 w 102"/>
                <a:gd name="T3" fmla="*/ 4 h 73"/>
                <a:gd name="T4" fmla="*/ 99 w 102"/>
                <a:gd name="T5" fmla="*/ 0 h 73"/>
                <a:gd name="T6" fmla="*/ 92 w 102"/>
                <a:gd name="T7" fmla="*/ 3 h 73"/>
                <a:gd name="T8" fmla="*/ 94 w 102"/>
                <a:gd name="T9" fmla="*/ 7 h 73"/>
                <a:gd name="T10" fmla="*/ 99 w 102"/>
                <a:gd name="T11" fmla="*/ 5 h 73"/>
                <a:gd name="T12" fmla="*/ 97 w 102"/>
                <a:gd name="T13" fmla="*/ 1 h 73"/>
                <a:gd name="T14" fmla="*/ 3 w 102"/>
                <a:gd name="T15" fmla="*/ 68 h 73"/>
                <a:gd name="T16" fmla="*/ 5 w 102"/>
                <a:gd name="T17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73">
                  <a:moveTo>
                    <a:pt x="5" y="72"/>
                  </a:moveTo>
                  <a:cubicBezTo>
                    <a:pt x="40" y="53"/>
                    <a:pt x="71" y="29"/>
                    <a:pt x="101" y="4"/>
                  </a:cubicBezTo>
                  <a:cubicBezTo>
                    <a:pt x="102" y="3"/>
                    <a:pt x="101" y="0"/>
                    <a:pt x="99" y="0"/>
                  </a:cubicBezTo>
                  <a:cubicBezTo>
                    <a:pt x="96" y="0"/>
                    <a:pt x="95" y="1"/>
                    <a:pt x="92" y="3"/>
                  </a:cubicBezTo>
                  <a:cubicBezTo>
                    <a:pt x="90" y="5"/>
                    <a:pt x="92" y="9"/>
                    <a:pt x="94" y="7"/>
                  </a:cubicBezTo>
                  <a:cubicBezTo>
                    <a:pt x="96" y="6"/>
                    <a:pt x="97" y="5"/>
                    <a:pt x="99" y="5"/>
                  </a:cubicBezTo>
                  <a:cubicBezTo>
                    <a:pt x="98" y="3"/>
                    <a:pt x="98" y="2"/>
                    <a:pt x="97" y="1"/>
                  </a:cubicBezTo>
                  <a:cubicBezTo>
                    <a:pt x="68" y="26"/>
                    <a:pt x="37" y="49"/>
                    <a:pt x="3" y="68"/>
                  </a:cubicBezTo>
                  <a:cubicBezTo>
                    <a:pt x="0" y="69"/>
                    <a:pt x="3" y="73"/>
                    <a:pt x="5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1" name="Freeform 427"/>
            <p:cNvSpPr/>
            <p:nvPr/>
          </p:nvSpPr>
          <p:spPr bwMode="auto">
            <a:xfrm>
              <a:off x="1001" y="2716"/>
              <a:ext cx="243" cy="171"/>
            </a:xfrm>
            <a:custGeom>
              <a:avLst/>
              <a:gdLst>
                <a:gd name="T0" fmla="*/ 5 w 103"/>
                <a:gd name="T1" fmla="*/ 71 h 72"/>
                <a:gd name="T2" fmla="*/ 101 w 103"/>
                <a:gd name="T3" fmla="*/ 6 h 72"/>
                <a:gd name="T4" fmla="*/ 98 w 103"/>
                <a:gd name="T5" fmla="*/ 2 h 72"/>
                <a:gd name="T6" fmla="*/ 2 w 103"/>
                <a:gd name="T7" fmla="*/ 67 h 72"/>
                <a:gd name="T8" fmla="*/ 5 w 103"/>
                <a:gd name="T9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72">
                  <a:moveTo>
                    <a:pt x="5" y="71"/>
                  </a:moveTo>
                  <a:cubicBezTo>
                    <a:pt x="37" y="50"/>
                    <a:pt x="69" y="29"/>
                    <a:pt x="101" y="6"/>
                  </a:cubicBezTo>
                  <a:cubicBezTo>
                    <a:pt x="103" y="4"/>
                    <a:pt x="101" y="0"/>
                    <a:pt x="98" y="2"/>
                  </a:cubicBezTo>
                  <a:cubicBezTo>
                    <a:pt x="67" y="24"/>
                    <a:pt x="35" y="46"/>
                    <a:pt x="2" y="67"/>
                  </a:cubicBezTo>
                  <a:cubicBezTo>
                    <a:pt x="0" y="68"/>
                    <a:pt x="2" y="72"/>
                    <a:pt x="5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2" name="Freeform 428"/>
            <p:cNvSpPr/>
            <p:nvPr/>
          </p:nvSpPr>
          <p:spPr bwMode="auto">
            <a:xfrm>
              <a:off x="1038" y="2780"/>
              <a:ext cx="195" cy="142"/>
            </a:xfrm>
            <a:custGeom>
              <a:avLst/>
              <a:gdLst>
                <a:gd name="T0" fmla="*/ 6 w 82"/>
                <a:gd name="T1" fmla="*/ 58 h 60"/>
                <a:gd name="T2" fmla="*/ 79 w 82"/>
                <a:gd name="T3" fmla="*/ 6 h 60"/>
                <a:gd name="T4" fmla="*/ 77 w 82"/>
                <a:gd name="T5" fmla="*/ 2 h 60"/>
                <a:gd name="T6" fmla="*/ 3 w 82"/>
                <a:gd name="T7" fmla="*/ 55 h 60"/>
                <a:gd name="T8" fmla="*/ 6 w 82"/>
                <a:gd name="T9" fmla="*/ 5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60">
                  <a:moveTo>
                    <a:pt x="6" y="58"/>
                  </a:moveTo>
                  <a:cubicBezTo>
                    <a:pt x="29" y="38"/>
                    <a:pt x="55" y="23"/>
                    <a:pt x="79" y="6"/>
                  </a:cubicBezTo>
                  <a:cubicBezTo>
                    <a:pt x="82" y="4"/>
                    <a:pt x="79" y="0"/>
                    <a:pt x="77" y="2"/>
                  </a:cubicBezTo>
                  <a:cubicBezTo>
                    <a:pt x="52" y="19"/>
                    <a:pt x="26" y="35"/>
                    <a:pt x="3" y="55"/>
                  </a:cubicBezTo>
                  <a:cubicBezTo>
                    <a:pt x="0" y="57"/>
                    <a:pt x="4" y="60"/>
                    <a:pt x="6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3" name="Freeform 429"/>
            <p:cNvSpPr/>
            <p:nvPr/>
          </p:nvSpPr>
          <p:spPr bwMode="auto">
            <a:xfrm>
              <a:off x="1043" y="2844"/>
              <a:ext cx="204" cy="135"/>
            </a:xfrm>
            <a:custGeom>
              <a:avLst/>
              <a:gdLst>
                <a:gd name="T0" fmla="*/ 5 w 86"/>
                <a:gd name="T1" fmla="*/ 55 h 57"/>
                <a:gd name="T2" fmla="*/ 84 w 86"/>
                <a:gd name="T3" fmla="*/ 5 h 57"/>
                <a:gd name="T4" fmla="*/ 81 w 86"/>
                <a:gd name="T5" fmla="*/ 2 h 57"/>
                <a:gd name="T6" fmla="*/ 3 w 86"/>
                <a:gd name="T7" fmla="*/ 51 h 57"/>
                <a:gd name="T8" fmla="*/ 5 w 86"/>
                <a:gd name="T9" fmla="*/ 5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57">
                  <a:moveTo>
                    <a:pt x="5" y="55"/>
                  </a:moveTo>
                  <a:cubicBezTo>
                    <a:pt x="33" y="41"/>
                    <a:pt x="61" y="26"/>
                    <a:pt x="84" y="5"/>
                  </a:cubicBezTo>
                  <a:cubicBezTo>
                    <a:pt x="86" y="3"/>
                    <a:pt x="83" y="0"/>
                    <a:pt x="81" y="2"/>
                  </a:cubicBezTo>
                  <a:cubicBezTo>
                    <a:pt x="58" y="22"/>
                    <a:pt x="30" y="37"/>
                    <a:pt x="3" y="51"/>
                  </a:cubicBezTo>
                  <a:cubicBezTo>
                    <a:pt x="0" y="53"/>
                    <a:pt x="2" y="57"/>
                    <a:pt x="5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4" name="Freeform 430"/>
            <p:cNvSpPr/>
            <p:nvPr/>
          </p:nvSpPr>
          <p:spPr bwMode="auto">
            <a:xfrm>
              <a:off x="1086" y="2877"/>
              <a:ext cx="206" cy="147"/>
            </a:xfrm>
            <a:custGeom>
              <a:avLst/>
              <a:gdLst>
                <a:gd name="T0" fmla="*/ 4 w 87"/>
                <a:gd name="T1" fmla="*/ 62 h 62"/>
                <a:gd name="T2" fmla="*/ 85 w 87"/>
                <a:gd name="T3" fmla="*/ 6 h 62"/>
                <a:gd name="T4" fmla="*/ 81 w 87"/>
                <a:gd name="T5" fmla="*/ 2 h 62"/>
                <a:gd name="T6" fmla="*/ 3 w 87"/>
                <a:gd name="T7" fmla="*/ 57 h 62"/>
                <a:gd name="T8" fmla="*/ 4 w 87"/>
                <a:gd name="T9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62">
                  <a:moveTo>
                    <a:pt x="4" y="62"/>
                  </a:moveTo>
                  <a:cubicBezTo>
                    <a:pt x="35" y="52"/>
                    <a:pt x="62" y="28"/>
                    <a:pt x="85" y="6"/>
                  </a:cubicBezTo>
                  <a:cubicBezTo>
                    <a:pt x="87" y="3"/>
                    <a:pt x="83" y="0"/>
                    <a:pt x="81" y="2"/>
                  </a:cubicBezTo>
                  <a:cubicBezTo>
                    <a:pt x="59" y="24"/>
                    <a:pt x="33" y="47"/>
                    <a:pt x="3" y="57"/>
                  </a:cubicBezTo>
                  <a:cubicBezTo>
                    <a:pt x="0" y="58"/>
                    <a:pt x="1" y="62"/>
                    <a:pt x="4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5" name="Freeform 431"/>
            <p:cNvSpPr/>
            <p:nvPr/>
          </p:nvSpPr>
          <p:spPr bwMode="auto">
            <a:xfrm>
              <a:off x="1036" y="3046"/>
              <a:ext cx="445" cy="261"/>
            </a:xfrm>
            <a:custGeom>
              <a:avLst/>
              <a:gdLst>
                <a:gd name="T0" fmla="*/ 0 w 188"/>
                <a:gd name="T1" fmla="*/ 110 h 110"/>
                <a:gd name="T2" fmla="*/ 82 w 188"/>
                <a:gd name="T3" fmla="*/ 34 h 110"/>
                <a:gd name="T4" fmla="*/ 182 w 188"/>
                <a:gd name="T5" fmla="*/ 13 h 110"/>
                <a:gd name="T6" fmla="*/ 188 w 188"/>
                <a:gd name="T7" fmla="*/ 14 h 110"/>
                <a:gd name="T8" fmla="*/ 2 w 188"/>
                <a:gd name="T9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8" h="110">
                  <a:moveTo>
                    <a:pt x="0" y="110"/>
                  </a:moveTo>
                  <a:cubicBezTo>
                    <a:pt x="18" y="76"/>
                    <a:pt x="48" y="50"/>
                    <a:pt x="82" y="34"/>
                  </a:cubicBezTo>
                  <a:cubicBezTo>
                    <a:pt x="111" y="20"/>
                    <a:pt x="151" y="0"/>
                    <a:pt x="182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45" y="55"/>
                    <a:pt x="61" y="97"/>
                    <a:pt x="2" y="1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6" name="Freeform 432"/>
            <p:cNvSpPr/>
            <p:nvPr/>
          </p:nvSpPr>
          <p:spPr bwMode="auto">
            <a:xfrm>
              <a:off x="1027" y="3060"/>
              <a:ext cx="459" cy="256"/>
            </a:xfrm>
            <a:custGeom>
              <a:avLst/>
              <a:gdLst>
                <a:gd name="T0" fmla="*/ 6 w 194"/>
                <a:gd name="T1" fmla="*/ 106 h 108"/>
                <a:gd name="T2" fmla="*/ 87 w 194"/>
                <a:gd name="T3" fmla="*/ 30 h 108"/>
                <a:gd name="T4" fmla="*/ 142 w 194"/>
                <a:gd name="T5" fmla="*/ 8 h 108"/>
                <a:gd name="T6" fmla="*/ 174 w 194"/>
                <a:gd name="T7" fmla="*/ 6 h 108"/>
                <a:gd name="T8" fmla="*/ 191 w 194"/>
                <a:gd name="T9" fmla="*/ 10 h 108"/>
                <a:gd name="T10" fmla="*/ 190 w 194"/>
                <a:gd name="T11" fmla="*/ 6 h 108"/>
                <a:gd name="T12" fmla="*/ 105 w 194"/>
                <a:gd name="T13" fmla="*/ 64 h 108"/>
                <a:gd name="T14" fmla="*/ 5 w 194"/>
                <a:gd name="T15" fmla="*/ 102 h 108"/>
                <a:gd name="T16" fmla="*/ 6 w 194"/>
                <a:gd name="T17" fmla="*/ 107 h 108"/>
                <a:gd name="T18" fmla="*/ 105 w 194"/>
                <a:gd name="T19" fmla="*/ 69 h 108"/>
                <a:gd name="T20" fmla="*/ 193 w 194"/>
                <a:gd name="T21" fmla="*/ 9 h 108"/>
                <a:gd name="T22" fmla="*/ 192 w 194"/>
                <a:gd name="T23" fmla="*/ 6 h 108"/>
                <a:gd name="T24" fmla="*/ 172 w 194"/>
                <a:gd name="T25" fmla="*/ 1 h 108"/>
                <a:gd name="T26" fmla="*/ 147 w 194"/>
                <a:gd name="T27" fmla="*/ 2 h 108"/>
                <a:gd name="T28" fmla="*/ 90 w 194"/>
                <a:gd name="T29" fmla="*/ 23 h 108"/>
                <a:gd name="T30" fmla="*/ 2 w 194"/>
                <a:gd name="T31" fmla="*/ 103 h 108"/>
                <a:gd name="T32" fmla="*/ 6 w 194"/>
                <a:gd name="T33" fmla="*/ 10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4" h="108">
                  <a:moveTo>
                    <a:pt x="6" y="106"/>
                  </a:moveTo>
                  <a:cubicBezTo>
                    <a:pt x="24" y="72"/>
                    <a:pt x="53" y="47"/>
                    <a:pt x="87" y="30"/>
                  </a:cubicBezTo>
                  <a:cubicBezTo>
                    <a:pt x="105" y="21"/>
                    <a:pt x="123" y="13"/>
                    <a:pt x="142" y="8"/>
                  </a:cubicBezTo>
                  <a:cubicBezTo>
                    <a:pt x="153" y="5"/>
                    <a:pt x="163" y="4"/>
                    <a:pt x="174" y="6"/>
                  </a:cubicBezTo>
                  <a:cubicBezTo>
                    <a:pt x="180" y="7"/>
                    <a:pt x="185" y="9"/>
                    <a:pt x="191" y="10"/>
                  </a:cubicBezTo>
                  <a:cubicBezTo>
                    <a:pt x="191" y="9"/>
                    <a:pt x="190" y="7"/>
                    <a:pt x="190" y="6"/>
                  </a:cubicBezTo>
                  <a:cubicBezTo>
                    <a:pt x="165" y="30"/>
                    <a:pt x="135" y="48"/>
                    <a:pt x="105" y="64"/>
                  </a:cubicBezTo>
                  <a:cubicBezTo>
                    <a:pt x="74" y="80"/>
                    <a:pt x="40" y="94"/>
                    <a:pt x="5" y="102"/>
                  </a:cubicBezTo>
                  <a:cubicBezTo>
                    <a:pt x="2" y="103"/>
                    <a:pt x="3" y="107"/>
                    <a:pt x="6" y="107"/>
                  </a:cubicBezTo>
                  <a:cubicBezTo>
                    <a:pt x="41" y="99"/>
                    <a:pt x="73" y="85"/>
                    <a:pt x="105" y="69"/>
                  </a:cubicBezTo>
                  <a:cubicBezTo>
                    <a:pt x="136" y="53"/>
                    <a:pt x="167" y="34"/>
                    <a:pt x="193" y="9"/>
                  </a:cubicBezTo>
                  <a:cubicBezTo>
                    <a:pt x="194" y="8"/>
                    <a:pt x="194" y="6"/>
                    <a:pt x="192" y="6"/>
                  </a:cubicBezTo>
                  <a:cubicBezTo>
                    <a:pt x="185" y="4"/>
                    <a:pt x="179" y="2"/>
                    <a:pt x="172" y="1"/>
                  </a:cubicBezTo>
                  <a:cubicBezTo>
                    <a:pt x="164" y="0"/>
                    <a:pt x="155" y="1"/>
                    <a:pt x="147" y="2"/>
                  </a:cubicBezTo>
                  <a:cubicBezTo>
                    <a:pt x="127" y="5"/>
                    <a:pt x="108" y="14"/>
                    <a:pt x="90" y="23"/>
                  </a:cubicBezTo>
                  <a:cubicBezTo>
                    <a:pt x="53" y="41"/>
                    <a:pt x="21" y="66"/>
                    <a:pt x="2" y="103"/>
                  </a:cubicBezTo>
                  <a:cubicBezTo>
                    <a:pt x="0" y="106"/>
                    <a:pt x="4" y="108"/>
                    <a:pt x="6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7" name="Freeform 433"/>
            <p:cNvSpPr/>
            <p:nvPr/>
          </p:nvSpPr>
          <p:spPr bwMode="auto">
            <a:xfrm>
              <a:off x="1476" y="2830"/>
              <a:ext cx="453" cy="254"/>
            </a:xfrm>
            <a:custGeom>
              <a:avLst/>
              <a:gdLst>
                <a:gd name="T0" fmla="*/ 0 w 191"/>
                <a:gd name="T1" fmla="*/ 104 h 107"/>
                <a:gd name="T2" fmla="*/ 111 w 191"/>
                <a:gd name="T3" fmla="*/ 25 h 107"/>
                <a:gd name="T4" fmla="*/ 154 w 191"/>
                <a:gd name="T5" fmla="*/ 7 h 107"/>
                <a:gd name="T6" fmla="*/ 191 w 191"/>
                <a:gd name="T7" fmla="*/ 0 h 107"/>
                <a:gd name="T8" fmla="*/ 191 w 191"/>
                <a:gd name="T9" fmla="*/ 4 h 107"/>
                <a:gd name="T10" fmla="*/ 1 w 191"/>
                <a:gd name="T11" fmla="*/ 107 h 107"/>
                <a:gd name="T12" fmla="*/ 0 w 191"/>
                <a:gd name="T13" fmla="*/ 10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1" h="107">
                  <a:moveTo>
                    <a:pt x="0" y="104"/>
                  </a:moveTo>
                  <a:cubicBezTo>
                    <a:pt x="33" y="75"/>
                    <a:pt x="71" y="46"/>
                    <a:pt x="111" y="25"/>
                  </a:cubicBezTo>
                  <a:cubicBezTo>
                    <a:pt x="125" y="18"/>
                    <a:pt x="139" y="11"/>
                    <a:pt x="154" y="7"/>
                  </a:cubicBezTo>
                  <a:cubicBezTo>
                    <a:pt x="162" y="5"/>
                    <a:pt x="180" y="3"/>
                    <a:pt x="191" y="0"/>
                  </a:cubicBezTo>
                  <a:cubicBezTo>
                    <a:pt x="191" y="4"/>
                    <a:pt x="191" y="4"/>
                    <a:pt x="191" y="4"/>
                  </a:cubicBezTo>
                  <a:cubicBezTo>
                    <a:pt x="143" y="40"/>
                    <a:pt x="65" y="87"/>
                    <a:pt x="1" y="107"/>
                  </a:cubicBezTo>
                  <a:lnTo>
                    <a:pt x="0" y="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8" name="Freeform 434"/>
            <p:cNvSpPr/>
            <p:nvPr/>
          </p:nvSpPr>
          <p:spPr bwMode="auto">
            <a:xfrm>
              <a:off x="1467" y="2825"/>
              <a:ext cx="469" cy="264"/>
            </a:xfrm>
            <a:custGeom>
              <a:avLst/>
              <a:gdLst>
                <a:gd name="T0" fmla="*/ 6 w 198"/>
                <a:gd name="T1" fmla="*/ 108 h 111"/>
                <a:gd name="T2" fmla="*/ 98 w 198"/>
                <a:gd name="T3" fmla="*/ 39 h 111"/>
                <a:gd name="T4" fmla="*/ 152 w 198"/>
                <a:gd name="T5" fmla="*/ 14 h 111"/>
                <a:gd name="T6" fmla="*/ 195 w 198"/>
                <a:gd name="T7" fmla="*/ 4 h 111"/>
                <a:gd name="T8" fmla="*/ 192 w 198"/>
                <a:gd name="T9" fmla="*/ 3 h 111"/>
                <a:gd name="T10" fmla="*/ 190 w 198"/>
                <a:gd name="T11" fmla="*/ 7 h 111"/>
                <a:gd name="T12" fmla="*/ 181 w 198"/>
                <a:gd name="T13" fmla="*/ 14 h 111"/>
                <a:gd name="T14" fmla="*/ 159 w 198"/>
                <a:gd name="T15" fmla="*/ 29 h 111"/>
                <a:gd name="T16" fmla="*/ 109 w 198"/>
                <a:gd name="T17" fmla="*/ 59 h 111"/>
                <a:gd name="T18" fmla="*/ 56 w 198"/>
                <a:gd name="T19" fmla="*/ 86 h 111"/>
                <a:gd name="T20" fmla="*/ 27 w 198"/>
                <a:gd name="T21" fmla="*/ 98 h 111"/>
                <a:gd name="T22" fmla="*/ 16 w 198"/>
                <a:gd name="T23" fmla="*/ 103 h 111"/>
                <a:gd name="T24" fmla="*/ 6 w 198"/>
                <a:gd name="T25" fmla="*/ 105 h 111"/>
                <a:gd name="T26" fmla="*/ 2 w 198"/>
                <a:gd name="T27" fmla="*/ 107 h 111"/>
                <a:gd name="T28" fmla="*/ 3 w 198"/>
                <a:gd name="T29" fmla="*/ 110 h 111"/>
                <a:gd name="T30" fmla="*/ 6 w 198"/>
                <a:gd name="T31" fmla="*/ 111 h 111"/>
                <a:gd name="T32" fmla="*/ 196 w 198"/>
                <a:gd name="T33" fmla="*/ 8 h 111"/>
                <a:gd name="T34" fmla="*/ 198 w 198"/>
                <a:gd name="T35" fmla="*/ 5 h 111"/>
                <a:gd name="T36" fmla="*/ 197 w 198"/>
                <a:gd name="T37" fmla="*/ 2 h 111"/>
                <a:gd name="T38" fmla="*/ 194 w 198"/>
                <a:gd name="T39" fmla="*/ 0 h 111"/>
                <a:gd name="T40" fmla="*/ 150 w 198"/>
                <a:gd name="T41" fmla="*/ 9 h 111"/>
                <a:gd name="T42" fmla="*/ 99 w 198"/>
                <a:gd name="T43" fmla="*/ 34 h 111"/>
                <a:gd name="T44" fmla="*/ 2 w 198"/>
                <a:gd name="T45" fmla="*/ 105 h 111"/>
                <a:gd name="T46" fmla="*/ 6 w 198"/>
                <a:gd name="T47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8" h="111">
                  <a:moveTo>
                    <a:pt x="6" y="108"/>
                  </a:moveTo>
                  <a:cubicBezTo>
                    <a:pt x="34" y="82"/>
                    <a:pt x="65" y="59"/>
                    <a:pt x="98" y="39"/>
                  </a:cubicBezTo>
                  <a:cubicBezTo>
                    <a:pt x="115" y="29"/>
                    <a:pt x="133" y="20"/>
                    <a:pt x="152" y="14"/>
                  </a:cubicBezTo>
                  <a:cubicBezTo>
                    <a:pt x="166" y="9"/>
                    <a:pt x="181" y="8"/>
                    <a:pt x="195" y="4"/>
                  </a:cubicBezTo>
                  <a:cubicBezTo>
                    <a:pt x="194" y="4"/>
                    <a:pt x="193" y="3"/>
                    <a:pt x="192" y="3"/>
                  </a:cubicBezTo>
                  <a:cubicBezTo>
                    <a:pt x="193" y="6"/>
                    <a:pt x="193" y="5"/>
                    <a:pt x="190" y="7"/>
                  </a:cubicBezTo>
                  <a:cubicBezTo>
                    <a:pt x="187" y="9"/>
                    <a:pt x="184" y="11"/>
                    <a:pt x="181" y="14"/>
                  </a:cubicBezTo>
                  <a:cubicBezTo>
                    <a:pt x="174" y="19"/>
                    <a:pt x="166" y="24"/>
                    <a:pt x="159" y="29"/>
                  </a:cubicBezTo>
                  <a:cubicBezTo>
                    <a:pt x="143" y="39"/>
                    <a:pt x="126" y="49"/>
                    <a:pt x="109" y="59"/>
                  </a:cubicBezTo>
                  <a:cubicBezTo>
                    <a:pt x="92" y="69"/>
                    <a:pt x="74" y="78"/>
                    <a:pt x="56" y="86"/>
                  </a:cubicBezTo>
                  <a:cubicBezTo>
                    <a:pt x="47" y="91"/>
                    <a:pt x="37" y="95"/>
                    <a:pt x="27" y="98"/>
                  </a:cubicBezTo>
                  <a:cubicBezTo>
                    <a:pt x="23" y="100"/>
                    <a:pt x="19" y="101"/>
                    <a:pt x="16" y="103"/>
                  </a:cubicBezTo>
                  <a:cubicBezTo>
                    <a:pt x="13" y="103"/>
                    <a:pt x="7" y="107"/>
                    <a:pt x="6" y="105"/>
                  </a:cubicBezTo>
                  <a:cubicBezTo>
                    <a:pt x="5" y="102"/>
                    <a:pt x="1" y="105"/>
                    <a:pt x="2" y="107"/>
                  </a:cubicBezTo>
                  <a:cubicBezTo>
                    <a:pt x="2" y="108"/>
                    <a:pt x="3" y="109"/>
                    <a:pt x="3" y="110"/>
                  </a:cubicBezTo>
                  <a:cubicBezTo>
                    <a:pt x="3" y="111"/>
                    <a:pt x="5" y="111"/>
                    <a:pt x="6" y="111"/>
                  </a:cubicBezTo>
                  <a:cubicBezTo>
                    <a:pt x="74" y="89"/>
                    <a:pt x="139" y="51"/>
                    <a:pt x="196" y="8"/>
                  </a:cubicBezTo>
                  <a:cubicBezTo>
                    <a:pt x="197" y="7"/>
                    <a:pt x="198" y="6"/>
                    <a:pt x="198" y="5"/>
                  </a:cubicBezTo>
                  <a:cubicBezTo>
                    <a:pt x="197" y="4"/>
                    <a:pt x="197" y="3"/>
                    <a:pt x="197" y="2"/>
                  </a:cubicBezTo>
                  <a:cubicBezTo>
                    <a:pt x="197" y="0"/>
                    <a:pt x="195" y="0"/>
                    <a:pt x="194" y="0"/>
                  </a:cubicBezTo>
                  <a:cubicBezTo>
                    <a:pt x="180" y="4"/>
                    <a:pt x="165" y="4"/>
                    <a:pt x="150" y="9"/>
                  </a:cubicBezTo>
                  <a:cubicBezTo>
                    <a:pt x="132" y="15"/>
                    <a:pt x="115" y="24"/>
                    <a:pt x="99" y="34"/>
                  </a:cubicBezTo>
                  <a:cubicBezTo>
                    <a:pt x="64" y="53"/>
                    <a:pt x="32" y="78"/>
                    <a:pt x="2" y="105"/>
                  </a:cubicBezTo>
                  <a:cubicBezTo>
                    <a:pt x="0" y="107"/>
                    <a:pt x="3" y="110"/>
                    <a:pt x="6" y="1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9" name="Freeform 435"/>
            <p:cNvSpPr/>
            <p:nvPr/>
          </p:nvSpPr>
          <p:spPr bwMode="auto">
            <a:xfrm>
              <a:off x="3264" y="1753"/>
              <a:ext cx="206" cy="225"/>
            </a:xfrm>
            <a:custGeom>
              <a:avLst/>
              <a:gdLst>
                <a:gd name="T0" fmla="*/ 79 w 87"/>
                <a:gd name="T1" fmla="*/ 1 h 95"/>
                <a:gd name="T2" fmla="*/ 1 w 87"/>
                <a:gd name="T3" fmla="*/ 48 h 95"/>
                <a:gd name="T4" fmla="*/ 25 w 87"/>
                <a:gd name="T5" fmla="*/ 88 h 95"/>
                <a:gd name="T6" fmla="*/ 78 w 87"/>
                <a:gd name="T7" fmla="*/ 93 h 95"/>
                <a:gd name="T8" fmla="*/ 78 w 87"/>
                <a:gd name="T9" fmla="*/ 81 h 95"/>
                <a:gd name="T10" fmla="*/ 13 w 87"/>
                <a:gd name="T11" fmla="*/ 51 h 95"/>
                <a:gd name="T12" fmla="*/ 79 w 87"/>
                <a:gd name="T13" fmla="*/ 13 h 95"/>
                <a:gd name="T14" fmla="*/ 79 w 87"/>
                <a:gd name="T15" fmla="*/ 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7" h="95">
                  <a:moveTo>
                    <a:pt x="79" y="1"/>
                  </a:moveTo>
                  <a:cubicBezTo>
                    <a:pt x="50" y="0"/>
                    <a:pt x="5" y="15"/>
                    <a:pt x="1" y="48"/>
                  </a:cubicBezTo>
                  <a:cubicBezTo>
                    <a:pt x="0" y="66"/>
                    <a:pt x="8" y="82"/>
                    <a:pt x="25" y="88"/>
                  </a:cubicBezTo>
                  <a:cubicBezTo>
                    <a:pt x="41" y="95"/>
                    <a:pt x="60" y="94"/>
                    <a:pt x="78" y="93"/>
                  </a:cubicBezTo>
                  <a:cubicBezTo>
                    <a:pt x="85" y="93"/>
                    <a:pt x="85" y="81"/>
                    <a:pt x="78" y="81"/>
                  </a:cubicBezTo>
                  <a:cubicBezTo>
                    <a:pt x="53" y="82"/>
                    <a:pt x="12" y="85"/>
                    <a:pt x="13" y="51"/>
                  </a:cubicBezTo>
                  <a:cubicBezTo>
                    <a:pt x="14" y="23"/>
                    <a:pt x="57" y="12"/>
                    <a:pt x="79" y="13"/>
                  </a:cubicBezTo>
                  <a:cubicBezTo>
                    <a:pt x="87" y="14"/>
                    <a:pt x="87" y="2"/>
                    <a:pt x="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0" name="Freeform 436"/>
            <p:cNvSpPr/>
            <p:nvPr/>
          </p:nvSpPr>
          <p:spPr bwMode="auto">
            <a:xfrm>
              <a:off x="3458" y="1736"/>
              <a:ext cx="229" cy="266"/>
            </a:xfrm>
            <a:custGeom>
              <a:avLst/>
              <a:gdLst>
                <a:gd name="T0" fmla="*/ 30 w 97"/>
                <a:gd name="T1" fmla="*/ 7 h 112"/>
                <a:gd name="T2" fmla="*/ 15 w 97"/>
                <a:gd name="T3" fmla="*/ 89 h 112"/>
                <a:gd name="T4" fmla="*/ 71 w 97"/>
                <a:gd name="T5" fmla="*/ 87 h 112"/>
                <a:gd name="T6" fmla="*/ 39 w 97"/>
                <a:gd name="T7" fmla="*/ 3 h 112"/>
                <a:gd name="T8" fmla="*/ 39 w 97"/>
                <a:gd name="T9" fmla="*/ 15 h 112"/>
                <a:gd name="T10" fmla="*/ 66 w 97"/>
                <a:gd name="T11" fmla="*/ 74 h 112"/>
                <a:gd name="T12" fmla="*/ 24 w 97"/>
                <a:gd name="T13" fmla="*/ 80 h 112"/>
                <a:gd name="T14" fmla="*/ 41 w 97"/>
                <a:gd name="T15" fmla="*/ 13 h 112"/>
                <a:gd name="T16" fmla="*/ 30 w 97"/>
                <a:gd name="T17" fmla="*/ 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112">
                  <a:moveTo>
                    <a:pt x="30" y="7"/>
                  </a:moveTo>
                  <a:cubicBezTo>
                    <a:pt x="17" y="31"/>
                    <a:pt x="0" y="61"/>
                    <a:pt x="15" y="89"/>
                  </a:cubicBezTo>
                  <a:cubicBezTo>
                    <a:pt x="28" y="112"/>
                    <a:pt x="57" y="104"/>
                    <a:pt x="71" y="87"/>
                  </a:cubicBezTo>
                  <a:cubicBezTo>
                    <a:pt x="97" y="56"/>
                    <a:pt x="86" y="0"/>
                    <a:pt x="39" y="3"/>
                  </a:cubicBezTo>
                  <a:cubicBezTo>
                    <a:pt x="32" y="4"/>
                    <a:pt x="32" y="16"/>
                    <a:pt x="39" y="15"/>
                  </a:cubicBezTo>
                  <a:cubicBezTo>
                    <a:pt x="74" y="13"/>
                    <a:pt x="80" y="50"/>
                    <a:pt x="66" y="74"/>
                  </a:cubicBezTo>
                  <a:cubicBezTo>
                    <a:pt x="56" y="90"/>
                    <a:pt x="35" y="100"/>
                    <a:pt x="24" y="80"/>
                  </a:cubicBezTo>
                  <a:cubicBezTo>
                    <a:pt x="13" y="59"/>
                    <a:pt x="31" y="31"/>
                    <a:pt x="41" y="13"/>
                  </a:cubicBezTo>
                  <a:cubicBezTo>
                    <a:pt x="44" y="6"/>
                    <a:pt x="34" y="0"/>
                    <a:pt x="3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1" name="Freeform 437"/>
            <p:cNvSpPr/>
            <p:nvPr/>
          </p:nvSpPr>
          <p:spPr bwMode="auto">
            <a:xfrm>
              <a:off x="3664" y="1888"/>
              <a:ext cx="113" cy="119"/>
            </a:xfrm>
            <a:custGeom>
              <a:avLst/>
              <a:gdLst>
                <a:gd name="T0" fmla="*/ 11 w 48"/>
                <a:gd name="T1" fmla="*/ 15 h 50"/>
                <a:gd name="T2" fmla="*/ 17 w 48"/>
                <a:gd name="T3" fmla="*/ 14 h 50"/>
                <a:gd name="T4" fmla="*/ 16 w 48"/>
                <a:gd name="T5" fmla="*/ 13 h 50"/>
                <a:gd name="T6" fmla="*/ 12 w 48"/>
                <a:gd name="T7" fmla="*/ 22 h 50"/>
                <a:gd name="T8" fmla="*/ 1 w 48"/>
                <a:gd name="T9" fmla="*/ 42 h 50"/>
                <a:gd name="T10" fmla="*/ 7 w 48"/>
                <a:gd name="T11" fmla="*/ 50 h 50"/>
                <a:gd name="T12" fmla="*/ 41 w 48"/>
                <a:gd name="T13" fmla="*/ 48 h 50"/>
                <a:gd name="T14" fmla="*/ 37 w 48"/>
                <a:gd name="T15" fmla="*/ 36 h 50"/>
                <a:gd name="T16" fmla="*/ 7 w 48"/>
                <a:gd name="T17" fmla="*/ 38 h 50"/>
                <a:gd name="T18" fmla="*/ 13 w 48"/>
                <a:gd name="T19" fmla="*/ 46 h 50"/>
                <a:gd name="T20" fmla="*/ 27 w 48"/>
                <a:gd name="T21" fmla="*/ 18 h 50"/>
                <a:gd name="T22" fmla="*/ 25 w 48"/>
                <a:gd name="T23" fmla="*/ 5 h 50"/>
                <a:gd name="T24" fmla="*/ 8 w 48"/>
                <a:gd name="T25" fmla="*/ 3 h 50"/>
                <a:gd name="T26" fmla="*/ 11 w 48"/>
                <a:gd name="T27" fmla="*/ 1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50">
                  <a:moveTo>
                    <a:pt x="11" y="15"/>
                  </a:moveTo>
                  <a:cubicBezTo>
                    <a:pt x="13" y="14"/>
                    <a:pt x="15" y="14"/>
                    <a:pt x="17" y="14"/>
                  </a:cubicBezTo>
                  <a:cubicBezTo>
                    <a:pt x="16" y="14"/>
                    <a:pt x="16" y="11"/>
                    <a:pt x="16" y="13"/>
                  </a:cubicBezTo>
                  <a:cubicBezTo>
                    <a:pt x="16" y="16"/>
                    <a:pt x="13" y="19"/>
                    <a:pt x="12" y="22"/>
                  </a:cubicBezTo>
                  <a:cubicBezTo>
                    <a:pt x="9" y="29"/>
                    <a:pt x="3" y="35"/>
                    <a:pt x="1" y="42"/>
                  </a:cubicBezTo>
                  <a:cubicBezTo>
                    <a:pt x="0" y="46"/>
                    <a:pt x="3" y="50"/>
                    <a:pt x="7" y="50"/>
                  </a:cubicBezTo>
                  <a:cubicBezTo>
                    <a:pt x="18" y="50"/>
                    <a:pt x="29" y="50"/>
                    <a:pt x="41" y="48"/>
                  </a:cubicBezTo>
                  <a:cubicBezTo>
                    <a:pt x="48" y="47"/>
                    <a:pt x="45" y="35"/>
                    <a:pt x="37" y="36"/>
                  </a:cubicBezTo>
                  <a:cubicBezTo>
                    <a:pt x="27" y="38"/>
                    <a:pt x="17" y="38"/>
                    <a:pt x="7" y="38"/>
                  </a:cubicBezTo>
                  <a:cubicBezTo>
                    <a:pt x="9" y="41"/>
                    <a:pt x="11" y="43"/>
                    <a:pt x="13" y="46"/>
                  </a:cubicBezTo>
                  <a:cubicBezTo>
                    <a:pt x="16" y="36"/>
                    <a:pt x="24" y="28"/>
                    <a:pt x="27" y="18"/>
                  </a:cubicBezTo>
                  <a:cubicBezTo>
                    <a:pt x="28" y="13"/>
                    <a:pt x="28" y="8"/>
                    <a:pt x="25" y="5"/>
                  </a:cubicBezTo>
                  <a:cubicBezTo>
                    <a:pt x="21" y="0"/>
                    <a:pt x="13" y="2"/>
                    <a:pt x="8" y="3"/>
                  </a:cubicBezTo>
                  <a:cubicBezTo>
                    <a:pt x="0" y="5"/>
                    <a:pt x="3" y="17"/>
                    <a:pt x="1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2" name="Freeform 438"/>
            <p:cNvSpPr/>
            <p:nvPr/>
          </p:nvSpPr>
          <p:spPr bwMode="auto">
            <a:xfrm>
              <a:off x="1786" y="2002"/>
              <a:ext cx="187" cy="135"/>
            </a:xfrm>
            <a:custGeom>
              <a:avLst/>
              <a:gdLst>
                <a:gd name="T0" fmla="*/ 50 w 79"/>
                <a:gd name="T1" fmla="*/ 12 h 57"/>
                <a:gd name="T2" fmla="*/ 18 w 79"/>
                <a:gd name="T3" fmla="*/ 11 h 57"/>
                <a:gd name="T4" fmla="*/ 7 w 79"/>
                <a:gd name="T5" fmla="*/ 45 h 57"/>
                <a:gd name="T6" fmla="*/ 35 w 79"/>
                <a:gd name="T7" fmla="*/ 47 h 57"/>
                <a:gd name="T8" fmla="*/ 50 w 79"/>
                <a:gd name="T9" fmla="*/ 9 h 57"/>
                <a:gd name="T10" fmla="*/ 42 w 79"/>
                <a:gd name="T11" fmla="*/ 11 h 57"/>
                <a:gd name="T12" fmla="*/ 59 w 79"/>
                <a:gd name="T13" fmla="*/ 34 h 57"/>
                <a:gd name="T14" fmla="*/ 77 w 79"/>
                <a:gd name="T15" fmla="*/ 23 h 57"/>
                <a:gd name="T16" fmla="*/ 70 w 79"/>
                <a:gd name="T17" fmla="*/ 21 h 57"/>
                <a:gd name="T18" fmla="*/ 58 w 79"/>
                <a:gd name="T19" fmla="*/ 23 h 57"/>
                <a:gd name="T20" fmla="*/ 50 w 79"/>
                <a:gd name="T21" fmla="*/ 9 h 57"/>
                <a:gd name="T22" fmla="*/ 42 w 79"/>
                <a:gd name="T23" fmla="*/ 11 h 57"/>
                <a:gd name="T24" fmla="*/ 36 w 79"/>
                <a:gd name="T25" fmla="*/ 36 h 57"/>
                <a:gd name="T26" fmla="*/ 16 w 79"/>
                <a:gd name="T27" fmla="*/ 44 h 57"/>
                <a:gd name="T28" fmla="*/ 19 w 79"/>
                <a:gd name="T29" fmla="*/ 20 h 57"/>
                <a:gd name="T30" fmla="*/ 43 w 79"/>
                <a:gd name="T31" fmla="*/ 16 h 57"/>
                <a:gd name="T32" fmla="*/ 50 w 79"/>
                <a:gd name="T33" fmla="*/ 1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9" h="57">
                  <a:moveTo>
                    <a:pt x="50" y="12"/>
                  </a:moveTo>
                  <a:cubicBezTo>
                    <a:pt x="43" y="0"/>
                    <a:pt x="28" y="4"/>
                    <a:pt x="18" y="11"/>
                  </a:cubicBezTo>
                  <a:cubicBezTo>
                    <a:pt x="6" y="19"/>
                    <a:pt x="0" y="32"/>
                    <a:pt x="7" y="45"/>
                  </a:cubicBezTo>
                  <a:cubicBezTo>
                    <a:pt x="12" y="57"/>
                    <a:pt x="27" y="53"/>
                    <a:pt x="35" y="47"/>
                  </a:cubicBezTo>
                  <a:cubicBezTo>
                    <a:pt x="47" y="39"/>
                    <a:pt x="54" y="24"/>
                    <a:pt x="50" y="9"/>
                  </a:cubicBezTo>
                  <a:cubicBezTo>
                    <a:pt x="47" y="10"/>
                    <a:pt x="45" y="11"/>
                    <a:pt x="42" y="11"/>
                  </a:cubicBezTo>
                  <a:cubicBezTo>
                    <a:pt x="46" y="20"/>
                    <a:pt x="51" y="29"/>
                    <a:pt x="59" y="34"/>
                  </a:cubicBezTo>
                  <a:cubicBezTo>
                    <a:pt x="68" y="40"/>
                    <a:pt x="75" y="31"/>
                    <a:pt x="77" y="23"/>
                  </a:cubicBezTo>
                  <a:cubicBezTo>
                    <a:pt x="79" y="18"/>
                    <a:pt x="71" y="16"/>
                    <a:pt x="70" y="21"/>
                  </a:cubicBezTo>
                  <a:cubicBezTo>
                    <a:pt x="67" y="29"/>
                    <a:pt x="63" y="29"/>
                    <a:pt x="58" y="23"/>
                  </a:cubicBezTo>
                  <a:cubicBezTo>
                    <a:pt x="54" y="19"/>
                    <a:pt x="52" y="14"/>
                    <a:pt x="50" y="9"/>
                  </a:cubicBezTo>
                  <a:cubicBezTo>
                    <a:pt x="48" y="5"/>
                    <a:pt x="41" y="6"/>
                    <a:pt x="42" y="11"/>
                  </a:cubicBezTo>
                  <a:cubicBezTo>
                    <a:pt x="44" y="20"/>
                    <a:pt x="42" y="29"/>
                    <a:pt x="36" y="36"/>
                  </a:cubicBezTo>
                  <a:cubicBezTo>
                    <a:pt x="32" y="41"/>
                    <a:pt x="23" y="48"/>
                    <a:pt x="16" y="44"/>
                  </a:cubicBezTo>
                  <a:cubicBezTo>
                    <a:pt x="6" y="39"/>
                    <a:pt x="14" y="25"/>
                    <a:pt x="19" y="20"/>
                  </a:cubicBezTo>
                  <a:cubicBezTo>
                    <a:pt x="25" y="15"/>
                    <a:pt x="38" y="8"/>
                    <a:pt x="43" y="16"/>
                  </a:cubicBezTo>
                  <a:cubicBezTo>
                    <a:pt x="46" y="21"/>
                    <a:pt x="53" y="17"/>
                    <a:pt x="50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3" name="Freeform 439"/>
            <p:cNvSpPr/>
            <p:nvPr/>
          </p:nvSpPr>
          <p:spPr bwMode="auto">
            <a:xfrm>
              <a:off x="2040" y="1710"/>
              <a:ext cx="234" cy="316"/>
            </a:xfrm>
            <a:custGeom>
              <a:avLst/>
              <a:gdLst>
                <a:gd name="T0" fmla="*/ 22 w 99"/>
                <a:gd name="T1" fmla="*/ 103 h 133"/>
                <a:gd name="T2" fmla="*/ 45 w 99"/>
                <a:gd name="T3" fmla="*/ 40 h 133"/>
                <a:gd name="T4" fmla="*/ 23 w 99"/>
                <a:gd name="T5" fmla="*/ 0 h 133"/>
                <a:gd name="T6" fmla="*/ 2 w 99"/>
                <a:gd name="T7" fmla="*/ 30 h 133"/>
                <a:gd name="T8" fmla="*/ 7 w 99"/>
                <a:gd name="T9" fmla="*/ 80 h 133"/>
                <a:gd name="T10" fmla="*/ 69 w 99"/>
                <a:gd name="T11" fmla="*/ 109 h 133"/>
                <a:gd name="T12" fmla="*/ 63 w 99"/>
                <a:gd name="T13" fmla="*/ 56 h 133"/>
                <a:gd name="T14" fmla="*/ 61 w 99"/>
                <a:gd name="T15" fmla="*/ 74 h 133"/>
                <a:gd name="T16" fmla="*/ 96 w 99"/>
                <a:gd name="T17" fmla="*/ 62 h 133"/>
                <a:gd name="T18" fmla="*/ 90 w 99"/>
                <a:gd name="T19" fmla="*/ 57 h 133"/>
                <a:gd name="T20" fmla="*/ 69 w 99"/>
                <a:gd name="T21" fmla="*/ 68 h 133"/>
                <a:gd name="T22" fmla="*/ 65 w 99"/>
                <a:gd name="T23" fmla="*/ 64 h 133"/>
                <a:gd name="T24" fmla="*/ 70 w 99"/>
                <a:gd name="T25" fmla="*/ 63 h 133"/>
                <a:gd name="T26" fmla="*/ 76 w 99"/>
                <a:gd name="T27" fmla="*/ 66 h 133"/>
                <a:gd name="T28" fmla="*/ 70 w 99"/>
                <a:gd name="T29" fmla="*/ 96 h 133"/>
                <a:gd name="T30" fmla="*/ 40 w 99"/>
                <a:gd name="T31" fmla="*/ 110 h 133"/>
                <a:gd name="T32" fmla="*/ 17 w 99"/>
                <a:gd name="T33" fmla="*/ 85 h 133"/>
                <a:gd name="T34" fmla="*/ 14 w 99"/>
                <a:gd name="T35" fmla="*/ 16 h 133"/>
                <a:gd name="T36" fmla="*/ 23 w 99"/>
                <a:gd name="T37" fmla="*/ 9 h 133"/>
                <a:gd name="T38" fmla="*/ 31 w 99"/>
                <a:gd name="T39" fmla="*/ 19 h 133"/>
                <a:gd name="T40" fmla="*/ 37 w 99"/>
                <a:gd name="T41" fmla="*/ 43 h 133"/>
                <a:gd name="T42" fmla="*/ 16 w 99"/>
                <a:gd name="T43" fmla="*/ 97 h 133"/>
                <a:gd name="T44" fmla="*/ 22 w 99"/>
                <a:gd name="T45" fmla="*/ 10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9" h="133">
                  <a:moveTo>
                    <a:pt x="22" y="103"/>
                  </a:moveTo>
                  <a:cubicBezTo>
                    <a:pt x="40" y="86"/>
                    <a:pt x="48" y="64"/>
                    <a:pt x="45" y="40"/>
                  </a:cubicBezTo>
                  <a:cubicBezTo>
                    <a:pt x="44" y="29"/>
                    <a:pt x="37" y="1"/>
                    <a:pt x="23" y="0"/>
                  </a:cubicBezTo>
                  <a:cubicBezTo>
                    <a:pt x="9" y="0"/>
                    <a:pt x="3" y="20"/>
                    <a:pt x="2" y="30"/>
                  </a:cubicBezTo>
                  <a:cubicBezTo>
                    <a:pt x="0" y="47"/>
                    <a:pt x="2" y="64"/>
                    <a:pt x="7" y="80"/>
                  </a:cubicBezTo>
                  <a:cubicBezTo>
                    <a:pt x="16" y="107"/>
                    <a:pt x="42" y="133"/>
                    <a:pt x="69" y="109"/>
                  </a:cubicBezTo>
                  <a:cubicBezTo>
                    <a:pt x="84" y="96"/>
                    <a:pt x="98" y="49"/>
                    <a:pt x="63" y="56"/>
                  </a:cubicBezTo>
                  <a:cubicBezTo>
                    <a:pt x="53" y="59"/>
                    <a:pt x="54" y="69"/>
                    <a:pt x="61" y="74"/>
                  </a:cubicBezTo>
                  <a:cubicBezTo>
                    <a:pt x="72" y="81"/>
                    <a:pt x="89" y="70"/>
                    <a:pt x="96" y="62"/>
                  </a:cubicBezTo>
                  <a:cubicBezTo>
                    <a:pt x="99" y="58"/>
                    <a:pt x="94" y="53"/>
                    <a:pt x="90" y="57"/>
                  </a:cubicBezTo>
                  <a:cubicBezTo>
                    <a:pt x="85" y="62"/>
                    <a:pt x="77" y="67"/>
                    <a:pt x="69" y="68"/>
                  </a:cubicBezTo>
                  <a:cubicBezTo>
                    <a:pt x="66" y="68"/>
                    <a:pt x="65" y="67"/>
                    <a:pt x="65" y="64"/>
                  </a:cubicBezTo>
                  <a:cubicBezTo>
                    <a:pt x="67" y="64"/>
                    <a:pt x="68" y="63"/>
                    <a:pt x="70" y="63"/>
                  </a:cubicBezTo>
                  <a:cubicBezTo>
                    <a:pt x="72" y="63"/>
                    <a:pt x="74" y="64"/>
                    <a:pt x="76" y="66"/>
                  </a:cubicBezTo>
                  <a:cubicBezTo>
                    <a:pt x="81" y="74"/>
                    <a:pt x="74" y="89"/>
                    <a:pt x="70" y="96"/>
                  </a:cubicBezTo>
                  <a:cubicBezTo>
                    <a:pt x="63" y="106"/>
                    <a:pt x="52" y="113"/>
                    <a:pt x="40" y="110"/>
                  </a:cubicBezTo>
                  <a:cubicBezTo>
                    <a:pt x="29" y="107"/>
                    <a:pt x="22" y="94"/>
                    <a:pt x="17" y="85"/>
                  </a:cubicBezTo>
                  <a:cubicBezTo>
                    <a:pt x="9" y="66"/>
                    <a:pt x="3" y="35"/>
                    <a:pt x="14" y="16"/>
                  </a:cubicBezTo>
                  <a:cubicBezTo>
                    <a:pt x="16" y="13"/>
                    <a:pt x="19" y="7"/>
                    <a:pt x="23" y="9"/>
                  </a:cubicBezTo>
                  <a:cubicBezTo>
                    <a:pt x="27" y="11"/>
                    <a:pt x="29" y="15"/>
                    <a:pt x="31" y="19"/>
                  </a:cubicBezTo>
                  <a:cubicBezTo>
                    <a:pt x="34" y="26"/>
                    <a:pt x="37" y="35"/>
                    <a:pt x="37" y="43"/>
                  </a:cubicBezTo>
                  <a:cubicBezTo>
                    <a:pt x="40" y="64"/>
                    <a:pt x="32" y="83"/>
                    <a:pt x="16" y="97"/>
                  </a:cubicBezTo>
                  <a:cubicBezTo>
                    <a:pt x="13" y="100"/>
                    <a:pt x="18" y="106"/>
                    <a:pt x="22" y="1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4" name="Freeform 440"/>
            <p:cNvSpPr/>
            <p:nvPr/>
          </p:nvSpPr>
          <p:spPr bwMode="auto">
            <a:xfrm>
              <a:off x="2329" y="1708"/>
              <a:ext cx="206" cy="204"/>
            </a:xfrm>
            <a:custGeom>
              <a:avLst/>
              <a:gdLst>
                <a:gd name="T0" fmla="*/ 53 w 87"/>
                <a:gd name="T1" fmla="*/ 2 h 86"/>
                <a:gd name="T2" fmla="*/ 21 w 87"/>
                <a:gd name="T3" fmla="*/ 64 h 86"/>
                <a:gd name="T4" fmla="*/ 84 w 87"/>
                <a:gd name="T5" fmla="*/ 46 h 86"/>
                <a:gd name="T6" fmla="*/ 78 w 87"/>
                <a:gd name="T7" fmla="*/ 40 h 86"/>
                <a:gd name="T8" fmla="*/ 30 w 87"/>
                <a:gd name="T9" fmla="*/ 62 h 86"/>
                <a:gd name="T10" fmla="*/ 31 w 87"/>
                <a:gd name="T11" fmla="*/ 27 h 86"/>
                <a:gd name="T12" fmla="*/ 57 w 87"/>
                <a:gd name="T13" fmla="*/ 9 h 86"/>
                <a:gd name="T14" fmla="*/ 53 w 87"/>
                <a:gd name="T15" fmla="*/ 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7" h="86">
                  <a:moveTo>
                    <a:pt x="53" y="2"/>
                  </a:moveTo>
                  <a:cubicBezTo>
                    <a:pt x="32" y="12"/>
                    <a:pt x="0" y="39"/>
                    <a:pt x="21" y="64"/>
                  </a:cubicBezTo>
                  <a:cubicBezTo>
                    <a:pt x="39" y="86"/>
                    <a:pt x="70" y="61"/>
                    <a:pt x="84" y="46"/>
                  </a:cubicBezTo>
                  <a:cubicBezTo>
                    <a:pt x="87" y="42"/>
                    <a:pt x="82" y="36"/>
                    <a:pt x="78" y="40"/>
                  </a:cubicBezTo>
                  <a:cubicBezTo>
                    <a:pt x="68" y="51"/>
                    <a:pt x="47" y="72"/>
                    <a:pt x="30" y="62"/>
                  </a:cubicBezTo>
                  <a:cubicBezTo>
                    <a:pt x="17" y="54"/>
                    <a:pt x="24" y="36"/>
                    <a:pt x="31" y="27"/>
                  </a:cubicBezTo>
                  <a:cubicBezTo>
                    <a:pt x="38" y="19"/>
                    <a:pt x="47" y="13"/>
                    <a:pt x="57" y="9"/>
                  </a:cubicBezTo>
                  <a:cubicBezTo>
                    <a:pt x="61" y="7"/>
                    <a:pt x="57" y="0"/>
                    <a:pt x="5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5" name="Freeform 441"/>
            <p:cNvSpPr/>
            <p:nvPr/>
          </p:nvSpPr>
          <p:spPr bwMode="auto">
            <a:xfrm>
              <a:off x="1995" y="1936"/>
              <a:ext cx="38" cy="97"/>
            </a:xfrm>
            <a:custGeom>
              <a:avLst/>
              <a:gdLst>
                <a:gd name="T0" fmla="*/ 2 w 16"/>
                <a:gd name="T1" fmla="*/ 5 h 41"/>
                <a:gd name="T2" fmla="*/ 8 w 16"/>
                <a:gd name="T3" fmla="*/ 36 h 41"/>
                <a:gd name="T4" fmla="*/ 16 w 16"/>
                <a:gd name="T5" fmla="*/ 34 h 41"/>
                <a:gd name="T6" fmla="*/ 12 w 16"/>
                <a:gd name="T7" fmla="*/ 20 h 41"/>
                <a:gd name="T8" fmla="*/ 10 w 16"/>
                <a:gd name="T9" fmla="*/ 7 h 41"/>
                <a:gd name="T10" fmla="*/ 2 w 16"/>
                <a:gd name="T11" fmla="*/ 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41">
                  <a:moveTo>
                    <a:pt x="2" y="5"/>
                  </a:moveTo>
                  <a:cubicBezTo>
                    <a:pt x="0" y="15"/>
                    <a:pt x="6" y="26"/>
                    <a:pt x="8" y="36"/>
                  </a:cubicBezTo>
                  <a:cubicBezTo>
                    <a:pt x="9" y="41"/>
                    <a:pt x="16" y="39"/>
                    <a:pt x="16" y="34"/>
                  </a:cubicBezTo>
                  <a:cubicBezTo>
                    <a:pt x="15" y="29"/>
                    <a:pt x="13" y="25"/>
                    <a:pt x="12" y="20"/>
                  </a:cubicBezTo>
                  <a:cubicBezTo>
                    <a:pt x="11" y="16"/>
                    <a:pt x="9" y="11"/>
                    <a:pt x="10" y="7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6" name="Freeform 442"/>
            <p:cNvSpPr/>
            <p:nvPr/>
          </p:nvSpPr>
          <p:spPr bwMode="auto">
            <a:xfrm>
              <a:off x="1966" y="1957"/>
              <a:ext cx="83" cy="38"/>
            </a:xfrm>
            <a:custGeom>
              <a:avLst/>
              <a:gdLst>
                <a:gd name="T0" fmla="*/ 5 w 35"/>
                <a:gd name="T1" fmla="*/ 16 h 16"/>
                <a:gd name="T2" fmla="*/ 31 w 35"/>
                <a:gd name="T3" fmla="*/ 10 h 16"/>
                <a:gd name="T4" fmla="*/ 28 w 35"/>
                <a:gd name="T5" fmla="*/ 2 h 16"/>
                <a:gd name="T6" fmla="*/ 5 w 35"/>
                <a:gd name="T7" fmla="*/ 8 h 16"/>
                <a:gd name="T8" fmla="*/ 5 w 35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6">
                  <a:moveTo>
                    <a:pt x="5" y="16"/>
                  </a:moveTo>
                  <a:cubicBezTo>
                    <a:pt x="14" y="16"/>
                    <a:pt x="22" y="12"/>
                    <a:pt x="31" y="10"/>
                  </a:cubicBezTo>
                  <a:cubicBezTo>
                    <a:pt x="35" y="8"/>
                    <a:pt x="33" y="0"/>
                    <a:pt x="28" y="2"/>
                  </a:cubicBezTo>
                  <a:cubicBezTo>
                    <a:pt x="21" y="4"/>
                    <a:pt x="13" y="8"/>
                    <a:pt x="5" y="8"/>
                  </a:cubicBezTo>
                  <a:cubicBezTo>
                    <a:pt x="0" y="8"/>
                    <a:pt x="0" y="16"/>
                    <a:pt x="5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7" name="Freeform 443"/>
            <p:cNvSpPr/>
            <p:nvPr/>
          </p:nvSpPr>
          <p:spPr bwMode="auto">
            <a:xfrm>
              <a:off x="2291" y="1817"/>
              <a:ext cx="35" cy="88"/>
            </a:xfrm>
            <a:custGeom>
              <a:avLst/>
              <a:gdLst>
                <a:gd name="T0" fmla="*/ 1 w 15"/>
                <a:gd name="T1" fmla="*/ 5 h 37"/>
                <a:gd name="T2" fmla="*/ 6 w 15"/>
                <a:gd name="T3" fmla="*/ 33 h 37"/>
                <a:gd name="T4" fmla="*/ 13 w 15"/>
                <a:gd name="T5" fmla="*/ 30 h 37"/>
                <a:gd name="T6" fmla="*/ 9 w 15"/>
                <a:gd name="T7" fmla="*/ 5 h 37"/>
                <a:gd name="T8" fmla="*/ 1 w 15"/>
                <a:gd name="T9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7">
                  <a:moveTo>
                    <a:pt x="1" y="5"/>
                  </a:moveTo>
                  <a:cubicBezTo>
                    <a:pt x="2" y="14"/>
                    <a:pt x="3" y="24"/>
                    <a:pt x="6" y="33"/>
                  </a:cubicBezTo>
                  <a:cubicBezTo>
                    <a:pt x="7" y="37"/>
                    <a:pt x="15" y="35"/>
                    <a:pt x="13" y="30"/>
                  </a:cubicBezTo>
                  <a:cubicBezTo>
                    <a:pt x="11" y="22"/>
                    <a:pt x="10" y="14"/>
                    <a:pt x="9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8" name="Freeform 444"/>
            <p:cNvSpPr/>
            <p:nvPr/>
          </p:nvSpPr>
          <p:spPr bwMode="auto">
            <a:xfrm>
              <a:off x="2269" y="1843"/>
              <a:ext cx="69" cy="33"/>
            </a:xfrm>
            <a:custGeom>
              <a:avLst/>
              <a:gdLst>
                <a:gd name="T0" fmla="*/ 5 w 29"/>
                <a:gd name="T1" fmla="*/ 14 h 14"/>
                <a:gd name="T2" fmla="*/ 25 w 29"/>
                <a:gd name="T3" fmla="*/ 9 h 14"/>
                <a:gd name="T4" fmla="*/ 20 w 29"/>
                <a:gd name="T5" fmla="*/ 2 h 14"/>
                <a:gd name="T6" fmla="*/ 5 w 29"/>
                <a:gd name="T7" fmla="*/ 6 h 14"/>
                <a:gd name="T8" fmla="*/ 5 w 29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4">
                  <a:moveTo>
                    <a:pt x="5" y="14"/>
                  </a:moveTo>
                  <a:cubicBezTo>
                    <a:pt x="12" y="14"/>
                    <a:pt x="18" y="12"/>
                    <a:pt x="25" y="9"/>
                  </a:cubicBezTo>
                  <a:cubicBezTo>
                    <a:pt x="29" y="7"/>
                    <a:pt x="25" y="0"/>
                    <a:pt x="20" y="2"/>
                  </a:cubicBezTo>
                  <a:cubicBezTo>
                    <a:pt x="15" y="4"/>
                    <a:pt x="11" y="6"/>
                    <a:pt x="5" y="6"/>
                  </a:cubicBezTo>
                  <a:cubicBezTo>
                    <a:pt x="0" y="6"/>
                    <a:pt x="0" y="14"/>
                    <a:pt x="5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449" name="图片 448"/>
          <p:cNvPicPr>
            <a:picLocks noChangeAspect="1"/>
          </p:cNvPicPr>
          <p:nvPr/>
        </p:nvPicPr>
        <p:blipFill>
          <a:blip r:embed="rId1" cstate="print"/>
          <a:stretch>
            <a:fillRect/>
          </a:stretch>
        </p:blipFill>
        <p:spPr>
          <a:xfrm>
            <a:off x="341625" y="5106258"/>
            <a:ext cx="1603499" cy="1687893"/>
          </a:xfrm>
          <a:prstGeom prst="rect">
            <a:avLst/>
          </a:prstGeom>
        </p:spPr>
      </p:pic>
      <p:pic>
        <p:nvPicPr>
          <p:cNvPr id="450" name="图片 449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2425588" y="5321856"/>
            <a:ext cx="2030537" cy="1536144"/>
          </a:xfrm>
          <a:prstGeom prst="rect">
            <a:avLst/>
          </a:prstGeom>
        </p:spPr>
      </p:pic>
      <p:pic>
        <p:nvPicPr>
          <p:cNvPr id="451" name="图片 450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-428950" y="2557165"/>
            <a:ext cx="2245677" cy="1541627"/>
          </a:xfrm>
          <a:prstGeom prst="rect">
            <a:avLst/>
          </a:prstGeom>
        </p:spPr>
      </p:pic>
      <p:pic>
        <p:nvPicPr>
          <p:cNvPr id="452" name="图片 451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rot="20351368">
            <a:off x="2201617" y="2319333"/>
            <a:ext cx="1019658" cy="619079"/>
          </a:xfrm>
          <a:prstGeom prst="rect">
            <a:avLst/>
          </a:prstGeom>
        </p:spPr>
      </p:pic>
      <p:pic>
        <p:nvPicPr>
          <p:cNvPr id="453" name="图片 452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133257" y="1584614"/>
            <a:ext cx="461274" cy="424858"/>
          </a:xfrm>
          <a:prstGeom prst="rect">
            <a:avLst/>
          </a:prstGeom>
        </p:spPr>
      </p:pic>
      <p:pic>
        <p:nvPicPr>
          <p:cNvPr id="454" name="图片 453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 rot="19045185">
            <a:off x="5178693" y="6417456"/>
            <a:ext cx="295818" cy="272463"/>
          </a:xfrm>
          <a:prstGeom prst="rect">
            <a:avLst/>
          </a:prstGeom>
        </p:spPr>
      </p:pic>
      <p:sp>
        <p:nvSpPr>
          <p:cNvPr id="456" name="文本框 455"/>
          <p:cNvSpPr txBox="1"/>
          <p:nvPr/>
        </p:nvSpPr>
        <p:spPr>
          <a:xfrm>
            <a:off x="4784173" y="1500478"/>
            <a:ext cx="236063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9600" dirty="0" smtClean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rPr>
              <a:t>04</a:t>
            </a:r>
            <a:endParaRPr lang="zh-CN" altLang="en-US" sz="9600" dirty="0">
              <a:solidFill>
                <a:schemeClr val="bg1"/>
              </a:solidFill>
              <a:latin typeface="新蒂黑板报" panose="03000600000000000000" pitchFamily="66" charset="-122"/>
              <a:ea typeface="新蒂黑板报" panose="03000600000000000000" pitchFamily="66" charset="-122"/>
            </a:endParaRPr>
          </a:p>
        </p:txBody>
      </p:sp>
      <p:grpSp>
        <p:nvGrpSpPr>
          <p:cNvPr id="457" name="Group 4"/>
          <p:cNvGrpSpPr>
            <a:grpSpLocks noChangeAspect="1"/>
          </p:cNvGrpSpPr>
          <p:nvPr/>
        </p:nvGrpSpPr>
        <p:grpSpPr bwMode="auto">
          <a:xfrm>
            <a:off x="6753462" y="2560318"/>
            <a:ext cx="4605678" cy="157073"/>
            <a:chOff x="2667" y="3648"/>
            <a:chExt cx="959" cy="49"/>
          </a:xfrm>
          <a:solidFill>
            <a:schemeClr val="bg1"/>
          </a:solidFill>
        </p:grpSpPr>
        <p:sp>
          <p:nvSpPr>
            <p:cNvPr id="458" name="Freeform 5"/>
            <p:cNvSpPr/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59" name="Freeform 6"/>
            <p:cNvSpPr/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0" name="Freeform 7"/>
            <p:cNvSpPr/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1" name="Freeform 8"/>
            <p:cNvSpPr/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2" name="Freeform 9"/>
            <p:cNvSpPr/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3" name="Freeform 10"/>
            <p:cNvSpPr/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4" name="Freeform 11"/>
            <p:cNvSpPr/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5" name="Freeform 12"/>
            <p:cNvSpPr/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6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7" name="Freeform 14"/>
            <p:cNvSpPr/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8" name="Freeform 15"/>
            <p:cNvSpPr/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69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0" name="Freeform 17"/>
            <p:cNvSpPr/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1" name="Freeform 18"/>
            <p:cNvSpPr/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2" name="Freeform 19"/>
            <p:cNvSpPr/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3" name="Freeform 20"/>
            <p:cNvSpPr/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4" name="Freeform 21"/>
            <p:cNvSpPr/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5" name="Freeform 22"/>
            <p:cNvSpPr/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6" name="Freeform 23"/>
            <p:cNvSpPr/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7" name="Freeform 24"/>
            <p:cNvSpPr/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8" name="Freeform 25"/>
            <p:cNvSpPr/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79" name="Freeform 26"/>
            <p:cNvSpPr/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0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1" name="Freeform 28"/>
            <p:cNvSpPr/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2" name="Freeform 29"/>
            <p:cNvSpPr/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3" name="Freeform 30"/>
            <p:cNvSpPr/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4" name="Freeform 31"/>
            <p:cNvSpPr/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5" name="Freeform 32"/>
            <p:cNvSpPr/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6" name="Freeform 33"/>
            <p:cNvSpPr/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7" name="Freeform 34"/>
            <p:cNvSpPr/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8" name="Freeform 35"/>
            <p:cNvSpPr/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89" name="Freeform 36"/>
            <p:cNvSpPr/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0" name="Freeform 37"/>
            <p:cNvSpPr/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1" name="Freeform 38"/>
            <p:cNvSpPr/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2" name="Freeform 39"/>
            <p:cNvSpPr/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3" name="Freeform 40"/>
            <p:cNvSpPr/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4" name="Freeform 41"/>
            <p:cNvSpPr/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5" name="Freeform 42"/>
            <p:cNvSpPr/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6" name="Freeform 43"/>
            <p:cNvSpPr/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7" name="Freeform 44"/>
            <p:cNvSpPr/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8" name="Freeform 45"/>
            <p:cNvSpPr/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499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0" name="Freeform 47"/>
            <p:cNvSpPr/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1" name="Freeform 48"/>
            <p:cNvSpPr/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2" name="Freeform 49"/>
            <p:cNvSpPr/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3" name="Freeform 50"/>
            <p:cNvSpPr/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4" name="Freeform 51"/>
            <p:cNvSpPr/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5" name="Freeform 52"/>
            <p:cNvSpPr/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6" name="Freeform 53"/>
            <p:cNvSpPr/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7" name="Freeform 54"/>
            <p:cNvSpPr/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8" name="Freeform 55"/>
            <p:cNvSpPr/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509" name="Freeform 56"/>
            <p:cNvSpPr/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000"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sp>
        <p:nvSpPr>
          <p:cNvPr id="510" name="矩形 509"/>
          <p:cNvSpPr/>
          <p:nvPr/>
        </p:nvSpPr>
        <p:spPr>
          <a:xfrm>
            <a:off x="6828707" y="1844569"/>
            <a:ext cx="4628909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dist"/>
            <a:r>
              <a:rPr lang="zh-CN" altLang="en-US" sz="48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论文归纳总结</a:t>
            </a:r>
            <a:endParaRPr lang="zh-CN" altLang="en-US" sz="48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pic>
        <p:nvPicPr>
          <p:cNvPr id="513" name="图片 512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 rot="20840052">
            <a:off x="7288875" y="5816428"/>
            <a:ext cx="962719" cy="1195100"/>
          </a:xfrm>
          <a:prstGeom prst="rect">
            <a:avLst/>
          </a:prstGeom>
        </p:spPr>
      </p:pic>
    </p:spTree>
  </p:cSld>
  <p:clrMapOvr>
    <a:masterClrMapping/>
  </p:clrMapOvr>
  <p:transition spd="slow">
    <p:randomBar dir="vert"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任意多边形 3"/>
          <p:cNvSpPr/>
          <p:nvPr/>
        </p:nvSpPr>
        <p:spPr>
          <a:xfrm>
            <a:off x="2513040" y="2282277"/>
            <a:ext cx="1715174" cy="2286209"/>
          </a:xfrm>
          <a:custGeom>
            <a:avLst/>
            <a:gdLst>
              <a:gd name="connsiteX0" fmla="*/ 51454 w 1715174"/>
              <a:gd name="connsiteY0" fmla="*/ 87698 h 2286209"/>
              <a:gd name="connsiteX1" fmla="*/ 668674 w 1715174"/>
              <a:gd name="connsiteY1" fmla="*/ 651578 h 2286209"/>
              <a:gd name="connsiteX2" fmla="*/ 927754 w 1715174"/>
              <a:gd name="connsiteY2" fmla="*/ 910658 h 2286209"/>
              <a:gd name="connsiteX3" fmla="*/ 981094 w 1715174"/>
              <a:gd name="connsiteY3" fmla="*/ 1040198 h 2286209"/>
              <a:gd name="connsiteX4" fmla="*/ 981094 w 1715174"/>
              <a:gd name="connsiteY4" fmla="*/ 1146878 h 2286209"/>
              <a:gd name="connsiteX5" fmla="*/ 973474 w 1715174"/>
              <a:gd name="connsiteY5" fmla="*/ 1284038 h 2286209"/>
              <a:gd name="connsiteX6" fmla="*/ 843934 w 1715174"/>
              <a:gd name="connsiteY6" fmla="*/ 1451678 h 2286209"/>
              <a:gd name="connsiteX7" fmla="*/ 257194 w 1715174"/>
              <a:gd name="connsiteY7" fmla="*/ 2000318 h 2286209"/>
              <a:gd name="connsiteX8" fmla="*/ 20974 w 1715174"/>
              <a:gd name="connsiteY8" fmla="*/ 2213678 h 2286209"/>
              <a:gd name="connsiteX9" fmla="*/ 13354 w 1715174"/>
              <a:gd name="connsiteY9" fmla="*/ 2236538 h 2286209"/>
              <a:gd name="connsiteX10" fmla="*/ 36214 w 1715174"/>
              <a:gd name="connsiteY10" fmla="*/ 2282258 h 2286209"/>
              <a:gd name="connsiteX11" fmla="*/ 241954 w 1715174"/>
              <a:gd name="connsiteY11" fmla="*/ 2282258 h 2286209"/>
              <a:gd name="connsiteX12" fmla="*/ 401974 w 1715174"/>
              <a:gd name="connsiteY12" fmla="*/ 2282258 h 2286209"/>
              <a:gd name="connsiteX13" fmla="*/ 516274 w 1715174"/>
              <a:gd name="connsiteY13" fmla="*/ 2282258 h 2286209"/>
              <a:gd name="connsiteX14" fmla="*/ 638194 w 1715174"/>
              <a:gd name="connsiteY14" fmla="*/ 2282258 h 2286209"/>
              <a:gd name="connsiteX15" fmla="*/ 744874 w 1715174"/>
              <a:gd name="connsiteY15" fmla="*/ 2282258 h 2286209"/>
              <a:gd name="connsiteX16" fmla="*/ 859174 w 1715174"/>
              <a:gd name="connsiteY16" fmla="*/ 2228918 h 2286209"/>
              <a:gd name="connsiteX17" fmla="*/ 1346854 w 1715174"/>
              <a:gd name="connsiteY17" fmla="*/ 1771718 h 2286209"/>
              <a:gd name="connsiteX18" fmla="*/ 1613554 w 1715174"/>
              <a:gd name="connsiteY18" fmla="*/ 1428818 h 2286209"/>
              <a:gd name="connsiteX19" fmla="*/ 1712614 w 1715174"/>
              <a:gd name="connsiteY19" fmla="*/ 1177358 h 2286209"/>
              <a:gd name="connsiteX20" fmla="*/ 1674514 w 1715174"/>
              <a:gd name="connsiteY20" fmla="*/ 1002098 h 2286209"/>
              <a:gd name="connsiteX21" fmla="*/ 1552594 w 1715174"/>
              <a:gd name="connsiteY21" fmla="*/ 765878 h 2286209"/>
              <a:gd name="connsiteX22" fmla="*/ 935374 w 1715174"/>
              <a:gd name="connsiteY22" fmla="*/ 72458 h 2286209"/>
              <a:gd name="connsiteX23" fmla="*/ 51454 w 1715174"/>
              <a:gd name="connsiteY23" fmla="*/ 87698 h 2286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715174" h="2286209">
                <a:moveTo>
                  <a:pt x="51454" y="87698"/>
                </a:moveTo>
                <a:cubicBezTo>
                  <a:pt x="7004" y="184218"/>
                  <a:pt x="522624" y="514418"/>
                  <a:pt x="668674" y="651578"/>
                </a:cubicBezTo>
                <a:cubicBezTo>
                  <a:pt x="814724" y="788738"/>
                  <a:pt x="875684" y="845888"/>
                  <a:pt x="927754" y="910658"/>
                </a:cubicBezTo>
                <a:cubicBezTo>
                  <a:pt x="979824" y="975428"/>
                  <a:pt x="972204" y="1000828"/>
                  <a:pt x="981094" y="1040198"/>
                </a:cubicBezTo>
                <a:cubicBezTo>
                  <a:pt x="989984" y="1079568"/>
                  <a:pt x="982364" y="1106238"/>
                  <a:pt x="981094" y="1146878"/>
                </a:cubicBezTo>
                <a:cubicBezTo>
                  <a:pt x="979824" y="1187518"/>
                  <a:pt x="996334" y="1233238"/>
                  <a:pt x="973474" y="1284038"/>
                </a:cubicBezTo>
                <a:cubicBezTo>
                  <a:pt x="950614" y="1334838"/>
                  <a:pt x="963314" y="1332298"/>
                  <a:pt x="843934" y="1451678"/>
                </a:cubicBezTo>
                <a:cubicBezTo>
                  <a:pt x="724554" y="1571058"/>
                  <a:pt x="394354" y="1873318"/>
                  <a:pt x="257194" y="2000318"/>
                </a:cubicBezTo>
                <a:cubicBezTo>
                  <a:pt x="120034" y="2127318"/>
                  <a:pt x="61614" y="2174308"/>
                  <a:pt x="20974" y="2213678"/>
                </a:cubicBezTo>
                <a:cubicBezTo>
                  <a:pt x="-19666" y="2253048"/>
                  <a:pt x="10814" y="2225108"/>
                  <a:pt x="13354" y="2236538"/>
                </a:cubicBezTo>
                <a:cubicBezTo>
                  <a:pt x="15894" y="2247968"/>
                  <a:pt x="-1886" y="2274638"/>
                  <a:pt x="36214" y="2282258"/>
                </a:cubicBezTo>
                <a:cubicBezTo>
                  <a:pt x="74314" y="2289878"/>
                  <a:pt x="241954" y="2282258"/>
                  <a:pt x="241954" y="2282258"/>
                </a:cubicBezTo>
                <a:lnTo>
                  <a:pt x="401974" y="2282258"/>
                </a:lnTo>
                <a:lnTo>
                  <a:pt x="516274" y="2282258"/>
                </a:lnTo>
                <a:lnTo>
                  <a:pt x="638194" y="2282258"/>
                </a:lnTo>
                <a:cubicBezTo>
                  <a:pt x="676294" y="2282258"/>
                  <a:pt x="708044" y="2291148"/>
                  <a:pt x="744874" y="2282258"/>
                </a:cubicBezTo>
                <a:cubicBezTo>
                  <a:pt x="781704" y="2273368"/>
                  <a:pt x="758844" y="2314008"/>
                  <a:pt x="859174" y="2228918"/>
                </a:cubicBezTo>
                <a:cubicBezTo>
                  <a:pt x="959504" y="2143828"/>
                  <a:pt x="1221124" y="1905068"/>
                  <a:pt x="1346854" y="1771718"/>
                </a:cubicBezTo>
                <a:cubicBezTo>
                  <a:pt x="1472584" y="1638368"/>
                  <a:pt x="1552594" y="1527878"/>
                  <a:pt x="1613554" y="1428818"/>
                </a:cubicBezTo>
                <a:cubicBezTo>
                  <a:pt x="1674514" y="1329758"/>
                  <a:pt x="1702454" y="1248478"/>
                  <a:pt x="1712614" y="1177358"/>
                </a:cubicBezTo>
                <a:cubicBezTo>
                  <a:pt x="1722774" y="1106238"/>
                  <a:pt x="1701184" y="1070678"/>
                  <a:pt x="1674514" y="1002098"/>
                </a:cubicBezTo>
                <a:cubicBezTo>
                  <a:pt x="1647844" y="933518"/>
                  <a:pt x="1675784" y="920818"/>
                  <a:pt x="1552594" y="765878"/>
                </a:cubicBezTo>
                <a:cubicBezTo>
                  <a:pt x="1429404" y="610938"/>
                  <a:pt x="1183024" y="186758"/>
                  <a:pt x="935374" y="72458"/>
                </a:cubicBezTo>
                <a:cubicBezTo>
                  <a:pt x="687724" y="-41842"/>
                  <a:pt x="95904" y="-8822"/>
                  <a:pt x="51454" y="87698"/>
                </a:cubicBezTo>
                <a:close/>
              </a:path>
            </a:pathLst>
          </a:cu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 useBgFill="1">
        <p:nvSpPr>
          <p:cNvPr id="5" name="椭圆 31"/>
          <p:cNvSpPr/>
          <p:nvPr/>
        </p:nvSpPr>
        <p:spPr>
          <a:xfrm rot="15654318">
            <a:off x="2705087" y="2965005"/>
            <a:ext cx="959477" cy="949909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</a:gdLst>
            <a:ahLst/>
            <a:cxnLst>
              <a:cxn ang="0">
                <a:pos x="connsiteX0-321" y="connsiteY0-322"/>
              </a:cxn>
              <a:cxn ang="0">
                <a:pos x="connsiteX1-323" y="connsiteY1-324"/>
              </a:cxn>
              <a:cxn ang="0">
                <a:pos x="connsiteX2-325" y="connsiteY2-326"/>
              </a:cxn>
              <a:cxn ang="0">
                <a:pos x="connsiteX3-327" y="connsiteY3-328"/>
              </a:cxn>
              <a:cxn ang="0">
                <a:pos x="connsiteX4-329" y="connsiteY4-330"/>
              </a:cxn>
              <a:cxn ang="0">
                <a:pos x="connsiteX5-331" y="connsiteY5-332"/>
              </a:cxn>
            </a:cxnLst>
            <a:rect l="l" t="t" r="r" b="b"/>
            <a:pathLst>
              <a:path w="660438" h="653852">
                <a:moveTo>
                  <a:pt x="128078" y="64927"/>
                </a:moveTo>
                <a:cubicBezTo>
                  <a:pt x="200406" y="22404"/>
                  <a:pt x="266694" y="-24807"/>
                  <a:pt x="410712" y="15051"/>
                </a:cubicBezTo>
                <a:cubicBezTo>
                  <a:pt x="554730" y="54909"/>
                  <a:pt x="671038" y="190221"/>
                  <a:pt x="659670" y="337329"/>
                </a:cubicBezTo>
                <a:cubicBezTo>
                  <a:pt x="648302" y="484437"/>
                  <a:pt x="512709" y="653852"/>
                  <a:pt x="331423" y="653852"/>
                </a:cubicBezTo>
                <a:cubicBezTo>
                  <a:pt x="150137" y="653852"/>
                  <a:pt x="14721" y="457153"/>
                  <a:pt x="3176" y="337329"/>
                </a:cubicBezTo>
                <a:cubicBezTo>
                  <a:pt x="-8369" y="217505"/>
                  <a:pt x="11590" y="209227"/>
                  <a:pt x="62645" y="134413"/>
                </a:cubicBezTo>
              </a:path>
            </a:pathLst>
          </a:custGeom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2882762" y="3107075"/>
            <a:ext cx="524671" cy="553438"/>
            <a:chOff x="4197350" y="2182813"/>
            <a:chExt cx="608013" cy="641350"/>
          </a:xfrm>
          <a:solidFill>
            <a:schemeClr val="bg1"/>
          </a:solidFill>
        </p:grpSpPr>
        <p:sp>
          <p:nvSpPr>
            <p:cNvPr id="8" name="Freeform 166"/>
            <p:cNvSpPr/>
            <p:nvPr/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" name="Freeform 167"/>
            <p:cNvSpPr/>
            <p:nvPr/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" name="Freeform 168"/>
            <p:cNvSpPr/>
            <p:nvPr/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" name="Freeform 169"/>
            <p:cNvSpPr/>
            <p:nvPr/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" name="Freeform 170"/>
            <p:cNvSpPr/>
            <p:nvPr/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" name="Freeform 171"/>
            <p:cNvSpPr/>
            <p:nvPr/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" name="Freeform 172"/>
            <p:cNvSpPr/>
            <p:nvPr/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" name="Freeform 173"/>
            <p:cNvSpPr/>
            <p:nvPr/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" name="Freeform 174"/>
            <p:cNvSpPr/>
            <p:nvPr/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" name="Freeform 175"/>
            <p:cNvSpPr/>
            <p:nvPr/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" name="Freeform 176"/>
            <p:cNvSpPr/>
            <p:nvPr/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" name="Freeform 177"/>
            <p:cNvSpPr/>
            <p:nvPr/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0" name="Freeform 178"/>
            <p:cNvSpPr/>
            <p:nvPr/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1" name="Freeform 179"/>
            <p:cNvSpPr/>
            <p:nvPr/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2" name="Freeform 180"/>
            <p:cNvSpPr/>
            <p:nvPr/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3" name="Freeform 181"/>
            <p:cNvSpPr/>
            <p:nvPr/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4" name="Freeform 182"/>
            <p:cNvSpPr/>
            <p:nvPr/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5" name="Freeform 183"/>
            <p:cNvSpPr/>
            <p:nvPr/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6" name="Freeform 184"/>
            <p:cNvSpPr/>
            <p:nvPr/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7" name="Freeform 185"/>
            <p:cNvSpPr/>
            <p:nvPr/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8" name="Freeform 186"/>
            <p:cNvSpPr/>
            <p:nvPr/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9" name="Freeform 187"/>
            <p:cNvSpPr/>
            <p:nvPr/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0" name="Freeform 188"/>
            <p:cNvSpPr/>
            <p:nvPr/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1" name="Freeform 189"/>
            <p:cNvSpPr/>
            <p:nvPr/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2" name="Freeform 190"/>
            <p:cNvSpPr/>
            <p:nvPr/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3" name="Freeform 191"/>
            <p:cNvSpPr/>
            <p:nvPr/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4" name="Freeform 192"/>
            <p:cNvSpPr/>
            <p:nvPr/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5" name="Freeform 193"/>
            <p:cNvSpPr/>
            <p:nvPr/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6" name="Freeform 194"/>
            <p:cNvSpPr/>
            <p:nvPr/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7" name="Freeform 195"/>
            <p:cNvSpPr/>
            <p:nvPr/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8" name="Freeform 196"/>
            <p:cNvSpPr/>
            <p:nvPr/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9" name="Freeform 197"/>
            <p:cNvSpPr/>
            <p:nvPr/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0" name="Freeform 198"/>
            <p:cNvSpPr/>
            <p:nvPr/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1" name="Freeform 199"/>
            <p:cNvSpPr/>
            <p:nvPr/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2" name="Freeform 200"/>
            <p:cNvSpPr/>
            <p:nvPr/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3" name="Freeform 201"/>
            <p:cNvSpPr/>
            <p:nvPr/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4" name="Freeform 202"/>
            <p:cNvSpPr/>
            <p:nvPr/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5" name="Freeform 203"/>
            <p:cNvSpPr/>
            <p:nvPr/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6" name="Freeform 204"/>
            <p:cNvSpPr/>
            <p:nvPr/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7" name="Freeform 206"/>
            <p:cNvSpPr>
              <a:spLocks noEditPoints="1"/>
            </p:cNvSpPr>
            <p:nvPr/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8" name="Freeform 207"/>
            <p:cNvSpPr/>
            <p:nvPr/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9" name="Freeform 208"/>
            <p:cNvSpPr/>
            <p:nvPr/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0" name="Freeform 209"/>
            <p:cNvSpPr/>
            <p:nvPr/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1" name="Freeform 210"/>
            <p:cNvSpPr/>
            <p:nvPr/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2" name="Freeform 211"/>
            <p:cNvSpPr/>
            <p:nvPr/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3" name="Freeform 212"/>
            <p:cNvSpPr/>
            <p:nvPr/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sp>
        <p:nvSpPr>
          <p:cNvPr id="54" name="文本框 53"/>
          <p:cNvSpPr txBox="1"/>
          <p:nvPr/>
        </p:nvSpPr>
        <p:spPr>
          <a:xfrm>
            <a:off x="798657" y="3079779"/>
            <a:ext cx="2024424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sz="20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55" name="文本框 54"/>
          <p:cNvSpPr txBox="1"/>
          <p:nvPr/>
        </p:nvSpPr>
        <p:spPr>
          <a:xfrm>
            <a:off x="798656" y="2556559"/>
            <a:ext cx="14244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8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56" name="任意多边形 55"/>
          <p:cNvSpPr/>
          <p:nvPr/>
        </p:nvSpPr>
        <p:spPr>
          <a:xfrm>
            <a:off x="6082352" y="2285895"/>
            <a:ext cx="1715174" cy="2286209"/>
          </a:xfrm>
          <a:custGeom>
            <a:avLst/>
            <a:gdLst>
              <a:gd name="connsiteX0" fmla="*/ 51454 w 1715174"/>
              <a:gd name="connsiteY0" fmla="*/ 87698 h 2286209"/>
              <a:gd name="connsiteX1" fmla="*/ 668674 w 1715174"/>
              <a:gd name="connsiteY1" fmla="*/ 651578 h 2286209"/>
              <a:gd name="connsiteX2" fmla="*/ 927754 w 1715174"/>
              <a:gd name="connsiteY2" fmla="*/ 910658 h 2286209"/>
              <a:gd name="connsiteX3" fmla="*/ 981094 w 1715174"/>
              <a:gd name="connsiteY3" fmla="*/ 1040198 h 2286209"/>
              <a:gd name="connsiteX4" fmla="*/ 981094 w 1715174"/>
              <a:gd name="connsiteY4" fmla="*/ 1146878 h 2286209"/>
              <a:gd name="connsiteX5" fmla="*/ 973474 w 1715174"/>
              <a:gd name="connsiteY5" fmla="*/ 1284038 h 2286209"/>
              <a:gd name="connsiteX6" fmla="*/ 843934 w 1715174"/>
              <a:gd name="connsiteY6" fmla="*/ 1451678 h 2286209"/>
              <a:gd name="connsiteX7" fmla="*/ 257194 w 1715174"/>
              <a:gd name="connsiteY7" fmla="*/ 2000318 h 2286209"/>
              <a:gd name="connsiteX8" fmla="*/ 20974 w 1715174"/>
              <a:gd name="connsiteY8" fmla="*/ 2213678 h 2286209"/>
              <a:gd name="connsiteX9" fmla="*/ 13354 w 1715174"/>
              <a:gd name="connsiteY9" fmla="*/ 2236538 h 2286209"/>
              <a:gd name="connsiteX10" fmla="*/ 36214 w 1715174"/>
              <a:gd name="connsiteY10" fmla="*/ 2282258 h 2286209"/>
              <a:gd name="connsiteX11" fmla="*/ 241954 w 1715174"/>
              <a:gd name="connsiteY11" fmla="*/ 2282258 h 2286209"/>
              <a:gd name="connsiteX12" fmla="*/ 401974 w 1715174"/>
              <a:gd name="connsiteY12" fmla="*/ 2282258 h 2286209"/>
              <a:gd name="connsiteX13" fmla="*/ 516274 w 1715174"/>
              <a:gd name="connsiteY13" fmla="*/ 2282258 h 2286209"/>
              <a:gd name="connsiteX14" fmla="*/ 638194 w 1715174"/>
              <a:gd name="connsiteY14" fmla="*/ 2282258 h 2286209"/>
              <a:gd name="connsiteX15" fmla="*/ 744874 w 1715174"/>
              <a:gd name="connsiteY15" fmla="*/ 2282258 h 2286209"/>
              <a:gd name="connsiteX16" fmla="*/ 859174 w 1715174"/>
              <a:gd name="connsiteY16" fmla="*/ 2228918 h 2286209"/>
              <a:gd name="connsiteX17" fmla="*/ 1346854 w 1715174"/>
              <a:gd name="connsiteY17" fmla="*/ 1771718 h 2286209"/>
              <a:gd name="connsiteX18" fmla="*/ 1613554 w 1715174"/>
              <a:gd name="connsiteY18" fmla="*/ 1428818 h 2286209"/>
              <a:gd name="connsiteX19" fmla="*/ 1712614 w 1715174"/>
              <a:gd name="connsiteY19" fmla="*/ 1177358 h 2286209"/>
              <a:gd name="connsiteX20" fmla="*/ 1674514 w 1715174"/>
              <a:gd name="connsiteY20" fmla="*/ 1002098 h 2286209"/>
              <a:gd name="connsiteX21" fmla="*/ 1552594 w 1715174"/>
              <a:gd name="connsiteY21" fmla="*/ 765878 h 2286209"/>
              <a:gd name="connsiteX22" fmla="*/ 935374 w 1715174"/>
              <a:gd name="connsiteY22" fmla="*/ 72458 h 2286209"/>
              <a:gd name="connsiteX23" fmla="*/ 51454 w 1715174"/>
              <a:gd name="connsiteY23" fmla="*/ 87698 h 2286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715174" h="2286209">
                <a:moveTo>
                  <a:pt x="51454" y="87698"/>
                </a:moveTo>
                <a:cubicBezTo>
                  <a:pt x="7004" y="184218"/>
                  <a:pt x="522624" y="514418"/>
                  <a:pt x="668674" y="651578"/>
                </a:cubicBezTo>
                <a:cubicBezTo>
                  <a:pt x="814724" y="788738"/>
                  <a:pt x="875684" y="845888"/>
                  <a:pt x="927754" y="910658"/>
                </a:cubicBezTo>
                <a:cubicBezTo>
                  <a:pt x="979824" y="975428"/>
                  <a:pt x="972204" y="1000828"/>
                  <a:pt x="981094" y="1040198"/>
                </a:cubicBezTo>
                <a:cubicBezTo>
                  <a:pt x="989984" y="1079568"/>
                  <a:pt x="982364" y="1106238"/>
                  <a:pt x="981094" y="1146878"/>
                </a:cubicBezTo>
                <a:cubicBezTo>
                  <a:pt x="979824" y="1187518"/>
                  <a:pt x="996334" y="1233238"/>
                  <a:pt x="973474" y="1284038"/>
                </a:cubicBezTo>
                <a:cubicBezTo>
                  <a:pt x="950614" y="1334838"/>
                  <a:pt x="963314" y="1332298"/>
                  <a:pt x="843934" y="1451678"/>
                </a:cubicBezTo>
                <a:cubicBezTo>
                  <a:pt x="724554" y="1571058"/>
                  <a:pt x="394354" y="1873318"/>
                  <a:pt x="257194" y="2000318"/>
                </a:cubicBezTo>
                <a:cubicBezTo>
                  <a:pt x="120034" y="2127318"/>
                  <a:pt x="61614" y="2174308"/>
                  <a:pt x="20974" y="2213678"/>
                </a:cubicBezTo>
                <a:cubicBezTo>
                  <a:pt x="-19666" y="2253048"/>
                  <a:pt x="10814" y="2225108"/>
                  <a:pt x="13354" y="2236538"/>
                </a:cubicBezTo>
                <a:cubicBezTo>
                  <a:pt x="15894" y="2247968"/>
                  <a:pt x="-1886" y="2274638"/>
                  <a:pt x="36214" y="2282258"/>
                </a:cubicBezTo>
                <a:cubicBezTo>
                  <a:pt x="74314" y="2289878"/>
                  <a:pt x="241954" y="2282258"/>
                  <a:pt x="241954" y="2282258"/>
                </a:cubicBezTo>
                <a:lnTo>
                  <a:pt x="401974" y="2282258"/>
                </a:lnTo>
                <a:lnTo>
                  <a:pt x="516274" y="2282258"/>
                </a:lnTo>
                <a:lnTo>
                  <a:pt x="638194" y="2282258"/>
                </a:lnTo>
                <a:cubicBezTo>
                  <a:pt x="676294" y="2282258"/>
                  <a:pt x="708044" y="2291148"/>
                  <a:pt x="744874" y="2282258"/>
                </a:cubicBezTo>
                <a:cubicBezTo>
                  <a:pt x="781704" y="2273368"/>
                  <a:pt x="758844" y="2314008"/>
                  <a:pt x="859174" y="2228918"/>
                </a:cubicBezTo>
                <a:cubicBezTo>
                  <a:pt x="959504" y="2143828"/>
                  <a:pt x="1221124" y="1905068"/>
                  <a:pt x="1346854" y="1771718"/>
                </a:cubicBezTo>
                <a:cubicBezTo>
                  <a:pt x="1472584" y="1638368"/>
                  <a:pt x="1552594" y="1527878"/>
                  <a:pt x="1613554" y="1428818"/>
                </a:cubicBezTo>
                <a:cubicBezTo>
                  <a:pt x="1674514" y="1329758"/>
                  <a:pt x="1702454" y="1248478"/>
                  <a:pt x="1712614" y="1177358"/>
                </a:cubicBezTo>
                <a:cubicBezTo>
                  <a:pt x="1722774" y="1106238"/>
                  <a:pt x="1701184" y="1070678"/>
                  <a:pt x="1674514" y="1002098"/>
                </a:cubicBezTo>
                <a:cubicBezTo>
                  <a:pt x="1647844" y="933518"/>
                  <a:pt x="1675784" y="920818"/>
                  <a:pt x="1552594" y="765878"/>
                </a:cubicBezTo>
                <a:cubicBezTo>
                  <a:pt x="1429404" y="610938"/>
                  <a:pt x="1183024" y="186758"/>
                  <a:pt x="935374" y="72458"/>
                </a:cubicBezTo>
                <a:cubicBezTo>
                  <a:pt x="687724" y="-41842"/>
                  <a:pt x="95904" y="-8822"/>
                  <a:pt x="51454" y="87698"/>
                </a:cubicBezTo>
                <a:close/>
              </a:path>
            </a:pathLst>
          </a:cu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 useBgFill="1">
        <p:nvSpPr>
          <p:cNvPr id="57" name="椭圆 31"/>
          <p:cNvSpPr/>
          <p:nvPr/>
        </p:nvSpPr>
        <p:spPr>
          <a:xfrm rot="15654318">
            <a:off x="6274399" y="2968623"/>
            <a:ext cx="959477" cy="949909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</a:gdLst>
            <a:ahLst/>
            <a:cxnLst>
              <a:cxn ang="0">
                <a:pos x="connsiteX0-321" y="connsiteY0-322"/>
              </a:cxn>
              <a:cxn ang="0">
                <a:pos x="connsiteX1-323" y="connsiteY1-324"/>
              </a:cxn>
              <a:cxn ang="0">
                <a:pos x="connsiteX2-325" y="connsiteY2-326"/>
              </a:cxn>
              <a:cxn ang="0">
                <a:pos x="connsiteX3-327" y="connsiteY3-328"/>
              </a:cxn>
              <a:cxn ang="0">
                <a:pos x="connsiteX4-329" y="connsiteY4-330"/>
              </a:cxn>
              <a:cxn ang="0">
                <a:pos x="connsiteX5-331" y="connsiteY5-332"/>
              </a:cxn>
            </a:cxnLst>
            <a:rect l="l" t="t" r="r" b="b"/>
            <a:pathLst>
              <a:path w="660438" h="653852">
                <a:moveTo>
                  <a:pt x="128078" y="64927"/>
                </a:moveTo>
                <a:cubicBezTo>
                  <a:pt x="200406" y="22404"/>
                  <a:pt x="266694" y="-24807"/>
                  <a:pt x="410712" y="15051"/>
                </a:cubicBezTo>
                <a:cubicBezTo>
                  <a:pt x="554730" y="54909"/>
                  <a:pt x="671038" y="190221"/>
                  <a:pt x="659670" y="337329"/>
                </a:cubicBezTo>
                <a:cubicBezTo>
                  <a:pt x="648302" y="484437"/>
                  <a:pt x="512709" y="653852"/>
                  <a:pt x="331423" y="653852"/>
                </a:cubicBezTo>
                <a:cubicBezTo>
                  <a:pt x="150137" y="653852"/>
                  <a:pt x="14721" y="457153"/>
                  <a:pt x="3176" y="337329"/>
                </a:cubicBezTo>
                <a:cubicBezTo>
                  <a:pt x="-8369" y="217505"/>
                  <a:pt x="11590" y="209227"/>
                  <a:pt x="62645" y="134413"/>
                </a:cubicBezTo>
              </a:path>
            </a:pathLst>
          </a:custGeom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</a:endParaRPr>
          </a:p>
        </p:txBody>
      </p:sp>
      <p:grpSp>
        <p:nvGrpSpPr>
          <p:cNvPr id="58" name="组合 57"/>
          <p:cNvGrpSpPr/>
          <p:nvPr/>
        </p:nvGrpSpPr>
        <p:grpSpPr>
          <a:xfrm>
            <a:off x="6452074" y="3110693"/>
            <a:ext cx="524671" cy="553438"/>
            <a:chOff x="4197350" y="2182813"/>
            <a:chExt cx="608013" cy="641350"/>
          </a:xfrm>
          <a:solidFill>
            <a:schemeClr val="bg1"/>
          </a:solidFill>
        </p:grpSpPr>
        <p:sp>
          <p:nvSpPr>
            <p:cNvPr id="59" name="Freeform 166"/>
            <p:cNvSpPr/>
            <p:nvPr/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0" name="Freeform 167"/>
            <p:cNvSpPr/>
            <p:nvPr/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1" name="Freeform 168"/>
            <p:cNvSpPr/>
            <p:nvPr/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2" name="Freeform 169"/>
            <p:cNvSpPr/>
            <p:nvPr/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3" name="Freeform 170"/>
            <p:cNvSpPr/>
            <p:nvPr/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4" name="Freeform 171"/>
            <p:cNvSpPr/>
            <p:nvPr/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5" name="Freeform 172"/>
            <p:cNvSpPr/>
            <p:nvPr/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6" name="Freeform 173"/>
            <p:cNvSpPr/>
            <p:nvPr/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7" name="Freeform 174"/>
            <p:cNvSpPr/>
            <p:nvPr/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8" name="Freeform 175"/>
            <p:cNvSpPr/>
            <p:nvPr/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9" name="Freeform 176"/>
            <p:cNvSpPr/>
            <p:nvPr/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0" name="Freeform 177"/>
            <p:cNvSpPr/>
            <p:nvPr/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1" name="Freeform 178"/>
            <p:cNvSpPr/>
            <p:nvPr/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2" name="Freeform 179"/>
            <p:cNvSpPr/>
            <p:nvPr/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3" name="Freeform 180"/>
            <p:cNvSpPr/>
            <p:nvPr/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4" name="Freeform 181"/>
            <p:cNvSpPr/>
            <p:nvPr/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5" name="Freeform 182"/>
            <p:cNvSpPr/>
            <p:nvPr/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6" name="Freeform 183"/>
            <p:cNvSpPr/>
            <p:nvPr/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7" name="Freeform 184"/>
            <p:cNvSpPr/>
            <p:nvPr/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8" name="Freeform 185"/>
            <p:cNvSpPr/>
            <p:nvPr/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9" name="Freeform 186"/>
            <p:cNvSpPr/>
            <p:nvPr/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0" name="Freeform 187"/>
            <p:cNvSpPr/>
            <p:nvPr/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1" name="Freeform 188"/>
            <p:cNvSpPr/>
            <p:nvPr/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2" name="Freeform 189"/>
            <p:cNvSpPr/>
            <p:nvPr/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3" name="Freeform 190"/>
            <p:cNvSpPr/>
            <p:nvPr/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4" name="Freeform 191"/>
            <p:cNvSpPr/>
            <p:nvPr/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5" name="Freeform 192"/>
            <p:cNvSpPr/>
            <p:nvPr/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6" name="Freeform 193"/>
            <p:cNvSpPr/>
            <p:nvPr/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7" name="Freeform 194"/>
            <p:cNvSpPr/>
            <p:nvPr/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8" name="Freeform 195"/>
            <p:cNvSpPr/>
            <p:nvPr/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9" name="Freeform 196"/>
            <p:cNvSpPr/>
            <p:nvPr/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0" name="Freeform 197"/>
            <p:cNvSpPr/>
            <p:nvPr/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1" name="Freeform 198"/>
            <p:cNvSpPr/>
            <p:nvPr/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2" name="Freeform 199"/>
            <p:cNvSpPr/>
            <p:nvPr/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3" name="Freeform 200"/>
            <p:cNvSpPr/>
            <p:nvPr/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4" name="Freeform 201"/>
            <p:cNvSpPr/>
            <p:nvPr/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5" name="Freeform 202"/>
            <p:cNvSpPr/>
            <p:nvPr/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6" name="Freeform 203"/>
            <p:cNvSpPr/>
            <p:nvPr/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7" name="Freeform 204"/>
            <p:cNvSpPr/>
            <p:nvPr/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8" name="Freeform 206"/>
            <p:cNvSpPr>
              <a:spLocks noEditPoints="1"/>
            </p:cNvSpPr>
            <p:nvPr/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9" name="Freeform 207"/>
            <p:cNvSpPr/>
            <p:nvPr/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0" name="Freeform 208"/>
            <p:cNvSpPr/>
            <p:nvPr/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1" name="Freeform 209"/>
            <p:cNvSpPr/>
            <p:nvPr/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2" name="Freeform 210"/>
            <p:cNvSpPr/>
            <p:nvPr/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3" name="Freeform 211"/>
            <p:cNvSpPr/>
            <p:nvPr/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4" name="Freeform 212"/>
            <p:cNvSpPr/>
            <p:nvPr/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sp>
        <p:nvSpPr>
          <p:cNvPr id="105" name="文本框 104"/>
          <p:cNvSpPr txBox="1"/>
          <p:nvPr/>
        </p:nvSpPr>
        <p:spPr>
          <a:xfrm>
            <a:off x="4367969" y="3083397"/>
            <a:ext cx="2024424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sz="20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06" name="文本框 105"/>
          <p:cNvSpPr txBox="1"/>
          <p:nvPr/>
        </p:nvSpPr>
        <p:spPr>
          <a:xfrm>
            <a:off x="4367968" y="2560177"/>
            <a:ext cx="14244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8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07" name="任意多边形 106"/>
          <p:cNvSpPr/>
          <p:nvPr/>
        </p:nvSpPr>
        <p:spPr>
          <a:xfrm>
            <a:off x="9637796" y="2285895"/>
            <a:ext cx="1715174" cy="2286209"/>
          </a:xfrm>
          <a:custGeom>
            <a:avLst/>
            <a:gdLst>
              <a:gd name="connsiteX0" fmla="*/ 51454 w 1715174"/>
              <a:gd name="connsiteY0" fmla="*/ 87698 h 2286209"/>
              <a:gd name="connsiteX1" fmla="*/ 668674 w 1715174"/>
              <a:gd name="connsiteY1" fmla="*/ 651578 h 2286209"/>
              <a:gd name="connsiteX2" fmla="*/ 927754 w 1715174"/>
              <a:gd name="connsiteY2" fmla="*/ 910658 h 2286209"/>
              <a:gd name="connsiteX3" fmla="*/ 981094 w 1715174"/>
              <a:gd name="connsiteY3" fmla="*/ 1040198 h 2286209"/>
              <a:gd name="connsiteX4" fmla="*/ 981094 w 1715174"/>
              <a:gd name="connsiteY4" fmla="*/ 1146878 h 2286209"/>
              <a:gd name="connsiteX5" fmla="*/ 973474 w 1715174"/>
              <a:gd name="connsiteY5" fmla="*/ 1284038 h 2286209"/>
              <a:gd name="connsiteX6" fmla="*/ 843934 w 1715174"/>
              <a:gd name="connsiteY6" fmla="*/ 1451678 h 2286209"/>
              <a:gd name="connsiteX7" fmla="*/ 257194 w 1715174"/>
              <a:gd name="connsiteY7" fmla="*/ 2000318 h 2286209"/>
              <a:gd name="connsiteX8" fmla="*/ 20974 w 1715174"/>
              <a:gd name="connsiteY8" fmla="*/ 2213678 h 2286209"/>
              <a:gd name="connsiteX9" fmla="*/ 13354 w 1715174"/>
              <a:gd name="connsiteY9" fmla="*/ 2236538 h 2286209"/>
              <a:gd name="connsiteX10" fmla="*/ 36214 w 1715174"/>
              <a:gd name="connsiteY10" fmla="*/ 2282258 h 2286209"/>
              <a:gd name="connsiteX11" fmla="*/ 241954 w 1715174"/>
              <a:gd name="connsiteY11" fmla="*/ 2282258 h 2286209"/>
              <a:gd name="connsiteX12" fmla="*/ 401974 w 1715174"/>
              <a:gd name="connsiteY12" fmla="*/ 2282258 h 2286209"/>
              <a:gd name="connsiteX13" fmla="*/ 516274 w 1715174"/>
              <a:gd name="connsiteY13" fmla="*/ 2282258 h 2286209"/>
              <a:gd name="connsiteX14" fmla="*/ 638194 w 1715174"/>
              <a:gd name="connsiteY14" fmla="*/ 2282258 h 2286209"/>
              <a:gd name="connsiteX15" fmla="*/ 744874 w 1715174"/>
              <a:gd name="connsiteY15" fmla="*/ 2282258 h 2286209"/>
              <a:gd name="connsiteX16" fmla="*/ 859174 w 1715174"/>
              <a:gd name="connsiteY16" fmla="*/ 2228918 h 2286209"/>
              <a:gd name="connsiteX17" fmla="*/ 1346854 w 1715174"/>
              <a:gd name="connsiteY17" fmla="*/ 1771718 h 2286209"/>
              <a:gd name="connsiteX18" fmla="*/ 1613554 w 1715174"/>
              <a:gd name="connsiteY18" fmla="*/ 1428818 h 2286209"/>
              <a:gd name="connsiteX19" fmla="*/ 1712614 w 1715174"/>
              <a:gd name="connsiteY19" fmla="*/ 1177358 h 2286209"/>
              <a:gd name="connsiteX20" fmla="*/ 1674514 w 1715174"/>
              <a:gd name="connsiteY20" fmla="*/ 1002098 h 2286209"/>
              <a:gd name="connsiteX21" fmla="*/ 1552594 w 1715174"/>
              <a:gd name="connsiteY21" fmla="*/ 765878 h 2286209"/>
              <a:gd name="connsiteX22" fmla="*/ 935374 w 1715174"/>
              <a:gd name="connsiteY22" fmla="*/ 72458 h 2286209"/>
              <a:gd name="connsiteX23" fmla="*/ 51454 w 1715174"/>
              <a:gd name="connsiteY23" fmla="*/ 87698 h 2286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715174" h="2286209">
                <a:moveTo>
                  <a:pt x="51454" y="87698"/>
                </a:moveTo>
                <a:cubicBezTo>
                  <a:pt x="7004" y="184218"/>
                  <a:pt x="522624" y="514418"/>
                  <a:pt x="668674" y="651578"/>
                </a:cubicBezTo>
                <a:cubicBezTo>
                  <a:pt x="814724" y="788738"/>
                  <a:pt x="875684" y="845888"/>
                  <a:pt x="927754" y="910658"/>
                </a:cubicBezTo>
                <a:cubicBezTo>
                  <a:pt x="979824" y="975428"/>
                  <a:pt x="972204" y="1000828"/>
                  <a:pt x="981094" y="1040198"/>
                </a:cubicBezTo>
                <a:cubicBezTo>
                  <a:pt x="989984" y="1079568"/>
                  <a:pt x="982364" y="1106238"/>
                  <a:pt x="981094" y="1146878"/>
                </a:cubicBezTo>
                <a:cubicBezTo>
                  <a:pt x="979824" y="1187518"/>
                  <a:pt x="996334" y="1233238"/>
                  <a:pt x="973474" y="1284038"/>
                </a:cubicBezTo>
                <a:cubicBezTo>
                  <a:pt x="950614" y="1334838"/>
                  <a:pt x="963314" y="1332298"/>
                  <a:pt x="843934" y="1451678"/>
                </a:cubicBezTo>
                <a:cubicBezTo>
                  <a:pt x="724554" y="1571058"/>
                  <a:pt x="394354" y="1873318"/>
                  <a:pt x="257194" y="2000318"/>
                </a:cubicBezTo>
                <a:cubicBezTo>
                  <a:pt x="120034" y="2127318"/>
                  <a:pt x="61614" y="2174308"/>
                  <a:pt x="20974" y="2213678"/>
                </a:cubicBezTo>
                <a:cubicBezTo>
                  <a:pt x="-19666" y="2253048"/>
                  <a:pt x="10814" y="2225108"/>
                  <a:pt x="13354" y="2236538"/>
                </a:cubicBezTo>
                <a:cubicBezTo>
                  <a:pt x="15894" y="2247968"/>
                  <a:pt x="-1886" y="2274638"/>
                  <a:pt x="36214" y="2282258"/>
                </a:cubicBezTo>
                <a:cubicBezTo>
                  <a:pt x="74314" y="2289878"/>
                  <a:pt x="241954" y="2282258"/>
                  <a:pt x="241954" y="2282258"/>
                </a:cubicBezTo>
                <a:lnTo>
                  <a:pt x="401974" y="2282258"/>
                </a:lnTo>
                <a:lnTo>
                  <a:pt x="516274" y="2282258"/>
                </a:lnTo>
                <a:lnTo>
                  <a:pt x="638194" y="2282258"/>
                </a:lnTo>
                <a:cubicBezTo>
                  <a:pt x="676294" y="2282258"/>
                  <a:pt x="708044" y="2291148"/>
                  <a:pt x="744874" y="2282258"/>
                </a:cubicBezTo>
                <a:cubicBezTo>
                  <a:pt x="781704" y="2273368"/>
                  <a:pt x="758844" y="2314008"/>
                  <a:pt x="859174" y="2228918"/>
                </a:cubicBezTo>
                <a:cubicBezTo>
                  <a:pt x="959504" y="2143828"/>
                  <a:pt x="1221124" y="1905068"/>
                  <a:pt x="1346854" y="1771718"/>
                </a:cubicBezTo>
                <a:cubicBezTo>
                  <a:pt x="1472584" y="1638368"/>
                  <a:pt x="1552594" y="1527878"/>
                  <a:pt x="1613554" y="1428818"/>
                </a:cubicBezTo>
                <a:cubicBezTo>
                  <a:pt x="1674514" y="1329758"/>
                  <a:pt x="1702454" y="1248478"/>
                  <a:pt x="1712614" y="1177358"/>
                </a:cubicBezTo>
                <a:cubicBezTo>
                  <a:pt x="1722774" y="1106238"/>
                  <a:pt x="1701184" y="1070678"/>
                  <a:pt x="1674514" y="1002098"/>
                </a:cubicBezTo>
                <a:cubicBezTo>
                  <a:pt x="1647844" y="933518"/>
                  <a:pt x="1675784" y="920818"/>
                  <a:pt x="1552594" y="765878"/>
                </a:cubicBezTo>
                <a:cubicBezTo>
                  <a:pt x="1429404" y="610938"/>
                  <a:pt x="1183024" y="186758"/>
                  <a:pt x="935374" y="72458"/>
                </a:cubicBezTo>
                <a:cubicBezTo>
                  <a:pt x="687724" y="-41842"/>
                  <a:pt x="95904" y="-8822"/>
                  <a:pt x="51454" y="87698"/>
                </a:cubicBezTo>
                <a:close/>
              </a:path>
            </a:pathLst>
          </a:cu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 useBgFill="1">
        <p:nvSpPr>
          <p:cNvPr id="108" name="椭圆 31"/>
          <p:cNvSpPr/>
          <p:nvPr/>
        </p:nvSpPr>
        <p:spPr>
          <a:xfrm rot="15654318">
            <a:off x="9829843" y="2968623"/>
            <a:ext cx="959477" cy="949909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</a:gdLst>
            <a:ahLst/>
            <a:cxnLst>
              <a:cxn ang="0">
                <a:pos x="connsiteX0-321" y="connsiteY0-322"/>
              </a:cxn>
              <a:cxn ang="0">
                <a:pos x="connsiteX1-323" y="connsiteY1-324"/>
              </a:cxn>
              <a:cxn ang="0">
                <a:pos x="connsiteX2-325" y="connsiteY2-326"/>
              </a:cxn>
              <a:cxn ang="0">
                <a:pos x="connsiteX3-327" y="connsiteY3-328"/>
              </a:cxn>
              <a:cxn ang="0">
                <a:pos x="connsiteX4-329" y="connsiteY4-330"/>
              </a:cxn>
              <a:cxn ang="0">
                <a:pos x="connsiteX5-331" y="connsiteY5-332"/>
              </a:cxn>
            </a:cxnLst>
            <a:rect l="l" t="t" r="r" b="b"/>
            <a:pathLst>
              <a:path w="660438" h="653852">
                <a:moveTo>
                  <a:pt x="128078" y="64927"/>
                </a:moveTo>
                <a:cubicBezTo>
                  <a:pt x="200406" y="22404"/>
                  <a:pt x="266694" y="-24807"/>
                  <a:pt x="410712" y="15051"/>
                </a:cubicBezTo>
                <a:cubicBezTo>
                  <a:pt x="554730" y="54909"/>
                  <a:pt x="671038" y="190221"/>
                  <a:pt x="659670" y="337329"/>
                </a:cubicBezTo>
                <a:cubicBezTo>
                  <a:pt x="648302" y="484437"/>
                  <a:pt x="512709" y="653852"/>
                  <a:pt x="331423" y="653852"/>
                </a:cubicBezTo>
                <a:cubicBezTo>
                  <a:pt x="150137" y="653852"/>
                  <a:pt x="14721" y="457153"/>
                  <a:pt x="3176" y="337329"/>
                </a:cubicBezTo>
                <a:cubicBezTo>
                  <a:pt x="-8369" y="217505"/>
                  <a:pt x="11590" y="209227"/>
                  <a:pt x="62645" y="134413"/>
                </a:cubicBezTo>
              </a:path>
            </a:pathLst>
          </a:custGeom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</a:endParaRPr>
          </a:p>
        </p:txBody>
      </p:sp>
      <p:grpSp>
        <p:nvGrpSpPr>
          <p:cNvPr id="109" name="组合 108"/>
          <p:cNvGrpSpPr/>
          <p:nvPr/>
        </p:nvGrpSpPr>
        <p:grpSpPr>
          <a:xfrm>
            <a:off x="10007518" y="3110693"/>
            <a:ext cx="524671" cy="553438"/>
            <a:chOff x="4197350" y="2182813"/>
            <a:chExt cx="608013" cy="641350"/>
          </a:xfrm>
          <a:solidFill>
            <a:schemeClr val="bg1"/>
          </a:solidFill>
        </p:grpSpPr>
        <p:sp>
          <p:nvSpPr>
            <p:cNvPr id="110" name="Freeform 166"/>
            <p:cNvSpPr/>
            <p:nvPr/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1" name="Freeform 167"/>
            <p:cNvSpPr/>
            <p:nvPr/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2" name="Freeform 168"/>
            <p:cNvSpPr/>
            <p:nvPr/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3" name="Freeform 169"/>
            <p:cNvSpPr/>
            <p:nvPr/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4" name="Freeform 170"/>
            <p:cNvSpPr/>
            <p:nvPr/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5" name="Freeform 171"/>
            <p:cNvSpPr/>
            <p:nvPr/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6" name="Freeform 172"/>
            <p:cNvSpPr/>
            <p:nvPr/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7" name="Freeform 173"/>
            <p:cNvSpPr/>
            <p:nvPr/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8" name="Freeform 174"/>
            <p:cNvSpPr/>
            <p:nvPr/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9" name="Freeform 175"/>
            <p:cNvSpPr/>
            <p:nvPr/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0" name="Freeform 176"/>
            <p:cNvSpPr/>
            <p:nvPr/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1" name="Freeform 177"/>
            <p:cNvSpPr/>
            <p:nvPr/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2" name="Freeform 178"/>
            <p:cNvSpPr/>
            <p:nvPr/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" name="Freeform 179"/>
            <p:cNvSpPr/>
            <p:nvPr/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" name="Freeform 180"/>
            <p:cNvSpPr/>
            <p:nvPr/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" name="Freeform 181"/>
            <p:cNvSpPr/>
            <p:nvPr/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" name="Freeform 182"/>
            <p:cNvSpPr/>
            <p:nvPr/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" name="Freeform 183"/>
            <p:cNvSpPr/>
            <p:nvPr/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" name="Freeform 184"/>
            <p:cNvSpPr/>
            <p:nvPr/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" name="Freeform 185"/>
            <p:cNvSpPr/>
            <p:nvPr/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" name="Freeform 186"/>
            <p:cNvSpPr/>
            <p:nvPr/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" name="Freeform 187"/>
            <p:cNvSpPr/>
            <p:nvPr/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" name="Freeform 188"/>
            <p:cNvSpPr/>
            <p:nvPr/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" name="Freeform 189"/>
            <p:cNvSpPr/>
            <p:nvPr/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" name="Freeform 190"/>
            <p:cNvSpPr/>
            <p:nvPr/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" name="Freeform 191"/>
            <p:cNvSpPr/>
            <p:nvPr/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6" name="Freeform 192"/>
            <p:cNvSpPr/>
            <p:nvPr/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7" name="Freeform 193"/>
            <p:cNvSpPr/>
            <p:nvPr/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8" name="Freeform 194"/>
            <p:cNvSpPr/>
            <p:nvPr/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9" name="Freeform 195"/>
            <p:cNvSpPr/>
            <p:nvPr/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0" name="Freeform 196"/>
            <p:cNvSpPr/>
            <p:nvPr/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1" name="Freeform 197"/>
            <p:cNvSpPr/>
            <p:nvPr/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2" name="Freeform 198"/>
            <p:cNvSpPr/>
            <p:nvPr/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" name="Freeform 199"/>
            <p:cNvSpPr/>
            <p:nvPr/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" name="Freeform 200"/>
            <p:cNvSpPr/>
            <p:nvPr/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" name="Freeform 201"/>
            <p:cNvSpPr/>
            <p:nvPr/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6" name="Freeform 202"/>
            <p:cNvSpPr/>
            <p:nvPr/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7" name="Freeform 203"/>
            <p:cNvSpPr/>
            <p:nvPr/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8" name="Freeform 204"/>
            <p:cNvSpPr/>
            <p:nvPr/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9" name="Freeform 206"/>
            <p:cNvSpPr>
              <a:spLocks noEditPoints="1"/>
            </p:cNvSpPr>
            <p:nvPr/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0" name="Freeform 207"/>
            <p:cNvSpPr/>
            <p:nvPr/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1" name="Freeform 208"/>
            <p:cNvSpPr/>
            <p:nvPr/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2" name="Freeform 209"/>
            <p:cNvSpPr/>
            <p:nvPr/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3" name="Freeform 210"/>
            <p:cNvSpPr/>
            <p:nvPr/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4" name="Freeform 211"/>
            <p:cNvSpPr/>
            <p:nvPr/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5" name="Freeform 212"/>
            <p:cNvSpPr/>
            <p:nvPr/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sp>
        <p:nvSpPr>
          <p:cNvPr id="156" name="文本框 155"/>
          <p:cNvSpPr txBox="1"/>
          <p:nvPr/>
        </p:nvSpPr>
        <p:spPr>
          <a:xfrm>
            <a:off x="7923413" y="3083397"/>
            <a:ext cx="2024424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sz="20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57" name="文本框 156"/>
          <p:cNvSpPr txBox="1"/>
          <p:nvPr/>
        </p:nvSpPr>
        <p:spPr>
          <a:xfrm>
            <a:off x="7923412" y="2560177"/>
            <a:ext cx="14244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8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58" name="文本框 157"/>
          <p:cNvSpPr txBox="1"/>
          <p:nvPr/>
        </p:nvSpPr>
        <p:spPr>
          <a:xfrm>
            <a:off x="2385541" y="4671228"/>
            <a:ext cx="114513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Step 1</a:t>
            </a:r>
            <a:endParaRPr lang="en-US" altLang="zh-CN" sz="32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59" name="文本框 158"/>
          <p:cNvSpPr txBox="1"/>
          <p:nvPr/>
        </p:nvSpPr>
        <p:spPr>
          <a:xfrm>
            <a:off x="6028827" y="4700242"/>
            <a:ext cx="114513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Step 2</a:t>
            </a:r>
            <a:endParaRPr lang="en-US" altLang="zh-CN" sz="32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60" name="文本框 159"/>
          <p:cNvSpPr txBox="1"/>
          <p:nvPr/>
        </p:nvSpPr>
        <p:spPr>
          <a:xfrm>
            <a:off x="9673314" y="4674846"/>
            <a:ext cx="114513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Step 3</a:t>
            </a:r>
            <a:endParaRPr lang="en-US" altLang="zh-CN" sz="32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165" name="组合 164"/>
          <p:cNvGrpSpPr/>
          <p:nvPr/>
        </p:nvGrpSpPr>
        <p:grpSpPr>
          <a:xfrm>
            <a:off x="57473" y="113431"/>
            <a:ext cx="3473127" cy="923330"/>
            <a:chOff x="-31427" y="151531"/>
            <a:chExt cx="3473127" cy="923330"/>
          </a:xfrm>
        </p:grpSpPr>
        <p:sp>
          <p:nvSpPr>
            <p:cNvPr id="166" name="文本框 165"/>
            <p:cNvSpPr txBox="1"/>
            <p:nvPr/>
          </p:nvSpPr>
          <p:spPr>
            <a:xfrm>
              <a:off x="-31427" y="151531"/>
              <a:ext cx="1325255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54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03</a:t>
              </a:r>
              <a:endParaRPr lang="zh-CN" altLang="en-US" sz="54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  <p:grpSp>
          <p:nvGrpSpPr>
            <p:cNvPr id="167" name="Group 4"/>
            <p:cNvGrpSpPr>
              <a:grpSpLocks noChangeAspect="1"/>
            </p:cNvGrpSpPr>
            <p:nvPr/>
          </p:nvGrpSpPr>
          <p:grpSpPr bwMode="auto">
            <a:xfrm>
              <a:off x="1039162" y="792485"/>
              <a:ext cx="2402538" cy="114300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169" name="Freeform 5"/>
              <p:cNvSpPr/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0" name="Freeform 6"/>
              <p:cNvSpPr/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1" name="Freeform 7"/>
              <p:cNvSpPr/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2" name="Freeform 8"/>
              <p:cNvSpPr/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3" name="Freeform 9"/>
              <p:cNvSpPr/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4" name="Freeform 10"/>
              <p:cNvSpPr/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5" name="Freeform 11"/>
              <p:cNvSpPr/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6" name="Freeform 12"/>
              <p:cNvSpPr/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7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8" name="Freeform 14"/>
              <p:cNvSpPr/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9" name="Freeform 15"/>
              <p:cNvSpPr/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0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1" name="Freeform 17"/>
              <p:cNvSpPr/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2" name="Freeform 18"/>
              <p:cNvSpPr/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3" name="Freeform 19"/>
              <p:cNvSpPr/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4" name="Freeform 20"/>
              <p:cNvSpPr/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5" name="Freeform 21"/>
              <p:cNvSpPr/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6" name="Freeform 22"/>
              <p:cNvSpPr/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7" name="Freeform 23"/>
              <p:cNvSpPr/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8" name="Freeform 24"/>
              <p:cNvSpPr/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9" name="Freeform 25"/>
              <p:cNvSpPr/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0" name="Freeform 26"/>
              <p:cNvSpPr/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1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2" name="Freeform 28"/>
              <p:cNvSpPr/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3" name="Freeform 29"/>
              <p:cNvSpPr/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4" name="Freeform 30"/>
              <p:cNvSpPr/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5" name="Freeform 31"/>
              <p:cNvSpPr/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6" name="Freeform 32"/>
              <p:cNvSpPr/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7" name="Freeform 33"/>
              <p:cNvSpPr/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8" name="Freeform 34"/>
              <p:cNvSpPr/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9" name="Freeform 35"/>
              <p:cNvSpPr/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0" name="Freeform 36"/>
              <p:cNvSpPr/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1" name="Freeform 37"/>
              <p:cNvSpPr/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2" name="Freeform 38"/>
              <p:cNvSpPr/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3" name="Freeform 39"/>
              <p:cNvSpPr/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4" name="Freeform 40"/>
              <p:cNvSpPr/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5" name="Freeform 41"/>
              <p:cNvSpPr/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6" name="Freeform 42"/>
              <p:cNvSpPr/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7" name="Freeform 43"/>
              <p:cNvSpPr/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8" name="Freeform 44"/>
              <p:cNvSpPr/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9" name="Freeform 45"/>
              <p:cNvSpPr/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0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1" name="Freeform 47"/>
              <p:cNvSpPr/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2" name="Freeform 48"/>
              <p:cNvSpPr/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3" name="Freeform 49"/>
              <p:cNvSpPr/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4" name="Freeform 50"/>
              <p:cNvSpPr/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5" name="Freeform 51"/>
              <p:cNvSpPr/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6" name="Freeform 52"/>
              <p:cNvSpPr/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7" name="Freeform 53"/>
              <p:cNvSpPr/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8" name="Freeform 54"/>
              <p:cNvSpPr/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9" name="Freeform 55"/>
              <p:cNvSpPr/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0" name="Freeform 56"/>
              <p:cNvSpPr/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168" name="矩形 167"/>
            <p:cNvSpPr/>
            <p:nvPr/>
          </p:nvSpPr>
          <p:spPr>
            <a:xfrm>
              <a:off x="1037004" y="383565"/>
              <a:ext cx="233910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400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这里可以是标题</a:t>
              </a:r>
              <a:endParaRPr lang="zh-CN" altLang="en-US" sz="2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 1"/>
          <p:cNvSpPr/>
          <p:nvPr/>
        </p:nvSpPr>
        <p:spPr>
          <a:xfrm rot="20434167">
            <a:off x="4047548" y="2634753"/>
            <a:ext cx="1848730" cy="2022651"/>
          </a:xfrm>
          <a:custGeom>
            <a:avLst/>
            <a:gdLst>
              <a:gd name="connsiteX0" fmla="*/ 1621800 w 2167466"/>
              <a:gd name="connsiteY0" fmla="*/ 548964 h 2167466"/>
              <a:gd name="connsiteX1" fmla="*/ 1941574 w 2167466"/>
              <a:gd name="connsiteY1" fmla="*/ 452590 h 2167466"/>
              <a:gd name="connsiteX2" fmla="*/ 2059240 w 2167466"/>
              <a:gd name="connsiteY2" fmla="*/ 656392 h 2167466"/>
              <a:gd name="connsiteX3" fmla="*/ 1815890 w 2167466"/>
              <a:gd name="connsiteY3" fmla="*/ 885138 h 2167466"/>
              <a:gd name="connsiteX4" fmla="*/ 1815890 w 2167466"/>
              <a:gd name="connsiteY4" fmla="*/ 1282328 h 2167466"/>
              <a:gd name="connsiteX5" fmla="*/ 2059240 w 2167466"/>
              <a:gd name="connsiteY5" fmla="*/ 1511074 h 2167466"/>
              <a:gd name="connsiteX6" fmla="*/ 1941574 w 2167466"/>
              <a:gd name="connsiteY6" fmla="*/ 1714876 h 2167466"/>
              <a:gd name="connsiteX7" fmla="*/ 1621800 w 2167466"/>
              <a:gd name="connsiteY7" fmla="*/ 1618502 h 2167466"/>
              <a:gd name="connsiteX8" fmla="*/ 1277823 w 2167466"/>
              <a:gd name="connsiteY8" fmla="*/ 1817097 h 2167466"/>
              <a:gd name="connsiteX9" fmla="*/ 1201398 w 2167466"/>
              <a:gd name="connsiteY9" fmla="*/ 2142217 h 2167466"/>
              <a:gd name="connsiteX10" fmla="*/ 966068 w 2167466"/>
              <a:gd name="connsiteY10" fmla="*/ 2142217 h 2167466"/>
              <a:gd name="connsiteX11" fmla="*/ 889643 w 2167466"/>
              <a:gd name="connsiteY11" fmla="*/ 1817097 h 2167466"/>
              <a:gd name="connsiteX12" fmla="*/ 545666 w 2167466"/>
              <a:gd name="connsiteY12" fmla="*/ 1618502 h 2167466"/>
              <a:gd name="connsiteX13" fmla="*/ 225892 w 2167466"/>
              <a:gd name="connsiteY13" fmla="*/ 1714876 h 2167466"/>
              <a:gd name="connsiteX14" fmla="*/ 108226 w 2167466"/>
              <a:gd name="connsiteY14" fmla="*/ 1511074 h 2167466"/>
              <a:gd name="connsiteX15" fmla="*/ 351576 w 2167466"/>
              <a:gd name="connsiteY15" fmla="*/ 1282328 h 2167466"/>
              <a:gd name="connsiteX16" fmla="*/ 351576 w 2167466"/>
              <a:gd name="connsiteY16" fmla="*/ 885138 h 2167466"/>
              <a:gd name="connsiteX17" fmla="*/ 108226 w 2167466"/>
              <a:gd name="connsiteY17" fmla="*/ 656392 h 2167466"/>
              <a:gd name="connsiteX18" fmla="*/ 225892 w 2167466"/>
              <a:gd name="connsiteY18" fmla="*/ 452590 h 2167466"/>
              <a:gd name="connsiteX19" fmla="*/ 545666 w 2167466"/>
              <a:gd name="connsiteY19" fmla="*/ 548964 h 2167466"/>
              <a:gd name="connsiteX20" fmla="*/ 889643 w 2167466"/>
              <a:gd name="connsiteY20" fmla="*/ 350369 h 2167466"/>
              <a:gd name="connsiteX21" fmla="*/ 966068 w 2167466"/>
              <a:gd name="connsiteY21" fmla="*/ 25249 h 2167466"/>
              <a:gd name="connsiteX22" fmla="*/ 1201398 w 2167466"/>
              <a:gd name="connsiteY22" fmla="*/ 25249 h 2167466"/>
              <a:gd name="connsiteX23" fmla="*/ 1277823 w 2167466"/>
              <a:gd name="connsiteY23" fmla="*/ 350369 h 2167466"/>
              <a:gd name="connsiteX24" fmla="*/ 1621800 w 2167466"/>
              <a:gd name="connsiteY24" fmla="*/ 548964 h 2167466"/>
              <a:gd name="connsiteX0-1" fmla="*/ 1517526 w 1954966"/>
              <a:gd name="connsiteY0-2" fmla="*/ 523716 h 2116969"/>
              <a:gd name="connsiteX1-3" fmla="*/ 1837300 w 1954966"/>
              <a:gd name="connsiteY1-4" fmla="*/ 427342 h 2116969"/>
              <a:gd name="connsiteX2-5" fmla="*/ 1954966 w 1954966"/>
              <a:gd name="connsiteY2-6" fmla="*/ 631144 h 2116969"/>
              <a:gd name="connsiteX3-7" fmla="*/ 1711616 w 1954966"/>
              <a:gd name="connsiteY3-8" fmla="*/ 859890 h 2116969"/>
              <a:gd name="connsiteX4-9" fmla="*/ 1711616 w 1954966"/>
              <a:gd name="connsiteY4-10" fmla="*/ 1257080 h 2116969"/>
              <a:gd name="connsiteX5-11" fmla="*/ 1954966 w 1954966"/>
              <a:gd name="connsiteY5-12" fmla="*/ 1485826 h 2116969"/>
              <a:gd name="connsiteX6-13" fmla="*/ 1837300 w 1954966"/>
              <a:gd name="connsiteY6-14" fmla="*/ 1689628 h 2116969"/>
              <a:gd name="connsiteX7-15" fmla="*/ 1517526 w 1954966"/>
              <a:gd name="connsiteY7-16" fmla="*/ 1593254 h 2116969"/>
              <a:gd name="connsiteX8-17" fmla="*/ 1173549 w 1954966"/>
              <a:gd name="connsiteY8-18" fmla="*/ 1791849 h 2116969"/>
              <a:gd name="connsiteX9-19" fmla="*/ 1097124 w 1954966"/>
              <a:gd name="connsiteY9-20" fmla="*/ 2116969 h 2116969"/>
              <a:gd name="connsiteX10-21" fmla="*/ 861794 w 1954966"/>
              <a:gd name="connsiteY10-22" fmla="*/ 2116969 h 2116969"/>
              <a:gd name="connsiteX11-23" fmla="*/ 785369 w 1954966"/>
              <a:gd name="connsiteY11-24" fmla="*/ 1791849 h 2116969"/>
              <a:gd name="connsiteX12-25" fmla="*/ 441392 w 1954966"/>
              <a:gd name="connsiteY12-26" fmla="*/ 1593254 h 2116969"/>
              <a:gd name="connsiteX13-27" fmla="*/ 121618 w 1954966"/>
              <a:gd name="connsiteY13-28" fmla="*/ 1689628 h 2116969"/>
              <a:gd name="connsiteX14-29" fmla="*/ 3952 w 1954966"/>
              <a:gd name="connsiteY14-30" fmla="*/ 1485826 h 2116969"/>
              <a:gd name="connsiteX15-31" fmla="*/ 247302 w 1954966"/>
              <a:gd name="connsiteY15-32" fmla="*/ 1257080 h 2116969"/>
              <a:gd name="connsiteX16-33" fmla="*/ 247302 w 1954966"/>
              <a:gd name="connsiteY16-34" fmla="*/ 859890 h 2116969"/>
              <a:gd name="connsiteX17-35" fmla="*/ 3952 w 1954966"/>
              <a:gd name="connsiteY17-36" fmla="*/ 631144 h 2116969"/>
              <a:gd name="connsiteX18-37" fmla="*/ 121618 w 1954966"/>
              <a:gd name="connsiteY18-38" fmla="*/ 427342 h 2116969"/>
              <a:gd name="connsiteX19-39" fmla="*/ 441392 w 1954966"/>
              <a:gd name="connsiteY19-40" fmla="*/ 523716 h 2116969"/>
              <a:gd name="connsiteX20-41" fmla="*/ 785369 w 1954966"/>
              <a:gd name="connsiteY20-42" fmla="*/ 325121 h 2116969"/>
              <a:gd name="connsiteX21-43" fmla="*/ 861794 w 1954966"/>
              <a:gd name="connsiteY21-44" fmla="*/ 1 h 2116969"/>
              <a:gd name="connsiteX22-45" fmla="*/ 1097124 w 1954966"/>
              <a:gd name="connsiteY22-46" fmla="*/ 1 h 2116969"/>
              <a:gd name="connsiteX23-47" fmla="*/ 1173549 w 1954966"/>
              <a:gd name="connsiteY23-48" fmla="*/ 325121 h 2116969"/>
              <a:gd name="connsiteX24-49" fmla="*/ 1517526 w 1954966"/>
              <a:gd name="connsiteY24-50" fmla="*/ 523716 h 2116969"/>
              <a:gd name="connsiteX0-51" fmla="*/ 1539857 w 1977297"/>
              <a:gd name="connsiteY0-52" fmla="*/ 523714 h 2116967"/>
              <a:gd name="connsiteX1-53" fmla="*/ 1859631 w 1977297"/>
              <a:gd name="connsiteY1-54" fmla="*/ 427340 h 2116967"/>
              <a:gd name="connsiteX2-55" fmla="*/ 1977297 w 1977297"/>
              <a:gd name="connsiteY2-56" fmla="*/ 631142 h 2116967"/>
              <a:gd name="connsiteX3-57" fmla="*/ 1733947 w 1977297"/>
              <a:gd name="connsiteY3-58" fmla="*/ 859888 h 2116967"/>
              <a:gd name="connsiteX4-59" fmla="*/ 1733947 w 1977297"/>
              <a:gd name="connsiteY4-60" fmla="*/ 1257078 h 2116967"/>
              <a:gd name="connsiteX5-61" fmla="*/ 1977297 w 1977297"/>
              <a:gd name="connsiteY5-62" fmla="*/ 1485824 h 2116967"/>
              <a:gd name="connsiteX6-63" fmla="*/ 1859631 w 1977297"/>
              <a:gd name="connsiteY6-64" fmla="*/ 1689626 h 2116967"/>
              <a:gd name="connsiteX7-65" fmla="*/ 1539857 w 1977297"/>
              <a:gd name="connsiteY7-66" fmla="*/ 1593252 h 2116967"/>
              <a:gd name="connsiteX8-67" fmla="*/ 1195880 w 1977297"/>
              <a:gd name="connsiteY8-68" fmla="*/ 1791847 h 2116967"/>
              <a:gd name="connsiteX9-69" fmla="*/ 1119455 w 1977297"/>
              <a:gd name="connsiteY9-70" fmla="*/ 2116967 h 2116967"/>
              <a:gd name="connsiteX10-71" fmla="*/ 884125 w 1977297"/>
              <a:gd name="connsiteY10-72" fmla="*/ 2116967 h 2116967"/>
              <a:gd name="connsiteX11-73" fmla="*/ 807700 w 1977297"/>
              <a:gd name="connsiteY11-74" fmla="*/ 1791847 h 2116967"/>
              <a:gd name="connsiteX12-75" fmla="*/ 463723 w 1977297"/>
              <a:gd name="connsiteY12-76" fmla="*/ 1593252 h 2116967"/>
              <a:gd name="connsiteX13-77" fmla="*/ 143949 w 1977297"/>
              <a:gd name="connsiteY13-78" fmla="*/ 1689626 h 2116967"/>
              <a:gd name="connsiteX14-79" fmla="*/ 26283 w 1977297"/>
              <a:gd name="connsiteY14-80" fmla="*/ 1485824 h 2116967"/>
              <a:gd name="connsiteX15-81" fmla="*/ 269633 w 1977297"/>
              <a:gd name="connsiteY15-82" fmla="*/ 1257078 h 2116967"/>
              <a:gd name="connsiteX16-83" fmla="*/ 269633 w 1977297"/>
              <a:gd name="connsiteY16-84" fmla="*/ 859888 h 2116967"/>
              <a:gd name="connsiteX17-85" fmla="*/ 26283 w 1977297"/>
              <a:gd name="connsiteY17-86" fmla="*/ 631142 h 2116967"/>
              <a:gd name="connsiteX18-87" fmla="*/ 143949 w 1977297"/>
              <a:gd name="connsiteY18-88" fmla="*/ 427340 h 2116967"/>
              <a:gd name="connsiteX19-89" fmla="*/ 463723 w 1977297"/>
              <a:gd name="connsiteY19-90" fmla="*/ 523714 h 2116967"/>
              <a:gd name="connsiteX20-91" fmla="*/ 807700 w 1977297"/>
              <a:gd name="connsiteY20-92" fmla="*/ 325119 h 2116967"/>
              <a:gd name="connsiteX21-93" fmla="*/ 884125 w 1977297"/>
              <a:gd name="connsiteY21-94" fmla="*/ -1 h 2116967"/>
              <a:gd name="connsiteX22-95" fmla="*/ 1119455 w 1977297"/>
              <a:gd name="connsiteY22-96" fmla="*/ -1 h 2116967"/>
              <a:gd name="connsiteX23-97" fmla="*/ 1195880 w 1977297"/>
              <a:gd name="connsiteY23-98" fmla="*/ 325119 h 2116967"/>
              <a:gd name="connsiteX24-99" fmla="*/ 1539857 w 1977297"/>
              <a:gd name="connsiteY24-100" fmla="*/ 523714 h 2116967"/>
              <a:gd name="connsiteX0-101" fmla="*/ 1539859 w 1977299"/>
              <a:gd name="connsiteY0-102" fmla="*/ 523716 h 2116969"/>
              <a:gd name="connsiteX1-103" fmla="*/ 1859633 w 1977299"/>
              <a:gd name="connsiteY1-104" fmla="*/ 427342 h 2116969"/>
              <a:gd name="connsiteX2-105" fmla="*/ 1977299 w 1977299"/>
              <a:gd name="connsiteY2-106" fmla="*/ 631144 h 2116969"/>
              <a:gd name="connsiteX3-107" fmla="*/ 1733949 w 1977299"/>
              <a:gd name="connsiteY3-108" fmla="*/ 859890 h 2116969"/>
              <a:gd name="connsiteX4-109" fmla="*/ 1733949 w 1977299"/>
              <a:gd name="connsiteY4-110" fmla="*/ 1257080 h 2116969"/>
              <a:gd name="connsiteX5-111" fmla="*/ 1977299 w 1977299"/>
              <a:gd name="connsiteY5-112" fmla="*/ 1485826 h 2116969"/>
              <a:gd name="connsiteX6-113" fmla="*/ 1859633 w 1977299"/>
              <a:gd name="connsiteY6-114" fmla="*/ 1689628 h 2116969"/>
              <a:gd name="connsiteX7-115" fmla="*/ 1539859 w 1977299"/>
              <a:gd name="connsiteY7-116" fmla="*/ 1593254 h 2116969"/>
              <a:gd name="connsiteX8-117" fmla="*/ 1195882 w 1977299"/>
              <a:gd name="connsiteY8-118" fmla="*/ 1791849 h 2116969"/>
              <a:gd name="connsiteX9-119" fmla="*/ 1119457 w 1977299"/>
              <a:gd name="connsiteY9-120" fmla="*/ 2116969 h 2116969"/>
              <a:gd name="connsiteX10-121" fmla="*/ 884127 w 1977299"/>
              <a:gd name="connsiteY10-122" fmla="*/ 2116969 h 2116969"/>
              <a:gd name="connsiteX11-123" fmla="*/ 807702 w 1977299"/>
              <a:gd name="connsiteY11-124" fmla="*/ 1791849 h 2116969"/>
              <a:gd name="connsiteX12-125" fmla="*/ 463725 w 1977299"/>
              <a:gd name="connsiteY12-126" fmla="*/ 1593254 h 2116969"/>
              <a:gd name="connsiteX13-127" fmla="*/ 143951 w 1977299"/>
              <a:gd name="connsiteY13-128" fmla="*/ 1689628 h 2116969"/>
              <a:gd name="connsiteX14-129" fmla="*/ 26285 w 1977299"/>
              <a:gd name="connsiteY14-130" fmla="*/ 1485826 h 2116969"/>
              <a:gd name="connsiteX15-131" fmla="*/ 269635 w 1977299"/>
              <a:gd name="connsiteY15-132" fmla="*/ 1257080 h 2116969"/>
              <a:gd name="connsiteX16-133" fmla="*/ 269635 w 1977299"/>
              <a:gd name="connsiteY16-134" fmla="*/ 859890 h 2116969"/>
              <a:gd name="connsiteX17-135" fmla="*/ 26285 w 1977299"/>
              <a:gd name="connsiteY17-136" fmla="*/ 631144 h 2116969"/>
              <a:gd name="connsiteX18-137" fmla="*/ 143951 w 1977299"/>
              <a:gd name="connsiteY18-138" fmla="*/ 427342 h 2116969"/>
              <a:gd name="connsiteX19-139" fmla="*/ 463725 w 1977299"/>
              <a:gd name="connsiteY19-140" fmla="*/ 523716 h 2116969"/>
              <a:gd name="connsiteX20-141" fmla="*/ 807702 w 1977299"/>
              <a:gd name="connsiteY20-142" fmla="*/ 325121 h 2116969"/>
              <a:gd name="connsiteX21-143" fmla="*/ 884127 w 1977299"/>
              <a:gd name="connsiteY21-144" fmla="*/ 1 h 2116969"/>
              <a:gd name="connsiteX22-145" fmla="*/ 1119457 w 1977299"/>
              <a:gd name="connsiteY22-146" fmla="*/ 1 h 2116969"/>
              <a:gd name="connsiteX23-147" fmla="*/ 1195882 w 1977299"/>
              <a:gd name="connsiteY23-148" fmla="*/ 325121 h 2116969"/>
              <a:gd name="connsiteX24-149" fmla="*/ 1539859 w 1977299"/>
              <a:gd name="connsiteY24-150" fmla="*/ 523716 h 2116969"/>
              <a:gd name="connsiteX0-151" fmla="*/ 1539859 w 1977299"/>
              <a:gd name="connsiteY0-152" fmla="*/ 523714 h 2116967"/>
              <a:gd name="connsiteX1-153" fmla="*/ 1859633 w 1977299"/>
              <a:gd name="connsiteY1-154" fmla="*/ 427340 h 2116967"/>
              <a:gd name="connsiteX2-155" fmla="*/ 1977299 w 1977299"/>
              <a:gd name="connsiteY2-156" fmla="*/ 631142 h 2116967"/>
              <a:gd name="connsiteX3-157" fmla="*/ 1733949 w 1977299"/>
              <a:gd name="connsiteY3-158" fmla="*/ 859888 h 2116967"/>
              <a:gd name="connsiteX4-159" fmla="*/ 1733949 w 1977299"/>
              <a:gd name="connsiteY4-160" fmla="*/ 1257078 h 2116967"/>
              <a:gd name="connsiteX5-161" fmla="*/ 1977299 w 1977299"/>
              <a:gd name="connsiteY5-162" fmla="*/ 1485824 h 2116967"/>
              <a:gd name="connsiteX6-163" fmla="*/ 1859633 w 1977299"/>
              <a:gd name="connsiteY6-164" fmla="*/ 1689626 h 2116967"/>
              <a:gd name="connsiteX7-165" fmla="*/ 1539859 w 1977299"/>
              <a:gd name="connsiteY7-166" fmla="*/ 1593252 h 2116967"/>
              <a:gd name="connsiteX8-167" fmla="*/ 1195882 w 1977299"/>
              <a:gd name="connsiteY8-168" fmla="*/ 1791847 h 2116967"/>
              <a:gd name="connsiteX9-169" fmla="*/ 1119457 w 1977299"/>
              <a:gd name="connsiteY9-170" fmla="*/ 2116967 h 2116967"/>
              <a:gd name="connsiteX10-171" fmla="*/ 884127 w 1977299"/>
              <a:gd name="connsiteY10-172" fmla="*/ 2116967 h 2116967"/>
              <a:gd name="connsiteX11-173" fmla="*/ 807702 w 1977299"/>
              <a:gd name="connsiteY11-174" fmla="*/ 1791847 h 2116967"/>
              <a:gd name="connsiteX12-175" fmla="*/ 463725 w 1977299"/>
              <a:gd name="connsiteY12-176" fmla="*/ 1593252 h 2116967"/>
              <a:gd name="connsiteX13-177" fmla="*/ 143951 w 1977299"/>
              <a:gd name="connsiteY13-178" fmla="*/ 1689626 h 2116967"/>
              <a:gd name="connsiteX14-179" fmla="*/ 26285 w 1977299"/>
              <a:gd name="connsiteY14-180" fmla="*/ 1485824 h 2116967"/>
              <a:gd name="connsiteX15-181" fmla="*/ 269635 w 1977299"/>
              <a:gd name="connsiteY15-182" fmla="*/ 1257078 h 2116967"/>
              <a:gd name="connsiteX16-183" fmla="*/ 269635 w 1977299"/>
              <a:gd name="connsiteY16-184" fmla="*/ 859888 h 2116967"/>
              <a:gd name="connsiteX17-185" fmla="*/ 26285 w 1977299"/>
              <a:gd name="connsiteY17-186" fmla="*/ 631142 h 2116967"/>
              <a:gd name="connsiteX18-187" fmla="*/ 143951 w 1977299"/>
              <a:gd name="connsiteY18-188" fmla="*/ 427340 h 2116967"/>
              <a:gd name="connsiteX19-189" fmla="*/ 463725 w 1977299"/>
              <a:gd name="connsiteY19-190" fmla="*/ 523714 h 2116967"/>
              <a:gd name="connsiteX20-191" fmla="*/ 807702 w 1977299"/>
              <a:gd name="connsiteY20-192" fmla="*/ 325119 h 2116967"/>
              <a:gd name="connsiteX21-193" fmla="*/ 884127 w 1977299"/>
              <a:gd name="connsiteY21-194" fmla="*/ -1 h 2116967"/>
              <a:gd name="connsiteX22-195" fmla="*/ 1119457 w 1977299"/>
              <a:gd name="connsiteY22-196" fmla="*/ -1 h 2116967"/>
              <a:gd name="connsiteX23-197" fmla="*/ 1195882 w 1977299"/>
              <a:gd name="connsiteY23-198" fmla="*/ 325119 h 2116967"/>
              <a:gd name="connsiteX24-199" fmla="*/ 1539859 w 1977299"/>
              <a:gd name="connsiteY24-200" fmla="*/ 523714 h 2116967"/>
              <a:gd name="connsiteX0-201" fmla="*/ 1539859 w 1977299"/>
              <a:gd name="connsiteY0-202" fmla="*/ 523716 h 2157608"/>
              <a:gd name="connsiteX1-203" fmla="*/ 1859633 w 1977299"/>
              <a:gd name="connsiteY1-204" fmla="*/ 427342 h 2157608"/>
              <a:gd name="connsiteX2-205" fmla="*/ 1977299 w 1977299"/>
              <a:gd name="connsiteY2-206" fmla="*/ 631144 h 2157608"/>
              <a:gd name="connsiteX3-207" fmla="*/ 1733949 w 1977299"/>
              <a:gd name="connsiteY3-208" fmla="*/ 859890 h 2157608"/>
              <a:gd name="connsiteX4-209" fmla="*/ 1733949 w 1977299"/>
              <a:gd name="connsiteY4-210" fmla="*/ 1257080 h 2157608"/>
              <a:gd name="connsiteX5-211" fmla="*/ 1977299 w 1977299"/>
              <a:gd name="connsiteY5-212" fmla="*/ 1485826 h 2157608"/>
              <a:gd name="connsiteX6-213" fmla="*/ 1859633 w 1977299"/>
              <a:gd name="connsiteY6-214" fmla="*/ 1689628 h 2157608"/>
              <a:gd name="connsiteX7-215" fmla="*/ 1539859 w 1977299"/>
              <a:gd name="connsiteY7-216" fmla="*/ 1593254 h 2157608"/>
              <a:gd name="connsiteX8-217" fmla="*/ 1195882 w 1977299"/>
              <a:gd name="connsiteY8-218" fmla="*/ 1791849 h 2157608"/>
              <a:gd name="connsiteX9-219" fmla="*/ 1119457 w 1977299"/>
              <a:gd name="connsiteY9-220" fmla="*/ 2116969 h 2157608"/>
              <a:gd name="connsiteX10-221" fmla="*/ 884127 w 1977299"/>
              <a:gd name="connsiteY10-222" fmla="*/ 2116969 h 2157608"/>
              <a:gd name="connsiteX11-223" fmla="*/ 807702 w 1977299"/>
              <a:gd name="connsiteY11-224" fmla="*/ 1791849 h 2157608"/>
              <a:gd name="connsiteX12-225" fmla="*/ 463725 w 1977299"/>
              <a:gd name="connsiteY12-226" fmla="*/ 1593254 h 2157608"/>
              <a:gd name="connsiteX13-227" fmla="*/ 143951 w 1977299"/>
              <a:gd name="connsiteY13-228" fmla="*/ 1689628 h 2157608"/>
              <a:gd name="connsiteX14-229" fmla="*/ 26285 w 1977299"/>
              <a:gd name="connsiteY14-230" fmla="*/ 1485826 h 2157608"/>
              <a:gd name="connsiteX15-231" fmla="*/ 269635 w 1977299"/>
              <a:gd name="connsiteY15-232" fmla="*/ 1257080 h 2157608"/>
              <a:gd name="connsiteX16-233" fmla="*/ 269635 w 1977299"/>
              <a:gd name="connsiteY16-234" fmla="*/ 859890 h 2157608"/>
              <a:gd name="connsiteX17-235" fmla="*/ 26285 w 1977299"/>
              <a:gd name="connsiteY17-236" fmla="*/ 631144 h 2157608"/>
              <a:gd name="connsiteX18-237" fmla="*/ 143951 w 1977299"/>
              <a:gd name="connsiteY18-238" fmla="*/ 427342 h 2157608"/>
              <a:gd name="connsiteX19-239" fmla="*/ 463725 w 1977299"/>
              <a:gd name="connsiteY19-240" fmla="*/ 523716 h 2157608"/>
              <a:gd name="connsiteX20-241" fmla="*/ 807702 w 1977299"/>
              <a:gd name="connsiteY20-242" fmla="*/ 325121 h 2157608"/>
              <a:gd name="connsiteX21-243" fmla="*/ 884127 w 1977299"/>
              <a:gd name="connsiteY21-244" fmla="*/ 1 h 2157608"/>
              <a:gd name="connsiteX22-245" fmla="*/ 1119457 w 1977299"/>
              <a:gd name="connsiteY22-246" fmla="*/ 1 h 2157608"/>
              <a:gd name="connsiteX23-247" fmla="*/ 1195882 w 1977299"/>
              <a:gd name="connsiteY23-248" fmla="*/ 325121 h 2157608"/>
              <a:gd name="connsiteX24-249" fmla="*/ 1539859 w 1977299"/>
              <a:gd name="connsiteY24-250" fmla="*/ 523716 h 2157608"/>
              <a:gd name="connsiteX0-251" fmla="*/ 1539859 w 1977299"/>
              <a:gd name="connsiteY0-252" fmla="*/ 523714 h 2179536"/>
              <a:gd name="connsiteX1-253" fmla="*/ 1859633 w 1977299"/>
              <a:gd name="connsiteY1-254" fmla="*/ 427340 h 2179536"/>
              <a:gd name="connsiteX2-255" fmla="*/ 1977299 w 1977299"/>
              <a:gd name="connsiteY2-256" fmla="*/ 631142 h 2179536"/>
              <a:gd name="connsiteX3-257" fmla="*/ 1733949 w 1977299"/>
              <a:gd name="connsiteY3-258" fmla="*/ 859888 h 2179536"/>
              <a:gd name="connsiteX4-259" fmla="*/ 1733949 w 1977299"/>
              <a:gd name="connsiteY4-260" fmla="*/ 1257078 h 2179536"/>
              <a:gd name="connsiteX5-261" fmla="*/ 1977299 w 1977299"/>
              <a:gd name="connsiteY5-262" fmla="*/ 1485824 h 2179536"/>
              <a:gd name="connsiteX6-263" fmla="*/ 1859633 w 1977299"/>
              <a:gd name="connsiteY6-264" fmla="*/ 1689626 h 2179536"/>
              <a:gd name="connsiteX7-265" fmla="*/ 1539859 w 1977299"/>
              <a:gd name="connsiteY7-266" fmla="*/ 1593252 h 2179536"/>
              <a:gd name="connsiteX8-267" fmla="*/ 1195882 w 1977299"/>
              <a:gd name="connsiteY8-268" fmla="*/ 1791847 h 2179536"/>
              <a:gd name="connsiteX9-269" fmla="*/ 1119457 w 1977299"/>
              <a:gd name="connsiteY9-270" fmla="*/ 2116967 h 2179536"/>
              <a:gd name="connsiteX10-271" fmla="*/ 884127 w 1977299"/>
              <a:gd name="connsiteY10-272" fmla="*/ 2116967 h 2179536"/>
              <a:gd name="connsiteX11-273" fmla="*/ 807702 w 1977299"/>
              <a:gd name="connsiteY11-274" fmla="*/ 1791847 h 2179536"/>
              <a:gd name="connsiteX12-275" fmla="*/ 463725 w 1977299"/>
              <a:gd name="connsiteY12-276" fmla="*/ 1593252 h 2179536"/>
              <a:gd name="connsiteX13-277" fmla="*/ 143951 w 1977299"/>
              <a:gd name="connsiteY13-278" fmla="*/ 1689626 h 2179536"/>
              <a:gd name="connsiteX14-279" fmla="*/ 26285 w 1977299"/>
              <a:gd name="connsiteY14-280" fmla="*/ 1485824 h 2179536"/>
              <a:gd name="connsiteX15-281" fmla="*/ 269635 w 1977299"/>
              <a:gd name="connsiteY15-282" fmla="*/ 1257078 h 2179536"/>
              <a:gd name="connsiteX16-283" fmla="*/ 269635 w 1977299"/>
              <a:gd name="connsiteY16-284" fmla="*/ 859888 h 2179536"/>
              <a:gd name="connsiteX17-285" fmla="*/ 26285 w 1977299"/>
              <a:gd name="connsiteY17-286" fmla="*/ 631142 h 2179536"/>
              <a:gd name="connsiteX18-287" fmla="*/ 143951 w 1977299"/>
              <a:gd name="connsiteY18-288" fmla="*/ 427340 h 2179536"/>
              <a:gd name="connsiteX19-289" fmla="*/ 463725 w 1977299"/>
              <a:gd name="connsiteY19-290" fmla="*/ 523714 h 2179536"/>
              <a:gd name="connsiteX20-291" fmla="*/ 807702 w 1977299"/>
              <a:gd name="connsiteY20-292" fmla="*/ 325119 h 2179536"/>
              <a:gd name="connsiteX21-293" fmla="*/ 884127 w 1977299"/>
              <a:gd name="connsiteY21-294" fmla="*/ -1 h 2179536"/>
              <a:gd name="connsiteX22-295" fmla="*/ 1119457 w 1977299"/>
              <a:gd name="connsiteY22-296" fmla="*/ -1 h 2179536"/>
              <a:gd name="connsiteX23-297" fmla="*/ 1195882 w 1977299"/>
              <a:gd name="connsiteY23-298" fmla="*/ 325119 h 2179536"/>
              <a:gd name="connsiteX24-299" fmla="*/ 1539859 w 1977299"/>
              <a:gd name="connsiteY24-300" fmla="*/ 523714 h 2179536"/>
              <a:gd name="connsiteX0-301" fmla="*/ 1539859 w 1981249"/>
              <a:gd name="connsiteY0-302" fmla="*/ 523716 h 2179538"/>
              <a:gd name="connsiteX1-303" fmla="*/ 1859633 w 1981249"/>
              <a:gd name="connsiteY1-304" fmla="*/ 427342 h 2179538"/>
              <a:gd name="connsiteX2-305" fmla="*/ 1977299 w 1981249"/>
              <a:gd name="connsiteY2-306" fmla="*/ 631144 h 2179538"/>
              <a:gd name="connsiteX3-307" fmla="*/ 1733949 w 1981249"/>
              <a:gd name="connsiteY3-308" fmla="*/ 859890 h 2179538"/>
              <a:gd name="connsiteX4-309" fmla="*/ 1733949 w 1981249"/>
              <a:gd name="connsiteY4-310" fmla="*/ 1257080 h 2179538"/>
              <a:gd name="connsiteX5-311" fmla="*/ 1977299 w 1981249"/>
              <a:gd name="connsiteY5-312" fmla="*/ 1485826 h 2179538"/>
              <a:gd name="connsiteX6-313" fmla="*/ 1859633 w 1981249"/>
              <a:gd name="connsiteY6-314" fmla="*/ 1689628 h 2179538"/>
              <a:gd name="connsiteX7-315" fmla="*/ 1539859 w 1981249"/>
              <a:gd name="connsiteY7-316" fmla="*/ 1593254 h 2179538"/>
              <a:gd name="connsiteX8-317" fmla="*/ 1195882 w 1981249"/>
              <a:gd name="connsiteY8-318" fmla="*/ 1791849 h 2179538"/>
              <a:gd name="connsiteX9-319" fmla="*/ 1119457 w 1981249"/>
              <a:gd name="connsiteY9-320" fmla="*/ 2116969 h 2179538"/>
              <a:gd name="connsiteX10-321" fmla="*/ 884127 w 1981249"/>
              <a:gd name="connsiteY10-322" fmla="*/ 2116969 h 2179538"/>
              <a:gd name="connsiteX11-323" fmla="*/ 807702 w 1981249"/>
              <a:gd name="connsiteY11-324" fmla="*/ 1791849 h 2179538"/>
              <a:gd name="connsiteX12-325" fmla="*/ 463725 w 1981249"/>
              <a:gd name="connsiteY12-326" fmla="*/ 1593254 h 2179538"/>
              <a:gd name="connsiteX13-327" fmla="*/ 143951 w 1981249"/>
              <a:gd name="connsiteY13-328" fmla="*/ 1689628 h 2179538"/>
              <a:gd name="connsiteX14-329" fmla="*/ 26285 w 1981249"/>
              <a:gd name="connsiteY14-330" fmla="*/ 1485826 h 2179538"/>
              <a:gd name="connsiteX15-331" fmla="*/ 269635 w 1981249"/>
              <a:gd name="connsiteY15-332" fmla="*/ 1257080 h 2179538"/>
              <a:gd name="connsiteX16-333" fmla="*/ 269635 w 1981249"/>
              <a:gd name="connsiteY16-334" fmla="*/ 859890 h 2179538"/>
              <a:gd name="connsiteX17-335" fmla="*/ 26285 w 1981249"/>
              <a:gd name="connsiteY17-336" fmla="*/ 631144 h 2179538"/>
              <a:gd name="connsiteX18-337" fmla="*/ 143951 w 1981249"/>
              <a:gd name="connsiteY18-338" fmla="*/ 427342 h 2179538"/>
              <a:gd name="connsiteX19-339" fmla="*/ 463725 w 1981249"/>
              <a:gd name="connsiteY19-340" fmla="*/ 523716 h 2179538"/>
              <a:gd name="connsiteX20-341" fmla="*/ 807702 w 1981249"/>
              <a:gd name="connsiteY20-342" fmla="*/ 325121 h 2179538"/>
              <a:gd name="connsiteX21-343" fmla="*/ 884127 w 1981249"/>
              <a:gd name="connsiteY21-344" fmla="*/ 1 h 2179538"/>
              <a:gd name="connsiteX22-345" fmla="*/ 1119457 w 1981249"/>
              <a:gd name="connsiteY22-346" fmla="*/ 1 h 2179538"/>
              <a:gd name="connsiteX23-347" fmla="*/ 1195882 w 1981249"/>
              <a:gd name="connsiteY23-348" fmla="*/ 325121 h 2179538"/>
              <a:gd name="connsiteX24-349" fmla="*/ 1539859 w 1981249"/>
              <a:gd name="connsiteY24-350" fmla="*/ 523716 h 2179538"/>
              <a:gd name="connsiteX0-351" fmla="*/ 1539859 w 2003583"/>
              <a:gd name="connsiteY0-352" fmla="*/ 523714 h 2179536"/>
              <a:gd name="connsiteX1-353" fmla="*/ 1859633 w 2003583"/>
              <a:gd name="connsiteY1-354" fmla="*/ 427340 h 2179536"/>
              <a:gd name="connsiteX2-355" fmla="*/ 1977299 w 2003583"/>
              <a:gd name="connsiteY2-356" fmla="*/ 631142 h 2179536"/>
              <a:gd name="connsiteX3-357" fmla="*/ 1733949 w 2003583"/>
              <a:gd name="connsiteY3-358" fmla="*/ 859888 h 2179536"/>
              <a:gd name="connsiteX4-359" fmla="*/ 1733949 w 2003583"/>
              <a:gd name="connsiteY4-360" fmla="*/ 1257078 h 2179536"/>
              <a:gd name="connsiteX5-361" fmla="*/ 1977299 w 2003583"/>
              <a:gd name="connsiteY5-362" fmla="*/ 1485824 h 2179536"/>
              <a:gd name="connsiteX6-363" fmla="*/ 1859633 w 2003583"/>
              <a:gd name="connsiteY6-364" fmla="*/ 1689626 h 2179536"/>
              <a:gd name="connsiteX7-365" fmla="*/ 1539859 w 2003583"/>
              <a:gd name="connsiteY7-366" fmla="*/ 1593252 h 2179536"/>
              <a:gd name="connsiteX8-367" fmla="*/ 1195882 w 2003583"/>
              <a:gd name="connsiteY8-368" fmla="*/ 1791847 h 2179536"/>
              <a:gd name="connsiteX9-369" fmla="*/ 1119457 w 2003583"/>
              <a:gd name="connsiteY9-370" fmla="*/ 2116967 h 2179536"/>
              <a:gd name="connsiteX10-371" fmla="*/ 884127 w 2003583"/>
              <a:gd name="connsiteY10-372" fmla="*/ 2116967 h 2179536"/>
              <a:gd name="connsiteX11-373" fmla="*/ 807702 w 2003583"/>
              <a:gd name="connsiteY11-374" fmla="*/ 1791847 h 2179536"/>
              <a:gd name="connsiteX12-375" fmla="*/ 463725 w 2003583"/>
              <a:gd name="connsiteY12-376" fmla="*/ 1593252 h 2179536"/>
              <a:gd name="connsiteX13-377" fmla="*/ 143951 w 2003583"/>
              <a:gd name="connsiteY13-378" fmla="*/ 1689626 h 2179536"/>
              <a:gd name="connsiteX14-379" fmla="*/ 26285 w 2003583"/>
              <a:gd name="connsiteY14-380" fmla="*/ 1485824 h 2179536"/>
              <a:gd name="connsiteX15-381" fmla="*/ 269635 w 2003583"/>
              <a:gd name="connsiteY15-382" fmla="*/ 1257078 h 2179536"/>
              <a:gd name="connsiteX16-383" fmla="*/ 269635 w 2003583"/>
              <a:gd name="connsiteY16-384" fmla="*/ 859888 h 2179536"/>
              <a:gd name="connsiteX17-385" fmla="*/ 26285 w 2003583"/>
              <a:gd name="connsiteY17-386" fmla="*/ 631142 h 2179536"/>
              <a:gd name="connsiteX18-387" fmla="*/ 143951 w 2003583"/>
              <a:gd name="connsiteY18-388" fmla="*/ 427340 h 2179536"/>
              <a:gd name="connsiteX19-389" fmla="*/ 463725 w 2003583"/>
              <a:gd name="connsiteY19-390" fmla="*/ 523714 h 2179536"/>
              <a:gd name="connsiteX20-391" fmla="*/ 807702 w 2003583"/>
              <a:gd name="connsiteY20-392" fmla="*/ 325119 h 2179536"/>
              <a:gd name="connsiteX21-393" fmla="*/ 884127 w 2003583"/>
              <a:gd name="connsiteY21-394" fmla="*/ -1 h 2179536"/>
              <a:gd name="connsiteX22-395" fmla="*/ 1119457 w 2003583"/>
              <a:gd name="connsiteY22-396" fmla="*/ -1 h 2179536"/>
              <a:gd name="connsiteX23-397" fmla="*/ 1195882 w 2003583"/>
              <a:gd name="connsiteY23-398" fmla="*/ 325119 h 2179536"/>
              <a:gd name="connsiteX24-399" fmla="*/ 1539859 w 2003583"/>
              <a:gd name="connsiteY24-400" fmla="*/ 523714 h 2179536"/>
              <a:gd name="connsiteX0-401" fmla="*/ 1539859 w 2003583"/>
              <a:gd name="connsiteY0-402" fmla="*/ 523716 h 2179538"/>
              <a:gd name="connsiteX1-403" fmla="*/ 1859633 w 2003583"/>
              <a:gd name="connsiteY1-404" fmla="*/ 427342 h 2179538"/>
              <a:gd name="connsiteX2-405" fmla="*/ 1977299 w 2003583"/>
              <a:gd name="connsiteY2-406" fmla="*/ 631144 h 2179538"/>
              <a:gd name="connsiteX3-407" fmla="*/ 1733949 w 2003583"/>
              <a:gd name="connsiteY3-408" fmla="*/ 859890 h 2179538"/>
              <a:gd name="connsiteX4-409" fmla="*/ 1733949 w 2003583"/>
              <a:gd name="connsiteY4-410" fmla="*/ 1257080 h 2179538"/>
              <a:gd name="connsiteX5-411" fmla="*/ 1977299 w 2003583"/>
              <a:gd name="connsiteY5-412" fmla="*/ 1485826 h 2179538"/>
              <a:gd name="connsiteX6-413" fmla="*/ 1859633 w 2003583"/>
              <a:gd name="connsiteY6-414" fmla="*/ 1689628 h 2179538"/>
              <a:gd name="connsiteX7-415" fmla="*/ 1539859 w 2003583"/>
              <a:gd name="connsiteY7-416" fmla="*/ 1593254 h 2179538"/>
              <a:gd name="connsiteX8-417" fmla="*/ 1195882 w 2003583"/>
              <a:gd name="connsiteY8-418" fmla="*/ 1791849 h 2179538"/>
              <a:gd name="connsiteX9-419" fmla="*/ 1119457 w 2003583"/>
              <a:gd name="connsiteY9-420" fmla="*/ 2116969 h 2179538"/>
              <a:gd name="connsiteX10-421" fmla="*/ 884127 w 2003583"/>
              <a:gd name="connsiteY10-422" fmla="*/ 2116969 h 2179538"/>
              <a:gd name="connsiteX11-423" fmla="*/ 807702 w 2003583"/>
              <a:gd name="connsiteY11-424" fmla="*/ 1791849 h 2179538"/>
              <a:gd name="connsiteX12-425" fmla="*/ 463725 w 2003583"/>
              <a:gd name="connsiteY12-426" fmla="*/ 1593254 h 2179538"/>
              <a:gd name="connsiteX13-427" fmla="*/ 143951 w 2003583"/>
              <a:gd name="connsiteY13-428" fmla="*/ 1689628 h 2179538"/>
              <a:gd name="connsiteX14-429" fmla="*/ 26285 w 2003583"/>
              <a:gd name="connsiteY14-430" fmla="*/ 1485826 h 2179538"/>
              <a:gd name="connsiteX15-431" fmla="*/ 269635 w 2003583"/>
              <a:gd name="connsiteY15-432" fmla="*/ 1257080 h 2179538"/>
              <a:gd name="connsiteX16-433" fmla="*/ 269635 w 2003583"/>
              <a:gd name="connsiteY16-434" fmla="*/ 859890 h 2179538"/>
              <a:gd name="connsiteX17-435" fmla="*/ 26285 w 2003583"/>
              <a:gd name="connsiteY17-436" fmla="*/ 631144 h 2179538"/>
              <a:gd name="connsiteX18-437" fmla="*/ 143951 w 2003583"/>
              <a:gd name="connsiteY18-438" fmla="*/ 427342 h 2179538"/>
              <a:gd name="connsiteX19-439" fmla="*/ 463725 w 2003583"/>
              <a:gd name="connsiteY19-440" fmla="*/ 523716 h 2179538"/>
              <a:gd name="connsiteX20-441" fmla="*/ 807702 w 2003583"/>
              <a:gd name="connsiteY20-442" fmla="*/ 325121 h 2179538"/>
              <a:gd name="connsiteX21-443" fmla="*/ 884127 w 2003583"/>
              <a:gd name="connsiteY21-444" fmla="*/ 1 h 2179538"/>
              <a:gd name="connsiteX22-445" fmla="*/ 1119457 w 2003583"/>
              <a:gd name="connsiteY22-446" fmla="*/ 1 h 2179538"/>
              <a:gd name="connsiteX23-447" fmla="*/ 1195882 w 2003583"/>
              <a:gd name="connsiteY23-448" fmla="*/ 325121 h 2179538"/>
              <a:gd name="connsiteX24-449" fmla="*/ 1539859 w 2003583"/>
              <a:gd name="connsiteY24-450" fmla="*/ 523716 h 2179538"/>
              <a:gd name="connsiteX0-451" fmla="*/ 1539859 w 2003583"/>
              <a:gd name="connsiteY0-452" fmla="*/ 523714 h 2179536"/>
              <a:gd name="connsiteX1-453" fmla="*/ 1859633 w 2003583"/>
              <a:gd name="connsiteY1-454" fmla="*/ 427340 h 2179536"/>
              <a:gd name="connsiteX2-455" fmla="*/ 1977299 w 2003583"/>
              <a:gd name="connsiteY2-456" fmla="*/ 631142 h 2179536"/>
              <a:gd name="connsiteX3-457" fmla="*/ 1733949 w 2003583"/>
              <a:gd name="connsiteY3-458" fmla="*/ 859888 h 2179536"/>
              <a:gd name="connsiteX4-459" fmla="*/ 1733949 w 2003583"/>
              <a:gd name="connsiteY4-460" fmla="*/ 1257078 h 2179536"/>
              <a:gd name="connsiteX5-461" fmla="*/ 1977299 w 2003583"/>
              <a:gd name="connsiteY5-462" fmla="*/ 1485824 h 2179536"/>
              <a:gd name="connsiteX6-463" fmla="*/ 1859633 w 2003583"/>
              <a:gd name="connsiteY6-464" fmla="*/ 1689626 h 2179536"/>
              <a:gd name="connsiteX7-465" fmla="*/ 1539859 w 2003583"/>
              <a:gd name="connsiteY7-466" fmla="*/ 1593252 h 2179536"/>
              <a:gd name="connsiteX8-467" fmla="*/ 1195882 w 2003583"/>
              <a:gd name="connsiteY8-468" fmla="*/ 1791847 h 2179536"/>
              <a:gd name="connsiteX9-469" fmla="*/ 1119457 w 2003583"/>
              <a:gd name="connsiteY9-470" fmla="*/ 2116967 h 2179536"/>
              <a:gd name="connsiteX10-471" fmla="*/ 884127 w 2003583"/>
              <a:gd name="connsiteY10-472" fmla="*/ 2116967 h 2179536"/>
              <a:gd name="connsiteX11-473" fmla="*/ 807702 w 2003583"/>
              <a:gd name="connsiteY11-474" fmla="*/ 1791847 h 2179536"/>
              <a:gd name="connsiteX12-475" fmla="*/ 463725 w 2003583"/>
              <a:gd name="connsiteY12-476" fmla="*/ 1593252 h 2179536"/>
              <a:gd name="connsiteX13-477" fmla="*/ 143951 w 2003583"/>
              <a:gd name="connsiteY13-478" fmla="*/ 1689626 h 2179536"/>
              <a:gd name="connsiteX14-479" fmla="*/ 26285 w 2003583"/>
              <a:gd name="connsiteY14-480" fmla="*/ 1485824 h 2179536"/>
              <a:gd name="connsiteX15-481" fmla="*/ 269635 w 2003583"/>
              <a:gd name="connsiteY15-482" fmla="*/ 1257078 h 2179536"/>
              <a:gd name="connsiteX16-483" fmla="*/ 269635 w 2003583"/>
              <a:gd name="connsiteY16-484" fmla="*/ 859888 h 2179536"/>
              <a:gd name="connsiteX17-485" fmla="*/ 26285 w 2003583"/>
              <a:gd name="connsiteY17-486" fmla="*/ 631142 h 2179536"/>
              <a:gd name="connsiteX18-487" fmla="*/ 143951 w 2003583"/>
              <a:gd name="connsiteY18-488" fmla="*/ 427340 h 2179536"/>
              <a:gd name="connsiteX19-489" fmla="*/ 463725 w 2003583"/>
              <a:gd name="connsiteY19-490" fmla="*/ 523714 h 2179536"/>
              <a:gd name="connsiteX20-491" fmla="*/ 807702 w 2003583"/>
              <a:gd name="connsiteY20-492" fmla="*/ 325119 h 2179536"/>
              <a:gd name="connsiteX21-493" fmla="*/ 884127 w 2003583"/>
              <a:gd name="connsiteY21-494" fmla="*/ -1 h 2179536"/>
              <a:gd name="connsiteX22-495" fmla="*/ 1119457 w 2003583"/>
              <a:gd name="connsiteY22-496" fmla="*/ -1 h 2179536"/>
              <a:gd name="connsiteX23-497" fmla="*/ 1195882 w 2003583"/>
              <a:gd name="connsiteY23-498" fmla="*/ 325119 h 2179536"/>
              <a:gd name="connsiteX24-499" fmla="*/ 1539859 w 2003583"/>
              <a:gd name="connsiteY24-500" fmla="*/ 523714 h 2179536"/>
              <a:gd name="connsiteX0-501" fmla="*/ 1539859 w 2003583"/>
              <a:gd name="connsiteY0-502" fmla="*/ 564355 h 2220177"/>
              <a:gd name="connsiteX1-503" fmla="*/ 1859633 w 2003583"/>
              <a:gd name="connsiteY1-504" fmla="*/ 467981 h 2220177"/>
              <a:gd name="connsiteX2-505" fmla="*/ 1977299 w 2003583"/>
              <a:gd name="connsiteY2-506" fmla="*/ 671783 h 2220177"/>
              <a:gd name="connsiteX3-507" fmla="*/ 1733949 w 2003583"/>
              <a:gd name="connsiteY3-508" fmla="*/ 900529 h 2220177"/>
              <a:gd name="connsiteX4-509" fmla="*/ 1733949 w 2003583"/>
              <a:gd name="connsiteY4-510" fmla="*/ 1297719 h 2220177"/>
              <a:gd name="connsiteX5-511" fmla="*/ 1977299 w 2003583"/>
              <a:gd name="connsiteY5-512" fmla="*/ 1526465 h 2220177"/>
              <a:gd name="connsiteX6-513" fmla="*/ 1859633 w 2003583"/>
              <a:gd name="connsiteY6-514" fmla="*/ 1730267 h 2220177"/>
              <a:gd name="connsiteX7-515" fmla="*/ 1539859 w 2003583"/>
              <a:gd name="connsiteY7-516" fmla="*/ 1633893 h 2220177"/>
              <a:gd name="connsiteX8-517" fmla="*/ 1195882 w 2003583"/>
              <a:gd name="connsiteY8-518" fmla="*/ 1832488 h 2220177"/>
              <a:gd name="connsiteX9-519" fmla="*/ 1119457 w 2003583"/>
              <a:gd name="connsiteY9-520" fmla="*/ 2157608 h 2220177"/>
              <a:gd name="connsiteX10-521" fmla="*/ 884127 w 2003583"/>
              <a:gd name="connsiteY10-522" fmla="*/ 2157608 h 2220177"/>
              <a:gd name="connsiteX11-523" fmla="*/ 807702 w 2003583"/>
              <a:gd name="connsiteY11-524" fmla="*/ 1832488 h 2220177"/>
              <a:gd name="connsiteX12-525" fmla="*/ 463725 w 2003583"/>
              <a:gd name="connsiteY12-526" fmla="*/ 1633893 h 2220177"/>
              <a:gd name="connsiteX13-527" fmla="*/ 143951 w 2003583"/>
              <a:gd name="connsiteY13-528" fmla="*/ 1730267 h 2220177"/>
              <a:gd name="connsiteX14-529" fmla="*/ 26285 w 2003583"/>
              <a:gd name="connsiteY14-530" fmla="*/ 1526465 h 2220177"/>
              <a:gd name="connsiteX15-531" fmla="*/ 269635 w 2003583"/>
              <a:gd name="connsiteY15-532" fmla="*/ 1297719 h 2220177"/>
              <a:gd name="connsiteX16-533" fmla="*/ 269635 w 2003583"/>
              <a:gd name="connsiteY16-534" fmla="*/ 900529 h 2220177"/>
              <a:gd name="connsiteX17-535" fmla="*/ 26285 w 2003583"/>
              <a:gd name="connsiteY17-536" fmla="*/ 671783 h 2220177"/>
              <a:gd name="connsiteX18-537" fmla="*/ 143951 w 2003583"/>
              <a:gd name="connsiteY18-538" fmla="*/ 467981 h 2220177"/>
              <a:gd name="connsiteX19-539" fmla="*/ 463725 w 2003583"/>
              <a:gd name="connsiteY19-540" fmla="*/ 564355 h 2220177"/>
              <a:gd name="connsiteX20-541" fmla="*/ 807702 w 2003583"/>
              <a:gd name="connsiteY20-542" fmla="*/ 365760 h 2220177"/>
              <a:gd name="connsiteX21-543" fmla="*/ 884127 w 2003583"/>
              <a:gd name="connsiteY21-544" fmla="*/ 40640 h 2220177"/>
              <a:gd name="connsiteX22-545" fmla="*/ 1119457 w 2003583"/>
              <a:gd name="connsiteY22-546" fmla="*/ 40640 h 2220177"/>
              <a:gd name="connsiteX23-547" fmla="*/ 1195882 w 2003583"/>
              <a:gd name="connsiteY23-548" fmla="*/ 365760 h 2220177"/>
              <a:gd name="connsiteX24-549" fmla="*/ 1539859 w 2003583"/>
              <a:gd name="connsiteY24-550" fmla="*/ 564355 h 2220177"/>
              <a:gd name="connsiteX0-551" fmla="*/ 1539859 w 2003583"/>
              <a:gd name="connsiteY0-552" fmla="*/ 586285 h 2242107"/>
              <a:gd name="connsiteX1-553" fmla="*/ 1859633 w 2003583"/>
              <a:gd name="connsiteY1-554" fmla="*/ 489911 h 2242107"/>
              <a:gd name="connsiteX2-555" fmla="*/ 1977299 w 2003583"/>
              <a:gd name="connsiteY2-556" fmla="*/ 693713 h 2242107"/>
              <a:gd name="connsiteX3-557" fmla="*/ 1733949 w 2003583"/>
              <a:gd name="connsiteY3-558" fmla="*/ 922459 h 2242107"/>
              <a:gd name="connsiteX4-559" fmla="*/ 1733949 w 2003583"/>
              <a:gd name="connsiteY4-560" fmla="*/ 1319649 h 2242107"/>
              <a:gd name="connsiteX5-561" fmla="*/ 1977299 w 2003583"/>
              <a:gd name="connsiteY5-562" fmla="*/ 1548395 h 2242107"/>
              <a:gd name="connsiteX6-563" fmla="*/ 1859633 w 2003583"/>
              <a:gd name="connsiteY6-564" fmla="*/ 1752197 h 2242107"/>
              <a:gd name="connsiteX7-565" fmla="*/ 1539859 w 2003583"/>
              <a:gd name="connsiteY7-566" fmla="*/ 1655823 h 2242107"/>
              <a:gd name="connsiteX8-567" fmla="*/ 1195882 w 2003583"/>
              <a:gd name="connsiteY8-568" fmla="*/ 1854418 h 2242107"/>
              <a:gd name="connsiteX9-569" fmla="*/ 1119457 w 2003583"/>
              <a:gd name="connsiteY9-570" fmla="*/ 2179538 h 2242107"/>
              <a:gd name="connsiteX10-571" fmla="*/ 884127 w 2003583"/>
              <a:gd name="connsiteY10-572" fmla="*/ 2179538 h 2242107"/>
              <a:gd name="connsiteX11-573" fmla="*/ 807702 w 2003583"/>
              <a:gd name="connsiteY11-574" fmla="*/ 1854418 h 2242107"/>
              <a:gd name="connsiteX12-575" fmla="*/ 463725 w 2003583"/>
              <a:gd name="connsiteY12-576" fmla="*/ 1655823 h 2242107"/>
              <a:gd name="connsiteX13-577" fmla="*/ 143951 w 2003583"/>
              <a:gd name="connsiteY13-578" fmla="*/ 1752197 h 2242107"/>
              <a:gd name="connsiteX14-579" fmla="*/ 26285 w 2003583"/>
              <a:gd name="connsiteY14-580" fmla="*/ 1548395 h 2242107"/>
              <a:gd name="connsiteX15-581" fmla="*/ 269635 w 2003583"/>
              <a:gd name="connsiteY15-582" fmla="*/ 1319649 h 2242107"/>
              <a:gd name="connsiteX16-583" fmla="*/ 269635 w 2003583"/>
              <a:gd name="connsiteY16-584" fmla="*/ 922459 h 2242107"/>
              <a:gd name="connsiteX17-585" fmla="*/ 26285 w 2003583"/>
              <a:gd name="connsiteY17-586" fmla="*/ 693713 h 2242107"/>
              <a:gd name="connsiteX18-587" fmla="*/ 143951 w 2003583"/>
              <a:gd name="connsiteY18-588" fmla="*/ 489911 h 2242107"/>
              <a:gd name="connsiteX19-589" fmla="*/ 463725 w 2003583"/>
              <a:gd name="connsiteY19-590" fmla="*/ 586285 h 2242107"/>
              <a:gd name="connsiteX20-591" fmla="*/ 807702 w 2003583"/>
              <a:gd name="connsiteY20-592" fmla="*/ 387690 h 2242107"/>
              <a:gd name="connsiteX21-593" fmla="*/ 884127 w 2003583"/>
              <a:gd name="connsiteY21-594" fmla="*/ 62570 h 2242107"/>
              <a:gd name="connsiteX22-595" fmla="*/ 1119457 w 2003583"/>
              <a:gd name="connsiteY22-596" fmla="*/ 62570 h 2242107"/>
              <a:gd name="connsiteX23-597" fmla="*/ 1195882 w 2003583"/>
              <a:gd name="connsiteY23-598" fmla="*/ 387690 h 2242107"/>
              <a:gd name="connsiteX24-599" fmla="*/ 1539859 w 2003583"/>
              <a:gd name="connsiteY24-600" fmla="*/ 586285 h 2242107"/>
              <a:gd name="connsiteX0-601" fmla="*/ 1539859 w 2003583"/>
              <a:gd name="connsiteY0-602" fmla="*/ 586285 h 2242107"/>
              <a:gd name="connsiteX1-603" fmla="*/ 1859633 w 2003583"/>
              <a:gd name="connsiteY1-604" fmla="*/ 489911 h 2242107"/>
              <a:gd name="connsiteX2-605" fmla="*/ 1977299 w 2003583"/>
              <a:gd name="connsiteY2-606" fmla="*/ 693713 h 2242107"/>
              <a:gd name="connsiteX3-607" fmla="*/ 1733949 w 2003583"/>
              <a:gd name="connsiteY3-608" fmla="*/ 922459 h 2242107"/>
              <a:gd name="connsiteX4-609" fmla="*/ 1733949 w 2003583"/>
              <a:gd name="connsiteY4-610" fmla="*/ 1319649 h 2242107"/>
              <a:gd name="connsiteX5-611" fmla="*/ 1977299 w 2003583"/>
              <a:gd name="connsiteY5-612" fmla="*/ 1548395 h 2242107"/>
              <a:gd name="connsiteX6-613" fmla="*/ 1859633 w 2003583"/>
              <a:gd name="connsiteY6-614" fmla="*/ 1752197 h 2242107"/>
              <a:gd name="connsiteX7-615" fmla="*/ 1539859 w 2003583"/>
              <a:gd name="connsiteY7-616" fmla="*/ 1655823 h 2242107"/>
              <a:gd name="connsiteX8-617" fmla="*/ 1195882 w 2003583"/>
              <a:gd name="connsiteY8-618" fmla="*/ 1854418 h 2242107"/>
              <a:gd name="connsiteX9-619" fmla="*/ 1119457 w 2003583"/>
              <a:gd name="connsiteY9-620" fmla="*/ 2179538 h 2242107"/>
              <a:gd name="connsiteX10-621" fmla="*/ 884127 w 2003583"/>
              <a:gd name="connsiteY10-622" fmla="*/ 2179538 h 2242107"/>
              <a:gd name="connsiteX11-623" fmla="*/ 807702 w 2003583"/>
              <a:gd name="connsiteY11-624" fmla="*/ 1854418 h 2242107"/>
              <a:gd name="connsiteX12-625" fmla="*/ 463725 w 2003583"/>
              <a:gd name="connsiteY12-626" fmla="*/ 1655823 h 2242107"/>
              <a:gd name="connsiteX13-627" fmla="*/ 143951 w 2003583"/>
              <a:gd name="connsiteY13-628" fmla="*/ 1752197 h 2242107"/>
              <a:gd name="connsiteX14-629" fmla="*/ 26285 w 2003583"/>
              <a:gd name="connsiteY14-630" fmla="*/ 1548395 h 2242107"/>
              <a:gd name="connsiteX15-631" fmla="*/ 269635 w 2003583"/>
              <a:gd name="connsiteY15-632" fmla="*/ 1319649 h 2242107"/>
              <a:gd name="connsiteX16-633" fmla="*/ 269635 w 2003583"/>
              <a:gd name="connsiteY16-634" fmla="*/ 922459 h 2242107"/>
              <a:gd name="connsiteX17-635" fmla="*/ 26285 w 2003583"/>
              <a:gd name="connsiteY17-636" fmla="*/ 693713 h 2242107"/>
              <a:gd name="connsiteX18-637" fmla="*/ 143951 w 2003583"/>
              <a:gd name="connsiteY18-638" fmla="*/ 489911 h 2242107"/>
              <a:gd name="connsiteX19-639" fmla="*/ 463725 w 2003583"/>
              <a:gd name="connsiteY19-640" fmla="*/ 586285 h 2242107"/>
              <a:gd name="connsiteX20-641" fmla="*/ 807702 w 2003583"/>
              <a:gd name="connsiteY20-642" fmla="*/ 387690 h 2242107"/>
              <a:gd name="connsiteX21-643" fmla="*/ 884127 w 2003583"/>
              <a:gd name="connsiteY21-644" fmla="*/ 62570 h 2242107"/>
              <a:gd name="connsiteX22-645" fmla="*/ 1119457 w 2003583"/>
              <a:gd name="connsiteY22-646" fmla="*/ 62570 h 2242107"/>
              <a:gd name="connsiteX23-647" fmla="*/ 1195882 w 2003583"/>
              <a:gd name="connsiteY23-648" fmla="*/ 387690 h 2242107"/>
              <a:gd name="connsiteX24-649" fmla="*/ 1539859 w 2003583"/>
              <a:gd name="connsiteY24-650" fmla="*/ 586285 h 2242107"/>
              <a:gd name="connsiteX0-651" fmla="*/ 1539859 w 2003583"/>
              <a:gd name="connsiteY0-652" fmla="*/ 586285 h 2242107"/>
              <a:gd name="connsiteX1-653" fmla="*/ 1859633 w 2003583"/>
              <a:gd name="connsiteY1-654" fmla="*/ 489911 h 2242107"/>
              <a:gd name="connsiteX2-655" fmla="*/ 1977299 w 2003583"/>
              <a:gd name="connsiteY2-656" fmla="*/ 693713 h 2242107"/>
              <a:gd name="connsiteX3-657" fmla="*/ 1733949 w 2003583"/>
              <a:gd name="connsiteY3-658" fmla="*/ 922459 h 2242107"/>
              <a:gd name="connsiteX4-659" fmla="*/ 1733949 w 2003583"/>
              <a:gd name="connsiteY4-660" fmla="*/ 1319649 h 2242107"/>
              <a:gd name="connsiteX5-661" fmla="*/ 1977299 w 2003583"/>
              <a:gd name="connsiteY5-662" fmla="*/ 1548395 h 2242107"/>
              <a:gd name="connsiteX6-663" fmla="*/ 1859633 w 2003583"/>
              <a:gd name="connsiteY6-664" fmla="*/ 1752197 h 2242107"/>
              <a:gd name="connsiteX7-665" fmla="*/ 1539859 w 2003583"/>
              <a:gd name="connsiteY7-666" fmla="*/ 1655823 h 2242107"/>
              <a:gd name="connsiteX8-667" fmla="*/ 1195882 w 2003583"/>
              <a:gd name="connsiteY8-668" fmla="*/ 1854418 h 2242107"/>
              <a:gd name="connsiteX9-669" fmla="*/ 1119457 w 2003583"/>
              <a:gd name="connsiteY9-670" fmla="*/ 2179538 h 2242107"/>
              <a:gd name="connsiteX10-671" fmla="*/ 884127 w 2003583"/>
              <a:gd name="connsiteY10-672" fmla="*/ 2179538 h 2242107"/>
              <a:gd name="connsiteX11-673" fmla="*/ 807702 w 2003583"/>
              <a:gd name="connsiteY11-674" fmla="*/ 1854418 h 2242107"/>
              <a:gd name="connsiteX12-675" fmla="*/ 463725 w 2003583"/>
              <a:gd name="connsiteY12-676" fmla="*/ 1655823 h 2242107"/>
              <a:gd name="connsiteX13-677" fmla="*/ 143951 w 2003583"/>
              <a:gd name="connsiteY13-678" fmla="*/ 1752197 h 2242107"/>
              <a:gd name="connsiteX14-679" fmla="*/ 26285 w 2003583"/>
              <a:gd name="connsiteY14-680" fmla="*/ 1548395 h 2242107"/>
              <a:gd name="connsiteX15-681" fmla="*/ 269635 w 2003583"/>
              <a:gd name="connsiteY15-682" fmla="*/ 1319649 h 2242107"/>
              <a:gd name="connsiteX16-683" fmla="*/ 269635 w 2003583"/>
              <a:gd name="connsiteY16-684" fmla="*/ 922459 h 2242107"/>
              <a:gd name="connsiteX17-685" fmla="*/ 26285 w 2003583"/>
              <a:gd name="connsiteY17-686" fmla="*/ 693713 h 2242107"/>
              <a:gd name="connsiteX18-687" fmla="*/ 143951 w 2003583"/>
              <a:gd name="connsiteY18-688" fmla="*/ 489911 h 2242107"/>
              <a:gd name="connsiteX19-689" fmla="*/ 463725 w 2003583"/>
              <a:gd name="connsiteY19-690" fmla="*/ 586285 h 2242107"/>
              <a:gd name="connsiteX20-691" fmla="*/ 807702 w 2003583"/>
              <a:gd name="connsiteY20-692" fmla="*/ 387690 h 2242107"/>
              <a:gd name="connsiteX21-693" fmla="*/ 884127 w 2003583"/>
              <a:gd name="connsiteY21-694" fmla="*/ 62570 h 2242107"/>
              <a:gd name="connsiteX22-695" fmla="*/ 1119457 w 2003583"/>
              <a:gd name="connsiteY22-696" fmla="*/ 62570 h 2242107"/>
              <a:gd name="connsiteX23-697" fmla="*/ 1195882 w 2003583"/>
              <a:gd name="connsiteY23-698" fmla="*/ 387690 h 2242107"/>
              <a:gd name="connsiteX24-699" fmla="*/ 1539859 w 2003583"/>
              <a:gd name="connsiteY24-700" fmla="*/ 586285 h 2242107"/>
              <a:gd name="connsiteX0-701" fmla="*/ 1539859 w 2003583"/>
              <a:gd name="connsiteY0-702" fmla="*/ 586285 h 2242107"/>
              <a:gd name="connsiteX1-703" fmla="*/ 1859633 w 2003583"/>
              <a:gd name="connsiteY1-704" fmla="*/ 489911 h 2242107"/>
              <a:gd name="connsiteX2-705" fmla="*/ 1977299 w 2003583"/>
              <a:gd name="connsiteY2-706" fmla="*/ 693713 h 2242107"/>
              <a:gd name="connsiteX3-707" fmla="*/ 1733949 w 2003583"/>
              <a:gd name="connsiteY3-708" fmla="*/ 922459 h 2242107"/>
              <a:gd name="connsiteX4-709" fmla="*/ 1733949 w 2003583"/>
              <a:gd name="connsiteY4-710" fmla="*/ 1319649 h 2242107"/>
              <a:gd name="connsiteX5-711" fmla="*/ 1977299 w 2003583"/>
              <a:gd name="connsiteY5-712" fmla="*/ 1548395 h 2242107"/>
              <a:gd name="connsiteX6-713" fmla="*/ 1859633 w 2003583"/>
              <a:gd name="connsiteY6-714" fmla="*/ 1752197 h 2242107"/>
              <a:gd name="connsiteX7-715" fmla="*/ 1539859 w 2003583"/>
              <a:gd name="connsiteY7-716" fmla="*/ 1655823 h 2242107"/>
              <a:gd name="connsiteX8-717" fmla="*/ 1195882 w 2003583"/>
              <a:gd name="connsiteY8-718" fmla="*/ 1854418 h 2242107"/>
              <a:gd name="connsiteX9-719" fmla="*/ 1119457 w 2003583"/>
              <a:gd name="connsiteY9-720" fmla="*/ 2179538 h 2242107"/>
              <a:gd name="connsiteX10-721" fmla="*/ 884127 w 2003583"/>
              <a:gd name="connsiteY10-722" fmla="*/ 2179538 h 2242107"/>
              <a:gd name="connsiteX11-723" fmla="*/ 807702 w 2003583"/>
              <a:gd name="connsiteY11-724" fmla="*/ 1854418 h 2242107"/>
              <a:gd name="connsiteX12-725" fmla="*/ 463725 w 2003583"/>
              <a:gd name="connsiteY12-726" fmla="*/ 1655823 h 2242107"/>
              <a:gd name="connsiteX13-727" fmla="*/ 143951 w 2003583"/>
              <a:gd name="connsiteY13-728" fmla="*/ 1752197 h 2242107"/>
              <a:gd name="connsiteX14-729" fmla="*/ 26285 w 2003583"/>
              <a:gd name="connsiteY14-730" fmla="*/ 1548395 h 2242107"/>
              <a:gd name="connsiteX15-731" fmla="*/ 269635 w 2003583"/>
              <a:gd name="connsiteY15-732" fmla="*/ 1319649 h 2242107"/>
              <a:gd name="connsiteX16-733" fmla="*/ 269635 w 2003583"/>
              <a:gd name="connsiteY16-734" fmla="*/ 922459 h 2242107"/>
              <a:gd name="connsiteX17-735" fmla="*/ 26285 w 2003583"/>
              <a:gd name="connsiteY17-736" fmla="*/ 693713 h 2242107"/>
              <a:gd name="connsiteX18-737" fmla="*/ 143951 w 2003583"/>
              <a:gd name="connsiteY18-738" fmla="*/ 489911 h 2242107"/>
              <a:gd name="connsiteX19-739" fmla="*/ 463725 w 2003583"/>
              <a:gd name="connsiteY19-740" fmla="*/ 586285 h 2242107"/>
              <a:gd name="connsiteX20-741" fmla="*/ 807702 w 2003583"/>
              <a:gd name="connsiteY20-742" fmla="*/ 387690 h 2242107"/>
              <a:gd name="connsiteX21-743" fmla="*/ 884127 w 2003583"/>
              <a:gd name="connsiteY21-744" fmla="*/ 62570 h 2242107"/>
              <a:gd name="connsiteX22-745" fmla="*/ 1119457 w 2003583"/>
              <a:gd name="connsiteY22-746" fmla="*/ 62570 h 2242107"/>
              <a:gd name="connsiteX23-747" fmla="*/ 1195882 w 2003583"/>
              <a:gd name="connsiteY23-748" fmla="*/ 387690 h 2242107"/>
              <a:gd name="connsiteX24-749" fmla="*/ 1539859 w 2003583"/>
              <a:gd name="connsiteY24-750" fmla="*/ 586285 h 2242107"/>
              <a:gd name="connsiteX0-751" fmla="*/ 1539859 w 2003583"/>
              <a:gd name="connsiteY0-752" fmla="*/ 586285 h 2242107"/>
              <a:gd name="connsiteX1-753" fmla="*/ 1859633 w 2003583"/>
              <a:gd name="connsiteY1-754" fmla="*/ 489911 h 2242107"/>
              <a:gd name="connsiteX2-755" fmla="*/ 1977299 w 2003583"/>
              <a:gd name="connsiteY2-756" fmla="*/ 693713 h 2242107"/>
              <a:gd name="connsiteX3-757" fmla="*/ 1733949 w 2003583"/>
              <a:gd name="connsiteY3-758" fmla="*/ 922459 h 2242107"/>
              <a:gd name="connsiteX4-759" fmla="*/ 1733949 w 2003583"/>
              <a:gd name="connsiteY4-760" fmla="*/ 1319649 h 2242107"/>
              <a:gd name="connsiteX5-761" fmla="*/ 1977299 w 2003583"/>
              <a:gd name="connsiteY5-762" fmla="*/ 1548395 h 2242107"/>
              <a:gd name="connsiteX6-763" fmla="*/ 1859633 w 2003583"/>
              <a:gd name="connsiteY6-764" fmla="*/ 1752197 h 2242107"/>
              <a:gd name="connsiteX7-765" fmla="*/ 1539859 w 2003583"/>
              <a:gd name="connsiteY7-766" fmla="*/ 1655823 h 2242107"/>
              <a:gd name="connsiteX8-767" fmla="*/ 1195882 w 2003583"/>
              <a:gd name="connsiteY8-768" fmla="*/ 1854418 h 2242107"/>
              <a:gd name="connsiteX9-769" fmla="*/ 1119457 w 2003583"/>
              <a:gd name="connsiteY9-770" fmla="*/ 2179538 h 2242107"/>
              <a:gd name="connsiteX10-771" fmla="*/ 884127 w 2003583"/>
              <a:gd name="connsiteY10-772" fmla="*/ 2179538 h 2242107"/>
              <a:gd name="connsiteX11-773" fmla="*/ 807702 w 2003583"/>
              <a:gd name="connsiteY11-774" fmla="*/ 1854418 h 2242107"/>
              <a:gd name="connsiteX12-775" fmla="*/ 463725 w 2003583"/>
              <a:gd name="connsiteY12-776" fmla="*/ 1655823 h 2242107"/>
              <a:gd name="connsiteX13-777" fmla="*/ 143951 w 2003583"/>
              <a:gd name="connsiteY13-778" fmla="*/ 1752197 h 2242107"/>
              <a:gd name="connsiteX14-779" fmla="*/ 26285 w 2003583"/>
              <a:gd name="connsiteY14-780" fmla="*/ 1548395 h 2242107"/>
              <a:gd name="connsiteX15-781" fmla="*/ 269635 w 2003583"/>
              <a:gd name="connsiteY15-782" fmla="*/ 1319649 h 2242107"/>
              <a:gd name="connsiteX16-783" fmla="*/ 269635 w 2003583"/>
              <a:gd name="connsiteY16-784" fmla="*/ 922459 h 2242107"/>
              <a:gd name="connsiteX17-785" fmla="*/ 26285 w 2003583"/>
              <a:gd name="connsiteY17-786" fmla="*/ 693713 h 2242107"/>
              <a:gd name="connsiteX18-787" fmla="*/ 143951 w 2003583"/>
              <a:gd name="connsiteY18-788" fmla="*/ 489911 h 2242107"/>
              <a:gd name="connsiteX19-789" fmla="*/ 463725 w 2003583"/>
              <a:gd name="connsiteY19-790" fmla="*/ 586285 h 2242107"/>
              <a:gd name="connsiteX20-791" fmla="*/ 807702 w 2003583"/>
              <a:gd name="connsiteY20-792" fmla="*/ 387690 h 2242107"/>
              <a:gd name="connsiteX21-793" fmla="*/ 884127 w 2003583"/>
              <a:gd name="connsiteY21-794" fmla="*/ 62570 h 2242107"/>
              <a:gd name="connsiteX22-795" fmla="*/ 1119457 w 2003583"/>
              <a:gd name="connsiteY22-796" fmla="*/ 62570 h 2242107"/>
              <a:gd name="connsiteX23-797" fmla="*/ 1195882 w 2003583"/>
              <a:gd name="connsiteY23-798" fmla="*/ 387690 h 2242107"/>
              <a:gd name="connsiteX24-799" fmla="*/ 1539859 w 2003583"/>
              <a:gd name="connsiteY24-800" fmla="*/ 586285 h 2242107"/>
              <a:gd name="connsiteX0-801" fmla="*/ 1539859 w 2003583"/>
              <a:gd name="connsiteY0-802" fmla="*/ 586285 h 2242107"/>
              <a:gd name="connsiteX1-803" fmla="*/ 1859633 w 2003583"/>
              <a:gd name="connsiteY1-804" fmla="*/ 489911 h 2242107"/>
              <a:gd name="connsiteX2-805" fmla="*/ 1977299 w 2003583"/>
              <a:gd name="connsiteY2-806" fmla="*/ 693713 h 2242107"/>
              <a:gd name="connsiteX3-807" fmla="*/ 1733949 w 2003583"/>
              <a:gd name="connsiteY3-808" fmla="*/ 922459 h 2242107"/>
              <a:gd name="connsiteX4-809" fmla="*/ 1733949 w 2003583"/>
              <a:gd name="connsiteY4-810" fmla="*/ 1319649 h 2242107"/>
              <a:gd name="connsiteX5-811" fmla="*/ 1977299 w 2003583"/>
              <a:gd name="connsiteY5-812" fmla="*/ 1548395 h 2242107"/>
              <a:gd name="connsiteX6-813" fmla="*/ 1859633 w 2003583"/>
              <a:gd name="connsiteY6-814" fmla="*/ 1752197 h 2242107"/>
              <a:gd name="connsiteX7-815" fmla="*/ 1539859 w 2003583"/>
              <a:gd name="connsiteY7-816" fmla="*/ 1655823 h 2242107"/>
              <a:gd name="connsiteX8-817" fmla="*/ 1195882 w 2003583"/>
              <a:gd name="connsiteY8-818" fmla="*/ 1854418 h 2242107"/>
              <a:gd name="connsiteX9-819" fmla="*/ 1119457 w 2003583"/>
              <a:gd name="connsiteY9-820" fmla="*/ 2179538 h 2242107"/>
              <a:gd name="connsiteX10-821" fmla="*/ 884127 w 2003583"/>
              <a:gd name="connsiteY10-822" fmla="*/ 2179538 h 2242107"/>
              <a:gd name="connsiteX11-823" fmla="*/ 807702 w 2003583"/>
              <a:gd name="connsiteY11-824" fmla="*/ 1854418 h 2242107"/>
              <a:gd name="connsiteX12-825" fmla="*/ 463725 w 2003583"/>
              <a:gd name="connsiteY12-826" fmla="*/ 1655823 h 2242107"/>
              <a:gd name="connsiteX13-827" fmla="*/ 143951 w 2003583"/>
              <a:gd name="connsiteY13-828" fmla="*/ 1752197 h 2242107"/>
              <a:gd name="connsiteX14-829" fmla="*/ 26285 w 2003583"/>
              <a:gd name="connsiteY14-830" fmla="*/ 1548395 h 2242107"/>
              <a:gd name="connsiteX15-831" fmla="*/ 269635 w 2003583"/>
              <a:gd name="connsiteY15-832" fmla="*/ 1319649 h 2242107"/>
              <a:gd name="connsiteX16-833" fmla="*/ 269635 w 2003583"/>
              <a:gd name="connsiteY16-834" fmla="*/ 922459 h 2242107"/>
              <a:gd name="connsiteX17-835" fmla="*/ 26285 w 2003583"/>
              <a:gd name="connsiteY17-836" fmla="*/ 693713 h 2242107"/>
              <a:gd name="connsiteX18-837" fmla="*/ 143951 w 2003583"/>
              <a:gd name="connsiteY18-838" fmla="*/ 489911 h 2242107"/>
              <a:gd name="connsiteX19-839" fmla="*/ 463725 w 2003583"/>
              <a:gd name="connsiteY19-840" fmla="*/ 586285 h 2242107"/>
              <a:gd name="connsiteX20-841" fmla="*/ 807702 w 2003583"/>
              <a:gd name="connsiteY20-842" fmla="*/ 387690 h 2242107"/>
              <a:gd name="connsiteX21-843" fmla="*/ 884127 w 2003583"/>
              <a:gd name="connsiteY21-844" fmla="*/ 62570 h 2242107"/>
              <a:gd name="connsiteX22-845" fmla="*/ 1119457 w 2003583"/>
              <a:gd name="connsiteY22-846" fmla="*/ 62570 h 2242107"/>
              <a:gd name="connsiteX23-847" fmla="*/ 1195882 w 2003583"/>
              <a:gd name="connsiteY23-848" fmla="*/ 387690 h 2242107"/>
              <a:gd name="connsiteX24-849" fmla="*/ 1539859 w 2003583"/>
              <a:gd name="connsiteY24-850" fmla="*/ 586285 h 2242107"/>
              <a:gd name="connsiteX0-851" fmla="*/ 1539859 w 2003583"/>
              <a:gd name="connsiteY0-852" fmla="*/ 586285 h 2242107"/>
              <a:gd name="connsiteX1-853" fmla="*/ 1859633 w 2003583"/>
              <a:gd name="connsiteY1-854" fmla="*/ 489911 h 2242107"/>
              <a:gd name="connsiteX2-855" fmla="*/ 1977299 w 2003583"/>
              <a:gd name="connsiteY2-856" fmla="*/ 693713 h 2242107"/>
              <a:gd name="connsiteX3-857" fmla="*/ 1733949 w 2003583"/>
              <a:gd name="connsiteY3-858" fmla="*/ 922459 h 2242107"/>
              <a:gd name="connsiteX4-859" fmla="*/ 1733949 w 2003583"/>
              <a:gd name="connsiteY4-860" fmla="*/ 1319649 h 2242107"/>
              <a:gd name="connsiteX5-861" fmla="*/ 1977299 w 2003583"/>
              <a:gd name="connsiteY5-862" fmla="*/ 1548395 h 2242107"/>
              <a:gd name="connsiteX6-863" fmla="*/ 1859633 w 2003583"/>
              <a:gd name="connsiteY6-864" fmla="*/ 1752197 h 2242107"/>
              <a:gd name="connsiteX7-865" fmla="*/ 1539859 w 2003583"/>
              <a:gd name="connsiteY7-866" fmla="*/ 1655823 h 2242107"/>
              <a:gd name="connsiteX8-867" fmla="*/ 1195882 w 2003583"/>
              <a:gd name="connsiteY8-868" fmla="*/ 1854418 h 2242107"/>
              <a:gd name="connsiteX9-869" fmla="*/ 1119457 w 2003583"/>
              <a:gd name="connsiteY9-870" fmla="*/ 2179538 h 2242107"/>
              <a:gd name="connsiteX10-871" fmla="*/ 884127 w 2003583"/>
              <a:gd name="connsiteY10-872" fmla="*/ 2179538 h 2242107"/>
              <a:gd name="connsiteX11-873" fmla="*/ 807702 w 2003583"/>
              <a:gd name="connsiteY11-874" fmla="*/ 1854418 h 2242107"/>
              <a:gd name="connsiteX12-875" fmla="*/ 463725 w 2003583"/>
              <a:gd name="connsiteY12-876" fmla="*/ 1655823 h 2242107"/>
              <a:gd name="connsiteX13-877" fmla="*/ 143951 w 2003583"/>
              <a:gd name="connsiteY13-878" fmla="*/ 1752197 h 2242107"/>
              <a:gd name="connsiteX14-879" fmla="*/ 26285 w 2003583"/>
              <a:gd name="connsiteY14-880" fmla="*/ 1548395 h 2242107"/>
              <a:gd name="connsiteX15-881" fmla="*/ 269635 w 2003583"/>
              <a:gd name="connsiteY15-882" fmla="*/ 1319649 h 2242107"/>
              <a:gd name="connsiteX16-883" fmla="*/ 269635 w 2003583"/>
              <a:gd name="connsiteY16-884" fmla="*/ 922459 h 2242107"/>
              <a:gd name="connsiteX17-885" fmla="*/ 26285 w 2003583"/>
              <a:gd name="connsiteY17-886" fmla="*/ 693713 h 2242107"/>
              <a:gd name="connsiteX18-887" fmla="*/ 143951 w 2003583"/>
              <a:gd name="connsiteY18-888" fmla="*/ 489911 h 2242107"/>
              <a:gd name="connsiteX19-889" fmla="*/ 463725 w 2003583"/>
              <a:gd name="connsiteY19-890" fmla="*/ 586285 h 2242107"/>
              <a:gd name="connsiteX20-891" fmla="*/ 807702 w 2003583"/>
              <a:gd name="connsiteY20-892" fmla="*/ 387690 h 2242107"/>
              <a:gd name="connsiteX21-893" fmla="*/ 884127 w 2003583"/>
              <a:gd name="connsiteY21-894" fmla="*/ 62570 h 2242107"/>
              <a:gd name="connsiteX22-895" fmla="*/ 1119457 w 2003583"/>
              <a:gd name="connsiteY22-896" fmla="*/ 62570 h 2242107"/>
              <a:gd name="connsiteX23-897" fmla="*/ 1195882 w 2003583"/>
              <a:gd name="connsiteY23-898" fmla="*/ 387690 h 2242107"/>
              <a:gd name="connsiteX24-899" fmla="*/ 1539859 w 2003583"/>
              <a:gd name="connsiteY24-900" fmla="*/ 586285 h 2242107"/>
              <a:gd name="connsiteX0-901" fmla="*/ 1539859 w 2003583"/>
              <a:gd name="connsiteY0-902" fmla="*/ 586285 h 2242107"/>
              <a:gd name="connsiteX1-903" fmla="*/ 1859633 w 2003583"/>
              <a:gd name="connsiteY1-904" fmla="*/ 489911 h 2242107"/>
              <a:gd name="connsiteX2-905" fmla="*/ 1977299 w 2003583"/>
              <a:gd name="connsiteY2-906" fmla="*/ 693713 h 2242107"/>
              <a:gd name="connsiteX3-907" fmla="*/ 1733949 w 2003583"/>
              <a:gd name="connsiteY3-908" fmla="*/ 922459 h 2242107"/>
              <a:gd name="connsiteX4-909" fmla="*/ 1733949 w 2003583"/>
              <a:gd name="connsiteY4-910" fmla="*/ 1319649 h 2242107"/>
              <a:gd name="connsiteX5-911" fmla="*/ 1977299 w 2003583"/>
              <a:gd name="connsiteY5-912" fmla="*/ 1548395 h 2242107"/>
              <a:gd name="connsiteX6-913" fmla="*/ 1859633 w 2003583"/>
              <a:gd name="connsiteY6-914" fmla="*/ 1752197 h 2242107"/>
              <a:gd name="connsiteX7-915" fmla="*/ 1539859 w 2003583"/>
              <a:gd name="connsiteY7-916" fmla="*/ 1655823 h 2242107"/>
              <a:gd name="connsiteX8-917" fmla="*/ 1195882 w 2003583"/>
              <a:gd name="connsiteY8-918" fmla="*/ 1854418 h 2242107"/>
              <a:gd name="connsiteX9-919" fmla="*/ 1119457 w 2003583"/>
              <a:gd name="connsiteY9-920" fmla="*/ 2179538 h 2242107"/>
              <a:gd name="connsiteX10-921" fmla="*/ 884127 w 2003583"/>
              <a:gd name="connsiteY10-922" fmla="*/ 2179538 h 2242107"/>
              <a:gd name="connsiteX11-923" fmla="*/ 807702 w 2003583"/>
              <a:gd name="connsiteY11-924" fmla="*/ 1854418 h 2242107"/>
              <a:gd name="connsiteX12-925" fmla="*/ 463725 w 2003583"/>
              <a:gd name="connsiteY12-926" fmla="*/ 1655823 h 2242107"/>
              <a:gd name="connsiteX13-927" fmla="*/ 143951 w 2003583"/>
              <a:gd name="connsiteY13-928" fmla="*/ 1752197 h 2242107"/>
              <a:gd name="connsiteX14-929" fmla="*/ 26285 w 2003583"/>
              <a:gd name="connsiteY14-930" fmla="*/ 1548395 h 2242107"/>
              <a:gd name="connsiteX15-931" fmla="*/ 269635 w 2003583"/>
              <a:gd name="connsiteY15-932" fmla="*/ 1319649 h 2242107"/>
              <a:gd name="connsiteX16-933" fmla="*/ 269635 w 2003583"/>
              <a:gd name="connsiteY16-934" fmla="*/ 922459 h 2242107"/>
              <a:gd name="connsiteX17-935" fmla="*/ 26285 w 2003583"/>
              <a:gd name="connsiteY17-936" fmla="*/ 693713 h 2242107"/>
              <a:gd name="connsiteX18-937" fmla="*/ 143951 w 2003583"/>
              <a:gd name="connsiteY18-938" fmla="*/ 489911 h 2242107"/>
              <a:gd name="connsiteX19-939" fmla="*/ 463725 w 2003583"/>
              <a:gd name="connsiteY19-940" fmla="*/ 586285 h 2242107"/>
              <a:gd name="connsiteX20-941" fmla="*/ 807702 w 2003583"/>
              <a:gd name="connsiteY20-942" fmla="*/ 387690 h 2242107"/>
              <a:gd name="connsiteX21-943" fmla="*/ 884127 w 2003583"/>
              <a:gd name="connsiteY21-944" fmla="*/ 62570 h 2242107"/>
              <a:gd name="connsiteX22-945" fmla="*/ 1119457 w 2003583"/>
              <a:gd name="connsiteY22-946" fmla="*/ 62570 h 2242107"/>
              <a:gd name="connsiteX23-947" fmla="*/ 1195882 w 2003583"/>
              <a:gd name="connsiteY23-948" fmla="*/ 387690 h 2242107"/>
              <a:gd name="connsiteX24-949" fmla="*/ 1539859 w 2003583"/>
              <a:gd name="connsiteY24-950" fmla="*/ 586285 h 2242107"/>
              <a:gd name="connsiteX0-951" fmla="*/ 1539859 w 2003583"/>
              <a:gd name="connsiteY0-952" fmla="*/ 586285 h 2242107"/>
              <a:gd name="connsiteX1-953" fmla="*/ 1859633 w 2003583"/>
              <a:gd name="connsiteY1-954" fmla="*/ 489911 h 2242107"/>
              <a:gd name="connsiteX2-955" fmla="*/ 1977299 w 2003583"/>
              <a:gd name="connsiteY2-956" fmla="*/ 693713 h 2242107"/>
              <a:gd name="connsiteX3-957" fmla="*/ 1733949 w 2003583"/>
              <a:gd name="connsiteY3-958" fmla="*/ 922459 h 2242107"/>
              <a:gd name="connsiteX4-959" fmla="*/ 1733949 w 2003583"/>
              <a:gd name="connsiteY4-960" fmla="*/ 1319649 h 2242107"/>
              <a:gd name="connsiteX5-961" fmla="*/ 1977299 w 2003583"/>
              <a:gd name="connsiteY5-962" fmla="*/ 1548395 h 2242107"/>
              <a:gd name="connsiteX6-963" fmla="*/ 1859633 w 2003583"/>
              <a:gd name="connsiteY6-964" fmla="*/ 1752197 h 2242107"/>
              <a:gd name="connsiteX7-965" fmla="*/ 1539859 w 2003583"/>
              <a:gd name="connsiteY7-966" fmla="*/ 1655823 h 2242107"/>
              <a:gd name="connsiteX8-967" fmla="*/ 1195882 w 2003583"/>
              <a:gd name="connsiteY8-968" fmla="*/ 1854418 h 2242107"/>
              <a:gd name="connsiteX9-969" fmla="*/ 1119457 w 2003583"/>
              <a:gd name="connsiteY9-970" fmla="*/ 2179538 h 2242107"/>
              <a:gd name="connsiteX10-971" fmla="*/ 884127 w 2003583"/>
              <a:gd name="connsiteY10-972" fmla="*/ 2179538 h 2242107"/>
              <a:gd name="connsiteX11-973" fmla="*/ 807702 w 2003583"/>
              <a:gd name="connsiteY11-974" fmla="*/ 1854418 h 2242107"/>
              <a:gd name="connsiteX12-975" fmla="*/ 463725 w 2003583"/>
              <a:gd name="connsiteY12-976" fmla="*/ 1655823 h 2242107"/>
              <a:gd name="connsiteX13-977" fmla="*/ 143951 w 2003583"/>
              <a:gd name="connsiteY13-978" fmla="*/ 1752197 h 2242107"/>
              <a:gd name="connsiteX14-979" fmla="*/ 26285 w 2003583"/>
              <a:gd name="connsiteY14-980" fmla="*/ 1548395 h 2242107"/>
              <a:gd name="connsiteX15-981" fmla="*/ 269635 w 2003583"/>
              <a:gd name="connsiteY15-982" fmla="*/ 1319649 h 2242107"/>
              <a:gd name="connsiteX16-983" fmla="*/ 269635 w 2003583"/>
              <a:gd name="connsiteY16-984" fmla="*/ 922459 h 2242107"/>
              <a:gd name="connsiteX17-985" fmla="*/ 26285 w 2003583"/>
              <a:gd name="connsiteY17-986" fmla="*/ 693713 h 2242107"/>
              <a:gd name="connsiteX18-987" fmla="*/ 143951 w 2003583"/>
              <a:gd name="connsiteY18-988" fmla="*/ 489911 h 2242107"/>
              <a:gd name="connsiteX19-989" fmla="*/ 463725 w 2003583"/>
              <a:gd name="connsiteY19-990" fmla="*/ 586285 h 2242107"/>
              <a:gd name="connsiteX20-991" fmla="*/ 807702 w 2003583"/>
              <a:gd name="connsiteY20-992" fmla="*/ 387690 h 2242107"/>
              <a:gd name="connsiteX21-993" fmla="*/ 884127 w 2003583"/>
              <a:gd name="connsiteY21-994" fmla="*/ 62570 h 2242107"/>
              <a:gd name="connsiteX22-995" fmla="*/ 1119457 w 2003583"/>
              <a:gd name="connsiteY22-996" fmla="*/ 62570 h 2242107"/>
              <a:gd name="connsiteX23-997" fmla="*/ 1195882 w 2003583"/>
              <a:gd name="connsiteY23-998" fmla="*/ 387690 h 2242107"/>
              <a:gd name="connsiteX24-999" fmla="*/ 1539859 w 2003583"/>
              <a:gd name="connsiteY24-1000" fmla="*/ 586285 h 2242107"/>
              <a:gd name="connsiteX0-1001" fmla="*/ 1539859 w 2003583"/>
              <a:gd name="connsiteY0-1002" fmla="*/ 586285 h 2242107"/>
              <a:gd name="connsiteX1-1003" fmla="*/ 1859633 w 2003583"/>
              <a:gd name="connsiteY1-1004" fmla="*/ 489911 h 2242107"/>
              <a:gd name="connsiteX2-1005" fmla="*/ 1977299 w 2003583"/>
              <a:gd name="connsiteY2-1006" fmla="*/ 693713 h 2242107"/>
              <a:gd name="connsiteX3-1007" fmla="*/ 1733949 w 2003583"/>
              <a:gd name="connsiteY3-1008" fmla="*/ 922459 h 2242107"/>
              <a:gd name="connsiteX4-1009" fmla="*/ 1733949 w 2003583"/>
              <a:gd name="connsiteY4-1010" fmla="*/ 1319649 h 2242107"/>
              <a:gd name="connsiteX5-1011" fmla="*/ 1977299 w 2003583"/>
              <a:gd name="connsiteY5-1012" fmla="*/ 1548395 h 2242107"/>
              <a:gd name="connsiteX6-1013" fmla="*/ 1859633 w 2003583"/>
              <a:gd name="connsiteY6-1014" fmla="*/ 1752197 h 2242107"/>
              <a:gd name="connsiteX7-1015" fmla="*/ 1539859 w 2003583"/>
              <a:gd name="connsiteY7-1016" fmla="*/ 1655823 h 2242107"/>
              <a:gd name="connsiteX8-1017" fmla="*/ 1195882 w 2003583"/>
              <a:gd name="connsiteY8-1018" fmla="*/ 1854418 h 2242107"/>
              <a:gd name="connsiteX9-1019" fmla="*/ 1119457 w 2003583"/>
              <a:gd name="connsiteY9-1020" fmla="*/ 2179538 h 2242107"/>
              <a:gd name="connsiteX10-1021" fmla="*/ 884127 w 2003583"/>
              <a:gd name="connsiteY10-1022" fmla="*/ 2179538 h 2242107"/>
              <a:gd name="connsiteX11-1023" fmla="*/ 807702 w 2003583"/>
              <a:gd name="connsiteY11-1024" fmla="*/ 1854418 h 2242107"/>
              <a:gd name="connsiteX12-1025" fmla="*/ 463725 w 2003583"/>
              <a:gd name="connsiteY12-1026" fmla="*/ 1655823 h 2242107"/>
              <a:gd name="connsiteX13-1027" fmla="*/ 143951 w 2003583"/>
              <a:gd name="connsiteY13-1028" fmla="*/ 1752197 h 2242107"/>
              <a:gd name="connsiteX14-1029" fmla="*/ 26285 w 2003583"/>
              <a:gd name="connsiteY14-1030" fmla="*/ 1548395 h 2242107"/>
              <a:gd name="connsiteX15-1031" fmla="*/ 269635 w 2003583"/>
              <a:gd name="connsiteY15-1032" fmla="*/ 1319649 h 2242107"/>
              <a:gd name="connsiteX16-1033" fmla="*/ 269635 w 2003583"/>
              <a:gd name="connsiteY16-1034" fmla="*/ 922459 h 2242107"/>
              <a:gd name="connsiteX17-1035" fmla="*/ 26285 w 2003583"/>
              <a:gd name="connsiteY17-1036" fmla="*/ 693713 h 2242107"/>
              <a:gd name="connsiteX18-1037" fmla="*/ 143951 w 2003583"/>
              <a:gd name="connsiteY18-1038" fmla="*/ 489911 h 2242107"/>
              <a:gd name="connsiteX19-1039" fmla="*/ 463725 w 2003583"/>
              <a:gd name="connsiteY19-1040" fmla="*/ 586285 h 2242107"/>
              <a:gd name="connsiteX20-1041" fmla="*/ 807702 w 2003583"/>
              <a:gd name="connsiteY20-1042" fmla="*/ 387690 h 2242107"/>
              <a:gd name="connsiteX21-1043" fmla="*/ 884127 w 2003583"/>
              <a:gd name="connsiteY21-1044" fmla="*/ 62570 h 2242107"/>
              <a:gd name="connsiteX22-1045" fmla="*/ 1119457 w 2003583"/>
              <a:gd name="connsiteY22-1046" fmla="*/ 62570 h 2242107"/>
              <a:gd name="connsiteX23-1047" fmla="*/ 1195882 w 2003583"/>
              <a:gd name="connsiteY23-1048" fmla="*/ 387690 h 2242107"/>
              <a:gd name="connsiteX24-1049" fmla="*/ 1539859 w 2003583"/>
              <a:gd name="connsiteY24-1050" fmla="*/ 586285 h 2242107"/>
              <a:gd name="connsiteX0-1051" fmla="*/ 1539859 w 2003583"/>
              <a:gd name="connsiteY0-1052" fmla="*/ 586285 h 2242107"/>
              <a:gd name="connsiteX1-1053" fmla="*/ 1815989 w 2003583"/>
              <a:gd name="connsiteY1-1054" fmla="*/ 481182 h 2242107"/>
              <a:gd name="connsiteX2-1055" fmla="*/ 1977299 w 2003583"/>
              <a:gd name="connsiteY2-1056" fmla="*/ 693713 h 2242107"/>
              <a:gd name="connsiteX3-1057" fmla="*/ 1733949 w 2003583"/>
              <a:gd name="connsiteY3-1058" fmla="*/ 922459 h 2242107"/>
              <a:gd name="connsiteX4-1059" fmla="*/ 1733949 w 2003583"/>
              <a:gd name="connsiteY4-1060" fmla="*/ 1319649 h 2242107"/>
              <a:gd name="connsiteX5-1061" fmla="*/ 1977299 w 2003583"/>
              <a:gd name="connsiteY5-1062" fmla="*/ 1548395 h 2242107"/>
              <a:gd name="connsiteX6-1063" fmla="*/ 1859633 w 2003583"/>
              <a:gd name="connsiteY6-1064" fmla="*/ 1752197 h 2242107"/>
              <a:gd name="connsiteX7-1065" fmla="*/ 1539859 w 2003583"/>
              <a:gd name="connsiteY7-1066" fmla="*/ 1655823 h 2242107"/>
              <a:gd name="connsiteX8-1067" fmla="*/ 1195882 w 2003583"/>
              <a:gd name="connsiteY8-1068" fmla="*/ 1854418 h 2242107"/>
              <a:gd name="connsiteX9-1069" fmla="*/ 1119457 w 2003583"/>
              <a:gd name="connsiteY9-1070" fmla="*/ 2179538 h 2242107"/>
              <a:gd name="connsiteX10-1071" fmla="*/ 884127 w 2003583"/>
              <a:gd name="connsiteY10-1072" fmla="*/ 2179538 h 2242107"/>
              <a:gd name="connsiteX11-1073" fmla="*/ 807702 w 2003583"/>
              <a:gd name="connsiteY11-1074" fmla="*/ 1854418 h 2242107"/>
              <a:gd name="connsiteX12-1075" fmla="*/ 463725 w 2003583"/>
              <a:gd name="connsiteY12-1076" fmla="*/ 1655823 h 2242107"/>
              <a:gd name="connsiteX13-1077" fmla="*/ 143951 w 2003583"/>
              <a:gd name="connsiteY13-1078" fmla="*/ 1752197 h 2242107"/>
              <a:gd name="connsiteX14-1079" fmla="*/ 26285 w 2003583"/>
              <a:gd name="connsiteY14-1080" fmla="*/ 1548395 h 2242107"/>
              <a:gd name="connsiteX15-1081" fmla="*/ 269635 w 2003583"/>
              <a:gd name="connsiteY15-1082" fmla="*/ 1319649 h 2242107"/>
              <a:gd name="connsiteX16-1083" fmla="*/ 269635 w 2003583"/>
              <a:gd name="connsiteY16-1084" fmla="*/ 922459 h 2242107"/>
              <a:gd name="connsiteX17-1085" fmla="*/ 26285 w 2003583"/>
              <a:gd name="connsiteY17-1086" fmla="*/ 693713 h 2242107"/>
              <a:gd name="connsiteX18-1087" fmla="*/ 143951 w 2003583"/>
              <a:gd name="connsiteY18-1088" fmla="*/ 489911 h 2242107"/>
              <a:gd name="connsiteX19-1089" fmla="*/ 463725 w 2003583"/>
              <a:gd name="connsiteY19-1090" fmla="*/ 586285 h 2242107"/>
              <a:gd name="connsiteX20-1091" fmla="*/ 807702 w 2003583"/>
              <a:gd name="connsiteY20-1092" fmla="*/ 387690 h 2242107"/>
              <a:gd name="connsiteX21-1093" fmla="*/ 884127 w 2003583"/>
              <a:gd name="connsiteY21-1094" fmla="*/ 62570 h 2242107"/>
              <a:gd name="connsiteX22-1095" fmla="*/ 1119457 w 2003583"/>
              <a:gd name="connsiteY22-1096" fmla="*/ 62570 h 2242107"/>
              <a:gd name="connsiteX23-1097" fmla="*/ 1195882 w 2003583"/>
              <a:gd name="connsiteY23-1098" fmla="*/ 387690 h 2242107"/>
              <a:gd name="connsiteX24-1099" fmla="*/ 1539859 w 2003583"/>
              <a:gd name="connsiteY24-1100" fmla="*/ 586285 h 2242107"/>
              <a:gd name="connsiteX0-1101" fmla="*/ 1539859 w 2003583"/>
              <a:gd name="connsiteY0-1102" fmla="*/ 586285 h 2225306"/>
              <a:gd name="connsiteX1-1103" fmla="*/ 1815989 w 2003583"/>
              <a:gd name="connsiteY1-1104" fmla="*/ 481182 h 2225306"/>
              <a:gd name="connsiteX2-1105" fmla="*/ 1977299 w 2003583"/>
              <a:gd name="connsiteY2-1106" fmla="*/ 693713 h 2225306"/>
              <a:gd name="connsiteX3-1107" fmla="*/ 1733949 w 2003583"/>
              <a:gd name="connsiteY3-1108" fmla="*/ 922459 h 2225306"/>
              <a:gd name="connsiteX4-1109" fmla="*/ 1733949 w 2003583"/>
              <a:gd name="connsiteY4-1110" fmla="*/ 1319649 h 2225306"/>
              <a:gd name="connsiteX5-1111" fmla="*/ 1977299 w 2003583"/>
              <a:gd name="connsiteY5-1112" fmla="*/ 1548395 h 2225306"/>
              <a:gd name="connsiteX6-1113" fmla="*/ 1859633 w 2003583"/>
              <a:gd name="connsiteY6-1114" fmla="*/ 1752197 h 2225306"/>
              <a:gd name="connsiteX7-1115" fmla="*/ 1539859 w 2003583"/>
              <a:gd name="connsiteY7-1116" fmla="*/ 1655823 h 2225306"/>
              <a:gd name="connsiteX8-1117" fmla="*/ 1195882 w 2003583"/>
              <a:gd name="connsiteY8-1118" fmla="*/ 1854418 h 2225306"/>
              <a:gd name="connsiteX9-1119" fmla="*/ 1119457 w 2003583"/>
              <a:gd name="connsiteY9-1120" fmla="*/ 2179538 h 2225306"/>
              <a:gd name="connsiteX10-1121" fmla="*/ 849212 w 2003583"/>
              <a:gd name="connsiteY10-1122" fmla="*/ 2188266 h 2225306"/>
              <a:gd name="connsiteX11-1123" fmla="*/ 807702 w 2003583"/>
              <a:gd name="connsiteY11-1124" fmla="*/ 1854418 h 2225306"/>
              <a:gd name="connsiteX12-1125" fmla="*/ 463725 w 2003583"/>
              <a:gd name="connsiteY12-1126" fmla="*/ 1655823 h 2225306"/>
              <a:gd name="connsiteX13-1127" fmla="*/ 143951 w 2003583"/>
              <a:gd name="connsiteY13-1128" fmla="*/ 1752197 h 2225306"/>
              <a:gd name="connsiteX14-1129" fmla="*/ 26285 w 2003583"/>
              <a:gd name="connsiteY14-1130" fmla="*/ 1548395 h 2225306"/>
              <a:gd name="connsiteX15-1131" fmla="*/ 269635 w 2003583"/>
              <a:gd name="connsiteY15-1132" fmla="*/ 1319649 h 2225306"/>
              <a:gd name="connsiteX16-1133" fmla="*/ 269635 w 2003583"/>
              <a:gd name="connsiteY16-1134" fmla="*/ 922459 h 2225306"/>
              <a:gd name="connsiteX17-1135" fmla="*/ 26285 w 2003583"/>
              <a:gd name="connsiteY17-1136" fmla="*/ 693713 h 2225306"/>
              <a:gd name="connsiteX18-1137" fmla="*/ 143951 w 2003583"/>
              <a:gd name="connsiteY18-1138" fmla="*/ 489911 h 2225306"/>
              <a:gd name="connsiteX19-1139" fmla="*/ 463725 w 2003583"/>
              <a:gd name="connsiteY19-1140" fmla="*/ 586285 h 2225306"/>
              <a:gd name="connsiteX20-1141" fmla="*/ 807702 w 2003583"/>
              <a:gd name="connsiteY20-1142" fmla="*/ 387690 h 2225306"/>
              <a:gd name="connsiteX21-1143" fmla="*/ 884127 w 2003583"/>
              <a:gd name="connsiteY21-1144" fmla="*/ 62570 h 2225306"/>
              <a:gd name="connsiteX22-1145" fmla="*/ 1119457 w 2003583"/>
              <a:gd name="connsiteY22-1146" fmla="*/ 62570 h 2225306"/>
              <a:gd name="connsiteX23-1147" fmla="*/ 1195882 w 2003583"/>
              <a:gd name="connsiteY23-1148" fmla="*/ 387690 h 2225306"/>
              <a:gd name="connsiteX24-1149" fmla="*/ 1539859 w 2003583"/>
              <a:gd name="connsiteY24-1150" fmla="*/ 586285 h 2225306"/>
              <a:gd name="connsiteX0-1151" fmla="*/ 1551437 w 2015161"/>
              <a:gd name="connsiteY0-1152" fmla="*/ 586285 h 2225304"/>
              <a:gd name="connsiteX1-1153" fmla="*/ 1827567 w 2015161"/>
              <a:gd name="connsiteY1-1154" fmla="*/ 481182 h 2225304"/>
              <a:gd name="connsiteX2-1155" fmla="*/ 1988877 w 2015161"/>
              <a:gd name="connsiteY2-1156" fmla="*/ 693713 h 2225304"/>
              <a:gd name="connsiteX3-1157" fmla="*/ 1745527 w 2015161"/>
              <a:gd name="connsiteY3-1158" fmla="*/ 922459 h 2225304"/>
              <a:gd name="connsiteX4-1159" fmla="*/ 1745527 w 2015161"/>
              <a:gd name="connsiteY4-1160" fmla="*/ 1319649 h 2225304"/>
              <a:gd name="connsiteX5-1161" fmla="*/ 1988877 w 2015161"/>
              <a:gd name="connsiteY5-1162" fmla="*/ 1548395 h 2225304"/>
              <a:gd name="connsiteX6-1163" fmla="*/ 1871211 w 2015161"/>
              <a:gd name="connsiteY6-1164" fmla="*/ 1752197 h 2225304"/>
              <a:gd name="connsiteX7-1165" fmla="*/ 1551437 w 2015161"/>
              <a:gd name="connsiteY7-1166" fmla="*/ 1655823 h 2225304"/>
              <a:gd name="connsiteX8-1167" fmla="*/ 1207460 w 2015161"/>
              <a:gd name="connsiteY8-1168" fmla="*/ 1854418 h 2225304"/>
              <a:gd name="connsiteX9-1169" fmla="*/ 1131035 w 2015161"/>
              <a:gd name="connsiteY9-1170" fmla="*/ 2179538 h 2225304"/>
              <a:gd name="connsiteX10-1171" fmla="*/ 860790 w 2015161"/>
              <a:gd name="connsiteY10-1172" fmla="*/ 2188266 h 2225304"/>
              <a:gd name="connsiteX11-1173" fmla="*/ 819280 w 2015161"/>
              <a:gd name="connsiteY11-1174" fmla="*/ 1854418 h 2225304"/>
              <a:gd name="connsiteX12-1175" fmla="*/ 475303 w 2015161"/>
              <a:gd name="connsiteY12-1176" fmla="*/ 1655823 h 2225304"/>
              <a:gd name="connsiteX13-1177" fmla="*/ 155529 w 2015161"/>
              <a:gd name="connsiteY13-1178" fmla="*/ 1752197 h 2225304"/>
              <a:gd name="connsiteX14-1179" fmla="*/ 2948 w 2015161"/>
              <a:gd name="connsiteY14-1180" fmla="*/ 1522210 h 2225304"/>
              <a:gd name="connsiteX15-1181" fmla="*/ 281213 w 2015161"/>
              <a:gd name="connsiteY15-1182" fmla="*/ 1319649 h 2225304"/>
              <a:gd name="connsiteX16-1183" fmla="*/ 281213 w 2015161"/>
              <a:gd name="connsiteY16-1184" fmla="*/ 922459 h 2225304"/>
              <a:gd name="connsiteX17-1185" fmla="*/ 37863 w 2015161"/>
              <a:gd name="connsiteY17-1186" fmla="*/ 693713 h 2225304"/>
              <a:gd name="connsiteX18-1187" fmla="*/ 155529 w 2015161"/>
              <a:gd name="connsiteY18-1188" fmla="*/ 489911 h 2225304"/>
              <a:gd name="connsiteX19-1189" fmla="*/ 475303 w 2015161"/>
              <a:gd name="connsiteY19-1190" fmla="*/ 586285 h 2225304"/>
              <a:gd name="connsiteX20-1191" fmla="*/ 819280 w 2015161"/>
              <a:gd name="connsiteY20-1192" fmla="*/ 387690 h 2225304"/>
              <a:gd name="connsiteX21-1193" fmla="*/ 895705 w 2015161"/>
              <a:gd name="connsiteY21-1194" fmla="*/ 62570 h 2225304"/>
              <a:gd name="connsiteX22-1195" fmla="*/ 1131035 w 2015161"/>
              <a:gd name="connsiteY22-1196" fmla="*/ 62570 h 2225304"/>
              <a:gd name="connsiteX23-1197" fmla="*/ 1207460 w 2015161"/>
              <a:gd name="connsiteY23-1198" fmla="*/ 387690 h 2225304"/>
              <a:gd name="connsiteX24-1199" fmla="*/ 1551437 w 2015161"/>
              <a:gd name="connsiteY24-1200" fmla="*/ 586285 h 2225304"/>
              <a:gd name="connsiteX0-1201" fmla="*/ 1551439 w 2015163"/>
              <a:gd name="connsiteY0-1202" fmla="*/ 586285 h 2225306"/>
              <a:gd name="connsiteX1-1203" fmla="*/ 1827569 w 2015163"/>
              <a:gd name="connsiteY1-1204" fmla="*/ 481182 h 2225306"/>
              <a:gd name="connsiteX2-1205" fmla="*/ 1988879 w 2015163"/>
              <a:gd name="connsiteY2-1206" fmla="*/ 693713 h 2225306"/>
              <a:gd name="connsiteX3-1207" fmla="*/ 1745529 w 2015163"/>
              <a:gd name="connsiteY3-1208" fmla="*/ 922459 h 2225306"/>
              <a:gd name="connsiteX4-1209" fmla="*/ 1745529 w 2015163"/>
              <a:gd name="connsiteY4-1210" fmla="*/ 1319649 h 2225306"/>
              <a:gd name="connsiteX5-1211" fmla="*/ 1988879 w 2015163"/>
              <a:gd name="connsiteY5-1212" fmla="*/ 1548395 h 2225306"/>
              <a:gd name="connsiteX6-1213" fmla="*/ 1871213 w 2015163"/>
              <a:gd name="connsiteY6-1214" fmla="*/ 1752197 h 2225306"/>
              <a:gd name="connsiteX7-1215" fmla="*/ 1551439 w 2015163"/>
              <a:gd name="connsiteY7-1216" fmla="*/ 1655823 h 2225306"/>
              <a:gd name="connsiteX8-1217" fmla="*/ 1207462 w 2015163"/>
              <a:gd name="connsiteY8-1218" fmla="*/ 1854418 h 2225306"/>
              <a:gd name="connsiteX9-1219" fmla="*/ 1131037 w 2015163"/>
              <a:gd name="connsiteY9-1220" fmla="*/ 2179538 h 2225306"/>
              <a:gd name="connsiteX10-1221" fmla="*/ 860792 w 2015163"/>
              <a:gd name="connsiteY10-1222" fmla="*/ 2188266 h 2225306"/>
              <a:gd name="connsiteX11-1223" fmla="*/ 819282 w 2015163"/>
              <a:gd name="connsiteY11-1224" fmla="*/ 1854418 h 2225306"/>
              <a:gd name="connsiteX12-1225" fmla="*/ 475305 w 2015163"/>
              <a:gd name="connsiteY12-1226" fmla="*/ 1655823 h 2225306"/>
              <a:gd name="connsiteX13-1227" fmla="*/ 155531 w 2015163"/>
              <a:gd name="connsiteY13-1228" fmla="*/ 1752197 h 2225306"/>
              <a:gd name="connsiteX14-1229" fmla="*/ 2950 w 2015163"/>
              <a:gd name="connsiteY14-1230" fmla="*/ 1522210 h 2225306"/>
              <a:gd name="connsiteX15-1231" fmla="*/ 281215 w 2015163"/>
              <a:gd name="connsiteY15-1232" fmla="*/ 1319649 h 2225306"/>
              <a:gd name="connsiteX16-1233" fmla="*/ 281215 w 2015163"/>
              <a:gd name="connsiteY16-1234" fmla="*/ 922459 h 2225306"/>
              <a:gd name="connsiteX17-1235" fmla="*/ 37865 w 2015163"/>
              <a:gd name="connsiteY17-1236" fmla="*/ 693713 h 2225306"/>
              <a:gd name="connsiteX18-1237" fmla="*/ 155531 w 2015163"/>
              <a:gd name="connsiteY18-1238" fmla="*/ 463725 h 2225306"/>
              <a:gd name="connsiteX19-1239" fmla="*/ 475305 w 2015163"/>
              <a:gd name="connsiteY19-1240" fmla="*/ 586285 h 2225306"/>
              <a:gd name="connsiteX20-1241" fmla="*/ 819282 w 2015163"/>
              <a:gd name="connsiteY20-1242" fmla="*/ 387690 h 2225306"/>
              <a:gd name="connsiteX21-1243" fmla="*/ 895707 w 2015163"/>
              <a:gd name="connsiteY21-1244" fmla="*/ 62570 h 2225306"/>
              <a:gd name="connsiteX22-1245" fmla="*/ 1131037 w 2015163"/>
              <a:gd name="connsiteY22-1246" fmla="*/ 62570 h 2225306"/>
              <a:gd name="connsiteX23-1247" fmla="*/ 1207462 w 2015163"/>
              <a:gd name="connsiteY23-1248" fmla="*/ 387690 h 2225306"/>
              <a:gd name="connsiteX24-1249" fmla="*/ 1551439 w 2015163"/>
              <a:gd name="connsiteY24-1250" fmla="*/ 586285 h 2225306"/>
              <a:gd name="connsiteX0-1251" fmla="*/ 1551439 w 2015163"/>
              <a:gd name="connsiteY0-1252" fmla="*/ 575030 h 2214049"/>
              <a:gd name="connsiteX1-1253" fmla="*/ 1827569 w 2015163"/>
              <a:gd name="connsiteY1-1254" fmla="*/ 469927 h 2214049"/>
              <a:gd name="connsiteX2-1255" fmla="*/ 1988879 w 2015163"/>
              <a:gd name="connsiteY2-1256" fmla="*/ 682458 h 2214049"/>
              <a:gd name="connsiteX3-1257" fmla="*/ 1745529 w 2015163"/>
              <a:gd name="connsiteY3-1258" fmla="*/ 911204 h 2214049"/>
              <a:gd name="connsiteX4-1259" fmla="*/ 1745529 w 2015163"/>
              <a:gd name="connsiteY4-1260" fmla="*/ 1308394 h 2214049"/>
              <a:gd name="connsiteX5-1261" fmla="*/ 1988879 w 2015163"/>
              <a:gd name="connsiteY5-1262" fmla="*/ 1537140 h 2214049"/>
              <a:gd name="connsiteX6-1263" fmla="*/ 1871213 w 2015163"/>
              <a:gd name="connsiteY6-1264" fmla="*/ 1740942 h 2214049"/>
              <a:gd name="connsiteX7-1265" fmla="*/ 1551439 w 2015163"/>
              <a:gd name="connsiteY7-1266" fmla="*/ 1644568 h 2214049"/>
              <a:gd name="connsiteX8-1267" fmla="*/ 1207462 w 2015163"/>
              <a:gd name="connsiteY8-1268" fmla="*/ 1843163 h 2214049"/>
              <a:gd name="connsiteX9-1269" fmla="*/ 1131037 w 2015163"/>
              <a:gd name="connsiteY9-1270" fmla="*/ 2168283 h 2214049"/>
              <a:gd name="connsiteX10-1271" fmla="*/ 860792 w 2015163"/>
              <a:gd name="connsiteY10-1272" fmla="*/ 2177011 h 2214049"/>
              <a:gd name="connsiteX11-1273" fmla="*/ 819282 w 2015163"/>
              <a:gd name="connsiteY11-1274" fmla="*/ 1843163 h 2214049"/>
              <a:gd name="connsiteX12-1275" fmla="*/ 475305 w 2015163"/>
              <a:gd name="connsiteY12-1276" fmla="*/ 1644568 h 2214049"/>
              <a:gd name="connsiteX13-1277" fmla="*/ 155531 w 2015163"/>
              <a:gd name="connsiteY13-1278" fmla="*/ 1740942 h 2214049"/>
              <a:gd name="connsiteX14-1279" fmla="*/ 2950 w 2015163"/>
              <a:gd name="connsiteY14-1280" fmla="*/ 1510955 h 2214049"/>
              <a:gd name="connsiteX15-1281" fmla="*/ 281215 w 2015163"/>
              <a:gd name="connsiteY15-1282" fmla="*/ 1308394 h 2214049"/>
              <a:gd name="connsiteX16-1283" fmla="*/ 281215 w 2015163"/>
              <a:gd name="connsiteY16-1284" fmla="*/ 911204 h 2214049"/>
              <a:gd name="connsiteX17-1285" fmla="*/ 37865 w 2015163"/>
              <a:gd name="connsiteY17-1286" fmla="*/ 682458 h 2214049"/>
              <a:gd name="connsiteX18-1287" fmla="*/ 155531 w 2015163"/>
              <a:gd name="connsiteY18-1288" fmla="*/ 452470 h 2214049"/>
              <a:gd name="connsiteX19-1289" fmla="*/ 475305 w 2015163"/>
              <a:gd name="connsiteY19-1290" fmla="*/ 575030 h 2214049"/>
              <a:gd name="connsiteX20-1291" fmla="*/ 819282 w 2015163"/>
              <a:gd name="connsiteY20-1292" fmla="*/ 376435 h 2214049"/>
              <a:gd name="connsiteX21-1293" fmla="*/ 895707 w 2015163"/>
              <a:gd name="connsiteY21-1294" fmla="*/ 51315 h 2214049"/>
              <a:gd name="connsiteX22-1295" fmla="*/ 1165952 w 2015163"/>
              <a:gd name="connsiteY22-1296" fmla="*/ 33857 h 2214049"/>
              <a:gd name="connsiteX23-1297" fmla="*/ 1207462 w 2015163"/>
              <a:gd name="connsiteY23-1298" fmla="*/ 376435 h 2214049"/>
              <a:gd name="connsiteX24-1299" fmla="*/ 1551439 w 2015163"/>
              <a:gd name="connsiteY24-1300" fmla="*/ 575030 h 2214049"/>
              <a:gd name="connsiteX0-1301" fmla="*/ 1551439 w 2015163"/>
              <a:gd name="connsiteY0-1302" fmla="*/ 575028 h 2214049"/>
              <a:gd name="connsiteX1-1303" fmla="*/ 1810111 w 2015163"/>
              <a:gd name="connsiteY1-1304" fmla="*/ 443740 h 2214049"/>
              <a:gd name="connsiteX2-1305" fmla="*/ 1988879 w 2015163"/>
              <a:gd name="connsiteY2-1306" fmla="*/ 682456 h 2214049"/>
              <a:gd name="connsiteX3-1307" fmla="*/ 1745529 w 2015163"/>
              <a:gd name="connsiteY3-1308" fmla="*/ 911202 h 2214049"/>
              <a:gd name="connsiteX4-1309" fmla="*/ 1745529 w 2015163"/>
              <a:gd name="connsiteY4-1310" fmla="*/ 1308392 h 2214049"/>
              <a:gd name="connsiteX5-1311" fmla="*/ 1988879 w 2015163"/>
              <a:gd name="connsiteY5-1312" fmla="*/ 1537138 h 2214049"/>
              <a:gd name="connsiteX6-1313" fmla="*/ 1871213 w 2015163"/>
              <a:gd name="connsiteY6-1314" fmla="*/ 1740940 h 2214049"/>
              <a:gd name="connsiteX7-1315" fmla="*/ 1551439 w 2015163"/>
              <a:gd name="connsiteY7-1316" fmla="*/ 1644566 h 2214049"/>
              <a:gd name="connsiteX8-1317" fmla="*/ 1207462 w 2015163"/>
              <a:gd name="connsiteY8-1318" fmla="*/ 1843161 h 2214049"/>
              <a:gd name="connsiteX9-1319" fmla="*/ 1131037 w 2015163"/>
              <a:gd name="connsiteY9-1320" fmla="*/ 2168281 h 2214049"/>
              <a:gd name="connsiteX10-1321" fmla="*/ 860792 w 2015163"/>
              <a:gd name="connsiteY10-1322" fmla="*/ 2177009 h 2214049"/>
              <a:gd name="connsiteX11-1323" fmla="*/ 819282 w 2015163"/>
              <a:gd name="connsiteY11-1324" fmla="*/ 1843161 h 2214049"/>
              <a:gd name="connsiteX12-1325" fmla="*/ 475305 w 2015163"/>
              <a:gd name="connsiteY12-1326" fmla="*/ 1644566 h 2214049"/>
              <a:gd name="connsiteX13-1327" fmla="*/ 155531 w 2015163"/>
              <a:gd name="connsiteY13-1328" fmla="*/ 1740940 h 2214049"/>
              <a:gd name="connsiteX14-1329" fmla="*/ 2950 w 2015163"/>
              <a:gd name="connsiteY14-1330" fmla="*/ 1510953 h 2214049"/>
              <a:gd name="connsiteX15-1331" fmla="*/ 281215 w 2015163"/>
              <a:gd name="connsiteY15-1332" fmla="*/ 1308392 h 2214049"/>
              <a:gd name="connsiteX16-1333" fmla="*/ 281215 w 2015163"/>
              <a:gd name="connsiteY16-1334" fmla="*/ 911202 h 2214049"/>
              <a:gd name="connsiteX17-1335" fmla="*/ 37865 w 2015163"/>
              <a:gd name="connsiteY17-1336" fmla="*/ 682456 h 2214049"/>
              <a:gd name="connsiteX18-1337" fmla="*/ 155531 w 2015163"/>
              <a:gd name="connsiteY18-1338" fmla="*/ 452468 h 2214049"/>
              <a:gd name="connsiteX19-1339" fmla="*/ 475305 w 2015163"/>
              <a:gd name="connsiteY19-1340" fmla="*/ 575028 h 2214049"/>
              <a:gd name="connsiteX20-1341" fmla="*/ 819282 w 2015163"/>
              <a:gd name="connsiteY20-1342" fmla="*/ 376433 h 2214049"/>
              <a:gd name="connsiteX21-1343" fmla="*/ 895707 w 2015163"/>
              <a:gd name="connsiteY21-1344" fmla="*/ 51313 h 2214049"/>
              <a:gd name="connsiteX22-1345" fmla="*/ 1165952 w 2015163"/>
              <a:gd name="connsiteY22-1346" fmla="*/ 33855 h 2214049"/>
              <a:gd name="connsiteX23-1347" fmla="*/ 1207462 w 2015163"/>
              <a:gd name="connsiteY23-1348" fmla="*/ 376433 h 2214049"/>
              <a:gd name="connsiteX24-1349" fmla="*/ 1551439 w 2015163"/>
              <a:gd name="connsiteY24-1350" fmla="*/ 575028 h 2214049"/>
              <a:gd name="connsiteX0-1351" fmla="*/ 1551439 w 1990924"/>
              <a:gd name="connsiteY0-1352" fmla="*/ 575028 h 2214047"/>
              <a:gd name="connsiteX1-1353" fmla="*/ 1810111 w 1990924"/>
              <a:gd name="connsiteY1-1354" fmla="*/ 443740 h 2214047"/>
              <a:gd name="connsiteX2-1355" fmla="*/ 1988879 w 1990924"/>
              <a:gd name="connsiteY2-1356" fmla="*/ 682456 h 2214047"/>
              <a:gd name="connsiteX3-1357" fmla="*/ 1745529 w 1990924"/>
              <a:gd name="connsiteY3-1358" fmla="*/ 911202 h 2214047"/>
              <a:gd name="connsiteX4-1359" fmla="*/ 1745529 w 1990924"/>
              <a:gd name="connsiteY4-1360" fmla="*/ 1308392 h 2214047"/>
              <a:gd name="connsiteX5-1361" fmla="*/ 1988879 w 1990924"/>
              <a:gd name="connsiteY5-1362" fmla="*/ 1537138 h 2214047"/>
              <a:gd name="connsiteX6-1363" fmla="*/ 1845026 w 1990924"/>
              <a:gd name="connsiteY6-1364" fmla="*/ 1775854 h 2214047"/>
              <a:gd name="connsiteX7-1365" fmla="*/ 1551439 w 1990924"/>
              <a:gd name="connsiteY7-1366" fmla="*/ 1644566 h 2214047"/>
              <a:gd name="connsiteX8-1367" fmla="*/ 1207462 w 1990924"/>
              <a:gd name="connsiteY8-1368" fmla="*/ 1843161 h 2214047"/>
              <a:gd name="connsiteX9-1369" fmla="*/ 1131037 w 1990924"/>
              <a:gd name="connsiteY9-1370" fmla="*/ 2168281 h 2214047"/>
              <a:gd name="connsiteX10-1371" fmla="*/ 860792 w 1990924"/>
              <a:gd name="connsiteY10-1372" fmla="*/ 2177009 h 2214047"/>
              <a:gd name="connsiteX11-1373" fmla="*/ 819282 w 1990924"/>
              <a:gd name="connsiteY11-1374" fmla="*/ 1843161 h 2214047"/>
              <a:gd name="connsiteX12-1375" fmla="*/ 475305 w 1990924"/>
              <a:gd name="connsiteY12-1376" fmla="*/ 1644566 h 2214047"/>
              <a:gd name="connsiteX13-1377" fmla="*/ 155531 w 1990924"/>
              <a:gd name="connsiteY13-1378" fmla="*/ 1740940 h 2214047"/>
              <a:gd name="connsiteX14-1379" fmla="*/ 2950 w 1990924"/>
              <a:gd name="connsiteY14-1380" fmla="*/ 1510953 h 2214047"/>
              <a:gd name="connsiteX15-1381" fmla="*/ 281215 w 1990924"/>
              <a:gd name="connsiteY15-1382" fmla="*/ 1308392 h 2214047"/>
              <a:gd name="connsiteX16-1383" fmla="*/ 281215 w 1990924"/>
              <a:gd name="connsiteY16-1384" fmla="*/ 911202 h 2214047"/>
              <a:gd name="connsiteX17-1385" fmla="*/ 37865 w 1990924"/>
              <a:gd name="connsiteY17-1386" fmla="*/ 682456 h 2214047"/>
              <a:gd name="connsiteX18-1387" fmla="*/ 155531 w 1990924"/>
              <a:gd name="connsiteY18-1388" fmla="*/ 452468 h 2214047"/>
              <a:gd name="connsiteX19-1389" fmla="*/ 475305 w 1990924"/>
              <a:gd name="connsiteY19-1390" fmla="*/ 575028 h 2214047"/>
              <a:gd name="connsiteX20-1391" fmla="*/ 819282 w 1990924"/>
              <a:gd name="connsiteY20-1392" fmla="*/ 376433 h 2214047"/>
              <a:gd name="connsiteX21-1393" fmla="*/ 895707 w 1990924"/>
              <a:gd name="connsiteY21-1394" fmla="*/ 51313 h 2214047"/>
              <a:gd name="connsiteX22-1395" fmla="*/ 1165952 w 1990924"/>
              <a:gd name="connsiteY22-1396" fmla="*/ 33855 h 2214047"/>
              <a:gd name="connsiteX23-1397" fmla="*/ 1207462 w 1990924"/>
              <a:gd name="connsiteY23-1398" fmla="*/ 376433 h 2214047"/>
              <a:gd name="connsiteX24-1399" fmla="*/ 1551439 w 1990924"/>
              <a:gd name="connsiteY24-1400" fmla="*/ 575028 h 2214047"/>
            </a:gdLst>
            <a:ahLst/>
            <a:cxnLst>
              <a:cxn ang="0">
                <a:pos x="connsiteX0-1351" y="connsiteY0-1352"/>
              </a:cxn>
              <a:cxn ang="0">
                <a:pos x="connsiteX1-1353" y="connsiteY1-1354"/>
              </a:cxn>
              <a:cxn ang="0">
                <a:pos x="connsiteX2-1355" y="connsiteY2-1356"/>
              </a:cxn>
              <a:cxn ang="0">
                <a:pos x="connsiteX3-1357" y="connsiteY3-1358"/>
              </a:cxn>
              <a:cxn ang="0">
                <a:pos x="connsiteX4-1359" y="connsiteY4-1360"/>
              </a:cxn>
              <a:cxn ang="0">
                <a:pos x="connsiteX5-1361" y="connsiteY5-1362"/>
              </a:cxn>
              <a:cxn ang="0">
                <a:pos x="connsiteX6-1363" y="connsiteY6-1364"/>
              </a:cxn>
              <a:cxn ang="0">
                <a:pos x="connsiteX7-1365" y="connsiteY7-1366"/>
              </a:cxn>
              <a:cxn ang="0">
                <a:pos x="connsiteX8-1367" y="connsiteY8-1368"/>
              </a:cxn>
              <a:cxn ang="0">
                <a:pos x="connsiteX9-1369" y="connsiteY9-1370"/>
              </a:cxn>
              <a:cxn ang="0">
                <a:pos x="connsiteX10-1371" y="connsiteY10-1372"/>
              </a:cxn>
              <a:cxn ang="0">
                <a:pos x="connsiteX11-1373" y="connsiteY11-1374"/>
              </a:cxn>
              <a:cxn ang="0">
                <a:pos x="connsiteX12-1375" y="connsiteY12-1376"/>
              </a:cxn>
              <a:cxn ang="0">
                <a:pos x="connsiteX13-1377" y="connsiteY13-1378"/>
              </a:cxn>
              <a:cxn ang="0">
                <a:pos x="connsiteX14-1379" y="connsiteY14-1380"/>
              </a:cxn>
              <a:cxn ang="0">
                <a:pos x="connsiteX15-1381" y="connsiteY15-1382"/>
              </a:cxn>
              <a:cxn ang="0">
                <a:pos x="connsiteX16-1383" y="connsiteY16-1384"/>
              </a:cxn>
              <a:cxn ang="0">
                <a:pos x="connsiteX17-1385" y="connsiteY17-1386"/>
              </a:cxn>
              <a:cxn ang="0">
                <a:pos x="connsiteX18-1387" y="connsiteY18-1388"/>
              </a:cxn>
              <a:cxn ang="0">
                <a:pos x="connsiteX19-1389" y="connsiteY19-1390"/>
              </a:cxn>
              <a:cxn ang="0">
                <a:pos x="connsiteX20-1391" y="connsiteY20-1392"/>
              </a:cxn>
              <a:cxn ang="0">
                <a:pos x="connsiteX21-1393" y="connsiteY21-1394"/>
              </a:cxn>
              <a:cxn ang="0">
                <a:pos x="connsiteX22-1395" y="connsiteY22-1396"/>
              </a:cxn>
              <a:cxn ang="0">
                <a:pos x="connsiteX23-1397" y="connsiteY23-1398"/>
              </a:cxn>
              <a:cxn ang="0">
                <a:pos x="connsiteX24-1399" y="connsiteY24-1400"/>
              </a:cxn>
            </a:cxnLst>
            <a:rect l="l" t="t" r="r" b="b"/>
            <a:pathLst>
              <a:path w="1990924" h="2214047">
                <a:moveTo>
                  <a:pt x="1551439" y="575028"/>
                </a:moveTo>
                <a:lnTo>
                  <a:pt x="1810111" y="443740"/>
                </a:lnTo>
                <a:cubicBezTo>
                  <a:pt x="1916702" y="411615"/>
                  <a:pt x="1999643" y="604546"/>
                  <a:pt x="1988879" y="682456"/>
                </a:cubicBezTo>
                <a:cubicBezTo>
                  <a:pt x="1978115" y="760366"/>
                  <a:pt x="1855917" y="833066"/>
                  <a:pt x="1745529" y="911202"/>
                </a:cubicBezTo>
                <a:cubicBezTo>
                  <a:pt x="1780804" y="1041249"/>
                  <a:pt x="1780804" y="1178345"/>
                  <a:pt x="1745529" y="1308392"/>
                </a:cubicBezTo>
                <a:cubicBezTo>
                  <a:pt x="1826646" y="1384641"/>
                  <a:pt x="1972296" y="1459228"/>
                  <a:pt x="1988879" y="1537138"/>
                </a:cubicBezTo>
                <a:cubicBezTo>
                  <a:pt x="2005462" y="1615048"/>
                  <a:pt x="1917933" y="1757949"/>
                  <a:pt x="1845026" y="1775854"/>
                </a:cubicBezTo>
                <a:cubicBezTo>
                  <a:pt x="1772119" y="1793759"/>
                  <a:pt x="1679522" y="1697359"/>
                  <a:pt x="1551439" y="1644566"/>
                </a:cubicBezTo>
                <a:cubicBezTo>
                  <a:pt x="1456452" y="1740139"/>
                  <a:pt x="1337724" y="1808687"/>
                  <a:pt x="1207462" y="1843161"/>
                </a:cubicBezTo>
                <a:cubicBezTo>
                  <a:pt x="1181987" y="1951534"/>
                  <a:pt x="1188815" y="2112640"/>
                  <a:pt x="1131037" y="2168281"/>
                </a:cubicBezTo>
                <a:cubicBezTo>
                  <a:pt x="1073259" y="2223922"/>
                  <a:pt x="912751" y="2231196"/>
                  <a:pt x="860792" y="2177009"/>
                </a:cubicBezTo>
                <a:cubicBezTo>
                  <a:pt x="808833" y="2122822"/>
                  <a:pt x="810792" y="1947903"/>
                  <a:pt x="819282" y="1843161"/>
                </a:cubicBezTo>
                <a:cubicBezTo>
                  <a:pt x="689020" y="1808686"/>
                  <a:pt x="570292" y="1740138"/>
                  <a:pt x="475305" y="1644566"/>
                </a:cubicBezTo>
                <a:cubicBezTo>
                  <a:pt x="368714" y="1676691"/>
                  <a:pt x="234257" y="1763209"/>
                  <a:pt x="155531" y="1740940"/>
                </a:cubicBezTo>
                <a:cubicBezTo>
                  <a:pt x="76805" y="1718671"/>
                  <a:pt x="-17997" y="1583044"/>
                  <a:pt x="2950" y="1510953"/>
                </a:cubicBezTo>
                <a:cubicBezTo>
                  <a:pt x="23897" y="1438862"/>
                  <a:pt x="223198" y="1360342"/>
                  <a:pt x="281215" y="1308392"/>
                </a:cubicBezTo>
                <a:cubicBezTo>
                  <a:pt x="245940" y="1178345"/>
                  <a:pt x="245940" y="1041249"/>
                  <a:pt x="281215" y="911202"/>
                </a:cubicBezTo>
                <a:cubicBezTo>
                  <a:pt x="200098" y="834953"/>
                  <a:pt x="58812" y="758912"/>
                  <a:pt x="37865" y="682456"/>
                </a:cubicBezTo>
                <a:cubicBezTo>
                  <a:pt x="16918" y="606000"/>
                  <a:pt x="82624" y="470373"/>
                  <a:pt x="155531" y="452468"/>
                </a:cubicBezTo>
                <a:cubicBezTo>
                  <a:pt x="228438" y="434563"/>
                  <a:pt x="364680" y="530965"/>
                  <a:pt x="475305" y="575028"/>
                </a:cubicBezTo>
                <a:cubicBezTo>
                  <a:pt x="570292" y="479455"/>
                  <a:pt x="689020" y="410907"/>
                  <a:pt x="819282" y="376433"/>
                </a:cubicBezTo>
                <a:cubicBezTo>
                  <a:pt x="844757" y="268060"/>
                  <a:pt x="837929" y="108409"/>
                  <a:pt x="895707" y="51313"/>
                </a:cubicBezTo>
                <a:cubicBezTo>
                  <a:pt x="953485" y="-5783"/>
                  <a:pt x="1113993" y="-20332"/>
                  <a:pt x="1165952" y="33855"/>
                </a:cubicBezTo>
                <a:cubicBezTo>
                  <a:pt x="1217911" y="88042"/>
                  <a:pt x="1198495" y="254233"/>
                  <a:pt x="1207462" y="376433"/>
                </a:cubicBezTo>
                <a:cubicBezTo>
                  <a:pt x="1337724" y="410908"/>
                  <a:pt x="1456452" y="479456"/>
                  <a:pt x="1551439" y="575028"/>
                </a:cubicBezTo>
                <a:close/>
              </a:path>
            </a:pathLst>
          </a:custGeom>
          <a:noFill/>
          <a:ln w="38100">
            <a:solidFill>
              <a:schemeClr val="bg1"/>
            </a:solidFill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583766" tIns="587064" rIns="583766" bIns="587064" numCol="1" spcCol="1270" anchor="ctr" anchorCtr="0">
            <a:noAutofit/>
          </a:bodyPr>
          <a:lstStyle/>
          <a:p>
            <a:pPr lvl="0" algn="ctr" defTabSz="13335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zh-CN" altLang="en-US" sz="3000" kern="1200">
              <a:solidFill>
                <a:schemeClr val="bg1"/>
              </a:solidFill>
            </a:endParaRPr>
          </a:p>
        </p:txBody>
      </p:sp>
      <p:sp>
        <p:nvSpPr>
          <p:cNvPr id="3" name="任意多边形 2"/>
          <p:cNvSpPr/>
          <p:nvPr/>
        </p:nvSpPr>
        <p:spPr>
          <a:xfrm rot="19144893">
            <a:off x="1370574" y="1902721"/>
            <a:ext cx="2184002" cy="2389465"/>
          </a:xfrm>
          <a:custGeom>
            <a:avLst/>
            <a:gdLst>
              <a:gd name="connsiteX0" fmla="*/ 1621800 w 2167466"/>
              <a:gd name="connsiteY0" fmla="*/ 548964 h 2167466"/>
              <a:gd name="connsiteX1" fmla="*/ 1941574 w 2167466"/>
              <a:gd name="connsiteY1" fmla="*/ 452590 h 2167466"/>
              <a:gd name="connsiteX2" fmla="*/ 2059240 w 2167466"/>
              <a:gd name="connsiteY2" fmla="*/ 656392 h 2167466"/>
              <a:gd name="connsiteX3" fmla="*/ 1815890 w 2167466"/>
              <a:gd name="connsiteY3" fmla="*/ 885138 h 2167466"/>
              <a:gd name="connsiteX4" fmla="*/ 1815890 w 2167466"/>
              <a:gd name="connsiteY4" fmla="*/ 1282328 h 2167466"/>
              <a:gd name="connsiteX5" fmla="*/ 2059240 w 2167466"/>
              <a:gd name="connsiteY5" fmla="*/ 1511074 h 2167466"/>
              <a:gd name="connsiteX6" fmla="*/ 1941574 w 2167466"/>
              <a:gd name="connsiteY6" fmla="*/ 1714876 h 2167466"/>
              <a:gd name="connsiteX7" fmla="*/ 1621800 w 2167466"/>
              <a:gd name="connsiteY7" fmla="*/ 1618502 h 2167466"/>
              <a:gd name="connsiteX8" fmla="*/ 1277823 w 2167466"/>
              <a:gd name="connsiteY8" fmla="*/ 1817097 h 2167466"/>
              <a:gd name="connsiteX9" fmla="*/ 1201398 w 2167466"/>
              <a:gd name="connsiteY9" fmla="*/ 2142217 h 2167466"/>
              <a:gd name="connsiteX10" fmla="*/ 966068 w 2167466"/>
              <a:gd name="connsiteY10" fmla="*/ 2142217 h 2167466"/>
              <a:gd name="connsiteX11" fmla="*/ 889643 w 2167466"/>
              <a:gd name="connsiteY11" fmla="*/ 1817097 h 2167466"/>
              <a:gd name="connsiteX12" fmla="*/ 545666 w 2167466"/>
              <a:gd name="connsiteY12" fmla="*/ 1618502 h 2167466"/>
              <a:gd name="connsiteX13" fmla="*/ 225892 w 2167466"/>
              <a:gd name="connsiteY13" fmla="*/ 1714876 h 2167466"/>
              <a:gd name="connsiteX14" fmla="*/ 108226 w 2167466"/>
              <a:gd name="connsiteY14" fmla="*/ 1511074 h 2167466"/>
              <a:gd name="connsiteX15" fmla="*/ 351576 w 2167466"/>
              <a:gd name="connsiteY15" fmla="*/ 1282328 h 2167466"/>
              <a:gd name="connsiteX16" fmla="*/ 351576 w 2167466"/>
              <a:gd name="connsiteY16" fmla="*/ 885138 h 2167466"/>
              <a:gd name="connsiteX17" fmla="*/ 108226 w 2167466"/>
              <a:gd name="connsiteY17" fmla="*/ 656392 h 2167466"/>
              <a:gd name="connsiteX18" fmla="*/ 225892 w 2167466"/>
              <a:gd name="connsiteY18" fmla="*/ 452590 h 2167466"/>
              <a:gd name="connsiteX19" fmla="*/ 545666 w 2167466"/>
              <a:gd name="connsiteY19" fmla="*/ 548964 h 2167466"/>
              <a:gd name="connsiteX20" fmla="*/ 889643 w 2167466"/>
              <a:gd name="connsiteY20" fmla="*/ 350369 h 2167466"/>
              <a:gd name="connsiteX21" fmla="*/ 966068 w 2167466"/>
              <a:gd name="connsiteY21" fmla="*/ 25249 h 2167466"/>
              <a:gd name="connsiteX22" fmla="*/ 1201398 w 2167466"/>
              <a:gd name="connsiteY22" fmla="*/ 25249 h 2167466"/>
              <a:gd name="connsiteX23" fmla="*/ 1277823 w 2167466"/>
              <a:gd name="connsiteY23" fmla="*/ 350369 h 2167466"/>
              <a:gd name="connsiteX24" fmla="*/ 1621800 w 2167466"/>
              <a:gd name="connsiteY24" fmla="*/ 548964 h 2167466"/>
              <a:gd name="connsiteX0-1" fmla="*/ 1517526 w 1954966"/>
              <a:gd name="connsiteY0-2" fmla="*/ 523716 h 2116969"/>
              <a:gd name="connsiteX1-3" fmla="*/ 1837300 w 1954966"/>
              <a:gd name="connsiteY1-4" fmla="*/ 427342 h 2116969"/>
              <a:gd name="connsiteX2-5" fmla="*/ 1954966 w 1954966"/>
              <a:gd name="connsiteY2-6" fmla="*/ 631144 h 2116969"/>
              <a:gd name="connsiteX3-7" fmla="*/ 1711616 w 1954966"/>
              <a:gd name="connsiteY3-8" fmla="*/ 859890 h 2116969"/>
              <a:gd name="connsiteX4-9" fmla="*/ 1711616 w 1954966"/>
              <a:gd name="connsiteY4-10" fmla="*/ 1257080 h 2116969"/>
              <a:gd name="connsiteX5-11" fmla="*/ 1954966 w 1954966"/>
              <a:gd name="connsiteY5-12" fmla="*/ 1485826 h 2116969"/>
              <a:gd name="connsiteX6-13" fmla="*/ 1837300 w 1954966"/>
              <a:gd name="connsiteY6-14" fmla="*/ 1689628 h 2116969"/>
              <a:gd name="connsiteX7-15" fmla="*/ 1517526 w 1954966"/>
              <a:gd name="connsiteY7-16" fmla="*/ 1593254 h 2116969"/>
              <a:gd name="connsiteX8-17" fmla="*/ 1173549 w 1954966"/>
              <a:gd name="connsiteY8-18" fmla="*/ 1791849 h 2116969"/>
              <a:gd name="connsiteX9-19" fmla="*/ 1097124 w 1954966"/>
              <a:gd name="connsiteY9-20" fmla="*/ 2116969 h 2116969"/>
              <a:gd name="connsiteX10-21" fmla="*/ 861794 w 1954966"/>
              <a:gd name="connsiteY10-22" fmla="*/ 2116969 h 2116969"/>
              <a:gd name="connsiteX11-23" fmla="*/ 785369 w 1954966"/>
              <a:gd name="connsiteY11-24" fmla="*/ 1791849 h 2116969"/>
              <a:gd name="connsiteX12-25" fmla="*/ 441392 w 1954966"/>
              <a:gd name="connsiteY12-26" fmla="*/ 1593254 h 2116969"/>
              <a:gd name="connsiteX13-27" fmla="*/ 121618 w 1954966"/>
              <a:gd name="connsiteY13-28" fmla="*/ 1689628 h 2116969"/>
              <a:gd name="connsiteX14-29" fmla="*/ 3952 w 1954966"/>
              <a:gd name="connsiteY14-30" fmla="*/ 1485826 h 2116969"/>
              <a:gd name="connsiteX15-31" fmla="*/ 247302 w 1954966"/>
              <a:gd name="connsiteY15-32" fmla="*/ 1257080 h 2116969"/>
              <a:gd name="connsiteX16-33" fmla="*/ 247302 w 1954966"/>
              <a:gd name="connsiteY16-34" fmla="*/ 859890 h 2116969"/>
              <a:gd name="connsiteX17-35" fmla="*/ 3952 w 1954966"/>
              <a:gd name="connsiteY17-36" fmla="*/ 631144 h 2116969"/>
              <a:gd name="connsiteX18-37" fmla="*/ 121618 w 1954966"/>
              <a:gd name="connsiteY18-38" fmla="*/ 427342 h 2116969"/>
              <a:gd name="connsiteX19-39" fmla="*/ 441392 w 1954966"/>
              <a:gd name="connsiteY19-40" fmla="*/ 523716 h 2116969"/>
              <a:gd name="connsiteX20-41" fmla="*/ 785369 w 1954966"/>
              <a:gd name="connsiteY20-42" fmla="*/ 325121 h 2116969"/>
              <a:gd name="connsiteX21-43" fmla="*/ 861794 w 1954966"/>
              <a:gd name="connsiteY21-44" fmla="*/ 1 h 2116969"/>
              <a:gd name="connsiteX22-45" fmla="*/ 1097124 w 1954966"/>
              <a:gd name="connsiteY22-46" fmla="*/ 1 h 2116969"/>
              <a:gd name="connsiteX23-47" fmla="*/ 1173549 w 1954966"/>
              <a:gd name="connsiteY23-48" fmla="*/ 325121 h 2116969"/>
              <a:gd name="connsiteX24-49" fmla="*/ 1517526 w 1954966"/>
              <a:gd name="connsiteY24-50" fmla="*/ 523716 h 2116969"/>
              <a:gd name="connsiteX0-51" fmla="*/ 1539857 w 1977297"/>
              <a:gd name="connsiteY0-52" fmla="*/ 523714 h 2116967"/>
              <a:gd name="connsiteX1-53" fmla="*/ 1859631 w 1977297"/>
              <a:gd name="connsiteY1-54" fmla="*/ 427340 h 2116967"/>
              <a:gd name="connsiteX2-55" fmla="*/ 1977297 w 1977297"/>
              <a:gd name="connsiteY2-56" fmla="*/ 631142 h 2116967"/>
              <a:gd name="connsiteX3-57" fmla="*/ 1733947 w 1977297"/>
              <a:gd name="connsiteY3-58" fmla="*/ 859888 h 2116967"/>
              <a:gd name="connsiteX4-59" fmla="*/ 1733947 w 1977297"/>
              <a:gd name="connsiteY4-60" fmla="*/ 1257078 h 2116967"/>
              <a:gd name="connsiteX5-61" fmla="*/ 1977297 w 1977297"/>
              <a:gd name="connsiteY5-62" fmla="*/ 1485824 h 2116967"/>
              <a:gd name="connsiteX6-63" fmla="*/ 1859631 w 1977297"/>
              <a:gd name="connsiteY6-64" fmla="*/ 1689626 h 2116967"/>
              <a:gd name="connsiteX7-65" fmla="*/ 1539857 w 1977297"/>
              <a:gd name="connsiteY7-66" fmla="*/ 1593252 h 2116967"/>
              <a:gd name="connsiteX8-67" fmla="*/ 1195880 w 1977297"/>
              <a:gd name="connsiteY8-68" fmla="*/ 1791847 h 2116967"/>
              <a:gd name="connsiteX9-69" fmla="*/ 1119455 w 1977297"/>
              <a:gd name="connsiteY9-70" fmla="*/ 2116967 h 2116967"/>
              <a:gd name="connsiteX10-71" fmla="*/ 884125 w 1977297"/>
              <a:gd name="connsiteY10-72" fmla="*/ 2116967 h 2116967"/>
              <a:gd name="connsiteX11-73" fmla="*/ 807700 w 1977297"/>
              <a:gd name="connsiteY11-74" fmla="*/ 1791847 h 2116967"/>
              <a:gd name="connsiteX12-75" fmla="*/ 463723 w 1977297"/>
              <a:gd name="connsiteY12-76" fmla="*/ 1593252 h 2116967"/>
              <a:gd name="connsiteX13-77" fmla="*/ 143949 w 1977297"/>
              <a:gd name="connsiteY13-78" fmla="*/ 1689626 h 2116967"/>
              <a:gd name="connsiteX14-79" fmla="*/ 26283 w 1977297"/>
              <a:gd name="connsiteY14-80" fmla="*/ 1485824 h 2116967"/>
              <a:gd name="connsiteX15-81" fmla="*/ 269633 w 1977297"/>
              <a:gd name="connsiteY15-82" fmla="*/ 1257078 h 2116967"/>
              <a:gd name="connsiteX16-83" fmla="*/ 269633 w 1977297"/>
              <a:gd name="connsiteY16-84" fmla="*/ 859888 h 2116967"/>
              <a:gd name="connsiteX17-85" fmla="*/ 26283 w 1977297"/>
              <a:gd name="connsiteY17-86" fmla="*/ 631142 h 2116967"/>
              <a:gd name="connsiteX18-87" fmla="*/ 143949 w 1977297"/>
              <a:gd name="connsiteY18-88" fmla="*/ 427340 h 2116967"/>
              <a:gd name="connsiteX19-89" fmla="*/ 463723 w 1977297"/>
              <a:gd name="connsiteY19-90" fmla="*/ 523714 h 2116967"/>
              <a:gd name="connsiteX20-91" fmla="*/ 807700 w 1977297"/>
              <a:gd name="connsiteY20-92" fmla="*/ 325119 h 2116967"/>
              <a:gd name="connsiteX21-93" fmla="*/ 884125 w 1977297"/>
              <a:gd name="connsiteY21-94" fmla="*/ -1 h 2116967"/>
              <a:gd name="connsiteX22-95" fmla="*/ 1119455 w 1977297"/>
              <a:gd name="connsiteY22-96" fmla="*/ -1 h 2116967"/>
              <a:gd name="connsiteX23-97" fmla="*/ 1195880 w 1977297"/>
              <a:gd name="connsiteY23-98" fmla="*/ 325119 h 2116967"/>
              <a:gd name="connsiteX24-99" fmla="*/ 1539857 w 1977297"/>
              <a:gd name="connsiteY24-100" fmla="*/ 523714 h 2116967"/>
              <a:gd name="connsiteX0-101" fmla="*/ 1539859 w 1977299"/>
              <a:gd name="connsiteY0-102" fmla="*/ 523716 h 2116969"/>
              <a:gd name="connsiteX1-103" fmla="*/ 1859633 w 1977299"/>
              <a:gd name="connsiteY1-104" fmla="*/ 427342 h 2116969"/>
              <a:gd name="connsiteX2-105" fmla="*/ 1977299 w 1977299"/>
              <a:gd name="connsiteY2-106" fmla="*/ 631144 h 2116969"/>
              <a:gd name="connsiteX3-107" fmla="*/ 1733949 w 1977299"/>
              <a:gd name="connsiteY3-108" fmla="*/ 859890 h 2116969"/>
              <a:gd name="connsiteX4-109" fmla="*/ 1733949 w 1977299"/>
              <a:gd name="connsiteY4-110" fmla="*/ 1257080 h 2116969"/>
              <a:gd name="connsiteX5-111" fmla="*/ 1977299 w 1977299"/>
              <a:gd name="connsiteY5-112" fmla="*/ 1485826 h 2116969"/>
              <a:gd name="connsiteX6-113" fmla="*/ 1859633 w 1977299"/>
              <a:gd name="connsiteY6-114" fmla="*/ 1689628 h 2116969"/>
              <a:gd name="connsiteX7-115" fmla="*/ 1539859 w 1977299"/>
              <a:gd name="connsiteY7-116" fmla="*/ 1593254 h 2116969"/>
              <a:gd name="connsiteX8-117" fmla="*/ 1195882 w 1977299"/>
              <a:gd name="connsiteY8-118" fmla="*/ 1791849 h 2116969"/>
              <a:gd name="connsiteX9-119" fmla="*/ 1119457 w 1977299"/>
              <a:gd name="connsiteY9-120" fmla="*/ 2116969 h 2116969"/>
              <a:gd name="connsiteX10-121" fmla="*/ 884127 w 1977299"/>
              <a:gd name="connsiteY10-122" fmla="*/ 2116969 h 2116969"/>
              <a:gd name="connsiteX11-123" fmla="*/ 807702 w 1977299"/>
              <a:gd name="connsiteY11-124" fmla="*/ 1791849 h 2116969"/>
              <a:gd name="connsiteX12-125" fmla="*/ 463725 w 1977299"/>
              <a:gd name="connsiteY12-126" fmla="*/ 1593254 h 2116969"/>
              <a:gd name="connsiteX13-127" fmla="*/ 143951 w 1977299"/>
              <a:gd name="connsiteY13-128" fmla="*/ 1689628 h 2116969"/>
              <a:gd name="connsiteX14-129" fmla="*/ 26285 w 1977299"/>
              <a:gd name="connsiteY14-130" fmla="*/ 1485826 h 2116969"/>
              <a:gd name="connsiteX15-131" fmla="*/ 269635 w 1977299"/>
              <a:gd name="connsiteY15-132" fmla="*/ 1257080 h 2116969"/>
              <a:gd name="connsiteX16-133" fmla="*/ 269635 w 1977299"/>
              <a:gd name="connsiteY16-134" fmla="*/ 859890 h 2116969"/>
              <a:gd name="connsiteX17-135" fmla="*/ 26285 w 1977299"/>
              <a:gd name="connsiteY17-136" fmla="*/ 631144 h 2116969"/>
              <a:gd name="connsiteX18-137" fmla="*/ 143951 w 1977299"/>
              <a:gd name="connsiteY18-138" fmla="*/ 427342 h 2116969"/>
              <a:gd name="connsiteX19-139" fmla="*/ 463725 w 1977299"/>
              <a:gd name="connsiteY19-140" fmla="*/ 523716 h 2116969"/>
              <a:gd name="connsiteX20-141" fmla="*/ 807702 w 1977299"/>
              <a:gd name="connsiteY20-142" fmla="*/ 325121 h 2116969"/>
              <a:gd name="connsiteX21-143" fmla="*/ 884127 w 1977299"/>
              <a:gd name="connsiteY21-144" fmla="*/ 1 h 2116969"/>
              <a:gd name="connsiteX22-145" fmla="*/ 1119457 w 1977299"/>
              <a:gd name="connsiteY22-146" fmla="*/ 1 h 2116969"/>
              <a:gd name="connsiteX23-147" fmla="*/ 1195882 w 1977299"/>
              <a:gd name="connsiteY23-148" fmla="*/ 325121 h 2116969"/>
              <a:gd name="connsiteX24-149" fmla="*/ 1539859 w 1977299"/>
              <a:gd name="connsiteY24-150" fmla="*/ 523716 h 2116969"/>
              <a:gd name="connsiteX0-151" fmla="*/ 1539859 w 1977299"/>
              <a:gd name="connsiteY0-152" fmla="*/ 523714 h 2116967"/>
              <a:gd name="connsiteX1-153" fmla="*/ 1859633 w 1977299"/>
              <a:gd name="connsiteY1-154" fmla="*/ 427340 h 2116967"/>
              <a:gd name="connsiteX2-155" fmla="*/ 1977299 w 1977299"/>
              <a:gd name="connsiteY2-156" fmla="*/ 631142 h 2116967"/>
              <a:gd name="connsiteX3-157" fmla="*/ 1733949 w 1977299"/>
              <a:gd name="connsiteY3-158" fmla="*/ 859888 h 2116967"/>
              <a:gd name="connsiteX4-159" fmla="*/ 1733949 w 1977299"/>
              <a:gd name="connsiteY4-160" fmla="*/ 1257078 h 2116967"/>
              <a:gd name="connsiteX5-161" fmla="*/ 1977299 w 1977299"/>
              <a:gd name="connsiteY5-162" fmla="*/ 1485824 h 2116967"/>
              <a:gd name="connsiteX6-163" fmla="*/ 1859633 w 1977299"/>
              <a:gd name="connsiteY6-164" fmla="*/ 1689626 h 2116967"/>
              <a:gd name="connsiteX7-165" fmla="*/ 1539859 w 1977299"/>
              <a:gd name="connsiteY7-166" fmla="*/ 1593252 h 2116967"/>
              <a:gd name="connsiteX8-167" fmla="*/ 1195882 w 1977299"/>
              <a:gd name="connsiteY8-168" fmla="*/ 1791847 h 2116967"/>
              <a:gd name="connsiteX9-169" fmla="*/ 1119457 w 1977299"/>
              <a:gd name="connsiteY9-170" fmla="*/ 2116967 h 2116967"/>
              <a:gd name="connsiteX10-171" fmla="*/ 884127 w 1977299"/>
              <a:gd name="connsiteY10-172" fmla="*/ 2116967 h 2116967"/>
              <a:gd name="connsiteX11-173" fmla="*/ 807702 w 1977299"/>
              <a:gd name="connsiteY11-174" fmla="*/ 1791847 h 2116967"/>
              <a:gd name="connsiteX12-175" fmla="*/ 463725 w 1977299"/>
              <a:gd name="connsiteY12-176" fmla="*/ 1593252 h 2116967"/>
              <a:gd name="connsiteX13-177" fmla="*/ 143951 w 1977299"/>
              <a:gd name="connsiteY13-178" fmla="*/ 1689626 h 2116967"/>
              <a:gd name="connsiteX14-179" fmla="*/ 26285 w 1977299"/>
              <a:gd name="connsiteY14-180" fmla="*/ 1485824 h 2116967"/>
              <a:gd name="connsiteX15-181" fmla="*/ 269635 w 1977299"/>
              <a:gd name="connsiteY15-182" fmla="*/ 1257078 h 2116967"/>
              <a:gd name="connsiteX16-183" fmla="*/ 269635 w 1977299"/>
              <a:gd name="connsiteY16-184" fmla="*/ 859888 h 2116967"/>
              <a:gd name="connsiteX17-185" fmla="*/ 26285 w 1977299"/>
              <a:gd name="connsiteY17-186" fmla="*/ 631142 h 2116967"/>
              <a:gd name="connsiteX18-187" fmla="*/ 143951 w 1977299"/>
              <a:gd name="connsiteY18-188" fmla="*/ 427340 h 2116967"/>
              <a:gd name="connsiteX19-189" fmla="*/ 463725 w 1977299"/>
              <a:gd name="connsiteY19-190" fmla="*/ 523714 h 2116967"/>
              <a:gd name="connsiteX20-191" fmla="*/ 807702 w 1977299"/>
              <a:gd name="connsiteY20-192" fmla="*/ 325119 h 2116967"/>
              <a:gd name="connsiteX21-193" fmla="*/ 884127 w 1977299"/>
              <a:gd name="connsiteY21-194" fmla="*/ -1 h 2116967"/>
              <a:gd name="connsiteX22-195" fmla="*/ 1119457 w 1977299"/>
              <a:gd name="connsiteY22-196" fmla="*/ -1 h 2116967"/>
              <a:gd name="connsiteX23-197" fmla="*/ 1195882 w 1977299"/>
              <a:gd name="connsiteY23-198" fmla="*/ 325119 h 2116967"/>
              <a:gd name="connsiteX24-199" fmla="*/ 1539859 w 1977299"/>
              <a:gd name="connsiteY24-200" fmla="*/ 523714 h 2116967"/>
              <a:gd name="connsiteX0-201" fmla="*/ 1539859 w 1977299"/>
              <a:gd name="connsiteY0-202" fmla="*/ 523716 h 2157608"/>
              <a:gd name="connsiteX1-203" fmla="*/ 1859633 w 1977299"/>
              <a:gd name="connsiteY1-204" fmla="*/ 427342 h 2157608"/>
              <a:gd name="connsiteX2-205" fmla="*/ 1977299 w 1977299"/>
              <a:gd name="connsiteY2-206" fmla="*/ 631144 h 2157608"/>
              <a:gd name="connsiteX3-207" fmla="*/ 1733949 w 1977299"/>
              <a:gd name="connsiteY3-208" fmla="*/ 859890 h 2157608"/>
              <a:gd name="connsiteX4-209" fmla="*/ 1733949 w 1977299"/>
              <a:gd name="connsiteY4-210" fmla="*/ 1257080 h 2157608"/>
              <a:gd name="connsiteX5-211" fmla="*/ 1977299 w 1977299"/>
              <a:gd name="connsiteY5-212" fmla="*/ 1485826 h 2157608"/>
              <a:gd name="connsiteX6-213" fmla="*/ 1859633 w 1977299"/>
              <a:gd name="connsiteY6-214" fmla="*/ 1689628 h 2157608"/>
              <a:gd name="connsiteX7-215" fmla="*/ 1539859 w 1977299"/>
              <a:gd name="connsiteY7-216" fmla="*/ 1593254 h 2157608"/>
              <a:gd name="connsiteX8-217" fmla="*/ 1195882 w 1977299"/>
              <a:gd name="connsiteY8-218" fmla="*/ 1791849 h 2157608"/>
              <a:gd name="connsiteX9-219" fmla="*/ 1119457 w 1977299"/>
              <a:gd name="connsiteY9-220" fmla="*/ 2116969 h 2157608"/>
              <a:gd name="connsiteX10-221" fmla="*/ 884127 w 1977299"/>
              <a:gd name="connsiteY10-222" fmla="*/ 2116969 h 2157608"/>
              <a:gd name="connsiteX11-223" fmla="*/ 807702 w 1977299"/>
              <a:gd name="connsiteY11-224" fmla="*/ 1791849 h 2157608"/>
              <a:gd name="connsiteX12-225" fmla="*/ 463725 w 1977299"/>
              <a:gd name="connsiteY12-226" fmla="*/ 1593254 h 2157608"/>
              <a:gd name="connsiteX13-227" fmla="*/ 143951 w 1977299"/>
              <a:gd name="connsiteY13-228" fmla="*/ 1689628 h 2157608"/>
              <a:gd name="connsiteX14-229" fmla="*/ 26285 w 1977299"/>
              <a:gd name="connsiteY14-230" fmla="*/ 1485826 h 2157608"/>
              <a:gd name="connsiteX15-231" fmla="*/ 269635 w 1977299"/>
              <a:gd name="connsiteY15-232" fmla="*/ 1257080 h 2157608"/>
              <a:gd name="connsiteX16-233" fmla="*/ 269635 w 1977299"/>
              <a:gd name="connsiteY16-234" fmla="*/ 859890 h 2157608"/>
              <a:gd name="connsiteX17-235" fmla="*/ 26285 w 1977299"/>
              <a:gd name="connsiteY17-236" fmla="*/ 631144 h 2157608"/>
              <a:gd name="connsiteX18-237" fmla="*/ 143951 w 1977299"/>
              <a:gd name="connsiteY18-238" fmla="*/ 427342 h 2157608"/>
              <a:gd name="connsiteX19-239" fmla="*/ 463725 w 1977299"/>
              <a:gd name="connsiteY19-240" fmla="*/ 523716 h 2157608"/>
              <a:gd name="connsiteX20-241" fmla="*/ 807702 w 1977299"/>
              <a:gd name="connsiteY20-242" fmla="*/ 325121 h 2157608"/>
              <a:gd name="connsiteX21-243" fmla="*/ 884127 w 1977299"/>
              <a:gd name="connsiteY21-244" fmla="*/ 1 h 2157608"/>
              <a:gd name="connsiteX22-245" fmla="*/ 1119457 w 1977299"/>
              <a:gd name="connsiteY22-246" fmla="*/ 1 h 2157608"/>
              <a:gd name="connsiteX23-247" fmla="*/ 1195882 w 1977299"/>
              <a:gd name="connsiteY23-248" fmla="*/ 325121 h 2157608"/>
              <a:gd name="connsiteX24-249" fmla="*/ 1539859 w 1977299"/>
              <a:gd name="connsiteY24-250" fmla="*/ 523716 h 2157608"/>
              <a:gd name="connsiteX0-251" fmla="*/ 1539859 w 1977299"/>
              <a:gd name="connsiteY0-252" fmla="*/ 523714 h 2179536"/>
              <a:gd name="connsiteX1-253" fmla="*/ 1859633 w 1977299"/>
              <a:gd name="connsiteY1-254" fmla="*/ 427340 h 2179536"/>
              <a:gd name="connsiteX2-255" fmla="*/ 1977299 w 1977299"/>
              <a:gd name="connsiteY2-256" fmla="*/ 631142 h 2179536"/>
              <a:gd name="connsiteX3-257" fmla="*/ 1733949 w 1977299"/>
              <a:gd name="connsiteY3-258" fmla="*/ 859888 h 2179536"/>
              <a:gd name="connsiteX4-259" fmla="*/ 1733949 w 1977299"/>
              <a:gd name="connsiteY4-260" fmla="*/ 1257078 h 2179536"/>
              <a:gd name="connsiteX5-261" fmla="*/ 1977299 w 1977299"/>
              <a:gd name="connsiteY5-262" fmla="*/ 1485824 h 2179536"/>
              <a:gd name="connsiteX6-263" fmla="*/ 1859633 w 1977299"/>
              <a:gd name="connsiteY6-264" fmla="*/ 1689626 h 2179536"/>
              <a:gd name="connsiteX7-265" fmla="*/ 1539859 w 1977299"/>
              <a:gd name="connsiteY7-266" fmla="*/ 1593252 h 2179536"/>
              <a:gd name="connsiteX8-267" fmla="*/ 1195882 w 1977299"/>
              <a:gd name="connsiteY8-268" fmla="*/ 1791847 h 2179536"/>
              <a:gd name="connsiteX9-269" fmla="*/ 1119457 w 1977299"/>
              <a:gd name="connsiteY9-270" fmla="*/ 2116967 h 2179536"/>
              <a:gd name="connsiteX10-271" fmla="*/ 884127 w 1977299"/>
              <a:gd name="connsiteY10-272" fmla="*/ 2116967 h 2179536"/>
              <a:gd name="connsiteX11-273" fmla="*/ 807702 w 1977299"/>
              <a:gd name="connsiteY11-274" fmla="*/ 1791847 h 2179536"/>
              <a:gd name="connsiteX12-275" fmla="*/ 463725 w 1977299"/>
              <a:gd name="connsiteY12-276" fmla="*/ 1593252 h 2179536"/>
              <a:gd name="connsiteX13-277" fmla="*/ 143951 w 1977299"/>
              <a:gd name="connsiteY13-278" fmla="*/ 1689626 h 2179536"/>
              <a:gd name="connsiteX14-279" fmla="*/ 26285 w 1977299"/>
              <a:gd name="connsiteY14-280" fmla="*/ 1485824 h 2179536"/>
              <a:gd name="connsiteX15-281" fmla="*/ 269635 w 1977299"/>
              <a:gd name="connsiteY15-282" fmla="*/ 1257078 h 2179536"/>
              <a:gd name="connsiteX16-283" fmla="*/ 269635 w 1977299"/>
              <a:gd name="connsiteY16-284" fmla="*/ 859888 h 2179536"/>
              <a:gd name="connsiteX17-285" fmla="*/ 26285 w 1977299"/>
              <a:gd name="connsiteY17-286" fmla="*/ 631142 h 2179536"/>
              <a:gd name="connsiteX18-287" fmla="*/ 143951 w 1977299"/>
              <a:gd name="connsiteY18-288" fmla="*/ 427340 h 2179536"/>
              <a:gd name="connsiteX19-289" fmla="*/ 463725 w 1977299"/>
              <a:gd name="connsiteY19-290" fmla="*/ 523714 h 2179536"/>
              <a:gd name="connsiteX20-291" fmla="*/ 807702 w 1977299"/>
              <a:gd name="connsiteY20-292" fmla="*/ 325119 h 2179536"/>
              <a:gd name="connsiteX21-293" fmla="*/ 884127 w 1977299"/>
              <a:gd name="connsiteY21-294" fmla="*/ -1 h 2179536"/>
              <a:gd name="connsiteX22-295" fmla="*/ 1119457 w 1977299"/>
              <a:gd name="connsiteY22-296" fmla="*/ -1 h 2179536"/>
              <a:gd name="connsiteX23-297" fmla="*/ 1195882 w 1977299"/>
              <a:gd name="connsiteY23-298" fmla="*/ 325119 h 2179536"/>
              <a:gd name="connsiteX24-299" fmla="*/ 1539859 w 1977299"/>
              <a:gd name="connsiteY24-300" fmla="*/ 523714 h 2179536"/>
              <a:gd name="connsiteX0-301" fmla="*/ 1539859 w 1981249"/>
              <a:gd name="connsiteY0-302" fmla="*/ 523716 h 2179538"/>
              <a:gd name="connsiteX1-303" fmla="*/ 1859633 w 1981249"/>
              <a:gd name="connsiteY1-304" fmla="*/ 427342 h 2179538"/>
              <a:gd name="connsiteX2-305" fmla="*/ 1977299 w 1981249"/>
              <a:gd name="connsiteY2-306" fmla="*/ 631144 h 2179538"/>
              <a:gd name="connsiteX3-307" fmla="*/ 1733949 w 1981249"/>
              <a:gd name="connsiteY3-308" fmla="*/ 859890 h 2179538"/>
              <a:gd name="connsiteX4-309" fmla="*/ 1733949 w 1981249"/>
              <a:gd name="connsiteY4-310" fmla="*/ 1257080 h 2179538"/>
              <a:gd name="connsiteX5-311" fmla="*/ 1977299 w 1981249"/>
              <a:gd name="connsiteY5-312" fmla="*/ 1485826 h 2179538"/>
              <a:gd name="connsiteX6-313" fmla="*/ 1859633 w 1981249"/>
              <a:gd name="connsiteY6-314" fmla="*/ 1689628 h 2179538"/>
              <a:gd name="connsiteX7-315" fmla="*/ 1539859 w 1981249"/>
              <a:gd name="connsiteY7-316" fmla="*/ 1593254 h 2179538"/>
              <a:gd name="connsiteX8-317" fmla="*/ 1195882 w 1981249"/>
              <a:gd name="connsiteY8-318" fmla="*/ 1791849 h 2179538"/>
              <a:gd name="connsiteX9-319" fmla="*/ 1119457 w 1981249"/>
              <a:gd name="connsiteY9-320" fmla="*/ 2116969 h 2179538"/>
              <a:gd name="connsiteX10-321" fmla="*/ 884127 w 1981249"/>
              <a:gd name="connsiteY10-322" fmla="*/ 2116969 h 2179538"/>
              <a:gd name="connsiteX11-323" fmla="*/ 807702 w 1981249"/>
              <a:gd name="connsiteY11-324" fmla="*/ 1791849 h 2179538"/>
              <a:gd name="connsiteX12-325" fmla="*/ 463725 w 1981249"/>
              <a:gd name="connsiteY12-326" fmla="*/ 1593254 h 2179538"/>
              <a:gd name="connsiteX13-327" fmla="*/ 143951 w 1981249"/>
              <a:gd name="connsiteY13-328" fmla="*/ 1689628 h 2179538"/>
              <a:gd name="connsiteX14-329" fmla="*/ 26285 w 1981249"/>
              <a:gd name="connsiteY14-330" fmla="*/ 1485826 h 2179538"/>
              <a:gd name="connsiteX15-331" fmla="*/ 269635 w 1981249"/>
              <a:gd name="connsiteY15-332" fmla="*/ 1257080 h 2179538"/>
              <a:gd name="connsiteX16-333" fmla="*/ 269635 w 1981249"/>
              <a:gd name="connsiteY16-334" fmla="*/ 859890 h 2179538"/>
              <a:gd name="connsiteX17-335" fmla="*/ 26285 w 1981249"/>
              <a:gd name="connsiteY17-336" fmla="*/ 631144 h 2179538"/>
              <a:gd name="connsiteX18-337" fmla="*/ 143951 w 1981249"/>
              <a:gd name="connsiteY18-338" fmla="*/ 427342 h 2179538"/>
              <a:gd name="connsiteX19-339" fmla="*/ 463725 w 1981249"/>
              <a:gd name="connsiteY19-340" fmla="*/ 523716 h 2179538"/>
              <a:gd name="connsiteX20-341" fmla="*/ 807702 w 1981249"/>
              <a:gd name="connsiteY20-342" fmla="*/ 325121 h 2179538"/>
              <a:gd name="connsiteX21-343" fmla="*/ 884127 w 1981249"/>
              <a:gd name="connsiteY21-344" fmla="*/ 1 h 2179538"/>
              <a:gd name="connsiteX22-345" fmla="*/ 1119457 w 1981249"/>
              <a:gd name="connsiteY22-346" fmla="*/ 1 h 2179538"/>
              <a:gd name="connsiteX23-347" fmla="*/ 1195882 w 1981249"/>
              <a:gd name="connsiteY23-348" fmla="*/ 325121 h 2179538"/>
              <a:gd name="connsiteX24-349" fmla="*/ 1539859 w 1981249"/>
              <a:gd name="connsiteY24-350" fmla="*/ 523716 h 2179538"/>
              <a:gd name="connsiteX0-351" fmla="*/ 1539859 w 2003583"/>
              <a:gd name="connsiteY0-352" fmla="*/ 523714 h 2179536"/>
              <a:gd name="connsiteX1-353" fmla="*/ 1859633 w 2003583"/>
              <a:gd name="connsiteY1-354" fmla="*/ 427340 h 2179536"/>
              <a:gd name="connsiteX2-355" fmla="*/ 1977299 w 2003583"/>
              <a:gd name="connsiteY2-356" fmla="*/ 631142 h 2179536"/>
              <a:gd name="connsiteX3-357" fmla="*/ 1733949 w 2003583"/>
              <a:gd name="connsiteY3-358" fmla="*/ 859888 h 2179536"/>
              <a:gd name="connsiteX4-359" fmla="*/ 1733949 w 2003583"/>
              <a:gd name="connsiteY4-360" fmla="*/ 1257078 h 2179536"/>
              <a:gd name="connsiteX5-361" fmla="*/ 1977299 w 2003583"/>
              <a:gd name="connsiteY5-362" fmla="*/ 1485824 h 2179536"/>
              <a:gd name="connsiteX6-363" fmla="*/ 1859633 w 2003583"/>
              <a:gd name="connsiteY6-364" fmla="*/ 1689626 h 2179536"/>
              <a:gd name="connsiteX7-365" fmla="*/ 1539859 w 2003583"/>
              <a:gd name="connsiteY7-366" fmla="*/ 1593252 h 2179536"/>
              <a:gd name="connsiteX8-367" fmla="*/ 1195882 w 2003583"/>
              <a:gd name="connsiteY8-368" fmla="*/ 1791847 h 2179536"/>
              <a:gd name="connsiteX9-369" fmla="*/ 1119457 w 2003583"/>
              <a:gd name="connsiteY9-370" fmla="*/ 2116967 h 2179536"/>
              <a:gd name="connsiteX10-371" fmla="*/ 884127 w 2003583"/>
              <a:gd name="connsiteY10-372" fmla="*/ 2116967 h 2179536"/>
              <a:gd name="connsiteX11-373" fmla="*/ 807702 w 2003583"/>
              <a:gd name="connsiteY11-374" fmla="*/ 1791847 h 2179536"/>
              <a:gd name="connsiteX12-375" fmla="*/ 463725 w 2003583"/>
              <a:gd name="connsiteY12-376" fmla="*/ 1593252 h 2179536"/>
              <a:gd name="connsiteX13-377" fmla="*/ 143951 w 2003583"/>
              <a:gd name="connsiteY13-378" fmla="*/ 1689626 h 2179536"/>
              <a:gd name="connsiteX14-379" fmla="*/ 26285 w 2003583"/>
              <a:gd name="connsiteY14-380" fmla="*/ 1485824 h 2179536"/>
              <a:gd name="connsiteX15-381" fmla="*/ 269635 w 2003583"/>
              <a:gd name="connsiteY15-382" fmla="*/ 1257078 h 2179536"/>
              <a:gd name="connsiteX16-383" fmla="*/ 269635 w 2003583"/>
              <a:gd name="connsiteY16-384" fmla="*/ 859888 h 2179536"/>
              <a:gd name="connsiteX17-385" fmla="*/ 26285 w 2003583"/>
              <a:gd name="connsiteY17-386" fmla="*/ 631142 h 2179536"/>
              <a:gd name="connsiteX18-387" fmla="*/ 143951 w 2003583"/>
              <a:gd name="connsiteY18-388" fmla="*/ 427340 h 2179536"/>
              <a:gd name="connsiteX19-389" fmla="*/ 463725 w 2003583"/>
              <a:gd name="connsiteY19-390" fmla="*/ 523714 h 2179536"/>
              <a:gd name="connsiteX20-391" fmla="*/ 807702 w 2003583"/>
              <a:gd name="connsiteY20-392" fmla="*/ 325119 h 2179536"/>
              <a:gd name="connsiteX21-393" fmla="*/ 884127 w 2003583"/>
              <a:gd name="connsiteY21-394" fmla="*/ -1 h 2179536"/>
              <a:gd name="connsiteX22-395" fmla="*/ 1119457 w 2003583"/>
              <a:gd name="connsiteY22-396" fmla="*/ -1 h 2179536"/>
              <a:gd name="connsiteX23-397" fmla="*/ 1195882 w 2003583"/>
              <a:gd name="connsiteY23-398" fmla="*/ 325119 h 2179536"/>
              <a:gd name="connsiteX24-399" fmla="*/ 1539859 w 2003583"/>
              <a:gd name="connsiteY24-400" fmla="*/ 523714 h 2179536"/>
              <a:gd name="connsiteX0-401" fmla="*/ 1539859 w 2003583"/>
              <a:gd name="connsiteY0-402" fmla="*/ 523716 h 2179538"/>
              <a:gd name="connsiteX1-403" fmla="*/ 1859633 w 2003583"/>
              <a:gd name="connsiteY1-404" fmla="*/ 427342 h 2179538"/>
              <a:gd name="connsiteX2-405" fmla="*/ 1977299 w 2003583"/>
              <a:gd name="connsiteY2-406" fmla="*/ 631144 h 2179538"/>
              <a:gd name="connsiteX3-407" fmla="*/ 1733949 w 2003583"/>
              <a:gd name="connsiteY3-408" fmla="*/ 859890 h 2179538"/>
              <a:gd name="connsiteX4-409" fmla="*/ 1733949 w 2003583"/>
              <a:gd name="connsiteY4-410" fmla="*/ 1257080 h 2179538"/>
              <a:gd name="connsiteX5-411" fmla="*/ 1977299 w 2003583"/>
              <a:gd name="connsiteY5-412" fmla="*/ 1485826 h 2179538"/>
              <a:gd name="connsiteX6-413" fmla="*/ 1859633 w 2003583"/>
              <a:gd name="connsiteY6-414" fmla="*/ 1689628 h 2179538"/>
              <a:gd name="connsiteX7-415" fmla="*/ 1539859 w 2003583"/>
              <a:gd name="connsiteY7-416" fmla="*/ 1593254 h 2179538"/>
              <a:gd name="connsiteX8-417" fmla="*/ 1195882 w 2003583"/>
              <a:gd name="connsiteY8-418" fmla="*/ 1791849 h 2179538"/>
              <a:gd name="connsiteX9-419" fmla="*/ 1119457 w 2003583"/>
              <a:gd name="connsiteY9-420" fmla="*/ 2116969 h 2179538"/>
              <a:gd name="connsiteX10-421" fmla="*/ 884127 w 2003583"/>
              <a:gd name="connsiteY10-422" fmla="*/ 2116969 h 2179538"/>
              <a:gd name="connsiteX11-423" fmla="*/ 807702 w 2003583"/>
              <a:gd name="connsiteY11-424" fmla="*/ 1791849 h 2179538"/>
              <a:gd name="connsiteX12-425" fmla="*/ 463725 w 2003583"/>
              <a:gd name="connsiteY12-426" fmla="*/ 1593254 h 2179538"/>
              <a:gd name="connsiteX13-427" fmla="*/ 143951 w 2003583"/>
              <a:gd name="connsiteY13-428" fmla="*/ 1689628 h 2179538"/>
              <a:gd name="connsiteX14-429" fmla="*/ 26285 w 2003583"/>
              <a:gd name="connsiteY14-430" fmla="*/ 1485826 h 2179538"/>
              <a:gd name="connsiteX15-431" fmla="*/ 269635 w 2003583"/>
              <a:gd name="connsiteY15-432" fmla="*/ 1257080 h 2179538"/>
              <a:gd name="connsiteX16-433" fmla="*/ 269635 w 2003583"/>
              <a:gd name="connsiteY16-434" fmla="*/ 859890 h 2179538"/>
              <a:gd name="connsiteX17-435" fmla="*/ 26285 w 2003583"/>
              <a:gd name="connsiteY17-436" fmla="*/ 631144 h 2179538"/>
              <a:gd name="connsiteX18-437" fmla="*/ 143951 w 2003583"/>
              <a:gd name="connsiteY18-438" fmla="*/ 427342 h 2179538"/>
              <a:gd name="connsiteX19-439" fmla="*/ 463725 w 2003583"/>
              <a:gd name="connsiteY19-440" fmla="*/ 523716 h 2179538"/>
              <a:gd name="connsiteX20-441" fmla="*/ 807702 w 2003583"/>
              <a:gd name="connsiteY20-442" fmla="*/ 325121 h 2179538"/>
              <a:gd name="connsiteX21-443" fmla="*/ 884127 w 2003583"/>
              <a:gd name="connsiteY21-444" fmla="*/ 1 h 2179538"/>
              <a:gd name="connsiteX22-445" fmla="*/ 1119457 w 2003583"/>
              <a:gd name="connsiteY22-446" fmla="*/ 1 h 2179538"/>
              <a:gd name="connsiteX23-447" fmla="*/ 1195882 w 2003583"/>
              <a:gd name="connsiteY23-448" fmla="*/ 325121 h 2179538"/>
              <a:gd name="connsiteX24-449" fmla="*/ 1539859 w 2003583"/>
              <a:gd name="connsiteY24-450" fmla="*/ 523716 h 2179538"/>
              <a:gd name="connsiteX0-451" fmla="*/ 1539859 w 2003583"/>
              <a:gd name="connsiteY0-452" fmla="*/ 523714 h 2179536"/>
              <a:gd name="connsiteX1-453" fmla="*/ 1859633 w 2003583"/>
              <a:gd name="connsiteY1-454" fmla="*/ 427340 h 2179536"/>
              <a:gd name="connsiteX2-455" fmla="*/ 1977299 w 2003583"/>
              <a:gd name="connsiteY2-456" fmla="*/ 631142 h 2179536"/>
              <a:gd name="connsiteX3-457" fmla="*/ 1733949 w 2003583"/>
              <a:gd name="connsiteY3-458" fmla="*/ 859888 h 2179536"/>
              <a:gd name="connsiteX4-459" fmla="*/ 1733949 w 2003583"/>
              <a:gd name="connsiteY4-460" fmla="*/ 1257078 h 2179536"/>
              <a:gd name="connsiteX5-461" fmla="*/ 1977299 w 2003583"/>
              <a:gd name="connsiteY5-462" fmla="*/ 1485824 h 2179536"/>
              <a:gd name="connsiteX6-463" fmla="*/ 1859633 w 2003583"/>
              <a:gd name="connsiteY6-464" fmla="*/ 1689626 h 2179536"/>
              <a:gd name="connsiteX7-465" fmla="*/ 1539859 w 2003583"/>
              <a:gd name="connsiteY7-466" fmla="*/ 1593252 h 2179536"/>
              <a:gd name="connsiteX8-467" fmla="*/ 1195882 w 2003583"/>
              <a:gd name="connsiteY8-468" fmla="*/ 1791847 h 2179536"/>
              <a:gd name="connsiteX9-469" fmla="*/ 1119457 w 2003583"/>
              <a:gd name="connsiteY9-470" fmla="*/ 2116967 h 2179536"/>
              <a:gd name="connsiteX10-471" fmla="*/ 884127 w 2003583"/>
              <a:gd name="connsiteY10-472" fmla="*/ 2116967 h 2179536"/>
              <a:gd name="connsiteX11-473" fmla="*/ 807702 w 2003583"/>
              <a:gd name="connsiteY11-474" fmla="*/ 1791847 h 2179536"/>
              <a:gd name="connsiteX12-475" fmla="*/ 463725 w 2003583"/>
              <a:gd name="connsiteY12-476" fmla="*/ 1593252 h 2179536"/>
              <a:gd name="connsiteX13-477" fmla="*/ 143951 w 2003583"/>
              <a:gd name="connsiteY13-478" fmla="*/ 1689626 h 2179536"/>
              <a:gd name="connsiteX14-479" fmla="*/ 26285 w 2003583"/>
              <a:gd name="connsiteY14-480" fmla="*/ 1485824 h 2179536"/>
              <a:gd name="connsiteX15-481" fmla="*/ 269635 w 2003583"/>
              <a:gd name="connsiteY15-482" fmla="*/ 1257078 h 2179536"/>
              <a:gd name="connsiteX16-483" fmla="*/ 269635 w 2003583"/>
              <a:gd name="connsiteY16-484" fmla="*/ 859888 h 2179536"/>
              <a:gd name="connsiteX17-485" fmla="*/ 26285 w 2003583"/>
              <a:gd name="connsiteY17-486" fmla="*/ 631142 h 2179536"/>
              <a:gd name="connsiteX18-487" fmla="*/ 143951 w 2003583"/>
              <a:gd name="connsiteY18-488" fmla="*/ 427340 h 2179536"/>
              <a:gd name="connsiteX19-489" fmla="*/ 463725 w 2003583"/>
              <a:gd name="connsiteY19-490" fmla="*/ 523714 h 2179536"/>
              <a:gd name="connsiteX20-491" fmla="*/ 807702 w 2003583"/>
              <a:gd name="connsiteY20-492" fmla="*/ 325119 h 2179536"/>
              <a:gd name="connsiteX21-493" fmla="*/ 884127 w 2003583"/>
              <a:gd name="connsiteY21-494" fmla="*/ -1 h 2179536"/>
              <a:gd name="connsiteX22-495" fmla="*/ 1119457 w 2003583"/>
              <a:gd name="connsiteY22-496" fmla="*/ -1 h 2179536"/>
              <a:gd name="connsiteX23-497" fmla="*/ 1195882 w 2003583"/>
              <a:gd name="connsiteY23-498" fmla="*/ 325119 h 2179536"/>
              <a:gd name="connsiteX24-499" fmla="*/ 1539859 w 2003583"/>
              <a:gd name="connsiteY24-500" fmla="*/ 523714 h 2179536"/>
              <a:gd name="connsiteX0-501" fmla="*/ 1539859 w 2003583"/>
              <a:gd name="connsiteY0-502" fmla="*/ 564355 h 2220177"/>
              <a:gd name="connsiteX1-503" fmla="*/ 1859633 w 2003583"/>
              <a:gd name="connsiteY1-504" fmla="*/ 467981 h 2220177"/>
              <a:gd name="connsiteX2-505" fmla="*/ 1977299 w 2003583"/>
              <a:gd name="connsiteY2-506" fmla="*/ 671783 h 2220177"/>
              <a:gd name="connsiteX3-507" fmla="*/ 1733949 w 2003583"/>
              <a:gd name="connsiteY3-508" fmla="*/ 900529 h 2220177"/>
              <a:gd name="connsiteX4-509" fmla="*/ 1733949 w 2003583"/>
              <a:gd name="connsiteY4-510" fmla="*/ 1297719 h 2220177"/>
              <a:gd name="connsiteX5-511" fmla="*/ 1977299 w 2003583"/>
              <a:gd name="connsiteY5-512" fmla="*/ 1526465 h 2220177"/>
              <a:gd name="connsiteX6-513" fmla="*/ 1859633 w 2003583"/>
              <a:gd name="connsiteY6-514" fmla="*/ 1730267 h 2220177"/>
              <a:gd name="connsiteX7-515" fmla="*/ 1539859 w 2003583"/>
              <a:gd name="connsiteY7-516" fmla="*/ 1633893 h 2220177"/>
              <a:gd name="connsiteX8-517" fmla="*/ 1195882 w 2003583"/>
              <a:gd name="connsiteY8-518" fmla="*/ 1832488 h 2220177"/>
              <a:gd name="connsiteX9-519" fmla="*/ 1119457 w 2003583"/>
              <a:gd name="connsiteY9-520" fmla="*/ 2157608 h 2220177"/>
              <a:gd name="connsiteX10-521" fmla="*/ 884127 w 2003583"/>
              <a:gd name="connsiteY10-522" fmla="*/ 2157608 h 2220177"/>
              <a:gd name="connsiteX11-523" fmla="*/ 807702 w 2003583"/>
              <a:gd name="connsiteY11-524" fmla="*/ 1832488 h 2220177"/>
              <a:gd name="connsiteX12-525" fmla="*/ 463725 w 2003583"/>
              <a:gd name="connsiteY12-526" fmla="*/ 1633893 h 2220177"/>
              <a:gd name="connsiteX13-527" fmla="*/ 143951 w 2003583"/>
              <a:gd name="connsiteY13-528" fmla="*/ 1730267 h 2220177"/>
              <a:gd name="connsiteX14-529" fmla="*/ 26285 w 2003583"/>
              <a:gd name="connsiteY14-530" fmla="*/ 1526465 h 2220177"/>
              <a:gd name="connsiteX15-531" fmla="*/ 269635 w 2003583"/>
              <a:gd name="connsiteY15-532" fmla="*/ 1297719 h 2220177"/>
              <a:gd name="connsiteX16-533" fmla="*/ 269635 w 2003583"/>
              <a:gd name="connsiteY16-534" fmla="*/ 900529 h 2220177"/>
              <a:gd name="connsiteX17-535" fmla="*/ 26285 w 2003583"/>
              <a:gd name="connsiteY17-536" fmla="*/ 671783 h 2220177"/>
              <a:gd name="connsiteX18-537" fmla="*/ 143951 w 2003583"/>
              <a:gd name="connsiteY18-538" fmla="*/ 467981 h 2220177"/>
              <a:gd name="connsiteX19-539" fmla="*/ 463725 w 2003583"/>
              <a:gd name="connsiteY19-540" fmla="*/ 564355 h 2220177"/>
              <a:gd name="connsiteX20-541" fmla="*/ 807702 w 2003583"/>
              <a:gd name="connsiteY20-542" fmla="*/ 365760 h 2220177"/>
              <a:gd name="connsiteX21-543" fmla="*/ 884127 w 2003583"/>
              <a:gd name="connsiteY21-544" fmla="*/ 40640 h 2220177"/>
              <a:gd name="connsiteX22-545" fmla="*/ 1119457 w 2003583"/>
              <a:gd name="connsiteY22-546" fmla="*/ 40640 h 2220177"/>
              <a:gd name="connsiteX23-547" fmla="*/ 1195882 w 2003583"/>
              <a:gd name="connsiteY23-548" fmla="*/ 365760 h 2220177"/>
              <a:gd name="connsiteX24-549" fmla="*/ 1539859 w 2003583"/>
              <a:gd name="connsiteY24-550" fmla="*/ 564355 h 2220177"/>
              <a:gd name="connsiteX0-551" fmla="*/ 1539859 w 2003583"/>
              <a:gd name="connsiteY0-552" fmla="*/ 586285 h 2242107"/>
              <a:gd name="connsiteX1-553" fmla="*/ 1859633 w 2003583"/>
              <a:gd name="connsiteY1-554" fmla="*/ 489911 h 2242107"/>
              <a:gd name="connsiteX2-555" fmla="*/ 1977299 w 2003583"/>
              <a:gd name="connsiteY2-556" fmla="*/ 693713 h 2242107"/>
              <a:gd name="connsiteX3-557" fmla="*/ 1733949 w 2003583"/>
              <a:gd name="connsiteY3-558" fmla="*/ 922459 h 2242107"/>
              <a:gd name="connsiteX4-559" fmla="*/ 1733949 w 2003583"/>
              <a:gd name="connsiteY4-560" fmla="*/ 1319649 h 2242107"/>
              <a:gd name="connsiteX5-561" fmla="*/ 1977299 w 2003583"/>
              <a:gd name="connsiteY5-562" fmla="*/ 1548395 h 2242107"/>
              <a:gd name="connsiteX6-563" fmla="*/ 1859633 w 2003583"/>
              <a:gd name="connsiteY6-564" fmla="*/ 1752197 h 2242107"/>
              <a:gd name="connsiteX7-565" fmla="*/ 1539859 w 2003583"/>
              <a:gd name="connsiteY7-566" fmla="*/ 1655823 h 2242107"/>
              <a:gd name="connsiteX8-567" fmla="*/ 1195882 w 2003583"/>
              <a:gd name="connsiteY8-568" fmla="*/ 1854418 h 2242107"/>
              <a:gd name="connsiteX9-569" fmla="*/ 1119457 w 2003583"/>
              <a:gd name="connsiteY9-570" fmla="*/ 2179538 h 2242107"/>
              <a:gd name="connsiteX10-571" fmla="*/ 884127 w 2003583"/>
              <a:gd name="connsiteY10-572" fmla="*/ 2179538 h 2242107"/>
              <a:gd name="connsiteX11-573" fmla="*/ 807702 w 2003583"/>
              <a:gd name="connsiteY11-574" fmla="*/ 1854418 h 2242107"/>
              <a:gd name="connsiteX12-575" fmla="*/ 463725 w 2003583"/>
              <a:gd name="connsiteY12-576" fmla="*/ 1655823 h 2242107"/>
              <a:gd name="connsiteX13-577" fmla="*/ 143951 w 2003583"/>
              <a:gd name="connsiteY13-578" fmla="*/ 1752197 h 2242107"/>
              <a:gd name="connsiteX14-579" fmla="*/ 26285 w 2003583"/>
              <a:gd name="connsiteY14-580" fmla="*/ 1548395 h 2242107"/>
              <a:gd name="connsiteX15-581" fmla="*/ 269635 w 2003583"/>
              <a:gd name="connsiteY15-582" fmla="*/ 1319649 h 2242107"/>
              <a:gd name="connsiteX16-583" fmla="*/ 269635 w 2003583"/>
              <a:gd name="connsiteY16-584" fmla="*/ 922459 h 2242107"/>
              <a:gd name="connsiteX17-585" fmla="*/ 26285 w 2003583"/>
              <a:gd name="connsiteY17-586" fmla="*/ 693713 h 2242107"/>
              <a:gd name="connsiteX18-587" fmla="*/ 143951 w 2003583"/>
              <a:gd name="connsiteY18-588" fmla="*/ 489911 h 2242107"/>
              <a:gd name="connsiteX19-589" fmla="*/ 463725 w 2003583"/>
              <a:gd name="connsiteY19-590" fmla="*/ 586285 h 2242107"/>
              <a:gd name="connsiteX20-591" fmla="*/ 807702 w 2003583"/>
              <a:gd name="connsiteY20-592" fmla="*/ 387690 h 2242107"/>
              <a:gd name="connsiteX21-593" fmla="*/ 884127 w 2003583"/>
              <a:gd name="connsiteY21-594" fmla="*/ 62570 h 2242107"/>
              <a:gd name="connsiteX22-595" fmla="*/ 1119457 w 2003583"/>
              <a:gd name="connsiteY22-596" fmla="*/ 62570 h 2242107"/>
              <a:gd name="connsiteX23-597" fmla="*/ 1195882 w 2003583"/>
              <a:gd name="connsiteY23-598" fmla="*/ 387690 h 2242107"/>
              <a:gd name="connsiteX24-599" fmla="*/ 1539859 w 2003583"/>
              <a:gd name="connsiteY24-600" fmla="*/ 586285 h 2242107"/>
              <a:gd name="connsiteX0-601" fmla="*/ 1539859 w 2003583"/>
              <a:gd name="connsiteY0-602" fmla="*/ 586285 h 2242107"/>
              <a:gd name="connsiteX1-603" fmla="*/ 1859633 w 2003583"/>
              <a:gd name="connsiteY1-604" fmla="*/ 489911 h 2242107"/>
              <a:gd name="connsiteX2-605" fmla="*/ 1977299 w 2003583"/>
              <a:gd name="connsiteY2-606" fmla="*/ 693713 h 2242107"/>
              <a:gd name="connsiteX3-607" fmla="*/ 1733949 w 2003583"/>
              <a:gd name="connsiteY3-608" fmla="*/ 922459 h 2242107"/>
              <a:gd name="connsiteX4-609" fmla="*/ 1733949 w 2003583"/>
              <a:gd name="connsiteY4-610" fmla="*/ 1319649 h 2242107"/>
              <a:gd name="connsiteX5-611" fmla="*/ 1977299 w 2003583"/>
              <a:gd name="connsiteY5-612" fmla="*/ 1548395 h 2242107"/>
              <a:gd name="connsiteX6-613" fmla="*/ 1859633 w 2003583"/>
              <a:gd name="connsiteY6-614" fmla="*/ 1752197 h 2242107"/>
              <a:gd name="connsiteX7-615" fmla="*/ 1539859 w 2003583"/>
              <a:gd name="connsiteY7-616" fmla="*/ 1655823 h 2242107"/>
              <a:gd name="connsiteX8-617" fmla="*/ 1195882 w 2003583"/>
              <a:gd name="connsiteY8-618" fmla="*/ 1854418 h 2242107"/>
              <a:gd name="connsiteX9-619" fmla="*/ 1119457 w 2003583"/>
              <a:gd name="connsiteY9-620" fmla="*/ 2179538 h 2242107"/>
              <a:gd name="connsiteX10-621" fmla="*/ 884127 w 2003583"/>
              <a:gd name="connsiteY10-622" fmla="*/ 2179538 h 2242107"/>
              <a:gd name="connsiteX11-623" fmla="*/ 807702 w 2003583"/>
              <a:gd name="connsiteY11-624" fmla="*/ 1854418 h 2242107"/>
              <a:gd name="connsiteX12-625" fmla="*/ 463725 w 2003583"/>
              <a:gd name="connsiteY12-626" fmla="*/ 1655823 h 2242107"/>
              <a:gd name="connsiteX13-627" fmla="*/ 143951 w 2003583"/>
              <a:gd name="connsiteY13-628" fmla="*/ 1752197 h 2242107"/>
              <a:gd name="connsiteX14-629" fmla="*/ 26285 w 2003583"/>
              <a:gd name="connsiteY14-630" fmla="*/ 1548395 h 2242107"/>
              <a:gd name="connsiteX15-631" fmla="*/ 269635 w 2003583"/>
              <a:gd name="connsiteY15-632" fmla="*/ 1319649 h 2242107"/>
              <a:gd name="connsiteX16-633" fmla="*/ 269635 w 2003583"/>
              <a:gd name="connsiteY16-634" fmla="*/ 922459 h 2242107"/>
              <a:gd name="connsiteX17-635" fmla="*/ 26285 w 2003583"/>
              <a:gd name="connsiteY17-636" fmla="*/ 693713 h 2242107"/>
              <a:gd name="connsiteX18-637" fmla="*/ 143951 w 2003583"/>
              <a:gd name="connsiteY18-638" fmla="*/ 489911 h 2242107"/>
              <a:gd name="connsiteX19-639" fmla="*/ 463725 w 2003583"/>
              <a:gd name="connsiteY19-640" fmla="*/ 586285 h 2242107"/>
              <a:gd name="connsiteX20-641" fmla="*/ 807702 w 2003583"/>
              <a:gd name="connsiteY20-642" fmla="*/ 387690 h 2242107"/>
              <a:gd name="connsiteX21-643" fmla="*/ 884127 w 2003583"/>
              <a:gd name="connsiteY21-644" fmla="*/ 62570 h 2242107"/>
              <a:gd name="connsiteX22-645" fmla="*/ 1119457 w 2003583"/>
              <a:gd name="connsiteY22-646" fmla="*/ 62570 h 2242107"/>
              <a:gd name="connsiteX23-647" fmla="*/ 1195882 w 2003583"/>
              <a:gd name="connsiteY23-648" fmla="*/ 387690 h 2242107"/>
              <a:gd name="connsiteX24-649" fmla="*/ 1539859 w 2003583"/>
              <a:gd name="connsiteY24-650" fmla="*/ 586285 h 2242107"/>
              <a:gd name="connsiteX0-651" fmla="*/ 1539859 w 2003583"/>
              <a:gd name="connsiteY0-652" fmla="*/ 586285 h 2242107"/>
              <a:gd name="connsiteX1-653" fmla="*/ 1859633 w 2003583"/>
              <a:gd name="connsiteY1-654" fmla="*/ 489911 h 2242107"/>
              <a:gd name="connsiteX2-655" fmla="*/ 1977299 w 2003583"/>
              <a:gd name="connsiteY2-656" fmla="*/ 693713 h 2242107"/>
              <a:gd name="connsiteX3-657" fmla="*/ 1733949 w 2003583"/>
              <a:gd name="connsiteY3-658" fmla="*/ 922459 h 2242107"/>
              <a:gd name="connsiteX4-659" fmla="*/ 1733949 w 2003583"/>
              <a:gd name="connsiteY4-660" fmla="*/ 1319649 h 2242107"/>
              <a:gd name="connsiteX5-661" fmla="*/ 1977299 w 2003583"/>
              <a:gd name="connsiteY5-662" fmla="*/ 1548395 h 2242107"/>
              <a:gd name="connsiteX6-663" fmla="*/ 1859633 w 2003583"/>
              <a:gd name="connsiteY6-664" fmla="*/ 1752197 h 2242107"/>
              <a:gd name="connsiteX7-665" fmla="*/ 1539859 w 2003583"/>
              <a:gd name="connsiteY7-666" fmla="*/ 1655823 h 2242107"/>
              <a:gd name="connsiteX8-667" fmla="*/ 1195882 w 2003583"/>
              <a:gd name="connsiteY8-668" fmla="*/ 1854418 h 2242107"/>
              <a:gd name="connsiteX9-669" fmla="*/ 1119457 w 2003583"/>
              <a:gd name="connsiteY9-670" fmla="*/ 2179538 h 2242107"/>
              <a:gd name="connsiteX10-671" fmla="*/ 884127 w 2003583"/>
              <a:gd name="connsiteY10-672" fmla="*/ 2179538 h 2242107"/>
              <a:gd name="connsiteX11-673" fmla="*/ 807702 w 2003583"/>
              <a:gd name="connsiteY11-674" fmla="*/ 1854418 h 2242107"/>
              <a:gd name="connsiteX12-675" fmla="*/ 463725 w 2003583"/>
              <a:gd name="connsiteY12-676" fmla="*/ 1655823 h 2242107"/>
              <a:gd name="connsiteX13-677" fmla="*/ 143951 w 2003583"/>
              <a:gd name="connsiteY13-678" fmla="*/ 1752197 h 2242107"/>
              <a:gd name="connsiteX14-679" fmla="*/ 26285 w 2003583"/>
              <a:gd name="connsiteY14-680" fmla="*/ 1548395 h 2242107"/>
              <a:gd name="connsiteX15-681" fmla="*/ 269635 w 2003583"/>
              <a:gd name="connsiteY15-682" fmla="*/ 1319649 h 2242107"/>
              <a:gd name="connsiteX16-683" fmla="*/ 269635 w 2003583"/>
              <a:gd name="connsiteY16-684" fmla="*/ 922459 h 2242107"/>
              <a:gd name="connsiteX17-685" fmla="*/ 26285 w 2003583"/>
              <a:gd name="connsiteY17-686" fmla="*/ 693713 h 2242107"/>
              <a:gd name="connsiteX18-687" fmla="*/ 143951 w 2003583"/>
              <a:gd name="connsiteY18-688" fmla="*/ 489911 h 2242107"/>
              <a:gd name="connsiteX19-689" fmla="*/ 463725 w 2003583"/>
              <a:gd name="connsiteY19-690" fmla="*/ 586285 h 2242107"/>
              <a:gd name="connsiteX20-691" fmla="*/ 807702 w 2003583"/>
              <a:gd name="connsiteY20-692" fmla="*/ 387690 h 2242107"/>
              <a:gd name="connsiteX21-693" fmla="*/ 884127 w 2003583"/>
              <a:gd name="connsiteY21-694" fmla="*/ 62570 h 2242107"/>
              <a:gd name="connsiteX22-695" fmla="*/ 1119457 w 2003583"/>
              <a:gd name="connsiteY22-696" fmla="*/ 62570 h 2242107"/>
              <a:gd name="connsiteX23-697" fmla="*/ 1195882 w 2003583"/>
              <a:gd name="connsiteY23-698" fmla="*/ 387690 h 2242107"/>
              <a:gd name="connsiteX24-699" fmla="*/ 1539859 w 2003583"/>
              <a:gd name="connsiteY24-700" fmla="*/ 586285 h 2242107"/>
              <a:gd name="connsiteX0-701" fmla="*/ 1539859 w 2003583"/>
              <a:gd name="connsiteY0-702" fmla="*/ 586285 h 2242107"/>
              <a:gd name="connsiteX1-703" fmla="*/ 1859633 w 2003583"/>
              <a:gd name="connsiteY1-704" fmla="*/ 489911 h 2242107"/>
              <a:gd name="connsiteX2-705" fmla="*/ 1977299 w 2003583"/>
              <a:gd name="connsiteY2-706" fmla="*/ 693713 h 2242107"/>
              <a:gd name="connsiteX3-707" fmla="*/ 1733949 w 2003583"/>
              <a:gd name="connsiteY3-708" fmla="*/ 922459 h 2242107"/>
              <a:gd name="connsiteX4-709" fmla="*/ 1733949 w 2003583"/>
              <a:gd name="connsiteY4-710" fmla="*/ 1319649 h 2242107"/>
              <a:gd name="connsiteX5-711" fmla="*/ 1977299 w 2003583"/>
              <a:gd name="connsiteY5-712" fmla="*/ 1548395 h 2242107"/>
              <a:gd name="connsiteX6-713" fmla="*/ 1859633 w 2003583"/>
              <a:gd name="connsiteY6-714" fmla="*/ 1752197 h 2242107"/>
              <a:gd name="connsiteX7-715" fmla="*/ 1539859 w 2003583"/>
              <a:gd name="connsiteY7-716" fmla="*/ 1655823 h 2242107"/>
              <a:gd name="connsiteX8-717" fmla="*/ 1195882 w 2003583"/>
              <a:gd name="connsiteY8-718" fmla="*/ 1854418 h 2242107"/>
              <a:gd name="connsiteX9-719" fmla="*/ 1119457 w 2003583"/>
              <a:gd name="connsiteY9-720" fmla="*/ 2179538 h 2242107"/>
              <a:gd name="connsiteX10-721" fmla="*/ 884127 w 2003583"/>
              <a:gd name="connsiteY10-722" fmla="*/ 2179538 h 2242107"/>
              <a:gd name="connsiteX11-723" fmla="*/ 807702 w 2003583"/>
              <a:gd name="connsiteY11-724" fmla="*/ 1854418 h 2242107"/>
              <a:gd name="connsiteX12-725" fmla="*/ 463725 w 2003583"/>
              <a:gd name="connsiteY12-726" fmla="*/ 1655823 h 2242107"/>
              <a:gd name="connsiteX13-727" fmla="*/ 143951 w 2003583"/>
              <a:gd name="connsiteY13-728" fmla="*/ 1752197 h 2242107"/>
              <a:gd name="connsiteX14-729" fmla="*/ 26285 w 2003583"/>
              <a:gd name="connsiteY14-730" fmla="*/ 1548395 h 2242107"/>
              <a:gd name="connsiteX15-731" fmla="*/ 269635 w 2003583"/>
              <a:gd name="connsiteY15-732" fmla="*/ 1319649 h 2242107"/>
              <a:gd name="connsiteX16-733" fmla="*/ 269635 w 2003583"/>
              <a:gd name="connsiteY16-734" fmla="*/ 922459 h 2242107"/>
              <a:gd name="connsiteX17-735" fmla="*/ 26285 w 2003583"/>
              <a:gd name="connsiteY17-736" fmla="*/ 693713 h 2242107"/>
              <a:gd name="connsiteX18-737" fmla="*/ 143951 w 2003583"/>
              <a:gd name="connsiteY18-738" fmla="*/ 489911 h 2242107"/>
              <a:gd name="connsiteX19-739" fmla="*/ 463725 w 2003583"/>
              <a:gd name="connsiteY19-740" fmla="*/ 586285 h 2242107"/>
              <a:gd name="connsiteX20-741" fmla="*/ 807702 w 2003583"/>
              <a:gd name="connsiteY20-742" fmla="*/ 387690 h 2242107"/>
              <a:gd name="connsiteX21-743" fmla="*/ 884127 w 2003583"/>
              <a:gd name="connsiteY21-744" fmla="*/ 62570 h 2242107"/>
              <a:gd name="connsiteX22-745" fmla="*/ 1119457 w 2003583"/>
              <a:gd name="connsiteY22-746" fmla="*/ 62570 h 2242107"/>
              <a:gd name="connsiteX23-747" fmla="*/ 1195882 w 2003583"/>
              <a:gd name="connsiteY23-748" fmla="*/ 387690 h 2242107"/>
              <a:gd name="connsiteX24-749" fmla="*/ 1539859 w 2003583"/>
              <a:gd name="connsiteY24-750" fmla="*/ 586285 h 2242107"/>
              <a:gd name="connsiteX0-751" fmla="*/ 1539859 w 2003583"/>
              <a:gd name="connsiteY0-752" fmla="*/ 586285 h 2242107"/>
              <a:gd name="connsiteX1-753" fmla="*/ 1859633 w 2003583"/>
              <a:gd name="connsiteY1-754" fmla="*/ 489911 h 2242107"/>
              <a:gd name="connsiteX2-755" fmla="*/ 1977299 w 2003583"/>
              <a:gd name="connsiteY2-756" fmla="*/ 693713 h 2242107"/>
              <a:gd name="connsiteX3-757" fmla="*/ 1733949 w 2003583"/>
              <a:gd name="connsiteY3-758" fmla="*/ 922459 h 2242107"/>
              <a:gd name="connsiteX4-759" fmla="*/ 1733949 w 2003583"/>
              <a:gd name="connsiteY4-760" fmla="*/ 1319649 h 2242107"/>
              <a:gd name="connsiteX5-761" fmla="*/ 1977299 w 2003583"/>
              <a:gd name="connsiteY5-762" fmla="*/ 1548395 h 2242107"/>
              <a:gd name="connsiteX6-763" fmla="*/ 1859633 w 2003583"/>
              <a:gd name="connsiteY6-764" fmla="*/ 1752197 h 2242107"/>
              <a:gd name="connsiteX7-765" fmla="*/ 1539859 w 2003583"/>
              <a:gd name="connsiteY7-766" fmla="*/ 1655823 h 2242107"/>
              <a:gd name="connsiteX8-767" fmla="*/ 1195882 w 2003583"/>
              <a:gd name="connsiteY8-768" fmla="*/ 1854418 h 2242107"/>
              <a:gd name="connsiteX9-769" fmla="*/ 1119457 w 2003583"/>
              <a:gd name="connsiteY9-770" fmla="*/ 2179538 h 2242107"/>
              <a:gd name="connsiteX10-771" fmla="*/ 884127 w 2003583"/>
              <a:gd name="connsiteY10-772" fmla="*/ 2179538 h 2242107"/>
              <a:gd name="connsiteX11-773" fmla="*/ 807702 w 2003583"/>
              <a:gd name="connsiteY11-774" fmla="*/ 1854418 h 2242107"/>
              <a:gd name="connsiteX12-775" fmla="*/ 463725 w 2003583"/>
              <a:gd name="connsiteY12-776" fmla="*/ 1655823 h 2242107"/>
              <a:gd name="connsiteX13-777" fmla="*/ 143951 w 2003583"/>
              <a:gd name="connsiteY13-778" fmla="*/ 1752197 h 2242107"/>
              <a:gd name="connsiteX14-779" fmla="*/ 26285 w 2003583"/>
              <a:gd name="connsiteY14-780" fmla="*/ 1548395 h 2242107"/>
              <a:gd name="connsiteX15-781" fmla="*/ 269635 w 2003583"/>
              <a:gd name="connsiteY15-782" fmla="*/ 1319649 h 2242107"/>
              <a:gd name="connsiteX16-783" fmla="*/ 269635 w 2003583"/>
              <a:gd name="connsiteY16-784" fmla="*/ 922459 h 2242107"/>
              <a:gd name="connsiteX17-785" fmla="*/ 26285 w 2003583"/>
              <a:gd name="connsiteY17-786" fmla="*/ 693713 h 2242107"/>
              <a:gd name="connsiteX18-787" fmla="*/ 143951 w 2003583"/>
              <a:gd name="connsiteY18-788" fmla="*/ 489911 h 2242107"/>
              <a:gd name="connsiteX19-789" fmla="*/ 463725 w 2003583"/>
              <a:gd name="connsiteY19-790" fmla="*/ 586285 h 2242107"/>
              <a:gd name="connsiteX20-791" fmla="*/ 807702 w 2003583"/>
              <a:gd name="connsiteY20-792" fmla="*/ 387690 h 2242107"/>
              <a:gd name="connsiteX21-793" fmla="*/ 884127 w 2003583"/>
              <a:gd name="connsiteY21-794" fmla="*/ 62570 h 2242107"/>
              <a:gd name="connsiteX22-795" fmla="*/ 1119457 w 2003583"/>
              <a:gd name="connsiteY22-796" fmla="*/ 62570 h 2242107"/>
              <a:gd name="connsiteX23-797" fmla="*/ 1195882 w 2003583"/>
              <a:gd name="connsiteY23-798" fmla="*/ 387690 h 2242107"/>
              <a:gd name="connsiteX24-799" fmla="*/ 1539859 w 2003583"/>
              <a:gd name="connsiteY24-800" fmla="*/ 586285 h 2242107"/>
              <a:gd name="connsiteX0-801" fmla="*/ 1539859 w 2003583"/>
              <a:gd name="connsiteY0-802" fmla="*/ 586285 h 2242107"/>
              <a:gd name="connsiteX1-803" fmla="*/ 1859633 w 2003583"/>
              <a:gd name="connsiteY1-804" fmla="*/ 489911 h 2242107"/>
              <a:gd name="connsiteX2-805" fmla="*/ 1977299 w 2003583"/>
              <a:gd name="connsiteY2-806" fmla="*/ 693713 h 2242107"/>
              <a:gd name="connsiteX3-807" fmla="*/ 1733949 w 2003583"/>
              <a:gd name="connsiteY3-808" fmla="*/ 922459 h 2242107"/>
              <a:gd name="connsiteX4-809" fmla="*/ 1733949 w 2003583"/>
              <a:gd name="connsiteY4-810" fmla="*/ 1319649 h 2242107"/>
              <a:gd name="connsiteX5-811" fmla="*/ 1977299 w 2003583"/>
              <a:gd name="connsiteY5-812" fmla="*/ 1548395 h 2242107"/>
              <a:gd name="connsiteX6-813" fmla="*/ 1859633 w 2003583"/>
              <a:gd name="connsiteY6-814" fmla="*/ 1752197 h 2242107"/>
              <a:gd name="connsiteX7-815" fmla="*/ 1539859 w 2003583"/>
              <a:gd name="connsiteY7-816" fmla="*/ 1655823 h 2242107"/>
              <a:gd name="connsiteX8-817" fmla="*/ 1195882 w 2003583"/>
              <a:gd name="connsiteY8-818" fmla="*/ 1854418 h 2242107"/>
              <a:gd name="connsiteX9-819" fmla="*/ 1119457 w 2003583"/>
              <a:gd name="connsiteY9-820" fmla="*/ 2179538 h 2242107"/>
              <a:gd name="connsiteX10-821" fmla="*/ 884127 w 2003583"/>
              <a:gd name="connsiteY10-822" fmla="*/ 2179538 h 2242107"/>
              <a:gd name="connsiteX11-823" fmla="*/ 807702 w 2003583"/>
              <a:gd name="connsiteY11-824" fmla="*/ 1854418 h 2242107"/>
              <a:gd name="connsiteX12-825" fmla="*/ 463725 w 2003583"/>
              <a:gd name="connsiteY12-826" fmla="*/ 1655823 h 2242107"/>
              <a:gd name="connsiteX13-827" fmla="*/ 143951 w 2003583"/>
              <a:gd name="connsiteY13-828" fmla="*/ 1752197 h 2242107"/>
              <a:gd name="connsiteX14-829" fmla="*/ 26285 w 2003583"/>
              <a:gd name="connsiteY14-830" fmla="*/ 1548395 h 2242107"/>
              <a:gd name="connsiteX15-831" fmla="*/ 269635 w 2003583"/>
              <a:gd name="connsiteY15-832" fmla="*/ 1319649 h 2242107"/>
              <a:gd name="connsiteX16-833" fmla="*/ 269635 w 2003583"/>
              <a:gd name="connsiteY16-834" fmla="*/ 922459 h 2242107"/>
              <a:gd name="connsiteX17-835" fmla="*/ 26285 w 2003583"/>
              <a:gd name="connsiteY17-836" fmla="*/ 693713 h 2242107"/>
              <a:gd name="connsiteX18-837" fmla="*/ 143951 w 2003583"/>
              <a:gd name="connsiteY18-838" fmla="*/ 489911 h 2242107"/>
              <a:gd name="connsiteX19-839" fmla="*/ 463725 w 2003583"/>
              <a:gd name="connsiteY19-840" fmla="*/ 586285 h 2242107"/>
              <a:gd name="connsiteX20-841" fmla="*/ 807702 w 2003583"/>
              <a:gd name="connsiteY20-842" fmla="*/ 387690 h 2242107"/>
              <a:gd name="connsiteX21-843" fmla="*/ 884127 w 2003583"/>
              <a:gd name="connsiteY21-844" fmla="*/ 62570 h 2242107"/>
              <a:gd name="connsiteX22-845" fmla="*/ 1119457 w 2003583"/>
              <a:gd name="connsiteY22-846" fmla="*/ 62570 h 2242107"/>
              <a:gd name="connsiteX23-847" fmla="*/ 1195882 w 2003583"/>
              <a:gd name="connsiteY23-848" fmla="*/ 387690 h 2242107"/>
              <a:gd name="connsiteX24-849" fmla="*/ 1539859 w 2003583"/>
              <a:gd name="connsiteY24-850" fmla="*/ 586285 h 2242107"/>
              <a:gd name="connsiteX0-851" fmla="*/ 1539859 w 2003583"/>
              <a:gd name="connsiteY0-852" fmla="*/ 586285 h 2242107"/>
              <a:gd name="connsiteX1-853" fmla="*/ 1859633 w 2003583"/>
              <a:gd name="connsiteY1-854" fmla="*/ 489911 h 2242107"/>
              <a:gd name="connsiteX2-855" fmla="*/ 1977299 w 2003583"/>
              <a:gd name="connsiteY2-856" fmla="*/ 693713 h 2242107"/>
              <a:gd name="connsiteX3-857" fmla="*/ 1733949 w 2003583"/>
              <a:gd name="connsiteY3-858" fmla="*/ 922459 h 2242107"/>
              <a:gd name="connsiteX4-859" fmla="*/ 1733949 w 2003583"/>
              <a:gd name="connsiteY4-860" fmla="*/ 1319649 h 2242107"/>
              <a:gd name="connsiteX5-861" fmla="*/ 1977299 w 2003583"/>
              <a:gd name="connsiteY5-862" fmla="*/ 1548395 h 2242107"/>
              <a:gd name="connsiteX6-863" fmla="*/ 1859633 w 2003583"/>
              <a:gd name="connsiteY6-864" fmla="*/ 1752197 h 2242107"/>
              <a:gd name="connsiteX7-865" fmla="*/ 1539859 w 2003583"/>
              <a:gd name="connsiteY7-866" fmla="*/ 1655823 h 2242107"/>
              <a:gd name="connsiteX8-867" fmla="*/ 1195882 w 2003583"/>
              <a:gd name="connsiteY8-868" fmla="*/ 1854418 h 2242107"/>
              <a:gd name="connsiteX9-869" fmla="*/ 1119457 w 2003583"/>
              <a:gd name="connsiteY9-870" fmla="*/ 2179538 h 2242107"/>
              <a:gd name="connsiteX10-871" fmla="*/ 884127 w 2003583"/>
              <a:gd name="connsiteY10-872" fmla="*/ 2179538 h 2242107"/>
              <a:gd name="connsiteX11-873" fmla="*/ 807702 w 2003583"/>
              <a:gd name="connsiteY11-874" fmla="*/ 1854418 h 2242107"/>
              <a:gd name="connsiteX12-875" fmla="*/ 463725 w 2003583"/>
              <a:gd name="connsiteY12-876" fmla="*/ 1655823 h 2242107"/>
              <a:gd name="connsiteX13-877" fmla="*/ 143951 w 2003583"/>
              <a:gd name="connsiteY13-878" fmla="*/ 1752197 h 2242107"/>
              <a:gd name="connsiteX14-879" fmla="*/ 26285 w 2003583"/>
              <a:gd name="connsiteY14-880" fmla="*/ 1548395 h 2242107"/>
              <a:gd name="connsiteX15-881" fmla="*/ 269635 w 2003583"/>
              <a:gd name="connsiteY15-882" fmla="*/ 1319649 h 2242107"/>
              <a:gd name="connsiteX16-883" fmla="*/ 269635 w 2003583"/>
              <a:gd name="connsiteY16-884" fmla="*/ 922459 h 2242107"/>
              <a:gd name="connsiteX17-885" fmla="*/ 26285 w 2003583"/>
              <a:gd name="connsiteY17-886" fmla="*/ 693713 h 2242107"/>
              <a:gd name="connsiteX18-887" fmla="*/ 143951 w 2003583"/>
              <a:gd name="connsiteY18-888" fmla="*/ 489911 h 2242107"/>
              <a:gd name="connsiteX19-889" fmla="*/ 463725 w 2003583"/>
              <a:gd name="connsiteY19-890" fmla="*/ 586285 h 2242107"/>
              <a:gd name="connsiteX20-891" fmla="*/ 807702 w 2003583"/>
              <a:gd name="connsiteY20-892" fmla="*/ 387690 h 2242107"/>
              <a:gd name="connsiteX21-893" fmla="*/ 884127 w 2003583"/>
              <a:gd name="connsiteY21-894" fmla="*/ 62570 h 2242107"/>
              <a:gd name="connsiteX22-895" fmla="*/ 1119457 w 2003583"/>
              <a:gd name="connsiteY22-896" fmla="*/ 62570 h 2242107"/>
              <a:gd name="connsiteX23-897" fmla="*/ 1195882 w 2003583"/>
              <a:gd name="connsiteY23-898" fmla="*/ 387690 h 2242107"/>
              <a:gd name="connsiteX24-899" fmla="*/ 1539859 w 2003583"/>
              <a:gd name="connsiteY24-900" fmla="*/ 586285 h 2242107"/>
              <a:gd name="connsiteX0-901" fmla="*/ 1539859 w 2003583"/>
              <a:gd name="connsiteY0-902" fmla="*/ 586285 h 2242107"/>
              <a:gd name="connsiteX1-903" fmla="*/ 1859633 w 2003583"/>
              <a:gd name="connsiteY1-904" fmla="*/ 489911 h 2242107"/>
              <a:gd name="connsiteX2-905" fmla="*/ 1977299 w 2003583"/>
              <a:gd name="connsiteY2-906" fmla="*/ 693713 h 2242107"/>
              <a:gd name="connsiteX3-907" fmla="*/ 1733949 w 2003583"/>
              <a:gd name="connsiteY3-908" fmla="*/ 922459 h 2242107"/>
              <a:gd name="connsiteX4-909" fmla="*/ 1733949 w 2003583"/>
              <a:gd name="connsiteY4-910" fmla="*/ 1319649 h 2242107"/>
              <a:gd name="connsiteX5-911" fmla="*/ 1977299 w 2003583"/>
              <a:gd name="connsiteY5-912" fmla="*/ 1548395 h 2242107"/>
              <a:gd name="connsiteX6-913" fmla="*/ 1859633 w 2003583"/>
              <a:gd name="connsiteY6-914" fmla="*/ 1752197 h 2242107"/>
              <a:gd name="connsiteX7-915" fmla="*/ 1539859 w 2003583"/>
              <a:gd name="connsiteY7-916" fmla="*/ 1655823 h 2242107"/>
              <a:gd name="connsiteX8-917" fmla="*/ 1195882 w 2003583"/>
              <a:gd name="connsiteY8-918" fmla="*/ 1854418 h 2242107"/>
              <a:gd name="connsiteX9-919" fmla="*/ 1119457 w 2003583"/>
              <a:gd name="connsiteY9-920" fmla="*/ 2179538 h 2242107"/>
              <a:gd name="connsiteX10-921" fmla="*/ 884127 w 2003583"/>
              <a:gd name="connsiteY10-922" fmla="*/ 2179538 h 2242107"/>
              <a:gd name="connsiteX11-923" fmla="*/ 807702 w 2003583"/>
              <a:gd name="connsiteY11-924" fmla="*/ 1854418 h 2242107"/>
              <a:gd name="connsiteX12-925" fmla="*/ 463725 w 2003583"/>
              <a:gd name="connsiteY12-926" fmla="*/ 1655823 h 2242107"/>
              <a:gd name="connsiteX13-927" fmla="*/ 143951 w 2003583"/>
              <a:gd name="connsiteY13-928" fmla="*/ 1752197 h 2242107"/>
              <a:gd name="connsiteX14-929" fmla="*/ 26285 w 2003583"/>
              <a:gd name="connsiteY14-930" fmla="*/ 1548395 h 2242107"/>
              <a:gd name="connsiteX15-931" fmla="*/ 269635 w 2003583"/>
              <a:gd name="connsiteY15-932" fmla="*/ 1319649 h 2242107"/>
              <a:gd name="connsiteX16-933" fmla="*/ 269635 w 2003583"/>
              <a:gd name="connsiteY16-934" fmla="*/ 922459 h 2242107"/>
              <a:gd name="connsiteX17-935" fmla="*/ 26285 w 2003583"/>
              <a:gd name="connsiteY17-936" fmla="*/ 693713 h 2242107"/>
              <a:gd name="connsiteX18-937" fmla="*/ 143951 w 2003583"/>
              <a:gd name="connsiteY18-938" fmla="*/ 489911 h 2242107"/>
              <a:gd name="connsiteX19-939" fmla="*/ 463725 w 2003583"/>
              <a:gd name="connsiteY19-940" fmla="*/ 586285 h 2242107"/>
              <a:gd name="connsiteX20-941" fmla="*/ 807702 w 2003583"/>
              <a:gd name="connsiteY20-942" fmla="*/ 387690 h 2242107"/>
              <a:gd name="connsiteX21-943" fmla="*/ 884127 w 2003583"/>
              <a:gd name="connsiteY21-944" fmla="*/ 62570 h 2242107"/>
              <a:gd name="connsiteX22-945" fmla="*/ 1119457 w 2003583"/>
              <a:gd name="connsiteY22-946" fmla="*/ 62570 h 2242107"/>
              <a:gd name="connsiteX23-947" fmla="*/ 1195882 w 2003583"/>
              <a:gd name="connsiteY23-948" fmla="*/ 387690 h 2242107"/>
              <a:gd name="connsiteX24-949" fmla="*/ 1539859 w 2003583"/>
              <a:gd name="connsiteY24-950" fmla="*/ 586285 h 2242107"/>
              <a:gd name="connsiteX0-951" fmla="*/ 1539859 w 2003583"/>
              <a:gd name="connsiteY0-952" fmla="*/ 586285 h 2242107"/>
              <a:gd name="connsiteX1-953" fmla="*/ 1859633 w 2003583"/>
              <a:gd name="connsiteY1-954" fmla="*/ 489911 h 2242107"/>
              <a:gd name="connsiteX2-955" fmla="*/ 1977299 w 2003583"/>
              <a:gd name="connsiteY2-956" fmla="*/ 693713 h 2242107"/>
              <a:gd name="connsiteX3-957" fmla="*/ 1733949 w 2003583"/>
              <a:gd name="connsiteY3-958" fmla="*/ 922459 h 2242107"/>
              <a:gd name="connsiteX4-959" fmla="*/ 1733949 w 2003583"/>
              <a:gd name="connsiteY4-960" fmla="*/ 1319649 h 2242107"/>
              <a:gd name="connsiteX5-961" fmla="*/ 1977299 w 2003583"/>
              <a:gd name="connsiteY5-962" fmla="*/ 1548395 h 2242107"/>
              <a:gd name="connsiteX6-963" fmla="*/ 1859633 w 2003583"/>
              <a:gd name="connsiteY6-964" fmla="*/ 1752197 h 2242107"/>
              <a:gd name="connsiteX7-965" fmla="*/ 1539859 w 2003583"/>
              <a:gd name="connsiteY7-966" fmla="*/ 1655823 h 2242107"/>
              <a:gd name="connsiteX8-967" fmla="*/ 1195882 w 2003583"/>
              <a:gd name="connsiteY8-968" fmla="*/ 1854418 h 2242107"/>
              <a:gd name="connsiteX9-969" fmla="*/ 1119457 w 2003583"/>
              <a:gd name="connsiteY9-970" fmla="*/ 2179538 h 2242107"/>
              <a:gd name="connsiteX10-971" fmla="*/ 884127 w 2003583"/>
              <a:gd name="connsiteY10-972" fmla="*/ 2179538 h 2242107"/>
              <a:gd name="connsiteX11-973" fmla="*/ 807702 w 2003583"/>
              <a:gd name="connsiteY11-974" fmla="*/ 1854418 h 2242107"/>
              <a:gd name="connsiteX12-975" fmla="*/ 463725 w 2003583"/>
              <a:gd name="connsiteY12-976" fmla="*/ 1655823 h 2242107"/>
              <a:gd name="connsiteX13-977" fmla="*/ 143951 w 2003583"/>
              <a:gd name="connsiteY13-978" fmla="*/ 1752197 h 2242107"/>
              <a:gd name="connsiteX14-979" fmla="*/ 26285 w 2003583"/>
              <a:gd name="connsiteY14-980" fmla="*/ 1548395 h 2242107"/>
              <a:gd name="connsiteX15-981" fmla="*/ 269635 w 2003583"/>
              <a:gd name="connsiteY15-982" fmla="*/ 1319649 h 2242107"/>
              <a:gd name="connsiteX16-983" fmla="*/ 269635 w 2003583"/>
              <a:gd name="connsiteY16-984" fmla="*/ 922459 h 2242107"/>
              <a:gd name="connsiteX17-985" fmla="*/ 26285 w 2003583"/>
              <a:gd name="connsiteY17-986" fmla="*/ 693713 h 2242107"/>
              <a:gd name="connsiteX18-987" fmla="*/ 143951 w 2003583"/>
              <a:gd name="connsiteY18-988" fmla="*/ 489911 h 2242107"/>
              <a:gd name="connsiteX19-989" fmla="*/ 463725 w 2003583"/>
              <a:gd name="connsiteY19-990" fmla="*/ 586285 h 2242107"/>
              <a:gd name="connsiteX20-991" fmla="*/ 807702 w 2003583"/>
              <a:gd name="connsiteY20-992" fmla="*/ 387690 h 2242107"/>
              <a:gd name="connsiteX21-993" fmla="*/ 884127 w 2003583"/>
              <a:gd name="connsiteY21-994" fmla="*/ 62570 h 2242107"/>
              <a:gd name="connsiteX22-995" fmla="*/ 1119457 w 2003583"/>
              <a:gd name="connsiteY22-996" fmla="*/ 62570 h 2242107"/>
              <a:gd name="connsiteX23-997" fmla="*/ 1195882 w 2003583"/>
              <a:gd name="connsiteY23-998" fmla="*/ 387690 h 2242107"/>
              <a:gd name="connsiteX24-999" fmla="*/ 1539859 w 2003583"/>
              <a:gd name="connsiteY24-1000" fmla="*/ 586285 h 2242107"/>
              <a:gd name="connsiteX0-1001" fmla="*/ 1539859 w 2003583"/>
              <a:gd name="connsiteY0-1002" fmla="*/ 586285 h 2242107"/>
              <a:gd name="connsiteX1-1003" fmla="*/ 1859633 w 2003583"/>
              <a:gd name="connsiteY1-1004" fmla="*/ 489911 h 2242107"/>
              <a:gd name="connsiteX2-1005" fmla="*/ 1977299 w 2003583"/>
              <a:gd name="connsiteY2-1006" fmla="*/ 693713 h 2242107"/>
              <a:gd name="connsiteX3-1007" fmla="*/ 1733949 w 2003583"/>
              <a:gd name="connsiteY3-1008" fmla="*/ 922459 h 2242107"/>
              <a:gd name="connsiteX4-1009" fmla="*/ 1733949 w 2003583"/>
              <a:gd name="connsiteY4-1010" fmla="*/ 1319649 h 2242107"/>
              <a:gd name="connsiteX5-1011" fmla="*/ 1977299 w 2003583"/>
              <a:gd name="connsiteY5-1012" fmla="*/ 1548395 h 2242107"/>
              <a:gd name="connsiteX6-1013" fmla="*/ 1859633 w 2003583"/>
              <a:gd name="connsiteY6-1014" fmla="*/ 1752197 h 2242107"/>
              <a:gd name="connsiteX7-1015" fmla="*/ 1539859 w 2003583"/>
              <a:gd name="connsiteY7-1016" fmla="*/ 1655823 h 2242107"/>
              <a:gd name="connsiteX8-1017" fmla="*/ 1195882 w 2003583"/>
              <a:gd name="connsiteY8-1018" fmla="*/ 1854418 h 2242107"/>
              <a:gd name="connsiteX9-1019" fmla="*/ 1119457 w 2003583"/>
              <a:gd name="connsiteY9-1020" fmla="*/ 2179538 h 2242107"/>
              <a:gd name="connsiteX10-1021" fmla="*/ 884127 w 2003583"/>
              <a:gd name="connsiteY10-1022" fmla="*/ 2179538 h 2242107"/>
              <a:gd name="connsiteX11-1023" fmla="*/ 807702 w 2003583"/>
              <a:gd name="connsiteY11-1024" fmla="*/ 1854418 h 2242107"/>
              <a:gd name="connsiteX12-1025" fmla="*/ 463725 w 2003583"/>
              <a:gd name="connsiteY12-1026" fmla="*/ 1655823 h 2242107"/>
              <a:gd name="connsiteX13-1027" fmla="*/ 143951 w 2003583"/>
              <a:gd name="connsiteY13-1028" fmla="*/ 1752197 h 2242107"/>
              <a:gd name="connsiteX14-1029" fmla="*/ 26285 w 2003583"/>
              <a:gd name="connsiteY14-1030" fmla="*/ 1548395 h 2242107"/>
              <a:gd name="connsiteX15-1031" fmla="*/ 269635 w 2003583"/>
              <a:gd name="connsiteY15-1032" fmla="*/ 1319649 h 2242107"/>
              <a:gd name="connsiteX16-1033" fmla="*/ 269635 w 2003583"/>
              <a:gd name="connsiteY16-1034" fmla="*/ 922459 h 2242107"/>
              <a:gd name="connsiteX17-1035" fmla="*/ 26285 w 2003583"/>
              <a:gd name="connsiteY17-1036" fmla="*/ 693713 h 2242107"/>
              <a:gd name="connsiteX18-1037" fmla="*/ 143951 w 2003583"/>
              <a:gd name="connsiteY18-1038" fmla="*/ 489911 h 2242107"/>
              <a:gd name="connsiteX19-1039" fmla="*/ 463725 w 2003583"/>
              <a:gd name="connsiteY19-1040" fmla="*/ 586285 h 2242107"/>
              <a:gd name="connsiteX20-1041" fmla="*/ 807702 w 2003583"/>
              <a:gd name="connsiteY20-1042" fmla="*/ 387690 h 2242107"/>
              <a:gd name="connsiteX21-1043" fmla="*/ 884127 w 2003583"/>
              <a:gd name="connsiteY21-1044" fmla="*/ 62570 h 2242107"/>
              <a:gd name="connsiteX22-1045" fmla="*/ 1119457 w 2003583"/>
              <a:gd name="connsiteY22-1046" fmla="*/ 62570 h 2242107"/>
              <a:gd name="connsiteX23-1047" fmla="*/ 1195882 w 2003583"/>
              <a:gd name="connsiteY23-1048" fmla="*/ 387690 h 2242107"/>
              <a:gd name="connsiteX24-1049" fmla="*/ 1539859 w 2003583"/>
              <a:gd name="connsiteY24-1050" fmla="*/ 586285 h 2242107"/>
              <a:gd name="connsiteX0-1051" fmla="*/ 1539859 w 2003583"/>
              <a:gd name="connsiteY0-1052" fmla="*/ 586285 h 2242107"/>
              <a:gd name="connsiteX1-1053" fmla="*/ 1815989 w 2003583"/>
              <a:gd name="connsiteY1-1054" fmla="*/ 481182 h 2242107"/>
              <a:gd name="connsiteX2-1055" fmla="*/ 1977299 w 2003583"/>
              <a:gd name="connsiteY2-1056" fmla="*/ 693713 h 2242107"/>
              <a:gd name="connsiteX3-1057" fmla="*/ 1733949 w 2003583"/>
              <a:gd name="connsiteY3-1058" fmla="*/ 922459 h 2242107"/>
              <a:gd name="connsiteX4-1059" fmla="*/ 1733949 w 2003583"/>
              <a:gd name="connsiteY4-1060" fmla="*/ 1319649 h 2242107"/>
              <a:gd name="connsiteX5-1061" fmla="*/ 1977299 w 2003583"/>
              <a:gd name="connsiteY5-1062" fmla="*/ 1548395 h 2242107"/>
              <a:gd name="connsiteX6-1063" fmla="*/ 1859633 w 2003583"/>
              <a:gd name="connsiteY6-1064" fmla="*/ 1752197 h 2242107"/>
              <a:gd name="connsiteX7-1065" fmla="*/ 1539859 w 2003583"/>
              <a:gd name="connsiteY7-1066" fmla="*/ 1655823 h 2242107"/>
              <a:gd name="connsiteX8-1067" fmla="*/ 1195882 w 2003583"/>
              <a:gd name="connsiteY8-1068" fmla="*/ 1854418 h 2242107"/>
              <a:gd name="connsiteX9-1069" fmla="*/ 1119457 w 2003583"/>
              <a:gd name="connsiteY9-1070" fmla="*/ 2179538 h 2242107"/>
              <a:gd name="connsiteX10-1071" fmla="*/ 884127 w 2003583"/>
              <a:gd name="connsiteY10-1072" fmla="*/ 2179538 h 2242107"/>
              <a:gd name="connsiteX11-1073" fmla="*/ 807702 w 2003583"/>
              <a:gd name="connsiteY11-1074" fmla="*/ 1854418 h 2242107"/>
              <a:gd name="connsiteX12-1075" fmla="*/ 463725 w 2003583"/>
              <a:gd name="connsiteY12-1076" fmla="*/ 1655823 h 2242107"/>
              <a:gd name="connsiteX13-1077" fmla="*/ 143951 w 2003583"/>
              <a:gd name="connsiteY13-1078" fmla="*/ 1752197 h 2242107"/>
              <a:gd name="connsiteX14-1079" fmla="*/ 26285 w 2003583"/>
              <a:gd name="connsiteY14-1080" fmla="*/ 1548395 h 2242107"/>
              <a:gd name="connsiteX15-1081" fmla="*/ 269635 w 2003583"/>
              <a:gd name="connsiteY15-1082" fmla="*/ 1319649 h 2242107"/>
              <a:gd name="connsiteX16-1083" fmla="*/ 269635 w 2003583"/>
              <a:gd name="connsiteY16-1084" fmla="*/ 922459 h 2242107"/>
              <a:gd name="connsiteX17-1085" fmla="*/ 26285 w 2003583"/>
              <a:gd name="connsiteY17-1086" fmla="*/ 693713 h 2242107"/>
              <a:gd name="connsiteX18-1087" fmla="*/ 143951 w 2003583"/>
              <a:gd name="connsiteY18-1088" fmla="*/ 489911 h 2242107"/>
              <a:gd name="connsiteX19-1089" fmla="*/ 463725 w 2003583"/>
              <a:gd name="connsiteY19-1090" fmla="*/ 586285 h 2242107"/>
              <a:gd name="connsiteX20-1091" fmla="*/ 807702 w 2003583"/>
              <a:gd name="connsiteY20-1092" fmla="*/ 387690 h 2242107"/>
              <a:gd name="connsiteX21-1093" fmla="*/ 884127 w 2003583"/>
              <a:gd name="connsiteY21-1094" fmla="*/ 62570 h 2242107"/>
              <a:gd name="connsiteX22-1095" fmla="*/ 1119457 w 2003583"/>
              <a:gd name="connsiteY22-1096" fmla="*/ 62570 h 2242107"/>
              <a:gd name="connsiteX23-1097" fmla="*/ 1195882 w 2003583"/>
              <a:gd name="connsiteY23-1098" fmla="*/ 387690 h 2242107"/>
              <a:gd name="connsiteX24-1099" fmla="*/ 1539859 w 2003583"/>
              <a:gd name="connsiteY24-1100" fmla="*/ 586285 h 2242107"/>
              <a:gd name="connsiteX0-1101" fmla="*/ 1539859 w 2003583"/>
              <a:gd name="connsiteY0-1102" fmla="*/ 586285 h 2225306"/>
              <a:gd name="connsiteX1-1103" fmla="*/ 1815989 w 2003583"/>
              <a:gd name="connsiteY1-1104" fmla="*/ 481182 h 2225306"/>
              <a:gd name="connsiteX2-1105" fmla="*/ 1977299 w 2003583"/>
              <a:gd name="connsiteY2-1106" fmla="*/ 693713 h 2225306"/>
              <a:gd name="connsiteX3-1107" fmla="*/ 1733949 w 2003583"/>
              <a:gd name="connsiteY3-1108" fmla="*/ 922459 h 2225306"/>
              <a:gd name="connsiteX4-1109" fmla="*/ 1733949 w 2003583"/>
              <a:gd name="connsiteY4-1110" fmla="*/ 1319649 h 2225306"/>
              <a:gd name="connsiteX5-1111" fmla="*/ 1977299 w 2003583"/>
              <a:gd name="connsiteY5-1112" fmla="*/ 1548395 h 2225306"/>
              <a:gd name="connsiteX6-1113" fmla="*/ 1859633 w 2003583"/>
              <a:gd name="connsiteY6-1114" fmla="*/ 1752197 h 2225306"/>
              <a:gd name="connsiteX7-1115" fmla="*/ 1539859 w 2003583"/>
              <a:gd name="connsiteY7-1116" fmla="*/ 1655823 h 2225306"/>
              <a:gd name="connsiteX8-1117" fmla="*/ 1195882 w 2003583"/>
              <a:gd name="connsiteY8-1118" fmla="*/ 1854418 h 2225306"/>
              <a:gd name="connsiteX9-1119" fmla="*/ 1119457 w 2003583"/>
              <a:gd name="connsiteY9-1120" fmla="*/ 2179538 h 2225306"/>
              <a:gd name="connsiteX10-1121" fmla="*/ 849212 w 2003583"/>
              <a:gd name="connsiteY10-1122" fmla="*/ 2188266 h 2225306"/>
              <a:gd name="connsiteX11-1123" fmla="*/ 807702 w 2003583"/>
              <a:gd name="connsiteY11-1124" fmla="*/ 1854418 h 2225306"/>
              <a:gd name="connsiteX12-1125" fmla="*/ 463725 w 2003583"/>
              <a:gd name="connsiteY12-1126" fmla="*/ 1655823 h 2225306"/>
              <a:gd name="connsiteX13-1127" fmla="*/ 143951 w 2003583"/>
              <a:gd name="connsiteY13-1128" fmla="*/ 1752197 h 2225306"/>
              <a:gd name="connsiteX14-1129" fmla="*/ 26285 w 2003583"/>
              <a:gd name="connsiteY14-1130" fmla="*/ 1548395 h 2225306"/>
              <a:gd name="connsiteX15-1131" fmla="*/ 269635 w 2003583"/>
              <a:gd name="connsiteY15-1132" fmla="*/ 1319649 h 2225306"/>
              <a:gd name="connsiteX16-1133" fmla="*/ 269635 w 2003583"/>
              <a:gd name="connsiteY16-1134" fmla="*/ 922459 h 2225306"/>
              <a:gd name="connsiteX17-1135" fmla="*/ 26285 w 2003583"/>
              <a:gd name="connsiteY17-1136" fmla="*/ 693713 h 2225306"/>
              <a:gd name="connsiteX18-1137" fmla="*/ 143951 w 2003583"/>
              <a:gd name="connsiteY18-1138" fmla="*/ 489911 h 2225306"/>
              <a:gd name="connsiteX19-1139" fmla="*/ 463725 w 2003583"/>
              <a:gd name="connsiteY19-1140" fmla="*/ 586285 h 2225306"/>
              <a:gd name="connsiteX20-1141" fmla="*/ 807702 w 2003583"/>
              <a:gd name="connsiteY20-1142" fmla="*/ 387690 h 2225306"/>
              <a:gd name="connsiteX21-1143" fmla="*/ 884127 w 2003583"/>
              <a:gd name="connsiteY21-1144" fmla="*/ 62570 h 2225306"/>
              <a:gd name="connsiteX22-1145" fmla="*/ 1119457 w 2003583"/>
              <a:gd name="connsiteY22-1146" fmla="*/ 62570 h 2225306"/>
              <a:gd name="connsiteX23-1147" fmla="*/ 1195882 w 2003583"/>
              <a:gd name="connsiteY23-1148" fmla="*/ 387690 h 2225306"/>
              <a:gd name="connsiteX24-1149" fmla="*/ 1539859 w 2003583"/>
              <a:gd name="connsiteY24-1150" fmla="*/ 586285 h 2225306"/>
              <a:gd name="connsiteX0-1151" fmla="*/ 1551437 w 2015161"/>
              <a:gd name="connsiteY0-1152" fmla="*/ 586285 h 2225304"/>
              <a:gd name="connsiteX1-1153" fmla="*/ 1827567 w 2015161"/>
              <a:gd name="connsiteY1-1154" fmla="*/ 481182 h 2225304"/>
              <a:gd name="connsiteX2-1155" fmla="*/ 1988877 w 2015161"/>
              <a:gd name="connsiteY2-1156" fmla="*/ 693713 h 2225304"/>
              <a:gd name="connsiteX3-1157" fmla="*/ 1745527 w 2015161"/>
              <a:gd name="connsiteY3-1158" fmla="*/ 922459 h 2225304"/>
              <a:gd name="connsiteX4-1159" fmla="*/ 1745527 w 2015161"/>
              <a:gd name="connsiteY4-1160" fmla="*/ 1319649 h 2225304"/>
              <a:gd name="connsiteX5-1161" fmla="*/ 1988877 w 2015161"/>
              <a:gd name="connsiteY5-1162" fmla="*/ 1548395 h 2225304"/>
              <a:gd name="connsiteX6-1163" fmla="*/ 1871211 w 2015161"/>
              <a:gd name="connsiteY6-1164" fmla="*/ 1752197 h 2225304"/>
              <a:gd name="connsiteX7-1165" fmla="*/ 1551437 w 2015161"/>
              <a:gd name="connsiteY7-1166" fmla="*/ 1655823 h 2225304"/>
              <a:gd name="connsiteX8-1167" fmla="*/ 1207460 w 2015161"/>
              <a:gd name="connsiteY8-1168" fmla="*/ 1854418 h 2225304"/>
              <a:gd name="connsiteX9-1169" fmla="*/ 1131035 w 2015161"/>
              <a:gd name="connsiteY9-1170" fmla="*/ 2179538 h 2225304"/>
              <a:gd name="connsiteX10-1171" fmla="*/ 860790 w 2015161"/>
              <a:gd name="connsiteY10-1172" fmla="*/ 2188266 h 2225304"/>
              <a:gd name="connsiteX11-1173" fmla="*/ 819280 w 2015161"/>
              <a:gd name="connsiteY11-1174" fmla="*/ 1854418 h 2225304"/>
              <a:gd name="connsiteX12-1175" fmla="*/ 475303 w 2015161"/>
              <a:gd name="connsiteY12-1176" fmla="*/ 1655823 h 2225304"/>
              <a:gd name="connsiteX13-1177" fmla="*/ 155529 w 2015161"/>
              <a:gd name="connsiteY13-1178" fmla="*/ 1752197 h 2225304"/>
              <a:gd name="connsiteX14-1179" fmla="*/ 2948 w 2015161"/>
              <a:gd name="connsiteY14-1180" fmla="*/ 1522210 h 2225304"/>
              <a:gd name="connsiteX15-1181" fmla="*/ 281213 w 2015161"/>
              <a:gd name="connsiteY15-1182" fmla="*/ 1319649 h 2225304"/>
              <a:gd name="connsiteX16-1183" fmla="*/ 281213 w 2015161"/>
              <a:gd name="connsiteY16-1184" fmla="*/ 922459 h 2225304"/>
              <a:gd name="connsiteX17-1185" fmla="*/ 37863 w 2015161"/>
              <a:gd name="connsiteY17-1186" fmla="*/ 693713 h 2225304"/>
              <a:gd name="connsiteX18-1187" fmla="*/ 155529 w 2015161"/>
              <a:gd name="connsiteY18-1188" fmla="*/ 489911 h 2225304"/>
              <a:gd name="connsiteX19-1189" fmla="*/ 475303 w 2015161"/>
              <a:gd name="connsiteY19-1190" fmla="*/ 586285 h 2225304"/>
              <a:gd name="connsiteX20-1191" fmla="*/ 819280 w 2015161"/>
              <a:gd name="connsiteY20-1192" fmla="*/ 387690 h 2225304"/>
              <a:gd name="connsiteX21-1193" fmla="*/ 895705 w 2015161"/>
              <a:gd name="connsiteY21-1194" fmla="*/ 62570 h 2225304"/>
              <a:gd name="connsiteX22-1195" fmla="*/ 1131035 w 2015161"/>
              <a:gd name="connsiteY22-1196" fmla="*/ 62570 h 2225304"/>
              <a:gd name="connsiteX23-1197" fmla="*/ 1207460 w 2015161"/>
              <a:gd name="connsiteY23-1198" fmla="*/ 387690 h 2225304"/>
              <a:gd name="connsiteX24-1199" fmla="*/ 1551437 w 2015161"/>
              <a:gd name="connsiteY24-1200" fmla="*/ 586285 h 2225304"/>
              <a:gd name="connsiteX0-1201" fmla="*/ 1551439 w 2015163"/>
              <a:gd name="connsiteY0-1202" fmla="*/ 586285 h 2225306"/>
              <a:gd name="connsiteX1-1203" fmla="*/ 1827569 w 2015163"/>
              <a:gd name="connsiteY1-1204" fmla="*/ 481182 h 2225306"/>
              <a:gd name="connsiteX2-1205" fmla="*/ 1988879 w 2015163"/>
              <a:gd name="connsiteY2-1206" fmla="*/ 693713 h 2225306"/>
              <a:gd name="connsiteX3-1207" fmla="*/ 1745529 w 2015163"/>
              <a:gd name="connsiteY3-1208" fmla="*/ 922459 h 2225306"/>
              <a:gd name="connsiteX4-1209" fmla="*/ 1745529 w 2015163"/>
              <a:gd name="connsiteY4-1210" fmla="*/ 1319649 h 2225306"/>
              <a:gd name="connsiteX5-1211" fmla="*/ 1988879 w 2015163"/>
              <a:gd name="connsiteY5-1212" fmla="*/ 1548395 h 2225306"/>
              <a:gd name="connsiteX6-1213" fmla="*/ 1871213 w 2015163"/>
              <a:gd name="connsiteY6-1214" fmla="*/ 1752197 h 2225306"/>
              <a:gd name="connsiteX7-1215" fmla="*/ 1551439 w 2015163"/>
              <a:gd name="connsiteY7-1216" fmla="*/ 1655823 h 2225306"/>
              <a:gd name="connsiteX8-1217" fmla="*/ 1207462 w 2015163"/>
              <a:gd name="connsiteY8-1218" fmla="*/ 1854418 h 2225306"/>
              <a:gd name="connsiteX9-1219" fmla="*/ 1131037 w 2015163"/>
              <a:gd name="connsiteY9-1220" fmla="*/ 2179538 h 2225306"/>
              <a:gd name="connsiteX10-1221" fmla="*/ 860792 w 2015163"/>
              <a:gd name="connsiteY10-1222" fmla="*/ 2188266 h 2225306"/>
              <a:gd name="connsiteX11-1223" fmla="*/ 819282 w 2015163"/>
              <a:gd name="connsiteY11-1224" fmla="*/ 1854418 h 2225306"/>
              <a:gd name="connsiteX12-1225" fmla="*/ 475305 w 2015163"/>
              <a:gd name="connsiteY12-1226" fmla="*/ 1655823 h 2225306"/>
              <a:gd name="connsiteX13-1227" fmla="*/ 155531 w 2015163"/>
              <a:gd name="connsiteY13-1228" fmla="*/ 1752197 h 2225306"/>
              <a:gd name="connsiteX14-1229" fmla="*/ 2950 w 2015163"/>
              <a:gd name="connsiteY14-1230" fmla="*/ 1522210 h 2225306"/>
              <a:gd name="connsiteX15-1231" fmla="*/ 281215 w 2015163"/>
              <a:gd name="connsiteY15-1232" fmla="*/ 1319649 h 2225306"/>
              <a:gd name="connsiteX16-1233" fmla="*/ 281215 w 2015163"/>
              <a:gd name="connsiteY16-1234" fmla="*/ 922459 h 2225306"/>
              <a:gd name="connsiteX17-1235" fmla="*/ 37865 w 2015163"/>
              <a:gd name="connsiteY17-1236" fmla="*/ 693713 h 2225306"/>
              <a:gd name="connsiteX18-1237" fmla="*/ 155531 w 2015163"/>
              <a:gd name="connsiteY18-1238" fmla="*/ 463725 h 2225306"/>
              <a:gd name="connsiteX19-1239" fmla="*/ 475305 w 2015163"/>
              <a:gd name="connsiteY19-1240" fmla="*/ 586285 h 2225306"/>
              <a:gd name="connsiteX20-1241" fmla="*/ 819282 w 2015163"/>
              <a:gd name="connsiteY20-1242" fmla="*/ 387690 h 2225306"/>
              <a:gd name="connsiteX21-1243" fmla="*/ 895707 w 2015163"/>
              <a:gd name="connsiteY21-1244" fmla="*/ 62570 h 2225306"/>
              <a:gd name="connsiteX22-1245" fmla="*/ 1131037 w 2015163"/>
              <a:gd name="connsiteY22-1246" fmla="*/ 62570 h 2225306"/>
              <a:gd name="connsiteX23-1247" fmla="*/ 1207462 w 2015163"/>
              <a:gd name="connsiteY23-1248" fmla="*/ 387690 h 2225306"/>
              <a:gd name="connsiteX24-1249" fmla="*/ 1551439 w 2015163"/>
              <a:gd name="connsiteY24-1250" fmla="*/ 586285 h 2225306"/>
              <a:gd name="connsiteX0-1251" fmla="*/ 1551439 w 2015163"/>
              <a:gd name="connsiteY0-1252" fmla="*/ 575030 h 2214049"/>
              <a:gd name="connsiteX1-1253" fmla="*/ 1827569 w 2015163"/>
              <a:gd name="connsiteY1-1254" fmla="*/ 469927 h 2214049"/>
              <a:gd name="connsiteX2-1255" fmla="*/ 1988879 w 2015163"/>
              <a:gd name="connsiteY2-1256" fmla="*/ 682458 h 2214049"/>
              <a:gd name="connsiteX3-1257" fmla="*/ 1745529 w 2015163"/>
              <a:gd name="connsiteY3-1258" fmla="*/ 911204 h 2214049"/>
              <a:gd name="connsiteX4-1259" fmla="*/ 1745529 w 2015163"/>
              <a:gd name="connsiteY4-1260" fmla="*/ 1308394 h 2214049"/>
              <a:gd name="connsiteX5-1261" fmla="*/ 1988879 w 2015163"/>
              <a:gd name="connsiteY5-1262" fmla="*/ 1537140 h 2214049"/>
              <a:gd name="connsiteX6-1263" fmla="*/ 1871213 w 2015163"/>
              <a:gd name="connsiteY6-1264" fmla="*/ 1740942 h 2214049"/>
              <a:gd name="connsiteX7-1265" fmla="*/ 1551439 w 2015163"/>
              <a:gd name="connsiteY7-1266" fmla="*/ 1644568 h 2214049"/>
              <a:gd name="connsiteX8-1267" fmla="*/ 1207462 w 2015163"/>
              <a:gd name="connsiteY8-1268" fmla="*/ 1843163 h 2214049"/>
              <a:gd name="connsiteX9-1269" fmla="*/ 1131037 w 2015163"/>
              <a:gd name="connsiteY9-1270" fmla="*/ 2168283 h 2214049"/>
              <a:gd name="connsiteX10-1271" fmla="*/ 860792 w 2015163"/>
              <a:gd name="connsiteY10-1272" fmla="*/ 2177011 h 2214049"/>
              <a:gd name="connsiteX11-1273" fmla="*/ 819282 w 2015163"/>
              <a:gd name="connsiteY11-1274" fmla="*/ 1843163 h 2214049"/>
              <a:gd name="connsiteX12-1275" fmla="*/ 475305 w 2015163"/>
              <a:gd name="connsiteY12-1276" fmla="*/ 1644568 h 2214049"/>
              <a:gd name="connsiteX13-1277" fmla="*/ 155531 w 2015163"/>
              <a:gd name="connsiteY13-1278" fmla="*/ 1740942 h 2214049"/>
              <a:gd name="connsiteX14-1279" fmla="*/ 2950 w 2015163"/>
              <a:gd name="connsiteY14-1280" fmla="*/ 1510955 h 2214049"/>
              <a:gd name="connsiteX15-1281" fmla="*/ 281215 w 2015163"/>
              <a:gd name="connsiteY15-1282" fmla="*/ 1308394 h 2214049"/>
              <a:gd name="connsiteX16-1283" fmla="*/ 281215 w 2015163"/>
              <a:gd name="connsiteY16-1284" fmla="*/ 911204 h 2214049"/>
              <a:gd name="connsiteX17-1285" fmla="*/ 37865 w 2015163"/>
              <a:gd name="connsiteY17-1286" fmla="*/ 682458 h 2214049"/>
              <a:gd name="connsiteX18-1287" fmla="*/ 155531 w 2015163"/>
              <a:gd name="connsiteY18-1288" fmla="*/ 452470 h 2214049"/>
              <a:gd name="connsiteX19-1289" fmla="*/ 475305 w 2015163"/>
              <a:gd name="connsiteY19-1290" fmla="*/ 575030 h 2214049"/>
              <a:gd name="connsiteX20-1291" fmla="*/ 819282 w 2015163"/>
              <a:gd name="connsiteY20-1292" fmla="*/ 376435 h 2214049"/>
              <a:gd name="connsiteX21-1293" fmla="*/ 895707 w 2015163"/>
              <a:gd name="connsiteY21-1294" fmla="*/ 51315 h 2214049"/>
              <a:gd name="connsiteX22-1295" fmla="*/ 1165952 w 2015163"/>
              <a:gd name="connsiteY22-1296" fmla="*/ 33857 h 2214049"/>
              <a:gd name="connsiteX23-1297" fmla="*/ 1207462 w 2015163"/>
              <a:gd name="connsiteY23-1298" fmla="*/ 376435 h 2214049"/>
              <a:gd name="connsiteX24-1299" fmla="*/ 1551439 w 2015163"/>
              <a:gd name="connsiteY24-1300" fmla="*/ 575030 h 2214049"/>
              <a:gd name="connsiteX0-1301" fmla="*/ 1551439 w 2015163"/>
              <a:gd name="connsiteY0-1302" fmla="*/ 575028 h 2214049"/>
              <a:gd name="connsiteX1-1303" fmla="*/ 1810111 w 2015163"/>
              <a:gd name="connsiteY1-1304" fmla="*/ 443740 h 2214049"/>
              <a:gd name="connsiteX2-1305" fmla="*/ 1988879 w 2015163"/>
              <a:gd name="connsiteY2-1306" fmla="*/ 682456 h 2214049"/>
              <a:gd name="connsiteX3-1307" fmla="*/ 1745529 w 2015163"/>
              <a:gd name="connsiteY3-1308" fmla="*/ 911202 h 2214049"/>
              <a:gd name="connsiteX4-1309" fmla="*/ 1745529 w 2015163"/>
              <a:gd name="connsiteY4-1310" fmla="*/ 1308392 h 2214049"/>
              <a:gd name="connsiteX5-1311" fmla="*/ 1988879 w 2015163"/>
              <a:gd name="connsiteY5-1312" fmla="*/ 1537138 h 2214049"/>
              <a:gd name="connsiteX6-1313" fmla="*/ 1871213 w 2015163"/>
              <a:gd name="connsiteY6-1314" fmla="*/ 1740940 h 2214049"/>
              <a:gd name="connsiteX7-1315" fmla="*/ 1551439 w 2015163"/>
              <a:gd name="connsiteY7-1316" fmla="*/ 1644566 h 2214049"/>
              <a:gd name="connsiteX8-1317" fmla="*/ 1207462 w 2015163"/>
              <a:gd name="connsiteY8-1318" fmla="*/ 1843161 h 2214049"/>
              <a:gd name="connsiteX9-1319" fmla="*/ 1131037 w 2015163"/>
              <a:gd name="connsiteY9-1320" fmla="*/ 2168281 h 2214049"/>
              <a:gd name="connsiteX10-1321" fmla="*/ 860792 w 2015163"/>
              <a:gd name="connsiteY10-1322" fmla="*/ 2177009 h 2214049"/>
              <a:gd name="connsiteX11-1323" fmla="*/ 819282 w 2015163"/>
              <a:gd name="connsiteY11-1324" fmla="*/ 1843161 h 2214049"/>
              <a:gd name="connsiteX12-1325" fmla="*/ 475305 w 2015163"/>
              <a:gd name="connsiteY12-1326" fmla="*/ 1644566 h 2214049"/>
              <a:gd name="connsiteX13-1327" fmla="*/ 155531 w 2015163"/>
              <a:gd name="connsiteY13-1328" fmla="*/ 1740940 h 2214049"/>
              <a:gd name="connsiteX14-1329" fmla="*/ 2950 w 2015163"/>
              <a:gd name="connsiteY14-1330" fmla="*/ 1510953 h 2214049"/>
              <a:gd name="connsiteX15-1331" fmla="*/ 281215 w 2015163"/>
              <a:gd name="connsiteY15-1332" fmla="*/ 1308392 h 2214049"/>
              <a:gd name="connsiteX16-1333" fmla="*/ 281215 w 2015163"/>
              <a:gd name="connsiteY16-1334" fmla="*/ 911202 h 2214049"/>
              <a:gd name="connsiteX17-1335" fmla="*/ 37865 w 2015163"/>
              <a:gd name="connsiteY17-1336" fmla="*/ 682456 h 2214049"/>
              <a:gd name="connsiteX18-1337" fmla="*/ 155531 w 2015163"/>
              <a:gd name="connsiteY18-1338" fmla="*/ 452468 h 2214049"/>
              <a:gd name="connsiteX19-1339" fmla="*/ 475305 w 2015163"/>
              <a:gd name="connsiteY19-1340" fmla="*/ 575028 h 2214049"/>
              <a:gd name="connsiteX20-1341" fmla="*/ 819282 w 2015163"/>
              <a:gd name="connsiteY20-1342" fmla="*/ 376433 h 2214049"/>
              <a:gd name="connsiteX21-1343" fmla="*/ 895707 w 2015163"/>
              <a:gd name="connsiteY21-1344" fmla="*/ 51313 h 2214049"/>
              <a:gd name="connsiteX22-1345" fmla="*/ 1165952 w 2015163"/>
              <a:gd name="connsiteY22-1346" fmla="*/ 33855 h 2214049"/>
              <a:gd name="connsiteX23-1347" fmla="*/ 1207462 w 2015163"/>
              <a:gd name="connsiteY23-1348" fmla="*/ 376433 h 2214049"/>
              <a:gd name="connsiteX24-1349" fmla="*/ 1551439 w 2015163"/>
              <a:gd name="connsiteY24-1350" fmla="*/ 575028 h 2214049"/>
              <a:gd name="connsiteX0-1351" fmla="*/ 1551439 w 1990924"/>
              <a:gd name="connsiteY0-1352" fmla="*/ 575028 h 2214047"/>
              <a:gd name="connsiteX1-1353" fmla="*/ 1810111 w 1990924"/>
              <a:gd name="connsiteY1-1354" fmla="*/ 443740 h 2214047"/>
              <a:gd name="connsiteX2-1355" fmla="*/ 1988879 w 1990924"/>
              <a:gd name="connsiteY2-1356" fmla="*/ 682456 h 2214047"/>
              <a:gd name="connsiteX3-1357" fmla="*/ 1745529 w 1990924"/>
              <a:gd name="connsiteY3-1358" fmla="*/ 911202 h 2214047"/>
              <a:gd name="connsiteX4-1359" fmla="*/ 1745529 w 1990924"/>
              <a:gd name="connsiteY4-1360" fmla="*/ 1308392 h 2214047"/>
              <a:gd name="connsiteX5-1361" fmla="*/ 1988879 w 1990924"/>
              <a:gd name="connsiteY5-1362" fmla="*/ 1537138 h 2214047"/>
              <a:gd name="connsiteX6-1363" fmla="*/ 1845026 w 1990924"/>
              <a:gd name="connsiteY6-1364" fmla="*/ 1775854 h 2214047"/>
              <a:gd name="connsiteX7-1365" fmla="*/ 1551439 w 1990924"/>
              <a:gd name="connsiteY7-1366" fmla="*/ 1644566 h 2214047"/>
              <a:gd name="connsiteX8-1367" fmla="*/ 1207462 w 1990924"/>
              <a:gd name="connsiteY8-1368" fmla="*/ 1843161 h 2214047"/>
              <a:gd name="connsiteX9-1369" fmla="*/ 1131037 w 1990924"/>
              <a:gd name="connsiteY9-1370" fmla="*/ 2168281 h 2214047"/>
              <a:gd name="connsiteX10-1371" fmla="*/ 860792 w 1990924"/>
              <a:gd name="connsiteY10-1372" fmla="*/ 2177009 h 2214047"/>
              <a:gd name="connsiteX11-1373" fmla="*/ 819282 w 1990924"/>
              <a:gd name="connsiteY11-1374" fmla="*/ 1843161 h 2214047"/>
              <a:gd name="connsiteX12-1375" fmla="*/ 475305 w 1990924"/>
              <a:gd name="connsiteY12-1376" fmla="*/ 1644566 h 2214047"/>
              <a:gd name="connsiteX13-1377" fmla="*/ 155531 w 1990924"/>
              <a:gd name="connsiteY13-1378" fmla="*/ 1740940 h 2214047"/>
              <a:gd name="connsiteX14-1379" fmla="*/ 2950 w 1990924"/>
              <a:gd name="connsiteY14-1380" fmla="*/ 1510953 h 2214047"/>
              <a:gd name="connsiteX15-1381" fmla="*/ 281215 w 1990924"/>
              <a:gd name="connsiteY15-1382" fmla="*/ 1308392 h 2214047"/>
              <a:gd name="connsiteX16-1383" fmla="*/ 281215 w 1990924"/>
              <a:gd name="connsiteY16-1384" fmla="*/ 911202 h 2214047"/>
              <a:gd name="connsiteX17-1385" fmla="*/ 37865 w 1990924"/>
              <a:gd name="connsiteY17-1386" fmla="*/ 682456 h 2214047"/>
              <a:gd name="connsiteX18-1387" fmla="*/ 155531 w 1990924"/>
              <a:gd name="connsiteY18-1388" fmla="*/ 452468 h 2214047"/>
              <a:gd name="connsiteX19-1389" fmla="*/ 475305 w 1990924"/>
              <a:gd name="connsiteY19-1390" fmla="*/ 575028 h 2214047"/>
              <a:gd name="connsiteX20-1391" fmla="*/ 819282 w 1990924"/>
              <a:gd name="connsiteY20-1392" fmla="*/ 376433 h 2214047"/>
              <a:gd name="connsiteX21-1393" fmla="*/ 895707 w 1990924"/>
              <a:gd name="connsiteY21-1394" fmla="*/ 51313 h 2214047"/>
              <a:gd name="connsiteX22-1395" fmla="*/ 1165952 w 1990924"/>
              <a:gd name="connsiteY22-1396" fmla="*/ 33855 h 2214047"/>
              <a:gd name="connsiteX23-1397" fmla="*/ 1207462 w 1990924"/>
              <a:gd name="connsiteY23-1398" fmla="*/ 376433 h 2214047"/>
              <a:gd name="connsiteX24-1399" fmla="*/ 1551439 w 1990924"/>
              <a:gd name="connsiteY24-1400" fmla="*/ 575028 h 2214047"/>
            </a:gdLst>
            <a:ahLst/>
            <a:cxnLst>
              <a:cxn ang="0">
                <a:pos x="connsiteX0-1351" y="connsiteY0-1352"/>
              </a:cxn>
              <a:cxn ang="0">
                <a:pos x="connsiteX1-1353" y="connsiteY1-1354"/>
              </a:cxn>
              <a:cxn ang="0">
                <a:pos x="connsiteX2-1355" y="connsiteY2-1356"/>
              </a:cxn>
              <a:cxn ang="0">
                <a:pos x="connsiteX3-1357" y="connsiteY3-1358"/>
              </a:cxn>
              <a:cxn ang="0">
                <a:pos x="connsiteX4-1359" y="connsiteY4-1360"/>
              </a:cxn>
              <a:cxn ang="0">
                <a:pos x="connsiteX5-1361" y="connsiteY5-1362"/>
              </a:cxn>
              <a:cxn ang="0">
                <a:pos x="connsiteX6-1363" y="connsiteY6-1364"/>
              </a:cxn>
              <a:cxn ang="0">
                <a:pos x="connsiteX7-1365" y="connsiteY7-1366"/>
              </a:cxn>
              <a:cxn ang="0">
                <a:pos x="connsiteX8-1367" y="connsiteY8-1368"/>
              </a:cxn>
              <a:cxn ang="0">
                <a:pos x="connsiteX9-1369" y="connsiteY9-1370"/>
              </a:cxn>
              <a:cxn ang="0">
                <a:pos x="connsiteX10-1371" y="connsiteY10-1372"/>
              </a:cxn>
              <a:cxn ang="0">
                <a:pos x="connsiteX11-1373" y="connsiteY11-1374"/>
              </a:cxn>
              <a:cxn ang="0">
                <a:pos x="connsiteX12-1375" y="connsiteY12-1376"/>
              </a:cxn>
              <a:cxn ang="0">
                <a:pos x="connsiteX13-1377" y="connsiteY13-1378"/>
              </a:cxn>
              <a:cxn ang="0">
                <a:pos x="connsiteX14-1379" y="connsiteY14-1380"/>
              </a:cxn>
              <a:cxn ang="0">
                <a:pos x="connsiteX15-1381" y="connsiteY15-1382"/>
              </a:cxn>
              <a:cxn ang="0">
                <a:pos x="connsiteX16-1383" y="connsiteY16-1384"/>
              </a:cxn>
              <a:cxn ang="0">
                <a:pos x="connsiteX17-1385" y="connsiteY17-1386"/>
              </a:cxn>
              <a:cxn ang="0">
                <a:pos x="connsiteX18-1387" y="connsiteY18-1388"/>
              </a:cxn>
              <a:cxn ang="0">
                <a:pos x="connsiteX19-1389" y="connsiteY19-1390"/>
              </a:cxn>
              <a:cxn ang="0">
                <a:pos x="connsiteX20-1391" y="connsiteY20-1392"/>
              </a:cxn>
              <a:cxn ang="0">
                <a:pos x="connsiteX21-1393" y="connsiteY21-1394"/>
              </a:cxn>
              <a:cxn ang="0">
                <a:pos x="connsiteX22-1395" y="connsiteY22-1396"/>
              </a:cxn>
              <a:cxn ang="0">
                <a:pos x="connsiteX23-1397" y="connsiteY23-1398"/>
              </a:cxn>
              <a:cxn ang="0">
                <a:pos x="connsiteX24-1399" y="connsiteY24-1400"/>
              </a:cxn>
            </a:cxnLst>
            <a:rect l="l" t="t" r="r" b="b"/>
            <a:pathLst>
              <a:path w="1990924" h="2214047">
                <a:moveTo>
                  <a:pt x="1551439" y="575028"/>
                </a:moveTo>
                <a:lnTo>
                  <a:pt x="1810111" y="443740"/>
                </a:lnTo>
                <a:cubicBezTo>
                  <a:pt x="1916702" y="411615"/>
                  <a:pt x="1999643" y="604546"/>
                  <a:pt x="1988879" y="682456"/>
                </a:cubicBezTo>
                <a:cubicBezTo>
                  <a:pt x="1978115" y="760366"/>
                  <a:pt x="1855917" y="833066"/>
                  <a:pt x="1745529" y="911202"/>
                </a:cubicBezTo>
                <a:cubicBezTo>
                  <a:pt x="1780804" y="1041249"/>
                  <a:pt x="1780804" y="1178345"/>
                  <a:pt x="1745529" y="1308392"/>
                </a:cubicBezTo>
                <a:cubicBezTo>
                  <a:pt x="1826646" y="1384641"/>
                  <a:pt x="1972296" y="1459228"/>
                  <a:pt x="1988879" y="1537138"/>
                </a:cubicBezTo>
                <a:cubicBezTo>
                  <a:pt x="2005462" y="1615048"/>
                  <a:pt x="1917933" y="1757949"/>
                  <a:pt x="1845026" y="1775854"/>
                </a:cubicBezTo>
                <a:cubicBezTo>
                  <a:pt x="1772119" y="1793759"/>
                  <a:pt x="1679522" y="1697359"/>
                  <a:pt x="1551439" y="1644566"/>
                </a:cubicBezTo>
                <a:cubicBezTo>
                  <a:pt x="1456452" y="1740139"/>
                  <a:pt x="1337724" y="1808687"/>
                  <a:pt x="1207462" y="1843161"/>
                </a:cubicBezTo>
                <a:cubicBezTo>
                  <a:pt x="1181987" y="1951534"/>
                  <a:pt x="1188815" y="2112640"/>
                  <a:pt x="1131037" y="2168281"/>
                </a:cubicBezTo>
                <a:cubicBezTo>
                  <a:pt x="1073259" y="2223922"/>
                  <a:pt x="912751" y="2231196"/>
                  <a:pt x="860792" y="2177009"/>
                </a:cubicBezTo>
                <a:cubicBezTo>
                  <a:pt x="808833" y="2122822"/>
                  <a:pt x="810792" y="1947903"/>
                  <a:pt x="819282" y="1843161"/>
                </a:cubicBezTo>
                <a:cubicBezTo>
                  <a:pt x="689020" y="1808686"/>
                  <a:pt x="570292" y="1740138"/>
                  <a:pt x="475305" y="1644566"/>
                </a:cubicBezTo>
                <a:cubicBezTo>
                  <a:pt x="368714" y="1676691"/>
                  <a:pt x="234257" y="1763209"/>
                  <a:pt x="155531" y="1740940"/>
                </a:cubicBezTo>
                <a:cubicBezTo>
                  <a:pt x="76805" y="1718671"/>
                  <a:pt x="-17997" y="1583044"/>
                  <a:pt x="2950" y="1510953"/>
                </a:cubicBezTo>
                <a:cubicBezTo>
                  <a:pt x="23897" y="1438862"/>
                  <a:pt x="223198" y="1360342"/>
                  <a:pt x="281215" y="1308392"/>
                </a:cubicBezTo>
                <a:cubicBezTo>
                  <a:pt x="245940" y="1178345"/>
                  <a:pt x="245940" y="1041249"/>
                  <a:pt x="281215" y="911202"/>
                </a:cubicBezTo>
                <a:cubicBezTo>
                  <a:pt x="200098" y="834953"/>
                  <a:pt x="58812" y="758912"/>
                  <a:pt x="37865" y="682456"/>
                </a:cubicBezTo>
                <a:cubicBezTo>
                  <a:pt x="16918" y="606000"/>
                  <a:pt x="82624" y="470373"/>
                  <a:pt x="155531" y="452468"/>
                </a:cubicBezTo>
                <a:cubicBezTo>
                  <a:pt x="228438" y="434563"/>
                  <a:pt x="364680" y="530965"/>
                  <a:pt x="475305" y="575028"/>
                </a:cubicBezTo>
                <a:cubicBezTo>
                  <a:pt x="570292" y="479455"/>
                  <a:pt x="689020" y="410907"/>
                  <a:pt x="819282" y="376433"/>
                </a:cubicBezTo>
                <a:cubicBezTo>
                  <a:pt x="844757" y="268060"/>
                  <a:pt x="837929" y="108409"/>
                  <a:pt x="895707" y="51313"/>
                </a:cubicBezTo>
                <a:cubicBezTo>
                  <a:pt x="953485" y="-5783"/>
                  <a:pt x="1113993" y="-20332"/>
                  <a:pt x="1165952" y="33855"/>
                </a:cubicBezTo>
                <a:cubicBezTo>
                  <a:pt x="1217911" y="88042"/>
                  <a:pt x="1198495" y="254233"/>
                  <a:pt x="1207462" y="376433"/>
                </a:cubicBezTo>
                <a:cubicBezTo>
                  <a:pt x="1337724" y="410908"/>
                  <a:pt x="1456452" y="479456"/>
                  <a:pt x="1551439" y="575028"/>
                </a:cubicBezTo>
                <a:close/>
              </a:path>
            </a:pathLst>
          </a:custGeom>
          <a:noFill/>
          <a:ln w="38100">
            <a:solidFill>
              <a:schemeClr val="bg1"/>
            </a:solidFill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583766" tIns="587064" rIns="583766" bIns="587064" numCol="1" spcCol="1270" anchor="ctr" anchorCtr="0">
            <a:noAutofit/>
          </a:bodyPr>
          <a:lstStyle/>
          <a:p>
            <a:pPr lvl="0" algn="ctr" defTabSz="13335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zh-CN" altLang="en-US" sz="3000" kern="1200">
              <a:solidFill>
                <a:schemeClr val="bg1"/>
              </a:solidFill>
            </a:endParaRPr>
          </a:p>
        </p:txBody>
      </p:sp>
      <p:sp>
        <p:nvSpPr>
          <p:cNvPr id="4" name="任意多边形 3"/>
          <p:cNvSpPr/>
          <p:nvPr/>
        </p:nvSpPr>
        <p:spPr>
          <a:xfrm rot="18803393">
            <a:off x="6356227" y="2105397"/>
            <a:ext cx="1848730" cy="2022651"/>
          </a:xfrm>
          <a:custGeom>
            <a:avLst/>
            <a:gdLst>
              <a:gd name="connsiteX0" fmla="*/ 1621800 w 2167466"/>
              <a:gd name="connsiteY0" fmla="*/ 548964 h 2167466"/>
              <a:gd name="connsiteX1" fmla="*/ 1941574 w 2167466"/>
              <a:gd name="connsiteY1" fmla="*/ 452590 h 2167466"/>
              <a:gd name="connsiteX2" fmla="*/ 2059240 w 2167466"/>
              <a:gd name="connsiteY2" fmla="*/ 656392 h 2167466"/>
              <a:gd name="connsiteX3" fmla="*/ 1815890 w 2167466"/>
              <a:gd name="connsiteY3" fmla="*/ 885138 h 2167466"/>
              <a:gd name="connsiteX4" fmla="*/ 1815890 w 2167466"/>
              <a:gd name="connsiteY4" fmla="*/ 1282328 h 2167466"/>
              <a:gd name="connsiteX5" fmla="*/ 2059240 w 2167466"/>
              <a:gd name="connsiteY5" fmla="*/ 1511074 h 2167466"/>
              <a:gd name="connsiteX6" fmla="*/ 1941574 w 2167466"/>
              <a:gd name="connsiteY6" fmla="*/ 1714876 h 2167466"/>
              <a:gd name="connsiteX7" fmla="*/ 1621800 w 2167466"/>
              <a:gd name="connsiteY7" fmla="*/ 1618502 h 2167466"/>
              <a:gd name="connsiteX8" fmla="*/ 1277823 w 2167466"/>
              <a:gd name="connsiteY8" fmla="*/ 1817097 h 2167466"/>
              <a:gd name="connsiteX9" fmla="*/ 1201398 w 2167466"/>
              <a:gd name="connsiteY9" fmla="*/ 2142217 h 2167466"/>
              <a:gd name="connsiteX10" fmla="*/ 966068 w 2167466"/>
              <a:gd name="connsiteY10" fmla="*/ 2142217 h 2167466"/>
              <a:gd name="connsiteX11" fmla="*/ 889643 w 2167466"/>
              <a:gd name="connsiteY11" fmla="*/ 1817097 h 2167466"/>
              <a:gd name="connsiteX12" fmla="*/ 545666 w 2167466"/>
              <a:gd name="connsiteY12" fmla="*/ 1618502 h 2167466"/>
              <a:gd name="connsiteX13" fmla="*/ 225892 w 2167466"/>
              <a:gd name="connsiteY13" fmla="*/ 1714876 h 2167466"/>
              <a:gd name="connsiteX14" fmla="*/ 108226 w 2167466"/>
              <a:gd name="connsiteY14" fmla="*/ 1511074 h 2167466"/>
              <a:gd name="connsiteX15" fmla="*/ 351576 w 2167466"/>
              <a:gd name="connsiteY15" fmla="*/ 1282328 h 2167466"/>
              <a:gd name="connsiteX16" fmla="*/ 351576 w 2167466"/>
              <a:gd name="connsiteY16" fmla="*/ 885138 h 2167466"/>
              <a:gd name="connsiteX17" fmla="*/ 108226 w 2167466"/>
              <a:gd name="connsiteY17" fmla="*/ 656392 h 2167466"/>
              <a:gd name="connsiteX18" fmla="*/ 225892 w 2167466"/>
              <a:gd name="connsiteY18" fmla="*/ 452590 h 2167466"/>
              <a:gd name="connsiteX19" fmla="*/ 545666 w 2167466"/>
              <a:gd name="connsiteY19" fmla="*/ 548964 h 2167466"/>
              <a:gd name="connsiteX20" fmla="*/ 889643 w 2167466"/>
              <a:gd name="connsiteY20" fmla="*/ 350369 h 2167466"/>
              <a:gd name="connsiteX21" fmla="*/ 966068 w 2167466"/>
              <a:gd name="connsiteY21" fmla="*/ 25249 h 2167466"/>
              <a:gd name="connsiteX22" fmla="*/ 1201398 w 2167466"/>
              <a:gd name="connsiteY22" fmla="*/ 25249 h 2167466"/>
              <a:gd name="connsiteX23" fmla="*/ 1277823 w 2167466"/>
              <a:gd name="connsiteY23" fmla="*/ 350369 h 2167466"/>
              <a:gd name="connsiteX24" fmla="*/ 1621800 w 2167466"/>
              <a:gd name="connsiteY24" fmla="*/ 548964 h 2167466"/>
              <a:gd name="connsiteX0-1" fmla="*/ 1517526 w 1954966"/>
              <a:gd name="connsiteY0-2" fmla="*/ 523716 h 2116969"/>
              <a:gd name="connsiteX1-3" fmla="*/ 1837300 w 1954966"/>
              <a:gd name="connsiteY1-4" fmla="*/ 427342 h 2116969"/>
              <a:gd name="connsiteX2-5" fmla="*/ 1954966 w 1954966"/>
              <a:gd name="connsiteY2-6" fmla="*/ 631144 h 2116969"/>
              <a:gd name="connsiteX3-7" fmla="*/ 1711616 w 1954966"/>
              <a:gd name="connsiteY3-8" fmla="*/ 859890 h 2116969"/>
              <a:gd name="connsiteX4-9" fmla="*/ 1711616 w 1954966"/>
              <a:gd name="connsiteY4-10" fmla="*/ 1257080 h 2116969"/>
              <a:gd name="connsiteX5-11" fmla="*/ 1954966 w 1954966"/>
              <a:gd name="connsiteY5-12" fmla="*/ 1485826 h 2116969"/>
              <a:gd name="connsiteX6-13" fmla="*/ 1837300 w 1954966"/>
              <a:gd name="connsiteY6-14" fmla="*/ 1689628 h 2116969"/>
              <a:gd name="connsiteX7-15" fmla="*/ 1517526 w 1954966"/>
              <a:gd name="connsiteY7-16" fmla="*/ 1593254 h 2116969"/>
              <a:gd name="connsiteX8-17" fmla="*/ 1173549 w 1954966"/>
              <a:gd name="connsiteY8-18" fmla="*/ 1791849 h 2116969"/>
              <a:gd name="connsiteX9-19" fmla="*/ 1097124 w 1954966"/>
              <a:gd name="connsiteY9-20" fmla="*/ 2116969 h 2116969"/>
              <a:gd name="connsiteX10-21" fmla="*/ 861794 w 1954966"/>
              <a:gd name="connsiteY10-22" fmla="*/ 2116969 h 2116969"/>
              <a:gd name="connsiteX11-23" fmla="*/ 785369 w 1954966"/>
              <a:gd name="connsiteY11-24" fmla="*/ 1791849 h 2116969"/>
              <a:gd name="connsiteX12-25" fmla="*/ 441392 w 1954966"/>
              <a:gd name="connsiteY12-26" fmla="*/ 1593254 h 2116969"/>
              <a:gd name="connsiteX13-27" fmla="*/ 121618 w 1954966"/>
              <a:gd name="connsiteY13-28" fmla="*/ 1689628 h 2116969"/>
              <a:gd name="connsiteX14-29" fmla="*/ 3952 w 1954966"/>
              <a:gd name="connsiteY14-30" fmla="*/ 1485826 h 2116969"/>
              <a:gd name="connsiteX15-31" fmla="*/ 247302 w 1954966"/>
              <a:gd name="connsiteY15-32" fmla="*/ 1257080 h 2116969"/>
              <a:gd name="connsiteX16-33" fmla="*/ 247302 w 1954966"/>
              <a:gd name="connsiteY16-34" fmla="*/ 859890 h 2116969"/>
              <a:gd name="connsiteX17-35" fmla="*/ 3952 w 1954966"/>
              <a:gd name="connsiteY17-36" fmla="*/ 631144 h 2116969"/>
              <a:gd name="connsiteX18-37" fmla="*/ 121618 w 1954966"/>
              <a:gd name="connsiteY18-38" fmla="*/ 427342 h 2116969"/>
              <a:gd name="connsiteX19-39" fmla="*/ 441392 w 1954966"/>
              <a:gd name="connsiteY19-40" fmla="*/ 523716 h 2116969"/>
              <a:gd name="connsiteX20-41" fmla="*/ 785369 w 1954966"/>
              <a:gd name="connsiteY20-42" fmla="*/ 325121 h 2116969"/>
              <a:gd name="connsiteX21-43" fmla="*/ 861794 w 1954966"/>
              <a:gd name="connsiteY21-44" fmla="*/ 1 h 2116969"/>
              <a:gd name="connsiteX22-45" fmla="*/ 1097124 w 1954966"/>
              <a:gd name="connsiteY22-46" fmla="*/ 1 h 2116969"/>
              <a:gd name="connsiteX23-47" fmla="*/ 1173549 w 1954966"/>
              <a:gd name="connsiteY23-48" fmla="*/ 325121 h 2116969"/>
              <a:gd name="connsiteX24-49" fmla="*/ 1517526 w 1954966"/>
              <a:gd name="connsiteY24-50" fmla="*/ 523716 h 2116969"/>
              <a:gd name="connsiteX0-51" fmla="*/ 1539857 w 1977297"/>
              <a:gd name="connsiteY0-52" fmla="*/ 523714 h 2116967"/>
              <a:gd name="connsiteX1-53" fmla="*/ 1859631 w 1977297"/>
              <a:gd name="connsiteY1-54" fmla="*/ 427340 h 2116967"/>
              <a:gd name="connsiteX2-55" fmla="*/ 1977297 w 1977297"/>
              <a:gd name="connsiteY2-56" fmla="*/ 631142 h 2116967"/>
              <a:gd name="connsiteX3-57" fmla="*/ 1733947 w 1977297"/>
              <a:gd name="connsiteY3-58" fmla="*/ 859888 h 2116967"/>
              <a:gd name="connsiteX4-59" fmla="*/ 1733947 w 1977297"/>
              <a:gd name="connsiteY4-60" fmla="*/ 1257078 h 2116967"/>
              <a:gd name="connsiteX5-61" fmla="*/ 1977297 w 1977297"/>
              <a:gd name="connsiteY5-62" fmla="*/ 1485824 h 2116967"/>
              <a:gd name="connsiteX6-63" fmla="*/ 1859631 w 1977297"/>
              <a:gd name="connsiteY6-64" fmla="*/ 1689626 h 2116967"/>
              <a:gd name="connsiteX7-65" fmla="*/ 1539857 w 1977297"/>
              <a:gd name="connsiteY7-66" fmla="*/ 1593252 h 2116967"/>
              <a:gd name="connsiteX8-67" fmla="*/ 1195880 w 1977297"/>
              <a:gd name="connsiteY8-68" fmla="*/ 1791847 h 2116967"/>
              <a:gd name="connsiteX9-69" fmla="*/ 1119455 w 1977297"/>
              <a:gd name="connsiteY9-70" fmla="*/ 2116967 h 2116967"/>
              <a:gd name="connsiteX10-71" fmla="*/ 884125 w 1977297"/>
              <a:gd name="connsiteY10-72" fmla="*/ 2116967 h 2116967"/>
              <a:gd name="connsiteX11-73" fmla="*/ 807700 w 1977297"/>
              <a:gd name="connsiteY11-74" fmla="*/ 1791847 h 2116967"/>
              <a:gd name="connsiteX12-75" fmla="*/ 463723 w 1977297"/>
              <a:gd name="connsiteY12-76" fmla="*/ 1593252 h 2116967"/>
              <a:gd name="connsiteX13-77" fmla="*/ 143949 w 1977297"/>
              <a:gd name="connsiteY13-78" fmla="*/ 1689626 h 2116967"/>
              <a:gd name="connsiteX14-79" fmla="*/ 26283 w 1977297"/>
              <a:gd name="connsiteY14-80" fmla="*/ 1485824 h 2116967"/>
              <a:gd name="connsiteX15-81" fmla="*/ 269633 w 1977297"/>
              <a:gd name="connsiteY15-82" fmla="*/ 1257078 h 2116967"/>
              <a:gd name="connsiteX16-83" fmla="*/ 269633 w 1977297"/>
              <a:gd name="connsiteY16-84" fmla="*/ 859888 h 2116967"/>
              <a:gd name="connsiteX17-85" fmla="*/ 26283 w 1977297"/>
              <a:gd name="connsiteY17-86" fmla="*/ 631142 h 2116967"/>
              <a:gd name="connsiteX18-87" fmla="*/ 143949 w 1977297"/>
              <a:gd name="connsiteY18-88" fmla="*/ 427340 h 2116967"/>
              <a:gd name="connsiteX19-89" fmla="*/ 463723 w 1977297"/>
              <a:gd name="connsiteY19-90" fmla="*/ 523714 h 2116967"/>
              <a:gd name="connsiteX20-91" fmla="*/ 807700 w 1977297"/>
              <a:gd name="connsiteY20-92" fmla="*/ 325119 h 2116967"/>
              <a:gd name="connsiteX21-93" fmla="*/ 884125 w 1977297"/>
              <a:gd name="connsiteY21-94" fmla="*/ -1 h 2116967"/>
              <a:gd name="connsiteX22-95" fmla="*/ 1119455 w 1977297"/>
              <a:gd name="connsiteY22-96" fmla="*/ -1 h 2116967"/>
              <a:gd name="connsiteX23-97" fmla="*/ 1195880 w 1977297"/>
              <a:gd name="connsiteY23-98" fmla="*/ 325119 h 2116967"/>
              <a:gd name="connsiteX24-99" fmla="*/ 1539857 w 1977297"/>
              <a:gd name="connsiteY24-100" fmla="*/ 523714 h 2116967"/>
              <a:gd name="connsiteX0-101" fmla="*/ 1539859 w 1977299"/>
              <a:gd name="connsiteY0-102" fmla="*/ 523716 h 2116969"/>
              <a:gd name="connsiteX1-103" fmla="*/ 1859633 w 1977299"/>
              <a:gd name="connsiteY1-104" fmla="*/ 427342 h 2116969"/>
              <a:gd name="connsiteX2-105" fmla="*/ 1977299 w 1977299"/>
              <a:gd name="connsiteY2-106" fmla="*/ 631144 h 2116969"/>
              <a:gd name="connsiteX3-107" fmla="*/ 1733949 w 1977299"/>
              <a:gd name="connsiteY3-108" fmla="*/ 859890 h 2116969"/>
              <a:gd name="connsiteX4-109" fmla="*/ 1733949 w 1977299"/>
              <a:gd name="connsiteY4-110" fmla="*/ 1257080 h 2116969"/>
              <a:gd name="connsiteX5-111" fmla="*/ 1977299 w 1977299"/>
              <a:gd name="connsiteY5-112" fmla="*/ 1485826 h 2116969"/>
              <a:gd name="connsiteX6-113" fmla="*/ 1859633 w 1977299"/>
              <a:gd name="connsiteY6-114" fmla="*/ 1689628 h 2116969"/>
              <a:gd name="connsiteX7-115" fmla="*/ 1539859 w 1977299"/>
              <a:gd name="connsiteY7-116" fmla="*/ 1593254 h 2116969"/>
              <a:gd name="connsiteX8-117" fmla="*/ 1195882 w 1977299"/>
              <a:gd name="connsiteY8-118" fmla="*/ 1791849 h 2116969"/>
              <a:gd name="connsiteX9-119" fmla="*/ 1119457 w 1977299"/>
              <a:gd name="connsiteY9-120" fmla="*/ 2116969 h 2116969"/>
              <a:gd name="connsiteX10-121" fmla="*/ 884127 w 1977299"/>
              <a:gd name="connsiteY10-122" fmla="*/ 2116969 h 2116969"/>
              <a:gd name="connsiteX11-123" fmla="*/ 807702 w 1977299"/>
              <a:gd name="connsiteY11-124" fmla="*/ 1791849 h 2116969"/>
              <a:gd name="connsiteX12-125" fmla="*/ 463725 w 1977299"/>
              <a:gd name="connsiteY12-126" fmla="*/ 1593254 h 2116969"/>
              <a:gd name="connsiteX13-127" fmla="*/ 143951 w 1977299"/>
              <a:gd name="connsiteY13-128" fmla="*/ 1689628 h 2116969"/>
              <a:gd name="connsiteX14-129" fmla="*/ 26285 w 1977299"/>
              <a:gd name="connsiteY14-130" fmla="*/ 1485826 h 2116969"/>
              <a:gd name="connsiteX15-131" fmla="*/ 269635 w 1977299"/>
              <a:gd name="connsiteY15-132" fmla="*/ 1257080 h 2116969"/>
              <a:gd name="connsiteX16-133" fmla="*/ 269635 w 1977299"/>
              <a:gd name="connsiteY16-134" fmla="*/ 859890 h 2116969"/>
              <a:gd name="connsiteX17-135" fmla="*/ 26285 w 1977299"/>
              <a:gd name="connsiteY17-136" fmla="*/ 631144 h 2116969"/>
              <a:gd name="connsiteX18-137" fmla="*/ 143951 w 1977299"/>
              <a:gd name="connsiteY18-138" fmla="*/ 427342 h 2116969"/>
              <a:gd name="connsiteX19-139" fmla="*/ 463725 w 1977299"/>
              <a:gd name="connsiteY19-140" fmla="*/ 523716 h 2116969"/>
              <a:gd name="connsiteX20-141" fmla="*/ 807702 w 1977299"/>
              <a:gd name="connsiteY20-142" fmla="*/ 325121 h 2116969"/>
              <a:gd name="connsiteX21-143" fmla="*/ 884127 w 1977299"/>
              <a:gd name="connsiteY21-144" fmla="*/ 1 h 2116969"/>
              <a:gd name="connsiteX22-145" fmla="*/ 1119457 w 1977299"/>
              <a:gd name="connsiteY22-146" fmla="*/ 1 h 2116969"/>
              <a:gd name="connsiteX23-147" fmla="*/ 1195882 w 1977299"/>
              <a:gd name="connsiteY23-148" fmla="*/ 325121 h 2116969"/>
              <a:gd name="connsiteX24-149" fmla="*/ 1539859 w 1977299"/>
              <a:gd name="connsiteY24-150" fmla="*/ 523716 h 2116969"/>
              <a:gd name="connsiteX0-151" fmla="*/ 1539859 w 1977299"/>
              <a:gd name="connsiteY0-152" fmla="*/ 523714 h 2116967"/>
              <a:gd name="connsiteX1-153" fmla="*/ 1859633 w 1977299"/>
              <a:gd name="connsiteY1-154" fmla="*/ 427340 h 2116967"/>
              <a:gd name="connsiteX2-155" fmla="*/ 1977299 w 1977299"/>
              <a:gd name="connsiteY2-156" fmla="*/ 631142 h 2116967"/>
              <a:gd name="connsiteX3-157" fmla="*/ 1733949 w 1977299"/>
              <a:gd name="connsiteY3-158" fmla="*/ 859888 h 2116967"/>
              <a:gd name="connsiteX4-159" fmla="*/ 1733949 w 1977299"/>
              <a:gd name="connsiteY4-160" fmla="*/ 1257078 h 2116967"/>
              <a:gd name="connsiteX5-161" fmla="*/ 1977299 w 1977299"/>
              <a:gd name="connsiteY5-162" fmla="*/ 1485824 h 2116967"/>
              <a:gd name="connsiteX6-163" fmla="*/ 1859633 w 1977299"/>
              <a:gd name="connsiteY6-164" fmla="*/ 1689626 h 2116967"/>
              <a:gd name="connsiteX7-165" fmla="*/ 1539859 w 1977299"/>
              <a:gd name="connsiteY7-166" fmla="*/ 1593252 h 2116967"/>
              <a:gd name="connsiteX8-167" fmla="*/ 1195882 w 1977299"/>
              <a:gd name="connsiteY8-168" fmla="*/ 1791847 h 2116967"/>
              <a:gd name="connsiteX9-169" fmla="*/ 1119457 w 1977299"/>
              <a:gd name="connsiteY9-170" fmla="*/ 2116967 h 2116967"/>
              <a:gd name="connsiteX10-171" fmla="*/ 884127 w 1977299"/>
              <a:gd name="connsiteY10-172" fmla="*/ 2116967 h 2116967"/>
              <a:gd name="connsiteX11-173" fmla="*/ 807702 w 1977299"/>
              <a:gd name="connsiteY11-174" fmla="*/ 1791847 h 2116967"/>
              <a:gd name="connsiteX12-175" fmla="*/ 463725 w 1977299"/>
              <a:gd name="connsiteY12-176" fmla="*/ 1593252 h 2116967"/>
              <a:gd name="connsiteX13-177" fmla="*/ 143951 w 1977299"/>
              <a:gd name="connsiteY13-178" fmla="*/ 1689626 h 2116967"/>
              <a:gd name="connsiteX14-179" fmla="*/ 26285 w 1977299"/>
              <a:gd name="connsiteY14-180" fmla="*/ 1485824 h 2116967"/>
              <a:gd name="connsiteX15-181" fmla="*/ 269635 w 1977299"/>
              <a:gd name="connsiteY15-182" fmla="*/ 1257078 h 2116967"/>
              <a:gd name="connsiteX16-183" fmla="*/ 269635 w 1977299"/>
              <a:gd name="connsiteY16-184" fmla="*/ 859888 h 2116967"/>
              <a:gd name="connsiteX17-185" fmla="*/ 26285 w 1977299"/>
              <a:gd name="connsiteY17-186" fmla="*/ 631142 h 2116967"/>
              <a:gd name="connsiteX18-187" fmla="*/ 143951 w 1977299"/>
              <a:gd name="connsiteY18-188" fmla="*/ 427340 h 2116967"/>
              <a:gd name="connsiteX19-189" fmla="*/ 463725 w 1977299"/>
              <a:gd name="connsiteY19-190" fmla="*/ 523714 h 2116967"/>
              <a:gd name="connsiteX20-191" fmla="*/ 807702 w 1977299"/>
              <a:gd name="connsiteY20-192" fmla="*/ 325119 h 2116967"/>
              <a:gd name="connsiteX21-193" fmla="*/ 884127 w 1977299"/>
              <a:gd name="connsiteY21-194" fmla="*/ -1 h 2116967"/>
              <a:gd name="connsiteX22-195" fmla="*/ 1119457 w 1977299"/>
              <a:gd name="connsiteY22-196" fmla="*/ -1 h 2116967"/>
              <a:gd name="connsiteX23-197" fmla="*/ 1195882 w 1977299"/>
              <a:gd name="connsiteY23-198" fmla="*/ 325119 h 2116967"/>
              <a:gd name="connsiteX24-199" fmla="*/ 1539859 w 1977299"/>
              <a:gd name="connsiteY24-200" fmla="*/ 523714 h 2116967"/>
              <a:gd name="connsiteX0-201" fmla="*/ 1539859 w 1977299"/>
              <a:gd name="connsiteY0-202" fmla="*/ 523716 h 2157608"/>
              <a:gd name="connsiteX1-203" fmla="*/ 1859633 w 1977299"/>
              <a:gd name="connsiteY1-204" fmla="*/ 427342 h 2157608"/>
              <a:gd name="connsiteX2-205" fmla="*/ 1977299 w 1977299"/>
              <a:gd name="connsiteY2-206" fmla="*/ 631144 h 2157608"/>
              <a:gd name="connsiteX3-207" fmla="*/ 1733949 w 1977299"/>
              <a:gd name="connsiteY3-208" fmla="*/ 859890 h 2157608"/>
              <a:gd name="connsiteX4-209" fmla="*/ 1733949 w 1977299"/>
              <a:gd name="connsiteY4-210" fmla="*/ 1257080 h 2157608"/>
              <a:gd name="connsiteX5-211" fmla="*/ 1977299 w 1977299"/>
              <a:gd name="connsiteY5-212" fmla="*/ 1485826 h 2157608"/>
              <a:gd name="connsiteX6-213" fmla="*/ 1859633 w 1977299"/>
              <a:gd name="connsiteY6-214" fmla="*/ 1689628 h 2157608"/>
              <a:gd name="connsiteX7-215" fmla="*/ 1539859 w 1977299"/>
              <a:gd name="connsiteY7-216" fmla="*/ 1593254 h 2157608"/>
              <a:gd name="connsiteX8-217" fmla="*/ 1195882 w 1977299"/>
              <a:gd name="connsiteY8-218" fmla="*/ 1791849 h 2157608"/>
              <a:gd name="connsiteX9-219" fmla="*/ 1119457 w 1977299"/>
              <a:gd name="connsiteY9-220" fmla="*/ 2116969 h 2157608"/>
              <a:gd name="connsiteX10-221" fmla="*/ 884127 w 1977299"/>
              <a:gd name="connsiteY10-222" fmla="*/ 2116969 h 2157608"/>
              <a:gd name="connsiteX11-223" fmla="*/ 807702 w 1977299"/>
              <a:gd name="connsiteY11-224" fmla="*/ 1791849 h 2157608"/>
              <a:gd name="connsiteX12-225" fmla="*/ 463725 w 1977299"/>
              <a:gd name="connsiteY12-226" fmla="*/ 1593254 h 2157608"/>
              <a:gd name="connsiteX13-227" fmla="*/ 143951 w 1977299"/>
              <a:gd name="connsiteY13-228" fmla="*/ 1689628 h 2157608"/>
              <a:gd name="connsiteX14-229" fmla="*/ 26285 w 1977299"/>
              <a:gd name="connsiteY14-230" fmla="*/ 1485826 h 2157608"/>
              <a:gd name="connsiteX15-231" fmla="*/ 269635 w 1977299"/>
              <a:gd name="connsiteY15-232" fmla="*/ 1257080 h 2157608"/>
              <a:gd name="connsiteX16-233" fmla="*/ 269635 w 1977299"/>
              <a:gd name="connsiteY16-234" fmla="*/ 859890 h 2157608"/>
              <a:gd name="connsiteX17-235" fmla="*/ 26285 w 1977299"/>
              <a:gd name="connsiteY17-236" fmla="*/ 631144 h 2157608"/>
              <a:gd name="connsiteX18-237" fmla="*/ 143951 w 1977299"/>
              <a:gd name="connsiteY18-238" fmla="*/ 427342 h 2157608"/>
              <a:gd name="connsiteX19-239" fmla="*/ 463725 w 1977299"/>
              <a:gd name="connsiteY19-240" fmla="*/ 523716 h 2157608"/>
              <a:gd name="connsiteX20-241" fmla="*/ 807702 w 1977299"/>
              <a:gd name="connsiteY20-242" fmla="*/ 325121 h 2157608"/>
              <a:gd name="connsiteX21-243" fmla="*/ 884127 w 1977299"/>
              <a:gd name="connsiteY21-244" fmla="*/ 1 h 2157608"/>
              <a:gd name="connsiteX22-245" fmla="*/ 1119457 w 1977299"/>
              <a:gd name="connsiteY22-246" fmla="*/ 1 h 2157608"/>
              <a:gd name="connsiteX23-247" fmla="*/ 1195882 w 1977299"/>
              <a:gd name="connsiteY23-248" fmla="*/ 325121 h 2157608"/>
              <a:gd name="connsiteX24-249" fmla="*/ 1539859 w 1977299"/>
              <a:gd name="connsiteY24-250" fmla="*/ 523716 h 2157608"/>
              <a:gd name="connsiteX0-251" fmla="*/ 1539859 w 1977299"/>
              <a:gd name="connsiteY0-252" fmla="*/ 523714 h 2179536"/>
              <a:gd name="connsiteX1-253" fmla="*/ 1859633 w 1977299"/>
              <a:gd name="connsiteY1-254" fmla="*/ 427340 h 2179536"/>
              <a:gd name="connsiteX2-255" fmla="*/ 1977299 w 1977299"/>
              <a:gd name="connsiteY2-256" fmla="*/ 631142 h 2179536"/>
              <a:gd name="connsiteX3-257" fmla="*/ 1733949 w 1977299"/>
              <a:gd name="connsiteY3-258" fmla="*/ 859888 h 2179536"/>
              <a:gd name="connsiteX4-259" fmla="*/ 1733949 w 1977299"/>
              <a:gd name="connsiteY4-260" fmla="*/ 1257078 h 2179536"/>
              <a:gd name="connsiteX5-261" fmla="*/ 1977299 w 1977299"/>
              <a:gd name="connsiteY5-262" fmla="*/ 1485824 h 2179536"/>
              <a:gd name="connsiteX6-263" fmla="*/ 1859633 w 1977299"/>
              <a:gd name="connsiteY6-264" fmla="*/ 1689626 h 2179536"/>
              <a:gd name="connsiteX7-265" fmla="*/ 1539859 w 1977299"/>
              <a:gd name="connsiteY7-266" fmla="*/ 1593252 h 2179536"/>
              <a:gd name="connsiteX8-267" fmla="*/ 1195882 w 1977299"/>
              <a:gd name="connsiteY8-268" fmla="*/ 1791847 h 2179536"/>
              <a:gd name="connsiteX9-269" fmla="*/ 1119457 w 1977299"/>
              <a:gd name="connsiteY9-270" fmla="*/ 2116967 h 2179536"/>
              <a:gd name="connsiteX10-271" fmla="*/ 884127 w 1977299"/>
              <a:gd name="connsiteY10-272" fmla="*/ 2116967 h 2179536"/>
              <a:gd name="connsiteX11-273" fmla="*/ 807702 w 1977299"/>
              <a:gd name="connsiteY11-274" fmla="*/ 1791847 h 2179536"/>
              <a:gd name="connsiteX12-275" fmla="*/ 463725 w 1977299"/>
              <a:gd name="connsiteY12-276" fmla="*/ 1593252 h 2179536"/>
              <a:gd name="connsiteX13-277" fmla="*/ 143951 w 1977299"/>
              <a:gd name="connsiteY13-278" fmla="*/ 1689626 h 2179536"/>
              <a:gd name="connsiteX14-279" fmla="*/ 26285 w 1977299"/>
              <a:gd name="connsiteY14-280" fmla="*/ 1485824 h 2179536"/>
              <a:gd name="connsiteX15-281" fmla="*/ 269635 w 1977299"/>
              <a:gd name="connsiteY15-282" fmla="*/ 1257078 h 2179536"/>
              <a:gd name="connsiteX16-283" fmla="*/ 269635 w 1977299"/>
              <a:gd name="connsiteY16-284" fmla="*/ 859888 h 2179536"/>
              <a:gd name="connsiteX17-285" fmla="*/ 26285 w 1977299"/>
              <a:gd name="connsiteY17-286" fmla="*/ 631142 h 2179536"/>
              <a:gd name="connsiteX18-287" fmla="*/ 143951 w 1977299"/>
              <a:gd name="connsiteY18-288" fmla="*/ 427340 h 2179536"/>
              <a:gd name="connsiteX19-289" fmla="*/ 463725 w 1977299"/>
              <a:gd name="connsiteY19-290" fmla="*/ 523714 h 2179536"/>
              <a:gd name="connsiteX20-291" fmla="*/ 807702 w 1977299"/>
              <a:gd name="connsiteY20-292" fmla="*/ 325119 h 2179536"/>
              <a:gd name="connsiteX21-293" fmla="*/ 884127 w 1977299"/>
              <a:gd name="connsiteY21-294" fmla="*/ -1 h 2179536"/>
              <a:gd name="connsiteX22-295" fmla="*/ 1119457 w 1977299"/>
              <a:gd name="connsiteY22-296" fmla="*/ -1 h 2179536"/>
              <a:gd name="connsiteX23-297" fmla="*/ 1195882 w 1977299"/>
              <a:gd name="connsiteY23-298" fmla="*/ 325119 h 2179536"/>
              <a:gd name="connsiteX24-299" fmla="*/ 1539859 w 1977299"/>
              <a:gd name="connsiteY24-300" fmla="*/ 523714 h 2179536"/>
              <a:gd name="connsiteX0-301" fmla="*/ 1539859 w 1981249"/>
              <a:gd name="connsiteY0-302" fmla="*/ 523716 h 2179538"/>
              <a:gd name="connsiteX1-303" fmla="*/ 1859633 w 1981249"/>
              <a:gd name="connsiteY1-304" fmla="*/ 427342 h 2179538"/>
              <a:gd name="connsiteX2-305" fmla="*/ 1977299 w 1981249"/>
              <a:gd name="connsiteY2-306" fmla="*/ 631144 h 2179538"/>
              <a:gd name="connsiteX3-307" fmla="*/ 1733949 w 1981249"/>
              <a:gd name="connsiteY3-308" fmla="*/ 859890 h 2179538"/>
              <a:gd name="connsiteX4-309" fmla="*/ 1733949 w 1981249"/>
              <a:gd name="connsiteY4-310" fmla="*/ 1257080 h 2179538"/>
              <a:gd name="connsiteX5-311" fmla="*/ 1977299 w 1981249"/>
              <a:gd name="connsiteY5-312" fmla="*/ 1485826 h 2179538"/>
              <a:gd name="connsiteX6-313" fmla="*/ 1859633 w 1981249"/>
              <a:gd name="connsiteY6-314" fmla="*/ 1689628 h 2179538"/>
              <a:gd name="connsiteX7-315" fmla="*/ 1539859 w 1981249"/>
              <a:gd name="connsiteY7-316" fmla="*/ 1593254 h 2179538"/>
              <a:gd name="connsiteX8-317" fmla="*/ 1195882 w 1981249"/>
              <a:gd name="connsiteY8-318" fmla="*/ 1791849 h 2179538"/>
              <a:gd name="connsiteX9-319" fmla="*/ 1119457 w 1981249"/>
              <a:gd name="connsiteY9-320" fmla="*/ 2116969 h 2179538"/>
              <a:gd name="connsiteX10-321" fmla="*/ 884127 w 1981249"/>
              <a:gd name="connsiteY10-322" fmla="*/ 2116969 h 2179538"/>
              <a:gd name="connsiteX11-323" fmla="*/ 807702 w 1981249"/>
              <a:gd name="connsiteY11-324" fmla="*/ 1791849 h 2179538"/>
              <a:gd name="connsiteX12-325" fmla="*/ 463725 w 1981249"/>
              <a:gd name="connsiteY12-326" fmla="*/ 1593254 h 2179538"/>
              <a:gd name="connsiteX13-327" fmla="*/ 143951 w 1981249"/>
              <a:gd name="connsiteY13-328" fmla="*/ 1689628 h 2179538"/>
              <a:gd name="connsiteX14-329" fmla="*/ 26285 w 1981249"/>
              <a:gd name="connsiteY14-330" fmla="*/ 1485826 h 2179538"/>
              <a:gd name="connsiteX15-331" fmla="*/ 269635 w 1981249"/>
              <a:gd name="connsiteY15-332" fmla="*/ 1257080 h 2179538"/>
              <a:gd name="connsiteX16-333" fmla="*/ 269635 w 1981249"/>
              <a:gd name="connsiteY16-334" fmla="*/ 859890 h 2179538"/>
              <a:gd name="connsiteX17-335" fmla="*/ 26285 w 1981249"/>
              <a:gd name="connsiteY17-336" fmla="*/ 631144 h 2179538"/>
              <a:gd name="connsiteX18-337" fmla="*/ 143951 w 1981249"/>
              <a:gd name="connsiteY18-338" fmla="*/ 427342 h 2179538"/>
              <a:gd name="connsiteX19-339" fmla="*/ 463725 w 1981249"/>
              <a:gd name="connsiteY19-340" fmla="*/ 523716 h 2179538"/>
              <a:gd name="connsiteX20-341" fmla="*/ 807702 w 1981249"/>
              <a:gd name="connsiteY20-342" fmla="*/ 325121 h 2179538"/>
              <a:gd name="connsiteX21-343" fmla="*/ 884127 w 1981249"/>
              <a:gd name="connsiteY21-344" fmla="*/ 1 h 2179538"/>
              <a:gd name="connsiteX22-345" fmla="*/ 1119457 w 1981249"/>
              <a:gd name="connsiteY22-346" fmla="*/ 1 h 2179538"/>
              <a:gd name="connsiteX23-347" fmla="*/ 1195882 w 1981249"/>
              <a:gd name="connsiteY23-348" fmla="*/ 325121 h 2179538"/>
              <a:gd name="connsiteX24-349" fmla="*/ 1539859 w 1981249"/>
              <a:gd name="connsiteY24-350" fmla="*/ 523716 h 2179538"/>
              <a:gd name="connsiteX0-351" fmla="*/ 1539859 w 2003583"/>
              <a:gd name="connsiteY0-352" fmla="*/ 523714 h 2179536"/>
              <a:gd name="connsiteX1-353" fmla="*/ 1859633 w 2003583"/>
              <a:gd name="connsiteY1-354" fmla="*/ 427340 h 2179536"/>
              <a:gd name="connsiteX2-355" fmla="*/ 1977299 w 2003583"/>
              <a:gd name="connsiteY2-356" fmla="*/ 631142 h 2179536"/>
              <a:gd name="connsiteX3-357" fmla="*/ 1733949 w 2003583"/>
              <a:gd name="connsiteY3-358" fmla="*/ 859888 h 2179536"/>
              <a:gd name="connsiteX4-359" fmla="*/ 1733949 w 2003583"/>
              <a:gd name="connsiteY4-360" fmla="*/ 1257078 h 2179536"/>
              <a:gd name="connsiteX5-361" fmla="*/ 1977299 w 2003583"/>
              <a:gd name="connsiteY5-362" fmla="*/ 1485824 h 2179536"/>
              <a:gd name="connsiteX6-363" fmla="*/ 1859633 w 2003583"/>
              <a:gd name="connsiteY6-364" fmla="*/ 1689626 h 2179536"/>
              <a:gd name="connsiteX7-365" fmla="*/ 1539859 w 2003583"/>
              <a:gd name="connsiteY7-366" fmla="*/ 1593252 h 2179536"/>
              <a:gd name="connsiteX8-367" fmla="*/ 1195882 w 2003583"/>
              <a:gd name="connsiteY8-368" fmla="*/ 1791847 h 2179536"/>
              <a:gd name="connsiteX9-369" fmla="*/ 1119457 w 2003583"/>
              <a:gd name="connsiteY9-370" fmla="*/ 2116967 h 2179536"/>
              <a:gd name="connsiteX10-371" fmla="*/ 884127 w 2003583"/>
              <a:gd name="connsiteY10-372" fmla="*/ 2116967 h 2179536"/>
              <a:gd name="connsiteX11-373" fmla="*/ 807702 w 2003583"/>
              <a:gd name="connsiteY11-374" fmla="*/ 1791847 h 2179536"/>
              <a:gd name="connsiteX12-375" fmla="*/ 463725 w 2003583"/>
              <a:gd name="connsiteY12-376" fmla="*/ 1593252 h 2179536"/>
              <a:gd name="connsiteX13-377" fmla="*/ 143951 w 2003583"/>
              <a:gd name="connsiteY13-378" fmla="*/ 1689626 h 2179536"/>
              <a:gd name="connsiteX14-379" fmla="*/ 26285 w 2003583"/>
              <a:gd name="connsiteY14-380" fmla="*/ 1485824 h 2179536"/>
              <a:gd name="connsiteX15-381" fmla="*/ 269635 w 2003583"/>
              <a:gd name="connsiteY15-382" fmla="*/ 1257078 h 2179536"/>
              <a:gd name="connsiteX16-383" fmla="*/ 269635 w 2003583"/>
              <a:gd name="connsiteY16-384" fmla="*/ 859888 h 2179536"/>
              <a:gd name="connsiteX17-385" fmla="*/ 26285 w 2003583"/>
              <a:gd name="connsiteY17-386" fmla="*/ 631142 h 2179536"/>
              <a:gd name="connsiteX18-387" fmla="*/ 143951 w 2003583"/>
              <a:gd name="connsiteY18-388" fmla="*/ 427340 h 2179536"/>
              <a:gd name="connsiteX19-389" fmla="*/ 463725 w 2003583"/>
              <a:gd name="connsiteY19-390" fmla="*/ 523714 h 2179536"/>
              <a:gd name="connsiteX20-391" fmla="*/ 807702 w 2003583"/>
              <a:gd name="connsiteY20-392" fmla="*/ 325119 h 2179536"/>
              <a:gd name="connsiteX21-393" fmla="*/ 884127 w 2003583"/>
              <a:gd name="connsiteY21-394" fmla="*/ -1 h 2179536"/>
              <a:gd name="connsiteX22-395" fmla="*/ 1119457 w 2003583"/>
              <a:gd name="connsiteY22-396" fmla="*/ -1 h 2179536"/>
              <a:gd name="connsiteX23-397" fmla="*/ 1195882 w 2003583"/>
              <a:gd name="connsiteY23-398" fmla="*/ 325119 h 2179536"/>
              <a:gd name="connsiteX24-399" fmla="*/ 1539859 w 2003583"/>
              <a:gd name="connsiteY24-400" fmla="*/ 523714 h 2179536"/>
              <a:gd name="connsiteX0-401" fmla="*/ 1539859 w 2003583"/>
              <a:gd name="connsiteY0-402" fmla="*/ 523716 h 2179538"/>
              <a:gd name="connsiteX1-403" fmla="*/ 1859633 w 2003583"/>
              <a:gd name="connsiteY1-404" fmla="*/ 427342 h 2179538"/>
              <a:gd name="connsiteX2-405" fmla="*/ 1977299 w 2003583"/>
              <a:gd name="connsiteY2-406" fmla="*/ 631144 h 2179538"/>
              <a:gd name="connsiteX3-407" fmla="*/ 1733949 w 2003583"/>
              <a:gd name="connsiteY3-408" fmla="*/ 859890 h 2179538"/>
              <a:gd name="connsiteX4-409" fmla="*/ 1733949 w 2003583"/>
              <a:gd name="connsiteY4-410" fmla="*/ 1257080 h 2179538"/>
              <a:gd name="connsiteX5-411" fmla="*/ 1977299 w 2003583"/>
              <a:gd name="connsiteY5-412" fmla="*/ 1485826 h 2179538"/>
              <a:gd name="connsiteX6-413" fmla="*/ 1859633 w 2003583"/>
              <a:gd name="connsiteY6-414" fmla="*/ 1689628 h 2179538"/>
              <a:gd name="connsiteX7-415" fmla="*/ 1539859 w 2003583"/>
              <a:gd name="connsiteY7-416" fmla="*/ 1593254 h 2179538"/>
              <a:gd name="connsiteX8-417" fmla="*/ 1195882 w 2003583"/>
              <a:gd name="connsiteY8-418" fmla="*/ 1791849 h 2179538"/>
              <a:gd name="connsiteX9-419" fmla="*/ 1119457 w 2003583"/>
              <a:gd name="connsiteY9-420" fmla="*/ 2116969 h 2179538"/>
              <a:gd name="connsiteX10-421" fmla="*/ 884127 w 2003583"/>
              <a:gd name="connsiteY10-422" fmla="*/ 2116969 h 2179538"/>
              <a:gd name="connsiteX11-423" fmla="*/ 807702 w 2003583"/>
              <a:gd name="connsiteY11-424" fmla="*/ 1791849 h 2179538"/>
              <a:gd name="connsiteX12-425" fmla="*/ 463725 w 2003583"/>
              <a:gd name="connsiteY12-426" fmla="*/ 1593254 h 2179538"/>
              <a:gd name="connsiteX13-427" fmla="*/ 143951 w 2003583"/>
              <a:gd name="connsiteY13-428" fmla="*/ 1689628 h 2179538"/>
              <a:gd name="connsiteX14-429" fmla="*/ 26285 w 2003583"/>
              <a:gd name="connsiteY14-430" fmla="*/ 1485826 h 2179538"/>
              <a:gd name="connsiteX15-431" fmla="*/ 269635 w 2003583"/>
              <a:gd name="connsiteY15-432" fmla="*/ 1257080 h 2179538"/>
              <a:gd name="connsiteX16-433" fmla="*/ 269635 w 2003583"/>
              <a:gd name="connsiteY16-434" fmla="*/ 859890 h 2179538"/>
              <a:gd name="connsiteX17-435" fmla="*/ 26285 w 2003583"/>
              <a:gd name="connsiteY17-436" fmla="*/ 631144 h 2179538"/>
              <a:gd name="connsiteX18-437" fmla="*/ 143951 w 2003583"/>
              <a:gd name="connsiteY18-438" fmla="*/ 427342 h 2179538"/>
              <a:gd name="connsiteX19-439" fmla="*/ 463725 w 2003583"/>
              <a:gd name="connsiteY19-440" fmla="*/ 523716 h 2179538"/>
              <a:gd name="connsiteX20-441" fmla="*/ 807702 w 2003583"/>
              <a:gd name="connsiteY20-442" fmla="*/ 325121 h 2179538"/>
              <a:gd name="connsiteX21-443" fmla="*/ 884127 w 2003583"/>
              <a:gd name="connsiteY21-444" fmla="*/ 1 h 2179538"/>
              <a:gd name="connsiteX22-445" fmla="*/ 1119457 w 2003583"/>
              <a:gd name="connsiteY22-446" fmla="*/ 1 h 2179538"/>
              <a:gd name="connsiteX23-447" fmla="*/ 1195882 w 2003583"/>
              <a:gd name="connsiteY23-448" fmla="*/ 325121 h 2179538"/>
              <a:gd name="connsiteX24-449" fmla="*/ 1539859 w 2003583"/>
              <a:gd name="connsiteY24-450" fmla="*/ 523716 h 2179538"/>
              <a:gd name="connsiteX0-451" fmla="*/ 1539859 w 2003583"/>
              <a:gd name="connsiteY0-452" fmla="*/ 523714 h 2179536"/>
              <a:gd name="connsiteX1-453" fmla="*/ 1859633 w 2003583"/>
              <a:gd name="connsiteY1-454" fmla="*/ 427340 h 2179536"/>
              <a:gd name="connsiteX2-455" fmla="*/ 1977299 w 2003583"/>
              <a:gd name="connsiteY2-456" fmla="*/ 631142 h 2179536"/>
              <a:gd name="connsiteX3-457" fmla="*/ 1733949 w 2003583"/>
              <a:gd name="connsiteY3-458" fmla="*/ 859888 h 2179536"/>
              <a:gd name="connsiteX4-459" fmla="*/ 1733949 w 2003583"/>
              <a:gd name="connsiteY4-460" fmla="*/ 1257078 h 2179536"/>
              <a:gd name="connsiteX5-461" fmla="*/ 1977299 w 2003583"/>
              <a:gd name="connsiteY5-462" fmla="*/ 1485824 h 2179536"/>
              <a:gd name="connsiteX6-463" fmla="*/ 1859633 w 2003583"/>
              <a:gd name="connsiteY6-464" fmla="*/ 1689626 h 2179536"/>
              <a:gd name="connsiteX7-465" fmla="*/ 1539859 w 2003583"/>
              <a:gd name="connsiteY7-466" fmla="*/ 1593252 h 2179536"/>
              <a:gd name="connsiteX8-467" fmla="*/ 1195882 w 2003583"/>
              <a:gd name="connsiteY8-468" fmla="*/ 1791847 h 2179536"/>
              <a:gd name="connsiteX9-469" fmla="*/ 1119457 w 2003583"/>
              <a:gd name="connsiteY9-470" fmla="*/ 2116967 h 2179536"/>
              <a:gd name="connsiteX10-471" fmla="*/ 884127 w 2003583"/>
              <a:gd name="connsiteY10-472" fmla="*/ 2116967 h 2179536"/>
              <a:gd name="connsiteX11-473" fmla="*/ 807702 w 2003583"/>
              <a:gd name="connsiteY11-474" fmla="*/ 1791847 h 2179536"/>
              <a:gd name="connsiteX12-475" fmla="*/ 463725 w 2003583"/>
              <a:gd name="connsiteY12-476" fmla="*/ 1593252 h 2179536"/>
              <a:gd name="connsiteX13-477" fmla="*/ 143951 w 2003583"/>
              <a:gd name="connsiteY13-478" fmla="*/ 1689626 h 2179536"/>
              <a:gd name="connsiteX14-479" fmla="*/ 26285 w 2003583"/>
              <a:gd name="connsiteY14-480" fmla="*/ 1485824 h 2179536"/>
              <a:gd name="connsiteX15-481" fmla="*/ 269635 w 2003583"/>
              <a:gd name="connsiteY15-482" fmla="*/ 1257078 h 2179536"/>
              <a:gd name="connsiteX16-483" fmla="*/ 269635 w 2003583"/>
              <a:gd name="connsiteY16-484" fmla="*/ 859888 h 2179536"/>
              <a:gd name="connsiteX17-485" fmla="*/ 26285 w 2003583"/>
              <a:gd name="connsiteY17-486" fmla="*/ 631142 h 2179536"/>
              <a:gd name="connsiteX18-487" fmla="*/ 143951 w 2003583"/>
              <a:gd name="connsiteY18-488" fmla="*/ 427340 h 2179536"/>
              <a:gd name="connsiteX19-489" fmla="*/ 463725 w 2003583"/>
              <a:gd name="connsiteY19-490" fmla="*/ 523714 h 2179536"/>
              <a:gd name="connsiteX20-491" fmla="*/ 807702 w 2003583"/>
              <a:gd name="connsiteY20-492" fmla="*/ 325119 h 2179536"/>
              <a:gd name="connsiteX21-493" fmla="*/ 884127 w 2003583"/>
              <a:gd name="connsiteY21-494" fmla="*/ -1 h 2179536"/>
              <a:gd name="connsiteX22-495" fmla="*/ 1119457 w 2003583"/>
              <a:gd name="connsiteY22-496" fmla="*/ -1 h 2179536"/>
              <a:gd name="connsiteX23-497" fmla="*/ 1195882 w 2003583"/>
              <a:gd name="connsiteY23-498" fmla="*/ 325119 h 2179536"/>
              <a:gd name="connsiteX24-499" fmla="*/ 1539859 w 2003583"/>
              <a:gd name="connsiteY24-500" fmla="*/ 523714 h 2179536"/>
              <a:gd name="connsiteX0-501" fmla="*/ 1539859 w 2003583"/>
              <a:gd name="connsiteY0-502" fmla="*/ 564355 h 2220177"/>
              <a:gd name="connsiteX1-503" fmla="*/ 1859633 w 2003583"/>
              <a:gd name="connsiteY1-504" fmla="*/ 467981 h 2220177"/>
              <a:gd name="connsiteX2-505" fmla="*/ 1977299 w 2003583"/>
              <a:gd name="connsiteY2-506" fmla="*/ 671783 h 2220177"/>
              <a:gd name="connsiteX3-507" fmla="*/ 1733949 w 2003583"/>
              <a:gd name="connsiteY3-508" fmla="*/ 900529 h 2220177"/>
              <a:gd name="connsiteX4-509" fmla="*/ 1733949 w 2003583"/>
              <a:gd name="connsiteY4-510" fmla="*/ 1297719 h 2220177"/>
              <a:gd name="connsiteX5-511" fmla="*/ 1977299 w 2003583"/>
              <a:gd name="connsiteY5-512" fmla="*/ 1526465 h 2220177"/>
              <a:gd name="connsiteX6-513" fmla="*/ 1859633 w 2003583"/>
              <a:gd name="connsiteY6-514" fmla="*/ 1730267 h 2220177"/>
              <a:gd name="connsiteX7-515" fmla="*/ 1539859 w 2003583"/>
              <a:gd name="connsiteY7-516" fmla="*/ 1633893 h 2220177"/>
              <a:gd name="connsiteX8-517" fmla="*/ 1195882 w 2003583"/>
              <a:gd name="connsiteY8-518" fmla="*/ 1832488 h 2220177"/>
              <a:gd name="connsiteX9-519" fmla="*/ 1119457 w 2003583"/>
              <a:gd name="connsiteY9-520" fmla="*/ 2157608 h 2220177"/>
              <a:gd name="connsiteX10-521" fmla="*/ 884127 w 2003583"/>
              <a:gd name="connsiteY10-522" fmla="*/ 2157608 h 2220177"/>
              <a:gd name="connsiteX11-523" fmla="*/ 807702 w 2003583"/>
              <a:gd name="connsiteY11-524" fmla="*/ 1832488 h 2220177"/>
              <a:gd name="connsiteX12-525" fmla="*/ 463725 w 2003583"/>
              <a:gd name="connsiteY12-526" fmla="*/ 1633893 h 2220177"/>
              <a:gd name="connsiteX13-527" fmla="*/ 143951 w 2003583"/>
              <a:gd name="connsiteY13-528" fmla="*/ 1730267 h 2220177"/>
              <a:gd name="connsiteX14-529" fmla="*/ 26285 w 2003583"/>
              <a:gd name="connsiteY14-530" fmla="*/ 1526465 h 2220177"/>
              <a:gd name="connsiteX15-531" fmla="*/ 269635 w 2003583"/>
              <a:gd name="connsiteY15-532" fmla="*/ 1297719 h 2220177"/>
              <a:gd name="connsiteX16-533" fmla="*/ 269635 w 2003583"/>
              <a:gd name="connsiteY16-534" fmla="*/ 900529 h 2220177"/>
              <a:gd name="connsiteX17-535" fmla="*/ 26285 w 2003583"/>
              <a:gd name="connsiteY17-536" fmla="*/ 671783 h 2220177"/>
              <a:gd name="connsiteX18-537" fmla="*/ 143951 w 2003583"/>
              <a:gd name="connsiteY18-538" fmla="*/ 467981 h 2220177"/>
              <a:gd name="connsiteX19-539" fmla="*/ 463725 w 2003583"/>
              <a:gd name="connsiteY19-540" fmla="*/ 564355 h 2220177"/>
              <a:gd name="connsiteX20-541" fmla="*/ 807702 w 2003583"/>
              <a:gd name="connsiteY20-542" fmla="*/ 365760 h 2220177"/>
              <a:gd name="connsiteX21-543" fmla="*/ 884127 w 2003583"/>
              <a:gd name="connsiteY21-544" fmla="*/ 40640 h 2220177"/>
              <a:gd name="connsiteX22-545" fmla="*/ 1119457 w 2003583"/>
              <a:gd name="connsiteY22-546" fmla="*/ 40640 h 2220177"/>
              <a:gd name="connsiteX23-547" fmla="*/ 1195882 w 2003583"/>
              <a:gd name="connsiteY23-548" fmla="*/ 365760 h 2220177"/>
              <a:gd name="connsiteX24-549" fmla="*/ 1539859 w 2003583"/>
              <a:gd name="connsiteY24-550" fmla="*/ 564355 h 2220177"/>
              <a:gd name="connsiteX0-551" fmla="*/ 1539859 w 2003583"/>
              <a:gd name="connsiteY0-552" fmla="*/ 586285 h 2242107"/>
              <a:gd name="connsiteX1-553" fmla="*/ 1859633 w 2003583"/>
              <a:gd name="connsiteY1-554" fmla="*/ 489911 h 2242107"/>
              <a:gd name="connsiteX2-555" fmla="*/ 1977299 w 2003583"/>
              <a:gd name="connsiteY2-556" fmla="*/ 693713 h 2242107"/>
              <a:gd name="connsiteX3-557" fmla="*/ 1733949 w 2003583"/>
              <a:gd name="connsiteY3-558" fmla="*/ 922459 h 2242107"/>
              <a:gd name="connsiteX4-559" fmla="*/ 1733949 w 2003583"/>
              <a:gd name="connsiteY4-560" fmla="*/ 1319649 h 2242107"/>
              <a:gd name="connsiteX5-561" fmla="*/ 1977299 w 2003583"/>
              <a:gd name="connsiteY5-562" fmla="*/ 1548395 h 2242107"/>
              <a:gd name="connsiteX6-563" fmla="*/ 1859633 w 2003583"/>
              <a:gd name="connsiteY6-564" fmla="*/ 1752197 h 2242107"/>
              <a:gd name="connsiteX7-565" fmla="*/ 1539859 w 2003583"/>
              <a:gd name="connsiteY7-566" fmla="*/ 1655823 h 2242107"/>
              <a:gd name="connsiteX8-567" fmla="*/ 1195882 w 2003583"/>
              <a:gd name="connsiteY8-568" fmla="*/ 1854418 h 2242107"/>
              <a:gd name="connsiteX9-569" fmla="*/ 1119457 w 2003583"/>
              <a:gd name="connsiteY9-570" fmla="*/ 2179538 h 2242107"/>
              <a:gd name="connsiteX10-571" fmla="*/ 884127 w 2003583"/>
              <a:gd name="connsiteY10-572" fmla="*/ 2179538 h 2242107"/>
              <a:gd name="connsiteX11-573" fmla="*/ 807702 w 2003583"/>
              <a:gd name="connsiteY11-574" fmla="*/ 1854418 h 2242107"/>
              <a:gd name="connsiteX12-575" fmla="*/ 463725 w 2003583"/>
              <a:gd name="connsiteY12-576" fmla="*/ 1655823 h 2242107"/>
              <a:gd name="connsiteX13-577" fmla="*/ 143951 w 2003583"/>
              <a:gd name="connsiteY13-578" fmla="*/ 1752197 h 2242107"/>
              <a:gd name="connsiteX14-579" fmla="*/ 26285 w 2003583"/>
              <a:gd name="connsiteY14-580" fmla="*/ 1548395 h 2242107"/>
              <a:gd name="connsiteX15-581" fmla="*/ 269635 w 2003583"/>
              <a:gd name="connsiteY15-582" fmla="*/ 1319649 h 2242107"/>
              <a:gd name="connsiteX16-583" fmla="*/ 269635 w 2003583"/>
              <a:gd name="connsiteY16-584" fmla="*/ 922459 h 2242107"/>
              <a:gd name="connsiteX17-585" fmla="*/ 26285 w 2003583"/>
              <a:gd name="connsiteY17-586" fmla="*/ 693713 h 2242107"/>
              <a:gd name="connsiteX18-587" fmla="*/ 143951 w 2003583"/>
              <a:gd name="connsiteY18-588" fmla="*/ 489911 h 2242107"/>
              <a:gd name="connsiteX19-589" fmla="*/ 463725 w 2003583"/>
              <a:gd name="connsiteY19-590" fmla="*/ 586285 h 2242107"/>
              <a:gd name="connsiteX20-591" fmla="*/ 807702 w 2003583"/>
              <a:gd name="connsiteY20-592" fmla="*/ 387690 h 2242107"/>
              <a:gd name="connsiteX21-593" fmla="*/ 884127 w 2003583"/>
              <a:gd name="connsiteY21-594" fmla="*/ 62570 h 2242107"/>
              <a:gd name="connsiteX22-595" fmla="*/ 1119457 w 2003583"/>
              <a:gd name="connsiteY22-596" fmla="*/ 62570 h 2242107"/>
              <a:gd name="connsiteX23-597" fmla="*/ 1195882 w 2003583"/>
              <a:gd name="connsiteY23-598" fmla="*/ 387690 h 2242107"/>
              <a:gd name="connsiteX24-599" fmla="*/ 1539859 w 2003583"/>
              <a:gd name="connsiteY24-600" fmla="*/ 586285 h 2242107"/>
              <a:gd name="connsiteX0-601" fmla="*/ 1539859 w 2003583"/>
              <a:gd name="connsiteY0-602" fmla="*/ 586285 h 2242107"/>
              <a:gd name="connsiteX1-603" fmla="*/ 1859633 w 2003583"/>
              <a:gd name="connsiteY1-604" fmla="*/ 489911 h 2242107"/>
              <a:gd name="connsiteX2-605" fmla="*/ 1977299 w 2003583"/>
              <a:gd name="connsiteY2-606" fmla="*/ 693713 h 2242107"/>
              <a:gd name="connsiteX3-607" fmla="*/ 1733949 w 2003583"/>
              <a:gd name="connsiteY3-608" fmla="*/ 922459 h 2242107"/>
              <a:gd name="connsiteX4-609" fmla="*/ 1733949 w 2003583"/>
              <a:gd name="connsiteY4-610" fmla="*/ 1319649 h 2242107"/>
              <a:gd name="connsiteX5-611" fmla="*/ 1977299 w 2003583"/>
              <a:gd name="connsiteY5-612" fmla="*/ 1548395 h 2242107"/>
              <a:gd name="connsiteX6-613" fmla="*/ 1859633 w 2003583"/>
              <a:gd name="connsiteY6-614" fmla="*/ 1752197 h 2242107"/>
              <a:gd name="connsiteX7-615" fmla="*/ 1539859 w 2003583"/>
              <a:gd name="connsiteY7-616" fmla="*/ 1655823 h 2242107"/>
              <a:gd name="connsiteX8-617" fmla="*/ 1195882 w 2003583"/>
              <a:gd name="connsiteY8-618" fmla="*/ 1854418 h 2242107"/>
              <a:gd name="connsiteX9-619" fmla="*/ 1119457 w 2003583"/>
              <a:gd name="connsiteY9-620" fmla="*/ 2179538 h 2242107"/>
              <a:gd name="connsiteX10-621" fmla="*/ 884127 w 2003583"/>
              <a:gd name="connsiteY10-622" fmla="*/ 2179538 h 2242107"/>
              <a:gd name="connsiteX11-623" fmla="*/ 807702 w 2003583"/>
              <a:gd name="connsiteY11-624" fmla="*/ 1854418 h 2242107"/>
              <a:gd name="connsiteX12-625" fmla="*/ 463725 w 2003583"/>
              <a:gd name="connsiteY12-626" fmla="*/ 1655823 h 2242107"/>
              <a:gd name="connsiteX13-627" fmla="*/ 143951 w 2003583"/>
              <a:gd name="connsiteY13-628" fmla="*/ 1752197 h 2242107"/>
              <a:gd name="connsiteX14-629" fmla="*/ 26285 w 2003583"/>
              <a:gd name="connsiteY14-630" fmla="*/ 1548395 h 2242107"/>
              <a:gd name="connsiteX15-631" fmla="*/ 269635 w 2003583"/>
              <a:gd name="connsiteY15-632" fmla="*/ 1319649 h 2242107"/>
              <a:gd name="connsiteX16-633" fmla="*/ 269635 w 2003583"/>
              <a:gd name="connsiteY16-634" fmla="*/ 922459 h 2242107"/>
              <a:gd name="connsiteX17-635" fmla="*/ 26285 w 2003583"/>
              <a:gd name="connsiteY17-636" fmla="*/ 693713 h 2242107"/>
              <a:gd name="connsiteX18-637" fmla="*/ 143951 w 2003583"/>
              <a:gd name="connsiteY18-638" fmla="*/ 489911 h 2242107"/>
              <a:gd name="connsiteX19-639" fmla="*/ 463725 w 2003583"/>
              <a:gd name="connsiteY19-640" fmla="*/ 586285 h 2242107"/>
              <a:gd name="connsiteX20-641" fmla="*/ 807702 w 2003583"/>
              <a:gd name="connsiteY20-642" fmla="*/ 387690 h 2242107"/>
              <a:gd name="connsiteX21-643" fmla="*/ 884127 w 2003583"/>
              <a:gd name="connsiteY21-644" fmla="*/ 62570 h 2242107"/>
              <a:gd name="connsiteX22-645" fmla="*/ 1119457 w 2003583"/>
              <a:gd name="connsiteY22-646" fmla="*/ 62570 h 2242107"/>
              <a:gd name="connsiteX23-647" fmla="*/ 1195882 w 2003583"/>
              <a:gd name="connsiteY23-648" fmla="*/ 387690 h 2242107"/>
              <a:gd name="connsiteX24-649" fmla="*/ 1539859 w 2003583"/>
              <a:gd name="connsiteY24-650" fmla="*/ 586285 h 2242107"/>
              <a:gd name="connsiteX0-651" fmla="*/ 1539859 w 2003583"/>
              <a:gd name="connsiteY0-652" fmla="*/ 586285 h 2242107"/>
              <a:gd name="connsiteX1-653" fmla="*/ 1859633 w 2003583"/>
              <a:gd name="connsiteY1-654" fmla="*/ 489911 h 2242107"/>
              <a:gd name="connsiteX2-655" fmla="*/ 1977299 w 2003583"/>
              <a:gd name="connsiteY2-656" fmla="*/ 693713 h 2242107"/>
              <a:gd name="connsiteX3-657" fmla="*/ 1733949 w 2003583"/>
              <a:gd name="connsiteY3-658" fmla="*/ 922459 h 2242107"/>
              <a:gd name="connsiteX4-659" fmla="*/ 1733949 w 2003583"/>
              <a:gd name="connsiteY4-660" fmla="*/ 1319649 h 2242107"/>
              <a:gd name="connsiteX5-661" fmla="*/ 1977299 w 2003583"/>
              <a:gd name="connsiteY5-662" fmla="*/ 1548395 h 2242107"/>
              <a:gd name="connsiteX6-663" fmla="*/ 1859633 w 2003583"/>
              <a:gd name="connsiteY6-664" fmla="*/ 1752197 h 2242107"/>
              <a:gd name="connsiteX7-665" fmla="*/ 1539859 w 2003583"/>
              <a:gd name="connsiteY7-666" fmla="*/ 1655823 h 2242107"/>
              <a:gd name="connsiteX8-667" fmla="*/ 1195882 w 2003583"/>
              <a:gd name="connsiteY8-668" fmla="*/ 1854418 h 2242107"/>
              <a:gd name="connsiteX9-669" fmla="*/ 1119457 w 2003583"/>
              <a:gd name="connsiteY9-670" fmla="*/ 2179538 h 2242107"/>
              <a:gd name="connsiteX10-671" fmla="*/ 884127 w 2003583"/>
              <a:gd name="connsiteY10-672" fmla="*/ 2179538 h 2242107"/>
              <a:gd name="connsiteX11-673" fmla="*/ 807702 w 2003583"/>
              <a:gd name="connsiteY11-674" fmla="*/ 1854418 h 2242107"/>
              <a:gd name="connsiteX12-675" fmla="*/ 463725 w 2003583"/>
              <a:gd name="connsiteY12-676" fmla="*/ 1655823 h 2242107"/>
              <a:gd name="connsiteX13-677" fmla="*/ 143951 w 2003583"/>
              <a:gd name="connsiteY13-678" fmla="*/ 1752197 h 2242107"/>
              <a:gd name="connsiteX14-679" fmla="*/ 26285 w 2003583"/>
              <a:gd name="connsiteY14-680" fmla="*/ 1548395 h 2242107"/>
              <a:gd name="connsiteX15-681" fmla="*/ 269635 w 2003583"/>
              <a:gd name="connsiteY15-682" fmla="*/ 1319649 h 2242107"/>
              <a:gd name="connsiteX16-683" fmla="*/ 269635 w 2003583"/>
              <a:gd name="connsiteY16-684" fmla="*/ 922459 h 2242107"/>
              <a:gd name="connsiteX17-685" fmla="*/ 26285 w 2003583"/>
              <a:gd name="connsiteY17-686" fmla="*/ 693713 h 2242107"/>
              <a:gd name="connsiteX18-687" fmla="*/ 143951 w 2003583"/>
              <a:gd name="connsiteY18-688" fmla="*/ 489911 h 2242107"/>
              <a:gd name="connsiteX19-689" fmla="*/ 463725 w 2003583"/>
              <a:gd name="connsiteY19-690" fmla="*/ 586285 h 2242107"/>
              <a:gd name="connsiteX20-691" fmla="*/ 807702 w 2003583"/>
              <a:gd name="connsiteY20-692" fmla="*/ 387690 h 2242107"/>
              <a:gd name="connsiteX21-693" fmla="*/ 884127 w 2003583"/>
              <a:gd name="connsiteY21-694" fmla="*/ 62570 h 2242107"/>
              <a:gd name="connsiteX22-695" fmla="*/ 1119457 w 2003583"/>
              <a:gd name="connsiteY22-696" fmla="*/ 62570 h 2242107"/>
              <a:gd name="connsiteX23-697" fmla="*/ 1195882 w 2003583"/>
              <a:gd name="connsiteY23-698" fmla="*/ 387690 h 2242107"/>
              <a:gd name="connsiteX24-699" fmla="*/ 1539859 w 2003583"/>
              <a:gd name="connsiteY24-700" fmla="*/ 586285 h 2242107"/>
              <a:gd name="connsiteX0-701" fmla="*/ 1539859 w 2003583"/>
              <a:gd name="connsiteY0-702" fmla="*/ 586285 h 2242107"/>
              <a:gd name="connsiteX1-703" fmla="*/ 1859633 w 2003583"/>
              <a:gd name="connsiteY1-704" fmla="*/ 489911 h 2242107"/>
              <a:gd name="connsiteX2-705" fmla="*/ 1977299 w 2003583"/>
              <a:gd name="connsiteY2-706" fmla="*/ 693713 h 2242107"/>
              <a:gd name="connsiteX3-707" fmla="*/ 1733949 w 2003583"/>
              <a:gd name="connsiteY3-708" fmla="*/ 922459 h 2242107"/>
              <a:gd name="connsiteX4-709" fmla="*/ 1733949 w 2003583"/>
              <a:gd name="connsiteY4-710" fmla="*/ 1319649 h 2242107"/>
              <a:gd name="connsiteX5-711" fmla="*/ 1977299 w 2003583"/>
              <a:gd name="connsiteY5-712" fmla="*/ 1548395 h 2242107"/>
              <a:gd name="connsiteX6-713" fmla="*/ 1859633 w 2003583"/>
              <a:gd name="connsiteY6-714" fmla="*/ 1752197 h 2242107"/>
              <a:gd name="connsiteX7-715" fmla="*/ 1539859 w 2003583"/>
              <a:gd name="connsiteY7-716" fmla="*/ 1655823 h 2242107"/>
              <a:gd name="connsiteX8-717" fmla="*/ 1195882 w 2003583"/>
              <a:gd name="connsiteY8-718" fmla="*/ 1854418 h 2242107"/>
              <a:gd name="connsiteX9-719" fmla="*/ 1119457 w 2003583"/>
              <a:gd name="connsiteY9-720" fmla="*/ 2179538 h 2242107"/>
              <a:gd name="connsiteX10-721" fmla="*/ 884127 w 2003583"/>
              <a:gd name="connsiteY10-722" fmla="*/ 2179538 h 2242107"/>
              <a:gd name="connsiteX11-723" fmla="*/ 807702 w 2003583"/>
              <a:gd name="connsiteY11-724" fmla="*/ 1854418 h 2242107"/>
              <a:gd name="connsiteX12-725" fmla="*/ 463725 w 2003583"/>
              <a:gd name="connsiteY12-726" fmla="*/ 1655823 h 2242107"/>
              <a:gd name="connsiteX13-727" fmla="*/ 143951 w 2003583"/>
              <a:gd name="connsiteY13-728" fmla="*/ 1752197 h 2242107"/>
              <a:gd name="connsiteX14-729" fmla="*/ 26285 w 2003583"/>
              <a:gd name="connsiteY14-730" fmla="*/ 1548395 h 2242107"/>
              <a:gd name="connsiteX15-731" fmla="*/ 269635 w 2003583"/>
              <a:gd name="connsiteY15-732" fmla="*/ 1319649 h 2242107"/>
              <a:gd name="connsiteX16-733" fmla="*/ 269635 w 2003583"/>
              <a:gd name="connsiteY16-734" fmla="*/ 922459 h 2242107"/>
              <a:gd name="connsiteX17-735" fmla="*/ 26285 w 2003583"/>
              <a:gd name="connsiteY17-736" fmla="*/ 693713 h 2242107"/>
              <a:gd name="connsiteX18-737" fmla="*/ 143951 w 2003583"/>
              <a:gd name="connsiteY18-738" fmla="*/ 489911 h 2242107"/>
              <a:gd name="connsiteX19-739" fmla="*/ 463725 w 2003583"/>
              <a:gd name="connsiteY19-740" fmla="*/ 586285 h 2242107"/>
              <a:gd name="connsiteX20-741" fmla="*/ 807702 w 2003583"/>
              <a:gd name="connsiteY20-742" fmla="*/ 387690 h 2242107"/>
              <a:gd name="connsiteX21-743" fmla="*/ 884127 w 2003583"/>
              <a:gd name="connsiteY21-744" fmla="*/ 62570 h 2242107"/>
              <a:gd name="connsiteX22-745" fmla="*/ 1119457 w 2003583"/>
              <a:gd name="connsiteY22-746" fmla="*/ 62570 h 2242107"/>
              <a:gd name="connsiteX23-747" fmla="*/ 1195882 w 2003583"/>
              <a:gd name="connsiteY23-748" fmla="*/ 387690 h 2242107"/>
              <a:gd name="connsiteX24-749" fmla="*/ 1539859 w 2003583"/>
              <a:gd name="connsiteY24-750" fmla="*/ 586285 h 2242107"/>
              <a:gd name="connsiteX0-751" fmla="*/ 1539859 w 2003583"/>
              <a:gd name="connsiteY0-752" fmla="*/ 586285 h 2242107"/>
              <a:gd name="connsiteX1-753" fmla="*/ 1859633 w 2003583"/>
              <a:gd name="connsiteY1-754" fmla="*/ 489911 h 2242107"/>
              <a:gd name="connsiteX2-755" fmla="*/ 1977299 w 2003583"/>
              <a:gd name="connsiteY2-756" fmla="*/ 693713 h 2242107"/>
              <a:gd name="connsiteX3-757" fmla="*/ 1733949 w 2003583"/>
              <a:gd name="connsiteY3-758" fmla="*/ 922459 h 2242107"/>
              <a:gd name="connsiteX4-759" fmla="*/ 1733949 w 2003583"/>
              <a:gd name="connsiteY4-760" fmla="*/ 1319649 h 2242107"/>
              <a:gd name="connsiteX5-761" fmla="*/ 1977299 w 2003583"/>
              <a:gd name="connsiteY5-762" fmla="*/ 1548395 h 2242107"/>
              <a:gd name="connsiteX6-763" fmla="*/ 1859633 w 2003583"/>
              <a:gd name="connsiteY6-764" fmla="*/ 1752197 h 2242107"/>
              <a:gd name="connsiteX7-765" fmla="*/ 1539859 w 2003583"/>
              <a:gd name="connsiteY7-766" fmla="*/ 1655823 h 2242107"/>
              <a:gd name="connsiteX8-767" fmla="*/ 1195882 w 2003583"/>
              <a:gd name="connsiteY8-768" fmla="*/ 1854418 h 2242107"/>
              <a:gd name="connsiteX9-769" fmla="*/ 1119457 w 2003583"/>
              <a:gd name="connsiteY9-770" fmla="*/ 2179538 h 2242107"/>
              <a:gd name="connsiteX10-771" fmla="*/ 884127 w 2003583"/>
              <a:gd name="connsiteY10-772" fmla="*/ 2179538 h 2242107"/>
              <a:gd name="connsiteX11-773" fmla="*/ 807702 w 2003583"/>
              <a:gd name="connsiteY11-774" fmla="*/ 1854418 h 2242107"/>
              <a:gd name="connsiteX12-775" fmla="*/ 463725 w 2003583"/>
              <a:gd name="connsiteY12-776" fmla="*/ 1655823 h 2242107"/>
              <a:gd name="connsiteX13-777" fmla="*/ 143951 w 2003583"/>
              <a:gd name="connsiteY13-778" fmla="*/ 1752197 h 2242107"/>
              <a:gd name="connsiteX14-779" fmla="*/ 26285 w 2003583"/>
              <a:gd name="connsiteY14-780" fmla="*/ 1548395 h 2242107"/>
              <a:gd name="connsiteX15-781" fmla="*/ 269635 w 2003583"/>
              <a:gd name="connsiteY15-782" fmla="*/ 1319649 h 2242107"/>
              <a:gd name="connsiteX16-783" fmla="*/ 269635 w 2003583"/>
              <a:gd name="connsiteY16-784" fmla="*/ 922459 h 2242107"/>
              <a:gd name="connsiteX17-785" fmla="*/ 26285 w 2003583"/>
              <a:gd name="connsiteY17-786" fmla="*/ 693713 h 2242107"/>
              <a:gd name="connsiteX18-787" fmla="*/ 143951 w 2003583"/>
              <a:gd name="connsiteY18-788" fmla="*/ 489911 h 2242107"/>
              <a:gd name="connsiteX19-789" fmla="*/ 463725 w 2003583"/>
              <a:gd name="connsiteY19-790" fmla="*/ 586285 h 2242107"/>
              <a:gd name="connsiteX20-791" fmla="*/ 807702 w 2003583"/>
              <a:gd name="connsiteY20-792" fmla="*/ 387690 h 2242107"/>
              <a:gd name="connsiteX21-793" fmla="*/ 884127 w 2003583"/>
              <a:gd name="connsiteY21-794" fmla="*/ 62570 h 2242107"/>
              <a:gd name="connsiteX22-795" fmla="*/ 1119457 w 2003583"/>
              <a:gd name="connsiteY22-796" fmla="*/ 62570 h 2242107"/>
              <a:gd name="connsiteX23-797" fmla="*/ 1195882 w 2003583"/>
              <a:gd name="connsiteY23-798" fmla="*/ 387690 h 2242107"/>
              <a:gd name="connsiteX24-799" fmla="*/ 1539859 w 2003583"/>
              <a:gd name="connsiteY24-800" fmla="*/ 586285 h 2242107"/>
              <a:gd name="connsiteX0-801" fmla="*/ 1539859 w 2003583"/>
              <a:gd name="connsiteY0-802" fmla="*/ 586285 h 2242107"/>
              <a:gd name="connsiteX1-803" fmla="*/ 1859633 w 2003583"/>
              <a:gd name="connsiteY1-804" fmla="*/ 489911 h 2242107"/>
              <a:gd name="connsiteX2-805" fmla="*/ 1977299 w 2003583"/>
              <a:gd name="connsiteY2-806" fmla="*/ 693713 h 2242107"/>
              <a:gd name="connsiteX3-807" fmla="*/ 1733949 w 2003583"/>
              <a:gd name="connsiteY3-808" fmla="*/ 922459 h 2242107"/>
              <a:gd name="connsiteX4-809" fmla="*/ 1733949 w 2003583"/>
              <a:gd name="connsiteY4-810" fmla="*/ 1319649 h 2242107"/>
              <a:gd name="connsiteX5-811" fmla="*/ 1977299 w 2003583"/>
              <a:gd name="connsiteY5-812" fmla="*/ 1548395 h 2242107"/>
              <a:gd name="connsiteX6-813" fmla="*/ 1859633 w 2003583"/>
              <a:gd name="connsiteY6-814" fmla="*/ 1752197 h 2242107"/>
              <a:gd name="connsiteX7-815" fmla="*/ 1539859 w 2003583"/>
              <a:gd name="connsiteY7-816" fmla="*/ 1655823 h 2242107"/>
              <a:gd name="connsiteX8-817" fmla="*/ 1195882 w 2003583"/>
              <a:gd name="connsiteY8-818" fmla="*/ 1854418 h 2242107"/>
              <a:gd name="connsiteX9-819" fmla="*/ 1119457 w 2003583"/>
              <a:gd name="connsiteY9-820" fmla="*/ 2179538 h 2242107"/>
              <a:gd name="connsiteX10-821" fmla="*/ 884127 w 2003583"/>
              <a:gd name="connsiteY10-822" fmla="*/ 2179538 h 2242107"/>
              <a:gd name="connsiteX11-823" fmla="*/ 807702 w 2003583"/>
              <a:gd name="connsiteY11-824" fmla="*/ 1854418 h 2242107"/>
              <a:gd name="connsiteX12-825" fmla="*/ 463725 w 2003583"/>
              <a:gd name="connsiteY12-826" fmla="*/ 1655823 h 2242107"/>
              <a:gd name="connsiteX13-827" fmla="*/ 143951 w 2003583"/>
              <a:gd name="connsiteY13-828" fmla="*/ 1752197 h 2242107"/>
              <a:gd name="connsiteX14-829" fmla="*/ 26285 w 2003583"/>
              <a:gd name="connsiteY14-830" fmla="*/ 1548395 h 2242107"/>
              <a:gd name="connsiteX15-831" fmla="*/ 269635 w 2003583"/>
              <a:gd name="connsiteY15-832" fmla="*/ 1319649 h 2242107"/>
              <a:gd name="connsiteX16-833" fmla="*/ 269635 w 2003583"/>
              <a:gd name="connsiteY16-834" fmla="*/ 922459 h 2242107"/>
              <a:gd name="connsiteX17-835" fmla="*/ 26285 w 2003583"/>
              <a:gd name="connsiteY17-836" fmla="*/ 693713 h 2242107"/>
              <a:gd name="connsiteX18-837" fmla="*/ 143951 w 2003583"/>
              <a:gd name="connsiteY18-838" fmla="*/ 489911 h 2242107"/>
              <a:gd name="connsiteX19-839" fmla="*/ 463725 w 2003583"/>
              <a:gd name="connsiteY19-840" fmla="*/ 586285 h 2242107"/>
              <a:gd name="connsiteX20-841" fmla="*/ 807702 w 2003583"/>
              <a:gd name="connsiteY20-842" fmla="*/ 387690 h 2242107"/>
              <a:gd name="connsiteX21-843" fmla="*/ 884127 w 2003583"/>
              <a:gd name="connsiteY21-844" fmla="*/ 62570 h 2242107"/>
              <a:gd name="connsiteX22-845" fmla="*/ 1119457 w 2003583"/>
              <a:gd name="connsiteY22-846" fmla="*/ 62570 h 2242107"/>
              <a:gd name="connsiteX23-847" fmla="*/ 1195882 w 2003583"/>
              <a:gd name="connsiteY23-848" fmla="*/ 387690 h 2242107"/>
              <a:gd name="connsiteX24-849" fmla="*/ 1539859 w 2003583"/>
              <a:gd name="connsiteY24-850" fmla="*/ 586285 h 2242107"/>
              <a:gd name="connsiteX0-851" fmla="*/ 1539859 w 2003583"/>
              <a:gd name="connsiteY0-852" fmla="*/ 586285 h 2242107"/>
              <a:gd name="connsiteX1-853" fmla="*/ 1859633 w 2003583"/>
              <a:gd name="connsiteY1-854" fmla="*/ 489911 h 2242107"/>
              <a:gd name="connsiteX2-855" fmla="*/ 1977299 w 2003583"/>
              <a:gd name="connsiteY2-856" fmla="*/ 693713 h 2242107"/>
              <a:gd name="connsiteX3-857" fmla="*/ 1733949 w 2003583"/>
              <a:gd name="connsiteY3-858" fmla="*/ 922459 h 2242107"/>
              <a:gd name="connsiteX4-859" fmla="*/ 1733949 w 2003583"/>
              <a:gd name="connsiteY4-860" fmla="*/ 1319649 h 2242107"/>
              <a:gd name="connsiteX5-861" fmla="*/ 1977299 w 2003583"/>
              <a:gd name="connsiteY5-862" fmla="*/ 1548395 h 2242107"/>
              <a:gd name="connsiteX6-863" fmla="*/ 1859633 w 2003583"/>
              <a:gd name="connsiteY6-864" fmla="*/ 1752197 h 2242107"/>
              <a:gd name="connsiteX7-865" fmla="*/ 1539859 w 2003583"/>
              <a:gd name="connsiteY7-866" fmla="*/ 1655823 h 2242107"/>
              <a:gd name="connsiteX8-867" fmla="*/ 1195882 w 2003583"/>
              <a:gd name="connsiteY8-868" fmla="*/ 1854418 h 2242107"/>
              <a:gd name="connsiteX9-869" fmla="*/ 1119457 w 2003583"/>
              <a:gd name="connsiteY9-870" fmla="*/ 2179538 h 2242107"/>
              <a:gd name="connsiteX10-871" fmla="*/ 884127 w 2003583"/>
              <a:gd name="connsiteY10-872" fmla="*/ 2179538 h 2242107"/>
              <a:gd name="connsiteX11-873" fmla="*/ 807702 w 2003583"/>
              <a:gd name="connsiteY11-874" fmla="*/ 1854418 h 2242107"/>
              <a:gd name="connsiteX12-875" fmla="*/ 463725 w 2003583"/>
              <a:gd name="connsiteY12-876" fmla="*/ 1655823 h 2242107"/>
              <a:gd name="connsiteX13-877" fmla="*/ 143951 w 2003583"/>
              <a:gd name="connsiteY13-878" fmla="*/ 1752197 h 2242107"/>
              <a:gd name="connsiteX14-879" fmla="*/ 26285 w 2003583"/>
              <a:gd name="connsiteY14-880" fmla="*/ 1548395 h 2242107"/>
              <a:gd name="connsiteX15-881" fmla="*/ 269635 w 2003583"/>
              <a:gd name="connsiteY15-882" fmla="*/ 1319649 h 2242107"/>
              <a:gd name="connsiteX16-883" fmla="*/ 269635 w 2003583"/>
              <a:gd name="connsiteY16-884" fmla="*/ 922459 h 2242107"/>
              <a:gd name="connsiteX17-885" fmla="*/ 26285 w 2003583"/>
              <a:gd name="connsiteY17-886" fmla="*/ 693713 h 2242107"/>
              <a:gd name="connsiteX18-887" fmla="*/ 143951 w 2003583"/>
              <a:gd name="connsiteY18-888" fmla="*/ 489911 h 2242107"/>
              <a:gd name="connsiteX19-889" fmla="*/ 463725 w 2003583"/>
              <a:gd name="connsiteY19-890" fmla="*/ 586285 h 2242107"/>
              <a:gd name="connsiteX20-891" fmla="*/ 807702 w 2003583"/>
              <a:gd name="connsiteY20-892" fmla="*/ 387690 h 2242107"/>
              <a:gd name="connsiteX21-893" fmla="*/ 884127 w 2003583"/>
              <a:gd name="connsiteY21-894" fmla="*/ 62570 h 2242107"/>
              <a:gd name="connsiteX22-895" fmla="*/ 1119457 w 2003583"/>
              <a:gd name="connsiteY22-896" fmla="*/ 62570 h 2242107"/>
              <a:gd name="connsiteX23-897" fmla="*/ 1195882 w 2003583"/>
              <a:gd name="connsiteY23-898" fmla="*/ 387690 h 2242107"/>
              <a:gd name="connsiteX24-899" fmla="*/ 1539859 w 2003583"/>
              <a:gd name="connsiteY24-900" fmla="*/ 586285 h 2242107"/>
              <a:gd name="connsiteX0-901" fmla="*/ 1539859 w 2003583"/>
              <a:gd name="connsiteY0-902" fmla="*/ 586285 h 2242107"/>
              <a:gd name="connsiteX1-903" fmla="*/ 1859633 w 2003583"/>
              <a:gd name="connsiteY1-904" fmla="*/ 489911 h 2242107"/>
              <a:gd name="connsiteX2-905" fmla="*/ 1977299 w 2003583"/>
              <a:gd name="connsiteY2-906" fmla="*/ 693713 h 2242107"/>
              <a:gd name="connsiteX3-907" fmla="*/ 1733949 w 2003583"/>
              <a:gd name="connsiteY3-908" fmla="*/ 922459 h 2242107"/>
              <a:gd name="connsiteX4-909" fmla="*/ 1733949 w 2003583"/>
              <a:gd name="connsiteY4-910" fmla="*/ 1319649 h 2242107"/>
              <a:gd name="connsiteX5-911" fmla="*/ 1977299 w 2003583"/>
              <a:gd name="connsiteY5-912" fmla="*/ 1548395 h 2242107"/>
              <a:gd name="connsiteX6-913" fmla="*/ 1859633 w 2003583"/>
              <a:gd name="connsiteY6-914" fmla="*/ 1752197 h 2242107"/>
              <a:gd name="connsiteX7-915" fmla="*/ 1539859 w 2003583"/>
              <a:gd name="connsiteY7-916" fmla="*/ 1655823 h 2242107"/>
              <a:gd name="connsiteX8-917" fmla="*/ 1195882 w 2003583"/>
              <a:gd name="connsiteY8-918" fmla="*/ 1854418 h 2242107"/>
              <a:gd name="connsiteX9-919" fmla="*/ 1119457 w 2003583"/>
              <a:gd name="connsiteY9-920" fmla="*/ 2179538 h 2242107"/>
              <a:gd name="connsiteX10-921" fmla="*/ 884127 w 2003583"/>
              <a:gd name="connsiteY10-922" fmla="*/ 2179538 h 2242107"/>
              <a:gd name="connsiteX11-923" fmla="*/ 807702 w 2003583"/>
              <a:gd name="connsiteY11-924" fmla="*/ 1854418 h 2242107"/>
              <a:gd name="connsiteX12-925" fmla="*/ 463725 w 2003583"/>
              <a:gd name="connsiteY12-926" fmla="*/ 1655823 h 2242107"/>
              <a:gd name="connsiteX13-927" fmla="*/ 143951 w 2003583"/>
              <a:gd name="connsiteY13-928" fmla="*/ 1752197 h 2242107"/>
              <a:gd name="connsiteX14-929" fmla="*/ 26285 w 2003583"/>
              <a:gd name="connsiteY14-930" fmla="*/ 1548395 h 2242107"/>
              <a:gd name="connsiteX15-931" fmla="*/ 269635 w 2003583"/>
              <a:gd name="connsiteY15-932" fmla="*/ 1319649 h 2242107"/>
              <a:gd name="connsiteX16-933" fmla="*/ 269635 w 2003583"/>
              <a:gd name="connsiteY16-934" fmla="*/ 922459 h 2242107"/>
              <a:gd name="connsiteX17-935" fmla="*/ 26285 w 2003583"/>
              <a:gd name="connsiteY17-936" fmla="*/ 693713 h 2242107"/>
              <a:gd name="connsiteX18-937" fmla="*/ 143951 w 2003583"/>
              <a:gd name="connsiteY18-938" fmla="*/ 489911 h 2242107"/>
              <a:gd name="connsiteX19-939" fmla="*/ 463725 w 2003583"/>
              <a:gd name="connsiteY19-940" fmla="*/ 586285 h 2242107"/>
              <a:gd name="connsiteX20-941" fmla="*/ 807702 w 2003583"/>
              <a:gd name="connsiteY20-942" fmla="*/ 387690 h 2242107"/>
              <a:gd name="connsiteX21-943" fmla="*/ 884127 w 2003583"/>
              <a:gd name="connsiteY21-944" fmla="*/ 62570 h 2242107"/>
              <a:gd name="connsiteX22-945" fmla="*/ 1119457 w 2003583"/>
              <a:gd name="connsiteY22-946" fmla="*/ 62570 h 2242107"/>
              <a:gd name="connsiteX23-947" fmla="*/ 1195882 w 2003583"/>
              <a:gd name="connsiteY23-948" fmla="*/ 387690 h 2242107"/>
              <a:gd name="connsiteX24-949" fmla="*/ 1539859 w 2003583"/>
              <a:gd name="connsiteY24-950" fmla="*/ 586285 h 2242107"/>
              <a:gd name="connsiteX0-951" fmla="*/ 1539859 w 2003583"/>
              <a:gd name="connsiteY0-952" fmla="*/ 586285 h 2242107"/>
              <a:gd name="connsiteX1-953" fmla="*/ 1859633 w 2003583"/>
              <a:gd name="connsiteY1-954" fmla="*/ 489911 h 2242107"/>
              <a:gd name="connsiteX2-955" fmla="*/ 1977299 w 2003583"/>
              <a:gd name="connsiteY2-956" fmla="*/ 693713 h 2242107"/>
              <a:gd name="connsiteX3-957" fmla="*/ 1733949 w 2003583"/>
              <a:gd name="connsiteY3-958" fmla="*/ 922459 h 2242107"/>
              <a:gd name="connsiteX4-959" fmla="*/ 1733949 w 2003583"/>
              <a:gd name="connsiteY4-960" fmla="*/ 1319649 h 2242107"/>
              <a:gd name="connsiteX5-961" fmla="*/ 1977299 w 2003583"/>
              <a:gd name="connsiteY5-962" fmla="*/ 1548395 h 2242107"/>
              <a:gd name="connsiteX6-963" fmla="*/ 1859633 w 2003583"/>
              <a:gd name="connsiteY6-964" fmla="*/ 1752197 h 2242107"/>
              <a:gd name="connsiteX7-965" fmla="*/ 1539859 w 2003583"/>
              <a:gd name="connsiteY7-966" fmla="*/ 1655823 h 2242107"/>
              <a:gd name="connsiteX8-967" fmla="*/ 1195882 w 2003583"/>
              <a:gd name="connsiteY8-968" fmla="*/ 1854418 h 2242107"/>
              <a:gd name="connsiteX9-969" fmla="*/ 1119457 w 2003583"/>
              <a:gd name="connsiteY9-970" fmla="*/ 2179538 h 2242107"/>
              <a:gd name="connsiteX10-971" fmla="*/ 884127 w 2003583"/>
              <a:gd name="connsiteY10-972" fmla="*/ 2179538 h 2242107"/>
              <a:gd name="connsiteX11-973" fmla="*/ 807702 w 2003583"/>
              <a:gd name="connsiteY11-974" fmla="*/ 1854418 h 2242107"/>
              <a:gd name="connsiteX12-975" fmla="*/ 463725 w 2003583"/>
              <a:gd name="connsiteY12-976" fmla="*/ 1655823 h 2242107"/>
              <a:gd name="connsiteX13-977" fmla="*/ 143951 w 2003583"/>
              <a:gd name="connsiteY13-978" fmla="*/ 1752197 h 2242107"/>
              <a:gd name="connsiteX14-979" fmla="*/ 26285 w 2003583"/>
              <a:gd name="connsiteY14-980" fmla="*/ 1548395 h 2242107"/>
              <a:gd name="connsiteX15-981" fmla="*/ 269635 w 2003583"/>
              <a:gd name="connsiteY15-982" fmla="*/ 1319649 h 2242107"/>
              <a:gd name="connsiteX16-983" fmla="*/ 269635 w 2003583"/>
              <a:gd name="connsiteY16-984" fmla="*/ 922459 h 2242107"/>
              <a:gd name="connsiteX17-985" fmla="*/ 26285 w 2003583"/>
              <a:gd name="connsiteY17-986" fmla="*/ 693713 h 2242107"/>
              <a:gd name="connsiteX18-987" fmla="*/ 143951 w 2003583"/>
              <a:gd name="connsiteY18-988" fmla="*/ 489911 h 2242107"/>
              <a:gd name="connsiteX19-989" fmla="*/ 463725 w 2003583"/>
              <a:gd name="connsiteY19-990" fmla="*/ 586285 h 2242107"/>
              <a:gd name="connsiteX20-991" fmla="*/ 807702 w 2003583"/>
              <a:gd name="connsiteY20-992" fmla="*/ 387690 h 2242107"/>
              <a:gd name="connsiteX21-993" fmla="*/ 884127 w 2003583"/>
              <a:gd name="connsiteY21-994" fmla="*/ 62570 h 2242107"/>
              <a:gd name="connsiteX22-995" fmla="*/ 1119457 w 2003583"/>
              <a:gd name="connsiteY22-996" fmla="*/ 62570 h 2242107"/>
              <a:gd name="connsiteX23-997" fmla="*/ 1195882 w 2003583"/>
              <a:gd name="connsiteY23-998" fmla="*/ 387690 h 2242107"/>
              <a:gd name="connsiteX24-999" fmla="*/ 1539859 w 2003583"/>
              <a:gd name="connsiteY24-1000" fmla="*/ 586285 h 2242107"/>
              <a:gd name="connsiteX0-1001" fmla="*/ 1539859 w 2003583"/>
              <a:gd name="connsiteY0-1002" fmla="*/ 586285 h 2242107"/>
              <a:gd name="connsiteX1-1003" fmla="*/ 1859633 w 2003583"/>
              <a:gd name="connsiteY1-1004" fmla="*/ 489911 h 2242107"/>
              <a:gd name="connsiteX2-1005" fmla="*/ 1977299 w 2003583"/>
              <a:gd name="connsiteY2-1006" fmla="*/ 693713 h 2242107"/>
              <a:gd name="connsiteX3-1007" fmla="*/ 1733949 w 2003583"/>
              <a:gd name="connsiteY3-1008" fmla="*/ 922459 h 2242107"/>
              <a:gd name="connsiteX4-1009" fmla="*/ 1733949 w 2003583"/>
              <a:gd name="connsiteY4-1010" fmla="*/ 1319649 h 2242107"/>
              <a:gd name="connsiteX5-1011" fmla="*/ 1977299 w 2003583"/>
              <a:gd name="connsiteY5-1012" fmla="*/ 1548395 h 2242107"/>
              <a:gd name="connsiteX6-1013" fmla="*/ 1859633 w 2003583"/>
              <a:gd name="connsiteY6-1014" fmla="*/ 1752197 h 2242107"/>
              <a:gd name="connsiteX7-1015" fmla="*/ 1539859 w 2003583"/>
              <a:gd name="connsiteY7-1016" fmla="*/ 1655823 h 2242107"/>
              <a:gd name="connsiteX8-1017" fmla="*/ 1195882 w 2003583"/>
              <a:gd name="connsiteY8-1018" fmla="*/ 1854418 h 2242107"/>
              <a:gd name="connsiteX9-1019" fmla="*/ 1119457 w 2003583"/>
              <a:gd name="connsiteY9-1020" fmla="*/ 2179538 h 2242107"/>
              <a:gd name="connsiteX10-1021" fmla="*/ 884127 w 2003583"/>
              <a:gd name="connsiteY10-1022" fmla="*/ 2179538 h 2242107"/>
              <a:gd name="connsiteX11-1023" fmla="*/ 807702 w 2003583"/>
              <a:gd name="connsiteY11-1024" fmla="*/ 1854418 h 2242107"/>
              <a:gd name="connsiteX12-1025" fmla="*/ 463725 w 2003583"/>
              <a:gd name="connsiteY12-1026" fmla="*/ 1655823 h 2242107"/>
              <a:gd name="connsiteX13-1027" fmla="*/ 143951 w 2003583"/>
              <a:gd name="connsiteY13-1028" fmla="*/ 1752197 h 2242107"/>
              <a:gd name="connsiteX14-1029" fmla="*/ 26285 w 2003583"/>
              <a:gd name="connsiteY14-1030" fmla="*/ 1548395 h 2242107"/>
              <a:gd name="connsiteX15-1031" fmla="*/ 269635 w 2003583"/>
              <a:gd name="connsiteY15-1032" fmla="*/ 1319649 h 2242107"/>
              <a:gd name="connsiteX16-1033" fmla="*/ 269635 w 2003583"/>
              <a:gd name="connsiteY16-1034" fmla="*/ 922459 h 2242107"/>
              <a:gd name="connsiteX17-1035" fmla="*/ 26285 w 2003583"/>
              <a:gd name="connsiteY17-1036" fmla="*/ 693713 h 2242107"/>
              <a:gd name="connsiteX18-1037" fmla="*/ 143951 w 2003583"/>
              <a:gd name="connsiteY18-1038" fmla="*/ 489911 h 2242107"/>
              <a:gd name="connsiteX19-1039" fmla="*/ 463725 w 2003583"/>
              <a:gd name="connsiteY19-1040" fmla="*/ 586285 h 2242107"/>
              <a:gd name="connsiteX20-1041" fmla="*/ 807702 w 2003583"/>
              <a:gd name="connsiteY20-1042" fmla="*/ 387690 h 2242107"/>
              <a:gd name="connsiteX21-1043" fmla="*/ 884127 w 2003583"/>
              <a:gd name="connsiteY21-1044" fmla="*/ 62570 h 2242107"/>
              <a:gd name="connsiteX22-1045" fmla="*/ 1119457 w 2003583"/>
              <a:gd name="connsiteY22-1046" fmla="*/ 62570 h 2242107"/>
              <a:gd name="connsiteX23-1047" fmla="*/ 1195882 w 2003583"/>
              <a:gd name="connsiteY23-1048" fmla="*/ 387690 h 2242107"/>
              <a:gd name="connsiteX24-1049" fmla="*/ 1539859 w 2003583"/>
              <a:gd name="connsiteY24-1050" fmla="*/ 586285 h 2242107"/>
              <a:gd name="connsiteX0-1051" fmla="*/ 1539859 w 2003583"/>
              <a:gd name="connsiteY0-1052" fmla="*/ 586285 h 2242107"/>
              <a:gd name="connsiteX1-1053" fmla="*/ 1815989 w 2003583"/>
              <a:gd name="connsiteY1-1054" fmla="*/ 481182 h 2242107"/>
              <a:gd name="connsiteX2-1055" fmla="*/ 1977299 w 2003583"/>
              <a:gd name="connsiteY2-1056" fmla="*/ 693713 h 2242107"/>
              <a:gd name="connsiteX3-1057" fmla="*/ 1733949 w 2003583"/>
              <a:gd name="connsiteY3-1058" fmla="*/ 922459 h 2242107"/>
              <a:gd name="connsiteX4-1059" fmla="*/ 1733949 w 2003583"/>
              <a:gd name="connsiteY4-1060" fmla="*/ 1319649 h 2242107"/>
              <a:gd name="connsiteX5-1061" fmla="*/ 1977299 w 2003583"/>
              <a:gd name="connsiteY5-1062" fmla="*/ 1548395 h 2242107"/>
              <a:gd name="connsiteX6-1063" fmla="*/ 1859633 w 2003583"/>
              <a:gd name="connsiteY6-1064" fmla="*/ 1752197 h 2242107"/>
              <a:gd name="connsiteX7-1065" fmla="*/ 1539859 w 2003583"/>
              <a:gd name="connsiteY7-1066" fmla="*/ 1655823 h 2242107"/>
              <a:gd name="connsiteX8-1067" fmla="*/ 1195882 w 2003583"/>
              <a:gd name="connsiteY8-1068" fmla="*/ 1854418 h 2242107"/>
              <a:gd name="connsiteX9-1069" fmla="*/ 1119457 w 2003583"/>
              <a:gd name="connsiteY9-1070" fmla="*/ 2179538 h 2242107"/>
              <a:gd name="connsiteX10-1071" fmla="*/ 884127 w 2003583"/>
              <a:gd name="connsiteY10-1072" fmla="*/ 2179538 h 2242107"/>
              <a:gd name="connsiteX11-1073" fmla="*/ 807702 w 2003583"/>
              <a:gd name="connsiteY11-1074" fmla="*/ 1854418 h 2242107"/>
              <a:gd name="connsiteX12-1075" fmla="*/ 463725 w 2003583"/>
              <a:gd name="connsiteY12-1076" fmla="*/ 1655823 h 2242107"/>
              <a:gd name="connsiteX13-1077" fmla="*/ 143951 w 2003583"/>
              <a:gd name="connsiteY13-1078" fmla="*/ 1752197 h 2242107"/>
              <a:gd name="connsiteX14-1079" fmla="*/ 26285 w 2003583"/>
              <a:gd name="connsiteY14-1080" fmla="*/ 1548395 h 2242107"/>
              <a:gd name="connsiteX15-1081" fmla="*/ 269635 w 2003583"/>
              <a:gd name="connsiteY15-1082" fmla="*/ 1319649 h 2242107"/>
              <a:gd name="connsiteX16-1083" fmla="*/ 269635 w 2003583"/>
              <a:gd name="connsiteY16-1084" fmla="*/ 922459 h 2242107"/>
              <a:gd name="connsiteX17-1085" fmla="*/ 26285 w 2003583"/>
              <a:gd name="connsiteY17-1086" fmla="*/ 693713 h 2242107"/>
              <a:gd name="connsiteX18-1087" fmla="*/ 143951 w 2003583"/>
              <a:gd name="connsiteY18-1088" fmla="*/ 489911 h 2242107"/>
              <a:gd name="connsiteX19-1089" fmla="*/ 463725 w 2003583"/>
              <a:gd name="connsiteY19-1090" fmla="*/ 586285 h 2242107"/>
              <a:gd name="connsiteX20-1091" fmla="*/ 807702 w 2003583"/>
              <a:gd name="connsiteY20-1092" fmla="*/ 387690 h 2242107"/>
              <a:gd name="connsiteX21-1093" fmla="*/ 884127 w 2003583"/>
              <a:gd name="connsiteY21-1094" fmla="*/ 62570 h 2242107"/>
              <a:gd name="connsiteX22-1095" fmla="*/ 1119457 w 2003583"/>
              <a:gd name="connsiteY22-1096" fmla="*/ 62570 h 2242107"/>
              <a:gd name="connsiteX23-1097" fmla="*/ 1195882 w 2003583"/>
              <a:gd name="connsiteY23-1098" fmla="*/ 387690 h 2242107"/>
              <a:gd name="connsiteX24-1099" fmla="*/ 1539859 w 2003583"/>
              <a:gd name="connsiteY24-1100" fmla="*/ 586285 h 2242107"/>
              <a:gd name="connsiteX0-1101" fmla="*/ 1539859 w 2003583"/>
              <a:gd name="connsiteY0-1102" fmla="*/ 586285 h 2225306"/>
              <a:gd name="connsiteX1-1103" fmla="*/ 1815989 w 2003583"/>
              <a:gd name="connsiteY1-1104" fmla="*/ 481182 h 2225306"/>
              <a:gd name="connsiteX2-1105" fmla="*/ 1977299 w 2003583"/>
              <a:gd name="connsiteY2-1106" fmla="*/ 693713 h 2225306"/>
              <a:gd name="connsiteX3-1107" fmla="*/ 1733949 w 2003583"/>
              <a:gd name="connsiteY3-1108" fmla="*/ 922459 h 2225306"/>
              <a:gd name="connsiteX4-1109" fmla="*/ 1733949 w 2003583"/>
              <a:gd name="connsiteY4-1110" fmla="*/ 1319649 h 2225306"/>
              <a:gd name="connsiteX5-1111" fmla="*/ 1977299 w 2003583"/>
              <a:gd name="connsiteY5-1112" fmla="*/ 1548395 h 2225306"/>
              <a:gd name="connsiteX6-1113" fmla="*/ 1859633 w 2003583"/>
              <a:gd name="connsiteY6-1114" fmla="*/ 1752197 h 2225306"/>
              <a:gd name="connsiteX7-1115" fmla="*/ 1539859 w 2003583"/>
              <a:gd name="connsiteY7-1116" fmla="*/ 1655823 h 2225306"/>
              <a:gd name="connsiteX8-1117" fmla="*/ 1195882 w 2003583"/>
              <a:gd name="connsiteY8-1118" fmla="*/ 1854418 h 2225306"/>
              <a:gd name="connsiteX9-1119" fmla="*/ 1119457 w 2003583"/>
              <a:gd name="connsiteY9-1120" fmla="*/ 2179538 h 2225306"/>
              <a:gd name="connsiteX10-1121" fmla="*/ 849212 w 2003583"/>
              <a:gd name="connsiteY10-1122" fmla="*/ 2188266 h 2225306"/>
              <a:gd name="connsiteX11-1123" fmla="*/ 807702 w 2003583"/>
              <a:gd name="connsiteY11-1124" fmla="*/ 1854418 h 2225306"/>
              <a:gd name="connsiteX12-1125" fmla="*/ 463725 w 2003583"/>
              <a:gd name="connsiteY12-1126" fmla="*/ 1655823 h 2225306"/>
              <a:gd name="connsiteX13-1127" fmla="*/ 143951 w 2003583"/>
              <a:gd name="connsiteY13-1128" fmla="*/ 1752197 h 2225306"/>
              <a:gd name="connsiteX14-1129" fmla="*/ 26285 w 2003583"/>
              <a:gd name="connsiteY14-1130" fmla="*/ 1548395 h 2225306"/>
              <a:gd name="connsiteX15-1131" fmla="*/ 269635 w 2003583"/>
              <a:gd name="connsiteY15-1132" fmla="*/ 1319649 h 2225306"/>
              <a:gd name="connsiteX16-1133" fmla="*/ 269635 w 2003583"/>
              <a:gd name="connsiteY16-1134" fmla="*/ 922459 h 2225306"/>
              <a:gd name="connsiteX17-1135" fmla="*/ 26285 w 2003583"/>
              <a:gd name="connsiteY17-1136" fmla="*/ 693713 h 2225306"/>
              <a:gd name="connsiteX18-1137" fmla="*/ 143951 w 2003583"/>
              <a:gd name="connsiteY18-1138" fmla="*/ 489911 h 2225306"/>
              <a:gd name="connsiteX19-1139" fmla="*/ 463725 w 2003583"/>
              <a:gd name="connsiteY19-1140" fmla="*/ 586285 h 2225306"/>
              <a:gd name="connsiteX20-1141" fmla="*/ 807702 w 2003583"/>
              <a:gd name="connsiteY20-1142" fmla="*/ 387690 h 2225306"/>
              <a:gd name="connsiteX21-1143" fmla="*/ 884127 w 2003583"/>
              <a:gd name="connsiteY21-1144" fmla="*/ 62570 h 2225306"/>
              <a:gd name="connsiteX22-1145" fmla="*/ 1119457 w 2003583"/>
              <a:gd name="connsiteY22-1146" fmla="*/ 62570 h 2225306"/>
              <a:gd name="connsiteX23-1147" fmla="*/ 1195882 w 2003583"/>
              <a:gd name="connsiteY23-1148" fmla="*/ 387690 h 2225306"/>
              <a:gd name="connsiteX24-1149" fmla="*/ 1539859 w 2003583"/>
              <a:gd name="connsiteY24-1150" fmla="*/ 586285 h 2225306"/>
              <a:gd name="connsiteX0-1151" fmla="*/ 1551437 w 2015161"/>
              <a:gd name="connsiteY0-1152" fmla="*/ 586285 h 2225304"/>
              <a:gd name="connsiteX1-1153" fmla="*/ 1827567 w 2015161"/>
              <a:gd name="connsiteY1-1154" fmla="*/ 481182 h 2225304"/>
              <a:gd name="connsiteX2-1155" fmla="*/ 1988877 w 2015161"/>
              <a:gd name="connsiteY2-1156" fmla="*/ 693713 h 2225304"/>
              <a:gd name="connsiteX3-1157" fmla="*/ 1745527 w 2015161"/>
              <a:gd name="connsiteY3-1158" fmla="*/ 922459 h 2225304"/>
              <a:gd name="connsiteX4-1159" fmla="*/ 1745527 w 2015161"/>
              <a:gd name="connsiteY4-1160" fmla="*/ 1319649 h 2225304"/>
              <a:gd name="connsiteX5-1161" fmla="*/ 1988877 w 2015161"/>
              <a:gd name="connsiteY5-1162" fmla="*/ 1548395 h 2225304"/>
              <a:gd name="connsiteX6-1163" fmla="*/ 1871211 w 2015161"/>
              <a:gd name="connsiteY6-1164" fmla="*/ 1752197 h 2225304"/>
              <a:gd name="connsiteX7-1165" fmla="*/ 1551437 w 2015161"/>
              <a:gd name="connsiteY7-1166" fmla="*/ 1655823 h 2225304"/>
              <a:gd name="connsiteX8-1167" fmla="*/ 1207460 w 2015161"/>
              <a:gd name="connsiteY8-1168" fmla="*/ 1854418 h 2225304"/>
              <a:gd name="connsiteX9-1169" fmla="*/ 1131035 w 2015161"/>
              <a:gd name="connsiteY9-1170" fmla="*/ 2179538 h 2225304"/>
              <a:gd name="connsiteX10-1171" fmla="*/ 860790 w 2015161"/>
              <a:gd name="connsiteY10-1172" fmla="*/ 2188266 h 2225304"/>
              <a:gd name="connsiteX11-1173" fmla="*/ 819280 w 2015161"/>
              <a:gd name="connsiteY11-1174" fmla="*/ 1854418 h 2225304"/>
              <a:gd name="connsiteX12-1175" fmla="*/ 475303 w 2015161"/>
              <a:gd name="connsiteY12-1176" fmla="*/ 1655823 h 2225304"/>
              <a:gd name="connsiteX13-1177" fmla="*/ 155529 w 2015161"/>
              <a:gd name="connsiteY13-1178" fmla="*/ 1752197 h 2225304"/>
              <a:gd name="connsiteX14-1179" fmla="*/ 2948 w 2015161"/>
              <a:gd name="connsiteY14-1180" fmla="*/ 1522210 h 2225304"/>
              <a:gd name="connsiteX15-1181" fmla="*/ 281213 w 2015161"/>
              <a:gd name="connsiteY15-1182" fmla="*/ 1319649 h 2225304"/>
              <a:gd name="connsiteX16-1183" fmla="*/ 281213 w 2015161"/>
              <a:gd name="connsiteY16-1184" fmla="*/ 922459 h 2225304"/>
              <a:gd name="connsiteX17-1185" fmla="*/ 37863 w 2015161"/>
              <a:gd name="connsiteY17-1186" fmla="*/ 693713 h 2225304"/>
              <a:gd name="connsiteX18-1187" fmla="*/ 155529 w 2015161"/>
              <a:gd name="connsiteY18-1188" fmla="*/ 489911 h 2225304"/>
              <a:gd name="connsiteX19-1189" fmla="*/ 475303 w 2015161"/>
              <a:gd name="connsiteY19-1190" fmla="*/ 586285 h 2225304"/>
              <a:gd name="connsiteX20-1191" fmla="*/ 819280 w 2015161"/>
              <a:gd name="connsiteY20-1192" fmla="*/ 387690 h 2225304"/>
              <a:gd name="connsiteX21-1193" fmla="*/ 895705 w 2015161"/>
              <a:gd name="connsiteY21-1194" fmla="*/ 62570 h 2225304"/>
              <a:gd name="connsiteX22-1195" fmla="*/ 1131035 w 2015161"/>
              <a:gd name="connsiteY22-1196" fmla="*/ 62570 h 2225304"/>
              <a:gd name="connsiteX23-1197" fmla="*/ 1207460 w 2015161"/>
              <a:gd name="connsiteY23-1198" fmla="*/ 387690 h 2225304"/>
              <a:gd name="connsiteX24-1199" fmla="*/ 1551437 w 2015161"/>
              <a:gd name="connsiteY24-1200" fmla="*/ 586285 h 2225304"/>
              <a:gd name="connsiteX0-1201" fmla="*/ 1551439 w 2015163"/>
              <a:gd name="connsiteY0-1202" fmla="*/ 586285 h 2225306"/>
              <a:gd name="connsiteX1-1203" fmla="*/ 1827569 w 2015163"/>
              <a:gd name="connsiteY1-1204" fmla="*/ 481182 h 2225306"/>
              <a:gd name="connsiteX2-1205" fmla="*/ 1988879 w 2015163"/>
              <a:gd name="connsiteY2-1206" fmla="*/ 693713 h 2225306"/>
              <a:gd name="connsiteX3-1207" fmla="*/ 1745529 w 2015163"/>
              <a:gd name="connsiteY3-1208" fmla="*/ 922459 h 2225306"/>
              <a:gd name="connsiteX4-1209" fmla="*/ 1745529 w 2015163"/>
              <a:gd name="connsiteY4-1210" fmla="*/ 1319649 h 2225306"/>
              <a:gd name="connsiteX5-1211" fmla="*/ 1988879 w 2015163"/>
              <a:gd name="connsiteY5-1212" fmla="*/ 1548395 h 2225306"/>
              <a:gd name="connsiteX6-1213" fmla="*/ 1871213 w 2015163"/>
              <a:gd name="connsiteY6-1214" fmla="*/ 1752197 h 2225306"/>
              <a:gd name="connsiteX7-1215" fmla="*/ 1551439 w 2015163"/>
              <a:gd name="connsiteY7-1216" fmla="*/ 1655823 h 2225306"/>
              <a:gd name="connsiteX8-1217" fmla="*/ 1207462 w 2015163"/>
              <a:gd name="connsiteY8-1218" fmla="*/ 1854418 h 2225306"/>
              <a:gd name="connsiteX9-1219" fmla="*/ 1131037 w 2015163"/>
              <a:gd name="connsiteY9-1220" fmla="*/ 2179538 h 2225306"/>
              <a:gd name="connsiteX10-1221" fmla="*/ 860792 w 2015163"/>
              <a:gd name="connsiteY10-1222" fmla="*/ 2188266 h 2225306"/>
              <a:gd name="connsiteX11-1223" fmla="*/ 819282 w 2015163"/>
              <a:gd name="connsiteY11-1224" fmla="*/ 1854418 h 2225306"/>
              <a:gd name="connsiteX12-1225" fmla="*/ 475305 w 2015163"/>
              <a:gd name="connsiteY12-1226" fmla="*/ 1655823 h 2225306"/>
              <a:gd name="connsiteX13-1227" fmla="*/ 155531 w 2015163"/>
              <a:gd name="connsiteY13-1228" fmla="*/ 1752197 h 2225306"/>
              <a:gd name="connsiteX14-1229" fmla="*/ 2950 w 2015163"/>
              <a:gd name="connsiteY14-1230" fmla="*/ 1522210 h 2225306"/>
              <a:gd name="connsiteX15-1231" fmla="*/ 281215 w 2015163"/>
              <a:gd name="connsiteY15-1232" fmla="*/ 1319649 h 2225306"/>
              <a:gd name="connsiteX16-1233" fmla="*/ 281215 w 2015163"/>
              <a:gd name="connsiteY16-1234" fmla="*/ 922459 h 2225306"/>
              <a:gd name="connsiteX17-1235" fmla="*/ 37865 w 2015163"/>
              <a:gd name="connsiteY17-1236" fmla="*/ 693713 h 2225306"/>
              <a:gd name="connsiteX18-1237" fmla="*/ 155531 w 2015163"/>
              <a:gd name="connsiteY18-1238" fmla="*/ 463725 h 2225306"/>
              <a:gd name="connsiteX19-1239" fmla="*/ 475305 w 2015163"/>
              <a:gd name="connsiteY19-1240" fmla="*/ 586285 h 2225306"/>
              <a:gd name="connsiteX20-1241" fmla="*/ 819282 w 2015163"/>
              <a:gd name="connsiteY20-1242" fmla="*/ 387690 h 2225306"/>
              <a:gd name="connsiteX21-1243" fmla="*/ 895707 w 2015163"/>
              <a:gd name="connsiteY21-1244" fmla="*/ 62570 h 2225306"/>
              <a:gd name="connsiteX22-1245" fmla="*/ 1131037 w 2015163"/>
              <a:gd name="connsiteY22-1246" fmla="*/ 62570 h 2225306"/>
              <a:gd name="connsiteX23-1247" fmla="*/ 1207462 w 2015163"/>
              <a:gd name="connsiteY23-1248" fmla="*/ 387690 h 2225306"/>
              <a:gd name="connsiteX24-1249" fmla="*/ 1551439 w 2015163"/>
              <a:gd name="connsiteY24-1250" fmla="*/ 586285 h 2225306"/>
              <a:gd name="connsiteX0-1251" fmla="*/ 1551439 w 2015163"/>
              <a:gd name="connsiteY0-1252" fmla="*/ 575030 h 2214049"/>
              <a:gd name="connsiteX1-1253" fmla="*/ 1827569 w 2015163"/>
              <a:gd name="connsiteY1-1254" fmla="*/ 469927 h 2214049"/>
              <a:gd name="connsiteX2-1255" fmla="*/ 1988879 w 2015163"/>
              <a:gd name="connsiteY2-1256" fmla="*/ 682458 h 2214049"/>
              <a:gd name="connsiteX3-1257" fmla="*/ 1745529 w 2015163"/>
              <a:gd name="connsiteY3-1258" fmla="*/ 911204 h 2214049"/>
              <a:gd name="connsiteX4-1259" fmla="*/ 1745529 w 2015163"/>
              <a:gd name="connsiteY4-1260" fmla="*/ 1308394 h 2214049"/>
              <a:gd name="connsiteX5-1261" fmla="*/ 1988879 w 2015163"/>
              <a:gd name="connsiteY5-1262" fmla="*/ 1537140 h 2214049"/>
              <a:gd name="connsiteX6-1263" fmla="*/ 1871213 w 2015163"/>
              <a:gd name="connsiteY6-1264" fmla="*/ 1740942 h 2214049"/>
              <a:gd name="connsiteX7-1265" fmla="*/ 1551439 w 2015163"/>
              <a:gd name="connsiteY7-1266" fmla="*/ 1644568 h 2214049"/>
              <a:gd name="connsiteX8-1267" fmla="*/ 1207462 w 2015163"/>
              <a:gd name="connsiteY8-1268" fmla="*/ 1843163 h 2214049"/>
              <a:gd name="connsiteX9-1269" fmla="*/ 1131037 w 2015163"/>
              <a:gd name="connsiteY9-1270" fmla="*/ 2168283 h 2214049"/>
              <a:gd name="connsiteX10-1271" fmla="*/ 860792 w 2015163"/>
              <a:gd name="connsiteY10-1272" fmla="*/ 2177011 h 2214049"/>
              <a:gd name="connsiteX11-1273" fmla="*/ 819282 w 2015163"/>
              <a:gd name="connsiteY11-1274" fmla="*/ 1843163 h 2214049"/>
              <a:gd name="connsiteX12-1275" fmla="*/ 475305 w 2015163"/>
              <a:gd name="connsiteY12-1276" fmla="*/ 1644568 h 2214049"/>
              <a:gd name="connsiteX13-1277" fmla="*/ 155531 w 2015163"/>
              <a:gd name="connsiteY13-1278" fmla="*/ 1740942 h 2214049"/>
              <a:gd name="connsiteX14-1279" fmla="*/ 2950 w 2015163"/>
              <a:gd name="connsiteY14-1280" fmla="*/ 1510955 h 2214049"/>
              <a:gd name="connsiteX15-1281" fmla="*/ 281215 w 2015163"/>
              <a:gd name="connsiteY15-1282" fmla="*/ 1308394 h 2214049"/>
              <a:gd name="connsiteX16-1283" fmla="*/ 281215 w 2015163"/>
              <a:gd name="connsiteY16-1284" fmla="*/ 911204 h 2214049"/>
              <a:gd name="connsiteX17-1285" fmla="*/ 37865 w 2015163"/>
              <a:gd name="connsiteY17-1286" fmla="*/ 682458 h 2214049"/>
              <a:gd name="connsiteX18-1287" fmla="*/ 155531 w 2015163"/>
              <a:gd name="connsiteY18-1288" fmla="*/ 452470 h 2214049"/>
              <a:gd name="connsiteX19-1289" fmla="*/ 475305 w 2015163"/>
              <a:gd name="connsiteY19-1290" fmla="*/ 575030 h 2214049"/>
              <a:gd name="connsiteX20-1291" fmla="*/ 819282 w 2015163"/>
              <a:gd name="connsiteY20-1292" fmla="*/ 376435 h 2214049"/>
              <a:gd name="connsiteX21-1293" fmla="*/ 895707 w 2015163"/>
              <a:gd name="connsiteY21-1294" fmla="*/ 51315 h 2214049"/>
              <a:gd name="connsiteX22-1295" fmla="*/ 1165952 w 2015163"/>
              <a:gd name="connsiteY22-1296" fmla="*/ 33857 h 2214049"/>
              <a:gd name="connsiteX23-1297" fmla="*/ 1207462 w 2015163"/>
              <a:gd name="connsiteY23-1298" fmla="*/ 376435 h 2214049"/>
              <a:gd name="connsiteX24-1299" fmla="*/ 1551439 w 2015163"/>
              <a:gd name="connsiteY24-1300" fmla="*/ 575030 h 2214049"/>
              <a:gd name="connsiteX0-1301" fmla="*/ 1551439 w 2015163"/>
              <a:gd name="connsiteY0-1302" fmla="*/ 575028 h 2214049"/>
              <a:gd name="connsiteX1-1303" fmla="*/ 1810111 w 2015163"/>
              <a:gd name="connsiteY1-1304" fmla="*/ 443740 h 2214049"/>
              <a:gd name="connsiteX2-1305" fmla="*/ 1988879 w 2015163"/>
              <a:gd name="connsiteY2-1306" fmla="*/ 682456 h 2214049"/>
              <a:gd name="connsiteX3-1307" fmla="*/ 1745529 w 2015163"/>
              <a:gd name="connsiteY3-1308" fmla="*/ 911202 h 2214049"/>
              <a:gd name="connsiteX4-1309" fmla="*/ 1745529 w 2015163"/>
              <a:gd name="connsiteY4-1310" fmla="*/ 1308392 h 2214049"/>
              <a:gd name="connsiteX5-1311" fmla="*/ 1988879 w 2015163"/>
              <a:gd name="connsiteY5-1312" fmla="*/ 1537138 h 2214049"/>
              <a:gd name="connsiteX6-1313" fmla="*/ 1871213 w 2015163"/>
              <a:gd name="connsiteY6-1314" fmla="*/ 1740940 h 2214049"/>
              <a:gd name="connsiteX7-1315" fmla="*/ 1551439 w 2015163"/>
              <a:gd name="connsiteY7-1316" fmla="*/ 1644566 h 2214049"/>
              <a:gd name="connsiteX8-1317" fmla="*/ 1207462 w 2015163"/>
              <a:gd name="connsiteY8-1318" fmla="*/ 1843161 h 2214049"/>
              <a:gd name="connsiteX9-1319" fmla="*/ 1131037 w 2015163"/>
              <a:gd name="connsiteY9-1320" fmla="*/ 2168281 h 2214049"/>
              <a:gd name="connsiteX10-1321" fmla="*/ 860792 w 2015163"/>
              <a:gd name="connsiteY10-1322" fmla="*/ 2177009 h 2214049"/>
              <a:gd name="connsiteX11-1323" fmla="*/ 819282 w 2015163"/>
              <a:gd name="connsiteY11-1324" fmla="*/ 1843161 h 2214049"/>
              <a:gd name="connsiteX12-1325" fmla="*/ 475305 w 2015163"/>
              <a:gd name="connsiteY12-1326" fmla="*/ 1644566 h 2214049"/>
              <a:gd name="connsiteX13-1327" fmla="*/ 155531 w 2015163"/>
              <a:gd name="connsiteY13-1328" fmla="*/ 1740940 h 2214049"/>
              <a:gd name="connsiteX14-1329" fmla="*/ 2950 w 2015163"/>
              <a:gd name="connsiteY14-1330" fmla="*/ 1510953 h 2214049"/>
              <a:gd name="connsiteX15-1331" fmla="*/ 281215 w 2015163"/>
              <a:gd name="connsiteY15-1332" fmla="*/ 1308392 h 2214049"/>
              <a:gd name="connsiteX16-1333" fmla="*/ 281215 w 2015163"/>
              <a:gd name="connsiteY16-1334" fmla="*/ 911202 h 2214049"/>
              <a:gd name="connsiteX17-1335" fmla="*/ 37865 w 2015163"/>
              <a:gd name="connsiteY17-1336" fmla="*/ 682456 h 2214049"/>
              <a:gd name="connsiteX18-1337" fmla="*/ 155531 w 2015163"/>
              <a:gd name="connsiteY18-1338" fmla="*/ 452468 h 2214049"/>
              <a:gd name="connsiteX19-1339" fmla="*/ 475305 w 2015163"/>
              <a:gd name="connsiteY19-1340" fmla="*/ 575028 h 2214049"/>
              <a:gd name="connsiteX20-1341" fmla="*/ 819282 w 2015163"/>
              <a:gd name="connsiteY20-1342" fmla="*/ 376433 h 2214049"/>
              <a:gd name="connsiteX21-1343" fmla="*/ 895707 w 2015163"/>
              <a:gd name="connsiteY21-1344" fmla="*/ 51313 h 2214049"/>
              <a:gd name="connsiteX22-1345" fmla="*/ 1165952 w 2015163"/>
              <a:gd name="connsiteY22-1346" fmla="*/ 33855 h 2214049"/>
              <a:gd name="connsiteX23-1347" fmla="*/ 1207462 w 2015163"/>
              <a:gd name="connsiteY23-1348" fmla="*/ 376433 h 2214049"/>
              <a:gd name="connsiteX24-1349" fmla="*/ 1551439 w 2015163"/>
              <a:gd name="connsiteY24-1350" fmla="*/ 575028 h 2214049"/>
              <a:gd name="connsiteX0-1351" fmla="*/ 1551439 w 1990924"/>
              <a:gd name="connsiteY0-1352" fmla="*/ 575028 h 2214047"/>
              <a:gd name="connsiteX1-1353" fmla="*/ 1810111 w 1990924"/>
              <a:gd name="connsiteY1-1354" fmla="*/ 443740 h 2214047"/>
              <a:gd name="connsiteX2-1355" fmla="*/ 1988879 w 1990924"/>
              <a:gd name="connsiteY2-1356" fmla="*/ 682456 h 2214047"/>
              <a:gd name="connsiteX3-1357" fmla="*/ 1745529 w 1990924"/>
              <a:gd name="connsiteY3-1358" fmla="*/ 911202 h 2214047"/>
              <a:gd name="connsiteX4-1359" fmla="*/ 1745529 w 1990924"/>
              <a:gd name="connsiteY4-1360" fmla="*/ 1308392 h 2214047"/>
              <a:gd name="connsiteX5-1361" fmla="*/ 1988879 w 1990924"/>
              <a:gd name="connsiteY5-1362" fmla="*/ 1537138 h 2214047"/>
              <a:gd name="connsiteX6-1363" fmla="*/ 1845026 w 1990924"/>
              <a:gd name="connsiteY6-1364" fmla="*/ 1775854 h 2214047"/>
              <a:gd name="connsiteX7-1365" fmla="*/ 1551439 w 1990924"/>
              <a:gd name="connsiteY7-1366" fmla="*/ 1644566 h 2214047"/>
              <a:gd name="connsiteX8-1367" fmla="*/ 1207462 w 1990924"/>
              <a:gd name="connsiteY8-1368" fmla="*/ 1843161 h 2214047"/>
              <a:gd name="connsiteX9-1369" fmla="*/ 1131037 w 1990924"/>
              <a:gd name="connsiteY9-1370" fmla="*/ 2168281 h 2214047"/>
              <a:gd name="connsiteX10-1371" fmla="*/ 860792 w 1990924"/>
              <a:gd name="connsiteY10-1372" fmla="*/ 2177009 h 2214047"/>
              <a:gd name="connsiteX11-1373" fmla="*/ 819282 w 1990924"/>
              <a:gd name="connsiteY11-1374" fmla="*/ 1843161 h 2214047"/>
              <a:gd name="connsiteX12-1375" fmla="*/ 475305 w 1990924"/>
              <a:gd name="connsiteY12-1376" fmla="*/ 1644566 h 2214047"/>
              <a:gd name="connsiteX13-1377" fmla="*/ 155531 w 1990924"/>
              <a:gd name="connsiteY13-1378" fmla="*/ 1740940 h 2214047"/>
              <a:gd name="connsiteX14-1379" fmla="*/ 2950 w 1990924"/>
              <a:gd name="connsiteY14-1380" fmla="*/ 1510953 h 2214047"/>
              <a:gd name="connsiteX15-1381" fmla="*/ 281215 w 1990924"/>
              <a:gd name="connsiteY15-1382" fmla="*/ 1308392 h 2214047"/>
              <a:gd name="connsiteX16-1383" fmla="*/ 281215 w 1990924"/>
              <a:gd name="connsiteY16-1384" fmla="*/ 911202 h 2214047"/>
              <a:gd name="connsiteX17-1385" fmla="*/ 37865 w 1990924"/>
              <a:gd name="connsiteY17-1386" fmla="*/ 682456 h 2214047"/>
              <a:gd name="connsiteX18-1387" fmla="*/ 155531 w 1990924"/>
              <a:gd name="connsiteY18-1388" fmla="*/ 452468 h 2214047"/>
              <a:gd name="connsiteX19-1389" fmla="*/ 475305 w 1990924"/>
              <a:gd name="connsiteY19-1390" fmla="*/ 575028 h 2214047"/>
              <a:gd name="connsiteX20-1391" fmla="*/ 819282 w 1990924"/>
              <a:gd name="connsiteY20-1392" fmla="*/ 376433 h 2214047"/>
              <a:gd name="connsiteX21-1393" fmla="*/ 895707 w 1990924"/>
              <a:gd name="connsiteY21-1394" fmla="*/ 51313 h 2214047"/>
              <a:gd name="connsiteX22-1395" fmla="*/ 1165952 w 1990924"/>
              <a:gd name="connsiteY22-1396" fmla="*/ 33855 h 2214047"/>
              <a:gd name="connsiteX23-1397" fmla="*/ 1207462 w 1990924"/>
              <a:gd name="connsiteY23-1398" fmla="*/ 376433 h 2214047"/>
              <a:gd name="connsiteX24-1399" fmla="*/ 1551439 w 1990924"/>
              <a:gd name="connsiteY24-1400" fmla="*/ 575028 h 2214047"/>
            </a:gdLst>
            <a:ahLst/>
            <a:cxnLst>
              <a:cxn ang="0">
                <a:pos x="connsiteX0-1351" y="connsiteY0-1352"/>
              </a:cxn>
              <a:cxn ang="0">
                <a:pos x="connsiteX1-1353" y="connsiteY1-1354"/>
              </a:cxn>
              <a:cxn ang="0">
                <a:pos x="connsiteX2-1355" y="connsiteY2-1356"/>
              </a:cxn>
              <a:cxn ang="0">
                <a:pos x="connsiteX3-1357" y="connsiteY3-1358"/>
              </a:cxn>
              <a:cxn ang="0">
                <a:pos x="connsiteX4-1359" y="connsiteY4-1360"/>
              </a:cxn>
              <a:cxn ang="0">
                <a:pos x="connsiteX5-1361" y="connsiteY5-1362"/>
              </a:cxn>
              <a:cxn ang="0">
                <a:pos x="connsiteX6-1363" y="connsiteY6-1364"/>
              </a:cxn>
              <a:cxn ang="0">
                <a:pos x="connsiteX7-1365" y="connsiteY7-1366"/>
              </a:cxn>
              <a:cxn ang="0">
                <a:pos x="connsiteX8-1367" y="connsiteY8-1368"/>
              </a:cxn>
              <a:cxn ang="0">
                <a:pos x="connsiteX9-1369" y="connsiteY9-1370"/>
              </a:cxn>
              <a:cxn ang="0">
                <a:pos x="connsiteX10-1371" y="connsiteY10-1372"/>
              </a:cxn>
              <a:cxn ang="0">
                <a:pos x="connsiteX11-1373" y="connsiteY11-1374"/>
              </a:cxn>
              <a:cxn ang="0">
                <a:pos x="connsiteX12-1375" y="connsiteY12-1376"/>
              </a:cxn>
              <a:cxn ang="0">
                <a:pos x="connsiteX13-1377" y="connsiteY13-1378"/>
              </a:cxn>
              <a:cxn ang="0">
                <a:pos x="connsiteX14-1379" y="connsiteY14-1380"/>
              </a:cxn>
              <a:cxn ang="0">
                <a:pos x="connsiteX15-1381" y="connsiteY15-1382"/>
              </a:cxn>
              <a:cxn ang="0">
                <a:pos x="connsiteX16-1383" y="connsiteY16-1384"/>
              </a:cxn>
              <a:cxn ang="0">
                <a:pos x="connsiteX17-1385" y="connsiteY17-1386"/>
              </a:cxn>
              <a:cxn ang="0">
                <a:pos x="connsiteX18-1387" y="connsiteY18-1388"/>
              </a:cxn>
              <a:cxn ang="0">
                <a:pos x="connsiteX19-1389" y="connsiteY19-1390"/>
              </a:cxn>
              <a:cxn ang="0">
                <a:pos x="connsiteX20-1391" y="connsiteY20-1392"/>
              </a:cxn>
              <a:cxn ang="0">
                <a:pos x="connsiteX21-1393" y="connsiteY21-1394"/>
              </a:cxn>
              <a:cxn ang="0">
                <a:pos x="connsiteX22-1395" y="connsiteY22-1396"/>
              </a:cxn>
              <a:cxn ang="0">
                <a:pos x="connsiteX23-1397" y="connsiteY23-1398"/>
              </a:cxn>
              <a:cxn ang="0">
                <a:pos x="connsiteX24-1399" y="connsiteY24-1400"/>
              </a:cxn>
            </a:cxnLst>
            <a:rect l="l" t="t" r="r" b="b"/>
            <a:pathLst>
              <a:path w="1990924" h="2214047">
                <a:moveTo>
                  <a:pt x="1551439" y="575028"/>
                </a:moveTo>
                <a:lnTo>
                  <a:pt x="1810111" y="443740"/>
                </a:lnTo>
                <a:cubicBezTo>
                  <a:pt x="1916702" y="411615"/>
                  <a:pt x="1999643" y="604546"/>
                  <a:pt x="1988879" y="682456"/>
                </a:cubicBezTo>
                <a:cubicBezTo>
                  <a:pt x="1978115" y="760366"/>
                  <a:pt x="1855917" y="833066"/>
                  <a:pt x="1745529" y="911202"/>
                </a:cubicBezTo>
                <a:cubicBezTo>
                  <a:pt x="1780804" y="1041249"/>
                  <a:pt x="1780804" y="1178345"/>
                  <a:pt x="1745529" y="1308392"/>
                </a:cubicBezTo>
                <a:cubicBezTo>
                  <a:pt x="1826646" y="1384641"/>
                  <a:pt x="1972296" y="1459228"/>
                  <a:pt x="1988879" y="1537138"/>
                </a:cubicBezTo>
                <a:cubicBezTo>
                  <a:pt x="2005462" y="1615048"/>
                  <a:pt x="1917933" y="1757949"/>
                  <a:pt x="1845026" y="1775854"/>
                </a:cubicBezTo>
                <a:cubicBezTo>
                  <a:pt x="1772119" y="1793759"/>
                  <a:pt x="1679522" y="1697359"/>
                  <a:pt x="1551439" y="1644566"/>
                </a:cubicBezTo>
                <a:cubicBezTo>
                  <a:pt x="1456452" y="1740139"/>
                  <a:pt x="1337724" y="1808687"/>
                  <a:pt x="1207462" y="1843161"/>
                </a:cubicBezTo>
                <a:cubicBezTo>
                  <a:pt x="1181987" y="1951534"/>
                  <a:pt x="1188815" y="2112640"/>
                  <a:pt x="1131037" y="2168281"/>
                </a:cubicBezTo>
                <a:cubicBezTo>
                  <a:pt x="1073259" y="2223922"/>
                  <a:pt x="912751" y="2231196"/>
                  <a:pt x="860792" y="2177009"/>
                </a:cubicBezTo>
                <a:cubicBezTo>
                  <a:pt x="808833" y="2122822"/>
                  <a:pt x="810792" y="1947903"/>
                  <a:pt x="819282" y="1843161"/>
                </a:cubicBezTo>
                <a:cubicBezTo>
                  <a:pt x="689020" y="1808686"/>
                  <a:pt x="570292" y="1740138"/>
                  <a:pt x="475305" y="1644566"/>
                </a:cubicBezTo>
                <a:cubicBezTo>
                  <a:pt x="368714" y="1676691"/>
                  <a:pt x="234257" y="1763209"/>
                  <a:pt x="155531" y="1740940"/>
                </a:cubicBezTo>
                <a:cubicBezTo>
                  <a:pt x="76805" y="1718671"/>
                  <a:pt x="-17997" y="1583044"/>
                  <a:pt x="2950" y="1510953"/>
                </a:cubicBezTo>
                <a:cubicBezTo>
                  <a:pt x="23897" y="1438862"/>
                  <a:pt x="223198" y="1360342"/>
                  <a:pt x="281215" y="1308392"/>
                </a:cubicBezTo>
                <a:cubicBezTo>
                  <a:pt x="245940" y="1178345"/>
                  <a:pt x="245940" y="1041249"/>
                  <a:pt x="281215" y="911202"/>
                </a:cubicBezTo>
                <a:cubicBezTo>
                  <a:pt x="200098" y="834953"/>
                  <a:pt x="58812" y="758912"/>
                  <a:pt x="37865" y="682456"/>
                </a:cubicBezTo>
                <a:cubicBezTo>
                  <a:pt x="16918" y="606000"/>
                  <a:pt x="82624" y="470373"/>
                  <a:pt x="155531" y="452468"/>
                </a:cubicBezTo>
                <a:cubicBezTo>
                  <a:pt x="228438" y="434563"/>
                  <a:pt x="364680" y="530965"/>
                  <a:pt x="475305" y="575028"/>
                </a:cubicBezTo>
                <a:cubicBezTo>
                  <a:pt x="570292" y="479455"/>
                  <a:pt x="689020" y="410907"/>
                  <a:pt x="819282" y="376433"/>
                </a:cubicBezTo>
                <a:cubicBezTo>
                  <a:pt x="844757" y="268060"/>
                  <a:pt x="837929" y="108409"/>
                  <a:pt x="895707" y="51313"/>
                </a:cubicBezTo>
                <a:cubicBezTo>
                  <a:pt x="953485" y="-5783"/>
                  <a:pt x="1113993" y="-20332"/>
                  <a:pt x="1165952" y="33855"/>
                </a:cubicBezTo>
                <a:cubicBezTo>
                  <a:pt x="1217911" y="88042"/>
                  <a:pt x="1198495" y="254233"/>
                  <a:pt x="1207462" y="376433"/>
                </a:cubicBezTo>
                <a:cubicBezTo>
                  <a:pt x="1337724" y="410908"/>
                  <a:pt x="1456452" y="479456"/>
                  <a:pt x="1551439" y="575028"/>
                </a:cubicBezTo>
                <a:close/>
              </a:path>
            </a:pathLst>
          </a:custGeom>
          <a:noFill/>
          <a:ln w="38100">
            <a:solidFill>
              <a:schemeClr val="bg1"/>
            </a:solidFill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583766" tIns="587064" rIns="583766" bIns="587064" numCol="1" spcCol="1270" anchor="ctr" anchorCtr="0">
            <a:noAutofit/>
          </a:bodyPr>
          <a:lstStyle/>
          <a:p>
            <a:pPr lvl="0" algn="ctr" defTabSz="13335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zh-CN" altLang="en-US" sz="3000" kern="1200">
              <a:solidFill>
                <a:schemeClr val="bg1"/>
              </a:solidFill>
            </a:endParaRPr>
          </a:p>
        </p:txBody>
      </p:sp>
      <p:sp>
        <p:nvSpPr>
          <p:cNvPr id="5" name="任意多边形 4"/>
          <p:cNvSpPr/>
          <p:nvPr/>
        </p:nvSpPr>
        <p:spPr>
          <a:xfrm rot="20820775">
            <a:off x="8822330" y="2314860"/>
            <a:ext cx="1751212" cy="1915959"/>
          </a:xfrm>
          <a:custGeom>
            <a:avLst/>
            <a:gdLst>
              <a:gd name="connsiteX0" fmla="*/ 1621800 w 2167466"/>
              <a:gd name="connsiteY0" fmla="*/ 548964 h 2167466"/>
              <a:gd name="connsiteX1" fmla="*/ 1941574 w 2167466"/>
              <a:gd name="connsiteY1" fmla="*/ 452590 h 2167466"/>
              <a:gd name="connsiteX2" fmla="*/ 2059240 w 2167466"/>
              <a:gd name="connsiteY2" fmla="*/ 656392 h 2167466"/>
              <a:gd name="connsiteX3" fmla="*/ 1815890 w 2167466"/>
              <a:gd name="connsiteY3" fmla="*/ 885138 h 2167466"/>
              <a:gd name="connsiteX4" fmla="*/ 1815890 w 2167466"/>
              <a:gd name="connsiteY4" fmla="*/ 1282328 h 2167466"/>
              <a:gd name="connsiteX5" fmla="*/ 2059240 w 2167466"/>
              <a:gd name="connsiteY5" fmla="*/ 1511074 h 2167466"/>
              <a:gd name="connsiteX6" fmla="*/ 1941574 w 2167466"/>
              <a:gd name="connsiteY6" fmla="*/ 1714876 h 2167466"/>
              <a:gd name="connsiteX7" fmla="*/ 1621800 w 2167466"/>
              <a:gd name="connsiteY7" fmla="*/ 1618502 h 2167466"/>
              <a:gd name="connsiteX8" fmla="*/ 1277823 w 2167466"/>
              <a:gd name="connsiteY8" fmla="*/ 1817097 h 2167466"/>
              <a:gd name="connsiteX9" fmla="*/ 1201398 w 2167466"/>
              <a:gd name="connsiteY9" fmla="*/ 2142217 h 2167466"/>
              <a:gd name="connsiteX10" fmla="*/ 966068 w 2167466"/>
              <a:gd name="connsiteY10" fmla="*/ 2142217 h 2167466"/>
              <a:gd name="connsiteX11" fmla="*/ 889643 w 2167466"/>
              <a:gd name="connsiteY11" fmla="*/ 1817097 h 2167466"/>
              <a:gd name="connsiteX12" fmla="*/ 545666 w 2167466"/>
              <a:gd name="connsiteY12" fmla="*/ 1618502 h 2167466"/>
              <a:gd name="connsiteX13" fmla="*/ 225892 w 2167466"/>
              <a:gd name="connsiteY13" fmla="*/ 1714876 h 2167466"/>
              <a:gd name="connsiteX14" fmla="*/ 108226 w 2167466"/>
              <a:gd name="connsiteY14" fmla="*/ 1511074 h 2167466"/>
              <a:gd name="connsiteX15" fmla="*/ 351576 w 2167466"/>
              <a:gd name="connsiteY15" fmla="*/ 1282328 h 2167466"/>
              <a:gd name="connsiteX16" fmla="*/ 351576 w 2167466"/>
              <a:gd name="connsiteY16" fmla="*/ 885138 h 2167466"/>
              <a:gd name="connsiteX17" fmla="*/ 108226 w 2167466"/>
              <a:gd name="connsiteY17" fmla="*/ 656392 h 2167466"/>
              <a:gd name="connsiteX18" fmla="*/ 225892 w 2167466"/>
              <a:gd name="connsiteY18" fmla="*/ 452590 h 2167466"/>
              <a:gd name="connsiteX19" fmla="*/ 545666 w 2167466"/>
              <a:gd name="connsiteY19" fmla="*/ 548964 h 2167466"/>
              <a:gd name="connsiteX20" fmla="*/ 889643 w 2167466"/>
              <a:gd name="connsiteY20" fmla="*/ 350369 h 2167466"/>
              <a:gd name="connsiteX21" fmla="*/ 966068 w 2167466"/>
              <a:gd name="connsiteY21" fmla="*/ 25249 h 2167466"/>
              <a:gd name="connsiteX22" fmla="*/ 1201398 w 2167466"/>
              <a:gd name="connsiteY22" fmla="*/ 25249 h 2167466"/>
              <a:gd name="connsiteX23" fmla="*/ 1277823 w 2167466"/>
              <a:gd name="connsiteY23" fmla="*/ 350369 h 2167466"/>
              <a:gd name="connsiteX24" fmla="*/ 1621800 w 2167466"/>
              <a:gd name="connsiteY24" fmla="*/ 548964 h 2167466"/>
              <a:gd name="connsiteX0-1" fmla="*/ 1517526 w 1954966"/>
              <a:gd name="connsiteY0-2" fmla="*/ 523716 h 2116969"/>
              <a:gd name="connsiteX1-3" fmla="*/ 1837300 w 1954966"/>
              <a:gd name="connsiteY1-4" fmla="*/ 427342 h 2116969"/>
              <a:gd name="connsiteX2-5" fmla="*/ 1954966 w 1954966"/>
              <a:gd name="connsiteY2-6" fmla="*/ 631144 h 2116969"/>
              <a:gd name="connsiteX3-7" fmla="*/ 1711616 w 1954966"/>
              <a:gd name="connsiteY3-8" fmla="*/ 859890 h 2116969"/>
              <a:gd name="connsiteX4-9" fmla="*/ 1711616 w 1954966"/>
              <a:gd name="connsiteY4-10" fmla="*/ 1257080 h 2116969"/>
              <a:gd name="connsiteX5-11" fmla="*/ 1954966 w 1954966"/>
              <a:gd name="connsiteY5-12" fmla="*/ 1485826 h 2116969"/>
              <a:gd name="connsiteX6-13" fmla="*/ 1837300 w 1954966"/>
              <a:gd name="connsiteY6-14" fmla="*/ 1689628 h 2116969"/>
              <a:gd name="connsiteX7-15" fmla="*/ 1517526 w 1954966"/>
              <a:gd name="connsiteY7-16" fmla="*/ 1593254 h 2116969"/>
              <a:gd name="connsiteX8-17" fmla="*/ 1173549 w 1954966"/>
              <a:gd name="connsiteY8-18" fmla="*/ 1791849 h 2116969"/>
              <a:gd name="connsiteX9-19" fmla="*/ 1097124 w 1954966"/>
              <a:gd name="connsiteY9-20" fmla="*/ 2116969 h 2116969"/>
              <a:gd name="connsiteX10-21" fmla="*/ 861794 w 1954966"/>
              <a:gd name="connsiteY10-22" fmla="*/ 2116969 h 2116969"/>
              <a:gd name="connsiteX11-23" fmla="*/ 785369 w 1954966"/>
              <a:gd name="connsiteY11-24" fmla="*/ 1791849 h 2116969"/>
              <a:gd name="connsiteX12-25" fmla="*/ 441392 w 1954966"/>
              <a:gd name="connsiteY12-26" fmla="*/ 1593254 h 2116969"/>
              <a:gd name="connsiteX13-27" fmla="*/ 121618 w 1954966"/>
              <a:gd name="connsiteY13-28" fmla="*/ 1689628 h 2116969"/>
              <a:gd name="connsiteX14-29" fmla="*/ 3952 w 1954966"/>
              <a:gd name="connsiteY14-30" fmla="*/ 1485826 h 2116969"/>
              <a:gd name="connsiteX15-31" fmla="*/ 247302 w 1954966"/>
              <a:gd name="connsiteY15-32" fmla="*/ 1257080 h 2116969"/>
              <a:gd name="connsiteX16-33" fmla="*/ 247302 w 1954966"/>
              <a:gd name="connsiteY16-34" fmla="*/ 859890 h 2116969"/>
              <a:gd name="connsiteX17-35" fmla="*/ 3952 w 1954966"/>
              <a:gd name="connsiteY17-36" fmla="*/ 631144 h 2116969"/>
              <a:gd name="connsiteX18-37" fmla="*/ 121618 w 1954966"/>
              <a:gd name="connsiteY18-38" fmla="*/ 427342 h 2116969"/>
              <a:gd name="connsiteX19-39" fmla="*/ 441392 w 1954966"/>
              <a:gd name="connsiteY19-40" fmla="*/ 523716 h 2116969"/>
              <a:gd name="connsiteX20-41" fmla="*/ 785369 w 1954966"/>
              <a:gd name="connsiteY20-42" fmla="*/ 325121 h 2116969"/>
              <a:gd name="connsiteX21-43" fmla="*/ 861794 w 1954966"/>
              <a:gd name="connsiteY21-44" fmla="*/ 1 h 2116969"/>
              <a:gd name="connsiteX22-45" fmla="*/ 1097124 w 1954966"/>
              <a:gd name="connsiteY22-46" fmla="*/ 1 h 2116969"/>
              <a:gd name="connsiteX23-47" fmla="*/ 1173549 w 1954966"/>
              <a:gd name="connsiteY23-48" fmla="*/ 325121 h 2116969"/>
              <a:gd name="connsiteX24-49" fmla="*/ 1517526 w 1954966"/>
              <a:gd name="connsiteY24-50" fmla="*/ 523716 h 2116969"/>
              <a:gd name="connsiteX0-51" fmla="*/ 1539857 w 1977297"/>
              <a:gd name="connsiteY0-52" fmla="*/ 523714 h 2116967"/>
              <a:gd name="connsiteX1-53" fmla="*/ 1859631 w 1977297"/>
              <a:gd name="connsiteY1-54" fmla="*/ 427340 h 2116967"/>
              <a:gd name="connsiteX2-55" fmla="*/ 1977297 w 1977297"/>
              <a:gd name="connsiteY2-56" fmla="*/ 631142 h 2116967"/>
              <a:gd name="connsiteX3-57" fmla="*/ 1733947 w 1977297"/>
              <a:gd name="connsiteY3-58" fmla="*/ 859888 h 2116967"/>
              <a:gd name="connsiteX4-59" fmla="*/ 1733947 w 1977297"/>
              <a:gd name="connsiteY4-60" fmla="*/ 1257078 h 2116967"/>
              <a:gd name="connsiteX5-61" fmla="*/ 1977297 w 1977297"/>
              <a:gd name="connsiteY5-62" fmla="*/ 1485824 h 2116967"/>
              <a:gd name="connsiteX6-63" fmla="*/ 1859631 w 1977297"/>
              <a:gd name="connsiteY6-64" fmla="*/ 1689626 h 2116967"/>
              <a:gd name="connsiteX7-65" fmla="*/ 1539857 w 1977297"/>
              <a:gd name="connsiteY7-66" fmla="*/ 1593252 h 2116967"/>
              <a:gd name="connsiteX8-67" fmla="*/ 1195880 w 1977297"/>
              <a:gd name="connsiteY8-68" fmla="*/ 1791847 h 2116967"/>
              <a:gd name="connsiteX9-69" fmla="*/ 1119455 w 1977297"/>
              <a:gd name="connsiteY9-70" fmla="*/ 2116967 h 2116967"/>
              <a:gd name="connsiteX10-71" fmla="*/ 884125 w 1977297"/>
              <a:gd name="connsiteY10-72" fmla="*/ 2116967 h 2116967"/>
              <a:gd name="connsiteX11-73" fmla="*/ 807700 w 1977297"/>
              <a:gd name="connsiteY11-74" fmla="*/ 1791847 h 2116967"/>
              <a:gd name="connsiteX12-75" fmla="*/ 463723 w 1977297"/>
              <a:gd name="connsiteY12-76" fmla="*/ 1593252 h 2116967"/>
              <a:gd name="connsiteX13-77" fmla="*/ 143949 w 1977297"/>
              <a:gd name="connsiteY13-78" fmla="*/ 1689626 h 2116967"/>
              <a:gd name="connsiteX14-79" fmla="*/ 26283 w 1977297"/>
              <a:gd name="connsiteY14-80" fmla="*/ 1485824 h 2116967"/>
              <a:gd name="connsiteX15-81" fmla="*/ 269633 w 1977297"/>
              <a:gd name="connsiteY15-82" fmla="*/ 1257078 h 2116967"/>
              <a:gd name="connsiteX16-83" fmla="*/ 269633 w 1977297"/>
              <a:gd name="connsiteY16-84" fmla="*/ 859888 h 2116967"/>
              <a:gd name="connsiteX17-85" fmla="*/ 26283 w 1977297"/>
              <a:gd name="connsiteY17-86" fmla="*/ 631142 h 2116967"/>
              <a:gd name="connsiteX18-87" fmla="*/ 143949 w 1977297"/>
              <a:gd name="connsiteY18-88" fmla="*/ 427340 h 2116967"/>
              <a:gd name="connsiteX19-89" fmla="*/ 463723 w 1977297"/>
              <a:gd name="connsiteY19-90" fmla="*/ 523714 h 2116967"/>
              <a:gd name="connsiteX20-91" fmla="*/ 807700 w 1977297"/>
              <a:gd name="connsiteY20-92" fmla="*/ 325119 h 2116967"/>
              <a:gd name="connsiteX21-93" fmla="*/ 884125 w 1977297"/>
              <a:gd name="connsiteY21-94" fmla="*/ -1 h 2116967"/>
              <a:gd name="connsiteX22-95" fmla="*/ 1119455 w 1977297"/>
              <a:gd name="connsiteY22-96" fmla="*/ -1 h 2116967"/>
              <a:gd name="connsiteX23-97" fmla="*/ 1195880 w 1977297"/>
              <a:gd name="connsiteY23-98" fmla="*/ 325119 h 2116967"/>
              <a:gd name="connsiteX24-99" fmla="*/ 1539857 w 1977297"/>
              <a:gd name="connsiteY24-100" fmla="*/ 523714 h 2116967"/>
              <a:gd name="connsiteX0-101" fmla="*/ 1539859 w 1977299"/>
              <a:gd name="connsiteY0-102" fmla="*/ 523716 h 2116969"/>
              <a:gd name="connsiteX1-103" fmla="*/ 1859633 w 1977299"/>
              <a:gd name="connsiteY1-104" fmla="*/ 427342 h 2116969"/>
              <a:gd name="connsiteX2-105" fmla="*/ 1977299 w 1977299"/>
              <a:gd name="connsiteY2-106" fmla="*/ 631144 h 2116969"/>
              <a:gd name="connsiteX3-107" fmla="*/ 1733949 w 1977299"/>
              <a:gd name="connsiteY3-108" fmla="*/ 859890 h 2116969"/>
              <a:gd name="connsiteX4-109" fmla="*/ 1733949 w 1977299"/>
              <a:gd name="connsiteY4-110" fmla="*/ 1257080 h 2116969"/>
              <a:gd name="connsiteX5-111" fmla="*/ 1977299 w 1977299"/>
              <a:gd name="connsiteY5-112" fmla="*/ 1485826 h 2116969"/>
              <a:gd name="connsiteX6-113" fmla="*/ 1859633 w 1977299"/>
              <a:gd name="connsiteY6-114" fmla="*/ 1689628 h 2116969"/>
              <a:gd name="connsiteX7-115" fmla="*/ 1539859 w 1977299"/>
              <a:gd name="connsiteY7-116" fmla="*/ 1593254 h 2116969"/>
              <a:gd name="connsiteX8-117" fmla="*/ 1195882 w 1977299"/>
              <a:gd name="connsiteY8-118" fmla="*/ 1791849 h 2116969"/>
              <a:gd name="connsiteX9-119" fmla="*/ 1119457 w 1977299"/>
              <a:gd name="connsiteY9-120" fmla="*/ 2116969 h 2116969"/>
              <a:gd name="connsiteX10-121" fmla="*/ 884127 w 1977299"/>
              <a:gd name="connsiteY10-122" fmla="*/ 2116969 h 2116969"/>
              <a:gd name="connsiteX11-123" fmla="*/ 807702 w 1977299"/>
              <a:gd name="connsiteY11-124" fmla="*/ 1791849 h 2116969"/>
              <a:gd name="connsiteX12-125" fmla="*/ 463725 w 1977299"/>
              <a:gd name="connsiteY12-126" fmla="*/ 1593254 h 2116969"/>
              <a:gd name="connsiteX13-127" fmla="*/ 143951 w 1977299"/>
              <a:gd name="connsiteY13-128" fmla="*/ 1689628 h 2116969"/>
              <a:gd name="connsiteX14-129" fmla="*/ 26285 w 1977299"/>
              <a:gd name="connsiteY14-130" fmla="*/ 1485826 h 2116969"/>
              <a:gd name="connsiteX15-131" fmla="*/ 269635 w 1977299"/>
              <a:gd name="connsiteY15-132" fmla="*/ 1257080 h 2116969"/>
              <a:gd name="connsiteX16-133" fmla="*/ 269635 w 1977299"/>
              <a:gd name="connsiteY16-134" fmla="*/ 859890 h 2116969"/>
              <a:gd name="connsiteX17-135" fmla="*/ 26285 w 1977299"/>
              <a:gd name="connsiteY17-136" fmla="*/ 631144 h 2116969"/>
              <a:gd name="connsiteX18-137" fmla="*/ 143951 w 1977299"/>
              <a:gd name="connsiteY18-138" fmla="*/ 427342 h 2116969"/>
              <a:gd name="connsiteX19-139" fmla="*/ 463725 w 1977299"/>
              <a:gd name="connsiteY19-140" fmla="*/ 523716 h 2116969"/>
              <a:gd name="connsiteX20-141" fmla="*/ 807702 w 1977299"/>
              <a:gd name="connsiteY20-142" fmla="*/ 325121 h 2116969"/>
              <a:gd name="connsiteX21-143" fmla="*/ 884127 w 1977299"/>
              <a:gd name="connsiteY21-144" fmla="*/ 1 h 2116969"/>
              <a:gd name="connsiteX22-145" fmla="*/ 1119457 w 1977299"/>
              <a:gd name="connsiteY22-146" fmla="*/ 1 h 2116969"/>
              <a:gd name="connsiteX23-147" fmla="*/ 1195882 w 1977299"/>
              <a:gd name="connsiteY23-148" fmla="*/ 325121 h 2116969"/>
              <a:gd name="connsiteX24-149" fmla="*/ 1539859 w 1977299"/>
              <a:gd name="connsiteY24-150" fmla="*/ 523716 h 2116969"/>
              <a:gd name="connsiteX0-151" fmla="*/ 1539859 w 1977299"/>
              <a:gd name="connsiteY0-152" fmla="*/ 523714 h 2116967"/>
              <a:gd name="connsiteX1-153" fmla="*/ 1859633 w 1977299"/>
              <a:gd name="connsiteY1-154" fmla="*/ 427340 h 2116967"/>
              <a:gd name="connsiteX2-155" fmla="*/ 1977299 w 1977299"/>
              <a:gd name="connsiteY2-156" fmla="*/ 631142 h 2116967"/>
              <a:gd name="connsiteX3-157" fmla="*/ 1733949 w 1977299"/>
              <a:gd name="connsiteY3-158" fmla="*/ 859888 h 2116967"/>
              <a:gd name="connsiteX4-159" fmla="*/ 1733949 w 1977299"/>
              <a:gd name="connsiteY4-160" fmla="*/ 1257078 h 2116967"/>
              <a:gd name="connsiteX5-161" fmla="*/ 1977299 w 1977299"/>
              <a:gd name="connsiteY5-162" fmla="*/ 1485824 h 2116967"/>
              <a:gd name="connsiteX6-163" fmla="*/ 1859633 w 1977299"/>
              <a:gd name="connsiteY6-164" fmla="*/ 1689626 h 2116967"/>
              <a:gd name="connsiteX7-165" fmla="*/ 1539859 w 1977299"/>
              <a:gd name="connsiteY7-166" fmla="*/ 1593252 h 2116967"/>
              <a:gd name="connsiteX8-167" fmla="*/ 1195882 w 1977299"/>
              <a:gd name="connsiteY8-168" fmla="*/ 1791847 h 2116967"/>
              <a:gd name="connsiteX9-169" fmla="*/ 1119457 w 1977299"/>
              <a:gd name="connsiteY9-170" fmla="*/ 2116967 h 2116967"/>
              <a:gd name="connsiteX10-171" fmla="*/ 884127 w 1977299"/>
              <a:gd name="connsiteY10-172" fmla="*/ 2116967 h 2116967"/>
              <a:gd name="connsiteX11-173" fmla="*/ 807702 w 1977299"/>
              <a:gd name="connsiteY11-174" fmla="*/ 1791847 h 2116967"/>
              <a:gd name="connsiteX12-175" fmla="*/ 463725 w 1977299"/>
              <a:gd name="connsiteY12-176" fmla="*/ 1593252 h 2116967"/>
              <a:gd name="connsiteX13-177" fmla="*/ 143951 w 1977299"/>
              <a:gd name="connsiteY13-178" fmla="*/ 1689626 h 2116967"/>
              <a:gd name="connsiteX14-179" fmla="*/ 26285 w 1977299"/>
              <a:gd name="connsiteY14-180" fmla="*/ 1485824 h 2116967"/>
              <a:gd name="connsiteX15-181" fmla="*/ 269635 w 1977299"/>
              <a:gd name="connsiteY15-182" fmla="*/ 1257078 h 2116967"/>
              <a:gd name="connsiteX16-183" fmla="*/ 269635 w 1977299"/>
              <a:gd name="connsiteY16-184" fmla="*/ 859888 h 2116967"/>
              <a:gd name="connsiteX17-185" fmla="*/ 26285 w 1977299"/>
              <a:gd name="connsiteY17-186" fmla="*/ 631142 h 2116967"/>
              <a:gd name="connsiteX18-187" fmla="*/ 143951 w 1977299"/>
              <a:gd name="connsiteY18-188" fmla="*/ 427340 h 2116967"/>
              <a:gd name="connsiteX19-189" fmla="*/ 463725 w 1977299"/>
              <a:gd name="connsiteY19-190" fmla="*/ 523714 h 2116967"/>
              <a:gd name="connsiteX20-191" fmla="*/ 807702 w 1977299"/>
              <a:gd name="connsiteY20-192" fmla="*/ 325119 h 2116967"/>
              <a:gd name="connsiteX21-193" fmla="*/ 884127 w 1977299"/>
              <a:gd name="connsiteY21-194" fmla="*/ -1 h 2116967"/>
              <a:gd name="connsiteX22-195" fmla="*/ 1119457 w 1977299"/>
              <a:gd name="connsiteY22-196" fmla="*/ -1 h 2116967"/>
              <a:gd name="connsiteX23-197" fmla="*/ 1195882 w 1977299"/>
              <a:gd name="connsiteY23-198" fmla="*/ 325119 h 2116967"/>
              <a:gd name="connsiteX24-199" fmla="*/ 1539859 w 1977299"/>
              <a:gd name="connsiteY24-200" fmla="*/ 523714 h 2116967"/>
              <a:gd name="connsiteX0-201" fmla="*/ 1539859 w 1977299"/>
              <a:gd name="connsiteY0-202" fmla="*/ 523716 h 2157608"/>
              <a:gd name="connsiteX1-203" fmla="*/ 1859633 w 1977299"/>
              <a:gd name="connsiteY1-204" fmla="*/ 427342 h 2157608"/>
              <a:gd name="connsiteX2-205" fmla="*/ 1977299 w 1977299"/>
              <a:gd name="connsiteY2-206" fmla="*/ 631144 h 2157608"/>
              <a:gd name="connsiteX3-207" fmla="*/ 1733949 w 1977299"/>
              <a:gd name="connsiteY3-208" fmla="*/ 859890 h 2157608"/>
              <a:gd name="connsiteX4-209" fmla="*/ 1733949 w 1977299"/>
              <a:gd name="connsiteY4-210" fmla="*/ 1257080 h 2157608"/>
              <a:gd name="connsiteX5-211" fmla="*/ 1977299 w 1977299"/>
              <a:gd name="connsiteY5-212" fmla="*/ 1485826 h 2157608"/>
              <a:gd name="connsiteX6-213" fmla="*/ 1859633 w 1977299"/>
              <a:gd name="connsiteY6-214" fmla="*/ 1689628 h 2157608"/>
              <a:gd name="connsiteX7-215" fmla="*/ 1539859 w 1977299"/>
              <a:gd name="connsiteY7-216" fmla="*/ 1593254 h 2157608"/>
              <a:gd name="connsiteX8-217" fmla="*/ 1195882 w 1977299"/>
              <a:gd name="connsiteY8-218" fmla="*/ 1791849 h 2157608"/>
              <a:gd name="connsiteX9-219" fmla="*/ 1119457 w 1977299"/>
              <a:gd name="connsiteY9-220" fmla="*/ 2116969 h 2157608"/>
              <a:gd name="connsiteX10-221" fmla="*/ 884127 w 1977299"/>
              <a:gd name="connsiteY10-222" fmla="*/ 2116969 h 2157608"/>
              <a:gd name="connsiteX11-223" fmla="*/ 807702 w 1977299"/>
              <a:gd name="connsiteY11-224" fmla="*/ 1791849 h 2157608"/>
              <a:gd name="connsiteX12-225" fmla="*/ 463725 w 1977299"/>
              <a:gd name="connsiteY12-226" fmla="*/ 1593254 h 2157608"/>
              <a:gd name="connsiteX13-227" fmla="*/ 143951 w 1977299"/>
              <a:gd name="connsiteY13-228" fmla="*/ 1689628 h 2157608"/>
              <a:gd name="connsiteX14-229" fmla="*/ 26285 w 1977299"/>
              <a:gd name="connsiteY14-230" fmla="*/ 1485826 h 2157608"/>
              <a:gd name="connsiteX15-231" fmla="*/ 269635 w 1977299"/>
              <a:gd name="connsiteY15-232" fmla="*/ 1257080 h 2157608"/>
              <a:gd name="connsiteX16-233" fmla="*/ 269635 w 1977299"/>
              <a:gd name="connsiteY16-234" fmla="*/ 859890 h 2157608"/>
              <a:gd name="connsiteX17-235" fmla="*/ 26285 w 1977299"/>
              <a:gd name="connsiteY17-236" fmla="*/ 631144 h 2157608"/>
              <a:gd name="connsiteX18-237" fmla="*/ 143951 w 1977299"/>
              <a:gd name="connsiteY18-238" fmla="*/ 427342 h 2157608"/>
              <a:gd name="connsiteX19-239" fmla="*/ 463725 w 1977299"/>
              <a:gd name="connsiteY19-240" fmla="*/ 523716 h 2157608"/>
              <a:gd name="connsiteX20-241" fmla="*/ 807702 w 1977299"/>
              <a:gd name="connsiteY20-242" fmla="*/ 325121 h 2157608"/>
              <a:gd name="connsiteX21-243" fmla="*/ 884127 w 1977299"/>
              <a:gd name="connsiteY21-244" fmla="*/ 1 h 2157608"/>
              <a:gd name="connsiteX22-245" fmla="*/ 1119457 w 1977299"/>
              <a:gd name="connsiteY22-246" fmla="*/ 1 h 2157608"/>
              <a:gd name="connsiteX23-247" fmla="*/ 1195882 w 1977299"/>
              <a:gd name="connsiteY23-248" fmla="*/ 325121 h 2157608"/>
              <a:gd name="connsiteX24-249" fmla="*/ 1539859 w 1977299"/>
              <a:gd name="connsiteY24-250" fmla="*/ 523716 h 2157608"/>
              <a:gd name="connsiteX0-251" fmla="*/ 1539859 w 1977299"/>
              <a:gd name="connsiteY0-252" fmla="*/ 523714 h 2179536"/>
              <a:gd name="connsiteX1-253" fmla="*/ 1859633 w 1977299"/>
              <a:gd name="connsiteY1-254" fmla="*/ 427340 h 2179536"/>
              <a:gd name="connsiteX2-255" fmla="*/ 1977299 w 1977299"/>
              <a:gd name="connsiteY2-256" fmla="*/ 631142 h 2179536"/>
              <a:gd name="connsiteX3-257" fmla="*/ 1733949 w 1977299"/>
              <a:gd name="connsiteY3-258" fmla="*/ 859888 h 2179536"/>
              <a:gd name="connsiteX4-259" fmla="*/ 1733949 w 1977299"/>
              <a:gd name="connsiteY4-260" fmla="*/ 1257078 h 2179536"/>
              <a:gd name="connsiteX5-261" fmla="*/ 1977299 w 1977299"/>
              <a:gd name="connsiteY5-262" fmla="*/ 1485824 h 2179536"/>
              <a:gd name="connsiteX6-263" fmla="*/ 1859633 w 1977299"/>
              <a:gd name="connsiteY6-264" fmla="*/ 1689626 h 2179536"/>
              <a:gd name="connsiteX7-265" fmla="*/ 1539859 w 1977299"/>
              <a:gd name="connsiteY7-266" fmla="*/ 1593252 h 2179536"/>
              <a:gd name="connsiteX8-267" fmla="*/ 1195882 w 1977299"/>
              <a:gd name="connsiteY8-268" fmla="*/ 1791847 h 2179536"/>
              <a:gd name="connsiteX9-269" fmla="*/ 1119457 w 1977299"/>
              <a:gd name="connsiteY9-270" fmla="*/ 2116967 h 2179536"/>
              <a:gd name="connsiteX10-271" fmla="*/ 884127 w 1977299"/>
              <a:gd name="connsiteY10-272" fmla="*/ 2116967 h 2179536"/>
              <a:gd name="connsiteX11-273" fmla="*/ 807702 w 1977299"/>
              <a:gd name="connsiteY11-274" fmla="*/ 1791847 h 2179536"/>
              <a:gd name="connsiteX12-275" fmla="*/ 463725 w 1977299"/>
              <a:gd name="connsiteY12-276" fmla="*/ 1593252 h 2179536"/>
              <a:gd name="connsiteX13-277" fmla="*/ 143951 w 1977299"/>
              <a:gd name="connsiteY13-278" fmla="*/ 1689626 h 2179536"/>
              <a:gd name="connsiteX14-279" fmla="*/ 26285 w 1977299"/>
              <a:gd name="connsiteY14-280" fmla="*/ 1485824 h 2179536"/>
              <a:gd name="connsiteX15-281" fmla="*/ 269635 w 1977299"/>
              <a:gd name="connsiteY15-282" fmla="*/ 1257078 h 2179536"/>
              <a:gd name="connsiteX16-283" fmla="*/ 269635 w 1977299"/>
              <a:gd name="connsiteY16-284" fmla="*/ 859888 h 2179536"/>
              <a:gd name="connsiteX17-285" fmla="*/ 26285 w 1977299"/>
              <a:gd name="connsiteY17-286" fmla="*/ 631142 h 2179536"/>
              <a:gd name="connsiteX18-287" fmla="*/ 143951 w 1977299"/>
              <a:gd name="connsiteY18-288" fmla="*/ 427340 h 2179536"/>
              <a:gd name="connsiteX19-289" fmla="*/ 463725 w 1977299"/>
              <a:gd name="connsiteY19-290" fmla="*/ 523714 h 2179536"/>
              <a:gd name="connsiteX20-291" fmla="*/ 807702 w 1977299"/>
              <a:gd name="connsiteY20-292" fmla="*/ 325119 h 2179536"/>
              <a:gd name="connsiteX21-293" fmla="*/ 884127 w 1977299"/>
              <a:gd name="connsiteY21-294" fmla="*/ -1 h 2179536"/>
              <a:gd name="connsiteX22-295" fmla="*/ 1119457 w 1977299"/>
              <a:gd name="connsiteY22-296" fmla="*/ -1 h 2179536"/>
              <a:gd name="connsiteX23-297" fmla="*/ 1195882 w 1977299"/>
              <a:gd name="connsiteY23-298" fmla="*/ 325119 h 2179536"/>
              <a:gd name="connsiteX24-299" fmla="*/ 1539859 w 1977299"/>
              <a:gd name="connsiteY24-300" fmla="*/ 523714 h 2179536"/>
              <a:gd name="connsiteX0-301" fmla="*/ 1539859 w 1981249"/>
              <a:gd name="connsiteY0-302" fmla="*/ 523716 h 2179538"/>
              <a:gd name="connsiteX1-303" fmla="*/ 1859633 w 1981249"/>
              <a:gd name="connsiteY1-304" fmla="*/ 427342 h 2179538"/>
              <a:gd name="connsiteX2-305" fmla="*/ 1977299 w 1981249"/>
              <a:gd name="connsiteY2-306" fmla="*/ 631144 h 2179538"/>
              <a:gd name="connsiteX3-307" fmla="*/ 1733949 w 1981249"/>
              <a:gd name="connsiteY3-308" fmla="*/ 859890 h 2179538"/>
              <a:gd name="connsiteX4-309" fmla="*/ 1733949 w 1981249"/>
              <a:gd name="connsiteY4-310" fmla="*/ 1257080 h 2179538"/>
              <a:gd name="connsiteX5-311" fmla="*/ 1977299 w 1981249"/>
              <a:gd name="connsiteY5-312" fmla="*/ 1485826 h 2179538"/>
              <a:gd name="connsiteX6-313" fmla="*/ 1859633 w 1981249"/>
              <a:gd name="connsiteY6-314" fmla="*/ 1689628 h 2179538"/>
              <a:gd name="connsiteX7-315" fmla="*/ 1539859 w 1981249"/>
              <a:gd name="connsiteY7-316" fmla="*/ 1593254 h 2179538"/>
              <a:gd name="connsiteX8-317" fmla="*/ 1195882 w 1981249"/>
              <a:gd name="connsiteY8-318" fmla="*/ 1791849 h 2179538"/>
              <a:gd name="connsiteX9-319" fmla="*/ 1119457 w 1981249"/>
              <a:gd name="connsiteY9-320" fmla="*/ 2116969 h 2179538"/>
              <a:gd name="connsiteX10-321" fmla="*/ 884127 w 1981249"/>
              <a:gd name="connsiteY10-322" fmla="*/ 2116969 h 2179538"/>
              <a:gd name="connsiteX11-323" fmla="*/ 807702 w 1981249"/>
              <a:gd name="connsiteY11-324" fmla="*/ 1791849 h 2179538"/>
              <a:gd name="connsiteX12-325" fmla="*/ 463725 w 1981249"/>
              <a:gd name="connsiteY12-326" fmla="*/ 1593254 h 2179538"/>
              <a:gd name="connsiteX13-327" fmla="*/ 143951 w 1981249"/>
              <a:gd name="connsiteY13-328" fmla="*/ 1689628 h 2179538"/>
              <a:gd name="connsiteX14-329" fmla="*/ 26285 w 1981249"/>
              <a:gd name="connsiteY14-330" fmla="*/ 1485826 h 2179538"/>
              <a:gd name="connsiteX15-331" fmla="*/ 269635 w 1981249"/>
              <a:gd name="connsiteY15-332" fmla="*/ 1257080 h 2179538"/>
              <a:gd name="connsiteX16-333" fmla="*/ 269635 w 1981249"/>
              <a:gd name="connsiteY16-334" fmla="*/ 859890 h 2179538"/>
              <a:gd name="connsiteX17-335" fmla="*/ 26285 w 1981249"/>
              <a:gd name="connsiteY17-336" fmla="*/ 631144 h 2179538"/>
              <a:gd name="connsiteX18-337" fmla="*/ 143951 w 1981249"/>
              <a:gd name="connsiteY18-338" fmla="*/ 427342 h 2179538"/>
              <a:gd name="connsiteX19-339" fmla="*/ 463725 w 1981249"/>
              <a:gd name="connsiteY19-340" fmla="*/ 523716 h 2179538"/>
              <a:gd name="connsiteX20-341" fmla="*/ 807702 w 1981249"/>
              <a:gd name="connsiteY20-342" fmla="*/ 325121 h 2179538"/>
              <a:gd name="connsiteX21-343" fmla="*/ 884127 w 1981249"/>
              <a:gd name="connsiteY21-344" fmla="*/ 1 h 2179538"/>
              <a:gd name="connsiteX22-345" fmla="*/ 1119457 w 1981249"/>
              <a:gd name="connsiteY22-346" fmla="*/ 1 h 2179538"/>
              <a:gd name="connsiteX23-347" fmla="*/ 1195882 w 1981249"/>
              <a:gd name="connsiteY23-348" fmla="*/ 325121 h 2179538"/>
              <a:gd name="connsiteX24-349" fmla="*/ 1539859 w 1981249"/>
              <a:gd name="connsiteY24-350" fmla="*/ 523716 h 2179538"/>
              <a:gd name="connsiteX0-351" fmla="*/ 1539859 w 2003583"/>
              <a:gd name="connsiteY0-352" fmla="*/ 523714 h 2179536"/>
              <a:gd name="connsiteX1-353" fmla="*/ 1859633 w 2003583"/>
              <a:gd name="connsiteY1-354" fmla="*/ 427340 h 2179536"/>
              <a:gd name="connsiteX2-355" fmla="*/ 1977299 w 2003583"/>
              <a:gd name="connsiteY2-356" fmla="*/ 631142 h 2179536"/>
              <a:gd name="connsiteX3-357" fmla="*/ 1733949 w 2003583"/>
              <a:gd name="connsiteY3-358" fmla="*/ 859888 h 2179536"/>
              <a:gd name="connsiteX4-359" fmla="*/ 1733949 w 2003583"/>
              <a:gd name="connsiteY4-360" fmla="*/ 1257078 h 2179536"/>
              <a:gd name="connsiteX5-361" fmla="*/ 1977299 w 2003583"/>
              <a:gd name="connsiteY5-362" fmla="*/ 1485824 h 2179536"/>
              <a:gd name="connsiteX6-363" fmla="*/ 1859633 w 2003583"/>
              <a:gd name="connsiteY6-364" fmla="*/ 1689626 h 2179536"/>
              <a:gd name="connsiteX7-365" fmla="*/ 1539859 w 2003583"/>
              <a:gd name="connsiteY7-366" fmla="*/ 1593252 h 2179536"/>
              <a:gd name="connsiteX8-367" fmla="*/ 1195882 w 2003583"/>
              <a:gd name="connsiteY8-368" fmla="*/ 1791847 h 2179536"/>
              <a:gd name="connsiteX9-369" fmla="*/ 1119457 w 2003583"/>
              <a:gd name="connsiteY9-370" fmla="*/ 2116967 h 2179536"/>
              <a:gd name="connsiteX10-371" fmla="*/ 884127 w 2003583"/>
              <a:gd name="connsiteY10-372" fmla="*/ 2116967 h 2179536"/>
              <a:gd name="connsiteX11-373" fmla="*/ 807702 w 2003583"/>
              <a:gd name="connsiteY11-374" fmla="*/ 1791847 h 2179536"/>
              <a:gd name="connsiteX12-375" fmla="*/ 463725 w 2003583"/>
              <a:gd name="connsiteY12-376" fmla="*/ 1593252 h 2179536"/>
              <a:gd name="connsiteX13-377" fmla="*/ 143951 w 2003583"/>
              <a:gd name="connsiteY13-378" fmla="*/ 1689626 h 2179536"/>
              <a:gd name="connsiteX14-379" fmla="*/ 26285 w 2003583"/>
              <a:gd name="connsiteY14-380" fmla="*/ 1485824 h 2179536"/>
              <a:gd name="connsiteX15-381" fmla="*/ 269635 w 2003583"/>
              <a:gd name="connsiteY15-382" fmla="*/ 1257078 h 2179536"/>
              <a:gd name="connsiteX16-383" fmla="*/ 269635 w 2003583"/>
              <a:gd name="connsiteY16-384" fmla="*/ 859888 h 2179536"/>
              <a:gd name="connsiteX17-385" fmla="*/ 26285 w 2003583"/>
              <a:gd name="connsiteY17-386" fmla="*/ 631142 h 2179536"/>
              <a:gd name="connsiteX18-387" fmla="*/ 143951 w 2003583"/>
              <a:gd name="connsiteY18-388" fmla="*/ 427340 h 2179536"/>
              <a:gd name="connsiteX19-389" fmla="*/ 463725 w 2003583"/>
              <a:gd name="connsiteY19-390" fmla="*/ 523714 h 2179536"/>
              <a:gd name="connsiteX20-391" fmla="*/ 807702 w 2003583"/>
              <a:gd name="connsiteY20-392" fmla="*/ 325119 h 2179536"/>
              <a:gd name="connsiteX21-393" fmla="*/ 884127 w 2003583"/>
              <a:gd name="connsiteY21-394" fmla="*/ -1 h 2179536"/>
              <a:gd name="connsiteX22-395" fmla="*/ 1119457 w 2003583"/>
              <a:gd name="connsiteY22-396" fmla="*/ -1 h 2179536"/>
              <a:gd name="connsiteX23-397" fmla="*/ 1195882 w 2003583"/>
              <a:gd name="connsiteY23-398" fmla="*/ 325119 h 2179536"/>
              <a:gd name="connsiteX24-399" fmla="*/ 1539859 w 2003583"/>
              <a:gd name="connsiteY24-400" fmla="*/ 523714 h 2179536"/>
              <a:gd name="connsiteX0-401" fmla="*/ 1539859 w 2003583"/>
              <a:gd name="connsiteY0-402" fmla="*/ 523716 h 2179538"/>
              <a:gd name="connsiteX1-403" fmla="*/ 1859633 w 2003583"/>
              <a:gd name="connsiteY1-404" fmla="*/ 427342 h 2179538"/>
              <a:gd name="connsiteX2-405" fmla="*/ 1977299 w 2003583"/>
              <a:gd name="connsiteY2-406" fmla="*/ 631144 h 2179538"/>
              <a:gd name="connsiteX3-407" fmla="*/ 1733949 w 2003583"/>
              <a:gd name="connsiteY3-408" fmla="*/ 859890 h 2179538"/>
              <a:gd name="connsiteX4-409" fmla="*/ 1733949 w 2003583"/>
              <a:gd name="connsiteY4-410" fmla="*/ 1257080 h 2179538"/>
              <a:gd name="connsiteX5-411" fmla="*/ 1977299 w 2003583"/>
              <a:gd name="connsiteY5-412" fmla="*/ 1485826 h 2179538"/>
              <a:gd name="connsiteX6-413" fmla="*/ 1859633 w 2003583"/>
              <a:gd name="connsiteY6-414" fmla="*/ 1689628 h 2179538"/>
              <a:gd name="connsiteX7-415" fmla="*/ 1539859 w 2003583"/>
              <a:gd name="connsiteY7-416" fmla="*/ 1593254 h 2179538"/>
              <a:gd name="connsiteX8-417" fmla="*/ 1195882 w 2003583"/>
              <a:gd name="connsiteY8-418" fmla="*/ 1791849 h 2179538"/>
              <a:gd name="connsiteX9-419" fmla="*/ 1119457 w 2003583"/>
              <a:gd name="connsiteY9-420" fmla="*/ 2116969 h 2179538"/>
              <a:gd name="connsiteX10-421" fmla="*/ 884127 w 2003583"/>
              <a:gd name="connsiteY10-422" fmla="*/ 2116969 h 2179538"/>
              <a:gd name="connsiteX11-423" fmla="*/ 807702 w 2003583"/>
              <a:gd name="connsiteY11-424" fmla="*/ 1791849 h 2179538"/>
              <a:gd name="connsiteX12-425" fmla="*/ 463725 w 2003583"/>
              <a:gd name="connsiteY12-426" fmla="*/ 1593254 h 2179538"/>
              <a:gd name="connsiteX13-427" fmla="*/ 143951 w 2003583"/>
              <a:gd name="connsiteY13-428" fmla="*/ 1689628 h 2179538"/>
              <a:gd name="connsiteX14-429" fmla="*/ 26285 w 2003583"/>
              <a:gd name="connsiteY14-430" fmla="*/ 1485826 h 2179538"/>
              <a:gd name="connsiteX15-431" fmla="*/ 269635 w 2003583"/>
              <a:gd name="connsiteY15-432" fmla="*/ 1257080 h 2179538"/>
              <a:gd name="connsiteX16-433" fmla="*/ 269635 w 2003583"/>
              <a:gd name="connsiteY16-434" fmla="*/ 859890 h 2179538"/>
              <a:gd name="connsiteX17-435" fmla="*/ 26285 w 2003583"/>
              <a:gd name="connsiteY17-436" fmla="*/ 631144 h 2179538"/>
              <a:gd name="connsiteX18-437" fmla="*/ 143951 w 2003583"/>
              <a:gd name="connsiteY18-438" fmla="*/ 427342 h 2179538"/>
              <a:gd name="connsiteX19-439" fmla="*/ 463725 w 2003583"/>
              <a:gd name="connsiteY19-440" fmla="*/ 523716 h 2179538"/>
              <a:gd name="connsiteX20-441" fmla="*/ 807702 w 2003583"/>
              <a:gd name="connsiteY20-442" fmla="*/ 325121 h 2179538"/>
              <a:gd name="connsiteX21-443" fmla="*/ 884127 w 2003583"/>
              <a:gd name="connsiteY21-444" fmla="*/ 1 h 2179538"/>
              <a:gd name="connsiteX22-445" fmla="*/ 1119457 w 2003583"/>
              <a:gd name="connsiteY22-446" fmla="*/ 1 h 2179538"/>
              <a:gd name="connsiteX23-447" fmla="*/ 1195882 w 2003583"/>
              <a:gd name="connsiteY23-448" fmla="*/ 325121 h 2179538"/>
              <a:gd name="connsiteX24-449" fmla="*/ 1539859 w 2003583"/>
              <a:gd name="connsiteY24-450" fmla="*/ 523716 h 2179538"/>
              <a:gd name="connsiteX0-451" fmla="*/ 1539859 w 2003583"/>
              <a:gd name="connsiteY0-452" fmla="*/ 523714 h 2179536"/>
              <a:gd name="connsiteX1-453" fmla="*/ 1859633 w 2003583"/>
              <a:gd name="connsiteY1-454" fmla="*/ 427340 h 2179536"/>
              <a:gd name="connsiteX2-455" fmla="*/ 1977299 w 2003583"/>
              <a:gd name="connsiteY2-456" fmla="*/ 631142 h 2179536"/>
              <a:gd name="connsiteX3-457" fmla="*/ 1733949 w 2003583"/>
              <a:gd name="connsiteY3-458" fmla="*/ 859888 h 2179536"/>
              <a:gd name="connsiteX4-459" fmla="*/ 1733949 w 2003583"/>
              <a:gd name="connsiteY4-460" fmla="*/ 1257078 h 2179536"/>
              <a:gd name="connsiteX5-461" fmla="*/ 1977299 w 2003583"/>
              <a:gd name="connsiteY5-462" fmla="*/ 1485824 h 2179536"/>
              <a:gd name="connsiteX6-463" fmla="*/ 1859633 w 2003583"/>
              <a:gd name="connsiteY6-464" fmla="*/ 1689626 h 2179536"/>
              <a:gd name="connsiteX7-465" fmla="*/ 1539859 w 2003583"/>
              <a:gd name="connsiteY7-466" fmla="*/ 1593252 h 2179536"/>
              <a:gd name="connsiteX8-467" fmla="*/ 1195882 w 2003583"/>
              <a:gd name="connsiteY8-468" fmla="*/ 1791847 h 2179536"/>
              <a:gd name="connsiteX9-469" fmla="*/ 1119457 w 2003583"/>
              <a:gd name="connsiteY9-470" fmla="*/ 2116967 h 2179536"/>
              <a:gd name="connsiteX10-471" fmla="*/ 884127 w 2003583"/>
              <a:gd name="connsiteY10-472" fmla="*/ 2116967 h 2179536"/>
              <a:gd name="connsiteX11-473" fmla="*/ 807702 w 2003583"/>
              <a:gd name="connsiteY11-474" fmla="*/ 1791847 h 2179536"/>
              <a:gd name="connsiteX12-475" fmla="*/ 463725 w 2003583"/>
              <a:gd name="connsiteY12-476" fmla="*/ 1593252 h 2179536"/>
              <a:gd name="connsiteX13-477" fmla="*/ 143951 w 2003583"/>
              <a:gd name="connsiteY13-478" fmla="*/ 1689626 h 2179536"/>
              <a:gd name="connsiteX14-479" fmla="*/ 26285 w 2003583"/>
              <a:gd name="connsiteY14-480" fmla="*/ 1485824 h 2179536"/>
              <a:gd name="connsiteX15-481" fmla="*/ 269635 w 2003583"/>
              <a:gd name="connsiteY15-482" fmla="*/ 1257078 h 2179536"/>
              <a:gd name="connsiteX16-483" fmla="*/ 269635 w 2003583"/>
              <a:gd name="connsiteY16-484" fmla="*/ 859888 h 2179536"/>
              <a:gd name="connsiteX17-485" fmla="*/ 26285 w 2003583"/>
              <a:gd name="connsiteY17-486" fmla="*/ 631142 h 2179536"/>
              <a:gd name="connsiteX18-487" fmla="*/ 143951 w 2003583"/>
              <a:gd name="connsiteY18-488" fmla="*/ 427340 h 2179536"/>
              <a:gd name="connsiteX19-489" fmla="*/ 463725 w 2003583"/>
              <a:gd name="connsiteY19-490" fmla="*/ 523714 h 2179536"/>
              <a:gd name="connsiteX20-491" fmla="*/ 807702 w 2003583"/>
              <a:gd name="connsiteY20-492" fmla="*/ 325119 h 2179536"/>
              <a:gd name="connsiteX21-493" fmla="*/ 884127 w 2003583"/>
              <a:gd name="connsiteY21-494" fmla="*/ -1 h 2179536"/>
              <a:gd name="connsiteX22-495" fmla="*/ 1119457 w 2003583"/>
              <a:gd name="connsiteY22-496" fmla="*/ -1 h 2179536"/>
              <a:gd name="connsiteX23-497" fmla="*/ 1195882 w 2003583"/>
              <a:gd name="connsiteY23-498" fmla="*/ 325119 h 2179536"/>
              <a:gd name="connsiteX24-499" fmla="*/ 1539859 w 2003583"/>
              <a:gd name="connsiteY24-500" fmla="*/ 523714 h 2179536"/>
              <a:gd name="connsiteX0-501" fmla="*/ 1539859 w 2003583"/>
              <a:gd name="connsiteY0-502" fmla="*/ 564355 h 2220177"/>
              <a:gd name="connsiteX1-503" fmla="*/ 1859633 w 2003583"/>
              <a:gd name="connsiteY1-504" fmla="*/ 467981 h 2220177"/>
              <a:gd name="connsiteX2-505" fmla="*/ 1977299 w 2003583"/>
              <a:gd name="connsiteY2-506" fmla="*/ 671783 h 2220177"/>
              <a:gd name="connsiteX3-507" fmla="*/ 1733949 w 2003583"/>
              <a:gd name="connsiteY3-508" fmla="*/ 900529 h 2220177"/>
              <a:gd name="connsiteX4-509" fmla="*/ 1733949 w 2003583"/>
              <a:gd name="connsiteY4-510" fmla="*/ 1297719 h 2220177"/>
              <a:gd name="connsiteX5-511" fmla="*/ 1977299 w 2003583"/>
              <a:gd name="connsiteY5-512" fmla="*/ 1526465 h 2220177"/>
              <a:gd name="connsiteX6-513" fmla="*/ 1859633 w 2003583"/>
              <a:gd name="connsiteY6-514" fmla="*/ 1730267 h 2220177"/>
              <a:gd name="connsiteX7-515" fmla="*/ 1539859 w 2003583"/>
              <a:gd name="connsiteY7-516" fmla="*/ 1633893 h 2220177"/>
              <a:gd name="connsiteX8-517" fmla="*/ 1195882 w 2003583"/>
              <a:gd name="connsiteY8-518" fmla="*/ 1832488 h 2220177"/>
              <a:gd name="connsiteX9-519" fmla="*/ 1119457 w 2003583"/>
              <a:gd name="connsiteY9-520" fmla="*/ 2157608 h 2220177"/>
              <a:gd name="connsiteX10-521" fmla="*/ 884127 w 2003583"/>
              <a:gd name="connsiteY10-522" fmla="*/ 2157608 h 2220177"/>
              <a:gd name="connsiteX11-523" fmla="*/ 807702 w 2003583"/>
              <a:gd name="connsiteY11-524" fmla="*/ 1832488 h 2220177"/>
              <a:gd name="connsiteX12-525" fmla="*/ 463725 w 2003583"/>
              <a:gd name="connsiteY12-526" fmla="*/ 1633893 h 2220177"/>
              <a:gd name="connsiteX13-527" fmla="*/ 143951 w 2003583"/>
              <a:gd name="connsiteY13-528" fmla="*/ 1730267 h 2220177"/>
              <a:gd name="connsiteX14-529" fmla="*/ 26285 w 2003583"/>
              <a:gd name="connsiteY14-530" fmla="*/ 1526465 h 2220177"/>
              <a:gd name="connsiteX15-531" fmla="*/ 269635 w 2003583"/>
              <a:gd name="connsiteY15-532" fmla="*/ 1297719 h 2220177"/>
              <a:gd name="connsiteX16-533" fmla="*/ 269635 w 2003583"/>
              <a:gd name="connsiteY16-534" fmla="*/ 900529 h 2220177"/>
              <a:gd name="connsiteX17-535" fmla="*/ 26285 w 2003583"/>
              <a:gd name="connsiteY17-536" fmla="*/ 671783 h 2220177"/>
              <a:gd name="connsiteX18-537" fmla="*/ 143951 w 2003583"/>
              <a:gd name="connsiteY18-538" fmla="*/ 467981 h 2220177"/>
              <a:gd name="connsiteX19-539" fmla="*/ 463725 w 2003583"/>
              <a:gd name="connsiteY19-540" fmla="*/ 564355 h 2220177"/>
              <a:gd name="connsiteX20-541" fmla="*/ 807702 w 2003583"/>
              <a:gd name="connsiteY20-542" fmla="*/ 365760 h 2220177"/>
              <a:gd name="connsiteX21-543" fmla="*/ 884127 w 2003583"/>
              <a:gd name="connsiteY21-544" fmla="*/ 40640 h 2220177"/>
              <a:gd name="connsiteX22-545" fmla="*/ 1119457 w 2003583"/>
              <a:gd name="connsiteY22-546" fmla="*/ 40640 h 2220177"/>
              <a:gd name="connsiteX23-547" fmla="*/ 1195882 w 2003583"/>
              <a:gd name="connsiteY23-548" fmla="*/ 365760 h 2220177"/>
              <a:gd name="connsiteX24-549" fmla="*/ 1539859 w 2003583"/>
              <a:gd name="connsiteY24-550" fmla="*/ 564355 h 2220177"/>
              <a:gd name="connsiteX0-551" fmla="*/ 1539859 w 2003583"/>
              <a:gd name="connsiteY0-552" fmla="*/ 586285 h 2242107"/>
              <a:gd name="connsiteX1-553" fmla="*/ 1859633 w 2003583"/>
              <a:gd name="connsiteY1-554" fmla="*/ 489911 h 2242107"/>
              <a:gd name="connsiteX2-555" fmla="*/ 1977299 w 2003583"/>
              <a:gd name="connsiteY2-556" fmla="*/ 693713 h 2242107"/>
              <a:gd name="connsiteX3-557" fmla="*/ 1733949 w 2003583"/>
              <a:gd name="connsiteY3-558" fmla="*/ 922459 h 2242107"/>
              <a:gd name="connsiteX4-559" fmla="*/ 1733949 w 2003583"/>
              <a:gd name="connsiteY4-560" fmla="*/ 1319649 h 2242107"/>
              <a:gd name="connsiteX5-561" fmla="*/ 1977299 w 2003583"/>
              <a:gd name="connsiteY5-562" fmla="*/ 1548395 h 2242107"/>
              <a:gd name="connsiteX6-563" fmla="*/ 1859633 w 2003583"/>
              <a:gd name="connsiteY6-564" fmla="*/ 1752197 h 2242107"/>
              <a:gd name="connsiteX7-565" fmla="*/ 1539859 w 2003583"/>
              <a:gd name="connsiteY7-566" fmla="*/ 1655823 h 2242107"/>
              <a:gd name="connsiteX8-567" fmla="*/ 1195882 w 2003583"/>
              <a:gd name="connsiteY8-568" fmla="*/ 1854418 h 2242107"/>
              <a:gd name="connsiteX9-569" fmla="*/ 1119457 w 2003583"/>
              <a:gd name="connsiteY9-570" fmla="*/ 2179538 h 2242107"/>
              <a:gd name="connsiteX10-571" fmla="*/ 884127 w 2003583"/>
              <a:gd name="connsiteY10-572" fmla="*/ 2179538 h 2242107"/>
              <a:gd name="connsiteX11-573" fmla="*/ 807702 w 2003583"/>
              <a:gd name="connsiteY11-574" fmla="*/ 1854418 h 2242107"/>
              <a:gd name="connsiteX12-575" fmla="*/ 463725 w 2003583"/>
              <a:gd name="connsiteY12-576" fmla="*/ 1655823 h 2242107"/>
              <a:gd name="connsiteX13-577" fmla="*/ 143951 w 2003583"/>
              <a:gd name="connsiteY13-578" fmla="*/ 1752197 h 2242107"/>
              <a:gd name="connsiteX14-579" fmla="*/ 26285 w 2003583"/>
              <a:gd name="connsiteY14-580" fmla="*/ 1548395 h 2242107"/>
              <a:gd name="connsiteX15-581" fmla="*/ 269635 w 2003583"/>
              <a:gd name="connsiteY15-582" fmla="*/ 1319649 h 2242107"/>
              <a:gd name="connsiteX16-583" fmla="*/ 269635 w 2003583"/>
              <a:gd name="connsiteY16-584" fmla="*/ 922459 h 2242107"/>
              <a:gd name="connsiteX17-585" fmla="*/ 26285 w 2003583"/>
              <a:gd name="connsiteY17-586" fmla="*/ 693713 h 2242107"/>
              <a:gd name="connsiteX18-587" fmla="*/ 143951 w 2003583"/>
              <a:gd name="connsiteY18-588" fmla="*/ 489911 h 2242107"/>
              <a:gd name="connsiteX19-589" fmla="*/ 463725 w 2003583"/>
              <a:gd name="connsiteY19-590" fmla="*/ 586285 h 2242107"/>
              <a:gd name="connsiteX20-591" fmla="*/ 807702 w 2003583"/>
              <a:gd name="connsiteY20-592" fmla="*/ 387690 h 2242107"/>
              <a:gd name="connsiteX21-593" fmla="*/ 884127 w 2003583"/>
              <a:gd name="connsiteY21-594" fmla="*/ 62570 h 2242107"/>
              <a:gd name="connsiteX22-595" fmla="*/ 1119457 w 2003583"/>
              <a:gd name="connsiteY22-596" fmla="*/ 62570 h 2242107"/>
              <a:gd name="connsiteX23-597" fmla="*/ 1195882 w 2003583"/>
              <a:gd name="connsiteY23-598" fmla="*/ 387690 h 2242107"/>
              <a:gd name="connsiteX24-599" fmla="*/ 1539859 w 2003583"/>
              <a:gd name="connsiteY24-600" fmla="*/ 586285 h 2242107"/>
              <a:gd name="connsiteX0-601" fmla="*/ 1539859 w 2003583"/>
              <a:gd name="connsiteY0-602" fmla="*/ 586285 h 2242107"/>
              <a:gd name="connsiteX1-603" fmla="*/ 1859633 w 2003583"/>
              <a:gd name="connsiteY1-604" fmla="*/ 489911 h 2242107"/>
              <a:gd name="connsiteX2-605" fmla="*/ 1977299 w 2003583"/>
              <a:gd name="connsiteY2-606" fmla="*/ 693713 h 2242107"/>
              <a:gd name="connsiteX3-607" fmla="*/ 1733949 w 2003583"/>
              <a:gd name="connsiteY3-608" fmla="*/ 922459 h 2242107"/>
              <a:gd name="connsiteX4-609" fmla="*/ 1733949 w 2003583"/>
              <a:gd name="connsiteY4-610" fmla="*/ 1319649 h 2242107"/>
              <a:gd name="connsiteX5-611" fmla="*/ 1977299 w 2003583"/>
              <a:gd name="connsiteY5-612" fmla="*/ 1548395 h 2242107"/>
              <a:gd name="connsiteX6-613" fmla="*/ 1859633 w 2003583"/>
              <a:gd name="connsiteY6-614" fmla="*/ 1752197 h 2242107"/>
              <a:gd name="connsiteX7-615" fmla="*/ 1539859 w 2003583"/>
              <a:gd name="connsiteY7-616" fmla="*/ 1655823 h 2242107"/>
              <a:gd name="connsiteX8-617" fmla="*/ 1195882 w 2003583"/>
              <a:gd name="connsiteY8-618" fmla="*/ 1854418 h 2242107"/>
              <a:gd name="connsiteX9-619" fmla="*/ 1119457 w 2003583"/>
              <a:gd name="connsiteY9-620" fmla="*/ 2179538 h 2242107"/>
              <a:gd name="connsiteX10-621" fmla="*/ 884127 w 2003583"/>
              <a:gd name="connsiteY10-622" fmla="*/ 2179538 h 2242107"/>
              <a:gd name="connsiteX11-623" fmla="*/ 807702 w 2003583"/>
              <a:gd name="connsiteY11-624" fmla="*/ 1854418 h 2242107"/>
              <a:gd name="connsiteX12-625" fmla="*/ 463725 w 2003583"/>
              <a:gd name="connsiteY12-626" fmla="*/ 1655823 h 2242107"/>
              <a:gd name="connsiteX13-627" fmla="*/ 143951 w 2003583"/>
              <a:gd name="connsiteY13-628" fmla="*/ 1752197 h 2242107"/>
              <a:gd name="connsiteX14-629" fmla="*/ 26285 w 2003583"/>
              <a:gd name="connsiteY14-630" fmla="*/ 1548395 h 2242107"/>
              <a:gd name="connsiteX15-631" fmla="*/ 269635 w 2003583"/>
              <a:gd name="connsiteY15-632" fmla="*/ 1319649 h 2242107"/>
              <a:gd name="connsiteX16-633" fmla="*/ 269635 w 2003583"/>
              <a:gd name="connsiteY16-634" fmla="*/ 922459 h 2242107"/>
              <a:gd name="connsiteX17-635" fmla="*/ 26285 w 2003583"/>
              <a:gd name="connsiteY17-636" fmla="*/ 693713 h 2242107"/>
              <a:gd name="connsiteX18-637" fmla="*/ 143951 w 2003583"/>
              <a:gd name="connsiteY18-638" fmla="*/ 489911 h 2242107"/>
              <a:gd name="connsiteX19-639" fmla="*/ 463725 w 2003583"/>
              <a:gd name="connsiteY19-640" fmla="*/ 586285 h 2242107"/>
              <a:gd name="connsiteX20-641" fmla="*/ 807702 w 2003583"/>
              <a:gd name="connsiteY20-642" fmla="*/ 387690 h 2242107"/>
              <a:gd name="connsiteX21-643" fmla="*/ 884127 w 2003583"/>
              <a:gd name="connsiteY21-644" fmla="*/ 62570 h 2242107"/>
              <a:gd name="connsiteX22-645" fmla="*/ 1119457 w 2003583"/>
              <a:gd name="connsiteY22-646" fmla="*/ 62570 h 2242107"/>
              <a:gd name="connsiteX23-647" fmla="*/ 1195882 w 2003583"/>
              <a:gd name="connsiteY23-648" fmla="*/ 387690 h 2242107"/>
              <a:gd name="connsiteX24-649" fmla="*/ 1539859 w 2003583"/>
              <a:gd name="connsiteY24-650" fmla="*/ 586285 h 2242107"/>
              <a:gd name="connsiteX0-651" fmla="*/ 1539859 w 2003583"/>
              <a:gd name="connsiteY0-652" fmla="*/ 586285 h 2242107"/>
              <a:gd name="connsiteX1-653" fmla="*/ 1859633 w 2003583"/>
              <a:gd name="connsiteY1-654" fmla="*/ 489911 h 2242107"/>
              <a:gd name="connsiteX2-655" fmla="*/ 1977299 w 2003583"/>
              <a:gd name="connsiteY2-656" fmla="*/ 693713 h 2242107"/>
              <a:gd name="connsiteX3-657" fmla="*/ 1733949 w 2003583"/>
              <a:gd name="connsiteY3-658" fmla="*/ 922459 h 2242107"/>
              <a:gd name="connsiteX4-659" fmla="*/ 1733949 w 2003583"/>
              <a:gd name="connsiteY4-660" fmla="*/ 1319649 h 2242107"/>
              <a:gd name="connsiteX5-661" fmla="*/ 1977299 w 2003583"/>
              <a:gd name="connsiteY5-662" fmla="*/ 1548395 h 2242107"/>
              <a:gd name="connsiteX6-663" fmla="*/ 1859633 w 2003583"/>
              <a:gd name="connsiteY6-664" fmla="*/ 1752197 h 2242107"/>
              <a:gd name="connsiteX7-665" fmla="*/ 1539859 w 2003583"/>
              <a:gd name="connsiteY7-666" fmla="*/ 1655823 h 2242107"/>
              <a:gd name="connsiteX8-667" fmla="*/ 1195882 w 2003583"/>
              <a:gd name="connsiteY8-668" fmla="*/ 1854418 h 2242107"/>
              <a:gd name="connsiteX9-669" fmla="*/ 1119457 w 2003583"/>
              <a:gd name="connsiteY9-670" fmla="*/ 2179538 h 2242107"/>
              <a:gd name="connsiteX10-671" fmla="*/ 884127 w 2003583"/>
              <a:gd name="connsiteY10-672" fmla="*/ 2179538 h 2242107"/>
              <a:gd name="connsiteX11-673" fmla="*/ 807702 w 2003583"/>
              <a:gd name="connsiteY11-674" fmla="*/ 1854418 h 2242107"/>
              <a:gd name="connsiteX12-675" fmla="*/ 463725 w 2003583"/>
              <a:gd name="connsiteY12-676" fmla="*/ 1655823 h 2242107"/>
              <a:gd name="connsiteX13-677" fmla="*/ 143951 w 2003583"/>
              <a:gd name="connsiteY13-678" fmla="*/ 1752197 h 2242107"/>
              <a:gd name="connsiteX14-679" fmla="*/ 26285 w 2003583"/>
              <a:gd name="connsiteY14-680" fmla="*/ 1548395 h 2242107"/>
              <a:gd name="connsiteX15-681" fmla="*/ 269635 w 2003583"/>
              <a:gd name="connsiteY15-682" fmla="*/ 1319649 h 2242107"/>
              <a:gd name="connsiteX16-683" fmla="*/ 269635 w 2003583"/>
              <a:gd name="connsiteY16-684" fmla="*/ 922459 h 2242107"/>
              <a:gd name="connsiteX17-685" fmla="*/ 26285 w 2003583"/>
              <a:gd name="connsiteY17-686" fmla="*/ 693713 h 2242107"/>
              <a:gd name="connsiteX18-687" fmla="*/ 143951 w 2003583"/>
              <a:gd name="connsiteY18-688" fmla="*/ 489911 h 2242107"/>
              <a:gd name="connsiteX19-689" fmla="*/ 463725 w 2003583"/>
              <a:gd name="connsiteY19-690" fmla="*/ 586285 h 2242107"/>
              <a:gd name="connsiteX20-691" fmla="*/ 807702 w 2003583"/>
              <a:gd name="connsiteY20-692" fmla="*/ 387690 h 2242107"/>
              <a:gd name="connsiteX21-693" fmla="*/ 884127 w 2003583"/>
              <a:gd name="connsiteY21-694" fmla="*/ 62570 h 2242107"/>
              <a:gd name="connsiteX22-695" fmla="*/ 1119457 w 2003583"/>
              <a:gd name="connsiteY22-696" fmla="*/ 62570 h 2242107"/>
              <a:gd name="connsiteX23-697" fmla="*/ 1195882 w 2003583"/>
              <a:gd name="connsiteY23-698" fmla="*/ 387690 h 2242107"/>
              <a:gd name="connsiteX24-699" fmla="*/ 1539859 w 2003583"/>
              <a:gd name="connsiteY24-700" fmla="*/ 586285 h 2242107"/>
              <a:gd name="connsiteX0-701" fmla="*/ 1539859 w 2003583"/>
              <a:gd name="connsiteY0-702" fmla="*/ 586285 h 2242107"/>
              <a:gd name="connsiteX1-703" fmla="*/ 1859633 w 2003583"/>
              <a:gd name="connsiteY1-704" fmla="*/ 489911 h 2242107"/>
              <a:gd name="connsiteX2-705" fmla="*/ 1977299 w 2003583"/>
              <a:gd name="connsiteY2-706" fmla="*/ 693713 h 2242107"/>
              <a:gd name="connsiteX3-707" fmla="*/ 1733949 w 2003583"/>
              <a:gd name="connsiteY3-708" fmla="*/ 922459 h 2242107"/>
              <a:gd name="connsiteX4-709" fmla="*/ 1733949 w 2003583"/>
              <a:gd name="connsiteY4-710" fmla="*/ 1319649 h 2242107"/>
              <a:gd name="connsiteX5-711" fmla="*/ 1977299 w 2003583"/>
              <a:gd name="connsiteY5-712" fmla="*/ 1548395 h 2242107"/>
              <a:gd name="connsiteX6-713" fmla="*/ 1859633 w 2003583"/>
              <a:gd name="connsiteY6-714" fmla="*/ 1752197 h 2242107"/>
              <a:gd name="connsiteX7-715" fmla="*/ 1539859 w 2003583"/>
              <a:gd name="connsiteY7-716" fmla="*/ 1655823 h 2242107"/>
              <a:gd name="connsiteX8-717" fmla="*/ 1195882 w 2003583"/>
              <a:gd name="connsiteY8-718" fmla="*/ 1854418 h 2242107"/>
              <a:gd name="connsiteX9-719" fmla="*/ 1119457 w 2003583"/>
              <a:gd name="connsiteY9-720" fmla="*/ 2179538 h 2242107"/>
              <a:gd name="connsiteX10-721" fmla="*/ 884127 w 2003583"/>
              <a:gd name="connsiteY10-722" fmla="*/ 2179538 h 2242107"/>
              <a:gd name="connsiteX11-723" fmla="*/ 807702 w 2003583"/>
              <a:gd name="connsiteY11-724" fmla="*/ 1854418 h 2242107"/>
              <a:gd name="connsiteX12-725" fmla="*/ 463725 w 2003583"/>
              <a:gd name="connsiteY12-726" fmla="*/ 1655823 h 2242107"/>
              <a:gd name="connsiteX13-727" fmla="*/ 143951 w 2003583"/>
              <a:gd name="connsiteY13-728" fmla="*/ 1752197 h 2242107"/>
              <a:gd name="connsiteX14-729" fmla="*/ 26285 w 2003583"/>
              <a:gd name="connsiteY14-730" fmla="*/ 1548395 h 2242107"/>
              <a:gd name="connsiteX15-731" fmla="*/ 269635 w 2003583"/>
              <a:gd name="connsiteY15-732" fmla="*/ 1319649 h 2242107"/>
              <a:gd name="connsiteX16-733" fmla="*/ 269635 w 2003583"/>
              <a:gd name="connsiteY16-734" fmla="*/ 922459 h 2242107"/>
              <a:gd name="connsiteX17-735" fmla="*/ 26285 w 2003583"/>
              <a:gd name="connsiteY17-736" fmla="*/ 693713 h 2242107"/>
              <a:gd name="connsiteX18-737" fmla="*/ 143951 w 2003583"/>
              <a:gd name="connsiteY18-738" fmla="*/ 489911 h 2242107"/>
              <a:gd name="connsiteX19-739" fmla="*/ 463725 w 2003583"/>
              <a:gd name="connsiteY19-740" fmla="*/ 586285 h 2242107"/>
              <a:gd name="connsiteX20-741" fmla="*/ 807702 w 2003583"/>
              <a:gd name="connsiteY20-742" fmla="*/ 387690 h 2242107"/>
              <a:gd name="connsiteX21-743" fmla="*/ 884127 w 2003583"/>
              <a:gd name="connsiteY21-744" fmla="*/ 62570 h 2242107"/>
              <a:gd name="connsiteX22-745" fmla="*/ 1119457 w 2003583"/>
              <a:gd name="connsiteY22-746" fmla="*/ 62570 h 2242107"/>
              <a:gd name="connsiteX23-747" fmla="*/ 1195882 w 2003583"/>
              <a:gd name="connsiteY23-748" fmla="*/ 387690 h 2242107"/>
              <a:gd name="connsiteX24-749" fmla="*/ 1539859 w 2003583"/>
              <a:gd name="connsiteY24-750" fmla="*/ 586285 h 2242107"/>
              <a:gd name="connsiteX0-751" fmla="*/ 1539859 w 2003583"/>
              <a:gd name="connsiteY0-752" fmla="*/ 586285 h 2242107"/>
              <a:gd name="connsiteX1-753" fmla="*/ 1859633 w 2003583"/>
              <a:gd name="connsiteY1-754" fmla="*/ 489911 h 2242107"/>
              <a:gd name="connsiteX2-755" fmla="*/ 1977299 w 2003583"/>
              <a:gd name="connsiteY2-756" fmla="*/ 693713 h 2242107"/>
              <a:gd name="connsiteX3-757" fmla="*/ 1733949 w 2003583"/>
              <a:gd name="connsiteY3-758" fmla="*/ 922459 h 2242107"/>
              <a:gd name="connsiteX4-759" fmla="*/ 1733949 w 2003583"/>
              <a:gd name="connsiteY4-760" fmla="*/ 1319649 h 2242107"/>
              <a:gd name="connsiteX5-761" fmla="*/ 1977299 w 2003583"/>
              <a:gd name="connsiteY5-762" fmla="*/ 1548395 h 2242107"/>
              <a:gd name="connsiteX6-763" fmla="*/ 1859633 w 2003583"/>
              <a:gd name="connsiteY6-764" fmla="*/ 1752197 h 2242107"/>
              <a:gd name="connsiteX7-765" fmla="*/ 1539859 w 2003583"/>
              <a:gd name="connsiteY7-766" fmla="*/ 1655823 h 2242107"/>
              <a:gd name="connsiteX8-767" fmla="*/ 1195882 w 2003583"/>
              <a:gd name="connsiteY8-768" fmla="*/ 1854418 h 2242107"/>
              <a:gd name="connsiteX9-769" fmla="*/ 1119457 w 2003583"/>
              <a:gd name="connsiteY9-770" fmla="*/ 2179538 h 2242107"/>
              <a:gd name="connsiteX10-771" fmla="*/ 884127 w 2003583"/>
              <a:gd name="connsiteY10-772" fmla="*/ 2179538 h 2242107"/>
              <a:gd name="connsiteX11-773" fmla="*/ 807702 w 2003583"/>
              <a:gd name="connsiteY11-774" fmla="*/ 1854418 h 2242107"/>
              <a:gd name="connsiteX12-775" fmla="*/ 463725 w 2003583"/>
              <a:gd name="connsiteY12-776" fmla="*/ 1655823 h 2242107"/>
              <a:gd name="connsiteX13-777" fmla="*/ 143951 w 2003583"/>
              <a:gd name="connsiteY13-778" fmla="*/ 1752197 h 2242107"/>
              <a:gd name="connsiteX14-779" fmla="*/ 26285 w 2003583"/>
              <a:gd name="connsiteY14-780" fmla="*/ 1548395 h 2242107"/>
              <a:gd name="connsiteX15-781" fmla="*/ 269635 w 2003583"/>
              <a:gd name="connsiteY15-782" fmla="*/ 1319649 h 2242107"/>
              <a:gd name="connsiteX16-783" fmla="*/ 269635 w 2003583"/>
              <a:gd name="connsiteY16-784" fmla="*/ 922459 h 2242107"/>
              <a:gd name="connsiteX17-785" fmla="*/ 26285 w 2003583"/>
              <a:gd name="connsiteY17-786" fmla="*/ 693713 h 2242107"/>
              <a:gd name="connsiteX18-787" fmla="*/ 143951 w 2003583"/>
              <a:gd name="connsiteY18-788" fmla="*/ 489911 h 2242107"/>
              <a:gd name="connsiteX19-789" fmla="*/ 463725 w 2003583"/>
              <a:gd name="connsiteY19-790" fmla="*/ 586285 h 2242107"/>
              <a:gd name="connsiteX20-791" fmla="*/ 807702 w 2003583"/>
              <a:gd name="connsiteY20-792" fmla="*/ 387690 h 2242107"/>
              <a:gd name="connsiteX21-793" fmla="*/ 884127 w 2003583"/>
              <a:gd name="connsiteY21-794" fmla="*/ 62570 h 2242107"/>
              <a:gd name="connsiteX22-795" fmla="*/ 1119457 w 2003583"/>
              <a:gd name="connsiteY22-796" fmla="*/ 62570 h 2242107"/>
              <a:gd name="connsiteX23-797" fmla="*/ 1195882 w 2003583"/>
              <a:gd name="connsiteY23-798" fmla="*/ 387690 h 2242107"/>
              <a:gd name="connsiteX24-799" fmla="*/ 1539859 w 2003583"/>
              <a:gd name="connsiteY24-800" fmla="*/ 586285 h 2242107"/>
              <a:gd name="connsiteX0-801" fmla="*/ 1539859 w 2003583"/>
              <a:gd name="connsiteY0-802" fmla="*/ 586285 h 2242107"/>
              <a:gd name="connsiteX1-803" fmla="*/ 1859633 w 2003583"/>
              <a:gd name="connsiteY1-804" fmla="*/ 489911 h 2242107"/>
              <a:gd name="connsiteX2-805" fmla="*/ 1977299 w 2003583"/>
              <a:gd name="connsiteY2-806" fmla="*/ 693713 h 2242107"/>
              <a:gd name="connsiteX3-807" fmla="*/ 1733949 w 2003583"/>
              <a:gd name="connsiteY3-808" fmla="*/ 922459 h 2242107"/>
              <a:gd name="connsiteX4-809" fmla="*/ 1733949 w 2003583"/>
              <a:gd name="connsiteY4-810" fmla="*/ 1319649 h 2242107"/>
              <a:gd name="connsiteX5-811" fmla="*/ 1977299 w 2003583"/>
              <a:gd name="connsiteY5-812" fmla="*/ 1548395 h 2242107"/>
              <a:gd name="connsiteX6-813" fmla="*/ 1859633 w 2003583"/>
              <a:gd name="connsiteY6-814" fmla="*/ 1752197 h 2242107"/>
              <a:gd name="connsiteX7-815" fmla="*/ 1539859 w 2003583"/>
              <a:gd name="connsiteY7-816" fmla="*/ 1655823 h 2242107"/>
              <a:gd name="connsiteX8-817" fmla="*/ 1195882 w 2003583"/>
              <a:gd name="connsiteY8-818" fmla="*/ 1854418 h 2242107"/>
              <a:gd name="connsiteX9-819" fmla="*/ 1119457 w 2003583"/>
              <a:gd name="connsiteY9-820" fmla="*/ 2179538 h 2242107"/>
              <a:gd name="connsiteX10-821" fmla="*/ 884127 w 2003583"/>
              <a:gd name="connsiteY10-822" fmla="*/ 2179538 h 2242107"/>
              <a:gd name="connsiteX11-823" fmla="*/ 807702 w 2003583"/>
              <a:gd name="connsiteY11-824" fmla="*/ 1854418 h 2242107"/>
              <a:gd name="connsiteX12-825" fmla="*/ 463725 w 2003583"/>
              <a:gd name="connsiteY12-826" fmla="*/ 1655823 h 2242107"/>
              <a:gd name="connsiteX13-827" fmla="*/ 143951 w 2003583"/>
              <a:gd name="connsiteY13-828" fmla="*/ 1752197 h 2242107"/>
              <a:gd name="connsiteX14-829" fmla="*/ 26285 w 2003583"/>
              <a:gd name="connsiteY14-830" fmla="*/ 1548395 h 2242107"/>
              <a:gd name="connsiteX15-831" fmla="*/ 269635 w 2003583"/>
              <a:gd name="connsiteY15-832" fmla="*/ 1319649 h 2242107"/>
              <a:gd name="connsiteX16-833" fmla="*/ 269635 w 2003583"/>
              <a:gd name="connsiteY16-834" fmla="*/ 922459 h 2242107"/>
              <a:gd name="connsiteX17-835" fmla="*/ 26285 w 2003583"/>
              <a:gd name="connsiteY17-836" fmla="*/ 693713 h 2242107"/>
              <a:gd name="connsiteX18-837" fmla="*/ 143951 w 2003583"/>
              <a:gd name="connsiteY18-838" fmla="*/ 489911 h 2242107"/>
              <a:gd name="connsiteX19-839" fmla="*/ 463725 w 2003583"/>
              <a:gd name="connsiteY19-840" fmla="*/ 586285 h 2242107"/>
              <a:gd name="connsiteX20-841" fmla="*/ 807702 w 2003583"/>
              <a:gd name="connsiteY20-842" fmla="*/ 387690 h 2242107"/>
              <a:gd name="connsiteX21-843" fmla="*/ 884127 w 2003583"/>
              <a:gd name="connsiteY21-844" fmla="*/ 62570 h 2242107"/>
              <a:gd name="connsiteX22-845" fmla="*/ 1119457 w 2003583"/>
              <a:gd name="connsiteY22-846" fmla="*/ 62570 h 2242107"/>
              <a:gd name="connsiteX23-847" fmla="*/ 1195882 w 2003583"/>
              <a:gd name="connsiteY23-848" fmla="*/ 387690 h 2242107"/>
              <a:gd name="connsiteX24-849" fmla="*/ 1539859 w 2003583"/>
              <a:gd name="connsiteY24-850" fmla="*/ 586285 h 2242107"/>
              <a:gd name="connsiteX0-851" fmla="*/ 1539859 w 2003583"/>
              <a:gd name="connsiteY0-852" fmla="*/ 586285 h 2242107"/>
              <a:gd name="connsiteX1-853" fmla="*/ 1859633 w 2003583"/>
              <a:gd name="connsiteY1-854" fmla="*/ 489911 h 2242107"/>
              <a:gd name="connsiteX2-855" fmla="*/ 1977299 w 2003583"/>
              <a:gd name="connsiteY2-856" fmla="*/ 693713 h 2242107"/>
              <a:gd name="connsiteX3-857" fmla="*/ 1733949 w 2003583"/>
              <a:gd name="connsiteY3-858" fmla="*/ 922459 h 2242107"/>
              <a:gd name="connsiteX4-859" fmla="*/ 1733949 w 2003583"/>
              <a:gd name="connsiteY4-860" fmla="*/ 1319649 h 2242107"/>
              <a:gd name="connsiteX5-861" fmla="*/ 1977299 w 2003583"/>
              <a:gd name="connsiteY5-862" fmla="*/ 1548395 h 2242107"/>
              <a:gd name="connsiteX6-863" fmla="*/ 1859633 w 2003583"/>
              <a:gd name="connsiteY6-864" fmla="*/ 1752197 h 2242107"/>
              <a:gd name="connsiteX7-865" fmla="*/ 1539859 w 2003583"/>
              <a:gd name="connsiteY7-866" fmla="*/ 1655823 h 2242107"/>
              <a:gd name="connsiteX8-867" fmla="*/ 1195882 w 2003583"/>
              <a:gd name="connsiteY8-868" fmla="*/ 1854418 h 2242107"/>
              <a:gd name="connsiteX9-869" fmla="*/ 1119457 w 2003583"/>
              <a:gd name="connsiteY9-870" fmla="*/ 2179538 h 2242107"/>
              <a:gd name="connsiteX10-871" fmla="*/ 884127 w 2003583"/>
              <a:gd name="connsiteY10-872" fmla="*/ 2179538 h 2242107"/>
              <a:gd name="connsiteX11-873" fmla="*/ 807702 w 2003583"/>
              <a:gd name="connsiteY11-874" fmla="*/ 1854418 h 2242107"/>
              <a:gd name="connsiteX12-875" fmla="*/ 463725 w 2003583"/>
              <a:gd name="connsiteY12-876" fmla="*/ 1655823 h 2242107"/>
              <a:gd name="connsiteX13-877" fmla="*/ 143951 w 2003583"/>
              <a:gd name="connsiteY13-878" fmla="*/ 1752197 h 2242107"/>
              <a:gd name="connsiteX14-879" fmla="*/ 26285 w 2003583"/>
              <a:gd name="connsiteY14-880" fmla="*/ 1548395 h 2242107"/>
              <a:gd name="connsiteX15-881" fmla="*/ 269635 w 2003583"/>
              <a:gd name="connsiteY15-882" fmla="*/ 1319649 h 2242107"/>
              <a:gd name="connsiteX16-883" fmla="*/ 269635 w 2003583"/>
              <a:gd name="connsiteY16-884" fmla="*/ 922459 h 2242107"/>
              <a:gd name="connsiteX17-885" fmla="*/ 26285 w 2003583"/>
              <a:gd name="connsiteY17-886" fmla="*/ 693713 h 2242107"/>
              <a:gd name="connsiteX18-887" fmla="*/ 143951 w 2003583"/>
              <a:gd name="connsiteY18-888" fmla="*/ 489911 h 2242107"/>
              <a:gd name="connsiteX19-889" fmla="*/ 463725 w 2003583"/>
              <a:gd name="connsiteY19-890" fmla="*/ 586285 h 2242107"/>
              <a:gd name="connsiteX20-891" fmla="*/ 807702 w 2003583"/>
              <a:gd name="connsiteY20-892" fmla="*/ 387690 h 2242107"/>
              <a:gd name="connsiteX21-893" fmla="*/ 884127 w 2003583"/>
              <a:gd name="connsiteY21-894" fmla="*/ 62570 h 2242107"/>
              <a:gd name="connsiteX22-895" fmla="*/ 1119457 w 2003583"/>
              <a:gd name="connsiteY22-896" fmla="*/ 62570 h 2242107"/>
              <a:gd name="connsiteX23-897" fmla="*/ 1195882 w 2003583"/>
              <a:gd name="connsiteY23-898" fmla="*/ 387690 h 2242107"/>
              <a:gd name="connsiteX24-899" fmla="*/ 1539859 w 2003583"/>
              <a:gd name="connsiteY24-900" fmla="*/ 586285 h 2242107"/>
              <a:gd name="connsiteX0-901" fmla="*/ 1539859 w 2003583"/>
              <a:gd name="connsiteY0-902" fmla="*/ 586285 h 2242107"/>
              <a:gd name="connsiteX1-903" fmla="*/ 1859633 w 2003583"/>
              <a:gd name="connsiteY1-904" fmla="*/ 489911 h 2242107"/>
              <a:gd name="connsiteX2-905" fmla="*/ 1977299 w 2003583"/>
              <a:gd name="connsiteY2-906" fmla="*/ 693713 h 2242107"/>
              <a:gd name="connsiteX3-907" fmla="*/ 1733949 w 2003583"/>
              <a:gd name="connsiteY3-908" fmla="*/ 922459 h 2242107"/>
              <a:gd name="connsiteX4-909" fmla="*/ 1733949 w 2003583"/>
              <a:gd name="connsiteY4-910" fmla="*/ 1319649 h 2242107"/>
              <a:gd name="connsiteX5-911" fmla="*/ 1977299 w 2003583"/>
              <a:gd name="connsiteY5-912" fmla="*/ 1548395 h 2242107"/>
              <a:gd name="connsiteX6-913" fmla="*/ 1859633 w 2003583"/>
              <a:gd name="connsiteY6-914" fmla="*/ 1752197 h 2242107"/>
              <a:gd name="connsiteX7-915" fmla="*/ 1539859 w 2003583"/>
              <a:gd name="connsiteY7-916" fmla="*/ 1655823 h 2242107"/>
              <a:gd name="connsiteX8-917" fmla="*/ 1195882 w 2003583"/>
              <a:gd name="connsiteY8-918" fmla="*/ 1854418 h 2242107"/>
              <a:gd name="connsiteX9-919" fmla="*/ 1119457 w 2003583"/>
              <a:gd name="connsiteY9-920" fmla="*/ 2179538 h 2242107"/>
              <a:gd name="connsiteX10-921" fmla="*/ 884127 w 2003583"/>
              <a:gd name="connsiteY10-922" fmla="*/ 2179538 h 2242107"/>
              <a:gd name="connsiteX11-923" fmla="*/ 807702 w 2003583"/>
              <a:gd name="connsiteY11-924" fmla="*/ 1854418 h 2242107"/>
              <a:gd name="connsiteX12-925" fmla="*/ 463725 w 2003583"/>
              <a:gd name="connsiteY12-926" fmla="*/ 1655823 h 2242107"/>
              <a:gd name="connsiteX13-927" fmla="*/ 143951 w 2003583"/>
              <a:gd name="connsiteY13-928" fmla="*/ 1752197 h 2242107"/>
              <a:gd name="connsiteX14-929" fmla="*/ 26285 w 2003583"/>
              <a:gd name="connsiteY14-930" fmla="*/ 1548395 h 2242107"/>
              <a:gd name="connsiteX15-931" fmla="*/ 269635 w 2003583"/>
              <a:gd name="connsiteY15-932" fmla="*/ 1319649 h 2242107"/>
              <a:gd name="connsiteX16-933" fmla="*/ 269635 w 2003583"/>
              <a:gd name="connsiteY16-934" fmla="*/ 922459 h 2242107"/>
              <a:gd name="connsiteX17-935" fmla="*/ 26285 w 2003583"/>
              <a:gd name="connsiteY17-936" fmla="*/ 693713 h 2242107"/>
              <a:gd name="connsiteX18-937" fmla="*/ 143951 w 2003583"/>
              <a:gd name="connsiteY18-938" fmla="*/ 489911 h 2242107"/>
              <a:gd name="connsiteX19-939" fmla="*/ 463725 w 2003583"/>
              <a:gd name="connsiteY19-940" fmla="*/ 586285 h 2242107"/>
              <a:gd name="connsiteX20-941" fmla="*/ 807702 w 2003583"/>
              <a:gd name="connsiteY20-942" fmla="*/ 387690 h 2242107"/>
              <a:gd name="connsiteX21-943" fmla="*/ 884127 w 2003583"/>
              <a:gd name="connsiteY21-944" fmla="*/ 62570 h 2242107"/>
              <a:gd name="connsiteX22-945" fmla="*/ 1119457 w 2003583"/>
              <a:gd name="connsiteY22-946" fmla="*/ 62570 h 2242107"/>
              <a:gd name="connsiteX23-947" fmla="*/ 1195882 w 2003583"/>
              <a:gd name="connsiteY23-948" fmla="*/ 387690 h 2242107"/>
              <a:gd name="connsiteX24-949" fmla="*/ 1539859 w 2003583"/>
              <a:gd name="connsiteY24-950" fmla="*/ 586285 h 2242107"/>
              <a:gd name="connsiteX0-951" fmla="*/ 1539859 w 2003583"/>
              <a:gd name="connsiteY0-952" fmla="*/ 586285 h 2242107"/>
              <a:gd name="connsiteX1-953" fmla="*/ 1859633 w 2003583"/>
              <a:gd name="connsiteY1-954" fmla="*/ 489911 h 2242107"/>
              <a:gd name="connsiteX2-955" fmla="*/ 1977299 w 2003583"/>
              <a:gd name="connsiteY2-956" fmla="*/ 693713 h 2242107"/>
              <a:gd name="connsiteX3-957" fmla="*/ 1733949 w 2003583"/>
              <a:gd name="connsiteY3-958" fmla="*/ 922459 h 2242107"/>
              <a:gd name="connsiteX4-959" fmla="*/ 1733949 w 2003583"/>
              <a:gd name="connsiteY4-960" fmla="*/ 1319649 h 2242107"/>
              <a:gd name="connsiteX5-961" fmla="*/ 1977299 w 2003583"/>
              <a:gd name="connsiteY5-962" fmla="*/ 1548395 h 2242107"/>
              <a:gd name="connsiteX6-963" fmla="*/ 1859633 w 2003583"/>
              <a:gd name="connsiteY6-964" fmla="*/ 1752197 h 2242107"/>
              <a:gd name="connsiteX7-965" fmla="*/ 1539859 w 2003583"/>
              <a:gd name="connsiteY7-966" fmla="*/ 1655823 h 2242107"/>
              <a:gd name="connsiteX8-967" fmla="*/ 1195882 w 2003583"/>
              <a:gd name="connsiteY8-968" fmla="*/ 1854418 h 2242107"/>
              <a:gd name="connsiteX9-969" fmla="*/ 1119457 w 2003583"/>
              <a:gd name="connsiteY9-970" fmla="*/ 2179538 h 2242107"/>
              <a:gd name="connsiteX10-971" fmla="*/ 884127 w 2003583"/>
              <a:gd name="connsiteY10-972" fmla="*/ 2179538 h 2242107"/>
              <a:gd name="connsiteX11-973" fmla="*/ 807702 w 2003583"/>
              <a:gd name="connsiteY11-974" fmla="*/ 1854418 h 2242107"/>
              <a:gd name="connsiteX12-975" fmla="*/ 463725 w 2003583"/>
              <a:gd name="connsiteY12-976" fmla="*/ 1655823 h 2242107"/>
              <a:gd name="connsiteX13-977" fmla="*/ 143951 w 2003583"/>
              <a:gd name="connsiteY13-978" fmla="*/ 1752197 h 2242107"/>
              <a:gd name="connsiteX14-979" fmla="*/ 26285 w 2003583"/>
              <a:gd name="connsiteY14-980" fmla="*/ 1548395 h 2242107"/>
              <a:gd name="connsiteX15-981" fmla="*/ 269635 w 2003583"/>
              <a:gd name="connsiteY15-982" fmla="*/ 1319649 h 2242107"/>
              <a:gd name="connsiteX16-983" fmla="*/ 269635 w 2003583"/>
              <a:gd name="connsiteY16-984" fmla="*/ 922459 h 2242107"/>
              <a:gd name="connsiteX17-985" fmla="*/ 26285 w 2003583"/>
              <a:gd name="connsiteY17-986" fmla="*/ 693713 h 2242107"/>
              <a:gd name="connsiteX18-987" fmla="*/ 143951 w 2003583"/>
              <a:gd name="connsiteY18-988" fmla="*/ 489911 h 2242107"/>
              <a:gd name="connsiteX19-989" fmla="*/ 463725 w 2003583"/>
              <a:gd name="connsiteY19-990" fmla="*/ 586285 h 2242107"/>
              <a:gd name="connsiteX20-991" fmla="*/ 807702 w 2003583"/>
              <a:gd name="connsiteY20-992" fmla="*/ 387690 h 2242107"/>
              <a:gd name="connsiteX21-993" fmla="*/ 884127 w 2003583"/>
              <a:gd name="connsiteY21-994" fmla="*/ 62570 h 2242107"/>
              <a:gd name="connsiteX22-995" fmla="*/ 1119457 w 2003583"/>
              <a:gd name="connsiteY22-996" fmla="*/ 62570 h 2242107"/>
              <a:gd name="connsiteX23-997" fmla="*/ 1195882 w 2003583"/>
              <a:gd name="connsiteY23-998" fmla="*/ 387690 h 2242107"/>
              <a:gd name="connsiteX24-999" fmla="*/ 1539859 w 2003583"/>
              <a:gd name="connsiteY24-1000" fmla="*/ 586285 h 2242107"/>
              <a:gd name="connsiteX0-1001" fmla="*/ 1539859 w 2003583"/>
              <a:gd name="connsiteY0-1002" fmla="*/ 586285 h 2242107"/>
              <a:gd name="connsiteX1-1003" fmla="*/ 1859633 w 2003583"/>
              <a:gd name="connsiteY1-1004" fmla="*/ 489911 h 2242107"/>
              <a:gd name="connsiteX2-1005" fmla="*/ 1977299 w 2003583"/>
              <a:gd name="connsiteY2-1006" fmla="*/ 693713 h 2242107"/>
              <a:gd name="connsiteX3-1007" fmla="*/ 1733949 w 2003583"/>
              <a:gd name="connsiteY3-1008" fmla="*/ 922459 h 2242107"/>
              <a:gd name="connsiteX4-1009" fmla="*/ 1733949 w 2003583"/>
              <a:gd name="connsiteY4-1010" fmla="*/ 1319649 h 2242107"/>
              <a:gd name="connsiteX5-1011" fmla="*/ 1977299 w 2003583"/>
              <a:gd name="connsiteY5-1012" fmla="*/ 1548395 h 2242107"/>
              <a:gd name="connsiteX6-1013" fmla="*/ 1859633 w 2003583"/>
              <a:gd name="connsiteY6-1014" fmla="*/ 1752197 h 2242107"/>
              <a:gd name="connsiteX7-1015" fmla="*/ 1539859 w 2003583"/>
              <a:gd name="connsiteY7-1016" fmla="*/ 1655823 h 2242107"/>
              <a:gd name="connsiteX8-1017" fmla="*/ 1195882 w 2003583"/>
              <a:gd name="connsiteY8-1018" fmla="*/ 1854418 h 2242107"/>
              <a:gd name="connsiteX9-1019" fmla="*/ 1119457 w 2003583"/>
              <a:gd name="connsiteY9-1020" fmla="*/ 2179538 h 2242107"/>
              <a:gd name="connsiteX10-1021" fmla="*/ 884127 w 2003583"/>
              <a:gd name="connsiteY10-1022" fmla="*/ 2179538 h 2242107"/>
              <a:gd name="connsiteX11-1023" fmla="*/ 807702 w 2003583"/>
              <a:gd name="connsiteY11-1024" fmla="*/ 1854418 h 2242107"/>
              <a:gd name="connsiteX12-1025" fmla="*/ 463725 w 2003583"/>
              <a:gd name="connsiteY12-1026" fmla="*/ 1655823 h 2242107"/>
              <a:gd name="connsiteX13-1027" fmla="*/ 143951 w 2003583"/>
              <a:gd name="connsiteY13-1028" fmla="*/ 1752197 h 2242107"/>
              <a:gd name="connsiteX14-1029" fmla="*/ 26285 w 2003583"/>
              <a:gd name="connsiteY14-1030" fmla="*/ 1548395 h 2242107"/>
              <a:gd name="connsiteX15-1031" fmla="*/ 269635 w 2003583"/>
              <a:gd name="connsiteY15-1032" fmla="*/ 1319649 h 2242107"/>
              <a:gd name="connsiteX16-1033" fmla="*/ 269635 w 2003583"/>
              <a:gd name="connsiteY16-1034" fmla="*/ 922459 h 2242107"/>
              <a:gd name="connsiteX17-1035" fmla="*/ 26285 w 2003583"/>
              <a:gd name="connsiteY17-1036" fmla="*/ 693713 h 2242107"/>
              <a:gd name="connsiteX18-1037" fmla="*/ 143951 w 2003583"/>
              <a:gd name="connsiteY18-1038" fmla="*/ 489911 h 2242107"/>
              <a:gd name="connsiteX19-1039" fmla="*/ 463725 w 2003583"/>
              <a:gd name="connsiteY19-1040" fmla="*/ 586285 h 2242107"/>
              <a:gd name="connsiteX20-1041" fmla="*/ 807702 w 2003583"/>
              <a:gd name="connsiteY20-1042" fmla="*/ 387690 h 2242107"/>
              <a:gd name="connsiteX21-1043" fmla="*/ 884127 w 2003583"/>
              <a:gd name="connsiteY21-1044" fmla="*/ 62570 h 2242107"/>
              <a:gd name="connsiteX22-1045" fmla="*/ 1119457 w 2003583"/>
              <a:gd name="connsiteY22-1046" fmla="*/ 62570 h 2242107"/>
              <a:gd name="connsiteX23-1047" fmla="*/ 1195882 w 2003583"/>
              <a:gd name="connsiteY23-1048" fmla="*/ 387690 h 2242107"/>
              <a:gd name="connsiteX24-1049" fmla="*/ 1539859 w 2003583"/>
              <a:gd name="connsiteY24-1050" fmla="*/ 586285 h 2242107"/>
              <a:gd name="connsiteX0-1051" fmla="*/ 1539859 w 2003583"/>
              <a:gd name="connsiteY0-1052" fmla="*/ 586285 h 2242107"/>
              <a:gd name="connsiteX1-1053" fmla="*/ 1815989 w 2003583"/>
              <a:gd name="connsiteY1-1054" fmla="*/ 481182 h 2242107"/>
              <a:gd name="connsiteX2-1055" fmla="*/ 1977299 w 2003583"/>
              <a:gd name="connsiteY2-1056" fmla="*/ 693713 h 2242107"/>
              <a:gd name="connsiteX3-1057" fmla="*/ 1733949 w 2003583"/>
              <a:gd name="connsiteY3-1058" fmla="*/ 922459 h 2242107"/>
              <a:gd name="connsiteX4-1059" fmla="*/ 1733949 w 2003583"/>
              <a:gd name="connsiteY4-1060" fmla="*/ 1319649 h 2242107"/>
              <a:gd name="connsiteX5-1061" fmla="*/ 1977299 w 2003583"/>
              <a:gd name="connsiteY5-1062" fmla="*/ 1548395 h 2242107"/>
              <a:gd name="connsiteX6-1063" fmla="*/ 1859633 w 2003583"/>
              <a:gd name="connsiteY6-1064" fmla="*/ 1752197 h 2242107"/>
              <a:gd name="connsiteX7-1065" fmla="*/ 1539859 w 2003583"/>
              <a:gd name="connsiteY7-1066" fmla="*/ 1655823 h 2242107"/>
              <a:gd name="connsiteX8-1067" fmla="*/ 1195882 w 2003583"/>
              <a:gd name="connsiteY8-1068" fmla="*/ 1854418 h 2242107"/>
              <a:gd name="connsiteX9-1069" fmla="*/ 1119457 w 2003583"/>
              <a:gd name="connsiteY9-1070" fmla="*/ 2179538 h 2242107"/>
              <a:gd name="connsiteX10-1071" fmla="*/ 884127 w 2003583"/>
              <a:gd name="connsiteY10-1072" fmla="*/ 2179538 h 2242107"/>
              <a:gd name="connsiteX11-1073" fmla="*/ 807702 w 2003583"/>
              <a:gd name="connsiteY11-1074" fmla="*/ 1854418 h 2242107"/>
              <a:gd name="connsiteX12-1075" fmla="*/ 463725 w 2003583"/>
              <a:gd name="connsiteY12-1076" fmla="*/ 1655823 h 2242107"/>
              <a:gd name="connsiteX13-1077" fmla="*/ 143951 w 2003583"/>
              <a:gd name="connsiteY13-1078" fmla="*/ 1752197 h 2242107"/>
              <a:gd name="connsiteX14-1079" fmla="*/ 26285 w 2003583"/>
              <a:gd name="connsiteY14-1080" fmla="*/ 1548395 h 2242107"/>
              <a:gd name="connsiteX15-1081" fmla="*/ 269635 w 2003583"/>
              <a:gd name="connsiteY15-1082" fmla="*/ 1319649 h 2242107"/>
              <a:gd name="connsiteX16-1083" fmla="*/ 269635 w 2003583"/>
              <a:gd name="connsiteY16-1084" fmla="*/ 922459 h 2242107"/>
              <a:gd name="connsiteX17-1085" fmla="*/ 26285 w 2003583"/>
              <a:gd name="connsiteY17-1086" fmla="*/ 693713 h 2242107"/>
              <a:gd name="connsiteX18-1087" fmla="*/ 143951 w 2003583"/>
              <a:gd name="connsiteY18-1088" fmla="*/ 489911 h 2242107"/>
              <a:gd name="connsiteX19-1089" fmla="*/ 463725 w 2003583"/>
              <a:gd name="connsiteY19-1090" fmla="*/ 586285 h 2242107"/>
              <a:gd name="connsiteX20-1091" fmla="*/ 807702 w 2003583"/>
              <a:gd name="connsiteY20-1092" fmla="*/ 387690 h 2242107"/>
              <a:gd name="connsiteX21-1093" fmla="*/ 884127 w 2003583"/>
              <a:gd name="connsiteY21-1094" fmla="*/ 62570 h 2242107"/>
              <a:gd name="connsiteX22-1095" fmla="*/ 1119457 w 2003583"/>
              <a:gd name="connsiteY22-1096" fmla="*/ 62570 h 2242107"/>
              <a:gd name="connsiteX23-1097" fmla="*/ 1195882 w 2003583"/>
              <a:gd name="connsiteY23-1098" fmla="*/ 387690 h 2242107"/>
              <a:gd name="connsiteX24-1099" fmla="*/ 1539859 w 2003583"/>
              <a:gd name="connsiteY24-1100" fmla="*/ 586285 h 2242107"/>
              <a:gd name="connsiteX0-1101" fmla="*/ 1539859 w 2003583"/>
              <a:gd name="connsiteY0-1102" fmla="*/ 586285 h 2225306"/>
              <a:gd name="connsiteX1-1103" fmla="*/ 1815989 w 2003583"/>
              <a:gd name="connsiteY1-1104" fmla="*/ 481182 h 2225306"/>
              <a:gd name="connsiteX2-1105" fmla="*/ 1977299 w 2003583"/>
              <a:gd name="connsiteY2-1106" fmla="*/ 693713 h 2225306"/>
              <a:gd name="connsiteX3-1107" fmla="*/ 1733949 w 2003583"/>
              <a:gd name="connsiteY3-1108" fmla="*/ 922459 h 2225306"/>
              <a:gd name="connsiteX4-1109" fmla="*/ 1733949 w 2003583"/>
              <a:gd name="connsiteY4-1110" fmla="*/ 1319649 h 2225306"/>
              <a:gd name="connsiteX5-1111" fmla="*/ 1977299 w 2003583"/>
              <a:gd name="connsiteY5-1112" fmla="*/ 1548395 h 2225306"/>
              <a:gd name="connsiteX6-1113" fmla="*/ 1859633 w 2003583"/>
              <a:gd name="connsiteY6-1114" fmla="*/ 1752197 h 2225306"/>
              <a:gd name="connsiteX7-1115" fmla="*/ 1539859 w 2003583"/>
              <a:gd name="connsiteY7-1116" fmla="*/ 1655823 h 2225306"/>
              <a:gd name="connsiteX8-1117" fmla="*/ 1195882 w 2003583"/>
              <a:gd name="connsiteY8-1118" fmla="*/ 1854418 h 2225306"/>
              <a:gd name="connsiteX9-1119" fmla="*/ 1119457 w 2003583"/>
              <a:gd name="connsiteY9-1120" fmla="*/ 2179538 h 2225306"/>
              <a:gd name="connsiteX10-1121" fmla="*/ 849212 w 2003583"/>
              <a:gd name="connsiteY10-1122" fmla="*/ 2188266 h 2225306"/>
              <a:gd name="connsiteX11-1123" fmla="*/ 807702 w 2003583"/>
              <a:gd name="connsiteY11-1124" fmla="*/ 1854418 h 2225306"/>
              <a:gd name="connsiteX12-1125" fmla="*/ 463725 w 2003583"/>
              <a:gd name="connsiteY12-1126" fmla="*/ 1655823 h 2225306"/>
              <a:gd name="connsiteX13-1127" fmla="*/ 143951 w 2003583"/>
              <a:gd name="connsiteY13-1128" fmla="*/ 1752197 h 2225306"/>
              <a:gd name="connsiteX14-1129" fmla="*/ 26285 w 2003583"/>
              <a:gd name="connsiteY14-1130" fmla="*/ 1548395 h 2225306"/>
              <a:gd name="connsiteX15-1131" fmla="*/ 269635 w 2003583"/>
              <a:gd name="connsiteY15-1132" fmla="*/ 1319649 h 2225306"/>
              <a:gd name="connsiteX16-1133" fmla="*/ 269635 w 2003583"/>
              <a:gd name="connsiteY16-1134" fmla="*/ 922459 h 2225306"/>
              <a:gd name="connsiteX17-1135" fmla="*/ 26285 w 2003583"/>
              <a:gd name="connsiteY17-1136" fmla="*/ 693713 h 2225306"/>
              <a:gd name="connsiteX18-1137" fmla="*/ 143951 w 2003583"/>
              <a:gd name="connsiteY18-1138" fmla="*/ 489911 h 2225306"/>
              <a:gd name="connsiteX19-1139" fmla="*/ 463725 w 2003583"/>
              <a:gd name="connsiteY19-1140" fmla="*/ 586285 h 2225306"/>
              <a:gd name="connsiteX20-1141" fmla="*/ 807702 w 2003583"/>
              <a:gd name="connsiteY20-1142" fmla="*/ 387690 h 2225306"/>
              <a:gd name="connsiteX21-1143" fmla="*/ 884127 w 2003583"/>
              <a:gd name="connsiteY21-1144" fmla="*/ 62570 h 2225306"/>
              <a:gd name="connsiteX22-1145" fmla="*/ 1119457 w 2003583"/>
              <a:gd name="connsiteY22-1146" fmla="*/ 62570 h 2225306"/>
              <a:gd name="connsiteX23-1147" fmla="*/ 1195882 w 2003583"/>
              <a:gd name="connsiteY23-1148" fmla="*/ 387690 h 2225306"/>
              <a:gd name="connsiteX24-1149" fmla="*/ 1539859 w 2003583"/>
              <a:gd name="connsiteY24-1150" fmla="*/ 586285 h 2225306"/>
              <a:gd name="connsiteX0-1151" fmla="*/ 1551437 w 2015161"/>
              <a:gd name="connsiteY0-1152" fmla="*/ 586285 h 2225304"/>
              <a:gd name="connsiteX1-1153" fmla="*/ 1827567 w 2015161"/>
              <a:gd name="connsiteY1-1154" fmla="*/ 481182 h 2225304"/>
              <a:gd name="connsiteX2-1155" fmla="*/ 1988877 w 2015161"/>
              <a:gd name="connsiteY2-1156" fmla="*/ 693713 h 2225304"/>
              <a:gd name="connsiteX3-1157" fmla="*/ 1745527 w 2015161"/>
              <a:gd name="connsiteY3-1158" fmla="*/ 922459 h 2225304"/>
              <a:gd name="connsiteX4-1159" fmla="*/ 1745527 w 2015161"/>
              <a:gd name="connsiteY4-1160" fmla="*/ 1319649 h 2225304"/>
              <a:gd name="connsiteX5-1161" fmla="*/ 1988877 w 2015161"/>
              <a:gd name="connsiteY5-1162" fmla="*/ 1548395 h 2225304"/>
              <a:gd name="connsiteX6-1163" fmla="*/ 1871211 w 2015161"/>
              <a:gd name="connsiteY6-1164" fmla="*/ 1752197 h 2225304"/>
              <a:gd name="connsiteX7-1165" fmla="*/ 1551437 w 2015161"/>
              <a:gd name="connsiteY7-1166" fmla="*/ 1655823 h 2225304"/>
              <a:gd name="connsiteX8-1167" fmla="*/ 1207460 w 2015161"/>
              <a:gd name="connsiteY8-1168" fmla="*/ 1854418 h 2225304"/>
              <a:gd name="connsiteX9-1169" fmla="*/ 1131035 w 2015161"/>
              <a:gd name="connsiteY9-1170" fmla="*/ 2179538 h 2225304"/>
              <a:gd name="connsiteX10-1171" fmla="*/ 860790 w 2015161"/>
              <a:gd name="connsiteY10-1172" fmla="*/ 2188266 h 2225304"/>
              <a:gd name="connsiteX11-1173" fmla="*/ 819280 w 2015161"/>
              <a:gd name="connsiteY11-1174" fmla="*/ 1854418 h 2225304"/>
              <a:gd name="connsiteX12-1175" fmla="*/ 475303 w 2015161"/>
              <a:gd name="connsiteY12-1176" fmla="*/ 1655823 h 2225304"/>
              <a:gd name="connsiteX13-1177" fmla="*/ 155529 w 2015161"/>
              <a:gd name="connsiteY13-1178" fmla="*/ 1752197 h 2225304"/>
              <a:gd name="connsiteX14-1179" fmla="*/ 2948 w 2015161"/>
              <a:gd name="connsiteY14-1180" fmla="*/ 1522210 h 2225304"/>
              <a:gd name="connsiteX15-1181" fmla="*/ 281213 w 2015161"/>
              <a:gd name="connsiteY15-1182" fmla="*/ 1319649 h 2225304"/>
              <a:gd name="connsiteX16-1183" fmla="*/ 281213 w 2015161"/>
              <a:gd name="connsiteY16-1184" fmla="*/ 922459 h 2225304"/>
              <a:gd name="connsiteX17-1185" fmla="*/ 37863 w 2015161"/>
              <a:gd name="connsiteY17-1186" fmla="*/ 693713 h 2225304"/>
              <a:gd name="connsiteX18-1187" fmla="*/ 155529 w 2015161"/>
              <a:gd name="connsiteY18-1188" fmla="*/ 489911 h 2225304"/>
              <a:gd name="connsiteX19-1189" fmla="*/ 475303 w 2015161"/>
              <a:gd name="connsiteY19-1190" fmla="*/ 586285 h 2225304"/>
              <a:gd name="connsiteX20-1191" fmla="*/ 819280 w 2015161"/>
              <a:gd name="connsiteY20-1192" fmla="*/ 387690 h 2225304"/>
              <a:gd name="connsiteX21-1193" fmla="*/ 895705 w 2015161"/>
              <a:gd name="connsiteY21-1194" fmla="*/ 62570 h 2225304"/>
              <a:gd name="connsiteX22-1195" fmla="*/ 1131035 w 2015161"/>
              <a:gd name="connsiteY22-1196" fmla="*/ 62570 h 2225304"/>
              <a:gd name="connsiteX23-1197" fmla="*/ 1207460 w 2015161"/>
              <a:gd name="connsiteY23-1198" fmla="*/ 387690 h 2225304"/>
              <a:gd name="connsiteX24-1199" fmla="*/ 1551437 w 2015161"/>
              <a:gd name="connsiteY24-1200" fmla="*/ 586285 h 2225304"/>
              <a:gd name="connsiteX0-1201" fmla="*/ 1551439 w 2015163"/>
              <a:gd name="connsiteY0-1202" fmla="*/ 586285 h 2225306"/>
              <a:gd name="connsiteX1-1203" fmla="*/ 1827569 w 2015163"/>
              <a:gd name="connsiteY1-1204" fmla="*/ 481182 h 2225306"/>
              <a:gd name="connsiteX2-1205" fmla="*/ 1988879 w 2015163"/>
              <a:gd name="connsiteY2-1206" fmla="*/ 693713 h 2225306"/>
              <a:gd name="connsiteX3-1207" fmla="*/ 1745529 w 2015163"/>
              <a:gd name="connsiteY3-1208" fmla="*/ 922459 h 2225306"/>
              <a:gd name="connsiteX4-1209" fmla="*/ 1745529 w 2015163"/>
              <a:gd name="connsiteY4-1210" fmla="*/ 1319649 h 2225306"/>
              <a:gd name="connsiteX5-1211" fmla="*/ 1988879 w 2015163"/>
              <a:gd name="connsiteY5-1212" fmla="*/ 1548395 h 2225306"/>
              <a:gd name="connsiteX6-1213" fmla="*/ 1871213 w 2015163"/>
              <a:gd name="connsiteY6-1214" fmla="*/ 1752197 h 2225306"/>
              <a:gd name="connsiteX7-1215" fmla="*/ 1551439 w 2015163"/>
              <a:gd name="connsiteY7-1216" fmla="*/ 1655823 h 2225306"/>
              <a:gd name="connsiteX8-1217" fmla="*/ 1207462 w 2015163"/>
              <a:gd name="connsiteY8-1218" fmla="*/ 1854418 h 2225306"/>
              <a:gd name="connsiteX9-1219" fmla="*/ 1131037 w 2015163"/>
              <a:gd name="connsiteY9-1220" fmla="*/ 2179538 h 2225306"/>
              <a:gd name="connsiteX10-1221" fmla="*/ 860792 w 2015163"/>
              <a:gd name="connsiteY10-1222" fmla="*/ 2188266 h 2225306"/>
              <a:gd name="connsiteX11-1223" fmla="*/ 819282 w 2015163"/>
              <a:gd name="connsiteY11-1224" fmla="*/ 1854418 h 2225306"/>
              <a:gd name="connsiteX12-1225" fmla="*/ 475305 w 2015163"/>
              <a:gd name="connsiteY12-1226" fmla="*/ 1655823 h 2225306"/>
              <a:gd name="connsiteX13-1227" fmla="*/ 155531 w 2015163"/>
              <a:gd name="connsiteY13-1228" fmla="*/ 1752197 h 2225306"/>
              <a:gd name="connsiteX14-1229" fmla="*/ 2950 w 2015163"/>
              <a:gd name="connsiteY14-1230" fmla="*/ 1522210 h 2225306"/>
              <a:gd name="connsiteX15-1231" fmla="*/ 281215 w 2015163"/>
              <a:gd name="connsiteY15-1232" fmla="*/ 1319649 h 2225306"/>
              <a:gd name="connsiteX16-1233" fmla="*/ 281215 w 2015163"/>
              <a:gd name="connsiteY16-1234" fmla="*/ 922459 h 2225306"/>
              <a:gd name="connsiteX17-1235" fmla="*/ 37865 w 2015163"/>
              <a:gd name="connsiteY17-1236" fmla="*/ 693713 h 2225306"/>
              <a:gd name="connsiteX18-1237" fmla="*/ 155531 w 2015163"/>
              <a:gd name="connsiteY18-1238" fmla="*/ 463725 h 2225306"/>
              <a:gd name="connsiteX19-1239" fmla="*/ 475305 w 2015163"/>
              <a:gd name="connsiteY19-1240" fmla="*/ 586285 h 2225306"/>
              <a:gd name="connsiteX20-1241" fmla="*/ 819282 w 2015163"/>
              <a:gd name="connsiteY20-1242" fmla="*/ 387690 h 2225306"/>
              <a:gd name="connsiteX21-1243" fmla="*/ 895707 w 2015163"/>
              <a:gd name="connsiteY21-1244" fmla="*/ 62570 h 2225306"/>
              <a:gd name="connsiteX22-1245" fmla="*/ 1131037 w 2015163"/>
              <a:gd name="connsiteY22-1246" fmla="*/ 62570 h 2225306"/>
              <a:gd name="connsiteX23-1247" fmla="*/ 1207462 w 2015163"/>
              <a:gd name="connsiteY23-1248" fmla="*/ 387690 h 2225306"/>
              <a:gd name="connsiteX24-1249" fmla="*/ 1551439 w 2015163"/>
              <a:gd name="connsiteY24-1250" fmla="*/ 586285 h 2225306"/>
              <a:gd name="connsiteX0-1251" fmla="*/ 1551439 w 2015163"/>
              <a:gd name="connsiteY0-1252" fmla="*/ 575030 h 2214049"/>
              <a:gd name="connsiteX1-1253" fmla="*/ 1827569 w 2015163"/>
              <a:gd name="connsiteY1-1254" fmla="*/ 469927 h 2214049"/>
              <a:gd name="connsiteX2-1255" fmla="*/ 1988879 w 2015163"/>
              <a:gd name="connsiteY2-1256" fmla="*/ 682458 h 2214049"/>
              <a:gd name="connsiteX3-1257" fmla="*/ 1745529 w 2015163"/>
              <a:gd name="connsiteY3-1258" fmla="*/ 911204 h 2214049"/>
              <a:gd name="connsiteX4-1259" fmla="*/ 1745529 w 2015163"/>
              <a:gd name="connsiteY4-1260" fmla="*/ 1308394 h 2214049"/>
              <a:gd name="connsiteX5-1261" fmla="*/ 1988879 w 2015163"/>
              <a:gd name="connsiteY5-1262" fmla="*/ 1537140 h 2214049"/>
              <a:gd name="connsiteX6-1263" fmla="*/ 1871213 w 2015163"/>
              <a:gd name="connsiteY6-1264" fmla="*/ 1740942 h 2214049"/>
              <a:gd name="connsiteX7-1265" fmla="*/ 1551439 w 2015163"/>
              <a:gd name="connsiteY7-1266" fmla="*/ 1644568 h 2214049"/>
              <a:gd name="connsiteX8-1267" fmla="*/ 1207462 w 2015163"/>
              <a:gd name="connsiteY8-1268" fmla="*/ 1843163 h 2214049"/>
              <a:gd name="connsiteX9-1269" fmla="*/ 1131037 w 2015163"/>
              <a:gd name="connsiteY9-1270" fmla="*/ 2168283 h 2214049"/>
              <a:gd name="connsiteX10-1271" fmla="*/ 860792 w 2015163"/>
              <a:gd name="connsiteY10-1272" fmla="*/ 2177011 h 2214049"/>
              <a:gd name="connsiteX11-1273" fmla="*/ 819282 w 2015163"/>
              <a:gd name="connsiteY11-1274" fmla="*/ 1843163 h 2214049"/>
              <a:gd name="connsiteX12-1275" fmla="*/ 475305 w 2015163"/>
              <a:gd name="connsiteY12-1276" fmla="*/ 1644568 h 2214049"/>
              <a:gd name="connsiteX13-1277" fmla="*/ 155531 w 2015163"/>
              <a:gd name="connsiteY13-1278" fmla="*/ 1740942 h 2214049"/>
              <a:gd name="connsiteX14-1279" fmla="*/ 2950 w 2015163"/>
              <a:gd name="connsiteY14-1280" fmla="*/ 1510955 h 2214049"/>
              <a:gd name="connsiteX15-1281" fmla="*/ 281215 w 2015163"/>
              <a:gd name="connsiteY15-1282" fmla="*/ 1308394 h 2214049"/>
              <a:gd name="connsiteX16-1283" fmla="*/ 281215 w 2015163"/>
              <a:gd name="connsiteY16-1284" fmla="*/ 911204 h 2214049"/>
              <a:gd name="connsiteX17-1285" fmla="*/ 37865 w 2015163"/>
              <a:gd name="connsiteY17-1286" fmla="*/ 682458 h 2214049"/>
              <a:gd name="connsiteX18-1287" fmla="*/ 155531 w 2015163"/>
              <a:gd name="connsiteY18-1288" fmla="*/ 452470 h 2214049"/>
              <a:gd name="connsiteX19-1289" fmla="*/ 475305 w 2015163"/>
              <a:gd name="connsiteY19-1290" fmla="*/ 575030 h 2214049"/>
              <a:gd name="connsiteX20-1291" fmla="*/ 819282 w 2015163"/>
              <a:gd name="connsiteY20-1292" fmla="*/ 376435 h 2214049"/>
              <a:gd name="connsiteX21-1293" fmla="*/ 895707 w 2015163"/>
              <a:gd name="connsiteY21-1294" fmla="*/ 51315 h 2214049"/>
              <a:gd name="connsiteX22-1295" fmla="*/ 1165952 w 2015163"/>
              <a:gd name="connsiteY22-1296" fmla="*/ 33857 h 2214049"/>
              <a:gd name="connsiteX23-1297" fmla="*/ 1207462 w 2015163"/>
              <a:gd name="connsiteY23-1298" fmla="*/ 376435 h 2214049"/>
              <a:gd name="connsiteX24-1299" fmla="*/ 1551439 w 2015163"/>
              <a:gd name="connsiteY24-1300" fmla="*/ 575030 h 2214049"/>
              <a:gd name="connsiteX0-1301" fmla="*/ 1551439 w 2015163"/>
              <a:gd name="connsiteY0-1302" fmla="*/ 575028 h 2214049"/>
              <a:gd name="connsiteX1-1303" fmla="*/ 1810111 w 2015163"/>
              <a:gd name="connsiteY1-1304" fmla="*/ 443740 h 2214049"/>
              <a:gd name="connsiteX2-1305" fmla="*/ 1988879 w 2015163"/>
              <a:gd name="connsiteY2-1306" fmla="*/ 682456 h 2214049"/>
              <a:gd name="connsiteX3-1307" fmla="*/ 1745529 w 2015163"/>
              <a:gd name="connsiteY3-1308" fmla="*/ 911202 h 2214049"/>
              <a:gd name="connsiteX4-1309" fmla="*/ 1745529 w 2015163"/>
              <a:gd name="connsiteY4-1310" fmla="*/ 1308392 h 2214049"/>
              <a:gd name="connsiteX5-1311" fmla="*/ 1988879 w 2015163"/>
              <a:gd name="connsiteY5-1312" fmla="*/ 1537138 h 2214049"/>
              <a:gd name="connsiteX6-1313" fmla="*/ 1871213 w 2015163"/>
              <a:gd name="connsiteY6-1314" fmla="*/ 1740940 h 2214049"/>
              <a:gd name="connsiteX7-1315" fmla="*/ 1551439 w 2015163"/>
              <a:gd name="connsiteY7-1316" fmla="*/ 1644566 h 2214049"/>
              <a:gd name="connsiteX8-1317" fmla="*/ 1207462 w 2015163"/>
              <a:gd name="connsiteY8-1318" fmla="*/ 1843161 h 2214049"/>
              <a:gd name="connsiteX9-1319" fmla="*/ 1131037 w 2015163"/>
              <a:gd name="connsiteY9-1320" fmla="*/ 2168281 h 2214049"/>
              <a:gd name="connsiteX10-1321" fmla="*/ 860792 w 2015163"/>
              <a:gd name="connsiteY10-1322" fmla="*/ 2177009 h 2214049"/>
              <a:gd name="connsiteX11-1323" fmla="*/ 819282 w 2015163"/>
              <a:gd name="connsiteY11-1324" fmla="*/ 1843161 h 2214049"/>
              <a:gd name="connsiteX12-1325" fmla="*/ 475305 w 2015163"/>
              <a:gd name="connsiteY12-1326" fmla="*/ 1644566 h 2214049"/>
              <a:gd name="connsiteX13-1327" fmla="*/ 155531 w 2015163"/>
              <a:gd name="connsiteY13-1328" fmla="*/ 1740940 h 2214049"/>
              <a:gd name="connsiteX14-1329" fmla="*/ 2950 w 2015163"/>
              <a:gd name="connsiteY14-1330" fmla="*/ 1510953 h 2214049"/>
              <a:gd name="connsiteX15-1331" fmla="*/ 281215 w 2015163"/>
              <a:gd name="connsiteY15-1332" fmla="*/ 1308392 h 2214049"/>
              <a:gd name="connsiteX16-1333" fmla="*/ 281215 w 2015163"/>
              <a:gd name="connsiteY16-1334" fmla="*/ 911202 h 2214049"/>
              <a:gd name="connsiteX17-1335" fmla="*/ 37865 w 2015163"/>
              <a:gd name="connsiteY17-1336" fmla="*/ 682456 h 2214049"/>
              <a:gd name="connsiteX18-1337" fmla="*/ 155531 w 2015163"/>
              <a:gd name="connsiteY18-1338" fmla="*/ 452468 h 2214049"/>
              <a:gd name="connsiteX19-1339" fmla="*/ 475305 w 2015163"/>
              <a:gd name="connsiteY19-1340" fmla="*/ 575028 h 2214049"/>
              <a:gd name="connsiteX20-1341" fmla="*/ 819282 w 2015163"/>
              <a:gd name="connsiteY20-1342" fmla="*/ 376433 h 2214049"/>
              <a:gd name="connsiteX21-1343" fmla="*/ 895707 w 2015163"/>
              <a:gd name="connsiteY21-1344" fmla="*/ 51313 h 2214049"/>
              <a:gd name="connsiteX22-1345" fmla="*/ 1165952 w 2015163"/>
              <a:gd name="connsiteY22-1346" fmla="*/ 33855 h 2214049"/>
              <a:gd name="connsiteX23-1347" fmla="*/ 1207462 w 2015163"/>
              <a:gd name="connsiteY23-1348" fmla="*/ 376433 h 2214049"/>
              <a:gd name="connsiteX24-1349" fmla="*/ 1551439 w 2015163"/>
              <a:gd name="connsiteY24-1350" fmla="*/ 575028 h 2214049"/>
              <a:gd name="connsiteX0-1351" fmla="*/ 1551439 w 1990924"/>
              <a:gd name="connsiteY0-1352" fmla="*/ 575028 h 2214047"/>
              <a:gd name="connsiteX1-1353" fmla="*/ 1810111 w 1990924"/>
              <a:gd name="connsiteY1-1354" fmla="*/ 443740 h 2214047"/>
              <a:gd name="connsiteX2-1355" fmla="*/ 1988879 w 1990924"/>
              <a:gd name="connsiteY2-1356" fmla="*/ 682456 h 2214047"/>
              <a:gd name="connsiteX3-1357" fmla="*/ 1745529 w 1990924"/>
              <a:gd name="connsiteY3-1358" fmla="*/ 911202 h 2214047"/>
              <a:gd name="connsiteX4-1359" fmla="*/ 1745529 w 1990924"/>
              <a:gd name="connsiteY4-1360" fmla="*/ 1308392 h 2214047"/>
              <a:gd name="connsiteX5-1361" fmla="*/ 1988879 w 1990924"/>
              <a:gd name="connsiteY5-1362" fmla="*/ 1537138 h 2214047"/>
              <a:gd name="connsiteX6-1363" fmla="*/ 1845026 w 1990924"/>
              <a:gd name="connsiteY6-1364" fmla="*/ 1775854 h 2214047"/>
              <a:gd name="connsiteX7-1365" fmla="*/ 1551439 w 1990924"/>
              <a:gd name="connsiteY7-1366" fmla="*/ 1644566 h 2214047"/>
              <a:gd name="connsiteX8-1367" fmla="*/ 1207462 w 1990924"/>
              <a:gd name="connsiteY8-1368" fmla="*/ 1843161 h 2214047"/>
              <a:gd name="connsiteX9-1369" fmla="*/ 1131037 w 1990924"/>
              <a:gd name="connsiteY9-1370" fmla="*/ 2168281 h 2214047"/>
              <a:gd name="connsiteX10-1371" fmla="*/ 860792 w 1990924"/>
              <a:gd name="connsiteY10-1372" fmla="*/ 2177009 h 2214047"/>
              <a:gd name="connsiteX11-1373" fmla="*/ 819282 w 1990924"/>
              <a:gd name="connsiteY11-1374" fmla="*/ 1843161 h 2214047"/>
              <a:gd name="connsiteX12-1375" fmla="*/ 475305 w 1990924"/>
              <a:gd name="connsiteY12-1376" fmla="*/ 1644566 h 2214047"/>
              <a:gd name="connsiteX13-1377" fmla="*/ 155531 w 1990924"/>
              <a:gd name="connsiteY13-1378" fmla="*/ 1740940 h 2214047"/>
              <a:gd name="connsiteX14-1379" fmla="*/ 2950 w 1990924"/>
              <a:gd name="connsiteY14-1380" fmla="*/ 1510953 h 2214047"/>
              <a:gd name="connsiteX15-1381" fmla="*/ 281215 w 1990924"/>
              <a:gd name="connsiteY15-1382" fmla="*/ 1308392 h 2214047"/>
              <a:gd name="connsiteX16-1383" fmla="*/ 281215 w 1990924"/>
              <a:gd name="connsiteY16-1384" fmla="*/ 911202 h 2214047"/>
              <a:gd name="connsiteX17-1385" fmla="*/ 37865 w 1990924"/>
              <a:gd name="connsiteY17-1386" fmla="*/ 682456 h 2214047"/>
              <a:gd name="connsiteX18-1387" fmla="*/ 155531 w 1990924"/>
              <a:gd name="connsiteY18-1388" fmla="*/ 452468 h 2214047"/>
              <a:gd name="connsiteX19-1389" fmla="*/ 475305 w 1990924"/>
              <a:gd name="connsiteY19-1390" fmla="*/ 575028 h 2214047"/>
              <a:gd name="connsiteX20-1391" fmla="*/ 819282 w 1990924"/>
              <a:gd name="connsiteY20-1392" fmla="*/ 376433 h 2214047"/>
              <a:gd name="connsiteX21-1393" fmla="*/ 895707 w 1990924"/>
              <a:gd name="connsiteY21-1394" fmla="*/ 51313 h 2214047"/>
              <a:gd name="connsiteX22-1395" fmla="*/ 1165952 w 1990924"/>
              <a:gd name="connsiteY22-1396" fmla="*/ 33855 h 2214047"/>
              <a:gd name="connsiteX23-1397" fmla="*/ 1207462 w 1990924"/>
              <a:gd name="connsiteY23-1398" fmla="*/ 376433 h 2214047"/>
              <a:gd name="connsiteX24-1399" fmla="*/ 1551439 w 1990924"/>
              <a:gd name="connsiteY24-1400" fmla="*/ 575028 h 2214047"/>
            </a:gdLst>
            <a:ahLst/>
            <a:cxnLst>
              <a:cxn ang="0">
                <a:pos x="connsiteX0-1351" y="connsiteY0-1352"/>
              </a:cxn>
              <a:cxn ang="0">
                <a:pos x="connsiteX1-1353" y="connsiteY1-1354"/>
              </a:cxn>
              <a:cxn ang="0">
                <a:pos x="connsiteX2-1355" y="connsiteY2-1356"/>
              </a:cxn>
              <a:cxn ang="0">
                <a:pos x="connsiteX3-1357" y="connsiteY3-1358"/>
              </a:cxn>
              <a:cxn ang="0">
                <a:pos x="connsiteX4-1359" y="connsiteY4-1360"/>
              </a:cxn>
              <a:cxn ang="0">
                <a:pos x="connsiteX5-1361" y="connsiteY5-1362"/>
              </a:cxn>
              <a:cxn ang="0">
                <a:pos x="connsiteX6-1363" y="connsiteY6-1364"/>
              </a:cxn>
              <a:cxn ang="0">
                <a:pos x="connsiteX7-1365" y="connsiteY7-1366"/>
              </a:cxn>
              <a:cxn ang="0">
                <a:pos x="connsiteX8-1367" y="connsiteY8-1368"/>
              </a:cxn>
              <a:cxn ang="0">
                <a:pos x="connsiteX9-1369" y="connsiteY9-1370"/>
              </a:cxn>
              <a:cxn ang="0">
                <a:pos x="connsiteX10-1371" y="connsiteY10-1372"/>
              </a:cxn>
              <a:cxn ang="0">
                <a:pos x="connsiteX11-1373" y="connsiteY11-1374"/>
              </a:cxn>
              <a:cxn ang="0">
                <a:pos x="connsiteX12-1375" y="connsiteY12-1376"/>
              </a:cxn>
              <a:cxn ang="0">
                <a:pos x="connsiteX13-1377" y="connsiteY13-1378"/>
              </a:cxn>
              <a:cxn ang="0">
                <a:pos x="connsiteX14-1379" y="connsiteY14-1380"/>
              </a:cxn>
              <a:cxn ang="0">
                <a:pos x="connsiteX15-1381" y="connsiteY15-1382"/>
              </a:cxn>
              <a:cxn ang="0">
                <a:pos x="connsiteX16-1383" y="connsiteY16-1384"/>
              </a:cxn>
              <a:cxn ang="0">
                <a:pos x="connsiteX17-1385" y="connsiteY17-1386"/>
              </a:cxn>
              <a:cxn ang="0">
                <a:pos x="connsiteX18-1387" y="connsiteY18-1388"/>
              </a:cxn>
              <a:cxn ang="0">
                <a:pos x="connsiteX19-1389" y="connsiteY19-1390"/>
              </a:cxn>
              <a:cxn ang="0">
                <a:pos x="connsiteX20-1391" y="connsiteY20-1392"/>
              </a:cxn>
              <a:cxn ang="0">
                <a:pos x="connsiteX21-1393" y="connsiteY21-1394"/>
              </a:cxn>
              <a:cxn ang="0">
                <a:pos x="connsiteX22-1395" y="connsiteY22-1396"/>
              </a:cxn>
              <a:cxn ang="0">
                <a:pos x="connsiteX23-1397" y="connsiteY23-1398"/>
              </a:cxn>
              <a:cxn ang="0">
                <a:pos x="connsiteX24-1399" y="connsiteY24-1400"/>
              </a:cxn>
            </a:cxnLst>
            <a:rect l="l" t="t" r="r" b="b"/>
            <a:pathLst>
              <a:path w="1990924" h="2214047">
                <a:moveTo>
                  <a:pt x="1551439" y="575028"/>
                </a:moveTo>
                <a:lnTo>
                  <a:pt x="1810111" y="443740"/>
                </a:lnTo>
                <a:cubicBezTo>
                  <a:pt x="1916702" y="411615"/>
                  <a:pt x="1999643" y="604546"/>
                  <a:pt x="1988879" y="682456"/>
                </a:cubicBezTo>
                <a:cubicBezTo>
                  <a:pt x="1978115" y="760366"/>
                  <a:pt x="1855917" y="833066"/>
                  <a:pt x="1745529" y="911202"/>
                </a:cubicBezTo>
                <a:cubicBezTo>
                  <a:pt x="1780804" y="1041249"/>
                  <a:pt x="1780804" y="1178345"/>
                  <a:pt x="1745529" y="1308392"/>
                </a:cubicBezTo>
                <a:cubicBezTo>
                  <a:pt x="1826646" y="1384641"/>
                  <a:pt x="1972296" y="1459228"/>
                  <a:pt x="1988879" y="1537138"/>
                </a:cubicBezTo>
                <a:cubicBezTo>
                  <a:pt x="2005462" y="1615048"/>
                  <a:pt x="1917933" y="1757949"/>
                  <a:pt x="1845026" y="1775854"/>
                </a:cubicBezTo>
                <a:cubicBezTo>
                  <a:pt x="1772119" y="1793759"/>
                  <a:pt x="1679522" y="1697359"/>
                  <a:pt x="1551439" y="1644566"/>
                </a:cubicBezTo>
                <a:cubicBezTo>
                  <a:pt x="1456452" y="1740139"/>
                  <a:pt x="1337724" y="1808687"/>
                  <a:pt x="1207462" y="1843161"/>
                </a:cubicBezTo>
                <a:cubicBezTo>
                  <a:pt x="1181987" y="1951534"/>
                  <a:pt x="1188815" y="2112640"/>
                  <a:pt x="1131037" y="2168281"/>
                </a:cubicBezTo>
                <a:cubicBezTo>
                  <a:pt x="1073259" y="2223922"/>
                  <a:pt x="912751" y="2231196"/>
                  <a:pt x="860792" y="2177009"/>
                </a:cubicBezTo>
                <a:cubicBezTo>
                  <a:pt x="808833" y="2122822"/>
                  <a:pt x="810792" y="1947903"/>
                  <a:pt x="819282" y="1843161"/>
                </a:cubicBezTo>
                <a:cubicBezTo>
                  <a:pt x="689020" y="1808686"/>
                  <a:pt x="570292" y="1740138"/>
                  <a:pt x="475305" y="1644566"/>
                </a:cubicBezTo>
                <a:cubicBezTo>
                  <a:pt x="368714" y="1676691"/>
                  <a:pt x="234257" y="1763209"/>
                  <a:pt x="155531" y="1740940"/>
                </a:cubicBezTo>
                <a:cubicBezTo>
                  <a:pt x="76805" y="1718671"/>
                  <a:pt x="-17997" y="1583044"/>
                  <a:pt x="2950" y="1510953"/>
                </a:cubicBezTo>
                <a:cubicBezTo>
                  <a:pt x="23897" y="1438862"/>
                  <a:pt x="223198" y="1360342"/>
                  <a:pt x="281215" y="1308392"/>
                </a:cubicBezTo>
                <a:cubicBezTo>
                  <a:pt x="245940" y="1178345"/>
                  <a:pt x="245940" y="1041249"/>
                  <a:pt x="281215" y="911202"/>
                </a:cubicBezTo>
                <a:cubicBezTo>
                  <a:pt x="200098" y="834953"/>
                  <a:pt x="58812" y="758912"/>
                  <a:pt x="37865" y="682456"/>
                </a:cubicBezTo>
                <a:cubicBezTo>
                  <a:pt x="16918" y="606000"/>
                  <a:pt x="82624" y="470373"/>
                  <a:pt x="155531" y="452468"/>
                </a:cubicBezTo>
                <a:cubicBezTo>
                  <a:pt x="228438" y="434563"/>
                  <a:pt x="364680" y="530965"/>
                  <a:pt x="475305" y="575028"/>
                </a:cubicBezTo>
                <a:cubicBezTo>
                  <a:pt x="570292" y="479455"/>
                  <a:pt x="689020" y="410907"/>
                  <a:pt x="819282" y="376433"/>
                </a:cubicBezTo>
                <a:cubicBezTo>
                  <a:pt x="844757" y="268060"/>
                  <a:pt x="837929" y="108409"/>
                  <a:pt x="895707" y="51313"/>
                </a:cubicBezTo>
                <a:cubicBezTo>
                  <a:pt x="953485" y="-5783"/>
                  <a:pt x="1113993" y="-20332"/>
                  <a:pt x="1165952" y="33855"/>
                </a:cubicBezTo>
                <a:cubicBezTo>
                  <a:pt x="1217911" y="88042"/>
                  <a:pt x="1198495" y="254233"/>
                  <a:pt x="1207462" y="376433"/>
                </a:cubicBezTo>
                <a:cubicBezTo>
                  <a:pt x="1337724" y="410908"/>
                  <a:pt x="1456452" y="479456"/>
                  <a:pt x="1551439" y="575028"/>
                </a:cubicBezTo>
                <a:close/>
              </a:path>
            </a:pathLst>
          </a:custGeom>
          <a:noFill/>
          <a:ln w="38100">
            <a:solidFill>
              <a:schemeClr val="bg1"/>
            </a:solidFill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583766" tIns="587064" rIns="583766" bIns="587064" numCol="1" spcCol="1270" anchor="ctr" anchorCtr="0">
            <a:noAutofit/>
          </a:bodyPr>
          <a:lstStyle/>
          <a:p>
            <a:pPr lvl="0" algn="ctr" defTabSz="13335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zh-CN" altLang="en-US" sz="3000" kern="1200">
              <a:solidFill>
                <a:schemeClr val="bg1"/>
              </a:solidFill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9419469" y="2737090"/>
            <a:ext cx="513151" cy="541287"/>
            <a:chOff x="4197350" y="2182813"/>
            <a:chExt cx="608013" cy="641350"/>
          </a:xfrm>
          <a:solidFill>
            <a:schemeClr val="bg1"/>
          </a:solidFill>
        </p:grpSpPr>
        <p:sp>
          <p:nvSpPr>
            <p:cNvPr id="9" name="Freeform 166"/>
            <p:cNvSpPr/>
            <p:nvPr/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" name="Freeform 167"/>
            <p:cNvSpPr/>
            <p:nvPr/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" name="Freeform 168"/>
            <p:cNvSpPr/>
            <p:nvPr/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" name="Freeform 169"/>
            <p:cNvSpPr/>
            <p:nvPr/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" name="Freeform 170"/>
            <p:cNvSpPr/>
            <p:nvPr/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" name="Freeform 171"/>
            <p:cNvSpPr/>
            <p:nvPr/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" name="Freeform 172"/>
            <p:cNvSpPr/>
            <p:nvPr/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" name="Freeform 173"/>
            <p:cNvSpPr/>
            <p:nvPr/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" name="Freeform 174"/>
            <p:cNvSpPr/>
            <p:nvPr/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8" name="Freeform 175"/>
            <p:cNvSpPr/>
            <p:nvPr/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9" name="Freeform 176"/>
            <p:cNvSpPr/>
            <p:nvPr/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0" name="Freeform 177"/>
            <p:cNvSpPr/>
            <p:nvPr/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1" name="Freeform 178"/>
            <p:cNvSpPr/>
            <p:nvPr/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2" name="Freeform 179"/>
            <p:cNvSpPr/>
            <p:nvPr/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3" name="Freeform 180"/>
            <p:cNvSpPr/>
            <p:nvPr/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4" name="Freeform 181"/>
            <p:cNvSpPr/>
            <p:nvPr/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5" name="Freeform 182"/>
            <p:cNvSpPr/>
            <p:nvPr/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6" name="Freeform 183"/>
            <p:cNvSpPr/>
            <p:nvPr/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7" name="Freeform 184"/>
            <p:cNvSpPr/>
            <p:nvPr/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8" name="Freeform 185"/>
            <p:cNvSpPr/>
            <p:nvPr/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9" name="Freeform 186"/>
            <p:cNvSpPr/>
            <p:nvPr/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0" name="Freeform 187"/>
            <p:cNvSpPr/>
            <p:nvPr/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1" name="Freeform 188"/>
            <p:cNvSpPr/>
            <p:nvPr/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2" name="Freeform 189"/>
            <p:cNvSpPr/>
            <p:nvPr/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3" name="Freeform 190"/>
            <p:cNvSpPr/>
            <p:nvPr/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4" name="Freeform 191"/>
            <p:cNvSpPr/>
            <p:nvPr/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5" name="Freeform 192"/>
            <p:cNvSpPr/>
            <p:nvPr/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6" name="Freeform 193"/>
            <p:cNvSpPr/>
            <p:nvPr/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7" name="Freeform 194"/>
            <p:cNvSpPr/>
            <p:nvPr/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8" name="Freeform 195"/>
            <p:cNvSpPr/>
            <p:nvPr/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9" name="Freeform 196"/>
            <p:cNvSpPr/>
            <p:nvPr/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0" name="Freeform 197"/>
            <p:cNvSpPr/>
            <p:nvPr/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1" name="Freeform 198"/>
            <p:cNvSpPr/>
            <p:nvPr/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2" name="Freeform 199"/>
            <p:cNvSpPr/>
            <p:nvPr/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3" name="Freeform 200"/>
            <p:cNvSpPr/>
            <p:nvPr/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4" name="Freeform 201"/>
            <p:cNvSpPr/>
            <p:nvPr/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5" name="Freeform 202"/>
            <p:cNvSpPr/>
            <p:nvPr/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6" name="Freeform 203"/>
            <p:cNvSpPr/>
            <p:nvPr/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7" name="Freeform 204"/>
            <p:cNvSpPr/>
            <p:nvPr/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8" name="Freeform 206"/>
            <p:cNvSpPr>
              <a:spLocks noEditPoints="1"/>
            </p:cNvSpPr>
            <p:nvPr/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9" name="Freeform 207"/>
            <p:cNvSpPr/>
            <p:nvPr/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0" name="Freeform 208"/>
            <p:cNvSpPr/>
            <p:nvPr/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1" name="Freeform 209"/>
            <p:cNvSpPr/>
            <p:nvPr/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2" name="Freeform 210"/>
            <p:cNvSpPr/>
            <p:nvPr/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3" name="Freeform 211"/>
            <p:cNvSpPr/>
            <p:nvPr/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4" name="Freeform 212"/>
            <p:cNvSpPr/>
            <p:nvPr/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55" name="组合 54"/>
          <p:cNvGrpSpPr/>
          <p:nvPr/>
        </p:nvGrpSpPr>
        <p:grpSpPr>
          <a:xfrm>
            <a:off x="2278712" y="2495628"/>
            <a:ext cx="550667" cy="562725"/>
            <a:chOff x="5268913" y="4124325"/>
            <a:chExt cx="652463" cy="666751"/>
          </a:xfrm>
          <a:solidFill>
            <a:schemeClr val="bg1"/>
          </a:solidFill>
        </p:grpSpPr>
        <p:sp>
          <p:nvSpPr>
            <p:cNvPr id="56" name="Freeform 719"/>
            <p:cNvSpPr/>
            <p:nvPr/>
          </p:nvSpPr>
          <p:spPr bwMode="auto">
            <a:xfrm>
              <a:off x="5356226" y="4351338"/>
              <a:ext cx="9525" cy="57150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4" y="15"/>
                </a:cxn>
                <a:cxn ang="0">
                  <a:pos x="7" y="25"/>
                </a:cxn>
                <a:cxn ang="0">
                  <a:pos x="9" y="35"/>
                </a:cxn>
                <a:cxn ang="0">
                  <a:pos x="11" y="46"/>
                </a:cxn>
                <a:cxn ang="0">
                  <a:pos x="11" y="46"/>
                </a:cxn>
                <a:cxn ang="0">
                  <a:pos x="11" y="53"/>
                </a:cxn>
                <a:cxn ang="0">
                  <a:pos x="9" y="60"/>
                </a:cxn>
                <a:cxn ang="0">
                  <a:pos x="6" y="75"/>
                </a:cxn>
                <a:cxn ang="0">
                  <a:pos x="2" y="89"/>
                </a:cxn>
                <a:cxn ang="0">
                  <a:pos x="1" y="96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6"/>
                </a:cxn>
                <a:cxn ang="0">
                  <a:pos x="1" y="108"/>
                </a:cxn>
                <a:cxn ang="0">
                  <a:pos x="3" y="108"/>
                </a:cxn>
                <a:cxn ang="0">
                  <a:pos x="5" y="109"/>
                </a:cxn>
                <a:cxn ang="0">
                  <a:pos x="6" y="108"/>
                </a:cxn>
                <a:cxn ang="0">
                  <a:pos x="8" y="108"/>
                </a:cxn>
                <a:cxn ang="0">
                  <a:pos x="9" y="106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12" y="89"/>
                </a:cxn>
                <a:cxn ang="0">
                  <a:pos x="15" y="75"/>
                </a:cxn>
                <a:cxn ang="0">
                  <a:pos x="18" y="60"/>
                </a:cxn>
                <a:cxn ang="0">
                  <a:pos x="20" y="46"/>
                </a:cxn>
                <a:cxn ang="0">
                  <a:pos x="20" y="46"/>
                </a:cxn>
                <a:cxn ang="0">
                  <a:pos x="20" y="41"/>
                </a:cxn>
                <a:cxn ang="0">
                  <a:pos x="20" y="35"/>
                </a:cxn>
                <a:cxn ang="0">
                  <a:pos x="18" y="24"/>
                </a:cxn>
                <a:cxn ang="0">
                  <a:pos x="14" y="13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20" h="109">
                  <a:moveTo>
                    <a:pt x="9" y="3"/>
                  </a:moveTo>
                  <a:lnTo>
                    <a:pt x="9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4" y="15"/>
                  </a:lnTo>
                  <a:lnTo>
                    <a:pt x="7" y="25"/>
                  </a:lnTo>
                  <a:lnTo>
                    <a:pt x="9" y="35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3"/>
                  </a:lnTo>
                  <a:lnTo>
                    <a:pt x="9" y="60"/>
                  </a:lnTo>
                  <a:lnTo>
                    <a:pt x="6" y="75"/>
                  </a:lnTo>
                  <a:lnTo>
                    <a:pt x="2" y="89"/>
                  </a:lnTo>
                  <a:lnTo>
                    <a:pt x="1" y="9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6"/>
                  </a:lnTo>
                  <a:lnTo>
                    <a:pt x="1" y="108"/>
                  </a:lnTo>
                  <a:lnTo>
                    <a:pt x="3" y="108"/>
                  </a:lnTo>
                  <a:lnTo>
                    <a:pt x="5" y="109"/>
                  </a:lnTo>
                  <a:lnTo>
                    <a:pt x="6" y="108"/>
                  </a:lnTo>
                  <a:lnTo>
                    <a:pt x="8" y="108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12" y="89"/>
                  </a:lnTo>
                  <a:lnTo>
                    <a:pt x="15" y="75"/>
                  </a:lnTo>
                  <a:lnTo>
                    <a:pt x="18" y="60"/>
                  </a:lnTo>
                  <a:lnTo>
                    <a:pt x="20" y="46"/>
                  </a:lnTo>
                  <a:lnTo>
                    <a:pt x="20" y="46"/>
                  </a:lnTo>
                  <a:lnTo>
                    <a:pt x="20" y="41"/>
                  </a:lnTo>
                  <a:lnTo>
                    <a:pt x="20" y="35"/>
                  </a:lnTo>
                  <a:lnTo>
                    <a:pt x="18" y="24"/>
                  </a:lnTo>
                  <a:lnTo>
                    <a:pt x="14" y="13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7" name="Freeform 720"/>
            <p:cNvSpPr/>
            <p:nvPr/>
          </p:nvSpPr>
          <p:spPr bwMode="auto">
            <a:xfrm>
              <a:off x="5392738" y="4365625"/>
              <a:ext cx="12700" cy="80963"/>
            </a:xfrm>
            <a:custGeom>
              <a:avLst/>
              <a:gdLst/>
              <a:ahLst/>
              <a:cxnLst>
                <a:cxn ang="0">
                  <a:pos x="25" y="4"/>
                </a:cxn>
                <a:cxn ang="0">
                  <a:pos x="25" y="4"/>
                </a:cxn>
                <a:cxn ang="0">
                  <a:pos x="25" y="2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19" y="0"/>
                </a:cxn>
                <a:cxn ang="0">
                  <a:pos x="17" y="1"/>
                </a:cxn>
                <a:cxn ang="0">
                  <a:pos x="16" y="2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4" y="24"/>
                </a:cxn>
                <a:cxn ang="0">
                  <a:pos x="11" y="43"/>
                </a:cxn>
                <a:cxn ang="0">
                  <a:pos x="4" y="80"/>
                </a:cxn>
                <a:cxn ang="0">
                  <a:pos x="4" y="80"/>
                </a:cxn>
                <a:cxn ang="0">
                  <a:pos x="1" y="96"/>
                </a:cxn>
                <a:cxn ang="0">
                  <a:pos x="0" y="114"/>
                </a:cxn>
                <a:cxn ang="0">
                  <a:pos x="1" y="147"/>
                </a:cxn>
                <a:cxn ang="0">
                  <a:pos x="1" y="147"/>
                </a:cxn>
                <a:cxn ang="0">
                  <a:pos x="1" y="149"/>
                </a:cxn>
                <a:cxn ang="0">
                  <a:pos x="2" y="150"/>
                </a:cxn>
                <a:cxn ang="0">
                  <a:pos x="5" y="151"/>
                </a:cxn>
                <a:cxn ang="0">
                  <a:pos x="7" y="151"/>
                </a:cxn>
                <a:cxn ang="0">
                  <a:pos x="8" y="151"/>
                </a:cxn>
                <a:cxn ang="0">
                  <a:pos x="10" y="150"/>
                </a:cxn>
                <a:cxn ang="0">
                  <a:pos x="11" y="149"/>
                </a:cxn>
                <a:cxn ang="0">
                  <a:pos x="11" y="147"/>
                </a:cxn>
                <a:cxn ang="0">
                  <a:pos x="11" y="147"/>
                </a:cxn>
                <a:cxn ang="0">
                  <a:pos x="11" y="126"/>
                </a:cxn>
                <a:cxn ang="0">
                  <a:pos x="11" y="107"/>
                </a:cxn>
                <a:cxn ang="0">
                  <a:pos x="13" y="86"/>
                </a:cxn>
                <a:cxn ang="0">
                  <a:pos x="16" y="65"/>
                </a:cxn>
                <a:cxn ang="0">
                  <a:pos x="16" y="65"/>
                </a:cxn>
                <a:cxn ang="0">
                  <a:pos x="22" y="35"/>
                </a:cxn>
                <a:cxn ang="0">
                  <a:pos x="24" y="20"/>
                </a:cxn>
                <a:cxn ang="0">
                  <a:pos x="25" y="4"/>
                </a:cxn>
                <a:cxn ang="0">
                  <a:pos x="25" y="4"/>
                </a:cxn>
              </a:cxnLst>
              <a:rect l="0" t="0" r="r" b="b"/>
              <a:pathLst>
                <a:path w="25" h="151">
                  <a:moveTo>
                    <a:pt x="25" y="4"/>
                  </a:moveTo>
                  <a:lnTo>
                    <a:pt x="25" y="4"/>
                  </a:lnTo>
                  <a:lnTo>
                    <a:pt x="25" y="2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4"/>
                  </a:lnTo>
                  <a:lnTo>
                    <a:pt x="11" y="43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" y="96"/>
                  </a:lnTo>
                  <a:lnTo>
                    <a:pt x="0" y="114"/>
                  </a:lnTo>
                  <a:lnTo>
                    <a:pt x="1" y="147"/>
                  </a:lnTo>
                  <a:lnTo>
                    <a:pt x="1" y="147"/>
                  </a:lnTo>
                  <a:lnTo>
                    <a:pt x="1" y="149"/>
                  </a:lnTo>
                  <a:lnTo>
                    <a:pt x="2" y="150"/>
                  </a:lnTo>
                  <a:lnTo>
                    <a:pt x="5" y="151"/>
                  </a:lnTo>
                  <a:lnTo>
                    <a:pt x="7" y="151"/>
                  </a:lnTo>
                  <a:lnTo>
                    <a:pt x="8" y="151"/>
                  </a:lnTo>
                  <a:lnTo>
                    <a:pt x="10" y="150"/>
                  </a:lnTo>
                  <a:lnTo>
                    <a:pt x="11" y="149"/>
                  </a:lnTo>
                  <a:lnTo>
                    <a:pt x="11" y="147"/>
                  </a:lnTo>
                  <a:lnTo>
                    <a:pt x="11" y="147"/>
                  </a:lnTo>
                  <a:lnTo>
                    <a:pt x="11" y="126"/>
                  </a:lnTo>
                  <a:lnTo>
                    <a:pt x="11" y="107"/>
                  </a:lnTo>
                  <a:lnTo>
                    <a:pt x="13" y="86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22" y="35"/>
                  </a:lnTo>
                  <a:lnTo>
                    <a:pt x="24" y="20"/>
                  </a:lnTo>
                  <a:lnTo>
                    <a:pt x="25" y="4"/>
                  </a:lnTo>
                  <a:lnTo>
                    <a:pt x="2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8" name="Freeform 721"/>
            <p:cNvSpPr/>
            <p:nvPr/>
          </p:nvSpPr>
          <p:spPr bwMode="auto">
            <a:xfrm>
              <a:off x="5421313" y="4389438"/>
              <a:ext cx="19050" cy="84138"/>
            </a:xfrm>
            <a:custGeom>
              <a:avLst/>
              <a:gdLst/>
              <a:ahLst/>
              <a:cxnLst>
                <a:cxn ang="0">
                  <a:pos x="29" y="2"/>
                </a:cxn>
                <a:cxn ang="0">
                  <a:pos x="29" y="2"/>
                </a:cxn>
                <a:cxn ang="0">
                  <a:pos x="22" y="16"/>
                </a:cxn>
                <a:cxn ang="0">
                  <a:pos x="18" y="30"/>
                </a:cxn>
                <a:cxn ang="0">
                  <a:pos x="15" y="46"/>
                </a:cxn>
                <a:cxn ang="0">
                  <a:pos x="13" y="61"/>
                </a:cxn>
                <a:cxn ang="0">
                  <a:pos x="13" y="61"/>
                </a:cxn>
                <a:cxn ang="0">
                  <a:pos x="8" y="85"/>
                </a:cxn>
                <a:cxn ang="0">
                  <a:pos x="4" y="109"/>
                </a:cxn>
                <a:cxn ang="0">
                  <a:pos x="1" y="133"/>
                </a:cxn>
                <a:cxn ang="0">
                  <a:pos x="0" y="157"/>
                </a:cxn>
                <a:cxn ang="0">
                  <a:pos x="0" y="157"/>
                </a:cxn>
                <a:cxn ang="0">
                  <a:pos x="0" y="158"/>
                </a:cxn>
                <a:cxn ang="0">
                  <a:pos x="1" y="160"/>
                </a:cxn>
                <a:cxn ang="0">
                  <a:pos x="2" y="161"/>
                </a:cxn>
                <a:cxn ang="0">
                  <a:pos x="4" y="161"/>
                </a:cxn>
                <a:cxn ang="0">
                  <a:pos x="6" y="161"/>
                </a:cxn>
                <a:cxn ang="0">
                  <a:pos x="7" y="160"/>
                </a:cxn>
                <a:cxn ang="0">
                  <a:pos x="8" y="158"/>
                </a:cxn>
                <a:cxn ang="0">
                  <a:pos x="9" y="157"/>
                </a:cxn>
                <a:cxn ang="0">
                  <a:pos x="9" y="157"/>
                </a:cxn>
                <a:cxn ang="0">
                  <a:pos x="10" y="137"/>
                </a:cxn>
                <a:cxn ang="0">
                  <a:pos x="14" y="117"/>
                </a:cxn>
                <a:cxn ang="0">
                  <a:pos x="20" y="78"/>
                </a:cxn>
                <a:cxn ang="0">
                  <a:pos x="20" y="78"/>
                </a:cxn>
                <a:cxn ang="0">
                  <a:pos x="22" y="59"/>
                </a:cxn>
                <a:cxn ang="0">
                  <a:pos x="25" y="42"/>
                </a:cxn>
                <a:cxn ang="0">
                  <a:pos x="30" y="24"/>
                </a:cxn>
                <a:cxn ang="0">
                  <a:pos x="33" y="15"/>
                </a:cxn>
                <a:cxn ang="0">
                  <a:pos x="37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37" y="3"/>
                </a:cxn>
                <a:cxn ang="0">
                  <a:pos x="36" y="2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9" y="2"/>
                </a:cxn>
              </a:cxnLst>
              <a:rect l="0" t="0" r="r" b="b"/>
              <a:pathLst>
                <a:path w="37" h="161">
                  <a:moveTo>
                    <a:pt x="29" y="2"/>
                  </a:moveTo>
                  <a:lnTo>
                    <a:pt x="29" y="2"/>
                  </a:lnTo>
                  <a:lnTo>
                    <a:pt x="22" y="16"/>
                  </a:lnTo>
                  <a:lnTo>
                    <a:pt x="18" y="30"/>
                  </a:lnTo>
                  <a:lnTo>
                    <a:pt x="15" y="46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8" y="85"/>
                  </a:lnTo>
                  <a:lnTo>
                    <a:pt x="4" y="109"/>
                  </a:lnTo>
                  <a:lnTo>
                    <a:pt x="1" y="133"/>
                  </a:lnTo>
                  <a:lnTo>
                    <a:pt x="0" y="157"/>
                  </a:lnTo>
                  <a:lnTo>
                    <a:pt x="0" y="157"/>
                  </a:lnTo>
                  <a:lnTo>
                    <a:pt x="0" y="158"/>
                  </a:lnTo>
                  <a:lnTo>
                    <a:pt x="1" y="160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7" y="160"/>
                  </a:lnTo>
                  <a:lnTo>
                    <a:pt x="8" y="158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0" y="137"/>
                  </a:lnTo>
                  <a:lnTo>
                    <a:pt x="14" y="117"/>
                  </a:lnTo>
                  <a:lnTo>
                    <a:pt x="20" y="78"/>
                  </a:lnTo>
                  <a:lnTo>
                    <a:pt x="20" y="78"/>
                  </a:lnTo>
                  <a:lnTo>
                    <a:pt x="22" y="59"/>
                  </a:lnTo>
                  <a:lnTo>
                    <a:pt x="25" y="42"/>
                  </a:lnTo>
                  <a:lnTo>
                    <a:pt x="30" y="24"/>
                  </a:lnTo>
                  <a:lnTo>
                    <a:pt x="33" y="15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9" name="Freeform 722"/>
            <p:cNvSpPr/>
            <p:nvPr/>
          </p:nvSpPr>
          <p:spPr bwMode="auto">
            <a:xfrm>
              <a:off x="5461001" y="4381500"/>
              <a:ext cx="22225" cy="125413"/>
            </a:xfrm>
            <a:custGeom>
              <a:avLst/>
              <a:gdLst/>
              <a:ahLst/>
              <a:cxnLst>
                <a:cxn ang="0">
                  <a:pos x="33" y="5"/>
                </a:cxn>
                <a:cxn ang="0">
                  <a:pos x="33" y="5"/>
                </a:cxn>
                <a:cxn ang="0">
                  <a:pos x="31" y="16"/>
                </a:cxn>
                <a:cxn ang="0">
                  <a:pos x="28" y="21"/>
                </a:cxn>
                <a:cxn ang="0">
                  <a:pos x="25" y="25"/>
                </a:cxn>
                <a:cxn ang="0">
                  <a:pos x="23" y="32"/>
                </a:cxn>
                <a:cxn ang="0">
                  <a:pos x="23" y="32"/>
                </a:cxn>
                <a:cxn ang="0">
                  <a:pos x="17" y="67"/>
                </a:cxn>
                <a:cxn ang="0">
                  <a:pos x="17" y="67"/>
                </a:cxn>
                <a:cxn ang="0">
                  <a:pos x="13" y="96"/>
                </a:cxn>
                <a:cxn ang="0">
                  <a:pos x="10" y="124"/>
                </a:cxn>
                <a:cxn ang="0">
                  <a:pos x="10" y="124"/>
                </a:cxn>
                <a:cxn ang="0">
                  <a:pos x="6" y="152"/>
                </a:cxn>
                <a:cxn ang="0">
                  <a:pos x="3" y="179"/>
                </a:cxn>
                <a:cxn ang="0">
                  <a:pos x="1" y="206"/>
                </a:cxn>
                <a:cxn ang="0">
                  <a:pos x="0" y="232"/>
                </a:cxn>
                <a:cxn ang="0">
                  <a:pos x="0" y="232"/>
                </a:cxn>
                <a:cxn ang="0">
                  <a:pos x="0" y="235"/>
                </a:cxn>
                <a:cxn ang="0">
                  <a:pos x="1" y="237"/>
                </a:cxn>
                <a:cxn ang="0">
                  <a:pos x="3" y="237"/>
                </a:cxn>
                <a:cxn ang="0">
                  <a:pos x="5" y="238"/>
                </a:cxn>
                <a:cxn ang="0">
                  <a:pos x="6" y="237"/>
                </a:cxn>
                <a:cxn ang="0">
                  <a:pos x="8" y="237"/>
                </a:cxn>
                <a:cxn ang="0">
                  <a:pos x="9" y="235"/>
                </a:cxn>
                <a:cxn ang="0">
                  <a:pos x="9" y="232"/>
                </a:cxn>
                <a:cxn ang="0">
                  <a:pos x="9" y="232"/>
                </a:cxn>
                <a:cxn ang="0">
                  <a:pos x="10" y="201"/>
                </a:cxn>
                <a:cxn ang="0">
                  <a:pos x="13" y="170"/>
                </a:cxn>
                <a:cxn ang="0">
                  <a:pos x="17" y="141"/>
                </a:cxn>
                <a:cxn ang="0">
                  <a:pos x="21" y="110"/>
                </a:cxn>
                <a:cxn ang="0">
                  <a:pos x="21" y="110"/>
                </a:cxn>
                <a:cxn ang="0">
                  <a:pos x="25" y="81"/>
                </a:cxn>
                <a:cxn ang="0">
                  <a:pos x="26" y="67"/>
                </a:cxn>
                <a:cxn ang="0">
                  <a:pos x="30" y="53"/>
                </a:cxn>
                <a:cxn ang="0">
                  <a:pos x="30" y="53"/>
                </a:cxn>
                <a:cxn ang="0">
                  <a:pos x="33" y="40"/>
                </a:cxn>
                <a:cxn ang="0">
                  <a:pos x="36" y="29"/>
                </a:cxn>
                <a:cxn ang="0">
                  <a:pos x="40" y="18"/>
                </a:cxn>
                <a:cxn ang="0">
                  <a:pos x="42" y="5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5" y="2"/>
                </a:cxn>
                <a:cxn ang="0">
                  <a:pos x="34" y="3"/>
                </a:cxn>
                <a:cxn ang="0">
                  <a:pos x="33" y="5"/>
                </a:cxn>
                <a:cxn ang="0">
                  <a:pos x="33" y="5"/>
                </a:cxn>
              </a:cxnLst>
              <a:rect l="0" t="0" r="r" b="b"/>
              <a:pathLst>
                <a:path w="42" h="238">
                  <a:moveTo>
                    <a:pt x="33" y="5"/>
                  </a:moveTo>
                  <a:lnTo>
                    <a:pt x="33" y="5"/>
                  </a:lnTo>
                  <a:lnTo>
                    <a:pt x="31" y="16"/>
                  </a:lnTo>
                  <a:lnTo>
                    <a:pt x="28" y="21"/>
                  </a:lnTo>
                  <a:lnTo>
                    <a:pt x="25" y="25"/>
                  </a:lnTo>
                  <a:lnTo>
                    <a:pt x="23" y="32"/>
                  </a:lnTo>
                  <a:lnTo>
                    <a:pt x="23" y="32"/>
                  </a:lnTo>
                  <a:lnTo>
                    <a:pt x="17" y="67"/>
                  </a:lnTo>
                  <a:lnTo>
                    <a:pt x="17" y="67"/>
                  </a:lnTo>
                  <a:lnTo>
                    <a:pt x="13" y="9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6" y="152"/>
                  </a:lnTo>
                  <a:lnTo>
                    <a:pt x="3" y="179"/>
                  </a:lnTo>
                  <a:lnTo>
                    <a:pt x="1" y="206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0" y="235"/>
                  </a:lnTo>
                  <a:lnTo>
                    <a:pt x="1" y="237"/>
                  </a:lnTo>
                  <a:lnTo>
                    <a:pt x="3" y="237"/>
                  </a:lnTo>
                  <a:lnTo>
                    <a:pt x="5" y="238"/>
                  </a:lnTo>
                  <a:lnTo>
                    <a:pt x="6" y="237"/>
                  </a:lnTo>
                  <a:lnTo>
                    <a:pt x="8" y="237"/>
                  </a:lnTo>
                  <a:lnTo>
                    <a:pt x="9" y="235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10" y="201"/>
                  </a:lnTo>
                  <a:lnTo>
                    <a:pt x="13" y="170"/>
                  </a:lnTo>
                  <a:lnTo>
                    <a:pt x="17" y="141"/>
                  </a:lnTo>
                  <a:lnTo>
                    <a:pt x="21" y="110"/>
                  </a:lnTo>
                  <a:lnTo>
                    <a:pt x="21" y="110"/>
                  </a:lnTo>
                  <a:lnTo>
                    <a:pt x="25" y="81"/>
                  </a:lnTo>
                  <a:lnTo>
                    <a:pt x="26" y="67"/>
                  </a:lnTo>
                  <a:lnTo>
                    <a:pt x="30" y="53"/>
                  </a:lnTo>
                  <a:lnTo>
                    <a:pt x="30" y="53"/>
                  </a:lnTo>
                  <a:lnTo>
                    <a:pt x="33" y="40"/>
                  </a:lnTo>
                  <a:lnTo>
                    <a:pt x="36" y="29"/>
                  </a:lnTo>
                  <a:lnTo>
                    <a:pt x="40" y="18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5" y="2"/>
                  </a:lnTo>
                  <a:lnTo>
                    <a:pt x="34" y="3"/>
                  </a:lnTo>
                  <a:lnTo>
                    <a:pt x="33" y="5"/>
                  </a:lnTo>
                  <a:lnTo>
                    <a:pt x="3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0" name="Freeform 723"/>
            <p:cNvSpPr/>
            <p:nvPr/>
          </p:nvSpPr>
          <p:spPr bwMode="auto">
            <a:xfrm>
              <a:off x="5483226" y="4329113"/>
              <a:ext cx="38100" cy="220663"/>
            </a:xfrm>
            <a:custGeom>
              <a:avLst/>
              <a:gdLst/>
              <a:ahLst/>
              <a:cxnLst>
                <a:cxn ang="0">
                  <a:pos x="65" y="1"/>
                </a:cxn>
                <a:cxn ang="0">
                  <a:pos x="56" y="18"/>
                </a:cxn>
                <a:cxn ang="0">
                  <a:pos x="50" y="38"/>
                </a:cxn>
                <a:cxn ang="0">
                  <a:pos x="46" y="78"/>
                </a:cxn>
                <a:cxn ang="0">
                  <a:pos x="25" y="213"/>
                </a:cxn>
                <a:cxn ang="0">
                  <a:pos x="18" y="243"/>
                </a:cxn>
                <a:cxn ang="0">
                  <a:pos x="8" y="300"/>
                </a:cxn>
                <a:cxn ang="0">
                  <a:pos x="4" y="330"/>
                </a:cxn>
                <a:cxn ang="0">
                  <a:pos x="1" y="363"/>
                </a:cxn>
                <a:cxn ang="0">
                  <a:pos x="1" y="386"/>
                </a:cxn>
                <a:cxn ang="0">
                  <a:pos x="7" y="407"/>
                </a:cxn>
                <a:cxn ang="0">
                  <a:pos x="13" y="415"/>
                </a:cxn>
                <a:cxn ang="0">
                  <a:pos x="14" y="417"/>
                </a:cxn>
                <a:cxn ang="0">
                  <a:pos x="18" y="417"/>
                </a:cxn>
                <a:cxn ang="0">
                  <a:pos x="20" y="413"/>
                </a:cxn>
                <a:cxn ang="0">
                  <a:pos x="19" y="409"/>
                </a:cxn>
                <a:cxn ang="0">
                  <a:pos x="15" y="403"/>
                </a:cxn>
                <a:cxn ang="0">
                  <a:pos x="11" y="390"/>
                </a:cxn>
                <a:cxn ang="0">
                  <a:pos x="11" y="370"/>
                </a:cxn>
                <a:cxn ang="0">
                  <a:pos x="12" y="356"/>
                </a:cxn>
                <a:cxn ang="0">
                  <a:pos x="13" y="327"/>
                </a:cxn>
                <a:cxn ang="0">
                  <a:pos x="17" y="298"/>
                </a:cxn>
                <a:cxn ang="0">
                  <a:pos x="27" y="248"/>
                </a:cxn>
                <a:cxn ang="0">
                  <a:pos x="36" y="197"/>
                </a:cxn>
                <a:cxn ang="0">
                  <a:pos x="55" y="90"/>
                </a:cxn>
                <a:cxn ang="0">
                  <a:pos x="57" y="69"/>
                </a:cxn>
                <a:cxn ang="0">
                  <a:pos x="60" y="36"/>
                </a:cxn>
                <a:cxn ang="0">
                  <a:pos x="67" y="16"/>
                </a:cxn>
                <a:cxn ang="0">
                  <a:pos x="72" y="8"/>
                </a:cxn>
                <a:cxn ang="0">
                  <a:pos x="73" y="4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5" y="1"/>
                </a:cxn>
              </a:cxnLst>
              <a:rect l="0" t="0" r="r" b="b"/>
              <a:pathLst>
                <a:path w="73" h="417">
                  <a:moveTo>
                    <a:pt x="65" y="1"/>
                  </a:moveTo>
                  <a:lnTo>
                    <a:pt x="65" y="1"/>
                  </a:lnTo>
                  <a:lnTo>
                    <a:pt x="60" y="9"/>
                  </a:lnTo>
                  <a:lnTo>
                    <a:pt x="56" y="18"/>
                  </a:lnTo>
                  <a:lnTo>
                    <a:pt x="53" y="28"/>
                  </a:lnTo>
                  <a:lnTo>
                    <a:pt x="50" y="38"/>
                  </a:lnTo>
                  <a:lnTo>
                    <a:pt x="49" y="58"/>
                  </a:lnTo>
                  <a:lnTo>
                    <a:pt x="46" y="78"/>
                  </a:lnTo>
                  <a:lnTo>
                    <a:pt x="46" y="78"/>
                  </a:lnTo>
                  <a:lnTo>
                    <a:pt x="25" y="213"/>
                  </a:lnTo>
                  <a:lnTo>
                    <a:pt x="25" y="213"/>
                  </a:lnTo>
                  <a:lnTo>
                    <a:pt x="18" y="243"/>
                  </a:lnTo>
                  <a:lnTo>
                    <a:pt x="13" y="272"/>
                  </a:lnTo>
                  <a:lnTo>
                    <a:pt x="8" y="300"/>
                  </a:lnTo>
                  <a:lnTo>
                    <a:pt x="4" y="330"/>
                  </a:lnTo>
                  <a:lnTo>
                    <a:pt x="4" y="330"/>
                  </a:lnTo>
                  <a:lnTo>
                    <a:pt x="2" y="352"/>
                  </a:lnTo>
                  <a:lnTo>
                    <a:pt x="1" y="363"/>
                  </a:lnTo>
                  <a:lnTo>
                    <a:pt x="0" y="375"/>
                  </a:lnTo>
                  <a:lnTo>
                    <a:pt x="1" y="386"/>
                  </a:lnTo>
                  <a:lnTo>
                    <a:pt x="3" y="397"/>
                  </a:lnTo>
                  <a:lnTo>
                    <a:pt x="7" y="407"/>
                  </a:lnTo>
                  <a:lnTo>
                    <a:pt x="10" y="411"/>
                  </a:lnTo>
                  <a:lnTo>
                    <a:pt x="13" y="415"/>
                  </a:lnTo>
                  <a:lnTo>
                    <a:pt x="13" y="415"/>
                  </a:lnTo>
                  <a:lnTo>
                    <a:pt x="14" y="417"/>
                  </a:lnTo>
                  <a:lnTo>
                    <a:pt x="16" y="417"/>
                  </a:lnTo>
                  <a:lnTo>
                    <a:pt x="18" y="417"/>
                  </a:lnTo>
                  <a:lnTo>
                    <a:pt x="19" y="416"/>
                  </a:lnTo>
                  <a:lnTo>
                    <a:pt x="20" y="413"/>
                  </a:lnTo>
                  <a:lnTo>
                    <a:pt x="20" y="411"/>
                  </a:lnTo>
                  <a:lnTo>
                    <a:pt x="19" y="409"/>
                  </a:lnTo>
                  <a:lnTo>
                    <a:pt x="19" y="409"/>
                  </a:lnTo>
                  <a:lnTo>
                    <a:pt x="15" y="403"/>
                  </a:lnTo>
                  <a:lnTo>
                    <a:pt x="13" y="397"/>
                  </a:lnTo>
                  <a:lnTo>
                    <a:pt x="11" y="390"/>
                  </a:lnTo>
                  <a:lnTo>
                    <a:pt x="11" y="383"/>
                  </a:lnTo>
                  <a:lnTo>
                    <a:pt x="11" y="370"/>
                  </a:lnTo>
                  <a:lnTo>
                    <a:pt x="12" y="356"/>
                  </a:lnTo>
                  <a:lnTo>
                    <a:pt x="12" y="356"/>
                  </a:lnTo>
                  <a:lnTo>
                    <a:pt x="12" y="342"/>
                  </a:lnTo>
                  <a:lnTo>
                    <a:pt x="13" y="327"/>
                  </a:lnTo>
                  <a:lnTo>
                    <a:pt x="17" y="298"/>
                  </a:lnTo>
                  <a:lnTo>
                    <a:pt x="17" y="298"/>
                  </a:lnTo>
                  <a:lnTo>
                    <a:pt x="22" y="273"/>
                  </a:lnTo>
                  <a:lnTo>
                    <a:pt x="27" y="248"/>
                  </a:lnTo>
                  <a:lnTo>
                    <a:pt x="32" y="223"/>
                  </a:lnTo>
                  <a:lnTo>
                    <a:pt x="36" y="197"/>
                  </a:lnTo>
                  <a:lnTo>
                    <a:pt x="36" y="197"/>
                  </a:lnTo>
                  <a:lnTo>
                    <a:pt x="55" y="90"/>
                  </a:lnTo>
                  <a:lnTo>
                    <a:pt x="55" y="90"/>
                  </a:lnTo>
                  <a:lnTo>
                    <a:pt x="57" y="69"/>
                  </a:lnTo>
                  <a:lnTo>
                    <a:pt x="59" y="47"/>
                  </a:lnTo>
                  <a:lnTo>
                    <a:pt x="60" y="36"/>
                  </a:lnTo>
                  <a:lnTo>
                    <a:pt x="63" y="26"/>
                  </a:lnTo>
                  <a:lnTo>
                    <a:pt x="67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6"/>
                  </a:lnTo>
                  <a:lnTo>
                    <a:pt x="73" y="4"/>
                  </a:lnTo>
                  <a:lnTo>
                    <a:pt x="71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1" name="Freeform 724"/>
            <p:cNvSpPr/>
            <p:nvPr/>
          </p:nvSpPr>
          <p:spPr bwMode="auto">
            <a:xfrm>
              <a:off x="5516563" y="4291013"/>
              <a:ext cx="46038" cy="268288"/>
            </a:xfrm>
            <a:custGeom>
              <a:avLst/>
              <a:gdLst/>
              <a:ahLst/>
              <a:cxnLst>
                <a:cxn ang="0">
                  <a:pos x="75" y="3"/>
                </a:cxn>
                <a:cxn ang="0">
                  <a:pos x="61" y="44"/>
                </a:cxn>
                <a:cxn ang="0">
                  <a:pos x="58" y="58"/>
                </a:cxn>
                <a:cxn ang="0">
                  <a:pos x="56" y="84"/>
                </a:cxn>
                <a:cxn ang="0">
                  <a:pos x="56" y="111"/>
                </a:cxn>
                <a:cxn ang="0">
                  <a:pos x="52" y="180"/>
                </a:cxn>
                <a:cxn ang="0">
                  <a:pos x="41" y="249"/>
                </a:cxn>
                <a:cxn ang="0">
                  <a:pos x="33" y="280"/>
                </a:cxn>
                <a:cxn ang="0">
                  <a:pos x="17" y="343"/>
                </a:cxn>
                <a:cxn ang="0">
                  <a:pos x="4" y="408"/>
                </a:cxn>
                <a:cxn ang="0">
                  <a:pos x="1" y="440"/>
                </a:cxn>
                <a:cxn ang="0">
                  <a:pos x="0" y="472"/>
                </a:cxn>
                <a:cxn ang="0">
                  <a:pos x="4" y="504"/>
                </a:cxn>
                <a:cxn ang="0">
                  <a:pos x="4" y="506"/>
                </a:cxn>
                <a:cxn ang="0">
                  <a:pos x="7" y="507"/>
                </a:cxn>
                <a:cxn ang="0">
                  <a:pos x="12" y="505"/>
                </a:cxn>
                <a:cxn ang="0">
                  <a:pos x="13" y="501"/>
                </a:cxn>
                <a:cxn ang="0">
                  <a:pos x="10" y="485"/>
                </a:cxn>
                <a:cxn ang="0">
                  <a:pos x="9" y="453"/>
                </a:cxn>
                <a:cxn ang="0">
                  <a:pos x="11" y="420"/>
                </a:cxn>
                <a:cxn ang="0">
                  <a:pos x="20" y="371"/>
                </a:cxn>
                <a:cxn ang="0">
                  <a:pos x="36" y="306"/>
                </a:cxn>
                <a:cxn ang="0">
                  <a:pos x="52" y="243"/>
                </a:cxn>
                <a:cxn ang="0">
                  <a:pos x="57" y="214"/>
                </a:cxn>
                <a:cxn ang="0">
                  <a:pos x="63" y="157"/>
                </a:cxn>
                <a:cxn ang="0">
                  <a:pos x="65" y="128"/>
                </a:cxn>
                <a:cxn ang="0">
                  <a:pos x="66" y="67"/>
                </a:cxn>
                <a:cxn ang="0">
                  <a:pos x="67" y="60"/>
                </a:cxn>
                <a:cxn ang="0">
                  <a:pos x="73" y="36"/>
                </a:cxn>
                <a:cxn ang="0">
                  <a:pos x="84" y="6"/>
                </a:cxn>
                <a:cxn ang="0">
                  <a:pos x="85" y="4"/>
                </a:cxn>
                <a:cxn ang="0">
                  <a:pos x="83" y="1"/>
                </a:cxn>
                <a:cxn ang="0">
                  <a:pos x="77" y="1"/>
                </a:cxn>
                <a:cxn ang="0">
                  <a:pos x="75" y="3"/>
                </a:cxn>
              </a:cxnLst>
              <a:rect l="0" t="0" r="r" b="b"/>
              <a:pathLst>
                <a:path w="85" h="507">
                  <a:moveTo>
                    <a:pt x="75" y="3"/>
                  </a:moveTo>
                  <a:lnTo>
                    <a:pt x="75" y="3"/>
                  </a:lnTo>
                  <a:lnTo>
                    <a:pt x="65" y="31"/>
                  </a:lnTo>
                  <a:lnTo>
                    <a:pt x="61" y="44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56" y="72"/>
                  </a:lnTo>
                  <a:lnTo>
                    <a:pt x="56" y="84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5" y="145"/>
                  </a:lnTo>
                  <a:lnTo>
                    <a:pt x="52" y="180"/>
                  </a:lnTo>
                  <a:lnTo>
                    <a:pt x="47" y="214"/>
                  </a:lnTo>
                  <a:lnTo>
                    <a:pt x="41" y="249"/>
                  </a:lnTo>
                  <a:lnTo>
                    <a:pt x="41" y="249"/>
                  </a:lnTo>
                  <a:lnTo>
                    <a:pt x="33" y="280"/>
                  </a:lnTo>
                  <a:lnTo>
                    <a:pt x="25" y="312"/>
                  </a:lnTo>
                  <a:lnTo>
                    <a:pt x="17" y="343"/>
                  </a:lnTo>
                  <a:lnTo>
                    <a:pt x="10" y="375"/>
                  </a:lnTo>
                  <a:lnTo>
                    <a:pt x="4" y="408"/>
                  </a:lnTo>
                  <a:lnTo>
                    <a:pt x="2" y="423"/>
                  </a:lnTo>
                  <a:lnTo>
                    <a:pt x="1" y="440"/>
                  </a:lnTo>
                  <a:lnTo>
                    <a:pt x="0" y="455"/>
                  </a:lnTo>
                  <a:lnTo>
                    <a:pt x="0" y="472"/>
                  </a:lnTo>
                  <a:lnTo>
                    <a:pt x="1" y="487"/>
                  </a:lnTo>
                  <a:lnTo>
                    <a:pt x="4" y="504"/>
                  </a:lnTo>
                  <a:lnTo>
                    <a:pt x="4" y="504"/>
                  </a:lnTo>
                  <a:lnTo>
                    <a:pt x="4" y="506"/>
                  </a:lnTo>
                  <a:lnTo>
                    <a:pt x="6" y="507"/>
                  </a:lnTo>
                  <a:lnTo>
                    <a:pt x="7" y="507"/>
                  </a:lnTo>
                  <a:lnTo>
                    <a:pt x="9" y="507"/>
                  </a:lnTo>
                  <a:lnTo>
                    <a:pt x="12" y="505"/>
                  </a:lnTo>
                  <a:lnTo>
                    <a:pt x="12" y="503"/>
                  </a:lnTo>
                  <a:lnTo>
                    <a:pt x="13" y="501"/>
                  </a:lnTo>
                  <a:lnTo>
                    <a:pt x="13" y="501"/>
                  </a:lnTo>
                  <a:lnTo>
                    <a:pt x="10" y="485"/>
                  </a:lnTo>
                  <a:lnTo>
                    <a:pt x="9" y="469"/>
                  </a:lnTo>
                  <a:lnTo>
                    <a:pt x="9" y="453"/>
                  </a:lnTo>
                  <a:lnTo>
                    <a:pt x="10" y="437"/>
                  </a:lnTo>
                  <a:lnTo>
                    <a:pt x="11" y="420"/>
                  </a:lnTo>
                  <a:lnTo>
                    <a:pt x="13" y="403"/>
                  </a:lnTo>
                  <a:lnTo>
                    <a:pt x="20" y="371"/>
                  </a:lnTo>
                  <a:lnTo>
                    <a:pt x="28" y="338"/>
                  </a:lnTo>
                  <a:lnTo>
                    <a:pt x="36" y="306"/>
                  </a:lnTo>
                  <a:lnTo>
                    <a:pt x="44" y="274"/>
                  </a:lnTo>
                  <a:lnTo>
                    <a:pt x="52" y="243"/>
                  </a:lnTo>
                  <a:lnTo>
                    <a:pt x="52" y="243"/>
                  </a:lnTo>
                  <a:lnTo>
                    <a:pt x="57" y="214"/>
                  </a:lnTo>
                  <a:lnTo>
                    <a:pt x="61" y="186"/>
                  </a:lnTo>
                  <a:lnTo>
                    <a:pt x="63" y="157"/>
                  </a:lnTo>
                  <a:lnTo>
                    <a:pt x="65" y="128"/>
                  </a:lnTo>
                  <a:lnTo>
                    <a:pt x="65" y="128"/>
                  </a:lnTo>
                  <a:lnTo>
                    <a:pt x="65" y="98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7" y="60"/>
                  </a:lnTo>
                  <a:lnTo>
                    <a:pt x="68" y="51"/>
                  </a:lnTo>
                  <a:lnTo>
                    <a:pt x="73" y="36"/>
                  </a:lnTo>
                  <a:lnTo>
                    <a:pt x="78" y="20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5" y="4"/>
                  </a:lnTo>
                  <a:lnTo>
                    <a:pt x="84" y="2"/>
                  </a:lnTo>
                  <a:lnTo>
                    <a:pt x="83" y="1"/>
                  </a:lnTo>
                  <a:lnTo>
                    <a:pt x="82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5" y="3"/>
                  </a:lnTo>
                  <a:lnTo>
                    <a:pt x="7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2" name="Freeform 725"/>
            <p:cNvSpPr/>
            <p:nvPr/>
          </p:nvSpPr>
          <p:spPr bwMode="auto">
            <a:xfrm>
              <a:off x="5546726" y="4252913"/>
              <a:ext cx="60325" cy="376238"/>
            </a:xfrm>
            <a:custGeom>
              <a:avLst/>
              <a:gdLst/>
              <a:ahLst/>
              <a:cxnLst>
                <a:cxn ang="0">
                  <a:pos x="104" y="5"/>
                </a:cxn>
                <a:cxn ang="0">
                  <a:pos x="104" y="5"/>
                </a:cxn>
                <a:cxn ang="0">
                  <a:pos x="103" y="28"/>
                </a:cxn>
                <a:cxn ang="0">
                  <a:pos x="101" y="51"/>
                </a:cxn>
                <a:cxn ang="0">
                  <a:pos x="98" y="74"/>
                </a:cxn>
                <a:cxn ang="0">
                  <a:pos x="95" y="95"/>
                </a:cxn>
                <a:cxn ang="0">
                  <a:pos x="86" y="141"/>
                </a:cxn>
                <a:cxn ang="0">
                  <a:pos x="78" y="185"/>
                </a:cxn>
                <a:cxn ang="0">
                  <a:pos x="78" y="185"/>
                </a:cxn>
                <a:cxn ang="0">
                  <a:pos x="64" y="275"/>
                </a:cxn>
                <a:cxn ang="0">
                  <a:pos x="48" y="364"/>
                </a:cxn>
                <a:cxn ang="0">
                  <a:pos x="48" y="364"/>
                </a:cxn>
                <a:cxn ang="0">
                  <a:pos x="39" y="407"/>
                </a:cxn>
                <a:cxn ang="0">
                  <a:pos x="29" y="451"/>
                </a:cxn>
                <a:cxn ang="0">
                  <a:pos x="19" y="495"/>
                </a:cxn>
                <a:cxn ang="0">
                  <a:pos x="11" y="538"/>
                </a:cxn>
                <a:cxn ang="0">
                  <a:pos x="11" y="538"/>
                </a:cxn>
                <a:cxn ang="0">
                  <a:pos x="4" y="580"/>
                </a:cxn>
                <a:cxn ang="0">
                  <a:pos x="1" y="600"/>
                </a:cxn>
                <a:cxn ang="0">
                  <a:pos x="0" y="621"/>
                </a:cxn>
                <a:cxn ang="0">
                  <a:pos x="0" y="707"/>
                </a:cxn>
                <a:cxn ang="0">
                  <a:pos x="0" y="707"/>
                </a:cxn>
                <a:cxn ang="0">
                  <a:pos x="0" y="709"/>
                </a:cxn>
                <a:cxn ang="0">
                  <a:pos x="1" y="710"/>
                </a:cxn>
                <a:cxn ang="0">
                  <a:pos x="3" y="711"/>
                </a:cxn>
                <a:cxn ang="0">
                  <a:pos x="5" y="712"/>
                </a:cxn>
                <a:cxn ang="0">
                  <a:pos x="6" y="711"/>
                </a:cxn>
                <a:cxn ang="0">
                  <a:pos x="8" y="710"/>
                </a:cxn>
                <a:cxn ang="0">
                  <a:pos x="9" y="709"/>
                </a:cxn>
                <a:cxn ang="0">
                  <a:pos x="9" y="707"/>
                </a:cxn>
                <a:cxn ang="0">
                  <a:pos x="9" y="621"/>
                </a:cxn>
                <a:cxn ang="0">
                  <a:pos x="9" y="621"/>
                </a:cxn>
                <a:cxn ang="0">
                  <a:pos x="10" y="609"/>
                </a:cxn>
                <a:cxn ang="0">
                  <a:pos x="11" y="596"/>
                </a:cxn>
                <a:cxn ang="0">
                  <a:pos x="14" y="572"/>
                </a:cxn>
                <a:cxn ang="0">
                  <a:pos x="22" y="523"/>
                </a:cxn>
                <a:cxn ang="0">
                  <a:pos x="22" y="523"/>
                </a:cxn>
                <a:cxn ang="0">
                  <a:pos x="32" y="480"/>
                </a:cxn>
                <a:cxn ang="0">
                  <a:pos x="41" y="436"/>
                </a:cxn>
                <a:cxn ang="0">
                  <a:pos x="51" y="392"/>
                </a:cxn>
                <a:cxn ang="0">
                  <a:pos x="61" y="348"/>
                </a:cxn>
                <a:cxn ang="0">
                  <a:pos x="61" y="348"/>
                </a:cxn>
                <a:cxn ang="0">
                  <a:pos x="76" y="260"/>
                </a:cxn>
                <a:cxn ang="0">
                  <a:pos x="91" y="171"/>
                </a:cxn>
                <a:cxn ang="0">
                  <a:pos x="91" y="171"/>
                </a:cxn>
                <a:cxn ang="0">
                  <a:pos x="98" y="129"/>
                </a:cxn>
                <a:cxn ang="0">
                  <a:pos x="105" y="88"/>
                </a:cxn>
                <a:cxn ang="0">
                  <a:pos x="108" y="67"/>
                </a:cxn>
                <a:cxn ang="0">
                  <a:pos x="111" y="47"/>
                </a:cxn>
                <a:cxn ang="0">
                  <a:pos x="112" y="26"/>
                </a:cxn>
                <a:cxn ang="0">
                  <a:pos x="113" y="5"/>
                </a:cxn>
                <a:cxn ang="0">
                  <a:pos x="113" y="5"/>
                </a:cxn>
                <a:cxn ang="0">
                  <a:pos x="113" y="3"/>
                </a:cxn>
                <a:cxn ang="0">
                  <a:pos x="112" y="1"/>
                </a:cxn>
                <a:cxn ang="0">
                  <a:pos x="110" y="1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105" y="1"/>
                </a:cxn>
                <a:cxn ang="0">
                  <a:pos x="104" y="3"/>
                </a:cxn>
                <a:cxn ang="0">
                  <a:pos x="104" y="5"/>
                </a:cxn>
                <a:cxn ang="0">
                  <a:pos x="104" y="5"/>
                </a:cxn>
              </a:cxnLst>
              <a:rect l="0" t="0" r="r" b="b"/>
              <a:pathLst>
                <a:path w="113" h="712">
                  <a:moveTo>
                    <a:pt x="104" y="5"/>
                  </a:moveTo>
                  <a:lnTo>
                    <a:pt x="104" y="5"/>
                  </a:lnTo>
                  <a:lnTo>
                    <a:pt x="103" y="28"/>
                  </a:lnTo>
                  <a:lnTo>
                    <a:pt x="101" y="51"/>
                  </a:lnTo>
                  <a:lnTo>
                    <a:pt x="98" y="74"/>
                  </a:lnTo>
                  <a:lnTo>
                    <a:pt x="95" y="95"/>
                  </a:lnTo>
                  <a:lnTo>
                    <a:pt x="86" y="141"/>
                  </a:lnTo>
                  <a:lnTo>
                    <a:pt x="78" y="185"/>
                  </a:lnTo>
                  <a:lnTo>
                    <a:pt x="78" y="185"/>
                  </a:lnTo>
                  <a:lnTo>
                    <a:pt x="64" y="275"/>
                  </a:lnTo>
                  <a:lnTo>
                    <a:pt x="48" y="364"/>
                  </a:lnTo>
                  <a:lnTo>
                    <a:pt x="48" y="364"/>
                  </a:lnTo>
                  <a:lnTo>
                    <a:pt x="39" y="407"/>
                  </a:lnTo>
                  <a:lnTo>
                    <a:pt x="29" y="451"/>
                  </a:lnTo>
                  <a:lnTo>
                    <a:pt x="19" y="495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4" y="580"/>
                  </a:lnTo>
                  <a:lnTo>
                    <a:pt x="1" y="600"/>
                  </a:lnTo>
                  <a:lnTo>
                    <a:pt x="0" y="621"/>
                  </a:lnTo>
                  <a:lnTo>
                    <a:pt x="0" y="707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1" y="710"/>
                  </a:lnTo>
                  <a:lnTo>
                    <a:pt x="3" y="711"/>
                  </a:lnTo>
                  <a:lnTo>
                    <a:pt x="5" y="712"/>
                  </a:lnTo>
                  <a:lnTo>
                    <a:pt x="6" y="711"/>
                  </a:lnTo>
                  <a:lnTo>
                    <a:pt x="8" y="710"/>
                  </a:lnTo>
                  <a:lnTo>
                    <a:pt x="9" y="709"/>
                  </a:lnTo>
                  <a:lnTo>
                    <a:pt x="9" y="707"/>
                  </a:lnTo>
                  <a:lnTo>
                    <a:pt x="9" y="621"/>
                  </a:lnTo>
                  <a:lnTo>
                    <a:pt x="9" y="621"/>
                  </a:lnTo>
                  <a:lnTo>
                    <a:pt x="10" y="609"/>
                  </a:lnTo>
                  <a:lnTo>
                    <a:pt x="11" y="596"/>
                  </a:lnTo>
                  <a:lnTo>
                    <a:pt x="14" y="572"/>
                  </a:lnTo>
                  <a:lnTo>
                    <a:pt x="22" y="523"/>
                  </a:lnTo>
                  <a:lnTo>
                    <a:pt x="22" y="523"/>
                  </a:lnTo>
                  <a:lnTo>
                    <a:pt x="32" y="480"/>
                  </a:lnTo>
                  <a:lnTo>
                    <a:pt x="41" y="436"/>
                  </a:lnTo>
                  <a:lnTo>
                    <a:pt x="51" y="392"/>
                  </a:lnTo>
                  <a:lnTo>
                    <a:pt x="61" y="348"/>
                  </a:lnTo>
                  <a:lnTo>
                    <a:pt x="61" y="348"/>
                  </a:lnTo>
                  <a:lnTo>
                    <a:pt x="76" y="260"/>
                  </a:lnTo>
                  <a:lnTo>
                    <a:pt x="91" y="171"/>
                  </a:lnTo>
                  <a:lnTo>
                    <a:pt x="91" y="171"/>
                  </a:lnTo>
                  <a:lnTo>
                    <a:pt x="98" y="129"/>
                  </a:lnTo>
                  <a:lnTo>
                    <a:pt x="105" y="88"/>
                  </a:lnTo>
                  <a:lnTo>
                    <a:pt x="108" y="67"/>
                  </a:lnTo>
                  <a:lnTo>
                    <a:pt x="111" y="47"/>
                  </a:lnTo>
                  <a:lnTo>
                    <a:pt x="112" y="26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3"/>
                  </a:lnTo>
                  <a:lnTo>
                    <a:pt x="112" y="1"/>
                  </a:lnTo>
                  <a:lnTo>
                    <a:pt x="110" y="1"/>
                  </a:lnTo>
                  <a:lnTo>
                    <a:pt x="109" y="0"/>
                  </a:lnTo>
                  <a:lnTo>
                    <a:pt x="107" y="1"/>
                  </a:lnTo>
                  <a:lnTo>
                    <a:pt x="105" y="1"/>
                  </a:lnTo>
                  <a:lnTo>
                    <a:pt x="104" y="3"/>
                  </a:lnTo>
                  <a:lnTo>
                    <a:pt x="104" y="5"/>
                  </a:lnTo>
                  <a:lnTo>
                    <a:pt x="10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3" name="Freeform 726"/>
            <p:cNvSpPr/>
            <p:nvPr/>
          </p:nvSpPr>
          <p:spPr bwMode="auto">
            <a:xfrm>
              <a:off x="5576888" y="4230688"/>
              <a:ext cx="61913" cy="415925"/>
            </a:xfrm>
            <a:custGeom>
              <a:avLst/>
              <a:gdLst/>
              <a:ahLst/>
              <a:cxnLst>
                <a:cxn ang="0">
                  <a:pos x="119" y="4"/>
                </a:cxn>
                <a:cxn ang="0">
                  <a:pos x="118" y="1"/>
                </a:cxn>
                <a:cxn ang="0">
                  <a:pos x="115" y="0"/>
                </a:cxn>
                <a:cxn ang="0">
                  <a:pos x="110" y="3"/>
                </a:cxn>
                <a:cxn ang="0">
                  <a:pos x="110" y="4"/>
                </a:cxn>
                <a:cxn ang="0">
                  <a:pos x="105" y="22"/>
                </a:cxn>
                <a:cxn ang="0">
                  <a:pos x="101" y="35"/>
                </a:cxn>
                <a:cxn ang="0">
                  <a:pos x="100" y="39"/>
                </a:cxn>
                <a:cxn ang="0">
                  <a:pos x="99" y="66"/>
                </a:cxn>
                <a:cxn ang="0">
                  <a:pos x="94" y="92"/>
                </a:cxn>
                <a:cxn ang="0">
                  <a:pos x="86" y="145"/>
                </a:cxn>
                <a:cxn ang="0">
                  <a:pos x="78" y="184"/>
                </a:cxn>
                <a:cxn ang="0">
                  <a:pos x="74" y="196"/>
                </a:cxn>
                <a:cxn ang="0">
                  <a:pos x="63" y="239"/>
                </a:cxn>
                <a:cxn ang="0">
                  <a:pos x="57" y="281"/>
                </a:cxn>
                <a:cxn ang="0">
                  <a:pos x="50" y="334"/>
                </a:cxn>
                <a:cxn ang="0">
                  <a:pos x="44" y="386"/>
                </a:cxn>
                <a:cxn ang="0">
                  <a:pos x="39" y="437"/>
                </a:cxn>
                <a:cxn ang="0">
                  <a:pos x="15" y="588"/>
                </a:cxn>
                <a:cxn ang="0">
                  <a:pos x="8" y="635"/>
                </a:cxn>
                <a:cxn ang="0">
                  <a:pos x="4" y="682"/>
                </a:cxn>
                <a:cxn ang="0">
                  <a:pos x="5" y="704"/>
                </a:cxn>
                <a:cxn ang="0">
                  <a:pos x="7" y="750"/>
                </a:cxn>
                <a:cxn ang="0">
                  <a:pos x="6" y="773"/>
                </a:cxn>
                <a:cxn ang="0">
                  <a:pos x="3" y="774"/>
                </a:cxn>
                <a:cxn ang="0">
                  <a:pos x="0" y="778"/>
                </a:cxn>
                <a:cxn ang="0">
                  <a:pos x="0" y="782"/>
                </a:cxn>
                <a:cxn ang="0">
                  <a:pos x="2" y="785"/>
                </a:cxn>
                <a:cxn ang="0">
                  <a:pos x="6" y="787"/>
                </a:cxn>
                <a:cxn ang="0">
                  <a:pos x="10" y="787"/>
                </a:cxn>
                <a:cxn ang="0">
                  <a:pos x="13" y="785"/>
                </a:cxn>
                <a:cxn ang="0">
                  <a:pos x="15" y="782"/>
                </a:cxn>
                <a:cxn ang="0">
                  <a:pos x="16" y="736"/>
                </a:cxn>
                <a:cxn ang="0">
                  <a:pos x="14" y="691"/>
                </a:cxn>
                <a:cxn ang="0">
                  <a:pos x="14" y="663"/>
                </a:cxn>
                <a:cxn ang="0">
                  <a:pos x="21" y="609"/>
                </a:cxn>
                <a:cxn ang="0">
                  <a:pos x="25" y="583"/>
                </a:cxn>
                <a:cxn ang="0">
                  <a:pos x="48" y="436"/>
                </a:cxn>
                <a:cxn ang="0">
                  <a:pos x="53" y="386"/>
                </a:cxn>
                <a:cxn ang="0">
                  <a:pos x="56" y="360"/>
                </a:cxn>
                <a:cxn ang="0">
                  <a:pos x="68" y="283"/>
                </a:cxn>
                <a:cxn ang="0">
                  <a:pos x="87" y="182"/>
                </a:cxn>
                <a:cxn ang="0">
                  <a:pos x="93" y="156"/>
                </a:cxn>
                <a:cxn ang="0">
                  <a:pos x="108" y="76"/>
                </a:cxn>
                <a:cxn ang="0">
                  <a:pos x="109" y="67"/>
                </a:cxn>
                <a:cxn ang="0">
                  <a:pos x="110" y="39"/>
                </a:cxn>
                <a:cxn ang="0">
                  <a:pos x="110" y="35"/>
                </a:cxn>
                <a:cxn ang="0">
                  <a:pos x="114" y="22"/>
                </a:cxn>
                <a:cxn ang="0">
                  <a:pos x="119" y="4"/>
                </a:cxn>
              </a:cxnLst>
              <a:rect l="0" t="0" r="r" b="b"/>
              <a:pathLst>
                <a:path w="119" h="787">
                  <a:moveTo>
                    <a:pt x="119" y="4"/>
                  </a:moveTo>
                  <a:lnTo>
                    <a:pt x="119" y="4"/>
                  </a:lnTo>
                  <a:lnTo>
                    <a:pt x="119" y="3"/>
                  </a:lnTo>
                  <a:lnTo>
                    <a:pt x="118" y="1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1" y="1"/>
                  </a:lnTo>
                  <a:lnTo>
                    <a:pt x="110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8" y="13"/>
                  </a:lnTo>
                  <a:lnTo>
                    <a:pt x="105" y="22"/>
                  </a:lnTo>
                  <a:lnTo>
                    <a:pt x="102" y="30"/>
                  </a:lnTo>
                  <a:lnTo>
                    <a:pt x="101" y="35"/>
                  </a:lnTo>
                  <a:lnTo>
                    <a:pt x="100" y="39"/>
                  </a:lnTo>
                  <a:lnTo>
                    <a:pt x="100" y="39"/>
                  </a:lnTo>
                  <a:lnTo>
                    <a:pt x="100" y="53"/>
                  </a:lnTo>
                  <a:lnTo>
                    <a:pt x="99" y="66"/>
                  </a:lnTo>
                  <a:lnTo>
                    <a:pt x="94" y="92"/>
                  </a:lnTo>
                  <a:lnTo>
                    <a:pt x="94" y="92"/>
                  </a:lnTo>
                  <a:lnTo>
                    <a:pt x="90" y="118"/>
                  </a:lnTo>
                  <a:lnTo>
                    <a:pt x="86" y="145"/>
                  </a:lnTo>
                  <a:lnTo>
                    <a:pt x="81" y="170"/>
                  </a:lnTo>
                  <a:lnTo>
                    <a:pt x="78" y="184"/>
                  </a:lnTo>
                  <a:lnTo>
                    <a:pt x="74" y="196"/>
                  </a:lnTo>
                  <a:lnTo>
                    <a:pt x="74" y="196"/>
                  </a:lnTo>
                  <a:lnTo>
                    <a:pt x="69" y="217"/>
                  </a:lnTo>
                  <a:lnTo>
                    <a:pt x="63" y="239"/>
                  </a:lnTo>
                  <a:lnTo>
                    <a:pt x="60" y="259"/>
                  </a:lnTo>
                  <a:lnTo>
                    <a:pt x="57" y="281"/>
                  </a:lnTo>
                  <a:lnTo>
                    <a:pt x="57" y="281"/>
                  </a:lnTo>
                  <a:lnTo>
                    <a:pt x="50" y="334"/>
                  </a:lnTo>
                  <a:lnTo>
                    <a:pt x="47" y="359"/>
                  </a:lnTo>
                  <a:lnTo>
                    <a:pt x="44" y="386"/>
                  </a:lnTo>
                  <a:lnTo>
                    <a:pt x="44" y="386"/>
                  </a:lnTo>
                  <a:lnTo>
                    <a:pt x="39" y="437"/>
                  </a:lnTo>
                  <a:lnTo>
                    <a:pt x="30" y="488"/>
                  </a:lnTo>
                  <a:lnTo>
                    <a:pt x="15" y="588"/>
                  </a:lnTo>
                  <a:lnTo>
                    <a:pt x="15" y="588"/>
                  </a:lnTo>
                  <a:lnTo>
                    <a:pt x="8" y="635"/>
                  </a:lnTo>
                  <a:lnTo>
                    <a:pt x="5" y="658"/>
                  </a:lnTo>
                  <a:lnTo>
                    <a:pt x="4" y="682"/>
                  </a:lnTo>
                  <a:lnTo>
                    <a:pt x="4" y="682"/>
                  </a:lnTo>
                  <a:lnTo>
                    <a:pt x="5" y="704"/>
                  </a:lnTo>
                  <a:lnTo>
                    <a:pt x="6" y="727"/>
                  </a:lnTo>
                  <a:lnTo>
                    <a:pt x="7" y="750"/>
                  </a:lnTo>
                  <a:lnTo>
                    <a:pt x="6" y="773"/>
                  </a:lnTo>
                  <a:lnTo>
                    <a:pt x="6" y="773"/>
                  </a:lnTo>
                  <a:lnTo>
                    <a:pt x="4" y="773"/>
                  </a:lnTo>
                  <a:lnTo>
                    <a:pt x="3" y="774"/>
                  </a:lnTo>
                  <a:lnTo>
                    <a:pt x="2" y="776"/>
                  </a:lnTo>
                  <a:lnTo>
                    <a:pt x="0" y="778"/>
                  </a:lnTo>
                  <a:lnTo>
                    <a:pt x="0" y="782"/>
                  </a:lnTo>
                  <a:lnTo>
                    <a:pt x="0" y="782"/>
                  </a:lnTo>
                  <a:lnTo>
                    <a:pt x="0" y="784"/>
                  </a:lnTo>
                  <a:lnTo>
                    <a:pt x="2" y="785"/>
                  </a:lnTo>
                  <a:lnTo>
                    <a:pt x="4" y="786"/>
                  </a:lnTo>
                  <a:lnTo>
                    <a:pt x="6" y="787"/>
                  </a:lnTo>
                  <a:lnTo>
                    <a:pt x="10" y="787"/>
                  </a:lnTo>
                  <a:lnTo>
                    <a:pt x="10" y="787"/>
                  </a:lnTo>
                  <a:lnTo>
                    <a:pt x="12" y="786"/>
                  </a:lnTo>
                  <a:lnTo>
                    <a:pt x="13" y="785"/>
                  </a:lnTo>
                  <a:lnTo>
                    <a:pt x="15" y="782"/>
                  </a:lnTo>
                  <a:lnTo>
                    <a:pt x="15" y="782"/>
                  </a:lnTo>
                  <a:lnTo>
                    <a:pt x="16" y="759"/>
                  </a:lnTo>
                  <a:lnTo>
                    <a:pt x="16" y="736"/>
                  </a:lnTo>
                  <a:lnTo>
                    <a:pt x="14" y="691"/>
                  </a:lnTo>
                  <a:lnTo>
                    <a:pt x="14" y="691"/>
                  </a:lnTo>
                  <a:lnTo>
                    <a:pt x="14" y="677"/>
                  </a:lnTo>
                  <a:lnTo>
                    <a:pt x="14" y="663"/>
                  </a:lnTo>
                  <a:lnTo>
                    <a:pt x="17" y="636"/>
                  </a:lnTo>
                  <a:lnTo>
                    <a:pt x="21" y="609"/>
                  </a:lnTo>
                  <a:lnTo>
                    <a:pt x="25" y="583"/>
                  </a:lnTo>
                  <a:lnTo>
                    <a:pt x="25" y="583"/>
                  </a:lnTo>
                  <a:lnTo>
                    <a:pt x="41" y="484"/>
                  </a:lnTo>
                  <a:lnTo>
                    <a:pt x="48" y="436"/>
                  </a:lnTo>
                  <a:lnTo>
                    <a:pt x="51" y="411"/>
                  </a:lnTo>
                  <a:lnTo>
                    <a:pt x="53" y="386"/>
                  </a:lnTo>
                  <a:lnTo>
                    <a:pt x="53" y="386"/>
                  </a:lnTo>
                  <a:lnTo>
                    <a:pt x="56" y="360"/>
                  </a:lnTo>
                  <a:lnTo>
                    <a:pt x="59" y="335"/>
                  </a:lnTo>
                  <a:lnTo>
                    <a:pt x="68" y="283"/>
                  </a:lnTo>
                  <a:lnTo>
                    <a:pt x="77" y="232"/>
                  </a:lnTo>
                  <a:lnTo>
                    <a:pt x="87" y="182"/>
                  </a:lnTo>
                  <a:lnTo>
                    <a:pt x="87" y="182"/>
                  </a:lnTo>
                  <a:lnTo>
                    <a:pt x="93" y="156"/>
                  </a:lnTo>
                  <a:lnTo>
                    <a:pt x="98" y="129"/>
                  </a:lnTo>
                  <a:lnTo>
                    <a:pt x="108" y="76"/>
                  </a:lnTo>
                  <a:lnTo>
                    <a:pt x="108" y="76"/>
                  </a:lnTo>
                  <a:lnTo>
                    <a:pt x="109" y="67"/>
                  </a:lnTo>
                  <a:lnTo>
                    <a:pt x="110" y="58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5"/>
                  </a:lnTo>
                  <a:lnTo>
                    <a:pt x="111" y="31"/>
                  </a:lnTo>
                  <a:lnTo>
                    <a:pt x="114" y="22"/>
                  </a:lnTo>
                  <a:lnTo>
                    <a:pt x="117" y="13"/>
                  </a:lnTo>
                  <a:lnTo>
                    <a:pt x="119" y="4"/>
                  </a:lnTo>
                  <a:lnTo>
                    <a:pt x="1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4" name="Freeform 727"/>
            <p:cNvSpPr/>
            <p:nvPr/>
          </p:nvSpPr>
          <p:spPr bwMode="auto">
            <a:xfrm>
              <a:off x="5589588" y="4140200"/>
              <a:ext cx="90488" cy="552450"/>
            </a:xfrm>
            <a:custGeom>
              <a:avLst/>
              <a:gdLst/>
              <a:ahLst/>
              <a:cxnLst>
                <a:cxn ang="0">
                  <a:pos x="161" y="4"/>
                </a:cxn>
                <a:cxn ang="0">
                  <a:pos x="159" y="73"/>
                </a:cxn>
                <a:cxn ang="0">
                  <a:pos x="153" y="141"/>
                </a:cxn>
                <a:cxn ang="0">
                  <a:pos x="142" y="208"/>
                </a:cxn>
                <a:cxn ang="0">
                  <a:pos x="125" y="276"/>
                </a:cxn>
                <a:cxn ang="0">
                  <a:pos x="109" y="340"/>
                </a:cxn>
                <a:cxn ang="0">
                  <a:pos x="87" y="436"/>
                </a:cxn>
                <a:cxn ang="0">
                  <a:pos x="77" y="503"/>
                </a:cxn>
                <a:cxn ang="0">
                  <a:pos x="73" y="536"/>
                </a:cxn>
                <a:cxn ang="0">
                  <a:pos x="63" y="599"/>
                </a:cxn>
                <a:cxn ang="0">
                  <a:pos x="47" y="695"/>
                </a:cxn>
                <a:cxn ang="0">
                  <a:pos x="39" y="759"/>
                </a:cxn>
                <a:cxn ang="0">
                  <a:pos x="38" y="791"/>
                </a:cxn>
                <a:cxn ang="0">
                  <a:pos x="33" y="856"/>
                </a:cxn>
                <a:cxn ang="0">
                  <a:pos x="22" y="920"/>
                </a:cxn>
                <a:cxn ang="0">
                  <a:pos x="10" y="973"/>
                </a:cxn>
                <a:cxn ang="0">
                  <a:pos x="1" y="1025"/>
                </a:cxn>
                <a:cxn ang="0">
                  <a:pos x="0" y="1028"/>
                </a:cxn>
                <a:cxn ang="0">
                  <a:pos x="0" y="1038"/>
                </a:cxn>
                <a:cxn ang="0">
                  <a:pos x="1" y="1041"/>
                </a:cxn>
                <a:cxn ang="0">
                  <a:pos x="5" y="1042"/>
                </a:cxn>
                <a:cxn ang="0">
                  <a:pos x="9" y="1041"/>
                </a:cxn>
                <a:cxn ang="0">
                  <a:pos x="10" y="1038"/>
                </a:cxn>
                <a:cxn ang="0">
                  <a:pos x="11" y="1021"/>
                </a:cxn>
                <a:cxn ang="0">
                  <a:pos x="16" y="988"/>
                </a:cxn>
                <a:cxn ang="0">
                  <a:pos x="27" y="938"/>
                </a:cxn>
                <a:cxn ang="0">
                  <a:pos x="34" y="905"/>
                </a:cxn>
                <a:cxn ang="0">
                  <a:pos x="44" y="849"/>
                </a:cxn>
                <a:cxn ang="0">
                  <a:pos x="48" y="791"/>
                </a:cxn>
                <a:cxn ang="0">
                  <a:pos x="49" y="759"/>
                </a:cxn>
                <a:cxn ang="0">
                  <a:pos x="57" y="695"/>
                </a:cxn>
                <a:cxn ang="0">
                  <a:pos x="74" y="600"/>
                </a:cxn>
                <a:cxn ang="0">
                  <a:pos x="82" y="536"/>
                </a:cxn>
                <a:cxn ang="0">
                  <a:pos x="86" y="501"/>
                </a:cxn>
                <a:cxn ang="0">
                  <a:pos x="97" y="431"/>
                </a:cxn>
                <a:cxn ang="0">
                  <a:pos x="113" y="362"/>
                </a:cxn>
                <a:cxn ang="0">
                  <a:pos x="140" y="261"/>
                </a:cxn>
                <a:cxn ang="0">
                  <a:pos x="148" y="229"/>
                </a:cxn>
                <a:cxn ang="0">
                  <a:pos x="160" y="166"/>
                </a:cxn>
                <a:cxn ang="0">
                  <a:pos x="168" y="101"/>
                </a:cxn>
                <a:cxn ang="0">
                  <a:pos x="171" y="37"/>
                </a:cxn>
                <a:cxn ang="0">
                  <a:pos x="171" y="4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3" y="1"/>
                </a:cxn>
                <a:cxn ang="0">
                  <a:pos x="161" y="4"/>
                </a:cxn>
              </a:cxnLst>
              <a:rect l="0" t="0" r="r" b="b"/>
              <a:pathLst>
                <a:path w="171" h="1042">
                  <a:moveTo>
                    <a:pt x="161" y="4"/>
                  </a:moveTo>
                  <a:lnTo>
                    <a:pt x="161" y="4"/>
                  </a:lnTo>
                  <a:lnTo>
                    <a:pt x="161" y="39"/>
                  </a:lnTo>
                  <a:lnTo>
                    <a:pt x="159" y="73"/>
                  </a:lnTo>
                  <a:lnTo>
                    <a:pt x="156" y="107"/>
                  </a:lnTo>
                  <a:lnTo>
                    <a:pt x="153" y="141"/>
                  </a:lnTo>
                  <a:lnTo>
                    <a:pt x="148" y="175"/>
                  </a:lnTo>
                  <a:lnTo>
                    <a:pt x="142" y="208"/>
                  </a:lnTo>
                  <a:lnTo>
                    <a:pt x="135" y="242"/>
                  </a:lnTo>
                  <a:lnTo>
                    <a:pt x="125" y="276"/>
                  </a:lnTo>
                  <a:lnTo>
                    <a:pt x="125" y="276"/>
                  </a:lnTo>
                  <a:lnTo>
                    <a:pt x="109" y="340"/>
                  </a:lnTo>
                  <a:lnTo>
                    <a:pt x="94" y="404"/>
                  </a:lnTo>
                  <a:lnTo>
                    <a:pt x="87" y="436"/>
                  </a:lnTo>
                  <a:lnTo>
                    <a:pt x="82" y="470"/>
                  </a:lnTo>
                  <a:lnTo>
                    <a:pt x="77" y="503"/>
                  </a:lnTo>
                  <a:lnTo>
                    <a:pt x="73" y="536"/>
                  </a:lnTo>
                  <a:lnTo>
                    <a:pt x="73" y="536"/>
                  </a:lnTo>
                  <a:lnTo>
                    <a:pt x="68" y="568"/>
                  </a:lnTo>
                  <a:lnTo>
                    <a:pt x="63" y="599"/>
                  </a:lnTo>
                  <a:lnTo>
                    <a:pt x="52" y="663"/>
                  </a:lnTo>
                  <a:lnTo>
                    <a:pt x="47" y="695"/>
                  </a:lnTo>
                  <a:lnTo>
                    <a:pt x="43" y="727"/>
                  </a:lnTo>
                  <a:lnTo>
                    <a:pt x="39" y="759"/>
                  </a:lnTo>
                  <a:lnTo>
                    <a:pt x="38" y="791"/>
                  </a:lnTo>
                  <a:lnTo>
                    <a:pt x="38" y="791"/>
                  </a:lnTo>
                  <a:lnTo>
                    <a:pt x="36" y="824"/>
                  </a:lnTo>
                  <a:lnTo>
                    <a:pt x="33" y="856"/>
                  </a:lnTo>
                  <a:lnTo>
                    <a:pt x="28" y="888"/>
                  </a:lnTo>
                  <a:lnTo>
                    <a:pt x="22" y="920"/>
                  </a:lnTo>
                  <a:lnTo>
                    <a:pt x="22" y="920"/>
                  </a:lnTo>
                  <a:lnTo>
                    <a:pt x="10" y="973"/>
                  </a:lnTo>
                  <a:lnTo>
                    <a:pt x="4" y="999"/>
                  </a:lnTo>
                  <a:lnTo>
                    <a:pt x="1" y="1025"/>
                  </a:lnTo>
                  <a:lnTo>
                    <a:pt x="1" y="1025"/>
                  </a:lnTo>
                  <a:lnTo>
                    <a:pt x="0" y="1028"/>
                  </a:lnTo>
                  <a:lnTo>
                    <a:pt x="0" y="1038"/>
                  </a:lnTo>
                  <a:lnTo>
                    <a:pt x="0" y="1038"/>
                  </a:lnTo>
                  <a:lnTo>
                    <a:pt x="0" y="1040"/>
                  </a:lnTo>
                  <a:lnTo>
                    <a:pt x="1" y="1041"/>
                  </a:lnTo>
                  <a:lnTo>
                    <a:pt x="3" y="1042"/>
                  </a:lnTo>
                  <a:lnTo>
                    <a:pt x="5" y="1042"/>
                  </a:lnTo>
                  <a:lnTo>
                    <a:pt x="6" y="1042"/>
                  </a:lnTo>
                  <a:lnTo>
                    <a:pt x="9" y="1041"/>
                  </a:lnTo>
                  <a:lnTo>
                    <a:pt x="10" y="1040"/>
                  </a:lnTo>
                  <a:lnTo>
                    <a:pt x="10" y="1038"/>
                  </a:lnTo>
                  <a:lnTo>
                    <a:pt x="10" y="1038"/>
                  </a:lnTo>
                  <a:lnTo>
                    <a:pt x="11" y="1021"/>
                  </a:lnTo>
                  <a:lnTo>
                    <a:pt x="13" y="1005"/>
                  </a:lnTo>
                  <a:lnTo>
                    <a:pt x="16" y="988"/>
                  </a:lnTo>
                  <a:lnTo>
                    <a:pt x="19" y="972"/>
                  </a:lnTo>
                  <a:lnTo>
                    <a:pt x="27" y="938"/>
                  </a:lnTo>
                  <a:lnTo>
                    <a:pt x="34" y="905"/>
                  </a:lnTo>
                  <a:lnTo>
                    <a:pt x="34" y="905"/>
                  </a:lnTo>
                  <a:lnTo>
                    <a:pt x="39" y="878"/>
                  </a:lnTo>
                  <a:lnTo>
                    <a:pt x="44" y="849"/>
                  </a:lnTo>
                  <a:lnTo>
                    <a:pt x="47" y="820"/>
                  </a:lnTo>
                  <a:lnTo>
                    <a:pt x="48" y="791"/>
                  </a:lnTo>
                  <a:lnTo>
                    <a:pt x="48" y="791"/>
                  </a:lnTo>
                  <a:lnTo>
                    <a:pt x="49" y="759"/>
                  </a:lnTo>
                  <a:lnTo>
                    <a:pt x="52" y="727"/>
                  </a:lnTo>
                  <a:lnTo>
                    <a:pt x="57" y="695"/>
                  </a:lnTo>
                  <a:lnTo>
                    <a:pt x="62" y="663"/>
                  </a:lnTo>
                  <a:lnTo>
                    <a:pt x="74" y="600"/>
                  </a:lnTo>
                  <a:lnTo>
                    <a:pt x="78" y="568"/>
                  </a:lnTo>
                  <a:lnTo>
                    <a:pt x="82" y="536"/>
                  </a:lnTo>
                  <a:lnTo>
                    <a:pt x="82" y="536"/>
                  </a:lnTo>
                  <a:lnTo>
                    <a:pt x="86" y="501"/>
                  </a:lnTo>
                  <a:lnTo>
                    <a:pt x="91" y="465"/>
                  </a:lnTo>
                  <a:lnTo>
                    <a:pt x="97" y="431"/>
                  </a:lnTo>
                  <a:lnTo>
                    <a:pt x="105" y="396"/>
                  </a:lnTo>
                  <a:lnTo>
                    <a:pt x="113" y="362"/>
                  </a:lnTo>
                  <a:lnTo>
                    <a:pt x="121" y="328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8" y="229"/>
                  </a:lnTo>
                  <a:lnTo>
                    <a:pt x="154" y="197"/>
                  </a:lnTo>
                  <a:lnTo>
                    <a:pt x="160" y="166"/>
                  </a:lnTo>
                  <a:lnTo>
                    <a:pt x="164" y="134"/>
                  </a:lnTo>
                  <a:lnTo>
                    <a:pt x="168" y="101"/>
                  </a:lnTo>
                  <a:lnTo>
                    <a:pt x="170" y="69"/>
                  </a:lnTo>
                  <a:lnTo>
                    <a:pt x="171" y="37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1" y="2"/>
                  </a:lnTo>
                  <a:lnTo>
                    <a:pt x="161" y="4"/>
                  </a:lnTo>
                  <a:lnTo>
                    <a:pt x="16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5" name="Freeform 728"/>
            <p:cNvSpPr/>
            <p:nvPr/>
          </p:nvSpPr>
          <p:spPr bwMode="auto">
            <a:xfrm>
              <a:off x="5608638" y="4162425"/>
              <a:ext cx="123825" cy="544513"/>
            </a:xfrm>
            <a:custGeom>
              <a:avLst/>
              <a:gdLst/>
              <a:ahLst/>
              <a:cxnLst>
                <a:cxn ang="0">
                  <a:pos x="226" y="1"/>
                </a:cxn>
                <a:cxn ang="0">
                  <a:pos x="209" y="14"/>
                </a:cxn>
                <a:cxn ang="0">
                  <a:pos x="198" y="30"/>
                </a:cxn>
                <a:cxn ang="0">
                  <a:pos x="192" y="48"/>
                </a:cxn>
                <a:cxn ang="0">
                  <a:pos x="187" y="69"/>
                </a:cxn>
                <a:cxn ang="0">
                  <a:pos x="177" y="145"/>
                </a:cxn>
                <a:cxn ang="0">
                  <a:pos x="164" y="219"/>
                </a:cxn>
                <a:cxn ang="0">
                  <a:pos x="156" y="254"/>
                </a:cxn>
                <a:cxn ang="0">
                  <a:pos x="142" y="357"/>
                </a:cxn>
                <a:cxn ang="0">
                  <a:pos x="136" y="392"/>
                </a:cxn>
                <a:cxn ang="0">
                  <a:pos x="116" y="498"/>
                </a:cxn>
                <a:cxn ang="0">
                  <a:pos x="109" y="533"/>
                </a:cxn>
                <a:cxn ang="0">
                  <a:pos x="81" y="637"/>
                </a:cxn>
                <a:cxn ang="0">
                  <a:pos x="62" y="707"/>
                </a:cxn>
                <a:cxn ang="0">
                  <a:pos x="49" y="779"/>
                </a:cxn>
                <a:cxn ang="0">
                  <a:pos x="45" y="813"/>
                </a:cxn>
                <a:cxn ang="0">
                  <a:pos x="43" y="847"/>
                </a:cxn>
                <a:cxn ang="0">
                  <a:pos x="38" y="878"/>
                </a:cxn>
                <a:cxn ang="0">
                  <a:pos x="34" y="910"/>
                </a:cxn>
                <a:cxn ang="0">
                  <a:pos x="31" y="924"/>
                </a:cxn>
                <a:cxn ang="0">
                  <a:pos x="24" y="951"/>
                </a:cxn>
                <a:cxn ang="0">
                  <a:pos x="20" y="965"/>
                </a:cxn>
                <a:cxn ang="0">
                  <a:pos x="12" y="999"/>
                </a:cxn>
                <a:cxn ang="0">
                  <a:pos x="8" y="1010"/>
                </a:cxn>
                <a:cxn ang="0">
                  <a:pos x="3" y="1010"/>
                </a:cxn>
                <a:cxn ang="0">
                  <a:pos x="0" y="1014"/>
                </a:cxn>
                <a:cxn ang="0">
                  <a:pos x="0" y="1024"/>
                </a:cxn>
                <a:cxn ang="0">
                  <a:pos x="4" y="1029"/>
                </a:cxn>
                <a:cxn ang="0">
                  <a:pos x="9" y="1027"/>
                </a:cxn>
                <a:cxn ang="0">
                  <a:pos x="12" y="1021"/>
                </a:cxn>
                <a:cxn ang="0">
                  <a:pos x="18" y="1007"/>
                </a:cxn>
                <a:cxn ang="0">
                  <a:pos x="24" y="987"/>
                </a:cxn>
                <a:cxn ang="0">
                  <a:pos x="31" y="964"/>
                </a:cxn>
                <a:cxn ang="0">
                  <a:pos x="38" y="940"/>
                </a:cxn>
                <a:cxn ang="0">
                  <a:pos x="42" y="912"/>
                </a:cxn>
                <a:cxn ang="0">
                  <a:pos x="45" y="884"/>
                </a:cxn>
                <a:cxn ang="0">
                  <a:pos x="48" y="869"/>
                </a:cxn>
                <a:cxn ang="0">
                  <a:pos x="54" y="822"/>
                </a:cxn>
                <a:cxn ang="0">
                  <a:pos x="57" y="786"/>
                </a:cxn>
                <a:cxn ang="0">
                  <a:pos x="70" y="715"/>
                </a:cxn>
                <a:cxn ang="0">
                  <a:pos x="79" y="680"/>
                </a:cxn>
                <a:cxn ang="0">
                  <a:pos x="100" y="607"/>
                </a:cxn>
                <a:cxn ang="0">
                  <a:pos x="118" y="534"/>
                </a:cxn>
                <a:cxn ang="0">
                  <a:pos x="133" y="467"/>
                </a:cxn>
                <a:cxn ang="0">
                  <a:pos x="144" y="399"/>
                </a:cxn>
                <a:cxn ang="0">
                  <a:pos x="164" y="263"/>
                </a:cxn>
                <a:cxn ang="0">
                  <a:pos x="176" y="194"/>
                </a:cxn>
                <a:cxn ang="0">
                  <a:pos x="188" y="126"/>
                </a:cxn>
                <a:cxn ang="0">
                  <a:pos x="193" y="94"/>
                </a:cxn>
                <a:cxn ang="0">
                  <a:pos x="198" y="61"/>
                </a:cxn>
                <a:cxn ang="0">
                  <a:pos x="205" y="38"/>
                </a:cxn>
                <a:cxn ang="0">
                  <a:pos x="213" y="25"/>
                </a:cxn>
                <a:cxn ang="0">
                  <a:pos x="224" y="13"/>
                </a:cxn>
                <a:cxn ang="0">
                  <a:pos x="230" y="9"/>
                </a:cxn>
                <a:cxn ang="0">
                  <a:pos x="232" y="5"/>
                </a:cxn>
                <a:cxn ang="0">
                  <a:pos x="232" y="2"/>
                </a:cxn>
                <a:cxn ang="0">
                  <a:pos x="229" y="0"/>
                </a:cxn>
                <a:cxn ang="0">
                  <a:pos x="226" y="1"/>
                </a:cxn>
              </a:cxnLst>
              <a:rect l="0" t="0" r="r" b="b"/>
              <a:pathLst>
                <a:path w="232" h="1029">
                  <a:moveTo>
                    <a:pt x="226" y="1"/>
                  </a:moveTo>
                  <a:lnTo>
                    <a:pt x="226" y="1"/>
                  </a:lnTo>
                  <a:lnTo>
                    <a:pt x="216" y="7"/>
                  </a:lnTo>
                  <a:lnTo>
                    <a:pt x="209" y="14"/>
                  </a:lnTo>
                  <a:lnTo>
                    <a:pt x="203" y="22"/>
                  </a:lnTo>
                  <a:lnTo>
                    <a:pt x="198" y="30"/>
                  </a:lnTo>
                  <a:lnTo>
                    <a:pt x="195" y="39"/>
                  </a:lnTo>
                  <a:lnTo>
                    <a:pt x="192" y="48"/>
                  </a:lnTo>
                  <a:lnTo>
                    <a:pt x="189" y="59"/>
                  </a:lnTo>
                  <a:lnTo>
                    <a:pt x="187" y="69"/>
                  </a:lnTo>
                  <a:lnTo>
                    <a:pt x="187" y="69"/>
                  </a:lnTo>
                  <a:lnTo>
                    <a:pt x="177" y="145"/>
                  </a:lnTo>
                  <a:lnTo>
                    <a:pt x="171" y="182"/>
                  </a:lnTo>
                  <a:lnTo>
                    <a:pt x="164" y="219"/>
                  </a:lnTo>
                  <a:lnTo>
                    <a:pt x="164" y="219"/>
                  </a:lnTo>
                  <a:lnTo>
                    <a:pt x="156" y="254"/>
                  </a:lnTo>
                  <a:lnTo>
                    <a:pt x="151" y="288"/>
                  </a:lnTo>
                  <a:lnTo>
                    <a:pt x="142" y="357"/>
                  </a:lnTo>
                  <a:lnTo>
                    <a:pt x="142" y="357"/>
                  </a:lnTo>
                  <a:lnTo>
                    <a:pt x="136" y="392"/>
                  </a:lnTo>
                  <a:lnTo>
                    <a:pt x="130" y="428"/>
                  </a:lnTo>
                  <a:lnTo>
                    <a:pt x="116" y="498"/>
                  </a:lnTo>
                  <a:lnTo>
                    <a:pt x="116" y="498"/>
                  </a:lnTo>
                  <a:lnTo>
                    <a:pt x="109" y="533"/>
                  </a:lnTo>
                  <a:lnTo>
                    <a:pt x="100" y="568"/>
                  </a:lnTo>
                  <a:lnTo>
                    <a:pt x="81" y="637"/>
                  </a:lnTo>
                  <a:lnTo>
                    <a:pt x="71" y="672"/>
                  </a:lnTo>
                  <a:lnTo>
                    <a:pt x="62" y="707"/>
                  </a:lnTo>
                  <a:lnTo>
                    <a:pt x="54" y="743"/>
                  </a:lnTo>
                  <a:lnTo>
                    <a:pt x="49" y="779"/>
                  </a:lnTo>
                  <a:lnTo>
                    <a:pt x="49" y="779"/>
                  </a:lnTo>
                  <a:lnTo>
                    <a:pt x="45" y="813"/>
                  </a:lnTo>
                  <a:lnTo>
                    <a:pt x="43" y="847"/>
                  </a:lnTo>
                  <a:lnTo>
                    <a:pt x="43" y="847"/>
                  </a:lnTo>
                  <a:lnTo>
                    <a:pt x="41" y="862"/>
                  </a:lnTo>
                  <a:lnTo>
                    <a:pt x="38" y="878"/>
                  </a:lnTo>
                  <a:lnTo>
                    <a:pt x="35" y="894"/>
                  </a:lnTo>
                  <a:lnTo>
                    <a:pt x="34" y="910"/>
                  </a:lnTo>
                  <a:lnTo>
                    <a:pt x="34" y="910"/>
                  </a:lnTo>
                  <a:lnTo>
                    <a:pt x="31" y="924"/>
                  </a:lnTo>
                  <a:lnTo>
                    <a:pt x="28" y="938"/>
                  </a:lnTo>
                  <a:lnTo>
                    <a:pt x="24" y="951"/>
                  </a:lnTo>
                  <a:lnTo>
                    <a:pt x="20" y="965"/>
                  </a:lnTo>
                  <a:lnTo>
                    <a:pt x="20" y="965"/>
                  </a:lnTo>
                  <a:lnTo>
                    <a:pt x="15" y="987"/>
                  </a:lnTo>
                  <a:lnTo>
                    <a:pt x="12" y="999"/>
                  </a:lnTo>
                  <a:lnTo>
                    <a:pt x="8" y="1010"/>
                  </a:lnTo>
                  <a:lnTo>
                    <a:pt x="8" y="1010"/>
                  </a:lnTo>
                  <a:lnTo>
                    <a:pt x="5" y="1010"/>
                  </a:lnTo>
                  <a:lnTo>
                    <a:pt x="3" y="1010"/>
                  </a:lnTo>
                  <a:lnTo>
                    <a:pt x="0" y="1012"/>
                  </a:lnTo>
                  <a:lnTo>
                    <a:pt x="0" y="1014"/>
                  </a:lnTo>
                  <a:lnTo>
                    <a:pt x="0" y="1024"/>
                  </a:lnTo>
                  <a:lnTo>
                    <a:pt x="0" y="1024"/>
                  </a:lnTo>
                  <a:lnTo>
                    <a:pt x="1" y="1027"/>
                  </a:lnTo>
                  <a:lnTo>
                    <a:pt x="4" y="1029"/>
                  </a:lnTo>
                  <a:lnTo>
                    <a:pt x="7" y="1028"/>
                  </a:lnTo>
                  <a:lnTo>
                    <a:pt x="9" y="1027"/>
                  </a:lnTo>
                  <a:lnTo>
                    <a:pt x="9" y="1027"/>
                  </a:lnTo>
                  <a:lnTo>
                    <a:pt x="12" y="1021"/>
                  </a:lnTo>
                  <a:lnTo>
                    <a:pt x="14" y="1017"/>
                  </a:lnTo>
                  <a:lnTo>
                    <a:pt x="18" y="1007"/>
                  </a:lnTo>
                  <a:lnTo>
                    <a:pt x="20" y="998"/>
                  </a:lnTo>
                  <a:lnTo>
                    <a:pt x="24" y="987"/>
                  </a:lnTo>
                  <a:lnTo>
                    <a:pt x="24" y="987"/>
                  </a:lnTo>
                  <a:lnTo>
                    <a:pt x="31" y="964"/>
                  </a:lnTo>
                  <a:lnTo>
                    <a:pt x="38" y="940"/>
                  </a:lnTo>
                  <a:lnTo>
                    <a:pt x="38" y="940"/>
                  </a:lnTo>
                  <a:lnTo>
                    <a:pt x="41" y="926"/>
                  </a:lnTo>
                  <a:lnTo>
                    <a:pt x="42" y="912"/>
                  </a:lnTo>
                  <a:lnTo>
                    <a:pt x="43" y="899"/>
                  </a:lnTo>
                  <a:lnTo>
                    <a:pt x="45" y="884"/>
                  </a:lnTo>
                  <a:lnTo>
                    <a:pt x="45" y="884"/>
                  </a:lnTo>
                  <a:lnTo>
                    <a:pt x="48" y="869"/>
                  </a:lnTo>
                  <a:lnTo>
                    <a:pt x="51" y="853"/>
                  </a:lnTo>
                  <a:lnTo>
                    <a:pt x="54" y="822"/>
                  </a:lnTo>
                  <a:lnTo>
                    <a:pt x="54" y="822"/>
                  </a:lnTo>
                  <a:lnTo>
                    <a:pt x="57" y="786"/>
                  </a:lnTo>
                  <a:lnTo>
                    <a:pt x="62" y="750"/>
                  </a:lnTo>
                  <a:lnTo>
                    <a:pt x="70" y="715"/>
                  </a:lnTo>
                  <a:lnTo>
                    <a:pt x="74" y="697"/>
                  </a:lnTo>
                  <a:lnTo>
                    <a:pt x="79" y="680"/>
                  </a:lnTo>
                  <a:lnTo>
                    <a:pt x="79" y="680"/>
                  </a:lnTo>
                  <a:lnTo>
                    <a:pt x="100" y="607"/>
                  </a:lnTo>
                  <a:lnTo>
                    <a:pt x="118" y="534"/>
                  </a:lnTo>
                  <a:lnTo>
                    <a:pt x="118" y="534"/>
                  </a:lnTo>
                  <a:lnTo>
                    <a:pt x="125" y="501"/>
                  </a:lnTo>
                  <a:lnTo>
                    <a:pt x="133" y="467"/>
                  </a:lnTo>
                  <a:lnTo>
                    <a:pt x="139" y="433"/>
                  </a:lnTo>
                  <a:lnTo>
                    <a:pt x="144" y="399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9" y="228"/>
                  </a:lnTo>
                  <a:lnTo>
                    <a:pt x="176" y="194"/>
                  </a:lnTo>
                  <a:lnTo>
                    <a:pt x="182" y="160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93" y="94"/>
                  </a:lnTo>
                  <a:lnTo>
                    <a:pt x="195" y="77"/>
                  </a:lnTo>
                  <a:lnTo>
                    <a:pt x="198" y="61"/>
                  </a:lnTo>
                  <a:lnTo>
                    <a:pt x="202" y="45"/>
                  </a:lnTo>
                  <a:lnTo>
                    <a:pt x="205" y="38"/>
                  </a:lnTo>
                  <a:lnTo>
                    <a:pt x="208" y="32"/>
                  </a:lnTo>
                  <a:lnTo>
                    <a:pt x="213" y="25"/>
                  </a:lnTo>
                  <a:lnTo>
                    <a:pt x="217" y="18"/>
                  </a:lnTo>
                  <a:lnTo>
                    <a:pt x="224" y="13"/>
                  </a:lnTo>
                  <a:lnTo>
                    <a:pt x="230" y="9"/>
                  </a:lnTo>
                  <a:lnTo>
                    <a:pt x="230" y="9"/>
                  </a:lnTo>
                  <a:lnTo>
                    <a:pt x="232" y="7"/>
                  </a:lnTo>
                  <a:lnTo>
                    <a:pt x="232" y="5"/>
                  </a:lnTo>
                  <a:lnTo>
                    <a:pt x="232" y="4"/>
                  </a:lnTo>
                  <a:lnTo>
                    <a:pt x="232" y="2"/>
                  </a:lnTo>
                  <a:lnTo>
                    <a:pt x="231" y="1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6" y="1"/>
                  </a:lnTo>
                  <a:lnTo>
                    <a:pt x="22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6" name="Freeform 729"/>
            <p:cNvSpPr/>
            <p:nvPr/>
          </p:nvSpPr>
          <p:spPr bwMode="auto">
            <a:xfrm>
              <a:off x="5638801" y="4605338"/>
              <a:ext cx="34925" cy="111125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52" y="10"/>
                </a:cxn>
                <a:cxn ang="0">
                  <a:pos x="48" y="20"/>
                </a:cxn>
                <a:cxn ang="0">
                  <a:pos x="44" y="31"/>
                </a:cxn>
                <a:cxn ang="0">
                  <a:pos x="41" y="42"/>
                </a:cxn>
                <a:cxn ang="0">
                  <a:pos x="36" y="66"/>
                </a:cxn>
                <a:cxn ang="0">
                  <a:pos x="32" y="87"/>
                </a:cxn>
                <a:cxn ang="0">
                  <a:pos x="32" y="87"/>
                </a:cxn>
                <a:cxn ang="0">
                  <a:pos x="24" y="117"/>
                </a:cxn>
                <a:cxn ang="0">
                  <a:pos x="15" y="147"/>
                </a:cxn>
                <a:cxn ang="0">
                  <a:pos x="6" y="176"/>
                </a:cxn>
                <a:cxn ang="0">
                  <a:pos x="3" y="192"/>
                </a:cxn>
                <a:cxn ang="0">
                  <a:pos x="0" y="207"/>
                </a:cxn>
                <a:cxn ang="0">
                  <a:pos x="0" y="207"/>
                </a:cxn>
                <a:cxn ang="0">
                  <a:pos x="0" y="209"/>
                </a:cxn>
                <a:cxn ang="0">
                  <a:pos x="1" y="210"/>
                </a:cxn>
                <a:cxn ang="0">
                  <a:pos x="4" y="212"/>
                </a:cxn>
                <a:cxn ang="0">
                  <a:pos x="5" y="212"/>
                </a:cxn>
                <a:cxn ang="0">
                  <a:pos x="8" y="212"/>
                </a:cxn>
                <a:cxn ang="0">
                  <a:pos x="9" y="211"/>
                </a:cxn>
                <a:cxn ang="0">
                  <a:pos x="10" y="209"/>
                </a:cxn>
                <a:cxn ang="0">
                  <a:pos x="10" y="209"/>
                </a:cxn>
                <a:cxn ang="0">
                  <a:pos x="14" y="184"/>
                </a:cxn>
                <a:cxn ang="0">
                  <a:pos x="21" y="161"/>
                </a:cxn>
                <a:cxn ang="0">
                  <a:pos x="35" y="112"/>
                </a:cxn>
                <a:cxn ang="0">
                  <a:pos x="35" y="112"/>
                </a:cxn>
                <a:cxn ang="0">
                  <a:pos x="42" y="89"/>
                </a:cxn>
                <a:cxn ang="0">
                  <a:pos x="47" y="66"/>
                </a:cxn>
                <a:cxn ang="0">
                  <a:pos x="47" y="66"/>
                </a:cxn>
                <a:cxn ang="0">
                  <a:pos x="50" y="51"/>
                </a:cxn>
                <a:cxn ang="0">
                  <a:pos x="53" y="36"/>
                </a:cxn>
                <a:cxn ang="0">
                  <a:pos x="55" y="27"/>
                </a:cxn>
                <a:cxn ang="0">
                  <a:pos x="58" y="20"/>
                </a:cxn>
                <a:cxn ang="0">
                  <a:pos x="61" y="13"/>
                </a:cxn>
                <a:cxn ang="0">
                  <a:pos x="65" y="8"/>
                </a:cxn>
                <a:cxn ang="0">
                  <a:pos x="65" y="8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6" h="212">
                  <a:moveTo>
                    <a:pt x="58" y="1"/>
                  </a:moveTo>
                  <a:lnTo>
                    <a:pt x="58" y="1"/>
                  </a:lnTo>
                  <a:lnTo>
                    <a:pt x="52" y="10"/>
                  </a:lnTo>
                  <a:lnTo>
                    <a:pt x="48" y="20"/>
                  </a:lnTo>
                  <a:lnTo>
                    <a:pt x="44" y="31"/>
                  </a:lnTo>
                  <a:lnTo>
                    <a:pt x="41" y="42"/>
                  </a:lnTo>
                  <a:lnTo>
                    <a:pt x="36" y="66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24" y="117"/>
                  </a:lnTo>
                  <a:lnTo>
                    <a:pt x="15" y="147"/>
                  </a:lnTo>
                  <a:lnTo>
                    <a:pt x="6" y="176"/>
                  </a:lnTo>
                  <a:lnTo>
                    <a:pt x="3" y="192"/>
                  </a:lnTo>
                  <a:lnTo>
                    <a:pt x="0" y="207"/>
                  </a:lnTo>
                  <a:lnTo>
                    <a:pt x="0" y="207"/>
                  </a:lnTo>
                  <a:lnTo>
                    <a:pt x="0" y="209"/>
                  </a:lnTo>
                  <a:lnTo>
                    <a:pt x="1" y="210"/>
                  </a:lnTo>
                  <a:lnTo>
                    <a:pt x="4" y="212"/>
                  </a:lnTo>
                  <a:lnTo>
                    <a:pt x="5" y="212"/>
                  </a:lnTo>
                  <a:lnTo>
                    <a:pt x="8" y="212"/>
                  </a:lnTo>
                  <a:lnTo>
                    <a:pt x="9" y="211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4" y="184"/>
                  </a:lnTo>
                  <a:lnTo>
                    <a:pt x="21" y="161"/>
                  </a:lnTo>
                  <a:lnTo>
                    <a:pt x="35" y="112"/>
                  </a:lnTo>
                  <a:lnTo>
                    <a:pt x="35" y="112"/>
                  </a:lnTo>
                  <a:lnTo>
                    <a:pt x="42" y="89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0" y="51"/>
                  </a:lnTo>
                  <a:lnTo>
                    <a:pt x="53" y="36"/>
                  </a:lnTo>
                  <a:lnTo>
                    <a:pt x="55" y="27"/>
                  </a:lnTo>
                  <a:lnTo>
                    <a:pt x="58" y="20"/>
                  </a:lnTo>
                  <a:lnTo>
                    <a:pt x="61" y="13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7" name="Freeform 730"/>
            <p:cNvSpPr/>
            <p:nvPr/>
          </p:nvSpPr>
          <p:spPr bwMode="auto">
            <a:xfrm>
              <a:off x="5664201" y="4646613"/>
              <a:ext cx="25400" cy="76200"/>
            </a:xfrm>
            <a:custGeom>
              <a:avLst/>
              <a:gdLst/>
              <a:ahLst/>
              <a:cxnLst>
                <a:cxn ang="0">
                  <a:pos x="37" y="4"/>
                </a:cxn>
                <a:cxn ang="0">
                  <a:pos x="37" y="4"/>
                </a:cxn>
                <a:cxn ang="0">
                  <a:pos x="36" y="12"/>
                </a:cxn>
                <a:cxn ang="0">
                  <a:pos x="35" y="21"/>
                </a:cxn>
                <a:cxn ang="0">
                  <a:pos x="30" y="35"/>
                </a:cxn>
                <a:cxn ang="0">
                  <a:pos x="25" y="51"/>
                </a:cxn>
                <a:cxn ang="0">
                  <a:pos x="20" y="66"/>
                </a:cxn>
                <a:cxn ang="0">
                  <a:pos x="20" y="66"/>
                </a:cxn>
                <a:cxn ang="0">
                  <a:pos x="15" y="84"/>
                </a:cxn>
                <a:cxn ang="0">
                  <a:pos x="9" y="101"/>
                </a:cxn>
                <a:cxn ang="0">
                  <a:pos x="4" y="119"/>
                </a:cxn>
                <a:cxn ang="0">
                  <a:pos x="0" y="136"/>
                </a:cxn>
                <a:cxn ang="0">
                  <a:pos x="0" y="136"/>
                </a:cxn>
                <a:cxn ang="0">
                  <a:pos x="0" y="139"/>
                </a:cxn>
                <a:cxn ang="0">
                  <a:pos x="1" y="140"/>
                </a:cxn>
                <a:cxn ang="0">
                  <a:pos x="2" y="142"/>
                </a:cxn>
                <a:cxn ang="0">
                  <a:pos x="3" y="142"/>
                </a:cxn>
                <a:cxn ang="0">
                  <a:pos x="5" y="142"/>
                </a:cxn>
                <a:cxn ang="0">
                  <a:pos x="7" y="142"/>
                </a:cxn>
                <a:cxn ang="0">
                  <a:pos x="8" y="141"/>
                </a:cxn>
                <a:cxn ang="0">
                  <a:pos x="9" y="139"/>
                </a:cxn>
                <a:cxn ang="0">
                  <a:pos x="9" y="139"/>
                </a:cxn>
                <a:cxn ang="0">
                  <a:pos x="13" y="121"/>
                </a:cxn>
                <a:cxn ang="0">
                  <a:pos x="18" y="103"/>
                </a:cxn>
                <a:cxn ang="0">
                  <a:pos x="29" y="69"/>
                </a:cxn>
                <a:cxn ang="0">
                  <a:pos x="29" y="69"/>
                </a:cxn>
                <a:cxn ang="0">
                  <a:pos x="34" y="53"/>
                </a:cxn>
                <a:cxn ang="0">
                  <a:pos x="40" y="37"/>
                </a:cxn>
                <a:cxn ang="0">
                  <a:pos x="44" y="21"/>
                </a:cxn>
                <a:cxn ang="0">
                  <a:pos x="46" y="12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7" y="4"/>
                </a:cxn>
                <a:cxn ang="0">
                  <a:pos x="37" y="4"/>
                </a:cxn>
              </a:cxnLst>
              <a:rect l="0" t="0" r="r" b="b"/>
              <a:pathLst>
                <a:path w="47" h="142">
                  <a:moveTo>
                    <a:pt x="37" y="4"/>
                  </a:moveTo>
                  <a:lnTo>
                    <a:pt x="37" y="4"/>
                  </a:lnTo>
                  <a:lnTo>
                    <a:pt x="36" y="12"/>
                  </a:lnTo>
                  <a:lnTo>
                    <a:pt x="35" y="21"/>
                  </a:lnTo>
                  <a:lnTo>
                    <a:pt x="30" y="35"/>
                  </a:lnTo>
                  <a:lnTo>
                    <a:pt x="25" y="51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5" y="84"/>
                  </a:lnTo>
                  <a:lnTo>
                    <a:pt x="9" y="101"/>
                  </a:lnTo>
                  <a:lnTo>
                    <a:pt x="4" y="119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1" y="140"/>
                  </a:lnTo>
                  <a:lnTo>
                    <a:pt x="2" y="142"/>
                  </a:lnTo>
                  <a:lnTo>
                    <a:pt x="3" y="142"/>
                  </a:lnTo>
                  <a:lnTo>
                    <a:pt x="5" y="142"/>
                  </a:lnTo>
                  <a:lnTo>
                    <a:pt x="7" y="142"/>
                  </a:lnTo>
                  <a:lnTo>
                    <a:pt x="8" y="141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13" y="121"/>
                  </a:lnTo>
                  <a:lnTo>
                    <a:pt x="18" y="103"/>
                  </a:lnTo>
                  <a:lnTo>
                    <a:pt x="29" y="69"/>
                  </a:lnTo>
                  <a:lnTo>
                    <a:pt x="29" y="69"/>
                  </a:lnTo>
                  <a:lnTo>
                    <a:pt x="34" y="53"/>
                  </a:lnTo>
                  <a:lnTo>
                    <a:pt x="40" y="37"/>
                  </a:lnTo>
                  <a:lnTo>
                    <a:pt x="44" y="21"/>
                  </a:lnTo>
                  <a:lnTo>
                    <a:pt x="46" y="12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7" y="4"/>
                  </a:lnTo>
                  <a:lnTo>
                    <a:pt x="3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8" name="Freeform 731"/>
            <p:cNvSpPr/>
            <p:nvPr/>
          </p:nvSpPr>
          <p:spPr bwMode="auto">
            <a:xfrm>
              <a:off x="5680076" y="4684713"/>
              <a:ext cx="19050" cy="61913"/>
            </a:xfrm>
            <a:custGeom>
              <a:avLst/>
              <a:gdLst/>
              <a:ahLst/>
              <a:cxnLst>
                <a:cxn ang="0">
                  <a:pos x="30" y="2"/>
                </a:cxn>
                <a:cxn ang="0">
                  <a:pos x="30" y="2"/>
                </a:cxn>
                <a:cxn ang="0">
                  <a:pos x="26" y="9"/>
                </a:cxn>
                <a:cxn ang="0">
                  <a:pos x="22" y="15"/>
                </a:cxn>
                <a:cxn ang="0">
                  <a:pos x="17" y="28"/>
                </a:cxn>
                <a:cxn ang="0">
                  <a:pos x="13" y="42"/>
                </a:cxn>
                <a:cxn ang="0">
                  <a:pos x="11" y="56"/>
                </a:cxn>
                <a:cxn ang="0">
                  <a:pos x="7" y="86"/>
                </a:cxn>
                <a:cxn ang="0">
                  <a:pos x="4" y="99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1" y="117"/>
                </a:cxn>
                <a:cxn ang="0">
                  <a:pos x="2" y="118"/>
                </a:cxn>
                <a:cxn ang="0">
                  <a:pos x="3" y="119"/>
                </a:cxn>
                <a:cxn ang="0">
                  <a:pos x="7" y="119"/>
                </a:cxn>
                <a:cxn ang="0">
                  <a:pos x="8" y="118"/>
                </a:cxn>
                <a:cxn ang="0">
                  <a:pos x="9" y="116"/>
                </a:cxn>
                <a:cxn ang="0">
                  <a:pos x="9" y="116"/>
                </a:cxn>
                <a:cxn ang="0">
                  <a:pos x="13" y="104"/>
                </a:cxn>
                <a:cxn ang="0">
                  <a:pos x="15" y="89"/>
                </a:cxn>
                <a:cxn ang="0">
                  <a:pos x="19" y="61"/>
                </a:cxn>
                <a:cxn ang="0">
                  <a:pos x="21" y="47"/>
                </a:cxn>
                <a:cxn ang="0">
                  <a:pos x="24" y="33"/>
                </a:cxn>
                <a:cxn ang="0">
                  <a:pos x="30" y="21"/>
                </a:cxn>
                <a:cxn ang="0">
                  <a:pos x="33" y="15"/>
                </a:cxn>
                <a:cxn ang="0">
                  <a:pos x="37" y="10"/>
                </a:cxn>
                <a:cxn ang="0">
                  <a:pos x="37" y="10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6" y="2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0" y="2"/>
                </a:cxn>
                <a:cxn ang="0">
                  <a:pos x="30" y="2"/>
                </a:cxn>
              </a:cxnLst>
              <a:rect l="0" t="0" r="r" b="b"/>
              <a:pathLst>
                <a:path w="38" h="119">
                  <a:moveTo>
                    <a:pt x="30" y="2"/>
                  </a:moveTo>
                  <a:lnTo>
                    <a:pt x="30" y="2"/>
                  </a:lnTo>
                  <a:lnTo>
                    <a:pt x="26" y="9"/>
                  </a:lnTo>
                  <a:lnTo>
                    <a:pt x="22" y="15"/>
                  </a:lnTo>
                  <a:lnTo>
                    <a:pt x="17" y="28"/>
                  </a:lnTo>
                  <a:lnTo>
                    <a:pt x="13" y="42"/>
                  </a:lnTo>
                  <a:lnTo>
                    <a:pt x="11" y="56"/>
                  </a:lnTo>
                  <a:lnTo>
                    <a:pt x="7" y="86"/>
                  </a:lnTo>
                  <a:lnTo>
                    <a:pt x="4" y="99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3" y="119"/>
                  </a:lnTo>
                  <a:lnTo>
                    <a:pt x="7" y="119"/>
                  </a:lnTo>
                  <a:lnTo>
                    <a:pt x="8" y="118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13" y="104"/>
                  </a:lnTo>
                  <a:lnTo>
                    <a:pt x="15" y="89"/>
                  </a:lnTo>
                  <a:lnTo>
                    <a:pt x="19" y="61"/>
                  </a:lnTo>
                  <a:lnTo>
                    <a:pt x="21" y="47"/>
                  </a:lnTo>
                  <a:lnTo>
                    <a:pt x="24" y="33"/>
                  </a:lnTo>
                  <a:lnTo>
                    <a:pt x="30" y="21"/>
                  </a:lnTo>
                  <a:lnTo>
                    <a:pt x="33" y="15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6" y="2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0" y="2"/>
                  </a:lnTo>
                  <a:lnTo>
                    <a:pt x="3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9" name="Freeform 732"/>
            <p:cNvSpPr/>
            <p:nvPr/>
          </p:nvSpPr>
          <p:spPr bwMode="auto">
            <a:xfrm>
              <a:off x="5694363" y="4205288"/>
              <a:ext cx="63500" cy="346075"/>
            </a:xfrm>
            <a:custGeom>
              <a:avLst/>
              <a:gdLst/>
              <a:ahLst/>
              <a:cxnLst>
                <a:cxn ang="0">
                  <a:pos x="111" y="4"/>
                </a:cxn>
                <a:cxn ang="0">
                  <a:pos x="100" y="44"/>
                </a:cxn>
                <a:cxn ang="0">
                  <a:pos x="91" y="83"/>
                </a:cxn>
                <a:cxn ang="0">
                  <a:pos x="81" y="165"/>
                </a:cxn>
                <a:cxn ang="0">
                  <a:pos x="78" y="186"/>
                </a:cxn>
                <a:cxn ang="0">
                  <a:pos x="69" y="230"/>
                </a:cxn>
                <a:cxn ang="0">
                  <a:pos x="64" y="250"/>
                </a:cxn>
                <a:cxn ang="0">
                  <a:pos x="58" y="272"/>
                </a:cxn>
                <a:cxn ang="0">
                  <a:pos x="51" y="319"/>
                </a:cxn>
                <a:cxn ang="0">
                  <a:pos x="47" y="341"/>
                </a:cxn>
                <a:cxn ang="0">
                  <a:pos x="32" y="412"/>
                </a:cxn>
                <a:cxn ang="0">
                  <a:pos x="20" y="482"/>
                </a:cxn>
                <a:cxn ang="0">
                  <a:pos x="17" y="506"/>
                </a:cxn>
                <a:cxn ang="0">
                  <a:pos x="7" y="550"/>
                </a:cxn>
                <a:cxn ang="0">
                  <a:pos x="2" y="573"/>
                </a:cxn>
                <a:cxn ang="0">
                  <a:pos x="0" y="591"/>
                </a:cxn>
                <a:cxn ang="0">
                  <a:pos x="1" y="631"/>
                </a:cxn>
                <a:cxn ang="0">
                  <a:pos x="2" y="650"/>
                </a:cxn>
                <a:cxn ang="0">
                  <a:pos x="3" y="653"/>
                </a:cxn>
                <a:cxn ang="0">
                  <a:pos x="6" y="654"/>
                </a:cxn>
                <a:cxn ang="0">
                  <a:pos x="10" y="653"/>
                </a:cxn>
                <a:cxn ang="0">
                  <a:pos x="11" y="650"/>
                </a:cxn>
                <a:cxn ang="0">
                  <a:pos x="10" y="608"/>
                </a:cxn>
                <a:cxn ang="0">
                  <a:pos x="11" y="577"/>
                </a:cxn>
                <a:cxn ang="0">
                  <a:pos x="12" y="567"/>
                </a:cxn>
                <a:cxn ang="0">
                  <a:pos x="22" y="528"/>
                </a:cxn>
                <a:cxn ang="0">
                  <a:pos x="28" y="498"/>
                </a:cxn>
                <a:cxn ang="0">
                  <a:pos x="29" y="489"/>
                </a:cxn>
                <a:cxn ang="0">
                  <a:pos x="35" y="454"/>
                </a:cxn>
                <a:cxn ang="0">
                  <a:pos x="41" y="420"/>
                </a:cxn>
                <a:cxn ang="0">
                  <a:pos x="51" y="362"/>
                </a:cxn>
                <a:cxn ang="0">
                  <a:pos x="56" y="343"/>
                </a:cxn>
                <a:cxn ang="0">
                  <a:pos x="65" y="303"/>
                </a:cxn>
                <a:cxn ang="0">
                  <a:pos x="71" y="262"/>
                </a:cxn>
                <a:cxn ang="0">
                  <a:pos x="80" y="219"/>
                </a:cxn>
                <a:cxn ang="0">
                  <a:pos x="88" y="176"/>
                </a:cxn>
                <a:cxn ang="0">
                  <a:pos x="95" y="134"/>
                </a:cxn>
                <a:cxn ang="0">
                  <a:pos x="104" y="70"/>
                </a:cxn>
                <a:cxn ang="0">
                  <a:pos x="113" y="27"/>
                </a:cxn>
                <a:cxn ang="0">
                  <a:pos x="119" y="7"/>
                </a:cxn>
                <a:cxn ang="0">
                  <a:pos x="119" y="3"/>
                </a:cxn>
                <a:cxn ang="0">
                  <a:pos x="116" y="0"/>
                </a:cxn>
                <a:cxn ang="0">
                  <a:pos x="113" y="2"/>
                </a:cxn>
                <a:cxn ang="0">
                  <a:pos x="111" y="4"/>
                </a:cxn>
              </a:cxnLst>
              <a:rect l="0" t="0" r="r" b="b"/>
              <a:pathLst>
                <a:path w="120" h="654">
                  <a:moveTo>
                    <a:pt x="111" y="4"/>
                  </a:moveTo>
                  <a:lnTo>
                    <a:pt x="111" y="4"/>
                  </a:lnTo>
                  <a:lnTo>
                    <a:pt x="104" y="24"/>
                  </a:lnTo>
                  <a:lnTo>
                    <a:pt x="100" y="44"/>
                  </a:lnTo>
                  <a:lnTo>
                    <a:pt x="96" y="63"/>
                  </a:lnTo>
                  <a:lnTo>
                    <a:pt x="91" y="83"/>
                  </a:lnTo>
                  <a:lnTo>
                    <a:pt x="86" y="123"/>
                  </a:lnTo>
                  <a:lnTo>
                    <a:pt x="81" y="165"/>
                  </a:lnTo>
                  <a:lnTo>
                    <a:pt x="81" y="165"/>
                  </a:lnTo>
                  <a:lnTo>
                    <a:pt x="78" y="186"/>
                  </a:lnTo>
                  <a:lnTo>
                    <a:pt x="74" y="208"/>
                  </a:lnTo>
                  <a:lnTo>
                    <a:pt x="69" y="230"/>
                  </a:lnTo>
                  <a:lnTo>
                    <a:pt x="64" y="250"/>
                  </a:lnTo>
                  <a:lnTo>
                    <a:pt x="64" y="250"/>
                  </a:lnTo>
                  <a:lnTo>
                    <a:pt x="60" y="262"/>
                  </a:lnTo>
                  <a:lnTo>
                    <a:pt x="58" y="272"/>
                  </a:lnTo>
                  <a:lnTo>
                    <a:pt x="54" y="296"/>
                  </a:lnTo>
                  <a:lnTo>
                    <a:pt x="51" y="319"/>
                  </a:lnTo>
                  <a:lnTo>
                    <a:pt x="47" y="341"/>
                  </a:lnTo>
                  <a:lnTo>
                    <a:pt x="47" y="341"/>
                  </a:lnTo>
                  <a:lnTo>
                    <a:pt x="39" y="375"/>
                  </a:lnTo>
                  <a:lnTo>
                    <a:pt x="32" y="412"/>
                  </a:lnTo>
                  <a:lnTo>
                    <a:pt x="25" y="447"/>
                  </a:lnTo>
                  <a:lnTo>
                    <a:pt x="20" y="482"/>
                  </a:lnTo>
                  <a:lnTo>
                    <a:pt x="20" y="482"/>
                  </a:lnTo>
                  <a:lnTo>
                    <a:pt x="17" y="506"/>
                  </a:lnTo>
                  <a:lnTo>
                    <a:pt x="12" y="527"/>
                  </a:lnTo>
                  <a:lnTo>
                    <a:pt x="7" y="550"/>
                  </a:lnTo>
                  <a:lnTo>
                    <a:pt x="2" y="573"/>
                  </a:lnTo>
                  <a:lnTo>
                    <a:pt x="2" y="573"/>
                  </a:lnTo>
                  <a:lnTo>
                    <a:pt x="1" y="582"/>
                  </a:lnTo>
                  <a:lnTo>
                    <a:pt x="0" y="591"/>
                  </a:lnTo>
                  <a:lnTo>
                    <a:pt x="0" y="611"/>
                  </a:lnTo>
                  <a:lnTo>
                    <a:pt x="1" y="631"/>
                  </a:lnTo>
                  <a:lnTo>
                    <a:pt x="2" y="650"/>
                  </a:lnTo>
                  <a:lnTo>
                    <a:pt x="2" y="650"/>
                  </a:lnTo>
                  <a:lnTo>
                    <a:pt x="2" y="652"/>
                  </a:lnTo>
                  <a:lnTo>
                    <a:pt x="3" y="653"/>
                  </a:lnTo>
                  <a:lnTo>
                    <a:pt x="5" y="654"/>
                  </a:lnTo>
                  <a:lnTo>
                    <a:pt x="6" y="654"/>
                  </a:lnTo>
                  <a:lnTo>
                    <a:pt x="8" y="654"/>
                  </a:lnTo>
                  <a:lnTo>
                    <a:pt x="10" y="653"/>
                  </a:lnTo>
                  <a:lnTo>
                    <a:pt x="11" y="652"/>
                  </a:lnTo>
                  <a:lnTo>
                    <a:pt x="11" y="650"/>
                  </a:lnTo>
                  <a:lnTo>
                    <a:pt x="11" y="650"/>
                  </a:lnTo>
                  <a:lnTo>
                    <a:pt x="10" y="608"/>
                  </a:lnTo>
                  <a:lnTo>
                    <a:pt x="10" y="587"/>
                  </a:lnTo>
                  <a:lnTo>
                    <a:pt x="11" y="577"/>
                  </a:lnTo>
                  <a:lnTo>
                    <a:pt x="12" y="567"/>
                  </a:lnTo>
                  <a:lnTo>
                    <a:pt x="12" y="567"/>
                  </a:lnTo>
                  <a:lnTo>
                    <a:pt x="17" y="548"/>
                  </a:lnTo>
                  <a:lnTo>
                    <a:pt x="22" y="528"/>
                  </a:lnTo>
                  <a:lnTo>
                    <a:pt x="27" y="509"/>
                  </a:lnTo>
                  <a:lnTo>
                    <a:pt x="28" y="498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32" y="471"/>
                  </a:lnTo>
                  <a:lnTo>
                    <a:pt x="35" y="454"/>
                  </a:lnTo>
                  <a:lnTo>
                    <a:pt x="41" y="420"/>
                  </a:lnTo>
                  <a:lnTo>
                    <a:pt x="41" y="420"/>
                  </a:lnTo>
                  <a:lnTo>
                    <a:pt x="47" y="382"/>
                  </a:lnTo>
                  <a:lnTo>
                    <a:pt x="51" y="362"/>
                  </a:lnTo>
                  <a:lnTo>
                    <a:pt x="56" y="343"/>
                  </a:lnTo>
                  <a:lnTo>
                    <a:pt x="56" y="343"/>
                  </a:lnTo>
                  <a:lnTo>
                    <a:pt x="60" y="324"/>
                  </a:lnTo>
                  <a:lnTo>
                    <a:pt x="65" y="303"/>
                  </a:lnTo>
                  <a:lnTo>
                    <a:pt x="71" y="262"/>
                  </a:lnTo>
                  <a:lnTo>
                    <a:pt x="71" y="262"/>
                  </a:lnTo>
                  <a:lnTo>
                    <a:pt x="75" y="240"/>
                  </a:lnTo>
                  <a:lnTo>
                    <a:pt x="80" y="219"/>
                  </a:lnTo>
                  <a:lnTo>
                    <a:pt x="84" y="198"/>
                  </a:lnTo>
                  <a:lnTo>
                    <a:pt x="88" y="176"/>
                  </a:lnTo>
                  <a:lnTo>
                    <a:pt x="88" y="176"/>
                  </a:lnTo>
                  <a:lnTo>
                    <a:pt x="95" y="134"/>
                  </a:lnTo>
                  <a:lnTo>
                    <a:pt x="100" y="90"/>
                  </a:lnTo>
                  <a:lnTo>
                    <a:pt x="104" y="70"/>
                  </a:lnTo>
                  <a:lnTo>
                    <a:pt x="108" y="48"/>
                  </a:lnTo>
                  <a:lnTo>
                    <a:pt x="113" y="2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0" y="5"/>
                  </a:lnTo>
                  <a:lnTo>
                    <a:pt x="119" y="3"/>
                  </a:lnTo>
                  <a:lnTo>
                    <a:pt x="118" y="2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3" y="2"/>
                  </a:lnTo>
                  <a:lnTo>
                    <a:pt x="112" y="3"/>
                  </a:lnTo>
                  <a:lnTo>
                    <a:pt x="111" y="4"/>
                  </a:lnTo>
                  <a:lnTo>
                    <a:pt x="11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0" name="Freeform 733"/>
            <p:cNvSpPr/>
            <p:nvPr/>
          </p:nvSpPr>
          <p:spPr bwMode="auto">
            <a:xfrm>
              <a:off x="5746751" y="4235450"/>
              <a:ext cx="46038" cy="260350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0" y="31"/>
                </a:cxn>
                <a:cxn ang="0">
                  <a:pos x="69" y="60"/>
                </a:cxn>
                <a:cxn ang="0">
                  <a:pos x="70" y="106"/>
                </a:cxn>
                <a:cxn ang="0">
                  <a:pos x="70" y="120"/>
                </a:cxn>
                <a:cxn ang="0">
                  <a:pos x="65" y="152"/>
                </a:cxn>
                <a:cxn ang="0">
                  <a:pos x="50" y="215"/>
                </a:cxn>
                <a:cxn ang="0">
                  <a:pos x="44" y="248"/>
                </a:cxn>
                <a:cxn ang="0">
                  <a:pos x="40" y="279"/>
                </a:cxn>
                <a:cxn ang="0">
                  <a:pos x="30" y="342"/>
                </a:cxn>
                <a:cxn ang="0">
                  <a:pos x="21" y="373"/>
                </a:cxn>
                <a:cxn ang="0">
                  <a:pos x="7" y="430"/>
                </a:cxn>
                <a:cxn ang="0">
                  <a:pos x="1" y="473"/>
                </a:cxn>
                <a:cxn ang="0">
                  <a:pos x="0" y="488"/>
                </a:cxn>
                <a:cxn ang="0">
                  <a:pos x="2" y="491"/>
                </a:cxn>
                <a:cxn ang="0">
                  <a:pos x="5" y="492"/>
                </a:cxn>
                <a:cxn ang="0">
                  <a:pos x="8" y="491"/>
                </a:cxn>
                <a:cxn ang="0">
                  <a:pos x="9" y="488"/>
                </a:cxn>
                <a:cxn ang="0">
                  <a:pos x="10" y="472"/>
                </a:cxn>
                <a:cxn ang="0">
                  <a:pos x="17" y="428"/>
                </a:cxn>
                <a:cxn ang="0">
                  <a:pos x="33" y="369"/>
                </a:cxn>
                <a:cxn ang="0">
                  <a:pos x="40" y="341"/>
                </a:cxn>
                <a:cxn ang="0">
                  <a:pos x="49" y="284"/>
                </a:cxn>
                <a:cxn ang="0">
                  <a:pos x="53" y="256"/>
                </a:cxn>
                <a:cxn ang="0">
                  <a:pos x="58" y="224"/>
                </a:cxn>
                <a:cxn ang="0">
                  <a:pos x="72" y="161"/>
                </a:cxn>
                <a:cxn ang="0">
                  <a:pos x="78" y="129"/>
                </a:cxn>
                <a:cxn ang="0">
                  <a:pos x="80" y="103"/>
                </a:cxn>
                <a:cxn ang="0">
                  <a:pos x="80" y="76"/>
                </a:cxn>
                <a:cxn ang="0">
                  <a:pos x="81" y="22"/>
                </a:cxn>
                <a:cxn ang="0">
                  <a:pos x="85" y="5"/>
                </a:cxn>
                <a:cxn ang="0">
                  <a:pos x="85" y="3"/>
                </a:cxn>
                <a:cxn ang="0">
                  <a:pos x="83" y="0"/>
                </a:cxn>
                <a:cxn ang="0">
                  <a:pos x="78" y="0"/>
                </a:cxn>
                <a:cxn ang="0">
                  <a:pos x="76" y="2"/>
                </a:cxn>
              </a:cxnLst>
              <a:rect l="0" t="0" r="r" b="b"/>
              <a:pathLst>
                <a:path w="85" h="492">
                  <a:moveTo>
                    <a:pt x="76" y="2"/>
                  </a:moveTo>
                  <a:lnTo>
                    <a:pt x="76" y="2"/>
                  </a:lnTo>
                  <a:lnTo>
                    <a:pt x="72" y="17"/>
                  </a:lnTo>
                  <a:lnTo>
                    <a:pt x="70" y="31"/>
                  </a:lnTo>
                  <a:lnTo>
                    <a:pt x="69" y="46"/>
                  </a:lnTo>
                  <a:lnTo>
                    <a:pt x="69" y="60"/>
                  </a:lnTo>
                  <a:lnTo>
                    <a:pt x="70" y="91"/>
                  </a:lnTo>
                  <a:lnTo>
                    <a:pt x="70" y="106"/>
                  </a:lnTo>
                  <a:lnTo>
                    <a:pt x="70" y="120"/>
                  </a:lnTo>
                  <a:lnTo>
                    <a:pt x="70" y="120"/>
                  </a:lnTo>
                  <a:lnTo>
                    <a:pt x="68" y="136"/>
                  </a:lnTo>
                  <a:lnTo>
                    <a:pt x="65" y="152"/>
                  </a:lnTo>
                  <a:lnTo>
                    <a:pt x="58" y="184"/>
                  </a:lnTo>
                  <a:lnTo>
                    <a:pt x="50" y="215"/>
                  </a:lnTo>
                  <a:lnTo>
                    <a:pt x="47" y="232"/>
                  </a:lnTo>
                  <a:lnTo>
                    <a:pt x="44" y="248"/>
                  </a:lnTo>
                  <a:lnTo>
                    <a:pt x="44" y="248"/>
                  </a:lnTo>
                  <a:lnTo>
                    <a:pt x="40" y="279"/>
                  </a:lnTo>
                  <a:lnTo>
                    <a:pt x="36" y="311"/>
                  </a:lnTo>
                  <a:lnTo>
                    <a:pt x="30" y="342"/>
                  </a:lnTo>
                  <a:lnTo>
                    <a:pt x="21" y="373"/>
                  </a:lnTo>
                  <a:lnTo>
                    <a:pt x="21" y="373"/>
                  </a:lnTo>
                  <a:lnTo>
                    <a:pt x="14" y="401"/>
                  </a:lnTo>
                  <a:lnTo>
                    <a:pt x="7" y="430"/>
                  </a:lnTo>
                  <a:lnTo>
                    <a:pt x="3" y="459"/>
                  </a:lnTo>
                  <a:lnTo>
                    <a:pt x="1" y="473"/>
                  </a:lnTo>
                  <a:lnTo>
                    <a:pt x="0" y="488"/>
                  </a:lnTo>
                  <a:lnTo>
                    <a:pt x="0" y="488"/>
                  </a:lnTo>
                  <a:lnTo>
                    <a:pt x="1" y="490"/>
                  </a:lnTo>
                  <a:lnTo>
                    <a:pt x="2" y="491"/>
                  </a:lnTo>
                  <a:lnTo>
                    <a:pt x="3" y="492"/>
                  </a:lnTo>
                  <a:lnTo>
                    <a:pt x="5" y="492"/>
                  </a:lnTo>
                  <a:lnTo>
                    <a:pt x="6" y="492"/>
                  </a:lnTo>
                  <a:lnTo>
                    <a:pt x="8" y="491"/>
                  </a:lnTo>
                  <a:lnTo>
                    <a:pt x="9" y="490"/>
                  </a:lnTo>
                  <a:lnTo>
                    <a:pt x="9" y="488"/>
                  </a:lnTo>
                  <a:lnTo>
                    <a:pt x="9" y="488"/>
                  </a:lnTo>
                  <a:lnTo>
                    <a:pt x="10" y="472"/>
                  </a:lnTo>
                  <a:lnTo>
                    <a:pt x="12" y="458"/>
                  </a:lnTo>
                  <a:lnTo>
                    <a:pt x="17" y="428"/>
                  </a:lnTo>
                  <a:lnTo>
                    <a:pt x="25" y="398"/>
                  </a:lnTo>
                  <a:lnTo>
                    <a:pt x="33" y="369"/>
                  </a:lnTo>
                  <a:lnTo>
                    <a:pt x="33" y="369"/>
                  </a:lnTo>
                  <a:lnTo>
                    <a:pt x="40" y="341"/>
                  </a:lnTo>
                  <a:lnTo>
                    <a:pt x="45" y="313"/>
                  </a:lnTo>
                  <a:lnTo>
                    <a:pt x="49" y="284"/>
                  </a:lnTo>
                  <a:lnTo>
                    <a:pt x="53" y="256"/>
                  </a:lnTo>
                  <a:lnTo>
                    <a:pt x="53" y="256"/>
                  </a:lnTo>
                  <a:lnTo>
                    <a:pt x="55" y="240"/>
                  </a:lnTo>
                  <a:lnTo>
                    <a:pt x="58" y="224"/>
                  </a:lnTo>
                  <a:lnTo>
                    <a:pt x="65" y="192"/>
                  </a:lnTo>
                  <a:lnTo>
                    <a:pt x="72" y="161"/>
                  </a:lnTo>
                  <a:lnTo>
                    <a:pt x="78" y="129"/>
                  </a:lnTo>
                  <a:lnTo>
                    <a:pt x="78" y="129"/>
                  </a:lnTo>
                  <a:lnTo>
                    <a:pt x="79" y="116"/>
                  </a:lnTo>
                  <a:lnTo>
                    <a:pt x="80" y="103"/>
                  </a:lnTo>
                  <a:lnTo>
                    <a:pt x="80" y="76"/>
                  </a:lnTo>
                  <a:lnTo>
                    <a:pt x="80" y="76"/>
                  </a:lnTo>
                  <a:lnTo>
                    <a:pt x="80" y="40"/>
                  </a:lnTo>
                  <a:lnTo>
                    <a:pt x="81" y="22"/>
                  </a:lnTo>
                  <a:lnTo>
                    <a:pt x="82" y="14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3" y="0"/>
                  </a:lnTo>
                  <a:lnTo>
                    <a:pt x="82" y="0"/>
                  </a:lnTo>
                  <a:lnTo>
                    <a:pt x="78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1" name="Freeform 734"/>
            <p:cNvSpPr/>
            <p:nvPr/>
          </p:nvSpPr>
          <p:spPr bwMode="auto">
            <a:xfrm>
              <a:off x="5780088" y="4264025"/>
              <a:ext cx="34925" cy="196850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6" y="51"/>
                </a:cxn>
                <a:cxn ang="0">
                  <a:pos x="52" y="96"/>
                </a:cxn>
                <a:cxn ang="0">
                  <a:pos x="47" y="141"/>
                </a:cxn>
                <a:cxn ang="0">
                  <a:pos x="41" y="187"/>
                </a:cxn>
                <a:cxn ang="0">
                  <a:pos x="41" y="187"/>
                </a:cxn>
                <a:cxn ang="0">
                  <a:pos x="37" y="210"/>
                </a:cxn>
                <a:cxn ang="0">
                  <a:pos x="32" y="232"/>
                </a:cxn>
                <a:cxn ang="0">
                  <a:pos x="20" y="278"/>
                </a:cxn>
                <a:cxn ang="0">
                  <a:pos x="9" y="322"/>
                </a:cxn>
                <a:cxn ang="0">
                  <a:pos x="4" y="345"/>
                </a:cxn>
                <a:cxn ang="0">
                  <a:pos x="0" y="368"/>
                </a:cxn>
                <a:cxn ang="0">
                  <a:pos x="0" y="368"/>
                </a:cxn>
                <a:cxn ang="0">
                  <a:pos x="0" y="370"/>
                </a:cxn>
                <a:cxn ang="0">
                  <a:pos x="1" y="372"/>
                </a:cxn>
                <a:cxn ang="0">
                  <a:pos x="4" y="374"/>
                </a:cxn>
                <a:cxn ang="0">
                  <a:pos x="5" y="374"/>
                </a:cxn>
                <a:cxn ang="0">
                  <a:pos x="7" y="374"/>
                </a:cxn>
                <a:cxn ang="0">
                  <a:pos x="8" y="373"/>
                </a:cxn>
                <a:cxn ang="0">
                  <a:pos x="9" y="371"/>
                </a:cxn>
                <a:cxn ang="0">
                  <a:pos x="9" y="371"/>
                </a:cxn>
                <a:cxn ang="0">
                  <a:pos x="13" y="348"/>
                </a:cxn>
                <a:cxn ang="0">
                  <a:pos x="18" y="325"/>
                </a:cxn>
                <a:cxn ang="0">
                  <a:pos x="30" y="280"/>
                </a:cxn>
                <a:cxn ang="0">
                  <a:pos x="41" y="235"/>
                </a:cxn>
                <a:cxn ang="0">
                  <a:pos x="46" y="213"/>
                </a:cxn>
                <a:cxn ang="0">
                  <a:pos x="50" y="190"/>
                </a:cxn>
                <a:cxn ang="0">
                  <a:pos x="50" y="190"/>
                </a:cxn>
                <a:cxn ang="0">
                  <a:pos x="58" y="144"/>
                </a:cxn>
                <a:cxn ang="0">
                  <a:pos x="62" y="97"/>
                </a:cxn>
                <a:cxn ang="0">
                  <a:pos x="65" y="51"/>
                </a:cxn>
                <a:cxn ang="0">
                  <a:pos x="66" y="4"/>
                </a:cxn>
                <a:cxn ang="0">
                  <a:pos x="66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7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6" h="374">
                  <a:moveTo>
                    <a:pt x="57" y="4"/>
                  </a:moveTo>
                  <a:lnTo>
                    <a:pt x="57" y="4"/>
                  </a:lnTo>
                  <a:lnTo>
                    <a:pt x="56" y="51"/>
                  </a:lnTo>
                  <a:lnTo>
                    <a:pt x="52" y="96"/>
                  </a:lnTo>
                  <a:lnTo>
                    <a:pt x="47" y="141"/>
                  </a:lnTo>
                  <a:lnTo>
                    <a:pt x="41" y="187"/>
                  </a:lnTo>
                  <a:lnTo>
                    <a:pt x="41" y="187"/>
                  </a:lnTo>
                  <a:lnTo>
                    <a:pt x="37" y="210"/>
                  </a:lnTo>
                  <a:lnTo>
                    <a:pt x="32" y="232"/>
                  </a:lnTo>
                  <a:lnTo>
                    <a:pt x="20" y="278"/>
                  </a:lnTo>
                  <a:lnTo>
                    <a:pt x="9" y="322"/>
                  </a:lnTo>
                  <a:lnTo>
                    <a:pt x="4" y="345"/>
                  </a:lnTo>
                  <a:lnTo>
                    <a:pt x="0" y="368"/>
                  </a:lnTo>
                  <a:lnTo>
                    <a:pt x="0" y="368"/>
                  </a:lnTo>
                  <a:lnTo>
                    <a:pt x="0" y="370"/>
                  </a:lnTo>
                  <a:lnTo>
                    <a:pt x="1" y="372"/>
                  </a:lnTo>
                  <a:lnTo>
                    <a:pt x="4" y="374"/>
                  </a:lnTo>
                  <a:lnTo>
                    <a:pt x="5" y="374"/>
                  </a:lnTo>
                  <a:lnTo>
                    <a:pt x="7" y="374"/>
                  </a:lnTo>
                  <a:lnTo>
                    <a:pt x="8" y="373"/>
                  </a:lnTo>
                  <a:lnTo>
                    <a:pt x="9" y="371"/>
                  </a:lnTo>
                  <a:lnTo>
                    <a:pt x="9" y="371"/>
                  </a:lnTo>
                  <a:lnTo>
                    <a:pt x="13" y="348"/>
                  </a:lnTo>
                  <a:lnTo>
                    <a:pt x="18" y="325"/>
                  </a:lnTo>
                  <a:lnTo>
                    <a:pt x="30" y="280"/>
                  </a:lnTo>
                  <a:lnTo>
                    <a:pt x="41" y="235"/>
                  </a:lnTo>
                  <a:lnTo>
                    <a:pt x="46" y="213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8" y="144"/>
                  </a:lnTo>
                  <a:lnTo>
                    <a:pt x="62" y="97"/>
                  </a:lnTo>
                  <a:lnTo>
                    <a:pt x="65" y="51"/>
                  </a:lnTo>
                  <a:lnTo>
                    <a:pt x="66" y="4"/>
                  </a:lnTo>
                  <a:lnTo>
                    <a:pt x="66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2" name="Freeform 735"/>
            <p:cNvSpPr/>
            <p:nvPr/>
          </p:nvSpPr>
          <p:spPr bwMode="auto">
            <a:xfrm>
              <a:off x="5805488" y="4286250"/>
              <a:ext cx="42863" cy="160338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72" y="4"/>
                </a:cxn>
                <a:cxn ang="0">
                  <a:pos x="70" y="24"/>
                </a:cxn>
                <a:cxn ang="0">
                  <a:pos x="68" y="44"/>
                </a:cxn>
                <a:cxn ang="0">
                  <a:pos x="65" y="63"/>
                </a:cxn>
                <a:cxn ang="0">
                  <a:pos x="61" y="82"/>
                </a:cxn>
                <a:cxn ang="0">
                  <a:pos x="54" y="120"/>
                </a:cxn>
                <a:cxn ang="0">
                  <a:pos x="47" y="158"/>
                </a:cxn>
                <a:cxn ang="0">
                  <a:pos x="47" y="158"/>
                </a:cxn>
                <a:cxn ang="0">
                  <a:pos x="43" y="177"/>
                </a:cxn>
                <a:cxn ang="0">
                  <a:pos x="36" y="195"/>
                </a:cxn>
                <a:cxn ang="0">
                  <a:pos x="24" y="230"/>
                </a:cxn>
                <a:cxn ang="0">
                  <a:pos x="24" y="230"/>
                </a:cxn>
                <a:cxn ang="0">
                  <a:pos x="20" y="246"/>
                </a:cxn>
                <a:cxn ang="0">
                  <a:pos x="16" y="264"/>
                </a:cxn>
                <a:cxn ang="0">
                  <a:pos x="14" y="272"/>
                </a:cxn>
                <a:cxn ang="0">
                  <a:pos x="11" y="280"/>
                </a:cxn>
                <a:cxn ang="0">
                  <a:pos x="6" y="289"/>
                </a:cxn>
                <a:cxn ang="0">
                  <a:pos x="1" y="296"/>
                </a:cxn>
                <a:cxn ang="0">
                  <a:pos x="1" y="296"/>
                </a:cxn>
                <a:cxn ang="0">
                  <a:pos x="0" y="298"/>
                </a:cxn>
                <a:cxn ang="0">
                  <a:pos x="0" y="299"/>
                </a:cxn>
                <a:cxn ang="0">
                  <a:pos x="2" y="302"/>
                </a:cxn>
                <a:cxn ang="0">
                  <a:pos x="3" y="303"/>
                </a:cxn>
                <a:cxn ang="0">
                  <a:pos x="4" y="304"/>
                </a:cxn>
                <a:cxn ang="0">
                  <a:pos x="6" y="303"/>
                </a:cxn>
                <a:cxn ang="0">
                  <a:pos x="9" y="302"/>
                </a:cxn>
                <a:cxn ang="0">
                  <a:pos x="9" y="302"/>
                </a:cxn>
                <a:cxn ang="0">
                  <a:pos x="13" y="297"/>
                </a:cxn>
                <a:cxn ang="0">
                  <a:pos x="16" y="291"/>
                </a:cxn>
                <a:cxn ang="0">
                  <a:pos x="21" y="279"/>
                </a:cxn>
                <a:cxn ang="0">
                  <a:pos x="24" y="267"/>
                </a:cxn>
                <a:cxn ang="0">
                  <a:pos x="27" y="253"/>
                </a:cxn>
                <a:cxn ang="0">
                  <a:pos x="27" y="253"/>
                </a:cxn>
                <a:cxn ang="0">
                  <a:pos x="32" y="232"/>
                </a:cxn>
                <a:cxn ang="0">
                  <a:pos x="39" y="211"/>
                </a:cxn>
                <a:cxn ang="0">
                  <a:pos x="48" y="190"/>
                </a:cxn>
                <a:cxn ang="0">
                  <a:pos x="54" y="170"/>
                </a:cxn>
                <a:cxn ang="0">
                  <a:pos x="54" y="170"/>
                </a:cxn>
                <a:cxn ang="0">
                  <a:pos x="63" y="129"/>
                </a:cxn>
                <a:cxn ang="0">
                  <a:pos x="72" y="88"/>
                </a:cxn>
                <a:cxn ang="0">
                  <a:pos x="76" y="67"/>
                </a:cxn>
                <a:cxn ang="0">
                  <a:pos x="78" y="47"/>
                </a:cxn>
                <a:cxn ang="0">
                  <a:pos x="80" y="25"/>
                </a:cxn>
                <a:cxn ang="0">
                  <a:pos x="81" y="4"/>
                </a:cxn>
                <a:cxn ang="0">
                  <a:pos x="81" y="4"/>
                </a:cxn>
                <a:cxn ang="0">
                  <a:pos x="80" y="3"/>
                </a:cxn>
                <a:cxn ang="0">
                  <a:pos x="79" y="1"/>
                </a:cxn>
                <a:cxn ang="0">
                  <a:pos x="78" y="0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3" y="1"/>
                </a:cxn>
                <a:cxn ang="0">
                  <a:pos x="72" y="3"/>
                </a:cxn>
                <a:cxn ang="0">
                  <a:pos x="72" y="4"/>
                </a:cxn>
                <a:cxn ang="0">
                  <a:pos x="72" y="4"/>
                </a:cxn>
              </a:cxnLst>
              <a:rect l="0" t="0" r="r" b="b"/>
              <a:pathLst>
                <a:path w="81" h="304">
                  <a:moveTo>
                    <a:pt x="72" y="4"/>
                  </a:moveTo>
                  <a:lnTo>
                    <a:pt x="72" y="4"/>
                  </a:lnTo>
                  <a:lnTo>
                    <a:pt x="70" y="24"/>
                  </a:lnTo>
                  <a:lnTo>
                    <a:pt x="68" y="44"/>
                  </a:lnTo>
                  <a:lnTo>
                    <a:pt x="65" y="63"/>
                  </a:lnTo>
                  <a:lnTo>
                    <a:pt x="61" y="82"/>
                  </a:lnTo>
                  <a:lnTo>
                    <a:pt x="54" y="120"/>
                  </a:lnTo>
                  <a:lnTo>
                    <a:pt x="47" y="158"/>
                  </a:lnTo>
                  <a:lnTo>
                    <a:pt x="47" y="158"/>
                  </a:lnTo>
                  <a:lnTo>
                    <a:pt x="43" y="177"/>
                  </a:lnTo>
                  <a:lnTo>
                    <a:pt x="36" y="195"/>
                  </a:lnTo>
                  <a:lnTo>
                    <a:pt x="24" y="230"/>
                  </a:lnTo>
                  <a:lnTo>
                    <a:pt x="24" y="230"/>
                  </a:lnTo>
                  <a:lnTo>
                    <a:pt x="20" y="246"/>
                  </a:lnTo>
                  <a:lnTo>
                    <a:pt x="16" y="264"/>
                  </a:lnTo>
                  <a:lnTo>
                    <a:pt x="14" y="272"/>
                  </a:lnTo>
                  <a:lnTo>
                    <a:pt x="11" y="280"/>
                  </a:lnTo>
                  <a:lnTo>
                    <a:pt x="6" y="289"/>
                  </a:lnTo>
                  <a:lnTo>
                    <a:pt x="1" y="296"/>
                  </a:lnTo>
                  <a:lnTo>
                    <a:pt x="1" y="296"/>
                  </a:lnTo>
                  <a:lnTo>
                    <a:pt x="0" y="298"/>
                  </a:lnTo>
                  <a:lnTo>
                    <a:pt x="0" y="299"/>
                  </a:lnTo>
                  <a:lnTo>
                    <a:pt x="2" y="302"/>
                  </a:lnTo>
                  <a:lnTo>
                    <a:pt x="3" y="303"/>
                  </a:lnTo>
                  <a:lnTo>
                    <a:pt x="4" y="304"/>
                  </a:lnTo>
                  <a:lnTo>
                    <a:pt x="6" y="303"/>
                  </a:lnTo>
                  <a:lnTo>
                    <a:pt x="9" y="302"/>
                  </a:lnTo>
                  <a:lnTo>
                    <a:pt x="9" y="302"/>
                  </a:lnTo>
                  <a:lnTo>
                    <a:pt x="13" y="297"/>
                  </a:lnTo>
                  <a:lnTo>
                    <a:pt x="16" y="291"/>
                  </a:lnTo>
                  <a:lnTo>
                    <a:pt x="21" y="279"/>
                  </a:lnTo>
                  <a:lnTo>
                    <a:pt x="24" y="267"/>
                  </a:lnTo>
                  <a:lnTo>
                    <a:pt x="27" y="253"/>
                  </a:lnTo>
                  <a:lnTo>
                    <a:pt x="27" y="253"/>
                  </a:lnTo>
                  <a:lnTo>
                    <a:pt x="32" y="232"/>
                  </a:lnTo>
                  <a:lnTo>
                    <a:pt x="39" y="211"/>
                  </a:lnTo>
                  <a:lnTo>
                    <a:pt x="48" y="190"/>
                  </a:lnTo>
                  <a:lnTo>
                    <a:pt x="54" y="170"/>
                  </a:lnTo>
                  <a:lnTo>
                    <a:pt x="54" y="170"/>
                  </a:lnTo>
                  <a:lnTo>
                    <a:pt x="63" y="129"/>
                  </a:lnTo>
                  <a:lnTo>
                    <a:pt x="72" y="88"/>
                  </a:lnTo>
                  <a:lnTo>
                    <a:pt x="76" y="67"/>
                  </a:lnTo>
                  <a:lnTo>
                    <a:pt x="78" y="47"/>
                  </a:lnTo>
                  <a:lnTo>
                    <a:pt x="80" y="25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80" y="3"/>
                  </a:lnTo>
                  <a:lnTo>
                    <a:pt x="79" y="1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3" y="1"/>
                  </a:lnTo>
                  <a:lnTo>
                    <a:pt x="72" y="3"/>
                  </a:lnTo>
                  <a:lnTo>
                    <a:pt x="72" y="4"/>
                  </a:lnTo>
                  <a:lnTo>
                    <a:pt x="7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3" name="Freeform 736"/>
            <p:cNvSpPr/>
            <p:nvPr/>
          </p:nvSpPr>
          <p:spPr bwMode="auto">
            <a:xfrm>
              <a:off x="5845176" y="4311650"/>
              <a:ext cx="38100" cy="122238"/>
            </a:xfrm>
            <a:custGeom>
              <a:avLst/>
              <a:gdLst/>
              <a:ahLst/>
              <a:cxnLst>
                <a:cxn ang="0">
                  <a:pos x="62" y="4"/>
                </a:cxn>
                <a:cxn ang="0">
                  <a:pos x="62" y="4"/>
                </a:cxn>
                <a:cxn ang="0">
                  <a:pos x="59" y="36"/>
                </a:cxn>
                <a:cxn ang="0">
                  <a:pos x="55" y="69"/>
                </a:cxn>
                <a:cxn ang="0">
                  <a:pos x="53" y="86"/>
                </a:cxn>
                <a:cxn ang="0">
                  <a:pos x="50" y="101"/>
                </a:cxn>
                <a:cxn ang="0">
                  <a:pos x="47" y="117"/>
                </a:cxn>
                <a:cxn ang="0">
                  <a:pos x="42" y="132"/>
                </a:cxn>
                <a:cxn ang="0">
                  <a:pos x="42" y="132"/>
                </a:cxn>
                <a:cxn ang="0">
                  <a:pos x="36" y="145"/>
                </a:cxn>
                <a:cxn ang="0">
                  <a:pos x="30" y="159"/>
                </a:cxn>
                <a:cxn ang="0">
                  <a:pos x="17" y="185"/>
                </a:cxn>
                <a:cxn ang="0">
                  <a:pos x="17" y="185"/>
                </a:cxn>
                <a:cxn ang="0">
                  <a:pos x="16" y="189"/>
                </a:cxn>
                <a:cxn ang="0">
                  <a:pos x="15" y="194"/>
                </a:cxn>
                <a:cxn ang="0">
                  <a:pos x="13" y="206"/>
                </a:cxn>
                <a:cxn ang="0">
                  <a:pos x="12" y="212"/>
                </a:cxn>
                <a:cxn ang="0">
                  <a:pos x="10" y="217"/>
                </a:cxn>
                <a:cxn ang="0">
                  <a:pos x="7" y="221"/>
                </a:cxn>
                <a:cxn ang="0">
                  <a:pos x="4" y="223"/>
                </a:cxn>
                <a:cxn ang="0">
                  <a:pos x="4" y="223"/>
                </a:cxn>
                <a:cxn ang="0">
                  <a:pos x="2" y="224"/>
                </a:cxn>
                <a:cxn ang="0">
                  <a:pos x="1" y="225"/>
                </a:cxn>
                <a:cxn ang="0">
                  <a:pos x="0" y="227"/>
                </a:cxn>
                <a:cxn ang="0">
                  <a:pos x="1" y="228"/>
                </a:cxn>
                <a:cxn ang="0">
                  <a:pos x="1" y="230"/>
                </a:cxn>
                <a:cxn ang="0">
                  <a:pos x="2" y="231"/>
                </a:cxn>
                <a:cxn ang="0">
                  <a:pos x="4" y="232"/>
                </a:cxn>
                <a:cxn ang="0">
                  <a:pos x="6" y="232"/>
                </a:cxn>
                <a:cxn ang="0">
                  <a:pos x="6" y="232"/>
                </a:cxn>
                <a:cxn ang="0">
                  <a:pos x="9" y="230"/>
                </a:cxn>
                <a:cxn ang="0">
                  <a:pos x="12" y="229"/>
                </a:cxn>
                <a:cxn ang="0">
                  <a:pos x="15" y="225"/>
                </a:cxn>
                <a:cxn ang="0">
                  <a:pos x="18" y="219"/>
                </a:cxn>
                <a:cxn ang="0">
                  <a:pos x="20" y="213"/>
                </a:cxn>
                <a:cxn ang="0">
                  <a:pos x="20" y="213"/>
                </a:cxn>
                <a:cxn ang="0">
                  <a:pos x="22" y="205"/>
                </a:cxn>
                <a:cxn ang="0">
                  <a:pos x="24" y="198"/>
                </a:cxn>
                <a:cxn ang="0">
                  <a:pos x="25" y="191"/>
                </a:cxn>
                <a:cxn ang="0">
                  <a:pos x="29" y="184"/>
                </a:cxn>
                <a:cxn ang="0">
                  <a:pos x="29" y="184"/>
                </a:cxn>
                <a:cxn ang="0">
                  <a:pos x="44" y="150"/>
                </a:cxn>
                <a:cxn ang="0">
                  <a:pos x="44" y="150"/>
                </a:cxn>
                <a:cxn ang="0">
                  <a:pos x="51" y="133"/>
                </a:cxn>
                <a:cxn ang="0">
                  <a:pos x="56" y="116"/>
                </a:cxn>
                <a:cxn ang="0">
                  <a:pos x="61" y="97"/>
                </a:cxn>
                <a:cxn ang="0">
                  <a:pos x="63" y="78"/>
                </a:cxn>
                <a:cxn ang="0">
                  <a:pos x="67" y="41"/>
                </a:cxn>
                <a:cxn ang="0">
                  <a:pos x="71" y="4"/>
                </a:cxn>
                <a:cxn ang="0">
                  <a:pos x="71" y="4"/>
                </a:cxn>
                <a:cxn ang="0">
                  <a:pos x="71" y="2"/>
                </a:cxn>
                <a:cxn ang="0">
                  <a:pos x="70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4" y="1"/>
                </a:cxn>
                <a:cxn ang="0">
                  <a:pos x="63" y="2"/>
                </a:cxn>
                <a:cxn ang="0">
                  <a:pos x="62" y="4"/>
                </a:cxn>
                <a:cxn ang="0">
                  <a:pos x="62" y="4"/>
                </a:cxn>
              </a:cxnLst>
              <a:rect l="0" t="0" r="r" b="b"/>
              <a:pathLst>
                <a:path w="71" h="232">
                  <a:moveTo>
                    <a:pt x="62" y="4"/>
                  </a:moveTo>
                  <a:lnTo>
                    <a:pt x="62" y="4"/>
                  </a:lnTo>
                  <a:lnTo>
                    <a:pt x="59" y="36"/>
                  </a:lnTo>
                  <a:lnTo>
                    <a:pt x="55" y="69"/>
                  </a:lnTo>
                  <a:lnTo>
                    <a:pt x="53" y="86"/>
                  </a:lnTo>
                  <a:lnTo>
                    <a:pt x="50" y="101"/>
                  </a:lnTo>
                  <a:lnTo>
                    <a:pt x="47" y="11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6" y="145"/>
                  </a:lnTo>
                  <a:lnTo>
                    <a:pt x="30" y="159"/>
                  </a:lnTo>
                  <a:lnTo>
                    <a:pt x="17" y="185"/>
                  </a:lnTo>
                  <a:lnTo>
                    <a:pt x="17" y="185"/>
                  </a:lnTo>
                  <a:lnTo>
                    <a:pt x="16" y="189"/>
                  </a:lnTo>
                  <a:lnTo>
                    <a:pt x="15" y="194"/>
                  </a:lnTo>
                  <a:lnTo>
                    <a:pt x="13" y="206"/>
                  </a:lnTo>
                  <a:lnTo>
                    <a:pt x="12" y="212"/>
                  </a:lnTo>
                  <a:lnTo>
                    <a:pt x="10" y="217"/>
                  </a:lnTo>
                  <a:lnTo>
                    <a:pt x="7" y="221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2" y="224"/>
                  </a:lnTo>
                  <a:lnTo>
                    <a:pt x="1" y="225"/>
                  </a:lnTo>
                  <a:lnTo>
                    <a:pt x="0" y="227"/>
                  </a:lnTo>
                  <a:lnTo>
                    <a:pt x="1" y="228"/>
                  </a:lnTo>
                  <a:lnTo>
                    <a:pt x="1" y="230"/>
                  </a:lnTo>
                  <a:lnTo>
                    <a:pt x="2" y="231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9" y="230"/>
                  </a:lnTo>
                  <a:lnTo>
                    <a:pt x="12" y="229"/>
                  </a:lnTo>
                  <a:lnTo>
                    <a:pt x="15" y="225"/>
                  </a:lnTo>
                  <a:lnTo>
                    <a:pt x="18" y="219"/>
                  </a:lnTo>
                  <a:lnTo>
                    <a:pt x="20" y="213"/>
                  </a:lnTo>
                  <a:lnTo>
                    <a:pt x="20" y="213"/>
                  </a:lnTo>
                  <a:lnTo>
                    <a:pt x="22" y="205"/>
                  </a:lnTo>
                  <a:lnTo>
                    <a:pt x="24" y="198"/>
                  </a:lnTo>
                  <a:lnTo>
                    <a:pt x="25" y="191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51" y="133"/>
                  </a:lnTo>
                  <a:lnTo>
                    <a:pt x="56" y="116"/>
                  </a:lnTo>
                  <a:lnTo>
                    <a:pt x="61" y="97"/>
                  </a:lnTo>
                  <a:lnTo>
                    <a:pt x="63" y="78"/>
                  </a:lnTo>
                  <a:lnTo>
                    <a:pt x="67" y="41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1" y="2"/>
                  </a:lnTo>
                  <a:lnTo>
                    <a:pt x="70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4" y="1"/>
                  </a:lnTo>
                  <a:lnTo>
                    <a:pt x="63" y="2"/>
                  </a:lnTo>
                  <a:lnTo>
                    <a:pt x="62" y="4"/>
                  </a:lnTo>
                  <a:lnTo>
                    <a:pt x="6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4" name="Freeform 737"/>
            <p:cNvSpPr>
              <a:spLocks noEditPoints="1"/>
            </p:cNvSpPr>
            <p:nvPr/>
          </p:nvSpPr>
          <p:spPr bwMode="auto">
            <a:xfrm>
              <a:off x="5284788" y="4124325"/>
              <a:ext cx="636588" cy="654050"/>
            </a:xfrm>
            <a:custGeom>
              <a:avLst/>
              <a:gdLst/>
              <a:ahLst/>
              <a:cxnLst>
                <a:cxn ang="0">
                  <a:pos x="758" y="1226"/>
                </a:cxn>
                <a:cxn ang="0">
                  <a:pos x="680" y="1170"/>
                </a:cxn>
                <a:cxn ang="0">
                  <a:pos x="470" y="963"/>
                </a:cxn>
                <a:cxn ang="0">
                  <a:pos x="211" y="691"/>
                </a:cxn>
                <a:cxn ang="0">
                  <a:pos x="48" y="528"/>
                </a:cxn>
                <a:cxn ang="0">
                  <a:pos x="0" y="453"/>
                </a:cxn>
                <a:cxn ang="0">
                  <a:pos x="29" y="394"/>
                </a:cxn>
                <a:cxn ang="0">
                  <a:pos x="72" y="374"/>
                </a:cxn>
                <a:cxn ang="0">
                  <a:pos x="164" y="413"/>
                </a:cxn>
                <a:cxn ang="0">
                  <a:pos x="255" y="461"/>
                </a:cxn>
                <a:cxn ang="0">
                  <a:pos x="308" y="497"/>
                </a:cxn>
                <a:cxn ang="0">
                  <a:pos x="631" y="168"/>
                </a:cxn>
                <a:cxn ang="0">
                  <a:pos x="619" y="78"/>
                </a:cxn>
                <a:cxn ang="0">
                  <a:pos x="679" y="7"/>
                </a:cxn>
                <a:cxn ang="0">
                  <a:pos x="745" y="4"/>
                </a:cxn>
                <a:cxn ang="0">
                  <a:pos x="863" y="85"/>
                </a:cxn>
                <a:cxn ang="0">
                  <a:pos x="1020" y="246"/>
                </a:cxn>
                <a:cxn ang="0">
                  <a:pos x="1174" y="417"/>
                </a:cxn>
                <a:cxn ang="0">
                  <a:pos x="1203" y="504"/>
                </a:cxn>
                <a:cxn ang="0">
                  <a:pos x="1174" y="569"/>
                </a:cxn>
                <a:cxn ang="0">
                  <a:pos x="1108" y="602"/>
                </a:cxn>
                <a:cxn ang="0">
                  <a:pos x="1042" y="592"/>
                </a:cxn>
                <a:cxn ang="0">
                  <a:pos x="836" y="812"/>
                </a:cxn>
                <a:cxn ang="0">
                  <a:pos x="742" y="946"/>
                </a:cxn>
                <a:cxn ang="0">
                  <a:pos x="805" y="1026"/>
                </a:cxn>
                <a:cxn ang="0">
                  <a:pos x="848" y="1140"/>
                </a:cxn>
                <a:cxn ang="0">
                  <a:pos x="846" y="1212"/>
                </a:cxn>
                <a:cxn ang="0">
                  <a:pos x="807" y="1236"/>
                </a:cxn>
                <a:cxn ang="0">
                  <a:pos x="55" y="431"/>
                </a:cxn>
                <a:cxn ang="0">
                  <a:pos x="48" y="453"/>
                </a:cxn>
                <a:cxn ang="0">
                  <a:pos x="200" y="613"/>
                </a:cxn>
                <a:cxn ang="0">
                  <a:pos x="478" y="907"/>
                </a:cxn>
                <a:cxn ang="0">
                  <a:pos x="666" y="1093"/>
                </a:cxn>
                <a:cxn ang="0">
                  <a:pos x="780" y="1186"/>
                </a:cxn>
                <a:cxn ang="0">
                  <a:pos x="805" y="1181"/>
                </a:cxn>
                <a:cxn ang="0">
                  <a:pos x="795" y="1129"/>
                </a:cxn>
                <a:cxn ang="0">
                  <a:pos x="725" y="996"/>
                </a:cxn>
                <a:cxn ang="0">
                  <a:pos x="690" y="931"/>
                </a:cxn>
                <a:cxn ang="0">
                  <a:pos x="687" y="904"/>
                </a:cxn>
                <a:cxn ang="0">
                  <a:pos x="816" y="768"/>
                </a:cxn>
                <a:cxn ang="0">
                  <a:pos x="1010" y="557"/>
                </a:cxn>
                <a:cxn ang="0">
                  <a:pos x="1025" y="536"/>
                </a:cxn>
                <a:cxn ang="0">
                  <a:pos x="1050" y="540"/>
                </a:cxn>
                <a:cxn ang="0">
                  <a:pos x="1110" y="559"/>
                </a:cxn>
                <a:cxn ang="0">
                  <a:pos x="1143" y="535"/>
                </a:cxn>
                <a:cxn ang="0">
                  <a:pos x="1158" y="486"/>
                </a:cxn>
                <a:cxn ang="0">
                  <a:pos x="1111" y="411"/>
                </a:cxn>
                <a:cxn ang="0">
                  <a:pos x="996" y="286"/>
                </a:cxn>
                <a:cxn ang="0">
                  <a:pos x="822" y="108"/>
                </a:cxn>
                <a:cxn ang="0">
                  <a:pos x="747" y="50"/>
                </a:cxn>
                <a:cxn ang="0">
                  <a:pos x="688" y="57"/>
                </a:cxn>
                <a:cxn ang="0">
                  <a:pos x="658" y="111"/>
                </a:cxn>
                <a:cxn ang="0">
                  <a:pos x="679" y="159"/>
                </a:cxn>
                <a:cxn ang="0">
                  <a:pos x="674" y="184"/>
                </a:cxn>
                <a:cxn ang="0">
                  <a:pos x="425" y="444"/>
                </a:cxn>
                <a:cxn ang="0">
                  <a:pos x="324" y="533"/>
                </a:cxn>
                <a:cxn ang="0">
                  <a:pos x="301" y="542"/>
                </a:cxn>
                <a:cxn ang="0">
                  <a:pos x="235" y="502"/>
                </a:cxn>
                <a:cxn ang="0">
                  <a:pos x="170" y="470"/>
                </a:cxn>
                <a:cxn ang="0">
                  <a:pos x="116" y="434"/>
                </a:cxn>
              </a:cxnLst>
              <a:rect l="0" t="0" r="r" b="b"/>
              <a:pathLst>
                <a:path w="1204" h="1236">
                  <a:moveTo>
                    <a:pt x="799" y="1236"/>
                  </a:moveTo>
                  <a:lnTo>
                    <a:pt x="799" y="1236"/>
                  </a:lnTo>
                  <a:lnTo>
                    <a:pt x="792" y="1236"/>
                  </a:lnTo>
                  <a:lnTo>
                    <a:pt x="784" y="1235"/>
                  </a:lnTo>
                  <a:lnTo>
                    <a:pt x="777" y="1233"/>
                  </a:lnTo>
                  <a:lnTo>
                    <a:pt x="769" y="1231"/>
                  </a:lnTo>
                  <a:lnTo>
                    <a:pt x="769" y="1231"/>
                  </a:lnTo>
                  <a:lnTo>
                    <a:pt x="758" y="1226"/>
                  </a:lnTo>
                  <a:lnTo>
                    <a:pt x="747" y="1220"/>
                  </a:lnTo>
                  <a:lnTo>
                    <a:pt x="735" y="1214"/>
                  </a:lnTo>
                  <a:lnTo>
                    <a:pt x="724" y="1207"/>
                  </a:lnTo>
                  <a:lnTo>
                    <a:pt x="713" y="1199"/>
                  </a:lnTo>
                  <a:lnTo>
                    <a:pt x="701" y="1191"/>
                  </a:lnTo>
                  <a:lnTo>
                    <a:pt x="691" y="1180"/>
                  </a:lnTo>
                  <a:lnTo>
                    <a:pt x="680" y="1170"/>
                  </a:lnTo>
                  <a:lnTo>
                    <a:pt x="680" y="1170"/>
                  </a:lnTo>
                  <a:lnTo>
                    <a:pt x="656" y="1147"/>
                  </a:lnTo>
                  <a:lnTo>
                    <a:pt x="631" y="1124"/>
                  </a:lnTo>
                  <a:lnTo>
                    <a:pt x="631" y="1124"/>
                  </a:lnTo>
                  <a:lnTo>
                    <a:pt x="606" y="1103"/>
                  </a:lnTo>
                  <a:lnTo>
                    <a:pt x="582" y="1080"/>
                  </a:lnTo>
                  <a:lnTo>
                    <a:pt x="582" y="1080"/>
                  </a:lnTo>
                  <a:lnTo>
                    <a:pt x="526" y="1022"/>
                  </a:lnTo>
                  <a:lnTo>
                    <a:pt x="470" y="963"/>
                  </a:lnTo>
                  <a:lnTo>
                    <a:pt x="470" y="963"/>
                  </a:lnTo>
                  <a:lnTo>
                    <a:pt x="422" y="915"/>
                  </a:lnTo>
                  <a:lnTo>
                    <a:pt x="375" y="865"/>
                  </a:lnTo>
                  <a:lnTo>
                    <a:pt x="375" y="865"/>
                  </a:lnTo>
                  <a:lnTo>
                    <a:pt x="321" y="809"/>
                  </a:lnTo>
                  <a:lnTo>
                    <a:pt x="268" y="752"/>
                  </a:lnTo>
                  <a:lnTo>
                    <a:pt x="268" y="752"/>
                  </a:lnTo>
                  <a:lnTo>
                    <a:pt x="211" y="691"/>
                  </a:lnTo>
                  <a:lnTo>
                    <a:pt x="182" y="660"/>
                  </a:lnTo>
                  <a:lnTo>
                    <a:pt x="152" y="629"/>
                  </a:lnTo>
                  <a:lnTo>
                    <a:pt x="152" y="629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77" y="558"/>
                  </a:lnTo>
                  <a:lnTo>
                    <a:pt x="48" y="528"/>
                  </a:lnTo>
                  <a:lnTo>
                    <a:pt x="48" y="528"/>
                  </a:lnTo>
                  <a:lnTo>
                    <a:pt x="33" y="511"/>
                  </a:lnTo>
                  <a:lnTo>
                    <a:pt x="26" y="503"/>
                  </a:lnTo>
                  <a:lnTo>
                    <a:pt x="18" y="493"/>
                  </a:lnTo>
                  <a:lnTo>
                    <a:pt x="12" y="483"/>
                  </a:lnTo>
                  <a:lnTo>
                    <a:pt x="7" y="474"/>
                  </a:lnTo>
                  <a:lnTo>
                    <a:pt x="3" y="463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0" y="448"/>
                  </a:lnTo>
                  <a:lnTo>
                    <a:pt x="0" y="443"/>
                  </a:lnTo>
                  <a:lnTo>
                    <a:pt x="1" y="437"/>
                  </a:lnTo>
                  <a:lnTo>
                    <a:pt x="2" y="432"/>
                  </a:lnTo>
                  <a:lnTo>
                    <a:pt x="6" y="422"/>
                  </a:lnTo>
                  <a:lnTo>
                    <a:pt x="13" y="412"/>
                  </a:lnTo>
                  <a:lnTo>
                    <a:pt x="21" y="402"/>
                  </a:lnTo>
                  <a:lnTo>
                    <a:pt x="29" y="394"/>
                  </a:lnTo>
                  <a:lnTo>
                    <a:pt x="38" y="387"/>
                  </a:lnTo>
                  <a:lnTo>
                    <a:pt x="47" y="382"/>
                  </a:lnTo>
                  <a:lnTo>
                    <a:pt x="47" y="382"/>
                  </a:lnTo>
                  <a:lnTo>
                    <a:pt x="53" y="379"/>
                  </a:lnTo>
                  <a:lnTo>
                    <a:pt x="59" y="377"/>
                  </a:lnTo>
                  <a:lnTo>
                    <a:pt x="65" y="376"/>
                  </a:lnTo>
                  <a:lnTo>
                    <a:pt x="72" y="374"/>
                  </a:lnTo>
                  <a:lnTo>
                    <a:pt x="72" y="374"/>
                  </a:lnTo>
                  <a:lnTo>
                    <a:pt x="83" y="376"/>
                  </a:lnTo>
                  <a:lnTo>
                    <a:pt x="95" y="378"/>
                  </a:lnTo>
                  <a:lnTo>
                    <a:pt x="106" y="382"/>
                  </a:lnTo>
                  <a:lnTo>
                    <a:pt x="120" y="387"/>
                  </a:lnTo>
                  <a:lnTo>
                    <a:pt x="120" y="387"/>
                  </a:lnTo>
                  <a:lnTo>
                    <a:pt x="131" y="392"/>
                  </a:lnTo>
                  <a:lnTo>
                    <a:pt x="142" y="399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91" y="429"/>
                  </a:lnTo>
                  <a:lnTo>
                    <a:pt x="205" y="436"/>
                  </a:lnTo>
                  <a:lnTo>
                    <a:pt x="219" y="443"/>
                  </a:lnTo>
                  <a:lnTo>
                    <a:pt x="219" y="443"/>
                  </a:lnTo>
                  <a:lnTo>
                    <a:pt x="228" y="447"/>
                  </a:lnTo>
                  <a:lnTo>
                    <a:pt x="237" y="451"/>
                  </a:lnTo>
                  <a:lnTo>
                    <a:pt x="255" y="461"/>
                  </a:lnTo>
                  <a:lnTo>
                    <a:pt x="255" y="461"/>
                  </a:lnTo>
                  <a:lnTo>
                    <a:pt x="275" y="472"/>
                  </a:lnTo>
                  <a:lnTo>
                    <a:pt x="275" y="472"/>
                  </a:lnTo>
                  <a:lnTo>
                    <a:pt x="283" y="478"/>
                  </a:lnTo>
                  <a:lnTo>
                    <a:pt x="292" y="485"/>
                  </a:lnTo>
                  <a:lnTo>
                    <a:pt x="292" y="485"/>
                  </a:lnTo>
                  <a:lnTo>
                    <a:pt x="305" y="494"/>
                  </a:lnTo>
                  <a:lnTo>
                    <a:pt x="308" y="497"/>
                  </a:lnTo>
                  <a:lnTo>
                    <a:pt x="312" y="494"/>
                  </a:lnTo>
                  <a:lnTo>
                    <a:pt x="312" y="494"/>
                  </a:lnTo>
                  <a:lnTo>
                    <a:pt x="393" y="412"/>
                  </a:lnTo>
                  <a:lnTo>
                    <a:pt x="474" y="328"/>
                  </a:lnTo>
                  <a:lnTo>
                    <a:pt x="474" y="328"/>
                  </a:lnTo>
                  <a:lnTo>
                    <a:pt x="550" y="249"/>
                  </a:lnTo>
                  <a:lnTo>
                    <a:pt x="628" y="171"/>
                  </a:lnTo>
                  <a:lnTo>
                    <a:pt x="631" y="168"/>
                  </a:lnTo>
                  <a:lnTo>
                    <a:pt x="629" y="164"/>
                  </a:lnTo>
                  <a:lnTo>
                    <a:pt x="629" y="164"/>
                  </a:lnTo>
                  <a:lnTo>
                    <a:pt x="623" y="151"/>
                  </a:lnTo>
                  <a:lnTo>
                    <a:pt x="618" y="137"/>
                  </a:lnTo>
                  <a:lnTo>
                    <a:pt x="615" y="122"/>
                  </a:lnTo>
                  <a:lnTo>
                    <a:pt x="614" y="108"/>
                  </a:lnTo>
                  <a:lnTo>
                    <a:pt x="615" y="92"/>
                  </a:lnTo>
                  <a:lnTo>
                    <a:pt x="619" y="78"/>
                  </a:lnTo>
                  <a:lnTo>
                    <a:pt x="624" y="64"/>
                  </a:lnTo>
                  <a:lnTo>
                    <a:pt x="630" y="50"/>
                  </a:lnTo>
                  <a:lnTo>
                    <a:pt x="630" y="50"/>
                  </a:lnTo>
                  <a:lnTo>
                    <a:pt x="638" y="39"/>
                  </a:lnTo>
                  <a:lnTo>
                    <a:pt x="646" y="28"/>
                  </a:lnTo>
                  <a:lnTo>
                    <a:pt x="656" y="20"/>
                  </a:lnTo>
                  <a:lnTo>
                    <a:pt x="667" y="13"/>
                  </a:lnTo>
                  <a:lnTo>
                    <a:pt x="679" y="7"/>
                  </a:lnTo>
                  <a:lnTo>
                    <a:pt x="690" y="3"/>
                  </a:lnTo>
                  <a:lnTo>
                    <a:pt x="703" y="1"/>
                  </a:lnTo>
                  <a:lnTo>
                    <a:pt x="716" y="0"/>
                  </a:lnTo>
                  <a:lnTo>
                    <a:pt x="716" y="0"/>
                  </a:lnTo>
                  <a:lnTo>
                    <a:pt x="725" y="1"/>
                  </a:lnTo>
                  <a:lnTo>
                    <a:pt x="734" y="2"/>
                  </a:lnTo>
                  <a:lnTo>
                    <a:pt x="734" y="2"/>
                  </a:lnTo>
                  <a:lnTo>
                    <a:pt x="745" y="4"/>
                  </a:lnTo>
                  <a:lnTo>
                    <a:pt x="754" y="6"/>
                  </a:lnTo>
                  <a:lnTo>
                    <a:pt x="763" y="9"/>
                  </a:lnTo>
                  <a:lnTo>
                    <a:pt x="773" y="13"/>
                  </a:lnTo>
                  <a:lnTo>
                    <a:pt x="789" y="21"/>
                  </a:lnTo>
                  <a:lnTo>
                    <a:pt x="806" y="33"/>
                  </a:lnTo>
                  <a:lnTo>
                    <a:pt x="820" y="44"/>
                  </a:lnTo>
                  <a:lnTo>
                    <a:pt x="834" y="57"/>
                  </a:lnTo>
                  <a:lnTo>
                    <a:pt x="863" y="85"/>
                  </a:lnTo>
                  <a:lnTo>
                    <a:pt x="865" y="87"/>
                  </a:lnTo>
                  <a:lnTo>
                    <a:pt x="865" y="87"/>
                  </a:lnTo>
                  <a:lnTo>
                    <a:pt x="903" y="125"/>
                  </a:lnTo>
                  <a:lnTo>
                    <a:pt x="939" y="163"/>
                  </a:lnTo>
                  <a:lnTo>
                    <a:pt x="939" y="163"/>
                  </a:lnTo>
                  <a:lnTo>
                    <a:pt x="976" y="201"/>
                  </a:lnTo>
                  <a:lnTo>
                    <a:pt x="1013" y="239"/>
                  </a:lnTo>
                  <a:lnTo>
                    <a:pt x="1020" y="246"/>
                  </a:lnTo>
                  <a:lnTo>
                    <a:pt x="1020" y="246"/>
                  </a:lnTo>
                  <a:lnTo>
                    <a:pt x="1053" y="279"/>
                  </a:lnTo>
                  <a:lnTo>
                    <a:pt x="1085" y="313"/>
                  </a:lnTo>
                  <a:lnTo>
                    <a:pt x="1117" y="348"/>
                  </a:lnTo>
                  <a:lnTo>
                    <a:pt x="1147" y="383"/>
                  </a:lnTo>
                  <a:lnTo>
                    <a:pt x="1155" y="391"/>
                  </a:lnTo>
                  <a:lnTo>
                    <a:pt x="1155" y="391"/>
                  </a:lnTo>
                  <a:lnTo>
                    <a:pt x="1174" y="417"/>
                  </a:lnTo>
                  <a:lnTo>
                    <a:pt x="1184" y="429"/>
                  </a:lnTo>
                  <a:lnTo>
                    <a:pt x="1192" y="443"/>
                  </a:lnTo>
                  <a:lnTo>
                    <a:pt x="1198" y="457"/>
                  </a:lnTo>
                  <a:lnTo>
                    <a:pt x="1202" y="472"/>
                  </a:lnTo>
                  <a:lnTo>
                    <a:pt x="1203" y="479"/>
                  </a:lnTo>
                  <a:lnTo>
                    <a:pt x="1204" y="487"/>
                  </a:lnTo>
                  <a:lnTo>
                    <a:pt x="1203" y="495"/>
                  </a:lnTo>
                  <a:lnTo>
                    <a:pt x="1203" y="504"/>
                  </a:lnTo>
                  <a:lnTo>
                    <a:pt x="1203" y="504"/>
                  </a:lnTo>
                  <a:lnTo>
                    <a:pt x="1201" y="514"/>
                  </a:lnTo>
                  <a:lnTo>
                    <a:pt x="1198" y="524"/>
                  </a:lnTo>
                  <a:lnTo>
                    <a:pt x="1195" y="535"/>
                  </a:lnTo>
                  <a:lnTo>
                    <a:pt x="1191" y="544"/>
                  </a:lnTo>
                  <a:lnTo>
                    <a:pt x="1186" y="552"/>
                  </a:lnTo>
                  <a:lnTo>
                    <a:pt x="1181" y="560"/>
                  </a:lnTo>
                  <a:lnTo>
                    <a:pt x="1174" y="569"/>
                  </a:lnTo>
                  <a:lnTo>
                    <a:pt x="1167" y="575"/>
                  </a:lnTo>
                  <a:lnTo>
                    <a:pt x="1160" y="581"/>
                  </a:lnTo>
                  <a:lnTo>
                    <a:pt x="1153" y="586"/>
                  </a:lnTo>
                  <a:lnTo>
                    <a:pt x="1144" y="591"/>
                  </a:lnTo>
                  <a:lnTo>
                    <a:pt x="1136" y="596"/>
                  </a:lnTo>
                  <a:lnTo>
                    <a:pt x="1127" y="599"/>
                  </a:lnTo>
                  <a:lnTo>
                    <a:pt x="1117" y="601"/>
                  </a:lnTo>
                  <a:lnTo>
                    <a:pt x="1108" y="602"/>
                  </a:lnTo>
                  <a:lnTo>
                    <a:pt x="1098" y="603"/>
                  </a:lnTo>
                  <a:lnTo>
                    <a:pt x="1098" y="603"/>
                  </a:lnTo>
                  <a:lnTo>
                    <a:pt x="1085" y="602"/>
                  </a:lnTo>
                  <a:lnTo>
                    <a:pt x="1073" y="600"/>
                  </a:lnTo>
                  <a:lnTo>
                    <a:pt x="1061" y="596"/>
                  </a:lnTo>
                  <a:lnTo>
                    <a:pt x="1048" y="591"/>
                  </a:lnTo>
                  <a:lnTo>
                    <a:pt x="1045" y="589"/>
                  </a:lnTo>
                  <a:lnTo>
                    <a:pt x="1042" y="592"/>
                  </a:lnTo>
                  <a:lnTo>
                    <a:pt x="1042" y="592"/>
                  </a:lnTo>
                  <a:lnTo>
                    <a:pt x="993" y="644"/>
                  </a:lnTo>
                  <a:lnTo>
                    <a:pt x="944" y="697"/>
                  </a:lnTo>
                  <a:lnTo>
                    <a:pt x="944" y="697"/>
                  </a:lnTo>
                  <a:lnTo>
                    <a:pt x="890" y="755"/>
                  </a:lnTo>
                  <a:lnTo>
                    <a:pt x="863" y="784"/>
                  </a:lnTo>
                  <a:lnTo>
                    <a:pt x="836" y="812"/>
                  </a:lnTo>
                  <a:lnTo>
                    <a:pt x="836" y="812"/>
                  </a:lnTo>
                  <a:lnTo>
                    <a:pt x="806" y="842"/>
                  </a:lnTo>
                  <a:lnTo>
                    <a:pt x="778" y="873"/>
                  </a:lnTo>
                  <a:lnTo>
                    <a:pt x="778" y="873"/>
                  </a:lnTo>
                  <a:lnTo>
                    <a:pt x="731" y="923"/>
                  </a:lnTo>
                  <a:lnTo>
                    <a:pt x="728" y="926"/>
                  </a:lnTo>
                  <a:lnTo>
                    <a:pt x="730" y="930"/>
                  </a:lnTo>
                  <a:lnTo>
                    <a:pt x="730" y="930"/>
                  </a:lnTo>
                  <a:lnTo>
                    <a:pt x="742" y="946"/>
                  </a:lnTo>
                  <a:lnTo>
                    <a:pt x="742" y="946"/>
                  </a:lnTo>
                  <a:lnTo>
                    <a:pt x="754" y="962"/>
                  </a:lnTo>
                  <a:lnTo>
                    <a:pt x="767" y="979"/>
                  </a:lnTo>
                  <a:lnTo>
                    <a:pt x="771" y="983"/>
                  </a:lnTo>
                  <a:lnTo>
                    <a:pt x="771" y="983"/>
                  </a:lnTo>
                  <a:lnTo>
                    <a:pt x="790" y="1004"/>
                  </a:lnTo>
                  <a:lnTo>
                    <a:pt x="798" y="1015"/>
                  </a:lnTo>
                  <a:lnTo>
                    <a:pt x="805" y="1026"/>
                  </a:lnTo>
                  <a:lnTo>
                    <a:pt x="805" y="1026"/>
                  </a:lnTo>
                  <a:lnTo>
                    <a:pt x="811" y="1041"/>
                  </a:lnTo>
                  <a:lnTo>
                    <a:pt x="817" y="1056"/>
                  </a:lnTo>
                  <a:lnTo>
                    <a:pt x="828" y="1087"/>
                  </a:lnTo>
                  <a:lnTo>
                    <a:pt x="828" y="1087"/>
                  </a:lnTo>
                  <a:lnTo>
                    <a:pt x="838" y="1114"/>
                  </a:lnTo>
                  <a:lnTo>
                    <a:pt x="848" y="1140"/>
                  </a:lnTo>
                  <a:lnTo>
                    <a:pt x="848" y="1140"/>
                  </a:lnTo>
                  <a:lnTo>
                    <a:pt x="851" y="1150"/>
                  </a:lnTo>
                  <a:lnTo>
                    <a:pt x="854" y="1160"/>
                  </a:lnTo>
                  <a:lnTo>
                    <a:pt x="855" y="1169"/>
                  </a:lnTo>
                  <a:lnTo>
                    <a:pt x="856" y="1178"/>
                  </a:lnTo>
                  <a:lnTo>
                    <a:pt x="855" y="1187"/>
                  </a:lnTo>
                  <a:lnTo>
                    <a:pt x="853" y="1197"/>
                  </a:lnTo>
                  <a:lnTo>
                    <a:pt x="850" y="1204"/>
                  </a:lnTo>
                  <a:lnTo>
                    <a:pt x="846" y="1212"/>
                  </a:lnTo>
                  <a:lnTo>
                    <a:pt x="846" y="1212"/>
                  </a:lnTo>
                  <a:lnTo>
                    <a:pt x="842" y="1217"/>
                  </a:lnTo>
                  <a:lnTo>
                    <a:pt x="837" y="1223"/>
                  </a:lnTo>
                  <a:lnTo>
                    <a:pt x="831" y="1227"/>
                  </a:lnTo>
                  <a:lnTo>
                    <a:pt x="826" y="1230"/>
                  </a:lnTo>
                  <a:lnTo>
                    <a:pt x="820" y="1233"/>
                  </a:lnTo>
                  <a:lnTo>
                    <a:pt x="813" y="1235"/>
                  </a:lnTo>
                  <a:lnTo>
                    <a:pt x="807" y="1236"/>
                  </a:lnTo>
                  <a:lnTo>
                    <a:pt x="799" y="1236"/>
                  </a:lnTo>
                  <a:lnTo>
                    <a:pt x="799" y="1236"/>
                  </a:lnTo>
                  <a:close/>
                  <a:moveTo>
                    <a:pt x="86" y="424"/>
                  </a:moveTo>
                  <a:lnTo>
                    <a:pt x="86" y="424"/>
                  </a:lnTo>
                  <a:lnTo>
                    <a:pt x="76" y="424"/>
                  </a:lnTo>
                  <a:lnTo>
                    <a:pt x="65" y="427"/>
                  </a:lnTo>
                  <a:lnTo>
                    <a:pt x="60" y="429"/>
                  </a:lnTo>
                  <a:lnTo>
                    <a:pt x="55" y="431"/>
                  </a:lnTo>
                  <a:lnTo>
                    <a:pt x="50" y="434"/>
                  </a:lnTo>
                  <a:lnTo>
                    <a:pt x="47" y="439"/>
                  </a:lnTo>
                  <a:lnTo>
                    <a:pt x="47" y="439"/>
                  </a:lnTo>
                  <a:lnTo>
                    <a:pt x="46" y="442"/>
                  </a:lnTo>
                  <a:lnTo>
                    <a:pt x="45" y="446"/>
                  </a:lnTo>
                  <a:lnTo>
                    <a:pt x="46" y="449"/>
                  </a:lnTo>
                  <a:lnTo>
                    <a:pt x="48" y="453"/>
                  </a:lnTo>
                  <a:lnTo>
                    <a:pt x="48" y="453"/>
                  </a:lnTo>
                  <a:lnTo>
                    <a:pt x="60" y="471"/>
                  </a:lnTo>
                  <a:lnTo>
                    <a:pt x="73" y="487"/>
                  </a:lnTo>
                  <a:lnTo>
                    <a:pt x="88" y="503"/>
                  </a:lnTo>
                  <a:lnTo>
                    <a:pt x="104" y="519"/>
                  </a:lnTo>
                  <a:lnTo>
                    <a:pt x="104" y="519"/>
                  </a:lnTo>
                  <a:lnTo>
                    <a:pt x="129" y="542"/>
                  </a:lnTo>
                  <a:lnTo>
                    <a:pt x="153" y="566"/>
                  </a:lnTo>
                  <a:lnTo>
                    <a:pt x="200" y="613"/>
                  </a:lnTo>
                  <a:lnTo>
                    <a:pt x="247" y="662"/>
                  </a:lnTo>
                  <a:lnTo>
                    <a:pt x="291" y="710"/>
                  </a:lnTo>
                  <a:lnTo>
                    <a:pt x="291" y="710"/>
                  </a:lnTo>
                  <a:lnTo>
                    <a:pt x="349" y="772"/>
                  </a:lnTo>
                  <a:lnTo>
                    <a:pt x="407" y="833"/>
                  </a:lnTo>
                  <a:lnTo>
                    <a:pt x="407" y="833"/>
                  </a:lnTo>
                  <a:lnTo>
                    <a:pt x="443" y="870"/>
                  </a:lnTo>
                  <a:lnTo>
                    <a:pt x="478" y="907"/>
                  </a:lnTo>
                  <a:lnTo>
                    <a:pt x="478" y="907"/>
                  </a:lnTo>
                  <a:lnTo>
                    <a:pt x="518" y="950"/>
                  </a:lnTo>
                  <a:lnTo>
                    <a:pt x="560" y="992"/>
                  </a:lnTo>
                  <a:lnTo>
                    <a:pt x="560" y="992"/>
                  </a:lnTo>
                  <a:lnTo>
                    <a:pt x="595" y="1027"/>
                  </a:lnTo>
                  <a:lnTo>
                    <a:pt x="631" y="1060"/>
                  </a:lnTo>
                  <a:lnTo>
                    <a:pt x="631" y="1060"/>
                  </a:lnTo>
                  <a:lnTo>
                    <a:pt x="666" y="1093"/>
                  </a:lnTo>
                  <a:lnTo>
                    <a:pt x="701" y="1128"/>
                  </a:lnTo>
                  <a:lnTo>
                    <a:pt x="701" y="1128"/>
                  </a:lnTo>
                  <a:lnTo>
                    <a:pt x="717" y="1143"/>
                  </a:lnTo>
                  <a:lnTo>
                    <a:pt x="736" y="1161"/>
                  </a:lnTo>
                  <a:lnTo>
                    <a:pt x="748" y="1169"/>
                  </a:lnTo>
                  <a:lnTo>
                    <a:pt x="758" y="1176"/>
                  </a:lnTo>
                  <a:lnTo>
                    <a:pt x="769" y="1182"/>
                  </a:lnTo>
                  <a:lnTo>
                    <a:pt x="780" y="1186"/>
                  </a:lnTo>
                  <a:lnTo>
                    <a:pt x="780" y="1186"/>
                  </a:lnTo>
                  <a:lnTo>
                    <a:pt x="786" y="1187"/>
                  </a:lnTo>
                  <a:lnTo>
                    <a:pt x="791" y="1188"/>
                  </a:lnTo>
                  <a:lnTo>
                    <a:pt x="791" y="1188"/>
                  </a:lnTo>
                  <a:lnTo>
                    <a:pt x="796" y="1187"/>
                  </a:lnTo>
                  <a:lnTo>
                    <a:pt x="800" y="1186"/>
                  </a:lnTo>
                  <a:lnTo>
                    <a:pt x="802" y="1183"/>
                  </a:lnTo>
                  <a:lnTo>
                    <a:pt x="805" y="1181"/>
                  </a:lnTo>
                  <a:lnTo>
                    <a:pt x="805" y="1181"/>
                  </a:lnTo>
                  <a:lnTo>
                    <a:pt x="807" y="1177"/>
                  </a:lnTo>
                  <a:lnTo>
                    <a:pt x="808" y="1172"/>
                  </a:lnTo>
                  <a:lnTo>
                    <a:pt x="808" y="1166"/>
                  </a:lnTo>
                  <a:lnTo>
                    <a:pt x="807" y="1160"/>
                  </a:lnTo>
                  <a:lnTo>
                    <a:pt x="801" y="1145"/>
                  </a:lnTo>
                  <a:lnTo>
                    <a:pt x="795" y="1129"/>
                  </a:lnTo>
                  <a:lnTo>
                    <a:pt x="795" y="1129"/>
                  </a:lnTo>
                  <a:lnTo>
                    <a:pt x="791" y="1118"/>
                  </a:lnTo>
                  <a:lnTo>
                    <a:pt x="791" y="1118"/>
                  </a:lnTo>
                  <a:lnTo>
                    <a:pt x="783" y="1097"/>
                  </a:lnTo>
                  <a:lnTo>
                    <a:pt x="774" y="1076"/>
                  </a:lnTo>
                  <a:lnTo>
                    <a:pt x="763" y="1055"/>
                  </a:lnTo>
                  <a:lnTo>
                    <a:pt x="752" y="1036"/>
                  </a:lnTo>
                  <a:lnTo>
                    <a:pt x="738" y="1016"/>
                  </a:lnTo>
                  <a:lnTo>
                    <a:pt x="725" y="996"/>
                  </a:lnTo>
                  <a:lnTo>
                    <a:pt x="709" y="977"/>
                  </a:lnTo>
                  <a:lnTo>
                    <a:pt x="694" y="956"/>
                  </a:lnTo>
                  <a:lnTo>
                    <a:pt x="694" y="956"/>
                  </a:lnTo>
                  <a:lnTo>
                    <a:pt x="691" y="951"/>
                  </a:lnTo>
                  <a:lnTo>
                    <a:pt x="689" y="946"/>
                  </a:lnTo>
                  <a:lnTo>
                    <a:pt x="688" y="940"/>
                  </a:lnTo>
                  <a:lnTo>
                    <a:pt x="689" y="934"/>
                  </a:lnTo>
                  <a:lnTo>
                    <a:pt x="690" y="931"/>
                  </a:lnTo>
                  <a:lnTo>
                    <a:pt x="688" y="929"/>
                  </a:lnTo>
                  <a:lnTo>
                    <a:pt x="688" y="929"/>
                  </a:lnTo>
                  <a:lnTo>
                    <a:pt x="685" y="923"/>
                  </a:lnTo>
                  <a:lnTo>
                    <a:pt x="684" y="919"/>
                  </a:lnTo>
                  <a:lnTo>
                    <a:pt x="684" y="916"/>
                  </a:lnTo>
                  <a:lnTo>
                    <a:pt x="684" y="912"/>
                  </a:lnTo>
                  <a:lnTo>
                    <a:pt x="685" y="907"/>
                  </a:lnTo>
                  <a:lnTo>
                    <a:pt x="687" y="904"/>
                  </a:lnTo>
                  <a:lnTo>
                    <a:pt x="690" y="900"/>
                  </a:lnTo>
                  <a:lnTo>
                    <a:pt x="690" y="900"/>
                  </a:lnTo>
                  <a:lnTo>
                    <a:pt x="721" y="867"/>
                  </a:lnTo>
                  <a:lnTo>
                    <a:pt x="752" y="835"/>
                  </a:lnTo>
                  <a:lnTo>
                    <a:pt x="752" y="835"/>
                  </a:lnTo>
                  <a:lnTo>
                    <a:pt x="783" y="801"/>
                  </a:lnTo>
                  <a:lnTo>
                    <a:pt x="816" y="768"/>
                  </a:lnTo>
                  <a:lnTo>
                    <a:pt x="816" y="768"/>
                  </a:lnTo>
                  <a:lnTo>
                    <a:pt x="842" y="741"/>
                  </a:lnTo>
                  <a:lnTo>
                    <a:pt x="868" y="713"/>
                  </a:lnTo>
                  <a:lnTo>
                    <a:pt x="918" y="659"/>
                  </a:lnTo>
                  <a:lnTo>
                    <a:pt x="918" y="659"/>
                  </a:lnTo>
                  <a:lnTo>
                    <a:pt x="963" y="610"/>
                  </a:lnTo>
                  <a:lnTo>
                    <a:pt x="1008" y="562"/>
                  </a:lnTo>
                  <a:lnTo>
                    <a:pt x="1010" y="560"/>
                  </a:lnTo>
                  <a:lnTo>
                    <a:pt x="1010" y="557"/>
                  </a:lnTo>
                  <a:lnTo>
                    <a:pt x="1010" y="557"/>
                  </a:lnTo>
                  <a:lnTo>
                    <a:pt x="1010" y="554"/>
                  </a:lnTo>
                  <a:lnTo>
                    <a:pt x="1011" y="550"/>
                  </a:lnTo>
                  <a:lnTo>
                    <a:pt x="1013" y="546"/>
                  </a:lnTo>
                  <a:lnTo>
                    <a:pt x="1016" y="543"/>
                  </a:lnTo>
                  <a:lnTo>
                    <a:pt x="1016" y="543"/>
                  </a:lnTo>
                  <a:lnTo>
                    <a:pt x="1020" y="539"/>
                  </a:lnTo>
                  <a:lnTo>
                    <a:pt x="1025" y="536"/>
                  </a:lnTo>
                  <a:lnTo>
                    <a:pt x="1030" y="535"/>
                  </a:lnTo>
                  <a:lnTo>
                    <a:pt x="1035" y="534"/>
                  </a:lnTo>
                  <a:lnTo>
                    <a:pt x="1035" y="534"/>
                  </a:lnTo>
                  <a:lnTo>
                    <a:pt x="1039" y="535"/>
                  </a:lnTo>
                  <a:lnTo>
                    <a:pt x="1043" y="536"/>
                  </a:lnTo>
                  <a:lnTo>
                    <a:pt x="1046" y="537"/>
                  </a:lnTo>
                  <a:lnTo>
                    <a:pt x="1050" y="540"/>
                  </a:lnTo>
                  <a:lnTo>
                    <a:pt x="1050" y="540"/>
                  </a:lnTo>
                  <a:lnTo>
                    <a:pt x="1061" y="547"/>
                  </a:lnTo>
                  <a:lnTo>
                    <a:pt x="1074" y="554"/>
                  </a:lnTo>
                  <a:lnTo>
                    <a:pt x="1081" y="556"/>
                  </a:lnTo>
                  <a:lnTo>
                    <a:pt x="1089" y="558"/>
                  </a:lnTo>
                  <a:lnTo>
                    <a:pt x="1096" y="559"/>
                  </a:lnTo>
                  <a:lnTo>
                    <a:pt x="1103" y="560"/>
                  </a:lnTo>
                  <a:lnTo>
                    <a:pt x="1103" y="560"/>
                  </a:lnTo>
                  <a:lnTo>
                    <a:pt x="1110" y="559"/>
                  </a:lnTo>
                  <a:lnTo>
                    <a:pt x="1117" y="558"/>
                  </a:lnTo>
                  <a:lnTo>
                    <a:pt x="1117" y="558"/>
                  </a:lnTo>
                  <a:lnTo>
                    <a:pt x="1123" y="555"/>
                  </a:lnTo>
                  <a:lnTo>
                    <a:pt x="1128" y="551"/>
                  </a:lnTo>
                  <a:lnTo>
                    <a:pt x="1136" y="542"/>
                  </a:lnTo>
                  <a:lnTo>
                    <a:pt x="1136" y="542"/>
                  </a:lnTo>
                  <a:lnTo>
                    <a:pt x="1143" y="535"/>
                  </a:lnTo>
                  <a:lnTo>
                    <a:pt x="1143" y="535"/>
                  </a:lnTo>
                  <a:lnTo>
                    <a:pt x="1150" y="529"/>
                  </a:lnTo>
                  <a:lnTo>
                    <a:pt x="1154" y="523"/>
                  </a:lnTo>
                  <a:lnTo>
                    <a:pt x="1157" y="517"/>
                  </a:lnTo>
                  <a:lnTo>
                    <a:pt x="1159" y="511"/>
                  </a:lnTo>
                  <a:lnTo>
                    <a:pt x="1160" y="505"/>
                  </a:lnTo>
                  <a:lnTo>
                    <a:pt x="1160" y="498"/>
                  </a:lnTo>
                  <a:lnTo>
                    <a:pt x="1160" y="492"/>
                  </a:lnTo>
                  <a:lnTo>
                    <a:pt x="1158" y="486"/>
                  </a:lnTo>
                  <a:lnTo>
                    <a:pt x="1154" y="474"/>
                  </a:lnTo>
                  <a:lnTo>
                    <a:pt x="1147" y="462"/>
                  </a:lnTo>
                  <a:lnTo>
                    <a:pt x="1141" y="451"/>
                  </a:lnTo>
                  <a:lnTo>
                    <a:pt x="1134" y="441"/>
                  </a:lnTo>
                  <a:lnTo>
                    <a:pt x="1130" y="434"/>
                  </a:lnTo>
                  <a:lnTo>
                    <a:pt x="1130" y="434"/>
                  </a:lnTo>
                  <a:lnTo>
                    <a:pt x="1122" y="422"/>
                  </a:lnTo>
                  <a:lnTo>
                    <a:pt x="1111" y="411"/>
                  </a:lnTo>
                  <a:lnTo>
                    <a:pt x="1091" y="389"/>
                  </a:lnTo>
                  <a:lnTo>
                    <a:pt x="1091" y="389"/>
                  </a:lnTo>
                  <a:lnTo>
                    <a:pt x="1076" y="373"/>
                  </a:lnTo>
                  <a:lnTo>
                    <a:pt x="1063" y="357"/>
                  </a:lnTo>
                  <a:lnTo>
                    <a:pt x="1063" y="357"/>
                  </a:lnTo>
                  <a:lnTo>
                    <a:pt x="1046" y="338"/>
                  </a:lnTo>
                  <a:lnTo>
                    <a:pt x="1030" y="321"/>
                  </a:lnTo>
                  <a:lnTo>
                    <a:pt x="996" y="286"/>
                  </a:lnTo>
                  <a:lnTo>
                    <a:pt x="996" y="286"/>
                  </a:lnTo>
                  <a:lnTo>
                    <a:pt x="981" y="271"/>
                  </a:lnTo>
                  <a:lnTo>
                    <a:pt x="981" y="271"/>
                  </a:lnTo>
                  <a:lnTo>
                    <a:pt x="941" y="230"/>
                  </a:lnTo>
                  <a:lnTo>
                    <a:pt x="902" y="190"/>
                  </a:lnTo>
                  <a:lnTo>
                    <a:pt x="902" y="190"/>
                  </a:lnTo>
                  <a:lnTo>
                    <a:pt x="862" y="148"/>
                  </a:lnTo>
                  <a:lnTo>
                    <a:pt x="822" y="108"/>
                  </a:lnTo>
                  <a:lnTo>
                    <a:pt x="816" y="102"/>
                  </a:lnTo>
                  <a:lnTo>
                    <a:pt x="816" y="102"/>
                  </a:lnTo>
                  <a:lnTo>
                    <a:pt x="799" y="85"/>
                  </a:lnTo>
                  <a:lnTo>
                    <a:pt x="789" y="76"/>
                  </a:lnTo>
                  <a:lnTo>
                    <a:pt x="780" y="69"/>
                  </a:lnTo>
                  <a:lnTo>
                    <a:pt x="769" y="62"/>
                  </a:lnTo>
                  <a:lnTo>
                    <a:pt x="758" y="55"/>
                  </a:lnTo>
                  <a:lnTo>
                    <a:pt x="747" y="50"/>
                  </a:lnTo>
                  <a:lnTo>
                    <a:pt x="734" y="47"/>
                  </a:lnTo>
                  <a:lnTo>
                    <a:pt x="734" y="47"/>
                  </a:lnTo>
                  <a:lnTo>
                    <a:pt x="724" y="46"/>
                  </a:lnTo>
                  <a:lnTo>
                    <a:pt x="724" y="46"/>
                  </a:lnTo>
                  <a:lnTo>
                    <a:pt x="714" y="47"/>
                  </a:lnTo>
                  <a:lnTo>
                    <a:pt x="704" y="49"/>
                  </a:lnTo>
                  <a:lnTo>
                    <a:pt x="696" y="52"/>
                  </a:lnTo>
                  <a:lnTo>
                    <a:pt x="688" y="57"/>
                  </a:lnTo>
                  <a:lnTo>
                    <a:pt x="680" y="63"/>
                  </a:lnTo>
                  <a:lnTo>
                    <a:pt x="673" y="70"/>
                  </a:lnTo>
                  <a:lnTo>
                    <a:pt x="667" y="77"/>
                  </a:lnTo>
                  <a:lnTo>
                    <a:pt x="663" y="85"/>
                  </a:lnTo>
                  <a:lnTo>
                    <a:pt x="663" y="85"/>
                  </a:lnTo>
                  <a:lnTo>
                    <a:pt x="660" y="94"/>
                  </a:lnTo>
                  <a:lnTo>
                    <a:pt x="658" y="102"/>
                  </a:lnTo>
                  <a:lnTo>
                    <a:pt x="658" y="111"/>
                  </a:lnTo>
                  <a:lnTo>
                    <a:pt x="659" y="119"/>
                  </a:lnTo>
                  <a:lnTo>
                    <a:pt x="661" y="128"/>
                  </a:lnTo>
                  <a:lnTo>
                    <a:pt x="664" y="135"/>
                  </a:lnTo>
                  <a:lnTo>
                    <a:pt x="668" y="143"/>
                  </a:lnTo>
                  <a:lnTo>
                    <a:pt x="673" y="150"/>
                  </a:lnTo>
                  <a:lnTo>
                    <a:pt x="673" y="150"/>
                  </a:lnTo>
                  <a:lnTo>
                    <a:pt x="677" y="154"/>
                  </a:lnTo>
                  <a:lnTo>
                    <a:pt x="679" y="159"/>
                  </a:lnTo>
                  <a:lnTo>
                    <a:pt x="680" y="164"/>
                  </a:lnTo>
                  <a:lnTo>
                    <a:pt x="680" y="167"/>
                  </a:lnTo>
                  <a:lnTo>
                    <a:pt x="679" y="174"/>
                  </a:lnTo>
                  <a:lnTo>
                    <a:pt x="675" y="178"/>
                  </a:lnTo>
                  <a:lnTo>
                    <a:pt x="675" y="179"/>
                  </a:lnTo>
                  <a:lnTo>
                    <a:pt x="675" y="181"/>
                  </a:lnTo>
                  <a:lnTo>
                    <a:pt x="675" y="181"/>
                  </a:lnTo>
                  <a:lnTo>
                    <a:pt x="674" y="184"/>
                  </a:lnTo>
                  <a:lnTo>
                    <a:pt x="673" y="189"/>
                  </a:lnTo>
                  <a:lnTo>
                    <a:pt x="671" y="192"/>
                  </a:lnTo>
                  <a:lnTo>
                    <a:pt x="668" y="195"/>
                  </a:lnTo>
                  <a:lnTo>
                    <a:pt x="668" y="195"/>
                  </a:lnTo>
                  <a:lnTo>
                    <a:pt x="587" y="277"/>
                  </a:lnTo>
                  <a:lnTo>
                    <a:pt x="506" y="361"/>
                  </a:lnTo>
                  <a:lnTo>
                    <a:pt x="506" y="361"/>
                  </a:lnTo>
                  <a:lnTo>
                    <a:pt x="425" y="444"/>
                  </a:lnTo>
                  <a:lnTo>
                    <a:pt x="343" y="526"/>
                  </a:lnTo>
                  <a:lnTo>
                    <a:pt x="343" y="526"/>
                  </a:lnTo>
                  <a:lnTo>
                    <a:pt x="340" y="529"/>
                  </a:lnTo>
                  <a:lnTo>
                    <a:pt x="337" y="531"/>
                  </a:lnTo>
                  <a:lnTo>
                    <a:pt x="332" y="533"/>
                  </a:lnTo>
                  <a:lnTo>
                    <a:pt x="328" y="534"/>
                  </a:lnTo>
                  <a:lnTo>
                    <a:pt x="328" y="534"/>
                  </a:lnTo>
                  <a:lnTo>
                    <a:pt x="324" y="533"/>
                  </a:lnTo>
                  <a:lnTo>
                    <a:pt x="321" y="533"/>
                  </a:lnTo>
                  <a:lnTo>
                    <a:pt x="319" y="535"/>
                  </a:lnTo>
                  <a:lnTo>
                    <a:pt x="319" y="535"/>
                  </a:lnTo>
                  <a:lnTo>
                    <a:pt x="315" y="538"/>
                  </a:lnTo>
                  <a:lnTo>
                    <a:pt x="311" y="540"/>
                  </a:lnTo>
                  <a:lnTo>
                    <a:pt x="306" y="542"/>
                  </a:lnTo>
                  <a:lnTo>
                    <a:pt x="301" y="542"/>
                  </a:lnTo>
                  <a:lnTo>
                    <a:pt x="301" y="542"/>
                  </a:lnTo>
                  <a:lnTo>
                    <a:pt x="296" y="542"/>
                  </a:lnTo>
                  <a:lnTo>
                    <a:pt x="292" y="540"/>
                  </a:lnTo>
                  <a:lnTo>
                    <a:pt x="292" y="540"/>
                  </a:lnTo>
                  <a:lnTo>
                    <a:pt x="282" y="536"/>
                  </a:lnTo>
                  <a:lnTo>
                    <a:pt x="273" y="529"/>
                  </a:lnTo>
                  <a:lnTo>
                    <a:pt x="253" y="515"/>
                  </a:lnTo>
                  <a:lnTo>
                    <a:pt x="253" y="515"/>
                  </a:lnTo>
                  <a:lnTo>
                    <a:pt x="235" y="502"/>
                  </a:lnTo>
                  <a:lnTo>
                    <a:pt x="225" y="495"/>
                  </a:lnTo>
                  <a:lnTo>
                    <a:pt x="215" y="490"/>
                  </a:lnTo>
                  <a:lnTo>
                    <a:pt x="215" y="490"/>
                  </a:lnTo>
                  <a:lnTo>
                    <a:pt x="199" y="484"/>
                  </a:lnTo>
                  <a:lnTo>
                    <a:pt x="199" y="484"/>
                  </a:lnTo>
                  <a:lnTo>
                    <a:pt x="185" y="478"/>
                  </a:lnTo>
                  <a:lnTo>
                    <a:pt x="178" y="474"/>
                  </a:lnTo>
                  <a:lnTo>
                    <a:pt x="170" y="470"/>
                  </a:lnTo>
                  <a:lnTo>
                    <a:pt x="170" y="470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48" y="451"/>
                  </a:lnTo>
                  <a:lnTo>
                    <a:pt x="139" y="446"/>
                  </a:lnTo>
                  <a:lnTo>
                    <a:pt x="132" y="442"/>
                  </a:lnTo>
                  <a:lnTo>
                    <a:pt x="132" y="442"/>
                  </a:lnTo>
                  <a:lnTo>
                    <a:pt x="116" y="434"/>
                  </a:lnTo>
                  <a:lnTo>
                    <a:pt x="116" y="434"/>
                  </a:lnTo>
                  <a:lnTo>
                    <a:pt x="104" y="429"/>
                  </a:lnTo>
                  <a:lnTo>
                    <a:pt x="92" y="424"/>
                  </a:lnTo>
                  <a:lnTo>
                    <a:pt x="92" y="424"/>
                  </a:lnTo>
                  <a:lnTo>
                    <a:pt x="86" y="424"/>
                  </a:lnTo>
                  <a:lnTo>
                    <a:pt x="86" y="42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5" name="Freeform 738"/>
            <p:cNvSpPr/>
            <p:nvPr/>
          </p:nvSpPr>
          <p:spPr bwMode="auto">
            <a:xfrm>
              <a:off x="5268913" y="4529138"/>
              <a:ext cx="252413" cy="261938"/>
            </a:xfrm>
            <a:custGeom>
              <a:avLst/>
              <a:gdLst/>
              <a:ahLst/>
              <a:cxnLst>
                <a:cxn ang="0">
                  <a:pos x="74" y="493"/>
                </a:cxn>
                <a:cxn ang="0">
                  <a:pos x="47" y="485"/>
                </a:cxn>
                <a:cxn ang="0">
                  <a:pos x="23" y="469"/>
                </a:cxn>
                <a:cxn ang="0">
                  <a:pos x="11" y="456"/>
                </a:cxn>
                <a:cxn ang="0">
                  <a:pos x="8" y="448"/>
                </a:cxn>
                <a:cxn ang="0">
                  <a:pos x="2" y="430"/>
                </a:cxn>
                <a:cxn ang="0">
                  <a:pos x="0" y="399"/>
                </a:cxn>
                <a:cxn ang="0">
                  <a:pos x="9" y="366"/>
                </a:cxn>
                <a:cxn ang="0">
                  <a:pos x="27" y="331"/>
                </a:cxn>
                <a:cxn ang="0">
                  <a:pos x="56" y="292"/>
                </a:cxn>
                <a:cxn ang="0">
                  <a:pos x="79" y="267"/>
                </a:cxn>
                <a:cxn ang="0">
                  <a:pos x="105" y="233"/>
                </a:cxn>
                <a:cxn ang="0">
                  <a:pos x="125" y="208"/>
                </a:cxn>
                <a:cxn ang="0">
                  <a:pos x="164" y="167"/>
                </a:cxn>
                <a:cxn ang="0">
                  <a:pos x="325" y="7"/>
                </a:cxn>
                <a:cxn ang="0">
                  <a:pos x="333" y="2"/>
                </a:cxn>
                <a:cxn ang="0">
                  <a:pos x="341" y="0"/>
                </a:cxn>
                <a:cxn ang="0">
                  <a:pos x="358" y="9"/>
                </a:cxn>
                <a:cxn ang="0">
                  <a:pos x="364" y="21"/>
                </a:cxn>
                <a:cxn ang="0">
                  <a:pos x="362" y="32"/>
                </a:cxn>
                <a:cxn ang="0">
                  <a:pos x="357" y="39"/>
                </a:cxn>
                <a:cxn ang="0">
                  <a:pos x="293" y="101"/>
                </a:cxn>
                <a:cxn ang="0">
                  <a:pos x="193" y="199"/>
                </a:cxn>
                <a:cxn ang="0">
                  <a:pos x="140" y="263"/>
                </a:cxn>
                <a:cxn ang="0">
                  <a:pos x="113" y="300"/>
                </a:cxn>
                <a:cxn ang="0">
                  <a:pos x="76" y="339"/>
                </a:cxn>
                <a:cxn ang="0">
                  <a:pos x="57" y="367"/>
                </a:cxn>
                <a:cxn ang="0">
                  <a:pos x="45" y="405"/>
                </a:cxn>
                <a:cxn ang="0">
                  <a:pos x="47" y="426"/>
                </a:cxn>
                <a:cxn ang="0">
                  <a:pos x="50" y="429"/>
                </a:cxn>
                <a:cxn ang="0">
                  <a:pos x="55" y="436"/>
                </a:cxn>
                <a:cxn ang="0">
                  <a:pos x="71" y="445"/>
                </a:cxn>
                <a:cxn ang="0">
                  <a:pos x="89" y="448"/>
                </a:cxn>
                <a:cxn ang="0">
                  <a:pos x="116" y="442"/>
                </a:cxn>
                <a:cxn ang="0">
                  <a:pos x="144" y="426"/>
                </a:cxn>
                <a:cxn ang="0">
                  <a:pos x="196" y="377"/>
                </a:cxn>
                <a:cxn ang="0">
                  <a:pos x="242" y="324"/>
                </a:cxn>
                <a:cxn ang="0">
                  <a:pos x="294" y="271"/>
                </a:cxn>
                <a:cxn ang="0">
                  <a:pos x="371" y="194"/>
                </a:cxn>
                <a:cxn ang="0">
                  <a:pos x="442" y="114"/>
                </a:cxn>
                <a:cxn ang="0">
                  <a:pos x="448" y="107"/>
                </a:cxn>
                <a:cxn ang="0">
                  <a:pos x="456" y="106"/>
                </a:cxn>
                <a:cxn ang="0">
                  <a:pos x="472" y="115"/>
                </a:cxn>
                <a:cxn ang="0">
                  <a:pos x="478" y="125"/>
                </a:cxn>
                <a:cxn ang="0">
                  <a:pos x="478" y="138"/>
                </a:cxn>
                <a:cxn ang="0">
                  <a:pos x="473" y="147"/>
                </a:cxn>
                <a:cxn ang="0">
                  <a:pos x="408" y="220"/>
                </a:cxn>
                <a:cxn ang="0">
                  <a:pos x="340" y="289"/>
                </a:cxn>
                <a:cxn ang="0">
                  <a:pos x="223" y="410"/>
                </a:cxn>
                <a:cxn ang="0">
                  <a:pos x="189" y="445"/>
                </a:cxn>
                <a:cxn ang="0">
                  <a:pos x="135" y="480"/>
                </a:cxn>
                <a:cxn ang="0">
                  <a:pos x="100" y="492"/>
                </a:cxn>
                <a:cxn ang="0">
                  <a:pos x="84" y="493"/>
                </a:cxn>
              </a:cxnLst>
              <a:rect l="0" t="0" r="r" b="b"/>
              <a:pathLst>
                <a:path w="479" h="493">
                  <a:moveTo>
                    <a:pt x="84" y="493"/>
                  </a:moveTo>
                  <a:lnTo>
                    <a:pt x="84" y="493"/>
                  </a:lnTo>
                  <a:lnTo>
                    <a:pt x="74" y="493"/>
                  </a:lnTo>
                  <a:lnTo>
                    <a:pt x="65" y="491"/>
                  </a:lnTo>
                  <a:lnTo>
                    <a:pt x="56" y="489"/>
                  </a:lnTo>
                  <a:lnTo>
                    <a:pt x="47" y="485"/>
                  </a:lnTo>
                  <a:lnTo>
                    <a:pt x="39" y="480"/>
                  </a:lnTo>
                  <a:lnTo>
                    <a:pt x="31" y="475"/>
                  </a:lnTo>
                  <a:lnTo>
                    <a:pt x="23" y="469"/>
                  </a:lnTo>
                  <a:lnTo>
                    <a:pt x="14" y="462"/>
                  </a:lnTo>
                  <a:lnTo>
                    <a:pt x="14" y="462"/>
                  </a:lnTo>
                  <a:lnTo>
                    <a:pt x="11" y="456"/>
                  </a:lnTo>
                  <a:lnTo>
                    <a:pt x="8" y="449"/>
                  </a:lnTo>
                  <a:lnTo>
                    <a:pt x="8" y="449"/>
                  </a:lnTo>
                  <a:lnTo>
                    <a:pt x="8" y="448"/>
                  </a:lnTo>
                  <a:lnTo>
                    <a:pt x="8" y="448"/>
                  </a:lnTo>
                  <a:lnTo>
                    <a:pt x="4" y="439"/>
                  </a:lnTo>
                  <a:lnTo>
                    <a:pt x="2" y="430"/>
                  </a:lnTo>
                  <a:lnTo>
                    <a:pt x="0" y="419"/>
                  </a:lnTo>
                  <a:lnTo>
                    <a:pt x="0" y="409"/>
                  </a:lnTo>
                  <a:lnTo>
                    <a:pt x="0" y="399"/>
                  </a:lnTo>
                  <a:lnTo>
                    <a:pt x="2" y="388"/>
                  </a:lnTo>
                  <a:lnTo>
                    <a:pt x="5" y="377"/>
                  </a:lnTo>
                  <a:lnTo>
                    <a:pt x="9" y="366"/>
                  </a:lnTo>
                  <a:lnTo>
                    <a:pt x="13" y="354"/>
                  </a:lnTo>
                  <a:lnTo>
                    <a:pt x="20" y="342"/>
                  </a:lnTo>
                  <a:lnTo>
                    <a:pt x="27" y="331"/>
                  </a:lnTo>
                  <a:lnTo>
                    <a:pt x="35" y="318"/>
                  </a:lnTo>
                  <a:lnTo>
                    <a:pt x="44" y="306"/>
                  </a:lnTo>
                  <a:lnTo>
                    <a:pt x="56" y="292"/>
                  </a:lnTo>
                  <a:lnTo>
                    <a:pt x="67" y="280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87" y="258"/>
                  </a:lnTo>
                  <a:lnTo>
                    <a:pt x="94" y="250"/>
                  </a:lnTo>
                  <a:lnTo>
                    <a:pt x="105" y="233"/>
                  </a:lnTo>
                  <a:lnTo>
                    <a:pt x="105" y="233"/>
                  </a:lnTo>
                  <a:lnTo>
                    <a:pt x="115" y="220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44" y="187"/>
                  </a:lnTo>
                  <a:lnTo>
                    <a:pt x="164" y="167"/>
                  </a:lnTo>
                  <a:lnTo>
                    <a:pt x="164" y="167"/>
                  </a:lnTo>
                  <a:lnTo>
                    <a:pt x="185" y="148"/>
                  </a:lnTo>
                  <a:lnTo>
                    <a:pt x="325" y="7"/>
                  </a:lnTo>
                  <a:lnTo>
                    <a:pt x="325" y="7"/>
                  </a:lnTo>
                  <a:lnTo>
                    <a:pt x="328" y="4"/>
                  </a:lnTo>
                  <a:lnTo>
                    <a:pt x="333" y="2"/>
                  </a:lnTo>
                  <a:lnTo>
                    <a:pt x="337" y="1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47" y="1"/>
                  </a:lnTo>
                  <a:lnTo>
                    <a:pt x="353" y="4"/>
                  </a:lnTo>
                  <a:lnTo>
                    <a:pt x="358" y="9"/>
                  </a:lnTo>
                  <a:lnTo>
                    <a:pt x="362" y="15"/>
                  </a:lnTo>
                  <a:lnTo>
                    <a:pt x="362" y="15"/>
                  </a:lnTo>
                  <a:lnTo>
                    <a:pt x="364" y="21"/>
                  </a:lnTo>
                  <a:lnTo>
                    <a:pt x="365" y="26"/>
                  </a:lnTo>
                  <a:lnTo>
                    <a:pt x="364" y="29"/>
                  </a:lnTo>
                  <a:lnTo>
                    <a:pt x="362" y="32"/>
                  </a:lnTo>
                  <a:lnTo>
                    <a:pt x="360" y="36"/>
                  </a:lnTo>
                  <a:lnTo>
                    <a:pt x="357" y="39"/>
                  </a:lnTo>
                  <a:lnTo>
                    <a:pt x="357" y="39"/>
                  </a:lnTo>
                  <a:lnTo>
                    <a:pt x="325" y="70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52" y="139"/>
                  </a:lnTo>
                  <a:lnTo>
                    <a:pt x="212" y="179"/>
                  </a:lnTo>
                  <a:lnTo>
                    <a:pt x="193" y="199"/>
                  </a:lnTo>
                  <a:lnTo>
                    <a:pt x="174" y="220"/>
                  </a:lnTo>
                  <a:lnTo>
                    <a:pt x="157" y="242"/>
                  </a:lnTo>
                  <a:lnTo>
                    <a:pt x="140" y="263"/>
                  </a:lnTo>
                  <a:lnTo>
                    <a:pt x="140" y="263"/>
                  </a:lnTo>
                  <a:lnTo>
                    <a:pt x="127" y="281"/>
                  </a:lnTo>
                  <a:lnTo>
                    <a:pt x="113" y="300"/>
                  </a:lnTo>
                  <a:lnTo>
                    <a:pt x="95" y="319"/>
                  </a:lnTo>
                  <a:lnTo>
                    <a:pt x="76" y="339"/>
                  </a:lnTo>
                  <a:lnTo>
                    <a:pt x="76" y="339"/>
                  </a:lnTo>
                  <a:lnTo>
                    <a:pt x="70" y="346"/>
                  </a:lnTo>
                  <a:lnTo>
                    <a:pt x="63" y="355"/>
                  </a:lnTo>
                  <a:lnTo>
                    <a:pt x="57" y="367"/>
                  </a:lnTo>
                  <a:lnTo>
                    <a:pt x="52" y="379"/>
                  </a:lnTo>
                  <a:lnTo>
                    <a:pt x="47" y="391"/>
                  </a:lnTo>
                  <a:lnTo>
                    <a:pt x="45" y="405"/>
                  </a:lnTo>
                  <a:lnTo>
                    <a:pt x="45" y="416"/>
                  </a:lnTo>
                  <a:lnTo>
                    <a:pt x="46" y="421"/>
                  </a:lnTo>
                  <a:lnTo>
                    <a:pt x="47" y="426"/>
                  </a:lnTo>
                  <a:lnTo>
                    <a:pt x="47" y="427"/>
                  </a:lnTo>
                  <a:lnTo>
                    <a:pt x="50" y="429"/>
                  </a:lnTo>
                  <a:lnTo>
                    <a:pt x="50" y="429"/>
                  </a:lnTo>
                  <a:lnTo>
                    <a:pt x="54" y="435"/>
                  </a:lnTo>
                  <a:lnTo>
                    <a:pt x="54" y="436"/>
                  </a:lnTo>
                  <a:lnTo>
                    <a:pt x="55" y="436"/>
                  </a:lnTo>
                  <a:lnTo>
                    <a:pt x="55" y="436"/>
                  </a:lnTo>
                  <a:lnTo>
                    <a:pt x="63" y="441"/>
                  </a:lnTo>
                  <a:lnTo>
                    <a:pt x="71" y="445"/>
                  </a:lnTo>
                  <a:lnTo>
                    <a:pt x="79" y="447"/>
                  </a:lnTo>
                  <a:lnTo>
                    <a:pt x="89" y="448"/>
                  </a:lnTo>
                  <a:lnTo>
                    <a:pt x="89" y="448"/>
                  </a:lnTo>
                  <a:lnTo>
                    <a:pt x="98" y="447"/>
                  </a:lnTo>
                  <a:lnTo>
                    <a:pt x="106" y="445"/>
                  </a:lnTo>
                  <a:lnTo>
                    <a:pt x="116" y="442"/>
                  </a:lnTo>
                  <a:lnTo>
                    <a:pt x="125" y="437"/>
                  </a:lnTo>
                  <a:lnTo>
                    <a:pt x="134" y="432"/>
                  </a:lnTo>
                  <a:lnTo>
                    <a:pt x="144" y="426"/>
                  </a:lnTo>
                  <a:lnTo>
                    <a:pt x="162" y="411"/>
                  </a:lnTo>
                  <a:lnTo>
                    <a:pt x="180" y="395"/>
                  </a:lnTo>
                  <a:lnTo>
                    <a:pt x="196" y="377"/>
                  </a:lnTo>
                  <a:lnTo>
                    <a:pt x="227" y="341"/>
                  </a:lnTo>
                  <a:lnTo>
                    <a:pt x="227" y="341"/>
                  </a:lnTo>
                  <a:lnTo>
                    <a:pt x="242" y="324"/>
                  </a:lnTo>
                  <a:lnTo>
                    <a:pt x="253" y="311"/>
                  </a:lnTo>
                  <a:lnTo>
                    <a:pt x="253" y="31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333" y="233"/>
                  </a:lnTo>
                  <a:lnTo>
                    <a:pt x="371" y="194"/>
                  </a:lnTo>
                  <a:lnTo>
                    <a:pt x="407" y="155"/>
                  </a:lnTo>
                  <a:lnTo>
                    <a:pt x="424" y="134"/>
                  </a:lnTo>
                  <a:lnTo>
                    <a:pt x="442" y="114"/>
                  </a:lnTo>
                  <a:lnTo>
                    <a:pt x="442" y="114"/>
                  </a:lnTo>
                  <a:lnTo>
                    <a:pt x="445" y="111"/>
                  </a:lnTo>
                  <a:lnTo>
                    <a:pt x="448" y="107"/>
                  </a:lnTo>
                  <a:lnTo>
                    <a:pt x="452" y="106"/>
                  </a:lnTo>
                  <a:lnTo>
                    <a:pt x="456" y="106"/>
                  </a:lnTo>
                  <a:lnTo>
                    <a:pt x="456" y="106"/>
                  </a:lnTo>
                  <a:lnTo>
                    <a:pt x="462" y="107"/>
                  </a:lnTo>
                  <a:lnTo>
                    <a:pt x="468" y="111"/>
                  </a:lnTo>
                  <a:lnTo>
                    <a:pt x="472" y="115"/>
                  </a:lnTo>
                  <a:lnTo>
                    <a:pt x="476" y="121"/>
                  </a:lnTo>
                  <a:lnTo>
                    <a:pt x="476" y="121"/>
                  </a:lnTo>
                  <a:lnTo>
                    <a:pt x="478" y="125"/>
                  </a:lnTo>
                  <a:lnTo>
                    <a:pt x="479" y="131"/>
                  </a:lnTo>
                  <a:lnTo>
                    <a:pt x="478" y="135"/>
                  </a:lnTo>
                  <a:lnTo>
                    <a:pt x="478" y="138"/>
                  </a:lnTo>
                  <a:lnTo>
                    <a:pt x="476" y="143"/>
                  </a:lnTo>
                  <a:lnTo>
                    <a:pt x="473" y="147"/>
                  </a:lnTo>
                  <a:lnTo>
                    <a:pt x="473" y="147"/>
                  </a:lnTo>
                  <a:lnTo>
                    <a:pt x="458" y="165"/>
                  </a:lnTo>
                  <a:lnTo>
                    <a:pt x="442" y="184"/>
                  </a:lnTo>
                  <a:lnTo>
                    <a:pt x="408" y="220"/>
                  </a:lnTo>
                  <a:lnTo>
                    <a:pt x="374" y="255"/>
                  </a:lnTo>
                  <a:lnTo>
                    <a:pt x="340" y="289"/>
                  </a:lnTo>
                  <a:lnTo>
                    <a:pt x="340" y="289"/>
                  </a:lnTo>
                  <a:lnTo>
                    <a:pt x="280" y="348"/>
                  </a:lnTo>
                  <a:lnTo>
                    <a:pt x="251" y="379"/>
                  </a:lnTo>
                  <a:lnTo>
                    <a:pt x="223" y="410"/>
                  </a:lnTo>
                  <a:lnTo>
                    <a:pt x="223" y="410"/>
                  </a:lnTo>
                  <a:lnTo>
                    <a:pt x="207" y="429"/>
                  </a:lnTo>
                  <a:lnTo>
                    <a:pt x="189" y="445"/>
                  </a:lnTo>
                  <a:lnTo>
                    <a:pt x="171" y="460"/>
                  </a:lnTo>
                  <a:lnTo>
                    <a:pt x="153" y="471"/>
                  </a:lnTo>
                  <a:lnTo>
                    <a:pt x="135" y="480"/>
                  </a:lnTo>
                  <a:lnTo>
                    <a:pt x="118" y="488"/>
                  </a:lnTo>
                  <a:lnTo>
                    <a:pt x="109" y="490"/>
                  </a:lnTo>
                  <a:lnTo>
                    <a:pt x="100" y="492"/>
                  </a:lnTo>
                  <a:lnTo>
                    <a:pt x="92" y="493"/>
                  </a:lnTo>
                  <a:lnTo>
                    <a:pt x="84" y="493"/>
                  </a:lnTo>
                  <a:lnTo>
                    <a:pt x="84" y="49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76" name="组合 75"/>
          <p:cNvGrpSpPr/>
          <p:nvPr/>
        </p:nvGrpSpPr>
        <p:grpSpPr>
          <a:xfrm>
            <a:off x="4876789" y="3101344"/>
            <a:ext cx="565405" cy="572103"/>
            <a:chOff x="4194175" y="1193800"/>
            <a:chExt cx="669926" cy="677863"/>
          </a:xfrm>
          <a:solidFill>
            <a:schemeClr val="bg1"/>
          </a:solidFill>
        </p:grpSpPr>
        <p:sp>
          <p:nvSpPr>
            <p:cNvPr id="77" name="Freeform 867"/>
            <p:cNvSpPr/>
            <p:nvPr/>
          </p:nvSpPr>
          <p:spPr bwMode="auto">
            <a:xfrm>
              <a:off x="4217988" y="1674813"/>
              <a:ext cx="52388" cy="115888"/>
            </a:xfrm>
            <a:custGeom>
              <a:avLst/>
              <a:gdLst/>
              <a:ahLst/>
              <a:cxnLst>
                <a:cxn ang="0">
                  <a:pos x="94" y="0"/>
                </a:cxn>
                <a:cxn ang="0">
                  <a:pos x="94" y="0"/>
                </a:cxn>
                <a:cxn ang="0">
                  <a:pos x="88" y="1"/>
                </a:cxn>
                <a:cxn ang="0">
                  <a:pos x="84" y="3"/>
                </a:cxn>
                <a:cxn ang="0">
                  <a:pos x="81" y="5"/>
                </a:cxn>
                <a:cxn ang="0">
                  <a:pos x="78" y="7"/>
                </a:cxn>
                <a:cxn ang="0">
                  <a:pos x="73" y="14"/>
                </a:cxn>
                <a:cxn ang="0">
                  <a:pos x="69" y="22"/>
                </a:cxn>
                <a:cxn ang="0">
                  <a:pos x="69" y="22"/>
                </a:cxn>
                <a:cxn ang="0">
                  <a:pos x="62" y="37"/>
                </a:cxn>
                <a:cxn ang="0">
                  <a:pos x="55" y="53"/>
                </a:cxn>
                <a:cxn ang="0">
                  <a:pos x="44" y="83"/>
                </a:cxn>
                <a:cxn ang="0">
                  <a:pos x="44" y="83"/>
                </a:cxn>
                <a:cxn ang="0">
                  <a:pos x="31" y="118"/>
                </a:cxn>
                <a:cxn ang="0">
                  <a:pos x="18" y="153"/>
                </a:cxn>
                <a:cxn ang="0">
                  <a:pos x="18" y="153"/>
                </a:cxn>
                <a:cxn ang="0">
                  <a:pos x="7" y="183"/>
                </a:cxn>
                <a:cxn ang="0">
                  <a:pos x="3" y="197"/>
                </a:cxn>
                <a:cxn ang="0">
                  <a:pos x="0" y="214"/>
                </a:cxn>
                <a:cxn ang="0">
                  <a:pos x="0" y="214"/>
                </a:cxn>
                <a:cxn ang="0">
                  <a:pos x="0" y="216"/>
                </a:cxn>
                <a:cxn ang="0">
                  <a:pos x="1" y="217"/>
                </a:cxn>
                <a:cxn ang="0">
                  <a:pos x="2" y="218"/>
                </a:cxn>
                <a:cxn ang="0">
                  <a:pos x="4" y="218"/>
                </a:cxn>
                <a:cxn ang="0">
                  <a:pos x="7" y="217"/>
                </a:cxn>
                <a:cxn ang="0">
                  <a:pos x="9" y="216"/>
                </a:cxn>
                <a:cxn ang="0">
                  <a:pos x="9" y="214"/>
                </a:cxn>
                <a:cxn ang="0">
                  <a:pos x="9" y="214"/>
                </a:cxn>
                <a:cxn ang="0">
                  <a:pos x="11" y="201"/>
                </a:cxn>
                <a:cxn ang="0">
                  <a:pos x="14" y="189"/>
                </a:cxn>
                <a:cxn ang="0">
                  <a:pos x="18" y="177"/>
                </a:cxn>
                <a:cxn ang="0">
                  <a:pos x="22" y="164"/>
                </a:cxn>
                <a:cxn ang="0">
                  <a:pos x="33" y="140"/>
                </a:cxn>
                <a:cxn ang="0">
                  <a:pos x="42" y="117"/>
                </a:cxn>
                <a:cxn ang="0">
                  <a:pos x="42" y="117"/>
                </a:cxn>
                <a:cxn ang="0">
                  <a:pos x="52" y="89"/>
                </a:cxn>
                <a:cxn ang="0">
                  <a:pos x="63" y="62"/>
                </a:cxn>
                <a:cxn ang="0">
                  <a:pos x="63" y="62"/>
                </a:cxn>
                <a:cxn ang="0">
                  <a:pos x="68" y="47"/>
                </a:cxn>
                <a:cxn ang="0">
                  <a:pos x="74" y="31"/>
                </a:cxn>
                <a:cxn ang="0">
                  <a:pos x="78" y="24"/>
                </a:cxn>
                <a:cxn ang="0">
                  <a:pos x="82" y="16"/>
                </a:cxn>
                <a:cxn ang="0">
                  <a:pos x="88" y="12"/>
                </a:cxn>
                <a:cxn ang="0">
                  <a:pos x="92" y="10"/>
                </a:cxn>
                <a:cxn ang="0">
                  <a:pos x="96" y="9"/>
                </a:cxn>
                <a:cxn ang="0">
                  <a:pos x="96" y="9"/>
                </a:cxn>
                <a:cxn ang="0">
                  <a:pos x="98" y="9"/>
                </a:cxn>
                <a:cxn ang="0">
                  <a:pos x="99" y="7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7" y="1"/>
                </a:cxn>
                <a:cxn ang="0">
                  <a:pos x="96" y="1"/>
                </a:cxn>
                <a:cxn ang="0">
                  <a:pos x="94" y="0"/>
                </a:cxn>
                <a:cxn ang="0">
                  <a:pos x="94" y="0"/>
                </a:cxn>
              </a:cxnLst>
              <a:rect l="0" t="0" r="r" b="b"/>
              <a:pathLst>
                <a:path w="99" h="218">
                  <a:moveTo>
                    <a:pt x="94" y="0"/>
                  </a:moveTo>
                  <a:lnTo>
                    <a:pt x="94" y="0"/>
                  </a:lnTo>
                  <a:lnTo>
                    <a:pt x="88" y="1"/>
                  </a:lnTo>
                  <a:lnTo>
                    <a:pt x="84" y="3"/>
                  </a:lnTo>
                  <a:lnTo>
                    <a:pt x="81" y="5"/>
                  </a:lnTo>
                  <a:lnTo>
                    <a:pt x="78" y="7"/>
                  </a:lnTo>
                  <a:lnTo>
                    <a:pt x="73" y="14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2" y="37"/>
                  </a:lnTo>
                  <a:lnTo>
                    <a:pt x="55" y="53"/>
                  </a:lnTo>
                  <a:lnTo>
                    <a:pt x="44" y="83"/>
                  </a:lnTo>
                  <a:lnTo>
                    <a:pt x="44" y="83"/>
                  </a:lnTo>
                  <a:lnTo>
                    <a:pt x="31" y="118"/>
                  </a:lnTo>
                  <a:lnTo>
                    <a:pt x="18" y="153"/>
                  </a:lnTo>
                  <a:lnTo>
                    <a:pt x="18" y="153"/>
                  </a:lnTo>
                  <a:lnTo>
                    <a:pt x="7" y="183"/>
                  </a:lnTo>
                  <a:lnTo>
                    <a:pt x="3" y="197"/>
                  </a:lnTo>
                  <a:lnTo>
                    <a:pt x="0" y="214"/>
                  </a:lnTo>
                  <a:lnTo>
                    <a:pt x="0" y="214"/>
                  </a:lnTo>
                  <a:lnTo>
                    <a:pt x="0" y="216"/>
                  </a:lnTo>
                  <a:lnTo>
                    <a:pt x="1" y="217"/>
                  </a:lnTo>
                  <a:lnTo>
                    <a:pt x="2" y="218"/>
                  </a:lnTo>
                  <a:lnTo>
                    <a:pt x="4" y="218"/>
                  </a:lnTo>
                  <a:lnTo>
                    <a:pt x="7" y="217"/>
                  </a:lnTo>
                  <a:lnTo>
                    <a:pt x="9" y="216"/>
                  </a:lnTo>
                  <a:lnTo>
                    <a:pt x="9" y="214"/>
                  </a:lnTo>
                  <a:lnTo>
                    <a:pt x="9" y="214"/>
                  </a:lnTo>
                  <a:lnTo>
                    <a:pt x="11" y="201"/>
                  </a:lnTo>
                  <a:lnTo>
                    <a:pt x="14" y="189"/>
                  </a:lnTo>
                  <a:lnTo>
                    <a:pt x="18" y="177"/>
                  </a:lnTo>
                  <a:lnTo>
                    <a:pt x="22" y="164"/>
                  </a:lnTo>
                  <a:lnTo>
                    <a:pt x="33" y="140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52" y="89"/>
                  </a:lnTo>
                  <a:lnTo>
                    <a:pt x="63" y="62"/>
                  </a:lnTo>
                  <a:lnTo>
                    <a:pt x="63" y="62"/>
                  </a:lnTo>
                  <a:lnTo>
                    <a:pt x="68" y="47"/>
                  </a:lnTo>
                  <a:lnTo>
                    <a:pt x="74" y="31"/>
                  </a:lnTo>
                  <a:lnTo>
                    <a:pt x="78" y="24"/>
                  </a:lnTo>
                  <a:lnTo>
                    <a:pt x="82" y="16"/>
                  </a:lnTo>
                  <a:lnTo>
                    <a:pt x="88" y="12"/>
                  </a:lnTo>
                  <a:lnTo>
                    <a:pt x="92" y="10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9" y="7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7" y="1"/>
                  </a:lnTo>
                  <a:lnTo>
                    <a:pt x="96" y="1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8" name="Freeform 868"/>
            <p:cNvSpPr/>
            <p:nvPr/>
          </p:nvSpPr>
          <p:spPr bwMode="auto">
            <a:xfrm>
              <a:off x="4229100" y="1665288"/>
              <a:ext cx="90488" cy="158750"/>
            </a:xfrm>
            <a:custGeom>
              <a:avLst/>
              <a:gdLst/>
              <a:ahLst/>
              <a:cxnLst>
                <a:cxn ang="0">
                  <a:pos x="162" y="3"/>
                </a:cxn>
                <a:cxn ang="0">
                  <a:pos x="162" y="3"/>
                </a:cxn>
                <a:cxn ang="0">
                  <a:pos x="157" y="13"/>
                </a:cxn>
                <a:cxn ang="0">
                  <a:pos x="152" y="21"/>
                </a:cxn>
                <a:cxn ang="0">
                  <a:pos x="146" y="28"/>
                </a:cxn>
                <a:cxn ang="0">
                  <a:pos x="139" y="34"/>
                </a:cxn>
                <a:cxn ang="0">
                  <a:pos x="139" y="34"/>
                </a:cxn>
                <a:cxn ang="0">
                  <a:pos x="135" y="41"/>
                </a:cxn>
                <a:cxn ang="0">
                  <a:pos x="131" y="49"/>
                </a:cxn>
                <a:cxn ang="0">
                  <a:pos x="122" y="63"/>
                </a:cxn>
                <a:cxn ang="0">
                  <a:pos x="122" y="63"/>
                </a:cxn>
                <a:cxn ang="0">
                  <a:pos x="81" y="134"/>
                </a:cxn>
                <a:cxn ang="0">
                  <a:pos x="81" y="134"/>
                </a:cxn>
                <a:cxn ang="0">
                  <a:pos x="59" y="172"/>
                </a:cxn>
                <a:cxn ang="0">
                  <a:pos x="39" y="212"/>
                </a:cxn>
                <a:cxn ang="0">
                  <a:pos x="20" y="251"/>
                </a:cxn>
                <a:cxn ang="0">
                  <a:pos x="1" y="292"/>
                </a:cxn>
                <a:cxn ang="0">
                  <a:pos x="1" y="292"/>
                </a:cxn>
                <a:cxn ang="0">
                  <a:pos x="0" y="294"/>
                </a:cxn>
                <a:cxn ang="0">
                  <a:pos x="0" y="296"/>
                </a:cxn>
                <a:cxn ang="0">
                  <a:pos x="3" y="299"/>
                </a:cxn>
                <a:cxn ang="0">
                  <a:pos x="5" y="299"/>
                </a:cxn>
                <a:cxn ang="0">
                  <a:pos x="7" y="299"/>
                </a:cxn>
                <a:cxn ang="0">
                  <a:pos x="8" y="298"/>
                </a:cxn>
                <a:cxn ang="0">
                  <a:pos x="9" y="297"/>
                </a:cxn>
                <a:cxn ang="0">
                  <a:pos x="9" y="297"/>
                </a:cxn>
                <a:cxn ang="0">
                  <a:pos x="28" y="257"/>
                </a:cxn>
                <a:cxn ang="0">
                  <a:pos x="47" y="216"/>
                </a:cxn>
                <a:cxn ang="0">
                  <a:pos x="68" y="177"/>
                </a:cxn>
                <a:cxn ang="0">
                  <a:pos x="89" y="138"/>
                </a:cxn>
                <a:cxn ang="0">
                  <a:pos x="89" y="138"/>
                </a:cxn>
                <a:cxn ang="0">
                  <a:pos x="131" y="69"/>
                </a:cxn>
                <a:cxn ang="0">
                  <a:pos x="131" y="69"/>
                </a:cxn>
                <a:cxn ang="0">
                  <a:pos x="141" y="53"/>
                </a:cxn>
                <a:cxn ang="0">
                  <a:pos x="152" y="38"/>
                </a:cxn>
                <a:cxn ang="0">
                  <a:pos x="163" y="23"/>
                </a:cxn>
                <a:cxn ang="0">
                  <a:pos x="167" y="15"/>
                </a:cxn>
                <a:cxn ang="0">
                  <a:pos x="171" y="7"/>
                </a:cxn>
                <a:cxn ang="0">
                  <a:pos x="171" y="7"/>
                </a:cxn>
                <a:cxn ang="0">
                  <a:pos x="171" y="5"/>
                </a:cxn>
                <a:cxn ang="0">
                  <a:pos x="171" y="2"/>
                </a:cxn>
                <a:cxn ang="0">
                  <a:pos x="170" y="1"/>
                </a:cxn>
                <a:cxn ang="0">
                  <a:pos x="168" y="0"/>
                </a:cxn>
                <a:cxn ang="0">
                  <a:pos x="165" y="1"/>
                </a:cxn>
                <a:cxn ang="0">
                  <a:pos x="163" y="2"/>
                </a:cxn>
                <a:cxn ang="0">
                  <a:pos x="162" y="3"/>
                </a:cxn>
                <a:cxn ang="0">
                  <a:pos x="162" y="3"/>
                </a:cxn>
              </a:cxnLst>
              <a:rect l="0" t="0" r="r" b="b"/>
              <a:pathLst>
                <a:path w="171" h="299">
                  <a:moveTo>
                    <a:pt x="162" y="3"/>
                  </a:moveTo>
                  <a:lnTo>
                    <a:pt x="162" y="3"/>
                  </a:lnTo>
                  <a:lnTo>
                    <a:pt x="157" y="13"/>
                  </a:lnTo>
                  <a:lnTo>
                    <a:pt x="152" y="21"/>
                  </a:lnTo>
                  <a:lnTo>
                    <a:pt x="146" y="28"/>
                  </a:lnTo>
                  <a:lnTo>
                    <a:pt x="139" y="34"/>
                  </a:lnTo>
                  <a:lnTo>
                    <a:pt x="139" y="34"/>
                  </a:lnTo>
                  <a:lnTo>
                    <a:pt x="135" y="41"/>
                  </a:lnTo>
                  <a:lnTo>
                    <a:pt x="131" y="49"/>
                  </a:lnTo>
                  <a:lnTo>
                    <a:pt x="122" y="63"/>
                  </a:lnTo>
                  <a:lnTo>
                    <a:pt x="122" y="63"/>
                  </a:lnTo>
                  <a:lnTo>
                    <a:pt x="81" y="134"/>
                  </a:lnTo>
                  <a:lnTo>
                    <a:pt x="81" y="134"/>
                  </a:lnTo>
                  <a:lnTo>
                    <a:pt x="59" y="172"/>
                  </a:lnTo>
                  <a:lnTo>
                    <a:pt x="39" y="212"/>
                  </a:lnTo>
                  <a:lnTo>
                    <a:pt x="20" y="251"/>
                  </a:lnTo>
                  <a:lnTo>
                    <a:pt x="1" y="292"/>
                  </a:lnTo>
                  <a:lnTo>
                    <a:pt x="1" y="292"/>
                  </a:lnTo>
                  <a:lnTo>
                    <a:pt x="0" y="294"/>
                  </a:lnTo>
                  <a:lnTo>
                    <a:pt x="0" y="296"/>
                  </a:lnTo>
                  <a:lnTo>
                    <a:pt x="3" y="299"/>
                  </a:lnTo>
                  <a:lnTo>
                    <a:pt x="5" y="299"/>
                  </a:lnTo>
                  <a:lnTo>
                    <a:pt x="7" y="299"/>
                  </a:lnTo>
                  <a:lnTo>
                    <a:pt x="8" y="298"/>
                  </a:lnTo>
                  <a:lnTo>
                    <a:pt x="9" y="297"/>
                  </a:lnTo>
                  <a:lnTo>
                    <a:pt x="9" y="297"/>
                  </a:lnTo>
                  <a:lnTo>
                    <a:pt x="28" y="257"/>
                  </a:lnTo>
                  <a:lnTo>
                    <a:pt x="47" y="216"/>
                  </a:lnTo>
                  <a:lnTo>
                    <a:pt x="68" y="177"/>
                  </a:lnTo>
                  <a:lnTo>
                    <a:pt x="89" y="138"/>
                  </a:lnTo>
                  <a:lnTo>
                    <a:pt x="89" y="138"/>
                  </a:lnTo>
                  <a:lnTo>
                    <a:pt x="131" y="69"/>
                  </a:lnTo>
                  <a:lnTo>
                    <a:pt x="131" y="69"/>
                  </a:lnTo>
                  <a:lnTo>
                    <a:pt x="141" y="53"/>
                  </a:lnTo>
                  <a:lnTo>
                    <a:pt x="152" y="38"/>
                  </a:lnTo>
                  <a:lnTo>
                    <a:pt x="163" y="23"/>
                  </a:lnTo>
                  <a:lnTo>
                    <a:pt x="167" y="15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5" y="1"/>
                  </a:lnTo>
                  <a:lnTo>
                    <a:pt x="163" y="2"/>
                  </a:lnTo>
                  <a:lnTo>
                    <a:pt x="162" y="3"/>
                  </a:lnTo>
                  <a:lnTo>
                    <a:pt x="16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9" name="Freeform 869"/>
            <p:cNvSpPr/>
            <p:nvPr/>
          </p:nvSpPr>
          <p:spPr bwMode="auto">
            <a:xfrm>
              <a:off x="4262438" y="1685925"/>
              <a:ext cx="85725" cy="147638"/>
            </a:xfrm>
            <a:custGeom>
              <a:avLst/>
              <a:gdLst/>
              <a:ahLst/>
              <a:cxnLst>
                <a:cxn ang="0">
                  <a:pos x="152" y="2"/>
                </a:cxn>
                <a:cxn ang="0">
                  <a:pos x="152" y="2"/>
                </a:cxn>
                <a:cxn ang="0">
                  <a:pos x="133" y="39"/>
                </a:cxn>
                <a:cxn ang="0">
                  <a:pos x="112" y="76"/>
                </a:cxn>
                <a:cxn ang="0">
                  <a:pos x="92" y="113"/>
                </a:cxn>
                <a:cxn ang="0">
                  <a:pos x="74" y="150"/>
                </a:cxn>
                <a:cxn ang="0">
                  <a:pos x="74" y="150"/>
                </a:cxn>
                <a:cxn ang="0">
                  <a:pos x="69" y="160"/>
                </a:cxn>
                <a:cxn ang="0">
                  <a:pos x="64" y="167"/>
                </a:cxn>
                <a:cxn ang="0">
                  <a:pos x="53" y="183"/>
                </a:cxn>
                <a:cxn ang="0">
                  <a:pos x="42" y="198"/>
                </a:cxn>
                <a:cxn ang="0">
                  <a:pos x="30" y="213"/>
                </a:cxn>
                <a:cxn ang="0">
                  <a:pos x="30" y="213"/>
                </a:cxn>
                <a:cxn ang="0">
                  <a:pos x="21" y="228"/>
                </a:cxn>
                <a:cxn ang="0">
                  <a:pos x="14" y="242"/>
                </a:cxn>
                <a:cxn ang="0">
                  <a:pos x="7" y="258"/>
                </a:cxn>
                <a:cxn ang="0">
                  <a:pos x="0" y="273"/>
                </a:cxn>
                <a:cxn ang="0">
                  <a:pos x="0" y="273"/>
                </a:cxn>
                <a:cxn ang="0">
                  <a:pos x="0" y="275"/>
                </a:cxn>
                <a:cxn ang="0">
                  <a:pos x="0" y="276"/>
                </a:cxn>
                <a:cxn ang="0">
                  <a:pos x="1" y="277"/>
                </a:cxn>
                <a:cxn ang="0">
                  <a:pos x="3" y="278"/>
                </a:cxn>
                <a:cxn ang="0">
                  <a:pos x="5" y="278"/>
                </a:cxn>
                <a:cxn ang="0">
                  <a:pos x="7" y="278"/>
                </a:cxn>
                <a:cxn ang="0">
                  <a:pos x="9" y="277"/>
                </a:cxn>
                <a:cxn ang="0">
                  <a:pos x="10" y="275"/>
                </a:cxn>
                <a:cxn ang="0">
                  <a:pos x="10" y="275"/>
                </a:cxn>
                <a:cxn ang="0">
                  <a:pos x="16" y="259"/>
                </a:cxn>
                <a:cxn ang="0">
                  <a:pos x="24" y="243"/>
                </a:cxn>
                <a:cxn ang="0">
                  <a:pos x="32" y="229"/>
                </a:cxn>
                <a:cxn ang="0">
                  <a:pos x="43" y="214"/>
                </a:cxn>
                <a:cxn ang="0">
                  <a:pos x="62" y="186"/>
                </a:cxn>
                <a:cxn ang="0">
                  <a:pos x="73" y="171"/>
                </a:cxn>
                <a:cxn ang="0">
                  <a:pos x="81" y="156"/>
                </a:cxn>
                <a:cxn ang="0">
                  <a:pos x="81" y="156"/>
                </a:cxn>
                <a:cxn ang="0">
                  <a:pos x="121" y="81"/>
                </a:cxn>
                <a:cxn ang="0">
                  <a:pos x="141" y="44"/>
                </a:cxn>
                <a:cxn ang="0">
                  <a:pos x="160" y="7"/>
                </a:cxn>
                <a:cxn ang="0">
                  <a:pos x="160" y="7"/>
                </a:cxn>
                <a:cxn ang="0">
                  <a:pos x="162" y="5"/>
                </a:cxn>
                <a:cxn ang="0">
                  <a:pos x="160" y="3"/>
                </a:cxn>
                <a:cxn ang="0">
                  <a:pos x="159" y="1"/>
                </a:cxn>
                <a:cxn ang="0">
                  <a:pos x="158" y="0"/>
                </a:cxn>
                <a:cxn ang="0">
                  <a:pos x="156" y="0"/>
                </a:cxn>
                <a:cxn ang="0">
                  <a:pos x="155" y="0"/>
                </a:cxn>
                <a:cxn ang="0">
                  <a:pos x="153" y="0"/>
                </a:cxn>
                <a:cxn ang="0">
                  <a:pos x="152" y="2"/>
                </a:cxn>
                <a:cxn ang="0">
                  <a:pos x="152" y="2"/>
                </a:cxn>
              </a:cxnLst>
              <a:rect l="0" t="0" r="r" b="b"/>
              <a:pathLst>
                <a:path w="162" h="278">
                  <a:moveTo>
                    <a:pt x="152" y="2"/>
                  </a:moveTo>
                  <a:lnTo>
                    <a:pt x="152" y="2"/>
                  </a:lnTo>
                  <a:lnTo>
                    <a:pt x="133" y="39"/>
                  </a:lnTo>
                  <a:lnTo>
                    <a:pt x="112" y="76"/>
                  </a:lnTo>
                  <a:lnTo>
                    <a:pt x="92" y="113"/>
                  </a:lnTo>
                  <a:lnTo>
                    <a:pt x="74" y="150"/>
                  </a:lnTo>
                  <a:lnTo>
                    <a:pt x="74" y="150"/>
                  </a:lnTo>
                  <a:lnTo>
                    <a:pt x="69" y="160"/>
                  </a:lnTo>
                  <a:lnTo>
                    <a:pt x="64" y="167"/>
                  </a:lnTo>
                  <a:lnTo>
                    <a:pt x="53" y="183"/>
                  </a:lnTo>
                  <a:lnTo>
                    <a:pt x="42" y="198"/>
                  </a:lnTo>
                  <a:lnTo>
                    <a:pt x="30" y="213"/>
                  </a:lnTo>
                  <a:lnTo>
                    <a:pt x="30" y="213"/>
                  </a:lnTo>
                  <a:lnTo>
                    <a:pt x="21" y="228"/>
                  </a:lnTo>
                  <a:lnTo>
                    <a:pt x="14" y="242"/>
                  </a:lnTo>
                  <a:lnTo>
                    <a:pt x="7" y="258"/>
                  </a:lnTo>
                  <a:lnTo>
                    <a:pt x="0" y="273"/>
                  </a:lnTo>
                  <a:lnTo>
                    <a:pt x="0" y="273"/>
                  </a:lnTo>
                  <a:lnTo>
                    <a:pt x="0" y="275"/>
                  </a:lnTo>
                  <a:lnTo>
                    <a:pt x="0" y="276"/>
                  </a:lnTo>
                  <a:lnTo>
                    <a:pt x="1" y="277"/>
                  </a:lnTo>
                  <a:lnTo>
                    <a:pt x="3" y="278"/>
                  </a:lnTo>
                  <a:lnTo>
                    <a:pt x="5" y="278"/>
                  </a:lnTo>
                  <a:lnTo>
                    <a:pt x="7" y="278"/>
                  </a:lnTo>
                  <a:lnTo>
                    <a:pt x="9" y="277"/>
                  </a:lnTo>
                  <a:lnTo>
                    <a:pt x="10" y="275"/>
                  </a:lnTo>
                  <a:lnTo>
                    <a:pt x="10" y="275"/>
                  </a:lnTo>
                  <a:lnTo>
                    <a:pt x="16" y="259"/>
                  </a:lnTo>
                  <a:lnTo>
                    <a:pt x="24" y="243"/>
                  </a:lnTo>
                  <a:lnTo>
                    <a:pt x="32" y="229"/>
                  </a:lnTo>
                  <a:lnTo>
                    <a:pt x="43" y="214"/>
                  </a:lnTo>
                  <a:lnTo>
                    <a:pt x="62" y="186"/>
                  </a:lnTo>
                  <a:lnTo>
                    <a:pt x="73" y="171"/>
                  </a:lnTo>
                  <a:lnTo>
                    <a:pt x="81" y="156"/>
                  </a:lnTo>
                  <a:lnTo>
                    <a:pt x="81" y="156"/>
                  </a:lnTo>
                  <a:lnTo>
                    <a:pt x="121" y="81"/>
                  </a:lnTo>
                  <a:lnTo>
                    <a:pt x="141" y="44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5"/>
                  </a:lnTo>
                  <a:lnTo>
                    <a:pt x="160" y="3"/>
                  </a:lnTo>
                  <a:lnTo>
                    <a:pt x="159" y="1"/>
                  </a:lnTo>
                  <a:lnTo>
                    <a:pt x="158" y="0"/>
                  </a:lnTo>
                  <a:lnTo>
                    <a:pt x="156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2" y="2"/>
                  </a:lnTo>
                  <a:lnTo>
                    <a:pt x="15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0" name="Freeform 870"/>
            <p:cNvSpPr/>
            <p:nvPr/>
          </p:nvSpPr>
          <p:spPr bwMode="auto">
            <a:xfrm>
              <a:off x="4297363" y="1711325"/>
              <a:ext cx="71438" cy="134938"/>
            </a:xfrm>
            <a:custGeom>
              <a:avLst/>
              <a:gdLst/>
              <a:ahLst/>
              <a:cxnLst>
                <a:cxn ang="0">
                  <a:pos x="123" y="3"/>
                </a:cxn>
                <a:cxn ang="0">
                  <a:pos x="123" y="3"/>
                </a:cxn>
                <a:cxn ang="0">
                  <a:pos x="118" y="16"/>
                </a:cxn>
                <a:cxn ang="0">
                  <a:pos x="111" y="27"/>
                </a:cxn>
                <a:cxn ang="0">
                  <a:pos x="105" y="38"/>
                </a:cxn>
                <a:cxn ang="0">
                  <a:pos x="100" y="51"/>
                </a:cxn>
                <a:cxn ang="0">
                  <a:pos x="100" y="51"/>
                </a:cxn>
                <a:cxn ang="0">
                  <a:pos x="93" y="68"/>
                </a:cxn>
                <a:cxn ang="0">
                  <a:pos x="86" y="87"/>
                </a:cxn>
                <a:cxn ang="0">
                  <a:pos x="72" y="122"/>
                </a:cxn>
                <a:cxn ang="0">
                  <a:pos x="72" y="122"/>
                </a:cxn>
                <a:cxn ang="0">
                  <a:pos x="65" y="139"/>
                </a:cxn>
                <a:cxn ang="0">
                  <a:pos x="56" y="154"/>
                </a:cxn>
                <a:cxn ang="0">
                  <a:pos x="38" y="186"/>
                </a:cxn>
                <a:cxn ang="0">
                  <a:pos x="18" y="217"/>
                </a:cxn>
                <a:cxn ang="0">
                  <a:pos x="9" y="233"/>
                </a:cxn>
                <a:cxn ang="0">
                  <a:pos x="0" y="249"/>
                </a:cxn>
                <a:cxn ang="0">
                  <a:pos x="0" y="249"/>
                </a:cxn>
                <a:cxn ang="0">
                  <a:pos x="0" y="250"/>
                </a:cxn>
                <a:cxn ang="0">
                  <a:pos x="0" y="252"/>
                </a:cxn>
                <a:cxn ang="0">
                  <a:pos x="4" y="255"/>
                </a:cxn>
                <a:cxn ang="0">
                  <a:pos x="5" y="255"/>
                </a:cxn>
                <a:cxn ang="0">
                  <a:pos x="7" y="255"/>
                </a:cxn>
                <a:cxn ang="0">
                  <a:pos x="8" y="255"/>
                </a:cxn>
                <a:cxn ang="0">
                  <a:pos x="9" y="253"/>
                </a:cxn>
                <a:cxn ang="0">
                  <a:pos x="9" y="253"/>
                </a:cxn>
                <a:cxn ang="0">
                  <a:pos x="17" y="238"/>
                </a:cxn>
                <a:cxn ang="0">
                  <a:pos x="25" y="223"/>
                </a:cxn>
                <a:cxn ang="0">
                  <a:pos x="43" y="193"/>
                </a:cxn>
                <a:cxn ang="0">
                  <a:pos x="61" y="163"/>
                </a:cxn>
                <a:cxn ang="0">
                  <a:pos x="70" y="148"/>
                </a:cxn>
                <a:cxn ang="0">
                  <a:pos x="77" y="132"/>
                </a:cxn>
                <a:cxn ang="0">
                  <a:pos x="77" y="132"/>
                </a:cxn>
                <a:cxn ang="0">
                  <a:pos x="90" y="101"/>
                </a:cxn>
                <a:cxn ang="0">
                  <a:pos x="103" y="69"/>
                </a:cxn>
                <a:cxn ang="0">
                  <a:pos x="103" y="69"/>
                </a:cxn>
                <a:cxn ang="0">
                  <a:pos x="110" y="53"/>
                </a:cxn>
                <a:cxn ang="0">
                  <a:pos x="118" y="37"/>
                </a:cxn>
                <a:cxn ang="0">
                  <a:pos x="125" y="22"/>
                </a:cxn>
                <a:cxn ang="0">
                  <a:pos x="133" y="5"/>
                </a:cxn>
                <a:cxn ang="0">
                  <a:pos x="133" y="5"/>
                </a:cxn>
                <a:cxn ang="0">
                  <a:pos x="134" y="3"/>
                </a:cxn>
                <a:cxn ang="0">
                  <a:pos x="133" y="2"/>
                </a:cxn>
                <a:cxn ang="0">
                  <a:pos x="132" y="1"/>
                </a:cxn>
                <a:cxn ang="0">
                  <a:pos x="130" y="0"/>
                </a:cxn>
                <a:cxn ang="0">
                  <a:pos x="126" y="0"/>
                </a:cxn>
                <a:cxn ang="0">
                  <a:pos x="124" y="1"/>
                </a:cxn>
                <a:cxn ang="0">
                  <a:pos x="123" y="3"/>
                </a:cxn>
                <a:cxn ang="0">
                  <a:pos x="123" y="3"/>
                </a:cxn>
              </a:cxnLst>
              <a:rect l="0" t="0" r="r" b="b"/>
              <a:pathLst>
                <a:path w="134" h="255">
                  <a:moveTo>
                    <a:pt x="123" y="3"/>
                  </a:moveTo>
                  <a:lnTo>
                    <a:pt x="123" y="3"/>
                  </a:lnTo>
                  <a:lnTo>
                    <a:pt x="118" y="16"/>
                  </a:lnTo>
                  <a:lnTo>
                    <a:pt x="111" y="27"/>
                  </a:lnTo>
                  <a:lnTo>
                    <a:pt x="105" y="38"/>
                  </a:lnTo>
                  <a:lnTo>
                    <a:pt x="100" y="51"/>
                  </a:lnTo>
                  <a:lnTo>
                    <a:pt x="100" y="51"/>
                  </a:lnTo>
                  <a:lnTo>
                    <a:pt x="93" y="68"/>
                  </a:lnTo>
                  <a:lnTo>
                    <a:pt x="86" y="87"/>
                  </a:lnTo>
                  <a:lnTo>
                    <a:pt x="72" y="122"/>
                  </a:lnTo>
                  <a:lnTo>
                    <a:pt x="72" y="122"/>
                  </a:lnTo>
                  <a:lnTo>
                    <a:pt x="65" y="139"/>
                  </a:lnTo>
                  <a:lnTo>
                    <a:pt x="56" y="154"/>
                  </a:lnTo>
                  <a:lnTo>
                    <a:pt x="38" y="186"/>
                  </a:lnTo>
                  <a:lnTo>
                    <a:pt x="18" y="217"/>
                  </a:lnTo>
                  <a:lnTo>
                    <a:pt x="9" y="233"/>
                  </a:lnTo>
                  <a:lnTo>
                    <a:pt x="0" y="249"/>
                  </a:lnTo>
                  <a:lnTo>
                    <a:pt x="0" y="249"/>
                  </a:lnTo>
                  <a:lnTo>
                    <a:pt x="0" y="250"/>
                  </a:lnTo>
                  <a:lnTo>
                    <a:pt x="0" y="252"/>
                  </a:lnTo>
                  <a:lnTo>
                    <a:pt x="4" y="255"/>
                  </a:lnTo>
                  <a:lnTo>
                    <a:pt x="5" y="255"/>
                  </a:lnTo>
                  <a:lnTo>
                    <a:pt x="7" y="255"/>
                  </a:lnTo>
                  <a:lnTo>
                    <a:pt x="8" y="255"/>
                  </a:lnTo>
                  <a:lnTo>
                    <a:pt x="9" y="253"/>
                  </a:lnTo>
                  <a:lnTo>
                    <a:pt x="9" y="253"/>
                  </a:lnTo>
                  <a:lnTo>
                    <a:pt x="17" y="238"/>
                  </a:lnTo>
                  <a:lnTo>
                    <a:pt x="25" y="223"/>
                  </a:lnTo>
                  <a:lnTo>
                    <a:pt x="43" y="193"/>
                  </a:lnTo>
                  <a:lnTo>
                    <a:pt x="61" y="163"/>
                  </a:lnTo>
                  <a:lnTo>
                    <a:pt x="70" y="148"/>
                  </a:lnTo>
                  <a:lnTo>
                    <a:pt x="77" y="132"/>
                  </a:lnTo>
                  <a:lnTo>
                    <a:pt x="77" y="132"/>
                  </a:lnTo>
                  <a:lnTo>
                    <a:pt x="90" y="101"/>
                  </a:lnTo>
                  <a:lnTo>
                    <a:pt x="103" y="69"/>
                  </a:lnTo>
                  <a:lnTo>
                    <a:pt x="103" y="69"/>
                  </a:lnTo>
                  <a:lnTo>
                    <a:pt x="110" y="53"/>
                  </a:lnTo>
                  <a:lnTo>
                    <a:pt x="118" y="37"/>
                  </a:lnTo>
                  <a:lnTo>
                    <a:pt x="125" y="22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4" y="3"/>
                  </a:lnTo>
                  <a:lnTo>
                    <a:pt x="133" y="2"/>
                  </a:lnTo>
                  <a:lnTo>
                    <a:pt x="132" y="1"/>
                  </a:lnTo>
                  <a:lnTo>
                    <a:pt x="130" y="0"/>
                  </a:lnTo>
                  <a:lnTo>
                    <a:pt x="126" y="0"/>
                  </a:lnTo>
                  <a:lnTo>
                    <a:pt x="124" y="1"/>
                  </a:lnTo>
                  <a:lnTo>
                    <a:pt x="123" y="3"/>
                  </a:lnTo>
                  <a:lnTo>
                    <a:pt x="12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1" name="Freeform 871"/>
            <p:cNvSpPr/>
            <p:nvPr/>
          </p:nvSpPr>
          <p:spPr bwMode="auto">
            <a:xfrm>
              <a:off x="4235450" y="1423988"/>
              <a:ext cx="49213" cy="8890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89" y="0"/>
                </a:cxn>
                <a:cxn ang="0">
                  <a:pos x="85" y="2"/>
                </a:cxn>
                <a:cxn ang="0">
                  <a:pos x="82" y="5"/>
                </a:cxn>
                <a:cxn ang="0">
                  <a:pos x="76" y="11"/>
                </a:cxn>
                <a:cxn ang="0">
                  <a:pos x="68" y="25"/>
                </a:cxn>
                <a:cxn ang="0">
                  <a:pos x="68" y="25"/>
                </a:cxn>
                <a:cxn ang="0">
                  <a:pos x="52" y="54"/>
                </a:cxn>
                <a:cxn ang="0">
                  <a:pos x="37" y="81"/>
                </a:cxn>
                <a:cxn ang="0">
                  <a:pos x="37" y="81"/>
                </a:cxn>
                <a:cxn ang="0">
                  <a:pos x="24" y="107"/>
                </a:cxn>
                <a:cxn ang="0">
                  <a:pos x="17" y="120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5" y="139"/>
                </a:cxn>
                <a:cxn ang="0">
                  <a:pos x="2" y="147"/>
                </a:cxn>
                <a:cxn ang="0">
                  <a:pos x="0" y="154"/>
                </a:cxn>
                <a:cxn ang="0">
                  <a:pos x="0" y="158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2" y="165"/>
                </a:cxn>
                <a:cxn ang="0">
                  <a:pos x="4" y="166"/>
                </a:cxn>
                <a:cxn ang="0">
                  <a:pos x="6" y="166"/>
                </a:cxn>
                <a:cxn ang="0">
                  <a:pos x="7" y="165"/>
                </a:cxn>
                <a:cxn ang="0">
                  <a:pos x="9" y="164"/>
                </a:cxn>
                <a:cxn ang="0">
                  <a:pos x="9" y="162"/>
                </a:cxn>
                <a:cxn ang="0">
                  <a:pos x="9" y="160"/>
                </a:cxn>
                <a:cxn ang="0">
                  <a:pos x="9" y="160"/>
                </a:cxn>
                <a:cxn ang="0">
                  <a:pos x="9" y="155"/>
                </a:cxn>
                <a:cxn ang="0">
                  <a:pos x="9" y="151"/>
                </a:cxn>
                <a:cxn ang="0">
                  <a:pos x="11" y="148"/>
                </a:cxn>
                <a:cxn ang="0">
                  <a:pos x="13" y="143"/>
                </a:cxn>
                <a:cxn ang="0">
                  <a:pos x="18" y="137"/>
                </a:cxn>
                <a:cxn ang="0">
                  <a:pos x="20" y="134"/>
                </a:cxn>
                <a:cxn ang="0">
                  <a:pos x="22" y="131"/>
                </a:cxn>
                <a:cxn ang="0">
                  <a:pos x="22" y="131"/>
                </a:cxn>
                <a:cxn ang="0">
                  <a:pos x="34" y="108"/>
                </a:cxn>
                <a:cxn ang="0">
                  <a:pos x="45" y="87"/>
                </a:cxn>
                <a:cxn ang="0">
                  <a:pos x="45" y="87"/>
                </a:cxn>
                <a:cxn ang="0">
                  <a:pos x="57" y="65"/>
                </a:cxn>
                <a:cxn ang="0">
                  <a:pos x="68" y="44"/>
                </a:cxn>
                <a:cxn ang="0">
                  <a:pos x="68" y="44"/>
                </a:cxn>
                <a:cxn ang="0">
                  <a:pos x="78" y="25"/>
                </a:cxn>
                <a:cxn ang="0">
                  <a:pos x="84" y="15"/>
                </a:cxn>
                <a:cxn ang="0">
                  <a:pos x="87" y="12"/>
                </a:cxn>
                <a:cxn ang="0">
                  <a:pos x="92" y="9"/>
                </a:cxn>
                <a:cxn ang="0">
                  <a:pos x="92" y="9"/>
                </a:cxn>
                <a:cxn ang="0">
                  <a:pos x="93" y="8"/>
                </a:cxn>
                <a:cxn ang="0">
                  <a:pos x="94" y="7"/>
                </a:cxn>
                <a:cxn ang="0">
                  <a:pos x="94" y="3"/>
                </a:cxn>
                <a:cxn ang="0">
                  <a:pos x="94" y="2"/>
                </a:cxn>
                <a:cxn ang="0">
                  <a:pos x="93" y="1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9" y="0"/>
                </a:cxn>
              </a:cxnLst>
              <a:rect l="0" t="0" r="r" b="b"/>
              <a:pathLst>
                <a:path w="94" h="166">
                  <a:moveTo>
                    <a:pt x="89" y="0"/>
                  </a:moveTo>
                  <a:lnTo>
                    <a:pt x="89" y="0"/>
                  </a:lnTo>
                  <a:lnTo>
                    <a:pt x="85" y="2"/>
                  </a:lnTo>
                  <a:lnTo>
                    <a:pt x="82" y="5"/>
                  </a:lnTo>
                  <a:lnTo>
                    <a:pt x="76" y="11"/>
                  </a:lnTo>
                  <a:lnTo>
                    <a:pt x="68" y="25"/>
                  </a:lnTo>
                  <a:lnTo>
                    <a:pt x="68" y="25"/>
                  </a:lnTo>
                  <a:lnTo>
                    <a:pt x="52" y="54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24" y="107"/>
                  </a:lnTo>
                  <a:lnTo>
                    <a:pt x="17" y="120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5" y="139"/>
                  </a:lnTo>
                  <a:lnTo>
                    <a:pt x="2" y="147"/>
                  </a:lnTo>
                  <a:lnTo>
                    <a:pt x="0" y="154"/>
                  </a:lnTo>
                  <a:lnTo>
                    <a:pt x="0" y="158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2" y="165"/>
                  </a:lnTo>
                  <a:lnTo>
                    <a:pt x="4" y="166"/>
                  </a:lnTo>
                  <a:lnTo>
                    <a:pt x="6" y="166"/>
                  </a:lnTo>
                  <a:lnTo>
                    <a:pt x="7" y="165"/>
                  </a:lnTo>
                  <a:lnTo>
                    <a:pt x="9" y="164"/>
                  </a:lnTo>
                  <a:lnTo>
                    <a:pt x="9" y="162"/>
                  </a:lnTo>
                  <a:lnTo>
                    <a:pt x="9" y="160"/>
                  </a:lnTo>
                  <a:lnTo>
                    <a:pt x="9" y="160"/>
                  </a:lnTo>
                  <a:lnTo>
                    <a:pt x="9" y="155"/>
                  </a:lnTo>
                  <a:lnTo>
                    <a:pt x="9" y="151"/>
                  </a:lnTo>
                  <a:lnTo>
                    <a:pt x="11" y="148"/>
                  </a:lnTo>
                  <a:lnTo>
                    <a:pt x="13" y="143"/>
                  </a:lnTo>
                  <a:lnTo>
                    <a:pt x="18" y="137"/>
                  </a:lnTo>
                  <a:lnTo>
                    <a:pt x="20" y="134"/>
                  </a:lnTo>
                  <a:lnTo>
                    <a:pt x="22" y="131"/>
                  </a:lnTo>
                  <a:lnTo>
                    <a:pt x="22" y="131"/>
                  </a:lnTo>
                  <a:lnTo>
                    <a:pt x="34" y="108"/>
                  </a:lnTo>
                  <a:lnTo>
                    <a:pt x="45" y="87"/>
                  </a:lnTo>
                  <a:lnTo>
                    <a:pt x="45" y="87"/>
                  </a:lnTo>
                  <a:lnTo>
                    <a:pt x="57" y="65"/>
                  </a:lnTo>
                  <a:lnTo>
                    <a:pt x="68" y="44"/>
                  </a:lnTo>
                  <a:lnTo>
                    <a:pt x="68" y="44"/>
                  </a:lnTo>
                  <a:lnTo>
                    <a:pt x="78" y="25"/>
                  </a:lnTo>
                  <a:lnTo>
                    <a:pt x="84" y="15"/>
                  </a:lnTo>
                  <a:lnTo>
                    <a:pt x="87" y="12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3" y="8"/>
                  </a:lnTo>
                  <a:lnTo>
                    <a:pt x="94" y="7"/>
                  </a:lnTo>
                  <a:lnTo>
                    <a:pt x="94" y="3"/>
                  </a:lnTo>
                  <a:lnTo>
                    <a:pt x="94" y="2"/>
                  </a:lnTo>
                  <a:lnTo>
                    <a:pt x="93" y="1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2" name="Freeform 872"/>
            <p:cNvSpPr/>
            <p:nvPr/>
          </p:nvSpPr>
          <p:spPr bwMode="auto">
            <a:xfrm>
              <a:off x="4275138" y="1435100"/>
              <a:ext cx="65088" cy="107950"/>
            </a:xfrm>
            <a:custGeom>
              <a:avLst/>
              <a:gdLst/>
              <a:ahLst/>
              <a:cxnLst>
                <a:cxn ang="0">
                  <a:pos x="117" y="0"/>
                </a:cxn>
                <a:cxn ang="0">
                  <a:pos x="117" y="0"/>
                </a:cxn>
                <a:cxn ang="0">
                  <a:pos x="106" y="9"/>
                </a:cxn>
                <a:cxn ang="0">
                  <a:pos x="97" y="18"/>
                </a:cxn>
                <a:cxn ang="0">
                  <a:pos x="89" y="27"/>
                </a:cxn>
                <a:cxn ang="0">
                  <a:pos x="82" y="39"/>
                </a:cxn>
                <a:cxn ang="0">
                  <a:pos x="74" y="50"/>
                </a:cxn>
                <a:cxn ang="0">
                  <a:pos x="68" y="61"/>
                </a:cxn>
                <a:cxn ang="0">
                  <a:pos x="58" y="84"/>
                </a:cxn>
                <a:cxn ang="0">
                  <a:pos x="58" y="84"/>
                </a:cxn>
                <a:cxn ang="0">
                  <a:pos x="31" y="142"/>
                </a:cxn>
                <a:cxn ang="0">
                  <a:pos x="18" y="170"/>
                </a:cxn>
                <a:cxn ang="0">
                  <a:pos x="9" y="183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9"/>
                </a:cxn>
                <a:cxn ang="0">
                  <a:pos x="1" y="201"/>
                </a:cxn>
                <a:cxn ang="0">
                  <a:pos x="1" y="202"/>
                </a:cxn>
                <a:cxn ang="0">
                  <a:pos x="3" y="203"/>
                </a:cxn>
                <a:cxn ang="0">
                  <a:pos x="4" y="204"/>
                </a:cxn>
                <a:cxn ang="0">
                  <a:pos x="6" y="204"/>
                </a:cxn>
                <a:cxn ang="0">
                  <a:pos x="8" y="203"/>
                </a:cxn>
                <a:cxn ang="0">
                  <a:pos x="9" y="202"/>
                </a:cxn>
                <a:cxn ang="0">
                  <a:pos x="9" y="202"/>
                </a:cxn>
                <a:cxn ang="0">
                  <a:pos x="23" y="180"/>
                </a:cxn>
                <a:cxn ang="0">
                  <a:pos x="36" y="157"/>
                </a:cxn>
                <a:cxn ang="0">
                  <a:pos x="48" y="134"/>
                </a:cxn>
                <a:cxn ang="0">
                  <a:pos x="57" y="110"/>
                </a:cxn>
                <a:cxn ang="0">
                  <a:pos x="57" y="110"/>
                </a:cxn>
                <a:cxn ang="0">
                  <a:pos x="68" y="83"/>
                </a:cxn>
                <a:cxn ang="0">
                  <a:pos x="74" y="69"/>
                </a:cxn>
                <a:cxn ang="0">
                  <a:pos x="82" y="54"/>
                </a:cxn>
                <a:cxn ang="0">
                  <a:pos x="90" y="41"/>
                </a:cxn>
                <a:cxn ang="0">
                  <a:pos x="100" y="28"/>
                </a:cxn>
                <a:cxn ang="0">
                  <a:pos x="111" y="18"/>
                </a:cxn>
                <a:cxn ang="0">
                  <a:pos x="122" y="9"/>
                </a:cxn>
                <a:cxn ang="0">
                  <a:pos x="122" y="9"/>
                </a:cxn>
                <a:cxn ang="0">
                  <a:pos x="123" y="8"/>
                </a:cxn>
                <a:cxn ang="0">
                  <a:pos x="124" y="6"/>
                </a:cxn>
                <a:cxn ang="0">
                  <a:pos x="124" y="4"/>
                </a:cxn>
                <a:cxn ang="0">
                  <a:pos x="123" y="3"/>
                </a:cxn>
                <a:cxn ang="0">
                  <a:pos x="122" y="2"/>
                </a:cxn>
                <a:cxn ang="0">
                  <a:pos x="120" y="0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7" y="0"/>
                </a:cxn>
              </a:cxnLst>
              <a:rect l="0" t="0" r="r" b="b"/>
              <a:pathLst>
                <a:path w="124" h="204">
                  <a:moveTo>
                    <a:pt x="117" y="0"/>
                  </a:moveTo>
                  <a:lnTo>
                    <a:pt x="117" y="0"/>
                  </a:lnTo>
                  <a:lnTo>
                    <a:pt x="106" y="9"/>
                  </a:lnTo>
                  <a:lnTo>
                    <a:pt x="97" y="18"/>
                  </a:lnTo>
                  <a:lnTo>
                    <a:pt x="89" y="27"/>
                  </a:lnTo>
                  <a:lnTo>
                    <a:pt x="82" y="39"/>
                  </a:lnTo>
                  <a:lnTo>
                    <a:pt x="74" y="50"/>
                  </a:lnTo>
                  <a:lnTo>
                    <a:pt x="68" y="61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31" y="142"/>
                  </a:lnTo>
                  <a:lnTo>
                    <a:pt x="18" y="170"/>
                  </a:lnTo>
                  <a:lnTo>
                    <a:pt x="9" y="183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9"/>
                  </a:lnTo>
                  <a:lnTo>
                    <a:pt x="1" y="201"/>
                  </a:lnTo>
                  <a:lnTo>
                    <a:pt x="1" y="202"/>
                  </a:lnTo>
                  <a:lnTo>
                    <a:pt x="3" y="203"/>
                  </a:lnTo>
                  <a:lnTo>
                    <a:pt x="4" y="204"/>
                  </a:lnTo>
                  <a:lnTo>
                    <a:pt x="6" y="204"/>
                  </a:lnTo>
                  <a:lnTo>
                    <a:pt x="8" y="203"/>
                  </a:lnTo>
                  <a:lnTo>
                    <a:pt x="9" y="202"/>
                  </a:lnTo>
                  <a:lnTo>
                    <a:pt x="9" y="202"/>
                  </a:lnTo>
                  <a:lnTo>
                    <a:pt x="23" y="180"/>
                  </a:lnTo>
                  <a:lnTo>
                    <a:pt x="36" y="157"/>
                  </a:lnTo>
                  <a:lnTo>
                    <a:pt x="48" y="134"/>
                  </a:lnTo>
                  <a:lnTo>
                    <a:pt x="57" y="110"/>
                  </a:lnTo>
                  <a:lnTo>
                    <a:pt x="57" y="110"/>
                  </a:lnTo>
                  <a:lnTo>
                    <a:pt x="68" y="83"/>
                  </a:lnTo>
                  <a:lnTo>
                    <a:pt x="74" y="69"/>
                  </a:lnTo>
                  <a:lnTo>
                    <a:pt x="82" y="54"/>
                  </a:lnTo>
                  <a:lnTo>
                    <a:pt x="90" y="41"/>
                  </a:lnTo>
                  <a:lnTo>
                    <a:pt x="100" y="28"/>
                  </a:lnTo>
                  <a:lnTo>
                    <a:pt x="111" y="18"/>
                  </a:lnTo>
                  <a:lnTo>
                    <a:pt x="122" y="9"/>
                  </a:lnTo>
                  <a:lnTo>
                    <a:pt x="122" y="9"/>
                  </a:lnTo>
                  <a:lnTo>
                    <a:pt x="123" y="8"/>
                  </a:lnTo>
                  <a:lnTo>
                    <a:pt x="124" y="6"/>
                  </a:lnTo>
                  <a:lnTo>
                    <a:pt x="124" y="4"/>
                  </a:lnTo>
                  <a:lnTo>
                    <a:pt x="123" y="3"/>
                  </a:lnTo>
                  <a:lnTo>
                    <a:pt x="122" y="2"/>
                  </a:lnTo>
                  <a:lnTo>
                    <a:pt x="120" y="0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3" name="Freeform 873"/>
            <p:cNvSpPr/>
            <p:nvPr/>
          </p:nvSpPr>
          <p:spPr bwMode="auto">
            <a:xfrm>
              <a:off x="4318000" y="1447800"/>
              <a:ext cx="74613" cy="104775"/>
            </a:xfrm>
            <a:custGeom>
              <a:avLst/>
              <a:gdLst/>
              <a:ahLst/>
              <a:cxnLst>
                <a:cxn ang="0">
                  <a:pos x="132" y="3"/>
                </a:cxn>
                <a:cxn ang="0">
                  <a:pos x="132" y="3"/>
                </a:cxn>
                <a:cxn ang="0">
                  <a:pos x="130" y="8"/>
                </a:cxn>
                <a:cxn ang="0">
                  <a:pos x="127" y="14"/>
                </a:cxn>
                <a:cxn ang="0">
                  <a:pos x="123" y="19"/>
                </a:cxn>
                <a:cxn ang="0">
                  <a:pos x="118" y="23"/>
                </a:cxn>
                <a:cxn ang="0">
                  <a:pos x="108" y="32"/>
                </a:cxn>
                <a:cxn ang="0">
                  <a:pos x="100" y="42"/>
                </a:cxn>
                <a:cxn ang="0">
                  <a:pos x="100" y="42"/>
                </a:cxn>
                <a:cxn ang="0">
                  <a:pos x="85" y="62"/>
                </a:cxn>
                <a:cxn ang="0">
                  <a:pos x="71" y="83"/>
                </a:cxn>
                <a:cxn ang="0">
                  <a:pos x="71" y="83"/>
                </a:cxn>
                <a:cxn ang="0">
                  <a:pos x="36" y="133"/>
                </a:cxn>
                <a:cxn ang="0">
                  <a:pos x="36" y="133"/>
                </a:cxn>
                <a:cxn ang="0">
                  <a:pos x="28" y="148"/>
                </a:cxn>
                <a:cxn ang="0">
                  <a:pos x="19" y="163"/>
                </a:cxn>
                <a:cxn ang="0">
                  <a:pos x="11" y="178"/>
                </a:cxn>
                <a:cxn ang="0">
                  <a:pos x="6" y="184"/>
                </a:cxn>
                <a:cxn ang="0">
                  <a:pos x="1" y="191"/>
                </a:cxn>
                <a:cxn ang="0">
                  <a:pos x="1" y="191"/>
                </a:cxn>
                <a:cxn ang="0">
                  <a:pos x="0" y="192"/>
                </a:cxn>
                <a:cxn ang="0">
                  <a:pos x="0" y="194"/>
                </a:cxn>
                <a:cxn ang="0">
                  <a:pos x="0" y="196"/>
                </a:cxn>
                <a:cxn ang="0">
                  <a:pos x="1" y="198"/>
                </a:cxn>
                <a:cxn ang="0">
                  <a:pos x="3" y="199"/>
                </a:cxn>
                <a:cxn ang="0">
                  <a:pos x="4" y="200"/>
                </a:cxn>
                <a:cxn ang="0">
                  <a:pos x="6" y="199"/>
                </a:cxn>
                <a:cxn ang="0">
                  <a:pos x="7" y="198"/>
                </a:cxn>
                <a:cxn ang="0">
                  <a:pos x="7" y="198"/>
                </a:cxn>
                <a:cxn ang="0">
                  <a:pos x="15" y="187"/>
                </a:cxn>
                <a:cxn ang="0">
                  <a:pos x="22" y="176"/>
                </a:cxn>
                <a:cxn ang="0">
                  <a:pos x="35" y="153"/>
                </a:cxn>
                <a:cxn ang="0">
                  <a:pos x="35" y="153"/>
                </a:cxn>
                <a:cxn ang="0">
                  <a:pos x="44" y="139"/>
                </a:cxn>
                <a:cxn ang="0">
                  <a:pos x="54" y="124"/>
                </a:cxn>
                <a:cxn ang="0">
                  <a:pos x="74" y="95"/>
                </a:cxn>
                <a:cxn ang="0">
                  <a:pos x="74" y="95"/>
                </a:cxn>
                <a:cxn ang="0">
                  <a:pos x="108" y="46"/>
                </a:cxn>
                <a:cxn ang="0">
                  <a:pos x="108" y="46"/>
                </a:cxn>
                <a:cxn ang="0">
                  <a:pos x="112" y="41"/>
                </a:cxn>
                <a:cxn ang="0">
                  <a:pos x="117" y="36"/>
                </a:cxn>
                <a:cxn ang="0">
                  <a:pos x="127" y="27"/>
                </a:cxn>
                <a:cxn ang="0">
                  <a:pos x="132" y="23"/>
                </a:cxn>
                <a:cxn ang="0">
                  <a:pos x="136" y="18"/>
                </a:cxn>
                <a:cxn ang="0">
                  <a:pos x="139" y="12"/>
                </a:cxn>
                <a:cxn ang="0">
                  <a:pos x="141" y="5"/>
                </a:cxn>
                <a:cxn ang="0">
                  <a:pos x="141" y="5"/>
                </a:cxn>
                <a:cxn ang="0">
                  <a:pos x="141" y="3"/>
                </a:cxn>
                <a:cxn ang="0">
                  <a:pos x="140" y="2"/>
                </a:cxn>
                <a:cxn ang="0">
                  <a:pos x="139" y="1"/>
                </a:cxn>
                <a:cxn ang="0">
                  <a:pos x="138" y="0"/>
                </a:cxn>
                <a:cxn ang="0">
                  <a:pos x="136" y="0"/>
                </a:cxn>
                <a:cxn ang="0">
                  <a:pos x="134" y="0"/>
                </a:cxn>
                <a:cxn ang="0">
                  <a:pos x="133" y="1"/>
                </a:cxn>
                <a:cxn ang="0">
                  <a:pos x="132" y="3"/>
                </a:cxn>
                <a:cxn ang="0">
                  <a:pos x="132" y="3"/>
                </a:cxn>
              </a:cxnLst>
              <a:rect l="0" t="0" r="r" b="b"/>
              <a:pathLst>
                <a:path w="141" h="200">
                  <a:moveTo>
                    <a:pt x="132" y="3"/>
                  </a:moveTo>
                  <a:lnTo>
                    <a:pt x="132" y="3"/>
                  </a:lnTo>
                  <a:lnTo>
                    <a:pt x="130" y="8"/>
                  </a:lnTo>
                  <a:lnTo>
                    <a:pt x="127" y="14"/>
                  </a:lnTo>
                  <a:lnTo>
                    <a:pt x="123" y="19"/>
                  </a:lnTo>
                  <a:lnTo>
                    <a:pt x="118" y="23"/>
                  </a:lnTo>
                  <a:lnTo>
                    <a:pt x="108" y="32"/>
                  </a:lnTo>
                  <a:lnTo>
                    <a:pt x="100" y="42"/>
                  </a:lnTo>
                  <a:lnTo>
                    <a:pt x="100" y="42"/>
                  </a:lnTo>
                  <a:lnTo>
                    <a:pt x="85" y="62"/>
                  </a:lnTo>
                  <a:lnTo>
                    <a:pt x="71" y="83"/>
                  </a:lnTo>
                  <a:lnTo>
                    <a:pt x="71" y="83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28" y="148"/>
                  </a:lnTo>
                  <a:lnTo>
                    <a:pt x="19" y="163"/>
                  </a:lnTo>
                  <a:lnTo>
                    <a:pt x="11" y="178"/>
                  </a:lnTo>
                  <a:lnTo>
                    <a:pt x="6" y="184"/>
                  </a:lnTo>
                  <a:lnTo>
                    <a:pt x="1" y="191"/>
                  </a:lnTo>
                  <a:lnTo>
                    <a:pt x="1" y="191"/>
                  </a:lnTo>
                  <a:lnTo>
                    <a:pt x="0" y="192"/>
                  </a:lnTo>
                  <a:lnTo>
                    <a:pt x="0" y="194"/>
                  </a:lnTo>
                  <a:lnTo>
                    <a:pt x="0" y="196"/>
                  </a:lnTo>
                  <a:lnTo>
                    <a:pt x="1" y="198"/>
                  </a:lnTo>
                  <a:lnTo>
                    <a:pt x="3" y="199"/>
                  </a:lnTo>
                  <a:lnTo>
                    <a:pt x="4" y="200"/>
                  </a:lnTo>
                  <a:lnTo>
                    <a:pt x="6" y="199"/>
                  </a:lnTo>
                  <a:lnTo>
                    <a:pt x="7" y="198"/>
                  </a:lnTo>
                  <a:lnTo>
                    <a:pt x="7" y="198"/>
                  </a:lnTo>
                  <a:lnTo>
                    <a:pt x="15" y="187"/>
                  </a:lnTo>
                  <a:lnTo>
                    <a:pt x="22" y="176"/>
                  </a:lnTo>
                  <a:lnTo>
                    <a:pt x="35" y="153"/>
                  </a:lnTo>
                  <a:lnTo>
                    <a:pt x="35" y="153"/>
                  </a:lnTo>
                  <a:lnTo>
                    <a:pt x="44" y="139"/>
                  </a:lnTo>
                  <a:lnTo>
                    <a:pt x="54" y="124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108" y="46"/>
                  </a:lnTo>
                  <a:lnTo>
                    <a:pt x="108" y="46"/>
                  </a:lnTo>
                  <a:lnTo>
                    <a:pt x="112" y="41"/>
                  </a:lnTo>
                  <a:lnTo>
                    <a:pt x="117" y="36"/>
                  </a:lnTo>
                  <a:lnTo>
                    <a:pt x="127" y="27"/>
                  </a:lnTo>
                  <a:lnTo>
                    <a:pt x="132" y="23"/>
                  </a:lnTo>
                  <a:lnTo>
                    <a:pt x="136" y="18"/>
                  </a:lnTo>
                  <a:lnTo>
                    <a:pt x="139" y="12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3"/>
                  </a:lnTo>
                  <a:lnTo>
                    <a:pt x="140" y="2"/>
                  </a:lnTo>
                  <a:lnTo>
                    <a:pt x="139" y="1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4" y="0"/>
                  </a:lnTo>
                  <a:lnTo>
                    <a:pt x="133" y="1"/>
                  </a:lnTo>
                  <a:lnTo>
                    <a:pt x="132" y="3"/>
                  </a:lnTo>
                  <a:lnTo>
                    <a:pt x="13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4" name="Freeform 874"/>
            <p:cNvSpPr/>
            <p:nvPr/>
          </p:nvSpPr>
          <p:spPr bwMode="auto">
            <a:xfrm>
              <a:off x="4367213" y="1470025"/>
              <a:ext cx="53975" cy="92075"/>
            </a:xfrm>
            <a:custGeom>
              <a:avLst/>
              <a:gdLst/>
              <a:ahLst/>
              <a:cxnLst>
                <a:cxn ang="0">
                  <a:pos x="100" y="3"/>
                </a:cxn>
                <a:cxn ang="0">
                  <a:pos x="100" y="3"/>
                </a:cxn>
                <a:cxn ang="0">
                  <a:pos x="98" y="1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2" y="1"/>
                </a:cxn>
                <a:cxn ang="0">
                  <a:pos x="86" y="6"/>
                </a:cxn>
                <a:cxn ang="0">
                  <a:pos x="86" y="6"/>
                </a:cxn>
                <a:cxn ang="0">
                  <a:pos x="85" y="8"/>
                </a:cxn>
                <a:cxn ang="0">
                  <a:pos x="86" y="11"/>
                </a:cxn>
                <a:cxn ang="0">
                  <a:pos x="87" y="13"/>
                </a:cxn>
                <a:cxn ang="0">
                  <a:pos x="91" y="14"/>
                </a:cxn>
                <a:cxn ang="0">
                  <a:pos x="91" y="14"/>
                </a:cxn>
                <a:cxn ang="0">
                  <a:pos x="89" y="21"/>
                </a:cxn>
                <a:cxn ang="0">
                  <a:pos x="85" y="31"/>
                </a:cxn>
                <a:cxn ang="0">
                  <a:pos x="81" y="39"/>
                </a:cxn>
                <a:cxn ang="0">
                  <a:pos x="77" y="47"/>
                </a:cxn>
                <a:cxn ang="0">
                  <a:pos x="67" y="64"/>
                </a:cxn>
                <a:cxn ang="0">
                  <a:pos x="58" y="77"/>
                </a:cxn>
                <a:cxn ang="0">
                  <a:pos x="58" y="77"/>
                </a:cxn>
                <a:cxn ang="0">
                  <a:pos x="44" y="99"/>
                </a:cxn>
                <a:cxn ang="0">
                  <a:pos x="31" y="119"/>
                </a:cxn>
                <a:cxn ang="0">
                  <a:pos x="18" y="141"/>
                </a:cxn>
                <a:cxn ang="0">
                  <a:pos x="4" y="163"/>
                </a:cxn>
                <a:cxn ang="0">
                  <a:pos x="4" y="163"/>
                </a:cxn>
                <a:cxn ang="0">
                  <a:pos x="2" y="165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0" y="171"/>
                </a:cxn>
                <a:cxn ang="0">
                  <a:pos x="1" y="172"/>
                </a:cxn>
                <a:cxn ang="0">
                  <a:pos x="3" y="174"/>
                </a:cxn>
                <a:cxn ang="0">
                  <a:pos x="6" y="174"/>
                </a:cxn>
                <a:cxn ang="0">
                  <a:pos x="8" y="174"/>
                </a:cxn>
                <a:cxn ang="0">
                  <a:pos x="9" y="172"/>
                </a:cxn>
                <a:cxn ang="0">
                  <a:pos x="9" y="172"/>
                </a:cxn>
                <a:cxn ang="0">
                  <a:pos x="10" y="171"/>
                </a:cxn>
                <a:cxn ang="0">
                  <a:pos x="11" y="170"/>
                </a:cxn>
                <a:cxn ang="0">
                  <a:pos x="11" y="170"/>
                </a:cxn>
                <a:cxn ang="0">
                  <a:pos x="13" y="169"/>
                </a:cxn>
                <a:cxn ang="0">
                  <a:pos x="14" y="168"/>
                </a:cxn>
                <a:cxn ang="0">
                  <a:pos x="14" y="167"/>
                </a:cxn>
                <a:cxn ang="0">
                  <a:pos x="14" y="165"/>
                </a:cxn>
                <a:cxn ang="0">
                  <a:pos x="14" y="165"/>
                </a:cxn>
                <a:cxn ang="0">
                  <a:pos x="30" y="141"/>
                </a:cxn>
                <a:cxn ang="0">
                  <a:pos x="44" y="116"/>
                </a:cxn>
                <a:cxn ang="0">
                  <a:pos x="60" y="93"/>
                </a:cxn>
                <a:cxn ang="0">
                  <a:pos x="75" y="69"/>
                </a:cxn>
                <a:cxn ang="0">
                  <a:pos x="75" y="69"/>
                </a:cxn>
                <a:cxn ang="0">
                  <a:pos x="84" y="54"/>
                </a:cxn>
                <a:cxn ang="0">
                  <a:pos x="93" y="37"/>
                </a:cxn>
                <a:cxn ang="0">
                  <a:pos x="96" y="29"/>
                </a:cxn>
                <a:cxn ang="0">
                  <a:pos x="99" y="19"/>
                </a:cxn>
                <a:cxn ang="0">
                  <a:pos x="100" y="11"/>
                </a:cxn>
                <a:cxn ang="0">
                  <a:pos x="100" y="3"/>
                </a:cxn>
                <a:cxn ang="0">
                  <a:pos x="100" y="3"/>
                </a:cxn>
              </a:cxnLst>
              <a:rect l="0" t="0" r="r" b="b"/>
              <a:pathLst>
                <a:path w="100" h="174">
                  <a:moveTo>
                    <a:pt x="100" y="3"/>
                  </a:moveTo>
                  <a:lnTo>
                    <a:pt x="100" y="3"/>
                  </a:lnTo>
                  <a:lnTo>
                    <a:pt x="98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2" y="1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5" y="8"/>
                  </a:lnTo>
                  <a:lnTo>
                    <a:pt x="86" y="11"/>
                  </a:lnTo>
                  <a:lnTo>
                    <a:pt x="87" y="13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89" y="21"/>
                  </a:lnTo>
                  <a:lnTo>
                    <a:pt x="85" y="31"/>
                  </a:lnTo>
                  <a:lnTo>
                    <a:pt x="81" y="39"/>
                  </a:lnTo>
                  <a:lnTo>
                    <a:pt x="77" y="47"/>
                  </a:lnTo>
                  <a:lnTo>
                    <a:pt x="67" y="64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44" y="99"/>
                  </a:lnTo>
                  <a:lnTo>
                    <a:pt x="31" y="119"/>
                  </a:lnTo>
                  <a:lnTo>
                    <a:pt x="18" y="141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2" y="165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0" y="171"/>
                  </a:lnTo>
                  <a:lnTo>
                    <a:pt x="1" y="172"/>
                  </a:lnTo>
                  <a:lnTo>
                    <a:pt x="3" y="174"/>
                  </a:lnTo>
                  <a:lnTo>
                    <a:pt x="6" y="174"/>
                  </a:lnTo>
                  <a:lnTo>
                    <a:pt x="8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0" y="171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3" y="169"/>
                  </a:lnTo>
                  <a:lnTo>
                    <a:pt x="14" y="168"/>
                  </a:lnTo>
                  <a:lnTo>
                    <a:pt x="14" y="167"/>
                  </a:lnTo>
                  <a:lnTo>
                    <a:pt x="14" y="165"/>
                  </a:lnTo>
                  <a:lnTo>
                    <a:pt x="14" y="165"/>
                  </a:lnTo>
                  <a:lnTo>
                    <a:pt x="30" y="141"/>
                  </a:lnTo>
                  <a:lnTo>
                    <a:pt x="44" y="116"/>
                  </a:lnTo>
                  <a:lnTo>
                    <a:pt x="60" y="93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84" y="54"/>
                  </a:lnTo>
                  <a:lnTo>
                    <a:pt x="93" y="37"/>
                  </a:lnTo>
                  <a:lnTo>
                    <a:pt x="96" y="29"/>
                  </a:lnTo>
                  <a:lnTo>
                    <a:pt x="99" y="19"/>
                  </a:lnTo>
                  <a:lnTo>
                    <a:pt x="100" y="11"/>
                  </a:lnTo>
                  <a:lnTo>
                    <a:pt x="100" y="3"/>
                  </a:lnTo>
                  <a:lnTo>
                    <a:pt x="10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5" name="Freeform 875"/>
            <p:cNvSpPr/>
            <p:nvPr/>
          </p:nvSpPr>
          <p:spPr bwMode="auto">
            <a:xfrm>
              <a:off x="4392613" y="1492250"/>
              <a:ext cx="60325" cy="103188"/>
            </a:xfrm>
            <a:custGeom>
              <a:avLst/>
              <a:gdLst/>
              <a:ahLst/>
              <a:cxnLst>
                <a:cxn ang="0">
                  <a:pos x="106" y="3"/>
                </a:cxn>
                <a:cxn ang="0">
                  <a:pos x="106" y="3"/>
                </a:cxn>
                <a:cxn ang="0">
                  <a:pos x="79" y="51"/>
                </a:cxn>
                <a:cxn ang="0">
                  <a:pos x="65" y="74"/>
                </a:cxn>
                <a:cxn ang="0">
                  <a:pos x="50" y="98"/>
                </a:cxn>
                <a:cxn ang="0">
                  <a:pos x="50" y="98"/>
                </a:cxn>
                <a:cxn ang="0">
                  <a:pos x="36" y="120"/>
                </a:cxn>
                <a:cxn ang="0">
                  <a:pos x="23" y="141"/>
                </a:cxn>
                <a:cxn ang="0">
                  <a:pos x="11" y="164"/>
                </a:cxn>
                <a:cxn ang="0">
                  <a:pos x="5" y="177"/>
                </a:cxn>
                <a:cxn ang="0">
                  <a:pos x="0" y="189"/>
                </a:cxn>
                <a:cxn ang="0">
                  <a:pos x="0" y="189"/>
                </a:cxn>
                <a:cxn ang="0">
                  <a:pos x="0" y="191"/>
                </a:cxn>
                <a:cxn ang="0">
                  <a:pos x="1" y="192"/>
                </a:cxn>
                <a:cxn ang="0">
                  <a:pos x="2" y="193"/>
                </a:cxn>
                <a:cxn ang="0">
                  <a:pos x="3" y="194"/>
                </a:cxn>
                <a:cxn ang="0">
                  <a:pos x="5" y="194"/>
                </a:cxn>
                <a:cxn ang="0">
                  <a:pos x="7" y="194"/>
                </a:cxn>
                <a:cxn ang="0">
                  <a:pos x="8" y="193"/>
                </a:cxn>
                <a:cxn ang="0">
                  <a:pos x="10" y="191"/>
                </a:cxn>
                <a:cxn ang="0">
                  <a:pos x="10" y="191"/>
                </a:cxn>
                <a:cxn ang="0">
                  <a:pos x="15" y="179"/>
                </a:cxn>
                <a:cxn ang="0">
                  <a:pos x="21" y="166"/>
                </a:cxn>
                <a:cxn ang="0">
                  <a:pos x="33" y="142"/>
                </a:cxn>
                <a:cxn ang="0">
                  <a:pos x="48" y="119"/>
                </a:cxn>
                <a:cxn ang="0">
                  <a:pos x="63" y="96"/>
                </a:cxn>
                <a:cxn ang="0">
                  <a:pos x="63" y="96"/>
                </a:cxn>
                <a:cxn ang="0">
                  <a:pos x="77" y="74"/>
                </a:cxn>
                <a:cxn ang="0">
                  <a:pos x="89" y="53"/>
                </a:cxn>
                <a:cxn ang="0">
                  <a:pos x="114" y="7"/>
                </a:cxn>
                <a:cxn ang="0">
                  <a:pos x="114" y="7"/>
                </a:cxn>
                <a:cxn ang="0">
                  <a:pos x="114" y="5"/>
                </a:cxn>
                <a:cxn ang="0">
                  <a:pos x="114" y="4"/>
                </a:cxn>
                <a:cxn ang="0">
                  <a:pos x="113" y="2"/>
                </a:cxn>
                <a:cxn ang="0">
                  <a:pos x="112" y="1"/>
                </a:cxn>
                <a:cxn ang="0">
                  <a:pos x="110" y="0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106" y="3"/>
                </a:cxn>
                <a:cxn ang="0">
                  <a:pos x="106" y="3"/>
                </a:cxn>
              </a:cxnLst>
              <a:rect l="0" t="0" r="r" b="b"/>
              <a:pathLst>
                <a:path w="114" h="194">
                  <a:moveTo>
                    <a:pt x="106" y="3"/>
                  </a:moveTo>
                  <a:lnTo>
                    <a:pt x="106" y="3"/>
                  </a:lnTo>
                  <a:lnTo>
                    <a:pt x="79" y="51"/>
                  </a:lnTo>
                  <a:lnTo>
                    <a:pt x="65" y="74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36" y="120"/>
                  </a:lnTo>
                  <a:lnTo>
                    <a:pt x="23" y="141"/>
                  </a:lnTo>
                  <a:lnTo>
                    <a:pt x="11" y="164"/>
                  </a:lnTo>
                  <a:lnTo>
                    <a:pt x="5" y="177"/>
                  </a:lnTo>
                  <a:lnTo>
                    <a:pt x="0" y="189"/>
                  </a:lnTo>
                  <a:lnTo>
                    <a:pt x="0" y="189"/>
                  </a:lnTo>
                  <a:lnTo>
                    <a:pt x="0" y="191"/>
                  </a:lnTo>
                  <a:lnTo>
                    <a:pt x="1" y="192"/>
                  </a:lnTo>
                  <a:lnTo>
                    <a:pt x="2" y="193"/>
                  </a:lnTo>
                  <a:lnTo>
                    <a:pt x="3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8" y="193"/>
                  </a:lnTo>
                  <a:lnTo>
                    <a:pt x="10" y="191"/>
                  </a:lnTo>
                  <a:lnTo>
                    <a:pt x="10" y="191"/>
                  </a:lnTo>
                  <a:lnTo>
                    <a:pt x="15" y="179"/>
                  </a:lnTo>
                  <a:lnTo>
                    <a:pt x="21" y="166"/>
                  </a:lnTo>
                  <a:lnTo>
                    <a:pt x="33" y="142"/>
                  </a:lnTo>
                  <a:lnTo>
                    <a:pt x="48" y="119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77" y="74"/>
                  </a:lnTo>
                  <a:lnTo>
                    <a:pt x="89" y="53"/>
                  </a:lnTo>
                  <a:lnTo>
                    <a:pt x="114" y="7"/>
                  </a:lnTo>
                  <a:lnTo>
                    <a:pt x="114" y="7"/>
                  </a:lnTo>
                  <a:lnTo>
                    <a:pt x="114" y="5"/>
                  </a:lnTo>
                  <a:lnTo>
                    <a:pt x="114" y="4"/>
                  </a:lnTo>
                  <a:lnTo>
                    <a:pt x="113" y="2"/>
                  </a:lnTo>
                  <a:lnTo>
                    <a:pt x="112" y="1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7" y="1"/>
                  </a:lnTo>
                  <a:lnTo>
                    <a:pt x="106" y="3"/>
                  </a:lnTo>
                  <a:lnTo>
                    <a:pt x="10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6" name="Freeform 876"/>
            <p:cNvSpPr/>
            <p:nvPr/>
          </p:nvSpPr>
          <p:spPr bwMode="auto">
            <a:xfrm>
              <a:off x="4422775" y="1514475"/>
              <a:ext cx="60325" cy="95250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99" y="10"/>
                </a:cxn>
                <a:cxn ang="0">
                  <a:pos x="93" y="18"/>
                </a:cxn>
                <a:cxn ang="0">
                  <a:pos x="87" y="27"/>
                </a:cxn>
                <a:cxn ang="0">
                  <a:pos x="82" y="35"/>
                </a:cxn>
                <a:cxn ang="0">
                  <a:pos x="72" y="54"/>
                </a:cxn>
                <a:cxn ang="0">
                  <a:pos x="63" y="74"/>
                </a:cxn>
                <a:cxn ang="0">
                  <a:pos x="63" y="74"/>
                </a:cxn>
                <a:cxn ang="0">
                  <a:pos x="33" y="123"/>
                </a:cxn>
                <a:cxn ang="0">
                  <a:pos x="18" y="148"/>
                </a:cxn>
                <a:cxn ang="0">
                  <a:pos x="1" y="173"/>
                </a:cxn>
                <a:cxn ang="0">
                  <a:pos x="1" y="173"/>
                </a:cxn>
                <a:cxn ang="0">
                  <a:pos x="0" y="175"/>
                </a:cxn>
                <a:cxn ang="0">
                  <a:pos x="0" y="177"/>
                </a:cxn>
                <a:cxn ang="0">
                  <a:pos x="1" y="178"/>
                </a:cxn>
                <a:cxn ang="0">
                  <a:pos x="2" y="179"/>
                </a:cxn>
                <a:cxn ang="0">
                  <a:pos x="6" y="180"/>
                </a:cxn>
                <a:cxn ang="0">
                  <a:pos x="7" y="179"/>
                </a:cxn>
                <a:cxn ang="0">
                  <a:pos x="9" y="178"/>
                </a:cxn>
                <a:cxn ang="0">
                  <a:pos x="9" y="178"/>
                </a:cxn>
                <a:cxn ang="0">
                  <a:pos x="25" y="155"/>
                </a:cxn>
                <a:cxn ang="0">
                  <a:pos x="39" y="133"/>
                </a:cxn>
                <a:cxn ang="0">
                  <a:pos x="66" y="86"/>
                </a:cxn>
                <a:cxn ang="0">
                  <a:pos x="66" y="86"/>
                </a:cxn>
                <a:cxn ang="0">
                  <a:pos x="77" y="65"/>
                </a:cxn>
                <a:cxn ang="0">
                  <a:pos x="87" y="45"/>
                </a:cxn>
                <a:cxn ang="0">
                  <a:pos x="93" y="35"/>
                </a:cxn>
                <a:cxn ang="0">
                  <a:pos x="98" y="26"/>
                </a:cxn>
                <a:cxn ang="0">
                  <a:pos x="105" y="17"/>
                </a:cxn>
                <a:cxn ang="0">
                  <a:pos x="113" y="8"/>
                </a:cxn>
                <a:cxn ang="0">
                  <a:pos x="113" y="8"/>
                </a:cxn>
                <a:cxn ang="0">
                  <a:pos x="114" y="7"/>
                </a:cxn>
                <a:cxn ang="0">
                  <a:pos x="115" y="4"/>
                </a:cxn>
                <a:cxn ang="0">
                  <a:pos x="114" y="2"/>
                </a:cxn>
                <a:cxn ang="0">
                  <a:pos x="113" y="1"/>
                </a:cxn>
                <a:cxn ang="0">
                  <a:pos x="112" y="0"/>
                </a:cxn>
                <a:cxn ang="0">
                  <a:pos x="110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5" h="180">
                  <a:moveTo>
                    <a:pt x="106" y="1"/>
                  </a:moveTo>
                  <a:lnTo>
                    <a:pt x="106" y="1"/>
                  </a:lnTo>
                  <a:lnTo>
                    <a:pt x="99" y="10"/>
                  </a:lnTo>
                  <a:lnTo>
                    <a:pt x="93" y="18"/>
                  </a:lnTo>
                  <a:lnTo>
                    <a:pt x="87" y="27"/>
                  </a:lnTo>
                  <a:lnTo>
                    <a:pt x="82" y="35"/>
                  </a:lnTo>
                  <a:lnTo>
                    <a:pt x="72" y="54"/>
                  </a:lnTo>
                  <a:lnTo>
                    <a:pt x="63" y="74"/>
                  </a:lnTo>
                  <a:lnTo>
                    <a:pt x="63" y="74"/>
                  </a:lnTo>
                  <a:lnTo>
                    <a:pt x="33" y="123"/>
                  </a:lnTo>
                  <a:lnTo>
                    <a:pt x="18" y="148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0" y="175"/>
                  </a:lnTo>
                  <a:lnTo>
                    <a:pt x="0" y="177"/>
                  </a:lnTo>
                  <a:lnTo>
                    <a:pt x="1" y="178"/>
                  </a:lnTo>
                  <a:lnTo>
                    <a:pt x="2" y="179"/>
                  </a:lnTo>
                  <a:lnTo>
                    <a:pt x="6" y="180"/>
                  </a:lnTo>
                  <a:lnTo>
                    <a:pt x="7" y="179"/>
                  </a:lnTo>
                  <a:lnTo>
                    <a:pt x="9" y="178"/>
                  </a:lnTo>
                  <a:lnTo>
                    <a:pt x="9" y="178"/>
                  </a:lnTo>
                  <a:lnTo>
                    <a:pt x="25" y="155"/>
                  </a:lnTo>
                  <a:lnTo>
                    <a:pt x="39" y="133"/>
                  </a:lnTo>
                  <a:lnTo>
                    <a:pt x="66" y="86"/>
                  </a:lnTo>
                  <a:lnTo>
                    <a:pt x="66" y="86"/>
                  </a:lnTo>
                  <a:lnTo>
                    <a:pt x="77" y="65"/>
                  </a:lnTo>
                  <a:lnTo>
                    <a:pt x="87" y="45"/>
                  </a:lnTo>
                  <a:lnTo>
                    <a:pt x="93" y="35"/>
                  </a:lnTo>
                  <a:lnTo>
                    <a:pt x="98" y="26"/>
                  </a:lnTo>
                  <a:lnTo>
                    <a:pt x="105" y="17"/>
                  </a:lnTo>
                  <a:lnTo>
                    <a:pt x="113" y="8"/>
                  </a:lnTo>
                  <a:lnTo>
                    <a:pt x="113" y="8"/>
                  </a:lnTo>
                  <a:lnTo>
                    <a:pt x="114" y="7"/>
                  </a:lnTo>
                  <a:lnTo>
                    <a:pt x="115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2" y="0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7" name="Freeform 877"/>
            <p:cNvSpPr/>
            <p:nvPr/>
          </p:nvSpPr>
          <p:spPr bwMode="auto">
            <a:xfrm>
              <a:off x="4451350" y="1538288"/>
              <a:ext cx="58738" cy="96838"/>
            </a:xfrm>
            <a:custGeom>
              <a:avLst/>
              <a:gdLst/>
              <a:ahLst/>
              <a:cxnLst>
                <a:cxn ang="0">
                  <a:pos x="104" y="2"/>
                </a:cxn>
                <a:cxn ang="0">
                  <a:pos x="104" y="2"/>
                </a:cxn>
                <a:cxn ang="0">
                  <a:pos x="100" y="8"/>
                </a:cxn>
                <a:cxn ang="0">
                  <a:pos x="94" y="14"/>
                </a:cxn>
                <a:cxn ang="0">
                  <a:pos x="89" y="20"/>
                </a:cxn>
                <a:cxn ang="0">
                  <a:pos x="86" y="23"/>
                </a:cxn>
                <a:cxn ang="0">
                  <a:pos x="85" y="27"/>
                </a:cxn>
                <a:cxn ang="0">
                  <a:pos x="85" y="27"/>
                </a:cxn>
                <a:cxn ang="0">
                  <a:pos x="80" y="41"/>
                </a:cxn>
                <a:cxn ang="0">
                  <a:pos x="73" y="54"/>
                </a:cxn>
                <a:cxn ang="0">
                  <a:pos x="58" y="79"/>
                </a:cxn>
                <a:cxn ang="0">
                  <a:pos x="58" y="79"/>
                </a:cxn>
                <a:cxn ang="0">
                  <a:pos x="29" y="128"/>
                </a:cxn>
                <a:cxn ang="0">
                  <a:pos x="14" y="153"/>
                </a:cxn>
                <a:cxn ang="0">
                  <a:pos x="0" y="177"/>
                </a:cxn>
                <a:cxn ang="0">
                  <a:pos x="0" y="177"/>
                </a:cxn>
                <a:cxn ang="0">
                  <a:pos x="0" y="179"/>
                </a:cxn>
                <a:cxn ang="0">
                  <a:pos x="0" y="181"/>
                </a:cxn>
                <a:cxn ang="0">
                  <a:pos x="1" y="183"/>
                </a:cxn>
                <a:cxn ang="0">
                  <a:pos x="2" y="184"/>
                </a:cxn>
                <a:cxn ang="0">
                  <a:pos x="5" y="185"/>
                </a:cxn>
                <a:cxn ang="0">
                  <a:pos x="7" y="184"/>
                </a:cxn>
                <a:cxn ang="0">
                  <a:pos x="8" y="183"/>
                </a:cxn>
                <a:cxn ang="0">
                  <a:pos x="8" y="183"/>
                </a:cxn>
                <a:cxn ang="0">
                  <a:pos x="11" y="178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3"/>
                </a:cxn>
                <a:cxn ang="0">
                  <a:pos x="18" y="171"/>
                </a:cxn>
                <a:cxn ang="0">
                  <a:pos x="18" y="168"/>
                </a:cxn>
                <a:cxn ang="0">
                  <a:pos x="17" y="167"/>
                </a:cxn>
                <a:cxn ang="0">
                  <a:pos x="17" y="167"/>
                </a:cxn>
                <a:cxn ang="0">
                  <a:pos x="39" y="129"/>
                </a:cxn>
                <a:cxn ang="0">
                  <a:pos x="63" y="91"/>
                </a:cxn>
                <a:cxn ang="0">
                  <a:pos x="63" y="91"/>
                </a:cxn>
                <a:cxn ang="0">
                  <a:pos x="76" y="69"/>
                </a:cxn>
                <a:cxn ang="0">
                  <a:pos x="82" y="58"/>
                </a:cxn>
                <a:cxn ang="0">
                  <a:pos x="89" y="45"/>
                </a:cxn>
                <a:cxn ang="0">
                  <a:pos x="89" y="45"/>
                </a:cxn>
                <a:cxn ang="0">
                  <a:pos x="94" y="35"/>
                </a:cxn>
                <a:cxn ang="0">
                  <a:pos x="100" y="25"/>
                </a:cxn>
                <a:cxn ang="0">
                  <a:pos x="112" y="7"/>
                </a:cxn>
                <a:cxn ang="0">
                  <a:pos x="112" y="7"/>
                </a:cxn>
                <a:cxn ang="0">
                  <a:pos x="113" y="5"/>
                </a:cxn>
                <a:cxn ang="0">
                  <a:pos x="113" y="3"/>
                </a:cxn>
                <a:cxn ang="0">
                  <a:pos x="112" y="2"/>
                </a:cxn>
                <a:cxn ang="0">
                  <a:pos x="111" y="1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4" y="2"/>
                </a:cxn>
                <a:cxn ang="0">
                  <a:pos x="104" y="2"/>
                </a:cxn>
              </a:cxnLst>
              <a:rect l="0" t="0" r="r" b="b"/>
              <a:pathLst>
                <a:path w="113" h="185">
                  <a:moveTo>
                    <a:pt x="104" y="2"/>
                  </a:moveTo>
                  <a:lnTo>
                    <a:pt x="104" y="2"/>
                  </a:lnTo>
                  <a:lnTo>
                    <a:pt x="100" y="8"/>
                  </a:lnTo>
                  <a:lnTo>
                    <a:pt x="94" y="14"/>
                  </a:lnTo>
                  <a:lnTo>
                    <a:pt x="89" y="20"/>
                  </a:lnTo>
                  <a:lnTo>
                    <a:pt x="86" y="23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0" y="41"/>
                  </a:lnTo>
                  <a:lnTo>
                    <a:pt x="73" y="54"/>
                  </a:lnTo>
                  <a:lnTo>
                    <a:pt x="58" y="79"/>
                  </a:lnTo>
                  <a:lnTo>
                    <a:pt x="58" y="79"/>
                  </a:lnTo>
                  <a:lnTo>
                    <a:pt x="29" y="128"/>
                  </a:lnTo>
                  <a:lnTo>
                    <a:pt x="14" y="153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1" y="183"/>
                  </a:lnTo>
                  <a:lnTo>
                    <a:pt x="2" y="184"/>
                  </a:lnTo>
                  <a:lnTo>
                    <a:pt x="5" y="185"/>
                  </a:lnTo>
                  <a:lnTo>
                    <a:pt x="7" y="184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11" y="178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3"/>
                  </a:lnTo>
                  <a:lnTo>
                    <a:pt x="18" y="171"/>
                  </a:lnTo>
                  <a:lnTo>
                    <a:pt x="18" y="168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39" y="129"/>
                  </a:lnTo>
                  <a:lnTo>
                    <a:pt x="63" y="91"/>
                  </a:lnTo>
                  <a:lnTo>
                    <a:pt x="63" y="91"/>
                  </a:lnTo>
                  <a:lnTo>
                    <a:pt x="76" y="69"/>
                  </a:lnTo>
                  <a:lnTo>
                    <a:pt x="82" y="58"/>
                  </a:lnTo>
                  <a:lnTo>
                    <a:pt x="89" y="45"/>
                  </a:lnTo>
                  <a:lnTo>
                    <a:pt x="89" y="45"/>
                  </a:lnTo>
                  <a:lnTo>
                    <a:pt x="94" y="35"/>
                  </a:lnTo>
                  <a:lnTo>
                    <a:pt x="100" y="25"/>
                  </a:lnTo>
                  <a:lnTo>
                    <a:pt x="112" y="7"/>
                  </a:lnTo>
                  <a:lnTo>
                    <a:pt x="112" y="7"/>
                  </a:lnTo>
                  <a:lnTo>
                    <a:pt x="113" y="5"/>
                  </a:lnTo>
                  <a:lnTo>
                    <a:pt x="113" y="3"/>
                  </a:lnTo>
                  <a:lnTo>
                    <a:pt x="112" y="2"/>
                  </a:lnTo>
                  <a:lnTo>
                    <a:pt x="111" y="1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4" y="2"/>
                  </a:lnTo>
                  <a:lnTo>
                    <a:pt x="10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8" name="Freeform 878"/>
            <p:cNvSpPr/>
            <p:nvPr/>
          </p:nvSpPr>
          <p:spPr bwMode="auto">
            <a:xfrm>
              <a:off x="4473575" y="1566863"/>
              <a:ext cx="66675" cy="101600"/>
            </a:xfrm>
            <a:custGeom>
              <a:avLst/>
              <a:gdLst/>
              <a:ahLst/>
              <a:cxnLst>
                <a:cxn ang="0">
                  <a:pos x="119" y="4"/>
                </a:cxn>
                <a:cxn ang="0">
                  <a:pos x="119" y="4"/>
                </a:cxn>
                <a:cxn ang="0">
                  <a:pos x="118" y="9"/>
                </a:cxn>
                <a:cxn ang="0">
                  <a:pos x="116" y="13"/>
                </a:cxn>
                <a:cxn ang="0">
                  <a:pos x="111" y="22"/>
                </a:cxn>
                <a:cxn ang="0">
                  <a:pos x="99" y="40"/>
                </a:cxn>
                <a:cxn ang="0">
                  <a:pos x="99" y="40"/>
                </a:cxn>
                <a:cxn ang="0">
                  <a:pos x="91" y="51"/>
                </a:cxn>
                <a:cxn ang="0">
                  <a:pos x="83" y="61"/>
                </a:cxn>
                <a:cxn ang="0">
                  <a:pos x="74" y="73"/>
                </a:cxn>
                <a:cxn ang="0">
                  <a:pos x="67" y="84"/>
                </a:cxn>
                <a:cxn ang="0">
                  <a:pos x="67" y="84"/>
                </a:cxn>
                <a:cxn ang="0">
                  <a:pos x="34" y="134"/>
                </a:cxn>
                <a:cxn ang="0">
                  <a:pos x="18" y="159"/>
                </a:cxn>
                <a:cxn ang="0">
                  <a:pos x="1" y="183"/>
                </a:cxn>
                <a:cxn ang="0">
                  <a:pos x="1" y="183"/>
                </a:cxn>
                <a:cxn ang="0">
                  <a:pos x="0" y="184"/>
                </a:cxn>
                <a:cxn ang="0">
                  <a:pos x="0" y="186"/>
                </a:cxn>
                <a:cxn ang="0">
                  <a:pos x="1" y="188"/>
                </a:cxn>
                <a:cxn ang="0">
                  <a:pos x="2" y="190"/>
                </a:cxn>
                <a:cxn ang="0">
                  <a:pos x="4" y="190"/>
                </a:cxn>
                <a:cxn ang="0">
                  <a:pos x="6" y="190"/>
                </a:cxn>
                <a:cxn ang="0">
                  <a:pos x="7" y="190"/>
                </a:cxn>
                <a:cxn ang="0">
                  <a:pos x="9" y="187"/>
                </a:cxn>
                <a:cxn ang="0">
                  <a:pos x="9" y="187"/>
                </a:cxn>
                <a:cxn ang="0">
                  <a:pos x="27" y="161"/>
                </a:cxn>
                <a:cxn ang="0">
                  <a:pos x="44" y="135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8" y="71"/>
                </a:cxn>
                <a:cxn ang="0">
                  <a:pos x="96" y="59"/>
                </a:cxn>
                <a:cxn ang="0">
                  <a:pos x="103" y="49"/>
                </a:cxn>
                <a:cxn ang="0">
                  <a:pos x="111" y="38"/>
                </a:cxn>
                <a:cxn ang="0">
                  <a:pos x="111" y="38"/>
                </a:cxn>
                <a:cxn ang="0">
                  <a:pos x="121" y="23"/>
                </a:cxn>
                <a:cxn ang="0">
                  <a:pos x="125" y="15"/>
                </a:cxn>
                <a:cxn ang="0">
                  <a:pos x="128" y="7"/>
                </a:cxn>
                <a:cxn ang="0">
                  <a:pos x="128" y="7"/>
                </a:cxn>
                <a:cxn ang="0">
                  <a:pos x="128" y="5"/>
                </a:cxn>
                <a:cxn ang="0">
                  <a:pos x="127" y="3"/>
                </a:cxn>
                <a:cxn ang="0">
                  <a:pos x="124" y="0"/>
                </a:cxn>
                <a:cxn ang="0">
                  <a:pos x="123" y="0"/>
                </a:cxn>
                <a:cxn ang="0">
                  <a:pos x="121" y="0"/>
                </a:cxn>
                <a:cxn ang="0">
                  <a:pos x="120" y="3"/>
                </a:cxn>
                <a:cxn ang="0">
                  <a:pos x="119" y="4"/>
                </a:cxn>
                <a:cxn ang="0">
                  <a:pos x="119" y="4"/>
                </a:cxn>
              </a:cxnLst>
              <a:rect l="0" t="0" r="r" b="b"/>
              <a:pathLst>
                <a:path w="128" h="190">
                  <a:moveTo>
                    <a:pt x="119" y="4"/>
                  </a:moveTo>
                  <a:lnTo>
                    <a:pt x="119" y="4"/>
                  </a:lnTo>
                  <a:lnTo>
                    <a:pt x="118" y="9"/>
                  </a:lnTo>
                  <a:lnTo>
                    <a:pt x="116" y="13"/>
                  </a:lnTo>
                  <a:lnTo>
                    <a:pt x="111" y="22"/>
                  </a:lnTo>
                  <a:lnTo>
                    <a:pt x="99" y="40"/>
                  </a:lnTo>
                  <a:lnTo>
                    <a:pt x="99" y="40"/>
                  </a:lnTo>
                  <a:lnTo>
                    <a:pt x="91" y="51"/>
                  </a:lnTo>
                  <a:lnTo>
                    <a:pt x="83" y="61"/>
                  </a:lnTo>
                  <a:lnTo>
                    <a:pt x="74" y="73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34" y="134"/>
                  </a:lnTo>
                  <a:lnTo>
                    <a:pt x="18" y="159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7" y="190"/>
                  </a:lnTo>
                  <a:lnTo>
                    <a:pt x="9" y="187"/>
                  </a:lnTo>
                  <a:lnTo>
                    <a:pt x="9" y="187"/>
                  </a:lnTo>
                  <a:lnTo>
                    <a:pt x="27" y="161"/>
                  </a:lnTo>
                  <a:lnTo>
                    <a:pt x="44" y="135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8" y="71"/>
                  </a:lnTo>
                  <a:lnTo>
                    <a:pt x="96" y="59"/>
                  </a:lnTo>
                  <a:lnTo>
                    <a:pt x="103" y="49"/>
                  </a:lnTo>
                  <a:lnTo>
                    <a:pt x="111" y="38"/>
                  </a:lnTo>
                  <a:lnTo>
                    <a:pt x="111" y="38"/>
                  </a:lnTo>
                  <a:lnTo>
                    <a:pt x="121" y="23"/>
                  </a:lnTo>
                  <a:lnTo>
                    <a:pt x="125" y="1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5"/>
                  </a:lnTo>
                  <a:lnTo>
                    <a:pt x="127" y="3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121" y="0"/>
                  </a:lnTo>
                  <a:lnTo>
                    <a:pt x="120" y="3"/>
                  </a:lnTo>
                  <a:lnTo>
                    <a:pt x="119" y="4"/>
                  </a:lnTo>
                  <a:lnTo>
                    <a:pt x="1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9" name="Freeform 879"/>
            <p:cNvSpPr/>
            <p:nvPr/>
          </p:nvSpPr>
          <p:spPr bwMode="auto">
            <a:xfrm>
              <a:off x="4500563" y="1595438"/>
              <a:ext cx="76200" cy="107950"/>
            </a:xfrm>
            <a:custGeom>
              <a:avLst/>
              <a:gdLst/>
              <a:ahLst/>
              <a:cxnLst>
                <a:cxn ang="0">
                  <a:pos x="133" y="2"/>
                </a:cxn>
                <a:cxn ang="0">
                  <a:pos x="133" y="2"/>
                </a:cxn>
                <a:cxn ang="0">
                  <a:pos x="116" y="23"/>
                </a:cxn>
                <a:cxn ang="0">
                  <a:pos x="100" y="45"/>
                </a:cxn>
                <a:cxn ang="0">
                  <a:pos x="100" y="45"/>
                </a:cxn>
                <a:cxn ang="0">
                  <a:pos x="81" y="70"/>
                </a:cxn>
                <a:cxn ang="0">
                  <a:pos x="72" y="84"/>
                </a:cxn>
                <a:cxn ang="0">
                  <a:pos x="63" y="96"/>
                </a:cxn>
                <a:cxn ang="0">
                  <a:pos x="63" y="96"/>
                </a:cxn>
                <a:cxn ang="0">
                  <a:pos x="53" y="107"/>
                </a:cxn>
                <a:cxn ang="0">
                  <a:pos x="44" y="119"/>
                </a:cxn>
                <a:cxn ang="0">
                  <a:pos x="36" y="131"/>
                </a:cxn>
                <a:cxn ang="0">
                  <a:pos x="29" y="144"/>
                </a:cxn>
                <a:cxn ang="0">
                  <a:pos x="0" y="196"/>
                </a:cxn>
                <a:cxn ang="0">
                  <a:pos x="0" y="196"/>
                </a:cxn>
                <a:cxn ang="0">
                  <a:pos x="0" y="198"/>
                </a:cxn>
                <a:cxn ang="0">
                  <a:pos x="0" y="201"/>
                </a:cxn>
                <a:cxn ang="0">
                  <a:pos x="1" y="202"/>
                </a:cxn>
                <a:cxn ang="0">
                  <a:pos x="2" y="203"/>
                </a:cxn>
                <a:cxn ang="0">
                  <a:pos x="4" y="204"/>
                </a:cxn>
                <a:cxn ang="0">
                  <a:pos x="5" y="204"/>
                </a:cxn>
                <a:cxn ang="0">
                  <a:pos x="7" y="203"/>
                </a:cxn>
                <a:cxn ang="0">
                  <a:pos x="8" y="202"/>
                </a:cxn>
                <a:cxn ang="0">
                  <a:pos x="8" y="202"/>
                </a:cxn>
                <a:cxn ang="0">
                  <a:pos x="25" y="173"/>
                </a:cxn>
                <a:cxn ang="0">
                  <a:pos x="41" y="145"/>
                </a:cxn>
                <a:cxn ang="0">
                  <a:pos x="60" y="117"/>
                </a:cxn>
                <a:cxn ang="0">
                  <a:pos x="79" y="91"/>
                </a:cxn>
                <a:cxn ang="0">
                  <a:pos x="79" y="91"/>
                </a:cxn>
                <a:cxn ang="0">
                  <a:pos x="86" y="81"/>
                </a:cxn>
                <a:cxn ang="0">
                  <a:pos x="94" y="70"/>
                </a:cxn>
                <a:cxn ang="0">
                  <a:pos x="108" y="50"/>
                </a:cxn>
                <a:cxn ang="0">
                  <a:pos x="108" y="50"/>
                </a:cxn>
                <a:cxn ang="0">
                  <a:pos x="125" y="28"/>
                </a:cxn>
                <a:cxn ang="0">
                  <a:pos x="141" y="6"/>
                </a:cxn>
                <a:cxn ang="0">
                  <a:pos x="141" y="6"/>
                </a:cxn>
                <a:cxn ang="0">
                  <a:pos x="142" y="5"/>
                </a:cxn>
                <a:cxn ang="0">
                  <a:pos x="141" y="3"/>
                </a:cxn>
                <a:cxn ang="0">
                  <a:pos x="141" y="1"/>
                </a:cxn>
                <a:cxn ang="0">
                  <a:pos x="139" y="0"/>
                </a:cxn>
                <a:cxn ang="0">
                  <a:pos x="136" y="0"/>
                </a:cxn>
                <a:cxn ang="0">
                  <a:pos x="134" y="0"/>
                </a:cxn>
                <a:cxn ang="0">
                  <a:pos x="133" y="2"/>
                </a:cxn>
                <a:cxn ang="0">
                  <a:pos x="133" y="2"/>
                </a:cxn>
              </a:cxnLst>
              <a:rect l="0" t="0" r="r" b="b"/>
              <a:pathLst>
                <a:path w="142" h="204">
                  <a:moveTo>
                    <a:pt x="133" y="2"/>
                  </a:moveTo>
                  <a:lnTo>
                    <a:pt x="133" y="2"/>
                  </a:lnTo>
                  <a:lnTo>
                    <a:pt x="116" y="23"/>
                  </a:lnTo>
                  <a:lnTo>
                    <a:pt x="100" y="45"/>
                  </a:lnTo>
                  <a:lnTo>
                    <a:pt x="100" y="45"/>
                  </a:lnTo>
                  <a:lnTo>
                    <a:pt x="81" y="70"/>
                  </a:lnTo>
                  <a:lnTo>
                    <a:pt x="72" y="84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53" y="107"/>
                  </a:lnTo>
                  <a:lnTo>
                    <a:pt x="44" y="119"/>
                  </a:lnTo>
                  <a:lnTo>
                    <a:pt x="36" y="131"/>
                  </a:lnTo>
                  <a:lnTo>
                    <a:pt x="29" y="144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98"/>
                  </a:lnTo>
                  <a:lnTo>
                    <a:pt x="0" y="201"/>
                  </a:lnTo>
                  <a:lnTo>
                    <a:pt x="1" y="202"/>
                  </a:lnTo>
                  <a:lnTo>
                    <a:pt x="2" y="203"/>
                  </a:lnTo>
                  <a:lnTo>
                    <a:pt x="4" y="204"/>
                  </a:lnTo>
                  <a:lnTo>
                    <a:pt x="5" y="204"/>
                  </a:lnTo>
                  <a:lnTo>
                    <a:pt x="7" y="203"/>
                  </a:lnTo>
                  <a:lnTo>
                    <a:pt x="8" y="202"/>
                  </a:lnTo>
                  <a:lnTo>
                    <a:pt x="8" y="202"/>
                  </a:lnTo>
                  <a:lnTo>
                    <a:pt x="25" y="173"/>
                  </a:lnTo>
                  <a:lnTo>
                    <a:pt x="41" y="145"/>
                  </a:lnTo>
                  <a:lnTo>
                    <a:pt x="60" y="117"/>
                  </a:lnTo>
                  <a:lnTo>
                    <a:pt x="79" y="91"/>
                  </a:lnTo>
                  <a:lnTo>
                    <a:pt x="79" y="91"/>
                  </a:lnTo>
                  <a:lnTo>
                    <a:pt x="86" y="81"/>
                  </a:lnTo>
                  <a:lnTo>
                    <a:pt x="94" y="70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25" y="28"/>
                  </a:lnTo>
                  <a:lnTo>
                    <a:pt x="141" y="6"/>
                  </a:lnTo>
                  <a:lnTo>
                    <a:pt x="141" y="6"/>
                  </a:lnTo>
                  <a:lnTo>
                    <a:pt x="142" y="5"/>
                  </a:lnTo>
                  <a:lnTo>
                    <a:pt x="141" y="3"/>
                  </a:lnTo>
                  <a:lnTo>
                    <a:pt x="141" y="1"/>
                  </a:lnTo>
                  <a:lnTo>
                    <a:pt x="139" y="0"/>
                  </a:lnTo>
                  <a:lnTo>
                    <a:pt x="136" y="0"/>
                  </a:lnTo>
                  <a:lnTo>
                    <a:pt x="134" y="0"/>
                  </a:lnTo>
                  <a:lnTo>
                    <a:pt x="133" y="2"/>
                  </a:lnTo>
                  <a:lnTo>
                    <a:pt x="13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0" name="Freeform 880"/>
            <p:cNvSpPr/>
            <p:nvPr/>
          </p:nvSpPr>
          <p:spPr bwMode="auto">
            <a:xfrm>
              <a:off x="4510088" y="1630363"/>
              <a:ext cx="80963" cy="125413"/>
            </a:xfrm>
            <a:custGeom>
              <a:avLst/>
              <a:gdLst/>
              <a:ahLst/>
              <a:cxnLst>
                <a:cxn ang="0">
                  <a:pos x="143" y="2"/>
                </a:cxn>
                <a:cxn ang="0">
                  <a:pos x="143" y="2"/>
                </a:cxn>
                <a:cxn ang="0">
                  <a:pos x="110" y="58"/>
                </a:cxn>
                <a:cxn ang="0">
                  <a:pos x="77" y="114"/>
                </a:cxn>
                <a:cxn ang="0">
                  <a:pos x="77" y="114"/>
                </a:cxn>
                <a:cxn ang="0">
                  <a:pos x="58" y="143"/>
                </a:cxn>
                <a:cxn ang="0">
                  <a:pos x="39" y="172"/>
                </a:cxn>
                <a:cxn ang="0">
                  <a:pos x="20" y="201"/>
                </a:cxn>
                <a:cxn ang="0">
                  <a:pos x="1" y="230"/>
                </a:cxn>
                <a:cxn ang="0">
                  <a:pos x="1" y="230"/>
                </a:cxn>
                <a:cxn ang="0">
                  <a:pos x="0" y="232"/>
                </a:cxn>
                <a:cxn ang="0">
                  <a:pos x="0" y="234"/>
                </a:cxn>
                <a:cxn ang="0">
                  <a:pos x="1" y="235"/>
                </a:cxn>
                <a:cxn ang="0">
                  <a:pos x="2" y="236"/>
                </a:cxn>
                <a:cxn ang="0">
                  <a:pos x="4" y="237"/>
                </a:cxn>
                <a:cxn ang="0">
                  <a:pos x="7" y="237"/>
                </a:cxn>
                <a:cxn ang="0">
                  <a:pos x="8" y="236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44" y="180"/>
                </a:cxn>
                <a:cxn ang="0">
                  <a:pos x="62" y="152"/>
                </a:cxn>
                <a:cxn ang="0">
                  <a:pos x="80" y="125"/>
                </a:cxn>
                <a:cxn ang="0">
                  <a:pos x="80" y="125"/>
                </a:cxn>
                <a:cxn ang="0">
                  <a:pos x="99" y="96"/>
                </a:cxn>
                <a:cxn ang="0">
                  <a:pos x="117" y="67"/>
                </a:cxn>
                <a:cxn ang="0">
                  <a:pos x="134" y="36"/>
                </a:cxn>
                <a:cxn ang="0">
                  <a:pos x="151" y="8"/>
                </a:cxn>
                <a:cxn ang="0">
                  <a:pos x="151" y="8"/>
                </a:cxn>
                <a:cxn ang="0">
                  <a:pos x="152" y="5"/>
                </a:cxn>
                <a:cxn ang="0">
                  <a:pos x="152" y="3"/>
                </a:cxn>
                <a:cxn ang="0">
                  <a:pos x="151" y="2"/>
                </a:cxn>
                <a:cxn ang="0">
                  <a:pos x="150" y="1"/>
                </a:cxn>
                <a:cxn ang="0">
                  <a:pos x="148" y="0"/>
                </a:cxn>
                <a:cxn ang="0">
                  <a:pos x="146" y="0"/>
                </a:cxn>
                <a:cxn ang="0">
                  <a:pos x="145" y="1"/>
                </a:cxn>
                <a:cxn ang="0">
                  <a:pos x="143" y="2"/>
                </a:cxn>
                <a:cxn ang="0">
                  <a:pos x="143" y="2"/>
                </a:cxn>
              </a:cxnLst>
              <a:rect l="0" t="0" r="r" b="b"/>
              <a:pathLst>
                <a:path w="152" h="237">
                  <a:moveTo>
                    <a:pt x="143" y="2"/>
                  </a:moveTo>
                  <a:lnTo>
                    <a:pt x="143" y="2"/>
                  </a:lnTo>
                  <a:lnTo>
                    <a:pt x="110" y="58"/>
                  </a:lnTo>
                  <a:lnTo>
                    <a:pt x="77" y="114"/>
                  </a:lnTo>
                  <a:lnTo>
                    <a:pt x="77" y="114"/>
                  </a:lnTo>
                  <a:lnTo>
                    <a:pt x="58" y="143"/>
                  </a:lnTo>
                  <a:lnTo>
                    <a:pt x="39" y="172"/>
                  </a:lnTo>
                  <a:lnTo>
                    <a:pt x="20" y="201"/>
                  </a:lnTo>
                  <a:lnTo>
                    <a:pt x="1" y="230"/>
                  </a:lnTo>
                  <a:lnTo>
                    <a:pt x="1" y="230"/>
                  </a:lnTo>
                  <a:lnTo>
                    <a:pt x="0" y="232"/>
                  </a:lnTo>
                  <a:lnTo>
                    <a:pt x="0" y="234"/>
                  </a:lnTo>
                  <a:lnTo>
                    <a:pt x="1" y="235"/>
                  </a:lnTo>
                  <a:lnTo>
                    <a:pt x="2" y="236"/>
                  </a:lnTo>
                  <a:lnTo>
                    <a:pt x="4" y="237"/>
                  </a:lnTo>
                  <a:lnTo>
                    <a:pt x="7" y="237"/>
                  </a:lnTo>
                  <a:lnTo>
                    <a:pt x="8" y="236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44" y="180"/>
                  </a:lnTo>
                  <a:lnTo>
                    <a:pt x="62" y="152"/>
                  </a:lnTo>
                  <a:lnTo>
                    <a:pt x="80" y="125"/>
                  </a:lnTo>
                  <a:lnTo>
                    <a:pt x="80" y="125"/>
                  </a:lnTo>
                  <a:lnTo>
                    <a:pt x="99" y="96"/>
                  </a:lnTo>
                  <a:lnTo>
                    <a:pt x="117" y="67"/>
                  </a:lnTo>
                  <a:lnTo>
                    <a:pt x="134" y="36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2" y="5"/>
                  </a:lnTo>
                  <a:lnTo>
                    <a:pt x="152" y="3"/>
                  </a:lnTo>
                  <a:lnTo>
                    <a:pt x="151" y="2"/>
                  </a:lnTo>
                  <a:lnTo>
                    <a:pt x="150" y="1"/>
                  </a:lnTo>
                  <a:lnTo>
                    <a:pt x="148" y="0"/>
                  </a:lnTo>
                  <a:lnTo>
                    <a:pt x="146" y="0"/>
                  </a:lnTo>
                  <a:lnTo>
                    <a:pt x="145" y="1"/>
                  </a:lnTo>
                  <a:lnTo>
                    <a:pt x="143" y="2"/>
                  </a:lnTo>
                  <a:lnTo>
                    <a:pt x="14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1" name="Freeform 881"/>
            <p:cNvSpPr/>
            <p:nvPr/>
          </p:nvSpPr>
          <p:spPr bwMode="auto">
            <a:xfrm>
              <a:off x="4525963" y="1682750"/>
              <a:ext cx="73025" cy="115888"/>
            </a:xfrm>
            <a:custGeom>
              <a:avLst/>
              <a:gdLst/>
              <a:ahLst/>
              <a:cxnLst>
                <a:cxn ang="0">
                  <a:pos x="129" y="2"/>
                </a:cxn>
                <a:cxn ang="0">
                  <a:pos x="129" y="2"/>
                </a:cxn>
                <a:cxn ang="0">
                  <a:pos x="112" y="29"/>
                </a:cxn>
                <a:cxn ang="0">
                  <a:pos x="94" y="56"/>
                </a:cxn>
                <a:cxn ang="0">
                  <a:pos x="78" y="84"/>
                </a:cxn>
                <a:cxn ang="0">
                  <a:pos x="63" y="112"/>
                </a:cxn>
                <a:cxn ang="0">
                  <a:pos x="63" y="112"/>
                </a:cxn>
                <a:cxn ang="0">
                  <a:pos x="54" y="129"/>
                </a:cxn>
                <a:cxn ang="0">
                  <a:pos x="45" y="144"/>
                </a:cxn>
                <a:cxn ang="0">
                  <a:pos x="25" y="175"/>
                </a:cxn>
                <a:cxn ang="0">
                  <a:pos x="25" y="175"/>
                </a:cxn>
                <a:cxn ang="0">
                  <a:pos x="19" y="184"/>
                </a:cxn>
                <a:cxn ang="0">
                  <a:pos x="12" y="194"/>
                </a:cxn>
                <a:cxn ang="0">
                  <a:pos x="6" y="202"/>
                </a:cxn>
                <a:cxn ang="0">
                  <a:pos x="1" y="212"/>
                </a:cxn>
                <a:cxn ang="0">
                  <a:pos x="1" y="212"/>
                </a:cxn>
                <a:cxn ang="0">
                  <a:pos x="0" y="214"/>
                </a:cxn>
                <a:cxn ang="0">
                  <a:pos x="1" y="216"/>
                </a:cxn>
                <a:cxn ang="0">
                  <a:pos x="2" y="217"/>
                </a:cxn>
                <a:cxn ang="0">
                  <a:pos x="4" y="218"/>
                </a:cxn>
                <a:cxn ang="0">
                  <a:pos x="7" y="218"/>
                </a:cxn>
                <a:cxn ang="0">
                  <a:pos x="9" y="217"/>
                </a:cxn>
                <a:cxn ang="0">
                  <a:pos x="11" y="215"/>
                </a:cxn>
                <a:cxn ang="0">
                  <a:pos x="11" y="215"/>
                </a:cxn>
                <a:cxn ang="0">
                  <a:pos x="13" y="209"/>
                </a:cxn>
                <a:cxn ang="0">
                  <a:pos x="16" y="204"/>
                </a:cxn>
                <a:cxn ang="0">
                  <a:pos x="23" y="194"/>
                </a:cxn>
                <a:cxn ang="0">
                  <a:pos x="31" y="182"/>
                </a:cxn>
                <a:cxn ang="0">
                  <a:pos x="38" y="172"/>
                </a:cxn>
                <a:cxn ang="0">
                  <a:pos x="38" y="172"/>
                </a:cxn>
                <a:cxn ang="0">
                  <a:pos x="71" y="117"/>
                </a:cxn>
                <a:cxn ang="0">
                  <a:pos x="71" y="117"/>
                </a:cxn>
                <a:cxn ang="0">
                  <a:pos x="103" y="61"/>
                </a:cxn>
                <a:cxn ang="0">
                  <a:pos x="120" y="35"/>
                </a:cxn>
                <a:cxn ang="0">
                  <a:pos x="138" y="8"/>
                </a:cxn>
                <a:cxn ang="0">
                  <a:pos x="138" y="8"/>
                </a:cxn>
                <a:cxn ang="0">
                  <a:pos x="139" y="6"/>
                </a:cxn>
                <a:cxn ang="0">
                  <a:pos x="139" y="5"/>
                </a:cxn>
                <a:cxn ang="0">
                  <a:pos x="138" y="2"/>
                </a:cxn>
                <a:cxn ang="0">
                  <a:pos x="137" y="1"/>
                </a:cxn>
                <a:cxn ang="0">
                  <a:pos x="132" y="0"/>
                </a:cxn>
                <a:cxn ang="0">
                  <a:pos x="131" y="1"/>
                </a:cxn>
                <a:cxn ang="0">
                  <a:pos x="129" y="2"/>
                </a:cxn>
                <a:cxn ang="0">
                  <a:pos x="129" y="2"/>
                </a:cxn>
              </a:cxnLst>
              <a:rect l="0" t="0" r="r" b="b"/>
              <a:pathLst>
                <a:path w="139" h="218">
                  <a:moveTo>
                    <a:pt x="129" y="2"/>
                  </a:moveTo>
                  <a:lnTo>
                    <a:pt x="129" y="2"/>
                  </a:lnTo>
                  <a:lnTo>
                    <a:pt x="112" y="29"/>
                  </a:lnTo>
                  <a:lnTo>
                    <a:pt x="94" y="56"/>
                  </a:lnTo>
                  <a:lnTo>
                    <a:pt x="78" y="84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54" y="129"/>
                  </a:lnTo>
                  <a:lnTo>
                    <a:pt x="45" y="144"/>
                  </a:lnTo>
                  <a:lnTo>
                    <a:pt x="25" y="175"/>
                  </a:lnTo>
                  <a:lnTo>
                    <a:pt x="25" y="175"/>
                  </a:lnTo>
                  <a:lnTo>
                    <a:pt x="19" y="184"/>
                  </a:lnTo>
                  <a:lnTo>
                    <a:pt x="12" y="194"/>
                  </a:lnTo>
                  <a:lnTo>
                    <a:pt x="6" y="202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0" y="214"/>
                  </a:lnTo>
                  <a:lnTo>
                    <a:pt x="1" y="216"/>
                  </a:lnTo>
                  <a:lnTo>
                    <a:pt x="2" y="217"/>
                  </a:lnTo>
                  <a:lnTo>
                    <a:pt x="4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3" y="209"/>
                  </a:lnTo>
                  <a:lnTo>
                    <a:pt x="16" y="204"/>
                  </a:lnTo>
                  <a:lnTo>
                    <a:pt x="23" y="194"/>
                  </a:lnTo>
                  <a:lnTo>
                    <a:pt x="31" y="182"/>
                  </a:lnTo>
                  <a:lnTo>
                    <a:pt x="38" y="172"/>
                  </a:lnTo>
                  <a:lnTo>
                    <a:pt x="38" y="172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103" y="61"/>
                  </a:lnTo>
                  <a:lnTo>
                    <a:pt x="120" y="35"/>
                  </a:lnTo>
                  <a:lnTo>
                    <a:pt x="138" y="8"/>
                  </a:lnTo>
                  <a:lnTo>
                    <a:pt x="138" y="8"/>
                  </a:lnTo>
                  <a:lnTo>
                    <a:pt x="139" y="6"/>
                  </a:lnTo>
                  <a:lnTo>
                    <a:pt x="139" y="5"/>
                  </a:lnTo>
                  <a:lnTo>
                    <a:pt x="138" y="2"/>
                  </a:lnTo>
                  <a:lnTo>
                    <a:pt x="137" y="1"/>
                  </a:lnTo>
                  <a:lnTo>
                    <a:pt x="132" y="0"/>
                  </a:lnTo>
                  <a:lnTo>
                    <a:pt x="131" y="1"/>
                  </a:lnTo>
                  <a:lnTo>
                    <a:pt x="129" y="2"/>
                  </a:lnTo>
                  <a:lnTo>
                    <a:pt x="12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2" name="Freeform 882"/>
            <p:cNvSpPr/>
            <p:nvPr/>
          </p:nvSpPr>
          <p:spPr bwMode="auto">
            <a:xfrm>
              <a:off x="4548188" y="1728788"/>
              <a:ext cx="57150" cy="90488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94" y="12"/>
                </a:cxn>
                <a:cxn ang="0">
                  <a:pos x="85" y="20"/>
                </a:cxn>
                <a:cxn ang="0">
                  <a:pos x="79" y="28"/>
                </a:cxn>
                <a:cxn ang="0">
                  <a:pos x="73" y="37"/>
                </a:cxn>
                <a:cxn ang="0">
                  <a:pos x="73" y="37"/>
                </a:cxn>
                <a:cxn ang="0">
                  <a:pos x="63" y="58"/>
                </a:cxn>
                <a:cxn ang="0">
                  <a:pos x="51" y="79"/>
                </a:cxn>
                <a:cxn ang="0">
                  <a:pos x="51" y="79"/>
                </a:cxn>
                <a:cxn ang="0">
                  <a:pos x="26" y="122"/>
                </a:cxn>
                <a:cxn ang="0">
                  <a:pos x="14" y="143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5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7" y="170"/>
                </a:cxn>
                <a:cxn ang="0">
                  <a:pos x="8" y="169"/>
                </a:cxn>
                <a:cxn ang="0">
                  <a:pos x="8" y="169"/>
                </a:cxn>
                <a:cxn ang="0">
                  <a:pos x="20" y="149"/>
                </a:cxn>
                <a:cxn ang="0">
                  <a:pos x="32" y="129"/>
                </a:cxn>
                <a:cxn ang="0">
                  <a:pos x="43" y="110"/>
                </a:cxn>
                <a:cxn ang="0">
                  <a:pos x="55" y="91"/>
                </a:cxn>
                <a:cxn ang="0">
                  <a:pos x="55" y="91"/>
                </a:cxn>
                <a:cxn ang="0">
                  <a:pos x="62" y="81"/>
                </a:cxn>
                <a:cxn ang="0">
                  <a:pos x="68" y="70"/>
                </a:cxn>
                <a:cxn ang="0">
                  <a:pos x="78" y="49"/>
                </a:cxn>
                <a:cxn ang="0">
                  <a:pos x="78" y="49"/>
                </a:cxn>
                <a:cxn ang="0">
                  <a:pos x="81" y="43"/>
                </a:cxn>
                <a:cxn ang="0">
                  <a:pos x="84" y="37"/>
                </a:cxn>
                <a:cxn ang="0">
                  <a:pos x="93" y="27"/>
                </a:cxn>
                <a:cxn ang="0">
                  <a:pos x="101" y="18"/>
                </a:cxn>
                <a:cxn ang="0">
                  <a:pos x="108" y="7"/>
                </a:cxn>
                <a:cxn ang="0">
                  <a:pos x="108" y="7"/>
                </a:cxn>
                <a:cxn ang="0">
                  <a:pos x="108" y="5"/>
                </a:cxn>
                <a:cxn ang="0">
                  <a:pos x="108" y="3"/>
                </a:cxn>
                <a:cxn ang="0">
                  <a:pos x="107" y="2"/>
                </a:cxn>
                <a:cxn ang="0">
                  <a:pos x="106" y="0"/>
                </a:cxn>
                <a:cxn ang="0">
                  <a:pos x="105" y="0"/>
                </a:cxn>
                <a:cxn ang="0">
                  <a:pos x="103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08" h="171">
                  <a:moveTo>
                    <a:pt x="100" y="2"/>
                  </a:moveTo>
                  <a:lnTo>
                    <a:pt x="100" y="2"/>
                  </a:lnTo>
                  <a:lnTo>
                    <a:pt x="94" y="12"/>
                  </a:lnTo>
                  <a:lnTo>
                    <a:pt x="85" y="20"/>
                  </a:lnTo>
                  <a:lnTo>
                    <a:pt x="79" y="28"/>
                  </a:lnTo>
                  <a:lnTo>
                    <a:pt x="73" y="37"/>
                  </a:lnTo>
                  <a:lnTo>
                    <a:pt x="73" y="37"/>
                  </a:lnTo>
                  <a:lnTo>
                    <a:pt x="63" y="58"/>
                  </a:lnTo>
                  <a:lnTo>
                    <a:pt x="51" y="79"/>
                  </a:lnTo>
                  <a:lnTo>
                    <a:pt x="51" y="79"/>
                  </a:lnTo>
                  <a:lnTo>
                    <a:pt x="26" y="122"/>
                  </a:lnTo>
                  <a:lnTo>
                    <a:pt x="14" y="143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5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7" y="170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20" y="149"/>
                  </a:lnTo>
                  <a:lnTo>
                    <a:pt x="32" y="129"/>
                  </a:lnTo>
                  <a:lnTo>
                    <a:pt x="43" y="110"/>
                  </a:lnTo>
                  <a:lnTo>
                    <a:pt x="55" y="91"/>
                  </a:lnTo>
                  <a:lnTo>
                    <a:pt x="55" y="91"/>
                  </a:lnTo>
                  <a:lnTo>
                    <a:pt x="62" y="81"/>
                  </a:lnTo>
                  <a:lnTo>
                    <a:pt x="68" y="70"/>
                  </a:lnTo>
                  <a:lnTo>
                    <a:pt x="78" y="49"/>
                  </a:lnTo>
                  <a:lnTo>
                    <a:pt x="78" y="49"/>
                  </a:lnTo>
                  <a:lnTo>
                    <a:pt x="81" y="43"/>
                  </a:lnTo>
                  <a:lnTo>
                    <a:pt x="84" y="37"/>
                  </a:lnTo>
                  <a:lnTo>
                    <a:pt x="93" y="27"/>
                  </a:lnTo>
                  <a:lnTo>
                    <a:pt x="101" y="18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08" y="5"/>
                  </a:lnTo>
                  <a:lnTo>
                    <a:pt x="108" y="3"/>
                  </a:lnTo>
                  <a:lnTo>
                    <a:pt x="107" y="2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3" name="Freeform 883"/>
            <p:cNvSpPr/>
            <p:nvPr/>
          </p:nvSpPr>
          <p:spPr bwMode="auto">
            <a:xfrm>
              <a:off x="4575175" y="1773238"/>
              <a:ext cx="30163" cy="47625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3"/>
                </a:cxn>
                <a:cxn ang="0">
                  <a:pos x="57" y="3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9" y="1"/>
                </a:cxn>
                <a:cxn ang="0">
                  <a:pos x="45" y="6"/>
                </a:cxn>
                <a:cxn ang="0">
                  <a:pos x="41" y="11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27" y="38"/>
                </a:cxn>
                <a:cxn ang="0">
                  <a:pos x="19" y="54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0" y="87"/>
                </a:cxn>
                <a:cxn ang="0">
                  <a:pos x="1" y="89"/>
                </a:cxn>
                <a:cxn ang="0">
                  <a:pos x="3" y="90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8" y="90"/>
                </a:cxn>
                <a:cxn ang="0">
                  <a:pos x="10" y="88"/>
                </a:cxn>
                <a:cxn ang="0">
                  <a:pos x="10" y="88"/>
                </a:cxn>
                <a:cxn ang="0">
                  <a:pos x="25" y="61"/>
                </a:cxn>
                <a:cxn ang="0">
                  <a:pos x="41" y="33"/>
                </a:cxn>
                <a:cxn ang="0">
                  <a:pos x="41" y="33"/>
                </a:cxn>
                <a:cxn ang="0">
                  <a:pos x="47" y="21"/>
                </a:cxn>
                <a:cxn ang="0">
                  <a:pos x="50" y="14"/>
                </a:cxn>
                <a:cxn ang="0">
                  <a:pos x="54" y="9"/>
                </a:cxn>
                <a:cxn ang="0">
                  <a:pos x="54" y="9"/>
                </a:cxn>
                <a:cxn ang="0">
                  <a:pos x="57" y="7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57" h="90">
                  <a:moveTo>
                    <a:pt x="57" y="4"/>
                  </a:moveTo>
                  <a:lnTo>
                    <a:pt x="57" y="3"/>
                  </a:lnTo>
                  <a:lnTo>
                    <a:pt x="57" y="3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9" y="1"/>
                  </a:lnTo>
                  <a:lnTo>
                    <a:pt x="45" y="6"/>
                  </a:lnTo>
                  <a:lnTo>
                    <a:pt x="41" y="11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27" y="38"/>
                  </a:lnTo>
                  <a:lnTo>
                    <a:pt x="19" y="54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0" y="87"/>
                  </a:lnTo>
                  <a:lnTo>
                    <a:pt x="1" y="89"/>
                  </a:lnTo>
                  <a:lnTo>
                    <a:pt x="3" y="90"/>
                  </a:lnTo>
                  <a:lnTo>
                    <a:pt x="4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25" y="61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7" y="21"/>
                  </a:lnTo>
                  <a:lnTo>
                    <a:pt x="50" y="14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57" y="7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4" name="Freeform 884"/>
            <p:cNvSpPr/>
            <p:nvPr/>
          </p:nvSpPr>
          <p:spPr bwMode="auto">
            <a:xfrm>
              <a:off x="4257675" y="1222375"/>
              <a:ext cx="34925" cy="82550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6" y="12"/>
                </a:cxn>
                <a:cxn ang="0">
                  <a:pos x="53" y="21"/>
                </a:cxn>
                <a:cxn ang="0">
                  <a:pos x="45" y="39"/>
                </a:cxn>
                <a:cxn ang="0">
                  <a:pos x="37" y="56"/>
                </a:cxn>
                <a:cxn ang="0">
                  <a:pos x="30" y="72"/>
                </a:cxn>
                <a:cxn ang="0">
                  <a:pos x="30" y="72"/>
                </a:cxn>
                <a:cxn ang="0">
                  <a:pos x="24" y="89"/>
                </a:cxn>
                <a:cxn ang="0">
                  <a:pos x="18" y="107"/>
                </a:cxn>
                <a:cxn ang="0">
                  <a:pos x="11" y="125"/>
                </a:cxn>
                <a:cxn ang="0">
                  <a:pos x="4" y="142"/>
                </a:cxn>
                <a:cxn ang="0">
                  <a:pos x="4" y="142"/>
                </a:cxn>
                <a:cxn ang="0">
                  <a:pos x="1" y="143"/>
                </a:cxn>
                <a:cxn ang="0">
                  <a:pos x="1" y="144"/>
                </a:cxn>
                <a:cxn ang="0">
                  <a:pos x="0" y="146"/>
                </a:cxn>
                <a:cxn ang="0">
                  <a:pos x="0" y="150"/>
                </a:cxn>
                <a:cxn ang="0">
                  <a:pos x="0" y="150"/>
                </a:cxn>
                <a:cxn ang="0">
                  <a:pos x="1" y="154"/>
                </a:cxn>
                <a:cxn ang="0">
                  <a:pos x="4" y="156"/>
                </a:cxn>
                <a:cxn ang="0">
                  <a:pos x="7" y="156"/>
                </a:cxn>
                <a:cxn ang="0">
                  <a:pos x="8" y="155"/>
                </a:cxn>
                <a:cxn ang="0">
                  <a:pos x="9" y="154"/>
                </a:cxn>
                <a:cxn ang="0">
                  <a:pos x="9" y="154"/>
                </a:cxn>
                <a:cxn ang="0">
                  <a:pos x="17" y="136"/>
                </a:cxn>
                <a:cxn ang="0">
                  <a:pos x="23" y="118"/>
                </a:cxn>
                <a:cxn ang="0">
                  <a:pos x="36" y="83"/>
                </a:cxn>
                <a:cxn ang="0">
                  <a:pos x="36" y="83"/>
                </a:cxn>
                <a:cxn ang="0">
                  <a:pos x="44" y="64"/>
                </a:cxn>
                <a:cxn ang="0">
                  <a:pos x="54" y="44"/>
                </a:cxn>
                <a:cxn ang="0">
                  <a:pos x="58" y="35"/>
                </a:cxn>
                <a:cxn ang="0">
                  <a:pos x="62" y="24"/>
                </a:cxn>
                <a:cxn ang="0">
                  <a:pos x="65" y="14"/>
                </a:cxn>
                <a:cxn ang="0">
                  <a:pos x="67" y="4"/>
                </a:cxn>
                <a:cxn ang="0">
                  <a:pos x="67" y="4"/>
                </a:cxn>
                <a:cxn ang="0">
                  <a:pos x="66" y="2"/>
                </a:cxn>
                <a:cxn ang="0">
                  <a:pos x="66" y="1"/>
                </a:cxn>
                <a:cxn ang="0">
                  <a:pos x="64" y="0"/>
                </a:cxn>
                <a:cxn ang="0">
                  <a:pos x="63" y="0"/>
                </a:cxn>
                <a:cxn ang="0">
                  <a:pos x="59" y="1"/>
                </a:cxn>
                <a:cxn ang="0">
                  <a:pos x="58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7" h="156">
                  <a:moveTo>
                    <a:pt x="57" y="4"/>
                  </a:moveTo>
                  <a:lnTo>
                    <a:pt x="57" y="4"/>
                  </a:lnTo>
                  <a:lnTo>
                    <a:pt x="56" y="12"/>
                  </a:lnTo>
                  <a:lnTo>
                    <a:pt x="53" y="21"/>
                  </a:lnTo>
                  <a:lnTo>
                    <a:pt x="45" y="39"/>
                  </a:lnTo>
                  <a:lnTo>
                    <a:pt x="37" y="56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4" y="89"/>
                  </a:lnTo>
                  <a:lnTo>
                    <a:pt x="18" y="107"/>
                  </a:lnTo>
                  <a:lnTo>
                    <a:pt x="11" y="125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0" y="146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1" y="154"/>
                  </a:lnTo>
                  <a:lnTo>
                    <a:pt x="4" y="156"/>
                  </a:lnTo>
                  <a:lnTo>
                    <a:pt x="7" y="156"/>
                  </a:lnTo>
                  <a:lnTo>
                    <a:pt x="8" y="155"/>
                  </a:lnTo>
                  <a:lnTo>
                    <a:pt x="9" y="154"/>
                  </a:lnTo>
                  <a:lnTo>
                    <a:pt x="9" y="154"/>
                  </a:lnTo>
                  <a:lnTo>
                    <a:pt x="17" y="136"/>
                  </a:lnTo>
                  <a:lnTo>
                    <a:pt x="23" y="118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44" y="64"/>
                  </a:lnTo>
                  <a:lnTo>
                    <a:pt x="54" y="44"/>
                  </a:lnTo>
                  <a:lnTo>
                    <a:pt x="58" y="35"/>
                  </a:lnTo>
                  <a:lnTo>
                    <a:pt x="62" y="24"/>
                  </a:lnTo>
                  <a:lnTo>
                    <a:pt x="65" y="14"/>
                  </a:lnTo>
                  <a:lnTo>
                    <a:pt x="67" y="4"/>
                  </a:lnTo>
                  <a:lnTo>
                    <a:pt x="67" y="4"/>
                  </a:lnTo>
                  <a:lnTo>
                    <a:pt x="66" y="2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5" name="Freeform 885"/>
            <p:cNvSpPr/>
            <p:nvPr/>
          </p:nvSpPr>
          <p:spPr bwMode="auto">
            <a:xfrm>
              <a:off x="4297363" y="1228725"/>
              <a:ext cx="57150" cy="93663"/>
            </a:xfrm>
            <a:custGeom>
              <a:avLst/>
              <a:gdLst/>
              <a:ahLst/>
              <a:cxnLst>
                <a:cxn ang="0">
                  <a:pos x="101" y="3"/>
                </a:cxn>
                <a:cxn ang="0">
                  <a:pos x="101" y="3"/>
                </a:cxn>
                <a:cxn ang="0">
                  <a:pos x="88" y="23"/>
                </a:cxn>
                <a:cxn ang="0">
                  <a:pos x="76" y="43"/>
                </a:cxn>
                <a:cxn ang="0">
                  <a:pos x="63" y="63"/>
                </a:cxn>
                <a:cxn ang="0">
                  <a:pos x="57" y="73"/>
                </a:cxn>
                <a:cxn ang="0">
                  <a:pos x="53" y="85"/>
                </a:cxn>
                <a:cxn ang="0">
                  <a:pos x="53" y="85"/>
                </a:cxn>
                <a:cxn ang="0">
                  <a:pos x="42" y="109"/>
                </a:cxn>
                <a:cxn ang="0">
                  <a:pos x="36" y="121"/>
                </a:cxn>
                <a:cxn ang="0">
                  <a:pos x="28" y="132"/>
                </a:cxn>
                <a:cxn ang="0">
                  <a:pos x="28" y="132"/>
                </a:cxn>
                <a:cxn ang="0">
                  <a:pos x="17" y="151"/>
                </a:cxn>
                <a:cxn ang="0">
                  <a:pos x="10" y="161"/>
                </a:cxn>
                <a:cxn ang="0">
                  <a:pos x="6" y="164"/>
                </a:cxn>
                <a:cxn ang="0">
                  <a:pos x="3" y="167"/>
                </a:cxn>
                <a:cxn ang="0">
                  <a:pos x="3" y="167"/>
                </a:cxn>
                <a:cxn ang="0">
                  <a:pos x="2" y="168"/>
                </a:cxn>
                <a:cxn ang="0">
                  <a:pos x="0" y="169"/>
                </a:cxn>
                <a:cxn ang="0">
                  <a:pos x="0" y="172"/>
                </a:cxn>
                <a:cxn ang="0">
                  <a:pos x="0" y="173"/>
                </a:cxn>
                <a:cxn ang="0">
                  <a:pos x="4" y="176"/>
                </a:cxn>
                <a:cxn ang="0">
                  <a:pos x="6" y="176"/>
                </a:cxn>
                <a:cxn ang="0">
                  <a:pos x="8" y="175"/>
                </a:cxn>
                <a:cxn ang="0">
                  <a:pos x="8" y="175"/>
                </a:cxn>
                <a:cxn ang="0">
                  <a:pos x="13" y="172"/>
                </a:cxn>
                <a:cxn ang="0">
                  <a:pos x="16" y="167"/>
                </a:cxn>
                <a:cxn ang="0">
                  <a:pos x="23" y="156"/>
                </a:cxn>
                <a:cxn ang="0">
                  <a:pos x="23" y="156"/>
                </a:cxn>
                <a:cxn ang="0">
                  <a:pos x="37" y="137"/>
                </a:cxn>
                <a:cxn ang="0">
                  <a:pos x="43" y="127"/>
                </a:cxn>
                <a:cxn ang="0">
                  <a:pos x="48" y="118"/>
                </a:cxn>
                <a:cxn ang="0">
                  <a:pos x="48" y="118"/>
                </a:cxn>
                <a:cxn ang="0">
                  <a:pos x="60" y="91"/>
                </a:cxn>
                <a:cxn ang="0">
                  <a:pos x="67" y="79"/>
                </a:cxn>
                <a:cxn ang="0">
                  <a:pos x="74" y="66"/>
                </a:cxn>
                <a:cxn ang="0">
                  <a:pos x="74" y="66"/>
                </a:cxn>
                <a:cxn ang="0">
                  <a:pos x="91" y="37"/>
                </a:cxn>
                <a:cxn ang="0">
                  <a:pos x="101" y="23"/>
                </a:cxn>
                <a:cxn ang="0">
                  <a:pos x="109" y="7"/>
                </a:cxn>
                <a:cxn ang="0">
                  <a:pos x="109" y="7"/>
                </a:cxn>
                <a:cxn ang="0">
                  <a:pos x="109" y="5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1" y="3"/>
                </a:cxn>
                <a:cxn ang="0">
                  <a:pos x="101" y="3"/>
                </a:cxn>
              </a:cxnLst>
              <a:rect l="0" t="0" r="r" b="b"/>
              <a:pathLst>
                <a:path w="109" h="176">
                  <a:moveTo>
                    <a:pt x="101" y="3"/>
                  </a:moveTo>
                  <a:lnTo>
                    <a:pt x="101" y="3"/>
                  </a:lnTo>
                  <a:lnTo>
                    <a:pt x="88" y="23"/>
                  </a:lnTo>
                  <a:lnTo>
                    <a:pt x="76" y="43"/>
                  </a:lnTo>
                  <a:lnTo>
                    <a:pt x="63" y="63"/>
                  </a:lnTo>
                  <a:lnTo>
                    <a:pt x="57" y="73"/>
                  </a:lnTo>
                  <a:lnTo>
                    <a:pt x="53" y="85"/>
                  </a:lnTo>
                  <a:lnTo>
                    <a:pt x="53" y="85"/>
                  </a:lnTo>
                  <a:lnTo>
                    <a:pt x="42" y="109"/>
                  </a:lnTo>
                  <a:lnTo>
                    <a:pt x="36" y="121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17" y="151"/>
                  </a:lnTo>
                  <a:lnTo>
                    <a:pt x="10" y="161"/>
                  </a:lnTo>
                  <a:lnTo>
                    <a:pt x="6" y="164"/>
                  </a:lnTo>
                  <a:lnTo>
                    <a:pt x="3" y="167"/>
                  </a:lnTo>
                  <a:lnTo>
                    <a:pt x="3" y="167"/>
                  </a:lnTo>
                  <a:lnTo>
                    <a:pt x="2" y="168"/>
                  </a:lnTo>
                  <a:lnTo>
                    <a:pt x="0" y="169"/>
                  </a:lnTo>
                  <a:lnTo>
                    <a:pt x="0" y="172"/>
                  </a:lnTo>
                  <a:lnTo>
                    <a:pt x="0" y="173"/>
                  </a:lnTo>
                  <a:lnTo>
                    <a:pt x="4" y="176"/>
                  </a:lnTo>
                  <a:lnTo>
                    <a:pt x="6" y="176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13" y="172"/>
                  </a:lnTo>
                  <a:lnTo>
                    <a:pt x="16" y="167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37" y="137"/>
                  </a:lnTo>
                  <a:lnTo>
                    <a:pt x="43" y="127"/>
                  </a:lnTo>
                  <a:lnTo>
                    <a:pt x="48" y="118"/>
                  </a:lnTo>
                  <a:lnTo>
                    <a:pt x="48" y="118"/>
                  </a:lnTo>
                  <a:lnTo>
                    <a:pt x="60" y="91"/>
                  </a:lnTo>
                  <a:lnTo>
                    <a:pt x="67" y="79"/>
                  </a:lnTo>
                  <a:lnTo>
                    <a:pt x="74" y="66"/>
                  </a:lnTo>
                  <a:lnTo>
                    <a:pt x="74" y="66"/>
                  </a:lnTo>
                  <a:lnTo>
                    <a:pt x="91" y="37"/>
                  </a:lnTo>
                  <a:lnTo>
                    <a:pt x="101" y="23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1" y="3"/>
                  </a:lnTo>
                  <a:lnTo>
                    <a:pt x="10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6" name="Freeform 886"/>
            <p:cNvSpPr/>
            <p:nvPr/>
          </p:nvSpPr>
          <p:spPr bwMode="auto">
            <a:xfrm>
              <a:off x="4352925" y="1239838"/>
              <a:ext cx="50800" cy="92075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2" y="12"/>
                </a:cxn>
                <a:cxn ang="0">
                  <a:pos x="79" y="21"/>
                </a:cxn>
                <a:cxn ang="0">
                  <a:pos x="75" y="31"/>
                </a:cxn>
                <a:cxn ang="0">
                  <a:pos x="71" y="39"/>
                </a:cxn>
                <a:cxn ang="0">
                  <a:pos x="71" y="39"/>
                </a:cxn>
                <a:cxn ang="0">
                  <a:pos x="63" y="60"/>
                </a:cxn>
                <a:cxn ang="0">
                  <a:pos x="54" y="80"/>
                </a:cxn>
                <a:cxn ang="0">
                  <a:pos x="54" y="80"/>
                </a:cxn>
                <a:cxn ang="0">
                  <a:pos x="43" y="103"/>
                </a:cxn>
                <a:cxn ang="0">
                  <a:pos x="31" y="126"/>
                </a:cxn>
                <a:cxn ang="0">
                  <a:pos x="16" y="146"/>
                </a:cxn>
                <a:cxn ang="0">
                  <a:pos x="1" y="167"/>
                </a:cxn>
                <a:cxn ang="0">
                  <a:pos x="1" y="167"/>
                </a:cxn>
                <a:cxn ang="0">
                  <a:pos x="0" y="169"/>
                </a:cxn>
                <a:cxn ang="0">
                  <a:pos x="0" y="172"/>
                </a:cxn>
                <a:cxn ang="0">
                  <a:pos x="2" y="174"/>
                </a:cxn>
                <a:cxn ang="0">
                  <a:pos x="4" y="174"/>
                </a:cxn>
                <a:cxn ang="0">
                  <a:pos x="9" y="174"/>
                </a:cxn>
                <a:cxn ang="0">
                  <a:pos x="9" y="174"/>
                </a:cxn>
                <a:cxn ang="0">
                  <a:pos x="12" y="174"/>
                </a:cxn>
                <a:cxn ang="0">
                  <a:pos x="13" y="172"/>
                </a:cxn>
                <a:cxn ang="0">
                  <a:pos x="13" y="169"/>
                </a:cxn>
                <a:cxn ang="0">
                  <a:pos x="12" y="167"/>
                </a:cxn>
                <a:cxn ang="0">
                  <a:pos x="12" y="167"/>
                </a:cxn>
                <a:cxn ang="0">
                  <a:pos x="27" y="147"/>
                </a:cxn>
                <a:cxn ang="0">
                  <a:pos x="40" y="128"/>
                </a:cxn>
                <a:cxn ang="0">
                  <a:pos x="51" y="107"/>
                </a:cxn>
                <a:cxn ang="0">
                  <a:pos x="62" y="85"/>
                </a:cxn>
                <a:cxn ang="0">
                  <a:pos x="62" y="85"/>
                </a:cxn>
                <a:cxn ang="0">
                  <a:pos x="72" y="64"/>
                </a:cxn>
                <a:cxn ang="0">
                  <a:pos x="80" y="41"/>
                </a:cxn>
                <a:cxn ang="0">
                  <a:pos x="80" y="41"/>
                </a:cxn>
                <a:cxn ang="0">
                  <a:pos x="85" y="32"/>
                </a:cxn>
                <a:cxn ang="0">
                  <a:pos x="89" y="23"/>
                </a:cxn>
                <a:cxn ang="0">
                  <a:pos x="92" y="14"/>
                </a:cxn>
                <a:cxn ang="0">
                  <a:pos x="95" y="4"/>
                </a:cxn>
                <a:cxn ang="0">
                  <a:pos x="95" y="4"/>
                </a:cxn>
                <a:cxn ang="0">
                  <a:pos x="94" y="2"/>
                </a:cxn>
                <a:cxn ang="0">
                  <a:pos x="94" y="1"/>
                </a:cxn>
                <a:cxn ang="0">
                  <a:pos x="92" y="0"/>
                </a:cxn>
                <a:cxn ang="0">
                  <a:pos x="91" y="0"/>
                </a:cxn>
                <a:cxn ang="0">
                  <a:pos x="87" y="1"/>
                </a:cxn>
                <a:cxn ang="0">
                  <a:pos x="86" y="2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95" h="174">
                  <a:moveTo>
                    <a:pt x="85" y="4"/>
                  </a:moveTo>
                  <a:lnTo>
                    <a:pt x="85" y="4"/>
                  </a:lnTo>
                  <a:lnTo>
                    <a:pt x="82" y="12"/>
                  </a:lnTo>
                  <a:lnTo>
                    <a:pt x="79" y="21"/>
                  </a:lnTo>
                  <a:lnTo>
                    <a:pt x="75" y="31"/>
                  </a:lnTo>
                  <a:lnTo>
                    <a:pt x="71" y="39"/>
                  </a:lnTo>
                  <a:lnTo>
                    <a:pt x="71" y="39"/>
                  </a:lnTo>
                  <a:lnTo>
                    <a:pt x="63" y="6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43" y="103"/>
                  </a:lnTo>
                  <a:lnTo>
                    <a:pt x="31" y="126"/>
                  </a:lnTo>
                  <a:lnTo>
                    <a:pt x="16" y="146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0" y="169"/>
                  </a:lnTo>
                  <a:lnTo>
                    <a:pt x="0" y="172"/>
                  </a:lnTo>
                  <a:lnTo>
                    <a:pt x="2" y="174"/>
                  </a:lnTo>
                  <a:lnTo>
                    <a:pt x="4" y="174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12" y="174"/>
                  </a:lnTo>
                  <a:lnTo>
                    <a:pt x="13" y="172"/>
                  </a:lnTo>
                  <a:lnTo>
                    <a:pt x="13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27" y="147"/>
                  </a:lnTo>
                  <a:lnTo>
                    <a:pt x="40" y="128"/>
                  </a:lnTo>
                  <a:lnTo>
                    <a:pt x="51" y="107"/>
                  </a:lnTo>
                  <a:lnTo>
                    <a:pt x="62" y="85"/>
                  </a:lnTo>
                  <a:lnTo>
                    <a:pt x="62" y="85"/>
                  </a:lnTo>
                  <a:lnTo>
                    <a:pt x="72" y="64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5" y="32"/>
                  </a:lnTo>
                  <a:lnTo>
                    <a:pt x="89" y="23"/>
                  </a:lnTo>
                  <a:lnTo>
                    <a:pt x="92" y="14"/>
                  </a:lnTo>
                  <a:lnTo>
                    <a:pt x="95" y="4"/>
                  </a:lnTo>
                  <a:lnTo>
                    <a:pt x="95" y="4"/>
                  </a:lnTo>
                  <a:lnTo>
                    <a:pt x="94" y="2"/>
                  </a:lnTo>
                  <a:lnTo>
                    <a:pt x="94" y="1"/>
                  </a:lnTo>
                  <a:lnTo>
                    <a:pt x="92" y="0"/>
                  </a:lnTo>
                  <a:lnTo>
                    <a:pt x="91" y="0"/>
                  </a:lnTo>
                  <a:lnTo>
                    <a:pt x="87" y="1"/>
                  </a:lnTo>
                  <a:lnTo>
                    <a:pt x="86" y="2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7" name="Freeform 887"/>
            <p:cNvSpPr/>
            <p:nvPr/>
          </p:nvSpPr>
          <p:spPr bwMode="auto">
            <a:xfrm>
              <a:off x="4408488" y="1254125"/>
              <a:ext cx="52388" cy="79375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8" y="14"/>
                </a:cxn>
                <a:cxn ang="0">
                  <a:pos x="85" y="24"/>
                </a:cxn>
                <a:cxn ang="0">
                  <a:pos x="80" y="34"/>
                </a:cxn>
                <a:cxn ang="0">
                  <a:pos x="74" y="44"/>
                </a:cxn>
                <a:cxn ang="0">
                  <a:pos x="61" y="63"/>
                </a:cxn>
                <a:cxn ang="0">
                  <a:pos x="49" y="79"/>
                </a:cxn>
                <a:cxn ang="0">
                  <a:pos x="49" y="79"/>
                </a:cxn>
                <a:cxn ang="0">
                  <a:pos x="23" y="111"/>
                </a:cxn>
                <a:cxn ang="0">
                  <a:pos x="11" y="128"/>
                </a:cxn>
                <a:cxn ang="0">
                  <a:pos x="0" y="144"/>
                </a:cxn>
                <a:cxn ang="0">
                  <a:pos x="0" y="144"/>
                </a:cxn>
                <a:cxn ang="0">
                  <a:pos x="0" y="146"/>
                </a:cxn>
                <a:cxn ang="0">
                  <a:pos x="0" y="148"/>
                </a:cxn>
                <a:cxn ang="0">
                  <a:pos x="1" y="149"/>
                </a:cxn>
                <a:cxn ang="0">
                  <a:pos x="2" y="150"/>
                </a:cxn>
                <a:cxn ang="0">
                  <a:pos x="4" y="151"/>
                </a:cxn>
                <a:cxn ang="0">
                  <a:pos x="5" y="151"/>
                </a:cxn>
                <a:cxn ang="0">
                  <a:pos x="7" y="150"/>
                </a:cxn>
                <a:cxn ang="0">
                  <a:pos x="8" y="149"/>
                </a:cxn>
                <a:cxn ang="0">
                  <a:pos x="8" y="149"/>
                </a:cxn>
                <a:cxn ang="0">
                  <a:pos x="16" y="139"/>
                </a:cxn>
                <a:cxn ang="0">
                  <a:pos x="22" y="129"/>
                </a:cxn>
                <a:cxn ang="0">
                  <a:pos x="37" y="110"/>
                </a:cxn>
                <a:cxn ang="0">
                  <a:pos x="37" y="110"/>
                </a:cxn>
                <a:cxn ang="0">
                  <a:pos x="52" y="93"/>
                </a:cxn>
                <a:cxn ang="0">
                  <a:pos x="60" y="82"/>
                </a:cxn>
                <a:cxn ang="0">
                  <a:pos x="65" y="73"/>
                </a:cxn>
                <a:cxn ang="0">
                  <a:pos x="65" y="73"/>
                </a:cxn>
                <a:cxn ang="0">
                  <a:pos x="76" y="56"/>
                </a:cxn>
                <a:cxn ang="0">
                  <a:pos x="86" y="40"/>
                </a:cxn>
                <a:cxn ang="0">
                  <a:pos x="91" y="32"/>
                </a:cxn>
                <a:cxn ang="0">
                  <a:pos x="95" y="23"/>
                </a:cxn>
                <a:cxn ang="0">
                  <a:pos x="98" y="14"/>
                </a:cxn>
                <a:cxn ang="0">
                  <a:pos x="99" y="5"/>
                </a:cxn>
                <a:cxn ang="0">
                  <a:pos x="99" y="5"/>
                </a:cxn>
                <a:cxn ang="0">
                  <a:pos x="99" y="3"/>
                </a:cxn>
                <a:cxn ang="0">
                  <a:pos x="98" y="1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2" y="1"/>
                </a:cxn>
                <a:cxn ang="0">
                  <a:pos x="91" y="3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99" h="151">
                  <a:moveTo>
                    <a:pt x="90" y="5"/>
                  </a:moveTo>
                  <a:lnTo>
                    <a:pt x="90" y="5"/>
                  </a:lnTo>
                  <a:lnTo>
                    <a:pt x="88" y="14"/>
                  </a:lnTo>
                  <a:lnTo>
                    <a:pt x="85" y="24"/>
                  </a:lnTo>
                  <a:lnTo>
                    <a:pt x="80" y="34"/>
                  </a:lnTo>
                  <a:lnTo>
                    <a:pt x="74" y="44"/>
                  </a:lnTo>
                  <a:lnTo>
                    <a:pt x="61" y="63"/>
                  </a:lnTo>
                  <a:lnTo>
                    <a:pt x="49" y="79"/>
                  </a:lnTo>
                  <a:lnTo>
                    <a:pt x="49" y="79"/>
                  </a:lnTo>
                  <a:lnTo>
                    <a:pt x="23" y="111"/>
                  </a:lnTo>
                  <a:lnTo>
                    <a:pt x="11" y="128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6"/>
                  </a:lnTo>
                  <a:lnTo>
                    <a:pt x="0" y="148"/>
                  </a:lnTo>
                  <a:lnTo>
                    <a:pt x="1" y="149"/>
                  </a:lnTo>
                  <a:lnTo>
                    <a:pt x="2" y="150"/>
                  </a:lnTo>
                  <a:lnTo>
                    <a:pt x="4" y="151"/>
                  </a:lnTo>
                  <a:lnTo>
                    <a:pt x="5" y="151"/>
                  </a:lnTo>
                  <a:lnTo>
                    <a:pt x="7" y="150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16" y="139"/>
                  </a:lnTo>
                  <a:lnTo>
                    <a:pt x="22" y="129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52" y="93"/>
                  </a:lnTo>
                  <a:lnTo>
                    <a:pt x="60" y="82"/>
                  </a:lnTo>
                  <a:lnTo>
                    <a:pt x="65" y="73"/>
                  </a:lnTo>
                  <a:lnTo>
                    <a:pt x="65" y="73"/>
                  </a:lnTo>
                  <a:lnTo>
                    <a:pt x="76" y="56"/>
                  </a:lnTo>
                  <a:lnTo>
                    <a:pt x="86" y="40"/>
                  </a:lnTo>
                  <a:lnTo>
                    <a:pt x="91" y="32"/>
                  </a:lnTo>
                  <a:lnTo>
                    <a:pt x="95" y="23"/>
                  </a:lnTo>
                  <a:lnTo>
                    <a:pt x="98" y="14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99" y="3"/>
                  </a:lnTo>
                  <a:lnTo>
                    <a:pt x="98" y="1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2" y="1"/>
                  </a:lnTo>
                  <a:lnTo>
                    <a:pt x="91" y="3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8" name="Freeform 888"/>
            <p:cNvSpPr/>
            <p:nvPr/>
          </p:nvSpPr>
          <p:spPr bwMode="auto">
            <a:xfrm>
              <a:off x="4465638" y="1258888"/>
              <a:ext cx="50800" cy="90488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3" y="13"/>
                </a:cxn>
                <a:cxn ang="0">
                  <a:pos x="80" y="24"/>
                </a:cxn>
                <a:cxn ang="0">
                  <a:pos x="75" y="33"/>
                </a:cxn>
                <a:cxn ang="0">
                  <a:pos x="71" y="42"/>
                </a:cxn>
                <a:cxn ang="0">
                  <a:pos x="59" y="61"/>
                </a:cxn>
                <a:cxn ang="0">
                  <a:pos x="48" y="78"/>
                </a:cxn>
                <a:cxn ang="0">
                  <a:pos x="48" y="78"/>
                </a:cxn>
                <a:cxn ang="0">
                  <a:pos x="36" y="99"/>
                </a:cxn>
                <a:cxn ang="0">
                  <a:pos x="24" y="121"/>
                </a:cxn>
                <a:cxn ang="0">
                  <a:pos x="13" y="142"/>
                </a:cxn>
                <a:cxn ang="0">
                  <a:pos x="1" y="164"/>
                </a:cxn>
                <a:cxn ang="0">
                  <a:pos x="1" y="164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1" y="169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0"/>
                </a:cxn>
                <a:cxn ang="0">
                  <a:pos x="8" y="170"/>
                </a:cxn>
                <a:cxn ang="0">
                  <a:pos x="9" y="168"/>
                </a:cxn>
                <a:cxn ang="0">
                  <a:pos x="9" y="168"/>
                </a:cxn>
                <a:cxn ang="0">
                  <a:pos x="22" y="146"/>
                </a:cxn>
                <a:cxn ang="0">
                  <a:pos x="35" y="123"/>
                </a:cxn>
                <a:cxn ang="0">
                  <a:pos x="47" y="99"/>
                </a:cxn>
                <a:cxn ang="0">
                  <a:pos x="61" y="77"/>
                </a:cxn>
                <a:cxn ang="0">
                  <a:pos x="61" y="77"/>
                </a:cxn>
                <a:cxn ang="0">
                  <a:pos x="71" y="61"/>
                </a:cxn>
                <a:cxn ang="0">
                  <a:pos x="81" y="43"/>
                </a:cxn>
                <a:cxn ang="0">
                  <a:pos x="85" y="34"/>
                </a:cxn>
                <a:cxn ang="0">
                  <a:pos x="89" y="25"/>
                </a:cxn>
                <a:cxn ang="0">
                  <a:pos x="93" y="15"/>
                </a:cxn>
                <a:cxn ang="0">
                  <a:pos x="95" y="6"/>
                </a:cxn>
                <a:cxn ang="0">
                  <a:pos x="95" y="6"/>
                </a:cxn>
                <a:cxn ang="0">
                  <a:pos x="95" y="4"/>
                </a:cxn>
                <a:cxn ang="0">
                  <a:pos x="94" y="3"/>
                </a:cxn>
                <a:cxn ang="0">
                  <a:pos x="90" y="1"/>
                </a:cxn>
                <a:cxn ang="0">
                  <a:pos x="89" y="0"/>
                </a:cxn>
                <a:cxn ang="0">
                  <a:pos x="87" y="1"/>
                </a:cxn>
                <a:cxn ang="0">
                  <a:pos x="86" y="2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95" h="170">
                  <a:moveTo>
                    <a:pt x="85" y="4"/>
                  </a:moveTo>
                  <a:lnTo>
                    <a:pt x="85" y="4"/>
                  </a:lnTo>
                  <a:lnTo>
                    <a:pt x="83" y="13"/>
                  </a:lnTo>
                  <a:lnTo>
                    <a:pt x="80" y="24"/>
                  </a:lnTo>
                  <a:lnTo>
                    <a:pt x="75" y="33"/>
                  </a:lnTo>
                  <a:lnTo>
                    <a:pt x="71" y="42"/>
                  </a:lnTo>
                  <a:lnTo>
                    <a:pt x="59" y="61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36" y="99"/>
                  </a:lnTo>
                  <a:lnTo>
                    <a:pt x="24" y="121"/>
                  </a:lnTo>
                  <a:lnTo>
                    <a:pt x="13" y="142"/>
                  </a:lnTo>
                  <a:lnTo>
                    <a:pt x="1" y="164"/>
                  </a:lnTo>
                  <a:lnTo>
                    <a:pt x="1" y="164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1" y="169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0"/>
                  </a:lnTo>
                  <a:lnTo>
                    <a:pt x="8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22" y="146"/>
                  </a:lnTo>
                  <a:lnTo>
                    <a:pt x="35" y="123"/>
                  </a:lnTo>
                  <a:lnTo>
                    <a:pt x="47" y="99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71" y="61"/>
                  </a:lnTo>
                  <a:lnTo>
                    <a:pt x="81" y="43"/>
                  </a:lnTo>
                  <a:lnTo>
                    <a:pt x="85" y="34"/>
                  </a:lnTo>
                  <a:lnTo>
                    <a:pt x="89" y="25"/>
                  </a:lnTo>
                  <a:lnTo>
                    <a:pt x="93" y="15"/>
                  </a:lnTo>
                  <a:lnTo>
                    <a:pt x="95" y="6"/>
                  </a:lnTo>
                  <a:lnTo>
                    <a:pt x="95" y="6"/>
                  </a:lnTo>
                  <a:lnTo>
                    <a:pt x="95" y="4"/>
                  </a:lnTo>
                  <a:lnTo>
                    <a:pt x="94" y="3"/>
                  </a:lnTo>
                  <a:lnTo>
                    <a:pt x="90" y="1"/>
                  </a:lnTo>
                  <a:lnTo>
                    <a:pt x="89" y="0"/>
                  </a:lnTo>
                  <a:lnTo>
                    <a:pt x="87" y="1"/>
                  </a:lnTo>
                  <a:lnTo>
                    <a:pt x="86" y="2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9" name="Freeform 889"/>
            <p:cNvSpPr/>
            <p:nvPr/>
          </p:nvSpPr>
          <p:spPr bwMode="auto">
            <a:xfrm>
              <a:off x="4513263" y="1276350"/>
              <a:ext cx="47625" cy="93663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81" y="3"/>
                </a:cxn>
                <a:cxn ang="0">
                  <a:pos x="66" y="45"/>
                </a:cxn>
                <a:cxn ang="0">
                  <a:pos x="57" y="66"/>
                </a:cxn>
                <a:cxn ang="0">
                  <a:pos x="48" y="87"/>
                </a:cxn>
                <a:cxn ang="0">
                  <a:pos x="48" y="87"/>
                </a:cxn>
                <a:cxn ang="0">
                  <a:pos x="38" y="107"/>
                </a:cxn>
                <a:cxn ang="0">
                  <a:pos x="27" y="128"/>
                </a:cxn>
                <a:cxn ang="0">
                  <a:pos x="15" y="149"/>
                </a:cxn>
                <a:cxn ang="0">
                  <a:pos x="2" y="167"/>
                </a:cxn>
                <a:cxn ang="0">
                  <a:pos x="2" y="167"/>
                </a:cxn>
                <a:cxn ang="0">
                  <a:pos x="0" y="168"/>
                </a:cxn>
                <a:cxn ang="0">
                  <a:pos x="0" y="170"/>
                </a:cxn>
                <a:cxn ang="0">
                  <a:pos x="2" y="173"/>
                </a:cxn>
                <a:cxn ang="0">
                  <a:pos x="4" y="175"/>
                </a:cxn>
                <a:cxn ang="0">
                  <a:pos x="5" y="175"/>
                </a:cxn>
                <a:cxn ang="0">
                  <a:pos x="7" y="175"/>
                </a:cxn>
                <a:cxn ang="0">
                  <a:pos x="8" y="173"/>
                </a:cxn>
                <a:cxn ang="0">
                  <a:pos x="13" y="168"/>
                </a:cxn>
                <a:cxn ang="0">
                  <a:pos x="13" y="168"/>
                </a:cxn>
                <a:cxn ang="0">
                  <a:pos x="14" y="167"/>
                </a:cxn>
                <a:cxn ang="0">
                  <a:pos x="14" y="165"/>
                </a:cxn>
                <a:cxn ang="0">
                  <a:pos x="14" y="165"/>
                </a:cxn>
                <a:cxn ang="0">
                  <a:pos x="24" y="150"/>
                </a:cxn>
                <a:cxn ang="0">
                  <a:pos x="34" y="132"/>
                </a:cxn>
                <a:cxn ang="0">
                  <a:pos x="42" y="116"/>
                </a:cxn>
                <a:cxn ang="0">
                  <a:pos x="51" y="99"/>
                </a:cxn>
                <a:cxn ang="0">
                  <a:pos x="51" y="99"/>
                </a:cxn>
                <a:cxn ang="0">
                  <a:pos x="57" y="88"/>
                </a:cxn>
                <a:cxn ang="0">
                  <a:pos x="63" y="76"/>
                </a:cxn>
                <a:cxn ang="0">
                  <a:pos x="73" y="54"/>
                </a:cxn>
                <a:cxn ang="0">
                  <a:pos x="82" y="30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90" y="3"/>
                </a:cxn>
                <a:cxn ang="0">
                  <a:pos x="89" y="2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3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1" y="3"/>
                </a:cxn>
              </a:cxnLst>
              <a:rect l="0" t="0" r="r" b="b"/>
              <a:pathLst>
                <a:path w="90" h="175">
                  <a:moveTo>
                    <a:pt x="81" y="3"/>
                  </a:moveTo>
                  <a:lnTo>
                    <a:pt x="81" y="3"/>
                  </a:lnTo>
                  <a:lnTo>
                    <a:pt x="66" y="45"/>
                  </a:lnTo>
                  <a:lnTo>
                    <a:pt x="57" y="66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38" y="107"/>
                  </a:lnTo>
                  <a:lnTo>
                    <a:pt x="27" y="128"/>
                  </a:lnTo>
                  <a:lnTo>
                    <a:pt x="15" y="149"/>
                  </a:lnTo>
                  <a:lnTo>
                    <a:pt x="2" y="167"/>
                  </a:lnTo>
                  <a:lnTo>
                    <a:pt x="2" y="167"/>
                  </a:lnTo>
                  <a:lnTo>
                    <a:pt x="0" y="168"/>
                  </a:lnTo>
                  <a:lnTo>
                    <a:pt x="0" y="170"/>
                  </a:lnTo>
                  <a:lnTo>
                    <a:pt x="2" y="173"/>
                  </a:lnTo>
                  <a:lnTo>
                    <a:pt x="4" y="175"/>
                  </a:lnTo>
                  <a:lnTo>
                    <a:pt x="5" y="175"/>
                  </a:lnTo>
                  <a:lnTo>
                    <a:pt x="7" y="175"/>
                  </a:lnTo>
                  <a:lnTo>
                    <a:pt x="8" y="173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4" y="167"/>
                  </a:lnTo>
                  <a:lnTo>
                    <a:pt x="14" y="165"/>
                  </a:lnTo>
                  <a:lnTo>
                    <a:pt x="14" y="165"/>
                  </a:lnTo>
                  <a:lnTo>
                    <a:pt x="24" y="150"/>
                  </a:lnTo>
                  <a:lnTo>
                    <a:pt x="34" y="132"/>
                  </a:lnTo>
                  <a:lnTo>
                    <a:pt x="42" y="116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7" y="88"/>
                  </a:lnTo>
                  <a:lnTo>
                    <a:pt x="63" y="76"/>
                  </a:lnTo>
                  <a:lnTo>
                    <a:pt x="73" y="54"/>
                  </a:lnTo>
                  <a:lnTo>
                    <a:pt x="82" y="30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0" name="Freeform 890"/>
            <p:cNvSpPr/>
            <p:nvPr/>
          </p:nvSpPr>
          <p:spPr bwMode="auto">
            <a:xfrm>
              <a:off x="4538663" y="1304925"/>
              <a:ext cx="44450" cy="92075"/>
            </a:xfrm>
            <a:custGeom>
              <a:avLst/>
              <a:gdLst/>
              <a:ahLst/>
              <a:cxnLst>
                <a:cxn ang="0">
                  <a:pos x="75" y="5"/>
                </a:cxn>
                <a:cxn ang="0">
                  <a:pos x="75" y="5"/>
                </a:cxn>
                <a:cxn ang="0">
                  <a:pos x="74" y="16"/>
                </a:cxn>
                <a:cxn ang="0">
                  <a:pos x="71" y="26"/>
                </a:cxn>
                <a:cxn ang="0">
                  <a:pos x="68" y="38"/>
                </a:cxn>
                <a:cxn ang="0">
                  <a:pos x="64" y="48"/>
                </a:cxn>
                <a:cxn ang="0">
                  <a:pos x="54" y="69"/>
                </a:cxn>
                <a:cxn ang="0">
                  <a:pos x="43" y="88"/>
                </a:cxn>
                <a:cxn ang="0">
                  <a:pos x="43" y="88"/>
                </a:cxn>
                <a:cxn ang="0">
                  <a:pos x="22" y="128"/>
                </a:cxn>
                <a:cxn ang="0">
                  <a:pos x="10" y="148"/>
                </a:cxn>
                <a:cxn ang="0">
                  <a:pos x="0" y="168"/>
                </a:cxn>
                <a:cxn ang="0">
                  <a:pos x="0" y="168"/>
                </a:cxn>
                <a:cxn ang="0">
                  <a:pos x="0" y="170"/>
                </a:cxn>
                <a:cxn ang="0">
                  <a:pos x="0" y="172"/>
                </a:cxn>
                <a:cxn ang="0">
                  <a:pos x="1" y="173"/>
                </a:cxn>
                <a:cxn ang="0">
                  <a:pos x="2" y="174"/>
                </a:cxn>
                <a:cxn ang="0">
                  <a:pos x="4" y="175"/>
                </a:cxn>
                <a:cxn ang="0">
                  <a:pos x="5" y="175"/>
                </a:cxn>
                <a:cxn ang="0">
                  <a:pos x="7" y="174"/>
                </a:cxn>
                <a:cxn ang="0">
                  <a:pos x="8" y="173"/>
                </a:cxn>
                <a:cxn ang="0">
                  <a:pos x="8" y="173"/>
                </a:cxn>
                <a:cxn ang="0">
                  <a:pos x="21" y="148"/>
                </a:cxn>
                <a:cxn ang="0">
                  <a:pos x="34" y="125"/>
                </a:cxn>
                <a:cxn ang="0">
                  <a:pos x="61" y="78"/>
                </a:cxn>
                <a:cxn ang="0">
                  <a:pos x="61" y="78"/>
                </a:cxn>
                <a:cxn ang="0">
                  <a:pos x="69" y="61"/>
                </a:cxn>
                <a:cxn ang="0">
                  <a:pos x="77" y="42"/>
                </a:cxn>
                <a:cxn ang="0">
                  <a:pos x="80" y="33"/>
                </a:cxn>
                <a:cxn ang="0">
                  <a:pos x="83" y="23"/>
                </a:cxn>
                <a:cxn ang="0">
                  <a:pos x="84" y="14"/>
                </a:cxn>
                <a:cxn ang="0">
                  <a:pos x="85" y="5"/>
                </a:cxn>
                <a:cxn ang="0">
                  <a:pos x="85" y="5"/>
                </a:cxn>
                <a:cxn ang="0">
                  <a:pos x="85" y="3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8" y="0"/>
                </a:cxn>
                <a:cxn ang="0">
                  <a:pos x="77" y="1"/>
                </a:cxn>
                <a:cxn ang="0">
                  <a:pos x="75" y="3"/>
                </a:cxn>
                <a:cxn ang="0">
                  <a:pos x="75" y="5"/>
                </a:cxn>
                <a:cxn ang="0">
                  <a:pos x="75" y="5"/>
                </a:cxn>
              </a:cxnLst>
              <a:rect l="0" t="0" r="r" b="b"/>
              <a:pathLst>
                <a:path w="85" h="175">
                  <a:moveTo>
                    <a:pt x="75" y="5"/>
                  </a:moveTo>
                  <a:lnTo>
                    <a:pt x="75" y="5"/>
                  </a:lnTo>
                  <a:lnTo>
                    <a:pt x="74" y="16"/>
                  </a:lnTo>
                  <a:lnTo>
                    <a:pt x="71" y="26"/>
                  </a:lnTo>
                  <a:lnTo>
                    <a:pt x="68" y="38"/>
                  </a:lnTo>
                  <a:lnTo>
                    <a:pt x="64" y="48"/>
                  </a:lnTo>
                  <a:lnTo>
                    <a:pt x="54" y="69"/>
                  </a:lnTo>
                  <a:lnTo>
                    <a:pt x="43" y="88"/>
                  </a:lnTo>
                  <a:lnTo>
                    <a:pt x="43" y="88"/>
                  </a:lnTo>
                  <a:lnTo>
                    <a:pt x="22" y="128"/>
                  </a:lnTo>
                  <a:lnTo>
                    <a:pt x="10" y="148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0"/>
                  </a:lnTo>
                  <a:lnTo>
                    <a:pt x="0" y="172"/>
                  </a:lnTo>
                  <a:lnTo>
                    <a:pt x="1" y="173"/>
                  </a:lnTo>
                  <a:lnTo>
                    <a:pt x="2" y="174"/>
                  </a:lnTo>
                  <a:lnTo>
                    <a:pt x="4" y="175"/>
                  </a:lnTo>
                  <a:lnTo>
                    <a:pt x="5" y="175"/>
                  </a:lnTo>
                  <a:lnTo>
                    <a:pt x="7" y="174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21" y="148"/>
                  </a:lnTo>
                  <a:lnTo>
                    <a:pt x="34" y="125"/>
                  </a:lnTo>
                  <a:lnTo>
                    <a:pt x="61" y="78"/>
                  </a:lnTo>
                  <a:lnTo>
                    <a:pt x="61" y="78"/>
                  </a:lnTo>
                  <a:lnTo>
                    <a:pt x="69" y="61"/>
                  </a:lnTo>
                  <a:lnTo>
                    <a:pt x="77" y="42"/>
                  </a:lnTo>
                  <a:lnTo>
                    <a:pt x="80" y="33"/>
                  </a:lnTo>
                  <a:lnTo>
                    <a:pt x="83" y="23"/>
                  </a:lnTo>
                  <a:lnTo>
                    <a:pt x="84" y="14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7" y="1"/>
                  </a:lnTo>
                  <a:lnTo>
                    <a:pt x="75" y="3"/>
                  </a:lnTo>
                  <a:lnTo>
                    <a:pt x="75" y="5"/>
                  </a:lnTo>
                  <a:lnTo>
                    <a:pt x="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1" name="Freeform 891"/>
            <p:cNvSpPr/>
            <p:nvPr/>
          </p:nvSpPr>
          <p:spPr bwMode="auto">
            <a:xfrm>
              <a:off x="4568825" y="1336675"/>
              <a:ext cx="44450" cy="87313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5" y="2"/>
                </a:cxn>
                <a:cxn ang="0">
                  <a:pos x="82" y="1"/>
                </a:cxn>
                <a:cxn ang="0">
                  <a:pos x="79" y="0"/>
                </a:cxn>
                <a:cxn ang="0">
                  <a:pos x="78" y="0"/>
                </a:cxn>
                <a:cxn ang="0">
                  <a:pos x="76" y="1"/>
                </a:cxn>
                <a:cxn ang="0">
                  <a:pos x="75" y="2"/>
                </a:cxn>
                <a:cxn ang="0">
                  <a:pos x="75" y="4"/>
                </a:cxn>
                <a:cxn ang="0">
                  <a:pos x="75" y="4"/>
                </a:cxn>
                <a:cxn ang="0">
                  <a:pos x="75" y="14"/>
                </a:cxn>
                <a:cxn ang="0">
                  <a:pos x="73" y="23"/>
                </a:cxn>
                <a:cxn ang="0">
                  <a:pos x="69" y="33"/>
                </a:cxn>
                <a:cxn ang="0">
                  <a:pos x="64" y="42"/>
                </a:cxn>
                <a:cxn ang="0">
                  <a:pos x="52" y="59"/>
                </a:cxn>
                <a:cxn ang="0">
                  <a:pos x="47" y="69"/>
                </a:cxn>
                <a:cxn ang="0">
                  <a:pos x="43" y="77"/>
                </a:cxn>
                <a:cxn ang="0">
                  <a:pos x="43" y="77"/>
                </a:cxn>
                <a:cxn ang="0">
                  <a:pos x="35" y="96"/>
                </a:cxn>
                <a:cxn ang="0">
                  <a:pos x="27" y="113"/>
                </a:cxn>
                <a:cxn ang="0">
                  <a:pos x="27" y="113"/>
                </a:cxn>
                <a:cxn ang="0">
                  <a:pos x="16" y="137"/>
                </a:cxn>
                <a:cxn ang="0">
                  <a:pos x="10" y="147"/>
                </a:cxn>
                <a:cxn ang="0">
                  <a:pos x="6" y="152"/>
                </a:cxn>
                <a:cxn ang="0">
                  <a:pos x="2" y="157"/>
                </a:cxn>
                <a:cxn ang="0">
                  <a:pos x="2" y="157"/>
                </a:cxn>
                <a:cxn ang="0">
                  <a:pos x="0" y="159"/>
                </a:cxn>
                <a:cxn ang="0">
                  <a:pos x="0" y="162"/>
                </a:cxn>
                <a:cxn ang="0">
                  <a:pos x="1" y="164"/>
                </a:cxn>
                <a:cxn ang="0">
                  <a:pos x="4" y="165"/>
                </a:cxn>
                <a:cxn ang="0">
                  <a:pos x="9" y="165"/>
                </a:cxn>
                <a:cxn ang="0">
                  <a:pos x="9" y="165"/>
                </a:cxn>
                <a:cxn ang="0">
                  <a:pos x="11" y="165"/>
                </a:cxn>
                <a:cxn ang="0">
                  <a:pos x="13" y="163"/>
                </a:cxn>
                <a:cxn ang="0">
                  <a:pos x="13" y="161"/>
                </a:cxn>
                <a:cxn ang="0">
                  <a:pos x="13" y="159"/>
                </a:cxn>
                <a:cxn ang="0">
                  <a:pos x="13" y="159"/>
                </a:cxn>
                <a:cxn ang="0">
                  <a:pos x="16" y="155"/>
                </a:cxn>
                <a:cxn ang="0">
                  <a:pos x="19" y="149"/>
                </a:cxn>
                <a:cxn ang="0">
                  <a:pos x="25" y="139"/>
                </a:cxn>
                <a:cxn ang="0">
                  <a:pos x="25" y="139"/>
                </a:cxn>
                <a:cxn ang="0">
                  <a:pos x="37" y="113"/>
                </a:cxn>
                <a:cxn ang="0">
                  <a:pos x="49" y="87"/>
                </a:cxn>
                <a:cxn ang="0">
                  <a:pos x="49" y="87"/>
                </a:cxn>
                <a:cxn ang="0">
                  <a:pos x="54" y="77"/>
                </a:cxn>
                <a:cxn ang="0">
                  <a:pos x="60" y="68"/>
                </a:cxn>
                <a:cxn ang="0">
                  <a:pos x="72" y="47"/>
                </a:cxn>
                <a:cxn ang="0">
                  <a:pos x="77" y="37"/>
                </a:cxn>
                <a:cxn ang="0">
                  <a:pos x="81" y="26"/>
                </a:cxn>
                <a:cxn ang="0">
                  <a:pos x="85" y="15"/>
                </a:cxn>
                <a:cxn ang="0">
                  <a:pos x="85" y="10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85" h="165">
                  <a:moveTo>
                    <a:pt x="85" y="4"/>
                  </a:moveTo>
                  <a:lnTo>
                    <a:pt x="85" y="4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8" y="0"/>
                  </a:lnTo>
                  <a:lnTo>
                    <a:pt x="76" y="1"/>
                  </a:lnTo>
                  <a:lnTo>
                    <a:pt x="75" y="2"/>
                  </a:lnTo>
                  <a:lnTo>
                    <a:pt x="75" y="4"/>
                  </a:lnTo>
                  <a:lnTo>
                    <a:pt x="75" y="4"/>
                  </a:lnTo>
                  <a:lnTo>
                    <a:pt x="75" y="14"/>
                  </a:lnTo>
                  <a:lnTo>
                    <a:pt x="73" y="23"/>
                  </a:lnTo>
                  <a:lnTo>
                    <a:pt x="69" y="33"/>
                  </a:lnTo>
                  <a:lnTo>
                    <a:pt x="64" y="42"/>
                  </a:lnTo>
                  <a:lnTo>
                    <a:pt x="52" y="59"/>
                  </a:lnTo>
                  <a:lnTo>
                    <a:pt x="47" y="69"/>
                  </a:lnTo>
                  <a:lnTo>
                    <a:pt x="43" y="77"/>
                  </a:lnTo>
                  <a:lnTo>
                    <a:pt x="43" y="77"/>
                  </a:lnTo>
                  <a:lnTo>
                    <a:pt x="35" y="96"/>
                  </a:lnTo>
                  <a:lnTo>
                    <a:pt x="27" y="113"/>
                  </a:lnTo>
                  <a:lnTo>
                    <a:pt x="27" y="113"/>
                  </a:lnTo>
                  <a:lnTo>
                    <a:pt x="16" y="137"/>
                  </a:lnTo>
                  <a:lnTo>
                    <a:pt x="10" y="147"/>
                  </a:lnTo>
                  <a:lnTo>
                    <a:pt x="6" y="152"/>
                  </a:lnTo>
                  <a:lnTo>
                    <a:pt x="2" y="157"/>
                  </a:lnTo>
                  <a:lnTo>
                    <a:pt x="2" y="157"/>
                  </a:lnTo>
                  <a:lnTo>
                    <a:pt x="0" y="159"/>
                  </a:lnTo>
                  <a:lnTo>
                    <a:pt x="0" y="162"/>
                  </a:lnTo>
                  <a:lnTo>
                    <a:pt x="1" y="164"/>
                  </a:lnTo>
                  <a:lnTo>
                    <a:pt x="4" y="165"/>
                  </a:lnTo>
                  <a:lnTo>
                    <a:pt x="9" y="165"/>
                  </a:lnTo>
                  <a:lnTo>
                    <a:pt x="9" y="165"/>
                  </a:lnTo>
                  <a:lnTo>
                    <a:pt x="11" y="165"/>
                  </a:lnTo>
                  <a:lnTo>
                    <a:pt x="13" y="163"/>
                  </a:lnTo>
                  <a:lnTo>
                    <a:pt x="13" y="161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6" y="155"/>
                  </a:lnTo>
                  <a:lnTo>
                    <a:pt x="19" y="14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37" y="113"/>
                  </a:lnTo>
                  <a:lnTo>
                    <a:pt x="49" y="87"/>
                  </a:lnTo>
                  <a:lnTo>
                    <a:pt x="49" y="87"/>
                  </a:lnTo>
                  <a:lnTo>
                    <a:pt x="54" y="77"/>
                  </a:lnTo>
                  <a:lnTo>
                    <a:pt x="60" y="68"/>
                  </a:lnTo>
                  <a:lnTo>
                    <a:pt x="72" y="47"/>
                  </a:lnTo>
                  <a:lnTo>
                    <a:pt x="77" y="37"/>
                  </a:lnTo>
                  <a:lnTo>
                    <a:pt x="81" y="26"/>
                  </a:lnTo>
                  <a:lnTo>
                    <a:pt x="85" y="15"/>
                  </a:lnTo>
                  <a:lnTo>
                    <a:pt x="85" y="10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2" name="Freeform 892"/>
            <p:cNvSpPr/>
            <p:nvPr/>
          </p:nvSpPr>
          <p:spPr bwMode="auto">
            <a:xfrm>
              <a:off x="4608513" y="1366838"/>
              <a:ext cx="47625" cy="85725"/>
            </a:xfrm>
            <a:custGeom>
              <a:avLst/>
              <a:gdLst/>
              <a:ahLst/>
              <a:cxnLst>
                <a:cxn ang="0">
                  <a:pos x="81" y="5"/>
                </a:cxn>
                <a:cxn ang="0">
                  <a:pos x="81" y="5"/>
                </a:cxn>
                <a:cxn ang="0">
                  <a:pos x="80" y="15"/>
                </a:cxn>
                <a:cxn ang="0">
                  <a:pos x="77" y="25"/>
                </a:cxn>
                <a:cxn ang="0">
                  <a:pos x="73" y="36"/>
                </a:cxn>
                <a:cxn ang="0">
                  <a:pos x="67" y="46"/>
                </a:cxn>
                <a:cxn ang="0">
                  <a:pos x="56" y="64"/>
                </a:cxn>
                <a:cxn ang="0">
                  <a:pos x="46" y="83"/>
                </a:cxn>
                <a:cxn ang="0">
                  <a:pos x="46" y="83"/>
                </a:cxn>
                <a:cxn ang="0">
                  <a:pos x="34" y="101"/>
                </a:cxn>
                <a:cxn ang="0">
                  <a:pos x="23" y="119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6"/>
                </a:cxn>
                <a:cxn ang="0">
                  <a:pos x="0" y="158"/>
                </a:cxn>
                <a:cxn ang="0">
                  <a:pos x="1" y="159"/>
                </a:cxn>
                <a:cxn ang="0">
                  <a:pos x="2" y="160"/>
                </a:cxn>
                <a:cxn ang="0">
                  <a:pos x="4" y="162"/>
                </a:cxn>
                <a:cxn ang="0">
                  <a:pos x="6" y="162"/>
                </a:cxn>
                <a:cxn ang="0">
                  <a:pos x="7" y="160"/>
                </a:cxn>
                <a:cxn ang="0">
                  <a:pos x="10" y="159"/>
                </a:cxn>
                <a:cxn ang="0">
                  <a:pos x="10" y="159"/>
                </a:cxn>
                <a:cxn ang="0">
                  <a:pos x="33" y="120"/>
                </a:cxn>
                <a:cxn ang="0">
                  <a:pos x="46" y="101"/>
                </a:cxn>
                <a:cxn ang="0">
                  <a:pos x="57" y="81"/>
                </a:cxn>
                <a:cxn ang="0">
                  <a:pos x="57" y="81"/>
                </a:cxn>
                <a:cxn ang="0">
                  <a:pos x="68" y="62"/>
                </a:cxn>
                <a:cxn ang="0">
                  <a:pos x="79" y="45"/>
                </a:cxn>
                <a:cxn ang="0">
                  <a:pos x="83" y="34"/>
                </a:cxn>
                <a:cxn ang="0">
                  <a:pos x="86" y="25"/>
                </a:cxn>
                <a:cxn ang="0">
                  <a:pos x="89" y="15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90" y="2"/>
                </a:cxn>
                <a:cxn ang="0">
                  <a:pos x="89" y="1"/>
                </a:cxn>
                <a:cxn ang="0">
                  <a:pos x="88" y="0"/>
                </a:cxn>
                <a:cxn ang="0">
                  <a:pos x="86" y="0"/>
                </a:cxn>
                <a:cxn ang="0">
                  <a:pos x="83" y="1"/>
                </a:cxn>
                <a:cxn ang="0">
                  <a:pos x="82" y="2"/>
                </a:cxn>
                <a:cxn ang="0">
                  <a:pos x="81" y="5"/>
                </a:cxn>
                <a:cxn ang="0">
                  <a:pos x="81" y="5"/>
                </a:cxn>
              </a:cxnLst>
              <a:rect l="0" t="0" r="r" b="b"/>
              <a:pathLst>
                <a:path w="90" h="162">
                  <a:moveTo>
                    <a:pt x="81" y="5"/>
                  </a:moveTo>
                  <a:lnTo>
                    <a:pt x="81" y="5"/>
                  </a:lnTo>
                  <a:lnTo>
                    <a:pt x="80" y="15"/>
                  </a:lnTo>
                  <a:lnTo>
                    <a:pt x="77" y="25"/>
                  </a:lnTo>
                  <a:lnTo>
                    <a:pt x="73" y="36"/>
                  </a:lnTo>
                  <a:lnTo>
                    <a:pt x="67" y="46"/>
                  </a:lnTo>
                  <a:lnTo>
                    <a:pt x="56" y="64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34" y="101"/>
                  </a:lnTo>
                  <a:lnTo>
                    <a:pt x="23" y="119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1" y="159"/>
                  </a:lnTo>
                  <a:lnTo>
                    <a:pt x="2" y="160"/>
                  </a:lnTo>
                  <a:lnTo>
                    <a:pt x="4" y="162"/>
                  </a:lnTo>
                  <a:lnTo>
                    <a:pt x="6" y="162"/>
                  </a:lnTo>
                  <a:lnTo>
                    <a:pt x="7" y="160"/>
                  </a:lnTo>
                  <a:lnTo>
                    <a:pt x="10" y="159"/>
                  </a:lnTo>
                  <a:lnTo>
                    <a:pt x="10" y="159"/>
                  </a:lnTo>
                  <a:lnTo>
                    <a:pt x="33" y="120"/>
                  </a:lnTo>
                  <a:lnTo>
                    <a:pt x="46" y="101"/>
                  </a:lnTo>
                  <a:lnTo>
                    <a:pt x="57" y="81"/>
                  </a:lnTo>
                  <a:lnTo>
                    <a:pt x="57" y="81"/>
                  </a:lnTo>
                  <a:lnTo>
                    <a:pt x="68" y="62"/>
                  </a:lnTo>
                  <a:lnTo>
                    <a:pt x="79" y="45"/>
                  </a:lnTo>
                  <a:lnTo>
                    <a:pt x="83" y="34"/>
                  </a:lnTo>
                  <a:lnTo>
                    <a:pt x="86" y="25"/>
                  </a:lnTo>
                  <a:lnTo>
                    <a:pt x="89" y="1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2"/>
                  </a:lnTo>
                  <a:lnTo>
                    <a:pt x="89" y="1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1"/>
                  </a:lnTo>
                  <a:lnTo>
                    <a:pt x="82" y="2"/>
                  </a:lnTo>
                  <a:lnTo>
                    <a:pt x="81" y="5"/>
                  </a:lnTo>
                  <a:lnTo>
                    <a:pt x="8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3" name="Freeform 893"/>
            <p:cNvSpPr/>
            <p:nvPr/>
          </p:nvSpPr>
          <p:spPr bwMode="auto">
            <a:xfrm>
              <a:off x="4632325" y="1397000"/>
              <a:ext cx="49213" cy="85725"/>
            </a:xfrm>
            <a:custGeom>
              <a:avLst/>
              <a:gdLst/>
              <a:ahLst/>
              <a:cxnLst>
                <a:cxn ang="0">
                  <a:pos x="84" y="0"/>
                </a:cxn>
                <a:cxn ang="0">
                  <a:pos x="84" y="0"/>
                </a:cxn>
                <a:cxn ang="0">
                  <a:pos x="81" y="3"/>
                </a:cxn>
                <a:cxn ang="0">
                  <a:pos x="78" y="6"/>
                </a:cxn>
                <a:cxn ang="0">
                  <a:pos x="73" y="14"/>
                </a:cxn>
                <a:cxn ang="0">
                  <a:pos x="65" y="29"/>
                </a:cxn>
                <a:cxn ang="0">
                  <a:pos x="65" y="29"/>
                </a:cxn>
                <a:cxn ang="0">
                  <a:pos x="56" y="46"/>
                </a:cxn>
                <a:cxn ang="0">
                  <a:pos x="47" y="61"/>
                </a:cxn>
                <a:cxn ang="0">
                  <a:pos x="31" y="93"/>
                </a:cxn>
                <a:cxn ang="0">
                  <a:pos x="31" y="93"/>
                </a:cxn>
                <a:cxn ang="0">
                  <a:pos x="19" y="114"/>
                </a:cxn>
                <a:cxn ang="0">
                  <a:pos x="6" y="133"/>
                </a:cxn>
                <a:cxn ang="0">
                  <a:pos x="6" y="133"/>
                </a:cxn>
                <a:cxn ang="0">
                  <a:pos x="2" y="140"/>
                </a:cxn>
                <a:cxn ang="0">
                  <a:pos x="0" y="146"/>
                </a:cxn>
                <a:cxn ang="0">
                  <a:pos x="0" y="152"/>
                </a:cxn>
                <a:cxn ang="0">
                  <a:pos x="1" y="156"/>
                </a:cxn>
                <a:cxn ang="0">
                  <a:pos x="3" y="159"/>
                </a:cxn>
                <a:cxn ang="0">
                  <a:pos x="3" y="159"/>
                </a:cxn>
                <a:cxn ang="0">
                  <a:pos x="5" y="160"/>
                </a:cxn>
                <a:cxn ang="0">
                  <a:pos x="7" y="161"/>
                </a:cxn>
                <a:cxn ang="0">
                  <a:pos x="10" y="160"/>
                </a:cxn>
                <a:cxn ang="0">
                  <a:pos x="11" y="158"/>
                </a:cxn>
                <a:cxn ang="0">
                  <a:pos x="12" y="156"/>
                </a:cxn>
                <a:cxn ang="0">
                  <a:pos x="12" y="156"/>
                </a:cxn>
                <a:cxn ang="0">
                  <a:pos x="14" y="155"/>
                </a:cxn>
                <a:cxn ang="0">
                  <a:pos x="15" y="154"/>
                </a:cxn>
                <a:cxn ang="0">
                  <a:pos x="15" y="150"/>
                </a:cxn>
                <a:cxn ang="0">
                  <a:pos x="15" y="149"/>
                </a:cxn>
                <a:cxn ang="0">
                  <a:pos x="13" y="148"/>
                </a:cxn>
                <a:cxn ang="0">
                  <a:pos x="12" y="147"/>
                </a:cxn>
                <a:cxn ang="0">
                  <a:pos x="10" y="147"/>
                </a:cxn>
                <a:cxn ang="0">
                  <a:pos x="10" y="147"/>
                </a:cxn>
                <a:cxn ang="0">
                  <a:pos x="9" y="148"/>
                </a:cxn>
                <a:cxn ang="0">
                  <a:pos x="9" y="148"/>
                </a:cxn>
                <a:cxn ang="0">
                  <a:pos x="10" y="145"/>
                </a:cxn>
                <a:cxn ang="0">
                  <a:pos x="11" y="142"/>
                </a:cxn>
                <a:cxn ang="0">
                  <a:pos x="16" y="136"/>
                </a:cxn>
                <a:cxn ang="0">
                  <a:pos x="21" y="130"/>
                </a:cxn>
                <a:cxn ang="0">
                  <a:pos x="24" y="125"/>
                </a:cxn>
                <a:cxn ang="0">
                  <a:pos x="24" y="125"/>
                </a:cxn>
                <a:cxn ang="0">
                  <a:pos x="47" y="83"/>
                </a:cxn>
                <a:cxn ang="0">
                  <a:pos x="47" y="83"/>
                </a:cxn>
                <a:cxn ang="0">
                  <a:pos x="59" y="61"/>
                </a:cxn>
                <a:cxn ang="0">
                  <a:pos x="70" y="40"/>
                </a:cxn>
                <a:cxn ang="0">
                  <a:pos x="70" y="40"/>
                </a:cxn>
                <a:cxn ang="0">
                  <a:pos x="78" y="24"/>
                </a:cxn>
                <a:cxn ang="0">
                  <a:pos x="83" y="15"/>
                </a:cxn>
                <a:cxn ang="0">
                  <a:pos x="86" y="12"/>
                </a:cxn>
                <a:cxn ang="0">
                  <a:pos x="90" y="8"/>
                </a:cxn>
                <a:cxn ang="0">
                  <a:pos x="90" y="8"/>
                </a:cxn>
                <a:cxn ang="0">
                  <a:pos x="91" y="7"/>
                </a:cxn>
                <a:cxn ang="0">
                  <a:pos x="92" y="6"/>
                </a:cxn>
                <a:cxn ang="0">
                  <a:pos x="92" y="4"/>
                </a:cxn>
                <a:cxn ang="0">
                  <a:pos x="91" y="2"/>
                </a:cxn>
                <a:cxn ang="0">
                  <a:pos x="90" y="1"/>
                </a:cxn>
                <a:cxn ang="0">
                  <a:pos x="88" y="0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4" y="0"/>
                </a:cxn>
              </a:cxnLst>
              <a:rect l="0" t="0" r="r" b="b"/>
              <a:pathLst>
                <a:path w="92" h="161">
                  <a:moveTo>
                    <a:pt x="84" y="0"/>
                  </a:moveTo>
                  <a:lnTo>
                    <a:pt x="84" y="0"/>
                  </a:lnTo>
                  <a:lnTo>
                    <a:pt x="81" y="3"/>
                  </a:lnTo>
                  <a:lnTo>
                    <a:pt x="78" y="6"/>
                  </a:lnTo>
                  <a:lnTo>
                    <a:pt x="73" y="14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56" y="46"/>
                  </a:lnTo>
                  <a:lnTo>
                    <a:pt x="47" y="61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19" y="114"/>
                  </a:lnTo>
                  <a:lnTo>
                    <a:pt x="6" y="133"/>
                  </a:lnTo>
                  <a:lnTo>
                    <a:pt x="6" y="133"/>
                  </a:lnTo>
                  <a:lnTo>
                    <a:pt x="2" y="140"/>
                  </a:lnTo>
                  <a:lnTo>
                    <a:pt x="0" y="146"/>
                  </a:lnTo>
                  <a:lnTo>
                    <a:pt x="0" y="152"/>
                  </a:lnTo>
                  <a:lnTo>
                    <a:pt x="1" y="156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5" y="160"/>
                  </a:lnTo>
                  <a:lnTo>
                    <a:pt x="7" y="161"/>
                  </a:lnTo>
                  <a:lnTo>
                    <a:pt x="10" y="160"/>
                  </a:lnTo>
                  <a:lnTo>
                    <a:pt x="11" y="158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4" y="155"/>
                  </a:lnTo>
                  <a:lnTo>
                    <a:pt x="15" y="154"/>
                  </a:lnTo>
                  <a:lnTo>
                    <a:pt x="15" y="150"/>
                  </a:lnTo>
                  <a:lnTo>
                    <a:pt x="15" y="149"/>
                  </a:lnTo>
                  <a:lnTo>
                    <a:pt x="13" y="148"/>
                  </a:lnTo>
                  <a:lnTo>
                    <a:pt x="12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10" y="145"/>
                  </a:lnTo>
                  <a:lnTo>
                    <a:pt x="11" y="142"/>
                  </a:lnTo>
                  <a:lnTo>
                    <a:pt x="16" y="136"/>
                  </a:lnTo>
                  <a:lnTo>
                    <a:pt x="21" y="130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47" y="83"/>
                  </a:lnTo>
                  <a:lnTo>
                    <a:pt x="47" y="83"/>
                  </a:lnTo>
                  <a:lnTo>
                    <a:pt x="59" y="61"/>
                  </a:lnTo>
                  <a:lnTo>
                    <a:pt x="70" y="40"/>
                  </a:lnTo>
                  <a:lnTo>
                    <a:pt x="70" y="40"/>
                  </a:lnTo>
                  <a:lnTo>
                    <a:pt x="78" y="24"/>
                  </a:lnTo>
                  <a:lnTo>
                    <a:pt x="83" y="15"/>
                  </a:lnTo>
                  <a:lnTo>
                    <a:pt x="86" y="12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1" y="7"/>
                  </a:lnTo>
                  <a:lnTo>
                    <a:pt x="92" y="6"/>
                  </a:lnTo>
                  <a:lnTo>
                    <a:pt x="92" y="4"/>
                  </a:lnTo>
                  <a:lnTo>
                    <a:pt x="91" y="2"/>
                  </a:lnTo>
                  <a:lnTo>
                    <a:pt x="90" y="1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4" name="Freeform 894"/>
            <p:cNvSpPr/>
            <p:nvPr/>
          </p:nvSpPr>
          <p:spPr bwMode="auto">
            <a:xfrm>
              <a:off x="4654550" y="1414463"/>
              <a:ext cx="52388" cy="85725"/>
            </a:xfrm>
            <a:custGeom>
              <a:avLst/>
              <a:gdLst/>
              <a:ahLst/>
              <a:cxnLst>
                <a:cxn ang="0">
                  <a:pos x="90" y="3"/>
                </a:cxn>
                <a:cxn ang="0">
                  <a:pos x="90" y="3"/>
                </a:cxn>
                <a:cxn ang="0">
                  <a:pos x="89" y="9"/>
                </a:cxn>
                <a:cxn ang="0">
                  <a:pos x="86" y="13"/>
                </a:cxn>
                <a:cxn ang="0">
                  <a:pos x="79" y="23"/>
                </a:cxn>
                <a:cxn ang="0">
                  <a:pos x="67" y="41"/>
                </a:cxn>
                <a:cxn ang="0">
                  <a:pos x="67" y="41"/>
                </a:cxn>
                <a:cxn ang="0">
                  <a:pos x="53" y="61"/>
                </a:cxn>
                <a:cxn ang="0">
                  <a:pos x="38" y="83"/>
                </a:cxn>
                <a:cxn ang="0">
                  <a:pos x="38" y="83"/>
                </a:cxn>
                <a:cxn ang="0">
                  <a:pos x="33" y="94"/>
                </a:cxn>
                <a:cxn ang="0">
                  <a:pos x="28" y="107"/>
                </a:cxn>
                <a:cxn ang="0">
                  <a:pos x="23" y="119"/>
                </a:cxn>
                <a:cxn ang="0">
                  <a:pos x="20" y="124"/>
                </a:cxn>
                <a:cxn ang="0">
                  <a:pos x="15" y="129"/>
                </a:cxn>
                <a:cxn ang="0">
                  <a:pos x="15" y="129"/>
                </a:cxn>
                <a:cxn ang="0">
                  <a:pos x="10" y="136"/>
                </a:cxn>
                <a:cxn ang="0">
                  <a:pos x="6" y="142"/>
                </a:cxn>
                <a:cxn ang="0">
                  <a:pos x="3" y="148"/>
                </a:cxn>
                <a:cxn ang="0">
                  <a:pos x="0" y="155"/>
                </a:cxn>
                <a:cxn ang="0">
                  <a:pos x="0" y="155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1" y="160"/>
                </a:cxn>
                <a:cxn ang="0">
                  <a:pos x="3" y="161"/>
                </a:cxn>
                <a:cxn ang="0">
                  <a:pos x="6" y="160"/>
                </a:cxn>
                <a:cxn ang="0">
                  <a:pos x="8" y="159"/>
                </a:cxn>
                <a:cxn ang="0">
                  <a:pos x="9" y="158"/>
                </a:cxn>
                <a:cxn ang="0">
                  <a:pos x="9" y="158"/>
                </a:cxn>
                <a:cxn ang="0">
                  <a:pos x="13" y="149"/>
                </a:cxn>
                <a:cxn ang="0">
                  <a:pos x="20" y="141"/>
                </a:cxn>
                <a:cxn ang="0">
                  <a:pos x="26" y="132"/>
                </a:cxn>
                <a:cxn ang="0">
                  <a:pos x="31" y="123"/>
                </a:cxn>
                <a:cxn ang="0">
                  <a:pos x="31" y="123"/>
                </a:cxn>
                <a:cxn ang="0">
                  <a:pos x="40" y="101"/>
                </a:cxn>
                <a:cxn ang="0">
                  <a:pos x="45" y="91"/>
                </a:cxn>
                <a:cxn ang="0">
                  <a:pos x="51" y="81"/>
                </a:cxn>
                <a:cxn ang="0">
                  <a:pos x="51" y="81"/>
                </a:cxn>
                <a:cxn ang="0">
                  <a:pos x="65" y="59"/>
                </a:cxn>
                <a:cxn ang="0">
                  <a:pos x="79" y="38"/>
                </a:cxn>
                <a:cxn ang="0">
                  <a:pos x="79" y="38"/>
                </a:cxn>
                <a:cxn ang="0">
                  <a:pos x="91" y="23"/>
                </a:cxn>
                <a:cxn ang="0">
                  <a:pos x="96" y="15"/>
                </a:cxn>
                <a:cxn ang="0">
                  <a:pos x="98" y="11"/>
                </a:cxn>
                <a:cxn ang="0">
                  <a:pos x="99" y="6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8" y="2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4" y="0"/>
                </a:cxn>
                <a:cxn ang="0">
                  <a:pos x="92" y="0"/>
                </a:cxn>
                <a:cxn ang="0">
                  <a:pos x="91" y="2"/>
                </a:cxn>
                <a:cxn ang="0">
                  <a:pos x="90" y="3"/>
                </a:cxn>
                <a:cxn ang="0">
                  <a:pos x="90" y="3"/>
                </a:cxn>
              </a:cxnLst>
              <a:rect l="0" t="0" r="r" b="b"/>
              <a:pathLst>
                <a:path w="99" h="161">
                  <a:moveTo>
                    <a:pt x="90" y="3"/>
                  </a:moveTo>
                  <a:lnTo>
                    <a:pt x="90" y="3"/>
                  </a:lnTo>
                  <a:lnTo>
                    <a:pt x="89" y="9"/>
                  </a:lnTo>
                  <a:lnTo>
                    <a:pt x="86" y="13"/>
                  </a:lnTo>
                  <a:lnTo>
                    <a:pt x="79" y="23"/>
                  </a:lnTo>
                  <a:lnTo>
                    <a:pt x="67" y="41"/>
                  </a:lnTo>
                  <a:lnTo>
                    <a:pt x="67" y="41"/>
                  </a:lnTo>
                  <a:lnTo>
                    <a:pt x="53" y="6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3" y="94"/>
                  </a:lnTo>
                  <a:lnTo>
                    <a:pt x="28" y="107"/>
                  </a:lnTo>
                  <a:lnTo>
                    <a:pt x="23" y="119"/>
                  </a:lnTo>
                  <a:lnTo>
                    <a:pt x="20" y="124"/>
                  </a:lnTo>
                  <a:lnTo>
                    <a:pt x="15" y="129"/>
                  </a:lnTo>
                  <a:lnTo>
                    <a:pt x="15" y="129"/>
                  </a:lnTo>
                  <a:lnTo>
                    <a:pt x="10" y="136"/>
                  </a:lnTo>
                  <a:lnTo>
                    <a:pt x="6" y="142"/>
                  </a:lnTo>
                  <a:lnTo>
                    <a:pt x="3" y="148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1" y="160"/>
                  </a:lnTo>
                  <a:lnTo>
                    <a:pt x="3" y="161"/>
                  </a:lnTo>
                  <a:lnTo>
                    <a:pt x="6" y="160"/>
                  </a:lnTo>
                  <a:lnTo>
                    <a:pt x="8" y="159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13" y="149"/>
                  </a:lnTo>
                  <a:lnTo>
                    <a:pt x="20" y="141"/>
                  </a:lnTo>
                  <a:lnTo>
                    <a:pt x="26" y="132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40" y="101"/>
                  </a:lnTo>
                  <a:lnTo>
                    <a:pt x="45" y="91"/>
                  </a:lnTo>
                  <a:lnTo>
                    <a:pt x="51" y="81"/>
                  </a:lnTo>
                  <a:lnTo>
                    <a:pt x="51" y="81"/>
                  </a:lnTo>
                  <a:lnTo>
                    <a:pt x="65" y="59"/>
                  </a:lnTo>
                  <a:lnTo>
                    <a:pt x="79" y="38"/>
                  </a:lnTo>
                  <a:lnTo>
                    <a:pt x="79" y="38"/>
                  </a:lnTo>
                  <a:lnTo>
                    <a:pt x="91" y="23"/>
                  </a:lnTo>
                  <a:lnTo>
                    <a:pt x="96" y="15"/>
                  </a:lnTo>
                  <a:lnTo>
                    <a:pt x="98" y="11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8" y="2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4" y="0"/>
                  </a:lnTo>
                  <a:lnTo>
                    <a:pt x="92" y="0"/>
                  </a:lnTo>
                  <a:lnTo>
                    <a:pt x="91" y="2"/>
                  </a:lnTo>
                  <a:lnTo>
                    <a:pt x="90" y="3"/>
                  </a:lnTo>
                  <a:lnTo>
                    <a:pt x="9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5" name="Freeform 895"/>
            <p:cNvSpPr/>
            <p:nvPr/>
          </p:nvSpPr>
          <p:spPr bwMode="auto">
            <a:xfrm>
              <a:off x="4678363" y="1439863"/>
              <a:ext cx="60325" cy="100013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89" y="20"/>
                </a:cxn>
                <a:cxn ang="0">
                  <a:pos x="74" y="41"/>
                </a:cxn>
                <a:cxn ang="0">
                  <a:pos x="59" y="62"/>
                </a:cxn>
                <a:cxn ang="0">
                  <a:pos x="53" y="73"/>
                </a:cxn>
                <a:cxn ang="0">
                  <a:pos x="47" y="84"/>
                </a:cxn>
                <a:cxn ang="0">
                  <a:pos x="47" y="84"/>
                </a:cxn>
                <a:cxn ang="0">
                  <a:pos x="35" y="109"/>
                </a:cxn>
                <a:cxn ang="0">
                  <a:pos x="23" y="133"/>
                </a:cxn>
                <a:cxn ang="0">
                  <a:pos x="13" y="158"/>
                </a:cxn>
                <a:cxn ang="0">
                  <a:pos x="0" y="183"/>
                </a:cxn>
                <a:cxn ang="0">
                  <a:pos x="0" y="183"/>
                </a:cxn>
                <a:cxn ang="0">
                  <a:pos x="0" y="184"/>
                </a:cxn>
                <a:cxn ang="0">
                  <a:pos x="0" y="186"/>
                </a:cxn>
                <a:cxn ang="0">
                  <a:pos x="1" y="188"/>
                </a:cxn>
                <a:cxn ang="0">
                  <a:pos x="3" y="189"/>
                </a:cxn>
                <a:cxn ang="0">
                  <a:pos x="5" y="189"/>
                </a:cxn>
                <a:cxn ang="0">
                  <a:pos x="6" y="189"/>
                </a:cxn>
                <a:cxn ang="0">
                  <a:pos x="8" y="189"/>
                </a:cxn>
                <a:cxn ang="0">
                  <a:pos x="9" y="187"/>
                </a:cxn>
                <a:cxn ang="0">
                  <a:pos x="9" y="187"/>
                </a:cxn>
                <a:cxn ang="0">
                  <a:pos x="19" y="166"/>
                </a:cxn>
                <a:cxn ang="0">
                  <a:pos x="28" y="144"/>
                </a:cxn>
                <a:cxn ang="0">
                  <a:pos x="38" y="124"/>
                </a:cxn>
                <a:cxn ang="0">
                  <a:pos x="48" y="103"/>
                </a:cxn>
                <a:cxn ang="0">
                  <a:pos x="48" y="103"/>
                </a:cxn>
                <a:cxn ang="0">
                  <a:pos x="62" y="78"/>
                </a:cxn>
                <a:cxn ang="0">
                  <a:pos x="78" y="53"/>
                </a:cxn>
                <a:cxn ang="0">
                  <a:pos x="94" y="31"/>
                </a:cxn>
                <a:cxn ang="0">
                  <a:pos x="112" y="8"/>
                </a:cxn>
                <a:cxn ang="0">
                  <a:pos x="112" y="8"/>
                </a:cxn>
                <a:cxn ang="0">
                  <a:pos x="113" y="6"/>
                </a:cxn>
                <a:cxn ang="0">
                  <a:pos x="113" y="4"/>
                </a:cxn>
                <a:cxn ang="0">
                  <a:pos x="112" y="1"/>
                </a:cxn>
                <a:cxn ang="0">
                  <a:pos x="111" y="0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3" h="189">
                  <a:moveTo>
                    <a:pt x="106" y="1"/>
                  </a:moveTo>
                  <a:lnTo>
                    <a:pt x="106" y="1"/>
                  </a:lnTo>
                  <a:lnTo>
                    <a:pt x="89" y="20"/>
                  </a:lnTo>
                  <a:lnTo>
                    <a:pt x="74" y="41"/>
                  </a:lnTo>
                  <a:lnTo>
                    <a:pt x="59" y="62"/>
                  </a:lnTo>
                  <a:lnTo>
                    <a:pt x="53" y="73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35" y="109"/>
                  </a:lnTo>
                  <a:lnTo>
                    <a:pt x="23" y="133"/>
                  </a:lnTo>
                  <a:lnTo>
                    <a:pt x="13" y="158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3" y="189"/>
                  </a:lnTo>
                  <a:lnTo>
                    <a:pt x="5" y="189"/>
                  </a:lnTo>
                  <a:lnTo>
                    <a:pt x="6" y="189"/>
                  </a:lnTo>
                  <a:lnTo>
                    <a:pt x="8" y="189"/>
                  </a:lnTo>
                  <a:lnTo>
                    <a:pt x="9" y="187"/>
                  </a:lnTo>
                  <a:lnTo>
                    <a:pt x="9" y="187"/>
                  </a:lnTo>
                  <a:lnTo>
                    <a:pt x="19" y="166"/>
                  </a:lnTo>
                  <a:lnTo>
                    <a:pt x="28" y="144"/>
                  </a:lnTo>
                  <a:lnTo>
                    <a:pt x="38" y="124"/>
                  </a:lnTo>
                  <a:lnTo>
                    <a:pt x="48" y="103"/>
                  </a:lnTo>
                  <a:lnTo>
                    <a:pt x="48" y="103"/>
                  </a:lnTo>
                  <a:lnTo>
                    <a:pt x="62" y="78"/>
                  </a:lnTo>
                  <a:lnTo>
                    <a:pt x="78" y="53"/>
                  </a:lnTo>
                  <a:lnTo>
                    <a:pt x="94" y="31"/>
                  </a:lnTo>
                  <a:lnTo>
                    <a:pt x="112" y="8"/>
                  </a:lnTo>
                  <a:lnTo>
                    <a:pt x="112" y="8"/>
                  </a:lnTo>
                  <a:lnTo>
                    <a:pt x="113" y="6"/>
                  </a:lnTo>
                  <a:lnTo>
                    <a:pt x="113" y="4"/>
                  </a:lnTo>
                  <a:lnTo>
                    <a:pt x="112" y="1"/>
                  </a:lnTo>
                  <a:lnTo>
                    <a:pt x="111" y="0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6" name="Freeform 896"/>
            <p:cNvSpPr/>
            <p:nvPr/>
          </p:nvSpPr>
          <p:spPr bwMode="auto">
            <a:xfrm>
              <a:off x="4706938" y="1471613"/>
              <a:ext cx="66675" cy="106363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0" y="2"/>
                </a:cxn>
                <a:cxn ang="0">
                  <a:pos x="112" y="12"/>
                </a:cxn>
                <a:cxn ang="0">
                  <a:pos x="104" y="23"/>
                </a:cxn>
                <a:cxn ang="0">
                  <a:pos x="90" y="46"/>
                </a:cxn>
                <a:cxn ang="0">
                  <a:pos x="77" y="70"/>
                </a:cxn>
                <a:cxn ang="0">
                  <a:pos x="62" y="93"/>
                </a:cxn>
                <a:cxn ang="0">
                  <a:pos x="62" y="93"/>
                </a:cxn>
                <a:cxn ang="0">
                  <a:pos x="32" y="138"/>
                </a:cxn>
                <a:cxn ang="0">
                  <a:pos x="18" y="162"/>
                </a:cxn>
                <a:cxn ang="0">
                  <a:pos x="4" y="186"/>
                </a:cxn>
                <a:cxn ang="0">
                  <a:pos x="4" y="186"/>
                </a:cxn>
                <a:cxn ang="0">
                  <a:pos x="1" y="187"/>
                </a:cxn>
                <a:cxn ang="0">
                  <a:pos x="0" y="188"/>
                </a:cxn>
                <a:cxn ang="0">
                  <a:pos x="0" y="190"/>
                </a:cxn>
                <a:cxn ang="0">
                  <a:pos x="0" y="195"/>
                </a:cxn>
                <a:cxn ang="0">
                  <a:pos x="0" y="195"/>
                </a:cxn>
                <a:cxn ang="0">
                  <a:pos x="1" y="198"/>
                </a:cxn>
                <a:cxn ang="0">
                  <a:pos x="4" y="199"/>
                </a:cxn>
                <a:cxn ang="0">
                  <a:pos x="6" y="199"/>
                </a:cxn>
                <a:cxn ang="0">
                  <a:pos x="8" y="198"/>
                </a:cxn>
                <a:cxn ang="0">
                  <a:pos x="9" y="197"/>
                </a:cxn>
                <a:cxn ang="0">
                  <a:pos x="9" y="197"/>
                </a:cxn>
                <a:cxn ang="0">
                  <a:pos x="22" y="174"/>
                </a:cxn>
                <a:cxn ang="0">
                  <a:pos x="35" y="154"/>
                </a:cxn>
                <a:cxn ang="0">
                  <a:pos x="63" y="110"/>
                </a:cxn>
                <a:cxn ang="0">
                  <a:pos x="63" y="110"/>
                </a:cxn>
                <a:cxn ang="0">
                  <a:pos x="79" y="84"/>
                </a:cxn>
                <a:cxn ang="0">
                  <a:pos x="93" y="59"/>
                </a:cxn>
                <a:cxn ang="0">
                  <a:pos x="110" y="33"/>
                </a:cxn>
                <a:cxn ang="0">
                  <a:pos x="118" y="20"/>
                </a:cxn>
                <a:cxn ang="0">
                  <a:pos x="127" y="8"/>
                </a:cxn>
                <a:cxn ang="0">
                  <a:pos x="127" y="8"/>
                </a:cxn>
                <a:cxn ang="0">
                  <a:pos x="128" y="7"/>
                </a:cxn>
                <a:cxn ang="0">
                  <a:pos x="128" y="5"/>
                </a:cxn>
                <a:cxn ang="0">
                  <a:pos x="126" y="2"/>
                </a:cxn>
                <a:cxn ang="0">
                  <a:pos x="125" y="1"/>
                </a:cxn>
                <a:cxn ang="0">
                  <a:pos x="123" y="0"/>
                </a:cxn>
                <a:cxn ang="0">
                  <a:pos x="122" y="1"/>
                </a:cxn>
                <a:cxn ang="0">
                  <a:pos x="120" y="2"/>
                </a:cxn>
                <a:cxn ang="0">
                  <a:pos x="120" y="2"/>
                </a:cxn>
              </a:cxnLst>
              <a:rect l="0" t="0" r="r" b="b"/>
              <a:pathLst>
                <a:path w="128" h="199">
                  <a:moveTo>
                    <a:pt x="120" y="2"/>
                  </a:moveTo>
                  <a:lnTo>
                    <a:pt x="120" y="2"/>
                  </a:lnTo>
                  <a:lnTo>
                    <a:pt x="112" y="12"/>
                  </a:lnTo>
                  <a:lnTo>
                    <a:pt x="104" y="23"/>
                  </a:lnTo>
                  <a:lnTo>
                    <a:pt x="90" y="46"/>
                  </a:lnTo>
                  <a:lnTo>
                    <a:pt x="77" y="70"/>
                  </a:lnTo>
                  <a:lnTo>
                    <a:pt x="62" y="93"/>
                  </a:lnTo>
                  <a:lnTo>
                    <a:pt x="62" y="93"/>
                  </a:lnTo>
                  <a:lnTo>
                    <a:pt x="32" y="138"/>
                  </a:lnTo>
                  <a:lnTo>
                    <a:pt x="18" y="162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1" y="187"/>
                  </a:lnTo>
                  <a:lnTo>
                    <a:pt x="0" y="188"/>
                  </a:lnTo>
                  <a:lnTo>
                    <a:pt x="0" y="19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198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8" y="198"/>
                  </a:lnTo>
                  <a:lnTo>
                    <a:pt x="9" y="197"/>
                  </a:lnTo>
                  <a:lnTo>
                    <a:pt x="9" y="197"/>
                  </a:lnTo>
                  <a:lnTo>
                    <a:pt x="22" y="174"/>
                  </a:lnTo>
                  <a:lnTo>
                    <a:pt x="35" y="154"/>
                  </a:lnTo>
                  <a:lnTo>
                    <a:pt x="63" y="110"/>
                  </a:lnTo>
                  <a:lnTo>
                    <a:pt x="63" y="110"/>
                  </a:lnTo>
                  <a:lnTo>
                    <a:pt x="79" y="84"/>
                  </a:lnTo>
                  <a:lnTo>
                    <a:pt x="93" y="59"/>
                  </a:lnTo>
                  <a:lnTo>
                    <a:pt x="110" y="33"/>
                  </a:lnTo>
                  <a:lnTo>
                    <a:pt x="118" y="20"/>
                  </a:lnTo>
                  <a:lnTo>
                    <a:pt x="127" y="8"/>
                  </a:lnTo>
                  <a:lnTo>
                    <a:pt x="127" y="8"/>
                  </a:lnTo>
                  <a:lnTo>
                    <a:pt x="128" y="7"/>
                  </a:lnTo>
                  <a:lnTo>
                    <a:pt x="128" y="5"/>
                  </a:lnTo>
                  <a:lnTo>
                    <a:pt x="126" y="2"/>
                  </a:lnTo>
                  <a:lnTo>
                    <a:pt x="125" y="1"/>
                  </a:lnTo>
                  <a:lnTo>
                    <a:pt x="123" y="0"/>
                  </a:lnTo>
                  <a:lnTo>
                    <a:pt x="122" y="1"/>
                  </a:lnTo>
                  <a:lnTo>
                    <a:pt x="120" y="2"/>
                  </a:lnTo>
                  <a:lnTo>
                    <a:pt x="12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7" name="Freeform 897"/>
            <p:cNvSpPr/>
            <p:nvPr/>
          </p:nvSpPr>
          <p:spPr bwMode="auto">
            <a:xfrm>
              <a:off x="4729163" y="1522413"/>
              <a:ext cx="65088" cy="112713"/>
            </a:xfrm>
            <a:custGeom>
              <a:avLst/>
              <a:gdLst/>
              <a:ahLst/>
              <a:cxnLst>
                <a:cxn ang="0">
                  <a:pos x="115" y="4"/>
                </a:cxn>
                <a:cxn ang="0">
                  <a:pos x="115" y="4"/>
                </a:cxn>
                <a:cxn ang="0">
                  <a:pos x="110" y="18"/>
                </a:cxn>
                <a:cxn ang="0">
                  <a:pos x="105" y="32"/>
                </a:cxn>
                <a:cxn ang="0">
                  <a:pos x="99" y="45"/>
                </a:cxn>
                <a:cxn ang="0">
                  <a:pos x="91" y="59"/>
                </a:cxn>
                <a:cxn ang="0">
                  <a:pos x="77" y="85"/>
                </a:cxn>
                <a:cxn ang="0">
                  <a:pos x="63" y="111"/>
                </a:cxn>
                <a:cxn ang="0">
                  <a:pos x="63" y="111"/>
                </a:cxn>
                <a:cxn ang="0">
                  <a:pos x="56" y="124"/>
                </a:cxn>
                <a:cxn ang="0">
                  <a:pos x="49" y="137"/>
                </a:cxn>
                <a:cxn ang="0">
                  <a:pos x="35" y="162"/>
                </a:cxn>
                <a:cxn ang="0">
                  <a:pos x="35" y="162"/>
                </a:cxn>
                <a:cxn ang="0">
                  <a:pos x="26" y="173"/>
                </a:cxn>
                <a:cxn ang="0">
                  <a:pos x="18" y="185"/>
                </a:cxn>
                <a:cxn ang="0">
                  <a:pos x="10" y="195"/>
                </a:cxn>
                <a:cxn ang="0">
                  <a:pos x="1" y="206"/>
                </a:cxn>
                <a:cxn ang="0">
                  <a:pos x="1" y="206"/>
                </a:cxn>
                <a:cxn ang="0">
                  <a:pos x="0" y="208"/>
                </a:cxn>
                <a:cxn ang="0">
                  <a:pos x="1" y="210"/>
                </a:cxn>
                <a:cxn ang="0">
                  <a:pos x="1" y="212"/>
                </a:cxn>
                <a:cxn ang="0">
                  <a:pos x="4" y="213"/>
                </a:cxn>
                <a:cxn ang="0">
                  <a:pos x="5" y="214"/>
                </a:cxn>
                <a:cxn ang="0">
                  <a:pos x="7" y="214"/>
                </a:cxn>
                <a:cxn ang="0">
                  <a:pos x="9" y="213"/>
                </a:cxn>
                <a:cxn ang="0">
                  <a:pos x="10" y="212"/>
                </a:cxn>
                <a:cxn ang="0">
                  <a:pos x="10" y="212"/>
                </a:cxn>
                <a:cxn ang="0">
                  <a:pos x="18" y="200"/>
                </a:cxn>
                <a:cxn ang="0">
                  <a:pos x="26" y="189"/>
                </a:cxn>
                <a:cxn ang="0">
                  <a:pos x="35" y="178"/>
                </a:cxn>
                <a:cxn ang="0">
                  <a:pos x="42" y="167"/>
                </a:cxn>
                <a:cxn ang="0">
                  <a:pos x="42" y="167"/>
                </a:cxn>
                <a:cxn ang="0">
                  <a:pos x="59" y="138"/>
                </a:cxn>
                <a:cxn ang="0">
                  <a:pos x="75" y="109"/>
                </a:cxn>
                <a:cxn ang="0">
                  <a:pos x="75" y="109"/>
                </a:cxn>
                <a:cxn ang="0">
                  <a:pos x="88" y="83"/>
                </a:cxn>
                <a:cxn ang="0">
                  <a:pos x="102" y="59"/>
                </a:cxn>
                <a:cxn ang="0">
                  <a:pos x="109" y="46"/>
                </a:cxn>
                <a:cxn ang="0">
                  <a:pos x="114" y="33"/>
                </a:cxn>
                <a:cxn ang="0">
                  <a:pos x="119" y="19"/>
                </a:cxn>
                <a:cxn ang="0">
                  <a:pos x="124" y="6"/>
                </a:cxn>
                <a:cxn ang="0">
                  <a:pos x="124" y="6"/>
                </a:cxn>
                <a:cxn ang="0">
                  <a:pos x="124" y="4"/>
                </a:cxn>
                <a:cxn ang="0">
                  <a:pos x="123" y="3"/>
                </a:cxn>
                <a:cxn ang="0">
                  <a:pos x="122" y="1"/>
                </a:cxn>
                <a:cxn ang="0">
                  <a:pos x="120" y="1"/>
                </a:cxn>
                <a:cxn ang="0">
                  <a:pos x="119" y="0"/>
                </a:cxn>
                <a:cxn ang="0">
                  <a:pos x="117" y="1"/>
                </a:cxn>
                <a:cxn ang="0">
                  <a:pos x="116" y="2"/>
                </a:cxn>
                <a:cxn ang="0">
                  <a:pos x="115" y="4"/>
                </a:cxn>
                <a:cxn ang="0">
                  <a:pos x="115" y="4"/>
                </a:cxn>
              </a:cxnLst>
              <a:rect l="0" t="0" r="r" b="b"/>
              <a:pathLst>
                <a:path w="124" h="214">
                  <a:moveTo>
                    <a:pt x="115" y="4"/>
                  </a:moveTo>
                  <a:lnTo>
                    <a:pt x="115" y="4"/>
                  </a:lnTo>
                  <a:lnTo>
                    <a:pt x="110" y="18"/>
                  </a:lnTo>
                  <a:lnTo>
                    <a:pt x="105" y="32"/>
                  </a:lnTo>
                  <a:lnTo>
                    <a:pt x="99" y="45"/>
                  </a:lnTo>
                  <a:lnTo>
                    <a:pt x="91" y="59"/>
                  </a:lnTo>
                  <a:lnTo>
                    <a:pt x="77" y="85"/>
                  </a:lnTo>
                  <a:lnTo>
                    <a:pt x="63" y="111"/>
                  </a:lnTo>
                  <a:lnTo>
                    <a:pt x="63" y="111"/>
                  </a:lnTo>
                  <a:lnTo>
                    <a:pt x="56" y="124"/>
                  </a:lnTo>
                  <a:lnTo>
                    <a:pt x="49" y="137"/>
                  </a:lnTo>
                  <a:lnTo>
                    <a:pt x="35" y="162"/>
                  </a:lnTo>
                  <a:lnTo>
                    <a:pt x="35" y="162"/>
                  </a:lnTo>
                  <a:lnTo>
                    <a:pt x="26" y="173"/>
                  </a:lnTo>
                  <a:lnTo>
                    <a:pt x="18" y="185"/>
                  </a:lnTo>
                  <a:lnTo>
                    <a:pt x="10" y="195"/>
                  </a:lnTo>
                  <a:lnTo>
                    <a:pt x="1" y="206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10"/>
                  </a:lnTo>
                  <a:lnTo>
                    <a:pt x="1" y="212"/>
                  </a:lnTo>
                  <a:lnTo>
                    <a:pt x="4" y="213"/>
                  </a:lnTo>
                  <a:lnTo>
                    <a:pt x="5" y="214"/>
                  </a:lnTo>
                  <a:lnTo>
                    <a:pt x="7" y="214"/>
                  </a:lnTo>
                  <a:lnTo>
                    <a:pt x="9" y="213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8" y="200"/>
                  </a:lnTo>
                  <a:lnTo>
                    <a:pt x="26" y="189"/>
                  </a:lnTo>
                  <a:lnTo>
                    <a:pt x="35" y="178"/>
                  </a:lnTo>
                  <a:lnTo>
                    <a:pt x="42" y="167"/>
                  </a:lnTo>
                  <a:lnTo>
                    <a:pt x="42" y="167"/>
                  </a:lnTo>
                  <a:lnTo>
                    <a:pt x="59" y="138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88" y="83"/>
                  </a:lnTo>
                  <a:lnTo>
                    <a:pt x="102" y="59"/>
                  </a:lnTo>
                  <a:lnTo>
                    <a:pt x="109" y="46"/>
                  </a:lnTo>
                  <a:lnTo>
                    <a:pt x="114" y="33"/>
                  </a:lnTo>
                  <a:lnTo>
                    <a:pt x="119" y="19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4" y="4"/>
                  </a:lnTo>
                  <a:lnTo>
                    <a:pt x="123" y="3"/>
                  </a:lnTo>
                  <a:lnTo>
                    <a:pt x="122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7" y="1"/>
                  </a:lnTo>
                  <a:lnTo>
                    <a:pt x="116" y="2"/>
                  </a:lnTo>
                  <a:lnTo>
                    <a:pt x="115" y="4"/>
                  </a:lnTo>
                  <a:lnTo>
                    <a:pt x="11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8" name="Freeform 898"/>
            <p:cNvSpPr/>
            <p:nvPr/>
          </p:nvSpPr>
          <p:spPr bwMode="auto">
            <a:xfrm>
              <a:off x="4733925" y="1582738"/>
              <a:ext cx="63500" cy="107950"/>
            </a:xfrm>
            <a:custGeom>
              <a:avLst/>
              <a:gdLst/>
              <a:ahLst/>
              <a:cxnLst>
                <a:cxn ang="0">
                  <a:pos x="109" y="2"/>
                </a:cxn>
                <a:cxn ang="0">
                  <a:pos x="109" y="2"/>
                </a:cxn>
                <a:cxn ang="0">
                  <a:pos x="101" y="14"/>
                </a:cxn>
                <a:cxn ang="0">
                  <a:pos x="94" y="25"/>
                </a:cxn>
                <a:cxn ang="0">
                  <a:pos x="80" y="48"/>
                </a:cxn>
                <a:cxn ang="0">
                  <a:pos x="68" y="73"/>
                </a:cxn>
                <a:cxn ang="0">
                  <a:pos x="57" y="99"/>
                </a:cxn>
                <a:cxn ang="0">
                  <a:pos x="57" y="99"/>
                </a:cxn>
                <a:cxn ang="0">
                  <a:pos x="50" y="111"/>
                </a:cxn>
                <a:cxn ang="0">
                  <a:pos x="44" y="123"/>
                </a:cxn>
                <a:cxn ang="0">
                  <a:pos x="29" y="148"/>
                </a:cxn>
                <a:cxn ang="0">
                  <a:pos x="14" y="173"/>
                </a:cxn>
                <a:cxn ang="0">
                  <a:pos x="7" y="185"/>
                </a:cxn>
                <a:cxn ang="0">
                  <a:pos x="0" y="198"/>
                </a:cxn>
                <a:cxn ang="0">
                  <a:pos x="0" y="198"/>
                </a:cxn>
                <a:cxn ang="0">
                  <a:pos x="0" y="200"/>
                </a:cxn>
                <a:cxn ang="0">
                  <a:pos x="0" y="202"/>
                </a:cxn>
                <a:cxn ang="0">
                  <a:pos x="1" y="203"/>
                </a:cxn>
                <a:cxn ang="0">
                  <a:pos x="2" y="204"/>
                </a:cxn>
                <a:cxn ang="0">
                  <a:pos x="4" y="205"/>
                </a:cxn>
                <a:cxn ang="0">
                  <a:pos x="5" y="205"/>
                </a:cxn>
                <a:cxn ang="0">
                  <a:pos x="7" y="204"/>
                </a:cxn>
                <a:cxn ang="0">
                  <a:pos x="8" y="203"/>
                </a:cxn>
                <a:cxn ang="0">
                  <a:pos x="8" y="203"/>
                </a:cxn>
                <a:cxn ang="0">
                  <a:pos x="19" y="180"/>
                </a:cxn>
                <a:cxn ang="0">
                  <a:pos x="32" y="158"/>
                </a:cxn>
                <a:cxn ang="0">
                  <a:pos x="58" y="116"/>
                </a:cxn>
                <a:cxn ang="0">
                  <a:pos x="58" y="116"/>
                </a:cxn>
                <a:cxn ang="0">
                  <a:pos x="65" y="103"/>
                </a:cxn>
                <a:cxn ang="0">
                  <a:pos x="72" y="89"/>
                </a:cxn>
                <a:cxn ang="0">
                  <a:pos x="84" y="61"/>
                </a:cxn>
                <a:cxn ang="0">
                  <a:pos x="92" y="48"/>
                </a:cxn>
                <a:cxn ang="0">
                  <a:pos x="99" y="34"/>
                </a:cxn>
                <a:cxn ang="0">
                  <a:pos x="107" y="21"/>
                </a:cxn>
                <a:cxn ang="0">
                  <a:pos x="116" y="9"/>
                </a:cxn>
                <a:cxn ang="0">
                  <a:pos x="116" y="9"/>
                </a:cxn>
                <a:cxn ang="0">
                  <a:pos x="118" y="8"/>
                </a:cxn>
                <a:cxn ang="0">
                  <a:pos x="118" y="6"/>
                </a:cxn>
                <a:cxn ang="0">
                  <a:pos x="115" y="2"/>
                </a:cxn>
                <a:cxn ang="0">
                  <a:pos x="114" y="1"/>
                </a:cxn>
                <a:cxn ang="0">
                  <a:pos x="113" y="0"/>
                </a:cxn>
                <a:cxn ang="0">
                  <a:pos x="111" y="1"/>
                </a:cxn>
                <a:cxn ang="0">
                  <a:pos x="109" y="2"/>
                </a:cxn>
                <a:cxn ang="0">
                  <a:pos x="109" y="2"/>
                </a:cxn>
              </a:cxnLst>
              <a:rect l="0" t="0" r="r" b="b"/>
              <a:pathLst>
                <a:path w="118" h="205">
                  <a:moveTo>
                    <a:pt x="109" y="2"/>
                  </a:moveTo>
                  <a:lnTo>
                    <a:pt x="109" y="2"/>
                  </a:lnTo>
                  <a:lnTo>
                    <a:pt x="101" y="14"/>
                  </a:lnTo>
                  <a:lnTo>
                    <a:pt x="94" y="25"/>
                  </a:lnTo>
                  <a:lnTo>
                    <a:pt x="80" y="48"/>
                  </a:lnTo>
                  <a:lnTo>
                    <a:pt x="68" y="73"/>
                  </a:lnTo>
                  <a:lnTo>
                    <a:pt x="57" y="99"/>
                  </a:lnTo>
                  <a:lnTo>
                    <a:pt x="57" y="99"/>
                  </a:lnTo>
                  <a:lnTo>
                    <a:pt x="50" y="111"/>
                  </a:lnTo>
                  <a:lnTo>
                    <a:pt x="44" y="123"/>
                  </a:lnTo>
                  <a:lnTo>
                    <a:pt x="29" y="148"/>
                  </a:lnTo>
                  <a:lnTo>
                    <a:pt x="14" y="173"/>
                  </a:lnTo>
                  <a:lnTo>
                    <a:pt x="7" y="185"/>
                  </a:lnTo>
                  <a:lnTo>
                    <a:pt x="0" y="198"/>
                  </a:lnTo>
                  <a:lnTo>
                    <a:pt x="0" y="198"/>
                  </a:lnTo>
                  <a:lnTo>
                    <a:pt x="0" y="200"/>
                  </a:lnTo>
                  <a:lnTo>
                    <a:pt x="0" y="202"/>
                  </a:lnTo>
                  <a:lnTo>
                    <a:pt x="1" y="203"/>
                  </a:lnTo>
                  <a:lnTo>
                    <a:pt x="2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7" y="204"/>
                  </a:lnTo>
                  <a:lnTo>
                    <a:pt x="8" y="203"/>
                  </a:lnTo>
                  <a:lnTo>
                    <a:pt x="8" y="203"/>
                  </a:lnTo>
                  <a:lnTo>
                    <a:pt x="19" y="180"/>
                  </a:lnTo>
                  <a:lnTo>
                    <a:pt x="32" y="158"/>
                  </a:lnTo>
                  <a:lnTo>
                    <a:pt x="58" y="116"/>
                  </a:lnTo>
                  <a:lnTo>
                    <a:pt x="58" y="116"/>
                  </a:lnTo>
                  <a:lnTo>
                    <a:pt x="65" y="103"/>
                  </a:lnTo>
                  <a:lnTo>
                    <a:pt x="72" y="89"/>
                  </a:lnTo>
                  <a:lnTo>
                    <a:pt x="84" y="61"/>
                  </a:lnTo>
                  <a:lnTo>
                    <a:pt x="92" y="48"/>
                  </a:lnTo>
                  <a:lnTo>
                    <a:pt x="99" y="34"/>
                  </a:lnTo>
                  <a:lnTo>
                    <a:pt x="107" y="21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18" y="8"/>
                  </a:lnTo>
                  <a:lnTo>
                    <a:pt x="118" y="6"/>
                  </a:lnTo>
                  <a:lnTo>
                    <a:pt x="115" y="2"/>
                  </a:lnTo>
                  <a:lnTo>
                    <a:pt x="114" y="1"/>
                  </a:lnTo>
                  <a:lnTo>
                    <a:pt x="113" y="0"/>
                  </a:lnTo>
                  <a:lnTo>
                    <a:pt x="111" y="1"/>
                  </a:lnTo>
                  <a:lnTo>
                    <a:pt x="109" y="2"/>
                  </a:lnTo>
                  <a:lnTo>
                    <a:pt x="10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9" name="Freeform 899"/>
            <p:cNvSpPr/>
            <p:nvPr/>
          </p:nvSpPr>
          <p:spPr bwMode="auto">
            <a:xfrm>
              <a:off x="4746625" y="1630363"/>
              <a:ext cx="68263" cy="120650"/>
            </a:xfrm>
            <a:custGeom>
              <a:avLst/>
              <a:gdLst/>
              <a:ahLst/>
              <a:cxnLst>
                <a:cxn ang="0">
                  <a:pos x="119" y="3"/>
                </a:cxn>
                <a:cxn ang="0">
                  <a:pos x="119" y="3"/>
                </a:cxn>
                <a:cxn ang="0">
                  <a:pos x="118" y="10"/>
                </a:cxn>
                <a:cxn ang="0">
                  <a:pos x="116" y="16"/>
                </a:cxn>
                <a:cxn ang="0">
                  <a:pos x="109" y="29"/>
                </a:cxn>
                <a:cxn ang="0">
                  <a:pos x="96" y="54"/>
                </a:cxn>
                <a:cxn ang="0">
                  <a:pos x="96" y="54"/>
                </a:cxn>
                <a:cxn ang="0">
                  <a:pos x="86" y="69"/>
                </a:cxn>
                <a:cxn ang="0">
                  <a:pos x="77" y="84"/>
                </a:cxn>
                <a:cxn ang="0">
                  <a:pos x="58" y="112"/>
                </a:cxn>
                <a:cxn ang="0">
                  <a:pos x="58" y="112"/>
                </a:cxn>
                <a:cxn ang="0">
                  <a:pos x="43" y="137"/>
                </a:cxn>
                <a:cxn ang="0">
                  <a:pos x="27" y="161"/>
                </a:cxn>
                <a:cxn ang="0">
                  <a:pos x="20" y="174"/>
                </a:cxn>
                <a:cxn ang="0">
                  <a:pos x="14" y="187"/>
                </a:cxn>
                <a:cxn ang="0">
                  <a:pos x="9" y="201"/>
                </a:cxn>
                <a:cxn ang="0">
                  <a:pos x="4" y="214"/>
                </a:cxn>
                <a:cxn ang="0">
                  <a:pos x="4" y="214"/>
                </a:cxn>
                <a:cxn ang="0">
                  <a:pos x="2" y="215"/>
                </a:cxn>
                <a:cxn ang="0">
                  <a:pos x="0" y="218"/>
                </a:cxn>
                <a:cxn ang="0">
                  <a:pos x="0" y="222"/>
                </a:cxn>
                <a:cxn ang="0">
                  <a:pos x="0" y="222"/>
                </a:cxn>
                <a:cxn ang="0">
                  <a:pos x="2" y="224"/>
                </a:cxn>
                <a:cxn ang="0">
                  <a:pos x="3" y="226"/>
                </a:cxn>
                <a:cxn ang="0">
                  <a:pos x="5" y="228"/>
                </a:cxn>
                <a:cxn ang="0">
                  <a:pos x="9" y="226"/>
                </a:cxn>
                <a:cxn ang="0">
                  <a:pos x="10" y="225"/>
                </a:cxn>
                <a:cxn ang="0">
                  <a:pos x="10" y="224"/>
                </a:cxn>
                <a:cxn ang="0">
                  <a:pos x="10" y="224"/>
                </a:cxn>
                <a:cxn ang="0">
                  <a:pos x="15" y="208"/>
                </a:cxn>
                <a:cxn ang="0">
                  <a:pos x="22" y="192"/>
                </a:cxn>
                <a:cxn ang="0">
                  <a:pos x="29" y="176"/>
                </a:cxn>
                <a:cxn ang="0">
                  <a:pos x="39" y="160"/>
                </a:cxn>
                <a:cxn ang="0">
                  <a:pos x="57" y="130"/>
                </a:cxn>
                <a:cxn ang="0">
                  <a:pos x="76" y="101"/>
                </a:cxn>
                <a:cxn ang="0">
                  <a:pos x="76" y="101"/>
                </a:cxn>
                <a:cxn ang="0">
                  <a:pos x="94" y="74"/>
                </a:cxn>
                <a:cxn ang="0">
                  <a:pos x="103" y="59"/>
                </a:cxn>
                <a:cxn ang="0">
                  <a:pos x="111" y="44"/>
                </a:cxn>
                <a:cxn ang="0">
                  <a:pos x="111" y="44"/>
                </a:cxn>
                <a:cxn ang="0">
                  <a:pos x="116" y="34"/>
                </a:cxn>
                <a:cxn ang="0">
                  <a:pos x="121" y="25"/>
                </a:cxn>
                <a:cxn ang="0">
                  <a:pos x="125" y="16"/>
                </a:cxn>
                <a:cxn ang="0">
                  <a:pos x="128" y="12"/>
                </a:cxn>
                <a:cxn ang="0">
                  <a:pos x="129" y="6"/>
                </a:cxn>
                <a:cxn ang="0">
                  <a:pos x="129" y="6"/>
                </a:cxn>
                <a:cxn ang="0">
                  <a:pos x="129" y="4"/>
                </a:cxn>
                <a:cxn ang="0">
                  <a:pos x="128" y="2"/>
                </a:cxn>
                <a:cxn ang="0">
                  <a:pos x="124" y="0"/>
                </a:cxn>
                <a:cxn ang="0">
                  <a:pos x="123" y="0"/>
                </a:cxn>
                <a:cxn ang="0">
                  <a:pos x="121" y="0"/>
                </a:cxn>
                <a:cxn ang="0">
                  <a:pos x="120" y="1"/>
                </a:cxn>
                <a:cxn ang="0">
                  <a:pos x="119" y="3"/>
                </a:cxn>
                <a:cxn ang="0">
                  <a:pos x="119" y="3"/>
                </a:cxn>
              </a:cxnLst>
              <a:rect l="0" t="0" r="r" b="b"/>
              <a:pathLst>
                <a:path w="129" h="228">
                  <a:moveTo>
                    <a:pt x="119" y="3"/>
                  </a:moveTo>
                  <a:lnTo>
                    <a:pt x="119" y="3"/>
                  </a:lnTo>
                  <a:lnTo>
                    <a:pt x="118" y="10"/>
                  </a:lnTo>
                  <a:lnTo>
                    <a:pt x="116" y="16"/>
                  </a:lnTo>
                  <a:lnTo>
                    <a:pt x="109" y="29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86" y="69"/>
                  </a:lnTo>
                  <a:lnTo>
                    <a:pt x="77" y="84"/>
                  </a:lnTo>
                  <a:lnTo>
                    <a:pt x="58" y="112"/>
                  </a:lnTo>
                  <a:lnTo>
                    <a:pt x="58" y="112"/>
                  </a:lnTo>
                  <a:lnTo>
                    <a:pt x="43" y="137"/>
                  </a:lnTo>
                  <a:lnTo>
                    <a:pt x="27" y="161"/>
                  </a:lnTo>
                  <a:lnTo>
                    <a:pt x="20" y="174"/>
                  </a:lnTo>
                  <a:lnTo>
                    <a:pt x="14" y="187"/>
                  </a:lnTo>
                  <a:lnTo>
                    <a:pt x="9" y="201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5"/>
                  </a:lnTo>
                  <a:lnTo>
                    <a:pt x="0" y="218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2" y="224"/>
                  </a:lnTo>
                  <a:lnTo>
                    <a:pt x="3" y="226"/>
                  </a:lnTo>
                  <a:lnTo>
                    <a:pt x="5" y="228"/>
                  </a:lnTo>
                  <a:lnTo>
                    <a:pt x="9" y="226"/>
                  </a:lnTo>
                  <a:lnTo>
                    <a:pt x="10" y="225"/>
                  </a:lnTo>
                  <a:lnTo>
                    <a:pt x="10" y="224"/>
                  </a:lnTo>
                  <a:lnTo>
                    <a:pt x="10" y="224"/>
                  </a:lnTo>
                  <a:lnTo>
                    <a:pt x="15" y="208"/>
                  </a:lnTo>
                  <a:lnTo>
                    <a:pt x="22" y="192"/>
                  </a:lnTo>
                  <a:lnTo>
                    <a:pt x="29" y="176"/>
                  </a:lnTo>
                  <a:lnTo>
                    <a:pt x="39" y="160"/>
                  </a:lnTo>
                  <a:lnTo>
                    <a:pt x="57" y="130"/>
                  </a:lnTo>
                  <a:lnTo>
                    <a:pt x="76" y="101"/>
                  </a:lnTo>
                  <a:lnTo>
                    <a:pt x="76" y="101"/>
                  </a:lnTo>
                  <a:lnTo>
                    <a:pt x="94" y="74"/>
                  </a:lnTo>
                  <a:lnTo>
                    <a:pt x="103" y="59"/>
                  </a:lnTo>
                  <a:lnTo>
                    <a:pt x="111" y="44"/>
                  </a:lnTo>
                  <a:lnTo>
                    <a:pt x="111" y="44"/>
                  </a:lnTo>
                  <a:lnTo>
                    <a:pt x="116" y="34"/>
                  </a:lnTo>
                  <a:lnTo>
                    <a:pt x="121" y="25"/>
                  </a:lnTo>
                  <a:lnTo>
                    <a:pt x="125" y="16"/>
                  </a:lnTo>
                  <a:lnTo>
                    <a:pt x="128" y="12"/>
                  </a:lnTo>
                  <a:lnTo>
                    <a:pt x="129" y="6"/>
                  </a:lnTo>
                  <a:lnTo>
                    <a:pt x="129" y="6"/>
                  </a:lnTo>
                  <a:lnTo>
                    <a:pt x="129" y="4"/>
                  </a:lnTo>
                  <a:lnTo>
                    <a:pt x="128" y="2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121" y="0"/>
                  </a:lnTo>
                  <a:lnTo>
                    <a:pt x="120" y="1"/>
                  </a:lnTo>
                  <a:lnTo>
                    <a:pt x="119" y="3"/>
                  </a:lnTo>
                  <a:lnTo>
                    <a:pt x="1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0" name="Freeform 900"/>
            <p:cNvSpPr/>
            <p:nvPr/>
          </p:nvSpPr>
          <p:spPr bwMode="auto">
            <a:xfrm>
              <a:off x="4746625" y="1685925"/>
              <a:ext cx="85725" cy="127000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130" y="34"/>
                </a:cxn>
                <a:cxn ang="0">
                  <a:pos x="119" y="49"/>
                </a:cxn>
                <a:cxn ang="0">
                  <a:pos x="109" y="67"/>
                </a:cxn>
                <a:cxn ang="0">
                  <a:pos x="109" y="67"/>
                </a:cxn>
                <a:cxn ang="0">
                  <a:pos x="89" y="101"/>
                </a:cxn>
                <a:cxn ang="0">
                  <a:pos x="69" y="135"/>
                </a:cxn>
                <a:cxn ang="0">
                  <a:pos x="69" y="135"/>
                </a:cxn>
                <a:cxn ang="0">
                  <a:pos x="57" y="151"/>
                </a:cxn>
                <a:cxn ang="0">
                  <a:pos x="45" y="167"/>
                </a:cxn>
                <a:cxn ang="0">
                  <a:pos x="33" y="183"/>
                </a:cxn>
                <a:cxn ang="0">
                  <a:pos x="20" y="199"/>
                </a:cxn>
                <a:cxn ang="0">
                  <a:pos x="20" y="199"/>
                </a:cxn>
                <a:cxn ang="0">
                  <a:pos x="13" y="208"/>
                </a:cxn>
                <a:cxn ang="0">
                  <a:pos x="6" y="217"/>
                </a:cxn>
                <a:cxn ang="0">
                  <a:pos x="4" y="222"/>
                </a:cxn>
                <a:cxn ang="0">
                  <a:pos x="2" y="227"/>
                </a:cxn>
                <a:cxn ang="0">
                  <a:pos x="0" y="232"/>
                </a:cxn>
                <a:cxn ang="0">
                  <a:pos x="2" y="237"/>
                </a:cxn>
                <a:cxn ang="0">
                  <a:pos x="2" y="237"/>
                </a:cxn>
                <a:cxn ang="0">
                  <a:pos x="2" y="239"/>
                </a:cxn>
                <a:cxn ang="0">
                  <a:pos x="4" y="240"/>
                </a:cxn>
                <a:cxn ang="0">
                  <a:pos x="5" y="241"/>
                </a:cxn>
                <a:cxn ang="0">
                  <a:pos x="7" y="241"/>
                </a:cxn>
                <a:cxn ang="0">
                  <a:pos x="9" y="240"/>
                </a:cxn>
                <a:cxn ang="0">
                  <a:pos x="10" y="239"/>
                </a:cxn>
                <a:cxn ang="0">
                  <a:pos x="11" y="237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0" y="232"/>
                </a:cxn>
                <a:cxn ang="0">
                  <a:pos x="11" y="229"/>
                </a:cxn>
                <a:cxn ang="0">
                  <a:pos x="14" y="222"/>
                </a:cxn>
                <a:cxn ang="0">
                  <a:pos x="19" y="214"/>
                </a:cxn>
                <a:cxn ang="0">
                  <a:pos x="25" y="205"/>
                </a:cxn>
                <a:cxn ang="0">
                  <a:pos x="38" y="190"/>
                </a:cxn>
                <a:cxn ang="0">
                  <a:pos x="47" y="179"/>
                </a:cxn>
                <a:cxn ang="0">
                  <a:pos x="47" y="179"/>
                </a:cxn>
                <a:cxn ang="0">
                  <a:pos x="67" y="152"/>
                </a:cxn>
                <a:cxn ang="0">
                  <a:pos x="77" y="139"/>
                </a:cxn>
                <a:cxn ang="0">
                  <a:pos x="85" y="125"/>
                </a:cxn>
                <a:cxn ang="0">
                  <a:pos x="85" y="125"/>
                </a:cxn>
                <a:cxn ang="0">
                  <a:pos x="104" y="95"/>
                </a:cxn>
                <a:cxn ang="0">
                  <a:pos x="120" y="64"/>
                </a:cxn>
                <a:cxn ang="0">
                  <a:pos x="120" y="64"/>
                </a:cxn>
                <a:cxn ang="0">
                  <a:pos x="130" y="49"/>
                </a:cxn>
                <a:cxn ang="0">
                  <a:pos x="140" y="35"/>
                </a:cxn>
                <a:cxn ang="0">
                  <a:pos x="162" y="7"/>
                </a:cxn>
                <a:cxn ang="0">
                  <a:pos x="162" y="7"/>
                </a:cxn>
                <a:cxn ang="0">
                  <a:pos x="163" y="5"/>
                </a:cxn>
                <a:cxn ang="0">
                  <a:pos x="163" y="3"/>
                </a:cxn>
                <a:cxn ang="0">
                  <a:pos x="162" y="2"/>
                </a:cxn>
                <a:cxn ang="0">
                  <a:pos x="161" y="1"/>
                </a:cxn>
                <a:cxn ang="0">
                  <a:pos x="156" y="0"/>
                </a:cxn>
                <a:cxn ang="0">
                  <a:pos x="154" y="1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241">
                  <a:moveTo>
                    <a:pt x="153" y="2"/>
                  </a:moveTo>
                  <a:lnTo>
                    <a:pt x="153" y="2"/>
                  </a:lnTo>
                  <a:lnTo>
                    <a:pt x="130" y="34"/>
                  </a:lnTo>
                  <a:lnTo>
                    <a:pt x="119" y="49"/>
                  </a:lnTo>
                  <a:lnTo>
                    <a:pt x="109" y="67"/>
                  </a:lnTo>
                  <a:lnTo>
                    <a:pt x="109" y="67"/>
                  </a:lnTo>
                  <a:lnTo>
                    <a:pt x="89" y="101"/>
                  </a:lnTo>
                  <a:lnTo>
                    <a:pt x="69" y="135"/>
                  </a:lnTo>
                  <a:lnTo>
                    <a:pt x="69" y="135"/>
                  </a:lnTo>
                  <a:lnTo>
                    <a:pt x="57" y="151"/>
                  </a:lnTo>
                  <a:lnTo>
                    <a:pt x="45" y="167"/>
                  </a:lnTo>
                  <a:lnTo>
                    <a:pt x="33" y="183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3" y="208"/>
                  </a:lnTo>
                  <a:lnTo>
                    <a:pt x="6" y="217"/>
                  </a:lnTo>
                  <a:lnTo>
                    <a:pt x="4" y="222"/>
                  </a:lnTo>
                  <a:lnTo>
                    <a:pt x="2" y="227"/>
                  </a:lnTo>
                  <a:lnTo>
                    <a:pt x="0" y="232"/>
                  </a:lnTo>
                  <a:lnTo>
                    <a:pt x="2" y="237"/>
                  </a:lnTo>
                  <a:lnTo>
                    <a:pt x="2" y="237"/>
                  </a:lnTo>
                  <a:lnTo>
                    <a:pt x="2" y="239"/>
                  </a:lnTo>
                  <a:lnTo>
                    <a:pt x="4" y="240"/>
                  </a:lnTo>
                  <a:lnTo>
                    <a:pt x="5" y="241"/>
                  </a:lnTo>
                  <a:lnTo>
                    <a:pt x="7" y="241"/>
                  </a:lnTo>
                  <a:lnTo>
                    <a:pt x="9" y="240"/>
                  </a:lnTo>
                  <a:lnTo>
                    <a:pt x="10" y="239"/>
                  </a:lnTo>
                  <a:lnTo>
                    <a:pt x="11" y="237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0" y="232"/>
                  </a:lnTo>
                  <a:lnTo>
                    <a:pt x="11" y="229"/>
                  </a:lnTo>
                  <a:lnTo>
                    <a:pt x="14" y="222"/>
                  </a:lnTo>
                  <a:lnTo>
                    <a:pt x="19" y="214"/>
                  </a:lnTo>
                  <a:lnTo>
                    <a:pt x="25" y="205"/>
                  </a:lnTo>
                  <a:lnTo>
                    <a:pt x="38" y="190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67" y="152"/>
                  </a:lnTo>
                  <a:lnTo>
                    <a:pt x="77" y="139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4" y="95"/>
                  </a:lnTo>
                  <a:lnTo>
                    <a:pt x="120" y="64"/>
                  </a:lnTo>
                  <a:lnTo>
                    <a:pt x="120" y="64"/>
                  </a:lnTo>
                  <a:lnTo>
                    <a:pt x="130" y="49"/>
                  </a:lnTo>
                  <a:lnTo>
                    <a:pt x="140" y="3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3" y="5"/>
                  </a:lnTo>
                  <a:lnTo>
                    <a:pt x="163" y="3"/>
                  </a:lnTo>
                  <a:lnTo>
                    <a:pt x="162" y="2"/>
                  </a:lnTo>
                  <a:lnTo>
                    <a:pt x="161" y="1"/>
                  </a:lnTo>
                  <a:lnTo>
                    <a:pt x="156" y="0"/>
                  </a:lnTo>
                  <a:lnTo>
                    <a:pt x="154" y="1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1" name="Freeform 901"/>
            <p:cNvSpPr/>
            <p:nvPr/>
          </p:nvSpPr>
          <p:spPr bwMode="auto">
            <a:xfrm>
              <a:off x="4772025" y="1747838"/>
              <a:ext cx="61913" cy="90488"/>
            </a:xfrm>
            <a:custGeom>
              <a:avLst/>
              <a:gdLst/>
              <a:ahLst/>
              <a:cxnLst>
                <a:cxn ang="0">
                  <a:pos x="109" y="3"/>
                </a:cxn>
                <a:cxn ang="0">
                  <a:pos x="109" y="3"/>
                </a:cxn>
                <a:cxn ang="0">
                  <a:pos x="105" y="12"/>
                </a:cxn>
                <a:cxn ang="0">
                  <a:pos x="101" y="21"/>
                </a:cxn>
                <a:cxn ang="0">
                  <a:pos x="95" y="29"/>
                </a:cxn>
                <a:cxn ang="0">
                  <a:pos x="88" y="38"/>
                </a:cxn>
                <a:cxn ang="0">
                  <a:pos x="74" y="53"/>
                </a:cxn>
                <a:cxn ang="0">
                  <a:pos x="67" y="61"/>
                </a:cxn>
                <a:cxn ang="0">
                  <a:pos x="62" y="69"/>
                </a:cxn>
                <a:cxn ang="0">
                  <a:pos x="62" y="69"/>
                </a:cxn>
                <a:cxn ang="0">
                  <a:pos x="29" y="114"/>
                </a:cxn>
                <a:cxn ang="0">
                  <a:pos x="13" y="138"/>
                </a:cxn>
                <a:cxn ang="0">
                  <a:pos x="6" y="150"/>
                </a:cxn>
                <a:cxn ang="0">
                  <a:pos x="0" y="164"/>
                </a:cxn>
                <a:cxn ang="0">
                  <a:pos x="0" y="164"/>
                </a:cxn>
                <a:cxn ang="0">
                  <a:pos x="0" y="166"/>
                </a:cxn>
                <a:cxn ang="0">
                  <a:pos x="0" y="168"/>
                </a:cxn>
                <a:cxn ang="0">
                  <a:pos x="2" y="170"/>
                </a:cxn>
                <a:cxn ang="0">
                  <a:pos x="4" y="171"/>
                </a:cxn>
                <a:cxn ang="0">
                  <a:pos x="5" y="171"/>
                </a:cxn>
                <a:cxn ang="0">
                  <a:pos x="7" y="170"/>
                </a:cxn>
                <a:cxn ang="0">
                  <a:pos x="8" y="168"/>
                </a:cxn>
                <a:cxn ang="0">
                  <a:pos x="8" y="168"/>
                </a:cxn>
                <a:cxn ang="0">
                  <a:pos x="15" y="155"/>
                </a:cxn>
                <a:cxn ang="0">
                  <a:pos x="22" y="143"/>
                </a:cxn>
                <a:cxn ang="0">
                  <a:pos x="36" y="119"/>
                </a:cxn>
                <a:cxn ang="0">
                  <a:pos x="53" y="96"/>
                </a:cxn>
                <a:cxn ang="0">
                  <a:pos x="70" y="74"/>
                </a:cxn>
                <a:cxn ang="0">
                  <a:pos x="70" y="74"/>
                </a:cxn>
                <a:cxn ang="0">
                  <a:pos x="83" y="58"/>
                </a:cxn>
                <a:cxn ang="0">
                  <a:pos x="97" y="42"/>
                </a:cxn>
                <a:cxn ang="0">
                  <a:pos x="103" y="32"/>
                </a:cxn>
                <a:cxn ang="0">
                  <a:pos x="110" y="24"/>
                </a:cxn>
                <a:cxn ang="0">
                  <a:pos x="115" y="15"/>
                </a:cxn>
                <a:cxn ang="0">
                  <a:pos x="118" y="6"/>
                </a:cxn>
                <a:cxn ang="0">
                  <a:pos x="118" y="6"/>
                </a:cxn>
                <a:cxn ang="0">
                  <a:pos x="118" y="3"/>
                </a:cxn>
                <a:cxn ang="0">
                  <a:pos x="117" y="2"/>
                </a:cxn>
                <a:cxn ang="0">
                  <a:pos x="116" y="0"/>
                </a:cxn>
                <a:cxn ang="0">
                  <a:pos x="115" y="0"/>
                </a:cxn>
                <a:cxn ang="0">
                  <a:pos x="113" y="0"/>
                </a:cxn>
                <a:cxn ang="0">
                  <a:pos x="111" y="0"/>
                </a:cxn>
                <a:cxn ang="0">
                  <a:pos x="110" y="1"/>
                </a:cxn>
                <a:cxn ang="0">
                  <a:pos x="109" y="3"/>
                </a:cxn>
                <a:cxn ang="0">
                  <a:pos x="109" y="3"/>
                </a:cxn>
              </a:cxnLst>
              <a:rect l="0" t="0" r="r" b="b"/>
              <a:pathLst>
                <a:path w="118" h="171">
                  <a:moveTo>
                    <a:pt x="109" y="3"/>
                  </a:moveTo>
                  <a:lnTo>
                    <a:pt x="109" y="3"/>
                  </a:lnTo>
                  <a:lnTo>
                    <a:pt x="105" y="12"/>
                  </a:lnTo>
                  <a:lnTo>
                    <a:pt x="101" y="21"/>
                  </a:lnTo>
                  <a:lnTo>
                    <a:pt x="95" y="29"/>
                  </a:lnTo>
                  <a:lnTo>
                    <a:pt x="88" y="38"/>
                  </a:lnTo>
                  <a:lnTo>
                    <a:pt x="74" y="53"/>
                  </a:lnTo>
                  <a:lnTo>
                    <a:pt x="67" y="61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29" y="114"/>
                  </a:lnTo>
                  <a:lnTo>
                    <a:pt x="13" y="138"/>
                  </a:lnTo>
                  <a:lnTo>
                    <a:pt x="6" y="150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2" y="170"/>
                  </a:lnTo>
                  <a:lnTo>
                    <a:pt x="4" y="171"/>
                  </a:lnTo>
                  <a:lnTo>
                    <a:pt x="5" y="171"/>
                  </a:lnTo>
                  <a:lnTo>
                    <a:pt x="7" y="170"/>
                  </a:lnTo>
                  <a:lnTo>
                    <a:pt x="8" y="168"/>
                  </a:lnTo>
                  <a:lnTo>
                    <a:pt x="8" y="168"/>
                  </a:lnTo>
                  <a:lnTo>
                    <a:pt x="15" y="155"/>
                  </a:lnTo>
                  <a:lnTo>
                    <a:pt x="22" y="143"/>
                  </a:lnTo>
                  <a:lnTo>
                    <a:pt x="36" y="119"/>
                  </a:lnTo>
                  <a:lnTo>
                    <a:pt x="53" y="9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83" y="58"/>
                  </a:lnTo>
                  <a:lnTo>
                    <a:pt x="97" y="42"/>
                  </a:lnTo>
                  <a:lnTo>
                    <a:pt x="103" y="32"/>
                  </a:lnTo>
                  <a:lnTo>
                    <a:pt x="110" y="24"/>
                  </a:lnTo>
                  <a:lnTo>
                    <a:pt x="115" y="15"/>
                  </a:lnTo>
                  <a:lnTo>
                    <a:pt x="118" y="6"/>
                  </a:lnTo>
                  <a:lnTo>
                    <a:pt x="118" y="6"/>
                  </a:lnTo>
                  <a:lnTo>
                    <a:pt x="118" y="3"/>
                  </a:lnTo>
                  <a:lnTo>
                    <a:pt x="117" y="2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3" y="0"/>
                  </a:lnTo>
                  <a:lnTo>
                    <a:pt x="111" y="0"/>
                  </a:lnTo>
                  <a:lnTo>
                    <a:pt x="110" y="1"/>
                  </a:lnTo>
                  <a:lnTo>
                    <a:pt x="109" y="3"/>
                  </a:lnTo>
                  <a:lnTo>
                    <a:pt x="10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2" name="Freeform 902"/>
            <p:cNvSpPr>
              <a:spLocks noEditPoints="1"/>
            </p:cNvSpPr>
            <p:nvPr/>
          </p:nvSpPr>
          <p:spPr bwMode="auto">
            <a:xfrm>
              <a:off x="4194175" y="1665288"/>
              <a:ext cx="217488" cy="206375"/>
            </a:xfrm>
            <a:custGeom>
              <a:avLst/>
              <a:gdLst/>
              <a:ahLst/>
              <a:cxnLst>
                <a:cxn ang="0">
                  <a:pos x="213" y="391"/>
                </a:cxn>
                <a:cxn ang="0">
                  <a:pos x="160" y="381"/>
                </a:cxn>
                <a:cxn ang="0">
                  <a:pos x="109" y="359"/>
                </a:cxn>
                <a:cxn ang="0">
                  <a:pos x="63" y="328"/>
                </a:cxn>
                <a:cxn ang="0">
                  <a:pos x="27" y="289"/>
                </a:cxn>
                <a:cxn ang="0">
                  <a:pos x="5" y="241"/>
                </a:cxn>
                <a:cxn ang="0">
                  <a:pos x="1" y="216"/>
                </a:cxn>
                <a:cxn ang="0">
                  <a:pos x="0" y="182"/>
                </a:cxn>
                <a:cxn ang="0">
                  <a:pos x="6" y="151"/>
                </a:cxn>
                <a:cxn ang="0">
                  <a:pos x="29" y="103"/>
                </a:cxn>
                <a:cxn ang="0">
                  <a:pos x="46" y="80"/>
                </a:cxn>
                <a:cxn ang="0">
                  <a:pos x="75" y="52"/>
                </a:cxn>
                <a:cxn ang="0">
                  <a:pos x="109" y="30"/>
                </a:cxn>
                <a:cxn ang="0">
                  <a:pos x="146" y="14"/>
                </a:cxn>
                <a:cxn ang="0">
                  <a:pos x="186" y="3"/>
                </a:cxn>
                <a:cxn ang="0">
                  <a:pos x="227" y="0"/>
                </a:cxn>
                <a:cxn ang="0">
                  <a:pos x="234" y="0"/>
                </a:cxn>
                <a:cxn ang="0">
                  <a:pos x="246" y="5"/>
                </a:cxn>
                <a:cxn ang="0">
                  <a:pos x="267" y="6"/>
                </a:cxn>
                <a:cxn ang="0">
                  <a:pos x="312" y="18"/>
                </a:cxn>
                <a:cxn ang="0">
                  <a:pos x="348" y="41"/>
                </a:cxn>
                <a:cxn ang="0">
                  <a:pos x="376" y="72"/>
                </a:cxn>
                <a:cxn ang="0">
                  <a:pos x="396" y="108"/>
                </a:cxn>
                <a:cxn ang="0">
                  <a:pos x="407" y="146"/>
                </a:cxn>
                <a:cxn ang="0">
                  <a:pos x="411" y="179"/>
                </a:cxn>
                <a:cxn ang="0">
                  <a:pos x="408" y="230"/>
                </a:cxn>
                <a:cxn ang="0">
                  <a:pos x="395" y="278"/>
                </a:cxn>
                <a:cxn ang="0">
                  <a:pos x="369" y="324"/>
                </a:cxn>
                <a:cxn ang="0">
                  <a:pos x="331" y="360"/>
                </a:cxn>
                <a:cxn ang="0">
                  <a:pos x="299" y="378"/>
                </a:cxn>
                <a:cxn ang="0">
                  <a:pos x="249" y="390"/>
                </a:cxn>
                <a:cxn ang="0">
                  <a:pos x="203" y="45"/>
                </a:cxn>
                <a:cxn ang="0">
                  <a:pos x="178" y="51"/>
                </a:cxn>
                <a:cxn ang="0">
                  <a:pos x="141" y="65"/>
                </a:cxn>
                <a:cxn ang="0">
                  <a:pos x="106" y="87"/>
                </a:cxn>
                <a:cxn ang="0">
                  <a:pos x="75" y="113"/>
                </a:cxn>
                <a:cxn ang="0">
                  <a:pos x="52" y="144"/>
                </a:cxn>
                <a:cxn ang="0">
                  <a:pos x="42" y="167"/>
                </a:cxn>
                <a:cxn ang="0">
                  <a:pos x="37" y="203"/>
                </a:cxn>
                <a:cxn ang="0">
                  <a:pos x="47" y="239"/>
                </a:cxn>
                <a:cxn ang="0">
                  <a:pos x="60" y="263"/>
                </a:cxn>
                <a:cxn ang="0">
                  <a:pos x="75" y="278"/>
                </a:cxn>
                <a:cxn ang="0">
                  <a:pos x="125" y="316"/>
                </a:cxn>
                <a:cxn ang="0">
                  <a:pos x="188" y="344"/>
                </a:cxn>
                <a:cxn ang="0">
                  <a:pos x="222" y="350"/>
                </a:cxn>
                <a:cxn ang="0">
                  <a:pos x="245" y="350"/>
                </a:cxn>
                <a:cxn ang="0">
                  <a:pos x="278" y="342"/>
                </a:cxn>
                <a:cxn ang="0">
                  <a:pos x="306" y="327"/>
                </a:cxn>
                <a:cxn ang="0">
                  <a:pos x="324" y="310"/>
                </a:cxn>
                <a:cxn ang="0">
                  <a:pos x="346" y="278"/>
                </a:cxn>
                <a:cxn ang="0">
                  <a:pos x="362" y="241"/>
                </a:cxn>
                <a:cxn ang="0">
                  <a:pos x="370" y="203"/>
                </a:cxn>
                <a:cxn ang="0">
                  <a:pos x="369" y="164"/>
                </a:cxn>
                <a:cxn ang="0">
                  <a:pos x="359" y="126"/>
                </a:cxn>
                <a:cxn ang="0">
                  <a:pos x="350" y="108"/>
                </a:cxn>
                <a:cxn ang="0">
                  <a:pos x="334" y="85"/>
                </a:cxn>
                <a:cxn ang="0">
                  <a:pos x="313" y="68"/>
                </a:cxn>
                <a:cxn ang="0">
                  <a:pos x="289" y="55"/>
                </a:cxn>
                <a:cxn ang="0">
                  <a:pos x="262" y="48"/>
                </a:cxn>
                <a:cxn ang="0">
                  <a:pos x="241" y="47"/>
                </a:cxn>
                <a:cxn ang="0">
                  <a:pos x="218" y="49"/>
                </a:cxn>
                <a:cxn ang="0">
                  <a:pos x="210" y="47"/>
                </a:cxn>
              </a:cxnLst>
              <a:rect l="0" t="0" r="r" b="b"/>
              <a:pathLst>
                <a:path w="411" h="391">
                  <a:moveTo>
                    <a:pt x="231" y="391"/>
                  </a:moveTo>
                  <a:lnTo>
                    <a:pt x="231" y="391"/>
                  </a:lnTo>
                  <a:lnTo>
                    <a:pt x="213" y="391"/>
                  </a:lnTo>
                  <a:lnTo>
                    <a:pt x="195" y="389"/>
                  </a:lnTo>
                  <a:lnTo>
                    <a:pt x="178" y="385"/>
                  </a:lnTo>
                  <a:lnTo>
                    <a:pt x="160" y="381"/>
                  </a:lnTo>
                  <a:lnTo>
                    <a:pt x="143" y="374"/>
                  </a:lnTo>
                  <a:lnTo>
                    <a:pt x="125" y="367"/>
                  </a:lnTo>
                  <a:lnTo>
                    <a:pt x="109" y="359"/>
                  </a:lnTo>
                  <a:lnTo>
                    <a:pt x="92" y="350"/>
                  </a:lnTo>
                  <a:lnTo>
                    <a:pt x="78" y="339"/>
                  </a:lnTo>
                  <a:lnTo>
                    <a:pt x="63" y="328"/>
                  </a:lnTo>
                  <a:lnTo>
                    <a:pt x="50" y="315"/>
                  </a:lnTo>
                  <a:lnTo>
                    <a:pt x="37" y="303"/>
                  </a:lnTo>
                  <a:lnTo>
                    <a:pt x="27" y="289"/>
                  </a:lnTo>
                  <a:lnTo>
                    <a:pt x="18" y="273"/>
                  </a:lnTo>
                  <a:lnTo>
                    <a:pt x="11" y="258"/>
                  </a:lnTo>
                  <a:lnTo>
                    <a:pt x="5" y="241"/>
                  </a:lnTo>
                  <a:lnTo>
                    <a:pt x="5" y="241"/>
                  </a:lnTo>
                  <a:lnTo>
                    <a:pt x="3" y="229"/>
                  </a:lnTo>
                  <a:lnTo>
                    <a:pt x="1" y="216"/>
                  </a:lnTo>
                  <a:lnTo>
                    <a:pt x="0" y="204"/>
                  </a:lnTo>
                  <a:lnTo>
                    <a:pt x="0" y="193"/>
                  </a:lnTo>
                  <a:lnTo>
                    <a:pt x="0" y="182"/>
                  </a:lnTo>
                  <a:lnTo>
                    <a:pt x="1" y="171"/>
                  </a:lnTo>
                  <a:lnTo>
                    <a:pt x="3" y="160"/>
                  </a:lnTo>
                  <a:lnTo>
                    <a:pt x="6" y="151"/>
                  </a:lnTo>
                  <a:lnTo>
                    <a:pt x="13" y="133"/>
                  </a:lnTo>
                  <a:lnTo>
                    <a:pt x="20" y="117"/>
                  </a:lnTo>
                  <a:lnTo>
                    <a:pt x="29" y="103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46" y="80"/>
                  </a:lnTo>
                  <a:lnTo>
                    <a:pt x="55" y="70"/>
                  </a:lnTo>
                  <a:lnTo>
                    <a:pt x="64" y="61"/>
                  </a:lnTo>
                  <a:lnTo>
                    <a:pt x="75" y="52"/>
                  </a:lnTo>
                  <a:lnTo>
                    <a:pt x="86" y="45"/>
                  </a:lnTo>
                  <a:lnTo>
                    <a:pt x="97" y="38"/>
                  </a:lnTo>
                  <a:lnTo>
                    <a:pt x="109" y="30"/>
                  </a:lnTo>
                  <a:lnTo>
                    <a:pt x="121" y="24"/>
                  </a:lnTo>
                  <a:lnTo>
                    <a:pt x="134" y="19"/>
                  </a:lnTo>
                  <a:lnTo>
                    <a:pt x="146" y="14"/>
                  </a:lnTo>
                  <a:lnTo>
                    <a:pt x="159" y="10"/>
                  </a:lnTo>
                  <a:lnTo>
                    <a:pt x="173" y="7"/>
                  </a:lnTo>
                  <a:lnTo>
                    <a:pt x="186" y="3"/>
                  </a:lnTo>
                  <a:lnTo>
                    <a:pt x="200" y="1"/>
                  </a:lnTo>
                  <a:lnTo>
                    <a:pt x="213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1"/>
                  </a:lnTo>
                  <a:lnTo>
                    <a:pt x="243" y="3"/>
                  </a:lnTo>
                  <a:lnTo>
                    <a:pt x="246" y="5"/>
                  </a:lnTo>
                  <a:lnTo>
                    <a:pt x="249" y="5"/>
                  </a:lnTo>
                  <a:lnTo>
                    <a:pt x="249" y="5"/>
                  </a:lnTo>
                  <a:lnTo>
                    <a:pt x="267" y="6"/>
                  </a:lnTo>
                  <a:lnTo>
                    <a:pt x="283" y="9"/>
                  </a:lnTo>
                  <a:lnTo>
                    <a:pt x="299" y="13"/>
                  </a:lnTo>
                  <a:lnTo>
                    <a:pt x="312" y="18"/>
                  </a:lnTo>
                  <a:lnTo>
                    <a:pt x="326" y="24"/>
                  </a:lnTo>
                  <a:lnTo>
                    <a:pt x="338" y="32"/>
                  </a:lnTo>
                  <a:lnTo>
                    <a:pt x="348" y="41"/>
                  </a:lnTo>
                  <a:lnTo>
                    <a:pt x="359" y="50"/>
                  </a:lnTo>
                  <a:lnTo>
                    <a:pt x="368" y="60"/>
                  </a:lnTo>
                  <a:lnTo>
                    <a:pt x="376" y="72"/>
                  </a:lnTo>
                  <a:lnTo>
                    <a:pt x="383" y="83"/>
                  </a:lnTo>
                  <a:lnTo>
                    <a:pt x="390" y="95"/>
                  </a:lnTo>
                  <a:lnTo>
                    <a:pt x="396" y="108"/>
                  </a:lnTo>
                  <a:lnTo>
                    <a:pt x="400" y="120"/>
                  </a:lnTo>
                  <a:lnTo>
                    <a:pt x="404" y="134"/>
                  </a:lnTo>
                  <a:lnTo>
                    <a:pt x="407" y="146"/>
                  </a:lnTo>
                  <a:lnTo>
                    <a:pt x="407" y="146"/>
                  </a:lnTo>
                  <a:lnTo>
                    <a:pt x="409" y="163"/>
                  </a:lnTo>
                  <a:lnTo>
                    <a:pt x="411" y="179"/>
                  </a:lnTo>
                  <a:lnTo>
                    <a:pt x="411" y="196"/>
                  </a:lnTo>
                  <a:lnTo>
                    <a:pt x="410" y="212"/>
                  </a:lnTo>
                  <a:lnTo>
                    <a:pt x="408" y="230"/>
                  </a:lnTo>
                  <a:lnTo>
                    <a:pt x="405" y="246"/>
                  </a:lnTo>
                  <a:lnTo>
                    <a:pt x="400" y="263"/>
                  </a:lnTo>
                  <a:lnTo>
                    <a:pt x="395" y="278"/>
                  </a:lnTo>
                  <a:lnTo>
                    <a:pt x="388" y="295"/>
                  </a:lnTo>
                  <a:lnTo>
                    <a:pt x="378" y="309"/>
                  </a:lnTo>
                  <a:lnTo>
                    <a:pt x="369" y="324"/>
                  </a:lnTo>
                  <a:lnTo>
                    <a:pt x="358" y="337"/>
                  </a:lnTo>
                  <a:lnTo>
                    <a:pt x="345" y="348"/>
                  </a:lnTo>
                  <a:lnTo>
                    <a:pt x="331" y="360"/>
                  </a:lnTo>
                  <a:lnTo>
                    <a:pt x="315" y="370"/>
                  </a:lnTo>
                  <a:lnTo>
                    <a:pt x="299" y="378"/>
                  </a:lnTo>
                  <a:lnTo>
                    <a:pt x="299" y="378"/>
                  </a:lnTo>
                  <a:lnTo>
                    <a:pt x="283" y="384"/>
                  </a:lnTo>
                  <a:lnTo>
                    <a:pt x="267" y="388"/>
                  </a:lnTo>
                  <a:lnTo>
                    <a:pt x="249" y="390"/>
                  </a:lnTo>
                  <a:lnTo>
                    <a:pt x="231" y="391"/>
                  </a:lnTo>
                  <a:lnTo>
                    <a:pt x="231" y="391"/>
                  </a:lnTo>
                  <a:close/>
                  <a:moveTo>
                    <a:pt x="203" y="45"/>
                  </a:moveTo>
                  <a:lnTo>
                    <a:pt x="203" y="45"/>
                  </a:lnTo>
                  <a:lnTo>
                    <a:pt x="190" y="48"/>
                  </a:lnTo>
                  <a:lnTo>
                    <a:pt x="178" y="51"/>
                  </a:lnTo>
                  <a:lnTo>
                    <a:pt x="166" y="55"/>
                  </a:lnTo>
                  <a:lnTo>
                    <a:pt x="153" y="60"/>
                  </a:lnTo>
                  <a:lnTo>
                    <a:pt x="141" y="65"/>
                  </a:lnTo>
                  <a:lnTo>
                    <a:pt x="128" y="72"/>
                  </a:lnTo>
                  <a:lnTo>
                    <a:pt x="117" y="79"/>
                  </a:lnTo>
                  <a:lnTo>
                    <a:pt x="106" y="87"/>
                  </a:lnTo>
                  <a:lnTo>
                    <a:pt x="95" y="95"/>
                  </a:lnTo>
                  <a:lnTo>
                    <a:pt x="85" y="104"/>
                  </a:lnTo>
                  <a:lnTo>
                    <a:pt x="75" y="113"/>
                  </a:lnTo>
                  <a:lnTo>
                    <a:pt x="66" y="123"/>
                  </a:lnTo>
                  <a:lnTo>
                    <a:pt x="58" y="134"/>
                  </a:lnTo>
                  <a:lnTo>
                    <a:pt x="52" y="144"/>
                  </a:lnTo>
                  <a:lnTo>
                    <a:pt x="46" y="155"/>
                  </a:lnTo>
                  <a:lnTo>
                    <a:pt x="42" y="167"/>
                  </a:lnTo>
                  <a:lnTo>
                    <a:pt x="42" y="167"/>
                  </a:lnTo>
                  <a:lnTo>
                    <a:pt x="40" y="178"/>
                  </a:lnTo>
                  <a:lnTo>
                    <a:pt x="37" y="189"/>
                  </a:lnTo>
                  <a:lnTo>
                    <a:pt x="37" y="203"/>
                  </a:lnTo>
                  <a:lnTo>
                    <a:pt x="38" y="217"/>
                  </a:lnTo>
                  <a:lnTo>
                    <a:pt x="44" y="232"/>
                  </a:lnTo>
                  <a:lnTo>
                    <a:pt x="47" y="239"/>
                  </a:lnTo>
                  <a:lnTo>
                    <a:pt x="50" y="247"/>
                  </a:lnTo>
                  <a:lnTo>
                    <a:pt x="55" y="254"/>
                  </a:lnTo>
                  <a:lnTo>
                    <a:pt x="60" y="263"/>
                  </a:lnTo>
                  <a:lnTo>
                    <a:pt x="67" y="270"/>
                  </a:lnTo>
                  <a:lnTo>
                    <a:pt x="75" y="278"/>
                  </a:lnTo>
                  <a:lnTo>
                    <a:pt x="75" y="278"/>
                  </a:lnTo>
                  <a:lnTo>
                    <a:pt x="89" y="292"/>
                  </a:lnTo>
                  <a:lnTo>
                    <a:pt x="107" y="305"/>
                  </a:lnTo>
                  <a:lnTo>
                    <a:pt x="125" y="316"/>
                  </a:lnTo>
                  <a:lnTo>
                    <a:pt x="145" y="328"/>
                  </a:lnTo>
                  <a:lnTo>
                    <a:pt x="167" y="337"/>
                  </a:lnTo>
                  <a:lnTo>
                    <a:pt x="188" y="344"/>
                  </a:lnTo>
                  <a:lnTo>
                    <a:pt x="200" y="346"/>
                  </a:lnTo>
                  <a:lnTo>
                    <a:pt x="211" y="348"/>
                  </a:lnTo>
                  <a:lnTo>
                    <a:pt x="222" y="350"/>
                  </a:lnTo>
                  <a:lnTo>
                    <a:pt x="233" y="351"/>
                  </a:lnTo>
                  <a:lnTo>
                    <a:pt x="233" y="351"/>
                  </a:lnTo>
                  <a:lnTo>
                    <a:pt x="245" y="350"/>
                  </a:lnTo>
                  <a:lnTo>
                    <a:pt x="256" y="348"/>
                  </a:lnTo>
                  <a:lnTo>
                    <a:pt x="267" y="346"/>
                  </a:lnTo>
                  <a:lnTo>
                    <a:pt x="278" y="342"/>
                  </a:lnTo>
                  <a:lnTo>
                    <a:pt x="287" y="338"/>
                  </a:lnTo>
                  <a:lnTo>
                    <a:pt x="297" y="333"/>
                  </a:lnTo>
                  <a:lnTo>
                    <a:pt x="306" y="327"/>
                  </a:lnTo>
                  <a:lnTo>
                    <a:pt x="314" y="320"/>
                  </a:lnTo>
                  <a:lnTo>
                    <a:pt x="314" y="320"/>
                  </a:lnTo>
                  <a:lnTo>
                    <a:pt x="324" y="310"/>
                  </a:lnTo>
                  <a:lnTo>
                    <a:pt x="332" y="300"/>
                  </a:lnTo>
                  <a:lnTo>
                    <a:pt x="340" y="290"/>
                  </a:lnTo>
                  <a:lnTo>
                    <a:pt x="346" y="278"/>
                  </a:lnTo>
                  <a:lnTo>
                    <a:pt x="352" y="266"/>
                  </a:lnTo>
                  <a:lnTo>
                    <a:pt x="358" y="254"/>
                  </a:lnTo>
                  <a:lnTo>
                    <a:pt x="362" y="241"/>
                  </a:lnTo>
                  <a:lnTo>
                    <a:pt x="366" y="229"/>
                  </a:lnTo>
                  <a:lnTo>
                    <a:pt x="368" y="215"/>
                  </a:lnTo>
                  <a:lnTo>
                    <a:pt x="370" y="203"/>
                  </a:lnTo>
                  <a:lnTo>
                    <a:pt x="370" y="189"/>
                  </a:lnTo>
                  <a:lnTo>
                    <a:pt x="370" y="176"/>
                  </a:lnTo>
                  <a:lnTo>
                    <a:pt x="369" y="164"/>
                  </a:lnTo>
                  <a:lnTo>
                    <a:pt x="367" y="151"/>
                  </a:lnTo>
                  <a:lnTo>
                    <a:pt x="364" y="138"/>
                  </a:lnTo>
                  <a:lnTo>
                    <a:pt x="359" y="126"/>
                  </a:lnTo>
                  <a:lnTo>
                    <a:pt x="359" y="126"/>
                  </a:lnTo>
                  <a:lnTo>
                    <a:pt x="356" y="117"/>
                  </a:lnTo>
                  <a:lnTo>
                    <a:pt x="350" y="108"/>
                  </a:lnTo>
                  <a:lnTo>
                    <a:pt x="345" y="101"/>
                  </a:lnTo>
                  <a:lnTo>
                    <a:pt x="340" y="92"/>
                  </a:lnTo>
                  <a:lnTo>
                    <a:pt x="334" y="85"/>
                  </a:lnTo>
                  <a:lnTo>
                    <a:pt x="328" y="79"/>
                  </a:lnTo>
                  <a:lnTo>
                    <a:pt x="320" y="73"/>
                  </a:lnTo>
                  <a:lnTo>
                    <a:pt x="313" y="68"/>
                  </a:lnTo>
                  <a:lnTo>
                    <a:pt x="306" y="63"/>
                  </a:lnTo>
                  <a:lnTo>
                    <a:pt x="298" y="59"/>
                  </a:lnTo>
                  <a:lnTo>
                    <a:pt x="289" y="55"/>
                  </a:lnTo>
                  <a:lnTo>
                    <a:pt x="280" y="52"/>
                  </a:lnTo>
                  <a:lnTo>
                    <a:pt x="271" y="50"/>
                  </a:lnTo>
                  <a:lnTo>
                    <a:pt x="262" y="48"/>
                  </a:lnTo>
                  <a:lnTo>
                    <a:pt x="251" y="47"/>
                  </a:lnTo>
                  <a:lnTo>
                    <a:pt x="241" y="47"/>
                  </a:lnTo>
                  <a:lnTo>
                    <a:pt x="241" y="47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18" y="49"/>
                  </a:lnTo>
                  <a:lnTo>
                    <a:pt x="218" y="49"/>
                  </a:lnTo>
                  <a:lnTo>
                    <a:pt x="214" y="48"/>
                  </a:lnTo>
                  <a:lnTo>
                    <a:pt x="210" y="47"/>
                  </a:lnTo>
                  <a:lnTo>
                    <a:pt x="207" y="45"/>
                  </a:lnTo>
                  <a:lnTo>
                    <a:pt x="203" y="4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3" name="Freeform 903"/>
            <p:cNvSpPr>
              <a:spLocks noEditPoints="1"/>
            </p:cNvSpPr>
            <p:nvPr/>
          </p:nvSpPr>
          <p:spPr bwMode="auto">
            <a:xfrm>
              <a:off x="4197350" y="1404938"/>
              <a:ext cx="449263" cy="444500"/>
            </a:xfrm>
            <a:custGeom>
              <a:avLst/>
              <a:gdLst/>
              <a:ahLst/>
              <a:cxnLst>
                <a:cxn ang="0">
                  <a:pos x="735" y="833"/>
                </a:cxn>
                <a:cxn ang="0">
                  <a:pos x="616" y="832"/>
                </a:cxn>
                <a:cxn ang="0">
                  <a:pos x="603" y="831"/>
                </a:cxn>
                <a:cxn ang="0">
                  <a:pos x="588" y="829"/>
                </a:cxn>
                <a:cxn ang="0">
                  <a:pos x="575" y="811"/>
                </a:cxn>
                <a:cxn ang="0">
                  <a:pos x="562" y="767"/>
                </a:cxn>
                <a:cxn ang="0">
                  <a:pos x="559" y="714"/>
                </a:cxn>
                <a:cxn ang="0">
                  <a:pos x="551" y="661"/>
                </a:cxn>
                <a:cxn ang="0">
                  <a:pos x="522" y="582"/>
                </a:cxn>
                <a:cxn ang="0">
                  <a:pos x="482" y="510"/>
                </a:cxn>
                <a:cxn ang="0">
                  <a:pos x="432" y="444"/>
                </a:cxn>
                <a:cxn ang="0">
                  <a:pos x="375" y="389"/>
                </a:cxn>
                <a:cxn ang="0">
                  <a:pos x="339" y="363"/>
                </a:cxn>
                <a:cxn ang="0">
                  <a:pos x="270" y="330"/>
                </a:cxn>
                <a:cxn ang="0">
                  <a:pos x="134" y="299"/>
                </a:cxn>
                <a:cxn ang="0">
                  <a:pos x="93" y="296"/>
                </a:cxn>
                <a:cxn ang="0">
                  <a:pos x="50" y="287"/>
                </a:cxn>
                <a:cxn ang="0">
                  <a:pos x="35" y="271"/>
                </a:cxn>
                <a:cxn ang="0">
                  <a:pos x="27" y="263"/>
                </a:cxn>
                <a:cxn ang="0">
                  <a:pos x="14" y="223"/>
                </a:cxn>
                <a:cxn ang="0">
                  <a:pos x="0" y="99"/>
                </a:cxn>
                <a:cxn ang="0">
                  <a:pos x="11" y="14"/>
                </a:cxn>
                <a:cxn ang="0">
                  <a:pos x="19" y="3"/>
                </a:cxn>
                <a:cxn ang="0">
                  <a:pos x="34" y="1"/>
                </a:cxn>
                <a:cxn ang="0">
                  <a:pos x="50" y="11"/>
                </a:cxn>
                <a:cxn ang="0">
                  <a:pos x="151" y="17"/>
                </a:cxn>
                <a:cxn ang="0">
                  <a:pos x="325" y="50"/>
                </a:cxn>
                <a:cxn ang="0">
                  <a:pos x="471" y="111"/>
                </a:cxn>
                <a:cxn ang="0">
                  <a:pos x="593" y="201"/>
                </a:cxn>
                <a:cxn ang="0">
                  <a:pos x="667" y="284"/>
                </a:cxn>
                <a:cxn ang="0">
                  <a:pos x="739" y="398"/>
                </a:cxn>
                <a:cxn ang="0">
                  <a:pos x="792" y="526"/>
                </a:cxn>
                <a:cxn ang="0">
                  <a:pos x="825" y="672"/>
                </a:cxn>
                <a:cxn ang="0">
                  <a:pos x="837" y="799"/>
                </a:cxn>
                <a:cxn ang="0">
                  <a:pos x="847" y="815"/>
                </a:cxn>
                <a:cxn ang="0">
                  <a:pos x="843" y="833"/>
                </a:cxn>
                <a:cxn ang="0">
                  <a:pos x="831" y="838"/>
                </a:cxn>
                <a:cxn ang="0">
                  <a:pos x="45" y="65"/>
                </a:cxn>
                <a:cxn ang="0">
                  <a:pos x="46" y="157"/>
                </a:cxn>
                <a:cxn ang="0">
                  <a:pos x="61" y="237"/>
                </a:cxn>
                <a:cxn ang="0">
                  <a:pos x="76" y="249"/>
                </a:cxn>
                <a:cxn ang="0">
                  <a:pos x="92" y="257"/>
                </a:cxn>
                <a:cxn ang="0">
                  <a:pos x="174" y="267"/>
                </a:cxn>
                <a:cxn ang="0">
                  <a:pos x="232" y="274"/>
                </a:cxn>
                <a:cxn ang="0">
                  <a:pos x="298" y="295"/>
                </a:cxn>
                <a:cxn ang="0">
                  <a:pos x="376" y="335"/>
                </a:cxn>
                <a:cxn ang="0">
                  <a:pos x="406" y="360"/>
                </a:cxn>
                <a:cxn ang="0">
                  <a:pos x="498" y="465"/>
                </a:cxn>
                <a:cxn ang="0">
                  <a:pos x="565" y="574"/>
                </a:cxn>
                <a:cxn ang="0">
                  <a:pos x="578" y="611"/>
                </a:cxn>
                <a:cxn ang="0">
                  <a:pos x="588" y="680"/>
                </a:cxn>
                <a:cxn ang="0">
                  <a:pos x="601" y="759"/>
                </a:cxn>
                <a:cxn ang="0">
                  <a:pos x="625" y="791"/>
                </a:cxn>
                <a:cxn ang="0">
                  <a:pos x="781" y="793"/>
                </a:cxn>
                <a:cxn ang="0">
                  <a:pos x="791" y="740"/>
                </a:cxn>
                <a:cxn ang="0">
                  <a:pos x="768" y="594"/>
                </a:cxn>
                <a:cxn ang="0">
                  <a:pos x="728" y="467"/>
                </a:cxn>
                <a:cxn ang="0">
                  <a:pos x="671" y="358"/>
                </a:cxn>
                <a:cxn ang="0">
                  <a:pos x="616" y="287"/>
                </a:cxn>
                <a:cxn ang="0">
                  <a:pos x="506" y="187"/>
                </a:cxn>
                <a:cxn ang="0">
                  <a:pos x="379" y="115"/>
                </a:cxn>
                <a:cxn ang="0">
                  <a:pos x="231" y="71"/>
                </a:cxn>
                <a:cxn ang="0">
                  <a:pos x="58" y="53"/>
                </a:cxn>
              </a:cxnLst>
              <a:rect l="0" t="0" r="r" b="b"/>
              <a:pathLst>
                <a:path w="847" h="838">
                  <a:moveTo>
                    <a:pt x="829" y="838"/>
                  </a:moveTo>
                  <a:lnTo>
                    <a:pt x="829" y="838"/>
                  </a:lnTo>
                  <a:lnTo>
                    <a:pt x="782" y="835"/>
                  </a:lnTo>
                  <a:lnTo>
                    <a:pt x="735" y="833"/>
                  </a:lnTo>
                  <a:lnTo>
                    <a:pt x="686" y="833"/>
                  </a:lnTo>
                  <a:lnTo>
                    <a:pt x="635" y="832"/>
                  </a:lnTo>
                  <a:lnTo>
                    <a:pt x="616" y="832"/>
                  </a:lnTo>
                  <a:lnTo>
                    <a:pt x="616" y="832"/>
                  </a:lnTo>
                  <a:lnTo>
                    <a:pt x="609" y="831"/>
                  </a:lnTo>
                  <a:lnTo>
                    <a:pt x="606" y="830"/>
                  </a:lnTo>
                  <a:lnTo>
                    <a:pt x="603" y="831"/>
                  </a:lnTo>
                  <a:lnTo>
                    <a:pt x="603" y="831"/>
                  </a:lnTo>
                  <a:lnTo>
                    <a:pt x="599" y="831"/>
                  </a:lnTo>
                  <a:lnTo>
                    <a:pt x="599" y="831"/>
                  </a:lnTo>
                  <a:lnTo>
                    <a:pt x="593" y="831"/>
                  </a:lnTo>
                  <a:lnTo>
                    <a:pt x="588" y="829"/>
                  </a:lnTo>
                  <a:lnTo>
                    <a:pt x="584" y="826"/>
                  </a:lnTo>
                  <a:lnTo>
                    <a:pt x="581" y="822"/>
                  </a:lnTo>
                  <a:lnTo>
                    <a:pt x="581" y="822"/>
                  </a:lnTo>
                  <a:lnTo>
                    <a:pt x="575" y="811"/>
                  </a:lnTo>
                  <a:lnTo>
                    <a:pt x="571" y="800"/>
                  </a:lnTo>
                  <a:lnTo>
                    <a:pt x="567" y="789"/>
                  </a:lnTo>
                  <a:lnTo>
                    <a:pt x="564" y="779"/>
                  </a:lnTo>
                  <a:lnTo>
                    <a:pt x="562" y="767"/>
                  </a:lnTo>
                  <a:lnTo>
                    <a:pt x="561" y="756"/>
                  </a:lnTo>
                  <a:lnTo>
                    <a:pt x="560" y="732"/>
                  </a:lnTo>
                  <a:lnTo>
                    <a:pt x="560" y="732"/>
                  </a:lnTo>
                  <a:lnTo>
                    <a:pt x="559" y="714"/>
                  </a:lnTo>
                  <a:lnTo>
                    <a:pt x="558" y="697"/>
                  </a:lnTo>
                  <a:lnTo>
                    <a:pt x="555" y="679"/>
                  </a:lnTo>
                  <a:lnTo>
                    <a:pt x="551" y="661"/>
                  </a:lnTo>
                  <a:lnTo>
                    <a:pt x="551" y="661"/>
                  </a:lnTo>
                  <a:lnTo>
                    <a:pt x="545" y="641"/>
                  </a:lnTo>
                  <a:lnTo>
                    <a:pt x="538" y="622"/>
                  </a:lnTo>
                  <a:lnTo>
                    <a:pt x="530" y="602"/>
                  </a:lnTo>
                  <a:lnTo>
                    <a:pt x="522" y="582"/>
                  </a:lnTo>
                  <a:lnTo>
                    <a:pt x="513" y="564"/>
                  </a:lnTo>
                  <a:lnTo>
                    <a:pt x="504" y="545"/>
                  </a:lnTo>
                  <a:lnTo>
                    <a:pt x="493" y="528"/>
                  </a:lnTo>
                  <a:lnTo>
                    <a:pt x="482" y="510"/>
                  </a:lnTo>
                  <a:lnTo>
                    <a:pt x="470" y="492"/>
                  </a:lnTo>
                  <a:lnTo>
                    <a:pt x="458" y="476"/>
                  </a:lnTo>
                  <a:lnTo>
                    <a:pt x="446" y="459"/>
                  </a:lnTo>
                  <a:lnTo>
                    <a:pt x="432" y="444"/>
                  </a:lnTo>
                  <a:lnTo>
                    <a:pt x="419" y="429"/>
                  </a:lnTo>
                  <a:lnTo>
                    <a:pt x="404" y="415"/>
                  </a:lnTo>
                  <a:lnTo>
                    <a:pt x="390" y="403"/>
                  </a:lnTo>
                  <a:lnTo>
                    <a:pt x="375" y="389"/>
                  </a:lnTo>
                  <a:lnTo>
                    <a:pt x="375" y="389"/>
                  </a:lnTo>
                  <a:lnTo>
                    <a:pt x="364" y="380"/>
                  </a:lnTo>
                  <a:lnTo>
                    <a:pt x="352" y="372"/>
                  </a:lnTo>
                  <a:lnTo>
                    <a:pt x="339" y="363"/>
                  </a:lnTo>
                  <a:lnTo>
                    <a:pt x="326" y="356"/>
                  </a:lnTo>
                  <a:lnTo>
                    <a:pt x="313" y="349"/>
                  </a:lnTo>
                  <a:lnTo>
                    <a:pt x="299" y="342"/>
                  </a:lnTo>
                  <a:lnTo>
                    <a:pt x="270" y="330"/>
                  </a:lnTo>
                  <a:lnTo>
                    <a:pt x="239" y="320"/>
                  </a:lnTo>
                  <a:lnTo>
                    <a:pt x="206" y="312"/>
                  </a:lnTo>
                  <a:lnTo>
                    <a:pt x="171" y="304"/>
                  </a:lnTo>
                  <a:lnTo>
                    <a:pt x="134" y="299"/>
                  </a:lnTo>
                  <a:lnTo>
                    <a:pt x="134" y="299"/>
                  </a:lnTo>
                  <a:lnTo>
                    <a:pt x="112" y="297"/>
                  </a:lnTo>
                  <a:lnTo>
                    <a:pt x="112" y="297"/>
                  </a:lnTo>
                  <a:lnTo>
                    <a:pt x="93" y="296"/>
                  </a:lnTo>
                  <a:lnTo>
                    <a:pt x="75" y="294"/>
                  </a:lnTo>
                  <a:lnTo>
                    <a:pt x="66" y="292"/>
                  </a:lnTo>
                  <a:lnTo>
                    <a:pt x="57" y="290"/>
                  </a:lnTo>
                  <a:lnTo>
                    <a:pt x="50" y="287"/>
                  </a:lnTo>
                  <a:lnTo>
                    <a:pt x="43" y="283"/>
                  </a:lnTo>
                  <a:lnTo>
                    <a:pt x="43" y="283"/>
                  </a:lnTo>
                  <a:lnTo>
                    <a:pt x="38" y="278"/>
                  </a:lnTo>
                  <a:lnTo>
                    <a:pt x="35" y="271"/>
                  </a:lnTo>
                  <a:lnTo>
                    <a:pt x="33" y="268"/>
                  </a:lnTo>
                  <a:lnTo>
                    <a:pt x="29" y="266"/>
                  </a:lnTo>
                  <a:lnTo>
                    <a:pt x="29" y="266"/>
                  </a:lnTo>
                  <a:lnTo>
                    <a:pt x="27" y="263"/>
                  </a:lnTo>
                  <a:lnTo>
                    <a:pt x="25" y="261"/>
                  </a:lnTo>
                  <a:lnTo>
                    <a:pt x="22" y="255"/>
                  </a:lnTo>
                  <a:lnTo>
                    <a:pt x="22" y="255"/>
                  </a:lnTo>
                  <a:lnTo>
                    <a:pt x="14" y="223"/>
                  </a:lnTo>
                  <a:lnTo>
                    <a:pt x="8" y="191"/>
                  </a:lnTo>
                  <a:lnTo>
                    <a:pt x="4" y="160"/>
                  </a:lnTo>
                  <a:lnTo>
                    <a:pt x="2" y="129"/>
                  </a:lnTo>
                  <a:lnTo>
                    <a:pt x="0" y="99"/>
                  </a:lnTo>
                  <a:lnTo>
                    <a:pt x="3" y="70"/>
                  </a:lnTo>
                  <a:lnTo>
                    <a:pt x="6" y="41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0"/>
                  </a:lnTo>
                  <a:lnTo>
                    <a:pt x="14" y="7"/>
                  </a:lnTo>
                  <a:lnTo>
                    <a:pt x="16" y="5"/>
                  </a:lnTo>
                  <a:lnTo>
                    <a:pt x="19" y="3"/>
                  </a:lnTo>
                  <a:lnTo>
                    <a:pt x="23" y="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4" y="1"/>
                  </a:lnTo>
                  <a:lnTo>
                    <a:pt x="39" y="2"/>
                  </a:lnTo>
                  <a:lnTo>
                    <a:pt x="43" y="5"/>
                  </a:lnTo>
                  <a:lnTo>
                    <a:pt x="47" y="8"/>
                  </a:lnTo>
                  <a:lnTo>
                    <a:pt x="50" y="11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105" y="13"/>
                  </a:lnTo>
                  <a:lnTo>
                    <a:pt x="151" y="17"/>
                  </a:lnTo>
                  <a:lnTo>
                    <a:pt x="198" y="23"/>
                  </a:lnTo>
                  <a:lnTo>
                    <a:pt x="241" y="31"/>
                  </a:lnTo>
                  <a:lnTo>
                    <a:pt x="284" y="40"/>
                  </a:lnTo>
                  <a:lnTo>
                    <a:pt x="325" y="50"/>
                  </a:lnTo>
                  <a:lnTo>
                    <a:pt x="364" y="63"/>
                  </a:lnTo>
                  <a:lnTo>
                    <a:pt x="401" y="77"/>
                  </a:lnTo>
                  <a:lnTo>
                    <a:pt x="437" y="94"/>
                  </a:lnTo>
                  <a:lnTo>
                    <a:pt x="471" y="111"/>
                  </a:lnTo>
                  <a:lnTo>
                    <a:pt x="504" y="131"/>
                  </a:lnTo>
                  <a:lnTo>
                    <a:pt x="536" y="153"/>
                  </a:lnTo>
                  <a:lnTo>
                    <a:pt x="564" y="175"/>
                  </a:lnTo>
                  <a:lnTo>
                    <a:pt x="593" y="201"/>
                  </a:lnTo>
                  <a:lnTo>
                    <a:pt x="620" y="228"/>
                  </a:lnTo>
                  <a:lnTo>
                    <a:pt x="645" y="256"/>
                  </a:lnTo>
                  <a:lnTo>
                    <a:pt x="645" y="256"/>
                  </a:lnTo>
                  <a:lnTo>
                    <a:pt x="667" y="284"/>
                  </a:lnTo>
                  <a:lnTo>
                    <a:pt x="686" y="312"/>
                  </a:lnTo>
                  <a:lnTo>
                    <a:pt x="706" y="340"/>
                  </a:lnTo>
                  <a:lnTo>
                    <a:pt x="724" y="368"/>
                  </a:lnTo>
                  <a:lnTo>
                    <a:pt x="739" y="398"/>
                  </a:lnTo>
                  <a:lnTo>
                    <a:pt x="755" y="429"/>
                  </a:lnTo>
                  <a:lnTo>
                    <a:pt x="768" y="460"/>
                  </a:lnTo>
                  <a:lnTo>
                    <a:pt x="780" y="493"/>
                  </a:lnTo>
                  <a:lnTo>
                    <a:pt x="792" y="526"/>
                  </a:lnTo>
                  <a:lnTo>
                    <a:pt x="801" y="562"/>
                  </a:lnTo>
                  <a:lnTo>
                    <a:pt x="810" y="597"/>
                  </a:lnTo>
                  <a:lnTo>
                    <a:pt x="818" y="634"/>
                  </a:lnTo>
                  <a:lnTo>
                    <a:pt x="825" y="672"/>
                  </a:lnTo>
                  <a:lnTo>
                    <a:pt x="830" y="711"/>
                  </a:lnTo>
                  <a:lnTo>
                    <a:pt x="834" y="752"/>
                  </a:lnTo>
                  <a:lnTo>
                    <a:pt x="837" y="794"/>
                  </a:lnTo>
                  <a:lnTo>
                    <a:pt x="837" y="799"/>
                  </a:lnTo>
                  <a:lnTo>
                    <a:pt x="840" y="802"/>
                  </a:lnTo>
                  <a:lnTo>
                    <a:pt x="840" y="802"/>
                  </a:lnTo>
                  <a:lnTo>
                    <a:pt x="844" y="808"/>
                  </a:lnTo>
                  <a:lnTo>
                    <a:pt x="847" y="815"/>
                  </a:lnTo>
                  <a:lnTo>
                    <a:pt x="847" y="822"/>
                  </a:lnTo>
                  <a:lnTo>
                    <a:pt x="846" y="829"/>
                  </a:lnTo>
                  <a:lnTo>
                    <a:pt x="846" y="829"/>
                  </a:lnTo>
                  <a:lnTo>
                    <a:pt x="843" y="833"/>
                  </a:lnTo>
                  <a:lnTo>
                    <a:pt x="840" y="836"/>
                  </a:lnTo>
                  <a:lnTo>
                    <a:pt x="836" y="837"/>
                  </a:lnTo>
                  <a:lnTo>
                    <a:pt x="831" y="838"/>
                  </a:lnTo>
                  <a:lnTo>
                    <a:pt x="831" y="838"/>
                  </a:lnTo>
                  <a:lnTo>
                    <a:pt x="829" y="838"/>
                  </a:lnTo>
                  <a:lnTo>
                    <a:pt x="829" y="838"/>
                  </a:lnTo>
                  <a:close/>
                  <a:moveTo>
                    <a:pt x="45" y="65"/>
                  </a:moveTo>
                  <a:lnTo>
                    <a:pt x="45" y="65"/>
                  </a:lnTo>
                  <a:lnTo>
                    <a:pt x="44" y="89"/>
                  </a:lnTo>
                  <a:lnTo>
                    <a:pt x="43" y="112"/>
                  </a:lnTo>
                  <a:lnTo>
                    <a:pt x="44" y="135"/>
                  </a:lnTo>
                  <a:lnTo>
                    <a:pt x="46" y="157"/>
                  </a:lnTo>
                  <a:lnTo>
                    <a:pt x="49" y="177"/>
                  </a:lnTo>
                  <a:lnTo>
                    <a:pt x="52" y="197"/>
                  </a:lnTo>
                  <a:lnTo>
                    <a:pt x="59" y="232"/>
                  </a:lnTo>
                  <a:lnTo>
                    <a:pt x="61" y="237"/>
                  </a:lnTo>
                  <a:lnTo>
                    <a:pt x="67" y="239"/>
                  </a:lnTo>
                  <a:lnTo>
                    <a:pt x="67" y="239"/>
                  </a:lnTo>
                  <a:lnTo>
                    <a:pt x="72" y="243"/>
                  </a:lnTo>
                  <a:lnTo>
                    <a:pt x="76" y="249"/>
                  </a:lnTo>
                  <a:lnTo>
                    <a:pt x="78" y="253"/>
                  </a:lnTo>
                  <a:lnTo>
                    <a:pt x="82" y="254"/>
                  </a:lnTo>
                  <a:lnTo>
                    <a:pt x="82" y="254"/>
                  </a:lnTo>
                  <a:lnTo>
                    <a:pt x="92" y="257"/>
                  </a:lnTo>
                  <a:lnTo>
                    <a:pt x="103" y="259"/>
                  </a:lnTo>
                  <a:lnTo>
                    <a:pt x="125" y="263"/>
                  </a:lnTo>
                  <a:lnTo>
                    <a:pt x="149" y="265"/>
                  </a:lnTo>
                  <a:lnTo>
                    <a:pt x="174" y="267"/>
                  </a:lnTo>
                  <a:lnTo>
                    <a:pt x="174" y="267"/>
                  </a:lnTo>
                  <a:lnTo>
                    <a:pt x="207" y="270"/>
                  </a:lnTo>
                  <a:lnTo>
                    <a:pt x="220" y="272"/>
                  </a:lnTo>
                  <a:lnTo>
                    <a:pt x="232" y="274"/>
                  </a:lnTo>
                  <a:lnTo>
                    <a:pt x="232" y="274"/>
                  </a:lnTo>
                  <a:lnTo>
                    <a:pt x="254" y="281"/>
                  </a:lnTo>
                  <a:lnTo>
                    <a:pt x="275" y="287"/>
                  </a:lnTo>
                  <a:lnTo>
                    <a:pt x="298" y="295"/>
                  </a:lnTo>
                  <a:lnTo>
                    <a:pt x="321" y="304"/>
                  </a:lnTo>
                  <a:lnTo>
                    <a:pt x="343" y="316"/>
                  </a:lnTo>
                  <a:lnTo>
                    <a:pt x="366" y="328"/>
                  </a:lnTo>
                  <a:lnTo>
                    <a:pt x="376" y="335"/>
                  </a:lnTo>
                  <a:lnTo>
                    <a:pt x="387" y="344"/>
                  </a:lnTo>
                  <a:lnTo>
                    <a:pt x="397" y="352"/>
                  </a:lnTo>
                  <a:lnTo>
                    <a:pt x="406" y="360"/>
                  </a:lnTo>
                  <a:lnTo>
                    <a:pt x="406" y="360"/>
                  </a:lnTo>
                  <a:lnTo>
                    <a:pt x="432" y="386"/>
                  </a:lnTo>
                  <a:lnTo>
                    <a:pt x="456" y="413"/>
                  </a:lnTo>
                  <a:lnTo>
                    <a:pt x="478" y="439"/>
                  </a:lnTo>
                  <a:lnTo>
                    <a:pt x="498" y="465"/>
                  </a:lnTo>
                  <a:lnTo>
                    <a:pt x="517" y="491"/>
                  </a:lnTo>
                  <a:lnTo>
                    <a:pt x="535" y="518"/>
                  </a:lnTo>
                  <a:lnTo>
                    <a:pt x="550" y="545"/>
                  </a:lnTo>
                  <a:lnTo>
                    <a:pt x="565" y="574"/>
                  </a:lnTo>
                  <a:lnTo>
                    <a:pt x="565" y="574"/>
                  </a:lnTo>
                  <a:lnTo>
                    <a:pt x="571" y="585"/>
                  </a:lnTo>
                  <a:lnTo>
                    <a:pt x="575" y="598"/>
                  </a:lnTo>
                  <a:lnTo>
                    <a:pt x="578" y="611"/>
                  </a:lnTo>
                  <a:lnTo>
                    <a:pt x="581" y="625"/>
                  </a:lnTo>
                  <a:lnTo>
                    <a:pt x="585" y="653"/>
                  </a:lnTo>
                  <a:lnTo>
                    <a:pt x="588" y="680"/>
                  </a:lnTo>
                  <a:lnTo>
                    <a:pt x="588" y="680"/>
                  </a:lnTo>
                  <a:lnTo>
                    <a:pt x="591" y="707"/>
                  </a:lnTo>
                  <a:lnTo>
                    <a:pt x="594" y="734"/>
                  </a:lnTo>
                  <a:lnTo>
                    <a:pt x="598" y="747"/>
                  </a:lnTo>
                  <a:lnTo>
                    <a:pt x="601" y="759"/>
                  </a:lnTo>
                  <a:lnTo>
                    <a:pt x="604" y="771"/>
                  </a:lnTo>
                  <a:lnTo>
                    <a:pt x="609" y="783"/>
                  </a:lnTo>
                  <a:lnTo>
                    <a:pt x="612" y="791"/>
                  </a:lnTo>
                  <a:lnTo>
                    <a:pt x="625" y="791"/>
                  </a:lnTo>
                  <a:lnTo>
                    <a:pt x="625" y="791"/>
                  </a:lnTo>
                  <a:lnTo>
                    <a:pt x="704" y="791"/>
                  </a:lnTo>
                  <a:lnTo>
                    <a:pt x="742" y="792"/>
                  </a:lnTo>
                  <a:lnTo>
                    <a:pt x="781" y="793"/>
                  </a:lnTo>
                  <a:lnTo>
                    <a:pt x="795" y="794"/>
                  </a:lnTo>
                  <a:lnTo>
                    <a:pt x="794" y="780"/>
                  </a:lnTo>
                  <a:lnTo>
                    <a:pt x="794" y="780"/>
                  </a:lnTo>
                  <a:lnTo>
                    <a:pt x="791" y="740"/>
                  </a:lnTo>
                  <a:lnTo>
                    <a:pt x="787" y="701"/>
                  </a:lnTo>
                  <a:lnTo>
                    <a:pt x="781" y="664"/>
                  </a:lnTo>
                  <a:lnTo>
                    <a:pt x="775" y="628"/>
                  </a:lnTo>
                  <a:lnTo>
                    <a:pt x="768" y="594"/>
                  </a:lnTo>
                  <a:lnTo>
                    <a:pt x="760" y="560"/>
                  </a:lnTo>
                  <a:lnTo>
                    <a:pt x="750" y="528"/>
                  </a:lnTo>
                  <a:lnTo>
                    <a:pt x="739" y="497"/>
                  </a:lnTo>
                  <a:lnTo>
                    <a:pt x="728" y="467"/>
                  </a:lnTo>
                  <a:lnTo>
                    <a:pt x="715" y="439"/>
                  </a:lnTo>
                  <a:lnTo>
                    <a:pt x="702" y="411"/>
                  </a:lnTo>
                  <a:lnTo>
                    <a:pt x="686" y="384"/>
                  </a:lnTo>
                  <a:lnTo>
                    <a:pt x="671" y="358"/>
                  </a:lnTo>
                  <a:lnTo>
                    <a:pt x="654" y="333"/>
                  </a:lnTo>
                  <a:lnTo>
                    <a:pt x="636" y="310"/>
                  </a:lnTo>
                  <a:lnTo>
                    <a:pt x="616" y="287"/>
                  </a:lnTo>
                  <a:lnTo>
                    <a:pt x="616" y="287"/>
                  </a:lnTo>
                  <a:lnTo>
                    <a:pt x="590" y="259"/>
                  </a:lnTo>
                  <a:lnTo>
                    <a:pt x="562" y="233"/>
                  </a:lnTo>
                  <a:lnTo>
                    <a:pt x="535" y="209"/>
                  </a:lnTo>
                  <a:lnTo>
                    <a:pt x="506" y="187"/>
                  </a:lnTo>
                  <a:lnTo>
                    <a:pt x="476" y="166"/>
                  </a:lnTo>
                  <a:lnTo>
                    <a:pt x="445" y="147"/>
                  </a:lnTo>
                  <a:lnTo>
                    <a:pt x="412" y="131"/>
                  </a:lnTo>
                  <a:lnTo>
                    <a:pt x="379" y="115"/>
                  </a:lnTo>
                  <a:lnTo>
                    <a:pt x="343" y="102"/>
                  </a:lnTo>
                  <a:lnTo>
                    <a:pt x="307" y="90"/>
                  </a:lnTo>
                  <a:lnTo>
                    <a:pt x="270" y="80"/>
                  </a:lnTo>
                  <a:lnTo>
                    <a:pt x="231" y="71"/>
                  </a:lnTo>
                  <a:lnTo>
                    <a:pt x="190" y="65"/>
                  </a:lnTo>
                  <a:lnTo>
                    <a:pt x="147" y="60"/>
                  </a:lnTo>
                  <a:lnTo>
                    <a:pt x="104" y="55"/>
                  </a:lnTo>
                  <a:lnTo>
                    <a:pt x="58" y="53"/>
                  </a:lnTo>
                  <a:lnTo>
                    <a:pt x="47" y="53"/>
                  </a:lnTo>
                  <a:lnTo>
                    <a:pt x="45" y="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4" name="Freeform 904"/>
            <p:cNvSpPr>
              <a:spLocks noEditPoints="1"/>
            </p:cNvSpPr>
            <p:nvPr/>
          </p:nvSpPr>
          <p:spPr bwMode="auto">
            <a:xfrm>
              <a:off x="4214813" y="1193800"/>
              <a:ext cx="649288" cy="658813"/>
            </a:xfrm>
            <a:custGeom>
              <a:avLst/>
              <a:gdLst/>
              <a:ahLst/>
              <a:cxnLst>
                <a:cxn ang="0">
                  <a:pos x="980" y="1233"/>
                </a:cxn>
                <a:cxn ang="0">
                  <a:pos x="957" y="1244"/>
                </a:cxn>
                <a:cxn ang="0">
                  <a:pos x="943" y="1233"/>
                </a:cxn>
                <a:cxn ang="0">
                  <a:pos x="933" y="1152"/>
                </a:cxn>
                <a:cxn ang="0">
                  <a:pos x="929" y="1000"/>
                </a:cxn>
                <a:cxn ang="0">
                  <a:pos x="911" y="872"/>
                </a:cxn>
                <a:cxn ang="0">
                  <a:pos x="879" y="776"/>
                </a:cxn>
                <a:cxn ang="0">
                  <a:pos x="828" y="668"/>
                </a:cxn>
                <a:cxn ang="0">
                  <a:pos x="764" y="576"/>
                </a:cxn>
                <a:cxn ang="0">
                  <a:pos x="699" y="508"/>
                </a:cxn>
                <a:cxn ang="0">
                  <a:pos x="604" y="435"/>
                </a:cxn>
                <a:cxn ang="0">
                  <a:pos x="504" y="380"/>
                </a:cxn>
                <a:cxn ang="0">
                  <a:pos x="287" y="307"/>
                </a:cxn>
                <a:cxn ang="0">
                  <a:pos x="25" y="257"/>
                </a:cxn>
                <a:cxn ang="0">
                  <a:pos x="14" y="251"/>
                </a:cxn>
                <a:cxn ang="0">
                  <a:pos x="13" y="231"/>
                </a:cxn>
                <a:cxn ang="0">
                  <a:pos x="5" y="215"/>
                </a:cxn>
                <a:cxn ang="0">
                  <a:pos x="1" y="69"/>
                </a:cxn>
                <a:cxn ang="0">
                  <a:pos x="3" y="8"/>
                </a:cxn>
                <a:cxn ang="0">
                  <a:pos x="16" y="0"/>
                </a:cxn>
                <a:cxn ang="0">
                  <a:pos x="33" y="2"/>
                </a:cxn>
                <a:cxn ang="0">
                  <a:pos x="79" y="13"/>
                </a:cxn>
                <a:cxn ang="0">
                  <a:pos x="281" y="38"/>
                </a:cxn>
                <a:cxn ang="0">
                  <a:pos x="459" y="74"/>
                </a:cxn>
                <a:cxn ang="0">
                  <a:pos x="545" y="107"/>
                </a:cxn>
                <a:cxn ang="0">
                  <a:pos x="768" y="239"/>
                </a:cxn>
                <a:cxn ang="0">
                  <a:pos x="867" y="321"/>
                </a:cxn>
                <a:cxn ang="0">
                  <a:pos x="942" y="400"/>
                </a:cxn>
                <a:cxn ang="0">
                  <a:pos x="1027" y="510"/>
                </a:cxn>
                <a:cxn ang="0">
                  <a:pos x="1093" y="622"/>
                </a:cxn>
                <a:cxn ang="0">
                  <a:pos x="1131" y="712"/>
                </a:cxn>
                <a:cxn ang="0">
                  <a:pos x="1178" y="904"/>
                </a:cxn>
                <a:cxn ang="0">
                  <a:pos x="1215" y="1189"/>
                </a:cxn>
                <a:cxn ang="0">
                  <a:pos x="1227" y="1208"/>
                </a:cxn>
                <a:cxn ang="0">
                  <a:pos x="1219" y="1230"/>
                </a:cxn>
                <a:cxn ang="0">
                  <a:pos x="1208" y="1232"/>
                </a:cxn>
                <a:cxn ang="0">
                  <a:pos x="1106" y="1233"/>
                </a:cxn>
                <a:cxn ang="0">
                  <a:pos x="997" y="1244"/>
                </a:cxn>
                <a:cxn ang="0">
                  <a:pos x="45" y="117"/>
                </a:cxn>
                <a:cxn ang="0">
                  <a:pos x="66" y="221"/>
                </a:cxn>
                <a:cxn ang="0">
                  <a:pos x="362" y="283"/>
                </a:cxn>
                <a:cxn ang="0">
                  <a:pos x="548" y="352"/>
                </a:cxn>
                <a:cxn ang="0">
                  <a:pos x="654" y="414"/>
                </a:cxn>
                <a:cxn ang="0">
                  <a:pos x="750" y="498"/>
                </a:cxn>
                <a:cxn ang="0">
                  <a:pos x="839" y="609"/>
                </a:cxn>
                <a:cxn ang="0">
                  <a:pos x="931" y="792"/>
                </a:cxn>
                <a:cxn ang="0">
                  <a:pos x="958" y="912"/>
                </a:cxn>
                <a:cxn ang="0">
                  <a:pos x="968" y="1048"/>
                </a:cxn>
                <a:cxn ang="0">
                  <a:pos x="995" y="1203"/>
                </a:cxn>
                <a:cxn ang="0">
                  <a:pos x="1048" y="1197"/>
                </a:cxn>
                <a:cxn ang="0">
                  <a:pos x="1172" y="1175"/>
                </a:cxn>
                <a:cxn ang="0">
                  <a:pos x="1146" y="947"/>
                </a:cxn>
                <a:cxn ang="0">
                  <a:pos x="1106" y="764"/>
                </a:cxn>
                <a:cxn ang="0">
                  <a:pos x="1065" y="665"/>
                </a:cxn>
                <a:cxn ang="0">
                  <a:pos x="993" y="536"/>
                </a:cxn>
                <a:cxn ang="0">
                  <a:pos x="905" y="420"/>
                </a:cxn>
                <a:cxn ang="0">
                  <a:pos x="825" y="340"/>
                </a:cxn>
                <a:cxn ang="0">
                  <a:pos x="671" y="222"/>
                </a:cxn>
                <a:cxn ang="0">
                  <a:pos x="536" y="148"/>
                </a:cxn>
                <a:cxn ang="0">
                  <a:pos x="419" y="106"/>
                </a:cxn>
                <a:cxn ang="0">
                  <a:pos x="181" y="68"/>
                </a:cxn>
                <a:cxn ang="0">
                  <a:pos x="43" y="65"/>
                </a:cxn>
              </a:cxnLst>
              <a:rect l="0" t="0" r="r" b="b"/>
              <a:pathLst>
                <a:path w="1227" h="1244">
                  <a:moveTo>
                    <a:pt x="997" y="1244"/>
                  </a:moveTo>
                  <a:lnTo>
                    <a:pt x="997" y="1244"/>
                  </a:lnTo>
                  <a:lnTo>
                    <a:pt x="992" y="1243"/>
                  </a:lnTo>
                  <a:lnTo>
                    <a:pt x="987" y="1241"/>
                  </a:lnTo>
                  <a:lnTo>
                    <a:pt x="980" y="1233"/>
                  </a:lnTo>
                  <a:lnTo>
                    <a:pt x="971" y="1239"/>
                  </a:lnTo>
                  <a:lnTo>
                    <a:pt x="971" y="1239"/>
                  </a:lnTo>
                  <a:lnTo>
                    <a:pt x="965" y="1243"/>
                  </a:lnTo>
                  <a:lnTo>
                    <a:pt x="957" y="1244"/>
                  </a:lnTo>
                  <a:lnTo>
                    <a:pt x="957" y="1244"/>
                  </a:lnTo>
                  <a:lnTo>
                    <a:pt x="953" y="1243"/>
                  </a:lnTo>
                  <a:lnTo>
                    <a:pt x="948" y="1241"/>
                  </a:lnTo>
                  <a:lnTo>
                    <a:pt x="946" y="1239"/>
                  </a:lnTo>
                  <a:lnTo>
                    <a:pt x="945" y="1236"/>
                  </a:lnTo>
                  <a:lnTo>
                    <a:pt x="943" y="1233"/>
                  </a:lnTo>
                  <a:lnTo>
                    <a:pt x="942" y="1229"/>
                  </a:lnTo>
                  <a:lnTo>
                    <a:pt x="942" y="1229"/>
                  </a:lnTo>
                  <a:lnTo>
                    <a:pt x="939" y="1211"/>
                  </a:lnTo>
                  <a:lnTo>
                    <a:pt x="936" y="1191"/>
                  </a:lnTo>
                  <a:lnTo>
                    <a:pt x="933" y="1152"/>
                  </a:lnTo>
                  <a:lnTo>
                    <a:pt x="932" y="1113"/>
                  </a:lnTo>
                  <a:lnTo>
                    <a:pt x="931" y="1075"/>
                  </a:lnTo>
                  <a:lnTo>
                    <a:pt x="931" y="1075"/>
                  </a:lnTo>
                  <a:lnTo>
                    <a:pt x="930" y="1025"/>
                  </a:lnTo>
                  <a:lnTo>
                    <a:pt x="929" y="1000"/>
                  </a:lnTo>
                  <a:lnTo>
                    <a:pt x="927" y="974"/>
                  </a:lnTo>
                  <a:lnTo>
                    <a:pt x="925" y="948"/>
                  </a:lnTo>
                  <a:lnTo>
                    <a:pt x="921" y="923"/>
                  </a:lnTo>
                  <a:lnTo>
                    <a:pt x="917" y="898"/>
                  </a:lnTo>
                  <a:lnTo>
                    <a:pt x="911" y="872"/>
                  </a:lnTo>
                  <a:lnTo>
                    <a:pt x="911" y="872"/>
                  </a:lnTo>
                  <a:lnTo>
                    <a:pt x="903" y="847"/>
                  </a:lnTo>
                  <a:lnTo>
                    <a:pt x="896" y="822"/>
                  </a:lnTo>
                  <a:lnTo>
                    <a:pt x="888" y="798"/>
                  </a:lnTo>
                  <a:lnTo>
                    <a:pt x="879" y="776"/>
                  </a:lnTo>
                  <a:lnTo>
                    <a:pt x="870" y="753"/>
                  </a:lnTo>
                  <a:lnTo>
                    <a:pt x="860" y="730"/>
                  </a:lnTo>
                  <a:lnTo>
                    <a:pt x="850" y="710"/>
                  </a:lnTo>
                  <a:lnTo>
                    <a:pt x="839" y="688"/>
                  </a:lnTo>
                  <a:lnTo>
                    <a:pt x="828" y="668"/>
                  </a:lnTo>
                  <a:lnTo>
                    <a:pt x="817" y="649"/>
                  </a:lnTo>
                  <a:lnTo>
                    <a:pt x="804" y="629"/>
                  </a:lnTo>
                  <a:lnTo>
                    <a:pt x="791" y="610"/>
                  </a:lnTo>
                  <a:lnTo>
                    <a:pt x="777" y="593"/>
                  </a:lnTo>
                  <a:lnTo>
                    <a:pt x="764" y="576"/>
                  </a:lnTo>
                  <a:lnTo>
                    <a:pt x="749" y="559"/>
                  </a:lnTo>
                  <a:lnTo>
                    <a:pt x="735" y="543"/>
                  </a:lnTo>
                  <a:lnTo>
                    <a:pt x="735" y="543"/>
                  </a:lnTo>
                  <a:lnTo>
                    <a:pt x="717" y="526"/>
                  </a:lnTo>
                  <a:lnTo>
                    <a:pt x="699" y="508"/>
                  </a:lnTo>
                  <a:lnTo>
                    <a:pt x="680" y="493"/>
                  </a:lnTo>
                  <a:lnTo>
                    <a:pt x="662" y="477"/>
                  </a:lnTo>
                  <a:lnTo>
                    <a:pt x="643" y="462"/>
                  </a:lnTo>
                  <a:lnTo>
                    <a:pt x="623" y="448"/>
                  </a:lnTo>
                  <a:lnTo>
                    <a:pt x="604" y="435"/>
                  </a:lnTo>
                  <a:lnTo>
                    <a:pt x="584" y="422"/>
                  </a:lnTo>
                  <a:lnTo>
                    <a:pt x="565" y="411"/>
                  </a:lnTo>
                  <a:lnTo>
                    <a:pt x="544" y="400"/>
                  </a:lnTo>
                  <a:lnTo>
                    <a:pt x="523" y="389"/>
                  </a:lnTo>
                  <a:lnTo>
                    <a:pt x="504" y="380"/>
                  </a:lnTo>
                  <a:lnTo>
                    <a:pt x="461" y="361"/>
                  </a:lnTo>
                  <a:lnTo>
                    <a:pt x="419" y="346"/>
                  </a:lnTo>
                  <a:lnTo>
                    <a:pt x="375" y="332"/>
                  </a:lnTo>
                  <a:lnTo>
                    <a:pt x="331" y="318"/>
                  </a:lnTo>
                  <a:lnTo>
                    <a:pt x="287" y="307"/>
                  </a:lnTo>
                  <a:lnTo>
                    <a:pt x="241" y="296"/>
                  </a:lnTo>
                  <a:lnTo>
                    <a:pt x="195" y="287"/>
                  </a:lnTo>
                  <a:lnTo>
                    <a:pt x="149" y="279"/>
                  </a:lnTo>
                  <a:lnTo>
                    <a:pt x="55" y="262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18" y="254"/>
                  </a:lnTo>
                  <a:lnTo>
                    <a:pt x="16" y="253"/>
                  </a:lnTo>
                  <a:lnTo>
                    <a:pt x="14" y="251"/>
                  </a:lnTo>
                  <a:lnTo>
                    <a:pt x="14" y="251"/>
                  </a:lnTo>
                  <a:lnTo>
                    <a:pt x="12" y="248"/>
                  </a:lnTo>
                  <a:lnTo>
                    <a:pt x="11" y="245"/>
                  </a:lnTo>
                  <a:lnTo>
                    <a:pt x="11" y="241"/>
                  </a:lnTo>
                  <a:lnTo>
                    <a:pt x="12" y="236"/>
                  </a:lnTo>
                  <a:lnTo>
                    <a:pt x="13" y="231"/>
                  </a:lnTo>
                  <a:lnTo>
                    <a:pt x="9" y="227"/>
                  </a:lnTo>
                  <a:lnTo>
                    <a:pt x="9" y="227"/>
                  </a:lnTo>
                  <a:lnTo>
                    <a:pt x="6" y="221"/>
                  </a:lnTo>
                  <a:lnTo>
                    <a:pt x="5" y="215"/>
                  </a:lnTo>
                  <a:lnTo>
                    <a:pt x="5" y="215"/>
                  </a:lnTo>
                  <a:lnTo>
                    <a:pt x="4" y="165"/>
                  </a:lnTo>
                  <a:lnTo>
                    <a:pt x="3" y="117"/>
                  </a:lnTo>
                  <a:lnTo>
                    <a:pt x="3" y="116"/>
                  </a:lnTo>
                  <a:lnTo>
                    <a:pt x="3" y="116"/>
                  </a:lnTo>
                  <a:lnTo>
                    <a:pt x="1" y="6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8"/>
                  </a:lnTo>
                  <a:lnTo>
                    <a:pt x="5" y="5"/>
                  </a:lnTo>
                  <a:lnTo>
                    <a:pt x="5" y="5"/>
                  </a:lnTo>
                  <a:lnTo>
                    <a:pt x="8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8" y="1"/>
                  </a:lnTo>
                  <a:lnTo>
                    <a:pt x="33" y="2"/>
                  </a:lnTo>
                  <a:lnTo>
                    <a:pt x="36" y="4"/>
                  </a:lnTo>
                  <a:lnTo>
                    <a:pt x="38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79" y="13"/>
                  </a:lnTo>
                  <a:lnTo>
                    <a:pt x="116" y="19"/>
                  </a:lnTo>
                  <a:lnTo>
                    <a:pt x="191" y="27"/>
                  </a:lnTo>
                  <a:lnTo>
                    <a:pt x="191" y="27"/>
                  </a:lnTo>
                  <a:lnTo>
                    <a:pt x="236" y="32"/>
                  </a:lnTo>
                  <a:lnTo>
                    <a:pt x="281" y="38"/>
                  </a:lnTo>
                  <a:lnTo>
                    <a:pt x="326" y="44"/>
                  </a:lnTo>
                  <a:lnTo>
                    <a:pt x="371" y="53"/>
                  </a:lnTo>
                  <a:lnTo>
                    <a:pt x="416" y="62"/>
                  </a:lnTo>
                  <a:lnTo>
                    <a:pt x="437" y="68"/>
                  </a:lnTo>
                  <a:lnTo>
                    <a:pt x="459" y="74"/>
                  </a:lnTo>
                  <a:lnTo>
                    <a:pt x="481" y="82"/>
                  </a:lnTo>
                  <a:lnTo>
                    <a:pt x="503" y="90"/>
                  </a:lnTo>
                  <a:lnTo>
                    <a:pt x="524" y="98"/>
                  </a:lnTo>
                  <a:lnTo>
                    <a:pt x="545" y="107"/>
                  </a:lnTo>
                  <a:lnTo>
                    <a:pt x="545" y="107"/>
                  </a:lnTo>
                  <a:lnTo>
                    <a:pt x="600" y="135"/>
                  </a:lnTo>
                  <a:lnTo>
                    <a:pt x="651" y="163"/>
                  </a:lnTo>
                  <a:lnTo>
                    <a:pt x="701" y="193"/>
                  </a:lnTo>
                  <a:lnTo>
                    <a:pt x="746" y="223"/>
                  </a:lnTo>
                  <a:lnTo>
                    <a:pt x="768" y="239"/>
                  </a:lnTo>
                  <a:lnTo>
                    <a:pt x="790" y="255"/>
                  </a:lnTo>
                  <a:lnTo>
                    <a:pt x="809" y="271"/>
                  </a:lnTo>
                  <a:lnTo>
                    <a:pt x="830" y="287"/>
                  </a:lnTo>
                  <a:lnTo>
                    <a:pt x="849" y="304"/>
                  </a:lnTo>
                  <a:lnTo>
                    <a:pt x="867" y="321"/>
                  </a:lnTo>
                  <a:lnTo>
                    <a:pt x="885" y="338"/>
                  </a:lnTo>
                  <a:lnTo>
                    <a:pt x="902" y="355"/>
                  </a:lnTo>
                  <a:lnTo>
                    <a:pt x="902" y="355"/>
                  </a:lnTo>
                  <a:lnTo>
                    <a:pt x="922" y="377"/>
                  </a:lnTo>
                  <a:lnTo>
                    <a:pt x="942" y="400"/>
                  </a:lnTo>
                  <a:lnTo>
                    <a:pt x="960" y="421"/>
                  </a:lnTo>
                  <a:lnTo>
                    <a:pt x="979" y="443"/>
                  </a:lnTo>
                  <a:lnTo>
                    <a:pt x="995" y="466"/>
                  </a:lnTo>
                  <a:lnTo>
                    <a:pt x="1012" y="487"/>
                  </a:lnTo>
                  <a:lnTo>
                    <a:pt x="1027" y="510"/>
                  </a:lnTo>
                  <a:lnTo>
                    <a:pt x="1042" y="532"/>
                  </a:lnTo>
                  <a:lnTo>
                    <a:pt x="1056" y="555"/>
                  </a:lnTo>
                  <a:lnTo>
                    <a:pt x="1070" y="577"/>
                  </a:lnTo>
                  <a:lnTo>
                    <a:pt x="1082" y="599"/>
                  </a:lnTo>
                  <a:lnTo>
                    <a:pt x="1093" y="622"/>
                  </a:lnTo>
                  <a:lnTo>
                    <a:pt x="1104" y="645"/>
                  </a:lnTo>
                  <a:lnTo>
                    <a:pt x="1114" y="666"/>
                  </a:lnTo>
                  <a:lnTo>
                    <a:pt x="1122" y="689"/>
                  </a:lnTo>
                  <a:lnTo>
                    <a:pt x="1131" y="712"/>
                  </a:lnTo>
                  <a:lnTo>
                    <a:pt x="1131" y="712"/>
                  </a:lnTo>
                  <a:lnTo>
                    <a:pt x="1139" y="735"/>
                  </a:lnTo>
                  <a:lnTo>
                    <a:pt x="1146" y="759"/>
                  </a:lnTo>
                  <a:lnTo>
                    <a:pt x="1158" y="807"/>
                  </a:lnTo>
                  <a:lnTo>
                    <a:pt x="1169" y="855"/>
                  </a:lnTo>
                  <a:lnTo>
                    <a:pt x="1178" y="904"/>
                  </a:lnTo>
                  <a:lnTo>
                    <a:pt x="1186" y="952"/>
                  </a:lnTo>
                  <a:lnTo>
                    <a:pt x="1193" y="1002"/>
                  </a:lnTo>
                  <a:lnTo>
                    <a:pt x="1205" y="1099"/>
                  </a:lnTo>
                  <a:lnTo>
                    <a:pt x="1205" y="1099"/>
                  </a:lnTo>
                  <a:lnTo>
                    <a:pt x="1215" y="1189"/>
                  </a:lnTo>
                  <a:lnTo>
                    <a:pt x="1216" y="1193"/>
                  </a:lnTo>
                  <a:lnTo>
                    <a:pt x="1219" y="1196"/>
                  </a:lnTo>
                  <a:lnTo>
                    <a:pt x="1219" y="1196"/>
                  </a:lnTo>
                  <a:lnTo>
                    <a:pt x="1224" y="1201"/>
                  </a:lnTo>
                  <a:lnTo>
                    <a:pt x="1227" y="1208"/>
                  </a:lnTo>
                  <a:lnTo>
                    <a:pt x="1227" y="1216"/>
                  </a:lnTo>
                  <a:lnTo>
                    <a:pt x="1226" y="1223"/>
                  </a:lnTo>
                  <a:lnTo>
                    <a:pt x="1226" y="1223"/>
                  </a:lnTo>
                  <a:lnTo>
                    <a:pt x="1222" y="1227"/>
                  </a:lnTo>
                  <a:lnTo>
                    <a:pt x="1219" y="1230"/>
                  </a:lnTo>
                  <a:lnTo>
                    <a:pt x="1215" y="1232"/>
                  </a:lnTo>
                  <a:lnTo>
                    <a:pt x="1210" y="1233"/>
                  </a:lnTo>
                  <a:lnTo>
                    <a:pt x="1210" y="1233"/>
                  </a:lnTo>
                  <a:lnTo>
                    <a:pt x="1208" y="1232"/>
                  </a:lnTo>
                  <a:lnTo>
                    <a:pt x="1208" y="1232"/>
                  </a:lnTo>
                  <a:lnTo>
                    <a:pt x="1188" y="1231"/>
                  </a:lnTo>
                  <a:lnTo>
                    <a:pt x="1167" y="1231"/>
                  </a:lnTo>
                  <a:lnTo>
                    <a:pt x="1167" y="1231"/>
                  </a:lnTo>
                  <a:lnTo>
                    <a:pt x="1137" y="1232"/>
                  </a:lnTo>
                  <a:lnTo>
                    <a:pt x="1106" y="1233"/>
                  </a:lnTo>
                  <a:lnTo>
                    <a:pt x="1046" y="1239"/>
                  </a:lnTo>
                  <a:lnTo>
                    <a:pt x="1046" y="1239"/>
                  </a:lnTo>
                  <a:lnTo>
                    <a:pt x="1000" y="1244"/>
                  </a:lnTo>
                  <a:lnTo>
                    <a:pt x="1000" y="1244"/>
                  </a:lnTo>
                  <a:lnTo>
                    <a:pt x="997" y="1244"/>
                  </a:lnTo>
                  <a:lnTo>
                    <a:pt x="997" y="1244"/>
                  </a:lnTo>
                  <a:close/>
                  <a:moveTo>
                    <a:pt x="43" y="65"/>
                  </a:moveTo>
                  <a:lnTo>
                    <a:pt x="43" y="65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6" y="162"/>
                  </a:lnTo>
                  <a:lnTo>
                    <a:pt x="47" y="208"/>
                  </a:lnTo>
                  <a:lnTo>
                    <a:pt x="47" y="218"/>
                  </a:lnTo>
                  <a:lnTo>
                    <a:pt x="66" y="221"/>
                  </a:lnTo>
                  <a:lnTo>
                    <a:pt x="66" y="221"/>
                  </a:lnTo>
                  <a:lnTo>
                    <a:pt x="166" y="240"/>
                  </a:lnTo>
                  <a:lnTo>
                    <a:pt x="215" y="249"/>
                  </a:lnTo>
                  <a:lnTo>
                    <a:pt x="265" y="259"/>
                  </a:lnTo>
                  <a:lnTo>
                    <a:pt x="314" y="271"/>
                  </a:lnTo>
                  <a:lnTo>
                    <a:pt x="362" y="283"/>
                  </a:lnTo>
                  <a:lnTo>
                    <a:pt x="411" y="297"/>
                  </a:lnTo>
                  <a:lnTo>
                    <a:pt x="457" y="313"/>
                  </a:lnTo>
                  <a:lnTo>
                    <a:pt x="504" y="332"/>
                  </a:lnTo>
                  <a:lnTo>
                    <a:pt x="526" y="341"/>
                  </a:lnTo>
                  <a:lnTo>
                    <a:pt x="548" y="352"/>
                  </a:lnTo>
                  <a:lnTo>
                    <a:pt x="571" y="363"/>
                  </a:lnTo>
                  <a:lnTo>
                    <a:pt x="592" y="375"/>
                  </a:lnTo>
                  <a:lnTo>
                    <a:pt x="613" y="387"/>
                  </a:lnTo>
                  <a:lnTo>
                    <a:pt x="634" y="401"/>
                  </a:lnTo>
                  <a:lnTo>
                    <a:pt x="654" y="414"/>
                  </a:lnTo>
                  <a:lnTo>
                    <a:pt x="675" y="430"/>
                  </a:lnTo>
                  <a:lnTo>
                    <a:pt x="695" y="445"/>
                  </a:lnTo>
                  <a:lnTo>
                    <a:pt x="713" y="462"/>
                  </a:lnTo>
                  <a:lnTo>
                    <a:pt x="732" y="479"/>
                  </a:lnTo>
                  <a:lnTo>
                    <a:pt x="750" y="498"/>
                  </a:lnTo>
                  <a:lnTo>
                    <a:pt x="768" y="516"/>
                  </a:lnTo>
                  <a:lnTo>
                    <a:pt x="786" y="537"/>
                  </a:lnTo>
                  <a:lnTo>
                    <a:pt x="786" y="537"/>
                  </a:lnTo>
                  <a:lnTo>
                    <a:pt x="813" y="573"/>
                  </a:lnTo>
                  <a:lnTo>
                    <a:pt x="839" y="609"/>
                  </a:lnTo>
                  <a:lnTo>
                    <a:pt x="862" y="646"/>
                  </a:lnTo>
                  <a:lnTo>
                    <a:pt x="884" y="683"/>
                  </a:lnTo>
                  <a:lnTo>
                    <a:pt x="902" y="719"/>
                  </a:lnTo>
                  <a:lnTo>
                    <a:pt x="918" y="756"/>
                  </a:lnTo>
                  <a:lnTo>
                    <a:pt x="931" y="792"/>
                  </a:lnTo>
                  <a:lnTo>
                    <a:pt x="943" y="829"/>
                  </a:lnTo>
                  <a:lnTo>
                    <a:pt x="943" y="829"/>
                  </a:lnTo>
                  <a:lnTo>
                    <a:pt x="949" y="856"/>
                  </a:lnTo>
                  <a:lnTo>
                    <a:pt x="954" y="884"/>
                  </a:lnTo>
                  <a:lnTo>
                    <a:pt x="958" y="912"/>
                  </a:lnTo>
                  <a:lnTo>
                    <a:pt x="961" y="939"/>
                  </a:lnTo>
                  <a:lnTo>
                    <a:pt x="964" y="967"/>
                  </a:lnTo>
                  <a:lnTo>
                    <a:pt x="965" y="994"/>
                  </a:lnTo>
                  <a:lnTo>
                    <a:pt x="968" y="1048"/>
                  </a:lnTo>
                  <a:lnTo>
                    <a:pt x="968" y="1048"/>
                  </a:lnTo>
                  <a:lnTo>
                    <a:pt x="971" y="1120"/>
                  </a:lnTo>
                  <a:lnTo>
                    <a:pt x="975" y="1157"/>
                  </a:lnTo>
                  <a:lnTo>
                    <a:pt x="979" y="1193"/>
                  </a:lnTo>
                  <a:lnTo>
                    <a:pt x="981" y="1208"/>
                  </a:lnTo>
                  <a:lnTo>
                    <a:pt x="995" y="1203"/>
                  </a:lnTo>
                  <a:lnTo>
                    <a:pt x="995" y="1203"/>
                  </a:lnTo>
                  <a:lnTo>
                    <a:pt x="1002" y="1201"/>
                  </a:lnTo>
                  <a:lnTo>
                    <a:pt x="1002" y="1201"/>
                  </a:lnTo>
                  <a:lnTo>
                    <a:pt x="1048" y="1197"/>
                  </a:lnTo>
                  <a:lnTo>
                    <a:pt x="1048" y="1197"/>
                  </a:lnTo>
                  <a:lnTo>
                    <a:pt x="1104" y="1192"/>
                  </a:lnTo>
                  <a:lnTo>
                    <a:pt x="1132" y="1190"/>
                  </a:lnTo>
                  <a:lnTo>
                    <a:pt x="1159" y="1189"/>
                  </a:lnTo>
                  <a:lnTo>
                    <a:pt x="1174" y="1189"/>
                  </a:lnTo>
                  <a:lnTo>
                    <a:pt x="1172" y="1175"/>
                  </a:lnTo>
                  <a:lnTo>
                    <a:pt x="1172" y="1175"/>
                  </a:lnTo>
                  <a:lnTo>
                    <a:pt x="1162" y="1087"/>
                  </a:lnTo>
                  <a:lnTo>
                    <a:pt x="1162" y="1087"/>
                  </a:lnTo>
                  <a:lnTo>
                    <a:pt x="1151" y="994"/>
                  </a:lnTo>
                  <a:lnTo>
                    <a:pt x="1146" y="947"/>
                  </a:lnTo>
                  <a:lnTo>
                    <a:pt x="1138" y="901"/>
                  </a:lnTo>
                  <a:lnTo>
                    <a:pt x="1130" y="855"/>
                  </a:lnTo>
                  <a:lnTo>
                    <a:pt x="1118" y="810"/>
                  </a:lnTo>
                  <a:lnTo>
                    <a:pt x="1112" y="787"/>
                  </a:lnTo>
                  <a:lnTo>
                    <a:pt x="1106" y="764"/>
                  </a:lnTo>
                  <a:lnTo>
                    <a:pt x="1097" y="743"/>
                  </a:lnTo>
                  <a:lnTo>
                    <a:pt x="1089" y="721"/>
                  </a:lnTo>
                  <a:lnTo>
                    <a:pt x="1089" y="721"/>
                  </a:lnTo>
                  <a:lnTo>
                    <a:pt x="1078" y="693"/>
                  </a:lnTo>
                  <a:lnTo>
                    <a:pt x="1065" y="665"/>
                  </a:lnTo>
                  <a:lnTo>
                    <a:pt x="1052" y="638"/>
                  </a:lnTo>
                  <a:lnTo>
                    <a:pt x="1039" y="612"/>
                  </a:lnTo>
                  <a:lnTo>
                    <a:pt x="1024" y="586"/>
                  </a:lnTo>
                  <a:lnTo>
                    <a:pt x="1010" y="561"/>
                  </a:lnTo>
                  <a:lnTo>
                    <a:pt x="993" y="536"/>
                  </a:lnTo>
                  <a:lnTo>
                    <a:pt x="978" y="511"/>
                  </a:lnTo>
                  <a:lnTo>
                    <a:pt x="960" y="487"/>
                  </a:lnTo>
                  <a:lnTo>
                    <a:pt x="943" y="465"/>
                  </a:lnTo>
                  <a:lnTo>
                    <a:pt x="924" y="442"/>
                  </a:lnTo>
                  <a:lnTo>
                    <a:pt x="905" y="420"/>
                  </a:lnTo>
                  <a:lnTo>
                    <a:pt x="886" y="399"/>
                  </a:lnTo>
                  <a:lnTo>
                    <a:pt x="866" y="378"/>
                  </a:lnTo>
                  <a:lnTo>
                    <a:pt x="845" y="358"/>
                  </a:lnTo>
                  <a:lnTo>
                    <a:pt x="825" y="340"/>
                  </a:lnTo>
                  <a:lnTo>
                    <a:pt x="825" y="340"/>
                  </a:lnTo>
                  <a:lnTo>
                    <a:pt x="786" y="307"/>
                  </a:lnTo>
                  <a:lnTo>
                    <a:pt x="743" y="273"/>
                  </a:lnTo>
                  <a:lnTo>
                    <a:pt x="719" y="256"/>
                  </a:lnTo>
                  <a:lnTo>
                    <a:pt x="696" y="239"/>
                  </a:lnTo>
                  <a:lnTo>
                    <a:pt x="671" y="222"/>
                  </a:lnTo>
                  <a:lnTo>
                    <a:pt x="645" y="206"/>
                  </a:lnTo>
                  <a:lnTo>
                    <a:pt x="619" y="190"/>
                  </a:lnTo>
                  <a:lnTo>
                    <a:pt x="591" y="176"/>
                  </a:lnTo>
                  <a:lnTo>
                    <a:pt x="565" y="161"/>
                  </a:lnTo>
                  <a:lnTo>
                    <a:pt x="536" y="148"/>
                  </a:lnTo>
                  <a:lnTo>
                    <a:pt x="507" y="135"/>
                  </a:lnTo>
                  <a:lnTo>
                    <a:pt x="478" y="124"/>
                  </a:lnTo>
                  <a:lnTo>
                    <a:pt x="449" y="115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389" y="100"/>
                  </a:lnTo>
                  <a:lnTo>
                    <a:pt x="359" y="94"/>
                  </a:lnTo>
                  <a:lnTo>
                    <a:pt x="299" y="84"/>
                  </a:lnTo>
                  <a:lnTo>
                    <a:pt x="240" y="75"/>
                  </a:lnTo>
                  <a:lnTo>
                    <a:pt x="181" y="68"/>
                  </a:lnTo>
                  <a:lnTo>
                    <a:pt x="181" y="68"/>
                  </a:lnTo>
                  <a:lnTo>
                    <a:pt x="119" y="61"/>
                  </a:lnTo>
                  <a:lnTo>
                    <a:pt x="56" y="53"/>
                  </a:lnTo>
                  <a:lnTo>
                    <a:pt x="42" y="50"/>
                  </a:lnTo>
                  <a:lnTo>
                    <a:pt x="43" y="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15" name="组合 114"/>
          <p:cNvGrpSpPr/>
          <p:nvPr/>
        </p:nvGrpSpPr>
        <p:grpSpPr>
          <a:xfrm>
            <a:off x="6974092" y="2563129"/>
            <a:ext cx="589522" cy="604259"/>
            <a:chOff x="3282950" y="1154113"/>
            <a:chExt cx="698501" cy="715963"/>
          </a:xfrm>
          <a:solidFill>
            <a:schemeClr val="bg1"/>
          </a:solidFill>
        </p:grpSpPr>
        <p:sp>
          <p:nvSpPr>
            <p:cNvPr id="116" name="Freeform 905"/>
            <p:cNvSpPr/>
            <p:nvPr/>
          </p:nvSpPr>
          <p:spPr bwMode="auto">
            <a:xfrm>
              <a:off x="3324225" y="1268413"/>
              <a:ext cx="55563" cy="153988"/>
            </a:xfrm>
            <a:custGeom>
              <a:avLst/>
              <a:gdLst/>
              <a:ahLst/>
              <a:cxnLst>
                <a:cxn ang="0">
                  <a:pos x="96" y="3"/>
                </a:cxn>
                <a:cxn ang="0">
                  <a:pos x="96" y="3"/>
                </a:cxn>
                <a:cxn ang="0">
                  <a:pos x="86" y="18"/>
                </a:cxn>
                <a:cxn ang="0">
                  <a:pos x="77" y="35"/>
                </a:cxn>
                <a:cxn ang="0">
                  <a:pos x="70" y="51"/>
                </a:cxn>
                <a:cxn ang="0">
                  <a:pos x="63" y="69"/>
                </a:cxn>
                <a:cxn ang="0">
                  <a:pos x="50" y="104"/>
                </a:cxn>
                <a:cxn ang="0">
                  <a:pos x="39" y="138"/>
                </a:cxn>
                <a:cxn ang="0">
                  <a:pos x="39" y="138"/>
                </a:cxn>
                <a:cxn ang="0">
                  <a:pos x="27" y="174"/>
                </a:cxn>
                <a:cxn ang="0">
                  <a:pos x="15" y="210"/>
                </a:cxn>
                <a:cxn ang="0">
                  <a:pos x="10" y="229"/>
                </a:cxn>
                <a:cxn ang="0">
                  <a:pos x="5" y="247"/>
                </a:cxn>
                <a:cxn ang="0">
                  <a:pos x="2" y="266"/>
                </a:cxn>
                <a:cxn ang="0">
                  <a:pos x="0" y="285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2" y="288"/>
                </a:cxn>
                <a:cxn ang="0">
                  <a:pos x="3" y="289"/>
                </a:cxn>
                <a:cxn ang="0">
                  <a:pos x="5" y="290"/>
                </a:cxn>
                <a:cxn ang="0">
                  <a:pos x="6" y="289"/>
                </a:cxn>
                <a:cxn ang="0">
                  <a:pos x="8" y="288"/>
                </a:cxn>
                <a:cxn ang="0">
                  <a:pos x="9" y="287"/>
                </a:cxn>
                <a:cxn ang="0">
                  <a:pos x="10" y="285"/>
                </a:cxn>
                <a:cxn ang="0">
                  <a:pos x="10" y="285"/>
                </a:cxn>
                <a:cxn ang="0">
                  <a:pos x="11" y="266"/>
                </a:cxn>
                <a:cxn ang="0">
                  <a:pos x="15" y="247"/>
                </a:cxn>
                <a:cxn ang="0">
                  <a:pos x="19" y="230"/>
                </a:cxn>
                <a:cxn ang="0">
                  <a:pos x="25" y="211"/>
                </a:cxn>
                <a:cxn ang="0">
                  <a:pos x="36" y="176"/>
                </a:cxn>
                <a:cxn ang="0">
                  <a:pos x="48" y="141"/>
                </a:cxn>
                <a:cxn ang="0">
                  <a:pos x="48" y="141"/>
                </a:cxn>
                <a:cxn ang="0">
                  <a:pos x="60" y="107"/>
                </a:cxn>
                <a:cxn ang="0">
                  <a:pos x="71" y="72"/>
                </a:cxn>
                <a:cxn ang="0">
                  <a:pos x="78" y="55"/>
                </a:cxn>
                <a:cxn ang="0">
                  <a:pos x="86" y="39"/>
                </a:cxn>
                <a:cxn ang="0">
                  <a:pos x="94" y="22"/>
                </a:cxn>
                <a:cxn ang="0">
                  <a:pos x="104" y="8"/>
                </a:cxn>
                <a:cxn ang="0">
                  <a:pos x="104" y="8"/>
                </a:cxn>
                <a:cxn ang="0">
                  <a:pos x="105" y="6"/>
                </a:cxn>
                <a:cxn ang="0">
                  <a:pos x="104" y="4"/>
                </a:cxn>
                <a:cxn ang="0">
                  <a:pos x="104" y="3"/>
                </a:cxn>
                <a:cxn ang="0">
                  <a:pos x="102" y="2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6" y="3"/>
                </a:cxn>
                <a:cxn ang="0">
                  <a:pos x="96" y="3"/>
                </a:cxn>
              </a:cxnLst>
              <a:rect l="0" t="0" r="r" b="b"/>
              <a:pathLst>
                <a:path w="105" h="290">
                  <a:moveTo>
                    <a:pt x="96" y="3"/>
                  </a:moveTo>
                  <a:lnTo>
                    <a:pt x="96" y="3"/>
                  </a:lnTo>
                  <a:lnTo>
                    <a:pt x="86" y="18"/>
                  </a:lnTo>
                  <a:lnTo>
                    <a:pt x="77" y="35"/>
                  </a:lnTo>
                  <a:lnTo>
                    <a:pt x="70" y="51"/>
                  </a:lnTo>
                  <a:lnTo>
                    <a:pt x="63" y="69"/>
                  </a:lnTo>
                  <a:lnTo>
                    <a:pt x="50" y="104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27" y="174"/>
                  </a:lnTo>
                  <a:lnTo>
                    <a:pt x="15" y="210"/>
                  </a:lnTo>
                  <a:lnTo>
                    <a:pt x="10" y="229"/>
                  </a:lnTo>
                  <a:lnTo>
                    <a:pt x="5" y="247"/>
                  </a:lnTo>
                  <a:lnTo>
                    <a:pt x="2" y="266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2" y="288"/>
                  </a:lnTo>
                  <a:lnTo>
                    <a:pt x="3" y="289"/>
                  </a:lnTo>
                  <a:lnTo>
                    <a:pt x="5" y="290"/>
                  </a:lnTo>
                  <a:lnTo>
                    <a:pt x="6" y="289"/>
                  </a:lnTo>
                  <a:lnTo>
                    <a:pt x="8" y="288"/>
                  </a:lnTo>
                  <a:lnTo>
                    <a:pt x="9" y="287"/>
                  </a:lnTo>
                  <a:lnTo>
                    <a:pt x="10" y="285"/>
                  </a:lnTo>
                  <a:lnTo>
                    <a:pt x="10" y="285"/>
                  </a:lnTo>
                  <a:lnTo>
                    <a:pt x="11" y="266"/>
                  </a:lnTo>
                  <a:lnTo>
                    <a:pt x="15" y="247"/>
                  </a:lnTo>
                  <a:lnTo>
                    <a:pt x="19" y="230"/>
                  </a:lnTo>
                  <a:lnTo>
                    <a:pt x="25" y="211"/>
                  </a:lnTo>
                  <a:lnTo>
                    <a:pt x="36" y="176"/>
                  </a:lnTo>
                  <a:lnTo>
                    <a:pt x="48" y="141"/>
                  </a:lnTo>
                  <a:lnTo>
                    <a:pt x="48" y="141"/>
                  </a:lnTo>
                  <a:lnTo>
                    <a:pt x="60" y="107"/>
                  </a:lnTo>
                  <a:lnTo>
                    <a:pt x="71" y="72"/>
                  </a:lnTo>
                  <a:lnTo>
                    <a:pt x="78" y="55"/>
                  </a:lnTo>
                  <a:lnTo>
                    <a:pt x="86" y="39"/>
                  </a:lnTo>
                  <a:lnTo>
                    <a:pt x="94" y="2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5" y="6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2" y="2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6" y="3"/>
                  </a:lnTo>
                  <a:lnTo>
                    <a:pt x="9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7" name="Freeform 906"/>
            <p:cNvSpPr/>
            <p:nvPr/>
          </p:nvSpPr>
          <p:spPr bwMode="auto">
            <a:xfrm>
              <a:off x="3325813" y="1239838"/>
              <a:ext cx="88900" cy="280988"/>
            </a:xfrm>
            <a:custGeom>
              <a:avLst/>
              <a:gdLst/>
              <a:ahLst/>
              <a:cxnLst>
                <a:cxn ang="0">
                  <a:pos x="156" y="4"/>
                </a:cxn>
                <a:cxn ang="0">
                  <a:pos x="152" y="37"/>
                </a:cxn>
                <a:cxn ang="0">
                  <a:pos x="143" y="70"/>
                </a:cxn>
                <a:cxn ang="0">
                  <a:pos x="121" y="134"/>
                </a:cxn>
                <a:cxn ang="0">
                  <a:pos x="108" y="168"/>
                </a:cxn>
                <a:cxn ang="0">
                  <a:pos x="82" y="235"/>
                </a:cxn>
                <a:cxn ang="0">
                  <a:pos x="68" y="268"/>
                </a:cxn>
                <a:cxn ang="0">
                  <a:pos x="58" y="301"/>
                </a:cxn>
                <a:cxn ang="0">
                  <a:pos x="38" y="399"/>
                </a:cxn>
                <a:cxn ang="0">
                  <a:pos x="35" y="416"/>
                </a:cxn>
                <a:cxn ang="0">
                  <a:pos x="26" y="446"/>
                </a:cxn>
                <a:cxn ang="0">
                  <a:pos x="20" y="461"/>
                </a:cxn>
                <a:cxn ang="0">
                  <a:pos x="11" y="492"/>
                </a:cxn>
                <a:cxn ang="0">
                  <a:pos x="2" y="522"/>
                </a:cxn>
                <a:cxn ang="0">
                  <a:pos x="0" y="524"/>
                </a:cxn>
                <a:cxn ang="0">
                  <a:pos x="1" y="528"/>
                </a:cxn>
                <a:cxn ang="0">
                  <a:pos x="1" y="529"/>
                </a:cxn>
                <a:cxn ang="0">
                  <a:pos x="3" y="531"/>
                </a:cxn>
                <a:cxn ang="0">
                  <a:pos x="7" y="531"/>
                </a:cxn>
                <a:cxn ang="0">
                  <a:pos x="9" y="529"/>
                </a:cxn>
                <a:cxn ang="0">
                  <a:pos x="18" y="505"/>
                </a:cxn>
                <a:cxn ang="0">
                  <a:pos x="23" y="480"/>
                </a:cxn>
                <a:cxn ang="0">
                  <a:pos x="29" y="462"/>
                </a:cxn>
                <a:cxn ang="0">
                  <a:pos x="41" y="428"/>
                </a:cxn>
                <a:cxn ang="0">
                  <a:pos x="46" y="410"/>
                </a:cxn>
                <a:cxn ang="0">
                  <a:pos x="59" y="341"/>
                </a:cxn>
                <a:cxn ang="0">
                  <a:pos x="71" y="288"/>
                </a:cxn>
                <a:cxn ang="0">
                  <a:pos x="77" y="271"/>
                </a:cxn>
                <a:cxn ang="0">
                  <a:pos x="105" y="200"/>
                </a:cxn>
                <a:cxn ang="0">
                  <a:pos x="132" y="129"/>
                </a:cxn>
                <a:cxn ang="0">
                  <a:pos x="143" y="98"/>
                </a:cxn>
                <a:cxn ang="0">
                  <a:pos x="158" y="51"/>
                </a:cxn>
                <a:cxn ang="0">
                  <a:pos x="164" y="20"/>
                </a:cxn>
                <a:cxn ang="0">
                  <a:pos x="166" y="4"/>
                </a:cxn>
                <a:cxn ang="0">
                  <a:pos x="164" y="1"/>
                </a:cxn>
                <a:cxn ang="0">
                  <a:pos x="161" y="0"/>
                </a:cxn>
                <a:cxn ang="0">
                  <a:pos x="158" y="1"/>
                </a:cxn>
                <a:cxn ang="0">
                  <a:pos x="156" y="4"/>
                </a:cxn>
              </a:cxnLst>
              <a:rect l="0" t="0" r="r" b="b"/>
              <a:pathLst>
                <a:path w="166" h="531">
                  <a:moveTo>
                    <a:pt x="156" y="4"/>
                  </a:moveTo>
                  <a:lnTo>
                    <a:pt x="156" y="4"/>
                  </a:lnTo>
                  <a:lnTo>
                    <a:pt x="155" y="20"/>
                  </a:lnTo>
                  <a:lnTo>
                    <a:pt x="152" y="37"/>
                  </a:lnTo>
                  <a:lnTo>
                    <a:pt x="148" y="53"/>
                  </a:lnTo>
                  <a:lnTo>
                    <a:pt x="143" y="70"/>
                  </a:lnTo>
                  <a:lnTo>
                    <a:pt x="132" y="103"/>
                  </a:lnTo>
                  <a:lnTo>
                    <a:pt x="121" y="134"/>
                  </a:lnTo>
                  <a:lnTo>
                    <a:pt x="121" y="134"/>
                  </a:lnTo>
                  <a:lnTo>
                    <a:pt x="108" y="168"/>
                  </a:lnTo>
                  <a:lnTo>
                    <a:pt x="95" y="202"/>
                  </a:lnTo>
                  <a:lnTo>
                    <a:pt x="82" y="235"/>
                  </a:lnTo>
                  <a:lnTo>
                    <a:pt x="68" y="268"/>
                  </a:lnTo>
                  <a:lnTo>
                    <a:pt x="68" y="268"/>
                  </a:lnTo>
                  <a:lnTo>
                    <a:pt x="63" y="285"/>
                  </a:lnTo>
                  <a:lnTo>
                    <a:pt x="58" y="301"/>
                  </a:lnTo>
                  <a:lnTo>
                    <a:pt x="51" y="333"/>
                  </a:lnTo>
                  <a:lnTo>
                    <a:pt x="38" y="399"/>
                  </a:lnTo>
                  <a:lnTo>
                    <a:pt x="38" y="399"/>
                  </a:lnTo>
                  <a:lnTo>
                    <a:pt x="35" y="416"/>
                  </a:lnTo>
                  <a:lnTo>
                    <a:pt x="31" y="431"/>
                  </a:lnTo>
                  <a:lnTo>
                    <a:pt x="26" y="446"/>
                  </a:lnTo>
                  <a:lnTo>
                    <a:pt x="20" y="461"/>
                  </a:lnTo>
                  <a:lnTo>
                    <a:pt x="20" y="461"/>
                  </a:lnTo>
                  <a:lnTo>
                    <a:pt x="15" y="476"/>
                  </a:lnTo>
                  <a:lnTo>
                    <a:pt x="11" y="492"/>
                  </a:lnTo>
                  <a:lnTo>
                    <a:pt x="7" y="507"/>
                  </a:lnTo>
                  <a:lnTo>
                    <a:pt x="2" y="522"/>
                  </a:lnTo>
                  <a:lnTo>
                    <a:pt x="2" y="522"/>
                  </a:lnTo>
                  <a:lnTo>
                    <a:pt x="0" y="524"/>
                  </a:lnTo>
                  <a:lnTo>
                    <a:pt x="0" y="526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529"/>
                  </a:lnTo>
                  <a:lnTo>
                    <a:pt x="1" y="529"/>
                  </a:lnTo>
                  <a:lnTo>
                    <a:pt x="3" y="531"/>
                  </a:lnTo>
                  <a:lnTo>
                    <a:pt x="5" y="531"/>
                  </a:lnTo>
                  <a:lnTo>
                    <a:pt x="7" y="531"/>
                  </a:lnTo>
                  <a:lnTo>
                    <a:pt x="9" y="529"/>
                  </a:lnTo>
                  <a:lnTo>
                    <a:pt x="9" y="529"/>
                  </a:lnTo>
                  <a:lnTo>
                    <a:pt x="13" y="517"/>
                  </a:lnTo>
                  <a:lnTo>
                    <a:pt x="18" y="505"/>
                  </a:lnTo>
                  <a:lnTo>
                    <a:pt x="20" y="492"/>
                  </a:lnTo>
                  <a:lnTo>
                    <a:pt x="23" y="480"/>
                  </a:lnTo>
                  <a:lnTo>
                    <a:pt x="23" y="480"/>
                  </a:lnTo>
                  <a:lnTo>
                    <a:pt x="29" y="462"/>
                  </a:lnTo>
                  <a:lnTo>
                    <a:pt x="35" y="446"/>
                  </a:lnTo>
                  <a:lnTo>
                    <a:pt x="41" y="428"/>
                  </a:lnTo>
                  <a:lnTo>
                    <a:pt x="46" y="410"/>
                  </a:lnTo>
                  <a:lnTo>
                    <a:pt x="46" y="410"/>
                  </a:lnTo>
                  <a:lnTo>
                    <a:pt x="53" y="375"/>
                  </a:lnTo>
                  <a:lnTo>
                    <a:pt x="59" y="341"/>
                  </a:lnTo>
                  <a:lnTo>
                    <a:pt x="67" y="305"/>
                  </a:lnTo>
                  <a:lnTo>
                    <a:pt x="71" y="288"/>
                  </a:lnTo>
                  <a:lnTo>
                    <a:pt x="77" y="271"/>
                  </a:lnTo>
                  <a:lnTo>
                    <a:pt x="77" y="271"/>
                  </a:lnTo>
                  <a:lnTo>
                    <a:pt x="91" y="235"/>
                  </a:lnTo>
                  <a:lnTo>
                    <a:pt x="105" y="200"/>
                  </a:lnTo>
                  <a:lnTo>
                    <a:pt x="120" y="16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43" y="98"/>
                  </a:lnTo>
                  <a:lnTo>
                    <a:pt x="154" y="67"/>
                  </a:lnTo>
                  <a:lnTo>
                    <a:pt x="158" y="51"/>
                  </a:lnTo>
                  <a:lnTo>
                    <a:pt x="162" y="36"/>
                  </a:lnTo>
                  <a:lnTo>
                    <a:pt x="164" y="20"/>
                  </a:lnTo>
                  <a:lnTo>
                    <a:pt x="166" y="4"/>
                  </a:lnTo>
                  <a:lnTo>
                    <a:pt x="166" y="4"/>
                  </a:lnTo>
                  <a:lnTo>
                    <a:pt x="165" y="2"/>
                  </a:lnTo>
                  <a:lnTo>
                    <a:pt x="164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60" y="0"/>
                  </a:lnTo>
                  <a:lnTo>
                    <a:pt x="158" y="1"/>
                  </a:lnTo>
                  <a:lnTo>
                    <a:pt x="157" y="2"/>
                  </a:lnTo>
                  <a:lnTo>
                    <a:pt x="156" y="4"/>
                  </a:lnTo>
                  <a:lnTo>
                    <a:pt x="15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8" name="Freeform 907"/>
            <p:cNvSpPr/>
            <p:nvPr/>
          </p:nvSpPr>
          <p:spPr bwMode="auto">
            <a:xfrm>
              <a:off x="3338513" y="1404938"/>
              <a:ext cx="58738" cy="168275"/>
            </a:xfrm>
            <a:custGeom>
              <a:avLst/>
              <a:gdLst/>
              <a:ahLst/>
              <a:cxnLst>
                <a:cxn ang="0">
                  <a:pos x="99" y="4"/>
                </a:cxn>
                <a:cxn ang="0">
                  <a:pos x="99" y="4"/>
                </a:cxn>
                <a:cxn ang="0">
                  <a:pos x="98" y="14"/>
                </a:cxn>
                <a:cxn ang="0">
                  <a:pos x="97" y="23"/>
                </a:cxn>
                <a:cxn ang="0">
                  <a:pos x="92" y="43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73" y="103"/>
                </a:cxn>
                <a:cxn ang="0">
                  <a:pos x="68" y="125"/>
                </a:cxn>
                <a:cxn ang="0">
                  <a:pos x="57" y="169"/>
                </a:cxn>
                <a:cxn ang="0">
                  <a:pos x="57" y="169"/>
                </a:cxn>
                <a:cxn ang="0">
                  <a:pos x="51" y="188"/>
                </a:cxn>
                <a:cxn ang="0">
                  <a:pos x="43" y="205"/>
                </a:cxn>
                <a:cxn ang="0">
                  <a:pos x="35" y="223"/>
                </a:cxn>
                <a:cxn ang="0">
                  <a:pos x="26" y="239"/>
                </a:cxn>
                <a:cxn ang="0">
                  <a:pos x="17" y="257"/>
                </a:cxn>
                <a:cxn ang="0">
                  <a:pos x="10" y="274"/>
                </a:cxn>
                <a:cxn ang="0">
                  <a:pos x="4" y="293"/>
                </a:cxn>
                <a:cxn ang="0">
                  <a:pos x="1" y="302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0" y="314"/>
                </a:cxn>
                <a:cxn ang="0">
                  <a:pos x="1" y="316"/>
                </a:cxn>
                <a:cxn ang="0">
                  <a:pos x="2" y="317"/>
                </a:cxn>
                <a:cxn ang="0">
                  <a:pos x="4" y="317"/>
                </a:cxn>
                <a:cxn ang="0">
                  <a:pos x="7" y="316"/>
                </a:cxn>
                <a:cxn ang="0">
                  <a:pos x="9" y="314"/>
                </a:cxn>
                <a:cxn ang="0">
                  <a:pos x="9" y="313"/>
                </a:cxn>
                <a:cxn ang="0">
                  <a:pos x="9" y="313"/>
                </a:cxn>
                <a:cxn ang="0">
                  <a:pos x="11" y="302"/>
                </a:cxn>
                <a:cxn ang="0">
                  <a:pos x="13" y="292"/>
                </a:cxn>
                <a:cxn ang="0">
                  <a:pos x="19" y="273"/>
                </a:cxn>
                <a:cxn ang="0">
                  <a:pos x="28" y="255"/>
                </a:cxn>
                <a:cxn ang="0">
                  <a:pos x="36" y="237"/>
                </a:cxn>
                <a:cxn ang="0">
                  <a:pos x="45" y="220"/>
                </a:cxn>
                <a:cxn ang="0">
                  <a:pos x="54" y="201"/>
                </a:cxn>
                <a:cxn ang="0">
                  <a:pos x="62" y="182"/>
                </a:cxn>
                <a:cxn ang="0">
                  <a:pos x="68" y="164"/>
                </a:cxn>
                <a:cxn ang="0">
                  <a:pos x="68" y="164"/>
                </a:cxn>
                <a:cxn ang="0">
                  <a:pos x="79" y="119"/>
                </a:cxn>
                <a:cxn ang="0">
                  <a:pos x="91" y="76"/>
                </a:cxn>
                <a:cxn ang="0">
                  <a:pos x="91" y="76"/>
                </a:cxn>
                <a:cxn ang="0">
                  <a:pos x="102" y="40"/>
                </a:cxn>
                <a:cxn ang="0">
                  <a:pos x="106" y="22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99" y="4"/>
                </a:cxn>
                <a:cxn ang="0">
                  <a:pos x="99" y="4"/>
                </a:cxn>
              </a:cxnLst>
              <a:rect l="0" t="0" r="r" b="b"/>
              <a:pathLst>
                <a:path w="109" h="317">
                  <a:moveTo>
                    <a:pt x="99" y="4"/>
                  </a:moveTo>
                  <a:lnTo>
                    <a:pt x="99" y="4"/>
                  </a:lnTo>
                  <a:lnTo>
                    <a:pt x="98" y="14"/>
                  </a:lnTo>
                  <a:lnTo>
                    <a:pt x="97" y="23"/>
                  </a:lnTo>
                  <a:lnTo>
                    <a:pt x="92" y="43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73" y="103"/>
                  </a:lnTo>
                  <a:lnTo>
                    <a:pt x="68" y="125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51" y="188"/>
                  </a:lnTo>
                  <a:lnTo>
                    <a:pt x="43" y="205"/>
                  </a:lnTo>
                  <a:lnTo>
                    <a:pt x="35" y="223"/>
                  </a:lnTo>
                  <a:lnTo>
                    <a:pt x="26" y="239"/>
                  </a:lnTo>
                  <a:lnTo>
                    <a:pt x="17" y="257"/>
                  </a:lnTo>
                  <a:lnTo>
                    <a:pt x="10" y="274"/>
                  </a:lnTo>
                  <a:lnTo>
                    <a:pt x="4" y="293"/>
                  </a:lnTo>
                  <a:lnTo>
                    <a:pt x="1" y="302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14"/>
                  </a:lnTo>
                  <a:lnTo>
                    <a:pt x="1" y="316"/>
                  </a:lnTo>
                  <a:lnTo>
                    <a:pt x="2" y="317"/>
                  </a:lnTo>
                  <a:lnTo>
                    <a:pt x="4" y="317"/>
                  </a:lnTo>
                  <a:lnTo>
                    <a:pt x="7" y="316"/>
                  </a:lnTo>
                  <a:lnTo>
                    <a:pt x="9" y="314"/>
                  </a:lnTo>
                  <a:lnTo>
                    <a:pt x="9" y="313"/>
                  </a:lnTo>
                  <a:lnTo>
                    <a:pt x="9" y="313"/>
                  </a:lnTo>
                  <a:lnTo>
                    <a:pt x="11" y="302"/>
                  </a:lnTo>
                  <a:lnTo>
                    <a:pt x="13" y="292"/>
                  </a:lnTo>
                  <a:lnTo>
                    <a:pt x="19" y="273"/>
                  </a:lnTo>
                  <a:lnTo>
                    <a:pt x="28" y="255"/>
                  </a:lnTo>
                  <a:lnTo>
                    <a:pt x="36" y="237"/>
                  </a:lnTo>
                  <a:lnTo>
                    <a:pt x="45" y="220"/>
                  </a:lnTo>
                  <a:lnTo>
                    <a:pt x="54" y="201"/>
                  </a:lnTo>
                  <a:lnTo>
                    <a:pt x="62" y="182"/>
                  </a:lnTo>
                  <a:lnTo>
                    <a:pt x="68" y="164"/>
                  </a:lnTo>
                  <a:lnTo>
                    <a:pt x="68" y="164"/>
                  </a:lnTo>
                  <a:lnTo>
                    <a:pt x="79" y="119"/>
                  </a:lnTo>
                  <a:lnTo>
                    <a:pt x="91" y="76"/>
                  </a:lnTo>
                  <a:lnTo>
                    <a:pt x="91" y="76"/>
                  </a:lnTo>
                  <a:lnTo>
                    <a:pt x="102" y="40"/>
                  </a:lnTo>
                  <a:lnTo>
                    <a:pt x="106" y="22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99" y="4"/>
                  </a:lnTo>
                  <a:lnTo>
                    <a:pt x="9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9" name="Freeform 908"/>
            <p:cNvSpPr/>
            <p:nvPr/>
          </p:nvSpPr>
          <p:spPr bwMode="auto">
            <a:xfrm>
              <a:off x="3365500" y="1427163"/>
              <a:ext cx="58738" cy="16986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97" y="7"/>
                </a:cxn>
                <a:cxn ang="0">
                  <a:pos x="93" y="13"/>
                </a:cxn>
                <a:cxn ang="0">
                  <a:pos x="87" y="26"/>
                </a:cxn>
                <a:cxn ang="0">
                  <a:pos x="82" y="39"/>
                </a:cxn>
                <a:cxn ang="0">
                  <a:pos x="79" y="54"/>
                </a:cxn>
                <a:cxn ang="0">
                  <a:pos x="79" y="54"/>
                </a:cxn>
                <a:cxn ang="0">
                  <a:pos x="72" y="77"/>
                </a:cxn>
                <a:cxn ang="0">
                  <a:pos x="65" y="101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44" y="168"/>
                </a:cxn>
                <a:cxn ang="0">
                  <a:pos x="37" y="190"/>
                </a:cxn>
                <a:cxn ang="0">
                  <a:pos x="20" y="231"/>
                </a:cxn>
                <a:cxn ang="0">
                  <a:pos x="13" y="252"/>
                </a:cxn>
                <a:cxn ang="0">
                  <a:pos x="7" y="274"/>
                </a:cxn>
                <a:cxn ang="0">
                  <a:pos x="2" y="295"/>
                </a:cxn>
                <a:cxn ang="0">
                  <a:pos x="1" y="307"/>
                </a:cxn>
                <a:cxn ang="0">
                  <a:pos x="0" y="317"/>
                </a:cxn>
                <a:cxn ang="0">
                  <a:pos x="0" y="317"/>
                </a:cxn>
                <a:cxn ang="0">
                  <a:pos x="1" y="319"/>
                </a:cxn>
                <a:cxn ang="0">
                  <a:pos x="2" y="321"/>
                </a:cxn>
                <a:cxn ang="0">
                  <a:pos x="3" y="322"/>
                </a:cxn>
                <a:cxn ang="0">
                  <a:pos x="6" y="322"/>
                </a:cxn>
                <a:cxn ang="0">
                  <a:pos x="8" y="322"/>
                </a:cxn>
                <a:cxn ang="0">
                  <a:pos x="9" y="321"/>
                </a:cxn>
                <a:cxn ang="0">
                  <a:pos x="10" y="319"/>
                </a:cxn>
                <a:cxn ang="0">
                  <a:pos x="11" y="317"/>
                </a:cxn>
                <a:cxn ang="0">
                  <a:pos x="11" y="317"/>
                </a:cxn>
                <a:cxn ang="0">
                  <a:pos x="11" y="307"/>
                </a:cxn>
                <a:cxn ang="0">
                  <a:pos x="12" y="296"/>
                </a:cxn>
                <a:cxn ang="0">
                  <a:pos x="16" y="276"/>
                </a:cxn>
                <a:cxn ang="0">
                  <a:pos x="22" y="256"/>
                </a:cxn>
                <a:cxn ang="0">
                  <a:pos x="29" y="237"/>
                </a:cxn>
                <a:cxn ang="0">
                  <a:pos x="44" y="198"/>
                </a:cxn>
                <a:cxn ang="0">
                  <a:pos x="51" y="179"/>
                </a:cxn>
                <a:cxn ang="0">
                  <a:pos x="57" y="159"/>
                </a:cxn>
                <a:cxn ang="0">
                  <a:pos x="57" y="159"/>
                </a:cxn>
                <a:cxn ang="0">
                  <a:pos x="70" y="120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6" y="62"/>
                </a:cxn>
                <a:cxn ang="0">
                  <a:pos x="91" y="42"/>
                </a:cxn>
                <a:cxn ang="0">
                  <a:pos x="94" y="33"/>
                </a:cxn>
                <a:cxn ang="0">
                  <a:pos x="97" y="25"/>
                </a:cxn>
                <a:cxn ang="0">
                  <a:pos x="103" y="16"/>
                </a:cxn>
                <a:cxn ang="0">
                  <a:pos x="109" y="8"/>
                </a:cxn>
                <a:cxn ang="0">
                  <a:pos x="109" y="8"/>
                </a:cxn>
                <a:cxn ang="0">
                  <a:pos x="110" y="6"/>
                </a:cxn>
                <a:cxn ang="0">
                  <a:pos x="110" y="4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10" h="322">
                  <a:moveTo>
                    <a:pt x="102" y="1"/>
                  </a:moveTo>
                  <a:lnTo>
                    <a:pt x="102" y="1"/>
                  </a:lnTo>
                  <a:lnTo>
                    <a:pt x="97" y="7"/>
                  </a:lnTo>
                  <a:lnTo>
                    <a:pt x="93" y="13"/>
                  </a:lnTo>
                  <a:lnTo>
                    <a:pt x="87" y="26"/>
                  </a:lnTo>
                  <a:lnTo>
                    <a:pt x="82" y="39"/>
                  </a:lnTo>
                  <a:lnTo>
                    <a:pt x="79" y="54"/>
                  </a:lnTo>
                  <a:lnTo>
                    <a:pt x="79" y="54"/>
                  </a:lnTo>
                  <a:lnTo>
                    <a:pt x="72" y="77"/>
                  </a:lnTo>
                  <a:lnTo>
                    <a:pt x="65" y="10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44" y="168"/>
                  </a:lnTo>
                  <a:lnTo>
                    <a:pt x="37" y="190"/>
                  </a:lnTo>
                  <a:lnTo>
                    <a:pt x="20" y="231"/>
                  </a:lnTo>
                  <a:lnTo>
                    <a:pt x="13" y="252"/>
                  </a:lnTo>
                  <a:lnTo>
                    <a:pt x="7" y="274"/>
                  </a:lnTo>
                  <a:lnTo>
                    <a:pt x="2" y="295"/>
                  </a:lnTo>
                  <a:lnTo>
                    <a:pt x="1" y="30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" y="319"/>
                  </a:lnTo>
                  <a:lnTo>
                    <a:pt x="2" y="321"/>
                  </a:lnTo>
                  <a:lnTo>
                    <a:pt x="3" y="322"/>
                  </a:lnTo>
                  <a:lnTo>
                    <a:pt x="6" y="322"/>
                  </a:lnTo>
                  <a:lnTo>
                    <a:pt x="8" y="322"/>
                  </a:lnTo>
                  <a:lnTo>
                    <a:pt x="9" y="321"/>
                  </a:lnTo>
                  <a:lnTo>
                    <a:pt x="10" y="319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07"/>
                  </a:lnTo>
                  <a:lnTo>
                    <a:pt x="12" y="296"/>
                  </a:lnTo>
                  <a:lnTo>
                    <a:pt x="16" y="276"/>
                  </a:lnTo>
                  <a:lnTo>
                    <a:pt x="22" y="256"/>
                  </a:lnTo>
                  <a:lnTo>
                    <a:pt x="29" y="237"/>
                  </a:lnTo>
                  <a:lnTo>
                    <a:pt x="44" y="198"/>
                  </a:lnTo>
                  <a:lnTo>
                    <a:pt x="51" y="179"/>
                  </a:lnTo>
                  <a:lnTo>
                    <a:pt x="57" y="159"/>
                  </a:lnTo>
                  <a:lnTo>
                    <a:pt x="57" y="159"/>
                  </a:lnTo>
                  <a:lnTo>
                    <a:pt x="70" y="120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6" y="62"/>
                  </a:lnTo>
                  <a:lnTo>
                    <a:pt x="91" y="42"/>
                  </a:lnTo>
                  <a:lnTo>
                    <a:pt x="94" y="33"/>
                  </a:lnTo>
                  <a:lnTo>
                    <a:pt x="97" y="25"/>
                  </a:lnTo>
                  <a:lnTo>
                    <a:pt x="103" y="16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10" y="6"/>
                  </a:lnTo>
                  <a:lnTo>
                    <a:pt x="110" y="4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0" name="Freeform 909"/>
            <p:cNvSpPr/>
            <p:nvPr/>
          </p:nvSpPr>
          <p:spPr bwMode="auto">
            <a:xfrm>
              <a:off x="3403600" y="1430338"/>
              <a:ext cx="41275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2" y="52"/>
                </a:cxn>
                <a:cxn ang="0">
                  <a:pos x="53" y="99"/>
                </a:cxn>
                <a:cxn ang="0">
                  <a:pos x="39" y="171"/>
                </a:cxn>
                <a:cxn ang="0">
                  <a:pos x="35" y="193"/>
                </a:cxn>
                <a:cxn ang="0">
                  <a:pos x="30" y="215"/>
                </a:cxn>
                <a:cxn ang="0">
                  <a:pos x="15" y="255"/>
                </a:cxn>
                <a:cxn ang="0">
                  <a:pos x="10" y="277"/>
                </a:cxn>
                <a:cxn ang="0">
                  <a:pos x="7" y="294"/>
                </a:cxn>
                <a:cxn ang="0">
                  <a:pos x="5" y="310"/>
                </a:cxn>
                <a:cxn ang="0">
                  <a:pos x="5" y="325"/>
                </a:cxn>
                <a:cxn ang="0">
                  <a:pos x="4" y="335"/>
                </a:cxn>
                <a:cxn ang="0">
                  <a:pos x="3" y="337"/>
                </a:cxn>
                <a:cxn ang="0">
                  <a:pos x="0" y="340"/>
                </a:cxn>
                <a:cxn ang="0">
                  <a:pos x="1" y="343"/>
                </a:cxn>
                <a:cxn ang="0">
                  <a:pos x="4" y="345"/>
                </a:cxn>
                <a:cxn ang="0">
                  <a:pos x="7" y="345"/>
                </a:cxn>
                <a:cxn ang="0">
                  <a:pos x="10" y="342"/>
                </a:cxn>
                <a:cxn ang="0">
                  <a:pos x="13" y="334"/>
                </a:cxn>
                <a:cxn ang="0">
                  <a:pos x="14" y="318"/>
                </a:cxn>
                <a:cxn ang="0">
                  <a:pos x="14" y="310"/>
                </a:cxn>
                <a:cxn ang="0">
                  <a:pos x="17" y="285"/>
                </a:cxn>
                <a:cxn ang="0">
                  <a:pos x="23" y="260"/>
                </a:cxn>
                <a:cxn ang="0">
                  <a:pos x="40" y="213"/>
                </a:cxn>
                <a:cxn ang="0">
                  <a:pos x="44" y="201"/>
                </a:cxn>
                <a:cxn ang="0">
                  <a:pos x="47" y="176"/>
                </a:cxn>
                <a:cxn ang="0">
                  <a:pos x="49" y="163"/>
                </a:cxn>
                <a:cxn ang="0">
                  <a:pos x="63" y="107"/>
                </a:cxn>
                <a:cxn ang="0">
                  <a:pos x="65" y="93"/>
                </a:cxn>
                <a:cxn ang="0">
                  <a:pos x="70" y="52"/>
                </a:cxn>
                <a:cxn ang="0">
                  <a:pos x="73" y="28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7" y="2"/>
                </a:cxn>
                <a:cxn ang="0">
                  <a:pos x="67" y="4"/>
                </a:cxn>
              </a:cxnLst>
              <a:rect l="0" t="0" r="r" b="b"/>
              <a:pathLst>
                <a:path w="76" h="346">
                  <a:moveTo>
                    <a:pt x="67" y="4"/>
                  </a:moveTo>
                  <a:lnTo>
                    <a:pt x="67" y="4"/>
                  </a:lnTo>
                  <a:lnTo>
                    <a:pt x="65" y="28"/>
                  </a:lnTo>
                  <a:lnTo>
                    <a:pt x="62" y="52"/>
                  </a:lnTo>
                  <a:lnTo>
                    <a:pt x="58" y="76"/>
                  </a:lnTo>
                  <a:lnTo>
                    <a:pt x="53" y="99"/>
                  </a:lnTo>
                  <a:lnTo>
                    <a:pt x="43" y="147"/>
                  </a:lnTo>
                  <a:lnTo>
                    <a:pt x="39" y="171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3" y="205"/>
                  </a:lnTo>
                  <a:lnTo>
                    <a:pt x="30" y="215"/>
                  </a:lnTo>
                  <a:lnTo>
                    <a:pt x="22" y="236"/>
                  </a:lnTo>
                  <a:lnTo>
                    <a:pt x="15" y="255"/>
                  </a:lnTo>
                  <a:lnTo>
                    <a:pt x="12" y="267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7" y="294"/>
                  </a:lnTo>
                  <a:lnTo>
                    <a:pt x="6" y="302"/>
                  </a:lnTo>
                  <a:lnTo>
                    <a:pt x="5" y="310"/>
                  </a:lnTo>
                  <a:lnTo>
                    <a:pt x="5" y="310"/>
                  </a:lnTo>
                  <a:lnTo>
                    <a:pt x="5" y="325"/>
                  </a:lnTo>
                  <a:lnTo>
                    <a:pt x="5" y="333"/>
                  </a:lnTo>
                  <a:lnTo>
                    <a:pt x="4" y="335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1" y="338"/>
                  </a:lnTo>
                  <a:lnTo>
                    <a:pt x="0" y="340"/>
                  </a:lnTo>
                  <a:lnTo>
                    <a:pt x="1" y="342"/>
                  </a:lnTo>
                  <a:lnTo>
                    <a:pt x="1" y="343"/>
                  </a:lnTo>
                  <a:lnTo>
                    <a:pt x="2" y="345"/>
                  </a:lnTo>
                  <a:lnTo>
                    <a:pt x="4" y="345"/>
                  </a:lnTo>
                  <a:lnTo>
                    <a:pt x="5" y="346"/>
                  </a:lnTo>
                  <a:lnTo>
                    <a:pt x="7" y="345"/>
                  </a:lnTo>
                  <a:lnTo>
                    <a:pt x="7" y="345"/>
                  </a:lnTo>
                  <a:lnTo>
                    <a:pt x="10" y="342"/>
                  </a:lnTo>
                  <a:lnTo>
                    <a:pt x="12" y="339"/>
                  </a:lnTo>
                  <a:lnTo>
                    <a:pt x="13" y="334"/>
                  </a:lnTo>
                  <a:lnTo>
                    <a:pt x="14" y="329"/>
                  </a:lnTo>
                  <a:lnTo>
                    <a:pt x="14" y="318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5" y="298"/>
                  </a:lnTo>
                  <a:lnTo>
                    <a:pt x="17" y="285"/>
                  </a:lnTo>
                  <a:lnTo>
                    <a:pt x="19" y="273"/>
                  </a:lnTo>
                  <a:lnTo>
                    <a:pt x="23" y="260"/>
                  </a:lnTo>
                  <a:lnTo>
                    <a:pt x="32" y="236"/>
                  </a:lnTo>
                  <a:lnTo>
                    <a:pt x="40" y="213"/>
                  </a:lnTo>
                  <a:lnTo>
                    <a:pt x="40" y="213"/>
                  </a:lnTo>
                  <a:lnTo>
                    <a:pt x="44" y="201"/>
                  </a:lnTo>
                  <a:lnTo>
                    <a:pt x="46" y="188"/>
                  </a:lnTo>
                  <a:lnTo>
                    <a:pt x="47" y="176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56" y="135"/>
                  </a:lnTo>
                  <a:lnTo>
                    <a:pt x="63" y="107"/>
                  </a:lnTo>
                  <a:lnTo>
                    <a:pt x="63" y="107"/>
                  </a:lnTo>
                  <a:lnTo>
                    <a:pt x="65" y="93"/>
                  </a:lnTo>
                  <a:lnTo>
                    <a:pt x="66" y="79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73" y="28"/>
                  </a:lnTo>
                  <a:lnTo>
                    <a:pt x="75" y="17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1" name="Freeform 910"/>
            <p:cNvSpPr/>
            <p:nvPr/>
          </p:nvSpPr>
          <p:spPr bwMode="auto">
            <a:xfrm>
              <a:off x="3436938" y="1397000"/>
              <a:ext cx="47625" cy="2524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8" y="20"/>
                </a:cxn>
                <a:cxn ang="0">
                  <a:pos x="76" y="34"/>
                </a:cxn>
                <a:cxn ang="0">
                  <a:pos x="69" y="63"/>
                </a:cxn>
                <a:cxn ang="0">
                  <a:pos x="54" y="121"/>
                </a:cxn>
                <a:cxn ang="0">
                  <a:pos x="54" y="121"/>
                </a:cxn>
                <a:cxn ang="0">
                  <a:pos x="40" y="180"/>
                </a:cxn>
                <a:cxn ang="0">
                  <a:pos x="26" y="238"/>
                </a:cxn>
                <a:cxn ang="0">
                  <a:pos x="26" y="238"/>
                </a:cxn>
                <a:cxn ang="0">
                  <a:pos x="23" y="253"/>
                </a:cxn>
                <a:cxn ang="0">
                  <a:pos x="21" y="269"/>
                </a:cxn>
                <a:cxn ang="0">
                  <a:pos x="19" y="301"/>
                </a:cxn>
                <a:cxn ang="0">
                  <a:pos x="16" y="332"/>
                </a:cxn>
                <a:cxn ang="0">
                  <a:pos x="15" y="347"/>
                </a:cxn>
                <a:cxn ang="0">
                  <a:pos x="12" y="363"/>
                </a:cxn>
                <a:cxn ang="0">
                  <a:pos x="12" y="363"/>
                </a:cxn>
                <a:cxn ang="0">
                  <a:pos x="8" y="391"/>
                </a:cxn>
                <a:cxn ang="0">
                  <a:pos x="4" y="419"/>
                </a:cxn>
                <a:cxn ang="0">
                  <a:pos x="2" y="446"/>
                </a:cxn>
                <a:cxn ang="0">
                  <a:pos x="0" y="474"/>
                </a:cxn>
                <a:cxn ang="0">
                  <a:pos x="0" y="474"/>
                </a:cxn>
                <a:cxn ang="0">
                  <a:pos x="0" y="476"/>
                </a:cxn>
                <a:cxn ang="0">
                  <a:pos x="1" y="477"/>
                </a:cxn>
                <a:cxn ang="0">
                  <a:pos x="3" y="478"/>
                </a:cxn>
                <a:cxn ang="0">
                  <a:pos x="4" y="478"/>
                </a:cxn>
                <a:cxn ang="0">
                  <a:pos x="6" y="478"/>
                </a:cxn>
                <a:cxn ang="0">
                  <a:pos x="8" y="477"/>
                </a:cxn>
                <a:cxn ang="0">
                  <a:pos x="9" y="476"/>
                </a:cxn>
                <a:cxn ang="0">
                  <a:pos x="9" y="474"/>
                </a:cxn>
                <a:cxn ang="0">
                  <a:pos x="9" y="474"/>
                </a:cxn>
                <a:cxn ang="0">
                  <a:pos x="11" y="444"/>
                </a:cxn>
                <a:cxn ang="0">
                  <a:pos x="14" y="415"/>
                </a:cxn>
                <a:cxn ang="0">
                  <a:pos x="18" y="385"/>
                </a:cxn>
                <a:cxn ang="0">
                  <a:pos x="23" y="357"/>
                </a:cxn>
                <a:cxn ang="0">
                  <a:pos x="23" y="357"/>
                </a:cxn>
                <a:cxn ang="0">
                  <a:pos x="25" y="341"/>
                </a:cxn>
                <a:cxn ang="0">
                  <a:pos x="28" y="326"/>
                </a:cxn>
                <a:cxn ang="0">
                  <a:pos x="30" y="295"/>
                </a:cxn>
                <a:cxn ang="0">
                  <a:pos x="33" y="263"/>
                </a:cxn>
                <a:cxn ang="0">
                  <a:pos x="35" y="247"/>
                </a:cxn>
                <a:cxn ang="0">
                  <a:pos x="38" y="232"/>
                </a:cxn>
                <a:cxn ang="0">
                  <a:pos x="38" y="232"/>
                </a:cxn>
                <a:cxn ang="0">
                  <a:pos x="51" y="174"/>
                </a:cxn>
                <a:cxn ang="0">
                  <a:pos x="66" y="116"/>
                </a:cxn>
                <a:cxn ang="0">
                  <a:pos x="66" y="116"/>
                </a:cxn>
                <a:cxn ang="0">
                  <a:pos x="79" y="61"/>
                </a:cxn>
                <a:cxn ang="0">
                  <a:pos x="85" y="32"/>
                </a:cxn>
                <a:cxn ang="0">
                  <a:pos x="90" y="4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0" h="478">
                  <a:moveTo>
                    <a:pt x="80" y="4"/>
                  </a:moveTo>
                  <a:lnTo>
                    <a:pt x="80" y="4"/>
                  </a:lnTo>
                  <a:lnTo>
                    <a:pt x="78" y="20"/>
                  </a:lnTo>
                  <a:lnTo>
                    <a:pt x="76" y="34"/>
                  </a:lnTo>
                  <a:lnTo>
                    <a:pt x="69" y="63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40" y="180"/>
                  </a:lnTo>
                  <a:lnTo>
                    <a:pt x="26" y="238"/>
                  </a:lnTo>
                  <a:lnTo>
                    <a:pt x="26" y="238"/>
                  </a:lnTo>
                  <a:lnTo>
                    <a:pt x="23" y="253"/>
                  </a:lnTo>
                  <a:lnTo>
                    <a:pt x="21" y="269"/>
                  </a:lnTo>
                  <a:lnTo>
                    <a:pt x="19" y="301"/>
                  </a:lnTo>
                  <a:lnTo>
                    <a:pt x="16" y="332"/>
                  </a:lnTo>
                  <a:lnTo>
                    <a:pt x="15" y="347"/>
                  </a:lnTo>
                  <a:lnTo>
                    <a:pt x="12" y="363"/>
                  </a:lnTo>
                  <a:lnTo>
                    <a:pt x="12" y="363"/>
                  </a:lnTo>
                  <a:lnTo>
                    <a:pt x="8" y="391"/>
                  </a:lnTo>
                  <a:lnTo>
                    <a:pt x="4" y="419"/>
                  </a:lnTo>
                  <a:lnTo>
                    <a:pt x="2" y="446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0" y="476"/>
                  </a:lnTo>
                  <a:lnTo>
                    <a:pt x="1" y="477"/>
                  </a:lnTo>
                  <a:lnTo>
                    <a:pt x="3" y="478"/>
                  </a:lnTo>
                  <a:lnTo>
                    <a:pt x="4" y="478"/>
                  </a:lnTo>
                  <a:lnTo>
                    <a:pt x="6" y="478"/>
                  </a:lnTo>
                  <a:lnTo>
                    <a:pt x="8" y="477"/>
                  </a:lnTo>
                  <a:lnTo>
                    <a:pt x="9" y="476"/>
                  </a:lnTo>
                  <a:lnTo>
                    <a:pt x="9" y="474"/>
                  </a:lnTo>
                  <a:lnTo>
                    <a:pt x="9" y="474"/>
                  </a:lnTo>
                  <a:lnTo>
                    <a:pt x="11" y="444"/>
                  </a:lnTo>
                  <a:lnTo>
                    <a:pt x="14" y="415"/>
                  </a:lnTo>
                  <a:lnTo>
                    <a:pt x="18" y="385"/>
                  </a:lnTo>
                  <a:lnTo>
                    <a:pt x="23" y="357"/>
                  </a:lnTo>
                  <a:lnTo>
                    <a:pt x="23" y="357"/>
                  </a:lnTo>
                  <a:lnTo>
                    <a:pt x="25" y="341"/>
                  </a:lnTo>
                  <a:lnTo>
                    <a:pt x="28" y="326"/>
                  </a:lnTo>
                  <a:lnTo>
                    <a:pt x="30" y="295"/>
                  </a:lnTo>
                  <a:lnTo>
                    <a:pt x="33" y="263"/>
                  </a:lnTo>
                  <a:lnTo>
                    <a:pt x="35" y="247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51" y="174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79" y="61"/>
                  </a:lnTo>
                  <a:lnTo>
                    <a:pt x="85" y="32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2" name="Freeform 911"/>
            <p:cNvSpPr/>
            <p:nvPr/>
          </p:nvSpPr>
          <p:spPr bwMode="auto">
            <a:xfrm>
              <a:off x="3457575" y="1241425"/>
              <a:ext cx="104775" cy="455613"/>
            </a:xfrm>
            <a:custGeom>
              <a:avLst/>
              <a:gdLst/>
              <a:ahLst/>
              <a:cxnLst>
                <a:cxn ang="0">
                  <a:pos x="189" y="5"/>
                </a:cxn>
                <a:cxn ang="0">
                  <a:pos x="187" y="12"/>
                </a:cxn>
                <a:cxn ang="0">
                  <a:pos x="185" y="19"/>
                </a:cxn>
                <a:cxn ang="0">
                  <a:pos x="183" y="34"/>
                </a:cxn>
                <a:cxn ang="0">
                  <a:pos x="181" y="47"/>
                </a:cxn>
                <a:cxn ang="0">
                  <a:pos x="173" y="98"/>
                </a:cxn>
                <a:cxn ang="0">
                  <a:pos x="167" y="127"/>
                </a:cxn>
                <a:cxn ang="0">
                  <a:pos x="152" y="182"/>
                </a:cxn>
                <a:cxn ang="0">
                  <a:pos x="142" y="208"/>
                </a:cxn>
                <a:cxn ang="0">
                  <a:pos x="108" y="307"/>
                </a:cxn>
                <a:cxn ang="0">
                  <a:pos x="101" y="334"/>
                </a:cxn>
                <a:cxn ang="0">
                  <a:pos x="88" y="420"/>
                </a:cxn>
                <a:cxn ang="0">
                  <a:pos x="82" y="448"/>
                </a:cxn>
                <a:cxn ang="0">
                  <a:pos x="66" y="533"/>
                </a:cxn>
                <a:cxn ang="0">
                  <a:pos x="41" y="644"/>
                </a:cxn>
                <a:cxn ang="0">
                  <a:pos x="30" y="698"/>
                </a:cxn>
                <a:cxn ang="0">
                  <a:pos x="7" y="804"/>
                </a:cxn>
                <a:cxn ang="0">
                  <a:pos x="0" y="858"/>
                </a:cxn>
                <a:cxn ang="0">
                  <a:pos x="0" y="860"/>
                </a:cxn>
                <a:cxn ang="0">
                  <a:pos x="2" y="862"/>
                </a:cxn>
                <a:cxn ang="0">
                  <a:pos x="7" y="861"/>
                </a:cxn>
                <a:cxn ang="0">
                  <a:pos x="9" y="858"/>
                </a:cxn>
                <a:cxn ang="0">
                  <a:pos x="12" y="830"/>
                </a:cxn>
                <a:cxn ang="0">
                  <a:pos x="29" y="748"/>
                </a:cxn>
                <a:cxn ang="0">
                  <a:pos x="53" y="638"/>
                </a:cxn>
                <a:cxn ang="0">
                  <a:pos x="64" y="580"/>
                </a:cxn>
                <a:cxn ang="0">
                  <a:pos x="89" y="464"/>
                </a:cxn>
                <a:cxn ang="0">
                  <a:pos x="99" y="405"/>
                </a:cxn>
                <a:cxn ang="0">
                  <a:pos x="103" y="379"/>
                </a:cxn>
                <a:cxn ang="0">
                  <a:pos x="113" y="326"/>
                </a:cxn>
                <a:cxn ang="0">
                  <a:pos x="121" y="301"/>
                </a:cxn>
                <a:cxn ang="0">
                  <a:pos x="158" y="195"/>
                </a:cxn>
                <a:cxn ang="0">
                  <a:pos x="174" y="140"/>
                </a:cxn>
                <a:cxn ang="0">
                  <a:pos x="186" y="83"/>
                </a:cxn>
                <a:cxn ang="0">
                  <a:pos x="189" y="60"/>
                </a:cxn>
                <a:cxn ang="0">
                  <a:pos x="192" y="36"/>
                </a:cxn>
                <a:cxn ang="0">
                  <a:pos x="196" y="20"/>
                </a:cxn>
                <a:cxn ang="0">
                  <a:pos x="198" y="5"/>
                </a:cxn>
                <a:cxn ang="0">
                  <a:pos x="198" y="3"/>
                </a:cxn>
                <a:cxn ang="0">
                  <a:pos x="196" y="1"/>
                </a:cxn>
                <a:cxn ang="0">
                  <a:pos x="192" y="1"/>
                </a:cxn>
                <a:cxn ang="0">
                  <a:pos x="190" y="3"/>
                </a:cxn>
                <a:cxn ang="0">
                  <a:pos x="189" y="5"/>
                </a:cxn>
              </a:cxnLst>
              <a:rect l="0" t="0" r="r" b="b"/>
              <a:pathLst>
                <a:path w="198" h="862">
                  <a:moveTo>
                    <a:pt x="189" y="5"/>
                  </a:moveTo>
                  <a:lnTo>
                    <a:pt x="189" y="5"/>
                  </a:lnTo>
                  <a:lnTo>
                    <a:pt x="189" y="9"/>
                  </a:lnTo>
                  <a:lnTo>
                    <a:pt x="187" y="12"/>
                  </a:lnTo>
                  <a:lnTo>
                    <a:pt x="186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3" y="34"/>
                  </a:lnTo>
                  <a:lnTo>
                    <a:pt x="181" y="47"/>
                  </a:lnTo>
                  <a:lnTo>
                    <a:pt x="181" y="47"/>
                  </a:lnTo>
                  <a:lnTo>
                    <a:pt x="178" y="73"/>
                  </a:lnTo>
                  <a:lnTo>
                    <a:pt x="173" y="98"/>
                  </a:lnTo>
                  <a:lnTo>
                    <a:pt x="173" y="98"/>
                  </a:lnTo>
                  <a:lnTo>
                    <a:pt x="167" y="127"/>
                  </a:lnTo>
                  <a:lnTo>
                    <a:pt x="160" y="154"/>
                  </a:lnTo>
                  <a:lnTo>
                    <a:pt x="152" y="182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08" y="307"/>
                  </a:lnTo>
                  <a:lnTo>
                    <a:pt x="108" y="307"/>
                  </a:lnTo>
                  <a:lnTo>
                    <a:pt x="104" y="321"/>
                  </a:lnTo>
                  <a:lnTo>
                    <a:pt x="101" y="334"/>
                  </a:lnTo>
                  <a:lnTo>
                    <a:pt x="96" y="363"/>
                  </a:lnTo>
                  <a:lnTo>
                    <a:pt x="88" y="420"/>
                  </a:lnTo>
                  <a:lnTo>
                    <a:pt x="88" y="420"/>
                  </a:lnTo>
                  <a:lnTo>
                    <a:pt x="82" y="448"/>
                  </a:lnTo>
                  <a:lnTo>
                    <a:pt x="77" y="476"/>
                  </a:lnTo>
                  <a:lnTo>
                    <a:pt x="66" y="533"/>
                  </a:lnTo>
                  <a:lnTo>
                    <a:pt x="54" y="589"/>
                  </a:lnTo>
                  <a:lnTo>
                    <a:pt x="41" y="644"/>
                  </a:lnTo>
                  <a:lnTo>
                    <a:pt x="41" y="644"/>
                  </a:lnTo>
                  <a:lnTo>
                    <a:pt x="30" y="698"/>
                  </a:lnTo>
                  <a:lnTo>
                    <a:pt x="18" y="751"/>
                  </a:lnTo>
                  <a:lnTo>
                    <a:pt x="7" y="804"/>
                  </a:lnTo>
                  <a:lnTo>
                    <a:pt x="3" y="831"/>
                  </a:lnTo>
                  <a:lnTo>
                    <a:pt x="0" y="858"/>
                  </a:lnTo>
                  <a:lnTo>
                    <a:pt x="0" y="858"/>
                  </a:lnTo>
                  <a:lnTo>
                    <a:pt x="0" y="860"/>
                  </a:lnTo>
                  <a:lnTo>
                    <a:pt x="1" y="861"/>
                  </a:lnTo>
                  <a:lnTo>
                    <a:pt x="2" y="862"/>
                  </a:lnTo>
                  <a:lnTo>
                    <a:pt x="4" y="862"/>
                  </a:lnTo>
                  <a:lnTo>
                    <a:pt x="7" y="861"/>
                  </a:lnTo>
                  <a:lnTo>
                    <a:pt x="8" y="860"/>
                  </a:lnTo>
                  <a:lnTo>
                    <a:pt x="9" y="858"/>
                  </a:lnTo>
                  <a:lnTo>
                    <a:pt x="9" y="858"/>
                  </a:lnTo>
                  <a:lnTo>
                    <a:pt x="12" y="830"/>
                  </a:lnTo>
                  <a:lnTo>
                    <a:pt x="17" y="803"/>
                  </a:lnTo>
                  <a:lnTo>
                    <a:pt x="29" y="748"/>
                  </a:lnTo>
                  <a:lnTo>
                    <a:pt x="40" y="693"/>
                  </a:lnTo>
                  <a:lnTo>
                    <a:pt x="53" y="638"/>
                  </a:lnTo>
                  <a:lnTo>
                    <a:pt x="53" y="638"/>
                  </a:lnTo>
                  <a:lnTo>
                    <a:pt x="64" y="580"/>
                  </a:lnTo>
                  <a:lnTo>
                    <a:pt x="77" y="522"/>
                  </a:lnTo>
                  <a:lnTo>
                    <a:pt x="89" y="464"/>
                  </a:lnTo>
                  <a:lnTo>
                    <a:pt x="95" y="435"/>
                  </a:lnTo>
                  <a:lnTo>
                    <a:pt x="99" y="405"/>
                  </a:lnTo>
                  <a:lnTo>
                    <a:pt x="99" y="405"/>
                  </a:lnTo>
                  <a:lnTo>
                    <a:pt x="103" y="379"/>
                  </a:lnTo>
                  <a:lnTo>
                    <a:pt x="107" y="353"/>
                  </a:lnTo>
                  <a:lnTo>
                    <a:pt x="113" y="326"/>
                  </a:lnTo>
                  <a:lnTo>
                    <a:pt x="121" y="301"/>
                  </a:lnTo>
                  <a:lnTo>
                    <a:pt x="121" y="301"/>
                  </a:lnTo>
                  <a:lnTo>
                    <a:pt x="158" y="195"/>
                  </a:lnTo>
                  <a:lnTo>
                    <a:pt x="158" y="195"/>
                  </a:lnTo>
                  <a:lnTo>
                    <a:pt x="166" y="167"/>
                  </a:lnTo>
                  <a:lnTo>
                    <a:pt x="174" y="140"/>
                  </a:lnTo>
                  <a:lnTo>
                    <a:pt x="181" y="112"/>
                  </a:lnTo>
                  <a:lnTo>
                    <a:pt x="186" y="83"/>
                  </a:lnTo>
                  <a:lnTo>
                    <a:pt x="186" y="83"/>
                  </a:lnTo>
                  <a:lnTo>
                    <a:pt x="189" y="60"/>
                  </a:lnTo>
                  <a:lnTo>
                    <a:pt x="190" y="47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6" y="20"/>
                  </a:lnTo>
                  <a:lnTo>
                    <a:pt x="198" y="12"/>
                  </a:lnTo>
                  <a:lnTo>
                    <a:pt x="198" y="5"/>
                  </a:lnTo>
                  <a:lnTo>
                    <a:pt x="198" y="5"/>
                  </a:lnTo>
                  <a:lnTo>
                    <a:pt x="198" y="3"/>
                  </a:lnTo>
                  <a:lnTo>
                    <a:pt x="197" y="2"/>
                  </a:lnTo>
                  <a:lnTo>
                    <a:pt x="196" y="1"/>
                  </a:lnTo>
                  <a:lnTo>
                    <a:pt x="194" y="0"/>
                  </a:lnTo>
                  <a:lnTo>
                    <a:pt x="192" y="1"/>
                  </a:lnTo>
                  <a:lnTo>
                    <a:pt x="191" y="2"/>
                  </a:lnTo>
                  <a:lnTo>
                    <a:pt x="190" y="3"/>
                  </a:lnTo>
                  <a:lnTo>
                    <a:pt x="189" y="5"/>
                  </a:lnTo>
                  <a:lnTo>
                    <a:pt x="18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" name="Freeform 912"/>
            <p:cNvSpPr/>
            <p:nvPr/>
          </p:nvSpPr>
          <p:spPr bwMode="auto">
            <a:xfrm>
              <a:off x="3494088" y="1250950"/>
              <a:ext cx="98425" cy="452438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4" y="29"/>
                </a:cxn>
                <a:cxn ang="0">
                  <a:pos x="159" y="100"/>
                </a:cxn>
                <a:cxn ang="0">
                  <a:pos x="150" y="153"/>
                </a:cxn>
                <a:cxn ang="0">
                  <a:pos x="141" y="207"/>
                </a:cxn>
                <a:cxn ang="0">
                  <a:pos x="121" y="315"/>
                </a:cxn>
                <a:cxn ang="0">
                  <a:pos x="104" y="426"/>
                </a:cxn>
                <a:cxn ang="0">
                  <a:pos x="99" y="449"/>
                </a:cxn>
                <a:cxn ang="0">
                  <a:pos x="93" y="472"/>
                </a:cxn>
                <a:cxn ang="0">
                  <a:pos x="91" y="488"/>
                </a:cxn>
                <a:cxn ang="0">
                  <a:pos x="81" y="531"/>
                </a:cxn>
                <a:cxn ang="0">
                  <a:pos x="51" y="644"/>
                </a:cxn>
                <a:cxn ang="0">
                  <a:pos x="44" y="672"/>
                </a:cxn>
                <a:cxn ang="0">
                  <a:pos x="19" y="753"/>
                </a:cxn>
                <a:cxn ang="0">
                  <a:pos x="13" y="780"/>
                </a:cxn>
                <a:cxn ang="0">
                  <a:pos x="7" y="806"/>
                </a:cxn>
                <a:cxn ang="0">
                  <a:pos x="0" y="838"/>
                </a:cxn>
                <a:cxn ang="0">
                  <a:pos x="0" y="848"/>
                </a:cxn>
                <a:cxn ang="0">
                  <a:pos x="1" y="853"/>
                </a:cxn>
                <a:cxn ang="0">
                  <a:pos x="4" y="854"/>
                </a:cxn>
                <a:cxn ang="0">
                  <a:pos x="7" y="853"/>
                </a:cxn>
                <a:cxn ang="0">
                  <a:pos x="9" y="848"/>
                </a:cxn>
                <a:cxn ang="0">
                  <a:pos x="10" y="837"/>
                </a:cxn>
                <a:cxn ang="0">
                  <a:pos x="18" y="800"/>
                </a:cxn>
                <a:cxn ang="0">
                  <a:pos x="23" y="774"/>
                </a:cxn>
                <a:cxn ang="0">
                  <a:pos x="30" y="747"/>
                </a:cxn>
                <a:cxn ang="0">
                  <a:pos x="63" y="638"/>
                </a:cxn>
                <a:cxn ang="0">
                  <a:pos x="92" y="525"/>
                </a:cxn>
                <a:cxn ang="0">
                  <a:pos x="98" y="500"/>
                </a:cxn>
                <a:cxn ang="0">
                  <a:pos x="102" y="476"/>
                </a:cxn>
                <a:cxn ang="0">
                  <a:pos x="109" y="447"/>
                </a:cxn>
                <a:cxn ang="0">
                  <a:pos x="115" y="419"/>
                </a:cxn>
                <a:cxn ang="0">
                  <a:pos x="131" y="309"/>
                </a:cxn>
                <a:cxn ang="0">
                  <a:pos x="151" y="201"/>
                </a:cxn>
                <a:cxn ang="0">
                  <a:pos x="160" y="147"/>
                </a:cxn>
                <a:cxn ang="0">
                  <a:pos x="170" y="93"/>
                </a:cxn>
                <a:cxn ang="0">
                  <a:pos x="183" y="27"/>
                </a:cxn>
                <a:cxn ang="0">
                  <a:pos x="185" y="5"/>
                </a:cxn>
                <a:cxn ang="0">
                  <a:pos x="184" y="3"/>
                </a:cxn>
                <a:cxn ang="0">
                  <a:pos x="182" y="0"/>
                </a:cxn>
                <a:cxn ang="0">
                  <a:pos x="178" y="0"/>
                </a:cxn>
                <a:cxn ang="0">
                  <a:pos x="176" y="3"/>
                </a:cxn>
                <a:cxn ang="0">
                  <a:pos x="175" y="5"/>
                </a:cxn>
              </a:cxnLst>
              <a:rect l="0" t="0" r="r" b="b"/>
              <a:pathLst>
                <a:path w="185" h="854">
                  <a:moveTo>
                    <a:pt x="175" y="5"/>
                  </a:moveTo>
                  <a:lnTo>
                    <a:pt x="175" y="5"/>
                  </a:lnTo>
                  <a:lnTo>
                    <a:pt x="175" y="17"/>
                  </a:lnTo>
                  <a:lnTo>
                    <a:pt x="174" y="29"/>
                  </a:lnTo>
                  <a:lnTo>
                    <a:pt x="170" y="52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50" y="153"/>
                  </a:lnTo>
                  <a:lnTo>
                    <a:pt x="141" y="207"/>
                  </a:lnTo>
                  <a:lnTo>
                    <a:pt x="141" y="207"/>
                  </a:lnTo>
                  <a:lnTo>
                    <a:pt x="130" y="261"/>
                  </a:lnTo>
                  <a:lnTo>
                    <a:pt x="121" y="315"/>
                  </a:lnTo>
                  <a:lnTo>
                    <a:pt x="104" y="426"/>
                  </a:lnTo>
                  <a:lnTo>
                    <a:pt x="104" y="426"/>
                  </a:lnTo>
                  <a:lnTo>
                    <a:pt x="101" y="437"/>
                  </a:lnTo>
                  <a:lnTo>
                    <a:pt x="99" y="449"/>
                  </a:lnTo>
                  <a:lnTo>
                    <a:pt x="96" y="461"/>
                  </a:lnTo>
                  <a:lnTo>
                    <a:pt x="93" y="472"/>
                  </a:lnTo>
                  <a:lnTo>
                    <a:pt x="93" y="472"/>
                  </a:lnTo>
                  <a:lnTo>
                    <a:pt x="91" y="488"/>
                  </a:lnTo>
                  <a:lnTo>
                    <a:pt x="88" y="502"/>
                  </a:lnTo>
                  <a:lnTo>
                    <a:pt x="81" y="531"/>
                  </a:lnTo>
                  <a:lnTo>
                    <a:pt x="81" y="531"/>
                  </a:lnTo>
                  <a:lnTo>
                    <a:pt x="51" y="644"/>
                  </a:lnTo>
                  <a:lnTo>
                    <a:pt x="51" y="644"/>
                  </a:lnTo>
                  <a:lnTo>
                    <a:pt x="44" y="672"/>
                  </a:lnTo>
                  <a:lnTo>
                    <a:pt x="35" y="699"/>
                  </a:lnTo>
                  <a:lnTo>
                    <a:pt x="19" y="753"/>
                  </a:lnTo>
                  <a:lnTo>
                    <a:pt x="19" y="753"/>
                  </a:lnTo>
                  <a:lnTo>
                    <a:pt x="13" y="780"/>
                  </a:lnTo>
                  <a:lnTo>
                    <a:pt x="7" y="806"/>
                  </a:lnTo>
                  <a:lnTo>
                    <a:pt x="7" y="806"/>
                  </a:lnTo>
                  <a:lnTo>
                    <a:pt x="2" y="828"/>
                  </a:lnTo>
                  <a:lnTo>
                    <a:pt x="0" y="838"/>
                  </a:lnTo>
                  <a:lnTo>
                    <a:pt x="0" y="848"/>
                  </a:lnTo>
                  <a:lnTo>
                    <a:pt x="0" y="848"/>
                  </a:lnTo>
                  <a:lnTo>
                    <a:pt x="0" y="851"/>
                  </a:lnTo>
                  <a:lnTo>
                    <a:pt x="1" y="853"/>
                  </a:lnTo>
                  <a:lnTo>
                    <a:pt x="2" y="853"/>
                  </a:lnTo>
                  <a:lnTo>
                    <a:pt x="4" y="854"/>
                  </a:lnTo>
                  <a:lnTo>
                    <a:pt x="6" y="853"/>
                  </a:lnTo>
                  <a:lnTo>
                    <a:pt x="7" y="853"/>
                  </a:lnTo>
                  <a:lnTo>
                    <a:pt x="8" y="851"/>
                  </a:lnTo>
                  <a:lnTo>
                    <a:pt x="9" y="848"/>
                  </a:lnTo>
                  <a:lnTo>
                    <a:pt x="9" y="848"/>
                  </a:lnTo>
                  <a:lnTo>
                    <a:pt x="10" y="837"/>
                  </a:lnTo>
                  <a:lnTo>
                    <a:pt x="13" y="825"/>
                  </a:lnTo>
                  <a:lnTo>
                    <a:pt x="18" y="800"/>
                  </a:lnTo>
                  <a:lnTo>
                    <a:pt x="18" y="800"/>
                  </a:lnTo>
                  <a:lnTo>
                    <a:pt x="23" y="774"/>
                  </a:lnTo>
                  <a:lnTo>
                    <a:pt x="30" y="747"/>
                  </a:lnTo>
                  <a:lnTo>
                    <a:pt x="30" y="747"/>
                  </a:lnTo>
                  <a:lnTo>
                    <a:pt x="47" y="693"/>
                  </a:lnTo>
                  <a:lnTo>
                    <a:pt x="63" y="638"/>
                  </a:lnTo>
                  <a:lnTo>
                    <a:pt x="63" y="638"/>
                  </a:lnTo>
                  <a:lnTo>
                    <a:pt x="92" y="525"/>
                  </a:lnTo>
                  <a:lnTo>
                    <a:pt x="92" y="525"/>
                  </a:lnTo>
                  <a:lnTo>
                    <a:pt x="98" y="500"/>
                  </a:lnTo>
                  <a:lnTo>
                    <a:pt x="102" y="476"/>
                  </a:lnTo>
                  <a:lnTo>
                    <a:pt x="102" y="476"/>
                  </a:lnTo>
                  <a:lnTo>
                    <a:pt x="105" y="461"/>
                  </a:lnTo>
                  <a:lnTo>
                    <a:pt x="109" y="447"/>
                  </a:lnTo>
                  <a:lnTo>
                    <a:pt x="112" y="433"/>
                  </a:lnTo>
                  <a:lnTo>
                    <a:pt x="115" y="419"/>
                  </a:lnTo>
                  <a:lnTo>
                    <a:pt x="115" y="419"/>
                  </a:lnTo>
                  <a:lnTo>
                    <a:pt x="131" y="309"/>
                  </a:lnTo>
                  <a:lnTo>
                    <a:pt x="141" y="255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60" y="147"/>
                  </a:lnTo>
                  <a:lnTo>
                    <a:pt x="170" y="93"/>
                  </a:lnTo>
                  <a:lnTo>
                    <a:pt x="170" y="93"/>
                  </a:lnTo>
                  <a:lnTo>
                    <a:pt x="180" y="50"/>
                  </a:lnTo>
                  <a:lnTo>
                    <a:pt x="183" y="27"/>
                  </a:lnTo>
                  <a:lnTo>
                    <a:pt x="184" y="16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4" y="3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8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" name="Freeform 913"/>
            <p:cNvSpPr/>
            <p:nvPr/>
          </p:nvSpPr>
          <p:spPr bwMode="auto">
            <a:xfrm>
              <a:off x="3532188" y="1266825"/>
              <a:ext cx="103188" cy="504825"/>
            </a:xfrm>
            <a:custGeom>
              <a:avLst/>
              <a:gdLst/>
              <a:ahLst/>
              <a:cxnLst>
                <a:cxn ang="0">
                  <a:pos x="185" y="5"/>
                </a:cxn>
                <a:cxn ang="0">
                  <a:pos x="181" y="67"/>
                </a:cxn>
                <a:cxn ang="0">
                  <a:pos x="169" y="127"/>
                </a:cxn>
                <a:cxn ang="0">
                  <a:pos x="153" y="187"/>
                </a:cxn>
                <a:cxn ang="0">
                  <a:pos x="136" y="246"/>
                </a:cxn>
                <a:cxn ang="0">
                  <a:pos x="129" y="273"/>
                </a:cxn>
                <a:cxn ang="0">
                  <a:pos x="124" y="327"/>
                </a:cxn>
                <a:cxn ang="0">
                  <a:pos x="123" y="355"/>
                </a:cxn>
                <a:cxn ang="0">
                  <a:pos x="118" y="418"/>
                </a:cxn>
                <a:cxn ang="0">
                  <a:pos x="108" y="481"/>
                </a:cxn>
                <a:cxn ang="0">
                  <a:pos x="101" y="511"/>
                </a:cxn>
                <a:cxn ang="0">
                  <a:pos x="74" y="596"/>
                </a:cxn>
                <a:cxn ang="0">
                  <a:pos x="65" y="627"/>
                </a:cxn>
                <a:cxn ang="0">
                  <a:pos x="53" y="691"/>
                </a:cxn>
                <a:cxn ang="0">
                  <a:pos x="47" y="723"/>
                </a:cxn>
                <a:cxn ang="0">
                  <a:pos x="23" y="846"/>
                </a:cxn>
                <a:cxn ang="0">
                  <a:pos x="20" y="863"/>
                </a:cxn>
                <a:cxn ang="0">
                  <a:pos x="14" y="897"/>
                </a:cxn>
                <a:cxn ang="0">
                  <a:pos x="9" y="913"/>
                </a:cxn>
                <a:cxn ang="0">
                  <a:pos x="6" y="922"/>
                </a:cxn>
                <a:cxn ang="0">
                  <a:pos x="1" y="939"/>
                </a:cxn>
                <a:cxn ang="0">
                  <a:pos x="0" y="949"/>
                </a:cxn>
                <a:cxn ang="0">
                  <a:pos x="2" y="952"/>
                </a:cxn>
                <a:cxn ang="0">
                  <a:pos x="6" y="954"/>
                </a:cxn>
                <a:cxn ang="0">
                  <a:pos x="9" y="952"/>
                </a:cxn>
                <a:cxn ang="0">
                  <a:pos x="11" y="949"/>
                </a:cxn>
                <a:cxn ang="0">
                  <a:pos x="12" y="937"/>
                </a:cxn>
                <a:cxn ang="0">
                  <a:pos x="18" y="914"/>
                </a:cxn>
                <a:cxn ang="0">
                  <a:pos x="21" y="903"/>
                </a:cxn>
                <a:cxn ang="0">
                  <a:pos x="33" y="840"/>
                </a:cxn>
                <a:cxn ang="0">
                  <a:pos x="47" y="774"/>
                </a:cxn>
                <a:cxn ang="0">
                  <a:pos x="59" y="709"/>
                </a:cxn>
                <a:cxn ang="0">
                  <a:pos x="71" y="650"/>
                </a:cxn>
                <a:cxn ang="0">
                  <a:pos x="85" y="591"/>
                </a:cxn>
                <a:cxn ang="0">
                  <a:pos x="94" y="563"/>
                </a:cxn>
                <a:cxn ang="0">
                  <a:pos x="105" y="534"/>
                </a:cxn>
                <a:cxn ang="0">
                  <a:pos x="114" y="500"/>
                </a:cxn>
                <a:cxn ang="0">
                  <a:pos x="120" y="465"/>
                </a:cxn>
                <a:cxn ang="0">
                  <a:pos x="128" y="407"/>
                </a:cxn>
                <a:cxn ang="0">
                  <a:pos x="135" y="320"/>
                </a:cxn>
                <a:cxn ang="0">
                  <a:pos x="143" y="262"/>
                </a:cxn>
                <a:cxn ang="0">
                  <a:pos x="150" y="233"/>
                </a:cxn>
                <a:cxn ang="0">
                  <a:pos x="167" y="177"/>
                </a:cxn>
                <a:cxn ang="0">
                  <a:pos x="181" y="120"/>
                </a:cxn>
                <a:cxn ang="0">
                  <a:pos x="191" y="63"/>
                </a:cxn>
                <a:cxn ang="0">
                  <a:pos x="196" y="5"/>
                </a:cxn>
                <a:cxn ang="0">
                  <a:pos x="195" y="3"/>
                </a:cxn>
                <a:cxn ang="0">
                  <a:pos x="192" y="1"/>
                </a:cxn>
                <a:cxn ang="0">
                  <a:pos x="188" y="1"/>
                </a:cxn>
                <a:cxn ang="0">
                  <a:pos x="186" y="3"/>
                </a:cxn>
                <a:cxn ang="0">
                  <a:pos x="185" y="5"/>
                </a:cxn>
              </a:cxnLst>
              <a:rect l="0" t="0" r="r" b="b"/>
              <a:pathLst>
                <a:path w="196" h="954">
                  <a:moveTo>
                    <a:pt x="185" y="5"/>
                  </a:moveTo>
                  <a:lnTo>
                    <a:pt x="185" y="5"/>
                  </a:lnTo>
                  <a:lnTo>
                    <a:pt x="184" y="36"/>
                  </a:lnTo>
                  <a:lnTo>
                    <a:pt x="181" y="67"/>
                  </a:lnTo>
                  <a:lnTo>
                    <a:pt x="176" y="97"/>
                  </a:lnTo>
                  <a:lnTo>
                    <a:pt x="169" y="127"/>
                  </a:lnTo>
                  <a:lnTo>
                    <a:pt x="162" y="157"/>
                  </a:lnTo>
                  <a:lnTo>
                    <a:pt x="153" y="187"/>
                  </a:lnTo>
                  <a:lnTo>
                    <a:pt x="136" y="246"/>
                  </a:lnTo>
                  <a:lnTo>
                    <a:pt x="136" y="246"/>
                  </a:lnTo>
                  <a:lnTo>
                    <a:pt x="133" y="261"/>
                  </a:lnTo>
                  <a:lnTo>
                    <a:pt x="129" y="273"/>
                  </a:lnTo>
                  <a:lnTo>
                    <a:pt x="126" y="300"/>
                  </a:lnTo>
                  <a:lnTo>
                    <a:pt x="124" y="327"/>
                  </a:lnTo>
                  <a:lnTo>
                    <a:pt x="123" y="355"/>
                  </a:lnTo>
                  <a:lnTo>
                    <a:pt x="123" y="355"/>
                  </a:lnTo>
                  <a:lnTo>
                    <a:pt x="121" y="386"/>
                  </a:lnTo>
                  <a:lnTo>
                    <a:pt x="118" y="418"/>
                  </a:lnTo>
                  <a:lnTo>
                    <a:pt x="113" y="449"/>
                  </a:lnTo>
                  <a:lnTo>
                    <a:pt x="108" y="481"/>
                  </a:lnTo>
                  <a:lnTo>
                    <a:pt x="108" y="481"/>
                  </a:lnTo>
                  <a:lnTo>
                    <a:pt x="101" y="511"/>
                  </a:lnTo>
                  <a:lnTo>
                    <a:pt x="92" y="538"/>
                  </a:lnTo>
                  <a:lnTo>
                    <a:pt x="74" y="596"/>
                  </a:lnTo>
                  <a:lnTo>
                    <a:pt x="74" y="596"/>
                  </a:lnTo>
                  <a:lnTo>
                    <a:pt x="65" y="627"/>
                  </a:lnTo>
                  <a:lnTo>
                    <a:pt x="58" y="659"/>
                  </a:lnTo>
                  <a:lnTo>
                    <a:pt x="53" y="691"/>
                  </a:lnTo>
                  <a:lnTo>
                    <a:pt x="47" y="723"/>
                  </a:lnTo>
                  <a:lnTo>
                    <a:pt x="47" y="723"/>
                  </a:lnTo>
                  <a:lnTo>
                    <a:pt x="34" y="784"/>
                  </a:lnTo>
                  <a:lnTo>
                    <a:pt x="23" y="846"/>
                  </a:lnTo>
                  <a:lnTo>
                    <a:pt x="23" y="846"/>
                  </a:lnTo>
                  <a:lnTo>
                    <a:pt x="20" y="863"/>
                  </a:lnTo>
                  <a:lnTo>
                    <a:pt x="18" y="880"/>
                  </a:lnTo>
                  <a:lnTo>
                    <a:pt x="14" y="897"/>
                  </a:lnTo>
                  <a:lnTo>
                    <a:pt x="12" y="905"/>
                  </a:lnTo>
                  <a:lnTo>
                    <a:pt x="9" y="913"/>
                  </a:lnTo>
                  <a:lnTo>
                    <a:pt x="9" y="913"/>
                  </a:lnTo>
                  <a:lnTo>
                    <a:pt x="6" y="922"/>
                  </a:lnTo>
                  <a:lnTo>
                    <a:pt x="3" y="931"/>
                  </a:lnTo>
                  <a:lnTo>
                    <a:pt x="1" y="939"/>
                  </a:lnTo>
                  <a:lnTo>
                    <a:pt x="0" y="949"/>
                  </a:lnTo>
                  <a:lnTo>
                    <a:pt x="0" y="949"/>
                  </a:lnTo>
                  <a:lnTo>
                    <a:pt x="1" y="951"/>
                  </a:lnTo>
                  <a:lnTo>
                    <a:pt x="2" y="952"/>
                  </a:lnTo>
                  <a:lnTo>
                    <a:pt x="3" y="953"/>
                  </a:lnTo>
                  <a:lnTo>
                    <a:pt x="6" y="954"/>
                  </a:lnTo>
                  <a:lnTo>
                    <a:pt x="7" y="953"/>
                  </a:lnTo>
                  <a:lnTo>
                    <a:pt x="9" y="952"/>
                  </a:lnTo>
                  <a:lnTo>
                    <a:pt x="10" y="951"/>
                  </a:lnTo>
                  <a:lnTo>
                    <a:pt x="11" y="949"/>
                  </a:lnTo>
                  <a:lnTo>
                    <a:pt x="11" y="949"/>
                  </a:lnTo>
                  <a:lnTo>
                    <a:pt x="12" y="937"/>
                  </a:lnTo>
                  <a:lnTo>
                    <a:pt x="15" y="926"/>
                  </a:lnTo>
                  <a:lnTo>
                    <a:pt x="18" y="914"/>
                  </a:lnTo>
                  <a:lnTo>
                    <a:pt x="21" y="903"/>
                  </a:lnTo>
                  <a:lnTo>
                    <a:pt x="21" y="903"/>
                  </a:lnTo>
                  <a:lnTo>
                    <a:pt x="27" y="871"/>
                  </a:lnTo>
                  <a:lnTo>
                    <a:pt x="33" y="840"/>
                  </a:lnTo>
                  <a:lnTo>
                    <a:pt x="33" y="840"/>
                  </a:lnTo>
                  <a:lnTo>
                    <a:pt x="47" y="774"/>
                  </a:lnTo>
                  <a:lnTo>
                    <a:pt x="53" y="741"/>
                  </a:lnTo>
                  <a:lnTo>
                    <a:pt x="59" y="709"/>
                  </a:lnTo>
                  <a:lnTo>
                    <a:pt x="59" y="709"/>
                  </a:lnTo>
                  <a:lnTo>
                    <a:pt x="71" y="650"/>
                  </a:lnTo>
                  <a:lnTo>
                    <a:pt x="77" y="620"/>
                  </a:lnTo>
                  <a:lnTo>
                    <a:pt x="85" y="591"/>
                  </a:lnTo>
                  <a:lnTo>
                    <a:pt x="85" y="591"/>
                  </a:lnTo>
                  <a:lnTo>
                    <a:pt x="94" y="563"/>
                  </a:lnTo>
                  <a:lnTo>
                    <a:pt x="105" y="534"/>
                  </a:lnTo>
                  <a:lnTo>
                    <a:pt x="105" y="534"/>
                  </a:lnTo>
                  <a:lnTo>
                    <a:pt x="110" y="518"/>
                  </a:lnTo>
                  <a:lnTo>
                    <a:pt x="114" y="500"/>
                  </a:lnTo>
                  <a:lnTo>
                    <a:pt x="120" y="465"/>
                  </a:lnTo>
                  <a:lnTo>
                    <a:pt x="120" y="465"/>
                  </a:lnTo>
                  <a:lnTo>
                    <a:pt x="125" y="436"/>
                  </a:lnTo>
                  <a:lnTo>
                    <a:pt x="128" y="407"/>
                  </a:lnTo>
                  <a:lnTo>
                    <a:pt x="133" y="348"/>
                  </a:lnTo>
                  <a:lnTo>
                    <a:pt x="135" y="320"/>
                  </a:lnTo>
                  <a:lnTo>
                    <a:pt x="138" y="291"/>
                  </a:lnTo>
                  <a:lnTo>
                    <a:pt x="143" y="262"/>
                  </a:lnTo>
                  <a:lnTo>
                    <a:pt x="146" y="247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67" y="177"/>
                  </a:lnTo>
                  <a:lnTo>
                    <a:pt x="174" y="149"/>
                  </a:lnTo>
                  <a:lnTo>
                    <a:pt x="181" y="120"/>
                  </a:lnTo>
                  <a:lnTo>
                    <a:pt x="186" y="92"/>
                  </a:lnTo>
                  <a:lnTo>
                    <a:pt x="191" y="63"/>
                  </a:lnTo>
                  <a:lnTo>
                    <a:pt x="195" y="34"/>
                  </a:lnTo>
                  <a:lnTo>
                    <a:pt x="196" y="5"/>
                  </a:lnTo>
                  <a:lnTo>
                    <a:pt x="196" y="5"/>
                  </a:lnTo>
                  <a:lnTo>
                    <a:pt x="195" y="3"/>
                  </a:lnTo>
                  <a:lnTo>
                    <a:pt x="194" y="1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8" y="1"/>
                  </a:lnTo>
                  <a:lnTo>
                    <a:pt x="187" y="1"/>
                  </a:lnTo>
                  <a:lnTo>
                    <a:pt x="186" y="3"/>
                  </a:lnTo>
                  <a:lnTo>
                    <a:pt x="185" y="5"/>
                  </a:lnTo>
                  <a:lnTo>
                    <a:pt x="18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" name="Freeform 914"/>
            <p:cNvSpPr/>
            <p:nvPr/>
          </p:nvSpPr>
          <p:spPr bwMode="auto">
            <a:xfrm>
              <a:off x="3570288" y="1301750"/>
              <a:ext cx="96838" cy="488950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2" y="13"/>
                </a:cxn>
                <a:cxn ang="0">
                  <a:pos x="163" y="30"/>
                </a:cxn>
                <a:cxn ang="0">
                  <a:pos x="161" y="39"/>
                </a:cxn>
                <a:cxn ang="0">
                  <a:pos x="161" y="62"/>
                </a:cxn>
                <a:cxn ang="0">
                  <a:pos x="159" y="87"/>
                </a:cxn>
                <a:cxn ang="0">
                  <a:pos x="149" y="148"/>
                </a:cxn>
                <a:cxn ang="0">
                  <a:pos x="146" y="164"/>
                </a:cxn>
                <a:cxn ang="0">
                  <a:pos x="138" y="193"/>
                </a:cxn>
                <a:cxn ang="0">
                  <a:pos x="135" y="207"/>
                </a:cxn>
                <a:cxn ang="0">
                  <a:pos x="128" y="268"/>
                </a:cxn>
                <a:cxn ang="0">
                  <a:pos x="117" y="361"/>
                </a:cxn>
                <a:cxn ang="0">
                  <a:pos x="106" y="422"/>
                </a:cxn>
                <a:cxn ang="0">
                  <a:pos x="99" y="452"/>
                </a:cxn>
                <a:cxn ang="0">
                  <a:pos x="72" y="538"/>
                </a:cxn>
                <a:cxn ang="0">
                  <a:pos x="64" y="568"/>
                </a:cxn>
                <a:cxn ang="0">
                  <a:pos x="50" y="630"/>
                </a:cxn>
                <a:cxn ang="0">
                  <a:pos x="38" y="691"/>
                </a:cxn>
                <a:cxn ang="0">
                  <a:pos x="15" y="809"/>
                </a:cxn>
                <a:cxn ang="0">
                  <a:pos x="6" y="865"/>
                </a:cxn>
                <a:cxn ang="0">
                  <a:pos x="1" y="906"/>
                </a:cxn>
                <a:cxn ang="0">
                  <a:pos x="0" y="921"/>
                </a:cxn>
                <a:cxn ang="0">
                  <a:pos x="2" y="924"/>
                </a:cxn>
                <a:cxn ang="0">
                  <a:pos x="5" y="925"/>
                </a:cxn>
                <a:cxn ang="0">
                  <a:pos x="8" y="924"/>
                </a:cxn>
                <a:cxn ang="0">
                  <a:pos x="9" y="921"/>
                </a:cxn>
                <a:cxn ang="0">
                  <a:pos x="10" y="906"/>
                </a:cxn>
                <a:cxn ang="0">
                  <a:pos x="13" y="875"/>
                </a:cxn>
                <a:cxn ang="0">
                  <a:pos x="16" y="862"/>
                </a:cxn>
                <a:cxn ang="0">
                  <a:pos x="25" y="803"/>
                </a:cxn>
                <a:cxn ang="0">
                  <a:pos x="31" y="774"/>
                </a:cxn>
                <a:cxn ang="0">
                  <a:pos x="48" y="685"/>
                </a:cxn>
                <a:cxn ang="0">
                  <a:pos x="62" y="623"/>
                </a:cxn>
                <a:cxn ang="0">
                  <a:pos x="75" y="560"/>
                </a:cxn>
                <a:cxn ang="0">
                  <a:pos x="83" y="531"/>
                </a:cxn>
                <a:cxn ang="0">
                  <a:pos x="110" y="446"/>
                </a:cxn>
                <a:cxn ang="0">
                  <a:pos x="117" y="417"/>
                </a:cxn>
                <a:cxn ang="0">
                  <a:pos x="129" y="355"/>
                </a:cxn>
                <a:cxn ang="0">
                  <a:pos x="138" y="262"/>
                </a:cxn>
                <a:cxn ang="0">
                  <a:pos x="145" y="201"/>
                </a:cxn>
                <a:cxn ang="0">
                  <a:pos x="148" y="186"/>
                </a:cxn>
                <a:cxn ang="0">
                  <a:pos x="157" y="157"/>
                </a:cxn>
                <a:cxn ang="0">
                  <a:pos x="161" y="143"/>
                </a:cxn>
                <a:cxn ang="0">
                  <a:pos x="167" y="94"/>
                </a:cxn>
                <a:cxn ang="0">
                  <a:pos x="169" y="70"/>
                </a:cxn>
                <a:cxn ang="0">
                  <a:pos x="171" y="45"/>
                </a:cxn>
                <a:cxn ang="0">
                  <a:pos x="172" y="36"/>
                </a:cxn>
                <a:cxn ang="0">
                  <a:pos x="181" y="17"/>
                </a:cxn>
                <a:cxn ang="0">
                  <a:pos x="185" y="7"/>
                </a:cxn>
                <a:cxn ang="0">
                  <a:pos x="185" y="5"/>
                </a:cxn>
                <a:cxn ang="0">
                  <a:pos x="180" y="1"/>
                </a:cxn>
                <a:cxn ang="0">
                  <a:pos x="177" y="1"/>
                </a:cxn>
                <a:cxn ang="0">
                  <a:pos x="175" y="5"/>
                </a:cxn>
              </a:cxnLst>
              <a:rect l="0" t="0" r="r" b="b"/>
              <a:pathLst>
                <a:path w="185" h="925">
                  <a:moveTo>
                    <a:pt x="175" y="5"/>
                  </a:moveTo>
                  <a:lnTo>
                    <a:pt x="175" y="5"/>
                  </a:lnTo>
                  <a:lnTo>
                    <a:pt x="174" y="9"/>
                  </a:lnTo>
                  <a:lnTo>
                    <a:pt x="172" y="13"/>
                  </a:lnTo>
                  <a:lnTo>
                    <a:pt x="168" y="22"/>
                  </a:lnTo>
                  <a:lnTo>
                    <a:pt x="163" y="30"/>
                  </a:lnTo>
                  <a:lnTo>
                    <a:pt x="162" y="35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62"/>
                  </a:lnTo>
                  <a:lnTo>
                    <a:pt x="159" y="87"/>
                  </a:lnTo>
                  <a:lnTo>
                    <a:pt x="159" y="87"/>
                  </a:lnTo>
                  <a:lnTo>
                    <a:pt x="155" y="118"/>
                  </a:lnTo>
                  <a:lnTo>
                    <a:pt x="149" y="148"/>
                  </a:lnTo>
                  <a:lnTo>
                    <a:pt x="149" y="148"/>
                  </a:lnTo>
                  <a:lnTo>
                    <a:pt x="146" y="164"/>
                  </a:lnTo>
                  <a:lnTo>
                    <a:pt x="142" y="178"/>
                  </a:lnTo>
                  <a:lnTo>
                    <a:pt x="138" y="193"/>
                  </a:lnTo>
                  <a:lnTo>
                    <a:pt x="135" y="207"/>
                  </a:lnTo>
                  <a:lnTo>
                    <a:pt x="135" y="207"/>
                  </a:lnTo>
                  <a:lnTo>
                    <a:pt x="131" y="238"/>
                  </a:lnTo>
                  <a:lnTo>
                    <a:pt x="128" y="268"/>
                  </a:lnTo>
                  <a:lnTo>
                    <a:pt x="122" y="330"/>
                  </a:lnTo>
                  <a:lnTo>
                    <a:pt x="117" y="361"/>
                  </a:lnTo>
                  <a:lnTo>
                    <a:pt x="112" y="392"/>
                  </a:lnTo>
                  <a:lnTo>
                    <a:pt x="106" y="422"/>
                  </a:lnTo>
                  <a:lnTo>
                    <a:pt x="99" y="452"/>
                  </a:lnTo>
                  <a:lnTo>
                    <a:pt x="99" y="452"/>
                  </a:lnTo>
                  <a:lnTo>
                    <a:pt x="80" y="510"/>
                  </a:lnTo>
                  <a:lnTo>
                    <a:pt x="72" y="538"/>
                  </a:lnTo>
                  <a:lnTo>
                    <a:pt x="64" y="568"/>
                  </a:lnTo>
                  <a:lnTo>
                    <a:pt x="64" y="568"/>
                  </a:lnTo>
                  <a:lnTo>
                    <a:pt x="56" y="599"/>
                  </a:lnTo>
                  <a:lnTo>
                    <a:pt x="50" y="630"/>
                  </a:lnTo>
                  <a:lnTo>
                    <a:pt x="38" y="691"/>
                  </a:lnTo>
                  <a:lnTo>
                    <a:pt x="38" y="691"/>
                  </a:lnTo>
                  <a:lnTo>
                    <a:pt x="25" y="750"/>
                  </a:lnTo>
                  <a:lnTo>
                    <a:pt x="15" y="809"/>
                  </a:lnTo>
                  <a:lnTo>
                    <a:pt x="15" y="809"/>
                  </a:lnTo>
                  <a:lnTo>
                    <a:pt x="6" y="865"/>
                  </a:lnTo>
                  <a:lnTo>
                    <a:pt x="2" y="893"/>
                  </a:lnTo>
                  <a:lnTo>
                    <a:pt x="1" y="906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1" y="923"/>
                  </a:lnTo>
                  <a:lnTo>
                    <a:pt x="2" y="924"/>
                  </a:lnTo>
                  <a:lnTo>
                    <a:pt x="3" y="925"/>
                  </a:lnTo>
                  <a:lnTo>
                    <a:pt x="5" y="925"/>
                  </a:lnTo>
                  <a:lnTo>
                    <a:pt x="7" y="925"/>
                  </a:lnTo>
                  <a:lnTo>
                    <a:pt x="8" y="924"/>
                  </a:lnTo>
                  <a:lnTo>
                    <a:pt x="9" y="923"/>
                  </a:lnTo>
                  <a:lnTo>
                    <a:pt x="9" y="921"/>
                  </a:lnTo>
                  <a:lnTo>
                    <a:pt x="9" y="921"/>
                  </a:lnTo>
                  <a:lnTo>
                    <a:pt x="10" y="906"/>
                  </a:lnTo>
                  <a:lnTo>
                    <a:pt x="11" y="891"/>
                  </a:lnTo>
                  <a:lnTo>
                    <a:pt x="13" y="875"/>
                  </a:lnTo>
                  <a:lnTo>
                    <a:pt x="16" y="862"/>
                  </a:lnTo>
                  <a:lnTo>
                    <a:pt x="16" y="862"/>
                  </a:lnTo>
                  <a:lnTo>
                    <a:pt x="21" y="833"/>
                  </a:lnTo>
                  <a:lnTo>
                    <a:pt x="25" y="803"/>
                  </a:lnTo>
                  <a:lnTo>
                    <a:pt x="25" y="803"/>
                  </a:lnTo>
                  <a:lnTo>
                    <a:pt x="31" y="774"/>
                  </a:lnTo>
                  <a:lnTo>
                    <a:pt x="37" y="744"/>
                  </a:lnTo>
                  <a:lnTo>
                    <a:pt x="48" y="685"/>
                  </a:lnTo>
                  <a:lnTo>
                    <a:pt x="48" y="685"/>
                  </a:lnTo>
                  <a:lnTo>
                    <a:pt x="62" y="623"/>
                  </a:lnTo>
                  <a:lnTo>
                    <a:pt x="68" y="592"/>
                  </a:lnTo>
                  <a:lnTo>
                    <a:pt x="75" y="560"/>
                  </a:lnTo>
                  <a:lnTo>
                    <a:pt x="75" y="560"/>
                  </a:lnTo>
                  <a:lnTo>
                    <a:pt x="83" y="531"/>
                  </a:lnTo>
                  <a:lnTo>
                    <a:pt x="93" y="503"/>
                  </a:lnTo>
                  <a:lnTo>
                    <a:pt x="110" y="446"/>
                  </a:lnTo>
                  <a:lnTo>
                    <a:pt x="110" y="446"/>
                  </a:lnTo>
                  <a:lnTo>
                    <a:pt x="117" y="417"/>
                  </a:lnTo>
                  <a:lnTo>
                    <a:pt x="124" y="386"/>
                  </a:lnTo>
                  <a:lnTo>
                    <a:pt x="129" y="355"/>
                  </a:lnTo>
                  <a:lnTo>
                    <a:pt x="132" y="324"/>
                  </a:lnTo>
                  <a:lnTo>
                    <a:pt x="138" y="262"/>
                  </a:lnTo>
                  <a:lnTo>
                    <a:pt x="141" y="231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8" y="186"/>
                  </a:lnTo>
                  <a:lnTo>
                    <a:pt x="153" y="172"/>
                  </a:lnTo>
                  <a:lnTo>
                    <a:pt x="157" y="157"/>
                  </a:lnTo>
                  <a:lnTo>
                    <a:pt x="161" y="143"/>
                  </a:lnTo>
                  <a:lnTo>
                    <a:pt x="161" y="143"/>
                  </a:lnTo>
                  <a:lnTo>
                    <a:pt x="164" y="119"/>
                  </a:lnTo>
                  <a:lnTo>
                    <a:pt x="167" y="94"/>
                  </a:lnTo>
                  <a:lnTo>
                    <a:pt x="167" y="94"/>
                  </a:lnTo>
                  <a:lnTo>
                    <a:pt x="169" y="70"/>
                  </a:lnTo>
                  <a:lnTo>
                    <a:pt x="171" y="45"/>
                  </a:lnTo>
                  <a:lnTo>
                    <a:pt x="171" y="45"/>
                  </a:lnTo>
                  <a:lnTo>
                    <a:pt x="171" y="40"/>
                  </a:lnTo>
                  <a:lnTo>
                    <a:pt x="172" y="36"/>
                  </a:lnTo>
                  <a:lnTo>
                    <a:pt x="177" y="26"/>
                  </a:lnTo>
                  <a:lnTo>
                    <a:pt x="181" y="17"/>
                  </a:lnTo>
                  <a:lnTo>
                    <a:pt x="183" y="12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85" y="5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" name="Freeform 915"/>
            <p:cNvSpPr/>
            <p:nvPr/>
          </p:nvSpPr>
          <p:spPr bwMode="auto">
            <a:xfrm>
              <a:off x="3605213" y="1336675"/>
              <a:ext cx="98425" cy="500063"/>
            </a:xfrm>
            <a:custGeom>
              <a:avLst/>
              <a:gdLst/>
              <a:ahLst/>
              <a:cxnLst>
                <a:cxn ang="0">
                  <a:pos x="174" y="4"/>
                </a:cxn>
                <a:cxn ang="0">
                  <a:pos x="173" y="62"/>
                </a:cxn>
                <a:cxn ang="0">
                  <a:pos x="167" y="119"/>
                </a:cxn>
                <a:cxn ang="0">
                  <a:pos x="157" y="179"/>
                </a:cxn>
                <a:cxn ang="0">
                  <a:pos x="147" y="239"/>
                </a:cxn>
                <a:cxn ang="0">
                  <a:pos x="136" y="302"/>
                </a:cxn>
                <a:cxn ang="0">
                  <a:pos x="126" y="365"/>
                </a:cxn>
                <a:cxn ang="0">
                  <a:pos x="118" y="428"/>
                </a:cxn>
                <a:cxn ang="0">
                  <a:pos x="107" y="490"/>
                </a:cxn>
                <a:cxn ang="0">
                  <a:pos x="101" y="519"/>
                </a:cxn>
                <a:cxn ang="0">
                  <a:pos x="78" y="605"/>
                </a:cxn>
                <a:cxn ang="0">
                  <a:pos x="47" y="719"/>
                </a:cxn>
                <a:cxn ang="0">
                  <a:pos x="41" y="747"/>
                </a:cxn>
                <a:cxn ang="0">
                  <a:pos x="32" y="806"/>
                </a:cxn>
                <a:cxn ang="0">
                  <a:pos x="27" y="835"/>
                </a:cxn>
                <a:cxn ang="0">
                  <a:pos x="20" y="859"/>
                </a:cxn>
                <a:cxn ang="0">
                  <a:pos x="5" y="907"/>
                </a:cxn>
                <a:cxn ang="0">
                  <a:pos x="0" y="931"/>
                </a:cxn>
                <a:cxn ang="0">
                  <a:pos x="0" y="933"/>
                </a:cxn>
                <a:cxn ang="0">
                  <a:pos x="0" y="939"/>
                </a:cxn>
                <a:cxn ang="0">
                  <a:pos x="1" y="942"/>
                </a:cxn>
                <a:cxn ang="0">
                  <a:pos x="4" y="943"/>
                </a:cxn>
                <a:cxn ang="0">
                  <a:pos x="7" y="942"/>
                </a:cxn>
                <a:cxn ang="0">
                  <a:pos x="9" y="939"/>
                </a:cxn>
                <a:cxn ang="0">
                  <a:pos x="10" y="924"/>
                </a:cxn>
                <a:cxn ang="0">
                  <a:pos x="16" y="897"/>
                </a:cxn>
                <a:cxn ang="0">
                  <a:pos x="30" y="857"/>
                </a:cxn>
                <a:cxn ang="0">
                  <a:pos x="37" y="829"/>
                </a:cxn>
                <a:cxn ang="0">
                  <a:pos x="42" y="800"/>
                </a:cxn>
                <a:cxn ang="0">
                  <a:pos x="52" y="741"/>
                </a:cxn>
                <a:cxn ang="0">
                  <a:pos x="58" y="712"/>
                </a:cxn>
                <a:cxn ang="0">
                  <a:pos x="90" y="595"/>
                </a:cxn>
                <a:cxn ang="0">
                  <a:pos x="113" y="506"/>
                </a:cxn>
                <a:cxn ang="0">
                  <a:pos x="120" y="476"/>
                </a:cxn>
                <a:cxn ang="0">
                  <a:pos x="129" y="417"/>
                </a:cxn>
                <a:cxn ang="0">
                  <a:pos x="136" y="359"/>
                </a:cxn>
                <a:cxn ang="0">
                  <a:pos x="146" y="296"/>
                </a:cxn>
                <a:cxn ang="0">
                  <a:pos x="158" y="233"/>
                </a:cxn>
                <a:cxn ang="0">
                  <a:pos x="168" y="173"/>
                </a:cxn>
                <a:cxn ang="0">
                  <a:pos x="178" y="113"/>
                </a:cxn>
                <a:cxn ang="0">
                  <a:pos x="184" y="58"/>
                </a:cxn>
                <a:cxn ang="0">
                  <a:pos x="185" y="4"/>
                </a:cxn>
                <a:cxn ang="0">
                  <a:pos x="184" y="2"/>
                </a:cxn>
                <a:cxn ang="0">
                  <a:pos x="182" y="0"/>
                </a:cxn>
                <a:cxn ang="0">
                  <a:pos x="177" y="0"/>
                </a:cxn>
                <a:cxn ang="0">
                  <a:pos x="175" y="2"/>
                </a:cxn>
                <a:cxn ang="0">
                  <a:pos x="174" y="4"/>
                </a:cxn>
              </a:cxnLst>
              <a:rect l="0" t="0" r="r" b="b"/>
              <a:pathLst>
                <a:path w="185" h="943">
                  <a:moveTo>
                    <a:pt x="174" y="4"/>
                  </a:moveTo>
                  <a:lnTo>
                    <a:pt x="174" y="4"/>
                  </a:lnTo>
                  <a:lnTo>
                    <a:pt x="174" y="33"/>
                  </a:lnTo>
                  <a:lnTo>
                    <a:pt x="173" y="62"/>
                  </a:lnTo>
                  <a:lnTo>
                    <a:pt x="171" y="90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57" y="179"/>
                  </a:lnTo>
                  <a:lnTo>
                    <a:pt x="147" y="239"/>
                  </a:lnTo>
                  <a:lnTo>
                    <a:pt x="147" y="239"/>
                  </a:lnTo>
                  <a:lnTo>
                    <a:pt x="142" y="271"/>
                  </a:lnTo>
                  <a:lnTo>
                    <a:pt x="136" y="302"/>
                  </a:lnTo>
                  <a:lnTo>
                    <a:pt x="131" y="334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18" y="428"/>
                  </a:lnTo>
                  <a:lnTo>
                    <a:pt x="112" y="459"/>
                  </a:lnTo>
                  <a:lnTo>
                    <a:pt x="107" y="490"/>
                  </a:lnTo>
                  <a:lnTo>
                    <a:pt x="107" y="490"/>
                  </a:lnTo>
                  <a:lnTo>
                    <a:pt x="101" y="519"/>
                  </a:lnTo>
                  <a:lnTo>
                    <a:pt x="94" y="547"/>
                  </a:lnTo>
                  <a:lnTo>
                    <a:pt x="78" y="605"/>
                  </a:lnTo>
                  <a:lnTo>
                    <a:pt x="62" y="662"/>
                  </a:lnTo>
                  <a:lnTo>
                    <a:pt x="47" y="719"/>
                  </a:lnTo>
                  <a:lnTo>
                    <a:pt x="47" y="719"/>
                  </a:lnTo>
                  <a:lnTo>
                    <a:pt x="41" y="747"/>
                  </a:lnTo>
                  <a:lnTo>
                    <a:pt x="36" y="776"/>
                  </a:lnTo>
                  <a:lnTo>
                    <a:pt x="32" y="806"/>
                  </a:lnTo>
                  <a:lnTo>
                    <a:pt x="27" y="835"/>
                  </a:lnTo>
                  <a:lnTo>
                    <a:pt x="27" y="835"/>
                  </a:lnTo>
                  <a:lnTo>
                    <a:pt x="24" y="848"/>
                  </a:lnTo>
                  <a:lnTo>
                    <a:pt x="20" y="859"/>
                  </a:lnTo>
                  <a:lnTo>
                    <a:pt x="12" y="883"/>
                  </a:lnTo>
                  <a:lnTo>
                    <a:pt x="5" y="907"/>
                  </a:lnTo>
                  <a:lnTo>
                    <a:pt x="2" y="919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0" y="933"/>
                  </a:lnTo>
                  <a:lnTo>
                    <a:pt x="0" y="939"/>
                  </a:lnTo>
                  <a:lnTo>
                    <a:pt x="0" y="939"/>
                  </a:lnTo>
                  <a:lnTo>
                    <a:pt x="0" y="940"/>
                  </a:lnTo>
                  <a:lnTo>
                    <a:pt x="1" y="942"/>
                  </a:lnTo>
                  <a:lnTo>
                    <a:pt x="2" y="943"/>
                  </a:lnTo>
                  <a:lnTo>
                    <a:pt x="4" y="943"/>
                  </a:lnTo>
                  <a:lnTo>
                    <a:pt x="6" y="943"/>
                  </a:lnTo>
                  <a:lnTo>
                    <a:pt x="7" y="942"/>
                  </a:lnTo>
                  <a:lnTo>
                    <a:pt x="8" y="940"/>
                  </a:lnTo>
                  <a:lnTo>
                    <a:pt x="9" y="939"/>
                  </a:lnTo>
                  <a:lnTo>
                    <a:pt x="9" y="939"/>
                  </a:lnTo>
                  <a:lnTo>
                    <a:pt x="10" y="924"/>
                  </a:lnTo>
                  <a:lnTo>
                    <a:pt x="13" y="911"/>
                  </a:lnTo>
                  <a:lnTo>
                    <a:pt x="16" y="897"/>
                  </a:lnTo>
                  <a:lnTo>
                    <a:pt x="21" y="884"/>
                  </a:lnTo>
                  <a:lnTo>
                    <a:pt x="30" y="857"/>
                  </a:lnTo>
                  <a:lnTo>
                    <a:pt x="34" y="843"/>
                  </a:lnTo>
                  <a:lnTo>
                    <a:pt x="37" y="829"/>
                  </a:lnTo>
                  <a:lnTo>
                    <a:pt x="37" y="829"/>
                  </a:lnTo>
                  <a:lnTo>
                    <a:pt x="42" y="800"/>
                  </a:lnTo>
                  <a:lnTo>
                    <a:pt x="47" y="771"/>
                  </a:lnTo>
                  <a:lnTo>
                    <a:pt x="52" y="741"/>
                  </a:lnTo>
                  <a:lnTo>
                    <a:pt x="58" y="712"/>
                  </a:lnTo>
                  <a:lnTo>
                    <a:pt x="58" y="712"/>
                  </a:lnTo>
                  <a:lnTo>
                    <a:pt x="73" y="653"/>
                  </a:lnTo>
                  <a:lnTo>
                    <a:pt x="90" y="595"/>
                  </a:lnTo>
                  <a:lnTo>
                    <a:pt x="106" y="535"/>
                  </a:lnTo>
                  <a:lnTo>
                    <a:pt x="113" y="506"/>
                  </a:lnTo>
                  <a:lnTo>
                    <a:pt x="120" y="476"/>
                  </a:lnTo>
                  <a:lnTo>
                    <a:pt x="120" y="476"/>
                  </a:lnTo>
                  <a:lnTo>
                    <a:pt x="125" y="447"/>
                  </a:lnTo>
                  <a:lnTo>
                    <a:pt x="129" y="417"/>
                  </a:lnTo>
                  <a:lnTo>
                    <a:pt x="136" y="359"/>
                  </a:lnTo>
                  <a:lnTo>
                    <a:pt x="136" y="359"/>
                  </a:lnTo>
                  <a:lnTo>
                    <a:pt x="141" y="327"/>
                  </a:lnTo>
                  <a:lnTo>
                    <a:pt x="146" y="296"/>
                  </a:lnTo>
                  <a:lnTo>
                    <a:pt x="153" y="264"/>
                  </a:lnTo>
                  <a:lnTo>
                    <a:pt x="158" y="233"/>
                  </a:lnTo>
                  <a:lnTo>
                    <a:pt x="158" y="233"/>
                  </a:lnTo>
                  <a:lnTo>
                    <a:pt x="168" y="17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82" y="86"/>
                  </a:lnTo>
                  <a:lnTo>
                    <a:pt x="184" y="58"/>
                  </a:lnTo>
                  <a:lnTo>
                    <a:pt x="184" y="32"/>
                  </a:lnTo>
                  <a:lnTo>
                    <a:pt x="185" y="4"/>
                  </a:lnTo>
                  <a:lnTo>
                    <a:pt x="185" y="4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7" y="0"/>
                  </a:lnTo>
                  <a:lnTo>
                    <a:pt x="176" y="1"/>
                  </a:lnTo>
                  <a:lnTo>
                    <a:pt x="175" y="2"/>
                  </a:lnTo>
                  <a:lnTo>
                    <a:pt x="174" y="4"/>
                  </a:lnTo>
                  <a:lnTo>
                    <a:pt x="17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" name="Freeform 916"/>
            <p:cNvSpPr/>
            <p:nvPr/>
          </p:nvSpPr>
          <p:spPr bwMode="auto">
            <a:xfrm>
              <a:off x="3649663" y="1366838"/>
              <a:ext cx="90488" cy="492125"/>
            </a:xfrm>
            <a:custGeom>
              <a:avLst/>
              <a:gdLst/>
              <a:ahLst/>
              <a:cxnLst>
                <a:cxn ang="0">
                  <a:pos x="162" y="5"/>
                </a:cxn>
                <a:cxn ang="0">
                  <a:pos x="161" y="67"/>
                </a:cxn>
                <a:cxn ang="0">
                  <a:pos x="155" y="128"/>
                </a:cxn>
                <a:cxn ang="0">
                  <a:pos x="151" y="156"/>
                </a:cxn>
                <a:cxn ang="0">
                  <a:pos x="141" y="214"/>
                </a:cxn>
                <a:cxn ang="0">
                  <a:pos x="137" y="243"/>
                </a:cxn>
                <a:cxn ang="0">
                  <a:pos x="123" y="335"/>
                </a:cxn>
                <a:cxn ang="0">
                  <a:pos x="111" y="397"/>
                </a:cxn>
                <a:cxn ang="0">
                  <a:pos x="97" y="457"/>
                </a:cxn>
                <a:cxn ang="0">
                  <a:pos x="87" y="487"/>
                </a:cxn>
                <a:cxn ang="0">
                  <a:pos x="69" y="543"/>
                </a:cxn>
                <a:cxn ang="0">
                  <a:pos x="51" y="599"/>
                </a:cxn>
                <a:cxn ang="0">
                  <a:pos x="48" y="614"/>
                </a:cxn>
                <a:cxn ang="0">
                  <a:pos x="44" y="658"/>
                </a:cxn>
                <a:cxn ang="0">
                  <a:pos x="40" y="702"/>
                </a:cxn>
                <a:cxn ang="0">
                  <a:pos x="38" y="717"/>
                </a:cxn>
                <a:cxn ang="0">
                  <a:pos x="23" y="796"/>
                </a:cxn>
                <a:cxn ang="0">
                  <a:pos x="17" y="822"/>
                </a:cxn>
                <a:cxn ang="0">
                  <a:pos x="12" y="846"/>
                </a:cxn>
                <a:cxn ang="0">
                  <a:pos x="6" y="898"/>
                </a:cxn>
                <a:cxn ang="0">
                  <a:pos x="0" y="924"/>
                </a:cxn>
                <a:cxn ang="0">
                  <a:pos x="0" y="926"/>
                </a:cxn>
                <a:cxn ang="0">
                  <a:pos x="3" y="928"/>
                </a:cxn>
                <a:cxn ang="0">
                  <a:pos x="6" y="929"/>
                </a:cxn>
                <a:cxn ang="0">
                  <a:pos x="9" y="928"/>
                </a:cxn>
                <a:cxn ang="0">
                  <a:pos x="10" y="926"/>
                </a:cxn>
                <a:cxn ang="0">
                  <a:pos x="14" y="902"/>
                </a:cxn>
                <a:cxn ang="0">
                  <a:pos x="20" y="855"/>
                </a:cxn>
                <a:cxn ang="0">
                  <a:pos x="25" y="831"/>
                </a:cxn>
                <a:cxn ang="0">
                  <a:pos x="30" y="805"/>
                </a:cxn>
                <a:cxn ang="0">
                  <a:pos x="45" y="727"/>
                </a:cxn>
                <a:cxn ang="0">
                  <a:pos x="49" y="698"/>
                </a:cxn>
                <a:cxn ang="0">
                  <a:pos x="54" y="640"/>
                </a:cxn>
                <a:cxn ang="0">
                  <a:pos x="58" y="610"/>
                </a:cxn>
                <a:cxn ang="0">
                  <a:pos x="66" y="580"/>
                </a:cxn>
                <a:cxn ang="0">
                  <a:pos x="86" y="519"/>
                </a:cxn>
                <a:cxn ang="0">
                  <a:pos x="97" y="490"/>
                </a:cxn>
                <a:cxn ang="0">
                  <a:pos x="113" y="431"/>
                </a:cxn>
                <a:cxn ang="0">
                  <a:pos x="126" y="372"/>
                </a:cxn>
                <a:cxn ang="0">
                  <a:pos x="137" y="312"/>
                </a:cxn>
                <a:cxn ang="0">
                  <a:pos x="145" y="252"/>
                </a:cxn>
                <a:cxn ang="0">
                  <a:pos x="155" y="186"/>
                </a:cxn>
                <a:cxn ang="0">
                  <a:pos x="166" y="121"/>
                </a:cxn>
                <a:cxn ang="0">
                  <a:pos x="169" y="92"/>
                </a:cxn>
                <a:cxn ang="0">
                  <a:pos x="171" y="34"/>
                </a:cxn>
                <a:cxn ang="0">
                  <a:pos x="171" y="5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4" y="1"/>
                </a:cxn>
                <a:cxn ang="0">
                  <a:pos x="162" y="5"/>
                </a:cxn>
              </a:cxnLst>
              <a:rect l="0" t="0" r="r" b="b"/>
              <a:pathLst>
                <a:path w="171" h="929">
                  <a:moveTo>
                    <a:pt x="162" y="5"/>
                  </a:moveTo>
                  <a:lnTo>
                    <a:pt x="162" y="5"/>
                  </a:lnTo>
                  <a:lnTo>
                    <a:pt x="162" y="36"/>
                  </a:lnTo>
                  <a:lnTo>
                    <a:pt x="161" y="67"/>
                  </a:lnTo>
                  <a:lnTo>
                    <a:pt x="160" y="97"/>
                  </a:lnTo>
                  <a:lnTo>
                    <a:pt x="155" y="128"/>
                  </a:lnTo>
                  <a:lnTo>
                    <a:pt x="155" y="128"/>
                  </a:lnTo>
                  <a:lnTo>
                    <a:pt x="151" y="156"/>
                  </a:lnTo>
                  <a:lnTo>
                    <a:pt x="146" y="185"/>
                  </a:lnTo>
                  <a:lnTo>
                    <a:pt x="141" y="214"/>
                  </a:lnTo>
                  <a:lnTo>
                    <a:pt x="137" y="243"/>
                  </a:lnTo>
                  <a:lnTo>
                    <a:pt x="137" y="243"/>
                  </a:lnTo>
                  <a:lnTo>
                    <a:pt x="129" y="305"/>
                  </a:lnTo>
                  <a:lnTo>
                    <a:pt x="123" y="335"/>
                  </a:lnTo>
                  <a:lnTo>
                    <a:pt x="117" y="366"/>
                  </a:lnTo>
                  <a:lnTo>
                    <a:pt x="111" y="397"/>
                  </a:lnTo>
                  <a:lnTo>
                    <a:pt x="104" y="427"/>
                  </a:lnTo>
                  <a:lnTo>
                    <a:pt x="97" y="457"/>
                  </a:lnTo>
                  <a:lnTo>
                    <a:pt x="87" y="487"/>
                  </a:lnTo>
                  <a:lnTo>
                    <a:pt x="87" y="487"/>
                  </a:lnTo>
                  <a:lnTo>
                    <a:pt x="78" y="515"/>
                  </a:lnTo>
                  <a:lnTo>
                    <a:pt x="69" y="543"/>
                  </a:lnTo>
                  <a:lnTo>
                    <a:pt x="59" y="572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48" y="614"/>
                  </a:lnTo>
                  <a:lnTo>
                    <a:pt x="46" y="628"/>
                  </a:lnTo>
                  <a:lnTo>
                    <a:pt x="44" y="658"/>
                  </a:lnTo>
                  <a:lnTo>
                    <a:pt x="42" y="687"/>
                  </a:lnTo>
                  <a:lnTo>
                    <a:pt x="40" y="702"/>
                  </a:lnTo>
                  <a:lnTo>
                    <a:pt x="38" y="717"/>
                  </a:lnTo>
                  <a:lnTo>
                    <a:pt x="38" y="717"/>
                  </a:lnTo>
                  <a:lnTo>
                    <a:pt x="28" y="769"/>
                  </a:lnTo>
                  <a:lnTo>
                    <a:pt x="23" y="796"/>
                  </a:lnTo>
                  <a:lnTo>
                    <a:pt x="17" y="822"/>
                  </a:lnTo>
                  <a:lnTo>
                    <a:pt x="17" y="822"/>
                  </a:lnTo>
                  <a:lnTo>
                    <a:pt x="15" y="834"/>
                  </a:lnTo>
                  <a:lnTo>
                    <a:pt x="12" y="846"/>
                  </a:lnTo>
                  <a:lnTo>
                    <a:pt x="9" y="872"/>
                  </a:lnTo>
                  <a:lnTo>
                    <a:pt x="6" y="898"/>
                  </a:lnTo>
                  <a:lnTo>
                    <a:pt x="4" y="910"/>
                  </a:lnTo>
                  <a:lnTo>
                    <a:pt x="0" y="924"/>
                  </a:lnTo>
                  <a:lnTo>
                    <a:pt x="0" y="924"/>
                  </a:lnTo>
                  <a:lnTo>
                    <a:pt x="0" y="926"/>
                  </a:lnTo>
                  <a:lnTo>
                    <a:pt x="2" y="927"/>
                  </a:lnTo>
                  <a:lnTo>
                    <a:pt x="3" y="928"/>
                  </a:lnTo>
                  <a:lnTo>
                    <a:pt x="5" y="929"/>
                  </a:lnTo>
                  <a:lnTo>
                    <a:pt x="6" y="929"/>
                  </a:lnTo>
                  <a:lnTo>
                    <a:pt x="8" y="929"/>
                  </a:lnTo>
                  <a:lnTo>
                    <a:pt x="9" y="928"/>
                  </a:lnTo>
                  <a:lnTo>
                    <a:pt x="10" y="926"/>
                  </a:lnTo>
                  <a:lnTo>
                    <a:pt x="10" y="926"/>
                  </a:lnTo>
                  <a:lnTo>
                    <a:pt x="13" y="915"/>
                  </a:lnTo>
                  <a:lnTo>
                    <a:pt x="14" y="902"/>
                  </a:lnTo>
                  <a:lnTo>
                    <a:pt x="17" y="878"/>
                  </a:lnTo>
                  <a:lnTo>
                    <a:pt x="20" y="855"/>
                  </a:lnTo>
                  <a:lnTo>
                    <a:pt x="22" y="842"/>
                  </a:lnTo>
                  <a:lnTo>
                    <a:pt x="25" y="831"/>
                  </a:lnTo>
                  <a:lnTo>
                    <a:pt x="25" y="831"/>
                  </a:lnTo>
                  <a:lnTo>
                    <a:pt x="30" y="805"/>
                  </a:lnTo>
                  <a:lnTo>
                    <a:pt x="36" y="778"/>
                  </a:lnTo>
                  <a:lnTo>
                    <a:pt x="45" y="727"/>
                  </a:lnTo>
                  <a:lnTo>
                    <a:pt x="45" y="727"/>
                  </a:lnTo>
                  <a:lnTo>
                    <a:pt x="49" y="698"/>
                  </a:lnTo>
                  <a:lnTo>
                    <a:pt x="52" y="669"/>
                  </a:lnTo>
                  <a:lnTo>
                    <a:pt x="54" y="640"/>
                  </a:lnTo>
                  <a:lnTo>
                    <a:pt x="58" y="610"/>
                  </a:lnTo>
                  <a:lnTo>
                    <a:pt x="58" y="610"/>
                  </a:lnTo>
                  <a:lnTo>
                    <a:pt x="61" y="595"/>
                  </a:lnTo>
                  <a:lnTo>
                    <a:pt x="66" y="580"/>
                  </a:lnTo>
                  <a:lnTo>
                    <a:pt x="76" y="550"/>
                  </a:lnTo>
                  <a:lnTo>
                    <a:pt x="86" y="519"/>
                  </a:lnTo>
                  <a:lnTo>
                    <a:pt x="97" y="490"/>
                  </a:lnTo>
                  <a:lnTo>
                    <a:pt x="97" y="490"/>
                  </a:lnTo>
                  <a:lnTo>
                    <a:pt x="106" y="461"/>
                  </a:lnTo>
                  <a:lnTo>
                    <a:pt x="113" y="431"/>
                  </a:lnTo>
                  <a:lnTo>
                    <a:pt x="120" y="402"/>
                  </a:lnTo>
                  <a:lnTo>
                    <a:pt x="126" y="372"/>
                  </a:lnTo>
                  <a:lnTo>
                    <a:pt x="132" y="342"/>
                  </a:lnTo>
                  <a:lnTo>
                    <a:pt x="137" y="312"/>
                  </a:lnTo>
                  <a:lnTo>
                    <a:pt x="145" y="252"/>
                  </a:lnTo>
                  <a:lnTo>
                    <a:pt x="145" y="252"/>
                  </a:lnTo>
                  <a:lnTo>
                    <a:pt x="149" y="219"/>
                  </a:lnTo>
                  <a:lnTo>
                    <a:pt x="155" y="186"/>
                  </a:lnTo>
                  <a:lnTo>
                    <a:pt x="161" y="154"/>
                  </a:lnTo>
                  <a:lnTo>
                    <a:pt x="166" y="121"/>
                  </a:lnTo>
                  <a:lnTo>
                    <a:pt x="166" y="121"/>
                  </a:lnTo>
                  <a:lnTo>
                    <a:pt x="169" y="92"/>
                  </a:lnTo>
                  <a:lnTo>
                    <a:pt x="171" y="63"/>
                  </a:lnTo>
                  <a:lnTo>
                    <a:pt x="171" y="34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4" y="1"/>
                  </a:lnTo>
                  <a:lnTo>
                    <a:pt x="163" y="2"/>
                  </a:lnTo>
                  <a:lnTo>
                    <a:pt x="162" y="5"/>
                  </a:lnTo>
                  <a:lnTo>
                    <a:pt x="16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" name="Freeform 917"/>
            <p:cNvSpPr/>
            <p:nvPr/>
          </p:nvSpPr>
          <p:spPr bwMode="auto">
            <a:xfrm>
              <a:off x="3692525" y="1401763"/>
              <a:ext cx="90488" cy="436563"/>
            </a:xfrm>
            <a:custGeom>
              <a:avLst/>
              <a:gdLst/>
              <a:ahLst/>
              <a:cxnLst>
                <a:cxn ang="0">
                  <a:pos x="161" y="5"/>
                </a:cxn>
                <a:cxn ang="0">
                  <a:pos x="157" y="61"/>
                </a:cxn>
                <a:cxn ang="0">
                  <a:pos x="148" y="118"/>
                </a:cxn>
                <a:cxn ang="0">
                  <a:pos x="143" y="143"/>
                </a:cxn>
                <a:cxn ang="0">
                  <a:pos x="130" y="192"/>
                </a:cxn>
                <a:cxn ang="0">
                  <a:pos x="126" y="216"/>
                </a:cxn>
                <a:cxn ang="0">
                  <a:pos x="124" y="236"/>
                </a:cxn>
                <a:cxn ang="0">
                  <a:pos x="124" y="257"/>
                </a:cxn>
                <a:cxn ang="0">
                  <a:pos x="120" y="285"/>
                </a:cxn>
                <a:cxn ang="0">
                  <a:pos x="115" y="314"/>
                </a:cxn>
                <a:cxn ang="0">
                  <a:pos x="97" y="395"/>
                </a:cxn>
                <a:cxn ang="0">
                  <a:pos x="93" y="422"/>
                </a:cxn>
                <a:cxn ang="0">
                  <a:pos x="88" y="472"/>
                </a:cxn>
                <a:cxn ang="0">
                  <a:pos x="82" y="520"/>
                </a:cxn>
                <a:cxn ang="0">
                  <a:pos x="74" y="547"/>
                </a:cxn>
                <a:cxn ang="0">
                  <a:pos x="56" y="599"/>
                </a:cxn>
                <a:cxn ang="0">
                  <a:pos x="47" y="624"/>
                </a:cxn>
                <a:cxn ang="0">
                  <a:pos x="24" y="696"/>
                </a:cxn>
                <a:cxn ang="0">
                  <a:pos x="10" y="745"/>
                </a:cxn>
                <a:cxn ang="0">
                  <a:pos x="2" y="795"/>
                </a:cxn>
                <a:cxn ang="0">
                  <a:pos x="0" y="820"/>
                </a:cxn>
                <a:cxn ang="0">
                  <a:pos x="2" y="823"/>
                </a:cxn>
                <a:cxn ang="0">
                  <a:pos x="5" y="825"/>
                </a:cxn>
                <a:cxn ang="0">
                  <a:pos x="8" y="823"/>
                </a:cxn>
                <a:cxn ang="0">
                  <a:pos x="9" y="820"/>
                </a:cxn>
                <a:cxn ang="0">
                  <a:pos x="11" y="794"/>
                </a:cxn>
                <a:cxn ang="0">
                  <a:pos x="21" y="743"/>
                </a:cxn>
                <a:cxn ang="0">
                  <a:pos x="34" y="693"/>
                </a:cxn>
                <a:cxn ang="0">
                  <a:pos x="58" y="618"/>
                </a:cxn>
                <a:cxn ang="0">
                  <a:pos x="66" y="594"/>
                </a:cxn>
                <a:cxn ang="0">
                  <a:pos x="84" y="547"/>
                </a:cxn>
                <a:cxn ang="0">
                  <a:pos x="90" y="522"/>
                </a:cxn>
                <a:cxn ang="0">
                  <a:pos x="95" y="496"/>
                </a:cxn>
                <a:cxn ang="0">
                  <a:pos x="100" y="443"/>
                </a:cxn>
                <a:cxn ang="0">
                  <a:pos x="103" y="416"/>
                </a:cxn>
                <a:cxn ang="0">
                  <a:pos x="113" y="366"/>
                </a:cxn>
                <a:cxn ang="0">
                  <a:pos x="123" y="316"/>
                </a:cxn>
                <a:cxn ang="0">
                  <a:pos x="133" y="266"/>
                </a:cxn>
                <a:cxn ang="0">
                  <a:pos x="134" y="253"/>
                </a:cxn>
                <a:cxn ang="0">
                  <a:pos x="134" y="226"/>
                </a:cxn>
                <a:cxn ang="0">
                  <a:pos x="136" y="212"/>
                </a:cxn>
                <a:cxn ang="0">
                  <a:pos x="147" y="162"/>
                </a:cxn>
                <a:cxn ang="0">
                  <a:pos x="159" y="112"/>
                </a:cxn>
                <a:cxn ang="0">
                  <a:pos x="163" y="85"/>
                </a:cxn>
                <a:cxn ang="0">
                  <a:pos x="169" y="32"/>
                </a:cxn>
                <a:cxn ang="0">
                  <a:pos x="170" y="5"/>
                </a:cxn>
                <a:cxn ang="0">
                  <a:pos x="169" y="1"/>
                </a:cxn>
                <a:cxn ang="0">
                  <a:pos x="166" y="0"/>
                </a:cxn>
                <a:cxn ang="0">
                  <a:pos x="163" y="1"/>
                </a:cxn>
                <a:cxn ang="0">
                  <a:pos x="161" y="5"/>
                </a:cxn>
              </a:cxnLst>
              <a:rect l="0" t="0" r="r" b="b"/>
              <a:pathLst>
                <a:path w="170" h="825">
                  <a:moveTo>
                    <a:pt x="161" y="5"/>
                  </a:moveTo>
                  <a:lnTo>
                    <a:pt x="161" y="5"/>
                  </a:lnTo>
                  <a:lnTo>
                    <a:pt x="160" y="34"/>
                  </a:lnTo>
                  <a:lnTo>
                    <a:pt x="157" y="61"/>
                  </a:lnTo>
                  <a:lnTo>
                    <a:pt x="153" y="90"/>
                  </a:lnTo>
                  <a:lnTo>
                    <a:pt x="148" y="118"/>
                  </a:lnTo>
                  <a:lnTo>
                    <a:pt x="148" y="118"/>
                  </a:lnTo>
                  <a:lnTo>
                    <a:pt x="143" y="143"/>
                  </a:lnTo>
                  <a:lnTo>
                    <a:pt x="136" y="168"/>
                  </a:lnTo>
                  <a:lnTo>
                    <a:pt x="130" y="192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4" y="227"/>
                  </a:lnTo>
                  <a:lnTo>
                    <a:pt x="124" y="236"/>
                  </a:lnTo>
                  <a:lnTo>
                    <a:pt x="124" y="257"/>
                  </a:lnTo>
                  <a:lnTo>
                    <a:pt x="124" y="257"/>
                  </a:lnTo>
                  <a:lnTo>
                    <a:pt x="123" y="271"/>
                  </a:lnTo>
                  <a:lnTo>
                    <a:pt x="120" y="285"/>
                  </a:lnTo>
                  <a:lnTo>
                    <a:pt x="115" y="314"/>
                  </a:lnTo>
                  <a:lnTo>
                    <a:pt x="115" y="314"/>
                  </a:lnTo>
                  <a:lnTo>
                    <a:pt x="102" y="367"/>
                  </a:lnTo>
                  <a:lnTo>
                    <a:pt x="97" y="395"/>
                  </a:lnTo>
                  <a:lnTo>
                    <a:pt x="93" y="422"/>
                  </a:lnTo>
                  <a:lnTo>
                    <a:pt x="93" y="422"/>
                  </a:lnTo>
                  <a:lnTo>
                    <a:pt x="91" y="447"/>
                  </a:lnTo>
                  <a:lnTo>
                    <a:pt x="88" y="472"/>
                  </a:lnTo>
                  <a:lnTo>
                    <a:pt x="86" y="495"/>
                  </a:lnTo>
                  <a:lnTo>
                    <a:pt x="82" y="520"/>
                  </a:lnTo>
                  <a:lnTo>
                    <a:pt x="82" y="520"/>
                  </a:lnTo>
                  <a:lnTo>
                    <a:pt x="74" y="547"/>
                  </a:lnTo>
                  <a:lnTo>
                    <a:pt x="65" y="573"/>
                  </a:lnTo>
                  <a:lnTo>
                    <a:pt x="56" y="599"/>
                  </a:lnTo>
                  <a:lnTo>
                    <a:pt x="47" y="624"/>
                  </a:lnTo>
                  <a:lnTo>
                    <a:pt x="47" y="624"/>
                  </a:lnTo>
                  <a:lnTo>
                    <a:pt x="31" y="672"/>
                  </a:lnTo>
                  <a:lnTo>
                    <a:pt x="24" y="696"/>
                  </a:lnTo>
                  <a:lnTo>
                    <a:pt x="17" y="720"/>
                  </a:lnTo>
                  <a:lnTo>
                    <a:pt x="10" y="745"/>
                  </a:lnTo>
                  <a:lnTo>
                    <a:pt x="5" y="770"/>
                  </a:lnTo>
                  <a:lnTo>
                    <a:pt x="2" y="795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1" y="822"/>
                  </a:lnTo>
                  <a:lnTo>
                    <a:pt x="2" y="823"/>
                  </a:lnTo>
                  <a:lnTo>
                    <a:pt x="3" y="824"/>
                  </a:lnTo>
                  <a:lnTo>
                    <a:pt x="5" y="825"/>
                  </a:lnTo>
                  <a:lnTo>
                    <a:pt x="6" y="824"/>
                  </a:lnTo>
                  <a:lnTo>
                    <a:pt x="8" y="823"/>
                  </a:lnTo>
                  <a:lnTo>
                    <a:pt x="9" y="822"/>
                  </a:lnTo>
                  <a:lnTo>
                    <a:pt x="9" y="820"/>
                  </a:lnTo>
                  <a:lnTo>
                    <a:pt x="9" y="820"/>
                  </a:lnTo>
                  <a:lnTo>
                    <a:pt x="11" y="794"/>
                  </a:lnTo>
                  <a:lnTo>
                    <a:pt x="15" y="769"/>
                  </a:lnTo>
                  <a:lnTo>
                    <a:pt x="21" y="743"/>
                  </a:lnTo>
                  <a:lnTo>
                    <a:pt x="27" y="717"/>
                  </a:lnTo>
                  <a:lnTo>
                    <a:pt x="34" y="693"/>
                  </a:lnTo>
                  <a:lnTo>
                    <a:pt x="42" y="668"/>
                  </a:lnTo>
                  <a:lnTo>
                    <a:pt x="58" y="618"/>
                  </a:lnTo>
                  <a:lnTo>
                    <a:pt x="58" y="618"/>
                  </a:lnTo>
                  <a:lnTo>
                    <a:pt x="66" y="594"/>
                  </a:lnTo>
                  <a:lnTo>
                    <a:pt x="75" y="571"/>
                  </a:lnTo>
                  <a:lnTo>
                    <a:pt x="84" y="547"/>
                  </a:lnTo>
                  <a:lnTo>
                    <a:pt x="90" y="522"/>
                  </a:lnTo>
                  <a:lnTo>
                    <a:pt x="90" y="522"/>
                  </a:lnTo>
                  <a:lnTo>
                    <a:pt x="93" y="510"/>
                  </a:lnTo>
                  <a:lnTo>
                    <a:pt x="95" y="496"/>
                  </a:lnTo>
                  <a:lnTo>
                    <a:pt x="98" y="469"/>
                  </a:lnTo>
                  <a:lnTo>
                    <a:pt x="100" y="443"/>
                  </a:lnTo>
                  <a:lnTo>
                    <a:pt x="103" y="416"/>
                  </a:lnTo>
                  <a:lnTo>
                    <a:pt x="103" y="416"/>
                  </a:lnTo>
                  <a:lnTo>
                    <a:pt x="107" y="391"/>
                  </a:lnTo>
                  <a:lnTo>
                    <a:pt x="113" y="366"/>
                  </a:lnTo>
                  <a:lnTo>
                    <a:pt x="123" y="316"/>
                  </a:lnTo>
                  <a:lnTo>
                    <a:pt x="123" y="316"/>
                  </a:lnTo>
                  <a:lnTo>
                    <a:pt x="128" y="291"/>
                  </a:lnTo>
                  <a:lnTo>
                    <a:pt x="133" y="266"/>
                  </a:lnTo>
                  <a:lnTo>
                    <a:pt x="133" y="266"/>
                  </a:lnTo>
                  <a:lnTo>
                    <a:pt x="134" y="253"/>
                  </a:lnTo>
                  <a:lnTo>
                    <a:pt x="134" y="239"/>
                  </a:lnTo>
                  <a:lnTo>
                    <a:pt x="134" y="226"/>
                  </a:lnTo>
                  <a:lnTo>
                    <a:pt x="136" y="212"/>
                  </a:lnTo>
                  <a:lnTo>
                    <a:pt x="136" y="212"/>
                  </a:lnTo>
                  <a:lnTo>
                    <a:pt x="141" y="186"/>
                  </a:lnTo>
                  <a:lnTo>
                    <a:pt x="147" y="162"/>
                  </a:lnTo>
                  <a:lnTo>
                    <a:pt x="153" y="137"/>
                  </a:lnTo>
                  <a:lnTo>
                    <a:pt x="159" y="112"/>
                  </a:lnTo>
                  <a:lnTo>
                    <a:pt x="159" y="112"/>
                  </a:lnTo>
                  <a:lnTo>
                    <a:pt x="163" y="85"/>
                  </a:lnTo>
                  <a:lnTo>
                    <a:pt x="167" y="58"/>
                  </a:lnTo>
                  <a:lnTo>
                    <a:pt x="169" y="32"/>
                  </a:lnTo>
                  <a:lnTo>
                    <a:pt x="170" y="5"/>
                  </a:lnTo>
                  <a:lnTo>
                    <a:pt x="170" y="5"/>
                  </a:lnTo>
                  <a:lnTo>
                    <a:pt x="170" y="3"/>
                  </a:lnTo>
                  <a:lnTo>
                    <a:pt x="169" y="1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2" y="3"/>
                  </a:lnTo>
                  <a:lnTo>
                    <a:pt x="161" y="5"/>
                  </a:lnTo>
                  <a:lnTo>
                    <a:pt x="16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" name="Freeform 918"/>
            <p:cNvSpPr/>
            <p:nvPr/>
          </p:nvSpPr>
          <p:spPr bwMode="auto">
            <a:xfrm>
              <a:off x="3751263" y="1443038"/>
              <a:ext cx="66675" cy="360363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16" y="50"/>
                </a:cxn>
                <a:cxn ang="0">
                  <a:pos x="108" y="139"/>
                </a:cxn>
                <a:cxn ang="0">
                  <a:pos x="94" y="228"/>
                </a:cxn>
                <a:cxn ang="0">
                  <a:pos x="68" y="361"/>
                </a:cxn>
                <a:cxn ang="0">
                  <a:pos x="63" y="383"/>
                </a:cxn>
                <a:cxn ang="0">
                  <a:pos x="57" y="404"/>
                </a:cxn>
                <a:cxn ang="0">
                  <a:pos x="48" y="432"/>
                </a:cxn>
                <a:cxn ang="0">
                  <a:pos x="47" y="440"/>
                </a:cxn>
                <a:cxn ang="0">
                  <a:pos x="44" y="482"/>
                </a:cxn>
                <a:cxn ang="0">
                  <a:pos x="38" y="523"/>
                </a:cxn>
                <a:cxn ang="0">
                  <a:pos x="32" y="542"/>
                </a:cxn>
                <a:cxn ang="0">
                  <a:pos x="10" y="598"/>
                </a:cxn>
                <a:cxn ang="0">
                  <a:pos x="7" y="608"/>
                </a:cxn>
                <a:cxn ang="0">
                  <a:pos x="2" y="637"/>
                </a:cxn>
                <a:cxn ang="0">
                  <a:pos x="0" y="678"/>
                </a:cxn>
                <a:cxn ang="0">
                  <a:pos x="0" y="680"/>
                </a:cxn>
                <a:cxn ang="0">
                  <a:pos x="3" y="682"/>
                </a:cxn>
                <a:cxn ang="0">
                  <a:pos x="6" y="682"/>
                </a:cxn>
                <a:cxn ang="0">
                  <a:pos x="9" y="680"/>
                </a:cxn>
                <a:cxn ang="0">
                  <a:pos x="9" y="678"/>
                </a:cxn>
                <a:cxn ang="0">
                  <a:pos x="12" y="635"/>
                </a:cxn>
                <a:cxn ang="0">
                  <a:pos x="22" y="594"/>
                </a:cxn>
                <a:cxn ang="0">
                  <a:pos x="36" y="556"/>
                </a:cxn>
                <a:cxn ang="0">
                  <a:pos x="48" y="517"/>
                </a:cxn>
                <a:cxn ang="0">
                  <a:pos x="51" y="501"/>
                </a:cxn>
                <a:cxn ang="0">
                  <a:pos x="56" y="448"/>
                </a:cxn>
                <a:cxn ang="0">
                  <a:pos x="57" y="436"/>
                </a:cxn>
                <a:cxn ang="0">
                  <a:pos x="67" y="398"/>
                </a:cxn>
                <a:cxn ang="0">
                  <a:pos x="77" y="359"/>
                </a:cxn>
                <a:cxn ang="0">
                  <a:pos x="80" y="347"/>
                </a:cxn>
                <a:cxn ang="0">
                  <a:pos x="96" y="262"/>
                </a:cxn>
                <a:cxn ang="0">
                  <a:pos x="112" y="178"/>
                </a:cxn>
                <a:cxn ang="0">
                  <a:pos x="119" y="134"/>
                </a:cxn>
                <a:cxn ang="0">
                  <a:pos x="127" y="48"/>
                </a:cxn>
                <a:cxn ang="0">
                  <a:pos x="128" y="4"/>
                </a:cxn>
                <a:cxn ang="0">
                  <a:pos x="126" y="1"/>
                </a:cxn>
                <a:cxn ang="0">
                  <a:pos x="122" y="0"/>
                </a:cxn>
                <a:cxn ang="0">
                  <a:pos x="119" y="1"/>
                </a:cxn>
                <a:cxn ang="0">
                  <a:pos x="117" y="4"/>
                </a:cxn>
              </a:cxnLst>
              <a:rect l="0" t="0" r="r" b="b"/>
              <a:pathLst>
                <a:path w="128" h="682">
                  <a:moveTo>
                    <a:pt x="117" y="4"/>
                  </a:moveTo>
                  <a:lnTo>
                    <a:pt x="117" y="4"/>
                  </a:lnTo>
                  <a:lnTo>
                    <a:pt x="117" y="27"/>
                  </a:lnTo>
                  <a:lnTo>
                    <a:pt x="116" y="50"/>
                  </a:lnTo>
                  <a:lnTo>
                    <a:pt x="113" y="95"/>
                  </a:lnTo>
                  <a:lnTo>
                    <a:pt x="108" y="139"/>
                  </a:lnTo>
                  <a:lnTo>
                    <a:pt x="101" y="184"/>
                  </a:lnTo>
                  <a:lnTo>
                    <a:pt x="94" y="228"/>
                  </a:lnTo>
                  <a:lnTo>
                    <a:pt x="84" y="273"/>
                  </a:lnTo>
                  <a:lnTo>
                    <a:pt x="68" y="361"/>
                  </a:lnTo>
                  <a:lnTo>
                    <a:pt x="68" y="361"/>
                  </a:lnTo>
                  <a:lnTo>
                    <a:pt x="63" y="383"/>
                  </a:lnTo>
                  <a:lnTo>
                    <a:pt x="57" y="404"/>
                  </a:lnTo>
                  <a:lnTo>
                    <a:pt x="57" y="404"/>
                  </a:lnTo>
                  <a:lnTo>
                    <a:pt x="51" y="422"/>
                  </a:lnTo>
                  <a:lnTo>
                    <a:pt x="48" y="432"/>
                  </a:lnTo>
                  <a:lnTo>
                    <a:pt x="47" y="440"/>
                  </a:lnTo>
                  <a:lnTo>
                    <a:pt x="47" y="440"/>
                  </a:lnTo>
                  <a:lnTo>
                    <a:pt x="46" y="461"/>
                  </a:lnTo>
                  <a:lnTo>
                    <a:pt x="44" y="482"/>
                  </a:lnTo>
                  <a:lnTo>
                    <a:pt x="41" y="503"/>
                  </a:lnTo>
                  <a:lnTo>
                    <a:pt x="38" y="523"/>
                  </a:lnTo>
                  <a:lnTo>
                    <a:pt x="38" y="523"/>
                  </a:lnTo>
                  <a:lnTo>
                    <a:pt x="32" y="542"/>
                  </a:lnTo>
                  <a:lnTo>
                    <a:pt x="24" y="561"/>
                  </a:lnTo>
                  <a:lnTo>
                    <a:pt x="10" y="598"/>
                  </a:lnTo>
                  <a:lnTo>
                    <a:pt x="10" y="598"/>
                  </a:lnTo>
                  <a:lnTo>
                    <a:pt x="7" y="608"/>
                  </a:lnTo>
                  <a:lnTo>
                    <a:pt x="5" y="618"/>
                  </a:lnTo>
                  <a:lnTo>
                    <a:pt x="2" y="637"/>
                  </a:lnTo>
                  <a:lnTo>
                    <a:pt x="0" y="657"/>
                  </a:lnTo>
                  <a:lnTo>
                    <a:pt x="0" y="678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1" y="681"/>
                  </a:lnTo>
                  <a:lnTo>
                    <a:pt x="3" y="682"/>
                  </a:lnTo>
                  <a:lnTo>
                    <a:pt x="4" y="682"/>
                  </a:lnTo>
                  <a:lnTo>
                    <a:pt x="6" y="682"/>
                  </a:lnTo>
                  <a:lnTo>
                    <a:pt x="7" y="681"/>
                  </a:lnTo>
                  <a:lnTo>
                    <a:pt x="9" y="680"/>
                  </a:lnTo>
                  <a:lnTo>
                    <a:pt x="9" y="678"/>
                  </a:lnTo>
                  <a:lnTo>
                    <a:pt x="9" y="678"/>
                  </a:lnTo>
                  <a:lnTo>
                    <a:pt x="10" y="656"/>
                  </a:lnTo>
                  <a:lnTo>
                    <a:pt x="12" y="635"/>
                  </a:lnTo>
                  <a:lnTo>
                    <a:pt x="16" y="615"/>
                  </a:lnTo>
                  <a:lnTo>
                    <a:pt x="22" y="594"/>
                  </a:lnTo>
                  <a:lnTo>
                    <a:pt x="22" y="594"/>
                  </a:lnTo>
                  <a:lnTo>
                    <a:pt x="36" y="556"/>
                  </a:lnTo>
                  <a:lnTo>
                    <a:pt x="43" y="537"/>
                  </a:lnTo>
                  <a:lnTo>
                    <a:pt x="48" y="517"/>
                  </a:lnTo>
                  <a:lnTo>
                    <a:pt x="48" y="517"/>
                  </a:lnTo>
                  <a:lnTo>
                    <a:pt x="51" y="501"/>
                  </a:lnTo>
                  <a:lnTo>
                    <a:pt x="53" y="483"/>
                  </a:lnTo>
                  <a:lnTo>
                    <a:pt x="56" y="448"/>
                  </a:lnTo>
                  <a:lnTo>
                    <a:pt x="56" y="448"/>
                  </a:lnTo>
                  <a:lnTo>
                    <a:pt x="57" y="436"/>
                  </a:lnTo>
                  <a:lnTo>
                    <a:pt x="60" y="422"/>
                  </a:lnTo>
                  <a:lnTo>
                    <a:pt x="67" y="398"/>
                  </a:lnTo>
                  <a:lnTo>
                    <a:pt x="74" y="372"/>
                  </a:lnTo>
                  <a:lnTo>
                    <a:pt x="77" y="359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7" y="305"/>
                  </a:lnTo>
                  <a:lnTo>
                    <a:pt x="96" y="262"/>
                  </a:lnTo>
                  <a:lnTo>
                    <a:pt x="104" y="220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9" y="134"/>
                  </a:lnTo>
                  <a:lnTo>
                    <a:pt x="123" y="92"/>
                  </a:lnTo>
                  <a:lnTo>
                    <a:pt x="127" y="48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0" y="0"/>
                  </a:lnTo>
                  <a:lnTo>
                    <a:pt x="119" y="1"/>
                  </a:lnTo>
                  <a:lnTo>
                    <a:pt x="118" y="2"/>
                  </a:lnTo>
                  <a:lnTo>
                    <a:pt x="117" y="4"/>
                  </a:lnTo>
                  <a:lnTo>
                    <a:pt x="11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" name="Freeform 919"/>
            <p:cNvSpPr/>
            <p:nvPr/>
          </p:nvSpPr>
          <p:spPr bwMode="auto">
            <a:xfrm>
              <a:off x="3797300" y="1477963"/>
              <a:ext cx="60325" cy="268288"/>
            </a:xfrm>
            <a:custGeom>
              <a:avLst/>
              <a:gdLst/>
              <a:ahLst/>
              <a:cxnLst>
                <a:cxn ang="0">
                  <a:pos x="114" y="4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6" y="1"/>
                </a:cxn>
                <a:cxn ang="0">
                  <a:pos x="105" y="4"/>
                </a:cxn>
                <a:cxn ang="0">
                  <a:pos x="104" y="38"/>
                </a:cxn>
                <a:cxn ang="0">
                  <a:pos x="94" y="104"/>
                </a:cxn>
                <a:cxn ang="0">
                  <a:pos x="81" y="170"/>
                </a:cxn>
                <a:cxn ang="0">
                  <a:pos x="58" y="268"/>
                </a:cxn>
                <a:cxn ang="0">
                  <a:pos x="47" y="324"/>
                </a:cxn>
                <a:cxn ang="0">
                  <a:pos x="37" y="366"/>
                </a:cxn>
                <a:cxn ang="0">
                  <a:pos x="31" y="379"/>
                </a:cxn>
                <a:cxn ang="0">
                  <a:pos x="28" y="393"/>
                </a:cxn>
                <a:cxn ang="0">
                  <a:pos x="25" y="419"/>
                </a:cxn>
                <a:cxn ang="0">
                  <a:pos x="22" y="433"/>
                </a:cxn>
                <a:cxn ang="0">
                  <a:pos x="8" y="483"/>
                </a:cxn>
                <a:cxn ang="0">
                  <a:pos x="1" y="500"/>
                </a:cxn>
                <a:cxn ang="0">
                  <a:pos x="0" y="504"/>
                </a:cxn>
                <a:cxn ang="0">
                  <a:pos x="5" y="507"/>
                </a:cxn>
                <a:cxn ang="0">
                  <a:pos x="8" y="506"/>
                </a:cxn>
                <a:cxn ang="0">
                  <a:pos x="10" y="505"/>
                </a:cxn>
                <a:cxn ang="0">
                  <a:pos x="25" y="465"/>
                </a:cxn>
                <a:cxn ang="0">
                  <a:pos x="32" y="437"/>
                </a:cxn>
                <a:cxn ang="0">
                  <a:pos x="38" y="409"/>
                </a:cxn>
                <a:cxn ang="0">
                  <a:pos x="39" y="396"/>
                </a:cxn>
                <a:cxn ang="0">
                  <a:pos x="41" y="380"/>
                </a:cxn>
                <a:cxn ang="0">
                  <a:pos x="55" y="335"/>
                </a:cxn>
                <a:cxn ang="0">
                  <a:pos x="59" y="319"/>
                </a:cxn>
                <a:cxn ang="0">
                  <a:pos x="64" y="286"/>
                </a:cxn>
                <a:cxn ang="0">
                  <a:pos x="68" y="271"/>
                </a:cxn>
                <a:cxn ang="0">
                  <a:pos x="96" y="142"/>
                </a:cxn>
                <a:cxn ang="0">
                  <a:pos x="109" y="76"/>
                </a:cxn>
                <a:cxn ang="0">
                  <a:pos x="114" y="10"/>
                </a:cxn>
                <a:cxn ang="0">
                  <a:pos x="114" y="9"/>
                </a:cxn>
              </a:cxnLst>
              <a:rect l="0" t="0" r="r" b="b"/>
              <a:pathLst>
                <a:path w="114" h="507">
                  <a:moveTo>
                    <a:pt x="114" y="4"/>
                  </a:move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5" y="2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4" y="38"/>
                  </a:lnTo>
                  <a:lnTo>
                    <a:pt x="100" y="71"/>
                  </a:lnTo>
                  <a:lnTo>
                    <a:pt x="94" y="104"/>
                  </a:lnTo>
                  <a:lnTo>
                    <a:pt x="88" y="137"/>
                  </a:lnTo>
                  <a:lnTo>
                    <a:pt x="81" y="170"/>
                  </a:lnTo>
                  <a:lnTo>
                    <a:pt x="74" y="203"/>
                  </a:lnTo>
                  <a:lnTo>
                    <a:pt x="58" y="268"/>
                  </a:lnTo>
                  <a:lnTo>
                    <a:pt x="58" y="268"/>
                  </a:lnTo>
                  <a:lnTo>
                    <a:pt x="47" y="324"/>
                  </a:lnTo>
                  <a:lnTo>
                    <a:pt x="40" y="352"/>
                  </a:lnTo>
                  <a:lnTo>
                    <a:pt x="37" y="366"/>
                  </a:lnTo>
                  <a:lnTo>
                    <a:pt x="31" y="379"/>
                  </a:lnTo>
                  <a:lnTo>
                    <a:pt x="31" y="379"/>
                  </a:lnTo>
                  <a:lnTo>
                    <a:pt x="29" y="385"/>
                  </a:lnTo>
                  <a:lnTo>
                    <a:pt x="28" y="393"/>
                  </a:lnTo>
                  <a:lnTo>
                    <a:pt x="26" y="406"/>
                  </a:lnTo>
                  <a:lnTo>
                    <a:pt x="25" y="419"/>
                  </a:lnTo>
                  <a:lnTo>
                    <a:pt x="22" y="433"/>
                  </a:lnTo>
                  <a:lnTo>
                    <a:pt x="22" y="433"/>
                  </a:lnTo>
                  <a:lnTo>
                    <a:pt x="13" y="467"/>
                  </a:lnTo>
                  <a:lnTo>
                    <a:pt x="8" y="483"/>
                  </a:lnTo>
                  <a:lnTo>
                    <a:pt x="1" y="500"/>
                  </a:lnTo>
                  <a:lnTo>
                    <a:pt x="1" y="500"/>
                  </a:lnTo>
                  <a:lnTo>
                    <a:pt x="0" y="502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5" y="507"/>
                  </a:lnTo>
                  <a:lnTo>
                    <a:pt x="7" y="507"/>
                  </a:lnTo>
                  <a:lnTo>
                    <a:pt x="8" y="506"/>
                  </a:lnTo>
                  <a:lnTo>
                    <a:pt x="10" y="505"/>
                  </a:lnTo>
                  <a:lnTo>
                    <a:pt x="10" y="505"/>
                  </a:lnTo>
                  <a:lnTo>
                    <a:pt x="20" y="479"/>
                  </a:lnTo>
                  <a:lnTo>
                    <a:pt x="25" y="465"/>
                  </a:lnTo>
                  <a:lnTo>
                    <a:pt x="29" y="451"/>
                  </a:lnTo>
                  <a:lnTo>
                    <a:pt x="32" y="437"/>
                  </a:lnTo>
                  <a:lnTo>
                    <a:pt x="36" y="424"/>
                  </a:lnTo>
                  <a:lnTo>
                    <a:pt x="38" y="409"/>
                  </a:lnTo>
                  <a:lnTo>
                    <a:pt x="39" y="396"/>
                  </a:lnTo>
                  <a:lnTo>
                    <a:pt x="39" y="396"/>
                  </a:lnTo>
                  <a:lnTo>
                    <a:pt x="40" y="387"/>
                  </a:lnTo>
                  <a:lnTo>
                    <a:pt x="41" y="380"/>
                  </a:lnTo>
                  <a:lnTo>
                    <a:pt x="45" y="365"/>
                  </a:lnTo>
                  <a:lnTo>
                    <a:pt x="55" y="335"/>
                  </a:lnTo>
                  <a:lnTo>
                    <a:pt x="55" y="335"/>
                  </a:lnTo>
                  <a:lnTo>
                    <a:pt x="59" y="319"/>
                  </a:lnTo>
                  <a:lnTo>
                    <a:pt x="62" y="303"/>
                  </a:lnTo>
                  <a:lnTo>
                    <a:pt x="64" y="286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82" y="206"/>
                  </a:lnTo>
                  <a:lnTo>
                    <a:pt x="96" y="142"/>
                  </a:lnTo>
                  <a:lnTo>
                    <a:pt x="103" y="109"/>
                  </a:lnTo>
                  <a:lnTo>
                    <a:pt x="109" y="76"/>
                  </a:lnTo>
                  <a:lnTo>
                    <a:pt x="112" y="43"/>
                  </a:lnTo>
                  <a:lnTo>
                    <a:pt x="114" y="10"/>
                  </a:lnTo>
                  <a:lnTo>
                    <a:pt x="114" y="10"/>
                  </a:lnTo>
                  <a:lnTo>
                    <a:pt x="114" y="9"/>
                  </a:lnTo>
                  <a:lnTo>
                    <a:pt x="11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" name="Freeform 920"/>
            <p:cNvSpPr/>
            <p:nvPr/>
          </p:nvSpPr>
          <p:spPr bwMode="auto">
            <a:xfrm>
              <a:off x="3857625" y="1504950"/>
              <a:ext cx="33338" cy="190500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48" y="11"/>
                </a:cxn>
                <a:cxn ang="0">
                  <a:pos x="45" y="24"/>
                </a:cxn>
                <a:cxn ang="0">
                  <a:pos x="46" y="44"/>
                </a:cxn>
                <a:cxn ang="0">
                  <a:pos x="46" y="50"/>
                </a:cxn>
                <a:cxn ang="0">
                  <a:pos x="42" y="74"/>
                </a:cxn>
                <a:cxn ang="0">
                  <a:pos x="31" y="123"/>
                </a:cxn>
                <a:cxn ang="0">
                  <a:pos x="29" y="147"/>
                </a:cxn>
                <a:cxn ang="0">
                  <a:pos x="28" y="162"/>
                </a:cxn>
                <a:cxn ang="0">
                  <a:pos x="24" y="206"/>
                </a:cxn>
                <a:cxn ang="0">
                  <a:pos x="13" y="265"/>
                </a:cxn>
                <a:cxn ang="0">
                  <a:pos x="11" y="275"/>
                </a:cxn>
                <a:cxn ang="0">
                  <a:pos x="9" y="306"/>
                </a:cxn>
                <a:cxn ang="0">
                  <a:pos x="8" y="319"/>
                </a:cxn>
                <a:cxn ang="0">
                  <a:pos x="0" y="354"/>
                </a:cxn>
                <a:cxn ang="0">
                  <a:pos x="0" y="356"/>
                </a:cxn>
                <a:cxn ang="0">
                  <a:pos x="4" y="360"/>
                </a:cxn>
                <a:cxn ang="0">
                  <a:pos x="7" y="360"/>
                </a:cxn>
                <a:cxn ang="0">
                  <a:pos x="9" y="357"/>
                </a:cxn>
                <a:cxn ang="0">
                  <a:pos x="16" y="325"/>
                </a:cxn>
                <a:cxn ang="0">
                  <a:pos x="19" y="292"/>
                </a:cxn>
                <a:cxn ang="0">
                  <a:pos x="20" y="280"/>
                </a:cxn>
                <a:cxn ang="0">
                  <a:pos x="27" y="240"/>
                </a:cxn>
                <a:cxn ang="0">
                  <a:pos x="35" y="201"/>
                </a:cxn>
                <a:cxn ang="0">
                  <a:pos x="37" y="188"/>
                </a:cxn>
                <a:cxn ang="0">
                  <a:pos x="38" y="161"/>
                </a:cxn>
                <a:cxn ang="0">
                  <a:pos x="40" y="133"/>
                </a:cxn>
                <a:cxn ang="0">
                  <a:pos x="44" y="109"/>
                </a:cxn>
                <a:cxn ang="0">
                  <a:pos x="50" y="85"/>
                </a:cxn>
                <a:cxn ang="0">
                  <a:pos x="57" y="53"/>
                </a:cxn>
                <a:cxn ang="0">
                  <a:pos x="57" y="43"/>
                </a:cxn>
                <a:cxn ang="0">
                  <a:pos x="56" y="24"/>
                </a:cxn>
                <a:cxn ang="0">
                  <a:pos x="56" y="15"/>
                </a:cxn>
                <a:cxn ang="0">
                  <a:pos x="60" y="8"/>
                </a:cxn>
                <a:cxn ang="0">
                  <a:pos x="62" y="7"/>
                </a:cxn>
                <a:cxn ang="0">
                  <a:pos x="62" y="3"/>
                </a:cxn>
                <a:cxn ang="0">
                  <a:pos x="58" y="0"/>
                </a:cxn>
                <a:cxn ang="0">
                  <a:pos x="54" y="2"/>
                </a:cxn>
              </a:cxnLst>
              <a:rect l="0" t="0" r="r" b="b"/>
              <a:pathLst>
                <a:path w="62" h="360">
                  <a:moveTo>
                    <a:pt x="54" y="2"/>
                  </a:moveTo>
                  <a:lnTo>
                    <a:pt x="54" y="2"/>
                  </a:lnTo>
                  <a:lnTo>
                    <a:pt x="50" y="6"/>
                  </a:lnTo>
                  <a:lnTo>
                    <a:pt x="48" y="11"/>
                  </a:lnTo>
                  <a:lnTo>
                    <a:pt x="46" y="17"/>
                  </a:lnTo>
                  <a:lnTo>
                    <a:pt x="45" y="24"/>
                  </a:lnTo>
                  <a:lnTo>
                    <a:pt x="46" y="38"/>
                  </a:lnTo>
                  <a:lnTo>
                    <a:pt x="46" y="44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4" y="62"/>
                  </a:lnTo>
                  <a:lnTo>
                    <a:pt x="42" y="74"/>
                  </a:lnTo>
                  <a:lnTo>
                    <a:pt x="36" y="99"/>
                  </a:lnTo>
                  <a:lnTo>
                    <a:pt x="31" y="123"/>
                  </a:lnTo>
                  <a:lnTo>
                    <a:pt x="29" y="135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28" y="162"/>
                  </a:lnTo>
                  <a:lnTo>
                    <a:pt x="27" y="177"/>
                  </a:lnTo>
                  <a:lnTo>
                    <a:pt x="24" y="206"/>
                  </a:lnTo>
                  <a:lnTo>
                    <a:pt x="19" y="236"/>
                  </a:lnTo>
                  <a:lnTo>
                    <a:pt x="13" y="265"/>
                  </a:lnTo>
                  <a:lnTo>
                    <a:pt x="13" y="265"/>
                  </a:lnTo>
                  <a:lnTo>
                    <a:pt x="11" y="275"/>
                  </a:lnTo>
                  <a:lnTo>
                    <a:pt x="10" y="286"/>
                  </a:lnTo>
                  <a:lnTo>
                    <a:pt x="9" y="306"/>
                  </a:lnTo>
                  <a:lnTo>
                    <a:pt x="9" y="306"/>
                  </a:lnTo>
                  <a:lnTo>
                    <a:pt x="8" y="319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6"/>
                  </a:lnTo>
                  <a:lnTo>
                    <a:pt x="1" y="358"/>
                  </a:lnTo>
                  <a:lnTo>
                    <a:pt x="4" y="360"/>
                  </a:lnTo>
                  <a:lnTo>
                    <a:pt x="6" y="360"/>
                  </a:lnTo>
                  <a:lnTo>
                    <a:pt x="7" y="360"/>
                  </a:lnTo>
                  <a:lnTo>
                    <a:pt x="8" y="359"/>
                  </a:lnTo>
                  <a:lnTo>
                    <a:pt x="9" y="357"/>
                  </a:lnTo>
                  <a:lnTo>
                    <a:pt x="9" y="357"/>
                  </a:lnTo>
                  <a:lnTo>
                    <a:pt x="16" y="325"/>
                  </a:lnTo>
                  <a:lnTo>
                    <a:pt x="18" y="309"/>
                  </a:lnTo>
                  <a:lnTo>
                    <a:pt x="19" y="292"/>
                  </a:lnTo>
                  <a:lnTo>
                    <a:pt x="19" y="292"/>
                  </a:lnTo>
                  <a:lnTo>
                    <a:pt x="20" y="280"/>
                  </a:lnTo>
                  <a:lnTo>
                    <a:pt x="22" y="266"/>
                  </a:lnTo>
                  <a:lnTo>
                    <a:pt x="27" y="240"/>
                  </a:lnTo>
                  <a:lnTo>
                    <a:pt x="33" y="215"/>
                  </a:lnTo>
                  <a:lnTo>
                    <a:pt x="35" y="201"/>
                  </a:lnTo>
                  <a:lnTo>
                    <a:pt x="37" y="188"/>
                  </a:lnTo>
                  <a:lnTo>
                    <a:pt x="37" y="188"/>
                  </a:lnTo>
                  <a:lnTo>
                    <a:pt x="38" y="174"/>
                  </a:lnTo>
                  <a:lnTo>
                    <a:pt x="38" y="161"/>
                  </a:lnTo>
                  <a:lnTo>
                    <a:pt x="39" y="146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4" y="109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5" y="65"/>
                  </a:lnTo>
                  <a:lnTo>
                    <a:pt x="57" y="5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6" y="34"/>
                  </a:lnTo>
                  <a:lnTo>
                    <a:pt x="56" y="24"/>
                  </a:lnTo>
                  <a:lnTo>
                    <a:pt x="56" y="19"/>
                  </a:lnTo>
                  <a:lnTo>
                    <a:pt x="56" y="15"/>
                  </a:lnTo>
                  <a:lnTo>
                    <a:pt x="58" y="11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" name="Freeform 921"/>
            <p:cNvSpPr/>
            <p:nvPr/>
          </p:nvSpPr>
          <p:spPr bwMode="auto">
            <a:xfrm>
              <a:off x="3883025" y="1544638"/>
              <a:ext cx="22225" cy="13017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3" y="37"/>
                </a:cxn>
                <a:cxn ang="0">
                  <a:pos x="29" y="69"/>
                </a:cxn>
                <a:cxn ang="0">
                  <a:pos x="25" y="101"/>
                </a:cxn>
                <a:cxn ang="0">
                  <a:pos x="23" y="117"/>
                </a:cxn>
                <a:cxn ang="0">
                  <a:pos x="19" y="133"/>
                </a:cxn>
                <a:cxn ang="0">
                  <a:pos x="19" y="133"/>
                </a:cxn>
                <a:cxn ang="0">
                  <a:pos x="13" y="156"/>
                </a:cxn>
                <a:cxn ang="0">
                  <a:pos x="11" y="167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8" y="194"/>
                </a:cxn>
                <a:cxn ang="0">
                  <a:pos x="5" y="210"/>
                </a:cxn>
                <a:cxn ang="0">
                  <a:pos x="2" y="225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4" y="246"/>
                </a:cxn>
                <a:cxn ang="0">
                  <a:pos x="6" y="246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11" y="227"/>
                </a:cxn>
                <a:cxn ang="0">
                  <a:pos x="14" y="214"/>
                </a:cxn>
                <a:cxn ang="0">
                  <a:pos x="17" y="199"/>
                </a:cxn>
                <a:cxn ang="0">
                  <a:pos x="18" y="193"/>
                </a:cxn>
                <a:cxn ang="0">
                  <a:pos x="18" y="186"/>
                </a:cxn>
                <a:cxn ang="0">
                  <a:pos x="18" y="186"/>
                </a:cxn>
                <a:cxn ang="0">
                  <a:pos x="19" y="177"/>
                </a:cxn>
                <a:cxn ang="0">
                  <a:pos x="20" y="169"/>
                </a:cxn>
                <a:cxn ang="0">
                  <a:pos x="24" y="152"/>
                </a:cxn>
                <a:cxn ang="0">
                  <a:pos x="28" y="135"/>
                </a:cxn>
                <a:cxn ang="0">
                  <a:pos x="32" y="119"/>
                </a:cxn>
                <a:cxn ang="0">
                  <a:pos x="32" y="119"/>
                </a:cxn>
                <a:cxn ang="0">
                  <a:pos x="37" y="90"/>
                </a:cxn>
                <a:cxn ang="0">
                  <a:pos x="40" y="62"/>
                </a:cxn>
                <a:cxn ang="0">
                  <a:pos x="42" y="33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246">
                  <a:moveTo>
                    <a:pt x="33" y="4"/>
                  </a:moveTo>
                  <a:lnTo>
                    <a:pt x="33" y="4"/>
                  </a:lnTo>
                  <a:lnTo>
                    <a:pt x="33" y="37"/>
                  </a:lnTo>
                  <a:lnTo>
                    <a:pt x="29" y="69"/>
                  </a:lnTo>
                  <a:lnTo>
                    <a:pt x="25" y="101"/>
                  </a:lnTo>
                  <a:lnTo>
                    <a:pt x="23" y="117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3" y="156"/>
                  </a:lnTo>
                  <a:lnTo>
                    <a:pt x="11" y="167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2" y="225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4" y="246"/>
                  </a:lnTo>
                  <a:lnTo>
                    <a:pt x="6" y="246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11" y="227"/>
                  </a:lnTo>
                  <a:lnTo>
                    <a:pt x="14" y="214"/>
                  </a:lnTo>
                  <a:lnTo>
                    <a:pt x="17" y="199"/>
                  </a:lnTo>
                  <a:lnTo>
                    <a:pt x="18" y="193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9" y="177"/>
                  </a:lnTo>
                  <a:lnTo>
                    <a:pt x="20" y="169"/>
                  </a:lnTo>
                  <a:lnTo>
                    <a:pt x="24" y="152"/>
                  </a:lnTo>
                  <a:lnTo>
                    <a:pt x="28" y="135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7" y="90"/>
                  </a:lnTo>
                  <a:lnTo>
                    <a:pt x="40" y="62"/>
                  </a:lnTo>
                  <a:lnTo>
                    <a:pt x="42" y="3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" name="Freeform 922"/>
            <p:cNvSpPr/>
            <p:nvPr/>
          </p:nvSpPr>
          <p:spPr bwMode="auto">
            <a:xfrm>
              <a:off x="3454400" y="1239838"/>
              <a:ext cx="25400" cy="6508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2"/>
                </a:cxn>
                <a:cxn ang="0">
                  <a:pos x="36" y="19"/>
                </a:cxn>
                <a:cxn ang="0">
                  <a:pos x="31" y="34"/>
                </a:cxn>
                <a:cxn ang="0">
                  <a:pos x="26" y="47"/>
                </a:cxn>
                <a:cxn ang="0">
                  <a:pos x="18" y="62"/>
                </a:cxn>
                <a:cxn ang="0">
                  <a:pos x="12" y="75"/>
                </a:cxn>
                <a:cxn ang="0">
                  <a:pos x="6" y="89"/>
                </a:cxn>
                <a:cxn ang="0">
                  <a:pos x="2" y="103"/>
                </a:cxn>
                <a:cxn ang="0">
                  <a:pos x="1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0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10" y="109"/>
                </a:cxn>
                <a:cxn ang="0">
                  <a:pos x="12" y="101"/>
                </a:cxn>
                <a:cxn ang="0">
                  <a:pos x="15" y="94"/>
                </a:cxn>
                <a:cxn ang="0">
                  <a:pos x="19" y="86"/>
                </a:cxn>
                <a:cxn ang="0">
                  <a:pos x="27" y="73"/>
                </a:cxn>
                <a:cxn ang="0">
                  <a:pos x="30" y="65"/>
                </a:cxn>
                <a:cxn ang="0">
                  <a:pos x="33" y="58"/>
                </a:cxn>
                <a:cxn ang="0">
                  <a:pos x="33" y="58"/>
                </a:cxn>
                <a:cxn ang="0">
                  <a:pos x="42" y="32"/>
                </a:cxn>
                <a:cxn ang="0">
                  <a:pos x="45" y="18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123">
                  <a:moveTo>
                    <a:pt x="38" y="4"/>
                  </a:moveTo>
                  <a:lnTo>
                    <a:pt x="38" y="4"/>
                  </a:lnTo>
                  <a:lnTo>
                    <a:pt x="37" y="12"/>
                  </a:lnTo>
                  <a:lnTo>
                    <a:pt x="36" y="19"/>
                  </a:lnTo>
                  <a:lnTo>
                    <a:pt x="31" y="34"/>
                  </a:lnTo>
                  <a:lnTo>
                    <a:pt x="26" y="47"/>
                  </a:lnTo>
                  <a:lnTo>
                    <a:pt x="18" y="62"/>
                  </a:lnTo>
                  <a:lnTo>
                    <a:pt x="12" y="75"/>
                  </a:lnTo>
                  <a:lnTo>
                    <a:pt x="6" y="89"/>
                  </a:lnTo>
                  <a:lnTo>
                    <a:pt x="2" y="103"/>
                  </a:lnTo>
                  <a:lnTo>
                    <a:pt x="1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0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0" y="109"/>
                  </a:lnTo>
                  <a:lnTo>
                    <a:pt x="12" y="101"/>
                  </a:lnTo>
                  <a:lnTo>
                    <a:pt x="15" y="94"/>
                  </a:lnTo>
                  <a:lnTo>
                    <a:pt x="19" y="86"/>
                  </a:lnTo>
                  <a:lnTo>
                    <a:pt x="27" y="73"/>
                  </a:lnTo>
                  <a:lnTo>
                    <a:pt x="30" y="65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42" y="32"/>
                  </a:lnTo>
                  <a:lnTo>
                    <a:pt x="45" y="18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" name="Freeform 923"/>
            <p:cNvSpPr/>
            <p:nvPr/>
          </p:nvSpPr>
          <p:spPr bwMode="auto">
            <a:xfrm>
              <a:off x="3471863" y="1241425"/>
              <a:ext cx="26988" cy="777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42" y="13"/>
                </a:cxn>
                <a:cxn ang="0">
                  <a:pos x="40" y="23"/>
                </a:cxn>
                <a:cxn ang="0">
                  <a:pos x="35" y="40"/>
                </a:cxn>
                <a:cxn ang="0">
                  <a:pos x="29" y="57"/>
                </a:cxn>
                <a:cxn ang="0">
                  <a:pos x="21" y="73"/>
                </a:cxn>
                <a:cxn ang="0">
                  <a:pos x="14" y="91"/>
                </a:cxn>
                <a:cxn ang="0">
                  <a:pos x="7" y="107"/>
                </a:cxn>
                <a:cxn ang="0">
                  <a:pos x="3" y="125"/>
                </a:cxn>
                <a:cxn ang="0">
                  <a:pos x="1" y="133"/>
                </a:cxn>
                <a:cxn ang="0">
                  <a:pos x="0" y="142"/>
                </a:cxn>
                <a:cxn ang="0">
                  <a:pos x="0" y="142"/>
                </a:cxn>
                <a:cxn ang="0">
                  <a:pos x="1" y="144"/>
                </a:cxn>
                <a:cxn ang="0">
                  <a:pos x="1" y="145"/>
                </a:cxn>
                <a:cxn ang="0">
                  <a:pos x="3" y="146"/>
                </a:cxn>
                <a:cxn ang="0">
                  <a:pos x="5" y="146"/>
                </a:cxn>
                <a:cxn ang="0">
                  <a:pos x="6" y="146"/>
                </a:cxn>
                <a:cxn ang="0">
                  <a:pos x="8" y="145"/>
                </a:cxn>
                <a:cxn ang="0">
                  <a:pos x="9" y="144"/>
                </a:cxn>
                <a:cxn ang="0">
                  <a:pos x="9" y="142"/>
                </a:cxn>
                <a:cxn ang="0">
                  <a:pos x="9" y="142"/>
                </a:cxn>
                <a:cxn ang="0">
                  <a:pos x="10" y="133"/>
                </a:cxn>
                <a:cxn ang="0">
                  <a:pos x="12" y="125"/>
                </a:cxn>
                <a:cxn ang="0">
                  <a:pos x="17" y="107"/>
                </a:cxn>
                <a:cxn ang="0">
                  <a:pos x="24" y="91"/>
                </a:cxn>
                <a:cxn ang="0">
                  <a:pos x="31" y="73"/>
                </a:cxn>
                <a:cxn ang="0">
                  <a:pos x="38" y="57"/>
                </a:cxn>
                <a:cxn ang="0">
                  <a:pos x="44" y="40"/>
                </a:cxn>
                <a:cxn ang="0">
                  <a:pos x="49" y="23"/>
                </a:cxn>
                <a:cxn ang="0">
                  <a:pos x="51" y="13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1" y="3"/>
                </a:cxn>
                <a:cxn ang="0">
                  <a:pos x="51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52" h="146">
                  <a:moveTo>
                    <a:pt x="43" y="5"/>
                  </a:moveTo>
                  <a:lnTo>
                    <a:pt x="43" y="5"/>
                  </a:lnTo>
                  <a:lnTo>
                    <a:pt x="42" y="13"/>
                  </a:lnTo>
                  <a:lnTo>
                    <a:pt x="40" y="23"/>
                  </a:lnTo>
                  <a:lnTo>
                    <a:pt x="35" y="40"/>
                  </a:lnTo>
                  <a:lnTo>
                    <a:pt x="29" y="57"/>
                  </a:lnTo>
                  <a:lnTo>
                    <a:pt x="21" y="73"/>
                  </a:lnTo>
                  <a:lnTo>
                    <a:pt x="14" y="91"/>
                  </a:lnTo>
                  <a:lnTo>
                    <a:pt x="7" y="107"/>
                  </a:lnTo>
                  <a:lnTo>
                    <a:pt x="3" y="125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3" y="146"/>
                  </a:lnTo>
                  <a:lnTo>
                    <a:pt x="5" y="146"/>
                  </a:lnTo>
                  <a:lnTo>
                    <a:pt x="6" y="146"/>
                  </a:lnTo>
                  <a:lnTo>
                    <a:pt x="8" y="145"/>
                  </a:lnTo>
                  <a:lnTo>
                    <a:pt x="9" y="144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0" y="133"/>
                  </a:lnTo>
                  <a:lnTo>
                    <a:pt x="12" y="125"/>
                  </a:lnTo>
                  <a:lnTo>
                    <a:pt x="17" y="107"/>
                  </a:lnTo>
                  <a:lnTo>
                    <a:pt x="24" y="91"/>
                  </a:lnTo>
                  <a:lnTo>
                    <a:pt x="31" y="73"/>
                  </a:lnTo>
                  <a:lnTo>
                    <a:pt x="38" y="57"/>
                  </a:lnTo>
                  <a:lnTo>
                    <a:pt x="44" y="40"/>
                  </a:lnTo>
                  <a:lnTo>
                    <a:pt x="49" y="23"/>
                  </a:lnTo>
                  <a:lnTo>
                    <a:pt x="51" y="13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" name="Freeform 924"/>
            <p:cNvSpPr/>
            <p:nvPr/>
          </p:nvSpPr>
          <p:spPr bwMode="auto">
            <a:xfrm>
              <a:off x="3497263" y="1241425"/>
              <a:ext cx="34925" cy="10001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4" y="12"/>
                </a:cxn>
                <a:cxn ang="0">
                  <a:pos x="50" y="20"/>
                </a:cxn>
                <a:cxn ang="0">
                  <a:pos x="47" y="31"/>
                </a:cxn>
                <a:cxn ang="0">
                  <a:pos x="45" y="42"/>
                </a:cxn>
                <a:cxn ang="0">
                  <a:pos x="30" y="86"/>
                </a:cxn>
                <a:cxn ang="0">
                  <a:pos x="24" y="99"/>
                </a:cxn>
                <a:cxn ang="0">
                  <a:pos x="12" y="128"/>
                </a:cxn>
                <a:cxn ang="0">
                  <a:pos x="9" y="138"/>
                </a:cxn>
                <a:cxn ang="0">
                  <a:pos x="7" y="149"/>
                </a:cxn>
                <a:cxn ang="0">
                  <a:pos x="6" y="167"/>
                </a:cxn>
                <a:cxn ang="0">
                  <a:pos x="4" y="179"/>
                </a:cxn>
                <a:cxn ang="0">
                  <a:pos x="1" y="182"/>
                </a:cxn>
                <a:cxn ang="0">
                  <a:pos x="0" y="185"/>
                </a:cxn>
                <a:cxn ang="0">
                  <a:pos x="1" y="188"/>
                </a:cxn>
                <a:cxn ang="0">
                  <a:pos x="6" y="189"/>
                </a:cxn>
                <a:cxn ang="0">
                  <a:pos x="9" y="189"/>
                </a:cxn>
                <a:cxn ang="0">
                  <a:pos x="15" y="179"/>
                </a:cxn>
                <a:cxn ang="0">
                  <a:pos x="16" y="167"/>
                </a:cxn>
                <a:cxn ang="0">
                  <a:pos x="15" y="159"/>
                </a:cxn>
                <a:cxn ang="0">
                  <a:pos x="17" y="142"/>
                </a:cxn>
                <a:cxn ang="0">
                  <a:pos x="25" y="119"/>
                </a:cxn>
                <a:cxn ang="0">
                  <a:pos x="32" y="103"/>
                </a:cxn>
                <a:cxn ang="0">
                  <a:pos x="42" y="80"/>
                </a:cxn>
                <a:cxn ang="0">
                  <a:pos x="49" y="58"/>
                </a:cxn>
                <a:cxn ang="0">
                  <a:pos x="57" y="30"/>
                </a:cxn>
                <a:cxn ang="0">
                  <a:pos x="59" y="24"/>
                </a:cxn>
                <a:cxn ang="0">
                  <a:pos x="64" y="12"/>
                </a:cxn>
                <a:cxn ang="0">
                  <a:pos x="66" y="6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8" y="2"/>
                </a:cxn>
                <a:cxn ang="0">
                  <a:pos x="57" y="4"/>
                </a:cxn>
              </a:cxnLst>
              <a:rect l="0" t="0" r="r" b="b"/>
              <a:pathLst>
                <a:path w="66" h="190">
                  <a:moveTo>
                    <a:pt x="57" y="4"/>
                  </a:moveTo>
                  <a:lnTo>
                    <a:pt x="57" y="4"/>
                  </a:lnTo>
                  <a:lnTo>
                    <a:pt x="56" y="8"/>
                  </a:lnTo>
                  <a:lnTo>
                    <a:pt x="54" y="12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26"/>
                  </a:lnTo>
                  <a:lnTo>
                    <a:pt x="47" y="31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35" y="71"/>
                  </a:lnTo>
                  <a:lnTo>
                    <a:pt x="30" y="86"/>
                  </a:lnTo>
                  <a:lnTo>
                    <a:pt x="24" y="99"/>
                  </a:lnTo>
                  <a:lnTo>
                    <a:pt x="24" y="99"/>
                  </a:lnTo>
                  <a:lnTo>
                    <a:pt x="15" y="118"/>
                  </a:lnTo>
                  <a:lnTo>
                    <a:pt x="12" y="128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7" y="142"/>
                  </a:lnTo>
                  <a:lnTo>
                    <a:pt x="7" y="149"/>
                  </a:lnTo>
                  <a:lnTo>
                    <a:pt x="6" y="161"/>
                  </a:lnTo>
                  <a:lnTo>
                    <a:pt x="6" y="167"/>
                  </a:lnTo>
                  <a:lnTo>
                    <a:pt x="5" y="173"/>
                  </a:lnTo>
                  <a:lnTo>
                    <a:pt x="4" y="179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0" y="184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1" y="188"/>
                  </a:lnTo>
                  <a:lnTo>
                    <a:pt x="4" y="190"/>
                  </a:lnTo>
                  <a:lnTo>
                    <a:pt x="6" y="189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3" y="184"/>
                  </a:lnTo>
                  <a:lnTo>
                    <a:pt x="15" y="179"/>
                  </a:lnTo>
                  <a:lnTo>
                    <a:pt x="16" y="173"/>
                  </a:lnTo>
                  <a:lnTo>
                    <a:pt x="16" y="167"/>
                  </a:lnTo>
                  <a:lnTo>
                    <a:pt x="16" y="167"/>
                  </a:lnTo>
                  <a:lnTo>
                    <a:pt x="15" y="159"/>
                  </a:lnTo>
                  <a:lnTo>
                    <a:pt x="16" y="151"/>
                  </a:lnTo>
                  <a:lnTo>
                    <a:pt x="17" y="142"/>
                  </a:lnTo>
                  <a:lnTo>
                    <a:pt x="19" y="134"/>
                  </a:lnTo>
                  <a:lnTo>
                    <a:pt x="25" y="119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92"/>
                  </a:lnTo>
                  <a:lnTo>
                    <a:pt x="42" y="80"/>
                  </a:lnTo>
                  <a:lnTo>
                    <a:pt x="49" y="58"/>
                  </a:lnTo>
                  <a:lnTo>
                    <a:pt x="49" y="58"/>
                  </a:lnTo>
                  <a:lnTo>
                    <a:pt x="53" y="4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9" y="24"/>
                  </a:lnTo>
                  <a:lnTo>
                    <a:pt x="62" y="18"/>
                  </a:lnTo>
                  <a:lnTo>
                    <a:pt x="64" y="12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6" name="Freeform 925"/>
            <p:cNvSpPr>
              <a:spLocks noEditPoints="1"/>
            </p:cNvSpPr>
            <p:nvPr/>
          </p:nvSpPr>
          <p:spPr bwMode="auto">
            <a:xfrm>
              <a:off x="3362325" y="1298575"/>
              <a:ext cx="142875" cy="146050"/>
            </a:xfrm>
            <a:custGeom>
              <a:avLst/>
              <a:gdLst/>
              <a:ahLst/>
              <a:cxnLst>
                <a:cxn ang="0">
                  <a:pos x="131" y="277"/>
                </a:cxn>
                <a:cxn ang="0">
                  <a:pos x="96" y="271"/>
                </a:cxn>
                <a:cxn ang="0">
                  <a:pos x="62" y="257"/>
                </a:cxn>
                <a:cxn ang="0">
                  <a:pos x="34" y="236"/>
                </a:cxn>
                <a:cxn ang="0">
                  <a:pos x="13" y="206"/>
                </a:cxn>
                <a:cxn ang="0">
                  <a:pos x="1" y="168"/>
                </a:cxn>
                <a:cxn ang="0">
                  <a:pos x="0" y="139"/>
                </a:cxn>
                <a:cxn ang="0">
                  <a:pos x="8" y="98"/>
                </a:cxn>
                <a:cxn ang="0">
                  <a:pos x="27" y="61"/>
                </a:cxn>
                <a:cxn ang="0">
                  <a:pos x="55" y="31"/>
                </a:cxn>
                <a:cxn ang="0">
                  <a:pos x="91" y="10"/>
                </a:cxn>
                <a:cxn ang="0">
                  <a:pos x="118" y="0"/>
                </a:cxn>
                <a:cxn ang="0">
                  <a:pos x="128" y="1"/>
                </a:cxn>
                <a:cxn ang="0">
                  <a:pos x="138" y="9"/>
                </a:cxn>
                <a:cxn ang="0">
                  <a:pos x="146" y="14"/>
                </a:cxn>
                <a:cxn ang="0">
                  <a:pos x="183" y="24"/>
                </a:cxn>
                <a:cxn ang="0">
                  <a:pos x="214" y="41"/>
                </a:cxn>
                <a:cxn ang="0">
                  <a:pos x="239" y="63"/>
                </a:cxn>
                <a:cxn ang="0">
                  <a:pos x="257" y="90"/>
                </a:cxn>
                <a:cxn ang="0">
                  <a:pos x="268" y="122"/>
                </a:cxn>
                <a:cxn ang="0">
                  <a:pos x="271" y="145"/>
                </a:cxn>
                <a:cxn ang="0">
                  <a:pos x="268" y="179"/>
                </a:cxn>
                <a:cxn ang="0">
                  <a:pos x="255" y="212"/>
                </a:cxn>
                <a:cxn ang="0">
                  <a:pos x="236" y="241"/>
                </a:cxn>
                <a:cxn ang="0">
                  <a:pos x="209" y="263"/>
                </a:cxn>
                <a:cxn ang="0">
                  <a:pos x="174" y="275"/>
                </a:cxn>
                <a:cxn ang="0">
                  <a:pos x="144" y="277"/>
                </a:cxn>
                <a:cxn ang="0">
                  <a:pos x="101" y="48"/>
                </a:cxn>
                <a:cxn ang="0">
                  <a:pos x="62" y="79"/>
                </a:cxn>
                <a:cxn ang="0">
                  <a:pos x="48" y="100"/>
                </a:cxn>
                <a:cxn ang="0">
                  <a:pos x="38" y="126"/>
                </a:cxn>
                <a:cxn ang="0">
                  <a:pos x="37" y="153"/>
                </a:cxn>
                <a:cxn ang="0">
                  <a:pos x="41" y="172"/>
                </a:cxn>
                <a:cxn ang="0">
                  <a:pos x="52" y="194"/>
                </a:cxn>
                <a:cxn ang="0">
                  <a:pos x="67" y="214"/>
                </a:cxn>
                <a:cxn ang="0">
                  <a:pos x="88" y="229"/>
                </a:cxn>
                <a:cxn ang="0">
                  <a:pos x="112" y="238"/>
                </a:cxn>
                <a:cxn ang="0">
                  <a:pos x="139" y="241"/>
                </a:cxn>
                <a:cxn ang="0">
                  <a:pos x="155" y="240"/>
                </a:cxn>
                <a:cxn ang="0">
                  <a:pos x="171" y="236"/>
                </a:cxn>
                <a:cxn ang="0">
                  <a:pos x="194" y="224"/>
                </a:cxn>
                <a:cxn ang="0">
                  <a:pos x="213" y="208"/>
                </a:cxn>
                <a:cxn ang="0">
                  <a:pos x="225" y="187"/>
                </a:cxn>
                <a:cxn ang="0">
                  <a:pos x="233" y="163"/>
                </a:cxn>
                <a:cxn ang="0">
                  <a:pos x="233" y="139"/>
                </a:cxn>
                <a:cxn ang="0">
                  <a:pos x="228" y="121"/>
                </a:cxn>
                <a:cxn ang="0">
                  <a:pos x="216" y="97"/>
                </a:cxn>
                <a:cxn ang="0">
                  <a:pos x="199" y="78"/>
                </a:cxn>
                <a:cxn ang="0">
                  <a:pos x="177" y="63"/>
                </a:cxn>
                <a:cxn ang="0">
                  <a:pos x="150" y="53"/>
                </a:cxn>
                <a:cxn ang="0">
                  <a:pos x="119" y="49"/>
                </a:cxn>
                <a:cxn ang="0">
                  <a:pos x="112" y="47"/>
                </a:cxn>
              </a:cxnLst>
              <a:rect l="0" t="0" r="r" b="b"/>
              <a:pathLst>
                <a:path w="271" h="277">
                  <a:moveTo>
                    <a:pt x="144" y="277"/>
                  </a:moveTo>
                  <a:lnTo>
                    <a:pt x="144" y="277"/>
                  </a:lnTo>
                  <a:lnTo>
                    <a:pt x="131" y="277"/>
                  </a:lnTo>
                  <a:lnTo>
                    <a:pt x="120" y="276"/>
                  </a:lnTo>
                  <a:lnTo>
                    <a:pt x="108" y="274"/>
                  </a:lnTo>
                  <a:lnTo>
                    <a:pt x="96" y="271"/>
                  </a:lnTo>
                  <a:lnTo>
                    <a:pt x="85" y="267"/>
                  </a:lnTo>
                  <a:lnTo>
                    <a:pt x="73" y="263"/>
                  </a:lnTo>
                  <a:lnTo>
                    <a:pt x="62" y="257"/>
                  </a:lnTo>
                  <a:lnTo>
                    <a:pt x="53" y="251"/>
                  </a:lnTo>
                  <a:lnTo>
                    <a:pt x="42" y="244"/>
                  </a:lnTo>
                  <a:lnTo>
                    <a:pt x="34" y="236"/>
                  </a:lnTo>
                  <a:lnTo>
                    <a:pt x="26" y="226"/>
                  </a:lnTo>
                  <a:lnTo>
                    <a:pt x="19" y="217"/>
                  </a:lnTo>
                  <a:lnTo>
                    <a:pt x="13" y="206"/>
                  </a:lnTo>
                  <a:lnTo>
                    <a:pt x="7" y="194"/>
                  </a:lnTo>
                  <a:lnTo>
                    <a:pt x="3" y="181"/>
                  </a:lnTo>
                  <a:lnTo>
                    <a:pt x="1" y="168"/>
                  </a:lnTo>
                  <a:lnTo>
                    <a:pt x="1" y="168"/>
                  </a:lnTo>
                  <a:lnTo>
                    <a:pt x="0" y="153"/>
                  </a:lnTo>
                  <a:lnTo>
                    <a:pt x="0" y="139"/>
                  </a:lnTo>
                  <a:lnTo>
                    <a:pt x="1" y="125"/>
                  </a:lnTo>
                  <a:lnTo>
                    <a:pt x="4" y="112"/>
                  </a:lnTo>
                  <a:lnTo>
                    <a:pt x="8" y="98"/>
                  </a:lnTo>
                  <a:lnTo>
                    <a:pt x="14" y="86"/>
                  </a:lnTo>
                  <a:lnTo>
                    <a:pt x="20" y="74"/>
                  </a:lnTo>
                  <a:lnTo>
                    <a:pt x="27" y="61"/>
                  </a:lnTo>
                  <a:lnTo>
                    <a:pt x="35" y="51"/>
                  </a:lnTo>
                  <a:lnTo>
                    <a:pt x="45" y="41"/>
                  </a:lnTo>
                  <a:lnTo>
                    <a:pt x="55" y="31"/>
                  </a:lnTo>
                  <a:lnTo>
                    <a:pt x="66" y="23"/>
                  </a:lnTo>
                  <a:lnTo>
                    <a:pt x="78" y="16"/>
                  </a:lnTo>
                  <a:lnTo>
                    <a:pt x="91" y="10"/>
                  </a:lnTo>
                  <a:lnTo>
                    <a:pt x="103" y="4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8" y="1"/>
                  </a:lnTo>
                  <a:lnTo>
                    <a:pt x="132" y="2"/>
                  </a:lnTo>
                  <a:lnTo>
                    <a:pt x="135" y="5"/>
                  </a:lnTo>
                  <a:lnTo>
                    <a:pt x="138" y="9"/>
                  </a:lnTo>
                  <a:lnTo>
                    <a:pt x="141" y="13"/>
                  </a:lnTo>
                  <a:lnTo>
                    <a:pt x="146" y="14"/>
                  </a:lnTo>
                  <a:lnTo>
                    <a:pt x="146" y="14"/>
                  </a:lnTo>
                  <a:lnTo>
                    <a:pt x="158" y="17"/>
                  </a:lnTo>
                  <a:lnTo>
                    <a:pt x="171" y="20"/>
                  </a:lnTo>
                  <a:lnTo>
                    <a:pt x="183" y="24"/>
                  </a:lnTo>
                  <a:lnTo>
                    <a:pt x="193" y="29"/>
                  </a:lnTo>
                  <a:lnTo>
                    <a:pt x="204" y="34"/>
                  </a:lnTo>
                  <a:lnTo>
                    <a:pt x="214" y="41"/>
                  </a:lnTo>
                  <a:lnTo>
                    <a:pt x="223" y="48"/>
                  </a:lnTo>
                  <a:lnTo>
                    <a:pt x="232" y="55"/>
                  </a:lnTo>
                  <a:lnTo>
                    <a:pt x="239" y="63"/>
                  </a:lnTo>
                  <a:lnTo>
                    <a:pt x="246" y="72"/>
                  </a:lnTo>
                  <a:lnTo>
                    <a:pt x="252" y="81"/>
                  </a:lnTo>
                  <a:lnTo>
                    <a:pt x="257" y="90"/>
                  </a:lnTo>
                  <a:lnTo>
                    <a:pt x="261" y="100"/>
                  </a:lnTo>
                  <a:lnTo>
                    <a:pt x="266" y="111"/>
                  </a:lnTo>
                  <a:lnTo>
                    <a:pt x="268" y="122"/>
                  </a:lnTo>
                  <a:lnTo>
                    <a:pt x="270" y="134"/>
                  </a:lnTo>
                  <a:lnTo>
                    <a:pt x="270" y="134"/>
                  </a:lnTo>
                  <a:lnTo>
                    <a:pt x="271" y="145"/>
                  </a:lnTo>
                  <a:lnTo>
                    <a:pt x="271" y="156"/>
                  </a:lnTo>
                  <a:lnTo>
                    <a:pt x="270" y="168"/>
                  </a:lnTo>
                  <a:lnTo>
                    <a:pt x="268" y="179"/>
                  </a:lnTo>
                  <a:lnTo>
                    <a:pt x="265" y="190"/>
                  </a:lnTo>
                  <a:lnTo>
                    <a:pt x="260" y="202"/>
                  </a:lnTo>
                  <a:lnTo>
                    <a:pt x="255" y="212"/>
                  </a:lnTo>
                  <a:lnTo>
                    <a:pt x="250" y="222"/>
                  </a:lnTo>
                  <a:lnTo>
                    <a:pt x="243" y="232"/>
                  </a:lnTo>
                  <a:lnTo>
                    <a:pt x="236" y="241"/>
                  </a:lnTo>
                  <a:lnTo>
                    <a:pt x="227" y="249"/>
                  </a:lnTo>
                  <a:lnTo>
                    <a:pt x="218" y="256"/>
                  </a:lnTo>
                  <a:lnTo>
                    <a:pt x="209" y="263"/>
                  </a:lnTo>
                  <a:lnTo>
                    <a:pt x="197" y="268"/>
                  </a:lnTo>
                  <a:lnTo>
                    <a:pt x="186" y="272"/>
                  </a:lnTo>
                  <a:lnTo>
                    <a:pt x="174" y="275"/>
                  </a:lnTo>
                  <a:lnTo>
                    <a:pt x="174" y="275"/>
                  </a:lnTo>
                  <a:lnTo>
                    <a:pt x="159" y="277"/>
                  </a:lnTo>
                  <a:lnTo>
                    <a:pt x="144" y="277"/>
                  </a:lnTo>
                  <a:lnTo>
                    <a:pt x="144" y="277"/>
                  </a:lnTo>
                  <a:close/>
                  <a:moveTo>
                    <a:pt x="101" y="48"/>
                  </a:moveTo>
                  <a:lnTo>
                    <a:pt x="101" y="48"/>
                  </a:lnTo>
                  <a:lnTo>
                    <a:pt x="87" y="56"/>
                  </a:lnTo>
                  <a:lnTo>
                    <a:pt x="73" y="66"/>
                  </a:lnTo>
                  <a:lnTo>
                    <a:pt x="62" y="79"/>
                  </a:lnTo>
                  <a:lnTo>
                    <a:pt x="57" y="86"/>
                  </a:lnTo>
                  <a:lnTo>
                    <a:pt x="52" y="93"/>
                  </a:lnTo>
                  <a:lnTo>
                    <a:pt x="48" y="100"/>
                  </a:lnTo>
                  <a:lnTo>
                    <a:pt x="44" y="109"/>
                  </a:lnTo>
                  <a:lnTo>
                    <a:pt x="40" y="117"/>
                  </a:lnTo>
                  <a:lnTo>
                    <a:pt x="38" y="126"/>
                  </a:lnTo>
                  <a:lnTo>
                    <a:pt x="37" y="135"/>
                  </a:lnTo>
                  <a:lnTo>
                    <a:pt x="36" y="144"/>
                  </a:lnTo>
                  <a:lnTo>
                    <a:pt x="37" y="153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41" y="172"/>
                  </a:lnTo>
                  <a:lnTo>
                    <a:pt x="44" y="180"/>
                  </a:lnTo>
                  <a:lnTo>
                    <a:pt x="48" y="187"/>
                  </a:lnTo>
                  <a:lnTo>
                    <a:pt x="52" y="194"/>
                  </a:lnTo>
                  <a:lnTo>
                    <a:pt x="56" y="202"/>
                  </a:lnTo>
                  <a:lnTo>
                    <a:pt x="62" y="208"/>
                  </a:lnTo>
                  <a:lnTo>
                    <a:pt x="67" y="214"/>
                  </a:lnTo>
                  <a:lnTo>
                    <a:pt x="73" y="219"/>
                  </a:lnTo>
                  <a:lnTo>
                    <a:pt x="81" y="224"/>
                  </a:lnTo>
                  <a:lnTo>
                    <a:pt x="88" y="229"/>
                  </a:lnTo>
                  <a:lnTo>
                    <a:pt x="95" y="232"/>
                  </a:lnTo>
                  <a:lnTo>
                    <a:pt x="103" y="235"/>
                  </a:lnTo>
                  <a:lnTo>
                    <a:pt x="112" y="238"/>
                  </a:lnTo>
                  <a:lnTo>
                    <a:pt x="121" y="239"/>
                  </a:lnTo>
                  <a:lnTo>
                    <a:pt x="129" y="241"/>
                  </a:lnTo>
                  <a:lnTo>
                    <a:pt x="139" y="241"/>
                  </a:lnTo>
                  <a:lnTo>
                    <a:pt x="139" y="241"/>
                  </a:lnTo>
                  <a:lnTo>
                    <a:pt x="147" y="241"/>
                  </a:lnTo>
                  <a:lnTo>
                    <a:pt x="155" y="240"/>
                  </a:lnTo>
                  <a:lnTo>
                    <a:pt x="163" y="238"/>
                  </a:lnTo>
                  <a:lnTo>
                    <a:pt x="171" y="236"/>
                  </a:lnTo>
                  <a:lnTo>
                    <a:pt x="171" y="236"/>
                  </a:lnTo>
                  <a:lnTo>
                    <a:pt x="179" y="233"/>
                  </a:lnTo>
                  <a:lnTo>
                    <a:pt x="187" y="229"/>
                  </a:lnTo>
                  <a:lnTo>
                    <a:pt x="194" y="224"/>
                  </a:lnTo>
                  <a:lnTo>
                    <a:pt x="201" y="219"/>
                  </a:lnTo>
                  <a:lnTo>
                    <a:pt x="207" y="214"/>
                  </a:lnTo>
                  <a:lnTo>
                    <a:pt x="213" y="208"/>
                  </a:lnTo>
                  <a:lnTo>
                    <a:pt x="217" y="202"/>
                  </a:lnTo>
                  <a:lnTo>
                    <a:pt x="222" y="194"/>
                  </a:lnTo>
                  <a:lnTo>
                    <a:pt x="225" y="187"/>
                  </a:lnTo>
                  <a:lnTo>
                    <a:pt x="228" y="180"/>
                  </a:lnTo>
                  <a:lnTo>
                    <a:pt x="230" y="172"/>
                  </a:lnTo>
                  <a:lnTo>
                    <a:pt x="233" y="163"/>
                  </a:lnTo>
                  <a:lnTo>
                    <a:pt x="234" y="155"/>
                  </a:lnTo>
                  <a:lnTo>
                    <a:pt x="234" y="147"/>
                  </a:lnTo>
                  <a:lnTo>
                    <a:pt x="233" y="139"/>
                  </a:lnTo>
                  <a:lnTo>
                    <a:pt x="230" y="130"/>
                  </a:lnTo>
                  <a:lnTo>
                    <a:pt x="230" y="130"/>
                  </a:lnTo>
                  <a:lnTo>
                    <a:pt x="228" y="121"/>
                  </a:lnTo>
                  <a:lnTo>
                    <a:pt x="225" y="113"/>
                  </a:lnTo>
                  <a:lnTo>
                    <a:pt x="221" y="105"/>
                  </a:lnTo>
                  <a:lnTo>
                    <a:pt x="216" y="97"/>
                  </a:lnTo>
                  <a:lnTo>
                    <a:pt x="212" y="90"/>
                  </a:lnTo>
                  <a:lnTo>
                    <a:pt x="206" y="84"/>
                  </a:lnTo>
                  <a:lnTo>
                    <a:pt x="199" y="78"/>
                  </a:lnTo>
                  <a:lnTo>
                    <a:pt x="192" y="73"/>
                  </a:lnTo>
                  <a:lnTo>
                    <a:pt x="185" y="67"/>
                  </a:lnTo>
                  <a:lnTo>
                    <a:pt x="177" y="63"/>
                  </a:lnTo>
                  <a:lnTo>
                    <a:pt x="168" y="59"/>
                  </a:lnTo>
                  <a:lnTo>
                    <a:pt x="160" y="56"/>
                  </a:lnTo>
                  <a:lnTo>
                    <a:pt x="150" y="53"/>
                  </a:lnTo>
                  <a:lnTo>
                    <a:pt x="141" y="51"/>
                  </a:lnTo>
                  <a:lnTo>
                    <a:pt x="129" y="50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15" y="49"/>
                  </a:lnTo>
                  <a:lnTo>
                    <a:pt x="112" y="47"/>
                  </a:lnTo>
                  <a:lnTo>
                    <a:pt x="107" y="45"/>
                  </a:lnTo>
                  <a:lnTo>
                    <a:pt x="101" y="4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7" name="Freeform 926"/>
            <p:cNvSpPr>
              <a:spLocks noEditPoints="1"/>
            </p:cNvSpPr>
            <p:nvPr/>
          </p:nvSpPr>
          <p:spPr bwMode="auto">
            <a:xfrm>
              <a:off x="3282950" y="1227138"/>
              <a:ext cx="644525" cy="642938"/>
            </a:xfrm>
            <a:custGeom>
              <a:avLst/>
              <a:gdLst/>
              <a:ahLst/>
              <a:cxnLst>
                <a:cxn ang="0">
                  <a:pos x="653" y="1206"/>
                </a:cxn>
                <a:cxn ang="0">
                  <a:pos x="563" y="1160"/>
                </a:cxn>
                <a:cxn ang="0">
                  <a:pos x="550" y="1153"/>
                </a:cxn>
                <a:cxn ang="0">
                  <a:pos x="236" y="832"/>
                </a:cxn>
                <a:cxn ang="0">
                  <a:pos x="143" y="731"/>
                </a:cxn>
                <a:cxn ang="0">
                  <a:pos x="77" y="679"/>
                </a:cxn>
                <a:cxn ang="0">
                  <a:pos x="72" y="657"/>
                </a:cxn>
                <a:cxn ang="0">
                  <a:pos x="40" y="570"/>
                </a:cxn>
                <a:cxn ang="0">
                  <a:pos x="11" y="425"/>
                </a:cxn>
                <a:cxn ang="0">
                  <a:pos x="1" y="212"/>
                </a:cxn>
                <a:cxn ang="0">
                  <a:pos x="10" y="196"/>
                </a:cxn>
                <a:cxn ang="0">
                  <a:pos x="19" y="182"/>
                </a:cxn>
                <a:cxn ang="0">
                  <a:pos x="110" y="81"/>
                </a:cxn>
                <a:cxn ang="0">
                  <a:pos x="210" y="10"/>
                </a:cxn>
                <a:cxn ang="0">
                  <a:pos x="228" y="8"/>
                </a:cxn>
                <a:cxn ang="0">
                  <a:pos x="242" y="2"/>
                </a:cxn>
                <a:cxn ang="0">
                  <a:pos x="419" y="2"/>
                </a:cxn>
                <a:cxn ang="0">
                  <a:pos x="599" y="26"/>
                </a:cxn>
                <a:cxn ang="0">
                  <a:pos x="638" y="36"/>
                </a:cxn>
                <a:cxn ang="0">
                  <a:pos x="656" y="46"/>
                </a:cxn>
                <a:cxn ang="0">
                  <a:pos x="887" y="256"/>
                </a:cxn>
                <a:cxn ang="0">
                  <a:pos x="1107" y="475"/>
                </a:cxn>
                <a:cxn ang="0">
                  <a:pos x="1167" y="525"/>
                </a:cxn>
                <a:cxn ang="0">
                  <a:pos x="1185" y="553"/>
                </a:cxn>
                <a:cxn ang="0">
                  <a:pos x="1215" y="644"/>
                </a:cxn>
                <a:cxn ang="0">
                  <a:pos x="1218" y="725"/>
                </a:cxn>
                <a:cxn ang="0">
                  <a:pos x="1194" y="798"/>
                </a:cxn>
                <a:cxn ang="0">
                  <a:pos x="1193" y="817"/>
                </a:cxn>
                <a:cxn ang="0">
                  <a:pos x="1109" y="909"/>
                </a:cxn>
                <a:cxn ang="0">
                  <a:pos x="862" y="1146"/>
                </a:cxn>
                <a:cxn ang="0">
                  <a:pos x="853" y="1157"/>
                </a:cxn>
                <a:cxn ang="0">
                  <a:pos x="761" y="1206"/>
                </a:cxn>
                <a:cxn ang="0">
                  <a:pos x="231" y="43"/>
                </a:cxn>
                <a:cxn ang="0">
                  <a:pos x="137" y="108"/>
                </a:cxn>
                <a:cxn ang="0">
                  <a:pos x="54" y="198"/>
                </a:cxn>
                <a:cxn ang="0">
                  <a:pos x="40" y="216"/>
                </a:cxn>
                <a:cxn ang="0">
                  <a:pos x="45" y="400"/>
                </a:cxn>
                <a:cxn ang="0">
                  <a:pos x="68" y="529"/>
                </a:cxn>
                <a:cxn ang="0">
                  <a:pos x="105" y="637"/>
                </a:cxn>
                <a:cxn ang="0">
                  <a:pos x="112" y="658"/>
                </a:cxn>
                <a:cxn ang="0">
                  <a:pos x="181" y="718"/>
                </a:cxn>
                <a:cxn ang="0">
                  <a:pos x="294" y="841"/>
                </a:cxn>
                <a:cxn ang="0">
                  <a:pos x="585" y="1129"/>
                </a:cxn>
                <a:cxn ang="0">
                  <a:pos x="633" y="1159"/>
                </a:cxn>
                <a:cxn ang="0">
                  <a:pos x="706" y="1177"/>
                </a:cxn>
                <a:cxn ang="0">
                  <a:pos x="765" y="1165"/>
                </a:cxn>
                <a:cxn ang="0">
                  <a:pos x="823" y="1131"/>
                </a:cxn>
                <a:cxn ang="0">
                  <a:pos x="865" y="1090"/>
                </a:cxn>
                <a:cxn ang="0">
                  <a:pos x="1140" y="817"/>
                </a:cxn>
                <a:cxn ang="0">
                  <a:pos x="1147" y="803"/>
                </a:cxn>
                <a:cxn ang="0">
                  <a:pos x="1177" y="736"/>
                </a:cxn>
                <a:cxn ang="0">
                  <a:pos x="1179" y="657"/>
                </a:cxn>
                <a:cxn ang="0">
                  <a:pos x="1148" y="564"/>
                </a:cxn>
                <a:cxn ang="0">
                  <a:pos x="1140" y="556"/>
                </a:cxn>
                <a:cxn ang="0">
                  <a:pos x="894" y="335"/>
                </a:cxn>
                <a:cxn ang="0">
                  <a:pos x="627" y="72"/>
                </a:cxn>
                <a:cxn ang="0">
                  <a:pos x="558" y="57"/>
                </a:cxn>
                <a:cxn ang="0">
                  <a:pos x="377" y="39"/>
                </a:cxn>
                <a:cxn ang="0">
                  <a:pos x="236" y="40"/>
                </a:cxn>
              </a:cxnLst>
              <a:rect l="0" t="0" r="r" b="b"/>
              <a:pathLst>
                <a:path w="1220" h="1215">
                  <a:moveTo>
                    <a:pt x="706" y="1215"/>
                  </a:moveTo>
                  <a:lnTo>
                    <a:pt x="706" y="1215"/>
                  </a:lnTo>
                  <a:lnTo>
                    <a:pt x="688" y="1214"/>
                  </a:lnTo>
                  <a:lnTo>
                    <a:pt x="671" y="1211"/>
                  </a:lnTo>
                  <a:lnTo>
                    <a:pt x="653" y="1206"/>
                  </a:lnTo>
                  <a:lnTo>
                    <a:pt x="636" y="1200"/>
                  </a:lnTo>
                  <a:lnTo>
                    <a:pt x="617" y="1193"/>
                  </a:lnTo>
                  <a:lnTo>
                    <a:pt x="599" y="1184"/>
                  </a:lnTo>
                  <a:lnTo>
                    <a:pt x="581" y="1172"/>
                  </a:lnTo>
                  <a:lnTo>
                    <a:pt x="563" y="1160"/>
                  </a:lnTo>
                  <a:lnTo>
                    <a:pt x="561" y="1158"/>
                  </a:lnTo>
                  <a:lnTo>
                    <a:pt x="558" y="1158"/>
                  </a:lnTo>
                  <a:lnTo>
                    <a:pt x="558" y="1158"/>
                  </a:lnTo>
                  <a:lnTo>
                    <a:pt x="554" y="1156"/>
                  </a:lnTo>
                  <a:lnTo>
                    <a:pt x="550" y="1153"/>
                  </a:lnTo>
                  <a:lnTo>
                    <a:pt x="307" y="910"/>
                  </a:lnTo>
                  <a:lnTo>
                    <a:pt x="307" y="910"/>
                  </a:lnTo>
                  <a:lnTo>
                    <a:pt x="290" y="891"/>
                  </a:lnTo>
                  <a:lnTo>
                    <a:pt x="271" y="872"/>
                  </a:lnTo>
                  <a:lnTo>
                    <a:pt x="236" y="832"/>
                  </a:lnTo>
                  <a:lnTo>
                    <a:pt x="236" y="832"/>
                  </a:lnTo>
                  <a:lnTo>
                    <a:pt x="200" y="790"/>
                  </a:lnTo>
                  <a:lnTo>
                    <a:pt x="181" y="771"/>
                  </a:lnTo>
                  <a:lnTo>
                    <a:pt x="163" y="751"/>
                  </a:lnTo>
                  <a:lnTo>
                    <a:pt x="143" y="731"/>
                  </a:lnTo>
                  <a:lnTo>
                    <a:pt x="123" y="714"/>
                  </a:lnTo>
                  <a:lnTo>
                    <a:pt x="102" y="697"/>
                  </a:lnTo>
                  <a:lnTo>
                    <a:pt x="80" y="682"/>
                  </a:lnTo>
                  <a:lnTo>
                    <a:pt x="80" y="682"/>
                  </a:lnTo>
                  <a:lnTo>
                    <a:pt x="77" y="679"/>
                  </a:lnTo>
                  <a:lnTo>
                    <a:pt x="74" y="677"/>
                  </a:lnTo>
                  <a:lnTo>
                    <a:pt x="72" y="670"/>
                  </a:lnTo>
                  <a:lnTo>
                    <a:pt x="71" y="665"/>
                  </a:lnTo>
                  <a:lnTo>
                    <a:pt x="71" y="661"/>
                  </a:lnTo>
                  <a:lnTo>
                    <a:pt x="72" y="657"/>
                  </a:lnTo>
                  <a:lnTo>
                    <a:pt x="71" y="654"/>
                  </a:lnTo>
                  <a:lnTo>
                    <a:pt x="71" y="654"/>
                  </a:lnTo>
                  <a:lnTo>
                    <a:pt x="59" y="626"/>
                  </a:lnTo>
                  <a:lnTo>
                    <a:pt x="49" y="598"/>
                  </a:lnTo>
                  <a:lnTo>
                    <a:pt x="40" y="570"/>
                  </a:lnTo>
                  <a:lnTo>
                    <a:pt x="32" y="541"/>
                  </a:lnTo>
                  <a:lnTo>
                    <a:pt x="25" y="512"/>
                  </a:lnTo>
                  <a:lnTo>
                    <a:pt x="19" y="483"/>
                  </a:lnTo>
                  <a:lnTo>
                    <a:pt x="15" y="453"/>
                  </a:lnTo>
                  <a:lnTo>
                    <a:pt x="11" y="425"/>
                  </a:lnTo>
                  <a:lnTo>
                    <a:pt x="7" y="396"/>
                  </a:lnTo>
                  <a:lnTo>
                    <a:pt x="4" y="368"/>
                  </a:lnTo>
                  <a:lnTo>
                    <a:pt x="1" y="312"/>
                  </a:lnTo>
                  <a:lnTo>
                    <a:pt x="0" y="259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1" y="207"/>
                  </a:lnTo>
                  <a:lnTo>
                    <a:pt x="3" y="202"/>
                  </a:lnTo>
                  <a:lnTo>
                    <a:pt x="6" y="198"/>
                  </a:lnTo>
                  <a:lnTo>
                    <a:pt x="10" y="196"/>
                  </a:lnTo>
                  <a:lnTo>
                    <a:pt x="14" y="193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5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41" y="154"/>
                  </a:lnTo>
                  <a:lnTo>
                    <a:pt x="63" y="127"/>
                  </a:lnTo>
                  <a:lnTo>
                    <a:pt x="86" y="103"/>
                  </a:lnTo>
                  <a:lnTo>
                    <a:pt x="110" y="81"/>
                  </a:lnTo>
                  <a:lnTo>
                    <a:pt x="135" y="60"/>
                  </a:lnTo>
                  <a:lnTo>
                    <a:pt x="159" y="41"/>
                  </a:lnTo>
                  <a:lnTo>
                    <a:pt x="185" y="25"/>
                  </a:lnTo>
                  <a:lnTo>
                    <a:pt x="210" y="10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9" y="7"/>
                  </a:lnTo>
                  <a:lnTo>
                    <a:pt x="219" y="7"/>
                  </a:lnTo>
                  <a:lnTo>
                    <a:pt x="222" y="8"/>
                  </a:lnTo>
                  <a:lnTo>
                    <a:pt x="228" y="8"/>
                  </a:lnTo>
                  <a:lnTo>
                    <a:pt x="232" y="5"/>
                  </a:lnTo>
                  <a:lnTo>
                    <a:pt x="232" y="5"/>
                  </a:lnTo>
                  <a:lnTo>
                    <a:pt x="236" y="3"/>
                  </a:lnTo>
                  <a:lnTo>
                    <a:pt x="242" y="2"/>
                  </a:lnTo>
                  <a:lnTo>
                    <a:pt x="242" y="2"/>
                  </a:lnTo>
                  <a:lnTo>
                    <a:pt x="291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77" y="0"/>
                  </a:lnTo>
                  <a:lnTo>
                    <a:pt x="419" y="2"/>
                  </a:lnTo>
                  <a:lnTo>
                    <a:pt x="458" y="5"/>
                  </a:lnTo>
                  <a:lnTo>
                    <a:pt x="495" y="8"/>
                  </a:lnTo>
                  <a:lnTo>
                    <a:pt x="531" y="13"/>
                  </a:lnTo>
                  <a:lnTo>
                    <a:pt x="566" y="20"/>
                  </a:lnTo>
                  <a:lnTo>
                    <a:pt x="599" y="26"/>
                  </a:lnTo>
                  <a:lnTo>
                    <a:pt x="631" y="34"/>
                  </a:lnTo>
                  <a:lnTo>
                    <a:pt x="631" y="34"/>
                  </a:lnTo>
                  <a:lnTo>
                    <a:pt x="634" y="35"/>
                  </a:lnTo>
                  <a:lnTo>
                    <a:pt x="636" y="36"/>
                  </a:lnTo>
                  <a:lnTo>
                    <a:pt x="638" y="36"/>
                  </a:lnTo>
                  <a:lnTo>
                    <a:pt x="638" y="36"/>
                  </a:lnTo>
                  <a:lnTo>
                    <a:pt x="642" y="36"/>
                  </a:lnTo>
                  <a:lnTo>
                    <a:pt x="646" y="38"/>
                  </a:lnTo>
                  <a:lnTo>
                    <a:pt x="656" y="46"/>
                  </a:lnTo>
                  <a:lnTo>
                    <a:pt x="656" y="46"/>
                  </a:lnTo>
                  <a:lnTo>
                    <a:pt x="697" y="80"/>
                  </a:lnTo>
                  <a:lnTo>
                    <a:pt x="736" y="114"/>
                  </a:lnTo>
                  <a:lnTo>
                    <a:pt x="775" y="149"/>
                  </a:lnTo>
                  <a:lnTo>
                    <a:pt x="812" y="184"/>
                  </a:lnTo>
                  <a:lnTo>
                    <a:pt x="887" y="256"/>
                  </a:lnTo>
                  <a:lnTo>
                    <a:pt x="958" y="328"/>
                  </a:lnTo>
                  <a:lnTo>
                    <a:pt x="958" y="328"/>
                  </a:lnTo>
                  <a:lnTo>
                    <a:pt x="1008" y="379"/>
                  </a:lnTo>
                  <a:lnTo>
                    <a:pt x="1057" y="428"/>
                  </a:lnTo>
                  <a:lnTo>
                    <a:pt x="1107" y="475"/>
                  </a:lnTo>
                  <a:lnTo>
                    <a:pt x="1156" y="521"/>
                  </a:lnTo>
                  <a:lnTo>
                    <a:pt x="1159" y="524"/>
                  </a:lnTo>
                  <a:lnTo>
                    <a:pt x="1163" y="524"/>
                  </a:lnTo>
                  <a:lnTo>
                    <a:pt x="1163" y="524"/>
                  </a:lnTo>
                  <a:lnTo>
                    <a:pt x="1167" y="525"/>
                  </a:lnTo>
                  <a:lnTo>
                    <a:pt x="1171" y="527"/>
                  </a:lnTo>
                  <a:lnTo>
                    <a:pt x="1173" y="529"/>
                  </a:lnTo>
                  <a:lnTo>
                    <a:pt x="1175" y="533"/>
                  </a:lnTo>
                  <a:lnTo>
                    <a:pt x="1175" y="533"/>
                  </a:lnTo>
                  <a:lnTo>
                    <a:pt x="1185" y="553"/>
                  </a:lnTo>
                  <a:lnTo>
                    <a:pt x="1193" y="571"/>
                  </a:lnTo>
                  <a:lnTo>
                    <a:pt x="1201" y="590"/>
                  </a:lnTo>
                  <a:lnTo>
                    <a:pt x="1207" y="607"/>
                  </a:lnTo>
                  <a:lnTo>
                    <a:pt x="1211" y="626"/>
                  </a:lnTo>
                  <a:lnTo>
                    <a:pt x="1215" y="644"/>
                  </a:lnTo>
                  <a:lnTo>
                    <a:pt x="1218" y="660"/>
                  </a:lnTo>
                  <a:lnTo>
                    <a:pt x="1220" y="677"/>
                  </a:lnTo>
                  <a:lnTo>
                    <a:pt x="1220" y="693"/>
                  </a:lnTo>
                  <a:lnTo>
                    <a:pt x="1220" y="710"/>
                  </a:lnTo>
                  <a:lnTo>
                    <a:pt x="1218" y="725"/>
                  </a:lnTo>
                  <a:lnTo>
                    <a:pt x="1216" y="741"/>
                  </a:lnTo>
                  <a:lnTo>
                    <a:pt x="1212" y="755"/>
                  </a:lnTo>
                  <a:lnTo>
                    <a:pt x="1208" y="771"/>
                  </a:lnTo>
                  <a:lnTo>
                    <a:pt x="1202" y="785"/>
                  </a:lnTo>
                  <a:lnTo>
                    <a:pt x="1194" y="798"/>
                  </a:lnTo>
                  <a:lnTo>
                    <a:pt x="1192" y="804"/>
                  </a:lnTo>
                  <a:lnTo>
                    <a:pt x="1193" y="809"/>
                  </a:lnTo>
                  <a:lnTo>
                    <a:pt x="1193" y="809"/>
                  </a:lnTo>
                  <a:lnTo>
                    <a:pt x="1194" y="813"/>
                  </a:lnTo>
                  <a:lnTo>
                    <a:pt x="1193" y="817"/>
                  </a:lnTo>
                  <a:lnTo>
                    <a:pt x="1191" y="821"/>
                  </a:lnTo>
                  <a:lnTo>
                    <a:pt x="1188" y="826"/>
                  </a:lnTo>
                  <a:lnTo>
                    <a:pt x="1188" y="826"/>
                  </a:lnTo>
                  <a:lnTo>
                    <a:pt x="1147" y="869"/>
                  </a:lnTo>
                  <a:lnTo>
                    <a:pt x="1109" y="909"/>
                  </a:lnTo>
                  <a:lnTo>
                    <a:pt x="1070" y="948"/>
                  </a:lnTo>
                  <a:lnTo>
                    <a:pt x="1031" y="985"/>
                  </a:lnTo>
                  <a:lnTo>
                    <a:pt x="952" y="1062"/>
                  </a:lnTo>
                  <a:lnTo>
                    <a:pt x="862" y="1146"/>
                  </a:lnTo>
                  <a:lnTo>
                    <a:pt x="862" y="1146"/>
                  </a:lnTo>
                  <a:lnTo>
                    <a:pt x="858" y="1151"/>
                  </a:lnTo>
                  <a:lnTo>
                    <a:pt x="857" y="1152"/>
                  </a:lnTo>
                  <a:lnTo>
                    <a:pt x="857" y="1152"/>
                  </a:lnTo>
                  <a:lnTo>
                    <a:pt x="853" y="1157"/>
                  </a:lnTo>
                  <a:lnTo>
                    <a:pt x="853" y="1157"/>
                  </a:lnTo>
                  <a:lnTo>
                    <a:pt x="834" y="1170"/>
                  </a:lnTo>
                  <a:lnTo>
                    <a:pt x="815" y="1182"/>
                  </a:lnTo>
                  <a:lnTo>
                    <a:pt x="798" y="1192"/>
                  </a:lnTo>
                  <a:lnTo>
                    <a:pt x="779" y="1200"/>
                  </a:lnTo>
                  <a:lnTo>
                    <a:pt x="761" y="1206"/>
                  </a:lnTo>
                  <a:lnTo>
                    <a:pt x="743" y="1211"/>
                  </a:lnTo>
                  <a:lnTo>
                    <a:pt x="724" y="1214"/>
                  </a:lnTo>
                  <a:lnTo>
                    <a:pt x="706" y="1215"/>
                  </a:lnTo>
                  <a:lnTo>
                    <a:pt x="706" y="1215"/>
                  </a:lnTo>
                  <a:close/>
                  <a:moveTo>
                    <a:pt x="231" y="43"/>
                  </a:moveTo>
                  <a:lnTo>
                    <a:pt x="231" y="43"/>
                  </a:lnTo>
                  <a:lnTo>
                    <a:pt x="206" y="57"/>
                  </a:lnTo>
                  <a:lnTo>
                    <a:pt x="182" y="72"/>
                  </a:lnTo>
                  <a:lnTo>
                    <a:pt x="159" y="90"/>
                  </a:lnTo>
                  <a:lnTo>
                    <a:pt x="137" y="108"/>
                  </a:lnTo>
                  <a:lnTo>
                    <a:pt x="114" y="129"/>
                  </a:lnTo>
                  <a:lnTo>
                    <a:pt x="93" y="151"/>
                  </a:lnTo>
                  <a:lnTo>
                    <a:pt x="73" y="175"/>
                  </a:lnTo>
                  <a:lnTo>
                    <a:pt x="54" y="198"/>
                  </a:lnTo>
                  <a:lnTo>
                    <a:pt x="54" y="198"/>
                  </a:lnTo>
                  <a:lnTo>
                    <a:pt x="50" y="202"/>
                  </a:lnTo>
                  <a:lnTo>
                    <a:pt x="46" y="205"/>
                  </a:lnTo>
                  <a:lnTo>
                    <a:pt x="40" y="208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39" y="280"/>
                  </a:lnTo>
                  <a:lnTo>
                    <a:pt x="40" y="311"/>
                  </a:lnTo>
                  <a:lnTo>
                    <a:pt x="41" y="342"/>
                  </a:lnTo>
                  <a:lnTo>
                    <a:pt x="43" y="371"/>
                  </a:lnTo>
                  <a:lnTo>
                    <a:pt x="45" y="400"/>
                  </a:lnTo>
                  <a:lnTo>
                    <a:pt x="49" y="427"/>
                  </a:lnTo>
                  <a:lnTo>
                    <a:pt x="52" y="453"/>
                  </a:lnTo>
                  <a:lnTo>
                    <a:pt x="56" y="479"/>
                  </a:lnTo>
                  <a:lnTo>
                    <a:pt x="61" y="504"/>
                  </a:lnTo>
                  <a:lnTo>
                    <a:pt x="68" y="529"/>
                  </a:lnTo>
                  <a:lnTo>
                    <a:pt x="74" y="552"/>
                  </a:lnTo>
                  <a:lnTo>
                    <a:pt x="80" y="574"/>
                  </a:lnTo>
                  <a:lnTo>
                    <a:pt x="88" y="596"/>
                  </a:lnTo>
                  <a:lnTo>
                    <a:pt x="96" y="618"/>
                  </a:lnTo>
                  <a:lnTo>
                    <a:pt x="105" y="637"/>
                  </a:lnTo>
                  <a:lnTo>
                    <a:pt x="105" y="637"/>
                  </a:lnTo>
                  <a:lnTo>
                    <a:pt x="107" y="642"/>
                  </a:lnTo>
                  <a:lnTo>
                    <a:pt x="107" y="648"/>
                  </a:lnTo>
                  <a:lnTo>
                    <a:pt x="107" y="654"/>
                  </a:lnTo>
                  <a:lnTo>
                    <a:pt x="112" y="658"/>
                  </a:lnTo>
                  <a:lnTo>
                    <a:pt x="112" y="658"/>
                  </a:lnTo>
                  <a:lnTo>
                    <a:pt x="131" y="671"/>
                  </a:lnTo>
                  <a:lnTo>
                    <a:pt x="148" y="686"/>
                  </a:lnTo>
                  <a:lnTo>
                    <a:pt x="165" y="701"/>
                  </a:lnTo>
                  <a:lnTo>
                    <a:pt x="181" y="718"/>
                  </a:lnTo>
                  <a:lnTo>
                    <a:pt x="213" y="751"/>
                  </a:lnTo>
                  <a:lnTo>
                    <a:pt x="243" y="785"/>
                  </a:lnTo>
                  <a:lnTo>
                    <a:pt x="243" y="785"/>
                  </a:lnTo>
                  <a:lnTo>
                    <a:pt x="276" y="822"/>
                  </a:lnTo>
                  <a:lnTo>
                    <a:pt x="294" y="841"/>
                  </a:lnTo>
                  <a:lnTo>
                    <a:pt x="311" y="859"/>
                  </a:lnTo>
                  <a:lnTo>
                    <a:pt x="579" y="1127"/>
                  </a:lnTo>
                  <a:lnTo>
                    <a:pt x="582" y="1128"/>
                  </a:lnTo>
                  <a:lnTo>
                    <a:pt x="582" y="1128"/>
                  </a:lnTo>
                  <a:lnTo>
                    <a:pt x="585" y="1129"/>
                  </a:lnTo>
                  <a:lnTo>
                    <a:pt x="588" y="1131"/>
                  </a:lnTo>
                  <a:lnTo>
                    <a:pt x="588" y="1131"/>
                  </a:lnTo>
                  <a:lnTo>
                    <a:pt x="604" y="1142"/>
                  </a:lnTo>
                  <a:lnTo>
                    <a:pt x="618" y="1152"/>
                  </a:lnTo>
                  <a:lnTo>
                    <a:pt x="633" y="1159"/>
                  </a:lnTo>
                  <a:lnTo>
                    <a:pt x="647" y="1165"/>
                  </a:lnTo>
                  <a:lnTo>
                    <a:pt x="662" y="1170"/>
                  </a:lnTo>
                  <a:lnTo>
                    <a:pt x="677" y="1174"/>
                  </a:lnTo>
                  <a:lnTo>
                    <a:pt x="691" y="1177"/>
                  </a:lnTo>
                  <a:lnTo>
                    <a:pt x="706" y="1177"/>
                  </a:lnTo>
                  <a:lnTo>
                    <a:pt x="706" y="1177"/>
                  </a:lnTo>
                  <a:lnTo>
                    <a:pt x="720" y="1177"/>
                  </a:lnTo>
                  <a:lnTo>
                    <a:pt x="735" y="1174"/>
                  </a:lnTo>
                  <a:lnTo>
                    <a:pt x="750" y="1170"/>
                  </a:lnTo>
                  <a:lnTo>
                    <a:pt x="765" y="1165"/>
                  </a:lnTo>
                  <a:lnTo>
                    <a:pt x="779" y="1159"/>
                  </a:lnTo>
                  <a:lnTo>
                    <a:pt x="794" y="1152"/>
                  </a:lnTo>
                  <a:lnTo>
                    <a:pt x="808" y="1142"/>
                  </a:lnTo>
                  <a:lnTo>
                    <a:pt x="823" y="1131"/>
                  </a:lnTo>
                  <a:lnTo>
                    <a:pt x="823" y="1131"/>
                  </a:lnTo>
                  <a:lnTo>
                    <a:pt x="824" y="1130"/>
                  </a:lnTo>
                  <a:lnTo>
                    <a:pt x="825" y="1130"/>
                  </a:lnTo>
                  <a:lnTo>
                    <a:pt x="826" y="1129"/>
                  </a:lnTo>
                  <a:lnTo>
                    <a:pt x="865" y="1090"/>
                  </a:lnTo>
                  <a:lnTo>
                    <a:pt x="865" y="1090"/>
                  </a:lnTo>
                  <a:lnTo>
                    <a:pt x="934" y="1017"/>
                  </a:lnTo>
                  <a:lnTo>
                    <a:pt x="1002" y="949"/>
                  </a:lnTo>
                  <a:lnTo>
                    <a:pt x="1069" y="883"/>
                  </a:lnTo>
                  <a:lnTo>
                    <a:pt x="1105" y="850"/>
                  </a:lnTo>
                  <a:lnTo>
                    <a:pt x="1140" y="817"/>
                  </a:lnTo>
                  <a:lnTo>
                    <a:pt x="1143" y="815"/>
                  </a:lnTo>
                  <a:lnTo>
                    <a:pt x="1144" y="811"/>
                  </a:lnTo>
                  <a:lnTo>
                    <a:pt x="1144" y="811"/>
                  </a:lnTo>
                  <a:lnTo>
                    <a:pt x="1145" y="807"/>
                  </a:lnTo>
                  <a:lnTo>
                    <a:pt x="1147" y="803"/>
                  </a:lnTo>
                  <a:lnTo>
                    <a:pt x="1147" y="803"/>
                  </a:lnTo>
                  <a:lnTo>
                    <a:pt x="1157" y="786"/>
                  </a:lnTo>
                  <a:lnTo>
                    <a:pt x="1165" y="770"/>
                  </a:lnTo>
                  <a:lnTo>
                    <a:pt x="1173" y="753"/>
                  </a:lnTo>
                  <a:lnTo>
                    <a:pt x="1177" y="736"/>
                  </a:lnTo>
                  <a:lnTo>
                    <a:pt x="1180" y="720"/>
                  </a:lnTo>
                  <a:lnTo>
                    <a:pt x="1182" y="703"/>
                  </a:lnTo>
                  <a:lnTo>
                    <a:pt x="1182" y="688"/>
                  </a:lnTo>
                  <a:lnTo>
                    <a:pt x="1181" y="672"/>
                  </a:lnTo>
                  <a:lnTo>
                    <a:pt x="1179" y="657"/>
                  </a:lnTo>
                  <a:lnTo>
                    <a:pt x="1176" y="642"/>
                  </a:lnTo>
                  <a:lnTo>
                    <a:pt x="1173" y="628"/>
                  </a:lnTo>
                  <a:lnTo>
                    <a:pt x="1169" y="614"/>
                  </a:lnTo>
                  <a:lnTo>
                    <a:pt x="1158" y="588"/>
                  </a:lnTo>
                  <a:lnTo>
                    <a:pt x="1148" y="564"/>
                  </a:lnTo>
                  <a:lnTo>
                    <a:pt x="1146" y="560"/>
                  </a:lnTo>
                  <a:lnTo>
                    <a:pt x="1143" y="558"/>
                  </a:lnTo>
                  <a:lnTo>
                    <a:pt x="1143" y="558"/>
                  </a:lnTo>
                  <a:lnTo>
                    <a:pt x="1140" y="556"/>
                  </a:lnTo>
                  <a:lnTo>
                    <a:pt x="1140" y="556"/>
                  </a:lnTo>
                  <a:lnTo>
                    <a:pt x="1089" y="514"/>
                  </a:lnTo>
                  <a:lnTo>
                    <a:pt x="1039" y="471"/>
                  </a:lnTo>
                  <a:lnTo>
                    <a:pt x="991" y="427"/>
                  </a:lnTo>
                  <a:lnTo>
                    <a:pt x="942" y="381"/>
                  </a:lnTo>
                  <a:lnTo>
                    <a:pt x="894" y="335"/>
                  </a:lnTo>
                  <a:lnTo>
                    <a:pt x="846" y="289"/>
                  </a:lnTo>
                  <a:lnTo>
                    <a:pt x="752" y="196"/>
                  </a:lnTo>
                  <a:lnTo>
                    <a:pt x="752" y="196"/>
                  </a:lnTo>
                  <a:lnTo>
                    <a:pt x="629" y="75"/>
                  </a:lnTo>
                  <a:lnTo>
                    <a:pt x="627" y="72"/>
                  </a:lnTo>
                  <a:lnTo>
                    <a:pt x="623" y="72"/>
                  </a:lnTo>
                  <a:lnTo>
                    <a:pt x="622" y="71"/>
                  </a:lnTo>
                  <a:lnTo>
                    <a:pt x="622" y="71"/>
                  </a:lnTo>
                  <a:lnTo>
                    <a:pt x="590" y="64"/>
                  </a:lnTo>
                  <a:lnTo>
                    <a:pt x="558" y="57"/>
                  </a:lnTo>
                  <a:lnTo>
                    <a:pt x="525" y="52"/>
                  </a:lnTo>
                  <a:lnTo>
                    <a:pt x="491" y="46"/>
                  </a:lnTo>
                  <a:lnTo>
                    <a:pt x="455" y="43"/>
                  </a:lnTo>
                  <a:lnTo>
                    <a:pt x="417" y="40"/>
                  </a:lnTo>
                  <a:lnTo>
                    <a:pt x="377" y="39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291" y="39"/>
                  </a:lnTo>
                  <a:lnTo>
                    <a:pt x="241" y="40"/>
                  </a:lnTo>
                  <a:lnTo>
                    <a:pt x="236" y="40"/>
                  </a:lnTo>
                  <a:lnTo>
                    <a:pt x="232" y="42"/>
                  </a:lnTo>
                  <a:lnTo>
                    <a:pt x="232" y="42"/>
                  </a:lnTo>
                  <a:lnTo>
                    <a:pt x="231" y="43"/>
                  </a:lnTo>
                  <a:lnTo>
                    <a:pt x="231" y="4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8" name="Freeform 927"/>
            <p:cNvSpPr>
              <a:spLocks noEditPoints="1"/>
            </p:cNvSpPr>
            <p:nvPr/>
          </p:nvSpPr>
          <p:spPr bwMode="auto">
            <a:xfrm>
              <a:off x="3424238" y="1154113"/>
              <a:ext cx="557213" cy="225425"/>
            </a:xfrm>
            <a:custGeom>
              <a:avLst/>
              <a:gdLst/>
              <a:ahLst/>
              <a:cxnLst>
                <a:cxn ang="0">
                  <a:pos x="77" y="421"/>
                </a:cxn>
                <a:cxn ang="0">
                  <a:pos x="65" y="420"/>
                </a:cxn>
                <a:cxn ang="0">
                  <a:pos x="28" y="385"/>
                </a:cxn>
                <a:cxn ang="0">
                  <a:pos x="2" y="324"/>
                </a:cxn>
                <a:cxn ang="0">
                  <a:pos x="1" y="253"/>
                </a:cxn>
                <a:cxn ang="0">
                  <a:pos x="3" y="188"/>
                </a:cxn>
                <a:cxn ang="0">
                  <a:pos x="40" y="100"/>
                </a:cxn>
                <a:cxn ang="0">
                  <a:pos x="87" y="65"/>
                </a:cxn>
                <a:cxn ang="0">
                  <a:pos x="160" y="37"/>
                </a:cxn>
                <a:cxn ang="0">
                  <a:pos x="250" y="24"/>
                </a:cxn>
                <a:cxn ang="0">
                  <a:pos x="311" y="37"/>
                </a:cxn>
                <a:cxn ang="0">
                  <a:pos x="412" y="72"/>
                </a:cxn>
                <a:cxn ang="0">
                  <a:pos x="529" y="127"/>
                </a:cxn>
                <a:cxn ang="0">
                  <a:pos x="587" y="70"/>
                </a:cxn>
                <a:cxn ang="0">
                  <a:pos x="661" y="29"/>
                </a:cxn>
                <a:cxn ang="0">
                  <a:pos x="790" y="1"/>
                </a:cxn>
                <a:cxn ang="0">
                  <a:pos x="894" y="10"/>
                </a:cxn>
                <a:cxn ang="0">
                  <a:pos x="971" y="35"/>
                </a:cxn>
                <a:cxn ang="0">
                  <a:pos x="1030" y="87"/>
                </a:cxn>
                <a:cxn ang="0">
                  <a:pos x="1052" y="163"/>
                </a:cxn>
                <a:cxn ang="0">
                  <a:pos x="1025" y="252"/>
                </a:cxn>
                <a:cxn ang="0">
                  <a:pos x="951" y="306"/>
                </a:cxn>
                <a:cxn ang="0">
                  <a:pos x="871" y="326"/>
                </a:cxn>
                <a:cxn ang="0">
                  <a:pos x="769" y="315"/>
                </a:cxn>
                <a:cxn ang="0">
                  <a:pos x="623" y="246"/>
                </a:cxn>
                <a:cxn ang="0">
                  <a:pos x="524" y="190"/>
                </a:cxn>
                <a:cxn ang="0">
                  <a:pos x="479" y="259"/>
                </a:cxn>
                <a:cxn ang="0">
                  <a:pos x="458" y="261"/>
                </a:cxn>
                <a:cxn ang="0">
                  <a:pos x="451" y="244"/>
                </a:cxn>
                <a:cxn ang="0">
                  <a:pos x="504" y="162"/>
                </a:cxn>
                <a:cxn ang="0">
                  <a:pos x="394" y="95"/>
                </a:cxn>
                <a:cxn ang="0">
                  <a:pos x="310" y="68"/>
                </a:cxn>
                <a:cxn ang="0">
                  <a:pos x="213" y="57"/>
                </a:cxn>
                <a:cxn ang="0">
                  <a:pos x="142" y="76"/>
                </a:cxn>
                <a:cxn ang="0">
                  <a:pos x="89" y="99"/>
                </a:cxn>
                <a:cxn ang="0">
                  <a:pos x="47" y="159"/>
                </a:cxn>
                <a:cxn ang="0">
                  <a:pos x="30" y="231"/>
                </a:cxn>
                <a:cxn ang="0">
                  <a:pos x="41" y="335"/>
                </a:cxn>
                <a:cxn ang="0">
                  <a:pos x="65" y="372"/>
                </a:cxn>
                <a:cxn ang="0">
                  <a:pos x="101" y="397"/>
                </a:cxn>
                <a:cxn ang="0">
                  <a:pos x="117" y="394"/>
                </a:cxn>
                <a:cxn ang="0">
                  <a:pos x="127" y="410"/>
                </a:cxn>
                <a:cxn ang="0">
                  <a:pos x="112" y="425"/>
                </a:cxn>
                <a:cxn ang="0">
                  <a:pos x="819" y="29"/>
                </a:cxn>
                <a:cxn ang="0">
                  <a:pos x="736" y="41"/>
                </a:cxn>
                <a:cxn ang="0">
                  <a:pos x="628" y="80"/>
                </a:cxn>
                <a:cxn ang="0">
                  <a:pos x="550" y="152"/>
                </a:cxn>
                <a:cxn ang="0">
                  <a:pos x="632" y="213"/>
                </a:cxn>
                <a:cxn ang="0">
                  <a:pos x="723" y="264"/>
                </a:cxn>
                <a:cxn ang="0">
                  <a:pos x="808" y="289"/>
                </a:cxn>
                <a:cxn ang="0">
                  <a:pos x="922" y="285"/>
                </a:cxn>
                <a:cxn ang="0">
                  <a:pos x="994" y="243"/>
                </a:cxn>
                <a:cxn ang="0">
                  <a:pos x="1021" y="169"/>
                </a:cxn>
                <a:cxn ang="0">
                  <a:pos x="1014" y="119"/>
                </a:cxn>
                <a:cxn ang="0">
                  <a:pos x="991" y="91"/>
                </a:cxn>
                <a:cxn ang="0">
                  <a:pos x="938" y="55"/>
                </a:cxn>
                <a:cxn ang="0">
                  <a:pos x="849" y="32"/>
                </a:cxn>
              </a:cxnLst>
              <a:rect l="0" t="0" r="r" b="b"/>
              <a:pathLst>
                <a:path w="1052" h="426">
                  <a:moveTo>
                    <a:pt x="96" y="426"/>
                  </a:moveTo>
                  <a:lnTo>
                    <a:pt x="96" y="426"/>
                  </a:lnTo>
                  <a:lnTo>
                    <a:pt x="90" y="425"/>
                  </a:lnTo>
                  <a:lnTo>
                    <a:pt x="85" y="425"/>
                  </a:lnTo>
                  <a:lnTo>
                    <a:pt x="80" y="423"/>
                  </a:lnTo>
                  <a:lnTo>
                    <a:pt x="77" y="421"/>
                  </a:lnTo>
                  <a:lnTo>
                    <a:pt x="74" y="418"/>
                  </a:lnTo>
                  <a:lnTo>
                    <a:pt x="68" y="423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59" y="417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44" y="405"/>
                  </a:lnTo>
                  <a:lnTo>
                    <a:pt x="36" y="396"/>
                  </a:lnTo>
                  <a:lnTo>
                    <a:pt x="28" y="385"/>
                  </a:lnTo>
                  <a:lnTo>
                    <a:pt x="21" y="373"/>
                  </a:lnTo>
                  <a:lnTo>
                    <a:pt x="14" y="361"/>
                  </a:lnTo>
                  <a:lnTo>
                    <a:pt x="9" y="349"/>
                  </a:lnTo>
                  <a:lnTo>
                    <a:pt x="5" y="336"/>
                  </a:lnTo>
                  <a:lnTo>
                    <a:pt x="2" y="324"/>
                  </a:lnTo>
                  <a:lnTo>
                    <a:pt x="2" y="324"/>
                  </a:lnTo>
                  <a:lnTo>
                    <a:pt x="0" y="313"/>
                  </a:lnTo>
                  <a:lnTo>
                    <a:pt x="0" y="300"/>
                  </a:lnTo>
                  <a:lnTo>
                    <a:pt x="0" y="275"/>
                  </a:lnTo>
                  <a:lnTo>
                    <a:pt x="0" y="275"/>
                  </a:lnTo>
                  <a:lnTo>
                    <a:pt x="1" y="253"/>
                  </a:lnTo>
                  <a:lnTo>
                    <a:pt x="1" y="253"/>
                  </a:lnTo>
                  <a:lnTo>
                    <a:pt x="1" y="234"/>
                  </a:lnTo>
                  <a:lnTo>
                    <a:pt x="1" y="234"/>
                  </a:lnTo>
                  <a:lnTo>
                    <a:pt x="0" y="210"/>
                  </a:lnTo>
                  <a:lnTo>
                    <a:pt x="1" y="198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8" y="166"/>
                  </a:lnTo>
                  <a:lnTo>
                    <a:pt x="13" y="153"/>
                  </a:lnTo>
                  <a:lnTo>
                    <a:pt x="18" y="139"/>
                  </a:lnTo>
                  <a:lnTo>
                    <a:pt x="25" y="126"/>
                  </a:lnTo>
                  <a:lnTo>
                    <a:pt x="32" y="112"/>
                  </a:lnTo>
                  <a:lnTo>
                    <a:pt x="40" y="100"/>
                  </a:lnTo>
                  <a:lnTo>
                    <a:pt x="44" y="95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62" y="80"/>
                  </a:lnTo>
                  <a:lnTo>
                    <a:pt x="73" y="72"/>
                  </a:lnTo>
                  <a:lnTo>
                    <a:pt x="87" y="65"/>
                  </a:lnTo>
                  <a:lnTo>
                    <a:pt x="100" y="58"/>
                  </a:lnTo>
                  <a:lnTo>
                    <a:pt x="114" y="53"/>
                  </a:lnTo>
                  <a:lnTo>
                    <a:pt x="127" y="47"/>
                  </a:lnTo>
                  <a:lnTo>
                    <a:pt x="156" y="38"/>
                  </a:lnTo>
                  <a:lnTo>
                    <a:pt x="160" y="37"/>
                  </a:lnTo>
                  <a:lnTo>
                    <a:pt x="160" y="37"/>
                  </a:lnTo>
                  <a:lnTo>
                    <a:pt x="180" y="31"/>
                  </a:lnTo>
                  <a:lnTo>
                    <a:pt x="198" y="27"/>
                  </a:lnTo>
                  <a:lnTo>
                    <a:pt x="218" y="24"/>
                  </a:lnTo>
                  <a:lnTo>
                    <a:pt x="236" y="24"/>
                  </a:lnTo>
                  <a:lnTo>
                    <a:pt x="236" y="24"/>
                  </a:lnTo>
                  <a:lnTo>
                    <a:pt x="250" y="24"/>
                  </a:lnTo>
                  <a:lnTo>
                    <a:pt x="262" y="25"/>
                  </a:lnTo>
                  <a:lnTo>
                    <a:pt x="275" y="27"/>
                  </a:lnTo>
                  <a:lnTo>
                    <a:pt x="287" y="31"/>
                  </a:lnTo>
                  <a:lnTo>
                    <a:pt x="287" y="31"/>
                  </a:lnTo>
                  <a:lnTo>
                    <a:pt x="309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38" y="44"/>
                  </a:lnTo>
                  <a:lnTo>
                    <a:pt x="362" y="51"/>
                  </a:lnTo>
                  <a:lnTo>
                    <a:pt x="387" y="60"/>
                  </a:lnTo>
                  <a:lnTo>
                    <a:pt x="400" y="66"/>
                  </a:lnTo>
                  <a:lnTo>
                    <a:pt x="412" y="72"/>
                  </a:lnTo>
                  <a:lnTo>
                    <a:pt x="412" y="72"/>
                  </a:lnTo>
                  <a:lnTo>
                    <a:pt x="438" y="85"/>
                  </a:lnTo>
                  <a:lnTo>
                    <a:pt x="464" y="100"/>
                  </a:lnTo>
                  <a:lnTo>
                    <a:pt x="513" y="130"/>
                  </a:lnTo>
                  <a:lnTo>
                    <a:pt x="523" y="136"/>
                  </a:lnTo>
                  <a:lnTo>
                    <a:pt x="529" y="127"/>
                  </a:lnTo>
                  <a:lnTo>
                    <a:pt x="529" y="127"/>
                  </a:lnTo>
                  <a:lnTo>
                    <a:pt x="540" y="113"/>
                  </a:lnTo>
                  <a:lnTo>
                    <a:pt x="551" y="101"/>
                  </a:lnTo>
                  <a:lnTo>
                    <a:pt x="563" y="89"/>
                  </a:lnTo>
                  <a:lnTo>
                    <a:pt x="574" y="79"/>
                  </a:lnTo>
                  <a:lnTo>
                    <a:pt x="587" y="70"/>
                  </a:lnTo>
                  <a:lnTo>
                    <a:pt x="599" y="60"/>
                  </a:lnTo>
                  <a:lnTo>
                    <a:pt x="611" y="52"/>
                  </a:lnTo>
                  <a:lnTo>
                    <a:pt x="625" y="45"/>
                  </a:lnTo>
                  <a:lnTo>
                    <a:pt x="625" y="45"/>
                  </a:lnTo>
                  <a:lnTo>
                    <a:pt x="642" y="37"/>
                  </a:lnTo>
                  <a:lnTo>
                    <a:pt x="661" y="29"/>
                  </a:lnTo>
                  <a:lnTo>
                    <a:pt x="680" y="23"/>
                  </a:lnTo>
                  <a:lnTo>
                    <a:pt x="698" y="18"/>
                  </a:lnTo>
                  <a:lnTo>
                    <a:pt x="734" y="10"/>
                  </a:lnTo>
                  <a:lnTo>
                    <a:pt x="767" y="4"/>
                  </a:lnTo>
                  <a:lnTo>
                    <a:pt x="767" y="4"/>
                  </a:lnTo>
                  <a:lnTo>
                    <a:pt x="790" y="1"/>
                  </a:lnTo>
                  <a:lnTo>
                    <a:pt x="813" y="0"/>
                  </a:lnTo>
                  <a:lnTo>
                    <a:pt x="813" y="0"/>
                  </a:lnTo>
                  <a:lnTo>
                    <a:pt x="826" y="0"/>
                  </a:lnTo>
                  <a:lnTo>
                    <a:pt x="841" y="1"/>
                  </a:lnTo>
                  <a:lnTo>
                    <a:pt x="868" y="5"/>
                  </a:lnTo>
                  <a:lnTo>
                    <a:pt x="894" y="10"/>
                  </a:lnTo>
                  <a:lnTo>
                    <a:pt x="922" y="16"/>
                  </a:lnTo>
                  <a:lnTo>
                    <a:pt x="922" y="16"/>
                  </a:lnTo>
                  <a:lnTo>
                    <a:pt x="935" y="19"/>
                  </a:lnTo>
                  <a:lnTo>
                    <a:pt x="947" y="23"/>
                  </a:lnTo>
                  <a:lnTo>
                    <a:pt x="959" y="28"/>
                  </a:lnTo>
                  <a:lnTo>
                    <a:pt x="971" y="35"/>
                  </a:lnTo>
                  <a:lnTo>
                    <a:pt x="982" y="42"/>
                  </a:lnTo>
                  <a:lnTo>
                    <a:pt x="994" y="49"/>
                  </a:lnTo>
                  <a:lnTo>
                    <a:pt x="1004" y="57"/>
                  </a:lnTo>
                  <a:lnTo>
                    <a:pt x="1013" y="67"/>
                  </a:lnTo>
                  <a:lnTo>
                    <a:pt x="1022" y="77"/>
                  </a:lnTo>
                  <a:lnTo>
                    <a:pt x="1030" y="87"/>
                  </a:lnTo>
                  <a:lnTo>
                    <a:pt x="1037" y="99"/>
                  </a:lnTo>
                  <a:lnTo>
                    <a:pt x="1043" y="110"/>
                  </a:lnTo>
                  <a:lnTo>
                    <a:pt x="1047" y="122"/>
                  </a:lnTo>
                  <a:lnTo>
                    <a:pt x="1050" y="135"/>
                  </a:lnTo>
                  <a:lnTo>
                    <a:pt x="1052" y="148"/>
                  </a:lnTo>
                  <a:lnTo>
                    <a:pt x="1052" y="163"/>
                  </a:lnTo>
                  <a:lnTo>
                    <a:pt x="1052" y="163"/>
                  </a:lnTo>
                  <a:lnTo>
                    <a:pt x="1050" y="183"/>
                  </a:lnTo>
                  <a:lnTo>
                    <a:pt x="1047" y="203"/>
                  </a:lnTo>
                  <a:lnTo>
                    <a:pt x="1041" y="221"/>
                  </a:lnTo>
                  <a:lnTo>
                    <a:pt x="1034" y="237"/>
                  </a:lnTo>
                  <a:lnTo>
                    <a:pt x="1025" y="252"/>
                  </a:lnTo>
                  <a:lnTo>
                    <a:pt x="1014" y="264"/>
                  </a:lnTo>
                  <a:lnTo>
                    <a:pt x="1003" y="275"/>
                  </a:lnTo>
                  <a:lnTo>
                    <a:pt x="991" y="285"/>
                  </a:lnTo>
                  <a:lnTo>
                    <a:pt x="978" y="293"/>
                  </a:lnTo>
                  <a:lnTo>
                    <a:pt x="965" y="300"/>
                  </a:lnTo>
                  <a:lnTo>
                    <a:pt x="951" y="306"/>
                  </a:lnTo>
                  <a:lnTo>
                    <a:pt x="938" y="311"/>
                  </a:lnTo>
                  <a:lnTo>
                    <a:pt x="924" y="316"/>
                  </a:lnTo>
                  <a:lnTo>
                    <a:pt x="912" y="320"/>
                  </a:lnTo>
                  <a:lnTo>
                    <a:pt x="887" y="324"/>
                  </a:lnTo>
                  <a:lnTo>
                    <a:pt x="887" y="324"/>
                  </a:lnTo>
                  <a:lnTo>
                    <a:pt x="871" y="326"/>
                  </a:lnTo>
                  <a:lnTo>
                    <a:pt x="854" y="327"/>
                  </a:lnTo>
                  <a:lnTo>
                    <a:pt x="854" y="327"/>
                  </a:lnTo>
                  <a:lnTo>
                    <a:pt x="841" y="326"/>
                  </a:lnTo>
                  <a:lnTo>
                    <a:pt x="827" y="325"/>
                  </a:lnTo>
                  <a:lnTo>
                    <a:pt x="799" y="321"/>
                  </a:lnTo>
                  <a:lnTo>
                    <a:pt x="769" y="315"/>
                  </a:lnTo>
                  <a:lnTo>
                    <a:pt x="740" y="305"/>
                  </a:lnTo>
                  <a:lnTo>
                    <a:pt x="711" y="294"/>
                  </a:lnTo>
                  <a:lnTo>
                    <a:pt x="681" y="281"/>
                  </a:lnTo>
                  <a:lnTo>
                    <a:pt x="652" y="265"/>
                  </a:lnTo>
                  <a:lnTo>
                    <a:pt x="623" y="246"/>
                  </a:lnTo>
                  <a:lnTo>
                    <a:pt x="623" y="246"/>
                  </a:lnTo>
                  <a:lnTo>
                    <a:pt x="597" y="229"/>
                  </a:lnTo>
                  <a:lnTo>
                    <a:pt x="571" y="209"/>
                  </a:lnTo>
                  <a:lnTo>
                    <a:pt x="571" y="209"/>
                  </a:lnTo>
                  <a:lnTo>
                    <a:pt x="541" y="187"/>
                  </a:lnTo>
                  <a:lnTo>
                    <a:pt x="531" y="179"/>
                  </a:lnTo>
                  <a:lnTo>
                    <a:pt x="524" y="190"/>
                  </a:lnTo>
                  <a:lnTo>
                    <a:pt x="524" y="190"/>
                  </a:lnTo>
                  <a:lnTo>
                    <a:pt x="500" y="227"/>
                  </a:lnTo>
                  <a:lnTo>
                    <a:pt x="500" y="227"/>
                  </a:lnTo>
                  <a:lnTo>
                    <a:pt x="482" y="256"/>
                  </a:lnTo>
                  <a:lnTo>
                    <a:pt x="482" y="256"/>
                  </a:lnTo>
                  <a:lnTo>
                    <a:pt x="479" y="259"/>
                  </a:lnTo>
                  <a:lnTo>
                    <a:pt x="476" y="262"/>
                  </a:lnTo>
                  <a:lnTo>
                    <a:pt x="473" y="263"/>
                  </a:lnTo>
                  <a:lnTo>
                    <a:pt x="469" y="263"/>
                  </a:lnTo>
                  <a:lnTo>
                    <a:pt x="469" y="263"/>
                  </a:lnTo>
                  <a:lnTo>
                    <a:pt x="464" y="263"/>
                  </a:lnTo>
                  <a:lnTo>
                    <a:pt x="458" y="261"/>
                  </a:lnTo>
                  <a:lnTo>
                    <a:pt x="455" y="258"/>
                  </a:lnTo>
                  <a:lnTo>
                    <a:pt x="452" y="254"/>
                  </a:lnTo>
                  <a:lnTo>
                    <a:pt x="452" y="254"/>
                  </a:lnTo>
                  <a:lnTo>
                    <a:pt x="451" y="251"/>
                  </a:lnTo>
                  <a:lnTo>
                    <a:pt x="450" y="247"/>
                  </a:lnTo>
                  <a:lnTo>
                    <a:pt x="451" y="244"/>
                  </a:lnTo>
                  <a:lnTo>
                    <a:pt x="453" y="240"/>
                  </a:lnTo>
                  <a:lnTo>
                    <a:pt x="453" y="240"/>
                  </a:lnTo>
                  <a:lnTo>
                    <a:pt x="474" y="208"/>
                  </a:lnTo>
                  <a:lnTo>
                    <a:pt x="474" y="208"/>
                  </a:lnTo>
                  <a:lnTo>
                    <a:pt x="498" y="172"/>
                  </a:lnTo>
                  <a:lnTo>
                    <a:pt x="504" y="162"/>
                  </a:lnTo>
                  <a:lnTo>
                    <a:pt x="477" y="144"/>
                  </a:lnTo>
                  <a:lnTo>
                    <a:pt x="477" y="144"/>
                  </a:lnTo>
                  <a:lnTo>
                    <a:pt x="445" y="123"/>
                  </a:lnTo>
                  <a:lnTo>
                    <a:pt x="429" y="113"/>
                  </a:lnTo>
                  <a:lnTo>
                    <a:pt x="412" y="104"/>
                  </a:lnTo>
                  <a:lnTo>
                    <a:pt x="394" y="95"/>
                  </a:lnTo>
                  <a:lnTo>
                    <a:pt x="377" y="86"/>
                  </a:lnTo>
                  <a:lnTo>
                    <a:pt x="359" y="80"/>
                  </a:lnTo>
                  <a:lnTo>
                    <a:pt x="343" y="75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10" y="68"/>
                  </a:lnTo>
                  <a:lnTo>
                    <a:pt x="284" y="63"/>
                  </a:lnTo>
                  <a:lnTo>
                    <a:pt x="256" y="58"/>
                  </a:lnTo>
                  <a:lnTo>
                    <a:pt x="243" y="57"/>
                  </a:lnTo>
                  <a:lnTo>
                    <a:pt x="229" y="57"/>
                  </a:lnTo>
                  <a:lnTo>
                    <a:pt x="229" y="57"/>
                  </a:lnTo>
                  <a:lnTo>
                    <a:pt x="213" y="57"/>
                  </a:lnTo>
                  <a:lnTo>
                    <a:pt x="196" y="59"/>
                  </a:lnTo>
                  <a:lnTo>
                    <a:pt x="182" y="64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56" y="72"/>
                  </a:lnTo>
                  <a:lnTo>
                    <a:pt x="142" y="76"/>
                  </a:lnTo>
                  <a:lnTo>
                    <a:pt x="142" y="76"/>
                  </a:lnTo>
                  <a:lnTo>
                    <a:pt x="128" y="81"/>
                  </a:lnTo>
                  <a:lnTo>
                    <a:pt x="115" y="86"/>
                  </a:lnTo>
                  <a:lnTo>
                    <a:pt x="101" y="91"/>
                  </a:lnTo>
                  <a:lnTo>
                    <a:pt x="89" y="99"/>
                  </a:lnTo>
                  <a:lnTo>
                    <a:pt x="89" y="99"/>
                  </a:lnTo>
                  <a:lnTo>
                    <a:pt x="81" y="106"/>
                  </a:lnTo>
                  <a:lnTo>
                    <a:pt x="74" y="112"/>
                  </a:lnTo>
                  <a:lnTo>
                    <a:pt x="68" y="119"/>
                  </a:lnTo>
                  <a:lnTo>
                    <a:pt x="63" y="127"/>
                  </a:lnTo>
                  <a:lnTo>
                    <a:pt x="55" y="143"/>
                  </a:lnTo>
                  <a:lnTo>
                    <a:pt x="47" y="159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0" y="175"/>
                  </a:lnTo>
                  <a:lnTo>
                    <a:pt x="37" y="184"/>
                  </a:lnTo>
                  <a:lnTo>
                    <a:pt x="33" y="207"/>
                  </a:lnTo>
                  <a:lnTo>
                    <a:pt x="30" y="231"/>
                  </a:lnTo>
                  <a:lnTo>
                    <a:pt x="29" y="256"/>
                  </a:lnTo>
                  <a:lnTo>
                    <a:pt x="30" y="281"/>
                  </a:lnTo>
                  <a:lnTo>
                    <a:pt x="33" y="304"/>
                  </a:lnTo>
                  <a:lnTo>
                    <a:pt x="35" y="316"/>
                  </a:lnTo>
                  <a:lnTo>
                    <a:pt x="38" y="326"/>
                  </a:lnTo>
                  <a:lnTo>
                    <a:pt x="41" y="335"/>
                  </a:lnTo>
                  <a:lnTo>
                    <a:pt x="45" y="344"/>
                  </a:lnTo>
                  <a:lnTo>
                    <a:pt x="45" y="344"/>
                  </a:lnTo>
                  <a:lnTo>
                    <a:pt x="49" y="353"/>
                  </a:lnTo>
                  <a:lnTo>
                    <a:pt x="55" y="360"/>
                  </a:lnTo>
                  <a:lnTo>
                    <a:pt x="60" y="366"/>
                  </a:lnTo>
                  <a:lnTo>
                    <a:pt x="65" y="372"/>
                  </a:lnTo>
                  <a:lnTo>
                    <a:pt x="71" y="378"/>
                  </a:lnTo>
                  <a:lnTo>
                    <a:pt x="77" y="382"/>
                  </a:lnTo>
                  <a:lnTo>
                    <a:pt x="92" y="391"/>
                  </a:lnTo>
                  <a:lnTo>
                    <a:pt x="92" y="391"/>
                  </a:lnTo>
                  <a:lnTo>
                    <a:pt x="97" y="394"/>
                  </a:lnTo>
                  <a:lnTo>
                    <a:pt x="101" y="397"/>
                  </a:lnTo>
                  <a:lnTo>
                    <a:pt x="108" y="390"/>
                  </a:lnTo>
                  <a:lnTo>
                    <a:pt x="109" y="393"/>
                  </a:lnTo>
                  <a:lnTo>
                    <a:pt x="109" y="393"/>
                  </a:lnTo>
                  <a:lnTo>
                    <a:pt x="112" y="393"/>
                  </a:lnTo>
                  <a:lnTo>
                    <a:pt x="112" y="393"/>
                  </a:lnTo>
                  <a:lnTo>
                    <a:pt x="117" y="394"/>
                  </a:lnTo>
                  <a:lnTo>
                    <a:pt x="121" y="395"/>
                  </a:lnTo>
                  <a:lnTo>
                    <a:pt x="123" y="397"/>
                  </a:lnTo>
                  <a:lnTo>
                    <a:pt x="125" y="400"/>
                  </a:lnTo>
                  <a:lnTo>
                    <a:pt x="127" y="405"/>
                  </a:lnTo>
                  <a:lnTo>
                    <a:pt x="127" y="410"/>
                  </a:lnTo>
                  <a:lnTo>
                    <a:pt x="127" y="410"/>
                  </a:lnTo>
                  <a:lnTo>
                    <a:pt x="127" y="413"/>
                  </a:lnTo>
                  <a:lnTo>
                    <a:pt x="125" y="419"/>
                  </a:lnTo>
                  <a:lnTo>
                    <a:pt x="123" y="421"/>
                  </a:lnTo>
                  <a:lnTo>
                    <a:pt x="121" y="423"/>
                  </a:lnTo>
                  <a:lnTo>
                    <a:pt x="117" y="425"/>
                  </a:lnTo>
                  <a:lnTo>
                    <a:pt x="112" y="425"/>
                  </a:lnTo>
                  <a:lnTo>
                    <a:pt x="112" y="425"/>
                  </a:lnTo>
                  <a:lnTo>
                    <a:pt x="103" y="426"/>
                  </a:lnTo>
                  <a:lnTo>
                    <a:pt x="103" y="426"/>
                  </a:lnTo>
                  <a:lnTo>
                    <a:pt x="96" y="426"/>
                  </a:lnTo>
                  <a:lnTo>
                    <a:pt x="96" y="426"/>
                  </a:lnTo>
                  <a:close/>
                  <a:moveTo>
                    <a:pt x="819" y="29"/>
                  </a:moveTo>
                  <a:lnTo>
                    <a:pt x="819" y="29"/>
                  </a:lnTo>
                  <a:lnTo>
                    <a:pt x="805" y="31"/>
                  </a:lnTo>
                  <a:lnTo>
                    <a:pt x="788" y="32"/>
                  </a:lnTo>
                  <a:lnTo>
                    <a:pt x="771" y="34"/>
                  </a:lnTo>
                  <a:lnTo>
                    <a:pt x="754" y="37"/>
                  </a:lnTo>
                  <a:lnTo>
                    <a:pt x="736" y="41"/>
                  </a:lnTo>
                  <a:lnTo>
                    <a:pt x="717" y="46"/>
                  </a:lnTo>
                  <a:lnTo>
                    <a:pt x="675" y="58"/>
                  </a:lnTo>
                  <a:lnTo>
                    <a:pt x="675" y="58"/>
                  </a:lnTo>
                  <a:lnTo>
                    <a:pt x="659" y="65"/>
                  </a:lnTo>
                  <a:lnTo>
                    <a:pt x="643" y="72"/>
                  </a:lnTo>
                  <a:lnTo>
                    <a:pt x="628" y="80"/>
                  </a:lnTo>
                  <a:lnTo>
                    <a:pt x="613" y="90"/>
                  </a:lnTo>
                  <a:lnTo>
                    <a:pt x="599" y="101"/>
                  </a:lnTo>
                  <a:lnTo>
                    <a:pt x="586" y="113"/>
                  </a:lnTo>
                  <a:lnTo>
                    <a:pt x="572" y="127"/>
                  </a:lnTo>
                  <a:lnTo>
                    <a:pt x="559" y="142"/>
                  </a:lnTo>
                  <a:lnTo>
                    <a:pt x="550" y="152"/>
                  </a:lnTo>
                  <a:lnTo>
                    <a:pt x="562" y="160"/>
                  </a:lnTo>
                  <a:lnTo>
                    <a:pt x="562" y="160"/>
                  </a:lnTo>
                  <a:lnTo>
                    <a:pt x="582" y="174"/>
                  </a:lnTo>
                  <a:lnTo>
                    <a:pt x="602" y="190"/>
                  </a:lnTo>
                  <a:lnTo>
                    <a:pt x="602" y="190"/>
                  </a:lnTo>
                  <a:lnTo>
                    <a:pt x="632" y="213"/>
                  </a:lnTo>
                  <a:lnTo>
                    <a:pt x="648" y="224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88" y="246"/>
                  </a:lnTo>
                  <a:lnTo>
                    <a:pt x="704" y="255"/>
                  </a:lnTo>
                  <a:lnTo>
                    <a:pt x="723" y="264"/>
                  </a:lnTo>
                  <a:lnTo>
                    <a:pt x="744" y="272"/>
                  </a:lnTo>
                  <a:lnTo>
                    <a:pt x="765" y="279"/>
                  </a:lnTo>
                  <a:lnTo>
                    <a:pt x="787" y="286"/>
                  </a:lnTo>
                  <a:lnTo>
                    <a:pt x="797" y="288"/>
                  </a:lnTo>
                  <a:lnTo>
                    <a:pt x="808" y="289"/>
                  </a:lnTo>
                  <a:lnTo>
                    <a:pt x="808" y="289"/>
                  </a:lnTo>
                  <a:lnTo>
                    <a:pt x="834" y="291"/>
                  </a:lnTo>
                  <a:lnTo>
                    <a:pt x="859" y="292"/>
                  </a:lnTo>
                  <a:lnTo>
                    <a:pt x="859" y="292"/>
                  </a:lnTo>
                  <a:lnTo>
                    <a:pt x="882" y="291"/>
                  </a:lnTo>
                  <a:lnTo>
                    <a:pt x="903" y="289"/>
                  </a:lnTo>
                  <a:lnTo>
                    <a:pt x="922" y="285"/>
                  </a:lnTo>
                  <a:lnTo>
                    <a:pt x="940" y="279"/>
                  </a:lnTo>
                  <a:lnTo>
                    <a:pt x="955" y="273"/>
                  </a:lnTo>
                  <a:lnTo>
                    <a:pt x="970" y="265"/>
                  </a:lnTo>
                  <a:lnTo>
                    <a:pt x="983" y="255"/>
                  </a:lnTo>
                  <a:lnTo>
                    <a:pt x="994" y="243"/>
                  </a:lnTo>
                  <a:lnTo>
                    <a:pt x="994" y="243"/>
                  </a:lnTo>
                  <a:lnTo>
                    <a:pt x="1001" y="233"/>
                  </a:lnTo>
                  <a:lnTo>
                    <a:pt x="1007" y="222"/>
                  </a:lnTo>
                  <a:lnTo>
                    <a:pt x="1012" y="209"/>
                  </a:lnTo>
                  <a:lnTo>
                    <a:pt x="1016" y="197"/>
                  </a:lnTo>
                  <a:lnTo>
                    <a:pt x="1019" y="182"/>
                  </a:lnTo>
                  <a:lnTo>
                    <a:pt x="1021" y="169"/>
                  </a:lnTo>
                  <a:lnTo>
                    <a:pt x="1021" y="156"/>
                  </a:lnTo>
                  <a:lnTo>
                    <a:pt x="1020" y="142"/>
                  </a:lnTo>
                  <a:lnTo>
                    <a:pt x="1020" y="142"/>
                  </a:lnTo>
                  <a:lnTo>
                    <a:pt x="1019" y="134"/>
                  </a:lnTo>
                  <a:lnTo>
                    <a:pt x="1016" y="127"/>
                  </a:lnTo>
                  <a:lnTo>
                    <a:pt x="1014" y="119"/>
                  </a:lnTo>
                  <a:lnTo>
                    <a:pt x="1010" y="113"/>
                  </a:lnTo>
                  <a:lnTo>
                    <a:pt x="1007" y="107"/>
                  </a:lnTo>
                  <a:lnTo>
                    <a:pt x="1002" y="101"/>
                  </a:lnTo>
                  <a:lnTo>
                    <a:pt x="997" y="96"/>
                  </a:lnTo>
                  <a:lnTo>
                    <a:pt x="991" y="91"/>
                  </a:lnTo>
                  <a:lnTo>
                    <a:pt x="991" y="91"/>
                  </a:lnTo>
                  <a:lnTo>
                    <a:pt x="973" y="79"/>
                  </a:lnTo>
                  <a:lnTo>
                    <a:pt x="973" y="79"/>
                  </a:lnTo>
                  <a:lnTo>
                    <a:pt x="956" y="67"/>
                  </a:lnTo>
                  <a:lnTo>
                    <a:pt x="947" y="60"/>
                  </a:lnTo>
                  <a:lnTo>
                    <a:pt x="938" y="55"/>
                  </a:lnTo>
                  <a:lnTo>
                    <a:pt x="938" y="55"/>
                  </a:lnTo>
                  <a:lnTo>
                    <a:pt x="926" y="50"/>
                  </a:lnTo>
                  <a:lnTo>
                    <a:pt x="914" y="46"/>
                  </a:lnTo>
                  <a:lnTo>
                    <a:pt x="889" y="39"/>
                  </a:lnTo>
                  <a:lnTo>
                    <a:pt x="865" y="35"/>
                  </a:lnTo>
                  <a:lnTo>
                    <a:pt x="849" y="32"/>
                  </a:lnTo>
                  <a:lnTo>
                    <a:pt x="849" y="32"/>
                  </a:lnTo>
                  <a:lnTo>
                    <a:pt x="834" y="31"/>
                  </a:lnTo>
                  <a:lnTo>
                    <a:pt x="819" y="29"/>
                  </a:lnTo>
                  <a:lnTo>
                    <a:pt x="819" y="2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sp>
        <p:nvSpPr>
          <p:cNvPr id="140" name="Freeform 5"/>
          <p:cNvSpPr/>
          <p:nvPr/>
        </p:nvSpPr>
        <p:spPr bwMode="auto">
          <a:xfrm>
            <a:off x="1987236" y="3112869"/>
            <a:ext cx="945250" cy="57439"/>
          </a:xfrm>
          <a:custGeom>
            <a:avLst/>
            <a:gdLst>
              <a:gd name="T0" fmla="*/ 1 w 2288"/>
              <a:gd name="T1" fmla="*/ 2 h 38"/>
              <a:gd name="T2" fmla="*/ 2 w 2288"/>
              <a:gd name="T3" fmla="*/ 6 h 38"/>
              <a:gd name="T4" fmla="*/ 152 w 2288"/>
              <a:gd name="T5" fmla="*/ 19 h 38"/>
              <a:gd name="T6" fmla="*/ 199 w 2288"/>
              <a:gd name="T7" fmla="*/ 17 h 38"/>
              <a:gd name="T8" fmla="*/ 566 w 2288"/>
              <a:gd name="T9" fmla="*/ 25 h 38"/>
              <a:gd name="T10" fmla="*/ 710 w 2288"/>
              <a:gd name="T11" fmla="*/ 29 h 38"/>
              <a:gd name="T12" fmla="*/ 1040 w 2288"/>
              <a:gd name="T13" fmla="*/ 31 h 38"/>
              <a:gd name="T14" fmla="*/ 1426 w 2288"/>
              <a:gd name="T15" fmla="*/ 34 h 38"/>
              <a:gd name="T16" fmla="*/ 1706 w 2288"/>
              <a:gd name="T17" fmla="*/ 35 h 38"/>
              <a:gd name="T18" fmla="*/ 1898 w 2288"/>
              <a:gd name="T19" fmla="*/ 34 h 38"/>
              <a:gd name="T20" fmla="*/ 2020 w 2288"/>
              <a:gd name="T21" fmla="*/ 31 h 38"/>
              <a:gd name="T22" fmla="*/ 2182 w 2288"/>
              <a:gd name="T23" fmla="*/ 29 h 38"/>
              <a:gd name="T24" fmla="*/ 2210 w 2288"/>
              <a:gd name="T25" fmla="*/ 31 h 38"/>
              <a:gd name="T26" fmla="*/ 2286 w 2288"/>
              <a:gd name="T27" fmla="*/ 28 h 38"/>
              <a:gd name="T28" fmla="*/ 2287 w 2288"/>
              <a:gd name="T29" fmla="*/ 24 h 38"/>
              <a:gd name="T30" fmla="*/ 2283 w 2288"/>
              <a:gd name="T31" fmla="*/ 23 h 38"/>
              <a:gd name="T32" fmla="*/ 2210 w 2288"/>
              <a:gd name="T33" fmla="*/ 25 h 38"/>
              <a:gd name="T34" fmla="*/ 2183 w 2288"/>
              <a:gd name="T35" fmla="*/ 23 h 38"/>
              <a:gd name="T36" fmla="*/ 2020 w 2288"/>
              <a:gd name="T37" fmla="*/ 25 h 38"/>
              <a:gd name="T38" fmla="*/ 1898 w 2288"/>
              <a:gd name="T39" fmla="*/ 28 h 38"/>
              <a:gd name="T40" fmla="*/ 1706 w 2288"/>
              <a:gd name="T41" fmla="*/ 29 h 38"/>
              <a:gd name="T42" fmla="*/ 1426 w 2288"/>
              <a:gd name="T43" fmla="*/ 28 h 38"/>
              <a:gd name="T44" fmla="*/ 1040 w 2288"/>
              <a:gd name="T45" fmla="*/ 25 h 38"/>
              <a:gd name="T46" fmla="*/ 710 w 2288"/>
              <a:gd name="T47" fmla="*/ 23 h 38"/>
              <a:gd name="T48" fmla="*/ 567 w 2288"/>
              <a:gd name="T49" fmla="*/ 19 h 38"/>
              <a:gd name="T50" fmla="*/ 199 w 2288"/>
              <a:gd name="T51" fmla="*/ 11 h 38"/>
              <a:gd name="T52" fmla="*/ 152 w 2288"/>
              <a:gd name="T53" fmla="*/ 13 h 38"/>
              <a:gd name="T54" fmla="*/ 5 w 2288"/>
              <a:gd name="T55" fmla="*/ 1 h 38"/>
              <a:gd name="T56" fmla="*/ 1 w 2288"/>
              <a:gd name="T5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288" h="38">
                <a:moveTo>
                  <a:pt x="1" y="2"/>
                </a:moveTo>
                <a:cubicBezTo>
                  <a:pt x="0" y="3"/>
                  <a:pt x="1" y="5"/>
                  <a:pt x="2" y="6"/>
                </a:cubicBezTo>
                <a:cubicBezTo>
                  <a:pt x="39" y="25"/>
                  <a:pt x="99" y="22"/>
                  <a:pt x="152" y="19"/>
                </a:cubicBezTo>
                <a:cubicBezTo>
                  <a:pt x="169" y="18"/>
                  <a:pt x="185" y="17"/>
                  <a:pt x="199" y="17"/>
                </a:cubicBezTo>
                <a:cubicBezTo>
                  <a:pt x="322" y="17"/>
                  <a:pt x="446" y="21"/>
                  <a:pt x="566" y="25"/>
                </a:cubicBezTo>
                <a:cubicBezTo>
                  <a:pt x="710" y="29"/>
                  <a:pt x="710" y="29"/>
                  <a:pt x="710" y="29"/>
                </a:cubicBezTo>
                <a:cubicBezTo>
                  <a:pt x="820" y="32"/>
                  <a:pt x="932" y="31"/>
                  <a:pt x="1040" y="31"/>
                </a:cubicBezTo>
                <a:cubicBezTo>
                  <a:pt x="1167" y="30"/>
                  <a:pt x="1297" y="29"/>
                  <a:pt x="1426" y="34"/>
                </a:cubicBezTo>
                <a:cubicBezTo>
                  <a:pt x="1519" y="37"/>
                  <a:pt x="1614" y="36"/>
                  <a:pt x="1706" y="35"/>
                </a:cubicBezTo>
                <a:cubicBezTo>
                  <a:pt x="1769" y="34"/>
                  <a:pt x="1834" y="34"/>
                  <a:pt x="1898" y="34"/>
                </a:cubicBezTo>
                <a:cubicBezTo>
                  <a:pt x="1939" y="35"/>
                  <a:pt x="1980" y="33"/>
                  <a:pt x="2020" y="31"/>
                </a:cubicBezTo>
                <a:cubicBezTo>
                  <a:pt x="2073" y="28"/>
                  <a:pt x="2128" y="26"/>
                  <a:pt x="2182" y="29"/>
                </a:cubicBezTo>
                <a:cubicBezTo>
                  <a:pt x="2191" y="29"/>
                  <a:pt x="2200" y="30"/>
                  <a:pt x="2210" y="31"/>
                </a:cubicBezTo>
                <a:cubicBezTo>
                  <a:pt x="2236" y="34"/>
                  <a:pt x="2266" y="38"/>
                  <a:pt x="2286" y="28"/>
                </a:cubicBezTo>
                <a:cubicBezTo>
                  <a:pt x="2287" y="28"/>
                  <a:pt x="2288" y="26"/>
                  <a:pt x="2287" y="24"/>
                </a:cubicBezTo>
                <a:cubicBezTo>
                  <a:pt x="2286" y="23"/>
                  <a:pt x="2285" y="22"/>
                  <a:pt x="2283" y="23"/>
                </a:cubicBezTo>
                <a:cubicBezTo>
                  <a:pt x="2265" y="32"/>
                  <a:pt x="2236" y="28"/>
                  <a:pt x="2210" y="25"/>
                </a:cubicBezTo>
                <a:cubicBezTo>
                  <a:pt x="2200" y="24"/>
                  <a:pt x="2191" y="23"/>
                  <a:pt x="2183" y="23"/>
                </a:cubicBezTo>
                <a:cubicBezTo>
                  <a:pt x="2128" y="20"/>
                  <a:pt x="2073" y="22"/>
                  <a:pt x="2020" y="25"/>
                </a:cubicBezTo>
                <a:cubicBezTo>
                  <a:pt x="1980" y="27"/>
                  <a:pt x="1938" y="29"/>
                  <a:pt x="1898" y="28"/>
                </a:cubicBezTo>
                <a:cubicBezTo>
                  <a:pt x="1834" y="28"/>
                  <a:pt x="1769" y="28"/>
                  <a:pt x="1706" y="29"/>
                </a:cubicBezTo>
                <a:cubicBezTo>
                  <a:pt x="1614" y="30"/>
                  <a:pt x="1519" y="32"/>
                  <a:pt x="1426" y="28"/>
                </a:cubicBezTo>
                <a:cubicBezTo>
                  <a:pt x="1297" y="23"/>
                  <a:pt x="1167" y="24"/>
                  <a:pt x="1040" y="25"/>
                </a:cubicBezTo>
                <a:cubicBezTo>
                  <a:pt x="932" y="25"/>
                  <a:pt x="820" y="26"/>
                  <a:pt x="710" y="23"/>
                </a:cubicBezTo>
                <a:cubicBezTo>
                  <a:pt x="567" y="19"/>
                  <a:pt x="567" y="19"/>
                  <a:pt x="567" y="19"/>
                </a:cubicBezTo>
                <a:cubicBezTo>
                  <a:pt x="446" y="15"/>
                  <a:pt x="322" y="11"/>
                  <a:pt x="199" y="11"/>
                </a:cubicBezTo>
                <a:cubicBezTo>
                  <a:pt x="185" y="11"/>
                  <a:pt x="169" y="12"/>
                  <a:pt x="152" y="13"/>
                </a:cubicBezTo>
                <a:cubicBezTo>
                  <a:pt x="100" y="16"/>
                  <a:pt x="40" y="19"/>
                  <a:pt x="5" y="1"/>
                </a:cubicBezTo>
                <a:cubicBezTo>
                  <a:pt x="4" y="0"/>
                  <a:pt x="2" y="0"/>
                  <a:pt x="1" y="2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41" name="文本框 140"/>
          <p:cNvSpPr txBox="1"/>
          <p:nvPr/>
        </p:nvSpPr>
        <p:spPr>
          <a:xfrm>
            <a:off x="2017575" y="3186623"/>
            <a:ext cx="91618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文字</a:t>
            </a:r>
            <a:endParaRPr lang="zh-CN" altLang="en-US" sz="28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42" name="Freeform 5"/>
          <p:cNvSpPr/>
          <p:nvPr/>
        </p:nvSpPr>
        <p:spPr bwMode="auto">
          <a:xfrm>
            <a:off x="4491305" y="3720491"/>
            <a:ext cx="945250" cy="57439"/>
          </a:xfrm>
          <a:custGeom>
            <a:avLst/>
            <a:gdLst>
              <a:gd name="T0" fmla="*/ 1 w 2288"/>
              <a:gd name="T1" fmla="*/ 2 h 38"/>
              <a:gd name="T2" fmla="*/ 2 w 2288"/>
              <a:gd name="T3" fmla="*/ 6 h 38"/>
              <a:gd name="T4" fmla="*/ 152 w 2288"/>
              <a:gd name="T5" fmla="*/ 19 h 38"/>
              <a:gd name="T6" fmla="*/ 199 w 2288"/>
              <a:gd name="T7" fmla="*/ 17 h 38"/>
              <a:gd name="T8" fmla="*/ 566 w 2288"/>
              <a:gd name="T9" fmla="*/ 25 h 38"/>
              <a:gd name="T10" fmla="*/ 710 w 2288"/>
              <a:gd name="T11" fmla="*/ 29 h 38"/>
              <a:gd name="T12" fmla="*/ 1040 w 2288"/>
              <a:gd name="T13" fmla="*/ 31 h 38"/>
              <a:gd name="T14" fmla="*/ 1426 w 2288"/>
              <a:gd name="T15" fmla="*/ 34 h 38"/>
              <a:gd name="T16" fmla="*/ 1706 w 2288"/>
              <a:gd name="T17" fmla="*/ 35 h 38"/>
              <a:gd name="T18" fmla="*/ 1898 w 2288"/>
              <a:gd name="T19" fmla="*/ 34 h 38"/>
              <a:gd name="T20" fmla="*/ 2020 w 2288"/>
              <a:gd name="T21" fmla="*/ 31 h 38"/>
              <a:gd name="T22" fmla="*/ 2182 w 2288"/>
              <a:gd name="T23" fmla="*/ 29 h 38"/>
              <a:gd name="T24" fmla="*/ 2210 w 2288"/>
              <a:gd name="T25" fmla="*/ 31 h 38"/>
              <a:gd name="T26" fmla="*/ 2286 w 2288"/>
              <a:gd name="T27" fmla="*/ 28 h 38"/>
              <a:gd name="T28" fmla="*/ 2287 w 2288"/>
              <a:gd name="T29" fmla="*/ 24 h 38"/>
              <a:gd name="T30" fmla="*/ 2283 w 2288"/>
              <a:gd name="T31" fmla="*/ 23 h 38"/>
              <a:gd name="T32" fmla="*/ 2210 w 2288"/>
              <a:gd name="T33" fmla="*/ 25 h 38"/>
              <a:gd name="T34" fmla="*/ 2183 w 2288"/>
              <a:gd name="T35" fmla="*/ 23 h 38"/>
              <a:gd name="T36" fmla="*/ 2020 w 2288"/>
              <a:gd name="T37" fmla="*/ 25 h 38"/>
              <a:gd name="T38" fmla="*/ 1898 w 2288"/>
              <a:gd name="T39" fmla="*/ 28 h 38"/>
              <a:gd name="T40" fmla="*/ 1706 w 2288"/>
              <a:gd name="T41" fmla="*/ 29 h 38"/>
              <a:gd name="T42" fmla="*/ 1426 w 2288"/>
              <a:gd name="T43" fmla="*/ 28 h 38"/>
              <a:gd name="T44" fmla="*/ 1040 w 2288"/>
              <a:gd name="T45" fmla="*/ 25 h 38"/>
              <a:gd name="T46" fmla="*/ 710 w 2288"/>
              <a:gd name="T47" fmla="*/ 23 h 38"/>
              <a:gd name="T48" fmla="*/ 567 w 2288"/>
              <a:gd name="T49" fmla="*/ 19 h 38"/>
              <a:gd name="T50" fmla="*/ 199 w 2288"/>
              <a:gd name="T51" fmla="*/ 11 h 38"/>
              <a:gd name="T52" fmla="*/ 152 w 2288"/>
              <a:gd name="T53" fmla="*/ 13 h 38"/>
              <a:gd name="T54" fmla="*/ 5 w 2288"/>
              <a:gd name="T55" fmla="*/ 1 h 38"/>
              <a:gd name="T56" fmla="*/ 1 w 2288"/>
              <a:gd name="T5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288" h="38">
                <a:moveTo>
                  <a:pt x="1" y="2"/>
                </a:moveTo>
                <a:cubicBezTo>
                  <a:pt x="0" y="3"/>
                  <a:pt x="1" y="5"/>
                  <a:pt x="2" y="6"/>
                </a:cubicBezTo>
                <a:cubicBezTo>
                  <a:pt x="39" y="25"/>
                  <a:pt x="99" y="22"/>
                  <a:pt x="152" y="19"/>
                </a:cubicBezTo>
                <a:cubicBezTo>
                  <a:pt x="169" y="18"/>
                  <a:pt x="185" y="17"/>
                  <a:pt x="199" y="17"/>
                </a:cubicBezTo>
                <a:cubicBezTo>
                  <a:pt x="322" y="17"/>
                  <a:pt x="446" y="21"/>
                  <a:pt x="566" y="25"/>
                </a:cubicBezTo>
                <a:cubicBezTo>
                  <a:pt x="710" y="29"/>
                  <a:pt x="710" y="29"/>
                  <a:pt x="710" y="29"/>
                </a:cubicBezTo>
                <a:cubicBezTo>
                  <a:pt x="820" y="32"/>
                  <a:pt x="932" y="31"/>
                  <a:pt x="1040" y="31"/>
                </a:cubicBezTo>
                <a:cubicBezTo>
                  <a:pt x="1167" y="30"/>
                  <a:pt x="1297" y="29"/>
                  <a:pt x="1426" y="34"/>
                </a:cubicBezTo>
                <a:cubicBezTo>
                  <a:pt x="1519" y="37"/>
                  <a:pt x="1614" y="36"/>
                  <a:pt x="1706" y="35"/>
                </a:cubicBezTo>
                <a:cubicBezTo>
                  <a:pt x="1769" y="34"/>
                  <a:pt x="1834" y="34"/>
                  <a:pt x="1898" y="34"/>
                </a:cubicBezTo>
                <a:cubicBezTo>
                  <a:pt x="1939" y="35"/>
                  <a:pt x="1980" y="33"/>
                  <a:pt x="2020" y="31"/>
                </a:cubicBezTo>
                <a:cubicBezTo>
                  <a:pt x="2073" y="28"/>
                  <a:pt x="2128" y="26"/>
                  <a:pt x="2182" y="29"/>
                </a:cubicBezTo>
                <a:cubicBezTo>
                  <a:pt x="2191" y="29"/>
                  <a:pt x="2200" y="30"/>
                  <a:pt x="2210" y="31"/>
                </a:cubicBezTo>
                <a:cubicBezTo>
                  <a:pt x="2236" y="34"/>
                  <a:pt x="2266" y="38"/>
                  <a:pt x="2286" y="28"/>
                </a:cubicBezTo>
                <a:cubicBezTo>
                  <a:pt x="2287" y="28"/>
                  <a:pt x="2288" y="26"/>
                  <a:pt x="2287" y="24"/>
                </a:cubicBezTo>
                <a:cubicBezTo>
                  <a:pt x="2286" y="23"/>
                  <a:pt x="2285" y="22"/>
                  <a:pt x="2283" y="23"/>
                </a:cubicBezTo>
                <a:cubicBezTo>
                  <a:pt x="2265" y="32"/>
                  <a:pt x="2236" y="28"/>
                  <a:pt x="2210" y="25"/>
                </a:cubicBezTo>
                <a:cubicBezTo>
                  <a:pt x="2200" y="24"/>
                  <a:pt x="2191" y="23"/>
                  <a:pt x="2183" y="23"/>
                </a:cubicBezTo>
                <a:cubicBezTo>
                  <a:pt x="2128" y="20"/>
                  <a:pt x="2073" y="22"/>
                  <a:pt x="2020" y="25"/>
                </a:cubicBezTo>
                <a:cubicBezTo>
                  <a:pt x="1980" y="27"/>
                  <a:pt x="1938" y="29"/>
                  <a:pt x="1898" y="28"/>
                </a:cubicBezTo>
                <a:cubicBezTo>
                  <a:pt x="1834" y="28"/>
                  <a:pt x="1769" y="28"/>
                  <a:pt x="1706" y="29"/>
                </a:cubicBezTo>
                <a:cubicBezTo>
                  <a:pt x="1614" y="30"/>
                  <a:pt x="1519" y="32"/>
                  <a:pt x="1426" y="28"/>
                </a:cubicBezTo>
                <a:cubicBezTo>
                  <a:pt x="1297" y="23"/>
                  <a:pt x="1167" y="24"/>
                  <a:pt x="1040" y="25"/>
                </a:cubicBezTo>
                <a:cubicBezTo>
                  <a:pt x="932" y="25"/>
                  <a:pt x="820" y="26"/>
                  <a:pt x="710" y="23"/>
                </a:cubicBezTo>
                <a:cubicBezTo>
                  <a:pt x="567" y="19"/>
                  <a:pt x="567" y="19"/>
                  <a:pt x="567" y="19"/>
                </a:cubicBezTo>
                <a:cubicBezTo>
                  <a:pt x="446" y="15"/>
                  <a:pt x="322" y="11"/>
                  <a:pt x="199" y="11"/>
                </a:cubicBezTo>
                <a:cubicBezTo>
                  <a:pt x="185" y="11"/>
                  <a:pt x="169" y="12"/>
                  <a:pt x="152" y="13"/>
                </a:cubicBezTo>
                <a:cubicBezTo>
                  <a:pt x="100" y="16"/>
                  <a:pt x="40" y="19"/>
                  <a:pt x="5" y="1"/>
                </a:cubicBezTo>
                <a:cubicBezTo>
                  <a:pt x="4" y="0"/>
                  <a:pt x="2" y="0"/>
                  <a:pt x="1" y="2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43" name="文本框 142"/>
          <p:cNvSpPr txBox="1"/>
          <p:nvPr/>
        </p:nvSpPr>
        <p:spPr>
          <a:xfrm>
            <a:off x="4521644" y="3794245"/>
            <a:ext cx="91618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文字</a:t>
            </a:r>
            <a:endParaRPr lang="zh-CN" altLang="en-US" sz="28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44" name="Freeform 5"/>
          <p:cNvSpPr/>
          <p:nvPr/>
        </p:nvSpPr>
        <p:spPr bwMode="auto">
          <a:xfrm>
            <a:off x="6838372" y="3176003"/>
            <a:ext cx="945250" cy="57439"/>
          </a:xfrm>
          <a:custGeom>
            <a:avLst/>
            <a:gdLst>
              <a:gd name="T0" fmla="*/ 1 w 2288"/>
              <a:gd name="T1" fmla="*/ 2 h 38"/>
              <a:gd name="T2" fmla="*/ 2 w 2288"/>
              <a:gd name="T3" fmla="*/ 6 h 38"/>
              <a:gd name="T4" fmla="*/ 152 w 2288"/>
              <a:gd name="T5" fmla="*/ 19 h 38"/>
              <a:gd name="T6" fmla="*/ 199 w 2288"/>
              <a:gd name="T7" fmla="*/ 17 h 38"/>
              <a:gd name="T8" fmla="*/ 566 w 2288"/>
              <a:gd name="T9" fmla="*/ 25 h 38"/>
              <a:gd name="T10" fmla="*/ 710 w 2288"/>
              <a:gd name="T11" fmla="*/ 29 h 38"/>
              <a:gd name="T12" fmla="*/ 1040 w 2288"/>
              <a:gd name="T13" fmla="*/ 31 h 38"/>
              <a:gd name="T14" fmla="*/ 1426 w 2288"/>
              <a:gd name="T15" fmla="*/ 34 h 38"/>
              <a:gd name="T16" fmla="*/ 1706 w 2288"/>
              <a:gd name="T17" fmla="*/ 35 h 38"/>
              <a:gd name="T18" fmla="*/ 1898 w 2288"/>
              <a:gd name="T19" fmla="*/ 34 h 38"/>
              <a:gd name="T20" fmla="*/ 2020 w 2288"/>
              <a:gd name="T21" fmla="*/ 31 h 38"/>
              <a:gd name="T22" fmla="*/ 2182 w 2288"/>
              <a:gd name="T23" fmla="*/ 29 h 38"/>
              <a:gd name="T24" fmla="*/ 2210 w 2288"/>
              <a:gd name="T25" fmla="*/ 31 h 38"/>
              <a:gd name="T26" fmla="*/ 2286 w 2288"/>
              <a:gd name="T27" fmla="*/ 28 h 38"/>
              <a:gd name="T28" fmla="*/ 2287 w 2288"/>
              <a:gd name="T29" fmla="*/ 24 h 38"/>
              <a:gd name="T30" fmla="*/ 2283 w 2288"/>
              <a:gd name="T31" fmla="*/ 23 h 38"/>
              <a:gd name="T32" fmla="*/ 2210 w 2288"/>
              <a:gd name="T33" fmla="*/ 25 h 38"/>
              <a:gd name="T34" fmla="*/ 2183 w 2288"/>
              <a:gd name="T35" fmla="*/ 23 h 38"/>
              <a:gd name="T36" fmla="*/ 2020 w 2288"/>
              <a:gd name="T37" fmla="*/ 25 h 38"/>
              <a:gd name="T38" fmla="*/ 1898 w 2288"/>
              <a:gd name="T39" fmla="*/ 28 h 38"/>
              <a:gd name="T40" fmla="*/ 1706 w 2288"/>
              <a:gd name="T41" fmla="*/ 29 h 38"/>
              <a:gd name="T42" fmla="*/ 1426 w 2288"/>
              <a:gd name="T43" fmla="*/ 28 h 38"/>
              <a:gd name="T44" fmla="*/ 1040 w 2288"/>
              <a:gd name="T45" fmla="*/ 25 h 38"/>
              <a:gd name="T46" fmla="*/ 710 w 2288"/>
              <a:gd name="T47" fmla="*/ 23 h 38"/>
              <a:gd name="T48" fmla="*/ 567 w 2288"/>
              <a:gd name="T49" fmla="*/ 19 h 38"/>
              <a:gd name="T50" fmla="*/ 199 w 2288"/>
              <a:gd name="T51" fmla="*/ 11 h 38"/>
              <a:gd name="T52" fmla="*/ 152 w 2288"/>
              <a:gd name="T53" fmla="*/ 13 h 38"/>
              <a:gd name="T54" fmla="*/ 5 w 2288"/>
              <a:gd name="T55" fmla="*/ 1 h 38"/>
              <a:gd name="T56" fmla="*/ 1 w 2288"/>
              <a:gd name="T5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288" h="38">
                <a:moveTo>
                  <a:pt x="1" y="2"/>
                </a:moveTo>
                <a:cubicBezTo>
                  <a:pt x="0" y="3"/>
                  <a:pt x="1" y="5"/>
                  <a:pt x="2" y="6"/>
                </a:cubicBezTo>
                <a:cubicBezTo>
                  <a:pt x="39" y="25"/>
                  <a:pt x="99" y="22"/>
                  <a:pt x="152" y="19"/>
                </a:cubicBezTo>
                <a:cubicBezTo>
                  <a:pt x="169" y="18"/>
                  <a:pt x="185" y="17"/>
                  <a:pt x="199" y="17"/>
                </a:cubicBezTo>
                <a:cubicBezTo>
                  <a:pt x="322" y="17"/>
                  <a:pt x="446" y="21"/>
                  <a:pt x="566" y="25"/>
                </a:cubicBezTo>
                <a:cubicBezTo>
                  <a:pt x="710" y="29"/>
                  <a:pt x="710" y="29"/>
                  <a:pt x="710" y="29"/>
                </a:cubicBezTo>
                <a:cubicBezTo>
                  <a:pt x="820" y="32"/>
                  <a:pt x="932" y="31"/>
                  <a:pt x="1040" y="31"/>
                </a:cubicBezTo>
                <a:cubicBezTo>
                  <a:pt x="1167" y="30"/>
                  <a:pt x="1297" y="29"/>
                  <a:pt x="1426" y="34"/>
                </a:cubicBezTo>
                <a:cubicBezTo>
                  <a:pt x="1519" y="37"/>
                  <a:pt x="1614" y="36"/>
                  <a:pt x="1706" y="35"/>
                </a:cubicBezTo>
                <a:cubicBezTo>
                  <a:pt x="1769" y="34"/>
                  <a:pt x="1834" y="34"/>
                  <a:pt x="1898" y="34"/>
                </a:cubicBezTo>
                <a:cubicBezTo>
                  <a:pt x="1939" y="35"/>
                  <a:pt x="1980" y="33"/>
                  <a:pt x="2020" y="31"/>
                </a:cubicBezTo>
                <a:cubicBezTo>
                  <a:pt x="2073" y="28"/>
                  <a:pt x="2128" y="26"/>
                  <a:pt x="2182" y="29"/>
                </a:cubicBezTo>
                <a:cubicBezTo>
                  <a:pt x="2191" y="29"/>
                  <a:pt x="2200" y="30"/>
                  <a:pt x="2210" y="31"/>
                </a:cubicBezTo>
                <a:cubicBezTo>
                  <a:pt x="2236" y="34"/>
                  <a:pt x="2266" y="38"/>
                  <a:pt x="2286" y="28"/>
                </a:cubicBezTo>
                <a:cubicBezTo>
                  <a:pt x="2287" y="28"/>
                  <a:pt x="2288" y="26"/>
                  <a:pt x="2287" y="24"/>
                </a:cubicBezTo>
                <a:cubicBezTo>
                  <a:pt x="2286" y="23"/>
                  <a:pt x="2285" y="22"/>
                  <a:pt x="2283" y="23"/>
                </a:cubicBezTo>
                <a:cubicBezTo>
                  <a:pt x="2265" y="32"/>
                  <a:pt x="2236" y="28"/>
                  <a:pt x="2210" y="25"/>
                </a:cubicBezTo>
                <a:cubicBezTo>
                  <a:pt x="2200" y="24"/>
                  <a:pt x="2191" y="23"/>
                  <a:pt x="2183" y="23"/>
                </a:cubicBezTo>
                <a:cubicBezTo>
                  <a:pt x="2128" y="20"/>
                  <a:pt x="2073" y="22"/>
                  <a:pt x="2020" y="25"/>
                </a:cubicBezTo>
                <a:cubicBezTo>
                  <a:pt x="1980" y="27"/>
                  <a:pt x="1938" y="29"/>
                  <a:pt x="1898" y="28"/>
                </a:cubicBezTo>
                <a:cubicBezTo>
                  <a:pt x="1834" y="28"/>
                  <a:pt x="1769" y="28"/>
                  <a:pt x="1706" y="29"/>
                </a:cubicBezTo>
                <a:cubicBezTo>
                  <a:pt x="1614" y="30"/>
                  <a:pt x="1519" y="32"/>
                  <a:pt x="1426" y="28"/>
                </a:cubicBezTo>
                <a:cubicBezTo>
                  <a:pt x="1297" y="23"/>
                  <a:pt x="1167" y="24"/>
                  <a:pt x="1040" y="25"/>
                </a:cubicBezTo>
                <a:cubicBezTo>
                  <a:pt x="932" y="25"/>
                  <a:pt x="820" y="26"/>
                  <a:pt x="710" y="23"/>
                </a:cubicBezTo>
                <a:cubicBezTo>
                  <a:pt x="567" y="19"/>
                  <a:pt x="567" y="19"/>
                  <a:pt x="567" y="19"/>
                </a:cubicBezTo>
                <a:cubicBezTo>
                  <a:pt x="446" y="15"/>
                  <a:pt x="322" y="11"/>
                  <a:pt x="199" y="11"/>
                </a:cubicBezTo>
                <a:cubicBezTo>
                  <a:pt x="185" y="11"/>
                  <a:pt x="169" y="12"/>
                  <a:pt x="152" y="13"/>
                </a:cubicBezTo>
                <a:cubicBezTo>
                  <a:pt x="100" y="16"/>
                  <a:pt x="40" y="19"/>
                  <a:pt x="5" y="1"/>
                </a:cubicBezTo>
                <a:cubicBezTo>
                  <a:pt x="4" y="0"/>
                  <a:pt x="2" y="0"/>
                  <a:pt x="1" y="2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45" name="文本框 144"/>
          <p:cNvSpPr txBox="1"/>
          <p:nvPr/>
        </p:nvSpPr>
        <p:spPr>
          <a:xfrm>
            <a:off x="6868711" y="3249757"/>
            <a:ext cx="91618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文字</a:t>
            </a:r>
            <a:endParaRPr lang="zh-CN" altLang="en-US" sz="28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46" name="Freeform 5"/>
          <p:cNvSpPr/>
          <p:nvPr/>
        </p:nvSpPr>
        <p:spPr bwMode="auto">
          <a:xfrm>
            <a:off x="9205727" y="3268235"/>
            <a:ext cx="945250" cy="57439"/>
          </a:xfrm>
          <a:custGeom>
            <a:avLst/>
            <a:gdLst>
              <a:gd name="T0" fmla="*/ 1 w 2288"/>
              <a:gd name="T1" fmla="*/ 2 h 38"/>
              <a:gd name="T2" fmla="*/ 2 w 2288"/>
              <a:gd name="T3" fmla="*/ 6 h 38"/>
              <a:gd name="T4" fmla="*/ 152 w 2288"/>
              <a:gd name="T5" fmla="*/ 19 h 38"/>
              <a:gd name="T6" fmla="*/ 199 w 2288"/>
              <a:gd name="T7" fmla="*/ 17 h 38"/>
              <a:gd name="T8" fmla="*/ 566 w 2288"/>
              <a:gd name="T9" fmla="*/ 25 h 38"/>
              <a:gd name="T10" fmla="*/ 710 w 2288"/>
              <a:gd name="T11" fmla="*/ 29 h 38"/>
              <a:gd name="T12" fmla="*/ 1040 w 2288"/>
              <a:gd name="T13" fmla="*/ 31 h 38"/>
              <a:gd name="T14" fmla="*/ 1426 w 2288"/>
              <a:gd name="T15" fmla="*/ 34 h 38"/>
              <a:gd name="T16" fmla="*/ 1706 w 2288"/>
              <a:gd name="T17" fmla="*/ 35 h 38"/>
              <a:gd name="T18" fmla="*/ 1898 w 2288"/>
              <a:gd name="T19" fmla="*/ 34 h 38"/>
              <a:gd name="T20" fmla="*/ 2020 w 2288"/>
              <a:gd name="T21" fmla="*/ 31 h 38"/>
              <a:gd name="T22" fmla="*/ 2182 w 2288"/>
              <a:gd name="T23" fmla="*/ 29 h 38"/>
              <a:gd name="T24" fmla="*/ 2210 w 2288"/>
              <a:gd name="T25" fmla="*/ 31 h 38"/>
              <a:gd name="T26" fmla="*/ 2286 w 2288"/>
              <a:gd name="T27" fmla="*/ 28 h 38"/>
              <a:gd name="T28" fmla="*/ 2287 w 2288"/>
              <a:gd name="T29" fmla="*/ 24 h 38"/>
              <a:gd name="T30" fmla="*/ 2283 w 2288"/>
              <a:gd name="T31" fmla="*/ 23 h 38"/>
              <a:gd name="T32" fmla="*/ 2210 w 2288"/>
              <a:gd name="T33" fmla="*/ 25 h 38"/>
              <a:gd name="T34" fmla="*/ 2183 w 2288"/>
              <a:gd name="T35" fmla="*/ 23 h 38"/>
              <a:gd name="T36" fmla="*/ 2020 w 2288"/>
              <a:gd name="T37" fmla="*/ 25 h 38"/>
              <a:gd name="T38" fmla="*/ 1898 w 2288"/>
              <a:gd name="T39" fmla="*/ 28 h 38"/>
              <a:gd name="T40" fmla="*/ 1706 w 2288"/>
              <a:gd name="T41" fmla="*/ 29 h 38"/>
              <a:gd name="T42" fmla="*/ 1426 w 2288"/>
              <a:gd name="T43" fmla="*/ 28 h 38"/>
              <a:gd name="T44" fmla="*/ 1040 w 2288"/>
              <a:gd name="T45" fmla="*/ 25 h 38"/>
              <a:gd name="T46" fmla="*/ 710 w 2288"/>
              <a:gd name="T47" fmla="*/ 23 h 38"/>
              <a:gd name="T48" fmla="*/ 567 w 2288"/>
              <a:gd name="T49" fmla="*/ 19 h 38"/>
              <a:gd name="T50" fmla="*/ 199 w 2288"/>
              <a:gd name="T51" fmla="*/ 11 h 38"/>
              <a:gd name="T52" fmla="*/ 152 w 2288"/>
              <a:gd name="T53" fmla="*/ 13 h 38"/>
              <a:gd name="T54" fmla="*/ 5 w 2288"/>
              <a:gd name="T55" fmla="*/ 1 h 38"/>
              <a:gd name="T56" fmla="*/ 1 w 2288"/>
              <a:gd name="T5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288" h="38">
                <a:moveTo>
                  <a:pt x="1" y="2"/>
                </a:moveTo>
                <a:cubicBezTo>
                  <a:pt x="0" y="3"/>
                  <a:pt x="1" y="5"/>
                  <a:pt x="2" y="6"/>
                </a:cubicBezTo>
                <a:cubicBezTo>
                  <a:pt x="39" y="25"/>
                  <a:pt x="99" y="22"/>
                  <a:pt x="152" y="19"/>
                </a:cubicBezTo>
                <a:cubicBezTo>
                  <a:pt x="169" y="18"/>
                  <a:pt x="185" y="17"/>
                  <a:pt x="199" y="17"/>
                </a:cubicBezTo>
                <a:cubicBezTo>
                  <a:pt x="322" y="17"/>
                  <a:pt x="446" y="21"/>
                  <a:pt x="566" y="25"/>
                </a:cubicBezTo>
                <a:cubicBezTo>
                  <a:pt x="710" y="29"/>
                  <a:pt x="710" y="29"/>
                  <a:pt x="710" y="29"/>
                </a:cubicBezTo>
                <a:cubicBezTo>
                  <a:pt x="820" y="32"/>
                  <a:pt x="932" y="31"/>
                  <a:pt x="1040" y="31"/>
                </a:cubicBezTo>
                <a:cubicBezTo>
                  <a:pt x="1167" y="30"/>
                  <a:pt x="1297" y="29"/>
                  <a:pt x="1426" y="34"/>
                </a:cubicBezTo>
                <a:cubicBezTo>
                  <a:pt x="1519" y="37"/>
                  <a:pt x="1614" y="36"/>
                  <a:pt x="1706" y="35"/>
                </a:cubicBezTo>
                <a:cubicBezTo>
                  <a:pt x="1769" y="34"/>
                  <a:pt x="1834" y="34"/>
                  <a:pt x="1898" y="34"/>
                </a:cubicBezTo>
                <a:cubicBezTo>
                  <a:pt x="1939" y="35"/>
                  <a:pt x="1980" y="33"/>
                  <a:pt x="2020" y="31"/>
                </a:cubicBezTo>
                <a:cubicBezTo>
                  <a:pt x="2073" y="28"/>
                  <a:pt x="2128" y="26"/>
                  <a:pt x="2182" y="29"/>
                </a:cubicBezTo>
                <a:cubicBezTo>
                  <a:pt x="2191" y="29"/>
                  <a:pt x="2200" y="30"/>
                  <a:pt x="2210" y="31"/>
                </a:cubicBezTo>
                <a:cubicBezTo>
                  <a:pt x="2236" y="34"/>
                  <a:pt x="2266" y="38"/>
                  <a:pt x="2286" y="28"/>
                </a:cubicBezTo>
                <a:cubicBezTo>
                  <a:pt x="2287" y="28"/>
                  <a:pt x="2288" y="26"/>
                  <a:pt x="2287" y="24"/>
                </a:cubicBezTo>
                <a:cubicBezTo>
                  <a:pt x="2286" y="23"/>
                  <a:pt x="2285" y="22"/>
                  <a:pt x="2283" y="23"/>
                </a:cubicBezTo>
                <a:cubicBezTo>
                  <a:pt x="2265" y="32"/>
                  <a:pt x="2236" y="28"/>
                  <a:pt x="2210" y="25"/>
                </a:cubicBezTo>
                <a:cubicBezTo>
                  <a:pt x="2200" y="24"/>
                  <a:pt x="2191" y="23"/>
                  <a:pt x="2183" y="23"/>
                </a:cubicBezTo>
                <a:cubicBezTo>
                  <a:pt x="2128" y="20"/>
                  <a:pt x="2073" y="22"/>
                  <a:pt x="2020" y="25"/>
                </a:cubicBezTo>
                <a:cubicBezTo>
                  <a:pt x="1980" y="27"/>
                  <a:pt x="1938" y="29"/>
                  <a:pt x="1898" y="28"/>
                </a:cubicBezTo>
                <a:cubicBezTo>
                  <a:pt x="1834" y="28"/>
                  <a:pt x="1769" y="28"/>
                  <a:pt x="1706" y="29"/>
                </a:cubicBezTo>
                <a:cubicBezTo>
                  <a:pt x="1614" y="30"/>
                  <a:pt x="1519" y="32"/>
                  <a:pt x="1426" y="28"/>
                </a:cubicBezTo>
                <a:cubicBezTo>
                  <a:pt x="1297" y="23"/>
                  <a:pt x="1167" y="24"/>
                  <a:pt x="1040" y="25"/>
                </a:cubicBezTo>
                <a:cubicBezTo>
                  <a:pt x="932" y="25"/>
                  <a:pt x="820" y="26"/>
                  <a:pt x="710" y="23"/>
                </a:cubicBezTo>
                <a:cubicBezTo>
                  <a:pt x="567" y="19"/>
                  <a:pt x="567" y="19"/>
                  <a:pt x="567" y="19"/>
                </a:cubicBezTo>
                <a:cubicBezTo>
                  <a:pt x="446" y="15"/>
                  <a:pt x="322" y="11"/>
                  <a:pt x="199" y="11"/>
                </a:cubicBezTo>
                <a:cubicBezTo>
                  <a:pt x="185" y="11"/>
                  <a:pt x="169" y="12"/>
                  <a:pt x="152" y="13"/>
                </a:cubicBezTo>
                <a:cubicBezTo>
                  <a:pt x="100" y="16"/>
                  <a:pt x="40" y="19"/>
                  <a:pt x="5" y="1"/>
                </a:cubicBezTo>
                <a:cubicBezTo>
                  <a:pt x="4" y="0"/>
                  <a:pt x="2" y="0"/>
                  <a:pt x="1" y="2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47" name="文本框 146"/>
          <p:cNvSpPr txBox="1"/>
          <p:nvPr/>
        </p:nvSpPr>
        <p:spPr>
          <a:xfrm>
            <a:off x="9236066" y="3341989"/>
            <a:ext cx="91618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8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文字</a:t>
            </a:r>
            <a:endParaRPr lang="zh-CN" altLang="en-US" sz="28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48" name="文本框 147"/>
          <p:cNvSpPr txBox="1"/>
          <p:nvPr/>
        </p:nvSpPr>
        <p:spPr>
          <a:xfrm>
            <a:off x="1164155" y="4477134"/>
            <a:ext cx="242104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49" name="文本框 148"/>
          <p:cNvSpPr txBox="1"/>
          <p:nvPr/>
        </p:nvSpPr>
        <p:spPr>
          <a:xfrm>
            <a:off x="3734775" y="4846857"/>
            <a:ext cx="217588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50" name="文本框 149"/>
          <p:cNvSpPr txBox="1"/>
          <p:nvPr/>
        </p:nvSpPr>
        <p:spPr>
          <a:xfrm>
            <a:off x="6209727" y="4352875"/>
            <a:ext cx="217720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51" name="文本框 150"/>
          <p:cNvSpPr txBox="1"/>
          <p:nvPr/>
        </p:nvSpPr>
        <p:spPr>
          <a:xfrm>
            <a:off x="8765222" y="4358775"/>
            <a:ext cx="217720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156" name="组合 155"/>
          <p:cNvGrpSpPr/>
          <p:nvPr/>
        </p:nvGrpSpPr>
        <p:grpSpPr>
          <a:xfrm>
            <a:off x="57473" y="113431"/>
            <a:ext cx="3473127" cy="923330"/>
            <a:chOff x="-31427" y="151531"/>
            <a:chExt cx="3473127" cy="923330"/>
          </a:xfrm>
        </p:grpSpPr>
        <p:sp>
          <p:nvSpPr>
            <p:cNvPr id="157" name="文本框 156"/>
            <p:cNvSpPr txBox="1"/>
            <p:nvPr/>
          </p:nvSpPr>
          <p:spPr>
            <a:xfrm>
              <a:off x="-31427" y="151531"/>
              <a:ext cx="1325255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54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03</a:t>
              </a:r>
              <a:endParaRPr lang="zh-CN" altLang="en-US" sz="54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  <p:grpSp>
          <p:nvGrpSpPr>
            <p:cNvPr id="158" name="Group 4"/>
            <p:cNvGrpSpPr>
              <a:grpSpLocks noChangeAspect="1"/>
            </p:cNvGrpSpPr>
            <p:nvPr/>
          </p:nvGrpSpPr>
          <p:grpSpPr bwMode="auto">
            <a:xfrm>
              <a:off x="1039162" y="792485"/>
              <a:ext cx="2402538" cy="114300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160" name="Freeform 5"/>
              <p:cNvSpPr/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1" name="Freeform 6"/>
              <p:cNvSpPr/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2" name="Freeform 7"/>
              <p:cNvSpPr/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3" name="Freeform 8"/>
              <p:cNvSpPr/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4" name="Freeform 9"/>
              <p:cNvSpPr/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5" name="Freeform 10"/>
              <p:cNvSpPr/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6" name="Freeform 11"/>
              <p:cNvSpPr/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7" name="Freeform 12"/>
              <p:cNvSpPr/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8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9" name="Freeform 14"/>
              <p:cNvSpPr/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0" name="Freeform 15"/>
              <p:cNvSpPr/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1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2" name="Freeform 17"/>
              <p:cNvSpPr/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3" name="Freeform 18"/>
              <p:cNvSpPr/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4" name="Freeform 19"/>
              <p:cNvSpPr/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5" name="Freeform 20"/>
              <p:cNvSpPr/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6" name="Freeform 21"/>
              <p:cNvSpPr/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7" name="Freeform 22"/>
              <p:cNvSpPr/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8" name="Freeform 23"/>
              <p:cNvSpPr/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9" name="Freeform 24"/>
              <p:cNvSpPr/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0" name="Freeform 25"/>
              <p:cNvSpPr/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1" name="Freeform 26"/>
              <p:cNvSpPr/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2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3" name="Freeform 28"/>
              <p:cNvSpPr/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4" name="Freeform 29"/>
              <p:cNvSpPr/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5" name="Freeform 30"/>
              <p:cNvSpPr/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6" name="Freeform 31"/>
              <p:cNvSpPr/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7" name="Freeform 32"/>
              <p:cNvSpPr/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8" name="Freeform 33"/>
              <p:cNvSpPr/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9" name="Freeform 34"/>
              <p:cNvSpPr/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0" name="Freeform 35"/>
              <p:cNvSpPr/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1" name="Freeform 36"/>
              <p:cNvSpPr/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2" name="Freeform 37"/>
              <p:cNvSpPr/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3" name="Freeform 38"/>
              <p:cNvSpPr/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4" name="Freeform 39"/>
              <p:cNvSpPr/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5" name="Freeform 40"/>
              <p:cNvSpPr/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6" name="Freeform 41"/>
              <p:cNvSpPr/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7" name="Freeform 42"/>
              <p:cNvSpPr/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8" name="Freeform 43"/>
              <p:cNvSpPr/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9" name="Freeform 44"/>
              <p:cNvSpPr/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0" name="Freeform 45"/>
              <p:cNvSpPr/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1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2" name="Freeform 47"/>
              <p:cNvSpPr/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3" name="Freeform 48"/>
              <p:cNvSpPr/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4" name="Freeform 49"/>
              <p:cNvSpPr/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5" name="Freeform 50"/>
              <p:cNvSpPr/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6" name="Freeform 51"/>
              <p:cNvSpPr/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7" name="Freeform 52"/>
              <p:cNvSpPr/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8" name="Freeform 53"/>
              <p:cNvSpPr/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9" name="Freeform 54"/>
              <p:cNvSpPr/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0" name="Freeform 55"/>
              <p:cNvSpPr/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1" name="Freeform 56"/>
              <p:cNvSpPr/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159" name="矩形 158"/>
            <p:cNvSpPr/>
            <p:nvPr/>
          </p:nvSpPr>
          <p:spPr>
            <a:xfrm>
              <a:off x="1037004" y="383565"/>
              <a:ext cx="233910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400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这里可以是标题</a:t>
              </a:r>
              <a:endParaRPr lang="zh-CN" altLang="en-US" sz="2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椭圆 31"/>
          <p:cNvSpPr/>
          <p:nvPr/>
        </p:nvSpPr>
        <p:spPr>
          <a:xfrm rot="15654318">
            <a:off x="5050962" y="2002446"/>
            <a:ext cx="1862174" cy="1843604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</a:gdLst>
            <a:ahLst/>
            <a:cxnLst>
              <a:cxn ang="0">
                <a:pos x="connsiteX0-321" y="connsiteY0-322"/>
              </a:cxn>
              <a:cxn ang="0">
                <a:pos x="connsiteX1-323" y="connsiteY1-324"/>
              </a:cxn>
              <a:cxn ang="0">
                <a:pos x="connsiteX2-325" y="connsiteY2-326"/>
              </a:cxn>
              <a:cxn ang="0">
                <a:pos x="connsiteX3-327" y="connsiteY3-328"/>
              </a:cxn>
              <a:cxn ang="0">
                <a:pos x="connsiteX4-329" y="connsiteY4-330"/>
              </a:cxn>
              <a:cxn ang="0">
                <a:pos x="connsiteX5-331" y="connsiteY5-332"/>
              </a:cxn>
            </a:cxnLst>
            <a:rect l="l" t="t" r="r" b="b"/>
            <a:pathLst>
              <a:path w="660438" h="653852">
                <a:moveTo>
                  <a:pt x="128078" y="64927"/>
                </a:moveTo>
                <a:cubicBezTo>
                  <a:pt x="200406" y="22404"/>
                  <a:pt x="266694" y="-24807"/>
                  <a:pt x="410712" y="15051"/>
                </a:cubicBezTo>
                <a:cubicBezTo>
                  <a:pt x="554730" y="54909"/>
                  <a:pt x="671038" y="190221"/>
                  <a:pt x="659670" y="337329"/>
                </a:cubicBezTo>
                <a:cubicBezTo>
                  <a:pt x="648302" y="484437"/>
                  <a:pt x="512709" y="653852"/>
                  <a:pt x="331423" y="653852"/>
                </a:cubicBezTo>
                <a:cubicBezTo>
                  <a:pt x="150137" y="653852"/>
                  <a:pt x="14721" y="457153"/>
                  <a:pt x="3176" y="337329"/>
                </a:cubicBezTo>
                <a:cubicBezTo>
                  <a:pt x="-8369" y="217505"/>
                  <a:pt x="11590" y="209227"/>
                  <a:pt x="62645" y="134413"/>
                </a:cubicBezTo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6" name="椭圆 31"/>
          <p:cNvSpPr/>
          <p:nvPr/>
        </p:nvSpPr>
        <p:spPr>
          <a:xfrm rot="15654318">
            <a:off x="4467318" y="3206365"/>
            <a:ext cx="1862174" cy="1843604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</a:gdLst>
            <a:ahLst/>
            <a:cxnLst>
              <a:cxn ang="0">
                <a:pos x="connsiteX0-321" y="connsiteY0-322"/>
              </a:cxn>
              <a:cxn ang="0">
                <a:pos x="connsiteX1-323" y="connsiteY1-324"/>
              </a:cxn>
              <a:cxn ang="0">
                <a:pos x="connsiteX2-325" y="connsiteY2-326"/>
              </a:cxn>
              <a:cxn ang="0">
                <a:pos x="connsiteX3-327" y="connsiteY3-328"/>
              </a:cxn>
              <a:cxn ang="0">
                <a:pos x="connsiteX4-329" y="connsiteY4-330"/>
              </a:cxn>
              <a:cxn ang="0">
                <a:pos x="connsiteX5-331" y="connsiteY5-332"/>
              </a:cxn>
            </a:cxnLst>
            <a:rect l="l" t="t" r="r" b="b"/>
            <a:pathLst>
              <a:path w="660438" h="653852">
                <a:moveTo>
                  <a:pt x="128078" y="64927"/>
                </a:moveTo>
                <a:cubicBezTo>
                  <a:pt x="200406" y="22404"/>
                  <a:pt x="266694" y="-24807"/>
                  <a:pt x="410712" y="15051"/>
                </a:cubicBezTo>
                <a:cubicBezTo>
                  <a:pt x="554730" y="54909"/>
                  <a:pt x="671038" y="190221"/>
                  <a:pt x="659670" y="337329"/>
                </a:cubicBezTo>
                <a:cubicBezTo>
                  <a:pt x="648302" y="484437"/>
                  <a:pt x="512709" y="653852"/>
                  <a:pt x="331423" y="653852"/>
                </a:cubicBezTo>
                <a:cubicBezTo>
                  <a:pt x="150137" y="653852"/>
                  <a:pt x="14721" y="457153"/>
                  <a:pt x="3176" y="337329"/>
                </a:cubicBezTo>
                <a:cubicBezTo>
                  <a:pt x="-8369" y="217505"/>
                  <a:pt x="11590" y="209227"/>
                  <a:pt x="62645" y="134413"/>
                </a:cubicBezTo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7" name="椭圆 31"/>
          <p:cNvSpPr/>
          <p:nvPr/>
        </p:nvSpPr>
        <p:spPr>
          <a:xfrm rot="15654318">
            <a:off x="5737174" y="3138758"/>
            <a:ext cx="1862174" cy="1843604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</a:gdLst>
            <a:ahLst/>
            <a:cxnLst>
              <a:cxn ang="0">
                <a:pos x="connsiteX0-321" y="connsiteY0-322"/>
              </a:cxn>
              <a:cxn ang="0">
                <a:pos x="connsiteX1-323" y="connsiteY1-324"/>
              </a:cxn>
              <a:cxn ang="0">
                <a:pos x="connsiteX2-325" y="connsiteY2-326"/>
              </a:cxn>
              <a:cxn ang="0">
                <a:pos x="connsiteX3-327" y="connsiteY3-328"/>
              </a:cxn>
              <a:cxn ang="0">
                <a:pos x="connsiteX4-329" y="connsiteY4-330"/>
              </a:cxn>
              <a:cxn ang="0">
                <a:pos x="connsiteX5-331" y="connsiteY5-332"/>
              </a:cxn>
            </a:cxnLst>
            <a:rect l="l" t="t" r="r" b="b"/>
            <a:pathLst>
              <a:path w="660438" h="653852">
                <a:moveTo>
                  <a:pt x="128078" y="64927"/>
                </a:moveTo>
                <a:cubicBezTo>
                  <a:pt x="200406" y="22404"/>
                  <a:pt x="266694" y="-24807"/>
                  <a:pt x="410712" y="15051"/>
                </a:cubicBezTo>
                <a:cubicBezTo>
                  <a:pt x="554730" y="54909"/>
                  <a:pt x="671038" y="190221"/>
                  <a:pt x="659670" y="337329"/>
                </a:cubicBezTo>
                <a:cubicBezTo>
                  <a:pt x="648302" y="484437"/>
                  <a:pt x="512709" y="653852"/>
                  <a:pt x="331423" y="653852"/>
                </a:cubicBezTo>
                <a:cubicBezTo>
                  <a:pt x="150137" y="653852"/>
                  <a:pt x="14721" y="457153"/>
                  <a:pt x="3176" y="337329"/>
                </a:cubicBezTo>
                <a:cubicBezTo>
                  <a:pt x="-8369" y="217505"/>
                  <a:pt x="11590" y="209227"/>
                  <a:pt x="62645" y="134413"/>
                </a:cubicBezTo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8" name="Freeform 5"/>
          <p:cNvSpPr/>
          <p:nvPr/>
        </p:nvSpPr>
        <p:spPr bwMode="auto">
          <a:xfrm>
            <a:off x="3757373" y="4011476"/>
            <a:ext cx="765165" cy="49084"/>
          </a:xfrm>
          <a:custGeom>
            <a:avLst/>
            <a:gdLst>
              <a:gd name="T0" fmla="*/ 1 w 2288"/>
              <a:gd name="T1" fmla="*/ 2 h 38"/>
              <a:gd name="T2" fmla="*/ 2 w 2288"/>
              <a:gd name="T3" fmla="*/ 6 h 38"/>
              <a:gd name="T4" fmla="*/ 152 w 2288"/>
              <a:gd name="T5" fmla="*/ 19 h 38"/>
              <a:gd name="T6" fmla="*/ 199 w 2288"/>
              <a:gd name="T7" fmla="*/ 17 h 38"/>
              <a:gd name="T8" fmla="*/ 566 w 2288"/>
              <a:gd name="T9" fmla="*/ 25 h 38"/>
              <a:gd name="T10" fmla="*/ 710 w 2288"/>
              <a:gd name="T11" fmla="*/ 29 h 38"/>
              <a:gd name="T12" fmla="*/ 1040 w 2288"/>
              <a:gd name="T13" fmla="*/ 31 h 38"/>
              <a:gd name="T14" fmla="*/ 1426 w 2288"/>
              <a:gd name="T15" fmla="*/ 34 h 38"/>
              <a:gd name="T16" fmla="*/ 1706 w 2288"/>
              <a:gd name="T17" fmla="*/ 35 h 38"/>
              <a:gd name="T18" fmla="*/ 1898 w 2288"/>
              <a:gd name="T19" fmla="*/ 34 h 38"/>
              <a:gd name="T20" fmla="*/ 2020 w 2288"/>
              <a:gd name="T21" fmla="*/ 31 h 38"/>
              <a:gd name="T22" fmla="*/ 2182 w 2288"/>
              <a:gd name="T23" fmla="*/ 29 h 38"/>
              <a:gd name="T24" fmla="*/ 2210 w 2288"/>
              <a:gd name="T25" fmla="*/ 31 h 38"/>
              <a:gd name="T26" fmla="*/ 2286 w 2288"/>
              <a:gd name="T27" fmla="*/ 28 h 38"/>
              <a:gd name="T28" fmla="*/ 2287 w 2288"/>
              <a:gd name="T29" fmla="*/ 24 h 38"/>
              <a:gd name="T30" fmla="*/ 2283 w 2288"/>
              <a:gd name="T31" fmla="*/ 23 h 38"/>
              <a:gd name="T32" fmla="*/ 2210 w 2288"/>
              <a:gd name="T33" fmla="*/ 25 h 38"/>
              <a:gd name="T34" fmla="*/ 2183 w 2288"/>
              <a:gd name="T35" fmla="*/ 23 h 38"/>
              <a:gd name="T36" fmla="*/ 2020 w 2288"/>
              <a:gd name="T37" fmla="*/ 25 h 38"/>
              <a:gd name="T38" fmla="*/ 1898 w 2288"/>
              <a:gd name="T39" fmla="*/ 28 h 38"/>
              <a:gd name="T40" fmla="*/ 1706 w 2288"/>
              <a:gd name="T41" fmla="*/ 29 h 38"/>
              <a:gd name="T42" fmla="*/ 1426 w 2288"/>
              <a:gd name="T43" fmla="*/ 28 h 38"/>
              <a:gd name="T44" fmla="*/ 1040 w 2288"/>
              <a:gd name="T45" fmla="*/ 25 h 38"/>
              <a:gd name="T46" fmla="*/ 710 w 2288"/>
              <a:gd name="T47" fmla="*/ 23 h 38"/>
              <a:gd name="T48" fmla="*/ 567 w 2288"/>
              <a:gd name="T49" fmla="*/ 19 h 38"/>
              <a:gd name="T50" fmla="*/ 199 w 2288"/>
              <a:gd name="T51" fmla="*/ 11 h 38"/>
              <a:gd name="T52" fmla="*/ 152 w 2288"/>
              <a:gd name="T53" fmla="*/ 13 h 38"/>
              <a:gd name="T54" fmla="*/ 5 w 2288"/>
              <a:gd name="T55" fmla="*/ 1 h 38"/>
              <a:gd name="T56" fmla="*/ 1 w 2288"/>
              <a:gd name="T5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288" h="38">
                <a:moveTo>
                  <a:pt x="1" y="2"/>
                </a:moveTo>
                <a:cubicBezTo>
                  <a:pt x="0" y="3"/>
                  <a:pt x="1" y="5"/>
                  <a:pt x="2" y="6"/>
                </a:cubicBezTo>
                <a:cubicBezTo>
                  <a:pt x="39" y="25"/>
                  <a:pt x="99" y="22"/>
                  <a:pt x="152" y="19"/>
                </a:cubicBezTo>
                <a:cubicBezTo>
                  <a:pt x="169" y="18"/>
                  <a:pt x="185" y="17"/>
                  <a:pt x="199" y="17"/>
                </a:cubicBezTo>
                <a:cubicBezTo>
                  <a:pt x="322" y="17"/>
                  <a:pt x="446" y="21"/>
                  <a:pt x="566" y="25"/>
                </a:cubicBezTo>
                <a:cubicBezTo>
                  <a:pt x="710" y="29"/>
                  <a:pt x="710" y="29"/>
                  <a:pt x="710" y="29"/>
                </a:cubicBezTo>
                <a:cubicBezTo>
                  <a:pt x="820" y="32"/>
                  <a:pt x="932" y="31"/>
                  <a:pt x="1040" y="31"/>
                </a:cubicBezTo>
                <a:cubicBezTo>
                  <a:pt x="1167" y="30"/>
                  <a:pt x="1297" y="29"/>
                  <a:pt x="1426" y="34"/>
                </a:cubicBezTo>
                <a:cubicBezTo>
                  <a:pt x="1519" y="37"/>
                  <a:pt x="1614" y="36"/>
                  <a:pt x="1706" y="35"/>
                </a:cubicBezTo>
                <a:cubicBezTo>
                  <a:pt x="1769" y="34"/>
                  <a:pt x="1834" y="34"/>
                  <a:pt x="1898" y="34"/>
                </a:cubicBezTo>
                <a:cubicBezTo>
                  <a:pt x="1939" y="35"/>
                  <a:pt x="1980" y="33"/>
                  <a:pt x="2020" y="31"/>
                </a:cubicBezTo>
                <a:cubicBezTo>
                  <a:pt x="2073" y="28"/>
                  <a:pt x="2128" y="26"/>
                  <a:pt x="2182" y="29"/>
                </a:cubicBezTo>
                <a:cubicBezTo>
                  <a:pt x="2191" y="29"/>
                  <a:pt x="2200" y="30"/>
                  <a:pt x="2210" y="31"/>
                </a:cubicBezTo>
                <a:cubicBezTo>
                  <a:pt x="2236" y="34"/>
                  <a:pt x="2266" y="38"/>
                  <a:pt x="2286" y="28"/>
                </a:cubicBezTo>
                <a:cubicBezTo>
                  <a:pt x="2287" y="28"/>
                  <a:pt x="2288" y="26"/>
                  <a:pt x="2287" y="24"/>
                </a:cubicBezTo>
                <a:cubicBezTo>
                  <a:pt x="2286" y="23"/>
                  <a:pt x="2285" y="22"/>
                  <a:pt x="2283" y="23"/>
                </a:cubicBezTo>
                <a:cubicBezTo>
                  <a:pt x="2265" y="32"/>
                  <a:pt x="2236" y="28"/>
                  <a:pt x="2210" y="25"/>
                </a:cubicBezTo>
                <a:cubicBezTo>
                  <a:pt x="2200" y="24"/>
                  <a:pt x="2191" y="23"/>
                  <a:pt x="2183" y="23"/>
                </a:cubicBezTo>
                <a:cubicBezTo>
                  <a:pt x="2128" y="20"/>
                  <a:pt x="2073" y="22"/>
                  <a:pt x="2020" y="25"/>
                </a:cubicBezTo>
                <a:cubicBezTo>
                  <a:pt x="1980" y="27"/>
                  <a:pt x="1938" y="29"/>
                  <a:pt x="1898" y="28"/>
                </a:cubicBezTo>
                <a:cubicBezTo>
                  <a:pt x="1834" y="28"/>
                  <a:pt x="1769" y="28"/>
                  <a:pt x="1706" y="29"/>
                </a:cubicBezTo>
                <a:cubicBezTo>
                  <a:pt x="1614" y="30"/>
                  <a:pt x="1519" y="32"/>
                  <a:pt x="1426" y="28"/>
                </a:cubicBezTo>
                <a:cubicBezTo>
                  <a:pt x="1297" y="23"/>
                  <a:pt x="1167" y="24"/>
                  <a:pt x="1040" y="25"/>
                </a:cubicBezTo>
                <a:cubicBezTo>
                  <a:pt x="932" y="25"/>
                  <a:pt x="820" y="26"/>
                  <a:pt x="710" y="23"/>
                </a:cubicBezTo>
                <a:cubicBezTo>
                  <a:pt x="567" y="19"/>
                  <a:pt x="567" y="19"/>
                  <a:pt x="567" y="19"/>
                </a:cubicBezTo>
                <a:cubicBezTo>
                  <a:pt x="446" y="15"/>
                  <a:pt x="322" y="11"/>
                  <a:pt x="199" y="11"/>
                </a:cubicBezTo>
                <a:cubicBezTo>
                  <a:pt x="185" y="11"/>
                  <a:pt x="169" y="12"/>
                  <a:pt x="152" y="13"/>
                </a:cubicBezTo>
                <a:cubicBezTo>
                  <a:pt x="100" y="16"/>
                  <a:pt x="40" y="19"/>
                  <a:pt x="5" y="1"/>
                </a:cubicBezTo>
                <a:cubicBezTo>
                  <a:pt x="4" y="0"/>
                  <a:pt x="2" y="0"/>
                  <a:pt x="1" y="2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9" name="Freeform 5"/>
          <p:cNvSpPr/>
          <p:nvPr/>
        </p:nvSpPr>
        <p:spPr bwMode="auto">
          <a:xfrm>
            <a:off x="6486308" y="2153094"/>
            <a:ext cx="765165" cy="49084"/>
          </a:xfrm>
          <a:custGeom>
            <a:avLst/>
            <a:gdLst>
              <a:gd name="T0" fmla="*/ 1 w 2288"/>
              <a:gd name="T1" fmla="*/ 2 h 38"/>
              <a:gd name="T2" fmla="*/ 2 w 2288"/>
              <a:gd name="T3" fmla="*/ 6 h 38"/>
              <a:gd name="T4" fmla="*/ 152 w 2288"/>
              <a:gd name="T5" fmla="*/ 19 h 38"/>
              <a:gd name="T6" fmla="*/ 199 w 2288"/>
              <a:gd name="T7" fmla="*/ 17 h 38"/>
              <a:gd name="T8" fmla="*/ 566 w 2288"/>
              <a:gd name="T9" fmla="*/ 25 h 38"/>
              <a:gd name="T10" fmla="*/ 710 w 2288"/>
              <a:gd name="T11" fmla="*/ 29 h 38"/>
              <a:gd name="T12" fmla="*/ 1040 w 2288"/>
              <a:gd name="T13" fmla="*/ 31 h 38"/>
              <a:gd name="T14" fmla="*/ 1426 w 2288"/>
              <a:gd name="T15" fmla="*/ 34 h 38"/>
              <a:gd name="T16" fmla="*/ 1706 w 2288"/>
              <a:gd name="T17" fmla="*/ 35 h 38"/>
              <a:gd name="T18" fmla="*/ 1898 w 2288"/>
              <a:gd name="T19" fmla="*/ 34 h 38"/>
              <a:gd name="T20" fmla="*/ 2020 w 2288"/>
              <a:gd name="T21" fmla="*/ 31 h 38"/>
              <a:gd name="T22" fmla="*/ 2182 w 2288"/>
              <a:gd name="T23" fmla="*/ 29 h 38"/>
              <a:gd name="T24" fmla="*/ 2210 w 2288"/>
              <a:gd name="T25" fmla="*/ 31 h 38"/>
              <a:gd name="T26" fmla="*/ 2286 w 2288"/>
              <a:gd name="T27" fmla="*/ 28 h 38"/>
              <a:gd name="T28" fmla="*/ 2287 w 2288"/>
              <a:gd name="T29" fmla="*/ 24 h 38"/>
              <a:gd name="T30" fmla="*/ 2283 w 2288"/>
              <a:gd name="T31" fmla="*/ 23 h 38"/>
              <a:gd name="T32" fmla="*/ 2210 w 2288"/>
              <a:gd name="T33" fmla="*/ 25 h 38"/>
              <a:gd name="T34" fmla="*/ 2183 w 2288"/>
              <a:gd name="T35" fmla="*/ 23 h 38"/>
              <a:gd name="T36" fmla="*/ 2020 w 2288"/>
              <a:gd name="T37" fmla="*/ 25 h 38"/>
              <a:gd name="T38" fmla="*/ 1898 w 2288"/>
              <a:gd name="T39" fmla="*/ 28 h 38"/>
              <a:gd name="T40" fmla="*/ 1706 w 2288"/>
              <a:gd name="T41" fmla="*/ 29 h 38"/>
              <a:gd name="T42" fmla="*/ 1426 w 2288"/>
              <a:gd name="T43" fmla="*/ 28 h 38"/>
              <a:gd name="T44" fmla="*/ 1040 w 2288"/>
              <a:gd name="T45" fmla="*/ 25 h 38"/>
              <a:gd name="T46" fmla="*/ 710 w 2288"/>
              <a:gd name="T47" fmla="*/ 23 h 38"/>
              <a:gd name="T48" fmla="*/ 567 w 2288"/>
              <a:gd name="T49" fmla="*/ 19 h 38"/>
              <a:gd name="T50" fmla="*/ 199 w 2288"/>
              <a:gd name="T51" fmla="*/ 11 h 38"/>
              <a:gd name="T52" fmla="*/ 152 w 2288"/>
              <a:gd name="T53" fmla="*/ 13 h 38"/>
              <a:gd name="T54" fmla="*/ 5 w 2288"/>
              <a:gd name="T55" fmla="*/ 1 h 38"/>
              <a:gd name="T56" fmla="*/ 1 w 2288"/>
              <a:gd name="T5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288" h="38">
                <a:moveTo>
                  <a:pt x="1" y="2"/>
                </a:moveTo>
                <a:cubicBezTo>
                  <a:pt x="0" y="3"/>
                  <a:pt x="1" y="5"/>
                  <a:pt x="2" y="6"/>
                </a:cubicBezTo>
                <a:cubicBezTo>
                  <a:pt x="39" y="25"/>
                  <a:pt x="99" y="22"/>
                  <a:pt x="152" y="19"/>
                </a:cubicBezTo>
                <a:cubicBezTo>
                  <a:pt x="169" y="18"/>
                  <a:pt x="185" y="17"/>
                  <a:pt x="199" y="17"/>
                </a:cubicBezTo>
                <a:cubicBezTo>
                  <a:pt x="322" y="17"/>
                  <a:pt x="446" y="21"/>
                  <a:pt x="566" y="25"/>
                </a:cubicBezTo>
                <a:cubicBezTo>
                  <a:pt x="710" y="29"/>
                  <a:pt x="710" y="29"/>
                  <a:pt x="710" y="29"/>
                </a:cubicBezTo>
                <a:cubicBezTo>
                  <a:pt x="820" y="32"/>
                  <a:pt x="932" y="31"/>
                  <a:pt x="1040" y="31"/>
                </a:cubicBezTo>
                <a:cubicBezTo>
                  <a:pt x="1167" y="30"/>
                  <a:pt x="1297" y="29"/>
                  <a:pt x="1426" y="34"/>
                </a:cubicBezTo>
                <a:cubicBezTo>
                  <a:pt x="1519" y="37"/>
                  <a:pt x="1614" y="36"/>
                  <a:pt x="1706" y="35"/>
                </a:cubicBezTo>
                <a:cubicBezTo>
                  <a:pt x="1769" y="34"/>
                  <a:pt x="1834" y="34"/>
                  <a:pt x="1898" y="34"/>
                </a:cubicBezTo>
                <a:cubicBezTo>
                  <a:pt x="1939" y="35"/>
                  <a:pt x="1980" y="33"/>
                  <a:pt x="2020" y="31"/>
                </a:cubicBezTo>
                <a:cubicBezTo>
                  <a:pt x="2073" y="28"/>
                  <a:pt x="2128" y="26"/>
                  <a:pt x="2182" y="29"/>
                </a:cubicBezTo>
                <a:cubicBezTo>
                  <a:pt x="2191" y="29"/>
                  <a:pt x="2200" y="30"/>
                  <a:pt x="2210" y="31"/>
                </a:cubicBezTo>
                <a:cubicBezTo>
                  <a:pt x="2236" y="34"/>
                  <a:pt x="2266" y="38"/>
                  <a:pt x="2286" y="28"/>
                </a:cubicBezTo>
                <a:cubicBezTo>
                  <a:pt x="2287" y="28"/>
                  <a:pt x="2288" y="26"/>
                  <a:pt x="2287" y="24"/>
                </a:cubicBezTo>
                <a:cubicBezTo>
                  <a:pt x="2286" y="23"/>
                  <a:pt x="2285" y="22"/>
                  <a:pt x="2283" y="23"/>
                </a:cubicBezTo>
                <a:cubicBezTo>
                  <a:pt x="2265" y="32"/>
                  <a:pt x="2236" y="28"/>
                  <a:pt x="2210" y="25"/>
                </a:cubicBezTo>
                <a:cubicBezTo>
                  <a:pt x="2200" y="24"/>
                  <a:pt x="2191" y="23"/>
                  <a:pt x="2183" y="23"/>
                </a:cubicBezTo>
                <a:cubicBezTo>
                  <a:pt x="2128" y="20"/>
                  <a:pt x="2073" y="22"/>
                  <a:pt x="2020" y="25"/>
                </a:cubicBezTo>
                <a:cubicBezTo>
                  <a:pt x="1980" y="27"/>
                  <a:pt x="1938" y="29"/>
                  <a:pt x="1898" y="28"/>
                </a:cubicBezTo>
                <a:cubicBezTo>
                  <a:pt x="1834" y="28"/>
                  <a:pt x="1769" y="28"/>
                  <a:pt x="1706" y="29"/>
                </a:cubicBezTo>
                <a:cubicBezTo>
                  <a:pt x="1614" y="30"/>
                  <a:pt x="1519" y="32"/>
                  <a:pt x="1426" y="28"/>
                </a:cubicBezTo>
                <a:cubicBezTo>
                  <a:pt x="1297" y="23"/>
                  <a:pt x="1167" y="24"/>
                  <a:pt x="1040" y="25"/>
                </a:cubicBezTo>
                <a:cubicBezTo>
                  <a:pt x="932" y="25"/>
                  <a:pt x="820" y="26"/>
                  <a:pt x="710" y="23"/>
                </a:cubicBezTo>
                <a:cubicBezTo>
                  <a:pt x="567" y="19"/>
                  <a:pt x="567" y="19"/>
                  <a:pt x="567" y="19"/>
                </a:cubicBezTo>
                <a:cubicBezTo>
                  <a:pt x="446" y="15"/>
                  <a:pt x="322" y="11"/>
                  <a:pt x="199" y="11"/>
                </a:cubicBezTo>
                <a:cubicBezTo>
                  <a:pt x="185" y="11"/>
                  <a:pt x="169" y="12"/>
                  <a:pt x="152" y="13"/>
                </a:cubicBezTo>
                <a:cubicBezTo>
                  <a:pt x="100" y="16"/>
                  <a:pt x="40" y="19"/>
                  <a:pt x="5" y="1"/>
                </a:cubicBezTo>
                <a:cubicBezTo>
                  <a:pt x="4" y="0"/>
                  <a:pt x="2" y="0"/>
                  <a:pt x="1" y="2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20" name="Freeform 5"/>
          <p:cNvSpPr/>
          <p:nvPr/>
        </p:nvSpPr>
        <p:spPr bwMode="auto">
          <a:xfrm>
            <a:off x="7556723" y="4185265"/>
            <a:ext cx="765165" cy="49084"/>
          </a:xfrm>
          <a:custGeom>
            <a:avLst/>
            <a:gdLst>
              <a:gd name="T0" fmla="*/ 1 w 2288"/>
              <a:gd name="T1" fmla="*/ 2 h 38"/>
              <a:gd name="T2" fmla="*/ 2 w 2288"/>
              <a:gd name="T3" fmla="*/ 6 h 38"/>
              <a:gd name="T4" fmla="*/ 152 w 2288"/>
              <a:gd name="T5" fmla="*/ 19 h 38"/>
              <a:gd name="T6" fmla="*/ 199 w 2288"/>
              <a:gd name="T7" fmla="*/ 17 h 38"/>
              <a:gd name="T8" fmla="*/ 566 w 2288"/>
              <a:gd name="T9" fmla="*/ 25 h 38"/>
              <a:gd name="T10" fmla="*/ 710 w 2288"/>
              <a:gd name="T11" fmla="*/ 29 h 38"/>
              <a:gd name="T12" fmla="*/ 1040 w 2288"/>
              <a:gd name="T13" fmla="*/ 31 h 38"/>
              <a:gd name="T14" fmla="*/ 1426 w 2288"/>
              <a:gd name="T15" fmla="*/ 34 h 38"/>
              <a:gd name="T16" fmla="*/ 1706 w 2288"/>
              <a:gd name="T17" fmla="*/ 35 h 38"/>
              <a:gd name="T18" fmla="*/ 1898 w 2288"/>
              <a:gd name="T19" fmla="*/ 34 h 38"/>
              <a:gd name="T20" fmla="*/ 2020 w 2288"/>
              <a:gd name="T21" fmla="*/ 31 h 38"/>
              <a:gd name="T22" fmla="*/ 2182 w 2288"/>
              <a:gd name="T23" fmla="*/ 29 h 38"/>
              <a:gd name="T24" fmla="*/ 2210 w 2288"/>
              <a:gd name="T25" fmla="*/ 31 h 38"/>
              <a:gd name="T26" fmla="*/ 2286 w 2288"/>
              <a:gd name="T27" fmla="*/ 28 h 38"/>
              <a:gd name="T28" fmla="*/ 2287 w 2288"/>
              <a:gd name="T29" fmla="*/ 24 h 38"/>
              <a:gd name="T30" fmla="*/ 2283 w 2288"/>
              <a:gd name="T31" fmla="*/ 23 h 38"/>
              <a:gd name="T32" fmla="*/ 2210 w 2288"/>
              <a:gd name="T33" fmla="*/ 25 h 38"/>
              <a:gd name="T34" fmla="*/ 2183 w 2288"/>
              <a:gd name="T35" fmla="*/ 23 h 38"/>
              <a:gd name="T36" fmla="*/ 2020 w 2288"/>
              <a:gd name="T37" fmla="*/ 25 h 38"/>
              <a:gd name="T38" fmla="*/ 1898 w 2288"/>
              <a:gd name="T39" fmla="*/ 28 h 38"/>
              <a:gd name="T40" fmla="*/ 1706 w 2288"/>
              <a:gd name="T41" fmla="*/ 29 h 38"/>
              <a:gd name="T42" fmla="*/ 1426 w 2288"/>
              <a:gd name="T43" fmla="*/ 28 h 38"/>
              <a:gd name="T44" fmla="*/ 1040 w 2288"/>
              <a:gd name="T45" fmla="*/ 25 h 38"/>
              <a:gd name="T46" fmla="*/ 710 w 2288"/>
              <a:gd name="T47" fmla="*/ 23 h 38"/>
              <a:gd name="T48" fmla="*/ 567 w 2288"/>
              <a:gd name="T49" fmla="*/ 19 h 38"/>
              <a:gd name="T50" fmla="*/ 199 w 2288"/>
              <a:gd name="T51" fmla="*/ 11 h 38"/>
              <a:gd name="T52" fmla="*/ 152 w 2288"/>
              <a:gd name="T53" fmla="*/ 13 h 38"/>
              <a:gd name="T54" fmla="*/ 5 w 2288"/>
              <a:gd name="T55" fmla="*/ 1 h 38"/>
              <a:gd name="T56" fmla="*/ 1 w 2288"/>
              <a:gd name="T5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288" h="38">
                <a:moveTo>
                  <a:pt x="1" y="2"/>
                </a:moveTo>
                <a:cubicBezTo>
                  <a:pt x="0" y="3"/>
                  <a:pt x="1" y="5"/>
                  <a:pt x="2" y="6"/>
                </a:cubicBezTo>
                <a:cubicBezTo>
                  <a:pt x="39" y="25"/>
                  <a:pt x="99" y="22"/>
                  <a:pt x="152" y="19"/>
                </a:cubicBezTo>
                <a:cubicBezTo>
                  <a:pt x="169" y="18"/>
                  <a:pt x="185" y="17"/>
                  <a:pt x="199" y="17"/>
                </a:cubicBezTo>
                <a:cubicBezTo>
                  <a:pt x="322" y="17"/>
                  <a:pt x="446" y="21"/>
                  <a:pt x="566" y="25"/>
                </a:cubicBezTo>
                <a:cubicBezTo>
                  <a:pt x="710" y="29"/>
                  <a:pt x="710" y="29"/>
                  <a:pt x="710" y="29"/>
                </a:cubicBezTo>
                <a:cubicBezTo>
                  <a:pt x="820" y="32"/>
                  <a:pt x="932" y="31"/>
                  <a:pt x="1040" y="31"/>
                </a:cubicBezTo>
                <a:cubicBezTo>
                  <a:pt x="1167" y="30"/>
                  <a:pt x="1297" y="29"/>
                  <a:pt x="1426" y="34"/>
                </a:cubicBezTo>
                <a:cubicBezTo>
                  <a:pt x="1519" y="37"/>
                  <a:pt x="1614" y="36"/>
                  <a:pt x="1706" y="35"/>
                </a:cubicBezTo>
                <a:cubicBezTo>
                  <a:pt x="1769" y="34"/>
                  <a:pt x="1834" y="34"/>
                  <a:pt x="1898" y="34"/>
                </a:cubicBezTo>
                <a:cubicBezTo>
                  <a:pt x="1939" y="35"/>
                  <a:pt x="1980" y="33"/>
                  <a:pt x="2020" y="31"/>
                </a:cubicBezTo>
                <a:cubicBezTo>
                  <a:pt x="2073" y="28"/>
                  <a:pt x="2128" y="26"/>
                  <a:pt x="2182" y="29"/>
                </a:cubicBezTo>
                <a:cubicBezTo>
                  <a:pt x="2191" y="29"/>
                  <a:pt x="2200" y="30"/>
                  <a:pt x="2210" y="31"/>
                </a:cubicBezTo>
                <a:cubicBezTo>
                  <a:pt x="2236" y="34"/>
                  <a:pt x="2266" y="38"/>
                  <a:pt x="2286" y="28"/>
                </a:cubicBezTo>
                <a:cubicBezTo>
                  <a:pt x="2287" y="28"/>
                  <a:pt x="2288" y="26"/>
                  <a:pt x="2287" y="24"/>
                </a:cubicBezTo>
                <a:cubicBezTo>
                  <a:pt x="2286" y="23"/>
                  <a:pt x="2285" y="22"/>
                  <a:pt x="2283" y="23"/>
                </a:cubicBezTo>
                <a:cubicBezTo>
                  <a:pt x="2265" y="32"/>
                  <a:pt x="2236" y="28"/>
                  <a:pt x="2210" y="25"/>
                </a:cubicBezTo>
                <a:cubicBezTo>
                  <a:pt x="2200" y="24"/>
                  <a:pt x="2191" y="23"/>
                  <a:pt x="2183" y="23"/>
                </a:cubicBezTo>
                <a:cubicBezTo>
                  <a:pt x="2128" y="20"/>
                  <a:pt x="2073" y="22"/>
                  <a:pt x="2020" y="25"/>
                </a:cubicBezTo>
                <a:cubicBezTo>
                  <a:pt x="1980" y="27"/>
                  <a:pt x="1938" y="29"/>
                  <a:pt x="1898" y="28"/>
                </a:cubicBezTo>
                <a:cubicBezTo>
                  <a:pt x="1834" y="28"/>
                  <a:pt x="1769" y="28"/>
                  <a:pt x="1706" y="29"/>
                </a:cubicBezTo>
                <a:cubicBezTo>
                  <a:pt x="1614" y="30"/>
                  <a:pt x="1519" y="32"/>
                  <a:pt x="1426" y="28"/>
                </a:cubicBezTo>
                <a:cubicBezTo>
                  <a:pt x="1297" y="23"/>
                  <a:pt x="1167" y="24"/>
                  <a:pt x="1040" y="25"/>
                </a:cubicBezTo>
                <a:cubicBezTo>
                  <a:pt x="932" y="25"/>
                  <a:pt x="820" y="26"/>
                  <a:pt x="710" y="23"/>
                </a:cubicBezTo>
                <a:cubicBezTo>
                  <a:pt x="567" y="19"/>
                  <a:pt x="567" y="19"/>
                  <a:pt x="567" y="19"/>
                </a:cubicBezTo>
                <a:cubicBezTo>
                  <a:pt x="446" y="15"/>
                  <a:pt x="322" y="11"/>
                  <a:pt x="199" y="11"/>
                </a:cubicBezTo>
                <a:cubicBezTo>
                  <a:pt x="185" y="11"/>
                  <a:pt x="169" y="12"/>
                  <a:pt x="152" y="13"/>
                </a:cubicBezTo>
                <a:cubicBezTo>
                  <a:pt x="100" y="16"/>
                  <a:pt x="40" y="19"/>
                  <a:pt x="5" y="1"/>
                </a:cubicBezTo>
                <a:cubicBezTo>
                  <a:pt x="4" y="0"/>
                  <a:pt x="2" y="0"/>
                  <a:pt x="1" y="2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1197631" y="4271722"/>
            <a:ext cx="2599219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zh-CN" sz="20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. </a:t>
            </a:r>
            <a:endParaRPr lang="en-US" altLang="zh-CN" sz="20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2" name="文本框 21"/>
          <p:cNvSpPr txBox="1"/>
          <p:nvPr/>
        </p:nvSpPr>
        <p:spPr>
          <a:xfrm>
            <a:off x="2332884" y="3708473"/>
            <a:ext cx="1424489" cy="5617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28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8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8395149" y="4466128"/>
            <a:ext cx="2599219" cy="10904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sz="20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4" name="文本框 23"/>
          <p:cNvSpPr txBox="1"/>
          <p:nvPr/>
        </p:nvSpPr>
        <p:spPr>
          <a:xfrm>
            <a:off x="8262622" y="3904402"/>
            <a:ext cx="1424489" cy="5617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28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8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5" name="文本框 24"/>
          <p:cNvSpPr txBox="1"/>
          <p:nvPr/>
        </p:nvSpPr>
        <p:spPr>
          <a:xfrm>
            <a:off x="7515360" y="2445117"/>
            <a:ext cx="2599219" cy="10904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endParaRPr lang="en-US" altLang="zh-CN" sz="20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6" name="文本框 25"/>
          <p:cNvSpPr txBox="1"/>
          <p:nvPr/>
        </p:nvSpPr>
        <p:spPr>
          <a:xfrm>
            <a:off x="7382833" y="1883391"/>
            <a:ext cx="1424489" cy="5617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28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小标题</a:t>
            </a:r>
            <a:endParaRPr lang="en-US" altLang="zh-CN" sz="28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27" name="组合 26"/>
          <p:cNvGrpSpPr/>
          <p:nvPr/>
        </p:nvGrpSpPr>
        <p:grpSpPr>
          <a:xfrm>
            <a:off x="5655567" y="2467722"/>
            <a:ext cx="524671" cy="553438"/>
            <a:chOff x="4197350" y="2182813"/>
            <a:chExt cx="608013" cy="641350"/>
          </a:xfrm>
          <a:solidFill>
            <a:schemeClr val="bg1"/>
          </a:solidFill>
        </p:grpSpPr>
        <p:sp>
          <p:nvSpPr>
            <p:cNvPr id="28" name="Freeform 166"/>
            <p:cNvSpPr/>
            <p:nvPr/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29" name="Freeform 167"/>
            <p:cNvSpPr/>
            <p:nvPr/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0" name="Freeform 168"/>
            <p:cNvSpPr/>
            <p:nvPr/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1" name="Freeform 169"/>
            <p:cNvSpPr/>
            <p:nvPr/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2" name="Freeform 170"/>
            <p:cNvSpPr/>
            <p:nvPr/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3" name="Freeform 171"/>
            <p:cNvSpPr/>
            <p:nvPr/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4" name="Freeform 172"/>
            <p:cNvSpPr/>
            <p:nvPr/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5" name="Freeform 173"/>
            <p:cNvSpPr/>
            <p:nvPr/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6" name="Freeform 174"/>
            <p:cNvSpPr/>
            <p:nvPr/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7" name="Freeform 175"/>
            <p:cNvSpPr/>
            <p:nvPr/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8" name="Freeform 176"/>
            <p:cNvSpPr/>
            <p:nvPr/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39" name="Freeform 177"/>
            <p:cNvSpPr/>
            <p:nvPr/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0" name="Freeform 178"/>
            <p:cNvSpPr/>
            <p:nvPr/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1" name="Freeform 179"/>
            <p:cNvSpPr/>
            <p:nvPr/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2" name="Freeform 180"/>
            <p:cNvSpPr/>
            <p:nvPr/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3" name="Freeform 181"/>
            <p:cNvSpPr/>
            <p:nvPr/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4" name="Freeform 182"/>
            <p:cNvSpPr/>
            <p:nvPr/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5" name="Freeform 183"/>
            <p:cNvSpPr/>
            <p:nvPr/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6" name="Freeform 184"/>
            <p:cNvSpPr/>
            <p:nvPr/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7" name="Freeform 185"/>
            <p:cNvSpPr/>
            <p:nvPr/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8" name="Freeform 186"/>
            <p:cNvSpPr/>
            <p:nvPr/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49" name="Freeform 187"/>
            <p:cNvSpPr/>
            <p:nvPr/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0" name="Freeform 188"/>
            <p:cNvSpPr/>
            <p:nvPr/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1" name="Freeform 189"/>
            <p:cNvSpPr/>
            <p:nvPr/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2" name="Freeform 190"/>
            <p:cNvSpPr/>
            <p:nvPr/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3" name="Freeform 191"/>
            <p:cNvSpPr/>
            <p:nvPr/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4" name="Freeform 192"/>
            <p:cNvSpPr/>
            <p:nvPr/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5" name="Freeform 193"/>
            <p:cNvSpPr/>
            <p:nvPr/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6" name="Freeform 194"/>
            <p:cNvSpPr/>
            <p:nvPr/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7" name="Freeform 195"/>
            <p:cNvSpPr/>
            <p:nvPr/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8" name="Freeform 196"/>
            <p:cNvSpPr/>
            <p:nvPr/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59" name="Freeform 197"/>
            <p:cNvSpPr/>
            <p:nvPr/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0" name="Freeform 198"/>
            <p:cNvSpPr/>
            <p:nvPr/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1" name="Freeform 199"/>
            <p:cNvSpPr/>
            <p:nvPr/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2" name="Freeform 200"/>
            <p:cNvSpPr/>
            <p:nvPr/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3" name="Freeform 201"/>
            <p:cNvSpPr/>
            <p:nvPr/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4" name="Freeform 202"/>
            <p:cNvSpPr/>
            <p:nvPr/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5" name="Freeform 203"/>
            <p:cNvSpPr/>
            <p:nvPr/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6" name="Freeform 204"/>
            <p:cNvSpPr/>
            <p:nvPr/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7" name="Freeform 206"/>
            <p:cNvSpPr>
              <a:spLocks noEditPoints="1"/>
            </p:cNvSpPr>
            <p:nvPr/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8" name="Freeform 207"/>
            <p:cNvSpPr/>
            <p:nvPr/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69" name="Freeform 208"/>
            <p:cNvSpPr/>
            <p:nvPr/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0" name="Freeform 209"/>
            <p:cNvSpPr/>
            <p:nvPr/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1" name="Freeform 210"/>
            <p:cNvSpPr/>
            <p:nvPr/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2" name="Freeform 211"/>
            <p:cNvSpPr/>
            <p:nvPr/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3" name="Freeform 212"/>
            <p:cNvSpPr/>
            <p:nvPr/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74" name="组合 73"/>
          <p:cNvGrpSpPr/>
          <p:nvPr/>
        </p:nvGrpSpPr>
        <p:grpSpPr>
          <a:xfrm>
            <a:off x="5052050" y="3855041"/>
            <a:ext cx="602756" cy="617823"/>
            <a:chOff x="3282950" y="1154113"/>
            <a:chExt cx="698501" cy="715963"/>
          </a:xfrm>
          <a:solidFill>
            <a:schemeClr val="bg1"/>
          </a:solidFill>
        </p:grpSpPr>
        <p:sp>
          <p:nvSpPr>
            <p:cNvPr id="75" name="Freeform 905"/>
            <p:cNvSpPr/>
            <p:nvPr/>
          </p:nvSpPr>
          <p:spPr bwMode="auto">
            <a:xfrm>
              <a:off x="3324225" y="1268413"/>
              <a:ext cx="55563" cy="153988"/>
            </a:xfrm>
            <a:custGeom>
              <a:avLst/>
              <a:gdLst/>
              <a:ahLst/>
              <a:cxnLst>
                <a:cxn ang="0">
                  <a:pos x="96" y="3"/>
                </a:cxn>
                <a:cxn ang="0">
                  <a:pos x="96" y="3"/>
                </a:cxn>
                <a:cxn ang="0">
                  <a:pos x="86" y="18"/>
                </a:cxn>
                <a:cxn ang="0">
                  <a:pos x="77" y="35"/>
                </a:cxn>
                <a:cxn ang="0">
                  <a:pos x="70" y="51"/>
                </a:cxn>
                <a:cxn ang="0">
                  <a:pos x="63" y="69"/>
                </a:cxn>
                <a:cxn ang="0">
                  <a:pos x="50" y="104"/>
                </a:cxn>
                <a:cxn ang="0">
                  <a:pos x="39" y="138"/>
                </a:cxn>
                <a:cxn ang="0">
                  <a:pos x="39" y="138"/>
                </a:cxn>
                <a:cxn ang="0">
                  <a:pos x="27" y="174"/>
                </a:cxn>
                <a:cxn ang="0">
                  <a:pos x="15" y="210"/>
                </a:cxn>
                <a:cxn ang="0">
                  <a:pos x="10" y="229"/>
                </a:cxn>
                <a:cxn ang="0">
                  <a:pos x="5" y="247"/>
                </a:cxn>
                <a:cxn ang="0">
                  <a:pos x="2" y="266"/>
                </a:cxn>
                <a:cxn ang="0">
                  <a:pos x="0" y="285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2" y="288"/>
                </a:cxn>
                <a:cxn ang="0">
                  <a:pos x="3" y="289"/>
                </a:cxn>
                <a:cxn ang="0">
                  <a:pos x="5" y="290"/>
                </a:cxn>
                <a:cxn ang="0">
                  <a:pos x="6" y="289"/>
                </a:cxn>
                <a:cxn ang="0">
                  <a:pos x="8" y="288"/>
                </a:cxn>
                <a:cxn ang="0">
                  <a:pos x="9" y="287"/>
                </a:cxn>
                <a:cxn ang="0">
                  <a:pos x="10" y="285"/>
                </a:cxn>
                <a:cxn ang="0">
                  <a:pos x="10" y="285"/>
                </a:cxn>
                <a:cxn ang="0">
                  <a:pos x="11" y="266"/>
                </a:cxn>
                <a:cxn ang="0">
                  <a:pos x="15" y="247"/>
                </a:cxn>
                <a:cxn ang="0">
                  <a:pos x="19" y="230"/>
                </a:cxn>
                <a:cxn ang="0">
                  <a:pos x="25" y="211"/>
                </a:cxn>
                <a:cxn ang="0">
                  <a:pos x="36" y="176"/>
                </a:cxn>
                <a:cxn ang="0">
                  <a:pos x="48" y="141"/>
                </a:cxn>
                <a:cxn ang="0">
                  <a:pos x="48" y="141"/>
                </a:cxn>
                <a:cxn ang="0">
                  <a:pos x="60" y="107"/>
                </a:cxn>
                <a:cxn ang="0">
                  <a:pos x="71" y="72"/>
                </a:cxn>
                <a:cxn ang="0">
                  <a:pos x="78" y="55"/>
                </a:cxn>
                <a:cxn ang="0">
                  <a:pos x="86" y="39"/>
                </a:cxn>
                <a:cxn ang="0">
                  <a:pos x="94" y="22"/>
                </a:cxn>
                <a:cxn ang="0">
                  <a:pos x="104" y="8"/>
                </a:cxn>
                <a:cxn ang="0">
                  <a:pos x="104" y="8"/>
                </a:cxn>
                <a:cxn ang="0">
                  <a:pos x="105" y="6"/>
                </a:cxn>
                <a:cxn ang="0">
                  <a:pos x="104" y="4"/>
                </a:cxn>
                <a:cxn ang="0">
                  <a:pos x="104" y="3"/>
                </a:cxn>
                <a:cxn ang="0">
                  <a:pos x="102" y="2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6" y="3"/>
                </a:cxn>
                <a:cxn ang="0">
                  <a:pos x="96" y="3"/>
                </a:cxn>
              </a:cxnLst>
              <a:rect l="0" t="0" r="r" b="b"/>
              <a:pathLst>
                <a:path w="105" h="290">
                  <a:moveTo>
                    <a:pt x="96" y="3"/>
                  </a:moveTo>
                  <a:lnTo>
                    <a:pt x="96" y="3"/>
                  </a:lnTo>
                  <a:lnTo>
                    <a:pt x="86" y="18"/>
                  </a:lnTo>
                  <a:lnTo>
                    <a:pt x="77" y="35"/>
                  </a:lnTo>
                  <a:lnTo>
                    <a:pt x="70" y="51"/>
                  </a:lnTo>
                  <a:lnTo>
                    <a:pt x="63" y="69"/>
                  </a:lnTo>
                  <a:lnTo>
                    <a:pt x="50" y="104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27" y="174"/>
                  </a:lnTo>
                  <a:lnTo>
                    <a:pt x="15" y="210"/>
                  </a:lnTo>
                  <a:lnTo>
                    <a:pt x="10" y="229"/>
                  </a:lnTo>
                  <a:lnTo>
                    <a:pt x="5" y="247"/>
                  </a:lnTo>
                  <a:lnTo>
                    <a:pt x="2" y="266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2" y="288"/>
                  </a:lnTo>
                  <a:lnTo>
                    <a:pt x="3" y="289"/>
                  </a:lnTo>
                  <a:lnTo>
                    <a:pt x="5" y="290"/>
                  </a:lnTo>
                  <a:lnTo>
                    <a:pt x="6" y="289"/>
                  </a:lnTo>
                  <a:lnTo>
                    <a:pt x="8" y="288"/>
                  </a:lnTo>
                  <a:lnTo>
                    <a:pt x="9" y="287"/>
                  </a:lnTo>
                  <a:lnTo>
                    <a:pt x="10" y="285"/>
                  </a:lnTo>
                  <a:lnTo>
                    <a:pt x="10" y="285"/>
                  </a:lnTo>
                  <a:lnTo>
                    <a:pt x="11" y="266"/>
                  </a:lnTo>
                  <a:lnTo>
                    <a:pt x="15" y="247"/>
                  </a:lnTo>
                  <a:lnTo>
                    <a:pt x="19" y="230"/>
                  </a:lnTo>
                  <a:lnTo>
                    <a:pt x="25" y="211"/>
                  </a:lnTo>
                  <a:lnTo>
                    <a:pt x="36" y="176"/>
                  </a:lnTo>
                  <a:lnTo>
                    <a:pt x="48" y="141"/>
                  </a:lnTo>
                  <a:lnTo>
                    <a:pt x="48" y="141"/>
                  </a:lnTo>
                  <a:lnTo>
                    <a:pt x="60" y="107"/>
                  </a:lnTo>
                  <a:lnTo>
                    <a:pt x="71" y="72"/>
                  </a:lnTo>
                  <a:lnTo>
                    <a:pt x="78" y="55"/>
                  </a:lnTo>
                  <a:lnTo>
                    <a:pt x="86" y="39"/>
                  </a:lnTo>
                  <a:lnTo>
                    <a:pt x="94" y="2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5" y="6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2" y="2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6" y="3"/>
                  </a:lnTo>
                  <a:lnTo>
                    <a:pt x="9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6" name="Freeform 906"/>
            <p:cNvSpPr/>
            <p:nvPr/>
          </p:nvSpPr>
          <p:spPr bwMode="auto">
            <a:xfrm>
              <a:off x="3325813" y="1239838"/>
              <a:ext cx="88900" cy="280988"/>
            </a:xfrm>
            <a:custGeom>
              <a:avLst/>
              <a:gdLst/>
              <a:ahLst/>
              <a:cxnLst>
                <a:cxn ang="0">
                  <a:pos x="156" y="4"/>
                </a:cxn>
                <a:cxn ang="0">
                  <a:pos x="152" y="37"/>
                </a:cxn>
                <a:cxn ang="0">
                  <a:pos x="143" y="70"/>
                </a:cxn>
                <a:cxn ang="0">
                  <a:pos x="121" y="134"/>
                </a:cxn>
                <a:cxn ang="0">
                  <a:pos x="108" y="168"/>
                </a:cxn>
                <a:cxn ang="0">
                  <a:pos x="82" y="235"/>
                </a:cxn>
                <a:cxn ang="0">
                  <a:pos x="68" y="268"/>
                </a:cxn>
                <a:cxn ang="0">
                  <a:pos x="58" y="301"/>
                </a:cxn>
                <a:cxn ang="0">
                  <a:pos x="38" y="399"/>
                </a:cxn>
                <a:cxn ang="0">
                  <a:pos x="35" y="416"/>
                </a:cxn>
                <a:cxn ang="0">
                  <a:pos x="26" y="446"/>
                </a:cxn>
                <a:cxn ang="0">
                  <a:pos x="20" y="461"/>
                </a:cxn>
                <a:cxn ang="0">
                  <a:pos x="11" y="492"/>
                </a:cxn>
                <a:cxn ang="0">
                  <a:pos x="2" y="522"/>
                </a:cxn>
                <a:cxn ang="0">
                  <a:pos x="0" y="524"/>
                </a:cxn>
                <a:cxn ang="0">
                  <a:pos x="1" y="528"/>
                </a:cxn>
                <a:cxn ang="0">
                  <a:pos x="1" y="529"/>
                </a:cxn>
                <a:cxn ang="0">
                  <a:pos x="3" y="531"/>
                </a:cxn>
                <a:cxn ang="0">
                  <a:pos x="7" y="531"/>
                </a:cxn>
                <a:cxn ang="0">
                  <a:pos x="9" y="529"/>
                </a:cxn>
                <a:cxn ang="0">
                  <a:pos x="18" y="505"/>
                </a:cxn>
                <a:cxn ang="0">
                  <a:pos x="23" y="480"/>
                </a:cxn>
                <a:cxn ang="0">
                  <a:pos x="29" y="462"/>
                </a:cxn>
                <a:cxn ang="0">
                  <a:pos x="41" y="428"/>
                </a:cxn>
                <a:cxn ang="0">
                  <a:pos x="46" y="410"/>
                </a:cxn>
                <a:cxn ang="0">
                  <a:pos x="59" y="341"/>
                </a:cxn>
                <a:cxn ang="0">
                  <a:pos x="71" y="288"/>
                </a:cxn>
                <a:cxn ang="0">
                  <a:pos x="77" y="271"/>
                </a:cxn>
                <a:cxn ang="0">
                  <a:pos x="105" y="200"/>
                </a:cxn>
                <a:cxn ang="0">
                  <a:pos x="132" y="129"/>
                </a:cxn>
                <a:cxn ang="0">
                  <a:pos x="143" y="98"/>
                </a:cxn>
                <a:cxn ang="0">
                  <a:pos x="158" y="51"/>
                </a:cxn>
                <a:cxn ang="0">
                  <a:pos x="164" y="20"/>
                </a:cxn>
                <a:cxn ang="0">
                  <a:pos x="166" y="4"/>
                </a:cxn>
                <a:cxn ang="0">
                  <a:pos x="164" y="1"/>
                </a:cxn>
                <a:cxn ang="0">
                  <a:pos x="161" y="0"/>
                </a:cxn>
                <a:cxn ang="0">
                  <a:pos x="158" y="1"/>
                </a:cxn>
                <a:cxn ang="0">
                  <a:pos x="156" y="4"/>
                </a:cxn>
              </a:cxnLst>
              <a:rect l="0" t="0" r="r" b="b"/>
              <a:pathLst>
                <a:path w="166" h="531">
                  <a:moveTo>
                    <a:pt x="156" y="4"/>
                  </a:moveTo>
                  <a:lnTo>
                    <a:pt x="156" y="4"/>
                  </a:lnTo>
                  <a:lnTo>
                    <a:pt x="155" y="20"/>
                  </a:lnTo>
                  <a:lnTo>
                    <a:pt x="152" y="37"/>
                  </a:lnTo>
                  <a:lnTo>
                    <a:pt x="148" y="53"/>
                  </a:lnTo>
                  <a:lnTo>
                    <a:pt x="143" y="70"/>
                  </a:lnTo>
                  <a:lnTo>
                    <a:pt x="132" y="103"/>
                  </a:lnTo>
                  <a:lnTo>
                    <a:pt x="121" y="134"/>
                  </a:lnTo>
                  <a:lnTo>
                    <a:pt x="121" y="134"/>
                  </a:lnTo>
                  <a:lnTo>
                    <a:pt x="108" y="168"/>
                  </a:lnTo>
                  <a:lnTo>
                    <a:pt x="95" y="202"/>
                  </a:lnTo>
                  <a:lnTo>
                    <a:pt x="82" y="235"/>
                  </a:lnTo>
                  <a:lnTo>
                    <a:pt x="68" y="268"/>
                  </a:lnTo>
                  <a:lnTo>
                    <a:pt x="68" y="268"/>
                  </a:lnTo>
                  <a:lnTo>
                    <a:pt x="63" y="285"/>
                  </a:lnTo>
                  <a:lnTo>
                    <a:pt x="58" y="301"/>
                  </a:lnTo>
                  <a:lnTo>
                    <a:pt x="51" y="333"/>
                  </a:lnTo>
                  <a:lnTo>
                    <a:pt x="38" y="399"/>
                  </a:lnTo>
                  <a:lnTo>
                    <a:pt x="38" y="399"/>
                  </a:lnTo>
                  <a:lnTo>
                    <a:pt x="35" y="416"/>
                  </a:lnTo>
                  <a:lnTo>
                    <a:pt x="31" y="431"/>
                  </a:lnTo>
                  <a:lnTo>
                    <a:pt x="26" y="446"/>
                  </a:lnTo>
                  <a:lnTo>
                    <a:pt x="20" y="461"/>
                  </a:lnTo>
                  <a:lnTo>
                    <a:pt x="20" y="461"/>
                  </a:lnTo>
                  <a:lnTo>
                    <a:pt x="15" y="476"/>
                  </a:lnTo>
                  <a:lnTo>
                    <a:pt x="11" y="492"/>
                  </a:lnTo>
                  <a:lnTo>
                    <a:pt x="7" y="507"/>
                  </a:lnTo>
                  <a:lnTo>
                    <a:pt x="2" y="522"/>
                  </a:lnTo>
                  <a:lnTo>
                    <a:pt x="2" y="522"/>
                  </a:lnTo>
                  <a:lnTo>
                    <a:pt x="0" y="524"/>
                  </a:lnTo>
                  <a:lnTo>
                    <a:pt x="0" y="526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529"/>
                  </a:lnTo>
                  <a:lnTo>
                    <a:pt x="1" y="529"/>
                  </a:lnTo>
                  <a:lnTo>
                    <a:pt x="3" y="531"/>
                  </a:lnTo>
                  <a:lnTo>
                    <a:pt x="5" y="531"/>
                  </a:lnTo>
                  <a:lnTo>
                    <a:pt x="7" y="531"/>
                  </a:lnTo>
                  <a:lnTo>
                    <a:pt x="9" y="529"/>
                  </a:lnTo>
                  <a:lnTo>
                    <a:pt x="9" y="529"/>
                  </a:lnTo>
                  <a:lnTo>
                    <a:pt x="13" y="517"/>
                  </a:lnTo>
                  <a:lnTo>
                    <a:pt x="18" y="505"/>
                  </a:lnTo>
                  <a:lnTo>
                    <a:pt x="20" y="492"/>
                  </a:lnTo>
                  <a:lnTo>
                    <a:pt x="23" y="480"/>
                  </a:lnTo>
                  <a:lnTo>
                    <a:pt x="23" y="480"/>
                  </a:lnTo>
                  <a:lnTo>
                    <a:pt x="29" y="462"/>
                  </a:lnTo>
                  <a:lnTo>
                    <a:pt x="35" y="446"/>
                  </a:lnTo>
                  <a:lnTo>
                    <a:pt x="41" y="428"/>
                  </a:lnTo>
                  <a:lnTo>
                    <a:pt x="46" y="410"/>
                  </a:lnTo>
                  <a:lnTo>
                    <a:pt x="46" y="410"/>
                  </a:lnTo>
                  <a:lnTo>
                    <a:pt x="53" y="375"/>
                  </a:lnTo>
                  <a:lnTo>
                    <a:pt x="59" y="341"/>
                  </a:lnTo>
                  <a:lnTo>
                    <a:pt x="67" y="305"/>
                  </a:lnTo>
                  <a:lnTo>
                    <a:pt x="71" y="288"/>
                  </a:lnTo>
                  <a:lnTo>
                    <a:pt x="77" y="271"/>
                  </a:lnTo>
                  <a:lnTo>
                    <a:pt x="77" y="271"/>
                  </a:lnTo>
                  <a:lnTo>
                    <a:pt x="91" y="235"/>
                  </a:lnTo>
                  <a:lnTo>
                    <a:pt x="105" y="200"/>
                  </a:lnTo>
                  <a:lnTo>
                    <a:pt x="120" y="16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43" y="98"/>
                  </a:lnTo>
                  <a:lnTo>
                    <a:pt x="154" y="67"/>
                  </a:lnTo>
                  <a:lnTo>
                    <a:pt x="158" y="51"/>
                  </a:lnTo>
                  <a:lnTo>
                    <a:pt x="162" y="36"/>
                  </a:lnTo>
                  <a:lnTo>
                    <a:pt x="164" y="20"/>
                  </a:lnTo>
                  <a:lnTo>
                    <a:pt x="166" y="4"/>
                  </a:lnTo>
                  <a:lnTo>
                    <a:pt x="166" y="4"/>
                  </a:lnTo>
                  <a:lnTo>
                    <a:pt x="165" y="2"/>
                  </a:lnTo>
                  <a:lnTo>
                    <a:pt x="164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60" y="0"/>
                  </a:lnTo>
                  <a:lnTo>
                    <a:pt x="158" y="1"/>
                  </a:lnTo>
                  <a:lnTo>
                    <a:pt x="157" y="2"/>
                  </a:lnTo>
                  <a:lnTo>
                    <a:pt x="156" y="4"/>
                  </a:lnTo>
                  <a:lnTo>
                    <a:pt x="15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7" name="Freeform 907"/>
            <p:cNvSpPr/>
            <p:nvPr/>
          </p:nvSpPr>
          <p:spPr bwMode="auto">
            <a:xfrm>
              <a:off x="3338513" y="1404938"/>
              <a:ext cx="58738" cy="168275"/>
            </a:xfrm>
            <a:custGeom>
              <a:avLst/>
              <a:gdLst/>
              <a:ahLst/>
              <a:cxnLst>
                <a:cxn ang="0">
                  <a:pos x="99" y="4"/>
                </a:cxn>
                <a:cxn ang="0">
                  <a:pos x="99" y="4"/>
                </a:cxn>
                <a:cxn ang="0">
                  <a:pos x="98" y="14"/>
                </a:cxn>
                <a:cxn ang="0">
                  <a:pos x="97" y="23"/>
                </a:cxn>
                <a:cxn ang="0">
                  <a:pos x="92" y="43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73" y="103"/>
                </a:cxn>
                <a:cxn ang="0">
                  <a:pos x="68" y="125"/>
                </a:cxn>
                <a:cxn ang="0">
                  <a:pos x="57" y="169"/>
                </a:cxn>
                <a:cxn ang="0">
                  <a:pos x="57" y="169"/>
                </a:cxn>
                <a:cxn ang="0">
                  <a:pos x="51" y="188"/>
                </a:cxn>
                <a:cxn ang="0">
                  <a:pos x="43" y="205"/>
                </a:cxn>
                <a:cxn ang="0">
                  <a:pos x="35" y="223"/>
                </a:cxn>
                <a:cxn ang="0">
                  <a:pos x="26" y="239"/>
                </a:cxn>
                <a:cxn ang="0">
                  <a:pos x="17" y="257"/>
                </a:cxn>
                <a:cxn ang="0">
                  <a:pos x="10" y="274"/>
                </a:cxn>
                <a:cxn ang="0">
                  <a:pos x="4" y="293"/>
                </a:cxn>
                <a:cxn ang="0">
                  <a:pos x="1" y="302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0" y="314"/>
                </a:cxn>
                <a:cxn ang="0">
                  <a:pos x="1" y="316"/>
                </a:cxn>
                <a:cxn ang="0">
                  <a:pos x="2" y="317"/>
                </a:cxn>
                <a:cxn ang="0">
                  <a:pos x="4" y="317"/>
                </a:cxn>
                <a:cxn ang="0">
                  <a:pos x="7" y="316"/>
                </a:cxn>
                <a:cxn ang="0">
                  <a:pos x="9" y="314"/>
                </a:cxn>
                <a:cxn ang="0">
                  <a:pos x="9" y="313"/>
                </a:cxn>
                <a:cxn ang="0">
                  <a:pos x="9" y="313"/>
                </a:cxn>
                <a:cxn ang="0">
                  <a:pos x="11" y="302"/>
                </a:cxn>
                <a:cxn ang="0">
                  <a:pos x="13" y="292"/>
                </a:cxn>
                <a:cxn ang="0">
                  <a:pos x="19" y="273"/>
                </a:cxn>
                <a:cxn ang="0">
                  <a:pos x="28" y="255"/>
                </a:cxn>
                <a:cxn ang="0">
                  <a:pos x="36" y="237"/>
                </a:cxn>
                <a:cxn ang="0">
                  <a:pos x="45" y="220"/>
                </a:cxn>
                <a:cxn ang="0">
                  <a:pos x="54" y="201"/>
                </a:cxn>
                <a:cxn ang="0">
                  <a:pos x="62" y="182"/>
                </a:cxn>
                <a:cxn ang="0">
                  <a:pos x="68" y="164"/>
                </a:cxn>
                <a:cxn ang="0">
                  <a:pos x="68" y="164"/>
                </a:cxn>
                <a:cxn ang="0">
                  <a:pos x="79" y="119"/>
                </a:cxn>
                <a:cxn ang="0">
                  <a:pos x="91" y="76"/>
                </a:cxn>
                <a:cxn ang="0">
                  <a:pos x="91" y="76"/>
                </a:cxn>
                <a:cxn ang="0">
                  <a:pos x="102" y="40"/>
                </a:cxn>
                <a:cxn ang="0">
                  <a:pos x="106" y="22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99" y="4"/>
                </a:cxn>
                <a:cxn ang="0">
                  <a:pos x="99" y="4"/>
                </a:cxn>
              </a:cxnLst>
              <a:rect l="0" t="0" r="r" b="b"/>
              <a:pathLst>
                <a:path w="109" h="317">
                  <a:moveTo>
                    <a:pt x="99" y="4"/>
                  </a:moveTo>
                  <a:lnTo>
                    <a:pt x="99" y="4"/>
                  </a:lnTo>
                  <a:lnTo>
                    <a:pt x="98" y="14"/>
                  </a:lnTo>
                  <a:lnTo>
                    <a:pt x="97" y="23"/>
                  </a:lnTo>
                  <a:lnTo>
                    <a:pt x="92" y="43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73" y="103"/>
                  </a:lnTo>
                  <a:lnTo>
                    <a:pt x="68" y="125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51" y="188"/>
                  </a:lnTo>
                  <a:lnTo>
                    <a:pt x="43" y="205"/>
                  </a:lnTo>
                  <a:lnTo>
                    <a:pt x="35" y="223"/>
                  </a:lnTo>
                  <a:lnTo>
                    <a:pt x="26" y="239"/>
                  </a:lnTo>
                  <a:lnTo>
                    <a:pt x="17" y="257"/>
                  </a:lnTo>
                  <a:lnTo>
                    <a:pt x="10" y="274"/>
                  </a:lnTo>
                  <a:lnTo>
                    <a:pt x="4" y="293"/>
                  </a:lnTo>
                  <a:lnTo>
                    <a:pt x="1" y="302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14"/>
                  </a:lnTo>
                  <a:lnTo>
                    <a:pt x="1" y="316"/>
                  </a:lnTo>
                  <a:lnTo>
                    <a:pt x="2" y="317"/>
                  </a:lnTo>
                  <a:lnTo>
                    <a:pt x="4" y="317"/>
                  </a:lnTo>
                  <a:lnTo>
                    <a:pt x="7" y="316"/>
                  </a:lnTo>
                  <a:lnTo>
                    <a:pt x="9" y="314"/>
                  </a:lnTo>
                  <a:lnTo>
                    <a:pt x="9" y="313"/>
                  </a:lnTo>
                  <a:lnTo>
                    <a:pt x="9" y="313"/>
                  </a:lnTo>
                  <a:lnTo>
                    <a:pt x="11" y="302"/>
                  </a:lnTo>
                  <a:lnTo>
                    <a:pt x="13" y="292"/>
                  </a:lnTo>
                  <a:lnTo>
                    <a:pt x="19" y="273"/>
                  </a:lnTo>
                  <a:lnTo>
                    <a:pt x="28" y="255"/>
                  </a:lnTo>
                  <a:lnTo>
                    <a:pt x="36" y="237"/>
                  </a:lnTo>
                  <a:lnTo>
                    <a:pt x="45" y="220"/>
                  </a:lnTo>
                  <a:lnTo>
                    <a:pt x="54" y="201"/>
                  </a:lnTo>
                  <a:lnTo>
                    <a:pt x="62" y="182"/>
                  </a:lnTo>
                  <a:lnTo>
                    <a:pt x="68" y="164"/>
                  </a:lnTo>
                  <a:lnTo>
                    <a:pt x="68" y="164"/>
                  </a:lnTo>
                  <a:lnTo>
                    <a:pt x="79" y="119"/>
                  </a:lnTo>
                  <a:lnTo>
                    <a:pt x="91" y="76"/>
                  </a:lnTo>
                  <a:lnTo>
                    <a:pt x="91" y="76"/>
                  </a:lnTo>
                  <a:lnTo>
                    <a:pt x="102" y="40"/>
                  </a:lnTo>
                  <a:lnTo>
                    <a:pt x="106" y="22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99" y="4"/>
                  </a:lnTo>
                  <a:lnTo>
                    <a:pt x="9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8" name="Freeform 908"/>
            <p:cNvSpPr/>
            <p:nvPr/>
          </p:nvSpPr>
          <p:spPr bwMode="auto">
            <a:xfrm>
              <a:off x="3365500" y="1427163"/>
              <a:ext cx="58738" cy="16986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97" y="7"/>
                </a:cxn>
                <a:cxn ang="0">
                  <a:pos x="93" y="13"/>
                </a:cxn>
                <a:cxn ang="0">
                  <a:pos x="87" y="26"/>
                </a:cxn>
                <a:cxn ang="0">
                  <a:pos x="82" y="39"/>
                </a:cxn>
                <a:cxn ang="0">
                  <a:pos x="79" y="54"/>
                </a:cxn>
                <a:cxn ang="0">
                  <a:pos x="79" y="54"/>
                </a:cxn>
                <a:cxn ang="0">
                  <a:pos x="72" y="77"/>
                </a:cxn>
                <a:cxn ang="0">
                  <a:pos x="65" y="101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44" y="168"/>
                </a:cxn>
                <a:cxn ang="0">
                  <a:pos x="37" y="190"/>
                </a:cxn>
                <a:cxn ang="0">
                  <a:pos x="20" y="231"/>
                </a:cxn>
                <a:cxn ang="0">
                  <a:pos x="13" y="252"/>
                </a:cxn>
                <a:cxn ang="0">
                  <a:pos x="7" y="274"/>
                </a:cxn>
                <a:cxn ang="0">
                  <a:pos x="2" y="295"/>
                </a:cxn>
                <a:cxn ang="0">
                  <a:pos x="1" y="307"/>
                </a:cxn>
                <a:cxn ang="0">
                  <a:pos x="0" y="317"/>
                </a:cxn>
                <a:cxn ang="0">
                  <a:pos x="0" y="317"/>
                </a:cxn>
                <a:cxn ang="0">
                  <a:pos x="1" y="319"/>
                </a:cxn>
                <a:cxn ang="0">
                  <a:pos x="2" y="321"/>
                </a:cxn>
                <a:cxn ang="0">
                  <a:pos x="3" y="322"/>
                </a:cxn>
                <a:cxn ang="0">
                  <a:pos x="6" y="322"/>
                </a:cxn>
                <a:cxn ang="0">
                  <a:pos x="8" y="322"/>
                </a:cxn>
                <a:cxn ang="0">
                  <a:pos x="9" y="321"/>
                </a:cxn>
                <a:cxn ang="0">
                  <a:pos x="10" y="319"/>
                </a:cxn>
                <a:cxn ang="0">
                  <a:pos x="11" y="317"/>
                </a:cxn>
                <a:cxn ang="0">
                  <a:pos x="11" y="317"/>
                </a:cxn>
                <a:cxn ang="0">
                  <a:pos x="11" y="307"/>
                </a:cxn>
                <a:cxn ang="0">
                  <a:pos x="12" y="296"/>
                </a:cxn>
                <a:cxn ang="0">
                  <a:pos x="16" y="276"/>
                </a:cxn>
                <a:cxn ang="0">
                  <a:pos x="22" y="256"/>
                </a:cxn>
                <a:cxn ang="0">
                  <a:pos x="29" y="237"/>
                </a:cxn>
                <a:cxn ang="0">
                  <a:pos x="44" y="198"/>
                </a:cxn>
                <a:cxn ang="0">
                  <a:pos x="51" y="179"/>
                </a:cxn>
                <a:cxn ang="0">
                  <a:pos x="57" y="159"/>
                </a:cxn>
                <a:cxn ang="0">
                  <a:pos x="57" y="159"/>
                </a:cxn>
                <a:cxn ang="0">
                  <a:pos x="70" y="120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6" y="62"/>
                </a:cxn>
                <a:cxn ang="0">
                  <a:pos x="91" y="42"/>
                </a:cxn>
                <a:cxn ang="0">
                  <a:pos x="94" y="33"/>
                </a:cxn>
                <a:cxn ang="0">
                  <a:pos x="97" y="25"/>
                </a:cxn>
                <a:cxn ang="0">
                  <a:pos x="103" y="16"/>
                </a:cxn>
                <a:cxn ang="0">
                  <a:pos x="109" y="8"/>
                </a:cxn>
                <a:cxn ang="0">
                  <a:pos x="109" y="8"/>
                </a:cxn>
                <a:cxn ang="0">
                  <a:pos x="110" y="6"/>
                </a:cxn>
                <a:cxn ang="0">
                  <a:pos x="110" y="4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10" h="322">
                  <a:moveTo>
                    <a:pt x="102" y="1"/>
                  </a:moveTo>
                  <a:lnTo>
                    <a:pt x="102" y="1"/>
                  </a:lnTo>
                  <a:lnTo>
                    <a:pt x="97" y="7"/>
                  </a:lnTo>
                  <a:lnTo>
                    <a:pt x="93" y="13"/>
                  </a:lnTo>
                  <a:lnTo>
                    <a:pt x="87" y="26"/>
                  </a:lnTo>
                  <a:lnTo>
                    <a:pt x="82" y="39"/>
                  </a:lnTo>
                  <a:lnTo>
                    <a:pt x="79" y="54"/>
                  </a:lnTo>
                  <a:lnTo>
                    <a:pt x="79" y="54"/>
                  </a:lnTo>
                  <a:lnTo>
                    <a:pt x="72" y="77"/>
                  </a:lnTo>
                  <a:lnTo>
                    <a:pt x="65" y="10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44" y="168"/>
                  </a:lnTo>
                  <a:lnTo>
                    <a:pt x="37" y="190"/>
                  </a:lnTo>
                  <a:lnTo>
                    <a:pt x="20" y="231"/>
                  </a:lnTo>
                  <a:lnTo>
                    <a:pt x="13" y="252"/>
                  </a:lnTo>
                  <a:lnTo>
                    <a:pt x="7" y="274"/>
                  </a:lnTo>
                  <a:lnTo>
                    <a:pt x="2" y="295"/>
                  </a:lnTo>
                  <a:lnTo>
                    <a:pt x="1" y="30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" y="319"/>
                  </a:lnTo>
                  <a:lnTo>
                    <a:pt x="2" y="321"/>
                  </a:lnTo>
                  <a:lnTo>
                    <a:pt x="3" y="322"/>
                  </a:lnTo>
                  <a:lnTo>
                    <a:pt x="6" y="322"/>
                  </a:lnTo>
                  <a:lnTo>
                    <a:pt x="8" y="322"/>
                  </a:lnTo>
                  <a:lnTo>
                    <a:pt x="9" y="321"/>
                  </a:lnTo>
                  <a:lnTo>
                    <a:pt x="10" y="319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07"/>
                  </a:lnTo>
                  <a:lnTo>
                    <a:pt x="12" y="296"/>
                  </a:lnTo>
                  <a:lnTo>
                    <a:pt x="16" y="276"/>
                  </a:lnTo>
                  <a:lnTo>
                    <a:pt x="22" y="256"/>
                  </a:lnTo>
                  <a:lnTo>
                    <a:pt x="29" y="237"/>
                  </a:lnTo>
                  <a:lnTo>
                    <a:pt x="44" y="198"/>
                  </a:lnTo>
                  <a:lnTo>
                    <a:pt x="51" y="179"/>
                  </a:lnTo>
                  <a:lnTo>
                    <a:pt x="57" y="159"/>
                  </a:lnTo>
                  <a:lnTo>
                    <a:pt x="57" y="159"/>
                  </a:lnTo>
                  <a:lnTo>
                    <a:pt x="70" y="120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6" y="62"/>
                  </a:lnTo>
                  <a:lnTo>
                    <a:pt x="91" y="42"/>
                  </a:lnTo>
                  <a:lnTo>
                    <a:pt x="94" y="33"/>
                  </a:lnTo>
                  <a:lnTo>
                    <a:pt x="97" y="25"/>
                  </a:lnTo>
                  <a:lnTo>
                    <a:pt x="103" y="16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10" y="6"/>
                  </a:lnTo>
                  <a:lnTo>
                    <a:pt x="110" y="4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79" name="Freeform 909"/>
            <p:cNvSpPr/>
            <p:nvPr/>
          </p:nvSpPr>
          <p:spPr bwMode="auto">
            <a:xfrm>
              <a:off x="3403600" y="1430338"/>
              <a:ext cx="41275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2" y="52"/>
                </a:cxn>
                <a:cxn ang="0">
                  <a:pos x="53" y="99"/>
                </a:cxn>
                <a:cxn ang="0">
                  <a:pos x="39" y="171"/>
                </a:cxn>
                <a:cxn ang="0">
                  <a:pos x="35" y="193"/>
                </a:cxn>
                <a:cxn ang="0">
                  <a:pos x="30" y="215"/>
                </a:cxn>
                <a:cxn ang="0">
                  <a:pos x="15" y="255"/>
                </a:cxn>
                <a:cxn ang="0">
                  <a:pos x="10" y="277"/>
                </a:cxn>
                <a:cxn ang="0">
                  <a:pos x="7" y="294"/>
                </a:cxn>
                <a:cxn ang="0">
                  <a:pos x="5" y="310"/>
                </a:cxn>
                <a:cxn ang="0">
                  <a:pos x="5" y="325"/>
                </a:cxn>
                <a:cxn ang="0">
                  <a:pos x="4" y="335"/>
                </a:cxn>
                <a:cxn ang="0">
                  <a:pos x="3" y="337"/>
                </a:cxn>
                <a:cxn ang="0">
                  <a:pos x="0" y="340"/>
                </a:cxn>
                <a:cxn ang="0">
                  <a:pos x="1" y="343"/>
                </a:cxn>
                <a:cxn ang="0">
                  <a:pos x="4" y="345"/>
                </a:cxn>
                <a:cxn ang="0">
                  <a:pos x="7" y="345"/>
                </a:cxn>
                <a:cxn ang="0">
                  <a:pos x="10" y="342"/>
                </a:cxn>
                <a:cxn ang="0">
                  <a:pos x="13" y="334"/>
                </a:cxn>
                <a:cxn ang="0">
                  <a:pos x="14" y="318"/>
                </a:cxn>
                <a:cxn ang="0">
                  <a:pos x="14" y="310"/>
                </a:cxn>
                <a:cxn ang="0">
                  <a:pos x="17" y="285"/>
                </a:cxn>
                <a:cxn ang="0">
                  <a:pos x="23" y="260"/>
                </a:cxn>
                <a:cxn ang="0">
                  <a:pos x="40" y="213"/>
                </a:cxn>
                <a:cxn ang="0">
                  <a:pos x="44" y="201"/>
                </a:cxn>
                <a:cxn ang="0">
                  <a:pos x="47" y="176"/>
                </a:cxn>
                <a:cxn ang="0">
                  <a:pos x="49" y="163"/>
                </a:cxn>
                <a:cxn ang="0">
                  <a:pos x="63" y="107"/>
                </a:cxn>
                <a:cxn ang="0">
                  <a:pos x="65" y="93"/>
                </a:cxn>
                <a:cxn ang="0">
                  <a:pos x="70" y="52"/>
                </a:cxn>
                <a:cxn ang="0">
                  <a:pos x="73" y="28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7" y="2"/>
                </a:cxn>
                <a:cxn ang="0">
                  <a:pos x="67" y="4"/>
                </a:cxn>
              </a:cxnLst>
              <a:rect l="0" t="0" r="r" b="b"/>
              <a:pathLst>
                <a:path w="76" h="346">
                  <a:moveTo>
                    <a:pt x="67" y="4"/>
                  </a:moveTo>
                  <a:lnTo>
                    <a:pt x="67" y="4"/>
                  </a:lnTo>
                  <a:lnTo>
                    <a:pt x="65" y="28"/>
                  </a:lnTo>
                  <a:lnTo>
                    <a:pt x="62" y="52"/>
                  </a:lnTo>
                  <a:lnTo>
                    <a:pt x="58" y="76"/>
                  </a:lnTo>
                  <a:lnTo>
                    <a:pt x="53" y="99"/>
                  </a:lnTo>
                  <a:lnTo>
                    <a:pt x="43" y="147"/>
                  </a:lnTo>
                  <a:lnTo>
                    <a:pt x="39" y="171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3" y="205"/>
                  </a:lnTo>
                  <a:lnTo>
                    <a:pt x="30" y="215"/>
                  </a:lnTo>
                  <a:lnTo>
                    <a:pt x="22" y="236"/>
                  </a:lnTo>
                  <a:lnTo>
                    <a:pt x="15" y="255"/>
                  </a:lnTo>
                  <a:lnTo>
                    <a:pt x="12" y="267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7" y="294"/>
                  </a:lnTo>
                  <a:lnTo>
                    <a:pt x="6" y="302"/>
                  </a:lnTo>
                  <a:lnTo>
                    <a:pt x="5" y="310"/>
                  </a:lnTo>
                  <a:lnTo>
                    <a:pt x="5" y="310"/>
                  </a:lnTo>
                  <a:lnTo>
                    <a:pt x="5" y="325"/>
                  </a:lnTo>
                  <a:lnTo>
                    <a:pt x="5" y="333"/>
                  </a:lnTo>
                  <a:lnTo>
                    <a:pt x="4" y="335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1" y="338"/>
                  </a:lnTo>
                  <a:lnTo>
                    <a:pt x="0" y="340"/>
                  </a:lnTo>
                  <a:lnTo>
                    <a:pt x="1" y="342"/>
                  </a:lnTo>
                  <a:lnTo>
                    <a:pt x="1" y="343"/>
                  </a:lnTo>
                  <a:lnTo>
                    <a:pt x="2" y="345"/>
                  </a:lnTo>
                  <a:lnTo>
                    <a:pt x="4" y="345"/>
                  </a:lnTo>
                  <a:lnTo>
                    <a:pt x="5" y="346"/>
                  </a:lnTo>
                  <a:lnTo>
                    <a:pt x="7" y="345"/>
                  </a:lnTo>
                  <a:lnTo>
                    <a:pt x="7" y="345"/>
                  </a:lnTo>
                  <a:lnTo>
                    <a:pt x="10" y="342"/>
                  </a:lnTo>
                  <a:lnTo>
                    <a:pt x="12" y="339"/>
                  </a:lnTo>
                  <a:lnTo>
                    <a:pt x="13" y="334"/>
                  </a:lnTo>
                  <a:lnTo>
                    <a:pt x="14" y="329"/>
                  </a:lnTo>
                  <a:lnTo>
                    <a:pt x="14" y="318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5" y="298"/>
                  </a:lnTo>
                  <a:lnTo>
                    <a:pt x="17" y="285"/>
                  </a:lnTo>
                  <a:lnTo>
                    <a:pt x="19" y="273"/>
                  </a:lnTo>
                  <a:lnTo>
                    <a:pt x="23" y="260"/>
                  </a:lnTo>
                  <a:lnTo>
                    <a:pt x="32" y="236"/>
                  </a:lnTo>
                  <a:lnTo>
                    <a:pt x="40" y="213"/>
                  </a:lnTo>
                  <a:lnTo>
                    <a:pt x="40" y="213"/>
                  </a:lnTo>
                  <a:lnTo>
                    <a:pt x="44" y="201"/>
                  </a:lnTo>
                  <a:lnTo>
                    <a:pt x="46" y="188"/>
                  </a:lnTo>
                  <a:lnTo>
                    <a:pt x="47" y="176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56" y="135"/>
                  </a:lnTo>
                  <a:lnTo>
                    <a:pt x="63" y="107"/>
                  </a:lnTo>
                  <a:lnTo>
                    <a:pt x="63" y="107"/>
                  </a:lnTo>
                  <a:lnTo>
                    <a:pt x="65" y="93"/>
                  </a:lnTo>
                  <a:lnTo>
                    <a:pt x="66" y="79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73" y="28"/>
                  </a:lnTo>
                  <a:lnTo>
                    <a:pt x="75" y="17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0" name="Freeform 910"/>
            <p:cNvSpPr/>
            <p:nvPr/>
          </p:nvSpPr>
          <p:spPr bwMode="auto">
            <a:xfrm>
              <a:off x="3436938" y="1397000"/>
              <a:ext cx="47625" cy="2524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8" y="20"/>
                </a:cxn>
                <a:cxn ang="0">
                  <a:pos x="76" y="34"/>
                </a:cxn>
                <a:cxn ang="0">
                  <a:pos x="69" y="63"/>
                </a:cxn>
                <a:cxn ang="0">
                  <a:pos x="54" y="121"/>
                </a:cxn>
                <a:cxn ang="0">
                  <a:pos x="54" y="121"/>
                </a:cxn>
                <a:cxn ang="0">
                  <a:pos x="40" y="180"/>
                </a:cxn>
                <a:cxn ang="0">
                  <a:pos x="26" y="238"/>
                </a:cxn>
                <a:cxn ang="0">
                  <a:pos x="26" y="238"/>
                </a:cxn>
                <a:cxn ang="0">
                  <a:pos x="23" y="253"/>
                </a:cxn>
                <a:cxn ang="0">
                  <a:pos x="21" y="269"/>
                </a:cxn>
                <a:cxn ang="0">
                  <a:pos x="19" y="301"/>
                </a:cxn>
                <a:cxn ang="0">
                  <a:pos x="16" y="332"/>
                </a:cxn>
                <a:cxn ang="0">
                  <a:pos x="15" y="347"/>
                </a:cxn>
                <a:cxn ang="0">
                  <a:pos x="12" y="363"/>
                </a:cxn>
                <a:cxn ang="0">
                  <a:pos x="12" y="363"/>
                </a:cxn>
                <a:cxn ang="0">
                  <a:pos x="8" y="391"/>
                </a:cxn>
                <a:cxn ang="0">
                  <a:pos x="4" y="419"/>
                </a:cxn>
                <a:cxn ang="0">
                  <a:pos x="2" y="446"/>
                </a:cxn>
                <a:cxn ang="0">
                  <a:pos x="0" y="474"/>
                </a:cxn>
                <a:cxn ang="0">
                  <a:pos x="0" y="474"/>
                </a:cxn>
                <a:cxn ang="0">
                  <a:pos x="0" y="476"/>
                </a:cxn>
                <a:cxn ang="0">
                  <a:pos x="1" y="477"/>
                </a:cxn>
                <a:cxn ang="0">
                  <a:pos x="3" y="478"/>
                </a:cxn>
                <a:cxn ang="0">
                  <a:pos x="4" y="478"/>
                </a:cxn>
                <a:cxn ang="0">
                  <a:pos x="6" y="478"/>
                </a:cxn>
                <a:cxn ang="0">
                  <a:pos x="8" y="477"/>
                </a:cxn>
                <a:cxn ang="0">
                  <a:pos x="9" y="476"/>
                </a:cxn>
                <a:cxn ang="0">
                  <a:pos x="9" y="474"/>
                </a:cxn>
                <a:cxn ang="0">
                  <a:pos x="9" y="474"/>
                </a:cxn>
                <a:cxn ang="0">
                  <a:pos x="11" y="444"/>
                </a:cxn>
                <a:cxn ang="0">
                  <a:pos x="14" y="415"/>
                </a:cxn>
                <a:cxn ang="0">
                  <a:pos x="18" y="385"/>
                </a:cxn>
                <a:cxn ang="0">
                  <a:pos x="23" y="357"/>
                </a:cxn>
                <a:cxn ang="0">
                  <a:pos x="23" y="357"/>
                </a:cxn>
                <a:cxn ang="0">
                  <a:pos x="25" y="341"/>
                </a:cxn>
                <a:cxn ang="0">
                  <a:pos x="28" y="326"/>
                </a:cxn>
                <a:cxn ang="0">
                  <a:pos x="30" y="295"/>
                </a:cxn>
                <a:cxn ang="0">
                  <a:pos x="33" y="263"/>
                </a:cxn>
                <a:cxn ang="0">
                  <a:pos x="35" y="247"/>
                </a:cxn>
                <a:cxn ang="0">
                  <a:pos x="38" y="232"/>
                </a:cxn>
                <a:cxn ang="0">
                  <a:pos x="38" y="232"/>
                </a:cxn>
                <a:cxn ang="0">
                  <a:pos x="51" y="174"/>
                </a:cxn>
                <a:cxn ang="0">
                  <a:pos x="66" y="116"/>
                </a:cxn>
                <a:cxn ang="0">
                  <a:pos x="66" y="116"/>
                </a:cxn>
                <a:cxn ang="0">
                  <a:pos x="79" y="61"/>
                </a:cxn>
                <a:cxn ang="0">
                  <a:pos x="85" y="32"/>
                </a:cxn>
                <a:cxn ang="0">
                  <a:pos x="90" y="4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0" h="478">
                  <a:moveTo>
                    <a:pt x="80" y="4"/>
                  </a:moveTo>
                  <a:lnTo>
                    <a:pt x="80" y="4"/>
                  </a:lnTo>
                  <a:lnTo>
                    <a:pt x="78" y="20"/>
                  </a:lnTo>
                  <a:lnTo>
                    <a:pt x="76" y="34"/>
                  </a:lnTo>
                  <a:lnTo>
                    <a:pt x="69" y="63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40" y="180"/>
                  </a:lnTo>
                  <a:lnTo>
                    <a:pt x="26" y="238"/>
                  </a:lnTo>
                  <a:lnTo>
                    <a:pt x="26" y="238"/>
                  </a:lnTo>
                  <a:lnTo>
                    <a:pt x="23" y="253"/>
                  </a:lnTo>
                  <a:lnTo>
                    <a:pt x="21" y="269"/>
                  </a:lnTo>
                  <a:lnTo>
                    <a:pt x="19" y="301"/>
                  </a:lnTo>
                  <a:lnTo>
                    <a:pt x="16" y="332"/>
                  </a:lnTo>
                  <a:lnTo>
                    <a:pt x="15" y="347"/>
                  </a:lnTo>
                  <a:lnTo>
                    <a:pt x="12" y="363"/>
                  </a:lnTo>
                  <a:lnTo>
                    <a:pt x="12" y="363"/>
                  </a:lnTo>
                  <a:lnTo>
                    <a:pt x="8" y="391"/>
                  </a:lnTo>
                  <a:lnTo>
                    <a:pt x="4" y="419"/>
                  </a:lnTo>
                  <a:lnTo>
                    <a:pt x="2" y="446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0" y="476"/>
                  </a:lnTo>
                  <a:lnTo>
                    <a:pt x="1" y="477"/>
                  </a:lnTo>
                  <a:lnTo>
                    <a:pt x="3" y="478"/>
                  </a:lnTo>
                  <a:lnTo>
                    <a:pt x="4" y="478"/>
                  </a:lnTo>
                  <a:lnTo>
                    <a:pt x="6" y="478"/>
                  </a:lnTo>
                  <a:lnTo>
                    <a:pt x="8" y="477"/>
                  </a:lnTo>
                  <a:lnTo>
                    <a:pt x="9" y="476"/>
                  </a:lnTo>
                  <a:lnTo>
                    <a:pt x="9" y="474"/>
                  </a:lnTo>
                  <a:lnTo>
                    <a:pt x="9" y="474"/>
                  </a:lnTo>
                  <a:lnTo>
                    <a:pt x="11" y="444"/>
                  </a:lnTo>
                  <a:lnTo>
                    <a:pt x="14" y="415"/>
                  </a:lnTo>
                  <a:lnTo>
                    <a:pt x="18" y="385"/>
                  </a:lnTo>
                  <a:lnTo>
                    <a:pt x="23" y="357"/>
                  </a:lnTo>
                  <a:lnTo>
                    <a:pt x="23" y="357"/>
                  </a:lnTo>
                  <a:lnTo>
                    <a:pt x="25" y="341"/>
                  </a:lnTo>
                  <a:lnTo>
                    <a:pt x="28" y="326"/>
                  </a:lnTo>
                  <a:lnTo>
                    <a:pt x="30" y="295"/>
                  </a:lnTo>
                  <a:lnTo>
                    <a:pt x="33" y="263"/>
                  </a:lnTo>
                  <a:lnTo>
                    <a:pt x="35" y="247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51" y="174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79" y="61"/>
                  </a:lnTo>
                  <a:lnTo>
                    <a:pt x="85" y="32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1" name="Freeform 911"/>
            <p:cNvSpPr/>
            <p:nvPr/>
          </p:nvSpPr>
          <p:spPr bwMode="auto">
            <a:xfrm>
              <a:off x="3457575" y="1241425"/>
              <a:ext cx="104775" cy="455613"/>
            </a:xfrm>
            <a:custGeom>
              <a:avLst/>
              <a:gdLst/>
              <a:ahLst/>
              <a:cxnLst>
                <a:cxn ang="0">
                  <a:pos x="189" y="5"/>
                </a:cxn>
                <a:cxn ang="0">
                  <a:pos x="187" y="12"/>
                </a:cxn>
                <a:cxn ang="0">
                  <a:pos x="185" y="19"/>
                </a:cxn>
                <a:cxn ang="0">
                  <a:pos x="183" y="34"/>
                </a:cxn>
                <a:cxn ang="0">
                  <a:pos x="181" y="47"/>
                </a:cxn>
                <a:cxn ang="0">
                  <a:pos x="173" y="98"/>
                </a:cxn>
                <a:cxn ang="0">
                  <a:pos x="167" y="127"/>
                </a:cxn>
                <a:cxn ang="0">
                  <a:pos x="152" y="182"/>
                </a:cxn>
                <a:cxn ang="0">
                  <a:pos x="142" y="208"/>
                </a:cxn>
                <a:cxn ang="0">
                  <a:pos x="108" y="307"/>
                </a:cxn>
                <a:cxn ang="0">
                  <a:pos x="101" y="334"/>
                </a:cxn>
                <a:cxn ang="0">
                  <a:pos x="88" y="420"/>
                </a:cxn>
                <a:cxn ang="0">
                  <a:pos x="82" y="448"/>
                </a:cxn>
                <a:cxn ang="0">
                  <a:pos x="66" y="533"/>
                </a:cxn>
                <a:cxn ang="0">
                  <a:pos x="41" y="644"/>
                </a:cxn>
                <a:cxn ang="0">
                  <a:pos x="30" y="698"/>
                </a:cxn>
                <a:cxn ang="0">
                  <a:pos x="7" y="804"/>
                </a:cxn>
                <a:cxn ang="0">
                  <a:pos x="0" y="858"/>
                </a:cxn>
                <a:cxn ang="0">
                  <a:pos x="0" y="860"/>
                </a:cxn>
                <a:cxn ang="0">
                  <a:pos x="2" y="862"/>
                </a:cxn>
                <a:cxn ang="0">
                  <a:pos x="7" y="861"/>
                </a:cxn>
                <a:cxn ang="0">
                  <a:pos x="9" y="858"/>
                </a:cxn>
                <a:cxn ang="0">
                  <a:pos x="12" y="830"/>
                </a:cxn>
                <a:cxn ang="0">
                  <a:pos x="29" y="748"/>
                </a:cxn>
                <a:cxn ang="0">
                  <a:pos x="53" y="638"/>
                </a:cxn>
                <a:cxn ang="0">
                  <a:pos x="64" y="580"/>
                </a:cxn>
                <a:cxn ang="0">
                  <a:pos x="89" y="464"/>
                </a:cxn>
                <a:cxn ang="0">
                  <a:pos x="99" y="405"/>
                </a:cxn>
                <a:cxn ang="0">
                  <a:pos x="103" y="379"/>
                </a:cxn>
                <a:cxn ang="0">
                  <a:pos x="113" y="326"/>
                </a:cxn>
                <a:cxn ang="0">
                  <a:pos x="121" y="301"/>
                </a:cxn>
                <a:cxn ang="0">
                  <a:pos x="158" y="195"/>
                </a:cxn>
                <a:cxn ang="0">
                  <a:pos x="174" y="140"/>
                </a:cxn>
                <a:cxn ang="0">
                  <a:pos x="186" y="83"/>
                </a:cxn>
                <a:cxn ang="0">
                  <a:pos x="189" y="60"/>
                </a:cxn>
                <a:cxn ang="0">
                  <a:pos x="192" y="36"/>
                </a:cxn>
                <a:cxn ang="0">
                  <a:pos x="196" y="20"/>
                </a:cxn>
                <a:cxn ang="0">
                  <a:pos x="198" y="5"/>
                </a:cxn>
                <a:cxn ang="0">
                  <a:pos x="198" y="3"/>
                </a:cxn>
                <a:cxn ang="0">
                  <a:pos x="196" y="1"/>
                </a:cxn>
                <a:cxn ang="0">
                  <a:pos x="192" y="1"/>
                </a:cxn>
                <a:cxn ang="0">
                  <a:pos x="190" y="3"/>
                </a:cxn>
                <a:cxn ang="0">
                  <a:pos x="189" y="5"/>
                </a:cxn>
              </a:cxnLst>
              <a:rect l="0" t="0" r="r" b="b"/>
              <a:pathLst>
                <a:path w="198" h="862">
                  <a:moveTo>
                    <a:pt x="189" y="5"/>
                  </a:moveTo>
                  <a:lnTo>
                    <a:pt x="189" y="5"/>
                  </a:lnTo>
                  <a:lnTo>
                    <a:pt x="189" y="9"/>
                  </a:lnTo>
                  <a:lnTo>
                    <a:pt x="187" y="12"/>
                  </a:lnTo>
                  <a:lnTo>
                    <a:pt x="186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3" y="34"/>
                  </a:lnTo>
                  <a:lnTo>
                    <a:pt x="181" y="47"/>
                  </a:lnTo>
                  <a:lnTo>
                    <a:pt x="181" y="47"/>
                  </a:lnTo>
                  <a:lnTo>
                    <a:pt x="178" y="73"/>
                  </a:lnTo>
                  <a:lnTo>
                    <a:pt x="173" y="98"/>
                  </a:lnTo>
                  <a:lnTo>
                    <a:pt x="173" y="98"/>
                  </a:lnTo>
                  <a:lnTo>
                    <a:pt x="167" y="127"/>
                  </a:lnTo>
                  <a:lnTo>
                    <a:pt x="160" y="154"/>
                  </a:lnTo>
                  <a:lnTo>
                    <a:pt x="152" y="182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08" y="307"/>
                  </a:lnTo>
                  <a:lnTo>
                    <a:pt x="108" y="307"/>
                  </a:lnTo>
                  <a:lnTo>
                    <a:pt x="104" y="321"/>
                  </a:lnTo>
                  <a:lnTo>
                    <a:pt x="101" y="334"/>
                  </a:lnTo>
                  <a:lnTo>
                    <a:pt x="96" y="363"/>
                  </a:lnTo>
                  <a:lnTo>
                    <a:pt x="88" y="420"/>
                  </a:lnTo>
                  <a:lnTo>
                    <a:pt x="88" y="420"/>
                  </a:lnTo>
                  <a:lnTo>
                    <a:pt x="82" y="448"/>
                  </a:lnTo>
                  <a:lnTo>
                    <a:pt x="77" y="476"/>
                  </a:lnTo>
                  <a:lnTo>
                    <a:pt x="66" y="533"/>
                  </a:lnTo>
                  <a:lnTo>
                    <a:pt x="54" y="589"/>
                  </a:lnTo>
                  <a:lnTo>
                    <a:pt x="41" y="644"/>
                  </a:lnTo>
                  <a:lnTo>
                    <a:pt x="41" y="644"/>
                  </a:lnTo>
                  <a:lnTo>
                    <a:pt x="30" y="698"/>
                  </a:lnTo>
                  <a:lnTo>
                    <a:pt x="18" y="751"/>
                  </a:lnTo>
                  <a:lnTo>
                    <a:pt x="7" y="804"/>
                  </a:lnTo>
                  <a:lnTo>
                    <a:pt x="3" y="831"/>
                  </a:lnTo>
                  <a:lnTo>
                    <a:pt x="0" y="858"/>
                  </a:lnTo>
                  <a:lnTo>
                    <a:pt x="0" y="858"/>
                  </a:lnTo>
                  <a:lnTo>
                    <a:pt x="0" y="860"/>
                  </a:lnTo>
                  <a:lnTo>
                    <a:pt x="1" y="861"/>
                  </a:lnTo>
                  <a:lnTo>
                    <a:pt x="2" y="862"/>
                  </a:lnTo>
                  <a:lnTo>
                    <a:pt x="4" y="862"/>
                  </a:lnTo>
                  <a:lnTo>
                    <a:pt x="7" y="861"/>
                  </a:lnTo>
                  <a:lnTo>
                    <a:pt x="8" y="860"/>
                  </a:lnTo>
                  <a:lnTo>
                    <a:pt x="9" y="858"/>
                  </a:lnTo>
                  <a:lnTo>
                    <a:pt x="9" y="858"/>
                  </a:lnTo>
                  <a:lnTo>
                    <a:pt x="12" y="830"/>
                  </a:lnTo>
                  <a:lnTo>
                    <a:pt x="17" y="803"/>
                  </a:lnTo>
                  <a:lnTo>
                    <a:pt x="29" y="748"/>
                  </a:lnTo>
                  <a:lnTo>
                    <a:pt x="40" y="693"/>
                  </a:lnTo>
                  <a:lnTo>
                    <a:pt x="53" y="638"/>
                  </a:lnTo>
                  <a:lnTo>
                    <a:pt x="53" y="638"/>
                  </a:lnTo>
                  <a:lnTo>
                    <a:pt x="64" y="580"/>
                  </a:lnTo>
                  <a:lnTo>
                    <a:pt x="77" y="522"/>
                  </a:lnTo>
                  <a:lnTo>
                    <a:pt x="89" y="464"/>
                  </a:lnTo>
                  <a:lnTo>
                    <a:pt x="95" y="435"/>
                  </a:lnTo>
                  <a:lnTo>
                    <a:pt x="99" y="405"/>
                  </a:lnTo>
                  <a:lnTo>
                    <a:pt x="99" y="405"/>
                  </a:lnTo>
                  <a:lnTo>
                    <a:pt x="103" y="379"/>
                  </a:lnTo>
                  <a:lnTo>
                    <a:pt x="107" y="353"/>
                  </a:lnTo>
                  <a:lnTo>
                    <a:pt x="113" y="326"/>
                  </a:lnTo>
                  <a:lnTo>
                    <a:pt x="121" y="301"/>
                  </a:lnTo>
                  <a:lnTo>
                    <a:pt x="121" y="301"/>
                  </a:lnTo>
                  <a:lnTo>
                    <a:pt x="158" y="195"/>
                  </a:lnTo>
                  <a:lnTo>
                    <a:pt x="158" y="195"/>
                  </a:lnTo>
                  <a:lnTo>
                    <a:pt x="166" y="167"/>
                  </a:lnTo>
                  <a:lnTo>
                    <a:pt x="174" y="140"/>
                  </a:lnTo>
                  <a:lnTo>
                    <a:pt x="181" y="112"/>
                  </a:lnTo>
                  <a:lnTo>
                    <a:pt x="186" y="83"/>
                  </a:lnTo>
                  <a:lnTo>
                    <a:pt x="186" y="83"/>
                  </a:lnTo>
                  <a:lnTo>
                    <a:pt x="189" y="60"/>
                  </a:lnTo>
                  <a:lnTo>
                    <a:pt x="190" y="47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6" y="20"/>
                  </a:lnTo>
                  <a:lnTo>
                    <a:pt x="198" y="12"/>
                  </a:lnTo>
                  <a:lnTo>
                    <a:pt x="198" y="5"/>
                  </a:lnTo>
                  <a:lnTo>
                    <a:pt x="198" y="5"/>
                  </a:lnTo>
                  <a:lnTo>
                    <a:pt x="198" y="3"/>
                  </a:lnTo>
                  <a:lnTo>
                    <a:pt x="197" y="2"/>
                  </a:lnTo>
                  <a:lnTo>
                    <a:pt x="196" y="1"/>
                  </a:lnTo>
                  <a:lnTo>
                    <a:pt x="194" y="0"/>
                  </a:lnTo>
                  <a:lnTo>
                    <a:pt x="192" y="1"/>
                  </a:lnTo>
                  <a:lnTo>
                    <a:pt x="191" y="2"/>
                  </a:lnTo>
                  <a:lnTo>
                    <a:pt x="190" y="3"/>
                  </a:lnTo>
                  <a:lnTo>
                    <a:pt x="189" y="5"/>
                  </a:lnTo>
                  <a:lnTo>
                    <a:pt x="18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2" name="Freeform 912"/>
            <p:cNvSpPr/>
            <p:nvPr/>
          </p:nvSpPr>
          <p:spPr bwMode="auto">
            <a:xfrm>
              <a:off x="3494088" y="1250950"/>
              <a:ext cx="98425" cy="452438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4" y="29"/>
                </a:cxn>
                <a:cxn ang="0">
                  <a:pos x="159" y="100"/>
                </a:cxn>
                <a:cxn ang="0">
                  <a:pos x="150" y="153"/>
                </a:cxn>
                <a:cxn ang="0">
                  <a:pos x="141" y="207"/>
                </a:cxn>
                <a:cxn ang="0">
                  <a:pos x="121" y="315"/>
                </a:cxn>
                <a:cxn ang="0">
                  <a:pos x="104" y="426"/>
                </a:cxn>
                <a:cxn ang="0">
                  <a:pos x="99" y="449"/>
                </a:cxn>
                <a:cxn ang="0">
                  <a:pos x="93" y="472"/>
                </a:cxn>
                <a:cxn ang="0">
                  <a:pos x="91" y="488"/>
                </a:cxn>
                <a:cxn ang="0">
                  <a:pos x="81" y="531"/>
                </a:cxn>
                <a:cxn ang="0">
                  <a:pos x="51" y="644"/>
                </a:cxn>
                <a:cxn ang="0">
                  <a:pos x="44" y="672"/>
                </a:cxn>
                <a:cxn ang="0">
                  <a:pos x="19" y="753"/>
                </a:cxn>
                <a:cxn ang="0">
                  <a:pos x="13" y="780"/>
                </a:cxn>
                <a:cxn ang="0">
                  <a:pos x="7" y="806"/>
                </a:cxn>
                <a:cxn ang="0">
                  <a:pos x="0" y="838"/>
                </a:cxn>
                <a:cxn ang="0">
                  <a:pos x="0" y="848"/>
                </a:cxn>
                <a:cxn ang="0">
                  <a:pos x="1" y="853"/>
                </a:cxn>
                <a:cxn ang="0">
                  <a:pos x="4" y="854"/>
                </a:cxn>
                <a:cxn ang="0">
                  <a:pos x="7" y="853"/>
                </a:cxn>
                <a:cxn ang="0">
                  <a:pos x="9" y="848"/>
                </a:cxn>
                <a:cxn ang="0">
                  <a:pos x="10" y="837"/>
                </a:cxn>
                <a:cxn ang="0">
                  <a:pos x="18" y="800"/>
                </a:cxn>
                <a:cxn ang="0">
                  <a:pos x="23" y="774"/>
                </a:cxn>
                <a:cxn ang="0">
                  <a:pos x="30" y="747"/>
                </a:cxn>
                <a:cxn ang="0">
                  <a:pos x="63" y="638"/>
                </a:cxn>
                <a:cxn ang="0">
                  <a:pos x="92" y="525"/>
                </a:cxn>
                <a:cxn ang="0">
                  <a:pos x="98" y="500"/>
                </a:cxn>
                <a:cxn ang="0">
                  <a:pos x="102" y="476"/>
                </a:cxn>
                <a:cxn ang="0">
                  <a:pos x="109" y="447"/>
                </a:cxn>
                <a:cxn ang="0">
                  <a:pos x="115" y="419"/>
                </a:cxn>
                <a:cxn ang="0">
                  <a:pos x="131" y="309"/>
                </a:cxn>
                <a:cxn ang="0">
                  <a:pos x="151" y="201"/>
                </a:cxn>
                <a:cxn ang="0">
                  <a:pos x="160" y="147"/>
                </a:cxn>
                <a:cxn ang="0">
                  <a:pos x="170" y="93"/>
                </a:cxn>
                <a:cxn ang="0">
                  <a:pos x="183" y="27"/>
                </a:cxn>
                <a:cxn ang="0">
                  <a:pos x="185" y="5"/>
                </a:cxn>
                <a:cxn ang="0">
                  <a:pos x="184" y="3"/>
                </a:cxn>
                <a:cxn ang="0">
                  <a:pos x="182" y="0"/>
                </a:cxn>
                <a:cxn ang="0">
                  <a:pos x="178" y="0"/>
                </a:cxn>
                <a:cxn ang="0">
                  <a:pos x="176" y="3"/>
                </a:cxn>
                <a:cxn ang="0">
                  <a:pos x="175" y="5"/>
                </a:cxn>
              </a:cxnLst>
              <a:rect l="0" t="0" r="r" b="b"/>
              <a:pathLst>
                <a:path w="185" h="854">
                  <a:moveTo>
                    <a:pt x="175" y="5"/>
                  </a:moveTo>
                  <a:lnTo>
                    <a:pt x="175" y="5"/>
                  </a:lnTo>
                  <a:lnTo>
                    <a:pt x="175" y="17"/>
                  </a:lnTo>
                  <a:lnTo>
                    <a:pt x="174" y="29"/>
                  </a:lnTo>
                  <a:lnTo>
                    <a:pt x="170" y="52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50" y="153"/>
                  </a:lnTo>
                  <a:lnTo>
                    <a:pt x="141" y="207"/>
                  </a:lnTo>
                  <a:lnTo>
                    <a:pt x="141" y="207"/>
                  </a:lnTo>
                  <a:lnTo>
                    <a:pt x="130" y="261"/>
                  </a:lnTo>
                  <a:lnTo>
                    <a:pt x="121" y="315"/>
                  </a:lnTo>
                  <a:lnTo>
                    <a:pt x="104" y="426"/>
                  </a:lnTo>
                  <a:lnTo>
                    <a:pt x="104" y="426"/>
                  </a:lnTo>
                  <a:lnTo>
                    <a:pt x="101" y="437"/>
                  </a:lnTo>
                  <a:lnTo>
                    <a:pt x="99" y="449"/>
                  </a:lnTo>
                  <a:lnTo>
                    <a:pt x="96" y="461"/>
                  </a:lnTo>
                  <a:lnTo>
                    <a:pt x="93" y="472"/>
                  </a:lnTo>
                  <a:lnTo>
                    <a:pt x="93" y="472"/>
                  </a:lnTo>
                  <a:lnTo>
                    <a:pt x="91" y="488"/>
                  </a:lnTo>
                  <a:lnTo>
                    <a:pt x="88" y="502"/>
                  </a:lnTo>
                  <a:lnTo>
                    <a:pt x="81" y="531"/>
                  </a:lnTo>
                  <a:lnTo>
                    <a:pt x="81" y="531"/>
                  </a:lnTo>
                  <a:lnTo>
                    <a:pt x="51" y="644"/>
                  </a:lnTo>
                  <a:lnTo>
                    <a:pt x="51" y="644"/>
                  </a:lnTo>
                  <a:lnTo>
                    <a:pt x="44" y="672"/>
                  </a:lnTo>
                  <a:lnTo>
                    <a:pt x="35" y="699"/>
                  </a:lnTo>
                  <a:lnTo>
                    <a:pt x="19" y="753"/>
                  </a:lnTo>
                  <a:lnTo>
                    <a:pt x="19" y="753"/>
                  </a:lnTo>
                  <a:lnTo>
                    <a:pt x="13" y="780"/>
                  </a:lnTo>
                  <a:lnTo>
                    <a:pt x="7" y="806"/>
                  </a:lnTo>
                  <a:lnTo>
                    <a:pt x="7" y="806"/>
                  </a:lnTo>
                  <a:lnTo>
                    <a:pt x="2" y="828"/>
                  </a:lnTo>
                  <a:lnTo>
                    <a:pt x="0" y="838"/>
                  </a:lnTo>
                  <a:lnTo>
                    <a:pt x="0" y="848"/>
                  </a:lnTo>
                  <a:lnTo>
                    <a:pt x="0" y="848"/>
                  </a:lnTo>
                  <a:lnTo>
                    <a:pt x="0" y="851"/>
                  </a:lnTo>
                  <a:lnTo>
                    <a:pt x="1" y="853"/>
                  </a:lnTo>
                  <a:lnTo>
                    <a:pt x="2" y="853"/>
                  </a:lnTo>
                  <a:lnTo>
                    <a:pt x="4" y="854"/>
                  </a:lnTo>
                  <a:lnTo>
                    <a:pt x="6" y="853"/>
                  </a:lnTo>
                  <a:lnTo>
                    <a:pt x="7" y="853"/>
                  </a:lnTo>
                  <a:lnTo>
                    <a:pt x="8" y="851"/>
                  </a:lnTo>
                  <a:lnTo>
                    <a:pt x="9" y="848"/>
                  </a:lnTo>
                  <a:lnTo>
                    <a:pt x="9" y="848"/>
                  </a:lnTo>
                  <a:lnTo>
                    <a:pt x="10" y="837"/>
                  </a:lnTo>
                  <a:lnTo>
                    <a:pt x="13" y="825"/>
                  </a:lnTo>
                  <a:lnTo>
                    <a:pt x="18" y="800"/>
                  </a:lnTo>
                  <a:lnTo>
                    <a:pt x="18" y="800"/>
                  </a:lnTo>
                  <a:lnTo>
                    <a:pt x="23" y="774"/>
                  </a:lnTo>
                  <a:lnTo>
                    <a:pt x="30" y="747"/>
                  </a:lnTo>
                  <a:lnTo>
                    <a:pt x="30" y="747"/>
                  </a:lnTo>
                  <a:lnTo>
                    <a:pt x="47" y="693"/>
                  </a:lnTo>
                  <a:lnTo>
                    <a:pt x="63" y="638"/>
                  </a:lnTo>
                  <a:lnTo>
                    <a:pt x="63" y="638"/>
                  </a:lnTo>
                  <a:lnTo>
                    <a:pt x="92" y="525"/>
                  </a:lnTo>
                  <a:lnTo>
                    <a:pt x="92" y="525"/>
                  </a:lnTo>
                  <a:lnTo>
                    <a:pt x="98" y="500"/>
                  </a:lnTo>
                  <a:lnTo>
                    <a:pt x="102" y="476"/>
                  </a:lnTo>
                  <a:lnTo>
                    <a:pt x="102" y="476"/>
                  </a:lnTo>
                  <a:lnTo>
                    <a:pt x="105" y="461"/>
                  </a:lnTo>
                  <a:lnTo>
                    <a:pt x="109" y="447"/>
                  </a:lnTo>
                  <a:lnTo>
                    <a:pt x="112" y="433"/>
                  </a:lnTo>
                  <a:lnTo>
                    <a:pt x="115" y="419"/>
                  </a:lnTo>
                  <a:lnTo>
                    <a:pt x="115" y="419"/>
                  </a:lnTo>
                  <a:lnTo>
                    <a:pt x="131" y="309"/>
                  </a:lnTo>
                  <a:lnTo>
                    <a:pt x="141" y="255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60" y="147"/>
                  </a:lnTo>
                  <a:lnTo>
                    <a:pt x="170" y="93"/>
                  </a:lnTo>
                  <a:lnTo>
                    <a:pt x="170" y="93"/>
                  </a:lnTo>
                  <a:lnTo>
                    <a:pt x="180" y="50"/>
                  </a:lnTo>
                  <a:lnTo>
                    <a:pt x="183" y="27"/>
                  </a:lnTo>
                  <a:lnTo>
                    <a:pt x="184" y="16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4" y="3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8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3" name="Freeform 913"/>
            <p:cNvSpPr/>
            <p:nvPr/>
          </p:nvSpPr>
          <p:spPr bwMode="auto">
            <a:xfrm>
              <a:off x="3532188" y="1266825"/>
              <a:ext cx="103188" cy="504825"/>
            </a:xfrm>
            <a:custGeom>
              <a:avLst/>
              <a:gdLst/>
              <a:ahLst/>
              <a:cxnLst>
                <a:cxn ang="0">
                  <a:pos x="185" y="5"/>
                </a:cxn>
                <a:cxn ang="0">
                  <a:pos x="181" y="67"/>
                </a:cxn>
                <a:cxn ang="0">
                  <a:pos x="169" y="127"/>
                </a:cxn>
                <a:cxn ang="0">
                  <a:pos x="153" y="187"/>
                </a:cxn>
                <a:cxn ang="0">
                  <a:pos x="136" y="246"/>
                </a:cxn>
                <a:cxn ang="0">
                  <a:pos x="129" y="273"/>
                </a:cxn>
                <a:cxn ang="0">
                  <a:pos x="124" y="327"/>
                </a:cxn>
                <a:cxn ang="0">
                  <a:pos x="123" y="355"/>
                </a:cxn>
                <a:cxn ang="0">
                  <a:pos x="118" y="418"/>
                </a:cxn>
                <a:cxn ang="0">
                  <a:pos x="108" y="481"/>
                </a:cxn>
                <a:cxn ang="0">
                  <a:pos x="101" y="511"/>
                </a:cxn>
                <a:cxn ang="0">
                  <a:pos x="74" y="596"/>
                </a:cxn>
                <a:cxn ang="0">
                  <a:pos x="65" y="627"/>
                </a:cxn>
                <a:cxn ang="0">
                  <a:pos x="53" y="691"/>
                </a:cxn>
                <a:cxn ang="0">
                  <a:pos x="47" y="723"/>
                </a:cxn>
                <a:cxn ang="0">
                  <a:pos x="23" y="846"/>
                </a:cxn>
                <a:cxn ang="0">
                  <a:pos x="20" y="863"/>
                </a:cxn>
                <a:cxn ang="0">
                  <a:pos x="14" y="897"/>
                </a:cxn>
                <a:cxn ang="0">
                  <a:pos x="9" y="913"/>
                </a:cxn>
                <a:cxn ang="0">
                  <a:pos x="6" y="922"/>
                </a:cxn>
                <a:cxn ang="0">
                  <a:pos x="1" y="939"/>
                </a:cxn>
                <a:cxn ang="0">
                  <a:pos x="0" y="949"/>
                </a:cxn>
                <a:cxn ang="0">
                  <a:pos x="2" y="952"/>
                </a:cxn>
                <a:cxn ang="0">
                  <a:pos x="6" y="954"/>
                </a:cxn>
                <a:cxn ang="0">
                  <a:pos x="9" y="952"/>
                </a:cxn>
                <a:cxn ang="0">
                  <a:pos x="11" y="949"/>
                </a:cxn>
                <a:cxn ang="0">
                  <a:pos x="12" y="937"/>
                </a:cxn>
                <a:cxn ang="0">
                  <a:pos x="18" y="914"/>
                </a:cxn>
                <a:cxn ang="0">
                  <a:pos x="21" y="903"/>
                </a:cxn>
                <a:cxn ang="0">
                  <a:pos x="33" y="840"/>
                </a:cxn>
                <a:cxn ang="0">
                  <a:pos x="47" y="774"/>
                </a:cxn>
                <a:cxn ang="0">
                  <a:pos x="59" y="709"/>
                </a:cxn>
                <a:cxn ang="0">
                  <a:pos x="71" y="650"/>
                </a:cxn>
                <a:cxn ang="0">
                  <a:pos x="85" y="591"/>
                </a:cxn>
                <a:cxn ang="0">
                  <a:pos x="94" y="563"/>
                </a:cxn>
                <a:cxn ang="0">
                  <a:pos x="105" y="534"/>
                </a:cxn>
                <a:cxn ang="0">
                  <a:pos x="114" y="500"/>
                </a:cxn>
                <a:cxn ang="0">
                  <a:pos x="120" y="465"/>
                </a:cxn>
                <a:cxn ang="0">
                  <a:pos x="128" y="407"/>
                </a:cxn>
                <a:cxn ang="0">
                  <a:pos x="135" y="320"/>
                </a:cxn>
                <a:cxn ang="0">
                  <a:pos x="143" y="262"/>
                </a:cxn>
                <a:cxn ang="0">
                  <a:pos x="150" y="233"/>
                </a:cxn>
                <a:cxn ang="0">
                  <a:pos x="167" y="177"/>
                </a:cxn>
                <a:cxn ang="0">
                  <a:pos x="181" y="120"/>
                </a:cxn>
                <a:cxn ang="0">
                  <a:pos x="191" y="63"/>
                </a:cxn>
                <a:cxn ang="0">
                  <a:pos x="196" y="5"/>
                </a:cxn>
                <a:cxn ang="0">
                  <a:pos x="195" y="3"/>
                </a:cxn>
                <a:cxn ang="0">
                  <a:pos x="192" y="1"/>
                </a:cxn>
                <a:cxn ang="0">
                  <a:pos x="188" y="1"/>
                </a:cxn>
                <a:cxn ang="0">
                  <a:pos x="186" y="3"/>
                </a:cxn>
                <a:cxn ang="0">
                  <a:pos x="185" y="5"/>
                </a:cxn>
              </a:cxnLst>
              <a:rect l="0" t="0" r="r" b="b"/>
              <a:pathLst>
                <a:path w="196" h="954">
                  <a:moveTo>
                    <a:pt x="185" y="5"/>
                  </a:moveTo>
                  <a:lnTo>
                    <a:pt x="185" y="5"/>
                  </a:lnTo>
                  <a:lnTo>
                    <a:pt x="184" y="36"/>
                  </a:lnTo>
                  <a:lnTo>
                    <a:pt x="181" y="67"/>
                  </a:lnTo>
                  <a:lnTo>
                    <a:pt x="176" y="97"/>
                  </a:lnTo>
                  <a:lnTo>
                    <a:pt x="169" y="127"/>
                  </a:lnTo>
                  <a:lnTo>
                    <a:pt x="162" y="157"/>
                  </a:lnTo>
                  <a:lnTo>
                    <a:pt x="153" y="187"/>
                  </a:lnTo>
                  <a:lnTo>
                    <a:pt x="136" y="246"/>
                  </a:lnTo>
                  <a:lnTo>
                    <a:pt x="136" y="246"/>
                  </a:lnTo>
                  <a:lnTo>
                    <a:pt x="133" y="261"/>
                  </a:lnTo>
                  <a:lnTo>
                    <a:pt x="129" y="273"/>
                  </a:lnTo>
                  <a:lnTo>
                    <a:pt x="126" y="300"/>
                  </a:lnTo>
                  <a:lnTo>
                    <a:pt x="124" y="327"/>
                  </a:lnTo>
                  <a:lnTo>
                    <a:pt x="123" y="355"/>
                  </a:lnTo>
                  <a:lnTo>
                    <a:pt x="123" y="355"/>
                  </a:lnTo>
                  <a:lnTo>
                    <a:pt x="121" y="386"/>
                  </a:lnTo>
                  <a:lnTo>
                    <a:pt x="118" y="418"/>
                  </a:lnTo>
                  <a:lnTo>
                    <a:pt x="113" y="449"/>
                  </a:lnTo>
                  <a:lnTo>
                    <a:pt x="108" y="481"/>
                  </a:lnTo>
                  <a:lnTo>
                    <a:pt x="108" y="481"/>
                  </a:lnTo>
                  <a:lnTo>
                    <a:pt x="101" y="511"/>
                  </a:lnTo>
                  <a:lnTo>
                    <a:pt x="92" y="538"/>
                  </a:lnTo>
                  <a:lnTo>
                    <a:pt x="74" y="596"/>
                  </a:lnTo>
                  <a:lnTo>
                    <a:pt x="74" y="596"/>
                  </a:lnTo>
                  <a:lnTo>
                    <a:pt x="65" y="627"/>
                  </a:lnTo>
                  <a:lnTo>
                    <a:pt x="58" y="659"/>
                  </a:lnTo>
                  <a:lnTo>
                    <a:pt x="53" y="691"/>
                  </a:lnTo>
                  <a:lnTo>
                    <a:pt x="47" y="723"/>
                  </a:lnTo>
                  <a:lnTo>
                    <a:pt x="47" y="723"/>
                  </a:lnTo>
                  <a:lnTo>
                    <a:pt x="34" y="784"/>
                  </a:lnTo>
                  <a:lnTo>
                    <a:pt x="23" y="846"/>
                  </a:lnTo>
                  <a:lnTo>
                    <a:pt x="23" y="846"/>
                  </a:lnTo>
                  <a:lnTo>
                    <a:pt x="20" y="863"/>
                  </a:lnTo>
                  <a:lnTo>
                    <a:pt x="18" y="880"/>
                  </a:lnTo>
                  <a:lnTo>
                    <a:pt x="14" y="897"/>
                  </a:lnTo>
                  <a:lnTo>
                    <a:pt x="12" y="905"/>
                  </a:lnTo>
                  <a:lnTo>
                    <a:pt x="9" y="913"/>
                  </a:lnTo>
                  <a:lnTo>
                    <a:pt x="9" y="913"/>
                  </a:lnTo>
                  <a:lnTo>
                    <a:pt x="6" y="922"/>
                  </a:lnTo>
                  <a:lnTo>
                    <a:pt x="3" y="931"/>
                  </a:lnTo>
                  <a:lnTo>
                    <a:pt x="1" y="939"/>
                  </a:lnTo>
                  <a:lnTo>
                    <a:pt x="0" y="949"/>
                  </a:lnTo>
                  <a:lnTo>
                    <a:pt x="0" y="949"/>
                  </a:lnTo>
                  <a:lnTo>
                    <a:pt x="1" y="951"/>
                  </a:lnTo>
                  <a:lnTo>
                    <a:pt x="2" y="952"/>
                  </a:lnTo>
                  <a:lnTo>
                    <a:pt x="3" y="953"/>
                  </a:lnTo>
                  <a:lnTo>
                    <a:pt x="6" y="954"/>
                  </a:lnTo>
                  <a:lnTo>
                    <a:pt x="7" y="953"/>
                  </a:lnTo>
                  <a:lnTo>
                    <a:pt x="9" y="952"/>
                  </a:lnTo>
                  <a:lnTo>
                    <a:pt x="10" y="951"/>
                  </a:lnTo>
                  <a:lnTo>
                    <a:pt x="11" y="949"/>
                  </a:lnTo>
                  <a:lnTo>
                    <a:pt x="11" y="949"/>
                  </a:lnTo>
                  <a:lnTo>
                    <a:pt x="12" y="937"/>
                  </a:lnTo>
                  <a:lnTo>
                    <a:pt x="15" y="926"/>
                  </a:lnTo>
                  <a:lnTo>
                    <a:pt x="18" y="914"/>
                  </a:lnTo>
                  <a:lnTo>
                    <a:pt x="21" y="903"/>
                  </a:lnTo>
                  <a:lnTo>
                    <a:pt x="21" y="903"/>
                  </a:lnTo>
                  <a:lnTo>
                    <a:pt x="27" y="871"/>
                  </a:lnTo>
                  <a:lnTo>
                    <a:pt x="33" y="840"/>
                  </a:lnTo>
                  <a:lnTo>
                    <a:pt x="33" y="840"/>
                  </a:lnTo>
                  <a:lnTo>
                    <a:pt x="47" y="774"/>
                  </a:lnTo>
                  <a:lnTo>
                    <a:pt x="53" y="741"/>
                  </a:lnTo>
                  <a:lnTo>
                    <a:pt x="59" y="709"/>
                  </a:lnTo>
                  <a:lnTo>
                    <a:pt x="59" y="709"/>
                  </a:lnTo>
                  <a:lnTo>
                    <a:pt x="71" y="650"/>
                  </a:lnTo>
                  <a:lnTo>
                    <a:pt x="77" y="620"/>
                  </a:lnTo>
                  <a:lnTo>
                    <a:pt x="85" y="591"/>
                  </a:lnTo>
                  <a:lnTo>
                    <a:pt x="85" y="591"/>
                  </a:lnTo>
                  <a:lnTo>
                    <a:pt x="94" y="563"/>
                  </a:lnTo>
                  <a:lnTo>
                    <a:pt x="105" y="534"/>
                  </a:lnTo>
                  <a:lnTo>
                    <a:pt x="105" y="534"/>
                  </a:lnTo>
                  <a:lnTo>
                    <a:pt x="110" y="518"/>
                  </a:lnTo>
                  <a:lnTo>
                    <a:pt x="114" y="500"/>
                  </a:lnTo>
                  <a:lnTo>
                    <a:pt x="120" y="465"/>
                  </a:lnTo>
                  <a:lnTo>
                    <a:pt x="120" y="465"/>
                  </a:lnTo>
                  <a:lnTo>
                    <a:pt x="125" y="436"/>
                  </a:lnTo>
                  <a:lnTo>
                    <a:pt x="128" y="407"/>
                  </a:lnTo>
                  <a:lnTo>
                    <a:pt x="133" y="348"/>
                  </a:lnTo>
                  <a:lnTo>
                    <a:pt x="135" y="320"/>
                  </a:lnTo>
                  <a:lnTo>
                    <a:pt x="138" y="291"/>
                  </a:lnTo>
                  <a:lnTo>
                    <a:pt x="143" y="262"/>
                  </a:lnTo>
                  <a:lnTo>
                    <a:pt x="146" y="247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67" y="177"/>
                  </a:lnTo>
                  <a:lnTo>
                    <a:pt x="174" y="149"/>
                  </a:lnTo>
                  <a:lnTo>
                    <a:pt x="181" y="120"/>
                  </a:lnTo>
                  <a:lnTo>
                    <a:pt x="186" y="92"/>
                  </a:lnTo>
                  <a:lnTo>
                    <a:pt x="191" y="63"/>
                  </a:lnTo>
                  <a:lnTo>
                    <a:pt x="195" y="34"/>
                  </a:lnTo>
                  <a:lnTo>
                    <a:pt x="196" y="5"/>
                  </a:lnTo>
                  <a:lnTo>
                    <a:pt x="196" y="5"/>
                  </a:lnTo>
                  <a:lnTo>
                    <a:pt x="195" y="3"/>
                  </a:lnTo>
                  <a:lnTo>
                    <a:pt x="194" y="1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8" y="1"/>
                  </a:lnTo>
                  <a:lnTo>
                    <a:pt x="187" y="1"/>
                  </a:lnTo>
                  <a:lnTo>
                    <a:pt x="186" y="3"/>
                  </a:lnTo>
                  <a:lnTo>
                    <a:pt x="185" y="5"/>
                  </a:lnTo>
                  <a:lnTo>
                    <a:pt x="18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4" name="Freeform 914"/>
            <p:cNvSpPr/>
            <p:nvPr/>
          </p:nvSpPr>
          <p:spPr bwMode="auto">
            <a:xfrm>
              <a:off x="3570288" y="1301750"/>
              <a:ext cx="96838" cy="488950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2" y="13"/>
                </a:cxn>
                <a:cxn ang="0">
                  <a:pos x="163" y="30"/>
                </a:cxn>
                <a:cxn ang="0">
                  <a:pos x="161" y="39"/>
                </a:cxn>
                <a:cxn ang="0">
                  <a:pos x="161" y="62"/>
                </a:cxn>
                <a:cxn ang="0">
                  <a:pos x="159" y="87"/>
                </a:cxn>
                <a:cxn ang="0">
                  <a:pos x="149" y="148"/>
                </a:cxn>
                <a:cxn ang="0">
                  <a:pos x="146" y="164"/>
                </a:cxn>
                <a:cxn ang="0">
                  <a:pos x="138" y="193"/>
                </a:cxn>
                <a:cxn ang="0">
                  <a:pos x="135" y="207"/>
                </a:cxn>
                <a:cxn ang="0">
                  <a:pos x="128" y="268"/>
                </a:cxn>
                <a:cxn ang="0">
                  <a:pos x="117" y="361"/>
                </a:cxn>
                <a:cxn ang="0">
                  <a:pos x="106" y="422"/>
                </a:cxn>
                <a:cxn ang="0">
                  <a:pos x="99" y="452"/>
                </a:cxn>
                <a:cxn ang="0">
                  <a:pos x="72" y="538"/>
                </a:cxn>
                <a:cxn ang="0">
                  <a:pos x="64" y="568"/>
                </a:cxn>
                <a:cxn ang="0">
                  <a:pos x="50" y="630"/>
                </a:cxn>
                <a:cxn ang="0">
                  <a:pos x="38" y="691"/>
                </a:cxn>
                <a:cxn ang="0">
                  <a:pos x="15" y="809"/>
                </a:cxn>
                <a:cxn ang="0">
                  <a:pos x="6" y="865"/>
                </a:cxn>
                <a:cxn ang="0">
                  <a:pos x="1" y="906"/>
                </a:cxn>
                <a:cxn ang="0">
                  <a:pos x="0" y="921"/>
                </a:cxn>
                <a:cxn ang="0">
                  <a:pos x="2" y="924"/>
                </a:cxn>
                <a:cxn ang="0">
                  <a:pos x="5" y="925"/>
                </a:cxn>
                <a:cxn ang="0">
                  <a:pos x="8" y="924"/>
                </a:cxn>
                <a:cxn ang="0">
                  <a:pos x="9" y="921"/>
                </a:cxn>
                <a:cxn ang="0">
                  <a:pos x="10" y="906"/>
                </a:cxn>
                <a:cxn ang="0">
                  <a:pos x="13" y="875"/>
                </a:cxn>
                <a:cxn ang="0">
                  <a:pos x="16" y="862"/>
                </a:cxn>
                <a:cxn ang="0">
                  <a:pos x="25" y="803"/>
                </a:cxn>
                <a:cxn ang="0">
                  <a:pos x="31" y="774"/>
                </a:cxn>
                <a:cxn ang="0">
                  <a:pos x="48" y="685"/>
                </a:cxn>
                <a:cxn ang="0">
                  <a:pos x="62" y="623"/>
                </a:cxn>
                <a:cxn ang="0">
                  <a:pos x="75" y="560"/>
                </a:cxn>
                <a:cxn ang="0">
                  <a:pos x="83" y="531"/>
                </a:cxn>
                <a:cxn ang="0">
                  <a:pos x="110" y="446"/>
                </a:cxn>
                <a:cxn ang="0">
                  <a:pos x="117" y="417"/>
                </a:cxn>
                <a:cxn ang="0">
                  <a:pos x="129" y="355"/>
                </a:cxn>
                <a:cxn ang="0">
                  <a:pos x="138" y="262"/>
                </a:cxn>
                <a:cxn ang="0">
                  <a:pos x="145" y="201"/>
                </a:cxn>
                <a:cxn ang="0">
                  <a:pos x="148" y="186"/>
                </a:cxn>
                <a:cxn ang="0">
                  <a:pos x="157" y="157"/>
                </a:cxn>
                <a:cxn ang="0">
                  <a:pos x="161" y="143"/>
                </a:cxn>
                <a:cxn ang="0">
                  <a:pos x="167" y="94"/>
                </a:cxn>
                <a:cxn ang="0">
                  <a:pos x="169" y="70"/>
                </a:cxn>
                <a:cxn ang="0">
                  <a:pos x="171" y="45"/>
                </a:cxn>
                <a:cxn ang="0">
                  <a:pos x="172" y="36"/>
                </a:cxn>
                <a:cxn ang="0">
                  <a:pos x="181" y="17"/>
                </a:cxn>
                <a:cxn ang="0">
                  <a:pos x="185" y="7"/>
                </a:cxn>
                <a:cxn ang="0">
                  <a:pos x="185" y="5"/>
                </a:cxn>
                <a:cxn ang="0">
                  <a:pos x="180" y="1"/>
                </a:cxn>
                <a:cxn ang="0">
                  <a:pos x="177" y="1"/>
                </a:cxn>
                <a:cxn ang="0">
                  <a:pos x="175" y="5"/>
                </a:cxn>
              </a:cxnLst>
              <a:rect l="0" t="0" r="r" b="b"/>
              <a:pathLst>
                <a:path w="185" h="925">
                  <a:moveTo>
                    <a:pt x="175" y="5"/>
                  </a:moveTo>
                  <a:lnTo>
                    <a:pt x="175" y="5"/>
                  </a:lnTo>
                  <a:lnTo>
                    <a:pt x="174" y="9"/>
                  </a:lnTo>
                  <a:lnTo>
                    <a:pt x="172" y="13"/>
                  </a:lnTo>
                  <a:lnTo>
                    <a:pt x="168" y="22"/>
                  </a:lnTo>
                  <a:lnTo>
                    <a:pt x="163" y="30"/>
                  </a:lnTo>
                  <a:lnTo>
                    <a:pt x="162" y="35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62"/>
                  </a:lnTo>
                  <a:lnTo>
                    <a:pt x="159" y="87"/>
                  </a:lnTo>
                  <a:lnTo>
                    <a:pt x="159" y="87"/>
                  </a:lnTo>
                  <a:lnTo>
                    <a:pt x="155" y="118"/>
                  </a:lnTo>
                  <a:lnTo>
                    <a:pt x="149" y="148"/>
                  </a:lnTo>
                  <a:lnTo>
                    <a:pt x="149" y="148"/>
                  </a:lnTo>
                  <a:lnTo>
                    <a:pt x="146" y="164"/>
                  </a:lnTo>
                  <a:lnTo>
                    <a:pt x="142" y="178"/>
                  </a:lnTo>
                  <a:lnTo>
                    <a:pt x="138" y="193"/>
                  </a:lnTo>
                  <a:lnTo>
                    <a:pt x="135" y="207"/>
                  </a:lnTo>
                  <a:lnTo>
                    <a:pt x="135" y="207"/>
                  </a:lnTo>
                  <a:lnTo>
                    <a:pt x="131" y="238"/>
                  </a:lnTo>
                  <a:lnTo>
                    <a:pt x="128" y="268"/>
                  </a:lnTo>
                  <a:lnTo>
                    <a:pt x="122" y="330"/>
                  </a:lnTo>
                  <a:lnTo>
                    <a:pt x="117" y="361"/>
                  </a:lnTo>
                  <a:lnTo>
                    <a:pt x="112" y="392"/>
                  </a:lnTo>
                  <a:lnTo>
                    <a:pt x="106" y="422"/>
                  </a:lnTo>
                  <a:lnTo>
                    <a:pt x="99" y="452"/>
                  </a:lnTo>
                  <a:lnTo>
                    <a:pt x="99" y="452"/>
                  </a:lnTo>
                  <a:lnTo>
                    <a:pt x="80" y="510"/>
                  </a:lnTo>
                  <a:lnTo>
                    <a:pt x="72" y="538"/>
                  </a:lnTo>
                  <a:lnTo>
                    <a:pt x="64" y="568"/>
                  </a:lnTo>
                  <a:lnTo>
                    <a:pt x="64" y="568"/>
                  </a:lnTo>
                  <a:lnTo>
                    <a:pt x="56" y="599"/>
                  </a:lnTo>
                  <a:lnTo>
                    <a:pt x="50" y="630"/>
                  </a:lnTo>
                  <a:lnTo>
                    <a:pt x="38" y="691"/>
                  </a:lnTo>
                  <a:lnTo>
                    <a:pt x="38" y="691"/>
                  </a:lnTo>
                  <a:lnTo>
                    <a:pt x="25" y="750"/>
                  </a:lnTo>
                  <a:lnTo>
                    <a:pt x="15" y="809"/>
                  </a:lnTo>
                  <a:lnTo>
                    <a:pt x="15" y="809"/>
                  </a:lnTo>
                  <a:lnTo>
                    <a:pt x="6" y="865"/>
                  </a:lnTo>
                  <a:lnTo>
                    <a:pt x="2" y="893"/>
                  </a:lnTo>
                  <a:lnTo>
                    <a:pt x="1" y="906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1" y="923"/>
                  </a:lnTo>
                  <a:lnTo>
                    <a:pt x="2" y="924"/>
                  </a:lnTo>
                  <a:lnTo>
                    <a:pt x="3" y="925"/>
                  </a:lnTo>
                  <a:lnTo>
                    <a:pt x="5" y="925"/>
                  </a:lnTo>
                  <a:lnTo>
                    <a:pt x="7" y="925"/>
                  </a:lnTo>
                  <a:lnTo>
                    <a:pt x="8" y="924"/>
                  </a:lnTo>
                  <a:lnTo>
                    <a:pt x="9" y="923"/>
                  </a:lnTo>
                  <a:lnTo>
                    <a:pt x="9" y="921"/>
                  </a:lnTo>
                  <a:lnTo>
                    <a:pt x="9" y="921"/>
                  </a:lnTo>
                  <a:lnTo>
                    <a:pt x="10" y="906"/>
                  </a:lnTo>
                  <a:lnTo>
                    <a:pt x="11" y="891"/>
                  </a:lnTo>
                  <a:lnTo>
                    <a:pt x="13" y="875"/>
                  </a:lnTo>
                  <a:lnTo>
                    <a:pt x="16" y="862"/>
                  </a:lnTo>
                  <a:lnTo>
                    <a:pt x="16" y="862"/>
                  </a:lnTo>
                  <a:lnTo>
                    <a:pt x="21" y="833"/>
                  </a:lnTo>
                  <a:lnTo>
                    <a:pt x="25" y="803"/>
                  </a:lnTo>
                  <a:lnTo>
                    <a:pt x="25" y="803"/>
                  </a:lnTo>
                  <a:lnTo>
                    <a:pt x="31" y="774"/>
                  </a:lnTo>
                  <a:lnTo>
                    <a:pt x="37" y="744"/>
                  </a:lnTo>
                  <a:lnTo>
                    <a:pt x="48" y="685"/>
                  </a:lnTo>
                  <a:lnTo>
                    <a:pt x="48" y="685"/>
                  </a:lnTo>
                  <a:lnTo>
                    <a:pt x="62" y="623"/>
                  </a:lnTo>
                  <a:lnTo>
                    <a:pt x="68" y="592"/>
                  </a:lnTo>
                  <a:lnTo>
                    <a:pt x="75" y="560"/>
                  </a:lnTo>
                  <a:lnTo>
                    <a:pt x="75" y="560"/>
                  </a:lnTo>
                  <a:lnTo>
                    <a:pt x="83" y="531"/>
                  </a:lnTo>
                  <a:lnTo>
                    <a:pt x="93" y="503"/>
                  </a:lnTo>
                  <a:lnTo>
                    <a:pt x="110" y="446"/>
                  </a:lnTo>
                  <a:lnTo>
                    <a:pt x="110" y="446"/>
                  </a:lnTo>
                  <a:lnTo>
                    <a:pt x="117" y="417"/>
                  </a:lnTo>
                  <a:lnTo>
                    <a:pt x="124" y="386"/>
                  </a:lnTo>
                  <a:lnTo>
                    <a:pt x="129" y="355"/>
                  </a:lnTo>
                  <a:lnTo>
                    <a:pt x="132" y="324"/>
                  </a:lnTo>
                  <a:lnTo>
                    <a:pt x="138" y="262"/>
                  </a:lnTo>
                  <a:lnTo>
                    <a:pt x="141" y="231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8" y="186"/>
                  </a:lnTo>
                  <a:lnTo>
                    <a:pt x="153" y="172"/>
                  </a:lnTo>
                  <a:lnTo>
                    <a:pt x="157" y="157"/>
                  </a:lnTo>
                  <a:lnTo>
                    <a:pt x="161" y="143"/>
                  </a:lnTo>
                  <a:lnTo>
                    <a:pt x="161" y="143"/>
                  </a:lnTo>
                  <a:lnTo>
                    <a:pt x="164" y="119"/>
                  </a:lnTo>
                  <a:lnTo>
                    <a:pt x="167" y="94"/>
                  </a:lnTo>
                  <a:lnTo>
                    <a:pt x="167" y="94"/>
                  </a:lnTo>
                  <a:lnTo>
                    <a:pt x="169" y="70"/>
                  </a:lnTo>
                  <a:lnTo>
                    <a:pt x="171" y="45"/>
                  </a:lnTo>
                  <a:lnTo>
                    <a:pt x="171" y="45"/>
                  </a:lnTo>
                  <a:lnTo>
                    <a:pt x="171" y="40"/>
                  </a:lnTo>
                  <a:lnTo>
                    <a:pt x="172" y="36"/>
                  </a:lnTo>
                  <a:lnTo>
                    <a:pt x="177" y="26"/>
                  </a:lnTo>
                  <a:lnTo>
                    <a:pt x="181" y="17"/>
                  </a:lnTo>
                  <a:lnTo>
                    <a:pt x="183" y="12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85" y="5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5" name="Freeform 915"/>
            <p:cNvSpPr/>
            <p:nvPr/>
          </p:nvSpPr>
          <p:spPr bwMode="auto">
            <a:xfrm>
              <a:off x="3605213" y="1336675"/>
              <a:ext cx="98425" cy="500063"/>
            </a:xfrm>
            <a:custGeom>
              <a:avLst/>
              <a:gdLst/>
              <a:ahLst/>
              <a:cxnLst>
                <a:cxn ang="0">
                  <a:pos x="174" y="4"/>
                </a:cxn>
                <a:cxn ang="0">
                  <a:pos x="173" y="62"/>
                </a:cxn>
                <a:cxn ang="0">
                  <a:pos x="167" y="119"/>
                </a:cxn>
                <a:cxn ang="0">
                  <a:pos x="157" y="179"/>
                </a:cxn>
                <a:cxn ang="0">
                  <a:pos x="147" y="239"/>
                </a:cxn>
                <a:cxn ang="0">
                  <a:pos x="136" y="302"/>
                </a:cxn>
                <a:cxn ang="0">
                  <a:pos x="126" y="365"/>
                </a:cxn>
                <a:cxn ang="0">
                  <a:pos x="118" y="428"/>
                </a:cxn>
                <a:cxn ang="0">
                  <a:pos x="107" y="490"/>
                </a:cxn>
                <a:cxn ang="0">
                  <a:pos x="101" y="519"/>
                </a:cxn>
                <a:cxn ang="0">
                  <a:pos x="78" y="605"/>
                </a:cxn>
                <a:cxn ang="0">
                  <a:pos x="47" y="719"/>
                </a:cxn>
                <a:cxn ang="0">
                  <a:pos x="41" y="747"/>
                </a:cxn>
                <a:cxn ang="0">
                  <a:pos x="32" y="806"/>
                </a:cxn>
                <a:cxn ang="0">
                  <a:pos x="27" y="835"/>
                </a:cxn>
                <a:cxn ang="0">
                  <a:pos x="20" y="859"/>
                </a:cxn>
                <a:cxn ang="0">
                  <a:pos x="5" y="907"/>
                </a:cxn>
                <a:cxn ang="0">
                  <a:pos x="0" y="931"/>
                </a:cxn>
                <a:cxn ang="0">
                  <a:pos x="0" y="933"/>
                </a:cxn>
                <a:cxn ang="0">
                  <a:pos x="0" y="939"/>
                </a:cxn>
                <a:cxn ang="0">
                  <a:pos x="1" y="942"/>
                </a:cxn>
                <a:cxn ang="0">
                  <a:pos x="4" y="943"/>
                </a:cxn>
                <a:cxn ang="0">
                  <a:pos x="7" y="942"/>
                </a:cxn>
                <a:cxn ang="0">
                  <a:pos x="9" y="939"/>
                </a:cxn>
                <a:cxn ang="0">
                  <a:pos x="10" y="924"/>
                </a:cxn>
                <a:cxn ang="0">
                  <a:pos x="16" y="897"/>
                </a:cxn>
                <a:cxn ang="0">
                  <a:pos x="30" y="857"/>
                </a:cxn>
                <a:cxn ang="0">
                  <a:pos x="37" y="829"/>
                </a:cxn>
                <a:cxn ang="0">
                  <a:pos x="42" y="800"/>
                </a:cxn>
                <a:cxn ang="0">
                  <a:pos x="52" y="741"/>
                </a:cxn>
                <a:cxn ang="0">
                  <a:pos x="58" y="712"/>
                </a:cxn>
                <a:cxn ang="0">
                  <a:pos x="90" y="595"/>
                </a:cxn>
                <a:cxn ang="0">
                  <a:pos x="113" y="506"/>
                </a:cxn>
                <a:cxn ang="0">
                  <a:pos x="120" y="476"/>
                </a:cxn>
                <a:cxn ang="0">
                  <a:pos x="129" y="417"/>
                </a:cxn>
                <a:cxn ang="0">
                  <a:pos x="136" y="359"/>
                </a:cxn>
                <a:cxn ang="0">
                  <a:pos x="146" y="296"/>
                </a:cxn>
                <a:cxn ang="0">
                  <a:pos x="158" y="233"/>
                </a:cxn>
                <a:cxn ang="0">
                  <a:pos x="168" y="173"/>
                </a:cxn>
                <a:cxn ang="0">
                  <a:pos x="178" y="113"/>
                </a:cxn>
                <a:cxn ang="0">
                  <a:pos x="184" y="58"/>
                </a:cxn>
                <a:cxn ang="0">
                  <a:pos x="185" y="4"/>
                </a:cxn>
                <a:cxn ang="0">
                  <a:pos x="184" y="2"/>
                </a:cxn>
                <a:cxn ang="0">
                  <a:pos x="182" y="0"/>
                </a:cxn>
                <a:cxn ang="0">
                  <a:pos x="177" y="0"/>
                </a:cxn>
                <a:cxn ang="0">
                  <a:pos x="175" y="2"/>
                </a:cxn>
                <a:cxn ang="0">
                  <a:pos x="174" y="4"/>
                </a:cxn>
              </a:cxnLst>
              <a:rect l="0" t="0" r="r" b="b"/>
              <a:pathLst>
                <a:path w="185" h="943">
                  <a:moveTo>
                    <a:pt x="174" y="4"/>
                  </a:moveTo>
                  <a:lnTo>
                    <a:pt x="174" y="4"/>
                  </a:lnTo>
                  <a:lnTo>
                    <a:pt x="174" y="33"/>
                  </a:lnTo>
                  <a:lnTo>
                    <a:pt x="173" y="62"/>
                  </a:lnTo>
                  <a:lnTo>
                    <a:pt x="171" y="90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57" y="179"/>
                  </a:lnTo>
                  <a:lnTo>
                    <a:pt x="147" y="239"/>
                  </a:lnTo>
                  <a:lnTo>
                    <a:pt x="147" y="239"/>
                  </a:lnTo>
                  <a:lnTo>
                    <a:pt x="142" y="271"/>
                  </a:lnTo>
                  <a:lnTo>
                    <a:pt x="136" y="302"/>
                  </a:lnTo>
                  <a:lnTo>
                    <a:pt x="131" y="334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18" y="428"/>
                  </a:lnTo>
                  <a:lnTo>
                    <a:pt x="112" y="459"/>
                  </a:lnTo>
                  <a:lnTo>
                    <a:pt x="107" y="490"/>
                  </a:lnTo>
                  <a:lnTo>
                    <a:pt x="107" y="490"/>
                  </a:lnTo>
                  <a:lnTo>
                    <a:pt x="101" y="519"/>
                  </a:lnTo>
                  <a:lnTo>
                    <a:pt x="94" y="547"/>
                  </a:lnTo>
                  <a:lnTo>
                    <a:pt x="78" y="605"/>
                  </a:lnTo>
                  <a:lnTo>
                    <a:pt x="62" y="662"/>
                  </a:lnTo>
                  <a:lnTo>
                    <a:pt x="47" y="719"/>
                  </a:lnTo>
                  <a:lnTo>
                    <a:pt x="47" y="719"/>
                  </a:lnTo>
                  <a:lnTo>
                    <a:pt x="41" y="747"/>
                  </a:lnTo>
                  <a:lnTo>
                    <a:pt x="36" y="776"/>
                  </a:lnTo>
                  <a:lnTo>
                    <a:pt x="32" y="806"/>
                  </a:lnTo>
                  <a:lnTo>
                    <a:pt x="27" y="835"/>
                  </a:lnTo>
                  <a:lnTo>
                    <a:pt x="27" y="835"/>
                  </a:lnTo>
                  <a:lnTo>
                    <a:pt x="24" y="848"/>
                  </a:lnTo>
                  <a:lnTo>
                    <a:pt x="20" y="859"/>
                  </a:lnTo>
                  <a:lnTo>
                    <a:pt x="12" y="883"/>
                  </a:lnTo>
                  <a:lnTo>
                    <a:pt x="5" y="907"/>
                  </a:lnTo>
                  <a:lnTo>
                    <a:pt x="2" y="919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0" y="933"/>
                  </a:lnTo>
                  <a:lnTo>
                    <a:pt x="0" y="939"/>
                  </a:lnTo>
                  <a:lnTo>
                    <a:pt x="0" y="939"/>
                  </a:lnTo>
                  <a:lnTo>
                    <a:pt x="0" y="940"/>
                  </a:lnTo>
                  <a:lnTo>
                    <a:pt x="1" y="942"/>
                  </a:lnTo>
                  <a:lnTo>
                    <a:pt x="2" y="943"/>
                  </a:lnTo>
                  <a:lnTo>
                    <a:pt x="4" y="943"/>
                  </a:lnTo>
                  <a:lnTo>
                    <a:pt x="6" y="943"/>
                  </a:lnTo>
                  <a:lnTo>
                    <a:pt x="7" y="942"/>
                  </a:lnTo>
                  <a:lnTo>
                    <a:pt x="8" y="940"/>
                  </a:lnTo>
                  <a:lnTo>
                    <a:pt x="9" y="939"/>
                  </a:lnTo>
                  <a:lnTo>
                    <a:pt x="9" y="939"/>
                  </a:lnTo>
                  <a:lnTo>
                    <a:pt x="10" y="924"/>
                  </a:lnTo>
                  <a:lnTo>
                    <a:pt x="13" y="911"/>
                  </a:lnTo>
                  <a:lnTo>
                    <a:pt x="16" y="897"/>
                  </a:lnTo>
                  <a:lnTo>
                    <a:pt x="21" y="884"/>
                  </a:lnTo>
                  <a:lnTo>
                    <a:pt x="30" y="857"/>
                  </a:lnTo>
                  <a:lnTo>
                    <a:pt x="34" y="843"/>
                  </a:lnTo>
                  <a:lnTo>
                    <a:pt x="37" y="829"/>
                  </a:lnTo>
                  <a:lnTo>
                    <a:pt x="37" y="829"/>
                  </a:lnTo>
                  <a:lnTo>
                    <a:pt x="42" y="800"/>
                  </a:lnTo>
                  <a:lnTo>
                    <a:pt x="47" y="771"/>
                  </a:lnTo>
                  <a:lnTo>
                    <a:pt x="52" y="741"/>
                  </a:lnTo>
                  <a:lnTo>
                    <a:pt x="58" y="712"/>
                  </a:lnTo>
                  <a:lnTo>
                    <a:pt x="58" y="712"/>
                  </a:lnTo>
                  <a:lnTo>
                    <a:pt x="73" y="653"/>
                  </a:lnTo>
                  <a:lnTo>
                    <a:pt x="90" y="595"/>
                  </a:lnTo>
                  <a:lnTo>
                    <a:pt x="106" y="535"/>
                  </a:lnTo>
                  <a:lnTo>
                    <a:pt x="113" y="506"/>
                  </a:lnTo>
                  <a:lnTo>
                    <a:pt x="120" y="476"/>
                  </a:lnTo>
                  <a:lnTo>
                    <a:pt x="120" y="476"/>
                  </a:lnTo>
                  <a:lnTo>
                    <a:pt x="125" y="447"/>
                  </a:lnTo>
                  <a:lnTo>
                    <a:pt x="129" y="417"/>
                  </a:lnTo>
                  <a:lnTo>
                    <a:pt x="136" y="359"/>
                  </a:lnTo>
                  <a:lnTo>
                    <a:pt x="136" y="359"/>
                  </a:lnTo>
                  <a:lnTo>
                    <a:pt x="141" y="327"/>
                  </a:lnTo>
                  <a:lnTo>
                    <a:pt x="146" y="296"/>
                  </a:lnTo>
                  <a:lnTo>
                    <a:pt x="153" y="264"/>
                  </a:lnTo>
                  <a:lnTo>
                    <a:pt x="158" y="233"/>
                  </a:lnTo>
                  <a:lnTo>
                    <a:pt x="158" y="233"/>
                  </a:lnTo>
                  <a:lnTo>
                    <a:pt x="168" y="17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82" y="86"/>
                  </a:lnTo>
                  <a:lnTo>
                    <a:pt x="184" y="58"/>
                  </a:lnTo>
                  <a:lnTo>
                    <a:pt x="184" y="32"/>
                  </a:lnTo>
                  <a:lnTo>
                    <a:pt x="185" y="4"/>
                  </a:lnTo>
                  <a:lnTo>
                    <a:pt x="185" y="4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7" y="0"/>
                  </a:lnTo>
                  <a:lnTo>
                    <a:pt x="176" y="1"/>
                  </a:lnTo>
                  <a:lnTo>
                    <a:pt x="175" y="2"/>
                  </a:lnTo>
                  <a:lnTo>
                    <a:pt x="174" y="4"/>
                  </a:lnTo>
                  <a:lnTo>
                    <a:pt x="17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6" name="Freeform 916"/>
            <p:cNvSpPr/>
            <p:nvPr/>
          </p:nvSpPr>
          <p:spPr bwMode="auto">
            <a:xfrm>
              <a:off x="3649663" y="1366838"/>
              <a:ext cx="90488" cy="492125"/>
            </a:xfrm>
            <a:custGeom>
              <a:avLst/>
              <a:gdLst/>
              <a:ahLst/>
              <a:cxnLst>
                <a:cxn ang="0">
                  <a:pos x="162" y="5"/>
                </a:cxn>
                <a:cxn ang="0">
                  <a:pos x="161" y="67"/>
                </a:cxn>
                <a:cxn ang="0">
                  <a:pos x="155" y="128"/>
                </a:cxn>
                <a:cxn ang="0">
                  <a:pos x="151" y="156"/>
                </a:cxn>
                <a:cxn ang="0">
                  <a:pos x="141" y="214"/>
                </a:cxn>
                <a:cxn ang="0">
                  <a:pos x="137" y="243"/>
                </a:cxn>
                <a:cxn ang="0">
                  <a:pos x="123" y="335"/>
                </a:cxn>
                <a:cxn ang="0">
                  <a:pos x="111" y="397"/>
                </a:cxn>
                <a:cxn ang="0">
                  <a:pos x="97" y="457"/>
                </a:cxn>
                <a:cxn ang="0">
                  <a:pos x="87" y="487"/>
                </a:cxn>
                <a:cxn ang="0">
                  <a:pos x="69" y="543"/>
                </a:cxn>
                <a:cxn ang="0">
                  <a:pos x="51" y="599"/>
                </a:cxn>
                <a:cxn ang="0">
                  <a:pos x="48" y="614"/>
                </a:cxn>
                <a:cxn ang="0">
                  <a:pos x="44" y="658"/>
                </a:cxn>
                <a:cxn ang="0">
                  <a:pos x="40" y="702"/>
                </a:cxn>
                <a:cxn ang="0">
                  <a:pos x="38" y="717"/>
                </a:cxn>
                <a:cxn ang="0">
                  <a:pos x="23" y="796"/>
                </a:cxn>
                <a:cxn ang="0">
                  <a:pos x="17" y="822"/>
                </a:cxn>
                <a:cxn ang="0">
                  <a:pos x="12" y="846"/>
                </a:cxn>
                <a:cxn ang="0">
                  <a:pos x="6" y="898"/>
                </a:cxn>
                <a:cxn ang="0">
                  <a:pos x="0" y="924"/>
                </a:cxn>
                <a:cxn ang="0">
                  <a:pos x="0" y="926"/>
                </a:cxn>
                <a:cxn ang="0">
                  <a:pos x="3" y="928"/>
                </a:cxn>
                <a:cxn ang="0">
                  <a:pos x="6" y="929"/>
                </a:cxn>
                <a:cxn ang="0">
                  <a:pos x="9" y="928"/>
                </a:cxn>
                <a:cxn ang="0">
                  <a:pos x="10" y="926"/>
                </a:cxn>
                <a:cxn ang="0">
                  <a:pos x="14" y="902"/>
                </a:cxn>
                <a:cxn ang="0">
                  <a:pos x="20" y="855"/>
                </a:cxn>
                <a:cxn ang="0">
                  <a:pos x="25" y="831"/>
                </a:cxn>
                <a:cxn ang="0">
                  <a:pos x="30" y="805"/>
                </a:cxn>
                <a:cxn ang="0">
                  <a:pos x="45" y="727"/>
                </a:cxn>
                <a:cxn ang="0">
                  <a:pos x="49" y="698"/>
                </a:cxn>
                <a:cxn ang="0">
                  <a:pos x="54" y="640"/>
                </a:cxn>
                <a:cxn ang="0">
                  <a:pos x="58" y="610"/>
                </a:cxn>
                <a:cxn ang="0">
                  <a:pos x="66" y="580"/>
                </a:cxn>
                <a:cxn ang="0">
                  <a:pos x="86" y="519"/>
                </a:cxn>
                <a:cxn ang="0">
                  <a:pos x="97" y="490"/>
                </a:cxn>
                <a:cxn ang="0">
                  <a:pos x="113" y="431"/>
                </a:cxn>
                <a:cxn ang="0">
                  <a:pos x="126" y="372"/>
                </a:cxn>
                <a:cxn ang="0">
                  <a:pos x="137" y="312"/>
                </a:cxn>
                <a:cxn ang="0">
                  <a:pos x="145" y="252"/>
                </a:cxn>
                <a:cxn ang="0">
                  <a:pos x="155" y="186"/>
                </a:cxn>
                <a:cxn ang="0">
                  <a:pos x="166" y="121"/>
                </a:cxn>
                <a:cxn ang="0">
                  <a:pos x="169" y="92"/>
                </a:cxn>
                <a:cxn ang="0">
                  <a:pos x="171" y="34"/>
                </a:cxn>
                <a:cxn ang="0">
                  <a:pos x="171" y="5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4" y="1"/>
                </a:cxn>
                <a:cxn ang="0">
                  <a:pos x="162" y="5"/>
                </a:cxn>
              </a:cxnLst>
              <a:rect l="0" t="0" r="r" b="b"/>
              <a:pathLst>
                <a:path w="171" h="929">
                  <a:moveTo>
                    <a:pt x="162" y="5"/>
                  </a:moveTo>
                  <a:lnTo>
                    <a:pt x="162" y="5"/>
                  </a:lnTo>
                  <a:lnTo>
                    <a:pt x="162" y="36"/>
                  </a:lnTo>
                  <a:lnTo>
                    <a:pt x="161" y="67"/>
                  </a:lnTo>
                  <a:lnTo>
                    <a:pt x="160" y="97"/>
                  </a:lnTo>
                  <a:lnTo>
                    <a:pt x="155" y="128"/>
                  </a:lnTo>
                  <a:lnTo>
                    <a:pt x="155" y="128"/>
                  </a:lnTo>
                  <a:lnTo>
                    <a:pt x="151" y="156"/>
                  </a:lnTo>
                  <a:lnTo>
                    <a:pt x="146" y="185"/>
                  </a:lnTo>
                  <a:lnTo>
                    <a:pt x="141" y="214"/>
                  </a:lnTo>
                  <a:lnTo>
                    <a:pt x="137" y="243"/>
                  </a:lnTo>
                  <a:lnTo>
                    <a:pt x="137" y="243"/>
                  </a:lnTo>
                  <a:lnTo>
                    <a:pt x="129" y="305"/>
                  </a:lnTo>
                  <a:lnTo>
                    <a:pt x="123" y="335"/>
                  </a:lnTo>
                  <a:lnTo>
                    <a:pt x="117" y="366"/>
                  </a:lnTo>
                  <a:lnTo>
                    <a:pt x="111" y="397"/>
                  </a:lnTo>
                  <a:lnTo>
                    <a:pt x="104" y="427"/>
                  </a:lnTo>
                  <a:lnTo>
                    <a:pt x="97" y="457"/>
                  </a:lnTo>
                  <a:lnTo>
                    <a:pt x="87" y="487"/>
                  </a:lnTo>
                  <a:lnTo>
                    <a:pt x="87" y="487"/>
                  </a:lnTo>
                  <a:lnTo>
                    <a:pt x="78" y="515"/>
                  </a:lnTo>
                  <a:lnTo>
                    <a:pt x="69" y="543"/>
                  </a:lnTo>
                  <a:lnTo>
                    <a:pt x="59" y="572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48" y="614"/>
                  </a:lnTo>
                  <a:lnTo>
                    <a:pt x="46" y="628"/>
                  </a:lnTo>
                  <a:lnTo>
                    <a:pt x="44" y="658"/>
                  </a:lnTo>
                  <a:lnTo>
                    <a:pt x="42" y="687"/>
                  </a:lnTo>
                  <a:lnTo>
                    <a:pt x="40" y="702"/>
                  </a:lnTo>
                  <a:lnTo>
                    <a:pt x="38" y="717"/>
                  </a:lnTo>
                  <a:lnTo>
                    <a:pt x="38" y="717"/>
                  </a:lnTo>
                  <a:lnTo>
                    <a:pt x="28" y="769"/>
                  </a:lnTo>
                  <a:lnTo>
                    <a:pt x="23" y="796"/>
                  </a:lnTo>
                  <a:lnTo>
                    <a:pt x="17" y="822"/>
                  </a:lnTo>
                  <a:lnTo>
                    <a:pt x="17" y="822"/>
                  </a:lnTo>
                  <a:lnTo>
                    <a:pt x="15" y="834"/>
                  </a:lnTo>
                  <a:lnTo>
                    <a:pt x="12" y="846"/>
                  </a:lnTo>
                  <a:lnTo>
                    <a:pt x="9" y="872"/>
                  </a:lnTo>
                  <a:lnTo>
                    <a:pt x="6" y="898"/>
                  </a:lnTo>
                  <a:lnTo>
                    <a:pt x="4" y="910"/>
                  </a:lnTo>
                  <a:lnTo>
                    <a:pt x="0" y="924"/>
                  </a:lnTo>
                  <a:lnTo>
                    <a:pt x="0" y="924"/>
                  </a:lnTo>
                  <a:lnTo>
                    <a:pt x="0" y="926"/>
                  </a:lnTo>
                  <a:lnTo>
                    <a:pt x="2" y="927"/>
                  </a:lnTo>
                  <a:lnTo>
                    <a:pt x="3" y="928"/>
                  </a:lnTo>
                  <a:lnTo>
                    <a:pt x="5" y="929"/>
                  </a:lnTo>
                  <a:lnTo>
                    <a:pt x="6" y="929"/>
                  </a:lnTo>
                  <a:lnTo>
                    <a:pt x="8" y="929"/>
                  </a:lnTo>
                  <a:lnTo>
                    <a:pt x="9" y="928"/>
                  </a:lnTo>
                  <a:lnTo>
                    <a:pt x="10" y="926"/>
                  </a:lnTo>
                  <a:lnTo>
                    <a:pt x="10" y="926"/>
                  </a:lnTo>
                  <a:lnTo>
                    <a:pt x="13" y="915"/>
                  </a:lnTo>
                  <a:lnTo>
                    <a:pt x="14" y="902"/>
                  </a:lnTo>
                  <a:lnTo>
                    <a:pt x="17" y="878"/>
                  </a:lnTo>
                  <a:lnTo>
                    <a:pt x="20" y="855"/>
                  </a:lnTo>
                  <a:lnTo>
                    <a:pt x="22" y="842"/>
                  </a:lnTo>
                  <a:lnTo>
                    <a:pt x="25" y="831"/>
                  </a:lnTo>
                  <a:lnTo>
                    <a:pt x="25" y="831"/>
                  </a:lnTo>
                  <a:lnTo>
                    <a:pt x="30" y="805"/>
                  </a:lnTo>
                  <a:lnTo>
                    <a:pt x="36" y="778"/>
                  </a:lnTo>
                  <a:lnTo>
                    <a:pt x="45" y="727"/>
                  </a:lnTo>
                  <a:lnTo>
                    <a:pt x="45" y="727"/>
                  </a:lnTo>
                  <a:lnTo>
                    <a:pt x="49" y="698"/>
                  </a:lnTo>
                  <a:lnTo>
                    <a:pt x="52" y="669"/>
                  </a:lnTo>
                  <a:lnTo>
                    <a:pt x="54" y="640"/>
                  </a:lnTo>
                  <a:lnTo>
                    <a:pt x="58" y="610"/>
                  </a:lnTo>
                  <a:lnTo>
                    <a:pt x="58" y="610"/>
                  </a:lnTo>
                  <a:lnTo>
                    <a:pt x="61" y="595"/>
                  </a:lnTo>
                  <a:lnTo>
                    <a:pt x="66" y="580"/>
                  </a:lnTo>
                  <a:lnTo>
                    <a:pt x="76" y="550"/>
                  </a:lnTo>
                  <a:lnTo>
                    <a:pt x="86" y="519"/>
                  </a:lnTo>
                  <a:lnTo>
                    <a:pt x="97" y="490"/>
                  </a:lnTo>
                  <a:lnTo>
                    <a:pt x="97" y="490"/>
                  </a:lnTo>
                  <a:lnTo>
                    <a:pt x="106" y="461"/>
                  </a:lnTo>
                  <a:lnTo>
                    <a:pt x="113" y="431"/>
                  </a:lnTo>
                  <a:lnTo>
                    <a:pt x="120" y="402"/>
                  </a:lnTo>
                  <a:lnTo>
                    <a:pt x="126" y="372"/>
                  </a:lnTo>
                  <a:lnTo>
                    <a:pt x="132" y="342"/>
                  </a:lnTo>
                  <a:lnTo>
                    <a:pt x="137" y="312"/>
                  </a:lnTo>
                  <a:lnTo>
                    <a:pt x="145" y="252"/>
                  </a:lnTo>
                  <a:lnTo>
                    <a:pt x="145" y="252"/>
                  </a:lnTo>
                  <a:lnTo>
                    <a:pt x="149" y="219"/>
                  </a:lnTo>
                  <a:lnTo>
                    <a:pt x="155" y="186"/>
                  </a:lnTo>
                  <a:lnTo>
                    <a:pt x="161" y="154"/>
                  </a:lnTo>
                  <a:lnTo>
                    <a:pt x="166" y="121"/>
                  </a:lnTo>
                  <a:lnTo>
                    <a:pt x="166" y="121"/>
                  </a:lnTo>
                  <a:lnTo>
                    <a:pt x="169" y="92"/>
                  </a:lnTo>
                  <a:lnTo>
                    <a:pt x="171" y="63"/>
                  </a:lnTo>
                  <a:lnTo>
                    <a:pt x="171" y="34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4" y="1"/>
                  </a:lnTo>
                  <a:lnTo>
                    <a:pt x="163" y="2"/>
                  </a:lnTo>
                  <a:lnTo>
                    <a:pt x="162" y="5"/>
                  </a:lnTo>
                  <a:lnTo>
                    <a:pt x="16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7" name="Freeform 917"/>
            <p:cNvSpPr/>
            <p:nvPr/>
          </p:nvSpPr>
          <p:spPr bwMode="auto">
            <a:xfrm>
              <a:off x="3692525" y="1401763"/>
              <a:ext cx="90488" cy="436563"/>
            </a:xfrm>
            <a:custGeom>
              <a:avLst/>
              <a:gdLst/>
              <a:ahLst/>
              <a:cxnLst>
                <a:cxn ang="0">
                  <a:pos x="161" y="5"/>
                </a:cxn>
                <a:cxn ang="0">
                  <a:pos x="157" y="61"/>
                </a:cxn>
                <a:cxn ang="0">
                  <a:pos x="148" y="118"/>
                </a:cxn>
                <a:cxn ang="0">
                  <a:pos x="143" y="143"/>
                </a:cxn>
                <a:cxn ang="0">
                  <a:pos x="130" y="192"/>
                </a:cxn>
                <a:cxn ang="0">
                  <a:pos x="126" y="216"/>
                </a:cxn>
                <a:cxn ang="0">
                  <a:pos x="124" y="236"/>
                </a:cxn>
                <a:cxn ang="0">
                  <a:pos x="124" y="257"/>
                </a:cxn>
                <a:cxn ang="0">
                  <a:pos x="120" y="285"/>
                </a:cxn>
                <a:cxn ang="0">
                  <a:pos x="115" y="314"/>
                </a:cxn>
                <a:cxn ang="0">
                  <a:pos x="97" y="395"/>
                </a:cxn>
                <a:cxn ang="0">
                  <a:pos x="93" y="422"/>
                </a:cxn>
                <a:cxn ang="0">
                  <a:pos x="88" y="472"/>
                </a:cxn>
                <a:cxn ang="0">
                  <a:pos x="82" y="520"/>
                </a:cxn>
                <a:cxn ang="0">
                  <a:pos x="74" y="547"/>
                </a:cxn>
                <a:cxn ang="0">
                  <a:pos x="56" y="599"/>
                </a:cxn>
                <a:cxn ang="0">
                  <a:pos x="47" y="624"/>
                </a:cxn>
                <a:cxn ang="0">
                  <a:pos x="24" y="696"/>
                </a:cxn>
                <a:cxn ang="0">
                  <a:pos x="10" y="745"/>
                </a:cxn>
                <a:cxn ang="0">
                  <a:pos x="2" y="795"/>
                </a:cxn>
                <a:cxn ang="0">
                  <a:pos x="0" y="820"/>
                </a:cxn>
                <a:cxn ang="0">
                  <a:pos x="2" y="823"/>
                </a:cxn>
                <a:cxn ang="0">
                  <a:pos x="5" y="825"/>
                </a:cxn>
                <a:cxn ang="0">
                  <a:pos x="8" y="823"/>
                </a:cxn>
                <a:cxn ang="0">
                  <a:pos x="9" y="820"/>
                </a:cxn>
                <a:cxn ang="0">
                  <a:pos x="11" y="794"/>
                </a:cxn>
                <a:cxn ang="0">
                  <a:pos x="21" y="743"/>
                </a:cxn>
                <a:cxn ang="0">
                  <a:pos x="34" y="693"/>
                </a:cxn>
                <a:cxn ang="0">
                  <a:pos x="58" y="618"/>
                </a:cxn>
                <a:cxn ang="0">
                  <a:pos x="66" y="594"/>
                </a:cxn>
                <a:cxn ang="0">
                  <a:pos x="84" y="547"/>
                </a:cxn>
                <a:cxn ang="0">
                  <a:pos x="90" y="522"/>
                </a:cxn>
                <a:cxn ang="0">
                  <a:pos x="95" y="496"/>
                </a:cxn>
                <a:cxn ang="0">
                  <a:pos x="100" y="443"/>
                </a:cxn>
                <a:cxn ang="0">
                  <a:pos x="103" y="416"/>
                </a:cxn>
                <a:cxn ang="0">
                  <a:pos x="113" y="366"/>
                </a:cxn>
                <a:cxn ang="0">
                  <a:pos x="123" y="316"/>
                </a:cxn>
                <a:cxn ang="0">
                  <a:pos x="133" y="266"/>
                </a:cxn>
                <a:cxn ang="0">
                  <a:pos x="134" y="253"/>
                </a:cxn>
                <a:cxn ang="0">
                  <a:pos x="134" y="226"/>
                </a:cxn>
                <a:cxn ang="0">
                  <a:pos x="136" y="212"/>
                </a:cxn>
                <a:cxn ang="0">
                  <a:pos x="147" y="162"/>
                </a:cxn>
                <a:cxn ang="0">
                  <a:pos x="159" y="112"/>
                </a:cxn>
                <a:cxn ang="0">
                  <a:pos x="163" y="85"/>
                </a:cxn>
                <a:cxn ang="0">
                  <a:pos x="169" y="32"/>
                </a:cxn>
                <a:cxn ang="0">
                  <a:pos x="170" y="5"/>
                </a:cxn>
                <a:cxn ang="0">
                  <a:pos x="169" y="1"/>
                </a:cxn>
                <a:cxn ang="0">
                  <a:pos x="166" y="0"/>
                </a:cxn>
                <a:cxn ang="0">
                  <a:pos x="163" y="1"/>
                </a:cxn>
                <a:cxn ang="0">
                  <a:pos x="161" y="5"/>
                </a:cxn>
              </a:cxnLst>
              <a:rect l="0" t="0" r="r" b="b"/>
              <a:pathLst>
                <a:path w="170" h="825">
                  <a:moveTo>
                    <a:pt x="161" y="5"/>
                  </a:moveTo>
                  <a:lnTo>
                    <a:pt x="161" y="5"/>
                  </a:lnTo>
                  <a:lnTo>
                    <a:pt x="160" y="34"/>
                  </a:lnTo>
                  <a:lnTo>
                    <a:pt x="157" y="61"/>
                  </a:lnTo>
                  <a:lnTo>
                    <a:pt x="153" y="90"/>
                  </a:lnTo>
                  <a:lnTo>
                    <a:pt x="148" y="118"/>
                  </a:lnTo>
                  <a:lnTo>
                    <a:pt x="148" y="118"/>
                  </a:lnTo>
                  <a:lnTo>
                    <a:pt x="143" y="143"/>
                  </a:lnTo>
                  <a:lnTo>
                    <a:pt x="136" y="168"/>
                  </a:lnTo>
                  <a:lnTo>
                    <a:pt x="130" y="192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4" y="227"/>
                  </a:lnTo>
                  <a:lnTo>
                    <a:pt x="124" y="236"/>
                  </a:lnTo>
                  <a:lnTo>
                    <a:pt x="124" y="257"/>
                  </a:lnTo>
                  <a:lnTo>
                    <a:pt x="124" y="257"/>
                  </a:lnTo>
                  <a:lnTo>
                    <a:pt x="123" y="271"/>
                  </a:lnTo>
                  <a:lnTo>
                    <a:pt x="120" y="285"/>
                  </a:lnTo>
                  <a:lnTo>
                    <a:pt x="115" y="314"/>
                  </a:lnTo>
                  <a:lnTo>
                    <a:pt x="115" y="314"/>
                  </a:lnTo>
                  <a:lnTo>
                    <a:pt x="102" y="367"/>
                  </a:lnTo>
                  <a:lnTo>
                    <a:pt x="97" y="395"/>
                  </a:lnTo>
                  <a:lnTo>
                    <a:pt x="93" y="422"/>
                  </a:lnTo>
                  <a:lnTo>
                    <a:pt x="93" y="422"/>
                  </a:lnTo>
                  <a:lnTo>
                    <a:pt x="91" y="447"/>
                  </a:lnTo>
                  <a:lnTo>
                    <a:pt x="88" y="472"/>
                  </a:lnTo>
                  <a:lnTo>
                    <a:pt x="86" y="495"/>
                  </a:lnTo>
                  <a:lnTo>
                    <a:pt x="82" y="520"/>
                  </a:lnTo>
                  <a:lnTo>
                    <a:pt x="82" y="520"/>
                  </a:lnTo>
                  <a:lnTo>
                    <a:pt x="74" y="547"/>
                  </a:lnTo>
                  <a:lnTo>
                    <a:pt x="65" y="573"/>
                  </a:lnTo>
                  <a:lnTo>
                    <a:pt x="56" y="599"/>
                  </a:lnTo>
                  <a:lnTo>
                    <a:pt x="47" y="624"/>
                  </a:lnTo>
                  <a:lnTo>
                    <a:pt x="47" y="624"/>
                  </a:lnTo>
                  <a:lnTo>
                    <a:pt x="31" y="672"/>
                  </a:lnTo>
                  <a:lnTo>
                    <a:pt x="24" y="696"/>
                  </a:lnTo>
                  <a:lnTo>
                    <a:pt x="17" y="720"/>
                  </a:lnTo>
                  <a:lnTo>
                    <a:pt x="10" y="745"/>
                  </a:lnTo>
                  <a:lnTo>
                    <a:pt x="5" y="770"/>
                  </a:lnTo>
                  <a:lnTo>
                    <a:pt x="2" y="795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1" y="822"/>
                  </a:lnTo>
                  <a:lnTo>
                    <a:pt x="2" y="823"/>
                  </a:lnTo>
                  <a:lnTo>
                    <a:pt x="3" y="824"/>
                  </a:lnTo>
                  <a:lnTo>
                    <a:pt x="5" y="825"/>
                  </a:lnTo>
                  <a:lnTo>
                    <a:pt x="6" y="824"/>
                  </a:lnTo>
                  <a:lnTo>
                    <a:pt x="8" y="823"/>
                  </a:lnTo>
                  <a:lnTo>
                    <a:pt x="9" y="822"/>
                  </a:lnTo>
                  <a:lnTo>
                    <a:pt x="9" y="820"/>
                  </a:lnTo>
                  <a:lnTo>
                    <a:pt x="9" y="820"/>
                  </a:lnTo>
                  <a:lnTo>
                    <a:pt x="11" y="794"/>
                  </a:lnTo>
                  <a:lnTo>
                    <a:pt x="15" y="769"/>
                  </a:lnTo>
                  <a:lnTo>
                    <a:pt x="21" y="743"/>
                  </a:lnTo>
                  <a:lnTo>
                    <a:pt x="27" y="717"/>
                  </a:lnTo>
                  <a:lnTo>
                    <a:pt x="34" y="693"/>
                  </a:lnTo>
                  <a:lnTo>
                    <a:pt x="42" y="668"/>
                  </a:lnTo>
                  <a:lnTo>
                    <a:pt x="58" y="618"/>
                  </a:lnTo>
                  <a:lnTo>
                    <a:pt x="58" y="618"/>
                  </a:lnTo>
                  <a:lnTo>
                    <a:pt x="66" y="594"/>
                  </a:lnTo>
                  <a:lnTo>
                    <a:pt x="75" y="571"/>
                  </a:lnTo>
                  <a:lnTo>
                    <a:pt x="84" y="547"/>
                  </a:lnTo>
                  <a:lnTo>
                    <a:pt x="90" y="522"/>
                  </a:lnTo>
                  <a:lnTo>
                    <a:pt x="90" y="522"/>
                  </a:lnTo>
                  <a:lnTo>
                    <a:pt x="93" y="510"/>
                  </a:lnTo>
                  <a:lnTo>
                    <a:pt x="95" y="496"/>
                  </a:lnTo>
                  <a:lnTo>
                    <a:pt x="98" y="469"/>
                  </a:lnTo>
                  <a:lnTo>
                    <a:pt x="100" y="443"/>
                  </a:lnTo>
                  <a:lnTo>
                    <a:pt x="103" y="416"/>
                  </a:lnTo>
                  <a:lnTo>
                    <a:pt x="103" y="416"/>
                  </a:lnTo>
                  <a:lnTo>
                    <a:pt x="107" y="391"/>
                  </a:lnTo>
                  <a:lnTo>
                    <a:pt x="113" y="366"/>
                  </a:lnTo>
                  <a:lnTo>
                    <a:pt x="123" y="316"/>
                  </a:lnTo>
                  <a:lnTo>
                    <a:pt x="123" y="316"/>
                  </a:lnTo>
                  <a:lnTo>
                    <a:pt x="128" y="291"/>
                  </a:lnTo>
                  <a:lnTo>
                    <a:pt x="133" y="266"/>
                  </a:lnTo>
                  <a:lnTo>
                    <a:pt x="133" y="266"/>
                  </a:lnTo>
                  <a:lnTo>
                    <a:pt x="134" y="253"/>
                  </a:lnTo>
                  <a:lnTo>
                    <a:pt x="134" y="239"/>
                  </a:lnTo>
                  <a:lnTo>
                    <a:pt x="134" y="226"/>
                  </a:lnTo>
                  <a:lnTo>
                    <a:pt x="136" y="212"/>
                  </a:lnTo>
                  <a:lnTo>
                    <a:pt x="136" y="212"/>
                  </a:lnTo>
                  <a:lnTo>
                    <a:pt x="141" y="186"/>
                  </a:lnTo>
                  <a:lnTo>
                    <a:pt x="147" y="162"/>
                  </a:lnTo>
                  <a:lnTo>
                    <a:pt x="153" y="137"/>
                  </a:lnTo>
                  <a:lnTo>
                    <a:pt x="159" y="112"/>
                  </a:lnTo>
                  <a:lnTo>
                    <a:pt x="159" y="112"/>
                  </a:lnTo>
                  <a:lnTo>
                    <a:pt x="163" y="85"/>
                  </a:lnTo>
                  <a:lnTo>
                    <a:pt x="167" y="58"/>
                  </a:lnTo>
                  <a:lnTo>
                    <a:pt x="169" y="32"/>
                  </a:lnTo>
                  <a:lnTo>
                    <a:pt x="170" y="5"/>
                  </a:lnTo>
                  <a:lnTo>
                    <a:pt x="170" y="5"/>
                  </a:lnTo>
                  <a:lnTo>
                    <a:pt x="170" y="3"/>
                  </a:lnTo>
                  <a:lnTo>
                    <a:pt x="169" y="1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2" y="3"/>
                  </a:lnTo>
                  <a:lnTo>
                    <a:pt x="161" y="5"/>
                  </a:lnTo>
                  <a:lnTo>
                    <a:pt x="16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8" name="Freeform 918"/>
            <p:cNvSpPr/>
            <p:nvPr/>
          </p:nvSpPr>
          <p:spPr bwMode="auto">
            <a:xfrm>
              <a:off x="3751263" y="1443038"/>
              <a:ext cx="66675" cy="360363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16" y="50"/>
                </a:cxn>
                <a:cxn ang="0">
                  <a:pos x="108" y="139"/>
                </a:cxn>
                <a:cxn ang="0">
                  <a:pos x="94" y="228"/>
                </a:cxn>
                <a:cxn ang="0">
                  <a:pos x="68" y="361"/>
                </a:cxn>
                <a:cxn ang="0">
                  <a:pos x="63" y="383"/>
                </a:cxn>
                <a:cxn ang="0">
                  <a:pos x="57" y="404"/>
                </a:cxn>
                <a:cxn ang="0">
                  <a:pos x="48" y="432"/>
                </a:cxn>
                <a:cxn ang="0">
                  <a:pos x="47" y="440"/>
                </a:cxn>
                <a:cxn ang="0">
                  <a:pos x="44" y="482"/>
                </a:cxn>
                <a:cxn ang="0">
                  <a:pos x="38" y="523"/>
                </a:cxn>
                <a:cxn ang="0">
                  <a:pos x="32" y="542"/>
                </a:cxn>
                <a:cxn ang="0">
                  <a:pos x="10" y="598"/>
                </a:cxn>
                <a:cxn ang="0">
                  <a:pos x="7" y="608"/>
                </a:cxn>
                <a:cxn ang="0">
                  <a:pos x="2" y="637"/>
                </a:cxn>
                <a:cxn ang="0">
                  <a:pos x="0" y="678"/>
                </a:cxn>
                <a:cxn ang="0">
                  <a:pos x="0" y="680"/>
                </a:cxn>
                <a:cxn ang="0">
                  <a:pos x="3" y="682"/>
                </a:cxn>
                <a:cxn ang="0">
                  <a:pos x="6" y="682"/>
                </a:cxn>
                <a:cxn ang="0">
                  <a:pos x="9" y="680"/>
                </a:cxn>
                <a:cxn ang="0">
                  <a:pos x="9" y="678"/>
                </a:cxn>
                <a:cxn ang="0">
                  <a:pos x="12" y="635"/>
                </a:cxn>
                <a:cxn ang="0">
                  <a:pos x="22" y="594"/>
                </a:cxn>
                <a:cxn ang="0">
                  <a:pos x="36" y="556"/>
                </a:cxn>
                <a:cxn ang="0">
                  <a:pos x="48" y="517"/>
                </a:cxn>
                <a:cxn ang="0">
                  <a:pos x="51" y="501"/>
                </a:cxn>
                <a:cxn ang="0">
                  <a:pos x="56" y="448"/>
                </a:cxn>
                <a:cxn ang="0">
                  <a:pos x="57" y="436"/>
                </a:cxn>
                <a:cxn ang="0">
                  <a:pos x="67" y="398"/>
                </a:cxn>
                <a:cxn ang="0">
                  <a:pos x="77" y="359"/>
                </a:cxn>
                <a:cxn ang="0">
                  <a:pos x="80" y="347"/>
                </a:cxn>
                <a:cxn ang="0">
                  <a:pos x="96" y="262"/>
                </a:cxn>
                <a:cxn ang="0">
                  <a:pos x="112" y="178"/>
                </a:cxn>
                <a:cxn ang="0">
                  <a:pos x="119" y="134"/>
                </a:cxn>
                <a:cxn ang="0">
                  <a:pos x="127" y="48"/>
                </a:cxn>
                <a:cxn ang="0">
                  <a:pos x="128" y="4"/>
                </a:cxn>
                <a:cxn ang="0">
                  <a:pos x="126" y="1"/>
                </a:cxn>
                <a:cxn ang="0">
                  <a:pos x="122" y="0"/>
                </a:cxn>
                <a:cxn ang="0">
                  <a:pos x="119" y="1"/>
                </a:cxn>
                <a:cxn ang="0">
                  <a:pos x="117" y="4"/>
                </a:cxn>
              </a:cxnLst>
              <a:rect l="0" t="0" r="r" b="b"/>
              <a:pathLst>
                <a:path w="128" h="682">
                  <a:moveTo>
                    <a:pt x="117" y="4"/>
                  </a:moveTo>
                  <a:lnTo>
                    <a:pt x="117" y="4"/>
                  </a:lnTo>
                  <a:lnTo>
                    <a:pt x="117" y="27"/>
                  </a:lnTo>
                  <a:lnTo>
                    <a:pt x="116" y="50"/>
                  </a:lnTo>
                  <a:lnTo>
                    <a:pt x="113" y="95"/>
                  </a:lnTo>
                  <a:lnTo>
                    <a:pt x="108" y="139"/>
                  </a:lnTo>
                  <a:lnTo>
                    <a:pt x="101" y="184"/>
                  </a:lnTo>
                  <a:lnTo>
                    <a:pt x="94" y="228"/>
                  </a:lnTo>
                  <a:lnTo>
                    <a:pt x="84" y="273"/>
                  </a:lnTo>
                  <a:lnTo>
                    <a:pt x="68" y="361"/>
                  </a:lnTo>
                  <a:lnTo>
                    <a:pt x="68" y="361"/>
                  </a:lnTo>
                  <a:lnTo>
                    <a:pt x="63" y="383"/>
                  </a:lnTo>
                  <a:lnTo>
                    <a:pt x="57" y="404"/>
                  </a:lnTo>
                  <a:lnTo>
                    <a:pt x="57" y="404"/>
                  </a:lnTo>
                  <a:lnTo>
                    <a:pt x="51" y="422"/>
                  </a:lnTo>
                  <a:lnTo>
                    <a:pt x="48" y="432"/>
                  </a:lnTo>
                  <a:lnTo>
                    <a:pt x="47" y="440"/>
                  </a:lnTo>
                  <a:lnTo>
                    <a:pt x="47" y="440"/>
                  </a:lnTo>
                  <a:lnTo>
                    <a:pt x="46" y="461"/>
                  </a:lnTo>
                  <a:lnTo>
                    <a:pt x="44" y="482"/>
                  </a:lnTo>
                  <a:lnTo>
                    <a:pt x="41" y="503"/>
                  </a:lnTo>
                  <a:lnTo>
                    <a:pt x="38" y="523"/>
                  </a:lnTo>
                  <a:lnTo>
                    <a:pt x="38" y="523"/>
                  </a:lnTo>
                  <a:lnTo>
                    <a:pt x="32" y="542"/>
                  </a:lnTo>
                  <a:lnTo>
                    <a:pt x="24" y="561"/>
                  </a:lnTo>
                  <a:lnTo>
                    <a:pt x="10" y="598"/>
                  </a:lnTo>
                  <a:lnTo>
                    <a:pt x="10" y="598"/>
                  </a:lnTo>
                  <a:lnTo>
                    <a:pt x="7" y="608"/>
                  </a:lnTo>
                  <a:lnTo>
                    <a:pt x="5" y="618"/>
                  </a:lnTo>
                  <a:lnTo>
                    <a:pt x="2" y="637"/>
                  </a:lnTo>
                  <a:lnTo>
                    <a:pt x="0" y="657"/>
                  </a:lnTo>
                  <a:lnTo>
                    <a:pt x="0" y="678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1" y="681"/>
                  </a:lnTo>
                  <a:lnTo>
                    <a:pt x="3" y="682"/>
                  </a:lnTo>
                  <a:lnTo>
                    <a:pt x="4" y="682"/>
                  </a:lnTo>
                  <a:lnTo>
                    <a:pt x="6" y="682"/>
                  </a:lnTo>
                  <a:lnTo>
                    <a:pt x="7" y="681"/>
                  </a:lnTo>
                  <a:lnTo>
                    <a:pt x="9" y="680"/>
                  </a:lnTo>
                  <a:lnTo>
                    <a:pt x="9" y="678"/>
                  </a:lnTo>
                  <a:lnTo>
                    <a:pt x="9" y="678"/>
                  </a:lnTo>
                  <a:lnTo>
                    <a:pt x="10" y="656"/>
                  </a:lnTo>
                  <a:lnTo>
                    <a:pt x="12" y="635"/>
                  </a:lnTo>
                  <a:lnTo>
                    <a:pt x="16" y="615"/>
                  </a:lnTo>
                  <a:lnTo>
                    <a:pt x="22" y="594"/>
                  </a:lnTo>
                  <a:lnTo>
                    <a:pt x="22" y="594"/>
                  </a:lnTo>
                  <a:lnTo>
                    <a:pt x="36" y="556"/>
                  </a:lnTo>
                  <a:lnTo>
                    <a:pt x="43" y="537"/>
                  </a:lnTo>
                  <a:lnTo>
                    <a:pt x="48" y="517"/>
                  </a:lnTo>
                  <a:lnTo>
                    <a:pt x="48" y="517"/>
                  </a:lnTo>
                  <a:lnTo>
                    <a:pt x="51" y="501"/>
                  </a:lnTo>
                  <a:lnTo>
                    <a:pt x="53" y="483"/>
                  </a:lnTo>
                  <a:lnTo>
                    <a:pt x="56" y="448"/>
                  </a:lnTo>
                  <a:lnTo>
                    <a:pt x="56" y="448"/>
                  </a:lnTo>
                  <a:lnTo>
                    <a:pt x="57" y="436"/>
                  </a:lnTo>
                  <a:lnTo>
                    <a:pt x="60" y="422"/>
                  </a:lnTo>
                  <a:lnTo>
                    <a:pt x="67" y="398"/>
                  </a:lnTo>
                  <a:lnTo>
                    <a:pt x="74" y="372"/>
                  </a:lnTo>
                  <a:lnTo>
                    <a:pt x="77" y="359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7" y="305"/>
                  </a:lnTo>
                  <a:lnTo>
                    <a:pt x="96" y="262"/>
                  </a:lnTo>
                  <a:lnTo>
                    <a:pt x="104" y="220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9" y="134"/>
                  </a:lnTo>
                  <a:lnTo>
                    <a:pt x="123" y="92"/>
                  </a:lnTo>
                  <a:lnTo>
                    <a:pt x="127" y="48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0" y="0"/>
                  </a:lnTo>
                  <a:lnTo>
                    <a:pt x="119" y="1"/>
                  </a:lnTo>
                  <a:lnTo>
                    <a:pt x="118" y="2"/>
                  </a:lnTo>
                  <a:lnTo>
                    <a:pt x="117" y="4"/>
                  </a:lnTo>
                  <a:lnTo>
                    <a:pt x="11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89" name="Freeform 919"/>
            <p:cNvSpPr/>
            <p:nvPr/>
          </p:nvSpPr>
          <p:spPr bwMode="auto">
            <a:xfrm>
              <a:off x="3797300" y="1477963"/>
              <a:ext cx="60325" cy="268288"/>
            </a:xfrm>
            <a:custGeom>
              <a:avLst/>
              <a:gdLst/>
              <a:ahLst/>
              <a:cxnLst>
                <a:cxn ang="0">
                  <a:pos x="114" y="4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6" y="1"/>
                </a:cxn>
                <a:cxn ang="0">
                  <a:pos x="105" y="4"/>
                </a:cxn>
                <a:cxn ang="0">
                  <a:pos x="104" y="38"/>
                </a:cxn>
                <a:cxn ang="0">
                  <a:pos x="94" y="104"/>
                </a:cxn>
                <a:cxn ang="0">
                  <a:pos x="81" y="170"/>
                </a:cxn>
                <a:cxn ang="0">
                  <a:pos x="58" y="268"/>
                </a:cxn>
                <a:cxn ang="0">
                  <a:pos x="47" y="324"/>
                </a:cxn>
                <a:cxn ang="0">
                  <a:pos x="37" y="366"/>
                </a:cxn>
                <a:cxn ang="0">
                  <a:pos x="31" y="379"/>
                </a:cxn>
                <a:cxn ang="0">
                  <a:pos x="28" y="393"/>
                </a:cxn>
                <a:cxn ang="0">
                  <a:pos x="25" y="419"/>
                </a:cxn>
                <a:cxn ang="0">
                  <a:pos x="22" y="433"/>
                </a:cxn>
                <a:cxn ang="0">
                  <a:pos x="8" y="483"/>
                </a:cxn>
                <a:cxn ang="0">
                  <a:pos x="1" y="500"/>
                </a:cxn>
                <a:cxn ang="0">
                  <a:pos x="0" y="504"/>
                </a:cxn>
                <a:cxn ang="0">
                  <a:pos x="5" y="507"/>
                </a:cxn>
                <a:cxn ang="0">
                  <a:pos x="8" y="506"/>
                </a:cxn>
                <a:cxn ang="0">
                  <a:pos x="10" y="505"/>
                </a:cxn>
                <a:cxn ang="0">
                  <a:pos x="25" y="465"/>
                </a:cxn>
                <a:cxn ang="0">
                  <a:pos x="32" y="437"/>
                </a:cxn>
                <a:cxn ang="0">
                  <a:pos x="38" y="409"/>
                </a:cxn>
                <a:cxn ang="0">
                  <a:pos x="39" y="396"/>
                </a:cxn>
                <a:cxn ang="0">
                  <a:pos x="41" y="380"/>
                </a:cxn>
                <a:cxn ang="0">
                  <a:pos x="55" y="335"/>
                </a:cxn>
                <a:cxn ang="0">
                  <a:pos x="59" y="319"/>
                </a:cxn>
                <a:cxn ang="0">
                  <a:pos x="64" y="286"/>
                </a:cxn>
                <a:cxn ang="0">
                  <a:pos x="68" y="271"/>
                </a:cxn>
                <a:cxn ang="0">
                  <a:pos x="96" y="142"/>
                </a:cxn>
                <a:cxn ang="0">
                  <a:pos x="109" y="76"/>
                </a:cxn>
                <a:cxn ang="0">
                  <a:pos x="114" y="10"/>
                </a:cxn>
                <a:cxn ang="0">
                  <a:pos x="114" y="9"/>
                </a:cxn>
              </a:cxnLst>
              <a:rect l="0" t="0" r="r" b="b"/>
              <a:pathLst>
                <a:path w="114" h="507">
                  <a:moveTo>
                    <a:pt x="114" y="4"/>
                  </a:move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5" y="2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4" y="38"/>
                  </a:lnTo>
                  <a:lnTo>
                    <a:pt x="100" y="71"/>
                  </a:lnTo>
                  <a:lnTo>
                    <a:pt x="94" y="104"/>
                  </a:lnTo>
                  <a:lnTo>
                    <a:pt x="88" y="137"/>
                  </a:lnTo>
                  <a:lnTo>
                    <a:pt x="81" y="170"/>
                  </a:lnTo>
                  <a:lnTo>
                    <a:pt x="74" y="203"/>
                  </a:lnTo>
                  <a:lnTo>
                    <a:pt x="58" y="268"/>
                  </a:lnTo>
                  <a:lnTo>
                    <a:pt x="58" y="268"/>
                  </a:lnTo>
                  <a:lnTo>
                    <a:pt x="47" y="324"/>
                  </a:lnTo>
                  <a:lnTo>
                    <a:pt x="40" y="352"/>
                  </a:lnTo>
                  <a:lnTo>
                    <a:pt x="37" y="366"/>
                  </a:lnTo>
                  <a:lnTo>
                    <a:pt x="31" y="379"/>
                  </a:lnTo>
                  <a:lnTo>
                    <a:pt x="31" y="379"/>
                  </a:lnTo>
                  <a:lnTo>
                    <a:pt x="29" y="385"/>
                  </a:lnTo>
                  <a:lnTo>
                    <a:pt x="28" y="393"/>
                  </a:lnTo>
                  <a:lnTo>
                    <a:pt x="26" y="406"/>
                  </a:lnTo>
                  <a:lnTo>
                    <a:pt x="25" y="419"/>
                  </a:lnTo>
                  <a:lnTo>
                    <a:pt x="22" y="433"/>
                  </a:lnTo>
                  <a:lnTo>
                    <a:pt x="22" y="433"/>
                  </a:lnTo>
                  <a:lnTo>
                    <a:pt x="13" y="467"/>
                  </a:lnTo>
                  <a:lnTo>
                    <a:pt x="8" y="483"/>
                  </a:lnTo>
                  <a:lnTo>
                    <a:pt x="1" y="500"/>
                  </a:lnTo>
                  <a:lnTo>
                    <a:pt x="1" y="500"/>
                  </a:lnTo>
                  <a:lnTo>
                    <a:pt x="0" y="502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5" y="507"/>
                  </a:lnTo>
                  <a:lnTo>
                    <a:pt x="7" y="507"/>
                  </a:lnTo>
                  <a:lnTo>
                    <a:pt x="8" y="506"/>
                  </a:lnTo>
                  <a:lnTo>
                    <a:pt x="10" y="505"/>
                  </a:lnTo>
                  <a:lnTo>
                    <a:pt x="10" y="505"/>
                  </a:lnTo>
                  <a:lnTo>
                    <a:pt x="20" y="479"/>
                  </a:lnTo>
                  <a:lnTo>
                    <a:pt x="25" y="465"/>
                  </a:lnTo>
                  <a:lnTo>
                    <a:pt x="29" y="451"/>
                  </a:lnTo>
                  <a:lnTo>
                    <a:pt x="32" y="437"/>
                  </a:lnTo>
                  <a:lnTo>
                    <a:pt x="36" y="424"/>
                  </a:lnTo>
                  <a:lnTo>
                    <a:pt x="38" y="409"/>
                  </a:lnTo>
                  <a:lnTo>
                    <a:pt x="39" y="396"/>
                  </a:lnTo>
                  <a:lnTo>
                    <a:pt x="39" y="396"/>
                  </a:lnTo>
                  <a:lnTo>
                    <a:pt x="40" y="387"/>
                  </a:lnTo>
                  <a:lnTo>
                    <a:pt x="41" y="380"/>
                  </a:lnTo>
                  <a:lnTo>
                    <a:pt x="45" y="365"/>
                  </a:lnTo>
                  <a:lnTo>
                    <a:pt x="55" y="335"/>
                  </a:lnTo>
                  <a:lnTo>
                    <a:pt x="55" y="335"/>
                  </a:lnTo>
                  <a:lnTo>
                    <a:pt x="59" y="319"/>
                  </a:lnTo>
                  <a:lnTo>
                    <a:pt x="62" y="303"/>
                  </a:lnTo>
                  <a:lnTo>
                    <a:pt x="64" y="286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82" y="206"/>
                  </a:lnTo>
                  <a:lnTo>
                    <a:pt x="96" y="142"/>
                  </a:lnTo>
                  <a:lnTo>
                    <a:pt x="103" y="109"/>
                  </a:lnTo>
                  <a:lnTo>
                    <a:pt x="109" y="76"/>
                  </a:lnTo>
                  <a:lnTo>
                    <a:pt x="112" y="43"/>
                  </a:lnTo>
                  <a:lnTo>
                    <a:pt x="114" y="10"/>
                  </a:lnTo>
                  <a:lnTo>
                    <a:pt x="114" y="10"/>
                  </a:lnTo>
                  <a:lnTo>
                    <a:pt x="114" y="9"/>
                  </a:lnTo>
                  <a:lnTo>
                    <a:pt x="11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0" name="Freeform 920"/>
            <p:cNvSpPr/>
            <p:nvPr/>
          </p:nvSpPr>
          <p:spPr bwMode="auto">
            <a:xfrm>
              <a:off x="3857625" y="1504950"/>
              <a:ext cx="33338" cy="190500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48" y="11"/>
                </a:cxn>
                <a:cxn ang="0">
                  <a:pos x="45" y="24"/>
                </a:cxn>
                <a:cxn ang="0">
                  <a:pos x="46" y="44"/>
                </a:cxn>
                <a:cxn ang="0">
                  <a:pos x="46" y="50"/>
                </a:cxn>
                <a:cxn ang="0">
                  <a:pos x="42" y="74"/>
                </a:cxn>
                <a:cxn ang="0">
                  <a:pos x="31" y="123"/>
                </a:cxn>
                <a:cxn ang="0">
                  <a:pos x="29" y="147"/>
                </a:cxn>
                <a:cxn ang="0">
                  <a:pos x="28" y="162"/>
                </a:cxn>
                <a:cxn ang="0">
                  <a:pos x="24" y="206"/>
                </a:cxn>
                <a:cxn ang="0">
                  <a:pos x="13" y="265"/>
                </a:cxn>
                <a:cxn ang="0">
                  <a:pos x="11" y="275"/>
                </a:cxn>
                <a:cxn ang="0">
                  <a:pos x="9" y="306"/>
                </a:cxn>
                <a:cxn ang="0">
                  <a:pos x="8" y="319"/>
                </a:cxn>
                <a:cxn ang="0">
                  <a:pos x="0" y="354"/>
                </a:cxn>
                <a:cxn ang="0">
                  <a:pos x="0" y="356"/>
                </a:cxn>
                <a:cxn ang="0">
                  <a:pos x="4" y="360"/>
                </a:cxn>
                <a:cxn ang="0">
                  <a:pos x="7" y="360"/>
                </a:cxn>
                <a:cxn ang="0">
                  <a:pos x="9" y="357"/>
                </a:cxn>
                <a:cxn ang="0">
                  <a:pos x="16" y="325"/>
                </a:cxn>
                <a:cxn ang="0">
                  <a:pos x="19" y="292"/>
                </a:cxn>
                <a:cxn ang="0">
                  <a:pos x="20" y="280"/>
                </a:cxn>
                <a:cxn ang="0">
                  <a:pos x="27" y="240"/>
                </a:cxn>
                <a:cxn ang="0">
                  <a:pos x="35" y="201"/>
                </a:cxn>
                <a:cxn ang="0">
                  <a:pos x="37" y="188"/>
                </a:cxn>
                <a:cxn ang="0">
                  <a:pos x="38" y="161"/>
                </a:cxn>
                <a:cxn ang="0">
                  <a:pos x="40" y="133"/>
                </a:cxn>
                <a:cxn ang="0">
                  <a:pos x="44" y="109"/>
                </a:cxn>
                <a:cxn ang="0">
                  <a:pos x="50" y="85"/>
                </a:cxn>
                <a:cxn ang="0">
                  <a:pos x="57" y="53"/>
                </a:cxn>
                <a:cxn ang="0">
                  <a:pos x="57" y="43"/>
                </a:cxn>
                <a:cxn ang="0">
                  <a:pos x="56" y="24"/>
                </a:cxn>
                <a:cxn ang="0">
                  <a:pos x="56" y="15"/>
                </a:cxn>
                <a:cxn ang="0">
                  <a:pos x="60" y="8"/>
                </a:cxn>
                <a:cxn ang="0">
                  <a:pos x="62" y="7"/>
                </a:cxn>
                <a:cxn ang="0">
                  <a:pos x="62" y="3"/>
                </a:cxn>
                <a:cxn ang="0">
                  <a:pos x="58" y="0"/>
                </a:cxn>
                <a:cxn ang="0">
                  <a:pos x="54" y="2"/>
                </a:cxn>
              </a:cxnLst>
              <a:rect l="0" t="0" r="r" b="b"/>
              <a:pathLst>
                <a:path w="62" h="360">
                  <a:moveTo>
                    <a:pt x="54" y="2"/>
                  </a:moveTo>
                  <a:lnTo>
                    <a:pt x="54" y="2"/>
                  </a:lnTo>
                  <a:lnTo>
                    <a:pt x="50" y="6"/>
                  </a:lnTo>
                  <a:lnTo>
                    <a:pt x="48" y="11"/>
                  </a:lnTo>
                  <a:lnTo>
                    <a:pt x="46" y="17"/>
                  </a:lnTo>
                  <a:lnTo>
                    <a:pt x="45" y="24"/>
                  </a:lnTo>
                  <a:lnTo>
                    <a:pt x="46" y="38"/>
                  </a:lnTo>
                  <a:lnTo>
                    <a:pt x="46" y="44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4" y="62"/>
                  </a:lnTo>
                  <a:lnTo>
                    <a:pt x="42" y="74"/>
                  </a:lnTo>
                  <a:lnTo>
                    <a:pt x="36" y="99"/>
                  </a:lnTo>
                  <a:lnTo>
                    <a:pt x="31" y="123"/>
                  </a:lnTo>
                  <a:lnTo>
                    <a:pt x="29" y="135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28" y="162"/>
                  </a:lnTo>
                  <a:lnTo>
                    <a:pt x="27" y="177"/>
                  </a:lnTo>
                  <a:lnTo>
                    <a:pt x="24" y="206"/>
                  </a:lnTo>
                  <a:lnTo>
                    <a:pt x="19" y="236"/>
                  </a:lnTo>
                  <a:lnTo>
                    <a:pt x="13" y="265"/>
                  </a:lnTo>
                  <a:lnTo>
                    <a:pt x="13" y="265"/>
                  </a:lnTo>
                  <a:lnTo>
                    <a:pt x="11" y="275"/>
                  </a:lnTo>
                  <a:lnTo>
                    <a:pt x="10" y="286"/>
                  </a:lnTo>
                  <a:lnTo>
                    <a:pt x="9" y="306"/>
                  </a:lnTo>
                  <a:lnTo>
                    <a:pt x="9" y="306"/>
                  </a:lnTo>
                  <a:lnTo>
                    <a:pt x="8" y="319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6"/>
                  </a:lnTo>
                  <a:lnTo>
                    <a:pt x="1" y="358"/>
                  </a:lnTo>
                  <a:lnTo>
                    <a:pt x="4" y="360"/>
                  </a:lnTo>
                  <a:lnTo>
                    <a:pt x="6" y="360"/>
                  </a:lnTo>
                  <a:lnTo>
                    <a:pt x="7" y="360"/>
                  </a:lnTo>
                  <a:lnTo>
                    <a:pt x="8" y="359"/>
                  </a:lnTo>
                  <a:lnTo>
                    <a:pt x="9" y="357"/>
                  </a:lnTo>
                  <a:lnTo>
                    <a:pt x="9" y="357"/>
                  </a:lnTo>
                  <a:lnTo>
                    <a:pt x="16" y="325"/>
                  </a:lnTo>
                  <a:lnTo>
                    <a:pt x="18" y="309"/>
                  </a:lnTo>
                  <a:lnTo>
                    <a:pt x="19" y="292"/>
                  </a:lnTo>
                  <a:lnTo>
                    <a:pt x="19" y="292"/>
                  </a:lnTo>
                  <a:lnTo>
                    <a:pt x="20" y="280"/>
                  </a:lnTo>
                  <a:lnTo>
                    <a:pt x="22" y="266"/>
                  </a:lnTo>
                  <a:lnTo>
                    <a:pt x="27" y="240"/>
                  </a:lnTo>
                  <a:lnTo>
                    <a:pt x="33" y="215"/>
                  </a:lnTo>
                  <a:lnTo>
                    <a:pt x="35" y="201"/>
                  </a:lnTo>
                  <a:lnTo>
                    <a:pt x="37" y="188"/>
                  </a:lnTo>
                  <a:lnTo>
                    <a:pt x="37" y="188"/>
                  </a:lnTo>
                  <a:lnTo>
                    <a:pt x="38" y="174"/>
                  </a:lnTo>
                  <a:lnTo>
                    <a:pt x="38" y="161"/>
                  </a:lnTo>
                  <a:lnTo>
                    <a:pt x="39" y="146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4" y="109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5" y="65"/>
                  </a:lnTo>
                  <a:lnTo>
                    <a:pt x="57" y="5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6" y="34"/>
                  </a:lnTo>
                  <a:lnTo>
                    <a:pt x="56" y="24"/>
                  </a:lnTo>
                  <a:lnTo>
                    <a:pt x="56" y="19"/>
                  </a:lnTo>
                  <a:lnTo>
                    <a:pt x="56" y="15"/>
                  </a:lnTo>
                  <a:lnTo>
                    <a:pt x="58" y="11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1" name="Freeform 921"/>
            <p:cNvSpPr/>
            <p:nvPr/>
          </p:nvSpPr>
          <p:spPr bwMode="auto">
            <a:xfrm>
              <a:off x="3883025" y="1544638"/>
              <a:ext cx="22225" cy="13017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3" y="37"/>
                </a:cxn>
                <a:cxn ang="0">
                  <a:pos x="29" y="69"/>
                </a:cxn>
                <a:cxn ang="0">
                  <a:pos x="25" y="101"/>
                </a:cxn>
                <a:cxn ang="0">
                  <a:pos x="23" y="117"/>
                </a:cxn>
                <a:cxn ang="0">
                  <a:pos x="19" y="133"/>
                </a:cxn>
                <a:cxn ang="0">
                  <a:pos x="19" y="133"/>
                </a:cxn>
                <a:cxn ang="0">
                  <a:pos x="13" y="156"/>
                </a:cxn>
                <a:cxn ang="0">
                  <a:pos x="11" y="167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8" y="194"/>
                </a:cxn>
                <a:cxn ang="0">
                  <a:pos x="5" y="210"/>
                </a:cxn>
                <a:cxn ang="0">
                  <a:pos x="2" y="225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4" y="246"/>
                </a:cxn>
                <a:cxn ang="0">
                  <a:pos x="6" y="246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11" y="227"/>
                </a:cxn>
                <a:cxn ang="0">
                  <a:pos x="14" y="214"/>
                </a:cxn>
                <a:cxn ang="0">
                  <a:pos x="17" y="199"/>
                </a:cxn>
                <a:cxn ang="0">
                  <a:pos x="18" y="193"/>
                </a:cxn>
                <a:cxn ang="0">
                  <a:pos x="18" y="186"/>
                </a:cxn>
                <a:cxn ang="0">
                  <a:pos x="18" y="186"/>
                </a:cxn>
                <a:cxn ang="0">
                  <a:pos x="19" y="177"/>
                </a:cxn>
                <a:cxn ang="0">
                  <a:pos x="20" y="169"/>
                </a:cxn>
                <a:cxn ang="0">
                  <a:pos x="24" y="152"/>
                </a:cxn>
                <a:cxn ang="0">
                  <a:pos x="28" y="135"/>
                </a:cxn>
                <a:cxn ang="0">
                  <a:pos x="32" y="119"/>
                </a:cxn>
                <a:cxn ang="0">
                  <a:pos x="32" y="119"/>
                </a:cxn>
                <a:cxn ang="0">
                  <a:pos x="37" y="90"/>
                </a:cxn>
                <a:cxn ang="0">
                  <a:pos x="40" y="62"/>
                </a:cxn>
                <a:cxn ang="0">
                  <a:pos x="42" y="33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246">
                  <a:moveTo>
                    <a:pt x="33" y="4"/>
                  </a:moveTo>
                  <a:lnTo>
                    <a:pt x="33" y="4"/>
                  </a:lnTo>
                  <a:lnTo>
                    <a:pt x="33" y="37"/>
                  </a:lnTo>
                  <a:lnTo>
                    <a:pt x="29" y="69"/>
                  </a:lnTo>
                  <a:lnTo>
                    <a:pt x="25" y="101"/>
                  </a:lnTo>
                  <a:lnTo>
                    <a:pt x="23" y="117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3" y="156"/>
                  </a:lnTo>
                  <a:lnTo>
                    <a:pt x="11" y="167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2" y="225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4" y="246"/>
                  </a:lnTo>
                  <a:lnTo>
                    <a:pt x="6" y="246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11" y="227"/>
                  </a:lnTo>
                  <a:lnTo>
                    <a:pt x="14" y="214"/>
                  </a:lnTo>
                  <a:lnTo>
                    <a:pt x="17" y="199"/>
                  </a:lnTo>
                  <a:lnTo>
                    <a:pt x="18" y="193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9" y="177"/>
                  </a:lnTo>
                  <a:lnTo>
                    <a:pt x="20" y="169"/>
                  </a:lnTo>
                  <a:lnTo>
                    <a:pt x="24" y="152"/>
                  </a:lnTo>
                  <a:lnTo>
                    <a:pt x="28" y="135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7" y="90"/>
                  </a:lnTo>
                  <a:lnTo>
                    <a:pt x="40" y="62"/>
                  </a:lnTo>
                  <a:lnTo>
                    <a:pt x="42" y="3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2" name="Freeform 922"/>
            <p:cNvSpPr/>
            <p:nvPr/>
          </p:nvSpPr>
          <p:spPr bwMode="auto">
            <a:xfrm>
              <a:off x="3454400" y="1239838"/>
              <a:ext cx="25400" cy="6508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2"/>
                </a:cxn>
                <a:cxn ang="0">
                  <a:pos x="36" y="19"/>
                </a:cxn>
                <a:cxn ang="0">
                  <a:pos x="31" y="34"/>
                </a:cxn>
                <a:cxn ang="0">
                  <a:pos x="26" y="47"/>
                </a:cxn>
                <a:cxn ang="0">
                  <a:pos x="18" y="62"/>
                </a:cxn>
                <a:cxn ang="0">
                  <a:pos x="12" y="75"/>
                </a:cxn>
                <a:cxn ang="0">
                  <a:pos x="6" y="89"/>
                </a:cxn>
                <a:cxn ang="0">
                  <a:pos x="2" y="103"/>
                </a:cxn>
                <a:cxn ang="0">
                  <a:pos x="1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0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10" y="109"/>
                </a:cxn>
                <a:cxn ang="0">
                  <a:pos x="12" y="101"/>
                </a:cxn>
                <a:cxn ang="0">
                  <a:pos x="15" y="94"/>
                </a:cxn>
                <a:cxn ang="0">
                  <a:pos x="19" y="86"/>
                </a:cxn>
                <a:cxn ang="0">
                  <a:pos x="27" y="73"/>
                </a:cxn>
                <a:cxn ang="0">
                  <a:pos x="30" y="65"/>
                </a:cxn>
                <a:cxn ang="0">
                  <a:pos x="33" y="58"/>
                </a:cxn>
                <a:cxn ang="0">
                  <a:pos x="33" y="58"/>
                </a:cxn>
                <a:cxn ang="0">
                  <a:pos x="42" y="32"/>
                </a:cxn>
                <a:cxn ang="0">
                  <a:pos x="45" y="18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123">
                  <a:moveTo>
                    <a:pt x="38" y="4"/>
                  </a:moveTo>
                  <a:lnTo>
                    <a:pt x="38" y="4"/>
                  </a:lnTo>
                  <a:lnTo>
                    <a:pt x="37" y="12"/>
                  </a:lnTo>
                  <a:lnTo>
                    <a:pt x="36" y="19"/>
                  </a:lnTo>
                  <a:lnTo>
                    <a:pt x="31" y="34"/>
                  </a:lnTo>
                  <a:lnTo>
                    <a:pt x="26" y="47"/>
                  </a:lnTo>
                  <a:lnTo>
                    <a:pt x="18" y="62"/>
                  </a:lnTo>
                  <a:lnTo>
                    <a:pt x="12" y="75"/>
                  </a:lnTo>
                  <a:lnTo>
                    <a:pt x="6" y="89"/>
                  </a:lnTo>
                  <a:lnTo>
                    <a:pt x="2" y="103"/>
                  </a:lnTo>
                  <a:lnTo>
                    <a:pt x="1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0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0" y="109"/>
                  </a:lnTo>
                  <a:lnTo>
                    <a:pt x="12" y="101"/>
                  </a:lnTo>
                  <a:lnTo>
                    <a:pt x="15" y="94"/>
                  </a:lnTo>
                  <a:lnTo>
                    <a:pt x="19" y="86"/>
                  </a:lnTo>
                  <a:lnTo>
                    <a:pt x="27" y="73"/>
                  </a:lnTo>
                  <a:lnTo>
                    <a:pt x="30" y="65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42" y="32"/>
                  </a:lnTo>
                  <a:lnTo>
                    <a:pt x="45" y="18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3" name="Freeform 923"/>
            <p:cNvSpPr/>
            <p:nvPr/>
          </p:nvSpPr>
          <p:spPr bwMode="auto">
            <a:xfrm>
              <a:off x="3471863" y="1241425"/>
              <a:ext cx="26988" cy="777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42" y="13"/>
                </a:cxn>
                <a:cxn ang="0">
                  <a:pos x="40" y="23"/>
                </a:cxn>
                <a:cxn ang="0">
                  <a:pos x="35" y="40"/>
                </a:cxn>
                <a:cxn ang="0">
                  <a:pos x="29" y="57"/>
                </a:cxn>
                <a:cxn ang="0">
                  <a:pos x="21" y="73"/>
                </a:cxn>
                <a:cxn ang="0">
                  <a:pos x="14" y="91"/>
                </a:cxn>
                <a:cxn ang="0">
                  <a:pos x="7" y="107"/>
                </a:cxn>
                <a:cxn ang="0">
                  <a:pos x="3" y="125"/>
                </a:cxn>
                <a:cxn ang="0">
                  <a:pos x="1" y="133"/>
                </a:cxn>
                <a:cxn ang="0">
                  <a:pos x="0" y="142"/>
                </a:cxn>
                <a:cxn ang="0">
                  <a:pos x="0" y="142"/>
                </a:cxn>
                <a:cxn ang="0">
                  <a:pos x="1" y="144"/>
                </a:cxn>
                <a:cxn ang="0">
                  <a:pos x="1" y="145"/>
                </a:cxn>
                <a:cxn ang="0">
                  <a:pos x="3" y="146"/>
                </a:cxn>
                <a:cxn ang="0">
                  <a:pos x="5" y="146"/>
                </a:cxn>
                <a:cxn ang="0">
                  <a:pos x="6" y="146"/>
                </a:cxn>
                <a:cxn ang="0">
                  <a:pos x="8" y="145"/>
                </a:cxn>
                <a:cxn ang="0">
                  <a:pos x="9" y="144"/>
                </a:cxn>
                <a:cxn ang="0">
                  <a:pos x="9" y="142"/>
                </a:cxn>
                <a:cxn ang="0">
                  <a:pos x="9" y="142"/>
                </a:cxn>
                <a:cxn ang="0">
                  <a:pos x="10" y="133"/>
                </a:cxn>
                <a:cxn ang="0">
                  <a:pos x="12" y="125"/>
                </a:cxn>
                <a:cxn ang="0">
                  <a:pos x="17" y="107"/>
                </a:cxn>
                <a:cxn ang="0">
                  <a:pos x="24" y="91"/>
                </a:cxn>
                <a:cxn ang="0">
                  <a:pos x="31" y="73"/>
                </a:cxn>
                <a:cxn ang="0">
                  <a:pos x="38" y="57"/>
                </a:cxn>
                <a:cxn ang="0">
                  <a:pos x="44" y="40"/>
                </a:cxn>
                <a:cxn ang="0">
                  <a:pos x="49" y="23"/>
                </a:cxn>
                <a:cxn ang="0">
                  <a:pos x="51" y="13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1" y="3"/>
                </a:cxn>
                <a:cxn ang="0">
                  <a:pos x="51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52" h="146">
                  <a:moveTo>
                    <a:pt x="43" y="5"/>
                  </a:moveTo>
                  <a:lnTo>
                    <a:pt x="43" y="5"/>
                  </a:lnTo>
                  <a:lnTo>
                    <a:pt x="42" y="13"/>
                  </a:lnTo>
                  <a:lnTo>
                    <a:pt x="40" y="23"/>
                  </a:lnTo>
                  <a:lnTo>
                    <a:pt x="35" y="40"/>
                  </a:lnTo>
                  <a:lnTo>
                    <a:pt x="29" y="57"/>
                  </a:lnTo>
                  <a:lnTo>
                    <a:pt x="21" y="73"/>
                  </a:lnTo>
                  <a:lnTo>
                    <a:pt x="14" y="91"/>
                  </a:lnTo>
                  <a:lnTo>
                    <a:pt x="7" y="107"/>
                  </a:lnTo>
                  <a:lnTo>
                    <a:pt x="3" y="125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3" y="146"/>
                  </a:lnTo>
                  <a:lnTo>
                    <a:pt x="5" y="146"/>
                  </a:lnTo>
                  <a:lnTo>
                    <a:pt x="6" y="146"/>
                  </a:lnTo>
                  <a:lnTo>
                    <a:pt x="8" y="145"/>
                  </a:lnTo>
                  <a:lnTo>
                    <a:pt x="9" y="144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0" y="133"/>
                  </a:lnTo>
                  <a:lnTo>
                    <a:pt x="12" y="125"/>
                  </a:lnTo>
                  <a:lnTo>
                    <a:pt x="17" y="107"/>
                  </a:lnTo>
                  <a:lnTo>
                    <a:pt x="24" y="91"/>
                  </a:lnTo>
                  <a:lnTo>
                    <a:pt x="31" y="73"/>
                  </a:lnTo>
                  <a:lnTo>
                    <a:pt x="38" y="57"/>
                  </a:lnTo>
                  <a:lnTo>
                    <a:pt x="44" y="40"/>
                  </a:lnTo>
                  <a:lnTo>
                    <a:pt x="49" y="23"/>
                  </a:lnTo>
                  <a:lnTo>
                    <a:pt x="51" y="13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4" name="Freeform 924"/>
            <p:cNvSpPr/>
            <p:nvPr/>
          </p:nvSpPr>
          <p:spPr bwMode="auto">
            <a:xfrm>
              <a:off x="3497263" y="1241425"/>
              <a:ext cx="34925" cy="10001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4" y="12"/>
                </a:cxn>
                <a:cxn ang="0">
                  <a:pos x="50" y="20"/>
                </a:cxn>
                <a:cxn ang="0">
                  <a:pos x="47" y="31"/>
                </a:cxn>
                <a:cxn ang="0">
                  <a:pos x="45" y="42"/>
                </a:cxn>
                <a:cxn ang="0">
                  <a:pos x="30" y="86"/>
                </a:cxn>
                <a:cxn ang="0">
                  <a:pos x="24" y="99"/>
                </a:cxn>
                <a:cxn ang="0">
                  <a:pos x="12" y="128"/>
                </a:cxn>
                <a:cxn ang="0">
                  <a:pos x="9" y="138"/>
                </a:cxn>
                <a:cxn ang="0">
                  <a:pos x="7" y="149"/>
                </a:cxn>
                <a:cxn ang="0">
                  <a:pos x="6" y="167"/>
                </a:cxn>
                <a:cxn ang="0">
                  <a:pos x="4" y="179"/>
                </a:cxn>
                <a:cxn ang="0">
                  <a:pos x="1" y="182"/>
                </a:cxn>
                <a:cxn ang="0">
                  <a:pos x="0" y="185"/>
                </a:cxn>
                <a:cxn ang="0">
                  <a:pos x="1" y="188"/>
                </a:cxn>
                <a:cxn ang="0">
                  <a:pos x="6" y="189"/>
                </a:cxn>
                <a:cxn ang="0">
                  <a:pos x="9" y="189"/>
                </a:cxn>
                <a:cxn ang="0">
                  <a:pos x="15" y="179"/>
                </a:cxn>
                <a:cxn ang="0">
                  <a:pos x="16" y="167"/>
                </a:cxn>
                <a:cxn ang="0">
                  <a:pos x="15" y="159"/>
                </a:cxn>
                <a:cxn ang="0">
                  <a:pos x="17" y="142"/>
                </a:cxn>
                <a:cxn ang="0">
                  <a:pos x="25" y="119"/>
                </a:cxn>
                <a:cxn ang="0">
                  <a:pos x="32" y="103"/>
                </a:cxn>
                <a:cxn ang="0">
                  <a:pos x="42" y="80"/>
                </a:cxn>
                <a:cxn ang="0">
                  <a:pos x="49" y="58"/>
                </a:cxn>
                <a:cxn ang="0">
                  <a:pos x="57" y="30"/>
                </a:cxn>
                <a:cxn ang="0">
                  <a:pos x="59" y="24"/>
                </a:cxn>
                <a:cxn ang="0">
                  <a:pos x="64" y="12"/>
                </a:cxn>
                <a:cxn ang="0">
                  <a:pos x="66" y="6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8" y="2"/>
                </a:cxn>
                <a:cxn ang="0">
                  <a:pos x="57" y="4"/>
                </a:cxn>
              </a:cxnLst>
              <a:rect l="0" t="0" r="r" b="b"/>
              <a:pathLst>
                <a:path w="66" h="190">
                  <a:moveTo>
                    <a:pt x="57" y="4"/>
                  </a:moveTo>
                  <a:lnTo>
                    <a:pt x="57" y="4"/>
                  </a:lnTo>
                  <a:lnTo>
                    <a:pt x="56" y="8"/>
                  </a:lnTo>
                  <a:lnTo>
                    <a:pt x="54" y="12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26"/>
                  </a:lnTo>
                  <a:lnTo>
                    <a:pt x="47" y="31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35" y="71"/>
                  </a:lnTo>
                  <a:lnTo>
                    <a:pt x="30" y="86"/>
                  </a:lnTo>
                  <a:lnTo>
                    <a:pt x="24" y="99"/>
                  </a:lnTo>
                  <a:lnTo>
                    <a:pt x="24" y="99"/>
                  </a:lnTo>
                  <a:lnTo>
                    <a:pt x="15" y="118"/>
                  </a:lnTo>
                  <a:lnTo>
                    <a:pt x="12" y="128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7" y="142"/>
                  </a:lnTo>
                  <a:lnTo>
                    <a:pt x="7" y="149"/>
                  </a:lnTo>
                  <a:lnTo>
                    <a:pt x="6" y="161"/>
                  </a:lnTo>
                  <a:lnTo>
                    <a:pt x="6" y="167"/>
                  </a:lnTo>
                  <a:lnTo>
                    <a:pt x="5" y="173"/>
                  </a:lnTo>
                  <a:lnTo>
                    <a:pt x="4" y="179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0" y="184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1" y="188"/>
                  </a:lnTo>
                  <a:lnTo>
                    <a:pt x="4" y="190"/>
                  </a:lnTo>
                  <a:lnTo>
                    <a:pt x="6" y="189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3" y="184"/>
                  </a:lnTo>
                  <a:lnTo>
                    <a:pt x="15" y="179"/>
                  </a:lnTo>
                  <a:lnTo>
                    <a:pt x="16" y="173"/>
                  </a:lnTo>
                  <a:lnTo>
                    <a:pt x="16" y="167"/>
                  </a:lnTo>
                  <a:lnTo>
                    <a:pt x="16" y="167"/>
                  </a:lnTo>
                  <a:lnTo>
                    <a:pt x="15" y="159"/>
                  </a:lnTo>
                  <a:lnTo>
                    <a:pt x="16" y="151"/>
                  </a:lnTo>
                  <a:lnTo>
                    <a:pt x="17" y="142"/>
                  </a:lnTo>
                  <a:lnTo>
                    <a:pt x="19" y="134"/>
                  </a:lnTo>
                  <a:lnTo>
                    <a:pt x="25" y="119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92"/>
                  </a:lnTo>
                  <a:lnTo>
                    <a:pt x="42" y="80"/>
                  </a:lnTo>
                  <a:lnTo>
                    <a:pt x="49" y="58"/>
                  </a:lnTo>
                  <a:lnTo>
                    <a:pt x="49" y="58"/>
                  </a:lnTo>
                  <a:lnTo>
                    <a:pt x="53" y="4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9" y="24"/>
                  </a:lnTo>
                  <a:lnTo>
                    <a:pt x="62" y="18"/>
                  </a:lnTo>
                  <a:lnTo>
                    <a:pt x="64" y="12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5" name="Freeform 925"/>
            <p:cNvSpPr>
              <a:spLocks noEditPoints="1"/>
            </p:cNvSpPr>
            <p:nvPr/>
          </p:nvSpPr>
          <p:spPr bwMode="auto">
            <a:xfrm>
              <a:off x="3362325" y="1298575"/>
              <a:ext cx="142875" cy="146050"/>
            </a:xfrm>
            <a:custGeom>
              <a:avLst/>
              <a:gdLst/>
              <a:ahLst/>
              <a:cxnLst>
                <a:cxn ang="0">
                  <a:pos x="131" y="277"/>
                </a:cxn>
                <a:cxn ang="0">
                  <a:pos x="96" y="271"/>
                </a:cxn>
                <a:cxn ang="0">
                  <a:pos x="62" y="257"/>
                </a:cxn>
                <a:cxn ang="0">
                  <a:pos x="34" y="236"/>
                </a:cxn>
                <a:cxn ang="0">
                  <a:pos x="13" y="206"/>
                </a:cxn>
                <a:cxn ang="0">
                  <a:pos x="1" y="168"/>
                </a:cxn>
                <a:cxn ang="0">
                  <a:pos x="0" y="139"/>
                </a:cxn>
                <a:cxn ang="0">
                  <a:pos x="8" y="98"/>
                </a:cxn>
                <a:cxn ang="0">
                  <a:pos x="27" y="61"/>
                </a:cxn>
                <a:cxn ang="0">
                  <a:pos x="55" y="31"/>
                </a:cxn>
                <a:cxn ang="0">
                  <a:pos x="91" y="10"/>
                </a:cxn>
                <a:cxn ang="0">
                  <a:pos x="118" y="0"/>
                </a:cxn>
                <a:cxn ang="0">
                  <a:pos x="128" y="1"/>
                </a:cxn>
                <a:cxn ang="0">
                  <a:pos x="138" y="9"/>
                </a:cxn>
                <a:cxn ang="0">
                  <a:pos x="146" y="14"/>
                </a:cxn>
                <a:cxn ang="0">
                  <a:pos x="183" y="24"/>
                </a:cxn>
                <a:cxn ang="0">
                  <a:pos x="214" y="41"/>
                </a:cxn>
                <a:cxn ang="0">
                  <a:pos x="239" y="63"/>
                </a:cxn>
                <a:cxn ang="0">
                  <a:pos x="257" y="90"/>
                </a:cxn>
                <a:cxn ang="0">
                  <a:pos x="268" y="122"/>
                </a:cxn>
                <a:cxn ang="0">
                  <a:pos x="271" y="145"/>
                </a:cxn>
                <a:cxn ang="0">
                  <a:pos x="268" y="179"/>
                </a:cxn>
                <a:cxn ang="0">
                  <a:pos x="255" y="212"/>
                </a:cxn>
                <a:cxn ang="0">
                  <a:pos x="236" y="241"/>
                </a:cxn>
                <a:cxn ang="0">
                  <a:pos x="209" y="263"/>
                </a:cxn>
                <a:cxn ang="0">
                  <a:pos x="174" y="275"/>
                </a:cxn>
                <a:cxn ang="0">
                  <a:pos x="144" y="277"/>
                </a:cxn>
                <a:cxn ang="0">
                  <a:pos x="101" y="48"/>
                </a:cxn>
                <a:cxn ang="0">
                  <a:pos x="62" y="79"/>
                </a:cxn>
                <a:cxn ang="0">
                  <a:pos x="48" y="100"/>
                </a:cxn>
                <a:cxn ang="0">
                  <a:pos x="38" y="126"/>
                </a:cxn>
                <a:cxn ang="0">
                  <a:pos x="37" y="153"/>
                </a:cxn>
                <a:cxn ang="0">
                  <a:pos x="41" y="172"/>
                </a:cxn>
                <a:cxn ang="0">
                  <a:pos x="52" y="194"/>
                </a:cxn>
                <a:cxn ang="0">
                  <a:pos x="67" y="214"/>
                </a:cxn>
                <a:cxn ang="0">
                  <a:pos x="88" y="229"/>
                </a:cxn>
                <a:cxn ang="0">
                  <a:pos x="112" y="238"/>
                </a:cxn>
                <a:cxn ang="0">
                  <a:pos x="139" y="241"/>
                </a:cxn>
                <a:cxn ang="0">
                  <a:pos x="155" y="240"/>
                </a:cxn>
                <a:cxn ang="0">
                  <a:pos x="171" y="236"/>
                </a:cxn>
                <a:cxn ang="0">
                  <a:pos x="194" y="224"/>
                </a:cxn>
                <a:cxn ang="0">
                  <a:pos x="213" y="208"/>
                </a:cxn>
                <a:cxn ang="0">
                  <a:pos x="225" y="187"/>
                </a:cxn>
                <a:cxn ang="0">
                  <a:pos x="233" y="163"/>
                </a:cxn>
                <a:cxn ang="0">
                  <a:pos x="233" y="139"/>
                </a:cxn>
                <a:cxn ang="0">
                  <a:pos x="228" y="121"/>
                </a:cxn>
                <a:cxn ang="0">
                  <a:pos x="216" y="97"/>
                </a:cxn>
                <a:cxn ang="0">
                  <a:pos x="199" y="78"/>
                </a:cxn>
                <a:cxn ang="0">
                  <a:pos x="177" y="63"/>
                </a:cxn>
                <a:cxn ang="0">
                  <a:pos x="150" y="53"/>
                </a:cxn>
                <a:cxn ang="0">
                  <a:pos x="119" y="49"/>
                </a:cxn>
                <a:cxn ang="0">
                  <a:pos x="112" y="47"/>
                </a:cxn>
              </a:cxnLst>
              <a:rect l="0" t="0" r="r" b="b"/>
              <a:pathLst>
                <a:path w="271" h="277">
                  <a:moveTo>
                    <a:pt x="144" y="277"/>
                  </a:moveTo>
                  <a:lnTo>
                    <a:pt x="144" y="277"/>
                  </a:lnTo>
                  <a:lnTo>
                    <a:pt x="131" y="277"/>
                  </a:lnTo>
                  <a:lnTo>
                    <a:pt x="120" y="276"/>
                  </a:lnTo>
                  <a:lnTo>
                    <a:pt x="108" y="274"/>
                  </a:lnTo>
                  <a:lnTo>
                    <a:pt x="96" y="271"/>
                  </a:lnTo>
                  <a:lnTo>
                    <a:pt x="85" y="267"/>
                  </a:lnTo>
                  <a:lnTo>
                    <a:pt x="73" y="263"/>
                  </a:lnTo>
                  <a:lnTo>
                    <a:pt x="62" y="257"/>
                  </a:lnTo>
                  <a:lnTo>
                    <a:pt x="53" y="251"/>
                  </a:lnTo>
                  <a:lnTo>
                    <a:pt x="42" y="244"/>
                  </a:lnTo>
                  <a:lnTo>
                    <a:pt x="34" y="236"/>
                  </a:lnTo>
                  <a:lnTo>
                    <a:pt x="26" y="226"/>
                  </a:lnTo>
                  <a:lnTo>
                    <a:pt x="19" y="217"/>
                  </a:lnTo>
                  <a:lnTo>
                    <a:pt x="13" y="206"/>
                  </a:lnTo>
                  <a:lnTo>
                    <a:pt x="7" y="194"/>
                  </a:lnTo>
                  <a:lnTo>
                    <a:pt x="3" y="181"/>
                  </a:lnTo>
                  <a:lnTo>
                    <a:pt x="1" y="168"/>
                  </a:lnTo>
                  <a:lnTo>
                    <a:pt x="1" y="168"/>
                  </a:lnTo>
                  <a:lnTo>
                    <a:pt x="0" y="153"/>
                  </a:lnTo>
                  <a:lnTo>
                    <a:pt x="0" y="139"/>
                  </a:lnTo>
                  <a:lnTo>
                    <a:pt x="1" y="125"/>
                  </a:lnTo>
                  <a:lnTo>
                    <a:pt x="4" y="112"/>
                  </a:lnTo>
                  <a:lnTo>
                    <a:pt x="8" y="98"/>
                  </a:lnTo>
                  <a:lnTo>
                    <a:pt x="14" y="86"/>
                  </a:lnTo>
                  <a:lnTo>
                    <a:pt x="20" y="74"/>
                  </a:lnTo>
                  <a:lnTo>
                    <a:pt x="27" y="61"/>
                  </a:lnTo>
                  <a:lnTo>
                    <a:pt x="35" y="51"/>
                  </a:lnTo>
                  <a:lnTo>
                    <a:pt x="45" y="41"/>
                  </a:lnTo>
                  <a:lnTo>
                    <a:pt x="55" y="31"/>
                  </a:lnTo>
                  <a:lnTo>
                    <a:pt x="66" y="23"/>
                  </a:lnTo>
                  <a:lnTo>
                    <a:pt x="78" y="16"/>
                  </a:lnTo>
                  <a:lnTo>
                    <a:pt x="91" y="10"/>
                  </a:lnTo>
                  <a:lnTo>
                    <a:pt x="103" y="4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8" y="1"/>
                  </a:lnTo>
                  <a:lnTo>
                    <a:pt x="132" y="2"/>
                  </a:lnTo>
                  <a:lnTo>
                    <a:pt x="135" y="5"/>
                  </a:lnTo>
                  <a:lnTo>
                    <a:pt x="138" y="9"/>
                  </a:lnTo>
                  <a:lnTo>
                    <a:pt x="141" y="13"/>
                  </a:lnTo>
                  <a:lnTo>
                    <a:pt x="146" y="14"/>
                  </a:lnTo>
                  <a:lnTo>
                    <a:pt x="146" y="14"/>
                  </a:lnTo>
                  <a:lnTo>
                    <a:pt x="158" y="17"/>
                  </a:lnTo>
                  <a:lnTo>
                    <a:pt x="171" y="20"/>
                  </a:lnTo>
                  <a:lnTo>
                    <a:pt x="183" y="24"/>
                  </a:lnTo>
                  <a:lnTo>
                    <a:pt x="193" y="29"/>
                  </a:lnTo>
                  <a:lnTo>
                    <a:pt x="204" y="34"/>
                  </a:lnTo>
                  <a:lnTo>
                    <a:pt x="214" y="41"/>
                  </a:lnTo>
                  <a:lnTo>
                    <a:pt x="223" y="48"/>
                  </a:lnTo>
                  <a:lnTo>
                    <a:pt x="232" y="55"/>
                  </a:lnTo>
                  <a:lnTo>
                    <a:pt x="239" y="63"/>
                  </a:lnTo>
                  <a:lnTo>
                    <a:pt x="246" y="72"/>
                  </a:lnTo>
                  <a:lnTo>
                    <a:pt x="252" y="81"/>
                  </a:lnTo>
                  <a:lnTo>
                    <a:pt x="257" y="90"/>
                  </a:lnTo>
                  <a:lnTo>
                    <a:pt x="261" y="100"/>
                  </a:lnTo>
                  <a:lnTo>
                    <a:pt x="266" y="111"/>
                  </a:lnTo>
                  <a:lnTo>
                    <a:pt x="268" y="122"/>
                  </a:lnTo>
                  <a:lnTo>
                    <a:pt x="270" y="134"/>
                  </a:lnTo>
                  <a:lnTo>
                    <a:pt x="270" y="134"/>
                  </a:lnTo>
                  <a:lnTo>
                    <a:pt x="271" y="145"/>
                  </a:lnTo>
                  <a:lnTo>
                    <a:pt x="271" y="156"/>
                  </a:lnTo>
                  <a:lnTo>
                    <a:pt x="270" y="168"/>
                  </a:lnTo>
                  <a:lnTo>
                    <a:pt x="268" y="179"/>
                  </a:lnTo>
                  <a:lnTo>
                    <a:pt x="265" y="190"/>
                  </a:lnTo>
                  <a:lnTo>
                    <a:pt x="260" y="202"/>
                  </a:lnTo>
                  <a:lnTo>
                    <a:pt x="255" y="212"/>
                  </a:lnTo>
                  <a:lnTo>
                    <a:pt x="250" y="222"/>
                  </a:lnTo>
                  <a:lnTo>
                    <a:pt x="243" y="232"/>
                  </a:lnTo>
                  <a:lnTo>
                    <a:pt x="236" y="241"/>
                  </a:lnTo>
                  <a:lnTo>
                    <a:pt x="227" y="249"/>
                  </a:lnTo>
                  <a:lnTo>
                    <a:pt x="218" y="256"/>
                  </a:lnTo>
                  <a:lnTo>
                    <a:pt x="209" y="263"/>
                  </a:lnTo>
                  <a:lnTo>
                    <a:pt x="197" y="268"/>
                  </a:lnTo>
                  <a:lnTo>
                    <a:pt x="186" y="272"/>
                  </a:lnTo>
                  <a:lnTo>
                    <a:pt x="174" y="275"/>
                  </a:lnTo>
                  <a:lnTo>
                    <a:pt x="174" y="275"/>
                  </a:lnTo>
                  <a:lnTo>
                    <a:pt x="159" y="277"/>
                  </a:lnTo>
                  <a:lnTo>
                    <a:pt x="144" y="277"/>
                  </a:lnTo>
                  <a:lnTo>
                    <a:pt x="144" y="277"/>
                  </a:lnTo>
                  <a:close/>
                  <a:moveTo>
                    <a:pt x="101" y="48"/>
                  </a:moveTo>
                  <a:lnTo>
                    <a:pt x="101" y="48"/>
                  </a:lnTo>
                  <a:lnTo>
                    <a:pt x="87" y="56"/>
                  </a:lnTo>
                  <a:lnTo>
                    <a:pt x="73" y="66"/>
                  </a:lnTo>
                  <a:lnTo>
                    <a:pt x="62" y="79"/>
                  </a:lnTo>
                  <a:lnTo>
                    <a:pt x="57" y="86"/>
                  </a:lnTo>
                  <a:lnTo>
                    <a:pt x="52" y="93"/>
                  </a:lnTo>
                  <a:lnTo>
                    <a:pt x="48" y="100"/>
                  </a:lnTo>
                  <a:lnTo>
                    <a:pt x="44" y="109"/>
                  </a:lnTo>
                  <a:lnTo>
                    <a:pt x="40" y="117"/>
                  </a:lnTo>
                  <a:lnTo>
                    <a:pt x="38" y="126"/>
                  </a:lnTo>
                  <a:lnTo>
                    <a:pt x="37" y="135"/>
                  </a:lnTo>
                  <a:lnTo>
                    <a:pt x="36" y="144"/>
                  </a:lnTo>
                  <a:lnTo>
                    <a:pt x="37" y="153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41" y="172"/>
                  </a:lnTo>
                  <a:lnTo>
                    <a:pt x="44" y="180"/>
                  </a:lnTo>
                  <a:lnTo>
                    <a:pt x="48" y="187"/>
                  </a:lnTo>
                  <a:lnTo>
                    <a:pt x="52" y="194"/>
                  </a:lnTo>
                  <a:lnTo>
                    <a:pt x="56" y="202"/>
                  </a:lnTo>
                  <a:lnTo>
                    <a:pt x="62" y="208"/>
                  </a:lnTo>
                  <a:lnTo>
                    <a:pt x="67" y="214"/>
                  </a:lnTo>
                  <a:lnTo>
                    <a:pt x="73" y="219"/>
                  </a:lnTo>
                  <a:lnTo>
                    <a:pt x="81" y="224"/>
                  </a:lnTo>
                  <a:lnTo>
                    <a:pt x="88" y="229"/>
                  </a:lnTo>
                  <a:lnTo>
                    <a:pt x="95" y="232"/>
                  </a:lnTo>
                  <a:lnTo>
                    <a:pt x="103" y="235"/>
                  </a:lnTo>
                  <a:lnTo>
                    <a:pt x="112" y="238"/>
                  </a:lnTo>
                  <a:lnTo>
                    <a:pt x="121" y="239"/>
                  </a:lnTo>
                  <a:lnTo>
                    <a:pt x="129" y="241"/>
                  </a:lnTo>
                  <a:lnTo>
                    <a:pt x="139" y="241"/>
                  </a:lnTo>
                  <a:lnTo>
                    <a:pt x="139" y="241"/>
                  </a:lnTo>
                  <a:lnTo>
                    <a:pt x="147" y="241"/>
                  </a:lnTo>
                  <a:lnTo>
                    <a:pt x="155" y="240"/>
                  </a:lnTo>
                  <a:lnTo>
                    <a:pt x="163" y="238"/>
                  </a:lnTo>
                  <a:lnTo>
                    <a:pt x="171" y="236"/>
                  </a:lnTo>
                  <a:lnTo>
                    <a:pt x="171" y="236"/>
                  </a:lnTo>
                  <a:lnTo>
                    <a:pt x="179" y="233"/>
                  </a:lnTo>
                  <a:lnTo>
                    <a:pt x="187" y="229"/>
                  </a:lnTo>
                  <a:lnTo>
                    <a:pt x="194" y="224"/>
                  </a:lnTo>
                  <a:lnTo>
                    <a:pt x="201" y="219"/>
                  </a:lnTo>
                  <a:lnTo>
                    <a:pt x="207" y="214"/>
                  </a:lnTo>
                  <a:lnTo>
                    <a:pt x="213" y="208"/>
                  </a:lnTo>
                  <a:lnTo>
                    <a:pt x="217" y="202"/>
                  </a:lnTo>
                  <a:lnTo>
                    <a:pt x="222" y="194"/>
                  </a:lnTo>
                  <a:lnTo>
                    <a:pt x="225" y="187"/>
                  </a:lnTo>
                  <a:lnTo>
                    <a:pt x="228" y="180"/>
                  </a:lnTo>
                  <a:lnTo>
                    <a:pt x="230" y="172"/>
                  </a:lnTo>
                  <a:lnTo>
                    <a:pt x="233" y="163"/>
                  </a:lnTo>
                  <a:lnTo>
                    <a:pt x="234" y="155"/>
                  </a:lnTo>
                  <a:lnTo>
                    <a:pt x="234" y="147"/>
                  </a:lnTo>
                  <a:lnTo>
                    <a:pt x="233" y="139"/>
                  </a:lnTo>
                  <a:lnTo>
                    <a:pt x="230" y="130"/>
                  </a:lnTo>
                  <a:lnTo>
                    <a:pt x="230" y="130"/>
                  </a:lnTo>
                  <a:lnTo>
                    <a:pt x="228" y="121"/>
                  </a:lnTo>
                  <a:lnTo>
                    <a:pt x="225" y="113"/>
                  </a:lnTo>
                  <a:lnTo>
                    <a:pt x="221" y="105"/>
                  </a:lnTo>
                  <a:lnTo>
                    <a:pt x="216" y="97"/>
                  </a:lnTo>
                  <a:lnTo>
                    <a:pt x="212" y="90"/>
                  </a:lnTo>
                  <a:lnTo>
                    <a:pt x="206" y="84"/>
                  </a:lnTo>
                  <a:lnTo>
                    <a:pt x="199" y="78"/>
                  </a:lnTo>
                  <a:lnTo>
                    <a:pt x="192" y="73"/>
                  </a:lnTo>
                  <a:lnTo>
                    <a:pt x="185" y="67"/>
                  </a:lnTo>
                  <a:lnTo>
                    <a:pt x="177" y="63"/>
                  </a:lnTo>
                  <a:lnTo>
                    <a:pt x="168" y="59"/>
                  </a:lnTo>
                  <a:lnTo>
                    <a:pt x="160" y="56"/>
                  </a:lnTo>
                  <a:lnTo>
                    <a:pt x="150" y="53"/>
                  </a:lnTo>
                  <a:lnTo>
                    <a:pt x="141" y="51"/>
                  </a:lnTo>
                  <a:lnTo>
                    <a:pt x="129" y="50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15" y="49"/>
                  </a:lnTo>
                  <a:lnTo>
                    <a:pt x="112" y="47"/>
                  </a:lnTo>
                  <a:lnTo>
                    <a:pt x="107" y="45"/>
                  </a:lnTo>
                  <a:lnTo>
                    <a:pt x="101" y="4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6" name="Freeform 926"/>
            <p:cNvSpPr>
              <a:spLocks noEditPoints="1"/>
            </p:cNvSpPr>
            <p:nvPr/>
          </p:nvSpPr>
          <p:spPr bwMode="auto">
            <a:xfrm>
              <a:off x="3282950" y="1227138"/>
              <a:ext cx="644525" cy="642938"/>
            </a:xfrm>
            <a:custGeom>
              <a:avLst/>
              <a:gdLst/>
              <a:ahLst/>
              <a:cxnLst>
                <a:cxn ang="0">
                  <a:pos x="653" y="1206"/>
                </a:cxn>
                <a:cxn ang="0">
                  <a:pos x="563" y="1160"/>
                </a:cxn>
                <a:cxn ang="0">
                  <a:pos x="550" y="1153"/>
                </a:cxn>
                <a:cxn ang="0">
                  <a:pos x="236" y="832"/>
                </a:cxn>
                <a:cxn ang="0">
                  <a:pos x="143" y="731"/>
                </a:cxn>
                <a:cxn ang="0">
                  <a:pos x="77" y="679"/>
                </a:cxn>
                <a:cxn ang="0">
                  <a:pos x="72" y="657"/>
                </a:cxn>
                <a:cxn ang="0">
                  <a:pos x="40" y="570"/>
                </a:cxn>
                <a:cxn ang="0">
                  <a:pos x="11" y="425"/>
                </a:cxn>
                <a:cxn ang="0">
                  <a:pos x="1" y="212"/>
                </a:cxn>
                <a:cxn ang="0">
                  <a:pos x="10" y="196"/>
                </a:cxn>
                <a:cxn ang="0">
                  <a:pos x="19" y="182"/>
                </a:cxn>
                <a:cxn ang="0">
                  <a:pos x="110" y="81"/>
                </a:cxn>
                <a:cxn ang="0">
                  <a:pos x="210" y="10"/>
                </a:cxn>
                <a:cxn ang="0">
                  <a:pos x="228" y="8"/>
                </a:cxn>
                <a:cxn ang="0">
                  <a:pos x="242" y="2"/>
                </a:cxn>
                <a:cxn ang="0">
                  <a:pos x="419" y="2"/>
                </a:cxn>
                <a:cxn ang="0">
                  <a:pos x="599" y="26"/>
                </a:cxn>
                <a:cxn ang="0">
                  <a:pos x="638" y="36"/>
                </a:cxn>
                <a:cxn ang="0">
                  <a:pos x="656" y="46"/>
                </a:cxn>
                <a:cxn ang="0">
                  <a:pos x="887" y="256"/>
                </a:cxn>
                <a:cxn ang="0">
                  <a:pos x="1107" y="475"/>
                </a:cxn>
                <a:cxn ang="0">
                  <a:pos x="1167" y="525"/>
                </a:cxn>
                <a:cxn ang="0">
                  <a:pos x="1185" y="553"/>
                </a:cxn>
                <a:cxn ang="0">
                  <a:pos x="1215" y="644"/>
                </a:cxn>
                <a:cxn ang="0">
                  <a:pos x="1218" y="725"/>
                </a:cxn>
                <a:cxn ang="0">
                  <a:pos x="1194" y="798"/>
                </a:cxn>
                <a:cxn ang="0">
                  <a:pos x="1193" y="817"/>
                </a:cxn>
                <a:cxn ang="0">
                  <a:pos x="1109" y="909"/>
                </a:cxn>
                <a:cxn ang="0">
                  <a:pos x="862" y="1146"/>
                </a:cxn>
                <a:cxn ang="0">
                  <a:pos x="853" y="1157"/>
                </a:cxn>
                <a:cxn ang="0">
                  <a:pos x="761" y="1206"/>
                </a:cxn>
                <a:cxn ang="0">
                  <a:pos x="231" y="43"/>
                </a:cxn>
                <a:cxn ang="0">
                  <a:pos x="137" y="108"/>
                </a:cxn>
                <a:cxn ang="0">
                  <a:pos x="54" y="198"/>
                </a:cxn>
                <a:cxn ang="0">
                  <a:pos x="40" y="216"/>
                </a:cxn>
                <a:cxn ang="0">
                  <a:pos x="45" y="400"/>
                </a:cxn>
                <a:cxn ang="0">
                  <a:pos x="68" y="529"/>
                </a:cxn>
                <a:cxn ang="0">
                  <a:pos x="105" y="637"/>
                </a:cxn>
                <a:cxn ang="0">
                  <a:pos x="112" y="658"/>
                </a:cxn>
                <a:cxn ang="0">
                  <a:pos x="181" y="718"/>
                </a:cxn>
                <a:cxn ang="0">
                  <a:pos x="294" y="841"/>
                </a:cxn>
                <a:cxn ang="0">
                  <a:pos x="585" y="1129"/>
                </a:cxn>
                <a:cxn ang="0">
                  <a:pos x="633" y="1159"/>
                </a:cxn>
                <a:cxn ang="0">
                  <a:pos x="706" y="1177"/>
                </a:cxn>
                <a:cxn ang="0">
                  <a:pos x="765" y="1165"/>
                </a:cxn>
                <a:cxn ang="0">
                  <a:pos x="823" y="1131"/>
                </a:cxn>
                <a:cxn ang="0">
                  <a:pos x="865" y="1090"/>
                </a:cxn>
                <a:cxn ang="0">
                  <a:pos x="1140" y="817"/>
                </a:cxn>
                <a:cxn ang="0">
                  <a:pos x="1147" y="803"/>
                </a:cxn>
                <a:cxn ang="0">
                  <a:pos x="1177" y="736"/>
                </a:cxn>
                <a:cxn ang="0">
                  <a:pos x="1179" y="657"/>
                </a:cxn>
                <a:cxn ang="0">
                  <a:pos x="1148" y="564"/>
                </a:cxn>
                <a:cxn ang="0">
                  <a:pos x="1140" y="556"/>
                </a:cxn>
                <a:cxn ang="0">
                  <a:pos x="894" y="335"/>
                </a:cxn>
                <a:cxn ang="0">
                  <a:pos x="627" y="72"/>
                </a:cxn>
                <a:cxn ang="0">
                  <a:pos x="558" y="57"/>
                </a:cxn>
                <a:cxn ang="0">
                  <a:pos x="377" y="39"/>
                </a:cxn>
                <a:cxn ang="0">
                  <a:pos x="236" y="40"/>
                </a:cxn>
              </a:cxnLst>
              <a:rect l="0" t="0" r="r" b="b"/>
              <a:pathLst>
                <a:path w="1220" h="1215">
                  <a:moveTo>
                    <a:pt x="706" y="1215"/>
                  </a:moveTo>
                  <a:lnTo>
                    <a:pt x="706" y="1215"/>
                  </a:lnTo>
                  <a:lnTo>
                    <a:pt x="688" y="1214"/>
                  </a:lnTo>
                  <a:lnTo>
                    <a:pt x="671" y="1211"/>
                  </a:lnTo>
                  <a:lnTo>
                    <a:pt x="653" y="1206"/>
                  </a:lnTo>
                  <a:lnTo>
                    <a:pt x="636" y="1200"/>
                  </a:lnTo>
                  <a:lnTo>
                    <a:pt x="617" y="1193"/>
                  </a:lnTo>
                  <a:lnTo>
                    <a:pt x="599" y="1184"/>
                  </a:lnTo>
                  <a:lnTo>
                    <a:pt x="581" y="1172"/>
                  </a:lnTo>
                  <a:lnTo>
                    <a:pt x="563" y="1160"/>
                  </a:lnTo>
                  <a:lnTo>
                    <a:pt x="561" y="1158"/>
                  </a:lnTo>
                  <a:lnTo>
                    <a:pt x="558" y="1158"/>
                  </a:lnTo>
                  <a:lnTo>
                    <a:pt x="558" y="1158"/>
                  </a:lnTo>
                  <a:lnTo>
                    <a:pt x="554" y="1156"/>
                  </a:lnTo>
                  <a:lnTo>
                    <a:pt x="550" y="1153"/>
                  </a:lnTo>
                  <a:lnTo>
                    <a:pt x="307" y="910"/>
                  </a:lnTo>
                  <a:lnTo>
                    <a:pt x="307" y="910"/>
                  </a:lnTo>
                  <a:lnTo>
                    <a:pt x="290" y="891"/>
                  </a:lnTo>
                  <a:lnTo>
                    <a:pt x="271" y="872"/>
                  </a:lnTo>
                  <a:lnTo>
                    <a:pt x="236" y="832"/>
                  </a:lnTo>
                  <a:lnTo>
                    <a:pt x="236" y="832"/>
                  </a:lnTo>
                  <a:lnTo>
                    <a:pt x="200" y="790"/>
                  </a:lnTo>
                  <a:lnTo>
                    <a:pt x="181" y="771"/>
                  </a:lnTo>
                  <a:lnTo>
                    <a:pt x="163" y="751"/>
                  </a:lnTo>
                  <a:lnTo>
                    <a:pt x="143" y="731"/>
                  </a:lnTo>
                  <a:lnTo>
                    <a:pt x="123" y="714"/>
                  </a:lnTo>
                  <a:lnTo>
                    <a:pt x="102" y="697"/>
                  </a:lnTo>
                  <a:lnTo>
                    <a:pt x="80" y="682"/>
                  </a:lnTo>
                  <a:lnTo>
                    <a:pt x="80" y="682"/>
                  </a:lnTo>
                  <a:lnTo>
                    <a:pt x="77" y="679"/>
                  </a:lnTo>
                  <a:lnTo>
                    <a:pt x="74" y="677"/>
                  </a:lnTo>
                  <a:lnTo>
                    <a:pt x="72" y="670"/>
                  </a:lnTo>
                  <a:lnTo>
                    <a:pt x="71" y="665"/>
                  </a:lnTo>
                  <a:lnTo>
                    <a:pt x="71" y="661"/>
                  </a:lnTo>
                  <a:lnTo>
                    <a:pt x="72" y="657"/>
                  </a:lnTo>
                  <a:lnTo>
                    <a:pt x="71" y="654"/>
                  </a:lnTo>
                  <a:lnTo>
                    <a:pt x="71" y="654"/>
                  </a:lnTo>
                  <a:lnTo>
                    <a:pt x="59" y="626"/>
                  </a:lnTo>
                  <a:lnTo>
                    <a:pt x="49" y="598"/>
                  </a:lnTo>
                  <a:lnTo>
                    <a:pt x="40" y="570"/>
                  </a:lnTo>
                  <a:lnTo>
                    <a:pt x="32" y="541"/>
                  </a:lnTo>
                  <a:lnTo>
                    <a:pt x="25" y="512"/>
                  </a:lnTo>
                  <a:lnTo>
                    <a:pt x="19" y="483"/>
                  </a:lnTo>
                  <a:lnTo>
                    <a:pt x="15" y="453"/>
                  </a:lnTo>
                  <a:lnTo>
                    <a:pt x="11" y="425"/>
                  </a:lnTo>
                  <a:lnTo>
                    <a:pt x="7" y="396"/>
                  </a:lnTo>
                  <a:lnTo>
                    <a:pt x="4" y="368"/>
                  </a:lnTo>
                  <a:lnTo>
                    <a:pt x="1" y="312"/>
                  </a:lnTo>
                  <a:lnTo>
                    <a:pt x="0" y="259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1" y="207"/>
                  </a:lnTo>
                  <a:lnTo>
                    <a:pt x="3" y="202"/>
                  </a:lnTo>
                  <a:lnTo>
                    <a:pt x="6" y="198"/>
                  </a:lnTo>
                  <a:lnTo>
                    <a:pt x="10" y="196"/>
                  </a:lnTo>
                  <a:lnTo>
                    <a:pt x="14" y="193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5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41" y="154"/>
                  </a:lnTo>
                  <a:lnTo>
                    <a:pt x="63" y="127"/>
                  </a:lnTo>
                  <a:lnTo>
                    <a:pt x="86" y="103"/>
                  </a:lnTo>
                  <a:lnTo>
                    <a:pt x="110" y="81"/>
                  </a:lnTo>
                  <a:lnTo>
                    <a:pt x="135" y="60"/>
                  </a:lnTo>
                  <a:lnTo>
                    <a:pt x="159" y="41"/>
                  </a:lnTo>
                  <a:lnTo>
                    <a:pt x="185" y="25"/>
                  </a:lnTo>
                  <a:lnTo>
                    <a:pt x="210" y="10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9" y="7"/>
                  </a:lnTo>
                  <a:lnTo>
                    <a:pt x="219" y="7"/>
                  </a:lnTo>
                  <a:lnTo>
                    <a:pt x="222" y="8"/>
                  </a:lnTo>
                  <a:lnTo>
                    <a:pt x="228" y="8"/>
                  </a:lnTo>
                  <a:lnTo>
                    <a:pt x="232" y="5"/>
                  </a:lnTo>
                  <a:lnTo>
                    <a:pt x="232" y="5"/>
                  </a:lnTo>
                  <a:lnTo>
                    <a:pt x="236" y="3"/>
                  </a:lnTo>
                  <a:lnTo>
                    <a:pt x="242" y="2"/>
                  </a:lnTo>
                  <a:lnTo>
                    <a:pt x="242" y="2"/>
                  </a:lnTo>
                  <a:lnTo>
                    <a:pt x="291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77" y="0"/>
                  </a:lnTo>
                  <a:lnTo>
                    <a:pt x="419" y="2"/>
                  </a:lnTo>
                  <a:lnTo>
                    <a:pt x="458" y="5"/>
                  </a:lnTo>
                  <a:lnTo>
                    <a:pt x="495" y="8"/>
                  </a:lnTo>
                  <a:lnTo>
                    <a:pt x="531" y="13"/>
                  </a:lnTo>
                  <a:lnTo>
                    <a:pt x="566" y="20"/>
                  </a:lnTo>
                  <a:lnTo>
                    <a:pt x="599" y="26"/>
                  </a:lnTo>
                  <a:lnTo>
                    <a:pt x="631" y="34"/>
                  </a:lnTo>
                  <a:lnTo>
                    <a:pt x="631" y="34"/>
                  </a:lnTo>
                  <a:lnTo>
                    <a:pt x="634" y="35"/>
                  </a:lnTo>
                  <a:lnTo>
                    <a:pt x="636" y="36"/>
                  </a:lnTo>
                  <a:lnTo>
                    <a:pt x="638" y="36"/>
                  </a:lnTo>
                  <a:lnTo>
                    <a:pt x="638" y="36"/>
                  </a:lnTo>
                  <a:lnTo>
                    <a:pt x="642" y="36"/>
                  </a:lnTo>
                  <a:lnTo>
                    <a:pt x="646" y="38"/>
                  </a:lnTo>
                  <a:lnTo>
                    <a:pt x="656" y="46"/>
                  </a:lnTo>
                  <a:lnTo>
                    <a:pt x="656" y="46"/>
                  </a:lnTo>
                  <a:lnTo>
                    <a:pt x="697" y="80"/>
                  </a:lnTo>
                  <a:lnTo>
                    <a:pt x="736" y="114"/>
                  </a:lnTo>
                  <a:lnTo>
                    <a:pt x="775" y="149"/>
                  </a:lnTo>
                  <a:lnTo>
                    <a:pt x="812" y="184"/>
                  </a:lnTo>
                  <a:lnTo>
                    <a:pt x="887" y="256"/>
                  </a:lnTo>
                  <a:lnTo>
                    <a:pt x="958" y="328"/>
                  </a:lnTo>
                  <a:lnTo>
                    <a:pt x="958" y="328"/>
                  </a:lnTo>
                  <a:lnTo>
                    <a:pt x="1008" y="379"/>
                  </a:lnTo>
                  <a:lnTo>
                    <a:pt x="1057" y="428"/>
                  </a:lnTo>
                  <a:lnTo>
                    <a:pt x="1107" y="475"/>
                  </a:lnTo>
                  <a:lnTo>
                    <a:pt x="1156" y="521"/>
                  </a:lnTo>
                  <a:lnTo>
                    <a:pt x="1159" y="524"/>
                  </a:lnTo>
                  <a:lnTo>
                    <a:pt x="1163" y="524"/>
                  </a:lnTo>
                  <a:lnTo>
                    <a:pt x="1163" y="524"/>
                  </a:lnTo>
                  <a:lnTo>
                    <a:pt x="1167" y="525"/>
                  </a:lnTo>
                  <a:lnTo>
                    <a:pt x="1171" y="527"/>
                  </a:lnTo>
                  <a:lnTo>
                    <a:pt x="1173" y="529"/>
                  </a:lnTo>
                  <a:lnTo>
                    <a:pt x="1175" y="533"/>
                  </a:lnTo>
                  <a:lnTo>
                    <a:pt x="1175" y="533"/>
                  </a:lnTo>
                  <a:lnTo>
                    <a:pt x="1185" y="553"/>
                  </a:lnTo>
                  <a:lnTo>
                    <a:pt x="1193" y="571"/>
                  </a:lnTo>
                  <a:lnTo>
                    <a:pt x="1201" y="590"/>
                  </a:lnTo>
                  <a:lnTo>
                    <a:pt x="1207" y="607"/>
                  </a:lnTo>
                  <a:lnTo>
                    <a:pt x="1211" y="626"/>
                  </a:lnTo>
                  <a:lnTo>
                    <a:pt x="1215" y="644"/>
                  </a:lnTo>
                  <a:lnTo>
                    <a:pt x="1218" y="660"/>
                  </a:lnTo>
                  <a:lnTo>
                    <a:pt x="1220" y="677"/>
                  </a:lnTo>
                  <a:lnTo>
                    <a:pt x="1220" y="693"/>
                  </a:lnTo>
                  <a:lnTo>
                    <a:pt x="1220" y="710"/>
                  </a:lnTo>
                  <a:lnTo>
                    <a:pt x="1218" y="725"/>
                  </a:lnTo>
                  <a:lnTo>
                    <a:pt x="1216" y="741"/>
                  </a:lnTo>
                  <a:lnTo>
                    <a:pt x="1212" y="755"/>
                  </a:lnTo>
                  <a:lnTo>
                    <a:pt x="1208" y="771"/>
                  </a:lnTo>
                  <a:lnTo>
                    <a:pt x="1202" y="785"/>
                  </a:lnTo>
                  <a:lnTo>
                    <a:pt x="1194" y="798"/>
                  </a:lnTo>
                  <a:lnTo>
                    <a:pt x="1192" y="804"/>
                  </a:lnTo>
                  <a:lnTo>
                    <a:pt x="1193" y="809"/>
                  </a:lnTo>
                  <a:lnTo>
                    <a:pt x="1193" y="809"/>
                  </a:lnTo>
                  <a:lnTo>
                    <a:pt x="1194" y="813"/>
                  </a:lnTo>
                  <a:lnTo>
                    <a:pt x="1193" y="817"/>
                  </a:lnTo>
                  <a:lnTo>
                    <a:pt x="1191" y="821"/>
                  </a:lnTo>
                  <a:lnTo>
                    <a:pt x="1188" y="826"/>
                  </a:lnTo>
                  <a:lnTo>
                    <a:pt x="1188" y="826"/>
                  </a:lnTo>
                  <a:lnTo>
                    <a:pt x="1147" y="869"/>
                  </a:lnTo>
                  <a:lnTo>
                    <a:pt x="1109" y="909"/>
                  </a:lnTo>
                  <a:lnTo>
                    <a:pt x="1070" y="948"/>
                  </a:lnTo>
                  <a:lnTo>
                    <a:pt x="1031" y="985"/>
                  </a:lnTo>
                  <a:lnTo>
                    <a:pt x="952" y="1062"/>
                  </a:lnTo>
                  <a:lnTo>
                    <a:pt x="862" y="1146"/>
                  </a:lnTo>
                  <a:lnTo>
                    <a:pt x="862" y="1146"/>
                  </a:lnTo>
                  <a:lnTo>
                    <a:pt x="858" y="1151"/>
                  </a:lnTo>
                  <a:lnTo>
                    <a:pt x="857" y="1152"/>
                  </a:lnTo>
                  <a:lnTo>
                    <a:pt x="857" y="1152"/>
                  </a:lnTo>
                  <a:lnTo>
                    <a:pt x="853" y="1157"/>
                  </a:lnTo>
                  <a:lnTo>
                    <a:pt x="853" y="1157"/>
                  </a:lnTo>
                  <a:lnTo>
                    <a:pt x="834" y="1170"/>
                  </a:lnTo>
                  <a:lnTo>
                    <a:pt x="815" y="1182"/>
                  </a:lnTo>
                  <a:lnTo>
                    <a:pt x="798" y="1192"/>
                  </a:lnTo>
                  <a:lnTo>
                    <a:pt x="779" y="1200"/>
                  </a:lnTo>
                  <a:lnTo>
                    <a:pt x="761" y="1206"/>
                  </a:lnTo>
                  <a:lnTo>
                    <a:pt x="743" y="1211"/>
                  </a:lnTo>
                  <a:lnTo>
                    <a:pt x="724" y="1214"/>
                  </a:lnTo>
                  <a:lnTo>
                    <a:pt x="706" y="1215"/>
                  </a:lnTo>
                  <a:lnTo>
                    <a:pt x="706" y="1215"/>
                  </a:lnTo>
                  <a:close/>
                  <a:moveTo>
                    <a:pt x="231" y="43"/>
                  </a:moveTo>
                  <a:lnTo>
                    <a:pt x="231" y="43"/>
                  </a:lnTo>
                  <a:lnTo>
                    <a:pt x="206" y="57"/>
                  </a:lnTo>
                  <a:lnTo>
                    <a:pt x="182" y="72"/>
                  </a:lnTo>
                  <a:lnTo>
                    <a:pt x="159" y="90"/>
                  </a:lnTo>
                  <a:lnTo>
                    <a:pt x="137" y="108"/>
                  </a:lnTo>
                  <a:lnTo>
                    <a:pt x="114" y="129"/>
                  </a:lnTo>
                  <a:lnTo>
                    <a:pt x="93" y="151"/>
                  </a:lnTo>
                  <a:lnTo>
                    <a:pt x="73" y="175"/>
                  </a:lnTo>
                  <a:lnTo>
                    <a:pt x="54" y="198"/>
                  </a:lnTo>
                  <a:lnTo>
                    <a:pt x="54" y="198"/>
                  </a:lnTo>
                  <a:lnTo>
                    <a:pt x="50" y="202"/>
                  </a:lnTo>
                  <a:lnTo>
                    <a:pt x="46" y="205"/>
                  </a:lnTo>
                  <a:lnTo>
                    <a:pt x="40" y="208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39" y="280"/>
                  </a:lnTo>
                  <a:lnTo>
                    <a:pt x="40" y="311"/>
                  </a:lnTo>
                  <a:lnTo>
                    <a:pt x="41" y="342"/>
                  </a:lnTo>
                  <a:lnTo>
                    <a:pt x="43" y="371"/>
                  </a:lnTo>
                  <a:lnTo>
                    <a:pt x="45" y="400"/>
                  </a:lnTo>
                  <a:lnTo>
                    <a:pt x="49" y="427"/>
                  </a:lnTo>
                  <a:lnTo>
                    <a:pt x="52" y="453"/>
                  </a:lnTo>
                  <a:lnTo>
                    <a:pt x="56" y="479"/>
                  </a:lnTo>
                  <a:lnTo>
                    <a:pt x="61" y="504"/>
                  </a:lnTo>
                  <a:lnTo>
                    <a:pt x="68" y="529"/>
                  </a:lnTo>
                  <a:lnTo>
                    <a:pt x="74" y="552"/>
                  </a:lnTo>
                  <a:lnTo>
                    <a:pt x="80" y="574"/>
                  </a:lnTo>
                  <a:lnTo>
                    <a:pt x="88" y="596"/>
                  </a:lnTo>
                  <a:lnTo>
                    <a:pt x="96" y="618"/>
                  </a:lnTo>
                  <a:lnTo>
                    <a:pt x="105" y="637"/>
                  </a:lnTo>
                  <a:lnTo>
                    <a:pt x="105" y="637"/>
                  </a:lnTo>
                  <a:lnTo>
                    <a:pt x="107" y="642"/>
                  </a:lnTo>
                  <a:lnTo>
                    <a:pt x="107" y="648"/>
                  </a:lnTo>
                  <a:lnTo>
                    <a:pt x="107" y="654"/>
                  </a:lnTo>
                  <a:lnTo>
                    <a:pt x="112" y="658"/>
                  </a:lnTo>
                  <a:lnTo>
                    <a:pt x="112" y="658"/>
                  </a:lnTo>
                  <a:lnTo>
                    <a:pt x="131" y="671"/>
                  </a:lnTo>
                  <a:lnTo>
                    <a:pt x="148" y="686"/>
                  </a:lnTo>
                  <a:lnTo>
                    <a:pt x="165" y="701"/>
                  </a:lnTo>
                  <a:lnTo>
                    <a:pt x="181" y="718"/>
                  </a:lnTo>
                  <a:lnTo>
                    <a:pt x="213" y="751"/>
                  </a:lnTo>
                  <a:lnTo>
                    <a:pt x="243" y="785"/>
                  </a:lnTo>
                  <a:lnTo>
                    <a:pt x="243" y="785"/>
                  </a:lnTo>
                  <a:lnTo>
                    <a:pt x="276" y="822"/>
                  </a:lnTo>
                  <a:lnTo>
                    <a:pt x="294" y="841"/>
                  </a:lnTo>
                  <a:lnTo>
                    <a:pt x="311" y="859"/>
                  </a:lnTo>
                  <a:lnTo>
                    <a:pt x="579" y="1127"/>
                  </a:lnTo>
                  <a:lnTo>
                    <a:pt x="582" y="1128"/>
                  </a:lnTo>
                  <a:lnTo>
                    <a:pt x="582" y="1128"/>
                  </a:lnTo>
                  <a:lnTo>
                    <a:pt x="585" y="1129"/>
                  </a:lnTo>
                  <a:lnTo>
                    <a:pt x="588" y="1131"/>
                  </a:lnTo>
                  <a:lnTo>
                    <a:pt x="588" y="1131"/>
                  </a:lnTo>
                  <a:lnTo>
                    <a:pt x="604" y="1142"/>
                  </a:lnTo>
                  <a:lnTo>
                    <a:pt x="618" y="1152"/>
                  </a:lnTo>
                  <a:lnTo>
                    <a:pt x="633" y="1159"/>
                  </a:lnTo>
                  <a:lnTo>
                    <a:pt x="647" y="1165"/>
                  </a:lnTo>
                  <a:lnTo>
                    <a:pt x="662" y="1170"/>
                  </a:lnTo>
                  <a:lnTo>
                    <a:pt x="677" y="1174"/>
                  </a:lnTo>
                  <a:lnTo>
                    <a:pt x="691" y="1177"/>
                  </a:lnTo>
                  <a:lnTo>
                    <a:pt x="706" y="1177"/>
                  </a:lnTo>
                  <a:lnTo>
                    <a:pt x="706" y="1177"/>
                  </a:lnTo>
                  <a:lnTo>
                    <a:pt x="720" y="1177"/>
                  </a:lnTo>
                  <a:lnTo>
                    <a:pt x="735" y="1174"/>
                  </a:lnTo>
                  <a:lnTo>
                    <a:pt x="750" y="1170"/>
                  </a:lnTo>
                  <a:lnTo>
                    <a:pt x="765" y="1165"/>
                  </a:lnTo>
                  <a:lnTo>
                    <a:pt x="779" y="1159"/>
                  </a:lnTo>
                  <a:lnTo>
                    <a:pt x="794" y="1152"/>
                  </a:lnTo>
                  <a:lnTo>
                    <a:pt x="808" y="1142"/>
                  </a:lnTo>
                  <a:lnTo>
                    <a:pt x="823" y="1131"/>
                  </a:lnTo>
                  <a:lnTo>
                    <a:pt x="823" y="1131"/>
                  </a:lnTo>
                  <a:lnTo>
                    <a:pt x="824" y="1130"/>
                  </a:lnTo>
                  <a:lnTo>
                    <a:pt x="825" y="1130"/>
                  </a:lnTo>
                  <a:lnTo>
                    <a:pt x="826" y="1129"/>
                  </a:lnTo>
                  <a:lnTo>
                    <a:pt x="865" y="1090"/>
                  </a:lnTo>
                  <a:lnTo>
                    <a:pt x="865" y="1090"/>
                  </a:lnTo>
                  <a:lnTo>
                    <a:pt x="934" y="1017"/>
                  </a:lnTo>
                  <a:lnTo>
                    <a:pt x="1002" y="949"/>
                  </a:lnTo>
                  <a:lnTo>
                    <a:pt x="1069" y="883"/>
                  </a:lnTo>
                  <a:lnTo>
                    <a:pt x="1105" y="850"/>
                  </a:lnTo>
                  <a:lnTo>
                    <a:pt x="1140" y="817"/>
                  </a:lnTo>
                  <a:lnTo>
                    <a:pt x="1143" y="815"/>
                  </a:lnTo>
                  <a:lnTo>
                    <a:pt x="1144" y="811"/>
                  </a:lnTo>
                  <a:lnTo>
                    <a:pt x="1144" y="811"/>
                  </a:lnTo>
                  <a:lnTo>
                    <a:pt x="1145" y="807"/>
                  </a:lnTo>
                  <a:lnTo>
                    <a:pt x="1147" y="803"/>
                  </a:lnTo>
                  <a:lnTo>
                    <a:pt x="1147" y="803"/>
                  </a:lnTo>
                  <a:lnTo>
                    <a:pt x="1157" y="786"/>
                  </a:lnTo>
                  <a:lnTo>
                    <a:pt x="1165" y="770"/>
                  </a:lnTo>
                  <a:lnTo>
                    <a:pt x="1173" y="753"/>
                  </a:lnTo>
                  <a:lnTo>
                    <a:pt x="1177" y="736"/>
                  </a:lnTo>
                  <a:lnTo>
                    <a:pt x="1180" y="720"/>
                  </a:lnTo>
                  <a:lnTo>
                    <a:pt x="1182" y="703"/>
                  </a:lnTo>
                  <a:lnTo>
                    <a:pt x="1182" y="688"/>
                  </a:lnTo>
                  <a:lnTo>
                    <a:pt x="1181" y="672"/>
                  </a:lnTo>
                  <a:lnTo>
                    <a:pt x="1179" y="657"/>
                  </a:lnTo>
                  <a:lnTo>
                    <a:pt x="1176" y="642"/>
                  </a:lnTo>
                  <a:lnTo>
                    <a:pt x="1173" y="628"/>
                  </a:lnTo>
                  <a:lnTo>
                    <a:pt x="1169" y="614"/>
                  </a:lnTo>
                  <a:lnTo>
                    <a:pt x="1158" y="588"/>
                  </a:lnTo>
                  <a:lnTo>
                    <a:pt x="1148" y="564"/>
                  </a:lnTo>
                  <a:lnTo>
                    <a:pt x="1146" y="560"/>
                  </a:lnTo>
                  <a:lnTo>
                    <a:pt x="1143" y="558"/>
                  </a:lnTo>
                  <a:lnTo>
                    <a:pt x="1143" y="558"/>
                  </a:lnTo>
                  <a:lnTo>
                    <a:pt x="1140" y="556"/>
                  </a:lnTo>
                  <a:lnTo>
                    <a:pt x="1140" y="556"/>
                  </a:lnTo>
                  <a:lnTo>
                    <a:pt x="1089" y="514"/>
                  </a:lnTo>
                  <a:lnTo>
                    <a:pt x="1039" y="471"/>
                  </a:lnTo>
                  <a:lnTo>
                    <a:pt x="991" y="427"/>
                  </a:lnTo>
                  <a:lnTo>
                    <a:pt x="942" y="381"/>
                  </a:lnTo>
                  <a:lnTo>
                    <a:pt x="894" y="335"/>
                  </a:lnTo>
                  <a:lnTo>
                    <a:pt x="846" y="289"/>
                  </a:lnTo>
                  <a:lnTo>
                    <a:pt x="752" y="196"/>
                  </a:lnTo>
                  <a:lnTo>
                    <a:pt x="752" y="196"/>
                  </a:lnTo>
                  <a:lnTo>
                    <a:pt x="629" y="75"/>
                  </a:lnTo>
                  <a:lnTo>
                    <a:pt x="627" y="72"/>
                  </a:lnTo>
                  <a:lnTo>
                    <a:pt x="623" y="72"/>
                  </a:lnTo>
                  <a:lnTo>
                    <a:pt x="622" y="71"/>
                  </a:lnTo>
                  <a:lnTo>
                    <a:pt x="622" y="71"/>
                  </a:lnTo>
                  <a:lnTo>
                    <a:pt x="590" y="64"/>
                  </a:lnTo>
                  <a:lnTo>
                    <a:pt x="558" y="57"/>
                  </a:lnTo>
                  <a:lnTo>
                    <a:pt x="525" y="52"/>
                  </a:lnTo>
                  <a:lnTo>
                    <a:pt x="491" y="46"/>
                  </a:lnTo>
                  <a:lnTo>
                    <a:pt x="455" y="43"/>
                  </a:lnTo>
                  <a:lnTo>
                    <a:pt x="417" y="40"/>
                  </a:lnTo>
                  <a:lnTo>
                    <a:pt x="377" y="39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291" y="39"/>
                  </a:lnTo>
                  <a:lnTo>
                    <a:pt x="241" y="40"/>
                  </a:lnTo>
                  <a:lnTo>
                    <a:pt x="236" y="40"/>
                  </a:lnTo>
                  <a:lnTo>
                    <a:pt x="232" y="42"/>
                  </a:lnTo>
                  <a:lnTo>
                    <a:pt x="232" y="42"/>
                  </a:lnTo>
                  <a:lnTo>
                    <a:pt x="231" y="43"/>
                  </a:lnTo>
                  <a:lnTo>
                    <a:pt x="231" y="4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7" name="Freeform 927"/>
            <p:cNvSpPr>
              <a:spLocks noEditPoints="1"/>
            </p:cNvSpPr>
            <p:nvPr/>
          </p:nvSpPr>
          <p:spPr bwMode="auto">
            <a:xfrm>
              <a:off x="3424238" y="1154113"/>
              <a:ext cx="557213" cy="225425"/>
            </a:xfrm>
            <a:custGeom>
              <a:avLst/>
              <a:gdLst/>
              <a:ahLst/>
              <a:cxnLst>
                <a:cxn ang="0">
                  <a:pos x="77" y="421"/>
                </a:cxn>
                <a:cxn ang="0">
                  <a:pos x="65" y="420"/>
                </a:cxn>
                <a:cxn ang="0">
                  <a:pos x="28" y="385"/>
                </a:cxn>
                <a:cxn ang="0">
                  <a:pos x="2" y="324"/>
                </a:cxn>
                <a:cxn ang="0">
                  <a:pos x="1" y="253"/>
                </a:cxn>
                <a:cxn ang="0">
                  <a:pos x="3" y="188"/>
                </a:cxn>
                <a:cxn ang="0">
                  <a:pos x="40" y="100"/>
                </a:cxn>
                <a:cxn ang="0">
                  <a:pos x="87" y="65"/>
                </a:cxn>
                <a:cxn ang="0">
                  <a:pos x="160" y="37"/>
                </a:cxn>
                <a:cxn ang="0">
                  <a:pos x="250" y="24"/>
                </a:cxn>
                <a:cxn ang="0">
                  <a:pos x="311" y="37"/>
                </a:cxn>
                <a:cxn ang="0">
                  <a:pos x="412" y="72"/>
                </a:cxn>
                <a:cxn ang="0">
                  <a:pos x="529" y="127"/>
                </a:cxn>
                <a:cxn ang="0">
                  <a:pos x="587" y="70"/>
                </a:cxn>
                <a:cxn ang="0">
                  <a:pos x="661" y="29"/>
                </a:cxn>
                <a:cxn ang="0">
                  <a:pos x="790" y="1"/>
                </a:cxn>
                <a:cxn ang="0">
                  <a:pos x="894" y="10"/>
                </a:cxn>
                <a:cxn ang="0">
                  <a:pos x="971" y="35"/>
                </a:cxn>
                <a:cxn ang="0">
                  <a:pos x="1030" y="87"/>
                </a:cxn>
                <a:cxn ang="0">
                  <a:pos x="1052" y="163"/>
                </a:cxn>
                <a:cxn ang="0">
                  <a:pos x="1025" y="252"/>
                </a:cxn>
                <a:cxn ang="0">
                  <a:pos x="951" y="306"/>
                </a:cxn>
                <a:cxn ang="0">
                  <a:pos x="871" y="326"/>
                </a:cxn>
                <a:cxn ang="0">
                  <a:pos x="769" y="315"/>
                </a:cxn>
                <a:cxn ang="0">
                  <a:pos x="623" y="246"/>
                </a:cxn>
                <a:cxn ang="0">
                  <a:pos x="524" y="190"/>
                </a:cxn>
                <a:cxn ang="0">
                  <a:pos x="479" y="259"/>
                </a:cxn>
                <a:cxn ang="0">
                  <a:pos x="458" y="261"/>
                </a:cxn>
                <a:cxn ang="0">
                  <a:pos x="451" y="244"/>
                </a:cxn>
                <a:cxn ang="0">
                  <a:pos x="504" y="162"/>
                </a:cxn>
                <a:cxn ang="0">
                  <a:pos x="394" y="95"/>
                </a:cxn>
                <a:cxn ang="0">
                  <a:pos x="310" y="68"/>
                </a:cxn>
                <a:cxn ang="0">
                  <a:pos x="213" y="57"/>
                </a:cxn>
                <a:cxn ang="0">
                  <a:pos x="142" y="76"/>
                </a:cxn>
                <a:cxn ang="0">
                  <a:pos x="89" y="99"/>
                </a:cxn>
                <a:cxn ang="0">
                  <a:pos x="47" y="159"/>
                </a:cxn>
                <a:cxn ang="0">
                  <a:pos x="30" y="231"/>
                </a:cxn>
                <a:cxn ang="0">
                  <a:pos x="41" y="335"/>
                </a:cxn>
                <a:cxn ang="0">
                  <a:pos x="65" y="372"/>
                </a:cxn>
                <a:cxn ang="0">
                  <a:pos x="101" y="397"/>
                </a:cxn>
                <a:cxn ang="0">
                  <a:pos x="117" y="394"/>
                </a:cxn>
                <a:cxn ang="0">
                  <a:pos x="127" y="410"/>
                </a:cxn>
                <a:cxn ang="0">
                  <a:pos x="112" y="425"/>
                </a:cxn>
                <a:cxn ang="0">
                  <a:pos x="819" y="29"/>
                </a:cxn>
                <a:cxn ang="0">
                  <a:pos x="736" y="41"/>
                </a:cxn>
                <a:cxn ang="0">
                  <a:pos x="628" y="80"/>
                </a:cxn>
                <a:cxn ang="0">
                  <a:pos x="550" y="152"/>
                </a:cxn>
                <a:cxn ang="0">
                  <a:pos x="632" y="213"/>
                </a:cxn>
                <a:cxn ang="0">
                  <a:pos x="723" y="264"/>
                </a:cxn>
                <a:cxn ang="0">
                  <a:pos x="808" y="289"/>
                </a:cxn>
                <a:cxn ang="0">
                  <a:pos x="922" y="285"/>
                </a:cxn>
                <a:cxn ang="0">
                  <a:pos x="994" y="243"/>
                </a:cxn>
                <a:cxn ang="0">
                  <a:pos x="1021" y="169"/>
                </a:cxn>
                <a:cxn ang="0">
                  <a:pos x="1014" y="119"/>
                </a:cxn>
                <a:cxn ang="0">
                  <a:pos x="991" y="91"/>
                </a:cxn>
                <a:cxn ang="0">
                  <a:pos x="938" y="55"/>
                </a:cxn>
                <a:cxn ang="0">
                  <a:pos x="849" y="32"/>
                </a:cxn>
              </a:cxnLst>
              <a:rect l="0" t="0" r="r" b="b"/>
              <a:pathLst>
                <a:path w="1052" h="426">
                  <a:moveTo>
                    <a:pt x="96" y="426"/>
                  </a:moveTo>
                  <a:lnTo>
                    <a:pt x="96" y="426"/>
                  </a:lnTo>
                  <a:lnTo>
                    <a:pt x="90" y="425"/>
                  </a:lnTo>
                  <a:lnTo>
                    <a:pt x="85" y="425"/>
                  </a:lnTo>
                  <a:lnTo>
                    <a:pt x="80" y="423"/>
                  </a:lnTo>
                  <a:lnTo>
                    <a:pt x="77" y="421"/>
                  </a:lnTo>
                  <a:lnTo>
                    <a:pt x="74" y="418"/>
                  </a:lnTo>
                  <a:lnTo>
                    <a:pt x="68" y="423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59" y="417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44" y="405"/>
                  </a:lnTo>
                  <a:lnTo>
                    <a:pt x="36" y="396"/>
                  </a:lnTo>
                  <a:lnTo>
                    <a:pt x="28" y="385"/>
                  </a:lnTo>
                  <a:lnTo>
                    <a:pt x="21" y="373"/>
                  </a:lnTo>
                  <a:lnTo>
                    <a:pt x="14" y="361"/>
                  </a:lnTo>
                  <a:lnTo>
                    <a:pt x="9" y="349"/>
                  </a:lnTo>
                  <a:lnTo>
                    <a:pt x="5" y="336"/>
                  </a:lnTo>
                  <a:lnTo>
                    <a:pt x="2" y="324"/>
                  </a:lnTo>
                  <a:lnTo>
                    <a:pt x="2" y="324"/>
                  </a:lnTo>
                  <a:lnTo>
                    <a:pt x="0" y="313"/>
                  </a:lnTo>
                  <a:lnTo>
                    <a:pt x="0" y="300"/>
                  </a:lnTo>
                  <a:lnTo>
                    <a:pt x="0" y="275"/>
                  </a:lnTo>
                  <a:lnTo>
                    <a:pt x="0" y="275"/>
                  </a:lnTo>
                  <a:lnTo>
                    <a:pt x="1" y="253"/>
                  </a:lnTo>
                  <a:lnTo>
                    <a:pt x="1" y="253"/>
                  </a:lnTo>
                  <a:lnTo>
                    <a:pt x="1" y="234"/>
                  </a:lnTo>
                  <a:lnTo>
                    <a:pt x="1" y="234"/>
                  </a:lnTo>
                  <a:lnTo>
                    <a:pt x="0" y="210"/>
                  </a:lnTo>
                  <a:lnTo>
                    <a:pt x="1" y="198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8" y="166"/>
                  </a:lnTo>
                  <a:lnTo>
                    <a:pt x="13" y="153"/>
                  </a:lnTo>
                  <a:lnTo>
                    <a:pt x="18" y="139"/>
                  </a:lnTo>
                  <a:lnTo>
                    <a:pt x="25" y="126"/>
                  </a:lnTo>
                  <a:lnTo>
                    <a:pt x="32" y="112"/>
                  </a:lnTo>
                  <a:lnTo>
                    <a:pt x="40" y="100"/>
                  </a:lnTo>
                  <a:lnTo>
                    <a:pt x="44" y="95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62" y="80"/>
                  </a:lnTo>
                  <a:lnTo>
                    <a:pt x="73" y="72"/>
                  </a:lnTo>
                  <a:lnTo>
                    <a:pt x="87" y="65"/>
                  </a:lnTo>
                  <a:lnTo>
                    <a:pt x="100" y="58"/>
                  </a:lnTo>
                  <a:lnTo>
                    <a:pt x="114" y="53"/>
                  </a:lnTo>
                  <a:lnTo>
                    <a:pt x="127" y="47"/>
                  </a:lnTo>
                  <a:lnTo>
                    <a:pt x="156" y="38"/>
                  </a:lnTo>
                  <a:lnTo>
                    <a:pt x="160" y="37"/>
                  </a:lnTo>
                  <a:lnTo>
                    <a:pt x="160" y="37"/>
                  </a:lnTo>
                  <a:lnTo>
                    <a:pt x="180" y="31"/>
                  </a:lnTo>
                  <a:lnTo>
                    <a:pt x="198" y="27"/>
                  </a:lnTo>
                  <a:lnTo>
                    <a:pt x="218" y="24"/>
                  </a:lnTo>
                  <a:lnTo>
                    <a:pt x="236" y="24"/>
                  </a:lnTo>
                  <a:lnTo>
                    <a:pt x="236" y="24"/>
                  </a:lnTo>
                  <a:lnTo>
                    <a:pt x="250" y="24"/>
                  </a:lnTo>
                  <a:lnTo>
                    <a:pt x="262" y="25"/>
                  </a:lnTo>
                  <a:lnTo>
                    <a:pt x="275" y="27"/>
                  </a:lnTo>
                  <a:lnTo>
                    <a:pt x="287" y="31"/>
                  </a:lnTo>
                  <a:lnTo>
                    <a:pt x="287" y="31"/>
                  </a:lnTo>
                  <a:lnTo>
                    <a:pt x="309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38" y="44"/>
                  </a:lnTo>
                  <a:lnTo>
                    <a:pt x="362" y="51"/>
                  </a:lnTo>
                  <a:lnTo>
                    <a:pt x="387" y="60"/>
                  </a:lnTo>
                  <a:lnTo>
                    <a:pt x="400" y="66"/>
                  </a:lnTo>
                  <a:lnTo>
                    <a:pt x="412" y="72"/>
                  </a:lnTo>
                  <a:lnTo>
                    <a:pt x="412" y="72"/>
                  </a:lnTo>
                  <a:lnTo>
                    <a:pt x="438" y="85"/>
                  </a:lnTo>
                  <a:lnTo>
                    <a:pt x="464" y="100"/>
                  </a:lnTo>
                  <a:lnTo>
                    <a:pt x="513" y="130"/>
                  </a:lnTo>
                  <a:lnTo>
                    <a:pt x="523" y="136"/>
                  </a:lnTo>
                  <a:lnTo>
                    <a:pt x="529" y="127"/>
                  </a:lnTo>
                  <a:lnTo>
                    <a:pt x="529" y="127"/>
                  </a:lnTo>
                  <a:lnTo>
                    <a:pt x="540" y="113"/>
                  </a:lnTo>
                  <a:lnTo>
                    <a:pt x="551" y="101"/>
                  </a:lnTo>
                  <a:lnTo>
                    <a:pt x="563" y="89"/>
                  </a:lnTo>
                  <a:lnTo>
                    <a:pt x="574" y="79"/>
                  </a:lnTo>
                  <a:lnTo>
                    <a:pt x="587" y="70"/>
                  </a:lnTo>
                  <a:lnTo>
                    <a:pt x="599" y="60"/>
                  </a:lnTo>
                  <a:lnTo>
                    <a:pt x="611" y="52"/>
                  </a:lnTo>
                  <a:lnTo>
                    <a:pt x="625" y="45"/>
                  </a:lnTo>
                  <a:lnTo>
                    <a:pt x="625" y="45"/>
                  </a:lnTo>
                  <a:lnTo>
                    <a:pt x="642" y="37"/>
                  </a:lnTo>
                  <a:lnTo>
                    <a:pt x="661" y="29"/>
                  </a:lnTo>
                  <a:lnTo>
                    <a:pt x="680" y="23"/>
                  </a:lnTo>
                  <a:lnTo>
                    <a:pt x="698" y="18"/>
                  </a:lnTo>
                  <a:lnTo>
                    <a:pt x="734" y="10"/>
                  </a:lnTo>
                  <a:lnTo>
                    <a:pt x="767" y="4"/>
                  </a:lnTo>
                  <a:lnTo>
                    <a:pt x="767" y="4"/>
                  </a:lnTo>
                  <a:lnTo>
                    <a:pt x="790" y="1"/>
                  </a:lnTo>
                  <a:lnTo>
                    <a:pt x="813" y="0"/>
                  </a:lnTo>
                  <a:lnTo>
                    <a:pt x="813" y="0"/>
                  </a:lnTo>
                  <a:lnTo>
                    <a:pt x="826" y="0"/>
                  </a:lnTo>
                  <a:lnTo>
                    <a:pt x="841" y="1"/>
                  </a:lnTo>
                  <a:lnTo>
                    <a:pt x="868" y="5"/>
                  </a:lnTo>
                  <a:lnTo>
                    <a:pt x="894" y="10"/>
                  </a:lnTo>
                  <a:lnTo>
                    <a:pt x="922" y="16"/>
                  </a:lnTo>
                  <a:lnTo>
                    <a:pt x="922" y="16"/>
                  </a:lnTo>
                  <a:lnTo>
                    <a:pt x="935" y="19"/>
                  </a:lnTo>
                  <a:lnTo>
                    <a:pt x="947" y="23"/>
                  </a:lnTo>
                  <a:lnTo>
                    <a:pt x="959" y="28"/>
                  </a:lnTo>
                  <a:lnTo>
                    <a:pt x="971" y="35"/>
                  </a:lnTo>
                  <a:lnTo>
                    <a:pt x="982" y="42"/>
                  </a:lnTo>
                  <a:lnTo>
                    <a:pt x="994" y="49"/>
                  </a:lnTo>
                  <a:lnTo>
                    <a:pt x="1004" y="57"/>
                  </a:lnTo>
                  <a:lnTo>
                    <a:pt x="1013" y="67"/>
                  </a:lnTo>
                  <a:lnTo>
                    <a:pt x="1022" y="77"/>
                  </a:lnTo>
                  <a:lnTo>
                    <a:pt x="1030" y="87"/>
                  </a:lnTo>
                  <a:lnTo>
                    <a:pt x="1037" y="99"/>
                  </a:lnTo>
                  <a:lnTo>
                    <a:pt x="1043" y="110"/>
                  </a:lnTo>
                  <a:lnTo>
                    <a:pt x="1047" y="122"/>
                  </a:lnTo>
                  <a:lnTo>
                    <a:pt x="1050" y="135"/>
                  </a:lnTo>
                  <a:lnTo>
                    <a:pt x="1052" y="148"/>
                  </a:lnTo>
                  <a:lnTo>
                    <a:pt x="1052" y="163"/>
                  </a:lnTo>
                  <a:lnTo>
                    <a:pt x="1052" y="163"/>
                  </a:lnTo>
                  <a:lnTo>
                    <a:pt x="1050" y="183"/>
                  </a:lnTo>
                  <a:lnTo>
                    <a:pt x="1047" y="203"/>
                  </a:lnTo>
                  <a:lnTo>
                    <a:pt x="1041" y="221"/>
                  </a:lnTo>
                  <a:lnTo>
                    <a:pt x="1034" y="237"/>
                  </a:lnTo>
                  <a:lnTo>
                    <a:pt x="1025" y="252"/>
                  </a:lnTo>
                  <a:lnTo>
                    <a:pt x="1014" y="264"/>
                  </a:lnTo>
                  <a:lnTo>
                    <a:pt x="1003" y="275"/>
                  </a:lnTo>
                  <a:lnTo>
                    <a:pt x="991" y="285"/>
                  </a:lnTo>
                  <a:lnTo>
                    <a:pt x="978" y="293"/>
                  </a:lnTo>
                  <a:lnTo>
                    <a:pt x="965" y="300"/>
                  </a:lnTo>
                  <a:lnTo>
                    <a:pt x="951" y="306"/>
                  </a:lnTo>
                  <a:lnTo>
                    <a:pt x="938" y="311"/>
                  </a:lnTo>
                  <a:lnTo>
                    <a:pt x="924" y="316"/>
                  </a:lnTo>
                  <a:lnTo>
                    <a:pt x="912" y="320"/>
                  </a:lnTo>
                  <a:lnTo>
                    <a:pt x="887" y="324"/>
                  </a:lnTo>
                  <a:lnTo>
                    <a:pt x="887" y="324"/>
                  </a:lnTo>
                  <a:lnTo>
                    <a:pt x="871" y="326"/>
                  </a:lnTo>
                  <a:lnTo>
                    <a:pt x="854" y="327"/>
                  </a:lnTo>
                  <a:lnTo>
                    <a:pt x="854" y="327"/>
                  </a:lnTo>
                  <a:lnTo>
                    <a:pt x="841" y="326"/>
                  </a:lnTo>
                  <a:lnTo>
                    <a:pt x="827" y="325"/>
                  </a:lnTo>
                  <a:lnTo>
                    <a:pt x="799" y="321"/>
                  </a:lnTo>
                  <a:lnTo>
                    <a:pt x="769" y="315"/>
                  </a:lnTo>
                  <a:lnTo>
                    <a:pt x="740" y="305"/>
                  </a:lnTo>
                  <a:lnTo>
                    <a:pt x="711" y="294"/>
                  </a:lnTo>
                  <a:lnTo>
                    <a:pt x="681" y="281"/>
                  </a:lnTo>
                  <a:lnTo>
                    <a:pt x="652" y="265"/>
                  </a:lnTo>
                  <a:lnTo>
                    <a:pt x="623" y="246"/>
                  </a:lnTo>
                  <a:lnTo>
                    <a:pt x="623" y="246"/>
                  </a:lnTo>
                  <a:lnTo>
                    <a:pt x="597" y="229"/>
                  </a:lnTo>
                  <a:lnTo>
                    <a:pt x="571" y="209"/>
                  </a:lnTo>
                  <a:lnTo>
                    <a:pt x="571" y="209"/>
                  </a:lnTo>
                  <a:lnTo>
                    <a:pt x="541" y="187"/>
                  </a:lnTo>
                  <a:lnTo>
                    <a:pt x="531" y="179"/>
                  </a:lnTo>
                  <a:lnTo>
                    <a:pt x="524" y="190"/>
                  </a:lnTo>
                  <a:lnTo>
                    <a:pt x="524" y="190"/>
                  </a:lnTo>
                  <a:lnTo>
                    <a:pt x="500" y="227"/>
                  </a:lnTo>
                  <a:lnTo>
                    <a:pt x="500" y="227"/>
                  </a:lnTo>
                  <a:lnTo>
                    <a:pt x="482" y="256"/>
                  </a:lnTo>
                  <a:lnTo>
                    <a:pt x="482" y="256"/>
                  </a:lnTo>
                  <a:lnTo>
                    <a:pt x="479" y="259"/>
                  </a:lnTo>
                  <a:lnTo>
                    <a:pt x="476" y="262"/>
                  </a:lnTo>
                  <a:lnTo>
                    <a:pt x="473" y="263"/>
                  </a:lnTo>
                  <a:lnTo>
                    <a:pt x="469" y="263"/>
                  </a:lnTo>
                  <a:lnTo>
                    <a:pt x="469" y="263"/>
                  </a:lnTo>
                  <a:lnTo>
                    <a:pt x="464" y="263"/>
                  </a:lnTo>
                  <a:lnTo>
                    <a:pt x="458" y="261"/>
                  </a:lnTo>
                  <a:lnTo>
                    <a:pt x="455" y="258"/>
                  </a:lnTo>
                  <a:lnTo>
                    <a:pt x="452" y="254"/>
                  </a:lnTo>
                  <a:lnTo>
                    <a:pt x="452" y="254"/>
                  </a:lnTo>
                  <a:lnTo>
                    <a:pt x="451" y="251"/>
                  </a:lnTo>
                  <a:lnTo>
                    <a:pt x="450" y="247"/>
                  </a:lnTo>
                  <a:lnTo>
                    <a:pt x="451" y="244"/>
                  </a:lnTo>
                  <a:lnTo>
                    <a:pt x="453" y="240"/>
                  </a:lnTo>
                  <a:lnTo>
                    <a:pt x="453" y="240"/>
                  </a:lnTo>
                  <a:lnTo>
                    <a:pt x="474" y="208"/>
                  </a:lnTo>
                  <a:lnTo>
                    <a:pt x="474" y="208"/>
                  </a:lnTo>
                  <a:lnTo>
                    <a:pt x="498" y="172"/>
                  </a:lnTo>
                  <a:lnTo>
                    <a:pt x="504" y="162"/>
                  </a:lnTo>
                  <a:lnTo>
                    <a:pt x="477" y="144"/>
                  </a:lnTo>
                  <a:lnTo>
                    <a:pt x="477" y="144"/>
                  </a:lnTo>
                  <a:lnTo>
                    <a:pt x="445" y="123"/>
                  </a:lnTo>
                  <a:lnTo>
                    <a:pt x="429" y="113"/>
                  </a:lnTo>
                  <a:lnTo>
                    <a:pt x="412" y="104"/>
                  </a:lnTo>
                  <a:lnTo>
                    <a:pt x="394" y="95"/>
                  </a:lnTo>
                  <a:lnTo>
                    <a:pt x="377" y="86"/>
                  </a:lnTo>
                  <a:lnTo>
                    <a:pt x="359" y="80"/>
                  </a:lnTo>
                  <a:lnTo>
                    <a:pt x="343" y="75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10" y="68"/>
                  </a:lnTo>
                  <a:lnTo>
                    <a:pt x="284" y="63"/>
                  </a:lnTo>
                  <a:lnTo>
                    <a:pt x="256" y="58"/>
                  </a:lnTo>
                  <a:lnTo>
                    <a:pt x="243" y="57"/>
                  </a:lnTo>
                  <a:lnTo>
                    <a:pt x="229" y="57"/>
                  </a:lnTo>
                  <a:lnTo>
                    <a:pt x="229" y="57"/>
                  </a:lnTo>
                  <a:lnTo>
                    <a:pt x="213" y="57"/>
                  </a:lnTo>
                  <a:lnTo>
                    <a:pt x="196" y="59"/>
                  </a:lnTo>
                  <a:lnTo>
                    <a:pt x="182" y="64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56" y="72"/>
                  </a:lnTo>
                  <a:lnTo>
                    <a:pt x="142" y="76"/>
                  </a:lnTo>
                  <a:lnTo>
                    <a:pt x="142" y="76"/>
                  </a:lnTo>
                  <a:lnTo>
                    <a:pt x="128" y="81"/>
                  </a:lnTo>
                  <a:lnTo>
                    <a:pt x="115" y="86"/>
                  </a:lnTo>
                  <a:lnTo>
                    <a:pt x="101" y="91"/>
                  </a:lnTo>
                  <a:lnTo>
                    <a:pt x="89" y="99"/>
                  </a:lnTo>
                  <a:lnTo>
                    <a:pt x="89" y="99"/>
                  </a:lnTo>
                  <a:lnTo>
                    <a:pt x="81" y="106"/>
                  </a:lnTo>
                  <a:lnTo>
                    <a:pt x="74" y="112"/>
                  </a:lnTo>
                  <a:lnTo>
                    <a:pt x="68" y="119"/>
                  </a:lnTo>
                  <a:lnTo>
                    <a:pt x="63" y="127"/>
                  </a:lnTo>
                  <a:lnTo>
                    <a:pt x="55" y="143"/>
                  </a:lnTo>
                  <a:lnTo>
                    <a:pt x="47" y="159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0" y="175"/>
                  </a:lnTo>
                  <a:lnTo>
                    <a:pt x="37" y="184"/>
                  </a:lnTo>
                  <a:lnTo>
                    <a:pt x="33" y="207"/>
                  </a:lnTo>
                  <a:lnTo>
                    <a:pt x="30" y="231"/>
                  </a:lnTo>
                  <a:lnTo>
                    <a:pt x="29" y="256"/>
                  </a:lnTo>
                  <a:lnTo>
                    <a:pt x="30" y="281"/>
                  </a:lnTo>
                  <a:lnTo>
                    <a:pt x="33" y="304"/>
                  </a:lnTo>
                  <a:lnTo>
                    <a:pt x="35" y="316"/>
                  </a:lnTo>
                  <a:lnTo>
                    <a:pt x="38" y="326"/>
                  </a:lnTo>
                  <a:lnTo>
                    <a:pt x="41" y="335"/>
                  </a:lnTo>
                  <a:lnTo>
                    <a:pt x="45" y="344"/>
                  </a:lnTo>
                  <a:lnTo>
                    <a:pt x="45" y="344"/>
                  </a:lnTo>
                  <a:lnTo>
                    <a:pt x="49" y="353"/>
                  </a:lnTo>
                  <a:lnTo>
                    <a:pt x="55" y="360"/>
                  </a:lnTo>
                  <a:lnTo>
                    <a:pt x="60" y="366"/>
                  </a:lnTo>
                  <a:lnTo>
                    <a:pt x="65" y="372"/>
                  </a:lnTo>
                  <a:lnTo>
                    <a:pt x="71" y="378"/>
                  </a:lnTo>
                  <a:lnTo>
                    <a:pt x="77" y="382"/>
                  </a:lnTo>
                  <a:lnTo>
                    <a:pt x="92" y="391"/>
                  </a:lnTo>
                  <a:lnTo>
                    <a:pt x="92" y="391"/>
                  </a:lnTo>
                  <a:lnTo>
                    <a:pt x="97" y="394"/>
                  </a:lnTo>
                  <a:lnTo>
                    <a:pt x="101" y="397"/>
                  </a:lnTo>
                  <a:lnTo>
                    <a:pt x="108" y="390"/>
                  </a:lnTo>
                  <a:lnTo>
                    <a:pt x="109" y="393"/>
                  </a:lnTo>
                  <a:lnTo>
                    <a:pt x="109" y="393"/>
                  </a:lnTo>
                  <a:lnTo>
                    <a:pt x="112" y="393"/>
                  </a:lnTo>
                  <a:lnTo>
                    <a:pt x="112" y="393"/>
                  </a:lnTo>
                  <a:lnTo>
                    <a:pt x="117" y="394"/>
                  </a:lnTo>
                  <a:lnTo>
                    <a:pt x="121" y="395"/>
                  </a:lnTo>
                  <a:lnTo>
                    <a:pt x="123" y="397"/>
                  </a:lnTo>
                  <a:lnTo>
                    <a:pt x="125" y="400"/>
                  </a:lnTo>
                  <a:lnTo>
                    <a:pt x="127" y="405"/>
                  </a:lnTo>
                  <a:lnTo>
                    <a:pt x="127" y="410"/>
                  </a:lnTo>
                  <a:lnTo>
                    <a:pt x="127" y="410"/>
                  </a:lnTo>
                  <a:lnTo>
                    <a:pt x="127" y="413"/>
                  </a:lnTo>
                  <a:lnTo>
                    <a:pt x="125" y="419"/>
                  </a:lnTo>
                  <a:lnTo>
                    <a:pt x="123" y="421"/>
                  </a:lnTo>
                  <a:lnTo>
                    <a:pt x="121" y="423"/>
                  </a:lnTo>
                  <a:lnTo>
                    <a:pt x="117" y="425"/>
                  </a:lnTo>
                  <a:lnTo>
                    <a:pt x="112" y="425"/>
                  </a:lnTo>
                  <a:lnTo>
                    <a:pt x="112" y="425"/>
                  </a:lnTo>
                  <a:lnTo>
                    <a:pt x="103" y="426"/>
                  </a:lnTo>
                  <a:lnTo>
                    <a:pt x="103" y="426"/>
                  </a:lnTo>
                  <a:lnTo>
                    <a:pt x="96" y="426"/>
                  </a:lnTo>
                  <a:lnTo>
                    <a:pt x="96" y="426"/>
                  </a:lnTo>
                  <a:close/>
                  <a:moveTo>
                    <a:pt x="819" y="29"/>
                  </a:moveTo>
                  <a:lnTo>
                    <a:pt x="819" y="29"/>
                  </a:lnTo>
                  <a:lnTo>
                    <a:pt x="805" y="31"/>
                  </a:lnTo>
                  <a:lnTo>
                    <a:pt x="788" y="32"/>
                  </a:lnTo>
                  <a:lnTo>
                    <a:pt x="771" y="34"/>
                  </a:lnTo>
                  <a:lnTo>
                    <a:pt x="754" y="37"/>
                  </a:lnTo>
                  <a:lnTo>
                    <a:pt x="736" y="41"/>
                  </a:lnTo>
                  <a:lnTo>
                    <a:pt x="717" y="46"/>
                  </a:lnTo>
                  <a:lnTo>
                    <a:pt x="675" y="58"/>
                  </a:lnTo>
                  <a:lnTo>
                    <a:pt x="675" y="58"/>
                  </a:lnTo>
                  <a:lnTo>
                    <a:pt x="659" y="65"/>
                  </a:lnTo>
                  <a:lnTo>
                    <a:pt x="643" y="72"/>
                  </a:lnTo>
                  <a:lnTo>
                    <a:pt x="628" y="80"/>
                  </a:lnTo>
                  <a:lnTo>
                    <a:pt x="613" y="90"/>
                  </a:lnTo>
                  <a:lnTo>
                    <a:pt x="599" y="101"/>
                  </a:lnTo>
                  <a:lnTo>
                    <a:pt x="586" y="113"/>
                  </a:lnTo>
                  <a:lnTo>
                    <a:pt x="572" y="127"/>
                  </a:lnTo>
                  <a:lnTo>
                    <a:pt x="559" y="142"/>
                  </a:lnTo>
                  <a:lnTo>
                    <a:pt x="550" y="152"/>
                  </a:lnTo>
                  <a:lnTo>
                    <a:pt x="562" y="160"/>
                  </a:lnTo>
                  <a:lnTo>
                    <a:pt x="562" y="160"/>
                  </a:lnTo>
                  <a:lnTo>
                    <a:pt x="582" y="174"/>
                  </a:lnTo>
                  <a:lnTo>
                    <a:pt x="602" y="190"/>
                  </a:lnTo>
                  <a:lnTo>
                    <a:pt x="602" y="190"/>
                  </a:lnTo>
                  <a:lnTo>
                    <a:pt x="632" y="213"/>
                  </a:lnTo>
                  <a:lnTo>
                    <a:pt x="648" y="224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88" y="246"/>
                  </a:lnTo>
                  <a:lnTo>
                    <a:pt x="704" y="255"/>
                  </a:lnTo>
                  <a:lnTo>
                    <a:pt x="723" y="264"/>
                  </a:lnTo>
                  <a:lnTo>
                    <a:pt x="744" y="272"/>
                  </a:lnTo>
                  <a:lnTo>
                    <a:pt x="765" y="279"/>
                  </a:lnTo>
                  <a:lnTo>
                    <a:pt x="787" y="286"/>
                  </a:lnTo>
                  <a:lnTo>
                    <a:pt x="797" y="288"/>
                  </a:lnTo>
                  <a:lnTo>
                    <a:pt x="808" y="289"/>
                  </a:lnTo>
                  <a:lnTo>
                    <a:pt x="808" y="289"/>
                  </a:lnTo>
                  <a:lnTo>
                    <a:pt x="834" y="291"/>
                  </a:lnTo>
                  <a:lnTo>
                    <a:pt x="859" y="292"/>
                  </a:lnTo>
                  <a:lnTo>
                    <a:pt x="859" y="292"/>
                  </a:lnTo>
                  <a:lnTo>
                    <a:pt x="882" y="291"/>
                  </a:lnTo>
                  <a:lnTo>
                    <a:pt x="903" y="289"/>
                  </a:lnTo>
                  <a:lnTo>
                    <a:pt x="922" y="285"/>
                  </a:lnTo>
                  <a:lnTo>
                    <a:pt x="940" y="279"/>
                  </a:lnTo>
                  <a:lnTo>
                    <a:pt x="955" y="273"/>
                  </a:lnTo>
                  <a:lnTo>
                    <a:pt x="970" y="265"/>
                  </a:lnTo>
                  <a:lnTo>
                    <a:pt x="983" y="255"/>
                  </a:lnTo>
                  <a:lnTo>
                    <a:pt x="994" y="243"/>
                  </a:lnTo>
                  <a:lnTo>
                    <a:pt x="994" y="243"/>
                  </a:lnTo>
                  <a:lnTo>
                    <a:pt x="1001" y="233"/>
                  </a:lnTo>
                  <a:lnTo>
                    <a:pt x="1007" y="222"/>
                  </a:lnTo>
                  <a:lnTo>
                    <a:pt x="1012" y="209"/>
                  </a:lnTo>
                  <a:lnTo>
                    <a:pt x="1016" y="197"/>
                  </a:lnTo>
                  <a:lnTo>
                    <a:pt x="1019" y="182"/>
                  </a:lnTo>
                  <a:lnTo>
                    <a:pt x="1021" y="169"/>
                  </a:lnTo>
                  <a:lnTo>
                    <a:pt x="1021" y="156"/>
                  </a:lnTo>
                  <a:lnTo>
                    <a:pt x="1020" y="142"/>
                  </a:lnTo>
                  <a:lnTo>
                    <a:pt x="1020" y="142"/>
                  </a:lnTo>
                  <a:lnTo>
                    <a:pt x="1019" y="134"/>
                  </a:lnTo>
                  <a:lnTo>
                    <a:pt x="1016" y="127"/>
                  </a:lnTo>
                  <a:lnTo>
                    <a:pt x="1014" y="119"/>
                  </a:lnTo>
                  <a:lnTo>
                    <a:pt x="1010" y="113"/>
                  </a:lnTo>
                  <a:lnTo>
                    <a:pt x="1007" y="107"/>
                  </a:lnTo>
                  <a:lnTo>
                    <a:pt x="1002" y="101"/>
                  </a:lnTo>
                  <a:lnTo>
                    <a:pt x="997" y="96"/>
                  </a:lnTo>
                  <a:lnTo>
                    <a:pt x="991" y="91"/>
                  </a:lnTo>
                  <a:lnTo>
                    <a:pt x="991" y="91"/>
                  </a:lnTo>
                  <a:lnTo>
                    <a:pt x="973" y="79"/>
                  </a:lnTo>
                  <a:lnTo>
                    <a:pt x="973" y="79"/>
                  </a:lnTo>
                  <a:lnTo>
                    <a:pt x="956" y="67"/>
                  </a:lnTo>
                  <a:lnTo>
                    <a:pt x="947" y="60"/>
                  </a:lnTo>
                  <a:lnTo>
                    <a:pt x="938" y="55"/>
                  </a:lnTo>
                  <a:lnTo>
                    <a:pt x="938" y="55"/>
                  </a:lnTo>
                  <a:lnTo>
                    <a:pt x="926" y="50"/>
                  </a:lnTo>
                  <a:lnTo>
                    <a:pt x="914" y="46"/>
                  </a:lnTo>
                  <a:lnTo>
                    <a:pt x="889" y="39"/>
                  </a:lnTo>
                  <a:lnTo>
                    <a:pt x="865" y="35"/>
                  </a:lnTo>
                  <a:lnTo>
                    <a:pt x="849" y="32"/>
                  </a:lnTo>
                  <a:lnTo>
                    <a:pt x="849" y="32"/>
                  </a:lnTo>
                  <a:lnTo>
                    <a:pt x="834" y="31"/>
                  </a:lnTo>
                  <a:lnTo>
                    <a:pt x="819" y="29"/>
                  </a:lnTo>
                  <a:lnTo>
                    <a:pt x="819" y="2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8" name="组合 97"/>
          <p:cNvGrpSpPr/>
          <p:nvPr/>
        </p:nvGrpSpPr>
        <p:grpSpPr>
          <a:xfrm>
            <a:off x="6469182" y="3842408"/>
            <a:ext cx="737002" cy="560287"/>
            <a:chOff x="4095751" y="2149476"/>
            <a:chExt cx="854074" cy="649288"/>
          </a:xfrm>
          <a:solidFill>
            <a:schemeClr val="bg1"/>
          </a:solidFill>
        </p:grpSpPr>
        <p:sp>
          <p:nvSpPr>
            <p:cNvPr id="99" name="Freeform 981"/>
            <p:cNvSpPr/>
            <p:nvPr/>
          </p:nvSpPr>
          <p:spPr bwMode="auto">
            <a:xfrm>
              <a:off x="4114801" y="2484438"/>
              <a:ext cx="41275" cy="42863"/>
            </a:xfrm>
            <a:custGeom>
              <a:avLst/>
              <a:gdLst/>
              <a:ahLst/>
              <a:cxnLst>
                <a:cxn ang="0">
                  <a:pos x="72" y="1"/>
                </a:cxn>
                <a:cxn ang="0">
                  <a:pos x="72" y="1"/>
                </a:cxn>
                <a:cxn ang="0">
                  <a:pos x="51" y="17"/>
                </a:cxn>
                <a:cxn ang="0">
                  <a:pos x="33" y="34"/>
                </a:cxn>
                <a:cxn ang="0">
                  <a:pos x="23" y="45"/>
                </a:cxn>
                <a:cxn ang="0">
                  <a:pos x="15" y="54"/>
                </a:cxn>
                <a:cxn ang="0">
                  <a:pos x="8" y="64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8"/>
                </a:cxn>
                <a:cxn ang="0">
                  <a:pos x="1" y="79"/>
                </a:cxn>
                <a:cxn ang="0">
                  <a:pos x="2" y="81"/>
                </a:cxn>
                <a:cxn ang="0">
                  <a:pos x="3" y="82"/>
                </a:cxn>
                <a:cxn ang="0">
                  <a:pos x="4" y="83"/>
                </a:cxn>
                <a:cxn ang="0">
                  <a:pos x="6" y="83"/>
                </a:cxn>
                <a:cxn ang="0">
                  <a:pos x="8" y="82"/>
                </a:cxn>
                <a:cxn ang="0">
                  <a:pos x="9" y="80"/>
                </a:cxn>
                <a:cxn ang="0">
                  <a:pos x="9" y="80"/>
                </a:cxn>
                <a:cxn ang="0">
                  <a:pos x="15" y="70"/>
                </a:cxn>
                <a:cxn ang="0">
                  <a:pos x="23" y="60"/>
                </a:cxn>
                <a:cxn ang="0">
                  <a:pos x="31" y="51"/>
                </a:cxn>
                <a:cxn ang="0">
                  <a:pos x="39" y="42"/>
                </a:cxn>
                <a:cxn ang="0">
                  <a:pos x="58" y="25"/>
                </a:cxn>
                <a:cxn ang="0">
                  <a:pos x="77" y="9"/>
                </a:cxn>
                <a:cxn ang="0">
                  <a:pos x="77" y="9"/>
                </a:cxn>
                <a:cxn ang="0">
                  <a:pos x="78" y="7"/>
                </a:cxn>
                <a:cxn ang="0">
                  <a:pos x="79" y="6"/>
                </a:cxn>
                <a:cxn ang="0">
                  <a:pos x="78" y="2"/>
                </a:cxn>
                <a:cxn ang="0">
                  <a:pos x="77" y="1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2" y="1"/>
                </a:cxn>
              </a:cxnLst>
              <a:rect l="0" t="0" r="r" b="b"/>
              <a:pathLst>
                <a:path w="79" h="83">
                  <a:moveTo>
                    <a:pt x="72" y="1"/>
                  </a:moveTo>
                  <a:lnTo>
                    <a:pt x="72" y="1"/>
                  </a:lnTo>
                  <a:lnTo>
                    <a:pt x="51" y="17"/>
                  </a:lnTo>
                  <a:lnTo>
                    <a:pt x="33" y="34"/>
                  </a:lnTo>
                  <a:lnTo>
                    <a:pt x="23" y="45"/>
                  </a:lnTo>
                  <a:lnTo>
                    <a:pt x="15" y="54"/>
                  </a:lnTo>
                  <a:lnTo>
                    <a:pt x="8" y="64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8"/>
                  </a:lnTo>
                  <a:lnTo>
                    <a:pt x="1" y="79"/>
                  </a:lnTo>
                  <a:lnTo>
                    <a:pt x="2" y="81"/>
                  </a:lnTo>
                  <a:lnTo>
                    <a:pt x="3" y="82"/>
                  </a:lnTo>
                  <a:lnTo>
                    <a:pt x="4" y="83"/>
                  </a:lnTo>
                  <a:lnTo>
                    <a:pt x="6" y="83"/>
                  </a:lnTo>
                  <a:lnTo>
                    <a:pt x="8" y="82"/>
                  </a:lnTo>
                  <a:lnTo>
                    <a:pt x="9" y="80"/>
                  </a:lnTo>
                  <a:lnTo>
                    <a:pt x="9" y="80"/>
                  </a:lnTo>
                  <a:lnTo>
                    <a:pt x="15" y="70"/>
                  </a:lnTo>
                  <a:lnTo>
                    <a:pt x="23" y="60"/>
                  </a:lnTo>
                  <a:lnTo>
                    <a:pt x="31" y="51"/>
                  </a:lnTo>
                  <a:lnTo>
                    <a:pt x="39" y="42"/>
                  </a:lnTo>
                  <a:lnTo>
                    <a:pt x="58" y="25"/>
                  </a:lnTo>
                  <a:lnTo>
                    <a:pt x="77" y="9"/>
                  </a:lnTo>
                  <a:lnTo>
                    <a:pt x="77" y="9"/>
                  </a:lnTo>
                  <a:lnTo>
                    <a:pt x="78" y="7"/>
                  </a:lnTo>
                  <a:lnTo>
                    <a:pt x="79" y="6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0" name="Freeform 982"/>
            <p:cNvSpPr/>
            <p:nvPr/>
          </p:nvSpPr>
          <p:spPr bwMode="auto">
            <a:xfrm>
              <a:off x="4122738" y="2492376"/>
              <a:ext cx="60325" cy="63500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44" y="63"/>
                </a:cxn>
                <a:cxn ang="0">
                  <a:pos x="44" y="63"/>
                </a:cxn>
                <a:cxn ang="0">
                  <a:pos x="20" y="87"/>
                </a:cxn>
                <a:cxn ang="0">
                  <a:pos x="10" y="99"/>
                </a:cxn>
                <a:cxn ang="0">
                  <a:pos x="4" y="105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0" y="117"/>
                </a:cxn>
                <a:cxn ang="0">
                  <a:pos x="2" y="119"/>
                </a:cxn>
                <a:cxn ang="0">
                  <a:pos x="4" y="120"/>
                </a:cxn>
                <a:cxn ang="0">
                  <a:pos x="6" y="120"/>
                </a:cxn>
                <a:cxn ang="0">
                  <a:pos x="7" y="119"/>
                </a:cxn>
                <a:cxn ang="0">
                  <a:pos x="8" y="118"/>
                </a:cxn>
                <a:cxn ang="0">
                  <a:pos x="8" y="118"/>
                </a:cxn>
                <a:cxn ang="0">
                  <a:pos x="13" y="110"/>
                </a:cxn>
                <a:cxn ang="0">
                  <a:pos x="18" y="103"/>
                </a:cxn>
                <a:cxn ang="0">
                  <a:pos x="30" y="90"/>
                </a:cxn>
                <a:cxn ang="0">
                  <a:pos x="55" y="65"/>
                </a:cxn>
                <a:cxn ang="0">
                  <a:pos x="55" y="65"/>
                </a:cxn>
                <a:cxn ang="0">
                  <a:pos x="113" y="7"/>
                </a:cxn>
                <a:cxn ang="0">
                  <a:pos x="113" y="7"/>
                </a:cxn>
                <a:cxn ang="0">
                  <a:pos x="114" y="6"/>
                </a:cxn>
                <a:cxn ang="0">
                  <a:pos x="114" y="4"/>
                </a:cxn>
                <a:cxn ang="0">
                  <a:pos x="114" y="2"/>
                </a:cxn>
                <a:cxn ang="0">
                  <a:pos x="113" y="1"/>
                </a:cxn>
                <a:cxn ang="0">
                  <a:pos x="111" y="0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4" h="120">
                  <a:moveTo>
                    <a:pt x="106" y="1"/>
                  </a:moveTo>
                  <a:lnTo>
                    <a:pt x="106" y="1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20" y="87"/>
                  </a:lnTo>
                  <a:lnTo>
                    <a:pt x="10" y="99"/>
                  </a:lnTo>
                  <a:lnTo>
                    <a:pt x="4" y="105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2" y="119"/>
                  </a:lnTo>
                  <a:lnTo>
                    <a:pt x="4" y="120"/>
                  </a:lnTo>
                  <a:lnTo>
                    <a:pt x="6" y="120"/>
                  </a:lnTo>
                  <a:lnTo>
                    <a:pt x="7" y="119"/>
                  </a:lnTo>
                  <a:lnTo>
                    <a:pt x="8" y="118"/>
                  </a:lnTo>
                  <a:lnTo>
                    <a:pt x="8" y="118"/>
                  </a:lnTo>
                  <a:lnTo>
                    <a:pt x="13" y="110"/>
                  </a:lnTo>
                  <a:lnTo>
                    <a:pt x="18" y="103"/>
                  </a:lnTo>
                  <a:lnTo>
                    <a:pt x="30" y="90"/>
                  </a:lnTo>
                  <a:lnTo>
                    <a:pt x="55" y="65"/>
                  </a:lnTo>
                  <a:lnTo>
                    <a:pt x="55" y="6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1" name="Freeform 983"/>
            <p:cNvSpPr/>
            <p:nvPr/>
          </p:nvSpPr>
          <p:spPr bwMode="auto">
            <a:xfrm>
              <a:off x="4133851" y="2506663"/>
              <a:ext cx="88900" cy="85725"/>
            </a:xfrm>
            <a:custGeom>
              <a:avLst/>
              <a:gdLst/>
              <a:ahLst/>
              <a:cxnLst>
                <a:cxn ang="0">
                  <a:pos x="161" y="1"/>
                </a:cxn>
                <a:cxn ang="0">
                  <a:pos x="161" y="1"/>
                </a:cxn>
                <a:cxn ang="0">
                  <a:pos x="141" y="21"/>
                </a:cxn>
                <a:cxn ang="0">
                  <a:pos x="122" y="41"/>
                </a:cxn>
                <a:cxn ang="0">
                  <a:pos x="82" y="79"/>
                </a:cxn>
                <a:cxn ang="0">
                  <a:pos x="41" y="118"/>
                </a:cxn>
                <a:cxn ang="0">
                  <a:pos x="2" y="156"/>
                </a:cxn>
                <a:cxn ang="0">
                  <a:pos x="2" y="156"/>
                </a:cxn>
                <a:cxn ang="0">
                  <a:pos x="0" y="158"/>
                </a:cxn>
                <a:cxn ang="0">
                  <a:pos x="0" y="160"/>
                </a:cxn>
                <a:cxn ang="0">
                  <a:pos x="1" y="161"/>
                </a:cxn>
                <a:cxn ang="0">
                  <a:pos x="2" y="163"/>
                </a:cxn>
                <a:cxn ang="0">
                  <a:pos x="3" y="164"/>
                </a:cxn>
                <a:cxn ang="0">
                  <a:pos x="5" y="164"/>
                </a:cxn>
                <a:cxn ang="0">
                  <a:pos x="6" y="164"/>
                </a:cxn>
                <a:cxn ang="0">
                  <a:pos x="8" y="163"/>
                </a:cxn>
                <a:cxn ang="0">
                  <a:pos x="8" y="163"/>
                </a:cxn>
                <a:cxn ang="0">
                  <a:pos x="49" y="125"/>
                </a:cxn>
                <a:cxn ang="0">
                  <a:pos x="89" y="87"/>
                </a:cxn>
                <a:cxn ang="0">
                  <a:pos x="128" y="48"/>
                </a:cxn>
                <a:cxn ang="0">
                  <a:pos x="148" y="29"/>
                </a:cxn>
                <a:cxn ang="0">
                  <a:pos x="167" y="8"/>
                </a:cxn>
                <a:cxn ang="0">
                  <a:pos x="167" y="8"/>
                </a:cxn>
                <a:cxn ang="0">
                  <a:pos x="168" y="6"/>
                </a:cxn>
                <a:cxn ang="0">
                  <a:pos x="168" y="4"/>
                </a:cxn>
                <a:cxn ang="0">
                  <a:pos x="168" y="3"/>
                </a:cxn>
                <a:cxn ang="0">
                  <a:pos x="167" y="1"/>
                </a:cxn>
                <a:cxn ang="0">
                  <a:pos x="165" y="0"/>
                </a:cxn>
                <a:cxn ang="0">
                  <a:pos x="164" y="0"/>
                </a:cxn>
                <a:cxn ang="0">
                  <a:pos x="162" y="0"/>
                </a:cxn>
                <a:cxn ang="0">
                  <a:pos x="161" y="1"/>
                </a:cxn>
                <a:cxn ang="0">
                  <a:pos x="161" y="1"/>
                </a:cxn>
              </a:cxnLst>
              <a:rect l="0" t="0" r="r" b="b"/>
              <a:pathLst>
                <a:path w="168" h="164">
                  <a:moveTo>
                    <a:pt x="161" y="1"/>
                  </a:moveTo>
                  <a:lnTo>
                    <a:pt x="161" y="1"/>
                  </a:lnTo>
                  <a:lnTo>
                    <a:pt x="141" y="21"/>
                  </a:lnTo>
                  <a:lnTo>
                    <a:pt x="122" y="41"/>
                  </a:lnTo>
                  <a:lnTo>
                    <a:pt x="82" y="79"/>
                  </a:lnTo>
                  <a:lnTo>
                    <a:pt x="41" y="118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60"/>
                  </a:lnTo>
                  <a:lnTo>
                    <a:pt x="1" y="161"/>
                  </a:lnTo>
                  <a:lnTo>
                    <a:pt x="2" y="163"/>
                  </a:lnTo>
                  <a:lnTo>
                    <a:pt x="3" y="164"/>
                  </a:lnTo>
                  <a:lnTo>
                    <a:pt x="5" y="164"/>
                  </a:lnTo>
                  <a:lnTo>
                    <a:pt x="6" y="164"/>
                  </a:lnTo>
                  <a:lnTo>
                    <a:pt x="8" y="163"/>
                  </a:lnTo>
                  <a:lnTo>
                    <a:pt x="8" y="163"/>
                  </a:lnTo>
                  <a:lnTo>
                    <a:pt x="49" y="125"/>
                  </a:lnTo>
                  <a:lnTo>
                    <a:pt x="89" y="87"/>
                  </a:lnTo>
                  <a:lnTo>
                    <a:pt x="128" y="48"/>
                  </a:lnTo>
                  <a:lnTo>
                    <a:pt x="148" y="29"/>
                  </a:lnTo>
                  <a:lnTo>
                    <a:pt x="167" y="8"/>
                  </a:lnTo>
                  <a:lnTo>
                    <a:pt x="167" y="8"/>
                  </a:lnTo>
                  <a:lnTo>
                    <a:pt x="168" y="6"/>
                  </a:lnTo>
                  <a:lnTo>
                    <a:pt x="168" y="4"/>
                  </a:lnTo>
                  <a:lnTo>
                    <a:pt x="168" y="3"/>
                  </a:lnTo>
                  <a:lnTo>
                    <a:pt x="167" y="1"/>
                  </a:lnTo>
                  <a:lnTo>
                    <a:pt x="165" y="0"/>
                  </a:lnTo>
                  <a:lnTo>
                    <a:pt x="164" y="0"/>
                  </a:lnTo>
                  <a:lnTo>
                    <a:pt x="162" y="0"/>
                  </a:lnTo>
                  <a:lnTo>
                    <a:pt x="161" y="1"/>
                  </a:lnTo>
                  <a:lnTo>
                    <a:pt x="16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2" name="Freeform 984"/>
            <p:cNvSpPr/>
            <p:nvPr/>
          </p:nvSpPr>
          <p:spPr bwMode="auto">
            <a:xfrm>
              <a:off x="4135438" y="2541588"/>
              <a:ext cx="88900" cy="87313"/>
            </a:xfrm>
            <a:custGeom>
              <a:avLst/>
              <a:gdLst/>
              <a:ahLst/>
              <a:cxnLst>
                <a:cxn ang="0">
                  <a:pos x="162" y="1"/>
                </a:cxn>
                <a:cxn ang="0">
                  <a:pos x="162" y="1"/>
                </a:cxn>
                <a:cxn ang="0">
                  <a:pos x="150" y="9"/>
                </a:cxn>
                <a:cxn ang="0">
                  <a:pos x="140" y="19"/>
                </a:cxn>
                <a:cxn ang="0">
                  <a:pos x="119" y="37"/>
                </a:cxn>
                <a:cxn ang="0">
                  <a:pos x="81" y="78"/>
                </a:cxn>
                <a:cxn ang="0">
                  <a:pos x="81" y="78"/>
                </a:cxn>
                <a:cxn ang="0">
                  <a:pos x="71" y="88"/>
                </a:cxn>
                <a:cxn ang="0">
                  <a:pos x="58" y="97"/>
                </a:cxn>
                <a:cxn ang="0">
                  <a:pos x="47" y="107"/>
                </a:cxn>
                <a:cxn ang="0">
                  <a:pos x="35" y="116"/>
                </a:cxn>
                <a:cxn ang="0">
                  <a:pos x="35" y="116"/>
                </a:cxn>
                <a:cxn ang="0">
                  <a:pos x="26" y="126"/>
                </a:cxn>
                <a:cxn ang="0">
                  <a:pos x="17" y="136"/>
                </a:cxn>
                <a:cxn ang="0">
                  <a:pos x="8" y="147"/>
                </a:cxn>
                <a:cxn ang="0">
                  <a:pos x="1" y="158"/>
                </a:cxn>
                <a:cxn ang="0">
                  <a:pos x="1" y="158"/>
                </a:cxn>
                <a:cxn ang="0">
                  <a:pos x="0" y="160"/>
                </a:cxn>
                <a:cxn ang="0">
                  <a:pos x="0" y="162"/>
                </a:cxn>
                <a:cxn ang="0">
                  <a:pos x="1" y="163"/>
                </a:cxn>
                <a:cxn ang="0">
                  <a:pos x="2" y="165"/>
                </a:cxn>
                <a:cxn ang="0">
                  <a:pos x="4" y="165"/>
                </a:cxn>
                <a:cxn ang="0">
                  <a:pos x="6" y="165"/>
                </a:cxn>
                <a:cxn ang="0">
                  <a:pos x="7" y="165"/>
                </a:cxn>
                <a:cxn ang="0">
                  <a:pos x="9" y="163"/>
                </a:cxn>
                <a:cxn ang="0">
                  <a:pos x="9" y="163"/>
                </a:cxn>
                <a:cxn ang="0">
                  <a:pos x="17" y="152"/>
                </a:cxn>
                <a:cxn ang="0">
                  <a:pos x="25" y="142"/>
                </a:cxn>
                <a:cxn ang="0">
                  <a:pos x="33" y="132"/>
                </a:cxn>
                <a:cxn ang="0">
                  <a:pos x="43" y="123"/>
                </a:cxn>
                <a:cxn ang="0">
                  <a:pos x="62" y="106"/>
                </a:cxn>
                <a:cxn ang="0">
                  <a:pos x="82" y="89"/>
                </a:cxn>
                <a:cxn ang="0">
                  <a:pos x="82" y="89"/>
                </a:cxn>
                <a:cxn ang="0">
                  <a:pos x="92" y="80"/>
                </a:cxn>
                <a:cxn ang="0">
                  <a:pos x="103" y="69"/>
                </a:cxn>
                <a:cxn ang="0">
                  <a:pos x="120" y="49"/>
                </a:cxn>
                <a:cxn ang="0">
                  <a:pos x="120" y="49"/>
                </a:cxn>
                <a:cxn ang="0">
                  <a:pos x="132" y="38"/>
                </a:cxn>
                <a:cxn ang="0">
                  <a:pos x="142" y="28"/>
                </a:cxn>
                <a:cxn ang="0">
                  <a:pos x="166" y="9"/>
                </a:cxn>
                <a:cxn ang="0">
                  <a:pos x="166" y="9"/>
                </a:cxn>
                <a:cxn ang="0">
                  <a:pos x="168" y="7"/>
                </a:cxn>
                <a:cxn ang="0">
                  <a:pos x="168" y="6"/>
                </a:cxn>
                <a:cxn ang="0">
                  <a:pos x="167" y="2"/>
                </a:cxn>
                <a:cxn ang="0">
                  <a:pos x="166" y="1"/>
                </a:cxn>
                <a:cxn ang="0">
                  <a:pos x="165" y="0"/>
                </a:cxn>
                <a:cxn ang="0">
                  <a:pos x="163" y="0"/>
                </a:cxn>
                <a:cxn ang="0">
                  <a:pos x="162" y="1"/>
                </a:cxn>
                <a:cxn ang="0">
                  <a:pos x="162" y="1"/>
                </a:cxn>
              </a:cxnLst>
              <a:rect l="0" t="0" r="r" b="b"/>
              <a:pathLst>
                <a:path w="168" h="165">
                  <a:moveTo>
                    <a:pt x="162" y="1"/>
                  </a:moveTo>
                  <a:lnTo>
                    <a:pt x="162" y="1"/>
                  </a:lnTo>
                  <a:lnTo>
                    <a:pt x="150" y="9"/>
                  </a:lnTo>
                  <a:lnTo>
                    <a:pt x="140" y="19"/>
                  </a:lnTo>
                  <a:lnTo>
                    <a:pt x="119" y="37"/>
                  </a:lnTo>
                  <a:lnTo>
                    <a:pt x="81" y="78"/>
                  </a:lnTo>
                  <a:lnTo>
                    <a:pt x="81" y="78"/>
                  </a:lnTo>
                  <a:lnTo>
                    <a:pt x="71" y="88"/>
                  </a:lnTo>
                  <a:lnTo>
                    <a:pt x="58" y="97"/>
                  </a:lnTo>
                  <a:lnTo>
                    <a:pt x="47" y="107"/>
                  </a:lnTo>
                  <a:lnTo>
                    <a:pt x="35" y="116"/>
                  </a:lnTo>
                  <a:lnTo>
                    <a:pt x="35" y="116"/>
                  </a:lnTo>
                  <a:lnTo>
                    <a:pt x="26" y="126"/>
                  </a:lnTo>
                  <a:lnTo>
                    <a:pt x="17" y="136"/>
                  </a:lnTo>
                  <a:lnTo>
                    <a:pt x="8" y="147"/>
                  </a:lnTo>
                  <a:lnTo>
                    <a:pt x="1" y="158"/>
                  </a:lnTo>
                  <a:lnTo>
                    <a:pt x="1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1" y="163"/>
                  </a:lnTo>
                  <a:lnTo>
                    <a:pt x="2" y="165"/>
                  </a:lnTo>
                  <a:lnTo>
                    <a:pt x="4" y="165"/>
                  </a:lnTo>
                  <a:lnTo>
                    <a:pt x="6" y="165"/>
                  </a:lnTo>
                  <a:lnTo>
                    <a:pt x="7" y="165"/>
                  </a:lnTo>
                  <a:lnTo>
                    <a:pt x="9" y="163"/>
                  </a:lnTo>
                  <a:lnTo>
                    <a:pt x="9" y="163"/>
                  </a:lnTo>
                  <a:lnTo>
                    <a:pt x="17" y="152"/>
                  </a:lnTo>
                  <a:lnTo>
                    <a:pt x="25" y="142"/>
                  </a:lnTo>
                  <a:lnTo>
                    <a:pt x="33" y="132"/>
                  </a:lnTo>
                  <a:lnTo>
                    <a:pt x="43" y="123"/>
                  </a:lnTo>
                  <a:lnTo>
                    <a:pt x="62" y="106"/>
                  </a:lnTo>
                  <a:lnTo>
                    <a:pt x="82" y="89"/>
                  </a:lnTo>
                  <a:lnTo>
                    <a:pt x="82" y="89"/>
                  </a:lnTo>
                  <a:lnTo>
                    <a:pt x="92" y="80"/>
                  </a:lnTo>
                  <a:lnTo>
                    <a:pt x="103" y="69"/>
                  </a:lnTo>
                  <a:lnTo>
                    <a:pt x="120" y="49"/>
                  </a:lnTo>
                  <a:lnTo>
                    <a:pt x="120" y="49"/>
                  </a:lnTo>
                  <a:lnTo>
                    <a:pt x="132" y="38"/>
                  </a:lnTo>
                  <a:lnTo>
                    <a:pt x="142" y="28"/>
                  </a:lnTo>
                  <a:lnTo>
                    <a:pt x="166" y="9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6"/>
                  </a:lnTo>
                  <a:lnTo>
                    <a:pt x="167" y="2"/>
                  </a:lnTo>
                  <a:lnTo>
                    <a:pt x="166" y="1"/>
                  </a:lnTo>
                  <a:lnTo>
                    <a:pt x="165" y="0"/>
                  </a:lnTo>
                  <a:lnTo>
                    <a:pt x="163" y="0"/>
                  </a:lnTo>
                  <a:lnTo>
                    <a:pt x="162" y="1"/>
                  </a:lnTo>
                  <a:lnTo>
                    <a:pt x="16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3" name="Freeform 985"/>
            <p:cNvSpPr/>
            <p:nvPr/>
          </p:nvSpPr>
          <p:spPr bwMode="auto">
            <a:xfrm>
              <a:off x="4129088" y="2597151"/>
              <a:ext cx="71438" cy="68263"/>
            </a:xfrm>
            <a:custGeom>
              <a:avLst/>
              <a:gdLst/>
              <a:ahLst/>
              <a:cxnLst>
                <a:cxn ang="0">
                  <a:pos x="125" y="1"/>
                </a:cxn>
                <a:cxn ang="0">
                  <a:pos x="125" y="1"/>
                </a:cxn>
                <a:cxn ang="0">
                  <a:pos x="108" y="14"/>
                </a:cxn>
                <a:cxn ang="0">
                  <a:pos x="94" y="29"/>
                </a:cxn>
                <a:cxn ang="0">
                  <a:pos x="65" y="60"/>
                </a:cxn>
                <a:cxn ang="0">
                  <a:pos x="65" y="60"/>
                </a:cxn>
                <a:cxn ang="0">
                  <a:pos x="49" y="75"/>
                </a:cxn>
                <a:cxn ang="0">
                  <a:pos x="34" y="91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2"/>
                </a:cxn>
                <a:cxn ang="0">
                  <a:pos x="0" y="124"/>
                </a:cxn>
                <a:cxn ang="0">
                  <a:pos x="0" y="126"/>
                </a:cxn>
                <a:cxn ang="0">
                  <a:pos x="1" y="127"/>
                </a:cxn>
                <a:cxn ang="0">
                  <a:pos x="3" y="128"/>
                </a:cxn>
                <a:cxn ang="0">
                  <a:pos x="4" y="129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8" y="127"/>
                </a:cxn>
                <a:cxn ang="0">
                  <a:pos x="38" y="100"/>
                </a:cxn>
                <a:cxn ang="0">
                  <a:pos x="67" y="71"/>
                </a:cxn>
                <a:cxn ang="0">
                  <a:pos x="67" y="71"/>
                </a:cxn>
                <a:cxn ang="0">
                  <a:pos x="98" y="38"/>
                </a:cxn>
                <a:cxn ang="0">
                  <a:pos x="115" y="22"/>
                </a:cxn>
                <a:cxn ang="0">
                  <a:pos x="131" y="7"/>
                </a:cxn>
                <a:cxn ang="0">
                  <a:pos x="131" y="7"/>
                </a:cxn>
                <a:cxn ang="0">
                  <a:pos x="132" y="6"/>
                </a:cxn>
                <a:cxn ang="0">
                  <a:pos x="133" y="4"/>
                </a:cxn>
                <a:cxn ang="0">
                  <a:pos x="132" y="2"/>
                </a:cxn>
                <a:cxn ang="0">
                  <a:pos x="131" y="1"/>
                </a:cxn>
                <a:cxn ang="0">
                  <a:pos x="128" y="0"/>
                </a:cxn>
                <a:cxn ang="0">
                  <a:pos x="127" y="0"/>
                </a:cxn>
                <a:cxn ang="0">
                  <a:pos x="125" y="1"/>
                </a:cxn>
                <a:cxn ang="0">
                  <a:pos x="125" y="1"/>
                </a:cxn>
              </a:cxnLst>
              <a:rect l="0" t="0" r="r" b="b"/>
              <a:pathLst>
                <a:path w="133" h="129">
                  <a:moveTo>
                    <a:pt x="125" y="1"/>
                  </a:moveTo>
                  <a:lnTo>
                    <a:pt x="125" y="1"/>
                  </a:lnTo>
                  <a:lnTo>
                    <a:pt x="108" y="14"/>
                  </a:lnTo>
                  <a:lnTo>
                    <a:pt x="94" y="29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49" y="75"/>
                  </a:lnTo>
                  <a:lnTo>
                    <a:pt x="34" y="9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2"/>
                  </a:lnTo>
                  <a:lnTo>
                    <a:pt x="0" y="124"/>
                  </a:lnTo>
                  <a:lnTo>
                    <a:pt x="0" y="126"/>
                  </a:lnTo>
                  <a:lnTo>
                    <a:pt x="1" y="127"/>
                  </a:lnTo>
                  <a:lnTo>
                    <a:pt x="3" y="128"/>
                  </a:lnTo>
                  <a:lnTo>
                    <a:pt x="4" y="129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8" y="127"/>
                  </a:lnTo>
                  <a:lnTo>
                    <a:pt x="38" y="100"/>
                  </a:lnTo>
                  <a:lnTo>
                    <a:pt x="67" y="71"/>
                  </a:lnTo>
                  <a:lnTo>
                    <a:pt x="67" y="71"/>
                  </a:lnTo>
                  <a:lnTo>
                    <a:pt x="98" y="38"/>
                  </a:lnTo>
                  <a:lnTo>
                    <a:pt x="115" y="22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2" y="6"/>
                  </a:lnTo>
                  <a:lnTo>
                    <a:pt x="133" y="4"/>
                  </a:lnTo>
                  <a:lnTo>
                    <a:pt x="132" y="2"/>
                  </a:lnTo>
                  <a:lnTo>
                    <a:pt x="131" y="1"/>
                  </a:lnTo>
                  <a:lnTo>
                    <a:pt x="128" y="0"/>
                  </a:lnTo>
                  <a:lnTo>
                    <a:pt x="127" y="0"/>
                  </a:lnTo>
                  <a:lnTo>
                    <a:pt x="125" y="1"/>
                  </a:lnTo>
                  <a:lnTo>
                    <a:pt x="12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4" name="Freeform 986"/>
            <p:cNvSpPr/>
            <p:nvPr/>
          </p:nvSpPr>
          <p:spPr bwMode="auto">
            <a:xfrm>
              <a:off x="4129088" y="2630488"/>
              <a:ext cx="71438" cy="66675"/>
            </a:xfrm>
            <a:custGeom>
              <a:avLst/>
              <a:gdLst/>
              <a:ahLst/>
              <a:cxnLst>
                <a:cxn ang="0">
                  <a:pos x="125" y="1"/>
                </a:cxn>
                <a:cxn ang="0">
                  <a:pos x="125" y="1"/>
                </a:cxn>
                <a:cxn ang="0">
                  <a:pos x="92" y="28"/>
                </a:cxn>
                <a:cxn ang="0">
                  <a:pos x="59" y="57"/>
                </a:cxn>
                <a:cxn ang="0">
                  <a:pos x="43" y="71"/>
                </a:cxn>
                <a:cxn ang="0">
                  <a:pos x="29" y="86"/>
                </a:cxn>
                <a:cxn ang="0">
                  <a:pos x="14" y="103"/>
                </a:cxn>
                <a:cxn ang="0">
                  <a:pos x="1" y="119"/>
                </a:cxn>
                <a:cxn ang="0">
                  <a:pos x="1" y="119"/>
                </a:cxn>
                <a:cxn ang="0">
                  <a:pos x="0" y="121"/>
                </a:cxn>
                <a:cxn ang="0">
                  <a:pos x="0" y="122"/>
                </a:cxn>
                <a:cxn ang="0">
                  <a:pos x="1" y="124"/>
                </a:cxn>
                <a:cxn ang="0">
                  <a:pos x="2" y="125"/>
                </a:cxn>
                <a:cxn ang="0">
                  <a:pos x="5" y="125"/>
                </a:cxn>
                <a:cxn ang="0">
                  <a:pos x="7" y="125"/>
                </a:cxn>
                <a:cxn ang="0">
                  <a:pos x="9" y="124"/>
                </a:cxn>
                <a:cxn ang="0">
                  <a:pos x="9" y="124"/>
                </a:cxn>
                <a:cxn ang="0">
                  <a:pos x="21" y="108"/>
                </a:cxn>
                <a:cxn ang="0">
                  <a:pos x="36" y="92"/>
                </a:cxn>
                <a:cxn ang="0">
                  <a:pos x="51" y="77"/>
                </a:cxn>
                <a:cxn ang="0">
                  <a:pos x="67" y="62"/>
                </a:cxn>
                <a:cxn ang="0">
                  <a:pos x="99" y="34"/>
                </a:cxn>
                <a:cxn ang="0">
                  <a:pos x="131" y="7"/>
                </a:cxn>
                <a:cxn ang="0">
                  <a:pos x="131" y="7"/>
                </a:cxn>
                <a:cxn ang="0">
                  <a:pos x="132" y="6"/>
                </a:cxn>
                <a:cxn ang="0">
                  <a:pos x="133" y="4"/>
                </a:cxn>
                <a:cxn ang="0">
                  <a:pos x="132" y="3"/>
                </a:cxn>
                <a:cxn ang="0">
                  <a:pos x="131" y="1"/>
                </a:cxn>
                <a:cxn ang="0">
                  <a:pos x="128" y="0"/>
                </a:cxn>
                <a:cxn ang="0">
                  <a:pos x="126" y="0"/>
                </a:cxn>
                <a:cxn ang="0">
                  <a:pos x="125" y="1"/>
                </a:cxn>
                <a:cxn ang="0">
                  <a:pos x="125" y="1"/>
                </a:cxn>
              </a:cxnLst>
              <a:rect l="0" t="0" r="r" b="b"/>
              <a:pathLst>
                <a:path w="133" h="125">
                  <a:moveTo>
                    <a:pt x="125" y="1"/>
                  </a:moveTo>
                  <a:lnTo>
                    <a:pt x="125" y="1"/>
                  </a:lnTo>
                  <a:lnTo>
                    <a:pt x="92" y="28"/>
                  </a:lnTo>
                  <a:lnTo>
                    <a:pt x="59" y="57"/>
                  </a:lnTo>
                  <a:lnTo>
                    <a:pt x="43" y="71"/>
                  </a:lnTo>
                  <a:lnTo>
                    <a:pt x="29" y="86"/>
                  </a:lnTo>
                  <a:lnTo>
                    <a:pt x="14" y="103"/>
                  </a:lnTo>
                  <a:lnTo>
                    <a:pt x="1" y="119"/>
                  </a:lnTo>
                  <a:lnTo>
                    <a:pt x="1" y="119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1" y="124"/>
                  </a:lnTo>
                  <a:lnTo>
                    <a:pt x="2" y="125"/>
                  </a:lnTo>
                  <a:lnTo>
                    <a:pt x="5" y="125"/>
                  </a:lnTo>
                  <a:lnTo>
                    <a:pt x="7" y="125"/>
                  </a:lnTo>
                  <a:lnTo>
                    <a:pt x="9" y="124"/>
                  </a:lnTo>
                  <a:lnTo>
                    <a:pt x="9" y="124"/>
                  </a:lnTo>
                  <a:lnTo>
                    <a:pt x="21" y="108"/>
                  </a:lnTo>
                  <a:lnTo>
                    <a:pt x="36" y="92"/>
                  </a:lnTo>
                  <a:lnTo>
                    <a:pt x="51" y="77"/>
                  </a:lnTo>
                  <a:lnTo>
                    <a:pt x="67" y="62"/>
                  </a:lnTo>
                  <a:lnTo>
                    <a:pt x="99" y="34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2" y="6"/>
                  </a:lnTo>
                  <a:lnTo>
                    <a:pt x="133" y="4"/>
                  </a:lnTo>
                  <a:lnTo>
                    <a:pt x="132" y="3"/>
                  </a:lnTo>
                  <a:lnTo>
                    <a:pt x="131" y="1"/>
                  </a:lnTo>
                  <a:lnTo>
                    <a:pt x="128" y="0"/>
                  </a:lnTo>
                  <a:lnTo>
                    <a:pt x="126" y="0"/>
                  </a:lnTo>
                  <a:lnTo>
                    <a:pt x="125" y="1"/>
                  </a:lnTo>
                  <a:lnTo>
                    <a:pt x="12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5" name="Freeform 987"/>
            <p:cNvSpPr/>
            <p:nvPr/>
          </p:nvSpPr>
          <p:spPr bwMode="auto">
            <a:xfrm>
              <a:off x="4127501" y="2670176"/>
              <a:ext cx="55563" cy="55563"/>
            </a:xfrm>
            <a:custGeom>
              <a:avLst/>
              <a:gdLst/>
              <a:ahLst/>
              <a:cxnLst>
                <a:cxn ang="0">
                  <a:pos x="97" y="1"/>
                </a:cxn>
                <a:cxn ang="0">
                  <a:pos x="97" y="1"/>
                </a:cxn>
                <a:cxn ang="0">
                  <a:pos x="82" y="10"/>
                </a:cxn>
                <a:cxn ang="0">
                  <a:pos x="69" y="20"/>
                </a:cxn>
                <a:cxn ang="0">
                  <a:pos x="55" y="32"/>
                </a:cxn>
                <a:cxn ang="0">
                  <a:pos x="43" y="43"/>
                </a:cxn>
                <a:cxn ang="0">
                  <a:pos x="32" y="56"/>
                </a:cxn>
                <a:cxn ang="0">
                  <a:pos x="20" y="69"/>
                </a:cxn>
                <a:cxn ang="0">
                  <a:pos x="10" y="82"/>
                </a:cxn>
                <a:cxn ang="0">
                  <a:pos x="1" y="97"/>
                </a:cxn>
                <a:cxn ang="0">
                  <a:pos x="1" y="97"/>
                </a:cxn>
                <a:cxn ang="0">
                  <a:pos x="0" y="99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3"/>
                </a:cxn>
                <a:cxn ang="0">
                  <a:pos x="4" y="104"/>
                </a:cxn>
                <a:cxn ang="0">
                  <a:pos x="6" y="104"/>
                </a:cxn>
                <a:cxn ang="0">
                  <a:pos x="7" y="103"/>
                </a:cxn>
                <a:cxn ang="0">
                  <a:pos x="9" y="102"/>
                </a:cxn>
                <a:cxn ang="0">
                  <a:pos x="9" y="102"/>
                </a:cxn>
                <a:cxn ang="0">
                  <a:pos x="17" y="88"/>
                </a:cxn>
                <a:cxn ang="0">
                  <a:pos x="27" y="75"/>
                </a:cxn>
                <a:cxn ang="0">
                  <a:pos x="39" y="62"/>
                </a:cxn>
                <a:cxn ang="0">
                  <a:pos x="50" y="50"/>
                </a:cxn>
                <a:cxn ang="0">
                  <a:pos x="62" y="38"/>
                </a:cxn>
                <a:cxn ang="0">
                  <a:pos x="75" y="28"/>
                </a:cxn>
                <a:cxn ang="0">
                  <a:pos x="88" y="17"/>
                </a:cxn>
                <a:cxn ang="0">
                  <a:pos x="102" y="8"/>
                </a:cxn>
                <a:cxn ang="0">
                  <a:pos x="102" y="8"/>
                </a:cxn>
                <a:cxn ang="0">
                  <a:pos x="103" y="7"/>
                </a:cxn>
                <a:cxn ang="0">
                  <a:pos x="104" y="5"/>
                </a:cxn>
                <a:cxn ang="0">
                  <a:pos x="104" y="4"/>
                </a:cxn>
                <a:cxn ang="0">
                  <a:pos x="103" y="2"/>
                </a:cxn>
                <a:cxn ang="0">
                  <a:pos x="102" y="1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7" y="1"/>
                </a:cxn>
                <a:cxn ang="0">
                  <a:pos x="97" y="1"/>
                </a:cxn>
              </a:cxnLst>
              <a:rect l="0" t="0" r="r" b="b"/>
              <a:pathLst>
                <a:path w="104" h="104">
                  <a:moveTo>
                    <a:pt x="97" y="1"/>
                  </a:moveTo>
                  <a:lnTo>
                    <a:pt x="97" y="1"/>
                  </a:lnTo>
                  <a:lnTo>
                    <a:pt x="82" y="10"/>
                  </a:lnTo>
                  <a:lnTo>
                    <a:pt x="69" y="20"/>
                  </a:lnTo>
                  <a:lnTo>
                    <a:pt x="55" y="32"/>
                  </a:lnTo>
                  <a:lnTo>
                    <a:pt x="43" y="43"/>
                  </a:lnTo>
                  <a:lnTo>
                    <a:pt x="32" y="56"/>
                  </a:lnTo>
                  <a:lnTo>
                    <a:pt x="20" y="69"/>
                  </a:lnTo>
                  <a:lnTo>
                    <a:pt x="10" y="82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99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3"/>
                  </a:lnTo>
                  <a:lnTo>
                    <a:pt x="4" y="104"/>
                  </a:lnTo>
                  <a:lnTo>
                    <a:pt x="6" y="104"/>
                  </a:lnTo>
                  <a:lnTo>
                    <a:pt x="7" y="103"/>
                  </a:lnTo>
                  <a:lnTo>
                    <a:pt x="9" y="102"/>
                  </a:lnTo>
                  <a:lnTo>
                    <a:pt x="9" y="102"/>
                  </a:lnTo>
                  <a:lnTo>
                    <a:pt x="17" y="88"/>
                  </a:lnTo>
                  <a:lnTo>
                    <a:pt x="27" y="75"/>
                  </a:lnTo>
                  <a:lnTo>
                    <a:pt x="39" y="62"/>
                  </a:lnTo>
                  <a:lnTo>
                    <a:pt x="50" y="50"/>
                  </a:lnTo>
                  <a:lnTo>
                    <a:pt x="62" y="38"/>
                  </a:lnTo>
                  <a:lnTo>
                    <a:pt x="75" y="28"/>
                  </a:lnTo>
                  <a:lnTo>
                    <a:pt x="88" y="17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3" y="7"/>
                  </a:lnTo>
                  <a:lnTo>
                    <a:pt x="104" y="5"/>
                  </a:lnTo>
                  <a:lnTo>
                    <a:pt x="104" y="4"/>
                  </a:lnTo>
                  <a:lnTo>
                    <a:pt x="103" y="2"/>
                  </a:lnTo>
                  <a:lnTo>
                    <a:pt x="102" y="1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7" y="1"/>
                  </a:lnTo>
                  <a:lnTo>
                    <a:pt x="9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6" name="Freeform 988"/>
            <p:cNvSpPr/>
            <p:nvPr/>
          </p:nvSpPr>
          <p:spPr bwMode="auto">
            <a:xfrm>
              <a:off x="4213226" y="2727326"/>
              <a:ext cx="26988" cy="46038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42" y="3"/>
                </a:cxn>
                <a:cxn ang="0">
                  <a:pos x="37" y="14"/>
                </a:cxn>
                <a:cxn ang="0">
                  <a:pos x="32" y="24"/>
                </a:cxn>
                <a:cxn ang="0">
                  <a:pos x="21" y="43"/>
                </a:cxn>
                <a:cxn ang="0">
                  <a:pos x="10" y="63"/>
                </a:cxn>
                <a:cxn ang="0">
                  <a:pos x="4" y="73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2" y="88"/>
                </a:cxn>
                <a:cxn ang="0">
                  <a:pos x="3" y="88"/>
                </a:cxn>
                <a:cxn ang="0">
                  <a:pos x="5" y="88"/>
                </a:cxn>
                <a:cxn ang="0">
                  <a:pos x="7" y="88"/>
                </a:cxn>
                <a:cxn ang="0">
                  <a:pos x="8" y="87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14" y="75"/>
                </a:cxn>
                <a:cxn ang="0">
                  <a:pos x="19" y="65"/>
                </a:cxn>
                <a:cxn ang="0">
                  <a:pos x="30" y="46"/>
                </a:cxn>
                <a:cxn ang="0">
                  <a:pos x="42" y="26"/>
                </a:cxn>
                <a:cxn ang="0">
                  <a:pos x="47" y="17"/>
                </a:cxn>
                <a:cxn ang="0">
                  <a:pos x="51" y="7"/>
                </a:cxn>
                <a:cxn ang="0">
                  <a:pos x="51" y="7"/>
                </a:cxn>
                <a:cxn ang="0">
                  <a:pos x="51" y="5"/>
                </a:cxn>
                <a:cxn ang="0">
                  <a:pos x="50" y="2"/>
                </a:cxn>
                <a:cxn ang="0">
                  <a:pos x="49" y="1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3" y="2"/>
                </a:cxn>
                <a:cxn ang="0">
                  <a:pos x="42" y="3"/>
                </a:cxn>
                <a:cxn ang="0">
                  <a:pos x="42" y="3"/>
                </a:cxn>
              </a:cxnLst>
              <a:rect l="0" t="0" r="r" b="b"/>
              <a:pathLst>
                <a:path w="51" h="88">
                  <a:moveTo>
                    <a:pt x="42" y="3"/>
                  </a:moveTo>
                  <a:lnTo>
                    <a:pt x="42" y="3"/>
                  </a:lnTo>
                  <a:lnTo>
                    <a:pt x="37" y="14"/>
                  </a:lnTo>
                  <a:lnTo>
                    <a:pt x="32" y="24"/>
                  </a:lnTo>
                  <a:lnTo>
                    <a:pt x="21" y="43"/>
                  </a:lnTo>
                  <a:lnTo>
                    <a:pt x="10" y="63"/>
                  </a:lnTo>
                  <a:lnTo>
                    <a:pt x="4" y="7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2" y="88"/>
                  </a:lnTo>
                  <a:lnTo>
                    <a:pt x="3" y="88"/>
                  </a:lnTo>
                  <a:lnTo>
                    <a:pt x="5" y="88"/>
                  </a:lnTo>
                  <a:lnTo>
                    <a:pt x="7" y="88"/>
                  </a:lnTo>
                  <a:lnTo>
                    <a:pt x="8" y="8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14" y="75"/>
                  </a:lnTo>
                  <a:lnTo>
                    <a:pt x="19" y="65"/>
                  </a:lnTo>
                  <a:lnTo>
                    <a:pt x="30" y="46"/>
                  </a:lnTo>
                  <a:lnTo>
                    <a:pt x="42" y="26"/>
                  </a:lnTo>
                  <a:lnTo>
                    <a:pt x="47" y="17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51" y="5"/>
                  </a:lnTo>
                  <a:lnTo>
                    <a:pt x="50" y="2"/>
                  </a:lnTo>
                  <a:lnTo>
                    <a:pt x="49" y="1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3" y="2"/>
                  </a:lnTo>
                  <a:lnTo>
                    <a:pt x="42" y="3"/>
                  </a:lnTo>
                  <a:lnTo>
                    <a:pt x="4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7" name="Freeform 989"/>
            <p:cNvSpPr/>
            <p:nvPr/>
          </p:nvSpPr>
          <p:spPr bwMode="auto">
            <a:xfrm>
              <a:off x="4268788" y="2722563"/>
              <a:ext cx="44450" cy="61913"/>
            </a:xfrm>
            <a:custGeom>
              <a:avLst/>
              <a:gdLst/>
              <a:ahLst/>
              <a:cxnLst>
                <a:cxn ang="0">
                  <a:pos x="74" y="1"/>
                </a:cxn>
                <a:cxn ang="0">
                  <a:pos x="74" y="1"/>
                </a:cxn>
                <a:cxn ang="0">
                  <a:pos x="51" y="23"/>
                </a:cxn>
                <a:cxn ang="0">
                  <a:pos x="40" y="35"/>
                </a:cxn>
                <a:cxn ang="0">
                  <a:pos x="30" y="48"/>
                </a:cxn>
                <a:cxn ang="0">
                  <a:pos x="30" y="48"/>
                </a:cxn>
                <a:cxn ang="0">
                  <a:pos x="21" y="62"/>
                </a:cxn>
                <a:cxn ang="0">
                  <a:pos x="13" y="78"/>
                </a:cxn>
                <a:cxn ang="0">
                  <a:pos x="6" y="94"/>
                </a:cxn>
                <a:cxn ang="0">
                  <a:pos x="0" y="111"/>
                </a:cxn>
                <a:cxn ang="0">
                  <a:pos x="0" y="111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2" y="116"/>
                </a:cxn>
                <a:cxn ang="0">
                  <a:pos x="3" y="117"/>
                </a:cxn>
                <a:cxn ang="0">
                  <a:pos x="5" y="117"/>
                </a:cxn>
                <a:cxn ang="0">
                  <a:pos x="7" y="116"/>
                </a:cxn>
                <a:cxn ang="0">
                  <a:pos x="8" y="115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5" y="96"/>
                </a:cxn>
                <a:cxn ang="0">
                  <a:pos x="23" y="79"/>
                </a:cxn>
                <a:cxn ang="0">
                  <a:pos x="31" y="62"/>
                </a:cxn>
                <a:cxn ang="0">
                  <a:pos x="36" y="55"/>
                </a:cxn>
                <a:cxn ang="0">
                  <a:pos x="41" y="48"/>
                </a:cxn>
                <a:cxn ang="0">
                  <a:pos x="41" y="48"/>
                </a:cxn>
                <a:cxn ang="0">
                  <a:pos x="51" y="37"/>
                </a:cxn>
                <a:cxn ang="0">
                  <a:pos x="61" y="27"/>
                </a:cxn>
                <a:cxn ang="0">
                  <a:pos x="81" y="8"/>
                </a:cxn>
                <a:cxn ang="0">
                  <a:pos x="81" y="8"/>
                </a:cxn>
                <a:cxn ang="0">
                  <a:pos x="82" y="6"/>
                </a:cxn>
                <a:cxn ang="0">
                  <a:pos x="83" y="4"/>
                </a:cxn>
                <a:cxn ang="0">
                  <a:pos x="82" y="3"/>
                </a:cxn>
                <a:cxn ang="0">
                  <a:pos x="81" y="1"/>
                </a:cxn>
                <a:cxn ang="0">
                  <a:pos x="80" y="0"/>
                </a:cxn>
                <a:cxn ang="0">
                  <a:pos x="78" y="0"/>
                </a:cxn>
                <a:cxn ang="0">
                  <a:pos x="76" y="0"/>
                </a:cxn>
                <a:cxn ang="0">
                  <a:pos x="74" y="1"/>
                </a:cxn>
                <a:cxn ang="0">
                  <a:pos x="74" y="1"/>
                </a:cxn>
              </a:cxnLst>
              <a:rect l="0" t="0" r="r" b="b"/>
              <a:pathLst>
                <a:path w="83" h="117">
                  <a:moveTo>
                    <a:pt x="74" y="1"/>
                  </a:moveTo>
                  <a:lnTo>
                    <a:pt x="74" y="1"/>
                  </a:lnTo>
                  <a:lnTo>
                    <a:pt x="51" y="23"/>
                  </a:lnTo>
                  <a:lnTo>
                    <a:pt x="40" y="35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21" y="62"/>
                  </a:lnTo>
                  <a:lnTo>
                    <a:pt x="13" y="78"/>
                  </a:lnTo>
                  <a:lnTo>
                    <a:pt x="6" y="94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2" y="116"/>
                  </a:lnTo>
                  <a:lnTo>
                    <a:pt x="3" y="117"/>
                  </a:lnTo>
                  <a:lnTo>
                    <a:pt x="5" y="117"/>
                  </a:lnTo>
                  <a:lnTo>
                    <a:pt x="7" y="116"/>
                  </a:lnTo>
                  <a:lnTo>
                    <a:pt x="8" y="115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5" y="96"/>
                  </a:lnTo>
                  <a:lnTo>
                    <a:pt x="23" y="79"/>
                  </a:lnTo>
                  <a:lnTo>
                    <a:pt x="31" y="62"/>
                  </a:lnTo>
                  <a:lnTo>
                    <a:pt x="36" y="55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51" y="37"/>
                  </a:lnTo>
                  <a:lnTo>
                    <a:pt x="61" y="27"/>
                  </a:lnTo>
                  <a:lnTo>
                    <a:pt x="81" y="8"/>
                  </a:lnTo>
                  <a:lnTo>
                    <a:pt x="81" y="8"/>
                  </a:lnTo>
                  <a:lnTo>
                    <a:pt x="82" y="6"/>
                  </a:lnTo>
                  <a:lnTo>
                    <a:pt x="83" y="4"/>
                  </a:lnTo>
                  <a:lnTo>
                    <a:pt x="82" y="3"/>
                  </a:lnTo>
                  <a:lnTo>
                    <a:pt x="81" y="1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4" y="1"/>
                  </a:lnTo>
                  <a:lnTo>
                    <a:pt x="7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8" name="Freeform 990"/>
            <p:cNvSpPr/>
            <p:nvPr/>
          </p:nvSpPr>
          <p:spPr bwMode="auto">
            <a:xfrm>
              <a:off x="4346576" y="2727326"/>
              <a:ext cx="36513" cy="47625"/>
            </a:xfrm>
            <a:custGeom>
              <a:avLst/>
              <a:gdLst/>
              <a:ahLst/>
              <a:cxnLst>
                <a:cxn ang="0">
                  <a:pos x="61" y="2"/>
                </a:cxn>
                <a:cxn ang="0">
                  <a:pos x="61" y="2"/>
                </a:cxn>
                <a:cxn ang="0">
                  <a:pos x="57" y="9"/>
                </a:cxn>
                <a:cxn ang="0">
                  <a:pos x="52" y="15"/>
                </a:cxn>
                <a:cxn ang="0">
                  <a:pos x="42" y="26"/>
                </a:cxn>
                <a:cxn ang="0">
                  <a:pos x="32" y="37"/>
                </a:cxn>
                <a:cxn ang="0">
                  <a:pos x="23" y="48"/>
                </a:cxn>
                <a:cxn ang="0">
                  <a:pos x="23" y="48"/>
                </a:cxn>
                <a:cxn ang="0">
                  <a:pos x="16" y="59"/>
                </a:cxn>
                <a:cxn ang="0">
                  <a:pos x="12" y="66"/>
                </a:cxn>
                <a:cxn ang="0">
                  <a:pos x="8" y="70"/>
                </a:cxn>
                <a:cxn ang="0">
                  <a:pos x="8" y="70"/>
                </a:cxn>
                <a:cxn ang="0">
                  <a:pos x="3" y="76"/>
                </a:cxn>
                <a:cxn ang="0">
                  <a:pos x="1" y="79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2" y="88"/>
                </a:cxn>
                <a:cxn ang="0">
                  <a:pos x="4" y="88"/>
                </a:cxn>
                <a:cxn ang="0">
                  <a:pos x="5" y="89"/>
                </a:cxn>
                <a:cxn ang="0">
                  <a:pos x="7" y="88"/>
                </a:cxn>
                <a:cxn ang="0">
                  <a:pos x="8" y="87"/>
                </a:cxn>
                <a:cxn ang="0">
                  <a:pos x="9" y="85"/>
                </a:cxn>
                <a:cxn ang="0">
                  <a:pos x="9" y="85"/>
                </a:cxn>
                <a:cxn ang="0">
                  <a:pos x="11" y="81"/>
                </a:cxn>
                <a:cxn ang="0">
                  <a:pos x="13" y="79"/>
                </a:cxn>
                <a:cxn ang="0">
                  <a:pos x="17" y="76"/>
                </a:cxn>
                <a:cxn ang="0">
                  <a:pos x="19" y="73"/>
                </a:cxn>
                <a:cxn ang="0">
                  <a:pos x="19" y="73"/>
                </a:cxn>
                <a:cxn ang="0">
                  <a:pos x="22" y="67"/>
                </a:cxn>
                <a:cxn ang="0">
                  <a:pos x="26" y="60"/>
                </a:cxn>
                <a:cxn ang="0">
                  <a:pos x="34" y="49"/>
                </a:cxn>
                <a:cxn ang="0">
                  <a:pos x="34" y="49"/>
                </a:cxn>
                <a:cxn ang="0">
                  <a:pos x="42" y="38"/>
                </a:cxn>
                <a:cxn ang="0">
                  <a:pos x="52" y="28"/>
                </a:cxn>
                <a:cxn ang="0">
                  <a:pos x="61" y="18"/>
                </a:cxn>
                <a:cxn ang="0">
                  <a:pos x="65" y="13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69" y="6"/>
                </a:cxn>
                <a:cxn ang="0">
                  <a:pos x="69" y="3"/>
                </a:cxn>
                <a:cxn ang="0">
                  <a:pos x="68" y="2"/>
                </a:cxn>
                <a:cxn ang="0">
                  <a:pos x="67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2" y="1"/>
                </a:cxn>
                <a:cxn ang="0">
                  <a:pos x="61" y="2"/>
                </a:cxn>
                <a:cxn ang="0">
                  <a:pos x="61" y="2"/>
                </a:cxn>
              </a:cxnLst>
              <a:rect l="0" t="0" r="r" b="b"/>
              <a:pathLst>
                <a:path w="69" h="89">
                  <a:moveTo>
                    <a:pt x="61" y="2"/>
                  </a:moveTo>
                  <a:lnTo>
                    <a:pt x="61" y="2"/>
                  </a:lnTo>
                  <a:lnTo>
                    <a:pt x="57" y="9"/>
                  </a:lnTo>
                  <a:lnTo>
                    <a:pt x="52" y="15"/>
                  </a:lnTo>
                  <a:lnTo>
                    <a:pt x="42" y="26"/>
                  </a:lnTo>
                  <a:lnTo>
                    <a:pt x="32" y="37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16" y="59"/>
                  </a:lnTo>
                  <a:lnTo>
                    <a:pt x="12" y="66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3" y="76"/>
                  </a:lnTo>
                  <a:lnTo>
                    <a:pt x="1" y="79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2" y="88"/>
                  </a:lnTo>
                  <a:lnTo>
                    <a:pt x="4" y="88"/>
                  </a:lnTo>
                  <a:lnTo>
                    <a:pt x="5" y="89"/>
                  </a:lnTo>
                  <a:lnTo>
                    <a:pt x="7" y="88"/>
                  </a:lnTo>
                  <a:lnTo>
                    <a:pt x="8" y="87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11" y="81"/>
                  </a:lnTo>
                  <a:lnTo>
                    <a:pt x="13" y="79"/>
                  </a:lnTo>
                  <a:lnTo>
                    <a:pt x="17" y="76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22" y="67"/>
                  </a:lnTo>
                  <a:lnTo>
                    <a:pt x="26" y="60"/>
                  </a:lnTo>
                  <a:lnTo>
                    <a:pt x="34" y="49"/>
                  </a:lnTo>
                  <a:lnTo>
                    <a:pt x="34" y="49"/>
                  </a:lnTo>
                  <a:lnTo>
                    <a:pt x="42" y="38"/>
                  </a:lnTo>
                  <a:lnTo>
                    <a:pt x="52" y="28"/>
                  </a:lnTo>
                  <a:lnTo>
                    <a:pt x="61" y="18"/>
                  </a:lnTo>
                  <a:lnTo>
                    <a:pt x="65" y="13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69" y="6"/>
                  </a:lnTo>
                  <a:lnTo>
                    <a:pt x="69" y="3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2" y="1"/>
                  </a:lnTo>
                  <a:lnTo>
                    <a:pt x="61" y="2"/>
                  </a:lnTo>
                  <a:lnTo>
                    <a:pt x="6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9" name="Freeform 991"/>
            <p:cNvSpPr/>
            <p:nvPr/>
          </p:nvSpPr>
          <p:spPr bwMode="auto">
            <a:xfrm>
              <a:off x="4402138" y="2727326"/>
              <a:ext cx="28575" cy="49213"/>
            </a:xfrm>
            <a:custGeom>
              <a:avLst/>
              <a:gdLst/>
              <a:ahLst/>
              <a:cxnLst>
                <a:cxn ang="0">
                  <a:pos x="44" y="6"/>
                </a:cxn>
                <a:cxn ang="0">
                  <a:pos x="44" y="6"/>
                </a:cxn>
                <a:cxn ang="0">
                  <a:pos x="43" y="10"/>
                </a:cxn>
                <a:cxn ang="0">
                  <a:pos x="42" y="12"/>
                </a:cxn>
                <a:cxn ang="0">
                  <a:pos x="41" y="14"/>
                </a:cxn>
                <a:cxn ang="0">
                  <a:pos x="40" y="15"/>
                </a:cxn>
                <a:cxn ang="0">
                  <a:pos x="37" y="17"/>
                </a:cxn>
                <a:cxn ang="0">
                  <a:pos x="36" y="18"/>
                </a:cxn>
                <a:cxn ang="0">
                  <a:pos x="35" y="20"/>
                </a:cxn>
                <a:cxn ang="0">
                  <a:pos x="35" y="20"/>
                </a:cxn>
                <a:cxn ang="0">
                  <a:pos x="31" y="25"/>
                </a:cxn>
                <a:cxn ang="0">
                  <a:pos x="27" y="30"/>
                </a:cxn>
                <a:cxn ang="0">
                  <a:pos x="22" y="36"/>
                </a:cxn>
                <a:cxn ang="0">
                  <a:pos x="19" y="41"/>
                </a:cxn>
                <a:cxn ang="0">
                  <a:pos x="19" y="41"/>
                </a:cxn>
                <a:cxn ang="0">
                  <a:pos x="14" y="52"/>
                </a:cxn>
                <a:cxn ang="0">
                  <a:pos x="10" y="64"/>
                </a:cxn>
                <a:cxn ang="0">
                  <a:pos x="6" y="75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0" y="88"/>
                </a:cxn>
                <a:cxn ang="0">
                  <a:pos x="1" y="91"/>
                </a:cxn>
                <a:cxn ang="0">
                  <a:pos x="2" y="92"/>
                </a:cxn>
                <a:cxn ang="0">
                  <a:pos x="4" y="92"/>
                </a:cxn>
                <a:cxn ang="0">
                  <a:pos x="5" y="92"/>
                </a:cxn>
                <a:cxn ang="0">
                  <a:pos x="7" y="92"/>
                </a:cxn>
                <a:cxn ang="0">
                  <a:pos x="8" y="89"/>
                </a:cxn>
                <a:cxn ang="0">
                  <a:pos x="8" y="89"/>
                </a:cxn>
                <a:cxn ang="0">
                  <a:pos x="12" y="83"/>
                </a:cxn>
                <a:cxn ang="0">
                  <a:pos x="15" y="77"/>
                </a:cxn>
                <a:cxn ang="0">
                  <a:pos x="21" y="63"/>
                </a:cxn>
                <a:cxn ang="0">
                  <a:pos x="28" y="49"/>
                </a:cxn>
                <a:cxn ang="0">
                  <a:pos x="31" y="43"/>
                </a:cxn>
                <a:cxn ang="0">
                  <a:pos x="36" y="37"/>
                </a:cxn>
                <a:cxn ang="0">
                  <a:pos x="36" y="37"/>
                </a:cxn>
                <a:cxn ang="0">
                  <a:pos x="41" y="29"/>
                </a:cxn>
                <a:cxn ang="0">
                  <a:pos x="47" y="22"/>
                </a:cxn>
                <a:cxn ang="0">
                  <a:pos x="51" y="14"/>
                </a:cxn>
                <a:cxn ang="0">
                  <a:pos x="53" y="10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3"/>
                </a:cxn>
                <a:cxn ang="0">
                  <a:pos x="53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4" y="6"/>
                </a:cxn>
                <a:cxn ang="0">
                  <a:pos x="44" y="6"/>
                </a:cxn>
              </a:cxnLst>
              <a:rect l="0" t="0" r="r" b="b"/>
              <a:pathLst>
                <a:path w="54" h="92">
                  <a:moveTo>
                    <a:pt x="44" y="6"/>
                  </a:moveTo>
                  <a:lnTo>
                    <a:pt x="44" y="6"/>
                  </a:lnTo>
                  <a:lnTo>
                    <a:pt x="43" y="10"/>
                  </a:lnTo>
                  <a:lnTo>
                    <a:pt x="42" y="12"/>
                  </a:lnTo>
                  <a:lnTo>
                    <a:pt x="41" y="14"/>
                  </a:lnTo>
                  <a:lnTo>
                    <a:pt x="40" y="15"/>
                  </a:lnTo>
                  <a:lnTo>
                    <a:pt x="37" y="17"/>
                  </a:lnTo>
                  <a:lnTo>
                    <a:pt x="36" y="18"/>
                  </a:lnTo>
                  <a:lnTo>
                    <a:pt x="35" y="20"/>
                  </a:lnTo>
                  <a:lnTo>
                    <a:pt x="35" y="20"/>
                  </a:lnTo>
                  <a:lnTo>
                    <a:pt x="31" y="25"/>
                  </a:lnTo>
                  <a:lnTo>
                    <a:pt x="27" y="30"/>
                  </a:lnTo>
                  <a:lnTo>
                    <a:pt x="22" y="36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14" y="52"/>
                  </a:lnTo>
                  <a:lnTo>
                    <a:pt x="10" y="64"/>
                  </a:lnTo>
                  <a:lnTo>
                    <a:pt x="6" y="75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0" y="88"/>
                  </a:lnTo>
                  <a:lnTo>
                    <a:pt x="1" y="91"/>
                  </a:lnTo>
                  <a:lnTo>
                    <a:pt x="2" y="92"/>
                  </a:lnTo>
                  <a:lnTo>
                    <a:pt x="4" y="92"/>
                  </a:lnTo>
                  <a:lnTo>
                    <a:pt x="5" y="92"/>
                  </a:lnTo>
                  <a:lnTo>
                    <a:pt x="7" y="92"/>
                  </a:lnTo>
                  <a:lnTo>
                    <a:pt x="8" y="89"/>
                  </a:lnTo>
                  <a:lnTo>
                    <a:pt x="8" y="89"/>
                  </a:lnTo>
                  <a:lnTo>
                    <a:pt x="12" y="83"/>
                  </a:lnTo>
                  <a:lnTo>
                    <a:pt x="15" y="77"/>
                  </a:lnTo>
                  <a:lnTo>
                    <a:pt x="21" y="63"/>
                  </a:lnTo>
                  <a:lnTo>
                    <a:pt x="28" y="49"/>
                  </a:lnTo>
                  <a:lnTo>
                    <a:pt x="31" y="43"/>
                  </a:lnTo>
                  <a:lnTo>
                    <a:pt x="36" y="37"/>
                  </a:lnTo>
                  <a:lnTo>
                    <a:pt x="36" y="37"/>
                  </a:lnTo>
                  <a:lnTo>
                    <a:pt x="41" y="29"/>
                  </a:lnTo>
                  <a:lnTo>
                    <a:pt x="47" y="22"/>
                  </a:lnTo>
                  <a:lnTo>
                    <a:pt x="51" y="14"/>
                  </a:lnTo>
                  <a:lnTo>
                    <a:pt x="53" y="10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3"/>
                  </a:lnTo>
                  <a:lnTo>
                    <a:pt x="53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4" y="6"/>
                  </a:lnTo>
                  <a:lnTo>
                    <a:pt x="44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0" name="Freeform 992"/>
            <p:cNvSpPr/>
            <p:nvPr/>
          </p:nvSpPr>
          <p:spPr bwMode="auto">
            <a:xfrm>
              <a:off x="4464051" y="2733676"/>
              <a:ext cx="26988" cy="36513"/>
            </a:xfrm>
            <a:custGeom>
              <a:avLst/>
              <a:gdLst/>
              <a:ahLst/>
              <a:cxnLst>
                <a:cxn ang="0">
                  <a:pos x="41" y="2"/>
                </a:cxn>
                <a:cxn ang="0">
                  <a:pos x="41" y="2"/>
                </a:cxn>
                <a:cxn ang="0">
                  <a:pos x="37" y="10"/>
                </a:cxn>
                <a:cxn ang="0">
                  <a:pos x="32" y="18"/>
                </a:cxn>
                <a:cxn ang="0">
                  <a:pos x="21" y="33"/>
                </a:cxn>
                <a:cxn ang="0">
                  <a:pos x="21" y="33"/>
                </a:cxn>
                <a:cxn ang="0">
                  <a:pos x="10" y="48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1" y="70"/>
                </a:cxn>
                <a:cxn ang="0">
                  <a:pos x="3" y="71"/>
                </a:cxn>
                <a:cxn ang="0">
                  <a:pos x="4" y="71"/>
                </a:cxn>
                <a:cxn ang="0">
                  <a:pos x="6" y="71"/>
                </a:cxn>
                <a:cxn ang="0">
                  <a:pos x="7" y="71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8" y="54"/>
                </a:cxn>
                <a:cxn ang="0">
                  <a:pos x="29" y="37"/>
                </a:cxn>
                <a:cxn ang="0">
                  <a:pos x="29" y="37"/>
                </a:cxn>
                <a:cxn ang="0">
                  <a:pos x="40" y="21"/>
                </a:cxn>
                <a:cxn ang="0">
                  <a:pos x="46" y="13"/>
                </a:cxn>
                <a:cxn ang="0">
                  <a:pos x="51" y="5"/>
                </a:cxn>
                <a:cxn ang="0">
                  <a:pos x="51" y="5"/>
                </a:cxn>
                <a:cxn ang="0">
                  <a:pos x="51" y="3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2" y="1"/>
                </a:cxn>
                <a:cxn ang="0">
                  <a:pos x="41" y="2"/>
                </a:cxn>
                <a:cxn ang="0">
                  <a:pos x="41" y="2"/>
                </a:cxn>
              </a:cxnLst>
              <a:rect l="0" t="0" r="r" b="b"/>
              <a:pathLst>
                <a:path w="51" h="71">
                  <a:moveTo>
                    <a:pt x="41" y="2"/>
                  </a:moveTo>
                  <a:lnTo>
                    <a:pt x="41" y="2"/>
                  </a:lnTo>
                  <a:lnTo>
                    <a:pt x="37" y="10"/>
                  </a:lnTo>
                  <a:lnTo>
                    <a:pt x="32" y="18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10" y="48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1" y="70"/>
                  </a:lnTo>
                  <a:lnTo>
                    <a:pt x="3" y="71"/>
                  </a:lnTo>
                  <a:lnTo>
                    <a:pt x="4" y="71"/>
                  </a:lnTo>
                  <a:lnTo>
                    <a:pt x="6" y="71"/>
                  </a:lnTo>
                  <a:lnTo>
                    <a:pt x="7" y="71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8" y="54"/>
                  </a:lnTo>
                  <a:lnTo>
                    <a:pt x="29" y="37"/>
                  </a:lnTo>
                  <a:lnTo>
                    <a:pt x="29" y="37"/>
                  </a:lnTo>
                  <a:lnTo>
                    <a:pt x="40" y="21"/>
                  </a:lnTo>
                  <a:lnTo>
                    <a:pt x="46" y="13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51" y="3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2" y="1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1" name="Freeform 993"/>
            <p:cNvSpPr/>
            <p:nvPr/>
          </p:nvSpPr>
          <p:spPr bwMode="auto">
            <a:xfrm>
              <a:off x="4532313" y="2736851"/>
              <a:ext cx="30163" cy="42863"/>
            </a:xfrm>
            <a:custGeom>
              <a:avLst/>
              <a:gdLst/>
              <a:ahLst/>
              <a:cxnLst>
                <a:cxn ang="0">
                  <a:pos x="49" y="3"/>
                </a:cxn>
                <a:cxn ang="0">
                  <a:pos x="49" y="3"/>
                </a:cxn>
                <a:cxn ang="0">
                  <a:pos x="43" y="13"/>
                </a:cxn>
                <a:cxn ang="0">
                  <a:pos x="37" y="24"/>
                </a:cxn>
                <a:cxn ang="0">
                  <a:pos x="29" y="34"/>
                </a:cxn>
                <a:cxn ang="0">
                  <a:pos x="22" y="43"/>
                </a:cxn>
                <a:cxn ang="0">
                  <a:pos x="22" y="43"/>
                </a:cxn>
                <a:cxn ang="0">
                  <a:pos x="15" y="50"/>
                </a:cxn>
                <a:cxn ang="0">
                  <a:pos x="10" y="57"/>
                </a:cxn>
                <a:cxn ang="0">
                  <a:pos x="4" y="65"/>
                </a:cxn>
                <a:cxn ang="0">
                  <a:pos x="1" y="74"/>
                </a:cxn>
                <a:cxn ang="0">
                  <a:pos x="1" y="74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4" y="79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3" y="70"/>
                </a:cxn>
                <a:cxn ang="0">
                  <a:pos x="15" y="65"/>
                </a:cxn>
                <a:cxn ang="0">
                  <a:pos x="22" y="56"/>
                </a:cxn>
                <a:cxn ang="0">
                  <a:pos x="22" y="56"/>
                </a:cxn>
                <a:cxn ang="0">
                  <a:pos x="29" y="50"/>
                </a:cxn>
                <a:cxn ang="0">
                  <a:pos x="32" y="46"/>
                </a:cxn>
                <a:cxn ang="0">
                  <a:pos x="35" y="43"/>
                </a:cxn>
                <a:cxn ang="0">
                  <a:pos x="35" y="43"/>
                </a:cxn>
                <a:cxn ang="0">
                  <a:pos x="41" y="33"/>
                </a:cxn>
                <a:cxn ang="0">
                  <a:pos x="46" y="25"/>
                </a:cxn>
                <a:cxn ang="0">
                  <a:pos x="52" y="17"/>
                </a:cxn>
                <a:cxn ang="0">
                  <a:pos x="57" y="7"/>
                </a:cxn>
                <a:cxn ang="0">
                  <a:pos x="57" y="7"/>
                </a:cxn>
                <a:cxn ang="0">
                  <a:pos x="57" y="5"/>
                </a:cxn>
                <a:cxn ang="0">
                  <a:pos x="57" y="4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3" y="0"/>
                </a:cxn>
                <a:cxn ang="0">
                  <a:pos x="52" y="0"/>
                </a:cxn>
                <a:cxn ang="0">
                  <a:pos x="50" y="1"/>
                </a:cxn>
                <a:cxn ang="0">
                  <a:pos x="49" y="3"/>
                </a:cxn>
                <a:cxn ang="0">
                  <a:pos x="49" y="3"/>
                </a:cxn>
              </a:cxnLst>
              <a:rect l="0" t="0" r="r" b="b"/>
              <a:pathLst>
                <a:path w="57" h="80">
                  <a:moveTo>
                    <a:pt x="49" y="3"/>
                  </a:moveTo>
                  <a:lnTo>
                    <a:pt x="49" y="3"/>
                  </a:lnTo>
                  <a:lnTo>
                    <a:pt x="43" y="13"/>
                  </a:lnTo>
                  <a:lnTo>
                    <a:pt x="37" y="24"/>
                  </a:lnTo>
                  <a:lnTo>
                    <a:pt x="29" y="34"/>
                  </a:lnTo>
                  <a:lnTo>
                    <a:pt x="22" y="43"/>
                  </a:lnTo>
                  <a:lnTo>
                    <a:pt x="22" y="43"/>
                  </a:lnTo>
                  <a:lnTo>
                    <a:pt x="15" y="50"/>
                  </a:lnTo>
                  <a:lnTo>
                    <a:pt x="10" y="57"/>
                  </a:lnTo>
                  <a:lnTo>
                    <a:pt x="4" y="65"/>
                  </a:lnTo>
                  <a:lnTo>
                    <a:pt x="1" y="74"/>
                  </a:lnTo>
                  <a:lnTo>
                    <a:pt x="1" y="74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4" y="79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3" y="70"/>
                  </a:lnTo>
                  <a:lnTo>
                    <a:pt x="15" y="65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29" y="50"/>
                  </a:lnTo>
                  <a:lnTo>
                    <a:pt x="32" y="46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41" y="33"/>
                  </a:lnTo>
                  <a:lnTo>
                    <a:pt x="46" y="25"/>
                  </a:lnTo>
                  <a:lnTo>
                    <a:pt x="52" y="17"/>
                  </a:lnTo>
                  <a:lnTo>
                    <a:pt x="57" y="7"/>
                  </a:lnTo>
                  <a:lnTo>
                    <a:pt x="57" y="7"/>
                  </a:lnTo>
                  <a:lnTo>
                    <a:pt x="57" y="5"/>
                  </a:lnTo>
                  <a:lnTo>
                    <a:pt x="57" y="4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0" y="1"/>
                  </a:lnTo>
                  <a:lnTo>
                    <a:pt x="49" y="3"/>
                  </a:lnTo>
                  <a:lnTo>
                    <a:pt x="4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2" name="Freeform 994"/>
            <p:cNvSpPr/>
            <p:nvPr/>
          </p:nvSpPr>
          <p:spPr bwMode="auto">
            <a:xfrm>
              <a:off x="4589463" y="2735263"/>
              <a:ext cx="22225" cy="34925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3" y="2"/>
                </a:cxn>
                <a:cxn ang="0">
                  <a:pos x="24" y="16"/>
                </a:cxn>
                <a:cxn ang="0">
                  <a:pos x="16" y="31"/>
                </a:cxn>
                <a:cxn ang="0">
                  <a:pos x="7" y="46"/>
                </a:cxn>
                <a:cxn ang="0">
                  <a:pos x="1" y="61"/>
                </a:cxn>
                <a:cxn ang="0">
                  <a:pos x="1" y="61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6"/>
                </a:cxn>
                <a:cxn ang="0">
                  <a:pos x="7" y="66"/>
                </a:cxn>
                <a:cxn ang="0">
                  <a:pos x="8" y="65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7" y="49"/>
                </a:cxn>
                <a:cxn ang="0">
                  <a:pos x="24" y="34"/>
                </a:cxn>
                <a:cxn ang="0">
                  <a:pos x="32" y="21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2" y="5"/>
                </a:cxn>
                <a:cxn ang="0">
                  <a:pos x="42" y="4"/>
                </a:cxn>
                <a:cxn ang="0">
                  <a:pos x="41" y="2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3" y="2"/>
                </a:cxn>
                <a:cxn ang="0">
                  <a:pos x="33" y="2"/>
                </a:cxn>
              </a:cxnLst>
              <a:rect l="0" t="0" r="r" b="b"/>
              <a:pathLst>
                <a:path w="42" h="66">
                  <a:moveTo>
                    <a:pt x="33" y="2"/>
                  </a:moveTo>
                  <a:lnTo>
                    <a:pt x="33" y="2"/>
                  </a:lnTo>
                  <a:lnTo>
                    <a:pt x="24" y="16"/>
                  </a:lnTo>
                  <a:lnTo>
                    <a:pt x="16" y="31"/>
                  </a:lnTo>
                  <a:lnTo>
                    <a:pt x="7" y="46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6"/>
                  </a:lnTo>
                  <a:lnTo>
                    <a:pt x="7" y="66"/>
                  </a:lnTo>
                  <a:lnTo>
                    <a:pt x="8" y="65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7" y="49"/>
                  </a:lnTo>
                  <a:lnTo>
                    <a:pt x="24" y="34"/>
                  </a:lnTo>
                  <a:lnTo>
                    <a:pt x="32" y="21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5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3" y="2"/>
                  </a:lnTo>
                  <a:lnTo>
                    <a:pt x="3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3" name="Freeform 995"/>
            <p:cNvSpPr/>
            <p:nvPr/>
          </p:nvSpPr>
          <p:spPr bwMode="auto">
            <a:xfrm>
              <a:off x="4651376" y="2736851"/>
              <a:ext cx="25400" cy="42863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6" y="13"/>
                </a:cxn>
                <a:cxn ang="0">
                  <a:pos x="31" y="22"/>
                </a:cxn>
                <a:cxn ang="0">
                  <a:pos x="22" y="39"/>
                </a:cxn>
                <a:cxn ang="0">
                  <a:pos x="11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4" y="80"/>
                </a:cxn>
                <a:cxn ang="0">
                  <a:pos x="5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20" y="60"/>
                </a:cxn>
                <a:cxn ang="0">
                  <a:pos x="30" y="43"/>
                </a:cxn>
                <a:cxn ang="0">
                  <a:pos x="41" y="25"/>
                </a:cxn>
                <a:cxn ang="0">
                  <a:pos x="44" y="16"/>
                </a:cxn>
                <a:cxn ang="0">
                  <a:pos x="47" y="6"/>
                </a:cxn>
                <a:cxn ang="0">
                  <a:pos x="47" y="6"/>
                </a:cxn>
                <a:cxn ang="0">
                  <a:pos x="48" y="4"/>
                </a:cxn>
                <a:cxn ang="0">
                  <a:pos x="47" y="3"/>
                </a:cxn>
                <a:cxn ang="0">
                  <a:pos x="46" y="1"/>
                </a:cxn>
                <a:cxn ang="0">
                  <a:pos x="44" y="1"/>
                </a:cxn>
                <a:cxn ang="0">
                  <a:pos x="43" y="0"/>
                </a:cxn>
                <a:cxn ang="0">
                  <a:pos x="41" y="1"/>
                </a:cxn>
                <a:cxn ang="0">
                  <a:pos x="40" y="2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48" h="80">
                  <a:moveTo>
                    <a:pt x="39" y="4"/>
                  </a:moveTo>
                  <a:lnTo>
                    <a:pt x="39" y="4"/>
                  </a:lnTo>
                  <a:lnTo>
                    <a:pt x="36" y="13"/>
                  </a:lnTo>
                  <a:lnTo>
                    <a:pt x="31" y="22"/>
                  </a:lnTo>
                  <a:lnTo>
                    <a:pt x="22" y="39"/>
                  </a:lnTo>
                  <a:lnTo>
                    <a:pt x="11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5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20" y="60"/>
                  </a:lnTo>
                  <a:lnTo>
                    <a:pt x="30" y="43"/>
                  </a:lnTo>
                  <a:lnTo>
                    <a:pt x="41" y="25"/>
                  </a:lnTo>
                  <a:lnTo>
                    <a:pt x="44" y="16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48" y="4"/>
                  </a:lnTo>
                  <a:lnTo>
                    <a:pt x="47" y="3"/>
                  </a:lnTo>
                  <a:lnTo>
                    <a:pt x="46" y="1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41" y="1"/>
                  </a:lnTo>
                  <a:lnTo>
                    <a:pt x="40" y="2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4" name="Freeform 996"/>
            <p:cNvSpPr/>
            <p:nvPr/>
          </p:nvSpPr>
          <p:spPr bwMode="auto">
            <a:xfrm>
              <a:off x="4702176" y="2738438"/>
              <a:ext cx="22225" cy="38100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30" y="10"/>
                </a:cxn>
                <a:cxn ang="0">
                  <a:pos x="26" y="18"/>
                </a:cxn>
                <a:cxn ang="0">
                  <a:pos x="14" y="32"/>
                </a:cxn>
                <a:cxn ang="0">
                  <a:pos x="10" y="40"/>
                </a:cxn>
                <a:cxn ang="0">
                  <a:pos x="5" y="48"/>
                </a:cxn>
                <a:cxn ang="0">
                  <a:pos x="2" y="55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0" y="66"/>
                </a:cxn>
                <a:cxn ang="0">
                  <a:pos x="0" y="67"/>
                </a:cxn>
                <a:cxn ang="0">
                  <a:pos x="3" y="70"/>
                </a:cxn>
                <a:cxn ang="0">
                  <a:pos x="5" y="71"/>
                </a:cxn>
                <a:cxn ang="0">
                  <a:pos x="7" y="70"/>
                </a:cxn>
                <a:cxn ang="0">
                  <a:pos x="8" y="69"/>
                </a:cxn>
                <a:cxn ang="0">
                  <a:pos x="9" y="66"/>
                </a:cxn>
                <a:cxn ang="0">
                  <a:pos x="9" y="66"/>
                </a:cxn>
                <a:cxn ang="0">
                  <a:pos x="11" y="58"/>
                </a:cxn>
                <a:cxn ang="0">
                  <a:pos x="14" y="51"/>
                </a:cxn>
                <a:cxn ang="0">
                  <a:pos x="18" y="44"/>
                </a:cxn>
                <a:cxn ang="0">
                  <a:pos x="23" y="36"/>
                </a:cxn>
                <a:cxn ang="0">
                  <a:pos x="34" y="22"/>
                </a:cxn>
                <a:cxn ang="0">
                  <a:pos x="39" y="15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3" y="5"/>
                </a:cxn>
                <a:cxn ang="0">
                  <a:pos x="43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3" h="71">
                  <a:moveTo>
                    <a:pt x="35" y="3"/>
                  </a:moveTo>
                  <a:lnTo>
                    <a:pt x="35" y="3"/>
                  </a:lnTo>
                  <a:lnTo>
                    <a:pt x="30" y="10"/>
                  </a:lnTo>
                  <a:lnTo>
                    <a:pt x="26" y="18"/>
                  </a:lnTo>
                  <a:lnTo>
                    <a:pt x="14" y="32"/>
                  </a:lnTo>
                  <a:lnTo>
                    <a:pt x="10" y="40"/>
                  </a:lnTo>
                  <a:lnTo>
                    <a:pt x="5" y="48"/>
                  </a:lnTo>
                  <a:lnTo>
                    <a:pt x="2" y="55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3" y="70"/>
                  </a:lnTo>
                  <a:lnTo>
                    <a:pt x="5" y="71"/>
                  </a:lnTo>
                  <a:lnTo>
                    <a:pt x="7" y="70"/>
                  </a:lnTo>
                  <a:lnTo>
                    <a:pt x="8" y="69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11" y="58"/>
                  </a:lnTo>
                  <a:lnTo>
                    <a:pt x="14" y="51"/>
                  </a:lnTo>
                  <a:lnTo>
                    <a:pt x="18" y="44"/>
                  </a:lnTo>
                  <a:lnTo>
                    <a:pt x="23" y="36"/>
                  </a:lnTo>
                  <a:lnTo>
                    <a:pt x="34" y="22"/>
                  </a:lnTo>
                  <a:lnTo>
                    <a:pt x="39" y="15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3" y="5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5" name="Freeform 997"/>
            <p:cNvSpPr/>
            <p:nvPr/>
          </p:nvSpPr>
          <p:spPr bwMode="auto">
            <a:xfrm>
              <a:off x="4735513" y="2746376"/>
              <a:ext cx="25400" cy="30163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29" y="12"/>
                </a:cxn>
                <a:cxn ang="0">
                  <a:pos x="20" y="23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0"/>
                </a:cxn>
                <a:cxn ang="0">
                  <a:pos x="0" y="51"/>
                </a:cxn>
                <a:cxn ang="0">
                  <a:pos x="2" y="56"/>
                </a:cxn>
                <a:cxn ang="0">
                  <a:pos x="3" y="57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8" y="55"/>
                </a:cxn>
                <a:cxn ang="0">
                  <a:pos x="8" y="55"/>
                </a:cxn>
                <a:cxn ang="0">
                  <a:pos x="26" y="31"/>
                </a:cxn>
                <a:cxn ang="0">
                  <a:pos x="35" y="18"/>
                </a:cxn>
                <a:cxn ang="0">
                  <a:pos x="45" y="7"/>
                </a:cxn>
                <a:cxn ang="0">
                  <a:pos x="45" y="7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0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8" h="57">
                  <a:moveTo>
                    <a:pt x="39" y="1"/>
                  </a:moveTo>
                  <a:lnTo>
                    <a:pt x="39" y="1"/>
                  </a:lnTo>
                  <a:lnTo>
                    <a:pt x="29" y="12"/>
                  </a:lnTo>
                  <a:lnTo>
                    <a:pt x="20" y="23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2" y="56"/>
                  </a:lnTo>
                  <a:lnTo>
                    <a:pt x="3" y="57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26" y="31"/>
                  </a:lnTo>
                  <a:lnTo>
                    <a:pt x="35" y="18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6" name="Freeform 998"/>
            <p:cNvSpPr/>
            <p:nvPr/>
          </p:nvSpPr>
          <p:spPr bwMode="auto">
            <a:xfrm>
              <a:off x="4479926" y="2536826"/>
              <a:ext cx="31750" cy="34925"/>
            </a:xfrm>
            <a:custGeom>
              <a:avLst/>
              <a:gdLst/>
              <a:ahLst/>
              <a:cxnLst>
                <a:cxn ang="0">
                  <a:pos x="52" y="1"/>
                </a:cxn>
                <a:cxn ang="0">
                  <a:pos x="52" y="1"/>
                </a:cxn>
                <a:cxn ang="0">
                  <a:pos x="38" y="15"/>
                </a:cxn>
                <a:cxn ang="0">
                  <a:pos x="26" y="30"/>
                </a:cxn>
                <a:cxn ang="0">
                  <a:pos x="13" y="44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7" y="65"/>
                </a:cxn>
                <a:cxn ang="0">
                  <a:pos x="21" y="50"/>
                </a:cxn>
                <a:cxn ang="0">
                  <a:pos x="33" y="36"/>
                </a:cxn>
                <a:cxn ang="0">
                  <a:pos x="46" y="21"/>
                </a:cxn>
                <a:cxn ang="0">
                  <a:pos x="58" y="7"/>
                </a:cxn>
                <a:cxn ang="0">
                  <a:pos x="58" y="7"/>
                </a:cxn>
                <a:cxn ang="0">
                  <a:pos x="59" y="6"/>
                </a:cxn>
                <a:cxn ang="0">
                  <a:pos x="60" y="4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52" y="1"/>
                </a:cxn>
                <a:cxn ang="0">
                  <a:pos x="52" y="1"/>
                </a:cxn>
              </a:cxnLst>
              <a:rect l="0" t="0" r="r" b="b"/>
              <a:pathLst>
                <a:path w="60" h="66">
                  <a:moveTo>
                    <a:pt x="52" y="1"/>
                  </a:moveTo>
                  <a:lnTo>
                    <a:pt x="52" y="1"/>
                  </a:lnTo>
                  <a:lnTo>
                    <a:pt x="38" y="15"/>
                  </a:lnTo>
                  <a:lnTo>
                    <a:pt x="26" y="30"/>
                  </a:lnTo>
                  <a:lnTo>
                    <a:pt x="13" y="44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21" y="50"/>
                  </a:lnTo>
                  <a:lnTo>
                    <a:pt x="33" y="36"/>
                  </a:lnTo>
                  <a:lnTo>
                    <a:pt x="46" y="2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9" y="6"/>
                  </a:lnTo>
                  <a:lnTo>
                    <a:pt x="60" y="4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2" y="1"/>
                  </a:lnTo>
                  <a:lnTo>
                    <a:pt x="5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7" name="Freeform 999"/>
            <p:cNvSpPr/>
            <p:nvPr/>
          </p:nvSpPr>
          <p:spPr bwMode="auto">
            <a:xfrm>
              <a:off x="4513263" y="2566988"/>
              <a:ext cx="34925" cy="49213"/>
            </a:xfrm>
            <a:custGeom>
              <a:avLst/>
              <a:gdLst/>
              <a:ahLst/>
              <a:cxnLst>
                <a:cxn ang="0">
                  <a:pos x="57" y="3"/>
                </a:cxn>
                <a:cxn ang="0">
                  <a:pos x="57" y="3"/>
                </a:cxn>
                <a:cxn ang="0">
                  <a:pos x="55" y="8"/>
                </a:cxn>
                <a:cxn ang="0">
                  <a:pos x="52" y="13"/>
                </a:cxn>
                <a:cxn ang="0">
                  <a:pos x="44" y="23"/>
                </a:cxn>
                <a:cxn ang="0">
                  <a:pos x="35" y="31"/>
                </a:cxn>
                <a:cxn ang="0">
                  <a:pos x="27" y="39"/>
                </a:cxn>
                <a:cxn ang="0">
                  <a:pos x="27" y="39"/>
                </a:cxn>
                <a:cxn ang="0">
                  <a:pos x="22" y="44"/>
                </a:cxn>
                <a:cxn ang="0">
                  <a:pos x="18" y="49"/>
                </a:cxn>
                <a:cxn ang="0">
                  <a:pos x="12" y="61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7" y="91"/>
                </a:cxn>
                <a:cxn ang="0">
                  <a:pos x="8" y="89"/>
                </a:cxn>
                <a:cxn ang="0">
                  <a:pos x="8" y="89"/>
                </a:cxn>
                <a:cxn ang="0">
                  <a:pos x="16" y="75"/>
                </a:cxn>
                <a:cxn ang="0">
                  <a:pos x="22" y="63"/>
                </a:cxn>
                <a:cxn ang="0">
                  <a:pos x="30" y="50"/>
                </a:cxn>
                <a:cxn ang="0">
                  <a:pos x="34" y="45"/>
                </a:cxn>
                <a:cxn ang="0">
                  <a:pos x="40" y="40"/>
                </a:cxn>
                <a:cxn ang="0">
                  <a:pos x="40" y="40"/>
                </a:cxn>
                <a:cxn ang="0">
                  <a:pos x="48" y="33"/>
                </a:cxn>
                <a:cxn ang="0">
                  <a:pos x="55" y="25"/>
                </a:cxn>
                <a:cxn ang="0">
                  <a:pos x="61" y="15"/>
                </a:cxn>
                <a:cxn ang="0">
                  <a:pos x="66" y="6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7" y="3"/>
                </a:cxn>
                <a:cxn ang="0">
                  <a:pos x="57" y="3"/>
                </a:cxn>
              </a:cxnLst>
              <a:rect l="0" t="0" r="r" b="b"/>
              <a:pathLst>
                <a:path w="66" h="91">
                  <a:moveTo>
                    <a:pt x="57" y="3"/>
                  </a:moveTo>
                  <a:lnTo>
                    <a:pt x="57" y="3"/>
                  </a:lnTo>
                  <a:lnTo>
                    <a:pt x="55" y="8"/>
                  </a:lnTo>
                  <a:lnTo>
                    <a:pt x="52" y="13"/>
                  </a:lnTo>
                  <a:lnTo>
                    <a:pt x="44" y="23"/>
                  </a:lnTo>
                  <a:lnTo>
                    <a:pt x="35" y="31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22" y="44"/>
                  </a:lnTo>
                  <a:lnTo>
                    <a:pt x="18" y="49"/>
                  </a:lnTo>
                  <a:lnTo>
                    <a:pt x="12" y="61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7" y="91"/>
                  </a:lnTo>
                  <a:lnTo>
                    <a:pt x="8" y="89"/>
                  </a:lnTo>
                  <a:lnTo>
                    <a:pt x="8" y="89"/>
                  </a:lnTo>
                  <a:lnTo>
                    <a:pt x="16" y="75"/>
                  </a:lnTo>
                  <a:lnTo>
                    <a:pt x="22" y="63"/>
                  </a:lnTo>
                  <a:lnTo>
                    <a:pt x="30" y="50"/>
                  </a:lnTo>
                  <a:lnTo>
                    <a:pt x="34" y="45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8" y="33"/>
                  </a:lnTo>
                  <a:lnTo>
                    <a:pt x="55" y="25"/>
                  </a:lnTo>
                  <a:lnTo>
                    <a:pt x="61" y="15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7" y="3"/>
                  </a:lnTo>
                  <a:lnTo>
                    <a:pt x="5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8" name="Freeform 1000"/>
            <p:cNvSpPr/>
            <p:nvPr/>
          </p:nvSpPr>
          <p:spPr bwMode="auto">
            <a:xfrm>
              <a:off x="4645026" y="2497138"/>
              <a:ext cx="34925" cy="55563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58" y="2"/>
                </a:cxn>
                <a:cxn ang="0">
                  <a:pos x="1" y="97"/>
                </a:cxn>
                <a:cxn ang="0">
                  <a:pos x="1" y="97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1" y="103"/>
                </a:cxn>
                <a:cxn ang="0">
                  <a:pos x="3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8" y="104"/>
                </a:cxn>
                <a:cxn ang="0">
                  <a:pos x="9" y="103"/>
                </a:cxn>
                <a:cxn ang="0">
                  <a:pos x="9" y="103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5"/>
                </a:cxn>
                <a:cxn ang="0">
                  <a:pos x="67" y="4"/>
                </a:cxn>
                <a:cxn ang="0">
                  <a:pos x="66" y="2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58" y="2"/>
                </a:cxn>
                <a:cxn ang="0">
                  <a:pos x="58" y="2"/>
                </a:cxn>
              </a:cxnLst>
              <a:rect l="0" t="0" r="r" b="b"/>
              <a:pathLst>
                <a:path w="67" h="105">
                  <a:moveTo>
                    <a:pt x="58" y="2"/>
                  </a:moveTo>
                  <a:lnTo>
                    <a:pt x="58" y="2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1" y="103"/>
                  </a:lnTo>
                  <a:lnTo>
                    <a:pt x="3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8" y="104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5"/>
                  </a:lnTo>
                  <a:lnTo>
                    <a:pt x="67" y="4"/>
                  </a:lnTo>
                  <a:lnTo>
                    <a:pt x="66" y="2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58" y="2"/>
                  </a:lnTo>
                  <a:lnTo>
                    <a:pt x="5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9" name="Freeform 1001"/>
            <p:cNvSpPr/>
            <p:nvPr/>
          </p:nvSpPr>
          <p:spPr bwMode="auto">
            <a:xfrm>
              <a:off x="4681538" y="2509838"/>
              <a:ext cx="28575" cy="31750"/>
            </a:xfrm>
            <a:custGeom>
              <a:avLst/>
              <a:gdLst/>
              <a:ahLst/>
              <a:cxnLst>
                <a:cxn ang="0">
                  <a:pos x="46" y="1"/>
                </a:cxn>
                <a:cxn ang="0">
                  <a:pos x="46" y="1"/>
                </a:cxn>
                <a:cxn ang="0">
                  <a:pos x="22" y="26"/>
                </a:cxn>
                <a:cxn ang="0">
                  <a:pos x="11" y="39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0" y="56"/>
                </a:cxn>
                <a:cxn ang="0">
                  <a:pos x="1" y="58"/>
                </a:cxn>
                <a:cxn ang="0">
                  <a:pos x="2" y="59"/>
                </a:cxn>
                <a:cxn ang="0">
                  <a:pos x="4" y="60"/>
                </a:cxn>
                <a:cxn ang="0">
                  <a:pos x="5" y="60"/>
                </a:cxn>
                <a:cxn ang="0">
                  <a:pos x="8" y="59"/>
                </a:cxn>
                <a:cxn ang="0">
                  <a:pos x="9" y="58"/>
                </a:cxn>
                <a:cxn ang="0">
                  <a:pos x="9" y="58"/>
                </a:cxn>
                <a:cxn ang="0">
                  <a:pos x="19" y="44"/>
                </a:cxn>
                <a:cxn ang="0">
                  <a:pos x="29" y="32"/>
                </a:cxn>
                <a:cxn ang="0">
                  <a:pos x="52" y="8"/>
                </a:cxn>
                <a:cxn ang="0">
                  <a:pos x="52" y="8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3" y="3"/>
                </a:cxn>
                <a:cxn ang="0">
                  <a:pos x="52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8" y="0"/>
                </a:cxn>
                <a:cxn ang="0">
                  <a:pos x="46" y="1"/>
                </a:cxn>
                <a:cxn ang="0">
                  <a:pos x="46" y="1"/>
                </a:cxn>
              </a:cxnLst>
              <a:rect l="0" t="0" r="r" b="b"/>
              <a:pathLst>
                <a:path w="54" h="60">
                  <a:moveTo>
                    <a:pt x="46" y="1"/>
                  </a:moveTo>
                  <a:lnTo>
                    <a:pt x="46" y="1"/>
                  </a:lnTo>
                  <a:lnTo>
                    <a:pt x="22" y="26"/>
                  </a:lnTo>
                  <a:lnTo>
                    <a:pt x="11" y="39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0" y="56"/>
                  </a:lnTo>
                  <a:lnTo>
                    <a:pt x="1" y="58"/>
                  </a:lnTo>
                  <a:lnTo>
                    <a:pt x="2" y="59"/>
                  </a:lnTo>
                  <a:lnTo>
                    <a:pt x="4" y="60"/>
                  </a:lnTo>
                  <a:lnTo>
                    <a:pt x="5" y="60"/>
                  </a:lnTo>
                  <a:lnTo>
                    <a:pt x="8" y="59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9" y="44"/>
                  </a:lnTo>
                  <a:lnTo>
                    <a:pt x="29" y="32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3" y="3"/>
                  </a:lnTo>
                  <a:lnTo>
                    <a:pt x="52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6" y="1"/>
                  </a:lnTo>
                  <a:lnTo>
                    <a:pt x="4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0" name="Freeform 1002"/>
            <p:cNvSpPr/>
            <p:nvPr/>
          </p:nvSpPr>
          <p:spPr bwMode="auto">
            <a:xfrm>
              <a:off x="4714876" y="2520951"/>
              <a:ext cx="61913" cy="74613"/>
            </a:xfrm>
            <a:custGeom>
              <a:avLst/>
              <a:gdLst/>
              <a:ahLst/>
              <a:cxnLst>
                <a:cxn ang="0">
                  <a:pos x="109" y="1"/>
                </a:cxn>
                <a:cxn ang="0">
                  <a:pos x="109" y="1"/>
                </a:cxn>
                <a:cxn ang="0">
                  <a:pos x="101" y="7"/>
                </a:cxn>
                <a:cxn ang="0">
                  <a:pos x="93" y="14"/>
                </a:cxn>
                <a:cxn ang="0">
                  <a:pos x="78" y="30"/>
                </a:cxn>
                <a:cxn ang="0">
                  <a:pos x="65" y="46"/>
                </a:cxn>
                <a:cxn ang="0">
                  <a:pos x="51" y="64"/>
                </a:cxn>
                <a:cxn ang="0">
                  <a:pos x="26" y="99"/>
                </a:cxn>
                <a:cxn ang="0">
                  <a:pos x="14" y="117"/>
                </a:cxn>
                <a:cxn ang="0">
                  <a:pos x="1" y="134"/>
                </a:cxn>
                <a:cxn ang="0">
                  <a:pos x="1" y="134"/>
                </a:cxn>
                <a:cxn ang="0">
                  <a:pos x="0" y="136"/>
                </a:cxn>
                <a:cxn ang="0">
                  <a:pos x="0" y="137"/>
                </a:cxn>
                <a:cxn ang="0">
                  <a:pos x="2" y="142"/>
                </a:cxn>
                <a:cxn ang="0">
                  <a:pos x="3" y="143"/>
                </a:cxn>
                <a:cxn ang="0">
                  <a:pos x="5" y="143"/>
                </a:cxn>
                <a:cxn ang="0">
                  <a:pos x="6" y="143"/>
                </a:cxn>
                <a:cxn ang="0">
                  <a:pos x="8" y="141"/>
                </a:cxn>
                <a:cxn ang="0">
                  <a:pos x="8" y="141"/>
                </a:cxn>
                <a:cxn ang="0">
                  <a:pos x="20" y="124"/>
                </a:cxn>
                <a:cxn ang="0">
                  <a:pos x="33" y="106"/>
                </a:cxn>
                <a:cxn ang="0">
                  <a:pos x="58" y="71"/>
                </a:cxn>
                <a:cxn ang="0">
                  <a:pos x="70" y="55"/>
                </a:cxn>
                <a:cxn ang="0">
                  <a:pos x="83" y="38"/>
                </a:cxn>
                <a:cxn ang="0">
                  <a:pos x="98" y="22"/>
                </a:cxn>
                <a:cxn ang="0">
                  <a:pos x="106" y="15"/>
                </a:cxn>
                <a:cxn ang="0">
                  <a:pos x="115" y="9"/>
                </a:cxn>
                <a:cxn ang="0">
                  <a:pos x="115" y="9"/>
                </a:cxn>
                <a:cxn ang="0">
                  <a:pos x="116" y="7"/>
                </a:cxn>
                <a:cxn ang="0">
                  <a:pos x="117" y="5"/>
                </a:cxn>
                <a:cxn ang="0">
                  <a:pos x="116" y="2"/>
                </a:cxn>
                <a:cxn ang="0">
                  <a:pos x="115" y="1"/>
                </a:cxn>
                <a:cxn ang="0">
                  <a:pos x="114" y="0"/>
                </a:cxn>
                <a:cxn ang="0">
                  <a:pos x="111" y="0"/>
                </a:cxn>
                <a:cxn ang="0">
                  <a:pos x="109" y="1"/>
                </a:cxn>
                <a:cxn ang="0">
                  <a:pos x="109" y="1"/>
                </a:cxn>
              </a:cxnLst>
              <a:rect l="0" t="0" r="r" b="b"/>
              <a:pathLst>
                <a:path w="117" h="143">
                  <a:moveTo>
                    <a:pt x="109" y="1"/>
                  </a:moveTo>
                  <a:lnTo>
                    <a:pt x="109" y="1"/>
                  </a:lnTo>
                  <a:lnTo>
                    <a:pt x="101" y="7"/>
                  </a:lnTo>
                  <a:lnTo>
                    <a:pt x="93" y="14"/>
                  </a:lnTo>
                  <a:lnTo>
                    <a:pt x="78" y="30"/>
                  </a:lnTo>
                  <a:lnTo>
                    <a:pt x="65" y="46"/>
                  </a:lnTo>
                  <a:lnTo>
                    <a:pt x="51" y="64"/>
                  </a:lnTo>
                  <a:lnTo>
                    <a:pt x="26" y="99"/>
                  </a:lnTo>
                  <a:lnTo>
                    <a:pt x="14" y="117"/>
                  </a:lnTo>
                  <a:lnTo>
                    <a:pt x="1" y="134"/>
                  </a:lnTo>
                  <a:lnTo>
                    <a:pt x="1" y="134"/>
                  </a:lnTo>
                  <a:lnTo>
                    <a:pt x="0" y="136"/>
                  </a:lnTo>
                  <a:lnTo>
                    <a:pt x="0" y="137"/>
                  </a:lnTo>
                  <a:lnTo>
                    <a:pt x="2" y="142"/>
                  </a:lnTo>
                  <a:lnTo>
                    <a:pt x="3" y="143"/>
                  </a:lnTo>
                  <a:lnTo>
                    <a:pt x="5" y="143"/>
                  </a:lnTo>
                  <a:lnTo>
                    <a:pt x="6" y="143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20" y="124"/>
                  </a:lnTo>
                  <a:lnTo>
                    <a:pt x="33" y="106"/>
                  </a:lnTo>
                  <a:lnTo>
                    <a:pt x="58" y="71"/>
                  </a:lnTo>
                  <a:lnTo>
                    <a:pt x="70" y="55"/>
                  </a:lnTo>
                  <a:lnTo>
                    <a:pt x="83" y="38"/>
                  </a:lnTo>
                  <a:lnTo>
                    <a:pt x="98" y="22"/>
                  </a:lnTo>
                  <a:lnTo>
                    <a:pt x="106" y="15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6" y="7"/>
                  </a:lnTo>
                  <a:lnTo>
                    <a:pt x="117" y="5"/>
                  </a:lnTo>
                  <a:lnTo>
                    <a:pt x="116" y="2"/>
                  </a:lnTo>
                  <a:lnTo>
                    <a:pt x="115" y="1"/>
                  </a:lnTo>
                  <a:lnTo>
                    <a:pt x="114" y="0"/>
                  </a:lnTo>
                  <a:lnTo>
                    <a:pt x="111" y="0"/>
                  </a:lnTo>
                  <a:lnTo>
                    <a:pt x="109" y="1"/>
                  </a:lnTo>
                  <a:lnTo>
                    <a:pt x="10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1" name="Freeform 1003"/>
            <p:cNvSpPr/>
            <p:nvPr/>
          </p:nvSpPr>
          <p:spPr bwMode="auto">
            <a:xfrm>
              <a:off x="4278313" y="2235201"/>
              <a:ext cx="103188" cy="136525"/>
            </a:xfrm>
            <a:custGeom>
              <a:avLst/>
              <a:gdLst/>
              <a:ahLst/>
              <a:cxnLst>
                <a:cxn ang="0">
                  <a:pos x="186" y="0"/>
                </a:cxn>
                <a:cxn ang="0">
                  <a:pos x="186" y="0"/>
                </a:cxn>
                <a:cxn ang="0">
                  <a:pos x="171" y="12"/>
                </a:cxn>
                <a:cxn ang="0">
                  <a:pos x="156" y="26"/>
                </a:cxn>
                <a:cxn ang="0">
                  <a:pos x="143" y="39"/>
                </a:cxn>
                <a:cxn ang="0">
                  <a:pos x="129" y="54"/>
                </a:cxn>
                <a:cxn ang="0">
                  <a:pos x="117" y="68"/>
                </a:cxn>
                <a:cxn ang="0">
                  <a:pos x="104" y="84"/>
                </a:cxn>
                <a:cxn ang="0">
                  <a:pos x="81" y="115"/>
                </a:cxn>
                <a:cxn ang="0">
                  <a:pos x="60" y="148"/>
                </a:cxn>
                <a:cxn ang="0">
                  <a:pos x="39" y="181"/>
                </a:cxn>
                <a:cxn ang="0">
                  <a:pos x="1" y="249"/>
                </a:cxn>
                <a:cxn ang="0">
                  <a:pos x="1" y="249"/>
                </a:cxn>
                <a:cxn ang="0">
                  <a:pos x="0" y="251"/>
                </a:cxn>
                <a:cxn ang="0">
                  <a:pos x="1" y="253"/>
                </a:cxn>
                <a:cxn ang="0">
                  <a:pos x="1" y="255"/>
                </a:cxn>
                <a:cxn ang="0">
                  <a:pos x="3" y="256"/>
                </a:cxn>
                <a:cxn ang="0">
                  <a:pos x="4" y="257"/>
                </a:cxn>
                <a:cxn ang="0">
                  <a:pos x="6" y="257"/>
                </a:cxn>
                <a:cxn ang="0">
                  <a:pos x="8" y="256"/>
                </a:cxn>
                <a:cxn ang="0">
                  <a:pos x="9" y="254"/>
                </a:cxn>
                <a:cxn ang="0">
                  <a:pos x="9" y="254"/>
                </a:cxn>
                <a:cxn ang="0">
                  <a:pos x="46" y="187"/>
                </a:cxn>
                <a:cxn ang="0">
                  <a:pos x="67" y="154"/>
                </a:cxn>
                <a:cxn ang="0">
                  <a:pos x="88" y="122"/>
                </a:cxn>
                <a:cxn ang="0">
                  <a:pos x="110" y="90"/>
                </a:cxn>
                <a:cxn ang="0">
                  <a:pos x="123" y="75"/>
                </a:cxn>
                <a:cxn ang="0">
                  <a:pos x="135" y="61"/>
                </a:cxn>
                <a:cxn ang="0">
                  <a:pos x="148" y="46"/>
                </a:cxn>
                <a:cxn ang="0">
                  <a:pos x="162" y="33"/>
                </a:cxn>
                <a:cxn ang="0">
                  <a:pos x="176" y="20"/>
                </a:cxn>
                <a:cxn ang="0">
                  <a:pos x="191" y="8"/>
                </a:cxn>
                <a:cxn ang="0">
                  <a:pos x="191" y="8"/>
                </a:cxn>
                <a:cxn ang="0">
                  <a:pos x="192" y="7"/>
                </a:cxn>
                <a:cxn ang="0">
                  <a:pos x="193" y="5"/>
                </a:cxn>
                <a:cxn ang="0">
                  <a:pos x="192" y="2"/>
                </a:cxn>
                <a:cxn ang="0">
                  <a:pos x="191" y="0"/>
                </a:cxn>
                <a:cxn ang="0">
                  <a:pos x="189" y="0"/>
                </a:cxn>
                <a:cxn ang="0">
                  <a:pos x="188" y="0"/>
                </a:cxn>
                <a:cxn ang="0">
                  <a:pos x="186" y="0"/>
                </a:cxn>
                <a:cxn ang="0">
                  <a:pos x="186" y="0"/>
                </a:cxn>
              </a:cxnLst>
              <a:rect l="0" t="0" r="r" b="b"/>
              <a:pathLst>
                <a:path w="193" h="257">
                  <a:moveTo>
                    <a:pt x="186" y="0"/>
                  </a:moveTo>
                  <a:lnTo>
                    <a:pt x="186" y="0"/>
                  </a:lnTo>
                  <a:lnTo>
                    <a:pt x="171" y="12"/>
                  </a:lnTo>
                  <a:lnTo>
                    <a:pt x="156" y="26"/>
                  </a:lnTo>
                  <a:lnTo>
                    <a:pt x="143" y="39"/>
                  </a:lnTo>
                  <a:lnTo>
                    <a:pt x="129" y="54"/>
                  </a:lnTo>
                  <a:lnTo>
                    <a:pt x="117" y="68"/>
                  </a:lnTo>
                  <a:lnTo>
                    <a:pt x="104" y="84"/>
                  </a:lnTo>
                  <a:lnTo>
                    <a:pt x="81" y="115"/>
                  </a:lnTo>
                  <a:lnTo>
                    <a:pt x="60" y="148"/>
                  </a:lnTo>
                  <a:lnTo>
                    <a:pt x="39" y="181"/>
                  </a:lnTo>
                  <a:lnTo>
                    <a:pt x="1" y="249"/>
                  </a:lnTo>
                  <a:lnTo>
                    <a:pt x="1" y="249"/>
                  </a:lnTo>
                  <a:lnTo>
                    <a:pt x="0" y="251"/>
                  </a:lnTo>
                  <a:lnTo>
                    <a:pt x="1" y="253"/>
                  </a:lnTo>
                  <a:lnTo>
                    <a:pt x="1" y="255"/>
                  </a:lnTo>
                  <a:lnTo>
                    <a:pt x="3" y="256"/>
                  </a:lnTo>
                  <a:lnTo>
                    <a:pt x="4" y="257"/>
                  </a:lnTo>
                  <a:lnTo>
                    <a:pt x="6" y="257"/>
                  </a:lnTo>
                  <a:lnTo>
                    <a:pt x="8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46" y="187"/>
                  </a:lnTo>
                  <a:lnTo>
                    <a:pt x="67" y="154"/>
                  </a:lnTo>
                  <a:lnTo>
                    <a:pt x="88" y="122"/>
                  </a:lnTo>
                  <a:lnTo>
                    <a:pt x="110" y="90"/>
                  </a:lnTo>
                  <a:lnTo>
                    <a:pt x="123" y="75"/>
                  </a:lnTo>
                  <a:lnTo>
                    <a:pt x="135" y="61"/>
                  </a:lnTo>
                  <a:lnTo>
                    <a:pt x="148" y="46"/>
                  </a:lnTo>
                  <a:lnTo>
                    <a:pt x="162" y="33"/>
                  </a:lnTo>
                  <a:lnTo>
                    <a:pt x="176" y="20"/>
                  </a:lnTo>
                  <a:lnTo>
                    <a:pt x="191" y="8"/>
                  </a:lnTo>
                  <a:lnTo>
                    <a:pt x="191" y="8"/>
                  </a:lnTo>
                  <a:lnTo>
                    <a:pt x="192" y="7"/>
                  </a:lnTo>
                  <a:lnTo>
                    <a:pt x="193" y="5"/>
                  </a:lnTo>
                  <a:lnTo>
                    <a:pt x="192" y="2"/>
                  </a:lnTo>
                  <a:lnTo>
                    <a:pt x="191" y="0"/>
                  </a:lnTo>
                  <a:lnTo>
                    <a:pt x="189" y="0"/>
                  </a:lnTo>
                  <a:lnTo>
                    <a:pt x="188" y="0"/>
                  </a:lnTo>
                  <a:lnTo>
                    <a:pt x="186" y="0"/>
                  </a:lnTo>
                  <a:lnTo>
                    <a:pt x="18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2" name="Freeform 1004"/>
            <p:cNvSpPr/>
            <p:nvPr/>
          </p:nvSpPr>
          <p:spPr bwMode="auto">
            <a:xfrm>
              <a:off x="4352926" y="2282826"/>
              <a:ext cx="65088" cy="74613"/>
            </a:xfrm>
            <a:custGeom>
              <a:avLst/>
              <a:gdLst/>
              <a:ahLst/>
              <a:cxnLst>
                <a:cxn ang="0">
                  <a:pos x="115" y="2"/>
                </a:cxn>
                <a:cxn ang="0">
                  <a:pos x="115" y="2"/>
                </a:cxn>
                <a:cxn ang="0">
                  <a:pos x="109" y="9"/>
                </a:cxn>
                <a:cxn ang="0">
                  <a:pos x="102" y="16"/>
                </a:cxn>
                <a:cxn ang="0">
                  <a:pos x="89" y="31"/>
                </a:cxn>
                <a:cxn ang="0">
                  <a:pos x="74" y="44"/>
                </a:cxn>
                <a:cxn ang="0">
                  <a:pos x="67" y="52"/>
                </a:cxn>
                <a:cxn ang="0">
                  <a:pos x="61" y="59"/>
                </a:cxn>
                <a:cxn ang="0">
                  <a:pos x="61" y="59"/>
                </a:cxn>
                <a:cxn ang="0">
                  <a:pos x="1" y="133"/>
                </a:cxn>
                <a:cxn ang="0">
                  <a:pos x="1" y="133"/>
                </a:cxn>
                <a:cxn ang="0">
                  <a:pos x="0" y="136"/>
                </a:cxn>
                <a:cxn ang="0">
                  <a:pos x="0" y="138"/>
                </a:cxn>
                <a:cxn ang="0">
                  <a:pos x="3" y="141"/>
                </a:cxn>
                <a:cxn ang="0">
                  <a:pos x="4" y="142"/>
                </a:cxn>
                <a:cxn ang="0">
                  <a:pos x="6" y="142"/>
                </a:cxn>
                <a:cxn ang="0">
                  <a:pos x="7" y="142"/>
                </a:cxn>
                <a:cxn ang="0">
                  <a:pos x="9" y="141"/>
                </a:cxn>
                <a:cxn ang="0">
                  <a:pos x="9" y="141"/>
                </a:cxn>
                <a:cxn ang="0">
                  <a:pos x="67" y="66"/>
                </a:cxn>
                <a:cxn ang="0">
                  <a:pos x="67" y="66"/>
                </a:cxn>
                <a:cxn ang="0">
                  <a:pos x="74" y="58"/>
                </a:cxn>
                <a:cxn ang="0">
                  <a:pos x="81" y="51"/>
                </a:cxn>
                <a:cxn ang="0">
                  <a:pos x="96" y="36"/>
                </a:cxn>
                <a:cxn ang="0">
                  <a:pos x="110" y="23"/>
                </a:cxn>
                <a:cxn ang="0">
                  <a:pos x="118" y="14"/>
                </a:cxn>
                <a:cxn ang="0">
                  <a:pos x="124" y="6"/>
                </a:cxn>
                <a:cxn ang="0">
                  <a:pos x="124" y="6"/>
                </a:cxn>
                <a:cxn ang="0">
                  <a:pos x="125" y="5"/>
                </a:cxn>
                <a:cxn ang="0">
                  <a:pos x="124" y="3"/>
                </a:cxn>
                <a:cxn ang="0">
                  <a:pos x="124" y="2"/>
                </a:cxn>
                <a:cxn ang="0">
                  <a:pos x="122" y="1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5" y="2"/>
                </a:cxn>
                <a:cxn ang="0">
                  <a:pos x="115" y="2"/>
                </a:cxn>
              </a:cxnLst>
              <a:rect l="0" t="0" r="r" b="b"/>
              <a:pathLst>
                <a:path w="125" h="142">
                  <a:moveTo>
                    <a:pt x="115" y="2"/>
                  </a:moveTo>
                  <a:lnTo>
                    <a:pt x="115" y="2"/>
                  </a:lnTo>
                  <a:lnTo>
                    <a:pt x="109" y="9"/>
                  </a:lnTo>
                  <a:lnTo>
                    <a:pt x="102" y="16"/>
                  </a:lnTo>
                  <a:lnTo>
                    <a:pt x="89" y="31"/>
                  </a:lnTo>
                  <a:lnTo>
                    <a:pt x="74" y="44"/>
                  </a:lnTo>
                  <a:lnTo>
                    <a:pt x="67" y="52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3" y="141"/>
                  </a:lnTo>
                  <a:lnTo>
                    <a:pt x="4" y="142"/>
                  </a:lnTo>
                  <a:lnTo>
                    <a:pt x="6" y="142"/>
                  </a:lnTo>
                  <a:lnTo>
                    <a:pt x="7" y="142"/>
                  </a:lnTo>
                  <a:lnTo>
                    <a:pt x="9" y="141"/>
                  </a:lnTo>
                  <a:lnTo>
                    <a:pt x="9" y="141"/>
                  </a:lnTo>
                  <a:lnTo>
                    <a:pt x="67" y="66"/>
                  </a:lnTo>
                  <a:lnTo>
                    <a:pt x="67" y="66"/>
                  </a:lnTo>
                  <a:lnTo>
                    <a:pt x="74" y="58"/>
                  </a:lnTo>
                  <a:lnTo>
                    <a:pt x="81" y="51"/>
                  </a:lnTo>
                  <a:lnTo>
                    <a:pt x="96" y="36"/>
                  </a:lnTo>
                  <a:lnTo>
                    <a:pt x="110" y="23"/>
                  </a:lnTo>
                  <a:lnTo>
                    <a:pt x="118" y="1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5" y="5"/>
                  </a:lnTo>
                  <a:lnTo>
                    <a:pt x="124" y="3"/>
                  </a:lnTo>
                  <a:lnTo>
                    <a:pt x="124" y="2"/>
                  </a:lnTo>
                  <a:lnTo>
                    <a:pt x="122" y="1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5" y="2"/>
                  </a:lnTo>
                  <a:lnTo>
                    <a:pt x="11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" name="Freeform 1005"/>
            <p:cNvSpPr/>
            <p:nvPr/>
          </p:nvSpPr>
          <p:spPr bwMode="auto">
            <a:xfrm>
              <a:off x="4564063" y="2312988"/>
              <a:ext cx="49213" cy="65088"/>
            </a:xfrm>
            <a:custGeom>
              <a:avLst/>
              <a:gdLst/>
              <a:ahLst/>
              <a:cxnLst>
                <a:cxn ang="0">
                  <a:pos x="82" y="3"/>
                </a:cxn>
                <a:cxn ang="0">
                  <a:pos x="82" y="3"/>
                </a:cxn>
                <a:cxn ang="0">
                  <a:pos x="78" y="11"/>
                </a:cxn>
                <a:cxn ang="0">
                  <a:pos x="74" y="19"/>
                </a:cxn>
                <a:cxn ang="0">
                  <a:pos x="63" y="35"/>
                </a:cxn>
                <a:cxn ang="0">
                  <a:pos x="50" y="50"/>
                </a:cxn>
                <a:cxn ang="0">
                  <a:pos x="45" y="57"/>
                </a:cxn>
                <a:cxn ang="0">
                  <a:pos x="40" y="65"/>
                </a:cxn>
                <a:cxn ang="0">
                  <a:pos x="40" y="65"/>
                </a:cxn>
                <a:cxn ang="0">
                  <a:pos x="33" y="80"/>
                </a:cxn>
                <a:cxn ang="0">
                  <a:pos x="28" y="87"/>
                </a:cxn>
                <a:cxn ang="0">
                  <a:pos x="23" y="93"/>
                </a:cxn>
                <a:cxn ang="0">
                  <a:pos x="23" y="93"/>
                </a:cxn>
                <a:cxn ang="0">
                  <a:pos x="11" y="103"/>
                </a:cxn>
                <a:cxn ang="0">
                  <a:pos x="6" y="110"/>
                </a:cxn>
                <a:cxn ang="0">
                  <a:pos x="0" y="116"/>
                </a:cxn>
                <a:cxn ang="0">
                  <a:pos x="0" y="116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2" y="121"/>
                </a:cxn>
                <a:cxn ang="0">
                  <a:pos x="3" y="122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21"/>
                </a:cxn>
                <a:cxn ang="0">
                  <a:pos x="14" y="114"/>
                </a:cxn>
                <a:cxn ang="0">
                  <a:pos x="20" y="108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38" y="91"/>
                </a:cxn>
                <a:cxn ang="0">
                  <a:pos x="41" y="84"/>
                </a:cxn>
                <a:cxn ang="0">
                  <a:pos x="48" y="70"/>
                </a:cxn>
                <a:cxn ang="0">
                  <a:pos x="48" y="70"/>
                </a:cxn>
                <a:cxn ang="0">
                  <a:pos x="53" y="62"/>
                </a:cxn>
                <a:cxn ang="0">
                  <a:pos x="59" y="54"/>
                </a:cxn>
                <a:cxn ang="0">
                  <a:pos x="71" y="38"/>
                </a:cxn>
                <a:cxn ang="0">
                  <a:pos x="82" y="23"/>
                </a:cxn>
                <a:cxn ang="0">
                  <a:pos x="88" y="14"/>
                </a:cxn>
                <a:cxn ang="0">
                  <a:pos x="92" y="5"/>
                </a:cxn>
                <a:cxn ang="0">
                  <a:pos x="92" y="5"/>
                </a:cxn>
                <a:cxn ang="0">
                  <a:pos x="92" y="3"/>
                </a:cxn>
                <a:cxn ang="0">
                  <a:pos x="92" y="2"/>
                </a:cxn>
                <a:cxn ang="0">
                  <a:pos x="91" y="1"/>
                </a:cxn>
                <a:cxn ang="0">
                  <a:pos x="89" y="0"/>
                </a:cxn>
                <a:cxn ang="0">
                  <a:pos x="85" y="0"/>
                </a:cxn>
                <a:cxn ang="0">
                  <a:pos x="83" y="1"/>
                </a:cxn>
                <a:cxn ang="0">
                  <a:pos x="82" y="3"/>
                </a:cxn>
                <a:cxn ang="0">
                  <a:pos x="82" y="3"/>
                </a:cxn>
              </a:cxnLst>
              <a:rect l="0" t="0" r="r" b="b"/>
              <a:pathLst>
                <a:path w="92" h="123">
                  <a:moveTo>
                    <a:pt x="82" y="3"/>
                  </a:moveTo>
                  <a:lnTo>
                    <a:pt x="82" y="3"/>
                  </a:lnTo>
                  <a:lnTo>
                    <a:pt x="78" y="11"/>
                  </a:lnTo>
                  <a:lnTo>
                    <a:pt x="74" y="19"/>
                  </a:lnTo>
                  <a:lnTo>
                    <a:pt x="63" y="35"/>
                  </a:lnTo>
                  <a:lnTo>
                    <a:pt x="50" y="50"/>
                  </a:lnTo>
                  <a:lnTo>
                    <a:pt x="45" y="57"/>
                  </a:lnTo>
                  <a:lnTo>
                    <a:pt x="40" y="65"/>
                  </a:lnTo>
                  <a:lnTo>
                    <a:pt x="40" y="65"/>
                  </a:lnTo>
                  <a:lnTo>
                    <a:pt x="33" y="80"/>
                  </a:lnTo>
                  <a:lnTo>
                    <a:pt x="28" y="87"/>
                  </a:lnTo>
                  <a:lnTo>
                    <a:pt x="23" y="93"/>
                  </a:lnTo>
                  <a:lnTo>
                    <a:pt x="23" y="93"/>
                  </a:lnTo>
                  <a:lnTo>
                    <a:pt x="11" y="103"/>
                  </a:lnTo>
                  <a:lnTo>
                    <a:pt x="6" y="110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4" y="114"/>
                  </a:lnTo>
                  <a:lnTo>
                    <a:pt x="20" y="108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38" y="91"/>
                  </a:lnTo>
                  <a:lnTo>
                    <a:pt x="41" y="84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53" y="62"/>
                  </a:lnTo>
                  <a:lnTo>
                    <a:pt x="59" y="54"/>
                  </a:lnTo>
                  <a:lnTo>
                    <a:pt x="71" y="38"/>
                  </a:lnTo>
                  <a:lnTo>
                    <a:pt x="82" y="23"/>
                  </a:lnTo>
                  <a:lnTo>
                    <a:pt x="88" y="14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2"/>
                  </a:lnTo>
                  <a:lnTo>
                    <a:pt x="91" y="1"/>
                  </a:lnTo>
                  <a:lnTo>
                    <a:pt x="89" y="0"/>
                  </a:lnTo>
                  <a:lnTo>
                    <a:pt x="85" y="0"/>
                  </a:lnTo>
                  <a:lnTo>
                    <a:pt x="83" y="1"/>
                  </a:lnTo>
                  <a:lnTo>
                    <a:pt x="82" y="3"/>
                  </a:lnTo>
                  <a:lnTo>
                    <a:pt x="8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" name="Freeform 1006"/>
            <p:cNvSpPr/>
            <p:nvPr/>
          </p:nvSpPr>
          <p:spPr bwMode="auto">
            <a:xfrm>
              <a:off x="4624388" y="2316163"/>
              <a:ext cx="38100" cy="47625"/>
            </a:xfrm>
            <a:custGeom>
              <a:avLst/>
              <a:gdLst/>
              <a:ahLst/>
              <a:cxnLst>
                <a:cxn ang="0">
                  <a:pos x="64" y="4"/>
                </a:cxn>
                <a:cxn ang="0">
                  <a:pos x="64" y="4"/>
                </a:cxn>
                <a:cxn ang="0">
                  <a:pos x="63" y="10"/>
                </a:cxn>
                <a:cxn ang="0">
                  <a:pos x="60" y="16"/>
                </a:cxn>
                <a:cxn ang="0">
                  <a:pos x="55" y="22"/>
                </a:cxn>
                <a:cxn ang="0">
                  <a:pos x="51" y="27"/>
                </a:cxn>
                <a:cxn ang="0">
                  <a:pos x="42" y="37"/>
                </a:cxn>
                <a:cxn ang="0">
                  <a:pos x="33" y="47"/>
                </a:cxn>
                <a:cxn ang="0">
                  <a:pos x="33" y="47"/>
                </a:cxn>
                <a:cxn ang="0">
                  <a:pos x="16" y="64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2" y="89"/>
                </a:cxn>
                <a:cxn ang="0">
                  <a:pos x="3" y="91"/>
                </a:cxn>
                <a:cxn ang="0">
                  <a:pos x="6" y="91"/>
                </a:cxn>
                <a:cxn ang="0">
                  <a:pos x="8" y="91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19" y="76"/>
                </a:cxn>
                <a:cxn ang="0">
                  <a:pos x="30" y="63"/>
                </a:cxn>
                <a:cxn ang="0">
                  <a:pos x="52" y="39"/>
                </a:cxn>
                <a:cxn ang="0">
                  <a:pos x="52" y="39"/>
                </a:cxn>
                <a:cxn ang="0">
                  <a:pos x="60" y="32"/>
                </a:cxn>
                <a:cxn ang="0">
                  <a:pos x="66" y="24"/>
                </a:cxn>
                <a:cxn ang="0">
                  <a:pos x="71" y="14"/>
                </a:cxn>
                <a:cxn ang="0">
                  <a:pos x="72" y="9"/>
                </a:cxn>
                <a:cxn ang="0">
                  <a:pos x="73" y="4"/>
                </a:cxn>
                <a:cxn ang="0">
                  <a:pos x="73" y="4"/>
                </a:cxn>
                <a:cxn ang="0">
                  <a:pos x="73" y="2"/>
                </a:cxn>
                <a:cxn ang="0">
                  <a:pos x="72" y="1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6" y="1"/>
                </a:cxn>
                <a:cxn ang="0">
                  <a:pos x="65" y="2"/>
                </a:cxn>
                <a:cxn ang="0">
                  <a:pos x="64" y="4"/>
                </a:cxn>
                <a:cxn ang="0">
                  <a:pos x="64" y="4"/>
                </a:cxn>
              </a:cxnLst>
              <a:rect l="0" t="0" r="r" b="b"/>
              <a:pathLst>
                <a:path w="73" h="91">
                  <a:moveTo>
                    <a:pt x="64" y="4"/>
                  </a:moveTo>
                  <a:lnTo>
                    <a:pt x="64" y="4"/>
                  </a:lnTo>
                  <a:lnTo>
                    <a:pt x="63" y="10"/>
                  </a:lnTo>
                  <a:lnTo>
                    <a:pt x="60" y="16"/>
                  </a:lnTo>
                  <a:lnTo>
                    <a:pt x="55" y="22"/>
                  </a:lnTo>
                  <a:lnTo>
                    <a:pt x="51" y="27"/>
                  </a:lnTo>
                  <a:lnTo>
                    <a:pt x="42" y="3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16" y="64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2" y="89"/>
                  </a:lnTo>
                  <a:lnTo>
                    <a:pt x="3" y="91"/>
                  </a:lnTo>
                  <a:lnTo>
                    <a:pt x="6" y="91"/>
                  </a:lnTo>
                  <a:lnTo>
                    <a:pt x="8" y="91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9" y="76"/>
                  </a:lnTo>
                  <a:lnTo>
                    <a:pt x="30" y="63"/>
                  </a:lnTo>
                  <a:lnTo>
                    <a:pt x="52" y="39"/>
                  </a:lnTo>
                  <a:lnTo>
                    <a:pt x="52" y="39"/>
                  </a:lnTo>
                  <a:lnTo>
                    <a:pt x="60" y="32"/>
                  </a:lnTo>
                  <a:lnTo>
                    <a:pt x="66" y="24"/>
                  </a:lnTo>
                  <a:lnTo>
                    <a:pt x="71" y="14"/>
                  </a:lnTo>
                  <a:lnTo>
                    <a:pt x="72" y="9"/>
                  </a:lnTo>
                  <a:lnTo>
                    <a:pt x="73" y="4"/>
                  </a:lnTo>
                  <a:lnTo>
                    <a:pt x="73" y="4"/>
                  </a:lnTo>
                  <a:lnTo>
                    <a:pt x="73" y="2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6" y="1"/>
                  </a:lnTo>
                  <a:lnTo>
                    <a:pt x="65" y="2"/>
                  </a:lnTo>
                  <a:lnTo>
                    <a:pt x="64" y="4"/>
                  </a:lnTo>
                  <a:lnTo>
                    <a:pt x="6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" name="Freeform 1007"/>
            <p:cNvSpPr/>
            <p:nvPr/>
          </p:nvSpPr>
          <p:spPr bwMode="auto">
            <a:xfrm>
              <a:off x="4687888" y="2322513"/>
              <a:ext cx="25400" cy="34925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2" y="66"/>
                </a:cxn>
                <a:cxn ang="0">
                  <a:pos x="4" y="67"/>
                </a:cxn>
                <a:cxn ang="0">
                  <a:pos x="6" y="67"/>
                </a:cxn>
                <a:cxn ang="0">
                  <a:pos x="7" y="66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46" y="8"/>
                </a:cxn>
                <a:cxn ang="0">
                  <a:pos x="46" y="8"/>
                </a:cxn>
                <a:cxn ang="0">
                  <a:pos x="47" y="6"/>
                </a:cxn>
                <a:cxn ang="0">
                  <a:pos x="47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7" h="67">
                  <a:moveTo>
                    <a:pt x="38" y="2"/>
                  </a:moveTo>
                  <a:lnTo>
                    <a:pt x="38" y="2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2" y="66"/>
                  </a:lnTo>
                  <a:lnTo>
                    <a:pt x="4" y="67"/>
                  </a:lnTo>
                  <a:lnTo>
                    <a:pt x="6" y="67"/>
                  </a:lnTo>
                  <a:lnTo>
                    <a:pt x="7" y="66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7" y="6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" name="Freeform 1008"/>
            <p:cNvSpPr/>
            <p:nvPr/>
          </p:nvSpPr>
          <p:spPr bwMode="auto">
            <a:xfrm>
              <a:off x="4095751" y="2149476"/>
              <a:ext cx="746125" cy="649288"/>
            </a:xfrm>
            <a:custGeom>
              <a:avLst/>
              <a:gdLst/>
              <a:ahLst/>
              <a:cxnLst>
                <a:cxn ang="0">
                  <a:pos x="1140" y="1223"/>
                </a:cxn>
                <a:cxn ang="0">
                  <a:pos x="915" y="1215"/>
                </a:cxn>
                <a:cxn ang="0">
                  <a:pos x="541" y="1215"/>
                </a:cxn>
                <a:cxn ang="0">
                  <a:pos x="268" y="1224"/>
                </a:cxn>
                <a:cxn ang="0">
                  <a:pos x="95" y="1200"/>
                </a:cxn>
                <a:cxn ang="0">
                  <a:pos x="40" y="1159"/>
                </a:cxn>
                <a:cxn ang="0">
                  <a:pos x="16" y="1026"/>
                </a:cxn>
                <a:cxn ang="0">
                  <a:pos x="25" y="1009"/>
                </a:cxn>
                <a:cxn ang="0">
                  <a:pos x="19" y="875"/>
                </a:cxn>
                <a:cxn ang="0">
                  <a:pos x="9" y="625"/>
                </a:cxn>
                <a:cxn ang="0">
                  <a:pos x="6" y="418"/>
                </a:cxn>
                <a:cxn ang="0">
                  <a:pos x="7" y="289"/>
                </a:cxn>
                <a:cxn ang="0">
                  <a:pos x="52" y="230"/>
                </a:cxn>
                <a:cxn ang="0">
                  <a:pos x="151" y="213"/>
                </a:cxn>
                <a:cxn ang="0">
                  <a:pos x="235" y="218"/>
                </a:cxn>
                <a:cxn ang="0">
                  <a:pos x="289" y="31"/>
                </a:cxn>
                <a:cxn ang="0">
                  <a:pos x="307" y="12"/>
                </a:cxn>
                <a:cxn ang="0">
                  <a:pos x="441" y="1"/>
                </a:cxn>
                <a:cxn ang="0">
                  <a:pos x="695" y="15"/>
                </a:cxn>
                <a:cxn ang="0">
                  <a:pos x="756" y="83"/>
                </a:cxn>
                <a:cxn ang="0">
                  <a:pos x="793" y="203"/>
                </a:cxn>
                <a:cxn ang="0">
                  <a:pos x="1105" y="200"/>
                </a:cxn>
                <a:cxn ang="0">
                  <a:pos x="1230" y="198"/>
                </a:cxn>
                <a:cxn ang="0">
                  <a:pos x="1356" y="241"/>
                </a:cxn>
                <a:cxn ang="0">
                  <a:pos x="1396" y="318"/>
                </a:cxn>
                <a:cxn ang="0">
                  <a:pos x="1403" y="390"/>
                </a:cxn>
                <a:cxn ang="0">
                  <a:pos x="1406" y="426"/>
                </a:cxn>
                <a:cxn ang="0">
                  <a:pos x="1379" y="431"/>
                </a:cxn>
                <a:cxn ang="0">
                  <a:pos x="1365" y="363"/>
                </a:cxn>
                <a:cxn ang="0">
                  <a:pos x="1332" y="271"/>
                </a:cxn>
                <a:cxn ang="0">
                  <a:pos x="1211" y="232"/>
                </a:cxn>
                <a:cxn ang="0">
                  <a:pos x="1047" y="238"/>
                </a:cxn>
                <a:cxn ang="0">
                  <a:pos x="777" y="239"/>
                </a:cxn>
                <a:cxn ang="0">
                  <a:pos x="760" y="229"/>
                </a:cxn>
                <a:cxn ang="0">
                  <a:pos x="747" y="174"/>
                </a:cxn>
                <a:cxn ang="0">
                  <a:pos x="714" y="77"/>
                </a:cxn>
                <a:cxn ang="0">
                  <a:pos x="647" y="43"/>
                </a:cxn>
                <a:cxn ang="0">
                  <a:pos x="476" y="39"/>
                </a:cxn>
                <a:cxn ang="0">
                  <a:pos x="320" y="66"/>
                </a:cxn>
                <a:cxn ang="0">
                  <a:pos x="298" y="168"/>
                </a:cxn>
                <a:cxn ang="0">
                  <a:pos x="267" y="232"/>
                </a:cxn>
                <a:cxn ang="0">
                  <a:pos x="264" y="252"/>
                </a:cxn>
                <a:cxn ang="0">
                  <a:pos x="245" y="258"/>
                </a:cxn>
                <a:cxn ang="0">
                  <a:pos x="175" y="252"/>
                </a:cxn>
                <a:cxn ang="0">
                  <a:pos x="80" y="259"/>
                </a:cxn>
                <a:cxn ang="0">
                  <a:pos x="44" y="298"/>
                </a:cxn>
                <a:cxn ang="0">
                  <a:pos x="46" y="541"/>
                </a:cxn>
                <a:cxn ang="0">
                  <a:pos x="55" y="893"/>
                </a:cxn>
                <a:cxn ang="0">
                  <a:pos x="56" y="1019"/>
                </a:cxn>
                <a:cxn ang="0">
                  <a:pos x="58" y="1106"/>
                </a:cxn>
                <a:cxn ang="0">
                  <a:pos x="101" y="1162"/>
                </a:cxn>
                <a:cxn ang="0">
                  <a:pos x="279" y="1186"/>
                </a:cxn>
                <a:cxn ang="0">
                  <a:pos x="440" y="1189"/>
                </a:cxn>
                <a:cxn ang="0">
                  <a:pos x="599" y="1178"/>
                </a:cxn>
                <a:cxn ang="0">
                  <a:pos x="880" y="1179"/>
                </a:cxn>
                <a:cxn ang="0">
                  <a:pos x="1084" y="1180"/>
                </a:cxn>
                <a:cxn ang="0">
                  <a:pos x="1208" y="1188"/>
                </a:cxn>
                <a:cxn ang="0">
                  <a:pos x="1248" y="1188"/>
                </a:cxn>
                <a:cxn ang="0">
                  <a:pos x="1276" y="1173"/>
                </a:cxn>
                <a:cxn ang="0">
                  <a:pos x="1296" y="1192"/>
                </a:cxn>
                <a:cxn ang="0">
                  <a:pos x="1261" y="1223"/>
                </a:cxn>
              </a:cxnLst>
              <a:rect l="0" t="0" r="r" b="b"/>
              <a:pathLst>
                <a:path w="1409" h="1227">
                  <a:moveTo>
                    <a:pt x="1221" y="1227"/>
                  </a:moveTo>
                  <a:lnTo>
                    <a:pt x="1221" y="1227"/>
                  </a:lnTo>
                  <a:lnTo>
                    <a:pt x="1205" y="1226"/>
                  </a:lnTo>
                  <a:lnTo>
                    <a:pt x="1190" y="1226"/>
                  </a:lnTo>
                  <a:lnTo>
                    <a:pt x="1190" y="1226"/>
                  </a:lnTo>
                  <a:lnTo>
                    <a:pt x="1176" y="1225"/>
                  </a:lnTo>
                  <a:lnTo>
                    <a:pt x="1176" y="1225"/>
                  </a:lnTo>
                  <a:lnTo>
                    <a:pt x="1140" y="1223"/>
                  </a:lnTo>
                  <a:lnTo>
                    <a:pt x="1105" y="1221"/>
                  </a:lnTo>
                  <a:lnTo>
                    <a:pt x="1104" y="1221"/>
                  </a:lnTo>
                  <a:lnTo>
                    <a:pt x="1104" y="1221"/>
                  </a:lnTo>
                  <a:lnTo>
                    <a:pt x="1049" y="1218"/>
                  </a:lnTo>
                  <a:lnTo>
                    <a:pt x="1021" y="1217"/>
                  </a:lnTo>
                  <a:lnTo>
                    <a:pt x="993" y="1216"/>
                  </a:lnTo>
                  <a:lnTo>
                    <a:pt x="993" y="1216"/>
                  </a:lnTo>
                  <a:lnTo>
                    <a:pt x="915" y="1215"/>
                  </a:lnTo>
                  <a:lnTo>
                    <a:pt x="838" y="1214"/>
                  </a:lnTo>
                  <a:lnTo>
                    <a:pt x="838" y="1214"/>
                  </a:lnTo>
                  <a:lnTo>
                    <a:pt x="760" y="1213"/>
                  </a:lnTo>
                  <a:lnTo>
                    <a:pt x="681" y="1212"/>
                  </a:lnTo>
                  <a:lnTo>
                    <a:pt x="681" y="1212"/>
                  </a:lnTo>
                  <a:lnTo>
                    <a:pt x="608" y="1213"/>
                  </a:lnTo>
                  <a:lnTo>
                    <a:pt x="541" y="1215"/>
                  </a:lnTo>
                  <a:lnTo>
                    <a:pt x="541" y="1215"/>
                  </a:lnTo>
                  <a:lnTo>
                    <a:pt x="494" y="1218"/>
                  </a:lnTo>
                  <a:lnTo>
                    <a:pt x="489" y="1218"/>
                  </a:lnTo>
                  <a:lnTo>
                    <a:pt x="489" y="1218"/>
                  </a:lnTo>
                  <a:lnTo>
                    <a:pt x="399" y="1223"/>
                  </a:lnTo>
                  <a:lnTo>
                    <a:pt x="354" y="1224"/>
                  </a:lnTo>
                  <a:lnTo>
                    <a:pt x="309" y="1225"/>
                  </a:lnTo>
                  <a:lnTo>
                    <a:pt x="309" y="1225"/>
                  </a:lnTo>
                  <a:lnTo>
                    <a:pt x="268" y="1224"/>
                  </a:lnTo>
                  <a:lnTo>
                    <a:pt x="228" y="1223"/>
                  </a:lnTo>
                  <a:lnTo>
                    <a:pt x="191" y="1220"/>
                  </a:lnTo>
                  <a:lnTo>
                    <a:pt x="157" y="1215"/>
                  </a:lnTo>
                  <a:lnTo>
                    <a:pt x="157" y="1215"/>
                  </a:lnTo>
                  <a:lnTo>
                    <a:pt x="141" y="1213"/>
                  </a:lnTo>
                  <a:lnTo>
                    <a:pt x="126" y="1209"/>
                  </a:lnTo>
                  <a:lnTo>
                    <a:pt x="109" y="1205"/>
                  </a:lnTo>
                  <a:lnTo>
                    <a:pt x="95" y="1200"/>
                  </a:lnTo>
                  <a:lnTo>
                    <a:pt x="80" y="1194"/>
                  </a:lnTo>
                  <a:lnTo>
                    <a:pt x="67" y="1187"/>
                  </a:lnTo>
                  <a:lnTo>
                    <a:pt x="61" y="1183"/>
                  </a:lnTo>
                  <a:lnTo>
                    <a:pt x="55" y="1177"/>
                  </a:lnTo>
                  <a:lnTo>
                    <a:pt x="50" y="1172"/>
                  </a:lnTo>
                  <a:lnTo>
                    <a:pt x="45" y="1167"/>
                  </a:lnTo>
                  <a:lnTo>
                    <a:pt x="45" y="1167"/>
                  </a:lnTo>
                  <a:lnTo>
                    <a:pt x="40" y="1159"/>
                  </a:lnTo>
                  <a:lnTo>
                    <a:pt x="36" y="1150"/>
                  </a:lnTo>
                  <a:lnTo>
                    <a:pt x="27" y="1134"/>
                  </a:lnTo>
                  <a:lnTo>
                    <a:pt x="22" y="1117"/>
                  </a:lnTo>
                  <a:lnTo>
                    <a:pt x="19" y="1101"/>
                  </a:lnTo>
                  <a:lnTo>
                    <a:pt x="17" y="1083"/>
                  </a:lnTo>
                  <a:lnTo>
                    <a:pt x="16" y="1065"/>
                  </a:lnTo>
                  <a:lnTo>
                    <a:pt x="16" y="1029"/>
                  </a:lnTo>
                  <a:lnTo>
                    <a:pt x="16" y="1026"/>
                  </a:lnTo>
                  <a:lnTo>
                    <a:pt x="16" y="1026"/>
                  </a:lnTo>
                  <a:lnTo>
                    <a:pt x="17" y="1023"/>
                  </a:lnTo>
                  <a:lnTo>
                    <a:pt x="18" y="1019"/>
                  </a:lnTo>
                  <a:lnTo>
                    <a:pt x="20" y="1016"/>
                  </a:lnTo>
                  <a:lnTo>
                    <a:pt x="23" y="1013"/>
                  </a:lnTo>
                  <a:lnTo>
                    <a:pt x="24" y="1012"/>
                  </a:lnTo>
                  <a:lnTo>
                    <a:pt x="25" y="1009"/>
                  </a:lnTo>
                  <a:lnTo>
                    <a:pt x="25" y="1009"/>
                  </a:lnTo>
                  <a:lnTo>
                    <a:pt x="25" y="1001"/>
                  </a:lnTo>
                  <a:lnTo>
                    <a:pt x="25" y="1001"/>
                  </a:lnTo>
                  <a:lnTo>
                    <a:pt x="23" y="961"/>
                  </a:lnTo>
                  <a:lnTo>
                    <a:pt x="23" y="959"/>
                  </a:lnTo>
                  <a:lnTo>
                    <a:pt x="23" y="959"/>
                  </a:lnTo>
                  <a:lnTo>
                    <a:pt x="22" y="927"/>
                  </a:lnTo>
                  <a:lnTo>
                    <a:pt x="22" y="927"/>
                  </a:lnTo>
                  <a:lnTo>
                    <a:pt x="19" y="875"/>
                  </a:lnTo>
                  <a:lnTo>
                    <a:pt x="19" y="875"/>
                  </a:lnTo>
                  <a:lnTo>
                    <a:pt x="18" y="830"/>
                  </a:lnTo>
                  <a:lnTo>
                    <a:pt x="15" y="786"/>
                  </a:lnTo>
                  <a:lnTo>
                    <a:pt x="15" y="786"/>
                  </a:lnTo>
                  <a:lnTo>
                    <a:pt x="12" y="759"/>
                  </a:lnTo>
                  <a:lnTo>
                    <a:pt x="11" y="732"/>
                  </a:lnTo>
                  <a:lnTo>
                    <a:pt x="9" y="679"/>
                  </a:lnTo>
                  <a:lnTo>
                    <a:pt x="9" y="625"/>
                  </a:lnTo>
                  <a:lnTo>
                    <a:pt x="10" y="572"/>
                  </a:lnTo>
                  <a:lnTo>
                    <a:pt x="10" y="570"/>
                  </a:lnTo>
                  <a:lnTo>
                    <a:pt x="10" y="570"/>
                  </a:lnTo>
                  <a:lnTo>
                    <a:pt x="10" y="522"/>
                  </a:lnTo>
                  <a:lnTo>
                    <a:pt x="10" y="475"/>
                  </a:lnTo>
                  <a:lnTo>
                    <a:pt x="10" y="475"/>
                  </a:lnTo>
                  <a:lnTo>
                    <a:pt x="9" y="448"/>
                  </a:lnTo>
                  <a:lnTo>
                    <a:pt x="6" y="418"/>
                  </a:lnTo>
                  <a:lnTo>
                    <a:pt x="6" y="418"/>
                  </a:lnTo>
                  <a:lnTo>
                    <a:pt x="2" y="394"/>
                  </a:lnTo>
                  <a:lnTo>
                    <a:pt x="0" y="370"/>
                  </a:lnTo>
                  <a:lnTo>
                    <a:pt x="0" y="345"/>
                  </a:lnTo>
                  <a:lnTo>
                    <a:pt x="0" y="322"/>
                  </a:lnTo>
                  <a:lnTo>
                    <a:pt x="2" y="311"/>
                  </a:lnTo>
                  <a:lnTo>
                    <a:pt x="3" y="299"/>
                  </a:lnTo>
                  <a:lnTo>
                    <a:pt x="7" y="289"/>
                  </a:lnTo>
                  <a:lnTo>
                    <a:pt x="10" y="279"/>
                  </a:lnTo>
                  <a:lnTo>
                    <a:pt x="14" y="269"/>
                  </a:lnTo>
                  <a:lnTo>
                    <a:pt x="20" y="260"/>
                  </a:lnTo>
                  <a:lnTo>
                    <a:pt x="26" y="252"/>
                  </a:lnTo>
                  <a:lnTo>
                    <a:pt x="34" y="243"/>
                  </a:lnTo>
                  <a:lnTo>
                    <a:pt x="34" y="243"/>
                  </a:lnTo>
                  <a:lnTo>
                    <a:pt x="42" y="236"/>
                  </a:lnTo>
                  <a:lnTo>
                    <a:pt x="52" y="230"/>
                  </a:lnTo>
                  <a:lnTo>
                    <a:pt x="63" y="225"/>
                  </a:lnTo>
                  <a:lnTo>
                    <a:pt x="74" y="221"/>
                  </a:lnTo>
                  <a:lnTo>
                    <a:pt x="87" y="218"/>
                  </a:lnTo>
                  <a:lnTo>
                    <a:pt x="101" y="214"/>
                  </a:lnTo>
                  <a:lnTo>
                    <a:pt x="116" y="213"/>
                  </a:lnTo>
                  <a:lnTo>
                    <a:pt x="133" y="213"/>
                  </a:lnTo>
                  <a:lnTo>
                    <a:pt x="133" y="213"/>
                  </a:lnTo>
                  <a:lnTo>
                    <a:pt x="151" y="213"/>
                  </a:lnTo>
                  <a:lnTo>
                    <a:pt x="167" y="214"/>
                  </a:lnTo>
                  <a:lnTo>
                    <a:pt x="202" y="218"/>
                  </a:lnTo>
                  <a:lnTo>
                    <a:pt x="204" y="218"/>
                  </a:lnTo>
                  <a:lnTo>
                    <a:pt x="204" y="218"/>
                  </a:lnTo>
                  <a:lnTo>
                    <a:pt x="228" y="221"/>
                  </a:lnTo>
                  <a:lnTo>
                    <a:pt x="233" y="221"/>
                  </a:lnTo>
                  <a:lnTo>
                    <a:pt x="235" y="218"/>
                  </a:lnTo>
                  <a:lnTo>
                    <a:pt x="235" y="218"/>
                  </a:lnTo>
                  <a:lnTo>
                    <a:pt x="245" y="193"/>
                  </a:lnTo>
                  <a:lnTo>
                    <a:pt x="255" y="169"/>
                  </a:lnTo>
                  <a:lnTo>
                    <a:pt x="264" y="146"/>
                  </a:lnTo>
                  <a:lnTo>
                    <a:pt x="271" y="122"/>
                  </a:lnTo>
                  <a:lnTo>
                    <a:pt x="277" y="98"/>
                  </a:lnTo>
                  <a:lnTo>
                    <a:pt x="282" y="76"/>
                  </a:lnTo>
                  <a:lnTo>
                    <a:pt x="286" y="5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25"/>
                  </a:lnTo>
                  <a:lnTo>
                    <a:pt x="294" y="20"/>
                  </a:lnTo>
                  <a:lnTo>
                    <a:pt x="298" y="17"/>
                  </a:lnTo>
                  <a:lnTo>
                    <a:pt x="304" y="13"/>
                  </a:lnTo>
                  <a:lnTo>
                    <a:pt x="306" y="13"/>
                  </a:lnTo>
                  <a:lnTo>
                    <a:pt x="307" y="12"/>
                  </a:lnTo>
                  <a:lnTo>
                    <a:pt x="307" y="12"/>
                  </a:lnTo>
                  <a:lnTo>
                    <a:pt x="310" y="9"/>
                  </a:lnTo>
                  <a:lnTo>
                    <a:pt x="312" y="8"/>
                  </a:lnTo>
                  <a:lnTo>
                    <a:pt x="316" y="7"/>
                  </a:lnTo>
                  <a:lnTo>
                    <a:pt x="320" y="6"/>
                  </a:lnTo>
                  <a:lnTo>
                    <a:pt x="320" y="6"/>
                  </a:lnTo>
                  <a:lnTo>
                    <a:pt x="361" y="4"/>
                  </a:lnTo>
                  <a:lnTo>
                    <a:pt x="401" y="2"/>
                  </a:lnTo>
                  <a:lnTo>
                    <a:pt x="441" y="1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532" y="1"/>
                  </a:lnTo>
                  <a:lnTo>
                    <a:pt x="584" y="3"/>
                  </a:lnTo>
                  <a:lnTo>
                    <a:pt x="634" y="7"/>
                  </a:lnTo>
                  <a:lnTo>
                    <a:pt x="681" y="12"/>
                  </a:lnTo>
                  <a:lnTo>
                    <a:pt x="681" y="12"/>
                  </a:lnTo>
                  <a:lnTo>
                    <a:pt x="695" y="15"/>
                  </a:lnTo>
                  <a:lnTo>
                    <a:pt x="707" y="20"/>
                  </a:lnTo>
                  <a:lnTo>
                    <a:pt x="719" y="26"/>
                  </a:lnTo>
                  <a:lnTo>
                    <a:pt x="729" y="33"/>
                  </a:lnTo>
                  <a:lnTo>
                    <a:pt x="737" y="42"/>
                  </a:lnTo>
                  <a:lnTo>
                    <a:pt x="745" y="54"/>
                  </a:lnTo>
                  <a:lnTo>
                    <a:pt x="751" y="67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66" y="118"/>
                  </a:lnTo>
                  <a:lnTo>
                    <a:pt x="766" y="118"/>
                  </a:lnTo>
                  <a:lnTo>
                    <a:pt x="774" y="138"/>
                  </a:lnTo>
                  <a:lnTo>
                    <a:pt x="779" y="157"/>
                  </a:lnTo>
                  <a:lnTo>
                    <a:pt x="784" y="177"/>
                  </a:lnTo>
                  <a:lnTo>
                    <a:pt x="787" y="198"/>
                  </a:lnTo>
                  <a:lnTo>
                    <a:pt x="788" y="203"/>
                  </a:lnTo>
                  <a:lnTo>
                    <a:pt x="793" y="203"/>
                  </a:lnTo>
                  <a:lnTo>
                    <a:pt x="793" y="203"/>
                  </a:lnTo>
                  <a:lnTo>
                    <a:pt x="901" y="204"/>
                  </a:lnTo>
                  <a:lnTo>
                    <a:pt x="901" y="204"/>
                  </a:lnTo>
                  <a:lnTo>
                    <a:pt x="1026" y="204"/>
                  </a:lnTo>
                  <a:lnTo>
                    <a:pt x="1026" y="204"/>
                  </a:lnTo>
                  <a:lnTo>
                    <a:pt x="1046" y="204"/>
                  </a:lnTo>
                  <a:lnTo>
                    <a:pt x="1066" y="203"/>
                  </a:lnTo>
                  <a:lnTo>
                    <a:pt x="1105" y="200"/>
                  </a:lnTo>
                  <a:lnTo>
                    <a:pt x="1105" y="200"/>
                  </a:lnTo>
                  <a:lnTo>
                    <a:pt x="1144" y="197"/>
                  </a:lnTo>
                  <a:lnTo>
                    <a:pt x="1163" y="195"/>
                  </a:lnTo>
                  <a:lnTo>
                    <a:pt x="1182" y="195"/>
                  </a:lnTo>
                  <a:lnTo>
                    <a:pt x="1182" y="195"/>
                  </a:lnTo>
                  <a:lnTo>
                    <a:pt x="1207" y="196"/>
                  </a:lnTo>
                  <a:lnTo>
                    <a:pt x="1230" y="198"/>
                  </a:lnTo>
                  <a:lnTo>
                    <a:pt x="1230" y="198"/>
                  </a:lnTo>
                  <a:lnTo>
                    <a:pt x="1249" y="202"/>
                  </a:lnTo>
                  <a:lnTo>
                    <a:pt x="1271" y="206"/>
                  </a:lnTo>
                  <a:lnTo>
                    <a:pt x="1294" y="212"/>
                  </a:lnTo>
                  <a:lnTo>
                    <a:pt x="1317" y="221"/>
                  </a:lnTo>
                  <a:lnTo>
                    <a:pt x="1327" y="225"/>
                  </a:lnTo>
                  <a:lnTo>
                    <a:pt x="1337" y="230"/>
                  </a:lnTo>
                  <a:lnTo>
                    <a:pt x="1348" y="235"/>
                  </a:lnTo>
                  <a:lnTo>
                    <a:pt x="1356" y="241"/>
                  </a:lnTo>
                  <a:lnTo>
                    <a:pt x="1364" y="249"/>
                  </a:lnTo>
                  <a:lnTo>
                    <a:pt x="1372" y="256"/>
                  </a:lnTo>
                  <a:lnTo>
                    <a:pt x="1378" y="263"/>
                  </a:lnTo>
                  <a:lnTo>
                    <a:pt x="1383" y="273"/>
                  </a:lnTo>
                  <a:lnTo>
                    <a:pt x="1383" y="273"/>
                  </a:lnTo>
                  <a:lnTo>
                    <a:pt x="1388" y="287"/>
                  </a:lnTo>
                  <a:lnTo>
                    <a:pt x="1393" y="303"/>
                  </a:lnTo>
                  <a:lnTo>
                    <a:pt x="1396" y="318"/>
                  </a:lnTo>
                  <a:lnTo>
                    <a:pt x="1400" y="335"/>
                  </a:lnTo>
                  <a:lnTo>
                    <a:pt x="1401" y="345"/>
                  </a:lnTo>
                  <a:lnTo>
                    <a:pt x="1401" y="345"/>
                  </a:lnTo>
                  <a:lnTo>
                    <a:pt x="1402" y="356"/>
                  </a:lnTo>
                  <a:lnTo>
                    <a:pt x="1402" y="370"/>
                  </a:lnTo>
                  <a:lnTo>
                    <a:pt x="1402" y="370"/>
                  </a:lnTo>
                  <a:lnTo>
                    <a:pt x="1402" y="379"/>
                  </a:lnTo>
                  <a:lnTo>
                    <a:pt x="1403" y="390"/>
                  </a:lnTo>
                  <a:lnTo>
                    <a:pt x="1404" y="399"/>
                  </a:lnTo>
                  <a:lnTo>
                    <a:pt x="1407" y="408"/>
                  </a:lnTo>
                  <a:lnTo>
                    <a:pt x="1407" y="408"/>
                  </a:lnTo>
                  <a:lnTo>
                    <a:pt x="1409" y="412"/>
                  </a:lnTo>
                  <a:lnTo>
                    <a:pt x="1409" y="418"/>
                  </a:lnTo>
                  <a:lnTo>
                    <a:pt x="1408" y="422"/>
                  </a:lnTo>
                  <a:lnTo>
                    <a:pt x="1406" y="426"/>
                  </a:lnTo>
                  <a:lnTo>
                    <a:pt x="1406" y="426"/>
                  </a:lnTo>
                  <a:lnTo>
                    <a:pt x="1403" y="430"/>
                  </a:lnTo>
                  <a:lnTo>
                    <a:pt x="1399" y="433"/>
                  </a:lnTo>
                  <a:lnTo>
                    <a:pt x="1394" y="435"/>
                  </a:lnTo>
                  <a:lnTo>
                    <a:pt x="1389" y="436"/>
                  </a:lnTo>
                  <a:lnTo>
                    <a:pt x="1389" y="436"/>
                  </a:lnTo>
                  <a:lnTo>
                    <a:pt x="1385" y="435"/>
                  </a:lnTo>
                  <a:lnTo>
                    <a:pt x="1382" y="433"/>
                  </a:lnTo>
                  <a:lnTo>
                    <a:pt x="1379" y="431"/>
                  </a:lnTo>
                  <a:lnTo>
                    <a:pt x="1376" y="427"/>
                  </a:lnTo>
                  <a:lnTo>
                    <a:pt x="1376" y="427"/>
                  </a:lnTo>
                  <a:lnTo>
                    <a:pt x="1373" y="419"/>
                  </a:lnTo>
                  <a:lnTo>
                    <a:pt x="1371" y="411"/>
                  </a:lnTo>
                  <a:lnTo>
                    <a:pt x="1367" y="395"/>
                  </a:lnTo>
                  <a:lnTo>
                    <a:pt x="1365" y="378"/>
                  </a:lnTo>
                  <a:lnTo>
                    <a:pt x="1365" y="363"/>
                  </a:lnTo>
                  <a:lnTo>
                    <a:pt x="1365" y="363"/>
                  </a:lnTo>
                  <a:lnTo>
                    <a:pt x="1363" y="335"/>
                  </a:lnTo>
                  <a:lnTo>
                    <a:pt x="1361" y="321"/>
                  </a:lnTo>
                  <a:lnTo>
                    <a:pt x="1358" y="307"/>
                  </a:lnTo>
                  <a:lnTo>
                    <a:pt x="1358" y="307"/>
                  </a:lnTo>
                  <a:lnTo>
                    <a:pt x="1354" y="297"/>
                  </a:lnTo>
                  <a:lnTo>
                    <a:pt x="1348" y="288"/>
                  </a:lnTo>
                  <a:lnTo>
                    <a:pt x="1340" y="280"/>
                  </a:lnTo>
                  <a:lnTo>
                    <a:pt x="1332" y="271"/>
                  </a:lnTo>
                  <a:lnTo>
                    <a:pt x="1322" y="265"/>
                  </a:lnTo>
                  <a:lnTo>
                    <a:pt x="1311" y="258"/>
                  </a:lnTo>
                  <a:lnTo>
                    <a:pt x="1300" y="253"/>
                  </a:lnTo>
                  <a:lnTo>
                    <a:pt x="1288" y="248"/>
                  </a:lnTo>
                  <a:lnTo>
                    <a:pt x="1275" y="243"/>
                  </a:lnTo>
                  <a:lnTo>
                    <a:pt x="1263" y="240"/>
                  </a:lnTo>
                  <a:lnTo>
                    <a:pt x="1237" y="235"/>
                  </a:lnTo>
                  <a:lnTo>
                    <a:pt x="1211" y="232"/>
                  </a:lnTo>
                  <a:lnTo>
                    <a:pt x="1188" y="231"/>
                  </a:lnTo>
                  <a:lnTo>
                    <a:pt x="1188" y="231"/>
                  </a:lnTo>
                  <a:lnTo>
                    <a:pt x="1181" y="231"/>
                  </a:lnTo>
                  <a:lnTo>
                    <a:pt x="1181" y="231"/>
                  </a:lnTo>
                  <a:lnTo>
                    <a:pt x="1140" y="233"/>
                  </a:lnTo>
                  <a:lnTo>
                    <a:pt x="1101" y="235"/>
                  </a:lnTo>
                  <a:lnTo>
                    <a:pt x="1101" y="235"/>
                  </a:lnTo>
                  <a:lnTo>
                    <a:pt x="1047" y="238"/>
                  </a:lnTo>
                  <a:lnTo>
                    <a:pt x="1019" y="239"/>
                  </a:lnTo>
                  <a:lnTo>
                    <a:pt x="991" y="239"/>
                  </a:lnTo>
                  <a:lnTo>
                    <a:pt x="991" y="239"/>
                  </a:lnTo>
                  <a:lnTo>
                    <a:pt x="975" y="239"/>
                  </a:lnTo>
                  <a:lnTo>
                    <a:pt x="975" y="239"/>
                  </a:lnTo>
                  <a:lnTo>
                    <a:pt x="920" y="239"/>
                  </a:lnTo>
                  <a:lnTo>
                    <a:pt x="872" y="239"/>
                  </a:lnTo>
                  <a:lnTo>
                    <a:pt x="777" y="239"/>
                  </a:lnTo>
                  <a:lnTo>
                    <a:pt x="777" y="239"/>
                  </a:lnTo>
                  <a:lnTo>
                    <a:pt x="771" y="238"/>
                  </a:lnTo>
                  <a:lnTo>
                    <a:pt x="767" y="237"/>
                  </a:lnTo>
                  <a:lnTo>
                    <a:pt x="764" y="234"/>
                  </a:lnTo>
                  <a:lnTo>
                    <a:pt x="762" y="231"/>
                  </a:lnTo>
                  <a:lnTo>
                    <a:pt x="761" y="230"/>
                  </a:lnTo>
                  <a:lnTo>
                    <a:pt x="760" y="229"/>
                  </a:lnTo>
                  <a:lnTo>
                    <a:pt x="760" y="229"/>
                  </a:lnTo>
                  <a:lnTo>
                    <a:pt x="756" y="227"/>
                  </a:lnTo>
                  <a:lnTo>
                    <a:pt x="754" y="223"/>
                  </a:lnTo>
                  <a:lnTo>
                    <a:pt x="753" y="219"/>
                  </a:lnTo>
                  <a:lnTo>
                    <a:pt x="752" y="214"/>
                  </a:lnTo>
                  <a:lnTo>
                    <a:pt x="752" y="214"/>
                  </a:lnTo>
                  <a:lnTo>
                    <a:pt x="752" y="204"/>
                  </a:lnTo>
                  <a:lnTo>
                    <a:pt x="751" y="194"/>
                  </a:lnTo>
                  <a:lnTo>
                    <a:pt x="747" y="174"/>
                  </a:lnTo>
                  <a:lnTo>
                    <a:pt x="740" y="154"/>
                  </a:lnTo>
                  <a:lnTo>
                    <a:pt x="734" y="135"/>
                  </a:lnTo>
                  <a:lnTo>
                    <a:pt x="734" y="135"/>
                  </a:lnTo>
                  <a:lnTo>
                    <a:pt x="727" y="114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19" y="84"/>
                  </a:lnTo>
                  <a:lnTo>
                    <a:pt x="714" y="77"/>
                  </a:lnTo>
                  <a:lnTo>
                    <a:pt x="710" y="69"/>
                  </a:lnTo>
                  <a:lnTo>
                    <a:pt x="705" y="64"/>
                  </a:lnTo>
                  <a:lnTo>
                    <a:pt x="699" y="59"/>
                  </a:lnTo>
                  <a:lnTo>
                    <a:pt x="693" y="55"/>
                  </a:lnTo>
                  <a:lnTo>
                    <a:pt x="686" y="52"/>
                  </a:lnTo>
                  <a:lnTo>
                    <a:pt x="679" y="49"/>
                  </a:lnTo>
                  <a:lnTo>
                    <a:pt x="664" y="46"/>
                  </a:lnTo>
                  <a:lnTo>
                    <a:pt x="647" y="43"/>
                  </a:lnTo>
                  <a:lnTo>
                    <a:pt x="631" y="42"/>
                  </a:lnTo>
                  <a:lnTo>
                    <a:pt x="615" y="42"/>
                  </a:lnTo>
                  <a:lnTo>
                    <a:pt x="605" y="42"/>
                  </a:lnTo>
                  <a:lnTo>
                    <a:pt x="605" y="42"/>
                  </a:lnTo>
                  <a:lnTo>
                    <a:pt x="530" y="41"/>
                  </a:lnTo>
                  <a:lnTo>
                    <a:pt x="528" y="40"/>
                  </a:lnTo>
                  <a:lnTo>
                    <a:pt x="528" y="40"/>
                  </a:lnTo>
                  <a:lnTo>
                    <a:pt x="476" y="39"/>
                  </a:lnTo>
                  <a:lnTo>
                    <a:pt x="424" y="39"/>
                  </a:lnTo>
                  <a:lnTo>
                    <a:pt x="424" y="39"/>
                  </a:lnTo>
                  <a:lnTo>
                    <a:pt x="374" y="39"/>
                  </a:lnTo>
                  <a:lnTo>
                    <a:pt x="329" y="41"/>
                  </a:lnTo>
                  <a:lnTo>
                    <a:pt x="324" y="42"/>
                  </a:lnTo>
                  <a:lnTo>
                    <a:pt x="323" y="47"/>
                  </a:lnTo>
                  <a:lnTo>
                    <a:pt x="323" y="47"/>
                  </a:lnTo>
                  <a:lnTo>
                    <a:pt x="320" y="66"/>
                  </a:lnTo>
                  <a:lnTo>
                    <a:pt x="316" y="87"/>
                  </a:lnTo>
                  <a:lnTo>
                    <a:pt x="308" y="126"/>
                  </a:lnTo>
                  <a:lnTo>
                    <a:pt x="308" y="127"/>
                  </a:lnTo>
                  <a:lnTo>
                    <a:pt x="308" y="127"/>
                  </a:lnTo>
                  <a:lnTo>
                    <a:pt x="302" y="153"/>
                  </a:lnTo>
                  <a:lnTo>
                    <a:pt x="302" y="153"/>
                  </a:lnTo>
                  <a:lnTo>
                    <a:pt x="300" y="162"/>
                  </a:lnTo>
                  <a:lnTo>
                    <a:pt x="298" y="168"/>
                  </a:lnTo>
                  <a:lnTo>
                    <a:pt x="292" y="178"/>
                  </a:lnTo>
                  <a:lnTo>
                    <a:pt x="292" y="178"/>
                  </a:lnTo>
                  <a:lnTo>
                    <a:pt x="287" y="184"/>
                  </a:lnTo>
                  <a:lnTo>
                    <a:pt x="283" y="193"/>
                  </a:lnTo>
                  <a:lnTo>
                    <a:pt x="283" y="193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67" y="232"/>
                  </a:lnTo>
                  <a:lnTo>
                    <a:pt x="266" y="234"/>
                  </a:lnTo>
                  <a:lnTo>
                    <a:pt x="267" y="235"/>
                  </a:lnTo>
                  <a:lnTo>
                    <a:pt x="267" y="235"/>
                  </a:lnTo>
                  <a:lnTo>
                    <a:pt x="268" y="239"/>
                  </a:lnTo>
                  <a:lnTo>
                    <a:pt x="267" y="245"/>
                  </a:lnTo>
                  <a:lnTo>
                    <a:pt x="266" y="248"/>
                  </a:lnTo>
                  <a:lnTo>
                    <a:pt x="264" y="252"/>
                  </a:lnTo>
                  <a:lnTo>
                    <a:pt x="264" y="252"/>
                  </a:lnTo>
                  <a:lnTo>
                    <a:pt x="262" y="255"/>
                  </a:lnTo>
                  <a:lnTo>
                    <a:pt x="258" y="256"/>
                  </a:lnTo>
                  <a:lnTo>
                    <a:pt x="254" y="258"/>
                  </a:lnTo>
                  <a:lnTo>
                    <a:pt x="250" y="258"/>
                  </a:lnTo>
                  <a:lnTo>
                    <a:pt x="248" y="258"/>
                  </a:lnTo>
                  <a:lnTo>
                    <a:pt x="248" y="258"/>
                  </a:lnTo>
                  <a:lnTo>
                    <a:pt x="248" y="258"/>
                  </a:lnTo>
                  <a:lnTo>
                    <a:pt x="245" y="258"/>
                  </a:lnTo>
                  <a:lnTo>
                    <a:pt x="245" y="258"/>
                  </a:lnTo>
                  <a:lnTo>
                    <a:pt x="241" y="258"/>
                  </a:lnTo>
                  <a:lnTo>
                    <a:pt x="241" y="258"/>
                  </a:lnTo>
                  <a:lnTo>
                    <a:pt x="240" y="258"/>
                  </a:lnTo>
                  <a:lnTo>
                    <a:pt x="240" y="258"/>
                  </a:lnTo>
                  <a:lnTo>
                    <a:pt x="208" y="255"/>
                  </a:lnTo>
                  <a:lnTo>
                    <a:pt x="208" y="255"/>
                  </a:lnTo>
                  <a:lnTo>
                    <a:pt x="175" y="252"/>
                  </a:lnTo>
                  <a:lnTo>
                    <a:pt x="157" y="251"/>
                  </a:lnTo>
                  <a:lnTo>
                    <a:pt x="140" y="250"/>
                  </a:lnTo>
                  <a:lnTo>
                    <a:pt x="140" y="250"/>
                  </a:lnTo>
                  <a:lnTo>
                    <a:pt x="127" y="251"/>
                  </a:lnTo>
                  <a:lnTo>
                    <a:pt x="113" y="252"/>
                  </a:lnTo>
                  <a:lnTo>
                    <a:pt x="101" y="254"/>
                  </a:lnTo>
                  <a:lnTo>
                    <a:pt x="91" y="256"/>
                  </a:lnTo>
                  <a:lnTo>
                    <a:pt x="80" y="259"/>
                  </a:lnTo>
                  <a:lnTo>
                    <a:pt x="72" y="264"/>
                  </a:lnTo>
                  <a:lnTo>
                    <a:pt x="65" y="268"/>
                  </a:lnTo>
                  <a:lnTo>
                    <a:pt x="58" y="275"/>
                  </a:lnTo>
                  <a:lnTo>
                    <a:pt x="58" y="275"/>
                  </a:lnTo>
                  <a:lnTo>
                    <a:pt x="53" y="280"/>
                  </a:lnTo>
                  <a:lnTo>
                    <a:pt x="49" y="286"/>
                  </a:lnTo>
                  <a:lnTo>
                    <a:pt x="46" y="292"/>
                  </a:lnTo>
                  <a:lnTo>
                    <a:pt x="44" y="298"/>
                  </a:lnTo>
                  <a:lnTo>
                    <a:pt x="42" y="306"/>
                  </a:lnTo>
                  <a:lnTo>
                    <a:pt x="41" y="314"/>
                  </a:lnTo>
                  <a:lnTo>
                    <a:pt x="40" y="322"/>
                  </a:lnTo>
                  <a:lnTo>
                    <a:pt x="40" y="332"/>
                  </a:lnTo>
                  <a:lnTo>
                    <a:pt x="41" y="368"/>
                  </a:lnTo>
                  <a:lnTo>
                    <a:pt x="41" y="368"/>
                  </a:lnTo>
                  <a:lnTo>
                    <a:pt x="44" y="483"/>
                  </a:lnTo>
                  <a:lnTo>
                    <a:pt x="46" y="541"/>
                  </a:lnTo>
                  <a:lnTo>
                    <a:pt x="46" y="599"/>
                  </a:lnTo>
                  <a:lnTo>
                    <a:pt x="46" y="599"/>
                  </a:lnTo>
                  <a:lnTo>
                    <a:pt x="46" y="658"/>
                  </a:lnTo>
                  <a:lnTo>
                    <a:pt x="48" y="720"/>
                  </a:lnTo>
                  <a:lnTo>
                    <a:pt x="50" y="783"/>
                  </a:lnTo>
                  <a:lnTo>
                    <a:pt x="53" y="850"/>
                  </a:lnTo>
                  <a:lnTo>
                    <a:pt x="53" y="850"/>
                  </a:lnTo>
                  <a:lnTo>
                    <a:pt x="55" y="893"/>
                  </a:lnTo>
                  <a:lnTo>
                    <a:pt x="55" y="893"/>
                  </a:lnTo>
                  <a:lnTo>
                    <a:pt x="56" y="932"/>
                  </a:lnTo>
                  <a:lnTo>
                    <a:pt x="59" y="972"/>
                  </a:lnTo>
                  <a:lnTo>
                    <a:pt x="59" y="972"/>
                  </a:lnTo>
                  <a:lnTo>
                    <a:pt x="59" y="985"/>
                  </a:lnTo>
                  <a:lnTo>
                    <a:pt x="59" y="996"/>
                  </a:lnTo>
                  <a:lnTo>
                    <a:pt x="56" y="1019"/>
                  </a:lnTo>
                  <a:lnTo>
                    <a:pt x="56" y="1019"/>
                  </a:lnTo>
                  <a:lnTo>
                    <a:pt x="53" y="1035"/>
                  </a:lnTo>
                  <a:lnTo>
                    <a:pt x="52" y="1052"/>
                  </a:lnTo>
                  <a:lnTo>
                    <a:pt x="52" y="1052"/>
                  </a:lnTo>
                  <a:lnTo>
                    <a:pt x="52" y="1053"/>
                  </a:lnTo>
                  <a:lnTo>
                    <a:pt x="52" y="1053"/>
                  </a:lnTo>
                  <a:lnTo>
                    <a:pt x="53" y="1076"/>
                  </a:lnTo>
                  <a:lnTo>
                    <a:pt x="56" y="1097"/>
                  </a:lnTo>
                  <a:lnTo>
                    <a:pt x="58" y="1106"/>
                  </a:lnTo>
                  <a:lnTo>
                    <a:pt x="61" y="1115"/>
                  </a:lnTo>
                  <a:lnTo>
                    <a:pt x="65" y="1123"/>
                  </a:lnTo>
                  <a:lnTo>
                    <a:pt x="69" y="1132"/>
                  </a:lnTo>
                  <a:lnTo>
                    <a:pt x="73" y="1139"/>
                  </a:lnTo>
                  <a:lnTo>
                    <a:pt x="79" y="1145"/>
                  </a:lnTo>
                  <a:lnTo>
                    <a:pt x="85" y="1151"/>
                  </a:lnTo>
                  <a:lnTo>
                    <a:pt x="93" y="1157"/>
                  </a:lnTo>
                  <a:lnTo>
                    <a:pt x="101" y="1162"/>
                  </a:lnTo>
                  <a:lnTo>
                    <a:pt x="110" y="1166"/>
                  </a:lnTo>
                  <a:lnTo>
                    <a:pt x="122" y="1169"/>
                  </a:lnTo>
                  <a:lnTo>
                    <a:pt x="133" y="1171"/>
                  </a:lnTo>
                  <a:lnTo>
                    <a:pt x="133" y="1171"/>
                  </a:lnTo>
                  <a:lnTo>
                    <a:pt x="175" y="1178"/>
                  </a:lnTo>
                  <a:lnTo>
                    <a:pt x="211" y="1183"/>
                  </a:lnTo>
                  <a:lnTo>
                    <a:pt x="246" y="1186"/>
                  </a:lnTo>
                  <a:lnTo>
                    <a:pt x="279" y="1186"/>
                  </a:lnTo>
                  <a:lnTo>
                    <a:pt x="279" y="1186"/>
                  </a:lnTo>
                  <a:lnTo>
                    <a:pt x="311" y="1187"/>
                  </a:lnTo>
                  <a:lnTo>
                    <a:pt x="342" y="1188"/>
                  </a:lnTo>
                  <a:lnTo>
                    <a:pt x="342" y="1188"/>
                  </a:lnTo>
                  <a:lnTo>
                    <a:pt x="376" y="1189"/>
                  </a:lnTo>
                  <a:lnTo>
                    <a:pt x="409" y="1190"/>
                  </a:lnTo>
                  <a:lnTo>
                    <a:pt x="409" y="1190"/>
                  </a:lnTo>
                  <a:lnTo>
                    <a:pt x="440" y="1189"/>
                  </a:lnTo>
                  <a:lnTo>
                    <a:pt x="440" y="1189"/>
                  </a:lnTo>
                  <a:lnTo>
                    <a:pt x="472" y="1187"/>
                  </a:lnTo>
                  <a:lnTo>
                    <a:pt x="504" y="1184"/>
                  </a:lnTo>
                  <a:lnTo>
                    <a:pt x="504" y="1184"/>
                  </a:lnTo>
                  <a:lnTo>
                    <a:pt x="552" y="1180"/>
                  </a:lnTo>
                  <a:lnTo>
                    <a:pt x="576" y="1178"/>
                  </a:lnTo>
                  <a:lnTo>
                    <a:pt x="599" y="1178"/>
                  </a:lnTo>
                  <a:lnTo>
                    <a:pt x="599" y="1178"/>
                  </a:lnTo>
                  <a:lnTo>
                    <a:pt x="612" y="1178"/>
                  </a:lnTo>
                  <a:lnTo>
                    <a:pt x="612" y="1178"/>
                  </a:lnTo>
                  <a:lnTo>
                    <a:pt x="691" y="1179"/>
                  </a:lnTo>
                  <a:lnTo>
                    <a:pt x="784" y="1180"/>
                  </a:lnTo>
                  <a:lnTo>
                    <a:pt x="784" y="1180"/>
                  </a:lnTo>
                  <a:lnTo>
                    <a:pt x="873" y="1179"/>
                  </a:lnTo>
                  <a:lnTo>
                    <a:pt x="880" y="1179"/>
                  </a:lnTo>
                  <a:lnTo>
                    <a:pt x="880" y="1179"/>
                  </a:lnTo>
                  <a:lnTo>
                    <a:pt x="976" y="1179"/>
                  </a:lnTo>
                  <a:lnTo>
                    <a:pt x="976" y="1179"/>
                  </a:lnTo>
                  <a:lnTo>
                    <a:pt x="1009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41" y="1179"/>
                  </a:lnTo>
                  <a:lnTo>
                    <a:pt x="1041" y="1179"/>
                  </a:lnTo>
                  <a:lnTo>
                    <a:pt x="1084" y="1180"/>
                  </a:lnTo>
                  <a:lnTo>
                    <a:pt x="1107" y="1181"/>
                  </a:lnTo>
                  <a:lnTo>
                    <a:pt x="1130" y="1184"/>
                  </a:lnTo>
                  <a:lnTo>
                    <a:pt x="1130" y="1184"/>
                  </a:lnTo>
                  <a:lnTo>
                    <a:pt x="1159" y="1187"/>
                  </a:lnTo>
                  <a:lnTo>
                    <a:pt x="1174" y="1188"/>
                  </a:lnTo>
                  <a:lnTo>
                    <a:pt x="1189" y="1188"/>
                  </a:lnTo>
                  <a:lnTo>
                    <a:pt x="1189" y="1188"/>
                  </a:lnTo>
                  <a:lnTo>
                    <a:pt x="1208" y="1188"/>
                  </a:lnTo>
                  <a:lnTo>
                    <a:pt x="1208" y="1188"/>
                  </a:lnTo>
                  <a:lnTo>
                    <a:pt x="1210" y="1188"/>
                  </a:lnTo>
                  <a:lnTo>
                    <a:pt x="1210" y="1188"/>
                  </a:lnTo>
                  <a:lnTo>
                    <a:pt x="1219" y="1188"/>
                  </a:lnTo>
                  <a:lnTo>
                    <a:pt x="1219" y="1188"/>
                  </a:lnTo>
                  <a:lnTo>
                    <a:pt x="1237" y="1189"/>
                  </a:lnTo>
                  <a:lnTo>
                    <a:pt x="1237" y="1189"/>
                  </a:lnTo>
                  <a:lnTo>
                    <a:pt x="1248" y="1188"/>
                  </a:lnTo>
                  <a:lnTo>
                    <a:pt x="1255" y="1187"/>
                  </a:lnTo>
                  <a:lnTo>
                    <a:pt x="1260" y="1185"/>
                  </a:lnTo>
                  <a:lnTo>
                    <a:pt x="1262" y="1183"/>
                  </a:lnTo>
                  <a:lnTo>
                    <a:pt x="1262" y="1183"/>
                  </a:lnTo>
                  <a:lnTo>
                    <a:pt x="1265" y="1178"/>
                  </a:lnTo>
                  <a:lnTo>
                    <a:pt x="1268" y="1176"/>
                  </a:lnTo>
                  <a:lnTo>
                    <a:pt x="1272" y="1174"/>
                  </a:lnTo>
                  <a:lnTo>
                    <a:pt x="1276" y="1173"/>
                  </a:lnTo>
                  <a:lnTo>
                    <a:pt x="1276" y="1173"/>
                  </a:lnTo>
                  <a:lnTo>
                    <a:pt x="1281" y="1174"/>
                  </a:lnTo>
                  <a:lnTo>
                    <a:pt x="1287" y="1176"/>
                  </a:lnTo>
                  <a:lnTo>
                    <a:pt x="1291" y="1179"/>
                  </a:lnTo>
                  <a:lnTo>
                    <a:pt x="1294" y="1184"/>
                  </a:lnTo>
                  <a:lnTo>
                    <a:pt x="1294" y="1184"/>
                  </a:lnTo>
                  <a:lnTo>
                    <a:pt x="1295" y="1188"/>
                  </a:lnTo>
                  <a:lnTo>
                    <a:pt x="1296" y="1192"/>
                  </a:lnTo>
                  <a:lnTo>
                    <a:pt x="1295" y="1196"/>
                  </a:lnTo>
                  <a:lnTo>
                    <a:pt x="1293" y="1200"/>
                  </a:lnTo>
                  <a:lnTo>
                    <a:pt x="1293" y="1200"/>
                  </a:lnTo>
                  <a:lnTo>
                    <a:pt x="1290" y="1204"/>
                  </a:lnTo>
                  <a:lnTo>
                    <a:pt x="1287" y="1208"/>
                  </a:lnTo>
                  <a:lnTo>
                    <a:pt x="1279" y="1215"/>
                  </a:lnTo>
                  <a:lnTo>
                    <a:pt x="1270" y="1219"/>
                  </a:lnTo>
                  <a:lnTo>
                    <a:pt x="1261" y="1223"/>
                  </a:lnTo>
                  <a:lnTo>
                    <a:pt x="1251" y="1225"/>
                  </a:lnTo>
                  <a:lnTo>
                    <a:pt x="1241" y="1226"/>
                  </a:lnTo>
                  <a:lnTo>
                    <a:pt x="1221" y="1227"/>
                  </a:lnTo>
                  <a:lnTo>
                    <a:pt x="1221" y="122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" name="Freeform 1010"/>
            <p:cNvSpPr/>
            <p:nvPr/>
          </p:nvSpPr>
          <p:spPr bwMode="auto">
            <a:xfrm>
              <a:off x="4127500" y="2363788"/>
              <a:ext cx="822325" cy="422275"/>
            </a:xfrm>
            <a:custGeom>
              <a:avLst/>
              <a:gdLst/>
              <a:ahLst/>
              <a:cxnLst>
                <a:cxn ang="0">
                  <a:pos x="1224" y="794"/>
                </a:cxn>
                <a:cxn ang="0">
                  <a:pos x="1217" y="774"/>
                </a:cxn>
                <a:cxn ang="0">
                  <a:pos x="1226" y="760"/>
                </a:cxn>
                <a:cxn ang="0">
                  <a:pos x="1240" y="724"/>
                </a:cxn>
                <a:cxn ang="0">
                  <a:pos x="1256" y="649"/>
                </a:cxn>
                <a:cxn ang="0">
                  <a:pos x="1286" y="584"/>
                </a:cxn>
                <a:cxn ang="0">
                  <a:pos x="1313" y="525"/>
                </a:cxn>
                <a:cxn ang="0">
                  <a:pos x="1351" y="435"/>
                </a:cxn>
                <a:cxn ang="0">
                  <a:pos x="1404" y="353"/>
                </a:cxn>
                <a:cxn ang="0">
                  <a:pos x="1460" y="252"/>
                </a:cxn>
                <a:cxn ang="0">
                  <a:pos x="1509" y="131"/>
                </a:cxn>
                <a:cxn ang="0">
                  <a:pos x="1516" y="71"/>
                </a:cxn>
                <a:cxn ang="0">
                  <a:pos x="1506" y="49"/>
                </a:cxn>
                <a:cxn ang="0">
                  <a:pos x="1465" y="35"/>
                </a:cxn>
                <a:cxn ang="0">
                  <a:pos x="1425" y="37"/>
                </a:cxn>
                <a:cxn ang="0">
                  <a:pos x="781" y="47"/>
                </a:cxn>
                <a:cxn ang="0">
                  <a:pos x="307" y="65"/>
                </a:cxn>
                <a:cxn ang="0">
                  <a:pos x="295" y="101"/>
                </a:cxn>
                <a:cxn ang="0">
                  <a:pos x="257" y="189"/>
                </a:cxn>
                <a:cxn ang="0">
                  <a:pos x="245" y="243"/>
                </a:cxn>
                <a:cxn ang="0">
                  <a:pos x="228" y="311"/>
                </a:cxn>
                <a:cxn ang="0">
                  <a:pos x="196" y="371"/>
                </a:cxn>
                <a:cxn ang="0">
                  <a:pos x="150" y="466"/>
                </a:cxn>
                <a:cxn ang="0">
                  <a:pos x="135" y="518"/>
                </a:cxn>
                <a:cxn ang="0">
                  <a:pos x="104" y="613"/>
                </a:cxn>
                <a:cxn ang="0">
                  <a:pos x="74" y="660"/>
                </a:cxn>
                <a:cxn ang="0">
                  <a:pos x="52" y="709"/>
                </a:cxn>
                <a:cxn ang="0">
                  <a:pos x="36" y="756"/>
                </a:cxn>
                <a:cxn ang="0">
                  <a:pos x="32" y="773"/>
                </a:cxn>
                <a:cxn ang="0">
                  <a:pos x="17" y="780"/>
                </a:cxn>
                <a:cxn ang="0">
                  <a:pos x="4" y="774"/>
                </a:cxn>
                <a:cxn ang="0">
                  <a:pos x="0" y="762"/>
                </a:cxn>
                <a:cxn ang="0">
                  <a:pos x="13" y="713"/>
                </a:cxn>
                <a:cxn ang="0">
                  <a:pos x="42" y="646"/>
                </a:cxn>
                <a:cxn ang="0">
                  <a:pos x="79" y="583"/>
                </a:cxn>
                <a:cxn ang="0">
                  <a:pos x="98" y="520"/>
                </a:cxn>
                <a:cxn ang="0">
                  <a:pos x="128" y="431"/>
                </a:cxn>
                <a:cxn ang="0">
                  <a:pos x="164" y="359"/>
                </a:cxn>
                <a:cxn ang="0">
                  <a:pos x="198" y="289"/>
                </a:cxn>
                <a:cxn ang="0">
                  <a:pos x="212" y="219"/>
                </a:cxn>
                <a:cxn ang="0">
                  <a:pos x="237" y="133"/>
                </a:cxn>
                <a:cxn ang="0">
                  <a:pos x="265" y="77"/>
                </a:cxn>
                <a:cxn ang="0">
                  <a:pos x="276" y="43"/>
                </a:cxn>
                <a:cxn ang="0">
                  <a:pos x="303" y="24"/>
                </a:cxn>
                <a:cxn ang="0">
                  <a:pos x="375" y="18"/>
                </a:cxn>
                <a:cxn ang="0">
                  <a:pos x="411" y="13"/>
                </a:cxn>
                <a:cxn ang="0">
                  <a:pos x="479" y="13"/>
                </a:cxn>
                <a:cxn ang="0">
                  <a:pos x="668" y="15"/>
                </a:cxn>
                <a:cxn ang="0">
                  <a:pos x="1159" y="4"/>
                </a:cxn>
                <a:cxn ang="0">
                  <a:pos x="1375" y="1"/>
                </a:cxn>
                <a:cxn ang="0">
                  <a:pos x="1481" y="2"/>
                </a:cxn>
                <a:cxn ang="0">
                  <a:pos x="1535" y="17"/>
                </a:cxn>
                <a:cxn ang="0">
                  <a:pos x="1547" y="34"/>
                </a:cxn>
                <a:cxn ang="0">
                  <a:pos x="1550" y="109"/>
                </a:cxn>
                <a:cxn ang="0">
                  <a:pos x="1516" y="216"/>
                </a:cxn>
                <a:cxn ang="0">
                  <a:pos x="1472" y="303"/>
                </a:cxn>
                <a:cxn ang="0">
                  <a:pos x="1406" y="412"/>
                </a:cxn>
                <a:cxn ang="0">
                  <a:pos x="1362" y="503"/>
                </a:cxn>
                <a:cxn ang="0">
                  <a:pos x="1315" y="608"/>
                </a:cxn>
                <a:cxn ang="0">
                  <a:pos x="1277" y="715"/>
                </a:cxn>
                <a:cxn ang="0">
                  <a:pos x="1261" y="773"/>
                </a:cxn>
                <a:cxn ang="0">
                  <a:pos x="1244" y="796"/>
                </a:cxn>
              </a:cxnLst>
              <a:rect l="0" t="0" r="r" b="b"/>
              <a:pathLst>
                <a:path w="1553" h="798">
                  <a:moveTo>
                    <a:pt x="1235" y="798"/>
                  </a:moveTo>
                  <a:lnTo>
                    <a:pt x="1235" y="798"/>
                  </a:lnTo>
                  <a:lnTo>
                    <a:pt x="1229" y="797"/>
                  </a:lnTo>
                  <a:lnTo>
                    <a:pt x="1226" y="796"/>
                  </a:lnTo>
                  <a:lnTo>
                    <a:pt x="1224" y="794"/>
                  </a:lnTo>
                  <a:lnTo>
                    <a:pt x="1220" y="792"/>
                  </a:lnTo>
                  <a:lnTo>
                    <a:pt x="1219" y="789"/>
                  </a:lnTo>
                  <a:lnTo>
                    <a:pt x="1217" y="786"/>
                  </a:lnTo>
                  <a:lnTo>
                    <a:pt x="1217" y="781"/>
                  </a:lnTo>
                  <a:lnTo>
                    <a:pt x="1217" y="774"/>
                  </a:lnTo>
                  <a:lnTo>
                    <a:pt x="1217" y="774"/>
                  </a:lnTo>
                  <a:lnTo>
                    <a:pt x="1218" y="770"/>
                  </a:lnTo>
                  <a:lnTo>
                    <a:pt x="1219" y="766"/>
                  </a:lnTo>
                  <a:lnTo>
                    <a:pt x="1222" y="763"/>
                  </a:lnTo>
                  <a:lnTo>
                    <a:pt x="1226" y="760"/>
                  </a:lnTo>
                  <a:lnTo>
                    <a:pt x="1228" y="759"/>
                  </a:lnTo>
                  <a:lnTo>
                    <a:pt x="1229" y="757"/>
                  </a:lnTo>
                  <a:lnTo>
                    <a:pt x="1229" y="757"/>
                  </a:lnTo>
                  <a:lnTo>
                    <a:pt x="1235" y="741"/>
                  </a:lnTo>
                  <a:lnTo>
                    <a:pt x="1240" y="724"/>
                  </a:lnTo>
                  <a:lnTo>
                    <a:pt x="1244" y="705"/>
                  </a:lnTo>
                  <a:lnTo>
                    <a:pt x="1248" y="686"/>
                  </a:lnTo>
                  <a:lnTo>
                    <a:pt x="1248" y="686"/>
                  </a:lnTo>
                  <a:lnTo>
                    <a:pt x="1251" y="667"/>
                  </a:lnTo>
                  <a:lnTo>
                    <a:pt x="1256" y="649"/>
                  </a:lnTo>
                  <a:lnTo>
                    <a:pt x="1256" y="649"/>
                  </a:lnTo>
                  <a:lnTo>
                    <a:pt x="1262" y="632"/>
                  </a:lnTo>
                  <a:lnTo>
                    <a:pt x="1269" y="616"/>
                  </a:lnTo>
                  <a:lnTo>
                    <a:pt x="1277" y="599"/>
                  </a:lnTo>
                  <a:lnTo>
                    <a:pt x="1286" y="584"/>
                  </a:lnTo>
                  <a:lnTo>
                    <a:pt x="1286" y="584"/>
                  </a:lnTo>
                  <a:lnTo>
                    <a:pt x="1294" y="566"/>
                  </a:lnTo>
                  <a:lnTo>
                    <a:pt x="1302" y="549"/>
                  </a:lnTo>
                  <a:lnTo>
                    <a:pt x="1302" y="549"/>
                  </a:lnTo>
                  <a:lnTo>
                    <a:pt x="1313" y="525"/>
                  </a:lnTo>
                  <a:lnTo>
                    <a:pt x="1323" y="500"/>
                  </a:lnTo>
                  <a:lnTo>
                    <a:pt x="1323" y="500"/>
                  </a:lnTo>
                  <a:lnTo>
                    <a:pt x="1336" y="468"/>
                  </a:lnTo>
                  <a:lnTo>
                    <a:pt x="1351" y="435"/>
                  </a:lnTo>
                  <a:lnTo>
                    <a:pt x="1351" y="435"/>
                  </a:lnTo>
                  <a:lnTo>
                    <a:pt x="1359" y="421"/>
                  </a:lnTo>
                  <a:lnTo>
                    <a:pt x="1368" y="405"/>
                  </a:lnTo>
                  <a:lnTo>
                    <a:pt x="1387" y="377"/>
                  </a:lnTo>
                  <a:lnTo>
                    <a:pt x="1387" y="377"/>
                  </a:lnTo>
                  <a:lnTo>
                    <a:pt x="1404" y="353"/>
                  </a:lnTo>
                  <a:lnTo>
                    <a:pt x="1411" y="340"/>
                  </a:lnTo>
                  <a:lnTo>
                    <a:pt x="1419" y="328"/>
                  </a:lnTo>
                  <a:lnTo>
                    <a:pt x="1430" y="307"/>
                  </a:lnTo>
                  <a:lnTo>
                    <a:pt x="1430" y="307"/>
                  </a:lnTo>
                  <a:lnTo>
                    <a:pt x="1460" y="252"/>
                  </a:lnTo>
                  <a:lnTo>
                    <a:pt x="1474" y="222"/>
                  </a:lnTo>
                  <a:lnTo>
                    <a:pt x="1488" y="192"/>
                  </a:lnTo>
                  <a:lnTo>
                    <a:pt x="1499" y="162"/>
                  </a:lnTo>
                  <a:lnTo>
                    <a:pt x="1504" y="146"/>
                  </a:lnTo>
                  <a:lnTo>
                    <a:pt x="1509" y="131"/>
                  </a:lnTo>
                  <a:lnTo>
                    <a:pt x="1512" y="116"/>
                  </a:lnTo>
                  <a:lnTo>
                    <a:pt x="1514" y="101"/>
                  </a:lnTo>
                  <a:lnTo>
                    <a:pt x="1515" y="85"/>
                  </a:lnTo>
                  <a:lnTo>
                    <a:pt x="1516" y="71"/>
                  </a:lnTo>
                  <a:lnTo>
                    <a:pt x="1516" y="71"/>
                  </a:lnTo>
                  <a:lnTo>
                    <a:pt x="1515" y="65"/>
                  </a:lnTo>
                  <a:lnTo>
                    <a:pt x="1514" y="60"/>
                  </a:lnTo>
                  <a:lnTo>
                    <a:pt x="1512" y="56"/>
                  </a:lnTo>
                  <a:lnTo>
                    <a:pt x="1510" y="52"/>
                  </a:lnTo>
                  <a:lnTo>
                    <a:pt x="1506" y="49"/>
                  </a:lnTo>
                  <a:lnTo>
                    <a:pt x="1503" y="46"/>
                  </a:lnTo>
                  <a:lnTo>
                    <a:pt x="1495" y="42"/>
                  </a:lnTo>
                  <a:lnTo>
                    <a:pt x="1486" y="38"/>
                  </a:lnTo>
                  <a:lnTo>
                    <a:pt x="1475" y="36"/>
                  </a:lnTo>
                  <a:lnTo>
                    <a:pt x="1465" y="35"/>
                  </a:lnTo>
                  <a:lnTo>
                    <a:pt x="1456" y="35"/>
                  </a:lnTo>
                  <a:lnTo>
                    <a:pt x="1456" y="35"/>
                  </a:lnTo>
                  <a:lnTo>
                    <a:pt x="1439" y="36"/>
                  </a:lnTo>
                  <a:lnTo>
                    <a:pt x="1425" y="37"/>
                  </a:lnTo>
                  <a:lnTo>
                    <a:pt x="1425" y="37"/>
                  </a:lnTo>
                  <a:lnTo>
                    <a:pt x="1404" y="37"/>
                  </a:lnTo>
                  <a:lnTo>
                    <a:pt x="1272" y="37"/>
                  </a:lnTo>
                  <a:lnTo>
                    <a:pt x="1272" y="37"/>
                  </a:lnTo>
                  <a:lnTo>
                    <a:pt x="1092" y="41"/>
                  </a:lnTo>
                  <a:lnTo>
                    <a:pt x="781" y="47"/>
                  </a:lnTo>
                  <a:lnTo>
                    <a:pt x="314" y="57"/>
                  </a:lnTo>
                  <a:lnTo>
                    <a:pt x="309" y="57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7" y="65"/>
                  </a:lnTo>
                  <a:lnTo>
                    <a:pt x="306" y="66"/>
                  </a:lnTo>
                  <a:lnTo>
                    <a:pt x="306" y="66"/>
                  </a:lnTo>
                  <a:lnTo>
                    <a:pt x="306" y="66"/>
                  </a:lnTo>
                  <a:lnTo>
                    <a:pt x="301" y="83"/>
                  </a:lnTo>
                  <a:lnTo>
                    <a:pt x="295" y="101"/>
                  </a:lnTo>
                  <a:lnTo>
                    <a:pt x="280" y="134"/>
                  </a:lnTo>
                  <a:lnTo>
                    <a:pt x="280" y="134"/>
                  </a:lnTo>
                  <a:lnTo>
                    <a:pt x="272" y="151"/>
                  </a:lnTo>
                  <a:lnTo>
                    <a:pt x="264" y="170"/>
                  </a:lnTo>
                  <a:lnTo>
                    <a:pt x="257" y="189"/>
                  </a:lnTo>
                  <a:lnTo>
                    <a:pt x="251" y="207"/>
                  </a:lnTo>
                  <a:lnTo>
                    <a:pt x="251" y="207"/>
                  </a:lnTo>
                  <a:lnTo>
                    <a:pt x="248" y="225"/>
                  </a:lnTo>
                  <a:lnTo>
                    <a:pt x="245" y="243"/>
                  </a:lnTo>
                  <a:lnTo>
                    <a:pt x="245" y="243"/>
                  </a:lnTo>
                  <a:lnTo>
                    <a:pt x="241" y="272"/>
                  </a:lnTo>
                  <a:lnTo>
                    <a:pt x="238" y="285"/>
                  </a:lnTo>
                  <a:lnTo>
                    <a:pt x="234" y="299"/>
                  </a:lnTo>
                  <a:lnTo>
                    <a:pt x="234" y="299"/>
                  </a:lnTo>
                  <a:lnTo>
                    <a:pt x="228" y="311"/>
                  </a:lnTo>
                  <a:lnTo>
                    <a:pt x="222" y="322"/>
                  </a:lnTo>
                  <a:lnTo>
                    <a:pt x="210" y="345"/>
                  </a:lnTo>
                  <a:lnTo>
                    <a:pt x="210" y="345"/>
                  </a:lnTo>
                  <a:lnTo>
                    <a:pt x="196" y="371"/>
                  </a:lnTo>
                  <a:lnTo>
                    <a:pt x="196" y="371"/>
                  </a:lnTo>
                  <a:lnTo>
                    <a:pt x="182" y="400"/>
                  </a:lnTo>
                  <a:lnTo>
                    <a:pt x="182" y="400"/>
                  </a:lnTo>
                  <a:lnTo>
                    <a:pt x="171" y="422"/>
                  </a:lnTo>
                  <a:lnTo>
                    <a:pt x="159" y="444"/>
                  </a:lnTo>
                  <a:lnTo>
                    <a:pt x="150" y="466"/>
                  </a:lnTo>
                  <a:lnTo>
                    <a:pt x="146" y="477"/>
                  </a:lnTo>
                  <a:lnTo>
                    <a:pt x="143" y="487"/>
                  </a:lnTo>
                  <a:lnTo>
                    <a:pt x="143" y="487"/>
                  </a:lnTo>
                  <a:lnTo>
                    <a:pt x="135" y="518"/>
                  </a:lnTo>
                  <a:lnTo>
                    <a:pt x="135" y="518"/>
                  </a:lnTo>
                  <a:lnTo>
                    <a:pt x="126" y="553"/>
                  </a:lnTo>
                  <a:lnTo>
                    <a:pt x="116" y="588"/>
                  </a:lnTo>
                  <a:lnTo>
                    <a:pt x="116" y="588"/>
                  </a:lnTo>
                  <a:lnTo>
                    <a:pt x="110" y="600"/>
                  </a:lnTo>
                  <a:lnTo>
                    <a:pt x="104" y="613"/>
                  </a:lnTo>
                  <a:lnTo>
                    <a:pt x="97" y="625"/>
                  </a:lnTo>
                  <a:lnTo>
                    <a:pt x="89" y="637"/>
                  </a:lnTo>
                  <a:lnTo>
                    <a:pt x="89" y="637"/>
                  </a:lnTo>
                  <a:lnTo>
                    <a:pt x="81" y="648"/>
                  </a:lnTo>
                  <a:lnTo>
                    <a:pt x="74" y="660"/>
                  </a:lnTo>
                  <a:lnTo>
                    <a:pt x="68" y="673"/>
                  </a:lnTo>
                  <a:lnTo>
                    <a:pt x="62" y="686"/>
                  </a:lnTo>
                  <a:lnTo>
                    <a:pt x="62" y="686"/>
                  </a:lnTo>
                  <a:lnTo>
                    <a:pt x="58" y="697"/>
                  </a:lnTo>
                  <a:lnTo>
                    <a:pt x="52" y="709"/>
                  </a:lnTo>
                  <a:lnTo>
                    <a:pt x="52" y="709"/>
                  </a:lnTo>
                  <a:lnTo>
                    <a:pt x="47" y="723"/>
                  </a:lnTo>
                  <a:lnTo>
                    <a:pt x="41" y="736"/>
                  </a:lnTo>
                  <a:lnTo>
                    <a:pt x="38" y="750"/>
                  </a:lnTo>
                  <a:lnTo>
                    <a:pt x="36" y="756"/>
                  </a:lnTo>
                  <a:lnTo>
                    <a:pt x="36" y="762"/>
                  </a:lnTo>
                  <a:lnTo>
                    <a:pt x="36" y="762"/>
                  </a:lnTo>
                  <a:lnTo>
                    <a:pt x="35" y="766"/>
                  </a:lnTo>
                  <a:lnTo>
                    <a:pt x="34" y="770"/>
                  </a:lnTo>
                  <a:lnTo>
                    <a:pt x="32" y="773"/>
                  </a:lnTo>
                  <a:lnTo>
                    <a:pt x="30" y="775"/>
                  </a:lnTo>
                  <a:lnTo>
                    <a:pt x="26" y="777"/>
                  </a:lnTo>
                  <a:lnTo>
                    <a:pt x="23" y="779"/>
                  </a:lnTo>
                  <a:lnTo>
                    <a:pt x="17" y="780"/>
                  </a:lnTo>
                  <a:lnTo>
                    <a:pt x="17" y="780"/>
                  </a:lnTo>
                  <a:lnTo>
                    <a:pt x="13" y="780"/>
                  </a:lnTo>
                  <a:lnTo>
                    <a:pt x="10" y="779"/>
                  </a:lnTo>
                  <a:lnTo>
                    <a:pt x="7" y="776"/>
                  </a:lnTo>
                  <a:lnTo>
                    <a:pt x="4" y="774"/>
                  </a:lnTo>
                  <a:lnTo>
                    <a:pt x="4" y="774"/>
                  </a:lnTo>
                  <a:lnTo>
                    <a:pt x="2" y="772"/>
                  </a:lnTo>
                  <a:lnTo>
                    <a:pt x="1" y="769"/>
                  </a:lnTo>
                  <a:lnTo>
                    <a:pt x="0" y="766"/>
                  </a:lnTo>
                  <a:lnTo>
                    <a:pt x="0" y="762"/>
                  </a:lnTo>
                  <a:lnTo>
                    <a:pt x="0" y="762"/>
                  </a:lnTo>
                  <a:lnTo>
                    <a:pt x="1" y="750"/>
                  </a:lnTo>
                  <a:lnTo>
                    <a:pt x="4" y="737"/>
                  </a:lnTo>
                  <a:lnTo>
                    <a:pt x="8" y="726"/>
                  </a:lnTo>
                  <a:lnTo>
                    <a:pt x="13" y="713"/>
                  </a:lnTo>
                  <a:lnTo>
                    <a:pt x="13" y="713"/>
                  </a:lnTo>
                  <a:lnTo>
                    <a:pt x="18" y="703"/>
                  </a:lnTo>
                  <a:lnTo>
                    <a:pt x="22" y="690"/>
                  </a:lnTo>
                  <a:lnTo>
                    <a:pt x="22" y="690"/>
                  </a:lnTo>
                  <a:lnTo>
                    <a:pt x="32" y="668"/>
                  </a:lnTo>
                  <a:lnTo>
                    <a:pt x="42" y="646"/>
                  </a:lnTo>
                  <a:lnTo>
                    <a:pt x="54" y="624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4" y="593"/>
                  </a:lnTo>
                  <a:lnTo>
                    <a:pt x="79" y="583"/>
                  </a:lnTo>
                  <a:lnTo>
                    <a:pt x="83" y="573"/>
                  </a:lnTo>
                  <a:lnTo>
                    <a:pt x="87" y="563"/>
                  </a:lnTo>
                  <a:lnTo>
                    <a:pt x="93" y="541"/>
                  </a:lnTo>
                  <a:lnTo>
                    <a:pt x="98" y="520"/>
                  </a:lnTo>
                  <a:lnTo>
                    <a:pt x="98" y="520"/>
                  </a:lnTo>
                  <a:lnTo>
                    <a:pt x="104" y="492"/>
                  </a:lnTo>
                  <a:lnTo>
                    <a:pt x="104" y="492"/>
                  </a:lnTo>
                  <a:lnTo>
                    <a:pt x="110" y="472"/>
                  </a:lnTo>
                  <a:lnTo>
                    <a:pt x="119" y="451"/>
                  </a:lnTo>
                  <a:lnTo>
                    <a:pt x="128" y="431"/>
                  </a:lnTo>
                  <a:lnTo>
                    <a:pt x="137" y="412"/>
                  </a:lnTo>
                  <a:lnTo>
                    <a:pt x="143" y="401"/>
                  </a:lnTo>
                  <a:lnTo>
                    <a:pt x="143" y="401"/>
                  </a:lnTo>
                  <a:lnTo>
                    <a:pt x="153" y="381"/>
                  </a:lnTo>
                  <a:lnTo>
                    <a:pt x="164" y="359"/>
                  </a:lnTo>
                  <a:lnTo>
                    <a:pt x="164" y="359"/>
                  </a:lnTo>
                  <a:lnTo>
                    <a:pt x="183" y="325"/>
                  </a:lnTo>
                  <a:lnTo>
                    <a:pt x="191" y="307"/>
                  </a:lnTo>
                  <a:lnTo>
                    <a:pt x="198" y="289"/>
                  </a:lnTo>
                  <a:lnTo>
                    <a:pt x="198" y="289"/>
                  </a:lnTo>
                  <a:lnTo>
                    <a:pt x="202" y="277"/>
                  </a:lnTo>
                  <a:lnTo>
                    <a:pt x="205" y="264"/>
                  </a:lnTo>
                  <a:lnTo>
                    <a:pt x="209" y="240"/>
                  </a:lnTo>
                  <a:lnTo>
                    <a:pt x="209" y="240"/>
                  </a:lnTo>
                  <a:lnTo>
                    <a:pt x="212" y="219"/>
                  </a:lnTo>
                  <a:lnTo>
                    <a:pt x="216" y="198"/>
                  </a:lnTo>
                  <a:lnTo>
                    <a:pt x="216" y="198"/>
                  </a:lnTo>
                  <a:lnTo>
                    <a:pt x="222" y="176"/>
                  </a:lnTo>
                  <a:lnTo>
                    <a:pt x="230" y="155"/>
                  </a:lnTo>
                  <a:lnTo>
                    <a:pt x="237" y="13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65" y="77"/>
                  </a:lnTo>
                  <a:lnTo>
                    <a:pt x="269" y="65"/>
                  </a:lnTo>
                  <a:lnTo>
                    <a:pt x="273" y="54"/>
                  </a:lnTo>
                  <a:lnTo>
                    <a:pt x="273" y="54"/>
                  </a:lnTo>
                  <a:lnTo>
                    <a:pt x="274" y="48"/>
                  </a:lnTo>
                  <a:lnTo>
                    <a:pt x="276" y="43"/>
                  </a:lnTo>
                  <a:lnTo>
                    <a:pt x="278" y="38"/>
                  </a:lnTo>
                  <a:lnTo>
                    <a:pt x="282" y="34"/>
                  </a:lnTo>
                  <a:lnTo>
                    <a:pt x="287" y="31"/>
                  </a:lnTo>
                  <a:lnTo>
                    <a:pt x="292" y="28"/>
                  </a:lnTo>
                  <a:lnTo>
                    <a:pt x="303" y="24"/>
                  </a:lnTo>
                  <a:lnTo>
                    <a:pt x="316" y="22"/>
                  </a:lnTo>
                  <a:lnTo>
                    <a:pt x="329" y="20"/>
                  </a:lnTo>
                  <a:lnTo>
                    <a:pt x="356" y="19"/>
                  </a:lnTo>
                  <a:lnTo>
                    <a:pt x="356" y="19"/>
                  </a:lnTo>
                  <a:lnTo>
                    <a:pt x="375" y="18"/>
                  </a:lnTo>
                  <a:lnTo>
                    <a:pt x="382" y="18"/>
                  </a:lnTo>
                  <a:lnTo>
                    <a:pt x="389" y="16"/>
                  </a:lnTo>
                  <a:lnTo>
                    <a:pt x="389" y="16"/>
                  </a:lnTo>
                  <a:lnTo>
                    <a:pt x="400" y="14"/>
                  </a:lnTo>
                  <a:lnTo>
                    <a:pt x="411" y="13"/>
                  </a:lnTo>
                  <a:lnTo>
                    <a:pt x="423" y="12"/>
                  </a:lnTo>
                  <a:lnTo>
                    <a:pt x="437" y="12"/>
                  </a:lnTo>
                  <a:lnTo>
                    <a:pt x="437" y="12"/>
                  </a:lnTo>
                  <a:lnTo>
                    <a:pt x="459" y="12"/>
                  </a:lnTo>
                  <a:lnTo>
                    <a:pt x="479" y="13"/>
                  </a:lnTo>
                  <a:lnTo>
                    <a:pt x="479" y="13"/>
                  </a:lnTo>
                  <a:lnTo>
                    <a:pt x="500" y="14"/>
                  </a:lnTo>
                  <a:lnTo>
                    <a:pt x="519" y="15"/>
                  </a:lnTo>
                  <a:lnTo>
                    <a:pt x="668" y="15"/>
                  </a:lnTo>
                  <a:lnTo>
                    <a:pt x="668" y="15"/>
                  </a:lnTo>
                  <a:lnTo>
                    <a:pt x="751" y="14"/>
                  </a:lnTo>
                  <a:lnTo>
                    <a:pt x="833" y="13"/>
                  </a:lnTo>
                  <a:lnTo>
                    <a:pt x="997" y="8"/>
                  </a:lnTo>
                  <a:lnTo>
                    <a:pt x="997" y="8"/>
                  </a:lnTo>
                  <a:lnTo>
                    <a:pt x="1159" y="4"/>
                  </a:lnTo>
                  <a:lnTo>
                    <a:pt x="1241" y="2"/>
                  </a:lnTo>
                  <a:lnTo>
                    <a:pt x="1323" y="2"/>
                  </a:lnTo>
                  <a:lnTo>
                    <a:pt x="1323" y="2"/>
                  </a:lnTo>
                  <a:lnTo>
                    <a:pt x="1375" y="1"/>
                  </a:lnTo>
                  <a:lnTo>
                    <a:pt x="1375" y="1"/>
                  </a:lnTo>
                  <a:lnTo>
                    <a:pt x="1427" y="0"/>
                  </a:lnTo>
                  <a:lnTo>
                    <a:pt x="1427" y="0"/>
                  </a:lnTo>
                  <a:lnTo>
                    <a:pt x="1456" y="1"/>
                  </a:lnTo>
                  <a:lnTo>
                    <a:pt x="1481" y="2"/>
                  </a:lnTo>
                  <a:lnTo>
                    <a:pt x="1481" y="2"/>
                  </a:lnTo>
                  <a:lnTo>
                    <a:pt x="1496" y="3"/>
                  </a:lnTo>
                  <a:lnTo>
                    <a:pt x="1506" y="5"/>
                  </a:lnTo>
                  <a:lnTo>
                    <a:pt x="1517" y="7"/>
                  </a:lnTo>
                  <a:lnTo>
                    <a:pt x="1526" y="12"/>
                  </a:lnTo>
                  <a:lnTo>
                    <a:pt x="1535" y="17"/>
                  </a:lnTo>
                  <a:lnTo>
                    <a:pt x="1539" y="21"/>
                  </a:lnTo>
                  <a:lnTo>
                    <a:pt x="1542" y="25"/>
                  </a:lnTo>
                  <a:lnTo>
                    <a:pt x="1545" y="29"/>
                  </a:lnTo>
                  <a:lnTo>
                    <a:pt x="1547" y="34"/>
                  </a:lnTo>
                  <a:lnTo>
                    <a:pt x="1547" y="34"/>
                  </a:lnTo>
                  <a:lnTo>
                    <a:pt x="1550" y="49"/>
                  </a:lnTo>
                  <a:lnTo>
                    <a:pt x="1552" y="63"/>
                  </a:lnTo>
                  <a:lnTo>
                    <a:pt x="1553" y="78"/>
                  </a:lnTo>
                  <a:lnTo>
                    <a:pt x="1552" y="93"/>
                  </a:lnTo>
                  <a:lnTo>
                    <a:pt x="1550" y="109"/>
                  </a:lnTo>
                  <a:lnTo>
                    <a:pt x="1548" y="123"/>
                  </a:lnTo>
                  <a:lnTo>
                    <a:pt x="1544" y="139"/>
                  </a:lnTo>
                  <a:lnTo>
                    <a:pt x="1540" y="155"/>
                  </a:lnTo>
                  <a:lnTo>
                    <a:pt x="1528" y="186"/>
                  </a:lnTo>
                  <a:lnTo>
                    <a:pt x="1516" y="216"/>
                  </a:lnTo>
                  <a:lnTo>
                    <a:pt x="1502" y="244"/>
                  </a:lnTo>
                  <a:lnTo>
                    <a:pt x="1489" y="271"/>
                  </a:lnTo>
                  <a:lnTo>
                    <a:pt x="1486" y="277"/>
                  </a:lnTo>
                  <a:lnTo>
                    <a:pt x="1486" y="277"/>
                  </a:lnTo>
                  <a:lnTo>
                    <a:pt x="1472" y="303"/>
                  </a:lnTo>
                  <a:lnTo>
                    <a:pt x="1457" y="329"/>
                  </a:lnTo>
                  <a:lnTo>
                    <a:pt x="1427" y="378"/>
                  </a:lnTo>
                  <a:lnTo>
                    <a:pt x="1427" y="378"/>
                  </a:lnTo>
                  <a:lnTo>
                    <a:pt x="1406" y="412"/>
                  </a:lnTo>
                  <a:lnTo>
                    <a:pt x="1406" y="412"/>
                  </a:lnTo>
                  <a:lnTo>
                    <a:pt x="1393" y="433"/>
                  </a:lnTo>
                  <a:lnTo>
                    <a:pt x="1382" y="456"/>
                  </a:lnTo>
                  <a:lnTo>
                    <a:pt x="1372" y="479"/>
                  </a:lnTo>
                  <a:lnTo>
                    <a:pt x="1362" y="503"/>
                  </a:lnTo>
                  <a:lnTo>
                    <a:pt x="1362" y="503"/>
                  </a:lnTo>
                  <a:lnTo>
                    <a:pt x="1346" y="540"/>
                  </a:lnTo>
                  <a:lnTo>
                    <a:pt x="1346" y="540"/>
                  </a:lnTo>
                  <a:lnTo>
                    <a:pt x="1327" y="581"/>
                  </a:lnTo>
                  <a:lnTo>
                    <a:pt x="1327" y="581"/>
                  </a:lnTo>
                  <a:lnTo>
                    <a:pt x="1315" y="608"/>
                  </a:lnTo>
                  <a:lnTo>
                    <a:pt x="1302" y="633"/>
                  </a:lnTo>
                  <a:lnTo>
                    <a:pt x="1292" y="660"/>
                  </a:lnTo>
                  <a:lnTo>
                    <a:pt x="1284" y="689"/>
                  </a:lnTo>
                  <a:lnTo>
                    <a:pt x="1284" y="689"/>
                  </a:lnTo>
                  <a:lnTo>
                    <a:pt x="1277" y="715"/>
                  </a:lnTo>
                  <a:lnTo>
                    <a:pt x="1277" y="715"/>
                  </a:lnTo>
                  <a:lnTo>
                    <a:pt x="1272" y="735"/>
                  </a:lnTo>
                  <a:lnTo>
                    <a:pt x="1267" y="755"/>
                  </a:lnTo>
                  <a:lnTo>
                    <a:pt x="1264" y="765"/>
                  </a:lnTo>
                  <a:lnTo>
                    <a:pt x="1261" y="773"/>
                  </a:lnTo>
                  <a:lnTo>
                    <a:pt x="1256" y="783"/>
                  </a:lnTo>
                  <a:lnTo>
                    <a:pt x="1251" y="790"/>
                  </a:lnTo>
                  <a:lnTo>
                    <a:pt x="1251" y="790"/>
                  </a:lnTo>
                  <a:lnTo>
                    <a:pt x="1248" y="794"/>
                  </a:lnTo>
                  <a:lnTo>
                    <a:pt x="1244" y="796"/>
                  </a:lnTo>
                  <a:lnTo>
                    <a:pt x="1240" y="798"/>
                  </a:lnTo>
                  <a:lnTo>
                    <a:pt x="1235" y="798"/>
                  </a:lnTo>
                  <a:lnTo>
                    <a:pt x="1235" y="79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32" name="组合 131"/>
          <p:cNvGrpSpPr/>
          <p:nvPr/>
        </p:nvGrpSpPr>
        <p:grpSpPr>
          <a:xfrm>
            <a:off x="57473" y="113431"/>
            <a:ext cx="3473127" cy="923330"/>
            <a:chOff x="-31427" y="151531"/>
            <a:chExt cx="3473127" cy="923330"/>
          </a:xfrm>
        </p:grpSpPr>
        <p:sp>
          <p:nvSpPr>
            <p:cNvPr id="133" name="文本框 132"/>
            <p:cNvSpPr txBox="1"/>
            <p:nvPr/>
          </p:nvSpPr>
          <p:spPr>
            <a:xfrm>
              <a:off x="-31427" y="151531"/>
              <a:ext cx="1325255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54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03</a:t>
              </a:r>
              <a:endParaRPr lang="zh-CN" altLang="en-US" sz="54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  <p:grpSp>
          <p:nvGrpSpPr>
            <p:cNvPr id="134" name="Group 4"/>
            <p:cNvGrpSpPr>
              <a:grpSpLocks noChangeAspect="1"/>
            </p:cNvGrpSpPr>
            <p:nvPr/>
          </p:nvGrpSpPr>
          <p:grpSpPr bwMode="auto">
            <a:xfrm>
              <a:off x="1039162" y="792485"/>
              <a:ext cx="2402538" cy="114300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136" name="Freeform 5"/>
              <p:cNvSpPr/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7" name="Freeform 6"/>
              <p:cNvSpPr/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8" name="Freeform 7"/>
              <p:cNvSpPr/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9" name="Freeform 8"/>
              <p:cNvSpPr/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0" name="Freeform 9"/>
              <p:cNvSpPr/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1" name="Freeform 10"/>
              <p:cNvSpPr/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2" name="Freeform 11"/>
              <p:cNvSpPr/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3" name="Freeform 12"/>
              <p:cNvSpPr/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4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5" name="Freeform 14"/>
              <p:cNvSpPr/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6" name="Freeform 15"/>
              <p:cNvSpPr/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7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8" name="Freeform 17"/>
              <p:cNvSpPr/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49" name="Freeform 18"/>
              <p:cNvSpPr/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0" name="Freeform 19"/>
              <p:cNvSpPr/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1" name="Freeform 20"/>
              <p:cNvSpPr/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2" name="Freeform 21"/>
              <p:cNvSpPr/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3" name="Freeform 22"/>
              <p:cNvSpPr/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4" name="Freeform 23"/>
              <p:cNvSpPr/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5" name="Freeform 24"/>
              <p:cNvSpPr/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6" name="Freeform 25"/>
              <p:cNvSpPr/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7" name="Freeform 26"/>
              <p:cNvSpPr/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8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9" name="Freeform 28"/>
              <p:cNvSpPr/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0" name="Freeform 29"/>
              <p:cNvSpPr/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1" name="Freeform 30"/>
              <p:cNvSpPr/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2" name="Freeform 31"/>
              <p:cNvSpPr/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3" name="Freeform 32"/>
              <p:cNvSpPr/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4" name="Freeform 33"/>
              <p:cNvSpPr/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5" name="Freeform 34"/>
              <p:cNvSpPr/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6" name="Freeform 35"/>
              <p:cNvSpPr/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7" name="Freeform 36"/>
              <p:cNvSpPr/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8" name="Freeform 37"/>
              <p:cNvSpPr/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9" name="Freeform 38"/>
              <p:cNvSpPr/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0" name="Freeform 39"/>
              <p:cNvSpPr/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1" name="Freeform 40"/>
              <p:cNvSpPr/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2" name="Freeform 41"/>
              <p:cNvSpPr/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3" name="Freeform 42"/>
              <p:cNvSpPr/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4" name="Freeform 43"/>
              <p:cNvSpPr/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5" name="Freeform 44"/>
              <p:cNvSpPr/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6" name="Freeform 45"/>
              <p:cNvSpPr/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7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8" name="Freeform 47"/>
              <p:cNvSpPr/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9" name="Freeform 48"/>
              <p:cNvSpPr/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0" name="Freeform 49"/>
              <p:cNvSpPr/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1" name="Freeform 50"/>
              <p:cNvSpPr/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2" name="Freeform 51"/>
              <p:cNvSpPr/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3" name="Freeform 52"/>
              <p:cNvSpPr/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4" name="Freeform 53"/>
              <p:cNvSpPr/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5" name="Freeform 54"/>
              <p:cNvSpPr/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6" name="Freeform 55"/>
              <p:cNvSpPr/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7" name="Freeform 56"/>
              <p:cNvSpPr/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135" name="矩形 134"/>
            <p:cNvSpPr/>
            <p:nvPr/>
          </p:nvSpPr>
          <p:spPr>
            <a:xfrm>
              <a:off x="1037004" y="383565"/>
              <a:ext cx="233910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400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这里可以是标题</a:t>
              </a:r>
              <a:endParaRPr lang="zh-CN" altLang="en-US" sz="2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椭圆 31"/>
          <p:cNvSpPr/>
          <p:nvPr/>
        </p:nvSpPr>
        <p:spPr>
          <a:xfrm>
            <a:off x="1346098" y="2377410"/>
            <a:ext cx="1025482" cy="1240243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62" name="文本框 61"/>
          <p:cNvSpPr txBox="1"/>
          <p:nvPr/>
        </p:nvSpPr>
        <p:spPr>
          <a:xfrm>
            <a:off x="2481897" y="2301801"/>
            <a:ext cx="1765994" cy="46166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2400" b="1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输入小标题</a:t>
            </a:r>
            <a:endParaRPr lang="zh-CN" altLang="en-US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63" name="文本框 62"/>
          <p:cNvSpPr txBox="1"/>
          <p:nvPr/>
        </p:nvSpPr>
        <p:spPr>
          <a:xfrm>
            <a:off x="2485210" y="2990892"/>
            <a:ext cx="3407290" cy="58477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n-US" altLang="zh-CN" sz="16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If it is not real text. </a:t>
            </a:r>
            <a:endParaRPr lang="en-US" altLang="zh-CN" sz="16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72" name="矩形 71"/>
          <p:cNvSpPr/>
          <p:nvPr/>
        </p:nvSpPr>
        <p:spPr>
          <a:xfrm>
            <a:off x="1603343" y="2931787"/>
            <a:ext cx="503664" cy="707886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 algn="ctr"/>
            <a:r>
              <a:rPr lang="en-US" altLang="zh-CN" sz="4000" b="1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01</a:t>
            </a:r>
            <a:endParaRPr lang="zh-CN" altLang="en-US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1584089" y="2545429"/>
            <a:ext cx="536701" cy="472759"/>
            <a:chOff x="7509111" y="2144857"/>
            <a:chExt cx="1157049" cy="1019200"/>
          </a:xfrm>
        </p:grpSpPr>
        <p:sp>
          <p:nvSpPr>
            <p:cNvPr id="2" name="任意多边形 1"/>
            <p:cNvSpPr/>
            <p:nvPr/>
          </p:nvSpPr>
          <p:spPr>
            <a:xfrm>
              <a:off x="7509111" y="2364157"/>
              <a:ext cx="1157049" cy="799900"/>
            </a:xfrm>
            <a:custGeom>
              <a:avLst/>
              <a:gdLst>
                <a:gd name="connsiteX0" fmla="*/ 582519 w 1166674"/>
                <a:gd name="connsiteY0" fmla="*/ 223878 h 732468"/>
                <a:gd name="connsiteX1" fmla="*/ 236155 w 1166674"/>
                <a:gd name="connsiteY1" fmla="*/ 2205 h 732468"/>
                <a:gd name="connsiteX2" fmla="*/ 628 w 1166674"/>
                <a:gd name="connsiteY2" fmla="*/ 390133 h 732468"/>
                <a:gd name="connsiteX3" fmla="*/ 305428 w 1166674"/>
                <a:gd name="connsiteY3" fmla="*/ 722642 h 732468"/>
                <a:gd name="connsiteX4" fmla="*/ 540955 w 1166674"/>
                <a:gd name="connsiteY4" fmla="*/ 611805 h 732468"/>
                <a:gd name="connsiteX5" fmla="*/ 734919 w 1166674"/>
                <a:gd name="connsiteY5" fmla="*/ 722642 h 732468"/>
                <a:gd name="connsiteX6" fmla="*/ 1095137 w 1166674"/>
                <a:gd name="connsiteY6" fmla="*/ 556387 h 732468"/>
                <a:gd name="connsiteX7" fmla="*/ 1122846 w 1166674"/>
                <a:gd name="connsiteY7" fmla="*/ 43769 h 732468"/>
                <a:gd name="connsiteX8" fmla="*/ 582519 w 1166674"/>
                <a:gd name="connsiteY8" fmla="*/ 223878 h 732468"/>
                <a:gd name="connsiteX0-1" fmla="*/ 582519 w 1166674"/>
                <a:gd name="connsiteY0-2" fmla="*/ 223878 h 732468"/>
                <a:gd name="connsiteX1-3" fmla="*/ 236155 w 1166674"/>
                <a:gd name="connsiteY1-4" fmla="*/ 2205 h 732468"/>
                <a:gd name="connsiteX2-5" fmla="*/ 628 w 1166674"/>
                <a:gd name="connsiteY2-6" fmla="*/ 390133 h 732468"/>
                <a:gd name="connsiteX3-7" fmla="*/ 305428 w 1166674"/>
                <a:gd name="connsiteY3-8" fmla="*/ 722642 h 732468"/>
                <a:gd name="connsiteX4-9" fmla="*/ 540955 w 1166674"/>
                <a:gd name="connsiteY4-10" fmla="*/ 611805 h 732468"/>
                <a:gd name="connsiteX5-11" fmla="*/ 734919 w 1166674"/>
                <a:gd name="connsiteY5-12" fmla="*/ 722642 h 732468"/>
                <a:gd name="connsiteX6-13" fmla="*/ 1095137 w 1166674"/>
                <a:gd name="connsiteY6-14" fmla="*/ 556387 h 732468"/>
                <a:gd name="connsiteX7-15" fmla="*/ 1122846 w 1166674"/>
                <a:gd name="connsiteY7-16" fmla="*/ 43769 h 732468"/>
                <a:gd name="connsiteX8-17" fmla="*/ 582519 w 1166674"/>
                <a:gd name="connsiteY8-18" fmla="*/ 223878 h 732468"/>
                <a:gd name="connsiteX0-19" fmla="*/ 582519 w 1166674"/>
                <a:gd name="connsiteY0-20" fmla="*/ 226644 h 735234"/>
                <a:gd name="connsiteX1-21" fmla="*/ 236155 w 1166674"/>
                <a:gd name="connsiteY1-22" fmla="*/ 4971 h 735234"/>
                <a:gd name="connsiteX2-23" fmla="*/ 628 w 1166674"/>
                <a:gd name="connsiteY2-24" fmla="*/ 392899 h 735234"/>
                <a:gd name="connsiteX3-25" fmla="*/ 305428 w 1166674"/>
                <a:gd name="connsiteY3-26" fmla="*/ 725408 h 735234"/>
                <a:gd name="connsiteX4-27" fmla="*/ 540955 w 1166674"/>
                <a:gd name="connsiteY4-28" fmla="*/ 614571 h 735234"/>
                <a:gd name="connsiteX5-29" fmla="*/ 734919 w 1166674"/>
                <a:gd name="connsiteY5-30" fmla="*/ 725408 h 735234"/>
                <a:gd name="connsiteX6-31" fmla="*/ 1095137 w 1166674"/>
                <a:gd name="connsiteY6-32" fmla="*/ 559153 h 735234"/>
                <a:gd name="connsiteX7-33" fmla="*/ 1122846 w 1166674"/>
                <a:gd name="connsiteY7-34" fmla="*/ 46535 h 735234"/>
                <a:gd name="connsiteX8-35" fmla="*/ 582519 w 1166674"/>
                <a:gd name="connsiteY8-36" fmla="*/ 226644 h 735234"/>
                <a:gd name="connsiteX0-37" fmla="*/ 582519 w 1166674"/>
                <a:gd name="connsiteY0-38" fmla="*/ 226644 h 735234"/>
                <a:gd name="connsiteX1-39" fmla="*/ 236155 w 1166674"/>
                <a:gd name="connsiteY1-40" fmla="*/ 4971 h 735234"/>
                <a:gd name="connsiteX2-41" fmla="*/ 628 w 1166674"/>
                <a:gd name="connsiteY2-42" fmla="*/ 392899 h 735234"/>
                <a:gd name="connsiteX3-43" fmla="*/ 305428 w 1166674"/>
                <a:gd name="connsiteY3-44" fmla="*/ 725408 h 735234"/>
                <a:gd name="connsiteX4-45" fmla="*/ 540955 w 1166674"/>
                <a:gd name="connsiteY4-46" fmla="*/ 614571 h 735234"/>
                <a:gd name="connsiteX5-47" fmla="*/ 734919 w 1166674"/>
                <a:gd name="connsiteY5-48" fmla="*/ 725408 h 735234"/>
                <a:gd name="connsiteX6-49" fmla="*/ 1095137 w 1166674"/>
                <a:gd name="connsiteY6-50" fmla="*/ 559153 h 735234"/>
                <a:gd name="connsiteX7-51" fmla="*/ 1122846 w 1166674"/>
                <a:gd name="connsiteY7-52" fmla="*/ 46535 h 735234"/>
                <a:gd name="connsiteX8-53" fmla="*/ 582519 w 1166674"/>
                <a:gd name="connsiteY8-54" fmla="*/ 226644 h 735234"/>
                <a:gd name="connsiteX0-55" fmla="*/ 582519 w 1166674"/>
                <a:gd name="connsiteY0-56" fmla="*/ 226644 h 735234"/>
                <a:gd name="connsiteX1-57" fmla="*/ 236155 w 1166674"/>
                <a:gd name="connsiteY1-58" fmla="*/ 4971 h 735234"/>
                <a:gd name="connsiteX2-59" fmla="*/ 628 w 1166674"/>
                <a:gd name="connsiteY2-60" fmla="*/ 392899 h 735234"/>
                <a:gd name="connsiteX3-61" fmla="*/ 305428 w 1166674"/>
                <a:gd name="connsiteY3-62" fmla="*/ 725408 h 735234"/>
                <a:gd name="connsiteX4-63" fmla="*/ 540955 w 1166674"/>
                <a:gd name="connsiteY4-64" fmla="*/ 614571 h 735234"/>
                <a:gd name="connsiteX5-65" fmla="*/ 734919 w 1166674"/>
                <a:gd name="connsiteY5-66" fmla="*/ 725408 h 735234"/>
                <a:gd name="connsiteX6-67" fmla="*/ 1095137 w 1166674"/>
                <a:gd name="connsiteY6-68" fmla="*/ 559153 h 735234"/>
                <a:gd name="connsiteX7-69" fmla="*/ 1122846 w 1166674"/>
                <a:gd name="connsiteY7-70" fmla="*/ 46535 h 735234"/>
                <a:gd name="connsiteX8-71" fmla="*/ 582519 w 1166674"/>
                <a:gd name="connsiteY8-72" fmla="*/ 226644 h 735234"/>
                <a:gd name="connsiteX0-73" fmla="*/ 582519 w 1131746"/>
                <a:gd name="connsiteY0-74" fmla="*/ 226644 h 735234"/>
                <a:gd name="connsiteX1-75" fmla="*/ 236155 w 1131746"/>
                <a:gd name="connsiteY1-76" fmla="*/ 4971 h 735234"/>
                <a:gd name="connsiteX2-77" fmla="*/ 628 w 1131746"/>
                <a:gd name="connsiteY2-78" fmla="*/ 392899 h 735234"/>
                <a:gd name="connsiteX3-79" fmla="*/ 305428 w 1131746"/>
                <a:gd name="connsiteY3-80" fmla="*/ 725408 h 735234"/>
                <a:gd name="connsiteX4-81" fmla="*/ 540955 w 1131746"/>
                <a:gd name="connsiteY4-82" fmla="*/ 614571 h 735234"/>
                <a:gd name="connsiteX5-83" fmla="*/ 734919 w 1131746"/>
                <a:gd name="connsiteY5-84" fmla="*/ 725408 h 735234"/>
                <a:gd name="connsiteX6-85" fmla="*/ 1095137 w 1131746"/>
                <a:gd name="connsiteY6-86" fmla="*/ 559153 h 735234"/>
                <a:gd name="connsiteX7-87" fmla="*/ 1053574 w 1131746"/>
                <a:gd name="connsiteY7-88" fmla="*/ 74245 h 735234"/>
                <a:gd name="connsiteX8-89" fmla="*/ 582519 w 1131746"/>
                <a:gd name="connsiteY8-90" fmla="*/ 226644 h 735234"/>
                <a:gd name="connsiteX0-91" fmla="*/ 582519 w 1137803"/>
                <a:gd name="connsiteY0-92" fmla="*/ 226644 h 735234"/>
                <a:gd name="connsiteX1-93" fmla="*/ 236155 w 1137803"/>
                <a:gd name="connsiteY1-94" fmla="*/ 4971 h 735234"/>
                <a:gd name="connsiteX2-95" fmla="*/ 628 w 1137803"/>
                <a:gd name="connsiteY2-96" fmla="*/ 392899 h 735234"/>
                <a:gd name="connsiteX3-97" fmla="*/ 305428 w 1137803"/>
                <a:gd name="connsiteY3-98" fmla="*/ 725408 h 735234"/>
                <a:gd name="connsiteX4-99" fmla="*/ 540955 w 1137803"/>
                <a:gd name="connsiteY4-100" fmla="*/ 614571 h 735234"/>
                <a:gd name="connsiteX5-101" fmla="*/ 734919 w 1137803"/>
                <a:gd name="connsiteY5-102" fmla="*/ 725408 h 735234"/>
                <a:gd name="connsiteX6-103" fmla="*/ 1095137 w 1137803"/>
                <a:gd name="connsiteY6-104" fmla="*/ 559153 h 735234"/>
                <a:gd name="connsiteX7-105" fmla="*/ 1053574 w 1137803"/>
                <a:gd name="connsiteY7-106" fmla="*/ 74245 h 735234"/>
                <a:gd name="connsiteX8-107" fmla="*/ 582519 w 1137803"/>
                <a:gd name="connsiteY8-108" fmla="*/ 226644 h 735234"/>
                <a:gd name="connsiteX0-109" fmla="*/ 582519 w 1137803"/>
                <a:gd name="connsiteY0-110" fmla="*/ 226644 h 735234"/>
                <a:gd name="connsiteX1-111" fmla="*/ 236155 w 1137803"/>
                <a:gd name="connsiteY1-112" fmla="*/ 4971 h 735234"/>
                <a:gd name="connsiteX2-113" fmla="*/ 628 w 1137803"/>
                <a:gd name="connsiteY2-114" fmla="*/ 392899 h 735234"/>
                <a:gd name="connsiteX3-115" fmla="*/ 305428 w 1137803"/>
                <a:gd name="connsiteY3-116" fmla="*/ 725408 h 735234"/>
                <a:gd name="connsiteX4-117" fmla="*/ 540955 w 1137803"/>
                <a:gd name="connsiteY4-118" fmla="*/ 614571 h 735234"/>
                <a:gd name="connsiteX5-119" fmla="*/ 734919 w 1137803"/>
                <a:gd name="connsiteY5-120" fmla="*/ 725408 h 735234"/>
                <a:gd name="connsiteX6-121" fmla="*/ 1095137 w 1137803"/>
                <a:gd name="connsiteY6-122" fmla="*/ 559153 h 735234"/>
                <a:gd name="connsiteX7-123" fmla="*/ 1053574 w 1137803"/>
                <a:gd name="connsiteY7-124" fmla="*/ 74245 h 735234"/>
                <a:gd name="connsiteX8-125" fmla="*/ 582519 w 1137803"/>
                <a:gd name="connsiteY8-126" fmla="*/ 226644 h 735234"/>
                <a:gd name="connsiteX0-127" fmla="*/ 582519 w 1140842"/>
                <a:gd name="connsiteY0-128" fmla="*/ 226644 h 735234"/>
                <a:gd name="connsiteX1-129" fmla="*/ 236155 w 1140842"/>
                <a:gd name="connsiteY1-130" fmla="*/ 4971 h 735234"/>
                <a:gd name="connsiteX2-131" fmla="*/ 628 w 1140842"/>
                <a:gd name="connsiteY2-132" fmla="*/ 392899 h 735234"/>
                <a:gd name="connsiteX3-133" fmla="*/ 305428 w 1140842"/>
                <a:gd name="connsiteY3-134" fmla="*/ 725408 h 735234"/>
                <a:gd name="connsiteX4-135" fmla="*/ 540955 w 1140842"/>
                <a:gd name="connsiteY4-136" fmla="*/ 614571 h 735234"/>
                <a:gd name="connsiteX5-137" fmla="*/ 1095137 w 1140842"/>
                <a:gd name="connsiteY5-138" fmla="*/ 559153 h 735234"/>
                <a:gd name="connsiteX6-139" fmla="*/ 1053574 w 1140842"/>
                <a:gd name="connsiteY6-140" fmla="*/ 74245 h 735234"/>
                <a:gd name="connsiteX7-141" fmla="*/ 582519 w 1140842"/>
                <a:gd name="connsiteY7-142" fmla="*/ 226644 h 735234"/>
                <a:gd name="connsiteX0-143" fmla="*/ 582519 w 1140842"/>
                <a:gd name="connsiteY0-144" fmla="*/ 226644 h 735234"/>
                <a:gd name="connsiteX1-145" fmla="*/ 236155 w 1140842"/>
                <a:gd name="connsiteY1-146" fmla="*/ 4971 h 735234"/>
                <a:gd name="connsiteX2-147" fmla="*/ 628 w 1140842"/>
                <a:gd name="connsiteY2-148" fmla="*/ 392899 h 735234"/>
                <a:gd name="connsiteX3-149" fmla="*/ 305428 w 1140842"/>
                <a:gd name="connsiteY3-150" fmla="*/ 725408 h 735234"/>
                <a:gd name="connsiteX4-151" fmla="*/ 540955 w 1140842"/>
                <a:gd name="connsiteY4-152" fmla="*/ 614571 h 735234"/>
                <a:gd name="connsiteX5-153" fmla="*/ 1095137 w 1140842"/>
                <a:gd name="connsiteY5-154" fmla="*/ 559153 h 735234"/>
                <a:gd name="connsiteX6-155" fmla="*/ 1053574 w 1140842"/>
                <a:gd name="connsiteY6-156" fmla="*/ 74245 h 735234"/>
                <a:gd name="connsiteX7-157" fmla="*/ 582519 w 1140842"/>
                <a:gd name="connsiteY7-158" fmla="*/ 226644 h 735234"/>
                <a:gd name="connsiteX0-159" fmla="*/ 582519 w 1140842"/>
                <a:gd name="connsiteY0-160" fmla="*/ 226644 h 743441"/>
                <a:gd name="connsiteX1-161" fmla="*/ 236155 w 1140842"/>
                <a:gd name="connsiteY1-162" fmla="*/ 4971 h 743441"/>
                <a:gd name="connsiteX2-163" fmla="*/ 628 w 1140842"/>
                <a:gd name="connsiteY2-164" fmla="*/ 392899 h 743441"/>
                <a:gd name="connsiteX3-165" fmla="*/ 305428 w 1140842"/>
                <a:gd name="connsiteY3-166" fmla="*/ 725408 h 743441"/>
                <a:gd name="connsiteX4-167" fmla="*/ 540955 w 1140842"/>
                <a:gd name="connsiteY4-168" fmla="*/ 614571 h 743441"/>
                <a:gd name="connsiteX5-169" fmla="*/ 1095137 w 1140842"/>
                <a:gd name="connsiteY5-170" fmla="*/ 559153 h 743441"/>
                <a:gd name="connsiteX6-171" fmla="*/ 1053574 w 1140842"/>
                <a:gd name="connsiteY6-172" fmla="*/ 74245 h 743441"/>
                <a:gd name="connsiteX7-173" fmla="*/ 582519 w 1140842"/>
                <a:gd name="connsiteY7-174" fmla="*/ 226644 h 743441"/>
                <a:gd name="connsiteX0-175" fmla="*/ 582519 w 1140842"/>
                <a:gd name="connsiteY0-176" fmla="*/ 226644 h 756134"/>
                <a:gd name="connsiteX1-177" fmla="*/ 236155 w 1140842"/>
                <a:gd name="connsiteY1-178" fmla="*/ 4971 h 756134"/>
                <a:gd name="connsiteX2-179" fmla="*/ 628 w 1140842"/>
                <a:gd name="connsiteY2-180" fmla="*/ 392899 h 756134"/>
                <a:gd name="connsiteX3-181" fmla="*/ 305428 w 1140842"/>
                <a:gd name="connsiteY3-182" fmla="*/ 725408 h 756134"/>
                <a:gd name="connsiteX4-183" fmla="*/ 540955 w 1140842"/>
                <a:gd name="connsiteY4-184" fmla="*/ 614571 h 756134"/>
                <a:gd name="connsiteX5-185" fmla="*/ 1095137 w 1140842"/>
                <a:gd name="connsiteY5-186" fmla="*/ 559153 h 756134"/>
                <a:gd name="connsiteX6-187" fmla="*/ 1053574 w 1140842"/>
                <a:gd name="connsiteY6-188" fmla="*/ 74245 h 756134"/>
                <a:gd name="connsiteX7-189" fmla="*/ 582519 w 1140842"/>
                <a:gd name="connsiteY7-190" fmla="*/ 226644 h 756134"/>
                <a:gd name="connsiteX0-191" fmla="*/ 590394 w 1148717"/>
                <a:gd name="connsiteY0-192" fmla="*/ 226644 h 756134"/>
                <a:gd name="connsiteX1-193" fmla="*/ 244030 w 1148717"/>
                <a:gd name="connsiteY1-194" fmla="*/ 4971 h 756134"/>
                <a:gd name="connsiteX2-195" fmla="*/ 8503 w 1148717"/>
                <a:gd name="connsiteY2-196" fmla="*/ 392899 h 756134"/>
                <a:gd name="connsiteX3-197" fmla="*/ 548830 w 1148717"/>
                <a:gd name="connsiteY3-198" fmla="*/ 614571 h 756134"/>
                <a:gd name="connsiteX4-199" fmla="*/ 1103012 w 1148717"/>
                <a:gd name="connsiteY4-200" fmla="*/ 559153 h 756134"/>
                <a:gd name="connsiteX5-201" fmla="*/ 1061449 w 1148717"/>
                <a:gd name="connsiteY5-202" fmla="*/ 74245 h 756134"/>
                <a:gd name="connsiteX6-203" fmla="*/ 590394 w 1148717"/>
                <a:gd name="connsiteY6-204" fmla="*/ 226644 h 756134"/>
                <a:gd name="connsiteX0-205" fmla="*/ 590394 w 1148717"/>
                <a:gd name="connsiteY0-206" fmla="*/ 226644 h 784718"/>
                <a:gd name="connsiteX1-207" fmla="*/ 244030 w 1148717"/>
                <a:gd name="connsiteY1-208" fmla="*/ 4971 h 784718"/>
                <a:gd name="connsiteX2-209" fmla="*/ 8503 w 1148717"/>
                <a:gd name="connsiteY2-210" fmla="*/ 392899 h 784718"/>
                <a:gd name="connsiteX3-211" fmla="*/ 548830 w 1148717"/>
                <a:gd name="connsiteY3-212" fmla="*/ 614571 h 784718"/>
                <a:gd name="connsiteX4-213" fmla="*/ 1103012 w 1148717"/>
                <a:gd name="connsiteY4-214" fmla="*/ 559153 h 784718"/>
                <a:gd name="connsiteX5-215" fmla="*/ 1061449 w 1148717"/>
                <a:gd name="connsiteY5-216" fmla="*/ 74245 h 784718"/>
                <a:gd name="connsiteX6-217" fmla="*/ 590394 w 1148717"/>
                <a:gd name="connsiteY6-218" fmla="*/ 226644 h 784718"/>
                <a:gd name="connsiteX0-219" fmla="*/ 590394 w 1148717"/>
                <a:gd name="connsiteY0-220" fmla="*/ 226644 h 784718"/>
                <a:gd name="connsiteX1-221" fmla="*/ 244030 w 1148717"/>
                <a:gd name="connsiteY1-222" fmla="*/ 4971 h 784718"/>
                <a:gd name="connsiteX2-223" fmla="*/ 8503 w 1148717"/>
                <a:gd name="connsiteY2-224" fmla="*/ 392899 h 784718"/>
                <a:gd name="connsiteX3-225" fmla="*/ 548830 w 1148717"/>
                <a:gd name="connsiteY3-226" fmla="*/ 614571 h 784718"/>
                <a:gd name="connsiteX4-227" fmla="*/ 1103012 w 1148717"/>
                <a:gd name="connsiteY4-228" fmla="*/ 559153 h 784718"/>
                <a:gd name="connsiteX5-229" fmla="*/ 1061449 w 1148717"/>
                <a:gd name="connsiteY5-230" fmla="*/ 74245 h 784718"/>
                <a:gd name="connsiteX6-231" fmla="*/ 590394 w 1148717"/>
                <a:gd name="connsiteY6-232" fmla="*/ 226644 h 784718"/>
                <a:gd name="connsiteX0-233" fmla="*/ 581944 w 1140267"/>
                <a:gd name="connsiteY0-234" fmla="*/ 226644 h 799900"/>
                <a:gd name="connsiteX1-235" fmla="*/ 235580 w 1140267"/>
                <a:gd name="connsiteY1-236" fmla="*/ 4971 h 799900"/>
                <a:gd name="connsiteX2-237" fmla="*/ 53 w 1140267"/>
                <a:gd name="connsiteY2-238" fmla="*/ 392899 h 799900"/>
                <a:gd name="connsiteX3-239" fmla="*/ 540380 w 1140267"/>
                <a:gd name="connsiteY3-240" fmla="*/ 614571 h 799900"/>
                <a:gd name="connsiteX4-241" fmla="*/ 1094562 w 1140267"/>
                <a:gd name="connsiteY4-242" fmla="*/ 559153 h 799900"/>
                <a:gd name="connsiteX5-243" fmla="*/ 1052999 w 1140267"/>
                <a:gd name="connsiteY5-244" fmla="*/ 74245 h 799900"/>
                <a:gd name="connsiteX6-245" fmla="*/ 581944 w 1140267"/>
                <a:gd name="connsiteY6-246" fmla="*/ 226644 h 799900"/>
                <a:gd name="connsiteX0-247" fmla="*/ 581944 w 1157049"/>
                <a:gd name="connsiteY0-248" fmla="*/ 226644 h 799900"/>
                <a:gd name="connsiteX1-249" fmla="*/ 235580 w 1157049"/>
                <a:gd name="connsiteY1-250" fmla="*/ 4971 h 799900"/>
                <a:gd name="connsiteX2-251" fmla="*/ 53 w 1157049"/>
                <a:gd name="connsiteY2-252" fmla="*/ 392899 h 799900"/>
                <a:gd name="connsiteX3-253" fmla="*/ 540380 w 1157049"/>
                <a:gd name="connsiteY3-254" fmla="*/ 614571 h 799900"/>
                <a:gd name="connsiteX4-255" fmla="*/ 1094562 w 1157049"/>
                <a:gd name="connsiteY4-256" fmla="*/ 559153 h 799900"/>
                <a:gd name="connsiteX5-257" fmla="*/ 1052999 w 1157049"/>
                <a:gd name="connsiteY5-258" fmla="*/ 74245 h 799900"/>
                <a:gd name="connsiteX6-259" fmla="*/ 581944 w 1157049"/>
                <a:gd name="connsiteY6-260" fmla="*/ 226644 h 799900"/>
                <a:gd name="connsiteX0-261" fmla="*/ 581944 w 1157049"/>
                <a:gd name="connsiteY0-262" fmla="*/ 226644 h 799900"/>
                <a:gd name="connsiteX1-263" fmla="*/ 235580 w 1157049"/>
                <a:gd name="connsiteY1-264" fmla="*/ 4971 h 799900"/>
                <a:gd name="connsiteX2-265" fmla="*/ 53 w 1157049"/>
                <a:gd name="connsiteY2-266" fmla="*/ 392899 h 799900"/>
                <a:gd name="connsiteX3-267" fmla="*/ 540380 w 1157049"/>
                <a:gd name="connsiteY3-268" fmla="*/ 614571 h 799900"/>
                <a:gd name="connsiteX4-269" fmla="*/ 1094562 w 1157049"/>
                <a:gd name="connsiteY4-270" fmla="*/ 559153 h 799900"/>
                <a:gd name="connsiteX5-271" fmla="*/ 1052999 w 1157049"/>
                <a:gd name="connsiteY5-272" fmla="*/ 74245 h 799900"/>
                <a:gd name="connsiteX6-273" fmla="*/ 581944 w 1157049"/>
                <a:gd name="connsiteY6-274" fmla="*/ 226644 h 799900"/>
              </a:gdLst>
              <a:ahLst/>
              <a:cxnLst>
                <a:cxn ang="0">
                  <a:pos x="connsiteX0-261" y="connsiteY0-262"/>
                </a:cxn>
                <a:cxn ang="0">
                  <a:pos x="connsiteX1-263" y="connsiteY1-264"/>
                </a:cxn>
                <a:cxn ang="0">
                  <a:pos x="connsiteX2-265" y="connsiteY2-266"/>
                </a:cxn>
                <a:cxn ang="0">
                  <a:pos x="connsiteX3-267" y="connsiteY3-268"/>
                </a:cxn>
                <a:cxn ang="0">
                  <a:pos x="connsiteX4-269" y="connsiteY4-270"/>
                </a:cxn>
                <a:cxn ang="0">
                  <a:pos x="connsiteX5-271" y="connsiteY5-272"/>
                </a:cxn>
                <a:cxn ang="0">
                  <a:pos x="connsiteX6-273" y="connsiteY6-274"/>
                </a:cxn>
              </a:cxnLst>
              <a:rect l="l" t="t" r="r" b="b"/>
              <a:pathLst>
                <a:path w="1157049" h="799900">
                  <a:moveTo>
                    <a:pt x="581944" y="226644"/>
                  </a:moveTo>
                  <a:cubicBezTo>
                    <a:pt x="475725" y="67317"/>
                    <a:pt x="332562" y="-22738"/>
                    <a:pt x="235580" y="4971"/>
                  </a:cubicBezTo>
                  <a:cubicBezTo>
                    <a:pt x="138598" y="32680"/>
                    <a:pt x="-3122" y="205574"/>
                    <a:pt x="53" y="392899"/>
                  </a:cubicBezTo>
                  <a:cubicBezTo>
                    <a:pt x="3228" y="580224"/>
                    <a:pt x="176987" y="1063112"/>
                    <a:pt x="540380" y="614571"/>
                  </a:cubicBezTo>
                  <a:cubicBezTo>
                    <a:pt x="795823" y="920237"/>
                    <a:pt x="971025" y="773032"/>
                    <a:pt x="1094562" y="559153"/>
                  </a:cubicBezTo>
                  <a:cubicBezTo>
                    <a:pt x="1218099" y="345274"/>
                    <a:pt x="1133817" y="134281"/>
                    <a:pt x="1052999" y="74245"/>
                  </a:cubicBezTo>
                  <a:cubicBezTo>
                    <a:pt x="972181" y="14209"/>
                    <a:pt x="618889" y="25753"/>
                    <a:pt x="581944" y="226644"/>
                  </a:cubicBezTo>
                  <a:close/>
                </a:path>
              </a:pathLst>
            </a:custGeom>
            <a:noFill/>
            <a:ln w="22225" cap="rnd">
              <a:solidFill>
                <a:schemeClr val="bg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3" name="任意多边形 2"/>
            <p:cNvSpPr/>
            <p:nvPr/>
          </p:nvSpPr>
          <p:spPr>
            <a:xfrm>
              <a:off x="8007927" y="2687782"/>
              <a:ext cx="166255" cy="0"/>
            </a:xfrm>
            <a:custGeom>
              <a:avLst/>
              <a:gdLst>
                <a:gd name="connsiteX0" fmla="*/ 0 w 166255"/>
                <a:gd name="connsiteY0" fmla="*/ 0 h 0"/>
                <a:gd name="connsiteX1" fmla="*/ 166255 w 166255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6255">
                  <a:moveTo>
                    <a:pt x="0" y="0"/>
                  </a:moveTo>
                  <a:lnTo>
                    <a:pt x="166255" y="0"/>
                  </a:lnTo>
                </a:path>
              </a:pathLst>
            </a:custGeom>
            <a:noFill/>
            <a:ln w="22225" cap="rnd">
              <a:solidFill>
                <a:schemeClr val="bg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4" name="任意多边形 3"/>
            <p:cNvSpPr/>
            <p:nvPr/>
          </p:nvSpPr>
          <p:spPr>
            <a:xfrm>
              <a:off x="8098219" y="2144857"/>
              <a:ext cx="142875" cy="542925"/>
            </a:xfrm>
            <a:custGeom>
              <a:avLst/>
              <a:gdLst>
                <a:gd name="connsiteX0" fmla="*/ 0 w 142875"/>
                <a:gd name="connsiteY0" fmla="*/ 542925 h 542925"/>
                <a:gd name="connsiteX1" fmla="*/ 28575 w 142875"/>
                <a:gd name="connsiteY1" fmla="*/ 219075 h 542925"/>
                <a:gd name="connsiteX2" fmla="*/ 142875 w 142875"/>
                <a:gd name="connsiteY2" fmla="*/ 0 h 54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42925">
                  <a:moveTo>
                    <a:pt x="0" y="542925"/>
                  </a:moveTo>
                  <a:cubicBezTo>
                    <a:pt x="2381" y="426243"/>
                    <a:pt x="4763" y="309562"/>
                    <a:pt x="28575" y="219075"/>
                  </a:cubicBezTo>
                  <a:cubicBezTo>
                    <a:pt x="52387" y="128588"/>
                    <a:pt x="97631" y="64294"/>
                    <a:pt x="142875" y="0"/>
                  </a:cubicBezTo>
                </a:path>
              </a:pathLst>
            </a:custGeom>
            <a:noFill/>
            <a:ln w="22225" cap="rnd">
              <a:solidFill>
                <a:schemeClr val="bg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</p:grpSp>
      <p:sp>
        <p:nvSpPr>
          <p:cNvPr id="84" name="椭圆 31"/>
          <p:cNvSpPr/>
          <p:nvPr/>
        </p:nvSpPr>
        <p:spPr>
          <a:xfrm>
            <a:off x="1346098" y="4247773"/>
            <a:ext cx="1025482" cy="1240243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85" name="文本框 84"/>
          <p:cNvSpPr txBox="1"/>
          <p:nvPr/>
        </p:nvSpPr>
        <p:spPr>
          <a:xfrm>
            <a:off x="2481897" y="4172164"/>
            <a:ext cx="1765994" cy="46166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2400" b="1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输入小标题</a:t>
            </a:r>
            <a:endParaRPr lang="zh-CN" altLang="en-US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90" name="文本框 89"/>
          <p:cNvSpPr txBox="1"/>
          <p:nvPr/>
        </p:nvSpPr>
        <p:spPr>
          <a:xfrm>
            <a:off x="2471562" y="4861255"/>
            <a:ext cx="3407290" cy="58477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n-US" altLang="zh-CN" sz="16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If it is not real text. </a:t>
            </a:r>
            <a:endParaRPr lang="en-US" altLang="zh-CN" sz="16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97" name="矩形 96"/>
          <p:cNvSpPr/>
          <p:nvPr/>
        </p:nvSpPr>
        <p:spPr>
          <a:xfrm>
            <a:off x="1568577" y="4839848"/>
            <a:ext cx="593432" cy="707886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 algn="ctr"/>
            <a:r>
              <a:rPr lang="en-US" altLang="zh-CN" sz="4000" b="1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02</a:t>
            </a:r>
            <a:endParaRPr lang="zh-CN" altLang="en-US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07" name="椭圆 31"/>
          <p:cNvSpPr/>
          <p:nvPr/>
        </p:nvSpPr>
        <p:spPr>
          <a:xfrm>
            <a:off x="6312199" y="2377410"/>
            <a:ext cx="1025482" cy="1240243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08" name="文本框 107"/>
          <p:cNvSpPr txBox="1"/>
          <p:nvPr/>
        </p:nvSpPr>
        <p:spPr>
          <a:xfrm>
            <a:off x="7447998" y="2301801"/>
            <a:ext cx="1765994" cy="46166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2400" b="1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输入小标题</a:t>
            </a:r>
            <a:endParaRPr lang="zh-CN" altLang="en-US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09" name="文本框 108"/>
          <p:cNvSpPr txBox="1"/>
          <p:nvPr/>
        </p:nvSpPr>
        <p:spPr>
          <a:xfrm>
            <a:off x="7488463" y="2990892"/>
            <a:ext cx="3407290" cy="58477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n-US" altLang="zh-CN" sz="16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If it is not real text. </a:t>
            </a:r>
            <a:endParaRPr lang="en-US" altLang="zh-CN" sz="16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10" name="矩形 109"/>
          <p:cNvSpPr/>
          <p:nvPr/>
        </p:nvSpPr>
        <p:spPr>
          <a:xfrm>
            <a:off x="6545399" y="2958909"/>
            <a:ext cx="551754" cy="707886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 algn="ctr"/>
            <a:r>
              <a:rPr lang="en-US" altLang="zh-CN" sz="4000" b="1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03</a:t>
            </a:r>
            <a:endParaRPr lang="zh-CN" altLang="en-US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12" name="椭圆 31"/>
          <p:cNvSpPr/>
          <p:nvPr/>
        </p:nvSpPr>
        <p:spPr>
          <a:xfrm>
            <a:off x="6312199" y="4247773"/>
            <a:ext cx="1025482" cy="1240243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</a:gdLst>
            <a:ahLst/>
            <a:cxnLst>
              <a:cxn ang="0">
                <a:pos x="connsiteX0-591" y="connsiteY0-592"/>
              </a:cxn>
              <a:cxn ang="0">
                <a:pos x="connsiteX1-593" y="connsiteY1-594"/>
              </a:cxn>
              <a:cxn ang="0">
                <a:pos x="connsiteX2-595" y="connsiteY2-596"/>
              </a:cxn>
              <a:cxn ang="0">
                <a:pos x="connsiteX3-597" y="connsiteY3-598"/>
              </a:cxn>
              <a:cxn ang="0">
                <a:pos x="connsiteX4-599" y="connsiteY4-600"/>
              </a:cxn>
            </a:cxnLst>
            <a:rect l="l" t="t" r="r" b="b"/>
            <a:pathLst>
              <a:path w="648099" h="565791">
                <a:moveTo>
                  <a:pt x="51067" y="18182"/>
                </a:moveTo>
                <a:cubicBezTo>
                  <a:pt x="281003" y="7261"/>
                  <a:pt x="591945" y="-22893"/>
                  <a:pt x="617005" y="31700"/>
                </a:cubicBezTo>
                <a:cubicBezTo>
                  <a:pt x="642065" y="86293"/>
                  <a:pt x="669922" y="489239"/>
                  <a:pt x="621713" y="535349"/>
                </a:cubicBezTo>
                <a:cubicBezTo>
                  <a:pt x="573504" y="581459"/>
                  <a:pt x="32838" y="579874"/>
                  <a:pt x="12537" y="497972"/>
                </a:cubicBezTo>
                <a:cubicBezTo>
                  <a:pt x="992" y="378148"/>
                  <a:pt x="-4426" y="189998"/>
                  <a:pt x="4334" y="81348"/>
                </a:cubicBezTo>
              </a:path>
            </a:pathLst>
          </a:custGeom>
          <a:noFill/>
          <a:ln w="25400" cap="rnd">
            <a:solidFill>
              <a:schemeClr val="bg1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13" name="文本框 112"/>
          <p:cNvSpPr txBox="1"/>
          <p:nvPr/>
        </p:nvSpPr>
        <p:spPr>
          <a:xfrm>
            <a:off x="7447998" y="4172164"/>
            <a:ext cx="1765994" cy="46166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2400" b="1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输入小标题</a:t>
            </a:r>
            <a:endParaRPr lang="zh-CN" altLang="en-US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14" name="文本框 113"/>
          <p:cNvSpPr txBox="1"/>
          <p:nvPr/>
        </p:nvSpPr>
        <p:spPr>
          <a:xfrm>
            <a:off x="7451311" y="4861255"/>
            <a:ext cx="3407290" cy="58477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n-US" altLang="zh-CN" sz="16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If it is not real text. </a:t>
            </a:r>
            <a:endParaRPr lang="en-US" altLang="zh-CN" sz="16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117" name="矩形 116"/>
          <p:cNvSpPr/>
          <p:nvPr/>
        </p:nvSpPr>
        <p:spPr>
          <a:xfrm>
            <a:off x="6535489" y="4826710"/>
            <a:ext cx="585417" cy="707886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 algn="ctr"/>
            <a:r>
              <a:rPr lang="en-US" altLang="zh-CN" sz="4000" b="1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04</a:t>
            </a:r>
            <a:endParaRPr lang="zh-CN" altLang="en-US" sz="24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11" name="组合 10"/>
          <p:cNvGrpSpPr/>
          <p:nvPr/>
        </p:nvGrpSpPr>
        <p:grpSpPr>
          <a:xfrm>
            <a:off x="1610554" y="4415792"/>
            <a:ext cx="500485" cy="523400"/>
            <a:chOff x="7710221" y="2608730"/>
            <a:chExt cx="828208" cy="866128"/>
          </a:xfrm>
        </p:grpSpPr>
        <p:sp>
          <p:nvSpPr>
            <p:cNvPr id="7" name="任意多边形 6"/>
            <p:cNvSpPr/>
            <p:nvPr/>
          </p:nvSpPr>
          <p:spPr>
            <a:xfrm>
              <a:off x="7710221" y="2608730"/>
              <a:ext cx="828208" cy="866128"/>
            </a:xfrm>
            <a:custGeom>
              <a:avLst/>
              <a:gdLst>
                <a:gd name="connsiteX0" fmla="*/ 272960 w 895427"/>
                <a:gd name="connsiteY0" fmla="*/ 0 h 751895"/>
                <a:gd name="connsiteX1" fmla="*/ 595689 w 895427"/>
                <a:gd name="connsiteY1" fmla="*/ 0 h 751895"/>
                <a:gd name="connsiteX2" fmla="*/ 568795 w 895427"/>
                <a:gd name="connsiteY2" fmla="*/ 457200 h 751895"/>
                <a:gd name="connsiteX3" fmla="*/ 878077 w 895427"/>
                <a:gd name="connsiteY3" fmla="*/ 672353 h 751895"/>
                <a:gd name="connsiteX4" fmla="*/ 17465 w 895427"/>
                <a:gd name="connsiteY4" fmla="*/ 739589 h 751895"/>
                <a:gd name="connsiteX5" fmla="*/ 299854 w 895427"/>
                <a:gd name="connsiteY5" fmla="*/ 443753 h 751895"/>
                <a:gd name="connsiteX6" fmla="*/ 272960 w 895427"/>
                <a:gd name="connsiteY6" fmla="*/ 0 h 751895"/>
                <a:gd name="connsiteX0-1" fmla="*/ 272960 w 908267"/>
                <a:gd name="connsiteY0-2" fmla="*/ 0 h 845792"/>
                <a:gd name="connsiteX1-3" fmla="*/ 595689 w 908267"/>
                <a:gd name="connsiteY1-4" fmla="*/ 0 h 845792"/>
                <a:gd name="connsiteX2-5" fmla="*/ 568795 w 908267"/>
                <a:gd name="connsiteY2-6" fmla="*/ 457200 h 845792"/>
                <a:gd name="connsiteX3-7" fmla="*/ 891524 w 908267"/>
                <a:gd name="connsiteY3-8" fmla="*/ 833718 h 845792"/>
                <a:gd name="connsiteX4-9" fmla="*/ 17465 w 908267"/>
                <a:gd name="connsiteY4-10" fmla="*/ 739589 h 845792"/>
                <a:gd name="connsiteX5-11" fmla="*/ 299854 w 908267"/>
                <a:gd name="connsiteY5-12" fmla="*/ 443753 h 845792"/>
                <a:gd name="connsiteX6-13" fmla="*/ 272960 w 908267"/>
                <a:gd name="connsiteY6-14" fmla="*/ 0 h 845792"/>
                <a:gd name="connsiteX0-15" fmla="*/ 196651 w 828208"/>
                <a:gd name="connsiteY0-16" fmla="*/ 0 h 866128"/>
                <a:gd name="connsiteX1-17" fmla="*/ 519380 w 828208"/>
                <a:gd name="connsiteY1-18" fmla="*/ 0 h 866128"/>
                <a:gd name="connsiteX2-19" fmla="*/ 492486 w 828208"/>
                <a:gd name="connsiteY2-20" fmla="*/ 457200 h 866128"/>
                <a:gd name="connsiteX3-21" fmla="*/ 815215 w 828208"/>
                <a:gd name="connsiteY3-22" fmla="*/ 833718 h 866128"/>
                <a:gd name="connsiteX4-23" fmla="*/ 21839 w 828208"/>
                <a:gd name="connsiteY4-24" fmla="*/ 820271 h 866128"/>
                <a:gd name="connsiteX5-25" fmla="*/ 223545 w 828208"/>
                <a:gd name="connsiteY5-26" fmla="*/ 443753 h 866128"/>
                <a:gd name="connsiteX6-27" fmla="*/ 196651 w 828208"/>
                <a:gd name="connsiteY6-28" fmla="*/ 0 h 866128"/>
                <a:gd name="connsiteX0-29" fmla="*/ 196651 w 828208"/>
                <a:gd name="connsiteY0-30" fmla="*/ 0 h 866128"/>
                <a:gd name="connsiteX1-31" fmla="*/ 519380 w 828208"/>
                <a:gd name="connsiteY1-32" fmla="*/ 0 h 866128"/>
                <a:gd name="connsiteX2-33" fmla="*/ 492486 w 828208"/>
                <a:gd name="connsiteY2-34" fmla="*/ 457200 h 866128"/>
                <a:gd name="connsiteX3-35" fmla="*/ 815215 w 828208"/>
                <a:gd name="connsiteY3-36" fmla="*/ 833718 h 866128"/>
                <a:gd name="connsiteX4-37" fmla="*/ 21839 w 828208"/>
                <a:gd name="connsiteY4-38" fmla="*/ 820271 h 866128"/>
                <a:gd name="connsiteX5-39" fmla="*/ 223545 w 828208"/>
                <a:gd name="connsiteY5-40" fmla="*/ 443753 h 866128"/>
                <a:gd name="connsiteX6-41" fmla="*/ 196651 w 828208"/>
                <a:gd name="connsiteY6-42" fmla="*/ 0 h 866128"/>
              </a:gdLst>
              <a:ahLst/>
              <a:cxnLst>
                <a:cxn ang="0">
                  <a:pos x="connsiteX0-29" y="connsiteY0-30"/>
                </a:cxn>
                <a:cxn ang="0">
                  <a:pos x="connsiteX1-31" y="connsiteY1-32"/>
                </a:cxn>
                <a:cxn ang="0">
                  <a:pos x="connsiteX2-33" y="connsiteY2-34"/>
                </a:cxn>
                <a:cxn ang="0">
                  <a:pos x="connsiteX3-35" y="connsiteY3-36"/>
                </a:cxn>
                <a:cxn ang="0">
                  <a:pos x="connsiteX4-37" y="connsiteY4-38"/>
                </a:cxn>
                <a:cxn ang="0">
                  <a:pos x="connsiteX5-39" y="connsiteY5-40"/>
                </a:cxn>
                <a:cxn ang="0">
                  <a:pos x="connsiteX6-41" y="connsiteY6-42"/>
                </a:cxn>
              </a:cxnLst>
              <a:rect l="l" t="t" r="r" b="b"/>
              <a:pathLst>
                <a:path w="828208" h="866128">
                  <a:moveTo>
                    <a:pt x="196651" y="0"/>
                  </a:moveTo>
                  <a:lnTo>
                    <a:pt x="519380" y="0"/>
                  </a:lnTo>
                  <a:cubicBezTo>
                    <a:pt x="510415" y="152400"/>
                    <a:pt x="519380" y="266699"/>
                    <a:pt x="492486" y="457200"/>
                  </a:cubicBezTo>
                  <a:cubicBezTo>
                    <a:pt x="595580" y="528918"/>
                    <a:pt x="893656" y="773206"/>
                    <a:pt x="815215" y="833718"/>
                  </a:cubicBezTo>
                  <a:cubicBezTo>
                    <a:pt x="736774" y="894230"/>
                    <a:pt x="118209" y="858371"/>
                    <a:pt x="21839" y="820271"/>
                  </a:cubicBezTo>
                  <a:cubicBezTo>
                    <a:pt x="-74531" y="782171"/>
                    <a:pt x="176480" y="508747"/>
                    <a:pt x="223545" y="443753"/>
                  </a:cubicBezTo>
                  <a:lnTo>
                    <a:pt x="196651" y="0"/>
                  </a:lnTo>
                  <a:close/>
                </a:path>
              </a:pathLst>
            </a:custGeom>
            <a:noFill/>
            <a:ln w="22225" cap="rnd">
              <a:solidFill>
                <a:schemeClr val="bg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" name="任意多边形 8"/>
            <p:cNvSpPr/>
            <p:nvPr/>
          </p:nvSpPr>
          <p:spPr>
            <a:xfrm>
              <a:off x="7837536" y="3159122"/>
              <a:ext cx="510988" cy="27144"/>
            </a:xfrm>
            <a:custGeom>
              <a:avLst/>
              <a:gdLst>
                <a:gd name="connsiteX0" fmla="*/ 0 w 510988"/>
                <a:gd name="connsiteY0" fmla="*/ 27144 h 27144"/>
                <a:gd name="connsiteX1" fmla="*/ 188259 w 510988"/>
                <a:gd name="connsiteY1" fmla="*/ 250 h 27144"/>
                <a:gd name="connsiteX2" fmla="*/ 349624 w 510988"/>
                <a:gd name="connsiteY2" fmla="*/ 13697 h 27144"/>
                <a:gd name="connsiteX3" fmla="*/ 510988 w 510988"/>
                <a:gd name="connsiteY3" fmla="*/ 13697 h 2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0988" h="27144">
                  <a:moveTo>
                    <a:pt x="0" y="27144"/>
                  </a:moveTo>
                  <a:cubicBezTo>
                    <a:pt x="64994" y="14817"/>
                    <a:pt x="129988" y="2491"/>
                    <a:pt x="188259" y="250"/>
                  </a:cubicBezTo>
                  <a:cubicBezTo>
                    <a:pt x="246530" y="-1991"/>
                    <a:pt x="295836" y="11456"/>
                    <a:pt x="349624" y="13697"/>
                  </a:cubicBezTo>
                  <a:cubicBezTo>
                    <a:pt x="403412" y="15938"/>
                    <a:pt x="457200" y="14817"/>
                    <a:pt x="510988" y="13697"/>
                  </a:cubicBezTo>
                </a:path>
              </a:pathLst>
            </a:custGeom>
            <a:noFill/>
            <a:ln w="22225" cap="rnd">
              <a:solidFill>
                <a:schemeClr val="bg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73" name="椭圆 31"/>
            <p:cNvSpPr/>
            <p:nvPr/>
          </p:nvSpPr>
          <p:spPr>
            <a:xfrm>
              <a:off x="7973888" y="3264744"/>
              <a:ext cx="46179" cy="45719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</a:gdLst>
              <a:ahLst/>
              <a:cxnLst>
                <a:cxn ang="0">
                  <a:pos x="connsiteX0-321" y="connsiteY0-322"/>
                </a:cxn>
                <a:cxn ang="0">
                  <a:pos x="connsiteX1-323" y="connsiteY1-324"/>
                </a:cxn>
                <a:cxn ang="0">
                  <a:pos x="connsiteX2-325" y="connsiteY2-326"/>
                </a:cxn>
                <a:cxn ang="0">
                  <a:pos x="connsiteX3-327" y="connsiteY3-328"/>
                </a:cxn>
                <a:cxn ang="0">
                  <a:pos x="connsiteX4-329" y="connsiteY4-330"/>
                </a:cxn>
                <a:cxn ang="0">
                  <a:pos x="connsiteX5-331" y="connsiteY5-332"/>
                </a:cxn>
              </a:cxnLst>
              <a:rect l="l" t="t" r="r" b="b"/>
              <a:pathLst>
                <a:path w="660438" h="653852">
                  <a:moveTo>
                    <a:pt x="128078" y="64927"/>
                  </a:moveTo>
                  <a:cubicBezTo>
                    <a:pt x="200406" y="22404"/>
                    <a:pt x="266694" y="-24807"/>
                    <a:pt x="410712" y="15051"/>
                  </a:cubicBezTo>
                  <a:cubicBezTo>
                    <a:pt x="554730" y="54909"/>
                    <a:pt x="671038" y="190221"/>
                    <a:pt x="659670" y="337329"/>
                  </a:cubicBezTo>
                  <a:cubicBezTo>
                    <a:pt x="648302" y="484437"/>
                    <a:pt x="512709" y="653852"/>
                    <a:pt x="331423" y="653852"/>
                  </a:cubicBezTo>
                  <a:cubicBezTo>
                    <a:pt x="150137" y="653852"/>
                    <a:pt x="14721" y="457153"/>
                    <a:pt x="3176" y="337329"/>
                  </a:cubicBezTo>
                  <a:cubicBezTo>
                    <a:pt x="-8369" y="217505"/>
                    <a:pt x="11590" y="209227"/>
                    <a:pt x="62645" y="134413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 sz="72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4" name="椭圆 31"/>
            <p:cNvSpPr/>
            <p:nvPr/>
          </p:nvSpPr>
          <p:spPr>
            <a:xfrm>
              <a:off x="8124325" y="3212232"/>
              <a:ext cx="46179" cy="45719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</a:gdLst>
              <a:ahLst/>
              <a:cxnLst>
                <a:cxn ang="0">
                  <a:pos x="connsiteX0-321" y="connsiteY0-322"/>
                </a:cxn>
                <a:cxn ang="0">
                  <a:pos x="connsiteX1-323" y="connsiteY1-324"/>
                </a:cxn>
                <a:cxn ang="0">
                  <a:pos x="connsiteX2-325" y="connsiteY2-326"/>
                </a:cxn>
                <a:cxn ang="0">
                  <a:pos x="connsiteX3-327" y="connsiteY3-328"/>
                </a:cxn>
                <a:cxn ang="0">
                  <a:pos x="connsiteX4-329" y="connsiteY4-330"/>
                </a:cxn>
                <a:cxn ang="0">
                  <a:pos x="connsiteX5-331" y="connsiteY5-332"/>
                </a:cxn>
              </a:cxnLst>
              <a:rect l="l" t="t" r="r" b="b"/>
              <a:pathLst>
                <a:path w="660438" h="653852">
                  <a:moveTo>
                    <a:pt x="128078" y="64927"/>
                  </a:moveTo>
                  <a:cubicBezTo>
                    <a:pt x="200406" y="22404"/>
                    <a:pt x="266694" y="-24807"/>
                    <a:pt x="410712" y="15051"/>
                  </a:cubicBezTo>
                  <a:cubicBezTo>
                    <a:pt x="554730" y="54909"/>
                    <a:pt x="671038" y="190221"/>
                    <a:pt x="659670" y="337329"/>
                  </a:cubicBezTo>
                  <a:cubicBezTo>
                    <a:pt x="648302" y="484437"/>
                    <a:pt x="512709" y="653852"/>
                    <a:pt x="331423" y="653852"/>
                  </a:cubicBezTo>
                  <a:cubicBezTo>
                    <a:pt x="150137" y="653852"/>
                    <a:pt x="14721" y="457153"/>
                    <a:pt x="3176" y="337329"/>
                  </a:cubicBezTo>
                  <a:cubicBezTo>
                    <a:pt x="-8369" y="217505"/>
                    <a:pt x="11590" y="209227"/>
                    <a:pt x="62645" y="134413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 sz="72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  <p:sp>
          <p:nvSpPr>
            <p:cNvPr id="75" name="椭圆 31"/>
            <p:cNvSpPr/>
            <p:nvPr/>
          </p:nvSpPr>
          <p:spPr>
            <a:xfrm>
              <a:off x="8093030" y="3338089"/>
              <a:ext cx="77474" cy="76702"/>
            </a:xfrm>
            <a:custGeom>
              <a:avLst/>
              <a:gdLst>
                <a:gd name="connsiteX0" fmla="*/ 0 w 656493"/>
                <a:gd name="connsiteY0" fmla="*/ 316523 h 633046"/>
                <a:gd name="connsiteX1" fmla="*/ 328247 w 656493"/>
                <a:gd name="connsiteY1" fmla="*/ 0 h 633046"/>
                <a:gd name="connsiteX2" fmla="*/ 656494 w 656493"/>
                <a:gd name="connsiteY2" fmla="*/ 316523 h 633046"/>
                <a:gd name="connsiteX3" fmla="*/ 328247 w 656493"/>
                <a:gd name="connsiteY3" fmla="*/ 633046 h 633046"/>
                <a:gd name="connsiteX4" fmla="*/ 0 w 656493"/>
                <a:gd name="connsiteY4" fmla="*/ 316523 h 633046"/>
                <a:gd name="connsiteX0-1" fmla="*/ 328247 w 656494"/>
                <a:gd name="connsiteY0-2" fmla="*/ 0 h 633046"/>
                <a:gd name="connsiteX1-3" fmla="*/ 656494 w 656494"/>
                <a:gd name="connsiteY1-4" fmla="*/ 316523 h 633046"/>
                <a:gd name="connsiteX2-5" fmla="*/ 328247 w 656494"/>
                <a:gd name="connsiteY2-6" fmla="*/ 633046 h 633046"/>
                <a:gd name="connsiteX3-7" fmla="*/ 0 w 656494"/>
                <a:gd name="connsiteY3-8" fmla="*/ 316523 h 633046"/>
                <a:gd name="connsiteX4-9" fmla="*/ 419687 w 656494"/>
                <a:gd name="connsiteY4-10" fmla="*/ 91440 h 633046"/>
                <a:gd name="connsiteX0-11" fmla="*/ 402964 w 731211"/>
                <a:gd name="connsiteY0-12" fmla="*/ 0 h 633046"/>
                <a:gd name="connsiteX1-13" fmla="*/ 731211 w 731211"/>
                <a:gd name="connsiteY1-14" fmla="*/ 316523 h 633046"/>
                <a:gd name="connsiteX2-15" fmla="*/ 402964 w 731211"/>
                <a:gd name="connsiteY2-16" fmla="*/ 633046 h 633046"/>
                <a:gd name="connsiteX3-17" fmla="*/ 74717 w 731211"/>
                <a:gd name="connsiteY3-18" fmla="*/ 316523 h 633046"/>
                <a:gd name="connsiteX4-19" fmla="*/ 161895 w 731211"/>
                <a:gd name="connsiteY4-20" fmla="*/ 152400 h 633046"/>
                <a:gd name="connsiteX0-21" fmla="*/ 353700 w 681947"/>
                <a:gd name="connsiteY0-22" fmla="*/ 0 h 633046"/>
                <a:gd name="connsiteX1-23" fmla="*/ 681947 w 681947"/>
                <a:gd name="connsiteY1-24" fmla="*/ 316523 h 633046"/>
                <a:gd name="connsiteX2-25" fmla="*/ 353700 w 681947"/>
                <a:gd name="connsiteY2-26" fmla="*/ 633046 h 633046"/>
                <a:gd name="connsiteX3-27" fmla="*/ 25453 w 681947"/>
                <a:gd name="connsiteY3-28" fmla="*/ 316523 h 633046"/>
                <a:gd name="connsiteX4-29" fmla="*/ 112631 w 681947"/>
                <a:gd name="connsiteY4-30" fmla="*/ 152400 h 633046"/>
                <a:gd name="connsiteX0-31" fmla="*/ 341249 w 669496"/>
                <a:gd name="connsiteY0-32" fmla="*/ 0 h 633046"/>
                <a:gd name="connsiteX1-33" fmla="*/ 669496 w 669496"/>
                <a:gd name="connsiteY1-34" fmla="*/ 316523 h 633046"/>
                <a:gd name="connsiteX2-35" fmla="*/ 341249 w 669496"/>
                <a:gd name="connsiteY2-36" fmla="*/ 633046 h 633046"/>
                <a:gd name="connsiteX3-37" fmla="*/ 13002 w 669496"/>
                <a:gd name="connsiteY3-38" fmla="*/ 316523 h 633046"/>
                <a:gd name="connsiteX4-39" fmla="*/ 100180 w 669496"/>
                <a:gd name="connsiteY4-40" fmla="*/ 152400 h 633046"/>
                <a:gd name="connsiteX0-41" fmla="*/ 347951 w 676198"/>
                <a:gd name="connsiteY0-42" fmla="*/ 0 h 633046"/>
                <a:gd name="connsiteX1-43" fmla="*/ 676198 w 676198"/>
                <a:gd name="connsiteY1-44" fmla="*/ 316523 h 633046"/>
                <a:gd name="connsiteX2-45" fmla="*/ 347951 w 676198"/>
                <a:gd name="connsiteY2-46" fmla="*/ 633046 h 633046"/>
                <a:gd name="connsiteX3-47" fmla="*/ 19704 w 676198"/>
                <a:gd name="connsiteY3-48" fmla="*/ 316523 h 633046"/>
                <a:gd name="connsiteX4-49" fmla="*/ 79173 w 676198"/>
                <a:gd name="connsiteY4-50" fmla="*/ 113607 h 633046"/>
                <a:gd name="connsiteX0-51" fmla="*/ 333371 w 661618"/>
                <a:gd name="connsiteY0-52" fmla="*/ 0 h 633046"/>
                <a:gd name="connsiteX1-53" fmla="*/ 661618 w 661618"/>
                <a:gd name="connsiteY1-54" fmla="*/ 316523 h 633046"/>
                <a:gd name="connsiteX2-55" fmla="*/ 333371 w 661618"/>
                <a:gd name="connsiteY2-56" fmla="*/ 633046 h 633046"/>
                <a:gd name="connsiteX3-57" fmla="*/ 5124 w 661618"/>
                <a:gd name="connsiteY3-58" fmla="*/ 316523 h 633046"/>
                <a:gd name="connsiteX4-59" fmla="*/ 64593 w 661618"/>
                <a:gd name="connsiteY4-60" fmla="*/ 113607 h 633046"/>
                <a:gd name="connsiteX0-61" fmla="*/ 178200 w 661618"/>
                <a:gd name="connsiteY0-62" fmla="*/ 0 h 583170"/>
                <a:gd name="connsiteX1-63" fmla="*/ 661618 w 661618"/>
                <a:gd name="connsiteY1-64" fmla="*/ 266647 h 583170"/>
                <a:gd name="connsiteX2-65" fmla="*/ 333371 w 661618"/>
                <a:gd name="connsiteY2-66" fmla="*/ 583170 h 583170"/>
                <a:gd name="connsiteX3-67" fmla="*/ 5124 w 661618"/>
                <a:gd name="connsiteY3-68" fmla="*/ 266647 h 583170"/>
                <a:gd name="connsiteX4-69" fmla="*/ 64593 w 661618"/>
                <a:gd name="connsiteY4-70" fmla="*/ 63731 h 583170"/>
                <a:gd name="connsiteX0-71" fmla="*/ 178200 w 662133"/>
                <a:gd name="connsiteY0-72" fmla="*/ 66578 h 649748"/>
                <a:gd name="connsiteX1-73" fmla="*/ 412660 w 662133"/>
                <a:gd name="connsiteY1-74" fmla="*/ 10947 h 649748"/>
                <a:gd name="connsiteX2-75" fmla="*/ 661618 w 662133"/>
                <a:gd name="connsiteY2-76" fmla="*/ 333225 h 649748"/>
                <a:gd name="connsiteX3-77" fmla="*/ 333371 w 662133"/>
                <a:gd name="connsiteY3-78" fmla="*/ 649748 h 649748"/>
                <a:gd name="connsiteX4-79" fmla="*/ 5124 w 662133"/>
                <a:gd name="connsiteY4-80" fmla="*/ 333225 h 649748"/>
                <a:gd name="connsiteX5" fmla="*/ 64593 w 662133"/>
                <a:gd name="connsiteY5" fmla="*/ 130309 h 649748"/>
                <a:gd name="connsiteX0-81" fmla="*/ 178200 w 662148"/>
                <a:gd name="connsiteY0-82" fmla="*/ 66578 h 649748"/>
                <a:gd name="connsiteX1-83" fmla="*/ 412660 w 662148"/>
                <a:gd name="connsiteY1-84" fmla="*/ 10947 h 649748"/>
                <a:gd name="connsiteX2-85" fmla="*/ 661618 w 662148"/>
                <a:gd name="connsiteY2-86" fmla="*/ 333225 h 649748"/>
                <a:gd name="connsiteX3-87" fmla="*/ 333371 w 662148"/>
                <a:gd name="connsiteY3-88" fmla="*/ 649748 h 649748"/>
                <a:gd name="connsiteX4-89" fmla="*/ 5124 w 662148"/>
                <a:gd name="connsiteY4-90" fmla="*/ 333225 h 649748"/>
                <a:gd name="connsiteX5-91" fmla="*/ 64593 w 662148"/>
                <a:gd name="connsiteY5-92" fmla="*/ 130309 h 649748"/>
                <a:gd name="connsiteX0-93" fmla="*/ 178200 w 662148"/>
                <a:gd name="connsiteY0-94" fmla="*/ 61032 h 644202"/>
                <a:gd name="connsiteX1-95" fmla="*/ 412660 w 662148"/>
                <a:gd name="connsiteY1-96" fmla="*/ 5401 h 644202"/>
                <a:gd name="connsiteX2-97" fmla="*/ 661618 w 662148"/>
                <a:gd name="connsiteY2-98" fmla="*/ 327679 h 644202"/>
                <a:gd name="connsiteX3-99" fmla="*/ 333371 w 662148"/>
                <a:gd name="connsiteY3-100" fmla="*/ 644202 h 644202"/>
                <a:gd name="connsiteX4-101" fmla="*/ 5124 w 662148"/>
                <a:gd name="connsiteY4-102" fmla="*/ 327679 h 644202"/>
                <a:gd name="connsiteX5-103" fmla="*/ 64593 w 662148"/>
                <a:gd name="connsiteY5-104" fmla="*/ 124763 h 644202"/>
                <a:gd name="connsiteX0-105" fmla="*/ 178200 w 662148"/>
                <a:gd name="connsiteY0-106" fmla="*/ 75865 h 659035"/>
                <a:gd name="connsiteX1-107" fmla="*/ 168819 w 662148"/>
                <a:gd name="connsiteY1-108" fmla="*/ 31317 h 659035"/>
                <a:gd name="connsiteX2-109" fmla="*/ 412660 w 662148"/>
                <a:gd name="connsiteY2-110" fmla="*/ 20234 h 659035"/>
                <a:gd name="connsiteX3-111" fmla="*/ 661618 w 662148"/>
                <a:gd name="connsiteY3-112" fmla="*/ 342512 h 659035"/>
                <a:gd name="connsiteX4-113" fmla="*/ 333371 w 662148"/>
                <a:gd name="connsiteY4-114" fmla="*/ 659035 h 659035"/>
                <a:gd name="connsiteX5-115" fmla="*/ 5124 w 662148"/>
                <a:gd name="connsiteY5-116" fmla="*/ 342512 h 659035"/>
                <a:gd name="connsiteX6" fmla="*/ 64593 w 662148"/>
                <a:gd name="connsiteY6" fmla="*/ 139596 h 659035"/>
                <a:gd name="connsiteX0-117" fmla="*/ 178200 w 662148"/>
                <a:gd name="connsiteY0-118" fmla="*/ 68901 h 652071"/>
                <a:gd name="connsiteX1-119" fmla="*/ 130026 w 662148"/>
                <a:gd name="connsiteY1-120" fmla="*/ 68688 h 652071"/>
                <a:gd name="connsiteX2-121" fmla="*/ 412660 w 662148"/>
                <a:gd name="connsiteY2-122" fmla="*/ 13270 h 652071"/>
                <a:gd name="connsiteX3-123" fmla="*/ 661618 w 662148"/>
                <a:gd name="connsiteY3-124" fmla="*/ 335548 h 652071"/>
                <a:gd name="connsiteX4-125" fmla="*/ 333371 w 662148"/>
                <a:gd name="connsiteY4-126" fmla="*/ 652071 h 652071"/>
                <a:gd name="connsiteX5-127" fmla="*/ 5124 w 662148"/>
                <a:gd name="connsiteY5-128" fmla="*/ 335548 h 652071"/>
                <a:gd name="connsiteX6-129" fmla="*/ 64593 w 662148"/>
                <a:gd name="connsiteY6-130" fmla="*/ 132632 h 652071"/>
                <a:gd name="connsiteX0-131" fmla="*/ 178200 w 662220"/>
                <a:gd name="connsiteY0-132" fmla="*/ 68901 h 652071"/>
                <a:gd name="connsiteX1-133" fmla="*/ 130026 w 662220"/>
                <a:gd name="connsiteY1-134" fmla="*/ 68688 h 652071"/>
                <a:gd name="connsiteX2-135" fmla="*/ 412660 w 662220"/>
                <a:gd name="connsiteY2-136" fmla="*/ 13270 h 652071"/>
                <a:gd name="connsiteX3-137" fmla="*/ 661618 w 662220"/>
                <a:gd name="connsiteY3-138" fmla="*/ 335548 h 652071"/>
                <a:gd name="connsiteX4-139" fmla="*/ 333371 w 662220"/>
                <a:gd name="connsiteY4-140" fmla="*/ 652071 h 652071"/>
                <a:gd name="connsiteX5-141" fmla="*/ 5124 w 662220"/>
                <a:gd name="connsiteY5-142" fmla="*/ 335548 h 652071"/>
                <a:gd name="connsiteX6-143" fmla="*/ 64593 w 662220"/>
                <a:gd name="connsiteY6-144" fmla="*/ 132632 h 652071"/>
                <a:gd name="connsiteX0-145" fmla="*/ 178200 w 662220"/>
                <a:gd name="connsiteY0-146" fmla="*/ 58449 h 641619"/>
                <a:gd name="connsiteX1-147" fmla="*/ 130026 w 662220"/>
                <a:gd name="connsiteY1-148" fmla="*/ 58236 h 641619"/>
                <a:gd name="connsiteX2-149" fmla="*/ 412660 w 662220"/>
                <a:gd name="connsiteY2-150" fmla="*/ 2818 h 641619"/>
                <a:gd name="connsiteX3-151" fmla="*/ 661618 w 662220"/>
                <a:gd name="connsiteY3-152" fmla="*/ 325096 h 641619"/>
                <a:gd name="connsiteX4-153" fmla="*/ 333371 w 662220"/>
                <a:gd name="connsiteY4-154" fmla="*/ 641619 h 641619"/>
                <a:gd name="connsiteX5-155" fmla="*/ 5124 w 662220"/>
                <a:gd name="connsiteY5-156" fmla="*/ 325096 h 641619"/>
                <a:gd name="connsiteX6-157" fmla="*/ 64593 w 662220"/>
                <a:gd name="connsiteY6-158" fmla="*/ 122180 h 641619"/>
                <a:gd name="connsiteX0-159" fmla="*/ 178200 w 662220"/>
                <a:gd name="connsiteY0-160" fmla="*/ 58449 h 641619"/>
                <a:gd name="connsiteX1-161" fmla="*/ 130026 w 662220"/>
                <a:gd name="connsiteY1-162" fmla="*/ 58236 h 641619"/>
                <a:gd name="connsiteX2-163" fmla="*/ 412660 w 662220"/>
                <a:gd name="connsiteY2-164" fmla="*/ 2818 h 641619"/>
                <a:gd name="connsiteX3-165" fmla="*/ 661618 w 662220"/>
                <a:gd name="connsiteY3-166" fmla="*/ 325096 h 641619"/>
                <a:gd name="connsiteX4-167" fmla="*/ 333371 w 662220"/>
                <a:gd name="connsiteY4-168" fmla="*/ 641619 h 641619"/>
                <a:gd name="connsiteX5-169" fmla="*/ 5124 w 662220"/>
                <a:gd name="connsiteY5-170" fmla="*/ 325096 h 641619"/>
                <a:gd name="connsiteX6-171" fmla="*/ 64593 w 662220"/>
                <a:gd name="connsiteY6-172" fmla="*/ 122180 h 641619"/>
                <a:gd name="connsiteX0-173" fmla="*/ 178200 w 662220"/>
                <a:gd name="connsiteY0-174" fmla="*/ 58449 h 641619"/>
                <a:gd name="connsiteX1-175" fmla="*/ 130026 w 662220"/>
                <a:gd name="connsiteY1-176" fmla="*/ 58236 h 641619"/>
                <a:gd name="connsiteX2-177" fmla="*/ 412660 w 662220"/>
                <a:gd name="connsiteY2-178" fmla="*/ 2818 h 641619"/>
                <a:gd name="connsiteX3-179" fmla="*/ 661618 w 662220"/>
                <a:gd name="connsiteY3-180" fmla="*/ 325096 h 641619"/>
                <a:gd name="connsiteX4-181" fmla="*/ 333371 w 662220"/>
                <a:gd name="connsiteY4-182" fmla="*/ 641619 h 641619"/>
                <a:gd name="connsiteX5-183" fmla="*/ 5124 w 662220"/>
                <a:gd name="connsiteY5-184" fmla="*/ 325096 h 641619"/>
                <a:gd name="connsiteX6-185" fmla="*/ 64593 w 662220"/>
                <a:gd name="connsiteY6-186" fmla="*/ 122180 h 641619"/>
                <a:gd name="connsiteX0-187" fmla="*/ 178200 w 662220"/>
                <a:gd name="connsiteY0-188" fmla="*/ 58449 h 641619"/>
                <a:gd name="connsiteX1-189" fmla="*/ 130026 w 662220"/>
                <a:gd name="connsiteY1-190" fmla="*/ 58236 h 641619"/>
                <a:gd name="connsiteX2-191" fmla="*/ 412660 w 662220"/>
                <a:gd name="connsiteY2-192" fmla="*/ 2818 h 641619"/>
                <a:gd name="connsiteX3-193" fmla="*/ 661618 w 662220"/>
                <a:gd name="connsiteY3-194" fmla="*/ 325096 h 641619"/>
                <a:gd name="connsiteX4-195" fmla="*/ 333371 w 662220"/>
                <a:gd name="connsiteY4-196" fmla="*/ 641619 h 641619"/>
                <a:gd name="connsiteX5-197" fmla="*/ 5124 w 662220"/>
                <a:gd name="connsiteY5-198" fmla="*/ 325096 h 641619"/>
                <a:gd name="connsiteX6-199" fmla="*/ 64593 w 662220"/>
                <a:gd name="connsiteY6-200" fmla="*/ 122180 h 641619"/>
                <a:gd name="connsiteX0-201" fmla="*/ 178200 w 662220"/>
                <a:gd name="connsiteY0-202" fmla="*/ 58449 h 641619"/>
                <a:gd name="connsiteX1-203" fmla="*/ 130026 w 662220"/>
                <a:gd name="connsiteY1-204" fmla="*/ 58236 h 641619"/>
                <a:gd name="connsiteX2-205" fmla="*/ 412660 w 662220"/>
                <a:gd name="connsiteY2-206" fmla="*/ 2818 h 641619"/>
                <a:gd name="connsiteX3-207" fmla="*/ 661618 w 662220"/>
                <a:gd name="connsiteY3-208" fmla="*/ 325096 h 641619"/>
                <a:gd name="connsiteX4-209" fmla="*/ 333371 w 662220"/>
                <a:gd name="connsiteY4-210" fmla="*/ 641619 h 641619"/>
                <a:gd name="connsiteX5-211" fmla="*/ 5124 w 662220"/>
                <a:gd name="connsiteY5-212" fmla="*/ 325096 h 641619"/>
                <a:gd name="connsiteX6-213" fmla="*/ 64593 w 662220"/>
                <a:gd name="connsiteY6-214" fmla="*/ 122180 h 641619"/>
                <a:gd name="connsiteX0-215" fmla="*/ 176252 w 660272"/>
                <a:gd name="connsiteY0-216" fmla="*/ 58449 h 641619"/>
                <a:gd name="connsiteX1-217" fmla="*/ 128078 w 660272"/>
                <a:gd name="connsiteY1-218" fmla="*/ 58236 h 641619"/>
                <a:gd name="connsiteX2-219" fmla="*/ 410712 w 660272"/>
                <a:gd name="connsiteY2-220" fmla="*/ 2818 h 641619"/>
                <a:gd name="connsiteX3-221" fmla="*/ 659670 w 660272"/>
                <a:gd name="connsiteY3-222" fmla="*/ 325096 h 641619"/>
                <a:gd name="connsiteX4-223" fmla="*/ 331423 w 660272"/>
                <a:gd name="connsiteY4-224" fmla="*/ 641619 h 641619"/>
                <a:gd name="connsiteX5-225" fmla="*/ 3176 w 660272"/>
                <a:gd name="connsiteY5-226" fmla="*/ 325096 h 641619"/>
                <a:gd name="connsiteX6-227" fmla="*/ 62645 w 660272"/>
                <a:gd name="connsiteY6-228" fmla="*/ 122180 h 641619"/>
                <a:gd name="connsiteX0-229" fmla="*/ 253837 w 660272"/>
                <a:gd name="connsiteY0-230" fmla="*/ 30740 h 641619"/>
                <a:gd name="connsiteX1-231" fmla="*/ 128078 w 660272"/>
                <a:gd name="connsiteY1-232" fmla="*/ 58236 h 641619"/>
                <a:gd name="connsiteX2-233" fmla="*/ 410712 w 660272"/>
                <a:gd name="connsiteY2-234" fmla="*/ 2818 h 641619"/>
                <a:gd name="connsiteX3-235" fmla="*/ 659670 w 660272"/>
                <a:gd name="connsiteY3-236" fmla="*/ 325096 h 641619"/>
                <a:gd name="connsiteX4-237" fmla="*/ 331423 w 660272"/>
                <a:gd name="connsiteY4-238" fmla="*/ 641619 h 641619"/>
                <a:gd name="connsiteX5-239" fmla="*/ 3176 w 660272"/>
                <a:gd name="connsiteY5-240" fmla="*/ 325096 h 641619"/>
                <a:gd name="connsiteX6-241" fmla="*/ 62645 w 660272"/>
                <a:gd name="connsiteY6-242" fmla="*/ 122180 h 641619"/>
                <a:gd name="connsiteX0-243" fmla="*/ 253837 w 660191"/>
                <a:gd name="connsiteY0-244" fmla="*/ 41069 h 651948"/>
                <a:gd name="connsiteX1-245" fmla="*/ 161329 w 660191"/>
                <a:gd name="connsiteY1-246" fmla="*/ 63023 h 651948"/>
                <a:gd name="connsiteX2-247" fmla="*/ 410712 w 660191"/>
                <a:gd name="connsiteY2-248" fmla="*/ 13147 h 651948"/>
                <a:gd name="connsiteX3-249" fmla="*/ 659670 w 660191"/>
                <a:gd name="connsiteY3-250" fmla="*/ 335425 h 651948"/>
                <a:gd name="connsiteX4-251" fmla="*/ 331423 w 660191"/>
                <a:gd name="connsiteY4-252" fmla="*/ 651948 h 651948"/>
                <a:gd name="connsiteX5-253" fmla="*/ 3176 w 660191"/>
                <a:gd name="connsiteY5-254" fmla="*/ 335425 h 651948"/>
                <a:gd name="connsiteX6-255" fmla="*/ 62645 w 660191"/>
                <a:gd name="connsiteY6-256" fmla="*/ 132509 h 651948"/>
                <a:gd name="connsiteX0-257" fmla="*/ 253837 w 660897"/>
                <a:gd name="connsiteY0-258" fmla="*/ 45475 h 656354"/>
                <a:gd name="connsiteX1-259" fmla="*/ 161329 w 660897"/>
                <a:gd name="connsiteY1-260" fmla="*/ 67429 h 656354"/>
                <a:gd name="connsiteX2-261" fmla="*/ 410712 w 660897"/>
                <a:gd name="connsiteY2-262" fmla="*/ 17553 h 656354"/>
                <a:gd name="connsiteX3-263" fmla="*/ 659670 w 660897"/>
                <a:gd name="connsiteY3-264" fmla="*/ 339831 h 656354"/>
                <a:gd name="connsiteX4-265" fmla="*/ 331423 w 660897"/>
                <a:gd name="connsiteY4-266" fmla="*/ 656354 h 656354"/>
                <a:gd name="connsiteX5-267" fmla="*/ 3176 w 660897"/>
                <a:gd name="connsiteY5-268" fmla="*/ 339831 h 656354"/>
                <a:gd name="connsiteX6-269" fmla="*/ 62645 w 660897"/>
                <a:gd name="connsiteY6-270" fmla="*/ 136915 h 656354"/>
                <a:gd name="connsiteX0-271" fmla="*/ 253837 w 660406"/>
                <a:gd name="connsiteY0-272" fmla="*/ 41070 h 651949"/>
                <a:gd name="connsiteX1-273" fmla="*/ 161329 w 660406"/>
                <a:gd name="connsiteY1-274" fmla="*/ 63024 h 651949"/>
                <a:gd name="connsiteX2-275" fmla="*/ 410712 w 660406"/>
                <a:gd name="connsiteY2-276" fmla="*/ 13148 h 651949"/>
                <a:gd name="connsiteX3-277" fmla="*/ 659670 w 660406"/>
                <a:gd name="connsiteY3-278" fmla="*/ 335426 h 651949"/>
                <a:gd name="connsiteX4-279" fmla="*/ 331423 w 660406"/>
                <a:gd name="connsiteY4-280" fmla="*/ 651949 h 651949"/>
                <a:gd name="connsiteX5-281" fmla="*/ 3176 w 660406"/>
                <a:gd name="connsiteY5-282" fmla="*/ 335426 h 651949"/>
                <a:gd name="connsiteX6-283" fmla="*/ 62645 w 660406"/>
                <a:gd name="connsiteY6-284" fmla="*/ 132510 h 651949"/>
                <a:gd name="connsiteX0-285" fmla="*/ 161329 w 660406"/>
                <a:gd name="connsiteY0-286" fmla="*/ 63024 h 651949"/>
                <a:gd name="connsiteX1-287" fmla="*/ 410712 w 660406"/>
                <a:gd name="connsiteY1-288" fmla="*/ 13148 h 651949"/>
                <a:gd name="connsiteX2-289" fmla="*/ 659670 w 660406"/>
                <a:gd name="connsiteY2-290" fmla="*/ 335426 h 651949"/>
                <a:gd name="connsiteX3-291" fmla="*/ 331423 w 660406"/>
                <a:gd name="connsiteY3-292" fmla="*/ 651949 h 651949"/>
                <a:gd name="connsiteX4-293" fmla="*/ 3176 w 660406"/>
                <a:gd name="connsiteY4-294" fmla="*/ 335426 h 651949"/>
                <a:gd name="connsiteX5-295" fmla="*/ 62645 w 660406"/>
                <a:gd name="connsiteY5-296" fmla="*/ 132510 h 651949"/>
                <a:gd name="connsiteX0-297" fmla="*/ 128078 w 660207"/>
                <a:gd name="connsiteY0-298" fmla="*/ 63024 h 651949"/>
                <a:gd name="connsiteX1-299" fmla="*/ 410712 w 660207"/>
                <a:gd name="connsiteY1-300" fmla="*/ 13148 h 651949"/>
                <a:gd name="connsiteX2-301" fmla="*/ 659670 w 660207"/>
                <a:gd name="connsiteY2-302" fmla="*/ 335426 h 651949"/>
                <a:gd name="connsiteX3-303" fmla="*/ 331423 w 660207"/>
                <a:gd name="connsiteY3-304" fmla="*/ 651949 h 651949"/>
                <a:gd name="connsiteX4-305" fmla="*/ 3176 w 660207"/>
                <a:gd name="connsiteY4-306" fmla="*/ 335426 h 651949"/>
                <a:gd name="connsiteX5-307" fmla="*/ 62645 w 660207"/>
                <a:gd name="connsiteY5-308" fmla="*/ 132510 h 651949"/>
                <a:gd name="connsiteX0-309" fmla="*/ 128078 w 660438"/>
                <a:gd name="connsiteY0-310" fmla="*/ 60888 h 649813"/>
                <a:gd name="connsiteX1-311" fmla="*/ 410712 w 660438"/>
                <a:gd name="connsiteY1-312" fmla="*/ 11012 h 649813"/>
                <a:gd name="connsiteX2-313" fmla="*/ 659670 w 660438"/>
                <a:gd name="connsiteY2-314" fmla="*/ 333290 h 649813"/>
                <a:gd name="connsiteX3-315" fmla="*/ 331423 w 660438"/>
                <a:gd name="connsiteY3-316" fmla="*/ 649813 h 649813"/>
                <a:gd name="connsiteX4-317" fmla="*/ 3176 w 660438"/>
                <a:gd name="connsiteY4-318" fmla="*/ 333290 h 649813"/>
                <a:gd name="connsiteX5-319" fmla="*/ 62645 w 660438"/>
                <a:gd name="connsiteY5-320" fmla="*/ 130374 h 649813"/>
                <a:gd name="connsiteX0-321" fmla="*/ 128078 w 660438"/>
                <a:gd name="connsiteY0-322" fmla="*/ 64927 h 653852"/>
                <a:gd name="connsiteX1-323" fmla="*/ 410712 w 660438"/>
                <a:gd name="connsiteY1-324" fmla="*/ 15051 h 653852"/>
                <a:gd name="connsiteX2-325" fmla="*/ 659670 w 660438"/>
                <a:gd name="connsiteY2-326" fmla="*/ 337329 h 653852"/>
                <a:gd name="connsiteX3-327" fmla="*/ 331423 w 660438"/>
                <a:gd name="connsiteY3-328" fmla="*/ 653852 h 653852"/>
                <a:gd name="connsiteX4-329" fmla="*/ 3176 w 660438"/>
                <a:gd name="connsiteY4-330" fmla="*/ 337329 h 653852"/>
                <a:gd name="connsiteX5-331" fmla="*/ 62645 w 660438"/>
                <a:gd name="connsiteY5-332" fmla="*/ 134413 h 653852"/>
              </a:gdLst>
              <a:ahLst/>
              <a:cxnLst>
                <a:cxn ang="0">
                  <a:pos x="connsiteX0-321" y="connsiteY0-322"/>
                </a:cxn>
                <a:cxn ang="0">
                  <a:pos x="connsiteX1-323" y="connsiteY1-324"/>
                </a:cxn>
                <a:cxn ang="0">
                  <a:pos x="connsiteX2-325" y="connsiteY2-326"/>
                </a:cxn>
                <a:cxn ang="0">
                  <a:pos x="connsiteX3-327" y="connsiteY3-328"/>
                </a:cxn>
                <a:cxn ang="0">
                  <a:pos x="connsiteX4-329" y="connsiteY4-330"/>
                </a:cxn>
                <a:cxn ang="0">
                  <a:pos x="connsiteX5-331" y="connsiteY5-332"/>
                </a:cxn>
              </a:cxnLst>
              <a:rect l="l" t="t" r="r" b="b"/>
              <a:pathLst>
                <a:path w="660438" h="653852">
                  <a:moveTo>
                    <a:pt x="128078" y="64927"/>
                  </a:moveTo>
                  <a:cubicBezTo>
                    <a:pt x="200406" y="22404"/>
                    <a:pt x="266694" y="-24807"/>
                    <a:pt x="410712" y="15051"/>
                  </a:cubicBezTo>
                  <a:cubicBezTo>
                    <a:pt x="554730" y="54909"/>
                    <a:pt x="671038" y="190221"/>
                    <a:pt x="659670" y="337329"/>
                  </a:cubicBezTo>
                  <a:cubicBezTo>
                    <a:pt x="648302" y="484437"/>
                    <a:pt x="512709" y="653852"/>
                    <a:pt x="331423" y="653852"/>
                  </a:cubicBezTo>
                  <a:cubicBezTo>
                    <a:pt x="150137" y="653852"/>
                    <a:pt x="14721" y="457153"/>
                    <a:pt x="3176" y="337329"/>
                  </a:cubicBezTo>
                  <a:cubicBezTo>
                    <a:pt x="-8369" y="217505"/>
                    <a:pt x="11590" y="209227"/>
                    <a:pt x="62645" y="134413"/>
                  </a:cubicBezTo>
                </a:path>
              </a:pathLst>
            </a:custGeom>
            <a:noFill/>
            <a:ln w="12700" cap="rnd">
              <a:solidFill>
                <a:schemeClr val="bg1"/>
              </a:solidFill>
              <a:prstDash val="solid"/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 sz="7200" b="1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  <p:grpSp>
        <p:nvGrpSpPr>
          <p:cNvPr id="76" name="组合 75"/>
          <p:cNvGrpSpPr/>
          <p:nvPr/>
        </p:nvGrpSpPr>
        <p:grpSpPr>
          <a:xfrm rot="20595534" flipH="1">
            <a:off x="6607246" y="2526502"/>
            <a:ext cx="462230" cy="612337"/>
            <a:chOff x="6349289" y="689341"/>
            <a:chExt cx="240568" cy="318691"/>
          </a:xfrm>
        </p:grpSpPr>
        <p:grpSp>
          <p:nvGrpSpPr>
            <p:cNvPr id="77" name="组合 76"/>
            <p:cNvGrpSpPr/>
            <p:nvPr/>
          </p:nvGrpSpPr>
          <p:grpSpPr>
            <a:xfrm rot="735509">
              <a:off x="6349289" y="689341"/>
              <a:ext cx="240568" cy="279631"/>
              <a:chOff x="7319233" y="478676"/>
              <a:chExt cx="580936" cy="675267"/>
            </a:xfrm>
          </p:grpSpPr>
          <p:sp>
            <p:nvSpPr>
              <p:cNvPr id="79" name="任意多边形 78"/>
              <p:cNvSpPr/>
              <p:nvPr/>
            </p:nvSpPr>
            <p:spPr>
              <a:xfrm>
                <a:off x="7319233" y="478676"/>
                <a:ext cx="580936" cy="675267"/>
              </a:xfrm>
              <a:custGeom>
                <a:avLst/>
                <a:gdLst>
                  <a:gd name="connsiteX0" fmla="*/ 169694 w 579891"/>
                  <a:gd name="connsiteY0" fmla="*/ 674526 h 674526"/>
                  <a:gd name="connsiteX1" fmla="*/ 193757 w 579891"/>
                  <a:gd name="connsiteY1" fmla="*/ 421863 h 674526"/>
                  <a:gd name="connsiteX2" fmla="*/ 1252 w 579891"/>
                  <a:gd name="connsiteY2" fmla="*/ 241390 h 674526"/>
                  <a:gd name="connsiteX3" fmla="*/ 302041 w 579891"/>
                  <a:gd name="connsiteY3" fmla="*/ 758 h 674526"/>
                  <a:gd name="connsiteX4" fmla="*/ 578768 w 579891"/>
                  <a:gd name="connsiteY4" fmla="*/ 325611 h 674526"/>
                  <a:gd name="connsiteX5" fmla="*/ 398294 w 579891"/>
                  <a:gd name="connsiteY5" fmla="*/ 457958 h 674526"/>
                  <a:gd name="connsiteX6" fmla="*/ 362199 w 579891"/>
                  <a:gd name="connsiteY6" fmla="*/ 638432 h 674526"/>
                  <a:gd name="connsiteX7" fmla="*/ 193757 w 579891"/>
                  <a:gd name="connsiteY7" fmla="*/ 626400 h 674526"/>
                  <a:gd name="connsiteX0-1" fmla="*/ 168660 w 578857"/>
                  <a:gd name="connsiteY0-2" fmla="*/ 675267 h 675267"/>
                  <a:gd name="connsiteX1-3" fmla="*/ 192723 w 578857"/>
                  <a:gd name="connsiteY1-4" fmla="*/ 422604 h 675267"/>
                  <a:gd name="connsiteX2-5" fmla="*/ 218 w 578857"/>
                  <a:gd name="connsiteY2-6" fmla="*/ 242131 h 675267"/>
                  <a:gd name="connsiteX3-7" fmla="*/ 301007 w 578857"/>
                  <a:gd name="connsiteY3-8" fmla="*/ 1499 h 675267"/>
                  <a:gd name="connsiteX4-9" fmla="*/ 577734 w 578857"/>
                  <a:gd name="connsiteY4-10" fmla="*/ 326352 h 675267"/>
                  <a:gd name="connsiteX5-11" fmla="*/ 397260 w 578857"/>
                  <a:gd name="connsiteY5-12" fmla="*/ 458699 h 675267"/>
                  <a:gd name="connsiteX6-13" fmla="*/ 361165 w 578857"/>
                  <a:gd name="connsiteY6-14" fmla="*/ 639173 h 675267"/>
                  <a:gd name="connsiteX7-15" fmla="*/ 192723 w 578857"/>
                  <a:gd name="connsiteY7-16" fmla="*/ 627141 h 675267"/>
                  <a:gd name="connsiteX0-17" fmla="*/ 168660 w 580183"/>
                  <a:gd name="connsiteY0-18" fmla="*/ 675267 h 675267"/>
                  <a:gd name="connsiteX1-19" fmla="*/ 192723 w 580183"/>
                  <a:gd name="connsiteY1-20" fmla="*/ 422604 h 675267"/>
                  <a:gd name="connsiteX2-21" fmla="*/ 218 w 580183"/>
                  <a:gd name="connsiteY2-22" fmla="*/ 242131 h 675267"/>
                  <a:gd name="connsiteX3-23" fmla="*/ 301007 w 580183"/>
                  <a:gd name="connsiteY3-24" fmla="*/ 1499 h 675267"/>
                  <a:gd name="connsiteX4-25" fmla="*/ 577734 w 580183"/>
                  <a:gd name="connsiteY4-26" fmla="*/ 326352 h 675267"/>
                  <a:gd name="connsiteX5-27" fmla="*/ 397260 w 580183"/>
                  <a:gd name="connsiteY5-28" fmla="*/ 458699 h 675267"/>
                  <a:gd name="connsiteX6-29" fmla="*/ 361165 w 580183"/>
                  <a:gd name="connsiteY6-30" fmla="*/ 639173 h 675267"/>
                  <a:gd name="connsiteX7-31" fmla="*/ 192723 w 580183"/>
                  <a:gd name="connsiteY7-32" fmla="*/ 627141 h 675267"/>
                  <a:gd name="connsiteX0-33" fmla="*/ 168726 w 580936"/>
                  <a:gd name="connsiteY0-34" fmla="*/ 675267 h 675267"/>
                  <a:gd name="connsiteX1-35" fmla="*/ 192789 w 580936"/>
                  <a:gd name="connsiteY1-36" fmla="*/ 422604 h 675267"/>
                  <a:gd name="connsiteX2-37" fmla="*/ 284 w 580936"/>
                  <a:gd name="connsiteY2-38" fmla="*/ 242131 h 675267"/>
                  <a:gd name="connsiteX3-39" fmla="*/ 301073 w 580936"/>
                  <a:gd name="connsiteY3-40" fmla="*/ 1499 h 675267"/>
                  <a:gd name="connsiteX4-41" fmla="*/ 577800 w 580936"/>
                  <a:gd name="connsiteY4-42" fmla="*/ 326352 h 675267"/>
                  <a:gd name="connsiteX5-43" fmla="*/ 397326 w 580936"/>
                  <a:gd name="connsiteY5-44" fmla="*/ 458699 h 675267"/>
                  <a:gd name="connsiteX6-45" fmla="*/ 361231 w 580936"/>
                  <a:gd name="connsiteY6-46" fmla="*/ 639173 h 675267"/>
                  <a:gd name="connsiteX7-47" fmla="*/ 192789 w 580936"/>
                  <a:gd name="connsiteY7-48" fmla="*/ 627141 h 675267"/>
                </a:gdLst>
                <a:ahLst/>
                <a:cxnLst>
                  <a:cxn ang="0">
                    <a:pos x="connsiteX0-33" y="connsiteY0-34"/>
                  </a:cxn>
                  <a:cxn ang="0">
                    <a:pos x="connsiteX1-35" y="connsiteY1-36"/>
                  </a:cxn>
                  <a:cxn ang="0">
                    <a:pos x="connsiteX2-37" y="connsiteY2-38"/>
                  </a:cxn>
                  <a:cxn ang="0">
                    <a:pos x="connsiteX3-39" y="connsiteY3-40"/>
                  </a:cxn>
                  <a:cxn ang="0">
                    <a:pos x="connsiteX4-41" y="connsiteY4-42"/>
                  </a:cxn>
                  <a:cxn ang="0">
                    <a:pos x="connsiteX5-43" y="connsiteY5-44"/>
                  </a:cxn>
                  <a:cxn ang="0">
                    <a:pos x="connsiteX6-45" y="connsiteY6-46"/>
                  </a:cxn>
                  <a:cxn ang="0">
                    <a:pos x="connsiteX7-47" y="connsiteY7-48"/>
                  </a:cxn>
                </a:cxnLst>
                <a:rect l="l" t="t" r="r" b="b"/>
                <a:pathLst>
                  <a:path w="580936" h="675267">
                    <a:moveTo>
                      <a:pt x="168726" y="675267"/>
                    </a:moveTo>
                    <a:cubicBezTo>
                      <a:pt x="194794" y="585030"/>
                      <a:pt x="220863" y="494793"/>
                      <a:pt x="192789" y="422604"/>
                    </a:cubicBezTo>
                    <a:cubicBezTo>
                      <a:pt x="164715" y="350415"/>
                      <a:pt x="8239" y="411989"/>
                      <a:pt x="284" y="242131"/>
                    </a:cubicBezTo>
                    <a:cubicBezTo>
                      <a:pt x="-7671" y="72273"/>
                      <a:pt x="152816" y="-12538"/>
                      <a:pt x="301073" y="1499"/>
                    </a:cubicBezTo>
                    <a:cubicBezTo>
                      <a:pt x="449330" y="15536"/>
                      <a:pt x="605094" y="137477"/>
                      <a:pt x="577800" y="326352"/>
                    </a:cubicBezTo>
                    <a:cubicBezTo>
                      <a:pt x="550506" y="515227"/>
                      <a:pt x="433421" y="406562"/>
                      <a:pt x="397326" y="458699"/>
                    </a:cubicBezTo>
                    <a:cubicBezTo>
                      <a:pt x="361231" y="510836"/>
                      <a:pt x="395321" y="611099"/>
                      <a:pt x="361231" y="639173"/>
                    </a:cubicBezTo>
                    <a:cubicBezTo>
                      <a:pt x="327142" y="667247"/>
                      <a:pt x="259965" y="647194"/>
                      <a:pt x="192789" y="627141"/>
                    </a:cubicBezTo>
                  </a:path>
                </a:pathLst>
              </a:custGeom>
              <a:noFill/>
              <a:ln w="22225" cap="rnd">
                <a:solidFill>
                  <a:schemeClr val="bg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81" name="任意多边形 80"/>
              <p:cNvSpPr/>
              <p:nvPr/>
            </p:nvSpPr>
            <p:spPr>
              <a:xfrm>
                <a:off x="7575219" y="695628"/>
                <a:ext cx="173947" cy="400785"/>
              </a:xfrm>
              <a:custGeom>
                <a:avLst/>
                <a:gdLst>
                  <a:gd name="connsiteX0" fmla="*/ 0 w 173947"/>
                  <a:gd name="connsiteY0" fmla="*/ 2090 h 400785"/>
                  <a:gd name="connsiteX1" fmla="*/ 173346 w 173947"/>
                  <a:gd name="connsiteY1" fmla="*/ 23758 h 400785"/>
                  <a:gd name="connsiteX2" fmla="*/ 56337 w 173947"/>
                  <a:gd name="connsiteY2" fmla="*/ 28091 h 400785"/>
                  <a:gd name="connsiteX3" fmla="*/ 34669 w 173947"/>
                  <a:gd name="connsiteY3" fmla="*/ 400785 h 400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947" h="400785">
                    <a:moveTo>
                      <a:pt x="0" y="2090"/>
                    </a:moveTo>
                    <a:cubicBezTo>
                      <a:pt x="81978" y="10757"/>
                      <a:pt x="163957" y="19425"/>
                      <a:pt x="173346" y="23758"/>
                    </a:cubicBezTo>
                    <a:cubicBezTo>
                      <a:pt x="182735" y="28091"/>
                      <a:pt x="79450" y="-34747"/>
                      <a:pt x="56337" y="28091"/>
                    </a:cubicBezTo>
                    <a:cubicBezTo>
                      <a:pt x="33224" y="90929"/>
                      <a:pt x="33946" y="245857"/>
                      <a:pt x="34669" y="400785"/>
                    </a:cubicBezTo>
                  </a:path>
                </a:pathLst>
              </a:custGeom>
              <a:noFill/>
              <a:ln w="22225" cap="rnd">
                <a:solidFill>
                  <a:schemeClr val="bg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78" name="任意多边形 77"/>
            <p:cNvSpPr/>
            <p:nvPr/>
          </p:nvSpPr>
          <p:spPr>
            <a:xfrm>
              <a:off x="6385067" y="953531"/>
              <a:ext cx="82602" cy="54501"/>
            </a:xfrm>
            <a:custGeom>
              <a:avLst/>
              <a:gdLst>
                <a:gd name="connsiteX0" fmla="*/ 248 w 76868"/>
                <a:gd name="connsiteY0" fmla="*/ 393 h 59632"/>
                <a:gd name="connsiteX1" fmla="*/ 54325 w 76868"/>
                <a:gd name="connsiteY1" fmla="*/ 32348 h 59632"/>
                <a:gd name="connsiteX2" fmla="*/ 76448 w 76868"/>
                <a:gd name="connsiteY2" fmla="*/ 5309 h 59632"/>
                <a:gd name="connsiteX3" fmla="*/ 37119 w 76868"/>
                <a:gd name="connsiteY3" fmla="*/ 59387 h 59632"/>
                <a:gd name="connsiteX4" fmla="*/ 248 w 76868"/>
                <a:gd name="connsiteY4" fmla="*/ 393 h 59632"/>
                <a:gd name="connsiteX0-1" fmla="*/ 12434 w 89054"/>
                <a:gd name="connsiteY0-2" fmla="*/ 4 h 59773"/>
                <a:gd name="connsiteX1-3" fmla="*/ 66511 w 89054"/>
                <a:gd name="connsiteY1-4" fmla="*/ 31959 h 59773"/>
                <a:gd name="connsiteX2-5" fmla="*/ 88634 w 89054"/>
                <a:gd name="connsiteY2-6" fmla="*/ 4920 h 59773"/>
                <a:gd name="connsiteX3-7" fmla="*/ 49305 w 89054"/>
                <a:gd name="connsiteY3-8" fmla="*/ 58998 h 59773"/>
                <a:gd name="connsiteX4-9" fmla="*/ 2601 w 89054"/>
                <a:gd name="connsiteY4-10" fmla="*/ 34417 h 59773"/>
                <a:gd name="connsiteX5" fmla="*/ 12434 w 89054"/>
                <a:gd name="connsiteY5" fmla="*/ 4 h 59773"/>
                <a:gd name="connsiteX0-11" fmla="*/ 12434 w 89054"/>
                <a:gd name="connsiteY0-12" fmla="*/ 4 h 50472"/>
                <a:gd name="connsiteX1-13" fmla="*/ 66511 w 89054"/>
                <a:gd name="connsiteY1-14" fmla="*/ 31959 h 50472"/>
                <a:gd name="connsiteX2-15" fmla="*/ 88634 w 89054"/>
                <a:gd name="connsiteY2-16" fmla="*/ 4920 h 50472"/>
                <a:gd name="connsiteX3-17" fmla="*/ 56679 w 89054"/>
                <a:gd name="connsiteY3-18" fmla="*/ 49165 h 50472"/>
                <a:gd name="connsiteX4-19" fmla="*/ 2601 w 89054"/>
                <a:gd name="connsiteY4-20" fmla="*/ 34417 h 50472"/>
                <a:gd name="connsiteX5-21" fmla="*/ 12434 w 89054"/>
                <a:gd name="connsiteY5-22" fmla="*/ 4 h 50472"/>
                <a:gd name="connsiteX0-23" fmla="*/ 10471 w 87091"/>
                <a:gd name="connsiteY0-24" fmla="*/ 132 h 49570"/>
                <a:gd name="connsiteX1-25" fmla="*/ 64548 w 87091"/>
                <a:gd name="connsiteY1-26" fmla="*/ 32087 h 49570"/>
                <a:gd name="connsiteX2-27" fmla="*/ 86671 w 87091"/>
                <a:gd name="connsiteY2-28" fmla="*/ 5048 h 49570"/>
                <a:gd name="connsiteX3-29" fmla="*/ 54716 w 87091"/>
                <a:gd name="connsiteY3-30" fmla="*/ 49293 h 49570"/>
                <a:gd name="connsiteX4-31" fmla="*/ 3097 w 87091"/>
                <a:gd name="connsiteY4-32" fmla="*/ 22255 h 49570"/>
                <a:gd name="connsiteX5-33" fmla="*/ 10471 w 87091"/>
                <a:gd name="connsiteY5-34" fmla="*/ 132 h 49570"/>
                <a:gd name="connsiteX0-35" fmla="*/ 10471 w 87091"/>
                <a:gd name="connsiteY0-36" fmla="*/ 132 h 54436"/>
                <a:gd name="connsiteX1-37" fmla="*/ 64548 w 87091"/>
                <a:gd name="connsiteY1-38" fmla="*/ 32087 h 54436"/>
                <a:gd name="connsiteX2-39" fmla="*/ 86671 w 87091"/>
                <a:gd name="connsiteY2-40" fmla="*/ 5048 h 54436"/>
                <a:gd name="connsiteX3-41" fmla="*/ 59632 w 87091"/>
                <a:gd name="connsiteY3-42" fmla="*/ 54209 h 54436"/>
                <a:gd name="connsiteX4-43" fmla="*/ 3097 w 87091"/>
                <a:gd name="connsiteY4-44" fmla="*/ 22255 h 54436"/>
                <a:gd name="connsiteX5-45" fmla="*/ 10471 w 87091"/>
                <a:gd name="connsiteY5-46" fmla="*/ 132 h 54436"/>
                <a:gd name="connsiteX0-47" fmla="*/ 11326 w 92270"/>
                <a:gd name="connsiteY0-48" fmla="*/ 197 h 54501"/>
                <a:gd name="connsiteX1-49" fmla="*/ 85068 w 92270"/>
                <a:gd name="connsiteY1-50" fmla="*/ 34610 h 54501"/>
                <a:gd name="connsiteX2-51" fmla="*/ 87526 w 92270"/>
                <a:gd name="connsiteY2-52" fmla="*/ 5113 h 54501"/>
                <a:gd name="connsiteX3-53" fmla="*/ 60487 w 92270"/>
                <a:gd name="connsiteY3-54" fmla="*/ 54274 h 54501"/>
                <a:gd name="connsiteX4-55" fmla="*/ 3952 w 92270"/>
                <a:gd name="connsiteY4-56" fmla="*/ 22320 h 54501"/>
                <a:gd name="connsiteX5-57" fmla="*/ 11326 w 92270"/>
                <a:gd name="connsiteY5-58" fmla="*/ 197 h 54501"/>
                <a:gd name="connsiteX0-59" fmla="*/ 7096 w 88040"/>
                <a:gd name="connsiteY0-60" fmla="*/ 197 h 54501"/>
                <a:gd name="connsiteX1-61" fmla="*/ 80838 w 88040"/>
                <a:gd name="connsiteY1-62" fmla="*/ 34610 h 54501"/>
                <a:gd name="connsiteX2-63" fmla="*/ 83296 w 88040"/>
                <a:gd name="connsiteY2-64" fmla="*/ 5113 h 54501"/>
                <a:gd name="connsiteX3-65" fmla="*/ 56257 w 88040"/>
                <a:gd name="connsiteY3-66" fmla="*/ 54274 h 54501"/>
                <a:gd name="connsiteX4-67" fmla="*/ 7096 w 88040"/>
                <a:gd name="connsiteY4-68" fmla="*/ 22320 h 54501"/>
                <a:gd name="connsiteX5-69" fmla="*/ 7096 w 88040"/>
                <a:gd name="connsiteY5-70" fmla="*/ 197 h 54501"/>
                <a:gd name="connsiteX0-71" fmla="*/ 6579 w 84329"/>
                <a:gd name="connsiteY0-72" fmla="*/ 133 h 54437"/>
                <a:gd name="connsiteX1-73" fmla="*/ 72947 w 84329"/>
                <a:gd name="connsiteY1-74" fmla="*/ 32088 h 54437"/>
                <a:gd name="connsiteX2-75" fmla="*/ 82779 w 84329"/>
                <a:gd name="connsiteY2-76" fmla="*/ 5049 h 54437"/>
                <a:gd name="connsiteX3-77" fmla="*/ 55740 w 84329"/>
                <a:gd name="connsiteY3-78" fmla="*/ 54210 h 54437"/>
                <a:gd name="connsiteX4-79" fmla="*/ 6579 w 84329"/>
                <a:gd name="connsiteY4-80" fmla="*/ 22256 h 54437"/>
                <a:gd name="connsiteX5-81" fmla="*/ 6579 w 84329"/>
                <a:gd name="connsiteY5-82" fmla="*/ 133 h 54437"/>
                <a:gd name="connsiteX0-83" fmla="*/ 5902 w 82602"/>
                <a:gd name="connsiteY0-84" fmla="*/ 197 h 54501"/>
                <a:gd name="connsiteX1-85" fmla="*/ 62437 w 82602"/>
                <a:gd name="connsiteY1-86" fmla="*/ 34610 h 54501"/>
                <a:gd name="connsiteX2-87" fmla="*/ 82102 w 82602"/>
                <a:gd name="connsiteY2-88" fmla="*/ 5113 h 54501"/>
                <a:gd name="connsiteX3-89" fmla="*/ 55063 w 82602"/>
                <a:gd name="connsiteY3-90" fmla="*/ 54274 h 54501"/>
                <a:gd name="connsiteX4-91" fmla="*/ 5902 w 82602"/>
                <a:gd name="connsiteY4-92" fmla="*/ 22320 h 54501"/>
                <a:gd name="connsiteX5-93" fmla="*/ 5902 w 82602"/>
                <a:gd name="connsiteY5-94" fmla="*/ 197 h 54501"/>
              </a:gdLst>
              <a:ahLst/>
              <a:cxnLst>
                <a:cxn ang="0">
                  <a:pos x="connsiteX0-83" y="connsiteY0-84"/>
                </a:cxn>
                <a:cxn ang="0">
                  <a:pos x="connsiteX1-85" y="connsiteY1-86"/>
                </a:cxn>
                <a:cxn ang="0">
                  <a:pos x="connsiteX2-87" y="connsiteY2-88"/>
                </a:cxn>
                <a:cxn ang="0">
                  <a:pos x="connsiteX3-89" y="connsiteY3-90"/>
                </a:cxn>
                <a:cxn ang="0">
                  <a:pos x="connsiteX4-91" y="connsiteY4-92"/>
                </a:cxn>
                <a:cxn ang="0">
                  <a:pos x="connsiteX5-93" y="connsiteY5-94"/>
                </a:cxn>
              </a:cxnLst>
              <a:rect l="l" t="t" r="r" b="b"/>
              <a:pathLst>
                <a:path w="82602" h="54501">
                  <a:moveTo>
                    <a:pt x="5902" y="197"/>
                  </a:moveTo>
                  <a:cubicBezTo>
                    <a:pt x="15325" y="2245"/>
                    <a:pt x="49737" y="33791"/>
                    <a:pt x="62437" y="34610"/>
                  </a:cubicBezTo>
                  <a:cubicBezTo>
                    <a:pt x="75137" y="35429"/>
                    <a:pt x="84970" y="607"/>
                    <a:pt x="82102" y="5113"/>
                  </a:cubicBezTo>
                  <a:cubicBezTo>
                    <a:pt x="79234" y="9620"/>
                    <a:pt x="67763" y="51406"/>
                    <a:pt x="55063" y="54274"/>
                  </a:cubicBezTo>
                  <a:cubicBezTo>
                    <a:pt x="42363" y="57142"/>
                    <a:pt x="12047" y="32152"/>
                    <a:pt x="5902" y="22320"/>
                  </a:cubicBezTo>
                  <a:cubicBezTo>
                    <a:pt x="-243" y="12488"/>
                    <a:pt x="-3521" y="-1851"/>
                    <a:pt x="5902" y="197"/>
                  </a:cubicBezTo>
                  <a:close/>
                </a:path>
              </a:pathLst>
            </a:custGeom>
            <a:noFill/>
            <a:ln w="22225" cap="rnd">
              <a:solidFill>
                <a:schemeClr val="bg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</p:grpSp>
      <p:grpSp>
        <p:nvGrpSpPr>
          <p:cNvPr id="125" name="组合 124"/>
          <p:cNvGrpSpPr/>
          <p:nvPr/>
        </p:nvGrpSpPr>
        <p:grpSpPr>
          <a:xfrm rot="5400000">
            <a:off x="6600956" y="4487166"/>
            <a:ext cx="537958" cy="424211"/>
            <a:chOff x="4941747" y="1124761"/>
            <a:chExt cx="1223250" cy="964605"/>
          </a:xfrm>
          <a:noFill/>
        </p:grpSpPr>
        <p:grpSp>
          <p:nvGrpSpPr>
            <p:cNvPr id="126" name="组合 125"/>
            <p:cNvGrpSpPr/>
            <p:nvPr/>
          </p:nvGrpSpPr>
          <p:grpSpPr>
            <a:xfrm>
              <a:off x="4941747" y="1124761"/>
              <a:ext cx="1223250" cy="964605"/>
              <a:chOff x="3243122" y="2874485"/>
              <a:chExt cx="1223250" cy="964605"/>
            </a:xfrm>
            <a:grpFill/>
          </p:grpSpPr>
          <p:sp>
            <p:nvSpPr>
              <p:cNvPr id="128" name="任意多边形 127"/>
              <p:cNvSpPr/>
              <p:nvPr/>
            </p:nvSpPr>
            <p:spPr>
              <a:xfrm>
                <a:off x="3243122" y="2874485"/>
                <a:ext cx="1223250" cy="964605"/>
              </a:xfrm>
              <a:custGeom>
                <a:avLst/>
                <a:gdLst>
                  <a:gd name="connsiteX0" fmla="*/ 584616 w 1244505"/>
                  <a:gd name="connsiteY0" fmla="*/ 513816 h 978511"/>
                  <a:gd name="connsiteX1" fmla="*/ 0 w 1244505"/>
                  <a:gd name="connsiteY1" fmla="*/ 423875 h 978511"/>
                  <a:gd name="connsiteX2" fmla="*/ 179882 w 1244505"/>
                  <a:gd name="connsiteY2" fmla="*/ 199022 h 978511"/>
                  <a:gd name="connsiteX3" fmla="*/ 674557 w 1244505"/>
                  <a:gd name="connsiteY3" fmla="*/ 423875 h 978511"/>
                  <a:gd name="connsiteX4" fmla="*/ 734518 w 1244505"/>
                  <a:gd name="connsiteY4" fmla="*/ 184032 h 978511"/>
                  <a:gd name="connsiteX5" fmla="*/ 944380 w 1244505"/>
                  <a:gd name="connsiteY5" fmla="*/ 4150 h 978511"/>
                  <a:gd name="connsiteX6" fmla="*/ 1244183 w 1244505"/>
                  <a:gd name="connsiteY6" fmla="*/ 363914 h 978511"/>
                  <a:gd name="connsiteX7" fmla="*/ 884419 w 1244505"/>
                  <a:gd name="connsiteY7" fmla="*/ 513816 h 978511"/>
                  <a:gd name="connsiteX8" fmla="*/ 1199213 w 1244505"/>
                  <a:gd name="connsiteY8" fmla="*/ 723678 h 978511"/>
                  <a:gd name="connsiteX9" fmla="*/ 944380 w 1244505"/>
                  <a:gd name="connsiteY9" fmla="*/ 978511 h 978511"/>
                  <a:gd name="connsiteX10" fmla="*/ 719528 w 1244505"/>
                  <a:gd name="connsiteY10" fmla="*/ 723678 h 978511"/>
                  <a:gd name="connsiteX11" fmla="*/ 299803 w 1244505"/>
                  <a:gd name="connsiteY11" fmla="*/ 903560 h 978511"/>
                  <a:gd name="connsiteX12" fmla="*/ 74951 w 1244505"/>
                  <a:gd name="connsiteY12" fmla="*/ 738668 h 978511"/>
                  <a:gd name="connsiteX13" fmla="*/ 719528 w 1244505"/>
                  <a:gd name="connsiteY13" fmla="*/ 558786 h 978511"/>
                  <a:gd name="connsiteX0-1" fmla="*/ 584616 w 1246893"/>
                  <a:gd name="connsiteY0-2" fmla="*/ 502981 h 967676"/>
                  <a:gd name="connsiteX1-3" fmla="*/ 0 w 1246893"/>
                  <a:gd name="connsiteY1-4" fmla="*/ 413040 h 967676"/>
                  <a:gd name="connsiteX2-5" fmla="*/ 179882 w 1246893"/>
                  <a:gd name="connsiteY2-6" fmla="*/ 188187 h 967676"/>
                  <a:gd name="connsiteX3-7" fmla="*/ 674557 w 1246893"/>
                  <a:gd name="connsiteY3-8" fmla="*/ 413040 h 967676"/>
                  <a:gd name="connsiteX4-9" fmla="*/ 734518 w 1246893"/>
                  <a:gd name="connsiteY4-10" fmla="*/ 173197 h 967676"/>
                  <a:gd name="connsiteX5-11" fmla="*/ 1033049 w 1246893"/>
                  <a:gd name="connsiteY5-12" fmla="*/ 4398 h 967676"/>
                  <a:gd name="connsiteX6-13" fmla="*/ 1244183 w 1246893"/>
                  <a:gd name="connsiteY6-14" fmla="*/ 353079 h 967676"/>
                  <a:gd name="connsiteX7-15" fmla="*/ 884419 w 1246893"/>
                  <a:gd name="connsiteY7-16" fmla="*/ 502981 h 967676"/>
                  <a:gd name="connsiteX8-17" fmla="*/ 1199213 w 1246893"/>
                  <a:gd name="connsiteY8-18" fmla="*/ 712843 h 967676"/>
                  <a:gd name="connsiteX9-19" fmla="*/ 944380 w 1246893"/>
                  <a:gd name="connsiteY9-20" fmla="*/ 967676 h 967676"/>
                  <a:gd name="connsiteX10-21" fmla="*/ 719528 w 1246893"/>
                  <a:gd name="connsiteY10-22" fmla="*/ 712843 h 967676"/>
                  <a:gd name="connsiteX11-23" fmla="*/ 299803 w 1246893"/>
                  <a:gd name="connsiteY11-24" fmla="*/ 892725 h 967676"/>
                  <a:gd name="connsiteX12-25" fmla="*/ 74951 w 1246893"/>
                  <a:gd name="connsiteY12-26" fmla="*/ 727833 h 967676"/>
                  <a:gd name="connsiteX13-27" fmla="*/ 719528 w 1246893"/>
                  <a:gd name="connsiteY13-28" fmla="*/ 547951 h 967676"/>
                  <a:gd name="connsiteX0-29" fmla="*/ 584616 w 1250361"/>
                  <a:gd name="connsiteY0-30" fmla="*/ 505914 h 970609"/>
                  <a:gd name="connsiteX1-31" fmla="*/ 0 w 1250361"/>
                  <a:gd name="connsiteY1-32" fmla="*/ 415973 h 970609"/>
                  <a:gd name="connsiteX2-33" fmla="*/ 179882 w 1250361"/>
                  <a:gd name="connsiteY2-34" fmla="*/ 191120 h 970609"/>
                  <a:gd name="connsiteX3-35" fmla="*/ 674557 w 1250361"/>
                  <a:gd name="connsiteY3-36" fmla="*/ 415973 h 970609"/>
                  <a:gd name="connsiteX4-37" fmla="*/ 734518 w 1250361"/>
                  <a:gd name="connsiteY4-38" fmla="*/ 176130 h 970609"/>
                  <a:gd name="connsiteX5-39" fmla="*/ 1033049 w 1250361"/>
                  <a:gd name="connsiteY5-40" fmla="*/ 7331 h 970609"/>
                  <a:gd name="connsiteX6-41" fmla="*/ 1244183 w 1250361"/>
                  <a:gd name="connsiteY6-42" fmla="*/ 356012 h 970609"/>
                  <a:gd name="connsiteX7-43" fmla="*/ 884419 w 1250361"/>
                  <a:gd name="connsiteY7-44" fmla="*/ 505914 h 970609"/>
                  <a:gd name="connsiteX8-45" fmla="*/ 1199213 w 1250361"/>
                  <a:gd name="connsiteY8-46" fmla="*/ 715776 h 970609"/>
                  <a:gd name="connsiteX9-47" fmla="*/ 944380 w 1250361"/>
                  <a:gd name="connsiteY9-48" fmla="*/ 970609 h 970609"/>
                  <a:gd name="connsiteX10-49" fmla="*/ 719528 w 1250361"/>
                  <a:gd name="connsiteY10-50" fmla="*/ 715776 h 970609"/>
                  <a:gd name="connsiteX11-51" fmla="*/ 299803 w 1250361"/>
                  <a:gd name="connsiteY11-52" fmla="*/ 895658 h 970609"/>
                  <a:gd name="connsiteX12-53" fmla="*/ 74951 w 1250361"/>
                  <a:gd name="connsiteY12-54" fmla="*/ 730766 h 970609"/>
                  <a:gd name="connsiteX13-55" fmla="*/ 719528 w 1250361"/>
                  <a:gd name="connsiteY13-56" fmla="*/ 550884 h 970609"/>
                  <a:gd name="connsiteX0-57" fmla="*/ 584616 w 1219605"/>
                  <a:gd name="connsiteY0-58" fmla="*/ 503672 h 968367"/>
                  <a:gd name="connsiteX1-59" fmla="*/ 0 w 1219605"/>
                  <a:gd name="connsiteY1-60" fmla="*/ 413731 h 968367"/>
                  <a:gd name="connsiteX2-61" fmla="*/ 179882 w 1219605"/>
                  <a:gd name="connsiteY2-62" fmla="*/ 188878 h 968367"/>
                  <a:gd name="connsiteX3-63" fmla="*/ 674557 w 1219605"/>
                  <a:gd name="connsiteY3-64" fmla="*/ 413731 h 968367"/>
                  <a:gd name="connsiteX4-65" fmla="*/ 734518 w 1219605"/>
                  <a:gd name="connsiteY4-66" fmla="*/ 173888 h 968367"/>
                  <a:gd name="connsiteX5-67" fmla="*/ 1033049 w 1219605"/>
                  <a:gd name="connsiteY5-68" fmla="*/ 5089 h 968367"/>
                  <a:gd name="connsiteX6-69" fmla="*/ 1216474 w 1219605"/>
                  <a:gd name="connsiteY6-70" fmla="*/ 370395 h 968367"/>
                  <a:gd name="connsiteX7-71" fmla="*/ 884419 w 1219605"/>
                  <a:gd name="connsiteY7-72" fmla="*/ 503672 h 968367"/>
                  <a:gd name="connsiteX8-73" fmla="*/ 1199213 w 1219605"/>
                  <a:gd name="connsiteY8-74" fmla="*/ 713534 h 968367"/>
                  <a:gd name="connsiteX9-75" fmla="*/ 944380 w 1219605"/>
                  <a:gd name="connsiteY9-76" fmla="*/ 968367 h 968367"/>
                  <a:gd name="connsiteX10-77" fmla="*/ 719528 w 1219605"/>
                  <a:gd name="connsiteY10-78" fmla="*/ 713534 h 968367"/>
                  <a:gd name="connsiteX11-79" fmla="*/ 299803 w 1219605"/>
                  <a:gd name="connsiteY11-80" fmla="*/ 893416 h 968367"/>
                  <a:gd name="connsiteX12-81" fmla="*/ 74951 w 1219605"/>
                  <a:gd name="connsiteY12-82" fmla="*/ 728524 h 968367"/>
                  <a:gd name="connsiteX13-83" fmla="*/ 719528 w 1219605"/>
                  <a:gd name="connsiteY13-84" fmla="*/ 548642 h 968367"/>
                  <a:gd name="connsiteX0-85" fmla="*/ 584616 w 1223250"/>
                  <a:gd name="connsiteY0-86" fmla="*/ 499287 h 963982"/>
                  <a:gd name="connsiteX1-87" fmla="*/ 0 w 1223250"/>
                  <a:gd name="connsiteY1-88" fmla="*/ 409346 h 963982"/>
                  <a:gd name="connsiteX2-89" fmla="*/ 179882 w 1223250"/>
                  <a:gd name="connsiteY2-90" fmla="*/ 184493 h 963982"/>
                  <a:gd name="connsiteX3-91" fmla="*/ 674557 w 1223250"/>
                  <a:gd name="connsiteY3-92" fmla="*/ 409346 h 963982"/>
                  <a:gd name="connsiteX4-93" fmla="*/ 734518 w 1223250"/>
                  <a:gd name="connsiteY4-94" fmla="*/ 169503 h 963982"/>
                  <a:gd name="connsiteX5-95" fmla="*/ 1033049 w 1223250"/>
                  <a:gd name="connsiteY5-96" fmla="*/ 704 h 963982"/>
                  <a:gd name="connsiteX6-97" fmla="*/ 1216474 w 1223250"/>
                  <a:gd name="connsiteY6-98" fmla="*/ 366010 h 963982"/>
                  <a:gd name="connsiteX7-99" fmla="*/ 884419 w 1223250"/>
                  <a:gd name="connsiteY7-100" fmla="*/ 499287 h 963982"/>
                  <a:gd name="connsiteX8-101" fmla="*/ 1199213 w 1223250"/>
                  <a:gd name="connsiteY8-102" fmla="*/ 709149 h 963982"/>
                  <a:gd name="connsiteX9-103" fmla="*/ 944380 w 1223250"/>
                  <a:gd name="connsiteY9-104" fmla="*/ 963982 h 963982"/>
                  <a:gd name="connsiteX10-105" fmla="*/ 719528 w 1223250"/>
                  <a:gd name="connsiteY10-106" fmla="*/ 709149 h 963982"/>
                  <a:gd name="connsiteX11-107" fmla="*/ 299803 w 1223250"/>
                  <a:gd name="connsiteY11-108" fmla="*/ 889031 h 963982"/>
                  <a:gd name="connsiteX12-109" fmla="*/ 74951 w 1223250"/>
                  <a:gd name="connsiteY12-110" fmla="*/ 724139 h 963982"/>
                  <a:gd name="connsiteX13-111" fmla="*/ 719528 w 1223250"/>
                  <a:gd name="connsiteY13-112" fmla="*/ 544257 h 963982"/>
                  <a:gd name="connsiteX0-113" fmla="*/ 584616 w 1223250"/>
                  <a:gd name="connsiteY0-114" fmla="*/ 499287 h 963982"/>
                  <a:gd name="connsiteX1-115" fmla="*/ 0 w 1223250"/>
                  <a:gd name="connsiteY1-116" fmla="*/ 409346 h 963982"/>
                  <a:gd name="connsiteX2-117" fmla="*/ 179882 w 1223250"/>
                  <a:gd name="connsiteY2-118" fmla="*/ 184493 h 963982"/>
                  <a:gd name="connsiteX3-119" fmla="*/ 674557 w 1223250"/>
                  <a:gd name="connsiteY3-120" fmla="*/ 409346 h 963982"/>
                  <a:gd name="connsiteX4-121" fmla="*/ 734518 w 1223250"/>
                  <a:gd name="connsiteY4-122" fmla="*/ 169503 h 963982"/>
                  <a:gd name="connsiteX5-123" fmla="*/ 1033049 w 1223250"/>
                  <a:gd name="connsiteY5-124" fmla="*/ 704 h 963982"/>
                  <a:gd name="connsiteX6-125" fmla="*/ 1216474 w 1223250"/>
                  <a:gd name="connsiteY6-126" fmla="*/ 366010 h 963982"/>
                  <a:gd name="connsiteX7-127" fmla="*/ 884419 w 1223250"/>
                  <a:gd name="connsiteY7-128" fmla="*/ 499287 h 963982"/>
                  <a:gd name="connsiteX8-129" fmla="*/ 1199213 w 1223250"/>
                  <a:gd name="connsiteY8-130" fmla="*/ 709149 h 963982"/>
                  <a:gd name="connsiteX9-131" fmla="*/ 944380 w 1223250"/>
                  <a:gd name="connsiteY9-132" fmla="*/ 963982 h 963982"/>
                  <a:gd name="connsiteX10-133" fmla="*/ 719528 w 1223250"/>
                  <a:gd name="connsiteY10-134" fmla="*/ 709149 h 963982"/>
                  <a:gd name="connsiteX11-135" fmla="*/ 299803 w 1223250"/>
                  <a:gd name="connsiteY11-136" fmla="*/ 889031 h 963982"/>
                  <a:gd name="connsiteX12-137" fmla="*/ 74951 w 1223250"/>
                  <a:gd name="connsiteY12-138" fmla="*/ 724139 h 963982"/>
                  <a:gd name="connsiteX13-139" fmla="*/ 719528 w 1223250"/>
                  <a:gd name="connsiteY13-140" fmla="*/ 544257 h 963982"/>
                  <a:gd name="connsiteX0-141" fmla="*/ 584616 w 1223250"/>
                  <a:gd name="connsiteY0-142" fmla="*/ 499287 h 963982"/>
                  <a:gd name="connsiteX1-143" fmla="*/ 0 w 1223250"/>
                  <a:gd name="connsiteY1-144" fmla="*/ 409346 h 963982"/>
                  <a:gd name="connsiteX2-145" fmla="*/ 179882 w 1223250"/>
                  <a:gd name="connsiteY2-146" fmla="*/ 184493 h 963982"/>
                  <a:gd name="connsiteX3-147" fmla="*/ 674557 w 1223250"/>
                  <a:gd name="connsiteY3-148" fmla="*/ 409346 h 963982"/>
                  <a:gd name="connsiteX4-149" fmla="*/ 734518 w 1223250"/>
                  <a:gd name="connsiteY4-150" fmla="*/ 169503 h 963982"/>
                  <a:gd name="connsiteX5-151" fmla="*/ 1033049 w 1223250"/>
                  <a:gd name="connsiteY5-152" fmla="*/ 704 h 963982"/>
                  <a:gd name="connsiteX6-153" fmla="*/ 1216474 w 1223250"/>
                  <a:gd name="connsiteY6-154" fmla="*/ 366010 h 963982"/>
                  <a:gd name="connsiteX7-155" fmla="*/ 884419 w 1223250"/>
                  <a:gd name="connsiteY7-156" fmla="*/ 499287 h 963982"/>
                  <a:gd name="connsiteX8-157" fmla="*/ 1199213 w 1223250"/>
                  <a:gd name="connsiteY8-158" fmla="*/ 709149 h 963982"/>
                  <a:gd name="connsiteX9-159" fmla="*/ 944380 w 1223250"/>
                  <a:gd name="connsiteY9-160" fmla="*/ 963982 h 963982"/>
                  <a:gd name="connsiteX10-161" fmla="*/ 719528 w 1223250"/>
                  <a:gd name="connsiteY10-162" fmla="*/ 709149 h 963982"/>
                  <a:gd name="connsiteX11-163" fmla="*/ 299803 w 1223250"/>
                  <a:gd name="connsiteY11-164" fmla="*/ 889031 h 963982"/>
                  <a:gd name="connsiteX12-165" fmla="*/ 74951 w 1223250"/>
                  <a:gd name="connsiteY12-166" fmla="*/ 724139 h 963982"/>
                  <a:gd name="connsiteX13-167" fmla="*/ 719528 w 1223250"/>
                  <a:gd name="connsiteY13-168" fmla="*/ 544257 h 963982"/>
                  <a:gd name="connsiteX0-169" fmla="*/ 584616 w 1223250"/>
                  <a:gd name="connsiteY0-170" fmla="*/ 499287 h 964450"/>
                  <a:gd name="connsiteX1-171" fmla="*/ 0 w 1223250"/>
                  <a:gd name="connsiteY1-172" fmla="*/ 409346 h 964450"/>
                  <a:gd name="connsiteX2-173" fmla="*/ 179882 w 1223250"/>
                  <a:gd name="connsiteY2-174" fmla="*/ 184493 h 964450"/>
                  <a:gd name="connsiteX3-175" fmla="*/ 674557 w 1223250"/>
                  <a:gd name="connsiteY3-176" fmla="*/ 409346 h 964450"/>
                  <a:gd name="connsiteX4-177" fmla="*/ 734518 w 1223250"/>
                  <a:gd name="connsiteY4-178" fmla="*/ 169503 h 964450"/>
                  <a:gd name="connsiteX5-179" fmla="*/ 1033049 w 1223250"/>
                  <a:gd name="connsiteY5-180" fmla="*/ 704 h 964450"/>
                  <a:gd name="connsiteX6-181" fmla="*/ 1216474 w 1223250"/>
                  <a:gd name="connsiteY6-182" fmla="*/ 366010 h 964450"/>
                  <a:gd name="connsiteX7-183" fmla="*/ 884419 w 1223250"/>
                  <a:gd name="connsiteY7-184" fmla="*/ 499287 h 964450"/>
                  <a:gd name="connsiteX8-185" fmla="*/ 1199213 w 1223250"/>
                  <a:gd name="connsiteY8-186" fmla="*/ 709149 h 964450"/>
                  <a:gd name="connsiteX9-187" fmla="*/ 944380 w 1223250"/>
                  <a:gd name="connsiteY9-188" fmla="*/ 963982 h 964450"/>
                  <a:gd name="connsiteX10-189" fmla="*/ 719528 w 1223250"/>
                  <a:gd name="connsiteY10-190" fmla="*/ 709149 h 964450"/>
                  <a:gd name="connsiteX11-191" fmla="*/ 299803 w 1223250"/>
                  <a:gd name="connsiteY11-192" fmla="*/ 889031 h 964450"/>
                  <a:gd name="connsiteX12-193" fmla="*/ 74951 w 1223250"/>
                  <a:gd name="connsiteY12-194" fmla="*/ 724139 h 964450"/>
                  <a:gd name="connsiteX13-195" fmla="*/ 719528 w 1223250"/>
                  <a:gd name="connsiteY13-196" fmla="*/ 544257 h 964450"/>
                  <a:gd name="connsiteX0-197" fmla="*/ 584616 w 1223250"/>
                  <a:gd name="connsiteY0-198" fmla="*/ 499287 h 964605"/>
                  <a:gd name="connsiteX1-199" fmla="*/ 0 w 1223250"/>
                  <a:gd name="connsiteY1-200" fmla="*/ 409346 h 964605"/>
                  <a:gd name="connsiteX2-201" fmla="*/ 179882 w 1223250"/>
                  <a:gd name="connsiteY2-202" fmla="*/ 184493 h 964605"/>
                  <a:gd name="connsiteX3-203" fmla="*/ 674557 w 1223250"/>
                  <a:gd name="connsiteY3-204" fmla="*/ 409346 h 964605"/>
                  <a:gd name="connsiteX4-205" fmla="*/ 734518 w 1223250"/>
                  <a:gd name="connsiteY4-206" fmla="*/ 169503 h 964605"/>
                  <a:gd name="connsiteX5-207" fmla="*/ 1033049 w 1223250"/>
                  <a:gd name="connsiteY5-208" fmla="*/ 704 h 964605"/>
                  <a:gd name="connsiteX6-209" fmla="*/ 1216474 w 1223250"/>
                  <a:gd name="connsiteY6-210" fmla="*/ 366010 h 964605"/>
                  <a:gd name="connsiteX7-211" fmla="*/ 884419 w 1223250"/>
                  <a:gd name="connsiteY7-212" fmla="*/ 499287 h 964605"/>
                  <a:gd name="connsiteX8-213" fmla="*/ 1199213 w 1223250"/>
                  <a:gd name="connsiteY8-214" fmla="*/ 709149 h 964605"/>
                  <a:gd name="connsiteX9-215" fmla="*/ 944380 w 1223250"/>
                  <a:gd name="connsiteY9-216" fmla="*/ 963982 h 964605"/>
                  <a:gd name="connsiteX10-217" fmla="*/ 719528 w 1223250"/>
                  <a:gd name="connsiteY10-218" fmla="*/ 709149 h 964605"/>
                  <a:gd name="connsiteX11-219" fmla="*/ 299803 w 1223250"/>
                  <a:gd name="connsiteY11-220" fmla="*/ 889031 h 964605"/>
                  <a:gd name="connsiteX12-221" fmla="*/ 74951 w 1223250"/>
                  <a:gd name="connsiteY12-222" fmla="*/ 724139 h 964605"/>
                  <a:gd name="connsiteX13-223" fmla="*/ 719528 w 1223250"/>
                  <a:gd name="connsiteY13-224" fmla="*/ 544257 h 964605"/>
                  <a:gd name="connsiteX0-225" fmla="*/ 584616 w 1223250"/>
                  <a:gd name="connsiteY0-226" fmla="*/ 499287 h 964605"/>
                  <a:gd name="connsiteX1-227" fmla="*/ 0 w 1223250"/>
                  <a:gd name="connsiteY1-228" fmla="*/ 409346 h 964605"/>
                  <a:gd name="connsiteX2-229" fmla="*/ 179882 w 1223250"/>
                  <a:gd name="connsiteY2-230" fmla="*/ 184493 h 964605"/>
                  <a:gd name="connsiteX3-231" fmla="*/ 674557 w 1223250"/>
                  <a:gd name="connsiteY3-232" fmla="*/ 409346 h 964605"/>
                  <a:gd name="connsiteX4-233" fmla="*/ 734518 w 1223250"/>
                  <a:gd name="connsiteY4-234" fmla="*/ 169503 h 964605"/>
                  <a:gd name="connsiteX5-235" fmla="*/ 1033049 w 1223250"/>
                  <a:gd name="connsiteY5-236" fmla="*/ 704 h 964605"/>
                  <a:gd name="connsiteX6-237" fmla="*/ 1216474 w 1223250"/>
                  <a:gd name="connsiteY6-238" fmla="*/ 366010 h 964605"/>
                  <a:gd name="connsiteX7-239" fmla="*/ 884419 w 1223250"/>
                  <a:gd name="connsiteY7-240" fmla="*/ 499287 h 964605"/>
                  <a:gd name="connsiteX8-241" fmla="*/ 1199213 w 1223250"/>
                  <a:gd name="connsiteY8-242" fmla="*/ 709149 h 964605"/>
                  <a:gd name="connsiteX9-243" fmla="*/ 944380 w 1223250"/>
                  <a:gd name="connsiteY9-244" fmla="*/ 963982 h 964605"/>
                  <a:gd name="connsiteX10-245" fmla="*/ 719528 w 1223250"/>
                  <a:gd name="connsiteY10-246" fmla="*/ 709149 h 964605"/>
                  <a:gd name="connsiteX11-247" fmla="*/ 299803 w 1223250"/>
                  <a:gd name="connsiteY11-248" fmla="*/ 889031 h 964605"/>
                  <a:gd name="connsiteX12-249" fmla="*/ 74951 w 1223250"/>
                  <a:gd name="connsiteY12-250" fmla="*/ 724139 h 964605"/>
                  <a:gd name="connsiteX13-251" fmla="*/ 719528 w 1223250"/>
                  <a:gd name="connsiteY13-252" fmla="*/ 544257 h 964605"/>
                  <a:gd name="connsiteX0-253" fmla="*/ 584616 w 1223250"/>
                  <a:gd name="connsiteY0-254" fmla="*/ 499287 h 964605"/>
                  <a:gd name="connsiteX1-255" fmla="*/ 0 w 1223250"/>
                  <a:gd name="connsiteY1-256" fmla="*/ 409346 h 964605"/>
                  <a:gd name="connsiteX2-257" fmla="*/ 179882 w 1223250"/>
                  <a:gd name="connsiteY2-258" fmla="*/ 184493 h 964605"/>
                  <a:gd name="connsiteX3-259" fmla="*/ 674557 w 1223250"/>
                  <a:gd name="connsiteY3-260" fmla="*/ 409346 h 964605"/>
                  <a:gd name="connsiteX4-261" fmla="*/ 734518 w 1223250"/>
                  <a:gd name="connsiteY4-262" fmla="*/ 169503 h 964605"/>
                  <a:gd name="connsiteX5-263" fmla="*/ 1033049 w 1223250"/>
                  <a:gd name="connsiteY5-264" fmla="*/ 704 h 964605"/>
                  <a:gd name="connsiteX6-265" fmla="*/ 1216474 w 1223250"/>
                  <a:gd name="connsiteY6-266" fmla="*/ 366010 h 964605"/>
                  <a:gd name="connsiteX7-267" fmla="*/ 884419 w 1223250"/>
                  <a:gd name="connsiteY7-268" fmla="*/ 499287 h 964605"/>
                  <a:gd name="connsiteX8-269" fmla="*/ 1199213 w 1223250"/>
                  <a:gd name="connsiteY8-270" fmla="*/ 709149 h 964605"/>
                  <a:gd name="connsiteX9-271" fmla="*/ 944380 w 1223250"/>
                  <a:gd name="connsiteY9-272" fmla="*/ 963982 h 964605"/>
                  <a:gd name="connsiteX10-273" fmla="*/ 719528 w 1223250"/>
                  <a:gd name="connsiteY10-274" fmla="*/ 709149 h 964605"/>
                  <a:gd name="connsiteX11-275" fmla="*/ 299803 w 1223250"/>
                  <a:gd name="connsiteY11-276" fmla="*/ 889031 h 964605"/>
                  <a:gd name="connsiteX12-277" fmla="*/ 74951 w 1223250"/>
                  <a:gd name="connsiteY12-278" fmla="*/ 724139 h 964605"/>
                  <a:gd name="connsiteX13-279" fmla="*/ 630318 w 1223250"/>
                  <a:gd name="connsiteY13-280" fmla="*/ 575481 h 964605"/>
                  <a:gd name="connsiteX0-281" fmla="*/ 584616 w 1223250"/>
                  <a:gd name="connsiteY0-282" fmla="*/ 499287 h 964605"/>
                  <a:gd name="connsiteX1-283" fmla="*/ 0 w 1223250"/>
                  <a:gd name="connsiteY1-284" fmla="*/ 409346 h 964605"/>
                  <a:gd name="connsiteX2-285" fmla="*/ 179882 w 1223250"/>
                  <a:gd name="connsiteY2-286" fmla="*/ 184493 h 964605"/>
                  <a:gd name="connsiteX3-287" fmla="*/ 674557 w 1223250"/>
                  <a:gd name="connsiteY3-288" fmla="*/ 409346 h 964605"/>
                  <a:gd name="connsiteX4-289" fmla="*/ 734518 w 1223250"/>
                  <a:gd name="connsiteY4-290" fmla="*/ 169503 h 964605"/>
                  <a:gd name="connsiteX5-291" fmla="*/ 1033049 w 1223250"/>
                  <a:gd name="connsiteY5-292" fmla="*/ 704 h 964605"/>
                  <a:gd name="connsiteX6-293" fmla="*/ 1216474 w 1223250"/>
                  <a:gd name="connsiteY6-294" fmla="*/ 366010 h 964605"/>
                  <a:gd name="connsiteX7-295" fmla="*/ 884419 w 1223250"/>
                  <a:gd name="connsiteY7-296" fmla="*/ 499287 h 964605"/>
                  <a:gd name="connsiteX8-297" fmla="*/ 1199213 w 1223250"/>
                  <a:gd name="connsiteY8-298" fmla="*/ 709149 h 964605"/>
                  <a:gd name="connsiteX9-299" fmla="*/ 944380 w 1223250"/>
                  <a:gd name="connsiteY9-300" fmla="*/ 963982 h 964605"/>
                  <a:gd name="connsiteX10-301" fmla="*/ 719528 w 1223250"/>
                  <a:gd name="connsiteY10-302" fmla="*/ 709149 h 964605"/>
                  <a:gd name="connsiteX11-303" fmla="*/ 299803 w 1223250"/>
                  <a:gd name="connsiteY11-304" fmla="*/ 889031 h 964605"/>
                  <a:gd name="connsiteX12-305" fmla="*/ 74951 w 1223250"/>
                  <a:gd name="connsiteY12-306" fmla="*/ 724139 h 964605"/>
                  <a:gd name="connsiteX13-307" fmla="*/ 630318 w 1223250"/>
                  <a:gd name="connsiteY13-308" fmla="*/ 562099 h 964605"/>
                  <a:gd name="connsiteX0-309" fmla="*/ 629221 w 1223250"/>
                  <a:gd name="connsiteY0-310" fmla="*/ 517129 h 964605"/>
                  <a:gd name="connsiteX1-311" fmla="*/ 0 w 1223250"/>
                  <a:gd name="connsiteY1-312" fmla="*/ 409346 h 964605"/>
                  <a:gd name="connsiteX2-313" fmla="*/ 179882 w 1223250"/>
                  <a:gd name="connsiteY2-314" fmla="*/ 184493 h 964605"/>
                  <a:gd name="connsiteX3-315" fmla="*/ 674557 w 1223250"/>
                  <a:gd name="connsiteY3-316" fmla="*/ 409346 h 964605"/>
                  <a:gd name="connsiteX4-317" fmla="*/ 734518 w 1223250"/>
                  <a:gd name="connsiteY4-318" fmla="*/ 169503 h 964605"/>
                  <a:gd name="connsiteX5-319" fmla="*/ 1033049 w 1223250"/>
                  <a:gd name="connsiteY5-320" fmla="*/ 704 h 964605"/>
                  <a:gd name="connsiteX6-321" fmla="*/ 1216474 w 1223250"/>
                  <a:gd name="connsiteY6-322" fmla="*/ 366010 h 964605"/>
                  <a:gd name="connsiteX7-323" fmla="*/ 884419 w 1223250"/>
                  <a:gd name="connsiteY7-324" fmla="*/ 499287 h 964605"/>
                  <a:gd name="connsiteX8-325" fmla="*/ 1199213 w 1223250"/>
                  <a:gd name="connsiteY8-326" fmla="*/ 709149 h 964605"/>
                  <a:gd name="connsiteX9-327" fmla="*/ 944380 w 1223250"/>
                  <a:gd name="connsiteY9-328" fmla="*/ 963982 h 964605"/>
                  <a:gd name="connsiteX10-329" fmla="*/ 719528 w 1223250"/>
                  <a:gd name="connsiteY10-330" fmla="*/ 709149 h 964605"/>
                  <a:gd name="connsiteX11-331" fmla="*/ 299803 w 1223250"/>
                  <a:gd name="connsiteY11-332" fmla="*/ 889031 h 964605"/>
                  <a:gd name="connsiteX12-333" fmla="*/ 74951 w 1223250"/>
                  <a:gd name="connsiteY12-334" fmla="*/ 724139 h 964605"/>
                  <a:gd name="connsiteX13-335" fmla="*/ 630318 w 1223250"/>
                  <a:gd name="connsiteY13-336" fmla="*/ 562099 h 964605"/>
                  <a:gd name="connsiteX0-337" fmla="*/ 629221 w 1223250"/>
                  <a:gd name="connsiteY0-338" fmla="*/ 517129 h 964605"/>
                  <a:gd name="connsiteX1-339" fmla="*/ 0 w 1223250"/>
                  <a:gd name="connsiteY1-340" fmla="*/ 409346 h 964605"/>
                  <a:gd name="connsiteX2-341" fmla="*/ 179882 w 1223250"/>
                  <a:gd name="connsiteY2-342" fmla="*/ 184493 h 964605"/>
                  <a:gd name="connsiteX3-343" fmla="*/ 674557 w 1223250"/>
                  <a:gd name="connsiteY3-344" fmla="*/ 409346 h 964605"/>
                  <a:gd name="connsiteX4-345" fmla="*/ 734518 w 1223250"/>
                  <a:gd name="connsiteY4-346" fmla="*/ 169503 h 964605"/>
                  <a:gd name="connsiteX5-347" fmla="*/ 1033049 w 1223250"/>
                  <a:gd name="connsiteY5-348" fmla="*/ 704 h 964605"/>
                  <a:gd name="connsiteX6-349" fmla="*/ 1216474 w 1223250"/>
                  <a:gd name="connsiteY6-350" fmla="*/ 366010 h 964605"/>
                  <a:gd name="connsiteX7-351" fmla="*/ 884419 w 1223250"/>
                  <a:gd name="connsiteY7-352" fmla="*/ 499287 h 964605"/>
                  <a:gd name="connsiteX8-353" fmla="*/ 1199213 w 1223250"/>
                  <a:gd name="connsiteY8-354" fmla="*/ 709149 h 964605"/>
                  <a:gd name="connsiteX9-355" fmla="*/ 944380 w 1223250"/>
                  <a:gd name="connsiteY9-356" fmla="*/ 963982 h 964605"/>
                  <a:gd name="connsiteX10-357" fmla="*/ 719528 w 1223250"/>
                  <a:gd name="connsiteY10-358" fmla="*/ 709149 h 964605"/>
                  <a:gd name="connsiteX11-359" fmla="*/ 299803 w 1223250"/>
                  <a:gd name="connsiteY11-360" fmla="*/ 889031 h 964605"/>
                  <a:gd name="connsiteX12-361" fmla="*/ 74951 w 1223250"/>
                  <a:gd name="connsiteY12-362" fmla="*/ 724139 h 964605"/>
                  <a:gd name="connsiteX13-363" fmla="*/ 630318 w 1223250"/>
                  <a:gd name="connsiteY13-364" fmla="*/ 562099 h 964605"/>
                  <a:gd name="connsiteX0-365" fmla="*/ 629221 w 1223250"/>
                  <a:gd name="connsiteY0-366" fmla="*/ 517129 h 964605"/>
                  <a:gd name="connsiteX1-367" fmla="*/ 0 w 1223250"/>
                  <a:gd name="connsiteY1-368" fmla="*/ 409346 h 964605"/>
                  <a:gd name="connsiteX2-369" fmla="*/ 179882 w 1223250"/>
                  <a:gd name="connsiteY2-370" fmla="*/ 184493 h 964605"/>
                  <a:gd name="connsiteX3-371" fmla="*/ 674557 w 1223250"/>
                  <a:gd name="connsiteY3-372" fmla="*/ 409346 h 964605"/>
                  <a:gd name="connsiteX4-373" fmla="*/ 734518 w 1223250"/>
                  <a:gd name="connsiteY4-374" fmla="*/ 169503 h 964605"/>
                  <a:gd name="connsiteX5-375" fmla="*/ 1033049 w 1223250"/>
                  <a:gd name="connsiteY5-376" fmla="*/ 704 h 964605"/>
                  <a:gd name="connsiteX6-377" fmla="*/ 1216474 w 1223250"/>
                  <a:gd name="connsiteY6-378" fmla="*/ 366010 h 964605"/>
                  <a:gd name="connsiteX7-379" fmla="*/ 884419 w 1223250"/>
                  <a:gd name="connsiteY7-380" fmla="*/ 499287 h 964605"/>
                  <a:gd name="connsiteX8-381" fmla="*/ 1199213 w 1223250"/>
                  <a:gd name="connsiteY8-382" fmla="*/ 709149 h 964605"/>
                  <a:gd name="connsiteX9-383" fmla="*/ 944380 w 1223250"/>
                  <a:gd name="connsiteY9-384" fmla="*/ 963982 h 964605"/>
                  <a:gd name="connsiteX10-385" fmla="*/ 719528 w 1223250"/>
                  <a:gd name="connsiteY10-386" fmla="*/ 709149 h 964605"/>
                  <a:gd name="connsiteX11-387" fmla="*/ 299803 w 1223250"/>
                  <a:gd name="connsiteY11-388" fmla="*/ 889031 h 964605"/>
                  <a:gd name="connsiteX12-389" fmla="*/ 74951 w 1223250"/>
                  <a:gd name="connsiteY12-390" fmla="*/ 724139 h 964605"/>
                  <a:gd name="connsiteX13-391" fmla="*/ 630318 w 1223250"/>
                  <a:gd name="connsiteY13-392" fmla="*/ 562099 h 964605"/>
                  <a:gd name="connsiteX0-393" fmla="*/ 629221 w 1223250"/>
                  <a:gd name="connsiteY0-394" fmla="*/ 517129 h 964605"/>
                  <a:gd name="connsiteX1-395" fmla="*/ 0 w 1223250"/>
                  <a:gd name="connsiteY1-396" fmla="*/ 409346 h 964605"/>
                  <a:gd name="connsiteX2-397" fmla="*/ 179882 w 1223250"/>
                  <a:gd name="connsiteY2-398" fmla="*/ 184493 h 964605"/>
                  <a:gd name="connsiteX3-399" fmla="*/ 674557 w 1223250"/>
                  <a:gd name="connsiteY3-400" fmla="*/ 409346 h 964605"/>
                  <a:gd name="connsiteX4-401" fmla="*/ 734518 w 1223250"/>
                  <a:gd name="connsiteY4-402" fmla="*/ 169503 h 964605"/>
                  <a:gd name="connsiteX5-403" fmla="*/ 1033049 w 1223250"/>
                  <a:gd name="connsiteY5-404" fmla="*/ 704 h 964605"/>
                  <a:gd name="connsiteX6-405" fmla="*/ 1216474 w 1223250"/>
                  <a:gd name="connsiteY6-406" fmla="*/ 366010 h 964605"/>
                  <a:gd name="connsiteX7-407" fmla="*/ 884419 w 1223250"/>
                  <a:gd name="connsiteY7-408" fmla="*/ 499287 h 964605"/>
                  <a:gd name="connsiteX8-409" fmla="*/ 1199213 w 1223250"/>
                  <a:gd name="connsiteY8-410" fmla="*/ 709149 h 964605"/>
                  <a:gd name="connsiteX9-411" fmla="*/ 944380 w 1223250"/>
                  <a:gd name="connsiteY9-412" fmla="*/ 963982 h 964605"/>
                  <a:gd name="connsiteX10-413" fmla="*/ 719528 w 1223250"/>
                  <a:gd name="connsiteY10-414" fmla="*/ 709149 h 964605"/>
                  <a:gd name="connsiteX11-415" fmla="*/ 299803 w 1223250"/>
                  <a:gd name="connsiteY11-416" fmla="*/ 889031 h 964605"/>
                  <a:gd name="connsiteX12-417" fmla="*/ 74951 w 1223250"/>
                  <a:gd name="connsiteY12-418" fmla="*/ 724139 h 964605"/>
                  <a:gd name="connsiteX0-419" fmla="*/ 629221 w 1223250"/>
                  <a:gd name="connsiteY0-420" fmla="*/ 517129 h 964605"/>
                  <a:gd name="connsiteX1-421" fmla="*/ 0 w 1223250"/>
                  <a:gd name="connsiteY1-422" fmla="*/ 409346 h 964605"/>
                  <a:gd name="connsiteX2-423" fmla="*/ 179882 w 1223250"/>
                  <a:gd name="connsiteY2-424" fmla="*/ 184493 h 964605"/>
                  <a:gd name="connsiteX3-425" fmla="*/ 674557 w 1223250"/>
                  <a:gd name="connsiteY3-426" fmla="*/ 409346 h 964605"/>
                  <a:gd name="connsiteX4-427" fmla="*/ 734518 w 1223250"/>
                  <a:gd name="connsiteY4-428" fmla="*/ 169503 h 964605"/>
                  <a:gd name="connsiteX5-429" fmla="*/ 1033049 w 1223250"/>
                  <a:gd name="connsiteY5-430" fmla="*/ 704 h 964605"/>
                  <a:gd name="connsiteX6-431" fmla="*/ 1216474 w 1223250"/>
                  <a:gd name="connsiteY6-432" fmla="*/ 366010 h 964605"/>
                  <a:gd name="connsiteX7-433" fmla="*/ 884419 w 1223250"/>
                  <a:gd name="connsiteY7-434" fmla="*/ 499287 h 964605"/>
                  <a:gd name="connsiteX8-435" fmla="*/ 1199213 w 1223250"/>
                  <a:gd name="connsiteY8-436" fmla="*/ 709149 h 964605"/>
                  <a:gd name="connsiteX9-437" fmla="*/ 944380 w 1223250"/>
                  <a:gd name="connsiteY9-438" fmla="*/ 963982 h 964605"/>
                  <a:gd name="connsiteX10-439" fmla="*/ 719528 w 1223250"/>
                  <a:gd name="connsiteY10-440" fmla="*/ 709149 h 964605"/>
                  <a:gd name="connsiteX11-441" fmla="*/ 299803 w 1223250"/>
                  <a:gd name="connsiteY11-442" fmla="*/ 889031 h 964605"/>
                  <a:gd name="connsiteX0-443" fmla="*/ 629221 w 1223250"/>
                  <a:gd name="connsiteY0-444" fmla="*/ 517129 h 964605"/>
                  <a:gd name="connsiteX1-445" fmla="*/ 0 w 1223250"/>
                  <a:gd name="connsiteY1-446" fmla="*/ 409346 h 964605"/>
                  <a:gd name="connsiteX2-447" fmla="*/ 179882 w 1223250"/>
                  <a:gd name="connsiteY2-448" fmla="*/ 184493 h 964605"/>
                  <a:gd name="connsiteX3-449" fmla="*/ 674557 w 1223250"/>
                  <a:gd name="connsiteY3-450" fmla="*/ 409346 h 964605"/>
                  <a:gd name="connsiteX4-451" fmla="*/ 734518 w 1223250"/>
                  <a:gd name="connsiteY4-452" fmla="*/ 169503 h 964605"/>
                  <a:gd name="connsiteX5-453" fmla="*/ 1033049 w 1223250"/>
                  <a:gd name="connsiteY5-454" fmla="*/ 704 h 964605"/>
                  <a:gd name="connsiteX6-455" fmla="*/ 1216474 w 1223250"/>
                  <a:gd name="connsiteY6-456" fmla="*/ 366010 h 964605"/>
                  <a:gd name="connsiteX7-457" fmla="*/ 884419 w 1223250"/>
                  <a:gd name="connsiteY7-458" fmla="*/ 499287 h 964605"/>
                  <a:gd name="connsiteX8-459" fmla="*/ 1199213 w 1223250"/>
                  <a:gd name="connsiteY8-460" fmla="*/ 709149 h 964605"/>
                  <a:gd name="connsiteX9-461" fmla="*/ 944380 w 1223250"/>
                  <a:gd name="connsiteY9-462" fmla="*/ 963982 h 964605"/>
                  <a:gd name="connsiteX10-463" fmla="*/ 719528 w 1223250"/>
                  <a:gd name="connsiteY10-464" fmla="*/ 709149 h 964605"/>
                </a:gdLst>
                <a:ahLst/>
                <a:cxnLst>
                  <a:cxn ang="0">
                    <a:pos x="connsiteX0-443" y="connsiteY0-444"/>
                  </a:cxn>
                  <a:cxn ang="0">
                    <a:pos x="connsiteX1-445" y="connsiteY1-446"/>
                  </a:cxn>
                  <a:cxn ang="0">
                    <a:pos x="connsiteX2-447" y="connsiteY2-448"/>
                  </a:cxn>
                  <a:cxn ang="0">
                    <a:pos x="connsiteX3-449" y="connsiteY3-450"/>
                  </a:cxn>
                  <a:cxn ang="0">
                    <a:pos x="connsiteX4-451" y="connsiteY4-452"/>
                  </a:cxn>
                  <a:cxn ang="0">
                    <a:pos x="connsiteX5-453" y="connsiteY5-454"/>
                  </a:cxn>
                  <a:cxn ang="0">
                    <a:pos x="connsiteX6-455" y="connsiteY6-456"/>
                  </a:cxn>
                  <a:cxn ang="0">
                    <a:pos x="connsiteX7-457" y="connsiteY7-458"/>
                  </a:cxn>
                  <a:cxn ang="0">
                    <a:pos x="connsiteX8-459" y="connsiteY8-460"/>
                  </a:cxn>
                  <a:cxn ang="0">
                    <a:pos x="connsiteX9-461" y="connsiteY9-462"/>
                  </a:cxn>
                  <a:cxn ang="0">
                    <a:pos x="connsiteX10-463" y="connsiteY10-464"/>
                  </a:cxn>
                </a:cxnLst>
                <a:rect l="l" t="t" r="r" b="b"/>
                <a:pathLst>
                  <a:path w="1223250" h="964605">
                    <a:moveTo>
                      <a:pt x="629221" y="517129"/>
                    </a:moveTo>
                    <a:cubicBezTo>
                      <a:pt x="369391" y="497142"/>
                      <a:pt x="167549" y="445932"/>
                      <a:pt x="0" y="409346"/>
                    </a:cubicBezTo>
                    <a:cubicBezTo>
                      <a:pt x="42119" y="316553"/>
                      <a:pt x="67456" y="184493"/>
                      <a:pt x="179882" y="184493"/>
                    </a:cubicBezTo>
                    <a:cubicBezTo>
                      <a:pt x="292308" y="184493"/>
                      <a:pt x="584616" y="391858"/>
                      <a:pt x="674557" y="409346"/>
                    </a:cubicBezTo>
                    <a:cubicBezTo>
                      <a:pt x="694544" y="329398"/>
                      <a:pt x="674769" y="237610"/>
                      <a:pt x="734518" y="169503"/>
                    </a:cubicBezTo>
                    <a:cubicBezTo>
                      <a:pt x="794267" y="101396"/>
                      <a:pt x="864054" y="-9879"/>
                      <a:pt x="1033049" y="704"/>
                    </a:cubicBezTo>
                    <a:cubicBezTo>
                      <a:pt x="1202044" y="11287"/>
                      <a:pt x="1241246" y="282913"/>
                      <a:pt x="1216474" y="366010"/>
                    </a:cubicBezTo>
                    <a:cubicBezTo>
                      <a:pt x="1191702" y="449107"/>
                      <a:pt x="997753" y="449320"/>
                      <a:pt x="884419" y="499287"/>
                    </a:cubicBezTo>
                    <a:cubicBezTo>
                      <a:pt x="1017059" y="524906"/>
                      <a:pt x="1183678" y="581824"/>
                      <a:pt x="1199213" y="709149"/>
                    </a:cubicBezTo>
                    <a:cubicBezTo>
                      <a:pt x="1214748" y="836474"/>
                      <a:pt x="1112996" y="975065"/>
                      <a:pt x="944380" y="963982"/>
                    </a:cubicBezTo>
                    <a:cubicBezTo>
                      <a:pt x="775764" y="952899"/>
                      <a:pt x="769268" y="801724"/>
                      <a:pt x="719528" y="709149"/>
                    </a:cubicBezTo>
                  </a:path>
                </a:pathLst>
              </a:custGeom>
              <a:grpFill/>
              <a:ln w="22225" cap="rnd">
                <a:solidFill>
                  <a:schemeClr val="bg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9" name="椭圆 31"/>
              <p:cNvSpPr/>
              <p:nvPr/>
            </p:nvSpPr>
            <p:spPr>
              <a:xfrm>
                <a:off x="4104899" y="3050233"/>
                <a:ext cx="233238" cy="200025"/>
              </a:xfrm>
              <a:custGeom>
                <a:avLst/>
                <a:gdLst>
                  <a:gd name="connsiteX0" fmla="*/ 0 w 656493"/>
                  <a:gd name="connsiteY0" fmla="*/ 316523 h 633046"/>
                  <a:gd name="connsiteX1" fmla="*/ 328247 w 656493"/>
                  <a:gd name="connsiteY1" fmla="*/ 0 h 633046"/>
                  <a:gd name="connsiteX2" fmla="*/ 656494 w 656493"/>
                  <a:gd name="connsiteY2" fmla="*/ 316523 h 633046"/>
                  <a:gd name="connsiteX3" fmla="*/ 328247 w 656493"/>
                  <a:gd name="connsiteY3" fmla="*/ 633046 h 633046"/>
                  <a:gd name="connsiteX4" fmla="*/ 0 w 656493"/>
                  <a:gd name="connsiteY4" fmla="*/ 316523 h 633046"/>
                  <a:gd name="connsiteX0-1" fmla="*/ 328247 w 656494"/>
                  <a:gd name="connsiteY0-2" fmla="*/ 0 h 633046"/>
                  <a:gd name="connsiteX1-3" fmla="*/ 656494 w 656494"/>
                  <a:gd name="connsiteY1-4" fmla="*/ 316523 h 633046"/>
                  <a:gd name="connsiteX2-5" fmla="*/ 328247 w 656494"/>
                  <a:gd name="connsiteY2-6" fmla="*/ 633046 h 633046"/>
                  <a:gd name="connsiteX3-7" fmla="*/ 0 w 656494"/>
                  <a:gd name="connsiteY3-8" fmla="*/ 316523 h 633046"/>
                  <a:gd name="connsiteX4-9" fmla="*/ 419687 w 656494"/>
                  <a:gd name="connsiteY4-10" fmla="*/ 91440 h 633046"/>
                  <a:gd name="connsiteX0-11" fmla="*/ 402964 w 731211"/>
                  <a:gd name="connsiteY0-12" fmla="*/ 0 h 633046"/>
                  <a:gd name="connsiteX1-13" fmla="*/ 731211 w 731211"/>
                  <a:gd name="connsiteY1-14" fmla="*/ 316523 h 633046"/>
                  <a:gd name="connsiteX2-15" fmla="*/ 402964 w 731211"/>
                  <a:gd name="connsiteY2-16" fmla="*/ 633046 h 633046"/>
                  <a:gd name="connsiteX3-17" fmla="*/ 74717 w 731211"/>
                  <a:gd name="connsiteY3-18" fmla="*/ 316523 h 633046"/>
                  <a:gd name="connsiteX4-19" fmla="*/ 161895 w 731211"/>
                  <a:gd name="connsiteY4-20" fmla="*/ 152400 h 633046"/>
                  <a:gd name="connsiteX0-21" fmla="*/ 353700 w 681947"/>
                  <a:gd name="connsiteY0-22" fmla="*/ 0 h 633046"/>
                  <a:gd name="connsiteX1-23" fmla="*/ 681947 w 681947"/>
                  <a:gd name="connsiteY1-24" fmla="*/ 316523 h 633046"/>
                  <a:gd name="connsiteX2-25" fmla="*/ 353700 w 681947"/>
                  <a:gd name="connsiteY2-26" fmla="*/ 633046 h 633046"/>
                  <a:gd name="connsiteX3-27" fmla="*/ 25453 w 681947"/>
                  <a:gd name="connsiteY3-28" fmla="*/ 316523 h 633046"/>
                  <a:gd name="connsiteX4-29" fmla="*/ 112631 w 681947"/>
                  <a:gd name="connsiteY4-30" fmla="*/ 152400 h 633046"/>
                  <a:gd name="connsiteX0-31" fmla="*/ 341249 w 669496"/>
                  <a:gd name="connsiteY0-32" fmla="*/ 0 h 633046"/>
                  <a:gd name="connsiteX1-33" fmla="*/ 669496 w 669496"/>
                  <a:gd name="connsiteY1-34" fmla="*/ 316523 h 633046"/>
                  <a:gd name="connsiteX2-35" fmla="*/ 341249 w 669496"/>
                  <a:gd name="connsiteY2-36" fmla="*/ 633046 h 633046"/>
                  <a:gd name="connsiteX3-37" fmla="*/ 13002 w 669496"/>
                  <a:gd name="connsiteY3-38" fmla="*/ 316523 h 633046"/>
                  <a:gd name="connsiteX4-39" fmla="*/ 100180 w 669496"/>
                  <a:gd name="connsiteY4-40" fmla="*/ 152400 h 633046"/>
                  <a:gd name="connsiteX0-41" fmla="*/ 347951 w 676198"/>
                  <a:gd name="connsiteY0-42" fmla="*/ 0 h 633046"/>
                  <a:gd name="connsiteX1-43" fmla="*/ 676198 w 676198"/>
                  <a:gd name="connsiteY1-44" fmla="*/ 316523 h 633046"/>
                  <a:gd name="connsiteX2-45" fmla="*/ 347951 w 676198"/>
                  <a:gd name="connsiteY2-46" fmla="*/ 633046 h 633046"/>
                  <a:gd name="connsiteX3-47" fmla="*/ 19704 w 676198"/>
                  <a:gd name="connsiteY3-48" fmla="*/ 316523 h 633046"/>
                  <a:gd name="connsiteX4-49" fmla="*/ 79173 w 676198"/>
                  <a:gd name="connsiteY4-50" fmla="*/ 113607 h 633046"/>
                  <a:gd name="connsiteX0-51" fmla="*/ 333371 w 661618"/>
                  <a:gd name="connsiteY0-52" fmla="*/ 0 h 633046"/>
                  <a:gd name="connsiteX1-53" fmla="*/ 661618 w 661618"/>
                  <a:gd name="connsiteY1-54" fmla="*/ 316523 h 633046"/>
                  <a:gd name="connsiteX2-55" fmla="*/ 333371 w 661618"/>
                  <a:gd name="connsiteY2-56" fmla="*/ 633046 h 633046"/>
                  <a:gd name="connsiteX3-57" fmla="*/ 5124 w 661618"/>
                  <a:gd name="connsiteY3-58" fmla="*/ 316523 h 633046"/>
                  <a:gd name="connsiteX4-59" fmla="*/ 64593 w 661618"/>
                  <a:gd name="connsiteY4-60" fmla="*/ 113607 h 633046"/>
                  <a:gd name="connsiteX0-61" fmla="*/ 178200 w 661618"/>
                  <a:gd name="connsiteY0-62" fmla="*/ 0 h 583170"/>
                  <a:gd name="connsiteX1-63" fmla="*/ 661618 w 661618"/>
                  <a:gd name="connsiteY1-64" fmla="*/ 266647 h 583170"/>
                  <a:gd name="connsiteX2-65" fmla="*/ 333371 w 661618"/>
                  <a:gd name="connsiteY2-66" fmla="*/ 583170 h 583170"/>
                  <a:gd name="connsiteX3-67" fmla="*/ 5124 w 661618"/>
                  <a:gd name="connsiteY3-68" fmla="*/ 266647 h 583170"/>
                  <a:gd name="connsiteX4-69" fmla="*/ 64593 w 661618"/>
                  <a:gd name="connsiteY4-70" fmla="*/ 63731 h 583170"/>
                  <a:gd name="connsiteX0-71" fmla="*/ 178200 w 662133"/>
                  <a:gd name="connsiteY0-72" fmla="*/ 66578 h 649748"/>
                  <a:gd name="connsiteX1-73" fmla="*/ 412660 w 662133"/>
                  <a:gd name="connsiteY1-74" fmla="*/ 10947 h 649748"/>
                  <a:gd name="connsiteX2-75" fmla="*/ 661618 w 662133"/>
                  <a:gd name="connsiteY2-76" fmla="*/ 333225 h 649748"/>
                  <a:gd name="connsiteX3-77" fmla="*/ 333371 w 662133"/>
                  <a:gd name="connsiteY3-78" fmla="*/ 649748 h 649748"/>
                  <a:gd name="connsiteX4-79" fmla="*/ 5124 w 662133"/>
                  <a:gd name="connsiteY4-80" fmla="*/ 333225 h 649748"/>
                  <a:gd name="connsiteX5" fmla="*/ 64593 w 662133"/>
                  <a:gd name="connsiteY5" fmla="*/ 130309 h 649748"/>
                  <a:gd name="connsiteX0-81" fmla="*/ 178200 w 662148"/>
                  <a:gd name="connsiteY0-82" fmla="*/ 66578 h 649748"/>
                  <a:gd name="connsiteX1-83" fmla="*/ 412660 w 662148"/>
                  <a:gd name="connsiteY1-84" fmla="*/ 10947 h 649748"/>
                  <a:gd name="connsiteX2-85" fmla="*/ 661618 w 662148"/>
                  <a:gd name="connsiteY2-86" fmla="*/ 333225 h 649748"/>
                  <a:gd name="connsiteX3-87" fmla="*/ 333371 w 662148"/>
                  <a:gd name="connsiteY3-88" fmla="*/ 649748 h 649748"/>
                  <a:gd name="connsiteX4-89" fmla="*/ 5124 w 662148"/>
                  <a:gd name="connsiteY4-90" fmla="*/ 333225 h 649748"/>
                  <a:gd name="connsiteX5-91" fmla="*/ 64593 w 662148"/>
                  <a:gd name="connsiteY5-92" fmla="*/ 130309 h 649748"/>
                  <a:gd name="connsiteX0-93" fmla="*/ 178200 w 662148"/>
                  <a:gd name="connsiteY0-94" fmla="*/ 61032 h 644202"/>
                  <a:gd name="connsiteX1-95" fmla="*/ 412660 w 662148"/>
                  <a:gd name="connsiteY1-96" fmla="*/ 5401 h 644202"/>
                  <a:gd name="connsiteX2-97" fmla="*/ 661618 w 662148"/>
                  <a:gd name="connsiteY2-98" fmla="*/ 327679 h 644202"/>
                  <a:gd name="connsiteX3-99" fmla="*/ 333371 w 662148"/>
                  <a:gd name="connsiteY3-100" fmla="*/ 644202 h 644202"/>
                  <a:gd name="connsiteX4-101" fmla="*/ 5124 w 662148"/>
                  <a:gd name="connsiteY4-102" fmla="*/ 327679 h 644202"/>
                  <a:gd name="connsiteX5-103" fmla="*/ 64593 w 662148"/>
                  <a:gd name="connsiteY5-104" fmla="*/ 124763 h 644202"/>
                  <a:gd name="connsiteX0-105" fmla="*/ 178200 w 662148"/>
                  <a:gd name="connsiteY0-106" fmla="*/ 75865 h 659035"/>
                  <a:gd name="connsiteX1-107" fmla="*/ 168819 w 662148"/>
                  <a:gd name="connsiteY1-108" fmla="*/ 31317 h 659035"/>
                  <a:gd name="connsiteX2-109" fmla="*/ 412660 w 662148"/>
                  <a:gd name="connsiteY2-110" fmla="*/ 20234 h 659035"/>
                  <a:gd name="connsiteX3-111" fmla="*/ 661618 w 662148"/>
                  <a:gd name="connsiteY3-112" fmla="*/ 342512 h 659035"/>
                  <a:gd name="connsiteX4-113" fmla="*/ 333371 w 662148"/>
                  <a:gd name="connsiteY4-114" fmla="*/ 659035 h 659035"/>
                  <a:gd name="connsiteX5-115" fmla="*/ 5124 w 662148"/>
                  <a:gd name="connsiteY5-116" fmla="*/ 342512 h 659035"/>
                  <a:gd name="connsiteX6" fmla="*/ 64593 w 662148"/>
                  <a:gd name="connsiteY6" fmla="*/ 139596 h 659035"/>
                  <a:gd name="connsiteX0-117" fmla="*/ 178200 w 662148"/>
                  <a:gd name="connsiteY0-118" fmla="*/ 68901 h 652071"/>
                  <a:gd name="connsiteX1-119" fmla="*/ 130026 w 662148"/>
                  <a:gd name="connsiteY1-120" fmla="*/ 68688 h 652071"/>
                  <a:gd name="connsiteX2-121" fmla="*/ 412660 w 662148"/>
                  <a:gd name="connsiteY2-122" fmla="*/ 13270 h 652071"/>
                  <a:gd name="connsiteX3-123" fmla="*/ 661618 w 662148"/>
                  <a:gd name="connsiteY3-124" fmla="*/ 335548 h 652071"/>
                  <a:gd name="connsiteX4-125" fmla="*/ 333371 w 662148"/>
                  <a:gd name="connsiteY4-126" fmla="*/ 652071 h 652071"/>
                  <a:gd name="connsiteX5-127" fmla="*/ 5124 w 662148"/>
                  <a:gd name="connsiteY5-128" fmla="*/ 335548 h 652071"/>
                  <a:gd name="connsiteX6-129" fmla="*/ 64593 w 662148"/>
                  <a:gd name="connsiteY6-130" fmla="*/ 132632 h 652071"/>
                  <a:gd name="connsiteX0-131" fmla="*/ 178200 w 662220"/>
                  <a:gd name="connsiteY0-132" fmla="*/ 68901 h 652071"/>
                  <a:gd name="connsiteX1-133" fmla="*/ 130026 w 662220"/>
                  <a:gd name="connsiteY1-134" fmla="*/ 68688 h 652071"/>
                  <a:gd name="connsiteX2-135" fmla="*/ 412660 w 662220"/>
                  <a:gd name="connsiteY2-136" fmla="*/ 13270 h 652071"/>
                  <a:gd name="connsiteX3-137" fmla="*/ 661618 w 662220"/>
                  <a:gd name="connsiteY3-138" fmla="*/ 335548 h 652071"/>
                  <a:gd name="connsiteX4-139" fmla="*/ 333371 w 662220"/>
                  <a:gd name="connsiteY4-140" fmla="*/ 652071 h 652071"/>
                  <a:gd name="connsiteX5-141" fmla="*/ 5124 w 662220"/>
                  <a:gd name="connsiteY5-142" fmla="*/ 335548 h 652071"/>
                  <a:gd name="connsiteX6-143" fmla="*/ 64593 w 662220"/>
                  <a:gd name="connsiteY6-144" fmla="*/ 132632 h 652071"/>
                  <a:gd name="connsiteX0-145" fmla="*/ 178200 w 662220"/>
                  <a:gd name="connsiteY0-146" fmla="*/ 58449 h 641619"/>
                  <a:gd name="connsiteX1-147" fmla="*/ 130026 w 662220"/>
                  <a:gd name="connsiteY1-148" fmla="*/ 58236 h 641619"/>
                  <a:gd name="connsiteX2-149" fmla="*/ 412660 w 662220"/>
                  <a:gd name="connsiteY2-150" fmla="*/ 2818 h 641619"/>
                  <a:gd name="connsiteX3-151" fmla="*/ 661618 w 662220"/>
                  <a:gd name="connsiteY3-152" fmla="*/ 325096 h 641619"/>
                  <a:gd name="connsiteX4-153" fmla="*/ 333371 w 662220"/>
                  <a:gd name="connsiteY4-154" fmla="*/ 641619 h 641619"/>
                  <a:gd name="connsiteX5-155" fmla="*/ 5124 w 662220"/>
                  <a:gd name="connsiteY5-156" fmla="*/ 325096 h 641619"/>
                  <a:gd name="connsiteX6-157" fmla="*/ 64593 w 662220"/>
                  <a:gd name="connsiteY6-158" fmla="*/ 122180 h 641619"/>
                  <a:gd name="connsiteX0-159" fmla="*/ 178200 w 662220"/>
                  <a:gd name="connsiteY0-160" fmla="*/ 58449 h 641619"/>
                  <a:gd name="connsiteX1-161" fmla="*/ 130026 w 662220"/>
                  <a:gd name="connsiteY1-162" fmla="*/ 58236 h 641619"/>
                  <a:gd name="connsiteX2-163" fmla="*/ 412660 w 662220"/>
                  <a:gd name="connsiteY2-164" fmla="*/ 2818 h 641619"/>
                  <a:gd name="connsiteX3-165" fmla="*/ 661618 w 662220"/>
                  <a:gd name="connsiteY3-166" fmla="*/ 325096 h 641619"/>
                  <a:gd name="connsiteX4-167" fmla="*/ 333371 w 662220"/>
                  <a:gd name="connsiteY4-168" fmla="*/ 641619 h 641619"/>
                  <a:gd name="connsiteX5-169" fmla="*/ 5124 w 662220"/>
                  <a:gd name="connsiteY5-170" fmla="*/ 325096 h 641619"/>
                  <a:gd name="connsiteX6-171" fmla="*/ 64593 w 662220"/>
                  <a:gd name="connsiteY6-172" fmla="*/ 122180 h 641619"/>
                  <a:gd name="connsiteX0-173" fmla="*/ 178200 w 662220"/>
                  <a:gd name="connsiteY0-174" fmla="*/ 58449 h 641619"/>
                  <a:gd name="connsiteX1-175" fmla="*/ 130026 w 662220"/>
                  <a:gd name="connsiteY1-176" fmla="*/ 58236 h 641619"/>
                  <a:gd name="connsiteX2-177" fmla="*/ 412660 w 662220"/>
                  <a:gd name="connsiteY2-178" fmla="*/ 2818 h 641619"/>
                  <a:gd name="connsiteX3-179" fmla="*/ 661618 w 662220"/>
                  <a:gd name="connsiteY3-180" fmla="*/ 325096 h 641619"/>
                  <a:gd name="connsiteX4-181" fmla="*/ 333371 w 662220"/>
                  <a:gd name="connsiteY4-182" fmla="*/ 641619 h 641619"/>
                  <a:gd name="connsiteX5-183" fmla="*/ 5124 w 662220"/>
                  <a:gd name="connsiteY5-184" fmla="*/ 325096 h 641619"/>
                  <a:gd name="connsiteX6-185" fmla="*/ 64593 w 662220"/>
                  <a:gd name="connsiteY6-186" fmla="*/ 122180 h 641619"/>
                  <a:gd name="connsiteX0-187" fmla="*/ 178200 w 662220"/>
                  <a:gd name="connsiteY0-188" fmla="*/ 58449 h 641619"/>
                  <a:gd name="connsiteX1-189" fmla="*/ 130026 w 662220"/>
                  <a:gd name="connsiteY1-190" fmla="*/ 58236 h 641619"/>
                  <a:gd name="connsiteX2-191" fmla="*/ 412660 w 662220"/>
                  <a:gd name="connsiteY2-192" fmla="*/ 2818 h 641619"/>
                  <a:gd name="connsiteX3-193" fmla="*/ 661618 w 662220"/>
                  <a:gd name="connsiteY3-194" fmla="*/ 325096 h 641619"/>
                  <a:gd name="connsiteX4-195" fmla="*/ 333371 w 662220"/>
                  <a:gd name="connsiteY4-196" fmla="*/ 641619 h 641619"/>
                  <a:gd name="connsiteX5-197" fmla="*/ 5124 w 662220"/>
                  <a:gd name="connsiteY5-198" fmla="*/ 325096 h 641619"/>
                  <a:gd name="connsiteX6-199" fmla="*/ 64593 w 662220"/>
                  <a:gd name="connsiteY6-200" fmla="*/ 122180 h 641619"/>
                  <a:gd name="connsiteX0-201" fmla="*/ 178200 w 662220"/>
                  <a:gd name="connsiteY0-202" fmla="*/ 58449 h 641619"/>
                  <a:gd name="connsiteX1-203" fmla="*/ 130026 w 662220"/>
                  <a:gd name="connsiteY1-204" fmla="*/ 58236 h 641619"/>
                  <a:gd name="connsiteX2-205" fmla="*/ 412660 w 662220"/>
                  <a:gd name="connsiteY2-206" fmla="*/ 2818 h 641619"/>
                  <a:gd name="connsiteX3-207" fmla="*/ 661618 w 662220"/>
                  <a:gd name="connsiteY3-208" fmla="*/ 325096 h 641619"/>
                  <a:gd name="connsiteX4-209" fmla="*/ 333371 w 662220"/>
                  <a:gd name="connsiteY4-210" fmla="*/ 641619 h 641619"/>
                  <a:gd name="connsiteX5-211" fmla="*/ 5124 w 662220"/>
                  <a:gd name="connsiteY5-212" fmla="*/ 325096 h 641619"/>
                  <a:gd name="connsiteX6-213" fmla="*/ 64593 w 662220"/>
                  <a:gd name="connsiteY6-214" fmla="*/ 122180 h 641619"/>
                  <a:gd name="connsiteX0-215" fmla="*/ 176252 w 660272"/>
                  <a:gd name="connsiteY0-216" fmla="*/ 58449 h 641619"/>
                  <a:gd name="connsiteX1-217" fmla="*/ 128078 w 660272"/>
                  <a:gd name="connsiteY1-218" fmla="*/ 58236 h 641619"/>
                  <a:gd name="connsiteX2-219" fmla="*/ 410712 w 660272"/>
                  <a:gd name="connsiteY2-220" fmla="*/ 2818 h 641619"/>
                  <a:gd name="connsiteX3-221" fmla="*/ 659670 w 660272"/>
                  <a:gd name="connsiteY3-222" fmla="*/ 325096 h 641619"/>
                  <a:gd name="connsiteX4-223" fmla="*/ 331423 w 660272"/>
                  <a:gd name="connsiteY4-224" fmla="*/ 641619 h 641619"/>
                  <a:gd name="connsiteX5-225" fmla="*/ 3176 w 660272"/>
                  <a:gd name="connsiteY5-226" fmla="*/ 325096 h 641619"/>
                  <a:gd name="connsiteX6-227" fmla="*/ 62645 w 660272"/>
                  <a:gd name="connsiteY6-228" fmla="*/ 122180 h 641619"/>
                  <a:gd name="connsiteX0-229" fmla="*/ 253837 w 660272"/>
                  <a:gd name="connsiteY0-230" fmla="*/ 30740 h 641619"/>
                  <a:gd name="connsiteX1-231" fmla="*/ 128078 w 660272"/>
                  <a:gd name="connsiteY1-232" fmla="*/ 58236 h 641619"/>
                  <a:gd name="connsiteX2-233" fmla="*/ 410712 w 660272"/>
                  <a:gd name="connsiteY2-234" fmla="*/ 2818 h 641619"/>
                  <a:gd name="connsiteX3-235" fmla="*/ 659670 w 660272"/>
                  <a:gd name="connsiteY3-236" fmla="*/ 325096 h 641619"/>
                  <a:gd name="connsiteX4-237" fmla="*/ 331423 w 660272"/>
                  <a:gd name="connsiteY4-238" fmla="*/ 641619 h 641619"/>
                  <a:gd name="connsiteX5-239" fmla="*/ 3176 w 660272"/>
                  <a:gd name="connsiteY5-240" fmla="*/ 325096 h 641619"/>
                  <a:gd name="connsiteX6-241" fmla="*/ 62645 w 660272"/>
                  <a:gd name="connsiteY6-242" fmla="*/ 122180 h 641619"/>
                  <a:gd name="connsiteX0-243" fmla="*/ 253837 w 660191"/>
                  <a:gd name="connsiteY0-244" fmla="*/ 41069 h 651948"/>
                  <a:gd name="connsiteX1-245" fmla="*/ 161329 w 660191"/>
                  <a:gd name="connsiteY1-246" fmla="*/ 63023 h 651948"/>
                  <a:gd name="connsiteX2-247" fmla="*/ 410712 w 660191"/>
                  <a:gd name="connsiteY2-248" fmla="*/ 13147 h 651948"/>
                  <a:gd name="connsiteX3-249" fmla="*/ 659670 w 660191"/>
                  <a:gd name="connsiteY3-250" fmla="*/ 335425 h 651948"/>
                  <a:gd name="connsiteX4-251" fmla="*/ 331423 w 660191"/>
                  <a:gd name="connsiteY4-252" fmla="*/ 651948 h 651948"/>
                  <a:gd name="connsiteX5-253" fmla="*/ 3176 w 660191"/>
                  <a:gd name="connsiteY5-254" fmla="*/ 335425 h 651948"/>
                  <a:gd name="connsiteX6-255" fmla="*/ 62645 w 660191"/>
                  <a:gd name="connsiteY6-256" fmla="*/ 132509 h 651948"/>
                  <a:gd name="connsiteX0-257" fmla="*/ 253837 w 660897"/>
                  <a:gd name="connsiteY0-258" fmla="*/ 45475 h 656354"/>
                  <a:gd name="connsiteX1-259" fmla="*/ 161329 w 660897"/>
                  <a:gd name="connsiteY1-260" fmla="*/ 67429 h 656354"/>
                  <a:gd name="connsiteX2-261" fmla="*/ 410712 w 660897"/>
                  <a:gd name="connsiteY2-262" fmla="*/ 17553 h 656354"/>
                  <a:gd name="connsiteX3-263" fmla="*/ 659670 w 660897"/>
                  <a:gd name="connsiteY3-264" fmla="*/ 339831 h 656354"/>
                  <a:gd name="connsiteX4-265" fmla="*/ 331423 w 660897"/>
                  <a:gd name="connsiteY4-266" fmla="*/ 656354 h 656354"/>
                  <a:gd name="connsiteX5-267" fmla="*/ 3176 w 660897"/>
                  <a:gd name="connsiteY5-268" fmla="*/ 339831 h 656354"/>
                  <a:gd name="connsiteX6-269" fmla="*/ 62645 w 660897"/>
                  <a:gd name="connsiteY6-270" fmla="*/ 136915 h 656354"/>
                  <a:gd name="connsiteX0-271" fmla="*/ 253837 w 660406"/>
                  <a:gd name="connsiteY0-272" fmla="*/ 41070 h 651949"/>
                  <a:gd name="connsiteX1-273" fmla="*/ 161329 w 660406"/>
                  <a:gd name="connsiteY1-274" fmla="*/ 63024 h 651949"/>
                  <a:gd name="connsiteX2-275" fmla="*/ 410712 w 660406"/>
                  <a:gd name="connsiteY2-276" fmla="*/ 13148 h 651949"/>
                  <a:gd name="connsiteX3-277" fmla="*/ 659670 w 660406"/>
                  <a:gd name="connsiteY3-278" fmla="*/ 335426 h 651949"/>
                  <a:gd name="connsiteX4-279" fmla="*/ 331423 w 660406"/>
                  <a:gd name="connsiteY4-280" fmla="*/ 651949 h 651949"/>
                  <a:gd name="connsiteX5-281" fmla="*/ 3176 w 660406"/>
                  <a:gd name="connsiteY5-282" fmla="*/ 335426 h 651949"/>
                  <a:gd name="connsiteX6-283" fmla="*/ 62645 w 660406"/>
                  <a:gd name="connsiteY6-284" fmla="*/ 132510 h 651949"/>
                  <a:gd name="connsiteX0-285" fmla="*/ 161329 w 660406"/>
                  <a:gd name="connsiteY0-286" fmla="*/ 63024 h 651949"/>
                  <a:gd name="connsiteX1-287" fmla="*/ 410712 w 660406"/>
                  <a:gd name="connsiteY1-288" fmla="*/ 13148 h 651949"/>
                  <a:gd name="connsiteX2-289" fmla="*/ 659670 w 660406"/>
                  <a:gd name="connsiteY2-290" fmla="*/ 335426 h 651949"/>
                  <a:gd name="connsiteX3-291" fmla="*/ 331423 w 660406"/>
                  <a:gd name="connsiteY3-292" fmla="*/ 651949 h 651949"/>
                  <a:gd name="connsiteX4-293" fmla="*/ 3176 w 660406"/>
                  <a:gd name="connsiteY4-294" fmla="*/ 335426 h 651949"/>
                  <a:gd name="connsiteX5-295" fmla="*/ 62645 w 660406"/>
                  <a:gd name="connsiteY5-296" fmla="*/ 132510 h 651949"/>
                  <a:gd name="connsiteX0-297" fmla="*/ 128078 w 660207"/>
                  <a:gd name="connsiteY0-298" fmla="*/ 63024 h 651949"/>
                  <a:gd name="connsiteX1-299" fmla="*/ 410712 w 660207"/>
                  <a:gd name="connsiteY1-300" fmla="*/ 13148 h 651949"/>
                  <a:gd name="connsiteX2-301" fmla="*/ 659670 w 660207"/>
                  <a:gd name="connsiteY2-302" fmla="*/ 335426 h 651949"/>
                  <a:gd name="connsiteX3-303" fmla="*/ 331423 w 660207"/>
                  <a:gd name="connsiteY3-304" fmla="*/ 651949 h 651949"/>
                  <a:gd name="connsiteX4-305" fmla="*/ 3176 w 660207"/>
                  <a:gd name="connsiteY4-306" fmla="*/ 335426 h 651949"/>
                  <a:gd name="connsiteX5-307" fmla="*/ 62645 w 660207"/>
                  <a:gd name="connsiteY5-308" fmla="*/ 132510 h 651949"/>
                  <a:gd name="connsiteX0-309" fmla="*/ 128078 w 660438"/>
                  <a:gd name="connsiteY0-310" fmla="*/ 60888 h 649813"/>
                  <a:gd name="connsiteX1-311" fmla="*/ 410712 w 660438"/>
                  <a:gd name="connsiteY1-312" fmla="*/ 11012 h 649813"/>
                  <a:gd name="connsiteX2-313" fmla="*/ 659670 w 660438"/>
                  <a:gd name="connsiteY2-314" fmla="*/ 333290 h 649813"/>
                  <a:gd name="connsiteX3-315" fmla="*/ 331423 w 660438"/>
                  <a:gd name="connsiteY3-316" fmla="*/ 649813 h 649813"/>
                  <a:gd name="connsiteX4-317" fmla="*/ 3176 w 660438"/>
                  <a:gd name="connsiteY4-318" fmla="*/ 333290 h 649813"/>
                  <a:gd name="connsiteX5-319" fmla="*/ 62645 w 660438"/>
                  <a:gd name="connsiteY5-320" fmla="*/ 130374 h 649813"/>
                  <a:gd name="connsiteX0-321" fmla="*/ 128078 w 660438"/>
                  <a:gd name="connsiteY0-322" fmla="*/ 64927 h 653852"/>
                  <a:gd name="connsiteX1-323" fmla="*/ 410712 w 660438"/>
                  <a:gd name="connsiteY1-324" fmla="*/ 15051 h 653852"/>
                  <a:gd name="connsiteX2-325" fmla="*/ 659670 w 660438"/>
                  <a:gd name="connsiteY2-326" fmla="*/ 337329 h 653852"/>
                  <a:gd name="connsiteX3-327" fmla="*/ 331423 w 660438"/>
                  <a:gd name="connsiteY3-328" fmla="*/ 653852 h 653852"/>
                  <a:gd name="connsiteX4-329" fmla="*/ 3176 w 660438"/>
                  <a:gd name="connsiteY4-330" fmla="*/ 337329 h 653852"/>
                  <a:gd name="connsiteX5-331" fmla="*/ 62645 w 660438"/>
                  <a:gd name="connsiteY5-332" fmla="*/ 134413 h 653852"/>
                </a:gdLst>
                <a:ahLst/>
                <a:cxnLst>
                  <a:cxn ang="0">
                    <a:pos x="connsiteX0-321" y="connsiteY0-322"/>
                  </a:cxn>
                  <a:cxn ang="0">
                    <a:pos x="connsiteX1-323" y="connsiteY1-324"/>
                  </a:cxn>
                  <a:cxn ang="0">
                    <a:pos x="connsiteX2-325" y="connsiteY2-326"/>
                  </a:cxn>
                  <a:cxn ang="0">
                    <a:pos x="connsiteX3-327" y="connsiteY3-328"/>
                  </a:cxn>
                  <a:cxn ang="0">
                    <a:pos x="connsiteX4-329" y="connsiteY4-330"/>
                  </a:cxn>
                  <a:cxn ang="0">
                    <a:pos x="connsiteX5-331" y="connsiteY5-332"/>
                  </a:cxn>
                </a:cxnLst>
                <a:rect l="l" t="t" r="r" b="b"/>
                <a:pathLst>
                  <a:path w="660438" h="653852">
                    <a:moveTo>
                      <a:pt x="128078" y="64927"/>
                    </a:moveTo>
                    <a:cubicBezTo>
                      <a:pt x="200406" y="22404"/>
                      <a:pt x="266694" y="-24807"/>
                      <a:pt x="410712" y="15051"/>
                    </a:cubicBezTo>
                    <a:cubicBezTo>
                      <a:pt x="554730" y="54909"/>
                      <a:pt x="671038" y="190221"/>
                      <a:pt x="659670" y="337329"/>
                    </a:cubicBezTo>
                    <a:cubicBezTo>
                      <a:pt x="648302" y="484437"/>
                      <a:pt x="512709" y="653852"/>
                      <a:pt x="331423" y="653852"/>
                    </a:cubicBezTo>
                    <a:cubicBezTo>
                      <a:pt x="150137" y="653852"/>
                      <a:pt x="14721" y="457153"/>
                      <a:pt x="3176" y="337329"/>
                    </a:cubicBezTo>
                    <a:cubicBezTo>
                      <a:pt x="-8369" y="217505"/>
                      <a:pt x="11590" y="209227"/>
                      <a:pt x="62645" y="134413"/>
                    </a:cubicBezTo>
                  </a:path>
                </a:pathLst>
              </a:custGeom>
              <a:grpFill/>
              <a:ln w="22225" cap="rnd">
                <a:solidFill>
                  <a:schemeClr val="bg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30" name="椭圆 31"/>
              <p:cNvSpPr/>
              <p:nvPr/>
            </p:nvSpPr>
            <p:spPr>
              <a:xfrm>
                <a:off x="4104899" y="3507948"/>
                <a:ext cx="233238" cy="200025"/>
              </a:xfrm>
              <a:custGeom>
                <a:avLst/>
                <a:gdLst>
                  <a:gd name="connsiteX0" fmla="*/ 0 w 656493"/>
                  <a:gd name="connsiteY0" fmla="*/ 316523 h 633046"/>
                  <a:gd name="connsiteX1" fmla="*/ 328247 w 656493"/>
                  <a:gd name="connsiteY1" fmla="*/ 0 h 633046"/>
                  <a:gd name="connsiteX2" fmla="*/ 656494 w 656493"/>
                  <a:gd name="connsiteY2" fmla="*/ 316523 h 633046"/>
                  <a:gd name="connsiteX3" fmla="*/ 328247 w 656493"/>
                  <a:gd name="connsiteY3" fmla="*/ 633046 h 633046"/>
                  <a:gd name="connsiteX4" fmla="*/ 0 w 656493"/>
                  <a:gd name="connsiteY4" fmla="*/ 316523 h 633046"/>
                  <a:gd name="connsiteX0-1" fmla="*/ 328247 w 656494"/>
                  <a:gd name="connsiteY0-2" fmla="*/ 0 h 633046"/>
                  <a:gd name="connsiteX1-3" fmla="*/ 656494 w 656494"/>
                  <a:gd name="connsiteY1-4" fmla="*/ 316523 h 633046"/>
                  <a:gd name="connsiteX2-5" fmla="*/ 328247 w 656494"/>
                  <a:gd name="connsiteY2-6" fmla="*/ 633046 h 633046"/>
                  <a:gd name="connsiteX3-7" fmla="*/ 0 w 656494"/>
                  <a:gd name="connsiteY3-8" fmla="*/ 316523 h 633046"/>
                  <a:gd name="connsiteX4-9" fmla="*/ 419687 w 656494"/>
                  <a:gd name="connsiteY4-10" fmla="*/ 91440 h 633046"/>
                  <a:gd name="connsiteX0-11" fmla="*/ 402964 w 731211"/>
                  <a:gd name="connsiteY0-12" fmla="*/ 0 h 633046"/>
                  <a:gd name="connsiteX1-13" fmla="*/ 731211 w 731211"/>
                  <a:gd name="connsiteY1-14" fmla="*/ 316523 h 633046"/>
                  <a:gd name="connsiteX2-15" fmla="*/ 402964 w 731211"/>
                  <a:gd name="connsiteY2-16" fmla="*/ 633046 h 633046"/>
                  <a:gd name="connsiteX3-17" fmla="*/ 74717 w 731211"/>
                  <a:gd name="connsiteY3-18" fmla="*/ 316523 h 633046"/>
                  <a:gd name="connsiteX4-19" fmla="*/ 161895 w 731211"/>
                  <a:gd name="connsiteY4-20" fmla="*/ 152400 h 633046"/>
                  <a:gd name="connsiteX0-21" fmla="*/ 353700 w 681947"/>
                  <a:gd name="connsiteY0-22" fmla="*/ 0 h 633046"/>
                  <a:gd name="connsiteX1-23" fmla="*/ 681947 w 681947"/>
                  <a:gd name="connsiteY1-24" fmla="*/ 316523 h 633046"/>
                  <a:gd name="connsiteX2-25" fmla="*/ 353700 w 681947"/>
                  <a:gd name="connsiteY2-26" fmla="*/ 633046 h 633046"/>
                  <a:gd name="connsiteX3-27" fmla="*/ 25453 w 681947"/>
                  <a:gd name="connsiteY3-28" fmla="*/ 316523 h 633046"/>
                  <a:gd name="connsiteX4-29" fmla="*/ 112631 w 681947"/>
                  <a:gd name="connsiteY4-30" fmla="*/ 152400 h 633046"/>
                  <a:gd name="connsiteX0-31" fmla="*/ 341249 w 669496"/>
                  <a:gd name="connsiteY0-32" fmla="*/ 0 h 633046"/>
                  <a:gd name="connsiteX1-33" fmla="*/ 669496 w 669496"/>
                  <a:gd name="connsiteY1-34" fmla="*/ 316523 h 633046"/>
                  <a:gd name="connsiteX2-35" fmla="*/ 341249 w 669496"/>
                  <a:gd name="connsiteY2-36" fmla="*/ 633046 h 633046"/>
                  <a:gd name="connsiteX3-37" fmla="*/ 13002 w 669496"/>
                  <a:gd name="connsiteY3-38" fmla="*/ 316523 h 633046"/>
                  <a:gd name="connsiteX4-39" fmla="*/ 100180 w 669496"/>
                  <a:gd name="connsiteY4-40" fmla="*/ 152400 h 633046"/>
                  <a:gd name="connsiteX0-41" fmla="*/ 347951 w 676198"/>
                  <a:gd name="connsiteY0-42" fmla="*/ 0 h 633046"/>
                  <a:gd name="connsiteX1-43" fmla="*/ 676198 w 676198"/>
                  <a:gd name="connsiteY1-44" fmla="*/ 316523 h 633046"/>
                  <a:gd name="connsiteX2-45" fmla="*/ 347951 w 676198"/>
                  <a:gd name="connsiteY2-46" fmla="*/ 633046 h 633046"/>
                  <a:gd name="connsiteX3-47" fmla="*/ 19704 w 676198"/>
                  <a:gd name="connsiteY3-48" fmla="*/ 316523 h 633046"/>
                  <a:gd name="connsiteX4-49" fmla="*/ 79173 w 676198"/>
                  <a:gd name="connsiteY4-50" fmla="*/ 113607 h 633046"/>
                  <a:gd name="connsiteX0-51" fmla="*/ 333371 w 661618"/>
                  <a:gd name="connsiteY0-52" fmla="*/ 0 h 633046"/>
                  <a:gd name="connsiteX1-53" fmla="*/ 661618 w 661618"/>
                  <a:gd name="connsiteY1-54" fmla="*/ 316523 h 633046"/>
                  <a:gd name="connsiteX2-55" fmla="*/ 333371 w 661618"/>
                  <a:gd name="connsiteY2-56" fmla="*/ 633046 h 633046"/>
                  <a:gd name="connsiteX3-57" fmla="*/ 5124 w 661618"/>
                  <a:gd name="connsiteY3-58" fmla="*/ 316523 h 633046"/>
                  <a:gd name="connsiteX4-59" fmla="*/ 64593 w 661618"/>
                  <a:gd name="connsiteY4-60" fmla="*/ 113607 h 633046"/>
                  <a:gd name="connsiteX0-61" fmla="*/ 178200 w 661618"/>
                  <a:gd name="connsiteY0-62" fmla="*/ 0 h 583170"/>
                  <a:gd name="connsiteX1-63" fmla="*/ 661618 w 661618"/>
                  <a:gd name="connsiteY1-64" fmla="*/ 266647 h 583170"/>
                  <a:gd name="connsiteX2-65" fmla="*/ 333371 w 661618"/>
                  <a:gd name="connsiteY2-66" fmla="*/ 583170 h 583170"/>
                  <a:gd name="connsiteX3-67" fmla="*/ 5124 w 661618"/>
                  <a:gd name="connsiteY3-68" fmla="*/ 266647 h 583170"/>
                  <a:gd name="connsiteX4-69" fmla="*/ 64593 w 661618"/>
                  <a:gd name="connsiteY4-70" fmla="*/ 63731 h 583170"/>
                  <a:gd name="connsiteX0-71" fmla="*/ 178200 w 662133"/>
                  <a:gd name="connsiteY0-72" fmla="*/ 66578 h 649748"/>
                  <a:gd name="connsiteX1-73" fmla="*/ 412660 w 662133"/>
                  <a:gd name="connsiteY1-74" fmla="*/ 10947 h 649748"/>
                  <a:gd name="connsiteX2-75" fmla="*/ 661618 w 662133"/>
                  <a:gd name="connsiteY2-76" fmla="*/ 333225 h 649748"/>
                  <a:gd name="connsiteX3-77" fmla="*/ 333371 w 662133"/>
                  <a:gd name="connsiteY3-78" fmla="*/ 649748 h 649748"/>
                  <a:gd name="connsiteX4-79" fmla="*/ 5124 w 662133"/>
                  <a:gd name="connsiteY4-80" fmla="*/ 333225 h 649748"/>
                  <a:gd name="connsiteX5" fmla="*/ 64593 w 662133"/>
                  <a:gd name="connsiteY5" fmla="*/ 130309 h 649748"/>
                  <a:gd name="connsiteX0-81" fmla="*/ 178200 w 662148"/>
                  <a:gd name="connsiteY0-82" fmla="*/ 66578 h 649748"/>
                  <a:gd name="connsiteX1-83" fmla="*/ 412660 w 662148"/>
                  <a:gd name="connsiteY1-84" fmla="*/ 10947 h 649748"/>
                  <a:gd name="connsiteX2-85" fmla="*/ 661618 w 662148"/>
                  <a:gd name="connsiteY2-86" fmla="*/ 333225 h 649748"/>
                  <a:gd name="connsiteX3-87" fmla="*/ 333371 w 662148"/>
                  <a:gd name="connsiteY3-88" fmla="*/ 649748 h 649748"/>
                  <a:gd name="connsiteX4-89" fmla="*/ 5124 w 662148"/>
                  <a:gd name="connsiteY4-90" fmla="*/ 333225 h 649748"/>
                  <a:gd name="connsiteX5-91" fmla="*/ 64593 w 662148"/>
                  <a:gd name="connsiteY5-92" fmla="*/ 130309 h 649748"/>
                  <a:gd name="connsiteX0-93" fmla="*/ 178200 w 662148"/>
                  <a:gd name="connsiteY0-94" fmla="*/ 61032 h 644202"/>
                  <a:gd name="connsiteX1-95" fmla="*/ 412660 w 662148"/>
                  <a:gd name="connsiteY1-96" fmla="*/ 5401 h 644202"/>
                  <a:gd name="connsiteX2-97" fmla="*/ 661618 w 662148"/>
                  <a:gd name="connsiteY2-98" fmla="*/ 327679 h 644202"/>
                  <a:gd name="connsiteX3-99" fmla="*/ 333371 w 662148"/>
                  <a:gd name="connsiteY3-100" fmla="*/ 644202 h 644202"/>
                  <a:gd name="connsiteX4-101" fmla="*/ 5124 w 662148"/>
                  <a:gd name="connsiteY4-102" fmla="*/ 327679 h 644202"/>
                  <a:gd name="connsiteX5-103" fmla="*/ 64593 w 662148"/>
                  <a:gd name="connsiteY5-104" fmla="*/ 124763 h 644202"/>
                  <a:gd name="connsiteX0-105" fmla="*/ 178200 w 662148"/>
                  <a:gd name="connsiteY0-106" fmla="*/ 75865 h 659035"/>
                  <a:gd name="connsiteX1-107" fmla="*/ 168819 w 662148"/>
                  <a:gd name="connsiteY1-108" fmla="*/ 31317 h 659035"/>
                  <a:gd name="connsiteX2-109" fmla="*/ 412660 w 662148"/>
                  <a:gd name="connsiteY2-110" fmla="*/ 20234 h 659035"/>
                  <a:gd name="connsiteX3-111" fmla="*/ 661618 w 662148"/>
                  <a:gd name="connsiteY3-112" fmla="*/ 342512 h 659035"/>
                  <a:gd name="connsiteX4-113" fmla="*/ 333371 w 662148"/>
                  <a:gd name="connsiteY4-114" fmla="*/ 659035 h 659035"/>
                  <a:gd name="connsiteX5-115" fmla="*/ 5124 w 662148"/>
                  <a:gd name="connsiteY5-116" fmla="*/ 342512 h 659035"/>
                  <a:gd name="connsiteX6" fmla="*/ 64593 w 662148"/>
                  <a:gd name="connsiteY6" fmla="*/ 139596 h 659035"/>
                  <a:gd name="connsiteX0-117" fmla="*/ 178200 w 662148"/>
                  <a:gd name="connsiteY0-118" fmla="*/ 68901 h 652071"/>
                  <a:gd name="connsiteX1-119" fmla="*/ 130026 w 662148"/>
                  <a:gd name="connsiteY1-120" fmla="*/ 68688 h 652071"/>
                  <a:gd name="connsiteX2-121" fmla="*/ 412660 w 662148"/>
                  <a:gd name="connsiteY2-122" fmla="*/ 13270 h 652071"/>
                  <a:gd name="connsiteX3-123" fmla="*/ 661618 w 662148"/>
                  <a:gd name="connsiteY3-124" fmla="*/ 335548 h 652071"/>
                  <a:gd name="connsiteX4-125" fmla="*/ 333371 w 662148"/>
                  <a:gd name="connsiteY4-126" fmla="*/ 652071 h 652071"/>
                  <a:gd name="connsiteX5-127" fmla="*/ 5124 w 662148"/>
                  <a:gd name="connsiteY5-128" fmla="*/ 335548 h 652071"/>
                  <a:gd name="connsiteX6-129" fmla="*/ 64593 w 662148"/>
                  <a:gd name="connsiteY6-130" fmla="*/ 132632 h 652071"/>
                  <a:gd name="connsiteX0-131" fmla="*/ 178200 w 662220"/>
                  <a:gd name="connsiteY0-132" fmla="*/ 68901 h 652071"/>
                  <a:gd name="connsiteX1-133" fmla="*/ 130026 w 662220"/>
                  <a:gd name="connsiteY1-134" fmla="*/ 68688 h 652071"/>
                  <a:gd name="connsiteX2-135" fmla="*/ 412660 w 662220"/>
                  <a:gd name="connsiteY2-136" fmla="*/ 13270 h 652071"/>
                  <a:gd name="connsiteX3-137" fmla="*/ 661618 w 662220"/>
                  <a:gd name="connsiteY3-138" fmla="*/ 335548 h 652071"/>
                  <a:gd name="connsiteX4-139" fmla="*/ 333371 w 662220"/>
                  <a:gd name="connsiteY4-140" fmla="*/ 652071 h 652071"/>
                  <a:gd name="connsiteX5-141" fmla="*/ 5124 w 662220"/>
                  <a:gd name="connsiteY5-142" fmla="*/ 335548 h 652071"/>
                  <a:gd name="connsiteX6-143" fmla="*/ 64593 w 662220"/>
                  <a:gd name="connsiteY6-144" fmla="*/ 132632 h 652071"/>
                  <a:gd name="connsiteX0-145" fmla="*/ 178200 w 662220"/>
                  <a:gd name="connsiteY0-146" fmla="*/ 58449 h 641619"/>
                  <a:gd name="connsiteX1-147" fmla="*/ 130026 w 662220"/>
                  <a:gd name="connsiteY1-148" fmla="*/ 58236 h 641619"/>
                  <a:gd name="connsiteX2-149" fmla="*/ 412660 w 662220"/>
                  <a:gd name="connsiteY2-150" fmla="*/ 2818 h 641619"/>
                  <a:gd name="connsiteX3-151" fmla="*/ 661618 w 662220"/>
                  <a:gd name="connsiteY3-152" fmla="*/ 325096 h 641619"/>
                  <a:gd name="connsiteX4-153" fmla="*/ 333371 w 662220"/>
                  <a:gd name="connsiteY4-154" fmla="*/ 641619 h 641619"/>
                  <a:gd name="connsiteX5-155" fmla="*/ 5124 w 662220"/>
                  <a:gd name="connsiteY5-156" fmla="*/ 325096 h 641619"/>
                  <a:gd name="connsiteX6-157" fmla="*/ 64593 w 662220"/>
                  <a:gd name="connsiteY6-158" fmla="*/ 122180 h 641619"/>
                  <a:gd name="connsiteX0-159" fmla="*/ 178200 w 662220"/>
                  <a:gd name="connsiteY0-160" fmla="*/ 58449 h 641619"/>
                  <a:gd name="connsiteX1-161" fmla="*/ 130026 w 662220"/>
                  <a:gd name="connsiteY1-162" fmla="*/ 58236 h 641619"/>
                  <a:gd name="connsiteX2-163" fmla="*/ 412660 w 662220"/>
                  <a:gd name="connsiteY2-164" fmla="*/ 2818 h 641619"/>
                  <a:gd name="connsiteX3-165" fmla="*/ 661618 w 662220"/>
                  <a:gd name="connsiteY3-166" fmla="*/ 325096 h 641619"/>
                  <a:gd name="connsiteX4-167" fmla="*/ 333371 w 662220"/>
                  <a:gd name="connsiteY4-168" fmla="*/ 641619 h 641619"/>
                  <a:gd name="connsiteX5-169" fmla="*/ 5124 w 662220"/>
                  <a:gd name="connsiteY5-170" fmla="*/ 325096 h 641619"/>
                  <a:gd name="connsiteX6-171" fmla="*/ 64593 w 662220"/>
                  <a:gd name="connsiteY6-172" fmla="*/ 122180 h 641619"/>
                  <a:gd name="connsiteX0-173" fmla="*/ 178200 w 662220"/>
                  <a:gd name="connsiteY0-174" fmla="*/ 58449 h 641619"/>
                  <a:gd name="connsiteX1-175" fmla="*/ 130026 w 662220"/>
                  <a:gd name="connsiteY1-176" fmla="*/ 58236 h 641619"/>
                  <a:gd name="connsiteX2-177" fmla="*/ 412660 w 662220"/>
                  <a:gd name="connsiteY2-178" fmla="*/ 2818 h 641619"/>
                  <a:gd name="connsiteX3-179" fmla="*/ 661618 w 662220"/>
                  <a:gd name="connsiteY3-180" fmla="*/ 325096 h 641619"/>
                  <a:gd name="connsiteX4-181" fmla="*/ 333371 w 662220"/>
                  <a:gd name="connsiteY4-182" fmla="*/ 641619 h 641619"/>
                  <a:gd name="connsiteX5-183" fmla="*/ 5124 w 662220"/>
                  <a:gd name="connsiteY5-184" fmla="*/ 325096 h 641619"/>
                  <a:gd name="connsiteX6-185" fmla="*/ 64593 w 662220"/>
                  <a:gd name="connsiteY6-186" fmla="*/ 122180 h 641619"/>
                  <a:gd name="connsiteX0-187" fmla="*/ 178200 w 662220"/>
                  <a:gd name="connsiteY0-188" fmla="*/ 58449 h 641619"/>
                  <a:gd name="connsiteX1-189" fmla="*/ 130026 w 662220"/>
                  <a:gd name="connsiteY1-190" fmla="*/ 58236 h 641619"/>
                  <a:gd name="connsiteX2-191" fmla="*/ 412660 w 662220"/>
                  <a:gd name="connsiteY2-192" fmla="*/ 2818 h 641619"/>
                  <a:gd name="connsiteX3-193" fmla="*/ 661618 w 662220"/>
                  <a:gd name="connsiteY3-194" fmla="*/ 325096 h 641619"/>
                  <a:gd name="connsiteX4-195" fmla="*/ 333371 w 662220"/>
                  <a:gd name="connsiteY4-196" fmla="*/ 641619 h 641619"/>
                  <a:gd name="connsiteX5-197" fmla="*/ 5124 w 662220"/>
                  <a:gd name="connsiteY5-198" fmla="*/ 325096 h 641619"/>
                  <a:gd name="connsiteX6-199" fmla="*/ 64593 w 662220"/>
                  <a:gd name="connsiteY6-200" fmla="*/ 122180 h 641619"/>
                  <a:gd name="connsiteX0-201" fmla="*/ 178200 w 662220"/>
                  <a:gd name="connsiteY0-202" fmla="*/ 58449 h 641619"/>
                  <a:gd name="connsiteX1-203" fmla="*/ 130026 w 662220"/>
                  <a:gd name="connsiteY1-204" fmla="*/ 58236 h 641619"/>
                  <a:gd name="connsiteX2-205" fmla="*/ 412660 w 662220"/>
                  <a:gd name="connsiteY2-206" fmla="*/ 2818 h 641619"/>
                  <a:gd name="connsiteX3-207" fmla="*/ 661618 w 662220"/>
                  <a:gd name="connsiteY3-208" fmla="*/ 325096 h 641619"/>
                  <a:gd name="connsiteX4-209" fmla="*/ 333371 w 662220"/>
                  <a:gd name="connsiteY4-210" fmla="*/ 641619 h 641619"/>
                  <a:gd name="connsiteX5-211" fmla="*/ 5124 w 662220"/>
                  <a:gd name="connsiteY5-212" fmla="*/ 325096 h 641619"/>
                  <a:gd name="connsiteX6-213" fmla="*/ 64593 w 662220"/>
                  <a:gd name="connsiteY6-214" fmla="*/ 122180 h 641619"/>
                  <a:gd name="connsiteX0-215" fmla="*/ 176252 w 660272"/>
                  <a:gd name="connsiteY0-216" fmla="*/ 58449 h 641619"/>
                  <a:gd name="connsiteX1-217" fmla="*/ 128078 w 660272"/>
                  <a:gd name="connsiteY1-218" fmla="*/ 58236 h 641619"/>
                  <a:gd name="connsiteX2-219" fmla="*/ 410712 w 660272"/>
                  <a:gd name="connsiteY2-220" fmla="*/ 2818 h 641619"/>
                  <a:gd name="connsiteX3-221" fmla="*/ 659670 w 660272"/>
                  <a:gd name="connsiteY3-222" fmla="*/ 325096 h 641619"/>
                  <a:gd name="connsiteX4-223" fmla="*/ 331423 w 660272"/>
                  <a:gd name="connsiteY4-224" fmla="*/ 641619 h 641619"/>
                  <a:gd name="connsiteX5-225" fmla="*/ 3176 w 660272"/>
                  <a:gd name="connsiteY5-226" fmla="*/ 325096 h 641619"/>
                  <a:gd name="connsiteX6-227" fmla="*/ 62645 w 660272"/>
                  <a:gd name="connsiteY6-228" fmla="*/ 122180 h 641619"/>
                  <a:gd name="connsiteX0-229" fmla="*/ 253837 w 660272"/>
                  <a:gd name="connsiteY0-230" fmla="*/ 30740 h 641619"/>
                  <a:gd name="connsiteX1-231" fmla="*/ 128078 w 660272"/>
                  <a:gd name="connsiteY1-232" fmla="*/ 58236 h 641619"/>
                  <a:gd name="connsiteX2-233" fmla="*/ 410712 w 660272"/>
                  <a:gd name="connsiteY2-234" fmla="*/ 2818 h 641619"/>
                  <a:gd name="connsiteX3-235" fmla="*/ 659670 w 660272"/>
                  <a:gd name="connsiteY3-236" fmla="*/ 325096 h 641619"/>
                  <a:gd name="connsiteX4-237" fmla="*/ 331423 w 660272"/>
                  <a:gd name="connsiteY4-238" fmla="*/ 641619 h 641619"/>
                  <a:gd name="connsiteX5-239" fmla="*/ 3176 w 660272"/>
                  <a:gd name="connsiteY5-240" fmla="*/ 325096 h 641619"/>
                  <a:gd name="connsiteX6-241" fmla="*/ 62645 w 660272"/>
                  <a:gd name="connsiteY6-242" fmla="*/ 122180 h 641619"/>
                  <a:gd name="connsiteX0-243" fmla="*/ 253837 w 660191"/>
                  <a:gd name="connsiteY0-244" fmla="*/ 41069 h 651948"/>
                  <a:gd name="connsiteX1-245" fmla="*/ 161329 w 660191"/>
                  <a:gd name="connsiteY1-246" fmla="*/ 63023 h 651948"/>
                  <a:gd name="connsiteX2-247" fmla="*/ 410712 w 660191"/>
                  <a:gd name="connsiteY2-248" fmla="*/ 13147 h 651948"/>
                  <a:gd name="connsiteX3-249" fmla="*/ 659670 w 660191"/>
                  <a:gd name="connsiteY3-250" fmla="*/ 335425 h 651948"/>
                  <a:gd name="connsiteX4-251" fmla="*/ 331423 w 660191"/>
                  <a:gd name="connsiteY4-252" fmla="*/ 651948 h 651948"/>
                  <a:gd name="connsiteX5-253" fmla="*/ 3176 w 660191"/>
                  <a:gd name="connsiteY5-254" fmla="*/ 335425 h 651948"/>
                  <a:gd name="connsiteX6-255" fmla="*/ 62645 w 660191"/>
                  <a:gd name="connsiteY6-256" fmla="*/ 132509 h 651948"/>
                  <a:gd name="connsiteX0-257" fmla="*/ 253837 w 660897"/>
                  <a:gd name="connsiteY0-258" fmla="*/ 45475 h 656354"/>
                  <a:gd name="connsiteX1-259" fmla="*/ 161329 w 660897"/>
                  <a:gd name="connsiteY1-260" fmla="*/ 67429 h 656354"/>
                  <a:gd name="connsiteX2-261" fmla="*/ 410712 w 660897"/>
                  <a:gd name="connsiteY2-262" fmla="*/ 17553 h 656354"/>
                  <a:gd name="connsiteX3-263" fmla="*/ 659670 w 660897"/>
                  <a:gd name="connsiteY3-264" fmla="*/ 339831 h 656354"/>
                  <a:gd name="connsiteX4-265" fmla="*/ 331423 w 660897"/>
                  <a:gd name="connsiteY4-266" fmla="*/ 656354 h 656354"/>
                  <a:gd name="connsiteX5-267" fmla="*/ 3176 w 660897"/>
                  <a:gd name="connsiteY5-268" fmla="*/ 339831 h 656354"/>
                  <a:gd name="connsiteX6-269" fmla="*/ 62645 w 660897"/>
                  <a:gd name="connsiteY6-270" fmla="*/ 136915 h 656354"/>
                  <a:gd name="connsiteX0-271" fmla="*/ 253837 w 660406"/>
                  <a:gd name="connsiteY0-272" fmla="*/ 41070 h 651949"/>
                  <a:gd name="connsiteX1-273" fmla="*/ 161329 w 660406"/>
                  <a:gd name="connsiteY1-274" fmla="*/ 63024 h 651949"/>
                  <a:gd name="connsiteX2-275" fmla="*/ 410712 w 660406"/>
                  <a:gd name="connsiteY2-276" fmla="*/ 13148 h 651949"/>
                  <a:gd name="connsiteX3-277" fmla="*/ 659670 w 660406"/>
                  <a:gd name="connsiteY3-278" fmla="*/ 335426 h 651949"/>
                  <a:gd name="connsiteX4-279" fmla="*/ 331423 w 660406"/>
                  <a:gd name="connsiteY4-280" fmla="*/ 651949 h 651949"/>
                  <a:gd name="connsiteX5-281" fmla="*/ 3176 w 660406"/>
                  <a:gd name="connsiteY5-282" fmla="*/ 335426 h 651949"/>
                  <a:gd name="connsiteX6-283" fmla="*/ 62645 w 660406"/>
                  <a:gd name="connsiteY6-284" fmla="*/ 132510 h 651949"/>
                  <a:gd name="connsiteX0-285" fmla="*/ 161329 w 660406"/>
                  <a:gd name="connsiteY0-286" fmla="*/ 63024 h 651949"/>
                  <a:gd name="connsiteX1-287" fmla="*/ 410712 w 660406"/>
                  <a:gd name="connsiteY1-288" fmla="*/ 13148 h 651949"/>
                  <a:gd name="connsiteX2-289" fmla="*/ 659670 w 660406"/>
                  <a:gd name="connsiteY2-290" fmla="*/ 335426 h 651949"/>
                  <a:gd name="connsiteX3-291" fmla="*/ 331423 w 660406"/>
                  <a:gd name="connsiteY3-292" fmla="*/ 651949 h 651949"/>
                  <a:gd name="connsiteX4-293" fmla="*/ 3176 w 660406"/>
                  <a:gd name="connsiteY4-294" fmla="*/ 335426 h 651949"/>
                  <a:gd name="connsiteX5-295" fmla="*/ 62645 w 660406"/>
                  <a:gd name="connsiteY5-296" fmla="*/ 132510 h 651949"/>
                  <a:gd name="connsiteX0-297" fmla="*/ 128078 w 660207"/>
                  <a:gd name="connsiteY0-298" fmla="*/ 63024 h 651949"/>
                  <a:gd name="connsiteX1-299" fmla="*/ 410712 w 660207"/>
                  <a:gd name="connsiteY1-300" fmla="*/ 13148 h 651949"/>
                  <a:gd name="connsiteX2-301" fmla="*/ 659670 w 660207"/>
                  <a:gd name="connsiteY2-302" fmla="*/ 335426 h 651949"/>
                  <a:gd name="connsiteX3-303" fmla="*/ 331423 w 660207"/>
                  <a:gd name="connsiteY3-304" fmla="*/ 651949 h 651949"/>
                  <a:gd name="connsiteX4-305" fmla="*/ 3176 w 660207"/>
                  <a:gd name="connsiteY4-306" fmla="*/ 335426 h 651949"/>
                  <a:gd name="connsiteX5-307" fmla="*/ 62645 w 660207"/>
                  <a:gd name="connsiteY5-308" fmla="*/ 132510 h 651949"/>
                  <a:gd name="connsiteX0-309" fmla="*/ 128078 w 660438"/>
                  <a:gd name="connsiteY0-310" fmla="*/ 60888 h 649813"/>
                  <a:gd name="connsiteX1-311" fmla="*/ 410712 w 660438"/>
                  <a:gd name="connsiteY1-312" fmla="*/ 11012 h 649813"/>
                  <a:gd name="connsiteX2-313" fmla="*/ 659670 w 660438"/>
                  <a:gd name="connsiteY2-314" fmla="*/ 333290 h 649813"/>
                  <a:gd name="connsiteX3-315" fmla="*/ 331423 w 660438"/>
                  <a:gd name="connsiteY3-316" fmla="*/ 649813 h 649813"/>
                  <a:gd name="connsiteX4-317" fmla="*/ 3176 w 660438"/>
                  <a:gd name="connsiteY4-318" fmla="*/ 333290 h 649813"/>
                  <a:gd name="connsiteX5-319" fmla="*/ 62645 w 660438"/>
                  <a:gd name="connsiteY5-320" fmla="*/ 130374 h 649813"/>
                  <a:gd name="connsiteX0-321" fmla="*/ 128078 w 660438"/>
                  <a:gd name="connsiteY0-322" fmla="*/ 64927 h 653852"/>
                  <a:gd name="connsiteX1-323" fmla="*/ 410712 w 660438"/>
                  <a:gd name="connsiteY1-324" fmla="*/ 15051 h 653852"/>
                  <a:gd name="connsiteX2-325" fmla="*/ 659670 w 660438"/>
                  <a:gd name="connsiteY2-326" fmla="*/ 337329 h 653852"/>
                  <a:gd name="connsiteX3-327" fmla="*/ 331423 w 660438"/>
                  <a:gd name="connsiteY3-328" fmla="*/ 653852 h 653852"/>
                  <a:gd name="connsiteX4-329" fmla="*/ 3176 w 660438"/>
                  <a:gd name="connsiteY4-330" fmla="*/ 337329 h 653852"/>
                  <a:gd name="connsiteX5-331" fmla="*/ 62645 w 660438"/>
                  <a:gd name="connsiteY5-332" fmla="*/ 134413 h 653852"/>
                </a:gdLst>
                <a:ahLst/>
                <a:cxnLst>
                  <a:cxn ang="0">
                    <a:pos x="connsiteX0-321" y="connsiteY0-322"/>
                  </a:cxn>
                  <a:cxn ang="0">
                    <a:pos x="connsiteX1-323" y="connsiteY1-324"/>
                  </a:cxn>
                  <a:cxn ang="0">
                    <a:pos x="connsiteX2-325" y="connsiteY2-326"/>
                  </a:cxn>
                  <a:cxn ang="0">
                    <a:pos x="connsiteX3-327" y="connsiteY3-328"/>
                  </a:cxn>
                  <a:cxn ang="0">
                    <a:pos x="connsiteX4-329" y="connsiteY4-330"/>
                  </a:cxn>
                  <a:cxn ang="0">
                    <a:pos x="connsiteX5-331" y="connsiteY5-332"/>
                  </a:cxn>
                </a:cxnLst>
                <a:rect l="l" t="t" r="r" b="b"/>
                <a:pathLst>
                  <a:path w="660438" h="653852">
                    <a:moveTo>
                      <a:pt x="128078" y="64927"/>
                    </a:moveTo>
                    <a:cubicBezTo>
                      <a:pt x="200406" y="22404"/>
                      <a:pt x="266694" y="-24807"/>
                      <a:pt x="410712" y="15051"/>
                    </a:cubicBezTo>
                    <a:cubicBezTo>
                      <a:pt x="554730" y="54909"/>
                      <a:pt x="671038" y="190221"/>
                      <a:pt x="659670" y="337329"/>
                    </a:cubicBezTo>
                    <a:cubicBezTo>
                      <a:pt x="648302" y="484437"/>
                      <a:pt x="512709" y="653852"/>
                      <a:pt x="331423" y="653852"/>
                    </a:cubicBezTo>
                    <a:cubicBezTo>
                      <a:pt x="150137" y="653852"/>
                      <a:pt x="14721" y="457153"/>
                      <a:pt x="3176" y="337329"/>
                    </a:cubicBezTo>
                    <a:cubicBezTo>
                      <a:pt x="-8369" y="217505"/>
                      <a:pt x="11590" y="209227"/>
                      <a:pt x="62645" y="134413"/>
                    </a:cubicBezTo>
                  </a:path>
                </a:pathLst>
              </a:custGeom>
              <a:grpFill/>
              <a:ln w="22225" cap="rnd">
                <a:solidFill>
                  <a:schemeClr val="bg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31" name="椭圆 31"/>
              <p:cNvSpPr/>
              <p:nvPr/>
            </p:nvSpPr>
            <p:spPr>
              <a:xfrm>
                <a:off x="3942591" y="3353195"/>
                <a:ext cx="117417" cy="100698"/>
              </a:xfrm>
              <a:custGeom>
                <a:avLst/>
                <a:gdLst>
                  <a:gd name="connsiteX0" fmla="*/ 0 w 656493"/>
                  <a:gd name="connsiteY0" fmla="*/ 316523 h 633046"/>
                  <a:gd name="connsiteX1" fmla="*/ 328247 w 656493"/>
                  <a:gd name="connsiteY1" fmla="*/ 0 h 633046"/>
                  <a:gd name="connsiteX2" fmla="*/ 656494 w 656493"/>
                  <a:gd name="connsiteY2" fmla="*/ 316523 h 633046"/>
                  <a:gd name="connsiteX3" fmla="*/ 328247 w 656493"/>
                  <a:gd name="connsiteY3" fmla="*/ 633046 h 633046"/>
                  <a:gd name="connsiteX4" fmla="*/ 0 w 656493"/>
                  <a:gd name="connsiteY4" fmla="*/ 316523 h 633046"/>
                  <a:gd name="connsiteX0-1" fmla="*/ 328247 w 656494"/>
                  <a:gd name="connsiteY0-2" fmla="*/ 0 h 633046"/>
                  <a:gd name="connsiteX1-3" fmla="*/ 656494 w 656494"/>
                  <a:gd name="connsiteY1-4" fmla="*/ 316523 h 633046"/>
                  <a:gd name="connsiteX2-5" fmla="*/ 328247 w 656494"/>
                  <a:gd name="connsiteY2-6" fmla="*/ 633046 h 633046"/>
                  <a:gd name="connsiteX3-7" fmla="*/ 0 w 656494"/>
                  <a:gd name="connsiteY3-8" fmla="*/ 316523 h 633046"/>
                  <a:gd name="connsiteX4-9" fmla="*/ 419687 w 656494"/>
                  <a:gd name="connsiteY4-10" fmla="*/ 91440 h 633046"/>
                  <a:gd name="connsiteX0-11" fmla="*/ 402964 w 731211"/>
                  <a:gd name="connsiteY0-12" fmla="*/ 0 h 633046"/>
                  <a:gd name="connsiteX1-13" fmla="*/ 731211 w 731211"/>
                  <a:gd name="connsiteY1-14" fmla="*/ 316523 h 633046"/>
                  <a:gd name="connsiteX2-15" fmla="*/ 402964 w 731211"/>
                  <a:gd name="connsiteY2-16" fmla="*/ 633046 h 633046"/>
                  <a:gd name="connsiteX3-17" fmla="*/ 74717 w 731211"/>
                  <a:gd name="connsiteY3-18" fmla="*/ 316523 h 633046"/>
                  <a:gd name="connsiteX4-19" fmla="*/ 161895 w 731211"/>
                  <a:gd name="connsiteY4-20" fmla="*/ 152400 h 633046"/>
                  <a:gd name="connsiteX0-21" fmla="*/ 353700 w 681947"/>
                  <a:gd name="connsiteY0-22" fmla="*/ 0 h 633046"/>
                  <a:gd name="connsiteX1-23" fmla="*/ 681947 w 681947"/>
                  <a:gd name="connsiteY1-24" fmla="*/ 316523 h 633046"/>
                  <a:gd name="connsiteX2-25" fmla="*/ 353700 w 681947"/>
                  <a:gd name="connsiteY2-26" fmla="*/ 633046 h 633046"/>
                  <a:gd name="connsiteX3-27" fmla="*/ 25453 w 681947"/>
                  <a:gd name="connsiteY3-28" fmla="*/ 316523 h 633046"/>
                  <a:gd name="connsiteX4-29" fmla="*/ 112631 w 681947"/>
                  <a:gd name="connsiteY4-30" fmla="*/ 152400 h 633046"/>
                  <a:gd name="connsiteX0-31" fmla="*/ 341249 w 669496"/>
                  <a:gd name="connsiteY0-32" fmla="*/ 0 h 633046"/>
                  <a:gd name="connsiteX1-33" fmla="*/ 669496 w 669496"/>
                  <a:gd name="connsiteY1-34" fmla="*/ 316523 h 633046"/>
                  <a:gd name="connsiteX2-35" fmla="*/ 341249 w 669496"/>
                  <a:gd name="connsiteY2-36" fmla="*/ 633046 h 633046"/>
                  <a:gd name="connsiteX3-37" fmla="*/ 13002 w 669496"/>
                  <a:gd name="connsiteY3-38" fmla="*/ 316523 h 633046"/>
                  <a:gd name="connsiteX4-39" fmla="*/ 100180 w 669496"/>
                  <a:gd name="connsiteY4-40" fmla="*/ 152400 h 633046"/>
                  <a:gd name="connsiteX0-41" fmla="*/ 347951 w 676198"/>
                  <a:gd name="connsiteY0-42" fmla="*/ 0 h 633046"/>
                  <a:gd name="connsiteX1-43" fmla="*/ 676198 w 676198"/>
                  <a:gd name="connsiteY1-44" fmla="*/ 316523 h 633046"/>
                  <a:gd name="connsiteX2-45" fmla="*/ 347951 w 676198"/>
                  <a:gd name="connsiteY2-46" fmla="*/ 633046 h 633046"/>
                  <a:gd name="connsiteX3-47" fmla="*/ 19704 w 676198"/>
                  <a:gd name="connsiteY3-48" fmla="*/ 316523 h 633046"/>
                  <a:gd name="connsiteX4-49" fmla="*/ 79173 w 676198"/>
                  <a:gd name="connsiteY4-50" fmla="*/ 113607 h 633046"/>
                  <a:gd name="connsiteX0-51" fmla="*/ 333371 w 661618"/>
                  <a:gd name="connsiteY0-52" fmla="*/ 0 h 633046"/>
                  <a:gd name="connsiteX1-53" fmla="*/ 661618 w 661618"/>
                  <a:gd name="connsiteY1-54" fmla="*/ 316523 h 633046"/>
                  <a:gd name="connsiteX2-55" fmla="*/ 333371 w 661618"/>
                  <a:gd name="connsiteY2-56" fmla="*/ 633046 h 633046"/>
                  <a:gd name="connsiteX3-57" fmla="*/ 5124 w 661618"/>
                  <a:gd name="connsiteY3-58" fmla="*/ 316523 h 633046"/>
                  <a:gd name="connsiteX4-59" fmla="*/ 64593 w 661618"/>
                  <a:gd name="connsiteY4-60" fmla="*/ 113607 h 633046"/>
                  <a:gd name="connsiteX0-61" fmla="*/ 178200 w 661618"/>
                  <a:gd name="connsiteY0-62" fmla="*/ 0 h 583170"/>
                  <a:gd name="connsiteX1-63" fmla="*/ 661618 w 661618"/>
                  <a:gd name="connsiteY1-64" fmla="*/ 266647 h 583170"/>
                  <a:gd name="connsiteX2-65" fmla="*/ 333371 w 661618"/>
                  <a:gd name="connsiteY2-66" fmla="*/ 583170 h 583170"/>
                  <a:gd name="connsiteX3-67" fmla="*/ 5124 w 661618"/>
                  <a:gd name="connsiteY3-68" fmla="*/ 266647 h 583170"/>
                  <a:gd name="connsiteX4-69" fmla="*/ 64593 w 661618"/>
                  <a:gd name="connsiteY4-70" fmla="*/ 63731 h 583170"/>
                  <a:gd name="connsiteX0-71" fmla="*/ 178200 w 662133"/>
                  <a:gd name="connsiteY0-72" fmla="*/ 66578 h 649748"/>
                  <a:gd name="connsiteX1-73" fmla="*/ 412660 w 662133"/>
                  <a:gd name="connsiteY1-74" fmla="*/ 10947 h 649748"/>
                  <a:gd name="connsiteX2-75" fmla="*/ 661618 w 662133"/>
                  <a:gd name="connsiteY2-76" fmla="*/ 333225 h 649748"/>
                  <a:gd name="connsiteX3-77" fmla="*/ 333371 w 662133"/>
                  <a:gd name="connsiteY3-78" fmla="*/ 649748 h 649748"/>
                  <a:gd name="connsiteX4-79" fmla="*/ 5124 w 662133"/>
                  <a:gd name="connsiteY4-80" fmla="*/ 333225 h 649748"/>
                  <a:gd name="connsiteX5" fmla="*/ 64593 w 662133"/>
                  <a:gd name="connsiteY5" fmla="*/ 130309 h 649748"/>
                  <a:gd name="connsiteX0-81" fmla="*/ 178200 w 662148"/>
                  <a:gd name="connsiteY0-82" fmla="*/ 66578 h 649748"/>
                  <a:gd name="connsiteX1-83" fmla="*/ 412660 w 662148"/>
                  <a:gd name="connsiteY1-84" fmla="*/ 10947 h 649748"/>
                  <a:gd name="connsiteX2-85" fmla="*/ 661618 w 662148"/>
                  <a:gd name="connsiteY2-86" fmla="*/ 333225 h 649748"/>
                  <a:gd name="connsiteX3-87" fmla="*/ 333371 w 662148"/>
                  <a:gd name="connsiteY3-88" fmla="*/ 649748 h 649748"/>
                  <a:gd name="connsiteX4-89" fmla="*/ 5124 w 662148"/>
                  <a:gd name="connsiteY4-90" fmla="*/ 333225 h 649748"/>
                  <a:gd name="connsiteX5-91" fmla="*/ 64593 w 662148"/>
                  <a:gd name="connsiteY5-92" fmla="*/ 130309 h 649748"/>
                  <a:gd name="connsiteX0-93" fmla="*/ 178200 w 662148"/>
                  <a:gd name="connsiteY0-94" fmla="*/ 61032 h 644202"/>
                  <a:gd name="connsiteX1-95" fmla="*/ 412660 w 662148"/>
                  <a:gd name="connsiteY1-96" fmla="*/ 5401 h 644202"/>
                  <a:gd name="connsiteX2-97" fmla="*/ 661618 w 662148"/>
                  <a:gd name="connsiteY2-98" fmla="*/ 327679 h 644202"/>
                  <a:gd name="connsiteX3-99" fmla="*/ 333371 w 662148"/>
                  <a:gd name="connsiteY3-100" fmla="*/ 644202 h 644202"/>
                  <a:gd name="connsiteX4-101" fmla="*/ 5124 w 662148"/>
                  <a:gd name="connsiteY4-102" fmla="*/ 327679 h 644202"/>
                  <a:gd name="connsiteX5-103" fmla="*/ 64593 w 662148"/>
                  <a:gd name="connsiteY5-104" fmla="*/ 124763 h 644202"/>
                  <a:gd name="connsiteX0-105" fmla="*/ 178200 w 662148"/>
                  <a:gd name="connsiteY0-106" fmla="*/ 75865 h 659035"/>
                  <a:gd name="connsiteX1-107" fmla="*/ 168819 w 662148"/>
                  <a:gd name="connsiteY1-108" fmla="*/ 31317 h 659035"/>
                  <a:gd name="connsiteX2-109" fmla="*/ 412660 w 662148"/>
                  <a:gd name="connsiteY2-110" fmla="*/ 20234 h 659035"/>
                  <a:gd name="connsiteX3-111" fmla="*/ 661618 w 662148"/>
                  <a:gd name="connsiteY3-112" fmla="*/ 342512 h 659035"/>
                  <a:gd name="connsiteX4-113" fmla="*/ 333371 w 662148"/>
                  <a:gd name="connsiteY4-114" fmla="*/ 659035 h 659035"/>
                  <a:gd name="connsiteX5-115" fmla="*/ 5124 w 662148"/>
                  <a:gd name="connsiteY5-116" fmla="*/ 342512 h 659035"/>
                  <a:gd name="connsiteX6" fmla="*/ 64593 w 662148"/>
                  <a:gd name="connsiteY6" fmla="*/ 139596 h 659035"/>
                  <a:gd name="connsiteX0-117" fmla="*/ 178200 w 662148"/>
                  <a:gd name="connsiteY0-118" fmla="*/ 68901 h 652071"/>
                  <a:gd name="connsiteX1-119" fmla="*/ 130026 w 662148"/>
                  <a:gd name="connsiteY1-120" fmla="*/ 68688 h 652071"/>
                  <a:gd name="connsiteX2-121" fmla="*/ 412660 w 662148"/>
                  <a:gd name="connsiteY2-122" fmla="*/ 13270 h 652071"/>
                  <a:gd name="connsiteX3-123" fmla="*/ 661618 w 662148"/>
                  <a:gd name="connsiteY3-124" fmla="*/ 335548 h 652071"/>
                  <a:gd name="connsiteX4-125" fmla="*/ 333371 w 662148"/>
                  <a:gd name="connsiteY4-126" fmla="*/ 652071 h 652071"/>
                  <a:gd name="connsiteX5-127" fmla="*/ 5124 w 662148"/>
                  <a:gd name="connsiteY5-128" fmla="*/ 335548 h 652071"/>
                  <a:gd name="connsiteX6-129" fmla="*/ 64593 w 662148"/>
                  <a:gd name="connsiteY6-130" fmla="*/ 132632 h 652071"/>
                  <a:gd name="connsiteX0-131" fmla="*/ 178200 w 662220"/>
                  <a:gd name="connsiteY0-132" fmla="*/ 68901 h 652071"/>
                  <a:gd name="connsiteX1-133" fmla="*/ 130026 w 662220"/>
                  <a:gd name="connsiteY1-134" fmla="*/ 68688 h 652071"/>
                  <a:gd name="connsiteX2-135" fmla="*/ 412660 w 662220"/>
                  <a:gd name="connsiteY2-136" fmla="*/ 13270 h 652071"/>
                  <a:gd name="connsiteX3-137" fmla="*/ 661618 w 662220"/>
                  <a:gd name="connsiteY3-138" fmla="*/ 335548 h 652071"/>
                  <a:gd name="connsiteX4-139" fmla="*/ 333371 w 662220"/>
                  <a:gd name="connsiteY4-140" fmla="*/ 652071 h 652071"/>
                  <a:gd name="connsiteX5-141" fmla="*/ 5124 w 662220"/>
                  <a:gd name="connsiteY5-142" fmla="*/ 335548 h 652071"/>
                  <a:gd name="connsiteX6-143" fmla="*/ 64593 w 662220"/>
                  <a:gd name="connsiteY6-144" fmla="*/ 132632 h 652071"/>
                  <a:gd name="connsiteX0-145" fmla="*/ 178200 w 662220"/>
                  <a:gd name="connsiteY0-146" fmla="*/ 58449 h 641619"/>
                  <a:gd name="connsiteX1-147" fmla="*/ 130026 w 662220"/>
                  <a:gd name="connsiteY1-148" fmla="*/ 58236 h 641619"/>
                  <a:gd name="connsiteX2-149" fmla="*/ 412660 w 662220"/>
                  <a:gd name="connsiteY2-150" fmla="*/ 2818 h 641619"/>
                  <a:gd name="connsiteX3-151" fmla="*/ 661618 w 662220"/>
                  <a:gd name="connsiteY3-152" fmla="*/ 325096 h 641619"/>
                  <a:gd name="connsiteX4-153" fmla="*/ 333371 w 662220"/>
                  <a:gd name="connsiteY4-154" fmla="*/ 641619 h 641619"/>
                  <a:gd name="connsiteX5-155" fmla="*/ 5124 w 662220"/>
                  <a:gd name="connsiteY5-156" fmla="*/ 325096 h 641619"/>
                  <a:gd name="connsiteX6-157" fmla="*/ 64593 w 662220"/>
                  <a:gd name="connsiteY6-158" fmla="*/ 122180 h 641619"/>
                  <a:gd name="connsiteX0-159" fmla="*/ 178200 w 662220"/>
                  <a:gd name="connsiteY0-160" fmla="*/ 58449 h 641619"/>
                  <a:gd name="connsiteX1-161" fmla="*/ 130026 w 662220"/>
                  <a:gd name="connsiteY1-162" fmla="*/ 58236 h 641619"/>
                  <a:gd name="connsiteX2-163" fmla="*/ 412660 w 662220"/>
                  <a:gd name="connsiteY2-164" fmla="*/ 2818 h 641619"/>
                  <a:gd name="connsiteX3-165" fmla="*/ 661618 w 662220"/>
                  <a:gd name="connsiteY3-166" fmla="*/ 325096 h 641619"/>
                  <a:gd name="connsiteX4-167" fmla="*/ 333371 w 662220"/>
                  <a:gd name="connsiteY4-168" fmla="*/ 641619 h 641619"/>
                  <a:gd name="connsiteX5-169" fmla="*/ 5124 w 662220"/>
                  <a:gd name="connsiteY5-170" fmla="*/ 325096 h 641619"/>
                  <a:gd name="connsiteX6-171" fmla="*/ 64593 w 662220"/>
                  <a:gd name="connsiteY6-172" fmla="*/ 122180 h 641619"/>
                  <a:gd name="connsiteX0-173" fmla="*/ 178200 w 662220"/>
                  <a:gd name="connsiteY0-174" fmla="*/ 58449 h 641619"/>
                  <a:gd name="connsiteX1-175" fmla="*/ 130026 w 662220"/>
                  <a:gd name="connsiteY1-176" fmla="*/ 58236 h 641619"/>
                  <a:gd name="connsiteX2-177" fmla="*/ 412660 w 662220"/>
                  <a:gd name="connsiteY2-178" fmla="*/ 2818 h 641619"/>
                  <a:gd name="connsiteX3-179" fmla="*/ 661618 w 662220"/>
                  <a:gd name="connsiteY3-180" fmla="*/ 325096 h 641619"/>
                  <a:gd name="connsiteX4-181" fmla="*/ 333371 w 662220"/>
                  <a:gd name="connsiteY4-182" fmla="*/ 641619 h 641619"/>
                  <a:gd name="connsiteX5-183" fmla="*/ 5124 w 662220"/>
                  <a:gd name="connsiteY5-184" fmla="*/ 325096 h 641619"/>
                  <a:gd name="connsiteX6-185" fmla="*/ 64593 w 662220"/>
                  <a:gd name="connsiteY6-186" fmla="*/ 122180 h 641619"/>
                  <a:gd name="connsiteX0-187" fmla="*/ 178200 w 662220"/>
                  <a:gd name="connsiteY0-188" fmla="*/ 58449 h 641619"/>
                  <a:gd name="connsiteX1-189" fmla="*/ 130026 w 662220"/>
                  <a:gd name="connsiteY1-190" fmla="*/ 58236 h 641619"/>
                  <a:gd name="connsiteX2-191" fmla="*/ 412660 w 662220"/>
                  <a:gd name="connsiteY2-192" fmla="*/ 2818 h 641619"/>
                  <a:gd name="connsiteX3-193" fmla="*/ 661618 w 662220"/>
                  <a:gd name="connsiteY3-194" fmla="*/ 325096 h 641619"/>
                  <a:gd name="connsiteX4-195" fmla="*/ 333371 w 662220"/>
                  <a:gd name="connsiteY4-196" fmla="*/ 641619 h 641619"/>
                  <a:gd name="connsiteX5-197" fmla="*/ 5124 w 662220"/>
                  <a:gd name="connsiteY5-198" fmla="*/ 325096 h 641619"/>
                  <a:gd name="connsiteX6-199" fmla="*/ 64593 w 662220"/>
                  <a:gd name="connsiteY6-200" fmla="*/ 122180 h 641619"/>
                  <a:gd name="connsiteX0-201" fmla="*/ 178200 w 662220"/>
                  <a:gd name="connsiteY0-202" fmla="*/ 58449 h 641619"/>
                  <a:gd name="connsiteX1-203" fmla="*/ 130026 w 662220"/>
                  <a:gd name="connsiteY1-204" fmla="*/ 58236 h 641619"/>
                  <a:gd name="connsiteX2-205" fmla="*/ 412660 w 662220"/>
                  <a:gd name="connsiteY2-206" fmla="*/ 2818 h 641619"/>
                  <a:gd name="connsiteX3-207" fmla="*/ 661618 w 662220"/>
                  <a:gd name="connsiteY3-208" fmla="*/ 325096 h 641619"/>
                  <a:gd name="connsiteX4-209" fmla="*/ 333371 w 662220"/>
                  <a:gd name="connsiteY4-210" fmla="*/ 641619 h 641619"/>
                  <a:gd name="connsiteX5-211" fmla="*/ 5124 w 662220"/>
                  <a:gd name="connsiteY5-212" fmla="*/ 325096 h 641619"/>
                  <a:gd name="connsiteX6-213" fmla="*/ 64593 w 662220"/>
                  <a:gd name="connsiteY6-214" fmla="*/ 122180 h 641619"/>
                  <a:gd name="connsiteX0-215" fmla="*/ 176252 w 660272"/>
                  <a:gd name="connsiteY0-216" fmla="*/ 58449 h 641619"/>
                  <a:gd name="connsiteX1-217" fmla="*/ 128078 w 660272"/>
                  <a:gd name="connsiteY1-218" fmla="*/ 58236 h 641619"/>
                  <a:gd name="connsiteX2-219" fmla="*/ 410712 w 660272"/>
                  <a:gd name="connsiteY2-220" fmla="*/ 2818 h 641619"/>
                  <a:gd name="connsiteX3-221" fmla="*/ 659670 w 660272"/>
                  <a:gd name="connsiteY3-222" fmla="*/ 325096 h 641619"/>
                  <a:gd name="connsiteX4-223" fmla="*/ 331423 w 660272"/>
                  <a:gd name="connsiteY4-224" fmla="*/ 641619 h 641619"/>
                  <a:gd name="connsiteX5-225" fmla="*/ 3176 w 660272"/>
                  <a:gd name="connsiteY5-226" fmla="*/ 325096 h 641619"/>
                  <a:gd name="connsiteX6-227" fmla="*/ 62645 w 660272"/>
                  <a:gd name="connsiteY6-228" fmla="*/ 122180 h 641619"/>
                  <a:gd name="connsiteX0-229" fmla="*/ 253837 w 660272"/>
                  <a:gd name="connsiteY0-230" fmla="*/ 30740 h 641619"/>
                  <a:gd name="connsiteX1-231" fmla="*/ 128078 w 660272"/>
                  <a:gd name="connsiteY1-232" fmla="*/ 58236 h 641619"/>
                  <a:gd name="connsiteX2-233" fmla="*/ 410712 w 660272"/>
                  <a:gd name="connsiteY2-234" fmla="*/ 2818 h 641619"/>
                  <a:gd name="connsiteX3-235" fmla="*/ 659670 w 660272"/>
                  <a:gd name="connsiteY3-236" fmla="*/ 325096 h 641619"/>
                  <a:gd name="connsiteX4-237" fmla="*/ 331423 w 660272"/>
                  <a:gd name="connsiteY4-238" fmla="*/ 641619 h 641619"/>
                  <a:gd name="connsiteX5-239" fmla="*/ 3176 w 660272"/>
                  <a:gd name="connsiteY5-240" fmla="*/ 325096 h 641619"/>
                  <a:gd name="connsiteX6-241" fmla="*/ 62645 w 660272"/>
                  <a:gd name="connsiteY6-242" fmla="*/ 122180 h 641619"/>
                  <a:gd name="connsiteX0-243" fmla="*/ 253837 w 660191"/>
                  <a:gd name="connsiteY0-244" fmla="*/ 41069 h 651948"/>
                  <a:gd name="connsiteX1-245" fmla="*/ 161329 w 660191"/>
                  <a:gd name="connsiteY1-246" fmla="*/ 63023 h 651948"/>
                  <a:gd name="connsiteX2-247" fmla="*/ 410712 w 660191"/>
                  <a:gd name="connsiteY2-248" fmla="*/ 13147 h 651948"/>
                  <a:gd name="connsiteX3-249" fmla="*/ 659670 w 660191"/>
                  <a:gd name="connsiteY3-250" fmla="*/ 335425 h 651948"/>
                  <a:gd name="connsiteX4-251" fmla="*/ 331423 w 660191"/>
                  <a:gd name="connsiteY4-252" fmla="*/ 651948 h 651948"/>
                  <a:gd name="connsiteX5-253" fmla="*/ 3176 w 660191"/>
                  <a:gd name="connsiteY5-254" fmla="*/ 335425 h 651948"/>
                  <a:gd name="connsiteX6-255" fmla="*/ 62645 w 660191"/>
                  <a:gd name="connsiteY6-256" fmla="*/ 132509 h 651948"/>
                  <a:gd name="connsiteX0-257" fmla="*/ 253837 w 660897"/>
                  <a:gd name="connsiteY0-258" fmla="*/ 45475 h 656354"/>
                  <a:gd name="connsiteX1-259" fmla="*/ 161329 w 660897"/>
                  <a:gd name="connsiteY1-260" fmla="*/ 67429 h 656354"/>
                  <a:gd name="connsiteX2-261" fmla="*/ 410712 w 660897"/>
                  <a:gd name="connsiteY2-262" fmla="*/ 17553 h 656354"/>
                  <a:gd name="connsiteX3-263" fmla="*/ 659670 w 660897"/>
                  <a:gd name="connsiteY3-264" fmla="*/ 339831 h 656354"/>
                  <a:gd name="connsiteX4-265" fmla="*/ 331423 w 660897"/>
                  <a:gd name="connsiteY4-266" fmla="*/ 656354 h 656354"/>
                  <a:gd name="connsiteX5-267" fmla="*/ 3176 w 660897"/>
                  <a:gd name="connsiteY5-268" fmla="*/ 339831 h 656354"/>
                  <a:gd name="connsiteX6-269" fmla="*/ 62645 w 660897"/>
                  <a:gd name="connsiteY6-270" fmla="*/ 136915 h 656354"/>
                  <a:gd name="connsiteX0-271" fmla="*/ 253837 w 660406"/>
                  <a:gd name="connsiteY0-272" fmla="*/ 41070 h 651949"/>
                  <a:gd name="connsiteX1-273" fmla="*/ 161329 w 660406"/>
                  <a:gd name="connsiteY1-274" fmla="*/ 63024 h 651949"/>
                  <a:gd name="connsiteX2-275" fmla="*/ 410712 w 660406"/>
                  <a:gd name="connsiteY2-276" fmla="*/ 13148 h 651949"/>
                  <a:gd name="connsiteX3-277" fmla="*/ 659670 w 660406"/>
                  <a:gd name="connsiteY3-278" fmla="*/ 335426 h 651949"/>
                  <a:gd name="connsiteX4-279" fmla="*/ 331423 w 660406"/>
                  <a:gd name="connsiteY4-280" fmla="*/ 651949 h 651949"/>
                  <a:gd name="connsiteX5-281" fmla="*/ 3176 w 660406"/>
                  <a:gd name="connsiteY5-282" fmla="*/ 335426 h 651949"/>
                  <a:gd name="connsiteX6-283" fmla="*/ 62645 w 660406"/>
                  <a:gd name="connsiteY6-284" fmla="*/ 132510 h 651949"/>
                  <a:gd name="connsiteX0-285" fmla="*/ 161329 w 660406"/>
                  <a:gd name="connsiteY0-286" fmla="*/ 63024 h 651949"/>
                  <a:gd name="connsiteX1-287" fmla="*/ 410712 w 660406"/>
                  <a:gd name="connsiteY1-288" fmla="*/ 13148 h 651949"/>
                  <a:gd name="connsiteX2-289" fmla="*/ 659670 w 660406"/>
                  <a:gd name="connsiteY2-290" fmla="*/ 335426 h 651949"/>
                  <a:gd name="connsiteX3-291" fmla="*/ 331423 w 660406"/>
                  <a:gd name="connsiteY3-292" fmla="*/ 651949 h 651949"/>
                  <a:gd name="connsiteX4-293" fmla="*/ 3176 w 660406"/>
                  <a:gd name="connsiteY4-294" fmla="*/ 335426 h 651949"/>
                  <a:gd name="connsiteX5-295" fmla="*/ 62645 w 660406"/>
                  <a:gd name="connsiteY5-296" fmla="*/ 132510 h 651949"/>
                  <a:gd name="connsiteX0-297" fmla="*/ 128078 w 660207"/>
                  <a:gd name="connsiteY0-298" fmla="*/ 63024 h 651949"/>
                  <a:gd name="connsiteX1-299" fmla="*/ 410712 w 660207"/>
                  <a:gd name="connsiteY1-300" fmla="*/ 13148 h 651949"/>
                  <a:gd name="connsiteX2-301" fmla="*/ 659670 w 660207"/>
                  <a:gd name="connsiteY2-302" fmla="*/ 335426 h 651949"/>
                  <a:gd name="connsiteX3-303" fmla="*/ 331423 w 660207"/>
                  <a:gd name="connsiteY3-304" fmla="*/ 651949 h 651949"/>
                  <a:gd name="connsiteX4-305" fmla="*/ 3176 w 660207"/>
                  <a:gd name="connsiteY4-306" fmla="*/ 335426 h 651949"/>
                  <a:gd name="connsiteX5-307" fmla="*/ 62645 w 660207"/>
                  <a:gd name="connsiteY5-308" fmla="*/ 132510 h 651949"/>
                  <a:gd name="connsiteX0-309" fmla="*/ 128078 w 660438"/>
                  <a:gd name="connsiteY0-310" fmla="*/ 60888 h 649813"/>
                  <a:gd name="connsiteX1-311" fmla="*/ 410712 w 660438"/>
                  <a:gd name="connsiteY1-312" fmla="*/ 11012 h 649813"/>
                  <a:gd name="connsiteX2-313" fmla="*/ 659670 w 660438"/>
                  <a:gd name="connsiteY2-314" fmla="*/ 333290 h 649813"/>
                  <a:gd name="connsiteX3-315" fmla="*/ 331423 w 660438"/>
                  <a:gd name="connsiteY3-316" fmla="*/ 649813 h 649813"/>
                  <a:gd name="connsiteX4-317" fmla="*/ 3176 w 660438"/>
                  <a:gd name="connsiteY4-318" fmla="*/ 333290 h 649813"/>
                  <a:gd name="connsiteX5-319" fmla="*/ 62645 w 660438"/>
                  <a:gd name="connsiteY5-320" fmla="*/ 130374 h 649813"/>
                  <a:gd name="connsiteX0-321" fmla="*/ 128078 w 660438"/>
                  <a:gd name="connsiteY0-322" fmla="*/ 64927 h 653852"/>
                  <a:gd name="connsiteX1-323" fmla="*/ 410712 w 660438"/>
                  <a:gd name="connsiteY1-324" fmla="*/ 15051 h 653852"/>
                  <a:gd name="connsiteX2-325" fmla="*/ 659670 w 660438"/>
                  <a:gd name="connsiteY2-326" fmla="*/ 337329 h 653852"/>
                  <a:gd name="connsiteX3-327" fmla="*/ 331423 w 660438"/>
                  <a:gd name="connsiteY3-328" fmla="*/ 653852 h 653852"/>
                  <a:gd name="connsiteX4-329" fmla="*/ 3176 w 660438"/>
                  <a:gd name="connsiteY4-330" fmla="*/ 337329 h 653852"/>
                  <a:gd name="connsiteX5-331" fmla="*/ 62645 w 660438"/>
                  <a:gd name="connsiteY5-332" fmla="*/ 134413 h 653852"/>
                </a:gdLst>
                <a:ahLst/>
                <a:cxnLst>
                  <a:cxn ang="0">
                    <a:pos x="connsiteX0-321" y="connsiteY0-322"/>
                  </a:cxn>
                  <a:cxn ang="0">
                    <a:pos x="connsiteX1-323" y="connsiteY1-324"/>
                  </a:cxn>
                  <a:cxn ang="0">
                    <a:pos x="connsiteX2-325" y="connsiteY2-326"/>
                  </a:cxn>
                  <a:cxn ang="0">
                    <a:pos x="connsiteX3-327" y="connsiteY3-328"/>
                  </a:cxn>
                  <a:cxn ang="0">
                    <a:pos x="connsiteX4-329" y="connsiteY4-330"/>
                  </a:cxn>
                  <a:cxn ang="0">
                    <a:pos x="connsiteX5-331" y="connsiteY5-332"/>
                  </a:cxn>
                </a:cxnLst>
                <a:rect l="l" t="t" r="r" b="b"/>
                <a:pathLst>
                  <a:path w="660438" h="653852">
                    <a:moveTo>
                      <a:pt x="128078" y="64927"/>
                    </a:moveTo>
                    <a:cubicBezTo>
                      <a:pt x="200406" y="22404"/>
                      <a:pt x="266694" y="-24807"/>
                      <a:pt x="410712" y="15051"/>
                    </a:cubicBezTo>
                    <a:cubicBezTo>
                      <a:pt x="554730" y="54909"/>
                      <a:pt x="671038" y="190221"/>
                      <a:pt x="659670" y="337329"/>
                    </a:cubicBezTo>
                    <a:cubicBezTo>
                      <a:pt x="648302" y="484437"/>
                      <a:pt x="512709" y="653852"/>
                      <a:pt x="331423" y="653852"/>
                    </a:cubicBezTo>
                    <a:cubicBezTo>
                      <a:pt x="150137" y="653852"/>
                      <a:pt x="14721" y="457153"/>
                      <a:pt x="3176" y="337329"/>
                    </a:cubicBezTo>
                    <a:cubicBezTo>
                      <a:pt x="-8369" y="217505"/>
                      <a:pt x="11590" y="209227"/>
                      <a:pt x="62645" y="134413"/>
                    </a:cubicBezTo>
                  </a:path>
                </a:pathLst>
              </a:custGeom>
              <a:grpFill/>
              <a:ln w="19050" cap="rnd">
                <a:solidFill>
                  <a:schemeClr val="bg1"/>
                </a:solidFill>
                <a:round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127" name="任意多边形 126"/>
            <p:cNvSpPr/>
            <p:nvPr/>
          </p:nvSpPr>
          <p:spPr>
            <a:xfrm>
              <a:off x="4976956" y="1665601"/>
              <a:ext cx="657427" cy="326972"/>
            </a:xfrm>
            <a:custGeom>
              <a:avLst/>
              <a:gdLst>
                <a:gd name="connsiteX0" fmla="*/ 584616 w 1244505"/>
                <a:gd name="connsiteY0" fmla="*/ 513816 h 978511"/>
                <a:gd name="connsiteX1" fmla="*/ 0 w 1244505"/>
                <a:gd name="connsiteY1" fmla="*/ 423875 h 978511"/>
                <a:gd name="connsiteX2" fmla="*/ 179882 w 1244505"/>
                <a:gd name="connsiteY2" fmla="*/ 199022 h 978511"/>
                <a:gd name="connsiteX3" fmla="*/ 674557 w 1244505"/>
                <a:gd name="connsiteY3" fmla="*/ 423875 h 978511"/>
                <a:gd name="connsiteX4" fmla="*/ 734518 w 1244505"/>
                <a:gd name="connsiteY4" fmla="*/ 184032 h 978511"/>
                <a:gd name="connsiteX5" fmla="*/ 944380 w 1244505"/>
                <a:gd name="connsiteY5" fmla="*/ 4150 h 978511"/>
                <a:gd name="connsiteX6" fmla="*/ 1244183 w 1244505"/>
                <a:gd name="connsiteY6" fmla="*/ 363914 h 978511"/>
                <a:gd name="connsiteX7" fmla="*/ 884419 w 1244505"/>
                <a:gd name="connsiteY7" fmla="*/ 513816 h 978511"/>
                <a:gd name="connsiteX8" fmla="*/ 1199213 w 1244505"/>
                <a:gd name="connsiteY8" fmla="*/ 723678 h 978511"/>
                <a:gd name="connsiteX9" fmla="*/ 944380 w 1244505"/>
                <a:gd name="connsiteY9" fmla="*/ 978511 h 978511"/>
                <a:gd name="connsiteX10" fmla="*/ 719528 w 1244505"/>
                <a:gd name="connsiteY10" fmla="*/ 723678 h 978511"/>
                <a:gd name="connsiteX11" fmla="*/ 299803 w 1244505"/>
                <a:gd name="connsiteY11" fmla="*/ 903560 h 978511"/>
                <a:gd name="connsiteX12" fmla="*/ 74951 w 1244505"/>
                <a:gd name="connsiteY12" fmla="*/ 738668 h 978511"/>
                <a:gd name="connsiteX13" fmla="*/ 719528 w 1244505"/>
                <a:gd name="connsiteY13" fmla="*/ 558786 h 978511"/>
                <a:gd name="connsiteX0-1" fmla="*/ 584616 w 1246893"/>
                <a:gd name="connsiteY0-2" fmla="*/ 502981 h 967676"/>
                <a:gd name="connsiteX1-3" fmla="*/ 0 w 1246893"/>
                <a:gd name="connsiteY1-4" fmla="*/ 413040 h 967676"/>
                <a:gd name="connsiteX2-5" fmla="*/ 179882 w 1246893"/>
                <a:gd name="connsiteY2-6" fmla="*/ 188187 h 967676"/>
                <a:gd name="connsiteX3-7" fmla="*/ 674557 w 1246893"/>
                <a:gd name="connsiteY3-8" fmla="*/ 413040 h 967676"/>
                <a:gd name="connsiteX4-9" fmla="*/ 734518 w 1246893"/>
                <a:gd name="connsiteY4-10" fmla="*/ 173197 h 967676"/>
                <a:gd name="connsiteX5-11" fmla="*/ 1033049 w 1246893"/>
                <a:gd name="connsiteY5-12" fmla="*/ 4398 h 967676"/>
                <a:gd name="connsiteX6-13" fmla="*/ 1244183 w 1246893"/>
                <a:gd name="connsiteY6-14" fmla="*/ 353079 h 967676"/>
                <a:gd name="connsiteX7-15" fmla="*/ 884419 w 1246893"/>
                <a:gd name="connsiteY7-16" fmla="*/ 502981 h 967676"/>
                <a:gd name="connsiteX8-17" fmla="*/ 1199213 w 1246893"/>
                <a:gd name="connsiteY8-18" fmla="*/ 712843 h 967676"/>
                <a:gd name="connsiteX9-19" fmla="*/ 944380 w 1246893"/>
                <a:gd name="connsiteY9-20" fmla="*/ 967676 h 967676"/>
                <a:gd name="connsiteX10-21" fmla="*/ 719528 w 1246893"/>
                <a:gd name="connsiteY10-22" fmla="*/ 712843 h 967676"/>
                <a:gd name="connsiteX11-23" fmla="*/ 299803 w 1246893"/>
                <a:gd name="connsiteY11-24" fmla="*/ 892725 h 967676"/>
                <a:gd name="connsiteX12-25" fmla="*/ 74951 w 1246893"/>
                <a:gd name="connsiteY12-26" fmla="*/ 727833 h 967676"/>
                <a:gd name="connsiteX13-27" fmla="*/ 719528 w 1246893"/>
                <a:gd name="connsiteY13-28" fmla="*/ 547951 h 967676"/>
                <a:gd name="connsiteX0-29" fmla="*/ 584616 w 1250361"/>
                <a:gd name="connsiteY0-30" fmla="*/ 505914 h 970609"/>
                <a:gd name="connsiteX1-31" fmla="*/ 0 w 1250361"/>
                <a:gd name="connsiteY1-32" fmla="*/ 415973 h 970609"/>
                <a:gd name="connsiteX2-33" fmla="*/ 179882 w 1250361"/>
                <a:gd name="connsiteY2-34" fmla="*/ 191120 h 970609"/>
                <a:gd name="connsiteX3-35" fmla="*/ 674557 w 1250361"/>
                <a:gd name="connsiteY3-36" fmla="*/ 415973 h 970609"/>
                <a:gd name="connsiteX4-37" fmla="*/ 734518 w 1250361"/>
                <a:gd name="connsiteY4-38" fmla="*/ 176130 h 970609"/>
                <a:gd name="connsiteX5-39" fmla="*/ 1033049 w 1250361"/>
                <a:gd name="connsiteY5-40" fmla="*/ 7331 h 970609"/>
                <a:gd name="connsiteX6-41" fmla="*/ 1244183 w 1250361"/>
                <a:gd name="connsiteY6-42" fmla="*/ 356012 h 970609"/>
                <a:gd name="connsiteX7-43" fmla="*/ 884419 w 1250361"/>
                <a:gd name="connsiteY7-44" fmla="*/ 505914 h 970609"/>
                <a:gd name="connsiteX8-45" fmla="*/ 1199213 w 1250361"/>
                <a:gd name="connsiteY8-46" fmla="*/ 715776 h 970609"/>
                <a:gd name="connsiteX9-47" fmla="*/ 944380 w 1250361"/>
                <a:gd name="connsiteY9-48" fmla="*/ 970609 h 970609"/>
                <a:gd name="connsiteX10-49" fmla="*/ 719528 w 1250361"/>
                <a:gd name="connsiteY10-50" fmla="*/ 715776 h 970609"/>
                <a:gd name="connsiteX11-51" fmla="*/ 299803 w 1250361"/>
                <a:gd name="connsiteY11-52" fmla="*/ 895658 h 970609"/>
                <a:gd name="connsiteX12-53" fmla="*/ 74951 w 1250361"/>
                <a:gd name="connsiteY12-54" fmla="*/ 730766 h 970609"/>
                <a:gd name="connsiteX13-55" fmla="*/ 719528 w 1250361"/>
                <a:gd name="connsiteY13-56" fmla="*/ 550884 h 970609"/>
                <a:gd name="connsiteX0-57" fmla="*/ 584616 w 1219605"/>
                <a:gd name="connsiteY0-58" fmla="*/ 503672 h 968367"/>
                <a:gd name="connsiteX1-59" fmla="*/ 0 w 1219605"/>
                <a:gd name="connsiteY1-60" fmla="*/ 413731 h 968367"/>
                <a:gd name="connsiteX2-61" fmla="*/ 179882 w 1219605"/>
                <a:gd name="connsiteY2-62" fmla="*/ 188878 h 968367"/>
                <a:gd name="connsiteX3-63" fmla="*/ 674557 w 1219605"/>
                <a:gd name="connsiteY3-64" fmla="*/ 413731 h 968367"/>
                <a:gd name="connsiteX4-65" fmla="*/ 734518 w 1219605"/>
                <a:gd name="connsiteY4-66" fmla="*/ 173888 h 968367"/>
                <a:gd name="connsiteX5-67" fmla="*/ 1033049 w 1219605"/>
                <a:gd name="connsiteY5-68" fmla="*/ 5089 h 968367"/>
                <a:gd name="connsiteX6-69" fmla="*/ 1216474 w 1219605"/>
                <a:gd name="connsiteY6-70" fmla="*/ 370395 h 968367"/>
                <a:gd name="connsiteX7-71" fmla="*/ 884419 w 1219605"/>
                <a:gd name="connsiteY7-72" fmla="*/ 503672 h 968367"/>
                <a:gd name="connsiteX8-73" fmla="*/ 1199213 w 1219605"/>
                <a:gd name="connsiteY8-74" fmla="*/ 713534 h 968367"/>
                <a:gd name="connsiteX9-75" fmla="*/ 944380 w 1219605"/>
                <a:gd name="connsiteY9-76" fmla="*/ 968367 h 968367"/>
                <a:gd name="connsiteX10-77" fmla="*/ 719528 w 1219605"/>
                <a:gd name="connsiteY10-78" fmla="*/ 713534 h 968367"/>
                <a:gd name="connsiteX11-79" fmla="*/ 299803 w 1219605"/>
                <a:gd name="connsiteY11-80" fmla="*/ 893416 h 968367"/>
                <a:gd name="connsiteX12-81" fmla="*/ 74951 w 1219605"/>
                <a:gd name="connsiteY12-82" fmla="*/ 728524 h 968367"/>
                <a:gd name="connsiteX13-83" fmla="*/ 719528 w 1219605"/>
                <a:gd name="connsiteY13-84" fmla="*/ 548642 h 968367"/>
                <a:gd name="connsiteX0-85" fmla="*/ 584616 w 1223250"/>
                <a:gd name="connsiteY0-86" fmla="*/ 499287 h 963982"/>
                <a:gd name="connsiteX1-87" fmla="*/ 0 w 1223250"/>
                <a:gd name="connsiteY1-88" fmla="*/ 409346 h 963982"/>
                <a:gd name="connsiteX2-89" fmla="*/ 179882 w 1223250"/>
                <a:gd name="connsiteY2-90" fmla="*/ 184493 h 963982"/>
                <a:gd name="connsiteX3-91" fmla="*/ 674557 w 1223250"/>
                <a:gd name="connsiteY3-92" fmla="*/ 409346 h 963982"/>
                <a:gd name="connsiteX4-93" fmla="*/ 734518 w 1223250"/>
                <a:gd name="connsiteY4-94" fmla="*/ 169503 h 963982"/>
                <a:gd name="connsiteX5-95" fmla="*/ 1033049 w 1223250"/>
                <a:gd name="connsiteY5-96" fmla="*/ 704 h 963982"/>
                <a:gd name="connsiteX6-97" fmla="*/ 1216474 w 1223250"/>
                <a:gd name="connsiteY6-98" fmla="*/ 366010 h 963982"/>
                <a:gd name="connsiteX7-99" fmla="*/ 884419 w 1223250"/>
                <a:gd name="connsiteY7-100" fmla="*/ 499287 h 963982"/>
                <a:gd name="connsiteX8-101" fmla="*/ 1199213 w 1223250"/>
                <a:gd name="connsiteY8-102" fmla="*/ 709149 h 963982"/>
                <a:gd name="connsiteX9-103" fmla="*/ 944380 w 1223250"/>
                <a:gd name="connsiteY9-104" fmla="*/ 963982 h 963982"/>
                <a:gd name="connsiteX10-105" fmla="*/ 719528 w 1223250"/>
                <a:gd name="connsiteY10-106" fmla="*/ 709149 h 963982"/>
                <a:gd name="connsiteX11-107" fmla="*/ 299803 w 1223250"/>
                <a:gd name="connsiteY11-108" fmla="*/ 889031 h 963982"/>
                <a:gd name="connsiteX12-109" fmla="*/ 74951 w 1223250"/>
                <a:gd name="connsiteY12-110" fmla="*/ 724139 h 963982"/>
                <a:gd name="connsiteX13-111" fmla="*/ 719528 w 1223250"/>
                <a:gd name="connsiteY13-112" fmla="*/ 544257 h 963982"/>
                <a:gd name="connsiteX0-113" fmla="*/ 584616 w 1223250"/>
                <a:gd name="connsiteY0-114" fmla="*/ 499287 h 963982"/>
                <a:gd name="connsiteX1-115" fmla="*/ 0 w 1223250"/>
                <a:gd name="connsiteY1-116" fmla="*/ 409346 h 963982"/>
                <a:gd name="connsiteX2-117" fmla="*/ 179882 w 1223250"/>
                <a:gd name="connsiteY2-118" fmla="*/ 184493 h 963982"/>
                <a:gd name="connsiteX3-119" fmla="*/ 674557 w 1223250"/>
                <a:gd name="connsiteY3-120" fmla="*/ 409346 h 963982"/>
                <a:gd name="connsiteX4-121" fmla="*/ 734518 w 1223250"/>
                <a:gd name="connsiteY4-122" fmla="*/ 169503 h 963982"/>
                <a:gd name="connsiteX5-123" fmla="*/ 1033049 w 1223250"/>
                <a:gd name="connsiteY5-124" fmla="*/ 704 h 963982"/>
                <a:gd name="connsiteX6-125" fmla="*/ 1216474 w 1223250"/>
                <a:gd name="connsiteY6-126" fmla="*/ 366010 h 963982"/>
                <a:gd name="connsiteX7-127" fmla="*/ 884419 w 1223250"/>
                <a:gd name="connsiteY7-128" fmla="*/ 499287 h 963982"/>
                <a:gd name="connsiteX8-129" fmla="*/ 1199213 w 1223250"/>
                <a:gd name="connsiteY8-130" fmla="*/ 709149 h 963982"/>
                <a:gd name="connsiteX9-131" fmla="*/ 944380 w 1223250"/>
                <a:gd name="connsiteY9-132" fmla="*/ 963982 h 963982"/>
                <a:gd name="connsiteX10-133" fmla="*/ 719528 w 1223250"/>
                <a:gd name="connsiteY10-134" fmla="*/ 709149 h 963982"/>
                <a:gd name="connsiteX11-135" fmla="*/ 299803 w 1223250"/>
                <a:gd name="connsiteY11-136" fmla="*/ 889031 h 963982"/>
                <a:gd name="connsiteX12-137" fmla="*/ 74951 w 1223250"/>
                <a:gd name="connsiteY12-138" fmla="*/ 724139 h 963982"/>
                <a:gd name="connsiteX13-139" fmla="*/ 719528 w 1223250"/>
                <a:gd name="connsiteY13-140" fmla="*/ 544257 h 963982"/>
                <a:gd name="connsiteX0-141" fmla="*/ 584616 w 1223250"/>
                <a:gd name="connsiteY0-142" fmla="*/ 499287 h 963982"/>
                <a:gd name="connsiteX1-143" fmla="*/ 0 w 1223250"/>
                <a:gd name="connsiteY1-144" fmla="*/ 409346 h 963982"/>
                <a:gd name="connsiteX2-145" fmla="*/ 179882 w 1223250"/>
                <a:gd name="connsiteY2-146" fmla="*/ 184493 h 963982"/>
                <a:gd name="connsiteX3-147" fmla="*/ 674557 w 1223250"/>
                <a:gd name="connsiteY3-148" fmla="*/ 409346 h 963982"/>
                <a:gd name="connsiteX4-149" fmla="*/ 734518 w 1223250"/>
                <a:gd name="connsiteY4-150" fmla="*/ 169503 h 963982"/>
                <a:gd name="connsiteX5-151" fmla="*/ 1033049 w 1223250"/>
                <a:gd name="connsiteY5-152" fmla="*/ 704 h 963982"/>
                <a:gd name="connsiteX6-153" fmla="*/ 1216474 w 1223250"/>
                <a:gd name="connsiteY6-154" fmla="*/ 366010 h 963982"/>
                <a:gd name="connsiteX7-155" fmla="*/ 884419 w 1223250"/>
                <a:gd name="connsiteY7-156" fmla="*/ 499287 h 963982"/>
                <a:gd name="connsiteX8-157" fmla="*/ 1199213 w 1223250"/>
                <a:gd name="connsiteY8-158" fmla="*/ 709149 h 963982"/>
                <a:gd name="connsiteX9-159" fmla="*/ 944380 w 1223250"/>
                <a:gd name="connsiteY9-160" fmla="*/ 963982 h 963982"/>
                <a:gd name="connsiteX10-161" fmla="*/ 719528 w 1223250"/>
                <a:gd name="connsiteY10-162" fmla="*/ 709149 h 963982"/>
                <a:gd name="connsiteX11-163" fmla="*/ 299803 w 1223250"/>
                <a:gd name="connsiteY11-164" fmla="*/ 889031 h 963982"/>
                <a:gd name="connsiteX12-165" fmla="*/ 74951 w 1223250"/>
                <a:gd name="connsiteY12-166" fmla="*/ 724139 h 963982"/>
                <a:gd name="connsiteX13-167" fmla="*/ 719528 w 1223250"/>
                <a:gd name="connsiteY13-168" fmla="*/ 544257 h 963982"/>
                <a:gd name="connsiteX0-169" fmla="*/ 584616 w 1223250"/>
                <a:gd name="connsiteY0-170" fmla="*/ 499287 h 964450"/>
                <a:gd name="connsiteX1-171" fmla="*/ 0 w 1223250"/>
                <a:gd name="connsiteY1-172" fmla="*/ 409346 h 964450"/>
                <a:gd name="connsiteX2-173" fmla="*/ 179882 w 1223250"/>
                <a:gd name="connsiteY2-174" fmla="*/ 184493 h 964450"/>
                <a:gd name="connsiteX3-175" fmla="*/ 674557 w 1223250"/>
                <a:gd name="connsiteY3-176" fmla="*/ 409346 h 964450"/>
                <a:gd name="connsiteX4-177" fmla="*/ 734518 w 1223250"/>
                <a:gd name="connsiteY4-178" fmla="*/ 169503 h 964450"/>
                <a:gd name="connsiteX5-179" fmla="*/ 1033049 w 1223250"/>
                <a:gd name="connsiteY5-180" fmla="*/ 704 h 964450"/>
                <a:gd name="connsiteX6-181" fmla="*/ 1216474 w 1223250"/>
                <a:gd name="connsiteY6-182" fmla="*/ 366010 h 964450"/>
                <a:gd name="connsiteX7-183" fmla="*/ 884419 w 1223250"/>
                <a:gd name="connsiteY7-184" fmla="*/ 499287 h 964450"/>
                <a:gd name="connsiteX8-185" fmla="*/ 1199213 w 1223250"/>
                <a:gd name="connsiteY8-186" fmla="*/ 709149 h 964450"/>
                <a:gd name="connsiteX9-187" fmla="*/ 944380 w 1223250"/>
                <a:gd name="connsiteY9-188" fmla="*/ 963982 h 964450"/>
                <a:gd name="connsiteX10-189" fmla="*/ 719528 w 1223250"/>
                <a:gd name="connsiteY10-190" fmla="*/ 709149 h 964450"/>
                <a:gd name="connsiteX11-191" fmla="*/ 299803 w 1223250"/>
                <a:gd name="connsiteY11-192" fmla="*/ 889031 h 964450"/>
                <a:gd name="connsiteX12-193" fmla="*/ 74951 w 1223250"/>
                <a:gd name="connsiteY12-194" fmla="*/ 724139 h 964450"/>
                <a:gd name="connsiteX13-195" fmla="*/ 719528 w 1223250"/>
                <a:gd name="connsiteY13-196" fmla="*/ 544257 h 964450"/>
                <a:gd name="connsiteX0-197" fmla="*/ 584616 w 1223250"/>
                <a:gd name="connsiteY0-198" fmla="*/ 499287 h 964605"/>
                <a:gd name="connsiteX1-199" fmla="*/ 0 w 1223250"/>
                <a:gd name="connsiteY1-200" fmla="*/ 409346 h 964605"/>
                <a:gd name="connsiteX2-201" fmla="*/ 179882 w 1223250"/>
                <a:gd name="connsiteY2-202" fmla="*/ 184493 h 964605"/>
                <a:gd name="connsiteX3-203" fmla="*/ 674557 w 1223250"/>
                <a:gd name="connsiteY3-204" fmla="*/ 409346 h 964605"/>
                <a:gd name="connsiteX4-205" fmla="*/ 734518 w 1223250"/>
                <a:gd name="connsiteY4-206" fmla="*/ 169503 h 964605"/>
                <a:gd name="connsiteX5-207" fmla="*/ 1033049 w 1223250"/>
                <a:gd name="connsiteY5-208" fmla="*/ 704 h 964605"/>
                <a:gd name="connsiteX6-209" fmla="*/ 1216474 w 1223250"/>
                <a:gd name="connsiteY6-210" fmla="*/ 366010 h 964605"/>
                <a:gd name="connsiteX7-211" fmla="*/ 884419 w 1223250"/>
                <a:gd name="connsiteY7-212" fmla="*/ 499287 h 964605"/>
                <a:gd name="connsiteX8-213" fmla="*/ 1199213 w 1223250"/>
                <a:gd name="connsiteY8-214" fmla="*/ 709149 h 964605"/>
                <a:gd name="connsiteX9-215" fmla="*/ 944380 w 1223250"/>
                <a:gd name="connsiteY9-216" fmla="*/ 963982 h 964605"/>
                <a:gd name="connsiteX10-217" fmla="*/ 719528 w 1223250"/>
                <a:gd name="connsiteY10-218" fmla="*/ 709149 h 964605"/>
                <a:gd name="connsiteX11-219" fmla="*/ 299803 w 1223250"/>
                <a:gd name="connsiteY11-220" fmla="*/ 889031 h 964605"/>
                <a:gd name="connsiteX12-221" fmla="*/ 74951 w 1223250"/>
                <a:gd name="connsiteY12-222" fmla="*/ 724139 h 964605"/>
                <a:gd name="connsiteX13-223" fmla="*/ 719528 w 1223250"/>
                <a:gd name="connsiteY13-224" fmla="*/ 544257 h 964605"/>
                <a:gd name="connsiteX0-225" fmla="*/ 584616 w 1223250"/>
                <a:gd name="connsiteY0-226" fmla="*/ 499287 h 964605"/>
                <a:gd name="connsiteX1-227" fmla="*/ 0 w 1223250"/>
                <a:gd name="connsiteY1-228" fmla="*/ 409346 h 964605"/>
                <a:gd name="connsiteX2-229" fmla="*/ 179882 w 1223250"/>
                <a:gd name="connsiteY2-230" fmla="*/ 184493 h 964605"/>
                <a:gd name="connsiteX3-231" fmla="*/ 674557 w 1223250"/>
                <a:gd name="connsiteY3-232" fmla="*/ 409346 h 964605"/>
                <a:gd name="connsiteX4-233" fmla="*/ 734518 w 1223250"/>
                <a:gd name="connsiteY4-234" fmla="*/ 169503 h 964605"/>
                <a:gd name="connsiteX5-235" fmla="*/ 1033049 w 1223250"/>
                <a:gd name="connsiteY5-236" fmla="*/ 704 h 964605"/>
                <a:gd name="connsiteX6-237" fmla="*/ 1216474 w 1223250"/>
                <a:gd name="connsiteY6-238" fmla="*/ 366010 h 964605"/>
                <a:gd name="connsiteX7-239" fmla="*/ 884419 w 1223250"/>
                <a:gd name="connsiteY7-240" fmla="*/ 499287 h 964605"/>
                <a:gd name="connsiteX8-241" fmla="*/ 1199213 w 1223250"/>
                <a:gd name="connsiteY8-242" fmla="*/ 709149 h 964605"/>
                <a:gd name="connsiteX9-243" fmla="*/ 944380 w 1223250"/>
                <a:gd name="connsiteY9-244" fmla="*/ 963982 h 964605"/>
                <a:gd name="connsiteX10-245" fmla="*/ 719528 w 1223250"/>
                <a:gd name="connsiteY10-246" fmla="*/ 709149 h 964605"/>
                <a:gd name="connsiteX11-247" fmla="*/ 299803 w 1223250"/>
                <a:gd name="connsiteY11-248" fmla="*/ 889031 h 964605"/>
                <a:gd name="connsiteX12-249" fmla="*/ 74951 w 1223250"/>
                <a:gd name="connsiteY12-250" fmla="*/ 724139 h 964605"/>
                <a:gd name="connsiteX13-251" fmla="*/ 719528 w 1223250"/>
                <a:gd name="connsiteY13-252" fmla="*/ 544257 h 964605"/>
                <a:gd name="connsiteX0-253" fmla="*/ 584616 w 1223250"/>
                <a:gd name="connsiteY0-254" fmla="*/ 499287 h 964605"/>
                <a:gd name="connsiteX1-255" fmla="*/ 0 w 1223250"/>
                <a:gd name="connsiteY1-256" fmla="*/ 409346 h 964605"/>
                <a:gd name="connsiteX2-257" fmla="*/ 179882 w 1223250"/>
                <a:gd name="connsiteY2-258" fmla="*/ 184493 h 964605"/>
                <a:gd name="connsiteX3-259" fmla="*/ 674557 w 1223250"/>
                <a:gd name="connsiteY3-260" fmla="*/ 409346 h 964605"/>
                <a:gd name="connsiteX4-261" fmla="*/ 734518 w 1223250"/>
                <a:gd name="connsiteY4-262" fmla="*/ 169503 h 964605"/>
                <a:gd name="connsiteX5-263" fmla="*/ 1033049 w 1223250"/>
                <a:gd name="connsiteY5-264" fmla="*/ 704 h 964605"/>
                <a:gd name="connsiteX6-265" fmla="*/ 1216474 w 1223250"/>
                <a:gd name="connsiteY6-266" fmla="*/ 366010 h 964605"/>
                <a:gd name="connsiteX7-267" fmla="*/ 884419 w 1223250"/>
                <a:gd name="connsiteY7-268" fmla="*/ 499287 h 964605"/>
                <a:gd name="connsiteX8-269" fmla="*/ 1199213 w 1223250"/>
                <a:gd name="connsiteY8-270" fmla="*/ 709149 h 964605"/>
                <a:gd name="connsiteX9-271" fmla="*/ 944380 w 1223250"/>
                <a:gd name="connsiteY9-272" fmla="*/ 963982 h 964605"/>
                <a:gd name="connsiteX10-273" fmla="*/ 719528 w 1223250"/>
                <a:gd name="connsiteY10-274" fmla="*/ 709149 h 964605"/>
                <a:gd name="connsiteX11-275" fmla="*/ 299803 w 1223250"/>
                <a:gd name="connsiteY11-276" fmla="*/ 889031 h 964605"/>
                <a:gd name="connsiteX12-277" fmla="*/ 74951 w 1223250"/>
                <a:gd name="connsiteY12-278" fmla="*/ 724139 h 964605"/>
                <a:gd name="connsiteX13-279" fmla="*/ 630318 w 1223250"/>
                <a:gd name="connsiteY13-280" fmla="*/ 575481 h 964605"/>
                <a:gd name="connsiteX0-281" fmla="*/ 584616 w 1223250"/>
                <a:gd name="connsiteY0-282" fmla="*/ 499287 h 964605"/>
                <a:gd name="connsiteX1-283" fmla="*/ 0 w 1223250"/>
                <a:gd name="connsiteY1-284" fmla="*/ 409346 h 964605"/>
                <a:gd name="connsiteX2-285" fmla="*/ 179882 w 1223250"/>
                <a:gd name="connsiteY2-286" fmla="*/ 184493 h 964605"/>
                <a:gd name="connsiteX3-287" fmla="*/ 674557 w 1223250"/>
                <a:gd name="connsiteY3-288" fmla="*/ 409346 h 964605"/>
                <a:gd name="connsiteX4-289" fmla="*/ 734518 w 1223250"/>
                <a:gd name="connsiteY4-290" fmla="*/ 169503 h 964605"/>
                <a:gd name="connsiteX5-291" fmla="*/ 1033049 w 1223250"/>
                <a:gd name="connsiteY5-292" fmla="*/ 704 h 964605"/>
                <a:gd name="connsiteX6-293" fmla="*/ 1216474 w 1223250"/>
                <a:gd name="connsiteY6-294" fmla="*/ 366010 h 964605"/>
                <a:gd name="connsiteX7-295" fmla="*/ 884419 w 1223250"/>
                <a:gd name="connsiteY7-296" fmla="*/ 499287 h 964605"/>
                <a:gd name="connsiteX8-297" fmla="*/ 1199213 w 1223250"/>
                <a:gd name="connsiteY8-298" fmla="*/ 709149 h 964605"/>
                <a:gd name="connsiteX9-299" fmla="*/ 944380 w 1223250"/>
                <a:gd name="connsiteY9-300" fmla="*/ 963982 h 964605"/>
                <a:gd name="connsiteX10-301" fmla="*/ 719528 w 1223250"/>
                <a:gd name="connsiteY10-302" fmla="*/ 709149 h 964605"/>
                <a:gd name="connsiteX11-303" fmla="*/ 299803 w 1223250"/>
                <a:gd name="connsiteY11-304" fmla="*/ 889031 h 964605"/>
                <a:gd name="connsiteX12-305" fmla="*/ 74951 w 1223250"/>
                <a:gd name="connsiteY12-306" fmla="*/ 724139 h 964605"/>
                <a:gd name="connsiteX13-307" fmla="*/ 630318 w 1223250"/>
                <a:gd name="connsiteY13-308" fmla="*/ 562099 h 964605"/>
                <a:gd name="connsiteX0-309" fmla="*/ 629221 w 1223250"/>
                <a:gd name="connsiteY0-310" fmla="*/ 517129 h 964605"/>
                <a:gd name="connsiteX1-311" fmla="*/ 0 w 1223250"/>
                <a:gd name="connsiteY1-312" fmla="*/ 409346 h 964605"/>
                <a:gd name="connsiteX2-313" fmla="*/ 179882 w 1223250"/>
                <a:gd name="connsiteY2-314" fmla="*/ 184493 h 964605"/>
                <a:gd name="connsiteX3-315" fmla="*/ 674557 w 1223250"/>
                <a:gd name="connsiteY3-316" fmla="*/ 409346 h 964605"/>
                <a:gd name="connsiteX4-317" fmla="*/ 734518 w 1223250"/>
                <a:gd name="connsiteY4-318" fmla="*/ 169503 h 964605"/>
                <a:gd name="connsiteX5-319" fmla="*/ 1033049 w 1223250"/>
                <a:gd name="connsiteY5-320" fmla="*/ 704 h 964605"/>
                <a:gd name="connsiteX6-321" fmla="*/ 1216474 w 1223250"/>
                <a:gd name="connsiteY6-322" fmla="*/ 366010 h 964605"/>
                <a:gd name="connsiteX7-323" fmla="*/ 884419 w 1223250"/>
                <a:gd name="connsiteY7-324" fmla="*/ 499287 h 964605"/>
                <a:gd name="connsiteX8-325" fmla="*/ 1199213 w 1223250"/>
                <a:gd name="connsiteY8-326" fmla="*/ 709149 h 964605"/>
                <a:gd name="connsiteX9-327" fmla="*/ 944380 w 1223250"/>
                <a:gd name="connsiteY9-328" fmla="*/ 963982 h 964605"/>
                <a:gd name="connsiteX10-329" fmla="*/ 719528 w 1223250"/>
                <a:gd name="connsiteY10-330" fmla="*/ 709149 h 964605"/>
                <a:gd name="connsiteX11-331" fmla="*/ 299803 w 1223250"/>
                <a:gd name="connsiteY11-332" fmla="*/ 889031 h 964605"/>
                <a:gd name="connsiteX12-333" fmla="*/ 74951 w 1223250"/>
                <a:gd name="connsiteY12-334" fmla="*/ 724139 h 964605"/>
                <a:gd name="connsiteX13-335" fmla="*/ 630318 w 1223250"/>
                <a:gd name="connsiteY13-336" fmla="*/ 562099 h 964605"/>
                <a:gd name="connsiteX0-337" fmla="*/ 629221 w 1223250"/>
                <a:gd name="connsiteY0-338" fmla="*/ 517129 h 964605"/>
                <a:gd name="connsiteX1-339" fmla="*/ 0 w 1223250"/>
                <a:gd name="connsiteY1-340" fmla="*/ 409346 h 964605"/>
                <a:gd name="connsiteX2-341" fmla="*/ 179882 w 1223250"/>
                <a:gd name="connsiteY2-342" fmla="*/ 184493 h 964605"/>
                <a:gd name="connsiteX3-343" fmla="*/ 674557 w 1223250"/>
                <a:gd name="connsiteY3-344" fmla="*/ 409346 h 964605"/>
                <a:gd name="connsiteX4-345" fmla="*/ 734518 w 1223250"/>
                <a:gd name="connsiteY4-346" fmla="*/ 169503 h 964605"/>
                <a:gd name="connsiteX5-347" fmla="*/ 1033049 w 1223250"/>
                <a:gd name="connsiteY5-348" fmla="*/ 704 h 964605"/>
                <a:gd name="connsiteX6-349" fmla="*/ 1216474 w 1223250"/>
                <a:gd name="connsiteY6-350" fmla="*/ 366010 h 964605"/>
                <a:gd name="connsiteX7-351" fmla="*/ 884419 w 1223250"/>
                <a:gd name="connsiteY7-352" fmla="*/ 499287 h 964605"/>
                <a:gd name="connsiteX8-353" fmla="*/ 1199213 w 1223250"/>
                <a:gd name="connsiteY8-354" fmla="*/ 709149 h 964605"/>
                <a:gd name="connsiteX9-355" fmla="*/ 944380 w 1223250"/>
                <a:gd name="connsiteY9-356" fmla="*/ 963982 h 964605"/>
                <a:gd name="connsiteX10-357" fmla="*/ 719528 w 1223250"/>
                <a:gd name="connsiteY10-358" fmla="*/ 709149 h 964605"/>
                <a:gd name="connsiteX11-359" fmla="*/ 299803 w 1223250"/>
                <a:gd name="connsiteY11-360" fmla="*/ 889031 h 964605"/>
                <a:gd name="connsiteX12-361" fmla="*/ 74951 w 1223250"/>
                <a:gd name="connsiteY12-362" fmla="*/ 724139 h 964605"/>
                <a:gd name="connsiteX13-363" fmla="*/ 630318 w 1223250"/>
                <a:gd name="connsiteY13-364" fmla="*/ 562099 h 964605"/>
                <a:gd name="connsiteX0-365" fmla="*/ 629221 w 1223250"/>
                <a:gd name="connsiteY0-366" fmla="*/ 517129 h 964605"/>
                <a:gd name="connsiteX1-367" fmla="*/ 0 w 1223250"/>
                <a:gd name="connsiteY1-368" fmla="*/ 409346 h 964605"/>
                <a:gd name="connsiteX2-369" fmla="*/ 179882 w 1223250"/>
                <a:gd name="connsiteY2-370" fmla="*/ 184493 h 964605"/>
                <a:gd name="connsiteX3-371" fmla="*/ 674557 w 1223250"/>
                <a:gd name="connsiteY3-372" fmla="*/ 409346 h 964605"/>
                <a:gd name="connsiteX4-373" fmla="*/ 734518 w 1223250"/>
                <a:gd name="connsiteY4-374" fmla="*/ 169503 h 964605"/>
                <a:gd name="connsiteX5-375" fmla="*/ 1033049 w 1223250"/>
                <a:gd name="connsiteY5-376" fmla="*/ 704 h 964605"/>
                <a:gd name="connsiteX6-377" fmla="*/ 1216474 w 1223250"/>
                <a:gd name="connsiteY6-378" fmla="*/ 366010 h 964605"/>
                <a:gd name="connsiteX7-379" fmla="*/ 884419 w 1223250"/>
                <a:gd name="connsiteY7-380" fmla="*/ 499287 h 964605"/>
                <a:gd name="connsiteX8-381" fmla="*/ 1199213 w 1223250"/>
                <a:gd name="connsiteY8-382" fmla="*/ 709149 h 964605"/>
                <a:gd name="connsiteX9-383" fmla="*/ 944380 w 1223250"/>
                <a:gd name="connsiteY9-384" fmla="*/ 963982 h 964605"/>
                <a:gd name="connsiteX10-385" fmla="*/ 719528 w 1223250"/>
                <a:gd name="connsiteY10-386" fmla="*/ 709149 h 964605"/>
                <a:gd name="connsiteX11-387" fmla="*/ 299803 w 1223250"/>
                <a:gd name="connsiteY11-388" fmla="*/ 889031 h 964605"/>
                <a:gd name="connsiteX12-389" fmla="*/ 74951 w 1223250"/>
                <a:gd name="connsiteY12-390" fmla="*/ 724139 h 964605"/>
                <a:gd name="connsiteX13-391" fmla="*/ 630318 w 1223250"/>
                <a:gd name="connsiteY13-392" fmla="*/ 562099 h 964605"/>
                <a:gd name="connsiteX0-393" fmla="*/ 0 w 1223250"/>
                <a:gd name="connsiteY0-394" fmla="*/ 409346 h 964605"/>
                <a:gd name="connsiteX1-395" fmla="*/ 179882 w 1223250"/>
                <a:gd name="connsiteY1-396" fmla="*/ 184493 h 964605"/>
                <a:gd name="connsiteX2-397" fmla="*/ 674557 w 1223250"/>
                <a:gd name="connsiteY2-398" fmla="*/ 409346 h 964605"/>
                <a:gd name="connsiteX3-399" fmla="*/ 734518 w 1223250"/>
                <a:gd name="connsiteY3-400" fmla="*/ 169503 h 964605"/>
                <a:gd name="connsiteX4-401" fmla="*/ 1033049 w 1223250"/>
                <a:gd name="connsiteY4-402" fmla="*/ 704 h 964605"/>
                <a:gd name="connsiteX5-403" fmla="*/ 1216474 w 1223250"/>
                <a:gd name="connsiteY5-404" fmla="*/ 366010 h 964605"/>
                <a:gd name="connsiteX6-405" fmla="*/ 884419 w 1223250"/>
                <a:gd name="connsiteY6-406" fmla="*/ 499287 h 964605"/>
                <a:gd name="connsiteX7-407" fmla="*/ 1199213 w 1223250"/>
                <a:gd name="connsiteY7-408" fmla="*/ 709149 h 964605"/>
                <a:gd name="connsiteX8-409" fmla="*/ 944380 w 1223250"/>
                <a:gd name="connsiteY8-410" fmla="*/ 963982 h 964605"/>
                <a:gd name="connsiteX9-411" fmla="*/ 719528 w 1223250"/>
                <a:gd name="connsiteY9-412" fmla="*/ 709149 h 964605"/>
                <a:gd name="connsiteX10-413" fmla="*/ 299803 w 1223250"/>
                <a:gd name="connsiteY10-414" fmla="*/ 889031 h 964605"/>
                <a:gd name="connsiteX11-415" fmla="*/ 74951 w 1223250"/>
                <a:gd name="connsiteY11-416" fmla="*/ 724139 h 964605"/>
                <a:gd name="connsiteX12-417" fmla="*/ 630318 w 1223250"/>
                <a:gd name="connsiteY12-418" fmla="*/ 562099 h 964605"/>
                <a:gd name="connsiteX0-419" fmla="*/ 117781 w 1161149"/>
                <a:gd name="connsiteY0-420" fmla="*/ 184493 h 964605"/>
                <a:gd name="connsiteX1-421" fmla="*/ 612456 w 1161149"/>
                <a:gd name="connsiteY1-422" fmla="*/ 409346 h 964605"/>
                <a:gd name="connsiteX2-423" fmla="*/ 672417 w 1161149"/>
                <a:gd name="connsiteY2-424" fmla="*/ 169503 h 964605"/>
                <a:gd name="connsiteX3-425" fmla="*/ 970948 w 1161149"/>
                <a:gd name="connsiteY3-426" fmla="*/ 704 h 964605"/>
                <a:gd name="connsiteX4-427" fmla="*/ 1154373 w 1161149"/>
                <a:gd name="connsiteY4-428" fmla="*/ 366010 h 964605"/>
                <a:gd name="connsiteX5-429" fmla="*/ 822318 w 1161149"/>
                <a:gd name="connsiteY5-430" fmla="*/ 499287 h 964605"/>
                <a:gd name="connsiteX6-431" fmla="*/ 1137112 w 1161149"/>
                <a:gd name="connsiteY6-432" fmla="*/ 709149 h 964605"/>
                <a:gd name="connsiteX7-433" fmla="*/ 882279 w 1161149"/>
                <a:gd name="connsiteY7-434" fmla="*/ 963982 h 964605"/>
                <a:gd name="connsiteX8-435" fmla="*/ 657427 w 1161149"/>
                <a:gd name="connsiteY8-436" fmla="*/ 709149 h 964605"/>
                <a:gd name="connsiteX9-437" fmla="*/ 237702 w 1161149"/>
                <a:gd name="connsiteY9-438" fmla="*/ 889031 h 964605"/>
                <a:gd name="connsiteX10-439" fmla="*/ 12850 w 1161149"/>
                <a:gd name="connsiteY10-440" fmla="*/ 724139 h 964605"/>
                <a:gd name="connsiteX11-441" fmla="*/ 568217 w 1161149"/>
                <a:gd name="connsiteY11-442" fmla="*/ 562099 h 964605"/>
                <a:gd name="connsiteX0-443" fmla="*/ 612456 w 1161149"/>
                <a:gd name="connsiteY0-444" fmla="*/ 409346 h 964605"/>
                <a:gd name="connsiteX1-445" fmla="*/ 672417 w 1161149"/>
                <a:gd name="connsiteY1-446" fmla="*/ 169503 h 964605"/>
                <a:gd name="connsiteX2-447" fmla="*/ 970948 w 1161149"/>
                <a:gd name="connsiteY2-448" fmla="*/ 704 h 964605"/>
                <a:gd name="connsiteX3-449" fmla="*/ 1154373 w 1161149"/>
                <a:gd name="connsiteY3-450" fmla="*/ 366010 h 964605"/>
                <a:gd name="connsiteX4-451" fmla="*/ 822318 w 1161149"/>
                <a:gd name="connsiteY4-452" fmla="*/ 499287 h 964605"/>
                <a:gd name="connsiteX5-453" fmla="*/ 1137112 w 1161149"/>
                <a:gd name="connsiteY5-454" fmla="*/ 709149 h 964605"/>
                <a:gd name="connsiteX6-455" fmla="*/ 882279 w 1161149"/>
                <a:gd name="connsiteY6-456" fmla="*/ 963982 h 964605"/>
                <a:gd name="connsiteX7-457" fmla="*/ 657427 w 1161149"/>
                <a:gd name="connsiteY7-458" fmla="*/ 709149 h 964605"/>
                <a:gd name="connsiteX8-459" fmla="*/ 237702 w 1161149"/>
                <a:gd name="connsiteY8-460" fmla="*/ 889031 h 964605"/>
                <a:gd name="connsiteX9-461" fmla="*/ 12850 w 1161149"/>
                <a:gd name="connsiteY9-462" fmla="*/ 724139 h 964605"/>
                <a:gd name="connsiteX10-463" fmla="*/ 568217 w 1161149"/>
                <a:gd name="connsiteY10-464" fmla="*/ 562099 h 964605"/>
                <a:gd name="connsiteX0-465" fmla="*/ 672417 w 1161149"/>
                <a:gd name="connsiteY0-466" fmla="*/ 169503 h 964605"/>
                <a:gd name="connsiteX1-467" fmla="*/ 970948 w 1161149"/>
                <a:gd name="connsiteY1-468" fmla="*/ 704 h 964605"/>
                <a:gd name="connsiteX2-469" fmla="*/ 1154373 w 1161149"/>
                <a:gd name="connsiteY2-470" fmla="*/ 366010 h 964605"/>
                <a:gd name="connsiteX3-471" fmla="*/ 822318 w 1161149"/>
                <a:gd name="connsiteY3-472" fmla="*/ 499287 h 964605"/>
                <a:gd name="connsiteX4-473" fmla="*/ 1137112 w 1161149"/>
                <a:gd name="connsiteY4-474" fmla="*/ 709149 h 964605"/>
                <a:gd name="connsiteX5-475" fmla="*/ 882279 w 1161149"/>
                <a:gd name="connsiteY5-476" fmla="*/ 963982 h 964605"/>
                <a:gd name="connsiteX6-477" fmla="*/ 657427 w 1161149"/>
                <a:gd name="connsiteY6-478" fmla="*/ 709149 h 964605"/>
                <a:gd name="connsiteX7-479" fmla="*/ 237702 w 1161149"/>
                <a:gd name="connsiteY7-480" fmla="*/ 889031 h 964605"/>
                <a:gd name="connsiteX8-481" fmla="*/ 12850 w 1161149"/>
                <a:gd name="connsiteY8-482" fmla="*/ 724139 h 964605"/>
                <a:gd name="connsiteX9-483" fmla="*/ 568217 w 1161149"/>
                <a:gd name="connsiteY9-484" fmla="*/ 562099 h 964605"/>
                <a:gd name="connsiteX0-485" fmla="*/ 970948 w 1161149"/>
                <a:gd name="connsiteY0-486" fmla="*/ 0 h 963901"/>
                <a:gd name="connsiteX1-487" fmla="*/ 1154373 w 1161149"/>
                <a:gd name="connsiteY1-488" fmla="*/ 365306 h 963901"/>
                <a:gd name="connsiteX2-489" fmla="*/ 822318 w 1161149"/>
                <a:gd name="connsiteY2-490" fmla="*/ 498583 h 963901"/>
                <a:gd name="connsiteX3-491" fmla="*/ 1137112 w 1161149"/>
                <a:gd name="connsiteY3-492" fmla="*/ 708445 h 963901"/>
                <a:gd name="connsiteX4-493" fmla="*/ 882279 w 1161149"/>
                <a:gd name="connsiteY4-494" fmla="*/ 963278 h 963901"/>
                <a:gd name="connsiteX5-495" fmla="*/ 657427 w 1161149"/>
                <a:gd name="connsiteY5-496" fmla="*/ 708445 h 963901"/>
                <a:gd name="connsiteX6-497" fmla="*/ 237702 w 1161149"/>
                <a:gd name="connsiteY6-498" fmla="*/ 888327 h 963901"/>
                <a:gd name="connsiteX7-499" fmla="*/ 12850 w 1161149"/>
                <a:gd name="connsiteY7-500" fmla="*/ 723435 h 963901"/>
                <a:gd name="connsiteX8-501" fmla="*/ 568217 w 1161149"/>
                <a:gd name="connsiteY8-502" fmla="*/ 561395 h 963901"/>
                <a:gd name="connsiteX0-503" fmla="*/ 1154373 w 1154373"/>
                <a:gd name="connsiteY0-504" fmla="*/ 0 h 598595"/>
                <a:gd name="connsiteX1-505" fmla="*/ 822318 w 1154373"/>
                <a:gd name="connsiteY1-506" fmla="*/ 133277 h 598595"/>
                <a:gd name="connsiteX2-507" fmla="*/ 1137112 w 1154373"/>
                <a:gd name="connsiteY2-508" fmla="*/ 343139 h 598595"/>
                <a:gd name="connsiteX3-509" fmla="*/ 882279 w 1154373"/>
                <a:gd name="connsiteY3-510" fmla="*/ 597972 h 598595"/>
                <a:gd name="connsiteX4-511" fmla="*/ 657427 w 1154373"/>
                <a:gd name="connsiteY4-512" fmla="*/ 343139 h 598595"/>
                <a:gd name="connsiteX5-513" fmla="*/ 237702 w 1154373"/>
                <a:gd name="connsiteY5-514" fmla="*/ 523021 h 598595"/>
                <a:gd name="connsiteX6-515" fmla="*/ 12850 w 1154373"/>
                <a:gd name="connsiteY6-516" fmla="*/ 358129 h 598595"/>
                <a:gd name="connsiteX7-517" fmla="*/ 568217 w 1154373"/>
                <a:gd name="connsiteY7-518" fmla="*/ 196089 h 598595"/>
                <a:gd name="connsiteX0-519" fmla="*/ 822318 w 1138670"/>
                <a:gd name="connsiteY0-520" fmla="*/ 0 h 465318"/>
                <a:gd name="connsiteX1-521" fmla="*/ 1137112 w 1138670"/>
                <a:gd name="connsiteY1-522" fmla="*/ 209862 h 465318"/>
                <a:gd name="connsiteX2-523" fmla="*/ 882279 w 1138670"/>
                <a:gd name="connsiteY2-524" fmla="*/ 464695 h 465318"/>
                <a:gd name="connsiteX3-525" fmla="*/ 657427 w 1138670"/>
                <a:gd name="connsiteY3-526" fmla="*/ 209862 h 465318"/>
                <a:gd name="connsiteX4-527" fmla="*/ 237702 w 1138670"/>
                <a:gd name="connsiteY4-528" fmla="*/ 389744 h 465318"/>
                <a:gd name="connsiteX5-529" fmla="*/ 12850 w 1138670"/>
                <a:gd name="connsiteY5-530" fmla="*/ 224852 h 465318"/>
                <a:gd name="connsiteX6-531" fmla="*/ 568217 w 1138670"/>
                <a:gd name="connsiteY6-532" fmla="*/ 62812 h 465318"/>
                <a:gd name="connsiteX0-533" fmla="*/ 1137112 w 1138670"/>
                <a:gd name="connsiteY0-534" fmla="*/ 147050 h 402506"/>
                <a:gd name="connsiteX1-535" fmla="*/ 882279 w 1138670"/>
                <a:gd name="connsiteY1-536" fmla="*/ 401883 h 402506"/>
                <a:gd name="connsiteX2-537" fmla="*/ 657427 w 1138670"/>
                <a:gd name="connsiteY2-538" fmla="*/ 147050 h 402506"/>
                <a:gd name="connsiteX3-539" fmla="*/ 237702 w 1138670"/>
                <a:gd name="connsiteY3-540" fmla="*/ 326932 h 402506"/>
                <a:gd name="connsiteX4-541" fmla="*/ 12850 w 1138670"/>
                <a:gd name="connsiteY4-542" fmla="*/ 162040 h 402506"/>
                <a:gd name="connsiteX5-543" fmla="*/ 568217 w 1138670"/>
                <a:gd name="connsiteY5-544" fmla="*/ 0 h 402506"/>
                <a:gd name="connsiteX0-545" fmla="*/ 882279 w 882279"/>
                <a:gd name="connsiteY0-546" fmla="*/ 401883 h 401883"/>
                <a:gd name="connsiteX1-547" fmla="*/ 657427 w 882279"/>
                <a:gd name="connsiteY1-548" fmla="*/ 147050 h 401883"/>
                <a:gd name="connsiteX2-549" fmla="*/ 237702 w 882279"/>
                <a:gd name="connsiteY2-550" fmla="*/ 326932 h 401883"/>
                <a:gd name="connsiteX3-551" fmla="*/ 12850 w 882279"/>
                <a:gd name="connsiteY3-552" fmla="*/ 162040 h 401883"/>
                <a:gd name="connsiteX4-553" fmla="*/ 568217 w 882279"/>
                <a:gd name="connsiteY4-554" fmla="*/ 0 h 401883"/>
                <a:gd name="connsiteX0-555" fmla="*/ 657427 w 657427"/>
                <a:gd name="connsiteY0-556" fmla="*/ 147050 h 326972"/>
                <a:gd name="connsiteX1-557" fmla="*/ 237702 w 657427"/>
                <a:gd name="connsiteY1-558" fmla="*/ 326932 h 326972"/>
                <a:gd name="connsiteX2-559" fmla="*/ 12850 w 657427"/>
                <a:gd name="connsiteY2-560" fmla="*/ 162040 h 326972"/>
                <a:gd name="connsiteX3-561" fmla="*/ 568217 w 657427"/>
                <a:gd name="connsiteY3-562" fmla="*/ 0 h 326972"/>
              </a:gdLst>
              <a:ahLst/>
              <a:cxnLst>
                <a:cxn ang="0">
                  <a:pos x="connsiteX0-555" y="connsiteY0-556"/>
                </a:cxn>
                <a:cxn ang="0">
                  <a:pos x="connsiteX1-557" y="connsiteY1-558"/>
                </a:cxn>
                <a:cxn ang="0">
                  <a:pos x="connsiteX2-559" y="connsiteY2-560"/>
                </a:cxn>
                <a:cxn ang="0">
                  <a:pos x="connsiteX3-561" y="connsiteY3-562"/>
                </a:cxn>
              </a:cxnLst>
              <a:rect l="l" t="t" r="r" b="b"/>
              <a:pathLst>
                <a:path w="657427" h="326972">
                  <a:moveTo>
                    <a:pt x="657427" y="147050"/>
                  </a:moveTo>
                  <a:cubicBezTo>
                    <a:pt x="517519" y="207011"/>
                    <a:pt x="345131" y="324434"/>
                    <a:pt x="237702" y="326932"/>
                  </a:cubicBezTo>
                  <a:cubicBezTo>
                    <a:pt x="130273" y="329430"/>
                    <a:pt x="-49609" y="214505"/>
                    <a:pt x="12850" y="162040"/>
                  </a:cubicBezTo>
                  <a:lnTo>
                    <a:pt x="568217" y="0"/>
                  </a:lnTo>
                </a:path>
              </a:pathLst>
            </a:custGeom>
            <a:grpFill/>
            <a:ln w="22225" cap="rnd">
              <a:solidFill>
                <a:schemeClr val="bg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</a:endParaRPr>
            </a:p>
          </p:txBody>
        </p:sp>
      </p:grpSp>
      <p:sp>
        <p:nvSpPr>
          <p:cNvPr id="132" name="Freeform 5"/>
          <p:cNvSpPr/>
          <p:nvPr/>
        </p:nvSpPr>
        <p:spPr bwMode="auto">
          <a:xfrm>
            <a:off x="2554555" y="2788880"/>
            <a:ext cx="3223945" cy="79407"/>
          </a:xfrm>
          <a:custGeom>
            <a:avLst/>
            <a:gdLst>
              <a:gd name="T0" fmla="*/ 1 w 2288"/>
              <a:gd name="T1" fmla="*/ 2 h 38"/>
              <a:gd name="T2" fmla="*/ 2 w 2288"/>
              <a:gd name="T3" fmla="*/ 6 h 38"/>
              <a:gd name="T4" fmla="*/ 152 w 2288"/>
              <a:gd name="T5" fmla="*/ 19 h 38"/>
              <a:gd name="T6" fmla="*/ 199 w 2288"/>
              <a:gd name="T7" fmla="*/ 17 h 38"/>
              <a:gd name="T8" fmla="*/ 566 w 2288"/>
              <a:gd name="T9" fmla="*/ 25 h 38"/>
              <a:gd name="T10" fmla="*/ 710 w 2288"/>
              <a:gd name="T11" fmla="*/ 29 h 38"/>
              <a:gd name="T12" fmla="*/ 1040 w 2288"/>
              <a:gd name="T13" fmla="*/ 31 h 38"/>
              <a:gd name="T14" fmla="*/ 1426 w 2288"/>
              <a:gd name="T15" fmla="*/ 34 h 38"/>
              <a:gd name="T16" fmla="*/ 1706 w 2288"/>
              <a:gd name="T17" fmla="*/ 35 h 38"/>
              <a:gd name="T18" fmla="*/ 1898 w 2288"/>
              <a:gd name="T19" fmla="*/ 34 h 38"/>
              <a:gd name="T20" fmla="*/ 2020 w 2288"/>
              <a:gd name="T21" fmla="*/ 31 h 38"/>
              <a:gd name="T22" fmla="*/ 2182 w 2288"/>
              <a:gd name="T23" fmla="*/ 29 h 38"/>
              <a:gd name="T24" fmla="*/ 2210 w 2288"/>
              <a:gd name="T25" fmla="*/ 31 h 38"/>
              <a:gd name="T26" fmla="*/ 2286 w 2288"/>
              <a:gd name="T27" fmla="*/ 28 h 38"/>
              <a:gd name="T28" fmla="*/ 2287 w 2288"/>
              <a:gd name="T29" fmla="*/ 24 h 38"/>
              <a:gd name="T30" fmla="*/ 2283 w 2288"/>
              <a:gd name="T31" fmla="*/ 23 h 38"/>
              <a:gd name="T32" fmla="*/ 2210 w 2288"/>
              <a:gd name="T33" fmla="*/ 25 h 38"/>
              <a:gd name="T34" fmla="*/ 2183 w 2288"/>
              <a:gd name="T35" fmla="*/ 23 h 38"/>
              <a:gd name="T36" fmla="*/ 2020 w 2288"/>
              <a:gd name="T37" fmla="*/ 25 h 38"/>
              <a:gd name="T38" fmla="*/ 1898 w 2288"/>
              <a:gd name="T39" fmla="*/ 28 h 38"/>
              <a:gd name="T40" fmla="*/ 1706 w 2288"/>
              <a:gd name="T41" fmla="*/ 29 h 38"/>
              <a:gd name="T42" fmla="*/ 1426 w 2288"/>
              <a:gd name="T43" fmla="*/ 28 h 38"/>
              <a:gd name="T44" fmla="*/ 1040 w 2288"/>
              <a:gd name="T45" fmla="*/ 25 h 38"/>
              <a:gd name="T46" fmla="*/ 710 w 2288"/>
              <a:gd name="T47" fmla="*/ 23 h 38"/>
              <a:gd name="T48" fmla="*/ 567 w 2288"/>
              <a:gd name="T49" fmla="*/ 19 h 38"/>
              <a:gd name="T50" fmla="*/ 199 w 2288"/>
              <a:gd name="T51" fmla="*/ 11 h 38"/>
              <a:gd name="T52" fmla="*/ 152 w 2288"/>
              <a:gd name="T53" fmla="*/ 13 h 38"/>
              <a:gd name="T54" fmla="*/ 5 w 2288"/>
              <a:gd name="T55" fmla="*/ 1 h 38"/>
              <a:gd name="T56" fmla="*/ 1 w 2288"/>
              <a:gd name="T5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288" h="38">
                <a:moveTo>
                  <a:pt x="1" y="2"/>
                </a:moveTo>
                <a:cubicBezTo>
                  <a:pt x="0" y="3"/>
                  <a:pt x="1" y="5"/>
                  <a:pt x="2" y="6"/>
                </a:cubicBezTo>
                <a:cubicBezTo>
                  <a:pt x="39" y="25"/>
                  <a:pt x="99" y="22"/>
                  <a:pt x="152" y="19"/>
                </a:cubicBezTo>
                <a:cubicBezTo>
                  <a:pt x="169" y="18"/>
                  <a:pt x="185" y="17"/>
                  <a:pt x="199" y="17"/>
                </a:cubicBezTo>
                <a:cubicBezTo>
                  <a:pt x="322" y="17"/>
                  <a:pt x="446" y="21"/>
                  <a:pt x="566" y="25"/>
                </a:cubicBezTo>
                <a:cubicBezTo>
                  <a:pt x="710" y="29"/>
                  <a:pt x="710" y="29"/>
                  <a:pt x="710" y="29"/>
                </a:cubicBezTo>
                <a:cubicBezTo>
                  <a:pt x="820" y="32"/>
                  <a:pt x="932" y="31"/>
                  <a:pt x="1040" y="31"/>
                </a:cubicBezTo>
                <a:cubicBezTo>
                  <a:pt x="1167" y="30"/>
                  <a:pt x="1297" y="29"/>
                  <a:pt x="1426" y="34"/>
                </a:cubicBezTo>
                <a:cubicBezTo>
                  <a:pt x="1519" y="37"/>
                  <a:pt x="1614" y="36"/>
                  <a:pt x="1706" y="35"/>
                </a:cubicBezTo>
                <a:cubicBezTo>
                  <a:pt x="1769" y="34"/>
                  <a:pt x="1834" y="34"/>
                  <a:pt x="1898" y="34"/>
                </a:cubicBezTo>
                <a:cubicBezTo>
                  <a:pt x="1939" y="35"/>
                  <a:pt x="1980" y="33"/>
                  <a:pt x="2020" y="31"/>
                </a:cubicBezTo>
                <a:cubicBezTo>
                  <a:pt x="2073" y="28"/>
                  <a:pt x="2128" y="26"/>
                  <a:pt x="2182" y="29"/>
                </a:cubicBezTo>
                <a:cubicBezTo>
                  <a:pt x="2191" y="29"/>
                  <a:pt x="2200" y="30"/>
                  <a:pt x="2210" y="31"/>
                </a:cubicBezTo>
                <a:cubicBezTo>
                  <a:pt x="2236" y="34"/>
                  <a:pt x="2266" y="38"/>
                  <a:pt x="2286" y="28"/>
                </a:cubicBezTo>
                <a:cubicBezTo>
                  <a:pt x="2287" y="28"/>
                  <a:pt x="2288" y="26"/>
                  <a:pt x="2287" y="24"/>
                </a:cubicBezTo>
                <a:cubicBezTo>
                  <a:pt x="2286" y="23"/>
                  <a:pt x="2285" y="22"/>
                  <a:pt x="2283" y="23"/>
                </a:cubicBezTo>
                <a:cubicBezTo>
                  <a:pt x="2265" y="32"/>
                  <a:pt x="2236" y="28"/>
                  <a:pt x="2210" y="25"/>
                </a:cubicBezTo>
                <a:cubicBezTo>
                  <a:pt x="2200" y="24"/>
                  <a:pt x="2191" y="23"/>
                  <a:pt x="2183" y="23"/>
                </a:cubicBezTo>
                <a:cubicBezTo>
                  <a:pt x="2128" y="20"/>
                  <a:pt x="2073" y="22"/>
                  <a:pt x="2020" y="25"/>
                </a:cubicBezTo>
                <a:cubicBezTo>
                  <a:pt x="1980" y="27"/>
                  <a:pt x="1938" y="29"/>
                  <a:pt x="1898" y="28"/>
                </a:cubicBezTo>
                <a:cubicBezTo>
                  <a:pt x="1834" y="28"/>
                  <a:pt x="1769" y="28"/>
                  <a:pt x="1706" y="29"/>
                </a:cubicBezTo>
                <a:cubicBezTo>
                  <a:pt x="1614" y="30"/>
                  <a:pt x="1519" y="32"/>
                  <a:pt x="1426" y="28"/>
                </a:cubicBezTo>
                <a:cubicBezTo>
                  <a:pt x="1297" y="23"/>
                  <a:pt x="1167" y="24"/>
                  <a:pt x="1040" y="25"/>
                </a:cubicBezTo>
                <a:cubicBezTo>
                  <a:pt x="932" y="25"/>
                  <a:pt x="820" y="26"/>
                  <a:pt x="710" y="23"/>
                </a:cubicBezTo>
                <a:cubicBezTo>
                  <a:pt x="567" y="19"/>
                  <a:pt x="567" y="19"/>
                  <a:pt x="567" y="19"/>
                </a:cubicBezTo>
                <a:cubicBezTo>
                  <a:pt x="446" y="15"/>
                  <a:pt x="322" y="11"/>
                  <a:pt x="199" y="11"/>
                </a:cubicBezTo>
                <a:cubicBezTo>
                  <a:pt x="185" y="11"/>
                  <a:pt x="169" y="12"/>
                  <a:pt x="152" y="13"/>
                </a:cubicBezTo>
                <a:cubicBezTo>
                  <a:pt x="100" y="16"/>
                  <a:pt x="40" y="19"/>
                  <a:pt x="5" y="1"/>
                </a:cubicBezTo>
                <a:cubicBezTo>
                  <a:pt x="4" y="0"/>
                  <a:pt x="2" y="0"/>
                  <a:pt x="1" y="2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33" name="Freeform 5"/>
          <p:cNvSpPr/>
          <p:nvPr/>
        </p:nvSpPr>
        <p:spPr bwMode="auto">
          <a:xfrm>
            <a:off x="2554555" y="4681495"/>
            <a:ext cx="3223945" cy="79407"/>
          </a:xfrm>
          <a:custGeom>
            <a:avLst/>
            <a:gdLst>
              <a:gd name="T0" fmla="*/ 1 w 2288"/>
              <a:gd name="T1" fmla="*/ 2 h 38"/>
              <a:gd name="T2" fmla="*/ 2 w 2288"/>
              <a:gd name="T3" fmla="*/ 6 h 38"/>
              <a:gd name="T4" fmla="*/ 152 w 2288"/>
              <a:gd name="T5" fmla="*/ 19 h 38"/>
              <a:gd name="T6" fmla="*/ 199 w 2288"/>
              <a:gd name="T7" fmla="*/ 17 h 38"/>
              <a:gd name="T8" fmla="*/ 566 w 2288"/>
              <a:gd name="T9" fmla="*/ 25 h 38"/>
              <a:gd name="T10" fmla="*/ 710 w 2288"/>
              <a:gd name="T11" fmla="*/ 29 h 38"/>
              <a:gd name="T12" fmla="*/ 1040 w 2288"/>
              <a:gd name="T13" fmla="*/ 31 h 38"/>
              <a:gd name="T14" fmla="*/ 1426 w 2288"/>
              <a:gd name="T15" fmla="*/ 34 h 38"/>
              <a:gd name="T16" fmla="*/ 1706 w 2288"/>
              <a:gd name="T17" fmla="*/ 35 h 38"/>
              <a:gd name="T18" fmla="*/ 1898 w 2288"/>
              <a:gd name="T19" fmla="*/ 34 h 38"/>
              <a:gd name="T20" fmla="*/ 2020 w 2288"/>
              <a:gd name="T21" fmla="*/ 31 h 38"/>
              <a:gd name="T22" fmla="*/ 2182 w 2288"/>
              <a:gd name="T23" fmla="*/ 29 h 38"/>
              <a:gd name="T24" fmla="*/ 2210 w 2288"/>
              <a:gd name="T25" fmla="*/ 31 h 38"/>
              <a:gd name="T26" fmla="*/ 2286 w 2288"/>
              <a:gd name="T27" fmla="*/ 28 h 38"/>
              <a:gd name="T28" fmla="*/ 2287 w 2288"/>
              <a:gd name="T29" fmla="*/ 24 h 38"/>
              <a:gd name="T30" fmla="*/ 2283 w 2288"/>
              <a:gd name="T31" fmla="*/ 23 h 38"/>
              <a:gd name="T32" fmla="*/ 2210 w 2288"/>
              <a:gd name="T33" fmla="*/ 25 h 38"/>
              <a:gd name="T34" fmla="*/ 2183 w 2288"/>
              <a:gd name="T35" fmla="*/ 23 h 38"/>
              <a:gd name="T36" fmla="*/ 2020 w 2288"/>
              <a:gd name="T37" fmla="*/ 25 h 38"/>
              <a:gd name="T38" fmla="*/ 1898 w 2288"/>
              <a:gd name="T39" fmla="*/ 28 h 38"/>
              <a:gd name="T40" fmla="*/ 1706 w 2288"/>
              <a:gd name="T41" fmla="*/ 29 h 38"/>
              <a:gd name="T42" fmla="*/ 1426 w 2288"/>
              <a:gd name="T43" fmla="*/ 28 h 38"/>
              <a:gd name="T44" fmla="*/ 1040 w 2288"/>
              <a:gd name="T45" fmla="*/ 25 h 38"/>
              <a:gd name="T46" fmla="*/ 710 w 2288"/>
              <a:gd name="T47" fmla="*/ 23 h 38"/>
              <a:gd name="T48" fmla="*/ 567 w 2288"/>
              <a:gd name="T49" fmla="*/ 19 h 38"/>
              <a:gd name="T50" fmla="*/ 199 w 2288"/>
              <a:gd name="T51" fmla="*/ 11 h 38"/>
              <a:gd name="T52" fmla="*/ 152 w 2288"/>
              <a:gd name="T53" fmla="*/ 13 h 38"/>
              <a:gd name="T54" fmla="*/ 5 w 2288"/>
              <a:gd name="T55" fmla="*/ 1 h 38"/>
              <a:gd name="T56" fmla="*/ 1 w 2288"/>
              <a:gd name="T5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288" h="38">
                <a:moveTo>
                  <a:pt x="1" y="2"/>
                </a:moveTo>
                <a:cubicBezTo>
                  <a:pt x="0" y="3"/>
                  <a:pt x="1" y="5"/>
                  <a:pt x="2" y="6"/>
                </a:cubicBezTo>
                <a:cubicBezTo>
                  <a:pt x="39" y="25"/>
                  <a:pt x="99" y="22"/>
                  <a:pt x="152" y="19"/>
                </a:cubicBezTo>
                <a:cubicBezTo>
                  <a:pt x="169" y="18"/>
                  <a:pt x="185" y="17"/>
                  <a:pt x="199" y="17"/>
                </a:cubicBezTo>
                <a:cubicBezTo>
                  <a:pt x="322" y="17"/>
                  <a:pt x="446" y="21"/>
                  <a:pt x="566" y="25"/>
                </a:cubicBezTo>
                <a:cubicBezTo>
                  <a:pt x="710" y="29"/>
                  <a:pt x="710" y="29"/>
                  <a:pt x="710" y="29"/>
                </a:cubicBezTo>
                <a:cubicBezTo>
                  <a:pt x="820" y="32"/>
                  <a:pt x="932" y="31"/>
                  <a:pt x="1040" y="31"/>
                </a:cubicBezTo>
                <a:cubicBezTo>
                  <a:pt x="1167" y="30"/>
                  <a:pt x="1297" y="29"/>
                  <a:pt x="1426" y="34"/>
                </a:cubicBezTo>
                <a:cubicBezTo>
                  <a:pt x="1519" y="37"/>
                  <a:pt x="1614" y="36"/>
                  <a:pt x="1706" y="35"/>
                </a:cubicBezTo>
                <a:cubicBezTo>
                  <a:pt x="1769" y="34"/>
                  <a:pt x="1834" y="34"/>
                  <a:pt x="1898" y="34"/>
                </a:cubicBezTo>
                <a:cubicBezTo>
                  <a:pt x="1939" y="35"/>
                  <a:pt x="1980" y="33"/>
                  <a:pt x="2020" y="31"/>
                </a:cubicBezTo>
                <a:cubicBezTo>
                  <a:pt x="2073" y="28"/>
                  <a:pt x="2128" y="26"/>
                  <a:pt x="2182" y="29"/>
                </a:cubicBezTo>
                <a:cubicBezTo>
                  <a:pt x="2191" y="29"/>
                  <a:pt x="2200" y="30"/>
                  <a:pt x="2210" y="31"/>
                </a:cubicBezTo>
                <a:cubicBezTo>
                  <a:pt x="2236" y="34"/>
                  <a:pt x="2266" y="38"/>
                  <a:pt x="2286" y="28"/>
                </a:cubicBezTo>
                <a:cubicBezTo>
                  <a:pt x="2287" y="28"/>
                  <a:pt x="2288" y="26"/>
                  <a:pt x="2287" y="24"/>
                </a:cubicBezTo>
                <a:cubicBezTo>
                  <a:pt x="2286" y="23"/>
                  <a:pt x="2285" y="22"/>
                  <a:pt x="2283" y="23"/>
                </a:cubicBezTo>
                <a:cubicBezTo>
                  <a:pt x="2265" y="32"/>
                  <a:pt x="2236" y="28"/>
                  <a:pt x="2210" y="25"/>
                </a:cubicBezTo>
                <a:cubicBezTo>
                  <a:pt x="2200" y="24"/>
                  <a:pt x="2191" y="23"/>
                  <a:pt x="2183" y="23"/>
                </a:cubicBezTo>
                <a:cubicBezTo>
                  <a:pt x="2128" y="20"/>
                  <a:pt x="2073" y="22"/>
                  <a:pt x="2020" y="25"/>
                </a:cubicBezTo>
                <a:cubicBezTo>
                  <a:pt x="1980" y="27"/>
                  <a:pt x="1938" y="29"/>
                  <a:pt x="1898" y="28"/>
                </a:cubicBezTo>
                <a:cubicBezTo>
                  <a:pt x="1834" y="28"/>
                  <a:pt x="1769" y="28"/>
                  <a:pt x="1706" y="29"/>
                </a:cubicBezTo>
                <a:cubicBezTo>
                  <a:pt x="1614" y="30"/>
                  <a:pt x="1519" y="32"/>
                  <a:pt x="1426" y="28"/>
                </a:cubicBezTo>
                <a:cubicBezTo>
                  <a:pt x="1297" y="23"/>
                  <a:pt x="1167" y="24"/>
                  <a:pt x="1040" y="25"/>
                </a:cubicBezTo>
                <a:cubicBezTo>
                  <a:pt x="932" y="25"/>
                  <a:pt x="820" y="26"/>
                  <a:pt x="710" y="23"/>
                </a:cubicBezTo>
                <a:cubicBezTo>
                  <a:pt x="567" y="19"/>
                  <a:pt x="567" y="19"/>
                  <a:pt x="567" y="19"/>
                </a:cubicBezTo>
                <a:cubicBezTo>
                  <a:pt x="446" y="15"/>
                  <a:pt x="322" y="11"/>
                  <a:pt x="199" y="11"/>
                </a:cubicBezTo>
                <a:cubicBezTo>
                  <a:pt x="185" y="11"/>
                  <a:pt x="169" y="12"/>
                  <a:pt x="152" y="13"/>
                </a:cubicBezTo>
                <a:cubicBezTo>
                  <a:pt x="100" y="16"/>
                  <a:pt x="40" y="19"/>
                  <a:pt x="5" y="1"/>
                </a:cubicBezTo>
                <a:cubicBezTo>
                  <a:pt x="4" y="0"/>
                  <a:pt x="2" y="0"/>
                  <a:pt x="1" y="2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34" name="Freeform 5"/>
          <p:cNvSpPr/>
          <p:nvPr/>
        </p:nvSpPr>
        <p:spPr bwMode="auto">
          <a:xfrm>
            <a:off x="7542983" y="2837475"/>
            <a:ext cx="3223945" cy="79407"/>
          </a:xfrm>
          <a:custGeom>
            <a:avLst/>
            <a:gdLst>
              <a:gd name="T0" fmla="*/ 1 w 2288"/>
              <a:gd name="T1" fmla="*/ 2 h 38"/>
              <a:gd name="T2" fmla="*/ 2 w 2288"/>
              <a:gd name="T3" fmla="*/ 6 h 38"/>
              <a:gd name="T4" fmla="*/ 152 w 2288"/>
              <a:gd name="T5" fmla="*/ 19 h 38"/>
              <a:gd name="T6" fmla="*/ 199 w 2288"/>
              <a:gd name="T7" fmla="*/ 17 h 38"/>
              <a:gd name="T8" fmla="*/ 566 w 2288"/>
              <a:gd name="T9" fmla="*/ 25 h 38"/>
              <a:gd name="T10" fmla="*/ 710 w 2288"/>
              <a:gd name="T11" fmla="*/ 29 h 38"/>
              <a:gd name="T12" fmla="*/ 1040 w 2288"/>
              <a:gd name="T13" fmla="*/ 31 h 38"/>
              <a:gd name="T14" fmla="*/ 1426 w 2288"/>
              <a:gd name="T15" fmla="*/ 34 h 38"/>
              <a:gd name="T16" fmla="*/ 1706 w 2288"/>
              <a:gd name="T17" fmla="*/ 35 h 38"/>
              <a:gd name="T18" fmla="*/ 1898 w 2288"/>
              <a:gd name="T19" fmla="*/ 34 h 38"/>
              <a:gd name="T20" fmla="*/ 2020 w 2288"/>
              <a:gd name="T21" fmla="*/ 31 h 38"/>
              <a:gd name="T22" fmla="*/ 2182 w 2288"/>
              <a:gd name="T23" fmla="*/ 29 h 38"/>
              <a:gd name="T24" fmla="*/ 2210 w 2288"/>
              <a:gd name="T25" fmla="*/ 31 h 38"/>
              <a:gd name="T26" fmla="*/ 2286 w 2288"/>
              <a:gd name="T27" fmla="*/ 28 h 38"/>
              <a:gd name="T28" fmla="*/ 2287 w 2288"/>
              <a:gd name="T29" fmla="*/ 24 h 38"/>
              <a:gd name="T30" fmla="*/ 2283 w 2288"/>
              <a:gd name="T31" fmla="*/ 23 h 38"/>
              <a:gd name="T32" fmla="*/ 2210 w 2288"/>
              <a:gd name="T33" fmla="*/ 25 h 38"/>
              <a:gd name="T34" fmla="*/ 2183 w 2288"/>
              <a:gd name="T35" fmla="*/ 23 h 38"/>
              <a:gd name="T36" fmla="*/ 2020 w 2288"/>
              <a:gd name="T37" fmla="*/ 25 h 38"/>
              <a:gd name="T38" fmla="*/ 1898 w 2288"/>
              <a:gd name="T39" fmla="*/ 28 h 38"/>
              <a:gd name="T40" fmla="*/ 1706 w 2288"/>
              <a:gd name="T41" fmla="*/ 29 h 38"/>
              <a:gd name="T42" fmla="*/ 1426 w 2288"/>
              <a:gd name="T43" fmla="*/ 28 h 38"/>
              <a:gd name="T44" fmla="*/ 1040 w 2288"/>
              <a:gd name="T45" fmla="*/ 25 h 38"/>
              <a:gd name="T46" fmla="*/ 710 w 2288"/>
              <a:gd name="T47" fmla="*/ 23 h 38"/>
              <a:gd name="T48" fmla="*/ 567 w 2288"/>
              <a:gd name="T49" fmla="*/ 19 h 38"/>
              <a:gd name="T50" fmla="*/ 199 w 2288"/>
              <a:gd name="T51" fmla="*/ 11 h 38"/>
              <a:gd name="T52" fmla="*/ 152 w 2288"/>
              <a:gd name="T53" fmla="*/ 13 h 38"/>
              <a:gd name="T54" fmla="*/ 5 w 2288"/>
              <a:gd name="T55" fmla="*/ 1 h 38"/>
              <a:gd name="T56" fmla="*/ 1 w 2288"/>
              <a:gd name="T5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288" h="38">
                <a:moveTo>
                  <a:pt x="1" y="2"/>
                </a:moveTo>
                <a:cubicBezTo>
                  <a:pt x="0" y="3"/>
                  <a:pt x="1" y="5"/>
                  <a:pt x="2" y="6"/>
                </a:cubicBezTo>
                <a:cubicBezTo>
                  <a:pt x="39" y="25"/>
                  <a:pt x="99" y="22"/>
                  <a:pt x="152" y="19"/>
                </a:cubicBezTo>
                <a:cubicBezTo>
                  <a:pt x="169" y="18"/>
                  <a:pt x="185" y="17"/>
                  <a:pt x="199" y="17"/>
                </a:cubicBezTo>
                <a:cubicBezTo>
                  <a:pt x="322" y="17"/>
                  <a:pt x="446" y="21"/>
                  <a:pt x="566" y="25"/>
                </a:cubicBezTo>
                <a:cubicBezTo>
                  <a:pt x="710" y="29"/>
                  <a:pt x="710" y="29"/>
                  <a:pt x="710" y="29"/>
                </a:cubicBezTo>
                <a:cubicBezTo>
                  <a:pt x="820" y="32"/>
                  <a:pt x="932" y="31"/>
                  <a:pt x="1040" y="31"/>
                </a:cubicBezTo>
                <a:cubicBezTo>
                  <a:pt x="1167" y="30"/>
                  <a:pt x="1297" y="29"/>
                  <a:pt x="1426" y="34"/>
                </a:cubicBezTo>
                <a:cubicBezTo>
                  <a:pt x="1519" y="37"/>
                  <a:pt x="1614" y="36"/>
                  <a:pt x="1706" y="35"/>
                </a:cubicBezTo>
                <a:cubicBezTo>
                  <a:pt x="1769" y="34"/>
                  <a:pt x="1834" y="34"/>
                  <a:pt x="1898" y="34"/>
                </a:cubicBezTo>
                <a:cubicBezTo>
                  <a:pt x="1939" y="35"/>
                  <a:pt x="1980" y="33"/>
                  <a:pt x="2020" y="31"/>
                </a:cubicBezTo>
                <a:cubicBezTo>
                  <a:pt x="2073" y="28"/>
                  <a:pt x="2128" y="26"/>
                  <a:pt x="2182" y="29"/>
                </a:cubicBezTo>
                <a:cubicBezTo>
                  <a:pt x="2191" y="29"/>
                  <a:pt x="2200" y="30"/>
                  <a:pt x="2210" y="31"/>
                </a:cubicBezTo>
                <a:cubicBezTo>
                  <a:pt x="2236" y="34"/>
                  <a:pt x="2266" y="38"/>
                  <a:pt x="2286" y="28"/>
                </a:cubicBezTo>
                <a:cubicBezTo>
                  <a:pt x="2287" y="28"/>
                  <a:pt x="2288" y="26"/>
                  <a:pt x="2287" y="24"/>
                </a:cubicBezTo>
                <a:cubicBezTo>
                  <a:pt x="2286" y="23"/>
                  <a:pt x="2285" y="22"/>
                  <a:pt x="2283" y="23"/>
                </a:cubicBezTo>
                <a:cubicBezTo>
                  <a:pt x="2265" y="32"/>
                  <a:pt x="2236" y="28"/>
                  <a:pt x="2210" y="25"/>
                </a:cubicBezTo>
                <a:cubicBezTo>
                  <a:pt x="2200" y="24"/>
                  <a:pt x="2191" y="23"/>
                  <a:pt x="2183" y="23"/>
                </a:cubicBezTo>
                <a:cubicBezTo>
                  <a:pt x="2128" y="20"/>
                  <a:pt x="2073" y="22"/>
                  <a:pt x="2020" y="25"/>
                </a:cubicBezTo>
                <a:cubicBezTo>
                  <a:pt x="1980" y="27"/>
                  <a:pt x="1938" y="29"/>
                  <a:pt x="1898" y="28"/>
                </a:cubicBezTo>
                <a:cubicBezTo>
                  <a:pt x="1834" y="28"/>
                  <a:pt x="1769" y="28"/>
                  <a:pt x="1706" y="29"/>
                </a:cubicBezTo>
                <a:cubicBezTo>
                  <a:pt x="1614" y="30"/>
                  <a:pt x="1519" y="32"/>
                  <a:pt x="1426" y="28"/>
                </a:cubicBezTo>
                <a:cubicBezTo>
                  <a:pt x="1297" y="23"/>
                  <a:pt x="1167" y="24"/>
                  <a:pt x="1040" y="25"/>
                </a:cubicBezTo>
                <a:cubicBezTo>
                  <a:pt x="932" y="25"/>
                  <a:pt x="820" y="26"/>
                  <a:pt x="710" y="23"/>
                </a:cubicBezTo>
                <a:cubicBezTo>
                  <a:pt x="567" y="19"/>
                  <a:pt x="567" y="19"/>
                  <a:pt x="567" y="19"/>
                </a:cubicBezTo>
                <a:cubicBezTo>
                  <a:pt x="446" y="15"/>
                  <a:pt x="322" y="11"/>
                  <a:pt x="199" y="11"/>
                </a:cubicBezTo>
                <a:cubicBezTo>
                  <a:pt x="185" y="11"/>
                  <a:pt x="169" y="12"/>
                  <a:pt x="152" y="13"/>
                </a:cubicBezTo>
                <a:cubicBezTo>
                  <a:pt x="100" y="16"/>
                  <a:pt x="40" y="19"/>
                  <a:pt x="5" y="1"/>
                </a:cubicBezTo>
                <a:cubicBezTo>
                  <a:pt x="4" y="0"/>
                  <a:pt x="2" y="0"/>
                  <a:pt x="1" y="2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135" name="Freeform 5"/>
          <p:cNvSpPr/>
          <p:nvPr/>
        </p:nvSpPr>
        <p:spPr bwMode="auto">
          <a:xfrm>
            <a:off x="7542982" y="4681494"/>
            <a:ext cx="3223945" cy="79407"/>
          </a:xfrm>
          <a:custGeom>
            <a:avLst/>
            <a:gdLst>
              <a:gd name="T0" fmla="*/ 1 w 2288"/>
              <a:gd name="T1" fmla="*/ 2 h 38"/>
              <a:gd name="T2" fmla="*/ 2 w 2288"/>
              <a:gd name="T3" fmla="*/ 6 h 38"/>
              <a:gd name="T4" fmla="*/ 152 w 2288"/>
              <a:gd name="T5" fmla="*/ 19 h 38"/>
              <a:gd name="T6" fmla="*/ 199 w 2288"/>
              <a:gd name="T7" fmla="*/ 17 h 38"/>
              <a:gd name="T8" fmla="*/ 566 w 2288"/>
              <a:gd name="T9" fmla="*/ 25 h 38"/>
              <a:gd name="T10" fmla="*/ 710 w 2288"/>
              <a:gd name="T11" fmla="*/ 29 h 38"/>
              <a:gd name="T12" fmla="*/ 1040 w 2288"/>
              <a:gd name="T13" fmla="*/ 31 h 38"/>
              <a:gd name="T14" fmla="*/ 1426 w 2288"/>
              <a:gd name="T15" fmla="*/ 34 h 38"/>
              <a:gd name="T16" fmla="*/ 1706 w 2288"/>
              <a:gd name="T17" fmla="*/ 35 h 38"/>
              <a:gd name="T18" fmla="*/ 1898 w 2288"/>
              <a:gd name="T19" fmla="*/ 34 h 38"/>
              <a:gd name="T20" fmla="*/ 2020 w 2288"/>
              <a:gd name="T21" fmla="*/ 31 h 38"/>
              <a:gd name="T22" fmla="*/ 2182 w 2288"/>
              <a:gd name="T23" fmla="*/ 29 h 38"/>
              <a:gd name="T24" fmla="*/ 2210 w 2288"/>
              <a:gd name="T25" fmla="*/ 31 h 38"/>
              <a:gd name="T26" fmla="*/ 2286 w 2288"/>
              <a:gd name="T27" fmla="*/ 28 h 38"/>
              <a:gd name="T28" fmla="*/ 2287 w 2288"/>
              <a:gd name="T29" fmla="*/ 24 h 38"/>
              <a:gd name="T30" fmla="*/ 2283 w 2288"/>
              <a:gd name="T31" fmla="*/ 23 h 38"/>
              <a:gd name="T32" fmla="*/ 2210 w 2288"/>
              <a:gd name="T33" fmla="*/ 25 h 38"/>
              <a:gd name="T34" fmla="*/ 2183 w 2288"/>
              <a:gd name="T35" fmla="*/ 23 h 38"/>
              <a:gd name="T36" fmla="*/ 2020 w 2288"/>
              <a:gd name="T37" fmla="*/ 25 h 38"/>
              <a:gd name="T38" fmla="*/ 1898 w 2288"/>
              <a:gd name="T39" fmla="*/ 28 h 38"/>
              <a:gd name="T40" fmla="*/ 1706 w 2288"/>
              <a:gd name="T41" fmla="*/ 29 h 38"/>
              <a:gd name="T42" fmla="*/ 1426 w 2288"/>
              <a:gd name="T43" fmla="*/ 28 h 38"/>
              <a:gd name="T44" fmla="*/ 1040 w 2288"/>
              <a:gd name="T45" fmla="*/ 25 h 38"/>
              <a:gd name="T46" fmla="*/ 710 w 2288"/>
              <a:gd name="T47" fmla="*/ 23 h 38"/>
              <a:gd name="T48" fmla="*/ 567 w 2288"/>
              <a:gd name="T49" fmla="*/ 19 h 38"/>
              <a:gd name="T50" fmla="*/ 199 w 2288"/>
              <a:gd name="T51" fmla="*/ 11 h 38"/>
              <a:gd name="T52" fmla="*/ 152 w 2288"/>
              <a:gd name="T53" fmla="*/ 13 h 38"/>
              <a:gd name="T54" fmla="*/ 5 w 2288"/>
              <a:gd name="T55" fmla="*/ 1 h 38"/>
              <a:gd name="T56" fmla="*/ 1 w 2288"/>
              <a:gd name="T5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288" h="38">
                <a:moveTo>
                  <a:pt x="1" y="2"/>
                </a:moveTo>
                <a:cubicBezTo>
                  <a:pt x="0" y="3"/>
                  <a:pt x="1" y="5"/>
                  <a:pt x="2" y="6"/>
                </a:cubicBezTo>
                <a:cubicBezTo>
                  <a:pt x="39" y="25"/>
                  <a:pt x="99" y="22"/>
                  <a:pt x="152" y="19"/>
                </a:cubicBezTo>
                <a:cubicBezTo>
                  <a:pt x="169" y="18"/>
                  <a:pt x="185" y="17"/>
                  <a:pt x="199" y="17"/>
                </a:cubicBezTo>
                <a:cubicBezTo>
                  <a:pt x="322" y="17"/>
                  <a:pt x="446" y="21"/>
                  <a:pt x="566" y="25"/>
                </a:cubicBezTo>
                <a:cubicBezTo>
                  <a:pt x="710" y="29"/>
                  <a:pt x="710" y="29"/>
                  <a:pt x="710" y="29"/>
                </a:cubicBezTo>
                <a:cubicBezTo>
                  <a:pt x="820" y="32"/>
                  <a:pt x="932" y="31"/>
                  <a:pt x="1040" y="31"/>
                </a:cubicBezTo>
                <a:cubicBezTo>
                  <a:pt x="1167" y="30"/>
                  <a:pt x="1297" y="29"/>
                  <a:pt x="1426" y="34"/>
                </a:cubicBezTo>
                <a:cubicBezTo>
                  <a:pt x="1519" y="37"/>
                  <a:pt x="1614" y="36"/>
                  <a:pt x="1706" y="35"/>
                </a:cubicBezTo>
                <a:cubicBezTo>
                  <a:pt x="1769" y="34"/>
                  <a:pt x="1834" y="34"/>
                  <a:pt x="1898" y="34"/>
                </a:cubicBezTo>
                <a:cubicBezTo>
                  <a:pt x="1939" y="35"/>
                  <a:pt x="1980" y="33"/>
                  <a:pt x="2020" y="31"/>
                </a:cubicBezTo>
                <a:cubicBezTo>
                  <a:pt x="2073" y="28"/>
                  <a:pt x="2128" y="26"/>
                  <a:pt x="2182" y="29"/>
                </a:cubicBezTo>
                <a:cubicBezTo>
                  <a:pt x="2191" y="29"/>
                  <a:pt x="2200" y="30"/>
                  <a:pt x="2210" y="31"/>
                </a:cubicBezTo>
                <a:cubicBezTo>
                  <a:pt x="2236" y="34"/>
                  <a:pt x="2266" y="38"/>
                  <a:pt x="2286" y="28"/>
                </a:cubicBezTo>
                <a:cubicBezTo>
                  <a:pt x="2287" y="28"/>
                  <a:pt x="2288" y="26"/>
                  <a:pt x="2287" y="24"/>
                </a:cubicBezTo>
                <a:cubicBezTo>
                  <a:pt x="2286" y="23"/>
                  <a:pt x="2285" y="22"/>
                  <a:pt x="2283" y="23"/>
                </a:cubicBezTo>
                <a:cubicBezTo>
                  <a:pt x="2265" y="32"/>
                  <a:pt x="2236" y="28"/>
                  <a:pt x="2210" y="25"/>
                </a:cubicBezTo>
                <a:cubicBezTo>
                  <a:pt x="2200" y="24"/>
                  <a:pt x="2191" y="23"/>
                  <a:pt x="2183" y="23"/>
                </a:cubicBezTo>
                <a:cubicBezTo>
                  <a:pt x="2128" y="20"/>
                  <a:pt x="2073" y="22"/>
                  <a:pt x="2020" y="25"/>
                </a:cubicBezTo>
                <a:cubicBezTo>
                  <a:pt x="1980" y="27"/>
                  <a:pt x="1938" y="29"/>
                  <a:pt x="1898" y="28"/>
                </a:cubicBezTo>
                <a:cubicBezTo>
                  <a:pt x="1834" y="28"/>
                  <a:pt x="1769" y="28"/>
                  <a:pt x="1706" y="29"/>
                </a:cubicBezTo>
                <a:cubicBezTo>
                  <a:pt x="1614" y="30"/>
                  <a:pt x="1519" y="32"/>
                  <a:pt x="1426" y="28"/>
                </a:cubicBezTo>
                <a:cubicBezTo>
                  <a:pt x="1297" y="23"/>
                  <a:pt x="1167" y="24"/>
                  <a:pt x="1040" y="25"/>
                </a:cubicBezTo>
                <a:cubicBezTo>
                  <a:pt x="932" y="25"/>
                  <a:pt x="820" y="26"/>
                  <a:pt x="710" y="23"/>
                </a:cubicBezTo>
                <a:cubicBezTo>
                  <a:pt x="567" y="19"/>
                  <a:pt x="567" y="19"/>
                  <a:pt x="567" y="19"/>
                </a:cubicBezTo>
                <a:cubicBezTo>
                  <a:pt x="446" y="15"/>
                  <a:pt x="322" y="11"/>
                  <a:pt x="199" y="11"/>
                </a:cubicBezTo>
                <a:cubicBezTo>
                  <a:pt x="185" y="11"/>
                  <a:pt x="169" y="12"/>
                  <a:pt x="152" y="13"/>
                </a:cubicBezTo>
                <a:cubicBezTo>
                  <a:pt x="100" y="16"/>
                  <a:pt x="40" y="19"/>
                  <a:pt x="5" y="1"/>
                </a:cubicBezTo>
                <a:cubicBezTo>
                  <a:pt x="4" y="0"/>
                  <a:pt x="2" y="0"/>
                  <a:pt x="1" y="2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grpSp>
        <p:nvGrpSpPr>
          <p:cNvPr id="48" name="组合 47"/>
          <p:cNvGrpSpPr/>
          <p:nvPr/>
        </p:nvGrpSpPr>
        <p:grpSpPr>
          <a:xfrm>
            <a:off x="57473" y="113431"/>
            <a:ext cx="3473127" cy="923330"/>
            <a:chOff x="-31427" y="151531"/>
            <a:chExt cx="3473127" cy="923330"/>
          </a:xfrm>
        </p:grpSpPr>
        <p:sp>
          <p:nvSpPr>
            <p:cNvPr id="49" name="文本框 48"/>
            <p:cNvSpPr txBox="1"/>
            <p:nvPr/>
          </p:nvSpPr>
          <p:spPr>
            <a:xfrm>
              <a:off x="-31427" y="151531"/>
              <a:ext cx="1325255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54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03</a:t>
              </a:r>
              <a:endParaRPr lang="zh-CN" altLang="en-US" sz="54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  <p:grpSp>
          <p:nvGrpSpPr>
            <p:cNvPr id="50" name="Group 4"/>
            <p:cNvGrpSpPr>
              <a:grpSpLocks noChangeAspect="1"/>
            </p:cNvGrpSpPr>
            <p:nvPr/>
          </p:nvGrpSpPr>
          <p:grpSpPr bwMode="auto">
            <a:xfrm>
              <a:off x="1039162" y="792485"/>
              <a:ext cx="2402538" cy="114300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52" name="Freeform 5"/>
              <p:cNvSpPr/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3" name="Freeform 6"/>
              <p:cNvSpPr/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4" name="Freeform 7"/>
              <p:cNvSpPr/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5" name="Freeform 8"/>
              <p:cNvSpPr/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6" name="Freeform 9"/>
              <p:cNvSpPr/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7" name="Freeform 10"/>
              <p:cNvSpPr/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8" name="Freeform 11"/>
              <p:cNvSpPr/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9" name="Freeform 12"/>
              <p:cNvSpPr/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0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1" name="Freeform 14"/>
              <p:cNvSpPr/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4" name="Freeform 15"/>
              <p:cNvSpPr/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5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6" name="Freeform 17"/>
              <p:cNvSpPr/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7" name="Freeform 18"/>
              <p:cNvSpPr/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9" name="Freeform 19"/>
              <p:cNvSpPr/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0" name="Freeform 20"/>
              <p:cNvSpPr/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71" name="Freeform 21"/>
              <p:cNvSpPr/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0" name="Freeform 22"/>
              <p:cNvSpPr/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2" name="Freeform 23"/>
              <p:cNvSpPr/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3" name="Freeform 24"/>
              <p:cNvSpPr/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6" name="Freeform 25"/>
              <p:cNvSpPr/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7" name="Freeform 26"/>
              <p:cNvSpPr/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8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89" name="Freeform 28"/>
              <p:cNvSpPr/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1" name="Freeform 29"/>
              <p:cNvSpPr/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2" name="Freeform 30"/>
              <p:cNvSpPr/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3" name="Freeform 31"/>
              <p:cNvSpPr/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4" name="Freeform 32"/>
              <p:cNvSpPr/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5" name="Freeform 33"/>
              <p:cNvSpPr/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6" name="Freeform 34"/>
              <p:cNvSpPr/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8" name="Freeform 35"/>
              <p:cNvSpPr/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99" name="Freeform 36"/>
              <p:cNvSpPr/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0" name="Freeform 37"/>
              <p:cNvSpPr/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1" name="Freeform 38"/>
              <p:cNvSpPr/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2" name="Freeform 39"/>
              <p:cNvSpPr/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3" name="Freeform 40"/>
              <p:cNvSpPr/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4" name="Freeform 41"/>
              <p:cNvSpPr/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5" name="Freeform 42"/>
              <p:cNvSpPr/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06" name="Freeform 43"/>
              <p:cNvSpPr/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11" name="Freeform 44"/>
              <p:cNvSpPr/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15" name="Freeform 45"/>
              <p:cNvSpPr/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16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18" name="Freeform 47"/>
              <p:cNvSpPr/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19" name="Freeform 48"/>
              <p:cNvSpPr/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20" name="Freeform 49"/>
              <p:cNvSpPr/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21" name="Freeform 50"/>
              <p:cNvSpPr/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22" name="Freeform 51"/>
              <p:cNvSpPr/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23" name="Freeform 52"/>
              <p:cNvSpPr/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24" name="Freeform 53"/>
              <p:cNvSpPr/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6" name="Freeform 54"/>
              <p:cNvSpPr/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7" name="Freeform 55"/>
              <p:cNvSpPr/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38" name="Freeform 56"/>
              <p:cNvSpPr/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51" name="矩形 50"/>
            <p:cNvSpPr/>
            <p:nvPr/>
          </p:nvSpPr>
          <p:spPr>
            <a:xfrm>
              <a:off x="1037004" y="383565"/>
              <a:ext cx="233910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400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这里可以是标题</a:t>
              </a:r>
              <a:endParaRPr lang="zh-CN" altLang="en-US" sz="2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图文框 1"/>
          <p:cNvSpPr/>
          <p:nvPr/>
        </p:nvSpPr>
        <p:spPr>
          <a:xfrm rot="16200000">
            <a:off x="2383155" y="589190"/>
            <a:ext cx="3160177" cy="6294487"/>
          </a:xfrm>
          <a:prstGeom prst="frame">
            <a:avLst>
              <a:gd name="adj1" fmla="val 1851"/>
            </a:avLst>
          </a:prstGeom>
          <a:blipFill dpi="0" rotWithShape="0">
            <a:blip r:embed="rId1" cstate="print"/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solidFill>
                <a:schemeClr val="tx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1064525" y="2356312"/>
            <a:ext cx="2932838" cy="2747951"/>
          </a:xfrm>
          <a:prstGeom prst="rect">
            <a:avLst/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9000" r="-28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400"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56" name="矩形 255"/>
          <p:cNvSpPr/>
          <p:nvPr/>
        </p:nvSpPr>
        <p:spPr>
          <a:xfrm>
            <a:off x="4150355" y="3383170"/>
            <a:ext cx="2628628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</a:t>
            </a:r>
            <a:r>
              <a:rPr lang="en-US" altLang="zh-CN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</a:t>
            </a:r>
            <a:r>
              <a:rPr lang="en-US" altLang="zh-CN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designer can use default text to simulate what text would look like. </a:t>
            </a:r>
            <a:endParaRPr lang="zh-CN" altLang="en-US" dirty="0"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57" name="文本框 256"/>
          <p:cNvSpPr txBox="1"/>
          <p:nvPr/>
        </p:nvSpPr>
        <p:spPr>
          <a:xfrm>
            <a:off x="7359014" y="2210937"/>
            <a:ext cx="338464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4000" b="1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The Survey result  </a:t>
            </a:r>
            <a:endParaRPr lang="zh-CN" altLang="en-US" sz="4000" b="1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58" name="矩形 257"/>
          <p:cNvSpPr/>
          <p:nvPr/>
        </p:nvSpPr>
        <p:spPr>
          <a:xfrm>
            <a:off x="7359014" y="2989030"/>
            <a:ext cx="4023219" cy="14763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A designer can use default text to simulate what text would look like. A designer can use default text </a:t>
            </a:r>
            <a:r>
              <a:rPr lang="en-US" altLang="zh-CN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to</a:t>
            </a:r>
            <a:endParaRPr lang="zh-CN" altLang="en-US" dirty="0" smtClean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  <a:p>
            <a:r>
              <a:rPr lang="zh-CN" altLang="en-US" dirty="0">
                <a:latin typeface="方正静蕾简体" panose="02000000000000000000" pitchFamily="2" charset="-122"/>
                <a:ea typeface="方正静蕾简体" panose="02000000000000000000" pitchFamily="2" charset="-122"/>
              </a:rPr>
              <a:t></a:t>
            </a:r>
            <a:r>
              <a:rPr lang="en-US" altLang="zh-CN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 </a:t>
            </a:r>
            <a:endParaRPr lang="zh-CN" altLang="en-US" dirty="0"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59" name="文本框 258"/>
          <p:cNvSpPr txBox="1"/>
          <p:nvPr/>
        </p:nvSpPr>
        <p:spPr>
          <a:xfrm>
            <a:off x="8165592" y="4946903"/>
            <a:ext cx="321664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 smtClean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——The Writer </a:t>
            </a:r>
            <a:endParaRPr lang="zh-CN" altLang="en-US" sz="28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63" name="Freeform 257"/>
          <p:cNvSpPr>
            <a:spLocks noEditPoints="1"/>
          </p:cNvSpPr>
          <p:nvPr/>
        </p:nvSpPr>
        <p:spPr bwMode="auto">
          <a:xfrm rot="860218">
            <a:off x="4193710" y="2421227"/>
            <a:ext cx="2579740" cy="1005312"/>
          </a:xfrm>
          <a:custGeom>
            <a:avLst/>
            <a:gdLst>
              <a:gd name="T0" fmla="*/ 88 w 382"/>
              <a:gd name="T1" fmla="*/ 301 h 304"/>
              <a:gd name="T2" fmla="*/ 64 w 382"/>
              <a:gd name="T3" fmla="*/ 296 h 304"/>
              <a:gd name="T4" fmla="*/ 51 w 382"/>
              <a:gd name="T5" fmla="*/ 295 h 304"/>
              <a:gd name="T6" fmla="*/ 47 w 382"/>
              <a:gd name="T7" fmla="*/ 290 h 304"/>
              <a:gd name="T8" fmla="*/ 22 w 382"/>
              <a:gd name="T9" fmla="*/ 275 h 304"/>
              <a:gd name="T10" fmla="*/ 2 w 382"/>
              <a:gd name="T11" fmla="*/ 261 h 304"/>
              <a:gd name="T12" fmla="*/ 19 w 382"/>
              <a:gd name="T13" fmla="*/ 213 h 304"/>
              <a:gd name="T14" fmla="*/ 5 w 382"/>
              <a:gd name="T15" fmla="*/ 210 h 304"/>
              <a:gd name="T16" fmla="*/ 27 w 382"/>
              <a:gd name="T17" fmla="*/ 176 h 304"/>
              <a:gd name="T18" fmla="*/ 72 w 382"/>
              <a:gd name="T19" fmla="*/ 142 h 304"/>
              <a:gd name="T20" fmla="*/ 90 w 382"/>
              <a:gd name="T21" fmla="*/ 126 h 304"/>
              <a:gd name="T22" fmla="*/ 126 w 382"/>
              <a:gd name="T23" fmla="*/ 103 h 304"/>
              <a:gd name="T24" fmla="*/ 147 w 382"/>
              <a:gd name="T25" fmla="*/ 100 h 304"/>
              <a:gd name="T26" fmla="*/ 163 w 382"/>
              <a:gd name="T27" fmla="*/ 93 h 304"/>
              <a:gd name="T28" fmla="*/ 199 w 382"/>
              <a:gd name="T29" fmla="*/ 84 h 304"/>
              <a:gd name="T30" fmla="*/ 237 w 382"/>
              <a:gd name="T31" fmla="*/ 67 h 304"/>
              <a:gd name="T32" fmla="*/ 258 w 382"/>
              <a:gd name="T33" fmla="*/ 64 h 304"/>
              <a:gd name="T34" fmla="*/ 278 w 382"/>
              <a:gd name="T35" fmla="*/ 52 h 304"/>
              <a:gd name="T36" fmla="*/ 306 w 382"/>
              <a:gd name="T37" fmla="*/ 27 h 304"/>
              <a:gd name="T38" fmla="*/ 338 w 382"/>
              <a:gd name="T39" fmla="*/ 2 h 304"/>
              <a:gd name="T40" fmla="*/ 333 w 382"/>
              <a:gd name="T41" fmla="*/ 8 h 304"/>
              <a:gd name="T42" fmla="*/ 304 w 382"/>
              <a:gd name="T43" fmla="*/ 32 h 304"/>
              <a:gd name="T44" fmla="*/ 308 w 382"/>
              <a:gd name="T45" fmla="*/ 40 h 304"/>
              <a:gd name="T46" fmla="*/ 284 w 382"/>
              <a:gd name="T47" fmla="*/ 54 h 304"/>
              <a:gd name="T48" fmla="*/ 251 w 382"/>
              <a:gd name="T49" fmla="*/ 88 h 304"/>
              <a:gd name="T50" fmla="*/ 254 w 382"/>
              <a:gd name="T51" fmla="*/ 91 h 304"/>
              <a:gd name="T52" fmla="*/ 245 w 382"/>
              <a:gd name="T53" fmla="*/ 105 h 304"/>
              <a:gd name="T54" fmla="*/ 271 w 382"/>
              <a:gd name="T55" fmla="*/ 109 h 304"/>
              <a:gd name="T56" fmla="*/ 284 w 382"/>
              <a:gd name="T57" fmla="*/ 100 h 304"/>
              <a:gd name="T58" fmla="*/ 276 w 382"/>
              <a:gd name="T59" fmla="*/ 110 h 304"/>
              <a:gd name="T60" fmla="*/ 245 w 382"/>
              <a:gd name="T61" fmla="*/ 124 h 304"/>
              <a:gd name="T62" fmla="*/ 252 w 382"/>
              <a:gd name="T63" fmla="*/ 133 h 304"/>
              <a:gd name="T64" fmla="*/ 310 w 382"/>
              <a:gd name="T65" fmla="*/ 119 h 304"/>
              <a:gd name="T66" fmla="*/ 366 w 382"/>
              <a:gd name="T67" fmla="*/ 109 h 304"/>
              <a:gd name="T68" fmla="*/ 317 w 382"/>
              <a:gd name="T69" fmla="*/ 119 h 304"/>
              <a:gd name="T70" fmla="*/ 282 w 382"/>
              <a:gd name="T71" fmla="*/ 134 h 304"/>
              <a:gd name="T72" fmla="*/ 316 w 382"/>
              <a:gd name="T73" fmla="*/ 136 h 304"/>
              <a:gd name="T74" fmla="*/ 326 w 382"/>
              <a:gd name="T75" fmla="*/ 136 h 304"/>
              <a:gd name="T76" fmla="*/ 294 w 382"/>
              <a:gd name="T77" fmla="*/ 145 h 304"/>
              <a:gd name="T78" fmla="*/ 256 w 382"/>
              <a:gd name="T79" fmla="*/ 160 h 304"/>
              <a:gd name="T80" fmla="*/ 240 w 382"/>
              <a:gd name="T81" fmla="*/ 188 h 304"/>
              <a:gd name="T82" fmla="*/ 217 w 382"/>
              <a:gd name="T83" fmla="*/ 195 h 304"/>
              <a:gd name="T84" fmla="*/ 201 w 382"/>
              <a:gd name="T85" fmla="*/ 209 h 304"/>
              <a:gd name="T86" fmla="*/ 210 w 382"/>
              <a:gd name="T87" fmla="*/ 233 h 304"/>
              <a:gd name="T88" fmla="*/ 252 w 382"/>
              <a:gd name="T89" fmla="*/ 232 h 304"/>
              <a:gd name="T90" fmla="*/ 227 w 382"/>
              <a:gd name="T91" fmla="*/ 237 h 304"/>
              <a:gd name="T92" fmla="*/ 182 w 382"/>
              <a:gd name="T93" fmla="*/ 240 h 304"/>
              <a:gd name="T94" fmla="*/ 215 w 382"/>
              <a:gd name="T95" fmla="*/ 243 h 304"/>
              <a:gd name="T96" fmla="*/ 193 w 382"/>
              <a:gd name="T97" fmla="*/ 248 h 304"/>
              <a:gd name="T98" fmla="*/ 159 w 382"/>
              <a:gd name="T99" fmla="*/ 252 h 304"/>
              <a:gd name="T100" fmla="*/ 139 w 382"/>
              <a:gd name="T101" fmla="*/ 269 h 304"/>
              <a:gd name="T102" fmla="*/ 116 w 382"/>
              <a:gd name="T103" fmla="*/ 289 h 304"/>
              <a:gd name="T104" fmla="*/ 115 w 382"/>
              <a:gd name="T105" fmla="*/ 291 h 304"/>
              <a:gd name="T106" fmla="*/ 260 w 382"/>
              <a:gd name="T107" fmla="*/ 71 h 304"/>
              <a:gd name="T108" fmla="*/ 250 w 382"/>
              <a:gd name="T109" fmla="*/ 79 h 304"/>
              <a:gd name="T110" fmla="*/ 260 w 382"/>
              <a:gd name="T111" fmla="*/ 71 h 304"/>
              <a:gd name="T112" fmla="*/ 175 w 382"/>
              <a:gd name="T113" fmla="*/ 243 h 304"/>
              <a:gd name="T114" fmla="*/ 196 w 382"/>
              <a:gd name="T115" fmla="*/ 244 h 304"/>
              <a:gd name="T116" fmla="*/ 273 w 382"/>
              <a:gd name="T117" fmla="*/ 144 h 304"/>
              <a:gd name="T118" fmla="*/ 273 w 382"/>
              <a:gd name="T119" fmla="*/ 144 h 304"/>
              <a:gd name="T120" fmla="*/ 269 w 382"/>
              <a:gd name="T121" fmla="*/ 134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82" h="304">
                <a:moveTo>
                  <a:pt x="91" y="303"/>
                </a:moveTo>
                <a:cubicBezTo>
                  <a:pt x="90" y="304"/>
                  <a:pt x="92" y="301"/>
                  <a:pt x="91" y="300"/>
                </a:cubicBezTo>
                <a:cubicBezTo>
                  <a:pt x="90" y="300"/>
                  <a:pt x="89" y="300"/>
                  <a:pt x="88" y="301"/>
                </a:cubicBezTo>
                <a:cubicBezTo>
                  <a:pt x="87" y="301"/>
                  <a:pt x="89" y="300"/>
                  <a:pt x="88" y="299"/>
                </a:cubicBezTo>
                <a:cubicBezTo>
                  <a:pt x="86" y="298"/>
                  <a:pt x="86" y="300"/>
                  <a:pt x="84" y="301"/>
                </a:cubicBezTo>
                <a:cubicBezTo>
                  <a:pt x="76" y="301"/>
                  <a:pt x="73" y="297"/>
                  <a:pt x="64" y="296"/>
                </a:cubicBezTo>
                <a:cubicBezTo>
                  <a:pt x="62" y="298"/>
                  <a:pt x="60" y="300"/>
                  <a:pt x="58" y="303"/>
                </a:cubicBezTo>
                <a:cubicBezTo>
                  <a:pt x="55" y="301"/>
                  <a:pt x="51" y="301"/>
                  <a:pt x="47" y="300"/>
                </a:cubicBezTo>
                <a:cubicBezTo>
                  <a:pt x="48" y="297"/>
                  <a:pt x="51" y="297"/>
                  <a:pt x="51" y="295"/>
                </a:cubicBezTo>
                <a:cubicBezTo>
                  <a:pt x="47" y="292"/>
                  <a:pt x="43" y="296"/>
                  <a:pt x="39" y="296"/>
                </a:cubicBezTo>
                <a:cubicBezTo>
                  <a:pt x="38" y="293"/>
                  <a:pt x="41" y="294"/>
                  <a:pt x="44" y="294"/>
                </a:cubicBezTo>
                <a:cubicBezTo>
                  <a:pt x="46" y="293"/>
                  <a:pt x="46" y="291"/>
                  <a:pt x="47" y="290"/>
                </a:cubicBezTo>
                <a:cubicBezTo>
                  <a:pt x="44" y="288"/>
                  <a:pt x="38" y="290"/>
                  <a:pt x="36" y="285"/>
                </a:cubicBezTo>
                <a:cubicBezTo>
                  <a:pt x="34" y="285"/>
                  <a:pt x="34" y="285"/>
                  <a:pt x="33" y="284"/>
                </a:cubicBezTo>
                <a:cubicBezTo>
                  <a:pt x="31" y="279"/>
                  <a:pt x="25" y="278"/>
                  <a:pt x="22" y="275"/>
                </a:cubicBezTo>
                <a:cubicBezTo>
                  <a:pt x="24" y="273"/>
                  <a:pt x="28" y="272"/>
                  <a:pt x="30" y="269"/>
                </a:cubicBezTo>
                <a:cubicBezTo>
                  <a:pt x="25" y="267"/>
                  <a:pt x="17" y="268"/>
                  <a:pt x="15" y="263"/>
                </a:cubicBezTo>
                <a:cubicBezTo>
                  <a:pt x="10" y="265"/>
                  <a:pt x="6" y="262"/>
                  <a:pt x="2" y="261"/>
                </a:cubicBezTo>
                <a:cubicBezTo>
                  <a:pt x="1" y="260"/>
                  <a:pt x="2" y="258"/>
                  <a:pt x="0" y="258"/>
                </a:cubicBezTo>
                <a:cubicBezTo>
                  <a:pt x="2" y="253"/>
                  <a:pt x="3" y="248"/>
                  <a:pt x="2" y="243"/>
                </a:cubicBezTo>
                <a:cubicBezTo>
                  <a:pt x="8" y="234"/>
                  <a:pt x="13" y="223"/>
                  <a:pt x="19" y="213"/>
                </a:cubicBezTo>
                <a:cubicBezTo>
                  <a:pt x="13" y="211"/>
                  <a:pt x="8" y="218"/>
                  <a:pt x="3" y="221"/>
                </a:cubicBezTo>
                <a:cubicBezTo>
                  <a:pt x="3" y="221"/>
                  <a:pt x="2" y="220"/>
                  <a:pt x="1" y="220"/>
                </a:cubicBezTo>
                <a:cubicBezTo>
                  <a:pt x="2" y="216"/>
                  <a:pt x="7" y="214"/>
                  <a:pt x="5" y="210"/>
                </a:cubicBezTo>
                <a:cubicBezTo>
                  <a:pt x="8" y="205"/>
                  <a:pt x="11" y="199"/>
                  <a:pt x="15" y="193"/>
                </a:cubicBezTo>
                <a:cubicBezTo>
                  <a:pt x="18" y="188"/>
                  <a:pt x="22" y="183"/>
                  <a:pt x="27" y="179"/>
                </a:cubicBezTo>
                <a:cubicBezTo>
                  <a:pt x="26" y="178"/>
                  <a:pt x="27" y="177"/>
                  <a:pt x="27" y="176"/>
                </a:cubicBezTo>
                <a:cubicBezTo>
                  <a:pt x="28" y="176"/>
                  <a:pt x="29" y="176"/>
                  <a:pt x="30" y="176"/>
                </a:cubicBezTo>
                <a:cubicBezTo>
                  <a:pt x="34" y="175"/>
                  <a:pt x="35" y="172"/>
                  <a:pt x="37" y="169"/>
                </a:cubicBezTo>
                <a:cubicBezTo>
                  <a:pt x="45" y="158"/>
                  <a:pt x="64" y="154"/>
                  <a:pt x="72" y="142"/>
                </a:cubicBezTo>
                <a:cubicBezTo>
                  <a:pt x="74" y="142"/>
                  <a:pt x="75" y="140"/>
                  <a:pt x="77" y="139"/>
                </a:cubicBezTo>
                <a:cubicBezTo>
                  <a:pt x="77" y="138"/>
                  <a:pt x="78" y="137"/>
                  <a:pt x="78" y="136"/>
                </a:cubicBezTo>
                <a:cubicBezTo>
                  <a:pt x="83" y="133"/>
                  <a:pt x="86" y="130"/>
                  <a:pt x="90" y="126"/>
                </a:cubicBezTo>
                <a:cubicBezTo>
                  <a:pt x="92" y="127"/>
                  <a:pt x="95" y="125"/>
                  <a:pt x="95" y="123"/>
                </a:cubicBezTo>
                <a:cubicBezTo>
                  <a:pt x="100" y="122"/>
                  <a:pt x="106" y="122"/>
                  <a:pt x="104" y="117"/>
                </a:cubicBezTo>
                <a:cubicBezTo>
                  <a:pt x="114" y="115"/>
                  <a:pt x="118" y="107"/>
                  <a:pt x="126" y="103"/>
                </a:cubicBezTo>
                <a:cubicBezTo>
                  <a:pt x="128" y="103"/>
                  <a:pt x="129" y="103"/>
                  <a:pt x="131" y="103"/>
                </a:cubicBezTo>
                <a:cubicBezTo>
                  <a:pt x="135" y="103"/>
                  <a:pt x="136" y="100"/>
                  <a:pt x="141" y="100"/>
                </a:cubicBezTo>
                <a:cubicBezTo>
                  <a:pt x="143" y="100"/>
                  <a:pt x="145" y="101"/>
                  <a:pt x="147" y="100"/>
                </a:cubicBezTo>
                <a:cubicBezTo>
                  <a:pt x="150" y="100"/>
                  <a:pt x="152" y="96"/>
                  <a:pt x="155" y="96"/>
                </a:cubicBezTo>
                <a:cubicBezTo>
                  <a:pt x="156" y="95"/>
                  <a:pt x="154" y="94"/>
                  <a:pt x="155" y="94"/>
                </a:cubicBezTo>
                <a:cubicBezTo>
                  <a:pt x="157" y="93"/>
                  <a:pt x="160" y="93"/>
                  <a:pt x="163" y="93"/>
                </a:cubicBezTo>
                <a:cubicBezTo>
                  <a:pt x="170" y="90"/>
                  <a:pt x="178" y="88"/>
                  <a:pt x="185" y="84"/>
                </a:cubicBezTo>
                <a:cubicBezTo>
                  <a:pt x="189" y="88"/>
                  <a:pt x="193" y="84"/>
                  <a:pt x="197" y="83"/>
                </a:cubicBezTo>
                <a:cubicBezTo>
                  <a:pt x="199" y="83"/>
                  <a:pt x="198" y="85"/>
                  <a:pt x="199" y="84"/>
                </a:cubicBezTo>
                <a:cubicBezTo>
                  <a:pt x="207" y="83"/>
                  <a:pt x="214" y="82"/>
                  <a:pt x="222" y="79"/>
                </a:cubicBezTo>
                <a:cubicBezTo>
                  <a:pt x="225" y="76"/>
                  <a:pt x="229" y="72"/>
                  <a:pt x="233" y="69"/>
                </a:cubicBezTo>
                <a:cubicBezTo>
                  <a:pt x="235" y="69"/>
                  <a:pt x="236" y="67"/>
                  <a:pt x="237" y="67"/>
                </a:cubicBezTo>
                <a:cubicBezTo>
                  <a:pt x="240" y="66"/>
                  <a:pt x="242" y="69"/>
                  <a:pt x="245" y="71"/>
                </a:cubicBezTo>
                <a:cubicBezTo>
                  <a:pt x="249" y="70"/>
                  <a:pt x="252" y="68"/>
                  <a:pt x="256" y="66"/>
                </a:cubicBezTo>
                <a:cubicBezTo>
                  <a:pt x="257" y="65"/>
                  <a:pt x="258" y="64"/>
                  <a:pt x="258" y="64"/>
                </a:cubicBezTo>
                <a:cubicBezTo>
                  <a:pt x="262" y="62"/>
                  <a:pt x="265" y="61"/>
                  <a:pt x="268" y="59"/>
                </a:cubicBezTo>
                <a:cubicBezTo>
                  <a:pt x="270" y="58"/>
                  <a:pt x="271" y="56"/>
                  <a:pt x="273" y="55"/>
                </a:cubicBezTo>
                <a:cubicBezTo>
                  <a:pt x="274" y="54"/>
                  <a:pt x="276" y="53"/>
                  <a:pt x="278" y="52"/>
                </a:cubicBezTo>
                <a:cubicBezTo>
                  <a:pt x="280" y="51"/>
                  <a:pt x="281" y="48"/>
                  <a:pt x="284" y="46"/>
                </a:cubicBezTo>
                <a:cubicBezTo>
                  <a:pt x="288" y="43"/>
                  <a:pt x="294" y="41"/>
                  <a:pt x="297" y="35"/>
                </a:cubicBezTo>
                <a:cubicBezTo>
                  <a:pt x="301" y="33"/>
                  <a:pt x="305" y="32"/>
                  <a:pt x="306" y="27"/>
                </a:cubicBezTo>
                <a:cubicBezTo>
                  <a:pt x="307" y="27"/>
                  <a:pt x="309" y="27"/>
                  <a:pt x="309" y="25"/>
                </a:cubicBezTo>
                <a:cubicBezTo>
                  <a:pt x="311" y="25"/>
                  <a:pt x="311" y="24"/>
                  <a:pt x="313" y="24"/>
                </a:cubicBezTo>
                <a:cubicBezTo>
                  <a:pt x="321" y="16"/>
                  <a:pt x="331" y="11"/>
                  <a:pt x="338" y="2"/>
                </a:cubicBezTo>
                <a:cubicBezTo>
                  <a:pt x="340" y="1"/>
                  <a:pt x="342" y="1"/>
                  <a:pt x="343" y="0"/>
                </a:cubicBezTo>
                <a:cubicBezTo>
                  <a:pt x="343" y="4"/>
                  <a:pt x="336" y="4"/>
                  <a:pt x="336" y="8"/>
                </a:cubicBezTo>
                <a:cubicBezTo>
                  <a:pt x="335" y="8"/>
                  <a:pt x="334" y="9"/>
                  <a:pt x="333" y="8"/>
                </a:cubicBezTo>
                <a:cubicBezTo>
                  <a:pt x="329" y="14"/>
                  <a:pt x="321" y="16"/>
                  <a:pt x="318" y="22"/>
                </a:cubicBezTo>
                <a:cubicBezTo>
                  <a:pt x="317" y="22"/>
                  <a:pt x="317" y="23"/>
                  <a:pt x="317" y="22"/>
                </a:cubicBezTo>
                <a:cubicBezTo>
                  <a:pt x="314" y="27"/>
                  <a:pt x="309" y="30"/>
                  <a:pt x="304" y="32"/>
                </a:cubicBezTo>
                <a:cubicBezTo>
                  <a:pt x="304" y="33"/>
                  <a:pt x="303" y="35"/>
                  <a:pt x="303" y="36"/>
                </a:cubicBezTo>
                <a:cubicBezTo>
                  <a:pt x="298" y="37"/>
                  <a:pt x="296" y="40"/>
                  <a:pt x="293" y="43"/>
                </a:cubicBezTo>
                <a:cubicBezTo>
                  <a:pt x="298" y="45"/>
                  <a:pt x="304" y="41"/>
                  <a:pt x="308" y="40"/>
                </a:cubicBezTo>
                <a:cubicBezTo>
                  <a:pt x="309" y="41"/>
                  <a:pt x="310" y="41"/>
                  <a:pt x="310" y="42"/>
                </a:cubicBezTo>
                <a:cubicBezTo>
                  <a:pt x="305" y="48"/>
                  <a:pt x="294" y="47"/>
                  <a:pt x="289" y="53"/>
                </a:cubicBezTo>
                <a:cubicBezTo>
                  <a:pt x="287" y="52"/>
                  <a:pt x="285" y="53"/>
                  <a:pt x="284" y="54"/>
                </a:cubicBezTo>
                <a:cubicBezTo>
                  <a:pt x="284" y="55"/>
                  <a:pt x="284" y="56"/>
                  <a:pt x="284" y="57"/>
                </a:cubicBezTo>
                <a:cubicBezTo>
                  <a:pt x="283" y="56"/>
                  <a:pt x="283" y="55"/>
                  <a:pt x="283" y="55"/>
                </a:cubicBezTo>
                <a:cubicBezTo>
                  <a:pt x="268" y="61"/>
                  <a:pt x="256" y="75"/>
                  <a:pt x="251" y="88"/>
                </a:cubicBezTo>
                <a:cubicBezTo>
                  <a:pt x="251" y="89"/>
                  <a:pt x="252" y="88"/>
                  <a:pt x="252" y="89"/>
                </a:cubicBezTo>
                <a:cubicBezTo>
                  <a:pt x="254" y="89"/>
                  <a:pt x="253" y="87"/>
                  <a:pt x="255" y="87"/>
                </a:cubicBezTo>
                <a:cubicBezTo>
                  <a:pt x="256" y="88"/>
                  <a:pt x="255" y="90"/>
                  <a:pt x="254" y="91"/>
                </a:cubicBezTo>
                <a:cubicBezTo>
                  <a:pt x="254" y="92"/>
                  <a:pt x="256" y="91"/>
                  <a:pt x="256" y="92"/>
                </a:cubicBezTo>
                <a:cubicBezTo>
                  <a:pt x="255" y="95"/>
                  <a:pt x="251" y="96"/>
                  <a:pt x="249" y="98"/>
                </a:cubicBezTo>
                <a:cubicBezTo>
                  <a:pt x="249" y="102"/>
                  <a:pt x="246" y="103"/>
                  <a:pt x="245" y="105"/>
                </a:cubicBezTo>
                <a:cubicBezTo>
                  <a:pt x="246" y="107"/>
                  <a:pt x="247" y="107"/>
                  <a:pt x="248" y="106"/>
                </a:cubicBezTo>
                <a:cubicBezTo>
                  <a:pt x="248" y="112"/>
                  <a:pt x="258" y="109"/>
                  <a:pt x="261" y="111"/>
                </a:cubicBezTo>
                <a:cubicBezTo>
                  <a:pt x="263" y="109"/>
                  <a:pt x="268" y="110"/>
                  <a:pt x="271" y="109"/>
                </a:cubicBezTo>
                <a:cubicBezTo>
                  <a:pt x="272" y="108"/>
                  <a:pt x="273" y="107"/>
                  <a:pt x="275" y="107"/>
                </a:cubicBezTo>
                <a:cubicBezTo>
                  <a:pt x="277" y="106"/>
                  <a:pt x="279" y="106"/>
                  <a:pt x="281" y="105"/>
                </a:cubicBezTo>
                <a:cubicBezTo>
                  <a:pt x="282" y="104"/>
                  <a:pt x="283" y="102"/>
                  <a:pt x="284" y="100"/>
                </a:cubicBezTo>
                <a:cubicBezTo>
                  <a:pt x="288" y="100"/>
                  <a:pt x="289" y="96"/>
                  <a:pt x="293" y="97"/>
                </a:cubicBezTo>
                <a:cubicBezTo>
                  <a:pt x="295" y="102"/>
                  <a:pt x="290" y="104"/>
                  <a:pt x="287" y="107"/>
                </a:cubicBezTo>
                <a:cubicBezTo>
                  <a:pt x="283" y="105"/>
                  <a:pt x="280" y="109"/>
                  <a:pt x="276" y="110"/>
                </a:cubicBezTo>
                <a:cubicBezTo>
                  <a:pt x="270" y="113"/>
                  <a:pt x="263" y="114"/>
                  <a:pt x="259" y="118"/>
                </a:cubicBezTo>
                <a:cubicBezTo>
                  <a:pt x="254" y="118"/>
                  <a:pt x="249" y="120"/>
                  <a:pt x="245" y="122"/>
                </a:cubicBezTo>
                <a:cubicBezTo>
                  <a:pt x="245" y="122"/>
                  <a:pt x="244" y="123"/>
                  <a:pt x="245" y="124"/>
                </a:cubicBezTo>
                <a:cubicBezTo>
                  <a:pt x="242" y="125"/>
                  <a:pt x="239" y="125"/>
                  <a:pt x="237" y="127"/>
                </a:cubicBezTo>
                <a:cubicBezTo>
                  <a:pt x="240" y="133"/>
                  <a:pt x="245" y="128"/>
                  <a:pt x="250" y="129"/>
                </a:cubicBezTo>
                <a:cubicBezTo>
                  <a:pt x="251" y="130"/>
                  <a:pt x="251" y="132"/>
                  <a:pt x="252" y="133"/>
                </a:cubicBezTo>
                <a:cubicBezTo>
                  <a:pt x="259" y="131"/>
                  <a:pt x="265" y="127"/>
                  <a:pt x="273" y="127"/>
                </a:cubicBezTo>
                <a:cubicBezTo>
                  <a:pt x="280" y="126"/>
                  <a:pt x="287" y="123"/>
                  <a:pt x="293" y="122"/>
                </a:cubicBezTo>
                <a:cubicBezTo>
                  <a:pt x="299" y="121"/>
                  <a:pt x="304" y="120"/>
                  <a:pt x="310" y="119"/>
                </a:cubicBezTo>
                <a:cubicBezTo>
                  <a:pt x="327" y="115"/>
                  <a:pt x="344" y="112"/>
                  <a:pt x="359" y="107"/>
                </a:cubicBezTo>
                <a:cubicBezTo>
                  <a:pt x="367" y="109"/>
                  <a:pt x="375" y="100"/>
                  <a:pt x="382" y="106"/>
                </a:cubicBezTo>
                <a:cubicBezTo>
                  <a:pt x="378" y="110"/>
                  <a:pt x="372" y="109"/>
                  <a:pt x="366" y="109"/>
                </a:cubicBezTo>
                <a:cubicBezTo>
                  <a:pt x="360" y="110"/>
                  <a:pt x="354" y="112"/>
                  <a:pt x="346" y="113"/>
                </a:cubicBezTo>
                <a:cubicBezTo>
                  <a:pt x="341" y="114"/>
                  <a:pt x="334" y="115"/>
                  <a:pt x="329" y="117"/>
                </a:cubicBezTo>
                <a:cubicBezTo>
                  <a:pt x="326" y="118"/>
                  <a:pt x="321" y="118"/>
                  <a:pt x="317" y="119"/>
                </a:cubicBezTo>
                <a:cubicBezTo>
                  <a:pt x="307" y="121"/>
                  <a:pt x="297" y="125"/>
                  <a:pt x="287" y="126"/>
                </a:cubicBezTo>
                <a:cubicBezTo>
                  <a:pt x="281" y="127"/>
                  <a:pt x="274" y="128"/>
                  <a:pt x="269" y="131"/>
                </a:cubicBezTo>
                <a:cubicBezTo>
                  <a:pt x="270" y="138"/>
                  <a:pt x="277" y="133"/>
                  <a:pt x="282" y="134"/>
                </a:cubicBezTo>
                <a:cubicBezTo>
                  <a:pt x="281" y="135"/>
                  <a:pt x="278" y="135"/>
                  <a:pt x="277" y="136"/>
                </a:cubicBezTo>
                <a:cubicBezTo>
                  <a:pt x="285" y="139"/>
                  <a:pt x="292" y="136"/>
                  <a:pt x="300" y="137"/>
                </a:cubicBezTo>
                <a:cubicBezTo>
                  <a:pt x="303" y="134"/>
                  <a:pt x="312" y="130"/>
                  <a:pt x="316" y="136"/>
                </a:cubicBezTo>
                <a:cubicBezTo>
                  <a:pt x="318" y="135"/>
                  <a:pt x="320" y="135"/>
                  <a:pt x="322" y="135"/>
                </a:cubicBezTo>
                <a:cubicBezTo>
                  <a:pt x="323" y="135"/>
                  <a:pt x="324" y="135"/>
                  <a:pt x="324" y="133"/>
                </a:cubicBezTo>
                <a:cubicBezTo>
                  <a:pt x="325" y="134"/>
                  <a:pt x="326" y="135"/>
                  <a:pt x="326" y="136"/>
                </a:cubicBezTo>
                <a:cubicBezTo>
                  <a:pt x="323" y="137"/>
                  <a:pt x="316" y="135"/>
                  <a:pt x="313" y="138"/>
                </a:cubicBezTo>
                <a:cubicBezTo>
                  <a:pt x="306" y="138"/>
                  <a:pt x="300" y="140"/>
                  <a:pt x="296" y="145"/>
                </a:cubicBezTo>
                <a:cubicBezTo>
                  <a:pt x="294" y="145"/>
                  <a:pt x="294" y="144"/>
                  <a:pt x="294" y="145"/>
                </a:cubicBezTo>
                <a:cubicBezTo>
                  <a:pt x="290" y="149"/>
                  <a:pt x="284" y="150"/>
                  <a:pt x="279" y="152"/>
                </a:cubicBezTo>
                <a:cubicBezTo>
                  <a:pt x="274" y="153"/>
                  <a:pt x="269" y="158"/>
                  <a:pt x="264" y="160"/>
                </a:cubicBezTo>
                <a:cubicBezTo>
                  <a:pt x="261" y="159"/>
                  <a:pt x="258" y="161"/>
                  <a:pt x="256" y="160"/>
                </a:cubicBezTo>
                <a:cubicBezTo>
                  <a:pt x="249" y="165"/>
                  <a:pt x="237" y="164"/>
                  <a:pt x="230" y="169"/>
                </a:cubicBezTo>
                <a:cubicBezTo>
                  <a:pt x="229" y="174"/>
                  <a:pt x="226" y="177"/>
                  <a:pt x="226" y="184"/>
                </a:cubicBezTo>
                <a:cubicBezTo>
                  <a:pt x="230" y="188"/>
                  <a:pt x="237" y="183"/>
                  <a:pt x="240" y="188"/>
                </a:cubicBezTo>
                <a:cubicBezTo>
                  <a:pt x="239" y="192"/>
                  <a:pt x="233" y="191"/>
                  <a:pt x="230" y="194"/>
                </a:cubicBezTo>
                <a:cubicBezTo>
                  <a:pt x="226" y="193"/>
                  <a:pt x="220" y="194"/>
                  <a:pt x="218" y="197"/>
                </a:cubicBezTo>
                <a:cubicBezTo>
                  <a:pt x="217" y="197"/>
                  <a:pt x="218" y="195"/>
                  <a:pt x="217" y="195"/>
                </a:cubicBezTo>
                <a:cubicBezTo>
                  <a:pt x="215" y="195"/>
                  <a:pt x="214" y="194"/>
                  <a:pt x="213" y="196"/>
                </a:cubicBezTo>
                <a:cubicBezTo>
                  <a:pt x="216" y="201"/>
                  <a:pt x="210" y="203"/>
                  <a:pt x="208" y="207"/>
                </a:cubicBezTo>
                <a:cubicBezTo>
                  <a:pt x="205" y="207"/>
                  <a:pt x="203" y="208"/>
                  <a:pt x="201" y="209"/>
                </a:cubicBezTo>
                <a:cubicBezTo>
                  <a:pt x="201" y="214"/>
                  <a:pt x="198" y="218"/>
                  <a:pt x="197" y="222"/>
                </a:cubicBezTo>
                <a:cubicBezTo>
                  <a:pt x="196" y="226"/>
                  <a:pt x="193" y="231"/>
                  <a:pt x="199" y="233"/>
                </a:cubicBezTo>
                <a:cubicBezTo>
                  <a:pt x="202" y="234"/>
                  <a:pt x="206" y="233"/>
                  <a:pt x="210" y="233"/>
                </a:cubicBezTo>
                <a:cubicBezTo>
                  <a:pt x="213" y="232"/>
                  <a:pt x="217" y="233"/>
                  <a:pt x="219" y="232"/>
                </a:cubicBezTo>
                <a:cubicBezTo>
                  <a:pt x="222" y="232"/>
                  <a:pt x="228" y="229"/>
                  <a:pt x="231" y="233"/>
                </a:cubicBezTo>
                <a:cubicBezTo>
                  <a:pt x="238" y="234"/>
                  <a:pt x="246" y="230"/>
                  <a:pt x="252" y="232"/>
                </a:cubicBezTo>
                <a:cubicBezTo>
                  <a:pt x="249" y="236"/>
                  <a:pt x="243" y="234"/>
                  <a:pt x="237" y="234"/>
                </a:cubicBezTo>
                <a:cubicBezTo>
                  <a:pt x="234" y="234"/>
                  <a:pt x="232" y="235"/>
                  <a:pt x="229" y="235"/>
                </a:cubicBezTo>
                <a:cubicBezTo>
                  <a:pt x="228" y="235"/>
                  <a:pt x="228" y="237"/>
                  <a:pt x="227" y="237"/>
                </a:cubicBezTo>
                <a:cubicBezTo>
                  <a:pt x="223" y="238"/>
                  <a:pt x="220" y="235"/>
                  <a:pt x="217" y="235"/>
                </a:cubicBezTo>
                <a:cubicBezTo>
                  <a:pt x="215" y="235"/>
                  <a:pt x="214" y="236"/>
                  <a:pt x="213" y="236"/>
                </a:cubicBezTo>
                <a:cubicBezTo>
                  <a:pt x="203" y="237"/>
                  <a:pt x="190" y="233"/>
                  <a:pt x="182" y="240"/>
                </a:cubicBezTo>
                <a:cubicBezTo>
                  <a:pt x="184" y="243"/>
                  <a:pt x="194" y="242"/>
                  <a:pt x="197" y="241"/>
                </a:cubicBezTo>
                <a:cubicBezTo>
                  <a:pt x="199" y="243"/>
                  <a:pt x="203" y="240"/>
                  <a:pt x="205" y="243"/>
                </a:cubicBezTo>
                <a:cubicBezTo>
                  <a:pt x="209" y="242"/>
                  <a:pt x="212" y="242"/>
                  <a:pt x="215" y="243"/>
                </a:cubicBezTo>
                <a:cubicBezTo>
                  <a:pt x="215" y="244"/>
                  <a:pt x="213" y="244"/>
                  <a:pt x="213" y="246"/>
                </a:cubicBezTo>
                <a:cubicBezTo>
                  <a:pt x="212" y="247"/>
                  <a:pt x="210" y="246"/>
                  <a:pt x="208" y="247"/>
                </a:cubicBezTo>
                <a:cubicBezTo>
                  <a:pt x="204" y="249"/>
                  <a:pt x="198" y="247"/>
                  <a:pt x="193" y="248"/>
                </a:cubicBezTo>
                <a:cubicBezTo>
                  <a:pt x="189" y="248"/>
                  <a:pt x="183" y="248"/>
                  <a:pt x="181" y="251"/>
                </a:cubicBezTo>
                <a:cubicBezTo>
                  <a:pt x="180" y="251"/>
                  <a:pt x="180" y="250"/>
                  <a:pt x="180" y="249"/>
                </a:cubicBezTo>
                <a:cubicBezTo>
                  <a:pt x="172" y="248"/>
                  <a:pt x="166" y="251"/>
                  <a:pt x="159" y="252"/>
                </a:cubicBezTo>
                <a:cubicBezTo>
                  <a:pt x="158" y="254"/>
                  <a:pt x="158" y="256"/>
                  <a:pt x="159" y="257"/>
                </a:cubicBezTo>
                <a:cubicBezTo>
                  <a:pt x="157" y="259"/>
                  <a:pt x="157" y="261"/>
                  <a:pt x="157" y="264"/>
                </a:cubicBezTo>
                <a:cubicBezTo>
                  <a:pt x="149" y="262"/>
                  <a:pt x="146" y="270"/>
                  <a:pt x="139" y="269"/>
                </a:cubicBezTo>
                <a:cubicBezTo>
                  <a:pt x="135" y="271"/>
                  <a:pt x="133" y="274"/>
                  <a:pt x="130" y="276"/>
                </a:cubicBezTo>
                <a:cubicBezTo>
                  <a:pt x="130" y="278"/>
                  <a:pt x="132" y="276"/>
                  <a:pt x="132" y="277"/>
                </a:cubicBezTo>
                <a:cubicBezTo>
                  <a:pt x="128" y="282"/>
                  <a:pt x="121" y="284"/>
                  <a:pt x="116" y="289"/>
                </a:cubicBezTo>
                <a:cubicBezTo>
                  <a:pt x="117" y="290"/>
                  <a:pt x="119" y="289"/>
                  <a:pt x="120" y="291"/>
                </a:cubicBezTo>
                <a:cubicBezTo>
                  <a:pt x="118" y="293"/>
                  <a:pt x="116" y="294"/>
                  <a:pt x="113" y="295"/>
                </a:cubicBezTo>
                <a:cubicBezTo>
                  <a:pt x="112" y="294"/>
                  <a:pt x="115" y="293"/>
                  <a:pt x="115" y="291"/>
                </a:cubicBezTo>
                <a:cubicBezTo>
                  <a:pt x="108" y="290"/>
                  <a:pt x="104" y="299"/>
                  <a:pt x="96" y="298"/>
                </a:cubicBezTo>
                <a:cubicBezTo>
                  <a:pt x="94" y="300"/>
                  <a:pt x="93" y="301"/>
                  <a:pt x="91" y="303"/>
                </a:cubicBezTo>
                <a:close/>
                <a:moveTo>
                  <a:pt x="260" y="71"/>
                </a:moveTo>
                <a:cubicBezTo>
                  <a:pt x="259" y="71"/>
                  <a:pt x="259" y="72"/>
                  <a:pt x="257" y="72"/>
                </a:cubicBezTo>
                <a:cubicBezTo>
                  <a:pt x="257" y="72"/>
                  <a:pt x="257" y="73"/>
                  <a:pt x="257" y="73"/>
                </a:cubicBezTo>
                <a:cubicBezTo>
                  <a:pt x="254" y="75"/>
                  <a:pt x="252" y="77"/>
                  <a:pt x="250" y="79"/>
                </a:cubicBezTo>
                <a:cubicBezTo>
                  <a:pt x="247" y="80"/>
                  <a:pt x="244" y="81"/>
                  <a:pt x="243" y="84"/>
                </a:cubicBezTo>
                <a:cubicBezTo>
                  <a:pt x="244" y="85"/>
                  <a:pt x="244" y="86"/>
                  <a:pt x="246" y="86"/>
                </a:cubicBezTo>
                <a:cubicBezTo>
                  <a:pt x="252" y="82"/>
                  <a:pt x="257" y="76"/>
                  <a:pt x="260" y="71"/>
                </a:cubicBezTo>
                <a:close/>
                <a:moveTo>
                  <a:pt x="178" y="245"/>
                </a:moveTo>
                <a:cubicBezTo>
                  <a:pt x="179" y="244"/>
                  <a:pt x="178" y="243"/>
                  <a:pt x="178" y="243"/>
                </a:cubicBezTo>
                <a:cubicBezTo>
                  <a:pt x="176" y="242"/>
                  <a:pt x="176" y="243"/>
                  <a:pt x="175" y="243"/>
                </a:cubicBezTo>
                <a:cubicBezTo>
                  <a:pt x="176" y="244"/>
                  <a:pt x="175" y="244"/>
                  <a:pt x="175" y="245"/>
                </a:cubicBezTo>
                <a:cubicBezTo>
                  <a:pt x="176" y="245"/>
                  <a:pt x="178" y="246"/>
                  <a:pt x="178" y="245"/>
                </a:cubicBezTo>
                <a:close/>
                <a:moveTo>
                  <a:pt x="196" y="244"/>
                </a:moveTo>
                <a:cubicBezTo>
                  <a:pt x="192" y="243"/>
                  <a:pt x="186" y="242"/>
                  <a:pt x="182" y="244"/>
                </a:cubicBezTo>
                <a:cubicBezTo>
                  <a:pt x="186" y="246"/>
                  <a:pt x="194" y="246"/>
                  <a:pt x="196" y="244"/>
                </a:cubicBezTo>
                <a:close/>
                <a:moveTo>
                  <a:pt x="273" y="144"/>
                </a:moveTo>
                <a:cubicBezTo>
                  <a:pt x="279" y="143"/>
                  <a:pt x="288" y="145"/>
                  <a:pt x="291" y="139"/>
                </a:cubicBezTo>
                <a:cubicBezTo>
                  <a:pt x="285" y="140"/>
                  <a:pt x="276" y="139"/>
                  <a:pt x="270" y="142"/>
                </a:cubicBezTo>
                <a:cubicBezTo>
                  <a:pt x="271" y="143"/>
                  <a:pt x="272" y="143"/>
                  <a:pt x="273" y="144"/>
                </a:cubicBezTo>
                <a:close/>
                <a:moveTo>
                  <a:pt x="269" y="134"/>
                </a:moveTo>
                <a:cubicBezTo>
                  <a:pt x="268" y="134"/>
                  <a:pt x="266" y="133"/>
                  <a:pt x="265" y="135"/>
                </a:cubicBezTo>
                <a:cubicBezTo>
                  <a:pt x="266" y="136"/>
                  <a:pt x="269" y="136"/>
                  <a:pt x="269" y="1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sz="2400"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sp>
        <p:nvSpPr>
          <p:cNvPr id="264" name="文本框 263"/>
          <p:cNvSpPr txBox="1"/>
          <p:nvPr/>
        </p:nvSpPr>
        <p:spPr>
          <a:xfrm>
            <a:off x="4329752" y="2737476"/>
            <a:ext cx="14315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 smtClean="0">
                <a:latin typeface="方正静蕾简体" panose="02000000000000000000" pitchFamily="2" charset="-122"/>
                <a:ea typeface="方正静蕾简体" panose="02000000000000000000" pitchFamily="2" charset="-122"/>
              </a:rPr>
              <a:t>KEYWORD</a:t>
            </a:r>
            <a:endParaRPr lang="zh-CN" altLang="en-US" sz="2800" dirty="0"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  <p:grpSp>
        <p:nvGrpSpPr>
          <p:cNvPr id="10" name="组合 9"/>
          <p:cNvGrpSpPr/>
          <p:nvPr/>
        </p:nvGrpSpPr>
        <p:grpSpPr>
          <a:xfrm>
            <a:off x="57473" y="113431"/>
            <a:ext cx="3473127" cy="923330"/>
            <a:chOff x="-31427" y="151531"/>
            <a:chExt cx="3473127" cy="923330"/>
          </a:xfrm>
        </p:grpSpPr>
        <p:sp>
          <p:nvSpPr>
            <p:cNvPr id="11" name="文本框 10"/>
            <p:cNvSpPr txBox="1"/>
            <p:nvPr/>
          </p:nvSpPr>
          <p:spPr>
            <a:xfrm>
              <a:off x="-31427" y="151531"/>
              <a:ext cx="1325255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5400" dirty="0" smtClean="0">
                  <a:solidFill>
                    <a:schemeClr val="bg1"/>
                  </a:solidFill>
                  <a:latin typeface="新蒂黑板报" panose="03000600000000000000" pitchFamily="66" charset="-122"/>
                  <a:ea typeface="新蒂黑板报" panose="03000600000000000000" pitchFamily="66" charset="-122"/>
                </a:rPr>
                <a:t>03</a:t>
              </a:r>
              <a:endParaRPr lang="zh-CN" altLang="en-US" sz="5400" dirty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endParaRPr>
            </a:p>
          </p:txBody>
        </p:sp>
        <p:grpSp>
          <p:nvGrpSpPr>
            <p:cNvPr id="12" name="Group 4"/>
            <p:cNvGrpSpPr>
              <a:grpSpLocks noChangeAspect="1"/>
            </p:cNvGrpSpPr>
            <p:nvPr/>
          </p:nvGrpSpPr>
          <p:grpSpPr bwMode="auto">
            <a:xfrm>
              <a:off x="1039162" y="792485"/>
              <a:ext cx="2402538" cy="114300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14" name="Freeform 5"/>
              <p:cNvSpPr/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5" name="Freeform 6"/>
              <p:cNvSpPr/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6" name="Freeform 7"/>
              <p:cNvSpPr/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7" name="Freeform 8"/>
              <p:cNvSpPr/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8" name="Freeform 9"/>
              <p:cNvSpPr/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19" name="Freeform 10"/>
              <p:cNvSpPr/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0" name="Freeform 11"/>
              <p:cNvSpPr/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1" name="Freeform 12"/>
              <p:cNvSpPr/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2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3" name="Freeform 14"/>
              <p:cNvSpPr/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4" name="Freeform 15"/>
              <p:cNvSpPr/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5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6" name="Freeform 17"/>
              <p:cNvSpPr/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7" name="Freeform 18"/>
              <p:cNvSpPr/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8" name="Freeform 19"/>
              <p:cNvSpPr/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29" name="Freeform 20"/>
              <p:cNvSpPr/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0" name="Freeform 21"/>
              <p:cNvSpPr/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1" name="Freeform 22"/>
              <p:cNvSpPr/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2" name="Freeform 23"/>
              <p:cNvSpPr/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3" name="Freeform 24"/>
              <p:cNvSpPr/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4" name="Freeform 25"/>
              <p:cNvSpPr/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5" name="Freeform 26"/>
              <p:cNvSpPr/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6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7" name="Freeform 28"/>
              <p:cNvSpPr/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8" name="Freeform 29"/>
              <p:cNvSpPr/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39" name="Freeform 30"/>
              <p:cNvSpPr/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0" name="Freeform 31"/>
              <p:cNvSpPr/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1" name="Freeform 32"/>
              <p:cNvSpPr/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2" name="Freeform 33"/>
              <p:cNvSpPr/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3" name="Freeform 34"/>
              <p:cNvSpPr/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4" name="Freeform 35"/>
              <p:cNvSpPr/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5" name="Freeform 36"/>
              <p:cNvSpPr/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6" name="Freeform 37"/>
              <p:cNvSpPr/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7" name="Freeform 38"/>
              <p:cNvSpPr/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8" name="Freeform 39"/>
              <p:cNvSpPr/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49" name="Freeform 40"/>
              <p:cNvSpPr/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0" name="Freeform 41"/>
              <p:cNvSpPr/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1" name="Freeform 42"/>
              <p:cNvSpPr/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2" name="Freeform 43"/>
              <p:cNvSpPr/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3" name="Freeform 44"/>
              <p:cNvSpPr/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4" name="Freeform 45"/>
              <p:cNvSpPr/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5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6" name="Freeform 47"/>
              <p:cNvSpPr/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7" name="Freeform 48"/>
              <p:cNvSpPr/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8" name="Freeform 49"/>
              <p:cNvSpPr/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59" name="Freeform 50"/>
              <p:cNvSpPr/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0" name="Freeform 51"/>
              <p:cNvSpPr/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1" name="Freeform 52"/>
              <p:cNvSpPr/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2" name="Freeform 53"/>
              <p:cNvSpPr/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3" name="Freeform 54"/>
              <p:cNvSpPr/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4" name="Freeform 55"/>
              <p:cNvSpPr/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  <p:sp>
            <p:nvSpPr>
              <p:cNvPr id="65" name="Freeform 56"/>
              <p:cNvSpPr/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2000">
                  <a:latin typeface="方正静蕾简体" panose="02000000000000000000" pitchFamily="2" charset="-122"/>
                  <a:ea typeface="方正静蕾简体" panose="02000000000000000000" pitchFamily="2" charset="-122"/>
                </a:endParaRPr>
              </a:p>
            </p:txBody>
          </p:sp>
        </p:grpSp>
        <p:sp>
          <p:nvSpPr>
            <p:cNvPr id="13" name="矩形 12"/>
            <p:cNvSpPr/>
            <p:nvPr/>
          </p:nvSpPr>
          <p:spPr>
            <a:xfrm>
              <a:off x="1037004" y="383565"/>
              <a:ext cx="233910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400" dirty="0" smtClean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这里可以是标题</a:t>
              </a:r>
              <a:endParaRPr lang="zh-CN" altLang="en-US" sz="24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4699" y="523078"/>
            <a:ext cx="8482601" cy="5839980"/>
          </a:xfrm>
          <a:prstGeom prst="rect">
            <a:avLst/>
          </a:prstGeom>
        </p:spPr>
      </p:pic>
      <p:sp useBgFill="1">
        <p:nvSpPr>
          <p:cNvPr id="4" name="Freeform 10"/>
          <p:cNvSpPr/>
          <p:nvPr/>
        </p:nvSpPr>
        <p:spPr bwMode="auto">
          <a:xfrm>
            <a:off x="2943052" y="1704792"/>
            <a:ext cx="6249621" cy="3907069"/>
          </a:xfrm>
          <a:custGeom>
            <a:avLst/>
            <a:gdLst>
              <a:gd name="T0" fmla="*/ 73 w 1877"/>
              <a:gd name="T1" fmla="*/ 64 h 1172"/>
              <a:gd name="T2" fmla="*/ 1175 w 1877"/>
              <a:gd name="T3" fmla="*/ 77 h 1172"/>
              <a:gd name="T4" fmla="*/ 1762 w 1877"/>
              <a:gd name="T5" fmla="*/ 215 h 1172"/>
              <a:gd name="T6" fmla="*/ 1819 w 1877"/>
              <a:gd name="T7" fmla="*/ 844 h 1172"/>
              <a:gd name="T8" fmla="*/ 1299 w 1877"/>
              <a:gd name="T9" fmla="*/ 909 h 1172"/>
              <a:gd name="T10" fmla="*/ 1429 w 1877"/>
              <a:gd name="T11" fmla="*/ 1172 h 1172"/>
              <a:gd name="T12" fmla="*/ 912 w 1877"/>
              <a:gd name="T13" fmla="*/ 934 h 1172"/>
              <a:gd name="T14" fmla="*/ 281 w 1877"/>
              <a:gd name="T15" fmla="*/ 918 h 1172"/>
              <a:gd name="T16" fmla="*/ 16 w 1877"/>
              <a:gd name="T17" fmla="*/ 599 h 1172"/>
              <a:gd name="T18" fmla="*/ 60 w 1877"/>
              <a:gd name="T19" fmla="*/ 89 h 1172"/>
              <a:gd name="T20" fmla="*/ 73 w 1877"/>
              <a:gd name="T21" fmla="*/ 64 h 1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877" h="1172">
                <a:moveTo>
                  <a:pt x="73" y="64"/>
                </a:moveTo>
                <a:cubicBezTo>
                  <a:pt x="375" y="54"/>
                  <a:pt x="836" y="76"/>
                  <a:pt x="1175" y="77"/>
                </a:cubicBezTo>
                <a:cubicBezTo>
                  <a:pt x="1406" y="82"/>
                  <a:pt x="1670" y="0"/>
                  <a:pt x="1762" y="215"/>
                </a:cubicBezTo>
                <a:cubicBezTo>
                  <a:pt x="1801" y="299"/>
                  <a:pt x="1877" y="769"/>
                  <a:pt x="1819" y="844"/>
                </a:cubicBezTo>
                <a:cubicBezTo>
                  <a:pt x="1749" y="955"/>
                  <a:pt x="1408" y="906"/>
                  <a:pt x="1299" y="909"/>
                </a:cubicBezTo>
                <a:cubicBezTo>
                  <a:pt x="1338" y="993"/>
                  <a:pt x="1390" y="1076"/>
                  <a:pt x="1429" y="1172"/>
                </a:cubicBezTo>
                <a:cubicBezTo>
                  <a:pt x="1221" y="1118"/>
                  <a:pt x="1119" y="964"/>
                  <a:pt x="912" y="934"/>
                </a:cubicBezTo>
                <a:cubicBezTo>
                  <a:pt x="718" y="916"/>
                  <a:pt x="488" y="924"/>
                  <a:pt x="281" y="918"/>
                </a:cubicBezTo>
                <a:cubicBezTo>
                  <a:pt x="51" y="914"/>
                  <a:pt x="0" y="855"/>
                  <a:pt x="16" y="599"/>
                </a:cubicBezTo>
                <a:cubicBezTo>
                  <a:pt x="35" y="429"/>
                  <a:pt x="37" y="265"/>
                  <a:pt x="60" y="89"/>
                </a:cubicBezTo>
                <a:lnTo>
                  <a:pt x="73" y="64"/>
                </a:lnTo>
                <a:close/>
              </a:path>
            </a:pathLst>
          </a:custGeom>
          <a:ln w="57150">
            <a:solidFill>
              <a:schemeClr val="bg1"/>
            </a:solidFill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文本框 4"/>
          <p:cNvSpPr txBox="1"/>
          <p:nvPr/>
        </p:nvSpPr>
        <p:spPr>
          <a:xfrm>
            <a:off x="5084060" y="1975654"/>
            <a:ext cx="193947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6000" dirty="0" smtClean="0">
                <a:solidFill>
                  <a:schemeClr val="bg1"/>
                </a:solidFill>
                <a:latin typeface="新蒂黑板报" panose="03000600000000000000" pitchFamily="66" charset="-122"/>
                <a:ea typeface="新蒂黑板报" panose="03000600000000000000" pitchFamily="66" charset="-122"/>
              </a:rPr>
              <a:t>致谢</a:t>
            </a:r>
            <a:endParaRPr lang="zh-CN" altLang="en-US" sz="6000" dirty="0">
              <a:solidFill>
                <a:schemeClr val="bg1"/>
              </a:solidFill>
              <a:latin typeface="新蒂黑板报" panose="03000600000000000000" pitchFamily="66" charset="-122"/>
              <a:ea typeface="新蒂黑板报" panose="03000600000000000000" pitchFamily="66" charset="-122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3104314" y="2741676"/>
            <a:ext cx="5898967" cy="55308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2000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rPr>
              <a:t>输入文字内容</a:t>
            </a:r>
            <a:endParaRPr lang="zh-CN" altLang="en-US" sz="2000" dirty="0">
              <a:solidFill>
                <a:schemeClr val="bg1"/>
              </a:solidFill>
              <a:latin typeface="方正静蕾简体" panose="02000000000000000000" pitchFamily="2" charset="-122"/>
              <a:ea typeface="方正静蕾简体" panose="02000000000000000000" pitchFamily="2" charset="-122"/>
            </a:endParaRPr>
          </a:p>
        </p:txBody>
      </p:sp>
    </p:spTree>
  </p:cSld>
  <p:clrMapOvr>
    <a:masterClrMapping/>
  </p:clrMapOvr>
  <p:transition spd="slow">
    <p:randomBar dir="vert"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3" name="组合 952"/>
          <p:cNvGrpSpPr/>
          <p:nvPr/>
        </p:nvGrpSpPr>
        <p:grpSpPr>
          <a:xfrm>
            <a:off x="8081411" y="2766537"/>
            <a:ext cx="1104900" cy="588433"/>
            <a:chOff x="6148388" y="2366963"/>
            <a:chExt cx="828675" cy="441325"/>
          </a:xfrm>
          <a:solidFill>
            <a:schemeClr val="bg1"/>
          </a:solidFill>
        </p:grpSpPr>
        <p:sp>
          <p:nvSpPr>
            <p:cNvPr id="16485" name="Freeform 101"/>
            <p:cNvSpPr/>
            <p:nvPr/>
          </p:nvSpPr>
          <p:spPr bwMode="auto">
            <a:xfrm>
              <a:off x="6172200" y="2527300"/>
              <a:ext cx="65088" cy="107950"/>
            </a:xfrm>
            <a:custGeom>
              <a:avLst/>
              <a:gdLst/>
              <a:ahLst/>
              <a:cxnLst>
                <a:cxn ang="0">
                  <a:pos x="116" y="1"/>
                </a:cxn>
                <a:cxn ang="0">
                  <a:pos x="116" y="1"/>
                </a:cxn>
                <a:cxn ang="0">
                  <a:pos x="104" y="9"/>
                </a:cxn>
                <a:cxn ang="0">
                  <a:pos x="92" y="17"/>
                </a:cxn>
                <a:cxn ang="0">
                  <a:pos x="82" y="27"/>
                </a:cxn>
                <a:cxn ang="0">
                  <a:pos x="73" y="40"/>
                </a:cxn>
                <a:cxn ang="0">
                  <a:pos x="64" y="52"/>
                </a:cxn>
                <a:cxn ang="0">
                  <a:pos x="57" y="64"/>
                </a:cxn>
                <a:cxn ang="0">
                  <a:pos x="44" y="89"/>
                </a:cxn>
                <a:cxn ang="0">
                  <a:pos x="44" y="89"/>
                </a:cxn>
                <a:cxn ang="0">
                  <a:pos x="29" y="116"/>
                </a:cxn>
                <a:cxn ang="0">
                  <a:pos x="16" y="143"/>
                </a:cxn>
                <a:cxn ang="0">
                  <a:pos x="10" y="156"/>
                </a:cxn>
                <a:cxn ang="0">
                  <a:pos x="6" y="171"/>
                </a:cxn>
                <a:cxn ang="0">
                  <a:pos x="1" y="185"/>
                </a:cxn>
                <a:cxn ang="0">
                  <a:pos x="0" y="200"/>
                </a:cxn>
                <a:cxn ang="0">
                  <a:pos x="0" y="200"/>
                </a:cxn>
                <a:cxn ang="0">
                  <a:pos x="0" y="202"/>
                </a:cxn>
                <a:cxn ang="0">
                  <a:pos x="1" y="203"/>
                </a:cxn>
                <a:cxn ang="0">
                  <a:pos x="2" y="204"/>
                </a:cxn>
                <a:cxn ang="0">
                  <a:pos x="4" y="204"/>
                </a:cxn>
                <a:cxn ang="0">
                  <a:pos x="7" y="204"/>
                </a:cxn>
                <a:cxn ang="0">
                  <a:pos x="8" y="203"/>
                </a:cxn>
                <a:cxn ang="0">
                  <a:pos x="9" y="202"/>
                </a:cxn>
                <a:cxn ang="0">
                  <a:pos x="10" y="200"/>
                </a:cxn>
                <a:cxn ang="0">
                  <a:pos x="10" y="200"/>
                </a:cxn>
                <a:cxn ang="0">
                  <a:pos x="11" y="185"/>
                </a:cxn>
                <a:cxn ang="0">
                  <a:pos x="15" y="172"/>
                </a:cxn>
                <a:cxn ang="0">
                  <a:pos x="19" y="158"/>
                </a:cxn>
                <a:cxn ang="0">
                  <a:pos x="25" y="145"/>
                </a:cxn>
                <a:cxn ang="0">
                  <a:pos x="39" y="120"/>
                </a:cxn>
                <a:cxn ang="0">
                  <a:pos x="52" y="94"/>
                </a:cxn>
                <a:cxn ang="0">
                  <a:pos x="52" y="94"/>
                </a:cxn>
                <a:cxn ang="0">
                  <a:pos x="57" y="83"/>
                </a:cxn>
                <a:cxn ang="0">
                  <a:pos x="64" y="71"/>
                </a:cxn>
                <a:cxn ang="0">
                  <a:pos x="72" y="58"/>
                </a:cxn>
                <a:cxn ang="0">
                  <a:pos x="80" y="46"/>
                </a:cxn>
                <a:cxn ang="0">
                  <a:pos x="89" y="34"/>
                </a:cxn>
                <a:cxn ang="0">
                  <a:pos x="98" y="24"/>
                </a:cxn>
                <a:cxn ang="0">
                  <a:pos x="110" y="16"/>
                </a:cxn>
                <a:cxn ang="0">
                  <a:pos x="121" y="10"/>
                </a:cxn>
                <a:cxn ang="0">
                  <a:pos x="121" y="10"/>
                </a:cxn>
                <a:cxn ang="0">
                  <a:pos x="122" y="9"/>
                </a:cxn>
                <a:cxn ang="0">
                  <a:pos x="123" y="6"/>
                </a:cxn>
                <a:cxn ang="0">
                  <a:pos x="123" y="5"/>
                </a:cxn>
                <a:cxn ang="0">
                  <a:pos x="122" y="3"/>
                </a:cxn>
                <a:cxn ang="0">
                  <a:pos x="120" y="1"/>
                </a:cxn>
                <a:cxn ang="0">
                  <a:pos x="118" y="0"/>
                </a:cxn>
                <a:cxn ang="0">
                  <a:pos x="116" y="1"/>
                </a:cxn>
                <a:cxn ang="0">
                  <a:pos x="116" y="1"/>
                </a:cxn>
              </a:cxnLst>
              <a:rect l="0" t="0" r="r" b="b"/>
              <a:pathLst>
                <a:path w="123" h="204">
                  <a:moveTo>
                    <a:pt x="116" y="1"/>
                  </a:moveTo>
                  <a:lnTo>
                    <a:pt x="116" y="1"/>
                  </a:lnTo>
                  <a:lnTo>
                    <a:pt x="104" y="9"/>
                  </a:lnTo>
                  <a:lnTo>
                    <a:pt x="92" y="17"/>
                  </a:lnTo>
                  <a:lnTo>
                    <a:pt x="82" y="27"/>
                  </a:lnTo>
                  <a:lnTo>
                    <a:pt x="73" y="40"/>
                  </a:lnTo>
                  <a:lnTo>
                    <a:pt x="64" y="52"/>
                  </a:lnTo>
                  <a:lnTo>
                    <a:pt x="57" y="64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29" y="116"/>
                  </a:lnTo>
                  <a:lnTo>
                    <a:pt x="16" y="143"/>
                  </a:lnTo>
                  <a:lnTo>
                    <a:pt x="10" y="156"/>
                  </a:lnTo>
                  <a:lnTo>
                    <a:pt x="6" y="171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0" y="200"/>
                  </a:lnTo>
                  <a:lnTo>
                    <a:pt x="0" y="202"/>
                  </a:lnTo>
                  <a:lnTo>
                    <a:pt x="1" y="203"/>
                  </a:lnTo>
                  <a:lnTo>
                    <a:pt x="2" y="204"/>
                  </a:lnTo>
                  <a:lnTo>
                    <a:pt x="4" y="204"/>
                  </a:lnTo>
                  <a:lnTo>
                    <a:pt x="7" y="204"/>
                  </a:lnTo>
                  <a:lnTo>
                    <a:pt x="8" y="203"/>
                  </a:lnTo>
                  <a:lnTo>
                    <a:pt x="9" y="202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1" y="185"/>
                  </a:lnTo>
                  <a:lnTo>
                    <a:pt x="15" y="172"/>
                  </a:lnTo>
                  <a:lnTo>
                    <a:pt x="19" y="158"/>
                  </a:lnTo>
                  <a:lnTo>
                    <a:pt x="25" y="145"/>
                  </a:lnTo>
                  <a:lnTo>
                    <a:pt x="39" y="120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7" y="83"/>
                  </a:lnTo>
                  <a:lnTo>
                    <a:pt x="64" y="71"/>
                  </a:lnTo>
                  <a:lnTo>
                    <a:pt x="72" y="58"/>
                  </a:lnTo>
                  <a:lnTo>
                    <a:pt x="80" y="46"/>
                  </a:lnTo>
                  <a:lnTo>
                    <a:pt x="89" y="34"/>
                  </a:lnTo>
                  <a:lnTo>
                    <a:pt x="98" y="24"/>
                  </a:lnTo>
                  <a:lnTo>
                    <a:pt x="110" y="16"/>
                  </a:lnTo>
                  <a:lnTo>
                    <a:pt x="121" y="10"/>
                  </a:lnTo>
                  <a:lnTo>
                    <a:pt x="121" y="10"/>
                  </a:lnTo>
                  <a:lnTo>
                    <a:pt x="122" y="9"/>
                  </a:lnTo>
                  <a:lnTo>
                    <a:pt x="123" y="6"/>
                  </a:lnTo>
                  <a:lnTo>
                    <a:pt x="123" y="5"/>
                  </a:lnTo>
                  <a:lnTo>
                    <a:pt x="122" y="3"/>
                  </a:lnTo>
                  <a:lnTo>
                    <a:pt x="120" y="1"/>
                  </a:lnTo>
                  <a:lnTo>
                    <a:pt x="118" y="0"/>
                  </a:lnTo>
                  <a:lnTo>
                    <a:pt x="116" y="1"/>
                  </a:lnTo>
                  <a:lnTo>
                    <a:pt x="11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86" name="Freeform 102"/>
            <p:cNvSpPr/>
            <p:nvPr/>
          </p:nvSpPr>
          <p:spPr bwMode="auto">
            <a:xfrm>
              <a:off x="6173788" y="2527300"/>
              <a:ext cx="103188" cy="157163"/>
            </a:xfrm>
            <a:custGeom>
              <a:avLst/>
              <a:gdLst/>
              <a:ahLst/>
              <a:cxnLst>
                <a:cxn ang="0">
                  <a:pos x="187" y="1"/>
                </a:cxn>
                <a:cxn ang="0">
                  <a:pos x="187" y="1"/>
                </a:cxn>
                <a:cxn ang="0">
                  <a:pos x="170" y="16"/>
                </a:cxn>
                <a:cxn ang="0">
                  <a:pos x="153" y="31"/>
                </a:cxn>
                <a:cxn ang="0">
                  <a:pos x="138" y="48"/>
                </a:cxn>
                <a:cxn ang="0">
                  <a:pos x="123" y="65"/>
                </a:cxn>
                <a:cxn ang="0">
                  <a:pos x="110" y="84"/>
                </a:cxn>
                <a:cxn ang="0">
                  <a:pos x="97" y="103"/>
                </a:cxn>
                <a:cxn ang="0">
                  <a:pos x="72" y="142"/>
                </a:cxn>
                <a:cxn ang="0">
                  <a:pos x="72" y="142"/>
                </a:cxn>
                <a:cxn ang="0">
                  <a:pos x="60" y="161"/>
                </a:cxn>
                <a:cxn ang="0">
                  <a:pos x="50" y="181"/>
                </a:cxn>
                <a:cxn ang="0">
                  <a:pos x="40" y="202"/>
                </a:cxn>
                <a:cxn ang="0">
                  <a:pos x="30" y="221"/>
                </a:cxn>
                <a:cxn ang="0">
                  <a:pos x="30" y="221"/>
                </a:cxn>
                <a:cxn ang="0">
                  <a:pos x="21" y="240"/>
                </a:cxn>
                <a:cxn ang="0">
                  <a:pos x="12" y="258"/>
                </a:cxn>
                <a:cxn ang="0">
                  <a:pos x="8" y="266"/>
                </a:cxn>
                <a:cxn ang="0">
                  <a:pos x="5" y="275"/>
                </a:cxn>
                <a:cxn ang="0">
                  <a:pos x="3" y="284"/>
                </a:cxn>
                <a:cxn ang="0">
                  <a:pos x="0" y="295"/>
                </a:cxn>
                <a:cxn ang="0">
                  <a:pos x="0" y="295"/>
                </a:cxn>
                <a:cxn ang="0">
                  <a:pos x="0" y="297"/>
                </a:cxn>
                <a:cxn ang="0">
                  <a:pos x="2" y="298"/>
                </a:cxn>
                <a:cxn ang="0">
                  <a:pos x="4" y="299"/>
                </a:cxn>
                <a:cxn ang="0">
                  <a:pos x="5" y="299"/>
                </a:cxn>
                <a:cxn ang="0">
                  <a:pos x="7" y="299"/>
                </a:cxn>
                <a:cxn ang="0">
                  <a:pos x="9" y="298"/>
                </a:cxn>
                <a:cxn ang="0">
                  <a:pos x="10" y="297"/>
                </a:cxn>
                <a:cxn ang="0">
                  <a:pos x="10" y="295"/>
                </a:cxn>
                <a:cxn ang="0">
                  <a:pos x="10" y="295"/>
                </a:cxn>
                <a:cxn ang="0">
                  <a:pos x="12" y="284"/>
                </a:cxn>
                <a:cxn ang="0">
                  <a:pos x="14" y="275"/>
                </a:cxn>
                <a:cxn ang="0">
                  <a:pos x="18" y="266"/>
                </a:cxn>
                <a:cxn ang="0">
                  <a:pos x="22" y="255"/>
                </a:cxn>
                <a:cxn ang="0">
                  <a:pos x="33" y="237"/>
                </a:cxn>
                <a:cxn ang="0">
                  <a:pos x="42" y="219"/>
                </a:cxn>
                <a:cxn ang="0">
                  <a:pos x="42" y="219"/>
                </a:cxn>
                <a:cxn ang="0">
                  <a:pos x="50" y="201"/>
                </a:cxn>
                <a:cxn ang="0">
                  <a:pos x="60" y="182"/>
                </a:cxn>
                <a:cxn ang="0">
                  <a:pos x="80" y="147"/>
                </a:cxn>
                <a:cxn ang="0">
                  <a:pos x="80" y="147"/>
                </a:cxn>
                <a:cxn ang="0">
                  <a:pos x="91" y="127"/>
                </a:cxn>
                <a:cxn ang="0">
                  <a:pos x="104" y="109"/>
                </a:cxn>
                <a:cxn ang="0">
                  <a:pos x="116" y="90"/>
                </a:cxn>
                <a:cxn ang="0">
                  <a:pos x="130" y="73"/>
                </a:cxn>
                <a:cxn ang="0">
                  <a:pos x="144" y="55"/>
                </a:cxn>
                <a:cxn ang="0">
                  <a:pos x="160" y="39"/>
                </a:cxn>
                <a:cxn ang="0">
                  <a:pos x="175" y="24"/>
                </a:cxn>
                <a:cxn ang="0">
                  <a:pos x="193" y="10"/>
                </a:cxn>
                <a:cxn ang="0">
                  <a:pos x="193" y="10"/>
                </a:cxn>
                <a:cxn ang="0">
                  <a:pos x="194" y="8"/>
                </a:cxn>
                <a:cxn ang="0">
                  <a:pos x="195" y="6"/>
                </a:cxn>
                <a:cxn ang="0">
                  <a:pos x="194" y="2"/>
                </a:cxn>
                <a:cxn ang="0">
                  <a:pos x="193" y="1"/>
                </a:cxn>
                <a:cxn ang="0">
                  <a:pos x="192" y="0"/>
                </a:cxn>
                <a:cxn ang="0">
                  <a:pos x="190" y="0"/>
                </a:cxn>
                <a:cxn ang="0">
                  <a:pos x="187" y="1"/>
                </a:cxn>
                <a:cxn ang="0">
                  <a:pos x="187" y="1"/>
                </a:cxn>
              </a:cxnLst>
              <a:rect l="0" t="0" r="r" b="b"/>
              <a:pathLst>
                <a:path w="195" h="299">
                  <a:moveTo>
                    <a:pt x="187" y="1"/>
                  </a:moveTo>
                  <a:lnTo>
                    <a:pt x="187" y="1"/>
                  </a:lnTo>
                  <a:lnTo>
                    <a:pt x="170" y="16"/>
                  </a:lnTo>
                  <a:lnTo>
                    <a:pt x="153" y="31"/>
                  </a:lnTo>
                  <a:lnTo>
                    <a:pt x="138" y="48"/>
                  </a:lnTo>
                  <a:lnTo>
                    <a:pt x="123" y="65"/>
                  </a:lnTo>
                  <a:lnTo>
                    <a:pt x="110" y="84"/>
                  </a:lnTo>
                  <a:lnTo>
                    <a:pt x="97" y="103"/>
                  </a:lnTo>
                  <a:lnTo>
                    <a:pt x="72" y="142"/>
                  </a:lnTo>
                  <a:lnTo>
                    <a:pt x="72" y="142"/>
                  </a:lnTo>
                  <a:lnTo>
                    <a:pt x="60" y="161"/>
                  </a:lnTo>
                  <a:lnTo>
                    <a:pt x="50" y="181"/>
                  </a:lnTo>
                  <a:lnTo>
                    <a:pt x="40" y="202"/>
                  </a:lnTo>
                  <a:lnTo>
                    <a:pt x="30" y="221"/>
                  </a:lnTo>
                  <a:lnTo>
                    <a:pt x="30" y="221"/>
                  </a:lnTo>
                  <a:lnTo>
                    <a:pt x="21" y="240"/>
                  </a:lnTo>
                  <a:lnTo>
                    <a:pt x="12" y="258"/>
                  </a:lnTo>
                  <a:lnTo>
                    <a:pt x="8" y="266"/>
                  </a:lnTo>
                  <a:lnTo>
                    <a:pt x="5" y="275"/>
                  </a:lnTo>
                  <a:lnTo>
                    <a:pt x="3" y="284"/>
                  </a:lnTo>
                  <a:lnTo>
                    <a:pt x="0" y="295"/>
                  </a:lnTo>
                  <a:lnTo>
                    <a:pt x="0" y="295"/>
                  </a:lnTo>
                  <a:lnTo>
                    <a:pt x="0" y="297"/>
                  </a:lnTo>
                  <a:lnTo>
                    <a:pt x="2" y="298"/>
                  </a:lnTo>
                  <a:lnTo>
                    <a:pt x="4" y="299"/>
                  </a:lnTo>
                  <a:lnTo>
                    <a:pt x="5" y="299"/>
                  </a:lnTo>
                  <a:lnTo>
                    <a:pt x="7" y="299"/>
                  </a:lnTo>
                  <a:lnTo>
                    <a:pt x="9" y="298"/>
                  </a:lnTo>
                  <a:lnTo>
                    <a:pt x="10" y="297"/>
                  </a:lnTo>
                  <a:lnTo>
                    <a:pt x="10" y="295"/>
                  </a:lnTo>
                  <a:lnTo>
                    <a:pt x="10" y="295"/>
                  </a:lnTo>
                  <a:lnTo>
                    <a:pt x="12" y="284"/>
                  </a:lnTo>
                  <a:lnTo>
                    <a:pt x="14" y="275"/>
                  </a:lnTo>
                  <a:lnTo>
                    <a:pt x="18" y="266"/>
                  </a:lnTo>
                  <a:lnTo>
                    <a:pt x="22" y="255"/>
                  </a:lnTo>
                  <a:lnTo>
                    <a:pt x="33" y="237"/>
                  </a:lnTo>
                  <a:lnTo>
                    <a:pt x="42" y="219"/>
                  </a:lnTo>
                  <a:lnTo>
                    <a:pt x="42" y="219"/>
                  </a:lnTo>
                  <a:lnTo>
                    <a:pt x="50" y="201"/>
                  </a:lnTo>
                  <a:lnTo>
                    <a:pt x="60" y="182"/>
                  </a:lnTo>
                  <a:lnTo>
                    <a:pt x="80" y="147"/>
                  </a:lnTo>
                  <a:lnTo>
                    <a:pt x="80" y="147"/>
                  </a:lnTo>
                  <a:lnTo>
                    <a:pt x="91" y="127"/>
                  </a:lnTo>
                  <a:lnTo>
                    <a:pt x="104" y="109"/>
                  </a:lnTo>
                  <a:lnTo>
                    <a:pt x="116" y="90"/>
                  </a:lnTo>
                  <a:lnTo>
                    <a:pt x="130" y="73"/>
                  </a:lnTo>
                  <a:lnTo>
                    <a:pt x="144" y="55"/>
                  </a:lnTo>
                  <a:lnTo>
                    <a:pt x="160" y="39"/>
                  </a:lnTo>
                  <a:lnTo>
                    <a:pt x="175" y="24"/>
                  </a:lnTo>
                  <a:lnTo>
                    <a:pt x="193" y="10"/>
                  </a:lnTo>
                  <a:lnTo>
                    <a:pt x="193" y="10"/>
                  </a:lnTo>
                  <a:lnTo>
                    <a:pt x="194" y="8"/>
                  </a:lnTo>
                  <a:lnTo>
                    <a:pt x="195" y="6"/>
                  </a:lnTo>
                  <a:lnTo>
                    <a:pt x="194" y="2"/>
                  </a:lnTo>
                  <a:lnTo>
                    <a:pt x="193" y="1"/>
                  </a:lnTo>
                  <a:lnTo>
                    <a:pt x="192" y="0"/>
                  </a:lnTo>
                  <a:lnTo>
                    <a:pt x="190" y="0"/>
                  </a:lnTo>
                  <a:lnTo>
                    <a:pt x="187" y="1"/>
                  </a:lnTo>
                  <a:lnTo>
                    <a:pt x="18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87" name="Freeform 103"/>
            <p:cNvSpPr/>
            <p:nvPr/>
          </p:nvSpPr>
          <p:spPr bwMode="auto">
            <a:xfrm>
              <a:off x="6181725" y="2536825"/>
              <a:ext cx="115888" cy="185738"/>
            </a:xfrm>
            <a:custGeom>
              <a:avLst/>
              <a:gdLst/>
              <a:ahLst/>
              <a:cxnLst>
                <a:cxn ang="0">
                  <a:pos x="210" y="1"/>
                </a:cxn>
                <a:cxn ang="0">
                  <a:pos x="193" y="19"/>
                </a:cxn>
                <a:cxn ang="0">
                  <a:pos x="179" y="38"/>
                </a:cxn>
                <a:cxn ang="0">
                  <a:pos x="159" y="69"/>
                </a:cxn>
                <a:cxn ang="0">
                  <a:pos x="152" y="78"/>
                </a:cxn>
                <a:cxn ang="0">
                  <a:pos x="118" y="119"/>
                </a:cxn>
                <a:cxn ang="0">
                  <a:pos x="93" y="150"/>
                </a:cxn>
                <a:cxn ang="0">
                  <a:pos x="87" y="161"/>
                </a:cxn>
                <a:cxn ang="0">
                  <a:pos x="60" y="204"/>
                </a:cxn>
                <a:cxn ang="0">
                  <a:pos x="32" y="249"/>
                </a:cxn>
                <a:cxn ang="0">
                  <a:pos x="14" y="284"/>
                </a:cxn>
                <a:cxn ang="0">
                  <a:pos x="6" y="308"/>
                </a:cxn>
                <a:cxn ang="0">
                  <a:pos x="1" y="333"/>
                </a:cxn>
                <a:cxn ang="0">
                  <a:pos x="0" y="346"/>
                </a:cxn>
                <a:cxn ang="0">
                  <a:pos x="1" y="349"/>
                </a:cxn>
                <a:cxn ang="0">
                  <a:pos x="4" y="350"/>
                </a:cxn>
                <a:cxn ang="0">
                  <a:pos x="8" y="349"/>
                </a:cxn>
                <a:cxn ang="0">
                  <a:pos x="9" y="346"/>
                </a:cxn>
                <a:cxn ang="0">
                  <a:pos x="10" y="334"/>
                </a:cxn>
                <a:cxn ang="0">
                  <a:pos x="15" y="310"/>
                </a:cxn>
                <a:cxn ang="0">
                  <a:pos x="24" y="286"/>
                </a:cxn>
                <a:cxn ang="0">
                  <a:pos x="41" y="252"/>
                </a:cxn>
                <a:cxn ang="0">
                  <a:pos x="68" y="208"/>
                </a:cxn>
                <a:cxn ang="0">
                  <a:pos x="95" y="166"/>
                </a:cxn>
                <a:cxn ang="0">
                  <a:pos x="102" y="154"/>
                </a:cxn>
                <a:cxn ang="0">
                  <a:pos x="127" y="121"/>
                </a:cxn>
                <a:cxn ang="0">
                  <a:pos x="163" y="78"/>
                </a:cxn>
                <a:cxn ang="0">
                  <a:pos x="170" y="69"/>
                </a:cxn>
                <a:cxn ang="0">
                  <a:pos x="188" y="41"/>
                </a:cxn>
                <a:cxn ang="0">
                  <a:pos x="200" y="24"/>
                </a:cxn>
                <a:cxn ang="0">
                  <a:pos x="217" y="7"/>
                </a:cxn>
                <a:cxn ang="0">
                  <a:pos x="218" y="6"/>
                </a:cxn>
                <a:cxn ang="0">
                  <a:pos x="218" y="3"/>
                </a:cxn>
                <a:cxn ang="0">
                  <a:pos x="214" y="0"/>
                </a:cxn>
                <a:cxn ang="0">
                  <a:pos x="210" y="1"/>
                </a:cxn>
              </a:cxnLst>
              <a:rect l="0" t="0" r="r" b="b"/>
              <a:pathLst>
                <a:path w="218" h="350">
                  <a:moveTo>
                    <a:pt x="210" y="1"/>
                  </a:moveTo>
                  <a:lnTo>
                    <a:pt x="210" y="1"/>
                  </a:lnTo>
                  <a:lnTo>
                    <a:pt x="200" y="9"/>
                  </a:lnTo>
                  <a:lnTo>
                    <a:pt x="193" y="19"/>
                  </a:lnTo>
                  <a:lnTo>
                    <a:pt x="185" y="28"/>
                  </a:lnTo>
                  <a:lnTo>
                    <a:pt x="179" y="38"/>
                  </a:lnTo>
                  <a:lnTo>
                    <a:pt x="165" y="59"/>
                  </a:lnTo>
                  <a:lnTo>
                    <a:pt x="159" y="69"/>
                  </a:lnTo>
                  <a:lnTo>
                    <a:pt x="152" y="78"/>
                  </a:lnTo>
                  <a:lnTo>
                    <a:pt x="152" y="78"/>
                  </a:lnTo>
                  <a:lnTo>
                    <a:pt x="134" y="99"/>
                  </a:lnTo>
                  <a:lnTo>
                    <a:pt x="118" y="119"/>
                  </a:lnTo>
                  <a:lnTo>
                    <a:pt x="101" y="139"/>
                  </a:lnTo>
                  <a:lnTo>
                    <a:pt x="93" y="150"/>
                  </a:lnTo>
                  <a:lnTo>
                    <a:pt x="87" y="161"/>
                  </a:lnTo>
                  <a:lnTo>
                    <a:pt x="87" y="161"/>
                  </a:lnTo>
                  <a:lnTo>
                    <a:pt x="73" y="183"/>
                  </a:lnTo>
                  <a:lnTo>
                    <a:pt x="60" y="204"/>
                  </a:lnTo>
                  <a:lnTo>
                    <a:pt x="45" y="226"/>
                  </a:lnTo>
                  <a:lnTo>
                    <a:pt x="32" y="249"/>
                  </a:lnTo>
                  <a:lnTo>
                    <a:pt x="21" y="273"/>
                  </a:lnTo>
                  <a:lnTo>
                    <a:pt x="14" y="284"/>
                  </a:lnTo>
                  <a:lnTo>
                    <a:pt x="10" y="296"/>
                  </a:lnTo>
                  <a:lnTo>
                    <a:pt x="6" y="308"/>
                  </a:lnTo>
                  <a:lnTo>
                    <a:pt x="3" y="320"/>
                  </a:lnTo>
                  <a:lnTo>
                    <a:pt x="1" y="333"/>
                  </a:lnTo>
                  <a:lnTo>
                    <a:pt x="0" y="346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1" y="349"/>
                  </a:lnTo>
                  <a:lnTo>
                    <a:pt x="3" y="350"/>
                  </a:lnTo>
                  <a:lnTo>
                    <a:pt x="4" y="350"/>
                  </a:lnTo>
                  <a:lnTo>
                    <a:pt x="6" y="350"/>
                  </a:lnTo>
                  <a:lnTo>
                    <a:pt x="8" y="349"/>
                  </a:lnTo>
                  <a:lnTo>
                    <a:pt x="9" y="348"/>
                  </a:lnTo>
                  <a:lnTo>
                    <a:pt x="9" y="346"/>
                  </a:lnTo>
                  <a:lnTo>
                    <a:pt x="9" y="346"/>
                  </a:lnTo>
                  <a:lnTo>
                    <a:pt x="10" y="334"/>
                  </a:lnTo>
                  <a:lnTo>
                    <a:pt x="12" y="321"/>
                  </a:lnTo>
                  <a:lnTo>
                    <a:pt x="15" y="310"/>
                  </a:lnTo>
                  <a:lnTo>
                    <a:pt x="20" y="297"/>
                  </a:lnTo>
                  <a:lnTo>
                    <a:pt x="24" y="286"/>
                  </a:lnTo>
                  <a:lnTo>
                    <a:pt x="29" y="275"/>
                  </a:lnTo>
                  <a:lnTo>
                    <a:pt x="41" y="252"/>
                  </a:lnTo>
                  <a:lnTo>
                    <a:pt x="55" y="229"/>
                  </a:lnTo>
                  <a:lnTo>
                    <a:pt x="68" y="208"/>
                  </a:lnTo>
                  <a:lnTo>
                    <a:pt x="82" y="187"/>
                  </a:lnTo>
                  <a:lnTo>
                    <a:pt x="95" y="166"/>
                  </a:lnTo>
                  <a:lnTo>
                    <a:pt x="95" y="166"/>
                  </a:lnTo>
                  <a:lnTo>
                    <a:pt x="102" y="154"/>
                  </a:lnTo>
                  <a:lnTo>
                    <a:pt x="110" y="142"/>
                  </a:lnTo>
                  <a:lnTo>
                    <a:pt x="127" y="121"/>
                  </a:lnTo>
                  <a:lnTo>
                    <a:pt x="146" y="100"/>
                  </a:lnTo>
                  <a:lnTo>
                    <a:pt x="163" y="78"/>
                  </a:lnTo>
                  <a:lnTo>
                    <a:pt x="163" y="78"/>
                  </a:lnTo>
                  <a:lnTo>
                    <a:pt x="170" y="69"/>
                  </a:lnTo>
                  <a:lnTo>
                    <a:pt x="177" y="60"/>
                  </a:lnTo>
                  <a:lnTo>
                    <a:pt x="188" y="41"/>
                  </a:lnTo>
                  <a:lnTo>
                    <a:pt x="194" y="32"/>
                  </a:lnTo>
                  <a:lnTo>
                    <a:pt x="200" y="24"/>
                  </a:lnTo>
                  <a:lnTo>
                    <a:pt x="209" y="15"/>
                  </a:lnTo>
                  <a:lnTo>
                    <a:pt x="217" y="7"/>
                  </a:lnTo>
                  <a:lnTo>
                    <a:pt x="217" y="7"/>
                  </a:lnTo>
                  <a:lnTo>
                    <a:pt x="218" y="6"/>
                  </a:lnTo>
                  <a:lnTo>
                    <a:pt x="218" y="4"/>
                  </a:lnTo>
                  <a:lnTo>
                    <a:pt x="218" y="3"/>
                  </a:lnTo>
                  <a:lnTo>
                    <a:pt x="217" y="1"/>
                  </a:lnTo>
                  <a:lnTo>
                    <a:pt x="214" y="0"/>
                  </a:lnTo>
                  <a:lnTo>
                    <a:pt x="212" y="0"/>
                  </a:lnTo>
                  <a:lnTo>
                    <a:pt x="210" y="1"/>
                  </a:lnTo>
                  <a:lnTo>
                    <a:pt x="21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88" name="Freeform 104"/>
            <p:cNvSpPr/>
            <p:nvPr/>
          </p:nvSpPr>
          <p:spPr bwMode="auto">
            <a:xfrm>
              <a:off x="6189663" y="2667000"/>
              <a:ext cx="47625" cy="85725"/>
            </a:xfrm>
            <a:custGeom>
              <a:avLst/>
              <a:gdLst/>
              <a:ahLst/>
              <a:cxnLst>
                <a:cxn ang="0">
                  <a:pos x="82" y="2"/>
                </a:cxn>
                <a:cxn ang="0">
                  <a:pos x="82" y="2"/>
                </a:cxn>
                <a:cxn ang="0">
                  <a:pos x="74" y="9"/>
                </a:cxn>
                <a:cxn ang="0">
                  <a:pos x="67" y="17"/>
                </a:cxn>
                <a:cxn ang="0">
                  <a:pos x="59" y="26"/>
                </a:cxn>
                <a:cxn ang="0">
                  <a:pos x="53" y="35"/>
                </a:cxn>
                <a:cxn ang="0">
                  <a:pos x="42" y="53"/>
                </a:cxn>
                <a:cxn ang="0">
                  <a:pos x="32" y="73"/>
                </a:cxn>
                <a:cxn ang="0">
                  <a:pos x="24" y="93"/>
                </a:cxn>
                <a:cxn ang="0">
                  <a:pos x="16" y="113"/>
                </a:cxn>
                <a:cxn ang="0">
                  <a:pos x="9" y="134"/>
                </a:cxn>
                <a:cxn ang="0">
                  <a:pos x="0" y="156"/>
                </a:cxn>
                <a:cxn ang="0">
                  <a:pos x="0" y="156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1" y="160"/>
                </a:cxn>
                <a:cxn ang="0">
                  <a:pos x="4" y="161"/>
                </a:cxn>
                <a:cxn ang="0">
                  <a:pos x="7" y="161"/>
                </a:cxn>
                <a:cxn ang="0">
                  <a:pos x="9" y="160"/>
                </a:cxn>
                <a:cxn ang="0">
                  <a:pos x="10" y="158"/>
                </a:cxn>
                <a:cxn ang="0">
                  <a:pos x="10" y="158"/>
                </a:cxn>
                <a:cxn ang="0">
                  <a:pos x="17" y="138"/>
                </a:cxn>
                <a:cxn ang="0">
                  <a:pos x="25" y="118"/>
                </a:cxn>
                <a:cxn ang="0">
                  <a:pos x="32" y="98"/>
                </a:cxn>
                <a:cxn ang="0">
                  <a:pos x="41" y="77"/>
                </a:cxn>
                <a:cxn ang="0">
                  <a:pos x="50" y="59"/>
                </a:cxn>
                <a:cxn ang="0">
                  <a:pos x="60" y="40"/>
                </a:cxn>
                <a:cxn ang="0">
                  <a:pos x="67" y="32"/>
                </a:cxn>
                <a:cxn ang="0">
                  <a:pos x="74" y="24"/>
                </a:cxn>
                <a:cxn ang="0">
                  <a:pos x="81" y="15"/>
                </a:cxn>
                <a:cxn ang="0">
                  <a:pos x="89" y="8"/>
                </a:cxn>
                <a:cxn ang="0">
                  <a:pos x="89" y="8"/>
                </a:cxn>
                <a:cxn ang="0">
                  <a:pos x="90" y="7"/>
                </a:cxn>
                <a:cxn ang="0">
                  <a:pos x="90" y="5"/>
                </a:cxn>
                <a:cxn ang="0">
                  <a:pos x="90" y="3"/>
                </a:cxn>
                <a:cxn ang="0">
                  <a:pos x="89" y="2"/>
                </a:cxn>
                <a:cxn ang="0">
                  <a:pos x="87" y="1"/>
                </a:cxn>
                <a:cxn ang="0">
                  <a:pos x="86" y="0"/>
                </a:cxn>
                <a:cxn ang="0">
                  <a:pos x="84" y="1"/>
                </a:cxn>
                <a:cxn ang="0">
                  <a:pos x="82" y="2"/>
                </a:cxn>
                <a:cxn ang="0">
                  <a:pos x="82" y="2"/>
                </a:cxn>
              </a:cxnLst>
              <a:rect l="0" t="0" r="r" b="b"/>
              <a:pathLst>
                <a:path w="90" h="161">
                  <a:moveTo>
                    <a:pt x="82" y="2"/>
                  </a:moveTo>
                  <a:lnTo>
                    <a:pt x="82" y="2"/>
                  </a:lnTo>
                  <a:lnTo>
                    <a:pt x="74" y="9"/>
                  </a:lnTo>
                  <a:lnTo>
                    <a:pt x="67" y="17"/>
                  </a:lnTo>
                  <a:lnTo>
                    <a:pt x="59" y="26"/>
                  </a:lnTo>
                  <a:lnTo>
                    <a:pt x="53" y="35"/>
                  </a:lnTo>
                  <a:lnTo>
                    <a:pt x="42" y="53"/>
                  </a:lnTo>
                  <a:lnTo>
                    <a:pt x="32" y="73"/>
                  </a:lnTo>
                  <a:lnTo>
                    <a:pt x="24" y="93"/>
                  </a:lnTo>
                  <a:lnTo>
                    <a:pt x="16" y="113"/>
                  </a:lnTo>
                  <a:lnTo>
                    <a:pt x="9" y="134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1" y="160"/>
                  </a:lnTo>
                  <a:lnTo>
                    <a:pt x="4" y="161"/>
                  </a:lnTo>
                  <a:lnTo>
                    <a:pt x="7" y="161"/>
                  </a:lnTo>
                  <a:lnTo>
                    <a:pt x="9" y="160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7" y="138"/>
                  </a:lnTo>
                  <a:lnTo>
                    <a:pt x="25" y="118"/>
                  </a:lnTo>
                  <a:lnTo>
                    <a:pt x="32" y="98"/>
                  </a:lnTo>
                  <a:lnTo>
                    <a:pt x="41" y="77"/>
                  </a:lnTo>
                  <a:lnTo>
                    <a:pt x="50" y="59"/>
                  </a:lnTo>
                  <a:lnTo>
                    <a:pt x="60" y="40"/>
                  </a:lnTo>
                  <a:lnTo>
                    <a:pt x="67" y="32"/>
                  </a:lnTo>
                  <a:lnTo>
                    <a:pt x="74" y="24"/>
                  </a:lnTo>
                  <a:lnTo>
                    <a:pt x="81" y="15"/>
                  </a:lnTo>
                  <a:lnTo>
                    <a:pt x="89" y="8"/>
                  </a:lnTo>
                  <a:lnTo>
                    <a:pt x="89" y="8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7" y="1"/>
                  </a:lnTo>
                  <a:lnTo>
                    <a:pt x="86" y="0"/>
                  </a:lnTo>
                  <a:lnTo>
                    <a:pt x="84" y="1"/>
                  </a:lnTo>
                  <a:lnTo>
                    <a:pt x="82" y="2"/>
                  </a:lnTo>
                  <a:lnTo>
                    <a:pt x="8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89" name="Freeform 105"/>
            <p:cNvSpPr/>
            <p:nvPr/>
          </p:nvSpPr>
          <p:spPr bwMode="auto">
            <a:xfrm>
              <a:off x="6210300" y="2705100"/>
              <a:ext cx="34925" cy="68263"/>
            </a:xfrm>
            <a:custGeom>
              <a:avLst/>
              <a:gdLst/>
              <a:ahLst/>
              <a:cxnLst>
                <a:cxn ang="0">
                  <a:pos x="57" y="3"/>
                </a:cxn>
                <a:cxn ang="0">
                  <a:pos x="57" y="3"/>
                </a:cxn>
                <a:cxn ang="0">
                  <a:pos x="54" y="12"/>
                </a:cxn>
                <a:cxn ang="0">
                  <a:pos x="50" y="21"/>
                </a:cxn>
                <a:cxn ang="0">
                  <a:pos x="40" y="35"/>
                </a:cxn>
                <a:cxn ang="0">
                  <a:pos x="31" y="50"/>
                </a:cxn>
                <a:cxn ang="0">
                  <a:pos x="25" y="58"/>
                </a:cxn>
                <a:cxn ang="0">
                  <a:pos x="21" y="66"/>
                </a:cxn>
                <a:cxn ang="0">
                  <a:pos x="21" y="66"/>
                </a:cxn>
                <a:cxn ang="0">
                  <a:pos x="15" y="80"/>
                </a:cxn>
                <a:cxn ang="0">
                  <a:pos x="10" y="94"/>
                </a:cxn>
                <a:cxn ang="0">
                  <a:pos x="1" y="122"/>
                </a:cxn>
                <a:cxn ang="0">
                  <a:pos x="1" y="122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7" y="127"/>
                </a:cxn>
                <a:cxn ang="0">
                  <a:pos x="8" y="126"/>
                </a:cxn>
                <a:cxn ang="0">
                  <a:pos x="9" y="125"/>
                </a:cxn>
                <a:cxn ang="0">
                  <a:pos x="9" y="125"/>
                </a:cxn>
                <a:cxn ang="0">
                  <a:pos x="20" y="94"/>
                </a:cxn>
                <a:cxn ang="0">
                  <a:pos x="26" y="79"/>
                </a:cxn>
                <a:cxn ang="0">
                  <a:pos x="33" y="64"/>
                </a:cxn>
                <a:cxn ang="0">
                  <a:pos x="33" y="64"/>
                </a:cxn>
                <a:cxn ang="0">
                  <a:pos x="37" y="57"/>
                </a:cxn>
                <a:cxn ang="0">
                  <a:pos x="41" y="50"/>
                </a:cxn>
                <a:cxn ang="0">
                  <a:pos x="50" y="36"/>
                </a:cxn>
                <a:cxn ang="0">
                  <a:pos x="60" y="22"/>
                </a:cxn>
                <a:cxn ang="0">
                  <a:pos x="64" y="14"/>
                </a:cxn>
                <a:cxn ang="0">
                  <a:pos x="67" y="6"/>
                </a:cxn>
                <a:cxn ang="0">
                  <a:pos x="67" y="6"/>
                </a:cxn>
                <a:cxn ang="0">
                  <a:pos x="67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1"/>
                </a:cxn>
                <a:cxn ang="0">
                  <a:pos x="58" y="2"/>
                </a:cxn>
                <a:cxn ang="0">
                  <a:pos x="57" y="3"/>
                </a:cxn>
                <a:cxn ang="0">
                  <a:pos x="57" y="3"/>
                </a:cxn>
              </a:cxnLst>
              <a:rect l="0" t="0" r="r" b="b"/>
              <a:pathLst>
                <a:path w="67" h="128">
                  <a:moveTo>
                    <a:pt x="57" y="3"/>
                  </a:moveTo>
                  <a:lnTo>
                    <a:pt x="57" y="3"/>
                  </a:lnTo>
                  <a:lnTo>
                    <a:pt x="54" y="12"/>
                  </a:lnTo>
                  <a:lnTo>
                    <a:pt x="50" y="21"/>
                  </a:lnTo>
                  <a:lnTo>
                    <a:pt x="40" y="35"/>
                  </a:lnTo>
                  <a:lnTo>
                    <a:pt x="31" y="50"/>
                  </a:lnTo>
                  <a:lnTo>
                    <a:pt x="25" y="58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15" y="80"/>
                  </a:lnTo>
                  <a:lnTo>
                    <a:pt x="10" y="94"/>
                  </a:lnTo>
                  <a:lnTo>
                    <a:pt x="1" y="122"/>
                  </a:lnTo>
                  <a:lnTo>
                    <a:pt x="1" y="122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7" y="127"/>
                  </a:lnTo>
                  <a:lnTo>
                    <a:pt x="8" y="126"/>
                  </a:lnTo>
                  <a:lnTo>
                    <a:pt x="9" y="125"/>
                  </a:lnTo>
                  <a:lnTo>
                    <a:pt x="9" y="125"/>
                  </a:lnTo>
                  <a:lnTo>
                    <a:pt x="20" y="94"/>
                  </a:lnTo>
                  <a:lnTo>
                    <a:pt x="26" y="79"/>
                  </a:lnTo>
                  <a:lnTo>
                    <a:pt x="33" y="64"/>
                  </a:lnTo>
                  <a:lnTo>
                    <a:pt x="33" y="64"/>
                  </a:lnTo>
                  <a:lnTo>
                    <a:pt x="37" y="57"/>
                  </a:lnTo>
                  <a:lnTo>
                    <a:pt x="41" y="50"/>
                  </a:lnTo>
                  <a:lnTo>
                    <a:pt x="50" y="36"/>
                  </a:lnTo>
                  <a:lnTo>
                    <a:pt x="60" y="22"/>
                  </a:lnTo>
                  <a:lnTo>
                    <a:pt x="64" y="14"/>
                  </a:lnTo>
                  <a:lnTo>
                    <a:pt x="67" y="6"/>
                  </a:lnTo>
                  <a:lnTo>
                    <a:pt x="67" y="6"/>
                  </a:lnTo>
                  <a:lnTo>
                    <a:pt x="67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1"/>
                  </a:lnTo>
                  <a:lnTo>
                    <a:pt x="58" y="2"/>
                  </a:lnTo>
                  <a:lnTo>
                    <a:pt x="57" y="3"/>
                  </a:lnTo>
                  <a:lnTo>
                    <a:pt x="5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90" name="Freeform 106"/>
            <p:cNvSpPr/>
            <p:nvPr/>
          </p:nvSpPr>
          <p:spPr bwMode="auto">
            <a:xfrm>
              <a:off x="6240463" y="2722563"/>
              <a:ext cx="30163" cy="60325"/>
            </a:xfrm>
            <a:custGeom>
              <a:avLst/>
              <a:gdLst/>
              <a:ahLst/>
              <a:cxnLst>
                <a:cxn ang="0">
                  <a:pos x="47" y="5"/>
                </a:cxn>
                <a:cxn ang="0">
                  <a:pos x="47" y="5"/>
                </a:cxn>
                <a:cxn ang="0">
                  <a:pos x="46" y="11"/>
                </a:cxn>
                <a:cxn ang="0">
                  <a:pos x="45" y="18"/>
                </a:cxn>
                <a:cxn ang="0">
                  <a:pos x="40" y="30"/>
                </a:cxn>
                <a:cxn ang="0">
                  <a:pos x="27" y="55"/>
                </a:cxn>
                <a:cxn ang="0">
                  <a:pos x="27" y="55"/>
                </a:cxn>
                <a:cxn ang="0">
                  <a:pos x="14" y="81"/>
                </a:cxn>
                <a:cxn ang="0">
                  <a:pos x="7" y="94"/>
                </a:cxn>
                <a:cxn ang="0">
                  <a:pos x="0" y="108"/>
                </a:cxn>
                <a:cxn ang="0">
                  <a:pos x="0" y="108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3" y="114"/>
                </a:cxn>
                <a:cxn ang="0">
                  <a:pos x="5" y="114"/>
                </a:cxn>
                <a:cxn ang="0">
                  <a:pos x="7" y="114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6" y="97"/>
                </a:cxn>
                <a:cxn ang="0">
                  <a:pos x="23" y="82"/>
                </a:cxn>
                <a:cxn ang="0">
                  <a:pos x="31" y="67"/>
                </a:cxn>
                <a:cxn ang="0">
                  <a:pos x="39" y="53"/>
                </a:cxn>
                <a:cxn ang="0">
                  <a:pos x="39" y="53"/>
                </a:cxn>
                <a:cxn ang="0">
                  <a:pos x="50" y="29"/>
                </a:cxn>
                <a:cxn ang="0">
                  <a:pos x="54" y="18"/>
                </a:cxn>
                <a:cxn ang="0">
                  <a:pos x="56" y="11"/>
                </a:cxn>
                <a:cxn ang="0">
                  <a:pos x="57" y="5"/>
                </a:cxn>
                <a:cxn ang="0">
                  <a:pos x="57" y="5"/>
                </a:cxn>
                <a:cxn ang="0">
                  <a:pos x="56" y="3"/>
                </a:cxn>
                <a:cxn ang="0">
                  <a:pos x="55" y="2"/>
                </a:cxn>
                <a:cxn ang="0">
                  <a:pos x="54" y="1"/>
                </a:cxn>
                <a:cxn ang="0">
                  <a:pos x="52" y="0"/>
                </a:cxn>
                <a:cxn ang="0">
                  <a:pos x="49" y="2"/>
                </a:cxn>
                <a:cxn ang="0">
                  <a:pos x="48" y="3"/>
                </a:cxn>
                <a:cxn ang="0">
                  <a:pos x="47" y="5"/>
                </a:cxn>
                <a:cxn ang="0">
                  <a:pos x="47" y="5"/>
                </a:cxn>
              </a:cxnLst>
              <a:rect l="0" t="0" r="r" b="b"/>
              <a:pathLst>
                <a:path w="57" h="114">
                  <a:moveTo>
                    <a:pt x="47" y="5"/>
                  </a:moveTo>
                  <a:lnTo>
                    <a:pt x="47" y="5"/>
                  </a:lnTo>
                  <a:lnTo>
                    <a:pt x="46" y="11"/>
                  </a:lnTo>
                  <a:lnTo>
                    <a:pt x="45" y="18"/>
                  </a:lnTo>
                  <a:lnTo>
                    <a:pt x="40" y="30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14" y="81"/>
                  </a:lnTo>
                  <a:lnTo>
                    <a:pt x="7" y="94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3" y="114"/>
                  </a:lnTo>
                  <a:lnTo>
                    <a:pt x="5" y="114"/>
                  </a:lnTo>
                  <a:lnTo>
                    <a:pt x="7" y="114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6" y="97"/>
                  </a:lnTo>
                  <a:lnTo>
                    <a:pt x="23" y="82"/>
                  </a:lnTo>
                  <a:lnTo>
                    <a:pt x="31" y="67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50" y="29"/>
                  </a:lnTo>
                  <a:lnTo>
                    <a:pt x="54" y="18"/>
                  </a:lnTo>
                  <a:lnTo>
                    <a:pt x="56" y="11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6" y="3"/>
                  </a:lnTo>
                  <a:lnTo>
                    <a:pt x="55" y="2"/>
                  </a:lnTo>
                  <a:lnTo>
                    <a:pt x="54" y="1"/>
                  </a:lnTo>
                  <a:lnTo>
                    <a:pt x="52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7" y="5"/>
                  </a:lnTo>
                  <a:lnTo>
                    <a:pt x="47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91" name="Freeform 107"/>
            <p:cNvSpPr/>
            <p:nvPr/>
          </p:nvSpPr>
          <p:spPr bwMode="auto">
            <a:xfrm>
              <a:off x="6275388" y="2730500"/>
              <a:ext cx="31750" cy="55563"/>
            </a:xfrm>
            <a:custGeom>
              <a:avLst/>
              <a:gdLst/>
              <a:ahLst/>
              <a:cxnLst>
                <a:cxn ang="0">
                  <a:pos x="51" y="3"/>
                </a:cxn>
                <a:cxn ang="0">
                  <a:pos x="51" y="3"/>
                </a:cxn>
                <a:cxn ang="0">
                  <a:pos x="50" y="9"/>
                </a:cxn>
                <a:cxn ang="0">
                  <a:pos x="47" y="15"/>
                </a:cxn>
                <a:cxn ang="0">
                  <a:pos x="43" y="20"/>
                </a:cxn>
                <a:cxn ang="0">
                  <a:pos x="39" y="25"/>
                </a:cxn>
                <a:cxn ang="0">
                  <a:pos x="31" y="36"/>
                </a:cxn>
                <a:cxn ang="0">
                  <a:pos x="26" y="41"/>
                </a:cxn>
                <a:cxn ang="0">
                  <a:pos x="23" y="46"/>
                </a:cxn>
                <a:cxn ang="0">
                  <a:pos x="23" y="46"/>
                </a:cxn>
                <a:cxn ang="0">
                  <a:pos x="10" y="71"/>
                </a:cxn>
                <a:cxn ang="0">
                  <a:pos x="4" y="84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2" y="103"/>
                </a:cxn>
                <a:cxn ang="0">
                  <a:pos x="3" y="104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101"/>
                </a:cxn>
                <a:cxn ang="0">
                  <a:pos x="14" y="86"/>
                </a:cxn>
                <a:cxn ang="0">
                  <a:pos x="20" y="72"/>
                </a:cxn>
                <a:cxn ang="0">
                  <a:pos x="34" y="45"/>
                </a:cxn>
                <a:cxn ang="0">
                  <a:pos x="34" y="45"/>
                </a:cxn>
                <a:cxn ang="0">
                  <a:pos x="37" y="40"/>
                </a:cxn>
                <a:cxn ang="0">
                  <a:pos x="41" y="36"/>
                </a:cxn>
                <a:cxn ang="0">
                  <a:pos x="49" y="26"/>
                </a:cxn>
                <a:cxn ang="0">
                  <a:pos x="53" y="22"/>
                </a:cxn>
                <a:cxn ang="0">
                  <a:pos x="56" y="17"/>
                </a:cxn>
                <a:cxn ang="0">
                  <a:pos x="59" y="12"/>
                </a:cxn>
                <a:cxn ang="0">
                  <a:pos x="60" y="6"/>
                </a:cxn>
                <a:cxn ang="0">
                  <a:pos x="60" y="6"/>
                </a:cxn>
                <a:cxn ang="0">
                  <a:pos x="60" y="4"/>
                </a:cxn>
                <a:cxn ang="0">
                  <a:pos x="59" y="2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2" y="2"/>
                </a:cxn>
                <a:cxn ang="0">
                  <a:pos x="51" y="3"/>
                </a:cxn>
                <a:cxn ang="0">
                  <a:pos x="51" y="3"/>
                </a:cxn>
              </a:cxnLst>
              <a:rect l="0" t="0" r="r" b="b"/>
              <a:pathLst>
                <a:path w="60" h="104">
                  <a:moveTo>
                    <a:pt x="51" y="3"/>
                  </a:moveTo>
                  <a:lnTo>
                    <a:pt x="51" y="3"/>
                  </a:lnTo>
                  <a:lnTo>
                    <a:pt x="50" y="9"/>
                  </a:lnTo>
                  <a:lnTo>
                    <a:pt x="47" y="15"/>
                  </a:lnTo>
                  <a:lnTo>
                    <a:pt x="43" y="20"/>
                  </a:lnTo>
                  <a:lnTo>
                    <a:pt x="39" y="25"/>
                  </a:lnTo>
                  <a:lnTo>
                    <a:pt x="31" y="36"/>
                  </a:lnTo>
                  <a:lnTo>
                    <a:pt x="26" y="41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10" y="71"/>
                  </a:lnTo>
                  <a:lnTo>
                    <a:pt x="4" y="84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3"/>
                  </a:lnTo>
                  <a:lnTo>
                    <a:pt x="3" y="104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14" y="86"/>
                  </a:lnTo>
                  <a:lnTo>
                    <a:pt x="20" y="72"/>
                  </a:lnTo>
                  <a:lnTo>
                    <a:pt x="34" y="45"/>
                  </a:lnTo>
                  <a:lnTo>
                    <a:pt x="34" y="45"/>
                  </a:lnTo>
                  <a:lnTo>
                    <a:pt x="37" y="40"/>
                  </a:lnTo>
                  <a:lnTo>
                    <a:pt x="41" y="36"/>
                  </a:lnTo>
                  <a:lnTo>
                    <a:pt x="49" y="26"/>
                  </a:lnTo>
                  <a:lnTo>
                    <a:pt x="53" y="22"/>
                  </a:lnTo>
                  <a:lnTo>
                    <a:pt x="56" y="17"/>
                  </a:lnTo>
                  <a:lnTo>
                    <a:pt x="59" y="12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0" y="4"/>
                  </a:lnTo>
                  <a:lnTo>
                    <a:pt x="59" y="2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2" y="2"/>
                  </a:lnTo>
                  <a:lnTo>
                    <a:pt x="51" y="3"/>
                  </a:lnTo>
                  <a:lnTo>
                    <a:pt x="5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92" name="Freeform 108"/>
            <p:cNvSpPr/>
            <p:nvPr/>
          </p:nvSpPr>
          <p:spPr bwMode="auto">
            <a:xfrm>
              <a:off x="6300788" y="2730500"/>
              <a:ext cx="36513" cy="60325"/>
            </a:xfrm>
            <a:custGeom>
              <a:avLst/>
              <a:gdLst/>
              <a:ahLst/>
              <a:cxnLst>
                <a:cxn ang="0">
                  <a:pos x="62" y="3"/>
                </a:cxn>
                <a:cxn ang="0">
                  <a:pos x="62" y="3"/>
                </a:cxn>
                <a:cxn ang="0">
                  <a:pos x="60" y="10"/>
                </a:cxn>
                <a:cxn ang="0">
                  <a:pos x="57" y="16"/>
                </a:cxn>
                <a:cxn ang="0">
                  <a:pos x="53" y="23"/>
                </a:cxn>
                <a:cxn ang="0">
                  <a:pos x="48" y="30"/>
                </a:cxn>
                <a:cxn ang="0">
                  <a:pos x="37" y="42"/>
                </a:cxn>
                <a:cxn ang="0">
                  <a:pos x="28" y="53"/>
                </a:cxn>
                <a:cxn ang="0">
                  <a:pos x="28" y="53"/>
                </a:cxn>
                <a:cxn ang="0">
                  <a:pos x="19" y="66"/>
                </a:cxn>
                <a:cxn ang="0">
                  <a:pos x="11" y="79"/>
                </a:cxn>
                <a:cxn ang="0">
                  <a:pos x="5" y="93"/>
                </a:cxn>
                <a:cxn ang="0">
                  <a:pos x="0" y="107"/>
                </a:cxn>
                <a:cxn ang="0">
                  <a:pos x="0" y="107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2" y="112"/>
                </a:cxn>
                <a:cxn ang="0">
                  <a:pos x="3" y="113"/>
                </a:cxn>
                <a:cxn ang="0">
                  <a:pos x="5" y="113"/>
                </a:cxn>
                <a:cxn ang="0">
                  <a:pos x="6" y="113"/>
                </a:cxn>
                <a:cxn ang="0">
                  <a:pos x="8" y="112"/>
                </a:cxn>
                <a:cxn ang="0">
                  <a:pos x="9" y="110"/>
                </a:cxn>
                <a:cxn ang="0">
                  <a:pos x="9" y="110"/>
                </a:cxn>
                <a:cxn ang="0">
                  <a:pos x="11" y="102"/>
                </a:cxn>
                <a:cxn ang="0">
                  <a:pos x="15" y="94"/>
                </a:cxn>
                <a:cxn ang="0">
                  <a:pos x="23" y="78"/>
                </a:cxn>
                <a:cxn ang="0">
                  <a:pos x="32" y="64"/>
                </a:cxn>
                <a:cxn ang="0">
                  <a:pos x="41" y="49"/>
                </a:cxn>
                <a:cxn ang="0">
                  <a:pos x="41" y="49"/>
                </a:cxn>
                <a:cxn ang="0">
                  <a:pos x="50" y="39"/>
                </a:cxn>
                <a:cxn ang="0">
                  <a:pos x="59" y="28"/>
                </a:cxn>
                <a:cxn ang="0">
                  <a:pos x="63" y="23"/>
                </a:cxn>
                <a:cxn ang="0">
                  <a:pos x="66" y="18"/>
                </a:cxn>
                <a:cxn ang="0">
                  <a:pos x="69" y="12"/>
                </a:cxn>
                <a:cxn ang="0">
                  <a:pos x="70" y="6"/>
                </a:cxn>
                <a:cxn ang="0">
                  <a:pos x="70" y="6"/>
                </a:cxn>
                <a:cxn ang="0">
                  <a:pos x="70" y="4"/>
                </a:cxn>
                <a:cxn ang="0">
                  <a:pos x="69" y="2"/>
                </a:cxn>
                <a:cxn ang="0">
                  <a:pos x="67" y="0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2" y="2"/>
                </a:cxn>
                <a:cxn ang="0">
                  <a:pos x="62" y="3"/>
                </a:cxn>
                <a:cxn ang="0">
                  <a:pos x="62" y="3"/>
                </a:cxn>
              </a:cxnLst>
              <a:rect l="0" t="0" r="r" b="b"/>
              <a:pathLst>
                <a:path w="70" h="113">
                  <a:moveTo>
                    <a:pt x="62" y="3"/>
                  </a:moveTo>
                  <a:lnTo>
                    <a:pt x="62" y="3"/>
                  </a:lnTo>
                  <a:lnTo>
                    <a:pt x="60" y="10"/>
                  </a:lnTo>
                  <a:lnTo>
                    <a:pt x="57" y="16"/>
                  </a:lnTo>
                  <a:lnTo>
                    <a:pt x="53" y="23"/>
                  </a:lnTo>
                  <a:lnTo>
                    <a:pt x="48" y="30"/>
                  </a:lnTo>
                  <a:lnTo>
                    <a:pt x="37" y="42"/>
                  </a:lnTo>
                  <a:lnTo>
                    <a:pt x="28" y="53"/>
                  </a:lnTo>
                  <a:lnTo>
                    <a:pt x="28" y="53"/>
                  </a:lnTo>
                  <a:lnTo>
                    <a:pt x="19" y="66"/>
                  </a:lnTo>
                  <a:lnTo>
                    <a:pt x="11" y="79"/>
                  </a:lnTo>
                  <a:lnTo>
                    <a:pt x="5" y="93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2" y="112"/>
                  </a:lnTo>
                  <a:lnTo>
                    <a:pt x="3" y="113"/>
                  </a:lnTo>
                  <a:lnTo>
                    <a:pt x="5" y="113"/>
                  </a:lnTo>
                  <a:lnTo>
                    <a:pt x="6" y="113"/>
                  </a:lnTo>
                  <a:lnTo>
                    <a:pt x="8" y="112"/>
                  </a:lnTo>
                  <a:lnTo>
                    <a:pt x="9" y="110"/>
                  </a:lnTo>
                  <a:lnTo>
                    <a:pt x="9" y="110"/>
                  </a:lnTo>
                  <a:lnTo>
                    <a:pt x="11" y="102"/>
                  </a:lnTo>
                  <a:lnTo>
                    <a:pt x="15" y="94"/>
                  </a:lnTo>
                  <a:lnTo>
                    <a:pt x="23" y="78"/>
                  </a:lnTo>
                  <a:lnTo>
                    <a:pt x="32" y="64"/>
                  </a:lnTo>
                  <a:lnTo>
                    <a:pt x="41" y="49"/>
                  </a:lnTo>
                  <a:lnTo>
                    <a:pt x="41" y="49"/>
                  </a:lnTo>
                  <a:lnTo>
                    <a:pt x="50" y="39"/>
                  </a:lnTo>
                  <a:lnTo>
                    <a:pt x="59" y="28"/>
                  </a:lnTo>
                  <a:lnTo>
                    <a:pt x="63" y="23"/>
                  </a:lnTo>
                  <a:lnTo>
                    <a:pt x="66" y="18"/>
                  </a:lnTo>
                  <a:lnTo>
                    <a:pt x="69" y="12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70" y="4"/>
                  </a:lnTo>
                  <a:lnTo>
                    <a:pt x="69" y="2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2" y="2"/>
                  </a:lnTo>
                  <a:lnTo>
                    <a:pt x="62" y="3"/>
                  </a:lnTo>
                  <a:lnTo>
                    <a:pt x="6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93" name="Freeform 109"/>
            <p:cNvSpPr/>
            <p:nvPr/>
          </p:nvSpPr>
          <p:spPr bwMode="auto">
            <a:xfrm>
              <a:off x="6326188" y="2735263"/>
              <a:ext cx="44450" cy="63500"/>
            </a:xfrm>
            <a:custGeom>
              <a:avLst/>
              <a:gdLst/>
              <a:ahLst/>
              <a:cxnLst>
                <a:cxn ang="0">
                  <a:pos x="76" y="1"/>
                </a:cxn>
                <a:cxn ang="0">
                  <a:pos x="76" y="1"/>
                </a:cxn>
                <a:cxn ang="0">
                  <a:pos x="54" y="27"/>
                </a:cxn>
                <a:cxn ang="0">
                  <a:pos x="33" y="54"/>
                </a:cxn>
                <a:cxn ang="0">
                  <a:pos x="22" y="67"/>
                </a:cxn>
                <a:cxn ang="0">
                  <a:pos x="13" y="81"/>
                </a:cxn>
                <a:cxn ang="0">
                  <a:pos x="6" y="96"/>
                </a:cxn>
                <a:cxn ang="0">
                  <a:pos x="0" y="111"/>
                </a:cxn>
                <a:cxn ang="0">
                  <a:pos x="0" y="111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4" y="118"/>
                </a:cxn>
                <a:cxn ang="0">
                  <a:pos x="9" y="118"/>
                </a:cxn>
                <a:cxn ang="0">
                  <a:pos x="9" y="118"/>
                </a:cxn>
                <a:cxn ang="0">
                  <a:pos x="11" y="118"/>
                </a:cxn>
                <a:cxn ang="0">
                  <a:pos x="12" y="117"/>
                </a:cxn>
                <a:cxn ang="0">
                  <a:pos x="13" y="114"/>
                </a:cxn>
                <a:cxn ang="0">
                  <a:pos x="13" y="110"/>
                </a:cxn>
                <a:cxn ang="0">
                  <a:pos x="12" y="109"/>
                </a:cxn>
                <a:cxn ang="0">
                  <a:pos x="11" y="108"/>
                </a:cxn>
                <a:cxn ang="0">
                  <a:pos x="11" y="108"/>
                </a:cxn>
                <a:cxn ang="0">
                  <a:pos x="17" y="94"/>
                </a:cxn>
                <a:cxn ang="0">
                  <a:pos x="24" y="80"/>
                </a:cxn>
                <a:cxn ang="0">
                  <a:pos x="34" y="67"/>
                </a:cxn>
                <a:cxn ang="0">
                  <a:pos x="43" y="55"/>
                </a:cxn>
                <a:cxn ang="0">
                  <a:pos x="64" y="30"/>
                </a:cxn>
                <a:cxn ang="0">
                  <a:pos x="84" y="6"/>
                </a:cxn>
                <a:cxn ang="0">
                  <a:pos x="84" y="6"/>
                </a:cxn>
                <a:cxn ang="0">
                  <a:pos x="84" y="4"/>
                </a:cxn>
                <a:cxn ang="0">
                  <a:pos x="84" y="3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79" y="0"/>
                </a:cxn>
                <a:cxn ang="0">
                  <a:pos x="77" y="0"/>
                </a:cxn>
                <a:cxn ang="0">
                  <a:pos x="76" y="1"/>
                </a:cxn>
                <a:cxn ang="0">
                  <a:pos x="76" y="1"/>
                </a:cxn>
              </a:cxnLst>
              <a:rect l="0" t="0" r="r" b="b"/>
              <a:pathLst>
                <a:path w="84" h="118">
                  <a:moveTo>
                    <a:pt x="76" y="1"/>
                  </a:moveTo>
                  <a:lnTo>
                    <a:pt x="76" y="1"/>
                  </a:lnTo>
                  <a:lnTo>
                    <a:pt x="54" y="27"/>
                  </a:lnTo>
                  <a:lnTo>
                    <a:pt x="33" y="54"/>
                  </a:lnTo>
                  <a:lnTo>
                    <a:pt x="22" y="67"/>
                  </a:lnTo>
                  <a:lnTo>
                    <a:pt x="13" y="81"/>
                  </a:lnTo>
                  <a:lnTo>
                    <a:pt x="6" y="96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4" y="118"/>
                  </a:lnTo>
                  <a:lnTo>
                    <a:pt x="9" y="118"/>
                  </a:lnTo>
                  <a:lnTo>
                    <a:pt x="9" y="118"/>
                  </a:lnTo>
                  <a:lnTo>
                    <a:pt x="11" y="118"/>
                  </a:lnTo>
                  <a:lnTo>
                    <a:pt x="12" y="117"/>
                  </a:lnTo>
                  <a:lnTo>
                    <a:pt x="13" y="114"/>
                  </a:lnTo>
                  <a:lnTo>
                    <a:pt x="13" y="110"/>
                  </a:lnTo>
                  <a:lnTo>
                    <a:pt x="12" y="109"/>
                  </a:lnTo>
                  <a:lnTo>
                    <a:pt x="11" y="108"/>
                  </a:lnTo>
                  <a:lnTo>
                    <a:pt x="11" y="108"/>
                  </a:lnTo>
                  <a:lnTo>
                    <a:pt x="17" y="94"/>
                  </a:lnTo>
                  <a:lnTo>
                    <a:pt x="24" y="80"/>
                  </a:lnTo>
                  <a:lnTo>
                    <a:pt x="34" y="67"/>
                  </a:lnTo>
                  <a:lnTo>
                    <a:pt x="43" y="55"/>
                  </a:lnTo>
                  <a:lnTo>
                    <a:pt x="64" y="30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4"/>
                  </a:lnTo>
                  <a:lnTo>
                    <a:pt x="84" y="3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6" y="1"/>
                  </a:lnTo>
                  <a:lnTo>
                    <a:pt x="7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94" name="Freeform 110"/>
            <p:cNvSpPr/>
            <p:nvPr/>
          </p:nvSpPr>
          <p:spPr bwMode="auto">
            <a:xfrm>
              <a:off x="6361113" y="2738438"/>
              <a:ext cx="31750" cy="5238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51" y="4"/>
                </a:cxn>
                <a:cxn ang="0">
                  <a:pos x="50" y="9"/>
                </a:cxn>
                <a:cxn ang="0">
                  <a:pos x="48" y="14"/>
                </a:cxn>
                <a:cxn ang="0">
                  <a:pos x="43" y="25"/>
                </a:cxn>
                <a:cxn ang="0">
                  <a:pos x="31" y="43"/>
                </a:cxn>
                <a:cxn ang="0">
                  <a:pos x="31" y="43"/>
                </a:cxn>
                <a:cxn ang="0">
                  <a:pos x="14" y="67"/>
                </a:cxn>
                <a:cxn ang="0">
                  <a:pos x="7" y="80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3" y="99"/>
                </a:cxn>
                <a:cxn ang="0">
                  <a:pos x="4" y="99"/>
                </a:cxn>
                <a:cxn ang="0">
                  <a:pos x="6" y="99"/>
                </a:cxn>
                <a:cxn ang="0">
                  <a:pos x="7" y="98"/>
                </a:cxn>
                <a:cxn ang="0">
                  <a:pos x="8" y="97"/>
                </a:cxn>
                <a:cxn ang="0">
                  <a:pos x="8" y="97"/>
                </a:cxn>
                <a:cxn ang="0">
                  <a:pos x="15" y="83"/>
                </a:cxn>
                <a:cxn ang="0">
                  <a:pos x="23" y="70"/>
                </a:cxn>
                <a:cxn ang="0">
                  <a:pos x="41" y="44"/>
                </a:cxn>
                <a:cxn ang="0">
                  <a:pos x="41" y="44"/>
                </a:cxn>
                <a:cxn ang="0">
                  <a:pos x="53" y="26"/>
                </a:cxn>
                <a:cxn ang="0">
                  <a:pos x="59" y="16"/>
                </a:cxn>
                <a:cxn ang="0">
                  <a:pos x="61" y="10"/>
                </a:cxn>
                <a:cxn ang="0">
                  <a:pos x="62" y="4"/>
                </a:cxn>
                <a:cxn ang="0">
                  <a:pos x="62" y="4"/>
                </a:cxn>
                <a:cxn ang="0">
                  <a:pos x="61" y="2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2"/>
                </a:cxn>
                <a:cxn ang="0">
                  <a:pos x="51" y="4"/>
                </a:cxn>
                <a:cxn ang="0">
                  <a:pos x="51" y="4"/>
                </a:cxn>
              </a:cxnLst>
              <a:rect l="0" t="0" r="r" b="b"/>
              <a:pathLst>
                <a:path w="62" h="99">
                  <a:moveTo>
                    <a:pt x="51" y="4"/>
                  </a:moveTo>
                  <a:lnTo>
                    <a:pt x="51" y="4"/>
                  </a:lnTo>
                  <a:lnTo>
                    <a:pt x="50" y="9"/>
                  </a:lnTo>
                  <a:lnTo>
                    <a:pt x="48" y="14"/>
                  </a:lnTo>
                  <a:lnTo>
                    <a:pt x="43" y="25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14" y="67"/>
                  </a:lnTo>
                  <a:lnTo>
                    <a:pt x="7" y="80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3" y="99"/>
                  </a:lnTo>
                  <a:lnTo>
                    <a:pt x="4" y="99"/>
                  </a:lnTo>
                  <a:lnTo>
                    <a:pt x="6" y="99"/>
                  </a:lnTo>
                  <a:lnTo>
                    <a:pt x="7" y="98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15" y="83"/>
                  </a:lnTo>
                  <a:lnTo>
                    <a:pt x="23" y="70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53" y="26"/>
                  </a:lnTo>
                  <a:lnTo>
                    <a:pt x="59" y="16"/>
                  </a:lnTo>
                  <a:lnTo>
                    <a:pt x="61" y="10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1" y="2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2"/>
                  </a:lnTo>
                  <a:lnTo>
                    <a:pt x="51" y="4"/>
                  </a:lnTo>
                  <a:lnTo>
                    <a:pt x="5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95" name="Freeform 111"/>
            <p:cNvSpPr/>
            <p:nvPr/>
          </p:nvSpPr>
          <p:spPr bwMode="auto">
            <a:xfrm>
              <a:off x="6392863" y="2614613"/>
              <a:ext cx="120650" cy="173038"/>
            </a:xfrm>
            <a:custGeom>
              <a:avLst/>
              <a:gdLst/>
              <a:ahLst/>
              <a:cxnLst>
                <a:cxn ang="0">
                  <a:pos x="218" y="2"/>
                </a:cxn>
                <a:cxn ang="0">
                  <a:pos x="202" y="22"/>
                </a:cxn>
                <a:cxn ang="0">
                  <a:pos x="186" y="41"/>
                </a:cxn>
                <a:cxn ang="0">
                  <a:pos x="178" y="49"/>
                </a:cxn>
                <a:cxn ang="0">
                  <a:pos x="161" y="78"/>
                </a:cxn>
                <a:cxn ang="0">
                  <a:pos x="131" y="121"/>
                </a:cxn>
                <a:cxn ang="0">
                  <a:pos x="102" y="167"/>
                </a:cxn>
                <a:cxn ang="0">
                  <a:pos x="75" y="213"/>
                </a:cxn>
                <a:cxn ang="0">
                  <a:pos x="46" y="259"/>
                </a:cxn>
                <a:cxn ang="0">
                  <a:pos x="40" y="266"/>
                </a:cxn>
                <a:cxn ang="0">
                  <a:pos x="19" y="288"/>
                </a:cxn>
                <a:cxn ang="0">
                  <a:pos x="7" y="303"/>
                </a:cxn>
                <a:cxn ang="0">
                  <a:pos x="0" y="321"/>
                </a:cxn>
                <a:cxn ang="0">
                  <a:pos x="0" y="323"/>
                </a:cxn>
                <a:cxn ang="0">
                  <a:pos x="3" y="326"/>
                </a:cxn>
                <a:cxn ang="0">
                  <a:pos x="7" y="326"/>
                </a:cxn>
                <a:cxn ang="0">
                  <a:pos x="9" y="323"/>
                </a:cxn>
                <a:cxn ang="0">
                  <a:pos x="10" y="319"/>
                </a:cxn>
                <a:cxn ang="0">
                  <a:pos x="18" y="305"/>
                </a:cxn>
                <a:cxn ang="0">
                  <a:pos x="32" y="291"/>
                </a:cxn>
                <a:cxn ang="0">
                  <a:pos x="46" y="274"/>
                </a:cxn>
                <a:cxn ang="0">
                  <a:pos x="60" y="257"/>
                </a:cxn>
                <a:cxn ang="0">
                  <a:pos x="87" y="211"/>
                </a:cxn>
                <a:cxn ang="0">
                  <a:pos x="114" y="165"/>
                </a:cxn>
                <a:cxn ang="0">
                  <a:pos x="141" y="123"/>
                </a:cxn>
                <a:cxn ang="0">
                  <a:pos x="169" y="82"/>
                </a:cxn>
                <a:cxn ang="0">
                  <a:pos x="182" y="62"/>
                </a:cxn>
                <a:cxn ang="0">
                  <a:pos x="197" y="42"/>
                </a:cxn>
                <a:cxn ang="0">
                  <a:pos x="204" y="33"/>
                </a:cxn>
                <a:cxn ang="0">
                  <a:pos x="220" y="16"/>
                </a:cxn>
                <a:cxn ang="0">
                  <a:pos x="226" y="7"/>
                </a:cxn>
                <a:cxn ang="0">
                  <a:pos x="227" y="3"/>
                </a:cxn>
                <a:cxn ang="0">
                  <a:pos x="225" y="1"/>
                </a:cxn>
                <a:cxn ang="0">
                  <a:pos x="221" y="0"/>
                </a:cxn>
                <a:cxn ang="0">
                  <a:pos x="218" y="2"/>
                </a:cxn>
              </a:cxnLst>
              <a:rect l="0" t="0" r="r" b="b"/>
              <a:pathLst>
                <a:path w="227" h="327">
                  <a:moveTo>
                    <a:pt x="218" y="2"/>
                  </a:moveTo>
                  <a:lnTo>
                    <a:pt x="218" y="2"/>
                  </a:lnTo>
                  <a:lnTo>
                    <a:pt x="210" y="12"/>
                  </a:lnTo>
                  <a:lnTo>
                    <a:pt x="202" y="22"/>
                  </a:lnTo>
                  <a:lnTo>
                    <a:pt x="194" y="32"/>
                  </a:lnTo>
                  <a:lnTo>
                    <a:pt x="186" y="41"/>
                  </a:lnTo>
                  <a:lnTo>
                    <a:pt x="186" y="41"/>
                  </a:lnTo>
                  <a:lnTo>
                    <a:pt x="178" y="49"/>
                  </a:lnTo>
                  <a:lnTo>
                    <a:pt x="172" y="58"/>
                  </a:lnTo>
                  <a:lnTo>
                    <a:pt x="161" y="78"/>
                  </a:lnTo>
                  <a:lnTo>
                    <a:pt x="161" y="78"/>
                  </a:lnTo>
                  <a:lnTo>
                    <a:pt x="131" y="121"/>
                  </a:lnTo>
                  <a:lnTo>
                    <a:pt x="116" y="144"/>
                  </a:lnTo>
                  <a:lnTo>
                    <a:pt x="102" y="167"/>
                  </a:lnTo>
                  <a:lnTo>
                    <a:pt x="102" y="167"/>
                  </a:lnTo>
                  <a:lnTo>
                    <a:pt x="75" y="213"/>
                  </a:lnTo>
                  <a:lnTo>
                    <a:pt x="61" y="236"/>
                  </a:lnTo>
                  <a:lnTo>
                    <a:pt x="46" y="259"/>
                  </a:lnTo>
                  <a:lnTo>
                    <a:pt x="46" y="259"/>
                  </a:lnTo>
                  <a:lnTo>
                    <a:pt x="40" y="266"/>
                  </a:lnTo>
                  <a:lnTo>
                    <a:pt x="34" y="273"/>
                  </a:lnTo>
                  <a:lnTo>
                    <a:pt x="19" y="288"/>
                  </a:lnTo>
                  <a:lnTo>
                    <a:pt x="12" y="296"/>
                  </a:lnTo>
                  <a:lnTo>
                    <a:pt x="7" y="303"/>
                  </a:lnTo>
                  <a:lnTo>
                    <a:pt x="2" y="312"/>
                  </a:lnTo>
                  <a:lnTo>
                    <a:pt x="0" y="321"/>
                  </a:lnTo>
                  <a:lnTo>
                    <a:pt x="0" y="321"/>
                  </a:lnTo>
                  <a:lnTo>
                    <a:pt x="0" y="323"/>
                  </a:lnTo>
                  <a:lnTo>
                    <a:pt x="0" y="324"/>
                  </a:lnTo>
                  <a:lnTo>
                    <a:pt x="3" y="326"/>
                  </a:lnTo>
                  <a:lnTo>
                    <a:pt x="5" y="327"/>
                  </a:lnTo>
                  <a:lnTo>
                    <a:pt x="7" y="326"/>
                  </a:lnTo>
                  <a:lnTo>
                    <a:pt x="8" y="325"/>
                  </a:lnTo>
                  <a:lnTo>
                    <a:pt x="9" y="323"/>
                  </a:lnTo>
                  <a:lnTo>
                    <a:pt x="9" y="323"/>
                  </a:lnTo>
                  <a:lnTo>
                    <a:pt x="10" y="319"/>
                  </a:lnTo>
                  <a:lnTo>
                    <a:pt x="12" y="314"/>
                  </a:lnTo>
                  <a:lnTo>
                    <a:pt x="18" y="305"/>
                  </a:lnTo>
                  <a:lnTo>
                    <a:pt x="25" y="298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46" y="274"/>
                  </a:lnTo>
                  <a:lnTo>
                    <a:pt x="60" y="257"/>
                  </a:lnTo>
                  <a:lnTo>
                    <a:pt x="60" y="257"/>
                  </a:lnTo>
                  <a:lnTo>
                    <a:pt x="74" y="234"/>
                  </a:lnTo>
                  <a:lnTo>
                    <a:pt x="87" y="211"/>
                  </a:lnTo>
                  <a:lnTo>
                    <a:pt x="114" y="165"/>
                  </a:lnTo>
                  <a:lnTo>
                    <a:pt x="114" y="165"/>
                  </a:lnTo>
                  <a:lnTo>
                    <a:pt x="128" y="143"/>
                  </a:lnTo>
                  <a:lnTo>
                    <a:pt x="141" y="123"/>
                  </a:lnTo>
                  <a:lnTo>
                    <a:pt x="169" y="82"/>
                  </a:lnTo>
                  <a:lnTo>
                    <a:pt x="169" y="82"/>
                  </a:lnTo>
                  <a:lnTo>
                    <a:pt x="176" y="72"/>
                  </a:lnTo>
                  <a:lnTo>
                    <a:pt x="182" y="62"/>
                  </a:lnTo>
                  <a:lnTo>
                    <a:pt x="190" y="51"/>
                  </a:lnTo>
                  <a:lnTo>
                    <a:pt x="197" y="42"/>
                  </a:lnTo>
                  <a:lnTo>
                    <a:pt x="197" y="42"/>
                  </a:lnTo>
                  <a:lnTo>
                    <a:pt x="204" y="33"/>
                  </a:lnTo>
                  <a:lnTo>
                    <a:pt x="212" y="24"/>
                  </a:lnTo>
                  <a:lnTo>
                    <a:pt x="220" y="16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227" y="5"/>
                  </a:lnTo>
                  <a:lnTo>
                    <a:pt x="227" y="3"/>
                  </a:lnTo>
                  <a:lnTo>
                    <a:pt x="226" y="2"/>
                  </a:lnTo>
                  <a:lnTo>
                    <a:pt x="225" y="1"/>
                  </a:lnTo>
                  <a:lnTo>
                    <a:pt x="223" y="0"/>
                  </a:lnTo>
                  <a:lnTo>
                    <a:pt x="221" y="0"/>
                  </a:lnTo>
                  <a:lnTo>
                    <a:pt x="220" y="1"/>
                  </a:lnTo>
                  <a:lnTo>
                    <a:pt x="218" y="2"/>
                  </a:lnTo>
                  <a:lnTo>
                    <a:pt x="21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96" name="Freeform 112"/>
            <p:cNvSpPr/>
            <p:nvPr/>
          </p:nvSpPr>
          <p:spPr bwMode="auto">
            <a:xfrm>
              <a:off x="6426200" y="2662238"/>
              <a:ext cx="76200" cy="125413"/>
            </a:xfrm>
            <a:custGeom>
              <a:avLst/>
              <a:gdLst/>
              <a:ahLst/>
              <a:cxnLst>
                <a:cxn ang="0">
                  <a:pos x="137" y="4"/>
                </a:cxn>
                <a:cxn ang="0">
                  <a:pos x="137" y="4"/>
                </a:cxn>
                <a:cxn ang="0">
                  <a:pos x="135" y="12"/>
                </a:cxn>
                <a:cxn ang="0">
                  <a:pos x="132" y="19"/>
                </a:cxn>
                <a:cxn ang="0">
                  <a:pos x="127" y="26"/>
                </a:cxn>
                <a:cxn ang="0">
                  <a:pos x="120" y="35"/>
                </a:cxn>
                <a:cxn ang="0">
                  <a:pos x="108" y="49"/>
                </a:cxn>
                <a:cxn ang="0">
                  <a:pos x="98" y="62"/>
                </a:cxn>
                <a:cxn ang="0">
                  <a:pos x="98" y="62"/>
                </a:cxn>
                <a:cxn ang="0">
                  <a:pos x="78" y="93"/>
                </a:cxn>
                <a:cxn ang="0">
                  <a:pos x="58" y="125"/>
                </a:cxn>
                <a:cxn ang="0">
                  <a:pos x="58" y="125"/>
                </a:cxn>
                <a:cxn ang="0">
                  <a:pos x="41" y="156"/>
                </a:cxn>
                <a:cxn ang="0">
                  <a:pos x="24" y="187"/>
                </a:cxn>
                <a:cxn ang="0">
                  <a:pos x="24" y="187"/>
                </a:cxn>
                <a:cxn ang="0">
                  <a:pos x="17" y="199"/>
                </a:cxn>
                <a:cxn ang="0">
                  <a:pos x="10" y="209"/>
                </a:cxn>
                <a:cxn ang="0">
                  <a:pos x="7" y="214"/>
                </a:cxn>
                <a:cxn ang="0">
                  <a:pos x="4" y="220"/>
                </a:cxn>
                <a:cxn ang="0">
                  <a:pos x="2" y="227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0" y="235"/>
                </a:cxn>
                <a:cxn ang="0">
                  <a:pos x="1" y="236"/>
                </a:cxn>
                <a:cxn ang="0">
                  <a:pos x="3" y="237"/>
                </a:cxn>
                <a:cxn ang="0">
                  <a:pos x="4" y="237"/>
                </a:cxn>
                <a:cxn ang="0">
                  <a:pos x="7" y="236"/>
                </a:cxn>
                <a:cxn ang="0">
                  <a:pos x="9" y="235"/>
                </a:cxn>
                <a:cxn ang="0">
                  <a:pos x="9" y="233"/>
                </a:cxn>
                <a:cxn ang="0">
                  <a:pos x="9" y="233"/>
                </a:cxn>
                <a:cxn ang="0">
                  <a:pos x="11" y="225"/>
                </a:cxn>
                <a:cxn ang="0">
                  <a:pos x="14" y="217"/>
                </a:cxn>
                <a:cxn ang="0">
                  <a:pos x="18" y="209"/>
                </a:cxn>
                <a:cxn ang="0">
                  <a:pos x="23" y="202"/>
                </a:cxn>
                <a:cxn ang="0">
                  <a:pos x="34" y="186"/>
                </a:cxn>
                <a:cxn ang="0">
                  <a:pos x="43" y="172"/>
                </a:cxn>
                <a:cxn ang="0">
                  <a:pos x="43" y="172"/>
                </a:cxn>
                <a:cxn ang="0">
                  <a:pos x="61" y="140"/>
                </a:cxn>
                <a:cxn ang="0">
                  <a:pos x="80" y="109"/>
                </a:cxn>
                <a:cxn ang="0">
                  <a:pos x="80" y="109"/>
                </a:cxn>
                <a:cxn ang="0">
                  <a:pos x="98" y="81"/>
                </a:cxn>
                <a:cxn ang="0">
                  <a:pos x="116" y="53"/>
                </a:cxn>
                <a:cxn ang="0">
                  <a:pos x="116" y="53"/>
                </a:cxn>
                <a:cxn ang="0">
                  <a:pos x="125" y="42"/>
                </a:cxn>
                <a:cxn ang="0">
                  <a:pos x="134" y="31"/>
                </a:cxn>
                <a:cxn ang="0">
                  <a:pos x="138" y="25"/>
                </a:cxn>
                <a:cxn ang="0">
                  <a:pos x="142" y="19"/>
                </a:cxn>
                <a:cxn ang="0">
                  <a:pos x="145" y="13"/>
                </a:cxn>
                <a:cxn ang="0">
                  <a:pos x="146" y="7"/>
                </a:cxn>
                <a:cxn ang="0">
                  <a:pos x="146" y="7"/>
                </a:cxn>
                <a:cxn ang="0">
                  <a:pos x="146" y="5"/>
                </a:cxn>
                <a:cxn ang="0">
                  <a:pos x="146" y="3"/>
                </a:cxn>
                <a:cxn ang="0">
                  <a:pos x="143" y="0"/>
                </a:cxn>
                <a:cxn ang="0">
                  <a:pos x="141" y="0"/>
                </a:cxn>
                <a:cxn ang="0">
                  <a:pos x="139" y="2"/>
                </a:cxn>
                <a:cxn ang="0">
                  <a:pos x="138" y="3"/>
                </a:cxn>
                <a:cxn ang="0">
                  <a:pos x="137" y="4"/>
                </a:cxn>
                <a:cxn ang="0">
                  <a:pos x="137" y="4"/>
                </a:cxn>
              </a:cxnLst>
              <a:rect l="0" t="0" r="r" b="b"/>
              <a:pathLst>
                <a:path w="146" h="237">
                  <a:moveTo>
                    <a:pt x="137" y="4"/>
                  </a:moveTo>
                  <a:lnTo>
                    <a:pt x="137" y="4"/>
                  </a:lnTo>
                  <a:lnTo>
                    <a:pt x="135" y="12"/>
                  </a:lnTo>
                  <a:lnTo>
                    <a:pt x="132" y="19"/>
                  </a:lnTo>
                  <a:lnTo>
                    <a:pt x="127" y="26"/>
                  </a:lnTo>
                  <a:lnTo>
                    <a:pt x="120" y="35"/>
                  </a:lnTo>
                  <a:lnTo>
                    <a:pt x="108" y="49"/>
                  </a:lnTo>
                  <a:lnTo>
                    <a:pt x="98" y="62"/>
                  </a:lnTo>
                  <a:lnTo>
                    <a:pt x="98" y="62"/>
                  </a:lnTo>
                  <a:lnTo>
                    <a:pt x="78" y="93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41" y="156"/>
                  </a:lnTo>
                  <a:lnTo>
                    <a:pt x="24" y="187"/>
                  </a:lnTo>
                  <a:lnTo>
                    <a:pt x="24" y="187"/>
                  </a:lnTo>
                  <a:lnTo>
                    <a:pt x="17" y="199"/>
                  </a:lnTo>
                  <a:lnTo>
                    <a:pt x="10" y="209"/>
                  </a:lnTo>
                  <a:lnTo>
                    <a:pt x="7" y="214"/>
                  </a:lnTo>
                  <a:lnTo>
                    <a:pt x="4" y="220"/>
                  </a:lnTo>
                  <a:lnTo>
                    <a:pt x="2" y="227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1" y="236"/>
                  </a:lnTo>
                  <a:lnTo>
                    <a:pt x="3" y="237"/>
                  </a:lnTo>
                  <a:lnTo>
                    <a:pt x="4" y="237"/>
                  </a:lnTo>
                  <a:lnTo>
                    <a:pt x="7" y="236"/>
                  </a:lnTo>
                  <a:lnTo>
                    <a:pt x="9" y="235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11" y="225"/>
                  </a:lnTo>
                  <a:lnTo>
                    <a:pt x="14" y="217"/>
                  </a:lnTo>
                  <a:lnTo>
                    <a:pt x="18" y="209"/>
                  </a:lnTo>
                  <a:lnTo>
                    <a:pt x="23" y="202"/>
                  </a:lnTo>
                  <a:lnTo>
                    <a:pt x="34" y="186"/>
                  </a:lnTo>
                  <a:lnTo>
                    <a:pt x="43" y="172"/>
                  </a:lnTo>
                  <a:lnTo>
                    <a:pt x="43" y="172"/>
                  </a:lnTo>
                  <a:lnTo>
                    <a:pt x="61" y="140"/>
                  </a:lnTo>
                  <a:lnTo>
                    <a:pt x="80" y="109"/>
                  </a:lnTo>
                  <a:lnTo>
                    <a:pt x="80" y="109"/>
                  </a:lnTo>
                  <a:lnTo>
                    <a:pt x="98" y="81"/>
                  </a:lnTo>
                  <a:lnTo>
                    <a:pt x="116" y="53"/>
                  </a:lnTo>
                  <a:lnTo>
                    <a:pt x="116" y="53"/>
                  </a:lnTo>
                  <a:lnTo>
                    <a:pt x="125" y="42"/>
                  </a:lnTo>
                  <a:lnTo>
                    <a:pt x="134" y="31"/>
                  </a:lnTo>
                  <a:lnTo>
                    <a:pt x="138" y="25"/>
                  </a:lnTo>
                  <a:lnTo>
                    <a:pt x="142" y="19"/>
                  </a:lnTo>
                  <a:lnTo>
                    <a:pt x="145" y="13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5"/>
                  </a:lnTo>
                  <a:lnTo>
                    <a:pt x="146" y="3"/>
                  </a:lnTo>
                  <a:lnTo>
                    <a:pt x="143" y="0"/>
                  </a:lnTo>
                  <a:lnTo>
                    <a:pt x="141" y="0"/>
                  </a:lnTo>
                  <a:lnTo>
                    <a:pt x="139" y="2"/>
                  </a:lnTo>
                  <a:lnTo>
                    <a:pt x="138" y="3"/>
                  </a:lnTo>
                  <a:lnTo>
                    <a:pt x="137" y="4"/>
                  </a:lnTo>
                  <a:lnTo>
                    <a:pt x="13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97" name="Freeform 113"/>
            <p:cNvSpPr/>
            <p:nvPr/>
          </p:nvSpPr>
          <p:spPr bwMode="auto">
            <a:xfrm>
              <a:off x="6453188" y="2716213"/>
              <a:ext cx="47625" cy="57150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81" y="3"/>
                </a:cxn>
                <a:cxn ang="0">
                  <a:pos x="77" y="11"/>
                </a:cxn>
                <a:cxn ang="0">
                  <a:pos x="72" y="18"/>
                </a:cxn>
                <a:cxn ang="0">
                  <a:pos x="66" y="25"/>
                </a:cxn>
                <a:cxn ang="0">
                  <a:pos x="60" y="32"/>
                </a:cxn>
                <a:cxn ang="0">
                  <a:pos x="48" y="45"/>
                </a:cxn>
                <a:cxn ang="0">
                  <a:pos x="35" y="59"/>
                </a:cxn>
                <a:cxn ang="0">
                  <a:pos x="35" y="59"/>
                </a:cxn>
                <a:cxn ang="0">
                  <a:pos x="27" y="69"/>
                </a:cxn>
                <a:cxn ang="0">
                  <a:pos x="20" y="80"/>
                </a:cxn>
                <a:cxn ang="0">
                  <a:pos x="12" y="91"/>
                </a:cxn>
                <a:cxn ang="0">
                  <a:pos x="8" y="96"/>
                </a:cxn>
                <a:cxn ang="0">
                  <a:pos x="2" y="100"/>
                </a:cxn>
                <a:cxn ang="0">
                  <a:pos x="2" y="100"/>
                </a:cxn>
                <a:cxn ang="0">
                  <a:pos x="1" y="101"/>
                </a:cxn>
                <a:cxn ang="0">
                  <a:pos x="0" y="103"/>
                </a:cxn>
                <a:cxn ang="0">
                  <a:pos x="0" y="104"/>
                </a:cxn>
                <a:cxn ang="0">
                  <a:pos x="1" y="106"/>
                </a:cxn>
                <a:cxn ang="0">
                  <a:pos x="2" y="107"/>
                </a:cxn>
                <a:cxn ang="0">
                  <a:pos x="3" y="108"/>
                </a:cxn>
                <a:cxn ang="0">
                  <a:pos x="5" y="108"/>
                </a:cxn>
                <a:cxn ang="0">
                  <a:pos x="8" y="107"/>
                </a:cxn>
                <a:cxn ang="0">
                  <a:pos x="8" y="107"/>
                </a:cxn>
                <a:cxn ang="0">
                  <a:pos x="14" y="103"/>
                </a:cxn>
                <a:cxn ang="0">
                  <a:pos x="19" y="98"/>
                </a:cxn>
                <a:cxn ang="0">
                  <a:pos x="28" y="85"/>
                </a:cxn>
                <a:cxn ang="0">
                  <a:pos x="37" y="72"/>
                </a:cxn>
                <a:cxn ang="0">
                  <a:pos x="47" y="60"/>
                </a:cxn>
                <a:cxn ang="0">
                  <a:pos x="47" y="60"/>
                </a:cxn>
                <a:cxn ang="0">
                  <a:pos x="58" y="47"/>
                </a:cxn>
                <a:cxn ang="0">
                  <a:pos x="71" y="34"/>
                </a:cxn>
                <a:cxn ang="0">
                  <a:pos x="76" y="28"/>
                </a:cxn>
                <a:cxn ang="0">
                  <a:pos x="82" y="20"/>
                </a:cxn>
                <a:cxn ang="0">
                  <a:pos x="86" y="13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90" y="3"/>
                </a:cxn>
                <a:cxn ang="0">
                  <a:pos x="90" y="2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3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1" y="3"/>
                </a:cxn>
              </a:cxnLst>
              <a:rect l="0" t="0" r="r" b="b"/>
              <a:pathLst>
                <a:path w="90" h="108">
                  <a:moveTo>
                    <a:pt x="81" y="3"/>
                  </a:moveTo>
                  <a:lnTo>
                    <a:pt x="81" y="3"/>
                  </a:lnTo>
                  <a:lnTo>
                    <a:pt x="77" y="11"/>
                  </a:lnTo>
                  <a:lnTo>
                    <a:pt x="72" y="18"/>
                  </a:lnTo>
                  <a:lnTo>
                    <a:pt x="66" y="25"/>
                  </a:lnTo>
                  <a:lnTo>
                    <a:pt x="60" y="32"/>
                  </a:lnTo>
                  <a:lnTo>
                    <a:pt x="48" y="45"/>
                  </a:lnTo>
                  <a:lnTo>
                    <a:pt x="35" y="59"/>
                  </a:lnTo>
                  <a:lnTo>
                    <a:pt x="35" y="59"/>
                  </a:lnTo>
                  <a:lnTo>
                    <a:pt x="27" y="69"/>
                  </a:lnTo>
                  <a:lnTo>
                    <a:pt x="20" y="80"/>
                  </a:lnTo>
                  <a:lnTo>
                    <a:pt x="12" y="91"/>
                  </a:lnTo>
                  <a:lnTo>
                    <a:pt x="8" y="9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1" y="101"/>
                  </a:lnTo>
                  <a:lnTo>
                    <a:pt x="0" y="103"/>
                  </a:lnTo>
                  <a:lnTo>
                    <a:pt x="0" y="104"/>
                  </a:lnTo>
                  <a:lnTo>
                    <a:pt x="1" y="106"/>
                  </a:lnTo>
                  <a:lnTo>
                    <a:pt x="2" y="107"/>
                  </a:lnTo>
                  <a:lnTo>
                    <a:pt x="3" y="108"/>
                  </a:lnTo>
                  <a:lnTo>
                    <a:pt x="5" y="108"/>
                  </a:lnTo>
                  <a:lnTo>
                    <a:pt x="8" y="107"/>
                  </a:lnTo>
                  <a:lnTo>
                    <a:pt x="8" y="107"/>
                  </a:lnTo>
                  <a:lnTo>
                    <a:pt x="14" y="103"/>
                  </a:lnTo>
                  <a:lnTo>
                    <a:pt x="19" y="98"/>
                  </a:lnTo>
                  <a:lnTo>
                    <a:pt x="28" y="85"/>
                  </a:lnTo>
                  <a:lnTo>
                    <a:pt x="37" y="72"/>
                  </a:lnTo>
                  <a:lnTo>
                    <a:pt x="47" y="60"/>
                  </a:lnTo>
                  <a:lnTo>
                    <a:pt x="47" y="60"/>
                  </a:lnTo>
                  <a:lnTo>
                    <a:pt x="58" y="47"/>
                  </a:lnTo>
                  <a:lnTo>
                    <a:pt x="71" y="34"/>
                  </a:lnTo>
                  <a:lnTo>
                    <a:pt x="76" y="28"/>
                  </a:lnTo>
                  <a:lnTo>
                    <a:pt x="82" y="20"/>
                  </a:lnTo>
                  <a:lnTo>
                    <a:pt x="86" y="13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90" y="2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3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98" name="Freeform 114"/>
            <p:cNvSpPr/>
            <p:nvPr/>
          </p:nvSpPr>
          <p:spPr bwMode="auto">
            <a:xfrm>
              <a:off x="6289675" y="2527300"/>
              <a:ext cx="42863" cy="69850"/>
            </a:xfrm>
            <a:custGeom>
              <a:avLst/>
              <a:gdLst/>
              <a:ahLst/>
              <a:cxnLst>
                <a:cxn ang="0">
                  <a:pos x="72" y="3"/>
                </a:cxn>
                <a:cxn ang="0">
                  <a:pos x="72" y="3"/>
                </a:cxn>
                <a:cxn ang="0">
                  <a:pos x="70" y="8"/>
                </a:cxn>
                <a:cxn ang="0">
                  <a:pos x="66" y="13"/>
                </a:cxn>
                <a:cxn ang="0">
                  <a:pos x="59" y="23"/>
                </a:cxn>
                <a:cxn ang="0">
                  <a:pos x="59" y="23"/>
                </a:cxn>
                <a:cxn ang="0">
                  <a:pos x="49" y="43"/>
                </a:cxn>
                <a:cxn ang="0">
                  <a:pos x="38" y="62"/>
                </a:cxn>
                <a:cxn ang="0">
                  <a:pos x="38" y="62"/>
                </a:cxn>
                <a:cxn ang="0">
                  <a:pos x="32" y="71"/>
                </a:cxn>
                <a:cxn ang="0">
                  <a:pos x="27" y="78"/>
                </a:cxn>
                <a:cxn ang="0">
                  <a:pos x="16" y="93"/>
                </a:cxn>
                <a:cxn ang="0">
                  <a:pos x="11" y="102"/>
                </a:cxn>
                <a:cxn ang="0">
                  <a:pos x="7" y="110"/>
                </a:cxn>
                <a:cxn ang="0">
                  <a:pos x="3" y="118"/>
                </a:cxn>
                <a:cxn ang="0">
                  <a:pos x="0" y="127"/>
                </a:cxn>
                <a:cxn ang="0">
                  <a:pos x="0" y="127"/>
                </a:cxn>
                <a:cxn ang="0">
                  <a:pos x="0" y="129"/>
                </a:cxn>
                <a:cxn ang="0">
                  <a:pos x="1" y="130"/>
                </a:cxn>
                <a:cxn ang="0">
                  <a:pos x="4" y="132"/>
                </a:cxn>
                <a:cxn ang="0">
                  <a:pos x="5" y="133"/>
                </a:cxn>
                <a:cxn ang="0">
                  <a:pos x="9" y="130"/>
                </a:cxn>
                <a:cxn ang="0">
                  <a:pos x="10" y="129"/>
                </a:cxn>
                <a:cxn ang="0">
                  <a:pos x="11" y="127"/>
                </a:cxn>
                <a:cxn ang="0">
                  <a:pos x="11" y="127"/>
                </a:cxn>
                <a:cxn ang="0">
                  <a:pos x="12" y="122"/>
                </a:cxn>
                <a:cxn ang="0">
                  <a:pos x="14" y="116"/>
                </a:cxn>
                <a:cxn ang="0">
                  <a:pos x="19" y="106"/>
                </a:cxn>
                <a:cxn ang="0">
                  <a:pos x="26" y="96"/>
                </a:cxn>
                <a:cxn ang="0">
                  <a:pos x="33" y="87"/>
                </a:cxn>
                <a:cxn ang="0">
                  <a:pos x="33" y="87"/>
                </a:cxn>
                <a:cxn ang="0">
                  <a:pos x="44" y="71"/>
                </a:cxn>
                <a:cxn ang="0">
                  <a:pos x="54" y="52"/>
                </a:cxn>
                <a:cxn ang="0">
                  <a:pos x="54" y="52"/>
                </a:cxn>
                <a:cxn ang="0">
                  <a:pos x="60" y="41"/>
                </a:cxn>
                <a:cxn ang="0">
                  <a:pos x="68" y="29"/>
                </a:cxn>
                <a:cxn ang="0">
                  <a:pos x="75" y="18"/>
                </a:cxn>
                <a:cxn ang="0">
                  <a:pos x="81" y="5"/>
                </a:cxn>
                <a:cxn ang="0">
                  <a:pos x="81" y="5"/>
                </a:cxn>
                <a:cxn ang="0">
                  <a:pos x="82" y="3"/>
                </a:cxn>
                <a:cxn ang="0">
                  <a:pos x="81" y="2"/>
                </a:cxn>
                <a:cxn ang="0">
                  <a:pos x="80" y="0"/>
                </a:cxn>
                <a:cxn ang="0">
                  <a:pos x="78" y="0"/>
                </a:cxn>
                <a:cxn ang="0">
                  <a:pos x="75" y="0"/>
                </a:cxn>
                <a:cxn ang="0">
                  <a:pos x="73" y="1"/>
                </a:cxn>
                <a:cxn ang="0">
                  <a:pos x="72" y="3"/>
                </a:cxn>
                <a:cxn ang="0">
                  <a:pos x="72" y="3"/>
                </a:cxn>
              </a:cxnLst>
              <a:rect l="0" t="0" r="r" b="b"/>
              <a:pathLst>
                <a:path w="82" h="133">
                  <a:moveTo>
                    <a:pt x="72" y="3"/>
                  </a:moveTo>
                  <a:lnTo>
                    <a:pt x="72" y="3"/>
                  </a:lnTo>
                  <a:lnTo>
                    <a:pt x="70" y="8"/>
                  </a:lnTo>
                  <a:lnTo>
                    <a:pt x="66" y="13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49" y="43"/>
                  </a:lnTo>
                  <a:lnTo>
                    <a:pt x="38" y="62"/>
                  </a:lnTo>
                  <a:lnTo>
                    <a:pt x="38" y="62"/>
                  </a:lnTo>
                  <a:lnTo>
                    <a:pt x="32" y="71"/>
                  </a:lnTo>
                  <a:lnTo>
                    <a:pt x="27" y="78"/>
                  </a:lnTo>
                  <a:lnTo>
                    <a:pt x="16" y="93"/>
                  </a:lnTo>
                  <a:lnTo>
                    <a:pt x="11" y="102"/>
                  </a:lnTo>
                  <a:lnTo>
                    <a:pt x="7" y="110"/>
                  </a:lnTo>
                  <a:lnTo>
                    <a:pt x="3" y="118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9"/>
                  </a:lnTo>
                  <a:lnTo>
                    <a:pt x="1" y="130"/>
                  </a:lnTo>
                  <a:lnTo>
                    <a:pt x="4" y="132"/>
                  </a:lnTo>
                  <a:lnTo>
                    <a:pt x="5" y="133"/>
                  </a:lnTo>
                  <a:lnTo>
                    <a:pt x="9" y="130"/>
                  </a:lnTo>
                  <a:lnTo>
                    <a:pt x="10" y="129"/>
                  </a:lnTo>
                  <a:lnTo>
                    <a:pt x="11" y="127"/>
                  </a:lnTo>
                  <a:lnTo>
                    <a:pt x="11" y="127"/>
                  </a:lnTo>
                  <a:lnTo>
                    <a:pt x="12" y="122"/>
                  </a:lnTo>
                  <a:lnTo>
                    <a:pt x="14" y="116"/>
                  </a:lnTo>
                  <a:lnTo>
                    <a:pt x="19" y="106"/>
                  </a:lnTo>
                  <a:lnTo>
                    <a:pt x="26" y="96"/>
                  </a:lnTo>
                  <a:lnTo>
                    <a:pt x="33" y="87"/>
                  </a:lnTo>
                  <a:lnTo>
                    <a:pt x="33" y="87"/>
                  </a:lnTo>
                  <a:lnTo>
                    <a:pt x="44" y="71"/>
                  </a:lnTo>
                  <a:lnTo>
                    <a:pt x="54" y="52"/>
                  </a:lnTo>
                  <a:lnTo>
                    <a:pt x="54" y="52"/>
                  </a:lnTo>
                  <a:lnTo>
                    <a:pt x="60" y="41"/>
                  </a:lnTo>
                  <a:lnTo>
                    <a:pt x="68" y="29"/>
                  </a:lnTo>
                  <a:lnTo>
                    <a:pt x="75" y="18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3"/>
                  </a:lnTo>
                  <a:lnTo>
                    <a:pt x="81" y="2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3" y="1"/>
                  </a:lnTo>
                  <a:lnTo>
                    <a:pt x="72" y="3"/>
                  </a:lnTo>
                  <a:lnTo>
                    <a:pt x="7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99" name="Freeform 115"/>
            <p:cNvSpPr/>
            <p:nvPr/>
          </p:nvSpPr>
          <p:spPr bwMode="auto">
            <a:xfrm>
              <a:off x="6327775" y="2540000"/>
              <a:ext cx="44450" cy="65088"/>
            </a:xfrm>
            <a:custGeom>
              <a:avLst/>
              <a:gdLst/>
              <a:ahLst/>
              <a:cxnLst>
                <a:cxn ang="0">
                  <a:pos x="78" y="1"/>
                </a:cxn>
                <a:cxn ang="0">
                  <a:pos x="78" y="1"/>
                </a:cxn>
                <a:cxn ang="0">
                  <a:pos x="70" y="7"/>
                </a:cxn>
                <a:cxn ang="0">
                  <a:pos x="63" y="13"/>
                </a:cxn>
                <a:cxn ang="0">
                  <a:pos x="55" y="22"/>
                </a:cxn>
                <a:cxn ang="0">
                  <a:pos x="49" y="29"/>
                </a:cxn>
                <a:cxn ang="0">
                  <a:pos x="38" y="46"/>
                </a:cxn>
                <a:cxn ang="0">
                  <a:pos x="28" y="63"/>
                </a:cxn>
                <a:cxn ang="0">
                  <a:pos x="28" y="63"/>
                </a:cxn>
                <a:cxn ang="0">
                  <a:pos x="23" y="70"/>
                </a:cxn>
                <a:cxn ang="0">
                  <a:pos x="18" y="76"/>
                </a:cxn>
                <a:cxn ang="0">
                  <a:pos x="8" y="90"/>
                </a:cxn>
                <a:cxn ang="0">
                  <a:pos x="4" y="96"/>
                </a:cxn>
                <a:cxn ang="0">
                  <a:pos x="1" y="103"/>
                </a:cxn>
                <a:cxn ang="0">
                  <a:pos x="0" y="112"/>
                </a:cxn>
                <a:cxn ang="0">
                  <a:pos x="0" y="120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1"/>
                </a:cxn>
                <a:cxn ang="0">
                  <a:pos x="9" y="120"/>
                </a:cxn>
                <a:cxn ang="0">
                  <a:pos x="9" y="118"/>
                </a:cxn>
                <a:cxn ang="0">
                  <a:pos x="9" y="118"/>
                </a:cxn>
                <a:cxn ang="0">
                  <a:pos x="9" y="111"/>
                </a:cxn>
                <a:cxn ang="0">
                  <a:pos x="11" y="103"/>
                </a:cxn>
                <a:cxn ang="0">
                  <a:pos x="14" y="97"/>
                </a:cxn>
                <a:cxn ang="0">
                  <a:pos x="18" y="91"/>
                </a:cxn>
                <a:cxn ang="0">
                  <a:pos x="28" y="80"/>
                </a:cxn>
                <a:cxn ang="0">
                  <a:pos x="32" y="73"/>
                </a:cxn>
                <a:cxn ang="0">
                  <a:pos x="36" y="68"/>
                </a:cxn>
                <a:cxn ang="0">
                  <a:pos x="36" y="68"/>
                </a:cxn>
                <a:cxn ang="0">
                  <a:pos x="45" y="52"/>
                </a:cxn>
                <a:cxn ang="0">
                  <a:pos x="55" y="36"/>
                </a:cxn>
                <a:cxn ang="0">
                  <a:pos x="62" y="28"/>
                </a:cxn>
                <a:cxn ang="0">
                  <a:pos x="68" y="22"/>
                </a:cxn>
                <a:cxn ang="0">
                  <a:pos x="75" y="15"/>
                </a:cxn>
                <a:cxn ang="0">
                  <a:pos x="83" y="9"/>
                </a:cxn>
                <a:cxn ang="0">
                  <a:pos x="83" y="9"/>
                </a:cxn>
                <a:cxn ang="0">
                  <a:pos x="84" y="7"/>
                </a:cxn>
                <a:cxn ang="0">
                  <a:pos x="85" y="6"/>
                </a:cxn>
                <a:cxn ang="0">
                  <a:pos x="85" y="4"/>
                </a:cxn>
                <a:cxn ang="0">
                  <a:pos x="84" y="2"/>
                </a:cxn>
                <a:cxn ang="0">
                  <a:pos x="83" y="1"/>
                </a:cxn>
                <a:cxn ang="0">
                  <a:pos x="81" y="0"/>
                </a:cxn>
                <a:cxn ang="0">
                  <a:pos x="80" y="0"/>
                </a:cxn>
                <a:cxn ang="0">
                  <a:pos x="78" y="1"/>
                </a:cxn>
                <a:cxn ang="0">
                  <a:pos x="78" y="1"/>
                </a:cxn>
              </a:cxnLst>
              <a:rect l="0" t="0" r="r" b="b"/>
              <a:pathLst>
                <a:path w="85" h="123">
                  <a:moveTo>
                    <a:pt x="78" y="1"/>
                  </a:moveTo>
                  <a:lnTo>
                    <a:pt x="78" y="1"/>
                  </a:lnTo>
                  <a:lnTo>
                    <a:pt x="70" y="7"/>
                  </a:lnTo>
                  <a:lnTo>
                    <a:pt x="63" y="13"/>
                  </a:lnTo>
                  <a:lnTo>
                    <a:pt x="55" y="22"/>
                  </a:lnTo>
                  <a:lnTo>
                    <a:pt x="49" y="29"/>
                  </a:lnTo>
                  <a:lnTo>
                    <a:pt x="38" y="46"/>
                  </a:lnTo>
                  <a:lnTo>
                    <a:pt x="28" y="63"/>
                  </a:lnTo>
                  <a:lnTo>
                    <a:pt x="28" y="63"/>
                  </a:lnTo>
                  <a:lnTo>
                    <a:pt x="23" y="70"/>
                  </a:lnTo>
                  <a:lnTo>
                    <a:pt x="18" y="76"/>
                  </a:lnTo>
                  <a:lnTo>
                    <a:pt x="8" y="90"/>
                  </a:lnTo>
                  <a:lnTo>
                    <a:pt x="4" y="96"/>
                  </a:lnTo>
                  <a:lnTo>
                    <a:pt x="1" y="103"/>
                  </a:lnTo>
                  <a:lnTo>
                    <a:pt x="0" y="11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1"/>
                  </a:lnTo>
                  <a:lnTo>
                    <a:pt x="9" y="120"/>
                  </a:lnTo>
                  <a:lnTo>
                    <a:pt x="9" y="118"/>
                  </a:lnTo>
                  <a:lnTo>
                    <a:pt x="9" y="118"/>
                  </a:lnTo>
                  <a:lnTo>
                    <a:pt x="9" y="111"/>
                  </a:lnTo>
                  <a:lnTo>
                    <a:pt x="11" y="103"/>
                  </a:lnTo>
                  <a:lnTo>
                    <a:pt x="14" y="97"/>
                  </a:lnTo>
                  <a:lnTo>
                    <a:pt x="18" y="91"/>
                  </a:lnTo>
                  <a:lnTo>
                    <a:pt x="28" y="80"/>
                  </a:lnTo>
                  <a:lnTo>
                    <a:pt x="32" y="73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45" y="52"/>
                  </a:lnTo>
                  <a:lnTo>
                    <a:pt x="55" y="36"/>
                  </a:lnTo>
                  <a:lnTo>
                    <a:pt x="62" y="28"/>
                  </a:lnTo>
                  <a:lnTo>
                    <a:pt x="68" y="22"/>
                  </a:lnTo>
                  <a:lnTo>
                    <a:pt x="75" y="15"/>
                  </a:lnTo>
                  <a:lnTo>
                    <a:pt x="83" y="9"/>
                  </a:lnTo>
                  <a:lnTo>
                    <a:pt x="83" y="9"/>
                  </a:lnTo>
                  <a:lnTo>
                    <a:pt x="84" y="7"/>
                  </a:lnTo>
                  <a:lnTo>
                    <a:pt x="85" y="6"/>
                  </a:lnTo>
                  <a:lnTo>
                    <a:pt x="85" y="4"/>
                  </a:lnTo>
                  <a:lnTo>
                    <a:pt x="84" y="2"/>
                  </a:lnTo>
                  <a:lnTo>
                    <a:pt x="83" y="1"/>
                  </a:lnTo>
                  <a:lnTo>
                    <a:pt x="81" y="0"/>
                  </a:lnTo>
                  <a:lnTo>
                    <a:pt x="80" y="0"/>
                  </a:lnTo>
                  <a:lnTo>
                    <a:pt x="78" y="1"/>
                  </a:lnTo>
                  <a:lnTo>
                    <a:pt x="7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00" name="Freeform 116"/>
            <p:cNvSpPr/>
            <p:nvPr/>
          </p:nvSpPr>
          <p:spPr bwMode="auto">
            <a:xfrm>
              <a:off x="6357938" y="2549525"/>
              <a:ext cx="34925" cy="52388"/>
            </a:xfrm>
            <a:custGeom>
              <a:avLst/>
              <a:gdLst/>
              <a:ahLst/>
              <a:cxnLst>
                <a:cxn ang="0">
                  <a:pos x="56" y="3"/>
                </a:cxn>
                <a:cxn ang="0">
                  <a:pos x="56" y="3"/>
                </a:cxn>
                <a:cxn ang="0">
                  <a:pos x="52" y="15"/>
                </a:cxn>
                <a:cxn ang="0">
                  <a:pos x="45" y="27"/>
                </a:cxn>
                <a:cxn ang="0">
                  <a:pos x="37" y="38"/>
                </a:cxn>
                <a:cxn ang="0">
                  <a:pos x="28" y="48"/>
                </a:cxn>
                <a:cxn ang="0">
                  <a:pos x="20" y="59"/>
                </a:cxn>
                <a:cxn ang="0">
                  <a:pos x="12" y="69"/>
                </a:cxn>
                <a:cxn ang="0">
                  <a:pos x="5" y="80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1" y="97"/>
                </a:cxn>
                <a:cxn ang="0">
                  <a:pos x="2" y="98"/>
                </a:cxn>
                <a:cxn ang="0">
                  <a:pos x="4" y="99"/>
                </a:cxn>
                <a:cxn ang="0">
                  <a:pos x="5" y="99"/>
                </a:cxn>
                <a:cxn ang="0">
                  <a:pos x="7" y="98"/>
                </a:cxn>
                <a:cxn ang="0">
                  <a:pos x="8" y="97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2" y="89"/>
                </a:cxn>
                <a:cxn ang="0">
                  <a:pos x="15" y="82"/>
                </a:cxn>
                <a:cxn ang="0">
                  <a:pos x="22" y="71"/>
                </a:cxn>
                <a:cxn ang="0">
                  <a:pos x="32" y="61"/>
                </a:cxn>
                <a:cxn ang="0">
                  <a:pos x="40" y="49"/>
                </a:cxn>
                <a:cxn ang="0">
                  <a:pos x="40" y="49"/>
                </a:cxn>
                <a:cxn ang="0">
                  <a:pos x="55" y="29"/>
                </a:cxn>
                <a:cxn ang="0">
                  <a:pos x="61" y="17"/>
                </a:cxn>
                <a:cxn ang="0">
                  <a:pos x="66" y="5"/>
                </a:cxn>
                <a:cxn ang="0">
                  <a:pos x="66" y="5"/>
                </a:cxn>
                <a:cxn ang="0">
                  <a:pos x="67" y="3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1"/>
                </a:cxn>
                <a:cxn ang="0">
                  <a:pos x="56" y="3"/>
                </a:cxn>
                <a:cxn ang="0">
                  <a:pos x="56" y="3"/>
                </a:cxn>
              </a:cxnLst>
              <a:rect l="0" t="0" r="r" b="b"/>
              <a:pathLst>
                <a:path w="67" h="99">
                  <a:moveTo>
                    <a:pt x="56" y="3"/>
                  </a:moveTo>
                  <a:lnTo>
                    <a:pt x="56" y="3"/>
                  </a:lnTo>
                  <a:lnTo>
                    <a:pt x="52" y="15"/>
                  </a:lnTo>
                  <a:lnTo>
                    <a:pt x="45" y="27"/>
                  </a:lnTo>
                  <a:lnTo>
                    <a:pt x="37" y="38"/>
                  </a:lnTo>
                  <a:lnTo>
                    <a:pt x="28" y="48"/>
                  </a:lnTo>
                  <a:lnTo>
                    <a:pt x="20" y="59"/>
                  </a:lnTo>
                  <a:lnTo>
                    <a:pt x="12" y="69"/>
                  </a:lnTo>
                  <a:lnTo>
                    <a:pt x="5" y="80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1" y="97"/>
                  </a:lnTo>
                  <a:lnTo>
                    <a:pt x="2" y="98"/>
                  </a:lnTo>
                  <a:lnTo>
                    <a:pt x="4" y="99"/>
                  </a:lnTo>
                  <a:lnTo>
                    <a:pt x="5" y="99"/>
                  </a:lnTo>
                  <a:lnTo>
                    <a:pt x="7" y="98"/>
                  </a:lnTo>
                  <a:lnTo>
                    <a:pt x="8" y="97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2" y="89"/>
                  </a:lnTo>
                  <a:lnTo>
                    <a:pt x="15" y="82"/>
                  </a:lnTo>
                  <a:lnTo>
                    <a:pt x="22" y="71"/>
                  </a:lnTo>
                  <a:lnTo>
                    <a:pt x="32" y="6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55" y="29"/>
                  </a:lnTo>
                  <a:lnTo>
                    <a:pt x="61" y="17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67" y="3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7" y="1"/>
                  </a:lnTo>
                  <a:lnTo>
                    <a:pt x="56" y="3"/>
                  </a:lnTo>
                  <a:lnTo>
                    <a:pt x="5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01" name="Freeform 117"/>
            <p:cNvSpPr/>
            <p:nvPr/>
          </p:nvSpPr>
          <p:spPr bwMode="auto">
            <a:xfrm>
              <a:off x="6392863" y="2549525"/>
              <a:ext cx="34925" cy="52388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56" y="2"/>
                </a:cxn>
                <a:cxn ang="0">
                  <a:pos x="48" y="15"/>
                </a:cxn>
                <a:cxn ang="0">
                  <a:pos x="39" y="28"/>
                </a:cxn>
                <a:cxn ang="0">
                  <a:pos x="30" y="40"/>
                </a:cxn>
                <a:cxn ang="0">
                  <a:pos x="20" y="53"/>
                </a:cxn>
                <a:cxn ang="0">
                  <a:pos x="20" y="53"/>
                </a:cxn>
                <a:cxn ang="0">
                  <a:pos x="17" y="59"/>
                </a:cxn>
                <a:cxn ang="0">
                  <a:pos x="12" y="64"/>
                </a:cxn>
                <a:cxn ang="0">
                  <a:pos x="7" y="69"/>
                </a:cxn>
                <a:cxn ang="0">
                  <a:pos x="5" y="71"/>
                </a:cxn>
                <a:cxn ang="0">
                  <a:pos x="4" y="74"/>
                </a:cxn>
                <a:cxn ang="0">
                  <a:pos x="4" y="74"/>
                </a:cxn>
                <a:cxn ang="0">
                  <a:pos x="2" y="83"/>
                </a:cxn>
                <a:cxn ang="0">
                  <a:pos x="0" y="89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1" y="98"/>
                </a:cxn>
                <a:cxn ang="0">
                  <a:pos x="2" y="98"/>
                </a:cxn>
                <a:cxn ang="0">
                  <a:pos x="4" y="99"/>
                </a:cxn>
                <a:cxn ang="0">
                  <a:pos x="7" y="98"/>
                </a:cxn>
                <a:cxn ang="0">
                  <a:pos x="8" y="96"/>
                </a:cxn>
                <a:cxn ang="0">
                  <a:pos x="9" y="94"/>
                </a:cxn>
                <a:cxn ang="0">
                  <a:pos x="9" y="94"/>
                </a:cxn>
                <a:cxn ang="0">
                  <a:pos x="10" y="89"/>
                </a:cxn>
                <a:cxn ang="0">
                  <a:pos x="12" y="82"/>
                </a:cxn>
                <a:cxn ang="0">
                  <a:pos x="14" y="76"/>
                </a:cxn>
                <a:cxn ang="0">
                  <a:pos x="18" y="71"/>
                </a:cxn>
                <a:cxn ang="0">
                  <a:pos x="25" y="61"/>
                </a:cxn>
                <a:cxn ang="0">
                  <a:pos x="34" y="51"/>
                </a:cxn>
                <a:cxn ang="0">
                  <a:pos x="34" y="51"/>
                </a:cxn>
                <a:cxn ang="0">
                  <a:pos x="42" y="41"/>
                </a:cxn>
                <a:cxn ang="0">
                  <a:pos x="50" y="30"/>
                </a:cxn>
                <a:cxn ang="0">
                  <a:pos x="65" y="6"/>
                </a:cxn>
                <a:cxn ang="0">
                  <a:pos x="65" y="6"/>
                </a:cxn>
                <a:cxn ang="0">
                  <a:pos x="66" y="5"/>
                </a:cxn>
                <a:cxn ang="0">
                  <a:pos x="66" y="3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9" y="0"/>
                </a:cxn>
                <a:cxn ang="0">
                  <a:pos x="56" y="2"/>
                </a:cxn>
                <a:cxn ang="0">
                  <a:pos x="56" y="2"/>
                </a:cxn>
              </a:cxnLst>
              <a:rect l="0" t="0" r="r" b="b"/>
              <a:pathLst>
                <a:path w="66" h="99">
                  <a:moveTo>
                    <a:pt x="56" y="2"/>
                  </a:moveTo>
                  <a:lnTo>
                    <a:pt x="56" y="2"/>
                  </a:lnTo>
                  <a:lnTo>
                    <a:pt x="48" y="15"/>
                  </a:lnTo>
                  <a:lnTo>
                    <a:pt x="39" y="28"/>
                  </a:lnTo>
                  <a:lnTo>
                    <a:pt x="30" y="40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17" y="59"/>
                  </a:lnTo>
                  <a:lnTo>
                    <a:pt x="12" y="64"/>
                  </a:lnTo>
                  <a:lnTo>
                    <a:pt x="7" y="69"/>
                  </a:lnTo>
                  <a:lnTo>
                    <a:pt x="5" y="71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2" y="83"/>
                  </a:lnTo>
                  <a:lnTo>
                    <a:pt x="0" y="89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1" y="98"/>
                  </a:lnTo>
                  <a:lnTo>
                    <a:pt x="2" y="98"/>
                  </a:lnTo>
                  <a:lnTo>
                    <a:pt x="4" y="99"/>
                  </a:lnTo>
                  <a:lnTo>
                    <a:pt x="7" y="98"/>
                  </a:lnTo>
                  <a:lnTo>
                    <a:pt x="8" y="96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10" y="89"/>
                  </a:lnTo>
                  <a:lnTo>
                    <a:pt x="12" y="82"/>
                  </a:lnTo>
                  <a:lnTo>
                    <a:pt x="14" y="76"/>
                  </a:lnTo>
                  <a:lnTo>
                    <a:pt x="18" y="71"/>
                  </a:lnTo>
                  <a:lnTo>
                    <a:pt x="25" y="61"/>
                  </a:lnTo>
                  <a:lnTo>
                    <a:pt x="34" y="51"/>
                  </a:lnTo>
                  <a:lnTo>
                    <a:pt x="34" y="51"/>
                  </a:lnTo>
                  <a:lnTo>
                    <a:pt x="42" y="41"/>
                  </a:lnTo>
                  <a:lnTo>
                    <a:pt x="50" y="30"/>
                  </a:lnTo>
                  <a:lnTo>
                    <a:pt x="65" y="6"/>
                  </a:lnTo>
                  <a:lnTo>
                    <a:pt x="65" y="6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6" y="2"/>
                  </a:lnTo>
                  <a:lnTo>
                    <a:pt x="5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02" name="Freeform 118"/>
            <p:cNvSpPr/>
            <p:nvPr/>
          </p:nvSpPr>
          <p:spPr bwMode="auto">
            <a:xfrm>
              <a:off x="6418263" y="2547938"/>
              <a:ext cx="49213" cy="57150"/>
            </a:xfrm>
            <a:custGeom>
              <a:avLst/>
              <a:gdLst/>
              <a:ahLst/>
              <a:cxnLst>
                <a:cxn ang="0">
                  <a:pos x="87" y="1"/>
                </a:cxn>
                <a:cxn ang="0">
                  <a:pos x="87" y="1"/>
                </a:cxn>
                <a:cxn ang="0">
                  <a:pos x="63" y="22"/>
                </a:cxn>
                <a:cxn ang="0">
                  <a:pos x="39" y="44"/>
                </a:cxn>
                <a:cxn ang="0">
                  <a:pos x="39" y="44"/>
                </a:cxn>
                <a:cxn ang="0">
                  <a:pos x="34" y="49"/>
                </a:cxn>
                <a:cxn ang="0">
                  <a:pos x="29" y="56"/>
                </a:cxn>
                <a:cxn ang="0">
                  <a:pos x="19" y="71"/>
                </a:cxn>
                <a:cxn ang="0">
                  <a:pos x="9" y="86"/>
                </a:cxn>
                <a:cxn ang="0">
                  <a:pos x="1" y="102"/>
                </a:cxn>
                <a:cxn ang="0">
                  <a:pos x="1" y="102"/>
                </a:cxn>
                <a:cxn ang="0">
                  <a:pos x="0" y="104"/>
                </a:cxn>
                <a:cxn ang="0">
                  <a:pos x="1" y="105"/>
                </a:cxn>
                <a:cxn ang="0">
                  <a:pos x="2" y="107"/>
                </a:cxn>
                <a:cxn ang="0">
                  <a:pos x="3" y="108"/>
                </a:cxn>
                <a:cxn ang="0">
                  <a:pos x="5" y="108"/>
                </a:cxn>
                <a:cxn ang="0">
                  <a:pos x="6" y="108"/>
                </a:cxn>
                <a:cxn ang="0">
                  <a:pos x="8" y="108"/>
                </a:cxn>
                <a:cxn ang="0">
                  <a:pos x="9" y="106"/>
                </a:cxn>
                <a:cxn ang="0">
                  <a:pos x="9" y="106"/>
                </a:cxn>
                <a:cxn ang="0">
                  <a:pos x="17" y="92"/>
                </a:cxn>
                <a:cxn ang="0">
                  <a:pos x="25" y="80"/>
                </a:cxn>
                <a:cxn ang="0">
                  <a:pos x="42" y="55"/>
                </a:cxn>
                <a:cxn ang="0">
                  <a:pos x="42" y="55"/>
                </a:cxn>
                <a:cxn ang="0">
                  <a:pos x="48" y="49"/>
                </a:cxn>
                <a:cxn ang="0">
                  <a:pos x="54" y="43"/>
                </a:cxn>
                <a:cxn ang="0">
                  <a:pos x="67" y="31"/>
                </a:cxn>
                <a:cxn ang="0">
                  <a:pos x="81" y="19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6"/>
                </a:cxn>
                <a:cxn ang="0">
                  <a:pos x="95" y="4"/>
                </a:cxn>
                <a:cxn ang="0">
                  <a:pos x="95" y="3"/>
                </a:cxn>
                <a:cxn ang="0">
                  <a:pos x="94" y="1"/>
                </a:cxn>
                <a:cxn ang="0">
                  <a:pos x="92" y="0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7" y="1"/>
                </a:cxn>
                <a:cxn ang="0">
                  <a:pos x="87" y="1"/>
                </a:cxn>
              </a:cxnLst>
              <a:rect l="0" t="0" r="r" b="b"/>
              <a:pathLst>
                <a:path w="95" h="108">
                  <a:moveTo>
                    <a:pt x="87" y="1"/>
                  </a:moveTo>
                  <a:lnTo>
                    <a:pt x="87" y="1"/>
                  </a:lnTo>
                  <a:lnTo>
                    <a:pt x="63" y="22"/>
                  </a:lnTo>
                  <a:lnTo>
                    <a:pt x="39" y="44"/>
                  </a:lnTo>
                  <a:lnTo>
                    <a:pt x="39" y="44"/>
                  </a:lnTo>
                  <a:lnTo>
                    <a:pt x="34" y="49"/>
                  </a:lnTo>
                  <a:lnTo>
                    <a:pt x="29" y="56"/>
                  </a:lnTo>
                  <a:lnTo>
                    <a:pt x="19" y="71"/>
                  </a:lnTo>
                  <a:lnTo>
                    <a:pt x="9" y="86"/>
                  </a:lnTo>
                  <a:lnTo>
                    <a:pt x="1" y="102"/>
                  </a:lnTo>
                  <a:lnTo>
                    <a:pt x="1" y="102"/>
                  </a:lnTo>
                  <a:lnTo>
                    <a:pt x="0" y="104"/>
                  </a:lnTo>
                  <a:lnTo>
                    <a:pt x="1" y="105"/>
                  </a:lnTo>
                  <a:lnTo>
                    <a:pt x="2" y="107"/>
                  </a:lnTo>
                  <a:lnTo>
                    <a:pt x="3" y="108"/>
                  </a:lnTo>
                  <a:lnTo>
                    <a:pt x="5" y="108"/>
                  </a:lnTo>
                  <a:lnTo>
                    <a:pt x="6" y="108"/>
                  </a:lnTo>
                  <a:lnTo>
                    <a:pt x="8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17" y="92"/>
                  </a:lnTo>
                  <a:lnTo>
                    <a:pt x="25" y="80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8" y="49"/>
                  </a:lnTo>
                  <a:lnTo>
                    <a:pt x="54" y="43"/>
                  </a:lnTo>
                  <a:lnTo>
                    <a:pt x="67" y="31"/>
                  </a:lnTo>
                  <a:lnTo>
                    <a:pt x="81" y="19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6"/>
                  </a:lnTo>
                  <a:lnTo>
                    <a:pt x="95" y="4"/>
                  </a:lnTo>
                  <a:lnTo>
                    <a:pt x="95" y="3"/>
                  </a:lnTo>
                  <a:lnTo>
                    <a:pt x="94" y="1"/>
                  </a:lnTo>
                  <a:lnTo>
                    <a:pt x="92" y="0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7" y="1"/>
                  </a:lnTo>
                  <a:lnTo>
                    <a:pt x="8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03" name="Freeform 119"/>
            <p:cNvSpPr/>
            <p:nvPr/>
          </p:nvSpPr>
          <p:spPr bwMode="auto">
            <a:xfrm>
              <a:off x="6435725" y="2552700"/>
              <a:ext cx="52388" cy="66675"/>
            </a:xfrm>
            <a:custGeom>
              <a:avLst/>
              <a:gdLst/>
              <a:ahLst/>
              <a:cxnLst>
                <a:cxn ang="0">
                  <a:pos x="91" y="1"/>
                </a:cxn>
                <a:cxn ang="0">
                  <a:pos x="91" y="1"/>
                </a:cxn>
                <a:cxn ang="0">
                  <a:pos x="79" y="17"/>
                </a:cxn>
                <a:cxn ang="0">
                  <a:pos x="67" y="33"/>
                </a:cxn>
                <a:cxn ang="0">
                  <a:pos x="55" y="49"/>
                </a:cxn>
                <a:cxn ang="0">
                  <a:pos x="43" y="66"/>
                </a:cxn>
                <a:cxn ang="0">
                  <a:pos x="43" y="66"/>
                </a:cxn>
                <a:cxn ang="0">
                  <a:pos x="20" y="92"/>
                </a:cxn>
                <a:cxn ang="0">
                  <a:pos x="10" y="106"/>
                </a:cxn>
                <a:cxn ang="0">
                  <a:pos x="0" y="121"/>
                </a:cxn>
                <a:cxn ang="0">
                  <a:pos x="0" y="121"/>
                </a:cxn>
                <a:cxn ang="0">
                  <a:pos x="0" y="123"/>
                </a:cxn>
                <a:cxn ang="0">
                  <a:pos x="0" y="125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4" y="128"/>
                </a:cxn>
                <a:cxn ang="0">
                  <a:pos x="5" y="128"/>
                </a:cxn>
                <a:cxn ang="0">
                  <a:pos x="7" y="127"/>
                </a:cxn>
                <a:cxn ang="0">
                  <a:pos x="8" y="126"/>
                </a:cxn>
                <a:cxn ang="0">
                  <a:pos x="8" y="126"/>
                </a:cxn>
                <a:cxn ang="0">
                  <a:pos x="19" y="109"/>
                </a:cxn>
                <a:cxn ang="0">
                  <a:pos x="30" y="95"/>
                </a:cxn>
                <a:cxn ang="0">
                  <a:pos x="55" y="67"/>
                </a:cxn>
                <a:cxn ang="0">
                  <a:pos x="55" y="67"/>
                </a:cxn>
                <a:cxn ang="0">
                  <a:pos x="66" y="52"/>
                </a:cxn>
                <a:cxn ang="0">
                  <a:pos x="77" y="37"/>
                </a:cxn>
                <a:cxn ang="0">
                  <a:pos x="86" y="23"/>
                </a:cxn>
                <a:cxn ang="0">
                  <a:pos x="98" y="8"/>
                </a:cxn>
                <a:cxn ang="0">
                  <a:pos x="98" y="8"/>
                </a:cxn>
                <a:cxn ang="0">
                  <a:pos x="99" y="6"/>
                </a:cxn>
                <a:cxn ang="0">
                  <a:pos x="99" y="5"/>
                </a:cxn>
                <a:cxn ang="0">
                  <a:pos x="98" y="3"/>
                </a:cxn>
                <a:cxn ang="0">
                  <a:pos x="97" y="1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3" y="0"/>
                </a:cxn>
                <a:cxn ang="0">
                  <a:pos x="91" y="1"/>
                </a:cxn>
                <a:cxn ang="0">
                  <a:pos x="91" y="1"/>
                </a:cxn>
              </a:cxnLst>
              <a:rect l="0" t="0" r="r" b="b"/>
              <a:pathLst>
                <a:path w="99" h="128">
                  <a:moveTo>
                    <a:pt x="91" y="1"/>
                  </a:moveTo>
                  <a:lnTo>
                    <a:pt x="91" y="1"/>
                  </a:lnTo>
                  <a:lnTo>
                    <a:pt x="79" y="17"/>
                  </a:lnTo>
                  <a:lnTo>
                    <a:pt x="67" y="33"/>
                  </a:lnTo>
                  <a:lnTo>
                    <a:pt x="55" y="49"/>
                  </a:lnTo>
                  <a:lnTo>
                    <a:pt x="43" y="66"/>
                  </a:lnTo>
                  <a:lnTo>
                    <a:pt x="43" y="66"/>
                  </a:lnTo>
                  <a:lnTo>
                    <a:pt x="20" y="92"/>
                  </a:lnTo>
                  <a:lnTo>
                    <a:pt x="10" y="106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0" y="123"/>
                  </a:lnTo>
                  <a:lnTo>
                    <a:pt x="0" y="125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4" y="128"/>
                  </a:lnTo>
                  <a:lnTo>
                    <a:pt x="5" y="128"/>
                  </a:lnTo>
                  <a:lnTo>
                    <a:pt x="7" y="127"/>
                  </a:lnTo>
                  <a:lnTo>
                    <a:pt x="8" y="126"/>
                  </a:lnTo>
                  <a:lnTo>
                    <a:pt x="8" y="126"/>
                  </a:lnTo>
                  <a:lnTo>
                    <a:pt x="19" y="109"/>
                  </a:lnTo>
                  <a:lnTo>
                    <a:pt x="30" y="95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66" y="52"/>
                  </a:lnTo>
                  <a:lnTo>
                    <a:pt x="77" y="37"/>
                  </a:lnTo>
                  <a:lnTo>
                    <a:pt x="86" y="23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9" y="6"/>
                  </a:lnTo>
                  <a:lnTo>
                    <a:pt x="99" y="5"/>
                  </a:lnTo>
                  <a:lnTo>
                    <a:pt x="98" y="3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3" y="0"/>
                  </a:lnTo>
                  <a:lnTo>
                    <a:pt x="91" y="1"/>
                  </a:lnTo>
                  <a:lnTo>
                    <a:pt x="9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04" name="Freeform 120"/>
            <p:cNvSpPr/>
            <p:nvPr/>
          </p:nvSpPr>
          <p:spPr bwMode="auto">
            <a:xfrm>
              <a:off x="6448425" y="2579688"/>
              <a:ext cx="44450" cy="61913"/>
            </a:xfrm>
            <a:custGeom>
              <a:avLst/>
              <a:gdLst/>
              <a:ahLst/>
              <a:cxnLst>
                <a:cxn ang="0">
                  <a:pos x="77" y="2"/>
                </a:cxn>
                <a:cxn ang="0">
                  <a:pos x="77" y="2"/>
                </a:cxn>
                <a:cxn ang="0">
                  <a:pos x="66" y="14"/>
                </a:cxn>
                <a:cxn ang="0">
                  <a:pos x="55" y="27"/>
                </a:cxn>
                <a:cxn ang="0">
                  <a:pos x="44" y="41"/>
                </a:cxn>
                <a:cxn ang="0">
                  <a:pos x="34" y="55"/>
                </a:cxn>
                <a:cxn ang="0">
                  <a:pos x="34" y="55"/>
                </a:cxn>
                <a:cxn ang="0">
                  <a:pos x="24" y="69"/>
                </a:cxn>
                <a:cxn ang="0">
                  <a:pos x="13" y="83"/>
                </a:cxn>
                <a:cxn ang="0">
                  <a:pos x="9" y="90"/>
                </a:cxn>
                <a:cxn ang="0">
                  <a:pos x="5" y="98"/>
                </a:cxn>
                <a:cxn ang="0">
                  <a:pos x="2" y="10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5" y="118"/>
                </a:cxn>
                <a:cxn ang="0">
                  <a:pos x="8" y="117"/>
                </a:cxn>
                <a:cxn ang="0">
                  <a:pos x="9" y="116"/>
                </a:cxn>
                <a:cxn ang="0">
                  <a:pos x="10" y="114"/>
                </a:cxn>
                <a:cxn ang="0">
                  <a:pos x="10" y="114"/>
                </a:cxn>
                <a:cxn ang="0">
                  <a:pos x="11" y="107"/>
                </a:cxn>
                <a:cxn ang="0">
                  <a:pos x="14" y="100"/>
                </a:cxn>
                <a:cxn ang="0">
                  <a:pos x="19" y="92"/>
                </a:cxn>
                <a:cxn ang="0">
                  <a:pos x="23" y="85"/>
                </a:cxn>
                <a:cxn ang="0">
                  <a:pos x="33" y="72"/>
                </a:cxn>
                <a:cxn ang="0">
                  <a:pos x="42" y="59"/>
                </a:cxn>
                <a:cxn ang="0">
                  <a:pos x="42" y="59"/>
                </a:cxn>
                <a:cxn ang="0">
                  <a:pos x="52" y="46"/>
                </a:cxn>
                <a:cxn ang="0">
                  <a:pos x="62" y="34"/>
                </a:cxn>
                <a:cxn ang="0">
                  <a:pos x="73" y="20"/>
                </a:cxn>
                <a:cxn ang="0">
                  <a:pos x="85" y="8"/>
                </a:cxn>
                <a:cxn ang="0">
                  <a:pos x="85" y="8"/>
                </a:cxn>
                <a:cxn ang="0">
                  <a:pos x="86" y="7"/>
                </a:cxn>
                <a:cxn ang="0">
                  <a:pos x="86" y="5"/>
                </a:cxn>
                <a:cxn ang="0">
                  <a:pos x="86" y="3"/>
                </a:cxn>
                <a:cxn ang="0">
                  <a:pos x="85" y="2"/>
                </a:cxn>
                <a:cxn ang="0">
                  <a:pos x="83" y="0"/>
                </a:cxn>
                <a:cxn ang="0">
                  <a:pos x="82" y="0"/>
                </a:cxn>
                <a:cxn ang="0">
                  <a:pos x="79" y="0"/>
                </a:cxn>
                <a:cxn ang="0">
                  <a:pos x="77" y="2"/>
                </a:cxn>
                <a:cxn ang="0">
                  <a:pos x="77" y="2"/>
                </a:cxn>
              </a:cxnLst>
              <a:rect l="0" t="0" r="r" b="b"/>
              <a:pathLst>
                <a:path w="86" h="118">
                  <a:moveTo>
                    <a:pt x="77" y="2"/>
                  </a:moveTo>
                  <a:lnTo>
                    <a:pt x="77" y="2"/>
                  </a:lnTo>
                  <a:lnTo>
                    <a:pt x="66" y="14"/>
                  </a:lnTo>
                  <a:lnTo>
                    <a:pt x="55" y="27"/>
                  </a:lnTo>
                  <a:lnTo>
                    <a:pt x="44" y="41"/>
                  </a:lnTo>
                  <a:lnTo>
                    <a:pt x="34" y="55"/>
                  </a:lnTo>
                  <a:lnTo>
                    <a:pt x="34" y="55"/>
                  </a:lnTo>
                  <a:lnTo>
                    <a:pt x="24" y="69"/>
                  </a:lnTo>
                  <a:lnTo>
                    <a:pt x="13" y="83"/>
                  </a:lnTo>
                  <a:lnTo>
                    <a:pt x="9" y="90"/>
                  </a:lnTo>
                  <a:lnTo>
                    <a:pt x="5" y="98"/>
                  </a:lnTo>
                  <a:lnTo>
                    <a:pt x="2" y="10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5" y="118"/>
                  </a:lnTo>
                  <a:lnTo>
                    <a:pt x="8" y="117"/>
                  </a:lnTo>
                  <a:lnTo>
                    <a:pt x="9" y="116"/>
                  </a:lnTo>
                  <a:lnTo>
                    <a:pt x="10" y="114"/>
                  </a:lnTo>
                  <a:lnTo>
                    <a:pt x="10" y="114"/>
                  </a:lnTo>
                  <a:lnTo>
                    <a:pt x="11" y="107"/>
                  </a:lnTo>
                  <a:lnTo>
                    <a:pt x="14" y="100"/>
                  </a:lnTo>
                  <a:lnTo>
                    <a:pt x="19" y="92"/>
                  </a:lnTo>
                  <a:lnTo>
                    <a:pt x="23" y="85"/>
                  </a:lnTo>
                  <a:lnTo>
                    <a:pt x="33" y="72"/>
                  </a:lnTo>
                  <a:lnTo>
                    <a:pt x="42" y="59"/>
                  </a:lnTo>
                  <a:lnTo>
                    <a:pt x="42" y="59"/>
                  </a:lnTo>
                  <a:lnTo>
                    <a:pt x="52" y="46"/>
                  </a:lnTo>
                  <a:lnTo>
                    <a:pt x="62" y="34"/>
                  </a:lnTo>
                  <a:lnTo>
                    <a:pt x="73" y="20"/>
                  </a:lnTo>
                  <a:lnTo>
                    <a:pt x="85" y="8"/>
                  </a:lnTo>
                  <a:lnTo>
                    <a:pt x="85" y="8"/>
                  </a:lnTo>
                  <a:lnTo>
                    <a:pt x="86" y="7"/>
                  </a:lnTo>
                  <a:lnTo>
                    <a:pt x="86" y="5"/>
                  </a:lnTo>
                  <a:lnTo>
                    <a:pt x="86" y="3"/>
                  </a:lnTo>
                  <a:lnTo>
                    <a:pt x="85" y="2"/>
                  </a:lnTo>
                  <a:lnTo>
                    <a:pt x="83" y="0"/>
                  </a:lnTo>
                  <a:lnTo>
                    <a:pt x="82" y="0"/>
                  </a:lnTo>
                  <a:lnTo>
                    <a:pt x="79" y="0"/>
                  </a:lnTo>
                  <a:lnTo>
                    <a:pt x="77" y="2"/>
                  </a:lnTo>
                  <a:lnTo>
                    <a:pt x="7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05" name="Freeform 121"/>
            <p:cNvSpPr/>
            <p:nvPr/>
          </p:nvSpPr>
          <p:spPr bwMode="auto">
            <a:xfrm>
              <a:off x="6448425" y="2593975"/>
              <a:ext cx="52388" cy="65088"/>
            </a:xfrm>
            <a:custGeom>
              <a:avLst/>
              <a:gdLst/>
              <a:ahLst/>
              <a:cxnLst>
                <a:cxn ang="0">
                  <a:pos x="93" y="1"/>
                </a:cxn>
                <a:cxn ang="0">
                  <a:pos x="93" y="1"/>
                </a:cxn>
                <a:cxn ang="0">
                  <a:pos x="88" y="5"/>
                </a:cxn>
                <a:cxn ang="0">
                  <a:pos x="85" y="8"/>
                </a:cxn>
                <a:cxn ang="0">
                  <a:pos x="77" y="16"/>
                </a:cxn>
                <a:cxn ang="0">
                  <a:pos x="77" y="16"/>
                </a:cxn>
                <a:cxn ang="0">
                  <a:pos x="65" y="29"/>
                </a:cxn>
                <a:cxn ang="0">
                  <a:pos x="59" y="37"/>
                </a:cxn>
                <a:cxn ang="0">
                  <a:pos x="54" y="44"/>
                </a:cxn>
                <a:cxn ang="0">
                  <a:pos x="54" y="44"/>
                </a:cxn>
                <a:cxn ang="0">
                  <a:pos x="27" y="80"/>
                </a:cxn>
                <a:cxn ang="0">
                  <a:pos x="13" y="97"/>
                </a:cxn>
                <a:cxn ang="0">
                  <a:pos x="1" y="117"/>
                </a:cxn>
                <a:cxn ang="0">
                  <a:pos x="1" y="117"/>
                </a:cxn>
                <a:cxn ang="0">
                  <a:pos x="0" y="118"/>
                </a:cxn>
                <a:cxn ang="0">
                  <a:pos x="1" y="120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3"/>
                </a:cxn>
                <a:cxn ang="0">
                  <a:pos x="9" y="121"/>
                </a:cxn>
                <a:cxn ang="0">
                  <a:pos x="9" y="121"/>
                </a:cxn>
                <a:cxn ang="0">
                  <a:pos x="29" y="90"/>
                </a:cxn>
                <a:cxn ang="0">
                  <a:pos x="39" y="76"/>
                </a:cxn>
                <a:cxn ang="0">
                  <a:pos x="51" y="61"/>
                </a:cxn>
                <a:cxn ang="0">
                  <a:pos x="51" y="61"/>
                </a:cxn>
                <a:cxn ang="0">
                  <a:pos x="63" y="47"/>
                </a:cxn>
                <a:cxn ang="0">
                  <a:pos x="75" y="32"/>
                </a:cxn>
                <a:cxn ang="0">
                  <a:pos x="75" y="32"/>
                </a:cxn>
                <a:cxn ang="0">
                  <a:pos x="86" y="20"/>
                </a:cxn>
                <a:cxn ang="0">
                  <a:pos x="92" y="14"/>
                </a:cxn>
                <a:cxn ang="0">
                  <a:pos x="98" y="10"/>
                </a:cxn>
                <a:cxn ang="0">
                  <a:pos x="98" y="10"/>
                </a:cxn>
                <a:cxn ang="0">
                  <a:pos x="99" y="9"/>
                </a:cxn>
                <a:cxn ang="0">
                  <a:pos x="100" y="7"/>
                </a:cxn>
                <a:cxn ang="0">
                  <a:pos x="100" y="6"/>
                </a:cxn>
                <a:cxn ang="0">
                  <a:pos x="99" y="3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3" y="1"/>
                </a:cxn>
                <a:cxn ang="0">
                  <a:pos x="93" y="1"/>
                </a:cxn>
              </a:cxnLst>
              <a:rect l="0" t="0" r="r" b="b"/>
              <a:pathLst>
                <a:path w="100" h="123">
                  <a:moveTo>
                    <a:pt x="93" y="1"/>
                  </a:moveTo>
                  <a:lnTo>
                    <a:pt x="93" y="1"/>
                  </a:lnTo>
                  <a:lnTo>
                    <a:pt x="88" y="5"/>
                  </a:lnTo>
                  <a:lnTo>
                    <a:pt x="85" y="8"/>
                  </a:lnTo>
                  <a:lnTo>
                    <a:pt x="77" y="16"/>
                  </a:lnTo>
                  <a:lnTo>
                    <a:pt x="77" y="16"/>
                  </a:lnTo>
                  <a:lnTo>
                    <a:pt x="65" y="29"/>
                  </a:lnTo>
                  <a:lnTo>
                    <a:pt x="59" y="37"/>
                  </a:lnTo>
                  <a:lnTo>
                    <a:pt x="54" y="44"/>
                  </a:lnTo>
                  <a:lnTo>
                    <a:pt x="54" y="44"/>
                  </a:lnTo>
                  <a:lnTo>
                    <a:pt x="27" y="80"/>
                  </a:lnTo>
                  <a:lnTo>
                    <a:pt x="13" y="97"/>
                  </a:lnTo>
                  <a:lnTo>
                    <a:pt x="1" y="117"/>
                  </a:lnTo>
                  <a:lnTo>
                    <a:pt x="1" y="117"/>
                  </a:lnTo>
                  <a:lnTo>
                    <a:pt x="0" y="118"/>
                  </a:lnTo>
                  <a:lnTo>
                    <a:pt x="1" y="120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3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29" y="90"/>
                  </a:lnTo>
                  <a:lnTo>
                    <a:pt x="39" y="76"/>
                  </a:lnTo>
                  <a:lnTo>
                    <a:pt x="51" y="61"/>
                  </a:lnTo>
                  <a:lnTo>
                    <a:pt x="51" y="61"/>
                  </a:lnTo>
                  <a:lnTo>
                    <a:pt x="63" y="47"/>
                  </a:lnTo>
                  <a:lnTo>
                    <a:pt x="75" y="32"/>
                  </a:lnTo>
                  <a:lnTo>
                    <a:pt x="75" y="32"/>
                  </a:lnTo>
                  <a:lnTo>
                    <a:pt x="86" y="20"/>
                  </a:lnTo>
                  <a:lnTo>
                    <a:pt x="92" y="14"/>
                  </a:lnTo>
                  <a:lnTo>
                    <a:pt x="98" y="10"/>
                  </a:lnTo>
                  <a:lnTo>
                    <a:pt x="98" y="10"/>
                  </a:lnTo>
                  <a:lnTo>
                    <a:pt x="99" y="9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3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3" y="1"/>
                  </a:lnTo>
                  <a:lnTo>
                    <a:pt x="9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06" name="Freeform 122"/>
            <p:cNvSpPr/>
            <p:nvPr/>
          </p:nvSpPr>
          <p:spPr bwMode="auto">
            <a:xfrm>
              <a:off x="6604000" y="2535238"/>
              <a:ext cx="73025" cy="100013"/>
            </a:xfrm>
            <a:custGeom>
              <a:avLst/>
              <a:gdLst/>
              <a:ahLst/>
              <a:cxnLst>
                <a:cxn ang="0">
                  <a:pos x="129" y="1"/>
                </a:cxn>
                <a:cxn ang="0">
                  <a:pos x="129" y="1"/>
                </a:cxn>
                <a:cxn ang="0">
                  <a:pos x="121" y="11"/>
                </a:cxn>
                <a:cxn ang="0">
                  <a:pos x="113" y="20"/>
                </a:cxn>
                <a:cxn ang="0">
                  <a:pos x="97" y="42"/>
                </a:cxn>
                <a:cxn ang="0">
                  <a:pos x="83" y="64"/>
                </a:cxn>
                <a:cxn ang="0">
                  <a:pos x="71" y="87"/>
                </a:cxn>
                <a:cxn ang="0">
                  <a:pos x="71" y="87"/>
                </a:cxn>
                <a:cxn ang="0">
                  <a:pos x="63" y="100"/>
                </a:cxn>
                <a:cxn ang="0">
                  <a:pos x="55" y="112"/>
                </a:cxn>
                <a:cxn ang="0">
                  <a:pos x="38" y="135"/>
                </a:cxn>
                <a:cxn ang="0">
                  <a:pos x="19" y="159"/>
                </a:cxn>
                <a:cxn ang="0">
                  <a:pos x="1" y="183"/>
                </a:cxn>
                <a:cxn ang="0">
                  <a:pos x="1" y="183"/>
                </a:cxn>
                <a:cxn ang="0">
                  <a:pos x="0" y="184"/>
                </a:cxn>
                <a:cxn ang="0">
                  <a:pos x="0" y="186"/>
                </a:cxn>
                <a:cxn ang="0">
                  <a:pos x="1" y="188"/>
                </a:cxn>
                <a:cxn ang="0">
                  <a:pos x="2" y="189"/>
                </a:cxn>
                <a:cxn ang="0">
                  <a:pos x="4" y="189"/>
                </a:cxn>
                <a:cxn ang="0">
                  <a:pos x="7" y="189"/>
                </a:cxn>
                <a:cxn ang="0">
                  <a:pos x="8" y="189"/>
                </a:cxn>
                <a:cxn ang="0">
                  <a:pos x="10" y="187"/>
                </a:cxn>
                <a:cxn ang="0">
                  <a:pos x="10" y="187"/>
                </a:cxn>
                <a:cxn ang="0">
                  <a:pos x="17" y="176"/>
                </a:cxn>
                <a:cxn ang="0">
                  <a:pos x="26" y="165"/>
                </a:cxn>
                <a:cxn ang="0">
                  <a:pos x="44" y="144"/>
                </a:cxn>
                <a:cxn ang="0">
                  <a:pos x="60" y="123"/>
                </a:cxn>
                <a:cxn ang="0">
                  <a:pos x="69" y="110"/>
                </a:cxn>
                <a:cxn ang="0">
                  <a:pos x="75" y="99"/>
                </a:cxn>
                <a:cxn ang="0">
                  <a:pos x="75" y="99"/>
                </a:cxn>
                <a:cxn ang="0">
                  <a:pos x="88" y="74"/>
                </a:cxn>
                <a:cxn ang="0">
                  <a:pos x="103" y="51"/>
                </a:cxn>
                <a:cxn ang="0">
                  <a:pos x="118" y="29"/>
                </a:cxn>
                <a:cxn ang="0">
                  <a:pos x="127" y="18"/>
                </a:cxn>
                <a:cxn ang="0">
                  <a:pos x="137" y="8"/>
                </a:cxn>
                <a:cxn ang="0">
                  <a:pos x="137" y="8"/>
                </a:cxn>
                <a:cxn ang="0">
                  <a:pos x="138" y="6"/>
                </a:cxn>
                <a:cxn ang="0">
                  <a:pos x="138" y="4"/>
                </a:cxn>
                <a:cxn ang="0">
                  <a:pos x="138" y="3"/>
                </a:cxn>
                <a:cxn ang="0">
                  <a:pos x="137" y="1"/>
                </a:cxn>
                <a:cxn ang="0">
                  <a:pos x="135" y="0"/>
                </a:cxn>
                <a:cxn ang="0">
                  <a:pos x="134" y="0"/>
                </a:cxn>
                <a:cxn ang="0">
                  <a:pos x="132" y="0"/>
                </a:cxn>
                <a:cxn ang="0">
                  <a:pos x="129" y="1"/>
                </a:cxn>
                <a:cxn ang="0">
                  <a:pos x="129" y="1"/>
                </a:cxn>
              </a:cxnLst>
              <a:rect l="0" t="0" r="r" b="b"/>
              <a:pathLst>
                <a:path w="138" h="189">
                  <a:moveTo>
                    <a:pt x="129" y="1"/>
                  </a:moveTo>
                  <a:lnTo>
                    <a:pt x="129" y="1"/>
                  </a:lnTo>
                  <a:lnTo>
                    <a:pt x="121" y="11"/>
                  </a:lnTo>
                  <a:lnTo>
                    <a:pt x="113" y="20"/>
                  </a:lnTo>
                  <a:lnTo>
                    <a:pt x="97" y="42"/>
                  </a:lnTo>
                  <a:lnTo>
                    <a:pt x="83" y="64"/>
                  </a:lnTo>
                  <a:lnTo>
                    <a:pt x="71" y="87"/>
                  </a:lnTo>
                  <a:lnTo>
                    <a:pt x="71" y="87"/>
                  </a:lnTo>
                  <a:lnTo>
                    <a:pt x="63" y="100"/>
                  </a:lnTo>
                  <a:lnTo>
                    <a:pt x="55" y="112"/>
                  </a:lnTo>
                  <a:lnTo>
                    <a:pt x="38" y="135"/>
                  </a:lnTo>
                  <a:lnTo>
                    <a:pt x="19" y="159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9"/>
                  </a:lnTo>
                  <a:lnTo>
                    <a:pt x="4" y="189"/>
                  </a:lnTo>
                  <a:lnTo>
                    <a:pt x="7" y="189"/>
                  </a:lnTo>
                  <a:lnTo>
                    <a:pt x="8" y="189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7" y="176"/>
                  </a:lnTo>
                  <a:lnTo>
                    <a:pt x="26" y="165"/>
                  </a:lnTo>
                  <a:lnTo>
                    <a:pt x="44" y="144"/>
                  </a:lnTo>
                  <a:lnTo>
                    <a:pt x="60" y="123"/>
                  </a:lnTo>
                  <a:lnTo>
                    <a:pt x="69" y="110"/>
                  </a:lnTo>
                  <a:lnTo>
                    <a:pt x="75" y="99"/>
                  </a:lnTo>
                  <a:lnTo>
                    <a:pt x="75" y="99"/>
                  </a:lnTo>
                  <a:lnTo>
                    <a:pt x="88" y="74"/>
                  </a:lnTo>
                  <a:lnTo>
                    <a:pt x="103" y="51"/>
                  </a:lnTo>
                  <a:lnTo>
                    <a:pt x="118" y="29"/>
                  </a:lnTo>
                  <a:lnTo>
                    <a:pt x="127" y="18"/>
                  </a:lnTo>
                  <a:lnTo>
                    <a:pt x="137" y="8"/>
                  </a:lnTo>
                  <a:lnTo>
                    <a:pt x="137" y="8"/>
                  </a:lnTo>
                  <a:lnTo>
                    <a:pt x="138" y="6"/>
                  </a:lnTo>
                  <a:lnTo>
                    <a:pt x="138" y="4"/>
                  </a:lnTo>
                  <a:lnTo>
                    <a:pt x="138" y="3"/>
                  </a:lnTo>
                  <a:lnTo>
                    <a:pt x="137" y="1"/>
                  </a:lnTo>
                  <a:lnTo>
                    <a:pt x="135" y="0"/>
                  </a:lnTo>
                  <a:lnTo>
                    <a:pt x="134" y="0"/>
                  </a:lnTo>
                  <a:lnTo>
                    <a:pt x="132" y="0"/>
                  </a:lnTo>
                  <a:lnTo>
                    <a:pt x="129" y="1"/>
                  </a:lnTo>
                  <a:lnTo>
                    <a:pt x="12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07" name="Freeform 123"/>
            <p:cNvSpPr/>
            <p:nvPr/>
          </p:nvSpPr>
          <p:spPr bwMode="auto">
            <a:xfrm>
              <a:off x="6604000" y="2532063"/>
              <a:ext cx="103188" cy="139700"/>
            </a:xfrm>
            <a:custGeom>
              <a:avLst/>
              <a:gdLst/>
              <a:ahLst/>
              <a:cxnLst>
                <a:cxn ang="0">
                  <a:pos x="185" y="3"/>
                </a:cxn>
                <a:cxn ang="0">
                  <a:pos x="185" y="3"/>
                </a:cxn>
                <a:cxn ang="0">
                  <a:pos x="184" y="6"/>
                </a:cxn>
                <a:cxn ang="0">
                  <a:pos x="181" y="9"/>
                </a:cxn>
                <a:cxn ang="0">
                  <a:pos x="175" y="15"/>
                </a:cxn>
                <a:cxn ang="0">
                  <a:pos x="161" y="28"/>
                </a:cxn>
                <a:cxn ang="0">
                  <a:pos x="161" y="28"/>
                </a:cxn>
                <a:cxn ang="0">
                  <a:pos x="156" y="34"/>
                </a:cxn>
                <a:cxn ang="0">
                  <a:pos x="151" y="40"/>
                </a:cxn>
                <a:cxn ang="0">
                  <a:pos x="143" y="54"/>
                </a:cxn>
                <a:cxn ang="0">
                  <a:pos x="143" y="54"/>
                </a:cxn>
                <a:cxn ang="0">
                  <a:pos x="130" y="74"/>
                </a:cxn>
                <a:cxn ang="0">
                  <a:pos x="117" y="93"/>
                </a:cxn>
                <a:cxn ang="0">
                  <a:pos x="104" y="111"/>
                </a:cxn>
                <a:cxn ang="0">
                  <a:pos x="89" y="130"/>
                </a:cxn>
                <a:cxn ang="0">
                  <a:pos x="89" y="130"/>
                </a:cxn>
                <a:cxn ang="0">
                  <a:pos x="64" y="160"/>
                </a:cxn>
                <a:cxn ang="0">
                  <a:pos x="42" y="191"/>
                </a:cxn>
                <a:cxn ang="0">
                  <a:pos x="30" y="207"/>
                </a:cxn>
                <a:cxn ang="0">
                  <a:pos x="20" y="224"/>
                </a:cxn>
                <a:cxn ang="0">
                  <a:pos x="10" y="240"/>
                </a:cxn>
                <a:cxn ang="0">
                  <a:pos x="1" y="258"/>
                </a:cxn>
                <a:cxn ang="0">
                  <a:pos x="1" y="258"/>
                </a:cxn>
                <a:cxn ang="0">
                  <a:pos x="0" y="259"/>
                </a:cxn>
                <a:cxn ang="0">
                  <a:pos x="0" y="261"/>
                </a:cxn>
                <a:cxn ang="0">
                  <a:pos x="1" y="263"/>
                </a:cxn>
                <a:cxn ang="0">
                  <a:pos x="3" y="264"/>
                </a:cxn>
                <a:cxn ang="0">
                  <a:pos x="4" y="264"/>
                </a:cxn>
                <a:cxn ang="0">
                  <a:pos x="7" y="264"/>
                </a:cxn>
                <a:cxn ang="0">
                  <a:pos x="8" y="264"/>
                </a:cxn>
                <a:cxn ang="0">
                  <a:pos x="10" y="262"/>
                </a:cxn>
                <a:cxn ang="0">
                  <a:pos x="10" y="262"/>
                </a:cxn>
                <a:cxn ang="0">
                  <a:pos x="20" y="242"/>
                </a:cxn>
                <a:cxn ang="0">
                  <a:pos x="31" y="224"/>
                </a:cxn>
                <a:cxn ang="0">
                  <a:pos x="44" y="205"/>
                </a:cxn>
                <a:cxn ang="0">
                  <a:pos x="57" y="187"/>
                </a:cxn>
                <a:cxn ang="0">
                  <a:pos x="84" y="151"/>
                </a:cxn>
                <a:cxn ang="0">
                  <a:pos x="112" y="116"/>
                </a:cxn>
                <a:cxn ang="0">
                  <a:pos x="112" y="116"/>
                </a:cxn>
                <a:cxn ang="0">
                  <a:pos x="135" y="84"/>
                </a:cxn>
                <a:cxn ang="0">
                  <a:pos x="156" y="51"/>
                </a:cxn>
                <a:cxn ang="0">
                  <a:pos x="156" y="51"/>
                </a:cxn>
                <a:cxn ang="0">
                  <a:pos x="168" y="34"/>
                </a:cxn>
                <a:cxn ang="0">
                  <a:pos x="168" y="34"/>
                </a:cxn>
                <a:cxn ang="0">
                  <a:pos x="172" y="31"/>
                </a:cxn>
                <a:cxn ang="0">
                  <a:pos x="176" y="28"/>
                </a:cxn>
                <a:cxn ang="0">
                  <a:pos x="180" y="24"/>
                </a:cxn>
                <a:cxn ang="0">
                  <a:pos x="184" y="21"/>
                </a:cxn>
                <a:cxn ang="0">
                  <a:pos x="184" y="21"/>
                </a:cxn>
                <a:cxn ang="0">
                  <a:pos x="190" y="14"/>
                </a:cxn>
                <a:cxn ang="0">
                  <a:pos x="192" y="10"/>
                </a:cxn>
                <a:cxn ang="0">
                  <a:pos x="195" y="5"/>
                </a:cxn>
                <a:cxn ang="0">
                  <a:pos x="195" y="5"/>
                </a:cxn>
                <a:cxn ang="0">
                  <a:pos x="195" y="3"/>
                </a:cxn>
                <a:cxn ang="0">
                  <a:pos x="195" y="2"/>
                </a:cxn>
                <a:cxn ang="0">
                  <a:pos x="192" y="0"/>
                </a:cxn>
                <a:cxn ang="0">
                  <a:pos x="191" y="0"/>
                </a:cxn>
                <a:cxn ang="0">
                  <a:pos x="189" y="0"/>
                </a:cxn>
                <a:cxn ang="0">
                  <a:pos x="188" y="0"/>
                </a:cxn>
                <a:cxn ang="0">
                  <a:pos x="186" y="1"/>
                </a:cxn>
                <a:cxn ang="0">
                  <a:pos x="185" y="3"/>
                </a:cxn>
                <a:cxn ang="0">
                  <a:pos x="185" y="3"/>
                </a:cxn>
              </a:cxnLst>
              <a:rect l="0" t="0" r="r" b="b"/>
              <a:pathLst>
                <a:path w="195" h="264">
                  <a:moveTo>
                    <a:pt x="185" y="3"/>
                  </a:moveTo>
                  <a:lnTo>
                    <a:pt x="185" y="3"/>
                  </a:lnTo>
                  <a:lnTo>
                    <a:pt x="184" y="6"/>
                  </a:lnTo>
                  <a:lnTo>
                    <a:pt x="181" y="9"/>
                  </a:lnTo>
                  <a:lnTo>
                    <a:pt x="175" y="15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56" y="34"/>
                  </a:lnTo>
                  <a:lnTo>
                    <a:pt x="151" y="40"/>
                  </a:lnTo>
                  <a:lnTo>
                    <a:pt x="143" y="54"/>
                  </a:lnTo>
                  <a:lnTo>
                    <a:pt x="143" y="54"/>
                  </a:lnTo>
                  <a:lnTo>
                    <a:pt x="130" y="74"/>
                  </a:lnTo>
                  <a:lnTo>
                    <a:pt x="117" y="93"/>
                  </a:lnTo>
                  <a:lnTo>
                    <a:pt x="104" y="111"/>
                  </a:lnTo>
                  <a:lnTo>
                    <a:pt x="89" y="130"/>
                  </a:lnTo>
                  <a:lnTo>
                    <a:pt x="89" y="130"/>
                  </a:lnTo>
                  <a:lnTo>
                    <a:pt x="64" y="160"/>
                  </a:lnTo>
                  <a:lnTo>
                    <a:pt x="42" y="191"/>
                  </a:lnTo>
                  <a:lnTo>
                    <a:pt x="30" y="207"/>
                  </a:lnTo>
                  <a:lnTo>
                    <a:pt x="20" y="224"/>
                  </a:lnTo>
                  <a:lnTo>
                    <a:pt x="10" y="240"/>
                  </a:lnTo>
                  <a:lnTo>
                    <a:pt x="1" y="258"/>
                  </a:lnTo>
                  <a:lnTo>
                    <a:pt x="1" y="258"/>
                  </a:lnTo>
                  <a:lnTo>
                    <a:pt x="0" y="259"/>
                  </a:lnTo>
                  <a:lnTo>
                    <a:pt x="0" y="261"/>
                  </a:lnTo>
                  <a:lnTo>
                    <a:pt x="1" y="263"/>
                  </a:lnTo>
                  <a:lnTo>
                    <a:pt x="3" y="264"/>
                  </a:lnTo>
                  <a:lnTo>
                    <a:pt x="4" y="264"/>
                  </a:lnTo>
                  <a:lnTo>
                    <a:pt x="7" y="264"/>
                  </a:lnTo>
                  <a:lnTo>
                    <a:pt x="8" y="264"/>
                  </a:lnTo>
                  <a:lnTo>
                    <a:pt x="10" y="262"/>
                  </a:lnTo>
                  <a:lnTo>
                    <a:pt x="10" y="262"/>
                  </a:lnTo>
                  <a:lnTo>
                    <a:pt x="20" y="242"/>
                  </a:lnTo>
                  <a:lnTo>
                    <a:pt x="31" y="224"/>
                  </a:lnTo>
                  <a:lnTo>
                    <a:pt x="44" y="205"/>
                  </a:lnTo>
                  <a:lnTo>
                    <a:pt x="57" y="187"/>
                  </a:lnTo>
                  <a:lnTo>
                    <a:pt x="84" y="151"/>
                  </a:lnTo>
                  <a:lnTo>
                    <a:pt x="112" y="116"/>
                  </a:lnTo>
                  <a:lnTo>
                    <a:pt x="112" y="116"/>
                  </a:lnTo>
                  <a:lnTo>
                    <a:pt x="135" y="84"/>
                  </a:lnTo>
                  <a:lnTo>
                    <a:pt x="156" y="51"/>
                  </a:lnTo>
                  <a:lnTo>
                    <a:pt x="156" y="51"/>
                  </a:lnTo>
                  <a:lnTo>
                    <a:pt x="168" y="34"/>
                  </a:lnTo>
                  <a:lnTo>
                    <a:pt x="168" y="34"/>
                  </a:lnTo>
                  <a:lnTo>
                    <a:pt x="172" y="31"/>
                  </a:lnTo>
                  <a:lnTo>
                    <a:pt x="176" y="28"/>
                  </a:lnTo>
                  <a:lnTo>
                    <a:pt x="180" y="24"/>
                  </a:lnTo>
                  <a:lnTo>
                    <a:pt x="184" y="21"/>
                  </a:lnTo>
                  <a:lnTo>
                    <a:pt x="184" y="21"/>
                  </a:lnTo>
                  <a:lnTo>
                    <a:pt x="190" y="14"/>
                  </a:lnTo>
                  <a:lnTo>
                    <a:pt x="192" y="10"/>
                  </a:lnTo>
                  <a:lnTo>
                    <a:pt x="195" y="5"/>
                  </a:lnTo>
                  <a:lnTo>
                    <a:pt x="195" y="5"/>
                  </a:lnTo>
                  <a:lnTo>
                    <a:pt x="195" y="3"/>
                  </a:lnTo>
                  <a:lnTo>
                    <a:pt x="195" y="2"/>
                  </a:lnTo>
                  <a:lnTo>
                    <a:pt x="192" y="0"/>
                  </a:lnTo>
                  <a:lnTo>
                    <a:pt x="191" y="0"/>
                  </a:lnTo>
                  <a:lnTo>
                    <a:pt x="189" y="0"/>
                  </a:lnTo>
                  <a:lnTo>
                    <a:pt x="188" y="0"/>
                  </a:lnTo>
                  <a:lnTo>
                    <a:pt x="186" y="1"/>
                  </a:lnTo>
                  <a:lnTo>
                    <a:pt x="185" y="3"/>
                  </a:lnTo>
                  <a:lnTo>
                    <a:pt x="18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08" name="Freeform 124"/>
            <p:cNvSpPr/>
            <p:nvPr/>
          </p:nvSpPr>
          <p:spPr bwMode="auto">
            <a:xfrm>
              <a:off x="6616700" y="2541588"/>
              <a:ext cx="107950" cy="150813"/>
            </a:xfrm>
            <a:custGeom>
              <a:avLst/>
              <a:gdLst/>
              <a:ahLst/>
              <a:cxnLst>
                <a:cxn ang="0">
                  <a:pos x="196" y="1"/>
                </a:cxn>
                <a:cxn ang="0">
                  <a:pos x="196" y="1"/>
                </a:cxn>
                <a:cxn ang="0">
                  <a:pos x="165" y="31"/>
                </a:cxn>
                <a:cxn ang="0">
                  <a:pos x="151" y="48"/>
                </a:cxn>
                <a:cxn ang="0">
                  <a:pos x="137" y="64"/>
                </a:cxn>
                <a:cxn ang="0">
                  <a:pos x="137" y="64"/>
                </a:cxn>
                <a:cxn ang="0">
                  <a:pos x="123" y="84"/>
                </a:cxn>
                <a:cxn ang="0">
                  <a:pos x="110" y="105"/>
                </a:cxn>
                <a:cxn ang="0">
                  <a:pos x="96" y="125"/>
                </a:cxn>
                <a:cxn ang="0">
                  <a:pos x="90" y="135"/>
                </a:cxn>
                <a:cxn ang="0">
                  <a:pos x="82" y="145"/>
                </a:cxn>
                <a:cxn ang="0">
                  <a:pos x="82" y="145"/>
                </a:cxn>
                <a:cxn ang="0">
                  <a:pos x="69" y="160"/>
                </a:cxn>
                <a:cxn ang="0">
                  <a:pos x="57" y="177"/>
                </a:cxn>
                <a:cxn ang="0">
                  <a:pos x="34" y="210"/>
                </a:cxn>
                <a:cxn ang="0">
                  <a:pos x="34" y="210"/>
                </a:cxn>
                <a:cxn ang="0">
                  <a:pos x="23" y="226"/>
                </a:cxn>
                <a:cxn ang="0">
                  <a:pos x="12" y="243"/>
                </a:cxn>
                <a:cxn ang="0">
                  <a:pos x="8" y="252"/>
                </a:cxn>
                <a:cxn ang="0">
                  <a:pos x="4" y="261"/>
                </a:cxn>
                <a:cxn ang="0">
                  <a:pos x="2" y="270"/>
                </a:cxn>
                <a:cxn ang="0">
                  <a:pos x="0" y="280"/>
                </a:cxn>
                <a:cxn ang="0">
                  <a:pos x="0" y="280"/>
                </a:cxn>
                <a:cxn ang="0">
                  <a:pos x="0" y="282"/>
                </a:cxn>
                <a:cxn ang="0">
                  <a:pos x="1" y="283"/>
                </a:cxn>
                <a:cxn ang="0">
                  <a:pos x="3" y="284"/>
                </a:cxn>
                <a:cxn ang="0">
                  <a:pos x="4" y="284"/>
                </a:cxn>
                <a:cxn ang="0">
                  <a:pos x="7" y="283"/>
                </a:cxn>
                <a:cxn ang="0">
                  <a:pos x="9" y="281"/>
                </a:cxn>
                <a:cxn ang="0">
                  <a:pos x="9" y="280"/>
                </a:cxn>
                <a:cxn ang="0">
                  <a:pos x="9" y="280"/>
                </a:cxn>
                <a:cxn ang="0">
                  <a:pos x="11" y="269"/>
                </a:cxn>
                <a:cxn ang="0">
                  <a:pos x="16" y="258"/>
                </a:cxn>
                <a:cxn ang="0">
                  <a:pos x="20" y="248"/>
                </a:cxn>
                <a:cxn ang="0">
                  <a:pos x="26" y="238"/>
                </a:cxn>
                <a:cxn ang="0">
                  <a:pos x="38" y="219"/>
                </a:cxn>
                <a:cxn ang="0">
                  <a:pos x="52" y="201"/>
                </a:cxn>
                <a:cxn ang="0">
                  <a:pos x="52" y="201"/>
                </a:cxn>
                <a:cxn ang="0">
                  <a:pos x="63" y="185"/>
                </a:cxn>
                <a:cxn ang="0">
                  <a:pos x="75" y="170"/>
                </a:cxn>
                <a:cxn ang="0">
                  <a:pos x="87" y="154"/>
                </a:cxn>
                <a:cxn ang="0">
                  <a:pos x="99" y="138"/>
                </a:cxn>
                <a:cxn ang="0">
                  <a:pos x="99" y="138"/>
                </a:cxn>
                <a:cxn ang="0">
                  <a:pos x="112" y="119"/>
                </a:cxn>
                <a:cxn ang="0">
                  <a:pos x="123" y="100"/>
                </a:cxn>
                <a:cxn ang="0">
                  <a:pos x="135" y="82"/>
                </a:cxn>
                <a:cxn ang="0">
                  <a:pos x="149" y="64"/>
                </a:cxn>
                <a:cxn ang="0">
                  <a:pos x="149" y="64"/>
                </a:cxn>
                <a:cxn ang="0">
                  <a:pos x="161" y="50"/>
                </a:cxn>
                <a:cxn ang="0">
                  <a:pos x="175" y="35"/>
                </a:cxn>
                <a:cxn ang="0">
                  <a:pos x="203" y="8"/>
                </a:cxn>
                <a:cxn ang="0">
                  <a:pos x="203" y="8"/>
                </a:cxn>
                <a:cxn ang="0">
                  <a:pos x="204" y="6"/>
                </a:cxn>
                <a:cxn ang="0">
                  <a:pos x="204" y="4"/>
                </a:cxn>
                <a:cxn ang="0">
                  <a:pos x="204" y="3"/>
                </a:cxn>
                <a:cxn ang="0">
                  <a:pos x="203" y="1"/>
                </a:cxn>
                <a:cxn ang="0">
                  <a:pos x="202" y="0"/>
                </a:cxn>
                <a:cxn ang="0">
                  <a:pos x="199" y="0"/>
                </a:cxn>
                <a:cxn ang="0">
                  <a:pos x="197" y="0"/>
                </a:cxn>
                <a:cxn ang="0">
                  <a:pos x="196" y="1"/>
                </a:cxn>
                <a:cxn ang="0">
                  <a:pos x="196" y="1"/>
                </a:cxn>
              </a:cxnLst>
              <a:rect l="0" t="0" r="r" b="b"/>
              <a:pathLst>
                <a:path w="204" h="284">
                  <a:moveTo>
                    <a:pt x="196" y="1"/>
                  </a:moveTo>
                  <a:lnTo>
                    <a:pt x="196" y="1"/>
                  </a:lnTo>
                  <a:lnTo>
                    <a:pt x="165" y="31"/>
                  </a:lnTo>
                  <a:lnTo>
                    <a:pt x="151" y="48"/>
                  </a:lnTo>
                  <a:lnTo>
                    <a:pt x="137" y="64"/>
                  </a:lnTo>
                  <a:lnTo>
                    <a:pt x="137" y="64"/>
                  </a:lnTo>
                  <a:lnTo>
                    <a:pt x="123" y="84"/>
                  </a:lnTo>
                  <a:lnTo>
                    <a:pt x="110" y="105"/>
                  </a:lnTo>
                  <a:lnTo>
                    <a:pt x="96" y="125"/>
                  </a:lnTo>
                  <a:lnTo>
                    <a:pt x="90" y="135"/>
                  </a:lnTo>
                  <a:lnTo>
                    <a:pt x="82" y="145"/>
                  </a:lnTo>
                  <a:lnTo>
                    <a:pt x="82" y="145"/>
                  </a:lnTo>
                  <a:lnTo>
                    <a:pt x="69" y="160"/>
                  </a:lnTo>
                  <a:lnTo>
                    <a:pt x="57" y="177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23" y="226"/>
                  </a:lnTo>
                  <a:lnTo>
                    <a:pt x="12" y="243"/>
                  </a:lnTo>
                  <a:lnTo>
                    <a:pt x="8" y="252"/>
                  </a:lnTo>
                  <a:lnTo>
                    <a:pt x="4" y="261"/>
                  </a:lnTo>
                  <a:lnTo>
                    <a:pt x="2" y="270"/>
                  </a:lnTo>
                  <a:lnTo>
                    <a:pt x="0" y="280"/>
                  </a:lnTo>
                  <a:lnTo>
                    <a:pt x="0" y="280"/>
                  </a:lnTo>
                  <a:lnTo>
                    <a:pt x="0" y="282"/>
                  </a:lnTo>
                  <a:lnTo>
                    <a:pt x="1" y="283"/>
                  </a:lnTo>
                  <a:lnTo>
                    <a:pt x="3" y="284"/>
                  </a:lnTo>
                  <a:lnTo>
                    <a:pt x="4" y="284"/>
                  </a:lnTo>
                  <a:lnTo>
                    <a:pt x="7" y="283"/>
                  </a:lnTo>
                  <a:lnTo>
                    <a:pt x="9" y="281"/>
                  </a:lnTo>
                  <a:lnTo>
                    <a:pt x="9" y="280"/>
                  </a:lnTo>
                  <a:lnTo>
                    <a:pt x="9" y="280"/>
                  </a:lnTo>
                  <a:lnTo>
                    <a:pt x="11" y="269"/>
                  </a:lnTo>
                  <a:lnTo>
                    <a:pt x="16" y="258"/>
                  </a:lnTo>
                  <a:lnTo>
                    <a:pt x="20" y="248"/>
                  </a:lnTo>
                  <a:lnTo>
                    <a:pt x="26" y="238"/>
                  </a:lnTo>
                  <a:lnTo>
                    <a:pt x="38" y="219"/>
                  </a:lnTo>
                  <a:lnTo>
                    <a:pt x="52" y="201"/>
                  </a:lnTo>
                  <a:lnTo>
                    <a:pt x="52" y="201"/>
                  </a:lnTo>
                  <a:lnTo>
                    <a:pt x="63" y="185"/>
                  </a:lnTo>
                  <a:lnTo>
                    <a:pt x="75" y="170"/>
                  </a:lnTo>
                  <a:lnTo>
                    <a:pt x="87" y="154"/>
                  </a:lnTo>
                  <a:lnTo>
                    <a:pt x="99" y="138"/>
                  </a:lnTo>
                  <a:lnTo>
                    <a:pt x="99" y="138"/>
                  </a:lnTo>
                  <a:lnTo>
                    <a:pt x="112" y="119"/>
                  </a:lnTo>
                  <a:lnTo>
                    <a:pt x="123" y="100"/>
                  </a:lnTo>
                  <a:lnTo>
                    <a:pt x="135" y="82"/>
                  </a:lnTo>
                  <a:lnTo>
                    <a:pt x="149" y="64"/>
                  </a:lnTo>
                  <a:lnTo>
                    <a:pt x="149" y="64"/>
                  </a:lnTo>
                  <a:lnTo>
                    <a:pt x="161" y="50"/>
                  </a:lnTo>
                  <a:lnTo>
                    <a:pt x="175" y="35"/>
                  </a:lnTo>
                  <a:lnTo>
                    <a:pt x="203" y="8"/>
                  </a:lnTo>
                  <a:lnTo>
                    <a:pt x="203" y="8"/>
                  </a:lnTo>
                  <a:lnTo>
                    <a:pt x="204" y="6"/>
                  </a:lnTo>
                  <a:lnTo>
                    <a:pt x="204" y="4"/>
                  </a:lnTo>
                  <a:lnTo>
                    <a:pt x="204" y="3"/>
                  </a:lnTo>
                  <a:lnTo>
                    <a:pt x="203" y="1"/>
                  </a:lnTo>
                  <a:lnTo>
                    <a:pt x="202" y="0"/>
                  </a:lnTo>
                  <a:lnTo>
                    <a:pt x="199" y="0"/>
                  </a:lnTo>
                  <a:lnTo>
                    <a:pt x="197" y="0"/>
                  </a:lnTo>
                  <a:lnTo>
                    <a:pt x="196" y="1"/>
                  </a:lnTo>
                  <a:lnTo>
                    <a:pt x="19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09" name="Freeform 125"/>
            <p:cNvSpPr/>
            <p:nvPr/>
          </p:nvSpPr>
          <p:spPr bwMode="auto">
            <a:xfrm>
              <a:off x="6613525" y="2652713"/>
              <a:ext cx="52388" cy="80963"/>
            </a:xfrm>
            <a:custGeom>
              <a:avLst/>
              <a:gdLst/>
              <a:ahLst/>
              <a:cxnLst>
                <a:cxn ang="0">
                  <a:pos x="90" y="2"/>
                </a:cxn>
                <a:cxn ang="0">
                  <a:pos x="90" y="2"/>
                </a:cxn>
                <a:cxn ang="0">
                  <a:pos x="86" y="8"/>
                </a:cxn>
                <a:cxn ang="0">
                  <a:pos x="81" y="13"/>
                </a:cxn>
                <a:cxn ang="0">
                  <a:pos x="75" y="20"/>
                </a:cxn>
                <a:cxn ang="0">
                  <a:pos x="71" y="26"/>
                </a:cxn>
                <a:cxn ang="0">
                  <a:pos x="71" y="26"/>
                </a:cxn>
                <a:cxn ang="0">
                  <a:pos x="65" y="36"/>
                </a:cxn>
                <a:cxn ang="0">
                  <a:pos x="59" y="47"/>
                </a:cxn>
                <a:cxn ang="0">
                  <a:pos x="47" y="68"/>
                </a:cxn>
                <a:cxn ang="0">
                  <a:pos x="47" y="68"/>
                </a:cxn>
                <a:cxn ang="0">
                  <a:pos x="41" y="77"/>
                </a:cxn>
                <a:cxn ang="0">
                  <a:pos x="35" y="87"/>
                </a:cxn>
                <a:cxn ang="0">
                  <a:pos x="22" y="104"/>
                </a:cxn>
                <a:cxn ang="0">
                  <a:pos x="22" y="104"/>
                </a:cxn>
                <a:cxn ang="0">
                  <a:pos x="16" y="113"/>
                </a:cxn>
                <a:cxn ang="0">
                  <a:pos x="11" y="124"/>
                </a:cxn>
                <a:cxn ang="0">
                  <a:pos x="7" y="134"/>
                </a:cxn>
                <a:cxn ang="0">
                  <a:pos x="1" y="143"/>
                </a:cxn>
                <a:cxn ang="0">
                  <a:pos x="1" y="143"/>
                </a:cxn>
                <a:cxn ang="0">
                  <a:pos x="0" y="146"/>
                </a:cxn>
                <a:cxn ang="0">
                  <a:pos x="0" y="147"/>
                </a:cxn>
                <a:cxn ang="0">
                  <a:pos x="1" y="150"/>
                </a:cxn>
                <a:cxn ang="0">
                  <a:pos x="3" y="151"/>
                </a:cxn>
                <a:cxn ang="0">
                  <a:pos x="4" y="152"/>
                </a:cxn>
                <a:cxn ang="0">
                  <a:pos x="6" y="151"/>
                </a:cxn>
                <a:cxn ang="0">
                  <a:pos x="7" y="150"/>
                </a:cxn>
                <a:cxn ang="0">
                  <a:pos x="7" y="150"/>
                </a:cxn>
                <a:cxn ang="0">
                  <a:pos x="12" y="143"/>
                </a:cxn>
                <a:cxn ang="0">
                  <a:pos x="15" y="137"/>
                </a:cxn>
                <a:cxn ang="0">
                  <a:pos x="22" y="123"/>
                </a:cxn>
                <a:cxn ang="0">
                  <a:pos x="22" y="123"/>
                </a:cxn>
                <a:cxn ang="0">
                  <a:pos x="28" y="111"/>
                </a:cxn>
                <a:cxn ang="0">
                  <a:pos x="35" y="101"/>
                </a:cxn>
                <a:cxn ang="0">
                  <a:pos x="51" y="80"/>
                </a:cxn>
                <a:cxn ang="0">
                  <a:pos x="51" y="80"/>
                </a:cxn>
                <a:cxn ang="0">
                  <a:pos x="57" y="70"/>
                </a:cxn>
                <a:cxn ang="0">
                  <a:pos x="63" y="60"/>
                </a:cxn>
                <a:cxn ang="0">
                  <a:pos x="75" y="37"/>
                </a:cxn>
                <a:cxn ang="0">
                  <a:pos x="75" y="37"/>
                </a:cxn>
                <a:cxn ang="0">
                  <a:pos x="81" y="30"/>
                </a:cxn>
                <a:cxn ang="0">
                  <a:pos x="87" y="22"/>
                </a:cxn>
                <a:cxn ang="0">
                  <a:pos x="93" y="14"/>
                </a:cxn>
                <a:cxn ang="0">
                  <a:pos x="98" y="7"/>
                </a:cxn>
                <a:cxn ang="0">
                  <a:pos x="98" y="7"/>
                </a:cxn>
                <a:cxn ang="0">
                  <a:pos x="99" y="5"/>
                </a:cxn>
                <a:cxn ang="0">
                  <a:pos x="99" y="3"/>
                </a:cxn>
                <a:cxn ang="0">
                  <a:pos x="98" y="2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3" y="0"/>
                </a:cxn>
                <a:cxn ang="0">
                  <a:pos x="92" y="1"/>
                </a:cxn>
                <a:cxn ang="0">
                  <a:pos x="90" y="2"/>
                </a:cxn>
                <a:cxn ang="0">
                  <a:pos x="90" y="2"/>
                </a:cxn>
              </a:cxnLst>
              <a:rect l="0" t="0" r="r" b="b"/>
              <a:pathLst>
                <a:path w="99" h="152">
                  <a:moveTo>
                    <a:pt x="90" y="2"/>
                  </a:moveTo>
                  <a:lnTo>
                    <a:pt x="90" y="2"/>
                  </a:lnTo>
                  <a:lnTo>
                    <a:pt x="86" y="8"/>
                  </a:lnTo>
                  <a:lnTo>
                    <a:pt x="81" y="13"/>
                  </a:lnTo>
                  <a:lnTo>
                    <a:pt x="75" y="20"/>
                  </a:lnTo>
                  <a:lnTo>
                    <a:pt x="71" y="26"/>
                  </a:lnTo>
                  <a:lnTo>
                    <a:pt x="71" y="26"/>
                  </a:lnTo>
                  <a:lnTo>
                    <a:pt x="65" y="36"/>
                  </a:lnTo>
                  <a:lnTo>
                    <a:pt x="59" y="47"/>
                  </a:lnTo>
                  <a:lnTo>
                    <a:pt x="47" y="68"/>
                  </a:lnTo>
                  <a:lnTo>
                    <a:pt x="47" y="68"/>
                  </a:lnTo>
                  <a:lnTo>
                    <a:pt x="41" y="77"/>
                  </a:lnTo>
                  <a:lnTo>
                    <a:pt x="35" y="87"/>
                  </a:lnTo>
                  <a:lnTo>
                    <a:pt x="22" y="104"/>
                  </a:lnTo>
                  <a:lnTo>
                    <a:pt x="22" y="104"/>
                  </a:lnTo>
                  <a:lnTo>
                    <a:pt x="16" y="113"/>
                  </a:lnTo>
                  <a:lnTo>
                    <a:pt x="11" y="124"/>
                  </a:lnTo>
                  <a:lnTo>
                    <a:pt x="7" y="134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0" y="146"/>
                  </a:lnTo>
                  <a:lnTo>
                    <a:pt x="0" y="147"/>
                  </a:lnTo>
                  <a:lnTo>
                    <a:pt x="1" y="150"/>
                  </a:lnTo>
                  <a:lnTo>
                    <a:pt x="3" y="151"/>
                  </a:lnTo>
                  <a:lnTo>
                    <a:pt x="4" y="152"/>
                  </a:lnTo>
                  <a:lnTo>
                    <a:pt x="6" y="151"/>
                  </a:lnTo>
                  <a:lnTo>
                    <a:pt x="7" y="150"/>
                  </a:lnTo>
                  <a:lnTo>
                    <a:pt x="7" y="150"/>
                  </a:lnTo>
                  <a:lnTo>
                    <a:pt x="12" y="143"/>
                  </a:lnTo>
                  <a:lnTo>
                    <a:pt x="15" y="137"/>
                  </a:lnTo>
                  <a:lnTo>
                    <a:pt x="22" y="123"/>
                  </a:lnTo>
                  <a:lnTo>
                    <a:pt x="22" y="123"/>
                  </a:lnTo>
                  <a:lnTo>
                    <a:pt x="28" y="111"/>
                  </a:lnTo>
                  <a:lnTo>
                    <a:pt x="35" y="101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7" y="70"/>
                  </a:lnTo>
                  <a:lnTo>
                    <a:pt x="63" y="60"/>
                  </a:lnTo>
                  <a:lnTo>
                    <a:pt x="75" y="37"/>
                  </a:lnTo>
                  <a:lnTo>
                    <a:pt x="75" y="37"/>
                  </a:lnTo>
                  <a:lnTo>
                    <a:pt x="81" y="30"/>
                  </a:lnTo>
                  <a:lnTo>
                    <a:pt x="87" y="22"/>
                  </a:lnTo>
                  <a:lnTo>
                    <a:pt x="93" y="14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9" y="5"/>
                  </a:lnTo>
                  <a:lnTo>
                    <a:pt x="99" y="3"/>
                  </a:lnTo>
                  <a:lnTo>
                    <a:pt x="98" y="2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92" y="1"/>
                  </a:lnTo>
                  <a:lnTo>
                    <a:pt x="90" y="2"/>
                  </a:lnTo>
                  <a:lnTo>
                    <a:pt x="9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10" name="Freeform 126"/>
            <p:cNvSpPr/>
            <p:nvPr/>
          </p:nvSpPr>
          <p:spPr bwMode="auto">
            <a:xfrm>
              <a:off x="6624638" y="2689225"/>
              <a:ext cx="46038" cy="76200"/>
            </a:xfrm>
            <a:custGeom>
              <a:avLst/>
              <a:gdLst/>
              <a:ahLst/>
              <a:cxnLst>
                <a:cxn ang="0">
                  <a:pos x="82" y="1"/>
                </a:cxn>
                <a:cxn ang="0">
                  <a:pos x="82" y="1"/>
                </a:cxn>
                <a:cxn ang="0">
                  <a:pos x="78" y="4"/>
                </a:cxn>
                <a:cxn ang="0">
                  <a:pos x="75" y="7"/>
                </a:cxn>
                <a:cxn ang="0">
                  <a:pos x="73" y="11"/>
                </a:cxn>
                <a:cxn ang="0">
                  <a:pos x="71" y="16"/>
                </a:cxn>
                <a:cxn ang="0">
                  <a:pos x="71" y="16"/>
                </a:cxn>
                <a:cxn ang="0">
                  <a:pos x="66" y="27"/>
                </a:cxn>
                <a:cxn ang="0">
                  <a:pos x="59" y="36"/>
                </a:cxn>
                <a:cxn ang="0">
                  <a:pos x="52" y="46"/>
                </a:cxn>
                <a:cxn ang="0">
                  <a:pos x="43" y="54"/>
                </a:cxn>
                <a:cxn ang="0">
                  <a:pos x="43" y="54"/>
                </a:cxn>
                <a:cxn ang="0">
                  <a:pos x="38" y="62"/>
                </a:cxn>
                <a:cxn ang="0">
                  <a:pos x="33" y="71"/>
                </a:cxn>
                <a:cxn ang="0">
                  <a:pos x="23" y="90"/>
                </a:cxn>
                <a:cxn ang="0">
                  <a:pos x="23" y="90"/>
                </a:cxn>
                <a:cxn ang="0">
                  <a:pos x="0" y="135"/>
                </a:cxn>
                <a:cxn ang="0">
                  <a:pos x="0" y="135"/>
                </a:cxn>
                <a:cxn ang="0">
                  <a:pos x="0" y="137"/>
                </a:cxn>
                <a:cxn ang="0">
                  <a:pos x="0" y="140"/>
                </a:cxn>
                <a:cxn ang="0">
                  <a:pos x="1" y="142"/>
                </a:cxn>
                <a:cxn ang="0">
                  <a:pos x="2" y="143"/>
                </a:cxn>
                <a:cxn ang="0">
                  <a:pos x="4" y="143"/>
                </a:cxn>
                <a:cxn ang="0">
                  <a:pos x="6" y="143"/>
                </a:cxn>
                <a:cxn ang="0">
                  <a:pos x="7" y="143"/>
                </a:cxn>
                <a:cxn ang="0">
                  <a:pos x="8" y="141"/>
                </a:cxn>
                <a:cxn ang="0">
                  <a:pos x="8" y="141"/>
                </a:cxn>
                <a:cxn ang="0">
                  <a:pos x="27" y="103"/>
                </a:cxn>
                <a:cxn ang="0">
                  <a:pos x="47" y="66"/>
                </a:cxn>
                <a:cxn ang="0">
                  <a:pos x="47" y="66"/>
                </a:cxn>
                <a:cxn ang="0">
                  <a:pos x="52" y="59"/>
                </a:cxn>
                <a:cxn ang="0">
                  <a:pos x="58" y="52"/>
                </a:cxn>
                <a:cxn ang="0">
                  <a:pos x="65" y="45"/>
                </a:cxn>
                <a:cxn ang="0">
                  <a:pos x="71" y="37"/>
                </a:cxn>
                <a:cxn ang="0">
                  <a:pos x="71" y="37"/>
                </a:cxn>
                <a:cxn ang="0">
                  <a:pos x="75" y="30"/>
                </a:cxn>
                <a:cxn ang="0">
                  <a:pos x="78" y="23"/>
                </a:cxn>
                <a:cxn ang="0">
                  <a:pos x="81" y="16"/>
                </a:cxn>
                <a:cxn ang="0">
                  <a:pos x="84" y="13"/>
                </a:cxn>
                <a:cxn ang="0">
                  <a:pos x="87" y="9"/>
                </a:cxn>
                <a:cxn ang="0">
                  <a:pos x="87" y="9"/>
                </a:cxn>
                <a:cxn ang="0">
                  <a:pos x="88" y="8"/>
                </a:cxn>
                <a:cxn ang="0">
                  <a:pos x="89" y="6"/>
                </a:cxn>
                <a:cxn ang="0">
                  <a:pos x="88" y="3"/>
                </a:cxn>
                <a:cxn ang="0">
                  <a:pos x="87" y="1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2" y="1"/>
                </a:cxn>
                <a:cxn ang="0">
                  <a:pos x="82" y="1"/>
                </a:cxn>
              </a:cxnLst>
              <a:rect l="0" t="0" r="r" b="b"/>
              <a:pathLst>
                <a:path w="89" h="143">
                  <a:moveTo>
                    <a:pt x="82" y="1"/>
                  </a:moveTo>
                  <a:lnTo>
                    <a:pt x="82" y="1"/>
                  </a:lnTo>
                  <a:lnTo>
                    <a:pt x="78" y="4"/>
                  </a:lnTo>
                  <a:lnTo>
                    <a:pt x="75" y="7"/>
                  </a:lnTo>
                  <a:lnTo>
                    <a:pt x="73" y="11"/>
                  </a:lnTo>
                  <a:lnTo>
                    <a:pt x="71" y="16"/>
                  </a:lnTo>
                  <a:lnTo>
                    <a:pt x="71" y="16"/>
                  </a:lnTo>
                  <a:lnTo>
                    <a:pt x="66" y="27"/>
                  </a:lnTo>
                  <a:lnTo>
                    <a:pt x="59" y="36"/>
                  </a:lnTo>
                  <a:lnTo>
                    <a:pt x="52" y="46"/>
                  </a:lnTo>
                  <a:lnTo>
                    <a:pt x="43" y="54"/>
                  </a:lnTo>
                  <a:lnTo>
                    <a:pt x="43" y="54"/>
                  </a:lnTo>
                  <a:lnTo>
                    <a:pt x="38" y="62"/>
                  </a:lnTo>
                  <a:lnTo>
                    <a:pt x="33" y="71"/>
                  </a:lnTo>
                  <a:lnTo>
                    <a:pt x="23" y="90"/>
                  </a:lnTo>
                  <a:lnTo>
                    <a:pt x="23" y="90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1" y="142"/>
                  </a:lnTo>
                  <a:lnTo>
                    <a:pt x="2" y="143"/>
                  </a:lnTo>
                  <a:lnTo>
                    <a:pt x="4" y="143"/>
                  </a:lnTo>
                  <a:lnTo>
                    <a:pt x="6" y="143"/>
                  </a:lnTo>
                  <a:lnTo>
                    <a:pt x="7" y="143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27" y="103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59"/>
                  </a:lnTo>
                  <a:lnTo>
                    <a:pt x="58" y="52"/>
                  </a:lnTo>
                  <a:lnTo>
                    <a:pt x="65" y="45"/>
                  </a:lnTo>
                  <a:lnTo>
                    <a:pt x="71" y="37"/>
                  </a:lnTo>
                  <a:lnTo>
                    <a:pt x="71" y="37"/>
                  </a:lnTo>
                  <a:lnTo>
                    <a:pt x="75" y="30"/>
                  </a:lnTo>
                  <a:lnTo>
                    <a:pt x="78" y="23"/>
                  </a:lnTo>
                  <a:lnTo>
                    <a:pt x="81" y="16"/>
                  </a:lnTo>
                  <a:lnTo>
                    <a:pt x="84" y="13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8" y="8"/>
                  </a:lnTo>
                  <a:lnTo>
                    <a:pt x="89" y="6"/>
                  </a:lnTo>
                  <a:lnTo>
                    <a:pt x="88" y="3"/>
                  </a:lnTo>
                  <a:lnTo>
                    <a:pt x="87" y="1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2" y="1"/>
                  </a:lnTo>
                  <a:lnTo>
                    <a:pt x="8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11" name="Freeform 127"/>
            <p:cNvSpPr/>
            <p:nvPr/>
          </p:nvSpPr>
          <p:spPr bwMode="auto">
            <a:xfrm>
              <a:off x="6648450" y="2714625"/>
              <a:ext cx="42863" cy="68263"/>
            </a:xfrm>
            <a:custGeom>
              <a:avLst/>
              <a:gdLst/>
              <a:ahLst/>
              <a:cxnLst>
                <a:cxn ang="0">
                  <a:pos x="71" y="3"/>
                </a:cxn>
                <a:cxn ang="0">
                  <a:pos x="71" y="3"/>
                </a:cxn>
                <a:cxn ang="0">
                  <a:pos x="63" y="18"/>
                </a:cxn>
                <a:cxn ang="0">
                  <a:pos x="53" y="33"/>
                </a:cxn>
                <a:cxn ang="0">
                  <a:pos x="31" y="60"/>
                </a:cxn>
                <a:cxn ang="0">
                  <a:pos x="21" y="74"/>
                </a:cxn>
                <a:cxn ang="0">
                  <a:pos x="11" y="88"/>
                </a:cxn>
                <a:cxn ang="0">
                  <a:pos x="7" y="97"/>
                </a:cxn>
                <a:cxn ang="0">
                  <a:pos x="4" y="105"/>
                </a:cxn>
                <a:cxn ang="0">
                  <a:pos x="2" y="113"/>
                </a:cxn>
                <a:cxn ang="0">
                  <a:pos x="0" y="123"/>
                </a:cxn>
                <a:cxn ang="0">
                  <a:pos x="0" y="123"/>
                </a:cxn>
                <a:cxn ang="0">
                  <a:pos x="0" y="126"/>
                </a:cxn>
                <a:cxn ang="0">
                  <a:pos x="2" y="128"/>
                </a:cxn>
                <a:cxn ang="0">
                  <a:pos x="5" y="128"/>
                </a:cxn>
                <a:cxn ang="0">
                  <a:pos x="8" y="127"/>
                </a:cxn>
                <a:cxn ang="0">
                  <a:pos x="12" y="122"/>
                </a:cxn>
                <a:cxn ang="0">
                  <a:pos x="12" y="122"/>
                </a:cxn>
                <a:cxn ang="0">
                  <a:pos x="13" y="119"/>
                </a:cxn>
                <a:cxn ang="0">
                  <a:pos x="13" y="117"/>
                </a:cxn>
                <a:cxn ang="0">
                  <a:pos x="12" y="116"/>
                </a:cxn>
                <a:cxn ang="0">
                  <a:pos x="11" y="114"/>
                </a:cxn>
                <a:cxn ang="0">
                  <a:pos x="11" y="114"/>
                </a:cxn>
                <a:cxn ang="0">
                  <a:pos x="13" y="107"/>
                </a:cxn>
                <a:cxn ang="0">
                  <a:pos x="17" y="100"/>
                </a:cxn>
                <a:cxn ang="0">
                  <a:pos x="24" y="85"/>
                </a:cxn>
                <a:cxn ang="0">
                  <a:pos x="33" y="72"/>
                </a:cxn>
                <a:cxn ang="0">
                  <a:pos x="42" y="60"/>
                </a:cxn>
                <a:cxn ang="0">
                  <a:pos x="63" y="35"/>
                </a:cxn>
                <a:cxn ang="0">
                  <a:pos x="72" y="21"/>
                </a:cxn>
                <a:cxn ang="0">
                  <a:pos x="80" y="7"/>
                </a:cxn>
                <a:cxn ang="0">
                  <a:pos x="80" y="7"/>
                </a:cxn>
                <a:cxn ang="0">
                  <a:pos x="81" y="5"/>
                </a:cxn>
                <a:cxn ang="0">
                  <a:pos x="80" y="4"/>
                </a:cxn>
                <a:cxn ang="0">
                  <a:pos x="78" y="1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1" y="3"/>
                </a:cxn>
                <a:cxn ang="0">
                  <a:pos x="71" y="3"/>
                </a:cxn>
              </a:cxnLst>
              <a:rect l="0" t="0" r="r" b="b"/>
              <a:pathLst>
                <a:path w="81" h="128">
                  <a:moveTo>
                    <a:pt x="71" y="3"/>
                  </a:moveTo>
                  <a:lnTo>
                    <a:pt x="71" y="3"/>
                  </a:lnTo>
                  <a:lnTo>
                    <a:pt x="63" y="18"/>
                  </a:lnTo>
                  <a:lnTo>
                    <a:pt x="53" y="33"/>
                  </a:lnTo>
                  <a:lnTo>
                    <a:pt x="31" y="60"/>
                  </a:lnTo>
                  <a:lnTo>
                    <a:pt x="21" y="74"/>
                  </a:lnTo>
                  <a:lnTo>
                    <a:pt x="11" y="88"/>
                  </a:lnTo>
                  <a:lnTo>
                    <a:pt x="7" y="97"/>
                  </a:lnTo>
                  <a:lnTo>
                    <a:pt x="4" y="105"/>
                  </a:lnTo>
                  <a:lnTo>
                    <a:pt x="2" y="11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6"/>
                  </a:lnTo>
                  <a:lnTo>
                    <a:pt x="2" y="128"/>
                  </a:lnTo>
                  <a:lnTo>
                    <a:pt x="5" y="128"/>
                  </a:lnTo>
                  <a:lnTo>
                    <a:pt x="8" y="127"/>
                  </a:lnTo>
                  <a:lnTo>
                    <a:pt x="12" y="122"/>
                  </a:lnTo>
                  <a:lnTo>
                    <a:pt x="12" y="122"/>
                  </a:lnTo>
                  <a:lnTo>
                    <a:pt x="13" y="119"/>
                  </a:lnTo>
                  <a:lnTo>
                    <a:pt x="13" y="117"/>
                  </a:lnTo>
                  <a:lnTo>
                    <a:pt x="12" y="116"/>
                  </a:lnTo>
                  <a:lnTo>
                    <a:pt x="11" y="114"/>
                  </a:lnTo>
                  <a:lnTo>
                    <a:pt x="11" y="114"/>
                  </a:lnTo>
                  <a:lnTo>
                    <a:pt x="13" y="107"/>
                  </a:lnTo>
                  <a:lnTo>
                    <a:pt x="17" y="100"/>
                  </a:lnTo>
                  <a:lnTo>
                    <a:pt x="24" y="85"/>
                  </a:lnTo>
                  <a:lnTo>
                    <a:pt x="33" y="72"/>
                  </a:lnTo>
                  <a:lnTo>
                    <a:pt x="42" y="60"/>
                  </a:lnTo>
                  <a:lnTo>
                    <a:pt x="63" y="35"/>
                  </a:lnTo>
                  <a:lnTo>
                    <a:pt x="72" y="21"/>
                  </a:lnTo>
                  <a:lnTo>
                    <a:pt x="80" y="7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0" y="4"/>
                  </a:lnTo>
                  <a:lnTo>
                    <a:pt x="78" y="1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1" y="3"/>
                  </a:lnTo>
                  <a:lnTo>
                    <a:pt x="7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12" name="Freeform 128"/>
            <p:cNvSpPr/>
            <p:nvPr/>
          </p:nvSpPr>
          <p:spPr bwMode="auto">
            <a:xfrm>
              <a:off x="6681788" y="2725738"/>
              <a:ext cx="42863" cy="60325"/>
            </a:xfrm>
            <a:custGeom>
              <a:avLst/>
              <a:gdLst/>
              <a:ahLst/>
              <a:cxnLst>
                <a:cxn ang="0">
                  <a:pos x="73" y="1"/>
                </a:cxn>
                <a:cxn ang="0">
                  <a:pos x="73" y="1"/>
                </a:cxn>
                <a:cxn ang="0">
                  <a:pos x="60" y="13"/>
                </a:cxn>
                <a:cxn ang="0">
                  <a:pos x="49" y="23"/>
                </a:cxn>
                <a:cxn ang="0">
                  <a:pos x="38" y="35"/>
                </a:cxn>
                <a:cxn ang="0">
                  <a:pos x="34" y="43"/>
                </a:cxn>
                <a:cxn ang="0">
                  <a:pos x="30" y="50"/>
                </a:cxn>
                <a:cxn ang="0">
                  <a:pos x="30" y="50"/>
                </a:cxn>
                <a:cxn ang="0">
                  <a:pos x="13" y="78"/>
                </a:cxn>
                <a:cxn ang="0">
                  <a:pos x="6" y="92"/>
                </a:cxn>
                <a:cxn ang="0">
                  <a:pos x="3" y="100"/>
                </a:cxn>
                <a:cxn ang="0">
                  <a:pos x="1" y="108"/>
                </a:cxn>
                <a:cxn ang="0">
                  <a:pos x="1" y="108"/>
                </a:cxn>
                <a:cxn ang="0">
                  <a:pos x="0" y="110"/>
                </a:cxn>
                <a:cxn ang="0">
                  <a:pos x="1" y="112"/>
                </a:cxn>
                <a:cxn ang="0">
                  <a:pos x="2" y="113"/>
                </a:cxn>
                <a:cxn ang="0">
                  <a:pos x="4" y="114"/>
                </a:cxn>
                <a:cxn ang="0">
                  <a:pos x="6" y="114"/>
                </a:cxn>
                <a:cxn ang="0">
                  <a:pos x="7" y="113"/>
                </a:cxn>
                <a:cxn ang="0">
                  <a:pos x="9" y="112"/>
                </a:cxn>
                <a:cxn ang="0">
                  <a:pos x="9" y="111"/>
                </a:cxn>
                <a:cxn ang="0">
                  <a:pos x="9" y="111"/>
                </a:cxn>
                <a:cxn ang="0">
                  <a:pos x="14" y="94"/>
                </a:cxn>
                <a:cxn ang="0">
                  <a:pos x="23" y="79"/>
                </a:cxn>
                <a:cxn ang="0">
                  <a:pos x="32" y="63"/>
                </a:cxn>
                <a:cxn ang="0">
                  <a:pos x="42" y="50"/>
                </a:cxn>
                <a:cxn ang="0">
                  <a:pos x="42" y="50"/>
                </a:cxn>
                <a:cxn ang="0">
                  <a:pos x="49" y="42"/>
                </a:cxn>
                <a:cxn ang="0">
                  <a:pos x="54" y="32"/>
                </a:cxn>
                <a:cxn ang="0">
                  <a:pos x="54" y="32"/>
                </a:cxn>
                <a:cxn ang="0">
                  <a:pos x="59" y="25"/>
                </a:cxn>
                <a:cxn ang="0">
                  <a:pos x="65" y="19"/>
                </a:cxn>
                <a:cxn ang="0">
                  <a:pos x="80" y="9"/>
                </a:cxn>
                <a:cxn ang="0">
                  <a:pos x="80" y="9"/>
                </a:cxn>
                <a:cxn ang="0">
                  <a:pos x="81" y="6"/>
                </a:cxn>
                <a:cxn ang="0">
                  <a:pos x="82" y="5"/>
                </a:cxn>
                <a:cxn ang="0">
                  <a:pos x="81" y="3"/>
                </a:cxn>
                <a:cxn ang="0">
                  <a:pos x="80" y="2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3" y="1"/>
                </a:cxn>
                <a:cxn ang="0">
                  <a:pos x="73" y="1"/>
                </a:cxn>
              </a:cxnLst>
              <a:rect l="0" t="0" r="r" b="b"/>
              <a:pathLst>
                <a:path w="82" h="114">
                  <a:moveTo>
                    <a:pt x="73" y="1"/>
                  </a:moveTo>
                  <a:lnTo>
                    <a:pt x="73" y="1"/>
                  </a:lnTo>
                  <a:lnTo>
                    <a:pt x="60" y="13"/>
                  </a:lnTo>
                  <a:lnTo>
                    <a:pt x="49" y="23"/>
                  </a:lnTo>
                  <a:lnTo>
                    <a:pt x="38" y="35"/>
                  </a:lnTo>
                  <a:lnTo>
                    <a:pt x="34" y="43"/>
                  </a:lnTo>
                  <a:lnTo>
                    <a:pt x="30" y="50"/>
                  </a:lnTo>
                  <a:lnTo>
                    <a:pt x="30" y="50"/>
                  </a:lnTo>
                  <a:lnTo>
                    <a:pt x="13" y="78"/>
                  </a:lnTo>
                  <a:lnTo>
                    <a:pt x="6" y="92"/>
                  </a:lnTo>
                  <a:lnTo>
                    <a:pt x="3" y="100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0" y="110"/>
                  </a:lnTo>
                  <a:lnTo>
                    <a:pt x="1" y="112"/>
                  </a:lnTo>
                  <a:lnTo>
                    <a:pt x="2" y="113"/>
                  </a:lnTo>
                  <a:lnTo>
                    <a:pt x="4" y="114"/>
                  </a:lnTo>
                  <a:lnTo>
                    <a:pt x="6" y="114"/>
                  </a:lnTo>
                  <a:lnTo>
                    <a:pt x="7" y="113"/>
                  </a:lnTo>
                  <a:lnTo>
                    <a:pt x="9" y="112"/>
                  </a:lnTo>
                  <a:lnTo>
                    <a:pt x="9" y="111"/>
                  </a:lnTo>
                  <a:lnTo>
                    <a:pt x="9" y="111"/>
                  </a:lnTo>
                  <a:lnTo>
                    <a:pt x="14" y="94"/>
                  </a:lnTo>
                  <a:lnTo>
                    <a:pt x="23" y="79"/>
                  </a:lnTo>
                  <a:lnTo>
                    <a:pt x="32" y="63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9" y="4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9" y="25"/>
                  </a:lnTo>
                  <a:lnTo>
                    <a:pt x="65" y="19"/>
                  </a:lnTo>
                  <a:lnTo>
                    <a:pt x="80" y="9"/>
                  </a:lnTo>
                  <a:lnTo>
                    <a:pt x="80" y="9"/>
                  </a:lnTo>
                  <a:lnTo>
                    <a:pt x="81" y="6"/>
                  </a:lnTo>
                  <a:lnTo>
                    <a:pt x="82" y="5"/>
                  </a:lnTo>
                  <a:lnTo>
                    <a:pt x="81" y="3"/>
                  </a:lnTo>
                  <a:lnTo>
                    <a:pt x="80" y="2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3" y="1"/>
                  </a:lnTo>
                  <a:lnTo>
                    <a:pt x="7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13" name="Freeform 129"/>
            <p:cNvSpPr/>
            <p:nvPr/>
          </p:nvSpPr>
          <p:spPr bwMode="auto">
            <a:xfrm>
              <a:off x="6700838" y="2732088"/>
              <a:ext cx="52388" cy="60325"/>
            </a:xfrm>
            <a:custGeom>
              <a:avLst/>
              <a:gdLst/>
              <a:ahLst/>
              <a:cxnLst>
                <a:cxn ang="0">
                  <a:pos x="93" y="1"/>
                </a:cxn>
                <a:cxn ang="0">
                  <a:pos x="93" y="1"/>
                </a:cxn>
                <a:cxn ang="0">
                  <a:pos x="78" y="13"/>
                </a:cxn>
                <a:cxn ang="0">
                  <a:pos x="63" y="26"/>
                </a:cxn>
                <a:cxn ang="0">
                  <a:pos x="50" y="39"/>
                </a:cxn>
                <a:cxn ang="0">
                  <a:pos x="37" y="53"/>
                </a:cxn>
                <a:cxn ang="0">
                  <a:pos x="37" y="53"/>
                </a:cxn>
                <a:cxn ang="0">
                  <a:pos x="26" y="66"/>
                </a:cxn>
                <a:cxn ang="0">
                  <a:pos x="16" y="78"/>
                </a:cxn>
                <a:cxn ang="0">
                  <a:pos x="11" y="85"/>
                </a:cxn>
                <a:cxn ang="0">
                  <a:pos x="6" y="93"/>
                </a:cxn>
                <a:cxn ang="0">
                  <a:pos x="3" y="100"/>
                </a:cxn>
                <a:cxn ang="0">
                  <a:pos x="0" y="108"/>
                </a:cxn>
                <a:cxn ang="0">
                  <a:pos x="0" y="108"/>
                </a:cxn>
                <a:cxn ang="0">
                  <a:pos x="0" y="110"/>
                </a:cxn>
                <a:cxn ang="0">
                  <a:pos x="1" y="112"/>
                </a:cxn>
                <a:cxn ang="0">
                  <a:pos x="2" y="113"/>
                </a:cxn>
                <a:cxn ang="0">
                  <a:pos x="4" y="113"/>
                </a:cxn>
                <a:cxn ang="0">
                  <a:pos x="5" y="114"/>
                </a:cxn>
                <a:cxn ang="0">
                  <a:pos x="7" y="113"/>
                </a:cxn>
                <a:cxn ang="0">
                  <a:pos x="8" y="112"/>
                </a:cxn>
                <a:cxn ang="0">
                  <a:pos x="10" y="110"/>
                </a:cxn>
                <a:cxn ang="0">
                  <a:pos x="10" y="110"/>
                </a:cxn>
                <a:cxn ang="0">
                  <a:pos x="12" y="103"/>
                </a:cxn>
                <a:cxn ang="0">
                  <a:pos x="16" y="96"/>
                </a:cxn>
                <a:cxn ang="0">
                  <a:pos x="19" y="90"/>
                </a:cxn>
                <a:cxn ang="0">
                  <a:pos x="24" y="83"/>
                </a:cxn>
                <a:cxn ang="0">
                  <a:pos x="33" y="71"/>
                </a:cxn>
                <a:cxn ang="0">
                  <a:pos x="44" y="60"/>
                </a:cxn>
                <a:cxn ang="0">
                  <a:pos x="44" y="60"/>
                </a:cxn>
                <a:cxn ang="0">
                  <a:pos x="56" y="46"/>
                </a:cxn>
                <a:cxn ang="0">
                  <a:pos x="69" y="33"/>
                </a:cxn>
                <a:cxn ang="0">
                  <a:pos x="83" y="20"/>
                </a:cxn>
                <a:cxn ang="0">
                  <a:pos x="97" y="9"/>
                </a:cxn>
                <a:cxn ang="0">
                  <a:pos x="97" y="9"/>
                </a:cxn>
                <a:cxn ang="0">
                  <a:pos x="99" y="8"/>
                </a:cxn>
                <a:cxn ang="0">
                  <a:pos x="99" y="6"/>
                </a:cxn>
                <a:cxn ang="0">
                  <a:pos x="98" y="3"/>
                </a:cxn>
                <a:cxn ang="0">
                  <a:pos x="97" y="1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3" y="1"/>
                </a:cxn>
                <a:cxn ang="0">
                  <a:pos x="93" y="1"/>
                </a:cxn>
              </a:cxnLst>
              <a:rect l="0" t="0" r="r" b="b"/>
              <a:pathLst>
                <a:path w="99" h="114">
                  <a:moveTo>
                    <a:pt x="93" y="1"/>
                  </a:moveTo>
                  <a:lnTo>
                    <a:pt x="93" y="1"/>
                  </a:lnTo>
                  <a:lnTo>
                    <a:pt x="78" y="13"/>
                  </a:lnTo>
                  <a:lnTo>
                    <a:pt x="63" y="26"/>
                  </a:lnTo>
                  <a:lnTo>
                    <a:pt x="50" y="39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26" y="66"/>
                  </a:lnTo>
                  <a:lnTo>
                    <a:pt x="16" y="78"/>
                  </a:lnTo>
                  <a:lnTo>
                    <a:pt x="11" y="85"/>
                  </a:lnTo>
                  <a:lnTo>
                    <a:pt x="6" y="93"/>
                  </a:lnTo>
                  <a:lnTo>
                    <a:pt x="3" y="100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1" y="112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5" y="114"/>
                  </a:lnTo>
                  <a:lnTo>
                    <a:pt x="7" y="113"/>
                  </a:lnTo>
                  <a:lnTo>
                    <a:pt x="8" y="112"/>
                  </a:lnTo>
                  <a:lnTo>
                    <a:pt x="10" y="110"/>
                  </a:lnTo>
                  <a:lnTo>
                    <a:pt x="10" y="110"/>
                  </a:lnTo>
                  <a:lnTo>
                    <a:pt x="12" y="103"/>
                  </a:lnTo>
                  <a:lnTo>
                    <a:pt x="16" y="96"/>
                  </a:lnTo>
                  <a:lnTo>
                    <a:pt x="19" y="90"/>
                  </a:lnTo>
                  <a:lnTo>
                    <a:pt x="24" y="83"/>
                  </a:lnTo>
                  <a:lnTo>
                    <a:pt x="33" y="71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56" y="46"/>
                  </a:lnTo>
                  <a:lnTo>
                    <a:pt x="69" y="33"/>
                  </a:lnTo>
                  <a:lnTo>
                    <a:pt x="83" y="20"/>
                  </a:lnTo>
                  <a:lnTo>
                    <a:pt x="97" y="9"/>
                  </a:lnTo>
                  <a:lnTo>
                    <a:pt x="97" y="9"/>
                  </a:lnTo>
                  <a:lnTo>
                    <a:pt x="99" y="8"/>
                  </a:lnTo>
                  <a:lnTo>
                    <a:pt x="99" y="6"/>
                  </a:lnTo>
                  <a:lnTo>
                    <a:pt x="98" y="3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3" y="1"/>
                  </a:lnTo>
                  <a:lnTo>
                    <a:pt x="9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14" name="Freeform 130"/>
            <p:cNvSpPr/>
            <p:nvPr/>
          </p:nvSpPr>
          <p:spPr bwMode="auto">
            <a:xfrm>
              <a:off x="6738938" y="2738438"/>
              <a:ext cx="58738" cy="6191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70" y="33"/>
                </a:cxn>
                <a:cxn ang="0">
                  <a:pos x="53" y="49"/>
                </a:cxn>
                <a:cxn ang="0">
                  <a:pos x="36" y="64"/>
                </a:cxn>
                <a:cxn ang="0">
                  <a:pos x="36" y="64"/>
                </a:cxn>
                <a:cxn ang="0">
                  <a:pos x="24" y="73"/>
                </a:cxn>
                <a:cxn ang="0">
                  <a:pos x="13" y="86"/>
                </a:cxn>
                <a:cxn ang="0">
                  <a:pos x="9" y="92"/>
                </a:cxn>
                <a:cxn ang="0">
                  <a:pos x="5" y="99"/>
                </a:cxn>
                <a:cxn ang="0">
                  <a:pos x="2" y="10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2" y="117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10" y="119"/>
                </a:cxn>
                <a:cxn ang="0">
                  <a:pos x="10" y="119"/>
                </a:cxn>
                <a:cxn ang="0">
                  <a:pos x="12" y="118"/>
                </a:cxn>
                <a:cxn ang="0">
                  <a:pos x="13" y="117"/>
                </a:cxn>
                <a:cxn ang="0">
                  <a:pos x="15" y="114"/>
                </a:cxn>
                <a:cxn ang="0">
                  <a:pos x="14" y="111"/>
                </a:cxn>
                <a:cxn ang="0">
                  <a:pos x="13" y="110"/>
                </a:cxn>
                <a:cxn ang="0">
                  <a:pos x="11" y="110"/>
                </a:cxn>
                <a:cxn ang="0">
                  <a:pos x="11" y="110"/>
                </a:cxn>
                <a:cxn ang="0">
                  <a:pos x="14" y="102"/>
                </a:cxn>
                <a:cxn ang="0">
                  <a:pos x="17" y="95"/>
                </a:cxn>
                <a:cxn ang="0">
                  <a:pos x="22" y="89"/>
                </a:cxn>
                <a:cxn ang="0">
                  <a:pos x="28" y="83"/>
                </a:cxn>
                <a:cxn ang="0">
                  <a:pos x="40" y="72"/>
                </a:cxn>
                <a:cxn ang="0">
                  <a:pos x="52" y="63"/>
                </a:cxn>
                <a:cxn ang="0">
                  <a:pos x="52" y="63"/>
                </a:cxn>
                <a:cxn ang="0">
                  <a:pos x="67" y="51"/>
                </a:cxn>
                <a:cxn ang="0">
                  <a:pos x="81" y="36"/>
                </a:cxn>
                <a:cxn ang="0">
                  <a:pos x="108" y="8"/>
                </a:cxn>
                <a:cxn ang="0">
                  <a:pos x="108" y="8"/>
                </a:cxn>
                <a:cxn ang="0">
                  <a:pos x="109" y="6"/>
                </a:cxn>
                <a:cxn ang="0">
                  <a:pos x="110" y="4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3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10" h="119">
                  <a:moveTo>
                    <a:pt x="102" y="1"/>
                  </a:moveTo>
                  <a:lnTo>
                    <a:pt x="102" y="1"/>
                  </a:lnTo>
                  <a:lnTo>
                    <a:pt x="70" y="33"/>
                  </a:lnTo>
                  <a:lnTo>
                    <a:pt x="53" y="49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24" y="73"/>
                  </a:lnTo>
                  <a:lnTo>
                    <a:pt x="13" y="86"/>
                  </a:lnTo>
                  <a:lnTo>
                    <a:pt x="9" y="92"/>
                  </a:lnTo>
                  <a:lnTo>
                    <a:pt x="5" y="99"/>
                  </a:lnTo>
                  <a:lnTo>
                    <a:pt x="2" y="10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2" y="117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2" y="118"/>
                  </a:lnTo>
                  <a:lnTo>
                    <a:pt x="13" y="117"/>
                  </a:lnTo>
                  <a:lnTo>
                    <a:pt x="15" y="114"/>
                  </a:lnTo>
                  <a:lnTo>
                    <a:pt x="14" y="111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4" y="102"/>
                  </a:lnTo>
                  <a:lnTo>
                    <a:pt x="17" y="95"/>
                  </a:lnTo>
                  <a:lnTo>
                    <a:pt x="22" y="89"/>
                  </a:lnTo>
                  <a:lnTo>
                    <a:pt x="28" y="83"/>
                  </a:lnTo>
                  <a:lnTo>
                    <a:pt x="40" y="72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67" y="51"/>
                  </a:lnTo>
                  <a:lnTo>
                    <a:pt x="81" y="36"/>
                  </a:lnTo>
                  <a:lnTo>
                    <a:pt x="108" y="8"/>
                  </a:lnTo>
                  <a:lnTo>
                    <a:pt x="108" y="8"/>
                  </a:lnTo>
                  <a:lnTo>
                    <a:pt x="109" y="6"/>
                  </a:lnTo>
                  <a:lnTo>
                    <a:pt x="110" y="4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3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15" name="Freeform 131"/>
            <p:cNvSpPr/>
            <p:nvPr/>
          </p:nvSpPr>
          <p:spPr bwMode="auto">
            <a:xfrm>
              <a:off x="6773863" y="2738438"/>
              <a:ext cx="58738" cy="65088"/>
            </a:xfrm>
            <a:custGeom>
              <a:avLst/>
              <a:gdLst/>
              <a:ahLst/>
              <a:cxnLst>
                <a:cxn ang="0">
                  <a:pos x="101" y="1"/>
                </a:cxn>
                <a:cxn ang="0">
                  <a:pos x="101" y="1"/>
                </a:cxn>
                <a:cxn ang="0">
                  <a:pos x="74" y="28"/>
                </a:cxn>
                <a:cxn ang="0">
                  <a:pos x="48" y="56"/>
                </a:cxn>
                <a:cxn ang="0">
                  <a:pos x="23" y="86"/>
                </a:cxn>
                <a:cxn ang="0">
                  <a:pos x="12" y="100"/>
                </a:cxn>
                <a:cxn ang="0">
                  <a:pos x="1" y="116"/>
                </a:cxn>
                <a:cxn ang="0">
                  <a:pos x="1" y="116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2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2"/>
                </a:cxn>
                <a:cxn ang="0">
                  <a:pos x="9" y="121"/>
                </a:cxn>
                <a:cxn ang="0">
                  <a:pos x="9" y="121"/>
                </a:cxn>
                <a:cxn ang="0">
                  <a:pos x="19" y="105"/>
                </a:cxn>
                <a:cxn ang="0">
                  <a:pos x="31" y="91"/>
                </a:cxn>
                <a:cxn ang="0">
                  <a:pos x="55" y="62"/>
                </a:cxn>
                <a:cxn ang="0">
                  <a:pos x="81" y="35"/>
                </a:cxn>
                <a:cxn ang="0">
                  <a:pos x="107" y="8"/>
                </a:cxn>
                <a:cxn ang="0">
                  <a:pos x="107" y="8"/>
                </a:cxn>
                <a:cxn ang="0">
                  <a:pos x="109" y="6"/>
                </a:cxn>
                <a:cxn ang="0">
                  <a:pos x="109" y="4"/>
                </a:cxn>
                <a:cxn ang="0">
                  <a:pos x="108" y="3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3" y="0"/>
                </a:cxn>
                <a:cxn ang="0">
                  <a:pos x="101" y="1"/>
                </a:cxn>
                <a:cxn ang="0">
                  <a:pos x="101" y="1"/>
                </a:cxn>
              </a:cxnLst>
              <a:rect l="0" t="0" r="r" b="b"/>
              <a:pathLst>
                <a:path w="109" h="123">
                  <a:moveTo>
                    <a:pt x="101" y="1"/>
                  </a:moveTo>
                  <a:lnTo>
                    <a:pt x="101" y="1"/>
                  </a:lnTo>
                  <a:lnTo>
                    <a:pt x="74" y="28"/>
                  </a:lnTo>
                  <a:lnTo>
                    <a:pt x="48" y="56"/>
                  </a:lnTo>
                  <a:lnTo>
                    <a:pt x="23" y="86"/>
                  </a:lnTo>
                  <a:lnTo>
                    <a:pt x="12" y="100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2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2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9" y="105"/>
                  </a:lnTo>
                  <a:lnTo>
                    <a:pt x="31" y="91"/>
                  </a:lnTo>
                  <a:lnTo>
                    <a:pt x="55" y="62"/>
                  </a:lnTo>
                  <a:lnTo>
                    <a:pt x="81" y="35"/>
                  </a:lnTo>
                  <a:lnTo>
                    <a:pt x="107" y="8"/>
                  </a:lnTo>
                  <a:lnTo>
                    <a:pt x="107" y="8"/>
                  </a:lnTo>
                  <a:lnTo>
                    <a:pt x="109" y="6"/>
                  </a:lnTo>
                  <a:lnTo>
                    <a:pt x="109" y="4"/>
                  </a:lnTo>
                  <a:lnTo>
                    <a:pt x="108" y="3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10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16" name="Freeform 132"/>
            <p:cNvSpPr/>
            <p:nvPr/>
          </p:nvSpPr>
          <p:spPr bwMode="auto">
            <a:xfrm>
              <a:off x="6819900" y="2652713"/>
              <a:ext cx="134938" cy="146050"/>
            </a:xfrm>
            <a:custGeom>
              <a:avLst/>
              <a:gdLst/>
              <a:ahLst/>
              <a:cxnLst>
                <a:cxn ang="0">
                  <a:pos x="251" y="0"/>
                </a:cxn>
                <a:cxn ang="0">
                  <a:pos x="251" y="0"/>
                </a:cxn>
                <a:cxn ang="0">
                  <a:pos x="244" y="0"/>
                </a:cxn>
                <a:cxn ang="0">
                  <a:pos x="238" y="2"/>
                </a:cxn>
                <a:cxn ang="0">
                  <a:pos x="233" y="5"/>
                </a:cxn>
                <a:cxn ang="0">
                  <a:pos x="227" y="9"/>
                </a:cxn>
                <a:cxn ang="0">
                  <a:pos x="216" y="20"/>
                </a:cxn>
                <a:cxn ang="0">
                  <a:pos x="212" y="25"/>
                </a:cxn>
                <a:cxn ang="0">
                  <a:pos x="206" y="29"/>
                </a:cxn>
                <a:cxn ang="0">
                  <a:pos x="206" y="29"/>
                </a:cxn>
                <a:cxn ang="0">
                  <a:pos x="203" y="32"/>
                </a:cxn>
                <a:cxn ang="0">
                  <a:pos x="199" y="36"/>
                </a:cxn>
                <a:cxn ang="0">
                  <a:pos x="191" y="45"/>
                </a:cxn>
                <a:cxn ang="0">
                  <a:pos x="185" y="55"/>
                </a:cxn>
                <a:cxn ang="0">
                  <a:pos x="179" y="64"/>
                </a:cxn>
                <a:cxn ang="0">
                  <a:pos x="179" y="64"/>
                </a:cxn>
                <a:cxn ang="0">
                  <a:pos x="159" y="87"/>
                </a:cxn>
                <a:cxn ang="0">
                  <a:pos x="140" y="108"/>
                </a:cxn>
                <a:cxn ang="0">
                  <a:pos x="140" y="108"/>
                </a:cxn>
                <a:cxn ang="0">
                  <a:pos x="101" y="152"/>
                </a:cxn>
                <a:cxn ang="0">
                  <a:pos x="61" y="194"/>
                </a:cxn>
                <a:cxn ang="0">
                  <a:pos x="61" y="194"/>
                </a:cxn>
                <a:cxn ang="0">
                  <a:pos x="30" y="230"/>
                </a:cxn>
                <a:cxn ang="0">
                  <a:pos x="15" y="249"/>
                </a:cxn>
                <a:cxn ang="0">
                  <a:pos x="0" y="267"/>
                </a:cxn>
                <a:cxn ang="0">
                  <a:pos x="0" y="267"/>
                </a:cxn>
                <a:cxn ang="0">
                  <a:pos x="0" y="269"/>
                </a:cxn>
                <a:cxn ang="0">
                  <a:pos x="0" y="271"/>
                </a:cxn>
                <a:cxn ang="0">
                  <a:pos x="1" y="273"/>
                </a:cxn>
                <a:cxn ang="0">
                  <a:pos x="2" y="274"/>
                </a:cxn>
                <a:cxn ang="0">
                  <a:pos x="5" y="275"/>
                </a:cxn>
                <a:cxn ang="0">
                  <a:pos x="8" y="274"/>
                </a:cxn>
                <a:cxn ang="0">
                  <a:pos x="9" y="273"/>
                </a:cxn>
                <a:cxn ang="0">
                  <a:pos x="9" y="273"/>
                </a:cxn>
                <a:cxn ang="0">
                  <a:pos x="23" y="254"/>
                </a:cxn>
                <a:cxn ang="0">
                  <a:pos x="38" y="236"/>
                </a:cxn>
                <a:cxn ang="0">
                  <a:pos x="69" y="201"/>
                </a:cxn>
                <a:cxn ang="0">
                  <a:pos x="69" y="201"/>
                </a:cxn>
                <a:cxn ang="0">
                  <a:pos x="101" y="164"/>
                </a:cxn>
                <a:cxn ang="0">
                  <a:pos x="135" y="128"/>
                </a:cxn>
                <a:cxn ang="0">
                  <a:pos x="135" y="128"/>
                </a:cxn>
                <a:cxn ang="0">
                  <a:pos x="150" y="110"/>
                </a:cxn>
                <a:cxn ang="0">
                  <a:pos x="166" y="93"/>
                </a:cxn>
                <a:cxn ang="0">
                  <a:pos x="197" y="57"/>
                </a:cxn>
                <a:cxn ang="0">
                  <a:pos x="197" y="57"/>
                </a:cxn>
                <a:cxn ang="0">
                  <a:pos x="207" y="43"/>
                </a:cxn>
                <a:cxn ang="0">
                  <a:pos x="220" y="27"/>
                </a:cxn>
                <a:cxn ang="0">
                  <a:pos x="229" y="20"/>
                </a:cxn>
                <a:cxn ang="0">
                  <a:pos x="236" y="13"/>
                </a:cxn>
                <a:cxn ang="0">
                  <a:pos x="244" y="10"/>
                </a:cxn>
                <a:cxn ang="0">
                  <a:pos x="247" y="9"/>
                </a:cxn>
                <a:cxn ang="0">
                  <a:pos x="251" y="9"/>
                </a:cxn>
                <a:cxn ang="0">
                  <a:pos x="251" y="9"/>
                </a:cxn>
                <a:cxn ang="0">
                  <a:pos x="253" y="9"/>
                </a:cxn>
                <a:cxn ang="0">
                  <a:pos x="254" y="8"/>
                </a:cxn>
                <a:cxn ang="0">
                  <a:pos x="255" y="7"/>
                </a:cxn>
                <a:cxn ang="0">
                  <a:pos x="255" y="5"/>
                </a:cxn>
                <a:cxn ang="0">
                  <a:pos x="254" y="2"/>
                </a:cxn>
                <a:cxn ang="0">
                  <a:pos x="253" y="0"/>
                </a:cxn>
                <a:cxn ang="0">
                  <a:pos x="251" y="0"/>
                </a:cxn>
                <a:cxn ang="0">
                  <a:pos x="251" y="0"/>
                </a:cxn>
              </a:cxnLst>
              <a:rect l="0" t="0" r="r" b="b"/>
              <a:pathLst>
                <a:path w="255" h="275">
                  <a:moveTo>
                    <a:pt x="251" y="0"/>
                  </a:moveTo>
                  <a:lnTo>
                    <a:pt x="251" y="0"/>
                  </a:lnTo>
                  <a:lnTo>
                    <a:pt x="244" y="0"/>
                  </a:lnTo>
                  <a:lnTo>
                    <a:pt x="238" y="2"/>
                  </a:lnTo>
                  <a:lnTo>
                    <a:pt x="233" y="5"/>
                  </a:lnTo>
                  <a:lnTo>
                    <a:pt x="227" y="9"/>
                  </a:lnTo>
                  <a:lnTo>
                    <a:pt x="216" y="20"/>
                  </a:lnTo>
                  <a:lnTo>
                    <a:pt x="212" y="25"/>
                  </a:lnTo>
                  <a:lnTo>
                    <a:pt x="206" y="29"/>
                  </a:lnTo>
                  <a:lnTo>
                    <a:pt x="206" y="29"/>
                  </a:lnTo>
                  <a:lnTo>
                    <a:pt x="203" y="32"/>
                  </a:lnTo>
                  <a:lnTo>
                    <a:pt x="199" y="36"/>
                  </a:lnTo>
                  <a:lnTo>
                    <a:pt x="191" y="45"/>
                  </a:lnTo>
                  <a:lnTo>
                    <a:pt x="185" y="55"/>
                  </a:lnTo>
                  <a:lnTo>
                    <a:pt x="179" y="64"/>
                  </a:lnTo>
                  <a:lnTo>
                    <a:pt x="179" y="64"/>
                  </a:lnTo>
                  <a:lnTo>
                    <a:pt x="159" y="87"/>
                  </a:lnTo>
                  <a:lnTo>
                    <a:pt x="140" y="108"/>
                  </a:lnTo>
                  <a:lnTo>
                    <a:pt x="140" y="108"/>
                  </a:lnTo>
                  <a:lnTo>
                    <a:pt x="101" y="152"/>
                  </a:lnTo>
                  <a:lnTo>
                    <a:pt x="61" y="194"/>
                  </a:lnTo>
                  <a:lnTo>
                    <a:pt x="61" y="194"/>
                  </a:lnTo>
                  <a:lnTo>
                    <a:pt x="30" y="230"/>
                  </a:lnTo>
                  <a:lnTo>
                    <a:pt x="15" y="249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71"/>
                  </a:lnTo>
                  <a:lnTo>
                    <a:pt x="1" y="273"/>
                  </a:lnTo>
                  <a:lnTo>
                    <a:pt x="2" y="274"/>
                  </a:lnTo>
                  <a:lnTo>
                    <a:pt x="5" y="275"/>
                  </a:lnTo>
                  <a:lnTo>
                    <a:pt x="8" y="274"/>
                  </a:lnTo>
                  <a:lnTo>
                    <a:pt x="9" y="273"/>
                  </a:lnTo>
                  <a:lnTo>
                    <a:pt x="9" y="273"/>
                  </a:lnTo>
                  <a:lnTo>
                    <a:pt x="23" y="254"/>
                  </a:lnTo>
                  <a:lnTo>
                    <a:pt x="38" y="236"/>
                  </a:lnTo>
                  <a:lnTo>
                    <a:pt x="69" y="201"/>
                  </a:lnTo>
                  <a:lnTo>
                    <a:pt x="69" y="201"/>
                  </a:lnTo>
                  <a:lnTo>
                    <a:pt x="101" y="164"/>
                  </a:lnTo>
                  <a:lnTo>
                    <a:pt x="135" y="128"/>
                  </a:lnTo>
                  <a:lnTo>
                    <a:pt x="135" y="128"/>
                  </a:lnTo>
                  <a:lnTo>
                    <a:pt x="150" y="110"/>
                  </a:lnTo>
                  <a:lnTo>
                    <a:pt x="166" y="93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207" y="43"/>
                  </a:lnTo>
                  <a:lnTo>
                    <a:pt x="220" y="27"/>
                  </a:lnTo>
                  <a:lnTo>
                    <a:pt x="229" y="20"/>
                  </a:lnTo>
                  <a:lnTo>
                    <a:pt x="236" y="13"/>
                  </a:lnTo>
                  <a:lnTo>
                    <a:pt x="244" y="10"/>
                  </a:lnTo>
                  <a:lnTo>
                    <a:pt x="247" y="9"/>
                  </a:lnTo>
                  <a:lnTo>
                    <a:pt x="251" y="9"/>
                  </a:lnTo>
                  <a:lnTo>
                    <a:pt x="251" y="9"/>
                  </a:lnTo>
                  <a:lnTo>
                    <a:pt x="253" y="9"/>
                  </a:lnTo>
                  <a:lnTo>
                    <a:pt x="254" y="8"/>
                  </a:lnTo>
                  <a:lnTo>
                    <a:pt x="255" y="7"/>
                  </a:lnTo>
                  <a:lnTo>
                    <a:pt x="255" y="5"/>
                  </a:lnTo>
                  <a:lnTo>
                    <a:pt x="254" y="2"/>
                  </a:lnTo>
                  <a:lnTo>
                    <a:pt x="253" y="0"/>
                  </a:lnTo>
                  <a:lnTo>
                    <a:pt x="251" y="0"/>
                  </a:lnTo>
                  <a:lnTo>
                    <a:pt x="25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17" name="Freeform 133"/>
            <p:cNvSpPr/>
            <p:nvPr/>
          </p:nvSpPr>
          <p:spPr bwMode="auto">
            <a:xfrm>
              <a:off x="6854825" y="2687638"/>
              <a:ext cx="92075" cy="107950"/>
            </a:xfrm>
            <a:custGeom>
              <a:avLst/>
              <a:gdLst/>
              <a:ahLst/>
              <a:cxnLst>
                <a:cxn ang="0">
                  <a:pos x="169" y="1"/>
                </a:cxn>
                <a:cxn ang="0">
                  <a:pos x="169" y="1"/>
                </a:cxn>
                <a:cxn ang="0">
                  <a:pos x="156" y="10"/>
                </a:cxn>
                <a:cxn ang="0">
                  <a:pos x="145" y="22"/>
                </a:cxn>
                <a:cxn ang="0">
                  <a:pos x="134" y="33"/>
                </a:cxn>
                <a:cxn ang="0">
                  <a:pos x="123" y="45"/>
                </a:cxn>
                <a:cxn ang="0">
                  <a:pos x="103" y="70"/>
                </a:cxn>
                <a:cxn ang="0">
                  <a:pos x="83" y="95"/>
                </a:cxn>
                <a:cxn ang="0">
                  <a:pos x="83" y="95"/>
                </a:cxn>
                <a:cxn ang="0">
                  <a:pos x="61" y="119"/>
                </a:cxn>
                <a:cxn ang="0">
                  <a:pos x="39" y="144"/>
                </a:cxn>
                <a:cxn ang="0">
                  <a:pos x="28" y="156"/>
                </a:cxn>
                <a:cxn ang="0">
                  <a:pos x="18" y="168"/>
                </a:cxn>
                <a:cxn ang="0">
                  <a:pos x="9" y="182"/>
                </a:cxn>
                <a:cxn ang="0">
                  <a:pos x="1" y="196"/>
                </a:cxn>
                <a:cxn ang="0">
                  <a:pos x="1" y="196"/>
                </a:cxn>
                <a:cxn ang="0">
                  <a:pos x="0" y="198"/>
                </a:cxn>
                <a:cxn ang="0">
                  <a:pos x="1" y="200"/>
                </a:cxn>
                <a:cxn ang="0">
                  <a:pos x="4" y="203"/>
                </a:cxn>
                <a:cxn ang="0">
                  <a:pos x="5" y="203"/>
                </a:cxn>
                <a:cxn ang="0">
                  <a:pos x="7" y="203"/>
                </a:cxn>
                <a:cxn ang="0">
                  <a:pos x="8" y="203"/>
                </a:cxn>
                <a:cxn ang="0">
                  <a:pos x="10" y="201"/>
                </a:cxn>
                <a:cxn ang="0">
                  <a:pos x="10" y="201"/>
                </a:cxn>
                <a:cxn ang="0">
                  <a:pos x="16" y="188"/>
                </a:cxn>
                <a:cxn ang="0">
                  <a:pos x="24" y="176"/>
                </a:cxn>
                <a:cxn ang="0">
                  <a:pos x="33" y="163"/>
                </a:cxn>
                <a:cxn ang="0">
                  <a:pos x="43" y="152"/>
                </a:cxn>
                <a:cxn ang="0">
                  <a:pos x="63" y="129"/>
                </a:cxn>
                <a:cxn ang="0">
                  <a:pos x="85" y="107"/>
                </a:cxn>
                <a:cxn ang="0">
                  <a:pos x="85" y="107"/>
                </a:cxn>
                <a:cxn ang="0">
                  <a:pos x="95" y="95"/>
                </a:cxn>
                <a:cxn ang="0">
                  <a:pos x="107" y="82"/>
                </a:cxn>
                <a:cxn ang="0">
                  <a:pos x="127" y="56"/>
                </a:cxn>
                <a:cxn ang="0">
                  <a:pos x="138" y="43"/>
                </a:cxn>
                <a:cxn ang="0">
                  <a:pos x="149" y="31"/>
                </a:cxn>
                <a:cxn ang="0">
                  <a:pos x="161" y="20"/>
                </a:cxn>
                <a:cxn ang="0">
                  <a:pos x="174" y="9"/>
                </a:cxn>
                <a:cxn ang="0">
                  <a:pos x="174" y="9"/>
                </a:cxn>
                <a:cxn ang="0">
                  <a:pos x="175" y="7"/>
                </a:cxn>
                <a:cxn ang="0">
                  <a:pos x="176" y="5"/>
                </a:cxn>
                <a:cxn ang="0">
                  <a:pos x="175" y="2"/>
                </a:cxn>
                <a:cxn ang="0">
                  <a:pos x="174" y="1"/>
                </a:cxn>
                <a:cxn ang="0">
                  <a:pos x="172" y="0"/>
                </a:cxn>
                <a:cxn ang="0">
                  <a:pos x="171" y="0"/>
                </a:cxn>
                <a:cxn ang="0">
                  <a:pos x="169" y="1"/>
                </a:cxn>
                <a:cxn ang="0">
                  <a:pos x="169" y="1"/>
                </a:cxn>
              </a:cxnLst>
              <a:rect l="0" t="0" r="r" b="b"/>
              <a:pathLst>
                <a:path w="176" h="203">
                  <a:moveTo>
                    <a:pt x="169" y="1"/>
                  </a:moveTo>
                  <a:lnTo>
                    <a:pt x="169" y="1"/>
                  </a:lnTo>
                  <a:lnTo>
                    <a:pt x="156" y="10"/>
                  </a:lnTo>
                  <a:lnTo>
                    <a:pt x="145" y="22"/>
                  </a:lnTo>
                  <a:lnTo>
                    <a:pt x="134" y="33"/>
                  </a:lnTo>
                  <a:lnTo>
                    <a:pt x="123" y="45"/>
                  </a:lnTo>
                  <a:lnTo>
                    <a:pt x="103" y="70"/>
                  </a:lnTo>
                  <a:lnTo>
                    <a:pt x="83" y="95"/>
                  </a:lnTo>
                  <a:lnTo>
                    <a:pt x="83" y="95"/>
                  </a:lnTo>
                  <a:lnTo>
                    <a:pt x="61" y="119"/>
                  </a:lnTo>
                  <a:lnTo>
                    <a:pt x="39" y="144"/>
                  </a:lnTo>
                  <a:lnTo>
                    <a:pt x="28" y="156"/>
                  </a:lnTo>
                  <a:lnTo>
                    <a:pt x="18" y="168"/>
                  </a:lnTo>
                  <a:lnTo>
                    <a:pt x="9" y="182"/>
                  </a:lnTo>
                  <a:lnTo>
                    <a:pt x="1" y="196"/>
                  </a:lnTo>
                  <a:lnTo>
                    <a:pt x="1" y="196"/>
                  </a:lnTo>
                  <a:lnTo>
                    <a:pt x="0" y="198"/>
                  </a:lnTo>
                  <a:lnTo>
                    <a:pt x="1" y="200"/>
                  </a:lnTo>
                  <a:lnTo>
                    <a:pt x="4" y="203"/>
                  </a:lnTo>
                  <a:lnTo>
                    <a:pt x="5" y="203"/>
                  </a:lnTo>
                  <a:lnTo>
                    <a:pt x="7" y="203"/>
                  </a:lnTo>
                  <a:lnTo>
                    <a:pt x="8" y="203"/>
                  </a:lnTo>
                  <a:lnTo>
                    <a:pt x="10" y="201"/>
                  </a:lnTo>
                  <a:lnTo>
                    <a:pt x="10" y="201"/>
                  </a:lnTo>
                  <a:lnTo>
                    <a:pt x="16" y="188"/>
                  </a:lnTo>
                  <a:lnTo>
                    <a:pt x="24" y="176"/>
                  </a:lnTo>
                  <a:lnTo>
                    <a:pt x="33" y="163"/>
                  </a:lnTo>
                  <a:lnTo>
                    <a:pt x="43" y="152"/>
                  </a:lnTo>
                  <a:lnTo>
                    <a:pt x="63" y="129"/>
                  </a:lnTo>
                  <a:lnTo>
                    <a:pt x="85" y="107"/>
                  </a:lnTo>
                  <a:lnTo>
                    <a:pt x="85" y="107"/>
                  </a:lnTo>
                  <a:lnTo>
                    <a:pt x="95" y="95"/>
                  </a:lnTo>
                  <a:lnTo>
                    <a:pt x="107" y="82"/>
                  </a:lnTo>
                  <a:lnTo>
                    <a:pt x="127" y="56"/>
                  </a:lnTo>
                  <a:lnTo>
                    <a:pt x="138" y="43"/>
                  </a:lnTo>
                  <a:lnTo>
                    <a:pt x="149" y="31"/>
                  </a:lnTo>
                  <a:lnTo>
                    <a:pt x="161" y="20"/>
                  </a:lnTo>
                  <a:lnTo>
                    <a:pt x="174" y="9"/>
                  </a:lnTo>
                  <a:lnTo>
                    <a:pt x="174" y="9"/>
                  </a:lnTo>
                  <a:lnTo>
                    <a:pt x="175" y="7"/>
                  </a:lnTo>
                  <a:lnTo>
                    <a:pt x="176" y="5"/>
                  </a:lnTo>
                  <a:lnTo>
                    <a:pt x="175" y="2"/>
                  </a:lnTo>
                  <a:lnTo>
                    <a:pt x="174" y="1"/>
                  </a:lnTo>
                  <a:lnTo>
                    <a:pt x="172" y="0"/>
                  </a:lnTo>
                  <a:lnTo>
                    <a:pt x="171" y="0"/>
                  </a:lnTo>
                  <a:lnTo>
                    <a:pt x="169" y="1"/>
                  </a:lnTo>
                  <a:lnTo>
                    <a:pt x="16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18" name="Freeform 134"/>
            <p:cNvSpPr/>
            <p:nvPr/>
          </p:nvSpPr>
          <p:spPr bwMode="auto">
            <a:xfrm>
              <a:off x="6881813" y="2722563"/>
              <a:ext cx="68263" cy="65088"/>
            </a:xfrm>
            <a:custGeom>
              <a:avLst/>
              <a:gdLst/>
              <a:ahLst/>
              <a:cxnLst>
                <a:cxn ang="0">
                  <a:pos x="121" y="1"/>
                </a:cxn>
                <a:cxn ang="0">
                  <a:pos x="121" y="1"/>
                </a:cxn>
                <a:cxn ang="0">
                  <a:pos x="111" y="6"/>
                </a:cxn>
                <a:cxn ang="0">
                  <a:pos x="102" y="14"/>
                </a:cxn>
                <a:cxn ang="0">
                  <a:pos x="85" y="27"/>
                </a:cxn>
                <a:cxn ang="0">
                  <a:pos x="54" y="57"/>
                </a:cxn>
                <a:cxn ang="0">
                  <a:pos x="54" y="57"/>
                </a:cxn>
                <a:cxn ang="0">
                  <a:pos x="39" y="70"/>
                </a:cxn>
                <a:cxn ang="0">
                  <a:pos x="25" y="85"/>
                </a:cxn>
                <a:cxn ang="0">
                  <a:pos x="11" y="100"/>
                </a:cxn>
                <a:cxn ang="0">
                  <a:pos x="5" y="109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19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8" y="121"/>
                </a:cxn>
                <a:cxn ang="0">
                  <a:pos x="8" y="121"/>
                </a:cxn>
                <a:cxn ang="0">
                  <a:pos x="14" y="114"/>
                </a:cxn>
                <a:cxn ang="0">
                  <a:pos x="20" y="105"/>
                </a:cxn>
                <a:cxn ang="0">
                  <a:pos x="32" y="91"/>
                </a:cxn>
                <a:cxn ang="0">
                  <a:pos x="47" y="78"/>
                </a:cxn>
                <a:cxn ang="0">
                  <a:pos x="60" y="64"/>
                </a:cxn>
                <a:cxn ang="0">
                  <a:pos x="60" y="64"/>
                </a:cxn>
                <a:cxn ang="0">
                  <a:pos x="91" y="34"/>
                </a:cxn>
                <a:cxn ang="0">
                  <a:pos x="108" y="21"/>
                </a:cxn>
                <a:cxn ang="0">
                  <a:pos x="116" y="15"/>
                </a:cxn>
                <a:cxn ang="0">
                  <a:pos x="125" y="9"/>
                </a:cxn>
                <a:cxn ang="0">
                  <a:pos x="125" y="9"/>
                </a:cxn>
                <a:cxn ang="0">
                  <a:pos x="127" y="8"/>
                </a:cxn>
                <a:cxn ang="0">
                  <a:pos x="127" y="6"/>
                </a:cxn>
                <a:cxn ang="0">
                  <a:pos x="127" y="4"/>
                </a:cxn>
                <a:cxn ang="0">
                  <a:pos x="127" y="3"/>
                </a:cxn>
                <a:cxn ang="0">
                  <a:pos x="126" y="1"/>
                </a:cxn>
                <a:cxn ang="0">
                  <a:pos x="124" y="1"/>
                </a:cxn>
                <a:cxn ang="0">
                  <a:pos x="123" y="0"/>
                </a:cxn>
                <a:cxn ang="0">
                  <a:pos x="121" y="1"/>
                </a:cxn>
                <a:cxn ang="0">
                  <a:pos x="121" y="1"/>
                </a:cxn>
              </a:cxnLst>
              <a:rect l="0" t="0" r="r" b="b"/>
              <a:pathLst>
                <a:path w="127" h="123">
                  <a:moveTo>
                    <a:pt x="121" y="1"/>
                  </a:moveTo>
                  <a:lnTo>
                    <a:pt x="121" y="1"/>
                  </a:lnTo>
                  <a:lnTo>
                    <a:pt x="111" y="6"/>
                  </a:lnTo>
                  <a:lnTo>
                    <a:pt x="102" y="14"/>
                  </a:lnTo>
                  <a:lnTo>
                    <a:pt x="85" y="27"/>
                  </a:lnTo>
                  <a:lnTo>
                    <a:pt x="54" y="57"/>
                  </a:lnTo>
                  <a:lnTo>
                    <a:pt x="54" y="57"/>
                  </a:lnTo>
                  <a:lnTo>
                    <a:pt x="39" y="70"/>
                  </a:lnTo>
                  <a:lnTo>
                    <a:pt x="25" y="85"/>
                  </a:lnTo>
                  <a:lnTo>
                    <a:pt x="11" y="100"/>
                  </a:lnTo>
                  <a:lnTo>
                    <a:pt x="5" y="10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14" y="114"/>
                  </a:lnTo>
                  <a:lnTo>
                    <a:pt x="20" y="105"/>
                  </a:lnTo>
                  <a:lnTo>
                    <a:pt x="32" y="91"/>
                  </a:lnTo>
                  <a:lnTo>
                    <a:pt x="47" y="78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91" y="34"/>
                  </a:lnTo>
                  <a:lnTo>
                    <a:pt x="108" y="21"/>
                  </a:lnTo>
                  <a:lnTo>
                    <a:pt x="116" y="15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7" y="8"/>
                  </a:lnTo>
                  <a:lnTo>
                    <a:pt x="127" y="6"/>
                  </a:lnTo>
                  <a:lnTo>
                    <a:pt x="127" y="4"/>
                  </a:lnTo>
                  <a:lnTo>
                    <a:pt x="127" y="3"/>
                  </a:lnTo>
                  <a:lnTo>
                    <a:pt x="126" y="1"/>
                  </a:lnTo>
                  <a:lnTo>
                    <a:pt x="124" y="1"/>
                  </a:lnTo>
                  <a:lnTo>
                    <a:pt x="123" y="0"/>
                  </a:lnTo>
                  <a:lnTo>
                    <a:pt x="121" y="1"/>
                  </a:lnTo>
                  <a:lnTo>
                    <a:pt x="12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19" name="Freeform 135"/>
            <p:cNvSpPr/>
            <p:nvPr/>
          </p:nvSpPr>
          <p:spPr bwMode="auto">
            <a:xfrm>
              <a:off x="6697663" y="2528888"/>
              <a:ext cx="55563" cy="71438"/>
            </a:xfrm>
            <a:custGeom>
              <a:avLst/>
              <a:gdLst/>
              <a:ahLst/>
              <a:cxnLst>
                <a:cxn ang="0">
                  <a:pos x="98" y="3"/>
                </a:cxn>
                <a:cxn ang="0">
                  <a:pos x="98" y="3"/>
                </a:cxn>
                <a:cxn ang="0">
                  <a:pos x="95" y="8"/>
                </a:cxn>
                <a:cxn ang="0">
                  <a:pos x="91" y="12"/>
                </a:cxn>
                <a:cxn ang="0">
                  <a:pos x="83" y="20"/>
                </a:cxn>
                <a:cxn ang="0">
                  <a:pos x="73" y="28"/>
                </a:cxn>
                <a:cxn ang="0">
                  <a:pos x="66" y="38"/>
                </a:cxn>
                <a:cxn ang="0">
                  <a:pos x="66" y="38"/>
                </a:cxn>
                <a:cxn ang="0">
                  <a:pos x="48" y="58"/>
                </a:cxn>
                <a:cxn ang="0">
                  <a:pos x="38" y="69"/>
                </a:cxn>
                <a:cxn ang="0">
                  <a:pos x="30" y="80"/>
                </a:cxn>
                <a:cxn ang="0">
                  <a:pos x="30" y="80"/>
                </a:cxn>
                <a:cxn ang="0">
                  <a:pos x="23" y="89"/>
                </a:cxn>
                <a:cxn ang="0">
                  <a:pos x="10" y="105"/>
                </a:cxn>
                <a:cxn ang="0">
                  <a:pos x="5" y="112"/>
                </a:cxn>
                <a:cxn ang="0">
                  <a:pos x="1" y="120"/>
                </a:cxn>
                <a:cxn ang="0">
                  <a:pos x="0" y="126"/>
                </a:cxn>
                <a:cxn ang="0">
                  <a:pos x="0" y="130"/>
                </a:cxn>
                <a:cxn ang="0">
                  <a:pos x="1" y="132"/>
                </a:cxn>
                <a:cxn ang="0">
                  <a:pos x="1" y="132"/>
                </a:cxn>
                <a:cxn ang="0">
                  <a:pos x="3" y="134"/>
                </a:cxn>
                <a:cxn ang="0">
                  <a:pos x="6" y="134"/>
                </a:cxn>
                <a:cxn ang="0">
                  <a:pos x="6" y="134"/>
                </a:cxn>
                <a:cxn ang="0">
                  <a:pos x="8" y="133"/>
                </a:cxn>
                <a:cxn ang="0">
                  <a:pos x="8" y="133"/>
                </a:cxn>
                <a:cxn ang="0">
                  <a:pos x="10" y="132"/>
                </a:cxn>
                <a:cxn ang="0">
                  <a:pos x="11" y="131"/>
                </a:cxn>
                <a:cxn ang="0">
                  <a:pos x="12" y="129"/>
                </a:cxn>
                <a:cxn ang="0">
                  <a:pos x="11" y="126"/>
                </a:cxn>
                <a:cxn ang="0">
                  <a:pos x="11" y="125"/>
                </a:cxn>
                <a:cxn ang="0">
                  <a:pos x="9" y="124"/>
                </a:cxn>
                <a:cxn ang="0">
                  <a:pos x="8" y="123"/>
                </a:cxn>
                <a:cxn ang="0">
                  <a:pos x="6" y="123"/>
                </a:cxn>
                <a:cxn ang="0">
                  <a:pos x="6" y="123"/>
                </a:cxn>
                <a:cxn ang="0">
                  <a:pos x="9" y="123"/>
                </a:cxn>
                <a:cxn ang="0">
                  <a:pos x="10" y="123"/>
                </a:cxn>
                <a:cxn ang="0">
                  <a:pos x="11" y="122"/>
                </a:cxn>
                <a:cxn ang="0">
                  <a:pos x="14" y="119"/>
                </a:cxn>
                <a:cxn ang="0">
                  <a:pos x="14" y="119"/>
                </a:cxn>
                <a:cxn ang="0">
                  <a:pos x="21" y="110"/>
                </a:cxn>
                <a:cxn ang="0">
                  <a:pos x="21" y="110"/>
                </a:cxn>
                <a:cxn ang="0">
                  <a:pos x="36" y="88"/>
                </a:cxn>
                <a:cxn ang="0">
                  <a:pos x="43" y="77"/>
                </a:cxn>
                <a:cxn ang="0">
                  <a:pos x="52" y="67"/>
                </a:cxn>
                <a:cxn ang="0">
                  <a:pos x="52" y="67"/>
                </a:cxn>
                <a:cxn ang="0">
                  <a:pos x="82" y="32"/>
                </a:cxn>
                <a:cxn ang="0">
                  <a:pos x="82" y="32"/>
                </a:cxn>
                <a:cxn ang="0">
                  <a:pos x="88" y="26"/>
                </a:cxn>
                <a:cxn ang="0">
                  <a:pos x="95" y="20"/>
                </a:cxn>
                <a:cxn ang="0">
                  <a:pos x="101" y="15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4"/>
                </a:cxn>
                <a:cxn ang="0">
                  <a:pos x="105" y="3"/>
                </a:cxn>
                <a:cxn ang="0">
                  <a:pos x="104" y="1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1"/>
                </a:cxn>
                <a:cxn ang="0">
                  <a:pos x="98" y="3"/>
                </a:cxn>
                <a:cxn ang="0">
                  <a:pos x="98" y="3"/>
                </a:cxn>
              </a:cxnLst>
              <a:rect l="0" t="0" r="r" b="b"/>
              <a:pathLst>
                <a:path w="106" h="134">
                  <a:moveTo>
                    <a:pt x="98" y="3"/>
                  </a:moveTo>
                  <a:lnTo>
                    <a:pt x="98" y="3"/>
                  </a:lnTo>
                  <a:lnTo>
                    <a:pt x="95" y="8"/>
                  </a:lnTo>
                  <a:lnTo>
                    <a:pt x="91" y="12"/>
                  </a:lnTo>
                  <a:lnTo>
                    <a:pt x="83" y="20"/>
                  </a:lnTo>
                  <a:lnTo>
                    <a:pt x="73" y="28"/>
                  </a:lnTo>
                  <a:lnTo>
                    <a:pt x="66" y="38"/>
                  </a:lnTo>
                  <a:lnTo>
                    <a:pt x="66" y="38"/>
                  </a:lnTo>
                  <a:lnTo>
                    <a:pt x="48" y="58"/>
                  </a:lnTo>
                  <a:lnTo>
                    <a:pt x="38" y="69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23" y="89"/>
                  </a:lnTo>
                  <a:lnTo>
                    <a:pt x="10" y="105"/>
                  </a:lnTo>
                  <a:lnTo>
                    <a:pt x="5" y="112"/>
                  </a:lnTo>
                  <a:lnTo>
                    <a:pt x="1" y="120"/>
                  </a:lnTo>
                  <a:lnTo>
                    <a:pt x="0" y="126"/>
                  </a:lnTo>
                  <a:lnTo>
                    <a:pt x="0" y="130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3" y="134"/>
                  </a:lnTo>
                  <a:lnTo>
                    <a:pt x="6" y="134"/>
                  </a:lnTo>
                  <a:lnTo>
                    <a:pt x="6" y="134"/>
                  </a:lnTo>
                  <a:lnTo>
                    <a:pt x="8" y="133"/>
                  </a:lnTo>
                  <a:lnTo>
                    <a:pt x="8" y="133"/>
                  </a:lnTo>
                  <a:lnTo>
                    <a:pt x="10" y="132"/>
                  </a:lnTo>
                  <a:lnTo>
                    <a:pt x="11" y="131"/>
                  </a:lnTo>
                  <a:lnTo>
                    <a:pt x="12" y="129"/>
                  </a:lnTo>
                  <a:lnTo>
                    <a:pt x="11" y="126"/>
                  </a:lnTo>
                  <a:lnTo>
                    <a:pt x="11" y="125"/>
                  </a:lnTo>
                  <a:lnTo>
                    <a:pt x="9" y="124"/>
                  </a:lnTo>
                  <a:lnTo>
                    <a:pt x="8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9" y="123"/>
                  </a:lnTo>
                  <a:lnTo>
                    <a:pt x="10" y="123"/>
                  </a:lnTo>
                  <a:lnTo>
                    <a:pt x="11" y="122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21" y="110"/>
                  </a:lnTo>
                  <a:lnTo>
                    <a:pt x="21" y="110"/>
                  </a:lnTo>
                  <a:lnTo>
                    <a:pt x="36" y="88"/>
                  </a:lnTo>
                  <a:lnTo>
                    <a:pt x="43" y="7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8" y="26"/>
                  </a:lnTo>
                  <a:lnTo>
                    <a:pt x="95" y="20"/>
                  </a:lnTo>
                  <a:lnTo>
                    <a:pt x="101" y="15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4"/>
                  </a:lnTo>
                  <a:lnTo>
                    <a:pt x="105" y="3"/>
                  </a:lnTo>
                  <a:lnTo>
                    <a:pt x="104" y="1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1"/>
                  </a:lnTo>
                  <a:lnTo>
                    <a:pt x="98" y="3"/>
                  </a:lnTo>
                  <a:lnTo>
                    <a:pt x="9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20" name="Freeform 136"/>
            <p:cNvSpPr/>
            <p:nvPr/>
          </p:nvSpPr>
          <p:spPr bwMode="auto">
            <a:xfrm>
              <a:off x="6729413" y="2536825"/>
              <a:ext cx="60325" cy="65088"/>
            </a:xfrm>
            <a:custGeom>
              <a:avLst/>
              <a:gdLst/>
              <a:ahLst/>
              <a:cxnLst>
                <a:cxn ang="0">
                  <a:pos x="104" y="2"/>
                </a:cxn>
                <a:cxn ang="0">
                  <a:pos x="104" y="2"/>
                </a:cxn>
                <a:cxn ang="0">
                  <a:pos x="99" y="10"/>
                </a:cxn>
                <a:cxn ang="0">
                  <a:pos x="93" y="19"/>
                </a:cxn>
                <a:cxn ang="0">
                  <a:pos x="87" y="27"/>
                </a:cxn>
                <a:cxn ang="0">
                  <a:pos x="78" y="34"/>
                </a:cxn>
                <a:cxn ang="0">
                  <a:pos x="63" y="47"/>
                </a:cxn>
                <a:cxn ang="0">
                  <a:pos x="47" y="60"/>
                </a:cxn>
                <a:cxn ang="0">
                  <a:pos x="47" y="60"/>
                </a:cxn>
                <a:cxn ang="0">
                  <a:pos x="40" y="66"/>
                </a:cxn>
                <a:cxn ang="0">
                  <a:pos x="33" y="72"/>
                </a:cxn>
                <a:cxn ang="0">
                  <a:pos x="21" y="86"/>
                </a:cxn>
                <a:cxn ang="0">
                  <a:pos x="10" y="100"/>
                </a:cxn>
                <a:cxn ang="0">
                  <a:pos x="0" y="116"/>
                </a:cxn>
                <a:cxn ang="0">
                  <a:pos x="0" y="116"/>
                </a:cxn>
                <a:cxn ang="0">
                  <a:pos x="0" y="118"/>
                </a:cxn>
                <a:cxn ang="0">
                  <a:pos x="0" y="119"/>
                </a:cxn>
                <a:cxn ang="0">
                  <a:pos x="1" y="122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2"/>
                </a:cxn>
                <a:cxn ang="0">
                  <a:pos x="12" y="117"/>
                </a:cxn>
                <a:cxn ang="0">
                  <a:pos x="12" y="117"/>
                </a:cxn>
                <a:cxn ang="0">
                  <a:pos x="13" y="115"/>
                </a:cxn>
                <a:cxn ang="0">
                  <a:pos x="13" y="113"/>
                </a:cxn>
                <a:cxn ang="0">
                  <a:pos x="13" y="113"/>
                </a:cxn>
                <a:cxn ang="0">
                  <a:pos x="23" y="99"/>
                </a:cxn>
                <a:cxn ang="0">
                  <a:pos x="33" y="87"/>
                </a:cxn>
                <a:cxn ang="0">
                  <a:pos x="33" y="87"/>
                </a:cxn>
                <a:cxn ang="0">
                  <a:pos x="40" y="79"/>
                </a:cxn>
                <a:cxn ang="0">
                  <a:pos x="48" y="73"/>
                </a:cxn>
                <a:cxn ang="0">
                  <a:pos x="57" y="67"/>
                </a:cxn>
                <a:cxn ang="0">
                  <a:pos x="64" y="60"/>
                </a:cxn>
                <a:cxn ang="0">
                  <a:pos x="64" y="60"/>
                </a:cxn>
                <a:cxn ang="0">
                  <a:pos x="91" y="35"/>
                </a:cxn>
                <a:cxn ang="0">
                  <a:pos x="102" y="22"/>
                </a:cxn>
                <a:cxn ang="0">
                  <a:pos x="107" y="14"/>
                </a:cxn>
                <a:cxn ang="0">
                  <a:pos x="112" y="6"/>
                </a:cxn>
                <a:cxn ang="0">
                  <a:pos x="112" y="6"/>
                </a:cxn>
                <a:cxn ang="0">
                  <a:pos x="114" y="5"/>
                </a:cxn>
                <a:cxn ang="0">
                  <a:pos x="114" y="3"/>
                </a:cxn>
                <a:cxn ang="0">
                  <a:pos x="112" y="1"/>
                </a:cxn>
                <a:cxn ang="0">
                  <a:pos x="110" y="0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4" y="2"/>
                </a:cxn>
                <a:cxn ang="0">
                  <a:pos x="104" y="2"/>
                </a:cxn>
              </a:cxnLst>
              <a:rect l="0" t="0" r="r" b="b"/>
              <a:pathLst>
                <a:path w="114" h="123">
                  <a:moveTo>
                    <a:pt x="104" y="2"/>
                  </a:moveTo>
                  <a:lnTo>
                    <a:pt x="104" y="2"/>
                  </a:lnTo>
                  <a:lnTo>
                    <a:pt x="99" y="10"/>
                  </a:lnTo>
                  <a:lnTo>
                    <a:pt x="93" y="19"/>
                  </a:lnTo>
                  <a:lnTo>
                    <a:pt x="87" y="27"/>
                  </a:lnTo>
                  <a:lnTo>
                    <a:pt x="78" y="34"/>
                  </a:lnTo>
                  <a:lnTo>
                    <a:pt x="63" y="47"/>
                  </a:lnTo>
                  <a:lnTo>
                    <a:pt x="47" y="60"/>
                  </a:lnTo>
                  <a:lnTo>
                    <a:pt x="47" y="60"/>
                  </a:lnTo>
                  <a:lnTo>
                    <a:pt x="40" y="66"/>
                  </a:lnTo>
                  <a:lnTo>
                    <a:pt x="33" y="72"/>
                  </a:lnTo>
                  <a:lnTo>
                    <a:pt x="21" y="86"/>
                  </a:lnTo>
                  <a:lnTo>
                    <a:pt x="10" y="100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0" y="118"/>
                  </a:lnTo>
                  <a:lnTo>
                    <a:pt x="0" y="119"/>
                  </a:lnTo>
                  <a:lnTo>
                    <a:pt x="1" y="122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2"/>
                  </a:lnTo>
                  <a:lnTo>
                    <a:pt x="12" y="117"/>
                  </a:lnTo>
                  <a:lnTo>
                    <a:pt x="12" y="117"/>
                  </a:lnTo>
                  <a:lnTo>
                    <a:pt x="13" y="115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23" y="99"/>
                  </a:lnTo>
                  <a:lnTo>
                    <a:pt x="33" y="87"/>
                  </a:lnTo>
                  <a:lnTo>
                    <a:pt x="33" y="87"/>
                  </a:lnTo>
                  <a:lnTo>
                    <a:pt x="40" y="79"/>
                  </a:lnTo>
                  <a:lnTo>
                    <a:pt x="48" y="73"/>
                  </a:lnTo>
                  <a:lnTo>
                    <a:pt x="57" y="67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91" y="35"/>
                  </a:lnTo>
                  <a:lnTo>
                    <a:pt x="102" y="22"/>
                  </a:lnTo>
                  <a:lnTo>
                    <a:pt x="107" y="14"/>
                  </a:lnTo>
                  <a:lnTo>
                    <a:pt x="112" y="6"/>
                  </a:lnTo>
                  <a:lnTo>
                    <a:pt x="112" y="6"/>
                  </a:lnTo>
                  <a:lnTo>
                    <a:pt x="114" y="5"/>
                  </a:lnTo>
                  <a:lnTo>
                    <a:pt x="114" y="3"/>
                  </a:lnTo>
                  <a:lnTo>
                    <a:pt x="112" y="1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4" y="2"/>
                  </a:lnTo>
                  <a:lnTo>
                    <a:pt x="10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21" name="Freeform 137"/>
            <p:cNvSpPr/>
            <p:nvPr/>
          </p:nvSpPr>
          <p:spPr bwMode="auto">
            <a:xfrm>
              <a:off x="6764338" y="2535238"/>
              <a:ext cx="52388" cy="61913"/>
            </a:xfrm>
            <a:custGeom>
              <a:avLst/>
              <a:gdLst/>
              <a:ahLst/>
              <a:cxnLst>
                <a:cxn ang="0">
                  <a:pos x="95" y="0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87" y="1"/>
                </a:cxn>
                <a:cxn ang="0">
                  <a:pos x="86" y="3"/>
                </a:cxn>
                <a:cxn ang="0">
                  <a:pos x="86" y="6"/>
                </a:cxn>
                <a:cxn ang="0">
                  <a:pos x="87" y="8"/>
                </a:cxn>
                <a:cxn ang="0">
                  <a:pos x="87" y="8"/>
                </a:cxn>
                <a:cxn ang="0">
                  <a:pos x="83" y="14"/>
                </a:cxn>
                <a:cxn ang="0">
                  <a:pos x="79" y="19"/>
                </a:cxn>
                <a:cxn ang="0">
                  <a:pos x="67" y="31"/>
                </a:cxn>
                <a:cxn ang="0">
                  <a:pos x="67" y="31"/>
                </a:cxn>
                <a:cxn ang="0">
                  <a:pos x="61" y="37"/>
                </a:cxn>
                <a:cxn ang="0">
                  <a:pos x="56" y="44"/>
                </a:cxn>
                <a:cxn ang="0">
                  <a:pos x="44" y="59"/>
                </a:cxn>
                <a:cxn ang="0">
                  <a:pos x="44" y="59"/>
                </a:cxn>
                <a:cxn ang="0">
                  <a:pos x="22" y="84"/>
                </a:cxn>
                <a:cxn ang="0">
                  <a:pos x="10" y="98"/>
                </a:cxn>
                <a:cxn ang="0">
                  <a:pos x="0" y="111"/>
                </a:cxn>
                <a:cxn ang="0">
                  <a:pos x="0" y="111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9"/>
                </a:cxn>
                <a:cxn ang="0">
                  <a:pos x="6" y="119"/>
                </a:cxn>
                <a:cxn ang="0">
                  <a:pos x="6" y="119"/>
                </a:cxn>
                <a:cxn ang="0">
                  <a:pos x="9" y="116"/>
                </a:cxn>
                <a:cxn ang="0">
                  <a:pos x="11" y="115"/>
                </a:cxn>
                <a:cxn ang="0">
                  <a:pos x="13" y="113"/>
                </a:cxn>
                <a:cxn ang="0">
                  <a:pos x="13" y="110"/>
                </a:cxn>
                <a:cxn ang="0">
                  <a:pos x="13" y="110"/>
                </a:cxn>
                <a:cxn ang="0">
                  <a:pos x="13" y="109"/>
                </a:cxn>
                <a:cxn ang="0">
                  <a:pos x="13" y="109"/>
                </a:cxn>
                <a:cxn ang="0">
                  <a:pos x="25" y="95"/>
                </a:cxn>
                <a:cxn ang="0">
                  <a:pos x="37" y="81"/>
                </a:cxn>
                <a:cxn ang="0">
                  <a:pos x="61" y="53"/>
                </a:cxn>
                <a:cxn ang="0">
                  <a:pos x="61" y="53"/>
                </a:cxn>
                <a:cxn ang="0">
                  <a:pos x="70" y="42"/>
                </a:cxn>
                <a:cxn ang="0">
                  <a:pos x="82" y="32"/>
                </a:cxn>
                <a:cxn ang="0">
                  <a:pos x="91" y="19"/>
                </a:cxn>
                <a:cxn ang="0">
                  <a:pos x="95" y="13"/>
                </a:cxn>
                <a:cxn ang="0">
                  <a:pos x="99" y="7"/>
                </a:cxn>
                <a:cxn ang="0">
                  <a:pos x="99" y="7"/>
                </a:cxn>
                <a:cxn ang="0">
                  <a:pos x="99" y="5"/>
                </a:cxn>
                <a:cxn ang="0">
                  <a:pos x="99" y="2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5" y="0"/>
                </a:cxn>
              </a:cxnLst>
              <a:rect l="0" t="0" r="r" b="b"/>
              <a:pathLst>
                <a:path w="99" h="119">
                  <a:moveTo>
                    <a:pt x="95" y="0"/>
                  </a:moveTo>
                  <a:lnTo>
                    <a:pt x="90" y="0"/>
                  </a:lnTo>
                  <a:lnTo>
                    <a:pt x="90" y="0"/>
                  </a:lnTo>
                  <a:lnTo>
                    <a:pt x="87" y="1"/>
                  </a:lnTo>
                  <a:lnTo>
                    <a:pt x="86" y="3"/>
                  </a:lnTo>
                  <a:lnTo>
                    <a:pt x="86" y="6"/>
                  </a:lnTo>
                  <a:lnTo>
                    <a:pt x="87" y="8"/>
                  </a:lnTo>
                  <a:lnTo>
                    <a:pt x="87" y="8"/>
                  </a:lnTo>
                  <a:lnTo>
                    <a:pt x="83" y="14"/>
                  </a:lnTo>
                  <a:lnTo>
                    <a:pt x="79" y="19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1" y="37"/>
                  </a:lnTo>
                  <a:lnTo>
                    <a:pt x="56" y="44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22" y="84"/>
                  </a:lnTo>
                  <a:lnTo>
                    <a:pt x="10" y="98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9" y="116"/>
                  </a:lnTo>
                  <a:lnTo>
                    <a:pt x="11" y="115"/>
                  </a:lnTo>
                  <a:lnTo>
                    <a:pt x="13" y="113"/>
                  </a:lnTo>
                  <a:lnTo>
                    <a:pt x="13" y="110"/>
                  </a:lnTo>
                  <a:lnTo>
                    <a:pt x="13" y="110"/>
                  </a:lnTo>
                  <a:lnTo>
                    <a:pt x="13" y="109"/>
                  </a:lnTo>
                  <a:lnTo>
                    <a:pt x="13" y="109"/>
                  </a:lnTo>
                  <a:lnTo>
                    <a:pt x="25" y="95"/>
                  </a:lnTo>
                  <a:lnTo>
                    <a:pt x="37" y="81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70" y="42"/>
                  </a:lnTo>
                  <a:lnTo>
                    <a:pt x="82" y="32"/>
                  </a:lnTo>
                  <a:lnTo>
                    <a:pt x="91" y="19"/>
                  </a:lnTo>
                  <a:lnTo>
                    <a:pt x="95" y="13"/>
                  </a:lnTo>
                  <a:lnTo>
                    <a:pt x="99" y="7"/>
                  </a:lnTo>
                  <a:lnTo>
                    <a:pt x="99" y="7"/>
                  </a:lnTo>
                  <a:lnTo>
                    <a:pt x="99" y="5"/>
                  </a:lnTo>
                  <a:lnTo>
                    <a:pt x="99" y="2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22" name="Freeform 138"/>
            <p:cNvSpPr/>
            <p:nvPr/>
          </p:nvSpPr>
          <p:spPr bwMode="auto">
            <a:xfrm>
              <a:off x="6804025" y="2535238"/>
              <a:ext cx="46038" cy="57150"/>
            </a:xfrm>
            <a:custGeom>
              <a:avLst/>
              <a:gdLst/>
              <a:ahLst/>
              <a:cxnLst>
                <a:cxn ang="0">
                  <a:pos x="77" y="2"/>
                </a:cxn>
                <a:cxn ang="0">
                  <a:pos x="77" y="2"/>
                </a:cxn>
                <a:cxn ang="0">
                  <a:pos x="74" y="9"/>
                </a:cxn>
                <a:cxn ang="0">
                  <a:pos x="69" y="16"/>
                </a:cxn>
                <a:cxn ang="0">
                  <a:pos x="58" y="30"/>
                </a:cxn>
                <a:cxn ang="0">
                  <a:pos x="34" y="56"/>
                </a:cxn>
                <a:cxn ang="0">
                  <a:pos x="34" y="56"/>
                </a:cxn>
                <a:cxn ang="0">
                  <a:pos x="17" y="74"/>
                </a:cxn>
                <a:cxn ang="0">
                  <a:pos x="9" y="84"/>
                </a:cxn>
                <a:cxn ang="0">
                  <a:pos x="6" y="90"/>
                </a:cxn>
                <a:cxn ang="0">
                  <a:pos x="4" y="95"/>
                </a:cxn>
                <a:cxn ang="0">
                  <a:pos x="4" y="95"/>
                </a:cxn>
                <a:cxn ang="0">
                  <a:pos x="1" y="97"/>
                </a:cxn>
                <a:cxn ang="0">
                  <a:pos x="0" y="99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1" y="106"/>
                </a:cxn>
                <a:cxn ang="0">
                  <a:pos x="2" y="107"/>
                </a:cxn>
                <a:cxn ang="0">
                  <a:pos x="4" y="108"/>
                </a:cxn>
                <a:cxn ang="0">
                  <a:pos x="6" y="108"/>
                </a:cxn>
                <a:cxn ang="0">
                  <a:pos x="9" y="107"/>
                </a:cxn>
                <a:cxn ang="0">
                  <a:pos x="10" y="106"/>
                </a:cxn>
                <a:cxn ang="0">
                  <a:pos x="10" y="104"/>
                </a:cxn>
                <a:cxn ang="0">
                  <a:pos x="10" y="104"/>
                </a:cxn>
                <a:cxn ang="0">
                  <a:pos x="11" y="102"/>
                </a:cxn>
                <a:cxn ang="0">
                  <a:pos x="11" y="102"/>
                </a:cxn>
                <a:cxn ang="0">
                  <a:pos x="12" y="102"/>
                </a:cxn>
                <a:cxn ang="0">
                  <a:pos x="12" y="102"/>
                </a:cxn>
                <a:cxn ang="0">
                  <a:pos x="13" y="101"/>
                </a:cxn>
                <a:cxn ang="0">
                  <a:pos x="14" y="99"/>
                </a:cxn>
                <a:cxn ang="0">
                  <a:pos x="15" y="96"/>
                </a:cxn>
                <a:cxn ang="0">
                  <a:pos x="15" y="96"/>
                </a:cxn>
                <a:cxn ang="0">
                  <a:pos x="15" y="94"/>
                </a:cxn>
                <a:cxn ang="0">
                  <a:pos x="15" y="93"/>
                </a:cxn>
                <a:cxn ang="0">
                  <a:pos x="15" y="93"/>
                </a:cxn>
                <a:cxn ang="0">
                  <a:pos x="19" y="88"/>
                </a:cxn>
                <a:cxn ang="0">
                  <a:pos x="23" y="82"/>
                </a:cxn>
                <a:cxn ang="0">
                  <a:pos x="32" y="72"/>
                </a:cxn>
                <a:cxn ang="0">
                  <a:pos x="32" y="72"/>
                </a:cxn>
                <a:cxn ang="0">
                  <a:pos x="44" y="59"/>
                </a:cxn>
                <a:cxn ang="0">
                  <a:pos x="56" y="46"/>
                </a:cxn>
                <a:cxn ang="0">
                  <a:pos x="56" y="46"/>
                </a:cxn>
                <a:cxn ang="0">
                  <a:pos x="64" y="37"/>
                </a:cxn>
                <a:cxn ang="0">
                  <a:pos x="73" y="28"/>
                </a:cxn>
                <a:cxn ang="0">
                  <a:pos x="80" y="17"/>
                </a:cxn>
                <a:cxn ang="0">
                  <a:pos x="85" y="7"/>
                </a:cxn>
                <a:cxn ang="0">
                  <a:pos x="85" y="7"/>
                </a:cxn>
                <a:cxn ang="0">
                  <a:pos x="86" y="5"/>
                </a:cxn>
                <a:cxn ang="0">
                  <a:pos x="85" y="3"/>
                </a:cxn>
                <a:cxn ang="0">
                  <a:pos x="83" y="1"/>
                </a:cxn>
                <a:cxn ang="0">
                  <a:pos x="82" y="0"/>
                </a:cxn>
                <a:cxn ang="0">
                  <a:pos x="80" y="0"/>
                </a:cxn>
                <a:cxn ang="0">
                  <a:pos x="78" y="1"/>
                </a:cxn>
                <a:cxn ang="0">
                  <a:pos x="77" y="2"/>
                </a:cxn>
                <a:cxn ang="0">
                  <a:pos x="77" y="2"/>
                </a:cxn>
              </a:cxnLst>
              <a:rect l="0" t="0" r="r" b="b"/>
              <a:pathLst>
                <a:path w="86" h="108">
                  <a:moveTo>
                    <a:pt x="77" y="2"/>
                  </a:moveTo>
                  <a:lnTo>
                    <a:pt x="77" y="2"/>
                  </a:lnTo>
                  <a:lnTo>
                    <a:pt x="74" y="9"/>
                  </a:lnTo>
                  <a:lnTo>
                    <a:pt x="69" y="16"/>
                  </a:lnTo>
                  <a:lnTo>
                    <a:pt x="58" y="30"/>
                  </a:lnTo>
                  <a:lnTo>
                    <a:pt x="34" y="56"/>
                  </a:lnTo>
                  <a:lnTo>
                    <a:pt x="34" y="56"/>
                  </a:lnTo>
                  <a:lnTo>
                    <a:pt x="17" y="74"/>
                  </a:lnTo>
                  <a:lnTo>
                    <a:pt x="9" y="84"/>
                  </a:lnTo>
                  <a:lnTo>
                    <a:pt x="6" y="9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1" y="97"/>
                  </a:lnTo>
                  <a:lnTo>
                    <a:pt x="0" y="99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1" y="106"/>
                  </a:lnTo>
                  <a:lnTo>
                    <a:pt x="2" y="107"/>
                  </a:lnTo>
                  <a:lnTo>
                    <a:pt x="4" y="108"/>
                  </a:lnTo>
                  <a:lnTo>
                    <a:pt x="6" y="108"/>
                  </a:lnTo>
                  <a:lnTo>
                    <a:pt x="9" y="107"/>
                  </a:lnTo>
                  <a:lnTo>
                    <a:pt x="10" y="106"/>
                  </a:lnTo>
                  <a:lnTo>
                    <a:pt x="10" y="104"/>
                  </a:lnTo>
                  <a:lnTo>
                    <a:pt x="10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2" y="102"/>
                  </a:lnTo>
                  <a:lnTo>
                    <a:pt x="12" y="102"/>
                  </a:lnTo>
                  <a:lnTo>
                    <a:pt x="13" y="101"/>
                  </a:lnTo>
                  <a:lnTo>
                    <a:pt x="14" y="99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4"/>
                  </a:lnTo>
                  <a:lnTo>
                    <a:pt x="15" y="93"/>
                  </a:lnTo>
                  <a:lnTo>
                    <a:pt x="15" y="93"/>
                  </a:lnTo>
                  <a:lnTo>
                    <a:pt x="19" y="88"/>
                  </a:lnTo>
                  <a:lnTo>
                    <a:pt x="23" y="8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44" y="59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64" y="37"/>
                  </a:lnTo>
                  <a:lnTo>
                    <a:pt x="73" y="28"/>
                  </a:lnTo>
                  <a:lnTo>
                    <a:pt x="80" y="17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86" y="5"/>
                  </a:lnTo>
                  <a:lnTo>
                    <a:pt x="85" y="3"/>
                  </a:lnTo>
                  <a:lnTo>
                    <a:pt x="83" y="1"/>
                  </a:lnTo>
                  <a:lnTo>
                    <a:pt x="82" y="0"/>
                  </a:lnTo>
                  <a:lnTo>
                    <a:pt x="80" y="0"/>
                  </a:lnTo>
                  <a:lnTo>
                    <a:pt x="78" y="1"/>
                  </a:lnTo>
                  <a:lnTo>
                    <a:pt x="77" y="2"/>
                  </a:lnTo>
                  <a:lnTo>
                    <a:pt x="7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23" name="Freeform 139"/>
            <p:cNvSpPr/>
            <p:nvPr/>
          </p:nvSpPr>
          <p:spPr bwMode="auto">
            <a:xfrm>
              <a:off x="6834188" y="2535238"/>
              <a:ext cx="42863" cy="58738"/>
            </a:xfrm>
            <a:custGeom>
              <a:avLst/>
              <a:gdLst/>
              <a:ahLst/>
              <a:cxnLst>
                <a:cxn ang="0">
                  <a:pos x="73" y="1"/>
                </a:cxn>
                <a:cxn ang="0">
                  <a:pos x="73" y="1"/>
                </a:cxn>
                <a:cxn ang="0">
                  <a:pos x="67" y="6"/>
                </a:cxn>
                <a:cxn ang="0">
                  <a:pos x="63" y="11"/>
                </a:cxn>
                <a:cxn ang="0">
                  <a:pos x="56" y="21"/>
                </a:cxn>
                <a:cxn ang="0">
                  <a:pos x="50" y="33"/>
                </a:cxn>
                <a:cxn ang="0">
                  <a:pos x="43" y="45"/>
                </a:cxn>
                <a:cxn ang="0">
                  <a:pos x="43" y="45"/>
                </a:cxn>
                <a:cxn ang="0">
                  <a:pos x="32" y="61"/>
                </a:cxn>
                <a:cxn ang="0">
                  <a:pos x="21" y="75"/>
                </a:cxn>
                <a:cxn ang="0">
                  <a:pos x="10" y="90"/>
                </a:cxn>
                <a:cxn ang="0">
                  <a:pos x="4" y="98"/>
                </a:cxn>
                <a:cxn ang="0">
                  <a:pos x="0" y="106"/>
                </a:cxn>
                <a:cxn ang="0">
                  <a:pos x="0" y="106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2" y="113"/>
                </a:cxn>
                <a:cxn ang="0">
                  <a:pos x="4" y="113"/>
                </a:cxn>
                <a:cxn ang="0">
                  <a:pos x="10" y="113"/>
                </a:cxn>
                <a:cxn ang="0">
                  <a:pos x="10" y="113"/>
                </a:cxn>
                <a:cxn ang="0">
                  <a:pos x="12" y="112"/>
                </a:cxn>
                <a:cxn ang="0">
                  <a:pos x="14" y="110"/>
                </a:cxn>
                <a:cxn ang="0">
                  <a:pos x="14" y="107"/>
                </a:cxn>
                <a:cxn ang="0">
                  <a:pos x="12" y="105"/>
                </a:cxn>
                <a:cxn ang="0">
                  <a:pos x="12" y="105"/>
                </a:cxn>
                <a:cxn ang="0">
                  <a:pos x="19" y="92"/>
                </a:cxn>
                <a:cxn ang="0">
                  <a:pos x="28" y="79"/>
                </a:cxn>
                <a:cxn ang="0">
                  <a:pos x="47" y="56"/>
                </a:cxn>
                <a:cxn ang="0">
                  <a:pos x="47" y="56"/>
                </a:cxn>
                <a:cxn ang="0">
                  <a:pos x="51" y="49"/>
                </a:cxn>
                <a:cxn ang="0">
                  <a:pos x="54" y="43"/>
                </a:cxn>
                <a:cxn ang="0">
                  <a:pos x="61" y="31"/>
                </a:cxn>
                <a:cxn ang="0">
                  <a:pos x="68" y="18"/>
                </a:cxn>
                <a:cxn ang="0">
                  <a:pos x="74" y="13"/>
                </a:cxn>
                <a:cxn ang="0">
                  <a:pos x="79" y="8"/>
                </a:cxn>
                <a:cxn ang="0">
                  <a:pos x="79" y="8"/>
                </a:cxn>
                <a:cxn ang="0">
                  <a:pos x="80" y="6"/>
                </a:cxn>
                <a:cxn ang="0">
                  <a:pos x="81" y="5"/>
                </a:cxn>
                <a:cxn ang="0">
                  <a:pos x="80" y="3"/>
                </a:cxn>
                <a:cxn ang="0">
                  <a:pos x="79" y="2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3" y="1"/>
                </a:cxn>
                <a:cxn ang="0">
                  <a:pos x="73" y="1"/>
                </a:cxn>
              </a:cxnLst>
              <a:rect l="0" t="0" r="r" b="b"/>
              <a:pathLst>
                <a:path w="81" h="113">
                  <a:moveTo>
                    <a:pt x="73" y="1"/>
                  </a:moveTo>
                  <a:lnTo>
                    <a:pt x="73" y="1"/>
                  </a:lnTo>
                  <a:lnTo>
                    <a:pt x="67" y="6"/>
                  </a:lnTo>
                  <a:lnTo>
                    <a:pt x="63" y="11"/>
                  </a:lnTo>
                  <a:lnTo>
                    <a:pt x="56" y="21"/>
                  </a:lnTo>
                  <a:lnTo>
                    <a:pt x="50" y="33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32" y="61"/>
                  </a:lnTo>
                  <a:lnTo>
                    <a:pt x="21" y="75"/>
                  </a:lnTo>
                  <a:lnTo>
                    <a:pt x="10" y="90"/>
                  </a:lnTo>
                  <a:lnTo>
                    <a:pt x="4" y="98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2" y="112"/>
                  </a:lnTo>
                  <a:lnTo>
                    <a:pt x="14" y="110"/>
                  </a:lnTo>
                  <a:lnTo>
                    <a:pt x="14" y="107"/>
                  </a:lnTo>
                  <a:lnTo>
                    <a:pt x="12" y="105"/>
                  </a:lnTo>
                  <a:lnTo>
                    <a:pt x="12" y="105"/>
                  </a:lnTo>
                  <a:lnTo>
                    <a:pt x="19" y="92"/>
                  </a:lnTo>
                  <a:lnTo>
                    <a:pt x="28" y="79"/>
                  </a:lnTo>
                  <a:lnTo>
                    <a:pt x="47" y="56"/>
                  </a:lnTo>
                  <a:lnTo>
                    <a:pt x="47" y="56"/>
                  </a:lnTo>
                  <a:lnTo>
                    <a:pt x="51" y="49"/>
                  </a:lnTo>
                  <a:lnTo>
                    <a:pt x="54" y="43"/>
                  </a:lnTo>
                  <a:lnTo>
                    <a:pt x="61" y="31"/>
                  </a:lnTo>
                  <a:lnTo>
                    <a:pt x="68" y="18"/>
                  </a:lnTo>
                  <a:lnTo>
                    <a:pt x="74" y="13"/>
                  </a:lnTo>
                  <a:lnTo>
                    <a:pt x="79" y="8"/>
                  </a:lnTo>
                  <a:lnTo>
                    <a:pt x="79" y="8"/>
                  </a:lnTo>
                  <a:lnTo>
                    <a:pt x="80" y="6"/>
                  </a:lnTo>
                  <a:lnTo>
                    <a:pt x="81" y="5"/>
                  </a:lnTo>
                  <a:lnTo>
                    <a:pt x="80" y="3"/>
                  </a:lnTo>
                  <a:lnTo>
                    <a:pt x="79" y="2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3" y="1"/>
                  </a:lnTo>
                  <a:lnTo>
                    <a:pt x="7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24" name="Freeform 140"/>
            <p:cNvSpPr/>
            <p:nvPr/>
          </p:nvSpPr>
          <p:spPr bwMode="auto">
            <a:xfrm>
              <a:off x="6859588" y="2544763"/>
              <a:ext cx="34925" cy="55563"/>
            </a:xfrm>
            <a:custGeom>
              <a:avLst/>
              <a:gdLst/>
              <a:ahLst/>
              <a:cxnLst>
                <a:cxn ang="0">
                  <a:pos x="58" y="4"/>
                </a:cxn>
                <a:cxn ang="0">
                  <a:pos x="58" y="4"/>
                </a:cxn>
                <a:cxn ang="0">
                  <a:pos x="54" y="12"/>
                </a:cxn>
                <a:cxn ang="0">
                  <a:pos x="51" y="18"/>
                </a:cxn>
                <a:cxn ang="0">
                  <a:pos x="43" y="31"/>
                </a:cxn>
                <a:cxn ang="0">
                  <a:pos x="43" y="31"/>
                </a:cxn>
                <a:cxn ang="0">
                  <a:pos x="28" y="59"/>
                </a:cxn>
                <a:cxn ang="0">
                  <a:pos x="28" y="59"/>
                </a:cxn>
                <a:cxn ang="0">
                  <a:pos x="19" y="72"/>
                </a:cxn>
                <a:cxn ang="0">
                  <a:pos x="15" y="78"/>
                </a:cxn>
                <a:cxn ang="0">
                  <a:pos x="10" y="83"/>
                </a:cxn>
                <a:cxn ang="0">
                  <a:pos x="10" y="83"/>
                </a:cxn>
                <a:cxn ang="0">
                  <a:pos x="6" y="86"/>
                </a:cxn>
                <a:cxn ang="0">
                  <a:pos x="4" y="90"/>
                </a:cxn>
                <a:cxn ang="0">
                  <a:pos x="2" y="94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9" y="102"/>
                </a:cxn>
                <a:cxn ang="0">
                  <a:pos x="9" y="102"/>
                </a:cxn>
                <a:cxn ang="0">
                  <a:pos x="10" y="98"/>
                </a:cxn>
                <a:cxn ang="0">
                  <a:pos x="11" y="95"/>
                </a:cxn>
                <a:cxn ang="0">
                  <a:pos x="15" y="91"/>
                </a:cxn>
                <a:cxn ang="0">
                  <a:pos x="19" y="88"/>
                </a:cxn>
                <a:cxn ang="0">
                  <a:pos x="23" y="84"/>
                </a:cxn>
                <a:cxn ang="0">
                  <a:pos x="23" y="84"/>
                </a:cxn>
                <a:cxn ang="0">
                  <a:pos x="39" y="59"/>
                </a:cxn>
                <a:cxn ang="0">
                  <a:pos x="39" y="59"/>
                </a:cxn>
                <a:cxn ang="0">
                  <a:pos x="46" y="46"/>
                </a:cxn>
                <a:cxn ang="0">
                  <a:pos x="54" y="31"/>
                </a:cxn>
                <a:cxn ang="0">
                  <a:pos x="54" y="31"/>
                </a:cxn>
                <a:cxn ang="0">
                  <a:pos x="62" y="20"/>
                </a:cxn>
                <a:cxn ang="0">
                  <a:pos x="65" y="14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6" y="4"/>
                </a:cxn>
                <a:cxn ang="0">
                  <a:pos x="65" y="3"/>
                </a:cxn>
                <a:cxn ang="0">
                  <a:pos x="63" y="1"/>
                </a:cxn>
                <a:cxn ang="0">
                  <a:pos x="61" y="0"/>
                </a:cxn>
                <a:cxn ang="0">
                  <a:pos x="59" y="1"/>
                </a:cxn>
                <a:cxn ang="0">
                  <a:pos x="58" y="2"/>
                </a:cxn>
                <a:cxn ang="0">
                  <a:pos x="58" y="4"/>
                </a:cxn>
                <a:cxn ang="0">
                  <a:pos x="58" y="4"/>
                </a:cxn>
              </a:cxnLst>
              <a:rect l="0" t="0" r="r" b="b"/>
              <a:pathLst>
                <a:path w="66" h="105">
                  <a:moveTo>
                    <a:pt x="58" y="4"/>
                  </a:moveTo>
                  <a:lnTo>
                    <a:pt x="58" y="4"/>
                  </a:lnTo>
                  <a:lnTo>
                    <a:pt x="54" y="12"/>
                  </a:lnTo>
                  <a:lnTo>
                    <a:pt x="51" y="18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28" y="59"/>
                  </a:lnTo>
                  <a:lnTo>
                    <a:pt x="28" y="59"/>
                  </a:lnTo>
                  <a:lnTo>
                    <a:pt x="19" y="72"/>
                  </a:lnTo>
                  <a:lnTo>
                    <a:pt x="15" y="78"/>
                  </a:lnTo>
                  <a:lnTo>
                    <a:pt x="10" y="83"/>
                  </a:lnTo>
                  <a:lnTo>
                    <a:pt x="10" y="83"/>
                  </a:lnTo>
                  <a:lnTo>
                    <a:pt x="6" y="86"/>
                  </a:lnTo>
                  <a:lnTo>
                    <a:pt x="4" y="90"/>
                  </a:lnTo>
                  <a:lnTo>
                    <a:pt x="2" y="94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9" y="102"/>
                  </a:lnTo>
                  <a:lnTo>
                    <a:pt x="9" y="102"/>
                  </a:lnTo>
                  <a:lnTo>
                    <a:pt x="10" y="98"/>
                  </a:lnTo>
                  <a:lnTo>
                    <a:pt x="11" y="95"/>
                  </a:lnTo>
                  <a:lnTo>
                    <a:pt x="15" y="91"/>
                  </a:lnTo>
                  <a:lnTo>
                    <a:pt x="19" y="88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46" y="46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62" y="20"/>
                  </a:lnTo>
                  <a:lnTo>
                    <a:pt x="65" y="14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6" y="4"/>
                  </a:lnTo>
                  <a:lnTo>
                    <a:pt x="65" y="3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8" y="4"/>
                  </a:lnTo>
                  <a:lnTo>
                    <a:pt x="5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25" name="Freeform 141"/>
            <p:cNvSpPr/>
            <p:nvPr/>
          </p:nvSpPr>
          <p:spPr bwMode="auto">
            <a:xfrm>
              <a:off x="6869113" y="2549525"/>
              <a:ext cx="41275" cy="60325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63" y="9"/>
                </a:cxn>
                <a:cxn ang="0">
                  <a:pos x="59" y="16"/>
                </a:cxn>
                <a:cxn ang="0">
                  <a:pos x="50" y="30"/>
                </a:cxn>
                <a:cxn ang="0">
                  <a:pos x="50" y="30"/>
                </a:cxn>
                <a:cxn ang="0">
                  <a:pos x="44" y="43"/>
                </a:cxn>
                <a:cxn ang="0">
                  <a:pos x="35" y="55"/>
                </a:cxn>
                <a:cxn ang="0">
                  <a:pos x="35" y="55"/>
                </a:cxn>
                <a:cxn ang="0">
                  <a:pos x="20" y="80"/>
                </a:cxn>
                <a:cxn ang="0">
                  <a:pos x="11" y="93"/>
                </a:cxn>
                <a:cxn ang="0">
                  <a:pos x="1" y="105"/>
                </a:cxn>
                <a:cxn ang="0">
                  <a:pos x="1" y="105"/>
                </a:cxn>
                <a:cxn ang="0">
                  <a:pos x="0" y="107"/>
                </a:cxn>
                <a:cxn ang="0">
                  <a:pos x="0" y="108"/>
                </a:cxn>
                <a:cxn ang="0">
                  <a:pos x="0" y="110"/>
                </a:cxn>
                <a:cxn ang="0">
                  <a:pos x="1" y="111"/>
                </a:cxn>
                <a:cxn ang="0">
                  <a:pos x="3" y="112"/>
                </a:cxn>
                <a:cxn ang="0">
                  <a:pos x="4" y="113"/>
                </a:cxn>
                <a:cxn ang="0">
                  <a:pos x="7" y="112"/>
                </a:cxn>
                <a:cxn ang="0">
                  <a:pos x="8" y="111"/>
                </a:cxn>
                <a:cxn ang="0">
                  <a:pos x="8" y="111"/>
                </a:cxn>
                <a:cxn ang="0">
                  <a:pos x="18" y="100"/>
                </a:cxn>
                <a:cxn ang="0">
                  <a:pos x="27" y="86"/>
                </a:cxn>
                <a:cxn ang="0">
                  <a:pos x="44" y="60"/>
                </a:cxn>
                <a:cxn ang="0">
                  <a:pos x="44" y="60"/>
                </a:cxn>
                <a:cxn ang="0">
                  <a:pos x="53" y="44"/>
                </a:cxn>
                <a:cxn ang="0">
                  <a:pos x="62" y="28"/>
                </a:cxn>
                <a:cxn ang="0">
                  <a:pos x="62" y="28"/>
                </a:cxn>
                <a:cxn ang="0">
                  <a:pos x="65" y="21"/>
                </a:cxn>
                <a:cxn ang="0">
                  <a:pos x="70" y="16"/>
                </a:cxn>
                <a:cxn ang="0">
                  <a:pos x="73" y="11"/>
                </a:cxn>
                <a:cxn ang="0">
                  <a:pos x="76" y="5"/>
                </a:cxn>
                <a:cxn ang="0">
                  <a:pos x="76" y="5"/>
                </a:cxn>
                <a:cxn ang="0">
                  <a:pos x="76" y="3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3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7" y="1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113">
                  <a:moveTo>
                    <a:pt x="66" y="3"/>
                  </a:moveTo>
                  <a:lnTo>
                    <a:pt x="66" y="3"/>
                  </a:lnTo>
                  <a:lnTo>
                    <a:pt x="63" y="9"/>
                  </a:lnTo>
                  <a:lnTo>
                    <a:pt x="59" y="16"/>
                  </a:lnTo>
                  <a:lnTo>
                    <a:pt x="50" y="30"/>
                  </a:lnTo>
                  <a:lnTo>
                    <a:pt x="50" y="30"/>
                  </a:lnTo>
                  <a:lnTo>
                    <a:pt x="44" y="43"/>
                  </a:lnTo>
                  <a:lnTo>
                    <a:pt x="35" y="55"/>
                  </a:lnTo>
                  <a:lnTo>
                    <a:pt x="35" y="55"/>
                  </a:lnTo>
                  <a:lnTo>
                    <a:pt x="20" y="80"/>
                  </a:lnTo>
                  <a:lnTo>
                    <a:pt x="11" y="93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0" y="107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1" y="111"/>
                  </a:lnTo>
                  <a:lnTo>
                    <a:pt x="3" y="112"/>
                  </a:lnTo>
                  <a:lnTo>
                    <a:pt x="4" y="113"/>
                  </a:lnTo>
                  <a:lnTo>
                    <a:pt x="7" y="112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18" y="100"/>
                  </a:lnTo>
                  <a:lnTo>
                    <a:pt x="27" y="86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53" y="44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5" y="21"/>
                  </a:lnTo>
                  <a:lnTo>
                    <a:pt x="70" y="16"/>
                  </a:lnTo>
                  <a:lnTo>
                    <a:pt x="73" y="11"/>
                  </a:lnTo>
                  <a:lnTo>
                    <a:pt x="76" y="5"/>
                  </a:lnTo>
                  <a:lnTo>
                    <a:pt x="76" y="5"/>
                  </a:lnTo>
                  <a:lnTo>
                    <a:pt x="76" y="3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26" name="Freeform 142"/>
            <p:cNvSpPr/>
            <p:nvPr/>
          </p:nvSpPr>
          <p:spPr bwMode="auto">
            <a:xfrm>
              <a:off x="6881813" y="2562225"/>
              <a:ext cx="42863" cy="61913"/>
            </a:xfrm>
            <a:custGeom>
              <a:avLst/>
              <a:gdLst/>
              <a:ahLst/>
              <a:cxnLst>
                <a:cxn ang="0">
                  <a:pos x="72" y="2"/>
                </a:cxn>
                <a:cxn ang="0">
                  <a:pos x="72" y="2"/>
                </a:cxn>
                <a:cxn ang="0">
                  <a:pos x="66" y="12"/>
                </a:cxn>
                <a:cxn ang="0">
                  <a:pos x="61" y="21"/>
                </a:cxn>
                <a:cxn ang="0">
                  <a:pos x="57" y="31"/>
                </a:cxn>
                <a:cxn ang="0">
                  <a:pos x="54" y="42"/>
                </a:cxn>
                <a:cxn ang="0">
                  <a:pos x="54" y="42"/>
                </a:cxn>
                <a:cxn ang="0">
                  <a:pos x="50" y="51"/>
                </a:cxn>
                <a:cxn ang="0">
                  <a:pos x="45" y="60"/>
                </a:cxn>
                <a:cxn ang="0">
                  <a:pos x="38" y="70"/>
                </a:cxn>
                <a:cxn ang="0">
                  <a:pos x="31" y="78"/>
                </a:cxn>
                <a:cxn ang="0">
                  <a:pos x="16" y="95"/>
                </a:cxn>
                <a:cxn ang="0">
                  <a:pos x="1" y="111"/>
                </a:cxn>
                <a:cxn ang="0">
                  <a:pos x="1" y="111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8"/>
                </a:cxn>
                <a:cxn ang="0">
                  <a:pos x="3" y="119"/>
                </a:cxn>
                <a:cxn ang="0">
                  <a:pos x="4" y="119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7" y="118"/>
                </a:cxn>
                <a:cxn ang="0">
                  <a:pos x="28" y="94"/>
                </a:cxn>
                <a:cxn ang="0">
                  <a:pos x="38" y="82"/>
                </a:cxn>
                <a:cxn ang="0">
                  <a:pos x="48" y="70"/>
                </a:cxn>
                <a:cxn ang="0">
                  <a:pos x="48" y="70"/>
                </a:cxn>
                <a:cxn ang="0">
                  <a:pos x="57" y="57"/>
                </a:cxn>
                <a:cxn ang="0">
                  <a:pos x="60" y="51"/>
                </a:cxn>
                <a:cxn ang="0">
                  <a:pos x="63" y="44"/>
                </a:cxn>
                <a:cxn ang="0">
                  <a:pos x="63" y="44"/>
                </a:cxn>
                <a:cxn ang="0">
                  <a:pos x="69" y="25"/>
                </a:cxn>
                <a:cxn ang="0">
                  <a:pos x="73" y="17"/>
                </a:cxn>
                <a:cxn ang="0">
                  <a:pos x="79" y="9"/>
                </a:cxn>
                <a:cxn ang="0">
                  <a:pos x="79" y="9"/>
                </a:cxn>
                <a:cxn ang="0">
                  <a:pos x="80" y="8"/>
                </a:cxn>
                <a:cxn ang="0">
                  <a:pos x="80" y="6"/>
                </a:cxn>
                <a:cxn ang="0">
                  <a:pos x="79" y="2"/>
                </a:cxn>
                <a:cxn ang="0">
                  <a:pos x="78" y="1"/>
                </a:cxn>
                <a:cxn ang="0">
                  <a:pos x="76" y="0"/>
                </a:cxn>
                <a:cxn ang="0">
                  <a:pos x="73" y="1"/>
                </a:cxn>
                <a:cxn ang="0">
                  <a:pos x="72" y="2"/>
                </a:cxn>
                <a:cxn ang="0">
                  <a:pos x="72" y="2"/>
                </a:cxn>
              </a:cxnLst>
              <a:rect l="0" t="0" r="r" b="b"/>
              <a:pathLst>
                <a:path w="80" h="119">
                  <a:moveTo>
                    <a:pt x="72" y="2"/>
                  </a:moveTo>
                  <a:lnTo>
                    <a:pt x="72" y="2"/>
                  </a:lnTo>
                  <a:lnTo>
                    <a:pt x="66" y="12"/>
                  </a:lnTo>
                  <a:lnTo>
                    <a:pt x="61" y="21"/>
                  </a:lnTo>
                  <a:lnTo>
                    <a:pt x="57" y="31"/>
                  </a:lnTo>
                  <a:lnTo>
                    <a:pt x="54" y="42"/>
                  </a:lnTo>
                  <a:lnTo>
                    <a:pt x="54" y="42"/>
                  </a:lnTo>
                  <a:lnTo>
                    <a:pt x="50" y="51"/>
                  </a:lnTo>
                  <a:lnTo>
                    <a:pt x="45" y="60"/>
                  </a:lnTo>
                  <a:lnTo>
                    <a:pt x="38" y="70"/>
                  </a:lnTo>
                  <a:lnTo>
                    <a:pt x="31" y="78"/>
                  </a:lnTo>
                  <a:lnTo>
                    <a:pt x="16" y="95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8"/>
                  </a:lnTo>
                  <a:lnTo>
                    <a:pt x="3" y="119"/>
                  </a:lnTo>
                  <a:lnTo>
                    <a:pt x="4" y="119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7" y="118"/>
                  </a:lnTo>
                  <a:lnTo>
                    <a:pt x="28" y="94"/>
                  </a:lnTo>
                  <a:lnTo>
                    <a:pt x="38" y="82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57" y="57"/>
                  </a:lnTo>
                  <a:lnTo>
                    <a:pt x="60" y="51"/>
                  </a:lnTo>
                  <a:lnTo>
                    <a:pt x="63" y="44"/>
                  </a:lnTo>
                  <a:lnTo>
                    <a:pt x="63" y="44"/>
                  </a:lnTo>
                  <a:lnTo>
                    <a:pt x="69" y="25"/>
                  </a:lnTo>
                  <a:lnTo>
                    <a:pt x="73" y="17"/>
                  </a:lnTo>
                  <a:lnTo>
                    <a:pt x="79" y="9"/>
                  </a:lnTo>
                  <a:lnTo>
                    <a:pt x="79" y="9"/>
                  </a:lnTo>
                  <a:lnTo>
                    <a:pt x="80" y="8"/>
                  </a:lnTo>
                  <a:lnTo>
                    <a:pt x="80" y="6"/>
                  </a:lnTo>
                  <a:lnTo>
                    <a:pt x="79" y="2"/>
                  </a:lnTo>
                  <a:lnTo>
                    <a:pt x="78" y="1"/>
                  </a:lnTo>
                  <a:lnTo>
                    <a:pt x="76" y="0"/>
                  </a:lnTo>
                  <a:lnTo>
                    <a:pt x="73" y="1"/>
                  </a:lnTo>
                  <a:lnTo>
                    <a:pt x="72" y="2"/>
                  </a:lnTo>
                  <a:lnTo>
                    <a:pt x="7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27" name="Freeform 143"/>
            <p:cNvSpPr/>
            <p:nvPr/>
          </p:nvSpPr>
          <p:spPr bwMode="auto">
            <a:xfrm>
              <a:off x="6886575" y="2582863"/>
              <a:ext cx="53975" cy="66675"/>
            </a:xfrm>
            <a:custGeom>
              <a:avLst/>
              <a:gdLst/>
              <a:ahLst/>
              <a:cxnLst>
                <a:cxn ang="0">
                  <a:pos x="91" y="2"/>
                </a:cxn>
                <a:cxn ang="0">
                  <a:pos x="91" y="2"/>
                </a:cxn>
                <a:cxn ang="0">
                  <a:pos x="85" y="8"/>
                </a:cxn>
                <a:cxn ang="0">
                  <a:pos x="80" y="15"/>
                </a:cxn>
                <a:cxn ang="0">
                  <a:pos x="70" y="31"/>
                </a:cxn>
                <a:cxn ang="0">
                  <a:pos x="59" y="45"/>
                </a:cxn>
                <a:cxn ang="0">
                  <a:pos x="54" y="52"/>
                </a:cxn>
                <a:cxn ang="0">
                  <a:pos x="48" y="60"/>
                </a:cxn>
                <a:cxn ang="0">
                  <a:pos x="48" y="60"/>
                </a:cxn>
                <a:cxn ang="0">
                  <a:pos x="34" y="74"/>
                </a:cxn>
                <a:cxn ang="0">
                  <a:pos x="23" y="88"/>
                </a:cxn>
                <a:cxn ang="0">
                  <a:pos x="12" y="104"/>
                </a:cxn>
                <a:cxn ang="0">
                  <a:pos x="0" y="120"/>
                </a:cxn>
                <a:cxn ang="0">
                  <a:pos x="0" y="120"/>
                </a:cxn>
                <a:cxn ang="0">
                  <a:pos x="0" y="123"/>
                </a:cxn>
                <a:cxn ang="0">
                  <a:pos x="0" y="125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6"/>
                </a:cxn>
                <a:cxn ang="0">
                  <a:pos x="19" y="110"/>
                </a:cxn>
                <a:cxn ang="0">
                  <a:pos x="30" y="95"/>
                </a:cxn>
                <a:cxn ang="0">
                  <a:pos x="42" y="80"/>
                </a:cxn>
                <a:cxn ang="0">
                  <a:pos x="55" y="66"/>
                </a:cxn>
                <a:cxn ang="0">
                  <a:pos x="55" y="66"/>
                </a:cxn>
                <a:cxn ang="0">
                  <a:pos x="67" y="52"/>
                </a:cxn>
                <a:cxn ang="0">
                  <a:pos x="76" y="37"/>
                </a:cxn>
                <a:cxn ang="0">
                  <a:pos x="86" y="22"/>
                </a:cxn>
                <a:cxn ang="0">
                  <a:pos x="92" y="15"/>
                </a:cxn>
                <a:cxn ang="0">
                  <a:pos x="99" y="8"/>
                </a:cxn>
                <a:cxn ang="0">
                  <a:pos x="99" y="8"/>
                </a:cxn>
                <a:cxn ang="0">
                  <a:pos x="100" y="6"/>
                </a:cxn>
                <a:cxn ang="0">
                  <a:pos x="100" y="5"/>
                </a:cxn>
                <a:cxn ang="0">
                  <a:pos x="100" y="3"/>
                </a:cxn>
                <a:cxn ang="0">
                  <a:pos x="99" y="2"/>
                </a:cxn>
                <a:cxn ang="0">
                  <a:pos x="96" y="1"/>
                </a:cxn>
                <a:cxn ang="0">
                  <a:pos x="95" y="0"/>
                </a:cxn>
                <a:cxn ang="0">
                  <a:pos x="93" y="0"/>
                </a:cxn>
                <a:cxn ang="0">
                  <a:pos x="91" y="2"/>
                </a:cxn>
                <a:cxn ang="0">
                  <a:pos x="91" y="2"/>
                </a:cxn>
              </a:cxnLst>
              <a:rect l="0" t="0" r="r" b="b"/>
              <a:pathLst>
                <a:path w="100" h="128">
                  <a:moveTo>
                    <a:pt x="91" y="2"/>
                  </a:moveTo>
                  <a:lnTo>
                    <a:pt x="91" y="2"/>
                  </a:lnTo>
                  <a:lnTo>
                    <a:pt x="85" y="8"/>
                  </a:lnTo>
                  <a:lnTo>
                    <a:pt x="80" y="15"/>
                  </a:lnTo>
                  <a:lnTo>
                    <a:pt x="70" y="31"/>
                  </a:lnTo>
                  <a:lnTo>
                    <a:pt x="59" y="45"/>
                  </a:lnTo>
                  <a:lnTo>
                    <a:pt x="54" y="5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34" y="74"/>
                  </a:lnTo>
                  <a:lnTo>
                    <a:pt x="23" y="88"/>
                  </a:lnTo>
                  <a:lnTo>
                    <a:pt x="12" y="104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23"/>
                  </a:lnTo>
                  <a:lnTo>
                    <a:pt x="0" y="125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6"/>
                  </a:lnTo>
                  <a:lnTo>
                    <a:pt x="19" y="110"/>
                  </a:lnTo>
                  <a:lnTo>
                    <a:pt x="30" y="95"/>
                  </a:lnTo>
                  <a:lnTo>
                    <a:pt x="42" y="80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67" y="52"/>
                  </a:lnTo>
                  <a:lnTo>
                    <a:pt x="76" y="37"/>
                  </a:lnTo>
                  <a:lnTo>
                    <a:pt x="86" y="22"/>
                  </a:lnTo>
                  <a:lnTo>
                    <a:pt x="92" y="15"/>
                  </a:lnTo>
                  <a:lnTo>
                    <a:pt x="99" y="8"/>
                  </a:lnTo>
                  <a:lnTo>
                    <a:pt x="99" y="8"/>
                  </a:lnTo>
                  <a:lnTo>
                    <a:pt x="100" y="6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99" y="2"/>
                  </a:lnTo>
                  <a:lnTo>
                    <a:pt x="96" y="1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91" y="2"/>
                  </a:lnTo>
                  <a:lnTo>
                    <a:pt x="9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28" name="Freeform 144"/>
            <p:cNvSpPr/>
            <p:nvPr/>
          </p:nvSpPr>
          <p:spPr bwMode="auto">
            <a:xfrm>
              <a:off x="6881813" y="2601913"/>
              <a:ext cx="68263" cy="82550"/>
            </a:xfrm>
            <a:custGeom>
              <a:avLst/>
              <a:gdLst/>
              <a:ahLst/>
              <a:cxnLst>
                <a:cxn ang="0">
                  <a:pos x="119" y="3"/>
                </a:cxn>
                <a:cxn ang="0">
                  <a:pos x="119" y="3"/>
                </a:cxn>
                <a:cxn ang="0">
                  <a:pos x="117" y="8"/>
                </a:cxn>
                <a:cxn ang="0">
                  <a:pos x="114" y="13"/>
                </a:cxn>
                <a:cxn ang="0">
                  <a:pos x="105" y="22"/>
                </a:cxn>
                <a:cxn ang="0">
                  <a:pos x="88" y="37"/>
                </a:cxn>
                <a:cxn ang="0">
                  <a:pos x="88" y="37"/>
                </a:cxn>
                <a:cxn ang="0">
                  <a:pos x="81" y="44"/>
                </a:cxn>
                <a:cxn ang="0">
                  <a:pos x="73" y="53"/>
                </a:cxn>
                <a:cxn ang="0">
                  <a:pos x="61" y="69"/>
                </a:cxn>
                <a:cxn ang="0">
                  <a:pos x="61" y="69"/>
                </a:cxn>
                <a:cxn ang="0">
                  <a:pos x="31" y="109"/>
                </a:cxn>
                <a:cxn ang="0">
                  <a:pos x="1" y="149"/>
                </a:cxn>
                <a:cxn ang="0">
                  <a:pos x="1" y="149"/>
                </a:cxn>
                <a:cxn ang="0">
                  <a:pos x="0" y="151"/>
                </a:cxn>
                <a:cxn ang="0">
                  <a:pos x="0" y="153"/>
                </a:cxn>
                <a:cxn ang="0">
                  <a:pos x="1" y="154"/>
                </a:cxn>
                <a:cxn ang="0">
                  <a:pos x="3" y="155"/>
                </a:cxn>
                <a:cxn ang="0">
                  <a:pos x="6" y="156"/>
                </a:cxn>
                <a:cxn ang="0">
                  <a:pos x="8" y="155"/>
                </a:cxn>
                <a:cxn ang="0">
                  <a:pos x="9" y="154"/>
                </a:cxn>
                <a:cxn ang="0">
                  <a:pos x="9" y="154"/>
                </a:cxn>
                <a:cxn ang="0">
                  <a:pos x="42" y="110"/>
                </a:cxn>
                <a:cxn ang="0">
                  <a:pos x="75" y="67"/>
                </a:cxn>
                <a:cxn ang="0">
                  <a:pos x="75" y="67"/>
                </a:cxn>
                <a:cxn ang="0">
                  <a:pos x="84" y="56"/>
                </a:cxn>
                <a:cxn ang="0">
                  <a:pos x="92" y="46"/>
                </a:cxn>
                <a:cxn ang="0">
                  <a:pos x="112" y="28"/>
                </a:cxn>
                <a:cxn ang="0">
                  <a:pos x="112" y="28"/>
                </a:cxn>
                <a:cxn ang="0">
                  <a:pos x="117" y="23"/>
                </a:cxn>
                <a:cxn ang="0">
                  <a:pos x="122" y="18"/>
                </a:cxn>
                <a:cxn ang="0">
                  <a:pos x="126" y="12"/>
                </a:cxn>
                <a:cxn ang="0">
                  <a:pos x="128" y="6"/>
                </a:cxn>
                <a:cxn ang="0">
                  <a:pos x="128" y="6"/>
                </a:cxn>
                <a:cxn ang="0">
                  <a:pos x="129" y="4"/>
                </a:cxn>
                <a:cxn ang="0">
                  <a:pos x="128" y="2"/>
                </a:cxn>
                <a:cxn ang="0">
                  <a:pos x="127" y="1"/>
                </a:cxn>
                <a:cxn ang="0">
                  <a:pos x="125" y="0"/>
                </a:cxn>
                <a:cxn ang="0">
                  <a:pos x="123" y="0"/>
                </a:cxn>
                <a:cxn ang="0">
                  <a:pos x="122" y="0"/>
                </a:cxn>
                <a:cxn ang="0">
                  <a:pos x="120" y="2"/>
                </a:cxn>
                <a:cxn ang="0">
                  <a:pos x="119" y="3"/>
                </a:cxn>
                <a:cxn ang="0">
                  <a:pos x="119" y="3"/>
                </a:cxn>
              </a:cxnLst>
              <a:rect l="0" t="0" r="r" b="b"/>
              <a:pathLst>
                <a:path w="129" h="156">
                  <a:moveTo>
                    <a:pt x="119" y="3"/>
                  </a:moveTo>
                  <a:lnTo>
                    <a:pt x="119" y="3"/>
                  </a:lnTo>
                  <a:lnTo>
                    <a:pt x="117" y="8"/>
                  </a:lnTo>
                  <a:lnTo>
                    <a:pt x="114" y="13"/>
                  </a:lnTo>
                  <a:lnTo>
                    <a:pt x="105" y="22"/>
                  </a:lnTo>
                  <a:lnTo>
                    <a:pt x="88" y="37"/>
                  </a:lnTo>
                  <a:lnTo>
                    <a:pt x="88" y="37"/>
                  </a:lnTo>
                  <a:lnTo>
                    <a:pt x="81" y="44"/>
                  </a:lnTo>
                  <a:lnTo>
                    <a:pt x="73" y="53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31" y="109"/>
                  </a:lnTo>
                  <a:lnTo>
                    <a:pt x="1" y="149"/>
                  </a:lnTo>
                  <a:lnTo>
                    <a:pt x="1" y="149"/>
                  </a:lnTo>
                  <a:lnTo>
                    <a:pt x="0" y="151"/>
                  </a:lnTo>
                  <a:lnTo>
                    <a:pt x="0" y="153"/>
                  </a:lnTo>
                  <a:lnTo>
                    <a:pt x="1" y="154"/>
                  </a:lnTo>
                  <a:lnTo>
                    <a:pt x="3" y="155"/>
                  </a:lnTo>
                  <a:lnTo>
                    <a:pt x="6" y="156"/>
                  </a:lnTo>
                  <a:lnTo>
                    <a:pt x="8" y="155"/>
                  </a:lnTo>
                  <a:lnTo>
                    <a:pt x="9" y="154"/>
                  </a:lnTo>
                  <a:lnTo>
                    <a:pt x="9" y="154"/>
                  </a:lnTo>
                  <a:lnTo>
                    <a:pt x="42" y="110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84" y="56"/>
                  </a:lnTo>
                  <a:lnTo>
                    <a:pt x="92" y="46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117" y="23"/>
                  </a:lnTo>
                  <a:lnTo>
                    <a:pt x="122" y="18"/>
                  </a:lnTo>
                  <a:lnTo>
                    <a:pt x="126" y="12"/>
                  </a:lnTo>
                  <a:lnTo>
                    <a:pt x="128" y="6"/>
                  </a:lnTo>
                  <a:lnTo>
                    <a:pt x="128" y="6"/>
                  </a:lnTo>
                  <a:lnTo>
                    <a:pt x="129" y="4"/>
                  </a:lnTo>
                  <a:lnTo>
                    <a:pt x="128" y="2"/>
                  </a:lnTo>
                  <a:lnTo>
                    <a:pt x="127" y="1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22" y="0"/>
                  </a:lnTo>
                  <a:lnTo>
                    <a:pt x="120" y="2"/>
                  </a:lnTo>
                  <a:lnTo>
                    <a:pt x="119" y="3"/>
                  </a:lnTo>
                  <a:lnTo>
                    <a:pt x="1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29" name="Freeform 145"/>
            <p:cNvSpPr/>
            <p:nvPr/>
          </p:nvSpPr>
          <p:spPr bwMode="auto">
            <a:xfrm>
              <a:off x="6292850" y="2393950"/>
              <a:ext cx="82550" cy="50800"/>
            </a:xfrm>
            <a:custGeom>
              <a:avLst/>
              <a:gdLst/>
              <a:ahLst/>
              <a:cxnLst>
                <a:cxn ang="0">
                  <a:pos x="148" y="1"/>
                </a:cxn>
                <a:cxn ang="0">
                  <a:pos x="148" y="1"/>
                </a:cxn>
                <a:cxn ang="0">
                  <a:pos x="131" y="11"/>
                </a:cxn>
                <a:cxn ang="0">
                  <a:pos x="111" y="20"/>
                </a:cxn>
                <a:cxn ang="0">
                  <a:pos x="93" y="28"/>
                </a:cxn>
                <a:cxn ang="0">
                  <a:pos x="75" y="40"/>
                </a:cxn>
                <a:cxn ang="0">
                  <a:pos x="75" y="40"/>
                </a:cxn>
                <a:cxn ang="0">
                  <a:pos x="38" y="62"/>
                </a:cxn>
                <a:cxn ang="0">
                  <a:pos x="19" y="74"/>
                </a:cxn>
                <a:cxn ang="0">
                  <a:pos x="2" y="86"/>
                </a:cxn>
                <a:cxn ang="0">
                  <a:pos x="2" y="86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2" y="94"/>
                </a:cxn>
                <a:cxn ang="0">
                  <a:pos x="5" y="95"/>
                </a:cxn>
                <a:cxn ang="0">
                  <a:pos x="9" y="95"/>
                </a:cxn>
                <a:cxn ang="0">
                  <a:pos x="9" y="95"/>
                </a:cxn>
                <a:cxn ang="0">
                  <a:pos x="11" y="94"/>
                </a:cxn>
                <a:cxn ang="0">
                  <a:pos x="13" y="93"/>
                </a:cxn>
                <a:cxn ang="0">
                  <a:pos x="13" y="91"/>
                </a:cxn>
                <a:cxn ang="0">
                  <a:pos x="13" y="89"/>
                </a:cxn>
                <a:cxn ang="0">
                  <a:pos x="13" y="89"/>
                </a:cxn>
                <a:cxn ang="0">
                  <a:pos x="30" y="79"/>
                </a:cxn>
                <a:cxn ang="0">
                  <a:pos x="46" y="67"/>
                </a:cxn>
                <a:cxn ang="0">
                  <a:pos x="79" y="48"/>
                </a:cxn>
                <a:cxn ang="0">
                  <a:pos x="79" y="48"/>
                </a:cxn>
                <a:cxn ang="0">
                  <a:pos x="98" y="37"/>
                </a:cxn>
                <a:cxn ang="0">
                  <a:pos x="116" y="28"/>
                </a:cxn>
                <a:cxn ang="0">
                  <a:pos x="135" y="19"/>
                </a:cxn>
                <a:cxn ang="0">
                  <a:pos x="154" y="10"/>
                </a:cxn>
                <a:cxn ang="0">
                  <a:pos x="154" y="10"/>
                </a:cxn>
                <a:cxn ang="0">
                  <a:pos x="156" y="8"/>
                </a:cxn>
                <a:cxn ang="0">
                  <a:pos x="156" y="6"/>
                </a:cxn>
                <a:cxn ang="0">
                  <a:pos x="156" y="4"/>
                </a:cxn>
                <a:cxn ang="0">
                  <a:pos x="156" y="2"/>
                </a:cxn>
                <a:cxn ang="0">
                  <a:pos x="155" y="1"/>
                </a:cxn>
                <a:cxn ang="0">
                  <a:pos x="152" y="0"/>
                </a:cxn>
                <a:cxn ang="0">
                  <a:pos x="150" y="0"/>
                </a:cxn>
                <a:cxn ang="0">
                  <a:pos x="148" y="1"/>
                </a:cxn>
                <a:cxn ang="0">
                  <a:pos x="148" y="1"/>
                </a:cxn>
              </a:cxnLst>
              <a:rect l="0" t="0" r="r" b="b"/>
              <a:pathLst>
                <a:path w="156" h="95">
                  <a:moveTo>
                    <a:pt x="148" y="1"/>
                  </a:moveTo>
                  <a:lnTo>
                    <a:pt x="148" y="1"/>
                  </a:lnTo>
                  <a:lnTo>
                    <a:pt x="131" y="11"/>
                  </a:lnTo>
                  <a:lnTo>
                    <a:pt x="111" y="20"/>
                  </a:lnTo>
                  <a:lnTo>
                    <a:pt x="93" y="28"/>
                  </a:lnTo>
                  <a:lnTo>
                    <a:pt x="75" y="40"/>
                  </a:lnTo>
                  <a:lnTo>
                    <a:pt x="75" y="40"/>
                  </a:lnTo>
                  <a:lnTo>
                    <a:pt x="38" y="62"/>
                  </a:lnTo>
                  <a:lnTo>
                    <a:pt x="19" y="74"/>
                  </a:lnTo>
                  <a:lnTo>
                    <a:pt x="2" y="86"/>
                  </a:lnTo>
                  <a:lnTo>
                    <a:pt x="2" y="86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2" y="94"/>
                  </a:lnTo>
                  <a:lnTo>
                    <a:pt x="5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11" y="94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30" y="79"/>
                  </a:lnTo>
                  <a:lnTo>
                    <a:pt x="46" y="67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98" y="37"/>
                  </a:lnTo>
                  <a:lnTo>
                    <a:pt x="116" y="28"/>
                  </a:lnTo>
                  <a:lnTo>
                    <a:pt x="135" y="19"/>
                  </a:lnTo>
                  <a:lnTo>
                    <a:pt x="154" y="10"/>
                  </a:lnTo>
                  <a:lnTo>
                    <a:pt x="154" y="10"/>
                  </a:lnTo>
                  <a:lnTo>
                    <a:pt x="156" y="8"/>
                  </a:lnTo>
                  <a:lnTo>
                    <a:pt x="156" y="6"/>
                  </a:lnTo>
                  <a:lnTo>
                    <a:pt x="156" y="4"/>
                  </a:lnTo>
                  <a:lnTo>
                    <a:pt x="156" y="2"/>
                  </a:lnTo>
                  <a:lnTo>
                    <a:pt x="155" y="1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48" y="1"/>
                  </a:lnTo>
                  <a:lnTo>
                    <a:pt x="14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30" name="Freeform 146"/>
            <p:cNvSpPr/>
            <p:nvPr/>
          </p:nvSpPr>
          <p:spPr bwMode="auto">
            <a:xfrm>
              <a:off x="6281738" y="2419350"/>
              <a:ext cx="90488" cy="52388"/>
            </a:xfrm>
            <a:custGeom>
              <a:avLst/>
              <a:gdLst/>
              <a:ahLst/>
              <a:cxnLst>
                <a:cxn ang="0">
                  <a:pos x="164" y="0"/>
                </a:cxn>
                <a:cxn ang="0">
                  <a:pos x="164" y="0"/>
                </a:cxn>
                <a:cxn ang="0">
                  <a:pos x="141" y="12"/>
                </a:cxn>
                <a:cxn ang="0">
                  <a:pos x="119" y="26"/>
                </a:cxn>
                <a:cxn ang="0">
                  <a:pos x="96" y="38"/>
                </a:cxn>
                <a:cxn ang="0">
                  <a:pos x="73" y="49"/>
                </a:cxn>
                <a:cxn ang="0">
                  <a:pos x="73" y="49"/>
                </a:cxn>
                <a:cxn ang="0">
                  <a:pos x="61" y="57"/>
                </a:cxn>
                <a:cxn ang="0">
                  <a:pos x="50" y="63"/>
                </a:cxn>
                <a:cxn ang="0">
                  <a:pos x="27" y="76"/>
                </a:cxn>
                <a:cxn ang="0">
                  <a:pos x="27" y="76"/>
                </a:cxn>
                <a:cxn ang="0">
                  <a:pos x="12" y="82"/>
                </a:cxn>
                <a:cxn ang="0">
                  <a:pos x="6" y="87"/>
                </a:cxn>
                <a:cxn ang="0">
                  <a:pos x="1" y="92"/>
                </a:cxn>
                <a:cxn ang="0">
                  <a:pos x="1" y="92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1" y="97"/>
                </a:cxn>
                <a:cxn ang="0">
                  <a:pos x="3" y="98"/>
                </a:cxn>
                <a:cxn ang="0">
                  <a:pos x="6" y="99"/>
                </a:cxn>
                <a:cxn ang="0">
                  <a:pos x="8" y="98"/>
                </a:cxn>
                <a:cxn ang="0">
                  <a:pos x="9" y="97"/>
                </a:cxn>
                <a:cxn ang="0">
                  <a:pos x="9" y="97"/>
                </a:cxn>
                <a:cxn ang="0">
                  <a:pos x="12" y="94"/>
                </a:cxn>
                <a:cxn ang="0">
                  <a:pos x="17" y="91"/>
                </a:cxn>
                <a:cxn ang="0">
                  <a:pos x="26" y="86"/>
                </a:cxn>
                <a:cxn ang="0">
                  <a:pos x="35" y="81"/>
                </a:cxn>
                <a:cxn ang="0">
                  <a:pos x="44" y="77"/>
                </a:cxn>
                <a:cxn ang="0">
                  <a:pos x="44" y="77"/>
                </a:cxn>
                <a:cxn ang="0">
                  <a:pos x="64" y="66"/>
                </a:cxn>
                <a:cxn ang="0">
                  <a:pos x="86" y="55"/>
                </a:cxn>
                <a:cxn ang="0">
                  <a:pos x="86" y="55"/>
                </a:cxn>
                <a:cxn ang="0">
                  <a:pos x="106" y="43"/>
                </a:cxn>
                <a:cxn ang="0">
                  <a:pos x="127" y="32"/>
                </a:cxn>
                <a:cxn ang="0">
                  <a:pos x="148" y="19"/>
                </a:cxn>
                <a:cxn ang="0">
                  <a:pos x="169" y="8"/>
                </a:cxn>
                <a:cxn ang="0">
                  <a:pos x="169" y="8"/>
                </a:cxn>
                <a:cxn ang="0">
                  <a:pos x="170" y="7"/>
                </a:cxn>
                <a:cxn ang="0">
                  <a:pos x="171" y="6"/>
                </a:cxn>
                <a:cxn ang="0">
                  <a:pos x="171" y="4"/>
                </a:cxn>
                <a:cxn ang="0">
                  <a:pos x="170" y="2"/>
                </a:cxn>
                <a:cxn ang="0">
                  <a:pos x="169" y="1"/>
                </a:cxn>
                <a:cxn ang="0">
                  <a:pos x="168" y="0"/>
                </a:cxn>
                <a:cxn ang="0">
                  <a:pos x="166" y="0"/>
                </a:cxn>
                <a:cxn ang="0">
                  <a:pos x="164" y="0"/>
                </a:cxn>
                <a:cxn ang="0">
                  <a:pos x="164" y="0"/>
                </a:cxn>
              </a:cxnLst>
              <a:rect l="0" t="0" r="r" b="b"/>
              <a:pathLst>
                <a:path w="171" h="99">
                  <a:moveTo>
                    <a:pt x="164" y="0"/>
                  </a:moveTo>
                  <a:lnTo>
                    <a:pt x="164" y="0"/>
                  </a:lnTo>
                  <a:lnTo>
                    <a:pt x="141" y="12"/>
                  </a:lnTo>
                  <a:lnTo>
                    <a:pt x="119" y="26"/>
                  </a:lnTo>
                  <a:lnTo>
                    <a:pt x="96" y="38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61" y="57"/>
                  </a:lnTo>
                  <a:lnTo>
                    <a:pt x="50" y="63"/>
                  </a:lnTo>
                  <a:lnTo>
                    <a:pt x="27" y="76"/>
                  </a:lnTo>
                  <a:lnTo>
                    <a:pt x="27" y="76"/>
                  </a:lnTo>
                  <a:lnTo>
                    <a:pt x="12" y="82"/>
                  </a:lnTo>
                  <a:lnTo>
                    <a:pt x="6" y="87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3" y="98"/>
                  </a:lnTo>
                  <a:lnTo>
                    <a:pt x="6" y="99"/>
                  </a:lnTo>
                  <a:lnTo>
                    <a:pt x="8" y="98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12" y="94"/>
                  </a:lnTo>
                  <a:lnTo>
                    <a:pt x="17" y="91"/>
                  </a:lnTo>
                  <a:lnTo>
                    <a:pt x="26" y="86"/>
                  </a:lnTo>
                  <a:lnTo>
                    <a:pt x="35" y="81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64" y="66"/>
                  </a:lnTo>
                  <a:lnTo>
                    <a:pt x="86" y="55"/>
                  </a:lnTo>
                  <a:lnTo>
                    <a:pt x="86" y="55"/>
                  </a:lnTo>
                  <a:lnTo>
                    <a:pt x="106" y="43"/>
                  </a:lnTo>
                  <a:lnTo>
                    <a:pt x="127" y="32"/>
                  </a:lnTo>
                  <a:lnTo>
                    <a:pt x="148" y="19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70" y="7"/>
                  </a:lnTo>
                  <a:lnTo>
                    <a:pt x="171" y="6"/>
                  </a:lnTo>
                  <a:lnTo>
                    <a:pt x="171" y="4"/>
                  </a:lnTo>
                  <a:lnTo>
                    <a:pt x="170" y="2"/>
                  </a:lnTo>
                  <a:lnTo>
                    <a:pt x="169" y="1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31" name="Freeform 147"/>
            <p:cNvSpPr/>
            <p:nvPr/>
          </p:nvSpPr>
          <p:spPr bwMode="auto">
            <a:xfrm>
              <a:off x="6262688" y="2444750"/>
              <a:ext cx="92075" cy="57150"/>
            </a:xfrm>
            <a:custGeom>
              <a:avLst/>
              <a:gdLst/>
              <a:ahLst/>
              <a:cxnLst>
                <a:cxn ang="0">
                  <a:pos x="168" y="0"/>
                </a:cxn>
                <a:cxn ang="0">
                  <a:pos x="168" y="0"/>
                </a:cxn>
                <a:cxn ang="0">
                  <a:pos x="148" y="15"/>
                </a:cxn>
                <a:cxn ang="0">
                  <a:pos x="127" y="26"/>
                </a:cxn>
                <a:cxn ang="0">
                  <a:pos x="82" y="48"/>
                </a:cxn>
                <a:cxn ang="0">
                  <a:pos x="61" y="59"/>
                </a:cxn>
                <a:cxn ang="0">
                  <a:pos x="40" y="72"/>
                </a:cxn>
                <a:cxn ang="0">
                  <a:pos x="19" y="85"/>
                </a:cxn>
                <a:cxn ang="0">
                  <a:pos x="10" y="92"/>
                </a:cxn>
                <a:cxn ang="0">
                  <a:pos x="1" y="101"/>
                </a:cxn>
                <a:cxn ang="0">
                  <a:pos x="1" y="101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0" y="106"/>
                </a:cxn>
                <a:cxn ang="0">
                  <a:pos x="1" y="108"/>
                </a:cxn>
                <a:cxn ang="0">
                  <a:pos x="3" y="109"/>
                </a:cxn>
                <a:cxn ang="0">
                  <a:pos x="4" y="109"/>
                </a:cxn>
                <a:cxn ang="0">
                  <a:pos x="6" y="109"/>
                </a:cxn>
                <a:cxn ang="0">
                  <a:pos x="8" y="108"/>
                </a:cxn>
                <a:cxn ang="0">
                  <a:pos x="8" y="108"/>
                </a:cxn>
                <a:cxn ang="0">
                  <a:pos x="16" y="99"/>
                </a:cxn>
                <a:cxn ang="0">
                  <a:pos x="27" y="92"/>
                </a:cxn>
                <a:cxn ang="0">
                  <a:pos x="46" y="79"/>
                </a:cxn>
                <a:cxn ang="0">
                  <a:pos x="67" y="66"/>
                </a:cxn>
                <a:cxn ang="0">
                  <a:pos x="89" y="56"/>
                </a:cxn>
                <a:cxn ang="0">
                  <a:pos x="132" y="34"/>
                </a:cxn>
                <a:cxn ang="0">
                  <a:pos x="153" y="22"/>
                </a:cxn>
                <a:cxn ang="0">
                  <a:pos x="172" y="9"/>
                </a:cxn>
                <a:cxn ang="0">
                  <a:pos x="172" y="9"/>
                </a:cxn>
                <a:cxn ang="0">
                  <a:pos x="174" y="8"/>
                </a:cxn>
                <a:cxn ang="0">
                  <a:pos x="174" y="5"/>
                </a:cxn>
                <a:cxn ang="0">
                  <a:pos x="174" y="2"/>
                </a:cxn>
                <a:cxn ang="0">
                  <a:pos x="173" y="0"/>
                </a:cxn>
                <a:cxn ang="0">
                  <a:pos x="171" y="0"/>
                </a:cxn>
                <a:cxn ang="0">
                  <a:pos x="170" y="0"/>
                </a:cxn>
                <a:cxn ang="0">
                  <a:pos x="168" y="0"/>
                </a:cxn>
                <a:cxn ang="0">
                  <a:pos x="168" y="0"/>
                </a:cxn>
              </a:cxnLst>
              <a:rect l="0" t="0" r="r" b="b"/>
              <a:pathLst>
                <a:path w="174" h="109">
                  <a:moveTo>
                    <a:pt x="168" y="0"/>
                  </a:moveTo>
                  <a:lnTo>
                    <a:pt x="168" y="0"/>
                  </a:lnTo>
                  <a:lnTo>
                    <a:pt x="148" y="15"/>
                  </a:lnTo>
                  <a:lnTo>
                    <a:pt x="127" y="26"/>
                  </a:lnTo>
                  <a:lnTo>
                    <a:pt x="82" y="48"/>
                  </a:lnTo>
                  <a:lnTo>
                    <a:pt x="61" y="59"/>
                  </a:lnTo>
                  <a:lnTo>
                    <a:pt x="40" y="72"/>
                  </a:lnTo>
                  <a:lnTo>
                    <a:pt x="19" y="85"/>
                  </a:lnTo>
                  <a:lnTo>
                    <a:pt x="10" y="92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6"/>
                  </a:lnTo>
                  <a:lnTo>
                    <a:pt x="1" y="108"/>
                  </a:lnTo>
                  <a:lnTo>
                    <a:pt x="3" y="109"/>
                  </a:lnTo>
                  <a:lnTo>
                    <a:pt x="4" y="109"/>
                  </a:lnTo>
                  <a:lnTo>
                    <a:pt x="6" y="109"/>
                  </a:lnTo>
                  <a:lnTo>
                    <a:pt x="8" y="108"/>
                  </a:lnTo>
                  <a:lnTo>
                    <a:pt x="8" y="108"/>
                  </a:lnTo>
                  <a:lnTo>
                    <a:pt x="16" y="99"/>
                  </a:lnTo>
                  <a:lnTo>
                    <a:pt x="27" y="92"/>
                  </a:lnTo>
                  <a:lnTo>
                    <a:pt x="46" y="79"/>
                  </a:lnTo>
                  <a:lnTo>
                    <a:pt x="67" y="66"/>
                  </a:lnTo>
                  <a:lnTo>
                    <a:pt x="89" y="56"/>
                  </a:lnTo>
                  <a:lnTo>
                    <a:pt x="132" y="34"/>
                  </a:lnTo>
                  <a:lnTo>
                    <a:pt x="153" y="22"/>
                  </a:lnTo>
                  <a:lnTo>
                    <a:pt x="172" y="9"/>
                  </a:lnTo>
                  <a:lnTo>
                    <a:pt x="172" y="9"/>
                  </a:lnTo>
                  <a:lnTo>
                    <a:pt x="174" y="8"/>
                  </a:lnTo>
                  <a:lnTo>
                    <a:pt x="174" y="5"/>
                  </a:lnTo>
                  <a:lnTo>
                    <a:pt x="174" y="2"/>
                  </a:lnTo>
                  <a:lnTo>
                    <a:pt x="173" y="0"/>
                  </a:lnTo>
                  <a:lnTo>
                    <a:pt x="171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32" name="Freeform 148"/>
            <p:cNvSpPr/>
            <p:nvPr/>
          </p:nvSpPr>
          <p:spPr bwMode="auto">
            <a:xfrm>
              <a:off x="6275388" y="2482850"/>
              <a:ext cx="60325" cy="28575"/>
            </a:xfrm>
            <a:custGeom>
              <a:avLst/>
              <a:gdLst/>
              <a:ahLst/>
              <a:cxnLst>
                <a:cxn ang="0">
                  <a:pos x="107" y="0"/>
                </a:cxn>
                <a:cxn ang="0">
                  <a:pos x="107" y="0"/>
                </a:cxn>
                <a:cxn ang="0">
                  <a:pos x="90" y="5"/>
                </a:cxn>
                <a:cxn ang="0">
                  <a:pos x="75" y="10"/>
                </a:cxn>
                <a:cxn ang="0">
                  <a:pos x="59" y="16"/>
                </a:cxn>
                <a:cxn ang="0">
                  <a:pos x="43" y="21"/>
                </a:cxn>
                <a:cxn ang="0">
                  <a:pos x="43" y="21"/>
                </a:cxn>
                <a:cxn ang="0">
                  <a:pos x="32" y="26"/>
                </a:cxn>
                <a:cxn ang="0">
                  <a:pos x="20" y="32"/>
                </a:cxn>
                <a:cxn ang="0">
                  <a:pos x="10" y="39"/>
                </a:cxn>
                <a:cxn ang="0">
                  <a:pos x="5" y="43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0"/>
                </a:cxn>
                <a:cxn ang="0">
                  <a:pos x="0" y="51"/>
                </a:cxn>
                <a:cxn ang="0">
                  <a:pos x="2" y="55"/>
                </a:cxn>
                <a:cxn ang="0">
                  <a:pos x="3" y="56"/>
                </a:cxn>
                <a:cxn ang="0">
                  <a:pos x="5" y="56"/>
                </a:cxn>
                <a:cxn ang="0">
                  <a:pos x="6" y="56"/>
                </a:cxn>
                <a:cxn ang="0">
                  <a:pos x="8" y="54"/>
                </a:cxn>
                <a:cxn ang="0">
                  <a:pos x="8" y="54"/>
                </a:cxn>
                <a:cxn ang="0">
                  <a:pos x="12" y="49"/>
                </a:cxn>
                <a:cxn ang="0">
                  <a:pos x="18" y="45"/>
                </a:cxn>
                <a:cxn ang="0">
                  <a:pos x="23" y="41"/>
                </a:cxn>
                <a:cxn ang="0">
                  <a:pos x="31" y="37"/>
                </a:cxn>
                <a:cxn ang="0">
                  <a:pos x="44" y="32"/>
                </a:cxn>
                <a:cxn ang="0">
                  <a:pos x="57" y="27"/>
                </a:cxn>
                <a:cxn ang="0">
                  <a:pos x="57" y="27"/>
                </a:cxn>
                <a:cxn ang="0">
                  <a:pos x="71" y="23"/>
                </a:cxn>
                <a:cxn ang="0">
                  <a:pos x="83" y="18"/>
                </a:cxn>
                <a:cxn ang="0">
                  <a:pos x="97" y="13"/>
                </a:cxn>
                <a:cxn ang="0">
                  <a:pos x="110" y="9"/>
                </a:cxn>
                <a:cxn ang="0">
                  <a:pos x="110" y="9"/>
                </a:cxn>
                <a:cxn ang="0">
                  <a:pos x="111" y="8"/>
                </a:cxn>
                <a:cxn ang="0">
                  <a:pos x="112" y="6"/>
                </a:cxn>
                <a:cxn ang="0">
                  <a:pos x="113" y="5"/>
                </a:cxn>
                <a:cxn ang="0">
                  <a:pos x="113" y="3"/>
                </a:cxn>
                <a:cxn ang="0">
                  <a:pos x="112" y="1"/>
                </a:cxn>
                <a:cxn ang="0">
                  <a:pos x="111" y="0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7" y="0"/>
                </a:cxn>
              </a:cxnLst>
              <a:rect l="0" t="0" r="r" b="b"/>
              <a:pathLst>
                <a:path w="113" h="56">
                  <a:moveTo>
                    <a:pt x="107" y="0"/>
                  </a:moveTo>
                  <a:lnTo>
                    <a:pt x="107" y="0"/>
                  </a:lnTo>
                  <a:lnTo>
                    <a:pt x="90" y="5"/>
                  </a:lnTo>
                  <a:lnTo>
                    <a:pt x="75" y="10"/>
                  </a:lnTo>
                  <a:lnTo>
                    <a:pt x="59" y="16"/>
                  </a:lnTo>
                  <a:lnTo>
                    <a:pt x="43" y="21"/>
                  </a:lnTo>
                  <a:lnTo>
                    <a:pt x="43" y="21"/>
                  </a:lnTo>
                  <a:lnTo>
                    <a:pt x="32" y="26"/>
                  </a:lnTo>
                  <a:lnTo>
                    <a:pt x="20" y="32"/>
                  </a:lnTo>
                  <a:lnTo>
                    <a:pt x="10" y="39"/>
                  </a:lnTo>
                  <a:lnTo>
                    <a:pt x="5" y="43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2" y="55"/>
                  </a:lnTo>
                  <a:lnTo>
                    <a:pt x="3" y="56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8" y="54"/>
                  </a:lnTo>
                  <a:lnTo>
                    <a:pt x="8" y="54"/>
                  </a:lnTo>
                  <a:lnTo>
                    <a:pt x="12" y="49"/>
                  </a:lnTo>
                  <a:lnTo>
                    <a:pt x="18" y="45"/>
                  </a:lnTo>
                  <a:lnTo>
                    <a:pt x="23" y="41"/>
                  </a:lnTo>
                  <a:lnTo>
                    <a:pt x="31" y="37"/>
                  </a:lnTo>
                  <a:lnTo>
                    <a:pt x="44" y="32"/>
                  </a:lnTo>
                  <a:lnTo>
                    <a:pt x="57" y="27"/>
                  </a:lnTo>
                  <a:lnTo>
                    <a:pt x="57" y="27"/>
                  </a:lnTo>
                  <a:lnTo>
                    <a:pt x="71" y="23"/>
                  </a:lnTo>
                  <a:lnTo>
                    <a:pt x="83" y="18"/>
                  </a:lnTo>
                  <a:lnTo>
                    <a:pt x="97" y="13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1" y="8"/>
                  </a:lnTo>
                  <a:lnTo>
                    <a:pt x="112" y="6"/>
                  </a:lnTo>
                  <a:lnTo>
                    <a:pt x="113" y="5"/>
                  </a:lnTo>
                  <a:lnTo>
                    <a:pt x="113" y="3"/>
                  </a:lnTo>
                  <a:lnTo>
                    <a:pt x="112" y="1"/>
                  </a:lnTo>
                  <a:lnTo>
                    <a:pt x="111" y="0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33" name="Freeform 149"/>
            <p:cNvSpPr/>
            <p:nvPr/>
          </p:nvSpPr>
          <p:spPr bwMode="auto">
            <a:xfrm>
              <a:off x="6759575" y="2381250"/>
              <a:ext cx="34925" cy="47625"/>
            </a:xfrm>
            <a:custGeom>
              <a:avLst/>
              <a:gdLst/>
              <a:ahLst/>
              <a:cxnLst>
                <a:cxn ang="0">
                  <a:pos x="57" y="3"/>
                </a:cxn>
                <a:cxn ang="0">
                  <a:pos x="57" y="3"/>
                </a:cxn>
                <a:cxn ang="0">
                  <a:pos x="54" y="9"/>
                </a:cxn>
                <a:cxn ang="0">
                  <a:pos x="52" y="14"/>
                </a:cxn>
                <a:cxn ang="0">
                  <a:pos x="48" y="19"/>
                </a:cxn>
                <a:cxn ang="0">
                  <a:pos x="44" y="25"/>
                </a:cxn>
                <a:cxn ang="0">
                  <a:pos x="27" y="44"/>
                </a:cxn>
                <a:cxn ang="0">
                  <a:pos x="27" y="44"/>
                </a:cxn>
                <a:cxn ang="0">
                  <a:pos x="18" y="53"/>
                </a:cxn>
                <a:cxn ang="0">
                  <a:pos x="11" y="63"/>
                </a:cxn>
                <a:cxn ang="0">
                  <a:pos x="4" y="73"/>
                </a:cxn>
                <a:cxn ang="0">
                  <a:pos x="2" y="78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1" y="88"/>
                </a:cxn>
                <a:cxn ang="0">
                  <a:pos x="3" y="89"/>
                </a:cxn>
                <a:cxn ang="0">
                  <a:pos x="5" y="89"/>
                </a:cxn>
                <a:cxn ang="0">
                  <a:pos x="6" y="89"/>
                </a:cxn>
                <a:cxn ang="0">
                  <a:pos x="8" y="88"/>
                </a:cxn>
                <a:cxn ang="0">
                  <a:pos x="9" y="86"/>
                </a:cxn>
                <a:cxn ang="0">
                  <a:pos x="9" y="86"/>
                </a:cxn>
                <a:cxn ang="0">
                  <a:pos x="11" y="80"/>
                </a:cxn>
                <a:cxn ang="0">
                  <a:pos x="14" y="74"/>
                </a:cxn>
                <a:cxn ang="0">
                  <a:pos x="22" y="64"/>
                </a:cxn>
                <a:cxn ang="0">
                  <a:pos x="31" y="53"/>
                </a:cxn>
                <a:cxn ang="0">
                  <a:pos x="39" y="43"/>
                </a:cxn>
                <a:cxn ang="0">
                  <a:pos x="39" y="43"/>
                </a:cxn>
                <a:cxn ang="0">
                  <a:pos x="46" y="35"/>
                </a:cxn>
                <a:cxn ang="0">
                  <a:pos x="54" y="25"/>
                </a:cxn>
                <a:cxn ang="0">
                  <a:pos x="59" y="21"/>
                </a:cxn>
                <a:cxn ang="0">
                  <a:pos x="62" y="16"/>
                </a:cxn>
                <a:cxn ang="0">
                  <a:pos x="64" y="11"/>
                </a:cxn>
                <a:cxn ang="0">
                  <a:pos x="66" y="6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5" y="2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9" y="0"/>
                </a:cxn>
                <a:cxn ang="0">
                  <a:pos x="58" y="2"/>
                </a:cxn>
                <a:cxn ang="0">
                  <a:pos x="57" y="3"/>
                </a:cxn>
                <a:cxn ang="0">
                  <a:pos x="57" y="3"/>
                </a:cxn>
              </a:cxnLst>
              <a:rect l="0" t="0" r="r" b="b"/>
              <a:pathLst>
                <a:path w="66" h="89">
                  <a:moveTo>
                    <a:pt x="57" y="3"/>
                  </a:moveTo>
                  <a:lnTo>
                    <a:pt x="57" y="3"/>
                  </a:lnTo>
                  <a:lnTo>
                    <a:pt x="54" y="9"/>
                  </a:lnTo>
                  <a:lnTo>
                    <a:pt x="52" y="14"/>
                  </a:lnTo>
                  <a:lnTo>
                    <a:pt x="48" y="19"/>
                  </a:lnTo>
                  <a:lnTo>
                    <a:pt x="44" y="25"/>
                  </a:lnTo>
                  <a:lnTo>
                    <a:pt x="27" y="44"/>
                  </a:lnTo>
                  <a:lnTo>
                    <a:pt x="27" y="44"/>
                  </a:lnTo>
                  <a:lnTo>
                    <a:pt x="18" y="53"/>
                  </a:lnTo>
                  <a:lnTo>
                    <a:pt x="11" y="63"/>
                  </a:lnTo>
                  <a:lnTo>
                    <a:pt x="4" y="73"/>
                  </a:lnTo>
                  <a:lnTo>
                    <a:pt x="2" y="78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3" y="89"/>
                  </a:lnTo>
                  <a:lnTo>
                    <a:pt x="5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9" y="86"/>
                  </a:lnTo>
                  <a:lnTo>
                    <a:pt x="9" y="86"/>
                  </a:lnTo>
                  <a:lnTo>
                    <a:pt x="11" y="80"/>
                  </a:lnTo>
                  <a:lnTo>
                    <a:pt x="14" y="74"/>
                  </a:lnTo>
                  <a:lnTo>
                    <a:pt x="22" y="64"/>
                  </a:lnTo>
                  <a:lnTo>
                    <a:pt x="31" y="53"/>
                  </a:lnTo>
                  <a:lnTo>
                    <a:pt x="39" y="43"/>
                  </a:lnTo>
                  <a:lnTo>
                    <a:pt x="39" y="43"/>
                  </a:lnTo>
                  <a:lnTo>
                    <a:pt x="46" y="35"/>
                  </a:lnTo>
                  <a:lnTo>
                    <a:pt x="54" y="25"/>
                  </a:lnTo>
                  <a:lnTo>
                    <a:pt x="59" y="21"/>
                  </a:lnTo>
                  <a:lnTo>
                    <a:pt x="62" y="16"/>
                  </a:lnTo>
                  <a:lnTo>
                    <a:pt x="64" y="11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2"/>
                  </a:lnTo>
                  <a:lnTo>
                    <a:pt x="57" y="3"/>
                  </a:lnTo>
                  <a:lnTo>
                    <a:pt x="5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34" name="Freeform 150"/>
            <p:cNvSpPr/>
            <p:nvPr/>
          </p:nvSpPr>
          <p:spPr bwMode="auto">
            <a:xfrm>
              <a:off x="6770688" y="2398713"/>
              <a:ext cx="36513" cy="55563"/>
            </a:xfrm>
            <a:custGeom>
              <a:avLst/>
              <a:gdLst/>
              <a:ahLst/>
              <a:cxnLst>
                <a:cxn ang="0">
                  <a:pos x="58" y="5"/>
                </a:cxn>
                <a:cxn ang="0">
                  <a:pos x="58" y="5"/>
                </a:cxn>
                <a:cxn ang="0">
                  <a:pos x="56" y="11"/>
                </a:cxn>
                <a:cxn ang="0">
                  <a:pos x="54" y="17"/>
                </a:cxn>
                <a:cxn ang="0">
                  <a:pos x="48" y="29"/>
                </a:cxn>
                <a:cxn ang="0">
                  <a:pos x="41" y="41"/>
                </a:cxn>
                <a:cxn ang="0">
                  <a:pos x="33" y="51"/>
                </a:cxn>
                <a:cxn ang="0">
                  <a:pos x="33" y="51"/>
                </a:cxn>
                <a:cxn ang="0">
                  <a:pos x="26" y="64"/>
                </a:cxn>
                <a:cxn ang="0">
                  <a:pos x="18" y="75"/>
                </a:cxn>
                <a:cxn ang="0">
                  <a:pos x="1" y="97"/>
                </a:cxn>
                <a:cxn ang="0">
                  <a:pos x="1" y="97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3"/>
                </a:cxn>
                <a:cxn ang="0">
                  <a:pos x="10" y="102"/>
                </a:cxn>
                <a:cxn ang="0">
                  <a:pos x="10" y="102"/>
                </a:cxn>
                <a:cxn ang="0">
                  <a:pos x="30" y="74"/>
                </a:cxn>
                <a:cxn ang="0">
                  <a:pos x="40" y="60"/>
                </a:cxn>
                <a:cxn ang="0">
                  <a:pos x="48" y="45"/>
                </a:cxn>
                <a:cxn ang="0">
                  <a:pos x="48" y="45"/>
                </a:cxn>
                <a:cxn ang="0">
                  <a:pos x="54" y="35"/>
                </a:cxn>
                <a:cxn ang="0">
                  <a:pos x="59" y="25"/>
                </a:cxn>
                <a:cxn ang="0">
                  <a:pos x="64" y="16"/>
                </a:cxn>
                <a:cxn ang="0">
                  <a:pos x="67" y="10"/>
                </a:cxn>
                <a:cxn ang="0">
                  <a:pos x="68" y="5"/>
                </a:cxn>
                <a:cxn ang="0">
                  <a:pos x="68" y="5"/>
                </a:cxn>
                <a:cxn ang="0">
                  <a:pos x="68" y="3"/>
                </a:cxn>
                <a:cxn ang="0">
                  <a:pos x="67" y="1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0" y="1"/>
                </a:cxn>
                <a:cxn ang="0">
                  <a:pos x="58" y="3"/>
                </a:cxn>
                <a:cxn ang="0">
                  <a:pos x="58" y="5"/>
                </a:cxn>
                <a:cxn ang="0">
                  <a:pos x="58" y="5"/>
                </a:cxn>
              </a:cxnLst>
              <a:rect l="0" t="0" r="r" b="b"/>
              <a:pathLst>
                <a:path w="68" h="104">
                  <a:moveTo>
                    <a:pt x="58" y="5"/>
                  </a:moveTo>
                  <a:lnTo>
                    <a:pt x="58" y="5"/>
                  </a:lnTo>
                  <a:lnTo>
                    <a:pt x="56" y="11"/>
                  </a:lnTo>
                  <a:lnTo>
                    <a:pt x="54" y="17"/>
                  </a:lnTo>
                  <a:lnTo>
                    <a:pt x="48" y="29"/>
                  </a:lnTo>
                  <a:lnTo>
                    <a:pt x="41" y="4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26" y="64"/>
                  </a:lnTo>
                  <a:lnTo>
                    <a:pt x="18" y="75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3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30" y="74"/>
                  </a:lnTo>
                  <a:lnTo>
                    <a:pt x="40" y="60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54" y="35"/>
                  </a:lnTo>
                  <a:lnTo>
                    <a:pt x="59" y="25"/>
                  </a:lnTo>
                  <a:lnTo>
                    <a:pt x="64" y="16"/>
                  </a:lnTo>
                  <a:lnTo>
                    <a:pt x="67" y="10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8" y="3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0" y="1"/>
                  </a:lnTo>
                  <a:lnTo>
                    <a:pt x="58" y="3"/>
                  </a:lnTo>
                  <a:lnTo>
                    <a:pt x="58" y="5"/>
                  </a:lnTo>
                  <a:lnTo>
                    <a:pt x="5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35" name="Freeform 151"/>
            <p:cNvSpPr/>
            <p:nvPr/>
          </p:nvSpPr>
          <p:spPr bwMode="auto">
            <a:xfrm>
              <a:off x="6799263" y="2424113"/>
              <a:ext cx="25400" cy="44450"/>
            </a:xfrm>
            <a:custGeom>
              <a:avLst/>
              <a:gdLst/>
              <a:ahLst/>
              <a:cxnLst>
                <a:cxn ang="0">
                  <a:pos x="38" y="3"/>
                </a:cxn>
                <a:cxn ang="0">
                  <a:pos x="38" y="3"/>
                </a:cxn>
                <a:cxn ang="0">
                  <a:pos x="34" y="15"/>
                </a:cxn>
                <a:cxn ang="0">
                  <a:pos x="30" y="26"/>
                </a:cxn>
                <a:cxn ang="0">
                  <a:pos x="24" y="36"/>
                </a:cxn>
                <a:cxn ang="0">
                  <a:pos x="18" y="46"/>
                </a:cxn>
                <a:cxn ang="0">
                  <a:pos x="18" y="46"/>
                </a:cxn>
                <a:cxn ang="0">
                  <a:pos x="7" y="62"/>
                </a:cxn>
                <a:cxn ang="0">
                  <a:pos x="2" y="71"/>
                </a:cxn>
                <a:cxn ang="0">
                  <a:pos x="0" y="81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1" y="84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7" y="84"/>
                </a:cxn>
                <a:cxn ang="0">
                  <a:pos x="9" y="83"/>
                </a:cxn>
                <a:cxn ang="0">
                  <a:pos x="9" y="81"/>
                </a:cxn>
                <a:cxn ang="0">
                  <a:pos x="9" y="81"/>
                </a:cxn>
                <a:cxn ang="0">
                  <a:pos x="10" y="76"/>
                </a:cxn>
                <a:cxn ang="0">
                  <a:pos x="13" y="71"/>
                </a:cxn>
                <a:cxn ang="0">
                  <a:pos x="19" y="61"/>
                </a:cxn>
                <a:cxn ang="0">
                  <a:pos x="31" y="42"/>
                </a:cxn>
                <a:cxn ang="0">
                  <a:pos x="31" y="42"/>
                </a:cxn>
                <a:cxn ang="0">
                  <a:pos x="36" y="34"/>
                </a:cxn>
                <a:cxn ang="0">
                  <a:pos x="40" y="25"/>
                </a:cxn>
                <a:cxn ang="0">
                  <a:pos x="45" y="16"/>
                </a:cxn>
                <a:cxn ang="0">
                  <a:pos x="48" y="6"/>
                </a:cxn>
                <a:cxn ang="0">
                  <a:pos x="48" y="6"/>
                </a:cxn>
                <a:cxn ang="0">
                  <a:pos x="48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5" y="0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8" y="3"/>
                </a:cxn>
                <a:cxn ang="0">
                  <a:pos x="38" y="3"/>
                </a:cxn>
              </a:cxnLst>
              <a:rect l="0" t="0" r="r" b="b"/>
              <a:pathLst>
                <a:path w="48" h="85">
                  <a:moveTo>
                    <a:pt x="38" y="3"/>
                  </a:moveTo>
                  <a:lnTo>
                    <a:pt x="38" y="3"/>
                  </a:lnTo>
                  <a:lnTo>
                    <a:pt x="34" y="15"/>
                  </a:lnTo>
                  <a:lnTo>
                    <a:pt x="30" y="26"/>
                  </a:lnTo>
                  <a:lnTo>
                    <a:pt x="24" y="3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7" y="62"/>
                  </a:lnTo>
                  <a:lnTo>
                    <a:pt x="2" y="7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1" y="84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7" y="84"/>
                  </a:lnTo>
                  <a:lnTo>
                    <a:pt x="9" y="83"/>
                  </a:lnTo>
                  <a:lnTo>
                    <a:pt x="9" y="81"/>
                  </a:lnTo>
                  <a:lnTo>
                    <a:pt x="9" y="81"/>
                  </a:lnTo>
                  <a:lnTo>
                    <a:pt x="10" y="76"/>
                  </a:lnTo>
                  <a:lnTo>
                    <a:pt x="13" y="71"/>
                  </a:lnTo>
                  <a:lnTo>
                    <a:pt x="19" y="61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6" y="34"/>
                  </a:lnTo>
                  <a:lnTo>
                    <a:pt x="40" y="25"/>
                  </a:lnTo>
                  <a:lnTo>
                    <a:pt x="45" y="16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8" y="3"/>
                  </a:lnTo>
                  <a:lnTo>
                    <a:pt x="3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36" name="Freeform 152"/>
            <p:cNvSpPr/>
            <p:nvPr/>
          </p:nvSpPr>
          <p:spPr bwMode="auto">
            <a:xfrm>
              <a:off x="6815138" y="2444750"/>
              <a:ext cx="22225" cy="44450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3" y="2"/>
                </a:cxn>
                <a:cxn ang="0">
                  <a:pos x="25" y="21"/>
                </a:cxn>
                <a:cxn ang="0">
                  <a:pos x="14" y="41"/>
                </a:cxn>
                <a:cxn ang="0">
                  <a:pos x="6" y="59"/>
                </a:cxn>
                <a:cxn ang="0">
                  <a:pos x="2" y="70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3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11" y="72"/>
                </a:cxn>
                <a:cxn ang="0">
                  <a:pos x="14" y="62"/>
                </a:cxn>
                <a:cxn ang="0">
                  <a:pos x="24" y="44"/>
                </a:cxn>
                <a:cxn ang="0">
                  <a:pos x="33" y="26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2" y="5"/>
                </a:cxn>
                <a:cxn ang="0">
                  <a:pos x="41" y="3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3" y="2"/>
                </a:cxn>
                <a:cxn ang="0">
                  <a:pos x="33" y="2"/>
                </a:cxn>
              </a:cxnLst>
              <a:rect l="0" t="0" r="r" b="b"/>
              <a:pathLst>
                <a:path w="42" h="85">
                  <a:moveTo>
                    <a:pt x="33" y="2"/>
                  </a:moveTo>
                  <a:lnTo>
                    <a:pt x="33" y="2"/>
                  </a:lnTo>
                  <a:lnTo>
                    <a:pt x="25" y="21"/>
                  </a:lnTo>
                  <a:lnTo>
                    <a:pt x="14" y="41"/>
                  </a:lnTo>
                  <a:lnTo>
                    <a:pt x="6" y="59"/>
                  </a:lnTo>
                  <a:lnTo>
                    <a:pt x="2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3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11" y="72"/>
                  </a:lnTo>
                  <a:lnTo>
                    <a:pt x="14" y="62"/>
                  </a:lnTo>
                  <a:lnTo>
                    <a:pt x="24" y="44"/>
                  </a:lnTo>
                  <a:lnTo>
                    <a:pt x="33" y="26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2" y="5"/>
                  </a:lnTo>
                  <a:lnTo>
                    <a:pt x="41" y="3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3" y="2"/>
                  </a:lnTo>
                  <a:lnTo>
                    <a:pt x="3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37" name="Freeform 153"/>
            <p:cNvSpPr/>
            <p:nvPr/>
          </p:nvSpPr>
          <p:spPr bwMode="auto">
            <a:xfrm>
              <a:off x="6829425" y="2466975"/>
              <a:ext cx="25400" cy="38100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27" y="15"/>
                </a:cxn>
                <a:cxn ang="0">
                  <a:pos x="15" y="31"/>
                </a:cxn>
                <a:cxn ang="0">
                  <a:pos x="10" y="39"/>
                </a:cxn>
                <a:cxn ang="0">
                  <a:pos x="6" y="47"/>
                </a:cxn>
                <a:cxn ang="0">
                  <a:pos x="3" y="55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2" y="70"/>
                </a:cxn>
                <a:cxn ang="0">
                  <a:pos x="4" y="71"/>
                </a:cxn>
                <a:cxn ang="0">
                  <a:pos x="5" y="71"/>
                </a:cxn>
                <a:cxn ang="0">
                  <a:pos x="7" y="70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12" y="59"/>
                </a:cxn>
                <a:cxn ang="0">
                  <a:pos x="15" y="50"/>
                </a:cxn>
                <a:cxn ang="0">
                  <a:pos x="20" y="43"/>
                </a:cxn>
                <a:cxn ang="0">
                  <a:pos x="24" y="35"/>
                </a:cxn>
                <a:cxn ang="0">
                  <a:pos x="34" y="21"/>
                </a:cxn>
                <a:cxn ang="0">
                  <a:pos x="46" y="8"/>
                </a:cxn>
                <a:cxn ang="0">
                  <a:pos x="46" y="8"/>
                </a:cxn>
                <a:cxn ang="0">
                  <a:pos x="47" y="6"/>
                </a:cxn>
                <a:cxn ang="0">
                  <a:pos x="47" y="5"/>
                </a:cxn>
                <a:cxn ang="0">
                  <a:pos x="47" y="3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7" h="71">
                  <a:moveTo>
                    <a:pt x="39" y="1"/>
                  </a:moveTo>
                  <a:lnTo>
                    <a:pt x="39" y="1"/>
                  </a:lnTo>
                  <a:lnTo>
                    <a:pt x="27" y="15"/>
                  </a:lnTo>
                  <a:lnTo>
                    <a:pt x="15" y="31"/>
                  </a:lnTo>
                  <a:lnTo>
                    <a:pt x="10" y="39"/>
                  </a:lnTo>
                  <a:lnTo>
                    <a:pt x="6" y="47"/>
                  </a:lnTo>
                  <a:lnTo>
                    <a:pt x="3" y="55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4" y="71"/>
                  </a:lnTo>
                  <a:lnTo>
                    <a:pt x="5" y="71"/>
                  </a:lnTo>
                  <a:lnTo>
                    <a:pt x="7" y="70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2" y="59"/>
                  </a:lnTo>
                  <a:lnTo>
                    <a:pt x="15" y="50"/>
                  </a:lnTo>
                  <a:lnTo>
                    <a:pt x="20" y="43"/>
                  </a:lnTo>
                  <a:lnTo>
                    <a:pt x="24" y="35"/>
                  </a:lnTo>
                  <a:lnTo>
                    <a:pt x="34" y="21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7" y="6"/>
                  </a:lnTo>
                  <a:lnTo>
                    <a:pt x="47" y="5"/>
                  </a:lnTo>
                  <a:lnTo>
                    <a:pt x="47" y="3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38" name="Freeform 154"/>
            <p:cNvSpPr/>
            <p:nvPr/>
          </p:nvSpPr>
          <p:spPr bwMode="auto">
            <a:xfrm>
              <a:off x="6845300" y="2484438"/>
              <a:ext cx="23813" cy="38100"/>
            </a:xfrm>
            <a:custGeom>
              <a:avLst/>
              <a:gdLst/>
              <a:ahLst/>
              <a:cxnLst>
                <a:cxn ang="0">
                  <a:pos x="37" y="5"/>
                </a:cxn>
                <a:cxn ang="0">
                  <a:pos x="37" y="5"/>
                </a:cxn>
                <a:cxn ang="0">
                  <a:pos x="37" y="9"/>
                </a:cxn>
                <a:cxn ang="0">
                  <a:pos x="35" y="13"/>
                </a:cxn>
                <a:cxn ang="0">
                  <a:pos x="31" y="20"/>
                </a:cxn>
                <a:cxn ang="0">
                  <a:pos x="25" y="27"/>
                </a:cxn>
                <a:cxn ang="0">
                  <a:pos x="18" y="34"/>
                </a:cxn>
                <a:cxn ang="0">
                  <a:pos x="18" y="34"/>
                </a:cxn>
                <a:cxn ang="0">
                  <a:pos x="8" y="48"/>
                </a:cxn>
                <a:cxn ang="0">
                  <a:pos x="4" y="57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1" y="70"/>
                </a:cxn>
                <a:cxn ang="0">
                  <a:pos x="3" y="71"/>
                </a:cxn>
                <a:cxn ang="0">
                  <a:pos x="6" y="70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13" y="58"/>
                </a:cxn>
                <a:cxn ang="0">
                  <a:pos x="19" y="47"/>
                </a:cxn>
                <a:cxn ang="0">
                  <a:pos x="27" y="38"/>
                </a:cxn>
                <a:cxn ang="0">
                  <a:pos x="34" y="30"/>
                </a:cxn>
                <a:cxn ang="0">
                  <a:pos x="34" y="30"/>
                </a:cxn>
                <a:cxn ang="0">
                  <a:pos x="40" y="25"/>
                </a:cxn>
                <a:cxn ang="0">
                  <a:pos x="43" y="18"/>
                </a:cxn>
                <a:cxn ang="0">
                  <a:pos x="46" y="12"/>
                </a:cxn>
                <a:cxn ang="0">
                  <a:pos x="47" y="5"/>
                </a:cxn>
                <a:cxn ang="0">
                  <a:pos x="47" y="5"/>
                </a:cxn>
                <a:cxn ang="0">
                  <a:pos x="46" y="3"/>
                </a:cxn>
                <a:cxn ang="0">
                  <a:pos x="45" y="1"/>
                </a:cxn>
                <a:cxn ang="0">
                  <a:pos x="44" y="1"/>
                </a:cxn>
                <a:cxn ang="0">
                  <a:pos x="42" y="0"/>
                </a:cxn>
                <a:cxn ang="0">
                  <a:pos x="41" y="1"/>
                </a:cxn>
                <a:cxn ang="0">
                  <a:pos x="39" y="1"/>
                </a:cxn>
                <a:cxn ang="0">
                  <a:pos x="38" y="3"/>
                </a:cxn>
                <a:cxn ang="0">
                  <a:pos x="37" y="5"/>
                </a:cxn>
                <a:cxn ang="0">
                  <a:pos x="37" y="5"/>
                </a:cxn>
              </a:cxnLst>
              <a:rect l="0" t="0" r="r" b="b"/>
              <a:pathLst>
                <a:path w="47" h="71">
                  <a:moveTo>
                    <a:pt x="37" y="5"/>
                  </a:moveTo>
                  <a:lnTo>
                    <a:pt x="37" y="5"/>
                  </a:lnTo>
                  <a:lnTo>
                    <a:pt x="37" y="9"/>
                  </a:lnTo>
                  <a:lnTo>
                    <a:pt x="35" y="13"/>
                  </a:lnTo>
                  <a:lnTo>
                    <a:pt x="31" y="20"/>
                  </a:lnTo>
                  <a:lnTo>
                    <a:pt x="25" y="27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8" y="48"/>
                  </a:lnTo>
                  <a:lnTo>
                    <a:pt x="4" y="57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0"/>
                  </a:lnTo>
                  <a:lnTo>
                    <a:pt x="3" y="71"/>
                  </a:lnTo>
                  <a:lnTo>
                    <a:pt x="6" y="70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3" y="58"/>
                  </a:lnTo>
                  <a:lnTo>
                    <a:pt x="19" y="47"/>
                  </a:lnTo>
                  <a:lnTo>
                    <a:pt x="27" y="38"/>
                  </a:lnTo>
                  <a:lnTo>
                    <a:pt x="34" y="30"/>
                  </a:lnTo>
                  <a:lnTo>
                    <a:pt x="34" y="30"/>
                  </a:lnTo>
                  <a:lnTo>
                    <a:pt x="40" y="25"/>
                  </a:lnTo>
                  <a:lnTo>
                    <a:pt x="43" y="18"/>
                  </a:lnTo>
                  <a:lnTo>
                    <a:pt x="46" y="12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6" y="3"/>
                  </a:lnTo>
                  <a:lnTo>
                    <a:pt x="45" y="1"/>
                  </a:lnTo>
                  <a:lnTo>
                    <a:pt x="44" y="1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39" y="1"/>
                  </a:lnTo>
                  <a:lnTo>
                    <a:pt x="38" y="3"/>
                  </a:lnTo>
                  <a:lnTo>
                    <a:pt x="37" y="5"/>
                  </a:lnTo>
                  <a:lnTo>
                    <a:pt x="37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39" name="Freeform 155"/>
            <p:cNvSpPr/>
            <p:nvPr/>
          </p:nvSpPr>
          <p:spPr bwMode="auto">
            <a:xfrm>
              <a:off x="6527800" y="2617788"/>
              <a:ext cx="30163" cy="47625"/>
            </a:xfrm>
            <a:custGeom>
              <a:avLst/>
              <a:gdLst/>
              <a:ahLst/>
              <a:cxnLst>
                <a:cxn ang="0">
                  <a:pos x="49" y="2"/>
                </a:cxn>
                <a:cxn ang="0">
                  <a:pos x="49" y="2"/>
                </a:cxn>
                <a:cxn ang="0">
                  <a:pos x="41" y="11"/>
                </a:cxn>
                <a:cxn ang="0">
                  <a:pos x="34" y="20"/>
                </a:cxn>
                <a:cxn ang="0">
                  <a:pos x="21" y="40"/>
                </a:cxn>
                <a:cxn ang="0">
                  <a:pos x="21" y="40"/>
                </a:cxn>
                <a:cxn ang="0">
                  <a:pos x="15" y="50"/>
                </a:cxn>
                <a:cxn ang="0">
                  <a:pos x="9" y="62"/>
                </a:cxn>
                <a:cxn ang="0">
                  <a:pos x="4" y="72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7"/>
                </a:cxn>
                <a:cxn ang="0">
                  <a:pos x="1" y="88"/>
                </a:cxn>
                <a:cxn ang="0">
                  <a:pos x="2" y="90"/>
                </a:cxn>
                <a:cxn ang="0">
                  <a:pos x="4" y="90"/>
                </a:cxn>
                <a:cxn ang="0">
                  <a:pos x="5" y="91"/>
                </a:cxn>
                <a:cxn ang="0">
                  <a:pos x="7" y="90"/>
                </a:cxn>
                <a:cxn ang="0">
                  <a:pos x="8" y="89"/>
                </a:cxn>
                <a:cxn ang="0">
                  <a:pos x="9" y="87"/>
                </a:cxn>
                <a:cxn ang="0">
                  <a:pos x="9" y="87"/>
                </a:cxn>
                <a:cxn ang="0">
                  <a:pos x="13" y="75"/>
                </a:cxn>
                <a:cxn ang="0">
                  <a:pos x="18" y="65"/>
                </a:cxn>
                <a:cxn ang="0">
                  <a:pos x="24" y="54"/>
                </a:cxn>
                <a:cxn ang="0">
                  <a:pos x="30" y="45"/>
                </a:cxn>
                <a:cxn ang="0">
                  <a:pos x="30" y="45"/>
                </a:cxn>
                <a:cxn ang="0">
                  <a:pos x="42" y="26"/>
                </a:cxn>
                <a:cxn ang="0">
                  <a:pos x="48" y="17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7" y="5"/>
                </a:cxn>
                <a:cxn ang="0">
                  <a:pos x="57" y="3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50" y="1"/>
                </a:cxn>
                <a:cxn ang="0">
                  <a:pos x="49" y="2"/>
                </a:cxn>
                <a:cxn ang="0">
                  <a:pos x="49" y="2"/>
                </a:cxn>
              </a:cxnLst>
              <a:rect l="0" t="0" r="r" b="b"/>
              <a:pathLst>
                <a:path w="57" h="91">
                  <a:moveTo>
                    <a:pt x="49" y="2"/>
                  </a:moveTo>
                  <a:lnTo>
                    <a:pt x="49" y="2"/>
                  </a:lnTo>
                  <a:lnTo>
                    <a:pt x="41" y="11"/>
                  </a:lnTo>
                  <a:lnTo>
                    <a:pt x="34" y="2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15" y="50"/>
                  </a:lnTo>
                  <a:lnTo>
                    <a:pt x="9" y="62"/>
                  </a:lnTo>
                  <a:lnTo>
                    <a:pt x="4" y="72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2" y="90"/>
                  </a:lnTo>
                  <a:lnTo>
                    <a:pt x="4" y="90"/>
                  </a:lnTo>
                  <a:lnTo>
                    <a:pt x="5" y="91"/>
                  </a:lnTo>
                  <a:lnTo>
                    <a:pt x="7" y="90"/>
                  </a:lnTo>
                  <a:lnTo>
                    <a:pt x="8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13" y="75"/>
                  </a:lnTo>
                  <a:lnTo>
                    <a:pt x="18" y="65"/>
                  </a:lnTo>
                  <a:lnTo>
                    <a:pt x="24" y="54"/>
                  </a:lnTo>
                  <a:lnTo>
                    <a:pt x="30" y="45"/>
                  </a:lnTo>
                  <a:lnTo>
                    <a:pt x="30" y="45"/>
                  </a:lnTo>
                  <a:lnTo>
                    <a:pt x="42" y="26"/>
                  </a:lnTo>
                  <a:lnTo>
                    <a:pt x="48" y="17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7" y="5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50" y="1"/>
                  </a:lnTo>
                  <a:lnTo>
                    <a:pt x="49" y="2"/>
                  </a:lnTo>
                  <a:lnTo>
                    <a:pt x="4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40" name="Freeform 156"/>
            <p:cNvSpPr/>
            <p:nvPr/>
          </p:nvSpPr>
          <p:spPr bwMode="auto">
            <a:xfrm>
              <a:off x="6546850" y="2617788"/>
              <a:ext cx="31750" cy="47625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53" y="2"/>
                </a:cxn>
                <a:cxn ang="0">
                  <a:pos x="48" y="6"/>
                </a:cxn>
                <a:cxn ang="0">
                  <a:pos x="43" y="9"/>
                </a:cxn>
                <a:cxn ang="0">
                  <a:pos x="39" y="13"/>
                </a:cxn>
                <a:cxn ang="0">
                  <a:pos x="35" y="17"/>
                </a:cxn>
                <a:cxn ang="0">
                  <a:pos x="35" y="17"/>
                </a:cxn>
                <a:cxn ang="0">
                  <a:pos x="27" y="29"/>
                </a:cxn>
                <a:cxn ang="0">
                  <a:pos x="18" y="40"/>
                </a:cxn>
                <a:cxn ang="0">
                  <a:pos x="18" y="40"/>
                </a:cxn>
                <a:cxn ang="0">
                  <a:pos x="11" y="50"/>
                </a:cxn>
                <a:cxn ang="0">
                  <a:pos x="5" y="61"/>
                </a:cxn>
                <a:cxn ang="0">
                  <a:pos x="1" y="72"/>
                </a:cxn>
                <a:cxn ang="0">
                  <a:pos x="0" y="78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7"/>
                </a:cxn>
                <a:cxn ang="0">
                  <a:pos x="1" y="88"/>
                </a:cxn>
                <a:cxn ang="0">
                  <a:pos x="2" y="89"/>
                </a:cxn>
                <a:cxn ang="0">
                  <a:pos x="4" y="90"/>
                </a:cxn>
                <a:cxn ang="0">
                  <a:pos x="6" y="89"/>
                </a:cxn>
                <a:cxn ang="0">
                  <a:pos x="7" y="88"/>
                </a:cxn>
                <a:cxn ang="0">
                  <a:pos x="8" y="87"/>
                </a:cxn>
                <a:cxn ang="0">
                  <a:pos x="9" y="84"/>
                </a:cxn>
                <a:cxn ang="0">
                  <a:pos x="9" y="84"/>
                </a:cxn>
                <a:cxn ang="0">
                  <a:pos x="10" y="77"/>
                </a:cxn>
                <a:cxn ang="0">
                  <a:pos x="11" y="70"/>
                </a:cxn>
                <a:cxn ang="0">
                  <a:pos x="14" y="64"/>
                </a:cxn>
                <a:cxn ang="0">
                  <a:pos x="17" y="58"/>
                </a:cxn>
                <a:cxn ang="0">
                  <a:pos x="26" y="45"/>
                </a:cxn>
                <a:cxn ang="0">
                  <a:pos x="35" y="34"/>
                </a:cxn>
                <a:cxn ang="0">
                  <a:pos x="35" y="34"/>
                </a:cxn>
                <a:cxn ang="0">
                  <a:pos x="41" y="27"/>
                </a:cxn>
                <a:cxn ang="0">
                  <a:pos x="48" y="20"/>
                </a:cxn>
                <a:cxn ang="0">
                  <a:pos x="55" y="13"/>
                </a:cxn>
                <a:cxn ang="0">
                  <a:pos x="61" y="6"/>
                </a:cxn>
                <a:cxn ang="0">
                  <a:pos x="61" y="6"/>
                </a:cxn>
                <a:cxn ang="0">
                  <a:pos x="61" y="5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2"/>
                </a:cxn>
                <a:cxn ang="0">
                  <a:pos x="53" y="2"/>
                </a:cxn>
              </a:cxnLst>
              <a:rect l="0" t="0" r="r" b="b"/>
              <a:pathLst>
                <a:path w="61" h="90">
                  <a:moveTo>
                    <a:pt x="53" y="2"/>
                  </a:moveTo>
                  <a:lnTo>
                    <a:pt x="53" y="2"/>
                  </a:lnTo>
                  <a:lnTo>
                    <a:pt x="48" y="6"/>
                  </a:lnTo>
                  <a:lnTo>
                    <a:pt x="43" y="9"/>
                  </a:lnTo>
                  <a:lnTo>
                    <a:pt x="39" y="13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27" y="29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1" y="50"/>
                  </a:lnTo>
                  <a:lnTo>
                    <a:pt x="5" y="61"/>
                  </a:lnTo>
                  <a:lnTo>
                    <a:pt x="1" y="72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2" y="89"/>
                  </a:lnTo>
                  <a:lnTo>
                    <a:pt x="4" y="90"/>
                  </a:lnTo>
                  <a:lnTo>
                    <a:pt x="6" y="89"/>
                  </a:lnTo>
                  <a:lnTo>
                    <a:pt x="7" y="88"/>
                  </a:lnTo>
                  <a:lnTo>
                    <a:pt x="8" y="87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10" y="77"/>
                  </a:lnTo>
                  <a:lnTo>
                    <a:pt x="11" y="70"/>
                  </a:lnTo>
                  <a:lnTo>
                    <a:pt x="14" y="64"/>
                  </a:lnTo>
                  <a:lnTo>
                    <a:pt x="17" y="58"/>
                  </a:lnTo>
                  <a:lnTo>
                    <a:pt x="26" y="45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41" y="27"/>
                  </a:lnTo>
                  <a:lnTo>
                    <a:pt x="48" y="20"/>
                  </a:lnTo>
                  <a:lnTo>
                    <a:pt x="55" y="13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2"/>
                  </a:lnTo>
                  <a:lnTo>
                    <a:pt x="5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41" name="Freeform 157"/>
            <p:cNvSpPr/>
            <p:nvPr/>
          </p:nvSpPr>
          <p:spPr bwMode="auto">
            <a:xfrm>
              <a:off x="6557963" y="2632075"/>
              <a:ext cx="28575" cy="34925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43" y="2"/>
                </a:cxn>
                <a:cxn ang="0">
                  <a:pos x="40" y="4"/>
                </a:cxn>
                <a:cxn ang="0">
                  <a:pos x="34" y="9"/>
                </a:cxn>
                <a:cxn ang="0">
                  <a:pos x="24" y="22"/>
                </a:cxn>
                <a:cxn ang="0">
                  <a:pos x="24" y="22"/>
                </a:cxn>
                <a:cxn ang="0">
                  <a:pos x="11" y="40"/>
                </a:cxn>
                <a:cxn ang="0">
                  <a:pos x="5" y="50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2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3" y="66"/>
                </a:cxn>
                <a:cxn ang="0">
                  <a:pos x="7" y="66"/>
                </a:cxn>
                <a:cxn ang="0">
                  <a:pos x="8" y="65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13" y="54"/>
                </a:cxn>
                <a:cxn ang="0">
                  <a:pos x="17" y="48"/>
                </a:cxn>
                <a:cxn ang="0">
                  <a:pos x="27" y="34"/>
                </a:cxn>
                <a:cxn ang="0">
                  <a:pos x="27" y="34"/>
                </a:cxn>
                <a:cxn ang="0">
                  <a:pos x="36" y="24"/>
                </a:cxn>
                <a:cxn ang="0">
                  <a:pos x="36" y="24"/>
                </a:cxn>
                <a:cxn ang="0">
                  <a:pos x="41" y="15"/>
                </a:cxn>
                <a:cxn ang="0">
                  <a:pos x="45" y="11"/>
                </a:cxn>
                <a:cxn ang="0">
                  <a:pos x="49" y="9"/>
                </a:cxn>
                <a:cxn ang="0">
                  <a:pos x="49" y="9"/>
                </a:cxn>
                <a:cxn ang="0">
                  <a:pos x="50" y="8"/>
                </a:cxn>
                <a:cxn ang="0">
                  <a:pos x="51" y="7"/>
                </a:cxn>
                <a:cxn ang="0">
                  <a:pos x="52" y="5"/>
                </a:cxn>
                <a:cxn ang="0">
                  <a:pos x="52" y="3"/>
                </a:cxn>
                <a:cxn ang="0">
                  <a:pos x="51" y="2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6" y="0"/>
                </a:cxn>
              </a:cxnLst>
              <a:rect l="0" t="0" r="r" b="b"/>
              <a:pathLst>
                <a:path w="52" h="66">
                  <a:moveTo>
                    <a:pt x="46" y="0"/>
                  </a:moveTo>
                  <a:lnTo>
                    <a:pt x="46" y="0"/>
                  </a:lnTo>
                  <a:lnTo>
                    <a:pt x="43" y="2"/>
                  </a:lnTo>
                  <a:lnTo>
                    <a:pt x="40" y="4"/>
                  </a:lnTo>
                  <a:lnTo>
                    <a:pt x="34" y="9"/>
                  </a:lnTo>
                  <a:lnTo>
                    <a:pt x="24" y="22"/>
                  </a:lnTo>
                  <a:lnTo>
                    <a:pt x="24" y="22"/>
                  </a:lnTo>
                  <a:lnTo>
                    <a:pt x="11" y="40"/>
                  </a:lnTo>
                  <a:lnTo>
                    <a:pt x="5" y="5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2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3" y="66"/>
                  </a:lnTo>
                  <a:lnTo>
                    <a:pt x="7" y="66"/>
                  </a:lnTo>
                  <a:lnTo>
                    <a:pt x="8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13" y="54"/>
                  </a:lnTo>
                  <a:lnTo>
                    <a:pt x="17" y="48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41" y="15"/>
                  </a:lnTo>
                  <a:lnTo>
                    <a:pt x="45" y="11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50" y="8"/>
                  </a:lnTo>
                  <a:lnTo>
                    <a:pt x="51" y="7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51" y="2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42" name="Freeform 158"/>
            <p:cNvSpPr>
              <a:spLocks noEditPoints="1"/>
            </p:cNvSpPr>
            <p:nvPr/>
          </p:nvSpPr>
          <p:spPr bwMode="auto">
            <a:xfrm>
              <a:off x="6148388" y="2513013"/>
              <a:ext cx="390525" cy="295275"/>
            </a:xfrm>
            <a:custGeom>
              <a:avLst/>
              <a:gdLst/>
              <a:ahLst/>
              <a:cxnLst>
                <a:cxn ang="0">
                  <a:pos x="344" y="557"/>
                </a:cxn>
                <a:cxn ang="0">
                  <a:pos x="231" y="552"/>
                </a:cxn>
                <a:cxn ang="0">
                  <a:pos x="147" y="536"/>
                </a:cxn>
                <a:cxn ang="0">
                  <a:pos x="93" y="508"/>
                </a:cxn>
                <a:cxn ang="0">
                  <a:pos x="46" y="450"/>
                </a:cxn>
                <a:cxn ang="0">
                  <a:pos x="15" y="365"/>
                </a:cxn>
                <a:cxn ang="0">
                  <a:pos x="2" y="278"/>
                </a:cxn>
                <a:cxn ang="0">
                  <a:pos x="3" y="184"/>
                </a:cxn>
                <a:cxn ang="0">
                  <a:pos x="22" y="101"/>
                </a:cxn>
                <a:cxn ang="0">
                  <a:pos x="46" y="49"/>
                </a:cxn>
                <a:cxn ang="0">
                  <a:pos x="87" y="19"/>
                </a:cxn>
                <a:cxn ang="0">
                  <a:pos x="177" y="5"/>
                </a:cxn>
                <a:cxn ang="0">
                  <a:pos x="241" y="5"/>
                </a:cxn>
                <a:cxn ang="0">
                  <a:pos x="305" y="1"/>
                </a:cxn>
                <a:cxn ang="0">
                  <a:pos x="401" y="4"/>
                </a:cxn>
                <a:cxn ang="0">
                  <a:pos x="503" y="9"/>
                </a:cxn>
                <a:cxn ang="0">
                  <a:pos x="572" y="17"/>
                </a:cxn>
                <a:cxn ang="0">
                  <a:pos x="628" y="27"/>
                </a:cxn>
                <a:cxn ang="0">
                  <a:pos x="692" y="66"/>
                </a:cxn>
                <a:cxn ang="0">
                  <a:pos x="719" y="116"/>
                </a:cxn>
                <a:cxn ang="0">
                  <a:pos x="723" y="162"/>
                </a:cxn>
                <a:cxn ang="0">
                  <a:pos x="730" y="172"/>
                </a:cxn>
                <a:cxn ang="0">
                  <a:pos x="731" y="193"/>
                </a:cxn>
                <a:cxn ang="0">
                  <a:pos x="736" y="205"/>
                </a:cxn>
                <a:cxn ang="0">
                  <a:pos x="730" y="220"/>
                </a:cxn>
                <a:cxn ang="0">
                  <a:pos x="716" y="332"/>
                </a:cxn>
                <a:cxn ang="0">
                  <a:pos x="704" y="400"/>
                </a:cxn>
                <a:cxn ang="0">
                  <a:pos x="677" y="468"/>
                </a:cxn>
                <a:cxn ang="0">
                  <a:pos x="633" y="509"/>
                </a:cxn>
                <a:cxn ang="0">
                  <a:pos x="560" y="543"/>
                </a:cxn>
                <a:cxn ang="0">
                  <a:pos x="466" y="558"/>
                </a:cxn>
                <a:cxn ang="0">
                  <a:pos x="195" y="40"/>
                </a:cxn>
                <a:cxn ang="0">
                  <a:pos x="157" y="43"/>
                </a:cxn>
                <a:cxn ang="0">
                  <a:pos x="94" y="59"/>
                </a:cxn>
                <a:cxn ang="0">
                  <a:pos x="67" y="85"/>
                </a:cxn>
                <a:cxn ang="0">
                  <a:pos x="41" y="188"/>
                </a:cxn>
                <a:cxn ang="0">
                  <a:pos x="46" y="342"/>
                </a:cxn>
                <a:cxn ang="0">
                  <a:pos x="75" y="422"/>
                </a:cxn>
                <a:cxn ang="0">
                  <a:pos x="102" y="467"/>
                </a:cxn>
                <a:cxn ang="0">
                  <a:pos x="149" y="498"/>
                </a:cxn>
                <a:cxn ang="0">
                  <a:pos x="222" y="514"/>
                </a:cxn>
                <a:cxn ang="0">
                  <a:pos x="337" y="519"/>
                </a:cxn>
                <a:cxn ang="0">
                  <a:pos x="421" y="524"/>
                </a:cxn>
                <a:cxn ang="0">
                  <a:pos x="529" y="511"/>
                </a:cxn>
                <a:cxn ang="0">
                  <a:pos x="609" y="485"/>
                </a:cxn>
                <a:cxn ang="0">
                  <a:pos x="658" y="425"/>
                </a:cxn>
                <a:cxn ang="0">
                  <a:pos x="686" y="312"/>
                </a:cxn>
                <a:cxn ang="0">
                  <a:pos x="695" y="195"/>
                </a:cxn>
                <a:cxn ang="0">
                  <a:pos x="689" y="158"/>
                </a:cxn>
                <a:cxn ang="0">
                  <a:pos x="678" y="109"/>
                </a:cxn>
                <a:cxn ang="0">
                  <a:pos x="646" y="75"/>
                </a:cxn>
                <a:cxn ang="0">
                  <a:pos x="566" y="54"/>
                </a:cxn>
                <a:cxn ang="0">
                  <a:pos x="404" y="37"/>
                </a:cxn>
                <a:cxn ang="0">
                  <a:pos x="312" y="37"/>
                </a:cxn>
                <a:cxn ang="0">
                  <a:pos x="267" y="43"/>
                </a:cxn>
                <a:cxn ang="0">
                  <a:pos x="224" y="42"/>
                </a:cxn>
              </a:cxnLst>
              <a:rect l="0" t="0" r="r" b="b"/>
              <a:pathLst>
                <a:path w="736" h="560">
                  <a:moveTo>
                    <a:pt x="421" y="560"/>
                  </a:moveTo>
                  <a:lnTo>
                    <a:pt x="421" y="560"/>
                  </a:lnTo>
                  <a:lnTo>
                    <a:pt x="382" y="559"/>
                  </a:lnTo>
                  <a:lnTo>
                    <a:pt x="344" y="557"/>
                  </a:lnTo>
                  <a:lnTo>
                    <a:pt x="344" y="557"/>
                  </a:lnTo>
                  <a:lnTo>
                    <a:pt x="306" y="555"/>
                  </a:lnTo>
                  <a:lnTo>
                    <a:pt x="266" y="554"/>
                  </a:lnTo>
                  <a:lnTo>
                    <a:pt x="266" y="554"/>
                  </a:lnTo>
                  <a:lnTo>
                    <a:pt x="249" y="553"/>
                  </a:lnTo>
                  <a:lnTo>
                    <a:pt x="231" y="552"/>
                  </a:lnTo>
                  <a:lnTo>
                    <a:pt x="215" y="550"/>
                  </a:lnTo>
                  <a:lnTo>
                    <a:pt x="197" y="548"/>
                  </a:lnTo>
                  <a:lnTo>
                    <a:pt x="181" y="544"/>
                  </a:lnTo>
                  <a:lnTo>
                    <a:pt x="163" y="540"/>
                  </a:lnTo>
                  <a:lnTo>
                    <a:pt x="147" y="536"/>
                  </a:lnTo>
                  <a:lnTo>
                    <a:pt x="131" y="529"/>
                  </a:lnTo>
                  <a:lnTo>
                    <a:pt x="131" y="529"/>
                  </a:lnTo>
                  <a:lnTo>
                    <a:pt x="118" y="523"/>
                  </a:lnTo>
                  <a:lnTo>
                    <a:pt x="104" y="516"/>
                  </a:lnTo>
                  <a:lnTo>
                    <a:pt x="93" y="508"/>
                  </a:lnTo>
                  <a:lnTo>
                    <a:pt x="82" y="497"/>
                  </a:lnTo>
                  <a:lnTo>
                    <a:pt x="71" y="487"/>
                  </a:lnTo>
                  <a:lnTo>
                    <a:pt x="62" y="475"/>
                  </a:lnTo>
                  <a:lnTo>
                    <a:pt x="54" y="462"/>
                  </a:lnTo>
                  <a:lnTo>
                    <a:pt x="46" y="450"/>
                  </a:lnTo>
                  <a:lnTo>
                    <a:pt x="39" y="436"/>
                  </a:lnTo>
                  <a:lnTo>
                    <a:pt x="33" y="422"/>
                  </a:lnTo>
                  <a:lnTo>
                    <a:pt x="28" y="408"/>
                  </a:lnTo>
                  <a:lnTo>
                    <a:pt x="23" y="394"/>
                  </a:lnTo>
                  <a:lnTo>
                    <a:pt x="15" y="365"/>
                  </a:lnTo>
                  <a:lnTo>
                    <a:pt x="9" y="337"/>
                  </a:lnTo>
                  <a:lnTo>
                    <a:pt x="9" y="337"/>
                  </a:lnTo>
                  <a:lnTo>
                    <a:pt x="6" y="318"/>
                  </a:lnTo>
                  <a:lnTo>
                    <a:pt x="4" y="298"/>
                  </a:lnTo>
                  <a:lnTo>
                    <a:pt x="2" y="278"/>
                  </a:lnTo>
                  <a:lnTo>
                    <a:pt x="1" y="259"/>
                  </a:lnTo>
                  <a:lnTo>
                    <a:pt x="0" y="240"/>
                  </a:lnTo>
                  <a:lnTo>
                    <a:pt x="1" y="221"/>
                  </a:lnTo>
                  <a:lnTo>
                    <a:pt x="2" y="203"/>
                  </a:lnTo>
                  <a:lnTo>
                    <a:pt x="3" y="184"/>
                  </a:lnTo>
                  <a:lnTo>
                    <a:pt x="5" y="167"/>
                  </a:lnTo>
                  <a:lnTo>
                    <a:pt x="8" y="149"/>
                  </a:lnTo>
                  <a:lnTo>
                    <a:pt x="12" y="133"/>
                  </a:lnTo>
                  <a:lnTo>
                    <a:pt x="16" y="116"/>
                  </a:lnTo>
                  <a:lnTo>
                    <a:pt x="22" y="101"/>
                  </a:lnTo>
                  <a:lnTo>
                    <a:pt x="28" y="86"/>
                  </a:lnTo>
                  <a:lnTo>
                    <a:pt x="34" y="72"/>
                  </a:lnTo>
                  <a:lnTo>
                    <a:pt x="41" y="57"/>
                  </a:lnTo>
                  <a:lnTo>
                    <a:pt x="41" y="57"/>
                  </a:lnTo>
                  <a:lnTo>
                    <a:pt x="46" y="49"/>
                  </a:lnTo>
                  <a:lnTo>
                    <a:pt x="53" y="41"/>
                  </a:lnTo>
                  <a:lnTo>
                    <a:pt x="60" y="35"/>
                  </a:lnTo>
                  <a:lnTo>
                    <a:pt x="68" y="28"/>
                  </a:lnTo>
                  <a:lnTo>
                    <a:pt x="77" y="23"/>
                  </a:lnTo>
                  <a:lnTo>
                    <a:pt x="87" y="19"/>
                  </a:lnTo>
                  <a:lnTo>
                    <a:pt x="97" y="16"/>
                  </a:lnTo>
                  <a:lnTo>
                    <a:pt x="107" y="13"/>
                  </a:lnTo>
                  <a:lnTo>
                    <a:pt x="129" y="9"/>
                  </a:lnTo>
                  <a:lnTo>
                    <a:pt x="153" y="6"/>
                  </a:lnTo>
                  <a:lnTo>
                    <a:pt x="177" y="5"/>
                  </a:lnTo>
                  <a:lnTo>
                    <a:pt x="201" y="5"/>
                  </a:lnTo>
                  <a:lnTo>
                    <a:pt x="201" y="5"/>
                  </a:lnTo>
                  <a:lnTo>
                    <a:pt x="222" y="5"/>
                  </a:lnTo>
                  <a:lnTo>
                    <a:pt x="222" y="5"/>
                  </a:lnTo>
                  <a:lnTo>
                    <a:pt x="241" y="5"/>
                  </a:lnTo>
                  <a:lnTo>
                    <a:pt x="241" y="5"/>
                  </a:lnTo>
                  <a:lnTo>
                    <a:pt x="260" y="5"/>
                  </a:lnTo>
                  <a:lnTo>
                    <a:pt x="280" y="4"/>
                  </a:lnTo>
                  <a:lnTo>
                    <a:pt x="280" y="4"/>
                  </a:lnTo>
                  <a:lnTo>
                    <a:pt x="305" y="1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67" y="1"/>
                  </a:lnTo>
                  <a:lnTo>
                    <a:pt x="401" y="4"/>
                  </a:lnTo>
                  <a:lnTo>
                    <a:pt x="401" y="4"/>
                  </a:lnTo>
                  <a:lnTo>
                    <a:pt x="432" y="5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83" y="7"/>
                  </a:lnTo>
                  <a:lnTo>
                    <a:pt x="503" y="9"/>
                  </a:lnTo>
                  <a:lnTo>
                    <a:pt x="542" y="14"/>
                  </a:lnTo>
                  <a:lnTo>
                    <a:pt x="542" y="14"/>
                  </a:lnTo>
                  <a:lnTo>
                    <a:pt x="557" y="16"/>
                  </a:lnTo>
                  <a:lnTo>
                    <a:pt x="572" y="17"/>
                  </a:lnTo>
                  <a:lnTo>
                    <a:pt x="572" y="17"/>
                  </a:lnTo>
                  <a:lnTo>
                    <a:pt x="593" y="19"/>
                  </a:lnTo>
                  <a:lnTo>
                    <a:pt x="604" y="20"/>
                  </a:lnTo>
                  <a:lnTo>
                    <a:pt x="613" y="23"/>
                  </a:lnTo>
                  <a:lnTo>
                    <a:pt x="613" y="23"/>
                  </a:lnTo>
                  <a:lnTo>
                    <a:pt x="628" y="27"/>
                  </a:lnTo>
                  <a:lnTo>
                    <a:pt x="642" y="32"/>
                  </a:lnTo>
                  <a:lnTo>
                    <a:pt x="656" y="39"/>
                  </a:lnTo>
                  <a:lnTo>
                    <a:pt x="668" y="46"/>
                  </a:lnTo>
                  <a:lnTo>
                    <a:pt x="681" y="55"/>
                  </a:lnTo>
                  <a:lnTo>
                    <a:pt x="692" y="66"/>
                  </a:lnTo>
                  <a:lnTo>
                    <a:pt x="702" y="78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6" y="104"/>
                  </a:lnTo>
                  <a:lnTo>
                    <a:pt x="719" y="116"/>
                  </a:lnTo>
                  <a:lnTo>
                    <a:pt x="720" y="130"/>
                  </a:lnTo>
                  <a:lnTo>
                    <a:pt x="721" y="142"/>
                  </a:lnTo>
                  <a:lnTo>
                    <a:pt x="721" y="142"/>
                  </a:lnTo>
                  <a:lnTo>
                    <a:pt x="723" y="160"/>
                  </a:lnTo>
                  <a:lnTo>
                    <a:pt x="723" y="162"/>
                  </a:lnTo>
                  <a:lnTo>
                    <a:pt x="725" y="164"/>
                  </a:lnTo>
                  <a:lnTo>
                    <a:pt x="725" y="164"/>
                  </a:lnTo>
                  <a:lnTo>
                    <a:pt x="727" y="166"/>
                  </a:lnTo>
                  <a:lnTo>
                    <a:pt x="729" y="169"/>
                  </a:lnTo>
                  <a:lnTo>
                    <a:pt x="730" y="172"/>
                  </a:lnTo>
                  <a:lnTo>
                    <a:pt x="730" y="176"/>
                  </a:lnTo>
                  <a:lnTo>
                    <a:pt x="730" y="176"/>
                  </a:lnTo>
                  <a:lnTo>
                    <a:pt x="730" y="188"/>
                  </a:lnTo>
                  <a:lnTo>
                    <a:pt x="730" y="192"/>
                  </a:lnTo>
                  <a:lnTo>
                    <a:pt x="731" y="193"/>
                  </a:lnTo>
                  <a:lnTo>
                    <a:pt x="731" y="193"/>
                  </a:lnTo>
                  <a:lnTo>
                    <a:pt x="734" y="198"/>
                  </a:lnTo>
                  <a:lnTo>
                    <a:pt x="734" y="198"/>
                  </a:lnTo>
                  <a:lnTo>
                    <a:pt x="735" y="202"/>
                  </a:lnTo>
                  <a:lnTo>
                    <a:pt x="736" y="205"/>
                  </a:lnTo>
                  <a:lnTo>
                    <a:pt x="736" y="208"/>
                  </a:lnTo>
                  <a:lnTo>
                    <a:pt x="736" y="211"/>
                  </a:lnTo>
                  <a:lnTo>
                    <a:pt x="734" y="215"/>
                  </a:lnTo>
                  <a:lnTo>
                    <a:pt x="731" y="218"/>
                  </a:lnTo>
                  <a:lnTo>
                    <a:pt x="730" y="220"/>
                  </a:lnTo>
                  <a:lnTo>
                    <a:pt x="730" y="223"/>
                  </a:lnTo>
                  <a:lnTo>
                    <a:pt x="730" y="223"/>
                  </a:lnTo>
                  <a:lnTo>
                    <a:pt x="728" y="249"/>
                  </a:lnTo>
                  <a:lnTo>
                    <a:pt x="724" y="277"/>
                  </a:lnTo>
                  <a:lnTo>
                    <a:pt x="716" y="332"/>
                  </a:lnTo>
                  <a:lnTo>
                    <a:pt x="716" y="332"/>
                  </a:lnTo>
                  <a:lnTo>
                    <a:pt x="713" y="355"/>
                  </a:lnTo>
                  <a:lnTo>
                    <a:pt x="713" y="355"/>
                  </a:lnTo>
                  <a:lnTo>
                    <a:pt x="707" y="385"/>
                  </a:lnTo>
                  <a:lnTo>
                    <a:pt x="704" y="400"/>
                  </a:lnTo>
                  <a:lnTo>
                    <a:pt x="701" y="416"/>
                  </a:lnTo>
                  <a:lnTo>
                    <a:pt x="697" y="430"/>
                  </a:lnTo>
                  <a:lnTo>
                    <a:pt x="691" y="444"/>
                  </a:lnTo>
                  <a:lnTo>
                    <a:pt x="685" y="457"/>
                  </a:lnTo>
                  <a:lnTo>
                    <a:pt x="677" y="468"/>
                  </a:lnTo>
                  <a:lnTo>
                    <a:pt x="677" y="468"/>
                  </a:lnTo>
                  <a:lnTo>
                    <a:pt x="666" y="480"/>
                  </a:lnTo>
                  <a:lnTo>
                    <a:pt x="656" y="490"/>
                  </a:lnTo>
                  <a:lnTo>
                    <a:pt x="646" y="500"/>
                  </a:lnTo>
                  <a:lnTo>
                    <a:pt x="633" y="509"/>
                  </a:lnTo>
                  <a:lnTo>
                    <a:pt x="620" y="517"/>
                  </a:lnTo>
                  <a:lnTo>
                    <a:pt x="606" y="525"/>
                  </a:lnTo>
                  <a:lnTo>
                    <a:pt x="592" y="531"/>
                  </a:lnTo>
                  <a:lnTo>
                    <a:pt x="576" y="538"/>
                  </a:lnTo>
                  <a:lnTo>
                    <a:pt x="560" y="543"/>
                  </a:lnTo>
                  <a:lnTo>
                    <a:pt x="543" y="548"/>
                  </a:lnTo>
                  <a:lnTo>
                    <a:pt x="525" y="551"/>
                  </a:lnTo>
                  <a:lnTo>
                    <a:pt x="506" y="554"/>
                  </a:lnTo>
                  <a:lnTo>
                    <a:pt x="486" y="557"/>
                  </a:lnTo>
                  <a:lnTo>
                    <a:pt x="466" y="558"/>
                  </a:lnTo>
                  <a:lnTo>
                    <a:pt x="444" y="559"/>
                  </a:lnTo>
                  <a:lnTo>
                    <a:pt x="421" y="560"/>
                  </a:lnTo>
                  <a:lnTo>
                    <a:pt x="421" y="560"/>
                  </a:lnTo>
                  <a:close/>
                  <a:moveTo>
                    <a:pt x="195" y="40"/>
                  </a:moveTo>
                  <a:lnTo>
                    <a:pt x="195" y="40"/>
                  </a:lnTo>
                  <a:lnTo>
                    <a:pt x="184" y="40"/>
                  </a:lnTo>
                  <a:lnTo>
                    <a:pt x="184" y="40"/>
                  </a:lnTo>
                  <a:lnTo>
                    <a:pt x="172" y="41"/>
                  </a:lnTo>
                  <a:lnTo>
                    <a:pt x="172" y="41"/>
                  </a:lnTo>
                  <a:lnTo>
                    <a:pt x="157" y="43"/>
                  </a:lnTo>
                  <a:lnTo>
                    <a:pt x="140" y="45"/>
                  </a:lnTo>
                  <a:lnTo>
                    <a:pt x="124" y="48"/>
                  </a:lnTo>
                  <a:lnTo>
                    <a:pt x="108" y="52"/>
                  </a:lnTo>
                  <a:lnTo>
                    <a:pt x="101" y="55"/>
                  </a:lnTo>
                  <a:lnTo>
                    <a:pt x="94" y="59"/>
                  </a:lnTo>
                  <a:lnTo>
                    <a:pt x="87" y="62"/>
                  </a:lnTo>
                  <a:lnTo>
                    <a:pt x="82" y="68"/>
                  </a:lnTo>
                  <a:lnTo>
                    <a:pt x="75" y="73"/>
                  </a:lnTo>
                  <a:lnTo>
                    <a:pt x="71" y="79"/>
                  </a:lnTo>
                  <a:lnTo>
                    <a:pt x="67" y="85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54" y="124"/>
                  </a:lnTo>
                  <a:lnTo>
                    <a:pt x="46" y="156"/>
                  </a:lnTo>
                  <a:lnTo>
                    <a:pt x="41" y="188"/>
                  </a:lnTo>
                  <a:lnTo>
                    <a:pt x="38" y="220"/>
                  </a:lnTo>
                  <a:lnTo>
                    <a:pt x="37" y="251"/>
                  </a:lnTo>
                  <a:lnTo>
                    <a:pt x="38" y="283"/>
                  </a:lnTo>
                  <a:lnTo>
                    <a:pt x="41" y="313"/>
                  </a:lnTo>
                  <a:lnTo>
                    <a:pt x="46" y="342"/>
                  </a:lnTo>
                  <a:lnTo>
                    <a:pt x="46" y="342"/>
                  </a:lnTo>
                  <a:lnTo>
                    <a:pt x="51" y="357"/>
                  </a:lnTo>
                  <a:lnTo>
                    <a:pt x="55" y="370"/>
                  </a:lnTo>
                  <a:lnTo>
                    <a:pt x="65" y="396"/>
                  </a:lnTo>
                  <a:lnTo>
                    <a:pt x="75" y="422"/>
                  </a:lnTo>
                  <a:lnTo>
                    <a:pt x="88" y="446"/>
                  </a:lnTo>
                  <a:lnTo>
                    <a:pt x="88" y="446"/>
                  </a:lnTo>
                  <a:lnTo>
                    <a:pt x="92" y="454"/>
                  </a:lnTo>
                  <a:lnTo>
                    <a:pt x="97" y="461"/>
                  </a:lnTo>
                  <a:lnTo>
                    <a:pt x="102" y="467"/>
                  </a:lnTo>
                  <a:lnTo>
                    <a:pt x="108" y="474"/>
                  </a:lnTo>
                  <a:lnTo>
                    <a:pt x="115" y="479"/>
                  </a:lnTo>
                  <a:lnTo>
                    <a:pt x="121" y="484"/>
                  </a:lnTo>
                  <a:lnTo>
                    <a:pt x="134" y="492"/>
                  </a:lnTo>
                  <a:lnTo>
                    <a:pt x="149" y="498"/>
                  </a:lnTo>
                  <a:lnTo>
                    <a:pt x="164" y="503"/>
                  </a:lnTo>
                  <a:lnTo>
                    <a:pt x="179" y="507"/>
                  </a:lnTo>
                  <a:lnTo>
                    <a:pt x="193" y="510"/>
                  </a:lnTo>
                  <a:lnTo>
                    <a:pt x="193" y="510"/>
                  </a:lnTo>
                  <a:lnTo>
                    <a:pt x="222" y="514"/>
                  </a:lnTo>
                  <a:lnTo>
                    <a:pt x="252" y="517"/>
                  </a:lnTo>
                  <a:lnTo>
                    <a:pt x="281" y="518"/>
                  </a:lnTo>
                  <a:lnTo>
                    <a:pt x="309" y="518"/>
                  </a:lnTo>
                  <a:lnTo>
                    <a:pt x="309" y="518"/>
                  </a:lnTo>
                  <a:lnTo>
                    <a:pt x="337" y="519"/>
                  </a:lnTo>
                  <a:lnTo>
                    <a:pt x="365" y="521"/>
                  </a:lnTo>
                  <a:lnTo>
                    <a:pt x="365" y="521"/>
                  </a:lnTo>
                  <a:lnTo>
                    <a:pt x="392" y="523"/>
                  </a:lnTo>
                  <a:lnTo>
                    <a:pt x="421" y="524"/>
                  </a:lnTo>
                  <a:lnTo>
                    <a:pt x="421" y="524"/>
                  </a:lnTo>
                  <a:lnTo>
                    <a:pt x="440" y="523"/>
                  </a:lnTo>
                  <a:lnTo>
                    <a:pt x="458" y="522"/>
                  </a:lnTo>
                  <a:lnTo>
                    <a:pt x="476" y="520"/>
                  </a:lnTo>
                  <a:lnTo>
                    <a:pt x="494" y="518"/>
                  </a:lnTo>
                  <a:lnTo>
                    <a:pt x="529" y="511"/>
                  </a:lnTo>
                  <a:lnTo>
                    <a:pt x="562" y="503"/>
                  </a:lnTo>
                  <a:lnTo>
                    <a:pt x="562" y="503"/>
                  </a:lnTo>
                  <a:lnTo>
                    <a:pt x="579" y="499"/>
                  </a:lnTo>
                  <a:lnTo>
                    <a:pt x="595" y="492"/>
                  </a:lnTo>
                  <a:lnTo>
                    <a:pt x="609" y="485"/>
                  </a:lnTo>
                  <a:lnTo>
                    <a:pt x="623" y="476"/>
                  </a:lnTo>
                  <a:lnTo>
                    <a:pt x="634" y="464"/>
                  </a:lnTo>
                  <a:lnTo>
                    <a:pt x="644" y="453"/>
                  </a:lnTo>
                  <a:lnTo>
                    <a:pt x="653" y="439"/>
                  </a:lnTo>
                  <a:lnTo>
                    <a:pt x="658" y="425"/>
                  </a:lnTo>
                  <a:lnTo>
                    <a:pt x="658" y="425"/>
                  </a:lnTo>
                  <a:lnTo>
                    <a:pt x="667" y="398"/>
                  </a:lnTo>
                  <a:lnTo>
                    <a:pt x="674" y="370"/>
                  </a:lnTo>
                  <a:lnTo>
                    <a:pt x="681" y="341"/>
                  </a:lnTo>
                  <a:lnTo>
                    <a:pt x="686" y="312"/>
                  </a:lnTo>
                  <a:lnTo>
                    <a:pt x="690" y="282"/>
                  </a:lnTo>
                  <a:lnTo>
                    <a:pt x="693" y="254"/>
                  </a:lnTo>
                  <a:lnTo>
                    <a:pt x="694" y="225"/>
                  </a:lnTo>
                  <a:lnTo>
                    <a:pt x="695" y="196"/>
                  </a:lnTo>
                  <a:lnTo>
                    <a:pt x="695" y="195"/>
                  </a:lnTo>
                  <a:lnTo>
                    <a:pt x="694" y="195"/>
                  </a:lnTo>
                  <a:lnTo>
                    <a:pt x="694" y="195"/>
                  </a:lnTo>
                  <a:lnTo>
                    <a:pt x="691" y="177"/>
                  </a:lnTo>
                  <a:lnTo>
                    <a:pt x="689" y="158"/>
                  </a:lnTo>
                  <a:lnTo>
                    <a:pt x="689" y="158"/>
                  </a:lnTo>
                  <a:lnTo>
                    <a:pt x="687" y="142"/>
                  </a:lnTo>
                  <a:lnTo>
                    <a:pt x="687" y="142"/>
                  </a:lnTo>
                  <a:lnTo>
                    <a:pt x="685" y="130"/>
                  </a:lnTo>
                  <a:lnTo>
                    <a:pt x="682" y="118"/>
                  </a:lnTo>
                  <a:lnTo>
                    <a:pt x="678" y="109"/>
                  </a:lnTo>
                  <a:lnTo>
                    <a:pt x="672" y="100"/>
                  </a:lnTo>
                  <a:lnTo>
                    <a:pt x="667" y="92"/>
                  </a:lnTo>
                  <a:lnTo>
                    <a:pt x="660" y="85"/>
                  </a:lnTo>
                  <a:lnTo>
                    <a:pt x="653" y="80"/>
                  </a:lnTo>
                  <a:lnTo>
                    <a:pt x="646" y="75"/>
                  </a:lnTo>
                  <a:lnTo>
                    <a:pt x="637" y="71"/>
                  </a:lnTo>
                  <a:lnTo>
                    <a:pt x="628" y="67"/>
                  </a:lnTo>
                  <a:lnTo>
                    <a:pt x="608" y="61"/>
                  </a:lnTo>
                  <a:lnTo>
                    <a:pt x="588" y="57"/>
                  </a:lnTo>
                  <a:lnTo>
                    <a:pt x="566" y="54"/>
                  </a:lnTo>
                  <a:lnTo>
                    <a:pt x="550" y="52"/>
                  </a:lnTo>
                  <a:lnTo>
                    <a:pt x="550" y="52"/>
                  </a:lnTo>
                  <a:lnTo>
                    <a:pt x="502" y="46"/>
                  </a:lnTo>
                  <a:lnTo>
                    <a:pt x="453" y="41"/>
                  </a:lnTo>
                  <a:lnTo>
                    <a:pt x="404" y="37"/>
                  </a:lnTo>
                  <a:lnTo>
                    <a:pt x="379" y="36"/>
                  </a:lnTo>
                  <a:lnTo>
                    <a:pt x="354" y="36"/>
                  </a:lnTo>
                  <a:lnTo>
                    <a:pt x="354" y="36"/>
                  </a:lnTo>
                  <a:lnTo>
                    <a:pt x="333" y="36"/>
                  </a:lnTo>
                  <a:lnTo>
                    <a:pt x="312" y="37"/>
                  </a:lnTo>
                  <a:lnTo>
                    <a:pt x="312" y="37"/>
                  </a:lnTo>
                  <a:lnTo>
                    <a:pt x="298" y="38"/>
                  </a:lnTo>
                  <a:lnTo>
                    <a:pt x="284" y="40"/>
                  </a:lnTo>
                  <a:lnTo>
                    <a:pt x="284" y="40"/>
                  </a:lnTo>
                  <a:lnTo>
                    <a:pt x="267" y="43"/>
                  </a:lnTo>
                  <a:lnTo>
                    <a:pt x="250" y="44"/>
                  </a:lnTo>
                  <a:lnTo>
                    <a:pt x="248" y="44"/>
                  </a:lnTo>
                  <a:lnTo>
                    <a:pt x="248" y="44"/>
                  </a:lnTo>
                  <a:lnTo>
                    <a:pt x="236" y="43"/>
                  </a:lnTo>
                  <a:lnTo>
                    <a:pt x="224" y="42"/>
                  </a:lnTo>
                  <a:lnTo>
                    <a:pt x="224" y="42"/>
                  </a:lnTo>
                  <a:lnTo>
                    <a:pt x="210" y="40"/>
                  </a:lnTo>
                  <a:lnTo>
                    <a:pt x="195" y="40"/>
                  </a:lnTo>
                  <a:lnTo>
                    <a:pt x="195" y="4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43" name="Freeform 159"/>
            <p:cNvSpPr>
              <a:spLocks noEditPoints="1"/>
            </p:cNvSpPr>
            <p:nvPr/>
          </p:nvSpPr>
          <p:spPr bwMode="auto">
            <a:xfrm>
              <a:off x="6226175" y="2582863"/>
              <a:ext cx="236538" cy="150813"/>
            </a:xfrm>
            <a:custGeom>
              <a:avLst/>
              <a:gdLst/>
              <a:ahLst/>
              <a:cxnLst>
                <a:cxn ang="0">
                  <a:pos x="184" y="285"/>
                </a:cxn>
                <a:cxn ang="0">
                  <a:pos x="106" y="279"/>
                </a:cxn>
                <a:cxn ang="0">
                  <a:pos x="62" y="262"/>
                </a:cxn>
                <a:cxn ang="0">
                  <a:pos x="40" y="244"/>
                </a:cxn>
                <a:cxn ang="0">
                  <a:pos x="16" y="210"/>
                </a:cxn>
                <a:cxn ang="0">
                  <a:pos x="1" y="159"/>
                </a:cxn>
                <a:cxn ang="0">
                  <a:pos x="0" y="94"/>
                </a:cxn>
                <a:cxn ang="0">
                  <a:pos x="8" y="45"/>
                </a:cxn>
                <a:cxn ang="0">
                  <a:pos x="22" y="23"/>
                </a:cxn>
                <a:cxn ang="0">
                  <a:pos x="43" y="11"/>
                </a:cxn>
                <a:cxn ang="0">
                  <a:pos x="89" y="5"/>
                </a:cxn>
                <a:cxn ang="0">
                  <a:pos x="204" y="0"/>
                </a:cxn>
                <a:cxn ang="0">
                  <a:pos x="331" y="4"/>
                </a:cxn>
                <a:cxn ang="0">
                  <a:pos x="380" y="11"/>
                </a:cxn>
                <a:cxn ang="0">
                  <a:pos x="408" y="20"/>
                </a:cxn>
                <a:cxn ang="0">
                  <a:pos x="417" y="22"/>
                </a:cxn>
                <a:cxn ang="0">
                  <a:pos x="426" y="29"/>
                </a:cxn>
                <a:cxn ang="0">
                  <a:pos x="432" y="39"/>
                </a:cxn>
                <a:cxn ang="0">
                  <a:pos x="432" y="44"/>
                </a:cxn>
                <a:cxn ang="0">
                  <a:pos x="436" y="71"/>
                </a:cxn>
                <a:cxn ang="0">
                  <a:pos x="441" y="107"/>
                </a:cxn>
                <a:cxn ang="0">
                  <a:pos x="448" y="145"/>
                </a:cxn>
                <a:cxn ang="0">
                  <a:pos x="445" y="166"/>
                </a:cxn>
                <a:cxn ang="0">
                  <a:pos x="416" y="226"/>
                </a:cxn>
                <a:cxn ang="0">
                  <a:pos x="381" y="264"/>
                </a:cxn>
                <a:cxn ang="0">
                  <a:pos x="358" y="276"/>
                </a:cxn>
                <a:cxn ang="0">
                  <a:pos x="304" y="283"/>
                </a:cxn>
                <a:cxn ang="0">
                  <a:pos x="264" y="284"/>
                </a:cxn>
                <a:cxn ang="0">
                  <a:pos x="210" y="286"/>
                </a:cxn>
                <a:cxn ang="0">
                  <a:pos x="142" y="36"/>
                </a:cxn>
                <a:cxn ang="0">
                  <a:pos x="57" y="45"/>
                </a:cxn>
                <a:cxn ang="0">
                  <a:pos x="38" y="63"/>
                </a:cxn>
                <a:cxn ang="0">
                  <a:pos x="32" y="111"/>
                </a:cxn>
                <a:cxn ang="0">
                  <a:pos x="39" y="176"/>
                </a:cxn>
                <a:cxn ang="0">
                  <a:pos x="50" y="201"/>
                </a:cxn>
                <a:cxn ang="0">
                  <a:pos x="74" y="224"/>
                </a:cxn>
                <a:cxn ang="0">
                  <a:pos x="107" y="240"/>
                </a:cxn>
                <a:cxn ang="0">
                  <a:pos x="204" y="254"/>
                </a:cxn>
                <a:cxn ang="0">
                  <a:pos x="292" y="249"/>
                </a:cxn>
                <a:cxn ang="0">
                  <a:pos x="329" y="245"/>
                </a:cxn>
                <a:cxn ang="0">
                  <a:pos x="363" y="231"/>
                </a:cxn>
                <a:cxn ang="0">
                  <a:pos x="386" y="210"/>
                </a:cxn>
                <a:cxn ang="0">
                  <a:pos x="405" y="179"/>
                </a:cxn>
                <a:cxn ang="0">
                  <a:pos x="411" y="147"/>
                </a:cxn>
                <a:cxn ang="0">
                  <a:pos x="407" y="122"/>
                </a:cxn>
                <a:cxn ang="0">
                  <a:pos x="402" y="94"/>
                </a:cxn>
                <a:cxn ang="0">
                  <a:pos x="401" y="67"/>
                </a:cxn>
                <a:cxn ang="0">
                  <a:pos x="396" y="56"/>
                </a:cxn>
                <a:cxn ang="0">
                  <a:pos x="291" y="38"/>
                </a:cxn>
                <a:cxn ang="0">
                  <a:pos x="158" y="36"/>
                </a:cxn>
              </a:cxnLst>
              <a:rect l="0" t="0" r="r" b="b"/>
              <a:pathLst>
                <a:path w="448" h="286">
                  <a:moveTo>
                    <a:pt x="210" y="286"/>
                  </a:moveTo>
                  <a:lnTo>
                    <a:pt x="210" y="286"/>
                  </a:lnTo>
                  <a:lnTo>
                    <a:pt x="194" y="286"/>
                  </a:lnTo>
                  <a:lnTo>
                    <a:pt x="184" y="285"/>
                  </a:lnTo>
                  <a:lnTo>
                    <a:pt x="184" y="285"/>
                  </a:lnTo>
                  <a:lnTo>
                    <a:pt x="145" y="284"/>
                  </a:lnTo>
                  <a:lnTo>
                    <a:pt x="126" y="282"/>
                  </a:lnTo>
                  <a:lnTo>
                    <a:pt x="106" y="279"/>
                  </a:lnTo>
                  <a:lnTo>
                    <a:pt x="87" y="273"/>
                  </a:lnTo>
                  <a:lnTo>
                    <a:pt x="78" y="270"/>
                  </a:lnTo>
                  <a:lnTo>
                    <a:pt x="70" y="267"/>
                  </a:lnTo>
                  <a:lnTo>
                    <a:pt x="62" y="262"/>
                  </a:lnTo>
                  <a:lnTo>
                    <a:pt x="53" y="257"/>
                  </a:lnTo>
                  <a:lnTo>
                    <a:pt x="46" y="252"/>
                  </a:lnTo>
                  <a:lnTo>
                    <a:pt x="40" y="244"/>
                  </a:lnTo>
                  <a:lnTo>
                    <a:pt x="40" y="244"/>
                  </a:lnTo>
                  <a:lnTo>
                    <a:pt x="33" y="236"/>
                  </a:lnTo>
                  <a:lnTo>
                    <a:pt x="26" y="227"/>
                  </a:lnTo>
                  <a:lnTo>
                    <a:pt x="20" y="219"/>
                  </a:lnTo>
                  <a:lnTo>
                    <a:pt x="16" y="210"/>
                  </a:lnTo>
                  <a:lnTo>
                    <a:pt x="12" y="202"/>
                  </a:lnTo>
                  <a:lnTo>
                    <a:pt x="9" y="194"/>
                  </a:lnTo>
                  <a:lnTo>
                    <a:pt x="4" y="176"/>
                  </a:lnTo>
                  <a:lnTo>
                    <a:pt x="1" y="159"/>
                  </a:lnTo>
                  <a:lnTo>
                    <a:pt x="0" y="139"/>
                  </a:lnTo>
                  <a:lnTo>
                    <a:pt x="0" y="119"/>
                  </a:lnTo>
                  <a:lnTo>
                    <a:pt x="0" y="9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1" y="76"/>
                  </a:lnTo>
                  <a:lnTo>
                    <a:pt x="3" y="60"/>
                  </a:lnTo>
                  <a:lnTo>
                    <a:pt x="8" y="45"/>
                  </a:lnTo>
                  <a:lnTo>
                    <a:pt x="11" y="39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6" y="20"/>
                  </a:lnTo>
                  <a:lnTo>
                    <a:pt x="32" y="16"/>
                  </a:lnTo>
                  <a:lnTo>
                    <a:pt x="37" y="13"/>
                  </a:lnTo>
                  <a:lnTo>
                    <a:pt x="43" y="11"/>
                  </a:lnTo>
                  <a:lnTo>
                    <a:pt x="49" y="9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89" y="5"/>
                  </a:lnTo>
                  <a:lnTo>
                    <a:pt x="125" y="2"/>
                  </a:lnTo>
                  <a:lnTo>
                    <a:pt x="163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239" y="1"/>
                  </a:lnTo>
                  <a:lnTo>
                    <a:pt x="239" y="1"/>
                  </a:lnTo>
                  <a:lnTo>
                    <a:pt x="302" y="3"/>
                  </a:lnTo>
                  <a:lnTo>
                    <a:pt x="331" y="4"/>
                  </a:lnTo>
                  <a:lnTo>
                    <a:pt x="358" y="7"/>
                  </a:lnTo>
                  <a:lnTo>
                    <a:pt x="358" y="7"/>
                  </a:lnTo>
                  <a:lnTo>
                    <a:pt x="369" y="8"/>
                  </a:lnTo>
                  <a:lnTo>
                    <a:pt x="380" y="11"/>
                  </a:lnTo>
                  <a:lnTo>
                    <a:pt x="400" y="18"/>
                  </a:lnTo>
                  <a:lnTo>
                    <a:pt x="405" y="20"/>
                  </a:lnTo>
                  <a:lnTo>
                    <a:pt x="408" y="20"/>
                  </a:lnTo>
                  <a:lnTo>
                    <a:pt x="408" y="20"/>
                  </a:lnTo>
                  <a:lnTo>
                    <a:pt x="410" y="20"/>
                  </a:lnTo>
                  <a:lnTo>
                    <a:pt x="410" y="20"/>
                  </a:lnTo>
                  <a:lnTo>
                    <a:pt x="414" y="20"/>
                  </a:lnTo>
                  <a:lnTo>
                    <a:pt x="417" y="22"/>
                  </a:lnTo>
                  <a:lnTo>
                    <a:pt x="421" y="24"/>
                  </a:lnTo>
                  <a:lnTo>
                    <a:pt x="424" y="28"/>
                  </a:lnTo>
                  <a:lnTo>
                    <a:pt x="425" y="29"/>
                  </a:lnTo>
                  <a:lnTo>
                    <a:pt x="426" y="29"/>
                  </a:lnTo>
                  <a:lnTo>
                    <a:pt x="426" y="29"/>
                  </a:lnTo>
                  <a:lnTo>
                    <a:pt x="428" y="32"/>
                  </a:lnTo>
                  <a:lnTo>
                    <a:pt x="430" y="35"/>
                  </a:lnTo>
                  <a:lnTo>
                    <a:pt x="432" y="39"/>
                  </a:lnTo>
                  <a:lnTo>
                    <a:pt x="432" y="42"/>
                  </a:lnTo>
                  <a:lnTo>
                    <a:pt x="432" y="43"/>
                  </a:lnTo>
                  <a:lnTo>
                    <a:pt x="432" y="44"/>
                  </a:lnTo>
                  <a:lnTo>
                    <a:pt x="432" y="44"/>
                  </a:lnTo>
                  <a:lnTo>
                    <a:pt x="434" y="50"/>
                  </a:lnTo>
                  <a:lnTo>
                    <a:pt x="435" y="57"/>
                  </a:lnTo>
                  <a:lnTo>
                    <a:pt x="436" y="71"/>
                  </a:lnTo>
                  <a:lnTo>
                    <a:pt x="436" y="71"/>
                  </a:lnTo>
                  <a:lnTo>
                    <a:pt x="436" y="85"/>
                  </a:lnTo>
                  <a:lnTo>
                    <a:pt x="438" y="94"/>
                  </a:lnTo>
                  <a:lnTo>
                    <a:pt x="440" y="102"/>
                  </a:lnTo>
                  <a:lnTo>
                    <a:pt x="441" y="107"/>
                  </a:lnTo>
                  <a:lnTo>
                    <a:pt x="441" y="107"/>
                  </a:lnTo>
                  <a:lnTo>
                    <a:pt x="445" y="122"/>
                  </a:lnTo>
                  <a:lnTo>
                    <a:pt x="447" y="137"/>
                  </a:lnTo>
                  <a:lnTo>
                    <a:pt x="448" y="145"/>
                  </a:lnTo>
                  <a:lnTo>
                    <a:pt x="448" y="153"/>
                  </a:lnTo>
                  <a:lnTo>
                    <a:pt x="447" y="160"/>
                  </a:lnTo>
                  <a:lnTo>
                    <a:pt x="445" y="166"/>
                  </a:lnTo>
                  <a:lnTo>
                    <a:pt x="445" y="166"/>
                  </a:lnTo>
                  <a:lnTo>
                    <a:pt x="439" y="181"/>
                  </a:lnTo>
                  <a:lnTo>
                    <a:pt x="432" y="197"/>
                  </a:lnTo>
                  <a:lnTo>
                    <a:pt x="425" y="211"/>
                  </a:lnTo>
                  <a:lnTo>
                    <a:pt x="416" y="226"/>
                  </a:lnTo>
                  <a:lnTo>
                    <a:pt x="405" y="240"/>
                  </a:lnTo>
                  <a:lnTo>
                    <a:pt x="394" y="253"/>
                  </a:lnTo>
                  <a:lnTo>
                    <a:pt x="388" y="259"/>
                  </a:lnTo>
                  <a:lnTo>
                    <a:pt x="381" y="264"/>
                  </a:lnTo>
                  <a:lnTo>
                    <a:pt x="372" y="269"/>
                  </a:lnTo>
                  <a:lnTo>
                    <a:pt x="364" y="273"/>
                  </a:lnTo>
                  <a:lnTo>
                    <a:pt x="364" y="273"/>
                  </a:lnTo>
                  <a:lnTo>
                    <a:pt x="358" y="276"/>
                  </a:lnTo>
                  <a:lnTo>
                    <a:pt x="350" y="279"/>
                  </a:lnTo>
                  <a:lnTo>
                    <a:pt x="335" y="282"/>
                  </a:lnTo>
                  <a:lnTo>
                    <a:pt x="320" y="283"/>
                  </a:lnTo>
                  <a:lnTo>
                    <a:pt x="304" y="283"/>
                  </a:lnTo>
                  <a:lnTo>
                    <a:pt x="304" y="283"/>
                  </a:lnTo>
                  <a:lnTo>
                    <a:pt x="289" y="284"/>
                  </a:lnTo>
                  <a:lnTo>
                    <a:pt x="289" y="284"/>
                  </a:lnTo>
                  <a:lnTo>
                    <a:pt x="264" y="284"/>
                  </a:lnTo>
                  <a:lnTo>
                    <a:pt x="264" y="284"/>
                  </a:lnTo>
                  <a:lnTo>
                    <a:pt x="237" y="285"/>
                  </a:lnTo>
                  <a:lnTo>
                    <a:pt x="210" y="286"/>
                  </a:lnTo>
                  <a:lnTo>
                    <a:pt x="210" y="286"/>
                  </a:lnTo>
                  <a:lnTo>
                    <a:pt x="210" y="286"/>
                  </a:lnTo>
                  <a:lnTo>
                    <a:pt x="210" y="286"/>
                  </a:lnTo>
                  <a:close/>
                  <a:moveTo>
                    <a:pt x="142" y="36"/>
                  </a:moveTo>
                  <a:lnTo>
                    <a:pt x="142" y="36"/>
                  </a:lnTo>
                  <a:lnTo>
                    <a:pt x="112" y="37"/>
                  </a:lnTo>
                  <a:lnTo>
                    <a:pt x="88" y="39"/>
                  </a:lnTo>
                  <a:lnTo>
                    <a:pt x="71" y="42"/>
                  </a:lnTo>
                  <a:lnTo>
                    <a:pt x="57" y="45"/>
                  </a:lnTo>
                  <a:lnTo>
                    <a:pt x="48" y="49"/>
                  </a:lnTo>
                  <a:lnTo>
                    <a:pt x="43" y="53"/>
                  </a:lnTo>
                  <a:lnTo>
                    <a:pt x="39" y="59"/>
                  </a:lnTo>
                  <a:lnTo>
                    <a:pt x="38" y="63"/>
                  </a:lnTo>
                  <a:lnTo>
                    <a:pt x="38" y="63"/>
                  </a:lnTo>
                  <a:lnTo>
                    <a:pt x="36" y="77"/>
                  </a:lnTo>
                  <a:lnTo>
                    <a:pt x="34" y="94"/>
                  </a:lnTo>
                  <a:lnTo>
                    <a:pt x="32" y="111"/>
                  </a:lnTo>
                  <a:lnTo>
                    <a:pt x="32" y="131"/>
                  </a:lnTo>
                  <a:lnTo>
                    <a:pt x="33" y="149"/>
                  </a:lnTo>
                  <a:lnTo>
                    <a:pt x="37" y="168"/>
                  </a:lnTo>
                  <a:lnTo>
                    <a:pt x="39" y="176"/>
                  </a:lnTo>
                  <a:lnTo>
                    <a:pt x="42" y="186"/>
                  </a:lnTo>
                  <a:lnTo>
                    <a:pt x="46" y="193"/>
                  </a:lnTo>
                  <a:lnTo>
                    <a:pt x="50" y="201"/>
                  </a:lnTo>
                  <a:lnTo>
                    <a:pt x="50" y="201"/>
                  </a:lnTo>
                  <a:lnTo>
                    <a:pt x="55" y="207"/>
                  </a:lnTo>
                  <a:lnTo>
                    <a:pt x="60" y="213"/>
                  </a:lnTo>
                  <a:lnTo>
                    <a:pt x="67" y="219"/>
                  </a:lnTo>
                  <a:lnTo>
                    <a:pt x="74" y="224"/>
                  </a:lnTo>
                  <a:lnTo>
                    <a:pt x="81" y="229"/>
                  </a:lnTo>
                  <a:lnTo>
                    <a:pt x="89" y="233"/>
                  </a:lnTo>
                  <a:lnTo>
                    <a:pt x="98" y="237"/>
                  </a:lnTo>
                  <a:lnTo>
                    <a:pt x="107" y="240"/>
                  </a:lnTo>
                  <a:lnTo>
                    <a:pt x="128" y="246"/>
                  </a:lnTo>
                  <a:lnTo>
                    <a:pt x="150" y="251"/>
                  </a:lnTo>
                  <a:lnTo>
                    <a:pt x="176" y="253"/>
                  </a:lnTo>
                  <a:lnTo>
                    <a:pt x="204" y="254"/>
                  </a:lnTo>
                  <a:lnTo>
                    <a:pt x="204" y="254"/>
                  </a:lnTo>
                  <a:lnTo>
                    <a:pt x="228" y="253"/>
                  </a:lnTo>
                  <a:lnTo>
                    <a:pt x="250" y="252"/>
                  </a:lnTo>
                  <a:lnTo>
                    <a:pt x="292" y="249"/>
                  </a:lnTo>
                  <a:lnTo>
                    <a:pt x="292" y="249"/>
                  </a:lnTo>
                  <a:lnTo>
                    <a:pt x="321" y="246"/>
                  </a:lnTo>
                  <a:lnTo>
                    <a:pt x="321" y="246"/>
                  </a:lnTo>
                  <a:lnTo>
                    <a:pt x="329" y="245"/>
                  </a:lnTo>
                  <a:lnTo>
                    <a:pt x="337" y="243"/>
                  </a:lnTo>
                  <a:lnTo>
                    <a:pt x="347" y="240"/>
                  </a:lnTo>
                  <a:lnTo>
                    <a:pt x="355" y="236"/>
                  </a:lnTo>
                  <a:lnTo>
                    <a:pt x="363" y="231"/>
                  </a:lnTo>
                  <a:lnTo>
                    <a:pt x="371" y="225"/>
                  </a:lnTo>
                  <a:lnTo>
                    <a:pt x="379" y="218"/>
                  </a:lnTo>
                  <a:lnTo>
                    <a:pt x="386" y="210"/>
                  </a:lnTo>
                  <a:lnTo>
                    <a:pt x="386" y="210"/>
                  </a:lnTo>
                  <a:lnTo>
                    <a:pt x="392" y="202"/>
                  </a:lnTo>
                  <a:lnTo>
                    <a:pt x="397" y="195"/>
                  </a:lnTo>
                  <a:lnTo>
                    <a:pt x="402" y="187"/>
                  </a:lnTo>
                  <a:lnTo>
                    <a:pt x="405" y="179"/>
                  </a:lnTo>
                  <a:lnTo>
                    <a:pt x="409" y="171"/>
                  </a:lnTo>
                  <a:lnTo>
                    <a:pt x="411" y="163"/>
                  </a:lnTo>
                  <a:lnTo>
                    <a:pt x="412" y="156"/>
                  </a:lnTo>
                  <a:lnTo>
                    <a:pt x="411" y="147"/>
                  </a:lnTo>
                  <a:lnTo>
                    <a:pt x="411" y="147"/>
                  </a:lnTo>
                  <a:lnTo>
                    <a:pt x="410" y="135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3" y="108"/>
                  </a:lnTo>
                  <a:lnTo>
                    <a:pt x="402" y="101"/>
                  </a:lnTo>
                  <a:lnTo>
                    <a:pt x="402" y="94"/>
                  </a:lnTo>
                  <a:lnTo>
                    <a:pt x="402" y="94"/>
                  </a:lnTo>
                  <a:lnTo>
                    <a:pt x="402" y="85"/>
                  </a:lnTo>
                  <a:lnTo>
                    <a:pt x="402" y="85"/>
                  </a:lnTo>
                  <a:lnTo>
                    <a:pt x="402" y="73"/>
                  </a:lnTo>
                  <a:lnTo>
                    <a:pt x="401" y="67"/>
                  </a:lnTo>
                  <a:lnTo>
                    <a:pt x="400" y="61"/>
                  </a:lnTo>
                  <a:lnTo>
                    <a:pt x="399" y="57"/>
                  </a:lnTo>
                  <a:lnTo>
                    <a:pt x="396" y="56"/>
                  </a:lnTo>
                  <a:lnTo>
                    <a:pt x="396" y="56"/>
                  </a:lnTo>
                  <a:lnTo>
                    <a:pt x="368" y="48"/>
                  </a:lnTo>
                  <a:lnTo>
                    <a:pt x="342" y="43"/>
                  </a:lnTo>
                  <a:lnTo>
                    <a:pt x="317" y="39"/>
                  </a:lnTo>
                  <a:lnTo>
                    <a:pt x="291" y="38"/>
                  </a:lnTo>
                  <a:lnTo>
                    <a:pt x="291" y="38"/>
                  </a:lnTo>
                  <a:lnTo>
                    <a:pt x="234" y="37"/>
                  </a:lnTo>
                  <a:lnTo>
                    <a:pt x="176" y="36"/>
                  </a:lnTo>
                  <a:lnTo>
                    <a:pt x="158" y="36"/>
                  </a:lnTo>
                  <a:lnTo>
                    <a:pt x="142" y="3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44" name="Freeform 160"/>
            <p:cNvSpPr>
              <a:spLocks noEditPoints="1"/>
            </p:cNvSpPr>
            <p:nvPr/>
          </p:nvSpPr>
          <p:spPr bwMode="auto">
            <a:xfrm>
              <a:off x="6586538" y="2513013"/>
              <a:ext cx="390525" cy="295275"/>
            </a:xfrm>
            <a:custGeom>
              <a:avLst/>
              <a:gdLst/>
              <a:ahLst/>
              <a:cxnLst>
                <a:cxn ang="0">
                  <a:pos x="251" y="557"/>
                </a:cxn>
                <a:cxn ang="0">
                  <a:pos x="160" y="538"/>
                </a:cxn>
                <a:cxn ang="0">
                  <a:pos x="92" y="500"/>
                </a:cxn>
                <a:cxn ang="0">
                  <a:pos x="53" y="457"/>
                </a:cxn>
                <a:cxn ang="0">
                  <a:pos x="29" y="385"/>
                </a:cxn>
                <a:cxn ang="0">
                  <a:pos x="13" y="277"/>
                </a:cxn>
                <a:cxn ang="0">
                  <a:pos x="6" y="218"/>
                </a:cxn>
                <a:cxn ang="0">
                  <a:pos x="1" y="202"/>
                </a:cxn>
                <a:cxn ang="0">
                  <a:pos x="7" y="188"/>
                </a:cxn>
                <a:cxn ang="0">
                  <a:pos x="9" y="169"/>
                </a:cxn>
                <a:cxn ang="0">
                  <a:pos x="14" y="160"/>
                </a:cxn>
                <a:cxn ang="0">
                  <a:pos x="22" y="104"/>
                </a:cxn>
                <a:cxn ang="0">
                  <a:pos x="56" y="55"/>
                </a:cxn>
                <a:cxn ang="0">
                  <a:pos x="123" y="23"/>
                </a:cxn>
                <a:cxn ang="0">
                  <a:pos x="166" y="17"/>
                </a:cxn>
                <a:cxn ang="0">
                  <a:pos x="254" y="7"/>
                </a:cxn>
                <a:cxn ang="0">
                  <a:pos x="336" y="4"/>
                </a:cxn>
                <a:cxn ang="0">
                  <a:pos x="457" y="4"/>
                </a:cxn>
                <a:cxn ang="0">
                  <a:pos x="516" y="5"/>
                </a:cxn>
                <a:cxn ang="0">
                  <a:pos x="584" y="6"/>
                </a:cxn>
                <a:cxn ang="0">
                  <a:pos x="660" y="23"/>
                </a:cxn>
                <a:cxn ang="0">
                  <a:pos x="697" y="57"/>
                </a:cxn>
                <a:cxn ang="0">
                  <a:pos x="720" y="116"/>
                </a:cxn>
                <a:cxn ang="0">
                  <a:pos x="736" y="203"/>
                </a:cxn>
                <a:cxn ang="0">
                  <a:pos x="734" y="298"/>
                </a:cxn>
                <a:cxn ang="0">
                  <a:pos x="714" y="394"/>
                </a:cxn>
                <a:cxn ang="0">
                  <a:pos x="683" y="462"/>
                </a:cxn>
                <a:cxn ang="0">
                  <a:pos x="632" y="516"/>
                </a:cxn>
                <a:cxn ang="0">
                  <a:pos x="574" y="540"/>
                </a:cxn>
                <a:cxn ang="0">
                  <a:pos x="488" y="553"/>
                </a:cxn>
                <a:cxn ang="0">
                  <a:pos x="393" y="557"/>
                </a:cxn>
                <a:cxn ang="0">
                  <a:pos x="383" y="36"/>
                </a:cxn>
                <a:cxn ang="0">
                  <a:pos x="186" y="52"/>
                </a:cxn>
                <a:cxn ang="0">
                  <a:pos x="109" y="67"/>
                </a:cxn>
                <a:cxn ang="0">
                  <a:pos x="71" y="92"/>
                </a:cxn>
                <a:cxn ang="0">
                  <a:pos x="50" y="142"/>
                </a:cxn>
                <a:cxn ang="0">
                  <a:pos x="43" y="195"/>
                </a:cxn>
                <a:cxn ang="0">
                  <a:pos x="45" y="254"/>
                </a:cxn>
                <a:cxn ang="0">
                  <a:pos x="71" y="398"/>
                </a:cxn>
                <a:cxn ang="0">
                  <a:pos x="103" y="464"/>
                </a:cxn>
                <a:cxn ang="0">
                  <a:pos x="175" y="503"/>
                </a:cxn>
                <a:cxn ang="0">
                  <a:pos x="279" y="522"/>
                </a:cxn>
                <a:cxn ang="0">
                  <a:pos x="373" y="521"/>
                </a:cxn>
                <a:cxn ang="0">
                  <a:pos x="457" y="518"/>
                </a:cxn>
                <a:cxn ang="0">
                  <a:pos x="559" y="507"/>
                </a:cxn>
                <a:cxn ang="0">
                  <a:pos x="623" y="479"/>
                </a:cxn>
                <a:cxn ang="0">
                  <a:pos x="650" y="446"/>
                </a:cxn>
                <a:cxn ang="0">
                  <a:pos x="687" y="357"/>
                </a:cxn>
                <a:cxn ang="0">
                  <a:pos x="701" y="251"/>
                </a:cxn>
                <a:cxn ang="0">
                  <a:pos x="674" y="92"/>
                </a:cxn>
                <a:cxn ang="0">
                  <a:pos x="656" y="68"/>
                </a:cxn>
                <a:cxn ang="0">
                  <a:pos x="613" y="48"/>
                </a:cxn>
                <a:cxn ang="0">
                  <a:pos x="553" y="40"/>
                </a:cxn>
                <a:cxn ang="0">
                  <a:pos x="514" y="42"/>
                </a:cxn>
                <a:cxn ang="0">
                  <a:pos x="487" y="44"/>
                </a:cxn>
                <a:cxn ang="0">
                  <a:pos x="425" y="37"/>
                </a:cxn>
              </a:cxnLst>
              <a:rect l="0" t="0" r="r" b="b"/>
              <a:pathLst>
                <a:path w="737" h="560">
                  <a:moveTo>
                    <a:pt x="315" y="560"/>
                  </a:moveTo>
                  <a:lnTo>
                    <a:pt x="315" y="560"/>
                  </a:lnTo>
                  <a:lnTo>
                    <a:pt x="294" y="559"/>
                  </a:lnTo>
                  <a:lnTo>
                    <a:pt x="272" y="558"/>
                  </a:lnTo>
                  <a:lnTo>
                    <a:pt x="251" y="557"/>
                  </a:lnTo>
                  <a:lnTo>
                    <a:pt x="231" y="554"/>
                  </a:lnTo>
                  <a:lnTo>
                    <a:pt x="212" y="551"/>
                  </a:lnTo>
                  <a:lnTo>
                    <a:pt x="195" y="548"/>
                  </a:lnTo>
                  <a:lnTo>
                    <a:pt x="177" y="543"/>
                  </a:lnTo>
                  <a:lnTo>
                    <a:pt x="160" y="538"/>
                  </a:lnTo>
                  <a:lnTo>
                    <a:pt x="145" y="531"/>
                  </a:lnTo>
                  <a:lnTo>
                    <a:pt x="130" y="525"/>
                  </a:lnTo>
                  <a:lnTo>
                    <a:pt x="117" y="517"/>
                  </a:lnTo>
                  <a:lnTo>
                    <a:pt x="105" y="509"/>
                  </a:lnTo>
                  <a:lnTo>
                    <a:pt x="92" y="500"/>
                  </a:lnTo>
                  <a:lnTo>
                    <a:pt x="81" y="490"/>
                  </a:lnTo>
                  <a:lnTo>
                    <a:pt x="71" y="480"/>
                  </a:lnTo>
                  <a:lnTo>
                    <a:pt x="61" y="468"/>
                  </a:lnTo>
                  <a:lnTo>
                    <a:pt x="61" y="468"/>
                  </a:lnTo>
                  <a:lnTo>
                    <a:pt x="53" y="457"/>
                  </a:lnTo>
                  <a:lnTo>
                    <a:pt x="46" y="444"/>
                  </a:lnTo>
                  <a:lnTo>
                    <a:pt x="41" y="430"/>
                  </a:lnTo>
                  <a:lnTo>
                    <a:pt x="36" y="416"/>
                  </a:lnTo>
                  <a:lnTo>
                    <a:pt x="32" y="400"/>
                  </a:lnTo>
                  <a:lnTo>
                    <a:pt x="29" y="385"/>
                  </a:lnTo>
                  <a:lnTo>
                    <a:pt x="25" y="355"/>
                  </a:lnTo>
                  <a:lnTo>
                    <a:pt x="25" y="355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13" y="277"/>
                  </a:lnTo>
                  <a:lnTo>
                    <a:pt x="10" y="249"/>
                  </a:lnTo>
                  <a:lnTo>
                    <a:pt x="8" y="223"/>
                  </a:lnTo>
                  <a:lnTo>
                    <a:pt x="8" y="220"/>
                  </a:lnTo>
                  <a:lnTo>
                    <a:pt x="6" y="218"/>
                  </a:lnTo>
                  <a:lnTo>
                    <a:pt x="6" y="218"/>
                  </a:lnTo>
                  <a:lnTo>
                    <a:pt x="3" y="215"/>
                  </a:lnTo>
                  <a:lnTo>
                    <a:pt x="1" y="211"/>
                  </a:lnTo>
                  <a:lnTo>
                    <a:pt x="0" y="208"/>
                  </a:lnTo>
                  <a:lnTo>
                    <a:pt x="0" y="205"/>
                  </a:lnTo>
                  <a:lnTo>
                    <a:pt x="1" y="202"/>
                  </a:lnTo>
                  <a:lnTo>
                    <a:pt x="3" y="198"/>
                  </a:lnTo>
                  <a:lnTo>
                    <a:pt x="3" y="198"/>
                  </a:lnTo>
                  <a:lnTo>
                    <a:pt x="7" y="193"/>
                  </a:lnTo>
                  <a:lnTo>
                    <a:pt x="7" y="192"/>
                  </a:lnTo>
                  <a:lnTo>
                    <a:pt x="7" y="188"/>
                  </a:lnTo>
                  <a:lnTo>
                    <a:pt x="7" y="188"/>
                  </a:lnTo>
                  <a:lnTo>
                    <a:pt x="7" y="176"/>
                  </a:lnTo>
                  <a:lnTo>
                    <a:pt x="7" y="176"/>
                  </a:lnTo>
                  <a:lnTo>
                    <a:pt x="8" y="172"/>
                  </a:lnTo>
                  <a:lnTo>
                    <a:pt x="9" y="169"/>
                  </a:lnTo>
                  <a:lnTo>
                    <a:pt x="11" y="166"/>
                  </a:lnTo>
                  <a:lnTo>
                    <a:pt x="13" y="164"/>
                  </a:lnTo>
                  <a:lnTo>
                    <a:pt x="14" y="162"/>
                  </a:lnTo>
                  <a:lnTo>
                    <a:pt x="14" y="160"/>
                  </a:lnTo>
                  <a:lnTo>
                    <a:pt x="14" y="160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7" y="130"/>
                  </a:lnTo>
                  <a:lnTo>
                    <a:pt x="19" y="116"/>
                  </a:lnTo>
                  <a:lnTo>
                    <a:pt x="22" y="104"/>
                  </a:lnTo>
                  <a:lnTo>
                    <a:pt x="26" y="92"/>
                  </a:lnTo>
                  <a:lnTo>
                    <a:pt x="26" y="92"/>
                  </a:lnTo>
                  <a:lnTo>
                    <a:pt x="34" y="78"/>
                  </a:lnTo>
                  <a:lnTo>
                    <a:pt x="45" y="66"/>
                  </a:lnTo>
                  <a:lnTo>
                    <a:pt x="56" y="55"/>
                  </a:lnTo>
                  <a:lnTo>
                    <a:pt x="69" y="46"/>
                  </a:lnTo>
                  <a:lnTo>
                    <a:pt x="82" y="39"/>
                  </a:lnTo>
                  <a:lnTo>
                    <a:pt x="95" y="32"/>
                  </a:lnTo>
                  <a:lnTo>
                    <a:pt x="109" y="27"/>
                  </a:lnTo>
                  <a:lnTo>
                    <a:pt x="123" y="23"/>
                  </a:lnTo>
                  <a:lnTo>
                    <a:pt x="123" y="23"/>
                  </a:lnTo>
                  <a:lnTo>
                    <a:pt x="134" y="20"/>
                  </a:lnTo>
                  <a:lnTo>
                    <a:pt x="144" y="19"/>
                  </a:lnTo>
                  <a:lnTo>
                    <a:pt x="166" y="17"/>
                  </a:lnTo>
                  <a:lnTo>
                    <a:pt x="166" y="17"/>
                  </a:lnTo>
                  <a:lnTo>
                    <a:pt x="180" y="16"/>
                  </a:lnTo>
                  <a:lnTo>
                    <a:pt x="196" y="14"/>
                  </a:lnTo>
                  <a:lnTo>
                    <a:pt x="196" y="14"/>
                  </a:lnTo>
                  <a:lnTo>
                    <a:pt x="234" y="9"/>
                  </a:lnTo>
                  <a:lnTo>
                    <a:pt x="254" y="7"/>
                  </a:lnTo>
                  <a:lnTo>
                    <a:pt x="275" y="6"/>
                  </a:lnTo>
                  <a:lnTo>
                    <a:pt x="275" y="6"/>
                  </a:lnTo>
                  <a:lnTo>
                    <a:pt x="306" y="5"/>
                  </a:lnTo>
                  <a:lnTo>
                    <a:pt x="336" y="4"/>
                  </a:lnTo>
                  <a:lnTo>
                    <a:pt x="336" y="4"/>
                  </a:lnTo>
                  <a:lnTo>
                    <a:pt x="371" y="1"/>
                  </a:lnTo>
                  <a:lnTo>
                    <a:pt x="405" y="0"/>
                  </a:lnTo>
                  <a:lnTo>
                    <a:pt x="405" y="0"/>
                  </a:lnTo>
                  <a:lnTo>
                    <a:pt x="432" y="1"/>
                  </a:lnTo>
                  <a:lnTo>
                    <a:pt x="457" y="4"/>
                  </a:lnTo>
                  <a:lnTo>
                    <a:pt x="457" y="4"/>
                  </a:lnTo>
                  <a:lnTo>
                    <a:pt x="477" y="5"/>
                  </a:lnTo>
                  <a:lnTo>
                    <a:pt x="496" y="5"/>
                  </a:lnTo>
                  <a:lnTo>
                    <a:pt x="496" y="5"/>
                  </a:lnTo>
                  <a:lnTo>
                    <a:pt x="516" y="5"/>
                  </a:lnTo>
                  <a:lnTo>
                    <a:pt x="516" y="5"/>
                  </a:lnTo>
                  <a:lnTo>
                    <a:pt x="536" y="5"/>
                  </a:lnTo>
                  <a:lnTo>
                    <a:pt x="536" y="5"/>
                  </a:lnTo>
                  <a:lnTo>
                    <a:pt x="560" y="5"/>
                  </a:lnTo>
                  <a:lnTo>
                    <a:pt x="584" y="6"/>
                  </a:lnTo>
                  <a:lnTo>
                    <a:pt x="608" y="9"/>
                  </a:lnTo>
                  <a:lnTo>
                    <a:pt x="630" y="13"/>
                  </a:lnTo>
                  <a:lnTo>
                    <a:pt x="641" y="16"/>
                  </a:lnTo>
                  <a:lnTo>
                    <a:pt x="651" y="19"/>
                  </a:lnTo>
                  <a:lnTo>
                    <a:pt x="660" y="23"/>
                  </a:lnTo>
                  <a:lnTo>
                    <a:pt x="669" y="28"/>
                  </a:lnTo>
                  <a:lnTo>
                    <a:pt x="677" y="35"/>
                  </a:lnTo>
                  <a:lnTo>
                    <a:pt x="684" y="41"/>
                  </a:lnTo>
                  <a:lnTo>
                    <a:pt x="691" y="49"/>
                  </a:lnTo>
                  <a:lnTo>
                    <a:pt x="697" y="57"/>
                  </a:lnTo>
                  <a:lnTo>
                    <a:pt x="697" y="57"/>
                  </a:lnTo>
                  <a:lnTo>
                    <a:pt x="704" y="72"/>
                  </a:lnTo>
                  <a:lnTo>
                    <a:pt x="710" y="86"/>
                  </a:lnTo>
                  <a:lnTo>
                    <a:pt x="715" y="101"/>
                  </a:lnTo>
                  <a:lnTo>
                    <a:pt x="720" y="116"/>
                  </a:lnTo>
                  <a:lnTo>
                    <a:pt x="725" y="133"/>
                  </a:lnTo>
                  <a:lnTo>
                    <a:pt x="729" y="149"/>
                  </a:lnTo>
                  <a:lnTo>
                    <a:pt x="732" y="167"/>
                  </a:lnTo>
                  <a:lnTo>
                    <a:pt x="734" y="184"/>
                  </a:lnTo>
                  <a:lnTo>
                    <a:pt x="736" y="203"/>
                  </a:lnTo>
                  <a:lnTo>
                    <a:pt x="737" y="221"/>
                  </a:lnTo>
                  <a:lnTo>
                    <a:pt x="737" y="240"/>
                  </a:lnTo>
                  <a:lnTo>
                    <a:pt x="737" y="259"/>
                  </a:lnTo>
                  <a:lnTo>
                    <a:pt x="736" y="278"/>
                  </a:lnTo>
                  <a:lnTo>
                    <a:pt x="734" y="298"/>
                  </a:lnTo>
                  <a:lnTo>
                    <a:pt x="731" y="318"/>
                  </a:lnTo>
                  <a:lnTo>
                    <a:pt x="728" y="337"/>
                  </a:lnTo>
                  <a:lnTo>
                    <a:pt x="728" y="337"/>
                  </a:lnTo>
                  <a:lnTo>
                    <a:pt x="722" y="365"/>
                  </a:lnTo>
                  <a:lnTo>
                    <a:pt x="714" y="394"/>
                  </a:lnTo>
                  <a:lnTo>
                    <a:pt x="709" y="408"/>
                  </a:lnTo>
                  <a:lnTo>
                    <a:pt x="704" y="422"/>
                  </a:lnTo>
                  <a:lnTo>
                    <a:pt x="698" y="436"/>
                  </a:lnTo>
                  <a:lnTo>
                    <a:pt x="691" y="450"/>
                  </a:lnTo>
                  <a:lnTo>
                    <a:pt x="683" y="462"/>
                  </a:lnTo>
                  <a:lnTo>
                    <a:pt x="675" y="475"/>
                  </a:lnTo>
                  <a:lnTo>
                    <a:pt x="666" y="487"/>
                  </a:lnTo>
                  <a:lnTo>
                    <a:pt x="655" y="497"/>
                  </a:lnTo>
                  <a:lnTo>
                    <a:pt x="645" y="508"/>
                  </a:lnTo>
                  <a:lnTo>
                    <a:pt x="632" y="516"/>
                  </a:lnTo>
                  <a:lnTo>
                    <a:pt x="620" y="523"/>
                  </a:lnTo>
                  <a:lnTo>
                    <a:pt x="606" y="529"/>
                  </a:lnTo>
                  <a:lnTo>
                    <a:pt x="606" y="529"/>
                  </a:lnTo>
                  <a:lnTo>
                    <a:pt x="590" y="536"/>
                  </a:lnTo>
                  <a:lnTo>
                    <a:pt x="574" y="540"/>
                  </a:lnTo>
                  <a:lnTo>
                    <a:pt x="557" y="544"/>
                  </a:lnTo>
                  <a:lnTo>
                    <a:pt x="540" y="548"/>
                  </a:lnTo>
                  <a:lnTo>
                    <a:pt x="523" y="550"/>
                  </a:lnTo>
                  <a:lnTo>
                    <a:pt x="505" y="552"/>
                  </a:lnTo>
                  <a:lnTo>
                    <a:pt x="488" y="553"/>
                  </a:lnTo>
                  <a:lnTo>
                    <a:pt x="471" y="554"/>
                  </a:lnTo>
                  <a:lnTo>
                    <a:pt x="471" y="554"/>
                  </a:lnTo>
                  <a:lnTo>
                    <a:pt x="432" y="555"/>
                  </a:lnTo>
                  <a:lnTo>
                    <a:pt x="393" y="557"/>
                  </a:lnTo>
                  <a:lnTo>
                    <a:pt x="393" y="557"/>
                  </a:lnTo>
                  <a:lnTo>
                    <a:pt x="355" y="559"/>
                  </a:lnTo>
                  <a:lnTo>
                    <a:pt x="315" y="560"/>
                  </a:lnTo>
                  <a:lnTo>
                    <a:pt x="315" y="560"/>
                  </a:lnTo>
                  <a:close/>
                  <a:moveTo>
                    <a:pt x="383" y="36"/>
                  </a:moveTo>
                  <a:lnTo>
                    <a:pt x="383" y="36"/>
                  </a:lnTo>
                  <a:lnTo>
                    <a:pt x="358" y="36"/>
                  </a:lnTo>
                  <a:lnTo>
                    <a:pt x="333" y="37"/>
                  </a:lnTo>
                  <a:lnTo>
                    <a:pt x="284" y="41"/>
                  </a:lnTo>
                  <a:lnTo>
                    <a:pt x="235" y="46"/>
                  </a:lnTo>
                  <a:lnTo>
                    <a:pt x="186" y="52"/>
                  </a:lnTo>
                  <a:lnTo>
                    <a:pt x="171" y="54"/>
                  </a:lnTo>
                  <a:lnTo>
                    <a:pt x="171" y="54"/>
                  </a:lnTo>
                  <a:lnTo>
                    <a:pt x="149" y="57"/>
                  </a:lnTo>
                  <a:lnTo>
                    <a:pt x="128" y="61"/>
                  </a:lnTo>
                  <a:lnTo>
                    <a:pt x="109" y="67"/>
                  </a:lnTo>
                  <a:lnTo>
                    <a:pt x="101" y="71"/>
                  </a:lnTo>
                  <a:lnTo>
                    <a:pt x="92" y="75"/>
                  </a:lnTo>
                  <a:lnTo>
                    <a:pt x="84" y="80"/>
                  </a:lnTo>
                  <a:lnTo>
                    <a:pt x="77" y="85"/>
                  </a:lnTo>
                  <a:lnTo>
                    <a:pt x="71" y="92"/>
                  </a:lnTo>
                  <a:lnTo>
                    <a:pt x="64" y="100"/>
                  </a:lnTo>
                  <a:lnTo>
                    <a:pt x="59" y="109"/>
                  </a:lnTo>
                  <a:lnTo>
                    <a:pt x="55" y="118"/>
                  </a:lnTo>
                  <a:lnTo>
                    <a:pt x="52" y="130"/>
                  </a:lnTo>
                  <a:lnTo>
                    <a:pt x="50" y="142"/>
                  </a:lnTo>
                  <a:lnTo>
                    <a:pt x="50" y="142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77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225"/>
                  </a:lnTo>
                  <a:lnTo>
                    <a:pt x="45" y="254"/>
                  </a:lnTo>
                  <a:lnTo>
                    <a:pt x="47" y="282"/>
                  </a:lnTo>
                  <a:lnTo>
                    <a:pt x="51" y="312"/>
                  </a:lnTo>
                  <a:lnTo>
                    <a:pt x="56" y="341"/>
                  </a:lnTo>
                  <a:lnTo>
                    <a:pt x="63" y="370"/>
                  </a:lnTo>
                  <a:lnTo>
                    <a:pt x="71" y="398"/>
                  </a:lnTo>
                  <a:lnTo>
                    <a:pt x="79" y="425"/>
                  </a:lnTo>
                  <a:lnTo>
                    <a:pt x="79" y="425"/>
                  </a:lnTo>
                  <a:lnTo>
                    <a:pt x="85" y="439"/>
                  </a:lnTo>
                  <a:lnTo>
                    <a:pt x="93" y="453"/>
                  </a:lnTo>
                  <a:lnTo>
                    <a:pt x="103" y="464"/>
                  </a:lnTo>
                  <a:lnTo>
                    <a:pt x="114" y="476"/>
                  </a:lnTo>
                  <a:lnTo>
                    <a:pt x="127" y="485"/>
                  </a:lnTo>
                  <a:lnTo>
                    <a:pt x="142" y="492"/>
                  </a:lnTo>
                  <a:lnTo>
                    <a:pt x="158" y="499"/>
                  </a:lnTo>
                  <a:lnTo>
                    <a:pt x="175" y="503"/>
                  </a:lnTo>
                  <a:lnTo>
                    <a:pt x="175" y="503"/>
                  </a:lnTo>
                  <a:lnTo>
                    <a:pt x="209" y="511"/>
                  </a:lnTo>
                  <a:lnTo>
                    <a:pt x="243" y="518"/>
                  </a:lnTo>
                  <a:lnTo>
                    <a:pt x="262" y="520"/>
                  </a:lnTo>
                  <a:lnTo>
                    <a:pt x="279" y="522"/>
                  </a:lnTo>
                  <a:lnTo>
                    <a:pt x="298" y="523"/>
                  </a:lnTo>
                  <a:lnTo>
                    <a:pt x="315" y="524"/>
                  </a:lnTo>
                  <a:lnTo>
                    <a:pt x="315" y="524"/>
                  </a:lnTo>
                  <a:lnTo>
                    <a:pt x="344" y="523"/>
                  </a:lnTo>
                  <a:lnTo>
                    <a:pt x="373" y="521"/>
                  </a:lnTo>
                  <a:lnTo>
                    <a:pt x="373" y="521"/>
                  </a:lnTo>
                  <a:lnTo>
                    <a:pt x="401" y="519"/>
                  </a:lnTo>
                  <a:lnTo>
                    <a:pt x="429" y="518"/>
                  </a:lnTo>
                  <a:lnTo>
                    <a:pt x="429" y="518"/>
                  </a:lnTo>
                  <a:lnTo>
                    <a:pt x="457" y="518"/>
                  </a:lnTo>
                  <a:lnTo>
                    <a:pt x="486" y="517"/>
                  </a:lnTo>
                  <a:lnTo>
                    <a:pt x="515" y="514"/>
                  </a:lnTo>
                  <a:lnTo>
                    <a:pt x="545" y="510"/>
                  </a:lnTo>
                  <a:lnTo>
                    <a:pt x="545" y="510"/>
                  </a:lnTo>
                  <a:lnTo>
                    <a:pt x="559" y="507"/>
                  </a:lnTo>
                  <a:lnTo>
                    <a:pt x="574" y="503"/>
                  </a:lnTo>
                  <a:lnTo>
                    <a:pt x="588" y="498"/>
                  </a:lnTo>
                  <a:lnTo>
                    <a:pt x="603" y="492"/>
                  </a:lnTo>
                  <a:lnTo>
                    <a:pt x="616" y="484"/>
                  </a:lnTo>
                  <a:lnTo>
                    <a:pt x="623" y="479"/>
                  </a:lnTo>
                  <a:lnTo>
                    <a:pt x="629" y="474"/>
                  </a:lnTo>
                  <a:lnTo>
                    <a:pt x="635" y="467"/>
                  </a:lnTo>
                  <a:lnTo>
                    <a:pt x="640" y="461"/>
                  </a:lnTo>
                  <a:lnTo>
                    <a:pt x="645" y="454"/>
                  </a:lnTo>
                  <a:lnTo>
                    <a:pt x="650" y="446"/>
                  </a:lnTo>
                  <a:lnTo>
                    <a:pt x="650" y="446"/>
                  </a:lnTo>
                  <a:lnTo>
                    <a:pt x="661" y="422"/>
                  </a:lnTo>
                  <a:lnTo>
                    <a:pt x="673" y="396"/>
                  </a:lnTo>
                  <a:lnTo>
                    <a:pt x="682" y="370"/>
                  </a:lnTo>
                  <a:lnTo>
                    <a:pt x="687" y="357"/>
                  </a:lnTo>
                  <a:lnTo>
                    <a:pt x="690" y="342"/>
                  </a:lnTo>
                  <a:lnTo>
                    <a:pt x="690" y="342"/>
                  </a:lnTo>
                  <a:lnTo>
                    <a:pt x="697" y="313"/>
                  </a:lnTo>
                  <a:lnTo>
                    <a:pt x="700" y="283"/>
                  </a:lnTo>
                  <a:lnTo>
                    <a:pt x="701" y="251"/>
                  </a:lnTo>
                  <a:lnTo>
                    <a:pt x="700" y="220"/>
                  </a:lnTo>
                  <a:lnTo>
                    <a:pt x="697" y="188"/>
                  </a:lnTo>
                  <a:lnTo>
                    <a:pt x="690" y="156"/>
                  </a:lnTo>
                  <a:lnTo>
                    <a:pt x="683" y="124"/>
                  </a:lnTo>
                  <a:lnTo>
                    <a:pt x="674" y="92"/>
                  </a:lnTo>
                  <a:lnTo>
                    <a:pt x="674" y="92"/>
                  </a:lnTo>
                  <a:lnTo>
                    <a:pt x="671" y="85"/>
                  </a:lnTo>
                  <a:lnTo>
                    <a:pt x="667" y="79"/>
                  </a:lnTo>
                  <a:lnTo>
                    <a:pt x="661" y="73"/>
                  </a:lnTo>
                  <a:lnTo>
                    <a:pt x="656" y="68"/>
                  </a:lnTo>
                  <a:lnTo>
                    <a:pt x="650" y="62"/>
                  </a:lnTo>
                  <a:lnTo>
                    <a:pt x="644" y="59"/>
                  </a:lnTo>
                  <a:lnTo>
                    <a:pt x="637" y="55"/>
                  </a:lnTo>
                  <a:lnTo>
                    <a:pt x="628" y="52"/>
                  </a:lnTo>
                  <a:lnTo>
                    <a:pt x="613" y="48"/>
                  </a:lnTo>
                  <a:lnTo>
                    <a:pt x="596" y="45"/>
                  </a:lnTo>
                  <a:lnTo>
                    <a:pt x="581" y="43"/>
                  </a:lnTo>
                  <a:lnTo>
                    <a:pt x="565" y="41"/>
                  </a:lnTo>
                  <a:lnTo>
                    <a:pt x="565" y="41"/>
                  </a:lnTo>
                  <a:lnTo>
                    <a:pt x="553" y="40"/>
                  </a:lnTo>
                  <a:lnTo>
                    <a:pt x="553" y="40"/>
                  </a:lnTo>
                  <a:lnTo>
                    <a:pt x="542" y="40"/>
                  </a:lnTo>
                  <a:lnTo>
                    <a:pt x="542" y="40"/>
                  </a:lnTo>
                  <a:lnTo>
                    <a:pt x="528" y="40"/>
                  </a:lnTo>
                  <a:lnTo>
                    <a:pt x="514" y="42"/>
                  </a:lnTo>
                  <a:lnTo>
                    <a:pt x="514" y="42"/>
                  </a:lnTo>
                  <a:lnTo>
                    <a:pt x="501" y="43"/>
                  </a:lnTo>
                  <a:lnTo>
                    <a:pt x="490" y="44"/>
                  </a:lnTo>
                  <a:lnTo>
                    <a:pt x="487" y="44"/>
                  </a:lnTo>
                  <a:lnTo>
                    <a:pt x="487" y="44"/>
                  </a:lnTo>
                  <a:lnTo>
                    <a:pt x="470" y="43"/>
                  </a:lnTo>
                  <a:lnTo>
                    <a:pt x="453" y="40"/>
                  </a:lnTo>
                  <a:lnTo>
                    <a:pt x="453" y="40"/>
                  </a:lnTo>
                  <a:lnTo>
                    <a:pt x="439" y="38"/>
                  </a:lnTo>
                  <a:lnTo>
                    <a:pt x="425" y="37"/>
                  </a:lnTo>
                  <a:lnTo>
                    <a:pt x="425" y="37"/>
                  </a:lnTo>
                  <a:lnTo>
                    <a:pt x="404" y="36"/>
                  </a:lnTo>
                  <a:lnTo>
                    <a:pt x="383" y="36"/>
                  </a:lnTo>
                  <a:lnTo>
                    <a:pt x="383" y="3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45" name="Freeform 161"/>
            <p:cNvSpPr>
              <a:spLocks noEditPoints="1"/>
            </p:cNvSpPr>
            <p:nvPr/>
          </p:nvSpPr>
          <p:spPr bwMode="auto">
            <a:xfrm>
              <a:off x="6664325" y="2582863"/>
              <a:ext cx="236538" cy="150813"/>
            </a:xfrm>
            <a:custGeom>
              <a:avLst/>
              <a:gdLst/>
              <a:ahLst/>
              <a:cxnLst>
                <a:cxn ang="0">
                  <a:pos x="184" y="284"/>
                </a:cxn>
                <a:cxn ang="0">
                  <a:pos x="144" y="283"/>
                </a:cxn>
                <a:cxn ang="0">
                  <a:pos x="97" y="279"/>
                </a:cxn>
                <a:cxn ang="0">
                  <a:pos x="74" y="269"/>
                </a:cxn>
                <a:cxn ang="0">
                  <a:pos x="41" y="240"/>
                </a:cxn>
                <a:cxn ang="0">
                  <a:pos x="8" y="181"/>
                </a:cxn>
                <a:cxn ang="0">
                  <a:pos x="0" y="153"/>
                </a:cxn>
                <a:cxn ang="0">
                  <a:pos x="6" y="107"/>
                </a:cxn>
                <a:cxn ang="0">
                  <a:pos x="10" y="85"/>
                </a:cxn>
                <a:cxn ang="0">
                  <a:pos x="12" y="50"/>
                </a:cxn>
                <a:cxn ang="0">
                  <a:pos x="14" y="42"/>
                </a:cxn>
                <a:cxn ang="0">
                  <a:pos x="22" y="29"/>
                </a:cxn>
                <a:cxn ang="0">
                  <a:pos x="27" y="24"/>
                </a:cxn>
                <a:cxn ang="0">
                  <a:pos x="37" y="20"/>
                </a:cxn>
                <a:cxn ang="0">
                  <a:pos x="46" y="18"/>
                </a:cxn>
                <a:cxn ang="0">
                  <a:pos x="89" y="7"/>
                </a:cxn>
                <a:cxn ang="0">
                  <a:pos x="209" y="1"/>
                </a:cxn>
                <a:cxn ang="0">
                  <a:pos x="322" y="2"/>
                </a:cxn>
                <a:cxn ang="0">
                  <a:pos x="398" y="9"/>
                </a:cxn>
                <a:cxn ang="0">
                  <a:pos x="420" y="20"/>
                </a:cxn>
                <a:cxn ang="0">
                  <a:pos x="437" y="39"/>
                </a:cxn>
                <a:cxn ang="0">
                  <a:pos x="448" y="94"/>
                </a:cxn>
                <a:cxn ang="0">
                  <a:pos x="448" y="139"/>
                </a:cxn>
                <a:cxn ang="0">
                  <a:pos x="436" y="202"/>
                </a:cxn>
                <a:cxn ang="0">
                  <a:pos x="415" y="236"/>
                </a:cxn>
                <a:cxn ang="0">
                  <a:pos x="393" y="257"/>
                </a:cxn>
                <a:cxn ang="0">
                  <a:pos x="360" y="273"/>
                </a:cxn>
                <a:cxn ang="0">
                  <a:pos x="263" y="285"/>
                </a:cxn>
                <a:cxn ang="0">
                  <a:pos x="238" y="286"/>
                </a:cxn>
                <a:cxn ang="0">
                  <a:pos x="157" y="38"/>
                </a:cxn>
                <a:cxn ang="0">
                  <a:pos x="78" y="48"/>
                </a:cxn>
                <a:cxn ang="0">
                  <a:pos x="47" y="61"/>
                </a:cxn>
                <a:cxn ang="0">
                  <a:pos x="45" y="85"/>
                </a:cxn>
                <a:cxn ang="0">
                  <a:pos x="43" y="108"/>
                </a:cxn>
                <a:cxn ang="0">
                  <a:pos x="36" y="147"/>
                </a:cxn>
                <a:cxn ang="0">
                  <a:pos x="39" y="171"/>
                </a:cxn>
                <a:cxn ang="0">
                  <a:pos x="55" y="202"/>
                </a:cxn>
                <a:cxn ang="0">
                  <a:pos x="76" y="225"/>
                </a:cxn>
                <a:cxn ang="0">
                  <a:pos x="109" y="243"/>
                </a:cxn>
                <a:cxn ang="0">
                  <a:pos x="155" y="249"/>
                </a:cxn>
                <a:cxn ang="0">
                  <a:pos x="243" y="254"/>
                </a:cxn>
                <a:cxn ang="0">
                  <a:pos x="319" y="246"/>
                </a:cxn>
                <a:cxn ang="0">
                  <a:pos x="366" y="229"/>
                </a:cxn>
                <a:cxn ang="0">
                  <a:pos x="391" y="207"/>
                </a:cxn>
                <a:cxn ang="0">
                  <a:pos x="405" y="186"/>
                </a:cxn>
                <a:cxn ang="0">
                  <a:pos x="416" y="131"/>
                </a:cxn>
                <a:cxn ang="0">
                  <a:pos x="409" y="63"/>
                </a:cxn>
                <a:cxn ang="0">
                  <a:pos x="399" y="49"/>
                </a:cxn>
                <a:cxn ang="0">
                  <a:pos x="335" y="37"/>
                </a:cxn>
              </a:cxnLst>
              <a:rect l="0" t="0" r="r" b="b"/>
              <a:pathLst>
                <a:path w="448" h="286">
                  <a:moveTo>
                    <a:pt x="238" y="286"/>
                  </a:moveTo>
                  <a:lnTo>
                    <a:pt x="238" y="286"/>
                  </a:lnTo>
                  <a:lnTo>
                    <a:pt x="211" y="285"/>
                  </a:lnTo>
                  <a:lnTo>
                    <a:pt x="184" y="284"/>
                  </a:lnTo>
                  <a:lnTo>
                    <a:pt x="184" y="284"/>
                  </a:lnTo>
                  <a:lnTo>
                    <a:pt x="158" y="284"/>
                  </a:lnTo>
                  <a:lnTo>
                    <a:pt x="158" y="284"/>
                  </a:lnTo>
                  <a:lnTo>
                    <a:pt x="144" y="283"/>
                  </a:lnTo>
                  <a:lnTo>
                    <a:pt x="144" y="283"/>
                  </a:lnTo>
                  <a:lnTo>
                    <a:pt x="128" y="283"/>
                  </a:lnTo>
                  <a:lnTo>
                    <a:pt x="113" y="282"/>
                  </a:lnTo>
                  <a:lnTo>
                    <a:pt x="97" y="279"/>
                  </a:lnTo>
                  <a:lnTo>
                    <a:pt x="90" y="276"/>
                  </a:lnTo>
                  <a:lnTo>
                    <a:pt x="83" y="273"/>
                  </a:lnTo>
                  <a:lnTo>
                    <a:pt x="83" y="273"/>
                  </a:lnTo>
                  <a:lnTo>
                    <a:pt x="74" y="269"/>
                  </a:lnTo>
                  <a:lnTo>
                    <a:pt x="67" y="264"/>
                  </a:lnTo>
                  <a:lnTo>
                    <a:pt x="60" y="259"/>
                  </a:lnTo>
                  <a:lnTo>
                    <a:pt x="53" y="253"/>
                  </a:lnTo>
                  <a:lnTo>
                    <a:pt x="41" y="240"/>
                  </a:lnTo>
                  <a:lnTo>
                    <a:pt x="31" y="226"/>
                  </a:lnTo>
                  <a:lnTo>
                    <a:pt x="23" y="211"/>
                  </a:lnTo>
                  <a:lnTo>
                    <a:pt x="14" y="197"/>
                  </a:lnTo>
                  <a:lnTo>
                    <a:pt x="8" y="181"/>
                  </a:lnTo>
                  <a:lnTo>
                    <a:pt x="2" y="166"/>
                  </a:lnTo>
                  <a:lnTo>
                    <a:pt x="2" y="166"/>
                  </a:lnTo>
                  <a:lnTo>
                    <a:pt x="1" y="160"/>
                  </a:lnTo>
                  <a:lnTo>
                    <a:pt x="0" y="153"/>
                  </a:lnTo>
                  <a:lnTo>
                    <a:pt x="0" y="145"/>
                  </a:lnTo>
                  <a:lnTo>
                    <a:pt x="0" y="137"/>
                  </a:lnTo>
                  <a:lnTo>
                    <a:pt x="3" y="122"/>
                  </a:lnTo>
                  <a:lnTo>
                    <a:pt x="6" y="107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9" y="94"/>
                  </a:lnTo>
                  <a:lnTo>
                    <a:pt x="10" y="85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2" y="57"/>
                  </a:lnTo>
                  <a:lnTo>
                    <a:pt x="12" y="50"/>
                  </a:lnTo>
                  <a:lnTo>
                    <a:pt x="14" y="44"/>
                  </a:lnTo>
                  <a:lnTo>
                    <a:pt x="14" y="43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5" y="39"/>
                  </a:lnTo>
                  <a:lnTo>
                    <a:pt x="16" y="35"/>
                  </a:lnTo>
                  <a:lnTo>
                    <a:pt x="19" y="32"/>
                  </a:lnTo>
                  <a:lnTo>
                    <a:pt x="22" y="29"/>
                  </a:lnTo>
                  <a:lnTo>
                    <a:pt x="23" y="29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7" y="24"/>
                  </a:lnTo>
                  <a:lnTo>
                    <a:pt x="30" y="22"/>
                  </a:lnTo>
                  <a:lnTo>
                    <a:pt x="34" y="20"/>
                  </a:lnTo>
                  <a:lnTo>
                    <a:pt x="37" y="20"/>
                  </a:lnTo>
                  <a:lnTo>
                    <a:pt x="37" y="20"/>
                  </a:lnTo>
                  <a:lnTo>
                    <a:pt x="40" y="20"/>
                  </a:lnTo>
                  <a:lnTo>
                    <a:pt x="41" y="20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67" y="11"/>
                  </a:lnTo>
                  <a:lnTo>
                    <a:pt x="78" y="8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117" y="4"/>
                  </a:lnTo>
                  <a:lnTo>
                    <a:pt x="145" y="3"/>
                  </a:lnTo>
                  <a:lnTo>
                    <a:pt x="209" y="1"/>
                  </a:lnTo>
                  <a:lnTo>
                    <a:pt x="209" y="1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85" y="1"/>
                  </a:lnTo>
                  <a:lnTo>
                    <a:pt x="322" y="2"/>
                  </a:lnTo>
                  <a:lnTo>
                    <a:pt x="357" y="5"/>
                  </a:lnTo>
                  <a:lnTo>
                    <a:pt x="391" y="8"/>
                  </a:lnTo>
                  <a:lnTo>
                    <a:pt x="391" y="8"/>
                  </a:lnTo>
                  <a:lnTo>
                    <a:pt x="398" y="9"/>
                  </a:lnTo>
                  <a:lnTo>
                    <a:pt x="405" y="11"/>
                  </a:lnTo>
                  <a:lnTo>
                    <a:pt x="410" y="13"/>
                  </a:lnTo>
                  <a:lnTo>
                    <a:pt x="416" y="16"/>
                  </a:lnTo>
                  <a:lnTo>
                    <a:pt x="420" y="20"/>
                  </a:lnTo>
                  <a:lnTo>
                    <a:pt x="426" y="23"/>
                  </a:lnTo>
                  <a:lnTo>
                    <a:pt x="430" y="29"/>
                  </a:lnTo>
                  <a:lnTo>
                    <a:pt x="434" y="34"/>
                  </a:lnTo>
                  <a:lnTo>
                    <a:pt x="437" y="39"/>
                  </a:lnTo>
                  <a:lnTo>
                    <a:pt x="440" y="45"/>
                  </a:lnTo>
                  <a:lnTo>
                    <a:pt x="444" y="60"/>
                  </a:lnTo>
                  <a:lnTo>
                    <a:pt x="447" y="76"/>
                  </a:lnTo>
                  <a:lnTo>
                    <a:pt x="448" y="94"/>
                  </a:lnTo>
                  <a:lnTo>
                    <a:pt x="448" y="98"/>
                  </a:lnTo>
                  <a:lnTo>
                    <a:pt x="448" y="98"/>
                  </a:lnTo>
                  <a:lnTo>
                    <a:pt x="448" y="119"/>
                  </a:lnTo>
                  <a:lnTo>
                    <a:pt x="448" y="139"/>
                  </a:lnTo>
                  <a:lnTo>
                    <a:pt x="446" y="159"/>
                  </a:lnTo>
                  <a:lnTo>
                    <a:pt x="443" y="176"/>
                  </a:lnTo>
                  <a:lnTo>
                    <a:pt x="439" y="194"/>
                  </a:lnTo>
                  <a:lnTo>
                    <a:pt x="436" y="202"/>
                  </a:lnTo>
                  <a:lnTo>
                    <a:pt x="432" y="210"/>
                  </a:lnTo>
                  <a:lnTo>
                    <a:pt x="427" y="219"/>
                  </a:lnTo>
                  <a:lnTo>
                    <a:pt x="421" y="227"/>
                  </a:lnTo>
                  <a:lnTo>
                    <a:pt x="415" y="236"/>
                  </a:lnTo>
                  <a:lnTo>
                    <a:pt x="408" y="244"/>
                  </a:lnTo>
                  <a:lnTo>
                    <a:pt x="408" y="244"/>
                  </a:lnTo>
                  <a:lnTo>
                    <a:pt x="401" y="252"/>
                  </a:lnTo>
                  <a:lnTo>
                    <a:pt x="393" y="257"/>
                  </a:lnTo>
                  <a:lnTo>
                    <a:pt x="386" y="262"/>
                  </a:lnTo>
                  <a:lnTo>
                    <a:pt x="378" y="267"/>
                  </a:lnTo>
                  <a:lnTo>
                    <a:pt x="369" y="270"/>
                  </a:lnTo>
                  <a:lnTo>
                    <a:pt x="360" y="273"/>
                  </a:lnTo>
                  <a:lnTo>
                    <a:pt x="341" y="279"/>
                  </a:lnTo>
                  <a:lnTo>
                    <a:pt x="321" y="282"/>
                  </a:lnTo>
                  <a:lnTo>
                    <a:pt x="302" y="284"/>
                  </a:lnTo>
                  <a:lnTo>
                    <a:pt x="263" y="285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38" y="286"/>
                  </a:lnTo>
                  <a:lnTo>
                    <a:pt x="238" y="286"/>
                  </a:lnTo>
                  <a:close/>
                  <a:moveTo>
                    <a:pt x="271" y="36"/>
                  </a:moveTo>
                  <a:lnTo>
                    <a:pt x="271" y="36"/>
                  </a:lnTo>
                  <a:lnTo>
                    <a:pt x="214" y="37"/>
                  </a:lnTo>
                  <a:lnTo>
                    <a:pt x="157" y="38"/>
                  </a:lnTo>
                  <a:lnTo>
                    <a:pt x="157" y="38"/>
                  </a:lnTo>
                  <a:lnTo>
                    <a:pt x="130" y="39"/>
                  </a:lnTo>
                  <a:lnTo>
                    <a:pt x="104" y="43"/>
                  </a:lnTo>
                  <a:lnTo>
                    <a:pt x="78" y="48"/>
                  </a:lnTo>
                  <a:lnTo>
                    <a:pt x="51" y="56"/>
                  </a:lnTo>
                  <a:lnTo>
                    <a:pt x="47" y="57"/>
                  </a:lnTo>
                  <a:lnTo>
                    <a:pt x="47" y="61"/>
                  </a:lnTo>
                  <a:lnTo>
                    <a:pt x="47" y="61"/>
                  </a:lnTo>
                  <a:lnTo>
                    <a:pt x="45" y="67"/>
                  </a:lnTo>
                  <a:lnTo>
                    <a:pt x="45" y="73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5" y="94"/>
                  </a:lnTo>
                  <a:lnTo>
                    <a:pt x="45" y="94"/>
                  </a:lnTo>
                  <a:lnTo>
                    <a:pt x="44" y="101"/>
                  </a:lnTo>
                  <a:lnTo>
                    <a:pt x="43" y="108"/>
                  </a:lnTo>
                  <a:lnTo>
                    <a:pt x="40" y="122"/>
                  </a:lnTo>
                  <a:lnTo>
                    <a:pt x="40" y="122"/>
                  </a:lnTo>
                  <a:lnTo>
                    <a:pt x="38" y="135"/>
                  </a:lnTo>
                  <a:lnTo>
                    <a:pt x="36" y="147"/>
                  </a:lnTo>
                  <a:lnTo>
                    <a:pt x="36" y="147"/>
                  </a:lnTo>
                  <a:lnTo>
                    <a:pt x="36" y="156"/>
                  </a:lnTo>
                  <a:lnTo>
                    <a:pt x="37" y="163"/>
                  </a:lnTo>
                  <a:lnTo>
                    <a:pt x="39" y="171"/>
                  </a:lnTo>
                  <a:lnTo>
                    <a:pt x="41" y="179"/>
                  </a:lnTo>
                  <a:lnTo>
                    <a:pt x="45" y="187"/>
                  </a:lnTo>
                  <a:lnTo>
                    <a:pt x="50" y="195"/>
                  </a:lnTo>
                  <a:lnTo>
                    <a:pt x="55" y="202"/>
                  </a:lnTo>
                  <a:lnTo>
                    <a:pt x="61" y="210"/>
                  </a:lnTo>
                  <a:lnTo>
                    <a:pt x="61" y="210"/>
                  </a:lnTo>
                  <a:lnTo>
                    <a:pt x="68" y="218"/>
                  </a:lnTo>
                  <a:lnTo>
                    <a:pt x="76" y="225"/>
                  </a:lnTo>
                  <a:lnTo>
                    <a:pt x="84" y="231"/>
                  </a:lnTo>
                  <a:lnTo>
                    <a:pt x="93" y="236"/>
                  </a:lnTo>
                  <a:lnTo>
                    <a:pt x="101" y="240"/>
                  </a:lnTo>
                  <a:lnTo>
                    <a:pt x="109" y="243"/>
                  </a:lnTo>
                  <a:lnTo>
                    <a:pt x="118" y="245"/>
                  </a:lnTo>
                  <a:lnTo>
                    <a:pt x="126" y="246"/>
                  </a:lnTo>
                  <a:lnTo>
                    <a:pt x="126" y="246"/>
                  </a:lnTo>
                  <a:lnTo>
                    <a:pt x="155" y="249"/>
                  </a:lnTo>
                  <a:lnTo>
                    <a:pt x="155" y="249"/>
                  </a:lnTo>
                  <a:lnTo>
                    <a:pt x="197" y="252"/>
                  </a:lnTo>
                  <a:lnTo>
                    <a:pt x="220" y="253"/>
                  </a:lnTo>
                  <a:lnTo>
                    <a:pt x="243" y="254"/>
                  </a:lnTo>
                  <a:lnTo>
                    <a:pt x="243" y="254"/>
                  </a:lnTo>
                  <a:lnTo>
                    <a:pt x="271" y="253"/>
                  </a:lnTo>
                  <a:lnTo>
                    <a:pt x="296" y="251"/>
                  </a:lnTo>
                  <a:lnTo>
                    <a:pt x="319" y="246"/>
                  </a:lnTo>
                  <a:lnTo>
                    <a:pt x="340" y="240"/>
                  </a:lnTo>
                  <a:lnTo>
                    <a:pt x="349" y="237"/>
                  </a:lnTo>
                  <a:lnTo>
                    <a:pt x="358" y="233"/>
                  </a:lnTo>
                  <a:lnTo>
                    <a:pt x="366" y="229"/>
                  </a:lnTo>
                  <a:lnTo>
                    <a:pt x="373" y="224"/>
                  </a:lnTo>
                  <a:lnTo>
                    <a:pt x="380" y="219"/>
                  </a:lnTo>
                  <a:lnTo>
                    <a:pt x="386" y="213"/>
                  </a:lnTo>
                  <a:lnTo>
                    <a:pt x="391" y="207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402" y="193"/>
                  </a:lnTo>
                  <a:lnTo>
                    <a:pt x="405" y="186"/>
                  </a:lnTo>
                  <a:lnTo>
                    <a:pt x="408" y="176"/>
                  </a:lnTo>
                  <a:lnTo>
                    <a:pt x="411" y="168"/>
                  </a:lnTo>
                  <a:lnTo>
                    <a:pt x="414" y="149"/>
                  </a:lnTo>
                  <a:lnTo>
                    <a:pt x="416" y="131"/>
                  </a:lnTo>
                  <a:lnTo>
                    <a:pt x="415" y="111"/>
                  </a:lnTo>
                  <a:lnTo>
                    <a:pt x="414" y="94"/>
                  </a:lnTo>
                  <a:lnTo>
                    <a:pt x="412" y="77"/>
                  </a:lnTo>
                  <a:lnTo>
                    <a:pt x="409" y="63"/>
                  </a:lnTo>
                  <a:lnTo>
                    <a:pt x="409" y="63"/>
                  </a:lnTo>
                  <a:lnTo>
                    <a:pt x="408" y="59"/>
                  </a:lnTo>
                  <a:lnTo>
                    <a:pt x="405" y="53"/>
                  </a:lnTo>
                  <a:lnTo>
                    <a:pt x="399" y="49"/>
                  </a:lnTo>
                  <a:lnTo>
                    <a:pt x="389" y="45"/>
                  </a:lnTo>
                  <a:lnTo>
                    <a:pt x="377" y="42"/>
                  </a:lnTo>
                  <a:lnTo>
                    <a:pt x="358" y="39"/>
                  </a:lnTo>
                  <a:lnTo>
                    <a:pt x="335" y="37"/>
                  </a:lnTo>
                  <a:lnTo>
                    <a:pt x="305" y="36"/>
                  </a:lnTo>
                  <a:lnTo>
                    <a:pt x="289" y="36"/>
                  </a:lnTo>
                  <a:lnTo>
                    <a:pt x="271" y="3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46" name="Freeform 162"/>
            <p:cNvSpPr/>
            <p:nvPr/>
          </p:nvSpPr>
          <p:spPr bwMode="auto">
            <a:xfrm>
              <a:off x="6526213" y="2589213"/>
              <a:ext cx="79375" cy="22225"/>
            </a:xfrm>
            <a:custGeom>
              <a:avLst/>
              <a:gdLst/>
              <a:ahLst/>
              <a:cxnLst>
                <a:cxn ang="0">
                  <a:pos x="79" y="44"/>
                </a:cxn>
                <a:cxn ang="0">
                  <a:pos x="79" y="44"/>
                </a:cxn>
                <a:cxn ang="0">
                  <a:pos x="64" y="44"/>
                </a:cxn>
                <a:cxn ang="0">
                  <a:pos x="47" y="42"/>
                </a:cxn>
                <a:cxn ang="0">
                  <a:pos x="31" y="40"/>
                </a:cxn>
                <a:cxn ang="0">
                  <a:pos x="12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6" y="33"/>
                </a:cxn>
                <a:cxn ang="0">
                  <a:pos x="4" y="30"/>
                </a:cxn>
                <a:cxn ang="0">
                  <a:pos x="2" y="28"/>
                </a:cxn>
                <a:cxn ang="0">
                  <a:pos x="0" y="22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2" y="10"/>
                </a:cxn>
                <a:cxn ang="0">
                  <a:pos x="5" y="5"/>
                </a:cxn>
                <a:cxn ang="0">
                  <a:pos x="7" y="3"/>
                </a:cxn>
                <a:cxn ang="0">
                  <a:pos x="10" y="2"/>
                </a:cxn>
                <a:cxn ang="0">
                  <a:pos x="13" y="1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22" y="1"/>
                </a:cxn>
                <a:cxn ang="0">
                  <a:pos x="22" y="1"/>
                </a:cxn>
                <a:cxn ang="0">
                  <a:pos x="35" y="4"/>
                </a:cxn>
                <a:cxn ang="0">
                  <a:pos x="48" y="7"/>
                </a:cxn>
                <a:cxn ang="0">
                  <a:pos x="63" y="8"/>
                </a:cxn>
                <a:cxn ang="0">
                  <a:pos x="79" y="8"/>
                </a:cxn>
                <a:cxn ang="0">
                  <a:pos x="79" y="8"/>
                </a:cxn>
                <a:cxn ang="0">
                  <a:pos x="107" y="7"/>
                </a:cxn>
                <a:cxn ang="0">
                  <a:pos x="107" y="7"/>
                </a:cxn>
                <a:cxn ang="0">
                  <a:pos x="131" y="7"/>
                </a:cxn>
                <a:cxn ang="0">
                  <a:pos x="131" y="7"/>
                </a:cxn>
                <a:cxn ang="0">
                  <a:pos x="135" y="7"/>
                </a:cxn>
                <a:cxn ang="0">
                  <a:pos x="139" y="8"/>
                </a:cxn>
                <a:cxn ang="0">
                  <a:pos x="142" y="10"/>
                </a:cxn>
                <a:cxn ang="0">
                  <a:pos x="144" y="12"/>
                </a:cxn>
                <a:cxn ang="0">
                  <a:pos x="146" y="16"/>
                </a:cxn>
                <a:cxn ang="0">
                  <a:pos x="147" y="19"/>
                </a:cxn>
                <a:cxn ang="0">
                  <a:pos x="148" y="25"/>
                </a:cxn>
                <a:cxn ang="0">
                  <a:pos x="148" y="25"/>
                </a:cxn>
                <a:cxn ang="0">
                  <a:pos x="147" y="31"/>
                </a:cxn>
                <a:cxn ang="0">
                  <a:pos x="146" y="34"/>
                </a:cxn>
                <a:cxn ang="0">
                  <a:pos x="144" y="37"/>
                </a:cxn>
                <a:cxn ang="0">
                  <a:pos x="142" y="39"/>
                </a:cxn>
                <a:cxn ang="0">
                  <a:pos x="139" y="41"/>
                </a:cxn>
                <a:cxn ang="0">
                  <a:pos x="135" y="42"/>
                </a:cxn>
                <a:cxn ang="0">
                  <a:pos x="131" y="43"/>
                </a:cxn>
                <a:cxn ang="0">
                  <a:pos x="131" y="43"/>
                </a:cxn>
                <a:cxn ang="0">
                  <a:pos x="107" y="43"/>
                </a:cxn>
                <a:cxn ang="0">
                  <a:pos x="107" y="43"/>
                </a:cxn>
                <a:cxn ang="0">
                  <a:pos x="79" y="44"/>
                </a:cxn>
                <a:cxn ang="0">
                  <a:pos x="79" y="44"/>
                </a:cxn>
              </a:cxnLst>
              <a:rect l="0" t="0" r="r" b="b"/>
              <a:pathLst>
                <a:path w="148" h="44">
                  <a:moveTo>
                    <a:pt x="79" y="44"/>
                  </a:moveTo>
                  <a:lnTo>
                    <a:pt x="79" y="44"/>
                  </a:lnTo>
                  <a:lnTo>
                    <a:pt x="64" y="44"/>
                  </a:lnTo>
                  <a:lnTo>
                    <a:pt x="47" y="42"/>
                  </a:lnTo>
                  <a:lnTo>
                    <a:pt x="31" y="40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6" y="33"/>
                  </a:lnTo>
                  <a:lnTo>
                    <a:pt x="4" y="30"/>
                  </a:lnTo>
                  <a:lnTo>
                    <a:pt x="2" y="28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2" y="10"/>
                  </a:lnTo>
                  <a:lnTo>
                    <a:pt x="5" y="5"/>
                  </a:lnTo>
                  <a:lnTo>
                    <a:pt x="7" y="3"/>
                  </a:lnTo>
                  <a:lnTo>
                    <a:pt x="10" y="2"/>
                  </a:lnTo>
                  <a:lnTo>
                    <a:pt x="13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35" y="4"/>
                  </a:lnTo>
                  <a:lnTo>
                    <a:pt x="48" y="7"/>
                  </a:lnTo>
                  <a:lnTo>
                    <a:pt x="63" y="8"/>
                  </a:lnTo>
                  <a:lnTo>
                    <a:pt x="79" y="8"/>
                  </a:lnTo>
                  <a:lnTo>
                    <a:pt x="79" y="8"/>
                  </a:lnTo>
                  <a:lnTo>
                    <a:pt x="107" y="7"/>
                  </a:lnTo>
                  <a:lnTo>
                    <a:pt x="107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5" y="7"/>
                  </a:lnTo>
                  <a:lnTo>
                    <a:pt x="139" y="8"/>
                  </a:lnTo>
                  <a:lnTo>
                    <a:pt x="142" y="10"/>
                  </a:lnTo>
                  <a:lnTo>
                    <a:pt x="144" y="12"/>
                  </a:lnTo>
                  <a:lnTo>
                    <a:pt x="146" y="16"/>
                  </a:lnTo>
                  <a:lnTo>
                    <a:pt x="147" y="19"/>
                  </a:lnTo>
                  <a:lnTo>
                    <a:pt x="148" y="25"/>
                  </a:lnTo>
                  <a:lnTo>
                    <a:pt x="148" y="25"/>
                  </a:lnTo>
                  <a:lnTo>
                    <a:pt x="147" y="31"/>
                  </a:lnTo>
                  <a:lnTo>
                    <a:pt x="146" y="34"/>
                  </a:lnTo>
                  <a:lnTo>
                    <a:pt x="144" y="37"/>
                  </a:lnTo>
                  <a:lnTo>
                    <a:pt x="142" y="39"/>
                  </a:lnTo>
                  <a:lnTo>
                    <a:pt x="139" y="41"/>
                  </a:lnTo>
                  <a:lnTo>
                    <a:pt x="135" y="42"/>
                  </a:lnTo>
                  <a:lnTo>
                    <a:pt x="131" y="43"/>
                  </a:lnTo>
                  <a:lnTo>
                    <a:pt x="131" y="43"/>
                  </a:lnTo>
                  <a:lnTo>
                    <a:pt x="107" y="43"/>
                  </a:lnTo>
                  <a:lnTo>
                    <a:pt x="107" y="43"/>
                  </a:lnTo>
                  <a:lnTo>
                    <a:pt x="79" y="44"/>
                  </a:lnTo>
                  <a:lnTo>
                    <a:pt x="79" y="4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47" name="Freeform 163"/>
            <p:cNvSpPr/>
            <p:nvPr/>
          </p:nvSpPr>
          <p:spPr bwMode="auto">
            <a:xfrm>
              <a:off x="6516688" y="2643188"/>
              <a:ext cx="92075" cy="28575"/>
            </a:xfrm>
            <a:custGeom>
              <a:avLst/>
              <a:gdLst/>
              <a:ahLst/>
              <a:cxnLst>
                <a:cxn ang="0">
                  <a:pos x="157" y="55"/>
                </a:cxn>
                <a:cxn ang="0">
                  <a:pos x="140" y="52"/>
                </a:cxn>
                <a:cxn ang="0">
                  <a:pos x="122" y="46"/>
                </a:cxn>
                <a:cxn ang="0">
                  <a:pos x="96" y="37"/>
                </a:cxn>
                <a:cxn ang="0">
                  <a:pos x="88" y="36"/>
                </a:cxn>
                <a:cxn ang="0">
                  <a:pos x="77" y="35"/>
                </a:cxn>
                <a:cxn ang="0">
                  <a:pos x="43" y="39"/>
                </a:cxn>
                <a:cxn ang="0">
                  <a:pos x="30" y="41"/>
                </a:cxn>
                <a:cxn ang="0">
                  <a:pos x="16" y="43"/>
                </a:cxn>
                <a:cxn ang="0">
                  <a:pos x="11" y="42"/>
                </a:cxn>
                <a:cxn ang="0">
                  <a:pos x="6" y="40"/>
                </a:cxn>
                <a:cxn ang="0">
                  <a:pos x="1" y="32"/>
                </a:cxn>
                <a:cxn ang="0">
                  <a:pos x="0" y="26"/>
                </a:cxn>
                <a:cxn ang="0">
                  <a:pos x="2" y="16"/>
                </a:cxn>
                <a:cxn ang="0">
                  <a:pos x="6" y="11"/>
                </a:cxn>
                <a:cxn ang="0">
                  <a:pos x="14" y="6"/>
                </a:cxn>
                <a:cxn ang="0">
                  <a:pos x="18" y="6"/>
                </a:cxn>
                <a:cxn ang="0">
                  <a:pos x="47" y="3"/>
                </a:cxn>
                <a:cxn ang="0">
                  <a:pos x="63" y="1"/>
                </a:cxn>
                <a:cxn ang="0">
                  <a:pos x="81" y="0"/>
                </a:cxn>
                <a:cxn ang="0">
                  <a:pos x="93" y="0"/>
                </a:cxn>
                <a:cxn ang="0">
                  <a:pos x="108" y="3"/>
                </a:cxn>
                <a:cxn ang="0">
                  <a:pos x="122" y="10"/>
                </a:cxn>
                <a:cxn ang="0">
                  <a:pos x="147" y="18"/>
                </a:cxn>
                <a:cxn ang="0">
                  <a:pos x="156" y="19"/>
                </a:cxn>
                <a:cxn ang="0">
                  <a:pos x="163" y="21"/>
                </a:cxn>
                <a:cxn ang="0">
                  <a:pos x="169" y="26"/>
                </a:cxn>
                <a:cxn ang="0">
                  <a:pos x="173" y="32"/>
                </a:cxn>
                <a:cxn ang="0">
                  <a:pos x="174" y="40"/>
                </a:cxn>
                <a:cxn ang="0">
                  <a:pos x="169" y="50"/>
                </a:cxn>
                <a:cxn ang="0">
                  <a:pos x="165" y="54"/>
                </a:cxn>
                <a:cxn ang="0">
                  <a:pos x="158" y="55"/>
                </a:cxn>
                <a:cxn ang="0">
                  <a:pos x="157" y="55"/>
                </a:cxn>
              </a:cxnLst>
              <a:rect l="0" t="0" r="r" b="b"/>
              <a:pathLst>
                <a:path w="174" h="55">
                  <a:moveTo>
                    <a:pt x="157" y="55"/>
                  </a:moveTo>
                  <a:lnTo>
                    <a:pt x="157" y="55"/>
                  </a:lnTo>
                  <a:lnTo>
                    <a:pt x="148" y="54"/>
                  </a:lnTo>
                  <a:lnTo>
                    <a:pt x="140" y="52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05" y="40"/>
                  </a:lnTo>
                  <a:lnTo>
                    <a:pt x="96" y="37"/>
                  </a:lnTo>
                  <a:lnTo>
                    <a:pt x="88" y="36"/>
                  </a:lnTo>
                  <a:lnTo>
                    <a:pt x="88" y="36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60" y="36"/>
                  </a:lnTo>
                  <a:lnTo>
                    <a:pt x="43" y="39"/>
                  </a:lnTo>
                  <a:lnTo>
                    <a:pt x="43" y="39"/>
                  </a:lnTo>
                  <a:lnTo>
                    <a:pt x="30" y="41"/>
                  </a:lnTo>
                  <a:lnTo>
                    <a:pt x="17" y="43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1" y="42"/>
                  </a:lnTo>
                  <a:lnTo>
                    <a:pt x="8" y="41"/>
                  </a:lnTo>
                  <a:lnTo>
                    <a:pt x="6" y="40"/>
                  </a:lnTo>
                  <a:lnTo>
                    <a:pt x="4" y="37"/>
                  </a:lnTo>
                  <a:lnTo>
                    <a:pt x="1" y="32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19"/>
                  </a:lnTo>
                  <a:lnTo>
                    <a:pt x="2" y="16"/>
                  </a:lnTo>
                  <a:lnTo>
                    <a:pt x="4" y="13"/>
                  </a:lnTo>
                  <a:lnTo>
                    <a:pt x="6" y="11"/>
                  </a:lnTo>
                  <a:lnTo>
                    <a:pt x="9" y="9"/>
                  </a:lnTo>
                  <a:lnTo>
                    <a:pt x="14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32" y="4"/>
                  </a:lnTo>
                  <a:lnTo>
                    <a:pt x="47" y="3"/>
                  </a:lnTo>
                  <a:lnTo>
                    <a:pt x="47" y="3"/>
                  </a:lnTo>
                  <a:lnTo>
                    <a:pt x="63" y="1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100" y="1"/>
                  </a:lnTo>
                  <a:lnTo>
                    <a:pt x="108" y="3"/>
                  </a:lnTo>
                  <a:lnTo>
                    <a:pt x="122" y="10"/>
                  </a:lnTo>
                  <a:lnTo>
                    <a:pt x="122" y="10"/>
                  </a:lnTo>
                  <a:lnTo>
                    <a:pt x="139" y="16"/>
                  </a:lnTo>
                  <a:lnTo>
                    <a:pt x="147" y="18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60" y="20"/>
                  </a:lnTo>
                  <a:lnTo>
                    <a:pt x="163" y="21"/>
                  </a:lnTo>
                  <a:lnTo>
                    <a:pt x="166" y="23"/>
                  </a:lnTo>
                  <a:lnTo>
                    <a:pt x="169" y="26"/>
                  </a:lnTo>
                  <a:lnTo>
                    <a:pt x="172" y="29"/>
                  </a:lnTo>
                  <a:lnTo>
                    <a:pt x="173" y="32"/>
                  </a:lnTo>
                  <a:lnTo>
                    <a:pt x="174" y="40"/>
                  </a:lnTo>
                  <a:lnTo>
                    <a:pt x="174" y="40"/>
                  </a:lnTo>
                  <a:lnTo>
                    <a:pt x="173" y="45"/>
                  </a:lnTo>
                  <a:lnTo>
                    <a:pt x="169" y="50"/>
                  </a:lnTo>
                  <a:lnTo>
                    <a:pt x="167" y="52"/>
                  </a:lnTo>
                  <a:lnTo>
                    <a:pt x="165" y="54"/>
                  </a:lnTo>
                  <a:lnTo>
                    <a:pt x="162" y="55"/>
                  </a:lnTo>
                  <a:lnTo>
                    <a:pt x="158" y="55"/>
                  </a:lnTo>
                  <a:lnTo>
                    <a:pt x="158" y="55"/>
                  </a:lnTo>
                  <a:lnTo>
                    <a:pt x="157" y="55"/>
                  </a:lnTo>
                  <a:lnTo>
                    <a:pt x="157" y="5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48" name="Freeform 164"/>
            <p:cNvSpPr/>
            <p:nvPr/>
          </p:nvSpPr>
          <p:spPr bwMode="auto">
            <a:xfrm>
              <a:off x="6223000" y="2368550"/>
              <a:ext cx="180975" cy="163513"/>
            </a:xfrm>
            <a:custGeom>
              <a:avLst/>
              <a:gdLst/>
              <a:ahLst/>
              <a:cxnLst>
                <a:cxn ang="0">
                  <a:pos x="159" y="306"/>
                </a:cxn>
                <a:cxn ang="0">
                  <a:pos x="147" y="296"/>
                </a:cxn>
                <a:cxn ang="0">
                  <a:pos x="145" y="288"/>
                </a:cxn>
                <a:cxn ang="0">
                  <a:pos x="147" y="278"/>
                </a:cxn>
                <a:cxn ang="0">
                  <a:pos x="153" y="272"/>
                </a:cxn>
                <a:cxn ang="0">
                  <a:pos x="167" y="261"/>
                </a:cxn>
                <a:cxn ang="0">
                  <a:pos x="181" y="235"/>
                </a:cxn>
                <a:cxn ang="0">
                  <a:pos x="190" y="217"/>
                </a:cxn>
                <a:cxn ang="0">
                  <a:pos x="211" y="194"/>
                </a:cxn>
                <a:cxn ang="0">
                  <a:pos x="244" y="155"/>
                </a:cxn>
                <a:cxn ang="0">
                  <a:pos x="261" y="131"/>
                </a:cxn>
                <a:cxn ang="0">
                  <a:pos x="284" y="105"/>
                </a:cxn>
                <a:cxn ang="0">
                  <a:pos x="308" y="78"/>
                </a:cxn>
                <a:cxn ang="0">
                  <a:pos x="312" y="64"/>
                </a:cxn>
                <a:cxn ang="0">
                  <a:pos x="310" y="57"/>
                </a:cxn>
                <a:cxn ang="0">
                  <a:pos x="300" y="45"/>
                </a:cxn>
                <a:cxn ang="0">
                  <a:pos x="275" y="38"/>
                </a:cxn>
                <a:cxn ang="0">
                  <a:pos x="260" y="37"/>
                </a:cxn>
                <a:cxn ang="0">
                  <a:pos x="242" y="39"/>
                </a:cxn>
                <a:cxn ang="0">
                  <a:pos x="216" y="49"/>
                </a:cxn>
                <a:cxn ang="0">
                  <a:pos x="187" y="73"/>
                </a:cxn>
                <a:cxn ang="0">
                  <a:pos x="153" y="120"/>
                </a:cxn>
                <a:cxn ang="0">
                  <a:pos x="126" y="163"/>
                </a:cxn>
                <a:cxn ang="0">
                  <a:pos x="79" y="228"/>
                </a:cxn>
                <a:cxn ang="0">
                  <a:pos x="29" y="289"/>
                </a:cxn>
                <a:cxn ang="0">
                  <a:pos x="21" y="294"/>
                </a:cxn>
                <a:cxn ang="0">
                  <a:pos x="14" y="294"/>
                </a:cxn>
                <a:cxn ang="0">
                  <a:pos x="2" y="283"/>
                </a:cxn>
                <a:cxn ang="0">
                  <a:pos x="0" y="275"/>
                </a:cxn>
                <a:cxn ang="0">
                  <a:pos x="5" y="262"/>
                </a:cxn>
                <a:cxn ang="0">
                  <a:pos x="72" y="177"/>
                </a:cxn>
                <a:cxn ang="0">
                  <a:pos x="108" y="126"/>
                </a:cxn>
                <a:cxn ang="0">
                  <a:pos x="140" y="74"/>
                </a:cxn>
                <a:cxn ang="0">
                  <a:pos x="160" y="45"/>
                </a:cxn>
                <a:cxn ang="0">
                  <a:pos x="193" y="18"/>
                </a:cxn>
                <a:cxn ang="0">
                  <a:pos x="236" y="3"/>
                </a:cxn>
                <a:cxn ang="0">
                  <a:pos x="267" y="0"/>
                </a:cxn>
                <a:cxn ang="0">
                  <a:pos x="310" y="8"/>
                </a:cxn>
                <a:cxn ang="0">
                  <a:pos x="330" y="19"/>
                </a:cxn>
                <a:cxn ang="0">
                  <a:pos x="342" y="43"/>
                </a:cxn>
                <a:cxn ang="0">
                  <a:pos x="344" y="71"/>
                </a:cxn>
                <a:cxn ang="0">
                  <a:pos x="342" y="86"/>
                </a:cxn>
                <a:cxn ang="0">
                  <a:pos x="334" y="103"/>
                </a:cxn>
                <a:cxn ang="0">
                  <a:pos x="316" y="122"/>
                </a:cxn>
                <a:cxn ang="0">
                  <a:pos x="300" y="139"/>
                </a:cxn>
                <a:cxn ang="0">
                  <a:pos x="235" y="219"/>
                </a:cxn>
                <a:cxn ang="0">
                  <a:pos x="216" y="248"/>
                </a:cxn>
                <a:cxn ang="0">
                  <a:pos x="203" y="270"/>
                </a:cxn>
                <a:cxn ang="0">
                  <a:pos x="183" y="295"/>
                </a:cxn>
                <a:cxn ang="0">
                  <a:pos x="172" y="303"/>
                </a:cxn>
                <a:cxn ang="0">
                  <a:pos x="163" y="307"/>
                </a:cxn>
              </a:cxnLst>
              <a:rect l="0" t="0" r="r" b="b"/>
              <a:pathLst>
                <a:path w="344" h="307">
                  <a:moveTo>
                    <a:pt x="163" y="307"/>
                  </a:moveTo>
                  <a:lnTo>
                    <a:pt x="163" y="307"/>
                  </a:lnTo>
                  <a:lnTo>
                    <a:pt x="159" y="306"/>
                  </a:lnTo>
                  <a:lnTo>
                    <a:pt x="156" y="306"/>
                  </a:lnTo>
                  <a:lnTo>
                    <a:pt x="151" y="301"/>
                  </a:lnTo>
                  <a:lnTo>
                    <a:pt x="147" y="296"/>
                  </a:lnTo>
                  <a:lnTo>
                    <a:pt x="145" y="291"/>
                  </a:lnTo>
                  <a:lnTo>
                    <a:pt x="145" y="291"/>
                  </a:lnTo>
                  <a:lnTo>
                    <a:pt x="145" y="288"/>
                  </a:lnTo>
                  <a:lnTo>
                    <a:pt x="145" y="283"/>
                  </a:lnTo>
                  <a:lnTo>
                    <a:pt x="146" y="281"/>
                  </a:lnTo>
                  <a:lnTo>
                    <a:pt x="147" y="278"/>
                  </a:lnTo>
                  <a:lnTo>
                    <a:pt x="150" y="276"/>
                  </a:lnTo>
                  <a:lnTo>
                    <a:pt x="153" y="272"/>
                  </a:lnTo>
                  <a:lnTo>
                    <a:pt x="153" y="272"/>
                  </a:lnTo>
                  <a:lnTo>
                    <a:pt x="158" y="269"/>
                  </a:lnTo>
                  <a:lnTo>
                    <a:pt x="163" y="266"/>
                  </a:lnTo>
                  <a:lnTo>
                    <a:pt x="167" y="261"/>
                  </a:lnTo>
                  <a:lnTo>
                    <a:pt x="170" y="257"/>
                  </a:lnTo>
                  <a:lnTo>
                    <a:pt x="176" y="247"/>
                  </a:lnTo>
                  <a:lnTo>
                    <a:pt x="181" y="235"/>
                  </a:lnTo>
                  <a:lnTo>
                    <a:pt x="181" y="235"/>
                  </a:lnTo>
                  <a:lnTo>
                    <a:pt x="187" y="223"/>
                  </a:lnTo>
                  <a:lnTo>
                    <a:pt x="190" y="217"/>
                  </a:lnTo>
                  <a:lnTo>
                    <a:pt x="195" y="213"/>
                  </a:lnTo>
                  <a:lnTo>
                    <a:pt x="195" y="213"/>
                  </a:lnTo>
                  <a:lnTo>
                    <a:pt x="211" y="194"/>
                  </a:lnTo>
                  <a:lnTo>
                    <a:pt x="211" y="194"/>
                  </a:lnTo>
                  <a:lnTo>
                    <a:pt x="234" y="168"/>
                  </a:lnTo>
                  <a:lnTo>
                    <a:pt x="244" y="155"/>
                  </a:lnTo>
                  <a:lnTo>
                    <a:pt x="254" y="140"/>
                  </a:lnTo>
                  <a:lnTo>
                    <a:pt x="254" y="140"/>
                  </a:lnTo>
                  <a:lnTo>
                    <a:pt x="261" y="131"/>
                  </a:lnTo>
                  <a:lnTo>
                    <a:pt x="268" y="122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302" y="87"/>
                  </a:lnTo>
                  <a:lnTo>
                    <a:pt x="302" y="87"/>
                  </a:lnTo>
                  <a:lnTo>
                    <a:pt x="308" y="78"/>
                  </a:lnTo>
                  <a:lnTo>
                    <a:pt x="311" y="71"/>
                  </a:lnTo>
                  <a:lnTo>
                    <a:pt x="312" y="67"/>
                  </a:lnTo>
                  <a:lnTo>
                    <a:pt x="312" y="64"/>
                  </a:lnTo>
                  <a:lnTo>
                    <a:pt x="311" y="60"/>
                  </a:lnTo>
                  <a:lnTo>
                    <a:pt x="310" y="57"/>
                  </a:lnTo>
                  <a:lnTo>
                    <a:pt x="310" y="57"/>
                  </a:lnTo>
                  <a:lnTo>
                    <a:pt x="308" y="53"/>
                  </a:lnTo>
                  <a:lnTo>
                    <a:pt x="306" y="50"/>
                  </a:lnTo>
                  <a:lnTo>
                    <a:pt x="300" y="45"/>
                  </a:lnTo>
                  <a:lnTo>
                    <a:pt x="292" y="42"/>
                  </a:lnTo>
                  <a:lnTo>
                    <a:pt x="283" y="39"/>
                  </a:lnTo>
                  <a:lnTo>
                    <a:pt x="275" y="38"/>
                  </a:lnTo>
                  <a:lnTo>
                    <a:pt x="269" y="37"/>
                  </a:lnTo>
                  <a:lnTo>
                    <a:pt x="260" y="37"/>
                  </a:lnTo>
                  <a:lnTo>
                    <a:pt x="260" y="37"/>
                  </a:lnTo>
                  <a:lnTo>
                    <a:pt x="251" y="37"/>
                  </a:lnTo>
                  <a:lnTo>
                    <a:pt x="251" y="37"/>
                  </a:lnTo>
                  <a:lnTo>
                    <a:pt x="242" y="39"/>
                  </a:lnTo>
                  <a:lnTo>
                    <a:pt x="233" y="42"/>
                  </a:lnTo>
                  <a:lnTo>
                    <a:pt x="225" y="45"/>
                  </a:lnTo>
                  <a:lnTo>
                    <a:pt x="216" y="49"/>
                  </a:lnTo>
                  <a:lnTo>
                    <a:pt x="208" y="55"/>
                  </a:lnTo>
                  <a:lnTo>
                    <a:pt x="201" y="60"/>
                  </a:lnTo>
                  <a:lnTo>
                    <a:pt x="187" y="73"/>
                  </a:lnTo>
                  <a:lnTo>
                    <a:pt x="175" y="88"/>
                  </a:lnTo>
                  <a:lnTo>
                    <a:pt x="164" y="103"/>
                  </a:lnTo>
                  <a:lnTo>
                    <a:pt x="153" y="120"/>
                  </a:lnTo>
                  <a:lnTo>
                    <a:pt x="143" y="136"/>
                  </a:lnTo>
                  <a:lnTo>
                    <a:pt x="143" y="136"/>
                  </a:lnTo>
                  <a:lnTo>
                    <a:pt x="126" y="163"/>
                  </a:lnTo>
                  <a:lnTo>
                    <a:pt x="126" y="163"/>
                  </a:lnTo>
                  <a:lnTo>
                    <a:pt x="103" y="196"/>
                  </a:lnTo>
                  <a:lnTo>
                    <a:pt x="79" y="228"/>
                  </a:lnTo>
                  <a:lnTo>
                    <a:pt x="54" y="259"/>
                  </a:lnTo>
                  <a:lnTo>
                    <a:pt x="29" y="289"/>
                  </a:lnTo>
                  <a:lnTo>
                    <a:pt x="29" y="289"/>
                  </a:lnTo>
                  <a:lnTo>
                    <a:pt x="27" y="291"/>
                  </a:lnTo>
                  <a:lnTo>
                    <a:pt x="24" y="293"/>
                  </a:lnTo>
                  <a:lnTo>
                    <a:pt x="21" y="294"/>
                  </a:lnTo>
                  <a:lnTo>
                    <a:pt x="18" y="295"/>
                  </a:lnTo>
                  <a:lnTo>
                    <a:pt x="18" y="295"/>
                  </a:lnTo>
                  <a:lnTo>
                    <a:pt x="14" y="294"/>
                  </a:lnTo>
                  <a:lnTo>
                    <a:pt x="9" y="291"/>
                  </a:lnTo>
                  <a:lnTo>
                    <a:pt x="6" y="288"/>
                  </a:lnTo>
                  <a:lnTo>
                    <a:pt x="2" y="283"/>
                  </a:lnTo>
                  <a:lnTo>
                    <a:pt x="2" y="283"/>
                  </a:lnTo>
                  <a:lnTo>
                    <a:pt x="0" y="280"/>
                  </a:lnTo>
                  <a:lnTo>
                    <a:pt x="0" y="275"/>
                  </a:lnTo>
                  <a:lnTo>
                    <a:pt x="1" y="269"/>
                  </a:lnTo>
                  <a:lnTo>
                    <a:pt x="2" y="266"/>
                  </a:lnTo>
                  <a:lnTo>
                    <a:pt x="5" y="262"/>
                  </a:lnTo>
                  <a:lnTo>
                    <a:pt x="5" y="262"/>
                  </a:lnTo>
                  <a:lnTo>
                    <a:pt x="48" y="208"/>
                  </a:lnTo>
                  <a:lnTo>
                    <a:pt x="72" y="177"/>
                  </a:lnTo>
                  <a:lnTo>
                    <a:pt x="94" y="145"/>
                  </a:lnTo>
                  <a:lnTo>
                    <a:pt x="94" y="145"/>
                  </a:lnTo>
                  <a:lnTo>
                    <a:pt x="108" y="126"/>
                  </a:lnTo>
                  <a:lnTo>
                    <a:pt x="120" y="105"/>
                  </a:lnTo>
                  <a:lnTo>
                    <a:pt x="120" y="105"/>
                  </a:lnTo>
                  <a:lnTo>
                    <a:pt x="140" y="74"/>
                  </a:lnTo>
                  <a:lnTo>
                    <a:pt x="150" y="60"/>
                  </a:lnTo>
                  <a:lnTo>
                    <a:pt x="160" y="45"/>
                  </a:lnTo>
                  <a:lnTo>
                    <a:pt x="160" y="45"/>
                  </a:lnTo>
                  <a:lnTo>
                    <a:pt x="170" y="35"/>
                  </a:lnTo>
                  <a:lnTo>
                    <a:pt x="181" y="27"/>
                  </a:lnTo>
                  <a:lnTo>
                    <a:pt x="193" y="18"/>
                  </a:lnTo>
                  <a:lnTo>
                    <a:pt x="206" y="12"/>
                  </a:lnTo>
                  <a:lnTo>
                    <a:pt x="220" y="7"/>
                  </a:lnTo>
                  <a:lnTo>
                    <a:pt x="236" y="3"/>
                  </a:lnTo>
                  <a:lnTo>
                    <a:pt x="251" y="1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82" y="1"/>
                  </a:lnTo>
                  <a:lnTo>
                    <a:pt x="297" y="3"/>
                  </a:lnTo>
                  <a:lnTo>
                    <a:pt x="310" y="8"/>
                  </a:lnTo>
                  <a:lnTo>
                    <a:pt x="324" y="13"/>
                  </a:lnTo>
                  <a:lnTo>
                    <a:pt x="324" y="13"/>
                  </a:lnTo>
                  <a:lnTo>
                    <a:pt x="330" y="19"/>
                  </a:lnTo>
                  <a:lnTo>
                    <a:pt x="335" y="27"/>
                  </a:lnTo>
                  <a:lnTo>
                    <a:pt x="339" y="34"/>
                  </a:lnTo>
                  <a:lnTo>
                    <a:pt x="342" y="43"/>
                  </a:lnTo>
                  <a:lnTo>
                    <a:pt x="344" y="52"/>
                  </a:lnTo>
                  <a:lnTo>
                    <a:pt x="344" y="62"/>
                  </a:lnTo>
                  <a:lnTo>
                    <a:pt x="344" y="71"/>
                  </a:lnTo>
                  <a:lnTo>
                    <a:pt x="344" y="79"/>
                  </a:lnTo>
                  <a:lnTo>
                    <a:pt x="344" y="79"/>
                  </a:lnTo>
                  <a:lnTo>
                    <a:pt x="342" y="86"/>
                  </a:lnTo>
                  <a:lnTo>
                    <a:pt x="340" y="92"/>
                  </a:lnTo>
                  <a:lnTo>
                    <a:pt x="337" y="98"/>
                  </a:lnTo>
                  <a:lnTo>
                    <a:pt x="334" y="103"/>
                  </a:lnTo>
                  <a:lnTo>
                    <a:pt x="326" y="112"/>
                  </a:lnTo>
                  <a:lnTo>
                    <a:pt x="316" y="122"/>
                  </a:lnTo>
                  <a:lnTo>
                    <a:pt x="316" y="122"/>
                  </a:lnTo>
                  <a:lnTo>
                    <a:pt x="308" y="130"/>
                  </a:lnTo>
                  <a:lnTo>
                    <a:pt x="300" y="139"/>
                  </a:lnTo>
                  <a:lnTo>
                    <a:pt x="300" y="139"/>
                  </a:lnTo>
                  <a:lnTo>
                    <a:pt x="278" y="165"/>
                  </a:lnTo>
                  <a:lnTo>
                    <a:pt x="257" y="192"/>
                  </a:lnTo>
                  <a:lnTo>
                    <a:pt x="235" y="219"/>
                  </a:lnTo>
                  <a:lnTo>
                    <a:pt x="226" y="233"/>
                  </a:lnTo>
                  <a:lnTo>
                    <a:pt x="216" y="248"/>
                  </a:lnTo>
                  <a:lnTo>
                    <a:pt x="216" y="248"/>
                  </a:lnTo>
                  <a:lnTo>
                    <a:pt x="211" y="257"/>
                  </a:lnTo>
                  <a:lnTo>
                    <a:pt x="211" y="257"/>
                  </a:lnTo>
                  <a:lnTo>
                    <a:pt x="203" y="270"/>
                  </a:lnTo>
                  <a:lnTo>
                    <a:pt x="194" y="283"/>
                  </a:lnTo>
                  <a:lnTo>
                    <a:pt x="188" y="289"/>
                  </a:lnTo>
                  <a:lnTo>
                    <a:pt x="183" y="295"/>
                  </a:lnTo>
                  <a:lnTo>
                    <a:pt x="178" y="299"/>
                  </a:lnTo>
                  <a:lnTo>
                    <a:pt x="172" y="303"/>
                  </a:lnTo>
                  <a:lnTo>
                    <a:pt x="172" y="303"/>
                  </a:lnTo>
                  <a:lnTo>
                    <a:pt x="167" y="306"/>
                  </a:lnTo>
                  <a:lnTo>
                    <a:pt x="163" y="307"/>
                  </a:lnTo>
                  <a:lnTo>
                    <a:pt x="163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49" name="Freeform 165"/>
            <p:cNvSpPr/>
            <p:nvPr/>
          </p:nvSpPr>
          <p:spPr bwMode="auto">
            <a:xfrm>
              <a:off x="6731000" y="2366963"/>
              <a:ext cx="182563" cy="160338"/>
            </a:xfrm>
            <a:custGeom>
              <a:avLst/>
              <a:gdLst/>
              <a:ahLst/>
              <a:cxnLst>
                <a:cxn ang="0">
                  <a:pos x="221" y="303"/>
                </a:cxn>
                <a:cxn ang="0">
                  <a:pos x="213" y="298"/>
                </a:cxn>
                <a:cxn ang="0">
                  <a:pos x="210" y="291"/>
                </a:cxn>
                <a:cxn ang="0">
                  <a:pos x="198" y="273"/>
                </a:cxn>
                <a:cxn ang="0">
                  <a:pos x="177" y="251"/>
                </a:cxn>
                <a:cxn ang="0">
                  <a:pos x="164" y="237"/>
                </a:cxn>
                <a:cxn ang="0">
                  <a:pos x="119" y="195"/>
                </a:cxn>
                <a:cxn ang="0">
                  <a:pos x="71" y="158"/>
                </a:cxn>
                <a:cxn ang="0">
                  <a:pos x="27" y="118"/>
                </a:cxn>
                <a:cxn ang="0">
                  <a:pos x="8" y="95"/>
                </a:cxn>
                <a:cxn ang="0">
                  <a:pos x="0" y="69"/>
                </a:cxn>
                <a:cxn ang="0">
                  <a:pos x="1" y="51"/>
                </a:cxn>
                <a:cxn ang="0">
                  <a:pos x="14" y="28"/>
                </a:cxn>
                <a:cxn ang="0">
                  <a:pos x="39" y="10"/>
                </a:cxn>
                <a:cxn ang="0">
                  <a:pos x="60" y="2"/>
                </a:cxn>
                <a:cxn ang="0">
                  <a:pos x="84" y="0"/>
                </a:cxn>
                <a:cxn ang="0">
                  <a:pos x="133" y="9"/>
                </a:cxn>
                <a:cxn ang="0">
                  <a:pos x="155" y="21"/>
                </a:cxn>
                <a:cxn ang="0">
                  <a:pos x="185" y="50"/>
                </a:cxn>
                <a:cxn ang="0">
                  <a:pos x="206" y="78"/>
                </a:cxn>
                <a:cxn ang="0">
                  <a:pos x="229" y="105"/>
                </a:cxn>
                <a:cxn ang="0">
                  <a:pos x="261" y="142"/>
                </a:cxn>
                <a:cxn ang="0">
                  <a:pos x="291" y="182"/>
                </a:cxn>
                <a:cxn ang="0">
                  <a:pos x="306" y="210"/>
                </a:cxn>
                <a:cxn ang="0">
                  <a:pos x="330" y="256"/>
                </a:cxn>
                <a:cxn ang="0">
                  <a:pos x="341" y="267"/>
                </a:cxn>
                <a:cxn ang="0">
                  <a:pos x="347" y="280"/>
                </a:cxn>
                <a:cxn ang="0">
                  <a:pos x="343" y="289"/>
                </a:cxn>
                <a:cxn ang="0">
                  <a:pos x="326" y="297"/>
                </a:cxn>
                <a:cxn ang="0">
                  <a:pos x="320" y="296"/>
                </a:cxn>
                <a:cxn ang="0">
                  <a:pos x="307" y="285"/>
                </a:cxn>
                <a:cxn ang="0">
                  <a:pos x="291" y="256"/>
                </a:cxn>
                <a:cxn ang="0">
                  <a:pos x="281" y="234"/>
                </a:cxn>
                <a:cxn ang="0">
                  <a:pos x="270" y="216"/>
                </a:cxn>
                <a:cxn ang="0">
                  <a:pos x="234" y="162"/>
                </a:cxn>
                <a:cxn ang="0">
                  <a:pos x="221" y="146"/>
                </a:cxn>
                <a:cxn ang="0">
                  <a:pos x="192" y="112"/>
                </a:cxn>
                <a:cxn ang="0">
                  <a:pos x="146" y="61"/>
                </a:cxn>
                <a:cxn ang="0">
                  <a:pos x="118" y="43"/>
                </a:cxn>
                <a:cxn ang="0">
                  <a:pos x="94" y="36"/>
                </a:cxn>
                <a:cxn ang="0">
                  <a:pos x="77" y="36"/>
                </a:cxn>
                <a:cxn ang="0">
                  <a:pos x="74" y="36"/>
                </a:cxn>
                <a:cxn ang="0">
                  <a:pos x="55" y="41"/>
                </a:cxn>
                <a:cxn ang="0">
                  <a:pos x="45" y="52"/>
                </a:cxn>
                <a:cxn ang="0">
                  <a:pos x="42" y="81"/>
                </a:cxn>
                <a:cxn ang="0">
                  <a:pos x="43" y="85"/>
                </a:cxn>
                <a:cxn ang="0">
                  <a:pos x="71" y="106"/>
                </a:cxn>
                <a:cxn ang="0">
                  <a:pos x="94" y="126"/>
                </a:cxn>
                <a:cxn ang="0">
                  <a:pos x="128" y="155"/>
                </a:cxn>
                <a:cxn ang="0">
                  <a:pos x="163" y="185"/>
                </a:cxn>
                <a:cxn ang="0">
                  <a:pos x="200" y="221"/>
                </a:cxn>
                <a:cxn ang="0">
                  <a:pos x="234" y="261"/>
                </a:cxn>
                <a:cxn ang="0">
                  <a:pos x="244" y="282"/>
                </a:cxn>
                <a:cxn ang="0">
                  <a:pos x="243" y="293"/>
                </a:cxn>
                <a:cxn ang="0">
                  <a:pos x="238" y="299"/>
                </a:cxn>
                <a:cxn ang="0">
                  <a:pos x="225" y="303"/>
                </a:cxn>
              </a:cxnLst>
              <a:rect l="0" t="0" r="r" b="b"/>
              <a:pathLst>
                <a:path w="347" h="303">
                  <a:moveTo>
                    <a:pt x="225" y="303"/>
                  </a:moveTo>
                  <a:lnTo>
                    <a:pt x="225" y="303"/>
                  </a:lnTo>
                  <a:lnTo>
                    <a:pt x="221" y="303"/>
                  </a:lnTo>
                  <a:lnTo>
                    <a:pt x="217" y="301"/>
                  </a:lnTo>
                  <a:lnTo>
                    <a:pt x="215" y="300"/>
                  </a:lnTo>
                  <a:lnTo>
                    <a:pt x="213" y="298"/>
                  </a:lnTo>
                  <a:lnTo>
                    <a:pt x="211" y="295"/>
                  </a:lnTo>
                  <a:lnTo>
                    <a:pt x="210" y="291"/>
                  </a:lnTo>
                  <a:lnTo>
                    <a:pt x="210" y="291"/>
                  </a:lnTo>
                  <a:lnTo>
                    <a:pt x="208" y="287"/>
                  </a:lnTo>
                  <a:lnTo>
                    <a:pt x="206" y="283"/>
                  </a:lnTo>
                  <a:lnTo>
                    <a:pt x="198" y="273"/>
                  </a:lnTo>
                  <a:lnTo>
                    <a:pt x="189" y="263"/>
                  </a:lnTo>
                  <a:lnTo>
                    <a:pt x="177" y="251"/>
                  </a:lnTo>
                  <a:lnTo>
                    <a:pt x="177" y="251"/>
                  </a:lnTo>
                  <a:lnTo>
                    <a:pt x="166" y="240"/>
                  </a:lnTo>
                  <a:lnTo>
                    <a:pt x="164" y="237"/>
                  </a:lnTo>
                  <a:lnTo>
                    <a:pt x="164" y="237"/>
                  </a:lnTo>
                  <a:lnTo>
                    <a:pt x="143" y="214"/>
                  </a:lnTo>
                  <a:lnTo>
                    <a:pt x="131" y="204"/>
                  </a:lnTo>
                  <a:lnTo>
                    <a:pt x="119" y="195"/>
                  </a:lnTo>
                  <a:lnTo>
                    <a:pt x="119" y="195"/>
                  </a:lnTo>
                  <a:lnTo>
                    <a:pt x="95" y="176"/>
                  </a:lnTo>
                  <a:lnTo>
                    <a:pt x="71" y="158"/>
                  </a:lnTo>
                  <a:lnTo>
                    <a:pt x="49" y="138"/>
                  </a:lnTo>
                  <a:lnTo>
                    <a:pt x="27" y="118"/>
                  </a:lnTo>
                  <a:lnTo>
                    <a:pt x="27" y="118"/>
                  </a:lnTo>
                  <a:lnTo>
                    <a:pt x="20" y="111"/>
                  </a:lnTo>
                  <a:lnTo>
                    <a:pt x="13" y="103"/>
                  </a:lnTo>
                  <a:lnTo>
                    <a:pt x="8" y="95"/>
                  </a:lnTo>
                  <a:lnTo>
                    <a:pt x="4" y="86"/>
                  </a:lnTo>
                  <a:lnTo>
                    <a:pt x="1" y="77"/>
                  </a:lnTo>
                  <a:lnTo>
                    <a:pt x="0" y="69"/>
                  </a:lnTo>
                  <a:lnTo>
                    <a:pt x="0" y="60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4" y="43"/>
                  </a:lnTo>
                  <a:lnTo>
                    <a:pt x="9" y="35"/>
                  </a:lnTo>
                  <a:lnTo>
                    <a:pt x="14" y="28"/>
                  </a:lnTo>
                  <a:lnTo>
                    <a:pt x="22" y="20"/>
                  </a:lnTo>
                  <a:lnTo>
                    <a:pt x="30" y="14"/>
                  </a:lnTo>
                  <a:lnTo>
                    <a:pt x="39" y="10"/>
                  </a:lnTo>
                  <a:lnTo>
                    <a:pt x="49" y="6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71" y="1"/>
                  </a:lnTo>
                  <a:lnTo>
                    <a:pt x="84" y="0"/>
                  </a:lnTo>
                  <a:lnTo>
                    <a:pt x="84" y="0"/>
                  </a:lnTo>
                  <a:lnTo>
                    <a:pt x="100" y="1"/>
                  </a:lnTo>
                  <a:lnTo>
                    <a:pt x="117" y="4"/>
                  </a:lnTo>
                  <a:lnTo>
                    <a:pt x="133" y="9"/>
                  </a:lnTo>
                  <a:lnTo>
                    <a:pt x="147" y="16"/>
                  </a:lnTo>
                  <a:lnTo>
                    <a:pt x="147" y="16"/>
                  </a:lnTo>
                  <a:lnTo>
                    <a:pt x="155" y="21"/>
                  </a:lnTo>
                  <a:lnTo>
                    <a:pt x="161" y="27"/>
                  </a:lnTo>
                  <a:lnTo>
                    <a:pt x="173" y="38"/>
                  </a:lnTo>
                  <a:lnTo>
                    <a:pt x="185" y="50"/>
                  </a:lnTo>
                  <a:lnTo>
                    <a:pt x="195" y="65"/>
                  </a:lnTo>
                  <a:lnTo>
                    <a:pt x="195" y="65"/>
                  </a:lnTo>
                  <a:lnTo>
                    <a:pt x="206" y="78"/>
                  </a:lnTo>
                  <a:lnTo>
                    <a:pt x="218" y="93"/>
                  </a:lnTo>
                  <a:lnTo>
                    <a:pt x="218" y="93"/>
                  </a:lnTo>
                  <a:lnTo>
                    <a:pt x="229" y="105"/>
                  </a:lnTo>
                  <a:lnTo>
                    <a:pt x="229" y="105"/>
                  </a:lnTo>
                  <a:lnTo>
                    <a:pt x="246" y="124"/>
                  </a:lnTo>
                  <a:lnTo>
                    <a:pt x="261" y="142"/>
                  </a:lnTo>
                  <a:lnTo>
                    <a:pt x="277" y="161"/>
                  </a:lnTo>
                  <a:lnTo>
                    <a:pt x="291" y="182"/>
                  </a:lnTo>
                  <a:lnTo>
                    <a:pt x="291" y="182"/>
                  </a:lnTo>
                  <a:lnTo>
                    <a:pt x="297" y="195"/>
                  </a:lnTo>
                  <a:lnTo>
                    <a:pt x="306" y="210"/>
                  </a:lnTo>
                  <a:lnTo>
                    <a:pt x="306" y="210"/>
                  </a:lnTo>
                  <a:lnTo>
                    <a:pt x="313" y="227"/>
                  </a:lnTo>
                  <a:lnTo>
                    <a:pt x="321" y="242"/>
                  </a:lnTo>
                  <a:lnTo>
                    <a:pt x="330" y="256"/>
                  </a:lnTo>
                  <a:lnTo>
                    <a:pt x="336" y="262"/>
                  </a:lnTo>
                  <a:lnTo>
                    <a:pt x="341" y="267"/>
                  </a:lnTo>
                  <a:lnTo>
                    <a:pt x="341" y="267"/>
                  </a:lnTo>
                  <a:lnTo>
                    <a:pt x="345" y="271"/>
                  </a:lnTo>
                  <a:lnTo>
                    <a:pt x="346" y="276"/>
                  </a:lnTo>
                  <a:lnTo>
                    <a:pt x="347" y="280"/>
                  </a:lnTo>
                  <a:lnTo>
                    <a:pt x="346" y="284"/>
                  </a:lnTo>
                  <a:lnTo>
                    <a:pt x="346" y="284"/>
                  </a:lnTo>
                  <a:lnTo>
                    <a:pt x="343" y="289"/>
                  </a:lnTo>
                  <a:lnTo>
                    <a:pt x="338" y="293"/>
                  </a:lnTo>
                  <a:lnTo>
                    <a:pt x="333" y="296"/>
                  </a:lnTo>
                  <a:lnTo>
                    <a:pt x="326" y="297"/>
                  </a:lnTo>
                  <a:lnTo>
                    <a:pt x="326" y="297"/>
                  </a:lnTo>
                  <a:lnTo>
                    <a:pt x="326" y="297"/>
                  </a:lnTo>
                  <a:lnTo>
                    <a:pt x="320" y="296"/>
                  </a:lnTo>
                  <a:lnTo>
                    <a:pt x="315" y="292"/>
                  </a:lnTo>
                  <a:lnTo>
                    <a:pt x="315" y="292"/>
                  </a:lnTo>
                  <a:lnTo>
                    <a:pt x="307" y="285"/>
                  </a:lnTo>
                  <a:lnTo>
                    <a:pt x="301" y="275"/>
                  </a:lnTo>
                  <a:lnTo>
                    <a:pt x="296" y="266"/>
                  </a:lnTo>
                  <a:lnTo>
                    <a:pt x="291" y="256"/>
                  </a:lnTo>
                  <a:lnTo>
                    <a:pt x="291" y="256"/>
                  </a:lnTo>
                  <a:lnTo>
                    <a:pt x="286" y="245"/>
                  </a:lnTo>
                  <a:lnTo>
                    <a:pt x="281" y="234"/>
                  </a:lnTo>
                  <a:lnTo>
                    <a:pt x="281" y="234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58" y="197"/>
                  </a:lnTo>
                  <a:lnTo>
                    <a:pt x="247" y="178"/>
                  </a:lnTo>
                  <a:lnTo>
                    <a:pt x="234" y="162"/>
                  </a:lnTo>
                  <a:lnTo>
                    <a:pt x="228" y="154"/>
                  </a:lnTo>
                  <a:lnTo>
                    <a:pt x="221" y="146"/>
                  </a:lnTo>
                  <a:lnTo>
                    <a:pt x="221" y="146"/>
                  </a:lnTo>
                  <a:lnTo>
                    <a:pt x="208" y="130"/>
                  </a:lnTo>
                  <a:lnTo>
                    <a:pt x="192" y="112"/>
                  </a:lnTo>
                  <a:lnTo>
                    <a:pt x="192" y="112"/>
                  </a:lnTo>
                  <a:lnTo>
                    <a:pt x="170" y="85"/>
                  </a:lnTo>
                  <a:lnTo>
                    <a:pt x="158" y="72"/>
                  </a:lnTo>
                  <a:lnTo>
                    <a:pt x="146" y="61"/>
                  </a:lnTo>
                  <a:lnTo>
                    <a:pt x="132" y="50"/>
                  </a:lnTo>
                  <a:lnTo>
                    <a:pt x="125" y="46"/>
                  </a:lnTo>
                  <a:lnTo>
                    <a:pt x="118" y="43"/>
                  </a:lnTo>
                  <a:lnTo>
                    <a:pt x="110" y="40"/>
                  </a:lnTo>
                  <a:lnTo>
                    <a:pt x="102" y="38"/>
                  </a:lnTo>
                  <a:lnTo>
                    <a:pt x="94" y="36"/>
                  </a:lnTo>
                  <a:lnTo>
                    <a:pt x="86" y="36"/>
                  </a:lnTo>
                  <a:lnTo>
                    <a:pt x="86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4" y="36"/>
                  </a:lnTo>
                  <a:lnTo>
                    <a:pt x="74" y="36"/>
                  </a:lnTo>
                  <a:lnTo>
                    <a:pt x="66" y="37"/>
                  </a:lnTo>
                  <a:lnTo>
                    <a:pt x="60" y="38"/>
                  </a:lnTo>
                  <a:lnTo>
                    <a:pt x="55" y="41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45" y="52"/>
                  </a:lnTo>
                  <a:lnTo>
                    <a:pt x="42" y="60"/>
                  </a:lnTo>
                  <a:lnTo>
                    <a:pt x="41" y="70"/>
                  </a:lnTo>
                  <a:lnTo>
                    <a:pt x="42" y="81"/>
                  </a:lnTo>
                  <a:lnTo>
                    <a:pt x="42" y="83"/>
                  </a:lnTo>
                  <a:lnTo>
                    <a:pt x="43" y="85"/>
                  </a:lnTo>
                  <a:lnTo>
                    <a:pt x="43" y="85"/>
                  </a:lnTo>
                  <a:lnTo>
                    <a:pt x="57" y="96"/>
                  </a:lnTo>
                  <a:lnTo>
                    <a:pt x="71" y="106"/>
                  </a:lnTo>
                  <a:lnTo>
                    <a:pt x="71" y="106"/>
                  </a:lnTo>
                  <a:lnTo>
                    <a:pt x="83" y="115"/>
                  </a:lnTo>
                  <a:lnTo>
                    <a:pt x="94" y="126"/>
                  </a:lnTo>
                  <a:lnTo>
                    <a:pt x="94" y="126"/>
                  </a:lnTo>
                  <a:lnTo>
                    <a:pt x="110" y="140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46" y="169"/>
                  </a:lnTo>
                  <a:lnTo>
                    <a:pt x="163" y="185"/>
                  </a:lnTo>
                  <a:lnTo>
                    <a:pt x="163" y="185"/>
                  </a:lnTo>
                  <a:lnTo>
                    <a:pt x="182" y="202"/>
                  </a:lnTo>
                  <a:lnTo>
                    <a:pt x="182" y="202"/>
                  </a:lnTo>
                  <a:lnTo>
                    <a:pt x="200" y="221"/>
                  </a:lnTo>
                  <a:lnTo>
                    <a:pt x="219" y="240"/>
                  </a:lnTo>
                  <a:lnTo>
                    <a:pt x="227" y="251"/>
                  </a:lnTo>
                  <a:lnTo>
                    <a:pt x="234" y="261"/>
                  </a:lnTo>
                  <a:lnTo>
                    <a:pt x="241" y="271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5" y="286"/>
                  </a:lnTo>
                  <a:lnTo>
                    <a:pt x="244" y="289"/>
                  </a:lnTo>
                  <a:lnTo>
                    <a:pt x="243" y="293"/>
                  </a:lnTo>
                  <a:lnTo>
                    <a:pt x="241" y="296"/>
                  </a:lnTo>
                  <a:lnTo>
                    <a:pt x="241" y="296"/>
                  </a:lnTo>
                  <a:lnTo>
                    <a:pt x="238" y="299"/>
                  </a:lnTo>
                  <a:lnTo>
                    <a:pt x="234" y="301"/>
                  </a:lnTo>
                  <a:lnTo>
                    <a:pt x="229" y="303"/>
                  </a:lnTo>
                  <a:lnTo>
                    <a:pt x="225" y="303"/>
                  </a:lnTo>
                  <a:lnTo>
                    <a:pt x="225" y="30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55" name="组合 954"/>
          <p:cNvGrpSpPr/>
          <p:nvPr/>
        </p:nvGrpSpPr>
        <p:grpSpPr>
          <a:xfrm>
            <a:off x="5480027" y="2521003"/>
            <a:ext cx="810684" cy="855133"/>
            <a:chOff x="4197350" y="2182813"/>
            <a:chExt cx="608013" cy="641350"/>
          </a:xfrm>
          <a:solidFill>
            <a:schemeClr val="bg1"/>
          </a:solidFill>
        </p:grpSpPr>
        <p:sp>
          <p:nvSpPr>
            <p:cNvPr id="16550" name="Freeform 166"/>
            <p:cNvSpPr/>
            <p:nvPr/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51" name="Freeform 167"/>
            <p:cNvSpPr/>
            <p:nvPr/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52" name="Freeform 168"/>
            <p:cNvSpPr/>
            <p:nvPr/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53" name="Freeform 169"/>
            <p:cNvSpPr/>
            <p:nvPr/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54" name="Freeform 170"/>
            <p:cNvSpPr/>
            <p:nvPr/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55" name="Freeform 171"/>
            <p:cNvSpPr/>
            <p:nvPr/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56" name="Freeform 172"/>
            <p:cNvSpPr/>
            <p:nvPr/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57" name="Freeform 173"/>
            <p:cNvSpPr/>
            <p:nvPr/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58" name="Freeform 174"/>
            <p:cNvSpPr/>
            <p:nvPr/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59" name="Freeform 175"/>
            <p:cNvSpPr/>
            <p:nvPr/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60" name="Freeform 176"/>
            <p:cNvSpPr/>
            <p:nvPr/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61" name="Freeform 177"/>
            <p:cNvSpPr/>
            <p:nvPr/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62" name="Freeform 178"/>
            <p:cNvSpPr/>
            <p:nvPr/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63" name="Freeform 179"/>
            <p:cNvSpPr/>
            <p:nvPr/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64" name="Freeform 180"/>
            <p:cNvSpPr/>
            <p:nvPr/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65" name="Freeform 181"/>
            <p:cNvSpPr/>
            <p:nvPr/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66" name="Freeform 182"/>
            <p:cNvSpPr/>
            <p:nvPr/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67" name="Freeform 183"/>
            <p:cNvSpPr/>
            <p:nvPr/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68" name="Freeform 184"/>
            <p:cNvSpPr/>
            <p:nvPr/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69" name="Freeform 185"/>
            <p:cNvSpPr/>
            <p:nvPr/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70" name="Freeform 186"/>
            <p:cNvSpPr/>
            <p:nvPr/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71" name="Freeform 187"/>
            <p:cNvSpPr/>
            <p:nvPr/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72" name="Freeform 188"/>
            <p:cNvSpPr/>
            <p:nvPr/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73" name="Freeform 189"/>
            <p:cNvSpPr/>
            <p:nvPr/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74" name="Freeform 190"/>
            <p:cNvSpPr/>
            <p:nvPr/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75" name="Freeform 191"/>
            <p:cNvSpPr/>
            <p:nvPr/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76" name="Freeform 192"/>
            <p:cNvSpPr/>
            <p:nvPr/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77" name="Freeform 193"/>
            <p:cNvSpPr/>
            <p:nvPr/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78" name="Freeform 194"/>
            <p:cNvSpPr/>
            <p:nvPr/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79" name="Freeform 195"/>
            <p:cNvSpPr/>
            <p:nvPr/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80" name="Freeform 196"/>
            <p:cNvSpPr/>
            <p:nvPr/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81" name="Freeform 197"/>
            <p:cNvSpPr/>
            <p:nvPr/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82" name="Freeform 198"/>
            <p:cNvSpPr/>
            <p:nvPr/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83" name="Freeform 199"/>
            <p:cNvSpPr/>
            <p:nvPr/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84" name="Freeform 200"/>
            <p:cNvSpPr/>
            <p:nvPr/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85" name="Freeform 201"/>
            <p:cNvSpPr/>
            <p:nvPr/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86" name="Freeform 202"/>
            <p:cNvSpPr/>
            <p:nvPr/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87" name="Freeform 203"/>
            <p:cNvSpPr/>
            <p:nvPr/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88" name="Freeform 204"/>
            <p:cNvSpPr/>
            <p:nvPr/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90" name="Freeform 206"/>
            <p:cNvSpPr>
              <a:spLocks noEditPoints="1"/>
            </p:cNvSpPr>
            <p:nvPr/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91" name="Freeform 207"/>
            <p:cNvSpPr/>
            <p:nvPr/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92" name="Freeform 208"/>
            <p:cNvSpPr/>
            <p:nvPr/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93" name="Freeform 209"/>
            <p:cNvSpPr/>
            <p:nvPr/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94" name="Freeform 210"/>
            <p:cNvSpPr/>
            <p:nvPr/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95" name="Freeform 211"/>
            <p:cNvSpPr/>
            <p:nvPr/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96" name="Freeform 212"/>
            <p:cNvSpPr/>
            <p:nvPr/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56" name="组合 955"/>
          <p:cNvGrpSpPr/>
          <p:nvPr/>
        </p:nvGrpSpPr>
        <p:grpSpPr>
          <a:xfrm>
            <a:off x="4138061" y="2413053"/>
            <a:ext cx="1039284" cy="1003300"/>
            <a:chOff x="3190875" y="2101850"/>
            <a:chExt cx="779463" cy="752475"/>
          </a:xfrm>
          <a:solidFill>
            <a:schemeClr val="bg1"/>
          </a:solidFill>
        </p:grpSpPr>
        <p:sp>
          <p:nvSpPr>
            <p:cNvPr id="16597" name="Freeform 213"/>
            <p:cNvSpPr/>
            <p:nvPr/>
          </p:nvSpPr>
          <p:spPr bwMode="auto">
            <a:xfrm>
              <a:off x="3417888" y="2455863"/>
              <a:ext cx="44450" cy="82550"/>
            </a:xfrm>
            <a:custGeom>
              <a:avLst/>
              <a:gdLst/>
              <a:ahLst/>
              <a:cxnLst>
                <a:cxn ang="0">
                  <a:pos x="78" y="2"/>
                </a:cxn>
                <a:cxn ang="0">
                  <a:pos x="78" y="2"/>
                </a:cxn>
                <a:cxn ang="0">
                  <a:pos x="71" y="9"/>
                </a:cxn>
                <a:cxn ang="0">
                  <a:pos x="65" y="18"/>
                </a:cxn>
                <a:cxn ang="0">
                  <a:pos x="58" y="26"/>
                </a:cxn>
                <a:cxn ang="0">
                  <a:pos x="54" y="34"/>
                </a:cxn>
                <a:cxn ang="0">
                  <a:pos x="45" y="52"/>
                </a:cxn>
                <a:cxn ang="0">
                  <a:pos x="37" y="71"/>
                </a:cxn>
                <a:cxn ang="0">
                  <a:pos x="37" y="71"/>
                </a:cxn>
                <a:cxn ang="0">
                  <a:pos x="26" y="100"/>
                </a:cxn>
                <a:cxn ang="0">
                  <a:pos x="19" y="114"/>
                </a:cxn>
                <a:cxn ang="0">
                  <a:pos x="15" y="120"/>
                </a:cxn>
                <a:cxn ang="0">
                  <a:pos x="11" y="126"/>
                </a:cxn>
                <a:cxn ang="0">
                  <a:pos x="11" y="126"/>
                </a:cxn>
                <a:cxn ang="0">
                  <a:pos x="6" y="131"/>
                </a:cxn>
                <a:cxn ang="0">
                  <a:pos x="4" y="137"/>
                </a:cxn>
                <a:cxn ang="0">
                  <a:pos x="2" y="144"/>
                </a:cxn>
                <a:cxn ang="0">
                  <a:pos x="0" y="151"/>
                </a:cxn>
                <a:cxn ang="0">
                  <a:pos x="0" y="151"/>
                </a:cxn>
                <a:cxn ang="0">
                  <a:pos x="0" y="153"/>
                </a:cxn>
                <a:cxn ang="0">
                  <a:pos x="2" y="154"/>
                </a:cxn>
                <a:cxn ang="0">
                  <a:pos x="3" y="155"/>
                </a:cxn>
                <a:cxn ang="0">
                  <a:pos x="5" y="155"/>
                </a:cxn>
                <a:cxn ang="0">
                  <a:pos x="8" y="154"/>
                </a:cxn>
                <a:cxn ang="0">
                  <a:pos x="9" y="153"/>
                </a:cxn>
                <a:cxn ang="0">
                  <a:pos x="10" y="151"/>
                </a:cxn>
                <a:cxn ang="0">
                  <a:pos x="10" y="151"/>
                </a:cxn>
                <a:cxn ang="0">
                  <a:pos x="11" y="146"/>
                </a:cxn>
                <a:cxn ang="0">
                  <a:pos x="13" y="142"/>
                </a:cxn>
                <a:cxn ang="0">
                  <a:pos x="18" y="132"/>
                </a:cxn>
                <a:cxn ang="0">
                  <a:pos x="24" y="123"/>
                </a:cxn>
                <a:cxn ang="0">
                  <a:pos x="29" y="115"/>
                </a:cxn>
                <a:cxn ang="0">
                  <a:pos x="29" y="115"/>
                </a:cxn>
                <a:cxn ang="0">
                  <a:pos x="37" y="98"/>
                </a:cxn>
                <a:cxn ang="0">
                  <a:pos x="43" y="82"/>
                </a:cxn>
                <a:cxn ang="0">
                  <a:pos x="43" y="82"/>
                </a:cxn>
                <a:cxn ang="0">
                  <a:pos x="51" y="62"/>
                </a:cxn>
                <a:cxn ang="0">
                  <a:pos x="60" y="43"/>
                </a:cxn>
                <a:cxn ang="0">
                  <a:pos x="65" y="34"/>
                </a:cxn>
                <a:cxn ang="0">
                  <a:pos x="71" y="25"/>
                </a:cxn>
                <a:cxn ang="0">
                  <a:pos x="77" y="17"/>
                </a:cxn>
                <a:cxn ang="0">
                  <a:pos x="84" y="8"/>
                </a:cxn>
                <a:cxn ang="0">
                  <a:pos x="84" y="8"/>
                </a:cxn>
                <a:cxn ang="0">
                  <a:pos x="85" y="7"/>
                </a:cxn>
                <a:cxn ang="0">
                  <a:pos x="85" y="5"/>
                </a:cxn>
                <a:cxn ang="0">
                  <a:pos x="85" y="3"/>
                </a:cxn>
                <a:cxn ang="0">
                  <a:pos x="84" y="2"/>
                </a:cxn>
                <a:cxn ang="0">
                  <a:pos x="83" y="1"/>
                </a:cxn>
                <a:cxn ang="0">
                  <a:pos x="81" y="0"/>
                </a:cxn>
                <a:cxn ang="0">
                  <a:pos x="79" y="1"/>
                </a:cxn>
                <a:cxn ang="0">
                  <a:pos x="78" y="2"/>
                </a:cxn>
                <a:cxn ang="0">
                  <a:pos x="78" y="2"/>
                </a:cxn>
              </a:cxnLst>
              <a:rect l="0" t="0" r="r" b="b"/>
              <a:pathLst>
                <a:path w="85" h="155">
                  <a:moveTo>
                    <a:pt x="78" y="2"/>
                  </a:moveTo>
                  <a:lnTo>
                    <a:pt x="78" y="2"/>
                  </a:lnTo>
                  <a:lnTo>
                    <a:pt x="71" y="9"/>
                  </a:lnTo>
                  <a:lnTo>
                    <a:pt x="65" y="18"/>
                  </a:lnTo>
                  <a:lnTo>
                    <a:pt x="58" y="26"/>
                  </a:lnTo>
                  <a:lnTo>
                    <a:pt x="54" y="34"/>
                  </a:lnTo>
                  <a:lnTo>
                    <a:pt x="45" y="52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26" y="100"/>
                  </a:lnTo>
                  <a:lnTo>
                    <a:pt x="19" y="114"/>
                  </a:lnTo>
                  <a:lnTo>
                    <a:pt x="15" y="120"/>
                  </a:lnTo>
                  <a:lnTo>
                    <a:pt x="11" y="126"/>
                  </a:lnTo>
                  <a:lnTo>
                    <a:pt x="11" y="126"/>
                  </a:lnTo>
                  <a:lnTo>
                    <a:pt x="6" y="131"/>
                  </a:lnTo>
                  <a:lnTo>
                    <a:pt x="4" y="137"/>
                  </a:lnTo>
                  <a:lnTo>
                    <a:pt x="2" y="144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3"/>
                  </a:lnTo>
                  <a:lnTo>
                    <a:pt x="2" y="154"/>
                  </a:lnTo>
                  <a:lnTo>
                    <a:pt x="3" y="155"/>
                  </a:lnTo>
                  <a:lnTo>
                    <a:pt x="5" y="155"/>
                  </a:lnTo>
                  <a:lnTo>
                    <a:pt x="8" y="154"/>
                  </a:lnTo>
                  <a:lnTo>
                    <a:pt x="9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1" y="146"/>
                  </a:lnTo>
                  <a:lnTo>
                    <a:pt x="13" y="142"/>
                  </a:lnTo>
                  <a:lnTo>
                    <a:pt x="18" y="132"/>
                  </a:lnTo>
                  <a:lnTo>
                    <a:pt x="24" y="123"/>
                  </a:lnTo>
                  <a:lnTo>
                    <a:pt x="29" y="115"/>
                  </a:lnTo>
                  <a:lnTo>
                    <a:pt x="29" y="115"/>
                  </a:lnTo>
                  <a:lnTo>
                    <a:pt x="37" y="98"/>
                  </a:lnTo>
                  <a:lnTo>
                    <a:pt x="43" y="82"/>
                  </a:lnTo>
                  <a:lnTo>
                    <a:pt x="43" y="82"/>
                  </a:lnTo>
                  <a:lnTo>
                    <a:pt x="51" y="62"/>
                  </a:lnTo>
                  <a:lnTo>
                    <a:pt x="60" y="43"/>
                  </a:lnTo>
                  <a:lnTo>
                    <a:pt x="65" y="34"/>
                  </a:lnTo>
                  <a:lnTo>
                    <a:pt x="71" y="25"/>
                  </a:lnTo>
                  <a:lnTo>
                    <a:pt x="77" y="17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5" y="7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4" y="2"/>
                  </a:lnTo>
                  <a:lnTo>
                    <a:pt x="83" y="1"/>
                  </a:lnTo>
                  <a:lnTo>
                    <a:pt x="81" y="0"/>
                  </a:lnTo>
                  <a:lnTo>
                    <a:pt x="79" y="1"/>
                  </a:lnTo>
                  <a:lnTo>
                    <a:pt x="78" y="2"/>
                  </a:lnTo>
                  <a:lnTo>
                    <a:pt x="7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98" name="Freeform 214"/>
            <p:cNvSpPr/>
            <p:nvPr/>
          </p:nvSpPr>
          <p:spPr bwMode="auto">
            <a:xfrm>
              <a:off x="3421063" y="2446338"/>
              <a:ext cx="71438" cy="147638"/>
            </a:xfrm>
            <a:custGeom>
              <a:avLst/>
              <a:gdLst/>
              <a:ahLst/>
              <a:cxnLst>
                <a:cxn ang="0">
                  <a:pos x="126" y="3"/>
                </a:cxn>
                <a:cxn ang="0">
                  <a:pos x="126" y="3"/>
                </a:cxn>
                <a:cxn ang="0">
                  <a:pos x="118" y="19"/>
                </a:cxn>
                <a:cxn ang="0">
                  <a:pos x="110" y="35"/>
                </a:cxn>
                <a:cxn ang="0">
                  <a:pos x="101" y="50"/>
                </a:cxn>
                <a:cxn ang="0">
                  <a:pos x="92" y="66"/>
                </a:cxn>
                <a:cxn ang="0">
                  <a:pos x="92" y="66"/>
                </a:cxn>
                <a:cxn ang="0">
                  <a:pos x="75" y="95"/>
                </a:cxn>
                <a:cxn ang="0">
                  <a:pos x="68" y="111"/>
                </a:cxn>
                <a:cxn ang="0">
                  <a:pos x="61" y="126"/>
                </a:cxn>
                <a:cxn ang="0">
                  <a:pos x="61" y="126"/>
                </a:cxn>
                <a:cxn ang="0">
                  <a:pos x="47" y="164"/>
                </a:cxn>
                <a:cxn ang="0">
                  <a:pos x="33" y="201"/>
                </a:cxn>
                <a:cxn ang="0">
                  <a:pos x="17" y="238"/>
                </a:cxn>
                <a:cxn ang="0">
                  <a:pos x="1" y="273"/>
                </a:cxn>
                <a:cxn ang="0">
                  <a:pos x="1" y="273"/>
                </a:cxn>
                <a:cxn ang="0">
                  <a:pos x="0" y="275"/>
                </a:cxn>
                <a:cxn ang="0">
                  <a:pos x="0" y="277"/>
                </a:cxn>
                <a:cxn ang="0">
                  <a:pos x="1" y="279"/>
                </a:cxn>
                <a:cxn ang="0">
                  <a:pos x="3" y="280"/>
                </a:cxn>
                <a:cxn ang="0">
                  <a:pos x="4" y="280"/>
                </a:cxn>
                <a:cxn ang="0">
                  <a:pos x="6" y="280"/>
                </a:cxn>
                <a:cxn ang="0">
                  <a:pos x="7" y="280"/>
                </a:cxn>
                <a:cxn ang="0">
                  <a:pos x="8" y="278"/>
                </a:cxn>
                <a:cxn ang="0">
                  <a:pos x="8" y="278"/>
                </a:cxn>
                <a:cxn ang="0">
                  <a:pos x="23" y="246"/>
                </a:cxn>
                <a:cxn ang="0">
                  <a:pos x="37" y="213"/>
                </a:cxn>
                <a:cxn ang="0">
                  <a:pos x="37" y="213"/>
                </a:cxn>
                <a:cxn ang="0">
                  <a:pos x="54" y="175"/>
                </a:cxn>
                <a:cxn ang="0">
                  <a:pos x="62" y="156"/>
                </a:cxn>
                <a:cxn ang="0">
                  <a:pos x="68" y="137"/>
                </a:cxn>
                <a:cxn ang="0">
                  <a:pos x="68" y="137"/>
                </a:cxn>
                <a:cxn ang="0">
                  <a:pos x="70" y="128"/>
                </a:cxn>
                <a:cxn ang="0">
                  <a:pos x="73" y="119"/>
                </a:cxn>
                <a:cxn ang="0">
                  <a:pos x="80" y="103"/>
                </a:cxn>
                <a:cxn ang="0">
                  <a:pos x="90" y="86"/>
                </a:cxn>
                <a:cxn ang="0">
                  <a:pos x="99" y="70"/>
                </a:cxn>
                <a:cxn ang="0">
                  <a:pos x="118" y="39"/>
                </a:cxn>
                <a:cxn ang="0">
                  <a:pos x="128" y="22"/>
                </a:cxn>
                <a:cxn ang="0">
                  <a:pos x="135" y="6"/>
                </a:cxn>
                <a:cxn ang="0">
                  <a:pos x="135" y="6"/>
                </a:cxn>
                <a:cxn ang="0">
                  <a:pos x="136" y="4"/>
                </a:cxn>
                <a:cxn ang="0">
                  <a:pos x="135" y="1"/>
                </a:cxn>
                <a:cxn ang="0">
                  <a:pos x="134" y="0"/>
                </a:cxn>
                <a:cxn ang="0">
                  <a:pos x="133" y="0"/>
                </a:cxn>
                <a:cxn ang="0">
                  <a:pos x="129" y="0"/>
                </a:cxn>
                <a:cxn ang="0">
                  <a:pos x="128" y="1"/>
                </a:cxn>
                <a:cxn ang="0">
                  <a:pos x="126" y="3"/>
                </a:cxn>
                <a:cxn ang="0">
                  <a:pos x="126" y="3"/>
                </a:cxn>
              </a:cxnLst>
              <a:rect l="0" t="0" r="r" b="b"/>
              <a:pathLst>
                <a:path w="136" h="280">
                  <a:moveTo>
                    <a:pt x="126" y="3"/>
                  </a:moveTo>
                  <a:lnTo>
                    <a:pt x="126" y="3"/>
                  </a:lnTo>
                  <a:lnTo>
                    <a:pt x="118" y="19"/>
                  </a:lnTo>
                  <a:lnTo>
                    <a:pt x="110" y="35"/>
                  </a:lnTo>
                  <a:lnTo>
                    <a:pt x="101" y="50"/>
                  </a:lnTo>
                  <a:lnTo>
                    <a:pt x="92" y="66"/>
                  </a:lnTo>
                  <a:lnTo>
                    <a:pt x="92" y="66"/>
                  </a:lnTo>
                  <a:lnTo>
                    <a:pt x="75" y="95"/>
                  </a:lnTo>
                  <a:lnTo>
                    <a:pt x="68" y="111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47" y="164"/>
                  </a:lnTo>
                  <a:lnTo>
                    <a:pt x="33" y="201"/>
                  </a:lnTo>
                  <a:lnTo>
                    <a:pt x="17" y="238"/>
                  </a:lnTo>
                  <a:lnTo>
                    <a:pt x="1" y="273"/>
                  </a:lnTo>
                  <a:lnTo>
                    <a:pt x="1" y="273"/>
                  </a:lnTo>
                  <a:lnTo>
                    <a:pt x="0" y="275"/>
                  </a:lnTo>
                  <a:lnTo>
                    <a:pt x="0" y="277"/>
                  </a:lnTo>
                  <a:lnTo>
                    <a:pt x="1" y="279"/>
                  </a:lnTo>
                  <a:lnTo>
                    <a:pt x="3" y="280"/>
                  </a:lnTo>
                  <a:lnTo>
                    <a:pt x="4" y="280"/>
                  </a:lnTo>
                  <a:lnTo>
                    <a:pt x="6" y="280"/>
                  </a:lnTo>
                  <a:lnTo>
                    <a:pt x="7" y="280"/>
                  </a:lnTo>
                  <a:lnTo>
                    <a:pt x="8" y="278"/>
                  </a:lnTo>
                  <a:lnTo>
                    <a:pt x="8" y="278"/>
                  </a:lnTo>
                  <a:lnTo>
                    <a:pt x="23" y="246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54" y="175"/>
                  </a:lnTo>
                  <a:lnTo>
                    <a:pt x="62" y="156"/>
                  </a:lnTo>
                  <a:lnTo>
                    <a:pt x="68" y="137"/>
                  </a:lnTo>
                  <a:lnTo>
                    <a:pt x="68" y="137"/>
                  </a:lnTo>
                  <a:lnTo>
                    <a:pt x="70" y="128"/>
                  </a:lnTo>
                  <a:lnTo>
                    <a:pt x="73" y="119"/>
                  </a:lnTo>
                  <a:lnTo>
                    <a:pt x="80" y="103"/>
                  </a:lnTo>
                  <a:lnTo>
                    <a:pt x="90" y="86"/>
                  </a:lnTo>
                  <a:lnTo>
                    <a:pt x="99" y="70"/>
                  </a:lnTo>
                  <a:lnTo>
                    <a:pt x="118" y="39"/>
                  </a:lnTo>
                  <a:lnTo>
                    <a:pt x="128" y="22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6" y="4"/>
                  </a:lnTo>
                  <a:lnTo>
                    <a:pt x="135" y="1"/>
                  </a:lnTo>
                  <a:lnTo>
                    <a:pt x="134" y="0"/>
                  </a:lnTo>
                  <a:lnTo>
                    <a:pt x="133" y="0"/>
                  </a:lnTo>
                  <a:lnTo>
                    <a:pt x="129" y="0"/>
                  </a:lnTo>
                  <a:lnTo>
                    <a:pt x="128" y="1"/>
                  </a:lnTo>
                  <a:lnTo>
                    <a:pt x="126" y="3"/>
                  </a:lnTo>
                  <a:lnTo>
                    <a:pt x="1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599" name="Freeform 215"/>
            <p:cNvSpPr/>
            <p:nvPr/>
          </p:nvSpPr>
          <p:spPr bwMode="auto">
            <a:xfrm>
              <a:off x="3441700" y="2446338"/>
              <a:ext cx="84138" cy="161925"/>
            </a:xfrm>
            <a:custGeom>
              <a:avLst/>
              <a:gdLst/>
              <a:ahLst/>
              <a:cxnLst>
                <a:cxn ang="0">
                  <a:pos x="153" y="1"/>
                </a:cxn>
                <a:cxn ang="0">
                  <a:pos x="139" y="22"/>
                </a:cxn>
                <a:cxn ang="0">
                  <a:pos x="129" y="44"/>
                </a:cxn>
                <a:cxn ang="0">
                  <a:pos x="112" y="84"/>
                </a:cxn>
                <a:cxn ang="0">
                  <a:pos x="109" y="93"/>
                </a:cxn>
                <a:cxn ang="0">
                  <a:pos x="104" y="116"/>
                </a:cxn>
                <a:cxn ang="0">
                  <a:pos x="100" y="125"/>
                </a:cxn>
                <a:cxn ang="0">
                  <a:pos x="79" y="157"/>
                </a:cxn>
                <a:cxn ang="0">
                  <a:pos x="60" y="190"/>
                </a:cxn>
                <a:cxn ang="0">
                  <a:pos x="24" y="249"/>
                </a:cxn>
                <a:cxn ang="0">
                  <a:pos x="5" y="287"/>
                </a:cxn>
                <a:cxn ang="0">
                  <a:pos x="0" y="300"/>
                </a:cxn>
                <a:cxn ang="0">
                  <a:pos x="1" y="305"/>
                </a:cxn>
                <a:cxn ang="0">
                  <a:pos x="2" y="306"/>
                </a:cxn>
                <a:cxn ang="0">
                  <a:pos x="5" y="307"/>
                </a:cxn>
                <a:cxn ang="0">
                  <a:pos x="9" y="302"/>
                </a:cxn>
                <a:cxn ang="0">
                  <a:pos x="8" y="300"/>
                </a:cxn>
                <a:cxn ang="0">
                  <a:pos x="10" y="299"/>
                </a:cxn>
                <a:cxn ang="0">
                  <a:pos x="15" y="288"/>
                </a:cxn>
                <a:cxn ang="0">
                  <a:pos x="32" y="258"/>
                </a:cxn>
                <a:cxn ang="0">
                  <a:pos x="55" y="218"/>
                </a:cxn>
                <a:cxn ang="0">
                  <a:pos x="77" y="179"/>
                </a:cxn>
                <a:cxn ang="0">
                  <a:pos x="108" y="129"/>
                </a:cxn>
                <a:cxn ang="0">
                  <a:pos x="110" y="124"/>
                </a:cxn>
                <a:cxn ang="0">
                  <a:pos x="114" y="110"/>
                </a:cxn>
                <a:cxn ang="0">
                  <a:pos x="121" y="90"/>
                </a:cxn>
                <a:cxn ang="0">
                  <a:pos x="128" y="71"/>
                </a:cxn>
                <a:cxn ang="0">
                  <a:pos x="141" y="39"/>
                </a:cxn>
                <a:cxn ang="0">
                  <a:pos x="155" y="15"/>
                </a:cxn>
                <a:cxn ang="0">
                  <a:pos x="159" y="9"/>
                </a:cxn>
                <a:cxn ang="0">
                  <a:pos x="160" y="5"/>
                </a:cxn>
                <a:cxn ang="0">
                  <a:pos x="157" y="0"/>
                </a:cxn>
                <a:cxn ang="0">
                  <a:pos x="154" y="0"/>
                </a:cxn>
                <a:cxn ang="0">
                  <a:pos x="153" y="1"/>
                </a:cxn>
              </a:cxnLst>
              <a:rect l="0" t="0" r="r" b="b"/>
              <a:pathLst>
                <a:path w="160" h="307">
                  <a:moveTo>
                    <a:pt x="153" y="1"/>
                  </a:moveTo>
                  <a:lnTo>
                    <a:pt x="153" y="1"/>
                  </a:lnTo>
                  <a:lnTo>
                    <a:pt x="146" y="12"/>
                  </a:lnTo>
                  <a:lnTo>
                    <a:pt x="139" y="22"/>
                  </a:lnTo>
                  <a:lnTo>
                    <a:pt x="134" y="3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12" y="84"/>
                  </a:lnTo>
                  <a:lnTo>
                    <a:pt x="112" y="84"/>
                  </a:lnTo>
                  <a:lnTo>
                    <a:pt x="109" y="93"/>
                  </a:lnTo>
                  <a:lnTo>
                    <a:pt x="107" y="105"/>
                  </a:lnTo>
                  <a:lnTo>
                    <a:pt x="104" y="116"/>
                  </a:lnTo>
                  <a:lnTo>
                    <a:pt x="102" y="121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79" y="157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46" y="212"/>
                  </a:lnTo>
                  <a:lnTo>
                    <a:pt x="24" y="249"/>
                  </a:lnTo>
                  <a:lnTo>
                    <a:pt x="13" y="269"/>
                  </a:lnTo>
                  <a:lnTo>
                    <a:pt x="5" y="287"/>
                  </a:lnTo>
                  <a:lnTo>
                    <a:pt x="2" y="294"/>
                  </a:lnTo>
                  <a:lnTo>
                    <a:pt x="0" y="300"/>
                  </a:lnTo>
                  <a:lnTo>
                    <a:pt x="0" y="304"/>
                  </a:lnTo>
                  <a:lnTo>
                    <a:pt x="1" y="305"/>
                  </a:lnTo>
                  <a:lnTo>
                    <a:pt x="2" y="306"/>
                  </a:lnTo>
                  <a:lnTo>
                    <a:pt x="2" y="306"/>
                  </a:lnTo>
                  <a:lnTo>
                    <a:pt x="4" y="307"/>
                  </a:lnTo>
                  <a:lnTo>
                    <a:pt x="5" y="307"/>
                  </a:lnTo>
                  <a:lnTo>
                    <a:pt x="8" y="305"/>
                  </a:lnTo>
                  <a:lnTo>
                    <a:pt x="9" y="302"/>
                  </a:lnTo>
                  <a:lnTo>
                    <a:pt x="8" y="300"/>
                  </a:lnTo>
                  <a:lnTo>
                    <a:pt x="8" y="300"/>
                  </a:lnTo>
                  <a:lnTo>
                    <a:pt x="9" y="302"/>
                  </a:lnTo>
                  <a:lnTo>
                    <a:pt x="10" y="299"/>
                  </a:lnTo>
                  <a:lnTo>
                    <a:pt x="10" y="299"/>
                  </a:lnTo>
                  <a:lnTo>
                    <a:pt x="15" y="288"/>
                  </a:lnTo>
                  <a:lnTo>
                    <a:pt x="15" y="288"/>
                  </a:lnTo>
                  <a:lnTo>
                    <a:pt x="32" y="258"/>
                  </a:lnTo>
                  <a:lnTo>
                    <a:pt x="32" y="258"/>
                  </a:lnTo>
                  <a:lnTo>
                    <a:pt x="55" y="218"/>
                  </a:lnTo>
                  <a:lnTo>
                    <a:pt x="77" y="179"/>
                  </a:lnTo>
                  <a:lnTo>
                    <a:pt x="77" y="179"/>
                  </a:lnTo>
                  <a:lnTo>
                    <a:pt x="93" y="154"/>
                  </a:lnTo>
                  <a:lnTo>
                    <a:pt x="108" y="129"/>
                  </a:lnTo>
                  <a:lnTo>
                    <a:pt x="108" y="129"/>
                  </a:lnTo>
                  <a:lnTo>
                    <a:pt x="110" y="124"/>
                  </a:lnTo>
                  <a:lnTo>
                    <a:pt x="112" y="119"/>
                  </a:lnTo>
                  <a:lnTo>
                    <a:pt x="114" y="110"/>
                  </a:lnTo>
                  <a:lnTo>
                    <a:pt x="114" y="110"/>
                  </a:lnTo>
                  <a:lnTo>
                    <a:pt x="121" y="90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34" y="55"/>
                  </a:lnTo>
                  <a:lnTo>
                    <a:pt x="141" y="39"/>
                  </a:lnTo>
                  <a:lnTo>
                    <a:pt x="150" y="23"/>
                  </a:lnTo>
                  <a:lnTo>
                    <a:pt x="155" y="15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60" y="7"/>
                  </a:lnTo>
                  <a:lnTo>
                    <a:pt x="160" y="5"/>
                  </a:lnTo>
                  <a:lnTo>
                    <a:pt x="159" y="1"/>
                  </a:lnTo>
                  <a:lnTo>
                    <a:pt x="157" y="0"/>
                  </a:lnTo>
                  <a:lnTo>
                    <a:pt x="156" y="0"/>
                  </a:lnTo>
                  <a:lnTo>
                    <a:pt x="154" y="0"/>
                  </a:lnTo>
                  <a:lnTo>
                    <a:pt x="153" y="1"/>
                  </a:lnTo>
                  <a:lnTo>
                    <a:pt x="15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00" name="Freeform 216"/>
            <p:cNvSpPr/>
            <p:nvPr/>
          </p:nvSpPr>
          <p:spPr bwMode="auto">
            <a:xfrm>
              <a:off x="3468688" y="2425700"/>
              <a:ext cx="96838" cy="206375"/>
            </a:xfrm>
            <a:custGeom>
              <a:avLst/>
              <a:gdLst/>
              <a:ahLst/>
              <a:cxnLst>
                <a:cxn ang="0">
                  <a:pos x="177" y="2"/>
                </a:cxn>
                <a:cxn ang="0">
                  <a:pos x="177" y="2"/>
                </a:cxn>
                <a:cxn ang="0">
                  <a:pos x="162" y="26"/>
                </a:cxn>
                <a:cxn ang="0">
                  <a:pos x="147" y="50"/>
                </a:cxn>
                <a:cxn ang="0">
                  <a:pos x="134" y="76"/>
                </a:cxn>
                <a:cxn ang="0">
                  <a:pos x="121" y="100"/>
                </a:cxn>
                <a:cxn ang="0">
                  <a:pos x="98" y="152"/>
                </a:cxn>
                <a:cxn ang="0">
                  <a:pos x="76" y="204"/>
                </a:cxn>
                <a:cxn ang="0">
                  <a:pos x="76" y="204"/>
                </a:cxn>
                <a:cxn ang="0">
                  <a:pos x="36" y="297"/>
                </a:cxn>
                <a:cxn ang="0">
                  <a:pos x="36" y="297"/>
                </a:cxn>
                <a:cxn ang="0">
                  <a:pos x="26" y="317"/>
                </a:cxn>
                <a:cxn ang="0">
                  <a:pos x="16" y="339"/>
                </a:cxn>
                <a:cxn ang="0">
                  <a:pos x="7" y="360"/>
                </a:cxn>
                <a:cxn ang="0">
                  <a:pos x="3" y="371"/>
                </a:cxn>
                <a:cxn ang="0">
                  <a:pos x="0" y="382"/>
                </a:cxn>
                <a:cxn ang="0">
                  <a:pos x="0" y="382"/>
                </a:cxn>
                <a:cxn ang="0">
                  <a:pos x="0" y="384"/>
                </a:cxn>
                <a:cxn ang="0">
                  <a:pos x="0" y="386"/>
                </a:cxn>
                <a:cxn ang="0">
                  <a:pos x="1" y="388"/>
                </a:cxn>
                <a:cxn ang="0">
                  <a:pos x="3" y="388"/>
                </a:cxn>
                <a:cxn ang="0">
                  <a:pos x="5" y="389"/>
                </a:cxn>
                <a:cxn ang="0">
                  <a:pos x="6" y="388"/>
                </a:cxn>
                <a:cxn ang="0">
                  <a:pos x="8" y="387"/>
                </a:cxn>
                <a:cxn ang="0">
                  <a:pos x="9" y="384"/>
                </a:cxn>
                <a:cxn ang="0">
                  <a:pos x="9" y="384"/>
                </a:cxn>
                <a:cxn ang="0">
                  <a:pos x="12" y="373"/>
                </a:cxn>
                <a:cxn ang="0">
                  <a:pos x="16" y="363"/>
                </a:cxn>
                <a:cxn ang="0">
                  <a:pos x="20" y="351"/>
                </a:cxn>
                <a:cxn ang="0">
                  <a:pos x="25" y="341"/>
                </a:cxn>
                <a:cxn ang="0">
                  <a:pos x="25" y="341"/>
                </a:cxn>
                <a:cxn ang="0">
                  <a:pos x="32" y="330"/>
                </a:cxn>
                <a:cxn ang="0">
                  <a:pos x="37" y="318"/>
                </a:cxn>
                <a:cxn ang="0">
                  <a:pos x="47" y="295"/>
                </a:cxn>
                <a:cxn ang="0">
                  <a:pos x="47" y="295"/>
                </a:cxn>
                <a:cxn ang="0">
                  <a:pos x="87" y="202"/>
                </a:cxn>
                <a:cxn ang="0">
                  <a:pos x="87" y="202"/>
                </a:cxn>
                <a:cxn ang="0">
                  <a:pos x="109" y="151"/>
                </a:cxn>
                <a:cxn ang="0">
                  <a:pos x="132" y="101"/>
                </a:cxn>
                <a:cxn ang="0">
                  <a:pos x="144" y="78"/>
                </a:cxn>
                <a:cxn ang="0">
                  <a:pos x="157" y="53"/>
                </a:cxn>
                <a:cxn ang="0">
                  <a:pos x="170" y="29"/>
                </a:cxn>
                <a:cxn ang="0">
                  <a:pos x="184" y="6"/>
                </a:cxn>
                <a:cxn ang="0">
                  <a:pos x="184" y="6"/>
                </a:cxn>
                <a:cxn ang="0">
                  <a:pos x="185" y="4"/>
                </a:cxn>
                <a:cxn ang="0">
                  <a:pos x="185" y="3"/>
                </a:cxn>
                <a:cxn ang="0">
                  <a:pos x="184" y="1"/>
                </a:cxn>
                <a:cxn ang="0">
                  <a:pos x="183" y="0"/>
                </a:cxn>
                <a:cxn ang="0">
                  <a:pos x="181" y="0"/>
                </a:cxn>
                <a:cxn ang="0">
                  <a:pos x="180" y="0"/>
                </a:cxn>
                <a:cxn ang="0">
                  <a:pos x="178" y="0"/>
                </a:cxn>
                <a:cxn ang="0">
                  <a:pos x="177" y="2"/>
                </a:cxn>
                <a:cxn ang="0">
                  <a:pos x="177" y="2"/>
                </a:cxn>
              </a:cxnLst>
              <a:rect l="0" t="0" r="r" b="b"/>
              <a:pathLst>
                <a:path w="185" h="389">
                  <a:moveTo>
                    <a:pt x="177" y="2"/>
                  </a:moveTo>
                  <a:lnTo>
                    <a:pt x="177" y="2"/>
                  </a:lnTo>
                  <a:lnTo>
                    <a:pt x="162" y="26"/>
                  </a:lnTo>
                  <a:lnTo>
                    <a:pt x="147" y="50"/>
                  </a:lnTo>
                  <a:lnTo>
                    <a:pt x="134" y="76"/>
                  </a:lnTo>
                  <a:lnTo>
                    <a:pt x="121" y="100"/>
                  </a:lnTo>
                  <a:lnTo>
                    <a:pt x="98" y="152"/>
                  </a:lnTo>
                  <a:lnTo>
                    <a:pt x="76" y="204"/>
                  </a:lnTo>
                  <a:lnTo>
                    <a:pt x="76" y="204"/>
                  </a:lnTo>
                  <a:lnTo>
                    <a:pt x="36" y="297"/>
                  </a:lnTo>
                  <a:lnTo>
                    <a:pt x="36" y="297"/>
                  </a:lnTo>
                  <a:lnTo>
                    <a:pt x="26" y="317"/>
                  </a:lnTo>
                  <a:lnTo>
                    <a:pt x="16" y="339"/>
                  </a:lnTo>
                  <a:lnTo>
                    <a:pt x="7" y="360"/>
                  </a:lnTo>
                  <a:lnTo>
                    <a:pt x="3" y="371"/>
                  </a:lnTo>
                  <a:lnTo>
                    <a:pt x="0" y="382"/>
                  </a:lnTo>
                  <a:lnTo>
                    <a:pt x="0" y="382"/>
                  </a:lnTo>
                  <a:lnTo>
                    <a:pt x="0" y="384"/>
                  </a:lnTo>
                  <a:lnTo>
                    <a:pt x="0" y="386"/>
                  </a:lnTo>
                  <a:lnTo>
                    <a:pt x="1" y="388"/>
                  </a:lnTo>
                  <a:lnTo>
                    <a:pt x="3" y="388"/>
                  </a:lnTo>
                  <a:lnTo>
                    <a:pt x="5" y="389"/>
                  </a:lnTo>
                  <a:lnTo>
                    <a:pt x="6" y="388"/>
                  </a:lnTo>
                  <a:lnTo>
                    <a:pt x="8" y="387"/>
                  </a:lnTo>
                  <a:lnTo>
                    <a:pt x="9" y="384"/>
                  </a:lnTo>
                  <a:lnTo>
                    <a:pt x="9" y="384"/>
                  </a:lnTo>
                  <a:lnTo>
                    <a:pt x="12" y="373"/>
                  </a:lnTo>
                  <a:lnTo>
                    <a:pt x="16" y="363"/>
                  </a:lnTo>
                  <a:lnTo>
                    <a:pt x="20" y="351"/>
                  </a:lnTo>
                  <a:lnTo>
                    <a:pt x="25" y="341"/>
                  </a:lnTo>
                  <a:lnTo>
                    <a:pt x="25" y="341"/>
                  </a:lnTo>
                  <a:lnTo>
                    <a:pt x="32" y="330"/>
                  </a:lnTo>
                  <a:lnTo>
                    <a:pt x="37" y="318"/>
                  </a:lnTo>
                  <a:lnTo>
                    <a:pt x="47" y="295"/>
                  </a:lnTo>
                  <a:lnTo>
                    <a:pt x="47" y="295"/>
                  </a:lnTo>
                  <a:lnTo>
                    <a:pt x="87" y="202"/>
                  </a:lnTo>
                  <a:lnTo>
                    <a:pt x="87" y="202"/>
                  </a:lnTo>
                  <a:lnTo>
                    <a:pt x="109" y="151"/>
                  </a:lnTo>
                  <a:lnTo>
                    <a:pt x="132" y="101"/>
                  </a:lnTo>
                  <a:lnTo>
                    <a:pt x="144" y="78"/>
                  </a:lnTo>
                  <a:lnTo>
                    <a:pt x="157" y="53"/>
                  </a:lnTo>
                  <a:lnTo>
                    <a:pt x="170" y="29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5" y="4"/>
                  </a:lnTo>
                  <a:lnTo>
                    <a:pt x="185" y="3"/>
                  </a:lnTo>
                  <a:lnTo>
                    <a:pt x="184" y="1"/>
                  </a:lnTo>
                  <a:lnTo>
                    <a:pt x="183" y="0"/>
                  </a:lnTo>
                  <a:lnTo>
                    <a:pt x="181" y="0"/>
                  </a:lnTo>
                  <a:lnTo>
                    <a:pt x="180" y="0"/>
                  </a:lnTo>
                  <a:lnTo>
                    <a:pt x="178" y="0"/>
                  </a:lnTo>
                  <a:lnTo>
                    <a:pt x="177" y="2"/>
                  </a:lnTo>
                  <a:lnTo>
                    <a:pt x="17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01" name="Freeform 217"/>
            <p:cNvSpPr/>
            <p:nvPr/>
          </p:nvSpPr>
          <p:spPr bwMode="auto">
            <a:xfrm>
              <a:off x="3514725" y="2389188"/>
              <a:ext cx="107950" cy="252413"/>
            </a:xfrm>
            <a:custGeom>
              <a:avLst/>
              <a:gdLst/>
              <a:ahLst/>
              <a:cxnLst>
                <a:cxn ang="0">
                  <a:pos x="198" y="2"/>
                </a:cxn>
                <a:cxn ang="0">
                  <a:pos x="147" y="97"/>
                </a:cxn>
                <a:cxn ang="0">
                  <a:pos x="133" y="128"/>
                </a:cxn>
                <a:cxn ang="0">
                  <a:pos x="108" y="192"/>
                </a:cxn>
                <a:cxn ang="0">
                  <a:pos x="95" y="224"/>
                </a:cxn>
                <a:cxn ang="0">
                  <a:pos x="55" y="314"/>
                </a:cxn>
                <a:cxn ang="0">
                  <a:pos x="44" y="344"/>
                </a:cxn>
                <a:cxn ang="0">
                  <a:pos x="33" y="374"/>
                </a:cxn>
                <a:cxn ang="0">
                  <a:pos x="25" y="405"/>
                </a:cxn>
                <a:cxn ang="0">
                  <a:pos x="19" y="419"/>
                </a:cxn>
                <a:cxn ang="0">
                  <a:pos x="14" y="434"/>
                </a:cxn>
                <a:cxn ang="0">
                  <a:pos x="9" y="452"/>
                </a:cxn>
                <a:cxn ang="0">
                  <a:pos x="1" y="470"/>
                </a:cxn>
                <a:cxn ang="0">
                  <a:pos x="0" y="472"/>
                </a:cxn>
                <a:cxn ang="0">
                  <a:pos x="2" y="475"/>
                </a:cxn>
                <a:cxn ang="0">
                  <a:pos x="4" y="477"/>
                </a:cxn>
                <a:cxn ang="0">
                  <a:pos x="9" y="476"/>
                </a:cxn>
                <a:cxn ang="0">
                  <a:pos x="10" y="475"/>
                </a:cxn>
                <a:cxn ang="0">
                  <a:pos x="20" y="449"/>
                </a:cxn>
                <a:cxn ang="0">
                  <a:pos x="44" y="371"/>
                </a:cxn>
                <a:cxn ang="0">
                  <a:pos x="50" y="353"/>
                </a:cxn>
                <a:cxn ang="0">
                  <a:pos x="70" y="304"/>
                </a:cxn>
                <a:cxn ang="0">
                  <a:pos x="99" y="238"/>
                </a:cxn>
                <a:cxn ang="0">
                  <a:pos x="124" y="174"/>
                </a:cxn>
                <a:cxn ang="0">
                  <a:pos x="143" y="125"/>
                </a:cxn>
                <a:cxn ang="0">
                  <a:pos x="150" y="109"/>
                </a:cxn>
                <a:cxn ang="0">
                  <a:pos x="206" y="7"/>
                </a:cxn>
                <a:cxn ang="0">
                  <a:pos x="206" y="5"/>
                </a:cxn>
                <a:cxn ang="0">
                  <a:pos x="205" y="2"/>
                </a:cxn>
                <a:cxn ang="0">
                  <a:pos x="202" y="0"/>
                </a:cxn>
                <a:cxn ang="0">
                  <a:pos x="199" y="1"/>
                </a:cxn>
                <a:cxn ang="0">
                  <a:pos x="198" y="2"/>
                </a:cxn>
              </a:cxnLst>
              <a:rect l="0" t="0" r="r" b="b"/>
              <a:pathLst>
                <a:path w="206" h="477">
                  <a:moveTo>
                    <a:pt x="198" y="2"/>
                  </a:moveTo>
                  <a:lnTo>
                    <a:pt x="198" y="2"/>
                  </a:lnTo>
                  <a:lnTo>
                    <a:pt x="147" y="97"/>
                  </a:lnTo>
                  <a:lnTo>
                    <a:pt x="147" y="97"/>
                  </a:lnTo>
                  <a:lnTo>
                    <a:pt x="139" y="113"/>
                  </a:lnTo>
                  <a:lnTo>
                    <a:pt x="133" y="128"/>
                  </a:lnTo>
                  <a:lnTo>
                    <a:pt x="120" y="160"/>
                  </a:lnTo>
                  <a:lnTo>
                    <a:pt x="108" y="192"/>
                  </a:lnTo>
                  <a:lnTo>
                    <a:pt x="95" y="224"/>
                  </a:lnTo>
                  <a:lnTo>
                    <a:pt x="95" y="224"/>
                  </a:lnTo>
                  <a:lnTo>
                    <a:pt x="68" y="284"/>
                  </a:lnTo>
                  <a:lnTo>
                    <a:pt x="55" y="314"/>
                  </a:lnTo>
                  <a:lnTo>
                    <a:pt x="44" y="344"/>
                  </a:lnTo>
                  <a:lnTo>
                    <a:pt x="44" y="344"/>
                  </a:lnTo>
                  <a:lnTo>
                    <a:pt x="38" y="359"/>
                  </a:lnTo>
                  <a:lnTo>
                    <a:pt x="33" y="374"/>
                  </a:lnTo>
                  <a:lnTo>
                    <a:pt x="25" y="405"/>
                  </a:lnTo>
                  <a:lnTo>
                    <a:pt x="25" y="405"/>
                  </a:lnTo>
                  <a:lnTo>
                    <a:pt x="23" y="412"/>
                  </a:lnTo>
                  <a:lnTo>
                    <a:pt x="19" y="419"/>
                  </a:lnTo>
                  <a:lnTo>
                    <a:pt x="16" y="427"/>
                  </a:lnTo>
                  <a:lnTo>
                    <a:pt x="14" y="434"/>
                  </a:lnTo>
                  <a:lnTo>
                    <a:pt x="14" y="434"/>
                  </a:lnTo>
                  <a:lnTo>
                    <a:pt x="9" y="452"/>
                  </a:lnTo>
                  <a:lnTo>
                    <a:pt x="5" y="461"/>
                  </a:lnTo>
                  <a:lnTo>
                    <a:pt x="1" y="470"/>
                  </a:lnTo>
                  <a:lnTo>
                    <a:pt x="1" y="470"/>
                  </a:lnTo>
                  <a:lnTo>
                    <a:pt x="0" y="472"/>
                  </a:lnTo>
                  <a:lnTo>
                    <a:pt x="1" y="474"/>
                  </a:lnTo>
                  <a:lnTo>
                    <a:pt x="2" y="475"/>
                  </a:lnTo>
                  <a:lnTo>
                    <a:pt x="3" y="476"/>
                  </a:lnTo>
                  <a:lnTo>
                    <a:pt x="4" y="477"/>
                  </a:lnTo>
                  <a:lnTo>
                    <a:pt x="7" y="477"/>
                  </a:lnTo>
                  <a:lnTo>
                    <a:pt x="9" y="476"/>
                  </a:lnTo>
                  <a:lnTo>
                    <a:pt x="10" y="475"/>
                  </a:lnTo>
                  <a:lnTo>
                    <a:pt x="10" y="475"/>
                  </a:lnTo>
                  <a:lnTo>
                    <a:pt x="15" y="463"/>
                  </a:lnTo>
                  <a:lnTo>
                    <a:pt x="20" y="449"/>
                  </a:lnTo>
                  <a:lnTo>
                    <a:pt x="29" y="424"/>
                  </a:lnTo>
                  <a:lnTo>
                    <a:pt x="44" y="371"/>
                  </a:lnTo>
                  <a:lnTo>
                    <a:pt x="44" y="371"/>
                  </a:lnTo>
                  <a:lnTo>
                    <a:pt x="50" y="353"/>
                  </a:lnTo>
                  <a:lnTo>
                    <a:pt x="56" y="337"/>
                  </a:lnTo>
                  <a:lnTo>
                    <a:pt x="70" y="304"/>
                  </a:lnTo>
                  <a:lnTo>
                    <a:pt x="99" y="238"/>
                  </a:lnTo>
                  <a:lnTo>
                    <a:pt x="99" y="238"/>
                  </a:lnTo>
                  <a:lnTo>
                    <a:pt x="113" y="206"/>
                  </a:lnTo>
                  <a:lnTo>
                    <a:pt x="124" y="174"/>
                  </a:lnTo>
                  <a:lnTo>
                    <a:pt x="137" y="142"/>
                  </a:lnTo>
                  <a:lnTo>
                    <a:pt x="143" y="125"/>
                  </a:lnTo>
                  <a:lnTo>
                    <a:pt x="150" y="109"/>
                  </a:lnTo>
                  <a:lnTo>
                    <a:pt x="150" y="109"/>
                  </a:lnTo>
                  <a:lnTo>
                    <a:pt x="178" y="59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6" y="5"/>
                  </a:lnTo>
                  <a:lnTo>
                    <a:pt x="206" y="3"/>
                  </a:lnTo>
                  <a:lnTo>
                    <a:pt x="205" y="2"/>
                  </a:lnTo>
                  <a:lnTo>
                    <a:pt x="204" y="1"/>
                  </a:lnTo>
                  <a:lnTo>
                    <a:pt x="202" y="0"/>
                  </a:lnTo>
                  <a:lnTo>
                    <a:pt x="200" y="0"/>
                  </a:lnTo>
                  <a:lnTo>
                    <a:pt x="199" y="1"/>
                  </a:lnTo>
                  <a:lnTo>
                    <a:pt x="198" y="2"/>
                  </a:lnTo>
                  <a:lnTo>
                    <a:pt x="1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02" name="Freeform 218"/>
            <p:cNvSpPr/>
            <p:nvPr/>
          </p:nvSpPr>
          <p:spPr bwMode="auto">
            <a:xfrm>
              <a:off x="3571875" y="2335213"/>
              <a:ext cx="95250" cy="282575"/>
            </a:xfrm>
            <a:custGeom>
              <a:avLst/>
              <a:gdLst/>
              <a:ahLst/>
              <a:cxnLst>
                <a:cxn ang="0">
                  <a:pos x="171" y="5"/>
                </a:cxn>
                <a:cxn ang="0">
                  <a:pos x="165" y="36"/>
                </a:cxn>
                <a:cxn ang="0">
                  <a:pos x="157" y="67"/>
                </a:cxn>
                <a:cxn ang="0">
                  <a:pos x="133" y="127"/>
                </a:cxn>
                <a:cxn ang="0">
                  <a:pos x="119" y="162"/>
                </a:cxn>
                <a:cxn ang="0">
                  <a:pos x="79" y="267"/>
                </a:cxn>
                <a:cxn ang="0">
                  <a:pos x="51" y="335"/>
                </a:cxn>
                <a:cxn ang="0">
                  <a:pos x="33" y="387"/>
                </a:cxn>
                <a:cxn ang="0">
                  <a:pos x="28" y="406"/>
                </a:cxn>
                <a:cxn ang="0">
                  <a:pos x="12" y="472"/>
                </a:cxn>
                <a:cxn ang="0">
                  <a:pos x="9" y="486"/>
                </a:cxn>
                <a:cxn ang="0">
                  <a:pos x="2" y="515"/>
                </a:cxn>
                <a:cxn ang="0">
                  <a:pos x="0" y="530"/>
                </a:cxn>
                <a:cxn ang="0">
                  <a:pos x="1" y="533"/>
                </a:cxn>
                <a:cxn ang="0">
                  <a:pos x="4" y="534"/>
                </a:cxn>
                <a:cxn ang="0">
                  <a:pos x="9" y="532"/>
                </a:cxn>
                <a:cxn ang="0">
                  <a:pos x="9" y="530"/>
                </a:cxn>
                <a:cxn ang="0">
                  <a:pos x="15" y="498"/>
                </a:cxn>
                <a:cxn ang="0">
                  <a:pos x="22" y="467"/>
                </a:cxn>
                <a:cxn ang="0">
                  <a:pos x="26" y="449"/>
                </a:cxn>
                <a:cxn ang="0">
                  <a:pos x="39" y="400"/>
                </a:cxn>
                <a:cxn ang="0">
                  <a:pos x="44" y="382"/>
                </a:cxn>
                <a:cxn ang="0">
                  <a:pos x="64" y="329"/>
                </a:cxn>
                <a:cxn ang="0">
                  <a:pos x="92" y="261"/>
                </a:cxn>
                <a:cxn ang="0">
                  <a:pos x="120" y="187"/>
                </a:cxn>
                <a:cxn ang="0">
                  <a:pos x="148" y="113"/>
                </a:cxn>
                <a:cxn ang="0">
                  <a:pos x="160" y="88"/>
                </a:cxn>
                <a:cxn ang="0">
                  <a:pos x="173" y="46"/>
                </a:cxn>
                <a:cxn ang="0">
                  <a:pos x="178" y="18"/>
                </a:cxn>
                <a:cxn ang="0">
                  <a:pos x="180" y="5"/>
                </a:cxn>
                <a:cxn ang="0">
                  <a:pos x="179" y="1"/>
                </a:cxn>
                <a:cxn ang="0">
                  <a:pos x="176" y="0"/>
                </a:cxn>
                <a:cxn ang="0">
                  <a:pos x="171" y="3"/>
                </a:cxn>
                <a:cxn ang="0">
                  <a:pos x="171" y="5"/>
                </a:cxn>
              </a:cxnLst>
              <a:rect l="0" t="0" r="r" b="b"/>
              <a:pathLst>
                <a:path w="180" h="534">
                  <a:moveTo>
                    <a:pt x="171" y="5"/>
                  </a:moveTo>
                  <a:lnTo>
                    <a:pt x="171" y="5"/>
                  </a:lnTo>
                  <a:lnTo>
                    <a:pt x="168" y="20"/>
                  </a:lnTo>
                  <a:lnTo>
                    <a:pt x="165" y="36"/>
                  </a:lnTo>
                  <a:lnTo>
                    <a:pt x="161" y="51"/>
                  </a:lnTo>
                  <a:lnTo>
                    <a:pt x="157" y="67"/>
                  </a:lnTo>
                  <a:lnTo>
                    <a:pt x="145" y="97"/>
                  </a:lnTo>
                  <a:lnTo>
                    <a:pt x="133" y="127"/>
                  </a:lnTo>
                  <a:lnTo>
                    <a:pt x="133" y="127"/>
                  </a:lnTo>
                  <a:lnTo>
                    <a:pt x="119" y="162"/>
                  </a:lnTo>
                  <a:lnTo>
                    <a:pt x="106" y="19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51" y="335"/>
                  </a:lnTo>
                  <a:lnTo>
                    <a:pt x="39" y="370"/>
                  </a:lnTo>
                  <a:lnTo>
                    <a:pt x="33" y="387"/>
                  </a:lnTo>
                  <a:lnTo>
                    <a:pt x="28" y="406"/>
                  </a:lnTo>
                  <a:lnTo>
                    <a:pt x="28" y="406"/>
                  </a:lnTo>
                  <a:lnTo>
                    <a:pt x="19" y="439"/>
                  </a:lnTo>
                  <a:lnTo>
                    <a:pt x="12" y="472"/>
                  </a:lnTo>
                  <a:lnTo>
                    <a:pt x="12" y="472"/>
                  </a:lnTo>
                  <a:lnTo>
                    <a:pt x="9" y="486"/>
                  </a:lnTo>
                  <a:lnTo>
                    <a:pt x="6" y="501"/>
                  </a:lnTo>
                  <a:lnTo>
                    <a:pt x="2" y="515"/>
                  </a:lnTo>
                  <a:lnTo>
                    <a:pt x="0" y="530"/>
                  </a:lnTo>
                  <a:lnTo>
                    <a:pt x="0" y="530"/>
                  </a:lnTo>
                  <a:lnTo>
                    <a:pt x="1" y="532"/>
                  </a:lnTo>
                  <a:lnTo>
                    <a:pt x="1" y="533"/>
                  </a:lnTo>
                  <a:lnTo>
                    <a:pt x="3" y="534"/>
                  </a:lnTo>
                  <a:lnTo>
                    <a:pt x="4" y="534"/>
                  </a:lnTo>
                  <a:lnTo>
                    <a:pt x="8" y="533"/>
                  </a:lnTo>
                  <a:lnTo>
                    <a:pt x="9" y="532"/>
                  </a:lnTo>
                  <a:lnTo>
                    <a:pt x="9" y="530"/>
                  </a:lnTo>
                  <a:lnTo>
                    <a:pt x="9" y="530"/>
                  </a:lnTo>
                  <a:lnTo>
                    <a:pt x="12" y="513"/>
                  </a:lnTo>
                  <a:lnTo>
                    <a:pt x="15" y="498"/>
                  </a:lnTo>
                  <a:lnTo>
                    <a:pt x="19" y="482"/>
                  </a:lnTo>
                  <a:lnTo>
                    <a:pt x="22" y="467"/>
                  </a:lnTo>
                  <a:lnTo>
                    <a:pt x="22" y="467"/>
                  </a:lnTo>
                  <a:lnTo>
                    <a:pt x="26" y="449"/>
                  </a:lnTo>
                  <a:lnTo>
                    <a:pt x="30" y="433"/>
                  </a:lnTo>
                  <a:lnTo>
                    <a:pt x="39" y="400"/>
                  </a:lnTo>
                  <a:lnTo>
                    <a:pt x="39" y="400"/>
                  </a:lnTo>
                  <a:lnTo>
                    <a:pt x="44" y="382"/>
                  </a:lnTo>
                  <a:lnTo>
                    <a:pt x="50" y="364"/>
                  </a:lnTo>
                  <a:lnTo>
                    <a:pt x="64" y="329"/>
                  </a:lnTo>
                  <a:lnTo>
                    <a:pt x="78" y="295"/>
                  </a:lnTo>
                  <a:lnTo>
                    <a:pt x="92" y="261"/>
                  </a:lnTo>
                  <a:lnTo>
                    <a:pt x="92" y="261"/>
                  </a:lnTo>
                  <a:lnTo>
                    <a:pt x="120" y="187"/>
                  </a:lnTo>
                  <a:lnTo>
                    <a:pt x="134" y="151"/>
                  </a:lnTo>
                  <a:lnTo>
                    <a:pt x="148" y="113"/>
                  </a:lnTo>
                  <a:lnTo>
                    <a:pt x="148" y="113"/>
                  </a:lnTo>
                  <a:lnTo>
                    <a:pt x="160" y="88"/>
                  </a:lnTo>
                  <a:lnTo>
                    <a:pt x="169" y="61"/>
                  </a:lnTo>
                  <a:lnTo>
                    <a:pt x="173" y="46"/>
                  </a:lnTo>
                  <a:lnTo>
                    <a:pt x="176" y="33"/>
                  </a:lnTo>
                  <a:lnTo>
                    <a:pt x="178" y="18"/>
                  </a:lnTo>
                  <a:lnTo>
                    <a:pt x="180" y="5"/>
                  </a:lnTo>
                  <a:lnTo>
                    <a:pt x="180" y="5"/>
                  </a:lnTo>
                  <a:lnTo>
                    <a:pt x="180" y="3"/>
                  </a:lnTo>
                  <a:lnTo>
                    <a:pt x="179" y="1"/>
                  </a:lnTo>
                  <a:lnTo>
                    <a:pt x="177" y="1"/>
                  </a:lnTo>
                  <a:lnTo>
                    <a:pt x="176" y="0"/>
                  </a:lnTo>
                  <a:lnTo>
                    <a:pt x="172" y="1"/>
                  </a:lnTo>
                  <a:lnTo>
                    <a:pt x="171" y="3"/>
                  </a:lnTo>
                  <a:lnTo>
                    <a:pt x="171" y="5"/>
                  </a:lnTo>
                  <a:lnTo>
                    <a:pt x="17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03" name="Freeform 219"/>
            <p:cNvSpPr/>
            <p:nvPr/>
          </p:nvSpPr>
          <p:spPr bwMode="auto">
            <a:xfrm>
              <a:off x="3662363" y="2174875"/>
              <a:ext cx="14288" cy="49213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11" y="23"/>
                </a:cxn>
                <a:cxn ang="0">
                  <a:pos x="4" y="43"/>
                </a:cxn>
                <a:cxn ang="0">
                  <a:pos x="1" y="65"/>
                </a:cxn>
                <a:cxn ang="0">
                  <a:pos x="0" y="87"/>
                </a:cxn>
                <a:cxn ang="0">
                  <a:pos x="0" y="87"/>
                </a:cxn>
                <a:cxn ang="0">
                  <a:pos x="0" y="89"/>
                </a:cxn>
                <a:cxn ang="0">
                  <a:pos x="1" y="91"/>
                </a:cxn>
                <a:cxn ang="0">
                  <a:pos x="2" y="92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7" y="91"/>
                </a:cxn>
                <a:cxn ang="0">
                  <a:pos x="8" y="89"/>
                </a:cxn>
                <a:cxn ang="0">
                  <a:pos x="9" y="87"/>
                </a:cxn>
                <a:cxn ang="0">
                  <a:pos x="9" y="87"/>
                </a:cxn>
                <a:cxn ang="0">
                  <a:pos x="11" y="66"/>
                </a:cxn>
                <a:cxn ang="0">
                  <a:pos x="14" y="47"/>
                </a:cxn>
                <a:cxn ang="0">
                  <a:pos x="20" y="27"/>
                </a:cxn>
                <a:cxn ang="0">
                  <a:pos x="27" y="7"/>
                </a:cxn>
                <a:cxn ang="0">
                  <a:pos x="27" y="7"/>
                </a:cxn>
                <a:cxn ang="0">
                  <a:pos x="28" y="5"/>
                </a:cxn>
                <a:cxn ang="0">
                  <a:pos x="28" y="4"/>
                </a:cxn>
                <a:cxn ang="0">
                  <a:pos x="25" y="1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8" h="92">
                  <a:moveTo>
                    <a:pt x="20" y="3"/>
                  </a:moveTo>
                  <a:lnTo>
                    <a:pt x="20" y="3"/>
                  </a:lnTo>
                  <a:lnTo>
                    <a:pt x="11" y="23"/>
                  </a:lnTo>
                  <a:lnTo>
                    <a:pt x="4" y="43"/>
                  </a:lnTo>
                  <a:lnTo>
                    <a:pt x="1" y="65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1" y="91"/>
                  </a:lnTo>
                  <a:lnTo>
                    <a:pt x="2" y="92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7" y="91"/>
                  </a:lnTo>
                  <a:lnTo>
                    <a:pt x="8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11" y="66"/>
                  </a:lnTo>
                  <a:lnTo>
                    <a:pt x="14" y="47"/>
                  </a:lnTo>
                  <a:lnTo>
                    <a:pt x="20" y="2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5"/>
                  </a:lnTo>
                  <a:lnTo>
                    <a:pt x="28" y="4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04" name="Freeform 220"/>
            <p:cNvSpPr/>
            <p:nvPr/>
          </p:nvSpPr>
          <p:spPr bwMode="auto">
            <a:xfrm>
              <a:off x="3681413" y="2162175"/>
              <a:ext cx="36513" cy="88900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6" y="16"/>
                </a:cxn>
                <a:cxn ang="0">
                  <a:pos x="54" y="26"/>
                </a:cxn>
                <a:cxn ang="0">
                  <a:pos x="50" y="36"/>
                </a:cxn>
                <a:cxn ang="0">
                  <a:pos x="46" y="47"/>
                </a:cxn>
                <a:cxn ang="0">
                  <a:pos x="37" y="67"/>
                </a:cxn>
                <a:cxn ang="0">
                  <a:pos x="27" y="88"/>
                </a:cxn>
                <a:cxn ang="0">
                  <a:pos x="27" y="88"/>
                </a:cxn>
                <a:cxn ang="0">
                  <a:pos x="13" y="124"/>
                </a:cxn>
                <a:cxn ang="0">
                  <a:pos x="6" y="143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6"/>
                </a:cxn>
                <a:cxn ang="0">
                  <a:pos x="2" y="167"/>
                </a:cxn>
                <a:cxn ang="0">
                  <a:pos x="5" y="168"/>
                </a:cxn>
                <a:cxn ang="0">
                  <a:pos x="7" y="168"/>
                </a:cxn>
                <a:cxn ang="0">
                  <a:pos x="8" y="168"/>
                </a:cxn>
                <a:cxn ang="0">
                  <a:pos x="9" y="166"/>
                </a:cxn>
                <a:cxn ang="0">
                  <a:pos x="10" y="165"/>
                </a:cxn>
                <a:cxn ang="0">
                  <a:pos x="10" y="165"/>
                </a:cxn>
                <a:cxn ang="0">
                  <a:pos x="16" y="142"/>
                </a:cxn>
                <a:cxn ang="0">
                  <a:pos x="24" y="120"/>
                </a:cxn>
                <a:cxn ang="0">
                  <a:pos x="42" y="77"/>
                </a:cxn>
                <a:cxn ang="0">
                  <a:pos x="42" y="77"/>
                </a:cxn>
                <a:cxn ang="0">
                  <a:pos x="57" y="42"/>
                </a:cxn>
                <a:cxn ang="0">
                  <a:pos x="61" y="33"/>
                </a:cxn>
                <a:cxn ang="0">
                  <a:pos x="63" y="24"/>
                </a:cxn>
                <a:cxn ang="0">
                  <a:pos x="65" y="15"/>
                </a:cxn>
                <a:cxn ang="0">
                  <a:pos x="68" y="4"/>
                </a:cxn>
                <a:cxn ang="0">
                  <a:pos x="68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1" y="0"/>
                </a:cxn>
                <a:cxn ang="0">
                  <a:pos x="59" y="1"/>
                </a:cxn>
                <a:cxn ang="0">
                  <a:pos x="58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8" h="168">
                  <a:moveTo>
                    <a:pt x="57" y="4"/>
                  </a:moveTo>
                  <a:lnTo>
                    <a:pt x="57" y="4"/>
                  </a:lnTo>
                  <a:lnTo>
                    <a:pt x="56" y="16"/>
                  </a:lnTo>
                  <a:lnTo>
                    <a:pt x="54" y="26"/>
                  </a:lnTo>
                  <a:lnTo>
                    <a:pt x="50" y="36"/>
                  </a:lnTo>
                  <a:lnTo>
                    <a:pt x="46" y="47"/>
                  </a:lnTo>
                  <a:lnTo>
                    <a:pt x="37" y="67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13" y="124"/>
                  </a:lnTo>
                  <a:lnTo>
                    <a:pt x="6" y="143"/>
                  </a:ln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6"/>
                  </a:lnTo>
                  <a:lnTo>
                    <a:pt x="2" y="167"/>
                  </a:lnTo>
                  <a:lnTo>
                    <a:pt x="5" y="168"/>
                  </a:lnTo>
                  <a:lnTo>
                    <a:pt x="7" y="168"/>
                  </a:lnTo>
                  <a:lnTo>
                    <a:pt x="8" y="168"/>
                  </a:lnTo>
                  <a:lnTo>
                    <a:pt x="9" y="166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6" y="142"/>
                  </a:lnTo>
                  <a:lnTo>
                    <a:pt x="24" y="120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57" y="42"/>
                  </a:lnTo>
                  <a:lnTo>
                    <a:pt x="61" y="33"/>
                  </a:lnTo>
                  <a:lnTo>
                    <a:pt x="63" y="24"/>
                  </a:lnTo>
                  <a:lnTo>
                    <a:pt x="65" y="15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05" name="Freeform 221"/>
            <p:cNvSpPr/>
            <p:nvPr/>
          </p:nvSpPr>
          <p:spPr bwMode="auto">
            <a:xfrm>
              <a:off x="3617913" y="2128838"/>
              <a:ext cx="155575" cy="488950"/>
            </a:xfrm>
            <a:custGeom>
              <a:avLst/>
              <a:gdLst/>
              <a:ahLst/>
              <a:cxnLst>
                <a:cxn ang="0">
                  <a:pos x="285" y="4"/>
                </a:cxn>
                <a:cxn ang="0">
                  <a:pos x="283" y="20"/>
                </a:cxn>
                <a:cxn ang="0">
                  <a:pos x="277" y="34"/>
                </a:cxn>
                <a:cxn ang="0">
                  <a:pos x="262" y="61"/>
                </a:cxn>
                <a:cxn ang="0">
                  <a:pos x="253" y="75"/>
                </a:cxn>
                <a:cxn ang="0">
                  <a:pos x="230" y="115"/>
                </a:cxn>
                <a:cxn ang="0">
                  <a:pos x="215" y="142"/>
                </a:cxn>
                <a:cxn ang="0">
                  <a:pos x="193" y="196"/>
                </a:cxn>
                <a:cxn ang="0">
                  <a:pos x="183" y="224"/>
                </a:cxn>
                <a:cxn ang="0">
                  <a:pos x="168" y="290"/>
                </a:cxn>
                <a:cxn ang="0">
                  <a:pos x="154" y="337"/>
                </a:cxn>
                <a:cxn ang="0">
                  <a:pos x="149" y="354"/>
                </a:cxn>
                <a:cxn ang="0">
                  <a:pos x="128" y="416"/>
                </a:cxn>
                <a:cxn ang="0">
                  <a:pos x="111" y="480"/>
                </a:cxn>
                <a:cxn ang="0">
                  <a:pos x="104" y="514"/>
                </a:cxn>
                <a:cxn ang="0">
                  <a:pos x="85" y="580"/>
                </a:cxn>
                <a:cxn ang="0">
                  <a:pos x="75" y="613"/>
                </a:cxn>
                <a:cxn ang="0">
                  <a:pos x="59" y="660"/>
                </a:cxn>
                <a:cxn ang="0">
                  <a:pos x="56" y="676"/>
                </a:cxn>
                <a:cxn ang="0">
                  <a:pos x="43" y="748"/>
                </a:cxn>
                <a:cxn ang="0">
                  <a:pos x="37" y="780"/>
                </a:cxn>
                <a:cxn ang="0">
                  <a:pos x="21" y="842"/>
                </a:cxn>
                <a:cxn ang="0">
                  <a:pos x="12" y="873"/>
                </a:cxn>
                <a:cxn ang="0">
                  <a:pos x="0" y="926"/>
                </a:cxn>
                <a:cxn ang="0">
                  <a:pos x="10" y="923"/>
                </a:cxn>
                <a:cxn ang="0">
                  <a:pos x="16" y="895"/>
                </a:cxn>
                <a:cxn ang="0">
                  <a:pos x="23" y="868"/>
                </a:cxn>
                <a:cxn ang="0">
                  <a:pos x="41" y="805"/>
                </a:cxn>
                <a:cxn ang="0">
                  <a:pos x="54" y="742"/>
                </a:cxn>
                <a:cxn ang="0">
                  <a:pos x="65" y="679"/>
                </a:cxn>
                <a:cxn ang="0">
                  <a:pos x="70" y="660"/>
                </a:cxn>
                <a:cxn ang="0">
                  <a:pos x="87" y="607"/>
                </a:cxn>
                <a:cxn ang="0">
                  <a:pos x="98" y="574"/>
                </a:cxn>
                <a:cxn ang="0">
                  <a:pos x="114" y="507"/>
                </a:cxn>
                <a:cxn ang="0">
                  <a:pos x="121" y="473"/>
                </a:cxn>
                <a:cxn ang="0">
                  <a:pos x="129" y="441"/>
                </a:cxn>
                <a:cxn ang="0">
                  <a:pos x="150" y="378"/>
                </a:cxn>
                <a:cxn ang="0">
                  <a:pos x="162" y="347"/>
                </a:cxn>
                <a:cxn ang="0">
                  <a:pos x="172" y="315"/>
                </a:cxn>
                <a:cxn ang="0">
                  <a:pos x="188" y="250"/>
                </a:cxn>
                <a:cxn ang="0">
                  <a:pos x="196" y="218"/>
                </a:cxn>
                <a:cxn ang="0">
                  <a:pos x="205" y="186"/>
                </a:cxn>
                <a:cxn ang="0">
                  <a:pos x="219" y="156"/>
                </a:cxn>
                <a:cxn ang="0">
                  <a:pos x="251" y="98"/>
                </a:cxn>
                <a:cxn ang="0">
                  <a:pos x="264" y="77"/>
                </a:cxn>
                <a:cxn ang="0">
                  <a:pos x="284" y="42"/>
                </a:cxn>
                <a:cxn ang="0">
                  <a:pos x="293" y="18"/>
                </a:cxn>
                <a:cxn ang="0">
                  <a:pos x="295" y="4"/>
                </a:cxn>
                <a:cxn ang="0">
                  <a:pos x="293" y="1"/>
                </a:cxn>
                <a:cxn ang="0">
                  <a:pos x="290" y="0"/>
                </a:cxn>
                <a:cxn ang="0">
                  <a:pos x="287" y="1"/>
                </a:cxn>
                <a:cxn ang="0">
                  <a:pos x="285" y="4"/>
                </a:cxn>
              </a:cxnLst>
              <a:rect l="0" t="0" r="r" b="b"/>
              <a:pathLst>
                <a:path w="295" h="926">
                  <a:moveTo>
                    <a:pt x="285" y="4"/>
                  </a:moveTo>
                  <a:lnTo>
                    <a:pt x="285" y="4"/>
                  </a:lnTo>
                  <a:lnTo>
                    <a:pt x="284" y="13"/>
                  </a:lnTo>
                  <a:lnTo>
                    <a:pt x="283" y="20"/>
                  </a:lnTo>
                  <a:lnTo>
                    <a:pt x="280" y="27"/>
                  </a:lnTo>
                  <a:lnTo>
                    <a:pt x="277" y="34"/>
                  </a:lnTo>
                  <a:lnTo>
                    <a:pt x="270" y="48"/>
                  </a:lnTo>
                  <a:lnTo>
                    <a:pt x="262" y="61"/>
                  </a:lnTo>
                  <a:lnTo>
                    <a:pt x="262" y="61"/>
                  </a:lnTo>
                  <a:lnTo>
                    <a:pt x="253" y="75"/>
                  </a:lnTo>
                  <a:lnTo>
                    <a:pt x="245" y="88"/>
                  </a:lnTo>
                  <a:lnTo>
                    <a:pt x="230" y="115"/>
                  </a:lnTo>
                  <a:lnTo>
                    <a:pt x="230" y="115"/>
                  </a:lnTo>
                  <a:lnTo>
                    <a:pt x="215" y="142"/>
                  </a:lnTo>
                  <a:lnTo>
                    <a:pt x="203" y="168"/>
                  </a:lnTo>
                  <a:lnTo>
                    <a:pt x="193" y="196"/>
                  </a:lnTo>
                  <a:lnTo>
                    <a:pt x="183" y="224"/>
                  </a:lnTo>
                  <a:lnTo>
                    <a:pt x="183" y="224"/>
                  </a:lnTo>
                  <a:lnTo>
                    <a:pt x="176" y="256"/>
                  </a:lnTo>
                  <a:lnTo>
                    <a:pt x="168" y="290"/>
                  </a:lnTo>
                  <a:lnTo>
                    <a:pt x="160" y="322"/>
                  </a:lnTo>
                  <a:lnTo>
                    <a:pt x="154" y="337"/>
                  </a:lnTo>
                  <a:lnTo>
                    <a:pt x="149" y="354"/>
                  </a:lnTo>
                  <a:lnTo>
                    <a:pt x="149" y="354"/>
                  </a:lnTo>
                  <a:lnTo>
                    <a:pt x="138" y="385"/>
                  </a:lnTo>
                  <a:lnTo>
                    <a:pt x="128" y="416"/>
                  </a:lnTo>
                  <a:lnTo>
                    <a:pt x="118" y="448"/>
                  </a:lnTo>
                  <a:lnTo>
                    <a:pt x="111" y="480"/>
                  </a:lnTo>
                  <a:lnTo>
                    <a:pt x="111" y="480"/>
                  </a:lnTo>
                  <a:lnTo>
                    <a:pt x="104" y="514"/>
                  </a:lnTo>
                  <a:lnTo>
                    <a:pt x="96" y="547"/>
                  </a:lnTo>
                  <a:lnTo>
                    <a:pt x="85" y="580"/>
                  </a:lnTo>
                  <a:lnTo>
                    <a:pt x="75" y="613"/>
                  </a:lnTo>
                  <a:lnTo>
                    <a:pt x="75" y="613"/>
                  </a:lnTo>
                  <a:lnTo>
                    <a:pt x="65" y="645"/>
                  </a:lnTo>
                  <a:lnTo>
                    <a:pt x="59" y="660"/>
                  </a:lnTo>
                  <a:lnTo>
                    <a:pt x="56" y="676"/>
                  </a:lnTo>
                  <a:lnTo>
                    <a:pt x="56" y="676"/>
                  </a:lnTo>
                  <a:lnTo>
                    <a:pt x="49" y="712"/>
                  </a:lnTo>
                  <a:lnTo>
                    <a:pt x="43" y="748"/>
                  </a:lnTo>
                  <a:lnTo>
                    <a:pt x="43" y="748"/>
                  </a:lnTo>
                  <a:lnTo>
                    <a:pt x="37" y="780"/>
                  </a:lnTo>
                  <a:lnTo>
                    <a:pt x="29" y="811"/>
                  </a:lnTo>
                  <a:lnTo>
                    <a:pt x="21" y="842"/>
                  </a:lnTo>
                  <a:lnTo>
                    <a:pt x="12" y="873"/>
                  </a:lnTo>
                  <a:lnTo>
                    <a:pt x="12" y="873"/>
                  </a:lnTo>
                  <a:lnTo>
                    <a:pt x="5" y="900"/>
                  </a:lnTo>
                  <a:lnTo>
                    <a:pt x="0" y="926"/>
                  </a:lnTo>
                  <a:lnTo>
                    <a:pt x="0" y="926"/>
                  </a:lnTo>
                  <a:lnTo>
                    <a:pt x="10" y="923"/>
                  </a:lnTo>
                  <a:lnTo>
                    <a:pt x="10" y="923"/>
                  </a:lnTo>
                  <a:lnTo>
                    <a:pt x="16" y="895"/>
                  </a:lnTo>
                  <a:lnTo>
                    <a:pt x="23" y="868"/>
                  </a:lnTo>
                  <a:lnTo>
                    <a:pt x="23" y="868"/>
                  </a:lnTo>
                  <a:lnTo>
                    <a:pt x="33" y="837"/>
                  </a:lnTo>
                  <a:lnTo>
                    <a:pt x="41" y="805"/>
                  </a:lnTo>
                  <a:lnTo>
                    <a:pt x="48" y="774"/>
                  </a:lnTo>
                  <a:lnTo>
                    <a:pt x="54" y="742"/>
                  </a:lnTo>
                  <a:lnTo>
                    <a:pt x="54" y="742"/>
                  </a:lnTo>
                  <a:lnTo>
                    <a:pt x="65" y="679"/>
                  </a:lnTo>
                  <a:lnTo>
                    <a:pt x="65" y="679"/>
                  </a:lnTo>
                  <a:lnTo>
                    <a:pt x="70" y="660"/>
                  </a:lnTo>
                  <a:lnTo>
                    <a:pt x="75" y="643"/>
                  </a:lnTo>
                  <a:lnTo>
                    <a:pt x="87" y="607"/>
                  </a:lnTo>
                  <a:lnTo>
                    <a:pt x="87" y="607"/>
                  </a:lnTo>
                  <a:lnTo>
                    <a:pt x="98" y="574"/>
                  </a:lnTo>
                  <a:lnTo>
                    <a:pt x="107" y="541"/>
                  </a:lnTo>
                  <a:lnTo>
                    <a:pt x="114" y="507"/>
                  </a:lnTo>
                  <a:lnTo>
                    <a:pt x="121" y="473"/>
                  </a:lnTo>
                  <a:lnTo>
                    <a:pt x="121" y="473"/>
                  </a:lnTo>
                  <a:lnTo>
                    <a:pt x="125" y="458"/>
                  </a:lnTo>
                  <a:lnTo>
                    <a:pt x="129" y="441"/>
                  </a:lnTo>
                  <a:lnTo>
                    <a:pt x="139" y="409"/>
                  </a:lnTo>
                  <a:lnTo>
                    <a:pt x="150" y="378"/>
                  </a:lnTo>
                  <a:lnTo>
                    <a:pt x="162" y="347"/>
                  </a:lnTo>
                  <a:lnTo>
                    <a:pt x="162" y="347"/>
                  </a:lnTo>
                  <a:lnTo>
                    <a:pt x="167" y="332"/>
                  </a:lnTo>
                  <a:lnTo>
                    <a:pt x="172" y="315"/>
                  </a:lnTo>
                  <a:lnTo>
                    <a:pt x="180" y="283"/>
                  </a:lnTo>
                  <a:lnTo>
                    <a:pt x="188" y="250"/>
                  </a:lnTo>
                  <a:lnTo>
                    <a:pt x="196" y="218"/>
                  </a:lnTo>
                  <a:lnTo>
                    <a:pt x="196" y="218"/>
                  </a:lnTo>
                  <a:lnTo>
                    <a:pt x="200" y="202"/>
                  </a:lnTo>
                  <a:lnTo>
                    <a:pt x="205" y="186"/>
                  </a:lnTo>
                  <a:lnTo>
                    <a:pt x="211" y="171"/>
                  </a:lnTo>
                  <a:lnTo>
                    <a:pt x="219" y="156"/>
                  </a:lnTo>
                  <a:lnTo>
                    <a:pt x="234" y="127"/>
                  </a:lnTo>
                  <a:lnTo>
                    <a:pt x="251" y="98"/>
                  </a:lnTo>
                  <a:lnTo>
                    <a:pt x="251" y="98"/>
                  </a:lnTo>
                  <a:lnTo>
                    <a:pt x="264" y="77"/>
                  </a:lnTo>
                  <a:lnTo>
                    <a:pt x="278" y="54"/>
                  </a:lnTo>
                  <a:lnTo>
                    <a:pt x="284" y="42"/>
                  </a:lnTo>
                  <a:lnTo>
                    <a:pt x="289" y="30"/>
                  </a:lnTo>
                  <a:lnTo>
                    <a:pt x="293" y="18"/>
                  </a:lnTo>
                  <a:lnTo>
                    <a:pt x="295" y="4"/>
                  </a:lnTo>
                  <a:lnTo>
                    <a:pt x="295" y="4"/>
                  </a:lnTo>
                  <a:lnTo>
                    <a:pt x="294" y="2"/>
                  </a:lnTo>
                  <a:lnTo>
                    <a:pt x="293" y="1"/>
                  </a:lnTo>
                  <a:lnTo>
                    <a:pt x="292" y="0"/>
                  </a:lnTo>
                  <a:lnTo>
                    <a:pt x="290" y="0"/>
                  </a:lnTo>
                  <a:lnTo>
                    <a:pt x="289" y="0"/>
                  </a:lnTo>
                  <a:lnTo>
                    <a:pt x="287" y="1"/>
                  </a:lnTo>
                  <a:lnTo>
                    <a:pt x="286" y="2"/>
                  </a:lnTo>
                  <a:lnTo>
                    <a:pt x="285" y="4"/>
                  </a:lnTo>
                  <a:lnTo>
                    <a:pt x="2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06" name="Freeform 222"/>
            <p:cNvSpPr/>
            <p:nvPr/>
          </p:nvSpPr>
          <p:spPr bwMode="auto">
            <a:xfrm>
              <a:off x="3648075" y="2117725"/>
              <a:ext cx="169863" cy="493713"/>
            </a:xfrm>
            <a:custGeom>
              <a:avLst/>
              <a:gdLst/>
              <a:ahLst/>
              <a:cxnLst>
                <a:cxn ang="0">
                  <a:pos x="309" y="8"/>
                </a:cxn>
                <a:cxn ang="0">
                  <a:pos x="291" y="37"/>
                </a:cxn>
                <a:cxn ang="0">
                  <a:pos x="278" y="54"/>
                </a:cxn>
                <a:cxn ang="0">
                  <a:pos x="269" y="73"/>
                </a:cxn>
                <a:cxn ang="0">
                  <a:pos x="225" y="193"/>
                </a:cxn>
                <a:cxn ang="0">
                  <a:pos x="199" y="254"/>
                </a:cxn>
                <a:cxn ang="0">
                  <a:pos x="175" y="316"/>
                </a:cxn>
                <a:cxn ang="0">
                  <a:pos x="152" y="418"/>
                </a:cxn>
                <a:cxn ang="0">
                  <a:pos x="143" y="468"/>
                </a:cxn>
                <a:cxn ang="0">
                  <a:pos x="128" y="513"/>
                </a:cxn>
                <a:cxn ang="0">
                  <a:pos x="104" y="572"/>
                </a:cxn>
                <a:cxn ang="0">
                  <a:pos x="85" y="637"/>
                </a:cxn>
                <a:cxn ang="0">
                  <a:pos x="64" y="702"/>
                </a:cxn>
                <a:cxn ang="0">
                  <a:pos x="44" y="756"/>
                </a:cxn>
                <a:cxn ang="0">
                  <a:pos x="27" y="812"/>
                </a:cxn>
                <a:cxn ang="0">
                  <a:pos x="21" y="835"/>
                </a:cxn>
                <a:cxn ang="0">
                  <a:pos x="17" y="863"/>
                </a:cxn>
                <a:cxn ang="0">
                  <a:pos x="7" y="895"/>
                </a:cxn>
                <a:cxn ang="0">
                  <a:pos x="1" y="919"/>
                </a:cxn>
                <a:cxn ang="0">
                  <a:pos x="0" y="927"/>
                </a:cxn>
                <a:cxn ang="0">
                  <a:pos x="3" y="932"/>
                </a:cxn>
                <a:cxn ang="0">
                  <a:pos x="9" y="931"/>
                </a:cxn>
                <a:cxn ang="0">
                  <a:pos x="10" y="927"/>
                </a:cxn>
                <a:cxn ang="0">
                  <a:pos x="16" y="897"/>
                </a:cxn>
                <a:cxn ang="0">
                  <a:pos x="28" y="861"/>
                </a:cxn>
                <a:cxn ang="0">
                  <a:pos x="29" y="843"/>
                </a:cxn>
                <a:cxn ang="0">
                  <a:pos x="39" y="807"/>
                </a:cxn>
                <a:cxn ang="0">
                  <a:pos x="57" y="745"/>
                </a:cxn>
                <a:cxn ang="0">
                  <a:pos x="82" y="686"/>
                </a:cxn>
                <a:cxn ang="0">
                  <a:pos x="99" y="630"/>
                </a:cxn>
                <a:cxn ang="0">
                  <a:pos x="113" y="574"/>
                </a:cxn>
                <a:cxn ang="0">
                  <a:pos x="137" y="515"/>
                </a:cxn>
                <a:cxn ang="0">
                  <a:pos x="152" y="471"/>
                </a:cxn>
                <a:cxn ang="0">
                  <a:pos x="160" y="423"/>
                </a:cxn>
                <a:cxn ang="0">
                  <a:pos x="182" y="327"/>
                </a:cxn>
                <a:cxn ang="0">
                  <a:pos x="205" y="264"/>
                </a:cxn>
                <a:cxn ang="0">
                  <a:pos x="231" y="203"/>
                </a:cxn>
                <a:cxn ang="0">
                  <a:pos x="276" y="82"/>
                </a:cxn>
                <a:cxn ang="0">
                  <a:pos x="294" y="48"/>
                </a:cxn>
                <a:cxn ang="0">
                  <a:pos x="307" y="30"/>
                </a:cxn>
                <a:cxn ang="0">
                  <a:pos x="320" y="6"/>
                </a:cxn>
                <a:cxn ang="0">
                  <a:pos x="319" y="2"/>
                </a:cxn>
                <a:cxn ang="0">
                  <a:pos x="312" y="1"/>
                </a:cxn>
                <a:cxn ang="0">
                  <a:pos x="310" y="4"/>
                </a:cxn>
              </a:cxnLst>
              <a:rect l="0" t="0" r="r" b="b"/>
              <a:pathLst>
                <a:path w="320" h="932">
                  <a:moveTo>
                    <a:pt x="310" y="4"/>
                  </a:moveTo>
                  <a:lnTo>
                    <a:pt x="310" y="4"/>
                  </a:lnTo>
                  <a:lnTo>
                    <a:pt x="309" y="8"/>
                  </a:lnTo>
                  <a:lnTo>
                    <a:pt x="307" y="13"/>
                  </a:lnTo>
                  <a:lnTo>
                    <a:pt x="302" y="21"/>
                  </a:lnTo>
                  <a:lnTo>
                    <a:pt x="291" y="37"/>
                  </a:lnTo>
                  <a:lnTo>
                    <a:pt x="291" y="37"/>
                  </a:lnTo>
                  <a:lnTo>
                    <a:pt x="284" y="45"/>
                  </a:lnTo>
                  <a:lnTo>
                    <a:pt x="278" y="54"/>
                  </a:lnTo>
                  <a:lnTo>
                    <a:pt x="273" y="64"/>
                  </a:lnTo>
                  <a:lnTo>
                    <a:pt x="269" y="73"/>
                  </a:lnTo>
                  <a:lnTo>
                    <a:pt x="269" y="73"/>
                  </a:lnTo>
                  <a:lnTo>
                    <a:pt x="258" y="103"/>
                  </a:lnTo>
                  <a:lnTo>
                    <a:pt x="247" y="133"/>
                  </a:lnTo>
                  <a:lnTo>
                    <a:pt x="225" y="193"/>
                  </a:lnTo>
                  <a:lnTo>
                    <a:pt x="225" y="193"/>
                  </a:lnTo>
                  <a:lnTo>
                    <a:pt x="212" y="223"/>
                  </a:lnTo>
                  <a:lnTo>
                    <a:pt x="199" y="254"/>
                  </a:lnTo>
                  <a:lnTo>
                    <a:pt x="185" y="285"/>
                  </a:lnTo>
                  <a:lnTo>
                    <a:pt x="180" y="300"/>
                  </a:lnTo>
                  <a:lnTo>
                    <a:pt x="175" y="316"/>
                  </a:lnTo>
                  <a:lnTo>
                    <a:pt x="175" y="316"/>
                  </a:lnTo>
                  <a:lnTo>
                    <a:pt x="159" y="384"/>
                  </a:lnTo>
                  <a:lnTo>
                    <a:pt x="152" y="418"/>
                  </a:lnTo>
                  <a:lnTo>
                    <a:pt x="146" y="452"/>
                  </a:lnTo>
                  <a:lnTo>
                    <a:pt x="146" y="452"/>
                  </a:lnTo>
                  <a:lnTo>
                    <a:pt x="143" y="468"/>
                  </a:lnTo>
                  <a:lnTo>
                    <a:pt x="139" y="483"/>
                  </a:lnTo>
                  <a:lnTo>
                    <a:pt x="134" y="499"/>
                  </a:lnTo>
                  <a:lnTo>
                    <a:pt x="128" y="513"/>
                  </a:lnTo>
                  <a:lnTo>
                    <a:pt x="116" y="543"/>
                  </a:lnTo>
                  <a:lnTo>
                    <a:pt x="104" y="572"/>
                  </a:lnTo>
                  <a:lnTo>
                    <a:pt x="104" y="572"/>
                  </a:lnTo>
                  <a:lnTo>
                    <a:pt x="99" y="588"/>
                  </a:lnTo>
                  <a:lnTo>
                    <a:pt x="93" y="604"/>
                  </a:lnTo>
                  <a:lnTo>
                    <a:pt x="85" y="637"/>
                  </a:lnTo>
                  <a:lnTo>
                    <a:pt x="76" y="670"/>
                  </a:lnTo>
                  <a:lnTo>
                    <a:pt x="71" y="686"/>
                  </a:lnTo>
                  <a:lnTo>
                    <a:pt x="64" y="702"/>
                  </a:lnTo>
                  <a:lnTo>
                    <a:pt x="64" y="702"/>
                  </a:lnTo>
                  <a:lnTo>
                    <a:pt x="53" y="729"/>
                  </a:lnTo>
                  <a:lnTo>
                    <a:pt x="44" y="756"/>
                  </a:lnTo>
                  <a:lnTo>
                    <a:pt x="35" y="784"/>
                  </a:lnTo>
                  <a:lnTo>
                    <a:pt x="27" y="812"/>
                  </a:lnTo>
                  <a:lnTo>
                    <a:pt x="27" y="812"/>
                  </a:lnTo>
                  <a:lnTo>
                    <a:pt x="24" y="824"/>
                  </a:lnTo>
                  <a:lnTo>
                    <a:pt x="22" y="829"/>
                  </a:lnTo>
                  <a:lnTo>
                    <a:pt x="21" y="835"/>
                  </a:lnTo>
                  <a:lnTo>
                    <a:pt x="21" y="835"/>
                  </a:lnTo>
                  <a:lnTo>
                    <a:pt x="19" y="854"/>
                  </a:lnTo>
                  <a:lnTo>
                    <a:pt x="17" y="863"/>
                  </a:lnTo>
                  <a:lnTo>
                    <a:pt x="15" y="872"/>
                  </a:lnTo>
                  <a:lnTo>
                    <a:pt x="15" y="872"/>
                  </a:lnTo>
                  <a:lnTo>
                    <a:pt x="7" y="895"/>
                  </a:lnTo>
                  <a:lnTo>
                    <a:pt x="3" y="907"/>
                  </a:lnTo>
                  <a:lnTo>
                    <a:pt x="1" y="919"/>
                  </a:lnTo>
                  <a:lnTo>
                    <a:pt x="1" y="919"/>
                  </a:lnTo>
                  <a:lnTo>
                    <a:pt x="0" y="921"/>
                  </a:lnTo>
                  <a:lnTo>
                    <a:pt x="0" y="927"/>
                  </a:lnTo>
                  <a:lnTo>
                    <a:pt x="0" y="927"/>
                  </a:lnTo>
                  <a:lnTo>
                    <a:pt x="0" y="929"/>
                  </a:lnTo>
                  <a:lnTo>
                    <a:pt x="1" y="931"/>
                  </a:lnTo>
                  <a:lnTo>
                    <a:pt x="3" y="932"/>
                  </a:lnTo>
                  <a:lnTo>
                    <a:pt x="6" y="932"/>
                  </a:lnTo>
                  <a:lnTo>
                    <a:pt x="7" y="932"/>
                  </a:lnTo>
                  <a:lnTo>
                    <a:pt x="9" y="931"/>
                  </a:lnTo>
                  <a:lnTo>
                    <a:pt x="10" y="929"/>
                  </a:lnTo>
                  <a:lnTo>
                    <a:pt x="10" y="927"/>
                  </a:lnTo>
                  <a:lnTo>
                    <a:pt x="10" y="927"/>
                  </a:lnTo>
                  <a:lnTo>
                    <a:pt x="11" y="920"/>
                  </a:lnTo>
                  <a:lnTo>
                    <a:pt x="12" y="912"/>
                  </a:lnTo>
                  <a:lnTo>
                    <a:pt x="16" y="897"/>
                  </a:lnTo>
                  <a:lnTo>
                    <a:pt x="26" y="867"/>
                  </a:lnTo>
                  <a:lnTo>
                    <a:pt x="26" y="867"/>
                  </a:lnTo>
                  <a:lnTo>
                    <a:pt x="28" y="861"/>
                  </a:lnTo>
                  <a:lnTo>
                    <a:pt x="28" y="855"/>
                  </a:lnTo>
                  <a:lnTo>
                    <a:pt x="29" y="843"/>
                  </a:lnTo>
                  <a:lnTo>
                    <a:pt x="29" y="843"/>
                  </a:lnTo>
                  <a:lnTo>
                    <a:pt x="30" y="834"/>
                  </a:lnTo>
                  <a:lnTo>
                    <a:pt x="33" y="825"/>
                  </a:lnTo>
                  <a:lnTo>
                    <a:pt x="39" y="807"/>
                  </a:lnTo>
                  <a:lnTo>
                    <a:pt x="39" y="807"/>
                  </a:lnTo>
                  <a:lnTo>
                    <a:pt x="47" y="775"/>
                  </a:lnTo>
                  <a:lnTo>
                    <a:pt x="57" y="745"/>
                  </a:lnTo>
                  <a:lnTo>
                    <a:pt x="70" y="715"/>
                  </a:lnTo>
                  <a:lnTo>
                    <a:pt x="82" y="686"/>
                  </a:lnTo>
                  <a:lnTo>
                    <a:pt x="82" y="686"/>
                  </a:lnTo>
                  <a:lnTo>
                    <a:pt x="87" y="672"/>
                  </a:lnTo>
                  <a:lnTo>
                    <a:pt x="91" y="658"/>
                  </a:lnTo>
                  <a:lnTo>
                    <a:pt x="99" y="630"/>
                  </a:lnTo>
                  <a:lnTo>
                    <a:pt x="105" y="602"/>
                  </a:lnTo>
                  <a:lnTo>
                    <a:pt x="109" y="588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24" y="545"/>
                  </a:lnTo>
                  <a:lnTo>
                    <a:pt x="137" y="515"/>
                  </a:lnTo>
                  <a:lnTo>
                    <a:pt x="143" y="501"/>
                  </a:lnTo>
                  <a:lnTo>
                    <a:pt x="148" y="486"/>
                  </a:lnTo>
                  <a:lnTo>
                    <a:pt x="152" y="471"/>
                  </a:lnTo>
                  <a:lnTo>
                    <a:pt x="155" y="455"/>
                  </a:lnTo>
                  <a:lnTo>
                    <a:pt x="155" y="455"/>
                  </a:lnTo>
                  <a:lnTo>
                    <a:pt x="160" y="423"/>
                  </a:lnTo>
                  <a:lnTo>
                    <a:pt x="168" y="391"/>
                  </a:lnTo>
                  <a:lnTo>
                    <a:pt x="182" y="327"/>
                  </a:lnTo>
                  <a:lnTo>
                    <a:pt x="182" y="327"/>
                  </a:lnTo>
                  <a:lnTo>
                    <a:pt x="186" y="312"/>
                  </a:lnTo>
                  <a:lnTo>
                    <a:pt x="193" y="296"/>
                  </a:lnTo>
                  <a:lnTo>
                    <a:pt x="205" y="264"/>
                  </a:lnTo>
                  <a:lnTo>
                    <a:pt x="218" y="234"/>
                  </a:lnTo>
                  <a:lnTo>
                    <a:pt x="231" y="203"/>
                  </a:lnTo>
                  <a:lnTo>
                    <a:pt x="231" y="203"/>
                  </a:lnTo>
                  <a:lnTo>
                    <a:pt x="253" y="143"/>
                  </a:lnTo>
                  <a:lnTo>
                    <a:pt x="276" y="82"/>
                  </a:lnTo>
                  <a:lnTo>
                    <a:pt x="276" y="82"/>
                  </a:lnTo>
                  <a:lnTo>
                    <a:pt x="281" y="70"/>
                  </a:lnTo>
                  <a:lnTo>
                    <a:pt x="288" y="59"/>
                  </a:lnTo>
                  <a:lnTo>
                    <a:pt x="294" y="48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7" y="30"/>
                  </a:lnTo>
                  <a:lnTo>
                    <a:pt x="312" y="22"/>
                  </a:lnTo>
                  <a:lnTo>
                    <a:pt x="317" y="14"/>
                  </a:lnTo>
                  <a:lnTo>
                    <a:pt x="320" y="6"/>
                  </a:lnTo>
                  <a:lnTo>
                    <a:pt x="320" y="6"/>
                  </a:lnTo>
                  <a:lnTo>
                    <a:pt x="320" y="4"/>
                  </a:lnTo>
                  <a:lnTo>
                    <a:pt x="319" y="2"/>
                  </a:lnTo>
                  <a:lnTo>
                    <a:pt x="315" y="0"/>
                  </a:lnTo>
                  <a:lnTo>
                    <a:pt x="314" y="0"/>
                  </a:lnTo>
                  <a:lnTo>
                    <a:pt x="312" y="1"/>
                  </a:lnTo>
                  <a:lnTo>
                    <a:pt x="311" y="2"/>
                  </a:lnTo>
                  <a:lnTo>
                    <a:pt x="310" y="4"/>
                  </a:lnTo>
                  <a:lnTo>
                    <a:pt x="3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07" name="Freeform 223"/>
            <p:cNvSpPr/>
            <p:nvPr/>
          </p:nvSpPr>
          <p:spPr bwMode="auto">
            <a:xfrm>
              <a:off x="3678238" y="2128838"/>
              <a:ext cx="165100" cy="463550"/>
            </a:xfrm>
            <a:custGeom>
              <a:avLst/>
              <a:gdLst/>
              <a:ahLst/>
              <a:cxnLst>
                <a:cxn ang="0">
                  <a:pos x="304" y="4"/>
                </a:cxn>
                <a:cxn ang="0">
                  <a:pos x="301" y="32"/>
                </a:cxn>
                <a:cxn ang="0">
                  <a:pos x="288" y="87"/>
                </a:cxn>
                <a:cxn ang="0">
                  <a:pos x="281" y="114"/>
                </a:cxn>
                <a:cxn ang="0">
                  <a:pos x="262" y="201"/>
                </a:cxn>
                <a:cxn ang="0">
                  <a:pos x="253" y="230"/>
                </a:cxn>
                <a:cxn ang="0">
                  <a:pos x="233" y="291"/>
                </a:cxn>
                <a:cxn ang="0">
                  <a:pos x="199" y="381"/>
                </a:cxn>
                <a:cxn ang="0">
                  <a:pos x="178" y="442"/>
                </a:cxn>
                <a:cxn ang="0">
                  <a:pos x="169" y="473"/>
                </a:cxn>
                <a:cxn ang="0">
                  <a:pos x="149" y="535"/>
                </a:cxn>
                <a:cxn ang="0">
                  <a:pos x="123" y="594"/>
                </a:cxn>
                <a:cxn ang="0">
                  <a:pos x="108" y="622"/>
                </a:cxn>
                <a:cxn ang="0">
                  <a:pos x="77" y="677"/>
                </a:cxn>
                <a:cxn ang="0">
                  <a:pos x="62" y="705"/>
                </a:cxn>
                <a:cxn ang="0">
                  <a:pos x="42" y="757"/>
                </a:cxn>
                <a:cxn ang="0">
                  <a:pos x="25" y="796"/>
                </a:cxn>
                <a:cxn ang="0">
                  <a:pos x="18" y="808"/>
                </a:cxn>
                <a:cxn ang="0">
                  <a:pos x="5" y="839"/>
                </a:cxn>
                <a:cxn ang="0">
                  <a:pos x="0" y="870"/>
                </a:cxn>
                <a:cxn ang="0">
                  <a:pos x="0" y="871"/>
                </a:cxn>
                <a:cxn ang="0">
                  <a:pos x="0" y="872"/>
                </a:cxn>
                <a:cxn ang="0">
                  <a:pos x="2" y="875"/>
                </a:cxn>
                <a:cxn ang="0">
                  <a:pos x="5" y="876"/>
                </a:cxn>
                <a:cxn ang="0">
                  <a:pos x="8" y="875"/>
                </a:cxn>
                <a:cxn ang="0">
                  <a:pos x="9" y="872"/>
                </a:cxn>
                <a:cxn ang="0">
                  <a:pos x="11" y="861"/>
                </a:cxn>
                <a:cxn ang="0">
                  <a:pos x="15" y="841"/>
                </a:cxn>
                <a:cxn ang="0">
                  <a:pos x="27" y="812"/>
                </a:cxn>
                <a:cxn ang="0">
                  <a:pos x="37" y="794"/>
                </a:cxn>
                <a:cxn ang="0">
                  <a:pos x="46" y="771"/>
                </a:cxn>
                <a:cxn ang="0">
                  <a:pos x="54" y="748"/>
                </a:cxn>
                <a:cxn ang="0">
                  <a:pos x="83" y="686"/>
                </a:cxn>
                <a:cxn ang="0">
                  <a:pos x="97" y="658"/>
                </a:cxn>
                <a:cxn ang="0">
                  <a:pos x="128" y="604"/>
                </a:cxn>
                <a:cxn ang="0">
                  <a:pos x="143" y="576"/>
                </a:cxn>
                <a:cxn ang="0">
                  <a:pos x="154" y="547"/>
                </a:cxn>
                <a:cxn ang="0">
                  <a:pos x="183" y="459"/>
                </a:cxn>
                <a:cxn ang="0">
                  <a:pos x="204" y="400"/>
                </a:cxn>
                <a:cxn ang="0">
                  <a:pos x="246" y="282"/>
                </a:cxn>
                <a:cxn ang="0">
                  <a:pos x="266" y="223"/>
                </a:cxn>
                <a:cxn ang="0">
                  <a:pos x="273" y="196"/>
                </a:cxn>
                <a:cxn ang="0">
                  <a:pos x="293" y="109"/>
                </a:cxn>
                <a:cxn ang="0">
                  <a:pos x="305" y="57"/>
                </a:cxn>
                <a:cxn ang="0">
                  <a:pos x="312" y="18"/>
                </a:cxn>
                <a:cxn ang="0">
                  <a:pos x="313" y="4"/>
                </a:cxn>
                <a:cxn ang="0">
                  <a:pos x="312" y="1"/>
                </a:cxn>
                <a:cxn ang="0">
                  <a:pos x="309" y="0"/>
                </a:cxn>
                <a:cxn ang="0">
                  <a:pos x="305" y="1"/>
                </a:cxn>
                <a:cxn ang="0">
                  <a:pos x="304" y="4"/>
                </a:cxn>
              </a:cxnLst>
              <a:rect l="0" t="0" r="r" b="b"/>
              <a:pathLst>
                <a:path w="313" h="876">
                  <a:moveTo>
                    <a:pt x="304" y="4"/>
                  </a:moveTo>
                  <a:lnTo>
                    <a:pt x="304" y="4"/>
                  </a:lnTo>
                  <a:lnTo>
                    <a:pt x="303" y="19"/>
                  </a:lnTo>
                  <a:lnTo>
                    <a:pt x="301" y="32"/>
                  </a:lnTo>
                  <a:lnTo>
                    <a:pt x="296" y="60"/>
                  </a:lnTo>
                  <a:lnTo>
                    <a:pt x="288" y="87"/>
                  </a:lnTo>
                  <a:lnTo>
                    <a:pt x="281" y="114"/>
                  </a:lnTo>
                  <a:lnTo>
                    <a:pt x="281" y="114"/>
                  </a:lnTo>
                  <a:lnTo>
                    <a:pt x="269" y="172"/>
                  </a:lnTo>
                  <a:lnTo>
                    <a:pt x="262" y="201"/>
                  </a:lnTo>
                  <a:lnTo>
                    <a:pt x="253" y="230"/>
                  </a:lnTo>
                  <a:lnTo>
                    <a:pt x="253" y="230"/>
                  </a:lnTo>
                  <a:lnTo>
                    <a:pt x="244" y="260"/>
                  </a:lnTo>
                  <a:lnTo>
                    <a:pt x="233" y="291"/>
                  </a:lnTo>
                  <a:lnTo>
                    <a:pt x="210" y="351"/>
                  </a:lnTo>
                  <a:lnTo>
                    <a:pt x="199" y="381"/>
                  </a:lnTo>
                  <a:lnTo>
                    <a:pt x="188" y="411"/>
                  </a:lnTo>
                  <a:lnTo>
                    <a:pt x="178" y="442"/>
                  </a:lnTo>
                  <a:lnTo>
                    <a:pt x="169" y="473"/>
                  </a:lnTo>
                  <a:lnTo>
                    <a:pt x="169" y="473"/>
                  </a:lnTo>
                  <a:lnTo>
                    <a:pt x="160" y="504"/>
                  </a:lnTo>
                  <a:lnTo>
                    <a:pt x="149" y="535"/>
                  </a:lnTo>
                  <a:lnTo>
                    <a:pt x="137" y="565"/>
                  </a:lnTo>
                  <a:lnTo>
                    <a:pt x="123" y="594"/>
                  </a:lnTo>
                  <a:lnTo>
                    <a:pt x="123" y="594"/>
                  </a:lnTo>
                  <a:lnTo>
                    <a:pt x="108" y="622"/>
                  </a:lnTo>
                  <a:lnTo>
                    <a:pt x="92" y="649"/>
                  </a:lnTo>
                  <a:lnTo>
                    <a:pt x="77" y="677"/>
                  </a:lnTo>
                  <a:lnTo>
                    <a:pt x="62" y="705"/>
                  </a:lnTo>
                  <a:lnTo>
                    <a:pt x="62" y="705"/>
                  </a:lnTo>
                  <a:lnTo>
                    <a:pt x="51" y="731"/>
                  </a:lnTo>
                  <a:lnTo>
                    <a:pt x="42" y="757"/>
                  </a:lnTo>
                  <a:lnTo>
                    <a:pt x="30" y="783"/>
                  </a:lnTo>
                  <a:lnTo>
                    <a:pt x="25" y="796"/>
                  </a:lnTo>
                  <a:lnTo>
                    <a:pt x="18" y="808"/>
                  </a:lnTo>
                  <a:lnTo>
                    <a:pt x="18" y="808"/>
                  </a:lnTo>
                  <a:lnTo>
                    <a:pt x="11" y="824"/>
                  </a:lnTo>
                  <a:lnTo>
                    <a:pt x="5" y="839"/>
                  </a:lnTo>
                  <a:lnTo>
                    <a:pt x="1" y="853"/>
                  </a:lnTo>
                  <a:lnTo>
                    <a:pt x="0" y="870"/>
                  </a:lnTo>
                  <a:lnTo>
                    <a:pt x="0" y="870"/>
                  </a:lnTo>
                  <a:lnTo>
                    <a:pt x="0" y="871"/>
                  </a:lnTo>
                  <a:lnTo>
                    <a:pt x="0" y="872"/>
                  </a:lnTo>
                  <a:lnTo>
                    <a:pt x="0" y="872"/>
                  </a:lnTo>
                  <a:lnTo>
                    <a:pt x="1" y="874"/>
                  </a:lnTo>
                  <a:lnTo>
                    <a:pt x="2" y="875"/>
                  </a:lnTo>
                  <a:lnTo>
                    <a:pt x="3" y="876"/>
                  </a:lnTo>
                  <a:lnTo>
                    <a:pt x="5" y="876"/>
                  </a:lnTo>
                  <a:lnTo>
                    <a:pt x="6" y="876"/>
                  </a:lnTo>
                  <a:lnTo>
                    <a:pt x="8" y="875"/>
                  </a:lnTo>
                  <a:lnTo>
                    <a:pt x="9" y="874"/>
                  </a:lnTo>
                  <a:lnTo>
                    <a:pt x="9" y="872"/>
                  </a:lnTo>
                  <a:lnTo>
                    <a:pt x="9" y="872"/>
                  </a:lnTo>
                  <a:lnTo>
                    <a:pt x="11" y="861"/>
                  </a:lnTo>
                  <a:lnTo>
                    <a:pt x="13" y="850"/>
                  </a:lnTo>
                  <a:lnTo>
                    <a:pt x="15" y="841"/>
                  </a:lnTo>
                  <a:lnTo>
                    <a:pt x="19" y="831"/>
                  </a:lnTo>
                  <a:lnTo>
                    <a:pt x="27" y="812"/>
                  </a:lnTo>
                  <a:lnTo>
                    <a:pt x="37" y="794"/>
                  </a:lnTo>
                  <a:lnTo>
                    <a:pt x="37" y="794"/>
                  </a:lnTo>
                  <a:lnTo>
                    <a:pt x="42" y="782"/>
                  </a:lnTo>
                  <a:lnTo>
                    <a:pt x="46" y="771"/>
                  </a:lnTo>
                  <a:lnTo>
                    <a:pt x="54" y="748"/>
                  </a:lnTo>
                  <a:lnTo>
                    <a:pt x="54" y="748"/>
                  </a:lnTo>
                  <a:lnTo>
                    <a:pt x="67" y="717"/>
                  </a:lnTo>
                  <a:lnTo>
                    <a:pt x="83" y="686"/>
                  </a:lnTo>
                  <a:lnTo>
                    <a:pt x="83" y="686"/>
                  </a:lnTo>
                  <a:lnTo>
                    <a:pt x="97" y="658"/>
                  </a:lnTo>
                  <a:lnTo>
                    <a:pt x="113" y="631"/>
                  </a:lnTo>
                  <a:lnTo>
                    <a:pt x="128" y="604"/>
                  </a:lnTo>
                  <a:lnTo>
                    <a:pt x="143" y="576"/>
                  </a:lnTo>
                  <a:lnTo>
                    <a:pt x="143" y="576"/>
                  </a:lnTo>
                  <a:lnTo>
                    <a:pt x="149" y="561"/>
                  </a:lnTo>
                  <a:lnTo>
                    <a:pt x="154" y="547"/>
                  </a:lnTo>
                  <a:lnTo>
                    <a:pt x="164" y="518"/>
                  </a:lnTo>
                  <a:lnTo>
                    <a:pt x="183" y="459"/>
                  </a:lnTo>
                  <a:lnTo>
                    <a:pt x="183" y="459"/>
                  </a:lnTo>
                  <a:lnTo>
                    <a:pt x="204" y="400"/>
                  </a:lnTo>
                  <a:lnTo>
                    <a:pt x="225" y="341"/>
                  </a:lnTo>
                  <a:lnTo>
                    <a:pt x="246" y="282"/>
                  </a:lnTo>
                  <a:lnTo>
                    <a:pt x="256" y="253"/>
                  </a:lnTo>
                  <a:lnTo>
                    <a:pt x="266" y="223"/>
                  </a:lnTo>
                  <a:lnTo>
                    <a:pt x="266" y="223"/>
                  </a:lnTo>
                  <a:lnTo>
                    <a:pt x="273" y="196"/>
                  </a:lnTo>
                  <a:lnTo>
                    <a:pt x="280" y="167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305" y="57"/>
                  </a:lnTo>
                  <a:lnTo>
                    <a:pt x="311" y="31"/>
                  </a:lnTo>
                  <a:lnTo>
                    <a:pt x="312" y="18"/>
                  </a:lnTo>
                  <a:lnTo>
                    <a:pt x="313" y="4"/>
                  </a:lnTo>
                  <a:lnTo>
                    <a:pt x="313" y="4"/>
                  </a:lnTo>
                  <a:lnTo>
                    <a:pt x="313" y="2"/>
                  </a:lnTo>
                  <a:lnTo>
                    <a:pt x="312" y="1"/>
                  </a:lnTo>
                  <a:lnTo>
                    <a:pt x="310" y="0"/>
                  </a:lnTo>
                  <a:lnTo>
                    <a:pt x="309" y="0"/>
                  </a:lnTo>
                  <a:lnTo>
                    <a:pt x="307" y="0"/>
                  </a:lnTo>
                  <a:lnTo>
                    <a:pt x="305" y="1"/>
                  </a:lnTo>
                  <a:lnTo>
                    <a:pt x="304" y="2"/>
                  </a:lnTo>
                  <a:lnTo>
                    <a:pt x="304" y="4"/>
                  </a:lnTo>
                  <a:lnTo>
                    <a:pt x="30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08" name="Freeform 224"/>
            <p:cNvSpPr/>
            <p:nvPr/>
          </p:nvSpPr>
          <p:spPr bwMode="auto">
            <a:xfrm>
              <a:off x="3725863" y="2147888"/>
              <a:ext cx="158750" cy="400050"/>
            </a:xfrm>
            <a:custGeom>
              <a:avLst/>
              <a:gdLst/>
              <a:ahLst/>
              <a:cxnLst>
                <a:cxn ang="0">
                  <a:pos x="286" y="10"/>
                </a:cxn>
                <a:cxn ang="0">
                  <a:pos x="276" y="32"/>
                </a:cxn>
                <a:cxn ang="0">
                  <a:pos x="265" y="66"/>
                </a:cxn>
                <a:cxn ang="0">
                  <a:pos x="238" y="143"/>
                </a:cxn>
                <a:cxn ang="0">
                  <a:pos x="211" y="216"/>
                </a:cxn>
                <a:cxn ang="0">
                  <a:pos x="184" y="291"/>
                </a:cxn>
                <a:cxn ang="0">
                  <a:pos x="171" y="353"/>
                </a:cxn>
                <a:cxn ang="0">
                  <a:pos x="168" y="377"/>
                </a:cxn>
                <a:cxn ang="0">
                  <a:pos x="156" y="412"/>
                </a:cxn>
                <a:cxn ang="0">
                  <a:pos x="136" y="455"/>
                </a:cxn>
                <a:cxn ang="0">
                  <a:pos x="123" y="496"/>
                </a:cxn>
                <a:cxn ang="0">
                  <a:pos x="117" y="509"/>
                </a:cxn>
                <a:cxn ang="0">
                  <a:pos x="94" y="556"/>
                </a:cxn>
                <a:cxn ang="0">
                  <a:pos x="76" y="606"/>
                </a:cxn>
                <a:cxn ang="0">
                  <a:pos x="61" y="653"/>
                </a:cxn>
                <a:cxn ang="0">
                  <a:pos x="53" y="667"/>
                </a:cxn>
                <a:cxn ang="0">
                  <a:pos x="23" y="705"/>
                </a:cxn>
                <a:cxn ang="0">
                  <a:pos x="16" y="715"/>
                </a:cxn>
                <a:cxn ang="0">
                  <a:pos x="4" y="744"/>
                </a:cxn>
                <a:cxn ang="0">
                  <a:pos x="0" y="751"/>
                </a:cxn>
                <a:cxn ang="0">
                  <a:pos x="4" y="757"/>
                </a:cxn>
                <a:cxn ang="0">
                  <a:pos x="12" y="756"/>
                </a:cxn>
                <a:cxn ang="0">
                  <a:pos x="14" y="749"/>
                </a:cxn>
                <a:cxn ang="0">
                  <a:pos x="12" y="747"/>
                </a:cxn>
                <a:cxn ang="0">
                  <a:pos x="22" y="724"/>
                </a:cxn>
                <a:cxn ang="0">
                  <a:pos x="33" y="706"/>
                </a:cxn>
                <a:cxn ang="0">
                  <a:pos x="57" y="678"/>
                </a:cxn>
                <a:cxn ang="0">
                  <a:pos x="74" y="645"/>
                </a:cxn>
                <a:cxn ang="0">
                  <a:pos x="94" y="584"/>
                </a:cxn>
                <a:cxn ang="0">
                  <a:pos x="111" y="542"/>
                </a:cxn>
                <a:cxn ang="0">
                  <a:pos x="126" y="510"/>
                </a:cxn>
                <a:cxn ang="0">
                  <a:pos x="134" y="490"/>
                </a:cxn>
                <a:cxn ang="0">
                  <a:pos x="164" y="417"/>
                </a:cxn>
                <a:cxn ang="0">
                  <a:pos x="177" y="384"/>
                </a:cxn>
                <a:cxn ang="0">
                  <a:pos x="180" y="359"/>
                </a:cxn>
                <a:cxn ang="0">
                  <a:pos x="191" y="305"/>
                </a:cxn>
                <a:cxn ang="0">
                  <a:pos x="208" y="254"/>
                </a:cxn>
                <a:cxn ang="0">
                  <a:pos x="243" y="154"/>
                </a:cxn>
                <a:cxn ang="0">
                  <a:pos x="268" y="83"/>
                </a:cxn>
                <a:cxn ang="0">
                  <a:pos x="282" y="46"/>
                </a:cxn>
                <a:cxn ang="0">
                  <a:pos x="290" y="21"/>
                </a:cxn>
                <a:cxn ang="0">
                  <a:pos x="299" y="9"/>
                </a:cxn>
                <a:cxn ang="0">
                  <a:pos x="300" y="4"/>
                </a:cxn>
                <a:cxn ang="0">
                  <a:pos x="295" y="0"/>
                </a:cxn>
                <a:cxn ang="0">
                  <a:pos x="292" y="3"/>
                </a:cxn>
              </a:cxnLst>
              <a:rect l="0" t="0" r="r" b="b"/>
              <a:pathLst>
                <a:path w="300" h="757">
                  <a:moveTo>
                    <a:pt x="292" y="3"/>
                  </a:moveTo>
                  <a:lnTo>
                    <a:pt x="292" y="3"/>
                  </a:lnTo>
                  <a:lnTo>
                    <a:pt x="286" y="10"/>
                  </a:lnTo>
                  <a:lnTo>
                    <a:pt x="282" y="17"/>
                  </a:lnTo>
                  <a:lnTo>
                    <a:pt x="279" y="24"/>
                  </a:lnTo>
                  <a:lnTo>
                    <a:pt x="276" y="32"/>
                  </a:lnTo>
                  <a:lnTo>
                    <a:pt x="271" y="49"/>
                  </a:lnTo>
                  <a:lnTo>
                    <a:pt x="265" y="66"/>
                  </a:lnTo>
                  <a:lnTo>
                    <a:pt x="265" y="66"/>
                  </a:lnTo>
                  <a:lnTo>
                    <a:pt x="255" y="91"/>
                  </a:lnTo>
                  <a:lnTo>
                    <a:pt x="246" y="117"/>
                  </a:lnTo>
                  <a:lnTo>
                    <a:pt x="238" y="143"/>
                  </a:lnTo>
                  <a:lnTo>
                    <a:pt x="228" y="169"/>
                  </a:lnTo>
                  <a:lnTo>
                    <a:pt x="228" y="169"/>
                  </a:lnTo>
                  <a:lnTo>
                    <a:pt x="211" y="216"/>
                  </a:lnTo>
                  <a:lnTo>
                    <a:pt x="200" y="241"/>
                  </a:lnTo>
                  <a:lnTo>
                    <a:pt x="192" y="266"/>
                  </a:lnTo>
                  <a:lnTo>
                    <a:pt x="184" y="291"/>
                  </a:lnTo>
                  <a:lnTo>
                    <a:pt x="178" y="316"/>
                  </a:lnTo>
                  <a:lnTo>
                    <a:pt x="173" y="340"/>
                  </a:lnTo>
                  <a:lnTo>
                    <a:pt x="171" y="353"/>
                  </a:lnTo>
                  <a:lnTo>
                    <a:pt x="170" y="366"/>
                  </a:lnTo>
                  <a:lnTo>
                    <a:pt x="170" y="366"/>
                  </a:lnTo>
                  <a:lnTo>
                    <a:pt x="168" y="377"/>
                  </a:lnTo>
                  <a:lnTo>
                    <a:pt x="165" y="389"/>
                  </a:lnTo>
                  <a:lnTo>
                    <a:pt x="161" y="400"/>
                  </a:lnTo>
                  <a:lnTo>
                    <a:pt x="156" y="412"/>
                  </a:lnTo>
                  <a:lnTo>
                    <a:pt x="146" y="433"/>
                  </a:lnTo>
                  <a:lnTo>
                    <a:pt x="140" y="444"/>
                  </a:lnTo>
                  <a:lnTo>
                    <a:pt x="136" y="455"/>
                  </a:lnTo>
                  <a:lnTo>
                    <a:pt x="136" y="455"/>
                  </a:lnTo>
                  <a:lnTo>
                    <a:pt x="128" y="483"/>
                  </a:lnTo>
                  <a:lnTo>
                    <a:pt x="123" y="496"/>
                  </a:lnTo>
                  <a:lnTo>
                    <a:pt x="120" y="504"/>
                  </a:lnTo>
                  <a:lnTo>
                    <a:pt x="117" y="509"/>
                  </a:lnTo>
                  <a:lnTo>
                    <a:pt x="117" y="509"/>
                  </a:lnTo>
                  <a:lnTo>
                    <a:pt x="110" y="520"/>
                  </a:lnTo>
                  <a:lnTo>
                    <a:pt x="103" y="532"/>
                  </a:lnTo>
                  <a:lnTo>
                    <a:pt x="94" y="556"/>
                  </a:lnTo>
                  <a:lnTo>
                    <a:pt x="94" y="556"/>
                  </a:lnTo>
                  <a:lnTo>
                    <a:pt x="85" y="581"/>
                  </a:lnTo>
                  <a:lnTo>
                    <a:pt x="76" y="606"/>
                  </a:lnTo>
                  <a:lnTo>
                    <a:pt x="76" y="606"/>
                  </a:lnTo>
                  <a:lnTo>
                    <a:pt x="67" y="638"/>
                  </a:lnTo>
                  <a:lnTo>
                    <a:pt x="61" y="653"/>
                  </a:lnTo>
                  <a:lnTo>
                    <a:pt x="57" y="661"/>
                  </a:lnTo>
                  <a:lnTo>
                    <a:pt x="53" y="667"/>
                  </a:lnTo>
                  <a:lnTo>
                    <a:pt x="53" y="667"/>
                  </a:lnTo>
                  <a:lnTo>
                    <a:pt x="45" y="677"/>
                  </a:lnTo>
                  <a:lnTo>
                    <a:pt x="38" y="686"/>
                  </a:lnTo>
                  <a:lnTo>
                    <a:pt x="23" y="705"/>
                  </a:lnTo>
                  <a:lnTo>
                    <a:pt x="23" y="705"/>
                  </a:lnTo>
                  <a:lnTo>
                    <a:pt x="19" y="710"/>
                  </a:lnTo>
                  <a:lnTo>
                    <a:pt x="16" y="715"/>
                  </a:lnTo>
                  <a:lnTo>
                    <a:pt x="11" y="727"/>
                  </a:lnTo>
                  <a:lnTo>
                    <a:pt x="6" y="738"/>
                  </a:lnTo>
                  <a:lnTo>
                    <a:pt x="4" y="744"/>
                  </a:lnTo>
                  <a:lnTo>
                    <a:pt x="0" y="749"/>
                  </a:lnTo>
                  <a:lnTo>
                    <a:pt x="0" y="749"/>
                  </a:lnTo>
                  <a:lnTo>
                    <a:pt x="0" y="751"/>
                  </a:lnTo>
                  <a:lnTo>
                    <a:pt x="0" y="753"/>
                  </a:lnTo>
                  <a:lnTo>
                    <a:pt x="2" y="756"/>
                  </a:lnTo>
                  <a:lnTo>
                    <a:pt x="4" y="757"/>
                  </a:lnTo>
                  <a:lnTo>
                    <a:pt x="11" y="757"/>
                  </a:lnTo>
                  <a:lnTo>
                    <a:pt x="11" y="757"/>
                  </a:lnTo>
                  <a:lnTo>
                    <a:pt x="12" y="756"/>
                  </a:lnTo>
                  <a:lnTo>
                    <a:pt x="14" y="756"/>
                  </a:lnTo>
                  <a:lnTo>
                    <a:pt x="16" y="752"/>
                  </a:lnTo>
                  <a:lnTo>
                    <a:pt x="14" y="749"/>
                  </a:lnTo>
                  <a:lnTo>
                    <a:pt x="13" y="748"/>
                  </a:lnTo>
                  <a:lnTo>
                    <a:pt x="12" y="747"/>
                  </a:lnTo>
                  <a:lnTo>
                    <a:pt x="12" y="747"/>
                  </a:lnTo>
                  <a:lnTo>
                    <a:pt x="16" y="739"/>
                  </a:lnTo>
                  <a:lnTo>
                    <a:pt x="19" y="732"/>
                  </a:lnTo>
                  <a:lnTo>
                    <a:pt x="22" y="724"/>
                  </a:lnTo>
                  <a:lnTo>
                    <a:pt x="26" y="716"/>
                  </a:lnTo>
                  <a:lnTo>
                    <a:pt x="26" y="716"/>
                  </a:lnTo>
                  <a:lnTo>
                    <a:pt x="33" y="706"/>
                  </a:lnTo>
                  <a:lnTo>
                    <a:pt x="41" y="697"/>
                  </a:lnTo>
                  <a:lnTo>
                    <a:pt x="57" y="678"/>
                  </a:lnTo>
                  <a:lnTo>
                    <a:pt x="57" y="678"/>
                  </a:lnTo>
                  <a:lnTo>
                    <a:pt x="63" y="668"/>
                  </a:lnTo>
                  <a:lnTo>
                    <a:pt x="69" y="656"/>
                  </a:lnTo>
                  <a:lnTo>
                    <a:pt x="74" y="645"/>
                  </a:lnTo>
                  <a:lnTo>
                    <a:pt x="79" y="633"/>
                  </a:lnTo>
                  <a:lnTo>
                    <a:pt x="87" y="608"/>
                  </a:lnTo>
                  <a:lnTo>
                    <a:pt x="94" y="584"/>
                  </a:lnTo>
                  <a:lnTo>
                    <a:pt x="94" y="584"/>
                  </a:lnTo>
                  <a:lnTo>
                    <a:pt x="104" y="556"/>
                  </a:lnTo>
                  <a:lnTo>
                    <a:pt x="111" y="542"/>
                  </a:lnTo>
                  <a:lnTo>
                    <a:pt x="117" y="528"/>
                  </a:lnTo>
                  <a:lnTo>
                    <a:pt x="117" y="528"/>
                  </a:lnTo>
                  <a:lnTo>
                    <a:pt x="126" y="510"/>
                  </a:lnTo>
                  <a:lnTo>
                    <a:pt x="131" y="500"/>
                  </a:lnTo>
                  <a:lnTo>
                    <a:pt x="134" y="490"/>
                  </a:lnTo>
                  <a:lnTo>
                    <a:pt x="134" y="490"/>
                  </a:lnTo>
                  <a:lnTo>
                    <a:pt x="144" y="465"/>
                  </a:lnTo>
                  <a:lnTo>
                    <a:pt x="154" y="441"/>
                  </a:lnTo>
                  <a:lnTo>
                    <a:pt x="164" y="417"/>
                  </a:lnTo>
                  <a:lnTo>
                    <a:pt x="174" y="392"/>
                  </a:lnTo>
                  <a:lnTo>
                    <a:pt x="174" y="392"/>
                  </a:lnTo>
                  <a:lnTo>
                    <a:pt x="177" y="384"/>
                  </a:lnTo>
                  <a:lnTo>
                    <a:pt x="178" y="376"/>
                  </a:lnTo>
                  <a:lnTo>
                    <a:pt x="180" y="359"/>
                  </a:lnTo>
                  <a:lnTo>
                    <a:pt x="180" y="359"/>
                  </a:lnTo>
                  <a:lnTo>
                    <a:pt x="182" y="345"/>
                  </a:lnTo>
                  <a:lnTo>
                    <a:pt x="184" y="332"/>
                  </a:lnTo>
                  <a:lnTo>
                    <a:pt x="191" y="305"/>
                  </a:lnTo>
                  <a:lnTo>
                    <a:pt x="191" y="305"/>
                  </a:lnTo>
                  <a:lnTo>
                    <a:pt x="199" y="279"/>
                  </a:lnTo>
                  <a:lnTo>
                    <a:pt x="208" y="254"/>
                  </a:lnTo>
                  <a:lnTo>
                    <a:pt x="226" y="203"/>
                  </a:lnTo>
                  <a:lnTo>
                    <a:pt x="226" y="203"/>
                  </a:lnTo>
                  <a:lnTo>
                    <a:pt x="243" y="154"/>
                  </a:lnTo>
                  <a:lnTo>
                    <a:pt x="258" y="107"/>
                  </a:lnTo>
                  <a:lnTo>
                    <a:pt x="258" y="107"/>
                  </a:lnTo>
                  <a:lnTo>
                    <a:pt x="268" y="83"/>
                  </a:lnTo>
                  <a:lnTo>
                    <a:pt x="278" y="59"/>
                  </a:lnTo>
                  <a:lnTo>
                    <a:pt x="278" y="59"/>
                  </a:lnTo>
                  <a:lnTo>
                    <a:pt x="282" y="46"/>
                  </a:lnTo>
                  <a:lnTo>
                    <a:pt x="286" y="34"/>
                  </a:lnTo>
                  <a:lnTo>
                    <a:pt x="288" y="27"/>
                  </a:lnTo>
                  <a:lnTo>
                    <a:pt x="290" y="21"/>
                  </a:lnTo>
                  <a:lnTo>
                    <a:pt x="294" y="15"/>
                  </a:lnTo>
                  <a:lnTo>
                    <a:pt x="299" y="9"/>
                  </a:lnTo>
                  <a:lnTo>
                    <a:pt x="299" y="9"/>
                  </a:lnTo>
                  <a:lnTo>
                    <a:pt x="300" y="7"/>
                  </a:lnTo>
                  <a:lnTo>
                    <a:pt x="300" y="6"/>
                  </a:lnTo>
                  <a:lnTo>
                    <a:pt x="300" y="4"/>
                  </a:lnTo>
                  <a:lnTo>
                    <a:pt x="299" y="3"/>
                  </a:lnTo>
                  <a:lnTo>
                    <a:pt x="297" y="2"/>
                  </a:lnTo>
                  <a:lnTo>
                    <a:pt x="295" y="0"/>
                  </a:lnTo>
                  <a:lnTo>
                    <a:pt x="293" y="2"/>
                  </a:lnTo>
                  <a:lnTo>
                    <a:pt x="292" y="3"/>
                  </a:lnTo>
                  <a:lnTo>
                    <a:pt x="29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09" name="Freeform 225"/>
            <p:cNvSpPr/>
            <p:nvPr/>
          </p:nvSpPr>
          <p:spPr bwMode="auto">
            <a:xfrm>
              <a:off x="3811588" y="2182813"/>
              <a:ext cx="88900" cy="282575"/>
            </a:xfrm>
            <a:custGeom>
              <a:avLst/>
              <a:gdLst/>
              <a:ahLst/>
              <a:cxnLst>
                <a:cxn ang="0">
                  <a:pos x="161" y="0"/>
                </a:cxn>
                <a:cxn ang="0">
                  <a:pos x="154" y="3"/>
                </a:cxn>
                <a:cxn ang="0">
                  <a:pos x="148" y="9"/>
                </a:cxn>
                <a:cxn ang="0">
                  <a:pos x="142" y="26"/>
                </a:cxn>
                <a:cxn ang="0">
                  <a:pos x="140" y="47"/>
                </a:cxn>
                <a:cxn ang="0">
                  <a:pos x="140" y="65"/>
                </a:cxn>
                <a:cxn ang="0">
                  <a:pos x="137" y="96"/>
                </a:cxn>
                <a:cxn ang="0">
                  <a:pos x="131" y="126"/>
                </a:cxn>
                <a:cxn ang="0">
                  <a:pos x="126" y="150"/>
                </a:cxn>
                <a:cxn ang="0">
                  <a:pos x="117" y="173"/>
                </a:cxn>
                <a:cxn ang="0">
                  <a:pos x="96" y="218"/>
                </a:cxn>
                <a:cxn ang="0">
                  <a:pos x="89" y="236"/>
                </a:cxn>
                <a:cxn ang="0">
                  <a:pos x="75" y="290"/>
                </a:cxn>
                <a:cxn ang="0">
                  <a:pos x="60" y="336"/>
                </a:cxn>
                <a:cxn ang="0">
                  <a:pos x="48" y="384"/>
                </a:cxn>
                <a:cxn ang="0">
                  <a:pos x="38" y="426"/>
                </a:cxn>
                <a:cxn ang="0">
                  <a:pos x="26" y="468"/>
                </a:cxn>
                <a:cxn ang="0">
                  <a:pos x="22" y="477"/>
                </a:cxn>
                <a:cxn ang="0">
                  <a:pos x="11" y="497"/>
                </a:cxn>
                <a:cxn ang="0">
                  <a:pos x="4" y="512"/>
                </a:cxn>
                <a:cxn ang="0">
                  <a:pos x="0" y="528"/>
                </a:cxn>
                <a:cxn ang="0">
                  <a:pos x="0" y="530"/>
                </a:cxn>
                <a:cxn ang="0">
                  <a:pos x="3" y="533"/>
                </a:cxn>
                <a:cxn ang="0">
                  <a:pos x="7" y="531"/>
                </a:cxn>
                <a:cxn ang="0">
                  <a:pos x="10" y="528"/>
                </a:cxn>
                <a:cxn ang="0">
                  <a:pos x="11" y="521"/>
                </a:cxn>
                <a:cxn ang="0">
                  <a:pos x="17" y="507"/>
                </a:cxn>
                <a:cxn ang="0">
                  <a:pos x="28" y="485"/>
                </a:cxn>
                <a:cxn ang="0">
                  <a:pos x="34" y="472"/>
                </a:cxn>
                <a:cxn ang="0">
                  <a:pos x="46" y="437"/>
                </a:cxn>
                <a:cxn ang="0">
                  <a:pos x="54" y="403"/>
                </a:cxn>
                <a:cxn ang="0">
                  <a:pos x="75" y="325"/>
                </a:cxn>
                <a:cxn ang="0">
                  <a:pos x="96" y="247"/>
                </a:cxn>
                <a:cxn ang="0">
                  <a:pos x="111" y="209"/>
                </a:cxn>
                <a:cxn ang="0">
                  <a:pos x="128" y="172"/>
                </a:cxn>
                <a:cxn ang="0">
                  <a:pos x="139" y="142"/>
                </a:cxn>
                <a:cxn ang="0">
                  <a:pos x="143" y="110"/>
                </a:cxn>
                <a:cxn ang="0">
                  <a:pos x="147" y="85"/>
                </a:cxn>
                <a:cxn ang="0">
                  <a:pos x="149" y="60"/>
                </a:cxn>
                <a:cxn ang="0">
                  <a:pos x="149" y="48"/>
                </a:cxn>
                <a:cxn ang="0">
                  <a:pos x="152" y="23"/>
                </a:cxn>
                <a:cxn ang="0">
                  <a:pos x="159" y="11"/>
                </a:cxn>
                <a:cxn ang="0">
                  <a:pos x="164" y="9"/>
                </a:cxn>
                <a:cxn ang="0">
                  <a:pos x="167" y="8"/>
                </a:cxn>
                <a:cxn ang="0">
                  <a:pos x="168" y="5"/>
                </a:cxn>
                <a:cxn ang="0">
                  <a:pos x="166" y="1"/>
                </a:cxn>
                <a:cxn ang="0">
                  <a:pos x="161" y="0"/>
                </a:cxn>
              </a:cxnLst>
              <a:rect l="0" t="0" r="r" b="b"/>
              <a:pathLst>
                <a:path w="168" h="534">
                  <a:moveTo>
                    <a:pt x="161" y="0"/>
                  </a:moveTo>
                  <a:lnTo>
                    <a:pt x="161" y="0"/>
                  </a:lnTo>
                  <a:lnTo>
                    <a:pt x="157" y="1"/>
                  </a:lnTo>
                  <a:lnTo>
                    <a:pt x="154" y="3"/>
                  </a:lnTo>
                  <a:lnTo>
                    <a:pt x="151" y="5"/>
                  </a:lnTo>
                  <a:lnTo>
                    <a:pt x="148" y="9"/>
                  </a:lnTo>
                  <a:lnTo>
                    <a:pt x="145" y="17"/>
                  </a:lnTo>
                  <a:lnTo>
                    <a:pt x="142" y="26"/>
                  </a:lnTo>
                  <a:lnTo>
                    <a:pt x="141" y="38"/>
                  </a:lnTo>
                  <a:lnTo>
                    <a:pt x="140" y="47"/>
                  </a:lnTo>
                  <a:lnTo>
                    <a:pt x="140" y="65"/>
                  </a:lnTo>
                  <a:lnTo>
                    <a:pt x="140" y="65"/>
                  </a:lnTo>
                  <a:lnTo>
                    <a:pt x="139" y="80"/>
                  </a:lnTo>
                  <a:lnTo>
                    <a:pt x="137" y="96"/>
                  </a:lnTo>
                  <a:lnTo>
                    <a:pt x="131" y="126"/>
                  </a:lnTo>
                  <a:lnTo>
                    <a:pt x="131" y="126"/>
                  </a:lnTo>
                  <a:lnTo>
                    <a:pt x="129" y="138"/>
                  </a:lnTo>
                  <a:lnTo>
                    <a:pt x="126" y="150"/>
                  </a:lnTo>
                  <a:lnTo>
                    <a:pt x="122" y="162"/>
                  </a:lnTo>
                  <a:lnTo>
                    <a:pt x="117" y="173"/>
                  </a:lnTo>
                  <a:lnTo>
                    <a:pt x="107" y="196"/>
                  </a:lnTo>
                  <a:lnTo>
                    <a:pt x="96" y="218"/>
                  </a:lnTo>
                  <a:lnTo>
                    <a:pt x="96" y="218"/>
                  </a:lnTo>
                  <a:lnTo>
                    <a:pt x="89" y="236"/>
                  </a:lnTo>
                  <a:lnTo>
                    <a:pt x="84" y="254"/>
                  </a:lnTo>
                  <a:lnTo>
                    <a:pt x="75" y="290"/>
                  </a:lnTo>
                  <a:lnTo>
                    <a:pt x="75" y="290"/>
                  </a:lnTo>
                  <a:lnTo>
                    <a:pt x="60" y="336"/>
                  </a:lnTo>
                  <a:lnTo>
                    <a:pt x="54" y="360"/>
                  </a:lnTo>
                  <a:lnTo>
                    <a:pt x="48" y="384"/>
                  </a:lnTo>
                  <a:lnTo>
                    <a:pt x="48" y="384"/>
                  </a:lnTo>
                  <a:lnTo>
                    <a:pt x="38" y="426"/>
                  </a:lnTo>
                  <a:lnTo>
                    <a:pt x="32" y="448"/>
                  </a:lnTo>
                  <a:lnTo>
                    <a:pt x="26" y="468"/>
                  </a:lnTo>
                  <a:lnTo>
                    <a:pt x="26" y="468"/>
                  </a:lnTo>
                  <a:lnTo>
                    <a:pt x="22" y="477"/>
                  </a:lnTo>
                  <a:lnTo>
                    <a:pt x="19" y="484"/>
                  </a:lnTo>
                  <a:lnTo>
                    <a:pt x="11" y="497"/>
                  </a:lnTo>
                  <a:lnTo>
                    <a:pt x="7" y="505"/>
                  </a:lnTo>
                  <a:lnTo>
                    <a:pt x="4" y="512"/>
                  </a:lnTo>
                  <a:lnTo>
                    <a:pt x="1" y="520"/>
                  </a:lnTo>
                  <a:lnTo>
                    <a:pt x="0" y="528"/>
                  </a:lnTo>
                  <a:lnTo>
                    <a:pt x="0" y="528"/>
                  </a:lnTo>
                  <a:lnTo>
                    <a:pt x="0" y="530"/>
                  </a:lnTo>
                  <a:lnTo>
                    <a:pt x="1" y="531"/>
                  </a:lnTo>
                  <a:lnTo>
                    <a:pt x="3" y="533"/>
                  </a:lnTo>
                  <a:lnTo>
                    <a:pt x="4" y="534"/>
                  </a:lnTo>
                  <a:lnTo>
                    <a:pt x="7" y="531"/>
                  </a:lnTo>
                  <a:lnTo>
                    <a:pt x="10" y="530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1" y="521"/>
                  </a:lnTo>
                  <a:lnTo>
                    <a:pt x="14" y="514"/>
                  </a:lnTo>
                  <a:lnTo>
                    <a:pt x="17" y="507"/>
                  </a:lnTo>
                  <a:lnTo>
                    <a:pt x="20" y="499"/>
                  </a:lnTo>
                  <a:lnTo>
                    <a:pt x="28" y="485"/>
                  </a:lnTo>
                  <a:lnTo>
                    <a:pt x="34" y="472"/>
                  </a:lnTo>
                  <a:lnTo>
                    <a:pt x="34" y="472"/>
                  </a:lnTo>
                  <a:lnTo>
                    <a:pt x="41" y="455"/>
                  </a:lnTo>
                  <a:lnTo>
                    <a:pt x="46" y="437"/>
                  </a:lnTo>
                  <a:lnTo>
                    <a:pt x="54" y="403"/>
                  </a:lnTo>
                  <a:lnTo>
                    <a:pt x="54" y="403"/>
                  </a:lnTo>
                  <a:lnTo>
                    <a:pt x="64" y="364"/>
                  </a:lnTo>
                  <a:lnTo>
                    <a:pt x="75" y="325"/>
                  </a:lnTo>
                  <a:lnTo>
                    <a:pt x="96" y="247"/>
                  </a:lnTo>
                  <a:lnTo>
                    <a:pt x="96" y="247"/>
                  </a:lnTo>
                  <a:lnTo>
                    <a:pt x="103" y="228"/>
                  </a:lnTo>
                  <a:lnTo>
                    <a:pt x="111" y="209"/>
                  </a:lnTo>
                  <a:lnTo>
                    <a:pt x="128" y="172"/>
                  </a:lnTo>
                  <a:lnTo>
                    <a:pt x="128" y="172"/>
                  </a:lnTo>
                  <a:lnTo>
                    <a:pt x="135" y="157"/>
                  </a:lnTo>
                  <a:lnTo>
                    <a:pt x="139" y="142"/>
                  </a:lnTo>
                  <a:lnTo>
                    <a:pt x="141" y="127"/>
                  </a:lnTo>
                  <a:lnTo>
                    <a:pt x="143" y="110"/>
                  </a:lnTo>
                  <a:lnTo>
                    <a:pt x="143" y="110"/>
                  </a:lnTo>
                  <a:lnTo>
                    <a:pt x="147" y="85"/>
                  </a:lnTo>
                  <a:lnTo>
                    <a:pt x="148" y="73"/>
                  </a:lnTo>
                  <a:lnTo>
                    <a:pt x="149" y="60"/>
                  </a:lnTo>
                  <a:lnTo>
                    <a:pt x="149" y="60"/>
                  </a:lnTo>
                  <a:lnTo>
                    <a:pt x="149" y="48"/>
                  </a:lnTo>
                  <a:lnTo>
                    <a:pt x="151" y="32"/>
                  </a:lnTo>
                  <a:lnTo>
                    <a:pt x="152" y="23"/>
                  </a:lnTo>
                  <a:lnTo>
                    <a:pt x="155" y="16"/>
                  </a:lnTo>
                  <a:lnTo>
                    <a:pt x="159" y="11"/>
                  </a:lnTo>
                  <a:lnTo>
                    <a:pt x="161" y="9"/>
                  </a:lnTo>
                  <a:lnTo>
                    <a:pt x="164" y="9"/>
                  </a:lnTo>
                  <a:lnTo>
                    <a:pt x="164" y="9"/>
                  </a:lnTo>
                  <a:lnTo>
                    <a:pt x="167" y="8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68" y="3"/>
                  </a:lnTo>
                  <a:lnTo>
                    <a:pt x="166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6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10" name="Freeform 226"/>
            <p:cNvSpPr/>
            <p:nvPr/>
          </p:nvSpPr>
          <p:spPr bwMode="auto">
            <a:xfrm>
              <a:off x="3902075" y="2205038"/>
              <a:ext cx="25400" cy="85725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6" y="15"/>
                </a:cxn>
                <a:cxn ang="0">
                  <a:pos x="32" y="26"/>
                </a:cxn>
                <a:cxn ang="0">
                  <a:pos x="22" y="45"/>
                </a:cxn>
                <a:cxn ang="0">
                  <a:pos x="22" y="45"/>
                </a:cxn>
                <a:cxn ang="0">
                  <a:pos x="19" y="54"/>
                </a:cxn>
                <a:cxn ang="0">
                  <a:pos x="17" y="62"/>
                </a:cxn>
                <a:cxn ang="0">
                  <a:pos x="14" y="78"/>
                </a:cxn>
                <a:cxn ang="0">
                  <a:pos x="14" y="78"/>
                </a:cxn>
                <a:cxn ang="0">
                  <a:pos x="11" y="98"/>
                </a:cxn>
                <a:cxn ang="0">
                  <a:pos x="7" y="117"/>
                </a:cxn>
                <a:cxn ang="0">
                  <a:pos x="4" y="135"/>
                </a:cxn>
                <a:cxn ang="0">
                  <a:pos x="0" y="155"/>
                </a:cxn>
                <a:cxn ang="0">
                  <a:pos x="0" y="155"/>
                </a:cxn>
                <a:cxn ang="0">
                  <a:pos x="0" y="157"/>
                </a:cxn>
                <a:cxn ang="0">
                  <a:pos x="1" y="158"/>
                </a:cxn>
                <a:cxn ang="0">
                  <a:pos x="4" y="160"/>
                </a:cxn>
                <a:cxn ang="0">
                  <a:pos x="6" y="160"/>
                </a:cxn>
                <a:cxn ang="0">
                  <a:pos x="7" y="160"/>
                </a:cxn>
                <a:cxn ang="0">
                  <a:pos x="9" y="159"/>
                </a:cxn>
                <a:cxn ang="0">
                  <a:pos x="9" y="157"/>
                </a:cxn>
                <a:cxn ang="0">
                  <a:pos x="9" y="157"/>
                </a:cxn>
                <a:cxn ang="0">
                  <a:pos x="12" y="139"/>
                </a:cxn>
                <a:cxn ang="0">
                  <a:pos x="16" y="123"/>
                </a:cxn>
                <a:cxn ang="0">
                  <a:pos x="19" y="105"/>
                </a:cxn>
                <a:cxn ang="0">
                  <a:pos x="22" y="89"/>
                </a:cxn>
                <a:cxn ang="0">
                  <a:pos x="22" y="89"/>
                </a:cxn>
                <a:cxn ang="0">
                  <a:pos x="24" y="73"/>
                </a:cxn>
                <a:cxn ang="0">
                  <a:pos x="29" y="59"/>
                </a:cxn>
                <a:cxn ang="0">
                  <a:pos x="33" y="45"/>
                </a:cxn>
                <a:cxn ang="0">
                  <a:pos x="40" y="32"/>
                </a:cxn>
                <a:cxn ang="0">
                  <a:pos x="40" y="32"/>
                </a:cxn>
                <a:cxn ang="0">
                  <a:pos x="43" y="25"/>
                </a:cxn>
                <a:cxn ang="0">
                  <a:pos x="45" y="19"/>
                </a:cxn>
                <a:cxn ang="0">
                  <a:pos x="46" y="11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0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160">
                  <a:moveTo>
                    <a:pt x="38" y="4"/>
                  </a:moveTo>
                  <a:lnTo>
                    <a:pt x="38" y="4"/>
                  </a:lnTo>
                  <a:lnTo>
                    <a:pt x="36" y="15"/>
                  </a:lnTo>
                  <a:lnTo>
                    <a:pt x="32" y="26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19" y="54"/>
                  </a:lnTo>
                  <a:lnTo>
                    <a:pt x="17" y="62"/>
                  </a:lnTo>
                  <a:lnTo>
                    <a:pt x="14" y="78"/>
                  </a:lnTo>
                  <a:lnTo>
                    <a:pt x="14" y="78"/>
                  </a:lnTo>
                  <a:lnTo>
                    <a:pt x="11" y="98"/>
                  </a:lnTo>
                  <a:lnTo>
                    <a:pt x="7" y="117"/>
                  </a:lnTo>
                  <a:lnTo>
                    <a:pt x="4" y="135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0" y="157"/>
                  </a:lnTo>
                  <a:lnTo>
                    <a:pt x="1" y="158"/>
                  </a:lnTo>
                  <a:lnTo>
                    <a:pt x="4" y="160"/>
                  </a:lnTo>
                  <a:lnTo>
                    <a:pt x="6" y="160"/>
                  </a:lnTo>
                  <a:lnTo>
                    <a:pt x="7" y="160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2" y="139"/>
                  </a:lnTo>
                  <a:lnTo>
                    <a:pt x="16" y="123"/>
                  </a:lnTo>
                  <a:lnTo>
                    <a:pt x="19" y="105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4" y="73"/>
                  </a:lnTo>
                  <a:lnTo>
                    <a:pt x="29" y="59"/>
                  </a:lnTo>
                  <a:lnTo>
                    <a:pt x="33" y="45"/>
                  </a:lnTo>
                  <a:lnTo>
                    <a:pt x="40" y="32"/>
                  </a:lnTo>
                  <a:lnTo>
                    <a:pt x="40" y="32"/>
                  </a:lnTo>
                  <a:lnTo>
                    <a:pt x="43" y="25"/>
                  </a:lnTo>
                  <a:lnTo>
                    <a:pt x="45" y="19"/>
                  </a:lnTo>
                  <a:lnTo>
                    <a:pt x="46" y="11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0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11" name="Freeform 227"/>
            <p:cNvSpPr/>
            <p:nvPr/>
          </p:nvSpPr>
          <p:spPr bwMode="auto">
            <a:xfrm>
              <a:off x="3379788" y="2730500"/>
              <a:ext cx="19050" cy="26988"/>
            </a:xfrm>
            <a:custGeom>
              <a:avLst/>
              <a:gdLst/>
              <a:ahLst/>
              <a:cxnLst>
                <a:cxn ang="0">
                  <a:pos x="29" y="3"/>
                </a:cxn>
                <a:cxn ang="0">
                  <a:pos x="29" y="3"/>
                </a:cxn>
                <a:cxn ang="0">
                  <a:pos x="26" y="8"/>
                </a:cxn>
                <a:cxn ang="0">
                  <a:pos x="22" y="13"/>
                </a:cxn>
                <a:cxn ang="0">
                  <a:pos x="15" y="23"/>
                </a:cxn>
                <a:cxn ang="0">
                  <a:pos x="6" y="33"/>
                </a:cxn>
                <a:cxn ang="0">
                  <a:pos x="3" y="38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6"/>
                </a:cxn>
                <a:cxn ang="0">
                  <a:pos x="0" y="47"/>
                </a:cxn>
                <a:cxn ang="0">
                  <a:pos x="2" y="50"/>
                </a:cxn>
                <a:cxn ang="0">
                  <a:pos x="4" y="51"/>
                </a:cxn>
                <a:cxn ang="0">
                  <a:pos x="5" y="51"/>
                </a:cxn>
                <a:cxn ang="0">
                  <a:pos x="7" y="50"/>
                </a:cxn>
                <a:cxn ang="0">
                  <a:pos x="8" y="48"/>
                </a:cxn>
                <a:cxn ang="0">
                  <a:pos x="8" y="48"/>
                </a:cxn>
                <a:cxn ang="0">
                  <a:pos x="12" y="43"/>
                </a:cxn>
                <a:cxn ang="0">
                  <a:pos x="15" y="38"/>
                </a:cxn>
                <a:cxn ang="0">
                  <a:pos x="23" y="27"/>
                </a:cxn>
                <a:cxn ang="0">
                  <a:pos x="30" y="18"/>
                </a:cxn>
                <a:cxn ang="0">
                  <a:pos x="34" y="13"/>
                </a:cxn>
                <a:cxn ang="0">
                  <a:pos x="37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37" y="4"/>
                </a:cxn>
                <a:cxn ang="0">
                  <a:pos x="34" y="1"/>
                </a:cxn>
                <a:cxn ang="0">
                  <a:pos x="33" y="0"/>
                </a:cxn>
                <a:cxn ang="0">
                  <a:pos x="31" y="1"/>
                </a:cxn>
                <a:cxn ang="0">
                  <a:pos x="30" y="1"/>
                </a:cxn>
                <a:cxn ang="0">
                  <a:pos x="29" y="3"/>
                </a:cxn>
                <a:cxn ang="0">
                  <a:pos x="29" y="3"/>
                </a:cxn>
              </a:cxnLst>
              <a:rect l="0" t="0" r="r" b="b"/>
              <a:pathLst>
                <a:path w="37" h="51">
                  <a:moveTo>
                    <a:pt x="29" y="3"/>
                  </a:moveTo>
                  <a:lnTo>
                    <a:pt x="29" y="3"/>
                  </a:lnTo>
                  <a:lnTo>
                    <a:pt x="26" y="8"/>
                  </a:lnTo>
                  <a:lnTo>
                    <a:pt x="22" y="13"/>
                  </a:lnTo>
                  <a:lnTo>
                    <a:pt x="15" y="23"/>
                  </a:lnTo>
                  <a:lnTo>
                    <a:pt x="6" y="33"/>
                  </a:lnTo>
                  <a:lnTo>
                    <a:pt x="3" y="38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7"/>
                  </a:lnTo>
                  <a:lnTo>
                    <a:pt x="2" y="50"/>
                  </a:lnTo>
                  <a:lnTo>
                    <a:pt x="4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12" y="43"/>
                  </a:lnTo>
                  <a:lnTo>
                    <a:pt x="15" y="38"/>
                  </a:lnTo>
                  <a:lnTo>
                    <a:pt x="23" y="27"/>
                  </a:lnTo>
                  <a:lnTo>
                    <a:pt x="30" y="18"/>
                  </a:lnTo>
                  <a:lnTo>
                    <a:pt x="34" y="13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4"/>
                  </a:lnTo>
                  <a:lnTo>
                    <a:pt x="34" y="1"/>
                  </a:lnTo>
                  <a:lnTo>
                    <a:pt x="33" y="0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9" y="3"/>
                  </a:lnTo>
                  <a:lnTo>
                    <a:pt x="2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12" name="Freeform 228"/>
            <p:cNvSpPr/>
            <p:nvPr/>
          </p:nvSpPr>
          <p:spPr bwMode="auto">
            <a:xfrm>
              <a:off x="3419475" y="2735263"/>
              <a:ext cx="15875" cy="25400"/>
            </a:xfrm>
            <a:custGeom>
              <a:avLst/>
              <a:gdLst/>
              <a:ahLst/>
              <a:cxnLst>
                <a:cxn ang="0">
                  <a:pos x="22" y="2"/>
                </a:cxn>
                <a:cxn ang="0">
                  <a:pos x="22" y="2"/>
                </a:cxn>
                <a:cxn ang="0">
                  <a:pos x="12" y="22"/>
                </a:cxn>
                <a:cxn ang="0">
                  <a:pos x="6" y="31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0" y="41"/>
                </a:cxn>
                <a:cxn ang="0">
                  <a:pos x="0" y="43"/>
                </a:cxn>
                <a:cxn ang="0">
                  <a:pos x="1" y="45"/>
                </a:cxn>
                <a:cxn ang="0">
                  <a:pos x="2" y="46"/>
                </a:cxn>
                <a:cxn ang="0">
                  <a:pos x="5" y="46"/>
                </a:cxn>
                <a:cxn ang="0">
                  <a:pos x="7" y="46"/>
                </a:cxn>
                <a:cxn ang="0">
                  <a:pos x="8" y="44"/>
                </a:cxn>
                <a:cxn ang="0">
                  <a:pos x="8" y="44"/>
                </a:cxn>
                <a:cxn ang="0">
                  <a:pos x="14" y="36"/>
                </a:cxn>
                <a:cxn ang="0">
                  <a:pos x="20" y="26"/>
                </a:cxn>
                <a:cxn ang="0">
                  <a:pos x="31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1" y="3"/>
                </a:cxn>
                <a:cxn ang="0">
                  <a:pos x="30" y="1"/>
                </a:cxn>
                <a:cxn ang="0">
                  <a:pos x="29" y="0"/>
                </a:cxn>
                <a:cxn ang="0">
                  <a:pos x="26" y="0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2"/>
                </a:cxn>
                <a:cxn ang="0">
                  <a:pos x="22" y="2"/>
                </a:cxn>
              </a:cxnLst>
              <a:rect l="0" t="0" r="r" b="b"/>
              <a:pathLst>
                <a:path w="31" h="46">
                  <a:moveTo>
                    <a:pt x="22" y="2"/>
                  </a:moveTo>
                  <a:lnTo>
                    <a:pt x="22" y="2"/>
                  </a:lnTo>
                  <a:lnTo>
                    <a:pt x="12" y="22"/>
                  </a:lnTo>
                  <a:lnTo>
                    <a:pt x="6" y="3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43"/>
                  </a:lnTo>
                  <a:lnTo>
                    <a:pt x="1" y="45"/>
                  </a:lnTo>
                  <a:lnTo>
                    <a:pt x="2" y="46"/>
                  </a:lnTo>
                  <a:lnTo>
                    <a:pt x="5" y="46"/>
                  </a:lnTo>
                  <a:lnTo>
                    <a:pt x="7" y="46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4" y="36"/>
                  </a:lnTo>
                  <a:lnTo>
                    <a:pt x="20" y="26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0" y="1"/>
                  </a:lnTo>
                  <a:lnTo>
                    <a:pt x="29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2"/>
                  </a:lnTo>
                  <a:lnTo>
                    <a:pt x="2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13" name="Freeform 229"/>
            <p:cNvSpPr/>
            <p:nvPr/>
          </p:nvSpPr>
          <p:spPr bwMode="auto">
            <a:xfrm>
              <a:off x="3451225" y="2735263"/>
              <a:ext cx="19050" cy="28575"/>
            </a:xfrm>
            <a:custGeom>
              <a:avLst/>
              <a:gdLst/>
              <a:ahLst/>
              <a:cxnLst>
                <a:cxn ang="0">
                  <a:pos x="25" y="4"/>
                </a:cxn>
                <a:cxn ang="0">
                  <a:pos x="25" y="4"/>
                </a:cxn>
                <a:cxn ang="0">
                  <a:pos x="24" y="10"/>
                </a:cxn>
                <a:cxn ang="0">
                  <a:pos x="21" y="16"/>
                </a:cxn>
                <a:cxn ang="0">
                  <a:pos x="15" y="28"/>
                </a:cxn>
                <a:cxn ang="0">
                  <a:pos x="15" y="28"/>
                </a:cxn>
                <a:cxn ang="0">
                  <a:pos x="8" y="37"/>
                </a:cxn>
                <a:cxn ang="0">
                  <a:pos x="5" y="41"/>
                </a:cxn>
                <a:cxn ang="0">
                  <a:pos x="2" y="46"/>
                </a:cxn>
                <a:cxn ang="0">
                  <a:pos x="2" y="46"/>
                </a:cxn>
                <a:cxn ang="0">
                  <a:pos x="0" y="48"/>
                </a:cxn>
                <a:cxn ang="0">
                  <a:pos x="0" y="49"/>
                </a:cxn>
                <a:cxn ang="0">
                  <a:pos x="2" y="52"/>
                </a:cxn>
                <a:cxn ang="0">
                  <a:pos x="3" y="53"/>
                </a:cxn>
                <a:cxn ang="0">
                  <a:pos x="5" y="54"/>
                </a:cxn>
                <a:cxn ang="0">
                  <a:pos x="7" y="54"/>
                </a:cxn>
                <a:cxn ang="0">
                  <a:pos x="8" y="53"/>
                </a:cxn>
                <a:cxn ang="0">
                  <a:pos x="10" y="50"/>
                </a:cxn>
                <a:cxn ang="0">
                  <a:pos x="10" y="50"/>
                </a:cxn>
                <a:cxn ang="0">
                  <a:pos x="17" y="40"/>
                </a:cxn>
                <a:cxn ang="0">
                  <a:pos x="25" y="29"/>
                </a:cxn>
                <a:cxn ang="0">
                  <a:pos x="28" y="24"/>
                </a:cxn>
                <a:cxn ang="0">
                  <a:pos x="31" y="17"/>
                </a:cxn>
                <a:cxn ang="0">
                  <a:pos x="34" y="11"/>
                </a:cxn>
                <a:cxn ang="0">
                  <a:pos x="36" y="4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7" y="1"/>
                </a:cxn>
                <a:cxn ang="0">
                  <a:pos x="26" y="2"/>
                </a:cxn>
                <a:cxn ang="0">
                  <a:pos x="25" y="4"/>
                </a:cxn>
                <a:cxn ang="0">
                  <a:pos x="25" y="4"/>
                </a:cxn>
              </a:cxnLst>
              <a:rect l="0" t="0" r="r" b="b"/>
              <a:pathLst>
                <a:path w="36" h="54">
                  <a:moveTo>
                    <a:pt x="25" y="4"/>
                  </a:moveTo>
                  <a:lnTo>
                    <a:pt x="25" y="4"/>
                  </a:lnTo>
                  <a:lnTo>
                    <a:pt x="24" y="10"/>
                  </a:lnTo>
                  <a:lnTo>
                    <a:pt x="21" y="16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8" y="37"/>
                  </a:lnTo>
                  <a:lnTo>
                    <a:pt x="5" y="41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0" y="48"/>
                  </a:lnTo>
                  <a:lnTo>
                    <a:pt x="0" y="49"/>
                  </a:lnTo>
                  <a:lnTo>
                    <a:pt x="2" y="52"/>
                  </a:lnTo>
                  <a:lnTo>
                    <a:pt x="3" y="53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8" y="53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7" y="40"/>
                  </a:lnTo>
                  <a:lnTo>
                    <a:pt x="25" y="29"/>
                  </a:lnTo>
                  <a:lnTo>
                    <a:pt x="28" y="24"/>
                  </a:lnTo>
                  <a:lnTo>
                    <a:pt x="31" y="17"/>
                  </a:lnTo>
                  <a:lnTo>
                    <a:pt x="34" y="11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7" y="1"/>
                  </a:lnTo>
                  <a:lnTo>
                    <a:pt x="26" y="2"/>
                  </a:lnTo>
                  <a:lnTo>
                    <a:pt x="25" y="4"/>
                  </a:lnTo>
                  <a:lnTo>
                    <a:pt x="2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14" name="Freeform 230"/>
            <p:cNvSpPr/>
            <p:nvPr/>
          </p:nvSpPr>
          <p:spPr bwMode="auto">
            <a:xfrm>
              <a:off x="3490913" y="2736850"/>
              <a:ext cx="23813" cy="28575"/>
            </a:xfrm>
            <a:custGeom>
              <a:avLst/>
              <a:gdLst/>
              <a:ahLst/>
              <a:cxnLst>
                <a:cxn ang="0">
                  <a:pos x="36" y="1"/>
                </a:cxn>
                <a:cxn ang="0">
                  <a:pos x="36" y="1"/>
                </a:cxn>
                <a:cxn ang="0">
                  <a:pos x="28" y="11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9" y="34"/>
                </a:cxn>
                <a:cxn ang="0">
                  <a:pos x="5" y="40"/>
                </a:cxn>
                <a:cxn ang="0">
                  <a:pos x="1" y="46"/>
                </a:cxn>
                <a:cxn ang="0">
                  <a:pos x="1" y="46"/>
                </a:cxn>
                <a:cxn ang="0">
                  <a:pos x="0" y="49"/>
                </a:cxn>
                <a:cxn ang="0">
                  <a:pos x="1" y="51"/>
                </a:cxn>
                <a:cxn ang="0">
                  <a:pos x="2" y="52"/>
                </a:cxn>
                <a:cxn ang="0">
                  <a:pos x="3" y="53"/>
                </a:cxn>
                <a:cxn ang="0">
                  <a:pos x="5" y="54"/>
                </a:cxn>
                <a:cxn ang="0">
                  <a:pos x="6" y="54"/>
                </a:cxn>
                <a:cxn ang="0">
                  <a:pos x="8" y="53"/>
                </a:cxn>
                <a:cxn ang="0">
                  <a:pos x="9" y="52"/>
                </a:cxn>
                <a:cxn ang="0">
                  <a:pos x="9" y="52"/>
                </a:cxn>
                <a:cxn ang="0">
                  <a:pos x="13" y="45"/>
                </a:cxn>
                <a:cxn ang="0">
                  <a:pos x="17" y="40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35" y="19"/>
                </a:cxn>
                <a:cxn ang="0">
                  <a:pos x="43" y="8"/>
                </a:cxn>
                <a:cxn ang="0">
                  <a:pos x="43" y="8"/>
                </a:cxn>
                <a:cxn ang="0">
                  <a:pos x="44" y="6"/>
                </a:cxn>
                <a:cxn ang="0">
                  <a:pos x="44" y="4"/>
                </a:cxn>
                <a:cxn ang="0">
                  <a:pos x="44" y="2"/>
                </a:cxn>
                <a:cxn ang="0">
                  <a:pos x="43" y="1"/>
                </a:cxn>
                <a:cxn ang="0">
                  <a:pos x="41" y="0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6" y="1"/>
                </a:cxn>
                <a:cxn ang="0">
                  <a:pos x="36" y="1"/>
                </a:cxn>
              </a:cxnLst>
              <a:rect l="0" t="0" r="r" b="b"/>
              <a:pathLst>
                <a:path w="44" h="54">
                  <a:moveTo>
                    <a:pt x="36" y="1"/>
                  </a:moveTo>
                  <a:lnTo>
                    <a:pt x="36" y="1"/>
                  </a:lnTo>
                  <a:lnTo>
                    <a:pt x="28" y="11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9" y="34"/>
                  </a:lnTo>
                  <a:lnTo>
                    <a:pt x="5" y="40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49"/>
                  </a:lnTo>
                  <a:lnTo>
                    <a:pt x="1" y="51"/>
                  </a:lnTo>
                  <a:lnTo>
                    <a:pt x="2" y="52"/>
                  </a:lnTo>
                  <a:lnTo>
                    <a:pt x="3" y="53"/>
                  </a:lnTo>
                  <a:lnTo>
                    <a:pt x="5" y="54"/>
                  </a:lnTo>
                  <a:lnTo>
                    <a:pt x="6" y="54"/>
                  </a:lnTo>
                  <a:lnTo>
                    <a:pt x="8" y="53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13" y="45"/>
                  </a:lnTo>
                  <a:lnTo>
                    <a:pt x="17" y="40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35" y="19"/>
                  </a:lnTo>
                  <a:lnTo>
                    <a:pt x="43" y="8"/>
                  </a:lnTo>
                  <a:lnTo>
                    <a:pt x="43" y="8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4" y="2"/>
                  </a:lnTo>
                  <a:lnTo>
                    <a:pt x="43" y="1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6" y="1"/>
                  </a:lnTo>
                  <a:lnTo>
                    <a:pt x="3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15" name="Freeform 231"/>
            <p:cNvSpPr/>
            <p:nvPr/>
          </p:nvSpPr>
          <p:spPr bwMode="auto">
            <a:xfrm>
              <a:off x="3541713" y="2738438"/>
              <a:ext cx="19050" cy="28575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30" y="1"/>
                </a:cxn>
                <a:cxn ang="0">
                  <a:pos x="26" y="6"/>
                </a:cxn>
                <a:cxn ang="0">
                  <a:pos x="22" y="12"/>
                </a:cxn>
                <a:cxn ang="0">
                  <a:pos x="14" y="25"/>
                </a:cxn>
                <a:cxn ang="0">
                  <a:pos x="14" y="25"/>
                </a:cxn>
                <a:cxn ang="0">
                  <a:pos x="7" y="36"/>
                </a:cxn>
                <a:cxn ang="0">
                  <a:pos x="3" y="41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1" y="52"/>
                </a:cxn>
                <a:cxn ang="0">
                  <a:pos x="2" y="53"/>
                </a:cxn>
                <a:cxn ang="0">
                  <a:pos x="3" y="53"/>
                </a:cxn>
                <a:cxn ang="0">
                  <a:pos x="7" y="53"/>
                </a:cxn>
                <a:cxn ang="0">
                  <a:pos x="8" y="52"/>
                </a:cxn>
                <a:cxn ang="0">
                  <a:pos x="9" y="50"/>
                </a:cxn>
                <a:cxn ang="0">
                  <a:pos x="9" y="50"/>
                </a:cxn>
                <a:cxn ang="0">
                  <a:pos x="12" y="44"/>
                </a:cxn>
                <a:cxn ang="0">
                  <a:pos x="15" y="39"/>
                </a:cxn>
                <a:cxn ang="0">
                  <a:pos x="23" y="29"/>
                </a:cxn>
                <a:cxn ang="0">
                  <a:pos x="23" y="29"/>
                </a:cxn>
                <a:cxn ang="0">
                  <a:pos x="30" y="19"/>
                </a:cxn>
                <a:cxn ang="0">
                  <a:pos x="33" y="14"/>
                </a:cxn>
                <a:cxn ang="0">
                  <a:pos x="37" y="8"/>
                </a:cxn>
                <a:cxn ang="0">
                  <a:pos x="37" y="8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7" y="3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2" y="0"/>
                </a:cxn>
                <a:cxn ang="0">
                  <a:pos x="30" y="1"/>
                </a:cxn>
                <a:cxn ang="0">
                  <a:pos x="30" y="1"/>
                </a:cxn>
              </a:cxnLst>
              <a:rect l="0" t="0" r="r" b="b"/>
              <a:pathLst>
                <a:path w="38" h="53">
                  <a:moveTo>
                    <a:pt x="30" y="1"/>
                  </a:moveTo>
                  <a:lnTo>
                    <a:pt x="30" y="1"/>
                  </a:lnTo>
                  <a:lnTo>
                    <a:pt x="26" y="6"/>
                  </a:lnTo>
                  <a:lnTo>
                    <a:pt x="22" y="12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7" y="36"/>
                  </a:lnTo>
                  <a:lnTo>
                    <a:pt x="3" y="41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1" y="52"/>
                  </a:lnTo>
                  <a:lnTo>
                    <a:pt x="2" y="53"/>
                  </a:lnTo>
                  <a:lnTo>
                    <a:pt x="3" y="53"/>
                  </a:lnTo>
                  <a:lnTo>
                    <a:pt x="7" y="53"/>
                  </a:lnTo>
                  <a:lnTo>
                    <a:pt x="8" y="52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2" y="44"/>
                  </a:lnTo>
                  <a:lnTo>
                    <a:pt x="15" y="3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30" y="19"/>
                  </a:lnTo>
                  <a:lnTo>
                    <a:pt x="33" y="14"/>
                  </a:lnTo>
                  <a:lnTo>
                    <a:pt x="37" y="8"/>
                  </a:lnTo>
                  <a:lnTo>
                    <a:pt x="37" y="8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7" y="3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1"/>
                  </a:lnTo>
                  <a:lnTo>
                    <a:pt x="3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16" name="Freeform 232"/>
            <p:cNvSpPr/>
            <p:nvPr/>
          </p:nvSpPr>
          <p:spPr bwMode="auto">
            <a:xfrm>
              <a:off x="3587750" y="2736850"/>
              <a:ext cx="22225" cy="28575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3" y="1"/>
                </a:cxn>
                <a:cxn ang="0">
                  <a:pos x="24" y="11"/>
                </a:cxn>
                <a:cxn ang="0">
                  <a:pos x="15" y="22"/>
                </a:cxn>
                <a:cxn ang="0">
                  <a:pos x="15" y="22"/>
                </a:cxn>
                <a:cxn ang="0">
                  <a:pos x="11" y="28"/>
                </a:cxn>
                <a:cxn ang="0">
                  <a:pos x="7" y="34"/>
                </a:cxn>
                <a:cxn ang="0">
                  <a:pos x="1" y="46"/>
                </a:cxn>
                <a:cxn ang="0">
                  <a:pos x="1" y="46"/>
                </a:cxn>
                <a:cxn ang="0">
                  <a:pos x="0" y="49"/>
                </a:cxn>
                <a:cxn ang="0">
                  <a:pos x="0" y="50"/>
                </a:cxn>
                <a:cxn ang="0">
                  <a:pos x="1" y="52"/>
                </a:cxn>
                <a:cxn ang="0">
                  <a:pos x="2" y="53"/>
                </a:cxn>
                <a:cxn ang="0">
                  <a:pos x="4" y="54"/>
                </a:cxn>
                <a:cxn ang="0">
                  <a:pos x="5" y="54"/>
                </a:cxn>
                <a:cxn ang="0">
                  <a:pos x="7" y="53"/>
                </a:cxn>
                <a:cxn ang="0">
                  <a:pos x="8" y="52"/>
                </a:cxn>
                <a:cxn ang="0">
                  <a:pos x="8" y="52"/>
                </a:cxn>
                <a:cxn ang="0">
                  <a:pos x="14" y="40"/>
                </a:cxn>
                <a:cxn ang="0">
                  <a:pos x="20" y="30"/>
                </a:cxn>
                <a:cxn ang="0">
                  <a:pos x="20" y="30"/>
                </a:cxn>
                <a:cxn ang="0">
                  <a:pos x="30" y="19"/>
                </a:cxn>
                <a:cxn ang="0">
                  <a:pos x="39" y="8"/>
                </a:cxn>
                <a:cxn ang="0">
                  <a:pos x="39" y="8"/>
                </a:cxn>
                <a:cxn ang="0">
                  <a:pos x="40" y="6"/>
                </a:cxn>
                <a:cxn ang="0">
                  <a:pos x="41" y="4"/>
                </a:cxn>
                <a:cxn ang="0">
                  <a:pos x="40" y="3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33" y="1"/>
                </a:cxn>
                <a:cxn ang="0">
                  <a:pos x="33" y="1"/>
                </a:cxn>
              </a:cxnLst>
              <a:rect l="0" t="0" r="r" b="b"/>
              <a:pathLst>
                <a:path w="41" h="54">
                  <a:moveTo>
                    <a:pt x="33" y="1"/>
                  </a:moveTo>
                  <a:lnTo>
                    <a:pt x="33" y="1"/>
                  </a:lnTo>
                  <a:lnTo>
                    <a:pt x="24" y="11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1" y="28"/>
                  </a:lnTo>
                  <a:lnTo>
                    <a:pt x="7" y="34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49"/>
                  </a:lnTo>
                  <a:lnTo>
                    <a:pt x="0" y="50"/>
                  </a:lnTo>
                  <a:lnTo>
                    <a:pt x="1" y="52"/>
                  </a:lnTo>
                  <a:lnTo>
                    <a:pt x="2" y="53"/>
                  </a:lnTo>
                  <a:lnTo>
                    <a:pt x="4" y="54"/>
                  </a:lnTo>
                  <a:lnTo>
                    <a:pt x="5" y="54"/>
                  </a:lnTo>
                  <a:lnTo>
                    <a:pt x="7" y="53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14" y="40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30" y="19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0" y="6"/>
                  </a:lnTo>
                  <a:lnTo>
                    <a:pt x="41" y="4"/>
                  </a:lnTo>
                  <a:lnTo>
                    <a:pt x="40" y="3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17" name="Freeform 233"/>
            <p:cNvSpPr/>
            <p:nvPr/>
          </p:nvSpPr>
          <p:spPr bwMode="auto">
            <a:xfrm>
              <a:off x="3643313" y="2735263"/>
              <a:ext cx="23813" cy="30163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27" y="14"/>
                </a:cxn>
                <a:cxn ang="0">
                  <a:pos x="18" y="26"/>
                </a:cxn>
                <a:cxn ang="0">
                  <a:pos x="8" y="37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7" y="56"/>
                </a:cxn>
                <a:cxn ang="0">
                  <a:pos x="8" y="55"/>
                </a:cxn>
                <a:cxn ang="0">
                  <a:pos x="8" y="55"/>
                </a:cxn>
                <a:cxn ang="0">
                  <a:pos x="17" y="41"/>
                </a:cxn>
                <a:cxn ang="0">
                  <a:pos x="26" y="30"/>
                </a:cxn>
                <a:cxn ang="0">
                  <a:pos x="35" y="18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4" y="5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7" y="1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4" h="57">
                  <a:moveTo>
                    <a:pt x="35" y="2"/>
                  </a:moveTo>
                  <a:lnTo>
                    <a:pt x="35" y="2"/>
                  </a:lnTo>
                  <a:lnTo>
                    <a:pt x="27" y="14"/>
                  </a:lnTo>
                  <a:lnTo>
                    <a:pt x="18" y="26"/>
                  </a:lnTo>
                  <a:lnTo>
                    <a:pt x="8" y="37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7" y="56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17" y="41"/>
                  </a:lnTo>
                  <a:lnTo>
                    <a:pt x="26" y="30"/>
                  </a:lnTo>
                  <a:lnTo>
                    <a:pt x="35" y="18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4" y="5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7" y="1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18" name="Freeform 234"/>
            <p:cNvSpPr/>
            <p:nvPr/>
          </p:nvSpPr>
          <p:spPr bwMode="auto">
            <a:xfrm>
              <a:off x="3686175" y="2738438"/>
              <a:ext cx="23813" cy="30163"/>
            </a:xfrm>
            <a:custGeom>
              <a:avLst/>
              <a:gdLst/>
              <a:ahLst/>
              <a:cxnLst>
                <a:cxn ang="0">
                  <a:pos x="36" y="1"/>
                </a:cxn>
                <a:cxn ang="0">
                  <a:pos x="36" y="1"/>
                </a:cxn>
                <a:cxn ang="0">
                  <a:pos x="30" y="9"/>
                </a:cxn>
                <a:cxn ang="0">
                  <a:pos x="30" y="9"/>
                </a:cxn>
                <a:cxn ang="0">
                  <a:pos x="24" y="16"/>
                </a:cxn>
                <a:cxn ang="0">
                  <a:pos x="21" y="19"/>
                </a:cxn>
                <a:cxn ang="0">
                  <a:pos x="19" y="21"/>
                </a:cxn>
                <a:cxn ang="0">
                  <a:pos x="19" y="21"/>
                </a:cxn>
                <a:cxn ang="0">
                  <a:pos x="12" y="36"/>
                </a:cxn>
                <a:cxn ang="0">
                  <a:pos x="7" y="42"/>
                </a:cxn>
                <a:cxn ang="0">
                  <a:pos x="2" y="49"/>
                </a:cxn>
                <a:cxn ang="0">
                  <a:pos x="2" y="49"/>
                </a:cxn>
                <a:cxn ang="0">
                  <a:pos x="1" y="51"/>
                </a:cxn>
                <a:cxn ang="0">
                  <a:pos x="0" y="52"/>
                </a:cxn>
                <a:cxn ang="0">
                  <a:pos x="1" y="54"/>
                </a:cxn>
                <a:cxn ang="0">
                  <a:pos x="2" y="55"/>
                </a:cxn>
                <a:cxn ang="0">
                  <a:pos x="3" y="56"/>
                </a:cxn>
                <a:cxn ang="0">
                  <a:pos x="5" y="57"/>
                </a:cxn>
                <a:cxn ang="0">
                  <a:pos x="7" y="57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17" y="46"/>
                </a:cxn>
                <a:cxn ang="0">
                  <a:pos x="17" y="46"/>
                </a:cxn>
                <a:cxn ang="0">
                  <a:pos x="20" y="43"/>
                </a:cxn>
                <a:cxn ang="0">
                  <a:pos x="21" y="39"/>
                </a:cxn>
                <a:cxn ang="0">
                  <a:pos x="24" y="32"/>
                </a:cxn>
                <a:cxn ang="0">
                  <a:pos x="24" y="32"/>
                </a:cxn>
                <a:cxn ang="0">
                  <a:pos x="29" y="26"/>
                </a:cxn>
                <a:cxn ang="0">
                  <a:pos x="33" y="20"/>
                </a:cxn>
                <a:cxn ang="0">
                  <a:pos x="43" y="8"/>
                </a:cxn>
                <a:cxn ang="0">
                  <a:pos x="43" y="8"/>
                </a:cxn>
                <a:cxn ang="0">
                  <a:pos x="44" y="6"/>
                </a:cxn>
                <a:cxn ang="0">
                  <a:pos x="44" y="4"/>
                </a:cxn>
                <a:cxn ang="0">
                  <a:pos x="44" y="3"/>
                </a:cxn>
                <a:cxn ang="0">
                  <a:pos x="43" y="1"/>
                </a:cxn>
                <a:cxn ang="0">
                  <a:pos x="41" y="0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6" y="1"/>
                </a:cxn>
                <a:cxn ang="0">
                  <a:pos x="36" y="1"/>
                </a:cxn>
              </a:cxnLst>
              <a:rect l="0" t="0" r="r" b="b"/>
              <a:pathLst>
                <a:path w="44" h="57">
                  <a:moveTo>
                    <a:pt x="36" y="1"/>
                  </a:moveTo>
                  <a:lnTo>
                    <a:pt x="36" y="1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24" y="16"/>
                  </a:lnTo>
                  <a:lnTo>
                    <a:pt x="21" y="19"/>
                  </a:lnTo>
                  <a:lnTo>
                    <a:pt x="19" y="21"/>
                  </a:lnTo>
                  <a:lnTo>
                    <a:pt x="19" y="21"/>
                  </a:lnTo>
                  <a:lnTo>
                    <a:pt x="12" y="36"/>
                  </a:lnTo>
                  <a:lnTo>
                    <a:pt x="7" y="42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1" y="51"/>
                  </a:lnTo>
                  <a:lnTo>
                    <a:pt x="0" y="52"/>
                  </a:lnTo>
                  <a:lnTo>
                    <a:pt x="1" y="54"/>
                  </a:lnTo>
                  <a:lnTo>
                    <a:pt x="2" y="55"/>
                  </a:lnTo>
                  <a:lnTo>
                    <a:pt x="3" y="56"/>
                  </a:lnTo>
                  <a:lnTo>
                    <a:pt x="5" y="57"/>
                  </a:lnTo>
                  <a:lnTo>
                    <a:pt x="7" y="57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7" y="46"/>
                  </a:lnTo>
                  <a:lnTo>
                    <a:pt x="17" y="46"/>
                  </a:lnTo>
                  <a:lnTo>
                    <a:pt x="20" y="43"/>
                  </a:lnTo>
                  <a:lnTo>
                    <a:pt x="21" y="39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29" y="26"/>
                  </a:lnTo>
                  <a:lnTo>
                    <a:pt x="33" y="20"/>
                  </a:lnTo>
                  <a:lnTo>
                    <a:pt x="43" y="8"/>
                  </a:lnTo>
                  <a:lnTo>
                    <a:pt x="43" y="8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4" y="3"/>
                  </a:lnTo>
                  <a:lnTo>
                    <a:pt x="43" y="1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6" y="1"/>
                  </a:lnTo>
                  <a:lnTo>
                    <a:pt x="3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19" name="Freeform 235"/>
            <p:cNvSpPr/>
            <p:nvPr/>
          </p:nvSpPr>
          <p:spPr bwMode="auto">
            <a:xfrm>
              <a:off x="3732213" y="2740025"/>
              <a:ext cx="25400" cy="30163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38" y="7"/>
                </a:cxn>
                <a:cxn ang="0">
                  <a:pos x="36" y="12"/>
                </a:cxn>
                <a:cxn ang="0">
                  <a:pos x="31" y="19"/>
                </a:cxn>
                <a:cxn ang="0">
                  <a:pos x="24" y="25"/>
                </a:cxn>
                <a:cxn ang="0">
                  <a:pos x="18" y="30"/>
                </a:cxn>
                <a:cxn ang="0">
                  <a:pos x="18" y="30"/>
                </a:cxn>
                <a:cxn ang="0">
                  <a:pos x="14" y="34"/>
                </a:cxn>
                <a:cxn ang="0">
                  <a:pos x="10" y="39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4"/>
                </a:cxn>
                <a:cxn ang="0">
                  <a:pos x="2" y="56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7" y="57"/>
                </a:cxn>
                <a:cxn ang="0">
                  <a:pos x="9" y="56"/>
                </a:cxn>
                <a:cxn ang="0">
                  <a:pos x="9" y="56"/>
                </a:cxn>
                <a:cxn ang="0">
                  <a:pos x="17" y="45"/>
                </a:cxn>
                <a:cxn ang="0">
                  <a:pos x="17" y="45"/>
                </a:cxn>
                <a:cxn ang="0">
                  <a:pos x="20" y="41"/>
                </a:cxn>
                <a:cxn ang="0">
                  <a:pos x="24" y="38"/>
                </a:cxn>
                <a:cxn ang="0">
                  <a:pos x="31" y="32"/>
                </a:cxn>
                <a:cxn ang="0">
                  <a:pos x="31" y="32"/>
                </a:cxn>
                <a:cxn ang="0">
                  <a:pos x="37" y="27"/>
                </a:cxn>
                <a:cxn ang="0">
                  <a:pos x="42" y="21"/>
                </a:cxn>
                <a:cxn ang="0">
                  <a:pos x="46" y="14"/>
                </a:cxn>
                <a:cxn ang="0">
                  <a:pos x="48" y="6"/>
                </a:cxn>
                <a:cxn ang="0">
                  <a:pos x="48" y="6"/>
                </a:cxn>
                <a:cxn ang="0">
                  <a:pos x="48" y="4"/>
                </a:cxn>
                <a:cxn ang="0">
                  <a:pos x="47" y="2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48" h="57">
                  <a:moveTo>
                    <a:pt x="39" y="3"/>
                  </a:moveTo>
                  <a:lnTo>
                    <a:pt x="39" y="3"/>
                  </a:lnTo>
                  <a:lnTo>
                    <a:pt x="38" y="7"/>
                  </a:lnTo>
                  <a:lnTo>
                    <a:pt x="36" y="12"/>
                  </a:lnTo>
                  <a:lnTo>
                    <a:pt x="31" y="19"/>
                  </a:lnTo>
                  <a:lnTo>
                    <a:pt x="24" y="25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4" y="34"/>
                  </a:lnTo>
                  <a:lnTo>
                    <a:pt x="10" y="3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4"/>
                  </a:lnTo>
                  <a:lnTo>
                    <a:pt x="2" y="56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9" y="56"/>
                  </a:lnTo>
                  <a:lnTo>
                    <a:pt x="9" y="56"/>
                  </a:lnTo>
                  <a:lnTo>
                    <a:pt x="17" y="45"/>
                  </a:lnTo>
                  <a:lnTo>
                    <a:pt x="17" y="45"/>
                  </a:lnTo>
                  <a:lnTo>
                    <a:pt x="20" y="41"/>
                  </a:lnTo>
                  <a:lnTo>
                    <a:pt x="24" y="38"/>
                  </a:lnTo>
                  <a:lnTo>
                    <a:pt x="31" y="32"/>
                  </a:lnTo>
                  <a:lnTo>
                    <a:pt x="31" y="32"/>
                  </a:lnTo>
                  <a:lnTo>
                    <a:pt x="37" y="27"/>
                  </a:lnTo>
                  <a:lnTo>
                    <a:pt x="42" y="21"/>
                  </a:lnTo>
                  <a:lnTo>
                    <a:pt x="46" y="14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"/>
                  </a:lnTo>
                  <a:lnTo>
                    <a:pt x="47" y="2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20" name="Freeform 236"/>
            <p:cNvSpPr/>
            <p:nvPr/>
          </p:nvSpPr>
          <p:spPr bwMode="auto">
            <a:xfrm>
              <a:off x="3778250" y="2743200"/>
              <a:ext cx="26988" cy="30163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42" y="3"/>
                </a:cxn>
                <a:cxn ang="0">
                  <a:pos x="38" y="9"/>
                </a:cxn>
                <a:cxn ang="0">
                  <a:pos x="34" y="14"/>
                </a:cxn>
                <a:cxn ang="0">
                  <a:pos x="30" y="19"/>
                </a:cxn>
                <a:cxn ang="0">
                  <a:pos x="26" y="23"/>
                </a:cxn>
                <a:cxn ang="0">
                  <a:pos x="26" y="23"/>
                </a:cxn>
                <a:cxn ang="0">
                  <a:pos x="21" y="30"/>
                </a:cxn>
                <a:cxn ang="0">
                  <a:pos x="15" y="37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0" y="54"/>
                </a:cxn>
                <a:cxn ang="0">
                  <a:pos x="1" y="56"/>
                </a:cxn>
                <a:cxn ang="0">
                  <a:pos x="3" y="57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9" y="56"/>
                </a:cxn>
                <a:cxn ang="0">
                  <a:pos x="9" y="56"/>
                </a:cxn>
                <a:cxn ang="0">
                  <a:pos x="22" y="43"/>
                </a:cxn>
                <a:cxn ang="0">
                  <a:pos x="28" y="35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8" y="23"/>
                </a:cxn>
                <a:cxn ang="0">
                  <a:pos x="44" y="18"/>
                </a:cxn>
                <a:cxn ang="0">
                  <a:pos x="48" y="13"/>
                </a:cxn>
                <a:cxn ang="0">
                  <a:pos x="51" y="7"/>
                </a:cxn>
                <a:cxn ang="0">
                  <a:pos x="51" y="7"/>
                </a:cxn>
                <a:cxn ang="0">
                  <a:pos x="51" y="5"/>
                </a:cxn>
                <a:cxn ang="0">
                  <a:pos x="50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4" y="1"/>
                </a:cxn>
                <a:cxn ang="0">
                  <a:pos x="43" y="2"/>
                </a:cxn>
                <a:cxn ang="0">
                  <a:pos x="42" y="3"/>
                </a:cxn>
                <a:cxn ang="0">
                  <a:pos x="42" y="3"/>
                </a:cxn>
              </a:cxnLst>
              <a:rect l="0" t="0" r="r" b="b"/>
              <a:pathLst>
                <a:path w="51" h="57">
                  <a:moveTo>
                    <a:pt x="42" y="3"/>
                  </a:moveTo>
                  <a:lnTo>
                    <a:pt x="42" y="3"/>
                  </a:lnTo>
                  <a:lnTo>
                    <a:pt x="38" y="9"/>
                  </a:lnTo>
                  <a:lnTo>
                    <a:pt x="34" y="14"/>
                  </a:lnTo>
                  <a:lnTo>
                    <a:pt x="30" y="19"/>
                  </a:lnTo>
                  <a:lnTo>
                    <a:pt x="26" y="23"/>
                  </a:lnTo>
                  <a:lnTo>
                    <a:pt x="26" y="23"/>
                  </a:lnTo>
                  <a:lnTo>
                    <a:pt x="21" y="30"/>
                  </a:lnTo>
                  <a:lnTo>
                    <a:pt x="15" y="37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0" y="54"/>
                  </a:lnTo>
                  <a:lnTo>
                    <a:pt x="1" y="56"/>
                  </a:lnTo>
                  <a:lnTo>
                    <a:pt x="3" y="57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9" y="56"/>
                  </a:lnTo>
                  <a:lnTo>
                    <a:pt x="9" y="56"/>
                  </a:lnTo>
                  <a:lnTo>
                    <a:pt x="22" y="43"/>
                  </a:lnTo>
                  <a:lnTo>
                    <a:pt x="28" y="35"/>
                  </a:lnTo>
                  <a:lnTo>
                    <a:pt x="34" y="28"/>
                  </a:lnTo>
                  <a:lnTo>
                    <a:pt x="34" y="28"/>
                  </a:lnTo>
                  <a:lnTo>
                    <a:pt x="38" y="23"/>
                  </a:lnTo>
                  <a:lnTo>
                    <a:pt x="44" y="18"/>
                  </a:lnTo>
                  <a:lnTo>
                    <a:pt x="48" y="13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51" y="5"/>
                  </a:lnTo>
                  <a:lnTo>
                    <a:pt x="50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4" y="1"/>
                  </a:lnTo>
                  <a:lnTo>
                    <a:pt x="43" y="2"/>
                  </a:lnTo>
                  <a:lnTo>
                    <a:pt x="42" y="3"/>
                  </a:lnTo>
                  <a:lnTo>
                    <a:pt x="4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21" name="Freeform 237"/>
            <p:cNvSpPr/>
            <p:nvPr/>
          </p:nvSpPr>
          <p:spPr bwMode="auto">
            <a:xfrm>
              <a:off x="3827463" y="2741613"/>
              <a:ext cx="25400" cy="31750"/>
            </a:xfrm>
            <a:custGeom>
              <a:avLst/>
              <a:gdLst/>
              <a:ahLst/>
              <a:cxnLst>
                <a:cxn ang="0">
                  <a:pos x="37" y="5"/>
                </a:cxn>
                <a:cxn ang="0">
                  <a:pos x="37" y="5"/>
                </a:cxn>
                <a:cxn ang="0">
                  <a:pos x="37" y="9"/>
                </a:cxn>
                <a:cxn ang="0">
                  <a:pos x="35" y="12"/>
                </a:cxn>
                <a:cxn ang="0">
                  <a:pos x="32" y="19"/>
                </a:cxn>
                <a:cxn ang="0">
                  <a:pos x="27" y="25"/>
                </a:cxn>
                <a:cxn ang="0">
                  <a:pos x="22" y="30"/>
                </a:cxn>
                <a:cxn ang="0">
                  <a:pos x="22" y="30"/>
                </a:cxn>
                <a:cxn ang="0">
                  <a:pos x="12" y="41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1" y="59"/>
                </a:cxn>
                <a:cxn ang="0">
                  <a:pos x="3" y="60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7" y="59"/>
                </a:cxn>
                <a:cxn ang="0">
                  <a:pos x="7" y="59"/>
                </a:cxn>
                <a:cxn ang="0">
                  <a:pos x="13" y="53"/>
                </a:cxn>
                <a:cxn ang="0">
                  <a:pos x="19" y="47"/>
                </a:cxn>
                <a:cxn ang="0">
                  <a:pos x="31" y="34"/>
                </a:cxn>
                <a:cxn ang="0">
                  <a:pos x="37" y="27"/>
                </a:cxn>
                <a:cxn ang="0">
                  <a:pos x="41" y="21"/>
                </a:cxn>
                <a:cxn ang="0">
                  <a:pos x="46" y="13"/>
                </a:cxn>
                <a:cxn ang="0">
                  <a:pos x="47" y="5"/>
                </a:cxn>
                <a:cxn ang="0">
                  <a:pos x="47" y="5"/>
                </a:cxn>
                <a:cxn ang="0">
                  <a:pos x="47" y="3"/>
                </a:cxn>
                <a:cxn ang="0">
                  <a:pos x="46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39" y="1"/>
                </a:cxn>
                <a:cxn ang="0">
                  <a:pos x="38" y="3"/>
                </a:cxn>
                <a:cxn ang="0">
                  <a:pos x="37" y="5"/>
                </a:cxn>
                <a:cxn ang="0">
                  <a:pos x="37" y="5"/>
                </a:cxn>
              </a:cxnLst>
              <a:rect l="0" t="0" r="r" b="b"/>
              <a:pathLst>
                <a:path w="47" h="60">
                  <a:moveTo>
                    <a:pt x="37" y="5"/>
                  </a:moveTo>
                  <a:lnTo>
                    <a:pt x="37" y="5"/>
                  </a:lnTo>
                  <a:lnTo>
                    <a:pt x="37" y="9"/>
                  </a:lnTo>
                  <a:lnTo>
                    <a:pt x="35" y="12"/>
                  </a:lnTo>
                  <a:lnTo>
                    <a:pt x="32" y="19"/>
                  </a:lnTo>
                  <a:lnTo>
                    <a:pt x="27" y="25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12" y="41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1" y="59"/>
                  </a:lnTo>
                  <a:lnTo>
                    <a:pt x="3" y="60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13" y="53"/>
                  </a:lnTo>
                  <a:lnTo>
                    <a:pt x="19" y="47"/>
                  </a:lnTo>
                  <a:lnTo>
                    <a:pt x="31" y="34"/>
                  </a:lnTo>
                  <a:lnTo>
                    <a:pt x="37" y="27"/>
                  </a:lnTo>
                  <a:lnTo>
                    <a:pt x="41" y="21"/>
                  </a:lnTo>
                  <a:lnTo>
                    <a:pt x="46" y="13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3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8" y="3"/>
                  </a:lnTo>
                  <a:lnTo>
                    <a:pt x="37" y="5"/>
                  </a:lnTo>
                  <a:lnTo>
                    <a:pt x="37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22" name="Freeform 238"/>
            <p:cNvSpPr/>
            <p:nvPr/>
          </p:nvSpPr>
          <p:spPr bwMode="auto">
            <a:xfrm>
              <a:off x="3879850" y="2740025"/>
              <a:ext cx="19050" cy="23813"/>
            </a:xfrm>
            <a:custGeom>
              <a:avLst/>
              <a:gdLst/>
              <a:ahLst/>
              <a:cxnLst>
                <a:cxn ang="0">
                  <a:pos x="28" y="3"/>
                </a:cxn>
                <a:cxn ang="0">
                  <a:pos x="28" y="3"/>
                </a:cxn>
                <a:cxn ang="0">
                  <a:pos x="26" y="8"/>
                </a:cxn>
                <a:cxn ang="0">
                  <a:pos x="24" y="14"/>
                </a:cxn>
                <a:cxn ang="0">
                  <a:pos x="17" y="21"/>
                </a:cxn>
                <a:cxn ang="0">
                  <a:pos x="9" y="28"/>
                </a:cxn>
                <a:cxn ang="0">
                  <a:pos x="1" y="36"/>
                </a:cxn>
                <a:cxn ang="0">
                  <a:pos x="1" y="36"/>
                </a:cxn>
                <a:cxn ang="0">
                  <a:pos x="0" y="38"/>
                </a:cxn>
                <a:cxn ang="0">
                  <a:pos x="0" y="40"/>
                </a:cxn>
                <a:cxn ang="0">
                  <a:pos x="1" y="44"/>
                </a:cxn>
                <a:cxn ang="0">
                  <a:pos x="3" y="45"/>
                </a:cxn>
                <a:cxn ang="0">
                  <a:pos x="4" y="45"/>
                </a:cxn>
                <a:cxn ang="0">
                  <a:pos x="6" y="45"/>
                </a:cxn>
                <a:cxn ang="0">
                  <a:pos x="8" y="43"/>
                </a:cxn>
                <a:cxn ang="0">
                  <a:pos x="8" y="43"/>
                </a:cxn>
                <a:cxn ang="0">
                  <a:pos x="16" y="34"/>
                </a:cxn>
                <a:cxn ang="0">
                  <a:pos x="25" y="26"/>
                </a:cxn>
                <a:cxn ang="0">
                  <a:pos x="29" y="22"/>
                </a:cxn>
                <a:cxn ang="0">
                  <a:pos x="32" y="17"/>
                </a:cxn>
                <a:cxn ang="0">
                  <a:pos x="35" y="12"/>
                </a:cxn>
                <a:cxn ang="0">
                  <a:pos x="37" y="6"/>
                </a:cxn>
                <a:cxn ang="0">
                  <a:pos x="37" y="6"/>
                </a:cxn>
                <a:cxn ang="0">
                  <a:pos x="37" y="4"/>
                </a:cxn>
                <a:cxn ang="0">
                  <a:pos x="36" y="2"/>
                </a:cxn>
                <a:cxn ang="0">
                  <a:pos x="35" y="1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8" y="3"/>
                </a:cxn>
                <a:cxn ang="0">
                  <a:pos x="28" y="3"/>
                </a:cxn>
              </a:cxnLst>
              <a:rect l="0" t="0" r="r" b="b"/>
              <a:pathLst>
                <a:path w="37" h="45">
                  <a:moveTo>
                    <a:pt x="28" y="3"/>
                  </a:moveTo>
                  <a:lnTo>
                    <a:pt x="28" y="3"/>
                  </a:lnTo>
                  <a:lnTo>
                    <a:pt x="26" y="8"/>
                  </a:lnTo>
                  <a:lnTo>
                    <a:pt x="24" y="14"/>
                  </a:lnTo>
                  <a:lnTo>
                    <a:pt x="17" y="21"/>
                  </a:lnTo>
                  <a:lnTo>
                    <a:pt x="9" y="28"/>
                  </a:lnTo>
                  <a:lnTo>
                    <a:pt x="1" y="36"/>
                  </a:lnTo>
                  <a:lnTo>
                    <a:pt x="1" y="36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1" y="44"/>
                  </a:lnTo>
                  <a:lnTo>
                    <a:pt x="3" y="45"/>
                  </a:lnTo>
                  <a:lnTo>
                    <a:pt x="4" y="45"/>
                  </a:lnTo>
                  <a:lnTo>
                    <a:pt x="6" y="45"/>
                  </a:lnTo>
                  <a:lnTo>
                    <a:pt x="8" y="43"/>
                  </a:lnTo>
                  <a:lnTo>
                    <a:pt x="8" y="43"/>
                  </a:lnTo>
                  <a:lnTo>
                    <a:pt x="16" y="34"/>
                  </a:lnTo>
                  <a:lnTo>
                    <a:pt x="25" y="26"/>
                  </a:lnTo>
                  <a:lnTo>
                    <a:pt x="29" y="22"/>
                  </a:lnTo>
                  <a:lnTo>
                    <a:pt x="32" y="17"/>
                  </a:lnTo>
                  <a:lnTo>
                    <a:pt x="35" y="12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37" y="4"/>
                  </a:lnTo>
                  <a:lnTo>
                    <a:pt x="36" y="2"/>
                  </a:lnTo>
                  <a:lnTo>
                    <a:pt x="35" y="1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8" y="3"/>
                  </a:lnTo>
                  <a:lnTo>
                    <a:pt x="2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23" name="Freeform 239"/>
            <p:cNvSpPr/>
            <p:nvPr/>
          </p:nvSpPr>
          <p:spPr bwMode="auto">
            <a:xfrm>
              <a:off x="3906838" y="2740025"/>
              <a:ext cx="26988" cy="28575"/>
            </a:xfrm>
            <a:custGeom>
              <a:avLst/>
              <a:gdLst/>
              <a:ahLst/>
              <a:cxnLst>
                <a:cxn ang="0">
                  <a:pos x="43" y="4"/>
                </a:cxn>
                <a:cxn ang="0">
                  <a:pos x="43" y="4"/>
                </a:cxn>
                <a:cxn ang="0">
                  <a:pos x="42" y="7"/>
                </a:cxn>
                <a:cxn ang="0">
                  <a:pos x="41" y="11"/>
                </a:cxn>
                <a:cxn ang="0">
                  <a:pos x="35" y="15"/>
                </a:cxn>
                <a:cxn ang="0">
                  <a:pos x="24" y="23"/>
                </a:cxn>
                <a:cxn ang="0">
                  <a:pos x="24" y="23"/>
                </a:cxn>
                <a:cxn ang="0">
                  <a:pos x="11" y="33"/>
                </a:cxn>
                <a:cxn ang="0">
                  <a:pos x="1" y="46"/>
                </a:cxn>
                <a:cxn ang="0">
                  <a:pos x="1" y="46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1" y="53"/>
                </a:cxn>
                <a:cxn ang="0">
                  <a:pos x="3" y="54"/>
                </a:cxn>
                <a:cxn ang="0">
                  <a:pos x="4" y="54"/>
                </a:cxn>
                <a:cxn ang="0">
                  <a:pos x="6" y="54"/>
                </a:cxn>
                <a:cxn ang="0">
                  <a:pos x="7" y="53"/>
                </a:cxn>
                <a:cxn ang="0">
                  <a:pos x="7" y="53"/>
                </a:cxn>
                <a:cxn ang="0">
                  <a:pos x="13" y="45"/>
                </a:cxn>
                <a:cxn ang="0">
                  <a:pos x="21" y="37"/>
                </a:cxn>
                <a:cxn ang="0">
                  <a:pos x="36" y="25"/>
                </a:cxn>
                <a:cxn ang="0">
                  <a:pos x="36" y="25"/>
                </a:cxn>
                <a:cxn ang="0">
                  <a:pos x="42" y="21"/>
                </a:cxn>
                <a:cxn ang="0">
                  <a:pos x="47" y="17"/>
                </a:cxn>
                <a:cxn ang="0">
                  <a:pos x="51" y="12"/>
                </a:cxn>
                <a:cxn ang="0">
                  <a:pos x="53" y="8"/>
                </a:cxn>
                <a:cxn ang="0">
                  <a:pos x="53" y="4"/>
                </a:cxn>
                <a:cxn ang="0">
                  <a:pos x="53" y="4"/>
                </a:cxn>
                <a:cxn ang="0">
                  <a:pos x="53" y="3"/>
                </a:cxn>
                <a:cxn ang="0">
                  <a:pos x="52" y="1"/>
                </a:cxn>
                <a:cxn ang="0">
                  <a:pos x="51" y="0"/>
                </a:cxn>
                <a:cxn ang="0">
                  <a:pos x="48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3" y="4"/>
                </a:cxn>
                <a:cxn ang="0">
                  <a:pos x="43" y="4"/>
                </a:cxn>
              </a:cxnLst>
              <a:rect l="0" t="0" r="r" b="b"/>
              <a:pathLst>
                <a:path w="53" h="54">
                  <a:moveTo>
                    <a:pt x="43" y="4"/>
                  </a:moveTo>
                  <a:lnTo>
                    <a:pt x="43" y="4"/>
                  </a:lnTo>
                  <a:lnTo>
                    <a:pt x="42" y="7"/>
                  </a:lnTo>
                  <a:lnTo>
                    <a:pt x="41" y="11"/>
                  </a:lnTo>
                  <a:lnTo>
                    <a:pt x="35" y="15"/>
                  </a:lnTo>
                  <a:lnTo>
                    <a:pt x="24" y="23"/>
                  </a:lnTo>
                  <a:lnTo>
                    <a:pt x="24" y="23"/>
                  </a:lnTo>
                  <a:lnTo>
                    <a:pt x="11" y="33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1" y="53"/>
                  </a:lnTo>
                  <a:lnTo>
                    <a:pt x="3" y="54"/>
                  </a:lnTo>
                  <a:lnTo>
                    <a:pt x="4" y="54"/>
                  </a:lnTo>
                  <a:lnTo>
                    <a:pt x="6" y="54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13" y="45"/>
                  </a:lnTo>
                  <a:lnTo>
                    <a:pt x="21" y="37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42" y="21"/>
                  </a:lnTo>
                  <a:lnTo>
                    <a:pt x="47" y="17"/>
                  </a:lnTo>
                  <a:lnTo>
                    <a:pt x="51" y="12"/>
                  </a:lnTo>
                  <a:lnTo>
                    <a:pt x="53" y="8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3"/>
                  </a:lnTo>
                  <a:lnTo>
                    <a:pt x="52" y="1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3" y="4"/>
                  </a:lnTo>
                  <a:lnTo>
                    <a:pt x="4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24" name="Freeform 240"/>
            <p:cNvSpPr/>
            <p:nvPr/>
          </p:nvSpPr>
          <p:spPr bwMode="auto">
            <a:xfrm>
              <a:off x="3228975" y="2728913"/>
              <a:ext cx="14288" cy="23813"/>
            </a:xfrm>
            <a:custGeom>
              <a:avLst/>
              <a:gdLst/>
              <a:ahLst/>
              <a:cxnLst>
                <a:cxn ang="0">
                  <a:pos x="28" y="4"/>
                </a:cxn>
                <a:cxn ang="0">
                  <a:pos x="28" y="4"/>
                </a:cxn>
                <a:cxn ang="0">
                  <a:pos x="28" y="2"/>
                </a:cxn>
                <a:cxn ang="0">
                  <a:pos x="26" y="0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0" y="3"/>
                </a:cxn>
                <a:cxn ang="0">
                  <a:pos x="20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10"/>
                </a:cxn>
                <a:cxn ang="0">
                  <a:pos x="18" y="15"/>
                </a:cxn>
                <a:cxn ang="0">
                  <a:pos x="16" y="19"/>
                </a:cxn>
                <a:cxn ang="0">
                  <a:pos x="14" y="22"/>
                </a:cxn>
                <a:cxn ang="0">
                  <a:pos x="6" y="30"/>
                </a:cxn>
                <a:cxn ang="0">
                  <a:pos x="1" y="37"/>
                </a:cxn>
                <a:cxn ang="0">
                  <a:pos x="1" y="37"/>
                </a:cxn>
                <a:cxn ang="0">
                  <a:pos x="0" y="39"/>
                </a:cxn>
                <a:cxn ang="0">
                  <a:pos x="0" y="41"/>
                </a:cxn>
                <a:cxn ang="0">
                  <a:pos x="1" y="42"/>
                </a:cxn>
                <a:cxn ang="0">
                  <a:pos x="2" y="43"/>
                </a:cxn>
                <a:cxn ang="0">
                  <a:pos x="5" y="44"/>
                </a:cxn>
                <a:cxn ang="0">
                  <a:pos x="7" y="43"/>
                </a:cxn>
                <a:cxn ang="0">
                  <a:pos x="9" y="42"/>
                </a:cxn>
                <a:cxn ang="0">
                  <a:pos x="9" y="42"/>
                </a:cxn>
                <a:cxn ang="0">
                  <a:pos x="16" y="34"/>
                </a:cxn>
                <a:cxn ang="0">
                  <a:pos x="23" y="24"/>
                </a:cxn>
                <a:cxn ang="0">
                  <a:pos x="26" y="19"/>
                </a:cxn>
                <a:cxn ang="0">
                  <a:pos x="28" y="15"/>
                </a:cxn>
                <a:cxn ang="0">
                  <a:pos x="29" y="9"/>
                </a:cxn>
                <a:cxn ang="0">
                  <a:pos x="28" y="4"/>
                </a:cxn>
                <a:cxn ang="0">
                  <a:pos x="28" y="4"/>
                </a:cxn>
              </a:cxnLst>
              <a:rect l="0" t="0" r="r" b="b"/>
              <a:pathLst>
                <a:path w="29" h="44">
                  <a:moveTo>
                    <a:pt x="28" y="4"/>
                  </a:moveTo>
                  <a:lnTo>
                    <a:pt x="28" y="4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0" y="3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10"/>
                  </a:lnTo>
                  <a:lnTo>
                    <a:pt x="18" y="15"/>
                  </a:lnTo>
                  <a:lnTo>
                    <a:pt x="16" y="19"/>
                  </a:lnTo>
                  <a:lnTo>
                    <a:pt x="14" y="22"/>
                  </a:lnTo>
                  <a:lnTo>
                    <a:pt x="6" y="30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1" y="42"/>
                  </a:lnTo>
                  <a:lnTo>
                    <a:pt x="2" y="43"/>
                  </a:lnTo>
                  <a:lnTo>
                    <a:pt x="5" y="44"/>
                  </a:lnTo>
                  <a:lnTo>
                    <a:pt x="7" y="43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16" y="34"/>
                  </a:lnTo>
                  <a:lnTo>
                    <a:pt x="23" y="24"/>
                  </a:lnTo>
                  <a:lnTo>
                    <a:pt x="26" y="19"/>
                  </a:lnTo>
                  <a:lnTo>
                    <a:pt x="28" y="15"/>
                  </a:lnTo>
                  <a:lnTo>
                    <a:pt x="29" y="9"/>
                  </a:lnTo>
                  <a:lnTo>
                    <a:pt x="28" y="4"/>
                  </a:lnTo>
                  <a:lnTo>
                    <a:pt x="2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25" name="Freeform 241"/>
            <p:cNvSpPr/>
            <p:nvPr/>
          </p:nvSpPr>
          <p:spPr bwMode="auto">
            <a:xfrm>
              <a:off x="3248025" y="2730500"/>
              <a:ext cx="17463" cy="26988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23" y="2"/>
                </a:cxn>
                <a:cxn ang="0">
                  <a:pos x="20" y="6"/>
                </a:cxn>
                <a:cxn ang="0">
                  <a:pos x="16" y="11"/>
                </a:cxn>
                <a:cxn ang="0">
                  <a:pos x="11" y="21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6"/>
                </a:cxn>
                <a:cxn ang="0">
                  <a:pos x="0" y="47"/>
                </a:cxn>
                <a:cxn ang="0">
                  <a:pos x="1" y="49"/>
                </a:cxn>
                <a:cxn ang="0">
                  <a:pos x="2" y="50"/>
                </a:cxn>
                <a:cxn ang="0">
                  <a:pos x="4" y="50"/>
                </a:cxn>
                <a:cxn ang="0">
                  <a:pos x="7" y="50"/>
                </a:cxn>
                <a:cxn ang="0">
                  <a:pos x="8" y="50"/>
                </a:cxn>
                <a:cxn ang="0">
                  <a:pos x="9" y="48"/>
                </a:cxn>
                <a:cxn ang="0">
                  <a:pos x="9" y="48"/>
                </a:cxn>
                <a:cxn ang="0">
                  <a:pos x="18" y="27"/>
                </a:cxn>
                <a:cxn ang="0">
                  <a:pos x="23" y="17"/>
                </a:cxn>
                <a:cxn ang="0">
                  <a:pos x="26" y="13"/>
                </a:cxn>
                <a:cxn ang="0">
                  <a:pos x="30" y="8"/>
                </a:cxn>
                <a:cxn ang="0">
                  <a:pos x="30" y="8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1" y="3"/>
                </a:cxn>
                <a:cxn ang="0">
                  <a:pos x="30" y="2"/>
                </a:cxn>
                <a:cxn ang="0">
                  <a:pos x="28" y="1"/>
                </a:cxn>
                <a:cxn ang="0">
                  <a:pos x="27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3" y="2"/>
                </a:cxn>
              </a:cxnLst>
              <a:rect l="0" t="0" r="r" b="b"/>
              <a:pathLst>
                <a:path w="31" h="50">
                  <a:moveTo>
                    <a:pt x="23" y="2"/>
                  </a:moveTo>
                  <a:lnTo>
                    <a:pt x="23" y="2"/>
                  </a:lnTo>
                  <a:lnTo>
                    <a:pt x="20" y="6"/>
                  </a:lnTo>
                  <a:lnTo>
                    <a:pt x="16" y="11"/>
                  </a:lnTo>
                  <a:lnTo>
                    <a:pt x="11" y="21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7"/>
                  </a:lnTo>
                  <a:lnTo>
                    <a:pt x="1" y="49"/>
                  </a:lnTo>
                  <a:lnTo>
                    <a:pt x="2" y="50"/>
                  </a:lnTo>
                  <a:lnTo>
                    <a:pt x="4" y="50"/>
                  </a:lnTo>
                  <a:lnTo>
                    <a:pt x="7" y="50"/>
                  </a:lnTo>
                  <a:lnTo>
                    <a:pt x="8" y="50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18" y="27"/>
                  </a:lnTo>
                  <a:lnTo>
                    <a:pt x="23" y="17"/>
                  </a:lnTo>
                  <a:lnTo>
                    <a:pt x="26" y="13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1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26" name="Freeform 242"/>
            <p:cNvSpPr/>
            <p:nvPr/>
          </p:nvSpPr>
          <p:spPr bwMode="auto">
            <a:xfrm>
              <a:off x="3287713" y="2152650"/>
              <a:ext cx="22225" cy="26988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37" y="0"/>
                </a:cxn>
                <a:cxn ang="0">
                  <a:pos x="31" y="4"/>
                </a:cxn>
                <a:cxn ang="0">
                  <a:pos x="24" y="8"/>
                </a:cxn>
                <a:cxn ang="0">
                  <a:pos x="19" y="14"/>
                </a:cxn>
                <a:cxn ang="0">
                  <a:pos x="15" y="20"/>
                </a:cxn>
                <a:cxn ang="0">
                  <a:pos x="8" y="33"/>
                </a:cxn>
                <a:cxn ang="0">
                  <a:pos x="1" y="46"/>
                </a:cxn>
                <a:cxn ang="0">
                  <a:pos x="1" y="46"/>
                </a:cxn>
                <a:cxn ang="0">
                  <a:pos x="0" y="48"/>
                </a:cxn>
                <a:cxn ang="0">
                  <a:pos x="0" y="49"/>
                </a:cxn>
                <a:cxn ang="0">
                  <a:pos x="1" y="51"/>
                </a:cxn>
                <a:cxn ang="0">
                  <a:pos x="2" y="52"/>
                </a:cxn>
                <a:cxn ang="0">
                  <a:pos x="4" y="53"/>
                </a:cxn>
                <a:cxn ang="0">
                  <a:pos x="6" y="53"/>
                </a:cxn>
                <a:cxn ang="0">
                  <a:pos x="7" y="52"/>
                </a:cxn>
                <a:cxn ang="0">
                  <a:pos x="9" y="51"/>
                </a:cxn>
                <a:cxn ang="0">
                  <a:pos x="9" y="51"/>
                </a:cxn>
                <a:cxn ang="0">
                  <a:pos x="15" y="39"/>
                </a:cxn>
                <a:cxn ang="0">
                  <a:pos x="22" y="27"/>
                </a:cxn>
                <a:cxn ang="0">
                  <a:pos x="26" y="21"/>
                </a:cxn>
                <a:cxn ang="0">
                  <a:pos x="31" y="16"/>
                </a:cxn>
                <a:cxn ang="0">
                  <a:pos x="36" y="12"/>
                </a:cxn>
                <a:cxn ang="0">
                  <a:pos x="42" y="8"/>
                </a:cxn>
                <a:cxn ang="0">
                  <a:pos x="42" y="8"/>
                </a:cxn>
                <a:cxn ang="0">
                  <a:pos x="43" y="7"/>
                </a:cxn>
                <a:cxn ang="0">
                  <a:pos x="44" y="6"/>
                </a:cxn>
                <a:cxn ang="0">
                  <a:pos x="44" y="4"/>
                </a:cxn>
                <a:cxn ang="0">
                  <a:pos x="43" y="3"/>
                </a:cxn>
                <a:cxn ang="0">
                  <a:pos x="41" y="0"/>
                </a:cxn>
                <a:cxn ang="0">
                  <a:pos x="39" y="0"/>
                </a:cxn>
                <a:cxn ang="0">
                  <a:pos x="37" y="0"/>
                </a:cxn>
                <a:cxn ang="0">
                  <a:pos x="37" y="0"/>
                </a:cxn>
              </a:cxnLst>
              <a:rect l="0" t="0" r="r" b="b"/>
              <a:pathLst>
                <a:path w="44" h="53">
                  <a:moveTo>
                    <a:pt x="37" y="0"/>
                  </a:moveTo>
                  <a:lnTo>
                    <a:pt x="37" y="0"/>
                  </a:lnTo>
                  <a:lnTo>
                    <a:pt x="31" y="4"/>
                  </a:lnTo>
                  <a:lnTo>
                    <a:pt x="24" y="8"/>
                  </a:lnTo>
                  <a:lnTo>
                    <a:pt x="19" y="14"/>
                  </a:lnTo>
                  <a:lnTo>
                    <a:pt x="15" y="20"/>
                  </a:lnTo>
                  <a:lnTo>
                    <a:pt x="8" y="33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48"/>
                  </a:lnTo>
                  <a:lnTo>
                    <a:pt x="0" y="49"/>
                  </a:lnTo>
                  <a:lnTo>
                    <a:pt x="1" y="51"/>
                  </a:lnTo>
                  <a:lnTo>
                    <a:pt x="2" y="52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7" y="52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15" y="39"/>
                  </a:lnTo>
                  <a:lnTo>
                    <a:pt x="22" y="27"/>
                  </a:lnTo>
                  <a:lnTo>
                    <a:pt x="26" y="21"/>
                  </a:lnTo>
                  <a:lnTo>
                    <a:pt x="31" y="16"/>
                  </a:lnTo>
                  <a:lnTo>
                    <a:pt x="36" y="12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3" y="7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3" y="3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27" name="Freeform 243"/>
            <p:cNvSpPr/>
            <p:nvPr/>
          </p:nvSpPr>
          <p:spPr bwMode="auto">
            <a:xfrm>
              <a:off x="3295650" y="2187575"/>
              <a:ext cx="23813" cy="25400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34" y="5"/>
                </a:cxn>
                <a:cxn ang="0">
                  <a:pos x="33" y="7"/>
                </a:cxn>
                <a:cxn ang="0">
                  <a:pos x="29" y="9"/>
                </a:cxn>
                <a:cxn ang="0">
                  <a:pos x="29" y="9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10" y="31"/>
                </a:cxn>
                <a:cxn ang="0">
                  <a:pos x="1" y="43"/>
                </a:cxn>
                <a:cxn ang="0">
                  <a:pos x="1" y="43"/>
                </a:cxn>
                <a:cxn ang="0">
                  <a:pos x="0" y="45"/>
                </a:cxn>
                <a:cxn ang="0">
                  <a:pos x="0" y="47"/>
                </a:cxn>
                <a:cxn ang="0">
                  <a:pos x="1" y="48"/>
                </a:cxn>
                <a:cxn ang="0">
                  <a:pos x="3" y="49"/>
                </a:cxn>
                <a:cxn ang="0">
                  <a:pos x="4" y="50"/>
                </a:cxn>
                <a:cxn ang="0">
                  <a:pos x="6" y="50"/>
                </a:cxn>
                <a:cxn ang="0">
                  <a:pos x="8" y="49"/>
                </a:cxn>
                <a:cxn ang="0">
                  <a:pos x="9" y="48"/>
                </a:cxn>
                <a:cxn ang="0">
                  <a:pos x="9" y="48"/>
                </a:cxn>
                <a:cxn ang="0">
                  <a:pos x="20" y="34"/>
                </a:cxn>
                <a:cxn ang="0">
                  <a:pos x="31" y="20"/>
                </a:cxn>
                <a:cxn ang="0">
                  <a:pos x="31" y="20"/>
                </a:cxn>
                <a:cxn ang="0">
                  <a:pos x="38" y="14"/>
                </a:cxn>
                <a:cxn ang="0">
                  <a:pos x="42" y="10"/>
                </a:cxn>
                <a:cxn ang="0">
                  <a:pos x="45" y="6"/>
                </a:cxn>
                <a:cxn ang="0">
                  <a:pos x="45" y="6"/>
                </a:cxn>
                <a:cxn ang="0">
                  <a:pos x="45" y="4"/>
                </a:cxn>
                <a:cxn ang="0">
                  <a:pos x="44" y="2"/>
                </a:cxn>
                <a:cxn ang="0">
                  <a:pos x="42" y="1"/>
                </a:cxn>
                <a:cxn ang="0">
                  <a:pos x="41" y="0"/>
                </a:cxn>
                <a:cxn ang="0">
                  <a:pos x="39" y="0"/>
                </a:cxn>
                <a:cxn ang="0">
                  <a:pos x="37" y="1"/>
                </a:cxn>
                <a:cxn ang="0">
                  <a:pos x="36" y="2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5" h="50">
                  <a:moveTo>
                    <a:pt x="35" y="3"/>
                  </a:moveTo>
                  <a:lnTo>
                    <a:pt x="35" y="3"/>
                  </a:lnTo>
                  <a:lnTo>
                    <a:pt x="34" y="5"/>
                  </a:lnTo>
                  <a:lnTo>
                    <a:pt x="33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0" y="31"/>
                  </a:lnTo>
                  <a:lnTo>
                    <a:pt x="1" y="43"/>
                  </a:lnTo>
                  <a:lnTo>
                    <a:pt x="1" y="43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1" y="48"/>
                  </a:lnTo>
                  <a:lnTo>
                    <a:pt x="3" y="49"/>
                  </a:lnTo>
                  <a:lnTo>
                    <a:pt x="4" y="50"/>
                  </a:lnTo>
                  <a:lnTo>
                    <a:pt x="6" y="50"/>
                  </a:lnTo>
                  <a:lnTo>
                    <a:pt x="8" y="49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20" y="34"/>
                  </a:lnTo>
                  <a:lnTo>
                    <a:pt x="31" y="20"/>
                  </a:lnTo>
                  <a:lnTo>
                    <a:pt x="31" y="20"/>
                  </a:lnTo>
                  <a:lnTo>
                    <a:pt x="38" y="14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5" y="4"/>
                  </a:lnTo>
                  <a:lnTo>
                    <a:pt x="44" y="2"/>
                  </a:lnTo>
                  <a:lnTo>
                    <a:pt x="42" y="1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7" y="1"/>
                  </a:lnTo>
                  <a:lnTo>
                    <a:pt x="36" y="2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28" name="Freeform 244"/>
            <p:cNvSpPr/>
            <p:nvPr/>
          </p:nvSpPr>
          <p:spPr bwMode="auto">
            <a:xfrm>
              <a:off x="3295650" y="2235200"/>
              <a:ext cx="30163" cy="28575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1" y="0"/>
                </a:cxn>
                <a:cxn ang="0">
                  <a:pos x="36" y="10"/>
                </a:cxn>
                <a:cxn ang="0">
                  <a:pos x="24" y="20"/>
                </a:cxn>
                <a:cxn ang="0">
                  <a:pos x="11" y="33"/>
                </a:cxn>
                <a:cxn ang="0">
                  <a:pos x="1" y="46"/>
                </a:cxn>
                <a:cxn ang="0">
                  <a:pos x="1" y="46"/>
                </a:cxn>
                <a:cxn ang="0">
                  <a:pos x="0" y="48"/>
                </a:cxn>
                <a:cxn ang="0">
                  <a:pos x="0" y="49"/>
                </a:cxn>
                <a:cxn ang="0">
                  <a:pos x="1" y="51"/>
                </a:cxn>
                <a:cxn ang="0">
                  <a:pos x="2" y="52"/>
                </a:cxn>
                <a:cxn ang="0">
                  <a:pos x="4" y="52"/>
                </a:cxn>
                <a:cxn ang="0">
                  <a:pos x="6" y="53"/>
                </a:cxn>
                <a:cxn ang="0">
                  <a:pos x="8" y="52"/>
                </a:cxn>
                <a:cxn ang="0">
                  <a:pos x="9" y="51"/>
                </a:cxn>
                <a:cxn ang="0">
                  <a:pos x="9" y="51"/>
                </a:cxn>
                <a:cxn ang="0">
                  <a:pos x="19" y="38"/>
                </a:cxn>
                <a:cxn ang="0">
                  <a:pos x="30" y="28"/>
                </a:cxn>
                <a:cxn ang="0">
                  <a:pos x="42" y="17"/>
                </a:cxn>
                <a:cxn ang="0">
                  <a:pos x="55" y="8"/>
                </a:cxn>
                <a:cxn ang="0">
                  <a:pos x="55" y="8"/>
                </a:cxn>
                <a:cxn ang="0">
                  <a:pos x="57" y="7"/>
                </a:cxn>
                <a:cxn ang="0">
                  <a:pos x="57" y="5"/>
                </a:cxn>
                <a:cxn ang="0">
                  <a:pos x="57" y="3"/>
                </a:cxn>
                <a:cxn ang="0">
                  <a:pos x="57" y="2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1" y="0"/>
                </a:cxn>
                <a:cxn ang="0">
                  <a:pos x="51" y="0"/>
                </a:cxn>
              </a:cxnLst>
              <a:rect l="0" t="0" r="r" b="b"/>
              <a:pathLst>
                <a:path w="57" h="53">
                  <a:moveTo>
                    <a:pt x="51" y="0"/>
                  </a:moveTo>
                  <a:lnTo>
                    <a:pt x="51" y="0"/>
                  </a:lnTo>
                  <a:lnTo>
                    <a:pt x="36" y="10"/>
                  </a:lnTo>
                  <a:lnTo>
                    <a:pt x="24" y="20"/>
                  </a:lnTo>
                  <a:lnTo>
                    <a:pt x="11" y="33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48"/>
                  </a:lnTo>
                  <a:lnTo>
                    <a:pt x="0" y="49"/>
                  </a:lnTo>
                  <a:lnTo>
                    <a:pt x="1" y="51"/>
                  </a:lnTo>
                  <a:lnTo>
                    <a:pt x="2" y="52"/>
                  </a:lnTo>
                  <a:lnTo>
                    <a:pt x="4" y="52"/>
                  </a:lnTo>
                  <a:lnTo>
                    <a:pt x="6" y="53"/>
                  </a:lnTo>
                  <a:lnTo>
                    <a:pt x="8" y="52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19" y="38"/>
                  </a:lnTo>
                  <a:lnTo>
                    <a:pt x="30" y="28"/>
                  </a:lnTo>
                  <a:lnTo>
                    <a:pt x="42" y="17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57" y="7"/>
                  </a:lnTo>
                  <a:lnTo>
                    <a:pt x="57" y="5"/>
                  </a:lnTo>
                  <a:lnTo>
                    <a:pt x="57" y="3"/>
                  </a:lnTo>
                  <a:lnTo>
                    <a:pt x="57" y="2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29" name="Freeform 245"/>
            <p:cNvSpPr/>
            <p:nvPr/>
          </p:nvSpPr>
          <p:spPr bwMode="auto">
            <a:xfrm>
              <a:off x="3290888" y="2292350"/>
              <a:ext cx="30163" cy="30163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35" y="12"/>
                </a:cxn>
                <a:cxn ang="0">
                  <a:pos x="23" y="23"/>
                </a:cxn>
                <a:cxn ang="0">
                  <a:pos x="11" y="35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6"/>
                </a:cxn>
                <a:cxn ang="0">
                  <a:pos x="2" y="57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7" y="56"/>
                </a:cxn>
                <a:cxn ang="0">
                  <a:pos x="7" y="56"/>
                </a:cxn>
                <a:cxn ang="0">
                  <a:pos x="17" y="43"/>
                </a:cxn>
                <a:cxn ang="0">
                  <a:pos x="29" y="30"/>
                </a:cxn>
                <a:cxn ang="0">
                  <a:pos x="40" y="19"/>
                </a:cxn>
                <a:cxn ang="0">
                  <a:pos x="54" y="8"/>
                </a:cxn>
                <a:cxn ang="0">
                  <a:pos x="54" y="8"/>
                </a:cxn>
                <a:cxn ang="0">
                  <a:pos x="55" y="7"/>
                </a:cxn>
                <a:cxn ang="0">
                  <a:pos x="56" y="5"/>
                </a:cxn>
                <a:cxn ang="0">
                  <a:pos x="56" y="4"/>
                </a:cxn>
                <a:cxn ang="0">
                  <a:pos x="55" y="2"/>
                </a:cxn>
                <a:cxn ang="0">
                  <a:pos x="54" y="1"/>
                </a:cxn>
                <a:cxn ang="0">
                  <a:pos x="53" y="0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8" y="0"/>
                </a:cxn>
              </a:cxnLst>
              <a:rect l="0" t="0" r="r" b="b"/>
              <a:pathLst>
                <a:path w="56" h="57">
                  <a:moveTo>
                    <a:pt x="48" y="0"/>
                  </a:moveTo>
                  <a:lnTo>
                    <a:pt x="48" y="0"/>
                  </a:lnTo>
                  <a:lnTo>
                    <a:pt x="35" y="12"/>
                  </a:lnTo>
                  <a:lnTo>
                    <a:pt x="23" y="23"/>
                  </a:lnTo>
                  <a:lnTo>
                    <a:pt x="11" y="35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6"/>
                  </a:lnTo>
                  <a:lnTo>
                    <a:pt x="2" y="57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17" y="43"/>
                  </a:lnTo>
                  <a:lnTo>
                    <a:pt x="29" y="30"/>
                  </a:lnTo>
                  <a:lnTo>
                    <a:pt x="40" y="19"/>
                  </a:lnTo>
                  <a:lnTo>
                    <a:pt x="54" y="8"/>
                  </a:lnTo>
                  <a:lnTo>
                    <a:pt x="54" y="8"/>
                  </a:lnTo>
                  <a:lnTo>
                    <a:pt x="55" y="7"/>
                  </a:lnTo>
                  <a:lnTo>
                    <a:pt x="56" y="5"/>
                  </a:lnTo>
                  <a:lnTo>
                    <a:pt x="56" y="4"/>
                  </a:lnTo>
                  <a:lnTo>
                    <a:pt x="55" y="2"/>
                  </a:lnTo>
                  <a:lnTo>
                    <a:pt x="54" y="1"/>
                  </a:lnTo>
                  <a:lnTo>
                    <a:pt x="53" y="0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30" name="Freeform 246"/>
            <p:cNvSpPr/>
            <p:nvPr/>
          </p:nvSpPr>
          <p:spPr bwMode="auto">
            <a:xfrm>
              <a:off x="3286125" y="2343150"/>
              <a:ext cx="26988" cy="33338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38" y="5"/>
                </a:cxn>
                <a:cxn ang="0">
                  <a:pos x="31" y="11"/>
                </a:cxn>
                <a:cxn ang="0">
                  <a:pos x="24" y="17"/>
                </a:cxn>
                <a:cxn ang="0">
                  <a:pos x="18" y="24"/>
                </a:cxn>
                <a:cxn ang="0">
                  <a:pos x="13" y="31"/>
                </a:cxn>
                <a:cxn ang="0">
                  <a:pos x="8" y="39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3" y="62"/>
                </a:cxn>
                <a:cxn ang="0">
                  <a:pos x="4" y="63"/>
                </a:cxn>
                <a:cxn ang="0">
                  <a:pos x="6" y="63"/>
                </a:cxn>
                <a:cxn ang="0">
                  <a:pos x="7" y="62"/>
                </a:cxn>
                <a:cxn ang="0">
                  <a:pos x="9" y="61"/>
                </a:cxn>
                <a:cxn ang="0">
                  <a:pos x="9" y="61"/>
                </a:cxn>
                <a:cxn ang="0">
                  <a:pos x="16" y="45"/>
                </a:cxn>
                <a:cxn ang="0">
                  <a:pos x="20" y="37"/>
                </a:cxn>
                <a:cxn ang="0">
                  <a:pos x="25" y="30"/>
                </a:cxn>
                <a:cxn ang="0">
                  <a:pos x="31" y="24"/>
                </a:cxn>
                <a:cxn ang="0">
                  <a:pos x="37" y="18"/>
                </a:cxn>
                <a:cxn ang="0">
                  <a:pos x="43" y="13"/>
                </a:cxn>
                <a:cxn ang="0">
                  <a:pos x="51" y="8"/>
                </a:cxn>
                <a:cxn ang="0">
                  <a:pos x="51" y="8"/>
                </a:cxn>
                <a:cxn ang="0">
                  <a:pos x="52" y="7"/>
                </a:cxn>
                <a:cxn ang="0">
                  <a:pos x="53" y="6"/>
                </a:cxn>
                <a:cxn ang="0">
                  <a:pos x="53" y="4"/>
                </a:cxn>
                <a:cxn ang="0">
                  <a:pos x="52" y="2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6" y="0"/>
                </a:cxn>
              </a:cxnLst>
              <a:rect l="0" t="0" r="r" b="b"/>
              <a:pathLst>
                <a:path w="53" h="63">
                  <a:moveTo>
                    <a:pt x="46" y="0"/>
                  </a:moveTo>
                  <a:lnTo>
                    <a:pt x="46" y="0"/>
                  </a:lnTo>
                  <a:lnTo>
                    <a:pt x="38" y="5"/>
                  </a:lnTo>
                  <a:lnTo>
                    <a:pt x="31" y="11"/>
                  </a:lnTo>
                  <a:lnTo>
                    <a:pt x="24" y="17"/>
                  </a:lnTo>
                  <a:lnTo>
                    <a:pt x="18" y="24"/>
                  </a:lnTo>
                  <a:lnTo>
                    <a:pt x="13" y="31"/>
                  </a:lnTo>
                  <a:lnTo>
                    <a:pt x="8" y="39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3" y="62"/>
                  </a:lnTo>
                  <a:lnTo>
                    <a:pt x="4" y="63"/>
                  </a:lnTo>
                  <a:lnTo>
                    <a:pt x="6" y="63"/>
                  </a:lnTo>
                  <a:lnTo>
                    <a:pt x="7" y="62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16" y="45"/>
                  </a:lnTo>
                  <a:lnTo>
                    <a:pt x="20" y="37"/>
                  </a:lnTo>
                  <a:lnTo>
                    <a:pt x="25" y="30"/>
                  </a:lnTo>
                  <a:lnTo>
                    <a:pt x="31" y="24"/>
                  </a:lnTo>
                  <a:lnTo>
                    <a:pt x="37" y="18"/>
                  </a:lnTo>
                  <a:lnTo>
                    <a:pt x="43" y="13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2" y="7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2" y="2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31" name="Freeform 247"/>
            <p:cNvSpPr/>
            <p:nvPr/>
          </p:nvSpPr>
          <p:spPr bwMode="auto">
            <a:xfrm>
              <a:off x="3287713" y="2390775"/>
              <a:ext cx="25400" cy="33338"/>
            </a:xfrm>
            <a:custGeom>
              <a:avLst/>
              <a:gdLst/>
              <a:ahLst/>
              <a:cxnLst>
                <a:cxn ang="0">
                  <a:pos x="42" y="2"/>
                </a:cxn>
                <a:cxn ang="0">
                  <a:pos x="42" y="2"/>
                </a:cxn>
                <a:cxn ang="0">
                  <a:pos x="30" y="14"/>
                </a:cxn>
                <a:cxn ang="0">
                  <a:pos x="16" y="27"/>
                </a:cxn>
                <a:cxn ang="0">
                  <a:pos x="11" y="34"/>
                </a:cxn>
                <a:cxn ang="0">
                  <a:pos x="6" y="41"/>
                </a:cxn>
                <a:cxn ang="0">
                  <a:pos x="3" y="49"/>
                </a:cxn>
                <a:cxn ang="0">
                  <a:pos x="0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1" y="61"/>
                </a:cxn>
                <a:cxn ang="0">
                  <a:pos x="4" y="63"/>
                </a:cxn>
                <a:cxn ang="0">
                  <a:pos x="6" y="63"/>
                </a:cxn>
                <a:cxn ang="0">
                  <a:pos x="7" y="63"/>
                </a:cxn>
                <a:cxn ang="0">
                  <a:pos x="8" y="62"/>
                </a:cxn>
                <a:cxn ang="0">
                  <a:pos x="9" y="60"/>
                </a:cxn>
                <a:cxn ang="0">
                  <a:pos x="9" y="60"/>
                </a:cxn>
                <a:cxn ang="0">
                  <a:pos x="11" y="52"/>
                </a:cxn>
                <a:cxn ang="0">
                  <a:pos x="15" y="45"/>
                </a:cxn>
                <a:cxn ang="0">
                  <a:pos x="19" y="38"/>
                </a:cxn>
                <a:cxn ang="0">
                  <a:pos x="24" y="32"/>
                </a:cxn>
                <a:cxn ang="0">
                  <a:pos x="37" y="20"/>
                </a:cxn>
                <a:cxn ang="0">
                  <a:pos x="49" y="8"/>
                </a:cxn>
                <a:cxn ang="0">
                  <a:pos x="49" y="8"/>
                </a:cxn>
                <a:cxn ang="0">
                  <a:pos x="50" y="7"/>
                </a:cxn>
                <a:cxn ang="0">
                  <a:pos x="50" y="5"/>
                </a:cxn>
                <a:cxn ang="0">
                  <a:pos x="50" y="3"/>
                </a:cxn>
                <a:cxn ang="0">
                  <a:pos x="49" y="2"/>
                </a:cxn>
                <a:cxn ang="0">
                  <a:pos x="47" y="1"/>
                </a:cxn>
                <a:cxn ang="0">
                  <a:pos x="46" y="0"/>
                </a:cxn>
                <a:cxn ang="0">
                  <a:pos x="44" y="1"/>
                </a:cxn>
                <a:cxn ang="0">
                  <a:pos x="42" y="2"/>
                </a:cxn>
                <a:cxn ang="0">
                  <a:pos x="42" y="2"/>
                </a:cxn>
              </a:cxnLst>
              <a:rect l="0" t="0" r="r" b="b"/>
              <a:pathLst>
                <a:path w="50" h="63">
                  <a:moveTo>
                    <a:pt x="42" y="2"/>
                  </a:moveTo>
                  <a:lnTo>
                    <a:pt x="42" y="2"/>
                  </a:lnTo>
                  <a:lnTo>
                    <a:pt x="30" y="14"/>
                  </a:lnTo>
                  <a:lnTo>
                    <a:pt x="16" y="27"/>
                  </a:lnTo>
                  <a:lnTo>
                    <a:pt x="11" y="34"/>
                  </a:lnTo>
                  <a:lnTo>
                    <a:pt x="6" y="41"/>
                  </a:lnTo>
                  <a:lnTo>
                    <a:pt x="3" y="49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1" y="61"/>
                  </a:lnTo>
                  <a:lnTo>
                    <a:pt x="4" y="63"/>
                  </a:lnTo>
                  <a:lnTo>
                    <a:pt x="6" y="63"/>
                  </a:lnTo>
                  <a:lnTo>
                    <a:pt x="7" y="63"/>
                  </a:lnTo>
                  <a:lnTo>
                    <a:pt x="8" y="62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11" y="52"/>
                  </a:lnTo>
                  <a:lnTo>
                    <a:pt x="15" y="45"/>
                  </a:lnTo>
                  <a:lnTo>
                    <a:pt x="19" y="38"/>
                  </a:lnTo>
                  <a:lnTo>
                    <a:pt x="24" y="32"/>
                  </a:lnTo>
                  <a:lnTo>
                    <a:pt x="37" y="20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50" y="7"/>
                  </a:lnTo>
                  <a:lnTo>
                    <a:pt x="50" y="5"/>
                  </a:lnTo>
                  <a:lnTo>
                    <a:pt x="50" y="3"/>
                  </a:lnTo>
                  <a:lnTo>
                    <a:pt x="49" y="2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4" y="1"/>
                  </a:lnTo>
                  <a:lnTo>
                    <a:pt x="42" y="2"/>
                  </a:lnTo>
                  <a:lnTo>
                    <a:pt x="4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32" name="Freeform 248"/>
            <p:cNvSpPr/>
            <p:nvPr/>
          </p:nvSpPr>
          <p:spPr bwMode="auto">
            <a:xfrm>
              <a:off x="3286125" y="2447925"/>
              <a:ext cx="23813" cy="28575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34" y="4"/>
                </a:cxn>
                <a:cxn ang="0">
                  <a:pos x="28" y="9"/>
                </a:cxn>
                <a:cxn ang="0">
                  <a:pos x="23" y="14"/>
                </a:cxn>
                <a:cxn ang="0">
                  <a:pos x="18" y="20"/>
                </a:cxn>
                <a:cxn ang="0">
                  <a:pos x="10" y="34"/>
                </a:cxn>
                <a:cxn ang="0">
                  <a:pos x="6" y="40"/>
                </a:cxn>
                <a:cxn ang="0">
                  <a:pos x="1" y="46"/>
                </a:cxn>
                <a:cxn ang="0">
                  <a:pos x="1" y="46"/>
                </a:cxn>
                <a:cxn ang="0">
                  <a:pos x="0" y="47"/>
                </a:cxn>
                <a:cxn ang="0">
                  <a:pos x="0" y="49"/>
                </a:cxn>
                <a:cxn ang="0">
                  <a:pos x="1" y="51"/>
                </a:cxn>
                <a:cxn ang="0">
                  <a:pos x="2" y="52"/>
                </a:cxn>
                <a:cxn ang="0">
                  <a:pos x="3" y="53"/>
                </a:cxn>
                <a:cxn ang="0">
                  <a:pos x="5" y="54"/>
                </a:cxn>
                <a:cxn ang="0">
                  <a:pos x="6" y="53"/>
                </a:cxn>
                <a:cxn ang="0">
                  <a:pos x="8" y="52"/>
                </a:cxn>
                <a:cxn ang="0">
                  <a:pos x="8" y="52"/>
                </a:cxn>
                <a:cxn ang="0">
                  <a:pos x="15" y="43"/>
                </a:cxn>
                <a:cxn ang="0">
                  <a:pos x="15" y="43"/>
                </a:cxn>
                <a:cxn ang="0">
                  <a:pos x="20" y="36"/>
                </a:cxn>
                <a:cxn ang="0">
                  <a:pos x="24" y="29"/>
                </a:cxn>
                <a:cxn ang="0">
                  <a:pos x="24" y="29"/>
                </a:cxn>
                <a:cxn ang="0">
                  <a:pos x="27" y="23"/>
                </a:cxn>
                <a:cxn ang="0">
                  <a:pos x="33" y="17"/>
                </a:cxn>
                <a:cxn ang="0">
                  <a:pos x="38" y="13"/>
                </a:cxn>
                <a:cxn ang="0">
                  <a:pos x="44" y="9"/>
                </a:cxn>
                <a:cxn ang="0">
                  <a:pos x="44" y="9"/>
                </a:cxn>
                <a:cxn ang="0">
                  <a:pos x="45" y="8"/>
                </a:cxn>
                <a:cxn ang="0">
                  <a:pos x="46" y="7"/>
                </a:cxn>
                <a:cxn ang="0">
                  <a:pos x="46" y="3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1" y="1"/>
                </a:cxn>
                <a:cxn ang="0">
                  <a:pos x="41" y="1"/>
                </a:cxn>
              </a:cxnLst>
              <a:rect l="0" t="0" r="r" b="b"/>
              <a:pathLst>
                <a:path w="46" h="54">
                  <a:moveTo>
                    <a:pt x="41" y="1"/>
                  </a:moveTo>
                  <a:lnTo>
                    <a:pt x="41" y="1"/>
                  </a:lnTo>
                  <a:lnTo>
                    <a:pt x="34" y="4"/>
                  </a:lnTo>
                  <a:lnTo>
                    <a:pt x="28" y="9"/>
                  </a:lnTo>
                  <a:lnTo>
                    <a:pt x="23" y="14"/>
                  </a:lnTo>
                  <a:lnTo>
                    <a:pt x="18" y="20"/>
                  </a:lnTo>
                  <a:lnTo>
                    <a:pt x="10" y="34"/>
                  </a:lnTo>
                  <a:lnTo>
                    <a:pt x="6" y="40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1" y="51"/>
                  </a:lnTo>
                  <a:lnTo>
                    <a:pt x="2" y="52"/>
                  </a:lnTo>
                  <a:lnTo>
                    <a:pt x="3" y="53"/>
                  </a:lnTo>
                  <a:lnTo>
                    <a:pt x="5" y="54"/>
                  </a:lnTo>
                  <a:lnTo>
                    <a:pt x="6" y="53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20" y="36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7" y="23"/>
                  </a:lnTo>
                  <a:lnTo>
                    <a:pt x="33" y="17"/>
                  </a:lnTo>
                  <a:lnTo>
                    <a:pt x="38" y="13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5" y="8"/>
                  </a:lnTo>
                  <a:lnTo>
                    <a:pt x="46" y="7"/>
                  </a:lnTo>
                  <a:lnTo>
                    <a:pt x="46" y="3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1" y="1"/>
                  </a:lnTo>
                  <a:lnTo>
                    <a:pt x="4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33" name="Freeform 249"/>
            <p:cNvSpPr/>
            <p:nvPr/>
          </p:nvSpPr>
          <p:spPr bwMode="auto">
            <a:xfrm>
              <a:off x="3292475" y="2490788"/>
              <a:ext cx="19050" cy="28575"/>
            </a:xfrm>
            <a:custGeom>
              <a:avLst/>
              <a:gdLst/>
              <a:ahLst/>
              <a:cxnLst>
                <a:cxn ang="0">
                  <a:pos x="29" y="2"/>
                </a:cxn>
                <a:cxn ang="0">
                  <a:pos x="29" y="2"/>
                </a:cxn>
                <a:cxn ang="0">
                  <a:pos x="22" y="14"/>
                </a:cxn>
                <a:cxn ang="0">
                  <a:pos x="14" y="24"/>
                </a:cxn>
                <a:cxn ang="0">
                  <a:pos x="7" y="35"/>
                </a:cxn>
                <a:cxn ang="0">
                  <a:pos x="1" y="47"/>
                </a:cxn>
                <a:cxn ang="0">
                  <a:pos x="1" y="47"/>
                </a:cxn>
                <a:cxn ang="0">
                  <a:pos x="0" y="49"/>
                </a:cxn>
                <a:cxn ang="0">
                  <a:pos x="1" y="51"/>
                </a:cxn>
                <a:cxn ang="0">
                  <a:pos x="3" y="53"/>
                </a:cxn>
                <a:cxn ang="0">
                  <a:pos x="5" y="54"/>
                </a:cxn>
                <a:cxn ang="0">
                  <a:pos x="6" y="54"/>
                </a:cxn>
                <a:cxn ang="0">
                  <a:pos x="8" y="53"/>
                </a:cxn>
                <a:cxn ang="0">
                  <a:pos x="9" y="52"/>
                </a:cxn>
                <a:cxn ang="0">
                  <a:pos x="9" y="52"/>
                </a:cxn>
                <a:cxn ang="0">
                  <a:pos x="15" y="39"/>
                </a:cxn>
                <a:cxn ang="0">
                  <a:pos x="23" y="29"/>
                </a:cxn>
                <a:cxn ang="0">
                  <a:pos x="30" y="18"/>
                </a:cxn>
                <a:cxn ang="0">
                  <a:pos x="37" y="7"/>
                </a:cxn>
                <a:cxn ang="0">
                  <a:pos x="37" y="7"/>
                </a:cxn>
                <a:cxn ang="0">
                  <a:pos x="38" y="5"/>
                </a:cxn>
                <a:cxn ang="0">
                  <a:pos x="38" y="3"/>
                </a:cxn>
                <a:cxn ang="0">
                  <a:pos x="37" y="2"/>
                </a:cxn>
                <a:cxn ang="0">
                  <a:pos x="36" y="1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1" y="1"/>
                </a:cxn>
                <a:cxn ang="0">
                  <a:pos x="29" y="2"/>
                </a:cxn>
                <a:cxn ang="0">
                  <a:pos x="29" y="2"/>
                </a:cxn>
              </a:cxnLst>
              <a:rect l="0" t="0" r="r" b="b"/>
              <a:pathLst>
                <a:path w="38" h="54">
                  <a:moveTo>
                    <a:pt x="29" y="2"/>
                  </a:moveTo>
                  <a:lnTo>
                    <a:pt x="29" y="2"/>
                  </a:lnTo>
                  <a:lnTo>
                    <a:pt x="22" y="14"/>
                  </a:lnTo>
                  <a:lnTo>
                    <a:pt x="14" y="24"/>
                  </a:lnTo>
                  <a:lnTo>
                    <a:pt x="7" y="35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0" y="49"/>
                  </a:lnTo>
                  <a:lnTo>
                    <a:pt x="1" y="51"/>
                  </a:lnTo>
                  <a:lnTo>
                    <a:pt x="3" y="53"/>
                  </a:lnTo>
                  <a:lnTo>
                    <a:pt x="5" y="54"/>
                  </a:lnTo>
                  <a:lnTo>
                    <a:pt x="6" y="54"/>
                  </a:lnTo>
                  <a:lnTo>
                    <a:pt x="8" y="53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15" y="39"/>
                  </a:lnTo>
                  <a:lnTo>
                    <a:pt x="23" y="29"/>
                  </a:lnTo>
                  <a:lnTo>
                    <a:pt x="30" y="18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8" y="5"/>
                  </a:lnTo>
                  <a:lnTo>
                    <a:pt x="38" y="3"/>
                  </a:lnTo>
                  <a:lnTo>
                    <a:pt x="37" y="2"/>
                  </a:lnTo>
                  <a:lnTo>
                    <a:pt x="36" y="1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1" y="1"/>
                  </a:lnTo>
                  <a:lnTo>
                    <a:pt x="29" y="2"/>
                  </a:lnTo>
                  <a:lnTo>
                    <a:pt x="2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34" name="Freeform 250"/>
            <p:cNvSpPr/>
            <p:nvPr/>
          </p:nvSpPr>
          <p:spPr bwMode="auto">
            <a:xfrm>
              <a:off x="3294063" y="2552700"/>
              <a:ext cx="22225" cy="25400"/>
            </a:xfrm>
            <a:custGeom>
              <a:avLst/>
              <a:gdLst/>
              <a:ahLst/>
              <a:cxnLst>
                <a:cxn ang="0">
                  <a:pos x="36" y="2"/>
                </a:cxn>
                <a:cxn ang="0">
                  <a:pos x="36" y="2"/>
                </a:cxn>
                <a:cxn ang="0">
                  <a:pos x="33" y="8"/>
                </a:cxn>
                <a:cxn ang="0">
                  <a:pos x="29" y="13"/>
                </a:cxn>
                <a:cxn ang="0">
                  <a:pos x="21" y="23"/>
                </a:cxn>
                <a:cxn ang="0">
                  <a:pos x="2" y="39"/>
                </a:cxn>
                <a:cxn ang="0">
                  <a:pos x="2" y="39"/>
                </a:cxn>
                <a:cxn ang="0">
                  <a:pos x="1" y="41"/>
                </a:cxn>
                <a:cxn ang="0">
                  <a:pos x="0" y="43"/>
                </a:cxn>
                <a:cxn ang="0">
                  <a:pos x="1" y="44"/>
                </a:cxn>
                <a:cxn ang="0">
                  <a:pos x="2" y="46"/>
                </a:cxn>
                <a:cxn ang="0">
                  <a:pos x="3" y="47"/>
                </a:cxn>
                <a:cxn ang="0">
                  <a:pos x="5" y="47"/>
                </a:cxn>
                <a:cxn ang="0">
                  <a:pos x="7" y="47"/>
                </a:cxn>
                <a:cxn ang="0">
                  <a:pos x="8" y="46"/>
                </a:cxn>
                <a:cxn ang="0">
                  <a:pos x="8" y="46"/>
                </a:cxn>
                <a:cxn ang="0">
                  <a:pos x="28" y="28"/>
                </a:cxn>
                <a:cxn ang="0">
                  <a:pos x="37" y="18"/>
                </a:cxn>
                <a:cxn ang="0">
                  <a:pos x="41" y="13"/>
                </a:cxn>
                <a:cxn ang="0">
                  <a:pos x="44" y="7"/>
                </a:cxn>
                <a:cxn ang="0">
                  <a:pos x="44" y="7"/>
                </a:cxn>
                <a:cxn ang="0">
                  <a:pos x="44" y="5"/>
                </a:cxn>
                <a:cxn ang="0">
                  <a:pos x="44" y="3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7" y="1"/>
                </a:cxn>
                <a:cxn ang="0">
                  <a:pos x="36" y="2"/>
                </a:cxn>
                <a:cxn ang="0">
                  <a:pos x="36" y="2"/>
                </a:cxn>
              </a:cxnLst>
              <a:rect l="0" t="0" r="r" b="b"/>
              <a:pathLst>
                <a:path w="44" h="47">
                  <a:moveTo>
                    <a:pt x="36" y="2"/>
                  </a:moveTo>
                  <a:lnTo>
                    <a:pt x="36" y="2"/>
                  </a:lnTo>
                  <a:lnTo>
                    <a:pt x="33" y="8"/>
                  </a:lnTo>
                  <a:lnTo>
                    <a:pt x="29" y="13"/>
                  </a:lnTo>
                  <a:lnTo>
                    <a:pt x="21" y="2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" y="41"/>
                  </a:lnTo>
                  <a:lnTo>
                    <a:pt x="0" y="43"/>
                  </a:lnTo>
                  <a:lnTo>
                    <a:pt x="1" y="44"/>
                  </a:lnTo>
                  <a:lnTo>
                    <a:pt x="2" y="46"/>
                  </a:lnTo>
                  <a:lnTo>
                    <a:pt x="3" y="47"/>
                  </a:lnTo>
                  <a:lnTo>
                    <a:pt x="5" y="47"/>
                  </a:lnTo>
                  <a:lnTo>
                    <a:pt x="7" y="47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28" y="28"/>
                  </a:lnTo>
                  <a:lnTo>
                    <a:pt x="37" y="18"/>
                  </a:lnTo>
                  <a:lnTo>
                    <a:pt x="41" y="13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4" y="5"/>
                  </a:lnTo>
                  <a:lnTo>
                    <a:pt x="44" y="3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7" y="1"/>
                  </a:lnTo>
                  <a:lnTo>
                    <a:pt x="36" y="2"/>
                  </a:lnTo>
                  <a:lnTo>
                    <a:pt x="3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35" name="Freeform 251"/>
            <p:cNvSpPr/>
            <p:nvPr/>
          </p:nvSpPr>
          <p:spPr bwMode="auto">
            <a:xfrm>
              <a:off x="3294063" y="2597150"/>
              <a:ext cx="28575" cy="34925"/>
            </a:xfrm>
            <a:custGeom>
              <a:avLst/>
              <a:gdLst/>
              <a:ahLst/>
              <a:cxnLst>
                <a:cxn ang="0">
                  <a:pos x="47" y="1"/>
                </a:cxn>
                <a:cxn ang="0">
                  <a:pos x="18" y="29"/>
                </a:cxn>
                <a:cxn ang="0">
                  <a:pos x="18" y="29"/>
                </a:cxn>
                <a:cxn ang="0">
                  <a:pos x="12" y="36"/>
                </a:cxn>
                <a:cxn ang="0">
                  <a:pos x="8" y="43"/>
                </a:cxn>
                <a:cxn ang="0">
                  <a:pos x="5" y="51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3" y="65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8" y="65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3" y="55"/>
                </a:cxn>
                <a:cxn ang="0">
                  <a:pos x="18" y="47"/>
                </a:cxn>
                <a:cxn ang="0">
                  <a:pos x="22" y="40"/>
                </a:cxn>
                <a:cxn ang="0">
                  <a:pos x="28" y="33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4" y="3"/>
                </a:cxn>
                <a:cxn ang="0">
                  <a:pos x="53" y="1"/>
                </a:cxn>
                <a:cxn ang="0">
                  <a:pos x="52" y="0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7" y="1"/>
                </a:cxn>
              </a:cxnLst>
              <a:rect l="0" t="0" r="r" b="b"/>
              <a:pathLst>
                <a:path w="54" h="66">
                  <a:moveTo>
                    <a:pt x="47" y="1"/>
                  </a:moveTo>
                  <a:lnTo>
                    <a:pt x="18" y="29"/>
                  </a:lnTo>
                  <a:lnTo>
                    <a:pt x="18" y="29"/>
                  </a:lnTo>
                  <a:lnTo>
                    <a:pt x="12" y="36"/>
                  </a:lnTo>
                  <a:lnTo>
                    <a:pt x="8" y="43"/>
                  </a:lnTo>
                  <a:lnTo>
                    <a:pt x="5" y="51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3" y="65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8" y="65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3" y="55"/>
                  </a:lnTo>
                  <a:lnTo>
                    <a:pt x="18" y="47"/>
                  </a:lnTo>
                  <a:lnTo>
                    <a:pt x="22" y="40"/>
                  </a:lnTo>
                  <a:lnTo>
                    <a:pt x="28" y="33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4" y="3"/>
                  </a:lnTo>
                  <a:lnTo>
                    <a:pt x="53" y="1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36" name="Freeform 252"/>
            <p:cNvSpPr/>
            <p:nvPr/>
          </p:nvSpPr>
          <p:spPr bwMode="auto">
            <a:xfrm>
              <a:off x="3294063" y="2647950"/>
              <a:ext cx="20638" cy="26988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30" y="8"/>
                </a:cxn>
                <a:cxn ang="0">
                  <a:pos x="27" y="13"/>
                </a:cxn>
                <a:cxn ang="0">
                  <a:pos x="27" y="13"/>
                </a:cxn>
                <a:cxn ang="0">
                  <a:pos x="25" y="19"/>
                </a:cxn>
                <a:cxn ang="0">
                  <a:pos x="21" y="24"/>
                </a:cxn>
                <a:cxn ang="0">
                  <a:pos x="21" y="24"/>
                </a:cxn>
                <a:cxn ang="0">
                  <a:pos x="10" y="35"/>
                </a:cxn>
                <a:cxn ang="0">
                  <a:pos x="5" y="40"/>
                </a:cxn>
                <a:cxn ang="0">
                  <a:pos x="1" y="46"/>
                </a:cxn>
                <a:cxn ang="0">
                  <a:pos x="1" y="46"/>
                </a:cxn>
                <a:cxn ang="0">
                  <a:pos x="0" y="47"/>
                </a:cxn>
                <a:cxn ang="0">
                  <a:pos x="0" y="49"/>
                </a:cxn>
                <a:cxn ang="0">
                  <a:pos x="1" y="51"/>
                </a:cxn>
                <a:cxn ang="0">
                  <a:pos x="2" y="52"/>
                </a:cxn>
                <a:cxn ang="0">
                  <a:pos x="6" y="52"/>
                </a:cxn>
                <a:cxn ang="0">
                  <a:pos x="7" y="52"/>
                </a:cxn>
                <a:cxn ang="0">
                  <a:pos x="9" y="50"/>
                </a:cxn>
                <a:cxn ang="0">
                  <a:pos x="9" y="50"/>
                </a:cxn>
                <a:cxn ang="0">
                  <a:pos x="14" y="44"/>
                </a:cxn>
                <a:cxn ang="0">
                  <a:pos x="20" y="39"/>
                </a:cxn>
                <a:cxn ang="0">
                  <a:pos x="31" y="27"/>
                </a:cxn>
                <a:cxn ang="0">
                  <a:pos x="31" y="27"/>
                </a:cxn>
                <a:cxn ang="0">
                  <a:pos x="33" y="24"/>
                </a:cxn>
                <a:cxn ang="0">
                  <a:pos x="34" y="21"/>
                </a:cxn>
                <a:cxn ang="0">
                  <a:pos x="36" y="15"/>
                </a:cxn>
                <a:cxn ang="0">
                  <a:pos x="36" y="15"/>
                </a:cxn>
                <a:cxn ang="0">
                  <a:pos x="39" y="10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41" y="3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1" h="52">
                  <a:moveTo>
                    <a:pt x="32" y="3"/>
                  </a:moveTo>
                  <a:lnTo>
                    <a:pt x="32" y="3"/>
                  </a:lnTo>
                  <a:lnTo>
                    <a:pt x="30" y="8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5" y="19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10" y="35"/>
                  </a:lnTo>
                  <a:lnTo>
                    <a:pt x="5" y="40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1" y="51"/>
                  </a:lnTo>
                  <a:lnTo>
                    <a:pt x="2" y="52"/>
                  </a:lnTo>
                  <a:lnTo>
                    <a:pt x="6" y="52"/>
                  </a:lnTo>
                  <a:lnTo>
                    <a:pt x="7" y="52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4" y="44"/>
                  </a:lnTo>
                  <a:lnTo>
                    <a:pt x="20" y="39"/>
                  </a:lnTo>
                  <a:lnTo>
                    <a:pt x="31" y="27"/>
                  </a:lnTo>
                  <a:lnTo>
                    <a:pt x="31" y="27"/>
                  </a:lnTo>
                  <a:lnTo>
                    <a:pt x="33" y="24"/>
                  </a:lnTo>
                  <a:lnTo>
                    <a:pt x="34" y="21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9" y="10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1" y="3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37" name="Freeform 253"/>
            <p:cNvSpPr/>
            <p:nvPr/>
          </p:nvSpPr>
          <p:spPr bwMode="auto">
            <a:xfrm>
              <a:off x="3292475" y="2681288"/>
              <a:ext cx="20638" cy="20638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4" y="0"/>
                </a:cxn>
                <a:cxn ang="0">
                  <a:pos x="24" y="6"/>
                </a:cxn>
                <a:cxn ang="0">
                  <a:pos x="19" y="9"/>
                </a:cxn>
                <a:cxn ang="0">
                  <a:pos x="14" y="13"/>
                </a:cxn>
                <a:cxn ang="0">
                  <a:pos x="14" y="13"/>
                </a:cxn>
                <a:cxn ang="0">
                  <a:pos x="8" y="22"/>
                </a:cxn>
                <a:cxn ang="0">
                  <a:pos x="5" y="27"/>
                </a:cxn>
                <a:cxn ang="0">
                  <a:pos x="2" y="33"/>
                </a:cxn>
                <a:cxn ang="0">
                  <a:pos x="2" y="33"/>
                </a:cxn>
                <a:cxn ang="0">
                  <a:pos x="1" y="34"/>
                </a:cxn>
                <a:cxn ang="0">
                  <a:pos x="0" y="36"/>
                </a:cxn>
                <a:cxn ang="0">
                  <a:pos x="1" y="38"/>
                </a:cxn>
                <a:cxn ang="0">
                  <a:pos x="2" y="39"/>
                </a:cxn>
                <a:cxn ang="0">
                  <a:pos x="3" y="40"/>
                </a:cxn>
                <a:cxn ang="0">
                  <a:pos x="5" y="41"/>
                </a:cxn>
                <a:cxn ang="0">
                  <a:pos x="7" y="40"/>
                </a:cxn>
                <a:cxn ang="0">
                  <a:pos x="8" y="39"/>
                </a:cxn>
                <a:cxn ang="0">
                  <a:pos x="8" y="39"/>
                </a:cxn>
                <a:cxn ang="0">
                  <a:pos x="14" y="31"/>
                </a:cxn>
                <a:cxn ang="0">
                  <a:pos x="21" y="22"/>
                </a:cxn>
                <a:cxn ang="0">
                  <a:pos x="21" y="22"/>
                </a:cxn>
                <a:cxn ang="0">
                  <a:pos x="24" y="18"/>
                </a:cxn>
                <a:cxn ang="0">
                  <a:pos x="29" y="14"/>
                </a:cxn>
                <a:cxn ang="0">
                  <a:pos x="39" y="8"/>
                </a:cxn>
                <a:cxn ang="0">
                  <a:pos x="39" y="8"/>
                </a:cxn>
                <a:cxn ang="0">
                  <a:pos x="40" y="7"/>
                </a:cxn>
                <a:cxn ang="0">
                  <a:pos x="41" y="6"/>
                </a:cxn>
                <a:cxn ang="0">
                  <a:pos x="41" y="4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4" y="0"/>
                </a:cxn>
              </a:cxnLst>
              <a:rect l="0" t="0" r="r" b="b"/>
              <a:pathLst>
                <a:path w="41" h="41">
                  <a:moveTo>
                    <a:pt x="34" y="0"/>
                  </a:moveTo>
                  <a:lnTo>
                    <a:pt x="34" y="0"/>
                  </a:lnTo>
                  <a:lnTo>
                    <a:pt x="24" y="6"/>
                  </a:lnTo>
                  <a:lnTo>
                    <a:pt x="19" y="9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8" y="22"/>
                  </a:lnTo>
                  <a:lnTo>
                    <a:pt x="5" y="27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1" y="34"/>
                  </a:lnTo>
                  <a:lnTo>
                    <a:pt x="0" y="36"/>
                  </a:lnTo>
                  <a:lnTo>
                    <a:pt x="1" y="38"/>
                  </a:lnTo>
                  <a:lnTo>
                    <a:pt x="2" y="39"/>
                  </a:lnTo>
                  <a:lnTo>
                    <a:pt x="3" y="40"/>
                  </a:lnTo>
                  <a:lnTo>
                    <a:pt x="5" y="41"/>
                  </a:lnTo>
                  <a:lnTo>
                    <a:pt x="7" y="40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14" y="31"/>
                  </a:lnTo>
                  <a:lnTo>
                    <a:pt x="21" y="22"/>
                  </a:lnTo>
                  <a:lnTo>
                    <a:pt x="21" y="22"/>
                  </a:lnTo>
                  <a:lnTo>
                    <a:pt x="24" y="18"/>
                  </a:lnTo>
                  <a:lnTo>
                    <a:pt x="29" y="14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0" y="7"/>
                  </a:lnTo>
                  <a:lnTo>
                    <a:pt x="41" y="6"/>
                  </a:lnTo>
                  <a:lnTo>
                    <a:pt x="41" y="4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38" name="Freeform 254"/>
            <p:cNvSpPr/>
            <p:nvPr/>
          </p:nvSpPr>
          <p:spPr bwMode="auto">
            <a:xfrm>
              <a:off x="3290888" y="2770188"/>
              <a:ext cx="19050" cy="26988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30" y="1"/>
                </a:cxn>
                <a:cxn ang="0">
                  <a:pos x="20" y="10"/>
                </a:cxn>
                <a:cxn ang="0">
                  <a:pos x="12" y="21"/>
                </a:cxn>
                <a:cxn ang="0">
                  <a:pos x="5" y="32"/>
                </a:cxn>
                <a:cxn ang="0">
                  <a:pos x="2" y="38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6"/>
                </a:cxn>
                <a:cxn ang="0">
                  <a:pos x="1" y="49"/>
                </a:cxn>
                <a:cxn ang="0">
                  <a:pos x="2" y="50"/>
                </a:cxn>
                <a:cxn ang="0">
                  <a:pos x="4" y="51"/>
                </a:cxn>
                <a:cxn ang="0">
                  <a:pos x="5" y="51"/>
                </a:cxn>
                <a:cxn ang="0">
                  <a:pos x="7" y="50"/>
                </a:cxn>
                <a:cxn ang="0">
                  <a:pos x="8" y="49"/>
                </a:cxn>
                <a:cxn ang="0">
                  <a:pos x="9" y="48"/>
                </a:cxn>
                <a:cxn ang="0">
                  <a:pos x="9" y="48"/>
                </a:cxn>
                <a:cxn ang="0">
                  <a:pos x="11" y="41"/>
                </a:cxn>
                <a:cxn ang="0">
                  <a:pos x="13" y="36"/>
                </a:cxn>
                <a:cxn ang="0">
                  <a:pos x="20" y="26"/>
                </a:cxn>
                <a:cxn ang="0">
                  <a:pos x="28" y="17"/>
                </a:cxn>
                <a:cxn ang="0">
                  <a:pos x="37" y="8"/>
                </a:cxn>
                <a:cxn ang="0">
                  <a:pos x="37" y="8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7" y="3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2" y="0"/>
                </a:cxn>
                <a:cxn ang="0">
                  <a:pos x="30" y="1"/>
                </a:cxn>
                <a:cxn ang="0">
                  <a:pos x="30" y="1"/>
                </a:cxn>
              </a:cxnLst>
              <a:rect l="0" t="0" r="r" b="b"/>
              <a:pathLst>
                <a:path w="38" h="51">
                  <a:moveTo>
                    <a:pt x="30" y="1"/>
                  </a:moveTo>
                  <a:lnTo>
                    <a:pt x="30" y="1"/>
                  </a:lnTo>
                  <a:lnTo>
                    <a:pt x="20" y="10"/>
                  </a:lnTo>
                  <a:lnTo>
                    <a:pt x="12" y="21"/>
                  </a:lnTo>
                  <a:lnTo>
                    <a:pt x="5" y="32"/>
                  </a:lnTo>
                  <a:lnTo>
                    <a:pt x="2" y="38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1" y="49"/>
                  </a:lnTo>
                  <a:lnTo>
                    <a:pt x="2" y="50"/>
                  </a:lnTo>
                  <a:lnTo>
                    <a:pt x="4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8" y="49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11" y="41"/>
                  </a:lnTo>
                  <a:lnTo>
                    <a:pt x="13" y="36"/>
                  </a:lnTo>
                  <a:lnTo>
                    <a:pt x="20" y="26"/>
                  </a:lnTo>
                  <a:lnTo>
                    <a:pt x="28" y="17"/>
                  </a:lnTo>
                  <a:lnTo>
                    <a:pt x="37" y="8"/>
                  </a:lnTo>
                  <a:lnTo>
                    <a:pt x="37" y="8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7" y="3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1"/>
                  </a:lnTo>
                  <a:lnTo>
                    <a:pt x="3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41" name="Freeform 257"/>
            <p:cNvSpPr/>
            <p:nvPr/>
          </p:nvSpPr>
          <p:spPr bwMode="auto">
            <a:xfrm>
              <a:off x="3267075" y="2105025"/>
              <a:ext cx="100013" cy="604838"/>
            </a:xfrm>
            <a:custGeom>
              <a:avLst/>
              <a:gdLst/>
              <a:ahLst/>
              <a:cxnLst>
                <a:cxn ang="0">
                  <a:pos x="13" y="1135"/>
                </a:cxn>
                <a:cxn ang="0">
                  <a:pos x="10" y="1116"/>
                </a:cxn>
                <a:cxn ang="0">
                  <a:pos x="11" y="1104"/>
                </a:cxn>
                <a:cxn ang="0">
                  <a:pos x="14" y="1102"/>
                </a:cxn>
                <a:cxn ang="0">
                  <a:pos x="16" y="1073"/>
                </a:cxn>
                <a:cxn ang="0">
                  <a:pos x="14" y="994"/>
                </a:cxn>
                <a:cxn ang="0">
                  <a:pos x="7" y="854"/>
                </a:cxn>
                <a:cxn ang="0">
                  <a:pos x="2" y="571"/>
                </a:cxn>
                <a:cxn ang="0">
                  <a:pos x="8" y="88"/>
                </a:cxn>
                <a:cxn ang="0">
                  <a:pos x="15" y="46"/>
                </a:cxn>
                <a:cxn ang="0">
                  <a:pos x="45" y="17"/>
                </a:cxn>
                <a:cxn ang="0">
                  <a:pos x="94" y="0"/>
                </a:cxn>
                <a:cxn ang="0">
                  <a:pos x="113" y="1"/>
                </a:cxn>
                <a:cxn ang="0">
                  <a:pos x="148" y="15"/>
                </a:cxn>
                <a:cxn ang="0">
                  <a:pos x="173" y="41"/>
                </a:cxn>
                <a:cxn ang="0">
                  <a:pos x="182" y="69"/>
                </a:cxn>
                <a:cxn ang="0">
                  <a:pos x="180" y="124"/>
                </a:cxn>
                <a:cxn ang="0">
                  <a:pos x="178" y="212"/>
                </a:cxn>
                <a:cxn ang="0">
                  <a:pos x="190" y="313"/>
                </a:cxn>
                <a:cxn ang="0">
                  <a:pos x="190" y="422"/>
                </a:cxn>
                <a:cxn ang="0">
                  <a:pos x="189" y="529"/>
                </a:cxn>
                <a:cxn ang="0">
                  <a:pos x="181" y="602"/>
                </a:cxn>
                <a:cxn ang="0">
                  <a:pos x="175" y="664"/>
                </a:cxn>
                <a:cxn ang="0">
                  <a:pos x="177" y="720"/>
                </a:cxn>
                <a:cxn ang="0">
                  <a:pos x="174" y="821"/>
                </a:cxn>
                <a:cxn ang="0">
                  <a:pos x="185" y="952"/>
                </a:cxn>
                <a:cxn ang="0">
                  <a:pos x="189" y="1128"/>
                </a:cxn>
                <a:cxn ang="0">
                  <a:pos x="178" y="1140"/>
                </a:cxn>
                <a:cxn ang="0">
                  <a:pos x="164" y="1140"/>
                </a:cxn>
                <a:cxn ang="0">
                  <a:pos x="154" y="1131"/>
                </a:cxn>
                <a:cxn ang="0">
                  <a:pos x="154" y="1075"/>
                </a:cxn>
                <a:cxn ang="0">
                  <a:pos x="151" y="936"/>
                </a:cxn>
                <a:cxn ang="0">
                  <a:pos x="138" y="827"/>
                </a:cxn>
                <a:cxn ang="0">
                  <a:pos x="140" y="732"/>
                </a:cxn>
                <a:cxn ang="0">
                  <a:pos x="139" y="656"/>
                </a:cxn>
                <a:cxn ang="0">
                  <a:pos x="143" y="603"/>
                </a:cxn>
                <a:cxn ang="0">
                  <a:pos x="153" y="515"/>
                </a:cxn>
                <a:cxn ang="0">
                  <a:pos x="154" y="438"/>
                </a:cxn>
                <a:cxn ang="0">
                  <a:pos x="155" y="323"/>
                </a:cxn>
                <a:cxn ang="0">
                  <a:pos x="143" y="223"/>
                </a:cxn>
                <a:cxn ang="0">
                  <a:pos x="144" y="127"/>
                </a:cxn>
                <a:cxn ang="0">
                  <a:pos x="145" y="66"/>
                </a:cxn>
                <a:cxn ang="0">
                  <a:pos x="115" y="38"/>
                </a:cxn>
                <a:cxn ang="0">
                  <a:pos x="84" y="38"/>
                </a:cxn>
                <a:cxn ang="0">
                  <a:pos x="54" y="56"/>
                </a:cxn>
                <a:cxn ang="0">
                  <a:pos x="44" y="395"/>
                </a:cxn>
                <a:cxn ang="0">
                  <a:pos x="38" y="616"/>
                </a:cxn>
                <a:cxn ang="0">
                  <a:pos x="43" y="845"/>
                </a:cxn>
                <a:cxn ang="0">
                  <a:pos x="50" y="989"/>
                </a:cxn>
                <a:cxn ang="0">
                  <a:pos x="55" y="1072"/>
                </a:cxn>
                <a:cxn ang="0">
                  <a:pos x="46" y="1128"/>
                </a:cxn>
                <a:cxn ang="0">
                  <a:pos x="33" y="1141"/>
                </a:cxn>
              </a:cxnLst>
              <a:rect l="0" t="0" r="r" b="b"/>
              <a:pathLst>
                <a:path w="191" h="1142">
                  <a:moveTo>
                    <a:pt x="27" y="1142"/>
                  </a:moveTo>
                  <a:lnTo>
                    <a:pt x="27" y="1142"/>
                  </a:lnTo>
                  <a:lnTo>
                    <a:pt x="21" y="1141"/>
                  </a:lnTo>
                  <a:lnTo>
                    <a:pt x="17" y="1139"/>
                  </a:lnTo>
                  <a:lnTo>
                    <a:pt x="13" y="1135"/>
                  </a:lnTo>
                  <a:lnTo>
                    <a:pt x="10" y="1130"/>
                  </a:lnTo>
                  <a:lnTo>
                    <a:pt x="10" y="1130"/>
                  </a:lnTo>
                  <a:lnTo>
                    <a:pt x="9" y="1127"/>
                  </a:lnTo>
                  <a:lnTo>
                    <a:pt x="8" y="1122"/>
                  </a:lnTo>
                  <a:lnTo>
                    <a:pt x="10" y="1116"/>
                  </a:lnTo>
                  <a:lnTo>
                    <a:pt x="13" y="1111"/>
                  </a:lnTo>
                  <a:lnTo>
                    <a:pt x="6" y="1103"/>
                  </a:lnTo>
                  <a:lnTo>
                    <a:pt x="6" y="1103"/>
                  </a:lnTo>
                  <a:lnTo>
                    <a:pt x="8" y="1103"/>
                  </a:lnTo>
                  <a:lnTo>
                    <a:pt x="11" y="1104"/>
                  </a:lnTo>
                  <a:lnTo>
                    <a:pt x="11" y="1104"/>
                  </a:lnTo>
                  <a:lnTo>
                    <a:pt x="13" y="1106"/>
                  </a:lnTo>
                  <a:lnTo>
                    <a:pt x="13" y="1107"/>
                  </a:lnTo>
                  <a:lnTo>
                    <a:pt x="13" y="1107"/>
                  </a:lnTo>
                  <a:lnTo>
                    <a:pt x="14" y="1102"/>
                  </a:lnTo>
                  <a:lnTo>
                    <a:pt x="14" y="1102"/>
                  </a:lnTo>
                  <a:lnTo>
                    <a:pt x="16" y="1094"/>
                  </a:lnTo>
                  <a:lnTo>
                    <a:pt x="16" y="1094"/>
                  </a:lnTo>
                  <a:lnTo>
                    <a:pt x="16" y="1073"/>
                  </a:lnTo>
                  <a:lnTo>
                    <a:pt x="16" y="1073"/>
                  </a:lnTo>
                  <a:lnTo>
                    <a:pt x="15" y="1041"/>
                  </a:lnTo>
                  <a:lnTo>
                    <a:pt x="15" y="1035"/>
                  </a:lnTo>
                  <a:lnTo>
                    <a:pt x="15" y="1035"/>
                  </a:lnTo>
                  <a:lnTo>
                    <a:pt x="14" y="994"/>
                  </a:lnTo>
                  <a:lnTo>
                    <a:pt x="14" y="994"/>
                  </a:lnTo>
                  <a:lnTo>
                    <a:pt x="14" y="958"/>
                  </a:lnTo>
                  <a:lnTo>
                    <a:pt x="13" y="941"/>
                  </a:lnTo>
                  <a:lnTo>
                    <a:pt x="12" y="923"/>
                  </a:lnTo>
                  <a:lnTo>
                    <a:pt x="12" y="923"/>
                  </a:lnTo>
                  <a:lnTo>
                    <a:pt x="7" y="854"/>
                  </a:lnTo>
                  <a:lnTo>
                    <a:pt x="2" y="783"/>
                  </a:lnTo>
                  <a:lnTo>
                    <a:pt x="0" y="708"/>
                  </a:lnTo>
                  <a:lnTo>
                    <a:pt x="1" y="630"/>
                  </a:lnTo>
                  <a:lnTo>
                    <a:pt x="1" y="630"/>
                  </a:lnTo>
                  <a:lnTo>
                    <a:pt x="2" y="571"/>
                  </a:lnTo>
                  <a:lnTo>
                    <a:pt x="5" y="512"/>
                  </a:lnTo>
                  <a:lnTo>
                    <a:pt x="5" y="512"/>
                  </a:lnTo>
                  <a:lnTo>
                    <a:pt x="7" y="437"/>
                  </a:lnTo>
                  <a:lnTo>
                    <a:pt x="8" y="361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9" y="70"/>
                  </a:lnTo>
                  <a:lnTo>
                    <a:pt x="10" y="62"/>
                  </a:lnTo>
                  <a:lnTo>
                    <a:pt x="12" y="54"/>
                  </a:lnTo>
                  <a:lnTo>
                    <a:pt x="15" y="46"/>
                  </a:lnTo>
                  <a:lnTo>
                    <a:pt x="18" y="39"/>
                  </a:lnTo>
                  <a:lnTo>
                    <a:pt x="23" y="33"/>
                  </a:lnTo>
                  <a:lnTo>
                    <a:pt x="30" y="28"/>
                  </a:lnTo>
                  <a:lnTo>
                    <a:pt x="30" y="28"/>
                  </a:lnTo>
                  <a:lnTo>
                    <a:pt x="45" y="17"/>
                  </a:lnTo>
                  <a:lnTo>
                    <a:pt x="59" y="9"/>
                  </a:lnTo>
                  <a:lnTo>
                    <a:pt x="68" y="5"/>
                  </a:lnTo>
                  <a:lnTo>
                    <a:pt x="76" y="3"/>
                  </a:lnTo>
                  <a:lnTo>
                    <a:pt x="85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6" y="1"/>
                  </a:lnTo>
                  <a:lnTo>
                    <a:pt x="113" y="1"/>
                  </a:lnTo>
                  <a:lnTo>
                    <a:pt x="121" y="3"/>
                  </a:lnTo>
                  <a:lnTo>
                    <a:pt x="128" y="5"/>
                  </a:lnTo>
                  <a:lnTo>
                    <a:pt x="135" y="8"/>
                  </a:lnTo>
                  <a:lnTo>
                    <a:pt x="142" y="11"/>
                  </a:lnTo>
                  <a:lnTo>
                    <a:pt x="148" y="15"/>
                  </a:lnTo>
                  <a:lnTo>
                    <a:pt x="154" y="19"/>
                  </a:lnTo>
                  <a:lnTo>
                    <a:pt x="159" y="24"/>
                  </a:lnTo>
                  <a:lnTo>
                    <a:pt x="165" y="29"/>
                  </a:lnTo>
                  <a:lnTo>
                    <a:pt x="169" y="35"/>
                  </a:lnTo>
                  <a:lnTo>
                    <a:pt x="173" y="41"/>
                  </a:lnTo>
                  <a:lnTo>
                    <a:pt x="176" y="47"/>
                  </a:lnTo>
                  <a:lnTo>
                    <a:pt x="179" y="55"/>
                  </a:lnTo>
                  <a:lnTo>
                    <a:pt x="181" y="62"/>
                  </a:lnTo>
                  <a:lnTo>
                    <a:pt x="182" y="69"/>
                  </a:lnTo>
                  <a:lnTo>
                    <a:pt x="182" y="69"/>
                  </a:lnTo>
                  <a:lnTo>
                    <a:pt x="183" y="74"/>
                  </a:lnTo>
                  <a:lnTo>
                    <a:pt x="183" y="74"/>
                  </a:lnTo>
                  <a:lnTo>
                    <a:pt x="183" y="79"/>
                  </a:lnTo>
                  <a:lnTo>
                    <a:pt x="183" y="79"/>
                  </a:lnTo>
                  <a:lnTo>
                    <a:pt x="180" y="124"/>
                  </a:lnTo>
                  <a:lnTo>
                    <a:pt x="180" y="124"/>
                  </a:lnTo>
                  <a:lnTo>
                    <a:pt x="178" y="149"/>
                  </a:lnTo>
                  <a:lnTo>
                    <a:pt x="177" y="173"/>
                  </a:lnTo>
                  <a:lnTo>
                    <a:pt x="178" y="199"/>
                  </a:lnTo>
                  <a:lnTo>
                    <a:pt x="178" y="212"/>
                  </a:lnTo>
                  <a:lnTo>
                    <a:pt x="180" y="224"/>
                  </a:lnTo>
                  <a:lnTo>
                    <a:pt x="181" y="232"/>
                  </a:lnTo>
                  <a:lnTo>
                    <a:pt x="181" y="232"/>
                  </a:lnTo>
                  <a:lnTo>
                    <a:pt x="188" y="286"/>
                  </a:lnTo>
                  <a:lnTo>
                    <a:pt x="190" y="313"/>
                  </a:lnTo>
                  <a:lnTo>
                    <a:pt x="191" y="339"/>
                  </a:lnTo>
                  <a:lnTo>
                    <a:pt x="191" y="339"/>
                  </a:lnTo>
                  <a:lnTo>
                    <a:pt x="191" y="381"/>
                  </a:lnTo>
                  <a:lnTo>
                    <a:pt x="190" y="422"/>
                  </a:lnTo>
                  <a:lnTo>
                    <a:pt x="190" y="422"/>
                  </a:lnTo>
                  <a:lnTo>
                    <a:pt x="189" y="478"/>
                  </a:lnTo>
                  <a:lnTo>
                    <a:pt x="189" y="478"/>
                  </a:lnTo>
                  <a:lnTo>
                    <a:pt x="189" y="504"/>
                  </a:lnTo>
                  <a:lnTo>
                    <a:pt x="189" y="504"/>
                  </a:lnTo>
                  <a:lnTo>
                    <a:pt x="189" y="529"/>
                  </a:lnTo>
                  <a:lnTo>
                    <a:pt x="188" y="555"/>
                  </a:lnTo>
                  <a:lnTo>
                    <a:pt x="187" y="567"/>
                  </a:lnTo>
                  <a:lnTo>
                    <a:pt x="186" y="579"/>
                  </a:lnTo>
                  <a:lnTo>
                    <a:pt x="184" y="591"/>
                  </a:lnTo>
                  <a:lnTo>
                    <a:pt x="181" y="602"/>
                  </a:lnTo>
                  <a:lnTo>
                    <a:pt x="181" y="602"/>
                  </a:lnTo>
                  <a:lnTo>
                    <a:pt x="178" y="612"/>
                  </a:lnTo>
                  <a:lnTo>
                    <a:pt x="176" y="622"/>
                  </a:lnTo>
                  <a:lnTo>
                    <a:pt x="175" y="642"/>
                  </a:lnTo>
                  <a:lnTo>
                    <a:pt x="175" y="664"/>
                  </a:lnTo>
                  <a:lnTo>
                    <a:pt x="176" y="686"/>
                  </a:lnTo>
                  <a:lnTo>
                    <a:pt x="176" y="686"/>
                  </a:lnTo>
                  <a:lnTo>
                    <a:pt x="176" y="703"/>
                  </a:lnTo>
                  <a:lnTo>
                    <a:pt x="177" y="720"/>
                  </a:lnTo>
                  <a:lnTo>
                    <a:pt x="177" y="720"/>
                  </a:lnTo>
                  <a:lnTo>
                    <a:pt x="175" y="759"/>
                  </a:lnTo>
                  <a:lnTo>
                    <a:pt x="175" y="759"/>
                  </a:lnTo>
                  <a:lnTo>
                    <a:pt x="174" y="780"/>
                  </a:lnTo>
                  <a:lnTo>
                    <a:pt x="173" y="800"/>
                  </a:lnTo>
                  <a:lnTo>
                    <a:pt x="174" y="821"/>
                  </a:lnTo>
                  <a:lnTo>
                    <a:pt x="175" y="841"/>
                  </a:lnTo>
                  <a:lnTo>
                    <a:pt x="175" y="841"/>
                  </a:lnTo>
                  <a:lnTo>
                    <a:pt x="179" y="879"/>
                  </a:lnTo>
                  <a:lnTo>
                    <a:pt x="183" y="916"/>
                  </a:lnTo>
                  <a:lnTo>
                    <a:pt x="185" y="952"/>
                  </a:lnTo>
                  <a:lnTo>
                    <a:pt x="187" y="987"/>
                  </a:lnTo>
                  <a:lnTo>
                    <a:pt x="189" y="1058"/>
                  </a:lnTo>
                  <a:lnTo>
                    <a:pt x="189" y="1124"/>
                  </a:lnTo>
                  <a:lnTo>
                    <a:pt x="189" y="1124"/>
                  </a:lnTo>
                  <a:lnTo>
                    <a:pt x="189" y="1128"/>
                  </a:lnTo>
                  <a:lnTo>
                    <a:pt x="187" y="1132"/>
                  </a:lnTo>
                  <a:lnTo>
                    <a:pt x="186" y="1135"/>
                  </a:lnTo>
                  <a:lnTo>
                    <a:pt x="183" y="1137"/>
                  </a:lnTo>
                  <a:lnTo>
                    <a:pt x="181" y="1139"/>
                  </a:lnTo>
                  <a:lnTo>
                    <a:pt x="178" y="1140"/>
                  </a:lnTo>
                  <a:lnTo>
                    <a:pt x="171" y="1141"/>
                  </a:lnTo>
                  <a:lnTo>
                    <a:pt x="171" y="1141"/>
                  </a:lnTo>
                  <a:lnTo>
                    <a:pt x="171" y="1141"/>
                  </a:lnTo>
                  <a:lnTo>
                    <a:pt x="168" y="1141"/>
                  </a:lnTo>
                  <a:lnTo>
                    <a:pt x="164" y="1140"/>
                  </a:lnTo>
                  <a:lnTo>
                    <a:pt x="161" y="1138"/>
                  </a:lnTo>
                  <a:lnTo>
                    <a:pt x="157" y="1136"/>
                  </a:lnTo>
                  <a:lnTo>
                    <a:pt x="157" y="1136"/>
                  </a:lnTo>
                  <a:lnTo>
                    <a:pt x="156" y="1134"/>
                  </a:lnTo>
                  <a:lnTo>
                    <a:pt x="154" y="1131"/>
                  </a:lnTo>
                  <a:lnTo>
                    <a:pt x="153" y="1128"/>
                  </a:lnTo>
                  <a:lnTo>
                    <a:pt x="153" y="1124"/>
                  </a:lnTo>
                  <a:lnTo>
                    <a:pt x="153" y="1124"/>
                  </a:lnTo>
                  <a:lnTo>
                    <a:pt x="154" y="1075"/>
                  </a:lnTo>
                  <a:lnTo>
                    <a:pt x="154" y="1075"/>
                  </a:lnTo>
                  <a:lnTo>
                    <a:pt x="154" y="1024"/>
                  </a:lnTo>
                  <a:lnTo>
                    <a:pt x="153" y="971"/>
                  </a:lnTo>
                  <a:lnTo>
                    <a:pt x="153" y="971"/>
                  </a:lnTo>
                  <a:lnTo>
                    <a:pt x="152" y="953"/>
                  </a:lnTo>
                  <a:lnTo>
                    <a:pt x="151" y="936"/>
                  </a:lnTo>
                  <a:lnTo>
                    <a:pt x="146" y="901"/>
                  </a:lnTo>
                  <a:lnTo>
                    <a:pt x="146" y="901"/>
                  </a:lnTo>
                  <a:lnTo>
                    <a:pt x="141" y="864"/>
                  </a:lnTo>
                  <a:lnTo>
                    <a:pt x="139" y="846"/>
                  </a:lnTo>
                  <a:lnTo>
                    <a:pt x="138" y="827"/>
                  </a:lnTo>
                  <a:lnTo>
                    <a:pt x="138" y="827"/>
                  </a:lnTo>
                  <a:lnTo>
                    <a:pt x="138" y="793"/>
                  </a:lnTo>
                  <a:lnTo>
                    <a:pt x="140" y="758"/>
                  </a:lnTo>
                  <a:lnTo>
                    <a:pt x="140" y="758"/>
                  </a:lnTo>
                  <a:lnTo>
                    <a:pt x="140" y="732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0" y="675"/>
                  </a:lnTo>
                  <a:lnTo>
                    <a:pt x="140" y="675"/>
                  </a:lnTo>
                  <a:lnTo>
                    <a:pt x="139" y="656"/>
                  </a:lnTo>
                  <a:lnTo>
                    <a:pt x="138" y="637"/>
                  </a:lnTo>
                  <a:lnTo>
                    <a:pt x="140" y="620"/>
                  </a:lnTo>
                  <a:lnTo>
                    <a:pt x="141" y="611"/>
                  </a:lnTo>
                  <a:lnTo>
                    <a:pt x="143" y="603"/>
                  </a:lnTo>
                  <a:lnTo>
                    <a:pt x="143" y="603"/>
                  </a:lnTo>
                  <a:lnTo>
                    <a:pt x="147" y="589"/>
                  </a:lnTo>
                  <a:lnTo>
                    <a:pt x="149" y="575"/>
                  </a:lnTo>
                  <a:lnTo>
                    <a:pt x="151" y="560"/>
                  </a:lnTo>
                  <a:lnTo>
                    <a:pt x="152" y="545"/>
                  </a:lnTo>
                  <a:lnTo>
                    <a:pt x="153" y="515"/>
                  </a:lnTo>
                  <a:lnTo>
                    <a:pt x="153" y="485"/>
                  </a:lnTo>
                  <a:lnTo>
                    <a:pt x="153" y="485"/>
                  </a:lnTo>
                  <a:lnTo>
                    <a:pt x="153" y="463"/>
                  </a:lnTo>
                  <a:lnTo>
                    <a:pt x="153" y="463"/>
                  </a:lnTo>
                  <a:lnTo>
                    <a:pt x="154" y="438"/>
                  </a:lnTo>
                  <a:lnTo>
                    <a:pt x="155" y="413"/>
                  </a:lnTo>
                  <a:lnTo>
                    <a:pt x="155" y="413"/>
                  </a:lnTo>
                  <a:lnTo>
                    <a:pt x="156" y="368"/>
                  </a:lnTo>
                  <a:lnTo>
                    <a:pt x="156" y="346"/>
                  </a:lnTo>
                  <a:lnTo>
                    <a:pt x="155" y="323"/>
                  </a:lnTo>
                  <a:lnTo>
                    <a:pt x="155" y="323"/>
                  </a:lnTo>
                  <a:lnTo>
                    <a:pt x="150" y="282"/>
                  </a:lnTo>
                  <a:lnTo>
                    <a:pt x="150" y="282"/>
                  </a:lnTo>
                  <a:lnTo>
                    <a:pt x="145" y="243"/>
                  </a:lnTo>
                  <a:lnTo>
                    <a:pt x="143" y="223"/>
                  </a:lnTo>
                  <a:lnTo>
                    <a:pt x="141" y="203"/>
                  </a:lnTo>
                  <a:lnTo>
                    <a:pt x="141" y="203"/>
                  </a:lnTo>
                  <a:lnTo>
                    <a:pt x="141" y="184"/>
                  </a:lnTo>
                  <a:lnTo>
                    <a:pt x="142" y="164"/>
                  </a:lnTo>
                  <a:lnTo>
                    <a:pt x="144" y="127"/>
                  </a:lnTo>
                  <a:lnTo>
                    <a:pt x="144" y="127"/>
                  </a:lnTo>
                  <a:lnTo>
                    <a:pt x="146" y="101"/>
                  </a:lnTo>
                  <a:lnTo>
                    <a:pt x="147" y="75"/>
                  </a:lnTo>
                  <a:lnTo>
                    <a:pt x="147" y="75"/>
                  </a:lnTo>
                  <a:lnTo>
                    <a:pt x="145" y="66"/>
                  </a:lnTo>
                  <a:lnTo>
                    <a:pt x="142" y="58"/>
                  </a:lnTo>
                  <a:lnTo>
                    <a:pt x="137" y="52"/>
                  </a:lnTo>
                  <a:lnTo>
                    <a:pt x="131" y="45"/>
                  </a:lnTo>
                  <a:lnTo>
                    <a:pt x="123" y="41"/>
                  </a:lnTo>
                  <a:lnTo>
                    <a:pt x="115" y="38"/>
                  </a:lnTo>
                  <a:lnTo>
                    <a:pt x="107" y="36"/>
                  </a:lnTo>
                  <a:lnTo>
                    <a:pt x="99" y="36"/>
                  </a:lnTo>
                  <a:lnTo>
                    <a:pt x="99" y="36"/>
                  </a:lnTo>
                  <a:lnTo>
                    <a:pt x="91" y="36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75" y="41"/>
                  </a:lnTo>
                  <a:lnTo>
                    <a:pt x="67" y="45"/>
                  </a:lnTo>
                  <a:lnTo>
                    <a:pt x="59" y="50"/>
                  </a:lnTo>
                  <a:lnTo>
                    <a:pt x="54" y="56"/>
                  </a:lnTo>
                  <a:lnTo>
                    <a:pt x="50" y="63"/>
                  </a:lnTo>
                  <a:lnTo>
                    <a:pt x="47" y="70"/>
                  </a:lnTo>
                  <a:lnTo>
                    <a:pt x="45" y="78"/>
                  </a:lnTo>
                  <a:lnTo>
                    <a:pt x="44" y="88"/>
                  </a:lnTo>
                  <a:lnTo>
                    <a:pt x="44" y="395"/>
                  </a:lnTo>
                  <a:lnTo>
                    <a:pt x="44" y="395"/>
                  </a:lnTo>
                  <a:lnTo>
                    <a:pt x="43" y="472"/>
                  </a:lnTo>
                  <a:lnTo>
                    <a:pt x="40" y="549"/>
                  </a:lnTo>
                  <a:lnTo>
                    <a:pt x="40" y="549"/>
                  </a:lnTo>
                  <a:lnTo>
                    <a:pt x="38" y="616"/>
                  </a:lnTo>
                  <a:lnTo>
                    <a:pt x="37" y="683"/>
                  </a:lnTo>
                  <a:lnTo>
                    <a:pt x="37" y="683"/>
                  </a:lnTo>
                  <a:lnTo>
                    <a:pt x="37" y="723"/>
                  </a:lnTo>
                  <a:lnTo>
                    <a:pt x="39" y="764"/>
                  </a:lnTo>
                  <a:lnTo>
                    <a:pt x="43" y="845"/>
                  </a:lnTo>
                  <a:lnTo>
                    <a:pt x="43" y="845"/>
                  </a:lnTo>
                  <a:lnTo>
                    <a:pt x="48" y="917"/>
                  </a:lnTo>
                  <a:lnTo>
                    <a:pt x="49" y="953"/>
                  </a:lnTo>
                  <a:lnTo>
                    <a:pt x="50" y="989"/>
                  </a:lnTo>
                  <a:lnTo>
                    <a:pt x="50" y="989"/>
                  </a:lnTo>
                  <a:lnTo>
                    <a:pt x="51" y="1006"/>
                  </a:lnTo>
                  <a:lnTo>
                    <a:pt x="52" y="1025"/>
                  </a:lnTo>
                  <a:lnTo>
                    <a:pt x="52" y="1025"/>
                  </a:lnTo>
                  <a:lnTo>
                    <a:pt x="55" y="1056"/>
                  </a:lnTo>
                  <a:lnTo>
                    <a:pt x="55" y="1072"/>
                  </a:lnTo>
                  <a:lnTo>
                    <a:pt x="55" y="1088"/>
                  </a:lnTo>
                  <a:lnTo>
                    <a:pt x="53" y="1102"/>
                  </a:lnTo>
                  <a:lnTo>
                    <a:pt x="50" y="1115"/>
                  </a:lnTo>
                  <a:lnTo>
                    <a:pt x="48" y="1122"/>
                  </a:lnTo>
                  <a:lnTo>
                    <a:pt x="46" y="1128"/>
                  </a:lnTo>
                  <a:lnTo>
                    <a:pt x="43" y="1133"/>
                  </a:lnTo>
                  <a:lnTo>
                    <a:pt x="39" y="1137"/>
                  </a:lnTo>
                  <a:lnTo>
                    <a:pt x="39" y="1137"/>
                  </a:lnTo>
                  <a:lnTo>
                    <a:pt x="36" y="1139"/>
                  </a:lnTo>
                  <a:lnTo>
                    <a:pt x="33" y="1141"/>
                  </a:lnTo>
                  <a:lnTo>
                    <a:pt x="30" y="1142"/>
                  </a:lnTo>
                  <a:lnTo>
                    <a:pt x="27" y="1142"/>
                  </a:lnTo>
                  <a:lnTo>
                    <a:pt x="27" y="1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42" name="Freeform 258"/>
            <p:cNvSpPr/>
            <p:nvPr/>
          </p:nvSpPr>
          <p:spPr bwMode="auto">
            <a:xfrm>
              <a:off x="3190875" y="2687638"/>
              <a:ext cx="98425" cy="88900"/>
            </a:xfrm>
            <a:custGeom>
              <a:avLst/>
              <a:gdLst/>
              <a:ahLst/>
              <a:cxnLst>
                <a:cxn ang="0">
                  <a:pos x="162" y="168"/>
                </a:cxn>
                <a:cxn ang="0">
                  <a:pos x="113" y="165"/>
                </a:cxn>
                <a:cxn ang="0">
                  <a:pos x="92" y="163"/>
                </a:cxn>
                <a:cxn ang="0">
                  <a:pos x="84" y="163"/>
                </a:cxn>
                <a:cxn ang="0">
                  <a:pos x="73" y="162"/>
                </a:cxn>
                <a:cxn ang="0">
                  <a:pos x="55" y="158"/>
                </a:cxn>
                <a:cxn ang="0">
                  <a:pos x="45" y="154"/>
                </a:cxn>
                <a:cxn ang="0">
                  <a:pos x="33" y="141"/>
                </a:cxn>
                <a:cxn ang="0">
                  <a:pos x="23" y="125"/>
                </a:cxn>
                <a:cxn ang="0">
                  <a:pos x="16" y="115"/>
                </a:cxn>
                <a:cxn ang="0">
                  <a:pos x="10" y="103"/>
                </a:cxn>
                <a:cxn ang="0">
                  <a:pos x="1" y="79"/>
                </a:cxn>
                <a:cxn ang="0">
                  <a:pos x="0" y="68"/>
                </a:cxn>
                <a:cxn ang="0">
                  <a:pos x="1" y="57"/>
                </a:cxn>
                <a:cxn ang="0">
                  <a:pos x="9" y="35"/>
                </a:cxn>
                <a:cxn ang="0">
                  <a:pos x="23" y="18"/>
                </a:cxn>
                <a:cxn ang="0">
                  <a:pos x="42" y="5"/>
                </a:cxn>
                <a:cxn ang="0">
                  <a:pos x="54" y="2"/>
                </a:cxn>
                <a:cxn ang="0">
                  <a:pos x="66" y="0"/>
                </a:cxn>
                <a:cxn ang="0">
                  <a:pos x="79" y="0"/>
                </a:cxn>
                <a:cxn ang="0">
                  <a:pos x="123" y="3"/>
                </a:cxn>
                <a:cxn ang="0">
                  <a:pos x="146" y="5"/>
                </a:cxn>
                <a:cxn ang="0">
                  <a:pos x="168" y="6"/>
                </a:cxn>
                <a:cxn ang="0">
                  <a:pos x="175" y="8"/>
                </a:cxn>
                <a:cxn ang="0">
                  <a:pos x="181" y="12"/>
                </a:cxn>
                <a:cxn ang="0">
                  <a:pos x="184" y="18"/>
                </a:cxn>
                <a:cxn ang="0">
                  <a:pos x="185" y="25"/>
                </a:cxn>
                <a:cxn ang="0">
                  <a:pos x="183" y="34"/>
                </a:cxn>
                <a:cxn ang="0">
                  <a:pos x="179" y="39"/>
                </a:cxn>
                <a:cxn ang="0">
                  <a:pos x="172" y="42"/>
                </a:cxn>
                <a:cxn ang="0">
                  <a:pos x="168" y="42"/>
                </a:cxn>
                <a:cxn ang="0">
                  <a:pos x="147" y="40"/>
                </a:cxn>
                <a:cxn ang="0">
                  <a:pos x="119" y="36"/>
                </a:cxn>
                <a:cxn ang="0">
                  <a:pos x="88" y="34"/>
                </a:cxn>
                <a:cxn ang="0">
                  <a:pos x="72" y="35"/>
                </a:cxn>
                <a:cxn ang="0">
                  <a:pos x="54" y="39"/>
                </a:cxn>
                <a:cxn ang="0">
                  <a:pos x="44" y="44"/>
                </a:cxn>
                <a:cxn ang="0">
                  <a:pos x="41" y="47"/>
                </a:cxn>
                <a:cxn ang="0">
                  <a:pos x="36" y="57"/>
                </a:cxn>
                <a:cxn ang="0">
                  <a:pos x="36" y="68"/>
                </a:cxn>
                <a:cxn ang="0">
                  <a:pos x="37" y="76"/>
                </a:cxn>
                <a:cxn ang="0">
                  <a:pos x="45" y="96"/>
                </a:cxn>
                <a:cxn ang="0">
                  <a:pos x="58" y="113"/>
                </a:cxn>
                <a:cxn ang="0">
                  <a:pos x="73" y="124"/>
                </a:cxn>
                <a:cxn ang="0">
                  <a:pos x="81" y="127"/>
                </a:cxn>
                <a:cxn ang="0">
                  <a:pos x="106" y="129"/>
                </a:cxn>
                <a:cxn ang="0">
                  <a:pos x="134" y="131"/>
                </a:cxn>
                <a:cxn ang="0">
                  <a:pos x="162" y="132"/>
                </a:cxn>
                <a:cxn ang="0">
                  <a:pos x="169" y="134"/>
                </a:cxn>
                <a:cxn ang="0">
                  <a:pos x="174" y="138"/>
                </a:cxn>
                <a:cxn ang="0">
                  <a:pos x="178" y="144"/>
                </a:cxn>
                <a:cxn ang="0">
                  <a:pos x="179" y="151"/>
                </a:cxn>
                <a:cxn ang="0">
                  <a:pos x="176" y="160"/>
                </a:cxn>
                <a:cxn ang="0">
                  <a:pos x="172" y="165"/>
                </a:cxn>
                <a:cxn ang="0">
                  <a:pos x="166" y="168"/>
                </a:cxn>
                <a:cxn ang="0">
                  <a:pos x="162" y="168"/>
                </a:cxn>
              </a:cxnLst>
              <a:rect l="0" t="0" r="r" b="b"/>
              <a:pathLst>
                <a:path w="185" h="168">
                  <a:moveTo>
                    <a:pt x="162" y="168"/>
                  </a:moveTo>
                  <a:lnTo>
                    <a:pt x="162" y="168"/>
                  </a:lnTo>
                  <a:lnTo>
                    <a:pt x="137" y="167"/>
                  </a:lnTo>
                  <a:lnTo>
                    <a:pt x="113" y="165"/>
                  </a:lnTo>
                  <a:lnTo>
                    <a:pt x="113" y="165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84" y="163"/>
                  </a:lnTo>
                  <a:lnTo>
                    <a:pt x="84" y="163"/>
                  </a:lnTo>
                  <a:lnTo>
                    <a:pt x="73" y="162"/>
                  </a:lnTo>
                  <a:lnTo>
                    <a:pt x="64" y="161"/>
                  </a:lnTo>
                  <a:lnTo>
                    <a:pt x="55" y="158"/>
                  </a:lnTo>
                  <a:lnTo>
                    <a:pt x="45" y="154"/>
                  </a:lnTo>
                  <a:lnTo>
                    <a:pt x="45" y="154"/>
                  </a:lnTo>
                  <a:lnTo>
                    <a:pt x="39" y="149"/>
                  </a:lnTo>
                  <a:lnTo>
                    <a:pt x="33" y="141"/>
                  </a:lnTo>
                  <a:lnTo>
                    <a:pt x="28" y="133"/>
                  </a:lnTo>
                  <a:lnTo>
                    <a:pt x="23" y="125"/>
                  </a:lnTo>
                  <a:lnTo>
                    <a:pt x="23" y="12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0" y="103"/>
                  </a:lnTo>
                  <a:lnTo>
                    <a:pt x="4" y="91"/>
                  </a:lnTo>
                  <a:lnTo>
                    <a:pt x="1" y="79"/>
                  </a:lnTo>
                  <a:lnTo>
                    <a:pt x="0" y="73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57"/>
                  </a:lnTo>
                  <a:lnTo>
                    <a:pt x="4" y="46"/>
                  </a:lnTo>
                  <a:lnTo>
                    <a:pt x="9" y="35"/>
                  </a:lnTo>
                  <a:lnTo>
                    <a:pt x="15" y="26"/>
                  </a:lnTo>
                  <a:lnTo>
                    <a:pt x="23" y="18"/>
                  </a:lnTo>
                  <a:lnTo>
                    <a:pt x="32" y="10"/>
                  </a:lnTo>
                  <a:lnTo>
                    <a:pt x="42" y="5"/>
                  </a:lnTo>
                  <a:lnTo>
                    <a:pt x="48" y="3"/>
                  </a:lnTo>
                  <a:lnTo>
                    <a:pt x="54" y="2"/>
                  </a:lnTo>
                  <a:lnTo>
                    <a:pt x="54" y="2"/>
                  </a:lnTo>
                  <a:lnTo>
                    <a:pt x="66" y="0"/>
                  </a:lnTo>
                  <a:lnTo>
                    <a:pt x="79" y="0"/>
                  </a:lnTo>
                  <a:lnTo>
                    <a:pt x="79" y="0"/>
                  </a:lnTo>
                  <a:lnTo>
                    <a:pt x="101" y="1"/>
                  </a:lnTo>
                  <a:lnTo>
                    <a:pt x="123" y="3"/>
                  </a:lnTo>
                  <a:lnTo>
                    <a:pt x="123" y="3"/>
                  </a:lnTo>
                  <a:lnTo>
                    <a:pt x="146" y="5"/>
                  </a:lnTo>
                  <a:lnTo>
                    <a:pt x="168" y="6"/>
                  </a:lnTo>
                  <a:lnTo>
                    <a:pt x="168" y="6"/>
                  </a:lnTo>
                  <a:lnTo>
                    <a:pt x="172" y="6"/>
                  </a:lnTo>
                  <a:lnTo>
                    <a:pt x="175" y="8"/>
                  </a:lnTo>
                  <a:lnTo>
                    <a:pt x="179" y="9"/>
                  </a:lnTo>
                  <a:lnTo>
                    <a:pt x="181" y="12"/>
                  </a:lnTo>
                  <a:lnTo>
                    <a:pt x="183" y="14"/>
                  </a:lnTo>
                  <a:lnTo>
                    <a:pt x="184" y="18"/>
                  </a:lnTo>
                  <a:lnTo>
                    <a:pt x="185" y="25"/>
                  </a:lnTo>
                  <a:lnTo>
                    <a:pt x="185" y="25"/>
                  </a:lnTo>
                  <a:lnTo>
                    <a:pt x="184" y="31"/>
                  </a:lnTo>
                  <a:lnTo>
                    <a:pt x="183" y="34"/>
                  </a:lnTo>
                  <a:lnTo>
                    <a:pt x="181" y="36"/>
                  </a:lnTo>
                  <a:lnTo>
                    <a:pt x="179" y="39"/>
                  </a:lnTo>
                  <a:lnTo>
                    <a:pt x="175" y="40"/>
                  </a:lnTo>
                  <a:lnTo>
                    <a:pt x="172" y="42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59" y="41"/>
                  </a:lnTo>
                  <a:lnTo>
                    <a:pt x="147" y="40"/>
                  </a:lnTo>
                  <a:lnTo>
                    <a:pt x="147" y="40"/>
                  </a:lnTo>
                  <a:lnTo>
                    <a:pt x="119" y="36"/>
                  </a:lnTo>
                  <a:lnTo>
                    <a:pt x="103" y="35"/>
                  </a:lnTo>
                  <a:lnTo>
                    <a:pt x="88" y="34"/>
                  </a:lnTo>
                  <a:lnTo>
                    <a:pt x="88" y="34"/>
                  </a:lnTo>
                  <a:lnTo>
                    <a:pt x="72" y="35"/>
                  </a:lnTo>
                  <a:lnTo>
                    <a:pt x="59" y="38"/>
                  </a:lnTo>
                  <a:lnTo>
                    <a:pt x="54" y="39"/>
                  </a:lnTo>
                  <a:lnTo>
                    <a:pt x="48" y="42"/>
                  </a:lnTo>
                  <a:lnTo>
                    <a:pt x="44" y="44"/>
                  </a:lnTo>
                  <a:lnTo>
                    <a:pt x="41" y="47"/>
                  </a:lnTo>
                  <a:lnTo>
                    <a:pt x="41" y="47"/>
                  </a:lnTo>
                  <a:lnTo>
                    <a:pt x="38" y="52"/>
                  </a:lnTo>
                  <a:lnTo>
                    <a:pt x="36" y="57"/>
                  </a:lnTo>
                  <a:lnTo>
                    <a:pt x="35" y="62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7" y="76"/>
                  </a:lnTo>
                  <a:lnTo>
                    <a:pt x="40" y="86"/>
                  </a:lnTo>
                  <a:lnTo>
                    <a:pt x="45" y="96"/>
                  </a:lnTo>
                  <a:lnTo>
                    <a:pt x="50" y="105"/>
                  </a:lnTo>
                  <a:lnTo>
                    <a:pt x="58" y="113"/>
                  </a:lnTo>
                  <a:lnTo>
                    <a:pt x="65" y="120"/>
                  </a:lnTo>
                  <a:lnTo>
                    <a:pt x="73" y="124"/>
                  </a:lnTo>
                  <a:lnTo>
                    <a:pt x="77" y="126"/>
                  </a:lnTo>
                  <a:lnTo>
                    <a:pt x="81" y="127"/>
                  </a:lnTo>
                  <a:lnTo>
                    <a:pt x="81" y="127"/>
                  </a:lnTo>
                  <a:lnTo>
                    <a:pt x="106" y="129"/>
                  </a:lnTo>
                  <a:lnTo>
                    <a:pt x="106" y="129"/>
                  </a:lnTo>
                  <a:lnTo>
                    <a:pt x="134" y="131"/>
                  </a:lnTo>
                  <a:lnTo>
                    <a:pt x="162" y="132"/>
                  </a:lnTo>
                  <a:lnTo>
                    <a:pt x="162" y="132"/>
                  </a:lnTo>
                  <a:lnTo>
                    <a:pt x="166" y="133"/>
                  </a:lnTo>
                  <a:lnTo>
                    <a:pt x="169" y="134"/>
                  </a:lnTo>
                  <a:lnTo>
                    <a:pt x="172" y="136"/>
                  </a:lnTo>
                  <a:lnTo>
                    <a:pt x="174" y="138"/>
                  </a:lnTo>
                  <a:lnTo>
                    <a:pt x="176" y="141"/>
                  </a:lnTo>
                  <a:lnTo>
                    <a:pt x="178" y="144"/>
                  </a:lnTo>
                  <a:lnTo>
                    <a:pt x="179" y="151"/>
                  </a:lnTo>
                  <a:lnTo>
                    <a:pt x="179" y="151"/>
                  </a:lnTo>
                  <a:lnTo>
                    <a:pt x="178" y="157"/>
                  </a:lnTo>
                  <a:lnTo>
                    <a:pt x="176" y="160"/>
                  </a:lnTo>
                  <a:lnTo>
                    <a:pt x="174" y="163"/>
                  </a:lnTo>
                  <a:lnTo>
                    <a:pt x="172" y="165"/>
                  </a:lnTo>
                  <a:lnTo>
                    <a:pt x="169" y="167"/>
                  </a:lnTo>
                  <a:lnTo>
                    <a:pt x="166" y="168"/>
                  </a:lnTo>
                  <a:lnTo>
                    <a:pt x="162" y="168"/>
                  </a:lnTo>
                  <a:lnTo>
                    <a:pt x="162" y="16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43" name="Freeform 259"/>
            <p:cNvSpPr/>
            <p:nvPr/>
          </p:nvSpPr>
          <p:spPr bwMode="auto">
            <a:xfrm>
              <a:off x="3348038" y="2690813"/>
              <a:ext cx="622300" cy="96838"/>
            </a:xfrm>
            <a:custGeom>
              <a:avLst/>
              <a:gdLst/>
              <a:ahLst/>
              <a:cxnLst>
                <a:cxn ang="0">
                  <a:pos x="682" y="179"/>
                </a:cxn>
                <a:cxn ang="0">
                  <a:pos x="574" y="176"/>
                </a:cxn>
                <a:cxn ang="0">
                  <a:pos x="150" y="171"/>
                </a:cxn>
                <a:cxn ang="0">
                  <a:pos x="16" y="167"/>
                </a:cxn>
                <a:cxn ang="0">
                  <a:pos x="8" y="157"/>
                </a:cxn>
                <a:cxn ang="0">
                  <a:pos x="9" y="142"/>
                </a:cxn>
                <a:cxn ang="0">
                  <a:pos x="19" y="133"/>
                </a:cxn>
                <a:cxn ang="0">
                  <a:pos x="283" y="136"/>
                </a:cxn>
                <a:cxn ang="0">
                  <a:pos x="592" y="140"/>
                </a:cxn>
                <a:cxn ang="0">
                  <a:pos x="767" y="145"/>
                </a:cxn>
                <a:cxn ang="0">
                  <a:pos x="841" y="146"/>
                </a:cxn>
                <a:cxn ang="0">
                  <a:pos x="1021" y="146"/>
                </a:cxn>
                <a:cxn ang="0">
                  <a:pos x="1086" y="145"/>
                </a:cxn>
                <a:cxn ang="0">
                  <a:pos x="1104" y="141"/>
                </a:cxn>
                <a:cxn ang="0">
                  <a:pos x="1114" y="145"/>
                </a:cxn>
                <a:cxn ang="0">
                  <a:pos x="1129" y="142"/>
                </a:cxn>
                <a:cxn ang="0">
                  <a:pos x="1129" y="142"/>
                </a:cxn>
                <a:cxn ang="0">
                  <a:pos x="1135" y="139"/>
                </a:cxn>
                <a:cxn ang="0">
                  <a:pos x="1139" y="123"/>
                </a:cxn>
                <a:cxn ang="0">
                  <a:pos x="1138" y="98"/>
                </a:cxn>
                <a:cxn ang="0">
                  <a:pos x="1129" y="79"/>
                </a:cxn>
                <a:cxn ang="0">
                  <a:pos x="1112" y="62"/>
                </a:cxn>
                <a:cxn ang="0">
                  <a:pos x="1101" y="61"/>
                </a:cxn>
                <a:cxn ang="0">
                  <a:pos x="1094" y="60"/>
                </a:cxn>
                <a:cxn ang="0">
                  <a:pos x="1088" y="58"/>
                </a:cxn>
                <a:cxn ang="0">
                  <a:pos x="1027" y="55"/>
                </a:cxn>
                <a:cxn ang="0">
                  <a:pos x="970" y="53"/>
                </a:cxn>
                <a:cxn ang="0">
                  <a:pos x="835" y="49"/>
                </a:cxn>
                <a:cxn ang="0">
                  <a:pos x="296" y="46"/>
                </a:cxn>
                <a:cxn ang="0">
                  <a:pos x="14" y="35"/>
                </a:cxn>
                <a:cxn ang="0">
                  <a:pos x="2" y="27"/>
                </a:cxn>
                <a:cxn ang="0">
                  <a:pos x="1" y="10"/>
                </a:cxn>
                <a:cxn ang="0">
                  <a:pos x="12" y="0"/>
                </a:cxn>
                <a:cxn ang="0">
                  <a:pos x="161" y="5"/>
                </a:cxn>
                <a:cxn ang="0">
                  <a:pos x="890" y="13"/>
                </a:cxn>
                <a:cxn ang="0">
                  <a:pos x="953" y="16"/>
                </a:cxn>
                <a:cxn ang="0">
                  <a:pos x="1054" y="20"/>
                </a:cxn>
                <a:cxn ang="0">
                  <a:pos x="1091" y="22"/>
                </a:cxn>
                <a:cxn ang="0">
                  <a:pos x="1098" y="20"/>
                </a:cxn>
                <a:cxn ang="0">
                  <a:pos x="1112" y="26"/>
                </a:cxn>
                <a:cxn ang="0">
                  <a:pos x="1122" y="29"/>
                </a:cxn>
                <a:cxn ang="0">
                  <a:pos x="1130" y="32"/>
                </a:cxn>
                <a:cxn ang="0">
                  <a:pos x="1155" y="54"/>
                </a:cxn>
                <a:cxn ang="0">
                  <a:pos x="1174" y="104"/>
                </a:cxn>
                <a:cxn ang="0">
                  <a:pos x="1173" y="136"/>
                </a:cxn>
                <a:cxn ang="0">
                  <a:pos x="1161" y="164"/>
                </a:cxn>
                <a:cxn ang="0">
                  <a:pos x="1147" y="176"/>
                </a:cxn>
                <a:cxn ang="0">
                  <a:pos x="1101" y="182"/>
                </a:cxn>
                <a:cxn ang="0">
                  <a:pos x="1085" y="182"/>
                </a:cxn>
                <a:cxn ang="0">
                  <a:pos x="930" y="181"/>
                </a:cxn>
                <a:cxn ang="0">
                  <a:pos x="825" y="182"/>
                </a:cxn>
              </a:cxnLst>
              <a:rect l="0" t="0" r="r" b="b"/>
              <a:pathLst>
                <a:path w="1175" h="183">
                  <a:moveTo>
                    <a:pt x="789" y="183"/>
                  </a:moveTo>
                  <a:lnTo>
                    <a:pt x="789" y="183"/>
                  </a:lnTo>
                  <a:lnTo>
                    <a:pt x="736" y="182"/>
                  </a:lnTo>
                  <a:lnTo>
                    <a:pt x="682" y="179"/>
                  </a:lnTo>
                  <a:lnTo>
                    <a:pt x="682" y="179"/>
                  </a:lnTo>
                  <a:lnTo>
                    <a:pt x="628" y="177"/>
                  </a:lnTo>
                  <a:lnTo>
                    <a:pt x="574" y="176"/>
                  </a:lnTo>
                  <a:lnTo>
                    <a:pt x="574" y="176"/>
                  </a:lnTo>
                  <a:lnTo>
                    <a:pt x="424" y="175"/>
                  </a:lnTo>
                  <a:lnTo>
                    <a:pt x="276" y="172"/>
                  </a:lnTo>
                  <a:lnTo>
                    <a:pt x="276" y="172"/>
                  </a:lnTo>
                  <a:lnTo>
                    <a:pt x="150" y="171"/>
                  </a:lnTo>
                  <a:lnTo>
                    <a:pt x="24" y="169"/>
                  </a:lnTo>
                  <a:lnTo>
                    <a:pt x="24" y="169"/>
                  </a:lnTo>
                  <a:lnTo>
                    <a:pt x="20" y="169"/>
                  </a:lnTo>
                  <a:lnTo>
                    <a:pt x="16" y="167"/>
                  </a:lnTo>
                  <a:lnTo>
                    <a:pt x="13" y="165"/>
                  </a:lnTo>
                  <a:lnTo>
                    <a:pt x="11" y="163"/>
                  </a:lnTo>
                  <a:lnTo>
                    <a:pt x="9" y="160"/>
                  </a:lnTo>
                  <a:lnTo>
                    <a:pt x="8" y="157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8" y="145"/>
                  </a:lnTo>
                  <a:lnTo>
                    <a:pt x="9" y="142"/>
                  </a:lnTo>
                  <a:lnTo>
                    <a:pt x="11" y="139"/>
                  </a:lnTo>
                  <a:lnTo>
                    <a:pt x="13" y="136"/>
                  </a:lnTo>
                  <a:lnTo>
                    <a:pt x="16" y="134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3" y="133"/>
                  </a:lnTo>
                  <a:lnTo>
                    <a:pt x="154" y="134"/>
                  </a:lnTo>
                  <a:lnTo>
                    <a:pt x="283" y="136"/>
                  </a:lnTo>
                  <a:lnTo>
                    <a:pt x="283" y="136"/>
                  </a:lnTo>
                  <a:lnTo>
                    <a:pt x="437" y="139"/>
                  </a:lnTo>
                  <a:lnTo>
                    <a:pt x="592" y="140"/>
                  </a:lnTo>
                  <a:lnTo>
                    <a:pt x="592" y="140"/>
                  </a:lnTo>
                  <a:lnTo>
                    <a:pt x="651" y="141"/>
                  </a:lnTo>
                  <a:lnTo>
                    <a:pt x="709" y="143"/>
                  </a:lnTo>
                  <a:lnTo>
                    <a:pt x="709" y="143"/>
                  </a:lnTo>
                  <a:lnTo>
                    <a:pt x="767" y="145"/>
                  </a:lnTo>
                  <a:lnTo>
                    <a:pt x="826" y="146"/>
                  </a:lnTo>
                  <a:lnTo>
                    <a:pt x="826" y="146"/>
                  </a:lnTo>
                  <a:lnTo>
                    <a:pt x="841" y="146"/>
                  </a:lnTo>
                  <a:lnTo>
                    <a:pt x="841" y="146"/>
                  </a:lnTo>
                  <a:lnTo>
                    <a:pt x="941" y="145"/>
                  </a:lnTo>
                  <a:lnTo>
                    <a:pt x="941" y="145"/>
                  </a:lnTo>
                  <a:lnTo>
                    <a:pt x="1021" y="146"/>
                  </a:lnTo>
                  <a:lnTo>
                    <a:pt x="1021" y="146"/>
                  </a:lnTo>
                  <a:lnTo>
                    <a:pt x="1083" y="146"/>
                  </a:lnTo>
                  <a:lnTo>
                    <a:pt x="1085" y="146"/>
                  </a:lnTo>
                  <a:lnTo>
                    <a:pt x="1086" y="145"/>
                  </a:lnTo>
                  <a:lnTo>
                    <a:pt x="1086" y="145"/>
                  </a:lnTo>
                  <a:lnTo>
                    <a:pt x="1092" y="142"/>
                  </a:lnTo>
                  <a:lnTo>
                    <a:pt x="1098" y="140"/>
                  </a:lnTo>
                  <a:lnTo>
                    <a:pt x="1098" y="140"/>
                  </a:lnTo>
                  <a:lnTo>
                    <a:pt x="1104" y="141"/>
                  </a:lnTo>
                  <a:lnTo>
                    <a:pt x="1110" y="144"/>
                  </a:lnTo>
                  <a:lnTo>
                    <a:pt x="1112" y="145"/>
                  </a:lnTo>
                  <a:lnTo>
                    <a:pt x="1114" y="145"/>
                  </a:lnTo>
                  <a:lnTo>
                    <a:pt x="1114" y="145"/>
                  </a:lnTo>
                  <a:lnTo>
                    <a:pt x="1121" y="144"/>
                  </a:lnTo>
                  <a:lnTo>
                    <a:pt x="1121" y="144"/>
                  </a:lnTo>
                  <a:lnTo>
                    <a:pt x="1126" y="143"/>
                  </a:lnTo>
                  <a:lnTo>
                    <a:pt x="1129" y="142"/>
                  </a:lnTo>
                  <a:lnTo>
                    <a:pt x="1129" y="142"/>
                  </a:lnTo>
                  <a:lnTo>
                    <a:pt x="1130" y="142"/>
                  </a:lnTo>
                  <a:lnTo>
                    <a:pt x="1129" y="142"/>
                  </a:lnTo>
                  <a:lnTo>
                    <a:pt x="1129" y="142"/>
                  </a:lnTo>
                  <a:lnTo>
                    <a:pt x="1127" y="141"/>
                  </a:lnTo>
                  <a:lnTo>
                    <a:pt x="1125" y="140"/>
                  </a:lnTo>
                  <a:lnTo>
                    <a:pt x="1124" y="135"/>
                  </a:lnTo>
                  <a:lnTo>
                    <a:pt x="1135" y="139"/>
                  </a:lnTo>
                  <a:lnTo>
                    <a:pt x="1135" y="139"/>
                  </a:lnTo>
                  <a:lnTo>
                    <a:pt x="1138" y="131"/>
                  </a:lnTo>
                  <a:lnTo>
                    <a:pt x="1139" y="123"/>
                  </a:lnTo>
                  <a:lnTo>
                    <a:pt x="1139" y="123"/>
                  </a:lnTo>
                  <a:lnTo>
                    <a:pt x="1139" y="118"/>
                  </a:lnTo>
                  <a:lnTo>
                    <a:pt x="1139" y="118"/>
                  </a:lnTo>
                  <a:lnTo>
                    <a:pt x="1139" y="104"/>
                  </a:lnTo>
                  <a:lnTo>
                    <a:pt x="1138" y="98"/>
                  </a:lnTo>
                  <a:lnTo>
                    <a:pt x="1135" y="92"/>
                  </a:lnTo>
                  <a:lnTo>
                    <a:pt x="1135" y="92"/>
                  </a:lnTo>
                  <a:lnTo>
                    <a:pt x="1133" y="88"/>
                  </a:lnTo>
                  <a:lnTo>
                    <a:pt x="1129" y="79"/>
                  </a:lnTo>
                  <a:lnTo>
                    <a:pt x="1125" y="73"/>
                  </a:lnTo>
                  <a:lnTo>
                    <a:pt x="1122" y="69"/>
                  </a:lnTo>
                  <a:lnTo>
                    <a:pt x="1117" y="65"/>
                  </a:lnTo>
                  <a:lnTo>
                    <a:pt x="1112" y="62"/>
                  </a:lnTo>
                  <a:lnTo>
                    <a:pt x="1111" y="61"/>
                  </a:lnTo>
                  <a:lnTo>
                    <a:pt x="1104" y="61"/>
                  </a:lnTo>
                  <a:lnTo>
                    <a:pt x="1104" y="61"/>
                  </a:lnTo>
                  <a:lnTo>
                    <a:pt x="1101" y="61"/>
                  </a:lnTo>
                  <a:lnTo>
                    <a:pt x="1100" y="61"/>
                  </a:lnTo>
                  <a:lnTo>
                    <a:pt x="1099" y="61"/>
                  </a:lnTo>
                  <a:lnTo>
                    <a:pt x="1099" y="61"/>
                  </a:lnTo>
                  <a:lnTo>
                    <a:pt x="1094" y="60"/>
                  </a:lnTo>
                  <a:lnTo>
                    <a:pt x="1090" y="59"/>
                  </a:lnTo>
                  <a:lnTo>
                    <a:pt x="1089" y="58"/>
                  </a:lnTo>
                  <a:lnTo>
                    <a:pt x="1088" y="58"/>
                  </a:lnTo>
                  <a:lnTo>
                    <a:pt x="1088" y="58"/>
                  </a:lnTo>
                  <a:lnTo>
                    <a:pt x="1072" y="57"/>
                  </a:lnTo>
                  <a:lnTo>
                    <a:pt x="1058" y="56"/>
                  </a:lnTo>
                  <a:lnTo>
                    <a:pt x="1027" y="55"/>
                  </a:lnTo>
                  <a:lnTo>
                    <a:pt x="1027" y="55"/>
                  </a:lnTo>
                  <a:lnTo>
                    <a:pt x="998" y="55"/>
                  </a:lnTo>
                  <a:lnTo>
                    <a:pt x="984" y="54"/>
                  </a:lnTo>
                  <a:lnTo>
                    <a:pt x="970" y="53"/>
                  </a:lnTo>
                  <a:lnTo>
                    <a:pt x="970" y="53"/>
                  </a:lnTo>
                  <a:lnTo>
                    <a:pt x="946" y="51"/>
                  </a:lnTo>
                  <a:lnTo>
                    <a:pt x="924" y="50"/>
                  </a:lnTo>
                  <a:lnTo>
                    <a:pt x="874" y="49"/>
                  </a:lnTo>
                  <a:lnTo>
                    <a:pt x="835" y="49"/>
                  </a:lnTo>
                  <a:lnTo>
                    <a:pt x="549" y="49"/>
                  </a:lnTo>
                  <a:lnTo>
                    <a:pt x="549" y="49"/>
                  </a:lnTo>
                  <a:lnTo>
                    <a:pt x="425" y="48"/>
                  </a:lnTo>
                  <a:lnTo>
                    <a:pt x="296" y="46"/>
                  </a:lnTo>
                  <a:lnTo>
                    <a:pt x="160" y="41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4" y="35"/>
                  </a:lnTo>
                  <a:lnTo>
                    <a:pt x="10" y="34"/>
                  </a:lnTo>
                  <a:lnTo>
                    <a:pt x="7" y="32"/>
                  </a:lnTo>
                  <a:lnTo>
                    <a:pt x="4" y="30"/>
                  </a:lnTo>
                  <a:lnTo>
                    <a:pt x="2" y="27"/>
                  </a:lnTo>
                  <a:lnTo>
                    <a:pt x="1" y="24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0"/>
                  </a:lnTo>
                  <a:lnTo>
                    <a:pt x="3" y="5"/>
                  </a:lnTo>
                  <a:lnTo>
                    <a:pt x="7" y="3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61" y="5"/>
                  </a:lnTo>
                  <a:lnTo>
                    <a:pt x="305" y="9"/>
                  </a:lnTo>
                  <a:lnTo>
                    <a:pt x="445" y="12"/>
                  </a:lnTo>
                  <a:lnTo>
                    <a:pt x="584" y="13"/>
                  </a:lnTo>
                  <a:lnTo>
                    <a:pt x="890" y="13"/>
                  </a:lnTo>
                  <a:lnTo>
                    <a:pt x="890" y="13"/>
                  </a:lnTo>
                  <a:lnTo>
                    <a:pt x="922" y="14"/>
                  </a:lnTo>
                  <a:lnTo>
                    <a:pt x="953" y="16"/>
                  </a:lnTo>
                  <a:lnTo>
                    <a:pt x="953" y="16"/>
                  </a:lnTo>
                  <a:lnTo>
                    <a:pt x="984" y="18"/>
                  </a:lnTo>
                  <a:lnTo>
                    <a:pt x="1016" y="19"/>
                  </a:lnTo>
                  <a:lnTo>
                    <a:pt x="1016" y="19"/>
                  </a:lnTo>
                  <a:lnTo>
                    <a:pt x="1054" y="20"/>
                  </a:lnTo>
                  <a:lnTo>
                    <a:pt x="1070" y="21"/>
                  </a:lnTo>
                  <a:lnTo>
                    <a:pt x="1088" y="22"/>
                  </a:lnTo>
                  <a:lnTo>
                    <a:pt x="1089" y="22"/>
                  </a:lnTo>
                  <a:lnTo>
                    <a:pt x="1091" y="22"/>
                  </a:lnTo>
                  <a:lnTo>
                    <a:pt x="1091" y="22"/>
                  </a:lnTo>
                  <a:lnTo>
                    <a:pt x="1094" y="21"/>
                  </a:lnTo>
                  <a:lnTo>
                    <a:pt x="1098" y="20"/>
                  </a:lnTo>
                  <a:lnTo>
                    <a:pt x="1098" y="20"/>
                  </a:lnTo>
                  <a:lnTo>
                    <a:pt x="1106" y="21"/>
                  </a:lnTo>
                  <a:lnTo>
                    <a:pt x="1109" y="23"/>
                  </a:lnTo>
                  <a:lnTo>
                    <a:pt x="1111" y="25"/>
                  </a:lnTo>
                  <a:lnTo>
                    <a:pt x="1112" y="26"/>
                  </a:lnTo>
                  <a:lnTo>
                    <a:pt x="1116" y="26"/>
                  </a:lnTo>
                  <a:lnTo>
                    <a:pt x="1116" y="26"/>
                  </a:lnTo>
                  <a:lnTo>
                    <a:pt x="1120" y="27"/>
                  </a:lnTo>
                  <a:lnTo>
                    <a:pt x="1122" y="29"/>
                  </a:lnTo>
                  <a:lnTo>
                    <a:pt x="1123" y="29"/>
                  </a:lnTo>
                  <a:lnTo>
                    <a:pt x="1124" y="30"/>
                  </a:lnTo>
                  <a:lnTo>
                    <a:pt x="1124" y="30"/>
                  </a:lnTo>
                  <a:lnTo>
                    <a:pt x="1130" y="32"/>
                  </a:lnTo>
                  <a:lnTo>
                    <a:pt x="1135" y="35"/>
                  </a:lnTo>
                  <a:lnTo>
                    <a:pt x="1141" y="39"/>
                  </a:lnTo>
                  <a:lnTo>
                    <a:pt x="1146" y="44"/>
                  </a:lnTo>
                  <a:lnTo>
                    <a:pt x="1155" y="54"/>
                  </a:lnTo>
                  <a:lnTo>
                    <a:pt x="1162" y="65"/>
                  </a:lnTo>
                  <a:lnTo>
                    <a:pt x="1168" y="78"/>
                  </a:lnTo>
                  <a:lnTo>
                    <a:pt x="1172" y="91"/>
                  </a:lnTo>
                  <a:lnTo>
                    <a:pt x="1174" y="104"/>
                  </a:lnTo>
                  <a:lnTo>
                    <a:pt x="1175" y="117"/>
                  </a:lnTo>
                  <a:lnTo>
                    <a:pt x="1175" y="117"/>
                  </a:lnTo>
                  <a:lnTo>
                    <a:pt x="1174" y="127"/>
                  </a:lnTo>
                  <a:lnTo>
                    <a:pt x="1173" y="136"/>
                  </a:lnTo>
                  <a:lnTo>
                    <a:pt x="1171" y="145"/>
                  </a:lnTo>
                  <a:lnTo>
                    <a:pt x="1169" y="152"/>
                  </a:lnTo>
                  <a:lnTo>
                    <a:pt x="1165" y="159"/>
                  </a:lnTo>
                  <a:lnTo>
                    <a:pt x="1161" y="164"/>
                  </a:lnTo>
                  <a:lnTo>
                    <a:pt x="1157" y="170"/>
                  </a:lnTo>
                  <a:lnTo>
                    <a:pt x="1152" y="173"/>
                  </a:lnTo>
                  <a:lnTo>
                    <a:pt x="1152" y="173"/>
                  </a:lnTo>
                  <a:lnTo>
                    <a:pt x="1147" y="176"/>
                  </a:lnTo>
                  <a:lnTo>
                    <a:pt x="1141" y="178"/>
                  </a:lnTo>
                  <a:lnTo>
                    <a:pt x="1128" y="180"/>
                  </a:lnTo>
                  <a:lnTo>
                    <a:pt x="1115" y="181"/>
                  </a:lnTo>
                  <a:lnTo>
                    <a:pt x="1101" y="182"/>
                  </a:lnTo>
                  <a:lnTo>
                    <a:pt x="1101" y="182"/>
                  </a:lnTo>
                  <a:lnTo>
                    <a:pt x="1086" y="182"/>
                  </a:lnTo>
                  <a:lnTo>
                    <a:pt x="1086" y="182"/>
                  </a:lnTo>
                  <a:lnTo>
                    <a:pt x="1085" y="182"/>
                  </a:lnTo>
                  <a:lnTo>
                    <a:pt x="1085" y="182"/>
                  </a:lnTo>
                  <a:lnTo>
                    <a:pt x="1015" y="181"/>
                  </a:lnTo>
                  <a:lnTo>
                    <a:pt x="1015" y="181"/>
                  </a:lnTo>
                  <a:lnTo>
                    <a:pt x="930" y="181"/>
                  </a:lnTo>
                  <a:lnTo>
                    <a:pt x="930" y="181"/>
                  </a:lnTo>
                  <a:lnTo>
                    <a:pt x="874" y="181"/>
                  </a:lnTo>
                  <a:lnTo>
                    <a:pt x="825" y="182"/>
                  </a:lnTo>
                  <a:lnTo>
                    <a:pt x="825" y="182"/>
                  </a:lnTo>
                  <a:lnTo>
                    <a:pt x="789" y="183"/>
                  </a:lnTo>
                  <a:lnTo>
                    <a:pt x="789" y="1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44" name="Freeform 260"/>
            <p:cNvSpPr/>
            <p:nvPr/>
          </p:nvSpPr>
          <p:spPr bwMode="auto">
            <a:xfrm>
              <a:off x="3270250" y="2755900"/>
              <a:ext cx="95250" cy="98425"/>
            </a:xfrm>
            <a:custGeom>
              <a:avLst/>
              <a:gdLst/>
              <a:ahLst/>
              <a:cxnLst>
                <a:cxn ang="0">
                  <a:pos x="96" y="186"/>
                </a:cxn>
                <a:cxn ang="0">
                  <a:pos x="86" y="186"/>
                </a:cxn>
                <a:cxn ang="0">
                  <a:pos x="63" y="182"/>
                </a:cxn>
                <a:cxn ang="0">
                  <a:pos x="37" y="173"/>
                </a:cxn>
                <a:cxn ang="0">
                  <a:pos x="18" y="162"/>
                </a:cxn>
                <a:cxn ang="0">
                  <a:pos x="10" y="154"/>
                </a:cxn>
                <a:cxn ang="0">
                  <a:pos x="4" y="144"/>
                </a:cxn>
                <a:cxn ang="0">
                  <a:pos x="3" y="138"/>
                </a:cxn>
                <a:cxn ang="0">
                  <a:pos x="0" y="96"/>
                </a:cxn>
                <a:cxn ang="0">
                  <a:pos x="1" y="53"/>
                </a:cxn>
                <a:cxn ang="0">
                  <a:pos x="1" y="17"/>
                </a:cxn>
                <a:cxn ang="0">
                  <a:pos x="3" y="9"/>
                </a:cxn>
                <a:cxn ang="0">
                  <a:pos x="7" y="4"/>
                </a:cxn>
                <a:cxn ang="0">
                  <a:pos x="12" y="1"/>
                </a:cxn>
                <a:cxn ang="0">
                  <a:pos x="19" y="0"/>
                </a:cxn>
                <a:cxn ang="0">
                  <a:pos x="29" y="2"/>
                </a:cxn>
                <a:cxn ang="0">
                  <a:pos x="34" y="6"/>
                </a:cxn>
                <a:cxn ang="0">
                  <a:pos x="37" y="12"/>
                </a:cxn>
                <a:cxn ang="0">
                  <a:pos x="37" y="17"/>
                </a:cxn>
                <a:cxn ang="0">
                  <a:pos x="37" y="46"/>
                </a:cxn>
                <a:cxn ang="0">
                  <a:pos x="37" y="102"/>
                </a:cxn>
                <a:cxn ang="0">
                  <a:pos x="37" y="106"/>
                </a:cxn>
                <a:cxn ang="0">
                  <a:pos x="36" y="115"/>
                </a:cxn>
                <a:cxn ang="0">
                  <a:pos x="37" y="126"/>
                </a:cxn>
                <a:cxn ang="0">
                  <a:pos x="40" y="132"/>
                </a:cxn>
                <a:cxn ang="0">
                  <a:pos x="43" y="134"/>
                </a:cxn>
                <a:cxn ang="0">
                  <a:pos x="72" y="147"/>
                </a:cxn>
                <a:cxn ang="0">
                  <a:pos x="83" y="149"/>
                </a:cxn>
                <a:cxn ang="0">
                  <a:pos x="98" y="151"/>
                </a:cxn>
                <a:cxn ang="0">
                  <a:pos x="105" y="150"/>
                </a:cxn>
                <a:cxn ang="0">
                  <a:pos x="119" y="148"/>
                </a:cxn>
                <a:cxn ang="0">
                  <a:pos x="126" y="146"/>
                </a:cxn>
                <a:cxn ang="0">
                  <a:pos x="136" y="137"/>
                </a:cxn>
                <a:cxn ang="0">
                  <a:pos x="141" y="126"/>
                </a:cxn>
                <a:cxn ang="0">
                  <a:pos x="143" y="114"/>
                </a:cxn>
                <a:cxn ang="0">
                  <a:pos x="143" y="98"/>
                </a:cxn>
                <a:cxn ang="0">
                  <a:pos x="143" y="46"/>
                </a:cxn>
                <a:cxn ang="0">
                  <a:pos x="143" y="26"/>
                </a:cxn>
                <a:cxn ang="0">
                  <a:pos x="144" y="19"/>
                </a:cxn>
                <a:cxn ang="0">
                  <a:pos x="148" y="13"/>
                </a:cxn>
                <a:cxn ang="0">
                  <a:pos x="155" y="10"/>
                </a:cxn>
                <a:cxn ang="0">
                  <a:pos x="161" y="9"/>
                </a:cxn>
                <a:cxn ang="0">
                  <a:pos x="171" y="11"/>
                </a:cxn>
                <a:cxn ang="0">
                  <a:pos x="176" y="16"/>
                </a:cxn>
                <a:cxn ang="0">
                  <a:pos x="178" y="22"/>
                </a:cxn>
                <a:cxn ang="0">
                  <a:pos x="179" y="26"/>
                </a:cxn>
                <a:cxn ang="0">
                  <a:pos x="180" y="56"/>
                </a:cxn>
                <a:cxn ang="0">
                  <a:pos x="180" y="105"/>
                </a:cxn>
                <a:cxn ang="0">
                  <a:pos x="177" y="129"/>
                </a:cxn>
                <a:cxn ang="0">
                  <a:pos x="170" y="151"/>
                </a:cxn>
                <a:cxn ang="0">
                  <a:pos x="168" y="157"/>
                </a:cxn>
                <a:cxn ang="0">
                  <a:pos x="160" y="166"/>
                </a:cxn>
                <a:cxn ang="0">
                  <a:pos x="144" y="177"/>
                </a:cxn>
                <a:cxn ang="0">
                  <a:pos x="121" y="184"/>
                </a:cxn>
                <a:cxn ang="0">
                  <a:pos x="96" y="186"/>
                </a:cxn>
              </a:cxnLst>
              <a:rect l="0" t="0" r="r" b="b"/>
              <a:pathLst>
                <a:path w="180" h="186">
                  <a:moveTo>
                    <a:pt x="96" y="186"/>
                  </a:moveTo>
                  <a:lnTo>
                    <a:pt x="96" y="186"/>
                  </a:lnTo>
                  <a:lnTo>
                    <a:pt x="86" y="186"/>
                  </a:lnTo>
                  <a:lnTo>
                    <a:pt x="86" y="186"/>
                  </a:lnTo>
                  <a:lnTo>
                    <a:pt x="76" y="185"/>
                  </a:lnTo>
                  <a:lnTo>
                    <a:pt x="63" y="182"/>
                  </a:lnTo>
                  <a:lnTo>
                    <a:pt x="49" y="178"/>
                  </a:lnTo>
                  <a:lnTo>
                    <a:pt x="37" y="173"/>
                  </a:lnTo>
                  <a:lnTo>
                    <a:pt x="24" y="166"/>
                  </a:lnTo>
                  <a:lnTo>
                    <a:pt x="18" y="162"/>
                  </a:lnTo>
                  <a:lnTo>
                    <a:pt x="14" y="158"/>
                  </a:lnTo>
                  <a:lnTo>
                    <a:pt x="10" y="154"/>
                  </a:lnTo>
                  <a:lnTo>
                    <a:pt x="6" y="149"/>
                  </a:lnTo>
                  <a:lnTo>
                    <a:pt x="4" y="144"/>
                  </a:lnTo>
                  <a:lnTo>
                    <a:pt x="3" y="138"/>
                  </a:lnTo>
                  <a:lnTo>
                    <a:pt x="3" y="138"/>
                  </a:lnTo>
                  <a:lnTo>
                    <a:pt x="1" y="118"/>
                  </a:lnTo>
                  <a:lnTo>
                    <a:pt x="0" y="96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2" y="12"/>
                  </a:lnTo>
                  <a:lnTo>
                    <a:pt x="3" y="9"/>
                  </a:lnTo>
                  <a:lnTo>
                    <a:pt x="5" y="6"/>
                  </a:lnTo>
                  <a:lnTo>
                    <a:pt x="7" y="4"/>
                  </a:lnTo>
                  <a:lnTo>
                    <a:pt x="9" y="2"/>
                  </a:lnTo>
                  <a:lnTo>
                    <a:pt x="12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5" y="1"/>
                  </a:lnTo>
                  <a:lnTo>
                    <a:pt x="29" y="2"/>
                  </a:lnTo>
                  <a:lnTo>
                    <a:pt x="32" y="4"/>
                  </a:lnTo>
                  <a:lnTo>
                    <a:pt x="34" y="6"/>
                  </a:lnTo>
                  <a:lnTo>
                    <a:pt x="36" y="9"/>
                  </a:lnTo>
                  <a:lnTo>
                    <a:pt x="37" y="12"/>
                  </a:lnTo>
                  <a:lnTo>
                    <a:pt x="37" y="17"/>
                  </a:lnTo>
                  <a:lnTo>
                    <a:pt x="37" y="17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37" y="73"/>
                  </a:lnTo>
                  <a:lnTo>
                    <a:pt x="37" y="102"/>
                  </a:lnTo>
                  <a:lnTo>
                    <a:pt x="37" y="102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6" y="115"/>
                  </a:lnTo>
                  <a:lnTo>
                    <a:pt x="36" y="123"/>
                  </a:lnTo>
                  <a:lnTo>
                    <a:pt x="37" y="126"/>
                  </a:lnTo>
                  <a:lnTo>
                    <a:pt x="38" y="129"/>
                  </a:lnTo>
                  <a:lnTo>
                    <a:pt x="40" y="132"/>
                  </a:lnTo>
                  <a:lnTo>
                    <a:pt x="43" y="134"/>
                  </a:lnTo>
                  <a:lnTo>
                    <a:pt x="43" y="134"/>
                  </a:lnTo>
                  <a:lnTo>
                    <a:pt x="62" y="143"/>
                  </a:lnTo>
                  <a:lnTo>
                    <a:pt x="72" y="147"/>
                  </a:lnTo>
                  <a:lnTo>
                    <a:pt x="83" y="149"/>
                  </a:lnTo>
                  <a:lnTo>
                    <a:pt x="83" y="149"/>
                  </a:lnTo>
                  <a:lnTo>
                    <a:pt x="91" y="150"/>
                  </a:lnTo>
                  <a:lnTo>
                    <a:pt x="98" y="151"/>
                  </a:lnTo>
                  <a:lnTo>
                    <a:pt x="98" y="151"/>
                  </a:lnTo>
                  <a:lnTo>
                    <a:pt x="105" y="150"/>
                  </a:lnTo>
                  <a:lnTo>
                    <a:pt x="112" y="149"/>
                  </a:lnTo>
                  <a:lnTo>
                    <a:pt x="119" y="148"/>
                  </a:lnTo>
                  <a:lnTo>
                    <a:pt x="126" y="146"/>
                  </a:lnTo>
                  <a:lnTo>
                    <a:pt x="126" y="146"/>
                  </a:lnTo>
                  <a:lnTo>
                    <a:pt x="131" y="142"/>
                  </a:lnTo>
                  <a:lnTo>
                    <a:pt x="136" y="137"/>
                  </a:lnTo>
                  <a:lnTo>
                    <a:pt x="139" y="132"/>
                  </a:lnTo>
                  <a:lnTo>
                    <a:pt x="141" y="126"/>
                  </a:lnTo>
                  <a:lnTo>
                    <a:pt x="142" y="120"/>
                  </a:lnTo>
                  <a:lnTo>
                    <a:pt x="143" y="114"/>
                  </a:lnTo>
                  <a:lnTo>
                    <a:pt x="143" y="101"/>
                  </a:lnTo>
                  <a:lnTo>
                    <a:pt x="143" y="98"/>
                  </a:lnTo>
                  <a:lnTo>
                    <a:pt x="143" y="98"/>
                  </a:lnTo>
                  <a:lnTo>
                    <a:pt x="143" y="46"/>
                  </a:lnTo>
                  <a:lnTo>
                    <a:pt x="143" y="26"/>
                  </a:lnTo>
                  <a:lnTo>
                    <a:pt x="143" y="26"/>
                  </a:lnTo>
                  <a:lnTo>
                    <a:pt x="143" y="22"/>
                  </a:lnTo>
                  <a:lnTo>
                    <a:pt x="144" y="19"/>
                  </a:lnTo>
                  <a:lnTo>
                    <a:pt x="146" y="16"/>
                  </a:lnTo>
                  <a:lnTo>
                    <a:pt x="148" y="13"/>
                  </a:lnTo>
                  <a:lnTo>
                    <a:pt x="151" y="11"/>
                  </a:lnTo>
                  <a:lnTo>
                    <a:pt x="155" y="10"/>
                  </a:lnTo>
                  <a:lnTo>
                    <a:pt x="161" y="9"/>
                  </a:lnTo>
                  <a:lnTo>
                    <a:pt x="161" y="9"/>
                  </a:lnTo>
                  <a:lnTo>
                    <a:pt x="168" y="10"/>
                  </a:lnTo>
                  <a:lnTo>
                    <a:pt x="171" y="11"/>
                  </a:lnTo>
                  <a:lnTo>
                    <a:pt x="173" y="13"/>
                  </a:lnTo>
                  <a:lnTo>
                    <a:pt x="176" y="16"/>
                  </a:lnTo>
                  <a:lnTo>
                    <a:pt x="177" y="19"/>
                  </a:lnTo>
                  <a:lnTo>
                    <a:pt x="178" y="22"/>
                  </a:lnTo>
                  <a:lnTo>
                    <a:pt x="179" y="26"/>
                  </a:lnTo>
                  <a:lnTo>
                    <a:pt x="179" y="26"/>
                  </a:lnTo>
                  <a:lnTo>
                    <a:pt x="180" y="56"/>
                  </a:lnTo>
                  <a:lnTo>
                    <a:pt x="180" y="56"/>
                  </a:lnTo>
                  <a:lnTo>
                    <a:pt x="180" y="81"/>
                  </a:lnTo>
                  <a:lnTo>
                    <a:pt x="180" y="105"/>
                  </a:lnTo>
                  <a:lnTo>
                    <a:pt x="179" y="117"/>
                  </a:lnTo>
                  <a:lnTo>
                    <a:pt x="177" y="129"/>
                  </a:lnTo>
                  <a:lnTo>
                    <a:pt x="174" y="141"/>
                  </a:lnTo>
                  <a:lnTo>
                    <a:pt x="170" y="151"/>
                  </a:lnTo>
                  <a:lnTo>
                    <a:pt x="170" y="151"/>
                  </a:lnTo>
                  <a:lnTo>
                    <a:pt x="168" y="157"/>
                  </a:lnTo>
                  <a:lnTo>
                    <a:pt x="164" y="162"/>
                  </a:lnTo>
                  <a:lnTo>
                    <a:pt x="160" y="166"/>
                  </a:lnTo>
                  <a:lnTo>
                    <a:pt x="155" y="171"/>
                  </a:lnTo>
                  <a:lnTo>
                    <a:pt x="144" y="177"/>
                  </a:lnTo>
                  <a:lnTo>
                    <a:pt x="133" y="181"/>
                  </a:lnTo>
                  <a:lnTo>
                    <a:pt x="121" y="184"/>
                  </a:lnTo>
                  <a:lnTo>
                    <a:pt x="111" y="185"/>
                  </a:lnTo>
                  <a:lnTo>
                    <a:pt x="96" y="186"/>
                  </a:lnTo>
                  <a:lnTo>
                    <a:pt x="96" y="18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45" name="Freeform 261"/>
            <p:cNvSpPr>
              <a:spLocks noEditPoints="1"/>
            </p:cNvSpPr>
            <p:nvPr/>
          </p:nvSpPr>
          <p:spPr bwMode="auto">
            <a:xfrm>
              <a:off x="3392488" y="2101850"/>
              <a:ext cx="571500" cy="552450"/>
            </a:xfrm>
            <a:custGeom>
              <a:avLst/>
              <a:gdLst/>
              <a:ahLst/>
              <a:cxnLst>
                <a:cxn ang="0">
                  <a:pos x="90" y="1031"/>
                </a:cxn>
                <a:cxn ang="0">
                  <a:pos x="39" y="981"/>
                </a:cxn>
                <a:cxn ang="0">
                  <a:pos x="14" y="919"/>
                </a:cxn>
                <a:cxn ang="0">
                  <a:pos x="2" y="822"/>
                </a:cxn>
                <a:cxn ang="0">
                  <a:pos x="21" y="696"/>
                </a:cxn>
                <a:cxn ang="0">
                  <a:pos x="72" y="662"/>
                </a:cxn>
                <a:cxn ang="0">
                  <a:pos x="156" y="662"/>
                </a:cxn>
                <a:cxn ang="0">
                  <a:pos x="304" y="621"/>
                </a:cxn>
                <a:cxn ang="0">
                  <a:pos x="434" y="530"/>
                </a:cxn>
                <a:cxn ang="0">
                  <a:pos x="522" y="404"/>
                </a:cxn>
                <a:cxn ang="0">
                  <a:pos x="552" y="331"/>
                </a:cxn>
                <a:cxn ang="0">
                  <a:pos x="463" y="291"/>
                </a:cxn>
                <a:cxn ang="0">
                  <a:pos x="416" y="236"/>
                </a:cxn>
                <a:cxn ang="0">
                  <a:pos x="431" y="187"/>
                </a:cxn>
                <a:cxn ang="0">
                  <a:pos x="519" y="115"/>
                </a:cxn>
                <a:cxn ang="0">
                  <a:pos x="695" y="33"/>
                </a:cxn>
                <a:cxn ang="0">
                  <a:pos x="803" y="0"/>
                </a:cxn>
                <a:cxn ang="0">
                  <a:pos x="871" y="23"/>
                </a:cxn>
                <a:cxn ang="0">
                  <a:pos x="926" y="79"/>
                </a:cxn>
                <a:cxn ang="0">
                  <a:pos x="999" y="171"/>
                </a:cxn>
                <a:cxn ang="0">
                  <a:pos x="1070" y="299"/>
                </a:cxn>
                <a:cxn ang="0">
                  <a:pos x="1078" y="371"/>
                </a:cxn>
                <a:cxn ang="0">
                  <a:pos x="1033" y="400"/>
                </a:cxn>
                <a:cxn ang="0">
                  <a:pos x="975" y="395"/>
                </a:cxn>
                <a:cxn ang="0">
                  <a:pos x="911" y="434"/>
                </a:cxn>
                <a:cxn ang="0">
                  <a:pos x="891" y="540"/>
                </a:cxn>
                <a:cxn ang="0">
                  <a:pos x="847" y="641"/>
                </a:cxn>
                <a:cxn ang="0">
                  <a:pos x="710" y="834"/>
                </a:cxn>
                <a:cxn ang="0">
                  <a:pos x="529" y="958"/>
                </a:cxn>
                <a:cxn ang="0">
                  <a:pos x="341" y="1031"/>
                </a:cxn>
                <a:cxn ang="0">
                  <a:pos x="214" y="1041"/>
                </a:cxn>
                <a:cxn ang="0">
                  <a:pos x="62" y="702"/>
                </a:cxn>
                <a:cxn ang="0">
                  <a:pos x="39" y="753"/>
                </a:cxn>
                <a:cxn ang="0">
                  <a:pos x="47" y="883"/>
                </a:cxn>
                <a:cxn ang="0">
                  <a:pos x="76" y="979"/>
                </a:cxn>
                <a:cxn ang="0">
                  <a:pos x="164" y="1005"/>
                </a:cxn>
                <a:cxn ang="0">
                  <a:pos x="286" y="1003"/>
                </a:cxn>
                <a:cxn ang="0">
                  <a:pos x="419" y="969"/>
                </a:cxn>
                <a:cxn ang="0">
                  <a:pos x="633" y="851"/>
                </a:cxn>
                <a:cxn ang="0">
                  <a:pos x="781" y="689"/>
                </a:cxn>
                <a:cxn ang="0">
                  <a:pos x="848" y="553"/>
                </a:cxn>
                <a:cxn ang="0">
                  <a:pos x="860" y="487"/>
                </a:cxn>
                <a:cxn ang="0">
                  <a:pos x="886" y="388"/>
                </a:cxn>
                <a:cxn ang="0">
                  <a:pos x="899" y="356"/>
                </a:cxn>
                <a:cxn ang="0">
                  <a:pos x="915" y="346"/>
                </a:cxn>
                <a:cxn ang="0">
                  <a:pos x="1012" y="363"/>
                </a:cxn>
                <a:cxn ang="0">
                  <a:pos x="1046" y="347"/>
                </a:cxn>
                <a:cxn ang="0">
                  <a:pos x="1012" y="268"/>
                </a:cxn>
                <a:cxn ang="0">
                  <a:pos x="962" y="177"/>
                </a:cxn>
                <a:cxn ang="0">
                  <a:pos x="890" y="90"/>
                </a:cxn>
                <a:cxn ang="0">
                  <a:pos x="839" y="46"/>
                </a:cxn>
                <a:cxn ang="0">
                  <a:pos x="774" y="44"/>
                </a:cxn>
                <a:cxn ang="0">
                  <a:pos x="627" y="97"/>
                </a:cxn>
                <a:cxn ang="0">
                  <a:pos x="513" y="166"/>
                </a:cxn>
                <a:cxn ang="0">
                  <a:pos x="452" y="222"/>
                </a:cxn>
                <a:cxn ang="0">
                  <a:pos x="498" y="269"/>
                </a:cxn>
                <a:cxn ang="0">
                  <a:pos x="563" y="293"/>
                </a:cxn>
                <a:cxn ang="0">
                  <a:pos x="583" y="298"/>
                </a:cxn>
                <a:cxn ang="0">
                  <a:pos x="589" y="328"/>
                </a:cxn>
                <a:cxn ang="0">
                  <a:pos x="533" y="458"/>
                </a:cxn>
                <a:cxn ang="0">
                  <a:pos x="431" y="582"/>
                </a:cxn>
                <a:cxn ang="0">
                  <a:pos x="248" y="684"/>
                </a:cxn>
                <a:cxn ang="0">
                  <a:pos x="129" y="696"/>
                </a:cxn>
              </a:cxnLst>
              <a:rect l="0" t="0" r="r" b="b"/>
              <a:pathLst>
                <a:path w="1082" h="1042">
                  <a:moveTo>
                    <a:pt x="173" y="1042"/>
                  </a:moveTo>
                  <a:lnTo>
                    <a:pt x="173" y="1042"/>
                  </a:lnTo>
                  <a:lnTo>
                    <a:pt x="153" y="1041"/>
                  </a:lnTo>
                  <a:lnTo>
                    <a:pt x="134" y="1040"/>
                  </a:lnTo>
                  <a:lnTo>
                    <a:pt x="118" y="1038"/>
                  </a:lnTo>
                  <a:lnTo>
                    <a:pt x="102" y="1035"/>
                  </a:lnTo>
                  <a:lnTo>
                    <a:pt x="102" y="1035"/>
                  </a:lnTo>
                  <a:lnTo>
                    <a:pt x="90" y="1031"/>
                  </a:lnTo>
                  <a:lnTo>
                    <a:pt x="78" y="1027"/>
                  </a:lnTo>
                  <a:lnTo>
                    <a:pt x="68" y="1022"/>
                  </a:lnTo>
                  <a:lnTo>
                    <a:pt x="60" y="1017"/>
                  </a:lnTo>
                  <a:lnTo>
                    <a:pt x="53" y="1011"/>
                  </a:lnTo>
                  <a:lnTo>
                    <a:pt x="47" y="1003"/>
                  </a:lnTo>
                  <a:lnTo>
                    <a:pt x="42" y="992"/>
                  </a:lnTo>
                  <a:lnTo>
                    <a:pt x="39" y="981"/>
                  </a:lnTo>
                  <a:lnTo>
                    <a:pt x="39" y="981"/>
                  </a:lnTo>
                  <a:lnTo>
                    <a:pt x="37" y="973"/>
                  </a:lnTo>
                  <a:lnTo>
                    <a:pt x="34" y="964"/>
                  </a:lnTo>
                  <a:lnTo>
                    <a:pt x="27" y="950"/>
                  </a:lnTo>
                  <a:lnTo>
                    <a:pt x="27" y="950"/>
                  </a:lnTo>
                  <a:lnTo>
                    <a:pt x="20" y="935"/>
                  </a:lnTo>
                  <a:lnTo>
                    <a:pt x="16" y="927"/>
                  </a:lnTo>
                  <a:lnTo>
                    <a:pt x="14" y="919"/>
                  </a:lnTo>
                  <a:lnTo>
                    <a:pt x="14" y="919"/>
                  </a:lnTo>
                  <a:lnTo>
                    <a:pt x="13" y="907"/>
                  </a:lnTo>
                  <a:lnTo>
                    <a:pt x="12" y="894"/>
                  </a:lnTo>
                  <a:lnTo>
                    <a:pt x="12" y="894"/>
                  </a:lnTo>
                  <a:lnTo>
                    <a:pt x="11" y="879"/>
                  </a:lnTo>
                  <a:lnTo>
                    <a:pt x="8" y="863"/>
                  </a:lnTo>
                  <a:lnTo>
                    <a:pt x="8" y="863"/>
                  </a:lnTo>
                  <a:lnTo>
                    <a:pt x="5" y="846"/>
                  </a:lnTo>
                  <a:lnTo>
                    <a:pt x="2" y="822"/>
                  </a:lnTo>
                  <a:lnTo>
                    <a:pt x="0" y="794"/>
                  </a:lnTo>
                  <a:lnTo>
                    <a:pt x="0" y="780"/>
                  </a:lnTo>
                  <a:lnTo>
                    <a:pt x="0" y="764"/>
                  </a:lnTo>
                  <a:lnTo>
                    <a:pt x="2" y="750"/>
                  </a:lnTo>
                  <a:lnTo>
                    <a:pt x="4" y="735"/>
                  </a:lnTo>
                  <a:lnTo>
                    <a:pt x="8" y="721"/>
                  </a:lnTo>
                  <a:lnTo>
                    <a:pt x="13" y="707"/>
                  </a:lnTo>
                  <a:lnTo>
                    <a:pt x="21" y="696"/>
                  </a:lnTo>
                  <a:lnTo>
                    <a:pt x="29" y="685"/>
                  </a:lnTo>
                  <a:lnTo>
                    <a:pt x="33" y="680"/>
                  </a:lnTo>
                  <a:lnTo>
                    <a:pt x="39" y="675"/>
                  </a:lnTo>
                  <a:lnTo>
                    <a:pt x="44" y="672"/>
                  </a:lnTo>
                  <a:lnTo>
                    <a:pt x="52" y="668"/>
                  </a:lnTo>
                  <a:lnTo>
                    <a:pt x="52" y="668"/>
                  </a:lnTo>
                  <a:lnTo>
                    <a:pt x="61" y="664"/>
                  </a:lnTo>
                  <a:lnTo>
                    <a:pt x="72" y="662"/>
                  </a:lnTo>
                  <a:lnTo>
                    <a:pt x="85" y="660"/>
                  </a:lnTo>
                  <a:lnTo>
                    <a:pt x="98" y="660"/>
                  </a:lnTo>
                  <a:lnTo>
                    <a:pt x="98" y="660"/>
                  </a:lnTo>
                  <a:lnTo>
                    <a:pt x="127" y="661"/>
                  </a:lnTo>
                  <a:lnTo>
                    <a:pt x="127" y="661"/>
                  </a:lnTo>
                  <a:lnTo>
                    <a:pt x="141" y="662"/>
                  </a:lnTo>
                  <a:lnTo>
                    <a:pt x="156" y="662"/>
                  </a:lnTo>
                  <a:lnTo>
                    <a:pt x="156" y="662"/>
                  </a:lnTo>
                  <a:lnTo>
                    <a:pt x="173" y="661"/>
                  </a:lnTo>
                  <a:lnTo>
                    <a:pt x="189" y="659"/>
                  </a:lnTo>
                  <a:lnTo>
                    <a:pt x="189" y="659"/>
                  </a:lnTo>
                  <a:lnTo>
                    <a:pt x="228" y="648"/>
                  </a:lnTo>
                  <a:lnTo>
                    <a:pt x="248" y="642"/>
                  </a:lnTo>
                  <a:lnTo>
                    <a:pt x="266" y="636"/>
                  </a:lnTo>
                  <a:lnTo>
                    <a:pt x="285" y="629"/>
                  </a:lnTo>
                  <a:lnTo>
                    <a:pt x="304" y="621"/>
                  </a:lnTo>
                  <a:lnTo>
                    <a:pt x="323" y="612"/>
                  </a:lnTo>
                  <a:lnTo>
                    <a:pt x="342" y="602"/>
                  </a:lnTo>
                  <a:lnTo>
                    <a:pt x="342" y="602"/>
                  </a:lnTo>
                  <a:lnTo>
                    <a:pt x="361" y="591"/>
                  </a:lnTo>
                  <a:lnTo>
                    <a:pt x="380" y="577"/>
                  </a:lnTo>
                  <a:lnTo>
                    <a:pt x="399" y="563"/>
                  </a:lnTo>
                  <a:lnTo>
                    <a:pt x="416" y="547"/>
                  </a:lnTo>
                  <a:lnTo>
                    <a:pt x="434" y="530"/>
                  </a:lnTo>
                  <a:lnTo>
                    <a:pt x="451" y="511"/>
                  </a:lnTo>
                  <a:lnTo>
                    <a:pt x="468" y="490"/>
                  </a:lnTo>
                  <a:lnTo>
                    <a:pt x="482" y="470"/>
                  </a:lnTo>
                  <a:lnTo>
                    <a:pt x="482" y="470"/>
                  </a:lnTo>
                  <a:lnTo>
                    <a:pt x="495" y="452"/>
                  </a:lnTo>
                  <a:lnTo>
                    <a:pt x="507" y="433"/>
                  </a:lnTo>
                  <a:lnTo>
                    <a:pt x="517" y="413"/>
                  </a:lnTo>
                  <a:lnTo>
                    <a:pt x="522" y="404"/>
                  </a:lnTo>
                  <a:lnTo>
                    <a:pt x="526" y="393"/>
                  </a:lnTo>
                  <a:lnTo>
                    <a:pt x="526" y="393"/>
                  </a:lnTo>
                  <a:lnTo>
                    <a:pt x="531" y="379"/>
                  </a:lnTo>
                  <a:lnTo>
                    <a:pt x="537" y="365"/>
                  </a:lnTo>
                  <a:lnTo>
                    <a:pt x="537" y="365"/>
                  </a:lnTo>
                  <a:lnTo>
                    <a:pt x="545" y="349"/>
                  </a:lnTo>
                  <a:lnTo>
                    <a:pt x="548" y="341"/>
                  </a:lnTo>
                  <a:lnTo>
                    <a:pt x="552" y="331"/>
                  </a:lnTo>
                  <a:lnTo>
                    <a:pt x="553" y="325"/>
                  </a:lnTo>
                  <a:lnTo>
                    <a:pt x="546" y="324"/>
                  </a:lnTo>
                  <a:lnTo>
                    <a:pt x="546" y="324"/>
                  </a:lnTo>
                  <a:lnTo>
                    <a:pt x="530" y="321"/>
                  </a:lnTo>
                  <a:lnTo>
                    <a:pt x="513" y="317"/>
                  </a:lnTo>
                  <a:lnTo>
                    <a:pt x="496" y="310"/>
                  </a:lnTo>
                  <a:lnTo>
                    <a:pt x="478" y="301"/>
                  </a:lnTo>
                  <a:lnTo>
                    <a:pt x="463" y="291"/>
                  </a:lnTo>
                  <a:lnTo>
                    <a:pt x="447" y="280"/>
                  </a:lnTo>
                  <a:lnTo>
                    <a:pt x="441" y="273"/>
                  </a:lnTo>
                  <a:lnTo>
                    <a:pt x="435" y="266"/>
                  </a:lnTo>
                  <a:lnTo>
                    <a:pt x="429" y="259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19" y="243"/>
                  </a:lnTo>
                  <a:lnTo>
                    <a:pt x="416" y="236"/>
                  </a:lnTo>
                  <a:lnTo>
                    <a:pt x="415" y="229"/>
                  </a:lnTo>
                  <a:lnTo>
                    <a:pt x="414" y="222"/>
                  </a:lnTo>
                  <a:lnTo>
                    <a:pt x="415" y="216"/>
                  </a:lnTo>
                  <a:lnTo>
                    <a:pt x="416" y="209"/>
                  </a:lnTo>
                  <a:lnTo>
                    <a:pt x="419" y="203"/>
                  </a:lnTo>
                  <a:lnTo>
                    <a:pt x="422" y="198"/>
                  </a:lnTo>
                  <a:lnTo>
                    <a:pt x="427" y="192"/>
                  </a:lnTo>
                  <a:lnTo>
                    <a:pt x="431" y="187"/>
                  </a:lnTo>
                  <a:lnTo>
                    <a:pt x="441" y="176"/>
                  </a:lnTo>
                  <a:lnTo>
                    <a:pt x="453" y="166"/>
                  </a:lnTo>
                  <a:lnTo>
                    <a:pt x="466" y="157"/>
                  </a:lnTo>
                  <a:lnTo>
                    <a:pt x="466" y="157"/>
                  </a:lnTo>
                  <a:lnTo>
                    <a:pt x="481" y="144"/>
                  </a:lnTo>
                  <a:lnTo>
                    <a:pt x="481" y="144"/>
                  </a:lnTo>
                  <a:lnTo>
                    <a:pt x="500" y="130"/>
                  </a:lnTo>
                  <a:lnTo>
                    <a:pt x="519" y="115"/>
                  </a:lnTo>
                  <a:lnTo>
                    <a:pt x="540" y="103"/>
                  </a:lnTo>
                  <a:lnTo>
                    <a:pt x="563" y="90"/>
                  </a:lnTo>
                  <a:lnTo>
                    <a:pt x="588" y="77"/>
                  </a:lnTo>
                  <a:lnTo>
                    <a:pt x="613" y="65"/>
                  </a:lnTo>
                  <a:lnTo>
                    <a:pt x="642" y="53"/>
                  </a:lnTo>
                  <a:lnTo>
                    <a:pt x="672" y="41"/>
                  </a:lnTo>
                  <a:lnTo>
                    <a:pt x="672" y="41"/>
                  </a:lnTo>
                  <a:lnTo>
                    <a:pt x="695" y="33"/>
                  </a:lnTo>
                  <a:lnTo>
                    <a:pt x="695" y="33"/>
                  </a:lnTo>
                  <a:lnTo>
                    <a:pt x="719" y="23"/>
                  </a:lnTo>
                  <a:lnTo>
                    <a:pt x="744" y="14"/>
                  </a:lnTo>
                  <a:lnTo>
                    <a:pt x="767" y="7"/>
                  </a:lnTo>
                  <a:lnTo>
                    <a:pt x="792" y="1"/>
                  </a:lnTo>
                  <a:lnTo>
                    <a:pt x="792" y="1"/>
                  </a:lnTo>
                  <a:lnTo>
                    <a:pt x="803" y="0"/>
                  </a:lnTo>
                  <a:lnTo>
                    <a:pt x="803" y="0"/>
                  </a:lnTo>
                  <a:lnTo>
                    <a:pt x="815" y="1"/>
                  </a:lnTo>
                  <a:lnTo>
                    <a:pt x="826" y="4"/>
                  </a:lnTo>
                  <a:lnTo>
                    <a:pt x="838" y="8"/>
                  </a:lnTo>
                  <a:lnTo>
                    <a:pt x="850" y="13"/>
                  </a:lnTo>
                  <a:lnTo>
                    <a:pt x="850" y="13"/>
                  </a:lnTo>
                  <a:lnTo>
                    <a:pt x="863" y="19"/>
                  </a:lnTo>
                  <a:lnTo>
                    <a:pt x="863" y="19"/>
                  </a:lnTo>
                  <a:lnTo>
                    <a:pt x="871" y="23"/>
                  </a:lnTo>
                  <a:lnTo>
                    <a:pt x="878" y="27"/>
                  </a:lnTo>
                  <a:lnTo>
                    <a:pt x="883" y="32"/>
                  </a:lnTo>
                  <a:lnTo>
                    <a:pt x="889" y="36"/>
                  </a:lnTo>
                  <a:lnTo>
                    <a:pt x="899" y="46"/>
                  </a:lnTo>
                  <a:lnTo>
                    <a:pt x="909" y="59"/>
                  </a:lnTo>
                  <a:lnTo>
                    <a:pt x="909" y="59"/>
                  </a:lnTo>
                  <a:lnTo>
                    <a:pt x="917" y="69"/>
                  </a:lnTo>
                  <a:lnTo>
                    <a:pt x="926" y="79"/>
                  </a:lnTo>
                  <a:lnTo>
                    <a:pt x="926" y="79"/>
                  </a:lnTo>
                  <a:lnTo>
                    <a:pt x="946" y="100"/>
                  </a:lnTo>
                  <a:lnTo>
                    <a:pt x="966" y="122"/>
                  </a:lnTo>
                  <a:lnTo>
                    <a:pt x="975" y="134"/>
                  </a:lnTo>
                  <a:lnTo>
                    <a:pt x="984" y="146"/>
                  </a:lnTo>
                  <a:lnTo>
                    <a:pt x="992" y="159"/>
                  </a:lnTo>
                  <a:lnTo>
                    <a:pt x="999" y="171"/>
                  </a:lnTo>
                  <a:lnTo>
                    <a:pt x="999" y="171"/>
                  </a:lnTo>
                  <a:lnTo>
                    <a:pt x="1018" y="209"/>
                  </a:lnTo>
                  <a:lnTo>
                    <a:pt x="1031" y="230"/>
                  </a:lnTo>
                  <a:lnTo>
                    <a:pt x="1044" y="251"/>
                  </a:lnTo>
                  <a:lnTo>
                    <a:pt x="1044" y="251"/>
                  </a:lnTo>
                  <a:lnTo>
                    <a:pt x="1059" y="275"/>
                  </a:lnTo>
                  <a:lnTo>
                    <a:pt x="1065" y="287"/>
                  </a:lnTo>
                  <a:lnTo>
                    <a:pt x="1070" y="299"/>
                  </a:lnTo>
                  <a:lnTo>
                    <a:pt x="1070" y="299"/>
                  </a:lnTo>
                  <a:lnTo>
                    <a:pt x="1073" y="309"/>
                  </a:lnTo>
                  <a:lnTo>
                    <a:pt x="1077" y="319"/>
                  </a:lnTo>
                  <a:lnTo>
                    <a:pt x="1080" y="332"/>
                  </a:lnTo>
                  <a:lnTo>
                    <a:pt x="1082" y="346"/>
                  </a:lnTo>
                  <a:lnTo>
                    <a:pt x="1082" y="352"/>
                  </a:lnTo>
                  <a:lnTo>
                    <a:pt x="1081" y="358"/>
                  </a:lnTo>
                  <a:lnTo>
                    <a:pt x="1080" y="365"/>
                  </a:lnTo>
                  <a:lnTo>
                    <a:pt x="1078" y="371"/>
                  </a:lnTo>
                  <a:lnTo>
                    <a:pt x="1076" y="377"/>
                  </a:lnTo>
                  <a:lnTo>
                    <a:pt x="1072" y="382"/>
                  </a:lnTo>
                  <a:lnTo>
                    <a:pt x="1067" y="387"/>
                  </a:lnTo>
                  <a:lnTo>
                    <a:pt x="1062" y="391"/>
                  </a:lnTo>
                  <a:lnTo>
                    <a:pt x="1062" y="391"/>
                  </a:lnTo>
                  <a:lnTo>
                    <a:pt x="1052" y="395"/>
                  </a:lnTo>
                  <a:lnTo>
                    <a:pt x="1043" y="398"/>
                  </a:lnTo>
                  <a:lnTo>
                    <a:pt x="1033" y="400"/>
                  </a:lnTo>
                  <a:lnTo>
                    <a:pt x="1021" y="400"/>
                  </a:lnTo>
                  <a:lnTo>
                    <a:pt x="1021" y="400"/>
                  </a:lnTo>
                  <a:lnTo>
                    <a:pt x="1021" y="400"/>
                  </a:lnTo>
                  <a:lnTo>
                    <a:pt x="1010" y="400"/>
                  </a:lnTo>
                  <a:lnTo>
                    <a:pt x="997" y="398"/>
                  </a:lnTo>
                  <a:lnTo>
                    <a:pt x="997" y="398"/>
                  </a:lnTo>
                  <a:lnTo>
                    <a:pt x="975" y="395"/>
                  </a:lnTo>
                  <a:lnTo>
                    <a:pt x="975" y="395"/>
                  </a:lnTo>
                  <a:lnTo>
                    <a:pt x="952" y="392"/>
                  </a:lnTo>
                  <a:lnTo>
                    <a:pt x="930" y="388"/>
                  </a:lnTo>
                  <a:lnTo>
                    <a:pt x="923" y="387"/>
                  </a:lnTo>
                  <a:lnTo>
                    <a:pt x="922" y="392"/>
                  </a:lnTo>
                  <a:lnTo>
                    <a:pt x="922" y="392"/>
                  </a:lnTo>
                  <a:lnTo>
                    <a:pt x="917" y="413"/>
                  </a:lnTo>
                  <a:lnTo>
                    <a:pt x="911" y="434"/>
                  </a:lnTo>
                  <a:lnTo>
                    <a:pt x="911" y="434"/>
                  </a:lnTo>
                  <a:lnTo>
                    <a:pt x="905" y="452"/>
                  </a:lnTo>
                  <a:lnTo>
                    <a:pt x="900" y="472"/>
                  </a:lnTo>
                  <a:lnTo>
                    <a:pt x="895" y="491"/>
                  </a:lnTo>
                  <a:lnTo>
                    <a:pt x="894" y="501"/>
                  </a:lnTo>
                  <a:lnTo>
                    <a:pt x="894" y="511"/>
                  </a:lnTo>
                  <a:lnTo>
                    <a:pt x="894" y="511"/>
                  </a:lnTo>
                  <a:lnTo>
                    <a:pt x="893" y="525"/>
                  </a:lnTo>
                  <a:lnTo>
                    <a:pt x="891" y="540"/>
                  </a:lnTo>
                  <a:lnTo>
                    <a:pt x="887" y="554"/>
                  </a:lnTo>
                  <a:lnTo>
                    <a:pt x="882" y="568"/>
                  </a:lnTo>
                  <a:lnTo>
                    <a:pt x="877" y="582"/>
                  </a:lnTo>
                  <a:lnTo>
                    <a:pt x="870" y="596"/>
                  </a:lnTo>
                  <a:lnTo>
                    <a:pt x="856" y="623"/>
                  </a:lnTo>
                  <a:lnTo>
                    <a:pt x="856" y="623"/>
                  </a:lnTo>
                  <a:lnTo>
                    <a:pt x="847" y="641"/>
                  </a:lnTo>
                  <a:lnTo>
                    <a:pt x="847" y="641"/>
                  </a:lnTo>
                  <a:lnTo>
                    <a:pt x="832" y="669"/>
                  </a:lnTo>
                  <a:lnTo>
                    <a:pt x="815" y="699"/>
                  </a:lnTo>
                  <a:lnTo>
                    <a:pt x="795" y="730"/>
                  </a:lnTo>
                  <a:lnTo>
                    <a:pt x="774" y="761"/>
                  </a:lnTo>
                  <a:lnTo>
                    <a:pt x="750" y="791"/>
                  </a:lnTo>
                  <a:lnTo>
                    <a:pt x="737" y="806"/>
                  </a:lnTo>
                  <a:lnTo>
                    <a:pt x="724" y="821"/>
                  </a:lnTo>
                  <a:lnTo>
                    <a:pt x="710" y="834"/>
                  </a:lnTo>
                  <a:lnTo>
                    <a:pt x="695" y="848"/>
                  </a:lnTo>
                  <a:lnTo>
                    <a:pt x="680" y="861"/>
                  </a:lnTo>
                  <a:lnTo>
                    <a:pt x="664" y="874"/>
                  </a:lnTo>
                  <a:lnTo>
                    <a:pt x="664" y="874"/>
                  </a:lnTo>
                  <a:lnTo>
                    <a:pt x="629" y="897"/>
                  </a:lnTo>
                  <a:lnTo>
                    <a:pt x="595" y="919"/>
                  </a:lnTo>
                  <a:lnTo>
                    <a:pt x="562" y="940"/>
                  </a:lnTo>
                  <a:lnTo>
                    <a:pt x="529" y="958"/>
                  </a:lnTo>
                  <a:lnTo>
                    <a:pt x="497" y="975"/>
                  </a:lnTo>
                  <a:lnTo>
                    <a:pt x="463" y="989"/>
                  </a:lnTo>
                  <a:lnTo>
                    <a:pt x="430" y="1004"/>
                  </a:lnTo>
                  <a:lnTo>
                    <a:pt x="396" y="1015"/>
                  </a:lnTo>
                  <a:lnTo>
                    <a:pt x="396" y="1015"/>
                  </a:lnTo>
                  <a:lnTo>
                    <a:pt x="377" y="1021"/>
                  </a:lnTo>
                  <a:lnTo>
                    <a:pt x="359" y="1026"/>
                  </a:lnTo>
                  <a:lnTo>
                    <a:pt x="341" y="1031"/>
                  </a:lnTo>
                  <a:lnTo>
                    <a:pt x="323" y="1034"/>
                  </a:lnTo>
                  <a:lnTo>
                    <a:pt x="306" y="1037"/>
                  </a:lnTo>
                  <a:lnTo>
                    <a:pt x="288" y="1038"/>
                  </a:lnTo>
                  <a:lnTo>
                    <a:pt x="271" y="1040"/>
                  </a:lnTo>
                  <a:lnTo>
                    <a:pt x="252" y="1040"/>
                  </a:lnTo>
                  <a:lnTo>
                    <a:pt x="252" y="1040"/>
                  </a:lnTo>
                  <a:lnTo>
                    <a:pt x="214" y="1041"/>
                  </a:lnTo>
                  <a:lnTo>
                    <a:pt x="214" y="1041"/>
                  </a:lnTo>
                  <a:lnTo>
                    <a:pt x="173" y="1042"/>
                  </a:lnTo>
                  <a:lnTo>
                    <a:pt x="173" y="1042"/>
                  </a:lnTo>
                  <a:close/>
                  <a:moveTo>
                    <a:pt x="98" y="694"/>
                  </a:moveTo>
                  <a:lnTo>
                    <a:pt x="98" y="694"/>
                  </a:lnTo>
                  <a:lnTo>
                    <a:pt x="84" y="695"/>
                  </a:lnTo>
                  <a:lnTo>
                    <a:pt x="71" y="698"/>
                  </a:lnTo>
                  <a:lnTo>
                    <a:pt x="66" y="700"/>
                  </a:lnTo>
                  <a:lnTo>
                    <a:pt x="62" y="702"/>
                  </a:lnTo>
                  <a:lnTo>
                    <a:pt x="58" y="705"/>
                  </a:lnTo>
                  <a:lnTo>
                    <a:pt x="55" y="708"/>
                  </a:lnTo>
                  <a:lnTo>
                    <a:pt x="55" y="708"/>
                  </a:lnTo>
                  <a:lnTo>
                    <a:pt x="51" y="714"/>
                  </a:lnTo>
                  <a:lnTo>
                    <a:pt x="47" y="721"/>
                  </a:lnTo>
                  <a:lnTo>
                    <a:pt x="44" y="729"/>
                  </a:lnTo>
                  <a:lnTo>
                    <a:pt x="42" y="736"/>
                  </a:lnTo>
                  <a:lnTo>
                    <a:pt x="39" y="753"/>
                  </a:lnTo>
                  <a:lnTo>
                    <a:pt x="38" y="768"/>
                  </a:lnTo>
                  <a:lnTo>
                    <a:pt x="38" y="768"/>
                  </a:lnTo>
                  <a:lnTo>
                    <a:pt x="38" y="783"/>
                  </a:lnTo>
                  <a:lnTo>
                    <a:pt x="39" y="797"/>
                  </a:lnTo>
                  <a:lnTo>
                    <a:pt x="42" y="826"/>
                  </a:lnTo>
                  <a:lnTo>
                    <a:pt x="42" y="826"/>
                  </a:lnTo>
                  <a:lnTo>
                    <a:pt x="45" y="855"/>
                  </a:lnTo>
                  <a:lnTo>
                    <a:pt x="47" y="883"/>
                  </a:lnTo>
                  <a:lnTo>
                    <a:pt x="47" y="883"/>
                  </a:lnTo>
                  <a:lnTo>
                    <a:pt x="48" y="893"/>
                  </a:lnTo>
                  <a:lnTo>
                    <a:pt x="51" y="909"/>
                  </a:lnTo>
                  <a:lnTo>
                    <a:pt x="55" y="926"/>
                  </a:lnTo>
                  <a:lnTo>
                    <a:pt x="61" y="945"/>
                  </a:lnTo>
                  <a:lnTo>
                    <a:pt x="68" y="962"/>
                  </a:lnTo>
                  <a:lnTo>
                    <a:pt x="72" y="971"/>
                  </a:lnTo>
                  <a:lnTo>
                    <a:pt x="76" y="979"/>
                  </a:lnTo>
                  <a:lnTo>
                    <a:pt x="82" y="985"/>
                  </a:lnTo>
                  <a:lnTo>
                    <a:pt x="87" y="990"/>
                  </a:lnTo>
                  <a:lnTo>
                    <a:pt x="93" y="994"/>
                  </a:lnTo>
                  <a:lnTo>
                    <a:pt x="98" y="996"/>
                  </a:lnTo>
                  <a:lnTo>
                    <a:pt x="98" y="996"/>
                  </a:lnTo>
                  <a:lnTo>
                    <a:pt x="121" y="1001"/>
                  </a:lnTo>
                  <a:lnTo>
                    <a:pt x="142" y="1004"/>
                  </a:lnTo>
                  <a:lnTo>
                    <a:pt x="164" y="1005"/>
                  </a:lnTo>
                  <a:lnTo>
                    <a:pt x="183" y="1005"/>
                  </a:lnTo>
                  <a:lnTo>
                    <a:pt x="183" y="1005"/>
                  </a:lnTo>
                  <a:lnTo>
                    <a:pt x="218" y="1004"/>
                  </a:lnTo>
                  <a:lnTo>
                    <a:pt x="218" y="1004"/>
                  </a:lnTo>
                  <a:lnTo>
                    <a:pt x="252" y="1004"/>
                  </a:lnTo>
                  <a:lnTo>
                    <a:pt x="252" y="1004"/>
                  </a:lnTo>
                  <a:lnTo>
                    <a:pt x="270" y="1004"/>
                  </a:lnTo>
                  <a:lnTo>
                    <a:pt x="286" y="1003"/>
                  </a:lnTo>
                  <a:lnTo>
                    <a:pt x="304" y="1001"/>
                  </a:lnTo>
                  <a:lnTo>
                    <a:pt x="320" y="999"/>
                  </a:lnTo>
                  <a:lnTo>
                    <a:pt x="337" y="994"/>
                  </a:lnTo>
                  <a:lnTo>
                    <a:pt x="353" y="991"/>
                  </a:lnTo>
                  <a:lnTo>
                    <a:pt x="370" y="986"/>
                  </a:lnTo>
                  <a:lnTo>
                    <a:pt x="386" y="981"/>
                  </a:lnTo>
                  <a:lnTo>
                    <a:pt x="386" y="981"/>
                  </a:lnTo>
                  <a:lnTo>
                    <a:pt x="419" y="969"/>
                  </a:lnTo>
                  <a:lnTo>
                    <a:pt x="451" y="955"/>
                  </a:lnTo>
                  <a:lnTo>
                    <a:pt x="483" y="941"/>
                  </a:lnTo>
                  <a:lnTo>
                    <a:pt x="514" y="925"/>
                  </a:lnTo>
                  <a:lnTo>
                    <a:pt x="544" y="909"/>
                  </a:lnTo>
                  <a:lnTo>
                    <a:pt x="574" y="891"/>
                  </a:lnTo>
                  <a:lnTo>
                    <a:pt x="603" y="872"/>
                  </a:lnTo>
                  <a:lnTo>
                    <a:pt x="633" y="851"/>
                  </a:lnTo>
                  <a:lnTo>
                    <a:pt x="633" y="851"/>
                  </a:lnTo>
                  <a:lnTo>
                    <a:pt x="647" y="841"/>
                  </a:lnTo>
                  <a:lnTo>
                    <a:pt x="661" y="829"/>
                  </a:lnTo>
                  <a:lnTo>
                    <a:pt x="674" y="818"/>
                  </a:lnTo>
                  <a:lnTo>
                    <a:pt x="687" y="805"/>
                  </a:lnTo>
                  <a:lnTo>
                    <a:pt x="713" y="779"/>
                  </a:lnTo>
                  <a:lnTo>
                    <a:pt x="737" y="751"/>
                  </a:lnTo>
                  <a:lnTo>
                    <a:pt x="760" y="720"/>
                  </a:lnTo>
                  <a:lnTo>
                    <a:pt x="781" y="689"/>
                  </a:lnTo>
                  <a:lnTo>
                    <a:pt x="799" y="656"/>
                  </a:lnTo>
                  <a:lnTo>
                    <a:pt x="808" y="639"/>
                  </a:lnTo>
                  <a:lnTo>
                    <a:pt x="816" y="623"/>
                  </a:lnTo>
                  <a:lnTo>
                    <a:pt x="821" y="610"/>
                  </a:lnTo>
                  <a:lnTo>
                    <a:pt x="821" y="610"/>
                  </a:lnTo>
                  <a:lnTo>
                    <a:pt x="835" y="581"/>
                  </a:lnTo>
                  <a:lnTo>
                    <a:pt x="848" y="553"/>
                  </a:lnTo>
                  <a:lnTo>
                    <a:pt x="848" y="553"/>
                  </a:lnTo>
                  <a:lnTo>
                    <a:pt x="853" y="542"/>
                  </a:lnTo>
                  <a:lnTo>
                    <a:pt x="855" y="533"/>
                  </a:lnTo>
                  <a:lnTo>
                    <a:pt x="856" y="523"/>
                  </a:lnTo>
                  <a:lnTo>
                    <a:pt x="856" y="515"/>
                  </a:lnTo>
                  <a:lnTo>
                    <a:pt x="856" y="515"/>
                  </a:lnTo>
                  <a:lnTo>
                    <a:pt x="857" y="504"/>
                  </a:lnTo>
                  <a:lnTo>
                    <a:pt x="859" y="492"/>
                  </a:lnTo>
                  <a:lnTo>
                    <a:pt x="860" y="487"/>
                  </a:lnTo>
                  <a:lnTo>
                    <a:pt x="860" y="487"/>
                  </a:lnTo>
                  <a:lnTo>
                    <a:pt x="868" y="456"/>
                  </a:lnTo>
                  <a:lnTo>
                    <a:pt x="875" y="425"/>
                  </a:lnTo>
                  <a:lnTo>
                    <a:pt x="875" y="425"/>
                  </a:lnTo>
                  <a:lnTo>
                    <a:pt x="878" y="414"/>
                  </a:lnTo>
                  <a:lnTo>
                    <a:pt x="881" y="404"/>
                  </a:lnTo>
                  <a:lnTo>
                    <a:pt x="881" y="404"/>
                  </a:lnTo>
                  <a:lnTo>
                    <a:pt x="886" y="388"/>
                  </a:lnTo>
                  <a:lnTo>
                    <a:pt x="888" y="380"/>
                  </a:lnTo>
                  <a:lnTo>
                    <a:pt x="890" y="372"/>
                  </a:lnTo>
                  <a:lnTo>
                    <a:pt x="890" y="372"/>
                  </a:lnTo>
                  <a:lnTo>
                    <a:pt x="890" y="367"/>
                  </a:lnTo>
                  <a:lnTo>
                    <a:pt x="892" y="363"/>
                  </a:lnTo>
                  <a:lnTo>
                    <a:pt x="894" y="360"/>
                  </a:lnTo>
                  <a:lnTo>
                    <a:pt x="898" y="357"/>
                  </a:lnTo>
                  <a:lnTo>
                    <a:pt x="899" y="356"/>
                  </a:lnTo>
                  <a:lnTo>
                    <a:pt x="900" y="355"/>
                  </a:lnTo>
                  <a:lnTo>
                    <a:pt x="900" y="355"/>
                  </a:lnTo>
                  <a:lnTo>
                    <a:pt x="901" y="352"/>
                  </a:lnTo>
                  <a:lnTo>
                    <a:pt x="903" y="349"/>
                  </a:lnTo>
                  <a:lnTo>
                    <a:pt x="907" y="347"/>
                  </a:lnTo>
                  <a:lnTo>
                    <a:pt x="912" y="346"/>
                  </a:lnTo>
                  <a:lnTo>
                    <a:pt x="912" y="346"/>
                  </a:lnTo>
                  <a:lnTo>
                    <a:pt x="915" y="346"/>
                  </a:lnTo>
                  <a:lnTo>
                    <a:pt x="918" y="347"/>
                  </a:lnTo>
                  <a:lnTo>
                    <a:pt x="918" y="347"/>
                  </a:lnTo>
                  <a:lnTo>
                    <a:pt x="934" y="352"/>
                  </a:lnTo>
                  <a:lnTo>
                    <a:pt x="957" y="357"/>
                  </a:lnTo>
                  <a:lnTo>
                    <a:pt x="985" y="362"/>
                  </a:lnTo>
                  <a:lnTo>
                    <a:pt x="999" y="363"/>
                  </a:lnTo>
                  <a:lnTo>
                    <a:pt x="1012" y="363"/>
                  </a:lnTo>
                  <a:lnTo>
                    <a:pt x="1012" y="363"/>
                  </a:lnTo>
                  <a:lnTo>
                    <a:pt x="1023" y="363"/>
                  </a:lnTo>
                  <a:lnTo>
                    <a:pt x="1031" y="361"/>
                  </a:lnTo>
                  <a:lnTo>
                    <a:pt x="1038" y="359"/>
                  </a:lnTo>
                  <a:lnTo>
                    <a:pt x="1043" y="355"/>
                  </a:lnTo>
                  <a:lnTo>
                    <a:pt x="1043" y="355"/>
                  </a:lnTo>
                  <a:lnTo>
                    <a:pt x="1044" y="353"/>
                  </a:lnTo>
                  <a:lnTo>
                    <a:pt x="1045" y="350"/>
                  </a:lnTo>
                  <a:lnTo>
                    <a:pt x="1046" y="347"/>
                  </a:lnTo>
                  <a:lnTo>
                    <a:pt x="1046" y="344"/>
                  </a:lnTo>
                  <a:lnTo>
                    <a:pt x="1046" y="344"/>
                  </a:lnTo>
                  <a:lnTo>
                    <a:pt x="1044" y="333"/>
                  </a:lnTo>
                  <a:lnTo>
                    <a:pt x="1041" y="323"/>
                  </a:lnTo>
                  <a:lnTo>
                    <a:pt x="1038" y="313"/>
                  </a:lnTo>
                  <a:lnTo>
                    <a:pt x="1033" y="303"/>
                  </a:lnTo>
                  <a:lnTo>
                    <a:pt x="1023" y="285"/>
                  </a:lnTo>
                  <a:lnTo>
                    <a:pt x="1012" y="268"/>
                  </a:lnTo>
                  <a:lnTo>
                    <a:pt x="1012" y="268"/>
                  </a:lnTo>
                  <a:lnTo>
                    <a:pt x="1006" y="258"/>
                  </a:lnTo>
                  <a:lnTo>
                    <a:pt x="1000" y="248"/>
                  </a:lnTo>
                  <a:lnTo>
                    <a:pt x="988" y="225"/>
                  </a:lnTo>
                  <a:lnTo>
                    <a:pt x="988" y="225"/>
                  </a:lnTo>
                  <a:lnTo>
                    <a:pt x="976" y="200"/>
                  </a:lnTo>
                  <a:lnTo>
                    <a:pt x="969" y="189"/>
                  </a:lnTo>
                  <a:lnTo>
                    <a:pt x="962" y="177"/>
                  </a:lnTo>
                  <a:lnTo>
                    <a:pt x="962" y="177"/>
                  </a:lnTo>
                  <a:lnTo>
                    <a:pt x="939" y="148"/>
                  </a:lnTo>
                  <a:lnTo>
                    <a:pt x="916" y="123"/>
                  </a:lnTo>
                  <a:lnTo>
                    <a:pt x="916" y="123"/>
                  </a:lnTo>
                  <a:lnTo>
                    <a:pt x="902" y="105"/>
                  </a:lnTo>
                  <a:lnTo>
                    <a:pt x="902" y="105"/>
                  </a:lnTo>
                  <a:lnTo>
                    <a:pt x="890" y="90"/>
                  </a:lnTo>
                  <a:lnTo>
                    <a:pt x="890" y="90"/>
                  </a:lnTo>
                  <a:lnTo>
                    <a:pt x="879" y="75"/>
                  </a:lnTo>
                  <a:lnTo>
                    <a:pt x="874" y="69"/>
                  </a:lnTo>
                  <a:lnTo>
                    <a:pt x="868" y="63"/>
                  </a:lnTo>
                  <a:lnTo>
                    <a:pt x="868" y="63"/>
                  </a:lnTo>
                  <a:lnTo>
                    <a:pt x="860" y="58"/>
                  </a:lnTo>
                  <a:lnTo>
                    <a:pt x="853" y="53"/>
                  </a:lnTo>
                  <a:lnTo>
                    <a:pt x="846" y="49"/>
                  </a:lnTo>
                  <a:lnTo>
                    <a:pt x="839" y="46"/>
                  </a:lnTo>
                  <a:lnTo>
                    <a:pt x="830" y="43"/>
                  </a:lnTo>
                  <a:lnTo>
                    <a:pt x="822" y="42"/>
                  </a:lnTo>
                  <a:lnTo>
                    <a:pt x="814" y="41"/>
                  </a:lnTo>
                  <a:lnTo>
                    <a:pt x="805" y="40"/>
                  </a:lnTo>
                  <a:lnTo>
                    <a:pt x="805" y="40"/>
                  </a:lnTo>
                  <a:lnTo>
                    <a:pt x="794" y="41"/>
                  </a:lnTo>
                  <a:lnTo>
                    <a:pt x="784" y="42"/>
                  </a:lnTo>
                  <a:lnTo>
                    <a:pt x="774" y="44"/>
                  </a:lnTo>
                  <a:lnTo>
                    <a:pt x="763" y="47"/>
                  </a:lnTo>
                  <a:lnTo>
                    <a:pt x="742" y="53"/>
                  </a:lnTo>
                  <a:lnTo>
                    <a:pt x="721" y="61"/>
                  </a:lnTo>
                  <a:lnTo>
                    <a:pt x="714" y="64"/>
                  </a:lnTo>
                  <a:lnTo>
                    <a:pt x="695" y="71"/>
                  </a:lnTo>
                  <a:lnTo>
                    <a:pt x="695" y="71"/>
                  </a:lnTo>
                  <a:lnTo>
                    <a:pt x="661" y="83"/>
                  </a:lnTo>
                  <a:lnTo>
                    <a:pt x="627" y="97"/>
                  </a:lnTo>
                  <a:lnTo>
                    <a:pt x="610" y="105"/>
                  </a:lnTo>
                  <a:lnTo>
                    <a:pt x="595" y="112"/>
                  </a:lnTo>
                  <a:lnTo>
                    <a:pt x="578" y="122"/>
                  </a:lnTo>
                  <a:lnTo>
                    <a:pt x="564" y="131"/>
                  </a:lnTo>
                  <a:lnTo>
                    <a:pt x="564" y="131"/>
                  </a:lnTo>
                  <a:lnTo>
                    <a:pt x="538" y="148"/>
                  </a:lnTo>
                  <a:lnTo>
                    <a:pt x="513" y="166"/>
                  </a:lnTo>
                  <a:lnTo>
                    <a:pt x="513" y="166"/>
                  </a:lnTo>
                  <a:lnTo>
                    <a:pt x="490" y="184"/>
                  </a:lnTo>
                  <a:lnTo>
                    <a:pt x="466" y="201"/>
                  </a:lnTo>
                  <a:lnTo>
                    <a:pt x="466" y="201"/>
                  </a:lnTo>
                  <a:lnTo>
                    <a:pt x="461" y="204"/>
                  </a:lnTo>
                  <a:lnTo>
                    <a:pt x="458" y="207"/>
                  </a:lnTo>
                  <a:lnTo>
                    <a:pt x="454" y="211"/>
                  </a:lnTo>
                  <a:lnTo>
                    <a:pt x="453" y="215"/>
                  </a:lnTo>
                  <a:lnTo>
                    <a:pt x="452" y="222"/>
                  </a:lnTo>
                  <a:lnTo>
                    <a:pt x="452" y="228"/>
                  </a:lnTo>
                  <a:lnTo>
                    <a:pt x="452" y="228"/>
                  </a:lnTo>
                  <a:lnTo>
                    <a:pt x="454" y="233"/>
                  </a:lnTo>
                  <a:lnTo>
                    <a:pt x="459" y="239"/>
                  </a:lnTo>
                  <a:lnTo>
                    <a:pt x="463" y="245"/>
                  </a:lnTo>
                  <a:lnTo>
                    <a:pt x="469" y="250"/>
                  </a:lnTo>
                  <a:lnTo>
                    <a:pt x="482" y="260"/>
                  </a:lnTo>
                  <a:lnTo>
                    <a:pt x="498" y="269"/>
                  </a:lnTo>
                  <a:lnTo>
                    <a:pt x="514" y="277"/>
                  </a:lnTo>
                  <a:lnTo>
                    <a:pt x="530" y="283"/>
                  </a:lnTo>
                  <a:lnTo>
                    <a:pt x="543" y="287"/>
                  </a:lnTo>
                  <a:lnTo>
                    <a:pt x="554" y="289"/>
                  </a:lnTo>
                  <a:lnTo>
                    <a:pt x="554" y="289"/>
                  </a:lnTo>
                  <a:lnTo>
                    <a:pt x="557" y="290"/>
                  </a:lnTo>
                  <a:lnTo>
                    <a:pt x="560" y="291"/>
                  </a:lnTo>
                  <a:lnTo>
                    <a:pt x="563" y="293"/>
                  </a:lnTo>
                  <a:lnTo>
                    <a:pt x="566" y="295"/>
                  </a:lnTo>
                  <a:lnTo>
                    <a:pt x="568" y="298"/>
                  </a:lnTo>
                  <a:lnTo>
                    <a:pt x="571" y="297"/>
                  </a:lnTo>
                  <a:lnTo>
                    <a:pt x="571" y="297"/>
                  </a:lnTo>
                  <a:lnTo>
                    <a:pt x="575" y="297"/>
                  </a:lnTo>
                  <a:lnTo>
                    <a:pt x="575" y="297"/>
                  </a:lnTo>
                  <a:lnTo>
                    <a:pt x="578" y="297"/>
                  </a:lnTo>
                  <a:lnTo>
                    <a:pt x="583" y="298"/>
                  </a:lnTo>
                  <a:lnTo>
                    <a:pt x="586" y="299"/>
                  </a:lnTo>
                  <a:lnTo>
                    <a:pt x="588" y="301"/>
                  </a:lnTo>
                  <a:lnTo>
                    <a:pt x="588" y="301"/>
                  </a:lnTo>
                  <a:lnTo>
                    <a:pt x="590" y="304"/>
                  </a:lnTo>
                  <a:lnTo>
                    <a:pt x="591" y="306"/>
                  </a:lnTo>
                  <a:lnTo>
                    <a:pt x="591" y="313"/>
                  </a:lnTo>
                  <a:lnTo>
                    <a:pt x="591" y="313"/>
                  </a:lnTo>
                  <a:lnTo>
                    <a:pt x="589" y="328"/>
                  </a:lnTo>
                  <a:lnTo>
                    <a:pt x="586" y="344"/>
                  </a:lnTo>
                  <a:lnTo>
                    <a:pt x="581" y="358"/>
                  </a:lnTo>
                  <a:lnTo>
                    <a:pt x="576" y="373"/>
                  </a:lnTo>
                  <a:lnTo>
                    <a:pt x="571" y="388"/>
                  </a:lnTo>
                  <a:lnTo>
                    <a:pt x="565" y="403"/>
                  </a:lnTo>
                  <a:lnTo>
                    <a:pt x="558" y="417"/>
                  </a:lnTo>
                  <a:lnTo>
                    <a:pt x="549" y="430"/>
                  </a:lnTo>
                  <a:lnTo>
                    <a:pt x="533" y="458"/>
                  </a:lnTo>
                  <a:lnTo>
                    <a:pt x="514" y="485"/>
                  </a:lnTo>
                  <a:lnTo>
                    <a:pt x="495" y="512"/>
                  </a:lnTo>
                  <a:lnTo>
                    <a:pt x="474" y="537"/>
                  </a:lnTo>
                  <a:lnTo>
                    <a:pt x="474" y="537"/>
                  </a:lnTo>
                  <a:lnTo>
                    <a:pt x="465" y="548"/>
                  </a:lnTo>
                  <a:lnTo>
                    <a:pt x="453" y="561"/>
                  </a:lnTo>
                  <a:lnTo>
                    <a:pt x="442" y="571"/>
                  </a:lnTo>
                  <a:lnTo>
                    <a:pt x="431" y="582"/>
                  </a:lnTo>
                  <a:lnTo>
                    <a:pt x="418" y="593"/>
                  </a:lnTo>
                  <a:lnTo>
                    <a:pt x="405" y="603"/>
                  </a:lnTo>
                  <a:lnTo>
                    <a:pt x="378" y="622"/>
                  </a:lnTo>
                  <a:lnTo>
                    <a:pt x="348" y="640"/>
                  </a:lnTo>
                  <a:lnTo>
                    <a:pt x="317" y="656"/>
                  </a:lnTo>
                  <a:lnTo>
                    <a:pt x="284" y="670"/>
                  </a:lnTo>
                  <a:lnTo>
                    <a:pt x="248" y="684"/>
                  </a:lnTo>
                  <a:lnTo>
                    <a:pt x="248" y="684"/>
                  </a:lnTo>
                  <a:lnTo>
                    <a:pt x="226" y="690"/>
                  </a:lnTo>
                  <a:lnTo>
                    <a:pt x="204" y="694"/>
                  </a:lnTo>
                  <a:lnTo>
                    <a:pt x="181" y="697"/>
                  </a:lnTo>
                  <a:lnTo>
                    <a:pt x="158" y="698"/>
                  </a:lnTo>
                  <a:lnTo>
                    <a:pt x="158" y="698"/>
                  </a:lnTo>
                  <a:lnTo>
                    <a:pt x="140" y="697"/>
                  </a:lnTo>
                  <a:lnTo>
                    <a:pt x="140" y="697"/>
                  </a:lnTo>
                  <a:lnTo>
                    <a:pt x="129" y="696"/>
                  </a:lnTo>
                  <a:lnTo>
                    <a:pt x="129" y="696"/>
                  </a:lnTo>
                  <a:lnTo>
                    <a:pt x="115" y="695"/>
                  </a:lnTo>
                  <a:lnTo>
                    <a:pt x="98" y="694"/>
                  </a:lnTo>
                  <a:lnTo>
                    <a:pt x="98" y="69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57" name="组合 956"/>
          <p:cNvGrpSpPr/>
          <p:nvPr/>
        </p:nvGrpSpPr>
        <p:grpSpPr>
          <a:xfrm>
            <a:off x="2889227" y="2493486"/>
            <a:ext cx="876300" cy="910167"/>
            <a:chOff x="2254250" y="2162175"/>
            <a:chExt cx="657225" cy="682625"/>
          </a:xfrm>
          <a:solidFill>
            <a:schemeClr val="bg1"/>
          </a:solidFill>
        </p:grpSpPr>
        <p:sp>
          <p:nvSpPr>
            <p:cNvPr id="16646" name="Freeform 262"/>
            <p:cNvSpPr/>
            <p:nvPr/>
          </p:nvSpPr>
          <p:spPr bwMode="auto">
            <a:xfrm>
              <a:off x="2292350" y="2236788"/>
              <a:ext cx="38100" cy="17938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58" y="7"/>
                </a:cxn>
                <a:cxn ang="0">
                  <a:pos x="52" y="16"/>
                </a:cxn>
                <a:cxn ang="0">
                  <a:pos x="50" y="36"/>
                </a:cxn>
                <a:cxn ang="0">
                  <a:pos x="48" y="64"/>
                </a:cxn>
                <a:cxn ang="0">
                  <a:pos x="41" y="122"/>
                </a:cxn>
                <a:cxn ang="0">
                  <a:pos x="36" y="150"/>
                </a:cxn>
                <a:cxn ang="0">
                  <a:pos x="14" y="245"/>
                </a:cxn>
                <a:cxn ang="0">
                  <a:pos x="9" y="267"/>
                </a:cxn>
                <a:cxn ang="0">
                  <a:pos x="1" y="311"/>
                </a:cxn>
                <a:cxn ang="0">
                  <a:pos x="0" y="333"/>
                </a:cxn>
                <a:cxn ang="0">
                  <a:pos x="0" y="335"/>
                </a:cxn>
                <a:cxn ang="0">
                  <a:pos x="2" y="338"/>
                </a:cxn>
                <a:cxn ang="0">
                  <a:pos x="10" y="338"/>
                </a:cxn>
                <a:cxn ang="0">
                  <a:pos x="12" y="338"/>
                </a:cxn>
                <a:cxn ang="0">
                  <a:pos x="14" y="335"/>
                </a:cxn>
                <a:cxn ang="0">
                  <a:pos x="14" y="331"/>
                </a:cxn>
                <a:cxn ang="0">
                  <a:pos x="12" y="328"/>
                </a:cxn>
                <a:cxn ang="0">
                  <a:pos x="9" y="328"/>
                </a:cxn>
                <a:cxn ang="0">
                  <a:pos x="10" y="310"/>
                </a:cxn>
                <a:cxn ang="0">
                  <a:pos x="16" y="272"/>
                </a:cxn>
                <a:cxn ang="0">
                  <a:pos x="31" y="215"/>
                </a:cxn>
                <a:cxn ang="0">
                  <a:pos x="39" y="178"/>
                </a:cxn>
                <a:cxn ang="0">
                  <a:pos x="50" y="118"/>
                </a:cxn>
                <a:cxn ang="0">
                  <a:pos x="52" y="98"/>
                </a:cxn>
                <a:cxn ang="0">
                  <a:pos x="58" y="54"/>
                </a:cxn>
                <a:cxn ang="0">
                  <a:pos x="61" y="24"/>
                </a:cxn>
                <a:cxn ang="0">
                  <a:pos x="65" y="14"/>
                </a:cxn>
                <a:cxn ang="0">
                  <a:pos x="67" y="15"/>
                </a:cxn>
                <a:cxn ang="0">
                  <a:pos x="71" y="13"/>
                </a:cxn>
                <a:cxn ang="0">
                  <a:pos x="72" y="4"/>
                </a:cxn>
                <a:cxn ang="0">
                  <a:pos x="71" y="2"/>
                </a:cxn>
                <a:cxn ang="0">
                  <a:pos x="67" y="0"/>
                </a:cxn>
                <a:cxn ang="0">
                  <a:pos x="65" y="0"/>
                </a:cxn>
              </a:cxnLst>
              <a:rect l="0" t="0" r="r" b="b"/>
              <a:pathLst>
                <a:path w="72" h="338">
                  <a:moveTo>
                    <a:pt x="65" y="0"/>
                  </a:moveTo>
                  <a:lnTo>
                    <a:pt x="65" y="0"/>
                  </a:lnTo>
                  <a:lnTo>
                    <a:pt x="61" y="4"/>
                  </a:lnTo>
                  <a:lnTo>
                    <a:pt x="58" y="7"/>
                  </a:lnTo>
                  <a:lnTo>
                    <a:pt x="55" y="11"/>
                  </a:lnTo>
                  <a:lnTo>
                    <a:pt x="52" y="16"/>
                  </a:lnTo>
                  <a:lnTo>
                    <a:pt x="50" y="26"/>
                  </a:lnTo>
                  <a:lnTo>
                    <a:pt x="50" y="36"/>
                  </a:lnTo>
                  <a:lnTo>
                    <a:pt x="50" y="36"/>
                  </a:lnTo>
                  <a:lnTo>
                    <a:pt x="48" y="64"/>
                  </a:lnTo>
                  <a:lnTo>
                    <a:pt x="45" y="93"/>
                  </a:lnTo>
                  <a:lnTo>
                    <a:pt x="41" y="122"/>
                  </a:lnTo>
                  <a:lnTo>
                    <a:pt x="36" y="150"/>
                  </a:lnTo>
                  <a:lnTo>
                    <a:pt x="36" y="150"/>
                  </a:lnTo>
                  <a:lnTo>
                    <a:pt x="25" y="197"/>
                  </a:lnTo>
                  <a:lnTo>
                    <a:pt x="14" y="245"/>
                  </a:lnTo>
                  <a:lnTo>
                    <a:pt x="14" y="245"/>
                  </a:lnTo>
                  <a:lnTo>
                    <a:pt x="9" y="267"/>
                  </a:lnTo>
                  <a:lnTo>
                    <a:pt x="4" y="289"/>
                  </a:lnTo>
                  <a:lnTo>
                    <a:pt x="1" y="311"/>
                  </a:lnTo>
                  <a:lnTo>
                    <a:pt x="0" y="322"/>
                  </a:lnTo>
                  <a:lnTo>
                    <a:pt x="0" y="333"/>
                  </a:lnTo>
                  <a:lnTo>
                    <a:pt x="0" y="333"/>
                  </a:lnTo>
                  <a:lnTo>
                    <a:pt x="0" y="335"/>
                  </a:lnTo>
                  <a:lnTo>
                    <a:pt x="1" y="337"/>
                  </a:lnTo>
                  <a:lnTo>
                    <a:pt x="2" y="338"/>
                  </a:lnTo>
                  <a:lnTo>
                    <a:pt x="4" y="338"/>
                  </a:lnTo>
                  <a:lnTo>
                    <a:pt x="10" y="338"/>
                  </a:lnTo>
                  <a:lnTo>
                    <a:pt x="10" y="338"/>
                  </a:lnTo>
                  <a:lnTo>
                    <a:pt x="12" y="338"/>
                  </a:lnTo>
                  <a:lnTo>
                    <a:pt x="14" y="337"/>
                  </a:lnTo>
                  <a:lnTo>
                    <a:pt x="14" y="335"/>
                  </a:lnTo>
                  <a:lnTo>
                    <a:pt x="15" y="333"/>
                  </a:lnTo>
                  <a:lnTo>
                    <a:pt x="14" y="331"/>
                  </a:lnTo>
                  <a:lnTo>
                    <a:pt x="14" y="329"/>
                  </a:lnTo>
                  <a:lnTo>
                    <a:pt x="12" y="328"/>
                  </a:lnTo>
                  <a:lnTo>
                    <a:pt x="10" y="328"/>
                  </a:lnTo>
                  <a:lnTo>
                    <a:pt x="9" y="328"/>
                  </a:lnTo>
                  <a:lnTo>
                    <a:pt x="9" y="328"/>
                  </a:lnTo>
                  <a:lnTo>
                    <a:pt x="10" y="310"/>
                  </a:lnTo>
                  <a:lnTo>
                    <a:pt x="13" y="290"/>
                  </a:lnTo>
                  <a:lnTo>
                    <a:pt x="16" y="272"/>
                  </a:lnTo>
                  <a:lnTo>
                    <a:pt x="20" y="253"/>
                  </a:lnTo>
                  <a:lnTo>
                    <a:pt x="31" y="215"/>
                  </a:lnTo>
                  <a:lnTo>
                    <a:pt x="39" y="178"/>
                  </a:lnTo>
                  <a:lnTo>
                    <a:pt x="39" y="178"/>
                  </a:lnTo>
                  <a:lnTo>
                    <a:pt x="46" y="138"/>
                  </a:lnTo>
                  <a:lnTo>
                    <a:pt x="50" y="11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8" y="54"/>
                  </a:lnTo>
                  <a:lnTo>
                    <a:pt x="58" y="54"/>
                  </a:lnTo>
                  <a:lnTo>
                    <a:pt x="59" y="34"/>
                  </a:lnTo>
                  <a:lnTo>
                    <a:pt x="61" y="24"/>
                  </a:lnTo>
                  <a:lnTo>
                    <a:pt x="62" y="18"/>
                  </a:lnTo>
                  <a:lnTo>
                    <a:pt x="65" y="14"/>
                  </a:lnTo>
                  <a:lnTo>
                    <a:pt x="65" y="14"/>
                  </a:lnTo>
                  <a:lnTo>
                    <a:pt x="67" y="15"/>
                  </a:lnTo>
                  <a:lnTo>
                    <a:pt x="69" y="15"/>
                  </a:lnTo>
                  <a:lnTo>
                    <a:pt x="71" y="13"/>
                  </a:lnTo>
                  <a:lnTo>
                    <a:pt x="72" y="10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1" y="2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47" name="Freeform 263"/>
            <p:cNvSpPr/>
            <p:nvPr/>
          </p:nvSpPr>
          <p:spPr bwMode="auto">
            <a:xfrm>
              <a:off x="2309813" y="2203450"/>
              <a:ext cx="53975" cy="276225"/>
            </a:xfrm>
            <a:custGeom>
              <a:avLst/>
              <a:gdLst/>
              <a:ahLst/>
              <a:cxnLst>
                <a:cxn ang="0">
                  <a:pos x="104" y="4"/>
                </a:cxn>
                <a:cxn ang="0">
                  <a:pos x="103" y="1"/>
                </a:cxn>
                <a:cxn ang="0">
                  <a:pos x="100" y="0"/>
                </a:cxn>
                <a:cxn ang="0">
                  <a:pos x="97" y="1"/>
                </a:cxn>
                <a:cxn ang="0">
                  <a:pos x="95" y="4"/>
                </a:cxn>
                <a:cxn ang="0">
                  <a:pos x="94" y="16"/>
                </a:cxn>
                <a:cxn ang="0">
                  <a:pos x="90" y="42"/>
                </a:cxn>
                <a:cxn ang="0">
                  <a:pos x="89" y="55"/>
                </a:cxn>
                <a:cxn ang="0">
                  <a:pos x="89" y="103"/>
                </a:cxn>
                <a:cxn ang="0">
                  <a:pos x="87" y="120"/>
                </a:cxn>
                <a:cxn ang="0">
                  <a:pos x="62" y="234"/>
                </a:cxn>
                <a:cxn ang="0">
                  <a:pos x="52" y="273"/>
                </a:cxn>
                <a:cxn ang="0">
                  <a:pos x="32" y="341"/>
                </a:cxn>
                <a:cxn ang="0">
                  <a:pos x="17" y="391"/>
                </a:cxn>
                <a:cxn ang="0">
                  <a:pos x="14" y="409"/>
                </a:cxn>
                <a:cxn ang="0">
                  <a:pos x="12" y="437"/>
                </a:cxn>
                <a:cxn ang="0">
                  <a:pos x="10" y="465"/>
                </a:cxn>
                <a:cxn ang="0">
                  <a:pos x="9" y="478"/>
                </a:cxn>
                <a:cxn ang="0">
                  <a:pos x="9" y="497"/>
                </a:cxn>
                <a:cxn ang="0">
                  <a:pos x="5" y="508"/>
                </a:cxn>
                <a:cxn ang="0">
                  <a:pos x="1" y="513"/>
                </a:cxn>
                <a:cxn ang="0">
                  <a:pos x="0" y="516"/>
                </a:cxn>
                <a:cxn ang="0">
                  <a:pos x="2" y="519"/>
                </a:cxn>
                <a:cxn ang="0">
                  <a:pos x="5" y="520"/>
                </a:cxn>
                <a:cxn ang="0">
                  <a:pos x="8" y="519"/>
                </a:cxn>
                <a:cxn ang="0">
                  <a:pos x="13" y="513"/>
                </a:cxn>
                <a:cxn ang="0">
                  <a:pos x="18" y="502"/>
                </a:cxn>
                <a:cxn ang="0">
                  <a:pos x="18" y="494"/>
                </a:cxn>
                <a:cxn ang="0">
                  <a:pos x="22" y="433"/>
                </a:cxn>
                <a:cxn ang="0">
                  <a:pos x="24" y="413"/>
                </a:cxn>
                <a:cxn ang="0">
                  <a:pos x="31" y="376"/>
                </a:cxn>
                <a:cxn ang="0">
                  <a:pos x="47" y="321"/>
                </a:cxn>
                <a:cxn ang="0">
                  <a:pos x="59" y="285"/>
                </a:cxn>
                <a:cxn ang="0">
                  <a:pos x="79" y="203"/>
                </a:cxn>
                <a:cxn ang="0">
                  <a:pos x="96" y="122"/>
                </a:cxn>
                <a:cxn ang="0">
                  <a:pos x="98" y="92"/>
                </a:cxn>
                <a:cxn ang="0">
                  <a:pos x="98" y="62"/>
                </a:cxn>
                <a:cxn ang="0">
                  <a:pos x="101" y="33"/>
                </a:cxn>
                <a:cxn ang="0">
                  <a:pos x="104" y="4"/>
                </a:cxn>
              </a:cxnLst>
              <a:rect l="0" t="0" r="r" b="b"/>
              <a:pathLst>
                <a:path w="104" h="520">
                  <a:moveTo>
                    <a:pt x="104" y="4"/>
                  </a:moveTo>
                  <a:lnTo>
                    <a:pt x="104" y="4"/>
                  </a:lnTo>
                  <a:lnTo>
                    <a:pt x="104" y="2"/>
                  </a:lnTo>
                  <a:lnTo>
                    <a:pt x="103" y="1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8" y="0"/>
                  </a:lnTo>
                  <a:lnTo>
                    <a:pt x="97" y="1"/>
                  </a:lnTo>
                  <a:lnTo>
                    <a:pt x="95" y="2"/>
                  </a:lnTo>
                  <a:lnTo>
                    <a:pt x="95" y="4"/>
                  </a:lnTo>
                  <a:lnTo>
                    <a:pt x="95" y="4"/>
                  </a:lnTo>
                  <a:lnTo>
                    <a:pt x="94" y="16"/>
                  </a:lnTo>
                  <a:lnTo>
                    <a:pt x="92" y="30"/>
                  </a:lnTo>
                  <a:lnTo>
                    <a:pt x="90" y="42"/>
                  </a:lnTo>
                  <a:lnTo>
                    <a:pt x="89" y="55"/>
                  </a:lnTo>
                  <a:lnTo>
                    <a:pt x="89" y="55"/>
                  </a:lnTo>
                  <a:lnTo>
                    <a:pt x="90" y="88"/>
                  </a:lnTo>
                  <a:lnTo>
                    <a:pt x="89" y="103"/>
                  </a:lnTo>
                  <a:lnTo>
                    <a:pt x="87" y="120"/>
                  </a:lnTo>
                  <a:lnTo>
                    <a:pt x="87" y="120"/>
                  </a:lnTo>
                  <a:lnTo>
                    <a:pt x="71" y="196"/>
                  </a:lnTo>
                  <a:lnTo>
                    <a:pt x="62" y="234"/>
                  </a:lnTo>
                  <a:lnTo>
                    <a:pt x="52" y="273"/>
                  </a:lnTo>
                  <a:lnTo>
                    <a:pt x="52" y="273"/>
                  </a:lnTo>
                  <a:lnTo>
                    <a:pt x="42" y="307"/>
                  </a:lnTo>
                  <a:lnTo>
                    <a:pt x="32" y="341"/>
                  </a:lnTo>
                  <a:lnTo>
                    <a:pt x="21" y="375"/>
                  </a:lnTo>
                  <a:lnTo>
                    <a:pt x="17" y="391"/>
                  </a:lnTo>
                  <a:lnTo>
                    <a:pt x="14" y="409"/>
                  </a:lnTo>
                  <a:lnTo>
                    <a:pt x="14" y="409"/>
                  </a:lnTo>
                  <a:lnTo>
                    <a:pt x="13" y="423"/>
                  </a:lnTo>
                  <a:lnTo>
                    <a:pt x="12" y="437"/>
                  </a:lnTo>
                  <a:lnTo>
                    <a:pt x="11" y="451"/>
                  </a:lnTo>
                  <a:lnTo>
                    <a:pt x="10" y="465"/>
                  </a:lnTo>
                  <a:lnTo>
                    <a:pt x="10" y="465"/>
                  </a:lnTo>
                  <a:lnTo>
                    <a:pt x="9" y="478"/>
                  </a:lnTo>
                  <a:lnTo>
                    <a:pt x="10" y="490"/>
                  </a:lnTo>
                  <a:lnTo>
                    <a:pt x="9" y="497"/>
                  </a:lnTo>
                  <a:lnTo>
                    <a:pt x="8" y="502"/>
                  </a:lnTo>
                  <a:lnTo>
                    <a:pt x="5" y="508"/>
                  </a:lnTo>
                  <a:lnTo>
                    <a:pt x="1" y="513"/>
                  </a:lnTo>
                  <a:lnTo>
                    <a:pt x="1" y="513"/>
                  </a:lnTo>
                  <a:lnTo>
                    <a:pt x="0" y="514"/>
                  </a:lnTo>
                  <a:lnTo>
                    <a:pt x="0" y="516"/>
                  </a:lnTo>
                  <a:lnTo>
                    <a:pt x="1" y="518"/>
                  </a:lnTo>
                  <a:lnTo>
                    <a:pt x="2" y="519"/>
                  </a:lnTo>
                  <a:lnTo>
                    <a:pt x="3" y="520"/>
                  </a:lnTo>
                  <a:lnTo>
                    <a:pt x="5" y="520"/>
                  </a:lnTo>
                  <a:lnTo>
                    <a:pt x="6" y="520"/>
                  </a:lnTo>
                  <a:lnTo>
                    <a:pt x="8" y="519"/>
                  </a:lnTo>
                  <a:lnTo>
                    <a:pt x="8" y="519"/>
                  </a:lnTo>
                  <a:lnTo>
                    <a:pt x="13" y="513"/>
                  </a:lnTo>
                  <a:lnTo>
                    <a:pt x="16" y="508"/>
                  </a:lnTo>
                  <a:lnTo>
                    <a:pt x="18" y="502"/>
                  </a:lnTo>
                  <a:lnTo>
                    <a:pt x="18" y="494"/>
                  </a:lnTo>
                  <a:lnTo>
                    <a:pt x="18" y="494"/>
                  </a:lnTo>
                  <a:lnTo>
                    <a:pt x="20" y="463"/>
                  </a:lnTo>
                  <a:lnTo>
                    <a:pt x="22" y="433"/>
                  </a:lnTo>
                  <a:lnTo>
                    <a:pt x="22" y="433"/>
                  </a:lnTo>
                  <a:lnTo>
                    <a:pt x="24" y="413"/>
                  </a:lnTo>
                  <a:lnTo>
                    <a:pt x="27" y="394"/>
                  </a:lnTo>
                  <a:lnTo>
                    <a:pt x="31" y="376"/>
                  </a:lnTo>
                  <a:lnTo>
                    <a:pt x="36" y="357"/>
                  </a:lnTo>
                  <a:lnTo>
                    <a:pt x="47" y="321"/>
                  </a:lnTo>
                  <a:lnTo>
                    <a:pt x="59" y="285"/>
                  </a:lnTo>
                  <a:lnTo>
                    <a:pt x="59" y="285"/>
                  </a:lnTo>
                  <a:lnTo>
                    <a:pt x="69" y="245"/>
                  </a:lnTo>
                  <a:lnTo>
                    <a:pt x="79" y="20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8" y="107"/>
                  </a:lnTo>
                  <a:lnTo>
                    <a:pt x="98" y="92"/>
                  </a:lnTo>
                  <a:lnTo>
                    <a:pt x="98" y="62"/>
                  </a:lnTo>
                  <a:lnTo>
                    <a:pt x="98" y="62"/>
                  </a:lnTo>
                  <a:lnTo>
                    <a:pt x="99" y="47"/>
                  </a:lnTo>
                  <a:lnTo>
                    <a:pt x="101" y="33"/>
                  </a:lnTo>
                  <a:lnTo>
                    <a:pt x="103" y="18"/>
                  </a:lnTo>
                  <a:lnTo>
                    <a:pt x="104" y="4"/>
                  </a:lnTo>
                  <a:lnTo>
                    <a:pt x="10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48" name="Freeform 264"/>
            <p:cNvSpPr/>
            <p:nvPr/>
          </p:nvSpPr>
          <p:spPr bwMode="auto">
            <a:xfrm>
              <a:off x="2349500" y="2176463"/>
              <a:ext cx="61913" cy="349250"/>
            </a:xfrm>
            <a:custGeom>
              <a:avLst/>
              <a:gdLst/>
              <a:ahLst/>
              <a:cxnLst>
                <a:cxn ang="0">
                  <a:pos x="108" y="2"/>
                </a:cxn>
                <a:cxn ang="0">
                  <a:pos x="100" y="16"/>
                </a:cxn>
                <a:cxn ang="0">
                  <a:pos x="96" y="30"/>
                </a:cxn>
                <a:cxn ang="0">
                  <a:pos x="93" y="61"/>
                </a:cxn>
                <a:cxn ang="0">
                  <a:pos x="90" y="83"/>
                </a:cxn>
                <a:cxn ang="0">
                  <a:pos x="78" y="150"/>
                </a:cxn>
                <a:cxn ang="0">
                  <a:pos x="69" y="192"/>
                </a:cxn>
                <a:cxn ang="0">
                  <a:pos x="39" y="318"/>
                </a:cxn>
                <a:cxn ang="0">
                  <a:pos x="30" y="360"/>
                </a:cxn>
                <a:cxn ang="0">
                  <a:pos x="18" y="444"/>
                </a:cxn>
                <a:cxn ang="0">
                  <a:pos x="14" y="487"/>
                </a:cxn>
                <a:cxn ang="0">
                  <a:pos x="7" y="577"/>
                </a:cxn>
                <a:cxn ang="0">
                  <a:pos x="2" y="616"/>
                </a:cxn>
                <a:cxn ang="0">
                  <a:pos x="0" y="656"/>
                </a:cxn>
                <a:cxn ang="0">
                  <a:pos x="0" y="657"/>
                </a:cxn>
                <a:cxn ang="0">
                  <a:pos x="2" y="660"/>
                </a:cxn>
                <a:cxn ang="0">
                  <a:pos x="6" y="660"/>
                </a:cxn>
                <a:cxn ang="0">
                  <a:pos x="8" y="657"/>
                </a:cxn>
                <a:cxn ang="0">
                  <a:pos x="9" y="656"/>
                </a:cxn>
                <a:cxn ang="0">
                  <a:pos x="15" y="576"/>
                </a:cxn>
                <a:cxn ang="0">
                  <a:pos x="22" y="496"/>
                </a:cxn>
                <a:cxn ang="0">
                  <a:pos x="26" y="452"/>
                </a:cxn>
                <a:cxn ang="0">
                  <a:pos x="39" y="364"/>
                </a:cxn>
                <a:cxn ang="0">
                  <a:pos x="49" y="320"/>
                </a:cxn>
                <a:cxn ang="0">
                  <a:pos x="85" y="161"/>
                </a:cxn>
                <a:cxn ang="0">
                  <a:pos x="92" y="123"/>
                </a:cxn>
                <a:cxn ang="0">
                  <a:pos x="99" y="86"/>
                </a:cxn>
                <a:cxn ang="0">
                  <a:pos x="103" y="45"/>
                </a:cxn>
                <a:cxn ang="0">
                  <a:pos x="108" y="25"/>
                </a:cxn>
                <a:cxn ang="0">
                  <a:pos x="116" y="6"/>
                </a:cxn>
                <a:cxn ang="0">
                  <a:pos x="117" y="5"/>
                </a:cxn>
                <a:cxn ang="0">
                  <a:pos x="116" y="2"/>
                </a:cxn>
                <a:cxn ang="0">
                  <a:pos x="111" y="0"/>
                </a:cxn>
                <a:cxn ang="0">
                  <a:pos x="108" y="2"/>
                </a:cxn>
              </a:cxnLst>
              <a:rect l="0" t="0" r="r" b="b"/>
              <a:pathLst>
                <a:path w="117" h="660">
                  <a:moveTo>
                    <a:pt x="108" y="2"/>
                  </a:moveTo>
                  <a:lnTo>
                    <a:pt x="108" y="2"/>
                  </a:lnTo>
                  <a:lnTo>
                    <a:pt x="103" y="8"/>
                  </a:lnTo>
                  <a:lnTo>
                    <a:pt x="100" y="16"/>
                  </a:lnTo>
                  <a:lnTo>
                    <a:pt x="98" y="23"/>
                  </a:lnTo>
                  <a:lnTo>
                    <a:pt x="96" y="30"/>
                  </a:lnTo>
                  <a:lnTo>
                    <a:pt x="94" y="46"/>
                  </a:lnTo>
                  <a:lnTo>
                    <a:pt x="93" y="61"/>
                  </a:lnTo>
                  <a:lnTo>
                    <a:pt x="93" y="61"/>
                  </a:lnTo>
                  <a:lnTo>
                    <a:pt x="90" y="83"/>
                  </a:lnTo>
                  <a:lnTo>
                    <a:pt x="87" y="106"/>
                  </a:lnTo>
                  <a:lnTo>
                    <a:pt x="78" y="150"/>
                  </a:lnTo>
                  <a:lnTo>
                    <a:pt x="78" y="150"/>
                  </a:lnTo>
                  <a:lnTo>
                    <a:pt x="69" y="192"/>
                  </a:lnTo>
                  <a:lnTo>
                    <a:pt x="60" y="235"/>
                  </a:lnTo>
                  <a:lnTo>
                    <a:pt x="39" y="318"/>
                  </a:lnTo>
                  <a:lnTo>
                    <a:pt x="39" y="318"/>
                  </a:lnTo>
                  <a:lnTo>
                    <a:pt x="30" y="360"/>
                  </a:lnTo>
                  <a:lnTo>
                    <a:pt x="23" y="402"/>
                  </a:lnTo>
                  <a:lnTo>
                    <a:pt x="18" y="444"/>
                  </a:lnTo>
                  <a:lnTo>
                    <a:pt x="14" y="487"/>
                  </a:lnTo>
                  <a:lnTo>
                    <a:pt x="14" y="487"/>
                  </a:lnTo>
                  <a:lnTo>
                    <a:pt x="11" y="532"/>
                  </a:lnTo>
                  <a:lnTo>
                    <a:pt x="7" y="577"/>
                  </a:lnTo>
                  <a:lnTo>
                    <a:pt x="7" y="577"/>
                  </a:lnTo>
                  <a:lnTo>
                    <a:pt x="2" y="616"/>
                  </a:lnTo>
                  <a:lnTo>
                    <a:pt x="1" y="637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657"/>
                  </a:lnTo>
                  <a:lnTo>
                    <a:pt x="1" y="659"/>
                  </a:lnTo>
                  <a:lnTo>
                    <a:pt x="2" y="660"/>
                  </a:lnTo>
                  <a:lnTo>
                    <a:pt x="4" y="660"/>
                  </a:lnTo>
                  <a:lnTo>
                    <a:pt x="6" y="660"/>
                  </a:lnTo>
                  <a:lnTo>
                    <a:pt x="7" y="659"/>
                  </a:lnTo>
                  <a:lnTo>
                    <a:pt x="8" y="657"/>
                  </a:lnTo>
                  <a:lnTo>
                    <a:pt x="9" y="656"/>
                  </a:lnTo>
                  <a:lnTo>
                    <a:pt x="9" y="656"/>
                  </a:lnTo>
                  <a:lnTo>
                    <a:pt x="12" y="616"/>
                  </a:lnTo>
                  <a:lnTo>
                    <a:pt x="15" y="576"/>
                  </a:lnTo>
                  <a:lnTo>
                    <a:pt x="19" y="535"/>
                  </a:lnTo>
                  <a:lnTo>
                    <a:pt x="22" y="496"/>
                  </a:lnTo>
                  <a:lnTo>
                    <a:pt x="22" y="496"/>
                  </a:lnTo>
                  <a:lnTo>
                    <a:pt x="26" y="452"/>
                  </a:lnTo>
                  <a:lnTo>
                    <a:pt x="32" y="408"/>
                  </a:lnTo>
                  <a:lnTo>
                    <a:pt x="39" y="364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67" y="241"/>
                  </a:lnTo>
                  <a:lnTo>
                    <a:pt x="85" y="161"/>
                  </a:lnTo>
                  <a:lnTo>
                    <a:pt x="85" y="161"/>
                  </a:lnTo>
                  <a:lnTo>
                    <a:pt x="92" y="123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101" y="65"/>
                  </a:lnTo>
                  <a:lnTo>
                    <a:pt x="103" y="45"/>
                  </a:lnTo>
                  <a:lnTo>
                    <a:pt x="106" y="34"/>
                  </a:lnTo>
                  <a:lnTo>
                    <a:pt x="108" y="25"/>
                  </a:lnTo>
                  <a:lnTo>
                    <a:pt x="111" y="16"/>
                  </a:lnTo>
                  <a:lnTo>
                    <a:pt x="116" y="6"/>
                  </a:lnTo>
                  <a:lnTo>
                    <a:pt x="116" y="6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6" y="2"/>
                  </a:lnTo>
                  <a:lnTo>
                    <a:pt x="115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2"/>
                  </a:lnTo>
                  <a:lnTo>
                    <a:pt x="10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49" name="Freeform 265"/>
            <p:cNvSpPr/>
            <p:nvPr/>
          </p:nvSpPr>
          <p:spPr bwMode="auto">
            <a:xfrm>
              <a:off x="2386013" y="2193925"/>
              <a:ext cx="58738" cy="395288"/>
            </a:xfrm>
            <a:custGeom>
              <a:avLst/>
              <a:gdLst/>
              <a:ahLst/>
              <a:cxnLst>
                <a:cxn ang="0">
                  <a:pos x="102" y="5"/>
                </a:cxn>
                <a:cxn ang="0">
                  <a:pos x="94" y="49"/>
                </a:cxn>
                <a:cxn ang="0">
                  <a:pos x="89" y="93"/>
                </a:cxn>
                <a:cxn ang="0">
                  <a:pos x="88" y="142"/>
                </a:cxn>
                <a:cxn ang="0">
                  <a:pos x="85" y="190"/>
                </a:cxn>
                <a:cxn ang="0">
                  <a:pos x="81" y="216"/>
                </a:cxn>
                <a:cxn ang="0">
                  <a:pos x="73" y="268"/>
                </a:cxn>
                <a:cxn ang="0">
                  <a:pos x="54" y="343"/>
                </a:cxn>
                <a:cxn ang="0">
                  <a:pos x="41" y="394"/>
                </a:cxn>
                <a:cxn ang="0">
                  <a:pos x="30" y="438"/>
                </a:cxn>
                <a:cxn ang="0">
                  <a:pos x="24" y="484"/>
                </a:cxn>
                <a:cxn ang="0">
                  <a:pos x="16" y="576"/>
                </a:cxn>
                <a:cxn ang="0">
                  <a:pos x="13" y="618"/>
                </a:cxn>
                <a:cxn ang="0">
                  <a:pos x="12" y="628"/>
                </a:cxn>
                <a:cxn ang="0">
                  <a:pos x="8" y="648"/>
                </a:cxn>
                <a:cxn ang="0">
                  <a:pos x="7" y="657"/>
                </a:cxn>
                <a:cxn ang="0">
                  <a:pos x="7" y="705"/>
                </a:cxn>
                <a:cxn ang="0">
                  <a:pos x="6" y="715"/>
                </a:cxn>
                <a:cxn ang="0">
                  <a:pos x="1" y="735"/>
                </a:cxn>
                <a:cxn ang="0">
                  <a:pos x="0" y="745"/>
                </a:cxn>
                <a:cxn ang="0">
                  <a:pos x="1" y="748"/>
                </a:cxn>
                <a:cxn ang="0">
                  <a:pos x="5" y="749"/>
                </a:cxn>
                <a:cxn ang="0">
                  <a:pos x="10" y="747"/>
                </a:cxn>
                <a:cxn ang="0">
                  <a:pos x="10" y="745"/>
                </a:cxn>
                <a:cxn ang="0">
                  <a:pos x="13" y="729"/>
                </a:cxn>
                <a:cxn ang="0">
                  <a:pos x="16" y="713"/>
                </a:cxn>
                <a:cxn ang="0">
                  <a:pos x="17" y="701"/>
                </a:cxn>
                <a:cxn ang="0">
                  <a:pos x="16" y="662"/>
                </a:cxn>
                <a:cxn ang="0">
                  <a:pos x="17" y="655"/>
                </a:cxn>
                <a:cxn ang="0">
                  <a:pos x="21" y="633"/>
                </a:cxn>
                <a:cxn ang="0">
                  <a:pos x="23" y="609"/>
                </a:cxn>
                <a:cxn ang="0">
                  <a:pos x="25" y="585"/>
                </a:cxn>
                <a:cxn ang="0">
                  <a:pos x="34" y="481"/>
                </a:cxn>
                <a:cxn ang="0">
                  <a:pos x="43" y="430"/>
                </a:cxn>
                <a:cxn ang="0">
                  <a:pos x="54" y="379"/>
                </a:cxn>
                <a:cxn ang="0">
                  <a:pos x="66" y="335"/>
                </a:cxn>
                <a:cxn ang="0">
                  <a:pos x="86" y="245"/>
                </a:cxn>
                <a:cxn ang="0">
                  <a:pos x="93" y="200"/>
                </a:cxn>
                <a:cxn ang="0">
                  <a:pos x="97" y="151"/>
                </a:cxn>
                <a:cxn ang="0">
                  <a:pos x="99" y="102"/>
                </a:cxn>
                <a:cxn ang="0">
                  <a:pos x="100" y="78"/>
                </a:cxn>
                <a:cxn ang="0">
                  <a:pos x="108" y="29"/>
                </a:cxn>
                <a:cxn ang="0">
                  <a:pos x="111" y="5"/>
                </a:cxn>
                <a:cxn ang="0">
                  <a:pos x="110" y="1"/>
                </a:cxn>
                <a:cxn ang="0">
                  <a:pos x="107" y="0"/>
                </a:cxn>
                <a:cxn ang="0">
                  <a:pos x="102" y="3"/>
                </a:cxn>
                <a:cxn ang="0">
                  <a:pos x="102" y="5"/>
                </a:cxn>
              </a:cxnLst>
              <a:rect l="0" t="0" r="r" b="b"/>
              <a:pathLst>
                <a:path w="111" h="749">
                  <a:moveTo>
                    <a:pt x="102" y="5"/>
                  </a:moveTo>
                  <a:lnTo>
                    <a:pt x="102" y="5"/>
                  </a:lnTo>
                  <a:lnTo>
                    <a:pt x="99" y="27"/>
                  </a:lnTo>
                  <a:lnTo>
                    <a:pt x="94" y="49"/>
                  </a:lnTo>
                  <a:lnTo>
                    <a:pt x="91" y="71"/>
                  </a:lnTo>
                  <a:lnTo>
                    <a:pt x="89" y="93"/>
                  </a:lnTo>
                  <a:lnTo>
                    <a:pt x="89" y="93"/>
                  </a:lnTo>
                  <a:lnTo>
                    <a:pt x="88" y="142"/>
                  </a:lnTo>
                  <a:lnTo>
                    <a:pt x="87" y="167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1" y="216"/>
                  </a:lnTo>
                  <a:lnTo>
                    <a:pt x="77" y="242"/>
                  </a:lnTo>
                  <a:lnTo>
                    <a:pt x="73" y="268"/>
                  </a:lnTo>
                  <a:lnTo>
                    <a:pt x="66" y="293"/>
                  </a:lnTo>
                  <a:lnTo>
                    <a:pt x="54" y="343"/>
                  </a:lnTo>
                  <a:lnTo>
                    <a:pt x="41" y="394"/>
                  </a:lnTo>
                  <a:lnTo>
                    <a:pt x="41" y="394"/>
                  </a:lnTo>
                  <a:lnTo>
                    <a:pt x="36" y="416"/>
                  </a:lnTo>
                  <a:lnTo>
                    <a:pt x="30" y="438"/>
                  </a:lnTo>
                  <a:lnTo>
                    <a:pt x="27" y="461"/>
                  </a:lnTo>
                  <a:lnTo>
                    <a:pt x="24" y="484"/>
                  </a:lnTo>
                  <a:lnTo>
                    <a:pt x="19" y="530"/>
                  </a:lnTo>
                  <a:lnTo>
                    <a:pt x="16" y="576"/>
                  </a:lnTo>
                  <a:lnTo>
                    <a:pt x="16" y="576"/>
                  </a:lnTo>
                  <a:lnTo>
                    <a:pt x="13" y="618"/>
                  </a:lnTo>
                  <a:lnTo>
                    <a:pt x="13" y="618"/>
                  </a:lnTo>
                  <a:lnTo>
                    <a:pt x="12" y="628"/>
                  </a:lnTo>
                  <a:lnTo>
                    <a:pt x="10" y="638"/>
                  </a:lnTo>
                  <a:lnTo>
                    <a:pt x="8" y="648"/>
                  </a:lnTo>
                  <a:lnTo>
                    <a:pt x="7" y="657"/>
                  </a:lnTo>
                  <a:lnTo>
                    <a:pt x="7" y="657"/>
                  </a:lnTo>
                  <a:lnTo>
                    <a:pt x="7" y="681"/>
                  </a:lnTo>
                  <a:lnTo>
                    <a:pt x="7" y="705"/>
                  </a:lnTo>
                  <a:lnTo>
                    <a:pt x="7" y="705"/>
                  </a:lnTo>
                  <a:lnTo>
                    <a:pt x="6" y="715"/>
                  </a:lnTo>
                  <a:lnTo>
                    <a:pt x="3" y="724"/>
                  </a:lnTo>
                  <a:lnTo>
                    <a:pt x="1" y="735"/>
                  </a:lnTo>
                  <a:lnTo>
                    <a:pt x="0" y="745"/>
                  </a:lnTo>
                  <a:lnTo>
                    <a:pt x="0" y="745"/>
                  </a:lnTo>
                  <a:lnTo>
                    <a:pt x="0" y="747"/>
                  </a:lnTo>
                  <a:lnTo>
                    <a:pt x="1" y="748"/>
                  </a:lnTo>
                  <a:lnTo>
                    <a:pt x="2" y="749"/>
                  </a:lnTo>
                  <a:lnTo>
                    <a:pt x="5" y="749"/>
                  </a:lnTo>
                  <a:lnTo>
                    <a:pt x="8" y="748"/>
                  </a:lnTo>
                  <a:lnTo>
                    <a:pt x="10" y="747"/>
                  </a:lnTo>
                  <a:lnTo>
                    <a:pt x="10" y="745"/>
                  </a:lnTo>
                  <a:lnTo>
                    <a:pt x="10" y="745"/>
                  </a:lnTo>
                  <a:lnTo>
                    <a:pt x="11" y="737"/>
                  </a:lnTo>
                  <a:lnTo>
                    <a:pt x="13" y="729"/>
                  </a:lnTo>
                  <a:lnTo>
                    <a:pt x="15" y="721"/>
                  </a:lnTo>
                  <a:lnTo>
                    <a:pt x="16" y="713"/>
                  </a:lnTo>
                  <a:lnTo>
                    <a:pt x="16" y="713"/>
                  </a:lnTo>
                  <a:lnTo>
                    <a:pt x="17" y="701"/>
                  </a:lnTo>
                  <a:lnTo>
                    <a:pt x="17" y="688"/>
                  </a:lnTo>
                  <a:lnTo>
                    <a:pt x="16" y="662"/>
                  </a:lnTo>
                  <a:lnTo>
                    <a:pt x="16" y="662"/>
                  </a:lnTo>
                  <a:lnTo>
                    <a:pt x="17" y="655"/>
                  </a:lnTo>
                  <a:lnTo>
                    <a:pt x="18" y="648"/>
                  </a:lnTo>
                  <a:lnTo>
                    <a:pt x="21" y="633"/>
                  </a:lnTo>
                  <a:lnTo>
                    <a:pt x="21" y="633"/>
                  </a:lnTo>
                  <a:lnTo>
                    <a:pt x="23" y="609"/>
                  </a:lnTo>
                  <a:lnTo>
                    <a:pt x="25" y="585"/>
                  </a:lnTo>
                  <a:lnTo>
                    <a:pt x="25" y="585"/>
                  </a:lnTo>
                  <a:lnTo>
                    <a:pt x="29" y="532"/>
                  </a:lnTo>
                  <a:lnTo>
                    <a:pt x="34" y="481"/>
                  </a:lnTo>
                  <a:lnTo>
                    <a:pt x="39" y="456"/>
                  </a:lnTo>
                  <a:lnTo>
                    <a:pt x="43" y="430"/>
                  </a:lnTo>
                  <a:lnTo>
                    <a:pt x="48" y="404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66" y="335"/>
                  </a:lnTo>
                  <a:lnTo>
                    <a:pt x="77" y="289"/>
                  </a:lnTo>
                  <a:lnTo>
                    <a:pt x="86" y="245"/>
                  </a:lnTo>
                  <a:lnTo>
                    <a:pt x="93" y="200"/>
                  </a:lnTo>
                  <a:lnTo>
                    <a:pt x="93" y="200"/>
                  </a:lnTo>
                  <a:lnTo>
                    <a:pt x="95" y="175"/>
                  </a:lnTo>
                  <a:lnTo>
                    <a:pt x="97" y="151"/>
                  </a:lnTo>
                  <a:lnTo>
                    <a:pt x="99" y="102"/>
                  </a:lnTo>
                  <a:lnTo>
                    <a:pt x="99" y="102"/>
                  </a:lnTo>
                  <a:lnTo>
                    <a:pt x="99" y="90"/>
                  </a:lnTo>
                  <a:lnTo>
                    <a:pt x="100" y="78"/>
                  </a:lnTo>
                  <a:lnTo>
                    <a:pt x="104" y="54"/>
                  </a:lnTo>
                  <a:lnTo>
                    <a:pt x="108" y="29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0" y="1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4" y="1"/>
                  </a:lnTo>
                  <a:lnTo>
                    <a:pt x="102" y="3"/>
                  </a:lnTo>
                  <a:lnTo>
                    <a:pt x="102" y="5"/>
                  </a:lnTo>
                  <a:lnTo>
                    <a:pt x="10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50" name="Freeform 266"/>
            <p:cNvSpPr/>
            <p:nvPr/>
          </p:nvSpPr>
          <p:spPr bwMode="auto">
            <a:xfrm>
              <a:off x="2413000" y="2193925"/>
              <a:ext cx="79375" cy="442913"/>
            </a:xfrm>
            <a:custGeom>
              <a:avLst/>
              <a:gdLst/>
              <a:ahLst/>
              <a:cxnLst>
                <a:cxn ang="0">
                  <a:pos x="139" y="5"/>
                </a:cxn>
                <a:cxn ang="0">
                  <a:pos x="135" y="30"/>
                </a:cxn>
                <a:cxn ang="0">
                  <a:pos x="128" y="56"/>
                </a:cxn>
                <a:cxn ang="0">
                  <a:pos x="116" y="93"/>
                </a:cxn>
                <a:cxn ang="0">
                  <a:pos x="113" y="106"/>
                </a:cxn>
                <a:cxn ang="0">
                  <a:pos x="106" y="155"/>
                </a:cxn>
                <a:cxn ang="0">
                  <a:pos x="102" y="206"/>
                </a:cxn>
                <a:cxn ang="0">
                  <a:pos x="95" y="257"/>
                </a:cxn>
                <a:cxn ang="0">
                  <a:pos x="85" y="309"/>
                </a:cxn>
                <a:cxn ang="0">
                  <a:pos x="77" y="337"/>
                </a:cxn>
                <a:cxn ang="0">
                  <a:pos x="62" y="392"/>
                </a:cxn>
                <a:cxn ang="0">
                  <a:pos x="56" y="420"/>
                </a:cxn>
                <a:cxn ang="0">
                  <a:pos x="36" y="532"/>
                </a:cxn>
                <a:cxn ang="0">
                  <a:pos x="19" y="646"/>
                </a:cxn>
                <a:cxn ang="0">
                  <a:pos x="7" y="719"/>
                </a:cxn>
                <a:cxn ang="0">
                  <a:pos x="6" y="744"/>
                </a:cxn>
                <a:cxn ang="0">
                  <a:pos x="3" y="788"/>
                </a:cxn>
                <a:cxn ang="0">
                  <a:pos x="0" y="834"/>
                </a:cxn>
                <a:cxn ang="0">
                  <a:pos x="0" y="835"/>
                </a:cxn>
                <a:cxn ang="0">
                  <a:pos x="3" y="838"/>
                </a:cxn>
                <a:cxn ang="0">
                  <a:pos x="6" y="838"/>
                </a:cxn>
                <a:cxn ang="0">
                  <a:pos x="9" y="835"/>
                </a:cxn>
                <a:cxn ang="0">
                  <a:pos x="9" y="834"/>
                </a:cxn>
                <a:cxn ang="0">
                  <a:pos x="12" y="792"/>
                </a:cxn>
                <a:cxn ang="0">
                  <a:pos x="15" y="752"/>
                </a:cxn>
                <a:cxn ang="0">
                  <a:pos x="18" y="721"/>
                </a:cxn>
                <a:cxn ang="0">
                  <a:pos x="26" y="660"/>
                </a:cxn>
                <a:cxn ang="0">
                  <a:pos x="31" y="629"/>
                </a:cxn>
                <a:cxn ang="0">
                  <a:pos x="58" y="461"/>
                </a:cxn>
                <a:cxn ang="0">
                  <a:pos x="68" y="405"/>
                </a:cxn>
                <a:cxn ang="0">
                  <a:pos x="82" y="353"/>
                </a:cxn>
                <a:cxn ang="0">
                  <a:pos x="96" y="304"/>
                </a:cxn>
                <a:cxn ang="0">
                  <a:pos x="101" y="279"/>
                </a:cxn>
                <a:cxn ang="0">
                  <a:pos x="112" y="206"/>
                </a:cxn>
                <a:cxn ang="0">
                  <a:pos x="115" y="179"/>
                </a:cxn>
                <a:cxn ang="0">
                  <a:pos x="120" y="126"/>
                </a:cxn>
                <a:cxn ang="0">
                  <a:pos x="124" y="100"/>
                </a:cxn>
                <a:cxn ang="0">
                  <a:pos x="130" y="76"/>
                </a:cxn>
                <a:cxn ang="0">
                  <a:pos x="142" y="42"/>
                </a:cxn>
                <a:cxn ang="0">
                  <a:pos x="147" y="18"/>
                </a:cxn>
                <a:cxn ang="0">
                  <a:pos x="149" y="5"/>
                </a:cxn>
                <a:cxn ang="0">
                  <a:pos x="147" y="1"/>
                </a:cxn>
                <a:cxn ang="0">
                  <a:pos x="144" y="0"/>
                </a:cxn>
                <a:cxn ang="0">
                  <a:pos x="140" y="1"/>
                </a:cxn>
                <a:cxn ang="0">
                  <a:pos x="139" y="5"/>
                </a:cxn>
              </a:cxnLst>
              <a:rect l="0" t="0" r="r" b="b"/>
              <a:pathLst>
                <a:path w="149" h="838">
                  <a:moveTo>
                    <a:pt x="139" y="5"/>
                  </a:moveTo>
                  <a:lnTo>
                    <a:pt x="139" y="5"/>
                  </a:lnTo>
                  <a:lnTo>
                    <a:pt x="137" y="18"/>
                  </a:lnTo>
                  <a:lnTo>
                    <a:pt x="135" y="30"/>
                  </a:lnTo>
                  <a:lnTo>
                    <a:pt x="131" y="44"/>
                  </a:lnTo>
                  <a:lnTo>
                    <a:pt x="128" y="56"/>
                  </a:lnTo>
                  <a:lnTo>
                    <a:pt x="120" y="81"/>
                  </a:lnTo>
                  <a:lnTo>
                    <a:pt x="116" y="93"/>
                  </a:lnTo>
                  <a:lnTo>
                    <a:pt x="113" y="106"/>
                  </a:lnTo>
                  <a:lnTo>
                    <a:pt x="113" y="106"/>
                  </a:lnTo>
                  <a:lnTo>
                    <a:pt x="109" y="130"/>
                  </a:lnTo>
                  <a:lnTo>
                    <a:pt x="106" y="155"/>
                  </a:lnTo>
                  <a:lnTo>
                    <a:pt x="102" y="206"/>
                  </a:lnTo>
                  <a:lnTo>
                    <a:pt x="102" y="206"/>
                  </a:lnTo>
                  <a:lnTo>
                    <a:pt x="99" y="232"/>
                  </a:lnTo>
                  <a:lnTo>
                    <a:pt x="95" y="257"/>
                  </a:lnTo>
                  <a:lnTo>
                    <a:pt x="90" y="283"/>
                  </a:lnTo>
                  <a:lnTo>
                    <a:pt x="85" y="309"/>
                  </a:lnTo>
                  <a:lnTo>
                    <a:pt x="85" y="309"/>
                  </a:lnTo>
                  <a:lnTo>
                    <a:pt x="77" y="337"/>
                  </a:lnTo>
                  <a:lnTo>
                    <a:pt x="69" y="364"/>
                  </a:lnTo>
                  <a:lnTo>
                    <a:pt x="62" y="392"/>
                  </a:lnTo>
                  <a:lnTo>
                    <a:pt x="56" y="420"/>
                  </a:lnTo>
                  <a:lnTo>
                    <a:pt x="56" y="420"/>
                  </a:lnTo>
                  <a:lnTo>
                    <a:pt x="45" y="476"/>
                  </a:lnTo>
                  <a:lnTo>
                    <a:pt x="36" y="532"/>
                  </a:lnTo>
                  <a:lnTo>
                    <a:pt x="19" y="646"/>
                  </a:lnTo>
                  <a:lnTo>
                    <a:pt x="19" y="646"/>
                  </a:lnTo>
                  <a:lnTo>
                    <a:pt x="10" y="694"/>
                  </a:lnTo>
                  <a:lnTo>
                    <a:pt x="7" y="719"/>
                  </a:lnTo>
                  <a:lnTo>
                    <a:pt x="6" y="744"/>
                  </a:lnTo>
                  <a:lnTo>
                    <a:pt x="6" y="744"/>
                  </a:lnTo>
                  <a:lnTo>
                    <a:pt x="5" y="767"/>
                  </a:lnTo>
                  <a:lnTo>
                    <a:pt x="3" y="788"/>
                  </a:lnTo>
                  <a:lnTo>
                    <a:pt x="1" y="811"/>
                  </a:lnTo>
                  <a:lnTo>
                    <a:pt x="0" y="834"/>
                  </a:lnTo>
                  <a:lnTo>
                    <a:pt x="0" y="834"/>
                  </a:lnTo>
                  <a:lnTo>
                    <a:pt x="0" y="835"/>
                  </a:lnTo>
                  <a:lnTo>
                    <a:pt x="1" y="837"/>
                  </a:lnTo>
                  <a:lnTo>
                    <a:pt x="3" y="838"/>
                  </a:lnTo>
                  <a:lnTo>
                    <a:pt x="4" y="838"/>
                  </a:lnTo>
                  <a:lnTo>
                    <a:pt x="6" y="838"/>
                  </a:lnTo>
                  <a:lnTo>
                    <a:pt x="8" y="837"/>
                  </a:lnTo>
                  <a:lnTo>
                    <a:pt x="9" y="835"/>
                  </a:lnTo>
                  <a:lnTo>
                    <a:pt x="9" y="834"/>
                  </a:lnTo>
                  <a:lnTo>
                    <a:pt x="9" y="834"/>
                  </a:lnTo>
                  <a:lnTo>
                    <a:pt x="10" y="813"/>
                  </a:lnTo>
                  <a:lnTo>
                    <a:pt x="12" y="792"/>
                  </a:lnTo>
                  <a:lnTo>
                    <a:pt x="14" y="773"/>
                  </a:lnTo>
                  <a:lnTo>
                    <a:pt x="15" y="752"/>
                  </a:lnTo>
                  <a:lnTo>
                    <a:pt x="15" y="752"/>
                  </a:lnTo>
                  <a:lnTo>
                    <a:pt x="18" y="721"/>
                  </a:lnTo>
                  <a:lnTo>
                    <a:pt x="21" y="690"/>
                  </a:lnTo>
                  <a:lnTo>
                    <a:pt x="26" y="660"/>
                  </a:lnTo>
                  <a:lnTo>
                    <a:pt x="31" y="629"/>
                  </a:lnTo>
                  <a:lnTo>
                    <a:pt x="31" y="629"/>
                  </a:lnTo>
                  <a:lnTo>
                    <a:pt x="49" y="517"/>
                  </a:lnTo>
                  <a:lnTo>
                    <a:pt x="58" y="461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74" y="379"/>
                  </a:lnTo>
                  <a:lnTo>
                    <a:pt x="82" y="353"/>
                  </a:lnTo>
                  <a:lnTo>
                    <a:pt x="89" y="329"/>
                  </a:lnTo>
                  <a:lnTo>
                    <a:pt x="96" y="304"/>
                  </a:lnTo>
                  <a:lnTo>
                    <a:pt x="96" y="304"/>
                  </a:lnTo>
                  <a:lnTo>
                    <a:pt x="101" y="279"/>
                  </a:lnTo>
                  <a:lnTo>
                    <a:pt x="105" y="255"/>
                  </a:lnTo>
                  <a:lnTo>
                    <a:pt x="112" y="206"/>
                  </a:lnTo>
                  <a:lnTo>
                    <a:pt x="112" y="206"/>
                  </a:lnTo>
                  <a:lnTo>
                    <a:pt x="115" y="179"/>
                  </a:lnTo>
                  <a:lnTo>
                    <a:pt x="117" y="153"/>
                  </a:lnTo>
                  <a:lnTo>
                    <a:pt x="120" y="126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26" y="88"/>
                  </a:lnTo>
                  <a:lnTo>
                    <a:pt x="130" y="76"/>
                  </a:lnTo>
                  <a:lnTo>
                    <a:pt x="137" y="53"/>
                  </a:lnTo>
                  <a:lnTo>
                    <a:pt x="142" y="42"/>
                  </a:lnTo>
                  <a:lnTo>
                    <a:pt x="145" y="29"/>
                  </a:lnTo>
                  <a:lnTo>
                    <a:pt x="147" y="18"/>
                  </a:lnTo>
                  <a:lnTo>
                    <a:pt x="149" y="5"/>
                  </a:lnTo>
                  <a:lnTo>
                    <a:pt x="149" y="5"/>
                  </a:lnTo>
                  <a:lnTo>
                    <a:pt x="148" y="3"/>
                  </a:lnTo>
                  <a:lnTo>
                    <a:pt x="147" y="1"/>
                  </a:lnTo>
                  <a:lnTo>
                    <a:pt x="146" y="1"/>
                  </a:lnTo>
                  <a:lnTo>
                    <a:pt x="144" y="0"/>
                  </a:lnTo>
                  <a:lnTo>
                    <a:pt x="143" y="1"/>
                  </a:lnTo>
                  <a:lnTo>
                    <a:pt x="140" y="1"/>
                  </a:lnTo>
                  <a:lnTo>
                    <a:pt x="139" y="3"/>
                  </a:lnTo>
                  <a:lnTo>
                    <a:pt x="139" y="5"/>
                  </a:lnTo>
                  <a:lnTo>
                    <a:pt x="13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51" name="Freeform 267"/>
            <p:cNvSpPr/>
            <p:nvPr/>
          </p:nvSpPr>
          <p:spPr bwMode="auto">
            <a:xfrm>
              <a:off x="2476500" y="2239963"/>
              <a:ext cx="38100" cy="149225"/>
            </a:xfrm>
            <a:custGeom>
              <a:avLst/>
              <a:gdLst/>
              <a:ahLst/>
              <a:cxnLst>
                <a:cxn ang="0">
                  <a:pos x="65" y="1"/>
                </a:cxn>
                <a:cxn ang="0">
                  <a:pos x="65" y="1"/>
                </a:cxn>
                <a:cxn ang="0">
                  <a:pos x="56" y="13"/>
                </a:cxn>
                <a:cxn ang="0">
                  <a:pos x="48" y="26"/>
                </a:cxn>
                <a:cxn ang="0">
                  <a:pos x="42" y="39"/>
                </a:cxn>
                <a:cxn ang="0">
                  <a:pos x="38" y="53"/>
                </a:cxn>
                <a:cxn ang="0">
                  <a:pos x="35" y="67"/>
                </a:cxn>
                <a:cxn ang="0">
                  <a:pos x="32" y="82"/>
                </a:cxn>
                <a:cxn ang="0">
                  <a:pos x="29" y="111"/>
                </a:cxn>
                <a:cxn ang="0">
                  <a:pos x="29" y="111"/>
                </a:cxn>
                <a:cxn ang="0">
                  <a:pos x="26" y="132"/>
                </a:cxn>
                <a:cxn ang="0">
                  <a:pos x="22" y="153"/>
                </a:cxn>
                <a:cxn ang="0">
                  <a:pos x="12" y="193"/>
                </a:cxn>
                <a:cxn ang="0">
                  <a:pos x="8" y="214"/>
                </a:cxn>
                <a:cxn ang="0">
                  <a:pos x="4" y="235"/>
                </a:cxn>
                <a:cxn ang="0">
                  <a:pos x="1" y="255"/>
                </a:cxn>
                <a:cxn ang="0">
                  <a:pos x="0" y="277"/>
                </a:cxn>
                <a:cxn ang="0">
                  <a:pos x="0" y="277"/>
                </a:cxn>
                <a:cxn ang="0">
                  <a:pos x="1" y="279"/>
                </a:cxn>
                <a:cxn ang="0">
                  <a:pos x="2" y="280"/>
                </a:cxn>
                <a:cxn ang="0">
                  <a:pos x="3" y="281"/>
                </a:cxn>
                <a:cxn ang="0">
                  <a:pos x="5" y="281"/>
                </a:cxn>
                <a:cxn ang="0">
                  <a:pos x="6" y="281"/>
                </a:cxn>
                <a:cxn ang="0">
                  <a:pos x="8" y="280"/>
                </a:cxn>
                <a:cxn ang="0">
                  <a:pos x="9" y="279"/>
                </a:cxn>
                <a:cxn ang="0">
                  <a:pos x="9" y="277"/>
                </a:cxn>
                <a:cxn ang="0">
                  <a:pos x="9" y="277"/>
                </a:cxn>
                <a:cxn ang="0">
                  <a:pos x="10" y="258"/>
                </a:cxn>
                <a:cxn ang="0">
                  <a:pos x="12" y="240"/>
                </a:cxn>
                <a:cxn ang="0">
                  <a:pos x="14" y="222"/>
                </a:cxn>
                <a:cxn ang="0">
                  <a:pos x="18" y="204"/>
                </a:cxn>
                <a:cxn ang="0">
                  <a:pos x="18" y="204"/>
                </a:cxn>
                <a:cxn ang="0">
                  <a:pos x="23" y="186"/>
                </a:cxn>
                <a:cxn ang="0">
                  <a:pos x="28" y="168"/>
                </a:cxn>
                <a:cxn ang="0">
                  <a:pos x="32" y="150"/>
                </a:cxn>
                <a:cxn ang="0">
                  <a:pos x="35" y="132"/>
                </a:cxn>
                <a:cxn ang="0">
                  <a:pos x="35" y="132"/>
                </a:cxn>
                <a:cxn ang="0">
                  <a:pos x="39" y="99"/>
                </a:cxn>
                <a:cxn ang="0">
                  <a:pos x="41" y="83"/>
                </a:cxn>
                <a:cxn ang="0">
                  <a:pos x="44" y="67"/>
                </a:cxn>
                <a:cxn ang="0">
                  <a:pos x="48" y="51"/>
                </a:cxn>
                <a:cxn ang="0">
                  <a:pos x="54" y="35"/>
                </a:cxn>
                <a:cxn ang="0">
                  <a:pos x="57" y="28"/>
                </a:cxn>
                <a:cxn ang="0">
                  <a:pos x="61" y="21"/>
                </a:cxn>
                <a:cxn ang="0">
                  <a:pos x="66" y="14"/>
                </a:cxn>
                <a:cxn ang="0">
                  <a:pos x="71" y="8"/>
                </a:cxn>
                <a:cxn ang="0">
                  <a:pos x="71" y="8"/>
                </a:cxn>
                <a:cxn ang="0">
                  <a:pos x="72" y="6"/>
                </a:cxn>
                <a:cxn ang="0">
                  <a:pos x="72" y="4"/>
                </a:cxn>
                <a:cxn ang="0">
                  <a:pos x="72" y="3"/>
                </a:cxn>
                <a:cxn ang="0">
                  <a:pos x="71" y="1"/>
                </a:cxn>
                <a:cxn ang="0">
                  <a:pos x="70" y="0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5" y="1"/>
                </a:cxn>
                <a:cxn ang="0">
                  <a:pos x="65" y="1"/>
                </a:cxn>
              </a:cxnLst>
              <a:rect l="0" t="0" r="r" b="b"/>
              <a:pathLst>
                <a:path w="72" h="281">
                  <a:moveTo>
                    <a:pt x="65" y="1"/>
                  </a:moveTo>
                  <a:lnTo>
                    <a:pt x="65" y="1"/>
                  </a:lnTo>
                  <a:lnTo>
                    <a:pt x="56" y="13"/>
                  </a:lnTo>
                  <a:lnTo>
                    <a:pt x="48" y="26"/>
                  </a:lnTo>
                  <a:lnTo>
                    <a:pt x="42" y="39"/>
                  </a:lnTo>
                  <a:lnTo>
                    <a:pt x="38" y="53"/>
                  </a:lnTo>
                  <a:lnTo>
                    <a:pt x="35" y="67"/>
                  </a:lnTo>
                  <a:lnTo>
                    <a:pt x="32" y="82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6" y="132"/>
                  </a:lnTo>
                  <a:lnTo>
                    <a:pt x="22" y="153"/>
                  </a:lnTo>
                  <a:lnTo>
                    <a:pt x="12" y="193"/>
                  </a:lnTo>
                  <a:lnTo>
                    <a:pt x="8" y="214"/>
                  </a:lnTo>
                  <a:lnTo>
                    <a:pt x="4" y="235"/>
                  </a:lnTo>
                  <a:lnTo>
                    <a:pt x="1" y="255"/>
                  </a:lnTo>
                  <a:lnTo>
                    <a:pt x="0" y="277"/>
                  </a:lnTo>
                  <a:lnTo>
                    <a:pt x="0" y="277"/>
                  </a:lnTo>
                  <a:lnTo>
                    <a:pt x="1" y="279"/>
                  </a:lnTo>
                  <a:lnTo>
                    <a:pt x="2" y="280"/>
                  </a:lnTo>
                  <a:lnTo>
                    <a:pt x="3" y="281"/>
                  </a:lnTo>
                  <a:lnTo>
                    <a:pt x="5" y="281"/>
                  </a:lnTo>
                  <a:lnTo>
                    <a:pt x="6" y="281"/>
                  </a:lnTo>
                  <a:lnTo>
                    <a:pt x="8" y="280"/>
                  </a:lnTo>
                  <a:lnTo>
                    <a:pt x="9" y="279"/>
                  </a:lnTo>
                  <a:lnTo>
                    <a:pt x="9" y="277"/>
                  </a:lnTo>
                  <a:lnTo>
                    <a:pt x="9" y="277"/>
                  </a:lnTo>
                  <a:lnTo>
                    <a:pt x="10" y="258"/>
                  </a:lnTo>
                  <a:lnTo>
                    <a:pt x="12" y="240"/>
                  </a:lnTo>
                  <a:lnTo>
                    <a:pt x="14" y="222"/>
                  </a:lnTo>
                  <a:lnTo>
                    <a:pt x="18" y="204"/>
                  </a:lnTo>
                  <a:lnTo>
                    <a:pt x="18" y="204"/>
                  </a:lnTo>
                  <a:lnTo>
                    <a:pt x="23" y="186"/>
                  </a:lnTo>
                  <a:lnTo>
                    <a:pt x="28" y="168"/>
                  </a:lnTo>
                  <a:lnTo>
                    <a:pt x="32" y="150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9" y="99"/>
                  </a:lnTo>
                  <a:lnTo>
                    <a:pt x="41" y="83"/>
                  </a:lnTo>
                  <a:lnTo>
                    <a:pt x="44" y="67"/>
                  </a:lnTo>
                  <a:lnTo>
                    <a:pt x="48" y="51"/>
                  </a:lnTo>
                  <a:lnTo>
                    <a:pt x="54" y="35"/>
                  </a:lnTo>
                  <a:lnTo>
                    <a:pt x="57" y="28"/>
                  </a:lnTo>
                  <a:lnTo>
                    <a:pt x="61" y="21"/>
                  </a:lnTo>
                  <a:lnTo>
                    <a:pt x="66" y="14"/>
                  </a:lnTo>
                  <a:lnTo>
                    <a:pt x="71" y="8"/>
                  </a:lnTo>
                  <a:lnTo>
                    <a:pt x="71" y="8"/>
                  </a:lnTo>
                  <a:lnTo>
                    <a:pt x="72" y="6"/>
                  </a:lnTo>
                  <a:lnTo>
                    <a:pt x="72" y="4"/>
                  </a:lnTo>
                  <a:lnTo>
                    <a:pt x="72" y="3"/>
                  </a:lnTo>
                  <a:lnTo>
                    <a:pt x="71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5" y="1"/>
                  </a:lnTo>
                  <a:lnTo>
                    <a:pt x="6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52" name="Freeform 268"/>
            <p:cNvSpPr/>
            <p:nvPr/>
          </p:nvSpPr>
          <p:spPr bwMode="auto">
            <a:xfrm>
              <a:off x="2516188" y="2290763"/>
              <a:ext cx="19050" cy="74613"/>
            </a:xfrm>
            <a:custGeom>
              <a:avLst/>
              <a:gdLst/>
              <a:ahLst/>
              <a:cxnLst>
                <a:cxn ang="0">
                  <a:pos x="26" y="4"/>
                </a:cxn>
                <a:cxn ang="0">
                  <a:pos x="26" y="4"/>
                </a:cxn>
                <a:cxn ang="0">
                  <a:pos x="25" y="11"/>
                </a:cxn>
                <a:cxn ang="0">
                  <a:pos x="23" y="19"/>
                </a:cxn>
                <a:cxn ang="0">
                  <a:pos x="19" y="32"/>
                </a:cxn>
                <a:cxn ang="0">
                  <a:pos x="14" y="46"/>
                </a:cxn>
                <a:cxn ang="0">
                  <a:pos x="13" y="53"/>
                </a:cxn>
                <a:cxn ang="0">
                  <a:pos x="12" y="60"/>
                </a:cxn>
                <a:cxn ang="0">
                  <a:pos x="12" y="60"/>
                </a:cxn>
                <a:cxn ang="0">
                  <a:pos x="10" y="79"/>
                </a:cxn>
                <a:cxn ang="0">
                  <a:pos x="8" y="98"/>
                </a:cxn>
                <a:cxn ang="0">
                  <a:pos x="5" y="117"/>
                </a:cxn>
                <a:cxn ang="0">
                  <a:pos x="4" y="126"/>
                </a:cxn>
                <a:cxn ang="0">
                  <a:pos x="1" y="136"/>
                </a:cxn>
                <a:cxn ang="0">
                  <a:pos x="1" y="136"/>
                </a:cxn>
                <a:cxn ang="0">
                  <a:pos x="0" y="138"/>
                </a:cxn>
                <a:cxn ang="0">
                  <a:pos x="1" y="140"/>
                </a:cxn>
                <a:cxn ang="0">
                  <a:pos x="2" y="141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7" y="142"/>
                </a:cxn>
                <a:cxn ang="0">
                  <a:pos x="10" y="141"/>
                </a:cxn>
                <a:cxn ang="0">
                  <a:pos x="11" y="138"/>
                </a:cxn>
                <a:cxn ang="0">
                  <a:pos x="11" y="138"/>
                </a:cxn>
                <a:cxn ang="0">
                  <a:pos x="15" y="123"/>
                </a:cxn>
                <a:cxn ang="0">
                  <a:pos x="17" y="109"/>
                </a:cxn>
                <a:cxn ang="0">
                  <a:pos x="19" y="93"/>
                </a:cxn>
                <a:cxn ang="0">
                  <a:pos x="20" y="77"/>
                </a:cxn>
                <a:cxn ang="0">
                  <a:pos x="20" y="77"/>
                </a:cxn>
                <a:cxn ang="0">
                  <a:pos x="21" y="67"/>
                </a:cxn>
                <a:cxn ang="0">
                  <a:pos x="22" y="58"/>
                </a:cxn>
                <a:cxn ang="0">
                  <a:pos x="27" y="40"/>
                </a:cxn>
                <a:cxn ang="0">
                  <a:pos x="32" y="23"/>
                </a:cxn>
                <a:cxn ang="0">
                  <a:pos x="34" y="13"/>
                </a:cxn>
                <a:cxn ang="0">
                  <a:pos x="35" y="4"/>
                </a:cxn>
                <a:cxn ang="0">
                  <a:pos x="35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28" y="1"/>
                </a:cxn>
                <a:cxn ang="0">
                  <a:pos x="27" y="2"/>
                </a:cxn>
                <a:cxn ang="0">
                  <a:pos x="26" y="4"/>
                </a:cxn>
                <a:cxn ang="0">
                  <a:pos x="26" y="4"/>
                </a:cxn>
              </a:cxnLst>
              <a:rect l="0" t="0" r="r" b="b"/>
              <a:pathLst>
                <a:path w="35" h="142">
                  <a:moveTo>
                    <a:pt x="26" y="4"/>
                  </a:moveTo>
                  <a:lnTo>
                    <a:pt x="26" y="4"/>
                  </a:lnTo>
                  <a:lnTo>
                    <a:pt x="25" y="11"/>
                  </a:lnTo>
                  <a:lnTo>
                    <a:pt x="23" y="19"/>
                  </a:lnTo>
                  <a:lnTo>
                    <a:pt x="19" y="32"/>
                  </a:lnTo>
                  <a:lnTo>
                    <a:pt x="14" y="46"/>
                  </a:lnTo>
                  <a:lnTo>
                    <a:pt x="13" y="53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0" y="79"/>
                  </a:lnTo>
                  <a:lnTo>
                    <a:pt x="8" y="98"/>
                  </a:lnTo>
                  <a:lnTo>
                    <a:pt x="5" y="117"/>
                  </a:lnTo>
                  <a:lnTo>
                    <a:pt x="4" y="12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0" y="138"/>
                  </a:lnTo>
                  <a:lnTo>
                    <a:pt x="1" y="140"/>
                  </a:lnTo>
                  <a:lnTo>
                    <a:pt x="2" y="141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7" y="142"/>
                  </a:lnTo>
                  <a:lnTo>
                    <a:pt x="10" y="141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5" y="123"/>
                  </a:lnTo>
                  <a:lnTo>
                    <a:pt x="17" y="109"/>
                  </a:lnTo>
                  <a:lnTo>
                    <a:pt x="19" y="93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1" y="67"/>
                  </a:lnTo>
                  <a:lnTo>
                    <a:pt x="22" y="58"/>
                  </a:lnTo>
                  <a:lnTo>
                    <a:pt x="27" y="40"/>
                  </a:lnTo>
                  <a:lnTo>
                    <a:pt x="32" y="23"/>
                  </a:lnTo>
                  <a:lnTo>
                    <a:pt x="34" y="13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28" y="1"/>
                  </a:lnTo>
                  <a:lnTo>
                    <a:pt x="27" y="2"/>
                  </a:lnTo>
                  <a:lnTo>
                    <a:pt x="26" y="4"/>
                  </a:lnTo>
                  <a:lnTo>
                    <a:pt x="2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53" name="Freeform 269"/>
            <p:cNvSpPr/>
            <p:nvPr/>
          </p:nvSpPr>
          <p:spPr bwMode="auto">
            <a:xfrm>
              <a:off x="2443163" y="2420938"/>
              <a:ext cx="38100" cy="215900"/>
            </a:xfrm>
            <a:custGeom>
              <a:avLst/>
              <a:gdLst/>
              <a:ahLst/>
              <a:cxnLst>
                <a:cxn ang="0">
                  <a:pos x="65" y="2"/>
                </a:cxn>
                <a:cxn ang="0">
                  <a:pos x="53" y="21"/>
                </a:cxn>
                <a:cxn ang="0">
                  <a:pos x="48" y="39"/>
                </a:cxn>
                <a:cxn ang="0">
                  <a:pos x="44" y="82"/>
                </a:cxn>
                <a:cxn ang="0">
                  <a:pos x="35" y="143"/>
                </a:cxn>
                <a:cxn ang="0">
                  <a:pos x="23" y="204"/>
                </a:cxn>
                <a:cxn ang="0">
                  <a:pos x="19" y="217"/>
                </a:cxn>
                <a:cxn ang="0">
                  <a:pos x="16" y="241"/>
                </a:cxn>
                <a:cxn ang="0">
                  <a:pos x="13" y="252"/>
                </a:cxn>
                <a:cxn ang="0">
                  <a:pos x="5" y="289"/>
                </a:cxn>
                <a:cxn ang="0">
                  <a:pos x="3" y="303"/>
                </a:cxn>
                <a:cxn ang="0">
                  <a:pos x="0" y="352"/>
                </a:cxn>
                <a:cxn ang="0">
                  <a:pos x="1" y="404"/>
                </a:cxn>
                <a:cxn ang="0">
                  <a:pos x="2" y="407"/>
                </a:cxn>
                <a:cxn ang="0">
                  <a:pos x="6" y="408"/>
                </a:cxn>
                <a:cxn ang="0">
                  <a:pos x="9" y="407"/>
                </a:cxn>
                <a:cxn ang="0">
                  <a:pos x="10" y="404"/>
                </a:cxn>
                <a:cxn ang="0">
                  <a:pos x="10" y="361"/>
                </a:cxn>
                <a:cxn ang="0">
                  <a:pos x="11" y="319"/>
                </a:cxn>
                <a:cxn ang="0">
                  <a:pos x="13" y="294"/>
                </a:cxn>
                <a:cxn ang="0">
                  <a:pos x="25" y="245"/>
                </a:cxn>
                <a:cxn ang="0">
                  <a:pos x="29" y="220"/>
                </a:cxn>
                <a:cxn ang="0">
                  <a:pos x="31" y="206"/>
                </a:cxn>
                <a:cxn ang="0">
                  <a:pos x="39" y="164"/>
                </a:cxn>
                <a:cxn ang="0">
                  <a:pos x="49" y="108"/>
                </a:cxn>
                <a:cxn ang="0">
                  <a:pos x="51" y="95"/>
                </a:cxn>
                <a:cxn ang="0">
                  <a:pos x="55" y="56"/>
                </a:cxn>
                <a:cxn ang="0">
                  <a:pos x="60" y="30"/>
                </a:cxn>
                <a:cxn ang="0">
                  <a:pos x="68" y="13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2" y="2"/>
                </a:cxn>
                <a:cxn ang="0">
                  <a:pos x="69" y="0"/>
                </a:cxn>
                <a:cxn ang="0">
                  <a:pos x="65" y="2"/>
                </a:cxn>
              </a:cxnLst>
              <a:rect l="0" t="0" r="r" b="b"/>
              <a:pathLst>
                <a:path w="73" h="408">
                  <a:moveTo>
                    <a:pt x="65" y="2"/>
                  </a:moveTo>
                  <a:lnTo>
                    <a:pt x="65" y="2"/>
                  </a:lnTo>
                  <a:lnTo>
                    <a:pt x="59" y="11"/>
                  </a:lnTo>
                  <a:lnTo>
                    <a:pt x="53" y="21"/>
                  </a:lnTo>
                  <a:lnTo>
                    <a:pt x="50" y="30"/>
                  </a:lnTo>
                  <a:lnTo>
                    <a:pt x="48" y="39"/>
                  </a:lnTo>
                  <a:lnTo>
                    <a:pt x="46" y="60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35" y="143"/>
                  </a:lnTo>
                  <a:lnTo>
                    <a:pt x="29" y="173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19" y="217"/>
                  </a:lnTo>
                  <a:lnTo>
                    <a:pt x="17" y="228"/>
                  </a:lnTo>
                  <a:lnTo>
                    <a:pt x="16" y="241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7" y="277"/>
                  </a:lnTo>
                  <a:lnTo>
                    <a:pt x="5" y="289"/>
                  </a:lnTo>
                  <a:lnTo>
                    <a:pt x="3" y="303"/>
                  </a:lnTo>
                  <a:lnTo>
                    <a:pt x="3" y="303"/>
                  </a:lnTo>
                  <a:lnTo>
                    <a:pt x="1" y="327"/>
                  </a:lnTo>
                  <a:lnTo>
                    <a:pt x="0" y="352"/>
                  </a:lnTo>
                  <a:lnTo>
                    <a:pt x="1" y="404"/>
                  </a:lnTo>
                  <a:lnTo>
                    <a:pt x="1" y="404"/>
                  </a:lnTo>
                  <a:lnTo>
                    <a:pt x="1" y="405"/>
                  </a:lnTo>
                  <a:lnTo>
                    <a:pt x="2" y="407"/>
                  </a:lnTo>
                  <a:lnTo>
                    <a:pt x="4" y="408"/>
                  </a:lnTo>
                  <a:lnTo>
                    <a:pt x="6" y="408"/>
                  </a:lnTo>
                  <a:lnTo>
                    <a:pt x="7" y="408"/>
                  </a:lnTo>
                  <a:lnTo>
                    <a:pt x="9" y="407"/>
                  </a:lnTo>
                  <a:lnTo>
                    <a:pt x="10" y="405"/>
                  </a:lnTo>
                  <a:lnTo>
                    <a:pt x="10" y="404"/>
                  </a:lnTo>
                  <a:lnTo>
                    <a:pt x="10" y="404"/>
                  </a:lnTo>
                  <a:lnTo>
                    <a:pt x="10" y="361"/>
                  </a:lnTo>
                  <a:lnTo>
                    <a:pt x="11" y="319"/>
                  </a:lnTo>
                  <a:lnTo>
                    <a:pt x="11" y="319"/>
                  </a:lnTo>
                  <a:lnTo>
                    <a:pt x="12" y="307"/>
                  </a:lnTo>
                  <a:lnTo>
                    <a:pt x="13" y="294"/>
                  </a:lnTo>
                  <a:lnTo>
                    <a:pt x="19" y="270"/>
                  </a:lnTo>
                  <a:lnTo>
                    <a:pt x="25" y="245"/>
                  </a:lnTo>
                  <a:lnTo>
                    <a:pt x="28" y="232"/>
                  </a:lnTo>
                  <a:lnTo>
                    <a:pt x="29" y="220"/>
                  </a:lnTo>
                  <a:lnTo>
                    <a:pt x="29" y="220"/>
                  </a:lnTo>
                  <a:lnTo>
                    <a:pt x="31" y="206"/>
                  </a:lnTo>
                  <a:lnTo>
                    <a:pt x="33" y="192"/>
                  </a:lnTo>
                  <a:lnTo>
                    <a:pt x="39" y="164"/>
                  </a:lnTo>
                  <a:lnTo>
                    <a:pt x="45" y="136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1" y="95"/>
                  </a:lnTo>
                  <a:lnTo>
                    <a:pt x="52" y="83"/>
                  </a:lnTo>
                  <a:lnTo>
                    <a:pt x="55" y="56"/>
                  </a:lnTo>
                  <a:lnTo>
                    <a:pt x="57" y="42"/>
                  </a:lnTo>
                  <a:lnTo>
                    <a:pt x="60" y="30"/>
                  </a:lnTo>
                  <a:lnTo>
                    <a:pt x="65" y="19"/>
                  </a:lnTo>
                  <a:lnTo>
                    <a:pt x="68" y="13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6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0" y="1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5" y="2"/>
                  </a:lnTo>
                  <a:lnTo>
                    <a:pt x="6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54" name="Freeform 270"/>
            <p:cNvSpPr/>
            <p:nvPr/>
          </p:nvSpPr>
          <p:spPr bwMode="auto">
            <a:xfrm>
              <a:off x="2463800" y="2487613"/>
              <a:ext cx="34925" cy="16986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5" y="22"/>
                </a:cxn>
                <a:cxn ang="0">
                  <a:pos x="51" y="40"/>
                </a:cxn>
                <a:cxn ang="0">
                  <a:pos x="42" y="75"/>
                </a:cxn>
                <a:cxn ang="0">
                  <a:pos x="42" y="75"/>
                </a:cxn>
                <a:cxn ang="0">
                  <a:pos x="25" y="161"/>
                </a:cxn>
                <a:cxn ang="0">
                  <a:pos x="25" y="161"/>
                </a:cxn>
                <a:cxn ang="0">
                  <a:pos x="17" y="199"/>
                </a:cxn>
                <a:cxn ang="0">
                  <a:pos x="9" y="238"/>
                </a:cxn>
                <a:cxn ang="0">
                  <a:pos x="5" y="256"/>
                </a:cxn>
                <a:cxn ang="0">
                  <a:pos x="3" y="276"/>
                </a:cxn>
                <a:cxn ang="0">
                  <a:pos x="1" y="295"/>
                </a:cxn>
                <a:cxn ang="0">
                  <a:pos x="0" y="314"/>
                </a:cxn>
                <a:cxn ang="0">
                  <a:pos x="0" y="314"/>
                </a:cxn>
                <a:cxn ang="0">
                  <a:pos x="0" y="316"/>
                </a:cxn>
                <a:cxn ang="0">
                  <a:pos x="1" y="318"/>
                </a:cxn>
                <a:cxn ang="0">
                  <a:pos x="3" y="318"/>
                </a:cxn>
                <a:cxn ang="0">
                  <a:pos x="4" y="319"/>
                </a:cxn>
                <a:cxn ang="0">
                  <a:pos x="6" y="318"/>
                </a:cxn>
                <a:cxn ang="0">
                  <a:pos x="7" y="318"/>
                </a:cxn>
                <a:cxn ang="0">
                  <a:pos x="8" y="316"/>
                </a:cxn>
                <a:cxn ang="0">
                  <a:pos x="9" y="314"/>
                </a:cxn>
                <a:cxn ang="0">
                  <a:pos x="9" y="314"/>
                </a:cxn>
                <a:cxn ang="0">
                  <a:pos x="10" y="294"/>
                </a:cxn>
                <a:cxn ang="0">
                  <a:pos x="12" y="274"/>
                </a:cxn>
                <a:cxn ang="0">
                  <a:pos x="16" y="254"/>
                </a:cxn>
                <a:cxn ang="0">
                  <a:pos x="19" y="234"/>
                </a:cxn>
                <a:cxn ang="0">
                  <a:pos x="36" y="155"/>
                </a:cxn>
                <a:cxn ang="0">
                  <a:pos x="36" y="155"/>
                </a:cxn>
                <a:cxn ang="0">
                  <a:pos x="54" y="69"/>
                </a:cxn>
                <a:cxn ang="0">
                  <a:pos x="54" y="69"/>
                </a:cxn>
                <a:cxn ang="0">
                  <a:pos x="61" y="37"/>
                </a:cxn>
                <a:cxn ang="0">
                  <a:pos x="64" y="21"/>
                </a:cxn>
                <a:cxn ang="0">
                  <a:pos x="66" y="4"/>
                </a:cxn>
                <a:cxn ang="0">
                  <a:pos x="66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7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6" h="319">
                  <a:moveTo>
                    <a:pt x="57" y="4"/>
                  </a:moveTo>
                  <a:lnTo>
                    <a:pt x="57" y="4"/>
                  </a:lnTo>
                  <a:lnTo>
                    <a:pt x="55" y="22"/>
                  </a:lnTo>
                  <a:lnTo>
                    <a:pt x="51" y="40"/>
                  </a:lnTo>
                  <a:lnTo>
                    <a:pt x="42" y="75"/>
                  </a:lnTo>
                  <a:lnTo>
                    <a:pt x="42" y="75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17" y="199"/>
                  </a:lnTo>
                  <a:lnTo>
                    <a:pt x="9" y="238"/>
                  </a:lnTo>
                  <a:lnTo>
                    <a:pt x="5" y="256"/>
                  </a:lnTo>
                  <a:lnTo>
                    <a:pt x="3" y="276"/>
                  </a:lnTo>
                  <a:lnTo>
                    <a:pt x="1" y="295"/>
                  </a:lnTo>
                  <a:lnTo>
                    <a:pt x="0" y="314"/>
                  </a:lnTo>
                  <a:lnTo>
                    <a:pt x="0" y="314"/>
                  </a:lnTo>
                  <a:lnTo>
                    <a:pt x="0" y="316"/>
                  </a:lnTo>
                  <a:lnTo>
                    <a:pt x="1" y="318"/>
                  </a:lnTo>
                  <a:lnTo>
                    <a:pt x="3" y="318"/>
                  </a:lnTo>
                  <a:lnTo>
                    <a:pt x="4" y="319"/>
                  </a:lnTo>
                  <a:lnTo>
                    <a:pt x="6" y="318"/>
                  </a:lnTo>
                  <a:lnTo>
                    <a:pt x="7" y="318"/>
                  </a:lnTo>
                  <a:lnTo>
                    <a:pt x="8" y="316"/>
                  </a:lnTo>
                  <a:lnTo>
                    <a:pt x="9" y="314"/>
                  </a:lnTo>
                  <a:lnTo>
                    <a:pt x="9" y="314"/>
                  </a:lnTo>
                  <a:lnTo>
                    <a:pt x="10" y="294"/>
                  </a:lnTo>
                  <a:lnTo>
                    <a:pt x="12" y="274"/>
                  </a:lnTo>
                  <a:lnTo>
                    <a:pt x="16" y="254"/>
                  </a:lnTo>
                  <a:lnTo>
                    <a:pt x="19" y="234"/>
                  </a:lnTo>
                  <a:lnTo>
                    <a:pt x="36" y="155"/>
                  </a:lnTo>
                  <a:lnTo>
                    <a:pt x="36" y="155"/>
                  </a:lnTo>
                  <a:lnTo>
                    <a:pt x="54" y="69"/>
                  </a:lnTo>
                  <a:lnTo>
                    <a:pt x="54" y="69"/>
                  </a:lnTo>
                  <a:lnTo>
                    <a:pt x="61" y="37"/>
                  </a:lnTo>
                  <a:lnTo>
                    <a:pt x="64" y="21"/>
                  </a:lnTo>
                  <a:lnTo>
                    <a:pt x="66" y="4"/>
                  </a:lnTo>
                  <a:lnTo>
                    <a:pt x="66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55" name="Freeform 271"/>
            <p:cNvSpPr/>
            <p:nvPr/>
          </p:nvSpPr>
          <p:spPr bwMode="auto">
            <a:xfrm>
              <a:off x="2482850" y="2514600"/>
              <a:ext cx="46038" cy="158750"/>
            </a:xfrm>
            <a:custGeom>
              <a:avLst/>
              <a:gdLst/>
              <a:ahLst/>
              <a:cxnLst>
                <a:cxn ang="0">
                  <a:pos x="77" y="4"/>
                </a:cxn>
                <a:cxn ang="0">
                  <a:pos x="77" y="4"/>
                </a:cxn>
                <a:cxn ang="0">
                  <a:pos x="76" y="13"/>
                </a:cxn>
                <a:cxn ang="0">
                  <a:pos x="73" y="22"/>
                </a:cxn>
                <a:cxn ang="0">
                  <a:pos x="66" y="40"/>
                </a:cxn>
                <a:cxn ang="0">
                  <a:pos x="59" y="57"/>
                </a:cxn>
                <a:cxn ang="0">
                  <a:pos x="52" y="74"/>
                </a:cxn>
                <a:cxn ang="0">
                  <a:pos x="52" y="74"/>
                </a:cxn>
                <a:cxn ang="0">
                  <a:pos x="47" y="94"/>
                </a:cxn>
                <a:cxn ang="0">
                  <a:pos x="42" y="113"/>
                </a:cxn>
                <a:cxn ang="0">
                  <a:pos x="34" y="152"/>
                </a:cxn>
                <a:cxn ang="0">
                  <a:pos x="34" y="152"/>
                </a:cxn>
                <a:cxn ang="0">
                  <a:pos x="30" y="170"/>
                </a:cxn>
                <a:cxn ang="0">
                  <a:pos x="25" y="188"/>
                </a:cxn>
                <a:cxn ang="0">
                  <a:pos x="15" y="223"/>
                </a:cxn>
                <a:cxn ang="0">
                  <a:pos x="10" y="240"/>
                </a:cxn>
                <a:cxn ang="0">
                  <a:pos x="5" y="258"/>
                </a:cxn>
                <a:cxn ang="0">
                  <a:pos x="2" y="276"/>
                </a:cxn>
                <a:cxn ang="0">
                  <a:pos x="0" y="295"/>
                </a:cxn>
                <a:cxn ang="0">
                  <a:pos x="0" y="295"/>
                </a:cxn>
                <a:cxn ang="0">
                  <a:pos x="1" y="297"/>
                </a:cxn>
                <a:cxn ang="0">
                  <a:pos x="2" y="298"/>
                </a:cxn>
                <a:cxn ang="0">
                  <a:pos x="3" y="299"/>
                </a:cxn>
                <a:cxn ang="0">
                  <a:pos x="5" y="299"/>
                </a:cxn>
                <a:cxn ang="0">
                  <a:pos x="7" y="299"/>
                </a:cxn>
                <a:cxn ang="0">
                  <a:pos x="8" y="298"/>
                </a:cxn>
                <a:cxn ang="0">
                  <a:pos x="10" y="297"/>
                </a:cxn>
                <a:cxn ang="0">
                  <a:pos x="11" y="295"/>
                </a:cxn>
                <a:cxn ang="0">
                  <a:pos x="11" y="295"/>
                </a:cxn>
                <a:cxn ang="0">
                  <a:pos x="12" y="275"/>
                </a:cxn>
                <a:cxn ang="0">
                  <a:pos x="15" y="257"/>
                </a:cxn>
                <a:cxn ang="0">
                  <a:pos x="19" y="238"/>
                </a:cxn>
                <a:cxn ang="0">
                  <a:pos x="24" y="220"/>
                </a:cxn>
                <a:cxn ang="0">
                  <a:pos x="35" y="183"/>
                </a:cxn>
                <a:cxn ang="0">
                  <a:pos x="40" y="165"/>
                </a:cxn>
                <a:cxn ang="0">
                  <a:pos x="45" y="146"/>
                </a:cxn>
                <a:cxn ang="0">
                  <a:pos x="45" y="146"/>
                </a:cxn>
                <a:cxn ang="0">
                  <a:pos x="48" y="127"/>
                </a:cxn>
                <a:cxn ang="0">
                  <a:pos x="53" y="107"/>
                </a:cxn>
                <a:cxn ang="0">
                  <a:pos x="58" y="88"/>
                </a:cxn>
                <a:cxn ang="0">
                  <a:pos x="64" y="70"/>
                </a:cxn>
                <a:cxn ang="0">
                  <a:pos x="64" y="70"/>
                </a:cxn>
                <a:cxn ang="0">
                  <a:pos x="70" y="53"/>
                </a:cxn>
                <a:cxn ang="0">
                  <a:pos x="78" y="38"/>
                </a:cxn>
                <a:cxn ang="0">
                  <a:pos x="83" y="21"/>
                </a:cxn>
                <a:cxn ang="0">
                  <a:pos x="85" y="13"/>
                </a:cxn>
                <a:cxn ang="0">
                  <a:pos x="86" y="4"/>
                </a:cxn>
                <a:cxn ang="0">
                  <a:pos x="86" y="4"/>
                </a:cxn>
                <a:cxn ang="0">
                  <a:pos x="86" y="2"/>
                </a:cxn>
                <a:cxn ang="0">
                  <a:pos x="85" y="1"/>
                </a:cxn>
                <a:cxn ang="0">
                  <a:pos x="83" y="0"/>
                </a:cxn>
                <a:cxn ang="0">
                  <a:pos x="82" y="0"/>
                </a:cxn>
                <a:cxn ang="0">
                  <a:pos x="79" y="1"/>
                </a:cxn>
                <a:cxn ang="0">
                  <a:pos x="77" y="2"/>
                </a:cxn>
                <a:cxn ang="0">
                  <a:pos x="77" y="4"/>
                </a:cxn>
                <a:cxn ang="0">
                  <a:pos x="77" y="4"/>
                </a:cxn>
              </a:cxnLst>
              <a:rect l="0" t="0" r="r" b="b"/>
              <a:pathLst>
                <a:path w="86" h="299">
                  <a:moveTo>
                    <a:pt x="77" y="4"/>
                  </a:moveTo>
                  <a:lnTo>
                    <a:pt x="77" y="4"/>
                  </a:lnTo>
                  <a:lnTo>
                    <a:pt x="76" y="13"/>
                  </a:lnTo>
                  <a:lnTo>
                    <a:pt x="73" y="22"/>
                  </a:lnTo>
                  <a:lnTo>
                    <a:pt x="66" y="40"/>
                  </a:lnTo>
                  <a:lnTo>
                    <a:pt x="59" y="57"/>
                  </a:lnTo>
                  <a:lnTo>
                    <a:pt x="52" y="74"/>
                  </a:lnTo>
                  <a:lnTo>
                    <a:pt x="52" y="74"/>
                  </a:lnTo>
                  <a:lnTo>
                    <a:pt x="47" y="94"/>
                  </a:lnTo>
                  <a:lnTo>
                    <a:pt x="42" y="113"/>
                  </a:lnTo>
                  <a:lnTo>
                    <a:pt x="34" y="152"/>
                  </a:lnTo>
                  <a:lnTo>
                    <a:pt x="34" y="152"/>
                  </a:lnTo>
                  <a:lnTo>
                    <a:pt x="30" y="170"/>
                  </a:lnTo>
                  <a:lnTo>
                    <a:pt x="25" y="188"/>
                  </a:lnTo>
                  <a:lnTo>
                    <a:pt x="15" y="223"/>
                  </a:lnTo>
                  <a:lnTo>
                    <a:pt x="10" y="240"/>
                  </a:lnTo>
                  <a:lnTo>
                    <a:pt x="5" y="258"/>
                  </a:lnTo>
                  <a:lnTo>
                    <a:pt x="2" y="276"/>
                  </a:lnTo>
                  <a:lnTo>
                    <a:pt x="0" y="295"/>
                  </a:lnTo>
                  <a:lnTo>
                    <a:pt x="0" y="295"/>
                  </a:lnTo>
                  <a:lnTo>
                    <a:pt x="1" y="297"/>
                  </a:lnTo>
                  <a:lnTo>
                    <a:pt x="2" y="298"/>
                  </a:lnTo>
                  <a:lnTo>
                    <a:pt x="3" y="299"/>
                  </a:lnTo>
                  <a:lnTo>
                    <a:pt x="5" y="299"/>
                  </a:lnTo>
                  <a:lnTo>
                    <a:pt x="7" y="299"/>
                  </a:lnTo>
                  <a:lnTo>
                    <a:pt x="8" y="298"/>
                  </a:lnTo>
                  <a:lnTo>
                    <a:pt x="10" y="297"/>
                  </a:lnTo>
                  <a:lnTo>
                    <a:pt x="11" y="295"/>
                  </a:lnTo>
                  <a:lnTo>
                    <a:pt x="11" y="295"/>
                  </a:lnTo>
                  <a:lnTo>
                    <a:pt x="12" y="275"/>
                  </a:lnTo>
                  <a:lnTo>
                    <a:pt x="15" y="257"/>
                  </a:lnTo>
                  <a:lnTo>
                    <a:pt x="19" y="238"/>
                  </a:lnTo>
                  <a:lnTo>
                    <a:pt x="24" y="220"/>
                  </a:lnTo>
                  <a:lnTo>
                    <a:pt x="35" y="183"/>
                  </a:lnTo>
                  <a:lnTo>
                    <a:pt x="40" y="165"/>
                  </a:lnTo>
                  <a:lnTo>
                    <a:pt x="45" y="146"/>
                  </a:lnTo>
                  <a:lnTo>
                    <a:pt x="45" y="146"/>
                  </a:lnTo>
                  <a:lnTo>
                    <a:pt x="48" y="127"/>
                  </a:lnTo>
                  <a:lnTo>
                    <a:pt x="53" y="107"/>
                  </a:lnTo>
                  <a:lnTo>
                    <a:pt x="58" y="88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70" y="53"/>
                  </a:lnTo>
                  <a:lnTo>
                    <a:pt x="78" y="38"/>
                  </a:lnTo>
                  <a:lnTo>
                    <a:pt x="83" y="21"/>
                  </a:lnTo>
                  <a:lnTo>
                    <a:pt x="85" y="13"/>
                  </a:lnTo>
                  <a:lnTo>
                    <a:pt x="86" y="4"/>
                  </a:lnTo>
                  <a:lnTo>
                    <a:pt x="86" y="4"/>
                  </a:lnTo>
                  <a:lnTo>
                    <a:pt x="86" y="2"/>
                  </a:lnTo>
                  <a:lnTo>
                    <a:pt x="85" y="1"/>
                  </a:lnTo>
                  <a:lnTo>
                    <a:pt x="83" y="0"/>
                  </a:lnTo>
                  <a:lnTo>
                    <a:pt x="82" y="0"/>
                  </a:lnTo>
                  <a:lnTo>
                    <a:pt x="79" y="1"/>
                  </a:lnTo>
                  <a:lnTo>
                    <a:pt x="77" y="2"/>
                  </a:lnTo>
                  <a:lnTo>
                    <a:pt x="77" y="4"/>
                  </a:lnTo>
                  <a:lnTo>
                    <a:pt x="7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56" name="Freeform 272"/>
            <p:cNvSpPr/>
            <p:nvPr/>
          </p:nvSpPr>
          <p:spPr bwMode="auto">
            <a:xfrm>
              <a:off x="2516188" y="2557463"/>
              <a:ext cx="28575" cy="163513"/>
            </a:xfrm>
            <a:custGeom>
              <a:avLst/>
              <a:gdLst/>
              <a:ahLst/>
              <a:cxnLst>
                <a:cxn ang="0">
                  <a:pos x="45" y="4"/>
                </a:cxn>
                <a:cxn ang="0">
                  <a:pos x="45" y="4"/>
                </a:cxn>
                <a:cxn ang="0">
                  <a:pos x="29" y="78"/>
                </a:cxn>
                <a:cxn ang="0">
                  <a:pos x="16" y="152"/>
                </a:cxn>
                <a:cxn ang="0">
                  <a:pos x="10" y="189"/>
                </a:cxn>
                <a:cxn ang="0">
                  <a:pos x="4" y="226"/>
                </a:cxn>
                <a:cxn ang="0">
                  <a:pos x="1" y="265"/>
                </a:cxn>
                <a:cxn ang="0">
                  <a:pos x="0" y="303"/>
                </a:cxn>
                <a:cxn ang="0">
                  <a:pos x="0" y="303"/>
                </a:cxn>
                <a:cxn ang="0">
                  <a:pos x="0" y="304"/>
                </a:cxn>
                <a:cxn ang="0">
                  <a:pos x="1" y="306"/>
                </a:cxn>
                <a:cxn ang="0">
                  <a:pos x="2" y="307"/>
                </a:cxn>
                <a:cxn ang="0">
                  <a:pos x="4" y="307"/>
                </a:cxn>
                <a:cxn ang="0">
                  <a:pos x="6" y="307"/>
                </a:cxn>
                <a:cxn ang="0">
                  <a:pos x="7" y="306"/>
                </a:cxn>
                <a:cxn ang="0">
                  <a:pos x="9" y="304"/>
                </a:cxn>
                <a:cxn ang="0">
                  <a:pos x="10" y="303"/>
                </a:cxn>
                <a:cxn ang="0">
                  <a:pos x="10" y="303"/>
                </a:cxn>
                <a:cxn ang="0">
                  <a:pos x="11" y="265"/>
                </a:cxn>
                <a:cxn ang="0">
                  <a:pos x="14" y="227"/>
                </a:cxn>
                <a:cxn ang="0">
                  <a:pos x="19" y="190"/>
                </a:cxn>
                <a:cxn ang="0">
                  <a:pos x="25" y="153"/>
                </a:cxn>
                <a:cxn ang="0">
                  <a:pos x="38" y="80"/>
                </a:cxn>
                <a:cxn ang="0">
                  <a:pos x="53" y="6"/>
                </a:cxn>
                <a:cxn ang="0">
                  <a:pos x="53" y="6"/>
                </a:cxn>
                <a:cxn ang="0">
                  <a:pos x="53" y="4"/>
                </a:cxn>
                <a:cxn ang="0">
                  <a:pos x="53" y="2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5" y="2"/>
                </a:cxn>
                <a:cxn ang="0">
                  <a:pos x="45" y="4"/>
                </a:cxn>
                <a:cxn ang="0">
                  <a:pos x="45" y="4"/>
                </a:cxn>
              </a:cxnLst>
              <a:rect l="0" t="0" r="r" b="b"/>
              <a:pathLst>
                <a:path w="53" h="307">
                  <a:moveTo>
                    <a:pt x="45" y="4"/>
                  </a:moveTo>
                  <a:lnTo>
                    <a:pt x="45" y="4"/>
                  </a:lnTo>
                  <a:lnTo>
                    <a:pt x="29" y="78"/>
                  </a:lnTo>
                  <a:lnTo>
                    <a:pt x="16" y="152"/>
                  </a:lnTo>
                  <a:lnTo>
                    <a:pt x="10" y="189"/>
                  </a:lnTo>
                  <a:lnTo>
                    <a:pt x="4" y="226"/>
                  </a:lnTo>
                  <a:lnTo>
                    <a:pt x="1" y="265"/>
                  </a:lnTo>
                  <a:lnTo>
                    <a:pt x="0" y="303"/>
                  </a:lnTo>
                  <a:lnTo>
                    <a:pt x="0" y="303"/>
                  </a:lnTo>
                  <a:lnTo>
                    <a:pt x="0" y="304"/>
                  </a:lnTo>
                  <a:lnTo>
                    <a:pt x="1" y="306"/>
                  </a:lnTo>
                  <a:lnTo>
                    <a:pt x="2" y="307"/>
                  </a:lnTo>
                  <a:lnTo>
                    <a:pt x="4" y="307"/>
                  </a:lnTo>
                  <a:lnTo>
                    <a:pt x="6" y="307"/>
                  </a:lnTo>
                  <a:lnTo>
                    <a:pt x="7" y="306"/>
                  </a:lnTo>
                  <a:lnTo>
                    <a:pt x="9" y="304"/>
                  </a:lnTo>
                  <a:lnTo>
                    <a:pt x="10" y="303"/>
                  </a:lnTo>
                  <a:lnTo>
                    <a:pt x="10" y="303"/>
                  </a:lnTo>
                  <a:lnTo>
                    <a:pt x="11" y="265"/>
                  </a:lnTo>
                  <a:lnTo>
                    <a:pt x="14" y="227"/>
                  </a:lnTo>
                  <a:lnTo>
                    <a:pt x="19" y="190"/>
                  </a:lnTo>
                  <a:lnTo>
                    <a:pt x="25" y="153"/>
                  </a:lnTo>
                  <a:lnTo>
                    <a:pt x="38" y="80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3" y="2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5" y="2"/>
                  </a:lnTo>
                  <a:lnTo>
                    <a:pt x="45" y="4"/>
                  </a:lnTo>
                  <a:lnTo>
                    <a:pt x="4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57" name="Freeform 273"/>
            <p:cNvSpPr/>
            <p:nvPr/>
          </p:nvSpPr>
          <p:spPr bwMode="auto">
            <a:xfrm>
              <a:off x="2549525" y="2571750"/>
              <a:ext cx="28575" cy="161925"/>
            </a:xfrm>
            <a:custGeom>
              <a:avLst/>
              <a:gdLst/>
              <a:ahLst/>
              <a:cxnLst>
                <a:cxn ang="0">
                  <a:pos x="45" y="4"/>
                </a:cxn>
                <a:cxn ang="0">
                  <a:pos x="45" y="4"/>
                </a:cxn>
                <a:cxn ang="0">
                  <a:pos x="44" y="12"/>
                </a:cxn>
                <a:cxn ang="0">
                  <a:pos x="42" y="21"/>
                </a:cxn>
                <a:cxn ang="0">
                  <a:pos x="37" y="37"/>
                </a:cxn>
                <a:cxn ang="0">
                  <a:pos x="33" y="53"/>
                </a:cxn>
                <a:cxn ang="0">
                  <a:pos x="29" y="68"/>
                </a:cxn>
                <a:cxn ang="0">
                  <a:pos x="29" y="68"/>
                </a:cxn>
                <a:cxn ang="0">
                  <a:pos x="27" y="88"/>
                </a:cxn>
                <a:cxn ang="0">
                  <a:pos x="25" y="107"/>
                </a:cxn>
                <a:cxn ang="0">
                  <a:pos x="21" y="147"/>
                </a:cxn>
                <a:cxn ang="0">
                  <a:pos x="21" y="147"/>
                </a:cxn>
                <a:cxn ang="0">
                  <a:pos x="15" y="185"/>
                </a:cxn>
                <a:cxn ang="0">
                  <a:pos x="7" y="224"/>
                </a:cxn>
                <a:cxn ang="0">
                  <a:pos x="2" y="262"/>
                </a:cxn>
                <a:cxn ang="0">
                  <a:pos x="1" y="282"/>
                </a:cxn>
                <a:cxn ang="0">
                  <a:pos x="0" y="302"/>
                </a:cxn>
                <a:cxn ang="0">
                  <a:pos x="0" y="302"/>
                </a:cxn>
                <a:cxn ang="0">
                  <a:pos x="0" y="304"/>
                </a:cxn>
                <a:cxn ang="0">
                  <a:pos x="1" y="305"/>
                </a:cxn>
                <a:cxn ang="0">
                  <a:pos x="3" y="306"/>
                </a:cxn>
                <a:cxn ang="0">
                  <a:pos x="4" y="306"/>
                </a:cxn>
                <a:cxn ang="0">
                  <a:pos x="6" y="306"/>
                </a:cxn>
                <a:cxn ang="0">
                  <a:pos x="7" y="305"/>
                </a:cxn>
                <a:cxn ang="0">
                  <a:pos x="10" y="304"/>
                </a:cxn>
                <a:cxn ang="0">
                  <a:pos x="10" y="302"/>
                </a:cxn>
                <a:cxn ang="0">
                  <a:pos x="10" y="302"/>
                </a:cxn>
                <a:cxn ang="0">
                  <a:pos x="11" y="281"/>
                </a:cxn>
                <a:cxn ang="0">
                  <a:pos x="13" y="261"/>
                </a:cxn>
                <a:cxn ang="0">
                  <a:pos x="18" y="221"/>
                </a:cxn>
                <a:cxn ang="0">
                  <a:pos x="24" y="181"/>
                </a:cxn>
                <a:cxn ang="0">
                  <a:pos x="31" y="140"/>
                </a:cxn>
                <a:cxn ang="0">
                  <a:pos x="31" y="140"/>
                </a:cxn>
                <a:cxn ang="0">
                  <a:pos x="35" y="102"/>
                </a:cxn>
                <a:cxn ang="0">
                  <a:pos x="37" y="83"/>
                </a:cxn>
                <a:cxn ang="0">
                  <a:pos x="40" y="64"/>
                </a:cxn>
                <a:cxn ang="0">
                  <a:pos x="40" y="64"/>
                </a:cxn>
                <a:cxn ang="0">
                  <a:pos x="43" y="49"/>
                </a:cxn>
                <a:cxn ang="0">
                  <a:pos x="48" y="34"/>
                </a:cxn>
                <a:cxn ang="0">
                  <a:pos x="52" y="20"/>
                </a:cxn>
                <a:cxn ang="0">
                  <a:pos x="53" y="12"/>
                </a:cxn>
                <a:cxn ang="0">
                  <a:pos x="54" y="4"/>
                </a:cxn>
                <a:cxn ang="0">
                  <a:pos x="54" y="4"/>
                </a:cxn>
                <a:cxn ang="0">
                  <a:pos x="54" y="2"/>
                </a:cxn>
                <a:cxn ang="0">
                  <a:pos x="53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8" y="0"/>
                </a:cxn>
                <a:cxn ang="0">
                  <a:pos x="46" y="1"/>
                </a:cxn>
                <a:cxn ang="0">
                  <a:pos x="45" y="2"/>
                </a:cxn>
                <a:cxn ang="0">
                  <a:pos x="45" y="4"/>
                </a:cxn>
                <a:cxn ang="0">
                  <a:pos x="45" y="4"/>
                </a:cxn>
              </a:cxnLst>
              <a:rect l="0" t="0" r="r" b="b"/>
              <a:pathLst>
                <a:path w="54" h="306">
                  <a:moveTo>
                    <a:pt x="45" y="4"/>
                  </a:moveTo>
                  <a:lnTo>
                    <a:pt x="45" y="4"/>
                  </a:lnTo>
                  <a:lnTo>
                    <a:pt x="44" y="12"/>
                  </a:lnTo>
                  <a:lnTo>
                    <a:pt x="42" y="21"/>
                  </a:lnTo>
                  <a:lnTo>
                    <a:pt x="37" y="37"/>
                  </a:lnTo>
                  <a:lnTo>
                    <a:pt x="33" y="53"/>
                  </a:lnTo>
                  <a:lnTo>
                    <a:pt x="29" y="68"/>
                  </a:lnTo>
                  <a:lnTo>
                    <a:pt x="29" y="68"/>
                  </a:lnTo>
                  <a:lnTo>
                    <a:pt x="27" y="88"/>
                  </a:lnTo>
                  <a:lnTo>
                    <a:pt x="25" y="107"/>
                  </a:lnTo>
                  <a:lnTo>
                    <a:pt x="21" y="147"/>
                  </a:lnTo>
                  <a:lnTo>
                    <a:pt x="21" y="147"/>
                  </a:lnTo>
                  <a:lnTo>
                    <a:pt x="15" y="185"/>
                  </a:lnTo>
                  <a:lnTo>
                    <a:pt x="7" y="224"/>
                  </a:lnTo>
                  <a:lnTo>
                    <a:pt x="2" y="262"/>
                  </a:lnTo>
                  <a:lnTo>
                    <a:pt x="1" y="282"/>
                  </a:lnTo>
                  <a:lnTo>
                    <a:pt x="0" y="302"/>
                  </a:lnTo>
                  <a:lnTo>
                    <a:pt x="0" y="302"/>
                  </a:lnTo>
                  <a:lnTo>
                    <a:pt x="0" y="304"/>
                  </a:lnTo>
                  <a:lnTo>
                    <a:pt x="1" y="305"/>
                  </a:lnTo>
                  <a:lnTo>
                    <a:pt x="3" y="306"/>
                  </a:lnTo>
                  <a:lnTo>
                    <a:pt x="4" y="306"/>
                  </a:lnTo>
                  <a:lnTo>
                    <a:pt x="6" y="306"/>
                  </a:lnTo>
                  <a:lnTo>
                    <a:pt x="7" y="305"/>
                  </a:lnTo>
                  <a:lnTo>
                    <a:pt x="10" y="304"/>
                  </a:lnTo>
                  <a:lnTo>
                    <a:pt x="10" y="302"/>
                  </a:lnTo>
                  <a:lnTo>
                    <a:pt x="10" y="302"/>
                  </a:lnTo>
                  <a:lnTo>
                    <a:pt x="11" y="281"/>
                  </a:lnTo>
                  <a:lnTo>
                    <a:pt x="13" y="261"/>
                  </a:lnTo>
                  <a:lnTo>
                    <a:pt x="18" y="221"/>
                  </a:lnTo>
                  <a:lnTo>
                    <a:pt x="24" y="181"/>
                  </a:lnTo>
                  <a:lnTo>
                    <a:pt x="31" y="140"/>
                  </a:lnTo>
                  <a:lnTo>
                    <a:pt x="31" y="140"/>
                  </a:lnTo>
                  <a:lnTo>
                    <a:pt x="35" y="102"/>
                  </a:lnTo>
                  <a:lnTo>
                    <a:pt x="37" y="83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43" y="49"/>
                  </a:lnTo>
                  <a:lnTo>
                    <a:pt x="48" y="34"/>
                  </a:lnTo>
                  <a:lnTo>
                    <a:pt x="52" y="20"/>
                  </a:lnTo>
                  <a:lnTo>
                    <a:pt x="53" y="12"/>
                  </a:lnTo>
                  <a:lnTo>
                    <a:pt x="54" y="4"/>
                  </a:lnTo>
                  <a:lnTo>
                    <a:pt x="54" y="4"/>
                  </a:lnTo>
                  <a:lnTo>
                    <a:pt x="54" y="2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6" y="1"/>
                  </a:lnTo>
                  <a:lnTo>
                    <a:pt x="45" y="2"/>
                  </a:lnTo>
                  <a:lnTo>
                    <a:pt x="45" y="4"/>
                  </a:lnTo>
                  <a:lnTo>
                    <a:pt x="4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58" name="Freeform 274"/>
            <p:cNvSpPr/>
            <p:nvPr/>
          </p:nvSpPr>
          <p:spPr bwMode="auto">
            <a:xfrm>
              <a:off x="2579688" y="2598738"/>
              <a:ext cx="15875" cy="155575"/>
            </a:xfrm>
            <a:custGeom>
              <a:avLst/>
              <a:gdLst/>
              <a:ahLst/>
              <a:cxnLst>
                <a:cxn ang="0">
                  <a:pos x="28" y="4"/>
                </a:cxn>
                <a:cxn ang="0">
                  <a:pos x="28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  <a:cxn ang="0">
                  <a:pos x="18" y="40"/>
                </a:cxn>
                <a:cxn ang="0">
                  <a:pos x="16" y="75"/>
                </a:cxn>
                <a:cxn ang="0">
                  <a:pos x="12" y="110"/>
                </a:cxn>
                <a:cxn ang="0">
                  <a:pos x="8" y="146"/>
                </a:cxn>
                <a:cxn ang="0">
                  <a:pos x="8" y="146"/>
                </a:cxn>
                <a:cxn ang="0">
                  <a:pos x="6" y="164"/>
                </a:cxn>
                <a:cxn ang="0">
                  <a:pos x="6" y="181"/>
                </a:cxn>
                <a:cxn ang="0">
                  <a:pos x="5" y="217"/>
                </a:cxn>
                <a:cxn ang="0">
                  <a:pos x="4" y="252"/>
                </a:cxn>
                <a:cxn ang="0">
                  <a:pos x="3" y="269"/>
                </a:cxn>
                <a:cxn ang="0">
                  <a:pos x="0" y="287"/>
                </a:cxn>
                <a:cxn ang="0">
                  <a:pos x="0" y="287"/>
                </a:cxn>
                <a:cxn ang="0">
                  <a:pos x="0" y="289"/>
                </a:cxn>
                <a:cxn ang="0">
                  <a:pos x="1" y="291"/>
                </a:cxn>
                <a:cxn ang="0">
                  <a:pos x="4" y="293"/>
                </a:cxn>
                <a:cxn ang="0">
                  <a:pos x="5" y="293"/>
                </a:cxn>
                <a:cxn ang="0">
                  <a:pos x="7" y="293"/>
                </a:cxn>
                <a:cxn ang="0">
                  <a:pos x="8" y="292"/>
                </a:cxn>
                <a:cxn ang="0">
                  <a:pos x="9" y="290"/>
                </a:cxn>
                <a:cxn ang="0">
                  <a:pos x="9" y="290"/>
                </a:cxn>
                <a:cxn ang="0">
                  <a:pos x="11" y="274"/>
                </a:cxn>
                <a:cxn ang="0">
                  <a:pos x="13" y="258"/>
                </a:cxn>
                <a:cxn ang="0">
                  <a:pos x="16" y="226"/>
                </a:cxn>
                <a:cxn ang="0">
                  <a:pos x="16" y="194"/>
                </a:cxn>
                <a:cxn ang="0">
                  <a:pos x="16" y="162"/>
                </a:cxn>
                <a:cxn ang="0">
                  <a:pos x="16" y="162"/>
                </a:cxn>
                <a:cxn ang="0">
                  <a:pos x="17" y="143"/>
                </a:cxn>
                <a:cxn ang="0">
                  <a:pos x="19" y="125"/>
                </a:cxn>
                <a:cxn ang="0">
                  <a:pos x="22" y="106"/>
                </a:cxn>
                <a:cxn ang="0">
                  <a:pos x="24" y="87"/>
                </a:cxn>
                <a:cxn ang="0">
                  <a:pos x="24" y="87"/>
                </a:cxn>
                <a:cxn ang="0">
                  <a:pos x="27" y="46"/>
                </a:cxn>
                <a:cxn ang="0">
                  <a:pos x="28" y="4"/>
                </a:cxn>
                <a:cxn ang="0">
                  <a:pos x="28" y="4"/>
                </a:cxn>
              </a:cxnLst>
              <a:rect l="0" t="0" r="r" b="b"/>
              <a:pathLst>
                <a:path w="28" h="293">
                  <a:moveTo>
                    <a:pt x="28" y="4"/>
                  </a:moveTo>
                  <a:lnTo>
                    <a:pt x="28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8" y="40"/>
                  </a:lnTo>
                  <a:lnTo>
                    <a:pt x="16" y="75"/>
                  </a:lnTo>
                  <a:lnTo>
                    <a:pt x="12" y="110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6" y="164"/>
                  </a:lnTo>
                  <a:lnTo>
                    <a:pt x="6" y="181"/>
                  </a:lnTo>
                  <a:lnTo>
                    <a:pt x="5" y="217"/>
                  </a:lnTo>
                  <a:lnTo>
                    <a:pt x="4" y="252"/>
                  </a:lnTo>
                  <a:lnTo>
                    <a:pt x="3" y="269"/>
                  </a:lnTo>
                  <a:lnTo>
                    <a:pt x="0" y="287"/>
                  </a:lnTo>
                  <a:lnTo>
                    <a:pt x="0" y="287"/>
                  </a:lnTo>
                  <a:lnTo>
                    <a:pt x="0" y="289"/>
                  </a:lnTo>
                  <a:lnTo>
                    <a:pt x="1" y="291"/>
                  </a:lnTo>
                  <a:lnTo>
                    <a:pt x="4" y="293"/>
                  </a:lnTo>
                  <a:lnTo>
                    <a:pt x="5" y="293"/>
                  </a:lnTo>
                  <a:lnTo>
                    <a:pt x="7" y="293"/>
                  </a:lnTo>
                  <a:lnTo>
                    <a:pt x="8" y="292"/>
                  </a:lnTo>
                  <a:lnTo>
                    <a:pt x="9" y="290"/>
                  </a:lnTo>
                  <a:lnTo>
                    <a:pt x="9" y="290"/>
                  </a:lnTo>
                  <a:lnTo>
                    <a:pt x="11" y="274"/>
                  </a:lnTo>
                  <a:lnTo>
                    <a:pt x="13" y="258"/>
                  </a:lnTo>
                  <a:lnTo>
                    <a:pt x="16" y="226"/>
                  </a:lnTo>
                  <a:lnTo>
                    <a:pt x="16" y="194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7" y="143"/>
                  </a:lnTo>
                  <a:lnTo>
                    <a:pt x="19" y="125"/>
                  </a:lnTo>
                  <a:lnTo>
                    <a:pt x="22" y="106"/>
                  </a:lnTo>
                  <a:lnTo>
                    <a:pt x="24" y="87"/>
                  </a:lnTo>
                  <a:lnTo>
                    <a:pt x="24" y="87"/>
                  </a:lnTo>
                  <a:lnTo>
                    <a:pt x="27" y="46"/>
                  </a:lnTo>
                  <a:lnTo>
                    <a:pt x="28" y="4"/>
                  </a:lnTo>
                  <a:lnTo>
                    <a:pt x="2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59" name="Freeform 275"/>
            <p:cNvSpPr/>
            <p:nvPr/>
          </p:nvSpPr>
          <p:spPr bwMode="auto">
            <a:xfrm>
              <a:off x="2609850" y="2592388"/>
              <a:ext cx="25400" cy="15875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23"/>
                </a:cxn>
                <a:cxn ang="0">
                  <a:pos x="36" y="42"/>
                </a:cxn>
                <a:cxn ang="0">
                  <a:pos x="32" y="78"/>
                </a:cxn>
                <a:cxn ang="0">
                  <a:pos x="26" y="114"/>
                </a:cxn>
                <a:cxn ang="0">
                  <a:pos x="18" y="150"/>
                </a:cxn>
                <a:cxn ang="0">
                  <a:pos x="12" y="186"/>
                </a:cxn>
                <a:cxn ang="0">
                  <a:pos x="6" y="222"/>
                </a:cxn>
                <a:cxn ang="0">
                  <a:pos x="2" y="258"/>
                </a:cxn>
                <a:cxn ang="0">
                  <a:pos x="1" y="277"/>
                </a:cxn>
                <a:cxn ang="0">
                  <a:pos x="0" y="296"/>
                </a:cxn>
                <a:cxn ang="0">
                  <a:pos x="0" y="296"/>
                </a:cxn>
                <a:cxn ang="0">
                  <a:pos x="0" y="298"/>
                </a:cxn>
                <a:cxn ang="0">
                  <a:pos x="1" y="299"/>
                </a:cxn>
                <a:cxn ang="0">
                  <a:pos x="3" y="300"/>
                </a:cxn>
                <a:cxn ang="0">
                  <a:pos x="4" y="300"/>
                </a:cxn>
                <a:cxn ang="0">
                  <a:pos x="6" y="300"/>
                </a:cxn>
                <a:cxn ang="0">
                  <a:pos x="8" y="299"/>
                </a:cxn>
                <a:cxn ang="0">
                  <a:pos x="9" y="298"/>
                </a:cxn>
                <a:cxn ang="0">
                  <a:pos x="9" y="296"/>
                </a:cxn>
                <a:cxn ang="0">
                  <a:pos x="9" y="296"/>
                </a:cxn>
                <a:cxn ang="0">
                  <a:pos x="10" y="277"/>
                </a:cxn>
                <a:cxn ang="0">
                  <a:pos x="11" y="258"/>
                </a:cxn>
                <a:cxn ang="0">
                  <a:pos x="15" y="222"/>
                </a:cxn>
                <a:cxn ang="0">
                  <a:pos x="22" y="186"/>
                </a:cxn>
                <a:cxn ang="0">
                  <a:pos x="29" y="150"/>
                </a:cxn>
                <a:cxn ang="0">
                  <a:pos x="35" y="114"/>
                </a:cxn>
                <a:cxn ang="0">
                  <a:pos x="41" y="78"/>
                </a:cxn>
                <a:cxn ang="0">
                  <a:pos x="45" y="42"/>
                </a:cxn>
                <a:cxn ang="0">
                  <a:pos x="46" y="23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300">
                  <a:moveTo>
                    <a:pt x="38" y="4"/>
                  </a:moveTo>
                  <a:lnTo>
                    <a:pt x="38" y="4"/>
                  </a:lnTo>
                  <a:lnTo>
                    <a:pt x="37" y="23"/>
                  </a:lnTo>
                  <a:lnTo>
                    <a:pt x="36" y="42"/>
                  </a:lnTo>
                  <a:lnTo>
                    <a:pt x="32" y="78"/>
                  </a:lnTo>
                  <a:lnTo>
                    <a:pt x="26" y="114"/>
                  </a:lnTo>
                  <a:lnTo>
                    <a:pt x="18" y="150"/>
                  </a:lnTo>
                  <a:lnTo>
                    <a:pt x="12" y="186"/>
                  </a:lnTo>
                  <a:lnTo>
                    <a:pt x="6" y="222"/>
                  </a:lnTo>
                  <a:lnTo>
                    <a:pt x="2" y="258"/>
                  </a:lnTo>
                  <a:lnTo>
                    <a:pt x="1" y="277"/>
                  </a:lnTo>
                  <a:lnTo>
                    <a:pt x="0" y="296"/>
                  </a:lnTo>
                  <a:lnTo>
                    <a:pt x="0" y="296"/>
                  </a:lnTo>
                  <a:lnTo>
                    <a:pt x="0" y="298"/>
                  </a:lnTo>
                  <a:lnTo>
                    <a:pt x="1" y="299"/>
                  </a:lnTo>
                  <a:lnTo>
                    <a:pt x="3" y="300"/>
                  </a:lnTo>
                  <a:lnTo>
                    <a:pt x="4" y="300"/>
                  </a:lnTo>
                  <a:lnTo>
                    <a:pt x="6" y="300"/>
                  </a:lnTo>
                  <a:lnTo>
                    <a:pt x="8" y="299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6"/>
                  </a:lnTo>
                  <a:lnTo>
                    <a:pt x="10" y="277"/>
                  </a:lnTo>
                  <a:lnTo>
                    <a:pt x="11" y="258"/>
                  </a:lnTo>
                  <a:lnTo>
                    <a:pt x="15" y="222"/>
                  </a:lnTo>
                  <a:lnTo>
                    <a:pt x="22" y="186"/>
                  </a:lnTo>
                  <a:lnTo>
                    <a:pt x="29" y="150"/>
                  </a:lnTo>
                  <a:lnTo>
                    <a:pt x="35" y="114"/>
                  </a:lnTo>
                  <a:lnTo>
                    <a:pt x="41" y="78"/>
                  </a:lnTo>
                  <a:lnTo>
                    <a:pt x="45" y="42"/>
                  </a:lnTo>
                  <a:lnTo>
                    <a:pt x="46" y="23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60" name="Freeform 276"/>
            <p:cNvSpPr/>
            <p:nvPr/>
          </p:nvSpPr>
          <p:spPr bwMode="auto">
            <a:xfrm>
              <a:off x="2649538" y="2581275"/>
              <a:ext cx="22225" cy="206375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34" y="5"/>
                </a:cxn>
                <a:cxn ang="0">
                  <a:pos x="33" y="25"/>
                </a:cxn>
                <a:cxn ang="0">
                  <a:pos x="30" y="47"/>
                </a:cxn>
                <a:cxn ang="0">
                  <a:pos x="24" y="89"/>
                </a:cxn>
                <a:cxn ang="0">
                  <a:pos x="19" y="133"/>
                </a:cxn>
                <a:cxn ang="0">
                  <a:pos x="17" y="154"/>
                </a:cxn>
                <a:cxn ang="0">
                  <a:pos x="16" y="175"/>
                </a:cxn>
                <a:cxn ang="0">
                  <a:pos x="16" y="175"/>
                </a:cxn>
                <a:cxn ang="0">
                  <a:pos x="15" y="191"/>
                </a:cxn>
                <a:cxn ang="0">
                  <a:pos x="14" y="207"/>
                </a:cxn>
                <a:cxn ang="0">
                  <a:pos x="11" y="239"/>
                </a:cxn>
                <a:cxn ang="0">
                  <a:pos x="11" y="239"/>
                </a:cxn>
                <a:cxn ang="0">
                  <a:pos x="6" y="290"/>
                </a:cxn>
                <a:cxn ang="0">
                  <a:pos x="2" y="340"/>
                </a:cxn>
                <a:cxn ang="0">
                  <a:pos x="2" y="340"/>
                </a:cxn>
                <a:cxn ang="0">
                  <a:pos x="1" y="351"/>
                </a:cxn>
                <a:cxn ang="0">
                  <a:pos x="0" y="365"/>
                </a:cxn>
                <a:cxn ang="0">
                  <a:pos x="0" y="372"/>
                </a:cxn>
                <a:cxn ang="0">
                  <a:pos x="0" y="380"/>
                </a:cxn>
                <a:cxn ang="0">
                  <a:pos x="2" y="385"/>
                </a:cxn>
                <a:cxn ang="0">
                  <a:pos x="3" y="387"/>
                </a:cxn>
                <a:cxn ang="0">
                  <a:pos x="5" y="388"/>
                </a:cxn>
                <a:cxn ang="0">
                  <a:pos x="5" y="388"/>
                </a:cxn>
                <a:cxn ang="0">
                  <a:pos x="7" y="388"/>
                </a:cxn>
                <a:cxn ang="0">
                  <a:pos x="8" y="388"/>
                </a:cxn>
                <a:cxn ang="0">
                  <a:pos x="11" y="387"/>
                </a:cxn>
                <a:cxn ang="0">
                  <a:pos x="12" y="386"/>
                </a:cxn>
                <a:cxn ang="0">
                  <a:pos x="13" y="384"/>
                </a:cxn>
                <a:cxn ang="0">
                  <a:pos x="13" y="383"/>
                </a:cxn>
                <a:cxn ang="0">
                  <a:pos x="12" y="381"/>
                </a:cxn>
                <a:cxn ang="0">
                  <a:pos x="10" y="380"/>
                </a:cxn>
                <a:cxn ang="0">
                  <a:pos x="10" y="380"/>
                </a:cxn>
                <a:cxn ang="0">
                  <a:pos x="12" y="380"/>
                </a:cxn>
                <a:cxn ang="0">
                  <a:pos x="12" y="380"/>
                </a:cxn>
                <a:cxn ang="0">
                  <a:pos x="11" y="375"/>
                </a:cxn>
                <a:cxn ang="0">
                  <a:pos x="11" y="375"/>
                </a:cxn>
                <a:cxn ang="0">
                  <a:pos x="12" y="362"/>
                </a:cxn>
                <a:cxn ang="0">
                  <a:pos x="12" y="362"/>
                </a:cxn>
                <a:cxn ang="0">
                  <a:pos x="14" y="324"/>
                </a:cxn>
                <a:cxn ang="0">
                  <a:pos x="14" y="324"/>
                </a:cxn>
                <a:cxn ang="0">
                  <a:pos x="21" y="226"/>
                </a:cxn>
                <a:cxn ang="0">
                  <a:pos x="21" y="226"/>
                </a:cxn>
                <a:cxn ang="0">
                  <a:pos x="23" y="197"/>
                </a:cxn>
                <a:cxn ang="0">
                  <a:pos x="26" y="168"/>
                </a:cxn>
                <a:cxn ang="0">
                  <a:pos x="26" y="168"/>
                </a:cxn>
                <a:cxn ang="0">
                  <a:pos x="30" y="127"/>
                </a:cxn>
                <a:cxn ang="0">
                  <a:pos x="33" y="86"/>
                </a:cxn>
                <a:cxn ang="0">
                  <a:pos x="33" y="86"/>
                </a:cxn>
                <a:cxn ang="0">
                  <a:pos x="36" y="66"/>
                </a:cxn>
                <a:cxn ang="0">
                  <a:pos x="39" y="45"/>
                </a:cxn>
                <a:cxn ang="0">
                  <a:pos x="42" y="25"/>
                </a:cxn>
                <a:cxn ang="0">
                  <a:pos x="44" y="5"/>
                </a:cxn>
                <a:cxn ang="0">
                  <a:pos x="44" y="5"/>
                </a:cxn>
                <a:cxn ang="0">
                  <a:pos x="44" y="3"/>
                </a:cxn>
                <a:cxn ang="0">
                  <a:pos x="43" y="1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7" y="1"/>
                </a:cxn>
                <a:cxn ang="0">
                  <a:pos x="36" y="1"/>
                </a:cxn>
                <a:cxn ang="0">
                  <a:pos x="34" y="3"/>
                </a:cxn>
                <a:cxn ang="0">
                  <a:pos x="34" y="5"/>
                </a:cxn>
                <a:cxn ang="0">
                  <a:pos x="34" y="5"/>
                </a:cxn>
              </a:cxnLst>
              <a:rect l="0" t="0" r="r" b="b"/>
              <a:pathLst>
                <a:path w="44" h="388">
                  <a:moveTo>
                    <a:pt x="34" y="5"/>
                  </a:moveTo>
                  <a:lnTo>
                    <a:pt x="34" y="5"/>
                  </a:lnTo>
                  <a:lnTo>
                    <a:pt x="33" y="25"/>
                  </a:lnTo>
                  <a:lnTo>
                    <a:pt x="30" y="47"/>
                  </a:lnTo>
                  <a:lnTo>
                    <a:pt x="24" y="89"/>
                  </a:lnTo>
                  <a:lnTo>
                    <a:pt x="19" y="133"/>
                  </a:lnTo>
                  <a:lnTo>
                    <a:pt x="17" y="154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5" y="191"/>
                  </a:lnTo>
                  <a:lnTo>
                    <a:pt x="14" y="207"/>
                  </a:lnTo>
                  <a:lnTo>
                    <a:pt x="11" y="239"/>
                  </a:lnTo>
                  <a:lnTo>
                    <a:pt x="11" y="239"/>
                  </a:lnTo>
                  <a:lnTo>
                    <a:pt x="6" y="290"/>
                  </a:lnTo>
                  <a:lnTo>
                    <a:pt x="2" y="340"/>
                  </a:lnTo>
                  <a:lnTo>
                    <a:pt x="2" y="340"/>
                  </a:lnTo>
                  <a:lnTo>
                    <a:pt x="1" y="351"/>
                  </a:lnTo>
                  <a:lnTo>
                    <a:pt x="0" y="365"/>
                  </a:lnTo>
                  <a:lnTo>
                    <a:pt x="0" y="372"/>
                  </a:lnTo>
                  <a:lnTo>
                    <a:pt x="0" y="380"/>
                  </a:lnTo>
                  <a:lnTo>
                    <a:pt x="2" y="385"/>
                  </a:lnTo>
                  <a:lnTo>
                    <a:pt x="3" y="387"/>
                  </a:lnTo>
                  <a:lnTo>
                    <a:pt x="5" y="388"/>
                  </a:lnTo>
                  <a:lnTo>
                    <a:pt x="5" y="388"/>
                  </a:lnTo>
                  <a:lnTo>
                    <a:pt x="7" y="388"/>
                  </a:lnTo>
                  <a:lnTo>
                    <a:pt x="8" y="388"/>
                  </a:lnTo>
                  <a:lnTo>
                    <a:pt x="11" y="387"/>
                  </a:lnTo>
                  <a:lnTo>
                    <a:pt x="12" y="386"/>
                  </a:lnTo>
                  <a:lnTo>
                    <a:pt x="13" y="384"/>
                  </a:lnTo>
                  <a:lnTo>
                    <a:pt x="13" y="383"/>
                  </a:lnTo>
                  <a:lnTo>
                    <a:pt x="12" y="381"/>
                  </a:lnTo>
                  <a:lnTo>
                    <a:pt x="10" y="380"/>
                  </a:lnTo>
                  <a:lnTo>
                    <a:pt x="10" y="380"/>
                  </a:lnTo>
                  <a:lnTo>
                    <a:pt x="12" y="380"/>
                  </a:lnTo>
                  <a:lnTo>
                    <a:pt x="12" y="380"/>
                  </a:lnTo>
                  <a:lnTo>
                    <a:pt x="11" y="375"/>
                  </a:lnTo>
                  <a:lnTo>
                    <a:pt x="11" y="375"/>
                  </a:lnTo>
                  <a:lnTo>
                    <a:pt x="12" y="362"/>
                  </a:lnTo>
                  <a:lnTo>
                    <a:pt x="12" y="362"/>
                  </a:lnTo>
                  <a:lnTo>
                    <a:pt x="14" y="324"/>
                  </a:lnTo>
                  <a:lnTo>
                    <a:pt x="14" y="324"/>
                  </a:lnTo>
                  <a:lnTo>
                    <a:pt x="21" y="226"/>
                  </a:lnTo>
                  <a:lnTo>
                    <a:pt x="21" y="226"/>
                  </a:lnTo>
                  <a:lnTo>
                    <a:pt x="23" y="197"/>
                  </a:lnTo>
                  <a:lnTo>
                    <a:pt x="26" y="168"/>
                  </a:lnTo>
                  <a:lnTo>
                    <a:pt x="26" y="168"/>
                  </a:lnTo>
                  <a:lnTo>
                    <a:pt x="30" y="127"/>
                  </a:lnTo>
                  <a:lnTo>
                    <a:pt x="33" y="86"/>
                  </a:lnTo>
                  <a:lnTo>
                    <a:pt x="33" y="86"/>
                  </a:lnTo>
                  <a:lnTo>
                    <a:pt x="36" y="66"/>
                  </a:lnTo>
                  <a:lnTo>
                    <a:pt x="39" y="45"/>
                  </a:lnTo>
                  <a:lnTo>
                    <a:pt x="42" y="25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4" y="3"/>
                  </a:lnTo>
                  <a:lnTo>
                    <a:pt x="43" y="1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4" y="3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61" name="Freeform 277"/>
            <p:cNvSpPr/>
            <p:nvPr/>
          </p:nvSpPr>
          <p:spPr bwMode="auto">
            <a:xfrm>
              <a:off x="2687638" y="2544763"/>
              <a:ext cx="20638" cy="236538"/>
            </a:xfrm>
            <a:custGeom>
              <a:avLst/>
              <a:gdLst/>
              <a:ahLst/>
              <a:cxnLst>
                <a:cxn ang="0">
                  <a:pos x="31" y="5"/>
                </a:cxn>
                <a:cxn ang="0">
                  <a:pos x="31" y="5"/>
                </a:cxn>
                <a:cxn ang="0">
                  <a:pos x="29" y="58"/>
                </a:cxn>
                <a:cxn ang="0">
                  <a:pos x="26" y="113"/>
                </a:cxn>
                <a:cxn ang="0">
                  <a:pos x="23" y="167"/>
                </a:cxn>
                <a:cxn ang="0">
                  <a:pos x="18" y="219"/>
                </a:cxn>
                <a:cxn ang="0">
                  <a:pos x="18" y="219"/>
                </a:cxn>
                <a:cxn ang="0">
                  <a:pos x="13" y="275"/>
                </a:cxn>
                <a:cxn ang="0">
                  <a:pos x="7" y="330"/>
                </a:cxn>
                <a:cxn ang="0">
                  <a:pos x="2" y="386"/>
                </a:cxn>
                <a:cxn ang="0">
                  <a:pos x="0" y="414"/>
                </a:cxn>
                <a:cxn ang="0">
                  <a:pos x="0" y="441"/>
                </a:cxn>
                <a:cxn ang="0">
                  <a:pos x="0" y="441"/>
                </a:cxn>
                <a:cxn ang="0">
                  <a:pos x="0" y="444"/>
                </a:cxn>
                <a:cxn ang="0">
                  <a:pos x="1" y="445"/>
                </a:cxn>
                <a:cxn ang="0">
                  <a:pos x="3" y="446"/>
                </a:cxn>
                <a:cxn ang="0">
                  <a:pos x="4" y="446"/>
                </a:cxn>
                <a:cxn ang="0">
                  <a:pos x="6" y="446"/>
                </a:cxn>
                <a:cxn ang="0">
                  <a:pos x="7" y="445"/>
                </a:cxn>
                <a:cxn ang="0">
                  <a:pos x="8" y="444"/>
                </a:cxn>
                <a:cxn ang="0">
                  <a:pos x="9" y="441"/>
                </a:cxn>
                <a:cxn ang="0">
                  <a:pos x="9" y="441"/>
                </a:cxn>
                <a:cxn ang="0">
                  <a:pos x="10" y="414"/>
                </a:cxn>
                <a:cxn ang="0">
                  <a:pos x="11" y="386"/>
                </a:cxn>
                <a:cxn ang="0">
                  <a:pos x="16" y="330"/>
                </a:cxn>
                <a:cxn ang="0">
                  <a:pos x="22" y="275"/>
                </a:cxn>
                <a:cxn ang="0">
                  <a:pos x="27" y="219"/>
                </a:cxn>
                <a:cxn ang="0">
                  <a:pos x="27" y="219"/>
                </a:cxn>
                <a:cxn ang="0">
                  <a:pos x="33" y="167"/>
                </a:cxn>
                <a:cxn ang="0">
                  <a:pos x="37" y="113"/>
                </a:cxn>
                <a:cxn ang="0">
                  <a:pos x="39" y="59"/>
                </a:cxn>
                <a:cxn ang="0">
                  <a:pos x="40" y="5"/>
                </a:cxn>
                <a:cxn ang="0">
                  <a:pos x="40" y="5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2" y="2"/>
                </a:cxn>
                <a:cxn ang="0">
                  <a:pos x="31" y="5"/>
                </a:cxn>
                <a:cxn ang="0">
                  <a:pos x="31" y="5"/>
                </a:cxn>
              </a:cxnLst>
              <a:rect l="0" t="0" r="r" b="b"/>
              <a:pathLst>
                <a:path w="40" h="446">
                  <a:moveTo>
                    <a:pt x="31" y="5"/>
                  </a:moveTo>
                  <a:lnTo>
                    <a:pt x="31" y="5"/>
                  </a:lnTo>
                  <a:lnTo>
                    <a:pt x="29" y="58"/>
                  </a:lnTo>
                  <a:lnTo>
                    <a:pt x="26" y="113"/>
                  </a:lnTo>
                  <a:lnTo>
                    <a:pt x="23" y="167"/>
                  </a:lnTo>
                  <a:lnTo>
                    <a:pt x="18" y="219"/>
                  </a:lnTo>
                  <a:lnTo>
                    <a:pt x="18" y="219"/>
                  </a:lnTo>
                  <a:lnTo>
                    <a:pt x="13" y="275"/>
                  </a:lnTo>
                  <a:lnTo>
                    <a:pt x="7" y="330"/>
                  </a:lnTo>
                  <a:lnTo>
                    <a:pt x="2" y="386"/>
                  </a:lnTo>
                  <a:lnTo>
                    <a:pt x="0" y="414"/>
                  </a:lnTo>
                  <a:lnTo>
                    <a:pt x="0" y="441"/>
                  </a:lnTo>
                  <a:lnTo>
                    <a:pt x="0" y="441"/>
                  </a:lnTo>
                  <a:lnTo>
                    <a:pt x="0" y="444"/>
                  </a:lnTo>
                  <a:lnTo>
                    <a:pt x="1" y="445"/>
                  </a:lnTo>
                  <a:lnTo>
                    <a:pt x="3" y="446"/>
                  </a:lnTo>
                  <a:lnTo>
                    <a:pt x="4" y="446"/>
                  </a:lnTo>
                  <a:lnTo>
                    <a:pt x="6" y="446"/>
                  </a:lnTo>
                  <a:lnTo>
                    <a:pt x="7" y="445"/>
                  </a:lnTo>
                  <a:lnTo>
                    <a:pt x="8" y="444"/>
                  </a:lnTo>
                  <a:lnTo>
                    <a:pt x="9" y="441"/>
                  </a:lnTo>
                  <a:lnTo>
                    <a:pt x="9" y="441"/>
                  </a:lnTo>
                  <a:lnTo>
                    <a:pt x="10" y="414"/>
                  </a:lnTo>
                  <a:lnTo>
                    <a:pt x="11" y="386"/>
                  </a:lnTo>
                  <a:lnTo>
                    <a:pt x="16" y="330"/>
                  </a:lnTo>
                  <a:lnTo>
                    <a:pt x="22" y="275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33" y="167"/>
                  </a:lnTo>
                  <a:lnTo>
                    <a:pt x="37" y="113"/>
                  </a:lnTo>
                  <a:lnTo>
                    <a:pt x="39" y="59"/>
                  </a:lnTo>
                  <a:lnTo>
                    <a:pt x="40" y="5"/>
                  </a:lnTo>
                  <a:lnTo>
                    <a:pt x="40" y="5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2" y="2"/>
                  </a:lnTo>
                  <a:lnTo>
                    <a:pt x="31" y="5"/>
                  </a:lnTo>
                  <a:lnTo>
                    <a:pt x="3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62" name="Freeform 278"/>
            <p:cNvSpPr/>
            <p:nvPr/>
          </p:nvSpPr>
          <p:spPr bwMode="auto">
            <a:xfrm>
              <a:off x="2714625" y="2535238"/>
              <a:ext cx="17463" cy="265113"/>
            </a:xfrm>
            <a:custGeom>
              <a:avLst/>
              <a:gdLst/>
              <a:ahLst/>
              <a:cxnLst>
                <a:cxn ang="0">
                  <a:pos x="28" y="4"/>
                </a:cxn>
                <a:cxn ang="0">
                  <a:pos x="28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19" y="2"/>
                </a:cxn>
                <a:cxn ang="0">
                  <a:pos x="19" y="4"/>
                </a:cxn>
                <a:cxn ang="0">
                  <a:pos x="19" y="4"/>
                </a:cxn>
                <a:cxn ang="0">
                  <a:pos x="20" y="34"/>
                </a:cxn>
                <a:cxn ang="0">
                  <a:pos x="21" y="64"/>
                </a:cxn>
                <a:cxn ang="0">
                  <a:pos x="23" y="125"/>
                </a:cxn>
                <a:cxn ang="0">
                  <a:pos x="24" y="155"/>
                </a:cxn>
                <a:cxn ang="0">
                  <a:pos x="24" y="185"/>
                </a:cxn>
                <a:cxn ang="0">
                  <a:pos x="23" y="215"/>
                </a:cxn>
                <a:cxn ang="0">
                  <a:pos x="20" y="245"/>
                </a:cxn>
                <a:cxn ang="0">
                  <a:pos x="20" y="245"/>
                </a:cxn>
                <a:cxn ang="0">
                  <a:pos x="13" y="306"/>
                </a:cxn>
                <a:cxn ang="0">
                  <a:pos x="9" y="335"/>
                </a:cxn>
                <a:cxn ang="0">
                  <a:pos x="7" y="366"/>
                </a:cxn>
                <a:cxn ang="0">
                  <a:pos x="7" y="366"/>
                </a:cxn>
                <a:cxn ang="0">
                  <a:pos x="3" y="427"/>
                </a:cxn>
                <a:cxn ang="0">
                  <a:pos x="1" y="458"/>
                </a:cxn>
                <a:cxn ang="0">
                  <a:pos x="0" y="489"/>
                </a:cxn>
                <a:cxn ang="0">
                  <a:pos x="0" y="489"/>
                </a:cxn>
                <a:cxn ang="0">
                  <a:pos x="0" y="490"/>
                </a:cxn>
                <a:cxn ang="0">
                  <a:pos x="0" y="497"/>
                </a:cxn>
                <a:cxn ang="0">
                  <a:pos x="0" y="497"/>
                </a:cxn>
                <a:cxn ang="0">
                  <a:pos x="0" y="499"/>
                </a:cxn>
                <a:cxn ang="0">
                  <a:pos x="1" y="501"/>
                </a:cxn>
                <a:cxn ang="0">
                  <a:pos x="3" y="502"/>
                </a:cxn>
                <a:cxn ang="0">
                  <a:pos x="4" y="502"/>
                </a:cxn>
                <a:cxn ang="0">
                  <a:pos x="6" y="502"/>
                </a:cxn>
                <a:cxn ang="0">
                  <a:pos x="7" y="501"/>
                </a:cxn>
                <a:cxn ang="0">
                  <a:pos x="8" y="499"/>
                </a:cxn>
                <a:cxn ang="0">
                  <a:pos x="9" y="497"/>
                </a:cxn>
                <a:cxn ang="0">
                  <a:pos x="9" y="497"/>
                </a:cxn>
                <a:cxn ang="0">
                  <a:pos x="10" y="467"/>
                </a:cxn>
                <a:cxn ang="0">
                  <a:pos x="13" y="436"/>
                </a:cxn>
                <a:cxn ang="0">
                  <a:pos x="15" y="406"/>
                </a:cxn>
                <a:cxn ang="0">
                  <a:pos x="17" y="376"/>
                </a:cxn>
                <a:cxn ang="0">
                  <a:pos x="17" y="376"/>
                </a:cxn>
                <a:cxn ang="0">
                  <a:pos x="18" y="345"/>
                </a:cxn>
                <a:cxn ang="0">
                  <a:pos x="21" y="314"/>
                </a:cxn>
                <a:cxn ang="0">
                  <a:pos x="29" y="253"/>
                </a:cxn>
                <a:cxn ang="0">
                  <a:pos x="29" y="253"/>
                </a:cxn>
                <a:cxn ang="0">
                  <a:pos x="32" y="222"/>
                </a:cxn>
                <a:cxn ang="0">
                  <a:pos x="33" y="191"/>
                </a:cxn>
                <a:cxn ang="0">
                  <a:pos x="33" y="160"/>
                </a:cxn>
                <a:cxn ang="0">
                  <a:pos x="32" y="129"/>
                </a:cxn>
                <a:cxn ang="0">
                  <a:pos x="30" y="67"/>
                </a:cxn>
                <a:cxn ang="0">
                  <a:pos x="29" y="35"/>
                </a:cxn>
                <a:cxn ang="0">
                  <a:pos x="28" y="4"/>
                </a:cxn>
                <a:cxn ang="0">
                  <a:pos x="28" y="4"/>
                </a:cxn>
              </a:cxnLst>
              <a:rect l="0" t="0" r="r" b="b"/>
              <a:pathLst>
                <a:path w="33" h="502">
                  <a:moveTo>
                    <a:pt x="28" y="4"/>
                  </a:moveTo>
                  <a:lnTo>
                    <a:pt x="28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19" y="2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20" y="34"/>
                  </a:lnTo>
                  <a:lnTo>
                    <a:pt x="21" y="64"/>
                  </a:lnTo>
                  <a:lnTo>
                    <a:pt x="23" y="125"/>
                  </a:lnTo>
                  <a:lnTo>
                    <a:pt x="24" y="155"/>
                  </a:lnTo>
                  <a:lnTo>
                    <a:pt x="24" y="185"/>
                  </a:lnTo>
                  <a:lnTo>
                    <a:pt x="23" y="215"/>
                  </a:lnTo>
                  <a:lnTo>
                    <a:pt x="20" y="245"/>
                  </a:lnTo>
                  <a:lnTo>
                    <a:pt x="20" y="245"/>
                  </a:lnTo>
                  <a:lnTo>
                    <a:pt x="13" y="306"/>
                  </a:lnTo>
                  <a:lnTo>
                    <a:pt x="9" y="335"/>
                  </a:lnTo>
                  <a:lnTo>
                    <a:pt x="7" y="366"/>
                  </a:lnTo>
                  <a:lnTo>
                    <a:pt x="7" y="366"/>
                  </a:lnTo>
                  <a:lnTo>
                    <a:pt x="3" y="427"/>
                  </a:lnTo>
                  <a:lnTo>
                    <a:pt x="1" y="458"/>
                  </a:lnTo>
                  <a:lnTo>
                    <a:pt x="0" y="489"/>
                  </a:lnTo>
                  <a:lnTo>
                    <a:pt x="0" y="489"/>
                  </a:lnTo>
                  <a:lnTo>
                    <a:pt x="0" y="490"/>
                  </a:lnTo>
                  <a:lnTo>
                    <a:pt x="0" y="497"/>
                  </a:lnTo>
                  <a:lnTo>
                    <a:pt x="0" y="497"/>
                  </a:lnTo>
                  <a:lnTo>
                    <a:pt x="0" y="499"/>
                  </a:lnTo>
                  <a:lnTo>
                    <a:pt x="1" y="501"/>
                  </a:lnTo>
                  <a:lnTo>
                    <a:pt x="3" y="502"/>
                  </a:lnTo>
                  <a:lnTo>
                    <a:pt x="4" y="502"/>
                  </a:lnTo>
                  <a:lnTo>
                    <a:pt x="6" y="502"/>
                  </a:lnTo>
                  <a:lnTo>
                    <a:pt x="7" y="501"/>
                  </a:lnTo>
                  <a:lnTo>
                    <a:pt x="8" y="499"/>
                  </a:lnTo>
                  <a:lnTo>
                    <a:pt x="9" y="497"/>
                  </a:lnTo>
                  <a:lnTo>
                    <a:pt x="9" y="497"/>
                  </a:lnTo>
                  <a:lnTo>
                    <a:pt x="10" y="467"/>
                  </a:lnTo>
                  <a:lnTo>
                    <a:pt x="13" y="436"/>
                  </a:lnTo>
                  <a:lnTo>
                    <a:pt x="15" y="406"/>
                  </a:lnTo>
                  <a:lnTo>
                    <a:pt x="17" y="376"/>
                  </a:lnTo>
                  <a:lnTo>
                    <a:pt x="17" y="376"/>
                  </a:lnTo>
                  <a:lnTo>
                    <a:pt x="18" y="345"/>
                  </a:lnTo>
                  <a:lnTo>
                    <a:pt x="21" y="314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32" y="222"/>
                  </a:lnTo>
                  <a:lnTo>
                    <a:pt x="33" y="191"/>
                  </a:lnTo>
                  <a:lnTo>
                    <a:pt x="33" y="160"/>
                  </a:lnTo>
                  <a:lnTo>
                    <a:pt x="32" y="129"/>
                  </a:lnTo>
                  <a:lnTo>
                    <a:pt x="30" y="67"/>
                  </a:lnTo>
                  <a:lnTo>
                    <a:pt x="29" y="35"/>
                  </a:lnTo>
                  <a:lnTo>
                    <a:pt x="28" y="4"/>
                  </a:lnTo>
                  <a:lnTo>
                    <a:pt x="2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63" name="Freeform 279"/>
            <p:cNvSpPr/>
            <p:nvPr/>
          </p:nvSpPr>
          <p:spPr bwMode="auto">
            <a:xfrm>
              <a:off x="2744788" y="2547938"/>
              <a:ext cx="19050" cy="252413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5" y="5"/>
                </a:cxn>
                <a:cxn ang="0">
                  <a:pos x="25" y="5"/>
                </a:cxn>
                <a:cxn ang="0">
                  <a:pos x="26" y="64"/>
                </a:cxn>
                <a:cxn ang="0">
                  <a:pos x="27" y="123"/>
                </a:cxn>
                <a:cxn ang="0">
                  <a:pos x="27" y="123"/>
                </a:cxn>
                <a:cxn ang="0">
                  <a:pos x="25" y="151"/>
                </a:cxn>
                <a:cxn ang="0">
                  <a:pos x="23" y="180"/>
                </a:cxn>
                <a:cxn ang="0">
                  <a:pos x="16" y="238"/>
                </a:cxn>
                <a:cxn ang="0">
                  <a:pos x="16" y="238"/>
                </a:cxn>
                <a:cxn ang="0">
                  <a:pos x="6" y="355"/>
                </a:cxn>
                <a:cxn ang="0">
                  <a:pos x="2" y="414"/>
                </a:cxn>
                <a:cxn ang="0">
                  <a:pos x="0" y="443"/>
                </a:cxn>
                <a:cxn ang="0">
                  <a:pos x="0" y="472"/>
                </a:cxn>
                <a:cxn ang="0">
                  <a:pos x="0" y="472"/>
                </a:cxn>
                <a:cxn ang="0">
                  <a:pos x="0" y="474"/>
                </a:cxn>
                <a:cxn ang="0">
                  <a:pos x="1" y="476"/>
                </a:cxn>
                <a:cxn ang="0">
                  <a:pos x="3" y="477"/>
                </a:cxn>
                <a:cxn ang="0">
                  <a:pos x="4" y="477"/>
                </a:cxn>
                <a:cxn ang="0">
                  <a:pos x="6" y="477"/>
                </a:cxn>
                <a:cxn ang="0">
                  <a:pos x="7" y="476"/>
                </a:cxn>
                <a:cxn ang="0">
                  <a:pos x="9" y="474"/>
                </a:cxn>
                <a:cxn ang="0">
                  <a:pos x="9" y="472"/>
                </a:cxn>
                <a:cxn ang="0">
                  <a:pos x="9" y="472"/>
                </a:cxn>
                <a:cxn ang="0">
                  <a:pos x="9" y="443"/>
                </a:cxn>
                <a:cxn ang="0">
                  <a:pos x="11" y="414"/>
                </a:cxn>
                <a:cxn ang="0">
                  <a:pos x="15" y="355"/>
                </a:cxn>
                <a:cxn ang="0">
                  <a:pos x="26" y="238"/>
                </a:cxn>
                <a:cxn ang="0">
                  <a:pos x="26" y="238"/>
                </a:cxn>
                <a:cxn ang="0">
                  <a:pos x="32" y="180"/>
                </a:cxn>
                <a:cxn ang="0">
                  <a:pos x="35" y="151"/>
                </a:cxn>
                <a:cxn ang="0">
                  <a:pos x="36" y="123"/>
                </a:cxn>
                <a:cxn ang="0">
                  <a:pos x="36" y="123"/>
                </a:cxn>
                <a:cxn ang="0">
                  <a:pos x="36" y="93"/>
                </a:cxn>
                <a:cxn ang="0">
                  <a:pos x="35" y="64"/>
                </a:cxn>
                <a:cxn ang="0">
                  <a:pos x="34" y="5"/>
                </a:cxn>
                <a:cxn ang="0">
                  <a:pos x="34" y="5"/>
                </a:cxn>
              </a:cxnLst>
              <a:rect l="0" t="0" r="r" b="b"/>
              <a:pathLst>
                <a:path w="36" h="477">
                  <a:moveTo>
                    <a:pt x="34" y="5"/>
                  </a:move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6" y="6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5" y="151"/>
                  </a:lnTo>
                  <a:lnTo>
                    <a:pt x="23" y="180"/>
                  </a:lnTo>
                  <a:lnTo>
                    <a:pt x="16" y="238"/>
                  </a:lnTo>
                  <a:lnTo>
                    <a:pt x="16" y="238"/>
                  </a:lnTo>
                  <a:lnTo>
                    <a:pt x="6" y="355"/>
                  </a:lnTo>
                  <a:lnTo>
                    <a:pt x="2" y="414"/>
                  </a:lnTo>
                  <a:lnTo>
                    <a:pt x="0" y="443"/>
                  </a:lnTo>
                  <a:lnTo>
                    <a:pt x="0" y="472"/>
                  </a:lnTo>
                  <a:lnTo>
                    <a:pt x="0" y="472"/>
                  </a:lnTo>
                  <a:lnTo>
                    <a:pt x="0" y="474"/>
                  </a:lnTo>
                  <a:lnTo>
                    <a:pt x="1" y="476"/>
                  </a:lnTo>
                  <a:lnTo>
                    <a:pt x="3" y="477"/>
                  </a:lnTo>
                  <a:lnTo>
                    <a:pt x="4" y="477"/>
                  </a:lnTo>
                  <a:lnTo>
                    <a:pt x="6" y="477"/>
                  </a:lnTo>
                  <a:lnTo>
                    <a:pt x="7" y="476"/>
                  </a:lnTo>
                  <a:lnTo>
                    <a:pt x="9" y="474"/>
                  </a:lnTo>
                  <a:lnTo>
                    <a:pt x="9" y="472"/>
                  </a:lnTo>
                  <a:lnTo>
                    <a:pt x="9" y="472"/>
                  </a:lnTo>
                  <a:lnTo>
                    <a:pt x="9" y="443"/>
                  </a:lnTo>
                  <a:lnTo>
                    <a:pt x="11" y="414"/>
                  </a:lnTo>
                  <a:lnTo>
                    <a:pt x="15" y="355"/>
                  </a:lnTo>
                  <a:lnTo>
                    <a:pt x="26" y="238"/>
                  </a:lnTo>
                  <a:lnTo>
                    <a:pt x="26" y="238"/>
                  </a:lnTo>
                  <a:lnTo>
                    <a:pt x="32" y="180"/>
                  </a:lnTo>
                  <a:lnTo>
                    <a:pt x="35" y="151"/>
                  </a:lnTo>
                  <a:lnTo>
                    <a:pt x="36" y="123"/>
                  </a:lnTo>
                  <a:lnTo>
                    <a:pt x="36" y="123"/>
                  </a:lnTo>
                  <a:lnTo>
                    <a:pt x="36" y="93"/>
                  </a:lnTo>
                  <a:lnTo>
                    <a:pt x="35" y="64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64" name="Freeform 280"/>
            <p:cNvSpPr/>
            <p:nvPr/>
          </p:nvSpPr>
          <p:spPr bwMode="auto">
            <a:xfrm>
              <a:off x="2774950" y="2544763"/>
              <a:ext cx="25400" cy="242888"/>
            </a:xfrm>
            <a:custGeom>
              <a:avLst/>
              <a:gdLst/>
              <a:ahLst/>
              <a:cxnLst>
                <a:cxn ang="0">
                  <a:pos x="47" y="5"/>
                </a:cxn>
                <a:cxn ang="0">
                  <a:pos x="47" y="5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0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8" y="60"/>
                </a:cxn>
                <a:cxn ang="0">
                  <a:pos x="39" y="116"/>
                </a:cxn>
                <a:cxn ang="0">
                  <a:pos x="39" y="144"/>
                </a:cxn>
                <a:cxn ang="0">
                  <a:pos x="39" y="172"/>
                </a:cxn>
                <a:cxn ang="0">
                  <a:pos x="37" y="200"/>
                </a:cxn>
                <a:cxn ang="0">
                  <a:pos x="35" y="228"/>
                </a:cxn>
                <a:cxn ang="0">
                  <a:pos x="35" y="228"/>
                </a:cxn>
                <a:cxn ang="0">
                  <a:pos x="27" y="291"/>
                </a:cxn>
                <a:cxn ang="0">
                  <a:pos x="21" y="322"/>
                </a:cxn>
                <a:cxn ang="0">
                  <a:pos x="16" y="353"/>
                </a:cxn>
                <a:cxn ang="0">
                  <a:pos x="16" y="353"/>
                </a:cxn>
                <a:cxn ang="0">
                  <a:pos x="7" y="395"/>
                </a:cxn>
                <a:cxn ang="0">
                  <a:pos x="3" y="417"/>
                </a:cxn>
                <a:cxn ang="0">
                  <a:pos x="1" y="438"/>
                </a:cxn>
                <a:cxn ang="0">
                  <a:pos x="1" y="438"/>
                </a:cxn>
                <a:cxn ang="0">
                  <a:pos x="0" y="441"/>
                </a:cxn>
                <a:cxn ang="0">
                  <a:pos x="0" y="454"/>
                </a:cxn>
                <a:cxn ang="0">
                  <a:pos x="0" y="454"/>
                </a:cxn>
                <a:cxn ang="0">
                  <a:pos x="0" y="456"/>
                </a:cxn>
                <a:cxn ang="0">
                  <a:pos x="1" y="457"/>
                </a:cxn>
                <a:cxn ang="0">
                  <a:pos x="3" y="458"/>
                </a:cxn>
                <a:cxn ang="0">
                  <a:pos x="4" y="458"/>
                </a:cxn>
                <a:cxn ang="0">
                  <a:pos x="6" y="458"/>
                </a:cxn>
                <a:cxn ang="0">
                  <a:pos x="8" y="457"/>
                </a:cxn>
                <a:cxn ang="0">
                  <a:pos x="9" y="456"/>
                </a:cxn>
                <a:cxn ang="0">
                  <a:pos x="9" y="454"/>
                </a:cxn>
                <a:cxn ang="0">
                  <a:pos x="9" y="454"/>
                </a:cxn>
                <a:cxn ang="0">
                  <a:pos x="10" y="440"/>
                </a:cxn>
                <a:cxn ang="0">
                  <a:pos x="11" y="426"/>
                </a:cxn>
                <a:cxn ang="0">
                  <a:pos x="15" y="399"/>
                </a:cxn>
                <a:cxn ang="0">
                  <a:pos x="27" y="345"/>
                </a:cxn>
                <a:cxn ang="0">
                  <a:pos x="27" y="345"/>
                </a:cxn>
                <a:cxn ang="0">
                  <a:pos x="32" y="319"/>
                </a:cxn>
                <a:cxn ang="0">
                  <a:pos x="36" y="292"/>
                </a:cxn>
                <a:cxn ang="0">
                  <a:pos x="43" y="237"/>
                </a:cxn>
                <a:cxn ang="0">
                  <a:pos x="43" y="237"/>
                </a:cxn>
                <a:cxn ang="0">
                  <a:pos x="46" y="208"/>
                </a:cxn>
                <a:cxn ang="0">
                  <a:pos x="47" y="179"/>
                </a:cxn>
                <a:cxn ang="0">
                  <a:pos x="48" y="150"/>
                </a:cxn>
                <a:cxn ang="0">
                  <a:pos x="48" y="121"/>
                </a:cxn>
                <a:cxn ang="0">
                  <a:pos x="48" y="63"/>
                </a:cxn>
                <a:cxn ang="0">
                  <a:pos x="47" y="5"/>
                </a:cxn>
                <a:cxn ang="0">
                  <a:pos x="47" y="5"/>
                </a:cxn>
              </a:cxnLst>
              <a:rect l="0" t="0" r="r" b="b"/>
              <a:pathLst>
                <a:path w="48" h="458">
                  <a:moveTo>
                    <a:pt x="47" y="5"/>
                  </a:moveTo>
                  <a:lnTo>
                    <a:pt x="47" y="5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60"/>
                  </a:lnTo>
                  <a:lnTo>
                    <a:pt x="39" y="116"/>
                  </a:lnTo>
                  <a:lnTo>
                    <a:pt x="39" y="144"/>
                  </a:lnTo>
                  <a:lnTo>
                    <a:pt x="39" y="172"/>
                  </a:lnTo>
                  <a:lnTo>
                    <a:pt x="37" y="200"/>
                  </a:lnTo>
                  <a:lnTo>
                    <a:pt x="35" y="228"/>
                  </a:lnTo>
                  <a:lnTo>
                    <a:pt x="35" y="228"/>
                  </a:lnTo>
                  <a:lnTo>
                    <a:pt x="27" y="291"/>
                  </a:lnTo>
                  <a:lnTo>
                    <a:pt x="21" y="322"/>
                  </a:lnTo>
                  <a:lnTo>
                    <a:pt x="16" y="353"/>
                  </a:lnTo>
                  <a:lnTo>
                    <a:pt x="16" y="353"/>
                  </a:lnTo>
                  <a:lnTo>
                    <a:pt x="7" y="395"/>
                  </a:lnTo>
                  <a:lnTo>
                    <a:pt x="3" y="417"/>
                  </a:lnTo>
                  <a:lnTo>
                    <a:pt x="1" y="438"/>
                  </a:lnTo>
                  <a:lnTo>
                    <a:pt x="1" y="438"/>
                  </a:lnTo>
                  <a:lnTo>
                    <a:pt x="0" y="441"/>
                  </a:lnTo>
                  <a:lnTo>
                    <a:pt x="0" y="454"/>
                  </a:lnTo>
                  <a:lnTo>
                    <a:pt x="0" y="454"/>
                  </a:lnTo>
                  <a:lnTo>
                    <a:pt x="0" y="456"/>
                  </a:lnTo>
                  <a:lnTo>
                    <a:pt x="1" y="457"/>
                  </a:lnTo>
                  <a:lnTo>
                    <a:pt x="3" y="458"/>
                  </a:lnTo>
                  <a:lnTo>
                    <a:pt x="4" y="458"/>
                  </a:lnTo>
                  <a:lnTo>
                    <a:pt x="6" y="458"/>
                  </a:lnTo>
                  <a:lnTo>
                    <a:pt x="8" y="457"/>
                  </a:lnTo>
                  <a:lnTo>
                    <a:pt x="9" y="456"/>
                  </a:lnTo>
                  <a:lnTo>
                    <a:pt x="9" y="454"/>
                  </a:lnTo>
                  <a:lnTo>
                    <a:pt x="9" y="454"/>
                  </a:lnTo>
                  <a:lnTo>
                    <a:pt x="10" y="440"/>
                  </a:lnTo>
                  <a:lnTo>
                    <a:pt x="11" y="426"/>
                  </a:lnTo>
                  <a:lnTo>
                    <a:pt x="15" y="399"/>
                  </a:lnTo>
                  <a:lnTo>
                    <a:pt x="27" y="345"/>
                  </a:lnTo>
                  <a:lnTo>
                    <a:pt x="27" y="345"/>
                  </a:lnTo>
                  <a:lnTo>
                    <a:pt x="32" y="319"/>
                  </a:lnTo>
                  <a:lnTo>
                    <a:pt x="36" y="292"/>
                  </a:lnTo>
                  <a:lnTo>
                    <a:pt x="43" y="237"/>
                  </a:lnTo>
                  <a:lnTo>
                    <a:pt x="43" y="237"/>
                  </a:lnTo>
                  <a:lnTo>
                    <a:pt x="46" y="208"/>
                  </a:lnTo>
                  <a:lnTo>
                    <a:pt x="47" y="179"/>
                  </a:lnTo>
                  <a:lnTo>
                    <a:pt x="48" y="150"/>
                  </a:lnTo>
                  <a:lnTo>
                    <a:pt x="48" y="121"/>
                  </a:lnTo>
                  <a:lnTo>
                    <a:pt x="48" y="63"/>
                  </a:lnTo>
                  <a:lnTo>
                    <a:pt x="47" y="5"/>
                  </a:lnTo>
                  <a:lnTo>
                    <a:pt x="47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65" name="Freeform 281"/>
            <p:cNvSpPr/>
            <p:nvPr/>
          </p:nvSpPr>
          <p:spPr bwMode="auto">
            <a:xfrm>
              <a:off x="2808288" y="2571750"/>
              <a:ext cx="20638" cy="209550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31" y="50"/>
                </a:cxn>
                <a:cxn ang="0">
                  <a:pos x="30" y="95"/>
                </a:cxn>
                <a:cxn ang="0">
                  <a:pos x="30" y="95"/>
                </a:cxn>
                <a:cxn ang="0">
                  <a:pos x="28" y="121"/>
                </a:cxn>
                <a:cxn ang="0">
                  <a:pos x="24" y="147"/>
                </a:cxn>
                <a:cxn ang="0">
                  <a:pos x="20" y="171"/>
                </a:cxn>
                <a:cxn ang="0">
                  <a:pos x="17" y="197"/>
                </a:cxn>
                <a:cxn ang="0">
                  <a:pos x="17" y="197"/>
                </a:cxn>
                <a:cxn ang="0">
                  <a:pos x="6" y="293"/>
                </a:cxn>
                <a:cxn ang="0">
                  <a:pos x="2" y="342"/>
                </a:cxn>
                <a:cxn ang="0">
                  <a:pos x="0" y="366"/>
                </a:cxn>
                <a:cxn ang="0">
                  <a:pos x="0" y="390"/>
                </a:cxn>
                <a:cxn ang="0">
                  <a:pos x="0" y="390"/>
                </a:cxn>
                <a:cxn ang="0">
                  <a:pos x="0" y="393"/>
                </a:cxn>
                <a:cxn ang="0">
                  <a:pos x="1" y="394"/>
                </a:cxn>
                <a:cxn ang="0">
                  <a:pos x="3" y="395"/>
                </a:cxn>
                <a:cxn ang="0">
                  <a:pos x="5" y="395"/>
                </a:cxn>
                <a:cxn ang="0">
                  <a:pos x="6" y="395"/>
                </a:cxn>
                <a:cxn ang="0">
                  <a:pos x="8" y="394"/>
                </a:cxn>
                <a:cxn ang="0">
                  <a:pos x="9" y="393"/>
                </a:cxn>
                <a:cxn ang="0">
                  <a:pos x="9" y="390"/>
                </a:cxn>
                <a:cxn ang="0">
                  <a:pos x="9" y="390"/>
                </a:cxn>
                <a:cxn ang="0">
                  <a:pos x="10" y="366"/>
                </a:cxn>
                <a:cxn ang="0">
                  <a:pos x="11" y="342"/>
                </a:cxn>
                <a:cxn ang="0">
                  <a:pos x="15" y="293"/>
                </a:cxn>
                <a:cxn ang="0">
                  <a:pos x="21" y="246"/>
                </a:cxn>
                <a:cxn ang="0">
                  <a:pos x="27" y="197"/>
                </a:cxn>
                <a:cxn ang="0">
                  <a:pos x="27" y="197"/>
                </a:cxn>
                <a:cxn ang="0">
                  <a:pos x="30" y="174"/>
                </a:cxn>
                <a:cxn ang="0">
                  <a:pos x="33" y="151"/>
                </a:cxn>
                <a:cxn ang="0">
                  <a:pos x="36" y="127"/>
                </a:cxn>
                <a:cxn ang="0">
                  <a:pos x="39" y="103"/>
                </a:cxn>
                <a:cxn ang="0">
                  <a:pos x="39" y="103"/>
                </a:cxn>
                <a:cxn ang="0">
                  <a:pos x="40" y="79"/>
                </a:cxn>
                <a:cxn ang="0">
                  <a:pos x="41" y="54"/>
                </a:cxn>
                <a:cxn ang="0">
                  <a:pos x="41" y="4"/>
                </a:cxn>
                <a:cxn ang="0">
                  <a:pos x="41" y="4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33" y="1"/>
                </a:cxn>
                <a:cxn ang="0">
                  <a:pos x="32" y="2"/>
                </a:cxn>
                <a:cxn ang="0">
                  <a:pos x="32" y="4"/>
                </a:cxn>
                <a:cxn ang="0">
                  <a:pos x="32" y="4"/>
                </a:cxn>
              </a:cxnLst>
              <a:rect l="0" t="0" r="r" b="b"/>
              <a:pathLst>
                <a:path w="41" h="395">
                  <a:moveTo>
                    <a:pt x="32" y="4"/>
                  </a:moveTo>
                  <a:lnTo>
                    <a:pt x="32" y="4"/>
                  </a:lnTo>
                  <a:lnTo>
                    <a:pt x="31" y="50"/>
                  </a:lnTo>
                  <a:lnTo>
                    <a:pt x="30" y="95"/>
                  </a:lnTo>
                  <a:lnTo>
                    <a:pt x="30" y="95"/>
                  </a:lnTo>
                  <a:lnTo>
                    <a:pt x="28" y="121"/>
                  </a:lnTo>
                  <a:lnTo>
                    <a:pt x="24" y="147"/>
                  </a:lnTo>
                  <a:lnTo>
                    <a:pt x="20" y="171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6" y="293"/>
                  </a:lnTo>
                  <a:lnTo>
                    <a:pt x="2" y="342"/>
                  </a:lnTo>
                  <a:lnTo>
                    <a:pt x="0" y="366"/>
                  </a:lnTo>
                  <a:lnTo>
                    <a:pt x="0" y="390"/>
                  </a:lnTo>
                  <a:lnTo>
                    <a:pt x="0" y="390"/>
                  </a:lnTo>
                  <a:lnTo>
                    <a:pt x="0" y="393"/>
                  </a:lnTo>
                  <a:lnTo>
                    <a:pt x="1" y="394"/>
                  </a:lnTo>
                  <a:lnTo>
                    <a:pt x="3" y="395"/>
                  </a:lnTo>
                  <a:lnTo>
                    <a:pt x="5" y="395"/>
                  </a:lnTo>
                  <a:lnTo>
                    <a:pt x="6" y="395"/>
                  </a:lnTo>
                  <a:lnTo>
                    <a:pt x="8" y="394"/>
                  </a:lnTo>
                  <a:lnTo>
                    <a:pt x="9" y="393"/>
                  </a:lnTo>
                  <a:lnTo>
                    <a:pt x="9" y="390"/>
                  </a:lnTo>
                  <a:lnTo>
                    <a:pt x="9" y="390"/>
                  </a:lnTo>
                  <a:lnTo>
                    <a:pt x="10" y="366"/>
                  </a:lnTo>
                  <a:lnTo>
                    <a:pt x="11" y="342"/>
                  </a:lnTo>
                  <a:lnTo>
                    <a:pt x="15" y="293"/>
                  </a:lnTo>
                  <a:lnTo>
                    <a:pt x="21" y="246"/>
                  </a:lnTo>
                  <a:lnTo>
                    <a:pt x="27" y="197"/>
                  </a:lnTo>
                  <a:lnTo>
                    <a:pt x="27" y="197"/>
                  </a:lnTo>
                  <a:lnTo>
                    <a:pt x="30" y="174"/>
                  </a:lnTo>
                  <a:lnTo>
                    <a:pt x="33" y="151"/>
                  </a:lnTo>
                  <a:lnTo>
                    <a:pt x="36" y="127"/>
                  </a:lnTo>
                  <a:lnTo>
                    <a:pt x="39" y="103"/>
                  </a:lnTo>
                  <a:lnTo>
                    <a:pt x="39" y="103"/>
                  </a:lnTo>
                  <a:lnTo>
                    <a:pt x="40" y="79"/>
                  </a:lnTo>
                  <a:lnTo>
                    <a:pt x="41" y="5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3" y="1"/>
                  </a:lnTo>
                  <a:lnTo>
                    <a:pt x="32" y="2"/>
                  </a:lnTo>
                  <a:lnTo>
                    <a:pt x="32" y="4"/>
                  </a:lnTo>
                  <a:lnTo>
                    <a:pt x="3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66" name="Freeform 282"/>
            <p:cNvSpPr/>
            <p:nvPr/>
          </p:nvSpPr>
          <p:spPr bwMode="auto">
            <a:xfrm>
              <a:off x="2847975" y="2592388"/>
              <a:ext cx="14288" cy="144463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20" y="4"/>
                </a:cxn>
                <a:cxn ang="0">
                  <a:pos x="19" y="18"/>
                </a:cxn>
                <a:cxn ang="0">
                  <a:pos x="17" y="31"/>
                </a:cxn>
                <a:cxn ang="0">
                  <a:pos x="15" y="44"/>
                </a:cxn>
                <a:cxn ang="0">
                  <a:pos x="14" y="57"/>
                </a:cxn>
                <a:cxn ang="0">
                  <a:pos x="14" y="133"/>
                </a:cxn>
                <a:cxn ang="0">
                  <a:pos x="14" y="133"/>
                </a:cxn>
                <a:cxn ang="0">
                  <a:pos x="13" y="151"/>
                </a:cxn>
                <a:cxn ang="0">
                  <a:pos x="12" y="168"/>
                </a:cxn>
                <a:cxn ang="0">
                  <a:pos x="7" y="202"/>
                </a:cxn>
                <a:cxn ang="0">
                  <a:pos x="3" y="236"/>
                </a:cxn>
                <a:cxn ang="0">
                  <a:pos x="1" y="253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1" y="272"/>
                </a:cxn>
                <a:cxn ang="0">
                  <a:pos x="2" y="273"/>
                </a:cxn>
                <a:cxn ang="0">
                  <a:pos x="3" y="274"/>
                </a:cxn>
                <a:cxn ang="0">
                  <a:pos x="5" y="275"/>
                </a:cxn>
                <a:cxn ang="0">
                  <a:pos x="7" y="274"/>
                </a:cxn>
                <a:cxn ang="0">
                  <a:pos x="8" y="273"/>
                </a:cxn>
                <a:cxn ang="0">
                  <a:pos x="9" y="272"/>
                </a:cxn>
                <a:cxn ang="0">
                  <a:pos x="10" y="270"/>
                </a:cxn>
                <a:cxn ang="0">
                  <a:pos x="10" y="270"/>
                </a:cxn>
                <a:cxn ang="0">
                  <a:pos x="10" y="253"/>
                </a:cxn>
                <a:cxn ang="0">
                  <a:pos x="13" y="236"/>
                </a:cxn>
                <a:cxn ang="0">
                  <a:pos x="17" y="202"/>
                </a:cxn>
                <a:cxn ang="0">
                  <a:pos x="21" y="168"/>
                </a:cxn>
                <a:cxn ang="0">
                  <a:pos x="22" y="151"/>
                </a:cxn>
                <a:cxn ang="0">
                  <a:pos x="23" y="133"/>
                </a:cxn>
                <a:cxn ang="0">
                  <a:pos x="23" y="57"/>
                </a:cxn>
                <a:cxn ang="0">
                  <a:pos x="23" y="57"/>
                </a:cxn>
                <a:cxn ang="0">
                  <a:pos x="24" y="44"/>
                </a:cxn>
                <a:cxn ang="0">
                  <a:pos x="26" y="31"/>
                </a:cxn>
                <a:cxn ang="0">
                  <a:pos x="28" y="18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9" y="2"/>
                </a:cxn>
                <a:cxn ang="0">
                  <a:pos x="28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20" y="4"/>
                </a:cxn>
                <a:cxn ang="0">
                  <a:pos x="20" y="4"/>
                </a:cxn>
              </a:cxnLst>
              <a:rect l="0" t="0" r="r" b="b"/>
              <a:pathLst>
                <a:path w="29" h="275">
                  <a:moveTo>
                    <a:pt x="20" y="4"/>
                  </a:moveTo>
                  <a:lnTo>
                    <a:pt x="20" y="4"/>
                  </a:lnTo>
                  <a:lnTo>
                    <a:pt x="19" y="18"/>
                  </a:lnTo>
                  <a:lnTo>
                    <a:pt x="17" y="31"/>
                  </a:lnTo>
                  <a:lnTo>
                    <a:pt x="15" y="44"/>
                  </a:lnTo>
                  <a:lnTo>
                    <a:pt x="14" y="57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51"/>
                  </a:lnTo>
                  <a:lnTo>
                    <a:pt x="12" y="168"/>
                  </a:lnTo>
                  <a:lnTo>
                    <a:pt x="7" y="202"/>
                  </a:lnTo>
                  <a:lnTo>
                    <a:pt x="3" y="236"/>
                  </a:lnTo>
                  <a:lnTo>
                    <a:pt x="1" y="253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1" y="272"/>
                  </a:lnTo>
                  <a:lnTo>
                    <a:pt x="2" y="273"/>
                  </a:lnTo>
                  <a:lnTo>
                    <a:pt x="3" y="274"/>
                  </a:lnTo>
                  <a:lnTo>
                    <a:pt x="5" y="275"/>
                  </a:lnTo>
                  <a:lnTo>
                    <a:pt x="7" y="274"/>
                  </a:lnTo>
                  <a:lnTo>
                    <a:pt x="8" y="273"/>
                  </a:lnTo>
                  <a:lnTo>
                    <a:pt x="9" y="272"/>
                  </a:lnTo>
                  <a:lnTo>
                    <a:pt x="10" y="270"/>
                  </a:lnTo>
                  <a:lnTo>
                    <a:pt x="10" y="270"/>
                  </a:lnTo>
                  <a:lnTo>
                    <a:pt x="10" y="253"/>
                  </a:lnTo>
                  <a:lnTo>
                    <a:pt x="13" y="236"/>
                  </a:lnTo>
                  <a:lnTo>
                    <a:pt x="17" y="202"/>
                  </a:lnTo>
                  <a:lnTo>
                    <a:pt x="21" y="168"/>
                  </a:lnTo>
                  <a:lnTo>
                    <a:pt x="22" y="151"/>
                  </a:lnTo>
                  <a:lnTo>
                    <a:pt x="23" y="133"/>
                  </a:lnTo>
                  <a:lnTo>
                    <a:pt x="23" y="57"/>
                  </a:lnTo>
                  <a:lnTo>
                    <a:pt x="23" y="57"/>
                  </a:lnTo>
                  <a:lnTo>
                    <a:pt x="24" y="44"/>
                  </a:lnTo>
                  <a:lnTo>
                    <a:pt x="26" y="31"/>
                  </a:lnTo>
                  <a:lnTo>
                    <a:pt x="28" y="18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28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67" name="Freeform 283"/>
            <p:cNvSpPr/>
            <p:nvPr/>
          </p:nvSpPr>
          <p:spPr bwMode="auto">
            <a:xfrm>
              <a:off x="2874963" y="2625725"/>
              <a:ext cx="14288" cy="101600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9" y="2"/>
                </a:cxn>
                <a:cxn ang="0">
                  <a:pos x="28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0" y="1"/>
                </a:cxn>
                <a:cxn ang="0">
                  <a:pos x="19" y="2"/>
                </a:cxn>
                <a:cxn ang="0">
                  <a:pos x="19" y="4"/>
                </a:cxn>
                <a:cxn ang="0">
                  <a:pos x="19" y="4"/>
                </a:cxn>
                <a:cxn ang="0">
                  <a:pos x="19" y="51"/>
                </a:cxn>
                <a:cxn ang="0">
                  <a:pos x="19" y="74"/>
                </a:cxn>
                <a:cxn ang="0">
                  <a:pos x="18" y="96"/>
                </a:cxn>
                <a:cxn ang="0">
                  <a:pos x="16" y="120"/>
                </a:cxn>
                <a:cxn ang="0">
                  <a:pos x="12" y="142"/>
                </a:cxn>
                <a:cxn ang="0">
                  <a:pos x="8" y="164"/>
                </a:cxn>
                <a:cxn ang="0">
                  <a:pos x="1" y="187"/>
                </a:cxn>
                <a:cxn ang="0">
                  <a:pos x="1" y="187"/>
                </a:cxn>
                <a:cxn ang="0">
                  <a:pos x="0" y="188"/>
                </a:cxn>
                <a:cxn ang="0">
                  <a:pos x="1" y="190"/>
                </a:cxn>
                <a:cxn ang="0">
                  <a:pos x="2" y="191"/>
                </a:cxn>
                <a:cxn ang="0">
                  <a:pos x="3" y="192"/>
                </a:cxn>
                <a:cxn ang="0">
                  <a:pos x="7" y="192"/>
                </a:cxn>
                <a:cxn ang="0">
                  <a:pos x="8" y="191"/>
                </a:cxn>
                <a:cxn ang="0">
                  <a:pos x="9" y="189"/>
                </a:cxn>
                <a:cxn ang="0">
                  <a:pos x="9" y="189"/>
                </a:cxn>
                <a:cxn ang="0">
                  <a:pos x="16" y="167"/>
                </a:cxn>
                <a:cxn ang="0">
                  <a:pos x="23" y="144"/>
                </a:cxn>
                <a:cxn ang="0">
                  <a:pos x="26" y="121"/>
                </a:cxn>
                <a:cxn ang="0">
                  <a:pos x="28" y="98"/>
                </a:cxn>
                <a:cxn ang="0">
                  <a:pos x="29" y="75"/>
                </a:cxn>
                <a:cxn ang="0">
                  <a:pos x="29" y="52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29" h="192">
                  <a:moveTo>
                    <a:pt x="29" y="4"/>
                  </a:moveTo>
                  <a:lnTo>
                    <a:pt x="29" y="4"/>
                  </a:lnTo>
                  <a:lnTo>
                    <a:pt x="29" y="2"/>
                  </a:lnTo>
                  <a:lnTo>
                    <a:pt x="28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9" y="2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1"/>
                  </a:lnTo>
                  <a:lnTo>
                    <a:pt x="19" y="74"/>
                  </a:lnTo>
                  <a:lnTo>
                    <a:pt x="18" y="96"/>
                  </a:lnTo>
                  <a:lnTo>
                    <a:pt x="16" y="120"/>
                  </a:lnTo>
                  <a:lnTo>
                    <a:pt x="12" y="142"/>
                  </a:lnTo>
                  <a:lnTo>
                    <a:pt x="8" y="164"/>
                  </a:lnTo>
                  <a:lnTo>
                    <a:pt x="1" y="187"/>
                  </a:lnTo>
                  <a:lnTo>
                    <a:pt x="1" y="187"/>
                  </a:lnTo>
                  <a:lnTo>
                    <a:pt x="0" y="188"/>
                  </a:lnTo>
                  <a:lnTo>
                    <a:pt x="1" y="190"/>
                  </a:lnTo>
                  <a:lnTo>
                    <a:pt x="2" y="191"/>
                  </a:lnTo>
                  <a:lnTo>
                    <a:pt x="3" y="192"/>
                  </a:lnTo>
                  <a:lnTo>
                    <a:pt x="7" y="192"/>
                  </a:lnTo>
                  <a:lnTo>
                    <a:pt x="8" y="191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6" y="167"/>
                  </a:lnTo>
                  <a:lnTo>
                    <a:pt x="23" y="144"/>
                  </a:lnTo>
                  <a:lnTo>
                    <a:pt x="26" y="121"/>
                  </a:lnTo>
                  <a:lnTo>
                    <a:pt x="28" y="98"/>
                  </a:lnTo>
                  <a:lnTo>
                    <a:pt x="29" y="75"/>
                  </a:lnTo>
                  <a:lnTo>
                    <a:pt x="29" y="52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68" name="Freeform 284"/>
            <p:cNvSpPr/>
            <p:nvPr/>
          </p:nvSpPr>
          <p:spPr bwMode="auto">
            <a:xfrm>
              <a:off x="2254250" y="2162175"/>
              <a:ext cx="657225" cy="652463"/>
            </a:xfrm>
            <a:custGeom>
              <a:avLst/>
              <a:gdLst/>
              <a:ahLst/>
              <a:cxnLst>
                <a:cxn ang="0">
                  <a:pos x="794" y="1224"/>
                </a:cxn>
                <a:cxn ang="0">
                  <a:pos x="567" y="1137"/>
                </a:cxn>
                <a:cxn ang="0">
                  <a:pos x="468" y="1063"/>
                </a:cxn>
                <a:cxn ang="0">
                  <a:pos x="325" y="941"/>
                </a:cxn>
                <a:cxn ang="0">
                  <a:pos x="171" y="752"/>
                </a:cxn>
                <a:cxn ang="0">
                  <a:pos x="109" y="650"/>
                </a:cxn>
                <a:cxn ang="0">
                  <a:pos x="52" y="558"/>
                </a:cxn>
                <a:cxn ang="0">
                  <a:pos x="12" y="442"/>
                </a:cxn>
                <a:cxn ang="0">
                  <a:pos x="2" y="323"/>
                </a:cxn>
                <a:cxn ang="0">
                  <a:pos x="45" y="213"/>
                </a:cxn>
                <a:cxn ang="0">
                  <a:pos x="165" y="75"/>
                </a:cxn>
                <a:cxn ang="0">
                  <a:pos x="261" y="10"/>
                </a:cxn>
                <a:cxn ang="0">
                  <a:pos x="280" y="1"/>
                </a:cxn>
                <a:cxn ang="0">
                  <a:pos x="336" y="9"/>
                </a:cxn>
                <a:cxn ang="0">
                  <a:pos x="412" y="44"/>
                </a:cxn>
                <a:cxn ang="0">
                  <a:pos x="470" y="93"/>
                </a:cxn>
                <a:cxn ang="0">
                  <a:pos x="549" y="207"/>
                </a:cxn>
                <a:cxn ang="0">
                  <a:pos x="570" y="271"/>
                </a:cxn>
                <a:cxn ang="0">
                  <a:pos x="583" y="316"/>
                </a:cxn>
                <a:cxn ang="0">
                  <a:pos x="563" y="330"/>
                </a:cxn>
                <a:cxn ang="0">
                  <a:pos x="541" y="302"/>
                </a:cxn>
                <a:cxn ang="0">
                  <a:pos x="522" y="232"/>
                </a:cxn>
                <a:cxn ang="0">
                  <a:pos x="429" y="102"/>
                </a:cxn>
                <a:cxn ang="0">
                  <a:pos x="351" y="54"/>
                </a:cxn>
                <a:cxn ang="0">
                  <a:pos x="283" y="42"/>
                </a:cxn>
                <a:cxn ang="0">
                  <a:pos x="169" y="115"/>
                </a:cxn>
                <a:cxn ang="0">
                  <a:pos x="95" y="197"/>
                </a:cxn>
                <a:cxn ang="0">
                  <a:pos x="52" y="278"/>
                </a:cxn>
                <a:cxn ang="0">
                  <a:pos x="37" y="361"/>
                </a:cxn>
                <a:cxn ang="0">
                  <a:pos x="59" y="479"/>
                </a:cxn>
                <a:cxn ang="0">
                  <a:pos x="113" y="593"/>
                </a:cxn>
                <a:cxn ang="0">
                  <a:pos x="154" y="647"/>
                </a:cxn>
                <a:cxn ang="0">
                  <a:pos x="194" y="713"/>
                </a:cxn>
                <a:cxn ang="0">
                  <a:pos x="265" y="822"/>
                </a:cxn>
                <a:cxn ang="0">
                  <a:pos x="440" y="993"/>
                </a:cxn>
                <a:cxn ang="0">
                  <a:pos x="526" y="1068"/>
                </a:cxn>
                <a:cxn ang="0">
                  <a:pos x="682" y="1151"/>
                </a:cxn>
                <a:cxn ang="0">
                  <a:pos x="831" y="1193"/>
                </a:cxn>
                <a:cxn ang="0">
                  <a:pos x="961" y="1178"/>
                </a:cxn>
                <a:cxn ang="0">
                  <a:pos x="1063" y="1130"/>
                </a:cxn>
                <a:cxn ang="0">
                  <a:pos x="1149" y="1057"/>
                </a:cxn>
                <a:cxn ang="0">
                  <a:pos x="1198" y="1006"/>
                </a:cxn>
                <a:cxn ang="0">
                  <a:pos x="1193" y="930"/>
                </a:cxn>
                <a:cxn ang="0">
                  <a:pos x="1158" y="869"/>
                </a:cxn>
                <a:cxn ang="0">
                  <a:pos x="1126" y="834"/>
                </a:cxn>
                <a:cxn ang="0">
                  <a:pos x="1059" y="783"/>
                </a:cxn>
                <a:cxn ang="0">
                  <a:pos x="892" y="720"/>
                </a:cxn>
                <a:cxn ang="0">
                  <a:pos x="875" y="706"/>
                </a:cxn>
                <a:cxn ang="0">
                  <a:pos x="886" y="684"/>
                </a:cxn>
                <a:cxn ang="0">
                  <a:pos x="923" y="690"/>
                </a:cxn>
                <a:cxn ang="0">
                  <a:pos x="1000" y="705"/>
                </a:cxn>
                <a:cxn ang="0">
                  <a:pos x="1112" y="776"/>
                </a:cxn>
                <a:cxn ang="0">
                  <a:pos x="1192" y="850"/>
                </a:cxn>
                <a:cxn ang="0">
                  <a:pos x="1228" y="925"/>
                </a:cxn>
                <a:cxn ang="0">
                  <a:pos x="1242" y="1015"/>
                </a:cxn>
                <a:cxn ang="0">
                  <a:pos x="1224" y="1029"/>
                </a:cxn>
                <a:cxn ang="0">
                  <a:pos x="1165" y="1095"/>
                </a:cxn>
                <a:cxn ang="0">
                  <a:pos x="1111" y="1141"/>
                </a:cxn>
                <a:cxn ang="0">
                  <a:pos x="1027" y="1191"/>
                </a:cxn>
                <a:cxn ang="0">
                  <a:pos x="858" y="1232"/>
                </a:cxn>
              </a:cxnLst>
              <a:rect l="0" t="0" r="r" b="b"/>
              <a:pathLst>
                <a:path w="1242" h="1232">
                  <a:moveTo>
                    <a:pt x="858" y="1232"/>
                  </a:moveTo>
                  <a:lnTo>
                    <a:pt x="858" y="1232"/>
                  </a:lnTo>
                  <a:lnTo>
                    <a:pt x="841" y="1232"/>
                  </a:lnTo>
                  <a:lnTo>
                    <a:pt x="825" y="1230"/>
                  </a:lnTo>
                  <a:lnTo>
                    <a:pt x="809" y="1227"/>
                  </a:lnTo>
                  <a:lnTo>
                    <a:pt x="794" y="1224"/>
                  </a:lnTo>
                  <a:lnTo>
                    <a:pt x="794" y="1224"/>
                  </a:lnTo>
                  <a:lnTo>
                    <a:pt x="761" y="1216"/>
                  </a:lnTo>
                  <a:lnTo>
                    <a:pt x="728" y="1206"/>
                  </a:lnTo>
                  <a:lnTo>
                    <a:pt x="696" y="1194"/>
                  </a:lnTo>
                  <a:lnTo>
                    <a:pt x="663" y="1182"/>
                  </a:lnTo>
                  <a:lnTo>
                    <a:pt x="630" y="1168"/>
                  </a:lnTo>
                  <a:lnTo>
                    <a:pt x="598" y="1152"/>
                  </a:lnTo>
                  <a:lnTo>
                    <a:pt x="567" y="1137"/>
                  </a:lnTo>
                  <a:lnTo>
                    <a:pt x="538" y="1119"/>
                  </a:lnTo>
                  <a:lnTo>
                    <a:pt x="538" y="1119"/>
                  </a:lnTo>
                  <a:lnTo>
                    <a:pt x="519" y="1107"/>
                  </a:lnTo>
                  <a:lnTo>
                    <a:pt x="501" y="1092"/>
                  </a:lnTo>
                  <a:lnTo>
                    <a:pt x="484" y="1078"/>
                  </a:lnTo>
                  <a:lnTo>
                    <a:pt x="468" y="1063"/>
                  </a:lnTo>
                  <a:lnTo>
                    <a:pt x="468" y="1063"/>
                  </a:lnTo>
                  <a:lnTo>
                    <a:pt x="448" y="1046"/>
                  </a:lnTo>
                  <a:lnTo>
                    <a:pt x="427" y="1028"/>
                  </a:lnTo>
                  <a:lnTo>
                    <a:pt x="427" y="1028"/>
                  </a:lnTo>
                  <a:lnTo>
                    <a:pt x="400" y="1006"/>
                  </a:lnTo>
                  <a:lnTo>
                    <a:pt x="374" y="985"/>
                  </a:lnTo>
                  <a:lnTo>
                    <a:pt x="350" y="963"/>
                  </a:lnTo>
                  <a:lnTo>
                    <a:pt x="325" y="941"/>
                  </a:lnTo>
                  <a:lnTo>
                    <a:pt x="325" y="941"/>
                  </a:lnTo>
                  <a:lnTo>
                    <a:pt x="297" y="913"/>
                  </a:lnTo>
                  <a:lnTo>
                    <a:pt x="270" y="885"/>
                  </a:lnTo>
                  <a:lnTo>
                    <a:pt x="243" y="854"/>
                  </a:lnTo>
                  <a:lnTo>
                    <a:pt x="218" y="822"/>
                  </a:lnTo>
                  <a:lnTo>
                    <a:pt x="194" y="787"/>
                  </a:lnTo>
                  <a:lnTo>
                    <a:pt x="171" y="752"/>
                  </a:lnTo>
                  <a:lnTo>
                    <a:pt x="150" y="715"/>
                  </a:lnTo>
                  <a:lnTo>
                    <a:pt x="130" y="678"/>
                  </a:lnTo>
                  <a:lnTo>
                    <a:pt x="130" y="678"/>
                  </a:lnTo>
                  <a:lnTo>
                    <a:pt x="125" y="671"/>
                  </a:lnTo>
                  <a:lnTo>
                    <a:pt x="120" y="663"/>
                  </a:lnTo>
                  <a:lnTo>
                    <a:pt x="109" y="650"/>
                  </a:lnTo>
                  <a:lnTo>
                    <a:pt x="109" y="650"/>
                  </a:lnTo>
                  <a:lnTo>
                    <a:pt x="98" y="639"/>
                  </a:lnTo>
                  <a:lnTo>
                    <a:pt x="93" y="632"/>
                  </a:lnTo>
                  <a:lnTo>
                    <a:pt x="89" y="626"/>
                  </a:lnTo>
                  <a:lnTo>
                    <a:pt x="89" y="626"/>
                  </a:lnTo>
                  <a:lnTo>
                    <a:pt x="75" y="598"/>
                  </a:lnTo>
                  <a:lnTo>
                    <a:pt x="60" y="573"/>
                  </a:lnTo>
                  <a:lnTo>
                    <a:pt x="52" y="558"/>
                  </a:lnTo>
                  <a:lnTo>
                    <a:pt x="52" y="558"/>
                  </a:lnTo>
                  <a:lnTo>
                    <a:pt x="44" y="544"/>
                  </a:lnTo>
                  <a:lnTo>
                    <a:pt x="38" y="528"/>
                  </a:lnTo>
                  <a:lnTo>
                    <a:pt x="31" y="514"/>
                  </a:lnTo>
                  <a:lnTo>
                    <a:pt x="26" y="498"/>
                  </a:lnTo>
                  <a:lnTo>
                    <a:pt x="17" y="468"/>
                  </a:lnTo>
                  <a:lnTo>
                    <a:pt x="12" y="442"/>
                  </a:lnTo>
                  <a:lnTo>
                    <a:pt x="12" y="442"/>
                  </a:lnTo>
                  <a:lnTo>
                    <a:pt x="5" y="409"/>
                  </a:lnTo>
                  <a:lnTo>
                    <a:pt x="2" y="392"/>
                  </a:lnTo>
                  <a:lnTo>
                    <a:pt x="0" y="374"/>
                  </a:lnTo>
                  <a:lnTo>
                    <a:pt x="0" y="358"/>
                  </a:lnTo>
                  <a:lnTo>
                    <a:pt x="0" y="340"/>
                  </a:lnTo>
                  <a:lnTo>
                    <a:pt x="2" y="323"/>
                  </a:lnTo>
                  <a:lnTo>
                    <a:pt x="6" y="305"/>
                  </a:lnTo>
                  <a:lnTo>
                    <a:pt x="6" y="305"/>
                  </a:lnTo>
                  <a:lnTo>
                    <a:pt x="11" y="289"/>
                  </a:lnTo>
                  <a:lnTo>
                    <a:pt x="16" y="273"/>
                  </a:lnTo>
                  <a:lnTo>
                    <a:pt x="22" y="258"/>
                  </a:lnTo>
                  <a:lnTo>
                    <a:pt x="29" y="243"/>
                  </a:lnTo>
                  <a:lnTo>
                    <a:pt x="45" y="213"/>
                  </a:lnTo>
                  <a:lnTo>
                    <a:pt x="64" y="181"/>
                  </a:lnTo>
                  <a:lnTo>
                    <a:pt x="64" y="181"/>
                  </a:lnTo>
                  <a:lnTo>
                    <a:pt x="80" y="158"/>
                  </a:lnTo>
                  <a:lnTo>
                    <a:pt x="98" y="137"/>
                  </a:lnTo>
                  <a:lnTo>
                    <a:pt x="117" y="115"/>
                  </a:lnTo>
                  <a:lnTo>
                    <a:pt x="140" y="94"/>
                  </a:lnTo>
                  <a:lnTo>
                    <a:pt x="165" y="75"/>
                  </a:lnTo>
                  <a:lnTo>
                    <a:pt x="193" y="55"/>
                  </a:lnTo>
                  <a:lnTo>
                    <a:pt x="224" y="35"/>
                  </a:lnTo>
                  <a:lnTo>
                    <a:pt x="257" y="16"/>
                  </a:lnTo>
                  <a:lnTo>
                    <a:pt x="259" y="15"/>
                  </a:lnTo>
                  <a:lnTo>
                    <a:pt x="260" y="13"/>
                  </a:lnTo>
                  <a:lnTo>
                    <a:pt x="260" y="13"/>
                  </a:lnTo>
                  <a:lnTo>
                    <a:pt x="261" y="10"/>
                  </a:lnTo>
                  <a:lnTo>
                    <a:pt x="264" y="5"/>
                  </a:lnTo>
                  <a:lnTo>
                    <a:pt x="268" y="2"/>
                  </a:lnTo>
                  <a:lnTo>
                    <a:pt x="271" y="1"/>
                  </a:lnTo>
                  <a:lnTo>
                    <a:pt x="274" y="0"/>
                  </a:lnTo>
                  <a:lnTo>
                    <a:pt x="274" y="0"/>
                  </a:lnTo>
                  <a:lnTo>
                    <a:pt x="280" y="1"/>
                  </a:lnTo>
                  <a:lnTo>
                    <a:pt x="280" y="1"/>
                  </a:lnTo>
                  <a:lnTo>
                    <a:pt x="288" y="3"/>
                  </a:lnTo>
                  <a:lnTo>
                    <a:pt x="294" y="4"/>
                  </a:lnTo>
                  <a:lnTo>
                    <a:pt x="308" y="4"/>
                  </a:lnTo>
                  <a:lnTo>
                    <a:pt x="308" y="4"/>
                  </a:lnTo>
                  <a:lnTo>
                    <a:pt x="323" y="5"/>
                  </a:lnTo>
                  <a:lnTo>
                    <a:pt x="330" y="7"/>
                  </a:lnTo>
                  <a:lnTo>
                    <a:pt x="336" y="9"/>
                  </a:lnTo>
                  <a:lnTo>
                    <a:pt x="336" y="9"/>
                  </a:lnTo>
                  <a:lnTo>
                    <a:pt x="351" y="15"/>
                  </a:lnTo>
                  <a:lnTo>
                    <a:pt x="351" y="15"/>
                  </a:lnTo>
                  <a:lnTo>
                    <a:pt x="367" y="21"/>
                  </a:lnTo>
                  <a:lnTo>
                    <a:pt x="385" y="29"/>
                  </a:lnTo>
                  <a:lnTo>
                    <a:pt x="385" y="29"/>
                  </a:lnTo>
                  <a:lnTo>
                    <a:pt x="412" y="44"/>
                  </a:lnTo>
                  <a:lnTo>
                    <a:pt x="424" y="52"/>
                  </a:lnTo>
                  <a:lnTo>
                    <a:pt x="435" y="59"/>
                  </a:lnTo>
                  <a:lnTo>
                    <a:pt x="446" y="67"/>
                  </a:lnTo>
                  <a:lnTo>
                    <a:pt x="455" y="76"/>
                  </a:lnTo>
                  <a:lnTo>
                    <a:pt x="463" y="84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87" y="115"/>
                  </a:lnTo>
                  <a:lnTo>
                    <a:pt x="503" y="138"/>
                  </a:lnTo>
                  <a:lnTo>
                    <a:pt x="533" y="184"/>
                  </a:lnTo>
                  <a:lnTo>
                    <a:pt x="544" y="200"/>
                  </a:lnTo>
                  <a:lnTo>
                    <a:pt x="544" y="200"/>
                  </a:lnTo>
                  <a:lnTo>
                    <a:pt x="549" y="207"/>
                  </a:lnTo>
                  <a:lnTo>
                    <a:pt x="549" y="207"/>
                  </a:lnTo>
                  <a:lnTo>
                    <a:pt x="554" y="214"/>
                  </a:lnTo>
                  <a:lnTo>
                    <a:pt x="559" y="222"/>
                  </a:lnTo>
                  <a:lnTo>
                    <a:pt x="562" y="230"/>
                  </a:lnTo>
                  <a:lnTo>
                    <a:pt x="563" y="238"/>
                  </a:lnTo>
                  <a:lnTo>
                    <a:pt x="563" y="238"/>
                  </a:lnTo>
                  <a:lnTo>
                    <a:pt x="565" y="251"/>
                  </a:lnTo>
                  <a:lnTo>
                    <a:pt x="570" y="271"/>
                  </a:lnTo>
                  <a:lnTo>
                    <a:pt x="575" y="291"/>
                  </a:lnTo>
                  <a:lnTo>
                    <a:pt x="578" y="299"/>
                  </a:lnTo>
                  <a:lnTo>
                    <a:pt x="580" y="304"/>
                  </a:lnTo>
                  <a:lnTo>
                    <a:pt x="580" y="304"/>
                  </a:lnTo>
                  <a:lnTo>
                    <a:pt x="582" y="308"/>
                  </a:lnTo>
                  <a:lnTo>
                    <a:pt x="583" y="312"/>
                  </a:lnTo>
                  <a:lnTo>
                    <a:pt x="583" y="316"/>
                  </a:lnTo>
                  <a:lnTo>
                    <a:pt x="582" y="321"/>
                  </a:lnTo>
                  <a:lnTo>
                    <a:pt x="582" y="321"/>
                  </a:lnTo>
                  <a:lnTo>
                    <a:pt x="579" y="325"/>
                  </a:lnTo>
                  <a:lnTo>
                    <a:pt x="574" y="328"/>
                  </a:lnTo>
                  <a:lnTo>
                    <a:pt x="570" y="330"/>
                  </a:lnTo>
                  <a:lnTo>
                    <a:pt x="563" y="330"/>
                  </a:lnTo>
                  <a:lnTo>
                    <a:pt x="563" y="330"/>
                  </a:lnTo>
                  <a:lnTo>
                    <a:pt x="560" y="330"/>
                  </a:lnTo>
                  <a:lnTo>
                    <a:pt x="556" y="329"/>
                  </a:lnTo>
                  <a:lnTo>
                    <a:pt x="553" y="326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4" y="312"/>
                  </a:lnTo>
                  <a:lnTo>
                    <a:pt x="541" y="302"/>
                  </a:lnTo>
                  <a:lnTo>
                    <a:pt x="539" y="291"/>
                  </a:lnTo>
                  <a:lnTo>
                    <a:pt x="537" y="278"/>
                  </a:lnTo>
                  <a:lnTo>
                    <a:pt x="537" y="278"/>
                  </a:lnTo>
                  <a:lnTo>
                    <a:pt x="534" y="267"/>
                  </a:lnTo>
                  <a:lnTo>
                    <a:pt x="531" y="254"/>
                  </a:lnTo>
                  <a:lnTo>
                    <a:pt x="528" y="243"/>
                  </a:lnTo>
                  <a:lnTo>
                    <a:pt x="522" y="232"/>
                  </a:lnTo>
                  <a:lnTo>
                    <a:pt x="522" y="232"/>
                  </a:lnTo>
                  <a:lnTo>
                    <a:pt x="490" y="183"/>
                  </a:lnTo>
                  <a:lnTo>
                    <a:pt x="459" y="137"/>
                  </a:lnTo>
                  <a:lnTo>
                    <a:pt x="459" y="137"/>
                  </a:lnTo>
                  <a:lnTo>
                    <a:pt x="450" y="124"/>
                  </a:lnTo>
                  <a:lnTo>
                    <a:pt x="439" y="113"/>
                  </a:lnTo>
                  <a:lnTo>
                    <a:pt x="429" y="102"/>
                  </a:lnTo>
                  <a:lnTo>
                    <a:pt x="418" y="91"/>
                  </a:lnTo>
                  <a:lnTo>
                    <a:pt x="405" y="82"/>
                  </a:lnTo>
                  <a:lnTo>
                    <a:pt x="392" y="74"/>
                  </a:lnTo>
                  <a:lnTo>
                    <a:pt x="378" y="66"/>
                  </a:lnTo>
                  <a:lnTo>
                    <a:pt x="365" y="59"/>
                  </a:lnTo>
                  <a:lnTo>
                    <a:pt x="365" y="59"/>
                  </a:lnTo>
                  <a:lnTo>
                    <a:pt x="351" y="54"/>
                  </a:lnTo>
                  <a:lnTo>
                    <a:pt x="337" y="50"/>
                  </a:lnTo>
                  <a:lnTo>
                    <a:pt x="323" y="47"/>
                  </a:lnTo>
                  <a:lnTo>
                    <a:pt x="309" y="45"/>
                  </a:lnTo>
                  <a:lnTo>
                    <a:pt x="309" y="45"/>
                  </a:lnTo>
                  <a:lnTo>
                    <a:pt x="288" y="41"/>
                  </a:lnTo>
                  <a:lnTo>
                    <a:pt x="286" y="41"/>
                  </a:lnTo>
                  <a:lnTo>
                    <a:pt x="283" y="42"/>
                  </a:lnTo>
                  <a:lnTo>
                    <a:pt x="283" y="42"/>
                  </a:lnTo>
                  <a:lnTo>
                    <a:pt x="280" y="44"/>
                  </a:lnTo>
                  <a:lnTo>
                    <a:pt x="280" y="44"/>
                  </a:lnTo>
                  <a:lnTo>
                    <a:pt x="251" y="60"/>
                  </a:lnTo>
                  <a:lnTo>
                    <a:pt x="222" y="77"/>
                  </a:lnTo>
                  <a:lnTo>
                    <a:pt x="195" y="95"/>
                  </a:lnTo>
                  <a:lnTo>
                    <a:pt x="169" y="115"/>
                  </a:lnTo>
                  <a:lnTo>
                    <a:pt x="155" y="125"/>
                  </a:lnTo>
                  <a:lnTo>
                    <a:pt x="144" y="137"/>
                  </a:lnTo>
                  <a:lnTo>
                    <a:pt x="133" y="148"/>
                  </a:lnTo>
                  <a:lnTo>
                    <a:pt x="121" y="159"/>
                  </a:lnTo>
                  <a:lnTo>
                    <a:pt x="112" y="172"/>
                  </a:lnTo>
                  <a:lnTo>
                    <a:pt x="103" y="184"/>
                  </a:lnTo>
                  <a:lnTo>
                    <a:pt x="95" y="197"/>
                  </a:lnTo>
                  <a:lnTo>
                    <a:pt x="88" y="210"/>
                  </a:lnTo>
                  <a:lnTo>
                    <a:pt x="88" y="210"/>
                  </a:lnTo>
                  <a:lnTo>
                    <a:pt x="79" y="228"/>
                  </a:lnTo>
                  <a:lnTo>
                    <a:pt x="70" y="244"/>
                  </a:lnTo>
                  <a:lnTo>
                    <a:pt x="70" y="244"/>
                  </a:lnTo>
                  <a:lnTo>
                    <a:pt x="58" y="267"/>
                  </a:lnTo>
                  <a:lnTo>
                    <a:pt x="52" y="278"/>
                  </a:lnTo>
                  <a:lnTo>
                    <a:pt x="47" y="290"/>
                  </a:lnTo>
                  <a:lnTo>
                    <a:pt x="43" y="302"/>
                  </a:lnTo>
                  <a:lnTo>
                    <a:pt x="40" y="315"/>
                  </a:lnTo>
                  <a:lnTo>
                    <a:pt x="38" y="329"/>
                  </a:lnTo>
                  <a:lnTo>
                    <a:pt x="37" y="343"/>
                  </a:lnTo>
                  <a:lnTo>
                    <a:pt x="37" y="343"/>
                  </a:lnTo>
                  <a:lnTo>
                    <a:pt x="37" y="361"/>
                  </a:lnTo>
                  <a:lnTo>
                    <a:pt x="38" y="378"/>
                  </a:lnTo>
                  <a:lnTo>
                    <a:pt x="40" y="396"/>
                  </a:lnTo>
                  <a:lnTo>
                    <a:pt x="42" y="414"/>
                  </a:lnTo>
                  <a:lnTo>
                    <a:pt x="46" y="430"/>
                  </a:lnTo>
                  <a:lnTo>
                    <a:pt x="49" y="447"/>
                  </a:lnTo>
                  <a:lnTo>
                    <a:pt x="54" y="463"/>
                  </a:lnTo>
                  <a:lnTo>
                    <a:pt x="59" y="479"/>
                  </a:lnTo>
                  <a:lnTo>
                    <a:pt x="59" y="479"/>
                  </a:lnTo>
                  <a:lnTo>
                    <a:pt x="68" y="501"/>
                  </a:lnTo>
                  <a:lnTo>
                    <a:pt x="78" y="523"/>
                  </a:lnTo>
                  <a:lnTo>
                    <a:pt x="100" y="566"/>
                  </a:lnTo>
                  <a:lnTo>
                    <a:pt x="100" y="566"/>
                  </a:lnTo>
                  <a:lnTo>
                    <a:pt x="113" y="593"/>
                  </a:lnTo>
                  <a:lnTo>
                    <a:pt x="113" y="593"/>
                  </a:lnTo>
                  <a:lnTo>
                    <a:pt x="118" y="603"/>
                  </a:lnTo>
                  <a:lnTo>
                    <a:pt x="124" y="611"/>
                  </a:lnTo>
                  <a:lnTo>
                    <a:pt x="138" y="626"/>
                  </a:lnTo>
                  <a:lnTo>
                    <a:pt x="138" y="626"/>
                  </a:lnTo>
                  <a:lnTo>
                    <a:pt x="150" y="641"/>
                  </a:lnTo>
                  <a:lnTo>
                    <a:pt x="150" y="641"/>
                  </a:lnTo>
                  <a:lnTo>
                    <a:pt x="154" y="647"/>
                  </a:lnTo>
                  <a:lnTo>
                    <a:pt x="157" y="653"/>
                  </a:lnTo>
                  <a:lnTo>
                    <a:pt x="165" y="666"/>
                  </a:lnTo>
                  <a:lnTo>
                    <a:pt x="165" y="666"/>
                  </a:lnTo>
                  <a:lnTo>
                    <a:pt x="171" y="677"/>
                  </a:lnTo>
                  <a:lnTo>
                    <a:pt x="177" y="688"/>
                  </a:lnTo>
                  <a:lnTo>
                    <a:pt x="177" y="688"/>
                  </a:lnTo>
                  <a:lnTo>
                    <a:pt x="194" y="713"/>
                  </a:lnTo>
                  <a:lnTo>
                    <a:pt x="208" y="738"/>
                  </a:lnTo>
                  <a:lnTo>
                    <a:pt x="208" y="738"/>
                  </a:lnTo>
                  <a:lnTo>
                    <a:pt x="231" y="776"/>
                  </a:lnTo>
                  <a:lnTo>
                    <a:pt x="243" y="795"/>
                  </a:lnTo>
                  <a:lnTo>
                    <a:pt x="257" y="812"/>
                  </a:lnTo>
                  <a:lnTo>
                    <a:pt x="265" y="822"/>
                  </a:lnTo>
                  <a:lnTo>
                    <a:pt x="265" y="822"/>
                  </a:lnTo>
                  <a:lnTo>
                    <a:pt x="286" y="846"/>
                  </a:lnTo>
                  <a:lnTo>
                    <a:pt x="306" y="870"/>
                  </a:lnTo>
                  <a:lnTo>
                    <a:pt x="328" y="894"/>
                  </a:lnTo>
                  <a:lnTo>
                    <a:pt x="351" y="916"/>
                  </a:lnTo>
                  <a:lnTo>
                    <a:pt x="351" y="916"/>
                  </a:lnTo>
                  <a:lnTo>
                    <a:pt x="398" y="958"/>
                  </a:lnTo>
                  <a:lnTo>
                    <a:pt x="440" y="993"/>
                  </a:lnTo>
                  <a:lnTo>
                    <a:pt x="440" y="993"/>
                  </a:lnTo>
                  <a:lnTo>
                    <a:pt x="460" y="1010"/>
                  </a:lnTo>
                  <a:lnTo>
                    <a:pt x="479" y="1027"/>
                  </a:lnTo>
                  <a:lnTo>
                    <a:pt x="479" y="1027"/>
                  </a:lnTo>
                  <a:lnTo>
                    <a:pt x="494" y="1042"/>
                  </a:lnTo>
                  <a:lnTo>
                    <a:pt x="510" y="1055"/>
                  </a:lnTo>
                  <a:lnTo>
                    <a:pt x="526" y="1068"/>
                  </a:lnTo>
                  <a:lnTo>
                    <a:pt x="543" y="1080"/>
                  </a:lnTo>
                  <a:lnTo>
                    <a:pt x="543" y="1080"/>
                  </a:lnTo>
                  <a:lnTo>
                    <a:pt x="570" y="1095"/>
                  </a:lnTo>
                  <a:lnTo>
                    <a:pt x="597" y="1111"/>
                  </a:lnTo>
                  <a:lnTo>
                    <a:pt x="625" y="1125"/>
                  </a:lnTo>
                  <a:lnTo>
                    <a:pt x="653" y="1139"/>
                  </a:lnTo>
                  <a:lnTo>
                    <a:pt x="682" y="1151"/>
                  </a:lnTo>
                  <a:lnTo>
                    <a:pt x="710" y="1162"/>
                  </a:lnTo>
                  <a:lnTo>
                    <a:pt x="738" y="1173"/>
                  </a:lnTo>
                  <a:lnTo>
                    <a:pt x="767" y="1182"/>
                  </a:lnTo>
                  <a:lnTo>
                    <a:pt x="767" y="1182"/>
                  </a:lnTo>
                  <a:lnTo>
                    <a:pt x="788" y="1187"/>
                  </a:lnTo>
                  <a:lnTo>
                    <a:pt x="809" y="1191"/>
                  </a:lnTo>
                  <a:lnTo>
                    <a:pt x="831" y="1193"/>
                  </a:lnTo>
                  <a:lnTo>
                    <a:pt x="854" y="1194"/>
                  </a:lnTo>
                  <a:lnTo>
                    <a:pt x="854" y="1194"/>
                  </a:lnTo>
                  <a:lnTo>
                    <a:pt x="874" y="1193"/>
                  </a:lnTo>
                  <a:lnTo>
                    <a:pt x="896" y="1191"/>
                  </a:lnTo>
                  <a:lnTo>
                    <a:pt x="918" y="1188"/>
                  </a:lnTo>
                  <a:lnTo>
                    <a:pt x="939" y="1184"/>
                  </a:lnTo>
                  <a:lnTo>
                    <a:pt x="961" y="1178"/>
                  </a:lnTo>
                  <a:lnTo>
                    <a:pt x="983" y="1171"/>
                  </a:lnTo>
                  <a:lnTo>
                    <a:pt x="1004" y="1162"/>
                  </a:lnTo>
                  <a:lnTo>
                    <a:pt x="1026" y="1152"/>
                  </a:lnTo>
                  <a:lnTo>
                    <a:pt x="1026" y="1152"/>
                  </a:lnTo>
                  <a:lnTo>
                    <a:pt x="1038" y="1146"/>
                  </a:lnTo>
                  <a:lnTo>
                    <a:pt x="1051" y="1139"/>
                  </a:lnTo>
                  <a:lnTo>
                    <a:pt x="1063" y="1130"/>
                  </a:lnTo>
                  <a:lnTo>
                    <a:pt x="1076" y="1122"/>
                  </a:lnTo>
                  <a:lnTo>
                    <a:pt x="1088" y="1112"/>
                  </a:lnTo>
                  <a:lnTo>
                    <a:pt x="1100" y="1101"/>
                  </a:lnTo>
                  <a:lnTo>
                    <a:pt x="1125" y="1078"/>
                  </a:lnTo>
                  <a:lnTo>
                    <a:pt x="1125" y="1078"/>
                  </a:lnTo>
                  <a:lnTo>
                    <a:pt x="1138" y="1067"/>
                  </a:lnTo>
                  <a:lnTo>
                    <a:pt x="1149" y="1057"/>
                  </a:lnTo>
                  <a:lnTo>
                    <a:pt x="1149" y="1057"/>
                  </a:lnTo>
                  <a:lnTo>
                    <a:pt x="1161" y="1047"/>
                  </a:lnTo>
                  <a:lnTo>
                    <a:pt x="1173" y="1035"/>
                  </a:lnTo>
                  <a:lnTo>
                    <a:pt x="1184" y="1024"/>
                  </a:lnTo>
                  <a:lnTo>
                    <a:pt x="1193" y="1011"/>
                  </a:lnTo>
                  <a:lnTo>
                    <a:pt x="1193" y="1011"/>
                  </a:lnTo>
                  <a:lnTo>
                    <a:pt x="1198" y="1006"/>
                  </a:lnTo>
                  <a:lnTo>
                    <a:pt x="1202" y="1003"/>
                  </a:lnTo>
                  <a:lnTo>
                    <a:pt x="1205" y="1002"/>
                  </a:lnTo>
                  <a:lnTo>
                    <a:pt x="1205" y="998"/>
                  </a:lnTo>
                  <a:lnTo>
                    <a:pt x="1205" y="998"/>
                  </a:lnTo>
                  <a:lnTo>
                    <a:pt x="1201" y="968"/>
                  </a:lnTo>
                  <a:lnTo>
                    <a:pt x="1198" y="950"/>
                  </a:lnTo>
                  <a:lnTo>
                    <a:pt x="1193" y="930"/>
                  </a:lnTo>
                  <a:lnTo>
                    <a:pt x="1187" y="911"/>
                  </a:lnTo>
                  <a:lnTo>
                    <a:pt x="1183" y="903"/>
                  </a:lnTo>
                  <a:lnTo>
                    <a:pt x="1179" y="895"/>
                  </a:lnTo>
                  <a:lnTo>
                    <a:pt x="1175" y="887"/>
                  </a:lnTo>
                  <a:lnTo>
                    <a:pt x="1170" y="880"/>
                  </a:lnTo>
                  <a:lnTo>
                    <a:pt x="1165" y="874"/>
                  </a:lnTo>
                  <a:lnTo>
                    <a:pt x="1158" y="869"/>
                  </a:lnTo>
                  <a:lnTo>
                    <a:pt x="1158" y="869"/>
                  </a:lnTo>
                  <a:lnTo>
                    <a:pt x="1152" y="865"/>
                  </a:lnTo>
                  <a:lnTo>
                    <a:pt x="1147" y="859"/>
                  </a:lnTo>
                  <a:lnTo>
                    <a:pt x="1137" y="846"/>
                  </a:lnTo>
                  <a:lnTo>
                    <a:pt x="1135" y="843"/>
                  </a:lnTo>
                  <a:lnTo>
                    <a:pt x="1135" y="843"/>
                  </a:lnTo>
                  <a:lnTo>
                    <a:pt x="1126" y="834"/>
                  </a:lnTo>
                  <a:lnTo>
                    <a:pt x="1117" y="825"/>
                  </a:lnTo>
                  <a:lnTo>
                    <a:pt x="1107" y="817"/>
                  </a:lnTo>
                  <a:lnTo>
                    <a:pt x="1096" y="810"/>
                  </a:lnTo>
                  <a:lnTo>
                    <a:pt x="1096" y="810"/>
                  </a:lnTo>
                  <a:lnTo>
                    <a:pt x="1082" y="800"/>
                  </a:lnTo>
                  <a:lnTo>
                    <a:pt x="1082" y="800"/>
                  </a:lnTo>
                  <a:lnTo>
                    <a:pt x="1059" y="783"/>
                  </a:lnTo>
                  <a:lnTo>
                    <a:pt x="1036" y="769"/>
                  </a:lnTo>
                  <a:lnTo>
                    <a:pt x="1012" y="755"/>
                  </a:lnTo>
                  <a:lnTo>
                    <a:pt x="988" y="744"/>
                  </a:lnTo>
                  <a:lnTo>
                    <a:pt x="964" y="735"/>
                  </a:lnTo>
                  <a:lnTo>
                    <a:pt x="939" y="728"/>
                  </a:lnTo>
                  <a:lnTo>
                    <a:pt x="916" y="723"/>
                  </a:lnTo>
                  <a:lnTo>
                    <a:pt x="892" y="720"/>
                  </a:lnTo>
                  <a:lnTo>
                    <a:pt x="892" y="720"/>
                  </a:lnTo>
                  <a:lnTo>
                    <a:pt x="888" y="719"/>
                  </a:lnTo>
                  <a:lnTo>
                    <a:pt x="885" y="717"/>
                  </a:lnTo>
                  <a:lnTo>
                    <a:pt x="881" y="715"/>
                  </a:lnTo>
                  <a:lnTo>
                    <a:pt x="878" y="713"/>
                  </a:lnTo>
                  <a:lnTo>
                    <a:pt x="877" y="710"/>
                  </a:lnTo>
                  <a:lnTo>
                    <a:pt x="875" y="706"/>
                  </a:lnTo>
                  <a:lnTo>
                    <a:pt x="874" y="699"/>
                  </a:lnTo>
                  <a:lnTo>
                    <a:pt x="874" y="699"/>
                  </a:lnTo>
                  <a:lnTo>
                    <a:pt x="875" y="693"/>
                  </a:lnTo>
                  <a:lnTo>
                    <a:pt x="878" y="688"/>
                  </a:lnTo>
                  <a:lnTo>
                    <a:pt x="880" y="686"/>
                  </a:lnTo>
                  <a:lnTo>
                    <a:pt x="883" y="685"/>
                  </a:lnTo>
                  <a:lnTo>
                    <a:pt x="886" y="684"/>
                  </a:lnTo>
                  <a:lnTo>
                    <a:pt x="890" y="684"/>
                  </a:lnTo>
                  <a:lnTo>
                    <a:pt x="890" y="684"/>
                  </a:lnTo>
                  <a:lnTo>
                    <a:pt x="892" y="684"/>
                  </a:lnTo>
                  <a:lnTo>
                    <a:pt x="892" y="684"/>
                  </a:lnTo>
                  <a:lnTo>
                    <a:pt x="907" y="686"/>
                  </a:lnTo>
                  <a:lnTo>
                    <a:pt x="923" y="690"/>
                  </a:lnTo>
                  <a:lnTo>
                    <a:pt x="923" y="690"/>
                  </a:lnTo>
                  <a:lnTo>
                    <a:pt x="939" y="694"/>
                  </a:lnTo>
                  <a:lnTo>
                    <a:pt x="939" y="694"/>
                  </a:lnTo>
                  <a:lnTo>
                    <a:pt x="960" y="698"/>
                  </a:lnTo>
                  <a:lnTo>
                    <a:pt x="960" y="698"/>
                  </a:lnTo>
                  <a:lnTo>
                    <a:pt x="974" y="700"/>
                  </a:lnTo>
                  <a:lnTo>
                    <a:pt x="988" y="702"/>
                  </a:lnTo>
                  <a:lnTo>
                    <a:pt x="1000" y="705"/>
                  </a:lnTo>
                  <a:lnTo>
                    <a:pt x="1005" y="707"/>
                  </a:lnTo>
                  <a:lnTo>
                    <a:pt x="1010" y="710"/>
                  </a:lnTo>
                  <a:lnTo>
                    <a:pt x="1010" y="710"/>
                  </a:lnTo>
                  <a:lnTo>
                    <a:pt x="1050" y="736"/>
                  </a:lnTo>
                  <a:lnTo>
                    <a:pt x="1050" y="736"/>
                  </a:lnTo>
                  <a:lnTo>
                    <a:pt x="1091" y="763"/>
                  </a:lnTo>
                  <a:lnTo>
                    <a:pt x="1112" y="776"/>
                  </a:lnTo>
                  <a:lnTo>
                    <a:pt x="1131" y="792"/>
                  </a:lnTo>
                  <a:lnTo>
                    <a:pt x="1131" y="792"/>
                  </a:lnTo>
                  <a:lnTo>
                    <a:pt x="1147" y="804"/>
                  </a:lnTo>
                  <a:lnTo>
                    <a:pt x="1160" y="816"/>
                  </a:lnTo>
                  <a:lnTo>
                    <a:pt x="1172" y="828"/>
                  </a:lnTo>
                  <a:lnTo>
                    <a:pt x="1183" y="839"/>
                  </a:lnTo>
                  <a:lnTo>
                    <a:pt x="1192" y="850"/>
                  </a:lnTo>
                  <a:lnTo>
                    <a:pt x="1201" y="861"/>
                  </a:lnTo>
                  <a:lnTo>
                    <a:pt x="1207" y="871"/>
                  </a:lnTo>
                  <a:lnTo>
                    <a:pt x="1212" y="881"/>
                  </a:lnTo>
                  <a:lnTo>
                    <a:pt x="1212" y="881"/>
                  </a:lnTo>
                  <a:lnTo>
                    <a:pt x="1218" y="896"/>
                  </a:lnTo>
                  <a:lnTo>
                    <a:pt x="1223" y="910"/>
                  </a:lnTo>
                  <a:lnTo>
                    <a:pt x="1228" y="925"/>
                  </a:lnTo>
                  <a:lnTo>
                    <a:pt x="1232" y="941"/>
                  </a:lnTo>
                  <a:lnTo>
                    <a:pt x="1236" y="958"/>
                  </a:lnTo>
                  <a:lnTo>
                    <a:pt x="1238" y="975"/>
                  </a:lnTo>
                  <a:lnTo>
                    <a:pt x="1240" y="993"/>
                  </a:lnTo>
                  <a:lnTo>
                    <a:pt x="1242" y="1011"/>
                  </a:lnTo>
                  <a:lnTo>
                    <a:pt x="1242" y="1011"/>
                  </a:lnTo>
                  <a:lnTo>
                    <a:pt x="1242" y="1015"/>
                  </a:lnTo>
                  <a:lnTo>
                    <a:pt x="1240" y="1019"/>
                  </a:lnTo>
                  <a:lnTo>
                    <a:pt x="1239" y="1021"/>
                  </a:lnTo>
                  <a:lnTo>
                    <a:pt x="1237" y="1023"/>
                  </a:lnTo>
                  <a:lnTo>
                    <a:pt x="1232" y="1026"/>
                  </a:lnTo>
                  <a:lnTo>
                    <a:pt x="1229" y="1027"/>
                  </a:lnTo>
                  <a:lnTo>
                    <a:pt x="1225" y="1027"/>
                  </a:lnTo>
                  <a:lnTo>
                    <a:pt x="1224" y="1029"/>
                  </a:lnTo>
                  <a:lnTo>
                    <a:pt x="1224" y="1029"/>
                  </a:lnTo>
                  <a:lnTo>
                    <a:pt x="1217" y="1039"/>
                  </a:lnTo>
                  <a:lnTo>
                    <a:pt x="1210" y="1050"/>
                  </a:lnTo>
                  <a:lnTo>
                    <a:pt x="1192" y="1069"/>
                  </a:lnTo>
                  <a:lnTo>
                    <a:pt x="1183" y="1079"/>
                  </a:lnTo>
                  <a:lnTo>
                    <a:pt x="1174" y="1087"/>
                  </a:lnTo>
                  <a:lnTo>
                    <a:pt x="1165" y="1095"/>
                  </a:lnTo>
                  <a:lnTo>
                    <a:pt x="1155" y="1101"/>
                  </a:lnTo>
                  <a:lnTo>
                    <a:pt x="1155" y="1101"/>
                  </a:lnTo>
                  <a:lnTo>
                    <a:pt x="1146" y="1108"/>
                  </a:lnTo>
                  <a:lnTo>
                    <a:pt x="1138" y="1115"/>
                  </a:lnTo>
                  <a:lnTo>
                    <a:pt x="1122" y="1129"/>
                  </a:lnTo>
                  <a:lnTo>
                    <a:pt x="1122" y="1129"/>
                  </a:lnTo>
                  <a:lnTo>
                    <a:pt x="1111" y="1141"/>
                  </a:lnTo>
                  <a:lnTo>
                    <a:pt x="1099" y="1150"/>
                  </a:lnTo>
                  <a:lnTo>
                    <a:pt x="1099" y="1150"/>
                  </a:lnTo>
                  <a:lnTo>
                    <a:pt x="1087" y="1159"/>
                  </a:lnTo>
                  <a:lnTo>
                    <a:pt x="1074" y="1168"/>
                  </a:lnTo>
                  <a:lnTo>
                    <a:pt x="1045" y="1183"/>
                  </a:lnTo>
                  <a:lnTo>
                    <a:pt x="1045" y="1183"/>
                  </a:lnTo>
                  <a:lnTo>
                    <a:pt x="1027" y="1191"/>
                  </a:lnTo>
                  <a:lnTo>
                    <a:pt x="1008" y="1200"/>
                  </a:lnTo>
                  <a:lnTo>
                    <a:pt x="986" y="1208"/>
                  </a:lnTo>
                  <a:lnTo>
                    <a:pt x="962" y="1216"/>
                  </a:lnTo>
                  <a:lnTo>
                    <a:pt x="937" y="1222"/>
                  </a:lnTo>
                  <a:lnTo>
                    <a:pt x="911" y="1227"/>
                  </a:lnTo>
                  <a:lnTo>
                    <a:pt x="886" y="1231"/>
                  </a:lnTo>
                  <a:lnTo>
                    <a:pt x="858" y="1232"/>
                  </a:lnTo>
                  <a:lnTo>
                    <a:pt x="858" y="1232"/>
                  </a:lnTo>
                  <a:lnTo>
                    <a:pt x="858" y="1232"/>
                  </a:lnTo>
                  <a:lnTo>
                    <a:pt x="858" y="123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69" name="Freeform 285"/>
            <p:cNvSpPr/>
            <p:nvPr/>
          </p:nvSpPr>
          <p:spPr bwMode="auto">
            <a:xfrm>
              <a:off x="2463800" y="2317750"/>
              <a:ext cx="261938" cy="290513"/>
            </a:xfrm>
            <a:custGeom>
              <a:avLst/>
              <a:gdLst/>
              <a:ahLst/>
              <a:cxnLst>
                <a:cxn ang="0">
                  <a:pos x="314" y="547"/>
                </a:cxn>
                <a:cxn ang="0">
                  <a:pos x="288" y="541"/>
                </a:cxn>
                <a:cxn ang="0">
                  <a:pos x="245" y="523"/>
                </a:cxn>
                <a:cxn ang="0">
                  <a:pos x="210" y="499"/>
                </a:cxn>
                <a:cxn ang="0">
                  <a:pos x="170" y="460"/>
                </a:cxn>
                <a:cxn ang="0">
                  <a:pos x="135" y="426"/>
                </a:cxn>
                <a:cxn ang="0">
                  <a:pos x="104" y="390"/>
                </a:cxn>
                <a:cxn ang="0">
                  <a:pos x="40" y="301"/>
                </a:cxn>
                <a:cxn ang="0">
                  <a:pos x="16" y="260"/>
                </a:cxn>
                <a:cxn ang="0">
                  <a:pos x="3" y="221"/>
                </a:cxn>
                <a:cxn ang="0">
                  <a:pos x="1" y="180"/>
                </a:cxn>
                <a:cxn ang="0">
                  <a:pos x="8" y="157"/>
                </a:cxn>
                <a:cxn ang="0">
                  <a:pos x="29" y="121"/>
                </a:cxn>
                <a:cxn ang="0">
                  <a:pos x="71" y="67"/>
                </a:cxn>
                <a:cxn ang="0">
                  <a:pos x="89" y="48"/>
                </a:cxn>
                <a:cxn ang="0">
                  <a:pos x="150" y="3"/>
                </a:cxn>
                <a:cxn ang="0">
                  <a:pos x="158" y="0"/>
                </a:cxn>
                <a:cxn ang="0">
                  <a:pos x="168" y="3"/>
                </a:cxn>
                <a:cxn ang="0">
                  <a:pos x="175" y="13"/>
                </a:cxn>
                <a:cxn ang="0">
                  <a:pos x="175" y="25"/>
                </a:cxn>
                <a:cxn ang="0">
                  <a:pos x="167" y="34"/>
                </a:cxn>
                <a:cxn ang="0">
                  <a:pos x="144" y="49"/>
                </a:cxn>
                <a:cxn ang="0">
                  <a:pos x="106" y="81"/>
                </a:cxn>
                <a:cxn ang="0">
                  <a:pos x="91" y="101"/>
                </a:cxn>
                <a:cxn ang="0">
                  <a:pos x="72" y="124"/>
                </a:cxn>
                <a:cxn ang="0">
                  <a:pos x="47" y="158"/>
                </a:cxn>
                <a:cxn ang="0">
                  <a:pos x="38" y="188"/>
                </a:cxn>
                <a:cxn ang="0">
                  <a:pos x="42" y="216"/>
                </a:cxn>
                <a:cxn ang="0">
                  <a:pos x="46" y="234"/>
                </a:cxn>
                <a:cxn ang="0">
                  <a:pos x="53" y="253"/>
                </a:cxn>
                <a:cxn ang="0">
                  <a:pos x="66" y="272"/>
                </a:cxn>
                <a:cxn ang="0">
                  <a:pos x="80" y="290"/>
                </a:cxn>
                <a:cxn ang="0">
                  <a:pos x="127" y="361"/>
                </a:cxn>
                <a:cxn ang="0">
                  <a:pos x="179" y="417"/>
                </a:cxn>
                <a:cxn ang="0">
                  <a:pos x="208" y="446"/>
                </a:cxn>
                <a:cxn ang="0">
                  <a:pos x="233" y="472"/>
                </a:cxn>
                <a:cxn ang="0">
                  <a:pos x="263" y="493"/>
                </a:cxn>
                <a:cxn ang="0">
                  <a:pos x="286" y="503"/>
                </a:cxn>
                <a:cxn ang="0">
                  <a:pos x="312" y="507"/>
                </a:cxn>
                <a:cxn ang="0">
                  <a:pos x="345" y="501"/>
                </a:cxn>
                <a:cxn ang="0">
                  <a:pos x="375" y="486"/>
                </a:cxn>
                <a:cxn ang="0">
                  <a:pos x="412" y="455"/>
                </a:cxn>
                <a:cxn ang="0">
                  <a:pos x="460" y="398"/>
                </a:cxn>
                <a:cxn ang="0">
                  <a:pos x="468" y="392"/>
                </a:cxn>
                <a:cxn ang="0">
                  <a:pos x="475" y="390"/>
                </a:cxn>
                <a:cxn ang="0">
                  <a:pos x="491" y="396"/>
                </a:cxn>
                <a:cxn ang="0">
                  <a:pos x="495" y="405"/>
                </a:cxn>
                <a:cxn ang="0">
                  <a:pos x="492" y="415"/>
                </a:cxn>
                <a:cxn ang="0">
                  <a:pos x="444" y="473"/>
                </a:cxn>
                <a:cxn ang="0">
                  <a:pos x="401" y="514"/>
                </a:cxn>
                <a:cxn ang="0">
                  <a:pos x="370" y="535"/>
                </a:cxn>
                <a:cxn ang="0">
                  <a:pos x="341" y="546"/>
                </a:cxn>
                <a:cxn ang="0">
                  <a:pos x="322" y="548"/>
                </a:cxn>
              </a:cxnLst>
              <a:rect l="0" t="0" r="r" b="b"/>
              <a:pathLst>
                <a:path w="495" h="548">
                  <a:moveTo>
                    <a:pt x="322" y="548"/>
                  </a:moveTo>
                  <a:lnTo>
                    <a:pt x="322" y="548"/>
                  </a:lnTo>
                  <a:lnTo>
                    <a:pt x="314" y="547"/>
                  </a:lnTo>
                  <a:lnTo>
                    <a:pt x="305" y="546"/>
                  </a:lnTo>
                  <a:lnTo>
                    <a:pt x="305" y="546"/>
                  </a:lnTo>
                  <a:lnTo>
                    <a:pt x="288" y="541"/>
                  </a:lnTo>
                  <a:lnTo>
                    <a:pt x="273" y="536"/>
                  </a:lnTo>
                  <a:lnTo>
                    <a:pt x="258" y="530"/>
                  </a:lnTo>
                  <a:lnTo>
                    <a:pt x="245" y="523"/>
                  </a:lnTo>
                  <a:lnTo>
                    <a:pt x="232" y="516"/>
                  </a:lnTo>
                  <a:lnTo>
                    <a:pt x="221" y="508"/>
                  </a:lnTo>
                  <a:lnTo>
                    <a:pt x="210" y="499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70" y="460"/>
                  </a:lnTo>
                  <a:lnTo>
                    <a:pt x="170" y="460"/>
                  </a:lnTo>
                  <a:lnTo>
                    <a:pt x="153" y="444"/>
                  </a:lnTo>
                  <a:lnTo>
                    <a:pt x="135" y="426"/>
                  </a:lnTo>
                  <a:lnTo>
                    <a:pt x="119" y="409"/>
                  </a:lnTo>
                  <a:lnTo>
                    <a:pt x="104" y="390"/>
                  </a:lnTo>
                  <a:lnTo>
                    <a:pt x="104" y="390"/>
                  </a:lnTo>
                  <a:lnTo>
                    <a:pt x="82" y="360"/>
                  </a:lnTo>
                  <a:lnTo>
                    <a:pt x="61" y="330"/>
                  </a:lnTo>
                  <a:lnTo>
                    <a:pt x="40" y="301"/>
                  </a:lnTo>
                  <a:lnTo>
                    <a:pt x="22" y="271"/>
                  </a:lnTo>
                  <a:lnTo>
                    <a:pt x="22" y="271"/>
                  </a:lnTo>
                  <a:lnTo>
                    <a:pt x="16" y="260"/>
                  </a:lnTo>
                  <a:lnTo>
                    <a:pt x="11" y="248"/>
                  </a:lnTo>
                  <a:lnTo>
                    <a:pt x="6" y="235"/>
                  </a:lnTo>
                  <a:lnTo>
                    <a:pt x="3" y="221"/>
                  </a:lnTo>
                  <a:lnTo>
                    <a:pt x="1" y="207"/>
                  </a:lnTo>
                  <a:lnTo>
                    <a:pt x="0" y="194"/>
                  </a:lnTo>
                  <a:lnTo>
                    <a:pt x="1" y="180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8" y="157"/>
                  </a:lnTo>
                  <a:lnTo>
                    <a:pt x="15" y="144"/>
                  </a:lnTo>
                  <a:lnTo>
                    <a:pt x="21" y="133"/>
                  </a:lnTo>
                  <a:lnTo>
                    <a:pt x="29" y="121"/>
                  </a:lnTo>
                  <a:lnTo>
                    <a:pt x="46" y="98"/>
                  </a:lnTo>
                  <a:lnTo>
                    <a:pt x="64" y="76"/>
                  </a:lnTo>
                  <a:lnTo>
                    <a:pt x="71" y="67"/>
                  </a:lnTo>
                  <a:lnTo>
                    <a:pt x="71" y="67"/>
                  </a:lnTo>
                  <a:lnTo>
                    <a:pt x="80" y="58"/>
                  </a:lnTo>
                  <a:lnTo>
                    <a:pt x="89" y="48"/>
                  </a:lnTo>
                  <a:lnTo>
                    <a:pt x="107" y="32"/>
                  </a:lnTo>
                  <a:lnTo>
                    <a:pt x="128" y="17"/>
                  </a:lnTo>
                  <a:lnTo>
                    <a:pt x="150" y="3"/>
                  </a:lnTo>
                  <a:lnTo>
                    <a:pt x="150" y="3"/>
                  </a:lnTo>
                  <a:lnTo>
                    <a:pt x="154" y="0"/>
                  </a:lnTo>
                  <a:lnTo>
                    <a:pt x="158" y="0"/>
                  </a:lnTo>
                  <a:lnTo>
                    <a:pt x="158" y="0"/>
                  </a:lnTo>
                  <a:lnTo>
                    <a:pt x="163" y="0"/>
                  </a:lnTo>
                  <a:lnTo>
                    <a:pt x="168" y="3"/>
                  </a:lnTo>
                  <a:lnTo>
                    <a:pt x="172" y="7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6"/>
                  </a:lnTo>
                  <a:lnTo>
                    <a:pt x="175" y="21"/>
                  </a:lnTo>
                  <a:lnTo>
                    <a:pt x="175" y="25"/>
                  </a:lnTo>
                  <a:lnTo>
                    <a:pt x="173" y="28"/>
                  </a:lnTo>
                  <a:lnTo>
                    <a:pt x="170" y="31"/>
                  </a:lnTo>
                  <a:lnTo>
                    <a:pt x="167" y="34"/>
                  </a:lnTo>
                  <a:lnTo>
                    <a:pt x="164" y="36"/>
                  </a:lnTo>
                  <a:lnTo>
                    <a:pt x="164" y="36"/>
                  </a:lnTo>
                  <a:lnTo>
                    <a:pt x="144" y="49"/>
                  </a:lnTo>
                  <a:lnTo>
                    <a:pt x="124" y="64"/>
                  </a:lnTo>
                  <a:lnTo>
                    <a:pt x="115" y="72"/>
                  </a:lnTo>
                  <a:lnTo>
                    <a:pt x="106" y="81"/>
                  </a:lnTo>
                  <a:lnTo>
                    <a:pt x="98" y="91"/>
                  </a:lnTo>
                  <a:lnTo>
                    <a:pt x="91" y="101"/>
                  </a:lnTo>
                  <a:lnTo>
                    <a:pt x="91" y="101"/>
                  </a:lnTo>
                  <a:lnTo>
                    <a:pt x="83" y="112"/>
                  </a:lnTo>
                  <a:lnTo>
                    <a:pt x="72" y="124"/>
                  </a:lnTo>
                  <a:lnTo>
                    <a:pt x="72" y="124"/>
                  </a:lnTo>
                  <a:lnTo>
                    <a:pt x="59" y="140"/>
                  </a:lnTo>
                  <a:lnTo>
                    <a:pt x="52" y="149"/>
                  </a:lnTo>
                  <a:lnTo>
                    <a:pt x="47" y="158"/>
                  </a:lnTo>
                  <a:lnTo>
                    <a:pt x="42" y="167"/>
                  </a:lnTo>
                  <a:lnTo>
                    <a:pt x="39" y="177"/>
                  </a:lnTo>
                  <a:lnTo>
                    <a:pt x="38" y="188"/>
                  </a:lnTo>
                  <a:lnTo>
                    <a:pt x="39" y="198"/>
                  </a:lnTo>
                  <a:lnTo>
                    <a:pt x="39" y="198"/>
                  </a:lnTo>
                  <a:lnTo>
                    <a:pt x="42" y="216"/>
                  </a:lnTo>
                  <a:lnTo>
                    <a:pt x="42" y="216"/>
                  </a:lnTo>
                  <a:lnTo>
                    <a:pt x="43" y="225"/>
                  </a:lnTo>
                  <a:lnTo>
                    <a:pt x="46" y="234"/>
                  </a:lnTo>
                  <a:lnTo>
                    <a:pt x="49" y="245"/>
                  </a:lnTo>
                  <a:lnTo>
                    <a:pt x="53" y="253"/>
                  </a:lnTo>
                  <a:lnTo>
                    <a:pt x="53" y="253"/>
                  </a:lnTo>
                  <a:lnTo>
                    <a:pt x="60" y="263"/>
                  </a:lnTo>
                  <a:lnTo>
                    <a:pt x="66" y="272"/>
                  </a:lnTo>
                  <a:lnTo>
                    <a:pt x="66" y="272"/>
                  </a:lnTo>
                  <a:lnTo>
                    <a:pt x="73" y="281"/>
                  </a:lnTo>
                  <a:lnTo>
                    <a:pt x="80" y="290"/>
                  </a:lnTo>
                  <a:lnTo>
                    <a:pt x="80" y="290"/>
                  </a:lnTo>
                  <a:lnTo>
                    <a:pt x="104" y="328"/>
                  </a:lnTo>
                  <a:lnTo>
                    <a:pt x="127" y="361"/>
                  </a:lnTo>
                  <a:lnTo>
                    <a:pt x="127" y="361"/>
                  </a:lnTo>
                  <a:lnTo>
                    <a:pt x="140" y="377"/>
                  </a:lnTo>
                  <a:lnTo>
                    <a:pt x="152" y="390"/>
                  </a:lnTo>
                  <a:lnTo>
                    <a:pt x="179" y="417"/>
                  </a:lnTo>
                  <a:lnTo>
                    <a:pt x="179" y="417"/>
                  </a:lnTo>
                  <a:lnTo>
                    <a:pt x="205" y="443"/>
                  </a:lnTo>
                  <a:lnTo>
                    <a:pt x="208" y="446"/>
                  </a:lnTo>
                  <a:lnTo>
                    <a:pt x="208" y="446"/>
                  </a:lnTo>
                  <a:lnTo>
                    <a:pt x="224" y="462"/>
                  </a:lnTo>
                  <a:lnTo>
                    <a:pt x="233" y="472"/>
                  </a:lnTo>
                  <a:lnTo>
                    <a:pt x="243" y="479"/>
                  </a:lnTo>
                  <a:lnTo>
                    <a:pt x="252" y="487"/>
                  </a:lnTo>
                  <a:lnTo>
                    <a:pt x="263" y="493"/>
                  </a:lnTo>
                  <a:lnTo>
                    <a:pt x="274" y="499"/>
                  </a:lnTo>
                  <a:lnTo>
                    <a:pt x="286" y="503"/>
                  </a:lnTo>
                  <a:lnTo>
                    <a:pt x="286" y="503"/>
                  </a:lnTo>
                  <a:lnTo>
                    <a:pt x="299" y="506"/>
                  </a:lnTo>
                  <a:lnTo>
                    <a:pt x="312" y="507"/>
                  </a:lnTo>
                  <a:lnTo>
                    <a:pt x="312" y="507"/>
                  </a:lnTo>
                  <a:lnTo>
                    <a:pt x="323" y="506"/>
                  </a:lnTo>
                  <a:lnTo>
                    <a:pt x="334" y="504"/>
                  </a:lnTo>
                  <a:lnTo>
                    <a:pt x="345" y="501"/>
                  </a:lnTo>
                  <a:lnTo>
                    <a:pt x="355" y="497"/>
                  </a:lnTo>
                  <a:lnTo>
                    <a:pt x="366" y="491"/>
                  </a:lnTo>
                  <a:lnTo>
                    <a:pt x="375" y="486"/>
                  </a:lnTo>
                  <a:lnTo>
                    <a:pt x="385" y="479"/>
                  </a:lnTo>
                  <a:lnTo>
                    <a:pt x="395" y="472"/>
                  </a:lnTo>
                  <a:lnTo>
                    <a:pt x="412" y="455"/>
                  </a:lnTo>
                  <a:lnTo>
                    <a:pt x="430" y="437"/>
                  </a:lnTo>
                  <a:lnTo>
                    <a:pt x="445" y="417"/>
                  </a:lnTo>
                  <a:lnTo>
                    <a:pt x="460" y="398"/>
                  </a:lnTo>
                  <a:lnTo>
                    <a:pt x="460" y="398"/>
                  </a:lnTo>
                  <a:lnTo>
                    <a:pt x="464" y="394"/>
                  </a:lnTo>
                  <a:lnTo>
                    <a:pt x="468" y="392"/>
                  </a:lnTo>
                  <a:lnTo>
                    <a:pt x="472" y="390"/>
                  </a:lnTo>
                  <a:lnTo>
                    <a:pt x="475" y="390"/>
                  </a:lnTo>
                  <a:lnTo>
                    <a:pt x="475" y="390"/>
                  </a:lnTo>
                  <a:lnTo>
                    <a:pt x="481" y="391"/>
                  </a:lnTo>
                  <a:lnTo>
                    <a:pt x="487" y="393"/>
                  </a:lnTo>
                  <a:lnTo>
                    <a:pt x="491" y="396"/>
                  </a:lnTo>
                  <a:lnTo>
                    <a:pt x="494" y="400"/>
                  </a:lnTo>
                  <a:lnTo>
                    <a:pt x="494" y="400"/>
                  </a:lnTo>
                  <a:lnTo>
                    <a:pt x="495" y="405"/>
                  </a:lnTo>
                  <a:lnTo>
                    <a:pt x="495" y="408"/>
                  </a:lnTo>
                  <a:lnTo>
                    <a:pt x="494" y="412"/>
                  </a:lnTo>
                  <a:lnTo>
                    <a:pt x="492" y="415"/>
                  </a:lnTo>
                  <a:lnTo>
                    <a:pt x="492" y="415"/>
                  </a:lnTo>
                  <a:lnTo>
                    <a:pt x="468" y="446"/>
                  </a:lnTo>
                  <a:lnTo>
                    <a:pt x="444" y="473"/>
                  </a:lnTo>
                  <a:lnTo>
                    <a:pt x="423" y="496"/>
                  </a:lnTo>
                  <a:lnTo>
                    <a:pt x="411" y="506"/>
                  </a:lnTo>
                  <a:lnTo>
                    <a:pt x="401" y="514"/>
                  </a:lnTo>
                  <a:lnTo>
                    <a:pt x="391" y="522"/>
                  </a:lnTo>
                  <a:lnTo>
                    <a:pt x="380" y="530"/>
                  </a:lnTo>
                  <a:lnTo>
                    <a:pt x="370" y="535"/>
                  </a:lnTo>
                  <a:lnTo>
                    <a:pt x="360" y="540"/>
                  </a:lnTo>
                  <a:lnTo>
                    <a:pt x="350" y="543"/>
                  </a:lnTo>
                  <a:lnTo>
                    <a:pt x="341" y="546"/>
                  </a:lnTo>
                  <a:lnTo>
                    <a:pt x="332" y="547"/>
                  </a:lnTo>
                  <a:lnTo>
                    <a:pt x="322" y="548"/>
                  </a:lnTo>
                  <a:lnTo>
                    <a:pt x="322" y="54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70" name="Freeform 286"/>
            <p:cNvSpPr>
              <a:spLocks noEditPoints="1"/>
            </p:cNvSpPr>
            <p:nvPr/>
          </p:nvSpPr>
          <p:spPr bwMode="auto">
            <a:xfrm>
              <a:off x="2262188" y="2705100"/>
              <a:ext cx="312738" cy="139700"/>
            </a:xfrm>
            <a:custGeom>
              <a:avLst/>
              <a:gdLst/>
              <a:ahLst/>
              <a:cxnLst>
                <a:cxn ang="0">
                  <a:pos x="146" y="262"/>
                </a:cxn>
                <a:cxn ang="0">
                  <a:pos x="69" y="253"/>
                </a:cxn>
                <a:cxn ang="0">
                  <a:pos x="30" y="239"/>
                </a:cxn>
                <a:cxn ang="0">
                  <a:pos x="2" y="212"/>
                </a:cxn>
                <a:cxn ang="0">
                  <a:pos x="1" y="197"/>
                </a:cxn>
                <a:cxn ang="0">
                  <a:pos x="10" y="187"/>
                </a:cxn>
                <a:cxn ang="0">
                  <a:pos x="23" y="184"/>
                </a:cxn>
                <a:cxn ang="0">
                  <a:pos x="33" y="193"/>
                </a:cxn>
                <a:cxn ang="0">
                  <a:pos x="58" y="213"/>
                </a:cxn>
                <a:cxn ang="0">
                  <a:pos x="111" y="225"/>
                </a:cxn>
                <a:cxn ang="0">
                  <a:pos x="159" y="226"/>
                </a:cxn>
                <a:cxn ang="0">
                  <a:pos x="199" y="218"/>
                </a:cxn>
                <a:cxn ang="0">
                  <a:pos x="160" y="192"/>
                </a:cxn>
                <a:cxn ang="0">
                  <a:pos x="126" y="150"/>
                </a:cxn>
                <a:cxn ang="0">
                  <a:pos x="119" y="111"/>
                </a:cxn>
                <a:cxn ang="0">
                  <a:pos x="127" y="56"/>
                </a:cxn>
                <a:cxn ang="0">
                  <a:pos x="146" y="24"/>
                </a:cxn>
                <a:cxn ang="0">
                  <a:pos x="178" y="4"/>
                </a:cxn>
                <a:cxn ang="0">
                  <a:pos x="209" y="0"/>
                </a:cxn>
                <a:cxn ang="0">
                  <a:pos x="265" y="17"/>
                </a:cxn>
                <a:cxn ang="0">
                  <a:pos x="307" y="66"/>
                </a:cxn>
                <a:cxn ang="0">
                  <a:pos x="322" y="113"/>
                </a:cxn>
                <a:cxn ang="0">
                  <a:pos x="322" y="146"/>
                </a:cxn>
                <a:cxn ang="0">
                  <a:pos x="310" y="177"/>
                </a:cxn>
                <a:cxn ang="0">
                  <a:pos x="284" y="210"/>
                </a:cxn>
                <a:cxn ang="0">
                  <a:pos x="312" y="212"/>
                </a:cxn>
                <a:cxn ang="0">
                  <a:pos x="366" y="205"/>
                </a:cxn>
                <a:cxn ang="0">
                  <a:pos x="453" y="185"/>
                </a:cxn>
                <a:cxn ang="0">
                  <a:pos x="498" y="166"/>
                </a:cxn>
                <a:cxn ang="0">
                  <a:pos x="540" y="135"/>
                </a:cxn>
                <a:cxn ang="0">
                  <a:pos x="555" y="106"/>
                </a:cxn>
                <a:cxn ang="0">
                  <a:pos x="560" y="98"/>
                </a:cxn>
                <a:cxn ang="0">
                  <a:pos x="570" y="94"/>
                </a:cxn>
                <a:cxn ang="0">
                  <a:pos x="587" y="102"/>
                </a:cxn>
                <a:cxn ang="0">
                  <a:pos x="590" y="113"/>
                </a:cxn>
                <a:cxn ang="0">
                  <a:pos x="582" y="138"/>
                </a:cxn>
                <a:cxn ang="0">
                  <a:pos x="554" y="174"/>
                </a:cxn>
                <a:cxn ang="0">
                  <a:pos x="513" y="199"/>
                </a:cxn>
                <a:cxn ang="0">
                  <a:pos x="447" y="224"/>
                </a:cxn>
                <a:cxn ang="0">
                  <a:pos x="344" y="246"/>
                </a:cxn>
                <a:cxn ang="0">
                  <a:pos x="314" y="248"/>
                </a:cxn>
                <a:cxn ang="0">
                  <a:pos x="247" y="238"/>
                </a:cxn>
                <a:cxn ang="0">
                  <a:pos x="231" y="244"/>
                </a:cxn>
                <a:cxn ang="0">
                  <a:pos x="186" y="259"/>
                </a:cxn>
                <a:cxn ang="0">
                  <a:pos x="152" y="263"/>
                </a:cxn>
                <a:cxn ang="0">
                  <a:pos x="188" y="40"/>
                </a:cxn>
                <a:cxn ang="0">
                  <a:pos x="160" y="66"/>
                </a:cxn>
                <a:cxn ang="0">
                  <a:pos x="155" y="101"/>
                </a:cxn>
                <a:cxn ang="0">
                  <a:pos x="161" y="132"/>
                </a:cxn>
                <a:cxn ang="0">
                  <a:pos x="192" y="170"/>
                </a:cxn>
                <a:cxn ang="0">
                  <a:pos x="226" y="191"/>
                </a:cxn>
                <a:cxn ang="0">
                  <a:pos x="244" y="196"/>
                </a:cxn>
                <a:cxn ang="0">
                  <a:pos x="272" y="168"/>
                </a:cxn>
                <a:cxn ang="0">
                  <a:pos x="286" y="135"/>
                </a:cxn>
                <a:cxn ang="0">
                  <a:pos x="285" y="108"/>
                </a:cxn>
                <a:cxn ang="0">
                  <a:pos x="270" y="73"/>
                </a:cxn>
                <a:cxn ang="0">
                  <a:pos x="241" y="48"/>
                </a:cxn>
                <a:cxn ang="0">
                  <a:pos x="204" y="37"/>
                </a:cxn>
              </a:cxnLst>
              <a:rect l="0" t="0" r="r" b="b"/>
              <a:pathLst>
                <a:path w="590" h="263">
                  <a:moveTo>
                    <a:pt x="152" y="263"/>
                  </a:moveTo>
                  <a:lnTo>
                    <a:pt x="152" y="263"/>
                  </a:lnTo>
                  <a:lnTo>
                    <a:pt x="146" y="262"/>
                  </a:lnTo>
                  <a:lnTo>
                    <a:pt x="146" y="262"/>
                  </a:lnTo>
                  <a:lnTo>
                    <a:pt x="130" y="262"/>
                  </a:lnTo>
                  <a:lnTo>
                    <a:pt x="111" y="260"/>
                  </a:lnTo>
                  <a:lnTo>
                    <a:pt x="91" y="258"/>
                  </a:lnTo>
                  <a:lnTo>
                    <a:pt x="69" y="253"/>
                  </a:lnTo>
                  <a:lnTo>
                    <a:pt x="59" y="251"/>
                  </a:lnTo>
                  <a:lnTo>
                    <a:pt x="48" y="247"/>
                  </a:lnTo>
                  <a:lnTo>
                    <a:pt x="39" y="243"/>
                  </a:lnTo>
                  <a:lnTo>
                    <a:pt x="30" y="239"/>
                  </a:lnTo>
                  <a:lnTo>
                    <a:pt x="22" y="233"/>
                  </a:lnTo>
                  <a:lnTo>
                    <a:pt x="13" y="226"/>
                  </a:lnTo>
                  <a:lnTo>
                    <a:pt x="7" y="219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0" y="206"/>
                  </a:lnTo>
                  <a:lnTo>
                    <a:pt x="0" y="201"/>
                  </a:lnTo>
                  <a:lnTo>
                    <a:pt x="1" y="197"/>
                  </a:lnTo>
                  <a:lnTo>
                    <a:pt x="3" y="194"/>
                  </a:lnTo>
                  <a:lnTo>
                    <a:pt x="3" y="194"/>
                  </a:lnTo>
                  <a:lnTo>
                    <a:pt x="6" y="190"/>
                  </a:lnTo>
                  <a:lnTo>
                    <a:pt x="10" y="187"/>
                  </a:lnTo>
                  <a:lnTo>
                    <a:pt x="14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3" y="184"/>
                  </a:lnTo>
                  <a:lnTo>
                    <a:pt x="27" y="186"/>
                  </a:lnTo>
                  <a:lnTo>
                    <a:pt x="30" y="188"/>
                  </a:lnTo>
                  <a:lnTo>
                    <a:pt x="33" y="193"/>
                  </a:lnTo>
                  <a:lnTo>
                    <a:pt x="33" y="193"/>
                  </a:lnTo>
                  <a:lnTo>
                    <a:pt x="37" y="198"/>
                  </a:lnTo>
                  <a:lnTo>
                    <a:pt x="42" y="204"/>
                  </a:lnTo>
                  <a:lnTo>
                    <a:pt x="49" y="209"/>
                  </a:lnTo>
                  <a:lnTo>
                    <a:pt x="58" y="213"/>
                  </a:lnTo>
                  <a:lnTo>
                    <a:pt x="66" y="216"/>
                  </a:lnTo>
                  <a:lnTo>
                    <a:pt x="75" y="219"/>
                  </a:lnTo>
                  <a:lnTo>
                    <a:pt x="94" y="223"/>
                  </a:lnTo>
                  <a:lnTo>
                    <a:pt x="111" y="225"/>
                  </a:lnTo>
                  <a:lnTo>
                    <a:pt x="128" y="226"/>
                  </a:lnTo>
                  <a:lnTo>
                    <a:pt x="145" y="227"/>
                  </a:lnTo>
                  <a:lnTo>
                    <a:pt x="145" y="227"/>
                  </a:lnTo>
                  <a:lnTo>
                    <a:pt x="159" y="226"/>
                  </a:lnTo>
                  <a:lnTo>
                    <a:pt x="159" y="226"/>
                  </a:lnTo>
                  <a:lnTo>
                    <a:pt x="171" y="224"/>
                  </a:lnTo>
                  <a:lnTo>
                    <a:pt x="186" y="221"/>
                  </a:lnTo>
                  <a:lnTo>
                    <a:pt x="199" y="218"/>
                  </a:lnTo>
                  <a:lnTo>
                    <a:pt x="187" y="211"/>
                  </a:lnTo>
                  <a:lnTo>
                    <a:pt x="187" y="211"/>
                  </a:lnTo>
                  <a:lnTo>
                    <a:pt x="172" y="201"/>
                  </a:lnTo>
                  <a:lnTo>
                    <a:pt x="160" y="192"/>
                  </a:lnTo>
                  <a:lnTo>
                    <a:pt x="149" y="182"/>
                  </a:lnTo>
                  <a:lnTo>
                    <a:pt x="139" y="172"/>
                  </a:lnTo>
                  <a:lnTo>
                    <a:pt x="132" y="161"/>
                  </a:lnTo>
                  <a:lnTo>
                    <a:pt x="126" y="150"/>
                  </a:lnTo>
                  <a:lnTo>
                    <a:pt x="122" y="138"/>
                  </a:lnTo>
                  <a:lnTo>
                    <a:pt x="120" y="127"/>
                  </a:lnTo>
                  <a:lnTo>
                    <a:pt x="120" y="127"/>
                  </a:lnTo>
                  <a:lnTo>
                    <a:pt x="119" y="111"/>
                  </a:lnTo>
                  <a:lnTo>
                    <a:pt x="119" y="92"/>
                  </a:lnTo>
                  <a:lnTo>
                    <a:pt x="122" y="73"/>
                  </a:lnTo>
                  <a:lnTo>
                    <a:pt x="124" y="65"/>
                  </a:lnTo>
                  <a:lnTo>
                    <a:pt x="127" y="56"/>
                  </a:lnTo>
                  <a:lnTo>
                    <a:pt x="130" y="47"/>
                  </a:lnTo>
                  <a:lnTo>
                    <a:pt x="134" y="38"/>
                  </a:lnTo>
                  <a:lnTo>
                    <a:pt x="139" y="31"/>
                  </a:lnTo>
                  <a:lnTo>
                    <a:pt x="146" y="24"/>
                  </a:lnTo>
                  <a:lnTo>
                    <a:pt x="152" y="18"/>
                  </a:lnTo>
                  <a:lnTo>
                    <a:pt x="159" y="12"/>
                  </a:lnTo>
                  <a:lnTo>
                    <a:pt x="168" y="7"/>
                  </a:lnTo>
                  <a:lnTo>
                    <a:pt x="178" y="4"/>
                  </a:lnTo>
                  <a:lnTo>
                    <a:pt x="178" y="4"/>
                  </a:lnTo>
                  <a:lnTo>
                    <a:pt x="193" y="1"/>
                  </a:lnTo>
                  <a:lnTo>
                    <a:pt x="209" y="0"/>
                  </a:lnTo>
                  <a:lnTo>
                    <a:pt x="209" y="0"/>
                  </a:lnTo>
                  <a:lnTo>
                    <a:pt x="224" y="1"/>
                  </a:lnTo>
                  <a:lnTo>
                    <a:pt x="239" y="4"/>
                  </a:lnTo>
                  <a:lnTo>
                    <a:pt x="252" y="9"/>
                  </a:lnTo>
                  <a:lnTo>
                    <a:pt x="265" y="17"/>
                  </a:lnTo>
                  <a:lnTo>
                    <a:pt x="278" y="27"/>
                  </a:lnTo>
                  <a:lnTo>
                    <a:pt x="288" y="38"/>
                  </a:lnTo>
                  <a:lnTo>
                    <a:pt x="297" y="51"/>
                  </a:lnTo>
                  <a:lnTo>
                    <a:pt x="307" y="66"/>
                  </a:lnTo>
                  <a:lnTo>
                    <a:pt x="307" y="66"/>
                  </a:lnTo>
                  <a:lnTo>
                    <a:pt x="315" y="86"/>
                  </a:lnTo>
                  <a:lnTo>
                    <a:pt x="321" y="103"/>
                  </a:lnTo>
                  <a:lnTo>
                    <a:pt x="322" y="113"/>
                  </a:lnTo>
                  <a:lnTo>
                    <a:pt x="323" y="121"/>
                  </a:lnTo>
                  <a:lnTo>
                    <a:pt x="324" y="129"/>
                  </a:lnTo>
                  <a:lnTo>
                    <a:pt x="323" y="137"/>
                  </a:lnTo>
                  <a:lnTo>
                    <a:pt x="322" y="146"/>
                  </a:lnTo>
                  <a:lnTo>
                    <a:pt x="320" y="153"/>
                  </a:lnTo>
                  <a:lnTo>
                    <a:pt x="318" y="161"/>
                  </a:lnTo>
                  <a:lnTo>
                    <a:pt x="314" y="168"/>
                  </a:lnTo>
                  <a:lnTo>
                    <a:pt x="310" y="177"/>
                  </a:lnTo>
                  <a:lnTo>
                    <a:pt x="306" y="184"/>
                  </a:lnTo>
                  <a:lnTo>
                    <a:pt x="293" y="199"/>
                  </a:lnTo>
                  <a:lnTo>
                    <a:pt x="291" y="201"/>
                  </a:lnTo>
                  <a:lnTo>
                    <a:pt x="284" y="210"/>
                  </a:lnTo>
                  <a:lnTo>
                    <a:pt x="295" y="211"/>
                  </a:lnTo>
                  <a:lnTo>
                    <a:pt x="295" y="211"/>
                  </a:lnTo>
                  <a:lnTo>
                    <a:pt x="312" y="212"/>
                  </a:lnTo>
                  <a:lnTo>
                    <a:pt x="312" y="212"/>
                  </a:lnTo>
                  <a:lnTo>
                    <a:pt x="328" y="211"/>
                  </a:lnTo>
                  <a:lnTo>
                    <a:pt x="344" y="209"/>
                  </a:lnTo>
                  <a:lnTo>
                    <a:pt x="344" y="209"/>
                  </a:lnTo>
                  <a:lnTo>
                    <a:pt x="366" y="205"/>
                  </a:lnTo>
                  <a:lnTo>
                    <a:pt x="366" y="205"/>
                  </a:lnTo>
                  <a:lnTo>
                    <a:pt x="410" y="196"/>
                  </a:lnTo>
                  <a:lnTo>
                    <a:pt x="432" y="191"/>
                  </a:lnTo>
                  <a:lnTo>
                    <a:pt x="453" y="185"/>
                  </a:lnTo>
                  <a:lnTo>
                    <a:pt x="453" y="185"/>
                  </a:lnTo>
                  <a:lnTo>
                    <a:pt x="467" y="180"/>
                  </a:lnTo>
                  <a:lnTo>
                    <a:pt x="482" y="174"/>
                  </a:lnTo>
                  <a:lnTo>
                    <a:pt x="498" y="166"/>
                  </a:lnTo>
                  <a:lnTo>
                    <a:pt x="513" y="157"/>
                  </a:lnTo>
                  <a:lnTo>
                    <a:pt x="528" y="147"/>
                  </a:lnTo>
                  <a:lnTo>
                    <a:pt x="534" y="142"/>
                  </a:lnTo>
                  <a:lnTo>
                    <a:pt x="540" y="135"/>
                  </a:lnTo>
                  <a:lnTo>
                    <a:pt x="545" y="129"/>
                  </a:lnTo>
                  <a:lnTo>
                    <a:pt x="549" y="122"/>
                  </a:lnTo>
                  <a:lnTo>
                    <a:pt x="553" y="115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7" y="103"/>
                  </a:lnTo>
                  <a:lnTo>
                    <a:pt x="558" y="100"/>
                  </a:lnTo>
                  <a:lnTo>
                    <a:pt x="560" y="98"/>
                  </a:lnTo>
                  <a:lnTo>
                    <a:pt x="562" y="96"/>
                  </a:lnTo>
                  <a:lnTo>
                    <a:pt x="567" y="95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75" y="95"/>
                  </a:lnTo>
                  <a:lnTo>
                    <a:pt x="579" y="96"/>
                  </a:lnTo>
                  <a:lnTo>
                    <a:pt x="584" y="99"/>
                  </a:lnTo>
                  <a:lnTo>
                    <a:pt x="587" y="102"/>
                  </a:lnTo>
                  <a:lnTo>
                    <a:pt x="587" y="102"/>
                  </a:lnTo>
                  <a:lnTo>
                    <a:pt x="588" y="104"/>
                  </a:lnTo>
                  <a:lnTo>
                    <a:pt x="590" y="107"/>
                  </a:lnTo>
                  <a:lnTo>
                    <a:pt x="590" y="113"/>
                  </a:lnTo>
                  <a:lnTo>
                    <a:pt x="590" y="117"/>
                  </a:lnTo>
                  <a:lnTo>
                    <a:pt x="590" y="117"/>
                  </a:lnTo>
                  <a:lnTo>
                    <a:pt x="587" y="128"/>
                  </a:lnTo>
                  <a:lnTo>
                    <a:pt x="582" y="138"/>
                  </a:lnTo>
                  <a:lnTo>
                    <a:pt x="576" y="149"/>
                  </a:lnTo>
                  <a:lnTo>
                    <a:pt x="570" y="157"/>
                  </a:lnTo>
                  <a:lnTo>
                    <a:pt x="562" y="165"/>
                  </a:lnTo>
                  <a:lnTo>
                    <a:pt x="554" y="174"/>
                  </a:lnTo>
                  <a:lnTo>
                    <a:pt x="544" y="181"/>
                  </a:lnTo>
                  <a:lnTo>
                    <a:pt x="534" y="187"/>
                  </a:lnTo>
                  <a:lnTo>
                    <a:pt x="524" y="193"/>
                  </a:lnTo>
                  <a:lnTo>
                    <a:pt x="513" y="199"/>
                  </a:lnTo>
                  <a:lnTo>
                    <a:pt x="491" y="209"/>
                  </a:lnTo>
                  <a:lnTo>
                    <a:pt x="469" y="217"/>
                  </a:lnTo>
                  <a:lnTo>
                    <a:pt x="447" y="224"/>
                  </a:lnTo>
                  <a:lnTo>
                    <a:pt x="447" y="224"/>
                  </a:lnTo>
                  <a:lnTo>
                    <a:pt x="410" y="235"/>
                  </a:lnTo>
                  <a:lnTo>
                    <a:pt x="376" y="242"/>
                  </a:lnTo>
                  <a:lnTo>
                    <a:pt x="359" y="245"/>
                  </a:lnTo>
                  <a:lnTo>
                    <a:pt x="344" y="246"/>
                  </a:lnTo>
                  <a:lnTo>
                    <a:pt x="328" y="247"/>
                  </a:lnTo>
                  <a:lnTo>
                    <a:pt x="314" y="248"/>
                  </a:lnTo>
                  <a:lnTo>
                    <a:pt x="314" y="248"/>
                  </a:lnTo>
                  <a:lnTo>
                    <a:pt x="314" y="248"/>
                  </a:lnTo>
                  <a:lnTo>
                    <a:pt x="296" y="247"/>
                  </a:lnTo>
                  <a:lnTo>
                    <a:pt x="279" y="245"/>
                  </a:lnTo>
                  <a:lnTo>
                    <a:pt x="262" y="242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3" y="239"/>
                  </a:lnTo>
                  <a:lnTo>
                    <a:pt x="243" y="239"/>
                  </a:lnTo>
                  <a:lnTo>
                    <a:pt x="231" y="244"/>
                  </a:lnTo>
                  <a:lnTo>
                    <a:pt x="220" y="249"/>
                  </a:lnTo>
                  <a:lnTo>
                    <a:pt x="209" y="253"/>
                  </a:lnTo>
                  <a:lnTo>
                    <a:pt x="197" y="256"/>
                  </a:lnTo>
                  <a:lnTo>
                    <a:pt x="186" y="259"/>
                  </a:lnTo>
                  <a:lnTo>
                    <a:pt x="174" y="261"/>
                  </a:lnTo>
                  <a:lnTo>
                    <a:pt x="163" y="262"/>
                  </a:lnTo>
                  <a:lnTo>
                    <a:pt x="152" y="263"/>
                  </a:lnTo>
                  <a:lnTo>
                    <a:pt x="152" y="263"/>
                  </a:lnTo>
                  <a:close/>
                  <a:moveTo>
                    <a:pt x="204" y="37"/>
                  </a:moveTo>
                  <a:lnTo>
                    <a:pt x="204" y="37"/>
                  </a:lnTo>
                  <a:lnTo>
                    <a:pt x="196" y="38"/>
                  </a:lnTo>
                  <a:lnTo>
                    <a:pt x="188" y="40"/>
                  </a:lnTo>
                  <a:lnTo>
                    <a:pt x="180" y="43"/>
                  </a:lnTo>
                  <a:lnTo>
                    <a:pt x="171" y="50"/>
                  </a:lnTo>
                  <a:lnTo>
                    <a:pt x="165" y="57"/>
                  </a:lnTo>
                  <a:lnTo>
                    <a:pt x="160" y="66"/>
                  </a:lnTo>
                  <a:lnTo>
                    <a:pt x="157" y="79"/>
                  </a:lnTo>
                  <a:lnTo>
                    <a:pt x="155" y="92"/>
                  </a:lnTo>
                  <a:lnTo>
                    <a:pt x="155" y="92"/>
                  </a:lnTo>
                  <a:lnTo>
                    <a:pt x="155" y="101"/>
                  </a:lnTo>
                  <a:lnTo>
                    <a:pt x="156" y="110"/>
                  </a:lnTo>
                  <a:lnTo>
                    <a:pt x="157" y="118"/>
                  </a:lnTo>
                  <a:lnTo>
                    <a:pt x="159" y="125"/>
                  </a:lnTo>
                  <a:lnTo>
                    <a:pt x="161" y="132"/>
                  </a:lnTo>
                  <a:lnTo>
                    <a:pt x="164" y="139"/>
                  </a:lnTo>
                  <a:lnTo>
                    <a:pt x="172" y="151"/>
                  </a:lnTo>
                  <a:lnTo>
                    <a:pt x="182" y="161"/>
                  </a:lnTo>
                  <a:lnTo>
                    <a:pt x="192" y="170"/>
                  </a:lnTo>
                  <a:lnTo>
                    <a:pt x="202" y="178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26" y="191"/>
                  </a:lnTo>
                  <a:lnTo>
                    <a:pt x="239" y="196"/>
                  </a:lnTo>
                  <a:lnTo>
                    <a:pt x="242" y="197"/>
                  </a:lnTo>
                  <a:lnTo>
                    <a:pt x="244" y="196"/>
                  </a:lnTo>
                  <a:lnTo>
                    <a:pt x="244" y="196"/>
                  </a:lnTo>
                  <a:lnTo>
                    <a:pt x="253" y="189"/>
                  </a:lnTo>
                  <a:lnTo>
                    <a:pt x="260" y="182"/>
                  </a:lnTo>
                  <a:lnTo>
                    <a:pt x="260" y="182"/>
                  </a:lnTo>
                  <a:lnTo>
                    <a:pt x="272" y="168"/>
                  </a:lnTo>
                  <a:lnTo>
                    <a:pt x="279" y="155"/>
                  </a:lnTo>
                  <a:lnTo>
                    <a:pt x="282" y="149"/>
                  </a:lnTo>
                  <a:lnTo>
                    <a:pt x="284" y="142"/>
                  </a:lnTo>
                  <a:lnTo>
                    <a:pt x="286" y="135"/>
                  </a:lnTo>
                  <a:lnTo>
                    <a:pt x="287" y="128"/>
                  </a:lnTo>
                  <a:lnTo>
                    <a:pt x="287" y="122"/>
                  </a:lnTo>
                  <a:lnTo>
                    <a:pt x="286" y="116"/>
                  </a:lnTo>
                  <a:lnTo>
                    <a:pt x="285" y="108"/>
                  </a:lnTo>
                  <a:lnTo>
                    <a:pt x="283" y="102"/>
                  </a:lnTo>
                  <a:lnTo>
                    <a:pt x="278" y="88"/>
                  </a:lnTo>
                  <a:lnTo>
                    <a:pt x="270" y="73"/>
                  </a:lnTo>
                  <a:lnTo>
                    <a:pt x="270" y="73"/>
                  </a:lnTo>
                  <a:lnTo>
                    <a:pt x="263" y="66"/>
                  </a:lnTo>
                  <a:lnTo>
                    <a:pt x="256" y="59"/>
                  </a:lnTo>
                  <a:lnTo>
                    <a:pt x="249" y="53"/>
                  </a:lnTo>
                  <a:lnTo>
                    <a:pt x="241" y="48"/>
                  </a:lnTo>
                  <a:lnTo>
                    <a:pt x="231" y="43"/>
                  </a:lnTo>
                  <a:lnTo>
                    <a:pt x="223" y="40"/>
                  </a:lnTo>
                  <a:lnTo>
                    <a:pt x="214" y="38"/>
                  </a:lnTo>
                  <a:lnTo>
                    <a:pt x="204" y="37"/>
                  </a:lnTo>
                  <a:lnTo>
                    <a:pt x="204" y="3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71" name="Freeform 287"/>
            <p:cNvSpPr/>
            <p:nvPr/>
          </p:nvSpPr>
          <p:spPr bwMode="auto">
            <a:xfrm>
              <a:off x="2338388" y="2205038"/>
              <a:ext cx="153988" cy="179388"/>
            </a:xfrm>
            <a:custGeom>
              <a:avLst/>
              <a:gdLst/>
              <a:ahLst/>
              <a:cxnLst>
                <a:cxn ang="0">
                  <a:pos x="273" y="340"/>
                </a:cxn>
                <a:cxn ang="0">
                  <a:pos x="263" y="337"/>
                </a:cxn>
                <a:cxn ang="0">
                  <a:pos x="259" y="333"/>
                </a:cxn>
                <a:cxn ang="0">
                  <a:pos x="256" y="326"/>
                </a:cxn>
                <a:cxn ang="0">
                  <a:pos x="255" y="319"/>
                </a:cxn>
                <a:cxn ang="0">
                  <a:pos x="253" y="317"/>
                </a:cxn>
                <a:cxn ang="0">
                  <a:pos x="250" y="316"/>
                </a:cxn>
                <a:cxn ang="0">
                  <a:pos x="246" y="308"/>
                </a:cxn>
                <a:cxn ang="0">
                  <a:pos x="244" y="298"/>
                </a:cxn>
                <a:cxn ang="0">
                  <a:pos x="242" y="288"/>
                </a:cxn>
                <a:cxn ang="0">
                  <a:pos x="236" y="260"/>
                </a:cxn>
                <a:cxn ang="0">
                  <a:pos x="233" y="253"/>
                </a:cxn>
                <a:cxn ang="0">
                  <a:pos x="221" y="231"/>
                </a:cxn>
                <a:cxn ang="0">
                  <a:pos x="215" y="222"/>
                </a:cxn>
                <a:cxn ang="0">
                  <a:pos x="210" y="213"/>
                </a:cxn>
                <a:cxn ang="0">
                  <a:pos x="203" y="195"/>
                </a:cxn>
                <a:cxn ang="0">
                  <a:pos x="194" y="174"/>
                </a:cxn>
                <a:cxn ang="0">
                  <a:pos x="191" y="168"/>
                </a:cxn>
                <a:cxn ang="0">
                  <a:pos x="175" y="146"/>
                </a:cxn>
                <a:cxn ang="0">
                  <a:pos x="157" y="125"/>
                </a:cxn>
                <a:cxn ang="0">
                  <a:pos x="138" y="106"/>
                </a:cxn>
                <a:cxn ang="0">
                  <a:pos x="93" y="73"/>
                </a:cxn>
                <a:cxn ang="0">
                  <a:pos x="41" y="46"/>
                </a:cxn>
                <a:cxn ang="0">
                  <a:pos x="13" y="36"/>
                </a:cxn>
                <a:cxn ang="0">
                  <a:pos x="6" y="32"/>
                </a:cxn>
                <a:cxn ang="0">
                  <a:pos x="2" y="27"/>
                </a:cxn>
                <a:cxn ang="0">
                  <a:pos x="0" y="15"/>
                </a:cxn>
                <a:cxn ang="0">
                  <a:pos x="2" y="9"/>
                </a:cxn>
                <a:cxn ang="0">
                  <a:pos x="10" y="2"/>
                </a:cxn>
                <a:cxn ang="0">
                  <a:pos x="15" y="0"/>
                </a:cxn>
                <a:cxn ang="0">
                  <a:pos x="21" y="1"/>
                </a:cxn>
                <a:cxn ang="0">
                  <a:pos x="50" y="11"/>
                </a:cxn>
                <a:cxn ang="0">
                  <a:pos x="101" y="36"/>
                </a:cxn>
                <a:cxn ang="0">
                  <a:pos x="146" y="66"/>
                </a:cxn>
                <a:cxn ang="0">
                  <a:pos x="184" y="101"/>
                </a:cxn>
                <a:cxn ang="0">
                  <a:pos x="201" y="121"/>
                </a:cxn>
                <a:cxn ang="0">
                  <a:pos x="214" y="142"/>
                </a:cxn>
                <a:cxn ang="0">
                  <a:pos x="226" y="166"/>
                </a:cxn>
                <a:cxn ang="0">
                  <a:pos x="239" y="194"/>
                </a:cxn>
                <a:cxn ang="0">
                  <a:pos x="257" y="219"/>
                </a:cxn>
                <a:cxn ang="0">
                  <a:pos x="263" y="226"/>
                </a:cxn>
                <a:cxn ang="0">
                  <a:pos x="271" y="243"/>
                </a:cxn>
                <a:cxn ang="0">
                  <a:pos x="276" y="263"/>
                </a:cxn>
                <a:cxn ang="0">
                  <a:pos x="281" y="293"/>
                </a:cxn>
                <a:cxn ang="0">
                  <a:pos x="282" y="296"/>
                </a:cxn>
                <a:cxn ang="0">
                  <a:pos x="287" y="302"/>
                </a:cxn>
                <a:cxn ang="0">
                  <a:pos x="291" y="314"/>
                </a:cxn>
                <a:cxn ang="0">
                  <a:pos x="291" y="322"/>
                </a:cxn>
                <a:cxn ang="0">
                  <a:pos x="290" y="329"/>
                </a:cxn>
                <a:cxn ang="0">
                  <a:pos x="286" y="336"/>
                </a:cxn>
                <a:cxn ang="0">
                  <a:pos x="279" y="339"/>
                </a:cxn>
                <a:cxn ang="0">
                  <a:pos x="273" y="340"/>
                </a:cxn>
              </a:cxnLst>
              <a:rect l="0" t="0" r="r" b="b"/>
              <a:pathLst>
                <a:path w="291" h="340">
                  <a:moveTo>
                    <a:pt x="273" y="340"/>
                  </a:moveTo>
                  <a:lnTo>
                    <a:pt x="273" y="340"/>
                  </a:lnTo>
                  <a:lnTo>
                    <a:pt x="266" y="339"/>
                  </a:lnTo>
                  <a:lnTo>
                    <a:pt x="263" y="337"/>
                  </a:lnTo>
                  <a:lnTo>
                    <a:pt x="261" y="336"/>
                  </a:lnTo>
                  <a:lnTo>
                    <a:pt x="259" y="333"/>
                  </a:lnTo>
                  <a:lnTo>
                    <a:pt x="257" y="329"/>
                  </a:lnTo>
                  <a:lnTo>
                    <a:pt x="256" y="326"/>
                  </a:lnTo>
                  <a:lnTo>
                    <a:pt x="255" y="322"/>
                  </a:lnTo>
                  <a:lnTo>
                    <a:pt x="255" y="319"/>
                  </a:lnTo>
                  <a:lnTo>
                    <a:pt x="253" y="317"/>
                  </a:lnTo>
                  <a:lnTo>
                    <a:pt x="253" y="317"/>
                  </a:lnTo>
                  <a:lnTo>
                    <a:pt x="250" y="316"/>
                  </a:lnTo>
                  <a:lnTo>
                    <a:pt x="250" y="316"/>
                  </a:lnTo>
                  <a:lnTo>
                    <a:pt x="247" y="312"/>
                  </a:lnTo>
                  <a:lnTo>
                    <a:pt x="246" y="308"/>
                  </a:lnTo>
                  <a:lnTo>
                    <a:pt x="246" y="308"/>
                  </a:lnTo>
                  <a:lnTo>
                    <a:pt x="244" y="298"/>
                  </a:lnTo>
                  <a:lnTo>
                    <a:pt x="242" y="288"/>
                  </a:lnTo>
                  <a:lnTo>
                    <a:pt x="242" y="288"/>
                  </a:lnTo>
                  <a:lnTo>
                    <a:pt x="240" y="275"/>
                  </a:lnTo>
                  <a:lnTo>
                    <a:pt x="236" y="260"/>
                  </a:lnTo>
                  <a:lnTo>
                    <a:pt x="236" y="260"/>
                  </a:lnTo>
                  <a:lnTo>
                    <a:pt x="233" y="253"/>
                  </a:lnTo>
                  <a:lnTo>
                    <a:pt x="230" y="246"/>
                  </a:lnTo>
                  <a:lnTo>
                    <a:pt x="221" y="231"/>
                  </a:lnTo>
                  <a:lnTo>
                    <a:pt x="221" y="231"/>
                  </a:lnTo>
                  <a:lnTo>
                    <a:pt x="215" y="222"/>
                  </a:lnTo>
                  <a:lnTo>
                    <a:pt x="210" y="213"/>
                  </a:lnTo>
                  <a:lnTo>
                    <a:pt x="210" y="213"/>
                  </a:lnTo>
                  <a:lnTo>
                    <a:pt x="203" y="195"/>
                  </a:lnTo>
                  <a:lnTo>
                    <a:pt x="203" y="195"/>
                  </a:lnTo>
                  <a:lnTo>
                    <a:pt x="197" y="181"/>
                  </a:lnTo>
                  <a:lnTo>
                    <a:pt x="194" y="174"/>
                  </a:lnTo>
                  <a:lnTo>
                    <a:pt x="191" y="168"/>
                  </a:lnTo>
                  <a:lnTo>
                    <a:pt x="191" y="168"/>
                  </a:lnTo>
                  <a:lnTo>
                    <a:pt x="183" y="157"/>
                  </a:lnTo>
                  <a:lnTo>
                    <a:pt x="175" y="146"/>
                  </a:lnTo>
                  <a:lnTo>
                    <a:pt x="167" y="135"/>
                  </a:lnTo>
                  <a:lnTo>
                    <a:pt x="157" y="125"/>
                  </a:lnTo>
                  <a:lnTo>
                    <a:pt x="148" y="116"/>
                  </a:lnTo>
                  <a:lnTo>
                    <a:pt x="138" y="106"/>
                  </a:lnTo>
                  <a:lnTo>
                    <a:pt x="116" y="89"/>
                  </a:lnTo>
                  <a:lnTo>
                    <a:pt x="93" y="73"/>
                  </a:lnTo>
                  <a:lnTo>
                    <a:pt x="68" y="59"/>
                  </a:lnTo>
                  <a:lnTo>
                    <a:pt x="41" y="4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9" y="35"/>
                  </a:lnTo>
                  <a:lnTo>
                    <a:pt x="6" y="32"/>
                  </a:lnTo>
                  <a:lnTo>
                    <a:pt x="4" y="30"/>
                  </a:lnTo>
                  <a:lnTo>
                    <a:pt x="2" y="27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9"/>
                  </a:lnTo>
                  <a:lnTo>
                    <a:pt x="5" y="5"/>
                  </a:lnTo>
                  <a:lnTo>
                    <a:pt x="10" y="2"/>
                  </a:lnTo>
                  <a:lnTo>
                    <a:pt x="12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50" y="11"/>
                  </a:lnTo>
                  <a:lnTo>
                    <a:pt x="76" y="24"/>
                  </a:lnTo>
                  <a:lnTo>
                    <a:pt x="101" y="36"/>
                  </a:lnTo>
                  <a:lnTo>
                    <a:pt x="124" y="51"/>
                  </a:lnTo>
                  <a:lnTo>
                    <a:pt x="146" y="66"/>
                  </a:lnTo>
                  <a:lnTo>
                    <a:pt x="166" y="83"/>
                  </a:lnTo>
                  <a:lnTo>
                    <a:pt x="184" y="101"/>
                  </a:lnTo>
                  <a:lnTo>
                    <a:pt x="201" y="121"/>
                  </a:lnTo>
                  <a:lnTo>
                    <a:pt x="201" y="121"/>
                  </a:lnTo>
                  <a:lnTo>
                    <a:pt x="208" y="131"/>
                  </a:lnTo>
                  <a:lnTo>
                    <a:pt x="214" y="142"/>
                  </a:lnTo>
                  <a:lnTo>
                    <a:pt x="226" y="166"/>
                  </a:lnTo>
                  <a:lnTo>
                    <a:pt x="226" y="166"/>
                  </a:lnTo>
                  <a:lnTo>
                    <a:pt x="232" y="180"/>
                  </a:lnTo>
                  <a:lnTo>
                    <a:pt x="239" y="194"/>
                  </a:lnTo>
                  <a:lnTo>
                    <a:pt x="247" y="208"/>
                  </a:lnTo>
                  <a:lnTo>
                    <a:pt x="257" y="219"/>
                  </a:lnTo>
                  <a:lnTo>
                    <a:pt x="257" y="219"/>
                  </a:lnTo>
                  <a:lnTo>
                    <a:pt x="263" y="226"/>
                  </a:lnTo>
                  <a:lnTo>
                    <a:pt x="267" y="234"/>
                  </a:lnTo>
                  <a:lnTo>
                    <a:pt x="271" y="243"/>
                  </a:lnTo>
                  <a:lnTo>
                    <a:pt x="274" y="253"/>
                  </a:lnTo>
                  <a:lnTo>
                    <a:pt x="276" y="263"/>
                  </a:lnTo>
                  <a:lnTo>
                    <a:pt x="278" y="274"/>
                  </a:lnTo>
                  <a:lnTo>
                    <a:pt x="281" y="293"/>
                  </a:lnTo>
                  <a:lnTo>
                    <a:pt x="281" y="295"/>
                  </a:lnTo>
                  <a:lnTo>
                    <a:pt x="282" y="296"/>
                  </a:lnTo>
                  <a:lnTo>
                    <a:pt x="282" y="296"/>
                  </a:lnTo>
                  <a:lnTo>
                    <a:pt x="287" y="302"/>
                  </a:lnTo>
                  <a:lnTo>
                    <a:pt x="289" y="308"/>
                  </a:lnTo>
                  <a:lnTo>
                    <a:pt x="291" y="314"/>
                  </a:lnTo>
                  <a:lnTo>
                    <a:pt x="291" y="322"/>
                  </a:lnTo>
                  <a:lnTo>
                    <a:pt x="291" y="322"/>
                  </a:lnTo>
                  <a:lnTo>
                    <a:pt x="291" y="326"/>
                  </a:lnTo>
                  <a:lnTo>
                    <a:pt x="290" y="329"/>
                  </a:lnTo>
                  <a:lnTo>
                    <a:pt x="288" y="333"/>
                  </a:lnTo>
                  <a:lnTo>
                    <a:pt x="286" y="336"/>
                  </a:lnTo>
                  <a:lnTo>
                    <a:pt x="282" y="337"/>
                  </a:lnTo>
                  <a:lnTo>
                    <a:pt x="279" y="339"/>
                  </a:lnTo>
                  <a:lnTo>
                    <a:pt x="273" y="340"/>
                  </a:lnTo>
                  <a:lnTo>
                    <a:pt x="273" y="34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72" name="Freeform 288"/>
            <p:cNvSpPr/>
            <p:nvPr/>
          </p:nvSpPr>
          <p:spPr bwMode="auto">
            <a:xfrm>
              <a:off x="2679700" y="2560638"/>
              <a:ext cx="160338" cy="195263"/>
            </a:xfrm>
            <a:custGeom>
              <a:avLst/>
              <a:gdLst/>
              <a:ahLst/>
              <a:cxnLst>
                <a:cxn ang="0">
                  <a:pos x="287" y="368"/>
                </a:cxn>
                <a:cxn ang="0">
                  <a:pos x="277" y="366"/>
                </a:cxn>
                <a:cxn ang="0">
                  <a:pos x="273" y="362"/>
                </a:cxn>
                <a:cxn ang="0">
                  <a:pos x="270" y="355"/>
                </a:cxn>
                <a:cxn ang="0">
                  <a:pos x="269" y="351"/>
                </a:cxn>
                <a:cxn ang="0">
                  <a:pos x="268" y="325"/>
                </a:cxn>
                <a:cxn ang="0">
                  <a:pos x="262" y="297"/>
                </a:cxn>
                <a:cxn ang="0">
                  <a:pos x="246" y="240"/>
                </a:cxn>
                <a:cxn ang="0">
                  <a:pos x="220" y="187"/>
                </a:cxn>
                <a:cxn ang="0">
                  <a:pos x="205" y="165"/>
                </a:cxn>
                <a:cxn ang="0">
                  <a:pos x="188" y="144"/>
                </a:cxn>
                <a:cxn ang="0">
                  <a:pos x="169" y="123"/>
                </a:cxn>
                <a:cxn ang="0">
                  <a:pos x="137" y="92"/>
                </a:cxn>
                <a:cxn ang="0">
                  <a:pos x="114" y="74"/>
                </a:cxn>
                <a:cxn ang="0">
                  <a:pos x="101" y="65"/>
                </a:cxn>
                <a:cxn ang="0">
                  <a:pos x="70" y="52"/>
                </a:cxn>
                <a:cxn ang="0">
                  <a:pos x="39" y="44"/>
                </a:cxn>
                <a:cxn ang="0">
                  <a:pos x="12" y="37"/>
                </a:cxn>
                <a:cxn ang="0">
                  <a:pos x="8" y="34"/>
                </a:cxn>
                <a:cxn ang="0">
                  <a:pos x="3" y="30"/>
                </a:cxn>
                <a:cxn ang="0">
                  <a:pos x="0" y="22"/>
                </a:cxn>
                <a:cxn ang="0">
                  <a:pos x="0" y="16"/>
                </a:cxn>
                <a:cxn ang="0">
                  <a:pos x="4" y="6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2" y="1"/>
                </a:cxn>
                <a:cxn ang="0">
                  <a:pos x="51" y="10"/>
                </a:cxn>
                <a:cxn ang="0">
                  <a:pos x="92" y="22"/>
                </a:cxn>
                <a:cxn ang="0">
                  <a:pos x="112" y="30"/>
                </a:cxn>
                <a:cxn ang="0">
                  <a:pos x="131" y="43"/>
                </a:cxn>
                <a:cxn ang="0">
                  <a:pos x="159" y="64"/>
                </a:cxn>
                <a:cxn ang="0">
                  <a:pos x="205" y="108"/>
                </a:cxn>
                <a:cxn ang="0">
                  <a:pos x="223" y="128"/>
                </a:cxn>
                <a:cxn ang="0">
                  <a:pos x="256" y="178"/>
                </a:cxn>
                <a:cxn ang="0">
                  <a:pos x="281" y="233"/>
                </a:cxn>
                <a:cxn ang="0">
                  <a:pos x="298" y="290"/>
                </a:cxn>
                <a:cxn ang="0">
                  <a:pos x="304" y="331"/>
                </a:cxn>
                <a:cxn ang="0">
                  <a:pos x="305" y="345"/>
                </a:cxn>
                <a:cxn ang="0">
                  <a:pos x="305" y="351"/>
                </a:cxn>
                <a:cxn ang="0">
                  <a:pos x="304" y="359"/>
                </a:cxn>
                <a:cxn ang="0">
                  <a:pos x="300" y="364"/>
                </a:cxn>
                <a:cxn ang="0">
                  <a:pos x="293" y="367"/>
                </a:cxn>
                <a:cxn ang="0">
                  <a:pos x="287" y="368"/>
                </a:cxn>
              </a:cxnLst>
              <a:rect l="0" t="0" r="r" b="b"/>
              <a:pathLst>
                <a:path w="305" h="368">
                  <a:moveTo>
                    <a:pt x="287" y="368"/>
                  </a:moveTo>
                  <a:lnTo>
                    <a:pt x="287" y="368"/>
                  </a:lnTo>
                  <a:lnTo>
                    <a:pt x="280" y="367"/>
                  </a:lnTo>
                  <a:lnTo>
                    <a:pt x="277" y="366"/>
                  </a:lnTo>
                  <a:lnTo>
                    <a:pt x="275" y="364"/>
                  </a:lnTo>
                  <a:lnTo>
                    <a:pt x="273" y="362"/>
                  </a:lnTo>
                  <a:lnTo>
                    <a:pt x="271" y="359"/>
                  </a:lnTo>
                  <a:lnTo>
                    <a:pt x="270" y="355"/>
                  </a:lnTo>
                  <a:lnTo>
                    <a:pt x="269" y="351"/>
                  </a:lnTo>
                  <a:lnTo>
                    <a:pt x="269" y="351"/>
                  </a:lnTo>
                  <a:lnTo>
                    <a:pt x="269" y="338"/>
                  </a:lnTo>
                  <a:lnTo>
                    <a:pt x="268" y="325"/>
                  </a:lnTo>
                  <a:lnTo>
                    <a:pt x="265" y="310"/>
                  </a:lnTo>
                  <a:lnTo>
                    <a:pt x="262" y="297"/>
                  </a:lnTo>
                  <a:lnTo>
                    <a:pt x="255" y="269"/>
                  </a:lnTo>
                  <a:lnTo>
                    <a:pt x="246" y="240"/>
                  </a:lnTo>
                  <a:lnTo>
                    <a:pt x="234" y="213"/>
                  </a:lnTo>
                  <a:lnTo>
                    <a:pt x="220" y="187"/>
                  </a:lnTo>
                  <a:lnTo>
                    <a:pt x="213" y="176"/>
                  </a:lnTo>
                  <a:lnTo>
                    <a:pt x="205" y="165"/>
                  </a:lnTo>
                  <a:lnTo>
                    <a:pt x="197" y="153"/>
                  </a:lnTo>
                  <a:lnTo>
                    <a:pt x="188" y="144"/>
                  </a:lnTo>
                  <a:lnTo>
                    <a:pt x="188" y="144"/>
                  </a:lnTo>
                  <a:lnTo>
                    <a:pt x="169" y="123"/>
                  </a:lnTo>
                  <a:lnTo>
                    <a:pt x="149" y="103"/>
                  </a:lnTo>
                  <a:lnTo>
                    <a:pt x="137" y="92"/>
                  </a:lnTo>
                  <a:lnTo>
                    <a:pt x="126" y="83"/>
                  </a:lnTo>
                  <a:lnTo>
                    <a:pt x="114" y="74"/>
                  </a:lnTo>
                  <a:lnTo>
                    <a:pt x="101" y="65"/>
                  </a:lnTo>
                  <a:lnTo>
                    <a:pt x="101" y="65"/>
                  </a:lnTo>
                  <a:lnTo>
                    <a:pt x="86" y="58"/>
                  </a:lnTo>
                  <a:lnTo>
                    <a:pt x="70" y="52"/>
                  </a:lnTo>
                  <a:lnTo>
                    <a:pt x="55" y="48"/>
                  </a:lnTo>
                  <a:lnTo>
                    <a:pt x="39" y="44"/>
                  </a:lnTo>
                  <a:lnTo>
                    <a:pt x="39" y="44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8" y="34"/>
                  </a:lnTo>
                  <a:lnTo>
                    <a:pt x="5" y="32"/>
                  </a:lnTo>
                  <a:lnTo>
                    <a:pt x="3" y="30"/>
                  </a:lnTo>
                  <a:lnTo>
                    <a:pt x="1" y="28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4" y="6"/>
                  </a:lnTo>
                  <a:lnTo>
                    <a:pt x="9" y="2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71" y="16"/>
                  </a:lnTo>
                  <a:lnTo>
                    <a:pt x="92" y="22"/>
                  </a:lnTo>
                  <a:lnTo>
                    <a:pt x="102" y="26"/>
                  </a:lnTo>
                  <a:lnTo>
                    <a:pt x="112" y="30"/>
                  </a:lnTo>
                  <a:lnTo>
                    <a:pt x="122" y="37"/>
                  </a:lnTo>
                  <a:lnTo>
                    <a:pt x="131" y="43"/>
                  </a:lnTo>
                  <a:lnTo>
                    <a:pt x="131" y="43"/>
                  </a:lnTo>
                  <a:lnTo>
                    <a:pt x="159" y="64"/>
                  </a:lnTo>
                  <a:lnTo>
                    <a:pt x="184" y="86"/>
                  </a:lnTo>
                  <a:lnTo>
                    <a:pt x="205" y="10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41" y="152"/>
                  </a:lnTo>
                  <a:lnTo>
                    <a:pt x="256" y="178"/>
                  </a:lnTo>
                  <a:lnTo>
                    <a:pt x="270" y="205"/>
                  </a:lnTo>
                  <a:lnTo>
                    <a:pt x="281" y="233"/>
                  </a:lnTo>
                  <a:lnTo>
                    <a:pt x="290" y="262"/>
                  </a:lnTo>
                  <a:lnTo>
                    <a:pt x="298" y="290"/>
                  </a:lnTo>
                  <a:lnTo>
                    <a:pt x="303" y="317"/>
                  </a:lnTo>
                  <a:lnTo>
                    <a:pt x="304" y="331"/>
                  </a:lnTo>
                  <a:lnTo>
                    <a:pt x="305" y="344"/>
                  </a:lnTo>
                  <a:lnTo>
                    <a:pt x="305" y="345"/>
                  </a:lnTo>
                  <a:lnTo>
                    <a:pt x="305" y="351"/>
                  </a:lnTo>
                  <a:lnTo>
                    <a:pt x="305" y="351"/>
                  </a:lnTo>
                  <a:lnTo>
                    <a:pt x="305" y="355"/>
                  </a:lnTo>
                  <a:lnTo>
                    <a:pt x="304" y="359"/>
                  </a:lnTo>
                  <a:lnTo>
                    <a:pt x="302" y="362"/>
                  </a:lnTo>
                  <a:lnTo>
                    <a:pt x="300" y="364"/>
                  </a:lnTo>
                  <a:lnTo>
                    <a:pt x="296" y="366"/>
                  </a:lnTo>
                  <a:lnTo>
                    <a:pt x="293" y="367"/>
                  </a:lnTo>
                  <a:lnTo>
                    <a:pt x="287" y="368"/>
                  </a:lnTo>
                  <a:lnTo>
                    <a:pt x="287" y="36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61" name="组合 960"/>
          <p:cNvGrpSpPr/>
          <p:nvPr/>
        </p:nvGrpSpPr>
        <p:grpSpPr>
          <a:xfrm>
            <a:off x="4281993" y="3816403"/>
            <a:ext cx="893235" cy="884767"/>
            <a:chOff x="3298825" y="3154363"/>
            <a:chExt cx="669926" cy="663575"/>
          </a:xfrm>
          <a:solidFill>
            <a:schemeClr val="bg1"/>
          </a:solidFill>
        </p:grpSpPr>
        <p:sp>
          <p:nvSpPr>
            <p:cNvPr id="16673" name="Freeform 289"/>
            <p:cNvSpPr/>
            <p:nvPr/>
          </p:nvSpPr>
          <p:spPr bwMode="auto">
            <a:xfrm>
              <a:off x="3313113" y="3236913"/>
              <a:ext cx="138113" cy="165100"/>
            </a:xfrm>
            <a:custGeom>
              <a:avLst/>
              <a:gdLst/>
              <a:ahLst/>
              <a:cxnLst>
                <a:cxn ang="0">
                  <a:pos x="256" y="0"/>
                </a:cxn>
                <a:cxn ang="0">
                  <a:pos x="239" y="6"/>
                </a:cxn>
                <a:cxn ang="0">
                  <a:pos x="224" y="18"/>
                </a:cxn>
                <a:cxn ang="0">
                  <a:pos x="200" y="46"/>
                </a:cxn>
                <a:cxn ang="0">
                  <a:pos x="158" y="86"/>
                </a:cxn>
                <a:cxn ang="0">
                  <a:pos x="118" y="127"/>
                </a:cxn>
                <a:cxn ang="0">
                  <a:pos x="109" y="139"/>
                </a:cxn>
                <a:cxn ang="0">
                  <a:pos x="86" y="173"/>
                </a:cxn>
                <a:cxn ang="0">
                  <a:pos x="58" y="221"/>
                </a:cxn>
                <a:cxn ang="0">
                  <a:pos x="51" y="234"/>
                </a:cxn>
                <a:cxn ang="0">
                  <a:pos x="33" y="256"/>
                </a:cxn>
                <a:cxn ang="0">
                  <a:pos x="26" y="269"/>
                </a:cxn>
                <a:cxn ang="0">
                  <a:pos x="16" y="288"/>
                </a:cxn>
                <a:cxn ang="0">
                  <a:pos x="1" y="305"/>
                </a:cxn>
                <a:cxn ang="0">
                  <a:pos x="0" y="307"/>
                </a:cxn>
                <a:cxn ang="0">
                  <a:pos x="0" y="310"/>
                </a:cxn>
                <a:cxn ang="0">
                  <a:pos x="4" y="313"/>
                </a:cxn>
                <a:cxn ang="0">
                  <a:pos x="9" y="311"/>
                </a:cxn>
                <a:cxn ang="0">
                  <a:pos x="14" y="306"/>
                </a:cxn>
                <a:cxn ang="0">
                  <a:pos x="27" y="287"/>
                </a:cxn>
                <a:cxn ang="0">
                  <a:pos x="43" y="261"/>
                </a:cxn>
                <a:cxn ang="0">
                  <a:pos x="51" y="250"/>
                </a:cxn>
                <a:cxn ang="0">
                  <a:pos x="73" y="215"/>
                </a:cxn>
                <a:cxn ang="0">
                  <a:pos x="99" y="166"/>
                </a:cxn>
                <a:cxn ang="0">
                  <a:pos x="116" y="143"/>
                </a:cxn>
                <a:cxn ang="0">
                  <a:pos x="135" y="121"/>
                </a:cxn>
                <a:cxn ang="0">
                  <a:pos x="177" y="81"/>
                </a:cxn>
                <a:cxn ang="0">
                  <a:pos x="212" y="46"/>
                </a:cxn>
                <a:cxn ang="0">
                  <a:pos x="222" y="35"/>
                </a:cxn>
                <a:cxn ang="0">
                  <a:pos x="237" y="19"/>
                </a:cxn>
                <a:cxn ang="0">
                  <a:pos x="249" y="11"/>
                </a:cxn>
                <a:cxn ang="0">
                  <a:pos x="256" y="9"/>
                </a:cxn>
                <a:cxn ang="0">
                  <a:pos x="259" y="7"/>
                </a:cxn>
                <a:cxn ang="0">
                  <a:pos x="261" y="2"/>
                </a:cxn>
                <a:cxn ang="0">
                  <a:pos x="258" y="0"/>
                </a:cxn>
                <a:cxn ang="0">
                  <a:pos x="256" y="0"/>
                </a:cxn>
              </a:cxnLst>
              <a:rect l="0" t="0" r="r" b="b"/>
              <a:pathLst>
                <a:path w="261" h="313">
                  <a:moveTo>
                    <a:pt x="256" y="0"/>
                  </a:moveTo>
                  <a:lnTo>
                    <a:pt x="256" y="0"/>
                  </a:lnTo>
                  <a:lnTo>
                    <a:pt x="247" y="2"/>
                  </a:lnTo>
                  <a:lnTo>
                    <a:pt x="239" y="6"/>
                  </a:lnTo>
                  <a:lnTo>
                    <a:pt x="232" y="11"/>
                  </a:lnTo>
                  <a:lnTo>
                    <a:pt x="224" y="18"/>
                  </a:lnTo>
                  <a:lnTo>
                    <a:pt x="212" y="31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158" y="86"/>
                  </a:lnTo>
                  <a:lnTo>
                    <a:pt x="138" y="106"/>
                  </a:lnTo>
                  <a:lnTo>
                    <a:pt x="118" y="127"/>
                  </a:lnTo>
                  <a:lnTo>
                    <a:pt x="118" y="127"/>
                  </a:lnTo>
                  <a:lnTo>
                    <a:pt x="109" y="139"/>
                  </a:lnTo>
                  <a:lnTo>
                    <a:pt x="100" y="149"/>
                  </a:lnTo>
                  <a:lnTo>
                    <a:pt x="86" y="173"/>
                  </a:lnTo>
                  <a:lnTo>
                    <a:pt x="72" y="196"/>
                  </a:lnTo>
                  <a:lnTo>
                    <a:pt x="58" y="221"/>
                  </a:lnTo>
                  <a:lnTo>
                    <a:pt x="58" y="221"/>
                  </a:lnTo>
                  <a:lnTo>
                    <a:pt x="51" y="234"/>
                  </a:lnTo>
                  <a:lnTo>
                    <a:pt x="42" y="245"/>
                  </a:lnTo>
                  <a:lnTo>
                    <a:pt x="33" y="256"/>
                  </a:lnTo>
                  <a:lnTo>
                    <a:pt x="26" y="269"/>
                  </a:lnTo>
                  <a:lnTo>
                    <a:pt x="26" y="269"/>
                  </a:lnTo>
                  <a:lnTo>
                    <a:pt x="22" y="278"/>
                  </a:lnTo>
                  <a:lnTo>
                    <a:pt x="16" y="288"/>
                  </a:lnTo>
                  <a:lnTo>
                    <a:pt x="9" y="298"/>
                  </a:lnTo>
                  <a:lnTo>
                    <a:pt x="1" y="305"/>
                  </a:lnTo>
                  <a:lnTo>
                    <a:pt x="1" y="305"/>
                  </a:lnTo>
                  <a:lnTo>
                    <a:pt x="0" y="307"/>
                  </a:lnTo>
                  <a:lnTo>
                    <a:pt x="0" y="308"/>
                  </a:lnTo>
                  <a:lnTo>
                    <a:pt x="0" y="310"/>
                  </a:lnTo>
                  <a:lnTo>
                    <a:pt x="1" y="311"/>
                  </a:lnTo>
                  <a:lnTo>
                    <a:pt x="4" y="313"/>
                  </a:lnTo>
                  <a:lnTo>
                    <a:pt x="6" y="312"/>
                  </a:lnTo>
                  <a:lnTo>
                    <a:pt x="9" y="311"/>
                  </a:lnTo>
                  <a:lnTo>
                    <a:pt x="9" y="311"/>
                  </a:lnTo>
                  <a:lnTo>
                    <a:pt x="14" y="306"/>
                  </a:lnTo>
                  <a:lnTo>
                    <a:pt x="19" y="301"/>
                  </a:lnTo>
                  <a:lnTo>
                    <a:pt x="27" y="287"/>
                  </a:lnTo>
                  <a:lnTo>
                    <a:pt x="34" y="274"/>
                  </a:lnTo>
                  <a:lnTo>
                    <a:pt x="43" y="261"/>
                  </a:lnTo>
                  <a:lnTo>
                    <a:pt x="43" y="261"/>
                  </a:lnTo>
                  <a:lnTo>
                    <a:pt x="51" y="250"/>
                  </a:lnTo>
                  <a:lnTo>
                    <a:pt x="59" y="239"/>
                  </a:lnTo>
                  <a:lnTo>
                    <a:pt x="73" y="215"/>
                  </a:lnTo>
                  <a:lnTo>
                    <a:pt x="99" y="166"/>
                  </a:lnTo>
                  <a:lnTo>
                    <a:pt x="99" y="166"/>
                  </a:lnTo>
                  <a:lnTo>
                    <a:pt x="107" y="154"/>
                  </a:lnTo>
                  <a:lnTo>
                    <a:pt x="116" y="143"/>
                  </a:lnTo>
                  <a:lnTo>
                    <a:pt x="125" y="132"/>
                  </a:lnTo>
                  <a:lnTo>
                    <a:pt x="135" y="121"/>
                  </a:lnTo>
                  <a:lnTo>
                    <a:pt x="156" y="100"/>
                  </a:lnTo>
                  <a:lnTo>
                    <a:pt x="177" y="81"/>
                  </a:lnTo>
                  <a:lnTo>
                    <a:pt x="177" y="81"/>
                  </a:lnTo>
                  <a:lnTo>
                    <a:pt x="212" y="46"/>
                  </a:lnTo>
                  <a:lnTo>
                    <a:pt x="212" y="46"/>
                  </a:lnTo>
                  <a:lnTo>
                    <a:pt x="222" y="35"/>
                  </a:lnTo>
                  <a:lnTo>
                    <a:pt x="232" y="24"/>
                  </a:lnTo>
                  <a:lnTo>
                    <a:pt x="237" y="19"/>
                  </a:lnTo>
                  <a:lnTo>
                    <a:pt x="243" y="15"/>
                  </a:lnTo>
                  <a:lnTo>
                    <a:pt x="249" y="11"/>
                  </a:lnTo>
                  <a:lnTo>
                    <a:pt x="256" y="9"/>
                  </a:lnTo>
                  <a:lnTo>
                    <a:pt x="256" y="9"/>
                  </a:lnTo>
                  <a:lnTo>
                    <a:pt x="258" y="8"/>
                  </a:lnTo>
                  <a:lnTo>
                    <a:pt x="259" y="7"/>
                  </a:lnTo>
                  <a:lnTo>
                    <a:pt x="261" y="4"/>
                  </a:lnTo>
                  <a:lnTo>
                    <a:pt x="261" y="2"/>
                  </a:lnTo>
                  <a:lnTo>
                    <a:pt x="259" y="1"/>
                  </a:lnTo>
                  <a:lnTo>
                    <a:pt x="258" y="0"/>
                  </a:lnTo>
                  <a:lnTo>
                    <a:pt x="256" y="0"/>
                  </a:lnTo>
                  <a:lnTo>
                    <a:pt x="25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74" name="Freeform 290"/>
            <p:cNvSpPr/>
            <p:nvPr/>
          </p:nvSpPr>
          <p:spPr bwMode="auto">
            <a:xfrm>
              <a:off x="3316288" y="3211513"/>
              <a:ext cx="177800" cy="225425"/>
            </a:xfrm>
            <a:custGeom>
              <a:avLst/>
              <a:gdLst/>
              <a:ahLst/>
              <a:cxnLst>
                <a:cxn ang="0">
                  <a:pos x="329" y="1"/>
                </a:cxn>
                <a:cxn ang="0">
                  <a:pos x="329" y="1"/>
                </a:cxn>
                <a:cxn ang="0">
                  <a:pos x="316" y="12"/>
                </a:cxn>
                <a:cxn ang="0">
                  <a:pos x="305" y="23"/>
                </a:cxn>
                <a:cxn ang="0">
                  <a:pos x="282" y="47"/>
                </a:cxn>
                <a:cxn ang="0">
                  <a:pos x="261" y="72"/>
                </a:cxn>
                <a:cxn ang="0">
                  <a:pos x="239" y="96"/>
                </a:cxn>
                <a:cxn ang="0">
                  <a:pos x="239" y="96"/>
                </a:cxn>
                <a:cxn ang="0">
                  <a:pos x="214" y="121"/>
                </a:cxn>
                <a:cxn ang="0">
                  <a:pos x="191" y="147"/>
                </a:cxn>
                <a:cxn ang="0">
                  <a:pos x="169" y="173"/>
                </a:cxn>
                <a:cxn ang="0">
                  <a:pos x="147" y="201"/>
                </a:cxn>
                <a:cxn ang="0">
                  <a:pos x="147" y="201"/>
                </a:cxn>
                <a:cxn ang="0">
                  <a:pos x="110" y="250"/>
                </a:cxn>
                <a:cxn ang="0">
                  <a:pos x="91" y="275"/>
                </a:cxn>
                <a:cxn ang="0">
                  <a:pos x="74" y="301"/>
                </a:cxn>
                <a:cxn ang="0">
                  <a:pos x="74" y="301"/>
                </a:cxn>
                <a:cxn ang="0">
                  <a:pos x="55" y="330"/>
                </a:cxn>
                <a:cxn ang="0">
                  <a:pos x="38" y="360"/>
                </a:cxn>
                <a:cxn ang="0">
                  <a:pos x="19" y="390"/>
                </a:cxn>
                <a:cxn ang="0">
                  <a:pos x="0" y="419"/>
                </a:cxn>
                <a:cxn ang="0">
                  <a:pos x="0" y="419"/>
                </a:cxn>
                <a:cxn ang="0">
                  <a:pos x="0" y="421"/>
                </a:cxn>
                <a:cxn ang="0">
                  <a:pos x="0" y="423"/>
                </a:cxn>
                <a:cxn ang="0">
                  <a:pos x="0" y="424"/>
                </a:cxn>
                <a:cxn ang="0">
                  <a:pos x="2" y="425"/>
                </a:cxn>
                <a:cxn ang="0">
                  <a:pos x="4" y="426"/>
                </a:cxn>
                <a:cxn ang="0">
                  <a:pos x="6" y="426"/>
                </a:cxn>
                <a:cxn ang="0">
                  <a:pos x="8" y="425"/>
                </a:cxn>
                <a:cxn ang="0">
                  <a:pos x="9" y="424"/>
                </a:cxn>
                <a:cxn ang="0">
                  <a:pos x="9" y="424"/>
                </a:cxn>
                <a:cxn ang="0">
                  <a:pos x="25" y="398"/>
                </a:cxn>
                <a:cxn ang="0">
                  <a:pos x="42" y="371"/>
                </a:cxn>
                <a:cxn ang="0">
                  <a:pos x="57" y="346"/>
                </a:cxn>
                <a:cxn ang="0">
                  <a:pos x="74" y="319"/>
                </a:cxn>
                <a:cxn ang="0">
                  <a:pos x="74" y="319"/>
                </a:cxn>
                <a:cxn ang="0">
                  <a:pos x="92" y="291"/>
                </a:cxn>
                <a:cxn ang="0">
                  <a:pos x="112" y="262"/>
                </a:cxn>
                <a:cxn ang="0">
                  <a:pos x="154" y="207"/>
                </a:cxn>
                <a:cxn ang="0">
                  <a:pos x="154" y="207"/>
                </a:cxn>
                <a:cxn ang="0">
                  <a:pos x="176" y="180"/>
                </a:cxn>
                <a:cxn ang="0">
                  <a:pos x="198" y="153"/>
                </a:cxn>
                <a:cxn ang="0">
                  <a:pos x="221" y="128"/>
                </a:cxn>
                <a:cxn ang="0">
                  <a:pos x="245" y="103"/>
                </a:cxn>
                <a:cxn ang="0">
                  <a:pos x="245" y="103"/>
                </a:cxn>
                <a:cxn ang="0">
                  <a:pos x="268" y="79"/>
                </a:cxn>
                <a:cxn ang="0">
                  <a:pos x="290" y="54"/>
                </a:cxn>
                <a:cxn ang="0">
                  <a:pos x="311" y="31"/>
                </a:cxn>
                <a:cxn ang="0">
                  <a:pos x="324" y="19"/>
                </a:cxn>
                <a:cxn ang="0">
                  <a:pos x="335" y="8"/>
                </a:cxn>
                <a:cxn ang="0">
                  <a:pos x="335" y="8"/>
                </a:cxn>
                <a:cxn ang="0">
                  <a:pos x="336" y="6"/>
                </a:cxn>
                <a:cxn ang="0">
                  <a:pos x="337" y="5"/>
                </a:cxn>
                <a:cxn ang="0">
                  <a:pos x="336" y="3"/>
                </a:cxn>
                <a:cxn ang="0">
                  <a:pos x="335" y="2"/>
                </a:cxn>
                <a:cxn ang="0">
                  <a:pos x="334" y="1"/>
                </a:cxn>
                <a:cxn ang="0">
                  <a:pos x="332" y="0"/>
                </a:cxn>
                <a:cxn ang="0">
                  <a:pos x="330" y="0"/>
                </a:cxn>
                <a:cxn ang="0">
                  <a:pos x="329" y="1"/>
                </a:cxn>
                <a:cxn ang="0">
                  <a:pos x="329" y="1"/>
                </a:cxn>
              </a:cxnLst>
              <a:rect l="0" t="0" r="r" b="b"/>
              <a:pathLst>
                <a:path w="337" h="426">
                  <a:moveTo>
                    <a:pt x="329" y="1"/>
                  </a:moveTo>
                  <a:lnTo>
                    <a:pt x="329" y="1"/>
                  </a:lnTo>
                  <a:lnTo>
                    <a:pt x="316" y="12"/>
                  </a:lnTo>
                  <a:lnTo>
                    <a:pt x="305" y="23"/>
                  </a:lnTo>
                  <a:lnTo>
                    <a:pt x="282" y="47"/>
                  </a:lnTo>
                  <a:lnTo>
                    <a:pt x="261" y="72"/>
                  </a:lnTo>
                  <a:lnTo>
                    <a:pt x="239" y="96"/>
                  </a:lnTo>
                  <a:lnTo>
                    <a:pt x="239" y="96"/>
                  </a:lnTo>
                  <a:lnTo>
                    <a:pt x="214" y="121"/>
                  </a:lnTo>
                  <a:lnTo>
                    <a:pt x="191" y="147"/>
                  </a:lnTo>
                  <a:lnTo>
                    <a:pt x="169" y="173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10" y="250"/>
                  </a:lnTo>
                  <a:lnTo>
                    <a:pt x="91" y="275"/>
                  </a:lnTo>
                  <a:lnTo>
                    <a:pt x="74" y="301"/>
                  </a:lnTo>
                  <a:lnTo>
                    <a:pt x="74" y="301"/>
                  </a:lnTo>
                  <a:lnTo>
                    <a:pt x="55" y="330"/>
                  </a:lnTo>
                  <a:lnTo>
                    <a:pt x="38" y="360"/>
                  </a:lnTo>
                  <a:lnTo>
                    <a:pt x="19" y="390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21"/>
                  </a:lnTo>
                  <a:lnTo>
                    <a:pt x="0" y="423"/>
                  </a:lnTo>
                  <a:lnTo>
                    <a:pt x="0" y="424"/>
                  </a:lnTo>
                  <a:lnTo>
                    <a:pt x="2" y="425"/>
                  </a:lnTo>
                  <a:lnTo>
                    <a:pt x="4" y="426"/>
                  </a:lnTo>
                  <a:lnTo>
                    <a:pt x="6" y="426"/>
                  </a:lnTo>
                  <a:lnTo>
                    <a:pt x="8" y="425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25" y="398"/>
                  </a:lnTo>
                  <a:lnTo>
                    <a:pt x="42" y="371"/>
                  </a:lnTo>
                  <a:lnTo>
                    <a:pt x="57" y="346"/>
                  </a:lnTo>
                  <a:lnTo>
                    <a:pt x="74" y="319"/>
                  </a:lnTo>
                  <a:lnTo>
                    <a:pt x="74" y="319"/>
                  </a:lnTo>
                  <a:lnTo>
                    <a:pt x="92" y="291"/>
                  </a:lnTo>
                  <a:lnTo>
                    <a:pt x="112" y="262"/>
                  </a:lnTo>
                  <a:lnTo>
                    <a:pt x="154" y="207"/>
                  </a:lnTo>
                  <a:lnTo>
                    <a:pt x="154" y="207"/>
                  </a:lnTo>
                  <a:lnTo>
                    <a:pt x="176" y="180"/>
                  </a:lnTo>
                  <a:lnTo>
                    <a:pt x="198" y="153"/>
                  </a:lnTo>
                  <a:lnTo>
                    <a:pt x="221" y="128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68" y="79"/>
                  </a:lnTo>
                  <a:lnTo>
                    <a:pt x="290" y="54"/>
                  </a:lnTo>
                  <a:lnTo>
                    <a:pt x="311" y="31"/>
                  </a:lnTo>
                  <a:lnTo>
                    <a:pt x="324" y="19"/>
                  </a:lnTo>
                  <a:lnTo>
                    <a:pt x="335" y="8"/>
                  </a:lnTo>
                  <a:lnTo>
                    <a:pt x="335" y="8"/>
                  </a:lnTo>
                  <a:lnTo>
                    <a:pt x="336" y="6"/>
                  </a:lnTo>
                  <a:lnTo>
                    <a:pt x="337" y="5"/>
                  </a:lnTo>
                  <a:lnTo>
                    <a:pt x="336" y="3"/>
                  </a:lnTo>
                  <a:lnTo>
                    <a:pt x="335" y="2"/>
                  </a:lnTo>
                  <a:lnTo>
                    <a:pt x="334" y="1"/>
                  </a:lnTo>
                  <a:lnTo>
                    <a:pt x="332" y="0"/>
                  </a:lnTo>
                  <a:lnTo>
                    <a:pt x="330" y="0"/>
                  </a:lnTo>
                  <a:lnTo>
                    <a:pt x="329" y="1"/>
                  </a:lnTo>
                  <a:lnTo>
                    <a:pt x="32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75" name="Freeform 291"/>
            <p:cNvSpPr/>
            <p:nvPr/>
          </p:nvSpPr>
          <p:spPr bwMode="auto">
            <a:xfrm>
              <a:off x="3319463" y="3198813"/>
              <a:ext cx="217488" cy="288925"/>
            </a:xfrm>
            <a:custGeom>
              <a:avLst/>
              <a:gdLst/>
              <a:ahLst/>
              <a:cxnLst>
                <a:cxn ang="0">
                  <a:pos x="404" y="1"/>
                </a:cxn>
                <a:cxn ang="0">
                  <a:pos x="376" y="33"/>
                </a:cxn>
                <a:cxn ang="0">
                  <a:pos x="324" y="99"/>
                </a:cxn>
                <a:cxn ang="0">
                  <a:pos x="298" y="133"/>
                </a:cxn>
                <a:cxn ang="0">
                  <a:pos x="237" y="210"/>
                </a:cxn>
                <a:cxn ang="0">
                  <a:pos x="172" y="284"/>
                </a:cxn>
                <a:cxn ang="0">
                  <a:pos x="116" y="352"/>
                </a:cxn>
                <a:cxn ang="0">
                  <a:pos x="78" y="405"/>
                </a:cxn>
                <a:cxn ang="0">
                  <a:pos x="66" y="423"/>
                </a:cxn>
                <a:cxn ang="0">
                  <a:pos x="24" y="496"/>
                </a:cxn>
                <a:cxn ang="0">
                  <a:pos x="11" y="516"/>
                </a:cxn>
                <a:cxn ang="0">
                  <a:pos x="0" y="539"/>
                </a:cxn>
                <a:cxn ang="0">
                  <a:pos x="0" y="541"/>
                </a:cxn>
                <a:cxn ang="0">
                  <a:pos x="2" y="544"/>
                </a:cxn>
                <a:cxn ang="0">
                  <a:pos x="5" y="545"/>
                </a:cxn>
                <a:cxn ang="0">
                  <a:pos x="8" y="543"/>
                </a:cxn>
                <a:cxn ang="0">
                  <a:pos x="9" y="542"/>
                </a:cxn>
                <a:cxn ang="0">
                  <a:pos x="21" y="516"/>
                </a:cxn>
                <a:cxn ang="0">
                  <a:pos x="37" y="493"/>
                </a:cxn>
                <a:cxn ang="0">
                  <a:pos x="56" y="456"/>
                </a:cxn>
                <a:cxn ang="0">
                  <a:pos x="78" y="421"/>
                </a:cxn>
                <a:cxn ang="0">
                  <a:pos x="104" y="383"/>
                </a:cxn>
                <a:cxn ang="0">
                  <a:pos x="162" y="312"/>
                </a:cxn>
                <a:cxn ang="0">
                  <a:pos x="191" y="277"/>
                </a:cxn>
                <a:cxn ang="0">
                  <a:pos x="274" y="179"/>
                </a:cxn>
                <a:cxn ang="0">
                  <a:pos x="301" y="144"/>
                </a:cxn>
                <a:cxn ang="0">
                  <a:pos x="382" y="40"/>
                </a:cxn>
                <a:cxn ang="0">
                  <a:pos x="411" y="8"/>
                </a:cxn>
                <a:cxn ang="0">
                  <a:pos x="412" y="6"/>
                </a:cxn>
                <a:cxn ang="0">
                  <a:pos x="412" y="3"/>
                </a:cxn>
                <a:cxn ang="0">
                  <a:pos x="410" y="0"/>
                </a:cxn>
                <a:cxn ang="0">
                  <a:pos x="405" y="0"/>
                </a:cxn>
                <a:cxn ang="0">
                  <a:pos x="404" y="1"/>
                </a:cxn>
              </a:cxnLst>
              <a:rect l="0" t="0" r="r" b="b"/>
              <a:pathLst>
                <a:path w="413" h="545">
                  <a:moveTo>
                    <a:pt x="404" y="1"/>
                  </a:moveTo>
                  <a:lnTo>
                    <a:pt x="404" y="1"/>
                  </a:lnTo>
                  <a:lnTo>
                    <a:pt x="390" y="16"/>
                  </a:lnTo>
                  <a:lnTo>
                    <a:pt x="376" y="33"/>
                  </a:lnTo>
                  <a:lnTo>
                    <a:pt x="350" y="65"/>
                  </a:lnTo>
                  <a:lnTo>
                    <a:pt x="324" y="99"/>
                  </a:lnTo>
                  <a:lnTo>
                    <a:pt x="298" y="133"/>
                  </a:lnTo>
                  <a:lnTo>
                    <a:pt x="298" y="133"/>
                  </a:lnTo>
                  <a:lnTo>
                    <a:pt x="268" y="171"/>
                  </a:lnTo>
                  <a:lnTo>
                    <a:pt x="237" y="210"/>
                  </a:lnTo>
                  <a:lnTo>
                    <a:pt x="172" y="284"/>
                  </a:lnTo>
                  <a:lnTo>
                    <a:pt x="172" y="284"/>
                  </a:lnTo>
                  <a:lnTo>
                    <a:pt x="144" y="318"/>
                  </a:lnTo>
                  <a:lnTo>
                    <a:pt x="116" y="352"/>
                  </a:lnTo>
                  <a:lnTo>
                    <a:pt x="90" y="387"/>
                  </a:lnTo>
                  <a:lnTo>
                    <a:pt x="78" y="405"/>
                  </a:lnTo>
                  <a:lnTo>
                    <a:pt x="66" y="423"/>
                  </a:lnTo>
                  <a:lnTo>
                    <a:pt x="66" y="423"/>
                  </a:lnTo>
                  <a:lnTo>
                    <a:pt x="44" y="459"/>
                  </a:lnTo>
                  <a:lnTo>
                    <a:pt x="24" y="496"/>
                  </a:lnTo>
                  <a:lnTo>
                    <a:pt x="24" y="496"/>
                  </a:lnTo>
                  <a:lnTo>
                    <a:pt x="11" y="516"/>
                  </a:lnTo>
                  <a:lnTo>
                    <a:pt x="5" y="528"/>
                  </a:lnTo>
                  <a:lnTo>
                    <a:pt x="0" y="539"/>
                  </a:lnTo>
                  <a:lnTo>
                    <a:pt x="0" y="539"/>
                  </a:lnTo>
                  <a:lnTo>
                    <a:pt x="0" y="541"/>
                  </a:lnTo>
                  <a:lnTo>
                    <a:pt x="1" y="543"/>
                  </a:lnTo>
                  <a:lnTo>
                    <a:pt x="2" y="544"/>
                  </a:lnTo>
                  <a:lnTo>
                    <a:pt x="3" y="544"/>
                  </a:lnTo>
                  <a:lnTo>
                    <a:pt x="5" y="545"/>
                  </a:lnTo>
                  <a:lnTo>
                    <a:pt x="7" y="544"/>
                  </a:lnTo>
                  <a:lnTo>
                    <a:pt x="8" y="543"/>
                  </a:lnTo>
                  <a:lnTo>
                    <a:pt x="9" y="542"/>
                  </a:lnTo>
                  <a:lnTo>
                    <a:pt x="9" y="542"/>
                  </a:lnTo>
                  <a:lnTo>
                    <a:pt x="15" y="529"/>
                  </a:lnTo>
                  <a:lnTo>
                    <a:pt x="21" y="516"/>
                  </a:lnTo>
                  <a:lnTo>
                    <a:pt x="29" y="505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56" y="456"/>
                  </a:lnTo>
                  <a:lnTo>
                    <a:pt x="78" y="421"/>
                  </a:lnTo>
                  <a:lnTo>
                    <a:pt x="78" y="421"/>
                  </a:lnTo>
                  <a:lnTo>
                    <a:pt x="91" y="403"/>
                  </a:lnTo>
                  <a:lnTo>
                    <a:pt x="104" y="383"/>
                  </a:lnTo>
                  <a:lnTo>
                    <a:pt x="132" y="347"/>
                  </a:lnTo>
                  <a:lnTo>
                    <a:pt x="162" y="312"/>
                  </a:lnTo>
                  <a:lnTo>
                    <a:pt x="191" y="277"/>
                  </a:lnTo>
                  <a:lnTo>
                    <a:pt x="191" y="277"/>
                  </a:lnTo>
                  <a:lnTo>
                    <a:pt x="247" y="212"/>
                  </a:lnTo>
                  <a:lnTo>
                    <a:pt x="274" y="179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54" y="74"/>
                  </a:lnTo>
                  <a:lnTo>
                    <a:pt x="382" y="40"/>
                  </a:lnTo>
                  <a:lnTo>
                    <a:pt x="396" y="24"/>
                  </a:lnTo>
                  <a:lnTo>
                    <a:pt x="411" y="8"/>
                  </a:lnTo>
                  <a:lnTo>
                    <a:pt x="411" y="8"/>
                  </a:lnTo>
                  <a:lnTo>
                    <a:pt x="412" y="6"/>
                  </a:lnTo>
                  <a:lnTo>
                    <a:pt x="413" y="4"/>
                  </a:lnTo>
                  <a:lnTo>
                    <a:pt x="412" y="3"/>
                  </a:lnTo>
                  <a:lnTo>
                    <a:pt x="411" y="1"/>
                  </a:lnTo>
                  <a:lnTo>
                    <a:pt x="410" y="0"/>
                  </a:lnTo>
                  <a:lnTo>
                    <a:pt x="408" y="0"/>
                  </a:lnTo>
                  <a:lnTo>
                    <a:pt x="405" y="0"/>
                  </a:lnTo>
                  <a:lnTo>
                    <a:pt x="404" y="1"/>
                  </a:lnTo>
                  <a:lnTo>
                    <a:pt x="40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76" name="Freeform 292"/>
            <p:cNvSpPr/>
            <p:nvPr/>
          </p:nvSpPr>
          <p:spPr bwMode="auto">
            <a:xfrm>
              <a:off x="3321050" y="3190875"/>
              <a:ext cx="250825" cy="319088"/>
            </a:xfrm>
            <a:custGeom>
              <a:avLst/>
              <a:gdLst/>
              <a:ahLst/>
              <a:cxnLst>
                <a:cxn ang="0">
                  <a:pos x="466" y="2"/>
                </a:cxn>
                <a:cxn ang="0">
                  <a:pos x="440" y="34"/>
                </a:cxn>
                <a:cxn ang="0">
                  <a:pos x="417" y="70"/>
                </a:cxn>
                <a:cxn ang="0">
                  <a:pos x="411" y="80"/>
                </a:cxn>
                <a:cxn ang="0">
                  <a:pos x="386" y="109"/>
                </a:cxn>
                <a:cxn ang="0">
                  <a:pos x="350" y="146"/>
                </a:cxn>
                <a:cxn ang="0">
                  <a:pos x="315" y="183"/>
                </a:cxn>
                <a:cxn ang="0">
                  <a:pos x="249" y="261"/>
                </a:cxn>
                <a:cxn ang="0">
                  <a:pos x="216" y="300"/>
                </a:cxn>
                <a:cxn ang="0">
                  <a:pos x="123" y="414"/>
                </a:cxn>
                <a:cxn ang="0">
                  <a:pos x="94" y="454"/>
                </a:cxn>
                <a:cxn ang="0">
                  <a:pos x="43" y="531"/>
                </a:cxn>
                <a:cxn ang="0">
                  <a:pos x="32" y="548"/>
                </a:cxn>
                <a:cxn ang="0">
                  <a:pos x="8" y="580"/>
                </a:cxn>
                <a:cxn ang="0">
                  <a:pos x="0" y="596"/>
                </a:cxn>
                <a:cxn ang="0">
                  <a:pos x="0" y="598"/>
                </a:cxn>
                <a:cxn ang="0">
                  <a:pos x="1" y="602"/>
                </a:cxn>
                <a:cxn ang="0">
                  <a:pos x="5" y="603"/>
                </a:cxn>
                <a:cxn ang="0">
                  <a:pos x="8" y="602"/>
                </a:cxn>
                <a:cxn ang="0">
                  <a:pos x="9" y="599"/>
                </a:cxn>
                <a:cxn ang="0">
                  <a:pos x="17" y="583"/>
                </a:cxn>
                <a:cxn ang="0">
                  <a:pos x="40" y="552"/>
                </a:cxn>
                <a:cxn ang="0">
                  <a:pos x="50" y="536"/>
                </a:cxn>
                <a:cxn ang="0">
                  <a:pos x="102" y="458"/>
                </a:cxn>
                <a:cxn ang="0">
                  <a:pos x="116" y="437"/>
                </a:cxn>
                <a:cxn ang="0">
                  <a:pos x="164" y="377"/>
                </a:cxn>
                <a:cxn ang="0">
                  <a:pos x="228" y="300"/>
                </a:cxn>
                <a:cxn ang="0">
                  <a:pos x="291" y="225"/>
                </a:cxn>
                <a:cxn ang="0">
                  <a:pos x="357" y="152"/>
                </a:cxn>
                <a:cxn ang="0">
                  <a:pos x="387" y="121"/>
                </a:cxn>
                <a:cxn ang="0">
                  <a:pos x="416" y="87"/>
                </a:cxn>
                <a:cxn ang="0">
                  <a:pos x="429" y="67"/>
                </a:cxn>
                <a:cxn ang="0">
                  <a:pos x="456" y="27"/>
                </a:cxn>
                <a:cxn ang="0">
                  <a:pos x="473" y="9"/>
                </a:cxn>
                <a:cxn ang="0">
                  <a:pos x="474" y="7"/>
                </a:cxn>
                <a:cxn ang="0">
                  <a:pos x="473" y="3"/>
                </a:cxn>
                <a:cxn ang="0">
                  <a:pos x="471" y="1"/>
                </a:cxn>
                <a:cxn ang="0">
                  <a:pos x="468" y="0"/>
                </a:cxn>
                <a:cxn ang="0">
                  <a:pos x="466" y="2"/>
                </a:cxn>
              </a:cxnLst>
              <a:rect l="0" t="0" r="r" b="b"/>
              <a:pathLst>
                <a:path w="474" h="603">
                  <a:moveTo>
                    <a:pt x="466" y="2"/>
                  </a:moveTo>
                  <a:lnTo>
                    <a:pt x="466" y="2"/>
                  </a:lnTo>
                  <a:lnTo>
                    <a:pt x="452" y="18"/>
                  </a:lnTo>
                  <a:lnTo>
                    <a:pt x="440" y="34"/>
                  </a:lnTo>
                  <a:lnTo>
                    <a:pt x="428" y="52"/>
                  </a:lnTo>
                  <a:lnTo>
                    <a:pt x="417" y="70"/>
                  </a:lnTo>
                  <a:lnTo>
                    <a:pt x="417" y="70"/>
                  </a:lnTo>
                  <a:lnTo>
                    <a:pt x="411" y="80"/>
                  </a:lnTo>
                  <a:lnTo>
                    <a:pt x="403" y="90"/>
                  </a:lnTo>
                  <a:lnTo>
                    <a:pt x="386" y="109"/>
                  </a:lnTo>
                  <a:lnTo>
                    <a:pt x="368" y="127"/>
                  </a:lnTo>
                  <a:lnTo>
                    <a:pt x="350" y="146"/>
                  </a:lnTo>
                  <a:lnTo>
                    <a:pt x="350" y="146"/>
                  </a:lnTo>
                  <a:lnTo>
                    <a:pt x="315" y="183"/>
                  </a:lnTo>
                  <a:lnTo>
                    <a:pt x="282" y="221"/>
                  </a:lnTo>
                  <a:lnTo>
                    <a:pt x="249" y="261"/>
                  </a:lnTo>
                  <a:lnTo>
                    <a:pt x="216" y="300"/>
                  </a:lnTo>
                  <a:lnTo>
                    <a:pt x="216" y="300"/>
                  </a:lnTo>
                  <a:lnTo>
                    <a:pt x="154" y="375"/>
                  </a:lnTo>
                  <a:lnTo>
                    <a:pt x="123" y="414"/>
                  </a:lnTo>
                  <a:lnTo>
                    <a:pt x="94" y="454"/>
                  </a:lnTo>
                  <a:lnTo>
                    <a:pt x="94" y="454"/>
                  </a:lnTo>
                  <a:lnTo>
                    <a:pt x="68" y="492"/>
                  </a:lnTo>
                  <a:lnTo>
                    <a:pt x="43" y="531"/>
                  </a:lnTo>
                  <a:lnTo>
                    <a:pt x="43" y="531"/>
                  </a:lnTo>
                  <a:lnTo>
                    <a:pt x="32" y="548"/>
                  </a:lnTo>
                  <a:lnTo>
                    <a:pt x="19" y="563"/>
                  </a:lnTo>
                  <a:lnTo>
                    <a:pt x="8" y="580"/>
                  </a:lnTo>
                  <a:lnTo>
                    <a:pt x="4" y="588"/>
                  </a:lnTo>
                  <a:lnTo>
                    <a:pt x="0" y="596"/>
                  </a:lnTo>
                  <a:lnTo>
                    <a:pt x="0" y="596"/>
                  </a:lnTo>
                  <a:lnTo>
                    <a:pt x="0" y="598"/>
                  </a:lnTo>
                  <a:lnTo>
                    <a:pt x="0" y="600"/>
                  </a:lnTo>
                  <a:lnTo>
                    <a:pt x="1" y="602"/>
                  </a:lnTo>
                  <a:lnTo>
                    <a:pt x="3" y="603"/>
                  </a:lnTo>
                  <a:lnTo>
                    <a:pt x="5" y="603"/>
                  </a:lnTo>
                  <a:lnTo>
                    <a:pt x="6" y="603"/>
                  </a:lnTo>
                  <a:lnTo>
                    <a:pt x="8" y="602"/>
                  </a:lnTo>
                  <a:lnTo>
                    <a:pt x="9" y="599"/>
                  </a:lnTo>
                  <a:lnTo>
                    <a:pt x="9" y="599"/>
                  </a:lnTo>
                  <a:lnTo>
                    <a:pt x="12" y="591"/>
                  </a:lnTo>
                  <a:lnTo>
                    <a:pt x="17" y="583"/>
                  </a:lnTo>
                  <a:lnTo>
                    <a:pt x="28" y="567"/>
                  </a:lnTo>
                  <a:lnTo>
                    <a:pt x="40" y="552"/>
                  </a:lnTo>
                  <a:lnTo>
                    <a:pt x="50" y="536"/>
                  </a:lnTo>
                  <a:lnTo>
                    <a:pt x="50" y="536"/>
                  </a:lnTo>
                  <a:lnTo>
                    <a:pt x="76" y="497"/>
                  </a:lnTo>
                  <a:lnTo>
                    <a:pt x="102" y="458"/>
                  </a:lnTo>
                  <a:lnTo>
                    <a:pt x="102" y="458"/>
                  </a:lnTo>
                  <a:lnTo>
                    <a:pt x="116" y="437"/>
                  </a:lnTo>
                  <a:lnTo>
                    <a:pt x="132" y="418"/>
                  </a:lnTo>
                  <a:lnTo>
                    <a:pt x="164" y="377"/>
                  </a:lnTo>
                  <a:lnTo>
                    <a:pt x="228" y="300"/>
                  </a:lnTo>
                  <a:lnTo>
                    <a:pt x="228" y="300"/>
                  </a:lnTo>
                  <a:lnTo>
                    <a:pt x="259" y="262"/>
                  </a:lnTo>
                  <a:lnTo>
                    <a:pt x="291" y="225"/>
                  </a:lnTo>
                  <a:lnTo>
                    <a:pt x="323" y="187"/>
                  </a:lnTo>
                  <a:lnTo>
                    <a:pt x="357" y="152"/>
                  </a:lnTo>
                  <a:lnTo>
                    <a:pt x="357" y="152"/>
                  </a:lnTo>
                  <a:lnTo>
                    <a:pt x="387" y="121"/>
                  </a:lnTo>
                  <a:lnTo>
                    <a:pt x="402" y="105"/>
                  </a:lnTo>
                  <a:lnTo>
                    <a:pt x="416" y="87"/>
                  </a:lnTo>
                  <a:lnTo>
                    <a:pt x="416" y="87"/>
                  </a:lnTo>
                  <a:lnTo>
                    <a:pt x="429" y="67"/>
                  </a:lnTo>
                  <a:lnTo>
                    <a:pt x="443" y="47"/>
                  </a:lnTo>
                  <a:lnTo>
                    <a:pt x="456" y="27"/>
                  </a:lnTo>
                  <a:lnTo>
                    <a:pt x="465" y="18"/>
                  </a:lnTo>
                  <a:lnTo>
                    <a:pt x="473" y="9"/>
                  </a:lnTo>
                  <a:lnTo>
                    <a:pt x="473" y="9"/>
                  </a:lnTo>
                  <a:lnTo>
                    <a:pt x="474" y="7"/>
                  </a:lnTo>
                  <a:lnTo>
                    <a:pt x="474" y="6"/>
                  </a:lnTo>
                  <a:lnTo>
                    <a:pt x="473" y="3"/>
                  </a:lnTo>
                  <a:lnTo>
                    <a:pt x="472" y="2"/>
                  </a:lnTo>
                  <a:lnTo>
                    <a:pt x="471" y="1"/>
                  </a:lnTo>
                  <a:lnTo>
                    <a:pt x="469" y="0"/>
                  </a:lnTo>
                  <a:lnTo>
                    <a:pt x="468" y="0"/>
                  </a:lnTo>
                  <a:lnTo>
                    <a:pt x="466" y="2"/>
                  </a:lnTo>
                  <a:lnTo>
                    <a:pt x="46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77" name="Freeform 293"/>
            <p:cNvSpPr/>
            <p:nvPr/>
          </p:nvSpPr>
          <p:spPr bwMode="auto">
            <a:xfrm>
              <a:off x="3325813" y="3400425"/>
              <a:ext cx="115888" cy="142875"/>
            </a:xfrm>
            <a:custGeom>
              <a:avLst/>
              <a:gdLst/>
              <a:ahLst/>
              <a:cxnLst>
                <a:cxn ang="0">
                  <a:pos x="212" y="1"/>
                </a:cxn>
                <a:cxn ang="0">
                  <a:pos x="192" y="13"/>
                </a:cxn>
                <a:cxn ang="0">
                  <a:pos x="175" y="31"/>
                </a:cxn>
                <a:cxn ang="0">
                  <a:pos x="141" y="67"/>
                </a:cxn>
                <a:cxn ang="0">
                  <a:pos x="102" y="104"/>
                </a:cxn>
                <a:cxn ang="0">
                  <a:pos x="67" y="143"/>
                </a:cxn>
                <a:cxn ang="0">
                  <a:pos x="52" y="165"/>
                </a:cxn>
                <a:cxn ang="0">
                  <a:pos x="38" y="187"/>
                </a:cxn>
                <a:cxn ang="0">
                  <a:pos x="19" y="218"/>
                </a:cxn>
                <a:cxn ang="0">
                  <a:pos x="15" y="228"/>
                </a:cxn>
                <a:cxn ang="0">
                  <a:pos x="13" y="232"/>
                </a:cxn>
                <a:cxn ang="0">
                  <a:pos x="6" y="247"/>
                </a:cxn>
                <a:cxn ang="0">
                  <a:pos x="1" y="261"/>
                </a:cxn>
                <a:cxn ang="0">
                  <a:pos x="0" y="266"/>
                </a:cxn>
                <a:cxn ang="0">
                  <a:pos x="3" y="271"/>
                </a:cxn>
                <a:cxn ang="0">
                  <a:pos x="7" y="271"/>
                </a:cxn>
                <a:cxn ang="0">
                  <a:pos x="8" y="270"/>
                </a:cxn>
                <a:cxn ang="0">
                  <a:pos x="10" y="267"/>
                </a:cxn>
                <a:cxn ang="0">
                  <a:pos x="10" y="264"/>
                </a:cxn>
                <a:cxn ang="0">
                  <a:pos x="12" y="256"/>
                </a:cxn>
                <a:cxn ang="0">
                  <a:pos x="21" y="239"/>
                </a:cxn>
                <a:cxn ang="0">
                  <a:pos x="25" y="230"/>
                </a:cxn>
                <a:cxn ang="0">
                  <a:pos x="34" y="210"/>
                </a:cxn>
                <a:cxn ang="0">
                  <a:pos x="46" y="188"/>
                </a:cxn>
                <a:cxn ang="0">
                  <a:pos x="75" y="149"/>
                </a:cxn>
                <a:cxn ang="0">
                  <a:pos x="83" y="138"/>
                </a:cxn>
                <a:cxn ang="0">
                  <a:pos x="110" y="109"/>
                </a:cxn>
                <a:cxn ang="0">
                  <a:pos x="180" y="41"/>
                </a:cxn>
                <a:cxn ang="0">
                  <a:pos x="197" y="24"/>
                </a:cxn>
                <a:cxn ang="0">
                  <a:pos x="211" y="12"/>
                </a:cxn>
                <a:cxn ang="0">
                  <a:pos x="217" y="9"/>
                </a:cxn>
                <a:cxn ang="0">
                  <a:pos x="219" y="6"/>
                </a:cxn>
                <a:cxn ang="0">
                  <a:pos x="219" y="3"/>
                </a:cxn>
                <a:cxn ang="0">
                  <a:pos x="214" y="0"/>
                </a:cxn>
                <a:cxn ang="0">
                  <a:pos x="212" y="1"/>
                </a:cxn>
              </a:cxnLst>
              <a:rect l="0" t="0" r="r" b="b"/>
              <a:pathLst>
                <a:path w="219" h="271">
                  <a:moveTo>
                    <a:pt x="212" y="1"/>
                  </a:moveTo>
                  <a:lnTo>
                    <a:pt x="212" y="1"/>
                  </a:lnTo>
                  <a:lnTo>
                    <a:pt x="201" y="6"/>
                  </a:lnTo>
                  <a:lnTo>
                    <a:pt x="192" y="13"/>
                  </a:lnTo>
                  <a:lnTo>
                    <a:pt x="183" y="22"/>
                  </a:lnTo>
                  <a:lnTo>
                    <a:pt x="175" y="31"/>
                  </a:lnTo>
                  <a:lnTo>
                    <a:pt x="157" y="49"/>
                  </a:lnTo>
                  <a:lnTo>
                    <a:pt x="141" y="67"/>
                  </a:lnTo>
                  <a:lnTo>
                    <a:pt x="141" y="67"/>
                  </a:lnTo>
                  <a:lnTo>
                    <a:pt x="102" y="104"/>
                  </a:lnTo>
                  <a:lnTo>
                    <a:pt x="84" y="124"/>
                  </a:lnTo>
                  <a:lnTo>
                    <a:pt x="67" y="143"/>
                  </a:lnTo>
                  <a:lnTo>
                    <a:pt x="67" y="143"/>
                  </a:lnTo>
                  <a:lnTo>
                    <a:pt x="52" y="165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25" y="206"/>
                  </a:lnTo>
                  <a:lnTo>
                    <a:pt x="19" y="218"/>
                  </a:lnTo>
                  <a:lnTo>
                    <a:pt x="16" y="223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3" y="232"/>
                  </a:lnTo>
                  <a:lnTo>
                    <a:pt x="11" y="237"/>
                  </a:lnTo>
                  <a:lnTo>
                    <a:pt x="6" y="247"/>
                  </a:lnTo>
                  <a:lnTo>
                    <a:pt x="2" y="256"/>
                  </a:lnTo>
                  <a:lnTo>
                    <a:pt x="1" y="261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68"/>
                  </a:lnTo>
                  <a:lnTo>
                    <a:pt x="3" y="271"/>
                  </a:lnTo>
                  <a:lnTo>
                    <a:pt x="5" y="271"/>
                  </a:lnTo>
                  <a:lnTo>
                    <a:pt x="7" y="271"/>
                  </a:lnTo>
                  <a:lnTo>
                    <a:pt x="8" y="270"/>
                  </a:lnTo>
                  <a:lnTo>
                    <a:pt x="8" y="270"/>
                  </a:lnTo>
                  <a:lnTo>
                    <a:pt x="9" y="268"/>
                  </a:lnTo>
                  <a:lnTo>
                    <a:pt x="10" y="267"/>
                  </a:lnTo>
                  <a:lnTo>
                    <a:pt x="10" y="264"/>
                  </a:lnTo>
                  <a:lnTo>
                    <a:pt x="10" y="264"/>
                  </a:lnTo>
                  <a:lnTo>
                    <a:pt x="10" y="260"/>
                  </a:lnTo>
                  <a:lnTo>
                    <a:pt x="12" y="256"/>
                  </a:lnTo>
                  <a:lnTo>
                    <a:pt x="16" y="247"/>
                  </a:lnTo>
                  <a:lnTo>
                    <a:pt x="21" y="239"/>
                  </a:lnTo>
                  <a:lnTo>
                    <a:pt x="25" y="230"/>
                  </a:lnTo>
                  <a:lnTo>
                    <a:pt x="25" y="230"/>
                  </a:lnTo>
                  <a:lnTo>
                    <a:pt x="29" y="220"/>
                  </a:lnTo>
                  <a:lnTo>
                    <a:pt x="34" y="210"/>
                  </a:lnTo>
                  <a:lnTo>
                    <a:pt x="40" y="198"/>
                  </a:lnTo>
                  <a:lnTo>
                    <a:pt x="46" y="188"/>
                  </a:lnTo>
                  <a:lnTo>
                    <a:pt x="61" y="167"/>
                  </a:lnTo>
                  <a:lnTo>
                    <a:pt x="75" y="149"/>
                  </a:lnTo>
                  <a:lnTo>
                    <a:pt x="75" y="149"/>
                  </a:lnTo>
                  <a:lnTo>
                    <a:pt x="83" y="138"/>
                  </a:lnTo>
                  <a:lnTo>
                    <a:pt x="92" y="129"/>
                  </a:lnTo>
                  <a:lnTo>
                    <a:pt x="110" y="109"/>
                  </a:lnTo>
                  <a:lnTo>
                    <a:pt x="148" y="73"/>
                  </a:lnTo>
                  <a:lnTo>
                    <a:pt x="180" y="41"/>
                  </a:lnTo>
                  <a:lnTo>
                    <a:pt x="180" y="41"/>
                  </a:lnTo>
                  <a:lnTo>
                    <a:pt x="197" y="24"/>
                  </a:lnTo>
                  <a:lnTo>
                    <a:pt x="207" y="15"/>
                  </a:lnTo>
                  <a:lnTo>
                    <a:pt x="211" y="12"/>
                  </a:lnTo>
                  <a:lnTo>
                    <a:pt x="217" y="9"/>
                  </a:lnTo>
                  <a:lnTo>
                    <a:pt x="217" y="9"/>
                  </a:lnTo>
                  <a:lnTo>
                    <a:pt x="218" y="8"/>
                  </a:lnTo>
                  <a:lnTo>
                    <a:pt x="219" y="6"/>
                  </a:lnTo>
                  <a:lnTo>
                    <a:pt x="219" y="5"/>
                  </a:lnTo>
                  <a:lnTo>
                    <a:pt x="219" y="3"/>
                  </a:lnTo>
                  <a:lnTo>
                    <a:pt x="216" y="1"/>
                  </a:lnTo>
                  <a:lnTo>
                    <a:pt x="214" y="0"/>
                  </a:lnTo>
                  <a:lnTo>
                    <a:pt x="212" y="1"/>
                  </a:lnTo>
                  <a:lnTo>
                    <a:pt x="21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78" name="Freeform 294"/>
            <p:cNvSpPr/>
            <p:nvPr/>
          </p:nvSpPr>
          <p:spPr bwMode="auto">
            <a:xfrm>
              <a:off x="3338513" y="3462338"/>
              <a:ext cx="76200" cy="107950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34" y="1"/>
                </a:cxn>
                <a:cxn ang="0">
                  <a:pos x="113" y="23"/>
                </a:cxn>
                <a:cxn ang="0">
                  <a:pos x="96" y="46"/>
                </a:cxn>
                <a:cxn ang="0">
                  <a:pos x="78" y="71"/>
                </a:cxn>
                <a:cxn ang="0">
                  <a:pos x="63" y="96"/>
                </a:cxn>
                <a:cxn ang="0">
                  <a:pos x="32" y="146"/>
                </a:cxn>
                <a:cxn ang="0">
                  <a:pos x="16" y="171"/>
                </a:cxn>
                <a:cxn ang="0">
                  <a:pos x="1" y="196"/>
                </a:cxn>
                <a:cxn ang="0">
                  <a:pos x="1" y="196"/>
                </a:cxn>
                <a:cxn ang="0">
                  <a:pos x="0" y="198"/>
                </a:cxn>
                <a:cxn ang="0">
                  <a:pos x="0" y="200"/>
                </a:cxn>
                <a:cxn ang="0">
                  <a:pos x="1" y="201"/>
                </a:cxn>
                <a:cxn ang="0">
                  <a:pos x="2" y="202"/>
                </a:cxn>
                <a:cxn ang="0">
                  <a:pos x="4" y="203"/>
                </a:cxn>
                <a:cxn ang="0">
                  <a:pos x="5" y="203"/>
                </a:cxn>
                <a:cxn ang="0">
                  <a:pos x="7" y="203"/>
                </a:cxn>
                <a:cxn ang="0">
                  <a:pos x="9" y="201"/>
                </a:cxn>
                <a:cxn ang="0">
                  <a:pos x="9" y="201"/>
                </a:cxn>
                <a:cxn ang="0">
                  <a:pos x="25" y="176"/>
                </a:cxn>
                <a:cxn ang="0">
                  <a:pos x="39" y="152"/>
                </a:cxn>
                <a:cxn ang="0">
                  <a:pos x="70" y="101"/>
                </a:cxn>
                <a:cxn ang="0">
                  <a:pos x="85" y="76"/>
                </a:cxn>
                <a:cxn ang="0">
                  <a:pos x="102" y="52"/>
                </a:cxn>
                <a:cxn ang="0">
                  <a:pos x="121" y="30"/>
                </a:cxn>
                <a:cxn ang="0">
                  <a:pos x="140" y="8"/>
                </a:cxn>
                <a:cxn ang="0">
                  <a:pos x="140" y="8"/>
                </a:cxn>
                <a:cxn ang="0">
                  <a:pos x="141" y="6"/>
                </a:cxn>
                <a:cxn ang="0">
                  <a:pos x="142" y="4"/>
                </a:cxn>
                <a:cxn ang="0">
                  <a:pos x="141" y="3"/>
                </a:cxn>
                <a:cxn ang="0">
                  <a:pos x="140" y="1"/>
                </a:cxn>
                <a:cxn ang="0">
                  <a:pos x="139" y="0"/>
                </a:cxn>
                <a:cxn ang="0">
                  <a:pos x="137" y="0"/>
                </a:cxn>
                <a:cxn ang="0">
                  <a:pos x="135" y="0"/>
                </a:cxn>
                <a:cxn ang="0">
                  <a:pos x="134" y="1"/>
                </a:cxn>
                <a:cxn ang="0">
                  <a:pos x="134" y="1"/>
                </a:cxn>
              </a:cxnLst>
              <a:rect l="0" t="0" r="r" b="b"/>
              <a:pathLst>
                <a:path w="142" h="203">
                  <a:moveTo>
                    <a:pt x="134" y="1"/>
                  </a:moveTo>
                  <a:lnTo>
                    <a:pt x="134" y="1"/>
                  </a:lnTo>
                  <a:lnTo>
                    <a:pt x="113" y="23"/>
                  </a:lnTo>
                  <a:lnTo>
                    <a:pt x="96" y="46"/>
                  </a:lnTo>
                  <a:lnTo>
                    <a:pt x="78" y="71"/>
                  </a:lnTo>
                  <a:lnTo>
                    <a:pt x="63" y="96"/>
                  </a:lnTo>
                  <a:lnTo>
                    <a:pt x="32" y="146"/>
                  </a:lnTo>
                  <a:lnTo>
                    <a:pt x="16" y="171"/>
                  </a:lnTo>
                  <a:lnTo>
                    <a:pt x="1" y="196"/>
                  </a:lnTo>
                  <a:lnTo>
                    <a:pt x="1" y="196"/>
                  </a:lnTo>
                  <a:lnTo>
                    <a:pt x="0" y="198"/>
                  </a:lnTo>
                  <a:lnTo>
                    <a:pt x="0" y="200"/>
                  </a:lnTo>
                  <a:lnTo>
                    <a:pt x="1" y="201"/>
                  </a:lnTo>
                  <a:lnTo>
                    <a:pt x="2" y="202"/>
                  </a:lnTo>
                  <a:lnTo>
                    <a:pt x="4" y="203"/>
                  </a:lnTo>
                  <a:lnTo>
                    <a:pt x="5" y="203"/>
                  </a:lnTo>
                  <a:lnTo>
                    <a:pt x="7" y="203"/>
                  </a:lnTo>
                  <a:lnTo>
                    <a:pt x="9" y="201"/>
                  </a:lnTo>
                  <a:lnTo>
                    <a:pt x="9" y="201"/>
                  </a:lnTo>
                  <a:lnTo>
                    <a:pt x="25" y="176"/>
                  </a:lnTo>
                  <a:lnTo>
                    <a:pt x="39" y="152"/>
                  </a:lnTo>
                  <a:lnTo>
                    <a:pt x="70" y="101"/>
                  </a:lnTo>
                  <a:lnTo>
                    <a:pt x="85" y="76"/>
                  </a:lnTo>
                  <a:lnTo>
                    <a:pt x="102" y="52"/>
                  </a:lnTo>
                  <a:lnTo>
                    <a:pt x="121" y="30"/>
                  </a:lnTo>
                  <a:lnTo>
                    <a:pt x="140" y="8"/>
                  </a:lnTo>
                  <a:lnTo>
                    <a:pt x="140" y="8"/>
                  </a:lnTo>
                  <a:lnTo>
                    <a:pt x="141" y="6"/>
                  </a:lnTo>
                  <a:lnTo>
                    <a:pt x="142" y="4"/>
                  </a:lnTo>
                  <a:lnTo>
                    <a:pt x="141" y="3"/>
                  </a:lnTo>
                  <a:lnTo>
                    <a:pt x="140" y="1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4" y="1"/>
                  </a:lnTo>
                  <a:lnTo>
                    <a:pt x="13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79" name="Freeform 295"/>
            <p:cNvSpPr/>
            <p:nvPr/>
          </p:nvSpPr>
          <p:spPr bwMode="auto">
            <a:xfrm>
              <a:off x="3351213" y="3516313"/>
              <a:ext cx="55563" cy="88900"/>
            </a:xfrm>
            <a:custGeom>
              <a:avLst/>
              <a:gdLst/>
              <a:ahLst/>
              <a:cxnLst>
                <a:cxn ang="0">
                  <a:pos x="95" y="2"/>
                </a:cxn>
                <a:cxn ang="0">
                  <a:pos x="95" y="2"/>
                </a:cxn>
                <a:cxn ang="0">
                  <a:pos x="88" y="11"/>
                </a:cxn>
                <a:cxn ang="0">
                  <a:pos x="81" y="20"/>
                </a:cxn>
                <a:cxn ang="0">
                  <a:pos x="74" y="28"/>
                </a:cxn>
                <a:cxn ang="0">
                  <a:pos x="68" y="37"/>
                </a:cxn>
                <a:cxn ang="0">
                  <a:pos x="68" y="37"/>
                </a:cxn>
                <a:cxn ang="0">
                  <a:pos x="55" y="59"/>
                </a:cxn>
                <a:cxn ang="0">
                  <a:pos x="42" y="79"/>
                </a:cxn>
                <a:cxn ang="0">
                  <a:pos x="42" y="79"/>
                </a:cxn>
                <a:cxn ang="0">
                  <a:pos x="29" y="100"/>
                </a:cxn>
                <a:cxn ang="0">
                  <a:pos x="17" y="121"/>
                </a:cxn>
                <a:cxn ang="0">
                  <a:pos x="12" y="131"/>
                </a:cxn>
                <a:cxn ang="0">
                  <a:pos x="7" y="141"/>
                </a:cxn>
                <a:cxn ang="0">
                  <a:pos x="3" y="153"/>
                </a:cxn>
                <a:cxn ang="0">
                  <a:pos x="0" y="164"/>
                </a:cxn>
                <a:cxn ang="0">
                  <a:pos x="0" y="164"/>
                </a:cxn>
                <a:cxn ang="0">
                  <a:pos x="0" y="166"/>
                </a:cxn>
                <a:cxn ang="0">
                  <a:pos x="1" y="167"/>
                </a:cxn>
                <a:cxn ang="0">
                  <a:pos x="2" y="169"/>
                </a:cxn>
                <a:cxn ang="0">
                  <a:pos x="4" y="169"/>
                </a:cxn>
                <a:cxn ang="0">
                  <a:pos x="5" y="170"/>
                </a:cxn>
                <a:cxn ang="0">
                  <a:pos x="7" y="169"/>
                </a:cxn>
                <a:cxn ang="0">
                  <a:pos x="8" y="168"/>
                </a:cxn>
                <a:cxn ang="0">
                  <a:pos x="9" y="166"/>
                </a:cxn>
                <a:cxn ang="0">
                  <a:pos x="9" y="166"/>
                </a:cxn>
                <a:cxn ang="0">
                  <a:pos x="12" y="155"/>
                </a:cxn>
                <a:cxn ang="0">
                  <a:pos x="16" y="145"/>
                </a:cxn>
                <a:cxn ang="0">
                  <a:pos x="21" y="134"/>
                </a:cxn>
                <a:cxn ang="0">
                  <a:pos x="26" y="124"/>
                </a:cxn>
                <a:cxn ang="0">
                  <a:pos x="39" y="104"/>
                </a:cxn>
                <a:cxn ang="0">
                  <a:pos x="50" y="85"/>
                </a:cxn>
                <a:cxn ang="0">
                  <a:pos x="50" y="85"/>
                </a:cxn>
                <a:cxn ang="0">
                  <a:pos x="63" y="63"/>
                </a:cxn>
                <a:cxn ang="0">
                  <a:pos x="76" y="42"/>
                </a:cxn>
                <a:cxn ang="0">
                  <a:pos x="76" y="42"/>
                </a:cxn>
                <a:cxn ang="0">
                  <a:pos x="82" y="33"/>
                </a:cxn>
                <a:cxn ang="0">
                  <a:pos x="89" y="24"/>
                </a:cxn>
                <a:cxn ang="0">
                  <a:pos x="97" y="15"/>
                </a:cxn>
                <a:cxn ang="0">
                  <a:pos x="103" y="6"/>
                </a:cxn>
                <a:cxn ang="0">
                  <a:pos x="103" y="6"/>
                </a:cxn>
                <a:cxn ang="0">
                  <a:pos x="104" y="4"/>
                </a:cxn>
                <a:cxn ang="0">
                  <a:pos x="104" y="3"/>
                </a:cxn>
                <a:cxn ang="0">
                  <a:pos x="103" y="1"/>
                </a:cxn>
                <a:cxn ang="0">
                  <a:pos x="102" y="0"/>
                </a:cxn>
                <a:cxn ang="0">
                  <a:pos x="100" y="0"/>
                </a:cxn>
                <a:cxn ang="0">
                  <a:pos x="98" y="0"/>
                </a:cxn>
                <a:cxn ang="0">
                  <a:pos x="97" y="0"/>
                </a:cxn>
                <a:cxn ang="0">
                  <a:pos x="95" y="2"/>
                </a:cxn>
                <a:cxn ang="0">
                  <a:pos x="95" y="2"/>
                </a:cxn>
              </a:cxnLst>
              <a:rect l="0" t="0" r="r" b="b"/>
              <a:pathLst>
                <a:path w="104" h="170">
                  <a:moveTo>
                    <a:pt x="95" y="2"/>
                  </a:moveTo>
                  <a:lnTo>
                    <a:pt x="95" y="2"/>
                  </a:lnTo>
                  <a:lnTo>
                    <a:pt x="88" y="11"/>
                  </a:lnTo>
                  <a:lnTo>
                    <a:pt x="81" y="20"/>
                  </a:lnTo>
                  <a:lnTo>
                    <a:pt x="74" y="28"/>
                  </a:lnTo>
                  <a:lnTo>
                    <a:pt x="68" y="37"/>
                  </a:lnTo>
                  <a:lnTo>
                    <a:pt x="68" y="37"/>
                  </a:lnTo>
                  <a:lnTo>
                    <a:pt x="55" y="59"/>
                  </a:lnTo>
                  <a:lnTo>
                    <a:pt x="42" y="79"/>
                  </a:lnTo>
                  <a:lnTo>
                    <a:pt x="42" y="79"/>
                  </a:lnTo>
                  <a:lnTo>
                    <a:pt x="29" y="100"/>
                  </a:lnTo>
                  <a:lnTo>
                    <a:pt x="17" y="121"/>
                  </a:lnTo>
                  <a:lnTo>
                    <a:pt x="12" y="131"/>
                  </a:lnTo>
                  <a:lnTo>
                    <a:pt x="7" y="141"/>
                  </a:lnTo>
                  <a:lnTo>
                    <a:pt x="3" y="153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1" y="167"/>
                  </a:lnTo>
                  <a:lnTo>
                    <a:pt x="2" y="169"/>
                  </a:lnTo>
                  <a:lnTo>
                    <a:pt x="4" y="169"/>
                  </a:lnTo>
                  <a:lnTo>
                    <a:pt x="5" y="170"/>
                  </a:lnTo>
                  <a:lnTo>
                    <a:pt x="7" y="169"/>
                  </a:lnTo>
                  <a:lnTo>
                    <a:pt x="8" y="168"/>
                  </a:lnTo>
                  <a:lnTo>
                    <a:pt x="9" y="166"/>
                  </a:lnTo>
                  <a:lnTo>
                    <a:pt x="9" y="166"/>
                  </a:lnTo>
                  <a:lnTo>
                    <a:pt x="12" y="155"/>
                  </a:lnTo>
                  <a:lnTo>
                    <a:pt x="16" y="145"/>
                  </a:lnTo>
                  <a:lnTo>
                    <a:pt x="21" y="134"/>
                  </a:lnTo>
                  <a:lnTo>
                    <a:pt x="26" y="124"/>
                  </a:lnTo>
                  <a:lnTo>
                    <a:pt x="39" y="104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63" y="63"/>
                  </a:lnTo>
                  <a:lnTo>
                    <a:pt x="76" y="42"/>
                  </a:lnTo>
                  <a:lnTo>
                    <a:pt x="76" y="42"/>
                  </a:lnTo>
                  <a:lnTo>
                    <a:pt x="82" y="33"/>
                  </a:lnTo>
                  <a:lnTo>
                    <a:pt x="89" y="24"/>
                  </a:lnTo>
                  <a:lnTo>
                    <a:pt x="97" y="15"/>
                  </a:lnTo>
                  <a:lnTo>
                    <a:pt x="103" y="6"/>
                  </a:lnTo>
                  <a:lnTo>
                    <a:pt x="103" y="6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3" y="1"/>
                  </a:lnTo>
                  <a:lnTo>
                    <a:pt x="102" y="0"/>
                  </a:lnTo>
                  <a:lnTo>
                    <a:pt x="100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5" y="2"/>
                  </a:lnTo>
                  <a:lnTo>
                    <a:pt x="9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80" name="Freeform 296"/>
            <p:cNvSpPr/>
            <p:nvPr/>
          </p:nvSpPr>
          <p:spPr bwMode="auto">
            <a:xfrm>
              <a:off x="3359150" y="3557588"/>
              <a:ext cx="49213" cy="88900"/>
            </a:xfrm>
            <a:custGeom>
              <a:avLst/>
              <a:gdLst/>
              <a:ahLst/>
              <a:cxnLst>
                <a:cxn ang="0">
                  <a:pos x="86" y="4"/>
                </a:cxn>
                <a:cxn ang="0">
                  <a:pos x="86" y="4"/>
                </a:cxn>
                <a:cxn ang="0">
                  <a:pos x="63" y="47"/>
                </a:cxn>
                <a:cxn ang="0">
                  <a:pos x="52" y="69"/>
                </a:cxn>
                <a:cxn ang="0">
                  <a:pos x="39" y="89"/>
                </a:cxn>
                <a:cxn ang="0">
                  <a:pos x="39" y="89"/>
                </a:cxn>
                <a:cxn ang="0">
                  <a:pos x="28" y="107"/>
                </a:cxn>
                <a:cxn ang="0">
                  <a:pos x="16" y="123"/>
                </a:cxn>
                <a:cxn ang="0">
                  <a:pos x="11" y="133"/>
                </a:cxn>
                <a:cxn ang="0">
                  <a:pos x="6" y="141"/>
                </a:cxn>
                <a:cxn ang="0">
                  <a:pos x="3" y="151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5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7" y="167"/>
                </a:cxn>
                <a:cxn ang="0">
                  <a:pos x="8" y="165"/>
                </a:cxn>
                <a:cxn ang="0">
                  <a:pos x="9" y="164"/>
                </a:cxn>
                <a:cxn ang="0">
                  <a:pos x="9" y="164"/>
                </a:cxn>
                <a:cxn ang="0">
                  <a:pos x="12" y="153"/>
                </a:cxn>
                <a:cxn ang="0">
                  <a:pos x="16" y="143"/>
                </a:cxn>
                <a:cxn ang="0">
                  <a:pos x="21" y="134"/>
                </a:cxn>
                <a:cxn ang="0">
                  <a:pos x="27" y="124"/>
                </a:cxn>
                <a:cxn ang="0">
                  <a:pos x="39" y="107"/>
                </a:cxn>
                <a:cxn ang="0">
                  <a:pos x="52" y="88"/>
                </a:cxn>
                <a:cxn ang="0">
                  <a:pos x="52" y="88"/>
                </a:cxn>
                <a:cxn ang="0">
                  <a:pos x="63" y="69"/>
                </a:cxn>
                <a:cxn ang="0">
                  <a:pos x="73" y="49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4" y="6"/>
                </a:cxn>
                <a:cxn ang="0">
                  <a:pos x="94" y="5"/>
                </a:cxn>
                <a:cxn ang="0">
                  <a:pos x="93" y="2"/>
                </a:cxn>
                <a:cxn ang="0">
                  <a:pos x="92" y="1"/>
                </a:cxn>
                <a:cxn ang="0">
                  <a:pos x="90" y="0"/>
                </a:cxn>
                <a:cxn ang="0">
                  <a:pos x="89" y="0"/>
                </a:cxn>
                <a:cxn ang="0">
                  <a:pos x="87" y="1"/>
                </a:cxn>
                <a:cxn ang="0">
                  <a:pos x="86" y="4"/>
                </a:cxn>
                <a:cxn ang="0">
                  <a:pos x="86" y="4"/>
                </a:cxn>
              </a:cxnLst>
              <a:rect l="0" t="0" r="r" b="b"/>
              <a:pathLst>
                <a:path w="94" h="167">
                  <a:moveTo>
                    <a:pt x="86" y="4"/>
                  </a:moveTo>
                  <a:lnTo>
                    <a:pt x="86" y="4"/>
                  </a:lnTo>
                  <a:lnTo>
                    <a:pt x="63" y="47"/>
                  </a:lnTo>
                  <a:lnTo>
                    <a:pt x="52" y="69"/>
                  </a:lnTo>
                  <a:lnTo>
                    <a:pt x="39" y="89"/>
                  </a:lnTo>
                  <a:lnTo>
                    <a:pt x="39" y="89"/>
                  </a:lnTo>
                  <a:lnTo>
                    <a:pt x="28" y="107"/>
                  </a:lnTo>
                  <a:lnTo>
                    <a:pt x="16" y="123"/>
                  </a:lnTo>
                  <a:lnTo>
                    <a:pt x="11" y="133"/>
                  </a:lnTo>
                  <a:lnTo>
                    <a:pt x="6" y="141"/>
                  </a:lnTo>
                  <a:lnTo>
                    <a:pt x="3" y="151"/>
                  </a:ln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5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7" y="167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12" y="153"/>
                  </a:lnTo>
                  <a:lnTo>
                    <a:pt x="16" y="143"/>
                  </a:lnTo>
                  <a:lnTo>
                    <a:pt x="21" y="134"/>
                  </a:lnTo>
                  <a:lnTo>
                    <a:pt x="27" y="124"/>
                  </a:lnTo>
                  <a:lnTo>
                    <a:pt x="39" y="107"/>
                  </a:lnTo>
                  <a:lnTo>
                    <a:pt x="52" y="88"/>
                  </a:lnTo>
                  <a:lnTo>
                    <a:pt x="52" y="88"/>
                  </a:lnTo>
                  <a:lnTo>
                    <a:pt x="63" y="69"/>
                  </a:lnTo>
                  <a:lnTo>
                    <a:pt x="73" y="49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4" y="6"/>
                  </a:lnTo>
                  <a:lnTo>
                    <a:pt x="94" y="5"/>
                  </a:lnTo>
                  <a:lnTo>
                    <a:pt x="93" y="2"/>
                  </a:lnTo>
                  <a:lnTo>
                    <a:pt x="92" y="1"/>
                  </a:lnTo>
                  <a:lnTo>
                    <a:pt x="90" y="0"/>
                  </a:lnTo>
                  <a:lnTo>
                    <a:pt x="89" y="0"/>
                  </a:lnTo>
                  <a:lnTo>
                    <a:pt x="87" y="1"/>
                  </a:lnTo>
                  <a:lnTo>
                    <a:pt x="86" y="4"/>
                  </a:lnTo>
                  <a:lnTo>
                    <a:pt x="8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81" name="Freeform 297"/>
            <p:cNvSpPr/>
            <p:nvPr/>
          </p:nvSpPr>
          <p:spPr bwMode="auto">
            <a:xfrm>
              <a:off x="3373438" y="3598863"/>
              <a:ext cx="47625" cy="69850"/>
            </a:xfrm>
            <a:custGeom>
              <a:avLst/>
              <a:gdLst/>
              <a:ahLst/>
              <a:cxnLst>
                <a:cxn ang="0">
                  <a:pos x="82" y="1"/>
                </a:cxn>
                <a:cxn ang="0">
                  <a:pos x="82" y="1"/>
                </a:cxn>
                <a:cxn ang="0">
                  <a:pos x="71" y="14"/>
                </a:cxn>
                <a:cxn ang="0">
                  <a:pos x="61" y="28"/>
                </a:cxn>
                <a:cxn ang="0">
                  <a:pos x="52" y="42"/>
                </a:cxn>
                <a:cxn ang="0">
                  <a:pos x="43" y="57"/>
                </a:cxn>
                <a:cxn ang="0">
                  <a:pos x="43" y="57"/>
                </a:cxn>
                <a:cxn ang="0">
                  <a:pos x="23" y="91"/>
                </a:cxn>
                <a:cxn ang="0">
                  <a:pos x="23" y="91"/>
                </a:cxn>
                <a:cxn ang="0">
                  <a:pos x="13" y="108"/>
                </a:cxn>
                <a:cxn ang="0">
                  <a:pos x="8" y="119"/>
                </a:cxn>
                <a:cxn ang="0">
                  <a:pos x="5" y="122"/>
                </a:cxn>
                <a:cxn ang="0">
                  <a:pos x="3" y="124"/>
                </a:cxn>
                <a:cxn ang="0">
                  <a:pos x="3" y="124"/>
                </a:cxn>
                <a:cxn ang="0">
                  <a:pos x="1" y="125"/>
                </a:cxn>
                <a:cxn ang="0">
                  <a:pos x="0" y="126"/>
                </a:cxn>
                <a:cxn ang="0">
                  <a:pos x="0" y="128"/>
                </a:cxn>
                <a:cxn ang="0">
                  <a:pos x="1" y="130"/>
                </a:cxn>
                <a:cxn ang="0">
                  <a:pos x="3" y="132"/>
                </a:cxn>
                <a:cxn ang="0">
                  <a:pos x="5" y="132"/>
                </a:cxn>
                <a:cxn ang="0">
                  <a:pos x="7" y="132"/>
                </a:cxn>
                <a:cxn ang="0">
                  <a:pos x="7" y="132"/>
                </a:cxn>
                <a:cxn ang="0">
                  <a:pos x="11" y="130"/>
                </a:cxn>
                <a:cxn ang="0">
                  <a:pos x="13" y="127"/>
                </a:cxn>
                <a:cxn ang="0">
                  <a:pos x="17" y="120"/>
                </a:cxn>
                <a:cxn ang="0">
                  <a:pos x="17" y="120"/>
                </a:cxn>
                <a:cxn ang="0">
                  <a:pos x="28" y="101"/>
                </a:cxn>
                <a:cxn ang="0">
                  <a:pos x="39" y="81"/>
                </a:cxn>
                <a:cxn ang="0">
                  <a:pos x="39" y="81"/>
                </a:cxn>
                <a:cxn ang="0">
                  <a:pos x="49" y="62"/>
                </a:cxn>
                <a:cxn ang="0">
                  <a:pos x="62" y="43"/>
                </a:cxn>
                <a:cxn ang="0">
                  <a:pos x="74" y="25"/>
                </a:cxn>
                <a:cxn ang="0">
                  <a:pos x="81" y="16"/>
                </a:cxn>
                <a:cxn ang="0">
                  <a:pos x="89" y="8"/>
                </a:cxn>
                <a:cxn ang="0">
                  <a:pos x="89" y="8"/>
                </a:cxn>
                <a:cxn ang="0">
                  <a:pos x="90" y="6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9" y="1"/>
                </a:cxn>
                <a:cxn ang="0">
                  <a:pos x="88" y="0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2" y="1"/>
                </a:cxn>
                <a:cxn ang="0">
                  <a:pos x="82" y="1"/>
                </a:cxn>
              </a:cxnLst>
              <a:rect l="0" t="0" r="r" b="b"/>
              <a:pathLst>
                <a:path w="90" h="132">
                  <a:moveTo>
                    <a:pt x="82" y="1"/>
                  </a:moveTo>
                  <a:lnTo>
                    <a:pt x="82" y="1"/>
                  </a:lnTo>
                  <a:lnTo>
                    <a:pt x="71" y="14"/>
                  </a:lnTo>
                  <a:lnTo>
                    <a:pt x="61" y="28"/>
                  </a:lnTo>
                  <a:lnTo>
                    <a:pt x="52" y="42"/>
                  </a:lnTo>
                  <a:lnTo>
                    <a:pt x="43" y="57"/>
                  </a:lnTo>
                  <a:lnTo>
                    <a:pt x="43" y="57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13" y="108"/>
                  </a:lnTo>
                  <a:lnTo>
                    <a:pt x="8" y="119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1" y="125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1" y="130"/>
                  </a:lnTo>
                  <a:lnTo>
                    <a:pt x="3" y="132"/>
                  </a:lnTo>
                  <a:lnTo>
                    <a:pt x="5" y="132"/>
                  </a:lnTo>
                  <a:lnTo>
                    <a:pt x="7" y="132"/>
                  </a:lnTo>
                  <a:lnTo>
                    <a:pt x="7" y="132"/>
                  </a:lnTo>
                  <a:lnTo>
                    <a:pt x="11" y="130"/>
                  </a:lnTo>
                  <a:lnTo>
                    <a:pt x="13" y="127"/>
                  </a:lnTo>
                  <a:lnTo>
                    <a:pt x="17" y="120"/>
                  </a:lnTo>
                  <a:lnTo>
                    <a:pt x="17" y="120"/>
                  </a:lnTo>
                  <a:lnTo>
                    <a:pt x="28" y="101"/>
                  </a:lnTo>
                  <a:lnTo>
                    <a:pt x="39" y="81"/>
                  </a:lnTo>
                  <a:lnTo>
                    <a:pt x="39" y="81"/>
                  </a:lnTo>
                  <a:lnTo>
                    <a:pt x="49" y="62"/>
                  </a:lnTo>
                  <a:lnTo>
                    <a:pt x="62" y="43"/>
                  </a:lnTo>
                  <a:lnTo>
                    <a:pt x="74" y="25"/>
                  </a:lnTo>
                  <a:lnTo>
                    <a:pt x="81" y="16"/>
                  </a:lnTo>
                  <a:lnTo>
                    <a:pt x="89" y="8"/>
                  </a:lnTo>
                  <a:lnTo>
                    <a:pt x="89" y="8"/>
                  </a:lnTo>
                  <a:lnTo>
                    <a:pt x="90" y="6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9" y="1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2" y="1"/>
                  </a:lnTo>
                  <a:lnTo>
                    <a:pt x="8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82" name="Freeform 298"/>
            <p:cNvSpPr/>
            <p:nvPr/>
          </p:nvSpPr>
          <p:spPr bwMode="auto">
            <a:xfrm>
              <a:off x="3398838" y="3617913"/>
              <a:ext cx="46038" cy="77788"/>
            </a:xfrm>
            <a:custGeom>
              <a:avLst/>
              <a:gdLst/>
              <a:ahLst/>
              <a:cxnLst>
                <a:cxn ang="0">
                  <a:pos x="77" y="4"/>
                </a:cxn>
                <a:cxn ang="0">
                  <a:pos x="77" y="4"/>
                </a:cxn>
                <a:cxn ang="0">
                  <a:pos x="76" y="9"/>
                </a:cxn>
                <a:cxn ang="0">
                  <a:pos x="74" y="14"/>
                </a:cxn>
                <a:cxn ang="0">
                  <a:pos x="68" y="23"/>
                </a:cxn>
                <a:cxn ang="0">
                  <a:pos x="54" y="39"/>
                </a:cxn>
                <a:cxn ang="0">
                  <a:pos x="54" y="39"/>
                </a:cxn>
                <a:cxn ang="0">
                  <a:pos x="42" y="55"/>
                </a:cxn>
                <a:cxn ang="0">
                  <a:pos x="31" y="72"/>
                </a:cxn>
                <a:cxn ang="0">
                  <a:pos x="31" y="72"/>
                </a:cxn>
                <a:cxn ang="0">
                  <a:pos x="22" y="87"/>
                </a:cxn>
                <a:cxn ang="0">
                  <a:pos x="13" y="102"/>
                </a:cxn>
                <a:cxn ang="0">
                  <a:pos x="9" y="111"/>
                </a:cxn>
                <a:cxn ang="0">
                  <a:pos x="6" y="119"/>
                </a:cxn>
                <a:cxn ang="0">
                  <a:pos x="2" y="127"/>
                </a:cxn>
                <a:cxn ang="0">
                  <a:pos x="1" y="135"/>
                </a:cxn>
                <a:cxn ang="0">
                  <a:pos x="1" y="135"/>
                </a:cxn>
                <a:cxn ang="0">
                  <a:pos x="0" y="137"/>
                </a:cxn>
                <a:cxn ang="0">
                  <a:pos x="0" y="141"/>
                </a:cxn>
                <a:cxn ang="0">
                  <a:pos x="0" y="141"/>
                </a:cxn>
                <a:cxn ang="0">
                  <a:pos x="1" y="143"/>
                </a:cxn>
                <a:cxn ang="0">
                  <a:pos x="2" y="144"/>
                </a:cxn>
                <a:cxn ang="0">
                  <a:pos x="3" y="145"/>
                </a:cxn>
                <a:cxn ang="0">
                  <a:pos x="6" y="146"/>
                </a:cxn>
                <a:cxn ang="0">
                  <a:pos x="7" y="145"/>
                </a:cxn>
                <a:cxn ang="0">
                  <a:pos x="9" y="144"/>
                </a:cxn>
                <a:cxn ang="0">
                  <a:pos x="10" y="143"/>
                </a:cxn>
                <a:cxn ang="0">
                  <a:pos x="10" y="141"/>
                </a:cxn>
                <a:cxn ang="0">
                  <a:pos x="10" y="141"/>
                </a:cxn>
                <a:cxn ang="0">
                  <a:pos x="11" y="130"/>
                </a:cxn>
                <a:cxn ang="0">
                  <a:pos x="15" y="119"/>
                </a:cxn>
                <a:cxn ang="0">
                  <a:pos x="19" y="108"/>
                </a:cxn>
                <a:cxn ang="0">
                  <a:pos x="25" y="97"/>
                </a:cxn>
                <a:cxn ang="0">
                  <a:pos x="39" y="75"/>
                </a:cxn>
                <a:cxn ang="0">
                  <a:pos x="52" y="57"/>
                </a:cxn>
                <a:cxn ang="0">
                  <a:pos x="52" y="57"/>
                </a:cxn>
                <a:cxn ang="0">
                  <a:pos x="62" y="45"/>
                </a:cxn>
                <a:cxn ang="0">
                  <a:pos x="73" y="32"/>
                </a:cxn>
                <a:cxn ang="0">
                  <a:pos x="77" y="26"/>
                </a:cxn>
                <a:cxn ang="0">
                  <a:pos x="81" y="19"/>
                </a:cxn>
                <a:cxn ang="0">
                  <a:pos x="84" y="12"/>
                </a:cxn>
                <a:cxn ang="0">
                  <a:pos x="86" y="4"/>
                </a:cxn>
                <a:cxn ang="0">
                  <a:pos x="86" y="4"/>
                </a:cxn>
                <a:cxn ang="0">
                  <a:pos x="86" y="2"/>
                </a:cxn>
                <a:cxn ang="0">
                  <a:pos x="85" y="1"/>
                </a:cxn>
                <a:cxn ang="0">
                  <a:pos x="83" y="0"/>
                </a:cxn>
                <a:cxn ang="0">
                  <a:pos x="82" y="0"/>
                </a:cxn>
                <a:cxn ang="0">
                  <a:pos x="78" y="1"/>
                </a:cxn>
                <a:cxn ang="0">
                  <a:pos x="77" y="2"/>
                </a:cxn>
                <a:cxn ang="0">
                  <a:pos x="77" y="4"/>
                </a:cxn>
                <a:cxn ang="0">
                  <a:pos x="77" y="4"/>
                </a:cxn>
              </a:cxnLst>
              <a:rect l="0" t="0" r="r" b="b"/>
              <a:pathLst>
                <a:path w="86" h="146">
                  <a:moveTo>
                    <a:pt x="77" y="4"/>
                  </a:moveTo>
                  <a:lnTo>
                    <a:pt x="77" y="4"/>
                  </a:lnTo>
                  <a:lnTo>
                    <a:pt x="76" y="9"/>
                  </a:lnTo>
                  <a:lnTo>
                    <a:pt x="74" y="14"/>
                  </a:lnTo>
                  <a:lnTo>
                    <a:pt x="68" y="23"/>
                  </a:lnTo>
                  <a:lnTo>
                    <a:pt x="54" y="39"/>
                  </a:lnTo>
                  <a:lnTo>
                    <a:pt x="54" y="39"/>
                  </a:lnTo>
                  <a:lnTo>
                    <a:pt x="42" y="55"/>
                  </a:lnTo>
                  <a:lnTo>
                    <a:pt x="31" y="72"/>
                  </a:lnTo>
                  <a:lnTo>
                    <a:pt x="31" y="72"/>
                  </a:lnTo>
                  <a:lnTo>
                    <a:pt x="22" y="87"/>
                  </a:lnTo>
                  <a:lnTo>
                    <a:pt x="13" y="102"/>
                  </a:lnTo>
                  <a:lnTo>
                    <a:pt x="9" y="111"/>
                  </a:lnTo>
                  <a:lnTo>
                    <a:pt x="6" y="119"/>
                  </a:lnTo>
                  <a:lnTo>
                    <a:pt x="2" y="127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7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1" y="143"/>
                  </a:lnTo>
                  <a:lnTo>
                    <a:pt x="2" y="144"/>
                  </a:lnTo>
                  <a:lnTo>
                    <a:pt x="3" y="145"/>
                  </a:lnTo>
                  <a:lnTo>
                    <a:pt x="6" y="146"/>
                  </a:lnTo>
                  <a:lnTo>
                    <a:pt x="7" y="145"/>
                  </a:lnTo>
                  <a:lnTo>
                    <a:pt x="9" y="144"/>
                  </a:lnTo>
                  <a:lnTo>
                    <a:pt x="10" y="143"/>
                  </a:lnTo>
                  <a:lnTo>
                    <a:pt x="10" y="141"/>
                  </a:lnTo>
                  <a:lnTo>
                    <a:pt x="10" y="141"/>
                  </a:lnTo>
                  <a:lnTo>
                    <a:pt x="11" y="130"/>
                  </a:lnTo>
                  <a:lnTo>
                    <a:pt x="15" y="119"/>
                  </a:lnTo>
                  <a:lnTo>
                    <a:pt x="19" y="108"/>
                  </a:lnTo>
                  <a:lnTo>
                    <a:pt x="25" y="97"/>
                  </a:lnTo>
                  <a:lnTo>
                    <a:pt x="39" y="75"/>
                  </a:lnTo>
                  <a:lnTo>
                    <a:pt x="52" y="57"/>
                  </a:lnTo>
                  <a:lnTo>
                    <a:pt x="52" y="57"/>
                  </a:lnTo>
                  <a:lnTo>
                    <a:pt x="62" y="45"/>
                  </a:lnTo>
                  <a:lnTo>
                    <a:pt x="73" y="32"/>
                  </a:lnTo>
                  <a:lnTo>
                    <a:pt x="77" y="26"/>
                  </a:lnTo>
                  <a:lnTo>
                    <a:pt x="81" y="19"/>
                  </a:lnTo>
                  <a:lnTo>
                    <a:pt x="84" y="12"/>
                  </a:lnTo>
                  <a:lnTo>
                    <a:pt x="86" y="4"/>
                  </a:lnTo>
                  <a:lnTo>
                    <a:pt x="86" y="4"/>
                  </a:lnTo>
                  <a:lnTo>
                    <a:pt x="86" y="2"/>
                  </a:lnTo>
                  <a:lnTo>
                    <a:pt x="85" y="1"/>
                  </a:lnTo>
                  <a:lnTo>
                    <a:pt x="83" y="0"/>
                  </a:lnTo>
                  <a:lnTo>
                    <a:pt x="82" y="0"/>
                  </a:lnTo>
                  <a:lnTo>
                    <a:pt x="78" y="1"/>
                  </a:lnTo>
                  <a:lnTo>
                    <a:pt x="77" y="2"/>
                  </a:lnTo>
                  <a:lnTo>
                    <a:pt x="77" y="4"/>
                  </a:lnTo>
                  <a:lnTo>
                    <a:pt x="7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83" name="Freeform 299"/>
            <p:cNvSpPr/>
            <p:nvPr/>
          </p:nvSpPr>
          <p:spPr bwMode="auto">
            <a:xfrm>
              <a:off x="3429000" y="3648075"/>
              <a:ext cx="42863" cy="68263"/>
            </a:xfrm>
            <a:custGeom>
              <a:avLst/>
              <a:gdLst/>
              <a:ahLst/>
              <a:cxnLst>
                <a:cxn ang="0">
                  <a:pos x="72" y="2"/>
                </a:cxn>
                <a:cxn ang="0">
                  <a:pos x="72" y="2"/>
                </a:cxn>
                <a:cxn ang="0">
                  <a:pos x="52" y="31"/>
                </a:cxn>
                <a:cxn ang="0">
                  <a:pos x="32" y="60"/>
                </a:cxn>
                <a:cxn ang="0">
                  <a:pos x="24" y="74"/>
                </a:cxn>
                <a:cxn ang="0">
                  <a:pos x="16" y="90"/>
                </a:cxn>
                <a:cxn ang="0">
                  <a:pos x="7" y="105"/>
                </a:cxn>
                <a:cxn ang="0">
                  <a:pos x="0" y="122"/>
                </a:cxn>
                <a:cxn ang="0">
                  <a:pos x="0" y="122"/>
                </a:cxn>
                <a:cxn ang="0">
                  <a:pos x="0" y="124"/>
                </a:cxn>
                <a:cxn ang="0">
                  <a:pos x="1" y="125"/>
                </a:cxn>
                <a:cxn ang="0">
                  <a:pos x="2" y="126"/>
                </a:cxn>
                <a:cxn ang="0">
                  <a:pos x="3" y="127"/>
                </a:cxn>
                <a:cxn ang="0">
                  <a:pos x="7" y="127"/>
                </a:cxn>
                <a:cxn ang="0">
                  <a:pos x="8" y="126"/>
                </a:cxn>
                <a:cxn ang="0">
                  <a:pos x="9" y="124"/>
                </a:cxn>
                <a:cxn ang="0">
                  <a:pos x="9" y="124"/>
                </a:cxn>
                <a:cxn ang="0">
                  <a:pos x="17" y="108"/>
                </a:cxn>
                <a:cxn ang="0">
                  <a:pos x="24" y="93"/>
                </a:cxn>
                <a:cxn ang="0">
                  <a:pos x="32" y="78"/>
                </a:cxn>
                <a:cxn ang="0">
                  <a:pos x="41" y="63"/>
                </a:cxn>
                <a:cxn ang="0">
                  <a:pos x="60" y="35"/>
                </a:cxn>
                <a:cxn ang="0">
                  <a:pos x="81" y="7"/>
                </a:cxn>
                <a:cxn ang="0">
                  <a:pos x="81" y="7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1" y="2"/>
                </a:cxn>
                <a:cxn ang="0">
                  <a:pos x="79" y="1"/>
                </a:cxn>
                <a:cxn ang="0">
                  <a:pos x="76" y="0"/>
                </a:cxn>
                <a:cxn ang="0">
                  <a:pos x="74" y="1"/>
                </a:cxn>
                <a:cxn ang="0">
                  <a:pos x="72" y="2"/>
                </a:cxn>
                <a:cxn ang="0">
                  <a:pos x="72" y="2"/>
                </a:cxn>
              </a:cxnLst>
              <a:rect l="0" t="0" r="r" b="b"/>
              <a:pathLst>
                <a:path w="81" h="127">
                  <a:moveTo>
                    <a:pt x="72" y="2"/>
                  </a:moveTo>
                  <a:lnTo>
                    <a:pt x="72" y="2"/>
                  </a:lnTo>
                  <a:lnTo>
                    <a:pt x="52" y="31"/>
                  </a:lnTo>
                  <a:lnTo>
                    <a:pt x="32" y="60"/>
                  </a:lnTo>
                  <a:lnTo>
                    <a:pt x="24" y="74"/>
                  </a:lnTo>
                  <a:lnTo>
                    <a:pt x="16" y="90"/>
                  </a:lnTo>
                  <a:lnTo>
                    <a:pt x="7" y="105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24"/>
                  </a:lnTo>
                  <a:lnTo>
                    <a:pt x="1" y="125"/>
                  </a:lnTo>
                  <a:lnTo>
                    <a:pt x="2" y="126"/>
                  </a:lnTo>
                  <a:lnTo>
                    <a:pt x="3" y="127"/>
                  </a:lnTo>
                  <a:lnTo>
                    <a:pt x="7" y="127"/>
                  </a:lnTo>
                  <a:lnTo>
                    <a:pt x="8" y="126"/>
                  </a:lnTo>
                  <a:lnTo>
                    <a:pt x="9" y="124"/>
                  </a:lnTo>
                  <a:lnTo>
                    <a:pt x="9" y="124"/>
                  </a:lnTo>
                  <a:lnTo>
                    <a:pt x="17" y="108"/>
                  </a:lnTo>
                  <a:lnTo>
                    <a:pt x="24" y="93"/>
                  </a:lnTo>
                  <a:lnTo>
                    <a:pt x="32" y="78"/>
                  </a:lnTo>
                  <a:lnTo>
                    <a:pt x="41" y="63"/>
                  </a:lnTo>
                  <a:lnTo>
                    <a:pt x="60" y="35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1" y="2"/>
                  </a:lnTo>
                  <a:lnTo>
                    <a:pt x="79" y="1"/>
                  </a:lnTo>
                  <a:lnTo>
                    <a:pt x="76" y="0"/>
                  </a:lnTo>
                  <a:lnTo>
                    <a:pt x="74" y="1"/>
                  </a:lnTo>
                  <a:lnTo>
                    <a:pt x="72" y="2"/>
                  </a:lnTo>
                  <a:lnTo>
                    <a:pt x="7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84" name="Freeform 300"/>
            <p:cNvSpPr/>
            <p:nvPr/>
          </p:nvSpPr>
          <p:spPr bwMode="auto">
            <a:xfrm>
              <a:off x="3449638" y="3665538"/>
              <a:ext cx="38100" cy="80963"/>
            </a:xfrm>
            <a:custGeom>
              <a:avLst/>
              <a:gdLst/>
              <a:ahLst/>
              <a:cxnLst>
                <a:cxn ang="0">
                  <a:pos x="62" y="2"/>
                </a:cxn>
                <a:cxn ang="0">
                  <a:pos x="62" y="2"/>
                </a:cxn>
                <a:cxn ang="0">
                  <a:pos x="53" y="21"/>
                </a:cxn>
                <a:cxn ang="0">
                  <a:pos x="44" y="40"/>
                </a:cxn>
                <a:cxn ang="0">
                  <a:pos x="34" y="59"/>
                </a:cxn>
                <a:cxn ang="0">
                  <a:pos x="25" y="78"/>
                </a:cxn>
                <a:cxn ang="0">
                  <a:pos x="25" y="78"/>
                </a:cxn>
                <a:cxn ang="0">
                  <a:pos x="16" y="94"/>
                </a:cxn>
                <a:cxn ang="0">
                  <a:pos x="9" y="112"/>
                </a:cxn>
                <a:cxn ang="0">
                  <a:pos x="6" y="120"/>
                </a:cxn>
                <a:cxn ang="0">
                  <a:pos x="3" y="129"/>
                </a:cxn>
                <a:cxn ang="0">
                  <a:pos x="1" y="137"/>
                </a:cxn>
                <a:cxn ang="0">
                  <a:pos x="0" y="147"/>
                </a:cxn>
                <a:cxn ang="0">
                  <a:pos x="0" y="147"/>
                </a:cxn>
                <a:cxn ang="0">
                  <a:pos x="0" y="149"/>
                </a:cxn>
                <a:cxn ang="0">
                  <a:pos x="1" y="150"/>
                </a:cxn>
                <a:cxn ang="0">
                  <a:pos x="3" y="151"/>
                </a:cxn>
                <a:cxn ang="0">
                  <a:pos x="5" y="152"/>
                </a:cxn>
                <a:cxn ang="0">
                  <a:pos x="7" y="151"/>
                </a:cxn>
                <a:cxn ang="0">
                  <a:pos x="8" y="150"/>
                </a:cxn>
                <a:cxn ang="0">
                  <a:pos x="10" y="149"/>
                </a:cxn>
                <a:cxn ang="0">
                  <a:pos x="10" y="147"/>
                </a:cxn>
                <a:cxn ang="0">
                  <a:pos x="10" y="147"/>
                </a:cxn>
                <a:cxn ang="0">
                  <a:pos x="11" y="136"/>
                </a:cxn>
                <a:cxn ang="0">
                  <a:pos x="14" y="126"/>
                </a:cxn>
                <a:cxn ang="0">
                  <a:pos x="17" y="117"/>
                </a:cxn>
                <a:cxn ang="0">
                  <a:pos x="21" y="106"/>
                </a:cxn>
                <a:cxn ang="0">
                  <a:pos x="30" y="88"/>
                </a:cxn>
                <a:cxn ang="0">
                  <a:pos x="41" y="69"/>
                </a:cxn>
                <a:cxn ang="0">
                  <a:pos x="41" y="69"/>
                </a:cxn>
                <a:cxn ang="0">
                  <a:pos x="48" y="54"/>
                </a:cxn>
                <a:cxn ang="0">
                  <a:pos x="55" y="38"/>
                </a:cxn>
                <a:cxn ang="0">
                  <a:pos x="62" y="23"/>
                </a:cxn>
                <a:cxn ang="0">
                  <a:pos x="71" y="7"/>
                </a:cxn>
                <a:cxn ang="0">
                  <a:pos x="71" y="7"/>
                </a:cxn>
                <a:cxn ang="0">
                  <a:pos x="72" y="5"/>
                </a:cxn>
                <a:cxn ang="0">
                  <a:pos x="72" y="3"/>
                </a:cxn>
                <a:cxn ang="0">
                  <a:pos x="71" y="2"/>
                </a:cxn>
                <a:cxn ang="0">
                  <a:pos x="69" y="1"/>
                </a:cxn>
                <a:cxn ang="0">
                  <a:pos x="68" y="0"/>
                </a:cxn>
                <a:cxn ang="0">
                  <a:pos x="65" y="0"/>
                </a:cxn>
                <a:cxn ang="0">
                  <a:pos x="64" y="1"/>
                </a:cxn>
                <a:cxn ang="0">
                  <a:pos x="62" y="2"/>
                </a:cxn>
                <a:cxn ang="0">
                  <a:pos x="62" y="2"/>
                </a:cxn>
              </a:cxnLst>
              <a:rect l="0" t="0" r="r" b="b"/>
              <a:pathLst>
                <a:path w="72" h="152">
                  <a:moveTo>
                    <a:pt x="62" y="2"/>
                  </a:moveTo>
                  <a:lnTo>
                    <a:pt x="62" y="2"/>
                  </a:lnTo>
                  <a:lnTo>
                    <a:pt x="53" y="21"/>
                  </a:lnTo>
                  <a:lnTo>
                    <a:pt x="44" y="40"/>
                  </a:lnTo>
                  <a:lnTo>
                    <a:pt x="34" y="59"/>
                  </a:lnTo>
                  <a:lnTo>
                    <a:pt x="25" y="78"/>
                  </a:lnTo>
                  <a:lnTo>
                    <a:pt x="25" y="78"/>
                  </a:lnTo>
                  <a:lnTo>
                    <a:pt x="16" y="94"/>
                  </a:lnTo>
                  <a:lnTo>
                    <a:pt x="9" y="112"/>
                  </a:lnTo>
                  <a:lnTo>
                    <a:pt x="6" y="120"/>
                  </a:lnTo>
                  <a:lnTo>
                    <a:pt x="3" y="129"/>
                  </a:lnTo>
                  <a:lnTo>
                    <a:pt x="1" y="137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1" y="150"/>
                  </a:lnTo>
                  <a:lnTo>
                    <a:pt x="3" y="151"/>
                  </a:lnTo>
                  <a:lnTo>
                    <a:pt x="5" y="152"/>
                  </a:lnTo>
                  <a:lnTo>
                    <a:pt x="7" y="151"/>
                  </a:lnTo>
                  <a:lnTo>
                    <a:pt x="8" y="150"/>
                  </a:lnTo>
                  <a:lnTo>
                    <a:pt x="10" y="149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1" y="136"/>
                  </a:lnTo>
                  <a:lnTo>
                    <a:pt x="14" y="126"/>
                  </a:lnTo>
                  <a:lnTo>
                    <a:pt x="17" y="117"/>
                  </a:lnTo>
                  <a:lnTo>
                    <a:pt x="21" y="106"/>
                  </a:lnTo>
                  <a:lnTo>
                    <a:pt x="30" y="88"/>
                  </a:lnTo>
                  <a:lnTo>
                    <a:pt x="41" y="69"/>
                  </a:lnTo>
                  <a:lnTo>
                    <a:pt x="41" y="69"/>
                  </a:lnTo>
                  <a:lnTo>
                    <a:pt x="48" y="54"/>
                  </a:lnTo>
                  <a:lnTo>
                    <a:pt x="55" y="38"/>
                  </a:lnTo>
                  <a:lnTo>
                    <a:pt x="62" y="23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2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4" y="1"/>
                  </a:lnTo>
                  <a:lnTo>
                    <a:pt x="62" y="2"/>
                  </a:lnTo>
                  <a:lnTo>
                    <a:pt x="6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85" name="Freeform 301"/>
            <p:cNvSpPr/>
            <p:nvPr/>
          </p:nvSpPr>
          <p:spPr bwMode="auto">
            <a:xfrm>
              <a:off x="3481388" y="3683000"/>
              <a:ext cx="38100" cy="68263"/>
            </a:xfrm>
            <a:custGeom>
              <a:avLst/>
              <a:gdLst/>
              <a:ahLst/>
              <a:cxnLst>
                <a:cxn ang="0">
                  <a:pos x="62" y="2"/>
                </a:cxn>
                <a:cxn ang="0">
                  <a:pos x="62" y="2"/>
                </a:cxn>
                <a:cxn ang="0">
                  <a:pos x="58" y="9"/>
                </a:cxn>
                <a:cxn ang="0">
                  <a:pos x="53" y="17"/>
                </a:cxn>
                <a:cxn ang="0">
                  <a:pos x="48" y="24"/>
                </a:cxn>
                <a:cxn ang="0">
                  <a:pos x="44" y="31"/>
                </a:cxn>
                <a:cxn ang="0">
                  <a:pos x="44" y="31"/>
                </a:cxn>
                <a:cxn ang="0">
                  <a:pos x="40" y="38"/>
                </a:cxn>
                <a:cxn ang="0">
                  <a:pos x="35" y="48"/>
                </a:cxn>
                <a:cxn ang="0">
                  <a:pos x="32" y="56"/>
                </a:cxn>
                <a:cxn ang="0">
                  <a:pos x="29" y="64"/>
                </a:cxn>
                <a:cxn ang="0">
                  <a:pos x="29" y="64"/>
                </a:cxn>
                <a:cxn ang="0">
                  <a:pos x="24" y="73"/>
                </a:cxn>
                <a:cxn ang="0">
                  <a:pos x="19" y="82"/>
                </a:cxn>
                <a:cxn ang="0">
                  <a:pos x="13" y="90"/>
                </a:cxn>
                <a:cxn ang="0">
                  <a:pos x="8" y="99"/>
                </a:cxn>
                <a:cxn ang="0">
                  <a:pos x="8" y="99"/>
                </a:cxn>
                <a:cxn ang="0">
                  <a:pos x="6" y="104"/>
                </a:cxn>
                <a:cxn ang="0">
                  <a:pos x="5" y="111"/>
                </a:cxn>
                <a:cxn ang="0">
                  <a:pos x="2" y="116"/>
                </a:cxn>
                <a:cxn ang="0">
                  <a:pos x="0" y="121"/>
                </a:cxn>
                <a:cxn ang="0">
                  <a:pos x="0" y="121"/>
                </a:cxn>
                <a:cxn ang="0">
                  <a:pos x="0" y="123"/>
                </a:cxn>
                <a:cxn ang="0">
                  <a:pos x="0" y="125"/>
                </a:cxn>
                <a:cxn ang="0">
                  <a:pos x="2" y="127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6"/>
                </a:cxn>
                <a:cxn ang="0">
                  <a:pos x="22" y="97"/>
                </a:cxn>
                <a:cxn ang="0">
                  <a:pos x="29" y="83"/>
                </a:cxn>
                <a:cxn ang="0">
                  <a:pos x="38" y="68"/>
                </a:cxn>
                <a:cxn ang="0">
                  <a:pos x="38" y="68"/>
                </a:cxn>
                <a:cxn ang="0">
                  <a:pos x="41" y="63"/>
                </a:cxn>
                <a:cxn ang="0">
                  <a:pos x="44" y="56"/>
                </a:cxn>
                <a:cxn ang="0">
                  <a:pos x="49" y="42"/>
                </a:cxn>
                <a:cxn ang="0">
                  <a:pos x="49" y="42"/>
                </a:cxn>
                <a:cxn ang="0">
                  <a:pos x="54" y="33"/>
                </a:cxn>
                <a:cxn ang="0">
                  <a:pos x="59" y="25"/>
                </a:cxn>
                <a:cxn ang="0">
                  <a:pos x="65" y="16"/>
                </a:cxn>
                <a:cxn ang="0">
                  <a:pos x="71" y="7"/>
                </a:cxn>
                <a:cxn ang="0">
                  <a:pos x="71" y="7"/>
                </a:cxn>
                <a:cxn ang="0">
                  <a:pos x="71" y="5"/>
                </a:cxn>
                <a:cxn ang="0">
                  <a:pos x="71" y="3"/>
                </a:cxn>
                <a:cxn ang="0">
                  <a:pos x="70" y="2"/>
                </a:cxn>
                <a:cxn ang="0">
                  <a:pos x="69" y="1"/>
                </a:cxn>
                <a:cxn ang="0">
                  <a:pos x="66" y="0"/>
                </a:cxn>
                <a:cxn ang="0">
                  <a:pos x="65" y="0"/>
                </a:cxn>
                <a:cxn ang="0">
                  <a:pos x="63" y="1"/>
                </a:cxn>
                <a:cxn ang="0">
                  <a:pos x="62" y="2"/>
                </a:cxn>
                <a:cxn ang="0">
                  <a:pos x="62" y="2"/>
                </a:cxn>
              </a:cxnLst>
              <a:rect l="0" t="0" r="r" b="b"/>
              <a:pathLst>
                <a:path w="71" h="128">
                  <a:moveTo>
                    <a:pt x="62" y="2"/>
                  </a:moveTo>
                  <a:lnTo>
                    <a:pt x="62" y="2"/>
                  </a:lnTo>
                  <a:lnTo>
                    <a:pt x="58" y="9"/>
                  </a:lnTo>
                  <a:lnTo>
                    <a:pt x="53" y="17"/>
                  </a:lnTo>
                  <a:lnTo>
                    <a:pt x="48" y="24"/>
                  </a:lnTo>
                  <a:lnTo>
                    <a:pt x="44" y="31"/>
                  </a:lnTo>
                  <a:lnTo>
                    <a:pt x="44" y="31"/>
                  </a:lnTo>
                  <a:lnTo>
                    <a:pt x="40" y="38"/>
                  </a:lnTo>
                  <a:lnTo>
                    <a:pt x="35" y="48"/>
                  </a:lnTo>
                  <a:lnTo>
                    <a:pt x="32" y="56"/>
                  </a:lnTo>
                  <a:lnTo>
                    <a:pt x="29" y="64"/>
                  </a:lnTo>
                  <a:lnTo>
                    <a:pt x="29" y="64"/>
                  </a:lnTo>
                  <a:lnTo>
                    <a:pt x="24" y="73"/>
                  </a:lnTo>
                  <a:lnTo>
                    <a:pt x="19" y="82"/>
                  </a:lnTo>
                  <a:lnTo>
                    <a:pt x="13" y="90"/>
                  </a:lnTo>
                  <a:lnTo>
                    <a:pt x="8" y="99"/>
                  </a:lnTo>
                  <a:lnTo>
                    <a:pt x="8" y="99"/>
                  </a:lnTo>
                  <a:lnTo>
                    <a:pt x="6" y="104"/>
                  </a:lnTo>
                  <a:lnTo>
                    <a:pt x="5" y="111"/>
                  </a:lnTo>
                  <a:lnTo>
                    <a:pt x="2" y="116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0" y="123"/>
                  </a:lnTo>
                  <a:lnTo>
                    <a:pt x="0" y="125"/>
                  </a:lnTo>
                  <a:lnTo>
                    <a:pt x="2" y="127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6"/>
                  </a:lnTo>
                  <a:lnTo>
                    <a:pt x="22" y="97"/>
                  </a:lnTo>
                  <a:lnTo>
                    <a:pt x="29" y="83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1" y="63"/>
                  </a:lnTo>
                  <a:lnTo>
                    <a:pt x="44" y="56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54" y="33"/>
                  </a:lnTo>
                  <a:lnTo>
                    <a:pt x="59" y="25"/>
                  </a:lnTo>
                  <a:lnTo>
                    <a:pt x="65" y="16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3" y="1"/>
                  </a:lnTo>
                  <a:lnTo>
                    <a:pt x="62" y="2"/>
                  </a:lnTo>
                  <a:lnTo>
                    <a:pt x="6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86" name="Freeform 302"/>
            <p:cNvSpPr/>
            <p:nvPr/>
          </p:nvSpPr>
          <p:spPr bwMode="auto">
            <a:xfrm>
              <a:off x="3514725" y="3687763"/>
              <a:ext cx="39688" cy="82550"/>
            </a:xfrm>
            <a:custGeom>
              <a:avLst/>
              <a:gdLst/>
              <a:ahLst/>
              <a:cxnLst>
                <a:cxn ang="0">
                  <a:pos x="67" y="3"/>
                </a:cxn>
                <a:cxn ang="0">
                  <a:pos x="67" y="3"/>
                </a:cxn>
                <a:cxn ang="0">
                  <a:pos x="64" y="15"/>
                </a:cxn>
                <a:cxn ang="0">
                  <a:pos x="60" y="25"/>
                </a:cxn>
                <a:cxn ang="0">
                  <a:pos x="56" y="35"/>
                </a:cxn>
                <a:cxn ang="0">
                  <a:pos x="50" y="46"/>
                </a:cxn>
                <a:cxn ang="0">
                  <a:pos x="50" y="46"/>
                </a:cxn>
                <a:cxn ang="0">
                  <a:pos x="45" y="54"/>
                </a:cxn>
                <a:cxn ang="0">
                  <a:pos x="39" y="62"/>
                </a:cxn>
                <a:cxn ang="0">
                  <a:pos x="33" y="71"/>
                </a:cxn>
                <a:cxn ang="0">
                  <a:pos x="29" y="80"/>
                </a:cxn>
                <a:cxn ang="0">
                  <a:pos x="29" y="80"/>
                </a:cxn>
                <a:cxn ang="0">
                  <a:pos x="21" y="104"/>
                </a:cxn>
                <a:cxn ang="0">
                  <a:pos x="17" y="115"/>
                </a:cxn>
                <a:cxn ang="0">
                  <a:pos x="11" y="126"/>
                </a:cxn>
                <a:cxn ang="0">
                  <a:pos x="11" y="126"/>
                </a:cxn>
                <a:cxn ang="0">
                  <a:pos x="7" y="135"/>
                </a:cxn>
                <a:cxn ang="0">
                  <a:pos x="2" y="144"/>
                </a:cxn>
                <a:cxn ang="0">
                  <a:pos x="2" y="144"/>
                </a:cxn>
                <a:cxn ang="0">
                  <a:pos x="1" y="145"/>
                </a:cxn>
                <a:cxn ang="0">
                  <a:pos x="0" y="147"/>
                </a:cxn>
                <a:cxn ang="0">
                  <a:pos x="0" y="152"/>
                </a:cxn>
                <a:cxn ang="0">
                  <a:pos x="0" y="152"/>
                </a:cxn>
                <a:cxn ang="0">
                  <a:pos x="1" y="154"/>
                </a:cxn>
                <a:cxn ang="0">
                  <a:pos x="2" y="155"/>
                </a:cxn>
                <a:cxn ang="0">
                  <a:pos x="4" y="156"/>
                </a:cxn>
                <a:cxn ang="0">
                  <a:pos x="8" y="156"/>
                </a:cxn>
                <a:cxn ang="0">
                  <a:pos x="10" y="155"/>
                </a:cxn>
                <a:cxn ang="0">
                  <a:pos x="10" y="153"/>
                </a:cxn>
                <a:cxn ang="0">
                  <a:pos x="10" y="153"/>
                </a:cxn>
                <a:cxn ang="0">
                  <a:pos x="12" y="145"/>
                </a:cxn>
                <a:cxn ang="0">
                  <a:pos x="15" y="137"/>
                </a:cxn>
                <a:cxn ang="0">
                  <a:pos x="22" y="121"/>
                </a:cxn>
                <a:cxn ang="0">
                  <a:pos x="30" y="105"/>
                </a:cxn>
                <a:cxn ang="0">
                  <a:pos x="33" y="96"/>
                </a:cxn>
                <a:cxn ang="0">
                  <a:pos x="36" y="89"/>
                </a:cxn>
                <a:cxn ang="0">
                  <a:pos x="36" y="89"/>
                </a:cxn>
                <a:cxn ang="0">
                  <a:pos x="39" y="83"/>
                </a:cxn>
                <a:cxn ang="0">
                  <a:pos x="42" y="77"/>
                </a:cxn>
                <a:cxn ang="0">
                  <a:pos x="48" y="65"/>
                </a:cxn>
                <a:cxn ang="0">
                  <a:pos x="55" y="55"/>
                </a:cxn>
                <a:cxn ang="0">
                  <a:pos x="62" y="44"/>
                </a:cxn>
                <a:cxn ang="0">
                  <a:pos x="62" y="44"/>
                </a:cxn>
                <a:cxn ang="0">
                  <a:pos x="66" y="34"/>
                </a:cxn>
                <a:cxn ang="0">
                  <a:pos x="71" y="26"/>
                </a:cxn>
                <a:cxn ang="0">
                  <a:pos x="74" y="16"/>
                </a:cxn>
                <a:cxn ang="0">
                  <a:pos x="77" y="7"/>
                </a:cxn>
                <a:cxn ang="0">
                  <a:pos x="77" y="7"/>
                </a:cxn>
                <a:cxn ang="0">
                  <a:pos x="77" y="4"/>
                </a:cxn>
                <a:cxn ang="0">
                  <a:pos x="76" y="2"/>
                </a:cxn>
                <a:cxn ang="0">
                  <a:pos x="75" y="1"/>
                </a:cxn>
                <a:cxn ang="0">
                  <a:pos x="73" y="0"/>
                </a:cxn>
                <a:cxn ang="0">
                  <a:pos x="71" y="0"/>
                </a:cxn>
                <a:cxn ang="0">
                  <a:pos x="70" y="1"/>
                </a:cxn>
                <a:cxn ang="0">
                  <a:pos x="67" y="2"/>
                </a:cxn>
                <a:cxn ang="0">
                  <a:pos x="67" y="3"/>
                </a:cxn>
                <a:cxn ang="0">
                  <a:pos x="67" y="3"/>
                </a:cxn>
              </a:cxnLst>
              <a:rect l="0" t="0" r="r" b="b"/>
              <a:pathLst>
                <a:path w="77" h="156">
                  <a:moveTo>
                    <a:pt x="67" y="3"/>
                  </a:moveTo>
                  <a:lnTo>
                    <a:pt x="67" y="3"/>
                  </a:lnTo>
                  <a:lnTo>
                    <a:pt x="64" y="15"/>
                  </a:lnTo>
                  <a:lnTo>
                    <a:pt x="60" y="25"/>
                  </a:lnTo>
                  <a:lnTo>
                    <a:pt x="56" y="35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45" y="54"/>
                  </a:lnTo>
                  <a:lnTo>
                    <a:pt x="39" y="62"/>
                  </a:lnTo>
                  <a:lnTo>
                    <a:pt x="33" y="71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21" y="104"/>
                  </a:lnTo>
                  <a:lnTo>
                    <a:pt x="17" y="115"/>
                  </a:lnTo>
                  <a:lnTo>
                    <a:pt x="11" y="126"/>
                  </a:lnTo>
                  <a:lnTo>
                    <a:pt x="11" y="126"/>
                  </a:lnTo>
                  <a:lnTo>
                    <a:pt x="7" y="135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1" y="145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1" y="154"/>
                  </a:lnTo>
                  <a:lnTo>
                    <a:pt x="2" y="155"/>
                  </a:lnTo>
                  <a:lnTo>
                    <a:pt x="4" y="156"/>
                  </a:lnTo>
                  <a:lnTo>
                    <a:pt x="8" y="156"/>
                  </a:lnTo>
                  <a:lnTo>
                    <a:pt x="10" y="155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2" y="145"/>
                  </a:lnTo>
                  <a:lnTo>
                    <a:pt x="15" y="137"/>
                  </a:lnTo>
                  <a:lnTo>
                    <a:pt x="22" y="121"/>
                  </a:lnTo>
                  <a:lnTo>
                    <a:pt x="30" y="105"/>
                  </a:lnTo>
                  <a:lnTo>
                    <a:pt x="33" y="96"/>
                  </a:lnTo>
                  <a:lnTo>
                    <a:pt x="36" y="89"/>
                  </a:lnTo>
                  <a:lnTo>
                    <a:pt x="36" y="89"/>
                  </a:lnTo>
                  <a:lnTo>
                    <a:pt x="39" y="83"/>
                  </a:lnTo>
                  <a:lnTo>
                    <a:pt x="42" y="77"/>
                  </a:lnTo>
                  <a:lnTo>
                    <a:pt x="48" y="65"/>
                  </a:lnTo>
                  <a:lnTo>
                    <a:pt x="55" y="55"/>
                  </a:lnTo>
                  <a:lnTo>
                    <a:pt x="62" y="44"/>
                  </a:lnTo>
                  <a:lnTo>
                    <a:pt x="62" y="44"/>
                  </a:lnTo>
                  <a:lnTo>
                    <a:pt x="66" y="34"/>
                  </a:lnTo>
                  <a:lnTo>
                    <a:pt x="71" y="26"/>
                  </a:lnTo>
                  <a:lnTo>
                    <a:pt x="74" y="16"/>
                  </a:lnTo>
                  <a:lnTo>
                    <a:pt x="77" y="7"/>
                  </a:lnTo>
                  <a:lnTo>
                    <a:pt x="77" y="7"/>
                  </a:lnTo>
                  <a:lnTo>
                    <a:pt x="77" y="4"/>
                  </a:lnTo>
                  <a:lnTo>
                    <a:pt x="76" y="2"/>
                  </a:lnTo>
                  <a:lnTo>
                    <a:pt x="75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67" y="2"/>
                  </a:lnTo>
                  <a:lnTo>
                    <a:pt x="67" y="3"/>
                  </a:lnTo>
                  <a:lnTo>
                    <a:pt x="6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87" name="Freeform 303"/>
            <p:cNvSpPr/>
            <p:nvPr/>
          </p:nvSpPr>
          <p:spPr bwMode="auto">
            <a:xfrm>
              <a:off x="3541713" y="3703638"/>
              <a:ext cx="42863" cy="74613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81" y="3"/>
                </a:cxn>
                <a:cxn ang="0">
                  <a:pos x="80" y="1"/>
                </a:cxn>
                <a:cxn ang="0">
                  <a:pos x="77" y="0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3" y="1"/>
                </a:cxn>
                <a:cxn ang="0">
                  <a:pos x="71" y="2"/>
                </a:cxn>
                <a:cxn ang="0">
                  <a:pos x="71" y="3"/>
                </a:cxn>
                <a:cxn ang="0">
                  <a:pos x="71" y="5"/>
                </a:cxn>
                <a:cxn ang="0">
                  <a:pos x="71" y="5"/>
                </a:cxn>
                <a:cxn ang="0">
                  <a:pos x="71" y="10"/>
                </a:cxn>
                <a:cxn ang="0">
                  <a:pos x="70" y="13"/>
                </a:cxn>
                <a:cxn ang="0">
                  <a:pos x="68" y="16"/>
                </a:cxn>
                <a:cxn ang="0">
                  <a:pos x="65" y="19"/>
                </a:cxn>
                <a:cxn ang="0">
                  <a:pos x="59" y="25"/>
                </a:cxn>
                <a:cxn ang="0">
                  <a:pos x="57" y="28"/>
                </a:cxn>
                <a:cxn ang="0">
                  <a:pos x="55" y="31"/>
                </a:cxn>
                <a:cxn ang="0">
                  <a:pos x="55" y="31"/>
                </a:cxn>
                <a:cxn ang="0">
                  <a:pos x="51" y="38"/>
                </a:cxn>
                <a:cxn ang="0">
                  <a:pos x="46" y="46"/>
                </a:cxn>
                <a:cxn ang="0">
                  <a:pos x="41" y="53"/>
                </a:cxn>
                <a:cxn ang="0">
                  <a:pos x="38" y="60"/>
                </a:cxn>
                <a:cxn ang="0">
                  <a:pos x="38" y="60"/>
                </a:cxn>
                <a:cxn ang="0">
                  <a:pos x="34" y="70"/>
                </a:cxn>
                <a:cxn ang="0">
                  <a:pos x="29" y="80"/>
                </a:cxn>
                <a:cxn ang="0">
                  <a:pos x="19" y="98"/>
                </a:cxn>
                <a:cxn ang="0">
                  <a:pos x="8" y="117"/>
                </a:cxn>
                <a:cxn ang="0">
                  <a:pos x="4" y="126"/>
                </a:cxn>
                <a:cxn ang="0">
                  <a:pos x="0" y="137"/>
                </a:cxn>
                <a:cxn ang="0">
                  <a:pos x="0" y="137"/>
                </a:cxn>
                <a:cxn ang="0">
                  <a:pos x="0" y="138"/>
                </a:cxn>
                <a:cxn ang="0">
                  <a:pos x="0" y="140"/>
                </a:cxn>
                <a:cxn ang="0">
                  <a:pos x="1" y="141"/>
                </a:cxn>
                <a:cxn ang="0">
                  <a:pos x="3" y="142"/>
                </a:cxn>
                <a:cxn ang="0">
                  <a:pos x="6" y="142"/>
                </a:cxn>
                <a:cxn ang="0">
                  <a:pos x="8" y="141"/>
                </a:cxn>
                <a:cxn ang="0">
                  <a:pos x="9" y="139"/>
                </a:cxn>
                <a:cxn ang="0">
                  <a:pos x="9" y="139"/>
                </a:cxn>
                <a:cxn ang="0">
                  <a:pos x="18" y="118"/>
                </a:cxn>
                <a:cxn ang="0">
                  <a:pos x="28" y="97"/>
                </a:cxn>
                <a:cxn ang="0">
                  <a:pos x="39" y="78"/>
                </a:cxn>
                <a:cxn ang="0">
                  <a:pos x="51" y="59"/>
                </a:cxn>
                <a:cxn ang="0">
                  <a:pos x="51" y="59"/>
                </a:cxn>
                <a:cxn ang="0">
                  <a:pos x="57" y="49"/>
                </a:cxn>
                <a:cxn ang="0">
                  <a:pos x="62" y="39"/>
                </a:cxn>
                <a:cxn ang="0">
                  <a:pos x="68" y="30"/>
                </a:cxn>
                <a:cxn ang="0">
                  <a:pos x="75" y="22"/>
                </a:cxn>
                <a:cxn ang="0">
                  <a:pos x="75" y="22"/>
                </a:cxn>
                <a:cxn ang="0">
                  <a:pos x="78" y="18"/>
                </a:cxn>
                <a:cxn ang="0">
                  <a:pos x="81" y="14"/>
                </a:cxn>
                <a:cxn ang="0">
                  <a:pos x="81" y="8"/>
                </a:cxn>
                <a:cxn ang="0">
                  <a:pos x="81" y="3"/>
                </a:cxn>
                <a:cxn ang="0">
                  <a:pos x="81" y="3"/>
                </a:cxn>
              </a:cxnLst>
              <a:rect l="0" t="0" r="r" b="b"/>
              <a:pathLst>
                <a:path w="81" h="142">
                  <a:moveTo>
                    <a:pt x="81" y="3"/>
                  </a:moveTo>
                  <a:lnTo>
                    <a:pt x="81" y="3"/>
                  </a:lnTo>
                  <a:lnTo>
                    <a:pt x="80" y="1"/>
                  </a:lnTo>
                  <a:lnTo>
                    <a:pt x="77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3" y="1"/>
                  </a:lnTo>
                  <a:lnTo>
                    <a:pt x="71" y="2"/>
                  </a:lnTo>
                  <a:lnTo>
                    <a:pt x="71" y="3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10"/>
                  </a:lnTo>
                  <a:lnTo>
                    <a:pt x="70" y="13"/>
                  </a:lnTo>
                  <a:lnTo>
                    <a:pt x="68" y="16"/>
                  </a:lnTo>
                  <a:lnTo>
                    <a:pt x="65" y="19"/>
                  </a:lnTo>
                  <a:lnTo>
                    <a:pt x="59" y="25"/>
                  </a:lnTo>
                  <a:lnTo>
                    <a:pt x="57" y="28"/>
                  </a:lnTo>
                  <a:lnTo>
                    <a:pt x="55" y="31"/>
                  </a:lnTo>
                  <a:lnTo>
                    <a:pt x="55" y="31"/>
                  </a:lnTo>
                  <a:lnTo>
                    <a:pt x="51" y="38"/>
                  </a:lnTo>
                  <a:lnTo>
                    <a:pt x="46" y="46"/>
                  </a:lnTo>
                  <a:lnTo>
                    <a:pt x="41" y="53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4" y="70"/>
                  </a:lnTo>
                  <a:lnTo>
                    <a:pt x="29" y="80"/>
                  </a:lnTo>
                  <a:lnTo>
                    <a:pt x="19" y="98"/>
                  </a:lnTo>
                  <a:lnTo>
                    <a:pt x="8" y="117"/>
                  </a:lnTo>
                  <a:lnTo>
                    <a:pt x="4" y="126"/>
                  </a:lnTo>
                  <a:lnTo>
                    <a:pt x="0" y="137"/>
                  </a:lnTo>
                  <a:lnTo>
                    <a:pt x="0" y="137"/>
                  </a:lnTo>
                  <a:lnTo>
                    <a:pt x="0" y="138"/>
                  </a:lnTo>
                  <a:lnTo>
                    <a:pt x="0" y="140"/>
                  </a:lnTo>
                  <a:lnTo>
                    <a:pt x="1" y="141"/>
                  </a:lnTo>
                  <a:lnTo>
                    <a:pt x="3" y="142"/>
                  </a:lnTo>
                  <a:lnTo>
                    <a:pt x="6" y="142"/>
                  </a:lnTo>
                  <a:lnTo>
                    <a:pt x="8" y="141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18" y="118"/>
                  </a:lnTo>
                  <a:lnTo>
                    <a:pt x="28" y="97"/>
                  </a:lnTo>
                  <a:lnTo>
                    <a:pt x="39" y="78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7" y="49"/>
                  </a:lnTo>
                  <a:lnTo>
                    <a:pt x="62" y="39"/>
                  </a:lnTo>
                  <a:lnTo>
                    <a:pt x="68" y="30"/>
                  </a:lnTo>
                  <a:lnTo>
                    <a:pt x="75" y="22"/>
                  </a:lnTo>
                  <a:lnTo>
                    <a:pt x="75" y="22"/>
                  </a:lnTo>
                  <a:lnTo>
                    <a:pt x="78" y="18"/>
                  </a:lnTo>
                  <a:lnTo>
                    <a:pt x="81" y="14"/>
                  </a:lnTo>
                  <a:lnTo>
                    <a:pt x="81" y="8"/>
                  </a:lnTo>
                  <a:lnTo>
                    <a:pt x="81" y="3"/>
                  </a:lnTo>
                  <a:lnTo>
                    <a:pt x="8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88" name="Freeform 304"/>
            <p:cNvSpPr/>
            <p:nvPr/>
          </p:nvSpPr>
          <p:spPr bwMode="auto">
            <a:xfrm>
              <a:off x="3570288" y="3708400"/>
              <a:ext cx="47625" cy="73025"/>
            </a:xfrm>
            <a:custGeom>
              <a:avLst/>
              <a:gdLst/>
              <a:ahLst/>
              <a:cxnLst>
                <a:cxn ang="0">
                  <a:pos x="81" y="2"/>
                </a:cxn>
                <a:cxn ang="0">
                  <a:pos x="81" y="2"/>
                </a:cxn>
                <a:cxn ang="0">
                  <a:pos x="59" y="37"/>
                </a:cxn>
                <a:cxn ang="0">
                  <a:pos x="35" y="72"/>
                </a:cxn>
                <a:cxn ang="0">
                  <a:pos x="35" y="72"/>
                </a:cxn>
                <a:cxn ang="0">
                  <a:pos x="25" y="86"/>
                </a:cxn>
                <a:cxn ang="0">
                  <a:pos x="15" y="100"/>
                </a:cxn>
                <a:cxn ang="0">
                  <a:pos x="7" y="114"/>
                </a:cxn>
                <a:cxn ang="0">
                  <a:pos x="0" y="131"/>
                </a:cxn>
                <a:cxn ang="0">
                  <a:pos x="0" y="131"/>
                </a:cxn>
                <a:cxn ang="0">
                  <a:pos x="0" y="133"/>
                </a:cxn>
                <a:cxn ang="0">
                  <a:pos x="1" y="135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6"/>
                </a:cxn>
                <a:cxn ang="0">
                  <a:pos x="8" y="135"/>
                </a:cxn>
                <a:cxn ang="0">
                  <a:pos x="9" y="134"/>
                </a:cxn>
                <a:cxn ang="0">
                  <a:pos x="9" y="134"/>
                </a:cxn>
                <a:cxn ang="0">
                  <a:pos x="13" y="125"/>
                </a:cxn>
                <a:cxn ang="0">
                  <a:pos x="17" y="116"/>
                </a:cxn>
                <a:cxn ang="0">
                  <a:pos x="26" y="100"/>
                </a:cxn>
                <a:cxn ang="0">
                  <a:pos x="37" y="84"/>
                </a:cxn>
                <a:cxn ang="0">
                  <a:pos x="48" y="69"/>
                </a:cxn>
                <a:cxn ang="0">
                  <a:pos x="48" y="69"/>
                </a:cxn>
                <a:cxn ang="0">
                  <a:pos x="69" y="38"/>
                </a:cxn>
                <a:cxn ang="0">
                  <a:pos x="90" y="7"/>
                </a:cxn>
                <a:cxn ang="0">
                  <a:pos x="90" y="7"/>
                </a:cxn>
                <a:cxn ang="0">
                  <a:pos x="91" y="5"/>
                </a:cxn>
                <a:cxn ang="0">
                  <a:pos x="90" y="3"/>
                </a:cxn>
                <a:cxn ang="0">
                  <a:pos x="90" y="2"/>
                </a:cxn>
                <a:cxn ang="0">
                  <a:pos x="87" y="1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2" y="1"/>
                </a:cxn>
                <a:cxn ang="0">
                  <a:pos x="81" y="2"/>
                </a:cxn>
                <a:cxn ang="0">
                  <a:pos x="81" y="2"/>
                </a:cxn>
              </a:cxnLst>
              <a:rect l="0" t="0" r="r" b="b"/>
              <a:pathLst>
                <a:path w="91" h="137">
                  <a:moveTo>
                    <a:pt x="81" y="2"/>
                  </a:moveTo>
                  <a:lnTo>
                    <a:pt x="81" y="2"/>
                  </a:lnTo>
                  <a:lnTo>
                    <a:pt x="59" y="37"/>
                  </a:lnTo>
                  <a:lnTo>
                    <a:pt x="35" y="72"/>
                  </a:lnTo>
                  <a:lnTo>
                    <a:pt x="35" y="72"/>
                  </a:lnTo>
                  <a:lnTo>
                    <a:pt x="25" y="86"/>
                  </a:lnTo>
                  <a:lnTo>
                    <a:pt x="15" y="100"/>
                  </a:lnTo>
                  <a:lnTo>
                    <a:pt x="7" y="114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0" y="133"/>
                  </a:lnTo>
                  <a:lnTo>
                    <a:pt x="1" y="135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6"/>
                  </a:lnTo>
                  <a:lnTo>
                    <a:pt x="8" y="135"/>
                  </a:lnTo>
                  <a:lnTo>
                    <a:pt x="9" y="134"/>
                  </a:lnTo>
                  <a:lnTo>
                    <a:pt x="9" y="134"/>
                  </a:lnTo>
                  <a:lnTo>
                    <a:pt x="13" y="125"/>
                  </a:lnTo>
                  <a:lnTo>
                    <a:pt x="17" y="116"/>
                  </a:lnTo>
                  <a:lnTo>
                    <a:pt x="26" y="100"/>
                  </a:lnTo>
                  <a:lnTo>
                    <a:pt x="37" y="84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69" y="38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1" y="5"/>
                  </a:lnTo>
                  <a:lnTo>
                    <a:pt x="90" y="3"/>
                  </a:lnTo>
                  <a:lnTo>
                    <a:pt x="90" y="2"/>
                  </a:lnTo>
                  <a:lnTo>
                    <a:pt x="87" y="1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2" y="1"/>
                  </a:lnTo>
                  <a:lnTo>
                    <a:pt x="81" y="2"/>
                  </a:lnTo>
                  <a:lnTo>
                    <a:pt x="8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89" name="Freeform 305"/>
            <p:cNvSpPr/>
            <p:nvPr/>
          </p:nvSpPr>
          <p:spPr bwMode="auto">
            <a:xfrm>
              <a:off x="3576638" y="3700463"/>
              <a:ext cx="68263" cy="103188"/>
            </a:xfrm>
            <a:custGeom>
              <a:avLst/>
              <a:gdLst/>
              <a:ahLst/>
              <a:cxnLst>
                <a:cxn ang="0">
                  <a:pos x="120" y="1"/>
                </a:cxn>
                <a:cxn ang="0">
                  <a:pos x="120" y="1"/>
                </a:cxn>
                <a:cxn ang="0">
                  <a:pos x="112" y="10"/>
                </a:cxn>
                <a:cxn ang="0">
                  <a:pos x="104" y="21"/>
                </a:cxn>
                <a:cxn ang="0">
                  <a:pos x="90" y="41"/>
                </a:cxn>
                <a:cxn ang="0">
                  <a:pos x="77" y="62"/>
                </a:cxn>
                <a:cxn ang="0">
                  <a:pos x="62" y="83"/>
                </a:cxn>
                <a:cxn ang="0">
                  <a:pos x="62" y="83"/>
                </a:cxn>
                <a:cxn ang="0">
                  <a:pos x="54" y="95"/>
                </a:cxn>
                <a:cxn ang="0">
                  <a:pos x="47" y="109"/>
                </a:cxn>
                <a:cxn ang="0">
                  <a:pos x="33" y="135"/>
                </a:cxn>
                <a:cxn ang="0">
                  <a:pos x="26" y="149"/>
                </a:cxn>
                <a:cxn ang="0">
                  <a:pos x="19" y="162"/>
                </a:cxn>
                <a:cxn ang="0">
                  <a:pos x="10" y="175"/>
                </a:cxn>
                <a:cxn ang="0">
                  <a:pos x="1" y="186"/>
                </a:cxn>
                <a:cxn ang="0">
                  <a:pos x="1" y="186"/>
                </a:cxn>
                <a:cxn ang="0">
                  <a:pos x="0" y="188"/>
                </a:cxn>
                <a:cxn ang="0">
                  <a:pos x="0" y="190"/>
                </a:cxn>
                <a:cxn ang="0">
                  <a:pos x="1" y="192"/>
                </a:cxn>
                <a:cxn ang="0">
                  <a:pos x="2" y="193"/>
                </a:cxn>
                <a:cxn ang="0">
                  <a:pos x="3" y="194"/>
                </a:cxn>
                <a:cxn ang="0">
                  <a:pos x="5" y="194"/>
                </a:cxn>
                <a:cxn ang="0">
                  <a:pos x="6" y="194"/>
                </a:cxn>
                <a:cxn ang="0">
                  <a:pos x="8" y="193"/>
                </a:cxn>
                <a:cxn ang="0">
                  <a:pos x="8" y="193"/>
                </a:cxn>
                <a:cxn ang="0">
                  <a:pos x="17" y="183"/>
                </a:cxn>
                <a:cxn ang="0">
                  <a:pos x="24" y="173"/>
                </a:cxn>
                <a:cxn ang="0">
                  <a:pos x="37" y="150"/>
                </a:cxn>
                <a:cxn ang="0">
                  <a:pos x="50" y="126"/>
                </a:cxn>
                <a:cxn ang="0">
                  <a:pos x="62" y="103"/>
                </a:cxn>
                <a:cxn ang="0">
                  <a:pos x="62" y="103"/>
                </a:cxn>
                <a:cxn ang="0">
                  <a:pos x="69" y="90"/>
                </a:cxn>
                <a:cxn ang="0">
                  <a:pos x="79" y="78"/>
                </a:cxn>
                <a:cxn ang="0">
                  <a:pos x="96" y="53"/>
                </a:cxn>
                <a:cxn ang="0">
                  <a:pos x="96" y="53"/>
                </a:cxn>
                <a:cxn ang="0">
                  <a:pos x="111" y="29"/>
                </a:cxn>
                <a:cxn ang="0">
                  <a:pos x="118" y="19"/>
                </a:cxn>
                <a:cxn ang="0">
                  <a:pos x="127" y="8"/>
                </a:cxn>
                <a:cxn ang="0">
                  <a:pos x="127" y="8"/>
                </a:cxn>
                <a:cxn ang="0">
                  <a:pos x="128" y="6"/>
                </a:cxn>
                <a:cxn ang="0">
                  <a:pos x="128" y="5"/>
                </a:cxn>
                <a:cxn ang="0">
                  <a:pos x="127" y="3"/>
                </a:cxn>
                <a:cxn ang="0">
                  <a:pos x="127" y="1"/>
                </a:cxn>
                <a:cxn ang="0">
                  <a:pos x="125" y="0"/>
                </a:cxn>
                <a:cxn ang="0">
                  <a:pos x="123" y="0"/>
                </a:cxn>
                <a:cxn ang="0">
                  <a:pos x="122" y="0"/>
                </a:cxn>
                <a:cxn ang="0">
                  <a:pos x="120" y="1"/>
                </a:cxn>
                <a:cxn ang="0">
                  <a:pos x="120" y="1"/>
                </a:cxn>
              </a:cxnLst>
              <a:rect l="0" t="0" r="r" b="b"/>
              <a:pathLst>
                <a:path w="128" h="194">
                  <a:moveTo>
                    <a:pt x="120" y="1"/>
                  </a:moveTo>
                  <a:lnTo>
                    <a:pt x="120" y="1"/>
                  </a:lnTo>
                  <a:lnTo>
                    <a:pt x="112" y="10"/>
                  </a:lnTo>
                  <a:lnTo>
                    <a:pt x="104" y="21"/>
                  </a:lnTo>
                  <a:lnTo>
                    <a:pt x="90" y="41"/>
                  </a:lnTo>
                  <a:lnTo>
                    <a:pt x="77" y="62"/>
                  </a:lnTo>
                  <a:lnTo>
                    <a:pt x="62" y="83"/>
                  </a:lnTo>
                  <a:lnTo>
                    <a:pt x="62" y="83"/>
                  </a:lnTo>
                  <a:lnTo>
                    <a:pt x="54" y="95"/>
                  </a:lnTo>
                  <a:lnTo>
                    <a:pt x="47" y="109"/>
                  </a:lnTo>
                  <a:lnTo>
                    <a:pt x="33" y="135"/>
                  </a:lnTo>
                  <a:lnTo>
                    <a:pt x="26" y="149"/>
                  </a:lnTo>
                  <a:lnTo>
                    <a:pt x="19" y="162"/>
                  </a:lnTo>
                  <a:lnTo>
                    <a:pt x="10" y="175"/>
                  </a:lnTo>
                  <a:lnTo>
                    <a:pt x="1" y="186"/>
                  </a:lnTo>
                  <a:lnTo>
                    <a:pt x="1" y="186"/>
                  </a:lnTo>
                  <a:lnTo>
                    <a:pt x="0" y="188"/>
                  </a:lnTo>
                  <a:lnTo>
                    <a:pt x="0" y="190"/>
                  </a:lnTo>
                  <a:lnTo>
                    <a:pt x="1" y="192"/>
                  </a:lnTo>
                  <a:lnTo>
                    <a:pt x="2" y="193"/>
                  </a:lnTo>
                  <a:lnTo>
                    <a:pt x="3" y="194"/>
                  </a:lnTo>
                  <a:lnTo>
                    <a:pt x="5" y="194"/>
                  </a:lnTo>
                  <a:lnTo>
                    <a:pt x="6" y="194"/>
                  </a:lnTo>
                  <a:lnTo>
                    <a:pt x="8" y="193"/>
                  </a:lnTo>
                  <a:lnTo>
                    <a:pt x="8" y="193"/>
                  </a:lnTo>
                  <a:lnTo>
                    <a:pt x="17" y="183"/>
                  </a:lnTo>
                  <a:lnTo>
                    <a:pt x="24" y="173"/>
                  </a:lnTo>
                  <a:lnTo>
                    <a:pt x="37" y="150"/>
                  </a:lnTo>
                  <a:lnTo>
                    <a:pt x="50" y="126"/>
                  </a:lnTo>
                  <a:lnTo>
                    <a:pt x="62" y="103"/>
                  </a:lnTo>
                  <a:lnTo>
                    <a:pt x="62" y="103"/>
                  </a:lnTo>
                  <a:lnTo>
                    <a:pt x="69" y="90"/>
                  </a:lnTo>
                  <a:lnTo>
                    <a:pt x="79" y="78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111" y="29"/>
                  </a:lnTo>
                  <a:lnTo>
                    <a:pt x="118" y="19"/>
                  </a:lnTo>
                  <a:lnTo>
                    <a:pt x="127" y="8"/>
                  </a:lnTo>
                  <a:lnTo>
                    <a:pt x="127" y="8"/>
                  </a:lnTo>
                  <a:lnTo>
                    <a:pt x="128" y="6"/>
                  </a:lnTo>
                  <a:lnTo>
                    <a:pt x="128" y="5"/>
                  </a:lnTo>
                  <a:lnTo>
                    <a:pt x="127" y="3"/>
                  </a:lnTo>
                  <a:lnTo>
                    <a:pt x="127" y="1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22" y="0"/>
                  </a:lnTo>
                  <a:lnTo>
                    <a:pt x="120" y="1"/>
                  </a:lnTo>
                  <a:lnTo>
                    <a:pt x="12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90" name="Freeform 306"/>
            <p:cNvSpPr/>
            <p:nvPr/>
          </p:nvSpPr>
          <p:spPr bwMode="auto">
            <a:xfrm>
              <a:off x="3627438" y="3687763"/>
              <a:ext cx="47625" cy="119063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81" y="3"/>
                </a:cxn>
                <a:cxn ang="0">
                  <a:pos x="72" y="31"/>
                </a:cxn>
                <a:cxn ang="0">
                  <a:pos x="63" y="58"/>
                </a:cxn>
                <a:cxn ang="0">
                  <a:pos x="53" y="85"/>
                </a:cxn>
                <a:cxn ang="0">
                  <a:pos x="42" y="111"/>
                </a:cxn>
                <a:cxn ang="0">
                  <a:pos x="21" y="164"/>
                </a:cxn>
                <a:cxn ang="0">
                  <a:pos x="9" y="190"/>
                </a:cxn>
                <a:cxn ang="0">
                  <a:pos x="0" y="217"/>
                </a:cxn>
                <a:cxn ang="0">
                  <a:pos x="0" y="217"/>
                </a:cxn>
                <a:cxn ang="0">
                  <a:pos x="0" y="219"/>
                </a:cxn>
                <a:cxn ang="0">
                  <a:pos x="0" y="221"/>
                </a:cxn>
                <a:cxn ang="0">
                  <a:pos x="1" y="222"/>
                </a:cxn>
                <a:cxn ang="0">
                  <a:pos x="3" y="222"/>
                </a:cxn>
                <a:cxn ang="0">
                  <a:pos x="5" y="223"/>
                </a:cxn>
                <a:cxn ang="0">
                  <a:pos x="6" y="222"/>
                </a:cxn>
                <a:cxn ang="0">
                  <a:pos x="8" y="221"/>
                </a:cxn>
                <a:cxn ang="0">
                  <a:pos x="9" y="219"/>
                </a:cxn>
                <a:cxn ang="0">
                  <a:pos x="9" y="219"/>
                </a:cxn>
                <a:cxn ang="0">
                  <a:pos x="19" y="192"/>
                </a:cxn>
                <a:cxn ang="0">
                  <a:pos x="29" y="167"/>
                </a:cxn>
                <a:cxn ang="0">
                  <a:pos x="52" y="114"/>
                </a:cxn>
                <a:cxn ang="0">
                  <a:pos x="62" y="87"/>
                </a:cxn>
                <a:cxn ang="0">
                  <a:pos x="72" y="61"/>
                </a:cxn>
                <a:cxn ang="0">
                  <a:pos x="82" y="33"/>
                </a:cxn>
                <a:cxn ang="0">
                  <a:pos x="90" y="7"/>
                </a:cxn>
                <a:cxn ang="0">
                  <a:pos x="90" y="7"/>
                </a:cxn>
                <a:cxn ang="0">
                  <a:pos x="90" y="4"/>
                </a:cxn>
                <a:cxn ang="0">
                  <a:pos x="89" y="2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3" y="1"/>
                </a:cxn>
                <a:cxn ang="0">
                  <a:pos x="82" y="2"/>
                </a:cxn>
                <a:cxn ang="0">
                  <a:pos x="81" y="3"/>
                </a:cxn>
                <a:cxn ang="0">
                  <a:pos x="81" y="3"/>
                </a:cxn>
              </a:cxnLst>
              <a:rect l="0" t="0" r="r" b="b"/>
              <a:pathLst>
                <a:path w="90" h="223">
                  <a:moveTo>
                    <a:pt x="81" y="3"/>
                  </a:moveTo>
                  <a:lnTo>
                    <a:pt x="81" y="3"/>
                  </a:lnTo>
                  <a:lnTo>
                    <a:pt x="72" y="31"/>
                  </a:lnTo>
                  <a:lnTo>
                    <a:pt x="63" y="58"/>
                  </a:lnTo>
                  <a:lnTo>
                    <a:pt x="53" y="85"/>
                  </a:lnTo>
                  <a:lnTo>
                    <a:pt x="42" y="111"/>
                  </a:lnTo>
                  <a:lnTo>
                    <a:pt x="21" y="164"/>
                  </a:lnTo>
                  <a:lnTo>
                    <a:pt x="9" y="190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9"/>
                  </a:lnTo>
                  <a:lnTo>
                    <a:pt x="0" y="221"/>
                  </a:lnTo>
                  <a:lnTo>
                    <a:pt x="1" y="222"/>
                  </a:lnTo>
                  <a:lnTo>
                    <a:pt x="3" y="222"/>
                  </a:lnTo>
                  <a:lnTo>
                    <a:pt x="5" y="223"/>
                  </a:lnTo>
                  <a:lnTo>
                    <a:pt x="6" y="222"/>
                  </a:lnTo>
                  <a:lnTo>
                    <a:pt x="8" y="221"/>
                  </a:lnTo>
                  <a:lnTo>
                    <a:pt x="9" y="219"/>
                  </a:lnTo>
                  <a:lnTo>
                    <a:pt x="9" y="219"/>
                  </a:lnTo>
                  <a:lnTo>
                    <a:pt x="19" y="192"/>
                  </a:lnTo>
                  <a:lnTo>
                    <a:pt x="29" y="167"/>
                  </a:lnTo>
                  <a:lnTo>
                    <a:pt x="52" y="114"/>
                  </a:lnTo>
                  <a:lnTo>
                    <a:pt x="62" y="87"/>
                  </a:lnTo>
                  <a:lnTo>
                    <a:pt x="72" y="61"/>
                  </a:lnTo>
                  <a:lnTo>
                    <a:pt x="82" y="33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4"/>
                  </a:lnTo>
                  <a:lnTo>
                    <a:pt x="89" y="2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3" y="1"/>
                  </a:lnTo>
                  <a:lnTo>
                    <a:pt x="82" y="2"/>
                  </a:lnTo>
                  <a:lnTo>
                    <a:pt x="81" y="3"/>
                  </a:lnTo>
                  <a:lnTo>
                    <a:pt x="8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91" name="Freeform 307"/>
            <p:cNvSpPr/>
            <p:nvPr/>
          </p:nvSpPr>
          <p:spPr bwMode="auto">
            <a:xfrm>
              <a:off x="3654425" y="3678238"/>
              <a:ext cx="63500" cy="117475"/>
            </a:xfrm>
            <a:custGeom>
              <a:avLst/>
              <a:gdLst/>
              <a:ahLst/>
              <a:cxnLst>
                <a:cxn ang="0">
                  <a:pos x="110" y="1"/>
                </a:cxn>
                <a:cxn ang="0">
                  <a:pos x="110" y="1"/>
                </a:cxn>
                <a:cxn ang="0">
                  <a:pos x="100" y="12"/>
                </a:cxn>
                <a:cxn ang="0">
                  <a:pos x="90" y="23"/>
                </a:cxn>
                <a:cxn ang="0">
                  <a:pos x="80" y="35"/>
                </a:cxn>
                <a:cxn ang="0">
                  <a:pos x="72" y="48"/>
                </a:cxn>
                <a:cxn ang="0">
                  <a:pos x="57" y="74"/>
                </a:cxn>
                <a:cxn ang="0">
                  <a:pos x="42" y="101"/>
                </a:cxn>
                <a:cxn ang="0">
                  <a:pos x="42" y="101"/>
                </a:cxn>
                <a:cxn ang="0">
                  <a:pos x="27" y="129"/>
                </a:cxn>
                <a:cxn ang="0">
                  <a:pos x="20" y="143"/>
                </a:cxn>
                <a:cxn ang="0">
                  <a:pos x="14" y="158"/>
                </a:cxn>
                <a:cxn ang="0">
                  <a:pos x="9" y="172"/>
                </a:cxn>
                <a:cxn ang="0">
                  <a:pos x="5" y="187"/>
                </a:cxn>
                <a:cxn ang="0">
                  <a:pos x="2" y="202"/>
                </a:cxn>
                <a:cxn ang="0">
                  <a:pos x="0" y="218"/>
                </a:cxn>
                <a:cxn ang="0">
                  <a:pos x="0" y="218"/>
                </a:cxn>
                <a:cxn ang="0">
                  <a:pos x="1" y="220"/>
                </a:cxn>
                <a:cxn ang="0">
                  <a:pos x="2" y="221"/>
                </a:cxn>
                <a:cxn ang="0">
                  <a:pos x="3" y="222"/>
                </a:cxn>
                <a:cxn ang="0">
                  <a:pos x="5" y="222"/>
                </a:cxn>
                <a:cxn ang="0">
                  <a:pos x="6" y="222"/>
                </a:cxn>
                <a:cxn ang="0">
                  <a:pos x="8" y="221"/>
                </a:cxn>
                <a:cxn ang="0">
                  <a:pos x="9" y="220"/>
                </a:cxn>
                <a:cxn ang="0">
                  <a:pos x="10" y="218"/>
                </a:cxn>
                <a:cxn ang="0">
                  <a:pos x="10" y="218"/>
                </a:cxn>
                <a:cxn ang="0">
                  <a:pos x="11" y="202"/>
                </a:cxn>
                <a:cxn ang="0">
                  <a:pos x="14" y="188"/>
                </a:cxn>
                <a:cxn ang="0">
                  <a:pos x="18" y="173"/>
                </a:cxn>
                <a:cxn ang="0">
                  <a:pos x="24" y="160"/>
                </a:cxn>
                <a:cxn ang="0">
                  <a:pos x="29" y="146"/>
                </a:cxn>
                <a:cxn ang="0">
                  <a:pos x="36" y="133"/>
                </a:cxn>
                <a:cxn ang="0">
                  <a:pos x="50" y="106"/>
                </a:cxn>
                <a:cxn ang="0">
                  <a:pos x="50" y="106"/>
                </a:cxn>
                <a:cxn ang="0">
                  <a:pos x="64" y="79"/>
                </a:cxn>
                <a:cxn ang="0">
                  <a:pos x="79" y="53"/>
                </a:cxn>
                <a:cxn ang="0">
                  <a:pos x="88" y="41"/>
                </a:cxn>
                <a:cxn ang="0">
                  <a:pos x="97" y="30"/>
                </a:cxn>
                <a:cxn ang="0">
                  <a:pos x="106" y="18"/>
                </a:cxn>
                <a:cxn ang="0">
                  <a:pos x="118" y="8"/>
                </a:cxn>
                <a:cxn ang="0">
                  <a:pos x="118" y="8"/>
                </a:cxn>
                <a:cxn ang="0">
                  <a:pos x="119" y="6"/>
                </a:cxn>
                <a:cxn ang="0">
                  <a:pos x="119" y="4"/>
                </a:cxn>
                <a:cxn ang="0">
                  <a:pos x="119" y="3"/>
                </a:cxn>
                <a:cxn ang="0">
                  <a:pos x="118" y="1"/>
                </a:cxn>
                <a:cxn ang="0">
                  <a:pos x="115" y="0"/>
                </a:cxn>
                <a:cxn ang="0">
                  <a:pos x="114" y="0"/>
                </a:cxn>
                <a:cxn ang="0">
                  <a:pos x="112" y="0"/>
                </a:cxn>
                <a:cxn ang="0">
                  <a:pos x="110" y="1"/>
                </a:cxn>
                <a:cxn ang="0">
                  <a:pos x="110" y="1"/>
                </a:cxn>
              </a:cxnLst>
              <a:rect l="0" t="0" r="r" b="b"/>
              <a:pathLst>
                <a:path w="119" h="222">
                  <a:moveTo>
                    <a:pt x="110" y="1"/>
                  </a:moveTo>
                  <a:lnTo>
                    <a:pt x="110" y="1"/>
                  </a:lnTo>
                  <a:lnTo>
                    <a:pt x="100" y="12"/>
                  </a:lnTo>
                  <a:lnTo>
                    <a:pt x="90" y="23"/>
                  </a:lnTo>
                  <a:lnTo>
                    <a:pt x="80" y="35"/>
                  </a:lnTo>
                  <a:lnTo>
                    <a:pt x="72" y="48"/>
                  </a:lnTo>
                  <a:lnTo>
                    <a:pt x="57" y="74"/>
                  </a:lnTo>
                  <a:lnTo>
                    <a:pt x="42" y="101"/>
                  </a:lnTo>
                  <a:lnTo>
                    <a:pt x="42" y="101"/>
                  </a:lnTo>
                  <a:lnTo>
                    <a:pt x="27" y="129"/>
                  </a:lnTo>
                  <a:lnTo>
                    <a:pt x="20" y="143"/>
                  </a:lnTo>
                  <a:lnTo>
                    <a:pt x="14" y="158"/>
                  </a:lnTo>
                  <a:lnTo>
                    <a:pt x="9" y="172"/>
                  </a:lnTo>
                  <a:lnTo>
                    <a:pt x="5" y="187"/>
                  </a:lnTo>
                  <a:lnTo>
                    <a:pt x="2" y="202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1" y="220"/>
                  </a:lnTo>
                  <a:lnTo>
                    <a:pt x="2" y="221"/>
                  </a:lnTo>
                  <a:lnTo>
                    <a:pt x="3" y="222"/>
                  </a:lnTo>
                  <a:lnTo>
                    <a:pt x="5" y="222"/>
                  </a:lnTo>
                  <a:lnTo>
                    <a:pt x="6" y="222"/>
                  </a:lnTo>
                  <a:lnTo>
                    <a:pt x="8" y="221"/>
                  </a:lnTo>
                  <a:lnTo>
                    <a:pt x="9" y="220"/>
                  </a:lnTo>
                  <a:lnTo>
                    <a:pt x="10" y="218"/>
                  </a:lnTo>
                  <a:lnTo>
                    <a:pt x="10" y="218"/>
                  </a:lnTo>
                  <a:lnTo>
                    <a:pt x="11" y="202"/>
                  </a:lnTo>
                  <a:lnTo>
                    <a:pt x="14" y="188"/>
                  </a:lnTo>
                  <a:lnTo>
                    <a:pt x="18" y="173"/>
                  </a:lnTo>
                  <a:lnTo>
                    <a:pt x="24" y="160"/>
                  </a:lnTo>
                  <a:lnTo>
                    <a:pt x="29" y="146"/>
                  </a:lnTo>
                  <a:lnTo>
                    <a:pt x="36" y="133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64" y="79"/>
                  </a:lnTo>
                  <a:lnTo>
                    <a:pt x="79" y="53"/>
                  </a:lnTo>
                  <a:lnTo>
                    <a:pt x="88" y="41"/>
                  </a:lnTo>
                  <a:lnTo>
                    <a:pt x="97" y="30"/>
                  </a:lnTo>
                  <a:lnTo>
                    <a:pt x="106" y="18"/>
                  </a:lnTo>
                  <a:lnTo>
                    <a:pt x="118" y="8"/>
                  </a:lnTo>
                  <a:lnTo>
                    <a:pt x="118" y="8"/>
                  </a:lnTo>
                  <a:lnTo>
                    <a:pt x="119" y="6"/>
                  </a:lnTo>
                  <a:lnTo>
                    <a:pt x="119" y="4"/>
                  </a:lnTo>
                  <a:lnTo>
                    <a:pt x="119" y="3"/>
                  </a:lnTo>
                  <a:lnTo>
                    <a:pt x="118" y="1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0" y="1"/>
                  </a:lnTo>
                  <a:lnTo>
                    <a:pt x="11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92" name="Freeform 308"/>
            <p:cNvSpPr/>
            <p:nvPr/>
          </p:nvSpPr>
          <p:spPr bwMode="auto">
            <a:xfrm>
              <a:off x="3675063" y="3630613"/>
              <a:ext cx="95250" cy="171450"/>
            </a:xfrm>
            <a:custGeom>
              <a:avLst/>
              <a:gdLst/>
              <a:ahLst/>
              <a:cxnLst>
                <a:cxn ang="0">
                  <a:pos x="170" y="3"/>
                </a:cxn>
                <a:cxn ang="0">
                  <a:pos x="170" y="3"/>
                </a:cxn>
                <a:cxn ang="0">
                  <a:pos x="166" y="12"/>
                </a:cxn>
                <a:cxn ang="0">
                  <a:pos x="162" y="21"/>
                </a:cxn>
                <a:cxn ang="0">
                  <a:pos x="151" y="38"/>
                </a:cxn>
                <a:cxn ang="0">
                  <a:pos x="151" y="38"/>
                </a:cxn>
                <a:cxn ang="0">
                  <a:pos x="146" y="46"/>
                </a:cxn>
                <a:cxn ang="0">
                  <a:pos x="142" y="55"/>
                </a:cxn>
                <a:cxn ang="0">
                  <a:pos x="133" y="72"/>
                </a:cxn>
                <a:cxn ang="0">
                  <a:pos x="133" y="72"/>
                </a:cxn>
                <a:cxn ang="0">
                  <a:pos x="122" y="93"/>
                </a:cxn>
                <a:cxn ang="0">
                  <a:pos x="109" y="113"/>
                </a:cxn>
                <a:cxn ang="0">
                  <a:pos x="97" y="134"/>
                </a:cxn>
                <a:cxn ang="0">
                  <a:pos x="85" y="156"/>
                </a:cxn>
                <a:cxn ang="0">
                  <a:pos x="85" y="156"/>
                </a:cxn>
                <a:cxn ang="0">
                  <a:pos x="62" y="197"/>
                </a:cxn>
                <a:cxn ang="0">
                  <a:pos x="37" y="239"/>
                </a:cxn>
                <a:cxn ang="0">
                  <a:pos x="37" y="239"/>
                </a:cxn>
                <a:cxn ang="0">
                  <a:pos x="27" y="258"/>
                </a:cxn>
                <a:cxn ang="0">
                  <a:pos x="17" y="277"/>
                </a:cxn>
                <a:cxn ang="0">
                  <a:pos x="7" y="295"/>
                </a:cxn>
                <a:cxn ang="0">
                  <a:pos x="3" y="306"/>
                </a:cxn>
                <a:cxn ang="0">
                  <a:pos x="0" y="316"/>
                </a:cxn>
                <a:cxn ang="0">
                  <a:pos x="0" y="316"/>
                </a:cxn>
                <a:cxn ang="0">
                  <a:pos x="0" y="318"/>
                </a:cxn>
                <a:cxn ang="0">
                  <a:pos x="1" y="319"/>
                </a:cxn>
                <a:cxn ang="0">
                  <a:pos x="2" y="321"/>
                </a:cxn>
                <a:cxn ang="0">
                  <a:pos x="3" y="321"/>
                </a:cxn>
                <a:cxn ang="0">
                  <a:pos x="5" y="322"/>
                </a:cxn>
                <a:cxn ang="0">
                  <a:pos x="7" y="321"/>
                </a:cxn>
                <a:cxn ang="0">
                  <a:pos x="8" y="320"/>
                </a:cxn>
                <a:cxn ang="0">
                  <a:pos x="9" y="318"/>
                </a:cxn>
                <a:cxn ang="0">
                  <a:pos x="9" y="318"/>
                </a:cxn>
                <a:cxn ang="0">
                  <a:pos x="12" y="308"/>
                </a:cxn>
                <a:cxn ang="0">
                  <a:pos x="18" y="296"/>
                </a:cxn>
                <a:cxn ang="0">
                  <a:pos x="27" y="277"/>
                </a:cxn>
                <a:cxn ang="0">
                  <a:pos x="38" y="256"/>
                </a:cxn>
                <a:cxn ang="0">
                  <a:pos x="50" y="236"/>
                </a:cxn>
                <a:cxn ang="0">
                  <a:pos x="50" y="236"/>
                </a:cxn>
                <a:cxn ang="0">
                  <a:pos x="74" y="195"/>
                </a:cxn>
                <a:cxn ang="0">
                  <a:pos x="97" y="153"/>
                </a:cxn>
                <a:cxn ang="0">
                  <a:pos x="97" y="153"/>
                </a:cxn>
                <a:cxn ang="0">
                  <a:pos x="109" y="132"/>
                </a:cxn>
                <a:cxn ang="0">
                  <a:pos x="122" y="111"/>
                </a:cxn>
                <a:cxn ang="0">
                  <a:pos x="133" y="91"/>
                </a:cxn>
                <a:cxn ang="0">
                  <a:pos x="145" y="69"/>
                </a:cxn>
                <a:cxn ang="0">
                  <a:pos x="145" y="69"/>
                </a:cxn>
                <a:cxn ang="0">
                  <a:pos x="154" y="54"/>
                </a:cxn>
                <a:cxn ang="0">
                  <a:pos x="163" y="37"/>
                </a:cxn>
                <a:cxn ang="0">
                  <a:pos x="172" y="22"/>
                </a:cxn>
                <a:cxn ang="0">
                  <a:pos x="180" y="5"/>
                </a:cxn>
                <a:cxn ang="0">
                  <a:pos x="180" y="5"/>
                </a:cxn>
                <a:cxn ang="0">
                  <a:pos x="181" y="3"/>
                </a:cxn>
                <a:cxn ang="0">
                  <a:pos x="180" y="2"/>
                </a:cxn>
                <a:cxn ang="0">
                  <a:pos x="179" y="1"/>
                </a:cxn>
                <a:cxn ang="0">
                  <a:pos x="177" y="0"/>
                </a:cxn>
                <a:cxn ang="0">
                  <a:pos x="174" y="0"/>
                </a:cxn>
                <a:cxn ang="0">
                  <a:pos x="172" y="1"/>
                </a:cxn>
                <a:cxn ang="0">
                  <a:pos x="170" y="3"/>
                </a:cxn>
                <a:cxn ang="0">
                  <a:pos x="170" y="3"/>
                </a:cxn>
              </a:cxnLst>
              <a:rect l="0" t="0" r="r" b="b"/>
              <a:pathLst>
                <a:path w="181" h="322">
                  <a:moveTo>
                    <a:pt x="170" y="3"/>
                  </a:moveTo>
                  <a:lnTo>
                    <a:pt x="170" y="3"/>
                  </a:lnTo>
                  <a:lnTo>
                    <a:pt x="166" y="12"/>
                  </a:lnTo>
                  <a:lnTo>
                    <a:pt x="162" y="21"/>
                  </a:lnTo>
                  <a:lnTo>
                    <a:pt x="151" y="38"/>
                  </a:lnTo>
                  <a:lnTo>
                    <a:pt x="151" y="38"/>
                  </a:lnTo>
                  <a:lnTo>
                    <a:pt x="146" y="46"/>
                  </a:lnTo>
                  <a:lnTo>
                    <a:pt x="142" y="55"/>
                  </a:lnTo>
                  <a:lnTo>
                    <a:pt x="133" y="72"/>
                  </a:lnTo>
                  <a:lnTo>
                    <a:pt x="133" y="72"/>
                  </a:lnTo>
                  <a:lnTo>
                    <a:pt x="122" y="93"/>
                  </a:lnTo>
                  <a:lnTo>
                    <a:pt x="109" y="113"/>
                  </a:lnTo>
                  <a:lnTo>
                    <a:pt x="97" y="134"/>
                  </a:lnTo>
                  <a:lnTo>
                    <a:pt x="85" y="156"/>
                  </a:lnTo>
                  <a:lnTo>
                    <a:pt x="85" y="156"/>
                  </a:lnTo>
                  <a:lnTo>
                    <a:pt x="62" y="197"/>
                  </a:lnTo>
                  <a:lnTo>
                    <a:pt x="37" y="239"/>
                  </a:lnTo>
                  <a:lnTo>
                    <a:pt x="37" y="239"/>
                  </a:lnTo>
                  <a:lnTo>
                    <a:pt x="27" y="258"/>
                  </a:lnTo>
                  <a:lnTo>
                    <a:pt x="17" y="277"/>
                  </a:lnTo>
                  <a:lnTo>
                    <a:pt x="7" y="295"/>
                  </a:lnTo>
                  <a:lnTo>
                    <a:pt x="3" y="306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18"/>
                  </a:lnTo>
                  <a:lnTo>
                    <a:pt x="1" y="319"/>
                  </a:lnTo>
                  <a:lnTo>
                    <a:pt x="2" y="321"/>
                  </a:lnTo>
                  <a:lnTo>
                    <a:pt x="3" y="321"/>
                  </a:lnTo>
                  <a:lnTo>
                    <a:pt x="5" y="322"/>
                  </a:lnTo>
                  <a:lnTo>
                    <a:pt x="7" y="321"/>
                  </a:lnTo>
                  <a:lnTo>
                    <a:pt x="8" y="320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2" y="308"/>
                  </a:lnTo>
                  <a:lnTo>
                    <a:pt x="18" y="296"/>
                  </a:lnTo>
                  <a:lnTo>
                    <a:pt x="27" y="277"/>
                  </a:lnTo>
                  <a:lnTo>
                    <a:pt x="38" y="25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74" y="195"/>
                  </a:lnTo>
                  <a:lnTo>
                    <a:pt x="97" y="153"/>
                  </a:lnTo>
                  <a:lnTo>
                    <a:pt x="97" y="153"/>
                  </a:lnTo>
                  <a:lnTo>
                    <a:pt x="109" y="132"/>
                  </a:lnTo>
                  <a:lnTo>
                    <a:pt x="122" y="111"/>
                  </a:lnTo>
                  <a:lnTo>
                    <a:pt x="133" y="91"/>
                  </a:lnTo>
                  <a:lnTo>
                    <a:pt x="145" y="69"/>
                  </a:lnTo>
                  <a:lnTo>
                    <a:pt x="145" y="69"/>
                  </a:lnTo>
                  <a:lnTo>
                    <a:pt x="154" y="54"/>
                  </a:lnTo>
                  <a:lnTo>
                    <a:pt x="163" y="37"/>
                  </a:lnTo>
                  <a:lnTo>
                    <a:pt x="172" y="22"/>
                  </a:lnTo>
                  <a:lnTo>
                    <a:pt x="180" y="5"/>
                  </a:lnTo>
                  <a:lnTo>
                    <a:pt x="180" y="5"/>
                  </a:lnTo>
                  <a:lnTo>
                    <a:pt x="181" y="3"/>
                  </a:lnTo>
                  <a:lnTo>
                    <a:pt x="180" y="2"/>
                  </a:lnTo>
                  <a:lnTo>
                    <a:pt x="179" y="1"/>
                  </a:lnTo>
                  <a:lnTo>
                    <a:pt x="177" y="0"/>
                  </a:lnTo>
                  <a:lnTo>
                    <a:pt x="174" y="0"/>
                  </a:lnTo>
                  <a:lnTo>
                    <a:pt x="172" y="1"/>
                  </a:lnTo>
                  <a:lnTo>
                    <a:pt x="170" y="3"/>
                  </a:lnTo>
                  <a:lnTo>
                    <a:pt x="17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93" name="Freeform 309"/>
            <p:cNvSpPr/>
            <p:nvPr/>
          </p:nvSpPr>
          <p:spPr bwMode="auto">
            <a:xfrm>
              <a:off x="3714750" y="3598863"/>
              <a:ext cx="106363" cy="188913"/>
            </a:xfrm>
            <a:custGeom>
              <a:avLst/>
              <a:gdLst/>
              <a:ahLst/>
              <a:cxnLst>
                <a:cxn ang="0">
                  <a:pos x="190" y="3"/>
                </a:cxn>
                <a:cxn ang="0">
                  <a:pos x="190" y="3"/>
                </a:cxn>
                <a:cxn ang="0">
                  <a:pos x="186" y="15"/>
                </a:cxn>
                <a:cxn ang="0">
                  <a:pos x="180" y="27"/>
                </a:cxn>
                <a:cxn ang="0">
                  <a:pos x="174" y="38"/>
                </a:cxn>
                <a:cxn ang="0">
                  <a:pos x="167" y="48"/>
                </a:cxn>
                <a:cxn ang="0">
                  <a:pos x="167" y="48"/>
                </a:cxn>
                <a:cxn ang="0">
                  <a:pos x="158" y="62"/>
                </a:cxn>
                <a:cxn ang="0">
                  <a:pos x="152" y="75"/>
                </a:cxn>
                <a:cxn ang="0">
                  <a:pos x="140" y="102"/>
                </a:cxn>
                <a:cxn ang="0">
                  <a:pos x="140" y="102"/>
                </a:cxn>
                <a:cxn ang="0">
                  <a:pos x="111" y="157"/>
                </a:cxn>
                <a:cxn ang="0">
                  <a:pos x="80" y="212"/>
                </a:cxn>
                <a:cxn ang="0">
                  <a:pos x="80" y="212"/>
                </a:cxn>
                <a:cxn ang="0">
                  <a:pos x="24" y="308"/>
                </a:cxn>
                <a:cxn ang="0">
                  <a:pos x="24" y="308"/>
                </a:cxn>
                <a:cxn ang="0">
                  <a:pos x="17" y="318"/>
                </a:cxn>
                <a:cxn ang="0">
                  <a:pos x="9" y="331"/>
                </a:cxn>
                <a:cxn ang="0">
                  <a:pos x="5" y="338"/>
                </a:cxn>
                <a:cxn ang="0">
                  <a:pos x="1" y="345"/>
                </a:cxn>
                <a:cxn ang="0">
                  <a:pos x="0" y="351"/>
                </a:cxn>
                <a:cxn ang="0">
                  <a:pos x="0" y="354"/>
                </a:cxn>
                <a:cxn ang="0">
                  <a:pos x="1" y="356"/>
                </a:cxn>
                <a:cxn ang="0">
                  <a:pos x="1" y="356"/>
                </a:cxn>
                <a:cxn ang="0">
                  <a:pos x="2" y="358"/>
                </a:cxn>
                <a:cxn ang="0">
                  <a:pos x="3" y="359"/>
                </a:cxn>
                <a:cxn ang="0">
                  <a:pos x="8" y="359"/>
                </a:cxn>
                <a:cxn ang="0">
                  <a:pos x="9" y="359"/>
                </a:cxn>
                <a:cxn ang="0">
                  <a:pos x="10" y="357"/>
                </a:cxn>
                <a:cxn ang="0">
                  <a:pos x="11" y="356"/>
                </a:cxn>
                <a:cxn ang="0">
                  <a:pos x="11" y="354"/>
                </a:cxn>
                <a:cxn ang="0">
                  <a:pos x="11" y="354"/>
                </a:cxn>
                <a:cxn ang="0">
                  <a:pos x="10" y="351"/>
                </a:cxn>
                <a:cxn ang="0">
                  <a:pos x="11" y="348"/>
                </a:cxn>
                <a:cxn ang="0">
                  <a:pos x="15" y="340"/>
                </a:cxn>
                <a:cxn ang="0">
                  <a:pos x="24" y="327"/>
                </a:cxn>
                <a:cxn ang="0">
                  <a:pos x="24" y="327"/>
                </a:cxn>
                <a:cxn ang="0">
                  <a:pos x="36" y="309"/>
                </a:cxn>
                <a:cxn ang="0">
                  <a:pos x="45" y="291"/>
                </a:cxn>
                <a:cxn ang="0">
                  <a:pos x="45" y="291"/>
                </a:cxn>
                <a:cxn ang="0">
                  <a:pos x="101" y="194"/>
                </a:cxn>
                <a:cxn ang="0">
                  <a:pos x="101" y="194"/>
                </a:cxn>
                <a:cxn ang="0">
                  <a:pos x="128" y="143"/>
                </a:cxn>
                <a:cxn ang="0">
                  <a:pos x="156" y="91"/>
                </a:cxn>
                <a:cxn ang="0">
                  <a:pos x="156" y="91"/>
                </a:cxn>
                <a:cxn ang="0">
                  <a:pos x="167" y="69"/>
                </a:cxn>
                <a:cxn ang="0">
                  <a:pos x="172" y="58"/>
                </a:cxn>
                <a:cxn ang="0">
                  <a:pos x="179" y="47"/>
                </a:cxn>
                <a:cxn ang="0">
                  <a:pos x="179" y="47"/>
                </a:cxn>
                <a:cxn ang="0">
                  <a:pos x="185" y="37"/>
                </a:cxn>
                <a:cxn ang="0">
                  <a:pos x="190" y="28"/>
                </a:cxn>
                <a:cxn ang="0">
                  <a:pos x="196" y="16"/>
                </a:cxn>
                <a:cxn ang="0">
                  <a:pos x="200" y="6"/>
                </a:cxn>
                <a:cxn ang="0">
                  <a:pos x="200" y="6"/>
                </a:cxn>
                <a:cxn ang="0">
                  <a:pos x="200" y="4"/>
                </a:cxn>
                <a:cxn ang="0">
                  <a:pos x="200" y="2"/>
                </a:cxn>
                <a:cxn ang="0">
                  <a:pos x="199" y="1"/>
                </a:cxn>
                <a:cxn ang="0">
                  <a:pos x="197" y="0"/>
                </a:cxn>
                <a:cxn ang="0">
                  <a:pos x="195" y="0"/>
                </a:cxn>
                <a:cxn ang="0">
                  <a:pos x="194" y="0"/>
                </a:cxn>
                <a:cxn ang="0">
                  <a:pos x="191" y="1"/>
                </a:cxn>
                <a:cxn ang="0">
                  <a:pos x="190" y="3"/>
                </a:cxn>
                <a:cxn ang="0">
                  <a:pos x="190" y="3"/>
                </a:cxn>
              </a:cxnLst>
              <a:rect l="0" t="0" r="r" b="b"/>
              <a:pathLst>
                <a:path w="200" h="359">
                  <a:moveTo>
                    <a:pt x="190" y="3"/>
                  </a:moveTo>
                  <a:lnTo>
                    <a:pt x="190" y="3"/>
                  </a:lnTo>
                  <a:lnTo>
                    <a:pt x="186" y="15"/>
                  </a:lnTo>
                  <a:lnTo>
                    <a:pt x="180" y="27"/>
                  </a:lnTo>
                  <a:lnTo>
                    <a:pt x="174" y="3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58" y="62"/>
                  </a:lnTo>
                  <a:lnTo>
                    <a:pt x="152" y="75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11" y="157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24" y="308"/>
                  </a:lnTo>
                  <a:lnTo>
                    <a:pt x="24" y="308"/>
                  </a:lnTo>
                  <a:lnTo>
                    <a:pt x="17" y="318"/>
                  </a:lnTo>
                  <a:lnTo>
                    <a:pt x="9" y="331"/>
                  </a:lnTo>
                  <a:lnTo>
                    <a:pt x="5" y="338"/>
                  </a:lnTo>
                  <a:lnTo>
                    <a:pt x="1" y="345"/>
                  </a:lnTo>
                  <a:lnTo>
                    <a:pt x="0" y="351"/>
                  </a:lnTo>
                  <a:lnTo>
                    <a:pt x="0" y="354"/>
                  </a:lnTo>
                  <a:lnTo>
                    <a:pt x="1" y="356"/>
                  </a:lnTo>
                  <a:lnTo>
                    <a:pt x="1" y="356"/>
                  </a:lnTo>
                  <a:lnTo>
                    <a:pt x="2" y="358"/>
                  </a:lnTo>
                  <a:lnTo>
                    <a:pt x="3" y="359"/>
                  </a:lnTo>
                  <a:lnTo>
                    <a:pt x="8" y="359"/>
                  </a:lnTo>
                  <a:lnTo>
                    <a:pt x="9" y="359"/>
                  </a:lnTo>
                  <a:lnTo>
                    <a:pt x="10" y="357"/>
                  </a:lnTo>
                  <a:lnTo>
                    <a:pt x="11" y="356"/>
                  </a:lnTo>
                  <a:lnTo>
                    <a:pt x="11" y="354"/>
                  </a:lnTo>
                  <a:lnTo>
                    <a:pt x="11" y="354"/>
                  </a:lnTo>
                  <a:lnTo>
                    <a:pt x="10" y="351"/>
                  </a:lnTo>
                  <a:lnTo>
                    <a:pt x="11" y="348"/>
                  </a:lnTo>
                  <a:lnTo>
                    <a:pt x="15" y="340"/>
                  </a:lnTo>
                  <a:lnTo>
                    <a:pt x="24" y="327"/>
                  </a:lnTo>
                  <a:lnTo>
                    <a:pt x="24" y="327"/>
                  </a:lnTo>
                  <a:lnTo>
                    <a:pt x="36" y="309"/>
                  </a:lnTo>
                  <a:lnTo>
                    <a:pt x="45" y="291"/>
                  </a:lnTo>
                  <a:lnTo>
                    <a:pt x="45" y="291"/>
                  </a:lnTo>
                  <a:lnTo>
                    <a:pt x="101" y="194"/>
                  </a:lnTo>
                  <a:lnTo>
                    <a:pt x="101" y="194"/>
                  </a:lnTo>
                  <a:lnTo>
                    <a:pt x="128" y="143"/>
                  </a:lnTo>
                  <a:lnTo>
                    <a:pt x="156" y="91"/>
                  </a:lnTo>
                  <a:lnTo>
                    <a:pt x="156" y="91"/>
                  </a:lnTo>
                  <a:lnTo>
                    <a:pt x="167" y="69"/>
                  </a:lnTo>
                  <a:lnTo>
                    <a:pt x="172" y="58"/>
                  </a:lnTo>
                  <a:lnTo>
                    <a:pt x="179" y="47"/>
                  </a:lnTo>
                  <a:lnTo>
                    <a:pt x="179" y="47"/>
                  </a:lnTo>
                  <a:lnTo>
                    <a:pt x="185" y="37"/>
                  </a:lnTo>
                  <a:lnTo>
                    <a:pt x="190" y="28"/>
                  </a:lnTo>
                  <a:lnTo>
                    <a:pt x="196" y="16"/>
                  </a:lnTo>
                  <a:lnTo>
                    <a:pt x="200" y="6"/>
                  </a:lnTo>
                  <a:lnTo>
                    <a:pt x="200" y="6"/>
                  </a:lnTo>
                  <a:lnTo>
                    <a:pt x="200" y="4"/>
                  </a:lnTo>
                  <a:lnTo>
                    <a:pt x="200" y="2"/>
                  </a:lnTo>
                  <a:lnTo>
                    <a:pt x="199" y="1"/>
                  </a:lnTo>
                  <a:lnTo>
                    <a:pt x="197" y="0"/>
                  </a:lnTo>
                  <a:lnTo>
                    <a:pt x="195" y="0"/>
                  </a:lnTo>
                  <a:lnTo>
                    <a:pt x="194" y="0"/>
                  </a:lnTo>
                  <a:lnTo>
                    <a:pt x="191" y="1"/>
                  </a:lnTo>
                  <a:lnTo>
                    <a:pt x="190" y="3"/>
                  </a:lnTo>
                  <a:lnTo>
                    <a:pt x="19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94" name="Freeform 310"/>
            <p:cNvSpPr/>
            <p:nvPr/>
          </p:nvSpPr>
          <p:spPr bwMode="auto">
            <a:xfrm>
              <a:off x="3770313" y="3409950"/>
              <a:ext cx="198438" cy="354013"/>
            </a:xfrm>
            <a:custGeom>
              <a:avLst/>
              <a:gdLst/>
              <a:ahLst/>
              <a:cxnLst>
                <a:cxn ang="0">
                  <a:pos x="365" y="1"/>
                </a:cxn>
                <a:cxn ang="0">
                  <a:pos x="332" y="37"/>
                </a:cxn>
                <a:cxn ang="0">
                  <a:pos x="301" y="76"/>
                </a:cxn>
                <a:cxn ang="0">
                  <a:pos x="273" y="117"/>
                </a:cxn>
                <a:cxn ang="0">
                  <a:pos x="222" y="205"/>
                </a:cxn>
                <a:cxn ang="0">
                  <a:pos x="176" y="295"/>
                </a:cxn>
                <a:cxn ang="0">
                  <a:pos x="156" y="339"/>
                </a:cxn>
                <a:cxn ang="0">
                  <a:pos x="130" y="399"/>
                </a:cxn>
                <a:cxn ang="0">
                  <a:pos x="123" y="420"/>
                </a:cxn>
                <a:cxn ang="0">
                  <a:pos x="107" y="466"/>
                </a:cxn>
                <a:cxn ang="0">
                  <a:pos x="87" y="512"/>
                </a:cxn>
                <a:cxn ang="0">
                  <a:pos x="75" y="534"/>
                </a:cxn>
                <a:cxn ang="0">
                  <a:pos x="51" y="575"/>
                </a:cxn>
                <a:cxn ang="0">
                  <a:pos x="40" y="597"/>
                </a:cxn>
                <a:cxn ang="0">
                  <a:pos x="31" y="613"/>
                </a:cxn>
                <a:cxn ang="0">
                  <a:pos x="12" y="636"/>
                </a:cxn>
                <a:cxn ang="0">
                  <a:pos x="3" y="652"/>
                </a:cxn>
                <a:cxn ang="0">
                  <a:pos x="0" y="662"/>
                </a:cxn>
                <a:cxn ang="0">
                  <a:pos x="0" y="666"/>
                </a:cxn>
                <a:cxn ang="0">
                  <a:pos x="3" y="668"/>
                </a:cxn>
                <a:cxn ang="0">
                  <a:pos x="6" y="667"/>
                </a:cxn>
                <a:cxn ang="0">
                  <a:pos x="8" y="664"/>
                </a:cxn>
                <a:cxn ang="0">
                  <a:pos x="12" y="654"/>
                </a:cxn>
                <a:cxn ang="0">
                  <a:pos x="22" y="637"/>
                </a:cxn>
                <a:cxn ang="0">
                  <a:pos x="41" y="612"/>
                </a:cxn>
                <a:cxn ang="0">
                  <a:pos x="52" y="595"/>
                </a:cxn>
                <a:cxn ang="0">
                  <a:pos x="62" y="575"/>
                </a:cxn>
                <a:cxn ang="0">
                  <a:pos x="95" y="517"/>
                </a:cxn>
                <a:cxn ang="0">
                  <a:pos x="104" y="499"/>
                </a:cxn>
                <a:cxn ang="0">
                  <a:pos x="120" y="463"/>
                </a:cxn>
                <a:cxn ang="0">
                  <a:pos x="126" y="445"/>
                </a:cxn>
                <a:cxn ang="0">
                  <a:pos x="142" y="398"/>
                </a:cxn>
                <a:cxn ang="0">
                  <a:pos x="161" y="352"/>
                </a:cxn>
                <a:cxn ang="0">
                  <a:pos x="182" y="305"/>
                </a:cxn>
                <a:cxn ang="0">
                  <a:pos x="229" y="213"/>
                </a:cxn>
                <a:cxn ang="0">
                  <a:pos x="255" y="170"/>
                </a:cxn>
                <a:cxn ang="0">
                  <a:pos x="309" y="85"/>
                </a:cxn>
                <a:cxn ang="0">
                  <a:pos x="339" y="45"/>
                </a:cxn>
                <a:cxn ang="0">
                  <a:pos x="373" y="7"/>
                </a:cxn>
                <a:cxn ang="0">
                  <a:pos x="374" y="6"/>
                </a:cxn>
                <a:cxn ang="0">
                  <a:pos x="374" y="2"/>
                </a:cxn>
                <a:cxn ang="0">
                  <a:pos x="371" y="0"/>
                </a:cxn>
                <a:cxn ang="0">
                  <a:pos x="367" y="0"/>
                </a:cxn>
                <a:cxn ang="0">
                  <a:pos x="365" y="1"/>
                </a:cxn>
              </a:cxnLst>
              <a:rect l="0" t="0" r="r" b="b"/>
              <a:pathLst>
                <a:path w="374" h="668">
                  <a:moveTo>
                    <a:pt x="365" y="1"/>
                  </a:moveTo>
                  <a:lnTo>
                    <a:pt x="365" y="1"/>
                  </a:lnTo>
                  <a:lnTo>
                    <a:pt x="349" y="18"/>
                  </a:lnTo>
                  <a:lnTo>
                    <a:pt x="332" y="37"/>
                  </a:lnTo>
                  <a:lnTo>
                    <a:pt x="317" y="56"/>
                  </a:lnTo>
                  <a:lnTo>
                    <a:pt x="301" y="76"/>
                  </a:lnTo>
                  <a:lnTo>
                    <a:pt x="287" y="97"/>
                  </a:lnTo>
                  <a:lnTo>
                    <a:pt x="273" y="117"/>
                  </a:lnTo>
                  <a:lnTo>
                    <a:pt x="247" y="161"/>
                  </a:lnTo>
                  <a:lnTo>
                    <a:pt x="222" y="205"/>
                  </a:lnTo>
                  <a:lnTo>
                    <a:pt x="199" y="250"/>
                  </a:lnTo>
                  <a:lnTo>
                    <a:pt x="176" y="295"/>
                  </a:lnTo>
                  <a:lnTo>
                    <a:pt x="156" y="339"/>
                  </a:lnTo>
                  <a:lnTo>
                    <a:pt x="156" y="339"/>
                  </a:lnTo>
                  <a:lnTo>
                    <a:pt x="138" y="380"/>
                  </a:lnTo>
                  <a:lnTo>
                    <a:pt x="130" y="399"/>
                  </a:lnTo>
                  <a:lnTo>
                    <a:pt x="123" y="420"/>
                  </a:lnTo>
                  <a:lnTo>
                    <a:pt x="123" y="420"/>
                  </a:lnTo>
                  <a:lnTo>
                    <a:pt x="114" y="444"/>
                  </a:lnTo>
                  <a:lnTo>
                    <a:pt x="107" y="466"/>
                  </a:lnTo>
                  <a:lnTo>
                    <a:pt x="98" y="489"/>
                  </a:lnTo>
                  <a:lnTo>
                    <a:pt x="87" y="512"/>
                  </a:lnTo>
                  <a:lnTo>
                    <a:pt x="87" y="512"/>
                  </a:lnTo>
                  <a:lnTo>
                    <a:pt x="75" y="534"/>
                  </a:lnTo>
                  <a:lnTo>
                    <a:pt x="63" y="554"/>
                  </a:lnTo>
                  <a:lnTo>
                    <a:pt x="51" y="575"/>
                  </a:lnTo>
                  <a:lnTo>
                    <a:pt x="40" y="597"/>
                  </a:lnTo>
                  <a:lnTo>
                    <a:pt x="40" y="597"/>
                  </a:lnTo>
                  <a:lnTo>
                    <a:pt x="36" y="605"/>
                  </a:lnTo>
                  <a:lnTo>
                    <a:pt x="31" y="613"/>
                  </a:lnTo>
                  <a:lnTo>
                    <a:pt x="18" y="629"/>
                  </a:lnTo>
                  <a:lnTo>
                    <a:pt x="12" y="636"/>
                  </a:lnTo>
                  <a:lnTo>
                    <a:pt x="7" y="644"/>
                  </a:lnTo>
                  <a:lnTo>
                    <a:pt x="3" y="652"/>
                  </a:lnTo>
                  <a:lnTo>
                    <a:pt x="0" y="662"/>
                  </a:lnTo>
                  <a:lnTo>
                    <a:pt x="0" y="662"/>
                  </a:lnTo>
                  <a:lnTo>
                    <a:pt x="0" y="664"/>
                  </a:lnTo>
                  <a:lnTo>
                    <a:pt x="0" y="666"/>
                  </a:lnTo>
                  <a:lnTo>
                    <a:pt x="1" y="667"/>
                  </a:lnTo>
                  <a:lnTo>
                    <a:pt x="3" y="668"/>
                  </a:lnTo>
                  <a:lnTo>
                    <a:pt x="5" y="668"/>
                  </a:lnTo>
                  <a:lnTo>
                    <a:pt x="6" y="667"/>
                  </a:lnTo>
                  <a:lnTo>
                    <a:pt x="8" y="666"/>
                  </a:lnTo>
                  <a:lnTo>
                    <a:pt x="8" y="664"/>
                  </a:lnTo>
                  <a:lnTo>
                    <a:pt x="8" y="664"/>
                  </a:lnTo>
                  <a:lnTo>
                    <a:pt x="12" y="654"/>
                  </a:lnTo>
                  <a:lnTo>
                    <a:pt x="16" y="646"/>
                  </a:lnTo>
                  <a:lnTo>
                    <a:pt x="22" y="637"/>
                  </a:lnTo>
                  <a:lnTo>
                    <a:pt x="29" y="629"/>
                  </a:lnTo>
                  <a:lnTo>
                    <a:pt x="41" y="612"/>
                  </a:lnTo>
                  <a:lnTo>
                    <a:pt x="47" y="604"/>
                  </a:lnTo>
                  <a:lnTo>
                    <a:pt x="52" y="595"/>
                  </a:lnTo>
                  <a:lnTo>
                    <a:pt x="52" y="595"/>
                  </a:lnTo>
                  <a:lnTo>
                    <a:pt x="62" y="575"/>
                  </a:lnTo>
                  <a:lnTo>
                    <a:pt x="73" y="555"/>
                  </a:lnTo>
                  <a:lnTo>
                    <a:pt x="95" y="517"/>
                  </a:lnTo>
                  <a:lnTo>
                    <a:pt x="95" y="517"/>
                  </a:lnTo>
                  <a:lnTo>
                    <a:pt x="104" y="499"/>
                  </a:lnTo>
                  <a:lnTo>
                    <a:pt x="112" y="482"/>
                  </a:lnTo>
                  <a:lnTo>
                    <a:pt x="120" y="463"/>
                  </a:lnTo>
                  <a:lnTo>
                    <a:pt x="126" y="445"/>
                  </a:lnTo>
                  <a:lnTo>
                    <a:pt x="126" y="445"/>
                  </a:lnTo>
                  <a:lnTo>
                    <a:pt x="133" y="421"/>
                  </a:lnTo>
                  <a:lnTo>
                    <a:pt x="142" y="398"/>
                  </a:lnTo>
                  <a:lnTo>
                    <a:pt x="151" y="376"/>
                  </a:lnTo>
                  <a:lnTo>
                    <a:pt x="161" y="352"/>
                  </a:lnTo>
                  <a:lnTo>
                    <a:pt x="161" y="352"/>
                  </a:lnTo>
                  <a:lnTo>
                    <a:pt x="182" y="305"/>
                  </a:lnTo>
                  <a:lnTo>
                    <a:pt x="204" y="259"/>
                  </a:lnTo>
                  <a:lnTo>
                    <a:pt x="229" y="213"/>
                  </a:lnTo>
                  <a:lnTo>
                    <a:pt x="255" y="170"/>
                  </a:lnTo>
                  <a:lnTo>
                    <a:pt x="255" y="170"/>
                  </a:lnTo>
                  <a:lnTo>
                    <a:pt x="281" y="127"/>
                  </a:lnTo>
                  <a:lnTo>
                    <a:pt x="309" y="85"/>
                  </a:lnTo>
                  <a:lnTo>
                    <a:pt x="324" y="65"/>
                  </a:lnTo>
                  <a:lnTo>
                    <a:pt x="339" y="45"/>
                  </a:lnTo>
                  <a:lnTo>
                    <a:pt x="355" y="25"/>
                  </a:lnTo>
                  <a:lnTo>
                    <a:pt x="373" y="7"/>
                  </a:lnTo>
                  <a:lnTo>
                    <a:pt x="373" y="7"/>
                  </a:lnTo>
                  <a:lnTo>
                    <a:pt x="374" y="6"/>
                  </a:lnTo>
                  <a:lnTo>
                    <a:pt x="374" y="4"/>
                  </a:lnTo>
                  <a:lnTo>
                    <a:pt x="374" y="2"/>
                  </a:lnTo>
                  <a:lnTo>
                    <a:pt x="373" y="1"/>
                  </a:lnTo>
                  <a:lnTo>
                    <a:pt x="371" y="0"/>
                  </a:lnTo>
                  <a:lnTo>
                    <a:pt x="370" y="0"/>
                  </a:lnTo>
                  <a:lnTo>
                    <a:pt x="367" y="0"/>
                  </a:lnTo>
                  <a:lnTo>
                    <a:pt x="365" y="1"/>
                  </a:lnTo>
                  <a:lnTo>
                    <a:pt x="36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95" name="Freeform 311"/>
            <p:cNvSpPr/>
            <p:nvPr/>
          </p:nvSpPr>
          <p:spPr bwMode="auto">
            <a:xfrm>
              <a:off x="3817938" y="3492500"/>
              <a:ext cx="133350" cy="258763"/>
            </a:xfrm>
            <a:custGeom>
              <a:avLst/>
              <a:gdLst/>
              <a:ahLst/>
              <a:cxnLst>
                <a:cxn ang="0">
                  <a:pos x="243" y="1"/>
                </a:cxn>
                <a:cxn ang="0">
                  <a:pos x="235" y="8"/>
                </a:cxn>
                <a:cxn ang="0">
                  <a:pos x="219" y="36"/>
                </a:cxn>
                <a:cxn ang="0">
                  <a:pos x="210" y="52"/>
                </a:cxn>
                <a:cxn ang="0">
                  <a:pos x="195" y="85"/>
                </a:cxn>
                <a:cxn ang="0">
                  <a:pos x="186" y="101"/>
                </a:cxn>
                <a:cxn ang="0">
                  <a:pos x="152" y="163"/>
                </a:cxn>
                <a:cxn ang="0">
                  <a:pos x="118" y="225"/>
                </a:cxn>
                <a:cxn ang="0">
                  <a:pos x="99" y="257"/>
                </a:cxn>
                <a:cxn ang="0">
                  <a:pos x="62" y="324"/>
                </a:cxn>
                <a:cxn ang="0">
                  <a:pos x="44" y="357"/>
                </a:cxn>
                <a:cxn ang="0">
                  <a:pos x="21" y="402"/>
                </a:cxn>
                <a:cxn ang="0">
                  <a:pos x="9" y="433"/>
                </a:cxn>
                <a:cxn ang="0">
                  <a:pos x="1" y="466"/>
                </a:cxn>
                <a:cxn ang="0">
                  <a:pos x="0" y="483"/>
                </a:cxn>
                <a:cxn ang="0">
                  <a:pos x="1" y="487"/>
                </a:cxn>
                <a:cxn ang="0">
                  <a:pos x="4" y="488"/>
                </a:cxn>
                <a:cxn ang="0">
                  <a:pos x="7" y="487"/>
                </a:cxn>
                <a:cxn ang="0">
                  <a:pos x="9" y="483"/>
                </a:cxn>
                <a:cxn ang="0">
                  <a:pos x="11" y="465"/>
                </a:cxn>
                <a:cxn ang="0">
                  <a:pos x="20" y="429"/>
                </a:cxn>
                <a:cxn ang="0">
                  <a:pos x="35" y="396"/>
                </a:cxn>
                <a:cxn ang="0">
                  <a:pos x="60" y="347"/>
                </a:cxn>
                <a:cxn ang="0">
                  <a:pos x="92" y="288"/>
                </a:cxn>
                <a:cxn ang="0">
                  <a:pos x="127" y="229"/>
                </a:cxn>
                <a:cxn ang="0">
                  <a:pos x="142" y="202"/>
                </a:cxn>
                <a:cxn ang="0">
                  <a:pos x="187" y="119"/>
                </a:cxn>
                <a:cxn ang="0">
                  <a:pos x="201" y="91"/>
                </a:cxn>
                <a:cxn ang="0">
                  <a:pos x="215" y="63"/>
                </a:cxn>
                <a:cxn ang="0">
                  <a:pos x="229" y="34"/>
                </a:cxn>
                <a:cxn ang="0">
                  <a:pos x="238" y="19"/>
                </a:cxn>
                <a:cxn ang="0">
                  <a:pos x="249" y="9"/>
                </a:cxn>
                <a:cxn ang="0">
                  <a:pos x="250" y="7"/>
                </a:cxn>
                <a:cxn ang="0">
                  <a:pos x="250" y="2"/>
                </a:cxn>
                <a:cxn ang="0">
                  <a:pos x="246" y="0"/>
                </a:cxn>
                <a:cxn ang="0">
                  <a:pos x="243" y="1"/>
                </a:cxn>
              </a:cxnLst>
              <a:rect l="0" t="0" r="r" b="b"/>
              <a:pathLst>
                <a:path w="251" h="488">
                  <a:moveTo>
                    <a:pt x="243" y="1"/>
                  </a:moveTo>
                  <a:lnTo>
                    <a:pt x="243" y="1"/>
                  </a:lnTo>
                  <a:lnTo>
                    <a:pt x="239" y="4"/>
                  </a:lnTo>
                  <a:lnTo>
                    <a:pt x="235" y="8"/>
                  </a:lnTo>
                  <a:lnTo>
                    <a:pt x="229" y="17"/>
                  </a:lnTo>
                  <a:lnTo>
                    <a:pt x="219" y="36"/>
                  </a:lnTo>
                  <a:lnTo>
                    <a:pt x="219" y="36"/>
                  </a:lnTo>
                  <a:lnTo>
                    <a:pt x="210" y="52"/>
                  </a:lnTo>
                  <a:lnTo>
                    <a:pt x="202" y="69"/>
                  </a:lnTo>
                  <a:lnTo>
                    <a:pt x="195" y="85"/>
                  </a:lnTo>
                  <a:lnTo>
                    <a:pt x="186" y="101"/>
                  </a:lnTo>
                  <a:lnTo>
                    <a:pt x="186" y="101"/>
                  </a:lnTo>
                  <a:lnTo>
                    <a:pt x="168" y="132"/>
                  </a:lnTo>
                  <a:lnTo>
                    <a:pt x="152" y="163"/>
                  </a:lnTo>
                  <a:lnTo>
                    <a:pt x="136" y="194"/>
                  </a:lnTo>
                  <a:lnTo>
                    <a:pt x="118" y="225"/>
                  </a:lnTo>
                  <a:lnTo>
                    <a:pt x="118" y="225"/>
                  </a:lnTo>
                  <a:lnTo>
                    <a:pt x="99" y="257"/>
                  </a:lnTo>
                  <a:lnTo>
                    <a:pt x="79" y="290"/>
                  </a:lnTo>
                  <a:lnTo>
                    <a:pt x="62" y="324"/>
                  </a:lnTo>
                  <a:lnTo>
                    <a:pt x="44" y="357"/>
                  </a:lnTo>
                  <a:lnTo>
                    <a:pt x="44" y="357"/>
                  </a:lnTo>
                  <a:lnTo>
                    <a:pt x="29" y="387"/>
                  </a:lnTo>
                  <a:lnTo>
                    <a:pt x="21" y="402"/>
                  </a:lnTo>
                  <a:lnTo>
                    <a:pt x="14" y="418"/>
                  </a:lnTo>
                  <a:lnTo>
                    <a:pt x="9" y="433"/>
                  </a:lnTo>
                  <a:lnTo>
                    <a:pt x="4" y="450"/>
                  </a:lnTo>
                  <a:lnTo>
                    <a:pt x="1" y="466"/>
                  </a:lnTo>
                  <a:lnTo>
                    <a:pt x="0" y="483"/>
                  </a:lnTo>
                  <a:lnTo>
                    <a:pt x="0" y="483"/>
                  </a:lnTo>
                  <a:lnTo>
                    <a:pt x="0" y="485"/>
                  </a:lnTo>
                  <a:lnTo>
                    <a:pt x="1" y="487"/>
                  </a:lnTo>
                  <a:lnTo>
                    <a:pt x="2" y="487"/>
                  </a:lnTo>
                  <a:lnTo>
                    <a:pt x="4" y="488"/>
                  </a:lnTo>
                  <a:lnTo>
                    <a:pt x="6" y="487"/>
                  </a:lnTo>
                  <a:lnTo>
                    <a:pt x="7" y="487"/>
                  </a:lnTo>
                  <a:lnTo>
                    <a:pt x="8" y="485"/>
                  </a:lnTo>
                  <a:lnTo>
                    <a:pt x="9" y="483"/>
                  </a:lnTo>
                  <a:lnTo>
                    <a:pt x="9" y="483"/>
                  </a:lnTo>
                  <a:lnTo>
                    <a:pt x="11" y="465"/>
                  </a:lnTo>
                  <a:lnTo>
                    <a:pt x="14" y="447"/>
                  </a:lnTo>
                  <a:lnTo>
                    <a:pt x="20" y="429"/>
                  </a:lnTo>
                  <a:lnTo>
                    <a:pt x="26" y="413"/>
                  </a:lnTo>
                  <a:lnTo>
                    <a:pt x="35" y="396"/>
                  </a:lnTo>
                  <a:lnTo>
                    <a:pt x="43" y="379"/>
                  </a:lnTo>
                  <a:lnTo>
                    <a:pt x="60" y="347"/>
                  </a:lnTo>
                  <a:lnTo>
                    <a:pt x="60" y="347"/>
                  </a:lnTo>
                  <a:lnTo>
                    <a:pt x="92" y="288"/>
                  </a:lnTo>
                  <a:lnTo>
                    <a:pt x="109" y="258"/>
                  </a:lnTo>
                  <a:lnTo>
                    <a:pt x="127" y="229"/>
                  </a:lnTo>
                  <a:lnTo>
                    <a:pt x="127" y="229"/>
                  </a:lnTo>
                  <a:lnTo>
                    <a:pt x="142" y="202"/>
                  </a:lnTo>
                  <a:lnTo>
                    <a:pt x="158" y="175"/>
                  </a:lnTo>
                  <a:lnTo>
                    <a:pt x="187" y="119"/>
                  </a:lnTo>
                  <a:lnTo>
                    <a:pt x="187" y="119"/>
                  </a:lnTo>
                  <a:lnTo>
                    <a:pt x="201" y="91"/>
                  </a:lnTo>
                  <a:lnTo>
                    <a:pt x="215" y="63"/>
                  </a:lnTo>
                  <a:lnTo>
                    <a:pt x="215" y="63"/>
                  </a:lnTo>
                  <a:lnTo>
                    <a:pt x="222" y="49"/>
                  </a:lnTo>
                  <a:lnTo>
                    <a:pt x="229" y="34"/>
                  </a:lnTo>
                  <a:lnTo>
                    <a:pt x="233" y="26"/>
                  </a:lnTo>
                  <a:lnTo>
                    <a:pt x="238" y="19"/>
                  </a:lnTo>
                  <a:lnTo>
                    <a:pt x="243" y="13"/>
                  </a:lnTo>
                  <a:lnTo>
                    <a:pt x="249" y="9"/>
                  </a:lnTo>
                  <a:lnTo>
                    <a:pt x="249" y="9"/>
                  </a:lnTo>
                  <a:lnTo>
                    <a:pt x="250" y="7"/>
                  </a:lnTo>
                  <a:lnTo>
                    <a:pt x="251" y="5"/>
                  </a:lnTo>
                  <a:lnTo>
                    <a:pt x="250" y="2"/>
                  </a:lnTo>
                  <a:lnTo>
                    <a:pt x="249" y="1"/>
                  </a:lnTo>
                  <a:lnTo>
                    <a:pt x="246" y="0"/>
                  </a:lnTo>
                  <a:lnTo>
                    <a:pt x="245" y="0"/>
                  </a:lnTo>
                  <a:lnTo>
                    <a:pt x="243" y="1"/>
                  </a:lnTo>
                  <a:lnTo>
                    <a:pt x="24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96" name="Freeform 312"/>
            <p:cNvSpPr/>
            <p:nvPr/>
          </p:nvSpPr>
          <p:spPr bwMode="auto">
            <a:xfrm>
              <a:off x="3852863" y="3552825"/>
              <a:ext cx="103188" cy="176213"/>
            </a:xfrm>
            <a:custGeom>
              <a:avLst/>
              <a:gdLst/>
              <a:ahLst/>
              <a:cxnLst>
                <a:cxn ang="0">
                  <a:pos x="186" y="3"/>
                </a:cxn>
                <a:cxn ang="0">
                  <a:pos x="186" y="3"/>
                </a:cxn>
                <a:cxn ang="0">
                  <a:pos x="134" y="81"/>
                </a:cxn>
                <a:cxn ang="0">
                  <a:pos x="81" y="158"/>
                </a:cxn>
                <a:cxn ang="0">
                  <a:pos x="81" y="158"/>
                </a:cxn>
                <a:cxn ang="0">
                  <a:pos x="67" y="180"/>
                </a:cxn>
                <a:cxn ang="0">
                  <a:pos x="54" y="202"/>
                </a:cxn>
                <a:cxn ang="0">
                  <a:pos x="42" y="223"/>
                </a:cxn>
                <a:cxn ang="0">
                  <a:pos x="32" y="246"/>
                </a:cxn>
                <a:cxn ang="0">
                  <a:pos x="32" y="246"/>
                </a:cxn>
                <a:cxn ang="0">
                  <a:pos x="25" y="267"/>
                </a:cxn>
                <a:cxn ang="0">
                  <a:pos x="18" y="286"/>
                </a:cxn>
                <a:cxn ang="0">
                  <a:pos x="10" y="307"/>
                </a:cxn>
                <a:cxn ang="0">
                  <a:pos x="6" y="316"/>
                </a:cxn>
                <a:cxn ang="0">
                  <a:pos x="1" y="326"/>
                </a:cxn>
                <a:cxn ang="0">
                  <a:pos x="1" y="326"/>
                </a:cxn>
                <a:cxn ang="0">
                  <a:pos x="0" y="327"/>
                </a:cxn>
                <a:cxn ang="0">
                  <a:pos x="0" y="329"/>
                </a:cxn>
                <a:cxn ang="0">
                  <a:pos x="1" y="331"/>
                </a:cxn>
                <a:cxn ang="0">
                  <a:pos x="2" y="332"/>
                </a:cxn>
                <a:cxn ang="0">
                  <a:pos x="4" y="332"/>
                </a:cxn>
                <a:cxn ang="0">
                  <a:pos x="5" y="332"/>
                </a:cxn>
                <a:cxn ang="0">
                  <a:pos x="7" y="332"/>
                </a:cxn>
                <a:cxn ang="0">
                  <a:pos x="8" y="330"/>
                </a:cxn>
                <a:cxn ang="0">
                  <a:pos x="8" y="330"/>
                </a:cxn>
                <a:cxn ang="0">
                  <a:pos x="13" y="322"/>
                </a:cxn>
                <a:cxn ang="0">
                  <a:pos x="17" y="314"/>
                </a:cxn>
                <a:cxn ang="0">
                  <a:pos x="23" y="298"/>
                </a:cxn>
                <a:cxn ang="0">
                  <a:pos x="35" y="265"/>
                </a:cxn>
                <a:cxn ang="0">
                  <a:pos x="35" y="265"/>
                </a:cxn>
                <a:cxn ang="0">
                  <a:pos x="40" y="252"/>
                </a:cxn>
                <a:cxn ang="0">
                  <a:pos x="45" y="240"/>
                </a:cxn>
                <a:cxn ang="0">
                  <a:pos x="57" y="216"/>
                </a:cxn>
                <a:cxn ang="0">
                  <a:pos x="70" y="192"/>
                </a:cxn>
                <a:cxn ang="0">
                  <a:pos x="84" y="171"/>
                </a:cxn>
                <a:cxn ang="0">
                  <a:pos x="84" y="171"/>
                </a:cxn>
                <a:cxn ang="0">
                  <a:pos x="99" y="149"/>
                </a:cxn>
                <a:cxn ang="0">
                  <a:pos x="114" y="128"/>
                </a:cxn>
                <a:cxn ang="0">
                  <a:pos x="129" y="108"/>
                </a:cxn>
                <a:cxn ang="0">
                  <a:pos x="142" y="86"/>
                </a:cxn>
                <a:cxn ang="0">
                  <a:pos x="142" y="86"/>
                </a:cxn>
                <a:cxn ang="0">
                  <a:pos x="155" y="65"/>
                </a:cxn>
                <a:cxn ang="0">
                  <a:pos x="168" y="47"/>
                </a:cxn>
                <a:cxn ang="0">
                  <a:pos x="194" y="7"/>
                </a:cxn>
                <a:cxn ang="0">
                  <a:pos x="194" y="7"/>
                </a:cxn>
                <a:cxn ang="0">
                  <a:pos x="194" y="5"/>
                </a:cxn>
                <a:cxn ang="0">
                  <a:pos x="194" y="4"/>
                </a:cxn>
                <a:cxn ang="0">
                  <a:pos x="193" y="2"/>
                </a:cxn>
                <a:cxn ang="0">
                  <a:pos x="192" y="1"/>
                </a:cxn>
                <a:cxn ang="0">
                  <a:pos x="190" y="0"/>
                </a:cxn>
                <a:cxn ang="0">
                  <a:pos x="189" y="0"/>
                </a:cxn>
                <a:cxn ang="0">
                  <a:pos x="187" y="1"/>
                </a:cxn>
                <a:cxn ang="0">
                  <a:pos x="186" y="3"/>
                </a:cxn>
                <a:cxn ang="0">
                  <a:pos x="186" y="3"/>
                </a:cxn>
              </a:cxnLst>
              <a:rect l="0" t="0" r="r" b="b"/>
              <a:pathLst>
                <a:path w="194" h="332">
                  <a:moveTo>
                    <a:pt x="186" y="3"/>
                  </a:moveTo>
                  <a:lnTo>
                    <a:pt x="186" y="3"/>
                  </a:lnTo>
                  <a:lnTo>
                    <a:pt x="134" y="81"/>
                  </a:lnTo>
                  <a:lnTo>
                    <a:pt x="81" y="158"/>
                  </a:lnTo>
                  <a:lnTo>
                    <a:pt x="81" y="158"/>
                  </a:lnTo>
                  <a:lnTo>
                    <a:pt x="67" y="180"/>
                  </a:lnTo>
                  <a:lnTo>
                    <a:pt x="54" y="202"/>
                  </a:lnTo>
                  <a:lnTo>
                    <a:pt x="42" y="223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25" y="267"/>
                  </a:lnTo>
                  <a:lnTo>
                    <a:pt x="18" y="286"/>
                  </a:lnTo>
                  <a:lnTo>
                    <a:pt x="10" y="307"/>
                  </a:lnTo>
                  <a:lnTo>
                    <a:pt x="6" y="316"/>
                  </a:lnTo>
                  <a:lnTo>
                    <a:pt x="1" y="326"/>
                  </a:lnTo>
                  <a:lnTo>
                    <a:pt x="1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1" y="331"/>
                  </a:lnTo>
                  <a:lnTo>
                    <a:pt x="2" y="332"/>
                  </a:lnTo>
                  <a:lnTo>
                    <a:pt x="4" y="332"/>
                  </a:lnTo>
                  <a:lnTo>
                    <a:pt x="5" y="332"/>
                  </a:lnTo>
                  <a:lnTo>
                    <a:pt x="7" y="332"/>
                  </a:lnTo>
                  <a:lnTo>
                    <a:pt x="8" y="330"/>
                  </a:lnTo>
                  <a:lnTo>
                    <a:pt x="8" y="330"/>
                  </a:lnTo>
                  <a:lnTo>
                    <a:pt x="13" y="322"/>
                  </a:lnTo>
                  <a:lnTo>
                    <a:pt x="17" y="314"/>
                  </a:lnTo>
                  <a:lnTo>
                    <a:pt x="23" y="298"/>
                  </a:lnTo>
                  <a:lnTo>
                    <a:pt x="35" y="265"/>
                  </a:lnTo>
                  <a:lnTo>
                    <a:pt x="35" y="265"/>
                  </a:lnTo>
                  <a:lnTo>
                    <a:pt x="40" y="252"/>
                  </a:lnTo>
                  <a:lnTo>
                    <a:pt x="45" y="240"/>
                  </a:lnTo>
                  <a:lnTo>
                    <a:pt x="57" y="216"/>
                  </a:lnTo>
                  <a:lnTo>
                    <a:pt x="70" y="192"/>
                  </a:lnTo>
                  <a:lnTo>
                    <a:pt x="84" y="171"/>
                  </a:lnTo>
                  <a:lnTo>
                    <a:pt x="84" y="171"/>
                  </a:lnTo>
                  <a:lnTo>
                    <a:pt x="99" y="149"/>
                  </a:lnTo>
                  <a:lnTo>
                    <a:pt x="114" y="128"/>
                  </a:lnTo>
                  <a:lnTo>
                    <a:pt x="129" y="108"/>
                  </a:lnTo>
                  <a:lnTo>
                    <a:pt x="142" y="86"/>
                  </a:lnTo>
                  <a:lnTo>
                    <a:pt x="142" y="86"/>
                  </a:lnTo>
                  <a:lnTo>
                    <a:pt x="155" y="65"/>
                  </a:lnTo>
                  <a:lnTo>
                    <a:pt x="168" y="47"/>
                  </a:lnTo>
                  <a:lnTo>
                    <a:pt x="194" y="7"/>
                  </a:lnTo>
                  <a:lnTo>
                    <a:pt x="194" y="7"/>
                  </a:lnTo>
                  <a:lnTo>
                    <a:pt x="194" y="5"/>
                  </a:lnTo>
                  <a:lnTo>
                    <a:pt x="194" y="4"/>
                  </a:lnTo>
                  <a:lnTo>
                    <a:pt x="193" y="2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9" y="0"/>
                  </a:lnTo>
                  <a:lnTo>
                    <a:pt x="187" y="1"/>
                  </a:lnTo>
                  <a:lnTo>
                    <a:pt x="186" y="3"/>
                  </a:lnTo>
                  <a:lnTo>
                    <a:pt x="18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97" name="Freeform 313"/>
            <p:cNvSpPr/>
            <p:nvPr/>
          </p:nvSpPr>
          <p:spPr bwMode="auto">
            <a:xfrm>
              <a:off x="3544888" y="3167063"/>
              <a:ext cx="79375" cy="114300"/>
            </a:xfrm>
            <a:custGeom>
              <a:avLst/>
              <a:gdLst/>
              <a:ahLst/>
              <a:cxnLst>
                <a:cxn ang="0">
                  <a:pos x="143" y="2"/>
                </a:cxn>
                <a:cxn ang="0">
                  <a:pos x="143" y="2"/>
                </a:cxn>
                <a:cxn ang="0">
                  <a:pos x="123" y="28"/>
                </a:cxn>
                <a:cxn ang="0">
                  <a:pos x="104" y="56"/>
                </a:cxn>
                <a:cxn ang="0">
                  <a:pos x="104" y="56"/>
                </a:cxn>
                <a:cxn ang="0">
                  <a:pos x="94" y="70"/>
                </a:cxn>
                <a:cxn ang="0">
                  <a:pos x="83" y="84"/>
                </a:cxn>
                <a:cxn ang="0">
                  <a:pos x="70" y="97"/>
                </a:cxn>
                <a:cxn ang="0">
                  <a:pos x="59" y="110"/>
                </a:cxn>
                <a:cxn ang="0">
                  <a:pos x="59" y="110"/>
                </a:cxn>
                <a:cxn ang="0">
                  <a:pos x="50" y="123"/>
                </a:cxn>
                <a:cxn ang="0">
                  <a:pos x="41" y="135"/>
                </a:cxn>
                <a:cxn ang="0">
                  <a:pos x="24" y="162"/>
                </a:cxn>
                <a:cxn ang="0">
                  <a:pos x="24" y="162"/>
                </a:cxn>
                <a:cxn ang="0">
                  <a:pos x="16" y="173"/>
                </a:cxn>
                <a:cxn ang="0">
                  <a:pos x="9" y="185"/>
                </a:cxn>
                <a:cxn ang="0">
                  <a:pos x="3" y="197"/>
                </a:cxn>
                <a:cxn ang="0">
                  <a:pos x="1" y="204"/>
                </a:cxn>
                <a:cxn ang="0">
                  <a:pos x="0" y="212"/>
                </a:cxn>
                <a:cxn ang="0">
                  <a:pos x="0" y="212"/>
                </a:cxn>
                <a:cxn ang="0">
                  <a:pos x="0" y="214"/>
                </a:cxn>
                <a:cxn ang="0">
                  <a:pos x="0" y="215"/>
                </a:cxn>
                <a:cxn ang="0">
                  <a:pos x="3" y="217"/>
                </a:cxn>
                <a:cxn ang="0">
                  <a:pos x="5" y="217"/>
                </a:cxn>
                <a:cxn ang="0">
                  <a:pos x="6" y="217"/>
                </a:cxn>
                <a:cxn ang="0">
                  <a:pos x="8" y="216"/>
                </a:cxn>
                <a:cxn ang="0">
                  <a:pos x="8" y="214"/>
                </a:cxn>
                <a:cxn ang="0">
                  <a:pos x="8" y="214"/>
                </a:cxn>
                <a:cxn ang="0">
                  <a:pos x="10" y="207"/>
                </a:cxn>
                <a:cxn ang="0">
                  <a:pos x="13" y="201"/>
                </a:cxn>
                <a:cxn ang="0">
                  <a:pos x="18" y="189"/>
                </a:cxn>
                <a:cxn ang="0">
                  <a:pos x="25" y="178"/>
                </a:cxn>
                <a:cxn ang="0">
                  <a:pos x="32" y="166"/>
                </a:cxn>
                <a:cxn ang="0">
                  <a:pos x="32" y="166"/>
                </a:cxn>
                <a:cxn ang="0">
                  <a:pos x="54" y="135"/>
                </a:cxn>
                <a:cxn ang="0">
                  <a:pos x="64" y="120"/>
                </a:cxn>
                <a:cxn ang="0">
                  <a:pos x="77" y="104"/>
                </a:cxn>
                <a:cxn ang="0">
                  <a:pos x="77" y="104"/>
                </a:cxn>
                <a:cxn ang="0">
                  <a:pos x="86" y="93"/>
                </a:cxn>
                <a:cxn ang="0">
                  <a:pos x="95" y="83"/>
                </a:cxn>
                <a:cxn ang="0">
                  <a:pos x="104" y="72"/>
                </a:cxn>
                <a:cxn ang="0">
                  <a:pos x="113" y="60"/>
                </a:cxn>
                <a:cxn ang="0">
                  <a:pos x="113" y="60"/>
                </a:cxn>
                <a:cxn ang="0">
                  <a:pos x="122" y="46"/>
                </a:cxn>
                <a:cxn ang="0">
                  <a:pos x="131" y="33"/>
                </a:cxn>
                <a:cxn ang="0">
                  <a:pos x="151" y="6"/>
                </a:cxn>
                <a:cxn ang="0">
                  <a:pos x="151" y="6"/>
                </a:cxn>
                <a:cxn ang="0">
                  <a:pos x="151" y="5"/>
                </a:cxn>
                <a:cxn ang="0">
                  <a:pos x="151" y="3"/>
                </a:cxn>
                <a:cxn ang="0">
                  <a:pos x="151" y="1"/>
                </a:cxn>
                <a:cxn ang="0">
                  <a:pos x="149" y="0"/>
                </a:cxn>
                <a:cxn ang="0">
                  <a:pos x="146" y="0"/>
                </a:cxn>
                <a:cxn ang="0">
                  <a:pos x="144" y="0"/>
                </a:cxn>
                <a:cxn ang="0">
                  <a:pos x="143" y="2"/>
                </a:cxn>
                <a:cxn ang="0">
                  <a:pos x="143" y="2"/>
                </a:cxn>
              </a:cxnLst>
              <a:rect l="0" t="0" r="r" b="b"/>
              <a:pathLst>
                <a:path w="151" h="217">
                  <a:moveTo>
                    <a:pt x="143" y="2"/>
                  </a:moveTo>
                  <a:lnTo>
                    <a:pt x="143" y="2"/>
                  </a:lnTo>
                  <a:lnTo>
                    <a:pt x="123" y="28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94" y="70"/>
                  </a:lnTo>
                  <a:lnTo>
                    <a:pt x="83" y="84"/>
                  </a:lnTo>
                  <a:lnTo>
                    <a:pt x="70" y="97"/>
                  </a:lnTo>
                  <a:lnTo>
                    <a:pt x="59" y="110"/>
                  </a:lnTo>
                  <a:lnTo>
                    <a:pt x="59" y="110"/>
                  </a:lnTo>
                  <a:lnTo>
                    <a:pt x="50" y="123"/>
                  </a:lnTo>
                  <a:lnTo>
                    <a:pt x="41" y="135"/>
                  </a:lnTo>
                  <a:lnTo>
                    <a:pt x="24" y="162"/>
                  </a:lnTo>
                  <a:lnTo>
                    <a:pt x="24" y="162"/>
                  </a:lnTo>
                  <a:lnTo>
                    <a:pt x="16" y="173"/>
                  </a:lnTo>
                  <a:lnTo>
                    <a:pt x="9" y="185"/>
                  </a:lnTo>
                  <a:lnTo>
                    <a:pt x="3" y="197"/>
                  </a:lnTo>
                  <a:lnTo>
                    <a:pt x="1" y="204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14"/>
                  </a:lnTo>
                  <a:lnTo>
                    <a:pt x="0" y="215"/>
                  </a:lnTo>
                  <a:lnTo>
                    <a:pt x="3" y="217"/>
                  </a:lnTo>
                  <a:lnTo>
                    <a:pt x="5" y="217"/>
                  </a:lnTo>
                  <a:lnTo>
                    <a:pt x="6" y="217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8" y="214"/>
                  </a:lnTo>
                  <a:lnTo>
                    <a:pt x="10" y="207"/>
                  </a:lnTo>
                  <a:lnTo>
                    <a:pt x="13" y="201"/>
                  </a:lnTo>
                  <a:lnTo>
                    <a:pt x="18" y="189"/>
                  </a:lnTo>
                  <a:lnTo>
                    <a:pt x="25" y="178"/>
                  </a:lnTo>
                  <a:lnTo>
                    <a:pt x="32" y="166"/>
                  </a:lnTo>
                  <a:lnTo>
                    <a:pt x="32" y="166"/>
                  </a:lnTo>
                  <a:lnTo>
                    <a:pt x="54" y="135"/>
                  </a:lnTo>
                  <a:lnTo>
                    <a:pt x="64" y="120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86" y="93"/>
                  </a:lnTo>
                  <a:lnTo>
                    <a:pt x="95" y="83"/>
                  </a:lnTo>
                  <a:lnTo>
                    <a:pt x="104" y="72"/>
                  </a:lnTo>
                  <a:lnTo>
                    <a:pt x="113" y="60"/>
                  </a:lnTo>
                  <a:lnTo>
                    <a:pt x="113" y="60"/>
                  </a:lnTo>
                  <a:lnTo>
                    <a:pt x="122" y="46"/>
                  </a:lnTo>
                  <a:lnTo>
                    <a:pt x="131" y="33"/>
                  </a:lnTo>
                  <a:lnTo>
                    <a:pt x="151" y="6"/>
                  </a:lnTo>
                  <a:lnTo>
                    <a:pt x="151" y="6"/>
                  </a:lnTo>
                  <a:lnTo>
                    <a:pt x="151" y="5"/>
                  </a:lnTo>
                  <a:lnTo>
                    <a:pt x="151" y="3"/>
                  </a:lnTo>
                  <a:lnTo>
                    <a:pt x="151" y="1"/>
                  </a:lnTo>
                  <a:lnTo>
                    <a:pt x="149" y="0"/>
                  </a:lnTo>
                  <a:lnTo>
                    <a:pt x="146" y="0"/>
                  </a:lnTo>
                  <a:lnTo>
                    <a:pt x="144" y="0"/>
                  </a:lnTo>
                  <a:lnTo>
                    <a:pt x="143" y="2"/>
                  </a:lnTo>
                  <a:lnTo>
                    <a:pt x="14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98" name="Freeform 314"/>
            <p:cNvSpPr/>
            <p:nvPr/>
          </p:nvSpPr>
          <p:spPr bwMode="auto">
            <a:xfrm>
              <a:off x="3598863" y="3168650"/>
              <a:ext cx="71438" cy="95250"/>
            </a:xfrm>
            <a:custGeom>
              <a:avLst/>
              <a:gdLst/>
              <a:ahLst/>
              <a:cxnLst>
                <a:cxn ang="0">
                  <a:pos x="125" y="1"/>
                </a:cxn>
                <a:cxn ang="0">
                  <a:pos x="125" y="1"/>
                </a:cxn>
                <a:cxn ang="0">
                  <a:pos x="108" y="22"/>
                </a:cxn>
                <a:cxn ang="0">
                  <a:pos x="90" y="43"/>
                </a:cxn>
                <a:cxn ang="0">
                  <a:pos x="58" y="88"/>
                </a:cxn>
                <a:cxn ang="0">
                  <a:pos x="21" y="137"/>
                </a:cxn>
                <a:cxn ang="0">
                  <a:pos x="21" y="137"/>
                </a:cxn>
                <a:cxn ang="0">
                  <a:pos x="14" y="147"/>
                </a:cxn>
                <a:cxn ang="0">
                  <a:pos x="8" y="155"/>
                </a:cxn>
                <a:cxn ang="0">
                  <a:pos x="4" y="164"/>
                </a:cxn>
                <a:cxn ang="0">
                  <a:pos x="1" y="169"/>
                </a:cxn>
                <a:cxn ang="0">
                  <a:pos x="0" y="176"/>
                </a:cxn>
                <a:cxn ang="0">
                  <a:pos x="0" y="176"/>
                </a:cxn>
                <a:cxn ang="0">
                  <a:pos x="1" y="178"/>
                </a:cxn>
                <a:cxn ang="0">
                  <a:pos x="1" y="179"/>
                </a:cxn>
                <a:cxn ang="0">
                  <a:pos x="4" y="180"/>
                </a:cxn>
                <a:cxn ang="0">
                  <a:pos x="5" y="180"/>
                </a:cxn>
                <a:cxn ang="0">
                  <a:pos x="9" y="179"/>
                </a:cxn>
                <a:cxn ang="0">
                  <a:pos x="10" y="178"/>
                </a:cxn>
                <a:cxn ang="0">
                  <a:pos x="11" y="176"/>
                </a:cxn>
                <a:cxn ang="0">
                  <a:pos x="11" y="176"/>
                </a:cxn>
                <a:cxn ang="0">
                  <a:pos x="12" y="169"/>
                </a:cxn>
                <a:cxn ang="0">
                  <a:pos x="14" y="164"/>
                </a:cxn>
                <a:cxn ang="0">
                  <a:pos x="16" y="159"/>
                </a:cxn>
                <a:cxn ang="0">
                  <a:pos x="20" y="154"/>
                </a:cxn>
                <a:cxn ang="0">
                  <a:pos x="35" y="135"/>
                </a:cxn>
                <a:cxn ang="0">
                  <a:pos x="35" y="135"/>
                </a:cxn>
                <a:cxn ang="0">
                  <a:pos x="52" y="111"/>
                </a:cxn>
                <a:cxn ang="0">
                  <a:pos x="71" y="87"/>
                </a:cxn>
                <a:cxn ang="0">
                  <a:pos x="71" y="87"/>
                </a:cxn>
                <a:cxn ang="0">
                  <a:pos x="86" y="67"/>
                </a:cxn>
                <a:cxn ang="0">
                  <a:pos x="101" y="46"/>
                </a:cxn>
                <a:cxn ang="0">
                  <a:pos x="116" y="27"/>
                </a:cxn>
                <a:cxn ang="0">
                  <a:pos x="123" y="18"/>
                </a:cxn>
                <a:cxn ang="0">
                  <a:pos x="133" y="8"/>
                </a:cxn>
                <a:cxn ang="0">
                  <a:pos x="133" y="8"/>
                </a:cxn>
                <a:cxn ang="0">
                  <a:pos x="134" y="6"/>
                </a:cxn>
                <a:cxn ang="0">
                  <a:pos x="134" y="4"/>
                </a:cxn>
                <a:cxn ang="0">
                  <a:pos x="133" y="3"/>
                </a:cxn>
                <a:cxn ang="0">
                  <a:pos x="132" y="1"/>
                </a:cxn>
                <a:cxn ang="0">
                  <a:pos x="131" y="0"/>
                </a:cxn>
                <a:cxn ang="0">
                  <a:pos x="129" y="0"/>
                </a:cxn>
                <a:cxn ang="0">
                  <a:pos x="127" y="0"/>
                </a:cxn>
                <a:cxn ang="0">
                  <a:pos x="125" y="1"/>
                </a:cxn>
                <a:cxn ang="0">
                  <a:pos x="125" y="1"/>
                </a:cxn>
              </a:cxnLst>
              <a:rect l="0" t="0" r="r" b="b"/>
              <a:pathLst>
                <a:path w="134" h="180">
                  <a:moveTo>
                    <a:pt x="125" y="1"/>
                  </a:moveTo>
                  <a:lnTo>
                    <a:pt x="125" y="1"/>
                  </a:lnTo>
                  <a:lnTo>
                    <a:pt x="108" y="22"/>
                  </a:lnTo>
                  <a:lnTo>
                    <a:pt x="90" y="43"/>
                  </a:lnTo>
                  <a:lnTo>
                    <a:pt x="58" y="88"/>
                  </a:lnTo>
                  <a:lnTo>
                    <a:pt x="21" y="137"/>
                  </a:lnTo>
                  <a:lnTo>
                    <a:pt x="21" y="137"/>
                  </a:lnTo>
                  <a:lnTo>
                    <a:pt x="14" y="147"/>
                  </a:lnTo>
                  <a:lnTo>
                    <a:pt x="8" y="155"/>
                  </a:lnTo>
                  <a:lnTo>
                    <a:pt x="4" y="164"/>
                  </a:lnTo>
                  <a:lnTo>
                    <a:pt x="1" y="169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1" y="178"/>
                  </a:lnTo>
                  <a:lnTo>
                    <a:pt x="1" y="179"/>
                  </a:lnTo>
                  <a:lnTo>
                    <a:pt x="4" y="180"/>
                  </a:lnTo>
                  <a:lnTo>
                    <a:pt x="5" y="180"/>
                  </a:lnTo>
                  <a:lnTo>
                    <a:pt x="9" y="179"/>
                  </a:lnTo>
                  <a:lnTo>
                    <a:pt x="10" y="178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2" y="169"/>
                  </a:lnTo>
                  <a:lnTo>
                    <a:pt x="14" y="164"/>
                  </a:lnTo>
                  <a:lnTo>
                    <a:pt x="16" y="159"/>
                  </a:lnTo>
                  <a:lnTo>
                    <a:pt x="20" y="154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52" y="111"/>
                  </a:lnTo>
                  <a:lnTo>
                    <a:pt x="71" y="87"/>
                  </a:lnTo>
                  <a:lnTo>
                    <a:pt x="71" y="87"/>
                  </a:lnTo>
                  <a:lnTo>
                    <a:pt x="86" y="67"/>
                  </a:lnTo>
                  <a:lnTo>
                    <a:pt x="101" y="46"/>
                  </a:lnTo>
                  <a:lnTo>
                    <a:pt x="116" y="27"/>
                  </a:lnTo>
                  <a:lnTo>
                    <a:pt x="123" y="18"/>
                  </a:lnTo>
                  <a:lnTo>
                    <a:pt x="133" y="8"/>
                  </a:lnTo>
                  <a:lnTo>
                    <a:pt x="133" y="8"/>
                  </a:lnTo>
                  <a:lnTo>
                    <a:pt x="134" y="6"/>
                  </a:lnTo>
                  <a:lnTo>
                    <a:pt x="134" y="4"/>
                  </a:lnTo>
                  <a:lnTo>
                    <a:pt x="133" y="3"/>
                  </a:lnTo>
                  <a:lnTo>
                    <a:pt x="132" y="1"/>
                  </a:lnTo>
                  <a:lnTo>
                    <a:pt x="131" y="0"/>
                  </a:lnTo>
                  <a:lnTo>
                    <a:pt x="129" y="0"/>
                  </a:lnTo>
                  <a:lnTo>
                    <a:pt x="127" y="0"/>
                  </a:lnTo>
                  <a:lnTo>
                    <a:pt x="125" y="1"/>
                  </a:lnTo>
                  <a:lnTo>
                    <a:pt x="12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699" name="Freeform 315"/>
            <p:cNvSpPr/>
            <p:nvPr/>
          </p:nvSpPr>
          <p:spPr bwMode="auto">
            <a:xfrm>
              <a:off x="3644900" y="3186113"/>
              <a:ext cx="52388" cy="76200"/>
            </a:xfrm>
            <a:custGeom>
              <a:avLst/>
              <a:gdLst/>
              <a:ahLst/>
              <a:cxnLst>
                <a:cxn ang="0">
                  <a:pos x="92" y="1"/>
                </a:cxn>
                <a:cxn ang="0">
                  <a:pos x="92" y="1"/>
                </a:cxn>
                <a:cxn ang="0">
                  <a:pos x="79" y="17"/>
                </a:cxn>
                <a:cxn ang="0">
                  <a:pos x="65" y="32"/>
                </a:cxn>
                <a:cxn ang="0">
                  <a:pos x="53" y="49"/>
                </a:cxn>
                <a:cxn ang="0">
                  <a:pos x="41" y="65"/>
                </a:cxn>
                <a:cxn ang="0">
                  <a:pos x="31" y="83"/>
                </a:cxn>
                <a:cxn ang="0">
                  <a:pos x="20" y="100"/>
                </a:cxn>
                <a:cxn ang="0">
                  <a:pos x="1" y="135"/>
                </a:cxn>
                <a:cxn ang="0">
                  <a:pos x="1" y="135"/>
                </a:cxn>
                <a:cxn ang="0">
                  <a:pos x="0" y="137"/>
                </a:cxn>
                <a:cxn ang="0">
                  <a:pos x="0" y="138"/>
                </a:cxn>
                <a:cxn ang="0">
                  <a:pos x="2" y="142"/>
                </a:cxn>
                <a:cxn ang="0">
                  <a:pos x="5" y="143"/>
                </a:cxn>
                <a:cxn ang="0">
                  <a:pos x="6" y="142"/>
                </a:cxn>
                <a:cxn ang="0">
                  <a:pos x="8" y="141"/>
                </a:cxn>
                <a:cxn ang="0">
                  <a:pos x="13" y="136"/>
                </a:cxn>
                <a:cxn ang="0">
                  <a:pos x="13" y="136"/>
                </a:cxn>
                <a:cxn ang="0">
                  <a:pos x="15" y="133"/>
                </a:cxn>
                <a:cxn ang="0">
                  <a:pos x="14" y="131"/>
                </a:cxn>
                <a:cxn ang="0">
                  <a:pos x="14" y="131"/>
                </a:cxn>
                <a:cxn ang="0">
                  <a:pos x="32" y="98"/>
                </a:cxn>
                <a:cxn ang="0">
                  <a:pos x="52" y="67"/>
                </a:cxn>
                <a:cxn ang="0">
                  <a:pos x="63" y="52"/>
                </a:cxn>
                <a:cxn ang="0">
                  <a:pos x="75" y="36"/>
                </a:cxn>
                <a:cxn ang="0">
                  <a:pos x="86" y="22"/>
                </a:cxn>
                <a:cxn ang="0">
                  <a:pos x="98" y="8"/>
                </a:cxn>
                <a:cxn ang="0">
                  <a:pos x="98" y="8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9" y="3"/>
                </a:cxn>
                <a:cxn ang="0">
                  <a:pos x="98" y="1"/>
                </a:cxn>
                <a:cxn ang="0">
                  <a:pos x="96" y="0"/>
                </a:cxn>
                <a:cxn ang="0">
                  <a:pos x="95" y="0"/>
                </a:cxn>
                <a:cxn ang="0">
                  <a:pos x="93" y="0"/>
                </a:cxn>
                <a:cxn ang="0">
                  <a:pos x="92" y="1"/>
                </a:cxn>
                <a:cxn ang="0">
                  <a:pos x="92" y="1"/>
                </a:cxn>
              </a:cxnLst>
              <a:rect l="0" t="0" r="r" b="b"/>
              <a:pathLst>
                <a:path w="99" h="143">
                  <a:moveTo>
                    <a:pt x="92" y="1"/>
                  </a:moveTo>
                  <a:lnTo>
                    <a:pt x="92" y="1"/>
                  </a:lnTo>
                  <a:lnTo>
                    <a:pt x="79" y="17"/>
                  </a:lnTo>
                  <a:lnTo>
                    <a:pt x="65" y="32"/>
                  </a:lnTo>
                  <a:lnTo>
                    <a:pt x="53" y="49"/>
                  </a:lnTo>
                  <a:lnTo>
                    <a:pt x="41" y="65"/>
                  </a:lnTo>
                  <a:lnTo>
                    <a:pt x="31" y="83"/>
                  </a:lnTo>
                  <a:lnTo>
                    <a:pt x="20" y="100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7"/>
                  </a:lnTo>
                  <a:lnTo>
                    <a:pt x="0" y="138"/>
                  </a:lnTo>
                  <a:lnTo>
                    <a:pt x="2" y="142"/>
                  </a:lnTo>
                  <a:lnTo>
                    <a:pt x="5" y="143"/>
                  </a:lnTo>
                  <a:lnTo>
                    <a:pt x="6" y="142"/>
                  </a:lnTo>
                  <a:lnTo>
                    <a:pt x="8" y="141"/>
                  </a:lnTo>
                  <a:lnTo>
                    <a:pt x="13" y="136"/>
                  </a:lnTo>
                  <a:lnTo>
                    <a:pt x="13" y="136"/>
                  </a:lnTo>
                  <a:lnTo>
                    <a:pt x="15" y="133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32" y="98"/>
                  </a:lnTo>
                  <a:lnTo>
                    <a:pt x="52" y="67"/>
                  </a:lnTo>
                  <a:lnTo>
                    <a:pt x="63" y="52"/>
                  </a:lnTo>
                  <a:lnTo>
                    <a:pt x="75" y="36"/>
                  </a:lnTo>
                  <a:lnTo>
                    <a:pt x="86" y="22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9" y="3"/>
                  </a:lnTo>
                  <a:lnTo>
                    <a:pt x="98" y="1"/>
                  </a:lnTo>
                  <a:lnTo>
                    <a:pt x="96" y="0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92" y="1"/>
                  </a:lnTo>
                  <a:lnTo>
                    <a:pt x="9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00" name="Freeform 316"/>
            <p:cNvSpPr/>
            <p:nvPr/>
          </p:nvSpPr>
          <p:spPr bwMode="auto">
            <a:xfrm>
              <a:off x="3679825" y="3197225"/>
              <a:ext cx="58738" cy="66675"/>
            </a:xfrm>
            <a:custGeom>
              <a:avLst/>
              <a:gdLst/>
              <a:ahLst/>
              <a:cxnLst>
                <a:cxn ang="0">
                  <a:pos x="100" y="3"/>
                </a:cxn>
                <a:cxn ang="0">
                  <a:pos x="100" y="3"/>
                </a:cxn>
                <a:cxn ang="0">
                  <a:pos x="99" y="5"/>
                </a:cxn>
                <a:cxn ang="0">
                  <a:pos x="97" y="7"/>
                </a:cxn>
                <a:cxn ang="0">
                  <a:pos x="92" y="12"/>
                </a:cxn>
                <a:cxn ang="0">
                  <a:pos x="87" y="16"/>
                </a:cxn>
                <a:cxn ang="0">
                  <a:pos x="82" y="20"/>
                </a:cxn>
                <a:cxn ang="0">
                  <a:pos x="82" y="20"/>
                </a:cxn>
                <a:cxn ang="0">
                  <a:pos x="72" y="32"/>
                </a:cxn>
                <a:cxn ang="0">
                  <a:pos x="63" y="44"/>
                </a:cxn>
                <a:cxn ang="0">
                  <a:pos x="63" y="44"/>
                </a:cxn>
                <a:cxn ang="0">
                  <a:pos x="49" y="64"/>
                </a:cxn>
                <a:cxn ang="0">
                  <a:pos x="34" y="83"/>
                </a:cxn>
                <a:cxn ang="0">
                  <a:pos x="19" y="101"/>
                </a:cxn>
                <a:cxn ang="0">
                  <a:pos x="2" y="120"/>
                </a:cxn>
                <a:cxn ang="0">
                  <a:pos x="2" y="120"/>
                </a:cxn>
                <a:cxn ang="0">
                  <a:pos x="0" y="121"/>
                </a:cxn>
                <a:cxn ang="0">
                  <a:pos x="0" y="123"/>
                </a:cxn>
                <a:cxn ang="0">
                  <a:pos x="1" y="125"/>
                </a:cxn>
                <a:cxn ang="0">
                  <a:pos x="2" y="126"/>
                </a:cxn>
                <a:cxn ang="0">
                  <a:pos x="3" y="127"/>
                </a:cxn>
                <a:cxn ang="0">
                  <a:pos x="5" y="127"/>
                </a:cxn>
                <a:cxn ang="0">
                  <a:pos x="6" y="127"/>
                </a:cxn>
                <a:cxn ang="0">
                  <a:pos x="9" y="126"/>
                </a:cxn>
                <a:cxn ang="0">
                  <a:pos x="9" y="126"/>
                </a:cxn>
                <a:cxn ang="0">
                  <a:pos x="24" y="109"/>
                </a:cxn>
                <a:cxn ang="0">
                  <a:pos x="39" y="92"/>
                </a:cxn>
                <a:cxn ang="0">
                  <a:pos x="53" y="74"/>
                </a:cxn>
                <a:cxn ang="0">
                  <a:pos x="66" y="55"/>
                </a:cxn>
                <a:cxn ang="0">
                  <a:pos x="66" y="55"/>
                </a:cxn>
                <a:cxn ang="0">
                  <a:pos x="74" y="46"/>
                </a:cxn>
                <a:cxn ang="0">
                  <a:pos x="82" y="35"/>
                </a:cxn>
                <a:cxn ang="0">
                  <a:pos x="90" y="24"/>
                </a:cxn>
                <a:cxn ang="0">
                  <a:pos x="95" y="21"/>
                </a:cxn>
                <a:cxn ang="0">
                  <a:pos x="100" y="18"/>
                </a:cxn>
                <a:cxn ang="0">
                  <a:pos x="100" y="18"/>
                </a:cxn>
                <a:cxn ang="0">
                  <a:pos x="104" y="15"/>
                </a:cxn>
                <a:cxn ang="0">
                  <a:pos x="107" y="13"/>
                </a:cxn>
                <a:cxn ang="0">
                  <a:pos x="108" y="9"/>
                </a:cxn>
                <a:cxn ang="0">
                  <a:pos x="110" y="5"/>
                </a:cxn>
                <a:cxn ang="0">
                  <a:pos x="110" y="5"/>
                </a:cxn>
                <a:cxn ang="0">
                  <a:pos x="110" y="3"/>
                </a:cxn>
                <a:cxn ang="0">
                  <a:pos x="109" y="2"/>
                </a:cxn>
                <a:cxn ang="0">
                  <a:pos x="108" y="0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3" y="0"/>
                </a:cxn>
                <a:cxn ang="0">
                  <a:pos x="102" y="1"/>
                </a:cxn>
                <a:cxn ang="0">
                  <a:pos x="100" y="3"/>
                </a:cxn>
                <a:cxn ang="0">
                  <a:pos x="100" y="3"/>
                </a:cxn>
              </a:cxnLst>
              <a:rect l="0" t="0" r="r" b="b"/>
              <a:pathLst>
                <a:path w="110" h="127">
                  <a:moveTo>
                    <a:pt x="100" y="3"/>
                  </a:moveTo>
                  <a:lnTo>
                    <a:pt x="100" y="3"/>
                  </a:lnTo>
                  <a:lnTo>
                    <a:pt x="99" y="5"/>
                  </a:lnTo>
                  <a:lnTo>
                    <a:pt x="97" y="7"/>
                  </a:lnTo>
                  <a:lnTo>
                    <a:pt x="92" y="12"/>
                  </a:lnTo>
                  <a:lnTo>
                    <a:pt x="87" y="16"/>
                  </a:lnTo>
                  <a:lnTo>
                    <a:pt x="82" y="20"/>
                  </a:lnTo>
                  <a:lnTo>
                    <a:pt x="82" y="20"/>
                  </a:lnTo>
                  <a:lnTo>
                    <a:pt x="72" y="32"/>
                  </a:lnTo>
                  <a:lnTo>
                    <a:pt x="63" y="44"/>
                  </a:lnTo>
                  <a:lnTo>
                    <a:pt x="63" y="44"/>
                  </a:lnTo>
                  <a:lnTo>
                    <a:pt x="49" y="64"/>
                  </a:lnTo>
                  <a:lnTo>
                    <a:pt x="34" y="83"/>
                  </a:lnTo>
                  <a:lnTo>
                    <a:pt x="19" y="101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0" y="121"/>
                  </a:lnTo>
                  <a:lnTo>
                    <a:pt x="0" y="123"/>
                  </a:lnTo>
                  <a:lnTo>
                    <a:pt x="1" y="125"/>
                  </a:lnTo>
                  <a:lnTo>
                    <a:pt x="2" y="126"/>
                  </a:lnTo>
                  <a:lnTo>
                    <a:pt x="3" y="127"/>
                  </a:lnTo>
                  <a:lnTo>
                    <a:pt x="5" y="127"/>
                  </a:lnTo>
                  <a:lnTo>
                    <a:pt x="6" y="127"/>
                  </a:lnTo>
                  <a:lnTo>
                    <a:pt x="9" y="126"/>
                  </a:lnTo>
                  <a:lnTo>
                    <a:pt x="9" y="126"/>
                  </a:lnTo>
                  <a:lnTo>
                    <a:pt x="24" y="109"/>
                  </a:lnTo>
                  <a:lnTo>
                    <a:pt x="39" y="92"/>
                  </a:lnTo>
                  <a:lnTo>
                    <a:pt x="53" y="74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4" y="46"/>
                  </a:lnTo>
                  <a:lnTo>
                    <a:pt x="82" y="35"/>
                  </a:lnTo>
                  <a:lnTo>
                    <a:pt x="90" y="24"/>
                  </a:lnTo>
                  <a:lnTo>
                    <a:pt x="95" y="21"/>
                  </a:lnTo>
                  <a:lnTo>
                    <a:pt x="100" y="18"/>
                  </a:lnTo>
                  <a:lnTo>
                    <a:pt x="100" y="18"/>
                  </a:lnTo>
                  <a:lnTo>
                    <a:pt x="104" y="15"/>
                  </a:lnTo>
                  <a:lnTo>
                    <a:pt x="107" y="13"/>
                  </a:lnTo>
                  <a:lnTo>
                    <a:pt x="108" y="9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3"/>
                  </a:lnTo>
                  <a:lnTo>
                    <a:pt x="109" y="2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2" y="1"/>
                  </a:lnTo>
                  <a:lnTo>
                    <a:pt x="100" y="3"/>
                  </a:lnTo>
                  <a:lnTo>
                    <a:pt x="10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01" name="Freeform 317"/>
            <p:cNvSpPr/>
            <p:nvPr/>
          </p:nvSpPr>
          <p:spPr bwMode="auto">
            <a:xfrm>
              <a:off x="3714750" y="3203575"/>
              <a:ext cx="55563" cy="68263"/>
            </a:xfrm>
            <a:custGeom>
              <a:avLst/>
              <a:gdLst/>
              <a:ahLst/>
              <a:cxnLst>
                <a:cxn ang="0">
                  <a:pos x="97" y="2"/>
                </a:cxn>
                <a:cxn ang="0">
                  <a:pos x="97" y="2"/>
                </a:cxn>
                <a:cxn ang="0">
                  <a:pos x="82" y="19"/>
                </a:cxn>
                <a:cxn ang="0">
                  <a:pos x="68" y="36"/>
                </a:cxn>
                <a:cxn ang="0">
                  <a:pos x="53" y="54"/>
                </a:cxn>
                <a:cxn ang="0">
                  <a:pos x="39" y="70"/>
                </a:cxn>
                <a:cxn ang="0">
                  <a:pos x="39" y="70"/>
                </a:cxn>
                <a:cxn ang="0">
                  <a:pos x="27" y="83"/>
                </a:cxn>
                <a:cxn ang="0">
                  <a:pos x="16" y="95"/>
                </a:cxn>
                <a:cxn ang="0">
                  <a:pos x="11" y="101"/>
                </a:cxn>
                <a:cxn ang="0">
                  <a:pos x="6" y="109"/>
                </a:cxn>
                <a:cxn ang="0">
                  <a:pos x="2" y="116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3" y="128"/>
                </a:cxn>
                <a:cxn ang="0">
                  <a:pos x="7" y="128"/>
                </a:cxn>
                <a:cxn ang="0">
                  <a:pos x="9" y="127"/>
                </a:cxn>
                <a:cxn ang="0">
                  <a:pos x="14" y="122"/>
                </a:cxn>
                <a:cxn ang="0">
                  <a:pos x="14" y="122"/>
                </a:cxn>
                <a:cxn ang="0">
                  <a:pos x="15" y="120"/>
                </a:cxn>
                <a:cxn ang="0">
                  <a:pos x="15" y="119"/>
                </a:cxn>
                <a:cxn ang="0">
                  <a:pos x="15" y="117"/>
                </a:cxn>
                <a:cxn ang="0">
                  <a:pos x="13" y="115"/>
                </a:cxn>
                <a:cxn ang="0">
                  <a:pos x="13" y="115"/>
                </a:cxn>
                <a:cxn ang="0">
                  <a:pos x="17" y="110"/>
                </a:cxn>
                <a:cxn ang="0">
                  <a:pos x="21" y="105"/>
                </a:cxn>
                <a:cxn ang="0">
                  <a:pos x="29" y="96"/>
                </a:cxn>
                <a:cxn ang="0">
                  <a:pos x="29" y="96"/>
                </a:cxn>
                <a:cxn ang="0">
                  <a:pos x="43" y="81"/>
                </a:cxn>
                <a:cxn ang="0">
                  <a:pos x="56" y="65"/>
                </a:cxn>
                <a:cxn ang="0">
                  <a:pos x="56" y="65"/>
                </a:cxn>
                <a:cxn ang="0">
                  <a:pos x="69" y="52"/>
                </a:cxn>
                <a:cxn ang="0">
                  <a:pos x="80" y="37"/>
                </a:cxn>
                <a:cxn ang="0">
                  <a:pos x="91" y="22"/>
                </a:cxn>
                <a:cxn ang="0">
                  <a:pos x="104" y="8"/>
                </a:cxn>
                <a:cxn ang="0">
                  <a:pos x="104" y="8"/>
                </a:cxn>
                <a:cxn ang="0">
                  <a:pos x="105" y="6"/>
                </a:cxn>
                <a:cxn ang="0">
                  <a:pos x="105" y="5"/>
                </a:cxn>
                <a:cxn ang="0">
                  <a:pos x="105" y="3"/>
                </a:cxn>
                <a:cxn ang="0">
                  <a:pos x="104" y="2"/>
                </a:cxn>
                <a:cxn ang="0">
                  <a:pos x="103" y="1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7" y="2"/>
                </a:cxn>
              </a:cxnLst>
              <a:rect l="0" t="0" r="r" b="b"/>
              <a:pathLst>
                <a:path w="105" h="128">
                  <a:moveTo>
                    <a:pt x="97" y="2"/>
                  </a:moveTo>
                  <a:lnTo>
                    <a:pt x="97" y="2"/>
                  </a:lnTo>
                  <a:lnTo>
                    <a:pt x="82" y="19"/>
                  </a:lnTo>
                  <a:lnTo>
                    <a:pt x="68" y="36"/>
                  </a:lnTo>
                  <a:lnTo>
                    <a:pt x="53" y="54"/>
                  </a:lnTo>
                  <a:lnTo>
                    <a:pt x="39" y="70"/>
                  </a:lnTo>
                  <a:lnTo>
                    <a:pt x="39" y="70"/>
                  </a:lnTo>
                  <a:lnTo>
                    <a:pt x="27" y="83"/>
                  </a:lnTo>
                  <a:lnTo>
                    <a:pt x="16" y="95"/>
                  </a:lnTo>
                  <a:lnTo>
                    <a:pt x="11" y="101"/>
                  </a:lnTo>
                  <a:lnTo>
                    <a:pt x="6" y="109"/>
                  </a:lnTo>
                  <a:lnTo>
                    <a:pt x="2" y="11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3" y="128"/>
                  </a:lnTo>
                  <a:lnTo>
                    <a:pt x="7" y="128"/>
                  </a:lnTo>
                  <a:lnTo>
                    <a:pt x="9" y="127"/>
                  </a:lnTo>
                  <a:lnTo>
                    <a:pt x="14" y="122"/>
                  </a:lnTo>
                  <a:lnTo>
                    <a:pt x="14" y="122"/>
                  </a:lnTo>
                  <a:lnTo>
                    <a:pt x="15" y="120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7" y="110"/>
                  </a:lnTo>
                  <a:lnTo>
                    <a:pt x="21" y="105"/>
                  </a:lnTo>
                  <a:lnTo>
                    <a:pt x="29" y="96"/>
                  </a:lnTo>
                  <a:lnTo>
                    <a:pt x="29" y="96"/>
                  </a:lnTo>
                  <a:lnTo>
                    <a:pt x="43" y="81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69" y="52"/>
                  </a:lnTo>
                  <a:lnTo>
                    <a:pt x="80" y="37"/>
                  </a:lnTo>
                  <a:lnTo>
                    <a:pt x="91" y="2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5" y="6"/>
                  </a:lnTo>
                  <a:lnTo>
                    <a:pt x="105" y="5"/>
                  </a:lnTo>
                  <a:lnTo>
                    <a:pt x="105" y="3"/>
                  </a:lnTo>
                  <a:lnTo>
                    <a:pt x="104" y="2"/>
                  </a:lnTo>
                  <a:lnTo>
                    <a:pt x="103" y="1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02" name="Freeform 318"/>
            <p:cNvSpPr/>
            <p:nvPr/>
          </p:nvSpPr>
          <p:spPr bwMode="auto">
            <a:xfrm>
              <a:off x="3751263" y="3214688"/>
              <a:ext cx="41275" cy="61913"/>
            </a:xfrm>
            <a:custGeom>
              <a:avLst/>
              <a:gdLst/>
              <a:ahLst/>
              <a:cxnLst>
                <a:cxn ang="0">
                  <a:pos x="71" y="3"/>
                </a:cxn>
                <a:cxn ang="0">
                  <a:pos x="71" y="3"/>
                </a:cxn>
                <a:cxn ang="0">
                  <a:pos x="68" y="8"/>
                </a:cxn>
                <a:cxn ang="0">
                  <a:pos x="64" y="14"/>
                </a:cxn>
                <a:cxn ang="0">
                  <a:pos x="55" y="28"/>
                </a:cxn>
                <a:cxn ang="0">
                  <a:pos x="55" y="28"/>
                </a:cxn>
                <a:cxn ang="0">
                  <a:pos x="51" y="34"/>
                </a:cxn>
                <a:cxn ang="0">
                  <a:pos x="47" y="39"/>
                </a:cxn>
                <a:cxn ang="0">
                  <a:pos x="43" y="45"/>
                </a:cxn>
                <a:cxn ang="0">
                  <a:pos x="39" y="51"/>
                </a:cxn>
                <a:cxn ang="0">
                  <a:pos x="39" y="51"/>
                </a:cxn>
                <a:cxn ang="0">
                  <a:pos x="19" y="81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6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11" y="115"/>
                </a:cxn>
                <a:cxn ang="0">
                  <a:pos x="12" y="112"/>
                </a:cxn>
                <a:cxn ang="0">
                  <a:pos x="13" y="109"/>
                </a:cxn>
                <a:cxn ang="0">
                  <a:pos x="13" y="109"/>
                </a:cxn>
                <a:cxn ang="0">
                  <a:pos x="13" y="107"/>
                </a:cxn>
                <a:cxn ang="0">
                  <a:pos x="13" y="107"/>
                </a:cxn>
                <a:cxn ang="0">
                  <a:pos x="46" y="57"/>
                </a:cxn>
                <a:cxn ang="0">
                  <a:pos x="46" y="57"/>
                </a:cxn>
                <a:cxn ang="0">
                  <a:pos x="55" y="44"/>
                </a:cxn>
                <a:cxn ang="0">
                  <a:pos x="65" y="32"/>
                </a:cxn>
                <a:cxn ang="0">
                  <a:pos x="74" y="18"/>
                </a:cxn>
                <a:cxn ang="0">
                  <a:pos x="77" y="12"/>
                </a:cxn>
                <a:cxn ang="0">
                  <a:pos x="80" y="5"/>
                </a:cxn>
                <a:cxn ang="0">
                  <a:pos x="80" y="5"/>
                </a:cxn>
                <a:cxn ang="0">
                  <a:pos x="80" y="3"/>
                </a:cxn>
                <a:cxn ang="0">
                  <a:pos x="79" y="2"/>
                </a:cxn>
                <a:cxn ang="0">
                  <a:pos x="78" y="1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3" y="0"/>
                </a:cxn>
                <a:cxn ang="0">
                  <a:pos x="72" y="1"/>
                </a:cxn>
                <a:cxn ang="0">
                  <a:pos x="71" y="3"/>
                </a:cxn>
                <a:cxn ang="0">
                  <a:pos x="71" y="3"/>
                </a:cxn>
              </a:cxnLst>
              <a:rect l="0" t="0" r="r" b="b"/>
              <a:pathLst>
                <a:path w="80" h="117">
                  <a:moveTo>
                    <a:pt x="71" y="3"/>
                  </a:moveTo>
                  <a:lnTo>
                    <a:pt x="71" y="3"/>
                  </a:lnTo>
                  <a:lnTo>
                    <a:pt x="68" y="8"/>
                  </a:lnTo>
                  <a:lnTo>
                    <a:pt x="64" y="14"/>
                  </a:lnTo>
                  <a:lnTo>
                    <a:pt x="55" y="28"/>
                  </a:lnTo>
                  <a:lnTo>
                    <a:pt x="55" y="28"/>
                  </a:lnTo>
                  <a:lnTo>
                    <a:pt x="51" y="34"/>
                  </a:lnTo>
                  <a:lnTo>
                    <a:pt x="47" y="39"/>
                  </a:lnTo>
                  <a:lnTo>
                    <a:pt x="43" y="45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19" y="81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6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11" y="115"/>
                  </a:lnTo>
                  <a:lnTo>
                    <a:pt x="12" y="112"/>
                  </a:lnTo>
                  <a:lnTo>
                    <a:pt x="13" y="109"/>
                  </a:lnTo>
                  <a:lnTo>
                    <a:pt x="13" y="109"/>
                  </a:lnTo>
                  <a:lnTo>
                    <a:pt x="13" y="107"/>
                  </a:lnTo>
                  <a:lnTo>
                    <a:pt x="13" y="107"/>
                  </a:lnTo>
                  <a:lnTo>
                    <a:pt x="46" y="57"/>
                  </a:lnTo>
                  <a:lnTo>
                    <a:pt x="46" y="57"/>
                  </a:lnTo>
                  <a:lnTo>
                    <a:pt x="55" y="44"/>
                  </a:lnTo>
                  <a:lnTo>
                    <a:pt x="65" y="32"/>
                  </a:lnTo>
                  <a:lnTo>
                    <a:pt x="74" y="18"/>
                  </a:lnTo>
                  <a:lnTo>
                    <a:pt x="77" y="12"/>
                  </a:lnTo>
                  <a:lnTo>
                    <a:pt x="80" y="5"/>
                  </a:lnTo>
                  <a:lnTo>
                    <a:pt x="80" y="5"/>
                  </a:lnTo>
                  <a:lnTo>
                    <a:pt x="80" y="3"/>
                  </a:lnTo>
                  <a:lnTo>
                    <a:pt x="79" y="2"/>
                  </a:lnTo>
                  <a:lnTo>
                    <a:pt x="78" y="1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2" y="1"/>
                  </a:lnTo>
                  <a:lnTo>
                    <a:pt x="71" y="3"/>
                  </a:lnTo>
                  <a:lnTo>
                    <a:pt x="7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03" name="Freeform 319"/>
            <p:cNvSpPr/>
            <p:nvPr/>
          </p:nvSpPr>
          <p:spPr bwMode="auto">
            <a:xfrm>
              <a:off x="3775075" y="3227388"/>
              <a:ext cx="42863" cy="55563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1" y="4"/>
                </a:cxn>
                <a:cxn ang="0">
                  <a:pos x="80" y="2"/>
                </a:cxn>
                <a:cxn ang="0">
                  <a:pos x="79" y="0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2" y="3"/>
                </a:cxn>
                <a:cxn ang="0">
                  <a:pos x="71" y="4"/>
                </a:cxn>
                <a:cxn ang="0">
                  <a:pos x="71" y="6"/>
                </a:cxn>
                <a:cxn ang="0">
                  <a:pos x="71" y="6"/>
                </a:cxn>
                <a:cxn ang="0">
                  <a:pos x="71" y="12"/>
                </a:cxn>
                <a:cxn ang="0">
                  <a:pos x="69" y="18"/>
                </a:cxn>
                <a:cxn ang="0">
                  <a:pos x="66" y="24"/>
                </a:cxn>
                <a:cxn ang="0">
                  <a:pos x="62" y="30"/>
                </a:cxn>
                <a:cxn ang="0">
                  <a:pos x="53" y="40"/>
                </a:cxn>
                <a:cxn ang="0">
                  <a:pos x="43" y="49"/>
                </a:cxn>
                <a:cxn ang="0">
                  <a:pos x="43" y="49"/>
                </a:cxn>
                <a:cxn ang="0">
                  <a:pos x="38" y="54"/>
                </a:cxn>
                <a:cxn ang="0">
                  <a:pos x="34" y="60"/>
                </a:cxn>
                <a:cxn ang="0">
                  <a:pos x="34" y="60"/>
                </a:cxn>
                <a:cxn ang="0">
                  <a:pos x="29" y="70"/>
                </a:cxn>
                <a:cxn ang="0">
                  <a:pos x="22" y="80"/>
                </a:cxn>
                <a:cxn ang="0">
                  <a:pos x="18" y="85"/>
                </a:cxn>
                <a:cxn ang="0">
                  <a:pos x="13" y="90"/>
                </a:cxn>
                <a:cxn ang="0">
                  <a:pos x="9" y="93"/>
                </a:cxn>
                <a:cxn ang="0">
                  <a:pos x="4" y="94"/>
                </a:cxn>
                <a:cxn ang="0">
                  <a:pos x="4" y="94"/>
                </a:cxn>
                <a:cxn ang="0">
                  <a:pos x="2" y="96"/>
                </a:cxn>
                <a:cxn ang="0">
                  <a:pos x="1" y="97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4" y="105"/>
                </a:cxn>
                <a:cxn ang="0">
                  <a:pos x="8" y="104"/>
                </a:cxn>
                <a:cxn ang="0">
                  <a:pos x="12" y="102"/>
                </a:cxn>
                <a:cxn ang="0">
                  <a:pos x="20" y="97"/>
                </a:cxn>
                <a:cxn ang="0">
                  <a:pos x="26" y="90"/>
                </a:cxn>
                <a:cxn ang="0">
                  <a:pos x="32" y="83"/>
                </a:cxn>
                <a:cxn ang="0">
                  <a:pos x="42" y="67"/>
                </a:cxn>
                <a:cxn ang="0">
                  <a:pos x="48" y="59"/>
                </a:cxn>
                <a:cxn ang="0">
                  <a:pos x="54" y="53"/>
                </a:cxn>
                <a:cxn ang="0">
                  <a:pos x="54" y="53"/>
                </a:cxn>
                <a:cxn ang="0">
                  <a:pos x="64" y="43"/>
                </a:cxn>
                <a:cxn ang="0">
                  <a:pos x="68" y="37"/>
                </a:cxn>
                <a:cxn ang="0">
                  <a:pos x="72" y="31"/>
                </a:cxn>
                <a:cxn ang="0">
                  <a:pos x="76" y="24"/>
                </a:cxn>
                <a:cxn ang="0">
                  <a:pos x="79" y="18"/>
                </a:cxn>
                <a:cxn ang="0">
                  <a:pos x="81" y="11"/>
                </a:cxn>
                <a:cxn ang="0">
                  <a:pos x="81" y="4"/>
                </a:cxn>
                <a:cxn ang="0">
                  <a:pos x="81" y="4"/>
                </a:cxn>
              </a:cxnLst>
              <a:rect l="0" t="0" r="r" b="b"/>
              <a:pathLst>
                <a:path w="81" h="105">
                  <a:moveTo>
                    <a:pt x="81" y="4"/>
                  </a:moveTo>
                  <a:lnTo>
                    <a:pt x="81" y="4"/>
                  </a:lnTo>
                  <a:lnTo>
                    <a:pt x="80" y="2"/>
                  </a:lnTo>
                  <a:lnTo>
                    <a:pt x="79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3"/>
                  </a:lnTo>
                  <a:lnTo>
                    <a:pt x="71" y="4"/>
                  </a:lnTo>
                  <a:lnTo>
                    <a:pt x="71" y="6"/>
                  </a:lnTo>
                  <a:lnTo>
                    <a:pt x="71" y="6"/>
                  </a:lnTo>
                  <a:lnTo>
                    <a:pt x="71" y="12"/>
                  </a:lnTo>
                  <a:lnTo>
                    <a:pt x="69" y="18"/>
                  </a:lnTo>
                  <a:lnTo>
                    <a:pt x="66" y="24"/>
                  </a:lnTo>
                  <a:lnTo>
                    <a:pt x="62" y="30"/>
                  </a:lnTo>
                  <a:lnTo>
                    <a:pt x="53" y="40"/>
                  </a:lnTo>
                  <a:lnTo>
                    <a:pt x="43" y="49"/>
                  </a:lnTo>
                  <a:lnTo>
                    <a:pt x="43" y="49"/>
                  </a:lnTo>
                  <a:lnTo>
                    <a:pt x="38" y="54"/>
                  </a:lnTo>
                  <a:lnTo>
                    <a:pt x="34" y="60"/>
                  </a:lnTo>
                  <a:lnTo>
                    <a:pt x="34" y="60"/>
                  </a:lnTo>
                  <a:lnTo>
                    <a:pt x="29" y="70"/>
                  </a:lnTo>
                  <a:lnTo>
                    <a:pt x="22" y="80"/>
                  </a:lnTo>
                  <a:lnTo>
                    <a:pt x="18" y="85"/>
                  </a:lnTo>
                  <a:lnTo>
                    <a:pt x="13" y="90"/>
                  </a:lnTo>
                  <a:lnTo>
                    <a:pt x="9" y="93"/>
                  </a:lnTo>
                  <a:lnTo>
                    <a:pt x="4" y="94"/>
                  </a:lnTo>
                  <a:lnTo>
                    <a:pt x="4" y="94"/>
                  </a:lnTo>
                  <a:lnTo>
                    <a:pt x="2" y="96"/>
                  </a:lnTo>
                  <a:lnTo>
                    <a:pt x="1" y="97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8" y="104"/>
                  </a:lnTo>
                  <a:lnTo>
                    <a:pt x="12" y="102"/>
                  </a:lnTo>
                  <a:lnTo>
                    <a:pt x="20" y="97"/>
                  </a:lnTo>
                  <a:lnTo>
                    <a:pt x="26" y="90"/>
                  </a:lnTo>
                  <a:lnTo>
                    <a:pt x="32" y="83"/>
                  </a:lnTo>
                  <a:lnTo>
                    <a:pt x="42" y="67"/>
                  </a:lnTo>
                  <a:lnTo>
                    <a:pt x="48" y="59"/>
                  </a:lnTo>
                  <a:lnTo>
                    <a:pt x="54" y="53"/>
                  </a:lnTo>
                  <a:lnTo>
                    <a:pt x="54" y="53"/>
                  </a:lnTo>
                  <a:lnTo>
                    <a:pt x="64" y="43"/>
                  </a:lnTo>
                  <a:lnTo>
                    <a:pt x="68" y="37"/>
                  </a:lnTo>
                  <a:lnTo>
                    <a:pt x="72" y="31"/>
                  </a:lnTo>
                  <a:lnTo>
                    <a:pt x="76" y="24"/>
                  </a:lnTo>
                  <a:lnTo>
                    <a:pt x="79" y="18"/>
                  </a:lnTo>
                  <a:lnTo>
                    <a:pt x="81" y="11"/>
                  </a:lnTo>
                  <a:lnTo>
                    <a:pt x="81" y="4"/>
                  </a:lnTo>
                  <a:lnTo>
                    <a:pt x="8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04" name="Freeform 320"/>
            <p:cNvSpPr/>
            <p:nvPr/>
          </p:nvSpPr>
          <p:spPr bwMode="auto">
            <a:xfrm>
              <a:off x="3792538" y="3240088"/>
              <a:ext cx="46038" cy="57150"/>
            </a:xfrm>
            <a:custGeom>
              <a:avLst/>
              <a:gdLst/>
              <a:ahLst/>
              <a:cxnLst>
                <a:cxn ang="0">
                  <a:pos x="77" y="2"/>
                </a:cxn>
                <a:cxn ang="0">
                  <a:pos x="77" y="2"/>
                </a:cxn>
                <a:cxn ang="0">
                  <a:pos x="67" y="15"/>
                </a:cxn>
                <a:cxn ang="0">
                  <a:pos x="58" y="26"/>
                </a:cxn>
                <a:cxn ang="0">
                  <a:pos x="39" y="50"/>
                </a:cxn>
                <a:cxn ang="0">
                  <a:pos x="39" y="50"/>
                </a:cxn>
                <a:cxn ang="0">
                  <a:pos x="30" y="62"/>
                </a:cxn>
                <a:cxn ang="0">
                  <a:pos x="21" y="76"/>
                </a:cxn>
                <a:cxn ang="0">
                  <a:pos x="11" y="88"/>
                </a:cxn>
                <a:cxn ang="0">
                  <a:pos x="1" y="100"/>
                </a:cxn>
                <a:cxn ang="0">
                  <a:pos x="1" y="100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0" y="106"/>
                </a:cxn>
                <a:cxn ang="0">
                  <a:pos x="1" y="108"/>
                </a:cxn>
                <a:cxn ang="0">
                  <a:pos x="3" y="109"/>
                </a:cxn>
                <a:cxn ang="0">
                  <a:pos x="4" y="109"/>
                </a:cxn>
                <a:cxn ang="0">
                  <a:pos x="6" y="109"/>
                </a:cxn>
                <a:cxn ang="0">
                  <a:pos x="8" y="108"/>
                </a:cxn>
                <a:cxn ang="0">
                  <a:pos x="8" y="108"/>
                </a:cxn>
                <a:cxn ang="0">
                  <a:pos x="18" y="96"/>
                </a:cxn>
                <a:cxn ang="0">
                  <a:pos x="27" y="84"/>
                </a:cxn>
                <a:cxn ang="0">
                  <a:pos x="43" y="60"/>
                </a:cxn>
                <a:cxn ang="0">
                  <a:pos x="43" y="60"/>
                </a:cxn>
                <a:cxn ang="0">
                  <a:pos x="54" y="47"/>
                </a:cxn>
                <a:cxn ang="0">
                  <a:pos x="64" y="33"/>
                </a:cxn>
                <a:cxn ang="0">
                  <a:pos x="74" y="20"/>
                </a:cxn>
                <a:cxn ang="0">
                  <a:pos x="85" y="6"/>
                </a:cxn>
                <a:cxn ang="0">
                  <a:pos x="85" y="6"/>
                </a:cxn>
                <a:cxn ang="0">
                  <a:pos x="86" y="5"/>
                </a:cxn>
                <a:cxn ang="0">
                  <a:pos x="85" y="3"/>
                </a:cxn>
                <a:cxn ang="0">
                  <a:pos x="85" y="2"/>
                </a:cxn>
                <a:cxn ang="0">
                  <a:pos x="83" y="0"/>
                </a:cxn>
                <a:cxn ang="0">
                  <a:pos x="80" y="0"/>
                </a:cxn>
                <a:cxn ang="0">
                  <a:pos x="78" y="0"/>
                </a:cxn>
                <a:cxn ang="0">
                  <a:pos x="77" y="2"/>
                </a:cxn>
                <a:cxn ang="0">
                  <a:pos x="77" y="2"/>
                </a:cxn>
              </a:cxnLst>
              <a:rect l="0" t="0" r="r" b="b"/>
              <a:pathLst>
                <a:path w="86" h="109">
                  <a:moveTo>
                    <a:pt x="77" y="2"/>
                  </a:moveTo>
                  <a:lnTo>
                    <a:pt x="77" y="2"/>
                  </a:lnTo>
                  <a:lnTo>
                    <a:pt x="67" y="15"/>
                  </a:lnTo>
                  <a:lnTo>
                    <a:pt x="58" y="26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30" y="62"/>
                  </a:lnTo>
                  <a:lnTo>
                    <a:pt x="21" y="76"/>
                  </a:lnTo>
                  <a:lnTo>
                    <a:pt x="11" y="88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6"/>
                  </a:lnTo>
                  <a:lnTo>
                    <a:pt x="1" y="108"/>
                  </a:lnTo>
                  <a:lnTo>
                    <a:pt x="3" y="109"/>
                  </a:lnTo>
                  <a:lnTo>
                    <a:pt x="4" y="109"/>
                  </a:lnTo>
                  <a:lnTo>
                    <a:pt x="6" y="109"/>
                  </a:lnTo>
                  <a:lnTo>
                    <a:pt x="8" y="108"/>
                  </a:lnTo>
                  <a:lnTo>
                    <a:pt x="8" y="108"/>
                  </a:lnTo>
                  <a:lnTo>
                    <a:pt x="18" y="96"/>
                  </a:lnTo>
                  <a:lnTo>
                    <a:pt x="27" y="84"/>
                  </a:lnTo>
                  <a:lnTo>
                    <a:pt x="43" y="60"/>
                  </a:lnTo>
                  <a:lnTo>
                    <a:pt x="43" y="60"/>
                  </a:lnTo>
                  <a:lnTo>
                    <a:pt x="54" y="47"/>
                  </a:lnTo>
                  <a:lnTo>
                    <a:pt x="64" y="33"/>
                  </a:lnTo>
                  <a:lnTo>
                    <a:pt x="74" y="20"/>
                  </a:lnTo>
                  <a:lnTo>
                    <a:pt x="85" y="6"/>
                  </a:lnTo>
                  <a:lnTo>
                    <a:pt x="85" y="6"/>
                  </a:lnTo>
                  <a:lnTo>
                    <a:pt x="86" y="5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7" y="2"/>
                  </a:lnTo>
                  <a:lnTo>
                    <a:pt x="7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05" name="Freeform 321"/>
            <p:cNvSpPr/>
            <p:nvPr/>
          </p:nvSpPr>
          <p:spPr bwMode="auto">
            <a:xfrm>
              <a:off x="3817938" y="3254375"/>
              <a:ext cx="33338" cy="55563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41" y="27"/>
                </a:cxn>
                <a:cxn ang="0">
                  <a:pos x="30" y="51"/>
                </a:cxn>
                <a:cxn ang="0">
                  <a:pos x="16" y="75"/>
                </a:cxn>
                <a:cxn ang="0">
                  <a:pos x="9" y="86"/>
                </a:cxn>
                <a:cxn ang="0">
                  <a:pos x="1" y="96"/>
                </a:cxn>
                <a:cxn ang="0">
                  <a:pos x="1" y="96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1" y="103"/>
                </a:cxn>
                <a:cxn ang="0">
                  <a:pos x="3" y="104"/>
                </a:cxn>
                <a:cxn ang="0">
                  <a:pos x="4" y="104"/>
                </a:cxn>
                <a:cxn ang="0">
                  <a:pos x="6" y="104"/>
                </a:cxn>
                <a:cxn ang="0">
                  <a:pos x="8" y="103"/>
                </a:cxn>
                <a:cxn ang="0">
                  <a:pos x="8" y="103"/>
                </a:cxn>
                <a:cxn ang="0">
                  <a:pos x="16" y="92"/>
                </a:cxn>
                <a:cxn ang="0">
                  <a:pos x="23" y="81"/>
                </a:cxn>
                <a:cxn ang="0">
                  <a:pos x="37" y="57"/>
                </a:cxn>
                <a:cxn ang="0">
                  <a:pos x="49" y="32"/>
                </a:cxn>
                <a:cxn ang="0">
                  <a:pos x="61" y="7"/>
                </a:cxn>
                <a:cxn ang="0">
                  <a:pos x="61" y="7"/>
                </a:cxn>
                <a:cxn ang="0">
                  <a:pos x="61" y="5"/>
                </a:cxn>
                <a:cxn ang="0">
                  <a:pos x="61" y="3"/>
                </a:cxn>
                <a:cxn ang="0">
                  <a:pos x="57" y="1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1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61" h="104">
                  <a:moveTo>
                    <a:pt x="52" y="2"/>
                  </a:moveTo>
                  <a:lnTo>
                    <a:pt x="52" y="2"/>
                  </a:lnTo>
                  <a:lnTo>
                    <a:pt x="41" y="27"/>
                  </a:lnTo>
                  <a:lnTo>
                    <a:pt x="30" y="51"/>
                  </a:lnTo>
                  <a:lnTo>
                    <a:pt x="16" y="75"/>
                  </a:lnTo>
                  <a:lnTo>
                    <a:pt x="9" y="86"/>
                  </a:lnTo>
                  <a:lnTo>
                    <a:pt x="1" y="96"/>
                  </a:lnTo>
                  <a:lnTo>
                    <a:pt x="1" y="96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1" y="103"/>
                  </a:lnTo>
                  <a:lnTo>
                    <a:pt x="3" y="104"/>
                  </a:lnTo>
                  <a:lnTo>
                    <a:pt x="4" y="104"/>
                  </a:lnTo>
                  <a:lnTo>
                    <a:pt x="6" y="104"/>
                  </a:lnTo>
                  <a:lnTo>
                    <a:pt x="8" y="103"/>
                  </a:lnTo>
                  <a:lnTo>
                    <a:pt x="8" y="103"/>
                  </a:lnTo>
                  <a:lnTo>
                    <a:pt x="16" y="92"/>
                  </a:lnTo>
                  <a:lnTo>
                    <a:pt x="23" y="81"/>
                  </a:lnTo>
                  <a:lnTo>
                    <a:pt x="37" y="57"/>
                  </a:lnTo>
                  <a:lnTo>
                    <a:pt x="49" y="32"/>
                  </a:lnTo>
                  <a:lnTo>
                    <a:pt x="61" y="7"/>
                  </a:lnTo>
                  <a:lnTo>
                    <a:pt x="61" y="7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7" y="1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1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06" name="Freeform 322"/>
            <p:cNvSpPr/>
            <p:nvPr/>
          </p:nvSpPr>
          <p:spPr bwMode="auto">
            <a:xfrm>
              <a:off x="3843338" y="3259138"/>
              <a:ext cx="36513" cy="63500"/>
            </a:xfrm>
            <a:custGeom>
              <a:avLst/>
              <a:gdLst/>
              <a:ahLst/>
              <a:cxnLst>
                <a:cxn ang="0">
                  <a:pos x="61" y="5"/>
                </a:cxn>
                <a:cxn ang="0">
                  <a:pos x="61" y="5"/>
                </a:cxn>
                <a:cxn ang="0">
                  <a:pos x="60" y="12"/>
                </a:cxn>
                <a:cxn ang="0">
                  <a:pos x="57" y="19"/>
                </a:cxn>
                <a:cxn ang="0">
                  <a:pos x="54" y="25"/>
                </a:cxn>
                <a:cxn ang="0">
                  <a:pos x="50" y="30"/>
                </a:cxn>
                <a:cxn ang="0">
                  <a:pos x="40" y="42"/>
                </a:cxn>
                <a:cxn ang="0">
                  <a:pos x="35" y="48"/>
                </a:cxn>
                <a:cxn ang="0">
                  <a:pos x="32" y="54"/>
                </a:cxn>
                <a:cxn ang="0">
                  <a:pos x="32" y="54"/>
                </a:cxn>
                <a:cxn ang="0">
                  <a:pos x="15" y="83"/>
                </a:cxn>
                <a:cxn ang="0">
                  <a:pos x="6" y="98"/>
                </a:cxn>
                <a:cxn ang="0">
                  <a:pos x="2" y="10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0" y="117"/>
                </a:cxn>
                <a:cxn ang="0">
                  <a:pos x="1" y="118"/>
                </a:cxn>
                <a:cxn ang="0">
                  <a:pos x="3" y="119"/>
                </a:cxn>
                <a:cxn ang="0">
                  <a:pos x="5" y="119"/>
                </a:cxn>
                <a:cxn ang="0">
                  <a:pos x="6" y="118"/>
                </a:cxn>
                <a:cxn ang="0">
                  <a:pos x="8" y="117"/>
                </a:cxn>
                <a:cxn ang="0">
                  <a:pos x="9" y="116"/>
                </a:cxn>
                <a:cxn ang="0">
                  <a:pos x="9" y="116"/>
                </a:cxn>
                <a:cxn ang="0">
                  <a:pos x="11" y="108"/>
                </a:cxn>
                <a:cxn ang="0">
                  <a:pos x="16" y="100"/>
                </a:cxn>
                <a:cxn ang="0">
                  <a:pos x="24" y="84"/>
                </a:cxn>
                <a:cxn ang="0">
                  <a:pos x="42" y="53"/>
                </a:cxn>
                <a:cxn ang="0">
                  <a:pos x="42" y="53"/>
                </a:cxn>
                <a:cxn ang="0">
                  <a:pos x="48" y="48"/>
                </a:cxn>
                <a:cxn ang="0">
                  <a:pos x="53" y="42"/>
                </a:cxn>
                <a:cxn ang="0">
                  <a:pos x="57" y="37"/>
                </a:cxn>
                <a:cxn ang="0">
                  <a:pos x="62" y="30"/>
                </a:cxn>
                <a:cxn ang="0">
                  <a:pos x="62" y="30"/>
                </a:cxn>
                <a:cxn ang="0">
                  <a:pos x="67" y="19"/>
                </a:cxn>
                <a:cxn ang="0">
                  <a:pos x="69" y="13"/>
                </a:cxn>
                <a:cxn ang="0">
                  <a:pos x="70" y="7"/>
                </a:cxn>
                <a:cxn ang="0">
                  <a:pos x="70" y="7"/>
                </a:cxn>
                <a:cxn ang="0">
                  <a:pos x="70" y="5"/>
                </a:cxn>
                <a:cxn ang="0">
                  <a:pos x="69" y="3"/>
                </a:cxn>
                <a:cxn ang="0">
                  <a:pos x="66" y="0"/>
                </a:cxn>
                <a:cxn ang="0">
                  <a:pos x="65" y="0"/>
                </a:cxn>
                <a:cxn ang="0">
                  <a:pos x="63" y="1"/>
                </a:cxn>
                <a:cxn ang="0">
                  <a:pos x="62" y="3"/>
                </a:cxn>
                <a:cxn ang="0">
                  <a:pos x="61" y="5"/>
                </a:cxn>
                <a:cxn ang="0">
                  <a:pos x="61" y="5"/>
                </a:cxn>
              </a:cxnLst>
              <a:rect l="0" t="0" r="r" b="b"/>
              <a:pathLst>
                <a:path w="70" h="119">
                  <a:moveTo>
                    <a:pt x="61" y="5"/>
                  </a:moveTo>
                  <a:lnTo>
                    <a:pt x="61" y="5"/>
                  </a:lnTo>
                  <a:lnTo>
                    <a:pt x="60" y="12"/>
                  </a:lnTo>
                  <a:lnTo>
                    <a:pt x="57" y="19"/>
                  </a:lnTo>
                  <a:lnTo>
                    <a:pt x="54" y="25"/>
                  </a:lnTo>
                  <a:lnTo>
                    <a:pt x="50" y="30"/>
                  </a:lnTo>
                  <a:lnTo>
                    <a:pt x="40" y="42"/>
                  </a:lnTo>
                  <a:lnTo>
                    <a:pt x="35" y="48"/>
                  </a:lnTo>
                  <a:lnTo>
                    <a:pt x="32" y="54"/>
                  </a:lnTo>
                  <a:lnTo>
                    <a:pt x="32" y="54"/>
                  </a:lnTo>
                  <a:lnTo>
                    <a:pt x="15" y="83"/>
                  </a:lnTo>
                  <a:lnTo>
                    <a:pt x="6" y="98"/>
                  </a:lnTo>
                  <a:lnTo>
                    <a:pt x="2" y="10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1" y="118"/>
                  </a:lnTo>
                  <a:lnTo>
                    <a:pt x="3" y="119"/>
                  </a:lnTo>
                  <a:lnTo>
                    <a:pt x="5" y="119"/>
                  </a:lnTo>
                  <a:lnTo>
                    <a:pt x="6" y="118"/>
                  </a:lnTo>
                  <a:lnTo>
                    <a:pt x="8" y="117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11" y="108"/>
                  </a:lnTo>
                  <a:lnTo>
                    <a:pt x="16" y="100"/>
                  </a:lnTo>
                  <a:lnTo>
                    <a:pt x="24" y="84"/>
                  </a:lnTo>
                  <a:lnTo>
                    <a:pt x="42" y="53"/>
                  </a:lnTo>
                  <a:lnTo>
                    <a:pt x="42" y="53"/>
                  </a:lnTo>
                  <a:lnTo>
                    <a:pt x="48" y="48"/>
                  </a:lnTo>
                  <a:lnTo>
                    <a:pt x="53" y="42"/>
                  </a:lnTo>
                  <a:lnTo>
                    <a:pt x="57" y="37"/>
                  </a:lnTo>
                  <a:lnTo>
                    <a:pt x="62" y="30"/>
                  </a:lnTo>
                  <a:lnTo>
                    <a:pt x="62" y="30"/>
                  </a:lnTo>
                  <a:lnTo>
                    <a:pt x="67" y="19"/>
                  </a:lnTo>
                  <a:lnTo>
                    <a:pt x="69" y="13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5"/>
                  </a:lnTo>
                  <a:lnTo>
                    <a:pt x="69" y="3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3" y="1"/>
                  </a:lnTo>
                  <a:lnTo>
                    <a:pt x="62" y="3"/>
                  </a:lnTo>
                  <a:lnTo>
                    <a:pt x="61" y="5"/>
                  </a:lnTo>
                  <a:lnTo>
                    <a:pt x="6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07" name="Freeform 323"/>
            <p:cNvSpPr/>
            <p:nvPr/>
          </p:nvSpPr>
          <p:spPr bwMode="auto">
            <a:xfrm>
              <a:off x="3857625" y="3278188"/>
              <a:ext cx="41275" cy="66675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66" y="4"/>
                </a:cxn>
                <a:cxn ang="0">
                  <a:pos x="64" y="11"/>
                </a:cxn>
                <a:cxn ang="0">
                  <a:pos x="61" y="18"/>
                </a:cxn>
                <a:cxn ang="0">
                  <a:pos x="52" y="31"/>
                </a:cxn>
                <a:cxn ang="0">
                  <a:pos x="52" y="31"/>
                </a:cxn>
                <a:cxn ang="0">
                  <a:pos x="43" y="45"/>
                </a:cxn>
                <a:cxn ang="0">
                  <a:pos x="34" y="59"/>
                </a:cxn>
                <a:cxn ang="0">
                  <a:pos x="34" y="59"/>
                </a:cxn>
                <a:cxn ang="0">
                  <a:pos x="24" y="74"/>
                </a:cxn>
                <a:cxn ang="0">
                  <a:pos x="14" y="88"/>
                </a:cxn>
                <a:cxn ang="0">
                  <a:pos x="6" y="104"/>
                </a:cxn>
                <a:cxn ang="0">
                  <a:pos x="3" y="112"/>
                </a:cxn>
                <a:cxn ang="0">
                  <a:pos x="0" y="120"/>
                </a:cxn>
                <a:cxn ang="0">
                  <a:pos x="0" y="120"/>
                </a:cxn>
                <a:cxn ang="0">
                  <a:pos x="0" y="122"/>
                </a:cxn>
                <a:cxn ang="0">
                  <a:pos x="1" y="125"/>
                </a:cxn>
                <a:cxn ang="0">
                  <a:pos x="2" y="126"/>
                </a:cxn>
                <a:cxn ang="0">
                  <a:pos x="4" y="127"/>
                </a:cxn>
                <a:cxn ang="0">
                  <a:pos x="5" y="127"/>
                </a:cxn>
                <a:cxn ang="0">
                  <a:pos x="7" y="127"/>
                </a:cxn>
                <a:cxn ang="0">
                  <a:pos x="8" y="126"/>
                </a:cxn>
                <a:cxn ang="0">
                  <a:pos x="9" y="123"/>
                </a:cxn>
                <a:cxn ang="0">
                  <a:pos x="9" y="123"/>
                </a:cxn>
                <a:cxn ang="0">
                  <a:pos x="12" y="113"/>
                </a:cxn>
                <a:cxn ang="0">
                  <a:pos x="17" y="104"/>
                </a:cxn>
                <a:cxn ang="0">
                  <a:pos x="22" y="96"/>
                </a:cxn>
                <a:cxn ang="0">
                  <a:pos x="27" y="87"/>
                </a:cxn>
                <a:cxn ang="0">
                  <a:pos x="39" y="71"/>
                </a:cxn>
                <a:cxn ang="0">
                  <a:pos x="44" y="62"/>
                </a:cxn>
                <a:cxn ang="0">
                  <a:pos x="50" y="53"/>
                </a:cxn>
                <a:cxn ang="0">
                  <a:pos x="50" y="53"/>
                </a:cxn>
                <a:cxn ang="0">
                  <a:pos x="57" y="41"/>
                </a:cxn>
                <a:cxn ang="0">
                  <a:pos x="65" y="29"/>
                </a:cxn>
                <a:cxn ang="0">
                  <a:pos x="72" y="17"/>
                </a:cxn>
                <a:cxn ang="0">
                  <a:pos x="74" y="10"/>
                </a:cxn>
                <a:cxn ang="0">
                  <a:pos x="76" y="4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5" y="1"/>
                </a:cxn>
                <a:cxn ang="0">
                  <a:pos x="73" y="0"/>
                </a:cxn>
                <a:cxn ang="0">
                  <a:pos x="72" y="0"/>
                </a:cxn>
                <a:cxn ang="0">
                  <a:pos x="68" y="1"/>
                </a:cxn>
                <a:cxn ang="0">
                  <a:pos x="67" y="2"/>
                </a:cxn>
                <a:cxn ang="0">
                  <a:pos x="66" y="4"/>
                </a:cxn>
                <a:cxn ang="0">
                  <a:pos x="66" y="4"/>
                </a:cxn>
              </a:cxnLst>
              <a:rect l="0" t="0" r="r" b="b"/>
              <a:pathLst>
                <a:path w="76" h="127">
                  <a:moveTo>
                    <a:pt x="66" y="4"/>
                  </a:moveTo>
                  <a:lnTo>
                    <a:pt x="66" y="4"/>
                  </a:lnTo>
                  <a:lnTo>
                    <a:pt x="64" y="11"/>
                  </a:lnTo>
                  <a:lnTo>
                    <a:pt x="61" y="18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3" y="45"/>
                  </a:lnTo>
                  <a:lnTo>
                    <a:pt x="34" y="59"/>
                  </a:lnTo>
                  <a:lnTo>
                    <a:pt x="34" y="59"/>
                  </a:lnTo>
                  <a:lnTo>
                    <a:pt x="24" y="74"/>
                  </a:lnTo>
                  <a:lnTo>
                    <a:pt x="14" y="88"/>
                  </a:lnTo>
                  <a:lnTo>
                    <a:pt x="6" y="104"/>
                  </a:lnTo>
                  <a:lnTo>
                    <a:pt x="3" y="11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22"/>
                  </a:lnTo>
                  <a:lnTo>
                    <a:pt x="1" y="125"/>
                  </a:lnTo>
                  <a:lnTo>
                    <a:pt x="2" y="126"/>
                  </a:lnTo>
                  <a:lnTo>
                    <a:pt x="4" y="127"/>
                  </a:lnTo>
                  <a:lnTo>
                    <a:pt x="5" y="127"/>
                  </a:lnTo>
                  <a:lnTo>
                    <a:pt x="7" y="127"/>
                  </a:lnTo>
                  <a:lnTo>
                    <a:pt x="8" y="126"/>
                  </a:lnTo>
                  <a:lnTo>
                    <a:pt x="9" y="123"/>
                  </a:lnTo>
                  <a:lnTo>
                    <a:pt x="9" y="123"/>
                  </a:lnTo>
                  <a:lnTo>
                    <a:pt x="12" y="113"/>
                  </a:lnTo>
                  <a:lnTo>
                    <a:pt x="17" y="104"/>
                  </a:lnTo>
                  <a:lnTo>
                    <a:pt x="22" y="96"/>
                  </a:lnTo>
                  <a:lnTo>
                    <a:pt x="27" y="87"/>
                  </a:lnTo>
                  <a:lnTo>
                    <a:pt x="39" y="71"/>
                  </a:lnTo>
                  <a:lnTo>
                    <a:pt x="44" y="62"/>
                  </a:lnTo>
                  <a:lnTo>
                    <a:pt x="50" y="53"/>
                  </a:lnTo>
                  <a:lnTo>
                    <a:pt x="50" y="53"/>
                  </a:lnTo>
                  <a:lnTo>
                    <a:pt x="57" y="41"/>
                  </a:lnTo>
                  <a:lnTo>
                    <a:pt x="65" y="29"/>
                  </a:lnTo>
                  <a:lnTo>
                    <a:pt x="72" y="17"/>
                  </a:lnTo>
                  <a:lnTo>
                    <a:pt x="74" y="10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5" y="1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6" y="4"/>
                  </a:lnTo>
                  <a:lnTo>
                    <a:pt x="6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08" name="Freeform 324"/>
            <p:cNvSpPr/>
            <p:nvPr/>
          </p:nvSpPr>
          <p:spPr bwMode="auto">
            <a:xfrm>
              <a:off x="3875088" y="3305175"/>
              <a:ext cx="42863" cy="698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3" y="0"/>
                </a:cxn>
                <a:cxn ang="0">
                  <a:pos x="72" y="0"/>
                </a:cxn>
                <a:cxn ang="0">
                  <a:pos x="70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7" y="5"/>
                </a:cxn>
                <a:cxn ang="0">
                  <a:pos x="67" y="7"/>
                </a:cxn>
                <a:cxn ang="0">
                  <a:pos x="69" y="8"/>
                </a:cxn>
                <a:cxn ang="0">
                  <a:pos x="69" y="8"/>
                </a:cxn>
                <a:cxn ang="0">
                  <a:pos x="70" y="9"/>
                </a:cxn>
                <a:cxn ang="0">
                  <a:pos x="70" y="12"/>
                </a:cxn>
                <a:cxn ang="0">
                  <a:pos x="70" y="16"/>
                </a:cxn>
                <a:cxn ang="0">
                  <a:pos x="69" y="22"/>
                </a:cxn>
                <a:cxn ang="0">
                  <a:pos x="66" y="29"/>
                </a:cxn>
                <a:cxn ang="0">
                  <a:pos x="57" y="47"/>
                </a:cxn>
                <a:cxn ang="0">
                  <a:pos x="44" y="66"/>
                </a:cxn>
                <a:cxn ang="0">
                  <a:pos x="31" y="86"/>
                </a:cxn>
                <a:cxn ang="0">
                  <a:pos x="19" y="103"/>
                </a:cxn>
                <a:cxn ang="0">
                  <a:pos x="2" y="125"/>
                </a:cxn>
                <a:cxn ang="0">
                  <a:pos x="2" y="125"/>
                </a:cxn>
                <a:cxn ang="0">
                  <a:pos x="1" y="126"/>
                </a:cxn>
                <a:cxn ang="0">
                  <a:pos x="0" y="128"/>
                </a:cxn>
                <a:cxn ang="0">
                  <a:pos x="1" y="130"/>
                </a:cxn>
                <a:cxn ang="0">
                  <a:pos x="2" y="131"/>
                </a:cxn>
                <a:cxn ang="0">
                  <a:pos x="3" y="132"/>
                </a:cxn>
                <a:cxn ang="0">
                  <a:pos x="5" y="132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8" y="131"/>
                </a:cxn>
                <a:cxn ang="0">
                  <a:pos x="23" y="115"/>
                </a:cxn>
                <a:cxn ang="0">
                  <a:pos x="36" y="96"/>
                </a:cxn>
                <a:cxn ang="0">
                  <a:pos x="48" y="78"/>
                </a:cxn>
                <a:cxn ang="0">
                  <a:pos x="59" y="58"/>
                </a:cxn>
                <a:cxn ang="0">
                  <a:pos x="59" y="58"/>
                </a:cxn>
                <a:cxn ang="0">
                  <a:pos x="67" y="47"/>
                </a:cxn>
                <a:cxn ang="0">
                  <a:pos x="71" y="38"/>
                </a:cxn>
                <a:cxn ang="0">
                  <a:pos x="75" y="30"/>
                </a:cxn>
                <a:cxn ang="0">
                  <a:pos x="79" y="21"/>
                </a:cxn>
                <a:cxn ang="0">
                  <a:pos x="80" y="13"/>
                </a:cxn>
                <a:cxn ang="0">
                  <a:pos x="80" y="9"/>
                </a:cxn>
                <a:cxn ang="0">
                  <a:pos x="79" y="6"/>
                </a:cxn>
                <a:cxn ang="0">
                  <a:pos x="77" y="3"/>
                </a:cxn>
                <a:cxn ang="0">
                  <a:pos x="73" y="0"/>
                </a:cxn>
                <a:cxn ang="0">
                  <a:pos x="73" y="0"/>
                </a:cxn>
              </a:cxnLst>
              <a:rect l="0" t="0" r="r" b="b"/>
              <a:pathLst>
                <a:path w="80" h="132">
                  <a:moveTo>
                    <a:pt x="73" y="0"/>
                  </a:moveTo>
                  <a:lnTo>
                    <a:pt x="73" y="0"/>
                  </a:lnTo>
                  <a:lnTo>
                    <a:pt x="72" y="0"/>
                  </a:lnTo>
                  <a:lnTo>
                    <a:pt x="70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7" y="5"/>
                  </a:lnTo>
                  <a:lnTo>
                    <a:pt x="67" y="7"/>
                  </a:lnTo>
                  <a:lnTo>
                    <a:pt x="69" y="8"/>
                  </a:lnTo>
                  <a:lnTo>
                    <a:pt x="69" y="8"/>
                  </a:lnTo>
                  <a:lnTo>
                    <a:pt x="70" y="9"/>
                  </a:lnTo>
                  <a:lnTo>
                    <a:pt x="70" y="12"/>
                  </a:lnTo>
                  <a:lnTo>
                    <a:pt x="70" y="16"/>
                  </a:lnTo>
                  <a:lnTo>
                    <a:pt x="69" y="22"/>
                  </a:lnTo>
                  <a:lnTo>
                    <a:pt x="66" y="29"/>
                  </a:lnTo>
                  <a:lnTo>
                    <a:pt x="57" y="47"/>
                  </a:lnTo>
                  <a:lnTo>
                    <a:pt x="44" y="66"/>
                  </a:lnTo>
                  <a:lnTo>
                    <a:pt x="31" y="86"/>
                  </a:lnTo>
                  <a:lnTo>
                    <a:pt x="19" y="103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1" y="126"/>
                  </a:lnTo>
                  <a:lnTo>
                    <a:pt x="0" y="128"/>
                  </a:lnTo>
                  <a:lnTo>
                    <a:pt x="1" y="130"/>
                  </a:lnTo>
                  <a:lnTo>
                    <a:pt x="2" y="131"/>
                  </a:lnTo>
                  <a:lnTo>
                    <a:pt x="3" y="132"/>
                  </a:lnTo>
                  <a:lnTo>
                    <a:pt x="5" y="132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8" y="131"/>
                  </a:lnTo>
                  <a:lnTo>
                    <a:pt x="23" y="115"/>
                  </a:lnTo>
                  <a:lnTo>
                    <a:pt x="36" y="96"/>
                  </a:lnTo>
                  <a:lnTo>
                    <a:pt x="48" y="7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7" y="47"/>
                  </a:lnTo>
                  <a:lnTo>
                    <a:pt x="71" y="38"/>
                  </a:lnTo>
                  <a:lnTo>
                    <a:pt x="75" y="30"/>
                  </a:lnTo>
                  <a:lnTo>
                    <a:pt x="79" y="21"/>
                  </a:lnTo>
                  <a:lnTo>
                    <a:pt x="80" y="13"/>
                  </a:lnTo>
                  <a:lnTo>
                    <a:pt x="80" y="9"/>
                  </a:lnTo>
                  <a:lnTo>
                    <a:pt x="79" y="6"/>
                  </a:lnTo>
                  <a:lnTo>
                    <a:pt x="77" y="3"/>
                  </a:lnTo>
                  <a:lnTo>
                    <a:pt x="73" y="0"/>
                  </a:lnTo>
                  <a:lnTo>
                    <a:pt x="7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09" name="Freeform 325"/>
            <p:cNvSpPr/>
            <p:nvPr/>
          </p:nvSpPr>
          <p:spPr bwMode="auto">
            <a:xfrm>
              <a:off x="3883025" y="3336925"/>
              <a:ext cx="47625" cy="76200"/>
            </a:xfrm>
            <a:custGeom>
              <a:avLst/>
              <a:gdLst/>
              <a:ahLst/>
              <a:cxnLst>
                <a:cxn ang="0">
                  <a:pos x="80" y="3"/>
                </a:cxn>
                <a:cxn ang="0">
                  <a:pos x="80" y="3"/>
                </a:cxn>
                <a:cxn ang="0">
                  <a:pos x="78" y="13"/>
                </a:cxn>
                <a:cxn ang="0">
                  <a:pos x="74" y="22"/>
                </a:cxn>
                <a:cxn ang="0">
                  <a:pos x="68" y="30"/>
                </a:cxn>
                <a:cxn ang="0">
                  <a:pos x="63" y="38"/>
                </a:cxn>
                <a:cxn ang="0">
                  <a:pos x="49" y="55"/>
                </a:cxn>
                <a:cxn ang="0">
                  <a:pos x="44" y="63"/>
                </a:cxn>
                <a:cxn ang="0">
                  <a:pos x="39" y="71"/>
                </a:cxn>
                <a:cxn ang="0">
                  <a:pos x="39" y="71"/>
                </a:cxn>
                <a:cxn ang="0">
                  <a:pos x="27" y="96"/>
                </a:cxn>
                <a:cxn ang="0">
                  <a:pos x="20" y="109"/>
                </a:cxn>
                <a:cxn ang="0">
                  <a:pos x="16" y="114"/>
                </a:cxn>
                <a:cxn ang="0">
                  <a:pos x="12" y="118"/>
                </a:cxn>
                <a:cxn ang="0">
                  <a:pos x="12" y="118"/>
                </a:cxn>
                <a:cxn ang="0">
                  <a:pos x="8" y="122"/>
                </a:cxn>
                <a:cxn ang="0">
                  <a:pos x="4" y="126"/>
                </a:cxn>
                <a:cxn ang="0">
                  <a:pos x="2" y="130"/>
                </a:cxn>
                <a:cxn ang="0">
                  <a:pos x="0" y="135"/>
                </a:cxn>
                <a:cxn ang="0">
                  <a:pos x="0" y="135"/>
                </a:cxn>
                <a:cxn ang="0">
                  <a:pos x="0" y="138"/>
                </a:cxn>
                <a:cxn ang="0">
                  <a:pos x="1" y="140"/>
                </a:cxn>
                <a:cxn ang="0">
                  <a:pos x="2" y="141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7" y="142"/>
                </a:cxn>
                <a:cxn ang="0">
                  <a:pos x="8" y="141"/>
                </a:cxn>
                <a:cxn ang="0">
                  <a:pos x="9" y="139"/>
                </a:cxn>
                <a:cxn ang="0">
                  <a:pos x="9" y="139"/>
                </a:cxn>
                <a:cxn ang="0">
                  <a:pos x="10" y="135"/>
                </a:cxn>
                <a:cxn ang="0">
                  <a:pos x="12" y="131"/>
                </a:cxn>
                <a:cxn ang="0">
                  <a:pos x="17" y="125"/>
                </a:cxn>
                <a:cxn ang="0">
                  <a:pos x="22" y="119"/>
                </a:cxn>
                <a:cxn ang="0">
                  <a:pos x="26" y="113"/>
                </a:cxn>
                <a:cxn ang="0">
                  <a:pos x="26" y="113"/>
                </a:cxn>
                <a:cxn ang="0">
                  <a:pos x="40" y="88"/>
                </a:cxn>
                <a:cxn ang="0">
                  <a:pos x="47" y="76"/>
                </a:cxn>
                <a:cxn ang="0">
                  <a:pos x="51" y="69"/>
                </a:cxn>
                <a:cxn ang="0">
                  <a:pos x="55" y="64"/>
                </a:cxn>
                <a:cxn ang="0">
                  <a:pos x="55" y="64"/>
                </a:cxn>
                <a:cxn ang="0">
                  <a:pos x="65" y="54"/>
                </a:cxn>
                <a:cxn ang="0">
                  <a:pos x="69" y="48"/>
                </a:cxn>
                <a:cxn ang="0">
                  <a:pos x="73" y="40"/>
                </a:cxn>
                <a:cxn ang="0">
                  <a:pos x="73" y="40"/>
                </a:cxn>
                <a:cxn ang="0">
                  <a:pos x="77" y="32"/>
                </a:cxn>
                <a:cxn ang="0">
                  <a:pos x="82" y="24"/>
                </a:cxn>
                <a:cxn ang="0">
                  <a:pos x="86" y="15"/>
                </a:cxn>
                <a:cxn ang="0">
                  <a:pos x="88" y="10"/>
                </a:cxn>
                <a:cxn ang="0">
                  <a:pos x="89" y="5"/>
                </a:cxn>
                <a:cxn ang="0">
                  <a:pos x="89" y="5"/>
                </a:cxn>
                <a:cxn ang="0">
                  <a:pos x="89" y="3"/>
                </a:cxn>
                <a:cxn ang="0">
                  <a:pos x="88" y="2"/>
                </a:cxn>
                <a:cxn ang="0">
                  <a:pos x="85" y="0"/>
                </a:cxn>
                <a:cxn ang="0">
                  <a:pos x="84" y="0"/>
                </a:cxn>
                <a:cxn ang="0">
                  <a:pos x="82" y="0"/>
                </a:cxn>
                <a:cxn ang="0">
                  <a:pos x="81" y="1"/>
                </a:cxn>
                <a:cxn ang="0">
                  <a:pos x="80" y="3"/>
                </a:cxn>
                <a:cxn ang="0">
                  <a:pos x="80" y="3"/>
                </a:cxn>
              </a:cxnLst>
              <a:rect l="0" t="0" r="r" b="b"/>
              <a:pathLst>
                <a:path w="89" h="142">
                  <a:moveTo>
                    <a:pt x="80" y="3"/>
                  </a:moveTo>
                  <a:lnTo>
                    <a:pt x="80" y="3"/>
                  </a:lnTo>
                  <a:lnTo>
                    <a:pt x="78" y="13"/>
                  </a:lnTo>
                  <a:lnTo>
                    <a:pt x="74" y="22"/>
                  </a:lnTo>
                  <a:lnTo>
                    <a:pt x="68" y="30"/>
                  </a:lnTo>
                  <a:lnTo>
                    <a:pt x="63" y="38"/>
                  </a:lnTo>
                  <a:lnTo>
                    <a:pt x="49" y="55"/>
                  </a:lnTo>
                  <a:lnTo>
                    <a:pt x="44" y="63"/>
                  </a:lnTo>
                  <a:lnTo>
                    <a:pt x="39" y="71"/>
                  </a:lnTo>
                  <a:lnTo>
                    <a:pt x="39" y="71"/>
                  </a:lnTo>
                  <a:lnTo>
                    <a:pt x="27" y="96"/>
                  </a:lnTo>
                  <a:lnTo>
                    <a:pt x="20" y="109"/>
                  </a:lnTo>
                  <a:lnTo>
                    <a:pt x="16" y="114"/>
                  </a:lnTo>
                  <a:lnTo>
                    <a:pt x="12" y="118"/>
                  </a:lnTo>
                  <a:lnTo>
                    <a:pt x="12" y="118"/>
                  </a:lnTo>
                  <a:lnTo>
                    <a:pt x="8" y="122"/>
                  </a:lnTo>
                  <a:lnTo>
                    <a:pt x="4" y="126"/>
                  </a:lnTo>
                  <a:lnTo>
                    <a:pt x="2" y="130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8"/>
                  </a:lnTo>
                  <a:lnTo>
                    <a:pt x="1" y="140"/>
                  </a:lnTo>
                  <a:lnTo>
                    <a:pt x="2" y="141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7" y="142"/>
                  </a:lnTo>
                  <a:lnTo>
                    <a:pt x="8" y="141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10" y="135"/>
                  </a:lnTo>
                  <a:lnTo>
                    <a:pt x="12" y="131"/>
                  </a:lnTo>
                  <a:lnTo>
                    <a:pt x="17" y="125"/>
                  </a:lnTo>
                  <a:lnTo>
                    <a:pt x="22" y="119"/>
                  </a:lnTo>
                  <a:lnTo>
                    <a:pt x="26" y="113"/>
                  </a:lnTo>
                  <a:lnTo>
                    <a:pt x="26" y="113"/>
                  </a:lnTo>
                  <a:lnTo>
                    <a:pt x="40" y="88"/>
                  </a:lnTo>
                  <a:lnTo>
                    <a:pt x="47" y="76"/>
                  </a:lnTo>
                  <a:lnTo>
                    <a:pt x="51" y="69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65" y="54"/>
                  </a:lnTo>
                  <a:lnTo>
                    <a:pt x="69" y="48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7" y="32"/>
                  </a:lnTo>
                  <a:lnTo>
                    <a:pt x="82" y="24"/>
                  </a:lnTo>
                  <a:lnTo>
                    <a:pt x="86" y="15"/>
                  </a:lnTo>
                  <a:lnTo>
                    <a:pt x="88" y="10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3"/>
                  </a:lnTo>
                  <a:lnTo>
                    <a:pt x="88" y="2"/>
                  </a:lnTo>
                  <a:lnTo>
                    <a:pt x="85" y="0"/>
                  </a:lnTo>
                  <a:lnTo>
                    <a:pt x="84" y="0"/>
                  </a:lnTo>
                  <a:lnTo>
                    <a:pt x="82" y="0"/>
                  </a:lnTo>
                  <a:lnTo>
                    <a:pt x="81" y="1"/>
                  </a:lnTo>
                  <a:lnTo>
                    <a:pt x="80" y="3"/>
                  </a:lnTo>
                  <a:lnTo>
                    <a:pt x="8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10" name="Freeform 326"/>
            <p:cNvSpPr/>
            <p:nvPr/>
          </p:nvSpPr>
          <p:spPr bwMode="auto">
            <a:xfrm>
              <a:off x="3883025" y="3362325"/>
              <a:ext cx="63500" cy="82550"/>
            </a:xfrm>
            <a:custGeom>
              <a:avLst/>
              <a:gdLst/>
              <a:ahLst/>
              <a:cxnLst>
                <a:cxn ang="0">
                  <a:pos x="110" y="2"/>
                </a:cxn>
                <a:cxn ang="0">
                  <a:pos x="110" y="2"/>
                </a:cxn>
                <a:cxn ang="0">
                  <a:pos x="98" y="16"/>
                </a:cxn>
                <a:cxn ang="0">
                  <a:pos x="86" y="33"/>
                </a:cxn>
                <a:cxn ang="0">
                  <a:pos x="76" y="50"/>
                </a:cxn>
                <a:cxn ang="0">
                  <a:pos x="66" y="67"/>
                </a:cxn>
                <a:cxn ang="0">
                  <a:pos x="66" y="67"/>
                </a:cxn>
                <a:cxn ang="0">
                  <a:pos x="52" y="88"/>
                </a:cxn>
                <a:cxn ang="0">
                  <a:pos x="36" y="109"/>
                </a:cxn>
                <a:cxn ang="0">
                  <a:pos x="18" y="130"/>
                </a:cxn>
                <a:cxn ang="0">
                  <a:pos x="1" y="148"/>
                </a:cxn>
                <a:cxn ang="0">
                  <a:pos x="1" y="148"/>
                </a:cxn>
                <a:cxn ang="0">
                  <a:pos x="0" y="151"/>
                </a:cxn>
                <a:cxn ang="0">
                  <a:pos x="1" y="154"/>
                </a:cxn>
                <a:cxn ang="0">
                  <a:pos x="3" y="156"/>
                </a:cxn>
                <a:cxn ang="0">
                  <a:pos x="6" y="157"/>
                </a:cxn>
                <a:cxn ang="0">
                  <a:pos x="6" y="157"/>
                </a:cxn>
                <a:cxn ang="0">
                  <a:pos x="9" y="156"/>
                </a:cxn>
                <a:cxn ang="0">
                  <a:pos x="11" y="154"/>
                </a:cxn>
                <a:cxn ang="0">
                  <a:pos x="12" y="151"/>
                </a:cxn>
                <a:cxn ang="0">
                  <a:pos x="13" y="148"/>
                </a:cxn>
                <a:cxn ang="0">
                  <a:pos x="13" y="148"/>
                </a:cxn>
                <a:cxn ang="0">
                  <a:pos x="25" y="135"/>
                </a:cxn>
                <a:cxn ang="0">
                  <a:pos x="38" y="120"/>
                </a:cxn>
                <a:cxn ang="0">
                  <a:pos x="60" y="91"/>
                </a:cxn>
                <a:cxn ang="0">
                  <a:pos x="60" y="91"/>
                </a:cxn>
                <a:cxn ang="0">
                  <a:pos x="68" y="80"/>
                </a:cxn>
                <a:cxn ang="0">
                  <a:pos x="75" y="70"/>
                </a:cxn>
                <a:cxn ang="0">
                  <a:pos x="87" y="48"/>
                </a:cxn>
                <a:cxn ang="0">
                  <a:pos x="101" y="28"/>
                </a:cxn>
                <a:cxn ang="0">
                  <a:pos x="108" y="17"/>
                </a:cxn>
                <a:cxn ang="0">
                  <a:pos x="116" y="8"/>
                </a:cxn>
                <a:cxn ang="0">
                  <a:pos x="116" y="8"/>
                </a:cxn>
                <a:cxn ang="0">
                  <a:pos x="117" y="7"/>
                </a:cxn>
                <a:cxn ang="0">
                  <a:pos x="118" y="5"/>
                </a:cxn>
                <a:cxn ang="0">
                  <a:pos x="117" y="3"/>
                </a:cxn>
                <a:cxn ang="0">
                  <a:pos x="116" y="2"/>
                </a:cxn>
                <a:cxn ang="0">
                  <a:pos x="115" y="1"/>
                </a:cxn>
                <a:cxn ang="0">
                  <a:pos x="113" y="0"/>
                </a:cxn>
                <a:cxn ang="0">
                  <a:pos x="112" y="1"/>
                </a:cxn>
                <a:cxn ang="0">
                  <a:pos x="110" y="2"/>
                </a:cxn>
                <a:cxn ang="0">
                  <a:pos x="110" y="2"/>
                </a:cxn>
              </a:cxnLst>
              <a:rect l="0" t="0" r="r" b="b"/>
              <a:pathLst>
                <a:path w="118" h="157">
                  <a:moveTo>
                    <a:pt x="110" y="2"/>
                  </a:moveTo>
                  <a:lnTo>
                    <a:pt x="110" y="2"/>
                  </a:lnTo>
                  <a:lnTo>
                    <a:pt x="98" y="16"/>
                  </a:lnTo>
                  <a:lnTo>
                    <a:pt x="86" y="33"/>
                  </a:lnTo>
                  <a:lnTo>
                    <a:pt x="76" y="50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52" y="88"/>
                  </a:lnTo>
                  <a:lnTo>
                    <a:pt x="36" y="109"/>
                  </a:lnTo>
                  <a:lnTo>
                    <a:pt x="18" y="13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51"/>
                  </a:lnTo>
                  <a:lnTo>
                    <a:pt x="1" y="154"/>
                  </a:lnTo>
                  <a:lnTo>
                    <a:pt x="3" y="156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9" y="156"/>
                  </a:lnTo>
                  <a:lnTo>
                    <a:pt x="11" y="154"/>
                  </a:lnTo>
                  <a:lnTo>
                    <a:pt x="12" y="151"/>
                  </a:lnTo>
                  <a:lnTo>
                    <a:pt x="13" y="148"/>
                  </a:lnTo>
                  <a:lnTo>
                    <a:pt x="13" y="148"/>
                  </a:lnTo>
                  <a:lnTo>
                    <a:pt x="25" y="135"/>
                  </a:lnTo>
                  <a:lnTo>
                    <a:pt x="38" y="120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8" y="80"/>
                  </a:lnTo>
                  <a:lnTo>
                    <a:pt x="75" y="70"/>
                  </a:lnTo>
                  <a:lnTo>
                    <a:pt x="87" y="48"/>
                  </a:lnTo>
                  <a:lnTo>
                    <a:pt x="101" y="28"/>
                  </a:lnTo>
                  <a:lnTo>
                    <a:pt x="108" y="17"/>
                  </a:lnTo>
                  <a:lnTo>
                    <a:pt x="116" y="8"/>
                  </a:lnTo>
                  <a:lnTo>
                    <a:pt x="116" y="8"/>
                  </a:lnTo>
                  <a:lnTo>
                    <a:pt x="117" y="7"/>
                  </a:lnTo>
                  <a:lnTo>
                    <a:pt x="118" y="5"/>
                  </a:lnTo>
                  <a:lnTo>
                    <a:pt x="117" y="3"/>
                  </a:lnTo>
                  <a:lnTo>
                    <a:pt x="116" y="2"/>
                  </a:lnTo>
                  <a:lnTo>
                    <a:pt x="115" y="1"/>
                  </a:lnTo>
                  <a:lnTo>
                    <a:pt x="113" y="0"/>
                  </a:lnTo>
                  <a:lnTo>
                    <a:pt x="112" y="1"/>
                  </a:lnTo>
                  <a:lnTo>
                    <a:pt x="110" y="2"/>
                  </a:lnTo>
                  <a:lnTo>
                    <a:pt x="11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11" name="Freeform 327"/>
            <p:cNvSpPr/>
            <p:nvPr/>
          </p:nvSpPr>
          <p:spPr bwMode="auto">
            <a:xfrm>
              <a:off x="3535363" y="3360738"/>
              <a:ext cx="34925" cy="61913"/>
            </a:xfrm>
            <a:custGeom>
              <a:avLst/>
              <a:gdLst/>
              <a:ahLst/>
              <a:cxnLst>
                <a:cxn ang="0">
                  <a:pos x="56" y="3"/>
                </a:cxn>
                <a:cxn ang="0">
                  <a:pos x="56" y="3"/>
                </a:cxn>
                <a:cxn ang="0">
                  <a:pos x="55" y="8"/>
                </a:cxn>
                <a:cxn ang="0">
                  <a:pos x="52" y="11"/>
                </a:cxn>
                <a:cxn ang="0">
                  <a:pos x="45" y="19"/>
                </a:cxn>
                <a:cxn ang="0">
                  <a:pos x="38" y="26"/>
                </a:cxn>
                <a:cxn ang="0">
                  <a:pos x="35" y="30"/>
                </a:cxn>
                <a:cxn ang="0">
                  <a:pos x="34" y="36"/>
                </a:cxn>
                <a:cxn ang="0">
                  <a:pos x="34" y="36"/>
                </a:cxn>
                <a:cxn ang="0">
                  <a:pos x="33" y="41"/>
                </a:cxn>
                <a:cxn ang="0">
                  <a:pos x="31" y="46"/>
                </a:cxn>
                <a:cxn ang="0">
                  <a:pos x="25" y="55"/>
                </a:cxn>
                <a:cxn ang="0">
                  <a:pos x="20" y="66"/>
                </a:cxn>
                <a:cxn ang="0">
                  <a:pos x="15" y="75"/>
                </a:cxn>
                <a:cxn ang="0">
                  <a:pos x="15" y="75"/>
                </a:cxn>
                <a:cxn ang="0">
                  <a:pos x="7" y="94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7" y="94"/>
                </a:cxn>
                <a:cxn ang="0">
                  <a:pos x="26" y="73"/>
                </a:cxn>
                <a:cxn ang="0">
                  <a:pos x="26" y="73"/>
                </a:cxn>
                <a:cxn ang="0">
                  <a:pos x="31" y="66"/>
                </a:cxn>
                <a:cxn ang="0">
                  <a:pos x="35" y="58"/>
                </a:cxn>
                <a:cxn ang="0">
                  <a:pos x="39" y="51"/>
                </a:cxn>
                <a:cxn ang="0">
                  <a:pos x="42" y="43"/>
                </a:cxn>
                <a:cxn ang="0">
                  <a:pos x="42" y="43"/>
                </a:cxn>
                <a:cxn ang="0">
                  <a:pos x="44" y="38"/>
                </a:cxn>
                <a:cxn ang="0">
                  <a:pos x="47" y="33"/>
                </a:cxn>
                <a:cxn ang="0">
                  <a:pos x="54" y="24"/>
                </a:cxn>
                <a:cxn ang="0">
                  <a:pos x="62" y="15"/>
                </a:cxn>
                <a:cxn ang="0">
                  <a:pos x="64" y="11"/>
                </a:cxn>
                <a:cxn ang="0">
                  <a:pos x="66" y="6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5" y="2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0" y="0"/>
                </a:cxn>
                <a:cxn ang="0">
                  <a:pos x="58" y="0"/>
                </a:cxn>
                <a:cxn ang="0">
                  <a:pos x="57" y="1"/>
                </a:cxn>
                <a:cxn ang="0">
                  <a:pos x="56" y="3"/>
                </a:cxn>
                <a:cxn ang="0">
                  <a:pos x="56" y="3"/>
                </a:cxn>
              </a:cxnLst>
              <a:rect l="0" t="0" r="r" b="b"/>
              <a:pathLst>
                <a:path w="66" h="117">
                  <a:moveTo>
                    <a:pt x="56" y="3"/>
                  </a:moveTo>
                  <a:lnTo>
                    <a:pt x="56" y="3"/>
                  </a:lnTo>
                  <a:lnTo>
                    <a:pt x="55" y="8"/>
                  </a:lnTo>
                  <a:lnTo>
                    <a:pt x="52" y="11"/>
                  </a:lnTo>
                  <a:lnTo>
                    <a:pt x="45" y="19"/>
                  </a:lnTo>
                  <a:lnTo>
                    <a:pt x="38" y="26"/>
                  </a:lnTo>
                  <a:lnTo>
                    <a:pt x="35" y="30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3" y="41"/>
                  </a:lnTo>
                  <a:lnTo>
                    <a:pt x="31" y="46"/>
                  </a:lnTo>
                  <a:lnTo>
                    <a:pt x="25" y="55"/>
                  </a:lnTo>
                  <a:lnTo>
                    <a:pt x="20" y="6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7" y="94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7" y="94"/>
                  </a:lnTo>
                  <a:lnTo>
                    <a:pt x="26" y="73"/>
                  </a:lnTo>
                  <a:lnTo>
                    <a:pt x="26" y="73"/>
                  </a:lnTo>
                  <a:lnTo>
                    <a:pt x="31" y="66"/>
                  </a:lnTo>
                  <a:lnTo>
                    <a:pt x="35" y="58"/>
                  </a:lnTo>
                  <a:lnTo>
                    <a:pt x="39" y="51"/>
                  </a:lnTo>
                  <a:lnTo>
                    <a:pt x="42" y="43"/>
                  </a:lnTo>
                  <a:lnTo>
                    <a:pt x="42" y="43"/>
                  </a:lnTo>
                  <a:lnTo>
                    <a:pt x="44" y="38"/>
                  </a:lnTo>
                  <a:lnTo>
                    <a:pt x="47" y="33"/>
                  </a:lnTo>
                  <a:lnTo>
                    <a:pt x="54" y="24"/>
                  </a:lnTo>
                  <a:lnTo>
                    <a:pt x="62" y="15"/>
                  </a:lnTo>
                  <a:lnTo>
                    <a:pt x="64" y="11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7" y="1"/>
                  </a:lnTo>
                  <a:lnTo>
                    <a:pt x="56" y="3"/>
                  </a:lnTo>
                  <a:lnTo>
                    <a:pt x="5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12" name="Freeform 328"/>
            <p:cNvSpPr/>
            <p:nvPr/>
          </p:nvSpPr>
          <p:spPr bwMode="auto">
            <a:xfrm>
              <a:off x="3575050" y="3349625"/>
              <a:ext cx="31750" cy="46038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54" y="2"/>
                </a:cxn>
                <a:cxn ang="0">
                  <a:pos x="40" y="18"/>
                </a:cxn>
                <a:cxn ang="0">
                  <a:pos x="26" y="35"/>
                </a:cxn>
                <a:cxn ang="0">
                  <a:pos x="26" y="35"/>
                </a:cxn>
                <a:cxn ang="0">
                  <a:pos x="23" y="39"/>
                </a:cxn>
                <a:cxn ang="0">
                  <a:pos x="21" y="44"/>
                </a:cxn>
                <a:cxn ang="0">
                  <a:pos x="16" y="55"/>
                </a:cxn>
                <a:cxn ang="0">
                  <a:pos x="16" y="55"/>
                </a:cxn>
                <a:cxn ang="0">
                  <a:pos x="9" y="67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1" y="84"/>
                </a:cxn>
                <a:cxn ang="0">
                  <a:pos x="3" y="85"/>
                </a:cxn>
                <a:cxn ang="0">
                  <a:pos x="4" y="86"/>
                </a:cxn>
                <a:cxn ang="0">
                  <a:pos x="6" y="86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9" y="84"/>
                </a:cxn>
                <a:cxn ang="0">
                  <a:pos x="22" y="64"/>
                </a:cxn>
                <a:cxn ang="0">
                  <a:pos x="27" y="55"/>
                </a:cxn>
                <a:cxn ang="0">
                  <a:pos x="32" y="44"/>
                </a:cxn>
                <a:cxn ang="0">
                  <a:pos x="32" y="44"/>
                </a:cxn>
                <a:cxn ang="0">
                  <a:pos x="34" y="39"/>
                </a:cxn>
                <a:cxn ang="0">
                  <a:pos x="37" y="35"/>
                </a:cxn>
                <a:cxn ang="0">
                  <a:pos x="44" y="27"/>
                </a:cxn>
                <a:cxn ang="0">
                  <a:pos x="44" y="27"/>
                </a:cxn>
                <a:cxn ang="0">
                  <a:pos x="53" y="17"/>
                </a:cxn>
                <a:cxn ang="0">
                  <a:pos x="61" y="8"/>
                </a:cxn>
                <a:cxn ang="0">
                  <a:pos x="61" y="8"/>
                </a:cxn>
                <a:cxn ang="0">
                  <a:pos x="62" y="7"/>
                </a:cxn>
                <a:cxn ang="0">
                  <a:pos x="62" y="5"/>
                </a:cxn>
                <a:cxn ang="0">
                  <a:pos x="62" y="3"/>
                </a:cxn>
                <a:cxn ang="0">
                  <a:pos x="61" y="2"/>
                </a:cxn>
                <a:cxn ang="0">
                  <a:pos x="59" y="1"/>
                </a:cxn>
                <a:cxn ang="0">
                  <a:pos x="58" y="0"/>
                </a:cxn>
                <a:cxn ang="0">
                  <a:pos x="56" y="1"/>
                </a:cxn>
                <a:cxn ang="0">
                  <a:pos x="54" y="2"/>
                </a:cxn>
                <a:cxn ang="0">
                  <a:pos x="54" y="2"/>
                </a:cxn>
              </a:cxnLst>
              <a:rect l="0" t="0" r="r" b="b"/>
              <a:pathLst>
                <a:path w="62" h="86">
                  <a:moveTo>
                    <a:pt x="54" y="2"/>
                  </a:moveTo>
                  <a:lnTo>
                    <a:pt x="54" y="2"/>
                  </a:lnTo>
                  <a:lnTo>
                    <a:pt x="40" y="18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3" y="39"/>
                  </a:lnTo>
                  <a:lnTo>
                    <a:pt x="21" y="44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9" y="67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1" y="84"/>
                  </a:lnTo>
                  <a:lnTo>
                    <a:pt x="3" y="85"/>
                  </a:lnTo>
                  <a:lnTo>
                    <a:pt x="4" y="86"/>
                  </a:lnTo>
                  <a:lnTo>
                    <a:pt x="6" y="86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22" y="64"/>
                  </a:lnTo>
                  <a:lnTo>
                    <a:pt x="27" y="55"/>
                  </a:lnTo>
                  <a:lnTo>
                    <a:pt x="32" y="44"/>
                  </a:lnTo>
                  <a:lnTo>
                    <a:pt x="32" y="44"/>
                  </a:lnTo>
                  <a:lnTo>
                    <a:pt x="34" y="39"/>
                  </a:lnTo>
                  <a:lnTo>
                    <a:pt x="37" y="35"/>
                  </a:lnTo>
                  <a:lnTo>
                    <a:pt x="44" y="27"/>
                  </a:lnTo>
                  <a:lnTo>
                    <a:pt x="44" y="27"/>
                  </a:lnTo>
                  <a:lnTo>
                    <a:pt x="53" y="17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9" y="1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13" name="Freeform 329"/>
            <p:cNvSpPr/>
            <p:nvPr/>
          </p:nvSpPr>
          <p:spPr bwMode="auto">
            <a:xfrm>
              <a:off x="3602038" y="3348038"/>
              <a:ext cx="33338" cy="44450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47" y="9"/>
                </a:cxn>
                <a:cxn ang="0">
                  <a:pos x="42" y="15"/>
                </a:cxn>
                <a:cxn ang="0">
                  <a:pos x="37" y="22"/>
                </a:cxn>
                <a:cxn ang="0">
                  <a:pos x="33" y="30"/>
                </a:cxn>
                <a:cxn ang="0">
                  <a:pos x="33" y="30"/>
                </a:cxn>
                <a:cxn ang="0">
                  <a:pos x="30" y="36"/>
                </a:cxn>
                <a:cxn ang="0">
                  <a:pos x="26" y="42"/>
                </a:cxn>
                <a:cxn ang="0">
                  <a:pos x="18" y="54"/>
                </a:cxn>
                <a:cxn ang="0">
                  <a:pos x="9" y="66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2"/>
                </a:cxn>
                <a:cxn ang="0">
                  <a:pos x="2" y="84"/>
                </a:cxn>
                <a:cxn ang="0">
                  <a:pos x="4" y="84"/>
                </a:cxn>
                <a:cxn ang="0">
                  <a:pos x="5" y="84"/>
                </a:cxn>
                <a:cxn ang="0">
                  <a:pos x="7" y="84"/>
                </a:cxn>
                <a:cxn ang="0">
                  <a:pos x="8" y="82"/>
                </a:cxn>
                <a:cxn ang="0">
                  <a:pos x="8" y="82"/>
                </a:cxn>
                <a:cxn ang="0">
                  <a:pos x="24" y="60"/>
                </a:cxn>
                <a:cxn ang="0">
                  <a:pos x="24" y="60"/>
                </a:cxn>
                <a:cxn ang="0">
                  <a:pos x="32" y="50"/>
                </a:cxn>
                <a:cxn ang="0">
                  <a:pos x="36" y="45"/>
                </a:cxn>
                <a:cxn ang="0">
                  <a:pos x="39" y="40"/>
                </a:cxn>
                <a:cxn ang="0">
                  <a:pos x="39" y="40"/>
                </a:cxn>
                <a:cxn ang="0">
                  <a:pos x="44" y="32"/>
                </a:cxn>
                <a:cxn ang="0">
                  <a:pos x="49" y="24"/>
                </a:cxn>
                <a:cxn ang="0">
                  <a:pos x="55" y="15"/>
                </a:cxn>
                <a:cxn ang="0">
                  <a:pos x="61" y="7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0" y="2"/>
                </a:cxn>
                <a:cxn ang="0">
                  <a:pos x="58" y="1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3" y="1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62" h="84">
                  <a:moveTo>
                    <a:pt x="52" y="2"/>
                  </a:moveTo>
                  <a:lnTo>
                    <a:pt x="52" y="2"/>
                  </a:lnTo>
                  <a:lnTo>
                    <a:pt x="47" y="9"/>
                  </a:lnTo>
                  <a:lnTo>
                    <a:pt x="42" y="15"/>
                  </a:lnTo>
                  <a:lnTo>
                    <a:pt x="37" y="22"/>
                  </a:lnTo>
                  <a:lnTo>
                    <a:pt x="33" y="30"/>
                  </a:lnTo>
                  <a:lnTo>
                    <a:pt x="33" y="30"/>
                  </a:lnTo>
                  <a:lnTo>
                    <a:pt x="30" y="36"/>
                  </a:lnTo>
                  <a:lnTo>
                    <a:pt x="26" y="42"/>
                  </a:lnTo>
                  <a:lnTo>
                    <a:pt x="18" y="54"/>
                  </a:lnTo>
                  <a:lnTo>
                    <a:pt x="9" y="66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2"/>
                  </a:lnTo>
                  <a:lnTo>
                    <a:pt x="2" y="84"/>
                  </a:lnTo>
                  <a:lnTo>
                    <a:pt x="4" y="84"/>
                  </a:lnTo>
                  <a:lnTo>
                    <a:pt x="5" y="84"/>
                  </a:lnTo>
                  <a:lnTo>
                    <a:pt x="7" y="84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32" y="50"/>
                  </a:lnTo>
                  <a:lnTo>
                    <a:pt x="36" y="45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44" y="32"/>
                  </a:lnTo>
                  <a:lnTo>
                    <a:pt x="49" y="24"/>
                  </a:lnTo>
                  <a:lnTo>
                    <a:pt x="55" y="15"/>
                  </a:lnTo>
                  <a:lnTo>
                    <a:pt x="61" y="7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0" y="2"/>
                  </a:lnTo>
                  <a:lnTo>
                    <a:pt x="58" y="1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3" y="1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14" name="Freeform 330"/>
            <p:cNvSpPr/>
            <p:nvPr/>
          </p:nvSpPr>
          <p:spPr bwMode="auto">
            <a:xfrm>
              <a:off x="3632200" y="3352800"/>
              <a:ext cx="28575" cy="39688"/>
            </a:xfrm>
            <a:custGeom>
              <a:avLst/>
              <a:gdLst/>
              <a:ahLst/>
              <a:cxnLst>
                <a:cxn ang="0">
                  <a:pos x="53" y="5"/>
                </a:cxn>
                <a:cxn ang="0">
                  <a:pos x="53" y="5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3" y="5"/>
                </a:cxn>
                <a:cxn ang="0">
                  <a:pos x="43" y="5"/>
                </a:cxn>
                <a:cxn ang="0">
                  <a:pos x="42" y="9"/>
                </a:cxn>
                <a:cxn ang="0">
                  <a:pos x="41" y="13"/>
                </a:cxn>
                <a:cxn ang="0">
                  <a:pos x="36" y="22"/>
                </a:cxn>
                <a:cxn ang="0">
                  <a:pos x="28" y="31"/>
                </a:cxn>
                <a:cxn ang="0">
                  <a:pos x="23" y="37"/>
                </a:cxn>
                <a:cxn ang="0">
                  <a:pos x="23" y="37"/>
                </a:cxn>
                <a:cxn ang="0">
                  <a:pos x="17" y="44"/>
                </a:cxn>
                <a:cxn ang="0">
                  <a:pos x="11" y="53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1"/>
                </a:cxn>
                <a:cxn ang="0">
                  <a:pos x="1" y="74"/>
                </a:cxn>
                <a:cxn ang="0">
                  <a:pos x="4" y="75"/>
                </a:cxn>
                <a:cxn ang="0">
                  <a:pos x="7" y="75"/>
                </a:cxn>
                <a:cxn ang="0">
                  <a:pos x="7" y="75"/>
                </a:cxn>
                <a:cxn ang="0">
                  <a:pos x="10" y="74"/>
                </a:cxn>
                <a:cxn ang="0">
                  <a:pos x="12" y="72"/>
                </a:cxn>
                <a:cxn ang="0">
                  <a:pos x="14" y="70"/>
                </a:cxn>
                <a:cxn ang="0">
                  <a:pos x="15" y="66"/>
                </a:cxn>
                <a:cxn ang="0">
                  <a:pos x="15" y="66"/>
                </a:cxn>
                <a:cxn ang="0">
                  <a:pos x="15" y="66"/>
                </a:cxn>
                <a:cxn ang="0">
                  <a:pos x="15" y="66"/>
                </a:cxn>
                <a:cxn ang="0">
                  <a:pos x="25" y="51"/>
                </a:cxn>
                <a:cxn ang="0">
                  <a:pos x="36" y="35"/>
                </a:cxn>
                <a:cxn ang="0">
                  <a:pos x="36" y="35"/>
                </a:cxn>
                <a:cxn ang="0">
                  <a:pos x="46" y="21"/>
                </a:cxn>
                <a:cxn ang="0">
                  <a:pos x="50" y="13"/>
                </a:cxn>
                <a:cxn ang="0">
                  <a:pos x="52" y="9"/>
                </a:cxn>
                <a:cxn ang="0">
                  <a:pos x="53" y="5"/>
                </a:cxn>
                <a:cxn ang="0">
                  <a:pos x="53" y="5"/>
                </a:cxn>
              </a:cxnLst>
              <a:rect l="0" t="0" r="r" b="b"/>
              <a:pathLst>
                <a:path w="53" h="75">
                  <a:moveTo>
                    <a:pt x="53" y="5"/>
                  </a:moveTo>
                  <a:lnTo>
                    <a:pt x="53" y="5"/>
                  </a:lnTo>
                  <a:lnTo>
                    <a:pt x="52" y="3"/>
                  </a:lnTo>
                  <a:lnTo>
                    <a:pt x="51" y="1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2" y="9"/>
                  </a:lnTo>
                  <a:lnTo>
                    <a:pt x="41" y="13"/>
                  </a:lnTo>
                  <a:lnTo>
                    <a:pt x="36" y="22"/>
                  </a:lnTo>
                  <a:lnTo>
                    <a:pt x="28" y="31"/>
                  </a:lnTo>
                  <a:lnTo>
                    <a:pt x="23" y="37"/>
                  </a:lnTo>
                  <a:lnTo>
                    <a:pt x="23" y="37"/>
                  </a:lnTo>
                  <a:lnTo>
                    <a:pt x="17" y="44"/>
                  </a:lnTo>
                  <a:lnTo>
                    <a:pt x="11" y="53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1"/>
                  </a:lnTo>
                  <a:lnTo>
                    <a:pt x="1" y="74"/>
                  </a:lnTo>
                  <a:lnTo>
                    <a:pt x="4" y="75"/>
                  </a:lnTo>
                  <a:lnTo>
                    <a:pt x="7" y="75"/>
                  </a:lnTo>
                  <a:lnTo>
                    <a:pt x="7" y="75"/>
                  </a:lnTo>
                  <a:lnTo>
                    <a:pt x="10" y="74"/>
                  </a:lnTo>
                  <a:lnTo>
                    <a:pt x="12" y="72"/>
                  </a:lnTo>
                  <a:lnTo>
                    <a:pt x="14" y="70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25" y="51"/>
                  </a:lnTo>
                  <a:lnTo>
                    <a:pt x="36" y="35"/>
                  </a:lnTo>
                  <a:lnTo>
                    <a:pt x="36" y="35"/>
                  </a:lnTo>
                  <a:lnTo>
                    <a:pt x="46" y="21"/>
                  </a:lnTo>
                  <a:lnTo>
                    <a:pt x="50" y="13"/>
                  </a:lnTo>
                  <a:lnTo>
                    <a:pt x="52" y="9"/>
                  </a:lnTo>
                  <a:lnTo>
                    <a:pt x="53" y="5"/>
                  </a:lnTo>
                  <a:lnTo>
                    <a:pt x="5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15" name="Freeform 331"/>
            <p:cNvSpPr/>
            <p:nvPr/>
          </p:nvSpPr>
          <p:spPr bwMode="auto">
            <a:xfrm>
              <a:off x="3670300" y="3357563"/>
              <a:ext cx="17463" cy="26988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23" y="2"/>
                </a:cxn>
                <a:cxn ang="0">
                  <a:pos x="16" y="14"/>
                </a:cxn>
                <a:cxn ang="0">
                  <a:pos x="8" y="24"/>
                </a:cxn>
                <a:cxn ang="0">
                  <a:pos x="5" y="29"/>
                </a:cxn>
                <a:cxn ang="0">
                  <a:pos x="2" y="34"/>
                </a:cxn>
                <a:cxn ang="0">
                  <a:pos x="1" y="41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1" y="51"/>
                </a:cxn>
                <a:cxn ang="0">
                  <a:pos x="3" y="52"/>
                </a:cxn>
                <a:cxn ang="0">
                  <a:pos x="4" y="53"/>
                </a:cxn>
                <a:cxn ang="0">
                  <a:pos x="6" y="52"/>
                </a:cxn>
                <a:cxn ang="0">
                  <a:pos x="7" y="51"/>
                </a:cxn>
                <a:cxn ang="0">
                  <a:pos x="9" y="50"/>
                </a:cxn>
                <a:cxn ang="0">
                  <a:pos x="9" y="48"/>
                </a:cxn>
                <a:cxn ang="0">
                  <a:pos x="9" y="48"/>
                </a:cxn>
                <a:cxn ang="0">
                  <a:pos x="10" y="42"/>
                </a:cxn>
                <a:cxn ang="0">
                  <a:pos x="12" y="36"/>
                </a:cxn>
                <a:cxn ang="0">
                  <a:pos x="14" y="31"/>
                </a:cxn>
                <a:cxn ang="0">
                  <a:pos x="17" y="26"/>
                </a:cxn>
                <a:cxn ang="0">
                  <a:pos x="24" y="17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3" y="6"/>
                </a:cxn>
                <a:cxn ang="0">
                  <a:pos x="33" y="4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3" y="2"/>
                </a:cxn>
                <a:cxn ang="0">
                  <a:pos x="23" y="2"/>
                </a:cxn>
              </a:cxnLst>
              <a:rect l="0" t="0" r="r" b="b"/>
              <a:pathLst>
                <a:path w="33" h="53">
                  <a:moveTo>
                    <a:pt x="23" y="2"/>
                  </a:moveTo>
                  <a:lnTo>
                    <a:pt x="23" y="2"/>
                  </a:lnTo>
                  <a:lnTo>
                    <a:pt x="16" y="14"/>
                  </a:lnTo>
                  <a:lnTo>
                    <a:pt x="8" y="24"/>
                  </a:lnTo>
                  <a:lnTo>
                    <a:pt x="5" y="29"/>
                  </a:lnTo>
                  <a:lnTo>
                    <a:pt x="2" y="34"/>
                  </a:lnTo>
                  <a:lnTo>
                    <a:pt x="1" y="41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1" y="51"/>
                  </a:lnTo>
                  <a:lnTo>
                    <a:pt x="3" y="52"/>
                  </a:lnTo>
                  <a:lnTo>
                    <a:pt x="4" y="53"/>
                  </a:lnTo>
                  <a:lnTo>
                    <a:pt x="6" y="52"/>
                  </a:lnTo>
                  <a:lnTo>
                    <a:pt x="7" y="51"/>
                  </a:lnTo>
                  <a:lnTo>
                    <a:pt x="9" y="50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10" y="42"/>
                  </a:lnTo>
                  <a:lnTo>
                    <a:pt x="12" y="36"/>
                  </a:lnTo>
                  <a:lnTo>
                    <a:pt x="14" y="31"/>
                  </a:lnTo>
                  <a:lnTo>
                    <a:pt x="17" y="26"/>
                  </a:lnTo>
                  <a:lnTo>
                    <a:pt x="24" y="17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3" y="6"/>
                  </a:lnTo>
                  <a:lnTo>
                    <a:pt x="33" y="4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3" y="2"/>
                  </a:lnTo>
                  <a:lnTo>
                    <a:pt x="2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16" name="Freeform 332"/>
            <p:cNvSpPr/>
            <p:nvPr/>
          </p:nvSpPr>
          <p:spPr bwMode="auto">
            <a:xfrm>
              <a:off x="3690938" y="3352800"/>
              <a:ext cx="22225" cy="36513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3" y="2"/>
                </a:cxn>
                <a:cxn ang="0">
                  <a:pos x="27" y="19"/>
                </a:cxn>
                <a:cxn ang="0">
                  <a:pos x="24" y="26"/>
                </a:cxn>
                <a:cxn ang="0">
                  <a:pos x="19" y="33"/>
                </a:cxn>
                <a:cxn ang="0">
                  <a:pos x="19" y="33"/>
                </a:cxn>
                <a:cxn ang="0">
                  <a:pos x="8" y="49"/>
                </a:cxn>
                <a:cxn ang="0">
                  <a:pos x="3" y="57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2" y="70"/>
                </a:cxn>
                <a:cxn ang="0">
                  <a:pos x="4" y="71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10" y="71"/>
                </a:cxn>
                <a:cxn ang="0">
                  <a:pos x="12" y="70"/>
                </a:cxn>
                <a:cxn ang="0">
                  <a:pos x="13" y="67"/>
                </a:cxn>
                <a:cxn ang="0">
                  <a:pos x="13" y="64"/>
                </a:cxn>
                <a:cxn ang="0">
                  <a:pos x="11" y="62"/>
                </a:cxn>
                <a:cxn ang="0">
                  <a:pos x="11" y="62"/>
                </a:cxn>
                <a:cxn ang="0">
                  <a:pos x="19" y="50"/>
                </a:cxn>
                <a:cxn ang="0">
                  <a:pos x="27" y="38"/>
                </a:cxn>
                <a:cxn ang="0">
                  <a:pos x="27" y="38"/>
                </a:cxn>
                <a:cxn ang="0">
                  <a:pos x="32" y="31"/>
                </a:cxn>
                <a:cxn ang="0">
                  <a:pos x="35" y="23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2" y="5"/>
                </a:cxn>
                <a:cxn ang="0">
                  <a:pos x="41" y="3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3" y="2"/>
                </a:cxn>
                <a:cxn ang="0">
                  <a:pos x="33" y="2"/>
                </a:cxn>
              </a:cxnLst>
              <a:rect l="0" t="0" r="r" b="b"/>
              <a:pathLst>
                <a:path w="42" h="71">
                  <a:moveTo>
                    <a:pt x="33" y="2"/>
                  </a:moveTo>
                  <a:lnTo>
                    <a:pt x="33" y="2"/>
                  </a:lnTo>
                  <a:lnTo>
                    <a:pt x="27" y="19"/>
                  </a:lnTo>
                  <a:lnTo>
                    <a:pt x="24" y="26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8" y="49"/>
                  </a:lnTo>
                  <a:lnTo>
                    <a:pt x="3" y="57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4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0" y="71"/>
                  </a:lnTo>
                  <a:lnTo>
                    <a:pt x="12" y="70"/>
                  </a:lnTo>
                  <a:lnTo>
                    <a:pt x="13" y="67"/>
                  </a:lnTo>
                  <a:lnTo>
                    <a:pt x="13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9" y="50"/>
                  </a:lnTo>
                  <a:lnTo>
                    <a:pt x="27" y="38"/>
                  </a:lnTo>
                  <a:lnTo>
                    <a:pt x="27" y="38"/>
                  </a:lnTo>
                  <a:lnTo>
                    <a:pt x="32" y="31"/>
                  </a:lnTo>
                  <a:lnTo>
                    <a:pt x="35" y="23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2" y="5"/>
                  </a:lnTo>
                  <a:lnTo>
                    <a:pt x="41" y="3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3" y="2"/>
                  </a:lnTo>
                  <a:lnTo>
                    <a:pt x="3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17" name="Freeform 333"/>
            <p:cNvSpPr/>
            <p:nvPr/>
          </p:nvSpPr>
          <p:spPr bwMode="auto">
            <a:xfrm>
              <a:off x="3724275" y="3357563"/>
              <a:ext cx="23813" cy="30163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23" y="15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7" y="34"/>
                </a:cxn>
                <a:cxn ang="0">
                  <a:pos x="3" y="41"/>
                </a:cxn>
                <a:cxn ang="0">
                  <a:pos x="1" y="48"/>
                </a:cxn>
                <a:cxn ang="0">
                  <a:pos x="0" y="51"/>
                </a:cxn>
                <a:cxn ang="0">
                  <a:pos x="1" y="54"/>
                </a:cxn>
                <a:cxn ang="0">
                  <a:pos x="1" y="54"/>
                </a:cxn>
                <a:cxn ang="0">
                  <a:pos x="2" y="56"/>
                </a:cxn>
                <a:cxn ang="0">
                  <a:pos x="4" y="57"/>
                </a:cxn>
                <a:cxn ang="0">
                  <a:pos x="7" y="57"/>
                </a:cxn>
                <a:cxn ang="0">
                  <a:pos x="8" y="56"/>
                </a:cxn>
                <a:cxn ang="0">
                  <a:pos x="10" y="55"/>
                </a:cxn>
                <a:cxn ang="0">
                  <a:pos x="10" y="53"/>
                </a:cxn>
                <a:cxn ang="0">
                  <a:pos x="10" y="51"/>
                </a:cxn>
                <a:cxn ang="0">
                  <a:pos x="10" y="51"/>
                </a:cxn>
                <a:cxn ang="0">
                  <a:pos x="10" y="49"/>
                </a:cxn>
                <a:cxn ang="0">
                  <a:pos x="10" y="46"/>
                </a:cxn>
                <a:cxn ang="0">
                  <a:pos x="14" y="40"/>
                </a:cxn>
                <a:cxn ang="0">
                  <a:pos x="23" y="29"/>
                </a:cxn>
                <a:cxn ang="0">
                  <a:pos x="23" y="29"/>
                </a:cxn>
                <a:cxn ang="0">
                  <a:pos x="32" y="19"/>
                </a:cxn>
                <a:cxn ang="0">
                  <a:pos x="42" y="9"/>
                </a:cxn>
                <a:cxn ang="0">
                  <a:pos x="42" y="9"/>
                </a:cxn>
                <a:cxn ang="0">
                  <a:pos x="43" y="7"/>
                </a:cxn>
                <a:cxn ang="0">
                  <a:pos x="43" y="6"/>
                </a:cxn>
                <a:cxn ang="0">
                  <a:pos x="43" y="3"/>
                </a:cxn>
                <a:cxn ang="0">
                  <a:pos x="42" y="2"/>
                </a:cxn>
                <a:cxn ang="0">
                  <a:pos x="40" y="1"/>
                </a:cxn>
                <a:cxn ang="0">
                  <a:pos x="39" y="0"/>
                </a:cxn>
                <a:cxn ang="0">
                  <a:pos x="37" y="0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3" h="57">
                  <a:moveTo>
                    <a:pt x="35" y="2"/>
                  </a:moveTo>
                  <a:lnTo>
                    <a:pt x="35" y="2"/>
                  </a:lnTo>
                  <a:lnTo>
                    <a:pt x="23" y="15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7" y="34"/>
                  </a:lnTo>
                  <a:lnTo>
                    <a:pt x="3" y="41"/>
                  </a:lnTo>
                  <a:lnTo>
                    <a:pt x="1" y="48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2" y="56"/>
                  </a:lnTo>
                  <a:lnTo>
                    <a:pt x="4" y="57"/>
                  </a:lnTo>
                  <a:lnTo>
                    <a:pt x="7" y="57"/>
                  </a:lnTo>
                  <a:lnTo>
                    <a:pt x="8" y="56"/>
                  </a:lnTo>
                  <a:lnTo>
                    <a:pt x="10" y="55"/>
                  </a:lnTo>
                  <a:lnTo>
                    <a:pt x="10" y="53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49"/>
                  </a:lnTo>
                  <a:lnTo>
                    <a:pt x="10" y="46"/>
                  </a:lnTo>
                  <a:lnTo>
                    <a:pt x="14" y="40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32" y="19"/>
                  </a:lnTo>
                  <a:lnTo>
                    <a:pt x="42" y="9"/>
                  </a:lnTo>
                  <a:lnTo>
                    <a:pt x="42" y="9"/>
                  </a:lnTo>
                  <a:lnTo>
                    <a:pt x="43" y="7"/>
                  </a:lnTo>
                  <a:lnTo>
                    <a:pt x="43" y="6"/>
                  </a:lnTo>
                  <a:lnTo>
                    <a:pt x="43" y="3"/>
                  </a:lnTo>
                  <a:lnTo>
                    <a:pt x="42" y="2"/>
                  </a:lnTo>
                  <a:lnTo>
                    <a:pt x="40" y="1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18" name="Freeform 334"/>
            <p:cNvSpPr/>
            <p:nvPr/>
          </p:nvSpPr>
          <p:spPr bwMode="auto">
            <a:xfrm>
              <a:off x="3740150" y="3365500"/>
              <a:ext cx="22225" cy="30163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35" y="1"/>
                </a:cxn>
                <a:cxn ang="0">
                  <a:pos x="25" y="12"/>
                </a:cxn>
                <a:cxn ang="0">
                  <a:pos x="16" y="24"/>
                </a:cxn>
                <a:cxn ang="0">
                  <a:pos x="8" y="37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1" y="54"/>
                </a:cxn>
                <a:cxn ang="0">
                  <a:pos x="2" y="55"/>
                </a:cxn>
                <a:cxn ang="0">
                  <a:pos x="3" y="56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8" y="56"/>
                </a:cxn>
                <a:cxn ang="0">
                  <a:pos x="9" y="55"/>
                </a:cxn>
                <a:cxn ang="0">
                  <a:pos x="9" y="55"/>
                </a:cxn>
                <a:cxn ang="0">
                  <a:pos x="16" y="42"/>
                </a:cxn>
                <a:cxn ang="0">
                  <a:pos x="24" y="30"/>
                </a:cxn>
                <a:cxn ang="0">
                  <a:pos x="32" y="18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2" y="6"/>
                </a:cxn>
                <a:cxn ang="0">
                  <a:pos x="43" y="4"/>
                </a:cxn>
                <a:cxn ang="0">
                  <a:pos x="42" y="3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5" y="1"/>
                </a:cxn>
              </a:cxnLst>
              <a:rect l="0" t="0" r="r" b="b"/>
              <a:pathLst>
                <a:path w="43" h="57">
                  <a:moveTo>
                    <a:pt x="35" y="1"/>
                  </a:moveTo>
                  <a:lnTo>
                    <a:pt x="35" y="1"/>
                  </a:lnTo>
                  <a:lnTo>
                    <a:pt x="25" y="12"/>
                  </a:lnTo>
                  <a:lnTo>
                    <a:pt x="16" y="24"/>
                  </a:lnTo>
                  <a:lnTo>
                    <a:pt x="8" y="37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2" y="55"/>
                  </a:lnTo>
                  <a:lnTo>
                    <a:pt x="3" y="56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8" y="56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16" y="42"/>
                  </a:lnTo>
                  <a:lnTo>
                    <a:pt x="24" y="30"/>
                  </a:lnTo>
                  <a:lnTo>
                    <a:pt x="32" y="1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2" y="6"/>
                  </a:lnTo>
                  <a:lnTo>
                    <a:pt x="43" y="4"/>
                  </a:lnTo>
                  <a:lnTo>
                    <a:pt x="42" y="3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19" name="Freeform 335"/>
            <p:cNvSpPr/>
            <p:nvPr/>
          </p:nvSpPr>
          <p:spPr bwMode="auto">
            <a:xfrm>
              <a:off x="3762375" y="3375025"/>
              <a:ext cx="12700" cy="30163"/>
            </a:xfrm>
            <a:custGeom>
              <a:avLst/>
              <a:gdLst/>
              <a:ahLst/>
              <a:cxnLst>
                <a:cxn ang="0">
                  <a:pos x="15" y="4"/>
                </a:cxn>
                <a:cxn ang="0">
                  <a:pos x="15" y="4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3" y="56"/>
                </a:cxn>
                <a:cxn ang="0">
                  <a:pos x="5" y="56"/>
                </a:cxn>
                <a:cxn ang="0">
                  <a:pos x="6" y="56"/>
                </a:cxn>
                <a:cxn ang="0">
                  <a:pos x="9" y="55"/>
                </a:cxn>
                <a:cxn ang="0">
                  <a:pos x="10" y="53"/>
                </a:cxn>
                <a:cxn ang="0">
                  <a:pos x="10" y="53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4" y="4"/>
                </a:cxn>
                <a:cxn ang="0">
                  <a:pos x="23" y="2"/>
                </a:cxn>
                <a:cxn ang="0">
                  <a:pos x="22" y="0"/>
                </a:cxn>
                <a:cxn ang="0">
                  <a:pos x="20" y="0"/>
                </a:cxn>
                <a:cxn ang="0">
                  <a:pos x="19" y="0"/>
                </a:cxn>
                <a:cxn ang="0">
                  <a:pos x="17" y="0"/>
                </a:cxn>
                <a:cxn ang="0">
                  <a:pos x="16" y="1"/>
                </a:cxn>
                <a:cxn ang="0">
                  <a:pos x="15" y="4"/>
                </a:cxn>
                <a:cxn ang="0">
                  <a:pos x="15" y="4"/>
                </a:cxn>
              </a:cxnLst>
              <a:rect l="0" t="0" r="r" b="b"/>
              <a:pathLst>
                <a:path w="24" h="56">
                  <a:moveTo>
                    <a:pt x="15" y="4"/>
                  </a:moveTo>
                  <a:lnTo>
                    <a:pt x="15" y="4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3" y="56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9" y="55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4" y="4"/>
                  </a:lnTo>
                  <a:lnTo>
                    <a:pt x="23" y="2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6" y="1"/>
                  </a:lnTo>
                  <a:lnTo>
                    <a:pt x="15" y="4"/>
                  </a:lnTo>
                  <a:lnTo>
                    <a:pt x="1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20" name="Freeform 336"/>
            <p:cNvSpPr/>
            <p:nvPr/>
          </p:nvSpPr>
          <p:spPr bwMode="auto">
            <a:xfrm>
              <a:off x="3757613" y="3392488"/>
              <a:ext cx="38100" cy="42863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54" y="10"/>
                </a:cxn>
                <a:cxn ang="0">
                  <a:pos x="45" y="19"/>
                </a:cxn>
                <a:cxn ang="0">
                  <a:pos x="45" y="19"/>
                </a:cxn>
                <a:cxn ang="0">
                  <a:pos x="41" y="24"/>
                </a:cxn>
                <a:cxn ang="0">
                  <a:pos x="38" y="29"/>
                </a:cxn>
                <a:cxn ang="0">
                  <a:pos x="35" y="35"/>
                </a:cxn>
                <a:cxn ang="0">
                  <a:pos x="31" y="39"/>
                </a:cxn>
                <a:cxn ang="0">
                  <a:pos x="31" y="39"/>
                </a:cxn>
                <a:cxn ang="0">
                  <a:pos x="22" y="47"/>
                </a:cxn>
                <a:cxn ang="0">
                  <a:pos x="13" y="55"/>
                </a:cxn>
                <a:cxn ang="0">
                  <a:pos x="9" y="59"/>
                </a:cxn>
                <a:cxn ang="0">
                  <a:pos x="6" y="63"/>
                </a:cxn>
                <a:cxn ang="0">
                  <a:pos x="3" y="69"/>
                </a:cxn>
                <a:cxn ang="0">
                  <a:pos x="1" y="75"/>
                </a:cxn>
                <a:cxn ang="0">
                  <a:pos x="1" y="75"/>
                </a:cxn>
                <a:cxn ang="0">
                  <a:pos x="0" y="77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4" y="80"/>
                </a:cxn>
                <a:cxn ang="0">
                  <a:pos x="5" y="80"/>
                </a:cxn>
                <a:cxn ang="0">
                  <a:pos x="7" y="80"/>
                </a:cxn>
                <a:cxn ang="0">
                  <a:pos x="9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12" y="72"/>
                </a:cxn>
                <a:cxn ang="0">
                  <a:pos x="15" y="67"/>
                </a:cxn>
                <a:cxn ang="0">
                  <a:pos x="19" y="62"/>
                </a:cxn>
                <a:cxn ang="0">
                  <a:pos x="23" y="58"/>
                </a:cxn>
                <a:cxn ang="0">
                  <a:pos x="40" y="44"/>
                </a:cxn>
                <a:cxn ang="0">
                  <a:pos x="40" y="44"/>
                </a:cxn>
                <a:cxn ang="0">
                  <a:pos x="43" y="40"/>
                </a:cxn>
                <a:cxn ang="0">
                  <a:pos x="46" y="37"/>
                </a:cxn>
                <a:cxn ang="0">
                  <a:pos x="51" y="28"/>
                </a:cxn>
                <a:cxn ang="0">
                  <a:pos x="51" y="28"/>
                </a:cxn>
                <a:cxn ang="0">
                  <a:pos x="55" y="22"/>
                </a:cxn>
                <a:cxn ang="0">
                  <a:pos x="60" y="17"/>
                </a:cxn>
                <a:cxn ang="0">
                  <a:pos x="70" y="8"/>
                </a:cxn>
                <a:cxn ang="0">
                  <a:pos x="70" y="8"/>
                </a:cxn>
                <a:cxn ang="0">
                  <a:pos x="71" y="7"/>
                </a:cxn>
                <a:cxn ang="0">
                  <a:pos x="71" y="5"/>
                </a:cxn>
                <a:cxn ang="0">
                  <a:pos x="71" y="3"/>
                </a:cxn>
                <a:cxn ang="0">
                  <a:pos x="70" y="2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0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1" h="80">
                  <a:moveTo>
                    <a:pt x="64" y="2"/>
                  </a:moveTo>
                  <a:lnTo>
                    <a:pt x="64" y="2"/>
                  </a:lnTo>
                  <a:lnTo>
                    <a:pt x="54" y="10"/>
                  </a:lnTo>
                  <a:lnTo>
                    <a:pt x="45" y="19"/>
                  </a:lnTo>
                  <a:lnTo>
                    <a:pt x="45" y="19"/>
                  </a:lnTo>
                  <a:lnTo>
                    <a:pt x="41" y="24"/>
                  </a:lnTo>
                  <a:lnTo>
                    <a:pt x="38" y="29"/>
                  </a:lnTo>
                  <a:lnTo>
                    <a:pt x="35" y="35"/>
                  </a:lnTo>
                  <a:lnTo>
                    <a:pt x="31" y="39"/>
                  </a:lnTo>
                  <a:lnTo>
                    <a:pt x="31" y="39"/>
                  </a:lnTo>
                  <a:lnTo>
                    <a:pt x="22" y="47"/>
                  </a:lnTo>
                  <a:lnTo>
                    <a:pt x="13" y="55"/>
                  </a:lnTo>
                  <a:lnTo>
                    <a:pt x="9" y="59"/>
                  </a:lnTo>
                  <a:lnTo>
                    <a:pt x="6" y="63"/>
                  </a:lnTo>
                  <a:lnTo>
                    <a:pt x="3" y="69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77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5" y="80"/>
                  </a:lnTo>
                  <a:lnTo>
                    <a:pt x="7" y="80"/>
                  </a:lnTo>
                  <a:lnTo>
                    <a:pt x="9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12" y="72"/>
                  </a:lnTo>
                  <a:lnTo>
                    <a:pt x="15" y="67"/>
                  </a:lnTo>
                  <a:lnTo>
                    <a:pt x="19" y="62"/>
                  </a:lnTo>
                  <a:lnTo>
                    <a:pt x="23" y="58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3" y="40"/>
                  </a:lnTo>
                  <a:lnTo>
                    <a:pt x="46" y="37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5" y="22"/>
                  </a:lnTo>
                  <a:lnTo>
                    <a:pt x="60" y="17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1" y="7"/>
                  </a:lnTo>
                  <a:lnTo>
                    <a:pt x="71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21" name="Freeform 337"/>
            <p:cNvSpPr/>
            <p:nvPr/>
          </p:nvSpPr>
          <p:spPr bwMode="auto">
            <a:xfrm>
              <a:off x="3714750" y="3413125"/>
              <a:ext cx="88900" cy="87313"/>
            </a:xfrm>
            <a:custGeom>
              <a:avLst/>
              <a:gdLst/>
              <a:ahLst/>
              <a:cxnLst>
                <a:cxn ang="0">
                  <a:pos x="158" y="2"/>
                </a:cxn>
                <a:cxn ang="0">
                  <a:pos x="158" y="2"/>
                </a:cxn>
                <a:cxn ang="0">
                  <a:pos x="154" y="8"/>
                </a:cxn>
                <a:cxn ang="0">
                  <a:pos x="149" y="13"/>
                </a:cxn>
                <a:cxn ang="0">
                  <a:pos x="139" y="23"/>
                </a:cxn>
                <a:cxn ang="0">
                  <a:pos x="128" y="33"/>
                </a:cxn>
                <a:cxn ang="0">
                  <a:pos x="118" y="43"/>
                </a:cxn>
                <a:cxn ang="0">
                  <a:pos x="118" y="43"/>
                </a:cxn>
                <a:cxn ang="0">
                  <a:pos x="99" y="66"/>
                </a:cxn>
                <a:cxn ang="0">
                  <a:pos x="78" y="86"/>
                </a:cxn>
                <a:cxn ang="0">
                  <a:pos x="78" y="86"/>
                </a:cxn>
                <a:cxn ang="0">
                  <a:pos x="57" y="103"/>
                </a:cxn>
                <a:cxn ang="0">
                  <a:pos x="38" y="121"/>
                </a:cxn>
                <a:cxn ang="0">
                  <a:pos x="27" y="129"/>
                </a:cxn>
                <a:cxn ang="0">
                  <a:pos x="18" y="138"/>
                </a:cxn>
                <a:cxn ang="0">
                  <a:pos x="10" y="148"/>
                </a:cxn>
                <a:cxn ang="0">
                  <a:pos x="1" y="159"/>
                </a:cxn>
                <a:cxn ang="0">
                  <a:pos x="1" y="159"/>
                </a:cxn>
                <a:cxn ang="0">
                  <a:pos x="0" y="162"/>
                </a:cxn>
                <a:cxn ang="0">
                  <a:pos x="1" y="164"/>
                </a:cxn>
                <a:cxn ang="0">
                  <a:pos x="5" y="166"/>
                </a:cxn>
                <a:cxn ang="0">
                  <a:pos x="7" y="166"/>
                </a:cxn>
                <a:cxn ang="0">
                  <a:pos x="7" y="166"/>
                </a:cxn>
                <a:cxn ang="0">
                  <a:pos x="13" y="163"/>
                </a:cxn>
                <a:cxn ang="0">
                  <a:pos x="18" y="160"/>
                </a:cxn>
                <a:cxn ang="0">
                  <a:pos x="18" y="160"/>
                </a:cxn>
                <a:cxn ang="0">
                  <a:pos x="20" y="158"/>
                </a:cxn>
                <a:cxn ang="0">
                  <a:pos x="20" y="156"/>
                </a:cxn>
                <a:cxn ang="0">
                  <a:pos x="19" y="154"/>
                </a:cxn>
                <a:cxn ang="0">
                  <a:pos x="18" y="153"/>
                </a:cxn>
                <a:cxn ang="0">
                  <a:pos x="18" y="153"/>
                </a:cxn>
                <a:cxn ang="0">
                  <a:pos x="25" y="143"/>
                </a:cxn>
                <a:cxn ang="0">
                  <a:pos x="34" y="135"/>
                </a:cxn>
                <a:cxn ang="0">
                  <a:pos x="53" y="118"/>
                </a:cxn>
                <a:cxn ang="0">
                  <a:pos x="73" y="103"/>
                </a:cxn>
                <a:cxn ang="0">
                  <a:pos x="91" y="86"/>
                </a:cxn>
                <a:cxn ang="0">
                  <a:pos x="91" y="86"/>
                </a:cxn>
                <a:cxn ang="0">
                  <a:pos x="102" y="76"/>
                </a:cxn>
                <a:cxn ang="0">
                  <a:pos x="111" y="66"/>
                </a:cxn>
                <a:cxn ang="0">
                  <a:pos x="131" y="44"/>
                </a:cxn>
                <a:cxn ang="0">
                  <a:pos x="131" y="44"/>
                </a:cxn>
                <a:cxn ang="0">
                  <a:pos x="140" y="35"/>
                </a:cxn>
                <a:cxn ang="0">
                  <a:pos x="149" y="25"/>
                </a:cxn>
                <a:cxn ang="0">
                  <a:pos x="158" y="17"/>
                </a:cxn>
                <a:cxn ang="0">
                  <a:pos x="163" y="12"/>
                </a:cxn>
                <a:cxn ang="0">
                  <a:pos x="167" y="7"/>
                </a:cxn>
                <a:cxn ang="0">
                  <a:pos x="167" y="7"/>
                </a:cxn>
                <a:cxn ang="0">
                  <a:pos x="167" y="5"/>
                </a:cxn>
                <a:cxn ang="0">
                  <a:pos x="167" y="4"/>
                </a:cxn>
                <a:cxn ang="0">
                  <a:pos x="166" y="2"/>
                </a:cxn>
                <a:cxn ang="0">
                  <a:pos x="165" y="1"/>
                </a:cxn>
                <a:cxn ang="0">
                  <a:pos x="163" y="0"/>
                </a:cxn>
                <a:cxn ang="0">
                  <a:pos x="162" y="0"/>
                </a:cxn>
                <a:cxn ang="0">
                  <a:pos x="159" y="1"/>
                </a:cxn>
                <a:cxn ang="0">
                  <a:pos x="158" y="2"/>
                </a:cxn>
                <a:cxn ang="0">
                  <a:pos x="158" y="2"/>
                </a:cxn>
              </a:cxnLst>
              <a:rect l="0" t="0" r="r" b="b"/>
              <a:pathLst>
                <a:path w="167" h="166">
                  <a:moveTo>
                    <a:pt x="158" y="2"/>
                  </a:moveTo>
                  <a:lnTo>
                    <a:pt x="158" y="2"/>
                  </a:lnTo>
                  <a:lnTo>
                    <a:pt x="154" y="8"/>
                  </a:lnTo>
                  <a:lnTo>
                    <a:pt x="149" y="13"/>
                  </a:lnTo>
                  <a:lnTo>
                    <a:pt x="139" y="23"/>
                  </a:lnTo>
                  <a:lnTo>
                    <a:pt x="128" y="33"/>
                  </a:lnTo>
                  <a:lnTo>
                    <a:pt x="118" y="43"/>
                  </a:lnTo>
                  <a:lnTo>
                    <a:pt x="118" y="43"/>
                  </a:lnTo>
                  <a:lnTo>
                    <a:pt x="99" y="6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57" y="103"/>
                  </a:lnTo>
                  <a:lnTo>
                    <a:pt x="38" y="121"/>
                  </a:lnTo>
                  <a:lnTo>
                    <a:pt x="27" y="129"/>
                  </a:lnTo>
                  <a:lnTo>
                    <a:pt x="18" y="138"/>
                  </a:lnTo>
                  <a:lnTo>
                    <a:pt x="10" y="148"/>
                  </a:lnTo>
                  <a:lnTo>
                    <a:pt x="1" y="159"/>
                  </a:lnTo>
                  <a:lnTo>
                    <a:pt x="1" y="159"/>
                  </a:lnTo>
                  <a:lnTo>
                    <a:pt x="0" y="162"/>
                  </a:lnTo>
                  <a:lnTo>
                    <a:pt x="1" y="164"/>
                  </a:lnTo>
                  <a:lnTo>
                    <a:pt x="5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13" y="163"/>
                  </a:lnTo>
                  <a:lnTo>
                    <a:pt x="18" y="160"/>
                  </a:lnTo>
                  <a:lnTo>
                    <a:pt x="18" y="160"/>
                  </a:lnTo>
                  <a:lnTo>
                    <a:pt x="20" y="158"/>
                  </a:lnTo>
                  <a:lnTo>
                    <a:pt x="20" y="156"/>
                  </a:lnTo>
                  <a:lnTo>
                    <a:pt x="19" y="154"/>
                  </a:lnTo>
                  <a:lnTo>
                    <a:pt x="18" y="153"/>
                  </a:lnTo>
                  <a:lnTo>
                    <a:pt x="18" y="153"/>
                  </a:lnTo>
                  <a:lnTo>
                    <a:pt x="25" y="143"/>
                  </a:lnTo>
                  <a:lnTo>
                    <a:pt x="34" y="135"/>
                  </a:lnTo>
                  <a:lnTo>
                    <a:pt x="53" y="118"/>
                  </a:lnTo>
                  <a:lnTo>
                    <a:pt x="73" y="103"/>
                  </a:lnTo>
                  <a:lnTo>
                    <a:pt x="91" y="86"/>
                  </a:lnTo>
                  <a:lnTo>
                    <a:pt x="91" y="86"/>
                  </a:lnTo>
                  <a:lnTo>
                    <a:pt x="102" y="76"/>
                  </a:lnTo>
                  <a:lnTo>
                    <a:pt x="111" y="66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40" y="35"/>
                  </a:lnTo>
                  <a:lnTo>
                    <a:pt x="149" y="25"/>
                  </a:lnTo>
                  <a:lnTo>
                    <a:pt x="158" y="17"/>
                  </a:lnTo>
                  <a:lnTo>
                    <a:pt x="163" y="12"/>
                  </a:lnTo>
                  <a:lnTo>
                    <a:pt x="167" y="7"/>
                  </a:lnTo>
                  <a:lnTo>
                    <a:pt x="167" y="7"/>
                  </a:lnTo>
                  <a:lnTo>
                    <a:pt x="167" y="5"/>
                  </a:lnTo>
                  <a:lnTo>
                    <a:pt x="167" y="4"/>
                  </a:lnTo>
                  <a:lnTo>
                    <a:pt x="166" y="2"/>
                  </a:lnTo>
                  <a:lnTo>
                    <a:pt x="165" y="1"/>
                  </a:lnTo>
                  <a:lnTo>
                    <a:pt x="163" y="0"/>
                  </a:lnTo>
                  <a:lnTo>
                    <a:pt x="162" y="0"/>
                  </a:lnTo>
                  <a:lnTo>
                    <a:pt x="159" y="1"/>
                  </a:lnTo>
                  <a:lnTo>
                    <a:pt x="158" y="2"/>
                  </a:lnTo>
                  <a:lnTo>
                    <a:pt x="15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22" name="Freeform 338"/>
            <p:cNvSpPr/>
            <p:nvPr/>
          </p:nvSpPr>
          <p:spPr bwMode="auto">
            <a:xfrm>
              <a:off x="3743325" y="3448050"/>
              <a:ext cx="57150" cy="65088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90" y="14"/>
                </a:cxn>
                <a:cxn ang="0">
                  <a:pos x="80" y="26"/>
                </a:cxn>
                <a:cxn ang="0">
                  <a:pos x="57" y="49"/>
                </a:cxn>
                <a:cxn ang="0">
                  <a:pos x="57" y="49"/>
                </a:cxn>
                <a:cxn ang="0">
                  <a:pos x="43" y="66"/>
                </a:cxn>
                <a:cxn ang="0">
                  <a:pos x="30" y="82"/>
                </a:cxn>
                <a:cxn ang="0">
                  <a:pos x="16" y="99"/>
                </a:cxn>
                <a:cxn ang="0">
                  <a:pos x="1" y="114"/>
                </a:cxn>
                <a:cxn ang="0">
                  <a:pos x="1" y="114"/>
                </a:cxn>
                <a:cxn ang="0">
                  <a:pos x="0" y="117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3" y="122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1"/>
                </a:cxn>
                <a:cxn ang="0">
                  <a:pos x="8" y="121"/>
                </a:cxn>
                <a:cxn ang="0">
                  <a:pos x="23" y="105"/>
                </a:cxn>
                <a:cxn ang="0">
                  <a:pos x="36" y="89"/>
                </a:cxn>
                <a:cxn ang="0">
                  <a:pos x="64" y="57"/>
                </a:cxn>
                <a:cxn ang="0">
                  <a:pos x="64" y="57"/>
                </a:cxn>
                <a:cxn ang="0">
                  <a:pos x="87" y="32"/>
                </a:cxn>
                <a:cxn ang="0">
                  <a:pos x="98" y="19"/>
                </a:cxn>
                <a:cxn ang="0">
                  <a:pos x="109" y="6"/>
                </a:cxn>
                <a:cxn ang="0">
                  <a:pos x="109" y="6"/>
                </a:cxn>
                <a:cxn ang="0">
                  <a:pos x="110" y="5"/>
                </a:cxn>
                <a:cxn ang="0">
                  <a:pos x="110" y="3"/>
                </a:cxn>
                <a:cxn ang="0">
                  <a:pos x="109" y="2"/>
                </a:cxn>
                <a:cxn ang="0">
                  <a:pos x="107" y="0"/>
                </a:cxn>
                <a:cxn ang="0">
                  <a:pos x="103" y="0"/>
                </a:cxn>
                <a:cxn ang="0">
                  <a:pos x="101" y="0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10" h="123">
                  <a:moveTo>
                    <a:pt x="100" y="2"/>
                  </a:moveTo>
                  <a:lnTo>
                    <a:pt x="100" y="2"/>
                  </a:lnTo>
                  <a:lnTo>
                    <a:pt x="90" y="14"/>
                  </a:lnTo>
                  <a:lnTo>
                    <a:pt x="80" y="26"/>
                  </a:lnTo>
                  <a:lnTo>
                    <a:pt x="57" y="49"/>
                  </a:lnTo>
                  <a:lnTo>
                    <a:pt x="57" y="49"/>
                  </a:lnTo>
                  <a:lnTo>
                    <a:pt x="43" y="66"/>
                  </a:lnTo>
                  <a:lnTo>
                    <a:pt x="30" y="82"/>
                  </a:lnTo>
                  <a:lnTo>
                    <a:pt x="16" y="99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3" y="122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23" y="105"/>
                  </a:lnTo>
                  <a:lnTo>
                    <a:pt x="36" y="89"/>
                  </a:lnTo>
                  <a:lnTo>
                    <a:pt x="64" y="57"/>
                  </a:lnTo>
                  <a:lnTo>
                    <a:pt x="64" y="57"/>
                  </a:lnTo>
                  <a:lnTo>
                    <a:pt x="87" y="32"/>
                  </a:lnTo>
                  <a:lnTo>
                    <a:pt x="98" y="19"/>
                  </a:lnTo>
                  <a:lnTo>
                    <a:pt x="109" y="6"/>
                  </a:lnTo>
                  <a:lnTo>
                    <a:pt x="109" y="6"/>
                  </a:lnTo>
                  <a:lnTo>
                    <a:pt x="110" y="5"/>
                  </a:lnTo>
                  <a:lnTo>
                    <a:pt x="110" y="3"/>
                  </a:lnTo>
                  <a:lnTo>
                    <a:pt x="109" y="2"/>
                  </a:lnTo>
                  <a:lnTo>
                    <a:pt x="107" y="0"/>
                  </a:lnTo>
                  <a:lnTo>
                    <a:pt x="103" y="0"/>
                  </a:lnTo>
                  <a:lnTo>
                    <a:pt x="101" y="0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23" name="Freeform 339"/>
            <p:cNvSpPr/>
            <p:nvPr/>
          </p:nvSpPr>
          <p:spPr bwMode="auto">
            <a:xfrm>
              <a:off x="3752850" y="3470275"/>
              <a:ext cx="50800" cy="60325"/>
            </a:xfrm>
            <a:custGeom>
              <a:avLst/>
              <a:gdLst/>
              <a:ahLst/>
              <a:cxnLst>
                <a:cxn ang="0">
                  <a:pos x="86" y="1"/>
                </a:cxn>
                <a:cxn ang="0">
                  <a:pos x="86" y="1"/>
                </a:cxn>
                <a:cxn ang="0">
                  <a:pos x="63" y="26"/>
                </a:cxn>
                <a:cxn ang="0">
                  <a:pos x="41" y="52"/>
                </a:cxn>
                <a:cxn ang="0">
                  <a:pos x="20" y="79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1" y="112"/>
                </a:cxn>
                <a:cxn ang="0">
                  <a:pos x="3" y="113"/>
                </a:cxn>
                <a:cxn ang="0">
                  <a:pos x="4" y="114"/>
                </a:cxn>
                <a:cxn ang="0">
                  <a:pos x="6" y="114"/>
                </a:cxn>
                <a:cxn ang="0">
                  <a:pos x="8" y="113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28" y="84"/>
                </a:cxn>
                <a:cxn ang="0">
                  <a:pos x="48" y="57"/>
                </a:cxn>
                <a:cxn ang="0">
                  <a:pos x="70" y="32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6"/>
                </a:cxn>
                <a:cxn ang="0">
                  <a:pos x="95" y="4"/>
                </a:cxn>
                <a:cxn ang="0">
                  <a:pos x="95" y="3"/>
                </a:cxn>
                <a:cxn ang="0">
                  <a:pos x="94" y="1"/>
                </a:cxn>
                <a:cxn ang="0">
                  <a:pos x="92" y="0"/>
                </a:cxn>
                <a:cxn ang="0">
                  <a:pos x="91" y="0"/>
                </a:cxn>
                <a:cxn ang="0">
                  <a:pos x="88" y="0"/>
                </a:cxn>
                <a:cxn ang="0">
                  <a:pos x="86" y="1"/>
                </a:cxn>
                <a:cxn ang="0">
                  <a:pos x="86" y="1"/>
                </a:cxn>
              </a:cxnLst>
              <a:rect l="0" t="0" r="r" b="b"/>
              <a:pathLst>
                <a:path w="95" h="114">
                  <a:moveTo>
                    <a:pt x="86" y="1"/>
                  </a:moveTo>
                  <a:lnTo>
                    <a:pt x="86" y="1"/>
                  </a:lnTo>
                  <a:lnTo>
                    <a:pt x="63" y="26"/>
                  </a:lnTo>
                  <a:lnTo>
                    <a:pt x="41" y="52"/>
                  </a:lnTo>
                  <a:lnTo>
                    <a:pt x="20" y="79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1" y="112"/>
                  </a:lnTo>
                  <a:lnTo>
                    <a:pt x="3" y="113"/>
                  </a:lnTo>
                  <a:lnTo>
                    <a:pt x="4" y="114"/>
                  </a:lnTo>
                  <a:lnTo>
                    <a:pt x="6" y="114"/>
                  </a:lnTo>
                  <a:lnTo>
                    <a:pt x="8" y="113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28" y="84"/>
                  </a:lnTo>
                  <a:lnTo>
                    <a:pt x="48" y="57"/>
                  </a:lnTo>
                  <a:lnTo>
                    <a:pt x="70" y="32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6"/>
                  </a:lnTo>
                  <a:lnTo>
                    <a:pt x="95" y="4"/>
                  </a:lnTo>
                  <a:lnTo>
                    <a:pt x="95" y="3"/>
                  </a:lnTo>
                  <a:lnTo>
                    <a:pt x="94" y="1"/>
                  </a:lnTo>
                  <a:lnTo>
                    <a:pt x="92" y="0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6" y="1"/>
                  </a:lnTo>
                  <a:lnTo>
                    <a:pt x="8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24" name="Freeform 340"/>
            <p:cNvSpPr/>
            <p:nvPr/>
          </p:nvSpPr>
          <p:spPr bwMode="auto">
            <a:xfrm>
              <a:off x="3497263" y="3452813"/>
              <a:ext cx="14288" cy="30163"/>
            </a:xfrm>
            <a:custGeom>
              <a:avLst/>
              <a:gdLst/>
              <a:ahLst/>
              <a:cxnLst>
                <a:cxn ang="0">
                  <a:pos x="20" y="2"/>
                </a:cxn>
                <a:cxn ang="0">
                  <a:pos x="20" y="2"/>
                </a:cxn>
                <a:cxn ang="0">
                  <a:pos x="14" y="14"/>
                </a:cxn>
                <a:cxn ang="0">
                  <a:pos x="9" y="26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4"/>
                </a:cxn>
                <a:cxn ang="0">
                  <a:pos x="2" y="56"/>
                </a:cxn>
                <a:cxn ang="0">
                  <a:pos x="3" y="56"/>
                </a:cxn>
                <a:cxn ang="0">
                  <a:pos x="5" y="57"/>
                </a:cxn>
                <a:cxn ang="0">
                  <a:pos x="7" y="56"/>
                </a:cxn>
                <a:cxn ang="0">
                  <a:pos x="9" y="55"/>
                </a:cxn>
                <a:cxn ang="0">
                  <a:pos x="10" y="53"/>
                </a:cxn>
                <a:cxn ang="0">
                  <a:pos x="10" y="53"/>
                </a:cxn>
                <a:cxn ang="0">
                  <a:pos x="18" y="29"/>
                </a:cxn>
                <a:cxn ang="0">
                  <a:pos x="22" y="18"/>
                </a:cxn>
                <a:cxn ang="0">
                  <a:pos x="28" y="7"/>
                </a:cxn>
                <a:cxn ang="0">
                  <a:pos x="28" y="7"/>
                </a:cxn>
                <a:cxn ang="0">
                  <a:pos x="29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6" y="0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2"/>
                </a:cxn>
                <a:cxn ang="0">
                  <a:pos x="20" y="2"/>
                </a:cxn>
              </a:cxnLst>
              <a:rect l="0" t="0" r="r" b="b"/>
              <a:pathLst>
                <a:path w="29" h="57">
                  <a:moveTo>
                    <a:pt x="20" y="2"/>
                  </a:moveTo>
                  <a:lnTo>
                    <a:pt x="20" y="2"/>
                  </a:lnTo>
                  <a:lnTo>
                    <a:pt x="14" y="14"/>
                  </a:lnTo>
                  <a:lnTo>
                    <a:pt x="9" y="26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4"/>
                  </a:lnTo>
                  <a:lnTo>
                    <a:pt x="2" y="56"/>
                  </a:lnTo>
                  <a:lnTo>
                    <a:pt x="3" y="56"/>
                  </a:lnTo>
                  <a:lnTo>
                    <a:pt x="5" y="57"/>
                  </a:lnTo>
                  <a:lnTo>
                    <a:pt x="7" y="56"/>
                  </a:lnTo>
                  <a:lnTo>
                    <a:pt x="9" y="55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8" y="29"/>
                  </a:lnTo>
                  <a:lnTo>
                    <a:pt x="22" y="18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9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2"/>
                  </a:lnTo>
                  <a:lnTo>
                    <a:pt x="2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25" name="Freeform 341"/>
            <p:cNvSpPr/>
            <p:nvPr/>
          </p:nvSpPr>
          <p:spPr bwMode="auto">
            <a:xfrm>
              <a:off x="3516313" y="3560763"/>
              <a:ext cx="12700" cy="39688"/>
            </a:xfrm>
            <a:custGeom>
              <a:avLst/>
              <a:gdLst/>
              <a:ahLst/>
              <a:cxnLst>
                <a:cxn ang="0">
                  <a:pos x="15" y="5"/>
                </a:cxn>
                <a:cxn ang="0">
                  <a:pos x="15" y="5"/>
                </a:cxn>
                <a:cxn ang="0">
                  <a:pos x="14" y="13"/>
                </a:cxn>
                <a:cxn ang="0">
                  <a:pos x="12" y="21"/>
                </a:cxn>
                <a:cxn ang="0">
                  <a:pos x="8" y="38"/>
                </a:cxn>
                <a:cxn ang="0">
                  <a:pos x="3" y="54"/>
                </a:cxn>
                <a:cxn ang="0">
                  <a:pos x="2" y="63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3"/>
                </a:cxn>
                <a:cxn ang="0">
                  <a:pos x="2" y="74"/>
                </a:cxn>
                <a:cxn ang="0">
                  <a:pos x="4" y="75"/>
                </a:cxn>
                <a:cxn ang="0">
                  <a:pos x="5" y="75"/>
                </a:cxn>
                <a:cxn ang="0">
                  <a:pos x="7" y="75"/>
                </a:cxn>
                <a:cxn ang="0">
                  <a:pos x="8" y="74"/>
                </a:cxn>
                <a:cxn ang="0">
                  <a:pos x="10" y="73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1" y="63"/>
                </a:cxn>
                <a:cxn ang="0">
                  <a:pos x="12" y="54"/>
                </a:cxn>
                <a:cxn ang="0">
                  <a:pos x="17" y="38"/>
                </a:cxn>
                <a:cxn ang="0">
                  <a:pos x="21" y="21"/>
                </a:cxn>
                <a:cxn ang="0">
                  <a:pos x="23" y="13"/>
                </a:cxn>
                <a:cxn ang="0">
                  <a:pos x="24" y="5"/>
                </a:cxn>
                <a:cxn ang="0">
                  <a:pos x="24" y="5"/>
                </a:cxn>
                <a:cxn ang="0">
                  <a:pos x="23" y="3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19" y="0"/>
                </a:cxn>
                <a:cxn ang="0">
                  <a:pos x="18" y="0"/>
                </a:cxn>
                <a:cxn ang="0">
                  <a:pos x="16" y="1"/>
                </a:cxn>
                <a:cxn ang="0">
                  <a:pos x="15" y="3"/>
                </a:cxn>
                <a:cxn ang="0">
                  <a:pos x="15" y="5"/>
                </a:cxn>
                <a:cxn ang="0">
                  <a:pos x="15" y="5"/>
                </a:cxn>
              </a:cxnLst>
              <a:rect l="0" t="0" r="r" b="b"/>
              <a:pathLst>
                <a:path w="24" h="75">
                  <a:moveTo>
                    <a:pt x="15" y="5"/>
                  </a:moveTo>
                  <a:lnTo>
                    <a:pt x="15" y="5"/>
                  </a:lnTo>
                  <a:lnTo>
                    <a:pt x="14" y="13"/>
                  </a:lnTo>
                  <a:lnTo>
                    <a:pt x="12" y="21"/>
                  </a:lnTo>
                  <a:lnTo>
                    <a:pt x="8" y="38"/>
                  </a:lnTo>
                  <a:lnTo>
                    <a:pt x="3" y="54"/>
                  </a:lnTo>
                  <a:lnTo>
                    <a:pt x="2" y="63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2" y="74"/>
                  </a:lnTo>
                  <a:lnTo>
                    <a:pt x="4" y="75"/>
                  </a:lnTo>
                  <a:lnTo>
                    <a:pt x="5" y="75"/>
                  </a:lnTo>
                  <a:lnTo>
                    <a:pt x="7" y="75"/>
                  </a:lnTo>
                  <a:lnTo>
                    <a:pt x="8" y="74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1" y="63"/>
                  </a:lnTo>
                  <a:lnTo>
                    <a:pt x="12" y="54"/>
                  </a:lnTo>
                  <a:lnTo>
                    <a:pt x="17" y="38"/>
                  </a:lnTo>
                  <a:lnTo>
                    <a:pt x="21" y="21"/>
                  </a:lnTo>
                  <a:lnTo>
                    <a:pt x="23" y="13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3" y="3"/>
                  </a:lnTo>
                  <a:lnTo>
                    <a:pt x="23" y="1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1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26" name="Freeform 342"/>
            <p:cNvSpPr/>
            <p:nvPr/>
          </p:nvSpPr>
          <p:spPr bwMode="auto">
            <a:xfrm>
              <a:off x="3535363" y="3578225"/>
              <a:ext cx="9525" cy="33338"/>
            </a:xfrm>
            <a:custGeom>
              <a:avLst/>
              <a:gdLst/>
              <a:ahLst/>
              <a:cxnLst>
                <a:cxn ang="0">
                  <a:pos x="9" y="5"/>
                </a:cxn>
                <a:cxn ang="0">
                  <a:pos x="9" y="5"/>
                </a:cxn>
                <a:cxn ang="0">
                  <a:pos x="9" y="11"/>
                </a:cxn>
                <a:cxn ang="0">
                  <a:pos x="8" y="17"/>
                </a:cxn>
                <a:cxn ang="0">
                  <a:pos x="5" y="31"/>
                </a:cxn>
                <a:cxn ang="0">
                  <a:pos x="2" y="43"/>
                </a:cxn>
                <a:cxn ang="0">
                  <a:pos x="1" y="50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1" y="61"/>
                </a:cxn>
                <a:cxn ang="0">
                  <a:pos x="3" y="61"/>
                </a:cxn>
                <a:cxn ang="0">
                  <a:pos x="4" y="62"/>
                </a:cxn>
                <a:cxn ang="0">
                  <a:pos x="6" y="61"/>
                </a:cxn>
                <a:cxn ang="0">
                  <a:pos x="8" y="61"/>
                </a:cxn>
                <a:cxn ang="0">
                  <a:pos x="9" y="59"/>
                </a:cxn>
                <a:cxn ang="0">
                  <a:pos x="9" y="56"/>
                </a:cxn>
                <a:cxn ang="0">
                  <a:pos x="9" y="56"/>
                </a:cxn>
                <a:cxn ang="0">
                  <a:pos x="10" y="50"/>
                </a:cxn>
                <a:cxn ang="0">
                  <a:pos x="11" y="43"/>
                </a:cxn>
                <a:cxn ang="0">
                  <a:pos x="14" y="31"/>
                </a:cxn>
                <a:cxn ang="0">
                  <a:pos x="17" y="18"/>
                </a:cxn>
                <a:cxn ang="0">
                  <a:pos x="18" y="11"/>
                </a:cxn>
                <a:cxn ang="0">
                  <a:pos x="18" y="5"/>
                </a:cxn>
                <a:cxn ang="0">
                  <a:pos x="18" y="5"/>
                </a:cxn>
                <a:cxn ang="0">
                  <a:pos x="18" y="3"/>
                </a:cxn>
                <a:cxn ang="0">
                  <a:pos x="17" y="1"/>
                </a:cxn>
                <a:cxn ang="0">
                  <a:pos x="16" y="1"/>
                </a:cxn>
                <a:cxn ang="0">
                  <a:pos x="14" y="0"/>
                </a:cxn>
                <a:cxn ang="0">
                  <a:pos x="12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9" y="5"/>
                </a:cxn>
                <a:cxn ang="0">
                  <a:pos x="9" y="5"/>
                </a:cxn>
              </a:cxnLst>
              <a:rect l="0" t="0" r="r" b="b"/>
              <a:pathLst>
                <a:path w="18" h="62">
                  <a:moveTo>
                    <a:pt x="9" y="5"/>
                  </a:moveTo>
                  <a:lnTo>
                    <a:pt x="9" y="5"/>
                  </a:lnTo>
                  <a:lnTo>
                    <a:pt x="9" y="11"/>
                  </a:lnTo>
                  <a:lnTo>
                    <a:pt x="8" y="17"/>
                  </a:lnTo>
                  <a:lnTo>
                    <a:pt x="5" y="31"/>
                  </a:lnTo>
                  <a:lnTo>
                    <a:pt x="2" y="43"/>
                  </a:lnTo>
                  <a:lnTo>
                    <a:pt x="1" y="5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1" y="61"/>
                  </a:lnTo>
                  <a:lnTo>
                    <a:pt x="3" y="61"/>
                  </a:lnTo>
                  <a:lnTo>
                    <a:pt x="4" y="62"/>
                  </a:lnTo>
                  <a:lnTo>
                    <a:pt x="6" y="61"/>
                  </a:lnTo>
                  <a:lnTo>
                    <a:pt x="8" y="61"/>
                  </a:lnTo>
                  <a:lnTo>
                    <a:pt x="9" y="59"/>
                  </a:lnTo>
                  <a:lnTo>
                    <a:pt x="9" y="56"/>
                  </a:lnTo>
                  <a:lnTo>
                    <a:pt x="9" y="56"/>
                  </a:lnTo>
                  <a:lnTo>
                    <a:pt x="10" y="50"/>
                  </a:lnTo>
                  <a:lnTo>
                    <a:pt x="11" y="43"/>
                  </a:lnTo>
                  <a:lnTo>
                    <a:pt x="14" y="31"/>
                  </a:lnTo>
                  <a:lnTo>
                    <a:pt x="17" y="18"/>
                  </a:lnTo>
                  <a:lnTo>
                    <a:pt x="18" y="11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0" y="3"/>
                  </a:lnTo>
                  <a:lnTo>
                    <a:pt x="9" y="5"/>
                  </a:lnTo>
                  <a:lnTo>
                    <a:pt x="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27" name="Freeform 343"/>
            <p:cNvSpPr/>
            <p:nvPr/>
          </p:nvSpPr>
          <p:spPr bwMode="auto">
            <a:xfrm>
              <a:off x="3554413" y="3590925"/>
              <a:ext cx="4763" cy="26988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1" y="51"/>
                </a:cxn>
                <a:cxn ang="0">
                  <a:pos x="3" y="52"/>
                </a:cxn>
                <a:cxn ang="0">
                  <a:pos x="4" y="52"/>
                </a:cxn>
                <a:cxn ang="0">
                  <a:pos x="6" y="52"/>
                </a:cxn>
                <a:cxn ang="0">
                  <a:pos x="7" y="51"/>
                </a:cxn>
                <a:cxn ang="0">
                  <a:pos x="9" y="50"/>
                </a:cxn>
                <a:cxn ang="0">
                  <a:pos x="9" y="48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9" y="4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9" h="52">
                  <a:moveTo>
                    <a:pt x="0" y="6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1" y="51"/>
                  </a:lnTo>
                  <a:lnTo>
                    <a:pt x="3" y="52"/>
                  </a:lnTo>
                  <a:lnTo>
                    <a:pt x="4" y="52"/>
                  </a:lnTo>
                  <a:lnTo>
                    <a:pt x="6" y="52"/>
                  </a:lnTo>
                  <a:lnTo>
                    <a:pt x="7" y="51"/>
                  </a:lnTo>
                  <a:lnTo>
                    <a:pt x="9" y="50"/>
                  </a:lnTo>
                  <a:lnTo>
                    <a:pt x="9" y="48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28" name="Freeform 344"/>
            <p:cNvSpPr/>
            <p:nvPr/>
          </p:nvSpPr>
          <p:spPr bwMode="auto">
            <a:xfrm>
              <a:off x="3570288" y="3595688"/>
              <a:ext cx="14288" cy="33338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6" y="1"/>
                </a:cxn>
                <a:cxn ang="0">
                  <a:pos x="24" y="0"/>
                </a:cxn>
                <a:cxn ang="0">
                  <a:pos x="22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10"/>
                </a:cxn>
                <a:cxn ang="0">
                  <a:pos x="19" y="13"/>
                </a:cxn>
                <a:cxn ang="0">
                  <a:pos x="16" y="20"/>
                </a:cxn>
                <a:cxn ang="0">
                  <a:pos x="13" y="27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6" y="39"/>
                </a:cxn>
                <a:cxn ang="0">
                  <a:pos x="3" y="44"/>
                </a:cxn>
                <a:cxn ang="0">
                  <a:pos x="1" y="50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2" y="61"/>
                </a:cxn>
                <a:cxn ang="0">
                  <a:pos x="3" y="61"/>
                </a:cxn>
                <a:cxn ang="0">
                  <a:pos x="5" y="62"/>
                </a:cxn>
                <a:cxn ang="0">
                  <a:pos x="6" y="61"/>
                </a:cxn>
                <a:cxn ang="0">
                  <a:pos x="8" y="61"/>
                </a:cxn>
                <a:cxn ang="0">
                  <a:pos x="9" y="59"/>
                </a:cxn>
                <a:cxn ang="0">
                  <a:pos x="9" y="57"/>
                </a:cxn>
                <a:cxn ang="0">
                  <a:pos x="9" y="57"/>
                </a:cxn>
                <a:cxn ang="0">
                  <a:pos x="11" y="49"/>
                </a:cxn>
                <a:cxn ang="0">
                  <a:pos x="13" y="43"/>
                </a:cxn>
                <a:cxn ang="0">
                  <a:pos x="20" y="31"/>
                </a:cxn>
                <a:cxn ang="0">
                  <a:pos x="24" y="24"/>
                </a:cxn>
                <a:cxn ang="0">
                  <a:pos x="28" y="18"/>
                </a:cxn>
                <a:cxn ang="0">
                  <a:pos x="29" y="11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29" h="62">
                  <a:moveTo>
                    <a:pt x="29" y="4"/>
                  </a:moveTo>
                  <a:lnTo>
                    <a:pt x="29" y="4"/>
                  </a:lnTo>
                  <a:lnTo>
                    <a:pt x="28" y="2"/>
                  </a:lnTo>
                  <a:lnTo>
                    <a:pt x="26" y="1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10"/>
                  </a:lnTo>
                  <a:lnTo>
                    <a:pt x="19" y="13"/>
                  </a:lnTo>
                  <a:lnTo>
                    <a:pt x="16" y="20"/>
                  </a:lnTo>
                  <a:lnTo>
                    <a:pt x="13" y="27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6" y="39"/>
                  </a:lnTo>
                  <a:lnTo>
                    <a:pt x="3" y="44"/>
                  </a:lnTo>
                  <a:lnTo>
                    <a:pt x="1" y="5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2" y="61"/>
                  </a:lnTo>
                  <a:lnTo>
                    <a:pt x="3" y="61"/>
                  </a:lnTo>
                  <a:lnTo>
                    <a:pt x="5" y="62"/>
                  </a:lnTo>
                  <a:lnTo>
                    <a:pt x="6" y="61"/>
                  </a:lnTo>
                  <a:lnTo>
                    <a:pt x="8" y="61"/>
                  </a:lnTo>
                  <a:lnTo>
                    <a:pt x="9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11" y="49"/>
                  </a:lnTo>
                  <a:lnTo>
                    <a:pt x="13" y="43"/>
                  </a:lnTo>
                  <a:lnTo>
                    <a:pt x="20" y="31"/>
                  </a:lnTo>
                  <a:lnTo>
                    <a:pt x="24" y="24"/>
                  </a:lnTo>
                  <a:lnTo>
                    <a:pt x="28" y="18"/>
                  </a:lnTo>
                  <a:lnTo>
                    <a:pt x="29" y="11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29" name="Freeform 345"/>
            <p:cNvSpPr/>
            <p:nvPr/>
          </p:nvSpPr>
          <p:spPr bwMode="auto">
            <a:xfrm>
              <a:off x="3592513" y="3600450"/>
              <a:ext cx="17463" cy="33338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2" y="11"/>
                </a:cxn>
                <a:cxn ang="0">
                  <a:pos x="20" y="18"/>
                </a:cxn>
                <a:cxn ang="0">
                  <a:pos x="16" y="24"/>
                </a:cxn>
                <a:cxn ang="0">
                  <a:pos x="11" y="30"/>
                </a:cxn>
                <a:cxn ang="0">
                  <a:pos x="7" y="36"/>
                </a:cxn>
                <a:cxn ang="0">
                  <a:pos x="3" y="42"/>
                </a:cxn>
                <a:cxn ang="0">
                  <a:pos x="1" y="49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2" y="61"/>
                </a:cxn>
                <a:cxn ang="0">
                  <a:pos x="4" y="61"/>
                </a:cxn>
                <a:cxn ang="0">
                  <a:pos x="6" y="61"/>
                </a:cxn>
                <a:cxn ang="0">
                  <a:pos x="7" y="60"/>
                </a:cxn>
                <a:cxn ang="0">
                  <a:pos x="8" y="58"/>
                </a:cxn>
                <a:cxn ang="0">
                  <a:pos x="9" y="57"/>
                </a:cxn>
                <a:cxn ang="0">
                  <a:pos x="9" y="57"/>
                </a:cxn>
                <a:cxn ang="0">
                  <a:pos x="10" y="50"/>
                </a:cxn>
                <a:cxn ang="0">
                  <a:pos x="13" y="42"/>
                </a:cxn>
                <a:cxn ang="0">
                  <a:pos x="17" y="36"/>
                </a:cxn>
                <a:cxn ang="0">
                  <a:pos x="21" y="31"/>
                </a:cxn>
                <a:cxn ang="0">
                  <a:pos x="25" y="25"/>
                </a:cxn>
                <a:cxn ang="0">
                  <a:pos x="29" y="19"/>
                </a:cxn>
                <a:cxn ang="0">
                  <a:pos x="31" y="11"/>
                </a:cxn>
                <a:cxn ang="0">
                  <a:pos x="33" y="4"/>
                </a:cxn>
                <a:cxn ang="0">
                  <a:pos x="33" y="4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3" h="61">
                  <a:moveTo>
                    <a:pt x="24" y="4"/>
                  </a:moveTo>
                  <a:lnTo>
                    <a:pt x="24" y="4"/>
                  </a:lnTo>
                  <a:lnTo>
                    <a:pt x="22" y="11"/>
                  </a:lnTo>
                  <a:lnTo>
                    <a:pt x="20" y="18"/>
                  </a:lnTo>
                  <a:lnTo>
                    <a:pt x="16" y="24"/>
                  </a:lnTo>
                  <a:lnTo>
                    <a:pt x="11" y="30"/>
                  </a:lnTo>
                  <a:lnTo>
                    <a:pt x="7" y="36"/>
                  </a:lnTo>
                  <a:lnTo>
                    <a:pt x="3" y="42"/>
                  </a:lnTo>
                  <a:lnTo>
                    <a:pt x="1" y="4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2" y="61"/>
                  </a:lnTo>
                  <a:lnTo>
                    <a:pt x="4" y="61"/>
                  </a:lnTo>
                  <a:lnTo>
                    <a:pt x="6" y="61"/>
                  </a:lnTo>
                  <a:lnTo>
                    <a:pt x="7" y="60"/>
                  </a:lnTo>
                  <a:lnTo>
                    <a:pt x="8" y="58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10" y="50"/>
                  </a:lnTo>
                  <a:lnTo>
                    <a:pt x="13" y="42"/>
                  </a:lnTo>
                  <a:lnTo>
                    <a:pt x="17" y="36"/>
                  </a:lnTo>
                  <a:lnTo>
                    <a:pt x="21" y="31"/>
                  </a:lnTo>
                  <a:lnTo>
                    <a:pt x="25" y="25"/>
                  </a:lnTo>
                  <a:lnTo>
                    <a:pt x="29" y="19"/>
                  </a:lnTo>
                  <a:lnTo>
                    <a:pt x="31" y="11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30" name="Freeform 346"/>
            <p:cNvSpPr/>
            <p:nvPr/>
          </p:nvSpPr>
          <p:spPr bwMode="auto">
            <a:xfrm>
              <a:off x="3617913" y="3595688"/>
              <a:ext cx="26988" cy="39688"/>
            </a:xfrm>
            <a:custGeom>
              <a:avLst/>
              <a:gdLst/>
              <a:ahLst/>
              <a:cxnLst>
                <a:cxn ang="0">
                  <a:pos x="43" y="2"/>
                </a:cxn>
                <a:cxn ang="0">
                  <a:pos x="43" y="2"/>
                </a:cxn>
                <a:cxn ang="0">
                  <a:pos x="38" y="8"/>
                </a:cxn>
                <a:cxn ang="0">
                  <a:pos x="35" y="15"/>
                </a:cxn>
                <a:cxn ang="0">
                  <a:pos x="28" y="31"/>
                </a:cxn>
                <a:cxn ang="0">
                  <a:pos x="28" y="31"/>
                </a:cxn>
                <a:cxn ang="0">
                  <a:pos x="22" y="41"/>
                </a:cxn>
                <a:cxn ang="0">
                  <a:pos x="16" y="50"/>
                </a:cxn>
                <a:cxn ang="0">
                  <a:pos x="8" y="60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0"/>
                </a:cxn>
                <a:cxn ang="0">
                  <a:pos x="0" y="71"/>
                </a:cxn>
                <a:cxn ang="0">
                  <a:pos x="0" y="73"/>
                </a:cxn>
                <a:cxn ang="0">
                  <a:pos x="1" y="74"/>
                </a:cxn>
                <a:cxn ang="0">
                  <a:pos x="2" y="75"/>
                </a:cxn>
                <a:cxn ang="0">
                  <a:pos x="4" y="76"/>
                </a:cxn>
                <a:cxn ang="0">
                  <a:pos x="6" y="75"/>
                </a:cxn>
                <a:cxn ang="0">
                  <a:pos x="7" y="74"/>
                </a:cxn>
                <a:cxn ang="0">
                  <a:pos x="7" y="74"/>
                </a:cxn>
                <a:cxn ang="0">
                  <a:pos x="19" y="60"/>
                </a:cxn>
                <a:cxn ang="0">
                  <a:pos x="31" y="44"/>
                </a:cxn>
                <a:cxn ang="0">
                  <a:pos x="31" y="44"/>
                </a:cxn>
                <a:cxn ang="0">
                  <a:pos x="36" y="35"/>
                </a:cxn>
                <a:cxn ang="0">
                  <a:pos x="40" y="26"/>
                </a:cxn>
                <a:cxn ang="0">
                  <a:pos x="44" y="16"/>
                </a:cxn>
                <a:cxn ang="0">
                  <a:pos x="47" y="12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1" y="6"/>
                </a:cxn>
                <a:cxn ang="0">
                  <a:pos x="51" y="5"/>
                </a:cxn>
                <a:cxn ang="0">
                  <a:pos x="50" y="3"/>
                </a:cxn>
                <a:cxn ang="0">
                  <a:pos x="49" y="2"/>
                </a:cxn>
                <a:cxn ang="0">
                  <a:pos x="48" y="1"/>
                </a:cxn>
                <a:cxn ang="0">
                  <a:pos x="46" y="0"/>
                </a:cxn>
                <a:cxn ang="0">
                  <a:pos x="45" y="0"/>
                </a:cxn>
                <a:cxn ang="0">
                  <a:pos x="43" y="2"/>
                </a:cxn>
                <a:cxn ang="0">
                  <a:pos x="43" y="2"/>
                </a:cxn>
              </a:cxnLst>
              <a:rect l="0" t="0" r="r" b="b"/>
              <a:pathLst>
                <a:path w="51" h="76">
                  <a:moveTo>
                    <a:pt x="43" y="2"/>
                  </a:moveTo>
                  <a:lnTo>
                    <a:pt x="43" y="2"/>
                  </a:lnTo>
                  <a:lnTo>
                    <a:pt x="38" y="8"/>
                  </a:lnTo>
                  <a:lnTo>
                    <a:pt x="35" y="15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2" y="41"/>
                  </a:lnTo>
                  <a:lnTo>
                    <a:pt x="16" y="50"/>
                  </a:lnTo>
                  <a:lnTo>
                    <a:pt x="8" y="6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1" y="74"/>
                  </a:lnTo>
                  <a:lnTo>
                    <a:pt x="2" y="75"/>
                  </a:lnTo>
                  <a:lnTo>
                    <a:pt x="4" y="76"/>
                  </a:lnTo>
                  <a:lnTo>
                    <a:pt x="6" y="75"/>
                  </a:lnTo>
                  <a:lnTo>
                    <a:pt x="7" y="74"/>
                  </a:lnTo>
                  <a:lnTo>
                    <a:pt x="7" y="74"/>
                  </a:lnTo>
                  <a:lnTo>
                    <a:pt x="19" y="60"/>
                  </a:lnTo>
                  <a:lnTo>
                    <a:pt x="31" y="44"/>
                  </a:lnTo>
                  <a:lnTo>
                    <a:pt x="31" y="44"/>
                  </a:lnTo>
                  <a:lnTo>
                    <a:pt x="36" y="35"/>
                  </a:lnTo>
                  <a:lnTo>
                    <a:pt x="40" y="26"/>
                  </a:lnTo>
                  <a:lnTo>
                    <a:pt x="44" y="16"/>
                  </a:lnTo>
                  <a:lnTo>
                    <a:pt x="47" y="12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1" y="6"/>
                  </a:lnTo>
                  <a:lnTo>
                    <a:pt x="51" y="5"/>
                  </a:lnTo>
                  <a:lnTo>
                    <a:pt x="50" y="3"/>
                  </a:lnTo>
                  <a:lnTo>
                    <a:pt x="49" y="2"/>
                  </a:lnTo>
                  <a:lnTo>
                    <a:pt x="48" y="1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3" y="2"/>
                  </a:lnTo>
                  <a:lnTo>
                    <a:pt x="4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31" name="Freeform 347"/>
            <p:cNvSpPr/>
            <p:nvPr/>
          </p:nvSpPr>
          <p:spPr bwMode="auto">
            <a:xfrm>
              <a:off x="3640138" y="3600450"/>
              <a:ext cx="22225" cy="34925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25" y="17"/>
                </a:cxn>
                <a:cxn ang="0">
                  <a:pos x="21" y="23"/>
                </a:cxn>
                <a:cxn ang="0">
                  <a:pos x="16" y="31"/>
                </a:cxn>
                <a:cxn ang="0">
                  <a:pos x="16" y="31"/>
                </a:cxn>
                <a:cxn ang="0">
                  <a:pos x="10" y="44"/>
                </a:cxn>
                <a:cxn ang="0">
                  <a:pos x="6" y="52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3" y="65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8" y="64"/>
                </a:cxn>
                <a:cxn ang="0">
                  <a:pos x="8" y="64"/>
                </a:cxn>
                <a:cxn ang="0">
                  <a:pos x="12" y="59"/>
                </a:cxn>
                <a:cxn ang="0">
                  <a:pos x="16" y="52"/>
                </a:cxn>
                <a:cxn ang="0">
                  <a:pos x="24" y="38"/>
                </a:cxn>
                <a:cxn ang="0">
                  <a:pos x="24" y="38"/>
                </a:cxn>
                <a:cxn ang="0">
                  <a:pos x="28" y="30"/>
                </a:cxn>
                <a:cxn ang="0">
                  <a:pos x="33" y="22"/>
                </a:cxn>
                <a:cxn ang="0">
                  <a:pos x="41" y="6"/>
                </a:cxn>
                <a:cxn ang="0">
                  <a:pos x="41" y="6"/>
                </a:cxn>
                <a:cxn ang="0">
                  <a:pos x="42" y="4"/>
                </a:cxn>
                <a:cxn ang="0">
                  <a:pos x="42" y="3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2" h="66">
                  <a:moveTo>
                    <a:pt x="34" y="2"/>
                  </a:moveTo>
                  <a:lnTo>
                    <a:pt x="34" y="2"/>
                  </a:lnTo>
                  <a:lnTo>
                    <a:pt x="25" y="17"/>
                  </a:lnTo>
                  <a:lnTo>
                    <a:pt x="21" y="2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0" y="44"/>
                  </a:lnTo>
                  <a:lnTo>
                    <a:pt x="6" y="52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3" y="65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12" y="59"/>
                  </a:lnTo>
                  <a:lnTo>
                    <a:pt x="16" y="52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28" y="30"/>
                  </a:lnTo>
                  <a:lnTo>
                    <a:pt x="33" y="22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2" y="4"/>
                  </a:lnTo>
                  <a:lnTo>
                    <a:pt x="42" y="3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32" name="Freeform 348"/>
            <p:cNvSpPr/>
            <p:nvPr/>
          </p:nvSpPr>
          <p:spPr bwMode="auto">
            <a:xfrm>
              <a:off x="3665538" y="3603625"/>
              <a:ext cx="19050" cy="34925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30" y="1"/>
                </a:cxn>
                <a:cxn ang="0">
                  <a:pos x="25" y="5"/>
                </a:cxn>
                <a:cxn ang="0">
                  <a:pos x="22" y="12"/>
                </a:cxn>
                <a:cxn ang="0">
                  <a:pos x="20" y="18"/>
                </a:cxn>
                <a:cxn ang="0">
                  <a:pos x="19" y="26"/>
                </a:cxn>
                <a:cxn ang="0">
                  <a:pos x="19" y="26"/>
                </a:cxn>
                <a:cxn ang="0">
                  <a:pos x="18" y="30"/>
                </a:cxn>
                <a:cxn ang="0">
                  <a:pos x="16" y="34"/>
                </a:cxn>
                <a:cxn ang="0">
                  <a:pos x="10" y="43"/>
                </a:cxn>
                <a:cxn ang="0">
                  <a:pos x="10" y="43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2" y="66"/>
                </a:cxn>
                <a:cxn ang="0">
                  <a:pos x="5" y="66"/>
                </a:cxn>
                <a:cxn ang="0">
                  <a:pos x="6" y="66"/>
                </a:cxn>
                <a:cxn ang="0">
                  <a:pos x="8" y="6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6" y="52"/>
                </a:cxn>
                <a:cxn ang="0">
                  <a:pos x="23" y="38"/>
                </a:cxn>
                <a:cxn ang="0">
                  <a:pos x="23" y="38"/>
                </a:cxn>
                <a:cxn ang="0">
                  <a:pos x="26" y="34"/>
                </a:cxn>
                <a:cxn ang="0">
                  <a:pos x="28" y="31"/>
                </a:cxn>
                <a:cxn ang="0">
                  <a:pos x="28" y="29"/>
                </a:cxn>
                <a:cxn ang="0">
                  <a:pos x="28" y="29"/>
                </a:cxn>
                <a:cxn ang="0">
                  <a:pos x="28" y="23"/>
                </a:cxn>
                <a:cxn ang="0">
                  <a:pos x="29" y="18"/>
                </a:cxn>
                <a:cxn ang="0">
                  <a:pos x="31" y="13"/>
                </a:cxn>
                <a:cxn ang="0">
                  <a:pos x="33" y="10"/>
                </a:cxn>
                <a:cxn ang="0">
                  <a:pos x="36" y="9"/>
                </a:cxn>
                <a:cxn ang="0">
                  <a:pos x="36" y="9"/>
                </a:cxn>
                <a:cxn ang="0">
                  <a:pos x="38" y="7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6" y="1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0" y="1"/>
                </a:cxn>
                <a:cxn ang="0">
                  <a:pos x="30" y="1"/>
                </a:cxn>
              </a:cxnLst>
              <a:rect l="0" t="0" r="r" b="b"/>
              <a:pathLst>
                <a:path w="38" h="66">
                  <a:moveTo>
                    <a:pt x="30" y="1"/>
                  </a:moveTo>
                  <a:lnTo>
                    <a:pt x="30" y="1"/>
                  </a:lnTo>
                  <a:lnTo>
                    <a:pt x="25" y="5"/>
                  </a:lnTo>
                  <a:lnTo>
                    <a:pt x="22" y="12"/>
                  </a:lnTo>
                  <a:lnTo>
                    <a:pt x="20" y="18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8" y="30"/>
                  </a:lnTo>
                  <a:lnTo>
                    <a:pt x="16" y="34"/>
                  </a:lnTo>
                  <a:lnTo>
                    <a:pt x="10" y="43"/>
                  </a:lnTo>
                  <a:lnTo>
                    <a:pt x="10" y="43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2" y="66"/>
                  </a:lnTo>
                  <a:lnTo>
                    <a:pt x="5" y="66"/>
                  </a:lnTo>
                  <a:lnTo>
                    <a:pt x="6" y="66"/>
                  </a:lnTo>
                  <a:lnTo>
                    <a:pt x="8" y="6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6" y="52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6" y="34"/>
                  </a:lnTo>
                  <a:lnTo>
                    <a:pt x="28" y="31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23"/>
                  </a:lnTo>
                  <a:lnTo>
                    <a:pt x="29" y="18"/>
                  </a:lnTo>
                  <a:lnTo>
                    <a:pt x="31" y="13"/>
                  </a:lnTo>
                  <a:lnTo>
                    <a:pt x="33" y="10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38" y="7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6" y="1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0" y="1"/>
                  </a:lnTo>
                  <a:lnTo>
                    <a:pt x="3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33" name="Freeform 349"/>
            <p:cNvSpPr/>
            <p:nvPr/>
          </p:nvSpPr>
          <p:spPr bwMode="auto">
            <a:xfrm>
              <a:off x="3686175" y="3608388"/>
              <a:ext cx="17463" cy="30163"/>
            </a:xfrm>
            <a:custGeom>
              <a:avLst/>
              <a:gdLst/>
              <a:ahLst/>
              <a:cxnLst>
                <a:cxn ang="0">
                  <a:pos x="22" y="6"/>
                </a:cxn>
                <a:cxn ang="0">
                  <a:pos x="22" y="6"/>
                </a:cxn>
                <a:cxn ang="0">
                  <a:pos x="21" y="11"/>
                </a:cxn>
                <a:cxn ang="0">
                  <a:pos x="17" y="17"/>
                </a:cxn>
                <a:cxn ang="0">
                  <a:pos x="9" y="27"/>
                </a:cxn>
                <a:cxn ang="0">
                  <a:pos x="9" y="27"/>
                </a:cxn>
                <a:cxn ang="0">
                  <a:pos x="6" y="32"/>
                </a:cxn>
                <a:cxn ang="0">
                  <a:pos x="4" y="39"/>
                </a:cxn>
                <a:cxn ang="0">
                  <a:pos x="2" y="45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2" y="57"/>
                </a:cxn>
                <a:cxn ang="0">
                  <a:pos x="4" y="57"/>
                </a:cxn>
                <a:cxn ang="0">
                  <a:pos x="5" y="57"/>
                </a:cxn>
                <a:cxn ang="0">
                  <a:pos x="7" y="57"/>
                </a:cxn>
                <a:cxn ang="0">
                  <a:pos x="8" y="55"/>
                </a:cxn>
                <a:cxn ang="0">
                  <a:pos x="8" y="55"/>
                </a:cxn>
                <a:cxn ang="0">
                  <a:pos x="14" y="40"/>
                </a:cxn>
                <a:cxn ang="0">
                  <a:pos x="17" y="32"/>
                </a:cxn>
                <a:cxn ang="0">
                  <a:pos x="21" y="25"/>
                </a:cxn>
                <a:cxn ang="0">
                  <a:pos x="21" y="25"/>
                </a:cxn>
                <a:cxn ang="0">
                  <a:pos x="29" y="16"/>
                </a:cxn>
                <a:cxn ang="0">
                  <a:pos x="31" y="12"/>
                </a:cxn>
                <a:cxn ang="0">
                  <a:pos x="33" y="6"/>
                </a:cxn>
                <a:cxn ang="0">
                  <a:pos x="33" y="6"/>
                </a:cxn>
                <a:cxn ang="0">
                  <a:pos x="32" y="4"/>
                </a:cxn>
                <a:cxn ang="0">
                  <a:pos x="31" y="1"/>
                </a:cxn>
                <a:cxn ang="0">
                  <a:pos x="30" y="1"/>
                </a:cxn>
                <a:cxn ang="0">
                  <a:pos x="28" y="0"/>
                </a:cxn>
                <a:cxn ang="0">
                  <a:pos x="24" y="3"/>
                </a:cxn>
                <a:cxn ang="0">
                  <a:pos x="23" y="4"/>
                </a:cxn>
                <a:cxn ang="0">
                  <a:pos x="22" y="6"/>
                </a:cxn>
                <a:cxn ang="0">
                  <a:pos x="22" y="6"/>
                </a:cxn>
              </a:cxnLst>
              <a:rect l="0" t="0" r="r" b="b"/>
              <a:pathLst>
                <a:path w="33" h="57">
                  <a:moveTo>
                    <a:pt x="22" y="6"/>
                  </a:moveTo>
                  <a:lnTo>
                    <a:pt x="22" y="6"/>
                  </a:lnTo>
                  <a:lnTo>
                    <a:pt x="21" y="11"/>
                  </a:lnTo>
                  <a:lnTo>
                    <a:pt x="17" y="1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6" y="32"/>
                  </a:lnTo>
                  <a:lnTo>
                    <a:pt x="4" y="39"/>
                  </a:lnTo>
                  <a:lnTo>
                    <a:pt x="2" y="45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2" y="57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7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14" y="40"/>
                  </a:lnTo>
                  <a:lnTo>
                    <a:pt x="17" y="32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9" y="16"/>
                  </a:lnTo>
                  <a:lnTo>
                    <a:pt x="31" y="12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2" y="4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8" y="0"/>
                  </a:lnTo>
                  <a:lnTo>
                    <a:pt x="24" y="3"/>
                  </a:lnTo>
                  <a:lnTo>
                    <a:pt x="23" y="4"/>
                  </a:lnTo>
                  <a:lnTo>
                    <a:pt x="22" y="6"/>
                  </a:lnTo>
                  <a:lnTo>
                    <a:pt x="22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34" name="Freeform 350"/>
            <p:cNvSpPr/>
            <p:nvPr/>
          </p:nvSpPr>
          <p:spPr bwMode="auto">
            <a:xfrm>
              <a:off x="3703638" y="3613150"/>
              <a:ext cx="22225" cy="30163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29" y="7"/>
                </a:cxn>
                <a:cxn ang="0">
                  <a:pos x="24" y="13"/>
                </a:cxn>
                <a:cxn ang="0">
                  <a:pos x="17" y="26"/>
                </a:cxn>
                <a:cxn ang="0">
                  <a:pos x="10" y="38"/>
                </a:cxn>
                <a:cxn ang="0">
                  <a:pos x="5" y="43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0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1" y="56"/>
                </a:cxn>
                <a:cxn ang="0">
                  <a:pos x="2" y="57"/>
                </a:cxn>
                <a:cxn ang="0">
                  <a:pos x="4" y="58"/>
                </a:cxn>
                <a:cxn ang="0">
                  <a:pos x="6" y="57"/>
                </a:cxn>
                <a:cxn ang="0">
                  <a:pos x="7" y="56"/>
                </a:cxn>
                <a:cxn ang="0">
                  <a:pos x="7" y="56"/>
                </a:cxn>
                <a:cxn ang="0">
                  <a:pos x="12" y="50"/>
                </a:cxn>
                <a:cxn ang="0">
                  <a:pos x="16" y="44"/>
                </a:cxn>
                <a:cxn ang="0">
                  <a:pos x="23" y="32"/>
                </a:cxn>
                <a:cxn ang="0">
                  <a:pos x="32" y="19"/>
                </a:cxn>
                <a:cxn ang="0">
                  <a:pos x="36" y="14"/>
                </a:cxn>
                <a:cxn ang="0">
                  <a:pos x="40" y="8"/>
                </a:cxn>
                <a:cxn ang="0">
                  <a:pos x="40" y="8"/>
                </a:cxn>
                <a:cxn ang="0">
                  <a:pos x="42" y="7"/>
                </a:cxn>
                <a:cxn ang="0">
                  <a:pos x="42" y="5"/>
                </a:cxn>
                <a:cxn ang="0">
                  <a:pos x="41" y="3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2" h="58">
                  <a:moveTo>
                    <a:pt x="34" y="2"/>
                  </a:moveTo>
                  <a:lnTo>
                    <a:pt x="34" y="2"/>
                  </a:lnTo>
                  <a:lnTo>
                    <a:pt x="29" y="7"/>
                  </a:lnTo>
                  <a:lnTo>
                    <a:pt x="24" y="13"/>
                  </a:lnTo>
                  <a:lnTo>
                    <a:pt x="17" y="26"/>
                  </a:lnTo>
                  <a:lnTo>
                    <a:pt x="10" y="38"/>
                  </a:lnTo>
                  <a:lnTo>
                    <a:pt x="5" y="43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1" y="56"/>
                  </a:lnTo>
                  <a:lnTo>
                    <a:pt x="2" y="57"/>
                  </a:lnTo>
                  <a:lnTo>
                    <a:pt x="4" y="58"/>
                  </a:lnTo>
                  <a:lnTo>
                    <a:pt x="6" y="57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12" y="50"/>
                  </a:lnTo>
                  <a:lnTo>
                    <a:pt x="16" y="44"/>
                  </a:lnTo>
                  <a:lnTo>
                    <a:pt x="23" y="32"/>
                  </a:lnTo>
                  <a:lnTo>
                    <a:pt x="32" y="19"/>
                  </a:lnTo>
                  <a:lnTo>
                    <a:pt x="36" y="14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2" y="7"/>
                  </a:lnTo>
                  <a:lnTo>
                    <a:pt x="42" y="5"/>
                  </a:lnTo>
                  <a:lnTo>
                    <a:pt x="41" y="3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35" name="Freeform 351"/>
            <p:cNvSpPr/>
            <p:nvPr/>
          </p:nvSpPr>
          <p:spPr bwMode="auto">
            <a:xfrm>
              <a:off x="3725863" y="3621088"/>
              <a:ext cx="25400" cy="34925"/>
            </a:xfrm>
            <a:custGeom>
              <a:avLst/>
              <a:gdLst/>
              <a:ahLst/>
              <a:cxnLst>
                <a:cxn ang="0">
                  <a:pos x="38" y="1"/>
                </a:cxn>
                <a:cxn ang="0">
                  <a:pos x="38" y="1"/>
                </a:cxn>
                <a:cxn ang="0">
                  <a:pos x="36" y="6"/>
                </a:cxn>
                <a:cxn ang="0">
                  <a:pos x="34" y="11"/>
                </a:cxn>
                <a:cxn ang="0">
                  <a:pos x="34" y="11"/>
                </a:cxn>
                <a:cxn ang="0">
                  <a:pos x="30" y="20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12" y="43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1" y="63"/>
                </a:cxn>
                <a:cxn ang="0">
                  <a:pos x="2" y="64"/>
                </a:cxn>
                <a:cxn ang="0">
                  <a:pos x="4" y="65"/>
                </a:cxn>
                <a:cxn ang="0">
                  <a:pos x="5" y="65"/>
                </a:cxn>
                <a:cxn ang="0">
                  <a:pos x="7" y="65"/>
                </a:cxn>
                <a:cxn ang="0">
                  <a:pos x="8" y="63"/>
                </a:cxn>
                <a:cxn ang="0">
                  <a:pos x="8" y="63"/>
                </a:cxn>
                <a:cxn ang="0">
                  <a:pos x="20" y="49"/>
                </a:cxn>
                <a:cxn ang="0">
                  <a:pos x="30" y="35"/>
                </a:cxn>
                <a:cxn ang="0">
                  <a:pos x="30" y="35"/>
                </a:cxn>
                <a:cxn ang="0">
                  <a:pos x="35" y="28"/>
                </a:cxn>
                <a:cxn ang="0">
                  <a:pos x="40" y="21"/>
                </a:cxn>
                <a:cxn ang="0">
                  <a:pos x="40" y="21"/>
                </a:cxn>
                <a:cxn ang="0">
                  <a:pos x="43" y="14"/>
                </a:cxn>
                <a:cxn ang="0">
                  <a:pos x="44" y="10"/>
                </a:cxn>
                <a:cxn ang="0">
                  <a:pos x="47" y="6"/>
                </a:cxn>
                <a:cxn ang="0">
                  <a:pos x="47" y="6"/>
                </a:cxn>
                <a:cxn ang="0">
                  <a:pos x="48" y="4"/>
                </a:cxn>
                <a:cxn ang="0">
                  <a:pos x="48" y="3"/>
                </a:cxn>
                <a:cxn ang="0">
                  <a:pos x="47" y="1"/>
                </a:cxn>
                <a:cxn ang="0">
                  <a:pos x="45" y="0"/>
                </a:cxn>
                <a:cxn ang="0">
                  <a:pos x="41" y="0"/>
                </a:cxn>
                <a:cxn ang="0">
                  <a:pos x="40" y="0"/>
                </a:cxn>
                <a:cxn ang="0">
                  <a:pos x="38" y="1"/>
                </a:cxn>
                <a:cxn ang="0">
                  <a:pos x="38" y="1"/>
                </a:cxn>
              </a:cxnLst>
              <a:rect l="0" t="0" r="r" b="b"/>
              <a:pathLst>
                <a:path w="48" h="65">
                  <a:moveTo>
                    <a:pt x="38" y="1"/>
                  </a:moveTo>
                  <a:lnTo>
                    <a:pt x="38" y="1"/>
                  </a:lnTo>
                  <a:lnTo>
                    <a:pt x="36" y="6"/>
                  </a:lnTo>
                  <a:lnTo>
                    <a:pt x="34" y="11"/>
                  </a:lnTo>
                  <a:lnTo>
                    <a:pt x="34" y="11"/>
                  </a:lnTo>
                  <a:lnTo>
                    <a:pt x="30" y="20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12" y="43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1" y="63"/>
                  </a:lnTo>
                  <a:lnTo>
                    <a:pt x="2" y="64"/>
                  </a:lnTo>
                  <a:lnTo>
                    <a:pt x="4" y="65"/>
                  </a:lnTo>
                  <a:lnTo>
                    <a:pt x="5" y="65"/>
                  </a:lnTo>
                  <a:lnTo>
                    <a:pt x="7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20" y="49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5" y="28"/>
                  </a:lnTo>
                  <a:lnTo>
                    <a:pt x="40" y="21"/>
                  </a:lnTo>
                  <a:lnTo>
                    <a:pt x="40" y="21"/>
                  </a:lnTo>
                  <a:lnTo>
                    <a:pt x="43" y="14"/>
                  </a:lnTo>
                  <a:lnTo>
                    <a:pt x="44" y="1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48" y="4"/>
                  </a:lnTo>
                  <a:lnTo>
                    <a:pt x="48" y="3"/>
                  </a:lnTo>
                  <a:lnTo>
                    <a:pt x="47" y="1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8" y="1"/>
                  </a:lnTo>
                  <a:lnTo>
                    <a:pt x="3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36" name="Freeform 352"/>
            <p:cNvSpPr>
              <a:spLocks noEditPoints="1"/>
            </p:cNvSpPr>
            <p:nvPr/>
          </p:nvSpPr>
          <p:spPr bwMode="auto">
            <a:xfrm>
              <a:off x="3298825" y="3154363"/>
              <a:ext cx="669925" cy="663575"/>
            </a:xfrm>
            <a:custGeom>
              <a:avLst/>
              <a:gdLst/>
              <a:ahLst/>
              <a:cxnLst>
                <a:cxn ang="0">
                  <a:pos x="515" y="1242"/>
                </a:cxn>
                <a:cxn ang="0">
                  <a:pos x="386" y="1197"/>
                </a:cxn>
                <a:cxn ang="0">
                  <a:pos x="238" y="1112"/>
                </a:cxn>
                <a:cxn ang="0">
                  <a:pos x="126" y="1003"/>
                </a:cxn>
                <a:cxn ang="0">
                  <a:pos x="31" y="856"/>
                </a:cxn>
                <a:cxn ang="0">
                  <a:pos x="2" y="726"/>
                </a:cxn>
                <a:cxn ang="0">
                  <a:pos x="3" y="498"/>
                </a:cxn>
                <a:cxn ang="0">
                  <a:pos x="38" y="350"/>
                </a:cxn>
                <a:cxn ang="0">
                  <a:pos x="111" y="236"/>
                </a:cxn>
                <a:cxn ang="0">
                  <a:pos x="237" y="139"/>
                </a:cxn>
                <a:cxn ang="0">
                  <a:pos x="351" y="72"/>
                </a:cxn>
                <a:cxn ang="0">
                  <a:pos x="525" y="10"/>
                </a:cxn>
                <a:cxn ang="0">
                  <a:pos x="646" y="1"/>
                </a:cxn>
                <a:cxn ang="0">
                  <a:pos x="682" y="13"/>
                </a:cxn>
                <a:cxn ang="0">
                  <a:pos x="782" y="31"/>
                </a:cxn>
                <a:cxn ang="0">
                  <a:pos x="863" y="60"/>
                </a:cxn>
                <a:cxn ang="0">
                  <a:pos x="972" y="104"/>
                </a:cxn>
                <a:cxn ang="0">
                  <a:pos x="1079" y="153"/>
                </a:cxn>
                <a:cxn ang="0">
                  <a:pos x="1171" y="250"/>
                </a:cxn>
                <a:cxn ang="0">
                  <a:pos x="1238" y="379"/>
                </a:cxn>
                <a:cxn ang="0">
                  <a:pos x="1264" y="531"/>
                </a:cxn>
                <a:cxn ang="0">
                  <a:pos x="1252" y="745"/>
                </a:cxn>
                <a:cxn ang="0">
                  <a:pos x="1235" y="888"/>
                </a:cxn>
                <a:cxn ang="0">
                  <a:pos x="1168" y="1026"/>
                </a:cxn>
                <a:cxn ang="0">
                  <a:pos x="1032" y="1139"/>
                </a:cxn>
                <a:cxn ang="0">
                  <a:pos x="902" y="1210"/>
                </a:cxn>
                <a:cxn ang="0">
                  <a:pos x="707" y="1248"/>
                </a:cxn>
                <a:cxn ang="0">
                  <a:pos x="455" y="67"/>
                </a:cxn>
                <a:cxn ang="0">
                  <a:pos x="273" y="155"/>
                </a:cxn>
                <a:cxn ang="0">
                  <a:pos x="140" y="252"/>
                </a:cxn>
                <a:cxn ang="0">
                  <a:pos x="87" y="330"/>
                </a:cxn>
                <a:cxn ang="0">
                  <a:pos x="44" y="465"/>
                </a:cxn>
                <a:cxn ang="0">
                  <a:pos x="38" y="619"/>
                </a:cxn>
                <a:cxn ang="0">
                  <a:pos x="47" y="782"/>
                </a:cxn>
                <a:cxn ang="0">
                  <a:pos x="108" y="922"/>
                </a:cxn>
                <a:cxn ang="0">
                  <a:pos x="228" y="1056"/>
                </a:cxn>
                <a:cxn ang="0">
                  <a:pos x="386" y="1157"/>
                </a:cxn>
                <a:cxn ang="0">
                  <a:pos x="550" y="1210"/>
                </a:cxn>
                <a:cxn ang="0">
                  <a:pos x="685" y="1212"/>
                </a:cxn>
                <a:cxn ang="0">
                  <a:pos x="848" y="1188"/>
                </a:cxn>
                <a:cxn ang="0">
                  <a:pos x="970" y="1143"/>
                </a:cxn>
                <a:cxn ang="0">
                  <a:pos x="1088" y="1054"/>
                </a:cxn>
                <a:cxn ang="0">
                  <a:pos x="1161" y="973"/>
                </a:cxn>
                <a:cxn ang="0">
                  <a:pos x="1210" y="831"/>
                </a:cxn>
                <a:cxn ang="0">
                  <a:pos x="1217" y="692"/>
                </a:cxn>
                <a:cxn ang="0">
                  <a:pos x="1225" y="579"/>
                </a:cxn>
                <a:cxn ang="0">
                  <a:pos x="1220" y="445"/>
                </a:cxn>
                <a:cxn ang="0">
                  <a:pos x="1156" y="298"/>
                </a:cxn>
                <a:cxn ang="0">
                  <a:pos x="1068" y="190"/>
                </a:cxn>
                <a:cxn ang="0">
                  <a:pos x="968" y="144"/>
                </a:cxn>
                <a:cxn ang="0">
                  <a:pos x="865" y="99"/>
                </a:cxn>
                <a:cxn ang="0">
                  <a:pos x="794" y="69"/>
                </a:cxn>
                <a:cxn ang="0">
                  <a:pos x="742" y="59"/>
                </a:cxn>
                <a:cxn ang="0">
                  <a:pos x="679" y="50"/>
                </a:cxn>
                <a:cxn ang="0">
                  <a:pos x="631" y="46"/>
                </a:cxn>
                <a:cxn ang="0">
                  <a:pos x="541" y="49"/>
                </a:cxn>
                <a:cxn ang="0">
                  <a:pos x="487" y="64"/>
                </a:cxn>
                <a:cxn ang="0">
                  <a:pos x="463" y="66"/>
                </a:cxn>
              </a:cxnLst>
              <a:rect l="0" t="0" r="r" b="b"/>
              <a:pathLst>
                <a:path w="1264" h="1253">
                  <a:moveTo>
                    <a:pt x="623" y="1253"/>
                  </a:moveTo>
                  <a:lnTo>
                    <a:pt x="623" y="1253"/>
                  </a:lnTo>
                  <a:lnTo>
                    <a:pt x="585" y="1252"/>
                  </a:lnTo>
                  <a:lnTo>
                    <a:pt x="566" y="1250"/>
                  </a:lnTo>
                  <a:lnTo>
                    <a:pt x="549" y="1248"/>
                  </a:lnTo>
                  <a:lnTo>
                    <a:pt x="531" y="1246"/>
                  </a:lnTo>
                  <a:lnTo>
                    <a:pt x="515" y="1242"/>
                  </a:lnTo>
                  <a:lnTo>
                    <a:pt x="498" y="1239"/>
                  </a:lnTo>
                  <a:lnTo>
                    <a:pt x="482" y="1233"/>
                  </a:lnTo>
                  <a:lnTo>
                    <a:pt x="482" y="1233"/>
                  </a:lnTo>
                  <a:lnTo>
                    <a:pt x="457" y="1225"/>
                  </a:lnTo>
                  <a:lnTo>
                    <a:pt x="433" y="1217"/>
                  </a:lnTo>
                  <a:lnTo>
                    <a:pt x="409" y="1208"/>
                  </a:lnTo>
                  <a:lnTo>
                    <a:pt x="386" y="1197"/>
                  </a:lnTo>
                  <a:lnTo>
                    <a:pt x="363" y="1187"/>
                  </a:lnTo>
                  <a:lnTo>
                    <a:pt x="340" y="1176"/>
                  </a:lnTo>
                  <a:lnTo>
                    <a:pt x="319" y="1164"/>
                  </a:lnTo>
                  <a:lnTo>
                    <a:pt x="298" y="1152"/>
                  </a:lnTo>
                  <a:lnTo>
                    <a:pt x="277" y="1139"/>
                  </a:lnTo>
                  <a:lnTo>
                    <a:pt x="258" y="1126"/>
                  </a:lnTo>
                  <a:lnTo>
                    <a:pt x="238" y="1112"/>
                  </a:lnTo>
                  <a:lnTo>
                    <a:pt x="220" y="1097"/>
                  </a:lnTo>
                  <a:lnTo>
                    <a:pt x="203" y="1083"/>
                  </a:lnTo>
                  <a:lnTo>
                    <a:pt x="185" y="1067"/>
                  </a:lnTo>
                  <a:lnTo>
                    <a:pt x="170" y="1052"/>
                  </a:lnTo>
                  <a:lnTo>
                    <a:pt x="154" y="1036"/>
                  </a:lnTo>
                  <a:lnTo>
                    <a:pt x="154" y="1036"/>
                  </a:lnTo>
                  <a:lnTo>
                    <a:pt x="126" y="1003"/>
                  </a:lnTo>
                  <a:lnTo>
                    <a:pt x="100" y="970"/>
                  </a:lnTo>
                  <a:lnTo>
                    <a:pt x="86" y="951"/>
                  </a:lnTo>
                  <a:lnTo>
                    <a:pt x="74" y="934"/>
                  </a:lnTo>
                  <a:lnTo>
                    <a:pt x="61" y="915"/>
                  </a:lnTo>
                  <a:lnTo>
                    <a:pt x="51" y="897"/>
                  </a:lnTo>
                  <a:lnTo>
                    <a:pt x="41" y="877"/>
                  </a:lnTo>
                  <a:lnTo>
                    <a:pt x="31" y="856"/>
                  </a:lnTo>
                  <a:lnTo>
                    <a:pt x="23" y="836"/>
                  </a:lnTo>
                  <a:lnTo>
                    <a:pt x="16" y="815"/>
                  </a:lnTo>
                  <a:lnTo>
                    <a:pt x="11" y="793"/>
                  </a:lnTo>
                  <a:lnTo>
                    <a:pt x="7" y="772"/>
                  </a:lnTo>
                  <a:lnTo>
                    <a:pt x="3" y="749"/>
                  </a:lnTo>
                  <a:lnTo>
                    <a:pt x="2" y="726"/>
                  </a:lnTo>
                  <a:lnTo>
                    <a:pt x="2" y="726"/>
                  </a:lnTo>
                  <a:lnTo>
                    <a:pt x="2" y="689"/>
                  </a:lnTo>
                  <a:lnTo>
                    <a:pt x="1" y="652"/>
                  </a:lnTo>
                  <a:lnTo>
                    <a:pt x="1" y="652"/>
                  </a:lnTo>
                  <a:lnTo>
                    <a:pt x="0" y="614"/>
                  </a:lnTo>
                  <a:lnTo>
                    <a:pt x="0" y="576"/>
                  </a:lnTo>
                  <a:lnTo>
                    <a:pt x="1" y="536"/>
                  </a:lnTo>
                  <a:lnTo>
                    <a:pt x="3" y="498"/>
                  </a:lnTo>
                  <a:lnTo>
                    <a:pt x="8" y="460"/>
                  </a:lnTo>
                  <a:lnTo>
                    <a:pt x="11" y="441"/>
                  </a:lnTo>
                  <a:lnTo>
                    <a:pt x="14" y="423"/>
                  </a:lnTo>
                  <a:lnTo>
                    <a:pt x="19" y="404"/>
                  </a:lnTo>
                  <a:lnTo>
                    <a:pt x="24" y="386"/>
                  </a:lnTo>
                  <a:lnTo>
                    <a:pt x="30" y="368"/>
                  </a:lnTo>
                  <a:lnTo>
                    <a:pt x="38" y="350"/>
                  </a:lnTo>
                  <a:lnTo>
                    <a:pt x="38" y="350"/>
                  </a:lnTo>
                  <a:lnTo>
                    <a:pt x="48" y="328"/>
                  </a:lnTo>
                  <a:lnTo>
                    <a:pt x="58" y="307"/>
                  </a:lnTo>
                  <a:lnTo>
                    <a:pt x="70" y="288"/>
                  </a:lnTo>
                  <a:lnTo>
                    <a:pt x="82" y="270"/>
                  </a:lnTo>
                  <a:lnTo>
                    <a:pt x="96" y="252"/>
                  </a:lnTo>
                  <a:lnTo>
                    <a:pt x="111" y="236"/>
                  </a:lnTo>
                  <a:lnTo>
                    <a:pt x="127" y="219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60" y="191"/>
                  </a:lnTo>
                  <a:lnTo>
                    <a:pt x="175" y="180"/>
                  </a:lnTo>
                  <a:lnTo>
                    <a:pt x="205" y="158"/>
                  </a:lnTo>
                  <a:lnTo>
                    <a:pt x="237" y="139"/>
                  </a:lnTo>
                  <a:lnTo>
                    <a:pt x="269" y="119"/>
                  </a:lnTo>
                  <a:lnTo>
                    <a:pt x="269" y="119"/>
                  </a:lnTo>
                  <a:lnTo>
                    <a:pt x="295" y="102"/>
                  </a:lnTo>
                  <a:lnTo>
                    <a:pt x="295" y="102"/>
                  </a:lnTo>
                  <a:lnTo>
                    <a:pt x="312" y="92"/>
                  </a:lnTo>
                  <a:lnTo>
                    <a:pt x="331" y="83"/>
                  </a:lnTo>
                  <a:lnTo>
                    <a:pt x="351" y="72"/>
                  </a:lnTo>
                  <a:lnTo>
                    <a:pt x="371" y="63"/>
                  </a:lnTo>
                  <a:lnTo>
                    <a:pt x="416" y="45"/>
                  </a:lnTo>
                  <a:lnTo>
                    <a:pt x="464" y="27"/>
                  </a:lnTo>
                  <a:lnTo>
                    <a:pt x="464" y="27"/>
                  </a:lnTo>
                  <a:lnTo>
                    <a:pt x="484" y="20"/>
                  </a:lnTo>
                  <a:lnTo>
                    <a:pt x="504" y="15"/>
                  </a:lnTo>
                  <a:lnTo>
                    <a:pt x="525" y="10"/>
                  </a:lnTo>
                  <a:lnTo>
                    <a:pt x="546" y="6"/>
                  </a:lnTo>
                  <a:lnTo>
                    <a:pt x="567" y="4"/>
                  </a:lnTo>
                  <a:lnTo>
                    <a:pt x="590" y="2"/>
                  </a:lnTo>
                  <a:lnTo>
                    <a:pt x="615" y="1"/>
                  </a:lnTo>
                  <a:lnTo>
                    <a:pt x="641" y="0"/>
                  </a:lnTo>
                  <a:lnTo>
                    <a:pt x="641" y="0"/>
                  </a:lnTo>
                  <a:lnTo>
                    <a:pt x="646" y="1"/>
                  </a:lnTo>
                  <a:lnTo>
                    <a:pt x="650" y="3"/>
                  </a:lnTo>
                  <a:lnTo>
                    <a:pt x="652" y="5"/>
                  </a:lnTo>
                  <a:lnTo>
                    <a:pt x="654" y="7"/>
                  </a:lnTo>
                  <a:lnTo>
                    <a:pt x="656" y="10"/>
                  </a:lnTo>
                  <a:lnTo>
                    <a:pt x="659" y="10"/>
                  </a:lnTo>
                  <a:lnTo>
                    <a:pt x="659" y="10"/>
                  </a:lnTo>
                  <a:lnTo>
                    <a:pt x="682" y="13"/>
                  </a:lnTo>
                  <a:lnTo>
                    <a:pt x="706" y="15"/>
                  </a:lnTo>
                  <a:lnTo>
                    <a:pt x="729" y="19"/>
                  </a:lnTo>
                  <a:lnTo>
                    <a:pt x="751" y="25"/>
                  </a:lnTo>
                  <a:lnTo>
                    <a:pt x="751" y="25"/>
                  </a:lnTo>
                  <a:lnTo>
                    <a:pt x="767" y="29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801" y="34"/>
                  </a:lnTo>
                  <a:lnTo>
                    <a:pt x="810" y="37"/>
                  </a:lnTo>
                  <a:lnTo>
                    <a:pt x="818" y="40"/>
                  </a:lnTo>
                  <a:lnTo>
                    <a:pt x="818" y="40"/>
                  </a:lnTo>
                  <a:lnTo>
                    <a:pt x="841" y="51"/>
                  </a:lnTo>
                  <a:lnTo>
                    <a:pt x="863" y="60"/>
                  </a:lnTo>
                  <a:lnTo>
                    <a:pt x="863" y="60"/>
                  </a:lnTo>
                  <a:lnTo>
                    <a:pt x="882" y="68"/>
                  </a:lnTo>
                  <a:lnTo>
                    <a:pt x="903" y="78"/>
                  </a:lnTo>
                  <a:lnTo>
                    <a:pt x="903" y="78"/>
                  </a:lnTo>
                  <a:lnTo>
                    <a:pt x="920" y="85"/>
                  </a:lnTo>
                  <a:lnTo>
                    <a:pt x="937" y="92"/>
                  </a:lnTo>
                  <a:lnTo>
                    <a:pt x="972" y="104"/>
                  </a:lnTo>
                  <a:lnTo>
                    <a:pt x="972" y="104"/>
                  </a:lnTo>
                  <a:lnTo>
                    <a:pt x="1000" y="114"/>
                  </a:lnTo>
                  <a:lnTo>
                    <a:pt x="1027" y="124"/>
                  </a:lnTo>
                  <a:lnTo>
                    <a:pt x="1041" y="130"/>
                  </a:lnTo>
                  <a:lnTo>
                    <a:pt x="1054" y="138"/>
                  </a:lnTo>
                  <a:lnTo>
                    <a:pt x="1066" y="145"/>
                  </a:lnTo>
                  <a:lnTo>
                    <a:pt x="1079" y="153"/>
                  </a:lnTo>
                  <a:lnTo>
                    <a:pt x="1079" y="153"/>
                  </a:lnTo>
                  <a:lnTo>
                    <a:pt x="1093" y="164"/>
                  </a:lnTo>
                  <a:lnTo>
                    <a:pt x="1107" y="176"/>
                  </a:lnTo>
                  <a:lnTo>
                    <a:pt x="1120" y="189"/>
                  </a:lnTo>
                  <a:lnTo>
                    <a:pt x="1133" y="203"/>
                  </a:lnTo>
                  <a:lnTo>
                    <a:pt x="1146" y="218"/>
                  </a:lnTo>
                  <a:lnTo>
                    <a:pt x="1159" y="234"/>
                  </a:lnTo>
                  <a:lnTo>
                    <a:pt x="1171" y="250"/>
                  </a:lnTo>
                  <a:lnTo>
                    <a:pt x="1182" y="267"/>
                  </a:lnTo>
                  <a:lnTo>
                    <a:pt x="1193" y="284"/>
                  </a:lnTo>
                  <a:lnTo>
                    <a:pt x="1204" y="303"/>
                  </a:lnTo>
                  <a:lnTo>
                    <a:pt x="1213" y="321"/>
                  </a:lnTo>
                  <a:lnTo>
                    <a:pt x="1222" y="340"/>
                  </a:lnTo>
                  <a:lnTo>
                    <a:pt x="1231" y="360"/>
                  </a:lnTo>
                  <a:lnTo>
                    <a:pt x="1238" y="379"/>
                  </a:lnTo>
                  <a:lnTo>
                    <a:pt x="1244" y="399"/>
                  </a:lnTo>
                  <a:lnTo>
                    <a:pt x="1250" y="418"/>
                  </a:lnTo>
                  <a:lnTo>
                    <a:pt x="1250" y="418"/>
                  </a:lnTo>
                  <a:lnTo>
                    <a:pt x="1256" y="446"/>
                  </a:lnTo>
                  <a:lnTo>
                    <a:pt x="1261" y="474"/>
                  </a:lnTo>
                  <a:lnTo>
                    <a:pt x="1263" y="503"/>
                  </a:lnTo>
                  <a:lnTo>
                    <a:pt x="1264" y="531"/>
                  </a:lnTo>
                  <a:lnTo>
                    <a:pt x="1264" y="560"/>
                  </a:lnTo>
                  <a:lnTo>
                    <a:pt x="1262" y="589"/>
                  </a:lnTo>
                  <a:lnTo>
                    <a:pt x="1258" y="647"/>
                  </a:lnTo>
                  <a:lnTo>
                    <a:pt x="1258" y="647"/>
                  </a:lnTo>
                  <a:lnTo>
                    <a:pt x="1254" y="696"/>
                  </a:lnTo>
                  <a:lnTo>
                    <a:pt x="1253" y="721"/>
                  </a:lnTo>
                  <a:lnTo>
                    <a:pt x="1252" y="745"/>
                  </a:lnTo>
                  <a:lnTo>
                    <a:pt x="1252" y="745"/>
                  </a:lnTo>
                  <a:lnTo>
                    <a:pt x="1251" y="784"/>
                  </a:lnTo>
                  <a:lnTo>
                    <a:pt x="1249" y="805"/>
                  </a:lnTo>
                  <a:lnTo>
                    <a:pt x="1247" y="825"/>
                  </a:lnTo>
                  <a:lnTo>
                    <a:pt x="1244" y="846"/>
                  </a:lnTo>
                  <a:lnTo>
                    <a:pt x="1240" y="867"/>
                  </a:lnTo>
                  <a:lnTo>
                    <a:pt x="1235" y="888"/>
                  </a:lnTo>
                  <a:lnTo>
                    <a:pt x="1229" y="909"/>
                  </a:lnTo>
                  <a:lnTo>
                    <a:pt x="1222" y="930"/>
                  </a:lnTo>
                  <a:lnTo>
                    <a:pt x="1214" y="950"/>
                  </a:lnTo>
                  <a:lnTo>
                    <a:pt x="1204" y="970"/>
                  </a:lnTo>
                  <a:lnTo>
                    <a:pt x="1193" y="990"/>
                  </a:lnTo>
                  <a:lnTo>
                    <a:pt x="1181" y="1008"/>
                  </a:lnTo>
                  <a:lnTo>
                    <a:pt x="1168" y="1026"/>
                  </a:lnTo>
                  <a:lnTo>
                    <a:pt x="1152" y="1042"/>
                  </a:lnTo>
                  <a:lnTo>
                    <a:pt x="1136" y="1058"/>
                  </a:lnTo>
                  <a:lnTo>
                    <a:pt x="1133" y="1059"/>
                  </a:lnTo>
                  <a:lnTo>
                    <a:pt x="1133" y="1059"/>
                  </a:lnTo>
                  <a:lnTo>
                    <a:pt x="1099" y="1087"/>
                  </a:lnTo>
                  <a:lnTo>
                    <a:pt x="1066" y="1114"/>
                  </a:lnTo>
                  <a:lnTo>
                    <a:pt x="1032" y="1139"/>
                  </a:lnTo>
                  <a:lnTo>
                    <a:pt x="1015" y="1152"/>
                  </a:lnTo>
                  <a:lnTo>
                    <a:pt x="997" y="1163"/>
                  </a:lnTo>
                  <a:lnTo>
                    <a:pt x="979" y="1174"/>
                  </a:lnTo>
                  <a:lnTo>
                    <a:pt x="961" y="1184"/>
                  </a:lnTo>
                  <a:lnTo>
                    <a:pt x="941" y="1193"/>
                  </a:lnTo>
                  <a:lnTo>
                    <a:pt x="923" y="1202"/>
                  </a:lnTo>
                  <a:lnTo>
                    <a:pt x="902" y="1210"/>
                  </a:lnTo>
                  <a:lnTo>
                    <a:pt x="882" y="1217"/>
                  </a:lnTo>
                  <a:lnTo>
                    <a:pt x="861" y="1222"/>
                  </a:lnTo>
                  <a:lnTo>
                    <a:pt x="839" y="1227"/>
                  </a:lnTo>
                  <a:lnTo>
                    <a:pt x="839" y="1227"/>
                  </a:lnTo>
                  <a:lnTo>
                    <a:pt x="788" y="1237"/>
                  </a:lnTo>
                  <a:lnTo>
                    <a:pt x="735" y="1245"/>
                  </a:lnTo>
                  <a:lnTo>
                    <a:pt x="707" y="1248"/>
                  </a:lnTo>
                  <a:lnTo>
                    <a:pt x="679" y="1251"/>
                  </a:lnTo>
                  <a:lnTo>
                    <a:pt x="651" y="1252"/>
                  </a:lnTo>
                  <a:lnTo>
                    <a:pt x="623" y="1253"/>
                  </a:lnTo>
                  <a:lnTo>
                    <a:pt x="623" y="1253"/>
                  </a:lnTo>
                  <a:lnTo>
                    <a:pt x="623" y="1253"/>
                  </a:lnTo>
                  <a:lnTo>
                    <a:pt x="623" y="1253"/>
                  </a:lnTo>
                  <a:close/>
                  <a:moveTo>
                    <a:pt x="455" y="67"/>
                  </a:moveTo>
                  <a:lnTo>
                    <a:pt x="455" y="67"/>
                  </a:lnTo>
                  <a:lnTo>
                    <a:pt x="444" y="72"/>
                  </a:lnTo>
                  <a:lnTo>
                    <a:pt x="444" y="72"/>
                  </a:lnTo>
                  <a:lnTo>
                    <a:pt x="396" y="92"/>
                  </a:lnTo>
                  <a:lnTo>
                    <a:pt x="352" y="112"/>
                  </a:lnTo>
                  <a:lnTo>
                    <a:pt x="310" y="133"/>
                  </a:lnTo>
                  <a:lnTo>
                    <a:pt x="273" y="155"/>
                  </a:lnTo>
                  <a:lnTo>
                    <a:pt x="272" y="156"/>
                  </a:lnTo>
                  <a:lnTo>
                    <a:pt x="272" y="156"/>
                  </a:lnTo>
                  <a:lnTo>
                    <a:pt x="227" y="184"/>
                  </a:lnTo>
                  <a:lnTo>
                    <a:pt x="204" y="200"/>
                  </a:lnTo>
                  <a:lnTo>
                    <a:pt x="181" y="216"/>
                  </a:lnTo>
                  <a:lnTo>
                    <a:pt x="159" y="234"/>
                  </a:lnTo>
                  <a:lnTo>
                    <a:pt x="140" y="252"/>
                  </a:lnTo>
                  <a:lnTo>
                    <a:pt x="131" y="261"/>
                  </a:lnTo>
                  <a:lnTo>
                    <a:pt x="122" y="272"/>
                  </a:lnTo>
                  <a:lnTo>
                    <a:pt x="114" y="282"/>
                  </a:lnTo>
                  <a:lnTo>
                    <a:pt x="107" y="292"/>
                  </a:lnTo>
                  <a:lnTo>
                    <a:pt x="107" y="292"/>
                  </a:lnTo>
                  <a:lnTo>
                    <a:pt x="96" y="310"/>
                  </a:lnTo>
                  <a:lnTo>
                    <a:pt x="87" y="330"/>
                  </a:lnTo>
                  <a:lnTo>
                    <a:pt x="78" y="349"/>
                  </a:lnTo>
                  <a:lnTo>
                    <a:pt x="70" y="370"/>
                  </a:lnTo>
                  <a:lnTo>
                    <a:pt x="62" y="392"/>
                  </a:lnTo>
                  <a:lnTo>
                    <a:pt x="55" y="414"/>
                  </a:lnTo>
                  <a:lnTo>
                    <a:pt x="49" y="439"/>
                  </a:lnTo>
                  <a:lnTo>
                    <a:pt x="44" y="465"/>
                  </a:lnTo>
                  <a:lnTo>
                    <a:pt x="44" y="465"/>
                  </a:lnTo>
                  <a:lnTo>
                    <a:pt x="41" y="484"/>
                  </a:lnTo>
                  <a:lnTo>
                    <a:pt x="39" y="503"/>
                  </a:lnTo>
                  <a:lnTo>
                    <a:pt x="38" y="522"/>
                  </a:lnTo>
                  <a:lnTo>
                    <a:pt x="37" y="541"/>
                  </a:lnTo>
                  <a:lnTo>
                    <a:pt x="37" y="580"/>
                  </a:lnTo>
                  <a:lnTo>
                    <a:pt x="38" y="619"/>
                  </a:lnTo>
                  <a:lnTo>
                    <a:pt x="38" y="619"/>
                  </a:lnTo>
                  <a:lnTo>
                    <a:pt x="39" y="648"/>
                  </a:lnTo>
                  <a:lnTo>
                    <a:pt x="39" y="677"/>
                  </a:lnTo>
                  <a:lnTo>
                    <a:pt x="39" y="677"/>
                  </a:lnTo>
                  <a:lnTo>
                    <a:pt x="40" y="705"/>
                  </a:lnTo>
                  <a:lnTo>
                    <a:pt x="41" y="730"/>
                  </a:lnTo>
                  <a:lnTo>
                    <a:pt x="43" y="757"/>
                  </a:lnTo>
                  <a:lnTo>
                    <a:pt x="47" y="782"/>
                  </a:lnTo>
                  <a:lnTo>
                    <a:pt x="52" y="807"/>
                  </a:lnTo>
                  <a:lnTo>
                    <a:pt x="60" y="831"/>
                  </a:lnTo>
                  <a:lnTo>
                    <a:pt x="70" y="855"/>
                  </a:lnTo>
                  <a:lnTo>
                    <a:pt x="82" y="879"/>
                  </a:lnTo>
                  <a:lnTo>
                    <a:pt x="82" y="879"/>
                  </a:lnTo>
                  <a:lnTo>
                    <a:pt x="94" y="901"/>
                  </a:lnTo>
                  <a:lnTo>
                    <a:pt x="108" y="922"/>
                  </a:lnTo>
                  <a:lnTo>
                    <a:pt x="122" y="942"/>
                  </a:lnTo>
                  <a:lnTo>
                    <a:pt x="138" y="963"/>
                  </a:lnTo>
                  <a:lnTo>
                    <a:pt x="154" y="982"/>
                  </a:lnTo>
                  <a:lnTo>
                    <a:pt x="171" y="1001"/>
                  </a:lnTo>
                  <a:lnTo>
                    <a:pt x="189" y="1020"/>
                  </a:lnTo>
                  <a:lnTo>
                    <a:pt x="208" y="1038"/>
                  </a:lnTo>
                  <a:lnTo>
                    <a:pt x="228" y="1056"/>
                  </a:lnTo>
                  <a:lnTo>
                    <a:pt x="248" y="1072"/>
                  </a:lnTo>
                  <a:lnTo>
                    <a:pt x="269" y="1088"/>
                  </a:lnTo>
                  <a:lnTo>
                    <a:pt x="292" y="1103"/>
                  </a:lnTo>
                  <a:lnTo>
                    <a:pt x="313" y="1118"/>
                  </a:lnTo>
                  <a:lnTo>
                    <a:pt x="337" y="1132"/>
                  </a:lnTo>
                  <a:lnTo>
                    <a:pt x="361" y="1145"/>
                  </a:lnTo>
                  <a:lnTo>
                    <a:pt x="386" y="1157"/>
                  </a:lnTo>
                  <a:lnTo>
                    <a:pt x="386" y="1157"/>
                  </a:lnTo>
                  <a:lnTo>
                    <a:pt x="414" y="1169"/>
                  </a:lnTo>
                  <a:lnTo>
                    <a:pt x="440" y="1181"/>
                  </a:lnTo>
                  <a:lnTo>
                    <a:pt x="468" y="1190"/>
                  </a:lnTo>
                  <a:lnTo>
                    <a:pt x="495" y="1198"/>
                  </a:lnTo>
                  <a:lnTo>
                    <a:pt x="522" y="1205"/>
                  </a:lnTo>
                  <a:lnTo>
                    <a:pt x="550" y="1210"/>
                  </a:lnTo>
                  <a:lnTo>
                    <a:pt x="578" y="1213"/>
                  </a:lnTo>
                  <a:lnTo>
                    <a:pt x="607" y="1215"/>
                  </a:lnTo>
                  <a:lnTo>
                    <a:pt x="607" y="1215"/>
                  </a:lnTo>
                  <a:lnTo>
                    <a:pt x="627" y="1216"/>
                  </a:lnTo>
                  <a:lnTo>
                    <a:pt x="627" y="1216"/>
                  </a:lnTo>
                  <a:lnTo>
                    <a:pt x="656" y="1215"/>
                  </a:lnTo>
                  <a:lnTo>
                    <a:pt x="685" y="1212"/>
                  </a:lnTo>
                  <a:lnTo>
                    <a:pt x="714" y="1209"/>
                  </a:lnTo>
                  <a:lnTo>
                    <a:pt x="742" y="1205"/>
                  </a:lnTo>
                  <a:lnTo>
                    <a:pt x="742" y="1205"/>
                  </a:lnTo>
                  <a:lnTo>
                    <a:pt x="788" y="1199"/>
                  </a:lnTo>
                  <a:lnTo>
                    <a:pt x="788" y="1199"/>
                  </a:lnTo>
                  <a:lnTo>
                    <a:pt x="818" y="1194"/>
                  </a:lnTo>
                  <a:lnTo>
                    <a:pt x="848" y="1188"/>
                  </a:lnTo>
                  <a:lnTo>
                    <a:pt x="877" y="1180"/>
                  </a:lnTo>
                  <a:lnTo>
                    <a:pt x="906" y="1169"/>
                  </a:lnTo>
                  <a:lnTo>
                    <a:pt x="915" y="1166"/>
                  </a:lnTo>
                  <a:lnTo>
                    <a:pt x="915" y="1166"/>
                  </a:lnTo>
                  <a:lnTo>
                    <a:pt x="933" y="1159"/>
                  </a:lnTo>
                  <a:lnTo>
                    <a:pt x="952" y="1151"/>
                  </a:lnTo>
                  <a:lnTo>
                    <a:pt x="970" y="1143"/>
                  </a:lnTo>
                  <a:lnTo>
                    <a:pt x="979" y="1137"/>
                  </a:lnTo>
                  <a:lnTo>
                    <a:pt x="986" y="1132"/>
                  </a:lnTo>
                  <a:lnTo>
                    <a:pt x="1003" y="1120"/>
                  </a:lnTo>
                  <a:lnTo>
                    <a:pt x="1003" y="1120"/>
                  </a:lnTo>
                  <a:lnTo>
                    <a:pt x="1037" y="1094"/>
                  </a:lnTo>
                  <a:lnTo>
                    <a:pt x="1072" y="1067"/>
                  </a:lnTo>
                  <a:lnTo>
                    <a:pt x="1088" y="1054"/>
                  </a:lnTo>
                  <a:lnTo>
                    <a:pt x="1104" y="1040"/>
                  </a:lnTo>
                  <a:lnTo>
                    <a:pt x="1119" y="1026"/>
                  </a:lnTo>
                  <a:lnTo>
                    <a:pt x="1133" y="1010"/>
                  </a:lnTo>
                  <a:lnTo>
                    <a:pt x="1133" y="1010"/>
                  </a:lnTo>
                  <a:lnTo>
                    <a:pt x="1144" y="999"/>
                  </a:lnTo>
                  <a:lnTo>
                    <a:pt x="1153" y="986"/>
                  </a:lnTo>
                  <a:lnTo>
                    <a:pt x="1161" y="973"/>
                  </a:lnTo>
                  <a:lnTo>
                    <a:pt x="1170" y="960"/>
                  </a:lnTo>
                  <a:lnTo>
                    <a:pt x="1177" y="946"/>
                  </a:lnTo>
                  <a:lnTo>
                    <a:pt x="1183" y="933"/>
                  </a:lnTo>
                  <a:lnTo>
                    <a:pt x="1192" y="905"/>
                  </a:lnTo>
                  <a:lnTo>
                    <a:pt x="1201" y="878"/>
                  </a:lnTo>
                  <a:lnTo>
                    <a:pt x="1207" y="853"/>
                  </a:lnTo>
                  <a:lnTo>
                    <a:pt x="1210" y="831"/>
                  </a:lnTo>
                  <a:lnTo>
                    <a:pt x="1213" y="811"/>
                  </a:lnTo>
                  <a:lnTo>
                    <a:pt x="1213" y="811"/>
                  </a:lnTo>
                  <a:lnTo>
                    <a:pt x="1215" y="785"/>
                  </a:lnTo>
                  <a:lnTo>
                    <a:pt x="1216" y="760"/>
                  </a:lnTo>
                  <a:lnTo>
                    <a:pt x="1216" y="714"/>
                  </a:lnTo>
                  <a:lnTo>
                    <a:pt x="1216" y="714"/>
                  </a:lnTo>
                  <a:lnTo>
                    <a:pt x="1217" y="692"/>
                  </a:lnTo>
                  <a:lnTo>
                    <a:pt x="1219" y="672"/>
                  </a:lnTo>
                  <a:lnTo>
                    <a:pt x="1219" y="672"/>
                  </a:lnTo>
                  <a:lnTo>
                    <a:pt x="1221" y="652"/>
                  </a:lnTo>
                  <a:lnTo>
                    <a:pt x="1223" y="631"/>
                  </a:lnTo>
                  <a:lnTo>
                    <a:pt x="1223" y="631"/>
                  </a:lnTo>
                  <a:lnTo>
                    <a:pt x="1223" y="605"/>
                  </a:lnTo>
                  <a:lnTo>
                    <a:pt x="1225" y="579"/>
                  </a:lnTo>
                  <a:lnTo>
                    <a:pt x="1225" y="579"/>
                  </a:lnTo>
                  <a:lnTo>
                    <a:pt x="1227" y="540"/>
                  </a:lnTo>
                  <a:lnTo>
                    <a:pt x="1227" y="521"/>
                  </a:lnTo>
                  <a:lnTo>
                    <a:pt x="1227" y="502"/>
                  </a:lnTo>
                  <a:lnTo>
                    <a:pt x="1226" y="483"/>
                  </a:lnTo>
                  <a:lnTo>
                    <a:pt x="1224" y="464"/>
                  </a:lnTo>
                  <a:lnTo>
                    <a:pt x="1220" y="445"/>
                  </a:lnTo>
                  <a:lnTo>
                    <a:pt x="1215" y="428"/>
                  </a:lnTo>
                  <a:lnTo>
                    <a:pt x="1215" y="428"/>
                  </a:lnTo>
                  <a:lnTo>
                    <a:pt x="1203" y="394"/>
                  </a:lnTo>
                  <a:lnTo>
                    <a:pt x="1187" y="355"/>
                  </a:lnTo>
                  <a:lnTo>
                    <a:pt x="1178" y="336"/>
                  </a:lnTo>
                  <a:lnTo>
                    <a:pt x="1168" y="316"/>
                  </a:lnTo>
                  <a:lnTo>
                    <a:pt x="1156" y="298"/>
                  </a:lnTo>
                  <a:lnTo>
                    <a:pt x="1144" y="278"/>
                  </a:lnTo>
                  <a:lnTo>
                    <a:pt x="1144" y="278"/>
                  </a:lnTo>
                  <a:lnTo>
                    <a:pt x="1124" y="251"/>
                  </a:lnTo>
                  <a:lnTo>
                    <a:pt x="1105" y="227"/>
                  </a:lnTo>
                  <a:lnTo>
                    <a:pt x="1086" y="207"/>
                  </a:lnTo>
                  <a:lnTo>
                    <a:pt x="1068" y="190"/>
                  </a:lnTo>
                  <a:lnTo>
                    <a:pt x="1068" y="190"/>
                  </a:lnTo>
                  <a:lnTo>
                    <a:pt x="1057" y="182"/>
                  </a:lnTo>
                  <a:lnTo>
                    <a:pt x="1047" y="175"/>
                  </a:lnTo>
                  <a:lnTo>
                    <a:pt x="1035" y="169"/>
                  </a:lnTo>
                  <a:lnTo>
                    <a:pt x="1024" y="163"/>
                  </a:lnTo>
                  <a:lnTo>
                    <a:pt x="1001" y="154"/>
                  </a:lnTo>
                  <a:lnTo>
                    <a:pt x="978" y="146"/>
                  </a:lnTo>
                  <a:lnTo>
                    <a:pt x="968" y="144"/>
                  </a:lnTo>
                  <a:lnTo>
                    <a:pt x="968" y="144"/>
                  </a:lnTo>
                  <a:lnTo>
                    <a:pt x="948" y="135"/>
                  </a:lnTo>
                  <a:lnTo>
                    <a:pt x="927" y="127"/>
                  </a:lnTo>
                  <a:lnTo>
                    <a:pt x="905" y="118"/>
                  </a:lnTo>
                  <a:lnTo>
                    <a:pt x="884" y="108"/>
                  </a:lnTo>
                  <a:lnTo>
                    <a:pt x="884" y="108"/>
                  </a:lnTo>
                  <a:lnTo>
                    <a:pt x="865" y="99"/>
                  </a:lnTo>
                  <a:lnTo>
                    <a:pt x="845" y="92"/>
                  </a:lnTo>
                  <a:lnTo>
                    <a:pt x="845" y="92"/>
                  </a:lnTo>
                  <a:lnTo>
                    <a:pt x="823" y="82"/>
                  </a:lnTo>
                  <a:lnTo>
                    <a:pt x="811" y="78"/>
                  </a:lnTo>
                  <a:lnTo>
                    <a:pt x="800" y="71"/>
                  </a:lnTo>
                  <a:lnTo>
                    <a:pt x="800" y="71"/>
                  </a:lnTo>
                  <a:lnTo>
                    <a:pt x="794" y="69"/>
                  </a:lnTo>
                  <a:lnTo>
                    <a:pt x="787" y="67"/>
                  </a:lnTo>
                  <a:lnTo>
                    <a:pt x="773" y="66"/>
                  </a:lnTo>
                  <a:lnTo>
                    <a:pt x="773" y="66"/>
                  </a:lnTo>
                  <a:lnTo>
                    <a:pt x="764" y="65"/>
                  </a:lnTo>
                  <a:lnTo>
                    <a:pt x="754" y="63"/>
                  </a:lnTo>
                  <a:lnTo>
                    <a:pt x="754" y="63"/>
                  </a:lnTo>
                  <a:lnTo>
                    <a:pt x="742" y="59"/>
                  </a:lnTo>
                  <a:lnTo>
                    <a:pt x="742" y="59"/>
                  </a:lnTo>
                  <a:lnTo>
                    <a:pt x="719" y="52"/>
                  </a:lnTo>
                  <a:lnTo>
                    <a:pt x="719" y="52"/>
                  </a:lnTo>
                  <a:lnTo>
                    <a:pt x="708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79" y="50"/>
                  </a:lnTo>
                  <a:lnTo>
                    <a:pt x="679" y="50"/>
                  </a:lnTo>
                  <a:lnTo>
                    <a:pt x="662" y="51"/>
                  </a:lnTo>
                  <a:lnTo>
                    <a:pt x="662" y="51"/>
                  </a:lnTo>
                  <a:lnTo>
                    <a:pt x="651" y="51"/>
                  </a:lnTo>
                  <a:lnTo>
                    <a:pt x="642" y="49"/>
                  </a:lnTo>
                  <a:lnTo>
                    <a:pt x="642" y="49"/>
                  </a:lnTo>
                  <a:lnTo>
                    <a:pt x="631" y="46"/>
                  </a:lnTo>
                  <a:lnTo>
                    <a:pt x="620" y="44"/>
                  </a:lnTo>
                  <a:lnTo>
                    <a:pt x="609" y="43"/>
                  </a:lnTo>
                  <a:lnTo>
                    <a:pt x="597" y="43"/>
                  </a:lnTo>
                  <a:lnTo>
                    <a:pt x="597" y="43"/>
                  </a:lnTo>
                  <a:lnTo>
                    <a:pt x="579" y="44"/>
                  </a:lnTo>
                  <a:lnTo>
                    <a:pt x="559" y="46"/>
                  </a:lnTo>
                  <a:lnTo>
                    <a:pt x="541" y="49"/>
                  </a:lnTo>
                  <a:lnTo>
                    <a:pt x="523" y="53"/>
                  </a:lnTo>
                  <a:lnTo>
                    <a:pt x="523" y="53"/>
                  </a:lnTo>
                  <a:lnTo>
                    <a:pt x="493" y="59"/>
                  </a:lnTo>
                  <a:lnTo>
                    <a:pt x="491" y="59"/>
                  </a:lnTo>
                  <a:lnTo>
                    <a:pt x="490" y="61"/>
                  </a:lnTo>
                  <a:lnTo>
                    <a:pt x="490" y="61"/>
                  </a:lnTo>
                  <a:lnTo>
                    <a:pt x="487" y="64"/>
                  </a:lnTo>
                  <a:lnTo>
                    <a:pt x="484" y="66"/>
                  </a:lnTo>
                  <a:lnTo>
                    <a:pt x="480" y="67"/>
                  </a:lnTo>
                  <a:lnTo>
                    <a:pt x="476" y="68"/>
                  </a:lnTo>
                  <a:lnTo>
                    <a:pt x="469" y="68"/>
                  </a:lnTo>
                  <a:lnTo>
                    <a:pt x="469" y="68"/>
                  </a:lnTo>
                  <a:lnTo>
                    <a:pt x="466" y="67"/>
                  </a:lnTo>
                  <a:lnTo>
                    <a:pt x="463" y="66"/>
                  </a:lnTo>
                  <a:lnTo>
                    <a:pt x="461" y="66"/>
                  </a:lnTo>
                  <a:lnTo>
                    <a:pt x="455" y="6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37" name="Freeform 353"/>
            <p:cNvSpPr>
              <a:spLocks noEditPoints="1"/>
            </p:cNvSpPr>
            <p:nvPr/>
          </p:nvSpPr>
          <p:spPr bwMode="auto">
            <a:xfrm>
              <a:off x="3565525" y="3451225"/>
              <a:ext cx="104775" cy="98425"/>
            </a:xfrm>
            <a:custGeom>
              <a:avLst/>
              <a:gdLst/>
              <a:ahLst/>
              <a:cxnLst>
                <a:cxn ang="0">
                  <a:pos x="81" y="184"/>
                </a:cxn>
                <a:cxn ang="0">
                  <a:pos x="59" y="183"/>
                </a:cxn>
                <a:cxn ang="0">
                  <a:pos x="36" y="177"/>
                </a:cxn>
                <a:cxn ang="0">
                  <a:pos x="20" y="168"/>
                </a:cxn>
                <a:cxn ang="0">
                  <a:pos x="11" y="160"/>
                </a:cxn>
                <a:cxn ang="0">
                  <a:pos x="5" y="150"/>
                </a:cxn>
                <a:cxn ang="0">
                  <a:pos x="3" y="143"/>
                </a:cxn>
                <a:cxn ang="0">
                  <a:pos x="0" y="125"/>
                </a:cxn>
                <a:cxn ang="0">
                  <a:pos x="4" y="104"/>
                </a:cxn>
                <a:cxn ang="0">
                  <a:pos x="9" y="85"/>
                </a:cxn>
                <a:cxn ang="0">
                  <a:pos x="16" y="67"/>
                </a:cxn>
                <a:cxn ang="0">
                  <a:pos x="20" y="60"/>
                </a:cxn>
                <a:cxn ang="0">
                  <a:pos x="30" y="45"/>
                </a:cxn>
                <a:cxn ang="0">
                  <a:pos x="43" y="33"/>
                </a:cxn>
                <a:cxn ang="0">
                  <a:pos x="58" y="22"/>
                </a:cxn>
                <a:cxn ang="0">
                  <a:pos x="67" y="18"/>
                </a:cxn>
                <a:cxn ang="0">
                  <a:pos x="100" y="5"/>
                </a:cxn>
                <a:cxn ang="0">
                  <a:pos x="136" y="0"/>
                </a:cxn>
                <a:cxn ang="0">
                  <a:pos x="144" y="1"/>
                </a:cxn>
                <a:cxn ang="0">
                  <a:pos x="162" y="4"/>
                </a:cxn>
                <a:cxn ang="0">
                  <a:pos x="178" y="11"/>
                </a:cxn>
                <a:cxn ang="0">
                  <a:pos x="190" y="25"/>
                </a:cxn>
                <a:cxn ang="0">
                  <a:pos x="195" y="34"/>
                </a:cxn>
                <a:cxn ang="0">
                  <a:pos x="196" y="43"/>
                </a:cxn>
                <a:cxn ang="0">
                  <a:pos x="196" y="45"/>
                </a:cxn>
                <a:cxn ang="0">
                  <a:pos x="195" y="65"/>
                </a:cxn>
                <a:cxn ang="0">
                  <a:pos x="189" y="106"/>
                </a:cxn>
                <a:cxn ang="0">
                  <a:pos x="184" y="125"/>
                </a:cxn>
                <a:cxn ang="0">
                  <a:pos x="176" y="142"/>
                </a:cxn>
                <a:cxn ang="0">
                  <a:pos x="166" y="157"/>
                </a:cxn>
                <a:cxn ang="0">
                  <a:pos x="150" y="168"/>
                </a:cxn>
                <a:cxn ang="0">
                  <a:pos x="131" y="178"/>
                </a:cxn>
                <a:cxn ang="0">
                  <a:pos x="119" y="180"/>
                </a:cxn>
                <a:cxn ang="0">
                  <a:pos x="93" y="184"/>
                </a:cxn>
                <a:cxn ang="0">
                  <a:pos x="81" y="184"/>
                </a:cxn>
                <a:cxn ang="0">
                  <a:pos x="81" y="184"/>
                </a:cxn>
                <a:cxn ang="0">
                  <a:pos x="131" y="36"/>
                </a:cxn>
                <a:cxn ang="0">
                  <a:pos x="111" y="39"/>
                </a:cxn>
                <a:cxn ang="0">
                  <a:pos x="98" y="43"/>
                </a:cxn>
                <a:cxn ang="0">
                  <a:pos x="73" y="55"/>
                </a:cxn>
                <a:cxn ang="0">
                  <a:pos x="62" y="64"/>
                </a:cxn>
                <a:cxn ang="0">
                  <a:pos x="55" y="74"/>
                </a:cxn>
                <a:cxn ang="0">
                  <a:pos x="42" y="101"/>
                </a:cxn>
                <a:cxn ang="0">
                  <a:pos x="37" y="121"/>
                </a:cxn>
                <a:cxn ang="0">
                  <a:pos x="37" y="129"/>
                </a:cxn>
                <a:cxn ang="0">
                  <a:pos x="40" y="136"/>
                </a:cxn>
                <a:cxn ang="0">
                  <a:pos x="45" y="141"/>
                </a:cxn>
                <a:cxn ang="0">
                  <a:pos x="53" y="144"/>
                </a:cxn>
                <a:cxn ang="0">
                  <a:pos x="74" y="148"/>
                </a:cxn>
                <a:cxn ang="0">
                  <a:pos x="84" y="149"/>
                </a:cxn>
                <a:cxn ang="0">
                  <a:pos x="102" y="148"/>
                </a:cxn>
                <a:cxn ang="0">
                  <a:pos x="117" y="144"/>
                </a:cxn>
                <a:cxn ang="0">
                  <a:pos x="132" y="136"/>
                </a:cxn>
                <a:cxn ang="0">
                  <a:pos x="143" y="127"/>
                </a:cxn>
                <a:cxn ang="0">
                  <a:pos x="147" y="121"/>
                </a:cxn>
                <a:cxn ang="0">
                  <a:pos x="153" y="103"/>
                </a:cxn>
                <a:cxn ang="0">
                  <a:pos x="158" y="73"/>
                </a:cxn>
                <a:cxn ang="0">
                  <a:pos x="160" y="41"/>
                </a:cxn>
                <a:cxn ang="0">
                  <a:pos x="153" y="41"/>
                </a:cxn>
                <a:cxn ang="0">
                  <a:pos x="149" y="39"/>
                </a:cxn>
                <a:cxn ang="0">
                  <a:pos x="144" y="37"/>
                </a:cxn>
                <a:cxn ang="0">
                  <a:pos x="131" y="36"/>
                </a:cxn>
              </a:cxnLst>
              <a:rect l="0" t="0" r="r" b="b"/>
              <a:pathLst>
                <a:path w="196" h="184">
                  <a:moveTo>
                    <a:pt x="81" y="184"/>
                  </a:moveTo>
                  <a:lnTo>
                    <a:pt x="81" y="184"/>
                  </a:lnTo>
                  <a:lnTo>
                    <a:pt x="71" y="184"/>
                  </a:lnTo>
                  <a:lnTo>
                    <a:pt x="59" y="183"/>
                  </a:lnTo>
                  <a:lnTo>
                    <a:pt x="47" y="181"/>
                  </a:lnTo>
                  <a:lnTo>
                    <a:pt x="36" y="177"/>
                  </a:lnTo>
                  <a:lnTo>
                    <a:pt x="24" y="172"/>
                  </a:lnTo>
                  <a:lnTo>
                    <a:pt x="20" y="168"/>
                  </a:lnTo>
                  <a:lnTo>
                    <a:pt x="15" y="164"/>
                  </a:lnTo>
                  <a:lnTo>
                    <a:pt x="11" y="160"/>
                  </a:lnTo>
                  <a:lnTo>
                    <a:pt x="8" y="155"/>
                  </a:lnTo>
                  <a:lnTo>
                    <a:pt x="5" y="150"/>
                  </a:lnTo>
                  <a:lnTo>
                    <a:pt x="3" y="143"/>
                  </a:lnTo>
                  <a:lnTo>
                    <a:pt x="3" y="143"/>
                  </a:lnTo>
                  <a:lnTo>
                    <a:pt x="1" y="134"/>
                  </a:lnTo>
                  <a:lnTo>
                    <a:pt x="0" y="125"/>
                  </a:lnTo>
                  <a:lnTo>
                    <a:pt x="1" y="115"/>
                  </a:lnTo>
                  <a:lnTo>
                    <a:pt x="4" y="104"/>
                  </a:lnTo>
                  <a:lnTo>
                    <a:pt x="6" y="94"/>
                  </a:lnTo>
                  <a:lnTo>
                    <a:pt x="9" y="85"/>
                  </a:lnTo>
                  <a:lnTo>
                    <a:pt x="12" y="75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20" y="60"/>
                  </a:lnTo>
                  <a:lnTo>
                    <a:pt x="25" y="53"/>
                  </a:lnTo>
                  <a:lnTo>
                    <a:pt x="30" y="45"/>
                  </a:lnTo>
                  <a:lnTo>
                    <a:pt x="37" y="39"/>
                  </a:lnTo>
                  <a:lnTo>
                    <a:pt x="43" y="33"/>
                  </a:lnTo>
                  <a:lnTo>
                    <a:pt x="50" y="28"/>
                  </a:lnTo>
                  <a:lnTo>
                    <a:pt x="58" y="22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82" y="10"/>
                  </a:lnTo>
                  <a:lnTo>
                    <a:pt x="100" y="5"/>
                  </a:lnTo>
                  <a:lnTo>
                    <a:pt x="118" y="2"/>
                  </a:lnTo>
                  <a:lnTo>
                    <a:pt x="136" y="0"/>
                  </a:lnTo>
                  <a:lnTo>
                    <a:pt x="136" y="0"/>
                  </a:lnTo>
                  <a:lnTo>
                    <a:pt x="144" y="1"/>
                  </a:lnTo>
                  <a:lnTo>
                    <a:pt x="152" y="2"/>
                  </a:lnTo>
                  <a:lnTo>
                    <a:pt x="162" y="4"/>
                  </a:lnTo>
                  <a:lnTo>
                    <a:pt x="170" y="7"/>
                  </a:lnTo>
                  <a:lnTo>
                    <a:pt x="178" y="11"/>
                  </a:lnTo>
                  <a:lnTo>
                    <a:pt x="185" y="18"/>
                  </a:lnTo>
                  <a:lnTo>
                    <a:pt x="190" y="25"/>
                  </a:lnTo>
                  <a:lnTo>
                    <a:pt x="195" y="34"/>
                  </a:lnTo>
                  <a:lnTo>
                    <a:pt x="195" y="34"/>
                  </a:lnTo>
                  <a:lnTo>
                    <a:pt x="196" y="39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5"/>
                  </a:lnTo>
                  <a:lnTo>
                    <a:pt x="196" y="45"/>
                  </a:lnTo>
                  <a:lnTo>
                    <a:pt x="195" y="65"/>
                  </a:lnTo>
                  <a:lnTo>
                    <a:pt x="193" y="86"/>
                  </a:lnTo>
                  <a:lnTo>
                    <a:pt x="189" y="106"/>
                  </a:lnTo>
                  <a:lnTo>
                    <a:pt x="187" y="116"/>
                  </a:lnTo>
                  <a:lnTo>
                    <a:pt x="184" y="125"/>
                  </a:lnTo>
                  <a:lnTo>
                    <a:pt x="180" y="133"/>
                  </a:lnTo>
                  <a:lnTo>
                    <a:pt x="176" y="142"/>
                  </a:lnTo>
                  <a:lnTo>
                    <a:pt x="171" y="150"/>
                  </a:lnTo>
                  <a:lnTo>
                    <a:pt x="166" y="157"/>
                  </a:lnTo>
                  <a:lnTo>
                    <a:pt x="158" y="163"/>
                  </a:lnTo>
                  <a:lnTo>
                    <a:pt x="150" y="168"/>
                  </a:lnTo>
                  <a:lnTo>
                    <a:pt x="141" y="174"/>
                  </a:lnTo>
                  <a:lnTo>
                    <a:pt x="131" y="178"/>
                  </a:lnTo>
                  <a:lnTo>
                    <a:pt x="131" y="178"/>
                  </a:lnTo>
                  <a:lnTo>
                    <a:pt x="119" y="180"/>
                  </a:lnTo>
                  <a:lnTo>
                    <a:pt x="107" y="183"/>
                  </a:lnTo>
                  <a:lnTo>
                    <a:pt x="93" y="184"/>
                  </a:lnTo>
                  <a:lnTo>
                    <a:pt x="81" y="184"/>
                  </a:lnTo>
                  <a:lnTo>
                    <a:pt x="81" y="184"/>
                  </a:lnTo>
                  <a:lnTo>
                    <a:pt x="81" y="184"/>
                  </a:lnTo>
                  <a:lnTo>
                    <a:pt x="81" y="184"/>
                  </a:lnTo>
                  <a:close/>
                  <a:moveTo>
                    <a:pt x="131" y="36"/>
                  </a:moveTo>
                  <a:lnTo>
                    <a:pt x="131" y="36"/>
                  </a:lnTo>
                  <a:lnTo>
                    <a:pt x="121" y="37"/>
                  </a:lnTo>
                  <a:lnTo>
                    <a:pt x="111" y="39"/>
                  </a:lnTo>
                  <a:lnTo>
                    <a:pt x="111" y="39"/>
                  </a:lnTo>
                  <a:lnTo>
                    <a:pt x="98" y="43"/>
                  </a:lnTo>
                  <a:lnTo>
                    <a:pt x="85" y="49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2" y="64"/>
                  </a:lnTo>
                  <a:lnTo>
                    <a:pt x="62" y="64"/>
                  </a:lnTo>
                  <a:lnTo>
                    <a:pt x="55" y="74"/>
                  </a:lnTo>
                  <a:lnTo>
                    <a:pt x="46" y="92"/>
                  </a:lnTo>
                  <a:lnTo>
                    <a:pt x="42" y="101"/>
                  </a:lnTo>
                  <a:lnTo>
                    <a:pt x="38" y="112"/>
                  </a:lnTo>
                  <a:lnTo>
                    <a:pt x="37" y="121"/>
                  </a:lnTo>
                  <a:lnTo>
                    <a:pt x="37" y="129"/>
                  </a:lnTo>
                  <a:lnTo>
                    <a:pt x="37" y="129"/>
                  </a:lnTo>
                  <a:lnTo>
                    <a:pt x="38" y="133"/>
                  </a:lnTo>
                  <a:lnTo>
                    <a:pt x="40" y="136"/>
                  </a:lnTo>
                  <a:lnTo>
                    <a:pt x="43" y="139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53" y="144"/>
                  </a:lnTo>
                  <a:lnTo>
                    <a:pt x="63" y="147"/>
                  </a:lnTo>
                  <a:lnTo>
                    <a:pt x="74" y="148"/>
                  </a:lnTo>
                  <a:lnTo>
                    <a:pt x="84" y="149"/>
                  </a:lnTo>
                  <a:lnTo>
                    <a:pt x="84" y="149"/>
                  </a:lnTo>
                  <a:lnTo>
                    <a:pt x="92" y="149"/>
                  </a:lnTo>
                  <a:lnTo>
                    <a:pt x="102" y="148"/>
                  </a:lnTo>
                  <a:lnTo>
                    <a:pt x="110" y="146"/>
                  </a:lnTo>
                  <a:lnTo>
                    <a:pt x="117" y="144"/>
                  </a:lnTo>
                  <a:lnTo>
                    <a:pt x="124" y="141"/>
                  </a:lnTo>
                  <a:lnTo>
                    <a:pt x="132" y="136"/>
                  </a:lnTo>
                  <a:lnTo>
                    <a:pt x="138" y="132"/>
                  </a:lnTo>
                  <a:lnTo>
                    <a:pt x="143" y="127"/>
                  </a:lnTo>
                  <a:lnTo>
                    <a:pt x="143" y="127"/>
                  </a:lnTo>
                  <a:lnTo>
                    <a:pt x="147" y="121"/>
                  </a:lnTo>
                  <a:lnTo>
                    <a:pt x="151" y="113"/>
                  </a:lnTo>
                  <a:lnTo>
                    <a:pt x="153" y="103"/>
                  </a:lnTo>
                  <a:lnTo>
                    <a:pt x="155" y="94"/>
                  </a:lnTo>
                  <a:lnTo>
                    <a:pt x="158" y="73"/>
                  </a:lnTo>
                  <a:lnTo>
                    <a:pt x="160" y="54"/>
                  </a:lnTo>
                  <a:lnTo>
                    <a:pt x="160" y="41"/>
                  </a:lnTo>
                  <a:lnTo>
                    <a:pt x="153" y="41"/>
                  </a:lnTo>
                  <a:lnTo>
                    <a:pt x="153" y="41"/>
                  </a:lnTo>
                  <a:lnTo>
                    <a:pt x="149" y="39"/>
                  </a:lnTo>
                  <a:lnTo>
                    <a:pt x="149" y="39"/>
                  </a:lnTo>
                  <a:lnTo>
                    <a:pt x="144" y="37"/>
                  </a:lnTo>
                  <a:lnTo>
                    <a:pt x="144" y="37"/>
                  </a:lnTo>
                  <a:lnTo>
                    <a:pt x="137" y="36"/>
                  </a:lnTo>
                  <a:lnTo>
                    <a:pt x="131" y="36"/>
                  </a:lnTo>
                  <a:lnTo>
                    <a:pt x="131" y="3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38" name="Freeform 354"/>
            <p:cNvSpPr/>
            <p:nvPr/>
          </p:nvSpPr>
          <p:spPr bwMode="auto">
            <a:xfrm>
              <a:off x="3473450" y="3341688"/>
              <a:ext cx="346075" cy="288925"/>
            </a:xfrm>
            <a:custGeom>
              <a:avLst/>
              <a:gdLst/>
              <a:ahLst/>
              <a:cxnLst>
                <a:cxn ang="0">
                  <a:pos x="83" y="525"/>
                </a:cxn>
                <a:cxn ang="0">
                  <a:pos x="26" y="444"/>
                </a:cxn>
                <a:cxn ang="0">
                  <a:pos x="0" y="333"/>
                </a:cxn>
                <a:cxn ang="0">
                  <a:pos x="9" y="215"/>
                </a:cxn>
                <a:cxn ang="0">
                  <a:pos x="62" y="113"/>
                </a:cxn>
                <a:cxn ang="0">
                  <a:pos x="164" y="29"/>
                </a:cxn>
                <a:cxn ang="0">
                  <a:pos x="293" y="2"/>
                </a:cxn>
                <a:cxn ang="0">
                  <a:pos x="454" y="10"/>
                </a:cxn>
                <a:cxn ang="0">
                  <a:pos x="574" y="45"/>
                </a:cxn>
                <a:cxn ang="0">
                  <a:pos x="643" y="113"/>
                </a:cxn>
                <a:cxn ang="0">
                  <a:pos x="654" y="191"/>
                </a:cxn>
                <a:cxn ang="0">
                  <a:pos x="625" y="299"/>
                </a:cxn>
                <a:cxn ang="0">
                  <a:pos x="573" y="379"/>
                </a:cxn>
                <a:cxn ang="0">
                  <a:pos x="516" y="399"/>
                </a:cxn>
                <a:cxn ang="0">
                  <a:pos x="464" y="383"/>
                </a:cxn>
                <a:cxn ang="0">
                  <a:pos x="457" y="298"/>
                </a:cxn>
                <a:cxn ang="0">
                  <a:pos x="498" y="206"/>
                </a:cxn>
                <a:cxn ang="0">
                  <a:pos x="530" y="154"/>
                </a:cxn>
                <a:cxn ang="0">
                  <a:pos x="475" y="107"/>
                </a:cxn>
                <a:cxn ang="0">
                  <a:pos x="444" y="114"/>
                </a:cxn>
                <a:cxn ang="0">
                  <a:pos x="424" y="138"/>
                </a:cxn>
                <a:cxn ang="0">
                  <a:pos x="402" y="126"/>
                </a:cxn>
                <a:cxn ang="0">
                  <a:pos x="313" y="104"/>
                </a:cxn>
                <a:cxn ang="0">
                  <a:pos x="199" y="127"/>
                </a:cxn>
                <a:cxn ang="0">
                  <a:pos x="122" y="197"/>
                </a:cxn>
                <a:cxn ang="0">
                  <a:pos x="89" y="294"/>
                </a:cxn>
                <a:cxn ang="0">
                  <a:pos x="100" y="386"/>
                </a:cxn>
                <a:cxn ang="0">
                  <a:pos x="176" y="469"/>
                </a:cxn>
                <a:cxn ang="0">
                  <a:pos x="259" y="489"/>
                </a:cxn>
                <a:cxn ang="0">
                  <a:pos x="349" y="464"/>
                </a:cxn>
                <a:cxn ang="0">
                  <a:pos x="376" y="462"/>
                </a:cxn>
                <a:cxn ang="0">
                  <a:pos x="379" y="486"/>
                </a:cxn>
                <a:cxn ang="0">
                  <a:pos x="328" y="511"/>
                </a:cxn>
                <a:cxn ang="0">
                  <a:pos x="259" y="523"/>
                </a:cxn>
                <a:cxn ang="0">
                  <a:pos x="142" y="492"/>
                </a:cxn>
                <a:cxn ang="0">
                  <a:pos x="73" y="414"/>
                </a:cxn>
                <a:cxn ang="0">
                  <a:pos x="55" y="267"/>
                </a:cxn>
                <a:cxn ang="0">
                  <a:pos x="93" y="172"/>
                </a:cxn>
                <a:cxn ang="0">
                  <a:pos x="192" y="93"/>
                </a:cxn>
                <a:cxn ang="0">
                  <a:pos x="331" y="70"/>
                </a:cxn>
                <a:cxn ang="0">
                  <a:pos x="415" y="92"/>
                </a:cxn>
                <a:cxn ang="0">
                  <a:pos x="465" y="72"/>
                </a:cxn>
                <a:cxn ang="0">
                  <a:pos x="553" y="118"/>
                </a:cxn>
                <a:cxn ang="0">
                  <a:pos x="561" y="179"/>
                </a:cxn>
                <a:cxn ang="0">
                  <a:pos x="502" y="268"/>
                </a:cxn>
                <a:cxn ang="0">
                  <a:pos x="493" y="338"/>
                </a:cxn>
                <a:cxn ang="0">
                  <a:pos x="515" y="362"/>
                </a:cxn>
                <a:cxn ang="0">
                  <a:pos x="561" y="339"/>
                </a:cxn>
                <a:cxn ang="0">
                  <a:pos x="611" y="212"/>
                </a:cxn>
                <a:cxn ang="0">
                  <a:pos x="597" y="112"/>
                </a:cxn>
                <a:cxn ang="0">
                  <a:pos x="534" y="62"/>
                </a:cxn>
                <a:cxn ang="0">
                  <a:pos x="333" y="39"/>
                </a:cxn>
                <a:cxn ang="0">
                  <a:pos x="196" y="56"/>
                </a:cxn>
                <a:cxn ang="0">
                  <a:pos x="103" y="124"/>
                </a:cxn>
                <a:cxn ang="0">
                  <a:pos x="42" y="216"/>
                </a:cxn>
                <a:cxn ang="0">
                  <a:pos x="36" y="319"/>
                </a:cxn>
                <a:cxn ang="0">
                  <a:pos x="52" y="417"/>
                </a:cxn>
                <a:cxn ang="0">
                  <a:pos x="108" y="497"/>
                </a:cxn>
                <a:cxn ang="0">
                  <a:pos x="132" y="516"/>
                </a:cxn>
                <a:cxn ang="0">
                  <a:pos x="128" y="546"/>
                </a:cxn>
              </a:cxnLst>
              <a:rect l="0" t="0" r="r" b="b"/>
              <a:pathLst>
                <a:path w="656" h="547">
                  <a:moveTo>
                    <a:pt x="120" y="547"/>
                  </a:moveTo>
                  <a:lnTo>
                    <a:pt x="120" y="547"/>
                  </a:lnTo>
                  <a:lnTo>
                    <a:pt x="114" y="547"/>
                  </a:lnTo>
                  <a:lnTo>
                    <a:pt x="110" y="546"/>
                  </a:lnTo>
                  <a:lnTo>
                    <a:pt x="101" y="541"/>
                  </a:lnTo>
                  <a:lnTo>
                    <a:pt x="92" y="533"/>
                  </a:lnTo>
                  <a:lnTo>
                    <a:pt x="83" y="525"/>
                  </a:lnTo>
                  <a:lnTo>
                    <a:pt x="83" y="525"/>
                  </a:lnTo>
                  <a:lnTo>
                    <a:pt x="70" y="514"/>
                  </a:lnTo>
                  <a:lnTo>
                    <a:pt x="70" y="514"/>
                  </a:lnTo>
                  <a:lnTo>
                    <a:pt x="61" y="505"/>
                  </a:lnTo>
                  <a:lnTo>
                    <a:pt x="51" y="495"/>
                  </a:lnTo>
                  <a:lnTo>
                    <a:pt x="44" y="483"/>
                  </a:lnTo>
                  <a:lnTo>
                    <a:pt x="37" y="470"/>
                  </a:lnTo>
                  <a:lnTo>
                    <a:pt x="31" y="457"/>
                  </a:lnTo>
                  <a:lnTo>
                    <a:pt x="26" y="444"/>
                  </a:lnTo>
                  <a:lnTo>
                    <a:pt x="15" y="418"/>
                  </a:lnTo>
                  <a:lnTo>
                    <a:pt x="12" y="409"/>
                  </a:lnTo>
                  <a:lnTo>
                    <a:pt x="12" y="409"/>
                  </a:lnTo>
                  <a:lnTo>
                    <a:pt x="8" y="396"/>
                  </a:lnTo>
                  <a:lnTo>
                    <a:pt x="5" y="384"/>
                  </a:lnTo>
                  <a:lnTo>
                    <a:pt x="2" y="371"/>
                  </a:lnTo>
                  <a:lnTo>
                    <a:pt x="1" y="358"/>
                  </a:lnTo>
                  <a:lnTo>
                    <a:pt x="0" y="333"/>
                  </a:lnTo>
                  <a:lnTo>
                    <a:pt x="0" y="306"/>
                  </a:lnTo>
                  <a:lnTo>
                    <a:pt x="0" y="306"/>
                  </a:lnTo>
                  <a:lnTo>
                    <a:pt x="1" y="281"/>
                  </a:lnTo>
                  <a:lnTo>
                    <a:pt x="1" y="281"/>
                  </a:lnTo>
                  <a:lnTo>
                    <a:pt x="1" y="263"/>
                  </a:lnTo>
                  <a:lnTo>
                    <a:pt x="3" y="245"/>
                  </a:lnTo>
                  <a:lnTo>
                    <a:pt x="5" y="230"/>
                  </a:lnTo>
                  <a:lnTo>
                    <a:pt x="9" y="215"/>
                  </a:lnTo>
                  <a:lnTo>
                    <a:pt x="13" y="201"/>
                  </a:lnTo>
                  <a:lnTo>
                    <a:pt x="19" y="186"/>
                  </a:lnTo>
                  <a:lnTo>
                    <a:pt x="26" y="172"/>
                  </a:lnTo>
                  <a:lnTo>
                    <a:pt x="34" y="157"/>
                  </a:lnTo>
                  <a:lnTo>
                    <a:pt x="34" y="157"/>
                  </a:lnTo>
                  <a:lnTo>
                    <a:pt x="42" y="142"/>
                  </a:lnTo>
                  <a:lnTo>
                    <a:pt x="51" y="127"/>
                  </a:lnTo>
                  <a:lnTo>
                    <a:pt x="62" y="113"/>
                  </a:lnTo>
                  <a:lnTo>
                    <a:pt x="73" y="100"/>
                  </a:lnTo>
                  <a:lnTo>
                    <a:pt x="85" y="87"/>
                  </a:lnTo>
                  <a:lnTo>
                    <a:pt x="97" y="76"/>
                  </a:lnTo>
                  <a:lnTo>
                    <a:pt x="109" y="64"/>
                  </a:lnTo>
                  <a:lnTo>
                    <a:pt x="123" y="54"/>
                  </a:lnTo>
                  <a:lnTo>
                    <a:pt x="136" y="45"/>
                  </a:lnTo>
                  <a:lnTo>
                    <a:pt x="150" y="37"/>
                  </a:lnTo>
                  <a:lnTo>
                    <a:pt x="164" y="29"/>
                  </a:lnTo>
                  <a:lnTo>
                    <a:pt x="179" y="22"/>
                  </a:lnTo>
                  <a:lnTo>
                    <a:pt x="194" y="17"/>
                  </a:lnTo>
                  <a:lnTo>
                    <a:pt x="208" y="13"/>
                  </a:lnTo>
                  <a:lnTo>
                    <a:pt x="224" y="10"/>
                  </a:lnTo>
                  <a:lnTo>
                    <a:pt x="239" y="7"/>
                  </a:lnTo>
                  <a:lnTo>
                    <a:pt x="239" y="7"/>
                  </a:lnTo>
                  <a:lnTo>
                    <a:pt x="267" y="5"/>
                  </a:lnTo>
                  <a:lnTo>
                    <a:pt x="293" y="2"/>
                  </a:lnTo>
                  <a:lnTo>
                    <a:pt x="319" y="1"/>
                  </a:lnTo>
                  <a:lnTo>
                    <a:pt x="345" y="0"/>
                  </a:lnTo>
                  <a:lnTo>
                    <a:pt x="345" y="0"/>
                  </a:lnTo>
                  <a:lnTo>
                    <a:pt x="368" y="1"/>
                  </a:lnTo>
                  <a:lnTo>
                    <a:pt x="390" y="2"/>
                  </a:lnTo>
                  <a:lnTo>
                    <a:pt x="412" y="3"/>
                  </a:lnTo>
                  <a:lnTo>
                    <a:pt x="434" y="7"/>
                  </a:lnTo>
                  <a:lnTo>
                    <a:pt x="454" y="10"/>
                  </a:lnTo>
                  <a:lnTo>
                    <a:pt x="476" y="13"/>
                  </a:lnTo>
                  <a:lnTo>
                    <a:pt x="496" y="18"/>
                  </a:lnTo>
                  <a:lnTo>
                    <a:pt x="516" y="23"/>
                  </a:lnTo>
                  <a:lnTo>
                    <a:pt x="516" y="23"/>
                  </a:lnTo>
                  <a:lnTo>
                    <a:pt x="532" y="27"/>
                  </a:lnTo>
                  <a:lnTo>
                    <a:pt x="547" y="33"/>
                  </a:lnTo>
                  <a:lnTo>
                    <a:pt x="562" y="39"/>
                  </a:lnTo>
                  <a:lnTo>
                    <a:pt x="574" y="45"/>
                  </a:lnTo>
                  <a:lnTo>
                    <a:pt x="587" y="52"/>
                  </a:lnTo>
                  <a:lnTo>
                    <a:pt x="598" y="59"/>
                  </a:lnTo>
                  <a:lnTo>
                    <a:pt x="607" y="66"/>
                  </a:lnTo>
                  <a:lnTo>
                    <a:pt x="616" y="75"/>
                  </a:lnTo>
                  <a:lnTo>
                    <a:pt x="625" y="84"/>
                  </a:lnTo>
                  <a:lnTo>
                    <a:pt x="632" y="93"/>
                  </a:lnTo>
                  <a:lnTo>
                    <a:pt x="638" y="103"/>
                  </a:lnTo>
                  <a:lnTo>
                    <a:pt x="643" y="113"/>
                  </a:lnTo>
                  <a:lnTo>
                    <a:pt x="647" y="124"/>
                  </a:lnTo>
                  <a:lnTo>
                    <a:pt x="651" y="136"/>
                  </a:lnTo>
                  <a:lnTo>
                    <a:pt x="654" y="148"/>
                  </a:lnTo>
                  <a:lnTo>
                    <a:pt x="655" y="160"/>
                  </a:lnTo>
                  <a:lnTo>
                    <a:pt x="655" y="160"/>
                  </a:lnTo>
                  <a:lnTo>
                    <a:pt x="656" y="171"/>
                  </a:lnTo>
                  <a:lnTo>
                    <a:pt x="655" y="181"/>
                  </a:lnTo>
                  <a:lnTo>
                    <a:pt x="654" y="191"/>
                  </a:lnTo>
                  <a:lnTo>
                    <a:pt x="652" y="203"/>
                  </a:lnTo>
                  <a:lnTo>
                    <a:pt x="646" y="224"/>
                  </a:lnTo>
                  <a:lnTo>
                    <a:pt x="640" y="245"/>
                  </a:lnTo>
                  <a:lnTo>
                    <a:pt x="640" y="245"/>
                  </a:lnTo>
                  <a:lnTo>
                    <a:pt x="633" y="272"/>
                  </a:lnTo>
                  <a:lnTo>
                    <a:pt x="633" y="272"/>
                  </a:lnTo>
                  <a:lnTo>
                    <a:pt x="629" y="285"/>
                  </a:lnTo>
                  <a:lnTo>
                    <a:pt x="625" y="299"/>
                  </a:lnTo>
                  <a:lnTo>
                    <a:pt x="619" y="313"/>
                  </a:lnTo>
                  <a:lnTo>
                    <a:pt x="611" y="327"/>
                  </a:lnTo>
                  <a:lnTo>
                    <a:pt x="604" y="339"/>
                  </a:lnTo>
                  <a:lnTo>
                    <a:pt x="597" y="352"/>
                  </a:lnTo>
                  <a:lnTo>
                    <a:pt x="588" y="363"/>
                  </a:lnTo>
                  <a:lnTo>
                    <a:pt x="578" y="374"/>
                  </a:lnTo>
                  <a:lnTo>
                    <a:pt x="578" y="374"/>
                  </a:lnTo>
                  <a:lnTo>
                    <a:pt x="573" y="379"/>
                  </a:lnTo>
                  <a:lnTo>
                    <a:pt x="566" y="385"/>
                  </a:lnTo>
                  <a:lnTo>
                    <a:pt x="560" y="389"/>
                  </a:lnTo>
                  <a:lnTo>
                    <a:pt x="551" y="393"/>
                  </a:lnTo>
                  <a:lnTo>
                    <a:pt x="544" y="395"/>
                  </a:lnTo>
                  <a:lnTo>
                    <a:pt x="535" y="397"/>
                  </a:lnTo>
                  <a:lnTo>
                    <a:pt x="526" y="398"/>
                  </a:lnTo>
                  <a:lnTo>
                    <a:pt x="516" y="399"/>
                  </a:lnTo>
                  <a:lnTo>
                    <a:pt x="516" y="399"/>
                  </a:lnTo>
                  <a:lnTo>
                    <a:pt x="516" y="399"/>
                  </a:lnTo>
                  <a:lnTo>
                    <a:pt x="501" y="398"/>
                  </a:lnTo>
                  <a:lnTo>
                    <a:pt x="484" y="396"/>
                  </a:lnTo>
                  <a:lnTo>
                    <a:pt x="484" y="396"/>
                  </a:lnTo>
                  <a:lnTo>
                    <a:pt x="476" y="393"/>
                  </a:lnTo>
                  <a:lnTo>
                    <a:pt x="472" y="391"/>
                  </a:lnTo>
                  <a:lnTo>
                    <a:pt x="469" y="389"/>
                  </a:lnTo>
                  <a:lnTo>
                    <a:pt x="464" y="383"/>
                  </a:lnTo>
                  <a:lnTo>
                    <a:pt x="459" y="374"/>
                  </a:lnTo>
                  <a:lnTo>
                    <a:pt x="457" y="365"/>
                  </a:lnTo>
                  <a:lnTo>
                    <a:pt x="456" y="356"/>
                  </a:lnTo>
                  <a:lnTo>
                    <a:pt x="455" y="332"/>
                  </a:lnTo>
                  <a:lnTo>
                    <a:pt x="455" y="327"/>
                  </a:lnTo>
                  <a:lnTo>
                    <a:pt x="455" y="327"/>
                  </a:lnTo>
                  <a:lnTo>
                    <a:pt x="456" y="312"/>
                  </a:lnTo>
                  <a:lnTo>
                    <a:pt x="457" y="298"/>
                  </a:lnTo>
                  <a:lnTo>
                    <a:pt x="460" y="283"/>
                  </a:lnTo>
                  <a:lnTo>
                    <a:pt x="464" y="269"/>
                  </a:lnTo>
                  <a:lnTo>
                    <a:pt x="469" y="256"/>
                  </a:lnTo>
                  <a:lnTo>
                    <a:pt x="474" y="243"/>
                  </a:lnTo>
                  <a:lnTo>
                    <a:pt x="480" y="231"/>
                  </a:lnTo>
                  <a:lnTo>
                    <a:pt x="487" y="219"/>
                  </a:lnTo>
                  <a:lnTo>
                    <a:pt x="487" y="219"/>
                  </a:lnTo>
                  <a:lnTo>
                    <a:pt x="498" y="206"/>
                  </a:lnTo>
                  <a:lnTo>
                    <a:pt x="498" y="206"/>
                  </a:lnTo>
                  <a:lnTo>
                    <a:pt x="511" y="190"/>
                  </a:lnTo>
                  <a:lnTo>
                    <a:pt x="521" y="177"/>
                  </a:lnTo>
                  <a:lnTo>
                    <a:pt x="525" y="171"/>
                  </a:lnTo>
                  <a:lnTo>
                    <a:pt x="528" y="165"/>
                  </a:lnTo>
                  <a:lnTo>
                    <a:pt x="529" y="159"/>
                  </a:lnTo>
                  <a:lnTo>
                    <a:pt x="530" y="154"/>
                  </a:lnTo>
                  <a:lnTo>
                    <a:pt x="530" y="154"/>
                  </a:lnTo>
                  <a:lnTo>
                    <a:pt x="529" y="151"/>
                  </a:lnTo>
                  <a:lnTo>
                    <a:pt x="528" y="147"/>
                  </a:lnTo>
                  <a:lnTo>
                    <a:pt x="522" y="139"/>
                  </a:lnTo>
                  <a:lnTo>
                    <a:pt x="515" y="131"/>
                  </a:lnTo>
                  <a:lnTo>
                    <a:pt x="506" y="123"/>
                  </a:lnTo>
                  <a:lnTo>
                    <a:pt x="496" y="116"/>
                  </a:lnTo>
                  <a:lnTo>
                    <a:pt x="485" y="111"/>
                  </a:lnTo>
                  <a:lnTo>
                    <a:pt x="475" y="107"/>
                  </a:lnTo>
                  <a:lnTo>
                    <a:pt x="470" y="106"/>
                  </a:lnTo>
                  <a:lnTo>
                    <a:pt x="465" y="106"/>
                  </a:lnTo>
                  <a:lnTo>
                    <a:pt x="465" y="106"/>
                  </a:lnTo>
                  <a:lnTo>
                    <a:pt x="459" y="106"/>
                  </a:lnTo>
                  <a:lnTo>
                    <a:pt x="455" y="107"/>
                  </a:lnTo>
                  <a:lnTo>
                    <a:pt x="451" y="109"/>
                  </a:lnTo>
                  <a:lnTo>
                    <a:pt x="447" y="111"/>
                  </a:lnTo>
                  <a:lnTo>
                    <a:pt x="444" y="114"/>
                  </a:lnTo>
                  <a:lnTo>
                    <a:pt x="441" y="117"/>
                  </a:lnTo>
                  <a:lnTo>
                    <a:pt x="439" y="121"/>
                  </a:lnTo>
                  <a:lnTo>
                    <a:pt x="437" y="126"/>
                  </a:lnTo>
                  <a:lnTo>
                    <a:pt x="437" y="126"/>
                  </a:lnTo>
                  <a:lnTo>
                    <a:pt x="436" y="130"/>
                  </a:lnTo>
                  <a:lnTo>
                    <a:pt x="435" y="133"/>
                  </a:lnTo>
                  <a:lnTo>
                    <a:pt x="430" y="136"/>
                  </a:lnTo>
                  <a:lnTo>
                    <a:pt x="424" y="138"/>
                  </a:lnTo>
                  <a:lnTo>
                    <a:pt x="419" y="139"/>
                  </a:lnTo>
                  <a:lnTo>
                    <a:pt x="419" y="139"/>
                  </a:lnTo>
                  <a:lnTo>
                    <a:pt x="414" y="138"/>
                  </a:lnTo>
                  <a:lnTo>
                    <a:pt x="410" y="136"/>
                  </a:lnTo>
                  <a:lnTo>
                    <a:pt x="406" y="133"/>
                  </a:lnTo>
                  <a:lnTo>
                    <a:pt x="404" y="128"/>
                  </a:lnTo>
                  <a:lnTo>
                    <a:pt x="403" y="127"/>
                  </a:lnTo>
                  <a:lnTo>
                    <a:pt x="402" y="126"/>
                  </a:lnTo>
                  <a:lnTo>
                    <a:pt x="402" y="126"/>
                  </a:lnTo>
                  <a:lnTo>
                    <a:pt x="391" y="120"/>
                  </a:lnTo>
                  <a:lnTo>
                    <a:pt x="381" y="115"/>
                  </a:lnTo>
                  <a:lnTo>
                    <a:pt x="370" y="111"/>
                  </a:lnTo>
                  <a:lnTo>
                    <a:pt x="358" y="108"/>
                  </a:lnTo>
                  <a:lnTo>
                    <a:pt x="346" y="106"/>
                  </a:lnTo>
                  <a:lnTo>
                    <a:pt x="334" y="105"/>
                  </a:lnTo>
                  <a:lnTo>
                    <a:pt x="313" y="104"/>
                  </a:lnTo>
                  <a:lnTo>
                    <a:pt x="313" y="104"/>
                  </a:lnTo>
                  <a:lnTo>
                    <a:pt x="295" y="105"/>
                  </a:lnTo>
                  <a:lnTo>
                    <a:pt x="277" y="106"/>
                  </a:lnTo>
                  <a:lnTo>
                    <a:pt x="259" y="109"/>
                  </a:lnTo>
                  <a:lnTo>
                    <a:pt x="243" y="112"/>
                  </a:lnTo>
                  <a:lnTo>
                    <a:pt x="227" y="117"/>
                  </a:lnTo>
                  <a:lnTo>
                    <a:pt x="213" y="122"/>
                  </a:lnTo>
                  <a:lnTo>
                    <a:pt x="199" y="127"/>
                  </a:lnTo>
                  <a:lnTo>
                    <a:pt x="189" y="135"/>
                  </a:lnTo>
                  <a:lnTo>
                    <a:pt x="189" y="135"/>
                  </a:lnTo>
                  <a:lnTo>
                    <a:pt x="174" y="144"/>
                  </a:lnTo>
                  <a:lnTo>
                    <a:pt x="162" y="154"/>
                  </a:lnTo>
                  <a:lnTo>
                    <a:pt x="151" y="165"/>
                  </a:lnTo>
                  <a:lnTo>
                    <a:pt x="140" y="175"/>
                  </a:lnTo>
                  <a:lnTo>
                    <a:pt x="130" y="185"/>
                  </a:lnTo>
                  <a:lnTo>
                    <a:pt x="122" y="197"/>
                  </a:lnTo>
                  <a:lnTo>
                    <a:pt x="114" y="208"/>
                  </a:lnTo>
                  <a:lnTo>
                    <a:pt x="107" y="219"/>
                  </a:lnTo>
                  <a:lnTo>
                    <a:pt x="102" y="231"/>
                  </a:lnTo>
                  <a:lnTo>
                    <a:pt x="97" y="243"/>
                  </a:lnTo>
                  <a:lnTo>
                    <a:pt x="94" y="256"/>
                  </a:lnTo>
                  <a:lnTo>
                    <a:pt x="91" y="268"/>
                  </a:lnTo>
                  <a:lnTo>
                    <a:pt x="90" y="281"/>
                  </a:lnTo>
                  <a:lnTo>
                    <a:pt x="89" y="294"/>
                  </a:lnTo>
                  <a:lnTo>
                    <a:pt x="89" y="307"/>
                  </a:lnTo>
                  <a:lnTo>
                    <a:pt x="91" y="322"/>
                  </a:lnTo>
                  <a:lnTo>
                    <a:pt x="91" y="322"/>
                  </a:lnTo>
                  <a:lnTo>
                    <a:pt x="92" y="336"/>
                  </a:lnTo>
                  <a:lnTo>
                    <a:pt x="92" y="336"/>
                  </a:lnTo>
                  <a:lnTo>
                    <a:pt x="95" y="361"/>
                  </a:lnTo>
                  <a:lnTo>
                    <a:pt x="97" y="373"/>
                  </a:lnTo>
                  <a:lnTo>
                    <a:pt x="100" y="386"/>
                  </a:lnTo>
                  <a:lnTo>
                    <a:pt x="104" y="397"/>
                  </a:lnTo>
                  <a:lnTo>
                    <a:pt x="109" y="408"/>
                  </a:lnTo>
                  <a:lnTo>
                    <a:pt x="116" y="420"/>
                  </a:lnTo>
                  <a:lnTo>
                    <a:pt x="124" y="429"/>
                  </a:lnTo>
                  <a:lnTo>
                    <a:pt x="124" y="429"/>
                  </a:lnTo>
                  <a:lnTo>
                    <a:pt x="141" y="445"/>
                  </a:lnTo>
                  <a:lnTo>
                    <a:pt x="159" y="458"/>
                  </a:lnTo>
                  <a:lnTo>
                    <a:pt x="176" y="469"/>
                  </a:lnTo>
                  <a:lnTo>
                    <a:pt x="196" y="480"/>
                  </a:lnTo>
                  <a:lnTo>
                    <a:pt x="196" y="480"/>
                  </a:lnTo>
                  <a:lnTo>
                    <a:pt x="207" y="484"/>
                  </a:lnTo>
                  <a:lnTo>
                    <a:pt x="220" y="487"/>
                  </a:lnTo>
                  <a:lnTo>
                    <a:pt x="232" y="489"/>
                  </a:lnTo>
                  <a:lnTo>
                    <a:pt x="246" y="489"/>
                  </a:lnTo>
                  <a:lnTo>
                    <a:pt x="246" y="489"/>
                  </a:lnTo>
                  <a:lnTo>
                    <a:pt x="259" y="489"/>
                  </a:lnTo>
                  <a:lnTo>
                    <a:pt x="273" y="487"/>
                  </a:lnTo>
                  <a:lnTo>
                    <a:pt x="286" y="485"/>
                  </a:lnTo>
                  <a:lnTo>
                    <a:pt x="298" y="482"/>
                  </a:lnTo>
                  <a:lnTo>
                    <a:pt x="324" y="473"/>
                  </a:lnTo>
                  <a:lnTo>
                    <a:pt x="347" y="465"/>
                  </a:lnTo>
                  <a:lnTo>
                    <a:pt x="348" y="465"/>
                  </a:lnTo>
                  <a:lnTo>
                    <a:pt x="349" y="464"/>
                  </a:lnTo>
                  <a:lnTo>
                    <a:pt x="349" y="464"/>
                  </a:lnTo>
                  <a:lnTo>
                    <a:pt x="352" y="461"/>
                  </a:lnTo>
                  <a:lnTo>
                    <a:pt x="355" y="460"/>
                  </a:lnTo>
                  <a:lnTo>
                    <a:pt x="359" y="459"/>
                  </a:lnTo>
                  <a:lnTo>
                    <a:pt x="363" y="458"/>
                  </a:lnTo>
                  <a:lnTo>
                    <a:pt x="363" y="458"/>
                  </a:lnTo>
                  <a:lnTo>
                    <a:pt x="370" y="459"/>
                  </a:lnTo>
                  <a:lnTo>
                    <a:pt x="373" y="461"/>
                  </a:lnTo>
                  <a:lnTo>
                    <a:pt x="376" y="462"/>
                  </a:lnTo>
                  <a:lnTo>
                    <a:pt x="378" y="465"/>
                  </a:lnTo>
                  <a:lnTo>
                    <a:pt x="379" y="468"/>
                  </a:lnTo>
                  <a:lnTo>
                    <a:pt x="381" y="471"/>
                  </a:lnTo>
                  <a:lnTo>
                    <a:pt x="381" y="476"/>
                  </a:lnTo>
                  <a:lnTo>
                    <a:pt x="381" y="479"/>
                  </a:lnTo>
                  <a:lnTo>
                    <a:pt x="381" y="479"/>
                  </a:lnTo>
                  <a:lnTo>
                    <a:pt x="381" y="483"/>
                  </a:lnTo>
                  <a:lnTo>
                    <a:pt x="379" y="486"/>
                  </a:lnTo>
                  <a:lnTo>
                    <a:pt x="378" y="489"/>
                  </a:lnTo>
                  <a:lnTo>
                    <a:pt x="376" y="491"/>
                  </a:lnTo>
                  <a:lnTo>
                    <a:pt x="372" y="494"/>
                  </a:lnTo>
                  <a:lnTo>
                    <a:pt x="368" y="496"/>
                  </a:lnTo>
                  <a:lnTo>
                    <a:pt x="368" y="496"/>
                  </a:lnTo>
                  <a:lnTo>
                    <a:pt x="349" y="503"/>
                  </a:lnTo>
                  <a:lnTo>
                    <a:pt x="349" y="503"/>
                  </a:lnTo>
                  <a:lnTo>
                    <a:pt x="328" y="511"/>
                  </a:lnTo>
                  <a:lnTo>
                    <a:pt x="309" y="517"/>
                  </a:lnTo>
                  <a:lnTo>
                    <a:pt x="298" y="519"/>
                  </a:lnTo>
                  <a:lnTo>
                    <a:pt x="288" y="521"/>
                  </a:lnTo>
                  <a:lnTo>
                    <a:pt x="278" y="522"/>
                  </a:lnTo>
                  <a:lnTo>
                    <a:pt x="266" y="523"/>
                  </a:lnTo>
                  <a:lnTo>
                    <a:pt x="266" y="523"/>
                  </a:lnTo>
                  <a:lnTo>
                    <a:pt x="259" y="523"/>
                  </a:lnTo>
                  <a:lnTo>
                    <a:pt x="259" y="523"/>
                  </a:lnTo>
                  <a:lnTo>
                    <a:pt x="242" y="522"/>
                  </a:lnTo>
                  <a:lnTo>
                    <a:pt x="226" y="520"/>
                  </a:lnTo>
                  <a:lnTo>
                    <a:pt x="211" y="518"/>
                  </a:lnTo>
                  <a:lnTo>
                    <a:pt x="197" y="515"/>
                  </a:lnTo>
                  <a:lnTo>
                    <a:pt x="184" y="511"/>
                  </a:lnTo>
                  <a:lnTo>
                    <a:pt x="170" y="505"/>
                  </a:lnTo>
                  <a:lnTo>
                    <a:pt x="157" y="499"/>
                  </a:lnTo>
                  <a:lnTo>
                    <a:pt x="142" y="492"/>
                  </a:lnTo>
                  <a:lnTo>
                    <a:pt x="142" y="492"/>
                  </a:lnTo>
                  <a:lnTo>
                    <a:pt x="134" y="488"/>
                  </a:lnTo>
                  <a:lnTo>
                    <a:pt x="126" y="483"/>
                  </a:lnTo>
                  <a:lnTo>
                    <a:pt x="111" y="471"/>
                  </a:lnTo>
                  <a:lnTo>
                    <a:pt x="99" y="458"/>
                  </a:lnTo>
                  <a:lnTo>
                    <a:pt x="89" y="445"/>
                  </a:lnTo>
                  <a:lnTo>
                    <a:pt x="80" y="429"/>
                  </a:lnTo>
                  <a:lnTo>
                    <a:pt x="73" y="414"/>
                  </a:lnTo>
                  <a:lnTo>
                    <a:pt x="67" y="397"/>
                  </a:lnTo>
                  <a:lnTo>
                    <a:pt x="62" y="382"/>
                  </a:lnTo>
                  <a:lnTo>
                    <a:pt x="59" y="365"/>
                  </a:lnTo>
                  <a:lnTo>
                    <a:pt x="56" y="348"/>
                  </a:lnTo>
                  <a:lnTo>
                    <a:pt x="55" y="333"/>
                  </a:lnTo>
                  <a:lnTo>
                    <a:pt x="54" y="317"/>
                  </a:lnTo>
                  <a:lnTo>
                    <a:pt x="52" y="290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6" y="253"/>
                  </a:lnTo>
                  <a:lnTo>
                    <a:pt x="59" y="239"/>
                  </a:lnTo>
                  <a:lnTo>
                    <a:pt x="64" y="226"/>
                  </a:lnTo>
                  <a:lnTo>
                    <a:pt x="69" y="211"/>
                  </a:lnTo>
                  <a:lnTo>
                    <a:pt x="76" y="198"/>
                  </a:lnTo>
                  <a:lnTo>
                    <a:pt x="83" y="184"/>
                  </a:lnTo>
                  <a:lnTo>
                    <a:pt x="93" y="172"/>
                  </a:lnTo>
                  <a:lnTo>
                    <a:pt x="102" y="159"/>
                  </a:lnTo>
                  <a:lnTo>
                    <a:pt x="113" y="148"/>
                  </a:lnTo>
                  <a:lnTo>
                    <a:pt x="125" y="137"/>
                  </a:lnTo>
                  <a:lnTo>
                    <a:pt x="137" y="126"/>
                  </a:lnTo>
                  <a:lnTo>
                    <a:pt x="150" y="116"/>
                  </a:lnTo>
                  <a:lnTo>
                    <a:pt x="163" y="108"/>
                  </a:lnTo>
                  <a:lnTo>
                    <a:pt x="177" y="100"/>
                  </a:lnTo>
                  <a:lnTo>
                    <a:pt x="192" y="93"/>
                  </a:lnTo>
                  <a:lnTo>
                    <a:pt x="206" y="87"/>
                  </a:lnTo>
                  <a:lnTo>
                    <a:pt x="206" y="87"/>
                  </a:lnTo>
                  <a:lnTo>
                    <a:pt x="234" y="80"/>
                  </a:lnTo>
                  <a:lnTo>
                    <a:pt x="262" y="74"/>
                  </a:lnTo>
                  <a:lnTo>
                    <a:pt x="290" y="70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31" y="70"/>
                  </a:lnTo>
                  <a:lnTo>
                    <a:pt x="345" y="71"/>
                  </a:lnTo>
                  <a:lnTo>
                    <a:pt x="357" y="72"/>
                  </a:lnTo>
                  <a:lnTo>
                    <a:pt x="370" y="74"/>
                  </a:lnTo>
                  <a:lnTo>
                    <a:pt x="381" y="77"/>
                  </a:lnTo>
                  <a:lnTo>
                    <a:pt x="392" y="81"/>
                  </a:lnTo>
                  <a:lnTo>
                    <a:pt x="403" y="85"/>
                  </a:lnTo>
                  <a:lnTo>
                    <a:pt x="412" y="90"/>
                  </a:lnTo>
                  <a:lnTo>
                    <a:pt x="415" y="92"/>
                  </a:lnTo>
                  <a:lnTo>
                    <a:pt x="418" y="89"/>
                  </a:lnTo>
                  <a:lnTo>
                    <a:pt x="418" y="89"/>
                  </a:lnTo>
                  <a:lnTo>
                    <a:pt x="423" y="85"/>
                  </a:lnTo>
                  <a:lnTo>
                    <a:pt x="428" y="82"/>
                  </a:lnTo>
                  <a:lnTo>
                    <a:pt x="434" y="79"/>
                  </a:lnTo>
                  <a:lnTo>
                    <a:pt x="439" y="77"/>
                  </a:lnTo>
                  <a:lnTo>
                    <a:pt x="451" y="73"/>
                  </a:lnTo>
                  <a:lnTo>
                    <a:pt x="465" y="72"/>
                  </a:lnTo>
                  <a:lnTo>
                    <a:pt x="465" y="72"/>
                  </a:lnTo>
                  <a:lnTo>
                    <a:pt x="479" y="73"/>
                  </a:lnTo>
                  <a:lnTo>
                    <a:pt x="494" y="77"/>
                  </a:lnTo>
                  <a:lnTo>
                    <a:pt x="508" y="82"/>
                  </a:lnTo>
                  <a:lnTo>
                    <a:pt x="521" y="88"/>
                  </a:lnTo>
                  <a:lnTo>
                    <a:pt x="534" y="97"/>
                  </a:lnTo>
                  <a:lnTo>
                    <a:pt x="544" y="107"/>
                  </a:lnTo>
                  <a:lnTo>
                    <a:pt x="553" y="118"/>
                  </a:lnTo>
                  <a:lnTo>
                    <a:pt x="561" y="130"/>
                  </a:lnTo>
                  <a:lnTo>
                    <a:pt x="561" y="130"/>
                  </a:lnTo>
                  <a:lnTo>
                    <a:pt x="563" y="136"/>
                  </a:lnTo>
                  <a:lnTo>
                    <a:pt x="565" y="144"/>
                  </a:lnTo>
                  <a:lnTo>
                    <a:pt x="566" y="151"/>
                  </a:lnTo>
                  <a:lnTo>
                    <a:pt x="566" y="160"/>
                  </a:lnTo>
                  <a:lnTo>
                    <a:pt x="565" y="170"/>
                  </a:lnTo>
                  <a:lnTo>
                    <a:pt x="561" y="179"/>
                  </a:lnTo>
                  <a:lnTo>
                    <a:pt x="556" y="189"/>
                  </a:lnTo>
                  <a:lnTo>
                    <a:pt x="548" y="201"/>
                  </a:lnTo>
                  <a:lnTo>
                    <a:pt x="548" y="201"/>
                  </a:lnTo>
                  <a:lnTo>
                    <a:pt x="537" y="213"/>
                  </a:lnTo>
                  <a:lnTo>
                    <a:pt x="527" y="227"/>
                  </a:lnTo>
                  <a:lnTo>
                    <a:pt x="517" y="240"/>
                  </a:lnTo>
                  <a:lnTo>
                    <a:pt x="509" y="253"/>
                  </a:lnTo>
                  <a:lnTo>
                    <a:pt x="502" y="268"/>
                  </a:lnTo>
                  <a:lnTo>
                    <a:pt x="497" y="282"/>
                  </a:lnTo>
                  <a:lnTo>
                    <a:pt x="493" y="297"/>
                  </a:lnTo>
                  <a:lnTo>
                    <a:pt x="491" y="311"/>
                  </a:lnTo>
                  <a:lnTo>
                    <a:pt x="491" y="311"/>
                  </a:lnTo>
                  <a:lnTo>
                    <a:pt x="491" y="319"/>
                  </a:lnTo>
                  <a:lnTo>
                    <a:pt x="491" y="319"/>
                  </a:lnTo>
                  <a:lnTo>
                    <a:pt x="491" y="329"/>
                  </a:lnTo>
                  <a:lnTo>
                    <a:pt x="493" y="338"/>
                  </a:lnTo>
                  <a:lnTo>
                    <a:pt x="494" y="343"/>
                  </a:lnTo>
                  <a:lnTo>
                    <a:pt x="495" y="347"/>
                  </a:lnTo>
                  <a:lnTo>
                    <a:pt x="497" y="352"/>
                  </a:lnTo>
                  <a:lnTo>
                    <a:pt x="500" y="355"/>
                  </a:lnTo>
                  <a:lnTo>
                    <a:pt x="500" y="355"/>
                  </a:lnTo>
                  <a:lnTo>
                    <a:pt x="504" y="358"/>
                  </a:lnTo>
                  <a:lnTo>
                    <a:pt x="509" y="361"/>
                  </a:lnTo>
                  <a:lnTo>
                    <a:pt x="515" y="362"/>
                  </a:lnTo>
                  <a:lnTo>
                    <a:pt x="522" y="363"/>
                  </a:lnTo>
                  <a:lnTo>
                    <a:pt x="522" y="363"/>
                  </a:lnTo>
                  <a:lnTo>
                    <a:pt x="528" y="362"/>
                  </a:lnTo>
                  <a:lnTo>
                    <a:pt x="532" y="361"/>
                  </a:lnTo>
                  <a:lnTo>
                    <a:pt x="540" y="358"/>
                  </a:lnTo>
                  <a:lnTo>
                    <a:pt x="548" y="353"/>
                  </a:lnTo>
                  <a:lnTo>
                    <a:pt x="554" y="346"/>
                  </a:lnTo>
                  <a:lnTo>
                    <a:pt x="561" y="339"/>
                  </a:lnTo>
                  <a:lnTo>
                    <a:pt x="566" y="332"/>
                  </a:lnTo>
                  <a:lnTo>
                    <a:pt x="572" y="320"/>
                  </a:lnTo>
                  <a:lnTo>
                    <a:pt x="572" y="320"/>
                  </a:lnTo>
                  <a:lnTo>
                    <a:pt x="580" y="302"/>
                  </a:lnTo>
                  <a:lnTo>
                    <a:pt x="588" y="284"/>
                  </a:lnTo>
                  <a:lnTo>
                    <a:pt x="599" y="248"/>
                  </a:lnTo>
                  <a:lnTo>
                    <a:pt x="599" y="248"/>
                  </a:lnTo>
                  <a:lnTo>
                    <a:pt x="611" y="212"/>
                  </a:lnTo>
                  <a:lnTo>
                    <a:pt x="611" y="212"/>
                  </a:lnTo>
                  <a:lnTo>
                    <a:pt x="615" y="195"/>
                  </a:lnTo>
                  <a:lnTo>
                    <a:pt x="619" y="179"/>
                  </a:lnTo>
                  <a:lnTo>
                    <a:pt x="617" y="165"/>
                  </a:lnTo>
                  <a:lnTo>
                    <a:pt x="615" y="151"/>
                  </a:lnTo>
                  <a:lnTo>
                    <a:pt x="611" y="138"/>
                  </a:lnTo>
                  <a:lnTo>
                    <a:pt x="605" y="124"/>
                  </a:lnTo>
                  <a:lnTo>
                    <a:pt x="597" y="112"/>
                  </a:lnTo>
                  <a:lnTo>
                    <a:pt x="588" y="100"/>
                  </a:lnTo>
                  <a:lnTo>
                    <a:pt x="588" y="100"/>
                  </a:lnTo>
                  <a:lnTo>
                    <a:pt x="581" y="92"/>
                  </a:lnTo>
                  <a:lnTo>
                    <a:pt x="574" y="86"/>
                  </a:lnTo>
                  <a:lnTo>
                    <a:pt x="565" y="79"/>
                  </a:lnTo>
                  <a:lnTo>
                    <a:pt x="556" y="73"/>
                  </a:lnTo>
                  <a:lnTo>
                    <a:pt x="545" y="68"/>
                  </a:lnTo>
                  <a:lnTo>
                    <a:pt x="534" y="62"/>
                  </a:lnTo>
                  <a:lnTo>
                    <a:pt x="521" y="58"/>
                  </a:lnTo>
                  <a:lnTo>
                    <a:pt x="509" y="54"/>
                  </a:lnTo>
                  <a:lnTo>
                    <a:pt x="495" y="50"/>
                  </a:lnTo>
                  <a:lnTo>
                    <a:pt x="479" y="47"/>
                  </a:lnTo>
                  <a:lnTo>
                    <a:pt x="446" y="43"/>
                  </a:lnTo>
                  <a:lnTo>
                    <a:pt x="410" y="40"/>
                  </a:lnTo>
                  <a:lnTo>
                    <a:pt x="370" y="39"/>
                  </a:lnTo>
                  <a:lnTo>
                    <a:pt x="333" y="39"/>
                  </a:lnTo>
                  <a:lnTo>
                    <a:pt x="333" y="39"/>
                  </a:lnTo>
                  <a:lnTo>
                    <a:pt x="305" y="39"/>
                  </a:lnTo>
                  <a:lnTo>
                    <a:pt x="277" y="40"/>
                  </a:lnTo>
                  <a:lnTo>
                    <a:pt x="249" y="43"/>
                  </a:lnTo>
                  <a:lnTo>
                    <a:pt x="235" y="45"/>
                  </a:lnTo>
                  <a:lnTo>
                    <a:pt x="222" y="48"/>
                  </a:lnTo>
                  <a:lnTo>
                    <a:pt x="209" y="51"/>
                  </a:lnTo>
                  <a:lnTo>
                    <a:pt x="196" y="56"/>
                  </a:lnTo>
                  <a:lnTo>
                    <a:pt x="184" y="61"/>
                  </a:lnTo>
                  <a:lnTo>
                    <a:pt x="171" y="66"/>
                  </a:lnTo>
                  <a:lnTo>
                    <a:pt x="159" y="74"/>
                  </a:lnTo>
                  <a:lnTo>
                    <a:pt x="148" y="82"/>
                  </a:lnTo>
                  <a:lnTo>
                    <a:pt x="136" y="91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03" y="124"/>
                  </a:lnTo>
                  <a:lnTo>
                    <a:pt x="92" y="137"/>
                  </a:lnTo>
                  <a:lnTo>
                    <a:pt x="81" y="149"/>
                  </a:lnTo>
                  <a:lnTo>
                    <a:pt x="72" y="163"/>
                  </a:lnTo>
                  <a:lnTo>
                    <a:pt x="63" y="177"/>
                  </a:lnTo>
                  <a:lnTo>
                    <a:pt x="54" y="191"/>
                  </a:lnTo>
                  <a:lnTo>
                    <a:pt x="46" y="207"/>
                  </a:lnTo>
                  <a:lnTo>
                    <a:pt x="46" y="207"/>
                  </a:lnTo>
                  <a:lnTo>
                    <a:pt x="42" y="216"/>
                  </a:lnTo>
                  <a:lnTo>
                    <a:pt x="40" y="227"/>
                  </a:lnTo>
                  <a:lnTo>
                    <a:pt x="38" y="236"/>
                  </a:lnTo>
                  <a:lnTo>
                    <a:pt x="37" y="246"/>
                  </a:lnTo>
                  <a:lnTo>
                    <a:pt x="36" y="266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308"/>
                  </a:lnTo>
                  <a:lnTo>
                    <a:pt x="36" y="319"/>
                  </a:lnTo>
                  <a:lnTo>
                    <a:pt x="35" y="330"/>
                  </a:lnTo>
                  <a:lnTo>
                    <a:pt x="35" y="330"/>
                  </a:lnTo>
                  <a:lnTo>
                    <a:pt x="34" y="338"/>
                  </a:lnTo>
                  <a:lnTo>
                    <a:pt x="34" y="347"/>
                  </a:lnTo>
                  <a:lnTo>
                    <a:pt x="36" y="365"/>
                  </a:lnTo>
                  <a:lnTo>
                    <a:pt x="40" y="383"/>
                  </a:lnTo>
                  <a:lnTo>
                    <a:pt x="45" y="400"/>
                  </a:lnTo>
                  <a:lnTo>
                    <a:pt x="52" y="417"/>
                  </a:lnTo>
                  <a:lnTo>
                    <a:pt x="61" y="433"/>
                  </a:lnTo>
                  <a:lnTo>
                    <a:pt x="77" y="464"/>
                  </a:lnTo>
                  <a:lnTo>
                    <a:pt x="78" y="466"/>
                  </a:lnTo>
                  <a:lnTo>
                    <a:pt x="78" y="466"/>
                  </a:lnTo>
                  <a:lnTo>
                    <a:pt x="85" y="476"/>
                  </a:lnTo>
                  <a:lnTo>
                    <a:pt x="92" y="484"/>
                  </a:lnTo>
                  <a:lnTo>
                    <a:pt x="100" y="491"/>
                  </a:lnTo>
                  <a:lnTo>
                    <a:pt x="108" y="497"/>
                  </a:lnTo>
                  <a:lnTo>
                    <a:pt x="108" y="497"/>
                  </a:lnTo>
                  <a:lnTo>
                    <a:pt x="117" y="504"/>
                  </a:lnTo>
                  <a:lnTo>
                    <a:pt x="124" y="512"/>
                  </a:lnTo>
                  <a:lnTo>
                    <a:pt x="125" y="512"/>
                  </a:lnTo>
                  <a:lnTo>
                    <a:pt x="126" y="513"/>
                  </a:lnTo>
                  <a:lnTo>
                    <a:pt x="126" y="513"/>
                  </a:lnTo>
                  <a:lnTo>
                    <a:pt x="129" y="514"/>
                  </a:lnTo>
                  <a:lnTo>
                    <a:pt x="132" y="516"/>
                  </a:lnTo>
                  <a:lnTo>
                    <a:pt x="135" y="521"/>
                  </a:lnTo>
                  <a:lnTo>
                    <a:pt x="136" y="527"/>
                  </a:lnTo>
                  <a:lnTo>
                    <a:pt x="136" y="533"/>
                  </a:lnTo>
                  <a:lnTo>
                    <a:pt x="136" y="533"/>
                  </a:lnTo>
                  <a:lnTo>
                    <a:pt x="135" y="536"/>
                  </a:lnTo>
                  <a:lnTo>
                    <a:pt x="133" y="542"/>
                  </a:lnTo>
                  <a:lnTo>
                    <a:pt x="131" y="544"/>
                  </a:lnTo>
                  <a:lnTo>
                    <a:pt x="128" y="546"/>
                  </a:lnTo>
                  <a:lnTo>
                    <a:pt x="124" y="547"/>
                  </a:lnTo>
                  <a:lnTo>
                    <a:pt x="120" y="547"/>
                  </a:lnTo>
                  <a:lnTo>
                    <a:pt x="120" y="54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39" name="Freeform 355"/>
            <p:cNvSpPr/>
            <p:nvPr/>
          </p:nvSpPr>
          <p:spPr bwMode="auto">
            <a:xfrm>
              <a:off x="3398838" y="3257550"/>
              <a:ext cx="492125" cy="452438"/>
            </a:xfrm>
            <a:custGeom>
              <a:avLst/>
              <a:gdLst/>
              <a:ahLst/>
              <a:cxnLst>
                <a:cxn ang="0">
                  <a:pos x="332" y="844"/>
                </a:cxn>
                <a:cxn ang="0">
                  <a:pos x="216" y="808"/>
                </a:cxn>
                <a:cxn ang="0">
                  <a:pos x="91" y="732"/>
                </a:cxn>
                <a:cxn ang="0">
                  <a:pos x="31" y="608"/>
                </a:cxn>
                <a:cxn ang="0">
                  <a:pos x="1" y="450"/>
                </a:cxn>
                <a:cxn ang="0">
                  <a:pos x="20" y="310"/>
                </a:cxn>
                <a:cxn ang="0">
                  <a:pos x="89" y="184"/>
                </a:cxn>
                <a:cxn ang="0">
                  <a:pos x="209" y="76"/>
                </a:cxn>
                <a:cxn ang="0">
                  <a:pos x="406" y="5"/>
                </a:cxn>
                <a:cxn ang="0">
                  <a:pos x="585" y="12"/>
                </a:cxn>
                <a:cxn ang="0">
                  <a:pos x="722" y="62"/>
                </a:cxn>
                <a:cxn ang="0">
                  <a:pos x="867" y="162"/>
                </a:cxn>
                <a:cxn ang="0">
                  <a:pos x="915" y="266"/>
                </a:cxn>
                <a:cxn ang="0">
                  <a:pos x="930" y="328"/>
                </a:cxn>
                <a:cxn ang="0">
                  <a:pos x="927" y="429"/>
                </a:cxn>
                <a:cxn ang="0">
                  <a:pos x="874" y="570"/>
                </a:cxn>
                <a:cxn ang="0">
                  <a:pos x="797" y="662"/>
                </a:cxn>
                <a:cxn ang="0">
                  <a:pos x="715" y="705"/>
                </a:cxn>
                <a:cxn ang="0">
                  <a:pos x="632" y="705"/>
                </a:cxn>
                <a:cxn ang="0">
                  <a:pos x="551" y="683"/>
                </a:cxn>
                <a:cxn ang="0">
                  <a:pos x="493" y="646"/>
                </a:cxn>
                <a:cxn ang="0">
                  <a:pos x="494" y="619"/>
                </a:cxn>
                <a:cxn ang="0">
                  <a:pos x="525" y="624"/>
                </a:cxn>
                <a:cxn ang="0">
                  <a:pos x="602" y="659"/>
                </a:cxn>
                <a:cxn ang="0">
                  <a:pos x="683" y="670"/>
                </a:cxn>
                <a:cxn ang="0">
                  <a:pos x="770" y="637"/>
                </a:cxn>
                <a:cxn ang="0">
                  <a:pos x="827" y="585"/>
                </a:cxn>
                <a:cxn ang="0">
                  <a:pos x="887" y="453"/>
                </a:cxn>
                <a:cxn ang="0">
                  <a:pos x="895" y="354"/>
                </a:cxn>
                <a:cxn ang="0">
                  <a:pos x="881" y="304"/>
                </a:cxn>
                <a:cxn ang="0">
                  <a:pos x="853" y="200"/>
                </a:cxn>
                <a:cxn ang="0">
                  <a:pos x="762" y="124"/>
                </a:cxn>
                <a:cxn ang="0">
                  <a:pos x="618" y="60"/>
                </a:cxn>
                <a:cxn ang="0">
                  <a:pos x="479" y="38"/>
                </a:cxn>
                <a:cxn ang="0">
                  <a:pos x="361" y="48"/>
                </a:cxn>
                <a:cxn ang="0">
                  <a:pos x="233" y="103"/>
                </a:cxn>
                <a:cxn ang="0">
                  <a:pos x="111" y="215"/>
                </a:cxn>
                <a:cxn ang="0">
                  <a:pos x="54" y="336"/>
                </a:cxn>
                <a:cxn ang="0">
                  <a:pos x="36" y="496"/>
                </a:cxn>
                <a:cxn ang="0">
                  <a:pos x="81" y="635"/>
                </a:cxn>
                <a:cxn ang="0">
                  <a:pos x="169" y="746"/>
                </a:cxn>
                <a:cxn ang="0">
                  <a:pos x="326" y="805"/>
                </a:cxn>
                <a:cxn ang="0">
                  <a:pos x="490" y="814"/>
                </a:cxn>
                <a:cxn ang="0">
                  <a:pos x="553" y="797"/>
                </a:cxn>
                <a:cxn ang="0">
                  <a:pos x="577" y="764"/>
                </a:cxn>
                <a:cxn ang="0">
                  <a:pos x="546" y="751"/>
                </a:cxn>
                <a:cxn ang="0">
                  <a:pos x="428" y="749"/>
                </a:cxn>
                <a:cxn ang="0">
                  <a:pos x="274" y="717"/>
                </a:cxn>
                <a:cxn ang="0">
                  <a:pos x="230" y="678"/>
                </a:cxn>
                <a:cxn ang="0">
                  <a:pos x="250" y="661"/>
                </a:cxn>
                <a:cxn ang="0">
                  <a:pos x="336" y="701"/>
                </a:cxn>
                <a:cxn ang="0">
                  <a:pos x="522" y="714"/>
                </a:cxn>
                <a:cxn ang="0">
                  <a:pos x="615" y="746"/>
                </a:cxn>
                <a:cxn ang="0">
                  <a:pos x="620" y="792"/>
                </a:cxn>
                <a:cxn ang="0">
                  <a:pos x="595" y="816"/>
                </a:cxn>
                <a:cxn ang="0">
                  <a:pos x="468" y="853"/>
                </a:cxn>
              </a:cxnLst>
              <a:rect l="0" t="0" r="r" b="b"/>
              <a:pathLst>
                <a:path w="930" h="853">
                  <a:moveTo>
                    <a:pt x="444" y="853"/>
                  </a:moveTo>
                  <a:lnTo>
                    <a:pt x="444" y="853"/>
                  </a:lnTo>
                  <a:lnTo>
                    <a:pt x="394" y="852"/>
                  </a:lnTo>
                  <a:lnTo>
                    <a:pt x="372" y="850"/>
                  </a:lnTo>
                  <a:lnTo>
                    <a:pt x="353" y="848"/>
                  </a:lnTo>
                  <a:lnTo>
                    <a:pt x="353" y="848"/>
                  </a:lnTo>
                  <a:lnTo>
                    <a:pt x="342" y="846"/>
                  </a:lnTo>
                  <a:lnTo>
                    <a:pt x="332" y="844"/>
                  </a:lnTo>
                  <a:lnTo>
                    <a:pt x="311" y="838"/>
                  </a:lnTo>
                  <a:lnTo>
                    <a:pt x="311" y="838"/>
                  </a:lnTo>
                  <a:lnTo>
                    <a:pt x="297" y="834"/>
                  </a:lnTo>
                  <a:lnTo>
                    <a:pt x="282" y="830"/>
                  </a:lnTo>
                  <a:lnTo>
                    <a:pt x="282" y="830"/>
                  </a:lnTo>
                  <a:lnTo>
                    <a:pt x="260" y="825"/>
                  </a:lnTo>
                  <a:lnTo>
                    <a:pt x="238" y="817"/>
                  </a:lnTo>
                  <a:lnTo>
                    <a:pt x="216" y="808"/>
                  </a:lnTo>
                  <a:lnTo>
                    <a:pt x="196" y="799"/>
                  </a:lnTo>
                  <a:lnTo>
                    <a:pt x="175" y="789"/>
                  </a:lnTo>
                  <a:lnTo>
                    <a:pt x="154" y="777"/>
                  </a:lnTo>
                  <a:lnTo>
                    <a:pt x="114" y="752"/>
                  </a:lnTo>
                  <a:lnTo>
                    <a:pt x="114" y="752"/>
                  </a:lnTo>
                  <a:lnTo>
                    <a:pt x="108" y="748"/>
                  </a:lnTo>
                  <a:lnTo>
                    <a:pt x="102" y="743"/>
                  </a:lnTo>
                  <a:lnTo>
                    <a:pt x="91" y="732"/>
                  </a:lnTo>
                  <a:lnTo>
                    <a:pt x="81" y="717"/>
                  </a:lnTo>
                  <a:lnTo>
                    <a:pt x="72" y="702"/>
                  </a:lnTo>
                  <a:lnTo>
                    <a:pt x="63" y="685"/>
                  </a:lnTo>
                  <a:lnTo>
                    <a:pt x="56" y="669"/>
                  </a:lnTo>
                  <a:lnTo>
                    <a:pt x="43" y="635"/>
                  </a:lnTo>
                  <a:lnTo>
                    <a:pt x="43" y="635"/>
                  </a:lnTo>
                  <a:lnTo>
                    <a:pt x="31" y="608"/>
                  </a:lnTo>
                  <a:lnTo>
                    <a:pt x="31" y="608"/>
                  </a:lnTo>
                  <a:lnTo>
                    <a:pt x="23" y="587"/>
                  </a:lnTo>
                  <a:lnTo>
                    <a:pt x="16" y="567"/>
                  </a:lnTo>
                  <a:lnTo>
                    <a:pt x="10" y="549"/>
                  </a:lnTo>
                  <a:lnTo>
                    <a:pt x="6" y="529"/>
                  </a:lnTo>
                  <a:lnTo>
                    <a:pt x="1" y="511"/>
                  </a:lnTo>
                  <a:lnTo>
                    <a:pt x="0" y="491"/>
                  </a:lnTo>
                  <a:lnTo>
                    <a:pt x="0" y="470"/>
                  </a:lnTo>
                  <a:lnTo>
                    <a:pt x="1" y="450"/>
                  </a:lnTo>
                  <a:lnTo>
                    <a:pt x="1" y="450"/>
                  </a:lnTo>
                  <a:lnTo>
                    <a:pt x="5" y="427"/>
                  </a:lnTo>
                  <a:lnTo>
                    <a:pt x="7" y="404"/>
                  </a:lnTo>
                  <a:lnTo>
                    <a:pt x="7" y="404"/>
                  </a:lnTo>
                  <a:lnTo>
                    <a:pt x="9" y="381"/>
                  </a:lnTo>
                  <a:lnTo>
                    <a:pt x="11" y="357"/>
                  </a:lnTo>
                  <a:lnTo>
                    <a:pt x="15" y="334"/>
                  </a:lnTo>
                  <a:lnTo>
                    <a:pt x="20" y="310"/>
                  </a:lnTo>
                  <a:lnTo>
                    <a:pt x="20" y="310"/>
                  </a:lnTo>
                  <a:lnTo>
                    <a:pt x="26" y="292"/>
                  </a:lnTo>
                  <a:lnTo>
                    <a:pt x="33" y="272"/>
                  </a:lnTo>
                  <a:lnTo>
                    <a:pt x="43" y="253"/>
                  </a:lnTo>
                  <a:lnTo>
                    <a:pt x="52" y="236"/>
                  </a:lnTo>
                  <a:lnTo>
                    <a:pt x="63" y="217"/>
                  </a:lnTo>
                  <a:lnTo>
                    <a:pt x="76" y="201"/>
                  </a:lnTo>
                  <a:lnTo>
                    <a:pt x="89" y="184"/>
                  </a:lnTo>
                  <a:lnTo>
                    <a:pt x="103" y="168"/>
                  </a:lnTo>
                  <a:lnTo>
                    <a:pt x="117" y="152"/>
                  </a:lnTo>
                  <a:lnTo>
                    <a:pt x="132" y="138"/>
                  </a:lnTo>
                  <a:lnTo>
                    <a:pt x="147" y="123"/>
                  </a:lnTo>
                  <a:lnTo>
                    <a:pt x="163" y="110"/>
                  </a:lnTo>
                  <a:lnTo>
                    <a:pt x="178" y="97"/>
                  </a:lnTo>
                  <a:lnTo>
                    <a:pt x="194" y="86"/>
                  </a:lnTo>
                  <a:lnTo>
                    <a:pt x="209" y="76"/>
                  </a:lnTo>
                  <a:lnTo>
                    <a:pt x="225" y="66"/>
                  </a:lnTo>
                  <a:lnTo>
                    <a:pt x="225" y="66"/>
                  </a:lnTo>
                  <a:lnTo>
                    <a:pt x="253" y="51"/>
                  </a:lnTo>
                  <a:lnTo>
                    <a:pt x="283" y="38"/>
                  </a:lnTo>
                  <a:lnTo>
                    <a:pt x="313" y="26"/>
                  </a:lnTo>
                  <a:lnTo>
                    <a:pt x="343" y="17"/>
                  </a:lnTo>
                  <a:lnTo>
                    <a:pt x="374" y="10"/>
                  </a:lnTo>
                  <a:lnTo>
                    <a:pt x="406" y="5"/>
                  </a:lnTo>
                  <a:lnTo>
                    <a:pt x="438" y="1"/>
                  </a:lnTo>
                  <a:lnTo>
                    <a:pt x="471" y="0"/>
                  </a:lnTo>
                  <a:lnTo>
                    <a:pt x="471" y="0"/>
                  </a:lnTo>
                  <a:lnTo>
                    <a:pt x="504" y="1"/>
                  </a:lnTo>
                  <a:lnTo>
                    <a:pt x="540" y="5"/>
                  </a:lnTo>
                  <a:lnTo>
                    <a:pt x="540" y="5"/>
                  </a:lnTo>
                  <a:lnTo>
                    <a:pt x="562" y="8"/>
                  </a:lnTo>
                  <a:lnTo>
                    <a:pt x="585" y="12"/>
                  </a:lnTo>
                  <a:lnTo>
                    <a:pt x="608" y="17"/>
                  </a:lnTo>
                  <a:lnTo>
                    <a:pt x="630" y="24"/>
                  </a:lnTo>
                  <a:lnTo>
                    <a:pt x="653" y="31"/>
                  </a:lnTo>
                  <a:lnTo>
                    <a:pt x="676" y="41"/>
                  </a:lnTo>
                  <a:lnTo>
                    <a:pt x="698" y="50"/>
                  </a:lnTo>
                  <a:lnTo>
                    <a:pt x="720" y="61"/>
                  </a:lnTo>
                  <a:lnTo>
                    <a:pt x="722" y="62"/>
                  </a:lnTo>
                  <a:lnTo>
                    <a:pt x="722" y="62"/>
                  </a:lnTo>
                  <a:lnTo>
                    <a:pt x="758" y="81"/>
                  </a:lnTo>
                  <a:lnTo>
                    <a:pt x="793" y="102"/>
                  </a:lnTo>
                  <a:lnTo>
                    <a:pt x="810" y="112"/>
                  </a:lnTo>
                  <a:lnTo>
                    <a:pt x="827" y="124"/>
                  </a:lnTo>
                  <a:lnTo>
                    <a:pt x="842" y="137"/>
                  </a:lnTo>
                  <a:lnTo>
                    <a:pt x="857" y="150"/>
                  </a:lnTo>
                  <a:lnTo>
                    <a:pt x="857" y="150"/>
                  </a:lnTo>
                  <a:lnTo>
                    <a:pt x="867" y="162"/>
                  </a:lnTo>
                  <a:lnTo>
                    <a:pt x="877" y="175"/>
                  </a:lnTo>
                  <a:lnTo>
                    <a:pt x="888" y="188"/>
                  </a:lnTo>
                  <a:lnTo>
                    <a:pt x="896" y="204"/>
                  </a:lnTo>
                  <a:lnTo>
                    <a:pt x="904" y="219"/>
                  </a:lnTo>
                  <a:lnTo>
                    <a:pt x="909" y="235"/>
                  </a:lnTo>
                  <a:lnTo>
                    <a:pt x="913" y="251"/>
                  </a:lnTo>
                  <a:lnTo>
                    <a:pt x="915" y="259"/>
                  </a:lnTo>
                  <a:lnTo>
                    <a:pt x="915" y="266"/>
                  </a:lnTo>
                  <a:lnTo>
                    <a:pt x="915" y="266"/>
                  </a:lnTo>
                  <a:lnTo>
                    <a:pt x="916" y="275"/>
                  </a:lnTo>
                  <a:lnTo>
                    <a:pt x="918" y="283"/>
                  </a:lnTo>
                  <a:lnTo>
                    <a:pt x="923" y="300"/>
                  </a:lnTo>
                  <a:lnTo>
                    <a:pt x="923" y="300"/>
                  </a:lnTo>
                  <a:lnTo>
                    <a:pt x="928" y="313"/>
                  </a:lnTo>
                  <a:lnTo>
                    <a:pt x="930" y="321"/>
                  </a:lnTo>
                  <a:lnTo>
                    <a:pt x="930" y="328"/>
                  </a:lnTo>
                  <a:lnTo>
                    <a:pt x="930" y="328"/>
                  </a:lnTo>
                  <a:lnTo>
                    <a:pt x="930" y="351"/>
                  </a:lnTo>
                  <a:lnTo>
                    <a:pt x="929" y="374"/>
                  </a:lnTo>
                  <a:lnTo>
                    <a:pt x="929" y="374"/>
                  </a:lnTo>
                  <a:lnTo>
                    <a:pt x="928" y="393"/>
                  </a:lnTo>
                  <a:lnTo>
                    <a:pt x="928" y="413"/>
                  </a:lnTo>
                  <a:lnTo>
                    <a:pt x="928" y="413"/>
                  </a:lnTo>
                  <a:lnTo>
                    <a:pt x="927" y="429"/>
                  </a:lnTo>
                  <a:lnTo>
                    <a:pt x="925" y="445"/>
                  </a:lnTo>
                  <a:lnTo>
                    <a:pt x="921" y="460"/>
                  </a:lnTo>
                  <a:lnTo>
                    <a:pt x="916" y="476"/>
                  </a:lnTo>
                  <a:lnTo>
                    <a:pt x="910" y="491"/>
                  </a:lnTo>
                  <a:lnTo>
                    <a:pt x="904" y="505"/>
                  </a:lnTo>
                  <a:lnTo>
                    <a:pt x="890" y="535"/>
                  </a:lnTo>
                  <a:lnTo>
                    <a:pt x="890" y="535"/>
                  </a:lnTo>
                  <a:lnTo>
                    <a:pt x="874" y="570"/>
                  </a:lnTo>
                  <a:lnTo>
                    <a:pt x="874" y="570"/>
                  </a:lnTo>
                  <a:lnTo>
                    <a:pt x="866" y="586"/>
                  </a:lnTo>
                  <a:lnTo>
                    <a:pt x="858" y="602"/>
                  </a:lnTo>
                  <a:lnTo>
                    <a:pt x="847" y="615"/>
                  </a:lnTo>
                  <a:lnTo>
                    <a:pt x="836" y="627"/>
                  </a:lnTo>
                  <a:lnTo>
                    <a:pt x="825" y="640"/>
                  </a:lnTo>
                  <a:lnTo>
                    <a:pt x="811" y="651"/>
                  </a:lnTo>
                  <a:lnTo>
                    <a:pt x="797" y="662"/>
                  </a:lnTo>
                  <a:lnTo>
                    <a:pt x="782" y="674"/>
                  </a:lnTo>
                  <a:lnTo>
                    <a:pt x="782" y="674"/>
                  </a:lnTo>
                  <a:lnTo>
                    <a:pt x="766" y="684"/>
                  </a:lnTo>
                  <a:lnTo>
                    <a:pt x="758" y="690"/>
                  </a:lnTo>
                  <a:lnTo>
                    <a:pt x="747" y="695"/>
                  </a:lnTo>
                  <a:lnTo>
                    <a:pt x="737" y="699"/>
                  </a:lnTo>
                  <a:lnTo>
                    <a:pt x="727" y="703"/>
                  </a:lnTo>
                  <a:lnTo>
                    <a:pt x="715" y="705"/>
                  </a:lnTo>
                  <a:lnTo>
                    <a:pt x="704" y="706"/>
                  </a:lnTo>
                  <a:lnTo>
                    <a:pt x="696" y="707"/>
                  </a:lnTo>
                  <a:lnTo>
                    <a:pt x="696" y="707"/>
                  </a:lnTo>
                  <a:lnTo>
                    <a:pt x="663" y="708"/>
                  </a:lnTo>
                  <a:lnTo>
                    <a:pt x="663" y="708"/>
                  </a:lnTo>
                  <a:lnTo>
                    <a:pt x="663" y="708"/>
                  </a:lnTo>
                  <a:lnTo>
                    <a:pt x="641" y="707"/>
                  </a:lnTo>
                  <a:lnTo>
                    <a:pt x="632" y="705"/>
                  </a:lnTo>
                  <a:lnTo>
                    <a:pt x="623" y="704"/>
                  </a:lnTo>
                  <a:lnTo>
                    <a:pt x="623" y="704"/>
                  </a:lnTo>
                  <a:lnTo>
                    <a:pt x="604" y="699"/>
                  </a:lnTo>
                  <a:lnTo>
                    <a:pt x="604" y="699"/>
                  </a:lnTo>
                  <a:lnTo>
                    <a:pt x="577" y="691"/>
                  </a:lnTo>
                  <a:lnTo>
                    <a:pt x="564" y="687"/>
                  </a:lnTo>
                  <a:lnTo>
                    <a:pt x="551" y="683"/>
                  </a:lnTo>
                  <a:lnTo>
                    <a:pt x="551" y="683"/>
                  </a:lnTo>
                  <a:lnTo>
                    <a:pt x="543" y="679"/>
                  </a:lnTo>
                  <a:lnTo>
                    <a:pt x="534" y="675"/>
                  </a:lnTo>
                  <a:lnTo>
                    <a:pt x="519" y="664"/>
                  </a:lnTo>
                  <a:lnTo>
                    <a:pt x="519" y="664"/>
                  </a:lnTo>
                  <a:lnTo>
                    <a:pt x="508" y="655"/>
                  </a:lnTo>
                  <a:lnTo>
                    <a:pt x="496" y="648"/>
                  </a:lnTo>
                  <a:lnTo>
                    <a:pt x="496" y="648"/>
                  </a:lnTo>
                  <a:lnTo>
                    <a:pt x="493" y="646"/>
                  </a:lnTo>
                  <a:lnTo>
                    <a:pt x="490" y="643"/>
                  </a:lnTo>
                  <a:lnTo>
                    <a:pt x="489" y="641"/>
                  </a:lnTo>
                  <a:lnTo>
                    <a:pt x="488" y="638"/>
                  </a:lnTo>
                  <a:lnTo>
                    <a:pt x="487" y="634"/>
                  </a:lnTo>
                  <a:lnTo>
                    <a:pt x="488" y="629"/>
                  </a:lnTo>
                  <a:lnTo>
                    <a:pt x="488" y="629"/>
                  </a:lnTo>
                  <a:lnTo>
                    <a:pt x="490" y="624"/>
                  </a:lnTo>
                  <a:lnTo>
                    <a:pt x="494" y="619"/>
                  </a:lnTo>
                  <a:lnTo>
                    <a:pt x="499" y="616"/>
                  </a:lnTo>
                  <a:lnTo>
                    <a:pt x="502" y="615"/>
                  </a:lnTo>
                  <a:lnTo>
                    <a:pt x="505" y="615"/>
                  </a:lnTo>
                  <a:lnTo>
                    <a:pt x="505" y="615"/>
                  </a:lnTo>
                  <a:lnTo>
                    <a:pt x="510" y="615"/>
                  </a:lnTo>
                  <a:lnTo>
                    <a:pt x="514" y="617"/>
                  </a:lnTo>
                  <a:lnTo>
                    <a:pt x="514" y="617"/>
                  </a:lnTo>
                  <a:lnTo>
                    <a:pt x="525" y="624"/>
                  </a:lnTo>
                  <a:lnTo>
                    <a:pt x="536" y="632"/>
                  </a:lnTo>
                  <a:lnTo>
                    <a:pt x="536" y="632"/>
                  </a:lnTo>
                  <a:lnTo>
                    <a:pt x="548" y="639"/>
                  </a:lnTo>
                  <a:lnTo>
                    <a:pt x="559" y="646"/>
                  </a:lnTo>
                  <a:lnTo>
                    <a:pt x="572" y="652"/>
                  </a:lnTo>
                  <a:lnTo>
                    <a:pt x="586" y="656"/>
                  </a:lnTo>
                  <a:lnTo>
                    <a:pt x="586" y="656"/>
                  </a:lnTo>
                  <a:lnTo>
                    <a:pt x="602" y="659"/>
                  </a:lnTo>
                  <a:lnTo>
                    <a:pt x="617" y="662"/>
                  </a:lnTo>
                  <a:lnTo>
                    <a:pt x="647" y="667"/>
                  </a:lnTo>
                  <a:lnTo>
                    <a:pt x="647" y="667"/>
                  </a:lnTo>
                  <a:lnTo>
                    <a:pt x="663" y="669"/>
                  </a:lnTo>
                  <a:lnTo>
                    <a:pt x="663" y="669"/>
                  </a:lnTo>
                  <a:lnTo>
                    <a:pt x="673" y="670"/>
                  </a:lnTo>
                  <a:lnTo>
                    <a:pt x="683" y="670"/>
                  </a:lnTo>
                  <a:lnTo>
                    <a:pt x="683" y="670"/>
                  </a:lnTo>
                  <a:lnTo>
                    <a:pt x="695" y="669"/>
                  </a:lnTo>
                  <a:lnTo>
                    <a:pt x="706" y="668"/>
                  </a:lnTo>
                  <a:lnTo>
                    <a:pt x="716" y="666"/>
                  </a:lnTo>
                  <a:lnTo>
                    <a:pt x="728" y="661"/>
                  </a:lnTo>
                  <a:lnTo>
                    <a:pt x="738" y="657"/>
                  </a:lnTo>
                  <a:lnTo>
                    <a:pt x="748" y="651"/>
                  </a:lnTo>
                  <a:lnTo>
                    <a:pt x="760" y="645"/>
                  </a:lnTo>
                  <a:lnTo>
                    <a:pt x="770" y="637"/>
                  </a:lnTo>
                  <a:lnTo>
                    <a:pt x="770" y="637"/>
                  </a:lnTo>
                  <a:lnTo>
                    <a:pt x="783" y="626"/>
                  </a:lnTo>
                  <a:lnTo>
                    <a:pt x="783" y="626"/>
                  </a:lnTo>
                  <a:lnTo>
                    <a:pt x="796" y="618"/>
                  </a:lnTo>
                  <a:lnTo>
                    <a:pt x="808" y="608"/>
                  </a:lnTo>
                  <a:lnTo>
                    <a:pt x="818" y="597"/>
                  </a:lnTo>
                  <a:lnTo>
                    <a:pt x="824" y="591"/>
                  </a:lnTo>
                  <a:lnTo>
                    <a:pt x="827" y="585"/>
                  </a:lnTo>
                  <a:lnTo>
                    <a:pt x="830" y="580"/>
                  </a:lnTo>
                  <a:lnTo>
                    <a:pt x="830" y="580"/>
                  </a:lnTo>
                  <a:lnTo>
                    <a:pt x="848" y="546"/>
                  </a:lnTo>
                  <a:lnTo>
                    <a:pt x="858" y="528"/>
                  </a:lnTo>
                  <a:lnTo>
                    <a:pt x="866" y="510"/>
                  </a:lnTo>
                  <a:lnTo>
                    <a:pt x="874" y="491"/>
                  </a:lnTo>
                  <a:lnTo>
                    <a:pt x="881" y="471"/>
                  </a:lnTo>
                  <a:lnTo>
                    <a:pt x="887" y="453"/>
                  </a:lnTo>
                  <a:lnTo>
                    <a:pt x="891" y="434"/>
                  </a:lnTo>
                  <a:lnTo>
                    <a:pt x="891" y="434"/>
                  </a:lnTo>
                  <a:lnTo>
                    <a:pt x="892" y="421"/>
                  </a:lnTo>
                  <a:lnTo>
                    <a:pt x="893" y="406"/>
                  </a:lnTo>
                  <a:lnTo>
                    <a:pt x="894" y="377"/>
                  </a:lnTo>
                  <a:lnTo>
                    <a:pt x="894" y="377"/>
                  </a:lnTo>
                  <a:lnTo>
                    <a:pt x="894" y="356"/>
                  </a:lnTo>
                  <a:lnTo>
                    <a:pt x="895" y="354"/>
                  </a:lnTo>
                  <a:lnTo>
                    <a:pt x="895" y="354"/>
                  </a:lnTo>
                  <a:lnTo>
                    <a:pt x="895" y="344"/>
                  </a:lnTo>
                  <a:lnTo>
                    <a:pt x="894" y="334"/>
                  </a:lnTo>
                  <a:lnTo>
                    <a:pt x="892" y="325"/>
                  </a:lnTo>
                  <a:lnTo>
                    <a:pt x="888" y="315"/>
                  </a:lnTo>
                  <a:lnTo>
                    <a:pt x="888" y="315"/>
                  </a:lnTo>
                  <a:lnTo>
                    <a:pt x="885" y="310"/>
                  </a:lnTo>
                  <a:lnTo>
                    <a:pt x="881" y="304"/>
                  </a:lnTo>
                  <a:lnTo>
                    <a:pt x="881" y="304"/>
                  </a:lnTo>
                  <a:lnTo>
                    <a:pt x="878" y="287"/>
                  </a:lnTo>
                  <a:lnTo>
                    <a:pt x="878" y="287"/>
                  </a:lnTo>
                  <a:lnTo>
                    <a:pt x="873" y="257"/>
                  </a:lnTo>
                  <a:lnTo>
                    <a:pt x="870" y="242"/>
                  </a:lnTo>
                  <a:lnTo>
                    <a:pt x="866" y="228"/>
                  </a:lnTo>
                  <a:lnTo>
                    <a:pt x="860" y="213"/>
                  </a:lnTo>
                  <a:lnTo>
                    <a:pt x="853" y="200"/>
                  </a:lnTo>
                  <a:lnTo>
                    <a:pt x="842" y="187"/>
                  </a:lnTo>
                  <a:lnTo>
                    <a:pt x="837" y="181"/>
                  </a:lnTo>
                  <a:lnTo>
                    <a:pt x="831" y="175"/>
                  </a:lnTo>
                  <a:lnTo>
                    <a:pt x="831" y="175"/>
                  </a:lnTo>
                  <a:lnTo>
                    <a:pt x="814" y="162"/>
                  </a:lnTo>
                  <a:lnTo>
                    <a:pt x="798" y="149"/>
                  </a:lnTo>
                  <a:lnTo>
                    <a:pt x="780" y="137"/>
                  </a:lnTo>
                  <a:lnTo>
                    <a:pt x="762" y="124"/>
                  </a:lnTo>
                  <a:lnTo>
                    <a:pt x="743" y="114"/>
                  </a:lnTo>
                  <a:lnTo>
                    <a:pt x="724" y="104"/>
                  </a:lnTo>
                  <a:lnTo>
                    <a:pt x="705" y="93"/>
                  </a:lnTo>
                  <a:lnTo>
                    <a:pt x="684" y="85"/>
                  </a:lnTo>
                  <a:lnTo>
                    <a:pt x="684" y="85"/>
                  </a:lnTo>
                  <a:lnTo>
                    <a:pt x="663" y="76"/>
                  </a:lnTo>
                  <a:lnTo>
                    <a:pt x="640" y="68"/>
                  </a:lnTo>
                  <a:lnTo>
                    <a:pt x="618" y="60"/>
                  </a:lnTo>
                  <a:lnTo>
                    <a:pt x="595" y="54"/>
                  </a:lnTo>
                  <a:lnTo>
                    <a:pt x="574" y="50"/>
                  </a:lnTo>
                  <a:lnTo>
                    <a:pt x="550" y="45"/>
                  </a:lnTo>
                  <a:lnTo>
                    <a:pt x="526" y="42"/>
                  </a:lnTo>
                  <a:lnTo>
                    <a:pt x="501" y="39"/>
                  </a:lnTo>
                  <a:lnTo>
                    <a:pt x="501" y="39"/>
                  </a:lnTo>
                  <a:lnTo>
                    <a:pt x="479" y="38"/>
                  </a:lnTo>
                  <a:lnTo>
                    <a:pt x="479" y="38"/>
                  </a:lnTo>
                  <a:lnTo>
                    <a:pt x="464" y="39"/>
                  </a:lnTo>
                  <a:lnTo>
                    <a:pt x="450" y="40"/>
                  </a:lnTo>
                  <a:lnTo>
                    <a:pt x="422" y="43"/>
                  </a:lnTo>
                  <a:lnTo>
                    <a:pt x="422" y="43"/>
                  </a:lnTo>
                  <a:lnTo>
                    <a:pt x="398" y="45"/>
                  </a:lnTo>
                  <a:lnTo>
                    <a:pt x="372" y="47"/>
                  </a:lnTo>
                  <a:lnTo>
                    <a:pt x="372" y="47"/>
                  </a:lnTo>
                  <a:lnTo>
                    <a:pt x="361" y="48"/>
                  </a:lnTo>
                  <a:lnTo>
                    <a:pt x="348" y="49"/>
                  </a:lnTo>
                  <a:lnTo>
                    <a:pt x="337" y="52"/>
                  </a:lnTo>
                  <a:lnTo>
                    <a:pt x="325" y="55"/>
                  </a:lnTo>
                  <a:lnTo>
                    <a:pt x="312" y="59"/>
                  </a:lnTo>
                  <a:lnTo>
                    <a:pt x="301" y="64"/>
                  </a:lnTo>
                  <a:lnTo>
                    <a:pt x="277" y="76"/>
                  </a:lnTo>
                  <a:lnTo>
                    <a:pt x="255" y="88"/>
                  </a:lnTo>
                  <a:lnTo>
                    <a:pt x="233" y="103"/>
                  </a:lnTo>
                  <a:lnTo>
                    <a:pt x="213" y="117"/>
                  </a:lnTo>
                  <a:lnTo>
                    <a:pt x="196" y="132"/>
                  </a:lnTo>
                  <a:lnTo>
                    <a:pt x="190" y="137"/>
                  </a:lnTo>
                  <a:lnTo>
                    <a:pt x="190" y="137"/>
                  </a:lnTo>
                  <a:lnTo>
                    <a:pt x="163" y="162"/>
                  </a:lnTo>
                  <a:lnTo>
                    <a:pt x="136" y="187"/>
                  </a:lnTo>
                  <a:lnTo>
                    <a:pt x="123" y="201"/>
                  </a:lnTo>
                  <a:lnTo>
                    <a:pt x="111" y="215"/>
                  </a:lnTo>
                  <a:lnTo>
                    <a:pt x="101" y="230"/>
                  </a:lnTo>
                  <a:lnTo>
                    <a:pt x="90" y="245"/>
                  </a:lnTo>
                  <a:lnTo>
                    <a:pt x="90" y="245"/>
                  </a:lnTo>
                  <a:lnTo>
                    <a:pt x="81" y="264"/>
                  </a:lnTo>
                  <a:lnTo>
                    <a:pt x="73" y="281"/>
                  </a:lnTo>
                  <a:lnTo>
                    <a:pt x="65" y="300"/>
                  </a:lnTo>
                  <a:lnTo>
                    <a:pt x="59" y="317"/>
                  </a:lnTo>
                  <a:lnTo>
                    <a:pt x="54" y="336"/>
                  </a:lnTo>
                  <a:lnTo>
                    <a:pt x="49" y="355"/>
                  </a:lnTo>
                  <a:lnTo>
                    <a:pt x="42" y="393"/>
                  </a:lnTo>
                  <a:lnTo>
                    <a:pt x="42" y="393"/>
                  </a:lnTo>
                  <a:lnTo>
                    <a:pt x="39" y="417"/>
                  </a:lnTo>
                  <a:lnTo>
                    <a:pt x="36" y="438"/>
                  </a:lnTo>
                  <a:lnTo>
                    <a:pt x="34" y="459"/>
                  </a:lnTo>
                  <a:lnTo>
                    <a:pt x="34" y="479"/>
                  </a:lnTo>
                  <a:lnTo>
                    <a:pt x="36" y="496"/>
                  </a:lnTo>
                  <a:lnTo>
                    <a:pt x="38" y="512"/>
                  </a:lnTo>
                  <a:lnTo>
                    <a:pt x="40" y="527"/>
                  </a:lnTo>
                  <a:lnTo>
                    <a:pt x="44" y="540"/>
                  </a:lnTo>
                  <a:lnTo>
                    <a:pt x="49" y="553"/>
                  </a:lnTo>
                  <a:lnTo>
                    <a:pt x="49" y="553"/>
                  </a:lnTo>
                  <a:lnTo>
                    <a:pt x="63" y="594"/>
                  </a:lnTo>
                  <a:lnTo>
                    <a:pt x="72" y="615"/>
                  </a:lnTo>
                  <a:lnTo>
                    <a:pt x="81" y="635"/>
                  </a:lnTo>
                  <a:lnTo>
                    <a:pt x="90" y="655"/>
                  </a:lnTo>
                  <a:lnTo>
                    <a:pt x="101" y="675"/>
                  </a:lnTo>
                  <a:lnTo>
                    <a:pt x="113" y="692"/>
                  </a:lnTo>
                  <a:lnTo>
                    <a:pt x="125" y="710"/>
                  </a:lnTo>
                  <a:lnTo>
                    <a:pt x="125" y="710"/>
                  </a:lnTo>
                  <a:lnTo>
                    <a:pt x="139" y="723"/>
                  </a:lnTo>
                  <a:lnTo>
                    <a:pt x="153" y="736"/>
                  </a:lnTo>
                  <a:lnTo>
                    <a:pt x="169" y="746"/>
                  </a:lnTo>
                  <a:lnTo>
                    <a:pt x="186" y="756"/>
                  </a:lnTo>
                  <a:lnTo>
                    <a:pt x="205" y="765"/>
                  </a:lnTo>
                  <a:lnTo>
                    <a:pt x="224" y="773"/>
                  </a:lnTo>
                  <a:lnTo>
                    <a:pt x="262" y="786"/>
                  </a:lnTo>
                  <a:lnTo>
                    <a:pt x="262" y="786"/>
                  </a:lnTo>
                  <a:lnTo>
                    <a:pt x="283" y="794"/>
                  </a:lnTo>
                  <a:lnTo>
                    <a:pt x="305" y="800"/>
                  </a:lnTo>
                  <a:lnTo>
                    <a:pt x="326" y="805"/>
                  </a:lnTo>
                  <a:lnTo>
                    <a:pt x="346" y="809"/>
                  </a:lnTo>
                  <a:lnTo>
                    <a:pt x="367" y="812"/>
                  </a:lnTo>
                  <a:lnTo>
                    <a:pt x="388" y="815"/>
                  </a:lnTo>
                  <a:lnTo>
                    <a:pt x="408" y="816"/>
                  </a:lnTo>
                  <a:lnTo>
                    <a:pt x="429" y="816"/>
                  </a:lnTo>
                  <a:lnTo>
                    <a:pt x="429" y="816"/>
                  </a:lnTo>
                  <a:lnTo>
                    <a:pt x="460" y="816"/>
                  </a:lnTo>
                  <a:lnTo>
                    <a:pt x="490" y="814"/>
                  </a:lnTo>
                  <a:lnTo>
                    <a:pt x="505" y="812"/>
                  </a:lnTo>
                  <a:lnTo>
                    <a:pt x="520" y="809"/>
                  </a:lnTo>
                  <a:lnTo>
                    <a:pt x="534" y="806"/>
                  </a:lnTo>
                  <a:lnTo>
                    <a:pt x="548" y="801"/>
                  </a:lnTo>
                  <a:lnTo>
                    <a:pt x="549" y="801"/>
                  </a:lnTo>
                  <a:lnTo>
                    <a:pt x="550" y="800"/>
                  </a:lnTo>
                  <a:lnTo>
                    <a:pt x="550" y="800"/>
                  </a:lnTo>
                  <a:lnTo>
                    <a:pt x="553" y="797"/>
                  </a:lnTo>
                  <a:lnTo>
                    <a:pt x="553" y="797"/>
                  </a:lnTo>
                  <a:lnTo>
                    <a:pt x="560" y="792"/>
                  </a:lnTo>
                  <a:lnTo>
                    <a:pt x="570" y="783"/>
                  </a:lnTo>
                  <a:lnTo>
                    <a:pt x="573" y="779"/>
                  </a:lnTo>
                  <a:lnTo>
                    <a:pt x="576" y="774"/>
                  </a:lnTo>
                  <a:lnTo>
                    <a:pt x="578" y="769"/>
                  </a:lnTo>
                  <a:lnTo>
                    <a:pt x="577" y="764"/>
                  </a:lnTo>
                  <a:lnTo>
                    <a:pt x="577" y="764"/>
                  </a:lnTo>
                  <a:lnTo>
                    <a:pt x="575" y="760"/>
                  </a:lnTo>
                  <a:lnTo>
                    <a:pt x="572" y="756"/>
                  </a:lnTo>
                  <a:lnTo>
                    <a:pt x="567" y="754"/>
                  </a:lnTo>
                  <a:lnTo>
                    <a:pt x="563" y="752"/>
                  </a:lnTo>
                  <a:lnTo>
                    <a:pt x="554" y="751"/>
                  </a:lnTo>
                  <a:lnTo>
                    <a:pt x="547" y="751"/>
                  </a:lnTo>
                  <a:lnTo>
                    <a:pt x="546" y="751"/>
                  </a:lnTo>
                  <a:lnTo>
                    <a:pt x="546" y="751"/>
                  </a:lnTo>
                  <a:lnTo>
                    <a:pt x="519" y="751"/>
                  </a:lnTo>
                  <a:lnTo>
                    <a:pt x="519" y="751"/>
                  </a:lnTo>
                  <a:lnTo>
                    <a:pt x="492" y="751"/>
                  </a:lnTo>
                  <a:lnTo>
                    <a:pt x="492" y="751"/>
                  </a:lnTo>
                  <a:lnTo>
                    <a:pt x="470" y="751"/>
                  </a:lnTo>
                  <a:lnTo>
                    <a:pt x="450" y="750"/>
                  </a:lnTo>
                  <a:lnTo>
                    <a:pt x="450" y="750"/>
                  </a:lnTo>
                  <a:lnTo>
                    <a:pt x="428" y="749"/>
                  </a:lnTo>
                  <a:lnTo>
                    <a:pt x="407" y="748"/>
                  </a:lnTo>
                  <a:lnTo>
                    <a:pt x="407" y="748"/>
                  </a:lnTo>
                  <a:lnTo>
                    <a:pt x="385" y="747"/>
                  </a:lnTo>
                  <a:lnTo>
                    <a:pt x="362" y="745"/>
                  </a:lnTo>
                  <a:lnTo>
                    <a:pt x="339" y="740"/>
                  </a:lnTo>
                  <a:lnTo>
                    <a:pt x="318" y="734"/>
                  </a:lnTo>
                  <a:lnTo>
                    <a:pt x="296" y="727"/>
                  </a:lnTo>
                  <a:lnTo>
                    <a:pt x="274" y="717"/>
                  </a:lnTo>
                  <a:lnTo>
                    <a:pt x="256" y="707"/>
                  </a:lnTo>
                  <a:lnTo>
                    <a:pt x="237" y="696"/>
                  </a:lnTo>
                  <a:lnTo>
                    <a:pt x="237" y="696"/>
                  </a:lnTo>
                  <a:lnTo>
                    <a:pt x="234" y="692"/>
                  </a:lnTo>
                  <a:lnTo>
                    <a:pt x="232" y="689"/>
                  </a:lnTo>
                  <a:lnTo>
                    <a:pt x="230" y="686"/>
                  </a:lnTo>
                  <a:lnTo>
                    <a:pt x="230" y="683"/>
                  </a:lnTo>
                  <a:lnTo>
                    <a:pt x="230" y="678"/>
                  </a:lnTo>
                  <a:lnTo>
                    <a:pt x="231" y="674"/>
                  </a:lnTo>
                  <a:lnTo>
                    <a:pt x="231" y="674"/>
                  </a:lnTo>
                  <a:lnTo>
                    <a:pt x="233" y="669"/>
                  </a:lnTo>
                  <a:lnTo>
                    <a:pt x="236" y="665"/>
                  </a:lnTo>
                  <a:lnTo>
                    <a:pt x="241" y="661"/>
                  </a:lnTo>
                  <a:lnTo>
                    <a:pt x="245" y="660"/>
                  </a:lnTo>
                  <a:lnTo>
                    <a:pt x="245" y="660"/>
                  </a:lnTo>
                  <a:lnTo>
                    <a:pt x="250" y="661"/>
                  </a:lnTo>
                  <a:lnTo>
                    <a:pt x="255" y="665"/>
                  </a:lnTo>
                  <a:lnTo>
                    <a:pt x="255" y="665"/>
                  </a:lnTo>
                  <a:lnTo>
                    <a:pt x="267" y="673"/>
                  </a:lnTo>
                  <a:lnTo>
                    <a:pt x="280" y="680"/>
                  </a:lnTo>
                  <a:lnTo>
                    <a:pt x="294" y="686"/>
                  </a:lnTo>
                  <a:lnTo>
                    <a:pt x="307" y="692"/>
                  </a:lnTo>
                  <a:lnTo>
                    <a:pt x="322" y="697"/>
                  </a:lnTo>
                  <a:lnTo>
                    <a:pt x="336" y="701"/>
                  </a:lnTo>
                  <a:lnTo>
                    <a:pt x="350" y="704"/>
                  </a:lnTo>
                  <a:lnTo>
                    <a:pt x="364" y="707"/>
                  </a:lnTo>
                  <a:lnTo>
                    <a:pt x="394" y="710"/>
                  </a:lnTo>
                  <a:lnTo>
                    <a:pt x="423" y="712"/>
                  </a:lnTo>
                  <a:lnTo>
                    <a:pt x="453" y="713"/>
                  </a:lnTo>
                  <a:lnTo>
                    <a:pt x="483" y="714"/>
                  </a:lnTo>
                  <a:lnTo>
                    <a:pt x="483" y="714"/>
                  </a:lnTo>
                  <a:lnTo>
                    <a:pt x="522" y="714"/>
                  </a:lnTo>
                  <a:lnTo>
                    <a:pt x="560" y="716"/>
                  </a:lnTo>
                  <a:lnTo>
                    <a:pt x="560" y="716"/>
                  </a:lnTo>
                  <a:lnTo>
                    <a:pt x="572" y="717"/>
                  </a:lnTo>
                  <a:lnTo>
                    <a:pt x="582" y="720"/>
                  </a:lnTo>
                  <a:lnTo>
                    <a:pt x="591" y="726"/>
                  </a:lnTo>
                  <a:lnTo>
                    <a:pt x="599" y="731"/>
                  </a:lnTo>
                  <a:lnTo>
                    <a:pt x="608" y="738"/>
                  </a:lnTo>
                  <a:lnTo>
                    <a:pt x="615" y="746"/>
                  </a:lnTo>
                  <a:lnTo>
                    <a:pt x="620" y="755"/>
                  </a:lnTo>
                  <a:lnTo>
                    <a:pt x="625" y="766"/>
                  </a:lnTo>
                  <a:lnTo>
                    <a:pt x="625" y="766"/>
                  </a:lnTo>
                  <a:lnTo>
                    <a:pt x="626" y="771"/>
                  </a:lnTo>
                  <a:lnTo>
                    <a:pt x="626" y="776"/>
                  </a:lnTo>
                  <a:lnTo>
                    <a:pt x="625" y="781"/>
                  </a:lnTo>
                  <a:lnTo>
                    <a:pt x="623" y="786"/>
                  </a:lnTo>
                  <a:lnTo>
                    <a:pt x="620" y="792"/>
                  </a:lnTo>
                  <a:lnTo>
                    <a:pt x="616" y="797"/>
                  </a:lnTo>
                  <a:lnTo>
                    <a:pt x="610" y="803"/>
                  </a:lnTo>
                  <a:lnTo>
                    <a:pt x="603" y="808"/>
                  </a:lnTo>
                  <a:lnTo>
                    <a:pt x="602" y="809"/>
                  </a:lnTo>
                  <a:lnTo>
                    <a:pt x="602" y="810"/>
                  </a:lnTo>
                  <a:lnTo>
                    <a:pt x="602" y="810"/>
                  </a:lnTo>
                  <a:lnTo>
                    <a:pt x="598" y="813"/>
                  </a:lnTo>
                  <a:lnTo>
                    <a:pt x="595" y="816"/>
                  </a:lnTo>
                  <a:lnTo>
                    <a:pt x="595" y="816"/>
                  </a:lnTo>
                  <a:lnTo>
                    <a:pt x="583" y="825"/>
                  </a:lnTo>
                  <a:lnTo>
                    <a:pt x="569" y="832"/>
                  </a:lnTo>
                  <a:lnTo>
                    <a:pt x="552" y="838"/>
                  </a:lnTo>
                  <a:lnTo>
                    <a:pt x="533" y="843"/>
                  </a:lnTo>
                  <a:lnTo>
                    <a:pt x="514" y="847"/>
                  </a:lnTo>
                  <a:lnTo>
                    <a:pt x="492" y="850"/>
                  </a:lnTo>
                  <a:lnTo>
                    <a:pt x="468" y="853"/>
                  </a:lnTo>
                  <a:lnTo>
                    <a:pt x="444" y="853"/>
                  </a:lnTo>
                  <a:lnTo>
                    <a:pt x="444" y="85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60" name="组合 959"/>
          <p:cNvGrpSpPr/>
          <p:nvPr/>
        </p:nvGrpSpPr>
        <p:grpSpPr>
          <a:xfrm>
            <a:off x="5509661" y="3748670"/>
            <a:ext cx="994833" cy="944033"/>
            <a:chOff x="4219575" y="3103563"/>
            <a:chExt cx="746125" cy="708025"/>
          </a:xfrm>
          <a:solidFill>
            <a:schemeClr val="bg1"/>
          </a:solidFill>
        </p:grpSpPr>
        <p:sp>
          <p:nvSpPr>
            <p:cNvPr id="16740" name="Freeform 356"/>
            <p:cNvSpPr/>
            <p:nvPr/>
          </p:nvSpPr>
          <p:spPr bwMode="auto">
            <a:xfrm>
              <a:off x="4276725" y="3703638"/>
              <a:ext cx="17463" cy="60325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2" y="18"/>
                </a:cxn>
                <a:cxn ang="0">
                  <a:pos x="20" y="31"/>
                </a:cxn>
                <a:cxn ang="0">
                  <a:pos x="12" y="57"/>
                </a:cxn>
                <a:cxn ang="0">
                  <a:pos x="7" y="69"/>
                </a:cxn>
                <a:cxn ang="0">
                  <a:pos x="4" y="83"/>
                </a:cxn>
                <a:cxn ang="0">
                  <a:pos x="1" y="95"/>
                </a:cxn>
                <a:cxn ang="0">
                  <a:pos x="0" y="109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1" y="113"/>
                </a:cxn>
                <a:cxn ang="0">
                  <a:pos x="3" y="114"/>
                </a:cxn>
                <a:cxn ang="0">
                  <a:pos x="4" y="114"/>
                </a:cxn>
                <a:cxn ang="0">
                  <a:pos x="6" y="114"/>
                </a:cxn>
                <a:cxn ang="0">
                  <a:pos x="7" y="113"/>
                </a:cxn>
                <a:cxn ang="0">
                  <a:pos x="9" y="111"/>
                </a:cxn>
                <a:cxn ang="0">
                  <a:pos x="10" y="109"/>
                </a:cxn>
                <a:cxn ang="0">
                  <a:pos x="10" y="109"/>
                </a:cxn>
                <a:cxn ang="0">
                  <a:pos x="11" y="95"/>
                </a:cxn>
                <a:cxn ang="0">
                  <a:pos x="14" y="83"/>
                </a:cxn>
                <a:cxn ang="0">
                  <a:pos x="17" y="69"/>
                </a:cxn>
                <a:cxn ang="0">
                  <a:pos x="21" y="57"/>
                </a:cxn>
                <a:cxn ang="0">
                  <a:pos x="29" y="31"/>
                </a:cxn>
                <a:cxn ang="0">
                  <a:pos x="32" y="18"/>
                </a:cxn>
                <a:cxn ang="0">
                  <a:pos x="33" y="4"/>
                </a:cxn>
                <a:cxn ang="0">
                  <a:pos x="33" y="4"/>
                </a:cxn>
                <a:cxn ang="0">
                  <a:pos x="33" y="2"/>
                </a:cxn>
                <a:cxn ang="0">
                  <a:pos x="32" y="1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3" h="114">
                  <a:moveTo>
                    <a:pt x="24" y="4"/>
                  </a:moveTo>
                  <a:lnTo>
                    <a:pt x="24" y="4"/>
                  </a:lnTo>
                  <a:lnTo>
                    <a:pt x="22" y="18"/>
                  </a:lnTo>
                  <a:lnTo>
                    <a:pt x="20" y="31"/>
                  </a:lnTo>
                  <a:lnTo>
                    <a:pt x="12" y="57"/>
                  </a:lnTo>
                  <a:lnTo>
                    <a:pt x="7" y="69"/>
                  </a:lnTo>
                  <a:lnTo>
                    <a:pt x="4" y="83"/>
                  </a:lnTo>
                  <a:lnTo>
                    <a:pt x="1" y="95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1" y="113"/>
                  </a:lnTo>
                  <a:lnTo>
                    <a:pt x="3" y="114"/>
                  </a:lnTo>
                  <a:lnTo>
                    <a:pt x="4" y="114"/>
                  </a:lnTo>
                  <a:lnTo>
                    <a:pt x="6" y="114"/>
                  </a:lnTo>
                  <a:lnTo>
                    <a:pt x="7" y="113"/>
                  </a:lnTo>
                  <a:lnTo>
                    <a:pt x="9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95"/>
                  </a:lnTo>
                  <a:lnTo>
                    <a:pt x="14" y="83"/>
                  </a:lnTo>
                  <a:lnTo>
                    <a:pt x="17" y="69"/>
                  </a:lnTo>
                  <a:lnTo>
                    <a:pt x="21" y="57"/>
                  </a:lnTo>
                  <a:lnTo>
                    <a:pt x="29" y="31"/>
                  </a:lnTo>
                  <a:lnTo>
                    <a:pt x="32" y="18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41" name="Freeform 357"/>
            <p:cNvSpPr/>
            <p:nvPr/>
          </p:nvSpPr>
          <p:spPr bwMode="auto">
            <a:xfrm>
              <a:off x="4314825" y="3724275"/>
              <a:ext cx="17463" cy="57150"/>
            </a:xfrm>
            <a:custGeom>
              <a:avLst/>
              <a:gdLst/>
              <a:ahLst/>
              <a:cxnLst>
                <a:cxn ang="0">
                  <a:pos x="23" y="4"/>
                </a:cxn>
                <a:cxn ang="0">
                  <a:pos x="23" y="4"/>
                </a:cxn>
                <a:cxn ang="0">
                  <a:pos x="18" y="17"/>
                </a:cxn>
                <a:cxn ang="0">
                  <a:pos x="14" y="29"/>
                </a:cxn>
                <a:cxn ang="0">
                  <a:pos x="9" y="43"/>
                </a:cxn>
                <a:cxn ang="0">
                  <a:pos x="4" y="55"/>
                </a:cxn>
                <a:cxn ang="0">
                  <a:pos x="4" y="55"/>
                </a:cxn>
                <a:cxn ang="0">
                  <a:pos x="2" y="68"/>
                </a:cxn>
                <a:cxn ang="0">
                  <a:pos x="1" y="80"/>
                </a:cxn>
                <a:cxn ang="0">
                  <a:pos x="0" y="105"/>
                </a:cxn>
                <a:cxn ang="0">
                  <a:pos x="0" y="105"/>
                </a:cxn>
                <a:cxn ang="0">
                  <a:pos x="0" y="106"/>
                </a:cxn>
                <a:cxn ang="0">
                  <a:pos x="1" y="108"/>
                </a:cxn>
                <a:cxn ang="0">
                  <a:pos x="2" y="109"/>
                </a:cxn>
                <a:cxn ang="0">
                  <a:pos x="4" y="109"/>
                </a:cxn>
                <a:cxn ang="0">
                  <a:pos x="6" y="109"/>
                </a:cxn>
                <a:cxn ang="0">
                  <a:pos x="7" y="108"/>
                </a:cxn>
                <a:cxn ang="0">
                  <a:pos x="8" y="106"/>
                </a:cxn>
                <a:cxn ang="0">
                  <a:pos x="9" y="105"/>
                </a:cxn>
                <a:cxn ang="0">
                  <a:pos x="9" y="105"/>
                </a:cxn>
                <a:cxn ang="0">
                  <a:pos x="9" y="93"/>
                </a:cxn>
                <a:cxn ang="0">
                  <a:pos x="11" y="83"/>
                </a:cxn>
                <a:cxn ang="0">
                  <a:pos x="13" y="62"/>
                </a:cxn>
                <a:cxn ang="0">
                  <a:pos x="13" y="62"/>
                </a:cxn>
                <a:cxn ang="0">
                  <a:pos x="14" y="55"/>
                </a:cxn>
                <a:cxn ang="0">
                  <a:pos x="16" y="48"/>
                </a:cxn>
                <a:cxn ang="0">
                  <a:pos x="21" y="33"/>
                </a:cxn>
                <a:cxn ang="0">
                  <a:pos x="27" y="20"/>
                </a:cxn>
                <a:cxn ang="0">
                  <a:pos x="33" y="6"/>
                </a:cxn>
                <a:cxn ang="0">
                  <a:pos x="33" y="6"/>
                </a:cxn>
                <a:cxn ang="0">
                  <a:pos x="33" y="4"/>
                </a:cxn>
                <a:cxn ang="0">
                  <a:pos x="32" y="3"/>
                </a:cxn>
                <a:cxn ang="0">
                  <a:pos x="31" y="1"/>
                </a:cxn>
                <a:cxn ang="0">
                  <a:pos x="28" y="0"/>
                </a:cxn>
                <a:cxn ang="0">
                  <a:pos x="27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33" h="109">
                  <a:moveTo>
                    <a:pt x="23" y="4"/>
                  </a:moveTo>
                  <a:lnTo>
                    <a:pt x="23" y="4"/>
                  </a:lnTo>
                  <a:lnTo>
                    <a:pt x="18" y="17"/>
                  </a:lnTo>
                  <a:lnTo>
                    <a:pt x="14" y="29"/>
                  </a:lnTo>
                  <a:lnTo>
                    <a:pt x="9" y="4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68"/>
                  </a:lnTo>
                  <a:lnTo>
                    <a:pt x="1" y="80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0" y="106"/>
                  </a:lnTo>
                  <a:lnTo>
                    <a:pt x="1" y="108"/>
                  </a:lnTo>
                  <a:lnTo>
                    <a:pt x="2" y="109"/>
                  </a:lnTo>
                  <a:lnTo>
                    <a:pt x="4" y="109"/>
                  </a:lnTo>
                  <a:lnTo>
                    <a:pt x="6" y="109"/>
                  </a:lnTo>
                  <a:lnTo>
                    <a:pt x="7" y="108"/>
                  </a:lnTo>
                  <a:lnTo>
                    <a:pt x="8" y="106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9" y="93"/>
                  </a:lnTo>
                  <a:lnTo>
                    <a:pt x="11" y="83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4" y="55"/>
                  </a:lnTo>
                  <a:lnTo>
                    <a:pt x="16" y="48"/>
                  </a:lnTo>
                  <a:lnTo>
                    <a:pt x="21" y="33"/>
                  </a:lnTo>
                  <a:lnTo>
                    <a:pt x="27" y="20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4"/>
                  </a:lnTo>
                  <a:lnTo>
                    <a:pt x="32" y="3"/>
                  </a:lnTo>
                  <a:lnTo>
                    <a:pt x="31" y="1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3" y="4"/>
                  </a:lnTo>
                  <a:lnTo>
                    <a:pt x="2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42" name="Freeform 358"/>
            <p:cNvSpPr/>
            <p:nvPr/>
          </p:nvSpPr>
          <p:spPr bwMode="auto">
            <a:xfrm>
              <a:off x="4352925" y="3725863"/>
              <a:ext cx="22225" cy="55563"/>
            </a:xfrm>
            <a:custGeom>
              <a:avLst/>
              <a:gdLst/>
              <a:ahLst/>
              <a:cxnLst>
                <a:cxn ang="0">
                  <a:pos x="33" y="5"/>
                </a:cxn>
                <a:cxn ang="0">
                  <a:pos x="33" y="5"/>
                </a:cxn>
                <a:cxn ang="0">
                  <a:pos x="32" y="11"/>
                </a:cxn>
                <a:cxn ang="0">
                  <a:pos x="30" y="17"/>
                </a:cxn>
                <a:cxn ang="0">
                  <a:pos x="25" y="30"/>
                </a:cxn>
                <a:cxn ang="0">
                  <a:pos x="18" y="41"/>
                </a:cxn>
                <a:cxn ang="0">
                  <a:pos x="13" y="52"/>
                </a:cxn>
                <a:cxn ang="0">
                  <a:pos x="13" y="52"/>
                </a:cxn>
                <a:cxn ang="0">
                  <a:pos x="9" y="64"/>
                </a:cxn>
                <a:cxn ang="0">
                  <a:pos x="5" y="75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3" y="104"/>
                </a:cxn>
                <a:cxn ang="0">
                  <a:pos x="5" y="104"/>
                </a:cxn>
                <a:cxn ang="0">
                  <a:pos x="6" y="104"/>
                </a:cxn>
                <a:cxn ang="0">
                  <a:pos x="8" y="103"/>
                </a:cxn>
                <a:cxn ang="0">
                  <a:pos x="8" y="101"/>
                </a:cxn>
                <a:cxn ang="0">
                  <a:pos x="8" y="101"/>
                </a:cxn>
                <a:cxn ang="0">
                  <a:pos x="16" y="72"/>
                </a:cxn>
                <a:cxn ang="0">
                  <a:pos x="21" y="58"/>
                </a:cxn>
                <a:cxn ang="0">
                  <a:pos x="27" y="45"/>
                </a:cxn>
                <a:cxn ang="0">
                  <a:pos x="27" y="45"/>
                </a:cxn>
                <a:cxn ang="0">
                  <a:pos x="36" y="25"/>
                </a:cxn>
                <a:cxn ang="0">
                  <a:pos x="40" y="15"/>
                </a:cxn>
                <a:cxn ang="0">
                  <a:pos x="42" y="5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1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4" y="1"/>
                </a:cxn>
                <a:cxn ang="0">
                  <a:pos x="33" y="3"/>
                </a:cxn>
                <a:cxn ang="0">
                  <a:pos x="33" y="5"/>
                </a:cxn>
                <a:cxn ang="0">
                  <a:pos x="33" y="5"/>
                </a:cxn>
              </a:cxnLst>
              <a:rect l="0" t="0" r="r" b="b"/>
              <a:pathLst>
                <a:path w="42" h="104">
                  <a:moveTo>
                    <a:pt x="33" y="5"/>
                  </a:moveTo>
                  <a:lnTo>
                    <a:pt x="33" y="5"/>
                  </a:lnTo>
                  <a:lnTo>
                    <a:pt x="32" y="11"/>
                  </a:lnTo>
                  <a:lnTo>
                    <a:pt x="30" y="17"/>
                  </a:lnTo>
                  <a:lnTo>
                    <a:pt x="25" y="30"/>
                  </a:lnTo>
                  <a:lnTo>
                    <a:pt x="18" y="41"/>
                  </a:lnTo>
                  <a:lnTo>
                    <a:pt x="13" y="52"/>
                  </a:lnTo>
                  <a:lnTo>
                    <a:pt x="13" y="52"/>
                  </a:lnTo>
                  <a:lnTo>
                    <a:pt x="9" y="64"/>
                  </a:lnTo>
                  <a:lnTo>
                    <a:pt x="5" y="75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3" y="104"/>
                  </a:lnTo>
                  <a:lnTo>
                    <a:pt x="5" y="104"/>
                  </a:lnTo>
                  <a:lnTo>
                    <a:pt x="6" y="104"/>
                  </a:lnTo>
                  <a:lnTo>
                    <a:pt x="8" y="103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16" y="72"/>
                  </a:lnTo>
                  <a:lnTo>
                    <a:pt x="21" y="58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36" y="25"/>
                  </a:lnTo>
                  <a:lnTo>
                    <a:pt x="40" y="1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1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4" y="1"/>
                  </a:lnTo>
                  <a:lnTo>
                    <a:pt x="33" y="3"/>
                  </a:lnTo>
                  <a:lnTo>
                    <a:pt x="33" y="5"/>
                  </a:lnTo>
                  <a:lnTo>
                    <a:pt x="3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43" name="Freeform 359"/>
            <p:cNvSpPr/>
            <p:nvPr/>
          </p:nvSpPr>
          <p:spPr bwMode="auto">
            <a:xfrm>
              <a:off x="4387850" y="3729038"/>
              <a:ext cx="26988" cy="57150"/>
            </a:xfrm>
            <a:custGeom>
              <a:avLst/>
              <a:gdLst/>
              <a:ahLst/>
              <a:cxnLst>
                <a:cxn ang="0">
                  <a:pos x="42" y="4"/>
                </a:cxn>
                <a:cxn ang="0">
                  <a:pos x="42" y="4"/>
                </a:cxn>
                <a:cxn ang="0">
                  <a:pos x="41" y="10"/>
                </a:cxn>
                <a:cxn ang="0">
                  <a:pos x="40" y="15"/>
                </a:cxn>
                <a:cxn ang="0">
                  <a:pos x="35" y="26"/>
                </a:cxn>
                <a:cxn ang="0">
                  <a:pos x="24" y="44"/>
                </a:cxn>
                <a:cxn ang="0">
                  <a:pos x="24" y="44"/>
                </a:cxn>
                <a:cxn ang="0">
                  <a:pos x="22" y="49"/>
                </a:cxn>
                <a:cxn ang="0">
                  <a:pos x="20" y="56"/>
                </a:cxn>
                <a:cxn ang="0">
                  <a:pos x="16" y="67"/>
                </a:cxn>
                <a:cxn ang="0">
                  <a:pos x="16" y="67"/>
                </a:cxn>
                <a:cxn ang="0">
                  <a:pos x="9" y="84"/>
                </a:cxn>
                <a:cxn ang="0">
                  <a:pos x="0" y="101"/>
                </a:cxn>
                <a:cxn ang="0">
                  <a:pos x="0" y="101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1" y="107"/>
                </a:cxn>
                <a:cxn ang="0">
                  <a:pos x="2" y="108"/>
                </a:cxn>
                <a:cxn ang="0">
                  <a:pos x="4" y="108"/>
                </a:cxn>
                <a:cxn ang="0">
                  <a:pos x="6" y="108"/>
                </a:cxn>
                <a:cxn ang="0">
                  <a:pos x="7" y="108"/>
                </a:cxn>
                <a:cxn ang="0">
                  <a:pos x="8" y="106"/>
                </a:cxn>
                <a:cxn ang="0">
                  <a:pos x="8" y="106"/>
                </a:cxn>
                <a:cxn ang="0">
                  <a:pos x="22" y="77"/>
                </a:cxn>
                <a:cxn ang="0">
                  <a:pos x="22" y="77"/>
                </a:cxn>
                <a:cxn ang="0">
                  <a:pos x="25" y="70"/>
                </a:cxn>
                <a:cxn ang="0">
                  <a:pos x="28" y="62"/>
                </a:cxn>
                <a:cxn ang="0">
                  <a:pos x="31" y="53"/>
                </a:cxn>
                <a:cxn ang="0">
                  <a:pos x="34" y="46"/>
                </a:cxn>
                <a:cxn ang="0">
                  <a:pos x="34" y="46"/>
                </a:cxn>
                <a:cxn ang="0">
                  <a:pos x="45" y="26"/>
                </a:cxn>
                <a:cxn ang="0">
                  <a:pos x="49" y="15"/>
                </a:cxn>
                <a:cxn ang="0">
                  <a:pos x="51" y="10"/>
                </a:cxn>
                <a:cxn ang="0">
                  <a:pos x="52" y="4"/>
                </a:cxn>
                <a:cxn ang="0">
                  <a:pos x="52" y="4"/>
                </a:cxn>
                <a:cxn ang="0">
                  <a:pos x="52" y="2"/>
                </a:cxn>
                <a:cxn ang="0">
                  <a:pos x="51" y="1"/>
                </a:cxn>
                <a:cxn ang="0">
                  <a:pos x="49" y="0"/>
                </a:cxn>
                <a:cxn ang="0">
                  <a:pos x="47" y="0"/>
                </a:cxn>
                <a:cxn ang="0">
                  <a:pos x="44" y="1"/>
                </a:cxn>
                <a:cxn ang="0">
                  <a:pos x="43" y="2"/>
                </a:cxn>
                <a:cxn ang="0">
                  <a:pos x="42" y="4"/>
                </a:cxn>
                <a:cxn ang="0">
                  <a:pos x="42" y="4"/>
                </a:cxn>
              </a:cxnLst>
              <a:rect l="0" t="0" r="r" b="b"/>
              <a:pathLst>
                <a:path w="52" h="108">
                  <a:moveTo>
                    <a:pt x="42" y="4"/>
                  </a:moveTo>
                  <a:lnTo>
                    <a:pt x="42" y="4"/>
                  </a:lnTo>
                  <a:lnTo>
                    <a:pt x="41" y="10"/>
                  </a:lnTo>
                  <a:lnTo>
                    <a:pt x="40" y="15"/>
                  </a:lnTo>
                  <a:lnTo>
                    <a:pt x="35" y="26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9"/>
                  </a:lnTo>
                  <a:lnTo>
                    <a:pt x="20" y="56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9" y="84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1" y="107"/>
                  </a:lnTo>
                  <a:lnTo>
                    <a:pt x="2" y="108"/>
                  </a:lnTo>
                  <a:lnTo>
                    <a:pt x="4" y="108"/>
                  </a:lnTo>
                  <a:lnTo>
                    <a:pt x="6" y="108"/>
                  </a:lnTo>
                  <a:lnTo>
                    <a:pt x="7" y="108"/>
                  </a:lnTo>
                  <a:lnTo>
                    <a:pt x="8" y="106"/>
                  </a:lnTo>
                  <a:lnTo>
                    <a:pt x="8" y="106"/>
                  </a:lnTo>
                  <a:lnTo>
                    <a:pt x="22" y="77"/>
                  </a:lnTo>
                  <a:lnTo>
                    <a:pt x="22" y="77"/>
                  </a:lnTo>
                  <a:lnTo>
                    <a:pt x="25" y="70"/>
                  </a:lnTo>
                  <a:lnTo>
                    <a:pt x="28" y="62"/>
                  </a:lnTo>
                  <a:lnTo>
                    <a:pt x="31" y="53"/>
                  </a:lnTo>
                  <a:lnTo>
                    <a:pt x="34" y="46"/>
                  </a:lnTo>
                  <a:lnTo>
                    <a:pt x="34" y="46"/>
                  </a:lnTo>
                  <a:lnTo>
                    <a:pt x="45" y="26"/>
                  </a:lnTo>
                  <a:lnTo>
                    <a:pt x="49" y="15"/>
                  </a:lnTo>
                  <a:lnTo>
                    <a:pt x="51" y="10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2" y="2"/>
                  </a:lnTo>
                  <a:lnTo>
                    <a:pt x="51" y="1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4" y="1"/>
                  </a:lnTo>
                  <a:lnTo>
                    <a:pt x="43" y="2"/>
                  </a:lnTo>
                  <a:lnTo>
                    <a:pt x="42" y="4"/>
                  </a:lnTo>
                  <a:lnTo>
                    <a:pt x="4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44" name="Freeform 360"/>
            <p:cNvSpPr/>
            <p:nvPr/>
          </p:nvSpPr>
          <p:spPr bwMode="auto">
            <a:xfrm>
              <a:off x="4438650" y="3730625"/>
              <a:ext cx="23813" cy="55563"/>
            </a:xfrm>
            <a:custGeom>
              <a:avLst/>
              <a:gdLst/>
              <a:ahLst/>
              <a:cxnLst>
                <a:cxn ang="0">
                  <a:pos x="37" y="5"/>
                </a:cxn>
                <a:cxn ang="0">
                  <a:pos x="37" y="5"/>
                </a:cxn>
                <a:cxn ang="0">
                  <a:pos x="35" y="17"/>
                </a:cxn>
                <a:cxn ang="0">
                  <a:pos x="32" y="29"/>
                </a:cxn>
                <a:cxn ang="0">
                  <a:pos x="27" y="41"/>
                </a:cxn>
                <a:cxn ang="0">
                  <a:pos x="21" y="53"/>
                </a:cxn>
                <a:cxn ang="0">
                  <a:pos x="8" y="75"/>
                </a:cxn>
                <a:cxn ang="0">
                  <a:pos x="3" y="87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2" y="103"/>
                </a:cxn>
                <a:cxn ang="0">
                  <a:pos x="3" y="104"/>
                </a:cxn>
                <a:cxn ang="0">
                  <a:pos x="5" y="104"/>
                </a:cxn>
                <a:cxn ang="0">
                  <a:pos x="6" y="104"/>
                </a:cxn>
                <a:cxn ang="0">
                  <a:pos x="8" y="103"/>
                </a:cxn>
                <a:cxn ang="0">
                  <a:pos x="9" y="101"/>
                </a:cxn>
                <a:cxn ang="0">
                  <a:pos x="9" y="101"/>
                </a:cxn>
                <a:cxn ang="0">
                  <a:pos x="12" y="89"/>
                </a:cxn>
                <a:cxn ang="0">
                  <a:pos x="17" y="76"/>
                </a:cxn>
                <a:cxn ang="0">
                  <a:pos x="30" y="54"/>
                </a:cxn>
                <a:cxn ang="0">
                  <a:pos x="36" y="42"/>
                </a:cxn>
                <a:cxn ang="0">
                  <a:pos x="41" y="30"/>
                </a:cxn>
                <a:cxn ang="0">
                  <a:pos x="45" y="17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6" y="3"/>
                </a:cxn>
                <a:cxn ang="0">
                  <a:pos x="45" y="2"/>
                </a:cxn>
                <a:cxn ang="0">
                  <a:pos x="44" y="1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8" y="3"/>
                </a:cxn>
                <a:cxn ang="0">
                  <a:pos x="37" y="5"/>
                </a:cxn>
                <a:cxn ang="0">
                  <a:pos x="37" y="5"/>
                </a:cxn>
              </a:cxnLst>
              <a:rect l="0" t="0" r="r" b="b"/>
              <a:pathLst>
                <a:path w="46" h="104">
                  <a:moveTo>
                    <a:pt x="37" y="5"/>
                  </a:moveTo>
                  <a:lnTo>
                    <a:pt x="37" y="5"/>
                  </a:lnTo>
                  <a:lnTo>
                    <a:pt x="35" y="17"/>
                  </a:lnTo>
                  <a:lnTo>
                    <a:pt x="32" y="29"/>
                  </a:lnTo>
                  <a:lnTo>
                    <a:pt x="27" y="41"/>
                  </a:lnTo>
                  <a:lnTo>
                    <a:pt x="21" y="53"/>
                  </a:lnTo>
                  <a:lnTo>
                    <a:pt x="8" y="75"/>
                  </a:lnTo>
                  <a:lnTo>
                    <a:pt x="3" y="87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3"/>
                  </a:lnTo>
                  <a:lnTo>
                    <a:pt x="3" y="104"/>
                  </a:lnTo>
                  <a:lnTo>
                    <a:pt x="5" y="104"/>
                  </a:lnTo>
                  <a:lnTo>
                    <a:pt x="6" y="104"/>
                  </a:lnTo>
                  <a:lnTo>
                    <a:pt x="8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12" y="89"/>
                  </a:lnTo>
                  <a:lnTo>
                    <a:pt x="17" y="76"/>
                  </a:lnTo>
                  <a:lnTo>
                    <a:pt x="30" y="54"/>
                  </a:lnTo>
                  <a:lnTo>
                    <a:pt x="36" y="42"/>
                  </a:lnTo>
                  <a:lnTo>
                    <a:pt x="41" y="30"/>
                  </a:lnTo>
                  <a:lnTo>
                    <a:pt x="45" y="1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5" y="2"/>
                  </a:lnTo>
                  <a:lnTo>
                    <a:pt x="44" y="1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8" y="3"/>
                  </a:lnTo>
                  <a:lnTo>
                    <a:pt x="37" y="5"/>
                  </a:lnTo>
                  <a:lnTo>
                    <a:pt x="37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45" name="Freeform 361"/>
            <p:cNvSpPr/>
            <p:nvPr/>
          </p:nvSpPr>
          <p:spPr bwMode="auto">
            <a:xfrm>
              <a:off x="4478338" y="3732213"/>
              <a:ext cx="25400" cy="52388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34" y="14"/>
                </a:cxn>
                <a:cxn ang="0">
                  <a:pos x="29" y="26"/>
                </a:cxn>
                <a:cxn ang="0">
                  <a:pos x="18" y="47"/>
                </a:cxn>
                <a:cxn ang="0">
                  <a:pos x="13" y="58"/>
                </a:cxn>
                <a:cxn ang="0">
                  <a:pos x="8" y="69"/>
                </a:cxn>
                <a:cxn ang="0">
                  <a:pos x="3" y="80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1" y="97"/>
                </a:cxn>
                <a:cxn ang="0">
                  <a:pos x="4" y="98"/>
                </a:cxn>
                <a:cxn ang="0">
                  <a:pos x="6" y="99"/>
                </a:cxn>
                <a:cxn ang="0">
                  <a:pos x="8" y="98"/>
                </a:cxn>
                <a:cxn ang="0">
                  <a:pos x="9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3" y="84"/>
                </a:cxn>
                <a:cxn ang="0">
                  <a:pos x="17" y="72"/>
                </a:cxn>
                <a:cxn ang="0">
                  <a:pos x="22" y="61"/>
                </a:cxn>
                <a:cxn ang="0">
                  <a:pos x="27" y="49"/>
                </a:cxn>
                <a:cxn ang="0">
                  <a:pos x="39" y="28"/>
                </a:cxn>
                <a:cxn ang="0">
                  <a:pos x="44" y="16"/>
                </a:cxn>
                <a:cxn ang="0">
                  <a:pos x="48" y="5"/>
                </a:cxn>
                <a:cxn ang="0">
                  <a:pos x="48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6" y="0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48" h="99">
                  <a:moveTo>
                    <a:pt x="39" y="3"/>
                  </a:moveTo>
                  <a:lnTo>
                    <a:pt x="39" y="3"/>
                  </a:lnTo>
                  <a:lnTo>
                    <a:pt x="34" y="14"/>
                  </a:lnTo>
                  <a:lnTo>
                    <a:pt x="29" y="26"/>
                  </a:lnTo>
                  <a:lnTo>
                    <a:pt x="18" y="47"/>
                  </a:lnTo>
                  <a:lnTo>
                    <a:pt x="13" y="58"/>
                  </a:lnTo>
                  <a:lnTo>
                    <a:pt x="8" y="69"/>
                  </a:lnTo>
                  <a:lnTo>
                    <a:pt x="3" y="80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1" y="97"/>
                  </a:lnTo>
                  <a:lnTo>
                    <a:pt x="4" y="98"/>
                  </a:lnTo>
                  <a:lnTo>
                    <a:pt x="6" y="99"/>
                  </a:lnTo>
                  <a:lnTo>
                    <a:pt x="8" y="98"/>
                  </a:lnTo>
                  <a:lnTo>
                    <a:pt x="9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3" y="84"/>
                  </a:lnTo>
                  <a:lnTo>
                    <a:pt x="17" y="72"/>
                  </a:lnTo>
                  <a:lnTo>
                    <a:pt x="22" y="61"/>
                  </a:lnTo>
                  <a:lnTo>
                    <a:pt x="27" y="49"/>
                  </a:lnTo>
                  <a:lnTo>
                    <a:pt x="39" y="28"/>
                  </a:lnTo>
                  <a:lnTo>
                    <a:pt x="44" y="16"/>
                  </a:lnTo>
                  <a:lnTo>
                    <a:pt x="48" y="5"/>
                  </a:lnTo>
                  <a:lnTo>
                    <a:pt x="48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46" name="Freeform 362"/>
            <p:cNvSpPr/>
            <p:nvPr/>
          </p:nvSpPr>
          <p:spPr bwMode="auto">
            <a:xfrm>
              <a:off x="4508500" y="3738563"/>
              <a:ext cx="19050" cy="55563"/>
            </a:xfrm>
            <a:custGeom>
              <a:avLst/>
              <a:gdLst/>
              <a:ahLst/>
              <a:cxnLst>
                <a:cxn ang="0">
                  <a:pos x="29" y="5"/>
                </a:cxn>
                <a:cxn ang="0">
                  <a:pos x="29" y="5"/>
                </a:cxn>
                <a:cxn ang="0">
                  <a:pos x="27" y="17"/>
                </a:cxn>
                <a:cxn ang="0">
                  <a:pos x="24" y="29"/>
                </a:cxn>
                <a:cxn ang="0">
                  <a:pos x="15" y="51"/>
                </a:cxn>
                <a:cxn ang="0">
                  <a:pos x="15" y="51"/>
                </a:cxn>
                <a:cxn ang="0">
                  <a:pos x="14" y="56"/>
                </a:cxn>
                <a:cxn ang="0">
                  <a:pos x="13" y="61"/>
                </a:cxn>
                <a:cxn ang="0">
                  <a:pos x="12" y="73"/>
                </a:cxn>
                <a:cxn ang="0">
                  <a:pos x="12" y="73"/>
                </a:cxn>
                <a:cxn ang="0">
                  <a:pos x="9" y="79"/>
                </a:cxn>
                <a:cxn ang="0">
                  <a:pos x="7" y="85"/>
                </a:cxn>
                <a:cxn ang="0">
                  <a:pos x="1" y="97"/>
                </a:cxn>
                <a:cxn ang="0">
                  <a:pos x="1" y="97"/>
                </a:cxn>
                <a:cxn ang="0">
                  <a:pos x="0" y="99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4"/>
                </a:cxn>
                <a:cxn ang="0">
                  <a:pos x="9" y="103"/>
                </a:cxn>
                <a:cxn ang="0">
                  <a:pos x="9" y="103"/>
                </a:cxn>
                <a:cxn ang="0">
                  <a:pos x="15" y="92"/>
                </a:cxn>
                <a:cxn ang="0">
                  <a:pos x="19" y="81"/>
                </a:cxn>
                <a:cxn ang="0">
                  <a:pos x="22" y="70"/>
                </a:cxn>
                <a:cxn ang="0">
                  <a:pos x="24" y="57"/>
                </a:cxn>
                <a:cxn ang="0">
                  <a:pos x="24" y="57"/>
                </a:cxn>
                <a:cxn ang="0">
                  <a:pos x="25" y="51"/>
                </a:cxn>
                <a:cxn ang="0">
                  <a:pos x="27" y="45"/>
                </a:cxn>
                <a:cxn ang="0">
                  <a:pos x="31" y="31"/>
                </a:cxn>
                <a:cxn ang="0">
                  <a:pos x="35" y="19"/>
                </a:cxn>
                <a:cxn ang="0">
                  <a:pos x="37" y="12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7" y="3"/>
                </a:cxn>
                <a:cxn ang="0">
                  <a:pos x="37" y="1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0" y="1"/>
                </a:cxn>
                <a:cxn ang="0">
                  <a:pos x="29" y="3"/>
                </a:cxn>
                <a:cxn ang="0">
                  <a:pos x="29" y="5"/>
                </a:cxn>
                <a:cxn ang="0">
                  <a:pos x="29" y="5"/>
                </a:cxn>
              </a:cxnLst>
              <a:rect l="0" t="0" r="r" b="b"/>
              <a:pathLst>
                <a:path w="38" h="105">
                  <a:moveTo>
                    <a:pt x="29" y="5"/>
                  </a:moveTo>
                  <a:lnTo>
                    <a:pt x="29" y="5"/>
                  </a:lnTo>
                  <a:lnTo>
                    <a:pt x="27" y="17"/>
                  </a:lnTo>
                  <a:lnTo>
                    <a:pt x="24" y="2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4" y="56"/>
                  </a:lnTo>
                  <a:lnTo>
                    <a:pt x="13" y="61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9" y="79"/>
                  </a:lnTo>
                  <a:lnTo>
                    <a:pt x="7" y="85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99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4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15" y="92"/>
                  </a:lnTo>
                  <a:lnTo>
                    <a:pt x="19" y="81"/>
                  </a:lnTo>
                  <a:lnTo>
                    <a:pt x="22" y="70"/>
                  </a:lnTo>
                  <a:lnTo>
                    <a:pt x="24" y="57"/>
                  </a:lnTo>
                  <a:lnTo>
                    <a:pt x="24" y="57"/>
                  </a:lnTo>
                  <a:lnTo>
                    <a:pt x="25" y="51"/>
                  </a:lnTo>
                  <a:lnTo>
                    <a:pt x="27" y="45"/>
                  </a:lnTo>
                  <a:lnTo>
                    <a:pt x="31" y="31"/>
                  </a:lnTo>
                  <a:lnTo>
                    <a:pt x="35" y="19"/>
                  </a:lnTo>
                  <a:lnTo>
                    <a:pt x="37" y="12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7" y="3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0" y="1"/>
                  </a:lnTo>
                  <a:lnTo>
                    <a:pt x="29" y="3"/>
                  </a:lnTo>
                  <a:lnTo>
                    <a:pt x="29" y="5"/>
                  </a:lnTo>
                  <a:lnTo>
                    <a:pt x="2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47" name="Freeform 363"/>
            <p:cNvSpPr/>
            <p:nvPr/>
          </p:nvSpPr>
          <p:spPr bwMode="auto">
            <a:xfrm>
              <a:off x="4545013" y="3736975"/>
              <a:ext cx="15875" cy="492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6"/>
                </a:cxn>
                <a:cxn ang="0">
                  <a:pos x="17" y="26"/>
                </a:cxn>
                <a:cxn ang="0">
                  <a:pos x="13" y="47"/>
                </a:cxn>
                <a:cxn ang="0">
                  <a:pos x="8" y="68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0"/>
                </a:cxn>
                <a:cxn ang="0">
                  <a:pos x="0" y="92"/>
                </a:cxn>
                <a:cxn ang="0">
                  <a:pos x="2" y="93"/>
                </a:cxn>
                <a:cxn ang="0">
                  <a:pos x="4" y="94"/>
                </a:cxn>
                <a:cxn ang="0">
                  <a:pos x="6" y="94"/>
                </a:cxn>
                <a:cxn ang="0">
                  <a:pos x="7" y="94"/>
                </a:cxn>
                <a:cxn ang="0">
                  <a:pos x="9" y="93"/>
                </a:cxn>
                <a:cxn ang="0">
                  <a:pos x="10" y="91"/>
                </a:cxn>
                <a:cxn ang="0">
                  <a:pos x="10" y="91"/>
                </a:cxn>
                <a:cxn ang="0">
                  <a:pos x="17" y="69"/>
                </a:cxn>
                <a:cxn ang="0">
                  <a:pos x="22" y="49"/>
                </a:cxn>
                <a:cxn ang="0">
                  <a:pos x="27" y="27"/>
                </a:cxn>
                <a:cxn ang="0">
                  <a:pos x="28" y="16"/>
                </a:cxn>
                <a:cxn ang="0">
                  <a:pos x="28" y="4"/>
                </a:cxn>
                <a:cxn ang="0">
                  <a:pos x="28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8" h="94">
                  <a:moveTo>
                    <a:pt x="19" y="4"/>
                  </a:moveTo>
                  <a:lnTo>
                    <a:pt x="19" y="4"/>
                  </a:lnTo>
                  <a:lnTo>
                    <a:pt x="19" y="16"/>
                  </a:lnTo>
                  <a:lnTo>
                    <a:pt x="17" y="26"/>
                  </a:lnTo>
                  <a:lnTo>
                    <a:pt x="13" y="47"/>
                  </a:lnTo>
                  <a:lnTo>
                    <a:pt x="8" y="6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2" y="93"/>
                  </a:lnTo>
                  <a:lnTo>
                    <a:pt x="4" y="94"/>
                  </a:lnTo>
                  <a:lnTo>
                    <a:pt x="6" y="94"/>
                  </a:lnTo>
                  <a:lnTo>
                    <a:pt x="7" y="94"/>
                  </a:lnTo>
                  <a:lnTo>
                    <a:pt x="9" y="93"/>
                  </a:lnTo>
                  <a:lnTo>
                    <a:pt x="10" y="91"/>
                  </a:lnTo>
                  <a:lnTo>
                    <a:pt x="10" y="91"/>
                  </a:lnTo>
                  <a:lnTo>
                    <a:pt x="17" y="69"/>
                  </a:lnTo>
                  <a:lnTo>
                    <a:pt x="22" y="49"/>
                  </a:lnTo>
                  <a:lnTo>
                    <a:pt x="27" y="27"/>
                  </a:lnTo>
                  <a:lnTo>
                    <a:pt x="28" y="16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48" name="Freeform 364"/>
            <p:cNvSpPr/>
            <p:nvPr/>
          </p:nvSpPr>
          <p:spPr bwMode="auto">
            <a:xfrm>
              <a:off x="4605338" y="3643313"/>
              <a:ext cx="47625" cy="82550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79" y="12"/>
                </a:cxn>
                <a:cxn ang="0">
                  <a:pos x="74" y="16"/>
                </a:cxn>
                <a:cxn ang="0">
                  <a:pos x="63" y="24"/>
                </a:cxn>
                <a:cxn ang="0">
                  <a:pos x="61" y="27"/>
                </a:cxn>
                <a:cxn ang="0">
                  <a:pos x="56" y="41"/>
                </a:cxn>
                <a:cxn ang="0">
                  <a:pos x="50" y="50"/>
                </a:cxn>
                <a:cxn ang="0">
                  <a:pos x="37" y="68"/>
                </a:cxn>
                <a:cxn ang="0">
                  <a:pos x="31" y="77"/>
                </a:cxn>
                <a:cxn ang="0">
                  <a:pos x="12" y="109"/>
                </a:cxn>
                <a:cxn ang="0">
                  <a:pos x="4" y="127"/>
                </a:cxn>
                <a:cxn ang="0">
                  <a:pos x="1" y="144"/>
                </a:cxn>
                <a:cxn ang="0">
                  <a:pos x="0" y="146"/>
                </a:cxn>
                <a:cxn ang="0">
                  <a:pos x="0" y="149"/>
                </a:cxn>
                <a:cxn ang="0">
                  <a:pos x="2" y="154"/>
                </a:cxn>
                <a:cxn ang="0">
                  <a:pos x="5" y="155"/>
                </a:cxn>
                <a:cxn ang="0">
                  <a:pos x="8" y="154"/>
                </a:cxn>
                <a:cxn ang="0">
                  <a:pos x="9" y="149"/>
                </a:cxn>
                <a:cxn ang="0">
                  <a:pos x="10" y="143"/>
                </a:cxn>
                <a:cxn ang="0">
                  <a:pos x="15" y="125"/>
                </a:cxn>
                <a:cxn ang="0">
                  <a:pos x="26" y="101"/>
                </a:cxn>
                <a:cxn ang="0">
                  <a:pos x="41" y="78"/>
                </a:cxn>
                <a:cxn ang="0">
                  <a:pos x="56" y="57"/>
                </a:cxn>
                <a:cxn ang="0">
                  <a:pos x="65" y="42"/>
                </a:cxn>
                <a:cxn ang="0">
                  <a:pos x="75" y="27"/>
                </a:cxn>
                <a:cxn ang="0">
                  <a:pos x="81" y="23"/>
                </a:cxn>
                <a:cxn ang="0">
                  <a:pos x="88" y="12"/>
                </a:cxn>
                <a:cxn ang="0">
                  <a:pos x="90" y="5"/>
                </a:cxn>
                <a:cxn ang="0">
                  <a:pos x="89" y="2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</a:cxnLst>
              <a:rect l="0" t="0" r="r" b="b"/>
              <a:pathLst>
                <a:path w="90" h="155">
                  <a:moveTo>
                    <a:pt x="81" y="3"/>
                  </a:moveTo>
                  <a:lnTo>
                    <a:pt x="81" y="3"/>
                  </a:lnTo>
                  <a:lnTo>
                    <a:pt x="80" y="8"/>
                  </a:lnTo>
                  <a:lnTo>
                    <a:pt x="79" y="12"/>
                  </a:lnTo>
                  <a:lnTo>
                    <a:pt x="76" y="14"/>
                  </a:lnTo>
                  <a:lnTo>
                    <a:pt x="74" y="16"/>
                  </a:lnTo>
                  <a:lnTo>
                    <a:pt x="69" y="19"/>
                  </a:lnTo>
                  <a:lnTo>
                    <a:pt x="63" y="24"/>
                  </a:lnTo>
                  <a:lnTo>
                    <a:pt x="63" y="24"/>
                  </a:lnTo>
                  <a:lnTo>
                    <a:pt x="61" y="27"/>
                  </a:lnTo>
                  <a:lnTo>
                    <a:pt x="59" y="33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50" y="50"/>
                  </a:lnTo>
                  <a:lnTo>
                    <a:pt x="43" y="58"/>
                  </a:lnTo>
                  <a:lnTo>
                    <a:pt x="37" y="68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22" y="92"/>
                  </a:lnTo>
                  <a:lnTo>
                    <a:pt x="12" y="109"/>
                  </a:lnTo>
                  <a:lnTo>
                    <a:pt x="8" y="117"/>
                  </a:lnTo>
                  <a:lnTo>
                    <a:pt x="4" y="127"/>
                  </a:lnTo>
                  <a:lnTo>
                    <a:pt x="2" y="135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0" y="146"/>
                  </a:lnTo>
                  <a:lnTo>
                    <a:pt x="0" y="149"/>
                  </a:lnTo>
                  <a:lnTo>
                    <a:pt x="0" y="149"/>
                  </a:lnTo>
                  <a:lnTo>
                    <a:pt x="0" y="151"/>
                  </a:lnTo>
                  <a:lnTo>
                    <a:pt x="2" y="154"/>
                  </a:lnTo>
                  <a:lnTo>
                    <a:pt x="3" y="155"/>
                  </a:lnTo>
                  <a:lnTo>
                    <a:pt x="5" y="155"/>
                  </a:lnTo>
                  <a:lnTo>
                    <a:pt x="6" y="155"/>
                  </a:lnTo>
                  <a:lnTo>
                    <a:pt x="8" y="154"/>
                  </a:lnTo>
                  <a:lnTo>
                    <a:pt x="9" y="151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10" y="143"/>
                  </a:lnTo>
                  <a:lnTo>
                    <a:pt x="10" y="137"/>
                  </a:lnTo>
                  <a:lnTo>
                    <a:pt x="15" y="125"/>
                  </a:lnTo>
                  <a:lnTo>
                    <a:pt x="20" y="112"/>
                  </a:lnTo>
                  <a:lnTo>
                    <a:pt x="26" y="101"/>
                  </a:lnTo>
                  <a:lnTo>
                    <a:pt x="34" y="89"/>
                  </a:lnTo>
                  <a:lnTo>
                    <a:pt x="41" y="78"/>
                  </a:lnTo>
                  <a:lnTo>
                    <a:pt x="56" y="57"/>
                  </a:lnTo>
                  <a:lnTo>
                    <a:pt x="56" y="57"/>
                  </a:lnTo>
                  <a:lnTo>
                    <a:pt x="61" y="49"/>
                  </a:lnTo>
                  <a:lnTo>
                    <a:pt x="65" y="42"/>
                  </a:lnTo>
                  <a:lnTo>
                    <a:pt x="69" y="34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81" y="23"/>
                  </a:lnTo>
                  <a:lnTo>
                    <a:pt x="85" y="18"/>
                  </a:lnTo>
                  <a:lnTo>
                    <a:pt x="88" y="12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49" name="Freeform 365"/>
            <p:cNvSpPr/>
            <p:nvPr/>
          </p:nvSpPr>
          <p:spPr bwMode="auto">
            <a:xfrm>
              <a:off x="4610100" y="3646488"/>
              <a:ext cx="71438" cy="104775"/>
            </a:xfrm>
            <a:custGeom>
              <a:avLst/>
              <a:gdLst/>
              <a:ahLst/>
              <a:cxnLst>
                <a:cxn ang="0">
                  <a:pos x="126" y="1"/>
                </a:cxn>
                <a:cxn ang="0">
                  <a:pos x="126" y="1"/>
                </a:cxn>
                <a:cxn ang="0">
                  <a:pos x="115" y="9"/>
                </a:cxn>
                <a:cxn ang="0">
                  <a:pos x="105" y="17"/>
                </a:cxn>
                <a:cxn ang="0">
                  <a:pos x="96" y="27"/>
                </a:cxn>
                <a:cxn ang="0">
                  <a:pos x="87" y="37"/>
                </a:cxn>
                <a:cxn ang="0">
                  <a:pos x="80" y="47"/>
                </a:cxn>
                <a:cxn ang="0">
                  <a:pos x="73" y="59"/>
                </a:cxn>
                <a:cxn ang="0">
                  <a:pos x="59" y="82"/>
                </a:cxn>
                <a:cxn ang="0">
                  <a:pos x="59" y="82"/>
                </a:cxn>
                <a:cxn ang="0">
                  <a:pos x="44" y="109"/>
                </a:cxn>
                <a:cxn ang="0">
                  <a:pos x="28" y="136"/>
                </a:cxn>
                <a:cxn ang="0">
                  <a:pos x="13" y="164"/>
                </a:cxn>
                <a:cxn ang="0">
                  <a:pos x="7" y="178"/>
                </a:cxn>
                <a:cxn ang="0">
                  <a:pos x="0" y="193"/>
                </a:cxn>
                <a:cxn ang="0">
                  <a:pos x="0" y="193"/>
                </a:cxn>
                <a:cxn ang="0">
                  <a:pos x="0" y="195"/>
                </a:cxn>
                <a:cxn ang="0">
                  <a:pos x="1" y="197"/>
                </a:cxn>
                <a:cxn ang="0">
                  <a:pos x="2" y="198"/>
                </a:cxn>
                <a:cxn ang="0">
                  <a:pos x="3" y="199"/>
                </a:cxn>
                <a:cxn ang="0">
                  <a:pos x="6" y="199"/>
                </a:cxn>
                <a:cxn ang="0">
                  <a:pos x="8" y="198"/>
                </a:cxn>
                <a:cxn ang="0">
                  <a:pos x="9" y="197"/>
                </a:cxn>
                <a:cxn ang="0">
                  <a:pos x="10" y="196"/>
                </a:cxn>
                <a:cxn ang="0">
                  <a:pos x="10" y="196"/>
                </a:cxn>
                <a:cxn ang="0">
                  <a:pos x="15" y="183"/>
                </a:cxn>
                <a:cxn ang="0">
                  <a:pos x="21" y="170"/>
                </a:cxn>
                <a:cxn ang="0">
                  <a:pos x="33" y="147"/>
                </a:cxn>
                <a:cxn ang="0">
                  <a:pos x="47" y="124"/>
                </a:cxn>
                <a:cxn ang="0">
                  <a:pos x="60" y="100"/>
                </a:cxn>
                <a:cxn ang="0">
                  <a:pos x="60" y="100"/>
                </a:cxn>
                <a:cxn ang="0">
                  <a:pos x="74" y="74"/>
                </a:cxn>
                <a:cxn ang="0">
                  <a:pos x="82" y="62"/>
                </a:cxn>
                <a:cxn ang="0">
                  <a:pos x="89" y="49"/>
                </a:cxn>
                <a:cxn ang="0">
                  <a:pos x="98" y="38"/>
                </a:cxn>
                <a:cxn ang="0">
                  <a:pos x="108" y="28"/>
                </a:cxn>
                <a:cxn ang="0">
                  <a:pos x="119" y="17"/>
                </a:cxn>
                <a:cxn ang="0">
                  <a:pos x="130" y="9"/>
                </a:cxn>
                <a:cxn ang="0">
                  <a:pos x="130" y="9"/>
                </a:cxn>
                <a:cxn ang="0">
                  <a:pos x="133" y="7"/>
                </a:cxn>
                <a:cxn ang="0">
                  <a:pos x="134" y="6"/>
                </a:cxn>
                <a:cxn ang="0">
                  <a:pos x="133" y="4"/>
                </a:cxn>
                <a:cxn ang="0">
                  <a:pos x="133" y="2"/>
                </a:cxn>
                <a:cxn ang="0">
                  <a:pos x="132" y="1"/>
                </a:cxn>
                <a:cxn ang="0">
                  <a:pos x="129" y="0"/>
                </a:cxn>
                <a:cxn ang="0">
                  <a:pos x="128" y="0"/>
                </a:cxn>
                <a:cxn ang="0">
                  <a:pos x="126" y="1"/>
                </a:cxn>
                <a:cxn ang="0">
                  <a:pos x="126" y="1"/>
                </a:cxn>
              </a:cxnLst>
              <a:rect l="0" t="0" r="r" b="b"/>
              <a:pathLst>
                <a:path w="134" h="199">
                  <a:moveTo>
                    <a:pt x="126" y="1"/>
                  </a:moveTo>
                  <a:lnTo>
                    <a:pt x="126" y="1"/>
                  </a:lnTo>
                  <a:lnTo>
                    <a:pt x="115" y="9"/>
                  </a:lnTo>
                  <a:lnTo>
                    <a:pt x="105" y="17"/>
                  </a:lnTo>
                  <a:lnTo>
                    <a:pt x="96" y="27"/>
                  </a:lnTo>
                  <a:lnTo>
                    <a:pt x="87" y="37"/>
                  </a:lnTo>
                  <a:lnTo>
                    <a:pt x="80" y="47"/>
                  </a:lnTo>
                  <a:lnTo>
                    <a:pt x="73" y="59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44" y="109"/>
                  </a:lnTo>
                  <a:lnTo>
                    <a:pt x="28" y="136"/>
                  </a:lnTo>
                  <a:lnTo>
                    <a:pt x="13" y="164"/>
                  </a:lnTo>
                  <a:lnTo>
                    <a:pt x="7" y="178"/>
                  </a:lnTo>
                  <a:lnTo>
                    <a:pt x="0" y="193"/>
                  </a:lnTo>
                  <a:lnTo>
                    <a:pt x="0" y="193"/>
                  </a:lnTo>
                  <a:lnTo>
                    <a:pt x="0" y="195"/>
                  </a:lnTo>
                  <a:lnTo>
                    <a:pt x="1" y="197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6" y="199"/>
                  </a:lnTo>
                  <a:lnTo>
                    <a:pt x="8" y="198"/>
                  </a:lnTo>
                  <a:lnTo>
                    <a:pt x="9" y="197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5" y="183"/>
                  </a:lnTo>
                  <a:lnTo>
                    <a:pt x="21" y="170"/>
                  </a:lnTo>
                  <a:lnTo>
                    <a:pt x="33" y="147"/>
                  </a:lnTo>
                  <a:lnTo>
                    <a:pt x="47" y="124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74" y="74"/>
                  </a:lnTo>
                  <a:lnTo>
                    <a:pt x="82" y="62"/>
                  </a:lnTo>
                  <a:lnTo>
                    <a:pt x="89" y="49"/>
                  </a:lnTo>
                  <a:lnTo>
                    <a:pt x="98" y="38"/>
                  </a:lnTo>
                  <a:lnTo>
                    <a:pt x="108" y="28"/>
                  </a:lnTo>
                  <a:lnTo>
                    <a:pt x="119" y="1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3" y="7"/>
                  </a:lnTo>
                  <a:lnTo>
                    <a:pt x="134" y="6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2" y="1"/>
                  </a:lnTo>
                  <a:lnTo>
                    <a:pt x="129" y="0"/>
                  </a:lnTo>
                  <a:lnTo>
                    <a:pt x="128" y="0"/>
                  </a:lnTo>
                  <a:lnTo>
                    <a:pt x="126" y="1"/>
                  </a:lnTo>
                  <a:lnTo>
                    <a:pt x="12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50" name="Freeform 366"/>
            <p:cNvSpPr/>
            <p:nvPr/>
          </p:nvSpPr>
          <p:spPr bwMode="auto">
            <a:xfrm>
              <a:off x="4624388" y="3638550"/>
              <a:ext cx="84138" cy="130175"/>
            </a:xfrm>
            <a:custGeom>
              <a:avLst/>
              <a:gdLst/>
              <a:ahLst/>
              <a:cxnLst>
                <a:cxn ang="0">
                  <a:pos x="152" y="1"/>
                </a:cxn>
                <a:cxn ang="0">
                  <a:pos x="137" y="15"/>
                </a:cxn>
                <a:cxn ang="0">
                  <a:pos x="123" y="30"/>
                </a:cxn>
                <a:cxn ang="0">
                  <a:pos x="99" y="66"/>
                </a:cxn>
                <a:cxn ang="0">
                  <a:pos x="67" y="121"/>
                </a:cxn>
                <a:cxn ang="0">
                  <a:pos x="56" y="138"/>
                </a:cxn>
                <a:cxn ang="0">
                  <a:pos x="32" y="174"/>
                </a:cxn>
                <a:cxn ang="0">
                  <a:pos x="12" y="211"/>
                </a:cxn>
                <a:cxn ang="0">
                  <a:pos x="1" y="229"/>
                </a:cxn>
                <a:cxn ang="0">
                  <a:pos x="0" y="238"/>
                </a:cxn>
                <a:cxn ang="0">
                  <a:pos x="4" y="246"/>
                </a:cxn>
                <a:cxn ang="0">
                  <a:pos x="6" y="247"/>
                </a:cxn>
                <a:cxn ang="0">
                  <a:pos x="12" y="246"/>
                </a:cxn>
                <a:cxn ang="0">
                  <a:pos x="14" y="242"/>
                </a:cxn>
                <a:cxn ang="0">
                  <a:pos x="16" y="241"/>
                </a:cxn>
                <a:cxn ang="0">
                  <a:pos x="17" y="236"/>
                </a:cxn>
                <a:cxn ang="0">
                  <a:pos x="15" y="234"/>
                </a:cxn>
                <a:cxn ang="0">
                  <a:pos x="12" y="234"/>
                </a:cxn>
                <a:cxn ang="0">
                  <a:pos x="10" y="234"/>
                </a:cxn>
                <a:cxn ang="0">
                  <a:pos x="12" y="229"/>
                </a:cxn>
                <a:cxn ang="0">
                  <a:pos x="22" y="210"/>
                </a:cxn>
                <a:cxn ang="0">
                  <a:pos x="33" y="191"/>
                </a:cxn>
                <a:cxn ang="0">
                  <a:pos x="53" y="160"/>
                </a:cxn>
                <a:cxn ang="0">
                  <a:pos x="73" y="129"/>
                </a:cxn>
                <a:cxn ang="0">
                  <a:pos x="92" y="98"/>
                </a:cxn>
                <a:cxn ang="0">
                  <a:pos x="121" y="50"/>
                </a:cxn>
                <a:cxn ang="0">
                  <a:pos x="144" y="21"/>
                </a:cxn>
                <a:cxn ang="0">
                  <a:pos x="157" y="10"/>
                </a:cxn>
                <a:cxn ang="0">
                  <a:pos x="158" y="9"/>
                </a:cxn>
                <a:cxn ang="0">
                  <a:pos x="158" y="2"/>
                </a:cxn>
                <a:cxn ang="0">
                  <a:pos x="156" y="0"/>
                </a:cxn>
                <a:cxn ang="0">
                  <a:pos x="152" y="1"/>
                </a:cxn>
              </a:cxnLst>
              <a:rect l="0" t="0" r="r" b="b"/>
              <a:pathLst>
                <a:path w="159" h="247">
                  <a:moveTo>
                    <a:pt x="152" y="1"/>
                  </a:moveTo>
                  <a:lnTo>
                    <a:pt x="152" y="1"/>
                  </a:lnTo>
                  <a:lnTo>
                    <a:pt x="145" y="8"/>
                  </a:lnTo>
                  <a:lnTo>
                    <a:pt x="137" y="15"/>
                  </a:lnTo>
                  <a:lnTo>
                    <a:pt x="129" y="23"/>
                  </a:lnTo>
                  <a:lnTo>
                    <a:pt x="123" y="30"/>
                  </a:lnTo>
                  <a:lnTo>
                    <a:pt x="111" y="48"/>
                  </a:lnTo>
                  <a:lnTo>
                    <a:pt x="99" y="66"/>
                  </a:lnTo>
                  <a:lnTo>
                    <a:pt x="79" y="103"/>
                  </a:lnTo>
                  <a:lnTo>
                    <a:pt x="67" y="121"/>
                  </a:lnTo>
                  <a:lnTo>
                    <a:pt x="56" y="138"/>
                  </a:lnTo>
                  <a:lnTo>
                    <a:pt x="56" y="138"/>
                  </a:lnTo>
                  <a:lnTo>
                    <a:pt x="44" y="155"/>
                  </a:lnTo>
                  <a:lnTo>
                    <a:pt x="32" y="174"/>
                  </a:lnTo>
                  <a:lnTo>
                    <a:pt x="12" y="211"/>
                  </a:lnTo>
                  <a:lnTo>
                    <a:pt x="12" y="211"/>
                  </a:lnTo>
                  <a:lnTo>
                    <a:pt x="6" y="219"/>
                  </a:lnTo>
                  <a:lnTo>
                    <a:pt x="1" y="229"/>
                  </a:lnTo>
                  <a:lnTo>
                    <a:pt x="0" y="233"/>
                  </a:lnTo>
                  <a:lnTo>
                    <a:pt x="0" y="238"/>
                  </a:lnTo>
                  <a:lnTo>
                    <a:pt x="1" y="242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6" y="247"/>
                  </a:lnTo>
                  <a:lnTo>
                    <a:pt x="9" y="247"/>
                  </a:lnTo>
                  <a:lnTo>
                    <a:pt x="12" y="246"/>
                  </a:lnTo>
                  <a:lnTo>
                    <a:pt x="13" y="244"/>
                  </a:lnTo>
                  <a:lnTo>
                    <a:pt x="14" y="242"/>
                  </a:lnTo>
                  <a:lnTo>
                    <a:pt x="14" y="242"/>
                  </a:lnTo>
                  <a:lnTo>
                    <a:pt x="16" y="241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6" y="235"/>
                  </a:lnTo>
                  <a:lnTo>
                    <a:pt x="15" y="234"/>
                  </a:lnTo>
                  <a:lnTo>
                    <a:pt x="14" y="233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29"/>
                  </a:lnTo>
                  <a:lnTo>
                    <a:pt x="15" y="222"/>
                  </a:lnTo>
                  <a:lnTo>
                    <a:pt x="22" y="210"/>
                  </a:lnTo>
                  <a:lnTo>
                    <a:pt x="33" y="191"/>
                  </a:lnTo>
                  <a:lnTo>
                    <a:pt x="33" y="191"/>
                  </a:lnTo>
                  <a:lnTo>
                    <a:pt x="43" y="176"/>
                  </a:lnTo>
                  <a:lnTo>
                    <a:pt x="53" y="160"/>
                  </a:lnTo>
                  <a:lnTo>
                    <a:pt x="73" y="129"/>
                  </a:lnTo>
                  <a:lnTo>
                    <a:pt x="73" y="129"/>
                  </a:lnTo>
                  <a:lnTo>
                    <a:pt x="83" y="114"/>
                  </a:lnTo>
                  <a:lnTo>
                    <a:pt x="92" y="98"/>
                  </a:lnTo>
                  <a:lnTo>
                    <a:pt x="111" y="65"/>
                  </a:lnTo>
                  <a:lnTo>
                    <a:pt x="121" y="50"/>
                  </a:lnTo>
                  <a:lnTo>
                    <a:pt x="131" y="34"/>
                  </a:lnTo>
                  <a:lnTo>
                    <a:pt x="144" y="21"/>
                  </a:lnTo>
                  <a:lnTo>
                    <a:pt x="150" y="15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8" y="9"/>
                  </a:lnTo>
                  <a:lnTo>
                    <a:pt x="159" y="6"/>
                  </a:lnTo>
                  <a:lnTo>
                    <a:pt x="158" y="2"/>
                  </a:lnTo>
                  <a:lnTo>
                    <a:pt x="157" y="1"/>
                  </a:lnTo>
                  <a:lnTo>
                    <a:pt x="156" y="0"/>
                  </a:lnTo>
                  <a:lnTo>
                    <a:pt x="154" y="0"/>
                  </a:lnTo>
                  <a:lnTo>
                    <a:pt x="152" y="1"/>
                  </a:lnTo>
                  <a:lnTo>
                    <a:pt x="15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51" name="Freeform 367"/>
            <p:cNvSpPr/>
            <p:nvPr/>
          </p:nvSpPr>
          <p:spPr bwMode="auto">
            <a:xfrm>
              <a:off x="4648200" y="3646488"/>
              <a:ext cx="80963" cy="120650"/>
            </a:xfrm>
            <a:custGeom>
              <a:avLst/>
              <a:gdLst/>
              <a:ahLst/>
              <a:cxnLst>
                <a:cxn ang="0">
                  <a:pos x="143" y="2"/>
                </a:cxn>
                <a:cxn ang="0">
                  <a:pos x="143" y="2"/>
                </a:cxn>
                <a:cxn ang="0">
                  <a:pos x="132" y="14"/>
                </a:cxn>
                <a:cxn ang="0">
                  <a:pos x="120" y="28"/>
                </a:cxn>
                <a:cxn ang="0">
                  <a:pos x="110" y="41"/>
                </a:cxn>
                <a:cxn ang="0">
                  <a:pos x="100" y="54"/>
                </a:cxn>
                <a:cxn ang="0">
                  <a:pos x="81" y="83"/>
                </a:cxn>
                <a:cxn ang="0">
                  <a:pos x="63" y="113"/>
                </a:cxn>
                <a:cxn ang="0">
                  <a:pos x="63" y="113"/>
                </a:cxn>
                <a:cxn ang="0">
                  <a:pos x="47" y="141"/>
                </a:cxn>
                <a:cxn ang="0">
                  <a:pos x="32" y="169"/>
                </a:cxn>
                <a:cxn ang="0">
                  <a:pos x="32" y="169"/>
                </a:cxn>
                <a:cxn ang="0">
                  <a:pos x="24" y="182"/>
                </a:cxn>
                <a:cxn ang="0">
                  <a:pos x="15" y="195"/>
                </a:cxn>
                <a:cxn ang="0">
                  <a:pos x="7" y="207"/>
                </a:cxn>
                <a:cxn ang="0">
                  <a:pos x="1" y="221"/>
                </a:cxn>
                <a:cxn ang="0">
                  <a:pos x="1" y="221"/>
                </a:cxn>
                <a:cxn ang="0">
                  <a:pos x="0" y="223"/>
                </a:cxn>
                <a:cxn ang="0">
                  <a:pos x="1" y="225"/>
                </a:cxn>
                <a:cxn ang="0">
                  <a:pos x="2" y="227"/>
                </a:cxn>
                <a:cxn ang="0">
                  <a:pos x="5" y="228"/>
                </a:cxn>
                <a:cxn ang="0">
                  <a:pos x="9" y="228"/>
                </a:cxn>
                <a:cxn ang="0">
                  <a:pos x="9" y="228"/>
                </a:cxn>
                <a:cxn ang="0">
                  <a:pos x="12" y="227"/>
                </a:cxn>
                <a:cxn ang="0">
                  <a:pos x="14" y="224"/>
                </a:cxn>
                <a:cxn ang="0">
                  <a:pos x="13" y="221"/>
                </a:cxn>
                <a:cxn ang="0">
                  <a:pos x="12" y="219"/>
                </a:cxn>
                <a:cxn ang="0">
                  <a:pos x="12" y="219"/>
                </a:cxn>
                <a:cxn ang="0">
                  <a:pos x="17" y="209"/>
                </a:cxn>
                <a:cxn ang="0">
                  <a:pos x="23" y="200"/>
                </a:cxn>
                <a:cxn ang="0">
                  <a:pos x="36" y="180"/>
                </a:cxn>
                <a:cxn ang="0">
                  <a:pos x="36" y="180"/>
                </a:cxn>
                <a:cxn ang="0">
                  <a:pos x="52" y="153"/>
                </a:cxn>
                <a:cxn ang="0">
                  <a:pos x="67" y="125"/>
                </a:cxn>
                <a:cxn ang="0">
                  <a:pos x="67" y="125"/>
                </a:cxn>
                <a:cxn ang="0">
                  <a:pos x="85" y="94"/>
                </a:cxn>
                <a:cxn ang="0">
                  <a:pos x="105" y="64"/>
                </a:cxn>
                <a:cxn ang="0">
                  <a:pos x="115" y="49"/>
                </a:cxn>
                <a:cxn ang="0">
                  <a:pos x="127" y="35"/>
                </a:cxn>
                <a:cxn ang="0">
                  <a:pos x="138" y="21"/>
                </a:cxn>
                <a:cxn ang="0">
                  <a:pos x="150" y="8"/>
                </a:cxn>
                <a:cxn ang="0">
                  <a:pos x="150" y="8"/>
                </a:cxn>
                <a:cxn ang="0">
                  <a:pos x="151" y="6"/>
                </a:cxn>
                <a:cxn ang="0">
                  <a:pos x="151" y="5"/>
                </a:cxn>
                <a:cxn ang="0">
                  <a:pos x="150" y="3"/>
                </a:cxn>
                <a:cxn ang="0">
                  <a:pos x="149" y="2"/>
                </a:cxn>
                <a:cxn ang="0">
                  <a:pos x="148" y="1"/>
                </a:cxn>
                <a:cxn ang="0">
                  <a:pos x="146" y="0"/>
                </a:cxn>
                <a:cxn ang="0">
                  <a:pos x="145" y="0"/>
                </a:cxn>
                <a:cxn ang="0">
                  <a:pos x="143" y="2"/>
                </a:cxn>
                <a:cxn ang="0">
                  <a:pos x="143" y="2"/>
                </a:cxn>
              </a:cxnLst>
              <a:rect l="0" t="0" r="r" b="b"/>
              <a:pathLst>
                <a:path w="151" h="228">
                  <a:moveTo>
                    <a:pt x="143" y="2"/>
                  </a:moveTo>
                  <a:lnTo>
                    <a:pt x="143" y="2"/>
                  </a:lnTo>
                  <a:lnTo>
                    <a:pt x="132" y="14"/>
                  </a:lnTo>
                  <a:lnTo>
                    <a:pt x="120" y="28"/>
                  </a:lnTo>
                  <a:lnTo>
                    <a:pt x="110" y="41"/>
                  </a:lnTo>
                  <a:lnTo>
                    <a:pt x="100" y="54"/>
                  </a:lnTo>
                  <a:lnTo>
                    <a:pt x="81" y="8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47" y="141"/>
                  </a:lnTo>
                  <a:lnTo>
                    <a:pt x="32" y="169"/>
                  </a:lnTo>
                  <a:lnTo>
                    <a:pt x="32" y="169"/>
                  </a:lnTo>
                  <a:lnTo>
                    <a:pt x="24" y="182"/>
                  </a:lnTo>
                  <a:lnTo>
                    <a:pt x="15" y="195"/>
                  </a:lnTo>
                  <a:lnTo>
                    <a:pt x="7" y="207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0" y="223"/>
                  </a:lnTo>
                  <a:lnTo>
                    <a:pt x="1" y="225"/>
                  </a:lnTo>
                  <a:lnTo>
                    <a:pt x="2" y="227"/>
                  </a:lnTo>
                  <a:lnTo>
                    <a:pt x="5" y="228"/>
                  </a:lnTo>
                  <a:lnTo>
                    <a:pt x="9" y="228"/>
                  </a:lnTo>
                  <a:lnTo>
                    <a:pt x="9" y="228"/>
                  </a:lnTo>
                  <a:lnTo>
                    <a:pt x="12" y="227"/>
                  </a:lnTo>
                  <a:lnTo>
                    <a:pt x="14" y="224"/>
                  </a:lnTo>
                  <a:lnTo>
                    <a:pt x="13" y="221"/>
                  </a:lnTo>
                  <a:lnTo>
                    <a:pt x="12" y="219"/>
                  </a:lnTo>
                  <a:lnTo>
                    <a:pt x="12" y="219"/>
                  </a:lnTo>
                  <a:lnTo>
                    <a:pt x="17" y="209"/>
                  </a:lnTo>
                  <a:lnTo>
                    <a:pt x="23" y="200"/>
                  </a:lnTo>
                  <a:lnTo>
                    <a:pt x="36" y="180"/>
                  </a:lnTo>
                  <a:lnTo>
                    <a:pt x="36" y="180"/>
                  </a:lnTo>
                  <a:lnTo>
                    <a:pt x="52" y="15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85" y="94"/>
                  </a:lnTo>
                  <a:lnTo>
                    <a:pt x="105" y="64"/>
                  </a:lnTo>
                  <a:lnTo>
                    <a:pt x="115" y="49"/>
                  </a:lnTo>
                  <a:lnTo>
                    <a:pt x="127" y="35"/>
                  </a:lnTo>
                  <a:lnTo>
                    <a:pt x="138" y="21"/>
                  </a:lnTo>
                  <a:lnTo>
                    <a:pt x="150" y="8"/>
                  </a:lnTo>
                  <a:lnTo>
                    <a:pt x="150" y="8"/>
                  </a:lnTo>
                  <a:lnTo>
                    <a:pt x="151" y="6"/>
                  </a:lnTo>
                  <a:lnTo>
                    <a:pt x="151" y="5"/>
                  </a:lnTo>
                  <a:lnTo>
                    <a:pt x="150" y="3"/>
                  </a:lnTo>
                  <a:lnTo>
                    <a:pt x="149" y="2"/>
                  </a:lnTo>
                  <a:lnTo>
                    <a:pt x="148" y="1"/>
                  </a:lnTo>
                  <a:lnTo>
                    <a:pt x="146" y="0"/>
                  </a:lnTo>
                  <a:lnTo>
                    <a:pt x="145" y="0"/>
                  </a:lnTo>
                  <a:lnTo>
                    <a:pt x="143" y="2"/>
                  </a:lnTo>
                  <a:lnTo>
                    <a:pt x="14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52" name="Freeform 368"/>
            <p:cNvSpPr/>
            <p:nvPr/>
          </p:nvSpPr>
          <p:spPr bwMode="auto">
            <a:xfrm>
              <a:off x="4708525" y="3648075"/>
              <a:ext cx="52388" cy="69850"/>
            </a:xfrm>
            <a:custGeom>
              <a:avLst/>
              <a:gdLst/>
              <a:ahLst/>
              <a:cxnLst>
                <a:cxn ang="0">
                  <a:pos x="92" y="1"/>
                </a:cxn>
                <a:cxn ang="0">
                  <a:pos x="92" y="1"/>
                </a:cxn>
                <a:cxn ang="0">
                  <a:pos x="79" y="15"/>
                </a:cxn>
                <a:cxn ang="0">
                  <a:pos x="66" y="30"/>
                </a:cxn>
                <a:cxn ang="0">
                  <a:pos x="54" y="44"/>
                </a:cxn>
                <a:cxn ang="0">
                  <a:pos x="43" y="60"/>
                </a:cxn>
                <a:cxn ang="0">
                  <a:pos x="21" y="92"/>
                </a:cxn>
                <a:cxn ang="0">
                  <a:pos x="1" y="125"/>
                </a:cxn>
                <a:cxn ang="0">
                  <a:pos x="1" y="125"/>
                </a:cxn>
                <a:cxn ang="0">
                  <a:pos x="0" y="127"/>
                </a:cxn>
                <a:cxn ang="0">
                  <a:pos x="1" y="129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8" y="132"/>
                </a:cxn>
                <a:cxn ang="0">
                  <a:pos x="10" y="130"/>
                </a:cxn>
                <a:cxn ang="0">
                  <a:pos x="10" y="130"/>
                </a:cxn>
                <a:cxn ang="0">
                  <a:pos x="29" y="97"/>
                </a:cxn>
                <a:cxn ang="0">
                  <a:pos x="50" y="66"/>
                </a:cxn>
                <a:cxn ang="0">
                  <a:pos x="61" y="51"/>
                </a:cxn>
                <a:cxn ang="0">
                  <a:pos x="74" y="36"/>
                </a:cxn>
                <a:cxn ang="0">
                  <a:pos x="86" y="22"/>
                </a:cxn>
                <a:cxn ang="0">
                  <a:pos x="98" y="8"/>
                </a:cxn>
                <a:cxn ang="0">
                  <a:pos x="98" y="8"/>
                </a:cxn>
                <a:cxn ang="0">
                  <a:pos x="99" y="6"/>
                </a:cxn>
                <a:cxn ang="0">
                  <a:pos x="100" y="4"/>
                </a:cxn>
                <a:cxn ang="0">
                  <a:pos x="99" y="3"/>
                </a:cxn>
                <a:cxn ang="0">
                  <a:pos x="98" y="1"/>
                </a:cxn>
                <a:cxn ang="0">
                  <a:pos x="97" y="0"/>
                </a:cxn>
                <a:cxn ang="0">
                  <a:pos x="95" y="0"/>
                </a:cxn>
                <a:cxn ang="0">
                  <a:pos x="93" y="0"/>
                </a:cxn>
                <a:cxn ang="0">
                  <a:pos x="92" y="1"/>
                </a:cxn>
                <a:cxn ang="0">
                  <a:pos x="92" y="1"/>
                </a:cxn>
              </a:cxnLst>
              <a:rect l="0" t="0" r="r" b="b"/>
              <a:pathLst>
                <a:path w="100" h="132">
                  <a:moveTo>
                    <a:pt x="92" y="1"/>
                  </a:moveTo>
                  <a:lnTo>
                    <a:pt x="92" y="1"/>
                  </a:lnTo>
                  <a:lnTo>
                    <a:pt x="79" y="15"/>
                  </a:lnTo>
                  <a:lnTo>
                    <a:pt x="66" y="30"/>
                  </a:lnTo>
                  <a:lnTo>
                    <a:pt x="54" y="44"/>
                  </a:lnTo>
                  <a:lnTo>
                    <a:pt x="43" y="60"/>
                  </a:lnTo>
                  <a:lnTo>
                    <a:pt x="21" y="92"/>
                  </a:lnTo>
                  <a:lnTo>
                    <a:pt x="1" y="125"/>
                  </a:lnTo>
                  <a:lnTo>
                    <a:pt x="1" y="125"/>
                  </a:lnTo>
                  <a:lnTo>
                    <a:pt x="0" y="127"/>
                  </a:lnTo>
                  <a:lnTo>
                    <a:pt x="1" y="129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8" y="132"/>
                  </a:lnTo>
                  <a:lnTo>
                    <a:pt x="10" y="130"/>
                  </a:lnTo>
                  <a:lnTo>
                    <a:pt x="10" y="130"/>
                  </a:lnTo>
                  <a:lnTo>
                    <a:pt x="29" y="97"/>
                  </a:lnTo>
                  <a:lnTo>
                    <a:pt x="50" y="66"/>
                  </a:lnTo>
                  <a:lnTo>
                    <a:pt x="61" y="51"/>
                  </a:lnTo>
                  <a:lnTo>
                    <a:pt x="74" y="36"/>
                  </a:lnTo>
                  <a:lnTo>
                    <a:pt x="86" y="22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9" y="6"/>
                  </a:lnTo>
                  <a:lnTo>
                    <a:pt x="100" y="4"/>
                  </a:lnTo>
                  <a:lnTo>
                    <a:pt x="99" y="3"/>
                  </a:lnTo>
                  <a:lnTo>
                    <a:pt x="98" y="1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92" y="1"/>
                  </a:lnTo>
                  <a:lnTo>
                    <a:pt x="9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53" name="Freeform 369"/>
            <p:cNvSpPr/>
            <p:nvPr/>
          </p:nvSpPr>
          <p:spPr bwMode="auto">
            <a:xfrm>
              <a:off x="4749800" y="3648075"/>
              <a:ext cx="39688" cy="52388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66" y="4"/>
                </a:cxn>
                <a:cxn ang="0">
                  <a:pos x="65" y="10"/>
                </a:cxn>
                <a:cxn ang="0">
                  <a:pos x="62" y="14"/>
                </a:cxn>
                <a:cxn ang="0">
                  <a:pos x="59" y="20"/>
                </a:cxn>
                <a:cxn ang="0">
                  <a:pos x="54" y="24"/>
                </a:cxn>
                <a:cxn ang="0">
                  <a:pos x="45" y="32"/>
                </a:cxn>
                <a:cxn ang="0">
                  <a:pos x="41" y="36"/>
                </a:cxn>
                <a:cxn ang="0">
                  <a:pos x="38" y="40"/>
                </a:cxn>
                <a:cxn ang="0">
                  <a:pos x="38" y="40"/>
                </a:cxn>
                <a:cxn ang="0">
                  <a:pos x="29" y="54"/>
                </a:cxn>
                <a:cxn ang="0">
                  <a:pos x="18" y="66"/>
                </a:cxn>
                <a:cxn ang="0">
                  <a:pos x="9" y="78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1" y="97"/>
                </a:cxn>
                <a:cxn ang="0">
                  <a:pos x="2" y="99"/>
                </a:cxn>
                <a:cxn ang="0">
                  <a:pos x="4" y="99"/>
                </a:cxn>
                <a:cxn ang="0">
                  <a:pos x="5" y="99"/>
                </a:cxn>
                <a:cxn ang="0">
                  <a:pos x="7" y="98"/>
                </a:cxn>
                <a:cxn ang="0">
                  <a:pos x="8" y="97"/>
                </a:cxn>
                <a:cxn ang="0">
                  <a:pos x="8" y="97"/>
                </a:cxn>
                <a:cxn ang="0">
                  <a:pos x="17" y="82"/>
                </a:cxn>
                <a:cxn ang="0">
                  <a:pos x="28" y="66"/>
                </a:cxn>
                <a:cxn ang="0">
                  <a:pos x="40" y="52"/>
                </a:cxn>
                <a:cxn ang="0">
                  <a:pos x="52" y="38"/>
                </a:cxn>
                <a:cxn ang="0">
                  <a:pos x="52" y="38"/>
                </a:cxn>
                <a:cxn ang="0">
                  <a:pos x="60" y="31"/>
                </a:cxn>
                <a:cxn ang="0">
                  <a:pos x="67" y="23"/>
                </a:cxn>
                <a:cxn ang="0">
                  <a:pos x="70" y="18"/>
                </a:cxn>
                <a:cxn ang="0">
                  <a:pos x="72" y="14"/>
                </a:cxn>
                <a:cxn ang="0">
                  <a:pos x="74" y="10"/>
                </a:cxn>
                <a:cxn ang="0">
                  <a:pos x="75" y="4"/>
                </a:cxn>
                <a:cxn ang="0">
                  <a:pos x="75" y="4"/>
                </a:cxn>
                <a:cxn ang="0">
                  <a:pos x="75" y="3"/>
                </a:cxn>
                <a:cxn ang="0">
                  <a:pos x="74" y="1"/>
                </a:cxn>
                <a:cxn ang="0">
                  <a:pos x="73" y="0"/>
                </a:cxn>
                <a:cxn ang="0">
                  <a:pos x="71" y="0"/>
                </a:cxn>
                <a:cxn ang="0">
                  <a:pos x="68" y="1"/>
                </a:cxn>
                <a:cxn ang="0">
                  <a:pos x="67" y="3"/>
                </a:cxn>
                <a:cxn ang="0">
                  <a:pos x="66" y="4"/>
                </a:cxn>
                <a:cxn ang="0">
                  <a:pos x="66" y="4"/>
                </a:cxn>
              </a:cxnLst>
              <a:rect l="0" t="0" r="r" b="b"/>
              <a:pathLst>
                <a:path w="75" h="99">
                  <a:moveTo>
                    <a:pt x="66" y="4"/>
                  </a:moveTo>
                  <a:lnTo>
                    <a:pt x="66" y="4"/>
                  </a:lnTo>
                  <a:lnTo>
                    <a:pt x="65" y="10"/>
                  </a:lnTo>
                  <a:lnTo>
                    <a:pt x="62" y="14"/>
                  </a:lnTo>
                  <a:lnTo>
                    <a:pt x="59" y="20"/>
                  </a:lnTo>
                  <a:lnTo>
                    <a:pt x="54" y="24"/>
                  </a:lnTo>
                  <a:lnTo>
                    <a:pt x="45" y="32"/>
                  </a:lnTo>
                  <a:lnTo>
                    <a:pt x="41" y="36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29" y="54"/>
                  </a:lnTo>
                  <a:lnTo>
                    <a:pt x="18" y="66"/>
                  </a:lnTo>
                  <a:lnTo>
                    <a:pt x="9" y="78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2" y="99"/>
                  </a:lnTo>
                  <a:lnTo>
                    <a:pt x="4" y="99"/>
                  </a:lnTo>
                  <a:lnTo>
                    <a:pt x="5" y="99"/>
                  </a:lnTo>
                  <a:lnTo>
                    <a:pt x="7" y="98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17" y="82"/>
                  </a:lnTo>
                  <a:lnTo>
                    <a:pt x="28" y="66"/>
                  </a:lnTo>
                  <a:lnTo>
                    <a:pt x="40" y="52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60" y="31"/>
                  </a:lnTo>
                  <a:lnTo>
                    <a:pt x="67" y="23"/>
                  </a:lnTo>
                  <a:lnTo>
                    <a:pt x="70" y="18"/>
                  </a:lnTo>
                  <a:lnTo>
                    <a:pt x="72" y="14"/>
                  </a:lnTo>
                  <a:lnTo>
                    <a:pt x="74" y="10"/>
                  </a:lnTo>
                  <a:lnTo>
                    <a:pt x="75" y="4"/>
                  </a:lnTo>
                  <a:lnTo>
                    <a:pt x="75" y="4"/>
                  </a:lnTo>
                  <a:lnTo>
                    <a:pt x="75" y="3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68" y="1"/>
                  </a:lnTo>
                  <a:lnTo>
                    <a:pt x="67" y="3"/>
                  </a:lnTo>
                  <a:lnTo>
                    <a:pt x="66" y="4"/>
                  </a:lnTo>
                  <a:lnTo>
                    <a:pt x="6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54" name="Freeform 370"/>
            <p:cNvSpPr/>
            <p:nvPr/>
          </p:nvSpPr>
          <p:spPr bwMode="auto">
            <a:xfrm>
              <a:off x="4384675" y="3116263"/>
              <a:ext cx="22225" cy="3810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29" y="2"/>
                </a:cxn>
                <a:cxn ang="0">
                  <a:pos x="29" y="2"/>
                </a:cxn>
                <a:cxn ang="0">
                  <a:pos x="19" y="18"/>
                </a:cxn>
                <a:cxn ang="0">
                  <a:pos x="10" y="35"/>
                </a:cxn>
                <a:cxn ang="0">
                  <a:pos x="10" y="35"/>
                </a:cxn>
                <a:cxn ang="0">
                  <a:pos x="6" y="42"/>
                </a:cxn>
                <a:cxn ang="0">
                  <a:pos x="2" y="50"/>
                </a:cxn>
                <a:cxn ang="0">
                  <a:pos x="0" y="59"/>
                </a:cxn>
                <a:cxn ang="0">
                  <a:pos x="0" y="63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3" y="70"/>
                </a:cxn>
                <a:cxn ang="0">
                  <a:pos x="4" y="70"/>
                </a:cxn>
                <a:cxn ang="0">
                  <a:pos x="6" y="70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9" y="67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9" y="61"/>
                </a:cxn>
                <a:cxn ang="0">
                  <a:pos x="9" y="57"/>
                </a:cxn>
                <a:cxn ang="0">
                  <a:pos x="13" y="48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33" y="15"/>
                </a:cxn>
                <a:cxn ang="0">
                  <a:pos x="33" y="15"/>
                </a:cxn>
                <a:cxn ang="0">
                  <a:pos x="36" y="9"/>
                </a:cxn>
                <a:cxn ang="0">
                  <a:pos x="36" y="9"/>
                </a:cxn>
                <a:cxn ang="0">
                  <a:pos x="38" y="9"/>
                </a:cxn>
                <a:cxn ang="0">
                  <a:pos x="38" y="9"/>
                </a:cxn>
                <a:cxn ang="0">
                  <a:pos x="40" y="9"/>
                </a:cxn>
                <a:cxn ang="0">
                  <a:pos x="41" y="8"/>
                </a:cxn>
                <a:cxn ang="0">
                  <a:pos x="42" y="6"/>
                </a:cxn>
                <a:cxn ang="0">
                  <a:pos x="42" y="4"/>
                </a:cxn>
                <a:cxn ang="0">
                  <a:pos x="42" y="3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2" h="70">
                  <a:moveTo>
                    <a:pt x="38" y="0"/>
                  </a:move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19" y="18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6" y="42"/>
                  </a:lnTo>
                  <a:lnTo>
                    <a:pt x="2" y="50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3" y="70"/>
                  </a:lnTo>
                  <a:lnTo>
                    <a:pt x="4" y="70"/>
                  </a:lnTo>
                  <a:lnTo>
                    <a:pt x="6" y="70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9" y="67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9" y="61"/>
                  </a:lnTo>
                  <a:lnTo>
                    <a:pt x="9" y="57"/>
                  </a:lnTo>
                  <a:lnTo>
                    <a:pt x="13" y="48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9"/>
                  </a:lnTo>
                  <a:lnTo>
                    <a:pt x="41" y="8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2" y="3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55" name="Freeform 371"/>
            <p:cNvSpPr/>
            <p:nvPr/>
          </p:nvSpPr>
          <p:spPr bwMode="auto">
            <a:xfrm>
              <a:off x="4446588" y="3108325"/>
              <a:ext cx="34925" cy="47625"/>
            </a:xfrm>
            <a:custGeom>
              <a:avLst/>
              <a:gdLst/>
              <a:ahLst/>
              <a:cxnLst>
                <a:cxn ang="0">
                  <a:pos x="55" y="2"/>
                </a:cxn>
                <a:cxn ang="0">
                  <a:pos x="55" y="2"/>
                </a:cxn>
                <a:cxn ang="0">
                  <a:pos x="46" y="15"/>
                </a:cxn>
                <a:cxn ang="0">
                  <a:pos x="36" y="26"/>
                </a:cxn>
                <a:cxn ang="0">
                  <a:pos x="26" y="39"/>
                </a:cxn>
                <a:cxn ang="0">
                  <a:pos x="16" y="50"/>
                </a:cxn>
                <a:cxn ang="0">
                  <a:pos x="16" y="50"/>
                </a:cxn>
                <a:cxn ang="0">
                  <a:pos x="10" y="58"/>
                </a:cxn>
                <a:cxn ang="0">
                  <a:pos x="4" y="69"/>
                </a:cxn>
                <a:cxn ang="0">
                  <a:pos x="1" y="75"/>
                </a:cxn>
                <a:cxn ang="0">
                  <a:pos x="0" y="80"/>
                </a:cxn>
                <a:cxn ang="0">
                  <a:pos x="0" y="85"/>
                </a:cxn>
                <a:cxn ang="0">
                  <a:pos x="1" y="87"/>
                </a:cxn>
                <a:cxn ang="0">
                  <a:pos x="4" y="89"/>
                </a:cxn>
                <a:cxn ang="0">
                  <a:pos x="4" y="89"/>
                </a:cxn>
                <a:cxn ang="0">
                  <a:pos x="6" y="90"/>
                </a:cxn>
                <a:cxn ang="0">
                  <a:pos x="8" y="90"/>
                </a:cxn>
                <a:cxn ang="0">
                  <a:pos x="9" y="90"/>
                </a:cxn>
                <a:cxn ang="0">
                  <a:pos x="11" y="89"/>
                </a:cxn>
                <a:cxn ang="0">
                  <a:pos x="12" y="87"/>
                </a:cxn>
                <a:cxn ang="0">
                  <a:pos x="12" y="86"/>
                </a:cxn>
                <a:cxn ang="0">
                  <a:pos x="12" y="84"/>
                </a:cxn>
                <a:cxn ang="0">
                  <a:pos x="11" y="82"/>
                </a:cxn>
                <a:cxn ang="0">
                  <a:pos x="11" y="82"/>
                </a:cxn>
                <a:cxn ang="0">
                  <a:pos x="10" y="80"/>
                </a:cxn>
                <a:cxn ang="0">
                  <a:pos x="10" y="77"/>
                </a:cxn>
                <a:cxn ang="0">
                  <a:pos x="12" y="74"/>
                </a:cxn>
                <a:cxn ang="0">
                  <a:pos x="14" y="69"/>
                </a:cxn>
                <a:cxn ang="0">
                  <a:pos x="21" y="57"/>
                </a:cxn>
                <a:cxn ang="0">
                  <a:pos x="31" y="46"/>
                </a:cxn>
                <a:cxn ang="0">
                  <a:pos x="51" y="22"/>
                </a:cxn>
                <a:cxn ang="0">
                  <a:pos x="63" y="8"/>
                </a:cxn>
                <a:cxn ang="0">
                  <a:pos x="63" y="8"/>
                </a:cxn>
                <a:cxn ang="0">
                  <a:pos x="65" y="6"/>
                </a:cxn>
                <a:cxn ang="0">
                  <a:pos x="65" y="3"/>
                </a:cxn>
                <a:cxn ang="0">
                  <a:pos x="63" y="2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6" y="1"/>
                </a:cxn>
                <a:cxn ang="0">
                  <a:pos x="55" y="2"/>
                </a:cxn>
                <a:cxn ang="0">
                  <a:pos x="55" y="2"/>
                </a:cxn>
              </a:cxnLst>
              <a:rect l="0" t="0" r="r" b="b"/>
              <a:pathLst>
                <a:path w="65" h="90">
                  <a:moveTo>
                    <a:pt x="55" y="2"/>
                  </a:moveTo>
                  <a:lnTo>
                    <a:pt x="55" y="2"/>
                  </a:lnTo>
                  <a:lnTo>
                    <a:pt x="46" y="15"/>
                  </a:lnTo>
                  <a:lnTo>
                    <a:pt x="36" y="26"/>
                  </a:lnTo>
                  <a:lnTo>
                    <a:pt x="26" y="39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0" y="58"/>
                  </a:lnTo>
                  <a:lnTo>
                    <a:pt x="4" y="69"/>
                  </a:lnTo>
                  <a:lnTo>
                    <a:pt x="1" y="75"/>
                  </a:lnTo>
                  <a:lnTo>
                    <a:pt x="0" y="80"/>
                  </a:lnTo>
                  <a:lnTo>
                    <a:pt x="0" y="85"/>
                  </a:lnTo>
                  <a:lnTo>
                    <a:pt x="1" y="87"/>
                  </a:lnTo>
                  <a:lnTo>
                    <a:pt x="4" y="89"/>
                  </a:lnTo>
                  <a:lnTo>
                    <a:pt x="4" y="89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89"/>
                  </a:lnTo>
                  <a:lnTo>
                    <a:pt x="12" y="87"/>
                  </a:lnTo>
                  <a:lnTo>
                    <a:pt x="12" y="86"/>
                  </a:lnTo>
                  <a:lnTo>
                    <a:pt x="12" y="84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10" y="80"/>
                  </a:lnTo>
                  <a:lnTo>
                    <a:pt x="10" y="77"/>
                  </a:lnTo>
                  <a:lnTo>
                    <a:pt x="12" y="74"/>
                  </a:lnTo>
                  <a:lnTo>
                    <a:pt x="14" y="69"/>
                  </a:lnTo>
                  <a:lnTo>
                    <a:pt x="21" y="57"/>
                  </a:lnTo>
                  <a:lnTo>
                    <a:pt x="31" y="46"/>
                  </a:lnTo>
                  <a:lnTo>
                    <a:pt x="51" y="22"/>
                  </a:lnTo>
                  <a:lnTo>
                    <a:pt x="63" y="8"/>
                  </a:lnTo>
                  <a:lnTo>
                    <a:pt x="63" y="8"/>
                  </a:lnTo>
                  <a:lnTo>
                    <a:pt x="65" y="6"/>
                  </a:lnTo>
                  <a:lnTo>
                    <a:pt x="65" y="3"/>
                  </a:lnTo>
                  <a:lnTo>
                    <a:pt x="63" y="2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5" y="2"/>
                  </a:lnTo>
                  <a:lnTo>
                    <a:pt x="5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56" name="Freeform 372"/>
            <p:cNvSpPr/>
            <p:nvPr/>
          </p:nvSpPr>
          <p:spPr bwMode="auto">
            <a:xfrm>
              <a:off x="4516438" y="3119438"/>
              <a:ext cx="22225" cy="39688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4" y="1"/>
                </a:cxn>
                <a:cxn ang="0">
                  <a:pos x="29" y="5"/>
                </a:cxn>
                <a:cxn ang="0">
                  <a:pos x="24" y="10"/>
                </a:cxn>
                <a:cxn ang="0">
                  <a:pos x="16" y="21"/>
                </a:cxn>
                <a:cxn ang="0">
                  <a:pos x="10" y="33"/>
                </a:cxn>
                <a:cxn ang="0">
                  <a:pos x="5" y="45"/>
                </a:cxn>
                <a:cxn ang="0">
                  <a:pos x="5" y="45"/>
                </a:cxn>
                <a:cxn ang="0">
                  <a:pos x="3" y="54"/>
                </a:cxn>
                <a:cxn ang="0">
                  <a:pos x="0" y="63"/>
                </a:cxn>
                <a:cxn ang="0">
                  <a:pos x="0" y="67"/>
                </a:cxn>
                <a:cxn ang="0">
                  <a:pos x="2" y="71"/>
                </a:cxn>
                <a:cxn ang="0">
                  <a:pos x="4" y="73"/>
                </a:cxn>
                <a:cxn ang="0">
                  <a:pos x="9" y="75"/>
                </a:cxn>
                <a:cxn ang="0">
                  <a:pos x="9" y="75"/>
                </a:cxn>
                <a:cxn ang="0">
                  <a:pos x="11" y="75"/>
                </a:cxn>
                <a:cxn ang="0">
                  <a:pos x="12" y="74"/>
                </a:cxn>
                <a:cxn ang="0">
                  <a:pos x="13" y="72"/>
                </a:cxn>
                <a:cxn ang="0">
                  <a:pos x="13" y="71"/>
                </a:cxn>
                <a:cxn ang="0">
                  <a:pos x="12" y="67"/>
                </a:cxn>
                <a:cxn ang="0">
                  <a:pos x="11" y="66"/>
                </a:cxn>
                <a:cxn ang="0">
                  <a:pos x="9" y="66"/>
                </a:cxn>
                <a:cxn ang="0">
                  <a:pos x="9" y="66"/>
                </a:cxn>
                <a:cxn ang="0">
                  <a:pos x="19" y="35"/>
                </a:cxn>
                <a:cxn ang="0">
                  <a:pos x="19" y="35"/>
                </a:cxn>
                <a:cxn ang="0">
                  <a:pos x="23" y="28"/>
                </a:cxn>
                <a:cxn ang="0">
                  <a:pos x="29" y="21"/>
                </a:cxn>
                <a:cxn ang="0">
                  <a:pos x="34" y="13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2" y="6"/>
                </a:cxn>
                <a:cxn ang="0">
                  <a:pos x="42" y="4"/>
                </a:cxn>
                <a:cxn ang="0">
                  <a:pos x="42" y="3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4" y="1"/>
                </a:cxn>
              </a:cxnLst>
              <a:rect l="0" t="0" r="r" b="b"/>
              <a:pathLst>
                <a:path w="42" h="75">
                  <a:moveTo>
                    <a:pt x="34" y="1"/>
                  </a:moveTo>
                  <a:lnTo>
                    <a:pt x="34" y="1"/>
                  </a:lnTo>
                  <a:lnTo>
                    <a:pt x="29" y="5"/>
                  </a:lnTo>
                  <a:lnTo>
                    <a:pt x="24" y="10"/>
                  </a:lnTo>
                  <a:lnTo>
                    <a:pt x="16" y="21"/>
                  </a:lnTo>
                  <a:lnTo>
                    <a:pt x="10" y="33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3" y="54"/>
                  </a:lnTo>
                  <a:lnTo>
                    <a:pt x="0" y="63"/>
                  </a:lnTo>
                  <a:lnTo>
                    <a:pt x="0" y="67"/>
                  </a:lnTo>
                  <a:lnTo>
                    <a:pt x="2" y="71"/>
                  </a:lnTo>
                  <a:lnTo>
                    <a:pt x="4" y="73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11" y="75"/>
                  </a:lnTo>
                  <a:lnTo>
                    <a:pt x="12" y="74"/>
                  </a:lnTo>
                  <a:lnTo>
                    <a:pt x="13" y="72"/>
                  </a:lnTo>
                  <a:lnTo>
                    <a:pt x="13" y="71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3" y="28"/>
                  </a:lnTo>
                  <a:lnTo>
                    <a:pt x="29" y="21"/>
                  </a:lnTo>
                  <a:lnTo>
                    <a:pt x="34" y="13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2" y="3"/>
                  </a:lnTo>
                  <a:lnTo>
                    <a:pt x="41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57" name="Freeform 373"/>
            <p:cNvSpPr/>
            <p:nvPr/>
          </p:nvSpPr>
          <p:spPr bwMode="auto">
            <a:xfrm>
              <a:off x="4583113" y="3121025"/>
              <a:ext cx="26988" cy="34925"/>
            </a:xfrm>
            <a:custGeom>
              <a:avLst/>
              <a:gdLst/>
              <a:ahLst/>
              <a:cxnLst>
                <a:cxn ang="0">
                  <a:pos x="43" y="1"/>
                </a:cxn>
                <a:cxn ang="0">
                  <a:pos x="43" y="1"/>
                </a:cxn>
                <a:cxn ang="0">
                  <a:pos x="37" y="7"/>
                </a:cxn>
                <a:cxn ang="0">
                  <a:pos x="31" y="15"/>
                </a:cxn>
                <a:cxn ang="0">
                  <a:pos x="21" y="29"/>
                </a:cxn>
                <a:cxn ang="0">
                  <a:pos x="12" y="45"/>
                </a:cxn>
                <a:cxn ang="0">
                  <a:pos x="7" y="52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3" y="66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8" y="65"/>
                </a:cxn>
                <a:cxn ang="0">
                  <a:pos x="8" y="65"/>
                </a:cxn>
                <a:cxn ang="0">
                  <a:pos x="13" y="58"/>
                </a:cxn>
                <a:cxn ang="0">
                  <a:pos x="18" y="51"/>
                </a:cxn>
                <a:cxn ang="0">
                  <a:pos x="28" y="36"/>
                </a:cxn>
                <a:cxn ang="0">
                  <a:pos x="38" y="21"/>
                </a:cxn>
                <a:cxn ang="0">
                  <a:pos x="44" y="15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1" y="6"/>
                </a:cxn>
                <a:cxn ang="0">
                  <a:pos x="51" y="5"/>
                </a:cxn>
                <a:cxn ang="0">
                  <a:pos x="51" y="3"/>
                </a:cxn>
                <a:cxn ang="0">
                  <a:pos x="50" y="2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3" y="1"/>
                </a:cxn>
              </a:cxnLst>
              <a:rect l="0" t="0" r="r" b="b"/>
              <a:pathLst>
                <a:path w="51" h="66">
                  <a:moveTo>
                    <a:pt x="43" y="1"/>
                  </a:moveTo>
                  <a:lnTo>
                    <a:pt x="43" y="1"/>
                  </a:lnTo>
                  <a:lnTo>
                    <a:pt x="37" y="7"/>
                  </a:lnTo>
                  <a:lnTo>
                    <a:pt x="31" y="15"/>
                  </a:lnTo>
                  <a:lnTo>
                    <a:pt x="21" y="29"/>
                  </a:lnTo>
                  <a:lnTo>
                    <a:pt x="12" y="45"/>
                  </a:lnTo>
                  <a:lnTo>
                    <a:pt x="7" y="52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3" y="66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3" y="58"/>
                  </a:lnTo>
                  <a:lnTo>
                    <a:pt x="18" y="51"/>
                  </a:lnTo>
                  <a:lnTo>
                    <a:pt x="28" y="36"/>
                  </a:lnTo>
                  <a:lnTo>
                    <a:pt x="38" y="21"/>
                  </a:lnTo>
                  <a:lnTo>
                    <a:pt x="44" y="15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1" y="6"/>
                  </a:lnTo>
                  <a:lnTo>
                    <a:pt x="51" y="5"/>
                  </a:lnTo>
                  <a:lnTo>
                    <a:pt x="51" y="3"/>
                  </a:lnTo>
                  <a:lnTo>
                    <a:pt x="50" y="2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3" y="1"/>
                  </a:lnTo>
                  <a:lnTo>
                    <a:pt x="4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58" name="Freeform 374"/>
            <p:cNvSpPr/>
            <p:nvPr/>
          </p:nvSpPr>
          <p:spPr bwMode="auto">
            <a:xfrm>
              <a:off x="4638675" y="3114675"/>
              <a:ext cx="26988" cy="44450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42" y="3"/>
                </a:cxn>
                <a:cxn ang="0">
                  <a:pos x="40" y="8"/>
                </a:cxn>
                <a:cxn ang="0">
                  <a:pos x="37" y="12"/>
                </a:cxn>
                <a:cxn ang="0">
                  <a:pos x="30" y="22"/>
                </a:cxn>
                <a:cxn ang="0">
                  <a:pos x="14" y="40"/>
                </a:cxn>
                <a:cxn ang="0">
                  <a:pos x="14" y="40"/>
                </a:cxn>
                <a:cxn ang="0">
                  <a:pos x="8" y="49"/>
                </a:cxn>
                <a:cxn ang="0">
                  <a:pos x="4" y="59"/>
                </a:cxn>
                <a:cxn ang="0">
                  <a:pos x="1" y="69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3"/>
                </a:cxn>
                <a:cxn ang="0">
                  <a:pos x="4" y="84"/>
                </a:cxn>
                <a:cxn ang="0">
                  <a:pos x="6" y="83"/>
                </a:cxn>
                <a:cxn ang="0">
                  <a:pos x="7" y="83"/>
                </a:cxn>
                <a:cxn ang="0">
                  <a:pos x="8" y="81"/>
                </a:cxn>
                <a:cxn ang="0">
                  <a:pos x="9" y="79"/>
                </a:cxn>
                <a:cxn ang="0">
                  <a:pos x="9" y="79"/>
                </a:cxn>
                <a:cxn ang="0">
                  <a:pos x="10" y="74"/>
                </a:cxn>
                <a:cxn ang="0">
                  <a:pos x="11" y="68"/>
                </a:cxn>
                <a:cxn ang="0">
                  <a:pos x="14" y="58"/>
                </a:cxn>
                <a:cxn ang="0">
                  <a:pos x="21" y="49"/>
                </a:cxn>
                <a:cxn ang="0">
                  <a:pos x="27" y="40"/>
                </a:cxn>
                <a:cxn ang="0">
                  <a:pos x="40" y="23"/>
                </a:cxn>
                <a:cxn ang="0">
                  <a:pos x="46" y="14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2" y="3"/>
                </a:cxn>
                <a:cxn ang="0">
                  <a:pos x="52" y="2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2" y="3"/>
                </a:cxn>
                <a:cxn ang="0">
                  <a:pos x="42" y="3"/>
                </a:cxn>
              </a:cxnLst>
              <a:rect l="0" t="0" r="r" b="b"/>
              <a:pathLst>
                <a:path w="52" h="84">
                  <a:moveTo>
                    <a:pt x="42" y="3"/>
                  </a:moveTo>
                  <a:lnTo>
                    <a:pt x="42" y="3"/>
                  </a:lnTo>
                  <a:lnTo>
                    <a:pt x="40" y="8"/>
                  </a:lnTo>
                  <a:lnTo>
                    <a:pt x="37" y="12"/>
                  </a:lnTo>
                  <a:lnTo>
                    <a:pt x="30" y="2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8" y="49"/>
                  </a:lnTo>
                  <a:lnTo>
                    <a:pt x="4" y="59"/>
                  </a:lnTo>
                  <a:lnTo>
                    <a:pt x="1" y="6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3"/>
                  </a:lnTo>
                  <a:lnTo>
                    <a:pt x="4" y="84"/>
                  </a:lnTo>
                  <a:lnTo>
                    <a:pt x="6" y="83"/>
                  </a:lnTo>
                  <a:lnTo>
                    <a:pt x="7" y="83"/>
                  </a:lnTo>
                  <a:lnTo>
                    <a:pt x="8" y="81"/>
                  </a:lnTo>
                  <a:lnTo>
                    <a:pt x="9" y="79"/>
                  </a:lnTo>
                  <a:lnTo>
                    <a:pt x="9" y="79"/>
                  </a:lnTo>
                  <a:lnTo>
                    <a:pt x="10" y="74"/>
                  </a:lnTo>
                  <a:lnTo>
                    <a:pt x="11" y="68"/>
                  </a:lnTo>
                  <a:lnTo>
                    <a:pt x="14" y="58"/>
                  </a:lnTo>
                  <a:lnTo>
                    <a:pt x="21" y="49"/>
                  </a:lnTo>
                  <a:lnTo>
                    <a:pt x="27" y="40"/>
                  </a:lnTo>
                  <a:lnTo>
                    <a:pt x="40" y="23"/>
                  </a:lnTo>
                  <a:lnTo>
                    <a:pt x="46" y="14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52" y="2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0"/>
                  </a:lnTo>
                  <a:lnTo>
                    <a:pt x="43" y="1"/>
                  </a:lnTo>
                  <a:lnTo>
                    <a:pt x="42" y="3"/>
                  </a:lnTo>
                  <a:lnTo>
                    <a:pt x="4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59" name="Freeform 375"/>
            <p:cNvSpPr/>
            <p:nvPr/>
          </p:nvSpPr>
          <p:spPr bwMode="auto">
            <a:xfrm>
              <a:off x="4686300" y="3121025"/>
              <a:ext cx="25400" cy="38100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34" y="10"/>
                </a:cxn>
                <a:cxn ang="0">
                  <a:pos x="29" y="19"/>
                </a:cxn>
                <a:cxn ang="0">
                  <a:pos x="17" y="33"/>
                </a:cxn>
                <a:cxn ang="0">
                  <a:pos x="12" y="40"/>
                </a:cxn>
                <a:cxn ang="0">
                  <a:pos x="7" y="48"/>
                </a:cxn>
                <a:cxn ang="0">
                  <a:pos x="3" y="56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2" y="70"/>
                </a:cxn>
                <a:cxn ang="0">
                  <a:pos x="4" y="71"/>
                </a:cxn>
                <a:cxn ang="0">
                  <a:pos x="5" y="71"/>
                </a:cxn>
                <a:cxn ang="0">
                  <a:pos x="7" y="70"/>
                </a:cxn>
                <a:cxn ang="0">
                  <a:pos x="8" y="69"/>
                </a:cxn>
                <a:cxn ang="0">
                  <a:pos x="9" y="67"/>
                </a:cxn>
                <a:cxn ang="0">
                  <a:pos x="9" y="67"/>
                </a:cxn>
                <a:cxn ang="0">
                  <a:pos x="12" y="59"/>
                </a:cxn>
                <a:cxn ang="0">
                  <a:pos x="16" y="52"/>
                </a:cxn>
                <a:cxn ang="0">
                  <a:pos x="21" y="44"/>
                </a:cxn>
                <a:cxn ang="0">
                  <a:pos x="27" y="37"/>
                </a:cxn>
                <a:cxn ang="0">
                  <a:pos x="37" y="23"/>
                </a:cxn>
                <a:cxn ang="0">
                  <a:pos x="42" y="16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7" y="5"/>
                </a:cxn>
                <a:cxn ang="0">
                  <a:pos x="46" y="3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7" h="71">
                  <a:moveTo>
                    <a:pt x="38" y="2"/>
                  </a:moveTo>
                  <a:lnTo>
                    <a:pt x="38" y="2"/>
                  </a:lnTo>
                  <a:lnTo>
                    <a:pt x="34" y="10"/>
                  </a:lnTo>
                  <a:lnTo>
                    <a:pt x="29" y="19"/>
                  </a:lnTo>
                  <a:lnTo>
                    <a:pt x="17" y="33"/>
                  </a:lnTo>
                  <a:lnTo>
                    <a:pt x="12" y="40"/>
                  </a:lnTo>
                  <a:lnTo>
                    <a:pt x="7" y="48"/>
                  </a:lnTo>
                  <a:lnTo>
                    <a:pt x="3" y="56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4" y="71"/>
                  </a:lnTo>
                  <a:lnTo>
                    <a:pt x="5" y="71"/>
                  </a:lnTo>
                  <a:lnTo>
                    <a:pt x="7" y="70"/>
                  </a:lnTo>
                  <a:lnTo>
                    <a:pt x="8" y="69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12" y="59"/>
                  </a:lnTo>
                  <a:lnTo>
                    <a:pt x="16" y="52"/>
                  </a:lnTo>
                  <a:lnTo>
                    <a:pt x="21" y="44"/>
                  </a:lnTo>
                  <a:lnTo>
                    <a:pt x="27" y="37"/>
                  </a:lnTo>
                  <a:lnTo>
                    <a:pt x="37" y="23"/>
                  </a:lnTo>
                  <a:lnTo>
                    <a:pt x="42" y="16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7" y="5"/>
                  </a:lnTo>
                  <a:lnTo>
                    <a:pt x="46" y="3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60" name="Freeform 376"/>
            <p:cNvSpPr/>
            <p:nvPr/>
          </p:nvSpPr>
          <p:spPr bwMode="auto">
            <a:xfrm>
              <a:off x="4721225" y="3125788"/>
              <a:ext cx="33338" cy="38100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54" y="1"/>
                </a:cxn>
                <a:cxn ang="0">
                  <a:pos x="40" y="17"/>
                </a:cxn>
                <a:cxn ang="0">
                  <a:pos x="28" y="32"/>
                </a:cxn>
                <a:cxn ang="0">
                  <a:pos x="15" y="49"/>
                </a:cxn>
                <a:cxn ang="0">
                  <a:pos x="2" y="63"/>
                </a:cxn>
                <a:cxn ang="0">
                  <a:pos x="2" y="63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2" y="71"/>
                </a:cxn>
                <a:cxn ang="0">
                  <a:pos x="3" y="72"/>
                </a:cxn>
                <a:cxn ang="0">
                  <a:pos x="5" y="72"/>
                </a:cxn>
                <a:cxn ang="0">
                  <a:pos x="6" y="72"/>
                </a:cxn>
                <a:cxn ang="0">
                  <a:pos x="8" y="71"/>
                </a:cxn>
                <a:cxn ang="0">
                  <a:pos x="8" y="71"/>
                </a:cxn>
                <a:cxn ang="0">
                  <a:pos x="22" y="55"/>
                </a:cxn>
                <a:cxn ang="0">
                  <a:pos x="34" y="40"/>
                </a:cxn>
                <a:cxn ang="0">
                  <a:pos x="47" y="24"/>
                </a:cxn>
                <a:cxn ang="0">
                  <a:pos x="61" y="9"/>
                </a:cxn>
                <a:cxn ang="0">
                  <a:pos x="61" y="9"/>
                </a:cxn>
                <a:cxn ang="0">
                  <a:pos x="62" y="7"/>
                </a:cxn>
                <a:cxn ang="0">
                  <a:pos x="62" y="6"/>
                </a:cxn>
                <a:cxn ang="0">
                  <a:pos x="61" y="4"/>
                </a:cxn>
                <a:cxn ang="0">
                  <a:pos x="60" y="3"/>
                </a:cxn>
                <a:cxn ang="0">
                  <a:pos x="59" y="1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4" y="1"/>
                </a:cxn>
                <a:cxn ang="0">
                  <a:pos x="54" y="1"/>
                </a:cxn>
              </a:cxnLst>
              <a:rect l="0" t="0" r="r" b="b"/>
              <a:pathLst>
                <a:path w="62" h="72">
                  <a:moveTo>
                    <a:pt x="54" y="1"/>
                  </a:moveTo>
                  <a:lnTo>
                    <a:pt x="54" y="1"/>
                  </a:lnTo>
                  <a:lnTo>
                    <a:pt x="40" y="17"/>
                  </a:lnTo>
                  <a:lnTo>
                    <a:pt x="28" y="32"/>
                  </a:lnTo>
                  <a:lnTo>
                    <a:pt x="15" y="49"/>
                  </a:lnTo>
                  <a:lnTo>
                    <a:pt x="2" y="63"/>
                  </a:lnTo>
                  <a:lnTo>
                    <a:pt x="2" y="63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2" y="71"/>
                  </a:lnTo>
                  <a:lnTo>
                    <a:pt x="3" y="72"/>
                  </a:lnTo>
                  <a:lnTo>
                    <a:pt x="5" y="72"/>
                  </a:lnTo>
                  <a:lnTo>
                    <a:pt x="6" y="72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22" y="55"/>
                  </a:lnTo>
                  <a:lnTo>
                    <a:pt x="34" y="40"/>
                  </a:lnTo>
                  <a:lnTo>
                    <a:pt x="47" y="24"/>
                  </a:lnTo>
                  <a:lnTo>
                    <a:pt x="61" y="9"/>
                  </a:lnTo>
                  <a:lnTo>
                    <a:pt x="61" y="9"/>
                  </a:lnTo>
                  <a:lnTo>
                    <a:pt x="62" y="7"/>
                  </a:lnTo>
                  <a:lnTo>
                    <a:pt x="62" y="6"/>
                  </a:lnTo>
                  <a:lnTo>
                    <a:pt x="61" y="4"/>
                  </a:lnTo>
                  <a:lnTo>
                    <a:pt x="60" y="3"/>
                  </a:lnTo>
                  <a:lnTo>
                    <a:pt x="59" y="1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61" name="Freeform 377"/>
            <p:cNvSpPr/>
            <p:nvPr/>
          </p:nvSpPr>
          <p:spPr bwMode="auto">
            <a:xfrm>
              <a:off x="4311650" y="3119438"/>
              <a:ext cx="20638" cy="39688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9" y="14"/>
                </a:cxn>
                <a:cxn ang="0">
                  <a:pos x="28" y="24"/>
                </a:cxn>
                <a:cxn ang="0">
                  <a:pos x="26" y="33"/>
                </a:cxn>
                <a:cxn ang="0">
                  <a:pos x="24" y="38"/>
                </a:cxn>
                <a:cxn ang="0">
                  <a:pos x="21" y="42"/>
                </a:cxn>
                <a:cxn ang="0">
                  <a:pos x="21" y="42"/>
                </a:cxn>
                <a:cxn ang="0">
                  <a:pos x="17" y="50"/>
                </a:cxn>
                <a:cxn ang="0">
                  <a:pos x="12" y="56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0"/>
                </a:cxn>
                <a:cxn ang="0">
                  <a:pos x="0" y="71"/>
                </a:cxn>
                <a:cxn ang="0">
                  <a:pos x="1" y="73"/>
                </a:cxn>
                <a:cxn ang="0">
                  <a:pos x="2" y="74"/>
                </a:cxn>
                <a:cxn ang="0">
                  <a:pos x="6" y="75"/>
                </a:cxn>
                <a:cxn ang="0">
                  <a:pos x="8" y="74"/>
                </a:cxn>
                <a:cxn ang="0">
                  <a:pos x="10" y="73"/>
                </a:cxn>
                <a:cxn ang="0">
                  <a:pos x="10" y="73"/>
                </a:cxn>
                <a:cxn ang="0">
                  <a:pos x="15" y="65"/>
                </a:cxn>
                <a:cxn ang="0">
                  <a:pos x="22" y="57"/>
                </a:cxn>
                <a:cxn ang="0">
                  <a:pos x="28" y="50"/>
                </a:cxn>
                <a:cxn ang="0">
                  <a:pos x="33" y="41"/>
                </a:cxn>
                <a:cxn ang="0">
                  <a:pos x="33" y="41"/>
                </a:cxn>
                <a:cxn ang="0">
                  <a:pos x="35" y="37"/>
                </a:cxn>
                <a:cxn ang="0">
                  <a:pos x="37" y="32"/>
                </a:cxn>
                <a:cxn ang="0">
                  <a:pos x="39" y="23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39" h="75">
                  <a:moveTo>
                    <a:pt x="39" y="4"/>
                  </a:moveTo>
                  <a:lnTo>
                    <a:pt x="39" y="4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9" y="14"/>
                  </a:lnTo>
                  <a:lnTo>
                    <a:pt x="28" y="24"/>
                  </a:lnTo>
                  <a:lnTo>
                    <a:pt x="26" y="33"/>
                  </a:lnTo>
                  <a:lnTo>
                    <a:pt x="24" y="38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7" y="50"/>
                  </a:lnTo>
                  <a:lnTo>
                    <a:pt x="12" y="56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0" y="71"/>
                  </a:lnTo>
                  <a:lnTo>
                    <a:pt x="1" y="73"/>
                  </a:lnTo>
                  <a:lnTo>
                    <a:pt x="2" y="74"/>
                  </a:lnTo>
                  <a:lnTo>
                    <a:pt x="6" y="75"/>
                  </a:lnTo>
                  <a:lnTo>
                    <a:pt x="8" y="74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5" y="65"/>
                  </a:lnTo>
                  <a:lnTo>
                    <a:pt x="22" y="57"/>
                  </a:lnTo>
                  <a:lnTo>
                    <a:pt x="28" y="50"/>
                  </a:lnTo>
                  <a:lnTo>
                    <a:pt x="33" y="41"/>
                  </a:lnTo>
                  <a:lnTo>
                    <a:pt x="33" y="41"/>
                  </a:lnTo>
                  <a:lnTo>
                    <a:pt x="35" y="37"/>
                  </a:lnTo>
                  <a:lnTo>
                    <a:pt x="37" y="32"/>
                  </a:lnTo>
                  <a:lnTo>
                    <a:pt x="39" y="23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62" name="Freeform 378"/>
            <p:cNvSpPr/>
            <p:nvPr/>
          </p:nvSpPr>
          <p:spPr bwMode="auto">
            <a:xfrm>
              <a:off x="4568825" y="3319463"/>
              <a:ext cx="41275" cy="146050"/>
            </a:xfrm>
            <a:custGeom>
              <a:avLst/>
              <a:gdLst/>
              <a:ahLst/>
              <a:cxnLst>
                <a:cxn ang="0">
                  <a:pos x="72" y="2"/>
                </a:cxn>
                <a:cxn ang="0">
                  <a:pos x="72" y="2"/>
                </a:cxn>
                <a:cxn ang="0">
                  <a:pos x="64" y="16"/>
                </a:cxn>
                <a:cxn ang="0">
                  <a:pos x="58" y="30"/>
                </a:cxn>
                <a:cxn ang="0">
                  <a:pos x="51" y="45"/>
                </a:cxn>
                <a:cxn ang="0">
                  <a:pos x="47" y="60"/>
                </a:cxn>
                <a:cxn ang="0">
                  <a:pos x="40" y="91"/>
                </a:cxn>
                <a:cxn ang="0">
                  <a:pos x="34" y="122"/>
                </a:cxn>
                <a:cxn ang="0">
                  <a:pos x="34" y="122"/>
                </a:cxn>
                <a:cxn ang="0">
                  <a:pos x="26" y="158"/>
                </a:cxn>
                <a:cxn ang="0">
                  <a:pos x="17" y="195"/>
                </a:cxn>
                <a:cxn ang="0">
                  <a:pos x="17" y="195"/>
                </a:cxn>
                <a:cxn ang="0">
                  <a:pos x="12" y="214"/>
                </a:cxn>
                <a:cxn ang="0">
                  <a:pos x="7" y="233"/>
                </a:cxn>
                <a:cxn ang="0">
                  <a:pos x="3" y="251"/>
                </a:cxn>
                <a:cxn ang="0">
                  <a:pos x="1" y="260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4"/>
                </a:cxn>
                <a:cxn ang="0">
                  <a:pos x="3" y="274"/>
                </a:cxn>
                <a:cxn ang="0">
                  <a:pos x="5" y="275"/>
                </a:cxn>
                <a:cxn ang="0">
                  <a:pos x="6" y="274"/>
                </a:cxn>
                <a:cxn ang="0">
                  <a:pos x="8" y="274"/>
                </a:cxn>
                <a:cxn ang="0">
                  <a:pos x="9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0" y="260"/>
                </a:cxn>
                <a:cxn ang="0">
                  <a:pos x="12" y="251"/>
                </a:cxn>
                <a:cxn ang="0">
                  <a:pos x="16" y="234"/>
                </a:cxn>
                <a:cxn ang="0">
                  <a:pos x="21" y="216"/>
                </a:cxn>
                <a:cxn ang="0">
                  <a:pos x="27" y="197"/>
                </a:cxn>
                <a:cxn ang="0">
                  <a:pos x="27" y="197"/>
                </a:cxn>
                <a:cxn ang="0">
                  <a:pos x="40" y="133"/>
                </a:cxn>
                <a:cxn ang="0">
                  <a:pos x="40" y="133"/>
                </a:cxn>
                <a:cxn ang="0">
                  <a:pos x="47" y="100"/>
                </a:cxn>
                <a:cxn ang="0">
                  <a:pos x="55" y="68"/>
                </a:cxn>
                <a:cxn ang="0">
                  <a:pos x="60" y="52"/>
                </a:cxn>
                <a:cxn ang="0">
                  <a:pos x="65" y="36"/>
                </a:cxn>
                <a:cxn ang="0">
                  <a:pos x="72" y="21"/>
                </a:cxn>
                <a:cxn ang="0">
                  <a:pos x="80" y="6"/>
                </a:cxn>
                <a:cxn ang="0">
                  <a:pos x="80" y="6"/>
                </a:cxn>
                <a:cxn ang="0">
                  <a:pos x="80" y="5"/>
                </a:cxn>
                <a:cxn ang="0">
                  <a:pos x="80" y="3"/>
                </a:cxn>
                <a:cxn ang="0">
                  <a:pos x="79" y="2"/>
                </a:cxn>
                <a:cxn ang="0">
                  <a:pos x="78" y="0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3" y="0"/>
                </a:cxn>
                <a:cxn ang="0">
                  <a:pos x="72" y="2"/>
                </a:cxn>
                <a:cxn ang="0">
                  <a:pos x="72" y="2"/>
                </a:cxn>
              </a:cxnLst>
              <a:rect l="0" t="0" r="r" b="b"/>
              <a:pathLst>
                <a:path w="80" h="275">
                  <a:moveTo>
                    <a:pt x="72" y="2"/>
                  </a:moveTo>
                  <a:lnTo>
                    <a:pt x="72" y="2"/>
                  </a:lnTo>
                  <a:lnTo>
                    <a:pt x="64" y="16"/>
                  </a:lnTo>
                  <a:lnTo>
                    <a:pt x="58" y="30"/>
                  </a:lnTo>
                  <a:lnTo>
                    <a:pt x="51" y="45"/>
                  </a:lnTo>
                  <a:lnTo>
                    <a:pt x="47" y="60"/>
                  </a:lnTo>
                  <a:lnTo>
                    <a:pt x="40" y="91"/>
                  </a:lnTo>
                  <a:lnTo>
                    <a:pt x="34" y="122"/>
                  </a:lnTo>
                  <a:lnTo>
                    <a:pt x="34" y="122"/>
                  </a:lnTo>
                  <a:lnTo>
                    <a:pt x="26" y="158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2" y="214"/>
                  </a:lnTo>
                  <a:lnTo>
                    <a:pt x="7" y="233"/>
                  </a:lnTo>
                  <a:lnTo>
                    <a:pt x="3" y="251"/>
                  </a:lnTo>
                  <a:lnTo>
                    <a:pt x="1" y="260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4"/>
                  </a:lnTo>
                  <a:lnTo>
                    <a:pt x="3" y="274"/>
                  </a:lnTo>
                  <a:lnTo>
                    <a:pt x="5" y="275"/>
                  </a:lnTo>
                  <a:lnTo>
                    <a:pt x="6" y="274"/>
                  </a:lnTo>
                  <a:lnTo>
                    <a:pt x="8" y="274"/>
                  </a:lnTo>
                  <a:lnTo>
                    <a:pt x="9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0" y="260"/>
                  </a:lnTo>
                  <a:lnTo>
                    <a:pt x="12" y="251"/>
                  </a:lnTo>
                  <a:lnTo>
                    <a:pt x="16" y="234"/>
                  </a:lnTo>
                  <a:lnTo>
                    <a:pt x="21" y="216"/>
                  </a:lnTo>
                  <a:lnTo>
                    <a:pt x="27" y="197"/>
                  </a:lnTo>
                  <a:lnTo>
                    <a:pt x="27" y="197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7" y="100"/>
                  </a:lnTo>
                  <a:lnTo>
                    <a:pt x="55" y="68"/>
                  </a:lnTo>
                  <a:lnTo>
                    <a:pt x="60" y="52"/>
                  </a:lnTo>
                  <a:lnTo>
                    <a:pt x="65" y="36"/>
                  </a:lnTo>
                  <a:lnTo>
                    <a:pt x="72" y="21"/>
                  </a:lnTo>
                  <a:lnTo>
                    <a:pt x="80" y="6"/>
                  </a:lnTo>
                  <a:lnTo>
                    <a:pt x="80" y="6"/>
                  </a:lnTo>
                  <a:lnTo>
                    <a:pt x="80" y="5"/>
                  </a:lnTo>
                  <a:lnTo>
                    <a:pt x="80" y="3"/>
                  </a:lnTo>
                  <a:lnTo>
                    <a:pt x="79" y="2"/>
                  </a:lnTo>
                  <a:lnTo>
                    <a:pt x="78" y="0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2" y="2"/>
                  </a:lnTo>
                  <a:lnTo>
                    <a:pt x="7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63" name="Freeform 379"/>
            <p:cNvSpPr/>
            <p:nvPr/>
          </p:nvSpPr>
          <p:spPr bwMode="auto">
            <a:xfrm>
              <a:off x="4610100" y="3270250"/>
              <a:ext cx="46038" cy="166688"/>
            </a:xfrm>
            <a:custGeom>
              <a:avLst/>
              <a:gdLst/>
              <a:ahLst/>
              <a:cxnLst>
                <a:cxn ang="0">
                  <a:pos x="77" y="3"/>
                </a:cxn>
                <a:cxn ang="0">
                  <a:pos x="77" y="3"/>
                </a:cxn>
                <a:cxn ang="0">
                  <a:pos x="72" y="21"/>
                </a:cxn>
                <a:cxn ang="0">
                  <a:pos x="65" y="38"/>
                </a:cxn>
                <a:cxn ang="0">
                  <a:pos x="58" y="55"/>
                </a:cxn>
                <a:cxn ang="0">
                  <a:pos x="53" y="72"/>
                </a:cxn>
                <a:cxn ang="0">
                  <a:pos x="53" y="72"/>
                </a:cxn>
                <a:cxn ang="0">
                  <a:pos x="31" y="156"/>
                </a:cxn>
                <a:cxn ang="0">
                  <a:pos x="31" y="156"/>
                </a:cxn>
                <a:cxn ang="0">
                  <a:pos x="27" y="177"/>
                </a:cxn>
                <a:cxn ang="0">
                  <a:pos x="24" y="197"/>
                </a:cxn>
                <a:cxn ang="0">
                  <a:pos x="20" y="219"/>
                </a:cxn>
                <a:cxn ang="0">
                  <a:pos x="16" y="240"/>
                </a:cxn>
                <a:cxn ang="0">
                  <a:pos x="16" y="240"/>
                </a:cxn>
                <a:cxn ang="0">
                  <a:pos x="7" y="276"/>
                </a:cxn>
                <a:cxn ang="0">
                  <a:pos x="2" y="293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1" y="315"/>
                </a:cxn>
                <a:cxn ang="0">
                  <a:pos x="1" y="316"/>
                </a:cxn>
                <a:cxn ang="0">
                  <a:pos x="3" y="317"/>
                </a:cxn>
                <a:cxn ang="0">
                  <a:pos x="6" y="317"/>
                </a:cxn>
                <a:cxn ang="0">
                  <a:pos x="7" y="317"/>
                </a:cxn>
                <a:cxn ang="0">
                  <a:pos x="9" y="316"/>
                </a:cxn>
                <a:cxn ang="0">
                  <a:pos x="10" y="315"/>
                </a:cxn>
                <a:cxn ang="0">
                  <a:pos x="10" y="313"/>
                </a:cxn>
                <a:cxn ang="0">
                  <a:pos x="10" y="313"/>
                </a:cxn>
                <a:cxn ang="0">
                  <a:pos x="11" y="303"/>
                </a:cxn>
                <a:cxn ang="0">
                  <a:pos x="13" y="292"/>
                </a:cxn>
                <a:cxn ang="0">
                  <a:pos x="17" y="273"/>
                </a:cxn>
                <a:cxn ang="0">
                  <a:pos x="27" y="234"/>
                </a:cxn>
                <a:cxn ang="0">
                  <a:pos x="27" y="234"/>
                </a:cxn>
                <a:cxn ang="0">
                  <a:pos x="31" y="215"/>
                </a:cxn>
                <a:cxn ang="0">
                  <a:pos x="34" y="196"/>
                </a:cxn>
                <a:cxn ang="0">
                  <a:pos x="36" y="177"/>
                </a:cxn>
                <a:cxn ang="0">
                  <a:pos x="41" y="158"/>
                </a:cxn>
                <a:cxn ang="0">
                  <a:pos x="41" y="158"/>
                </a:cxn>
                <a:cxn ang="0">
                  <a:pos x="60" y="84"/>
                </a:cxn>
                <a:cxn ang="0">
                  <a:pos x="60" y="84"/>
                </a:cxn>
                <a:cxn ang="0">
                  <a:pos x="66" y="64"/>
                </a:cxn>
                <a:cxn ang="0">
                  <a:pos x="73" y="44"/>
                </a:cxn>
                <a:cxn ang="0">
                  <a:pos x="80" y="26"/>
                </a:cxn>
                <a:cxn ang="0">
                  <a:pos x="86" y="6"/>
                </a:cxn>
                <a:cxn ang="0">
                  <a:pos x="86" y="6"/>
                </a:cxn>
                <a:cxn ang="0">
                  <a:pos x="86" y="4"/>
                </a:cxn>
                <a:cxn ang="0">
                  <a:pos x="85" y="2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9" y="0"/>
                </a:cxn>
                <a:cxn ang="0">
                  <a:pos x="78" y="1"/>
                </a:cxn>
                <a:cxn ang="0">
                  <a:pos x="77" y="3"/>
                </a:cxn>
                <a:cxn ang="0">
                  <a:pos x="77" y="3"/>
                </a:cxn>
              </a:cxnLst>
              <a:rect l="0" t="0" r="r" b="b"/>
              <a:pathLst>
                <a:path w="86" h="317">
                  <a:moveTo>
                    <a:pt x="77" y="3"/>
                  </a:moveTo>
                  <a:lnTo>
                    <a:pt x="77" y="3"/>
                  </a:lnTo>
                  <a:lnTo>
                    <a:pt x="72" y="21"/>
                  </a:lnTo>
                  <a:lnTo>
                    <a:pt x="65" y="38"/>
                  </a:lnTo>
                  <a:lnTo>
                    <a:pt x="58" y="55"/>
                  </a:lnTo>
                  <a:lnTo>
                    <a:pt x="53" y="72"/>
                  </a:lnTo>
                  <a:lnTo>
                    <a:pt x="53" y="72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7" y="177"/>
                  </a:lnTo>
                  <a:lnTo>
                    <a:pt x="24" y="197"/>
                  </a:lnTo>
                  <a:lnTo>
                    <a:pt x="20" y="219"/>
                  </a:lnTo>
                  <a:lnTo>
                    <a:pt x="16" y="240"/>
                  </a:lnTo>
                  <a:lnTo>
                    <a:pt x="16" y="240"/>
                  </a:lnTo>
                  <a:lnTo>
                    <a:pt x="7" y="276"/>
                  </a:lnTo>
                  <a:lnTo>
                    <a:pt x="2" y="293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1" y="315"/>
                  </a:lnTo>
                  <a:lnTo>
                    <a:pt x="1" y="316"/>
                  </a:lnTo>
                  <a:lnTo>
                    <a:pt x="3" y="317"/>
                  </a:lnTo>
                  <a:lnTo>
                    <a:pt x="6" y="317"/>
                  </a:lnTo>
                  <a:lnTo>
                    <a:pt x="7" y="317"/>
                  </a:lnTo>
                  <a:lnTo>
                    <a:pt x="9" y="316"/>
                  </a:lnTo>
                  <a:lnTo>
                    <a:pt x="10" y="315"/>
                  </a:lnTo>
                  <a:lnTo>
                    <a:pt x="10" y="313"/>
                  </a:lnTo>
                  <a:lnTo>
                    <a:pt x="10" y="313"/>
                  </a:lnTo>
                  <a:lnTo>
                    <a:pt x="11" y="303"/>
                  </a:lnTo>
                  <a:lnTo>
                    <a:pt x="13" y="292"/>
                  </a:lnTo>
                  <a:lnTo>
                    <a:pt x="17" y="273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31" y="215"/>
                  </a:lnTo>
                  <a:lnTo>
                    <a:pt x="34" y="196"/>
                  </a:lnTo>
                  <a:lnTo>
                    <a:pt x="36" y="177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60" y="84"/>
                  </a:lnTo>
                  <a:lnTo>
                    <a:pt x="60" y="84"/>
                  </a:lnTo>
                  <a:lnTo>
                    <a:pt x="66" y="64"/>
                  </a:lnTo>
                  <a:lnTo>
                    <a:pt x="73" y="44"/>
                  </a:lnTo>
                  <a:lnTo>
                    <a:pt x="80" y="2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5" y="2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8" y="1"/>
                  </a:lnTo>
                  <a:lnTo>
                    <a:pt x="77" y="3"/>
                  </a:lnTo>
                  <a:lnTo>
                    <a:pt x="7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64" name="Freeform 380"/>
            <p:cNvSpPr/>
            <p:nvPr/>
          </p:nvSpPr>
          <p:spPr bwMode="auto">
            <a:xfrm>
              <a:off x="4660900" y="3228975"/>
              <a:ext cx="38100" cy="158750"/>
            </a:xfrm>
            <a:custGeom>
              <a:avLst/>
              <a:gdLst/>
              <a:ahLst/>
              <a:cxnLst>
                <a:cxn ang="0">
                  <a:pos x="62" y="5"/>
                </a:cxn>
                <a:cxn ang="0">
                  <a:pos x="62" y="5"/>
                </a:cxn>
                <a:cxn ang="0">
                  <a:pos x="59" y="23"/>
                </a:cxn>
                <a:cxn ang="0">
                  <a:pos x="56" y="43"/>
                </a:cxn>
                <a:cxn ang="0">
                  <a:pos x="46" y="80"/>
                </a:cxn>
                <a:cxn ang="0">
                  <a:pos x="46" y="80"/>
                </a:cxn>
                <a:cxn ang="0">
                  <a:pos x="35" y="117"/>
                </a:cxn>
                <a:cxn ang="0">
                  <a:pos x="31" y="136"/>
                </a:cxn>
                <a:cxn ang="0">
                  <a:pos x="27" y="155"/>
                </a:cxn>
                <a:cxn ang="0">
                  <a:pos x="27" y="155"/>
                </a:cxn>
                <a:cxn ang="0">
                  <a:pos x="20" y="189"/>
                </a:cxn>
                <a:cxn ang="0">
                  <a:pos x="13" y="224"/>
                </a:cxn>
                <a:cxn ang="0">
                  <a:pos x="6" y="259"/>
                </a:cxn>
                <a:cxn ang="0">
                  <a:pos x="2" y="276"/>
                </a:cxn>
                <a:cxn ang="0">
                  <a:pos x="0" y="294"/>
                </a:cxn>
                <a:cxn ang="0">
                  <a:pos x="0" y="294"/>
                </a:cxn>
                <a:cxn ang="0">
                  <a:pos x="0" y="296"/>
                </a:cxn>
                <a:cxn ang="0">
                  <a:pos x="1" y="297"/>
                </a:cxn>
                <a:cxn ang="0">
                  <a:pos x="3" y="298"/>
                </a:cxn>
                <a:cxn ang="0">
                  <a:pos x="4" y="298"/>
                </a:cxn>
                <a:cxn ang="0">
                  <a:pos x="8" y="297"/>
                </a:cxn>
                <a:cxn ang="0">
                  <a:pos x="10" y="296"/>
                </a:cxn>
                <a:cxn ang="0">
                  <a:pos x="10" y="294"/>
                </a:cxn>
                <a:cxn ang="0">
                  <a:pos x="10" y="294"/>
                </a:cxn>
                <a:cxn ang="0">
                  <a:pos x="13" y="274"/>
                </a:cxn>
                <a:cxn ang="0">
                  <a:pos x="16" y="255"/>
                </a:cxn>
                <a:cxn ang="0">
                  <a:pos x="24" y="216"/>
                </a:cxn>
                <a:cxn ang="0">
                  <a:pos x="24" y="216"/>
                </a:cxn>
                <a:cxn ang="0">
                  <a:pos x="31" y="177"/>
                </a:cxn>
                <a:cxn ang="0">
                  <a:pos x="35" y="159"/>
                </a:cxn>
                <a:cxn ang="0">
                  <a:pos x="41" y="140"/>
                </a:cxn>
                <a:cxn ang="0">
                  <a:pos x="41" y="140"/>
                </a:cxn>
                <a:cxn ang="0">
                  <a:pos x="46" y="122"/>
                </a:cxn>
                <a:cxn ang="0">
                  <a:pos x="50" y="103"/>
                </a:cxn>
                <a:cxn ang="0">
                  <a:pos x="55" y="84"/>
                </a:cxn>
                <a:cxn ang="0">
                  <a:pos x="59" y="66"/>
                </a:cxn>
                <a:cxn ang="0">
                  <a:pos x="59" y="66"/>
                </a:cxn>
                <a:cxn ang="0">
                  <a:pos x="63" y="51"/>
                </a:cxn>
                <a:cxn ang="0">
                  <a:pos x="68" y="36"/>
                </a:cxn>
                <a:cxn ang="0">
                  <a:pos x="70" y="20"/>
                </a:cxn>
                <a:cxn ang="0">
                  <a:pos x="72" y="5"/>
                </a:cxn>
                <a:cxn ang="0">
                  <a:pos x="72" y="5"/>
                </a:cxn>
                <a:cxn ang="0">
                  <a:pos x="72" y="3"/>
                </a:cxn>
                <a:cxn ang="0">
                  <a:pos x="71" y="2"/>
                </a:cxn>
                <a:cxn ang="0">
                  <a:pos x="69" y="1"/>
                </a:cxn>
                <a:cxn ang="0">
                  <a:pos x="68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2" y="3"/>
                </a:cxn>
                <a:cxn ang="0">
                  <a:pos x="62" y="5"/>
                </a:cxn>
                <a:cxn ang="0">
                  <a:pos x="62" y="5"/>
                </a:cxn>
              </a:cxnLst>
              <a:rect l="0" t="0" r="r" b="b"/>
              <a:pathLst>
                <a:path w="72" h="298">
                  <a:moveTo>
                    <a:pt x="62" y="5"/>
                  </a:moveTo>
                  <a:lnTo>
                    <a:pt x="62" y="5"/>
                  </a:lnTo>
                  <a:lnTo>
                    <a:pt x="59" y="23"/>
                  </a:lnTo>
                  <a:lnTo>
                    <a:pt x="56" y="43"/>
                  </a:lnTo>
                  <a:lnTo>
                    <a:pt x="46" y="80"/>
                  </a:lnTo>
                  <a:lnTo>
                    <a:pt x="46" y="80"/>
                  </a:lnTo>
                  <a:lnTo>
                    <a:pt x="35" y="117"/>
                  </a:lnTo>
                  <a:lnTo>
                    <a:pt x="31" y="136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0" y="189"/>
                  </a:lnTo>
                  <a:lnTo>
                    <a:pt x="13" y="224"/>
                  </a:lnTo>
                  <a:lnTo>
                    <a:pt x="6" y="259"/>
                  </a:lnTo>
                  <a:lnTo>
                    <a:pt x="2" y="276"/>
                  </a:lnTo>
                  <a:lnTo>
                    <a:pt x="0" y="294"/>
                  </a:lnTo>
                  <a:lnTo>
                    <a:pt x="0" y="294"/>
                  </a:lnTo>
                  <a:lnTo>
                    <a:pt x="0" y="296"/>
                  </a:lnTo>
                  <a:lnTo>
                    <a:pt x="1" y="297"/>
                  </a:lnTo>
                  <a:lnTo>
                    <a:pt x="3" y="298"/>
                  </a:lnTo>
                  <a:lnTo>
                    <a:pt x="4" y="298"/>
                  </a:lnTo>
                  <a:lnTo>
                    <a:pt x="8" y="297"/>
                  </a:lnTo>
                  <a:lnTo>
                    <a:pt x="10" y="296"/>
                  </a:lnTo>
                  <a:lnTo>
                    <a:pt x="10" y="294"/>
                  </a:lnTo>
                  <a:lnTo>
                    <a:pt x="10" y="294"/>
                  </a:lnTo>
                  <a:lnTo>
                    <a:pt x="13" y="274"/>
                  </a:lnTo>
                  <a:lnTo>
                    <a:pt x="16" y="255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31" y="177"/>
                  </a:lnTo>
                  <a:lnTo>
                    <a:pt x="35" y="159"/>
                  </a:lnTo>
                  <a:lnTo>
                    <a:pt x="41" y="140"/>
                  </a:lnTo>
                  <a:lnTo>
                    <a:pt x="41" y="140"/>
                  </a:lnTo>
                  <a:lnTo>
                    <a:pt x="46" y="122"/>
                  </a:lnTo>
                  <a:lnTo>
                    <a:pt x="50" y="103"/>
                  </a:lnTo>
                  <a:lnTo>
                    <a:pt x="55" y="8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3" y="51"/>
                  </a:lnTo>
                  <a:lnTo>
                    <a:pt x="68" y="36"/>
                  </a:lnTo>
                  <a:lnTo>
                    <a:pt x="70" y="20"/>
                  </a:lnTo>
                  <a:lnTo>
                    <a:pt x="72" y="5"/>
                  </a:lnTo>
                  <a:lnTo>
                    <a:pt x="72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2" y="3"/>
                  </a:lnTo>
                  <a:lnTo>
                    <a:pt x="62" y="5"/>
                  </a:lnTo>
                  <a:lnTo>
                    <a:pt x="6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65" name="Freeform 381"/>
            <p:cNvSpPr/>
            <p:nvPr/>
          </p:nvSpPr>
          <p:spPr bwMode="auto">
            <a:xfrm>
              <a:off x="4719638" y="3197225"/>
              <a:ext cx="39688" cy="1397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5" y="28"/>
                </a:cxn>
                <a:cxn ang="0">
                  <a:pos x="49" y="40"/>
                </a:cxn>
                <a:cxn ang="0">
                  <a:pos x="44" y="53"/>
                </a:cxn>
                <a:cxn ang="0">
                  <a:pos x="44" y="53"/>
                </a:cxn>
                <a:cxn ang="0">
                  <a:pos x="39" y="72"/>
                </a:cxn>
                <a:cxn ang="0">
                  <a:pos x="35" y="91"/>
                </a:cxn>
                <a:cxn ang="0">
                  <a:pos x="31" y="109"/>
                </a:cxn>
                <a:cxn ang="0">
                  <a:pos x="26" y="128"/>
                </a:cxn>
                <a:cxn ang="0">
                  <a:pos x="26" y="128"/>
                </a:cxn>
                <a:cxn ang="0">
                  <a:pos x="22" y="144"/>
                </a:cxn>
                <a:cxn ang="0">
                  <a:pos x="18" y="160"/>
                </a:cxn>
                <a:cxn ang="0">
                  <a:pos x="15" y="176"/>
                </a:cxn>
                <a:cxn ang="0">
                  <a:pos x="12" y="193"/>
                </a:cxn>
                <a:cxn ang="0">
                  <a:pos x="12" y="193"/>
                </a:cxn>
                <a:cxn ang="0">
                  <a:pos x="5" y="227"/>
                </a:cxn>
                <a:cxn ang="0">
                  <a:pos x="2" y="243"/>
                </a:cxn>
                <a:cxn ang="0">
                  <a:pos x="0" y="260"/>
                </a:cxn>
                <a:cxn ang="0">
                  <a:pos x="0" y="260"/>
                </a:cxn>
                <a:cxn ang="0">
                  <a:pos x="0" y="262"/>
                </a:cxn>
                <a:cxn ang="0">
                  <a:pos x="1" y="263"/>
                </a:cxn>
                <a:cxn ang="0">
                  <a:pos x="2" y="264"/>
                </a:cxn>
                <a:cxn ang="0">
                  <a:pos x="4" y="264"/>
                </a:cxn>
                <a:cxn ang="0">
                  <a:pos x="7" y="263"/>
                </a:cxn>
                <a:cxn ang="0">
                  <a:pos x="8" y="262"/>
                </a:cxn>
                <a:cxn ang="0">
                  <a:pos x="9" y="260"/>
                </a:cxn>
                <a:cxn ang="0">
                  <a:pos x="9" y="260"/>
                </a:cxn>
                <a:cxn ang="0">
                  <a:pos x="12" y="241"/>
                </a:cxn>
                <a:cxn ang="0">
                  <a:pos x="15" y="224"/>
                </a:cxn>
                <a:cxn ang="0">
                  <a:pos x="24" y="188"/>
                </a:cxn>
                <a:cxn ang="0">
                  <a:pos x="24" y="188"/>
                </a:cxn>
                <a:cxn ang="0">
                  <a:pos x="30" y="155"/>
                </a:cxn>
                <a:cxn ang="0">
                  <a:pos x="33" y="138"/>
                </a:cxn>
                <a:cxn ang="0">
                  <a:pos x="37" y="123"/>
                </a:cxn>
                <a:cxn ang="0">
                  <a:pos x="37" y="123"/>
                </a:cxn>
                <a:cxn ang="0">
                  <a:pos x="45" y="89"/>
                </a:cxn>
                <a:cxn ang="0">
                  <a:pos x="54" y="55"/>
                </a:cxn>
                <a:cxn ang="0">
                  <a:pos x="54" y="55"/>
                </a:cxn>
                <a:cxn ang="0">
                  <a:pos x="59" y="43"/>
                </a:cxn>
                <a:cxn ang="0">
                  <a:pos x="64" y="31"/>
                </a:cxn>
                <a:cxn ang="0">
                  <a:pos x="75" y="5"/>
                </a:cxn>
                <a:cxn ang="0">
                  <a:pos x="75" y="5"/>
                </a:cxn>
                <a:cxn ang="0">
                  <a:pos x="75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0"/>
                </a:cxn>
                <a:cxn ang="0">
                  <a:pos x="67" y="1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5" h="264">
                  <a:moveTo>
                    <a:pt x="66" y="3"/>
                  </a:moveTo>
                  <a:lnTo>
                    <a:pt x="66" y="3"/>
                  </a:lnTo>
                  <a:lnTo>
                    <a:pt x="55" y="28"/>
                  </a:lnTo>
                  <a:lnTo>
                    <a:pt x="49" y="40"/>
                  </a:lnTo>
                  <a:lnTo>
                    <a:pt x="44" y="53"/>
                  </a:lnTo>
                  <a:lnTo>
                    <a:pt x="44" y="53"/>
                  </a:lnTo>
                  <a:lnTo>
                    <a:pt x="39" y="72"/>
                  </a:lnTo>
                  <a:lnTo>
                    <a:pt x="35" y="91"/>
                  </a:lnTo>
                  <a:lnTo>
                    <a:pt x="31" y="109"/>
                  </a:lnTo>
                  <a:lnTo>
                    <a:pt x="26" y="128"/>
                  </a:lnTo>
                  <a:lnTo>
                    <a:pt x="26" y="128"/>
                  </a:lnTo>
                  <a:lnTo>
                    <a:pt x="22" y="144"/>
                  </a:lnTo>
                  <a:lnTo>
                    <a:pt x="18" y="160"/>
                  </a:lnTo>
                  <a:lnTo>
                    <a:pt x="15" y="176"/>
                  </a:lnTo>
                  <a:lnTo>
                    <a:pt x="12" y="193"/>
                  </a:lnTo>
                  <a:lnTo>
                    <a:pt x="12" y="193"/>
                  </a:lnTo>
                  <a:lnTo>
                    <a:pt x="5" y="227"/>
                  </a:lnTo>
                  <a:lnTo>
                    <a:pt x="2" y="243"/>
                  </a:lnTo>
                  <a:lnTo>
                    <a:pt x="0" y="260"/>
                  </a:lnTo>
                  <a:lnTo>
                    <a:pt x="0" y="260"/>
                  </a:lnTo>
                  <a:lnTo>
                    <a:pt x="0" y="262"/>
                  </a:lnTo>
                  <a:lnTo>
                    <a:pt x="1" y="263"/>
                  </a:lnTo>
                  <a:lnTo>
                    <a:pt x="2" y="264"/>
                  </a:lnTo>
                  <a:lnTo>
                    <a:pt x="4" y="264"/>
                  </a:lnTo>
                  <a:lnTo>
                    <a:pt x="7" y="263"/>
                  </a:lnTo>
                  <a:lnTo>
                    <a:pt x="8" y="262"/>
                  </a:lnTo>
                  <a:lnTo>
                    <a:pt x="9" y="260"/>
                  </a:lnTo>
                  <a:lnTo>
                    <a:pt x="9" y="260"/>
                  </a:lnTo>
                  <a:lnTo>
                    <a:pt x="12" y="241"/>
                  </a:lnTo>
                  <a:lnTo>
                    <a:pt x="15" y="224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30" y="155"/>
                  </a:lnTo>
                  <a:lnTo>
                    <a:pt x="33" y="138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45" y="89"/>
                  </a:lnTo>
                  <a:lnTo>
                    <a:pt x="54" y="55"/>
                  </a:lnTo>
                  <a:lnTo>
                    <a:pt x="54" y="55"/>
                  </a:lnTo>
                  <a:lnTo>
                    <a:pt x="59" y="43"/>
                  </a:lnTo>
                  <a:lnTo>
                    <a:pt x="64" y="31"/>
                  </a:lnTo>
                  <a:lnTo>
                    <a:pt x="75" y="5"/>
                  </a:lnTo>
                  <a:lnTo>
                    <a:pt x="75" y="5"/>
                  </a:lnTo>
                  <a:lnTo>
                    <a:pt x="75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66" name="Freeform 382"/>
            <p:cNvSpPr/>
            <p:nvPr/>
          </p:nvSpPr>
          <p:spPr bwMode="auto">
            <a:xfrm>
              <a:off x="4773613" y="3186113"/>
              <a:ext cx="34925" cy="101600"/>
            </a:xfrm>
            <a:custGeom>
              <a:avLst/>
              <a:gdLst/>
              <a:ahLst/>
              <a:cxnLst>
                <a:cxn ang="0">
                  <a:pos x="59" y="4"/>
                </a:cxn>
                <a:cxn ang="0">
                  <a:pos x="59" y="4"/>
                </a:cxn>
                <a:cxn ang="0">
                  <a:pos x="57" y="11"/>
                </a:cxn>
                <a:cxn ang="0">
                  <a:pos x="53" y="18"/>
                </a:cxn>
                <a:cxn ang="0">
                  <a:pos x="46" y="31"/>
                </a:cxn>
                <a:cxn ang="0">
                  <a:pos x="46" y="31"/>
                </a:cxn>
                <a:cxn ang="0">
                  <a:pos x="42" y="36"/>
                </a:cxn>
                <a:cxn ang="0">
                  <a:pos x="41" y="42"/>
                </a:cxn>
                <a:cxn ang="0">
                  <a:pos x="40" y="54"/>
                </a:cxn>
                <a:cxn ang="0">
                  <a:pos x="40" y="54"/>
                </a:cxn>
                <a:cxn ang="0">
                  <a:pos x="36" y="74"/>
                </a:cxn>
                <a:cxn ang="0">
                  <a:pos x="31" y="93"/>
                </a:cxn>
                <a:cxn ang="0">
                  <a:pos x="18" y="132"/>
                </a:cxn>
                <a:cxn ang="0">
                  <a:pos x="18" y="132"/>
                </a:cxn>
                <a:cxn ang="0">
                  <a:pos x="10" y="153"/>
                </a:cxn>
                <a:cxn ang="0">
                  <a:pos x="2" y="174"/>
                </a:cxn>
                <a:cxn ang="0">
                  <a:pos x="2" y="174"/>
                </a:cxn>
                <a:cxn ang="0">
                  <a:pos x="1" y="178"/>
                </a:cxn>
                <a:cxn ang="0">
                  <a:pos x="0" y="182"/>
                </a:cxn>
                <a:cxn ang="0">
                  <a:pos x="1" y="186"/>
                </a:cxn>
                <a:cxn ang="0">
                  <a:pos x="4" y="189"/>
                </a:cxn>
                <a:cxn ang="0">
                  <a:pos x="4" y="189"/>
                </a:cxn>
                <a:cxn ang="0">
                  <a:pos x="6" y="190"/>
                </a:cxn>
                <a:cxn ang="0">
                  <a:pos x="7" y="190"/>
                </a:cxn>
                <a:cxn ang="0">
                  <a:pos x="9" y="189"/>
                </a:cxn>
                <a:cxn ang="0">
                  <a:pos x="10" y="188"/>
                </a:cxn>
                <a:cxn ang="0">
                  <a:pos x="10" y="185"/>
                </a:cxn>
                <a:cxn ang="0">
                  <a:pos x="10" y="183"/>
                </a:cxn>
                <a:cxn ang="0">
                  <a:pos x="9" y="181"/>
                </a:cxn>
                <a:cxn ang="0">
                  <a:pos x="9" y="181"/>
                </a:cxn>
                <a:cxn ang="0">
                  <a:pos x="9" y="180"/>
                </a:cxn>
                <a:cxn ang="0">
                  <a:pos x="10" y="178"/>
                </a:cxn>
                <a:cxn ang="0">
                  <a:pos x="14" y="170"/>
                </a:cxn>
                <a:cxn ang="0">
                  <a:pos x="19" y="163"/>
                </a:cxn>
                <a:cxn ang="0">
                  <a:pos x="21" y="158"/>
                </a:cxn>
                <a:cxn ang="0">
                  <a:pos x="21" y="158"/>
                </a:cxn>
                <a:cxn ang="0">
                  <a:pos x="24" y="144"/>
                </a:cxn>
                <a:cxn ang="0">
                  <a:pos x="28" y="130"/>
                </a:cxn>
                <a:cxn ang="0">
                  <a:pos x="38" y="102"/>
                </a:cxn>
                <a:cxn ang="0">
                  <a:pos x="38" y="102"/>
                </a:cxn>
                <a:cxn ang="0">
                  <a:pos x="42" y="89"/>
                </a:cxn>
                <a:cxn ang="0">
                  <a:pos x="46" y="75"/>
                </a:cxn>
                <a:cxn ang="0">
                  <a:pos x="51" y="48"/>
                </a:cxn>
                <a:cxn ang="0">
                  <a:pos x="51" y="48"/>
                </a:cxn>
                <a:cxn ang="0">
                  <a:pos x="52" y="42"/>
                </a:cxn>
                <a:cxn ang="0">
                  <a:pos x="54" y="37"/>
                </a:cxn>
                <a:cxn ang="0">
                  <a:pos x="59" y="27"/>
                </a:cxn>
                <a:cxn ang="0">
                  <a:pos x="64" y="18"/>
                </a:cxn>
                <a:cxn ang="0">
                  <a:pos x="66" y="11"/>
                </a:cxn>
                <a:cxn ang="0">
                  <a:pos x="68" y="6"/>
                </a:cxn>
                <a:cxn ang="0">
                  <a:pos x="68" y="6"/>
                </a:cxn>
                <a:cxn ang="0">
                  <a:pos x="68" y="4"/>
                </a:cxn>
                <a:cxn ang="0">
                  <a:pos x="67" y="2"/>
                </a:cxn>
                <a:cxn ang="0">
                  <a:pos x="64" y="1"/>
                </a:cxn>
                <a:cxn ang="0">
                  <a:pos x="62" y="0"/>
                </a:cxn>
                <a:cxn ang="0">
                  <a:pos x="61" y="1"/>
                </a:cxn>
                <a:cxn ang="0">
                  <a:pos x="60" y="2"/>
                </a:cxn>
                <a:cxn ang="0">
                  <a:pos x="59" y="4"/>
                </a:cxn>
                <a:cxn ang="0">
                  <a:pos x="59" y="4"/>
                </a:cxn>
              </a:cxnLst>
              <a:rect l="0" t="0" r="r" b="b"/>
              <a:pathLst>
                <a:path w="68" h="190">
                  <a:moveTo>
                    <a:pt x="59" y="4"/>
                  </a:moveTo>
                  <a:lnTo>
                    <a:pt x="59" y="4"/>
                  </a:lnTo>
                  <a:lnTo>
                    <a:pt x="57" y="11"/>
                  </a:lnTo>
                  <a:lnTo>
                    <a:pt x="53" y="18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2" y="36"/>
                  </a:lnTo>
                  <a:lnTo>
                    <a:pt x="41" y="42"/>
                  </a:lnTo>
                  <a:lnTo>
                    <a:pt x="40" y="54"/>
                  </a:lnTo>
                  <a:lnTo>
                    <a:pt x="40" y="54"/>
                  </a:lnTo>
                  <a:lnTo>
                    <a:pt x="36" y="74"/>
                  </a:lnTo>
                  <a:lnTo>
                    <a:pt x="31" y="93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0" y="153"/>
                  </a:lnTo>
                  <a:lnTo>
                    <a:pt x="2" y="174"/>
                  </a:lnTo>
                  <a:lnTo>
                    <a:pt x="2" y="174"/>
                  </a:lnTo>
                  <a:lnTo>
                    <a:pt x="1" y="178"/>
                  </a:lnTo>
                  <a:lnTo>
                    <a:pt x="0" y="182"/>
                  </a:lnTo>
                  <a:lnTo>
                    <a:pt x="1" y="186"/>
                  </a:lnTo>
                  <a:lnTo>
                    <a:pt x="4" y="189"/>
                  </a:lnTo>
                  <a:lnTo>
                    <a:pt x="4" y="189"/>
                  </a:lnTo>
                  <a:lnTo>
                    <a:pt x="6" y="190"/>
                  </a:lnTo>
                  <a:lnTo>
                    <a:pt x="7" y="190"/>
                  </a:lnTo>
                  <a:lnTo>
                    <a:pt x="9" y="189"/>
                  </a:lnTo>
                  <a:lnTo>
                    <a:pt x="10" y="188"/>
                  </a:lnTo>
                  <a:lnTo>
                    <a:pt x="10" y="185"/>
                  </a:lnTo>
                  <a:lnTo>
                    <a:pt x="10" y="183"/>
                  </a:lnTo>
                  <a:lnTo>
                    <a:pt x="9" y="181"/>
                  </a:lnTo>
                  <a:lnTo>
                    <a:pt x="9" y="181"/>
                  </a:lnTo>
                  <a:lnTo>
                    <a:pt x="9" y="180"/>
                  </a:lnTo>
                  <a:lnTo>
                    <a:pt x="10" y="178"/>
                  </a:lnTo>
                  <a:lnTo>
                    <a:pt x="14" y="170"/>
                  </a:lnTo>
                  <a:lnTo>
                    <a:pt x="19" y="163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24" y="144"/>
                  </a:lnTo>
                  <a:lnTo>
                    <a:pt x="28" y="130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2" y="89"/>
                  </a:lnTo>
                  <a:lnTo>
                    <a:pt x="46" y="75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2" y="42"/>
                  </a:lnTo>
                  <a:lnTo>
                    <a:pt x="54" y="37"/>
                  </a:lnTo>
                  <a:lnTo>
                    <a:pt x="59" y="27"/>
                  </a:lnTo>
                  <a:lnTo>
                    <a:pt x="64" y="18"/>
                  </a:lnTo>
                  <a:lnTo>
                    <a:pt x="66" y="11"/>
                  </a:lnTo>
                  <a:lnTo>
                    <a:pt x="68" y="6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7" y="2"/>
                  </a:lnTo>
                  <a:lnTo>
                    <a:pt x="64" y="1"/>
                  </a:lnTo>
                  <a:lnTo>
                    <a:pt x="62" y="0"/>
                  </a:lnTo>
                  <a:lnTo>
                    <a:pt x="61" y="1"/>
                  </a:lnTo>
                  <a:lnTo>
                    <a:pt x="60" y="2"/>
                  </a:lnTo>
                  <a:lnTo>
                    <a:pt x="59" y="4"/>
                  </a:lnTo>
                  <a:lnTo>
                    <a:pt x="5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67" name="Freeform 383"/>
            <p:cNvSpPr/>
            <p:nvPr/>
          </p:nvSpPr>
          <p:spPr bwMode="auto">
            <a:xfrm>
              <a:off x="4829175" y="3186113"/>
              <a:ext cx="22225" cy="73025"/>
            </a:xfrm>
            <a:custGeom>
              <a:avLst/>
              <a:gdLst/>
              <a:ahLst/>
              <a:cxnLst>
                <a:cxn ang="0">
                  <a:pos x="35" y="5"/>
                </a:cxn>
                <a:cxn ang="0">
                  <a:pos x="35" y="5"/>
                </a:cxn>
                <a:cxn ang="0">
                  <a:pos x="32" y="21"/>
                </a:cxn>
                <a:cxn ang="0">
                  <a:pos x="29" y="37"/>
                </a:cxn>
                <a:cxn ang="0">
                  <a:pos x="21" y="68"/>
                </a:cxn>
                <a:cxn ang="0">
                  <a:pos x="21" y="68"/>
                </a:cxn>
                <a:cxn ang="0">
                  <a:pos x="18" y="85"/>
                </a:cxn>
                <a:cxn ang="0">
                  <a:pos x="13" y="100"/>
                </a:cxn>
                <a:cxn ang="0">
                  <a:pos x="2" y="132"/>
                </a:cxn>
                <a:cxn ang="0">
                  <a:pos x="2" y="132"/>
                </a:cxn>
                <a:cxn ang="0">
                  <a:pos x="0" y="134"/>
                </a:cxn>
                <a:cxn ang="0">
                  <a:pos x="2" y="135"/>
                </a:cxn>
                <a:cxn ang="0">
                  <a:pos x="3" y="136"/>
                </a:cxn>
                <a:cxn ang="0">
                  <a:pos x="5" y="137"/>
                </a:cxn>
                <a:cxn ang="0">
                  <a:pos x="8" y="137"/>
                </a:cxn>
                <a:cxn ang="0">
                  <a:pos x="10" y="136"/>
                </a:cxn>
                <a:cxn ang="0">
                  <a:pos x="11" y="134"/>
                </a:cxn>
                <a:cxn ang="0">
                  <a:pos x="11" y="134"/>
                </a:cxn>
                <a:cxn ang="0">
                  <a:pos x="17" y="117"/>
                </a:cxn>
                <a:cxn ang="0">
                  <a:pos x="23" y="99"/>
                </a:cxn>
                <a:cxn ang="0">
                  <a:pos x="28" y="81"/>
                </a:cxn>
                <a:cxn ang="0">
                  <a:pos x="32" y="62"/>
                </a:cxn>
                <a:cxn ang="0">
                  <a:pos x="32" y="62"/>
                </a:cxn>
                <a:cxn ang="0">
                  <a:pos x="40" y="34"/>
                </a:cxn>
                <a:cxn ang="0">
                  <a:pos x="42" y="20"/>
                </a:cxn>
                <a:cxn ang="0">
                  <a:pos x="44" y="5"/>
                </a:cxn>
                <a:cxn ang="0">
                  <a:pos x="44" y="5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1"/>
                </a:cxn>
                <a:cxn ang="0">
                  <a:pos x="36" y="2"/>
                </a:cxn>
                <a:cxn ang="0">
                  <a:pos x="35" y="3"/>
                </a:cxn>
                <a:cxn ang="0">
                  <a:pos x="35" y="5"/>
                </a:cxn>
                <a:cxn ang="0">
                  <a:pos x="35" y="5"/>
                </a:cxn>
              </a:cxnLst>
              <a:rect l="0" t="0" r="r" b="b"/>
              <a:pathLst>
                <a:path w="44" h="137">
                  <a:moveTo>
                    <a:pt x="35" y="5"/>
                  </a:moveTo>
                  <a:lnTo>
                    <a:pt x="35" y="5"/>
                  </a:lnTo>
                  <a:lnTo>
                    <a:pt x="32" y="21"/>
                  </a:lnTo>
                  <a:lnTo>
                    <a:pt x="29" y="37"/>
                  </a:lnTo>
                  <a:lnTo>
                    <a:pt x="21" y="68"/>
                  </a:lnTo>
                  <a:lnTo>
                    <a:pt x="21" y="68"/>
                  </a:lnTo>
                  <a:lnTo>
                    <a:pt x="18" y="85"/>
                  </a:lnTo>
                  <a:lnTo>
                    <a:pt x="13" y="100"/>
                  </a:lnTo>
                  <a:lnTo>
                    <a:pt x="2" y="132"/>
                  </a:lnTo>
                  <a:lnTo>
                    <a:pt x="2" y="132"/>
                  </a:lnTo>
                  <a:lnTo>
                    <a:pt x="0" y="134"/>
                  </a:lnTo>
                  <a:lnTo>
                    <a:pt x="2" y="135"/>
                  </a:lnTo>
                  <a:lnTo>
                    <a:pt x="3" y="136"/>
                  </a:lnTo>
                  <a:lnTo>
                    <a:pt x="5" y="137"/>
                  </a:lnTo>
                  <a:lnTo>
                    <a:pt x="8" y="137"/>
                  </a:lnTo>
                  <a:lnTo>
                    <a:pt x="10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7" y="117"/>
                  </a:lnTo>
                  <a:lnTo>
                    <a:pt x="23" y="99"/>
                  </a:lnTo>
                  <a:lnTo>
                    <a:pt x="28" y="81"/>
                  </a:lnTo>
                  <a:lnTo>
                    <a:pt x="32" y="62"/>
                  </a:lnTo>
                  <a:lnTo>
                    <a:pt x="32" y="62"/>
                  </a:lnTo>
                  <a:lnTo>
                    <a:pt x="40" y="34"/>
                  </a:lnTo>
                  <a:lnTo>
                    <a:pt x="42" y="20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1"/>
                  </a:lnTo>
                  <a:lnTo>
                    <a:pt x="36" y="2"/>
                  </a:lnTo>
                  <a:lnTo>
                    <a:pt x="35" y="3"/>
                  </a:lnTo>
                  <a:lnTo>
                    <a:pt x="35" y="5"/>
                  </a:lnTo>
                  <a:lnTo>
                    <a:pt x="3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68" name="Freeform 384"/>
            <p:cNvSpPr/>
            <p:nvPr/>
          </p:nvSpPr>
          <p:spPr bwMode="auto">
            <a:xfrm>
              <a:off x="4884738" y="3184525"/>
              <a:ext cx="9525" cy="12700"/>
            </a:xfrm>
            <a:custGeom>
              <a:avLst/>
              <a:gdLst/>
              <a:ahLst/>
              <a:cxnLst>
                <a:cxn ang="0">
                  <a:pos x="10" y="1"/>
                </a:cxn>
                <a:cxn ang="0">
                  <a:pos x="10" y="1"/>
                </a:cxn>
                <a:cxn ang="0">
                  <a:pos x="3" y="9"/>
                </a:cxn>
                <a:cxn ang="0">
                  <a:pos x="1" y="13"/>
                </a:cxn>
                <a:cxn ang="0">
                  <a:pos x="0" y="19"/>
                </a:cxn>
                <a:cxn ang="0">
                  <a:pos x="0" y="19"/>
                </a:cxn>
                <a:cxn ang="0">
                  <a:pos x="0" y="21"/>
                </a:cxn>
                <a:cxn ang="0">
                  <a:pos x="1" y="22"/>
                </a:cxn>
                <a:cxn ang="0">
                  <a:pos x="2" y="23"/>
                </a:cxn>
                <a:cxn ang="0">
                  <a:pos x="4" y="23"/>
                </a:cxn>
                <a:cxn ang="0">
                  <a:pos x="7" y="22"/>
                </a:cxn>
                <a:cxn ang="0">
                  <a:pos x="8" y="21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10" y="15"/>
                </a:cxn>
                <a:cxn ang="0">
                  <a:pos x="12" y="12"/>
                </a:cxn>
                <a:cxn ang="0">
                  <a:pos x="17" y="8"/>
                </a:cxn>
                <a:cxn ang="0">
                  <a:pos x="17" y="8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7" y="3"/>
                </a:cxn>
                <a:cxn ang="0">
                  <a:pos x="16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10" y="1"/>
                </a:cxn>
              </a:cxnLst>
              <a:rect l="0" t="0" r="r" b="b"/>
              <a:pathLst>
                <a:path w="18" h="23">
                  <a:moveTo>
                    <a:pt x="10" y="1"/>
                  </a:moveTo>
                  <a:lnTo>
                    <a:pt x="10" y="1"/>
                  </a:lnTo>
                  <a:lnTo>
                    <a:pt x="3" y="9"/>
                  </a:lnTo>
                  <a:lnTo>
                    <a:pt x="1" y="13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1" y="22"/>
                  </a:lnTo>
                  <a:lnTo>
                    <a:pt x="2" y="23"/>
                  </a:lnTo>
                  <a:lnTo>
                    <a:pt x="4" y="23"/>
                  </a:lnTo>
                  <a:lnTo>
                    <a:pt x="7" y="22"/>
                  </a:lnTo>
                  <a:lnTo>
                    <a:pt x="8" y="21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10" y="15"/>
                  </a:lnTo>
                  <a:lnTo>
                    <a:pt x="12" y="12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7" y="3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1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69" name="Freeform 385"/>
            <p:cNvSpPr/>
            <p:nvPr/>
          </p:nvSpPr>
          <p:spPr bwMode="auto">
            <a:xfrm>
              <a:off x="4586288" y="3460750"/>
              <a:ext cx="165100" cy="39688"/>
            </a:xfrm>
            <a:custGeom>
              <a:avLst/>
              <a:gdLst/>
              <a:ahLst/>
              <a:cxnLst>
                <a:cxn ang="0">
                  <a:pos x="306" y="66"/>
                </a:cxn>
                <a:cxn ang="0">
                  <a:pos x="306" y="66"/>
                </a:cxn>
                <a:cxn ang="0">
                  <a:pos x="297" y="67"/>
                </a:cxn>
                <a:cxn ang="0">
                  <a:pos x="288" y="66"/>
                </a:cxn>
                <a:cxn ang="0">
                  <a:pos x="279" y="63"/>
                </a:cxn>
                <a:cxn ang="0">
                  <a:pos x="268" y="59"/>
                </a:cxn>
                <a:cxn ang="0">
                  <a:pos x="249" y="51"/>
                </a:cxn>
                <a:cxn ang="0">
                  <a:pos x="232" y="45"/>
                </a:cxn>
                <a:cxn ang="0">
                  <a:pos x="232" y="45"/>
                </a:cxn>
                <a:cxn ang="0">
                  <a:pos x="194" y="35"/>
                </a:cxn>
                <a:cxn ang="0">
                  <a:pos x="157" y="24"/>
                </a:cxn>
                <a:cxn ang="0">
                  <a:pos x="157" y="24"/>
                </a:cxn>
                <a:cxn ang="0">
                  <a:pos x="139" y="20"/>
                </a:cxn>
                <a:cxn ang="0">
                  <a:pos x="121" y="17"/>
                </a:cxn>
                <a:cxn ang="0">
                  <a:pos x="102" y="14"/>
                </a:cxn>
                <a:cxn ang="0">
                  <a:pos x="85" y="11"/>
                </a:cxn>
                <a:cxn ang="0">
                  <a:pos x="85" y="11"/>
                </a:cxn>
                <a:cxn ang="0">
                  <a:pos x="64" y="7"/>
                </a:cxn>
                <a:cxn ang="0">
                  <a:pos x="44" y="3"/>
                </a:cxn>
                <a:cxn ang="0">
                  <a:pos x="25" y="1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1" y="7"/>
                </a:cxn>
                <a:cxn ang="0">
                  <a:pos x="2" y="8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6" y="10"/>
                </a:cxn>
                <a:cxn ang="0">
                  <a:pos x="47" y="13"/>
                </a:cxn>
                <a:cxn ang="0">
                  <a:pos x="68" y="17"/>
                </a:cxn>
                <a:cxn ang="0">
                  <a:pos x="90" y="21"/>
                </a:cxn>
                <a:cxn ang="0">
                  <a:pos x="90" y="21"/>
                </a:cxn>
                <a:cxn ang="0">
                  <a:pos x="109" y="25"/>
                </a:cxn>
                <a:cxn ang="0">
                  <a:pos x="130" y="30"/>
                </a:cxn>
                <a:cxn ang="0">
                  <a:pos x="151" y="34"/>
                </a:cxn>
                <a:cxn ang="0">
                  <a:pos x="170" y="39"/>
                </a:cxn>
                <a:cxn ang="0">
                  <a:pos x="170" y="39"/>
                </a:cxn>
                <a:cxn ang="0">
                  <a:pos x="191" y="45"/>
                </a:cxn>
                <a:cxn ang="0">
                  <a:pos x="213" y="50"/>
                </a:cxn>
                <a:cxn ang="0">
                  <a:pos x="234" y="56"/>
                </a:cxn>
                <a:cxn ang="0">
                  <a:pos x="255" y="63"/>
                </a:cxn>
                <a:cxn ang="0">
                  <a:pos x="255" y="63"/>
                </a:cxn>
                <a:cxn ang="0">
                  <a:pos x="281" y="73"/>
                </a:cxn>
                <a:cxn ang="0">
                  <a:pos x="288" y="74"/>
                </a:cxn>
                <a:cxn ang="0">
                  <a:pos x="294" y="75"/>
                </a:cxn>
                <a:cxn ang="0">
                  <a:pos x="301" y="76"/>
                </a:cxn>
                <a:cxn ang="0">
                  <a:pos x="309" y="75"/>
                </a:cxn>
                <a:cxn ang="0">
                  <a:pos x="309" y="75"/>
                </a:cxn>
                <a:cxn ang="0">
                  <a:pos x="311" y="74"/>
                </a:cxn>
                <a:cxn ang="0">
                  <a:pos x="312" y="73"/>
                </a:cxn>
                <a:cxn ang="0">
                  <a:pos x="312" y="71"/>
                </a:cxn>
                <a:cxn ang="0">
                  <a:pos x="312" y="70"/>
                </a:cxn>
                <a:cxn ang="0">
                  <a:pos x="310" y="67"/>
                </a:cxn>
                <a:cxn ang="0">
                  <a:pos x="308" y="66"/>
                </a:cxn>
                <a:cxn ang="0">
                  <a:pos x="306" y="66"/>
                </a:cxn>
                <a:cxn ang="0">
                  <a:pos x="306" y="66"/>
                </a:cxn>
              </a:cxnLst>
              <a:rect l="0" t="0" r="r" b="b"/>
              <a:pathLst>
                <a:path w="312" h="76">
                  <a:moveTo>
                    <a:pt x="306" y="66"/>
                  </a:moveTo>
                  <a:lnTo>
                    <a:pt x="306" y="66"/>
                  </a:lnTo>
                  <a:lnTo>
                    <a:pt x="297" y="67"/>
                  </a:lnTo>
                  <a:lnTo>
                    <a:pt x="288" y="66"/>
                  </a:lnTo>
                  <a:lnTo>
                    <a:pt x="279" y="63"/>
                  </a:lnTo>
                  <a:lnTo>
                    <a:pt x="268" y="59"/>
                  </a:lnTo>
                  <a:lnTo>
                    <a:pt x="249" y="51"/>
                  </a:lnTo>
                  <a:lnTo>
                    <a:pt x="232" y="45"/>
                  </a:lnTo>
                  <a:lnTo>
                    <a:pt x="232" y="45"/>
                  </a:lnTo>
                  <a:lnTo>
                    <a:pt x="194" y="35"/>
                  </a:lnTo>
                  <a:lnTo>
                    <a:pt x="157" y="24"/>
                  </a:lnTo>
                  <a:lnTo>
                    <a:pt x="157" y="24"/>
                  </a:lnTo>
                  <a:lnTo>
                    <a:pt x="139" y="20"/>
                  </a:lnTo>
                  <a:lnTo>
                    <a:pt x="121" y="17"/>
                  </a:lnTo>
                  <a:lnTo>
                    <a:pt x="102" y="14"/>
                  </a:lnTo>
                  <a:lnTo>
                    <a:pt x="85" y="11"/>
                  </a:lnTo>
                  <a:lnTo>
                    <a:pt x="85" y="11"/>
                  </a:lnTo>
                  <a:lnTo>
                    <a:pt x="64" y="7"/>
                  </a:lnTo>
                  <a:lnTo>
                    <a:pt x="44" y="3"/>
                  </a:lnTo>
                  <a:lnTo>
                    <a:pt x="25" y="1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7"/>
                  </a:lnTo>
                  <a:lnTo>
                    <a:pt x="2" y="8"/>
                  </a:lnTo>
                  <a:lnTo>
                    <a:pt x="4" y="9"/>
                  </a:lnTo>
                  <a:lnTo>
                    <a:pt x="4" y="9"/>
                  </a:lnTo>
                  <a:lnTo>
                    <a:pt x="26" y="10"/>
                  </a:lnTo>
                  <a:lnTo>
                    <a:pt x="47" y="13"/>
                  </a:lnTo>
                  <a:lnTo>
                    <a:pt x="68" y="17"/>
                  </a:lnTo>
                  <a:lnTo>
                    <a:pt x="90" y="21"/>
                  </a:lnTo>
                  <a:lnTo>
                    <a:pt x="90" y="21"/>
                  </a:lnTo>
                  <a:lnTo>
                    <a:pt x="109" y="25"/>
                  </a:lnTo>
                  <a:lnTo>
                    <a:pt x="130" y="30"/>
                  </a:lnTo>
                  <a:lnTo>
                    <a:pt x="151" y="34"/>
                  </a:lnTo>
                  <a:lnTo>
                    <a:pt x="170" y="39"/>
                  </a:lnTo>
                  <a:lnTo>
                    <a:pt x="170" y="39"/>
                  </a:lnTo>
                  <a:lnTo>
                    <a:pt x="191" y="45"/>
                  </a:lnTo>
                  <a:lnTo>
                    <a:pt x="213" y="50"/>
                  </a:lnTo>
                  <a:lnTo>
                    <a:pt x="234" y="56"/>
                  </a:lnTo>
                  <a:lnTo>
                    <a:pt x="255" y="63"/>
                  </a:lnTo>
                  <a:lnTo>
                    <a:pt x="255" y="63"/>
                  </a:lnTo>
                  <a:lnTo>
                    <a:pt x="281" y="73"/>
                  </a:lnTo>
                  <a:lnTo>
                    <a:pt x="288" y="74"/>
                  </a:lnTo>
                  <a:lnTo>
                    <a:pt x="294" y="75"/>
                  </a:lnTo>
                  <a:lnTo>
                    <a:pt x="301" y="76"/>
                  </a:lnTo>
                  <a:lnTo>
                    <a:pt x="309" y="75"/>
                  </a:lnTo>
                  <a:lnTo>
                    <a:pt x="309" y="75"/>
                  </a:lnTo>
                  <a:lnTo>
                    <a:pt x="311" y="74"/>
                  </a:lnTo>
                  <a:lnTo>
                    <a:pt x="312" y="73"/>
                  </a:lnTo>
                  <a:lnTo>
                    <a:pt x="312" y="71"/>
                  </a:lnTo>
                  <a:lnTo>
                    <a:pt x="312" y="70"/>
                  </a:lnTo>
                  <a:lnTo>
                    <a:pt x="310" y="67"/>
                  </a:lnTo>
                  <a:lnTo>
                    <a:pt x="308" y="66"/>
                  </a:lnTo>
                  <a:lnTo>
                    <a:pt x="306" y="66"/>
                  </a:lnTo>
                  <a:lnTo>
                    <a:pt x="306" y="6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70" name="Freeform 386"/>
            <p:cNvSpPr/>
            <p:nvPr/>
          </p:nvSpPr>
          <p:spPr bwMode="auto">
            <a:xfrm>
              <a:off x="4660900" y="3400425"/>
              <a:ext cx="171450" cy="47625"/>
            </a:xfrm>
            <a:custGeom>
              <a:avLst/>
              <a:gdLst/>
              <a:ahLst/>
              <a:cxnLst>
                <a:cxn ang="0">
                  <a:pos x="319" y="80"/>
                </a:cxn>
                <a:cxn ang="0">
                  <a:pos x="319" y="80"/>
                </a:cxn>
                <a:cxn ang="0">
                  <a:pos x="278" y="76"/>
                </a:cxn>
                <a:cxn ang="0">
                  <a:pos x="239" y="71"/>
                </a:cxn>
                <a:cxn ang="0">
                  <a:pos x="199" y="63"/>
                </a:cxn>
                <a:cxn ang="0">
                  <a:pos x="160" y="54"/>
                </a:cxn>
                <a:cxn ang="0">
                  <a:pos x="160" y="54"/>
                </a:cxn>
                <a:cxn ang="0">
                  <a:pos x="121" y="42"/>
                </a:cxn>
                <a:cxn ang="0">
                  <a:pos x="83" y="31"/>
                </a:cxn>
                <a:cxn ang="0">
                  <a:pos x="63" y="25"/>
                </a:cxn>
                <a:cxn ang="0">
                  <a:pos x="45" y="19"/>
                </a:cxn>
                <a:cxn ang="0">
                  <a:pos x="26" y="10"/>
                </a:cxn>
                <a:cxn ang="0">
                  <a:pos x="8" y="1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6"/>
                </a:cxn>
                <a:cxn ang="0">
                  <a:pos x="1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1" y="19"/>
                </a:cxn>
                <a:cxn ang="0">
                  <a:pos x="41" y="27"/>
                </a:cxn>
                <a:cxn ang="0">
                  <a:pos x="59" y="33"/>
                </a:cxn>
                <a:cxn ang="0">
                  <a:pos x="79" y="39"/>
                </a:cxn>
                <a:cxn ang="0">
                  <a:pos x="118" y="51"/>
                </a:cxn>
                <a:cxn ang="0">
                  <a:pos x="157" y="62"/>
                </a:cxn>
                <a:cxn ang="0">
                  <a:pos x="157" y="62"/>
                </a:cxn>
                <a:cxn ang="0">
                  <a:pos x="177" y="68"/>
                </a:cxn>
                <a:cxn ang="0">
                  <a:pos x="197" y="72"/>
                </a:cxn>
                <a:cxn ang="0">
                  <a:pos x="217" y="77"/>
                </a:cxn>
                <a:cxn ang="0">
                  <a:pos x="237" y="80"/>
                </a:cxn>
                <a:cxn ang="0">
                  <a:pos x="277" y="87"/>
                </a:cxn>
                <a:cxn ang="0">
                  <a:pos x="319" y="91"/>
                </a:cxn>
                <a:cxn ang="0">
                  <a:pos x="319" y="91"/>
                </a:cxn>
                <a:cxn ang="0">
                  <a:pos x="321" y="90"/>
                </a:cxn>
                <a:cxn ang="0">
                  <a:pos x="322" y="90"/>
                </a:cxn>
                <a:cxn ang="0">
                  <a:pos x="323" y="88"/>
                </a:cxn>
                <a:cxn ang="0">
                  <a:pos x="323" y="86"/>
                </a:cxn>
                <a:cxn ang="0">
                  <a:pos x="322" y="83"/>
                </a:cxn>
                <a:cxn ang="0">
                  <a:pos x="321" y="82"/>
                </a:cxn>
                <a:cxn ang="0">
                  <a:pos x="319" y="80"/>
                </a:cxn>
                <a:cxn ang="0">
                  <a:pos x="319" y="80"/>
                </a:cxn>
              </a:cxnLst>
              <a:rect l="0" t="0" r="r" b="b"/>
              <a:pathLst>
                <a:path w="323" h="91">
                  <a:moveTo>
                    <a:pt x="319" y="80"/>
                  </a:moveTo>
                  <a:lnTo>
                    <a:pt x="319" y="80"/>
                  </a:lnTo>
                  <a:lnTo>
                    <a:pt x="278" y="76"/>
                  </a:lnTo>
                  <a:lnTo>
                    <a:pt x="239" y="71"/>
                  </a:lnTo>
                  <a:lnTo>
                    <a:pt x="199" y="63"/>
                  </a:lnTo>
                  <a:lnTo>
                    <a:pt x="160" y="54"/>
                  </a:lnTo>
                  <a:lnTo>
                    <a:pt x="160" y="54"/>
                  </a:lnTo>
                  <a:lnTo>
                    <a:pt x="121" y="42"/>
                  </a:lnTo>
                  <a:lnTo>
                    <a:pt x="83" y="31"/>
                  </a:lnTo>
                  <a:lnTo>
                    <a:pt x="63" y="25"/>
                  </a:lnTo>
                  <a:lnTo>
                    <a:pt x="45" y="19"/>
                  </a:lnTo>
                  <a:lnTo>
                    <a:pt x="26" y="10"/>
                  </a:lnTo>
                  <a:lnTo>
                    <a:pt x="8" y="1"/>
                  </a:lnTo>
                  <a:lnTo>
                    <a:pt x="8" y="1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21" y="19"/>
                  </a:lnTo>
                  <a:lnTo>
                    <a:pt x="41" y="27"/>
                  </a:lnTo>
                  <a:lnTo>
                    <a:pt x="59" y="33"/>
                  </a:lnTo>
                  <a:lnTo>
                    <a:pt x="79" y="39"/>
                  </a:lnTo>
                  <a:lnTo>
                    <a:pt x="118" y="51"/>
                  </a:lnTo>
                  <a:lnTo>
                    <a:pt x="157" y="62"/>
                  </a:lnTo>
                  <a:lnTo>
                    <a:pt x="157" y="62"/>
                  </a:lnTo>
                  <a:lnTo>
                    <a:pt x="177" y="68"/>
                  </a:lnTo>
                  <a:lnTo>
                    <a:pt x="197" y="72"/>
                  </a:lnTo>
                  <a:lnTo>
                    <a:pt x="217" y="77"/>
                  </a:lnTo>
                  <a:lnTo>
                    <a:pt x="237" y="80"/>
                  </a:lnTo>
                  <a:lnTo>
                    <a:pt x="277" y="87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21" y="90"/>
                  </a:lnTo>
                  <a:lnTo>
                    <a:pt x="322" y="90"/>
                  </a:lnTo>
                  <a:lnTo>
                    <a:pt x="323" y="88"/>
                  </a:lnTo>
                  <a:lnTo>
                    <a:pt x="323" y="86"/>
                  </a:lnTo>
                  <a:lnTo>
                    <a:pt x="322" y="83"/>
                  </a:lnTo>
                  <a:lnTo>
                    <a:pt x="321" y="82"/>
                  </a:lnTo>
                  <a:lnTo>
                    <a:pt x="319" y="80"/>
                  </a:lnTo>
                  <a:lnTo>
                    <a:pt x="319" y="8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71" name="Freeform 387"/>
            <p:cNvSpPr/>
            <p:nvPr/>
          </p:nvSpPr>
          <p:spPr bwMode="auto">
            <a:xfrm>
              <a:off x="4708525" y="3362325"/>
              <a:ext cx="158750" cy="50800"/>
            </a:xfrm>
            <a:custGeom>
              <a:avLst/>
              <a:gdLst/>
              <a:ahLst/>
              <a:cxnLst>
                <a:cxn ang="0">
                  <a:pos x="294" y="84"/>
                </a:cxn>
                <a:cxn ang="0">
                  <a:pos x="294" y="84"/>
                </a:cxn>
                <a:cxn ang="0">
                  <a:pos x="290" y="85"/>
                </a:cxn>
                <a:cxn ang="0">
                  <a:pos x="287" y="85"/>
                </a:cxn>
                <a:cxn ang="0">
                  <a:pos x="282" y="83"/>
                </a:cxn>
                <a:cxn ang="0">
                  <a:pos x="278" y="79"/>
                </a:cxn>
                <a:cxn ang="0">
                  <a:pos x="273" y="76"/>
                </a:cxn>
                <a:cxn ang="0">
                  <a:pos x="273" y="76"/>
                </a:cxn>
                <a:cxn ang="0">
                  <a:pos x="266" y="72"/>
                </a:cxn>
                <a:cxn ang="0">
                  <a:pos x="257" y="69"/>
                </a:cxn>
                <a:cxn ang="0">
                  <a:pos x="240" y="63"/>
                </a:cxn>
                <a:cxn ang="0">
                  <a:pos x="240" y="63"/>
                </a:cxn>
                <a:cxn ang="0">
                  <a:pos x="222" y="58"/>
                </a:cxn>
                <a:cxn ang="0">
                  <a:pos x="205" y="52"/>
                </a:cxn>
                <a:cxn ang="0">
                  <a:pos x="169" y="45"/>
                </a:cxn>
                <a:cxn ang="0">
                  <a:pos x="169" y="45"/>
                </a:cxn>
                <a:cxn ang="0">
                  <a:pos x="128" y="36"/>
                </a:cxn>
                <a:cxn ang="0">
                  <a:pos x="87" y="25"/>
                </a:cxn>
                <a:cxn ang="0">
                  <a:pos x="67" y="20"/>
                </a:cxn>
                <a:cxn ang="0">
                  <a:pos x="47" y="14"/>
                </a:cxn>
                <a:cxn ang="0">
                  <a:pos x="27" y="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1" y="7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23" y="16"/>
                </a:cxn>
                <a:cxn ang="0">
                  <a:pos x="43" y="23"/>
                </a:cxn>
                <a:cxn ang="0">
                  <a:pos x="63" y="30"/>
                </a:cxn>
                <a:cxn ang="0">
                  <a:pos x="84" y="35"/>
                </a:cxn>
                <a:cxn ang="0">
                  <a:pos x="125" y="44"/>
                </a:cxn>
                <a:cxn ang="0">
                  <a:pos x="167" y="54"/>
                </a:cxn>
                <a:cxn ang="0">
                  <a:pos x="167" y="54"/>
                </a:cxn>
                <a:cxn ang="0">
                  <a:pos x="210" y="65"/>
                </a:cxn>
                <a:cxn ang="0">
                  <a:pos x="232" y="70"/>
                </a:cxn>
                <a:cxn ang="0">
                  <a:pos x="253" y="78"/>
                </a:cxn>
                <a:cxn ang="0">
                  <a:pos x="253" y="78"/>
                </a:cxn>
                <a:cxn ang="0">
                  <a:pos x="263" y="83"/>
                </a:cxn>
                <a:cxn ang="0">
                  <a:pos x="274" y="90"/>
                </a:cxn>
                <a:cxn ang="0">
                  <a:pos x="279" y="93"/>
                </a:cxn>
                <a:cxn ang="0">
                  <a:pos x="285" y="95"/>
                </a:cxn>
                <a:cxn ang="0">
                  <a:pos x="290" y="95"/>
                </a:cxn>
                <a:cxn ang="0">
                  <a:pos x="296" y="94"/>
                </a:cxn>
                <a:cxn ang="0">
                  <a:pos x="296" y="94"/>
                </a:cxn>
                <a:cxn ang="0">
                  <a:pos x="298" y="93"/>
                </a:cxn>
                <a:cxn ang="0">
                  <a:pos x="299" y="92"/>
                </a:cxn>
                <a:cxn ang="0">
                  <a:pos x="299" y="87"/>
                </a:cxn>
                <a:cxn ang="0">
                  <a:pos x="298" y="86"/>
                </a:cxn>
                <a:cxn ang="0">
                  <a:pos x="297" y="84"/>
                </a:cxn>
                <a:cxn ang="0">
                  <a:pos x="296" y="84"/>
                </a:cxn>
                <a:cxn ang="0">
                  <a:pos x="294" y="84"/>
                </a:cxn>
                <a:cxn ang="0">
                  <a:pos x="294" y="84"/>
                </a:cxn>
              </a:cxnLst>
              <a:rect l="0" t="0" r="r" b="b"/>
              <a:pathLst>
                <a:path w="299" h="95">
                  <a:moveTo>
                    <a:pt x="294" y="84"/>
                  </a:moveTo>
                  <a:lnTo>
                    <a:pt x="294" y="84"/>
                  </a:lnTo>
                  <a:lnTo>
                    <a:pt x="290" y="85"/>
                  </a:lnTo>
                  <a:lnTo>
                    <a:pt x="287" y="85"/>
                  </a:lnTo>
                  <a:lnTo>
                    <a:pt x="282" y="83"/>
                  </a:lnTo>
                  <a:lnTo>
                    <a:pt x="278" y="79"/>
                  </a:lnTo>
                  <a:lnTo>
                    <a:pt x="273" y="76"/>
                  </a:lnTo>
                  <a:lnTo>
                    <a:pt x="273" y="76"/>
                  </a:lnTo>
                  <a:lnTo>
                    <a:pt x="266" y="72"/>
                  </a:lnTo>
                  <a:lnTo>
                    <a:pt x="257" y="69"/>
                  </a:lnTo>
                  <a:lnTo>
                    <a:pt x="240" y="63"/>
                  </a:lnTo>
                  <a:lnTo>
                    <a:pt x="240" y="63"/>
                  </a:lnTo>
                  <a:lnTo>
                    <a:pt x="222" y="58"/>
                  </a:lnTo>
                  <a:lnTo>
                    <a:pt x="205" y="52"/>
                  </a:lnTo>
                  <a:lnTo>
                    <a:pt x="169" y="45"/>
                  </a:lnTo>
                  <a:lnTo>
                    <a:pt x="169" y="45"/>
                  </a:lnTo>
                  <a:lnTo>
                    <a:pt x="128" y="36"/>
                  </a:lnTo>
                  <a:lnTo>
                    <a:pt x="87" y="25"/>
                  </a:lnTo>
                  <a:lnTo>
                    <a:pt x="67" y="20"/>
                  </a:lnTo>
                  <a:lnTo>
                    <a:pt x="47" y="14"/>
                  </a:lnTo>
                  <a:lnTo>
                    <a:pt x="27" y="8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7"/>
                  </a:lnTo>
                  <a:lnTo>
                    <a:pt x="3" y="8"/>
                  </a:lnTo>
                  <a:lnTo>
                    <a:pt x="3" y="8"/>
                  </a:lnTo>
                  <a:lnTo>
                    <a:pt x="23" y="16"/>
                  </a:lnTo>
                  <a:lnTo>
                    <a:pt x="43" y="23"/>
                  </a:lnTo>
                  <a:lnTo>
                    <a:pt x="63" y="30"/>
                  </a:lnTo>
                  <a:lnTo>
                    <a:pt x="84" y="35"/>
                  </a:lnTo>
                  <a:lnTo>
                    <a:pt x="125" y="4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210" y="65"/>
                  </a:lnTo>
                  <a:lnTo>
                    <a:pt x="232" y="70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63" y="83"/>
                  </a:lnTo>
                  <a:lnTo>
                    <a:pt x="274" y="90"/>
                  </a:lnTo>
                  <a:lnTo>
                    <a:pt x="279" y="93"/>
                  </a:lnTo>
                  <a:lnTo>
                    <a:pt x="285" y="95"/>
                  </a:lnTo>
                  <a:lnTo>
                    <a:pt x="290" y="95"/>
                  </a:lnTo>
                  <a:lnTo>
                    <a:pt x="296" y="94"/>
                  </a:lnTo>
                  <a:lnTo>
                    <a:pt x="296" y="94"/>
                  </a:lnTo>
                  <a:lnTo>
                    <a:pt x="298" y="93"/>
                  </a:lnTo>
                  <a:lnTo>
                    <a:pt x="299" y="92"/>
                  </a:lnTo>
                  <a:lnTo>
                    <a:pt x="299" y="87"/>
                  </a:lnTo>
                  <a:lnTo>
                    <a:pt x="298" y="86"/>
                  </a:lnTo>
                  <a:lnTo>
                    <a:pt x="297" y="84"/>
                  </a:lnTo>
                  <a:lnTo>
                    <a:pt x="296" y="84"/>
                  </a:lnTo>
                  <a:lnTo>
                    <a:pt x="294" y="84"/>
                  </a:lnTo>
                  <a:lnTo>
                    <a:pt x="294" y="8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72" name="Freeform 388"/>
            <p:cNvSpPr/>
            <p:nvPr/>
          </p:nvSpPr>
          <p:spPr bwMode="auto">
            <a:xfrm>
              <a:off x="4737100" y="3335338"/>
              <a:ext cx="131763" cy="30163"/>
            </a:xfrm>
            <a:custGeom>
              <a:avLst/>
              <a:gdLst/>
              <a:ahLst/>
              <a:cxnLst>
                <a:cxn ang="0">
                  <a:pos x="246" y="48"/>
                </a:cxn>
                <a:cxn ang="0">
                  <a:pos x="214" y="44"/>
                </a:cxn>
                <a:cxn ang="0">
                  <a:pos x="148" y="32"/>
                </a:cxn>
                <a:cxn ang="0">
                  <a:pos x="116" y="25"/>
                </a:cxn>
                <a:cxn ang="0">
                  <a:pos x="88" y="20"/>
                </a:cxn>
                <a:cxn ang="0">
                  <a:pos x="60" y="18"/>
                </a:cxn>
                <a:cxn ang="0">
                  <a:pos x="36" y="12"/>
                </a:cxn>
                <a:cxn ang="0">
                  <a:pos x="13" y="6"/>
                </a:cxn>
                <a:cxn ang="0">
                  <a:pos x="14" y="5"/>
                </a:cxn>
                <a:cxn ang="0">
                  <a:pos x="13" y="3"/>
                </a:cxn>
                <a:cxn ang="0">
                  <a:pos x="11" y="1"/>
                </a:cxn>
                <a:cxn ang="0">
                  <a:pos x="7" y="1"/>
                </a:cxn>
                <a:cxn ang="0">
                  <a:pos x="5" y="3"/>
                </a:cxn>
                <a:cxn ang="0">
                  <a:pos x="4" y="5"/>
                </a:cxn>
                <a:cxn ang="0">
                  <a:pos x="1" y="6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4"/>
                </a:cxn>
                <a:cxn ang="0">
                  <a:pos x="21" y="19"/>
                </a:cxn>
                <a:cxn ang="0">
                  <a:pos x="32" y="24"/>
                </a:cxn>
                <a:cxn ang="0">
                  <a:pos x="38" y="25"/>
                </a:cxn>
                <a:cxn ang="0">
                  <a:pos x="60" y="27"/>
                </a:cxn>
                <a:cxn ang="0">
                  <a:pos x="96" y="31"/>
                </a:cxn>
                <a:cxn ang="0">
                  <a:pos x="131" y="38"/>
                </a:cxn>
                <a:cxn ang="0">
                  <a:pos x="159" y="44"/>
                </a:cxn>
                <a:cxn ang="0">
                  <a:pos x="218" y="55"/>
                </a:cxn>
                <a:cxn ang="0">
                  <a:pos x="246" y="57"/>
                </a:cxn>
                <a:cxn ang="0">
                  <a:pos x="248" y="57"/>
                </a:cxn>
                <a:cxn ang="0">
                  <a:pos x="251" y="54"/>
                </a:cxn>
                <a:cxn ang="0">
                  <a:pos x="251" y="51"/>
                </a:cxn>
                <a:cxn ang="0">
                  <a:pos x="248" y="48"/>
                </a:cxn>
                <a:cxn ang="0">
                  <a:pos x="246" y="48"/>
                </a:cxn>
              </a:cxnLst>
              <a:rect l="0" t="0" r="r" b="b"/>
              <a:pathLst>
                <a:path w="251" h="57">
                  <a:moveTo>
                    <a:pt x="246" y="48"/>
                  </a:moveTo>
                  <a:lnTo>
                    <a:pt x="246" y="48"/>
                  </a:lnTo>
                  <a:lnTo>
                    <a:pt x="230" y="46"/>
                  </a:lnTo>
                  <a:lnTo>
                    <a:pt x="214" y="44"/>
                  </a:lnTo>
                  <a:lnTo>
                    <a:pt x="181" y="39"/>
                  </a:lnTo>
                  <a:lnTo>
                    <a:pt x="148" y="32"/>
                  </a:lnTo>
                  <a:lnTo>
                    <a:pt x="116" y="25"/>
                  </a:lnTo>
                  <a:lnTo>
                    <a:pt x="116" y="25"/>
                  </a:lnTo>
                  <a:lnTo>
                    <a:pt x="102" y="22"/>
                  </a:lnTo>
                  <a:lnTo>
                    <a:pt x="88" y="20"/>
                  </a:lnTo>
                  <a:lnTo>
                    <a:pt x="60" y="18"/>
                  </a:lnTo>
                  <a:lnTo>
                    <a:pt x="60" y="18"/>
                  </a:lnTo>
                  <a:lnTo>
                    <a:pt x="48" y="15"/>
                  </a:lnTo>
                  <a:lnTo>
                    <a:pt x="36" y="12"/>
                  </a:lnTo>
                  <a:lnTo>
                    <a:pt x="25" y="9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3" y="3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9" y="0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9"/>
                  </a:lnTo>
                  <a:lnTo>
                    <a:pt x="1" y="12"/>
                  </a:lnTo>
                  <a:lnTo>
                    <a:pt x="2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4" y="17"/>
                  </a:lnTo>
                  <a:lnTo>
                    <a:pt x="21" y="19"/>
                  </a:lnTo>
                  <a:lnTo>
                    <a:pt x="25" y="21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38" y="25"/>
                  </a:lnTo>
                  <a:lnTo>
                    <a:pt x="45" y="26"/>
                  </a:lnTo>
                  <a:lnTo>
                    <a:pt x="60" y="27"/>
                  </a:lnTo>
                  <a:lnTo>
                    <a:pt x="60" y="27"/>
                  </a:lnTo>
                  <a:lnTo>
                    <a:pt x="96" y="31"/>
                  </a:lnTo>
                  <a:lnTo>
                    <a:pt x="114" y="34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59" y="44"/>
                  </a:lnTo>
                  <a:lnTo>
                    <a:pt x="188" y="51"/>
                  </a:lnTo>
                  <a:lnTo>
                    <a:pt x="218" y="55"/>
                  </a:lnTo>
                  <a:lnTo>
                    <a:pt x="232" y="56"/>
                  </a:lnTo>
                  <a:lnTo>
                    <a:pt x="246" y="57"/>
                  </a:lnTo>
                  <a:lnTo>
                    <a:pt x="246" y="57"/>
                  </a:lnTo>
                  <a:lnTo>
                    <a:pt x="248" y="57"/>
                  </a:lnTo>
                  <a:lnTo>
                    <a:pt x="250" y="56"/>
                  </a:lnTo>
                  <a:lnTo>
                    <a:pt x="251" y="54"/>
                  </a:lnTo>
                  <a:lnTo>
                    <a:pt x="251" y="53"/>
                  </a:lnTo>
                  <a:lnTo>
                    <a:pt x="251" y="51"/>
                  </a:lnTo>
                  <a:lnTo>
                    <a:pt x="250" y="50"/>
                  </a:lnTo>
                  <a:lnTo>
                    <a:pt x="248" y="48"/>
                  </a:lnTo>
                  <a:lnTo>
                    <a:pt x="246" y="48"/>
                  </a:lnTo>
                  <a:lnTo>
                    <a:pt x="246" y="4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73" name="Freeform 389"/>
            <p:cNvSpPr/>
            <p:nvPr/>
          </p:nvSpPr>
          <p:spPr bwMode="auto">
            <a:xfrm>
              <a:off x="4838700" y="3271838"/>
              <a:ext cx="112713" cy="6350"/>
            </a:xfrm>
            <a:custGeom>
              <a:avLst/>
              <a:gdLst/>
              <a:ahLst/>
              <a:cxnLst>
                <a:cxn ang="0">
                  <a:pos x="209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1" y="8"/>
                </a:cxn>
                <a:cxn ang="0">
                  <a:pos x="3" y="9"/>
                </a:cxn>
                <a:cxn ang="0">
                  <a:pos x="5" y="11"/>
                </a:cxn>
                <a:cxn ang="0">
                  <a:pos x="209" y="11"/>
                </a:cxn>
                <a:cxn ang="0">
                  <a:pos x="209" y="11"/>
                </a:cxn>
                <a:cxn ang="0">
                  <a:pos x="211" y="9"/>
                </a:cxn>
                <a:cxn ang="0">
                  <a:pos x="212" y="8"/>
                </a:cxn>
                <a:cxn ang="0">
                  <a:pos x="213" y="7"/>
                </a:cxn>
                <a:cxn ang="0">
                  <a:pos x="213" y="5"/>
                </a:cxn>
                <a:cxn ang="0">
                  <a:pos x="213" y="3"/>
                </a:cxn>
                <a:cxn ang="0">
                  <a:pos x="212" y="2"/>
                </a:cxn>
                <a:cxn ang="0">
                  <a:pos x="211" y="1"/>
                </a:cxn>
                <a:cxn ang="0">
                  <a:pos x="209" y="0"/>
                </a:cxn>
                <a:cxn ang="0">
                  <a:pos x="209" y="0"/>
                </a:cxn>
              </a:cxnLst>
              <a:rect l="0" t="0" r="r" b="b"/>
              <a:pathLst>
                <a:path w="213" h="11">
                  <a:moveTo>
                    <a:pt x="209" y="0"/>
                  </a:moveTo>
                  <a:lnTo>
                    <a:pt x="5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8"/>
                  </a:lnTo>
                  <a:lnTo>
                    <a:pt x="3" y="9"/>
                  </a:lnTo>
                  <a:lnTo>
                    <a:pt x="5" y="11"/>
                  </a:lnTo>
                  <a:lnTo>
                    <a:pt x="209" y="11"/>
                  </a:lnTo>
                  <a:lnTo>
                    <a:pt x="209" y="11"/>
                  </a:lnTo>
                  <a:lnTo>
                    <a:pt x="211" y="9"/>
                  </a:lnTo>
                  <a:lnTo>
                    <a:pt x="212" y="8"/>
                  </a:lnTo>
                  <a:lnTo>
                    <a:pt x="213" y="7"/>
                  </a:lnTo>
                  <a:lnTo>
                    <a:pt x="213" y="5"/>
                  </a:lnTo>
                  <a:lnTo>
                    <a:pt x="213" y="3"/>
                  </a:lnTo>
                  <a:lnTo>
                    <a:pt x="212" y="2"/>
                  </a:lnTo>
                  <a:lnTo>
                    <a:pt x="211" y="1"/>
                  </a:lnTo>
                  <a:lnTo>
                    <a:pt x="209" y="0"/>
                  </a:lnTo>
                  <a:lnTo>
                    <a:pt x="20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74" name="Freeform 390"/>
            <p:cNvSpPr/>
            <p:nvPr/>
          </p:nvSpPr>
          <p:spPr bwMode="auto">
            <a:xfrm>
              <a:off x="4260850" y="3252788"/>
              <a:ext cx="73025" cy="128588"/>
            </a:xfrm>
            <a:custGeom>
              <a:avLst/>
              <a:gdLst/>
              <a:ahLst/>
              <a:cxnLst>
                <a:cxn ang="0">
                  <a:pos x="127" y="2"/>
                </a:cxn>
                <a:cxn ang="0">
                  <a:pos x="127" y="2"/>
                </a:cxn>
                <a:cxn ang="0">
                  <a:pos x="93" y="60"/>
                </a:cxn>
                <a:cxn ang="0">
                  <a:pos x="61" y="118"/>
                </a:cxn>
                <a:cxn ang="0">
                  <a:pos x="30" y="177"/>
                </a:cxn>
                <a:cxn ang="0">
                  <a:pos x="15" y="207"/>
                </a:cxn>
                <a:cxn ang="0">
                  <a:pos x="0" y="237"/>
                </a:cxn>
                <a:cxn ang="0">
                  <a:pos x="0" y="237"/>
                </a:cxn>
                <a:cxn ang="0">
                  <a:pos x="0" y="239"/>
                </a:cxn>
                <a:cxn ang="0">
                  <a:pos x="0" y="241"/>
                </a:cxn>
                <a:cxn ang="0">
                  <a:pos x="2" y="243"/>
                </a:cxn>
                <a:cxn ang="0">
                  <a:pos x="4" y="244"/>
                </a:cxn>
                <a:cxn ang="0">
                  <a:pos x="7" y="244"/>
                </a:cxn>
                <a:cxn ang="0">
                  <a:pos x="8" y="243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23" y="211"/>
                </a:cxn>
                <a:cxn ang="0">
                  <a:pos x="39" y="182"/>
                </a:cxn>
                <a:cxn ang="0">
                  <a:pos x="70" y="123"/>
                </a:cxn>
                <a:cxn ang="0">
                  <a:pos x="102" y="65"/>
                </a:cxn>
                <a:cxn ang="0">
                  <a:pos x="136" y="7"/>
                </a:cxn>
                <a:cxn ang="0">
                  <a:pos x="136" y="7"/>
                </a:cxn>
                <a:cxn ang="0">
                  <a:pos x="136" y="5"/>
                </a:cxn>
                <a:cxn ang="0">
                  <a:pos x="136" y="3"/>
                </a:cxn>
                <a:cxn ang="0">
                  <a:pos x="135" y="2"/>
                </a:cxn>
                <a:cxn ang="0">
                  <a:pos x="134" y="1"/>
                </a:cxn>
                <a:cxn ang="0">
                  <a:pos x="131" y="0"/>
                </a:cxn>
                <a:cxn ang="0">
                  <a:pos x="130" y="0"/>
                </a:cxn>
                <a:cxn ang="0">
                  <a:pos x="128" y="1"/>
                </a:cxn>
                <a:cxn ang="0">
                  <a:pos x="127" y="2"/>
                </a:cxn>
                <a:cxn ang="0">
                  <a:pos x="127" y="2"/>
                </a:cxn>
              </a:cxnLst>
              <a:rect l="0" t="0" r="r" b="b"/>
              <a:pathLst>
                <a:path w="136" h="244">
                  <a:moveTo>
                    <a:pt x="127" y="2"/>
                  </a:moveTo>
                  <a:lnTo>
                    <a:pt x="127" y="2"/>
                  </a:lnTo>
                  <a:lnTo>
                    <a:pt x="93" y="60"/>
                  </a:lnTo>
                  <a:lnTo>
                    <a:pt x="61" y="118"/>
                  </a:lnTo>
                  <a:lnTo>
                    <a:pt x="30" y="177"/>
                  </a:lnTo>
                  <a:lnTo>
                    <a:pt x="15" y="207"/>
                  </a:lnTo>
                  <a:lnTo>
                    <a:pt x="0" y="237"/>
                  </a:lnTo>
                  <a:lnTo>
                    <a:pt x="0" y="237"/>
                  </a:lnTo>
                  <a:lnTo>
                    <a:pt x="0" y="239"/>
                  </a:lnTo>
                  <a:lnTo>
                    <a:pt x="0" y="241"/>
                  </a:lnTo>
                  <a:lnTo>
                    <a:pt x="2" y="243"/>
                  </a:lnTo>
                  <a:lnTo>
                    <a:pt x="4" y="244"/>
                  </a:lnTo>
                  <a:lnTo>
                    <a:pt x="7" y="244"/>
                  </a:lnTo>
                  <a:lnTo>
                    <a:pt x="8" y="243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23" y="211"/>
                  </a:lnTo>
                  <a:lnTo>
                    <a:pt x="39" y="182"/>
                  </a:lnTo>
                  <a:lnTo>
                    <a:pt x="70" y="123"/>
                  </a:lnTo>
                  <a:lnTo>
                    <a:pt x="102" y="65"/>
                  </a:lnTo>
                  <a:lnTo>
                    <a:pt x="136" y="7"/>
                  </a:lnTo>
                  <a:lnTo>
                    <a:pt x="136" y="7"/>
                  </a:lnTo>
                  <a:lnTo>
                    <a:pt x="136" y="5"/>
                  </a:lnTo>
                  <a:lnTo>
                    <a:pt x="136" y="3"/>
                  </a:lnTo>
                  <a:lnTo>
                    <a:pt x="135" y="2"/>
                  </a:lnTo>
                  <a:lnTo>
                    <a:pt x="134" y="1"/>
                  </a:lnTo>
                  <a:lnTo>
                    <a:pt x="131" y="0"/>
                  </a:lnTo>
                  <a:lnTo>
                    <a:pt x="130" y="0"/>
                  </a:lnTo>
                  <a:lnTo>
                    <a:pt x="128" y="1"/>
                  </a:lnTo>
                  <a:lnTo>
                    <a:pt x="127" y="2"/>
                  </a:lnTo>
                  <a:lnTo>
                    <a:pt x="12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75" name="Freeform 391"/>
            <p:cNvSpPr/>
            <p:nvPr/>
          </p:nvSpPr>
          <p:spPr bwMode="auto">
            <a:xfrm>
              <a:off x="4311650" y="3292475"/>
              <a:ext cx="50800" cy="82550"/>
            </a:xfrm>
            <a:custGeom>
              <a:avLst/>
              <a:gdLst/>
              <a:ahLst/>
              <a:cxnLst>
                <a:cxn ang="0">
                  <a:pos x="90" y="3"/>
                </a:cxn>
                <a:cxn ang="0">
                  <a:pos x="90" y="3"/>
                </a:cxn>
                <a:cxn ang="0">
                  <a:pos x="45" y="75"/>
                </a:cxn>
                <a:cxn ang="0">
                  <a:pos x="23" y="111"/>
                </a:cxn>
                <a:cxn ang="0">
                  <a:pos x="1" y="148"/>
                </a:cxn>
                <a:cxn ang="0">
                  <a:pos x="1" y="148"/>
                </a:cxn>
                <a:cxn ang="0">
                  <a:pos x="0" y="150"/>
                </a:cxn>
                <a:cxn ang="0">
                  <a:pos x="1" y="151"/>
                </a:cxn>
                <a:cxn ang="0">
                  <a:pos x="2" y="153"/>
                </a:cxn>
                <a:cxn ang="0">
                  <a:pos x="3" y="154"/>
                </a:cxn>
                <a:cxn ang="0">
                  <a:pos x="4" y="154"/>
                </a:cxn>
                <a:cxn ang="0">
                  <a:pos x="6" y="154"/>
                </a:cxn>
                <a:cxn ang="0">
                  <a:pos x="9" y="154"/>
                </a:cxn>
                <a:cxn ang="0">
                  <a:pos x="10" y="152"/>
                </a:cxn>
                <a:cxn ang="0">
                  <a:pos x="10" y="152"/>
                </a:cxn>
                <a:cxn ang="0">
                  <a:pos x="31" y="116"/>
                </a:cxn>
                <a:cxn ang="0">
                  <a:pos x="53" y="80"/>
                </a:cxn>
                <a:cxn ang="0">
                  <a:pos x="98" y="8"/>
                </a:cxn>
                <a:cxn ang="0">
                  <a:pos x="98" y="8"/>
                </a:cxn>
                <a:cxn ang="0">
                  <a:pos x="98" y="6"/>
                </a:cxn>
                <a:cxn ang="0">
                  <a:pos x="98" y="4"/>
                </a:cxn>
                <a:cxn ang="0">
                  <a:pos x="97" y="3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3" y="0"/>
                </a:cxn>
                <a:cxn ang="0">
                  <a:pos x="91" y="0"/>
                </a:cxn>
                <a:cxn ang="0">
                  <a:pos x="90" y="3"/>
                </a:cxn>
                <a:cxn ang="0">
                  <a:pos x="90" y="3"/>
                </a:cxn>
              </a:cxnLst>
              <a:rect l="0" t="0" r="r" b="b"/>
              <a:pathLst>
                <a:path w="98" h="154">
                  <a:moveTo>
                    <a:pt x="90" y="3"/>
                  </a:moveTo>
                  <a:lnTo>
                    <a:pt x="90" y="3"/>
                  </a:lnTo>
                  <a:lnTo>
                    <a:pt x="45" y="75"/>
                  </a:lnTo>
                  <a:lnTo>
                    <a:pt x="23" y="111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50"/>
                  </a:lnTo>
                  <a:lnTo>
                    <a:pt x="1" y="151"/>
                  </a:lnTo>
                  <a:lnTo>
                    <a:pt x="2" y="153"/>
                  </a:lnTo>
                  <a:lnTo>
                    <a:pt x="3" y="154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9" y="154"/>
                  </a:lnTo>
                  <a:lnTo>
                    <a:pt x="10" y="152"/>
                  </a:lnTo>
                  <a:lnTo>
                    <a:pt x="10" y="152"/>
                  </a:lnTo>
                  <a:lnTo>
                    <a:pt x="31" y="116"/>
                  </a:lnTo>
                  <a:lnTo>
                    <a:pt x="53" y="80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6"/>
                  </a:lnTo>
                  <a:lnTo>
                    <a:pt x="98" y="4"/>
                  </a:lnTo>
                  <a:lnTo>
                    <a:pt x="97" y="3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90" y="3"/>
                  </a:lnTo>
                  <a:lnTo>
                    <a:pt x="9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76" name="Freeform 392"/>
            <p:cNvSpPr/>
            <p:nvPr/>
          </p:nvSpPr>
          <p:spPr bwMode="auto">
            <a:xfrm>
              <a:off x="4529138" y="3536950"/>
              <a:ext cx="41275" cy="85725"/>
            </a:xfrm>
            <a:custGeom>
              <a:avLst/>
              <a:gdLst/>
              <a:ahLst/>
              <a:cxnLst>
                <a:cxn ang="0">
                  <a:pos x="71" y="3"/>
                </a:cxn>
                <a:cxn ang="0">
                  <a:pos x="71" y="3"/>
                </a:cxn>
                <a:cxn ang="0">
                  <a:pos x="52" y="40"/>
                </a:cxn>
                <a:cxn ang="0">
                  <a:pos x="33" y="79"/>
                </a:cxn>
                <a:cxn ang="0">
                  <a:pos x="17" y="117"/>
                </a:cxn>
                <a:cxn ang="0">
                  <a:pos x="0" y="156"/>
                </a:cxn>
                <a:cxn ang="0">
                  <a:pos x="0" y="156"/>
                </a:cxn>
                <a:cxn ang="0">
                  <a:pos x="0" y="158"/>
                </a:cxn>
                <a:cxn ang="0">
                  <a:pos x="1" y="159"/>
                </a:cxn>
                <a:cxn ang="0">
                  <a:pos x="2" y="160"/>
                </a:cxn>
                <a:cxn ang="0">
                  <a:pos x="3" y="161"/>
                </a:cxn>
                <a:cxn ang="0">
                  <a:pos x="8" y="161"/>
                </a:cxn>
                <a:cxn ang="0">
                  <a:pos x="9" y="160"/>
                </a:cxn>
                <a:cxn ang="0">
                  <a:pos x="10" y="158"/>
                </a:cxn>
                <a:cxn ang="0">
                  <a:pos x="10" y="158"/>
                </a:cxn>
                <a:cxn ang="0">
                  <a:pos x="25" y="120"/>
                </a:cxn>
                <a:cxn ang="0">
                  <a:pos x="43" y="82"/>
                </a:cxn>
                <a:cxn ang="0">
                  <a:pos x="60" y="45"/>
                </a:cxn>
                <a:cxn ang="0">
                  <a:pos x="79" y="7"/>
                </a:cxn>
                <a:cxn ang="0">
                  <a:pos x="79" y="7"/>
                </a:cxn>
                <a:cxn ang="0">
                  <a:pos x="80" y="5"/>
                </a:cxn>
                <a:cxn ang="0">
                  <a:pos x="79" y="4"/>
                </a:cxn>
                <a:cxn ang="0">
                  <a:pos x="78" y="2"/>
                </a:cxn>
                <a:cxn ang="0">
                  <a:pos x="77" y="1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1" y="3"/>
                </a:cxn>
                <a:cxn ang="0">
                  <a:pos x="71" y="3"/>
                </a:cxn>
              </a:cxnLst>
              <a:rect l="0" t="0" r="r" b="b"/>
              <a:pathLst>
                <a:path w="80" h="161">
                  <a:moveTo>
                    <a:pt x="71" y="3"/>
                  </a:moveTo>
                  <a:lnTo>
                    <a:pt x="71" y="3"/>
                  </a:lnTo>
                  <a:lnTo>
                    <a:pt x="52" y="40"/>
                  </a:lnTo>
                  <a:lnTo>
                    <a:pt x="33" y="79"/>
                  </a:lnTo>
                  <a:lnTo>
                    <a:pt x="17" y="117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1" y="159"/>
                  </a:lnTo>
                  <a:lnTo>
                    <a:pt x="2" y="160"/>
                  </a:lnTo>
                  <a:lnTo>
                    <a:pt x="3" y="161"/>
                  </a:lnTo>
                  <a:lnTo>
                    <a:pt x="8" y="161"/>
                  </a:lnTo>
                  <a:lnTo>
                    <a:pt x="9" y="160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25" y="120"/>
                  </a:lnTo>
                  <a:lnTo>
                    <a:pt x="43" y="82"/>
                  </a:lnTo>
                  <a:lnTo>
                    <a:pt x="60" y="45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80" y="5"/>
                  </a:lnTo>
                  <a:lnTo>
                    <a:pt x="79" y="4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1" y="3"/>
                  </a:lnTo>
                  <a:lnTo>
                    <a:pt x="7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77" name="Freeform 393"/>
            <p:cNvSpPr/>
            <p:nvPr/>
          </p:nvSpPr>
          <p:spPr bwMode="auto">
            <a:xfrm>
              <a:off x="4592638" y="3511550"/>
              <a:ext cx="31750" cy="57150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51" y="4"/>
                </a:cxn>
                <a:cxn ang="0">
                  <a:pos x="50" y="10"/>
                </a:cxn>
                <a:cxn ang="0">
                  <a:pos x="49" y="17"/>
                </a:cxn>
                <a:cxn ang="0">
                  <a:pos x="43" y="30"/>
                </a:cxn>
                <a:cxn ang="0">
                  <a:pos x="29" y="53"/>
                </a:cxn>
                <a:cxn ang="0">
                  <a:pos x="29" y="53"/>
                </a:cxn>
                <a:cxn ang="0">
                  <a:pos x="16" y="78"/>
                </a:cxn>
                <a:cxn ang="0">
                  <a:pos x="1" y="103"/>
                </a:cxn>
                <a:cxn ang="0">
                  <a:pos x="1" y="103"/>
                </a:cxn>
                <a:cxn ang="0">
                  <a:pos x="0" y="104"/>
                </a:cxn>
                <a:cxn ang="0">
                  <a:pos x="1" y="106"/>
                </a:cxn>
                <a:cxn ang="0">
                  <a:pos x="1" y="108"/>
                </a:cxn>
                <a:cxn ang="0">
                  <a:pos x="3" y="109"/>
                </a:cxn>
                <a:cxn ang="0">
                  <a:pos x="4" y="109"/>
                </a:cxn>
                <a:cxn ang="0">
                  <a:pos x="6" y="109"/>
                </a:cxn>
                <a:cxn ang="0">
                  <a:pos x="8" y="109"/>
                </a:cxn>
                <a:cxn ang="0">
                  <a:pos x="10" y="107"/>
                </a:cxn>
                <a:cxn ang="0">
                  <a:pos x="10" y="107"/>
                </a:cxn>
                <a:cxn ang="0">
                  <a:pos x="18" y="94"/>
                </a:cxn>
                <a:cxn ang="0">
                  <a:pos x="26" y="80"/>
                </a:cxn>
                <a:cxn ang="0">
                  <a:pos x="41" y="51"/>
                </a:cxn>
                <a:cxn ang="0">
                  <a:pos x="41" y="51"/>
                </a:cxn>
                <a:cxn ang="0">
                  <a:pos x="53" y="29"/>
                </a:cxn>
                <a:cxn ang="0">
                  <a:pos x="58" y="17"/>
                </a:cxn>
                <a:cxn ang="0">
                  <a:pos x="60" y="11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0" y="2"/>
                </a:cxn>
                <a:cxn ang="0">
                  <a:pos x="60" y="1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2"/>
                </a:cxn>
                <a:cxn ang="0">
                  <a:pos x="51" y="4"/>
                </a:cxn>
                <a:cxn ang="0">
                  <a:pos x="51" y="4"/>
                </a:cxn>
              </a:cxnLst>
              <a:rect l="0" t="0" r="r" b="b"/>
              <a:pathLst>
                <a:path w="61" h="109">
                  <a:moveTo>
                    <a:pt x="51" y="4"/>
                  </a:moveTo>
                  <a:lnTo>
                    <a:pt x="51" y="4"/>
                  </a:lnTo>
                  <a:lnTo>
                    <a:pt x="50" y="10"/>
                  </a:lnTo>
                  <a:lnTo>
                    <a:pt x="49" y="17"/>
                  </a:lnTo>
                  <a:lnTo>
                    <a:pt x="43" y="30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16" y="78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6"/>
                  </a:lnTo>
                  <a:lnTo>
                    <a:pt x="1" y="108"/>
                  </a:lnTo>
                  <a:lnTo>
                    <a:pt x="3" y="109"/>
                  </a:lnTo>
                  <a:lnTo>
                    <a:pt x="4" y="109"/>
                  </a:lnTo>
                  <a:lnTo>
                    <a:pt x="6" y="109"/>
                  </a:lnTo>
                  <a:lnTo>
                    <a:pt x="8" y="109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18" y="94"/>
                  </a:lnTo>
                  <a:lnTo>
                    <a:pt x="26" y="80"/>
                  </a:lnTo>
                  <a:lnTo>
                    <a:pt x="41" y="51"/>
                  </a:lnTo>
                  <a:lnTo>
                    <a:pt x="41" y="51"/>
                  </a:lnTo>
                  <a:lnTo>
                    <a:pt x="53" y="29"/>
                  </a:lnTo>
                  <a:lnTo>
                    <a:pt x="58" y="17"/>
                  </a:lnTo>
                  <a:lnTo>
                    <a:pt x="60" y="11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0" y="2"/>
                  </a:lnTo>
                  <a:lnTo>
                    <a:pt x="60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2"/>
                  </a:lnTo>
                  <a:lnTo>
                    <a:pt x="51" y="4"/>
                  </a:lnTo>
                  <a:lnTo>
                    <a:pt x="5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78" name="Freeform 394"/>
            <p:cNvSpPr/>
            <p:nvPr/>
          </p:nvSpPr>
          <p:spPr bwMode="auto">
            <a:xfrm>
              <a:off x="4638675" y="3521075"/>
              <a:ext cx="22225" cy="50800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31" y="17"/>
                </a:cxn>
                <a:cxn ang="0">
                  <a:pos x="28" y="28"/>
                </a:cxn>
                <a:cxn ang="0">
                  <a:pos x="25" y="38"/>
                </a:cxn>
                <a:cxn ang="0">
                  <a:pos x="20" y="50"/>
                </a:cxn>
                <a:cxn ang="0">
                  <a:pos x="10" y="70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0" y="95"/>
                </a:cxn>
                <a:cxn ang="0">
                  <a:pos x="2" y="96"/>
                </a:cxn>
                <a:cxn ang="0">
                  <a:pos x="3" y="97"/>
                </a:cxn>
                <a:cxn ang="0">
                  <a:pos x="7" y="97"/>
                </a:cxn>
                <a:cxn ang="0">
                  <a:pos x="8" y="96"/>
                </a:cxn>
                <a:cxn ang="0">
                  <a:pos x="9" y="94"/>
                </a:cxn>
                <a:cxn ang="0">
                  <a:pos x="9" y="94"/>
                </a:cxn>
                <a:cxn ang="0">
                  <a:pos x="20" y="72"/>
                </a:cxn>
                <a:cxn ang="0">
                  <a:pos x="30" y="51"/>
                </a:cxn>
                <a:cxn ang="0">
                  <a:pos x="34" y="39"/>
                </a:cxn>
                <a:cxn ang="0">
                  <a:pos x="37" y="28"/>
                </a:cxn>
                <a:cxn ang="0">
                  <a:pos x="40" y="17"/>
                </a:cxn>
                <a:cxn ang="0">
                  <a:pos x="41" y="4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3" y="1"/>
                </a:cxn>
                <a:cxn ang="0">
                  <a:pos x="32" y="2"/>
                </a:cxn>
                <a:cxn ang="0">
                  <a:pos x="32" y="4"/>
                </a:cxn>
                <a:cxn ang="0">
                  <a:pos x="32" y="4"/>
                </a:cxn>
              </a:cxnLst>
              <a:rect l="0" t="0" r="r" b="b"/>
              <a:pathLst>
                <a:path w="41" h="97">
                  <a:moveTo>
                    <a:pt x="32" y="4"/>
                  </a:moveTo>
                  <a:lnTo>
                    <a:pt x="32" y="4"/>
                  </a:lnTo>
                  <a:lnTo>
                    <a:pt x="31" y="17"/>
                  </a:lnTo>
                  <a:lnTo>
                    <a:pt x="28" y="28"/>
                  </a:lnTo>
                  <a:lnTo>
                    <a:pt x="25" y="38"/>
                  </a:lnTo>
                  <a:lnTo>
                    <a:pt x="20" y="50"/>
                  </a:lnTo>
                  <a:lnTo>
                    <a:pt x="10" y="70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0" y="95"/>
                  </a:lnTo>
                  <a:lnTo>
                    <a:pt x="2" y="96"/>
                  </a:lnTo>
                  <a:lnTo>
                    <a:pt x="3" y="97"/>
                  </a:lnTo>
                  <a:lnTo>
                    <a:pt x="7" y="97"/>
                  </a:lnTo>
                  <a:lnTo>
                    <a:pt x="8" y="96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20" y="72"/>
                  </a:lnTo>
                  <a:lnTo>
                    <a:pt x="30" y="51"/>
                  </a:lnTo>
                  <a:lnTo>
                    <a:pt x="34" y="39"/>
                  </a:lnTo>
                  <a:lnTo>
                    <a:pt x="37" y="28"/>
                  </a:lnTo>
                  <a:lnTo>
                    <a:pt x="40" y="17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3" y="1"/>
                  </a:lnTo>
                  <a:lnTo>
                    <a:pt x="32" y="2"/>
                  </a:lnTo>
                  <a:lnTo>
                    <a:pt x="32" y="4"/>
                  </a:lnTo>
                  <a:lnTo>
                    <a:pt x="3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79" name="Freeform 395"/>
            <p:cNvSpPr/>
            <p:nvPr/>
          </p:nvSpPr>
          <p:spPr bwMode="auto">
            <a:xfrm>
              <a:off x="4719638" y="3544888"/>
              <a:ext cx="55563" cy="80963"/>
            </a:xfrm>
            <a:custGeom>
              <a:avLst/>
              <a:gdLst/>
              <a:ahLst/>
              <a:cxnLst>
                <a:cxn ang="0">
                  <a:pos x="96" y="1"/>
                </a:cxn>
                <a:cxn ang="0">
                  <a:pos x="96" y="1"/>
                </a:cxn>
                <a:cxn ang="0">
                  <a:pos x="81" y="16"/>
                </a:cxn>
                <a:cxn ang="0">
                  <a:pos x="68" y="32"/>
                </a:cxn>
                <a:cxn ang="0">
                  <a:pos x="42" y="65"/>
                </a:cxn>
                <a:cxn ang="0">
                  <a:pos x="42" y="65"/>
                </a:cxn>
                <a:cxn ang="0">
                  <a:pos x="35" y="74"/>
                </a:cxn>
                <a:cxn ang="0">
                  <a:pos x="30" y="84"/>
                </a:cxn>
                <a:cxn ang="0">
                  <a:pos x="20" y="105"/>
                </a:cxn>
                <a:cxn ang="0">
                  <a:pos x="10" y="126"/>
                </a:cxn>
                <a:cxn ang="0">
                  <a:pos x="1" y="147"/>
                </a:cxn>
                <a:cxn ang="0">
                  <a:pos x="1" y="147"/>
                </a:cxn>
                <a:cxn ang="0">
                  <a:pos x="0" y="149"/>
                </a:cxn>
                <a:cxn ang="0">
                  <a:pos x="1" y="150"/>
                </a:cxn>
                <a:cxn ang="0">
                  <a:pos x="1" y="152"/>
                </a:cxn>
                <a:cxn ang="0">
                  <a:pos x="3" y="154"/>
                </a:cxn>
                <a:cxn ang="0">
                  <a:pos x="4" y="155"/>
                </a:cxn>
                <a:cxn ang="0">
                  <a:pos x="6" y="155"/>
                </a:cxn>
                <a:cxn ang="0">
                  <a:pos x="7" y="154"/>
                </a:cxn>
                <a:cxn ang="0">
                  <a:pos x="9" y="151"/>
                </a:cxn>
                <a:cxn ang="0">
                  <a:pos x="9" y="151"/>
                </a:cxn>
                <a:cxn ang="0">
                  <a:pos x="17" y="133"/>
                </a:cxn>
                <a:cxn ang="0">
                  <a:pos x="26" y="113"/>
                </a:cxn>
                <a:cxn ang="0">
                  <a:pos x="34" y="94"/>
                </a:cxn>
                <a:cxn ang="0">
                  <a:pos x="39" y="84"/>
                </a:cxn>
                <a:cxn ang="0">
                  <a:pos x="45" y="76"/>
                </a:cxn>
                <a:cxn ang="0">
                  <a:pos x="45" y="76"/>
                </a:cxn>
                <a:cxn ang="0">
                  <a:pos x="59" y="58"/>
                </a:cxn>
                <a:cxn ang="0">
                  <a:pos x="73" y="41"/>
                </a:cxn>
                <a:cxn ang="0">
                  <a:pos x="88" y="23"/>
                </a:cxn>
                <a:cxn ang="0">
                  <a:pos x="103" y="7"/>
                </a:cxn>
                <a:cxn ang="0">
                  <a:pos x="103" y="7"/>
                </a:cxn>
                <a:cxn ang="0">
                  <a:pos x="104" y="6"/>
                </a:cxn>
                <a:cxn ang="0">
                  <a:pos x="104" y="4"/>
                </a:cxn>
                <a:cxn ang="0">
                  <a:pos x="104" y="2"/>
                </a:cxn>
                <a:cxn ang="0">
                  <a:pos x="103" y="1"/>
                </a:cxn>
                <a:cxn ang="0">
                  <a:pos x="101" y="0"/>
                </a:cxn>
                <a:cxn ang="0">
                  <a:pos x="100" y="0"/>
                </a:cxn>
                <a:cxn ang="0">
                  <a:pos x="98" y="0"/>
                </a:cxn>
                <a:cxn ang="0">
                  <a:pos x="96" y="1"/>
                </a:cxn>
                <a:cxn ang="0">
                  <a:pos x="96" y="1"/>
                </a:cxn>
              </a:cxnLst>
              <a:rect l="0" t="0" r="r" b="b"/>
              <a:pathLst>
                <a:path w="104" h="155">
                  <a:moveTo>
                    <a:pt x="96" y="1"/>
                  </a:moveTo>
                  <a:lnTo>
                    <a:pt x="96" y="1"/>
                  </a:lnTo>
                  <a:lnTo>
                    <a:pt x="81" y="16"/>
                  </a:lnTo>
                  <a:lnTo>
                    <a:pt x="68" y="32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35" y="74"/>
                  </a:lnTo>
                  <a:lnTo>
                    <a:pt x="30" y="84"/>
                  </a:lnTo>
                  <a:lnTo>
                    <a:pt x="20" y="105"/>
                  </a:lnTo>
                  <a:lnTo>
                    <a:pt x="10" y="126"/>
                  </a:lnTo>
                  <a:lnTo>
                    <a:pt x="1" y="147"/>
                  </a:lnTo>
                  <a:lnTo>
                    <a:pt x="1" y="147"/>
                  </a:lnTo>
                  <a:lnTo>
                    <a:pt x="0" y="149"/>
                  </a:lnTo>
                  <a:lnTo>
                    <a:pt x="1" y="150"/>
                  </a:lnTo>
                  <a:lnTo>
                    <a:pt x="1" y="152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6" y="155"/>
                  </a:lnTo>
                  <a:lnTo>
                    <a:pt x="7" y="154"/>
                  </a:lnTo>
                  <a:lnTo>
                    <a:pt x="9" y="151"/>
                  </a:lnTo>
                  <a:lnTo>
                    <a:pt x="9" y="151"/>
                  </a:lnTo>
                  <a:lnTo>
                    <a:pt x="17" y="133"/>
                  </a:lnTo>
                  <a:lnTo>
                    <a:pt x="26" y="113"/>
                  </a:lnTo>
                  <a:lnTo>
                    <a:pt x="34" y="94"/>
                  </a:lnTo>
                  <a:lnTo>
                    <a:pt x="39" y="84"/>
                  </a:lnTo>
                  <a:lnTo>
                    <a:pt x="45" y="76"/>
                  </a:lnTo>
                  <a:lnTo>
                    <a:pt x="45" y="76"/>
                  </a:lnTo>
                  <a:lnTo>
                    <a:pt x="59" y="58"/>
                  </a:lnTo>
                  <a:lnTo>
                    <a:pt x="73" y="41"/>
                  </a:lnTo>
                  <a:lnTo>
                    <a:pt x="88" y="23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4" y="6"/>
                  </a:lnTo>
                  <a:lnTo>
                    <a:pt x="104" y="4"/>
                  </a:lnTo>
                  <a:lnTo>
                    <a:pt x="104" y="2"/>
                  </a:lnTo>
                  <a:lnTo>
                    <a:pt x="103" y="1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8" y="0"/>
                  </a:lnTo>
                  <a:lnTo>
                    <a:pt x="96" y="1"/>
                  </a:lnTo>
                  <a:lnTo>
                    <a:pt x="9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80" name="Freeform 396"/>
            <p:cNvSpPr/>
            <p:nvPr/>
          </p:nvSpPr>
          <p:spPr bwMode="auto">
            <a:xfrm>
              <a:off x="4219575" y="3103563"/>
              <a:ext cx="604838" cy="708025"/>
            </a:xfrm>
            <a:custGeom>
              <a:avLst/>
              <a:gdLst/>
              <a:ahLst/>
              <a:cxnLst>
                <a:cxn ang="0">
                  <a:pos x="691" y="1338"/>
                </a:cxn>
                <a:cxn ang="0">
                  <a:pos x="661" y="1332"/>
                </a:cxn>
                <a:cxn ang="0">
                  <a:pos x="581" y="1332"/>
                </a:cxn>
                <a:cxn ang="0">
                  <a:pos x="509" y="1331"/>
                </a:cxn>
                <a:cxn ang="0">
                  <a:pos x="487" y="1329"/>
                </a:cxn>
                <a:cxn ang="0">
                  <a:pos x="346" y="1332"/>
                </a:cxn>
                <a:cxn ang="0">
                  <a:pos x="227" y="1324"/>
                </a:cxn>
                <a:cxn ang="0">
                  <a:pos x="107" y="1276"/>
                </a:cxn>
                <a:cxn ang="0">
                  <a:pos x="26" y="1174"/>
                </a:cxn>
                <a:cxn ang="0">
                  <a:pos x="14" y="1125"/>
                </a:cxn>
                <a:cxn ang="0">
                  <a:pos x="14" y="1040"/>
                </a:cxn>
                <a:cxn ang="0">
                  <a:pos x="11" y="848"/>
                </a:cxn>
                <a:cxn ang="0">
                  <a:pos x="5" y="639"/>
                </a:cxn>
                <a:cxn ang="0">
                  <a:pos x="0" y="262"/>
                </a:cxn>
                <a:cxn ang="0">
                  <a:pos x="4" y="169"/>
                </a:cxn>
                <a:cxn ang="0">
                  <a:pos x="43" y="68"/>
                </a:cxn>
                <a:cxn ang="0">
                  <a:pos x="174" y="11"/>
                </a:cxn>
                <a:cxn ang="0">
                  <a:pos x="398" y="2"/>
                </a:cxn>
                <a:cxn ang="0">
                  <a:pos x="580" y="8"/>
                </a:cxn>
                <a:cxn ang="0">
                  <a:pos x="893" y="18"/>
                </a:cxn>
                <a:cxn ang="0">
                  <a:pos x="1050" y="43"/>
                </a:cxn>
                <a:cxn ang="0">
                  <a:pos x="1101" y="104"/>
                </a:cxn>
                <a:cxn ang="0">
                  <a:pos x="1104" y="157"/>
                </a:cxn>
                <a:cxn ang="0">
                  <a:pos x="1081" y="159"/>
                </a:cxn>
                <a:cxn ang="0">
                  <a:pos x="1069" y="123"/>
                </a:cxn>
                <a:cxn ang="0">
                  <a:pos x="1017" y="66"/>
                </a:cxn>
                <a:cxn ang="0">
                  <a:pos x="935" y="54"/>
                </a:cxn>
                <a:cxn ang="0">
                  <a:pos x="613" y="49"/>
                </a:cxn>
                <a:cxn ang="0">
                  <a:pos x="445" y="38"/>
                </a:cxn>
                <a:cxn ang="0">
                  <a:pos x="247" y="35"/>
                </a:cxn>
                <a:cxn ang="0">
                  <a:pos x="128" y="61"/>
                </a:cxn>
                <a:cxn ang="0">
                  <a:pos x="59" y="111"/>
                </a:cxn>
                <a:cxn ang="0">
                  <a:pos x="41" y="193"/>
                </a:cxn>
                <a:cxn ang="0">
                  <a:pos x="35" y="262"/>
                </a:cxn>
                <a:cxn ang="0">
                  <a:pos x="39" y="299"/>
                </a:cxn>
                <a:cxn ang="0">
                  <a:pos x="45" y="732"/>
                </a:cxn>
                <a:cxn ang="0">
                  <a:pos x="50" y="996"/>
                </a:cxn>
                <a:cxn ang="0">
                  <a:pos x="49" y="1106"/>
                </a:cxn>
                <a:cxn ang="0">
                  <a:pos x="52" y="1136"/>
                </a:cxn>
                <a:cxn ang="0">
                  <a:pos x="85" y="1207"/>
                </a:cxn>
                <a:cxn ang="0">
                  <a:pos x="189" y="1281"/>
                </a:cxn>
                <a:cxn ang="0">
                  <a:pos x="259" y="1287"/>
                </a:cxn>
                <a:cxn ang="0">
                  <a:pos x="384" y="1298"/>
                </a:cxn>
                <a:cxn ang="0">
                  <a:pos x="466" y="1292"/>
                </a:cxn>
                <a:cxn ang="0">
                  <a:pos x="602" y="1297"/>
                </a:cxn>
                <a:cxn ang="0">
                  <a:pos x="682" y="1297"/>
                </a:cxn>
                <a:cxn ang="0">
                  <a:pos x="713" y="1294"/>
                </a:cxn>
                <a:cxn ang="0">
                  <a:pos x="781" y="1271"/>
                </a:cxn>
                <a:cxn ang="0">
                  <a:pos x="969" y="1143"/>
                </a:cxn>
                <a:cxn ang="0">
                  <a:pos x="1093" y="1056"/>
                </a:cxn>
                <a:cxn ang="0">
                  <a:pos x="1108" y="1031"/>
                </a:cxn>
                <a:cxn ang="0">
                  <a:pos x="1096" y="668"/>
                </a:cxn>
                <a:cxn ang="0">
                  <a:pos x="1112" y="658"/>
                </a:cxn>
                <a:cxn ang="0">
                  <a:pos x="1132" y="676"/>
                </a:cxn>
                <a:cxn ang="0">
                  <a:pos x="1135" y="1062"/>
                </a:cxn>
                <a:cxn ang="0">
                  <a:pos x="1074" y="1111"/>
                </a:cxn>
                <a:cxn ang="0">
                  <a:pos x="931" y="1212"/>
                </a:cxn>
                <a:cxn ang="0">
                  <a:pos x="765" y="1319"/>
                </a:cxn>
                <a:cxn ang="0">
                  <a:pos x="719" y="1332"/>
                </a:cxn>
              </a:cxnLst>
              <a:rect l="0" t="0" r="r" b="b"/>
              <a:pathLst>
                <a:path w="1145" h="1338">
                  <a:moveTo>
                    <a:pt x="707" y="1338"/>
                  </a:moveTo>
                  <a:lnTo>
                    <a:pt x="707" y="1338"/>
                  </a:lnTo>
                  <a:lnTo>
                    <a:pt x="703" y="1338"/>
                  </a:lnTo>
                  <a:lnTo>
                    <a:pt x="700" y="1337"/>
                  </a:lnTo>
                  <a:lnTo>
                    <a:pt x="698" y="1336"/>
                  </a:lnTo>
                  <a:lnTo>
                    <a:pt x="696" y="1337"/>
                  </a:lnTo>
                  <a:lnTo>
                    <a:pt x="696" y="1337"/>
                  </a:lnTo>
                  <a:lnTo>
                    <a:pt x="691" y="1338"/>
                  </a:lnTo>
                  <a:lnTo>
                    <a:pt x="691" y="1338"/>
                  </a:lnTo>
                  <a:lnTo>
                    <a:pt x="685" y="1337"/>
                  </a:lnTo>
                  <a:lnTo>
                    <a:pt x="678" y="1333"/>
                  </a:lnTo>
                  <a:lnTo>
                    <a:pt x="678" y="1333"/>
                  </a:lnTo>
                  <a:lnTo>
                    <a:pt x="675" y="1332"/>
                  </a:lnTo>
                  <a:lnTo>
                    <a:pt x="671" y="1332"/>
                  </a:lnTo>
                  <a:lnTo>
                    <a:pt x="671" y="1332"/>
                  </a:lnTo>
                  <a:lnTo>
                    <a:pt x="661" y="1332"/>
                  </a:lnTo>
                  <a:lnTo>
                    <a:pt x="648" y="1333"/>
                  </a:lnTo>
                  <a:lnTo>
                    <a:pt x="648" y="1333"/>
                  </a:lnTo>
                  <a:lnTo>
                    <a:pt x="638" y="1334"/>
                  </a:lnTo>
                  <a:lnTo>
                    <a:pt x="638" y="1334"/>
                  </a:lnTo>
                  <a:lnTo>
                    <a:pt x="615" y="1334"/>
                  </a:lnTo>
                  <a:lnTo>
                    <a:pt x="615" y="1334"/>
                  </a:lnTo>
                  <a:lnTo>
                    <a:pt x="600" y="1334"/>
                  </a:lnTo>
                  <a:lnTo>
                    <a:pt x="581" y="1332"/>
                  </a:lnTo>
                  <a:lnTo>
                    <a:pt x="581" y="1332"/>
                  </a:lnTo>
                  <a:lnTo>
                    <a:pt x="569" y="1331"/>
                  </a:lnTo>
                  <a:lnTo>
                    <a:pt x="554" y="1329"/>
                  </a:lnTo>
                  <a:lnTo>
                    <a:pt x="554" y="1329"/>
                  </a:lnTo>
                  <a:lnTo>
                    <a:pt x="534" y="1331"/>
                  </a:lnTo>
                  <a:lnTo>
                    <a:pt x="534" y="1331"/>
                  </a:lnTo>
                  <a:lnTo>
                    <a:pt x="513" y="1331"/>
                  </a:lnTo>
                  <a:lnTo>
                    <a:pt x="509" y="1331"/>
                  </a:lnTo>
                  <a:lnTo>
                    <a:pt x="509" y="1331"/>
                  </a:lnTo>
                  <a:lnTo>
                    <a:pt x="503" y="1329"/>
                  </a:lnTo>
                  <a:lnTo>
                    <a:pt x="496" y="1328"/>
                  </a:lnTo>
                  <a:lnTo>
                    <a:pt x="495" y="1327"/>
                  </a:lnTo>
                  <a:lnTo>
                    <a:pt x="492" y="1328"/>
                  </a:lnTo>
                  <a:lnTo>
                    <a:pt x="492" y="1328"/>
                  </a:lnTo>
                  <a:lnTo>
                    <a:pt x="487" y="1329"/>
                  </a:lnTo>
                  <a:lnTo>
                    <a:pt x="487" y="1329"/>
                  </a:lnTo>
                  <a:lnTo>
                    <a:pt x="461" y="1329"/>
                  </a:lnTo>
                  <a:lnTo>
                    <a:pt x="436" y="1332"/>
                  </a:lnTo>
                  <a:lnTo>
                    <a:pt x="436" y="1332"/>
                  </a:lnTo>
                  <a:lnTo>
                    <a:pt x="410" y="1333"/>
                  </a:lnTo>
                  <a:lnTo>
                    <a:pt x="384" y="1334"/>
                  </a:lnTo>
                  <a:lnTo>
                    <a:pt x="384" y="1334"/>
                  </a:lnTo>
                  <a:lnTo>
                    <a:pt x="364" y="1333"/>
                  </a:lnTo>
                  <a:lnTo>
                    <a:pt x="346" y="1332"/>
                  </a:lnTo>
                  <a:lnTo>
                    <a:pt x="346" y="1332"/>
                  </a:lnTo>
                  <a:lnTo>
                    <a:pt x="327" y="1329"/>
                  </a:lnTo>
                  <a:lnTo>
                    <a:pt x="308" y="1329"/>
                  </a:lnTo>
                  <a:lnTo>
                    <a:pt x="308" y="1329"/>
                  </a:lnTo>
                  <a:lnTo>
                    <a:pt x="274" y="1327"/>
                  </a:lnTo>
                  <a:lnTo>
                    <a:pt x="240" y="1325"/>
                  </a:lnTo>
                  <a:lnTo>
                    <a:pt x="227" y="1324"/>
                  </a:lnTo>
                  <a:lnTo>
                    <a:pt x="227" y="1324"/>
                  </a:lnTo>
                  <a:lnTo>
                    <a:pt x="208" y="1322"/>
                  </a:lnTo>
                  <a:lnTo>
                    <a:pt x="191" y="1318"/>
                  </a:lnTo>
                  <a:lnTo>
                    <a:pt x="174" y="1313"/>
                  </a:lnTo>
                  <a:lnTo>
                    <a:pt x="159" y="1307"/>
                  </a:lnTo>
                  <a:lnTo>
                    <a:pt x="159" y="1307"/>
                  </a:lnTo>
                  <a:lnTo>
                    <a:pt x="140" y="1297"/>
                  </a:lnTo>
                  <a:lnTo>
                    <a:pt x="124" y="1287"/>
                  </a:lnTo>
                  <a:lnTo>
                    <a:pt x="107" y="1276"/>
                  </a:lnTo>
                  <a:lnTo>
                    <a:pt x="93" y="1263"/>
                  </a:lnTo>
                  <a:lnTo>
                    <a:pt x="78" y="1249"/>
                  </a:lnTo>
                  <a:lnTo>
                    <a:pt x="65" y="1234"/>
                  </a:lnTo>
                  <a:lnTo>
                    <a:pt x="52" y="1219"/>
                  </a:lnTo>
                  <a:lnTo>
                    <a:pt x="40" y="1201"/>
                  </a:lnTo>
                  <a:lnTo>
                    <a:pt x="40" y="1201"/>
                  </a:lnTo>
                  <a:lnTo>
                    <a:pt x="30" y="1183"/>
                  </a:lnTo>
                  <a:lnTo>
                    <a:pt x="26" y="1174"/>
                  </a:lnTo>
                  <a:lnTo>
                    <a:pt x="22" y="1164"/>
                  </a:lnTo>
                  <a:lnTo>
                    <a:pt x="19" y="1155"/>
                  </a:lnTo>
                  <a:lnTo>
                    <a:pt x="17" y="1146"/>
                  </a:lnTo>
                  <a:lnTo>
                    <a:pt x="15" y="1136"/>
                  </a:lnTo>
                  <a:lnTo>
                    <a:pt x="14" y="1126"/>
                  </a:lnTo>
                  <a:lnTo>
                    <a:pt x="14" y="1125"/>
                  </a:lnTo>
                  <a:lnTo>
                    <a:pt x="14" y="1125"/>
                  </a:lnTo>
                  <a:lnTo>
                    <a:pt x="14" y="1125"/>
                  </a:lnTo>
                  <a:lnTo>
                    <a:pt x="13" y="1118"/>
                  </a:lnTo>
                  <a:lnTo>
                    <a:pt x="12" y="1111"/>
                  </a:lnTo>
                  <a:lnTo>
                    <a:pt x="11" y="1096"/>
                  </a:lnTo>
                  <a:lnTo>
                    <a:pt x="12" y="1081"/>
                  </a:lnTo>
                  <a:lnTo>
                    <a:pt x="13" y="1065"/>
                  </a:lnTo>
                  <a:lnTo>
                    <a:pt x="13" y="1065"/>
                  </a:lnTo>
                  <a:lnTo>
                    <a:pt x="14" y="1040"/>
                  </a:lnTo>
                  <a:lnTo>
                    <a:pt x="14" y="1040"/>
                  </a:lnTo>
                  <a:lnTo>
                    <a:pt x="14" y="997"/>
                  </a:lnTo>
                  <a:lnTo>
                    <a:pt x="14" y="997"/>
                  </a:lnTo>
                  <a:lnTo>
                    <a:pt x="14" y="945"/>
                  </a:lnTo>
                  <a:lnTo>
                    <a:pt x="14" y="895"/>
                  </a:lnTo>
                  <a:lnTo>
                    <a:pt x="14" y="895"/>
                  </a:lnTo>
                  <a:lnTo>
                    <a:pt x="13" y="871"/>
                  </a:lnTo>
                  <a:lnTo>
                    <a:pt x="11" y="848"/>
                  </a:lnTo>
                  <a:lnTo>
                    <a:pt x="11" y="848"/>
                  </a:lnTo>
                  <a:lnTo>
                    <a:pt x="8" y="815"/>
                  </a:lnTo>
                  <a:lnTo>
                    <a:pt x="7" y="799"/>
                  </a:lnTo>
                  <a:lnTo>
                    <a:pt x="8" y="782"/>
                  </a:lnTo>
                  <a:lnTo>
                    <a:pt x="8" y="782"/>
                  </a:lnTo>
                  <a:lnTo>
                    <a:pt x="9" y="747"/>
                  </a:lnTo>
                  <a:lnTo>
                    <a:pt x="9" y="711"/>
                  </a:lnTo>
                  <a:lnTo>
                    <a:pt x="7" y="675"/>
                  </a:lnTo>
                  <a:lnTo>
                    <a:pt x="5" y="639"/>
                  </a:lnTo>
                  <a:lnTo>
                    <a:pt x="5" y="639"/>
                  </a:lnTo>
                  <a:lnTo>
                    <a:pt x="2" y="589"/>
                  </a:lnTo>
                  <a:lnTo>
                    <a:pt x="1" y="564"/>
                  </a:lnTo>
                  <a:lnTo>
                    <a:pt x="0" y="539"/>
                  </a:lnTo>
                  <a:lnTo>
                    <a:pt x="0" y="280"/>
                  </a:lnTo>
                  <a:lnTo>
                    <a:pt x="0" y="280"/>
                  </a:lnTo>
                  <a:lnTo>
                    <a:pt x="0" y="272"/>
                  </a:lnTo>
                  <a:lnTo>
                    <a:pt x="0" y="262"/>
                  </a:lnTo>
                  <a:lnTo>
                    <a:pt x="3" y="243"/>
                  </a:lnTo>
                  <a:lnTo>
                    <a:pt x="3" y="243"/>
                  </a:lnTo>
                  <a:lnTo>
                    <a:pt x="4" y="230"/>
                  </a:lnTo>
                  <a:lnTo>
                    <a:pt x="5" y="219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83"/>
                  </a:lnTo>
                  <a:lnTo>
                    <a:pt x="4" y="169"/>
                  </a:lnTo>
                  <a:lnTo>
                    <a:pt x="5" y="157"/>
                  </a:lnTo>
                  <a:lnTo>
                    <a:pt x="7" y="145"/>
                  </a:lnTo>
                  <a:lnTo>
                    <a:pt x="7" y="145"/>
                  </a:lnTo>
                  <a:lnTo>
                    <a:pt x="12" y="126"/>
                  </a:lnTo>
                  <a:lnTo>
                    <a:pt x="18" y="109"/>
                  </a:lnTo>
                  <a:lnTo>
                    <a:pt x="26" y="93"/>
                  </a:lnTo>
                  <a:lnTo>
                    <a:pt x="34" y="80"/>
                  </a:lnTo>
                  <a:lnTo>
                    <a:pt x="43" y="68"/>
                  </a:lnTo>
                  <a:lnTo>
                    <a:pt x="54" y="58"/>
                  </a:lnTo>
                  <a:lnTo>
                    <a:pt x="68" y="48"/>
                  </a:lnTo>
                  <a:lnTo>
                    <a:pt x="84" y="39"/>
                  </a:lnTo>
                  <a:lnTo>
                    <a:pt x="84" y="39"/>
                  </a:lnTo>
                  <a:lnTo>
                    <a:pt x="100" y="33"/>
                  </a:lnTo>
                  <a:lnTo>
                    <a:pt x="114" y="28"/>
                  </a:lnTo>
                  <a:lnTo>
                    <a:pt x="144" y="19"/>
                  </a:lnTo>
                  <a:lnTo>
                    <a:pt x="174" y="11"/>
                  </a:lnTo>
                  <a:lnTo>
                    <a:pt x="204" y="6"/>
                  </a:lnTo>
                  <a:lnTo>
                    <a:pt x="233" y="3"/>
                  </a:lnTo>
                  <a:lnTo>
                    <a:pt x="262" y="1"/>
                  </a:lnTo>
                  <a:lnTo>
                    <a:pt x="290" y="0"/>
                  </a:lnTo>
                  <a:lnTo>
                    <a:pt x="317" y="0"/>
                  </a:lnTo>
                  <a:lnTo>
                    <a:pt x="317" y="0"/>
                  </a:lnTo>
                  <a:lnTo>
                    <a:pt x="358" y="0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441" y="3"/>
                  </a:lnTo>
                  <a:lnTo>
                    <a:pt x="483" y="3"/>
                  </a:lnTo>
                  <a:lnTo>
                    <a:pt x="483" y="3"/>
                  </a:lnTo>
                  <a:lnTo>
                    <a:pt x="507" y="4"/>
                  </a:lnTo>
                  <a:lnTo>
                    <a:pt x="532" y="5"/>
                  </a:lnTo>
                  <a:lnTo>
                    <a:pt x="580" y="8"/>
                  </a:lnTo>
                  <a:lnTo>
                    <a:pt x="580" y="8"/>
                  </a:lnTo>
                  <a:lnTo>
                    <a:pt x="629" y="11"/>
                  </a:lnTo>
                  <a:lnTo>
                    <a:pt x="654" y="12"/>
                  </a:lnTo>
                  <a:lnTo>
                    <a:pt x="678" y="12"/>
                  </a:lnTo>
                  <a:lnTo>
                    <a:pt x="678" y="12"/>
                  </a:lnTo>
                  <a:lnTo>
                    <a:pt x="730" y="14"/>
                  </a:lnTo>
                  <a:lnTo>
                    <a:pt x="783" y="15"/>
                  </a:lnTo>
                  <a:lnTo>
                    <a:pt x="881" y="17"/>
                  </a:lnTo>
                  <a:lnTo>
                    <a:pt x="893" y="18"/>
                  </a:lnTo>
                  <a:lnTo>
                    <a:pt x="893" y="18"/>
                  </a:lnTo>
                  <a:lnTo>
                    <a:pt x="930" y="19"/>
                  </a:lnTo>
                  <a:lnTo>
                    <a:pt x="968" y="22"/>
                  </a:lnTo>
                  <a:lnTo>
                    <a:pt x="985" y="24"/>
                  </a:lnTo>
                  <a:lnTo>
                    <a:pt x="1003" y="27"/>
                  </a:lnTo>
                  <a:lnTo>
                    <a:pt x="1019" y="31"/>
                  </a:lnTo>
                  <a:lnTo>
                    <a:pt x="1035" y="37"/>
                  </a:lnTo>
                  <a:lnTo>
                    <a:pt x="1050" y="43"/>
                  </a:lnTo>
                  <a:lnTo>
                    <a:pt x="1064" y="52"/>
                  </a:lnTo>
                  <a:lnTo>
                    <a:pt x="1075" y="62"/>
                  </a:lnTo>
                  <a:lnTo>
                    <a:pt x="1081" y="68"/>
                  </a:lnTo>
                  <a:lnTo>
                    <a:pt x="1085" y="74"/>
                  </a:lnTo>
                  <a:lnTo>
                    <a:pt x="1090" y="81"/>
                  </a:lnTo>
                  <a:lnTo>
                    <a:pt x="1095" y="89"/>
                  </a:lnTo>
                  <a:lnTo>
                    <a:pt x="1098" y="96"/>
                  </a:lnTo>
                  <a:lnTo>
                    <a:pt x="1101" y="104"/>
                  </a:lnTo>
                  <a:lnTo>
                    <a:pt x="1104" y="114"/>
                  </a:lnTo>
                  <a:lnTo>
                    <a:pt x="1106" y="124"/>
                  </a:lnTo>
                  <a:lnTo>
                    <a:pt x="1107" y="134"/>
                  </a:lnTo>
                  <a:lnTo>
                    <a:pt x="1108" y="145"/>
                  </a:lnTo>
                  <a:lnTo>
                    <a:pt x="1108" y="145"/>
                  </a:lnTo>
                  <a:lnTo>
                    <a:pt x="1107" y="152"/>
                  </a:lnTo>
                  <a:lnTo>
                    <a:pt x="1106" y="154"/>
                  </a:lnTo>
                  <a:lnTo>
                    <a:pt x="1104" y="157"/>
                  </a:lnTo>
                  <a:lnTo>
                    <a:pt x="1104" y="157"/>
                  </a:lnTo>
                  <a:lnTo>
                    <a:pt x="1101" y="159"/>
                  </a:lnTo>
                  <a:lnTo>
                    <a:pt x="1098" y="160"/>
                  </a:lnTo>
                  <a:lnTo>
                    <a:pt x="1095" y="161"/>
                  </a:lnTo>
                  <a:lnTo>
                    <a:pt x="1090" y="162"/>
                  </a:lnTo>
                  <a:lnTo>
                    <a:pt x="1090" y="162"/>
                  </a:lnTo>
                  <a:lnTo>
                    <a:pt x="1084" y="161"/>
                  </a:lnTo>
                  <a:lnTo>
                    <a:pt x="1081" y="159"/>
                  </a:lnTo>
                  <a:lnTo>
                    <a:pt x="1078" y="157"/>
                  </a:lnTo>
                  <a:lnTo>
                    <a:pt x="1076" y="155"/>
                  </a:lnTo>
                  <a:lnTo>
                    <a:pt x="1074" y="152"/>
                  </a:lnTo>
                  <a:lnTo>
                    <a:pt x="1072" y="149"/>
                  </a:lnTo>
                  <a:lnTo>
                    <a:pt x="1072" y="145"/>
                  </a:lnTo>
                  <a:lnTo>
                    <a:pt x="1072" y="145"/>
                  </a:lnTo>
                  <a:lnTo>
                    <a:pt x="1071" y="133"/>
                  </a:lnTo>
                  <a:lnTo>
                    <a:pt x="1069" y="123"/>
                  </a:lnTo>
                  <a:lnTo>
                    <a:pt x="1066" y="114"/>
                  </a:lnTo>
                  <a:lnTo>
                    <a:pt x="1062" y="104"/>
                  </a:lnTo>
                  <a:lnTo>
                    <a:pt x="1056" y="96"/>
                  </a:lnTo>
                  <a:lnTo>
                    <a:pt x="1050" y="89"/>
                  </a:lnTo>
                  <a:lnTo>
                    <a:pt x="1044" y="83"/>
                  </a:lnTo>
                  <a:lnTo>
                    <a:pt x="1036" y="77"/>
                  </a:lnTo>
                  <a:lnTo>
                    <a:pt x="1026" y="71"/>
                  </a:lnTo>
                  <a:lnTo>
                    <a:pt x="1017" y="66"/>
                  </a:lnTo>
                  <a:lnTo>
                    <a:pt x="1006" y="62"/>
                  </a:lnTo>
                  <a:lnTo>
                    <a:pt x="994" y="59"/>
                  </a:lnTo>
                  <a:lnTo>
                    <a:pt x="981" y="57"/>
                  </a:lnTo>
                  <a:lnTo>
                    <a:pt x="968" y="55"/>
                  </a:lnTo>
                  <a:lnTo>
                    <a:pt x="952" y="54"/>
                  </a:lnTo>
                  <a:lnTo>
                    <a:pt x="937" y="54"/>
                  </a:lnTo>
                  <a:lnTo>
                    <a:pt x="935" y="54"/>
                  </a:lnTo>
                  <a:lnTo>
                    <a:pt x="935" y="54"/>
                  </a:lnTo>
                  <a:lnTo>
                    <a:pt x="897" y="53"/>
                  </a:lnTo>
                  <a:lnTo>
                    <a:pt x="861" y="51"/>
                  </a:lnTo>
                  <a:lnTo>
                    <a:pt x="861" y="51"/>
                  </a:lnTo>
                  <a:lnTo>
                    <a:pt x="825" y="50"/>
                  </a:lnTo>
                  <a:lnTo>
                    <a:pt x="788" y="49"/>
                  </a:lnTo>
                  <a:lnTo>
                    <a:pt x="630" y="49"/>
                  </a:lnTo>
                  <a:lnTo>
                    <a:pt x="630" y="49"/>
                  </a:lnTo>
                  <a:lnTo>
                    <a:pt x="613" y="49"/>
                  </a:lnTo>
                  <a:lnTo>
                    <a:pt x="597" y="48"/>
                  </a:lnTo>
                  <a:lnTo>
                    <a:pt x="564" y="45"/>
                  </a:lnTo>
                  <a:lnTo>
                    <a:pt x="564" y="45"/>
                  </a:lnTo>
                  <a:lnTo>
                    <a:pt x="531" y="40"/>
                  </a:lnTo>
                  <a:lnTo>
                    <a:pt x="514" y="39"/>
                  </a:lnTo>
                  <a:lnTo>
                    <a:pt x="497" y="39"/>
                  </a:lnTo>
                  <a:lnTo>
                    <a:pt x="497" y="39"/>
                  </a:lnTo>
                  <a:lnTo>
                    <a:pt x="445" y="38"/>
                  </a:lnTo>
                  <a:lnTo>
                    <a:pt x="392" y="35"/>
                  </a:lnTo>
                  <a:lnTo>
                    <a:pt x="392" y="35"/>
                  </a:lnTo>
                  <a:lnTo>
                    <a:pt x="344" y="33"/>
                  </a:lnTo>
                  <a:lnTo>
                    <a:pt x="344" y="33"/>
                  </a:lnTo>
                  <a:lnTo>
                    <a:pt x="311" y="32"/>
                  </a:lnTo>
                  <a:lnTo>
                    <a:pt x="311" y="32"/>
                  </a:lnTo>
                  <a:lnTo>
                    <a:pt x="283" y="33"/>
                  </a:lnTo>
                  <a:lnTo>
                    <a:pt x="247" y="35"/>
                  </a:lnTo>
                  <a:lnTo>
                    <a:pt x="227" y="37"/>
                  </a:lnTo>
                  <a:lnTo>
                    <a:pt x="207" y="40"/>
                  </a:lnTo>
                  <a:lnTo>
                    <a:pt x="188" y="43"/>
                  </a:lnTo>
                  <a:lnTo>
                    <a:pt x="169" y="49"/>
                  </a:lnTo>
                  <a:lnTo>
                    <a:pt x="168" y="49"/>
                  </a:lnTo>
                  <a:lnTo>
                    <a:pt x="168" y="49"/>
                  </a:lnTo>
                  <a:lnTo>
                    <a:pt x="147" y="55"/>
                  </a:lnTo>
                  <a:lnTo>
                    <a:pt x="128" y="61"/>
                  </a:lnTo>
                  <a:lnTo>
                    <a:pt x="109" y="68"/>
                  </a:lnTo>
                  <a:lnTo>
                    <a:pt x="101" y="72"/>
                  </a:lnTo>
                  <a:lnTo>
                    <a:pt x="93" y="78"/>
                  </a:lnTo>
                  <a:lnTo>
                    <a:pt x="84" y="83"/>
                  </a:lnTo>
                  <a:lnTo>
                    <a:pt x="77" y="89"/>
                  </a:lnTo>
                  <a:lnTo>
                    <a:pt x="70" y="95"/>
                  </a:lnTo>
                  <a:lnTo>
                    <a:pt x="64" y="102"/>
                  </a:lnTo>
                  <a:lnTo>
                    <a:pt x="59" y="111"/>
                  </a:lnTo>
                  <a:lnTo>
                    <a:pt x="53" y="120"/>
                  </a:lnTo>
                  <a:lnTo>
                    <a:pt x="49" y="130"/>
                  </a:lnTo>
                  <a:lnTo>
                    <a:pt x="45" y="142"/>
                  </a:lnTo>
                  <a:lnTo>
                    <a:pt x="45" y="142"/>
                  </a:lnTo>
                  <a:lnTo>
                    <a:pt x="42" y="155"/>
                  </a:lnTo>
                  <a:lnTo>
                    <a:pt x="41" y="167"/>
                  </a:lnTo>
                  <a:lnTo>
                    <a:pt x="41" y="181"/>
                  </a:lnTo>
                  <a:lnTo>
                    <a:pt x="41" y="193"/>
                  </a:lnTo>
                  <a:lnTo>
                    <a:pt x="41" y="193"/>
                  </a:lnTo>
                  <a:lnTo>
                    <a:pt x="42" y="209"/>
                  </a:lnTo>
                  <a:lnTo>
                    <a:pt x="41" y="224"/>
                  </a:lnTo>
                  <a:lnTo>
                    <a:pt x="41" y="224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51"/>
                  </a:lnTo>
                  <a:lnTo>
                    <a:pt x="35" y="262"/>
                  </a:lnTo>
                  <a:lnTo>
                    <a:pt x="35" y="268"/>
                  </a:lnTo>
                  <a:lnTo>
                    <a:pt x="35" y="273"/>
                  </a:lnTo>
                  <a:lnTo>
                    <a:pt x="37" y="278"/>
                  </a:lnTo>
                  <a:lnTo>
                    <a:pt x="39" y="282"/>
                  </a:lnTo>
                  <a:lnTo>
                    <a:pt x="39" y="282"/>
                  </a:lnTo>
                  <a:lnTo>
                    <a:pt x="41" y="288"/>
                  </a:lnTo>
                  <a:lnTo>
                    <a:pt x="41" y="294"/>
                  </a:lnTo>
                  <a:lnTo>
                    <a:pt x="39" y="299"/>
                  </a:lnTo>
                  <a:lnTo>
                    <a:pt x="38" y="302"/>
                  </a:lnTo>
                  <a:lnTo>
                    <a:pt x="36" y="303"/>
                  </a:lnTo>
                  <a:lnTo>
                    <a:pt x="36" y="305"/>
                  </a:lnTo>
                  <a:lnTo>
                    <a:pt x="36" y="305"/>
                  </a:lnTo>
                  <a:lnTo>
                    <a:pt x="37" y="404"/>
                  </a:lnTo>
                  <a:lnTo>
                    <a:pt x="38" y="509"/>
                  </a:lnTo>
                  <a:lnTo>
                    <a:pt x="40" y="620"/>
                  </a:lnTo>
                  <a:lnTo>
                    <a:pt x="45" y="732"/>
                  </a:lnTo>
                  <a:lnTo>
                    <a:pt x="45" y="732"/>
                  </a:lnTo>
                  <a:lnTo>
                    <a:pt x="47" y="788"/>
                  </a:lnTo>
                  <a:lnTo>
                    <a:pt x="49" y="845"/>
                  </a:lnTo>
                  <a:lnTo>
                    <a:pt x="50" y="905"/>
                  </a:lnTo>
                  <a:lnTo>
                    <a:pt x="50" y="965"/>
                  </a:lnTo>
                  <a:lnTo>
                    <a:pt x="50" y="965"/>
                  </a:lnTo>
                  <a:lnTo>
                    <a:pt x="50" y="996"/>
                  </a:lnTo>
                  <a:lnTo>
                    <a:pt x="50" y="996"/>
                  </a:lnTo>
                  <a:lnTo>
                    <a:pt x="50" y="1033"/>
                  </a:lnTo>
                  <a:lnTo>
                    <a:pt x="50" y="1070"/>
                  </a:lnTo>
                  <a:lnTo>
                    <a:pt x="50" y="1075"/>
                  </a:lnTo>
                  <a:lnTo>
                    <a:pt x="50" y="1075"/>
                  </a:lnTo>
                  <a:lnTo>
                    <a:pt x="49" y="1099"/>
                  </a:lnTo>
                  <a:lnTo>
                    <a:pt x="49" y="1099"/>
                  </a:lnTo>
                  <a:lnTo>
                    <a:pt x="50" y="1106"/>
                  </a:lnTo>
                  <a:lnTo>
                    <a:pt x="49" y="1106"/>
                  </a:lnTo>
                  <a:lnTo>
                    <a:pt x="50" y="1116"/>
                  </a:lnTo>
                  <a:lnTo>
                    <a:pt x="50" y="1119"/>
                  </a:lnTo>
                  <a:lnTo>
                    <a:pt x="51" y="1121"/>
                  </a:lnTo>
                  <a:lnTo>
                    <a:pt x="51" y="1121"/>
                  </a:lnTo>
                  <a:lnTo>
                    <a:pt x="52" y="1124"/>
                  </a:lnTo>
                  <a:lnTo>
                    <a:pt x="53" y="1128"/>
                  </a:lnTo>
                  <a:lnTo>
                    <a:pt x="53" y="1132"/>
                  </a:lnTo>
                  <a:lnTo>
                    <a:pt x="52" y="1136"/>
                  </a:lnTo>
                  <a:lnTo>
                    <a:pt x="52" y="1137"/>
                  </a:lnTo>
                  <a:lnTo>
                    <a:pt x="52" y="1138"/>
                  </a:lnTo>
                  <a:lnTo>
                    <a:pt x="52" y="1138"/>
                  </a:lnTo>
                  <a:lnTo>
                    <a:pt x="57" y="1153"/>
                  </a:lnTo>
                  <a:lnTo>
                    <a:pt x="62" y="1167"/>
                  </a:lnTo>
                  <a:lnTo>
                    <a:pt x="69" y="1181"/>
                  </a:lnTo>
                  <a:lnTo>
                    <a:pt x="76" y="1194"/>
                  </a:lnTo>
                  <a:lnTo>
                    <a:pt x="85" y="1207"/>
                  </a:lnTo>
                  <a:lnTo>
                    <a:pt x="96" y="1219"/>
                  </a:lnTo>
                  <a:lnTo>
                    <a:pt x="107" y="1230"/>
                  </a:lnTo>
                  <a:lnTo>
                    <a:pt x="120" y="1242"/>
                  </a:lnTo>
                  <a:lnTo>
                    <a:pt x="133" y="1252"/>
                  </a:lnTo>
                  <a:lnTo>
                    <a:pt x="146" y="1260"/>
                  </a:lnTo>
                  <a:lnTo>
                    <a:pt x="160" y="1269"/>
                  </a:lnTo>
                  <a:lnTo>
                    <a:pt x="174" y="1275"/>
                  </a:lnTo>
                  <a:lnTo>
                    <a:pt x="189" y="1281"/>
                  </a:lnTo>
                  <a:lnTo>
                    <a:pt x="202" y="1285"/>
                  </a:lnTo>
                  <a:lnTo>
                    <a:pt x="217" y="1287"/>
                  </a:lnTo>
                  <a:lnTo>
                    <a:pt x="231" y="1288"/>
                  </a:lnTo>
                  <a:lnTo>
                    <a:pt x="231" y="1288"/>
                  </a:lnTo>
                  <a:lnTo>
                    <a:pt x="240" y="1287"/>
                  </a:lnTo>
                  <a:lnTo>
                    <a:pt x="240" y="1287"/>
                  </a:lnTo>
                  <a:lnTo>
                    <a:pt x="259" y="1287"/>
                  </a:lnTo>
                  <a:lnTo>
                    <a:pt x="259" y="1287"/>
                  </a:lnTo>
                  <a:lnTo>
                    <a:pt x="278" y="1287"/>
                  </a:lnTo>
                  <a:lnTo>
                    <a:pt x="296" y="1289"/>
                  </a:lnTo>
                  <a:lnTo>
                    <a:pt x="332" y="1293"/>
                  </a:lnTo>
                  <a:lnTo>
                    <a:pt x="332" y="1293"/>
                  </a:lnTo>
                  <a:lnTo>
                    <a:pt x="349" y="1296"/>
                  </a:lnTo>
                  <a:lnTo>
                    <a:pt x="349" y="1296"/>
                  </a:lnTo>
                  <a:lnTo>
                    <a:pt x="366" y="1297"/>
                  </a:lnTo>
                  <a:lnTo>
                    <a:pt x="384" y="1298"/>
                  </a:lnTo>
                  <a:lnTo>
                    <a:pt x="384" y="1298"/>
                  </a:lnTo>
                  <a:lnTo>
                    <a:pt x="411" y="1297"/>
                  </a:lnTo>
                  <a:lnTo>
                    <a:pt x="437" y="1295"/>
                  </a:lnTo>
                  <a:lnTo>
                    <a:pt x="437" y="1295"/>
                  </a:lnTo>
                  <a:lnTo>
                    <a:pt x="462" y="1293"/>
                  </a:lnTo>
                  <a:lnTo>
                    <a:pt x="465" y="1293"/>
                  </a:lnTo>
                  <a:lnTo>
                    <a:pt x="466" y="1292"/>
                  </a:lnTo>
                  <a:lnTo>
                    <a:pt x="466" y="1292"/>
                  </a:lnTo>
                  <a:lnTo>
                    <a:pt x="471" y="1289"/>
                  </a:lnTo>
                  <a:lnTo>
                    <a:pt x="476" y="1288"/>
                  </a:lnTo>
                  <a:lnTo>
                    <a:pt x="478" y="1288"/>
                  </a:lnTo>
                  <a:lnTo>
                    <a:pt x="478" y="1288"/>
                  </a:lnTo>
                  <a:lnTo>
                    <a:pt x="528" y="1292"/>
                  </a:lnTo>
                  <a:lnTo>
                    <a:pt x="528" y="1292"/>
                  </a:lnTo>
                  <a:lnTo>
                    <a:pt x="577" y="1295"/>
                  </a:lnTo>
                  <a:lnTo>
                    <a:pt x="602" y="1297"/>
                  </a:lnTo>
                  <a:lnTo>
                    <a:pt x="627" y="1297"/>
                  </a:lnTo>
                  <a:lnTo>
                    <a:pt x="627" y="1297"/>
                  </a:lnTo>
                  <a:lnTo>
                    <a:pt x="645" y="1296"/>
                  </a:lnTo>
                  <a:lnTo>
                    <a:pt x="645" y="1296"/>
                  </a:lnTo>
                  <a:lnTo>
                    <a:pt x="665" y="1296"/>
                  </a:lnTo>
                  <a:lnTo>
                    <a:pt x="665" y="1296"/>
                  </a:lnTo>
                  <a:lnTo>
                    <a:pt x="674" y="1296"/>
                  </a:lnTo>
                  <a:lnTo>
                    <a:pt x="682" y="1297"/>
                  </a:lnTo>
                  <a:lnTo>
                    <a:pt x="690" y="1300"/>
                  </a:lnTo>
                  <a:lnTo>
                    <a:pt x="697" y="1303"/>
                  </a:lnTo>
                  <a:lnTo>
                    <a:pt x="699" y="1304"/>
                  </a:lnTo>
                  <a:lnTo>
                    <a:pt x="703" y="1303"/>
                  </a:lnTo>
                  <a:lnTo>
                    <a:pt x="704" y="1302"/>
                  </a:lnTo>
                  <a:lnTo>
                    <a:pt x="704" y="1302"/>
                  </a:lnTo>
                  <a:lnTo>
                    <a:pt x="708" y="1297"/>
                  </a:lnTo>
                  <a:lnTo>
                    <a:pt x="713" y="1294"/>
                  </a:lnTo>
                  <a:lnTo>
                    <a:pt x="725" y="1289"/>
                  </a:lnTo>
                  <a:lnTo>
                    <a:pt x="736" y="1285"/>
                  </a:lnTo>
                  <a:lnTo>
                    <a:pt x="749" y="1281"/>
                  </a:lnTo>
                  <a:lnTo>
                    <a:pt x="749" y="1281"/>
                  </a:lnTo>
                  <a:lnTo>
                    <a:pt x="765" y="1277"/>
                  </a:lnTo>
                  <a:lnTo>
                    <a:pt x="772" y="1274"/>
                  </a:lnTo>
                  <a:lnTo>
                    <a:pt x="781" y="1271"/>
                  </a:lnTo>
                  <a:lnTo>
                    <a:pt x="781" y="1271"/>
                  </a:lnTo>
                  <a:lnTo>
                    <a:pt x="812" y="1254"/>
                  </a:lnTo>
                  <a:lnTo>
                    <a:pt x="843" y="1233"/>
                  </a:lnTo>
                  <a:lnTo>
                    <a:pt x="875" y="1211"/>
                  </a:lnTo>
                  <a:lnTo>
                    <a:pt x="908" y="1185"/>
                  </a:lnTo>
                  <a:lnTo>
                    <a:pt x="908" y="1185"/>
                  </a:lnTo>
                  <a:lnTo>
                    <a:pt x="922" y="1174"/>
                  </a:lnTo>
                  <a:lnTo>
                    <a:pt x="938" y="1162"/>
                  </a:lnTo>
                  <a:lnTo>
                    <a:pt x="969" y="1143"/>
                  </a:lnTo>
                  <a:lnTo>
                    <a:pt x="969" y="1143"/>
                  </a:lnTo>
                  <a:lnTo>
                    <a:pt x="992" y="1127"/>
                  </a:lnTo>
                  <a:lnTo>
                    <a:pt x="1016" y="1111"/>
                  </a:lnTo>
                  <a:lnTo>
                    <a:pt x="1016" y="1111"/>
                  </a:lnTo>
                  <a:lnTo>
                    <a:pt x="1029" y="1101"/>
                  </a:lnTo>
                  <a:lnTo>
                    <a:pt x="1029" y="1101"/>
                  </a:lnTo>
                  <a:lnTo>
                    <a:pt x="1070" y="1073"/>
                  </a:lnTo>
                  <a:lnTo>
                    <a:pt x="1093" y="1056"/>
                  </a:lnTo>
                  <a:lnTo>
                    <a:pt x="1099" y="1051"/>
                  </a:lnTo>
                  <a:lnTo>
                    <a:pt x="1103" y="1046"/>
                  </a:lnTo>
                  <a:lnTo>
                    <a:pt x="1104" y="1043"/>
                  </a:lnTo>
                  <a:lnTo>
                    <a:pt x="1105" y="1041"/>
                  </a:lnTo>
                  <a:lnTo>
                    <a:pt x="1105" y="1041"/>
                  </a:lnTo>
                  <a:lnTo>
                    <a:pt x="1106" y="1036"/>
                  </a:lnTo>
                  <a:lnTo>
                    <a:pt x="1107" y="1032"/>
                  </a:lnTo>
                  <a:lnTo>
                    <a:pt x="1108" y="1031"/>
                  </a:lnTo>
                  <a:lnTo>
                    <a:pt x="1108" y="1029"/>
                  </a:lnTo>
                  <a:lnTo>
                    <a:pt x="1108" y="1029"/>
                  </a:lnTo>
                  <a:lnTo>
                    <a:pt x="1106" y="946"/>
                  </a:lnTo>
                  <a:lnTo>
                    <a:pt x="1104" y="859"/>
                  </a:lnTo>
                  <a:lnTo>
                    <a:pt x="1100" y="770"/>
                  </a:lnTo>
                  <a:lnTo>
                    <a:pt x="1096" y="676"/>
                  </a:lnTo>
                  <a:lnTo>
                    <a:pt x="1096" y="676"/>
                  </a:lnTo>
                  <a:lnTo>
                    <a:pt x="1096" y="668"/>
                  </a:lnTo>
                  <a:lnTo>
                    <a:pt x="1098" y="666"/>
                  </a:lnTo>
                  <a:lnTo>
                    <a:pt x="1099" y="663"/>
                  </a:lnTo>
                  <a:lnTo>
                    <a:pt x="1099" y="663"/>
                  </a:lnTo>
                  <a:lnTo>
                    <a:pt x="1102" y="661"/>
                  </a:lnTo>
                  <a:lnTo>
                    <a:pt x="1105" y="660"/>
                  </a:lnTo>
                  <a:lnTo>
                    <a:pt x="1108" y="659"/>
                  </a:lnTo>
                  <a:lnTo>
                    <a:pt x="1112" y="658"/>
                  </a:lnTo>
                  <a:lnTo>
                    <a:pt x="1112" y="658"/>
                  </a:lnTo>
                  <a:lnTo>
                    <a:pt x="1118" y="659"/>
                  </a:lnTo>
                  <a:lnTo>
                    <a:pt x="1123" y="661"/>
                  </a:lnTo>
                  <a:lnTo>
                    <a:pt x="1125" y="662"/>
                  </a:lnTo>
                  <a:lnTo>
                    <a:pt x="1128" y="665"/>
                  </a:lnTo>
                  <a:lnTo>
                    <a:pt x="1130" y="668"/>
                  </a:lnTo>
                  <a:lnTo>
                    <a:pt x="1131" y="672"/>
                  </a:lnTo>
                  <a:lnTo>
                    <a:pt x="1132" y="676"/>
                  </a:lnTo>
                  <a:lnTo>
                    <a:pt x="1132" y="676"/>
                  </a:lnTo>
                  <a:lnTo>
                    <a:pt x="1137" y="780"/>
                  </a:lnTo>
                  <a:lnTo>
                    <a:pt x="1140" y="877"/>
                  </a:lnTo>
                  <a:lnTo>
                    <a:pt x="1143" y="967"/>
                  </a:lnTo>
                  <a:lnTo>
                    <a:pt x="1145" y="1053"/>
                  </a:lnTo>
                  <a:lnTo>
                    <a:pt x="1139" y="1053"/>
                  </a:lnTo>
                  <a:lnTo>
                    <a:pt x="1137" y="1057"/>
                  </a:lnTo>
                  <a:lnTo>
                    <a:pt x="1137" y="1057"/>
                  </a:lnTo>
                  <a:lnTo>
                    <a:pt x="1135" y="1062"/>
                  </a:lnTo>
                  <a:lnTo>
                    <a:pt x="1131" y="1067"/>
                  </a:lnTo>
                  <a:lnTo>
                    <a:pt x="1127" y="1072"/>
                  </a:lnTo>
                  <a:lnTo>
                    <a:pt x="1121" y="1076"/>
                  </a:lnTo>
                  <a:lnTo>
                    <a:pt x="1110" y="1085"/>
                  </a:lnTo>
                  <a:lnTo>
                    <a:pt x="1098" y="1093"/>
                  </a:lnTo>
                  <a:lnTo>
                    <a:pt x="1098" y="1093"/>
                  </a:lnTo>
                  <a:lnTo>
                    <a:pt x="1085" y="1101"/>
                  </a:lnTo>
                  <a:lnTo>
                    <a:pt x="1074" y="1111"/>
                  </a:lnTo>
                  <a:lnTo>
                    <a:pt x="1074" y="1111"/>
                  </a:lnTo>
                  <a:lnTo>
                    <a:pt x="1054" y="1125"/>
                  </a:lnTo>
                  <a:lnTo>
                    <a:pt x="1035" y="1139"/>
                  </a:lnTo>
                  <a:lnTo>
                    <a:pt x="995" y="1166"/>
                  </a:lnTo>
                  <a:lnTo>
                    <a:pt x="995" y="1166"/>
                  </a:lnTo>
                  <a:lnTo>
                    <a:pt x="954" y="1194"/>
                  </a:lnTo>
                  <a:lnTo>
                    <a:pt x="954" y="1194"/>
                  </a:lnTo>
                  <a:lnTo>
                    <a:pt x="931" y="1212"/>
                  </a:lnTo>
                  <a:lnTo>
                    <a:pt x="908" y="1229"/>
                  </a:lnTo>
                  <a:lnTo>
                    <a:pt x="908" y="1229"/>
                  </a:lnTo>
                  <a:lnTo>
                    <a:pt x="865" y="1262"/>
                  </a:lnTo>
                  <a:lnTo>
                    <a:pt x="844" y="1277"/>
                  </a:lnTo>
                  <a:lnTo>
                    <a:pt x="822" y="1291"/>
                  </a:lnTo>
                  <a:lnTo>
                    <a:pt x="799" y="1304"/>
                  </a:lnTo>
                  <a:lnTo>
                    <a:pt x="776" y="1315"/>
                  </a:lnTo>
                  <a:lnTo>
                    <a:pt x="765" y="1319"/>
                  </a:lnTo>
                  <a:lnTo>
                    <a:pt x="753" y="1322"/>
                  </a:lnTo>
                  <a:lnTo>
                    <a:pt x="740" y="1325"/>
                  </a:lnTo>
                  <a:lnTo>
                    <a:pt x="729" y="1328"/>
                  </a:lnTo>
                  <a:lnTo>
                    <a:pt x="727" y="1328"/>
                  </a:lnTo>
                  <a:lnTo>
                    <a:pt x="726" y="1329"/>
                  </a:lnTo>
                  <a:lnTo>
                    <a:pt x="726" y="1329"/>
                  </a:lnTo>
                  <a:lnTo>
                    <a:pt x="723" y="1331"/>
                  </a:lnTo>
                  <a:lnTo>
                    <a:pt x="719" y="1332"/>
                  </a:lnTo>
                  <a:lnTo>
                    <a:pt x="712" y="1334"/>
                  </a:lnTo>
                  <a:lnTo>
                    <a:pt x="713" y="1337"/>
                  </a:lnTo>
                  <a:lnTo>
                    <a:pt x="713" y="1337"/>
                  </a:lnTo>
                  <a:lnTo>
                    <a:pt x="710" y="1338"/>
                  </a:lnTo>
                  <a:lnTo>
                    <a:pt x="710" y="1338"/>
                  </a:lnTo>
                  <a:lnTo>
                    <a:pt x="707" y="1338"/>
                  </a:lnTo>
                  <a:lnTo>
                    <a:pt x="707" y="133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81" name="Freeform 397"/>
            <p:cNvSpPr>
              <a:spLocks noEditPoints="1"/>
            </p:cNvSpPr>
            <p:nvPr/>
          </p:nvSpPr>
          <p:spPr bwMode="auto">
            <a:xfrm>
              <a:off x="4422775" y="3170238"/>
              <a:ext cx="542925" cy="473075"/>
            </a:xfrm>
            <a:custGeom>
              <a:avLst/>
              <a:gdLst/>
              <a:ahLst/>
              <a:cxnLst>
                <a:cxn ang="0">
                  <a:pos x="2" y="884"/>
                </a:cxn>
                <a:cxn ang="0">
                  <a:pos x="4" y="861"/>
                </a:cxn>
                <a:cxn ang="0">
                  <a:pos x="45" y="818"/>
                </a:cxn>
                <a:cxn ang="0">
                  <a:pos x="132" y="715"/>
                </a:cxn>
                <a:cxn ang="0">
                  <a:pos x="182" y="635"/>
                </a:cxn>
                <a:cxn ang="0">
                  <a:pos x="192" y="564"/>
                </a:cxn>
                <a:cxn ang="0">
                  <a:pos x="207" y="470"/>
                </a:cxn>
                <a:cxn ang="0">
                  <a:pos x="253" y="351"/>
                </a:cxn>
                <a:cxn ang="0">
                  <a:pos x="358" y="215"/>
                </a:cxn>
                <a:cxn ang="0">
                  <a:pos x="517" y="90"/>
                </a:cxn>
                <a:cxn ang="0">
                  <a:pos x="663" y="24"/>
                </a:cxn>
                <a:cxn ang="0">
                  <a:pos x="817" y="2"/>
                </a:cxn>
                <a:cxn ang="0">
                  <a:pos x="943" y="2"/>
                </a:cxn>
                <a:cxn ang="0">
                  <a:pos x="1002" y="16"/>
                </a:cxn>
                <a:cxn ang="0">
                  <a:pos x="1020" y="26"/>
                </a:cxn>
                <a:cxn ang="0">
                  <a:pos x="1022" y="133"/>
                </a:cxn>
                <a:cxn ang="0">
                  <a:pos x="979" y="246"/>
                </a:cxn>
                <a:cxn ang="0">
                  <a:pos x="962" y="260"/>
                </a:cxn>
                <a:cxn ang="0">
                  <a:pos x="893" y="274"/>
                </a:cxn>
                <a:cxn ang="0">
                  <a:pos x="808" y="306"/>
                </a:cxn>
                <a:cxn ang="0">
                  <a:pos x="918" y="339"/>
                </a:cxn>
                <a:cxn ang="0">
                  <a:pos x="927" y="359"/>
                </a:cxn>
                <a:cxn ang="0">
                  <a:pos x="913" y="390"/>
                </a:cxn>
                <a:cxn ang="0">
                  <a:pos x="814" y="507"/>
                </a:cxn>
                <a:cxn ang="0">
                  <a:pos x="649" y="614"/>
                </a:cxn>
                <a:cxn ang="0">
                  <a:pos x="475" y="674"/>
                </a:cxn>
                <a:cxn ang="0">
                  <a:pos x="252" y="686"/>
                </a:cxn>
                <a:cxn ang="0">
                  <a:pos x="211" y="689"/>
                </a:cxn>
                <a:cxn ang="0">
                  <a:pos x="126" y="777"/>
                </a:cxn>
                <a:cxn ang="0">
                  <a:pos x="53" y="863"/>
                </a:cxn>
                <a:cxn ang="0">
                  <a:pos x="17" y="894"/>
                </a:cxn>
                <a:cxn ang="0">
                  <a:pos x="745" y="48"/>
                </a:cxn>
                <a:cxn ang="0">
                  <a:pos x="624" y="74"/>
                </a:cxn>
                <a:cxn ang="0">
                  <a:pos x="505" y="137"/>
                </a:cxn>
                <a:cxn ang="0">
                  <a:pos x="419" y="211"/>
                </a:cxn>
                <a:cxn ang="0">
                  <a:pos x="291" y="355"/>
                </a:cxn>
                <a:cxn ang="0">
                  <a:pos x="241" y="484"/>
                </a:cxn>
                <a:cxn ang="0">
                  <a:pos x="228" y="573"/>
                </a:cxn>
                <a:cxn ang="0">
                  <a:pos x="224" y="646"/>
                </a:cxn>
                <a:cxn ang="0">
                  <a:pos x="307" y="651"/>
                </a:cxn>
                <a:cxn ang="0">
                  <a:pos x="441" y="639"/>
                </a:cxn>
                <a:cxn ang="0">
                  <a:pos x="535" y="627"/>
                </a:cxn>
                <a:cxn ang="0">
                  <a:pos x="630" y="583"/>
                </a:cxn>
                <a:cxn ang="0">
                  <a:pos x="705" y="540"/>
                </a:cxn>
                <a:cxn ang="0">
                  <a:pos x="803" y="471"/>
                </a:cxn>
                <a:cxn ang="0">
                  <a:pos x="872" y="385"/>
                </a:cxn>
                <a:cxn ang="0">
                  <a:pos x="826" y="349"/>
                </a:cxn>
                <a:cxn ang="0">
                  <a:pos x="717" y="321"/>
                </a:cxn>
                <a:cxn ang="0">
                  <a:pos x="657" y="300"/>
                </a:cxn>
                <a:cxn ang="0">
                  <a:pos x="647" y="280"/>
                </a:cxn>
                <a:cxn ang="0">
                  <a:pos x="659" y="257"/>
                </a:cxn>
                <a:cxn ang="0">
                  <a:pos x="843" y="243"/>
                </a:cxn>
                <a:cxn ang="0">
                  <a:pos x="959" y="205"/>
                </a:cxn>
                <a:cxn ang="0">
                  <a:pos x="990" y="94"/>
                </a:cxn>
                <a:cxn ang="0">
                  <a:pos x="979" y="41"/>
                </a:cxn>
                <a:cxn ang="0">
                  <a:pos x="974" y="45"/>
                </a:cxn>
                <a:cxn ang="0">
                  <a:pos x="957" y="41"/>
                </a:cxn>
              </a:cxnLst>
              <a:rect l="0" t="0" r="r" b="b"/>
              <a:pathLst>
                <a:path w="1026" h="894">
                  <a:moveTo>
                    <a:pt x="17" y="894"/>
                  </a:moveTo>
                  <a:lnTo>
                    <a:pt x="17" y="894"/>
                  </a:lnTo>
                  <a:lnTo>
                    <a:pt x="11" y="893"/>
                  </a:lnTo>
                  <a:lnTo>
                    <a:pt x="8" y="892"/>
                  </a:lnTo>
                  <a:lnTo>
                    <a:pt x="6" y="891"/>
                  </a:lnTo>
                  <a:lnTo>
                    <a:pt x="3" y="887"/>
                  </a:lnTo>
                  <a:lnTo>
                    <a:pt x="2" y="884"/>
                  </a:lnTo>
                  <a:lnTo>
                    <a:pt x="1" y="881"/>
                  </a:lnTo>
                  <a:lnTo>
                    <a:pt x="0" y="877"/>
                  </a:lnTo>
                  <a:lnTo>
                    <a:pt x="0" y="872"/>
                  </a:lnTo>
                  <a:lnTo>
                    <a:pt x="0" y="872"/>
                  </a:lnTo>
                  <a:lnTo>
                    <a:pt x="1" y="869"/>
                  </a:lnTo>
                  <a:lnTo>
                    <a:pt x="1" y="866"/>
                  </a:lnTo>
                  <a:lnTo>
                    <a:pt x="4" y="861"/>
                  </a:lnTo>
                  <a:lnTo>
                    <a:pt x="7" y="857"/>
                  </a:lnTo>
                  <a:lnTo>
                    <a:pt x="10" y="856"/>
                  </a:lnTo>
                  <a:lnTo>
                    <a:pt x="12" y="855"/>
                  </a:lnTo>
                  <a:lnTo>
                    <a:pt x="13" y="854"/>
                  </a:lnTo>
                  <a:lnTo>
                    <a:pt x="13" y="854"/>
                  </a:lnTo>
                  <a:lnTo>
                    <a:pt x="29" y="836"/>
                  </a:lnTo>
                  <a:lnTo>
                    <a:pt x="45" y="818"/>
                  </a:lnTo>
                  <a:lnTo>
                    <a:pt x="45" y="818"/>
                  </a:lnTo>
                  <a:lnTo>
                    <a:pt x="69" y="791"/>
                  </a:lnTo>
                  <a:lnTo>
                    <a:pt x="82" y="777"/>
                  </a:lnTo>
                  <a:lnTo>
                    <a:pt x="93" y="761"/>
                  </a:lnTo>
                  <a:lnTo>
                    <a:pt x="93" y="761"/>
                  </a:lnTo>
                  <a:lnTo>
                    <a:pt x="112" y="738"/>
                  </a:lnTo>
                  <a:lnTo>
                    <a:pt x="132" y="715"/>
                  </a:lnTo>
                  <a:lnTo>
                    <a:pt x="153" y="692"/>
                  </a:lnTo>
                  <a:lnTo>
                    <a:pt x="176" y="670"/>
                  </a:lnTo>
                  <a:lnTo>
                    <a:pt x="188" y="658"/>
                  </a:lnTo>
                  <a:lnTo>
                    <a:pt x="187" y="655"/>
                  </a:lnTo>
                  <a:lnTo>
                    <a:pt x="187" y="655"/>
                  </a:lnTo>
                  <a:lnTo>
                    <a:pt x="184" y="645"/>
                  </a:lnTo>
                  <a:lnTo>
                    <a:pt x="182" y="635"/>
                  </a:lnTo>
                  <a:lnTo>
                    <a:pt x="181" y="627"/>
                  </a:lnTo>
                  <a:lnTo>
                    <a:pt x="181" y="621"/>
                  </a:lnTo>
                  <a:lnTo>
                    <a:pt x="181" y="621"/>
                  </a:lnTo>
                  <a:lnTo>
                    <a:pt x="183" y="603"/>
                  </a:lnTo>
                  <a:lnTo>
                    <a:pt x="187" y="586"/>
                  </a:lnTo>
                  <a:lnTo>
                    <a:pt x="187" y="586"/>
                  </a:lnTo>
                  <a:lnTo>
                    <a:pt x="192" y="564"/>
                  </a:lnTo>
                  <a:lnTo>
                    <a:pt x="193" y="553"/>
                  </a:lnTo>
                  <a:lnTo>
                    <a:pt x="194" y="540"/>
                  </a:lnTo>
                  <a:lnTo>
                    <a:pt x="194" y="540"/>
                  </a:lnTo>
                  <a:lnTo>
                    <a:pt x="196" y="524"/>
                  </a:lnTo>
                  <a:lnTo>
                    <a:pt x="198" y="506"/>
                  </a:lnTo>
                  <a:lnTo>
                    <a:pt x="202" y="489"/>
                  </a:lnTo>
                  <a:lnTo>
                    <a:pt x="207" y="470"/>
                  </a:lnTo>
                  <a:lnTo>
                    <a:pt x="212" y="452"/>
                  </a:lnTo>
                  <a:lnTo>
                    <a:pt x="218" y="432"/>
                  </a:lnTo>
                  <a:lnTo>
                    <a:pt x="225" y="412"/>
                  </a:lnTo>
                  <a:lnTo>
                    <a:pt x="233" y="392"/>
                  </a:lnTo>
                  <a:lnTo>
                    <a:pt x="233" y="392"/>
                  </a:lnTo>
                  <a:lnTo>
                    <a:pt x="243" y="371"/>
                  </a:lnTo>
                  <a:lnTo>
                    <a:pt x="253" y="351"/>
                  </a:lnTo>
                  <a:lnTo>
                    <a:pt x="264" y="332"/>
                  </a:lnTo>
                  <a:lnTo>
                    <a:pt x="276" y="313"/>
                  </a:lnTo>
                  <a:lnTo>
                    <a:pt x="289" y="296"/>
                  </a:lnTo>
                  <a:lnTo>
                    <a:pt x="302" y="278"/>
                  </a:lnTo>
                  <a:lnTo>
                    <a:pt x="315" y="261"/>
                  </a:lnTo>
                  <a:lnTo>
                    <a:pt x="329" y="245"/>
                  </a:lnTo>
                  <a:lnTo>
                    <a:pt x="358" y="215"/>
                  </a:lnTo>
                  <a:lnTo>
                    <a:pt x="388" y="188"/>
                  </a:lnTo>
                  <a:lnTo>
                    <a:pt x="417" y="162"/>
                  </a:lnTo>
                  <a:lnTo>
                    <a:pt x="446" y="140"/>
                  </a:lnTo>
                  <a:lnTo>
                    <a:pt x="446" y="140"/>
                  </a:lnTo>
                  <a:lnTo>
                    <a:pt x="464" y="126"/>
                  </a:lnTo>
                  <a:lnTo>
                    <a:pt x="481" y="114"/>
                  </a:lnTo>
                  <a:lnTo>
                    <a:pt x="517" y="90"/>
                  </a:lnTo>
                  <a:lnTo>
                    <a:pt x="555" y="69"/>
                  </a:lnTo>
                  <a:lnTo>
                    <a:pt x="592" y="49"/>
                  </a:lnTo>
                  <a:lnTo>
                    <a:pt x="592" y="49"/>
                  </a:lnTo>
                  <a:lnTo>
                    <a:pt x="609" y="40"/>
                  </a:lnTo>
                  <a:lnTo>
                    <a:pt x="627" y="34"/>
                  </a:lnTo>
                  <a:lnTo>
                    <a:pt x="645" y="28"/>
                  </a:lnTo>
                  <a:lnTo>
                    <a:pt x="663" y="24"/>
                  </a:lnTo>
                  <a:lnTo>
                    <a:pt x="681" y="20"/>
                  </a:lnTo>
                  <a:lnTo>
                    <a:pt x="699" y="17"/>
                  </a:lnTo>
                  <a:lnTo>
                    <a:pt x="737" y="11"/>
                  </a:lnTo>
                  <a:lnTo>
                    <a:pt x="745" y="10"/>
                  </a:lnTo>
                  <a:lnTo>
                    <a:pt x="745" y="10"/>
                  </a:lnTo>
                  <a:lnTo>
                    <a:pt x="782" y="5"/>
                  </a:lnTo>
                  <a:lnTo>
                    <a:pt x="817" y="2"/>
                  </a:lnTo>
                  <a:lnTo>
                    <a:pt x="848" y="0"/>
                  </a:lnTo>
                  <a:lnTo>
                    <a:pt x="878" y="0"/>
                  </a:lnTo>
                  <a:lnTo>
                    <a:pt x="878" y="0"/>
                  </a:lnTo>
                  <a:lnTo>
                    <a:pt x="902" y="0"/>
                  </a:lnTo>
                  <a:lnTo>
                    <a:pt x="924" y="1"/>
                  </a:lnTo>
                  <a:lnTo>
                    <a:pt x="924" y="1"/>
                  </a:lnTo>
                  <a:lnTo>
                    <a:pt x="943" y="2"/>
                  </a:lnTo>
                  <a:lnTo>
                    <a:pt x="943" y="2"/>
                  </a:lnTo>
                  <a:lnTo>
                    <a:pt x="959" y="3"/>
                  </a:lnTo>
                  <a:lnTo>
                    <a:pt x="975" y="5"/>
                  </a:lnTo>
                  <a:lnTo>
                    <a:pt x="982" y="6"/>
                  </a:lnTo>
                  <a:lnTo>
                    <a:pt x="990" y="8"/>
                  </a:lnTo>
                  <a:lnTo>
                    <a:pt x="997" y="11"/>
                  </a:lnTo>
                  <a:lnTo>
                    <a:pt x="1002" y="16"/>
                  </a:lnTo>
                  <a:lnTo>
                    <a:pt x="1003" y="16"/>
                  </a:lnTo>
                  <a:lnTo>
                    <a:pt x="1005" y="17"/>
                  </a:lnTo>
                  <a:lnTo>
                    <a:pt x="1005" y="17"/>
                  </a:lnTo>
                  <a:lnTo>
                    <a:pt x="1010" y="18"/>
                  </a:lnTo>
                  <a:lnTo>
                    <a:pt x="1016" y="21"/>
                  </a:lnTo>
                  <a:lnTo>
                    <a:pt x="1018" y="24"/>
                  </a:lnTo>
                  <a:lnTo>
                    <a:pt x="1020" y="26"/>
                  </a:lnTo>
                  <a:lnTo>
                    <a:pt x="1022" y="30"/>
                  </a:lnTo>
                  <a:lnTo>
                    <a:pt x="1023" y="33"/>
                  </a:lnTo>
                  <a:lnTo>
                    <a:pt x="1023" y="33"/>
                  </a:lnTo>
                  <a:lnTo>
                    <a:pt x="1026" y="61"/>
                  </a:lnTo>
                  <a:lnTo>
                    <a:pt x="1026" y="86"/>
                  </a:lnTo>
                  <a:lnTo>
                    <a:pt x="1025" y="110"/>
                  </a:lnTo>
                  <a:lnTo>
                    <a:pt x="1022" y="133"/>
                  </a:lnTo>
                  <a:lnTo>
                    <a:pt x="1022" y="133"/>
                  </a:lnTo>
                  <a:lnTo>
                    <a:pt x="1016" y="154"/>
                  </a:lnTo>
                  <a:lnTo>
                    <a:pt x="1010" y="174"/>
                  </a:lnTo>
                  <a:lnTo>
                    <a:pt x="1002" y="193"/>
                  </a:lnTo>
                  <a:lnTo>
                    <a:pt x="994" y="213"/>
                  </a:lnTo>
                  <a:lnTo>
                    <a:pt x="994" y="213"/>
                  </a:lnTo>
                  <a:lnTo>
                    <a:pt x="979" y="246"/>
                  </a:lnTo>
                  <a:lnTo>
                    <a:pt x="979" y="246"/>
                  </a:lnTo>
                  <a:lnTo>
                    <a:pt x="976" y="251"/>
                  </a:lnTo>
                  <a:lnTo>
                    <a:pt x="973" y="254"/>
                  </a:lnTo>
                  <a:lnTo>
                    <a:pt x="969" y="256"/>
                  </a:lnTo>
                  <a:lnTo>
                    <a:pt x="966" y="257"/>
                  </a:lnTo>
                  <a:lnTo>
                    <a:pt x="963" y="258"/>
                  </a:lnTo>
                  <a:lnTo>
                    <a:pt x="962" y="260"/>
                  </a:lnTo>
                  <a:lnTo>
                    <a:pt x="962" y="260"/>
                  </a:lnTo>
                  <a:lnTo>
                    <a:pt x="960" y="262"/>
                  </a:lnTo>
                  <a:lnTo>
                    <a:pt x="956" y="266"/>
                  </a:lnTo>
                  <a:lnTo>
                    <a:pt x="952" y="268"/>
                  </a:lnTo>
                  <a:lnTo>
                    <a:pt x="947" y="269"/>
                  </a:lnTo>
                  <a:lnTo>
                    <a:pt x="947" y="269"/>
                  </a:lnTo>
                  <a:lnTo>
                    <a:pt x="893" y="274"/>
                  </a:lnTo>
                  <a:lnTo>
                    <a:pt x="841" y="279"/>
                  </a:lnTo>
                  <a:lnTo>
                    <a:pt x="841" y="279"/>
                  </a:lnTo>
                  <a:lnTo>
                    <a:pt x="780" y="286"/>
                  </a:lnTo>
                  <a:lnTo>
                    <a:pt x="779" y="298"/>
                  </a:lnTo>
                  <a:lnTo>
                    <a:pt x="779" y="298"/>
                  </a:lnTo>
                  <a:lnTo>
                    <a:pt x="795" y="302"/>
                  </a:lnTo>
                  <a:lnTo>
                    <a:pt x="808" y="306"/>
                  </a:lnTo>
                  <a:lnTo>
                    <a:pt x="808" y="306"/>
                  </a:lnTo>
                  <a:lnTo>
                    <a:pt x="833" y="316"/>
                  </a:lnTo>
                  <a:lnTo>
                    <a:pt x="858" y="324"/>
                  </a:lnTo>
                  <a:lnTo>
                    <a:pt x="887" y="333"/>
                  </a:lnTo>
                  <a:lnTo>
                    <a:pt x="915" y="338"/>
                  </a:lnTo>
                  <a:lnTo>
                    <a:pt x="915" y="338"/>
                  </a:lnTo>
                  <a:lnTo>
                    <a:pt x="918" y="339"/>
                  </a:lnTo>
                  <a:lnTo>
                    <a:pt x="921" y="341"/>
                  </a:lnTo>
                  <a:lnTo>
                    <a:pt x="924" y="343"/>
                  </a:lnTo>
                  <a:lnTo>
                    <a:pt x="925" y="345"/>
                  </a:lnTo>
                  <a:lnTo>
                    <a:pt x="925" y="345"/>
                  </a:lnTo>
                  <a:lnTo>
                    <a:pt x="928" y="349"/>
                  </a:lnTo>
                  <a:lnTo>
                    <a:pt x="928" y="353"/>
                  </a:lnTo>
                  <a:lnTo>
                    <a:pt x="927" y="359"/>
                  </a:lnTo>
                  <a:lnTo>
                    <a:pt x="924" y="363"/>
                  </a:lnTo>
                  <a:lnTo>
                    <a:pt x="923" y="364"/>
                  </a:lnTo>
                  <a:lnTo>
                    <a:pt x="923" y="365"/>
                  </a:lnTo>
                  <a:lnTo>
                    <a:pt x="923" y="365"/>
                  </a:lnTo>
                  <a:lnTo>
                    <a:pt x="922" y="369"/>
                  </a:lnTo>
                  <a:lnTo>
                    <a:pt x="922" y="369"/>
                  </a:lnTo>
                  <a:lnTo>
                    <a:pt x="913" y="390"/>
                  </a:lnTo>
                  <a:lnTo>
                    <a:pt x="902" y="409"/>
                  </a:lnTo>
                  <a:lnTo>
                    <a:pt x="889" y="428"/>
                  </a:lnTo>
                  <a:lnTo>
                    <a:pt x="877" y="445"/>
                  </a:lnTo>
                  <a:lnTo>
                    <a:pt x="862" y="462"/>
                  </a:lnTo>
                  <a:lnTo>
                    <a:pt x="847" y="478"/>
                  </a:lnTo>
                  <a:lnTo>
                    <a:pt x="831" y="493"/>
                  </a:lnTo>
                  <a:lnTo>
                    <a:pt x="814" y="507"/>
                  </a:lnTo>
                  <a:lnTo>
                    <a:pt x="796" y="521"/>
                  </a:lnTo>
                  <a:lnTo>
                    <a:pt x="779" y="534"/>
                  </a:lnTo>
                  <a:lnTo>
                    <a:pt x="742" y="559"/>
                  </a:lnTo>
                  <a:lnTo>
                    <a:pt x="703" y="583"/>
                  </a:lnTo>
                  <a:lnTo>
                    <a:pt x="664" y="605"/>
                  </a:lnTo>
                  <a:lnTo>
                    <a:pt x="649" y="614"/>
                  </a:lnTo>
                  <a:lnTo>
                    <a:pt x="649" y="614"/>
                  </a:lnTo>
                  <a:lnTo>
                    <a:pt x="625" y="627"/>
                  </a:lnTo>
                  <a:lnTo>
                    <a:pt x="601" y="637"/>
                  </a:lnTo>
                  <a:lnTo>
                    <a:pt x="576" y="648"/>
                  </a:lnTo>
                  <a:lnTo>
                    <a:pt x="552" y="656"/>
                  </a:lnTo>
                  <a:lnTo>
                    <a:pt x="526" y="662"/>
                  </a:lnTo>
                  <a:lnTo>
                    <a:pt x="501" y="668"/>
                  </a:lnTo>
                  <a:lnTo>
                    <a:pt x="475" y="674"/>
                  </a:lnTo>
                  <a:lnTo>
                    <a:pt x="449" y="677"/>
                  </a:lnTo>
                  <a:lnTo>
                    <a:pt x="423" y="680"/>
                  </a:lnTo>
                  <a:lnTo>
                    <a:pt x="398" y="682"/>
                  </a:lnTo>
                  <a:lnTo>
                    <a:pt x="348" y="685"/>
                  </a:lnTo>
                  <a:lnTo>
                    <a:pt x="298" y="686"/>
                  </a:lnTo>
                  <a:lnTo>
                    <a:pt x="252" y="686"/>
                  </a:lnTo>
                  <a:lnTo>
                    <a:pt x="252" y="686"/>
                  </a:lnTo>
                  <a:lnTo>
                    <a:pt x="225" y="686"/>
                  </a:lnTo>
                  <a:lnTo>
                    <a:pt x="224" y="687"/>
                  </a:lnTo>
                  <a:lnTo>
                    <a:pt x="224" y="687"/>
                  </a:lnTo>
                  <a:lnTo>
                    <a:pt x="220" y="689"/>
                  </a:lnTo>
                  <a:lnTo>
                    <a:pt x="215" y="690"/>
                  </a:lnTo>
                  <a:lnTo>
                    <a:pt x="215" y="690"/>
                  </a:lnTo>
                  <a:lnTo>
                    <a:pt x="211" y="689"/>
                  </a:lnTo>
                  <a:lnTo>
                    <a:pt x="208" y="689"/>
                  </a:lnTo>
                  <a:lnTo>
                    <a:pt x="199" y="697"/>
                  </a:lnTo>
                  <a:lnTo>
                    <a:pt x="199" y="697"/>
                  </a:lnTo>
                  <a:lnTo>
                    <a:pt x="178" y="719"/>
                  </a:lnTo>
                  <a:lnTo>
                    <a:pt x="156" y="742"/>
                  </a:lnTo>
                  <a:lnTo>
                    <a:pt x="135" y="766"/>
                  </a:lnTo>
                  <a:lnTo>
                    <a:pt x="126" y="777"/>
                  </a:lnTo>
                  <a:lnTo>
                    <a:pt x="117" y="789"/>
                  </a:lnTo>
                  <a:lnTo>
                    <a:pt x="117" y="789"/>
                  </a:lnTo>
                  <a:lnTo>
                    <a:pt x="106" y="804"/>
                  </a:lnTo>
                  <a:lnTo>
                    <a:pt x="96" y="817"/>
                  </a:lnTo>
                  <a:lnTo>
                    <a:pt x="72" y="842"/>
                  </a:lnTo>
                  <a:lnTo>
                    <a:pt x="72" y="842"/>
                  </a:lnTo>
                  <a:lnTo>
                    <a:pt x="53" y="863"/>
                  </a:lnTo>
                  <a:lnTo>
                    <a:pt x="43" y="874"/>
                  </a:lnTo>
                  <a:lnTo>
                    <a:pt x="34" y="885"/>
                  </a:lnTo>
                  <a:lnTo>
                    <a:pt x="34" y="885"/>
                  </a:lnTo>
                  <a:lnTo>
                    <a:pt x="31" y="888"/>
                  </a:lnTo>
                  <a:lnTo>
                    <a:pt x="27" y="892"/>
                  </a:lnTo>
                  <a:lnTo>
                    <a:pt x="22" y="894"/>
                  </a:lnTo>
                  <a:lnTo>
                    <a:pt x="17" y="894"/>
                  </a:lnTo>
                  <a:lnTo>
                    <a:pt x="17" y="894"/>
                  </a:lnTo>
                  <a:close/>
                  <a:moveTo>
                    <a:pt x="884" y="36"/>
                  </a:moveTo>
                  <a:lnTo>
                    <a:pt x="884" y="36"/>
                  </a:lnTo>
                  <a:lnTo>
                    <a:pt x="861" y="37"/>
                  </a:lnTo>
                  <a:lnTo>
                    <a:pt x="861" y="37"/>
                  </a:lnTo>
                  <a:lnTo>
                    <a:pt x="782" y="43"/>
                  </a:lnTo>
                  <a:lnTo>
                    <a:pt x="745" y="48"/>
                  </a:lnTo>
                  <a:lnTo>
                    <a:pt x="709" y="53"/>
                  </a:lnTo>
                  <a:lnTo>
                    <a:pt x="709" y="53"/>
                  </a:lnTo>
                  <a:lnTo>
                    <a:pt x="692" y="55"/>
                  </a:lnTo>
                  <a:lnTo>
                    <a:pt x="676" y="59"/>
                  </a:lnTo>
                  <a:lnTo>
                    <a:pt x="658" y="63"/>
                  </a:lnTo>
                  <a:lnTo>
                    <a:pt x="640" y="68"/>
                  </a:lnTo>
                  <a:lnTo>
                    <a:pt x="624" y="74"/>
                  </a:lnTo>
                  <a:lnTo>
                    <a:pt x="606" y="82"/>
                  </a:lnTo>
                  <a:lnTo>
                    <a:pt x="589" y="90"/>
                  </a:lnTo>
                  <a:lnTo>
                    <a:pt x="571" y="98"/>
                  </a:lnTo>
                  <a:lnTo>
                    <a:pt x="555" y="106"/>
                  </a:lnTo>
                  <a:lnTo>
                    <a:pt x="538" y="117"/>
                  </a:lnTo>
                  <a:lnTo>
                    <a:pt x="522" y="127"/>
                  </a:lnTo>
                  <a:lnTo>
                    <a:pt x="505" y="137"/>
                  </a:lnTo>
                  <a:lnTo>
                    <a:pt x="490" y="149"/>
                  </a:lnTo>
                  <a:lnTo>
                    <a:pt x="474" y="161"/>
                  </a:lnTo>
                  <a:lnTo>
                    <a:pt x="460" y="17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19" y="211"/>
                  </a:lnTo>
                  <a:lnTo>
                    <a:pt x="419" y="211"/>
                  </a:lnTo>
                  <a:lnTo>
                    <a:pt x="396" y="234"/>
                  </a:lnTo>
                  <a:lnTo>
                    <a:pt x="372" y="256"/>
                  </a:lnTo>
                  <a:lnTo>
                    <a:pt x="349" y="279"/>
                  </a:lnTo>
                  <a:lnTo>
                    <a:pt x="328" y="304"/>
                  </a:lnTo>
                  <a:lnTo>
                    <a:pt x="309" y="329"/>
                  </a:lnTo>
                  <a:lnTo>
                    <a:pt x="300" y="342"/>
                  </a:lnTo>
                  <a:lnTo>
                    <a:pt x="291" y="355"/>
                  </a:lnTo>
                  <a:lnTo>
                    <a:pt x="283" y="370"/>
                  </a:lnTo>
                  <a:lnTo>
                    <a:pt x="276" y="384"/>
                  </a:lnTo>
                  <a:lnTo>
                    <a:pt x="269" y="400"/>
                  </a:lnTo>
                  <a:lnTo>
                    <a:pt x="262" y="415"/>
                  </a:lnTo>
                  <a:lnTo>
                    <a:pt x="262" y="415"/>
                  </a:lnTo>
                  <a:lnTo>
                    <a:pt x="251" y="449"/>
                  </a:lnTo>
                  <a:lnTo>
                    <a:pt x="241" y="484"/>
                  </a:lnTo>
                  <a:lnTo>
                    <a:pt x="237" y="501"/>
                  </a:lnTo>
                  <a:lnTo>
                    <a:pt x="233" y="519"/>
                  </a:lnTo>
                  <a:lnTo>
                    <a:pt x="231" y="536"/>
                  </a:lnTo>
                  <a:lnTo>
                    <a:pt x="230" y="555"/>
                  </a:lnTo>
                  <a:lnTo>
                    <a:pt x="230" y="555"/>
                  </a:lnTo>
                  <a:lnTo>
                    <a:pt x="230" y="564"/>
                  </a:lnTo>
                  <a:lnTo>
                    <a:pt x="228" y="573"/>
                  </a:lnTo>
                  <a:lnTo>
                    <a:pt x="223" y="592"/>
                  </a:lnTo>
                  <a:lnTo>
                    <a:pt x="221" y="599"/>
                  </a:lnTo>
                  <a:lnTo>
                    <a:pt x="221" y="599"/>
                  </a:lnTo>
                  <a:lnTo>
                    <a:pt x="220" y="609"/>
                  </a:lnTo>
                  <a:lnTo>
                    <a:pt x="221" y="620"/>
                  </a:lnTo>
                  <a:lnTo>
                    <a:pt x="224" y="645"/>
                  </a:lnTo>
                  <a:lnTo>
                    <a:pt x="224" y="646"/>
                  </a:lnTo>
                  <a:lnTo>
                    <a:pt x="226" y="648"/>
                  </a:lnTo>
                  <a:lnTo>
                    <a:pt x="228" y="650"/>
                  </a:lnTo>
                  <a:lnTo>
                    <a:pt x="230" y="650"/>
                  </a:lnTo>
                  <a:lnTo>
                    <a:pt x="230" y="650"/>
                  </a:lnTo>
                  <a:lnTo>
                    <a:pt x="262" y="651"/>
                  </a:lnTo>
                  <a:lnTo>
                    <a:pt x="262" y="651"/>
                  </a:lnTo>
                  <a:lnTo>
                    <a:pt x="307" y="651"/>
                  </a:lnTo>
                  <a:lnTo>
                    <a:pt x="307" y="651"/>
                  </a:lnTo>
                  <a:lnTo>
                    <a:pt x="339" y="651"/>
                  </a:lnTo>
                  <a:lnTo>
                    <a:pt x="372" y="649"/>
                  </a:lnTo>
                  <a:lnTo>
                    <a:pt x="406" y="646"/>
                  </a:lnTo>
                  <a:lnTo>
                    <a:pt x="423" y="644"/>
                  </a:lnTo>
                  <a:lnTo>
                    <a:pt x="441" y="639"/>
                  </a:lnTo>
                  <a:lnTo>
                    <a:pt x="441" y="639"/>
                  </a:lnTo>
                  <a:lnTo>
                    <a:pt x="461" y="636"/>
                  </a:lnTo>
                  <a:lnTo>
                    <a:pt x="481" y="635"/>
                  </a:lnTo>
                  <a:lnTo>
                    <a:pt x="481" y="635"/>
                  </a:lnTo>
                  <a:lnTo>
                    <a:pt x="509" y="632"/>
                  </a:lnTo>
                  <a:lnTo>
                    <a:pt x="523" y="630"/>
                  </a:lnTo>
                  <a:lnTo>
                    <a:pt x="535" y="627"/>
                  </a:lnTo>
                  <a:lnTo>
                    <a:pt x="535" y="627"/>
                  </a:lnTo>
                  <a:lnTo>
                    <a:pt x="551" y="621"/>
                  </a:lnTo>
                  <a:lnTo>
                    <a:pt x="565" y="615"/>
                  </a:lnTo>
                  <a:lnTo>
                    <a:pt x="594" y="601"/>
                  </a:lnTo>
                  <a:lnTo>
                    <a:pt x="594" y="601"/>
                  </a:lnTo>
                  <a:lnTo>
                    <a:pt x="611" y="592"/>
                  </a:lnTo>
                  <a:lnTo>
                    <a:pt x="630" y="583"/>
                  </a:lnTo>
                  <a:lnTo>
                    <a:pt x="630" y="583"/>
                  </a:lnTo>
                  <a:lnTo>
                    <a:pt x="640" y="578"/>
                  </a:lnTo>
                  <a:lnTo>
                    <a:pt x="652" y="572"/>
                  </a:lnTo>
                  <a:lnTo>
                    <a:pt x="674" y="559"/>
                  </a:lnTo>
                  <a:lnTo>
                    <a:pt x="674" y="559"/>
                  </a:lnTo>
                  <a:lnTo>
                    <a:pt x="692" y="549"/>
                  </a:lnTo>
                  <a:lnTo>
                    <a:pt x="692" y="549"/>
                  </a:lnTo>
                  <a:lnTo>
                    <a:pt x="705" y="540"/>
                  </a:lnTo>
                  <a:lnTo>
                    <a:pt x="705" y="540"/>
                  </a:lnTo>
                  <a:lnTo>
                    <a:pt x="726" y="529"/>
                  </a:lnTo>
                  <a:lnTo>
                    <a:pt x="746" y="517"/>
                  </a:lnTo>
                  <a:lnTo>
                    <a:pt x="764" y="504"/>
                  </a:lnTo>
                  <a:lnTo>
                    <a:pt x="783" y="490"/>
                  </a:lnTo>
                  <a:lnTo>
                    <a:pt x="783" y="490"/>
                  </a:lnTo>
                  <a:lnTo>
                    <a:pt x="803" y="471"/>
                  </a:lnTo>
                  <a:lnTo>
                    <a:pt x="820" y="453"/>
                  </a:lnTo>
                  <a:lnTo>
                    <a:pt x="837" y="433"/>
                  </a:lnTo>
                  <a:lnTo>
                    <a:pt x="851" y="413"/>
                  </a:lnTo>
                  <a:lnTo>
                    <a:pt x="851" y="413"/>
                  </a:lnTo>
                  <a:lnTo>
                    <a:pt x="865" y="396"/>
                  </a:lnTo>
                  <a:lnTo>
                    <a:pt x="865" y="396"/>
                  </a:lnTo>
                  <a:lnTo>
                    <a:pt x="872" y="385"/>
                  </a:lnTo>
                  <a:lnTo>
                    <a:pt x="880" y="375"/>
                  </a:lnTo>
                  <a:lnTo>
                    <a:pt x="884" y="368"/>
                  </a:lnTo>
                  <a:lnTo>
                    <a:pt x="876" y="366"/>
                  </a:lnTo>
                  <a:lnTo>
                    <a:pt x="876" y="366"/>
                  </a:lnTo>
                  <a:lnTo>
                    <a:pt x="851" y="359"/>
                  </a:lnTo>
                  <a:lnTo>
                    <a:pt x="826" y="349"/>
                  </a:lnTo>
                  <a:lnTo>
                    <a:pt x="826" y="349"/>
                  </a:lnTo>
                  <a:lnTo>
                    <a:pt x="805" y="342"/>
                  </a:lnTo>
                  <a:lnTo>
                    <a:pt x="782" y="335"/>
                  </a:lnTo>
                  <a:lnTo>
                    <a:pt x="782" y="335"/>
                  </a:lnTo>
                  <a:lnTo>
                    <a:pt x="759" y="330"/>
                  </a:lnTo>
                  <a:lnTo>
                    <a:pt x="736" y="324"/>
                  </a:lnTo>
                  <a:lnTo>
                    <a:pt x="736" y="324"/>
                  </a:lnTo>
                  <a:lnTo>
                    <a:pt x="717" y="321"/>
                  </a:lnTo>
                  <a:lnTo>
                    <a:pt x="698" y="317"/>
                  </a:lnTo>
                  <a:lnTo>
                    <a:pt x="681" y="312"/>
                  </a:lnTo>
                  <a:lnTo>
                    <a:pt x="671" y="308"/>
                  </a:lnTo>
                  <a:lnTo>
                    <a:pt x="663" y="305"/>
                  </a:lnTo>
                  <a:lnTo>
                    <a:pt x="663" y="305"/>
                  </a:lnTo>
                  <a:lnTo>
                    <a:pt x="660" y="302"/>
                  </a:lnTo>
                  <a:lnTo>
                    <a:pt x="657" y="300"/>
                  </a:lnTo>
                  <a:lnTo>
                    <a:pt x="656" y="297"/>
                  </a:lnTo>
                  <a:lnTo>
                    <a:pt x="655" y="293"/>
                  </a:lnTo>
                  <a:lnTo>
                    <a:pt x="655" y="290"/>
                  </a:lnTo>
                  <a:lnTo>
                    <a:pt x="653" y="289"/>
                  </a:lnTo>
                  <a:lnTo>
                    <a:pt x="653" y="289"/>
                  </a:lnTo>
                  <a:lnTo>
                    <a:pt x="649" y="285"/>
                  </a:lnTo>
                  <a:lnTo>
                    <a:pt x="647" y="280"/>
                  </a:lnTo>
                  <a:lnTo>
                    <a:pt x="646" y="274"/>
                  </a:lnTo>
                  <a:lnTo>
                    <a:pt x="647" y="268"/>
                  </a:lnTo>
                  <a:lnTo>
                    <a:pt x="647" y="268"/>
                  </a:lnTo>
                  <a:lnTo>
                    <a:pt x="649" y="265"/>
                  </a:lnTo>
                  <a:lnTo>
                    <a:pt x="652" y="260"/>
                  </a:lnTo>
                  <a:lnTo>
                    <a:pt x="656" y="257"/>
                  </a:lnTo>
                  <a:lnTo>
                    <a:pt x="659" y="257"/>
                  </a:lnTo>
                  <a:lnTo>
                    <a:pt x="663" y="256"/>
                  </a:lnTo>
                  <a:lnTo>
                    <a:pt x="663" y="256"/>
                  </a:lnTo>
                  <a:lnTo>
                    <a:pt x="709" y="255"/>
                  </a:lnTo>
                  <a:lnTo>
                    <a:pt x="753" y="252"/>
                  </a:lnTo>
                  <a:lnTo>
                    <a:pt x="798" y="248"/>
                  </a:lnTo>
                  <a:lnTo>
                    <a:pt x="843" y="243"/>
                  </a:lnTo>
                  <a:lnTo>
                    <a:pt x="843" y="243"/>
                  </a:lnTo>
                  <a:lnTo>
                    <a:pt x="892" y="238"/>
                  </a:lnTo>
                  <a:lnTo>
                    <a:pt x="942" y="234"/>
                  </a:lnTo>
                  <a:lnTo>
                    <a:pt x="946" y="234"/>
                  </a:lnTo>
                  <a:lnTo>
                    <a:pt x="947" y="229"/>
                  </a:lnTo>
                  <a:lnTo>
                    <a:pt x="947" y="229"/>
                  </a:lnTo>
                  <a:lnTo>
                    <a:pt x="959" y="205"/>
                  </a:lnTo>
                  <a:lnTo>
                    <a:pt x="959" y="205"/>
                  </a:lnTo>
                  <a:lnTo>
                    <a:pt x="967" y="188"/>
                  </a:lnTo>
                  <a:lnTo>
                    <a:pt x="974" y="171"/>
                  </a:lnTo>
                  <a:lnTo>
                    <a:pt x="980" y="153"/>
                  </a:lnTo>
                  <a:lnTo>
                    <a:pt x="985" y="135"/>
                  </a:lnTo>
                  <a:lnTo>
                    <a:pt x="985" y="135"/>
                  </a:lnTo>
                  <a:lnTo>
                    <a:pt x="987" y="115"/>
                  </a:lnTo>
                  <a:lnTo>
                    <a:pt x="990" y="94"/>
                  </a:lnTo>
                  <a:lnTo>
                    <a:pt x="990" y="73"/>
                  </a:lnTo>
                  <a:lnTo>
                    <a:pt x="988" y="52"/>
                  </a:lnTo>
                  <a:lnTo>
                    <a:pt x="988" y="50"/>
                  </a:lnTo>
                  <a:lnTo>
                    <a:pt x="985" y="48"/>
                  </a:lnTo>
                  <a:lnTo>
                    <a:pt x="985" y="48"/>
                  </a:lnTo>
                  <a:lnTo>
                    <a:pt x="982" y="46"/>
                  </a:lnTo>
                  <a:lnTo>
                    <a:pt x="979" y="41"/>
                  </a:lnTo>
                  <a:lnTo>
                    <a:pt x="971" y="48"/>
                  </a:lnTo>
                  <a:lnTo>
                    <a:pt x="971" y="48"/>
                  </a:lnTo>
                  <a:lnTo>
                    <a:pt x="971" y="47"/>
                  </a:lnTo>
                  <a:lnTo>
                    <a:pt x="971" y="47"/>
                  </a:lnTo>
                  <a:lnTo>
                    <a:pt x="973" y="45"/>
                  </a:lnTo>
                  <a:lnTo>
                    <a:pt x="974" y="45"/>
                  </a:lnTo>
                  <a:lnTo>
                    <a:pt x="974" y="45"/>
                  </a:lnTo>
                  <a:lnTo>
                    <a:pt x="974" y="45"/>
                  </a:lnTo>
                  <a:lnTo>
                    <a:pt x="974" y="45"/>
                  </a:lnTo>
                  <a:lnTo>
                    <a:pt x="967" y="43"/>
                  </a:lnTo>
                  <a:lnTo>
                    <a:pt x="967" y="43"/>
                  </a:lnTo>
                  <a:lnTo>
                    <a:pt x="962" y="41"/>
                  </a:lnTo>
                  <a:lnTo>
                    <a:pt x="957" y="41"/>
                  </a:lnTo>
                  <a:lnTo>
                    <a:pt x="957" y="41"/>
                  </a:lnTo>
                  <a:lnTo>
                    <a:pt x="925" y="37"/>
                  </a:lnTo>
                  <a:lnTo>
                    <a:pt x="921" y="37"/>
                  </a:lnTo>
                  <a:lnTo>
                    <a:pt x="921" y="37"/>
                  </a:lnTo>
                  <a:lnTo>
                    <a:pt x="884" y="36"/>
                  </a:lnTo>
                  <a:lnTo>
                    <a:pt x="884" y="3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82" name="Freeform 398"/>
            <p:cNvSpPr/>
            <p:nvPr/>
          </p:nvSpPr>
          <p:spPr bwMode="auto">
            <a:xfrm>
              <a:off x="4587875" y="3630613"/>
              <a:ext cx="239713" cy="161925"/>
            </a:xfrm>
            <a:custGeom>
              <a:avLst/>
              <a:gdLst/>
              <a:ahLst/>
              <a:cxnLst>
                <a:cxn ang="0">
                  <a:pos x="19" y="306"/>
                </a:cxn>
                <a:cxn ang="0">
                  <a:pos x="9" y="303"/>
                </a:cxn>
                <a:cxn ang="0">
                  <a:pos x="4" y="299"/>
                </a:cxn>
                <a:cxn ang="0">
                  <a:pos x="1" y="292"/>
                </a:cxn>
                <a:cxn ang="0">
                  <a:pos x="0" y="288"/>
                </a:cxn>
                <a:cxn ang="0">
                  <a:pos x="1" y="227"/>
                </a:cxn>
                <a:cxn ang="0">
                  <a:pos x="4" y="165"/>
                </a:cxn>
                <a:cxn ang="0">
                  <a:pos x="8" y="89"/>
                </a:cxn>
                <a:cxn ang="0">
                  <a:pos x="8" y="63"/>
                </a:cxn>
                <a:cxn ang="0">
                  <a:pos x="11" y="34"/>
                </a:cxn>
                <a:cxn ang="0">
                  <a:pos x="19" y="18"/>
                </a:cxn>
                <a:cxn ang="0">
                  <a:pos x="25" y="11"/>
                </a:cxn>
                <a:cxn ang="0">
                  <a:pos x="34" y="6"/>
                </a:cxn>
                <a:cxn ang="0">
                  <a:pos x="51" y="1"/>
                </a:cxn>
                <a:cxn ang="0">
                  <a:pos x="64" y="0"/>
                </a:cxn>
                <a:cxn ang="0">
                  <a:pos x="70" y="0"/>
                </a:cxn>
                <a:cxn ang="0">
                  <a:pos x="153" y="7"/>
                </a:cxn>
                <a:cxn ang="0">
                  <a:pos x="234" y="18"/>
                </a:cxn>
                <a:cxn ang="0">
                  <a:pos x="284" y="26"/>
                </a:cxn>
                <a:cxn ang="0">
                  <a:pos x="385" y="37"/>
                </a:cxn>
                <a:cxn ang="0">
                  <a:pos x="436" y="38"/>
                </a:cxn>
                <a:cxn ang="0">
                  <a:pos x="440" y="39"/>
                </a:cxn>
                <a:cxn ang="0">
                  <a:pos x="446" y="41"/>
                </a:cxn>
                <a:cxn ang="0">
                  <a:pos x="450" y="46"/>
                </a:cxn>
                <a:cxn ang="0">
                  <a:pos x="452" y="57"/>
                </a:cxn>
                <a:cxn ang="0">
                  <a:pos x="451" y="63"/>
                </a:cxn>
                <a:cxn ang="0">
                  <a:pos x="448" y="69"/>
                </a:cxn>
                <a:cxn ang="0">
                  <a:pos x="443" y="73"/>
                </a:cxn>
                <a:cxn ang="0">
                  <a:pos x="436" y="74"/>
                </a:cxn>
                <a:cxn ang="0">
                  <a:pos x="410" y="73"/>
                </a:cxn>
                <a:cxn ang="0">
                  <a:pos x="335" y="67"/>
                </a:cxn>
                <a:cxn ang="0">
                  <a:pos x="293" y="64"/>
                </a:cxn>
                <a:cxn ang="0">
                  <a:pos x="249" y="59"/>
                </a:cxn>
                <a:cxn ang="0">
                  <a:pos x="167" y="49"/>
                </a:cxn>
                <a:cxn ang="0">
                  <a:pos x="131" y="43"/>
                </a:cxn>
                <a:cxn ang="0">
                  <a:pos x="77" y="37"/>
                </a:cxn>
                <a:cxn ang="0">
                  <a:pos x="59" y="36"/>
                </a:cxn>
                <a:cxn ang="0">
                  <a:pos x="54" y="37"/>
                </a:cxn>
                <a:cxn ang="0">
                  <a:pos x="49" y="40"/>
                </a:cxn>
                <a:cxn ang="0">
                  <a:pos x="45" y="47"/>
                </a:cxn>
                <a:cxn ang="0">
                  <a:pos x="43" y="66"/>
                </a:cxn>
                <a:cxn ang="0">
                  <a:pos x="44" y="76"/>
                </a:cxn>
                <a:cxn ang="0">
                  <a:pos x="45" y="90"/>
                </a:cxn>
                <a:cxn ang="0">
                  <a:pos x="42" y="113"/>
                </a:cxn>
                <a:cxn ang="0">
                  <a:pos x="40" y="161"/>
                </a:cxn>
                <a:cxn ang="0">
                  <a:pos x="41" y="184"/>
                </a:cxn>
                <a:cxn ang="0">
                  <a:pos x="41" y="207"/>
                </a:cxn>
                <a:cxn ang="0">
                  <a:pos x="38" y="245"/>
                </a:cxn>
                <a:cxn ang="0">
                  <a:pos x="37" y="266"/>
                </a:cxn>
                <a:cxn ang="0">
                  <a:pos x="36" y="289"/>
                </a:cxn>
                <a:cxn ang="0">
                  <a:pos x="35" y="295"/>
                </a:cxn>
                <a:cxn ang="0">
                  <a:pos x="32" y="300"/>
                </a:cxn>
                <a:cxn ang="0">
                  <a:pos x="29" y="302"/>
                </a:cxn>
                <a:cxn ang="0">
                  <a:pos x="23" y="306"/>
                </a:cxn>
                <a:cxn ang="0">
                  <a:pos x="19" y="306"/>
                </a:cxn>
              </a:cxnLst>
              <a:rect l="0" t="0" r="r" b="b"/>
              <a:pathLst>
                <a:path w="452" h="306">
                  <a:moveTo>
                    <a:pt x="19" y="306"/>
                  </a:moveTo>
                  <a:lnTo>
                    <a:pt x="19" y="306"/>
                  </a:lnTo>
                  <a:lnTo>
                    <a:pt x="12" y="304"/>
                  </a:lnTo>
                  <a:lnTo>
                    <a:pt x="9" y="303"/>
                  </a:lnTo>
                  <a:lnTo>
                    <a:pt x="6" y="301"/>
                  </a:lnTo>
                  <a:lnTo>
                    <a:pt x="4" y="299"/>
                  </a:lnTo>
                  <a:lnTo>
                    <a:pt x="2" y="296"/>
                  </a:lnTo>
                  <a:lnTo>
                    <a:pt x="1" y="292"/>
                  </a:lnTo>
                  <a:lnTo>
                    <a:pt x="0" y="288"/>
                  </a:lnTo>
                  <a:lnTo>
                    <a:pt x="0" y="288"/>
                  </a:lnTo>
                  <a:lnTo>
                    <a:pt x="0" y="257"/>
                  </a:lnTo>
                  <a:lnTo>
                    <a:pt x="1" y="227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7" y="114"/>
                  </a:lnTo>
                  <a:lnTo>
                    <a:pt x="8" y="89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9" y="47"/>
                  </a:lnTo>
                  <a:lnTo>
                    <a:pt x="11" y="34"/>
                  </a:lnTo>
                  <a:lnTo>
                    <a:pt x="15" y="24"/>
                  </a:lnTo>
                  <a:lnTo>
                    <a:pt x="19" y="18"/>
                  </a:lnTo>
                  <a:lnTo>
                    <a:pt x="22" y="14"/>
                  </a:lnTo>
                  <a:lnTo>
                    <a:pt x="25" y="11"/>
                  </a:lnTo>
                  <a:lnTo>
                    <a:pt x="29" y="8"/>
                  </a:lnTo>
                  <a:lnTo>
                    <a:pt x="34" y="6"/>
                  </a:lnTo>
                  <a:lnTo>
                    <a:pt x="39" y="4"/>
                  </a:lnTo>
                  <a:lnTo>
                    <a:pt x="51" y="1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112" y="3"/>
                  </a:lnTo>
                  <a:lnTo>
                    <a:pt x="153" y="7"/>
                  </a:lnTo>
                  <a:lnTo>
                    <a:pt x="193" y="13"/>
                  </a:lnTo>
                  <a:lnTo>
                    <a:pt x="234" y="18"/>
                  </a:lnTo>
                  <a:lnTo>
                    <a:pt x="234" y="18"/>
                  </a:lnTo>
                  <a:lnTo>
                    <a:pt x="284" y="26"/>
                  </a:lnTo>
                  <a:lnTo>
                    <a:pt x="335" y="32"/>
                  </a:lnTo>
                  <a:lnTo>
                    <a:pt x="385" y="37"/>
                  </a:lnTo>
                  <a:lnTo>
                    <a:pt x="410" y="38"/>
                  </a:lnTo>
                  <a:lnTo>
                    <a:pt x="436" y="38"/>
                  </a:lnTo>
                  <a:lnTo>
                    <a:pt x="436" y="38"/>
                  </a:lnTo>
                  <a:lnTo>
                    <a:pt x="440" y="39"/>
                  </a:lnTo>
                  <a:lnTo>
                    <a:pt x="443" y="40"/>
                  </a:lnTo>
                  <a:lnTo>
                    <a:pt x="446" y="41"/>
                  </a:lnTo>
                  <a:lnTo>
                    <a:pt x="448" y="44"/>
                  </a:lnTo>
                  <a:lnTo>
                    <a:pt x="450" y="46"/>
                  </a:lnTo>
                  <a:lnTo>
                    <a:pt x="451" y="49"/>
                  </a:lnTo>
                  <a:lnTo>
                    <a:pt x="452" y="57"/>
                  </a:lnTo>
                  <a:lnTo>
                    <a:pt x="452" y="57"/>
                  </a:lnTo>
                  <a:lnTo>
                    <a:pt x="451" y="63"/>
                  </a:lnTo>
                  <a:lnTo>
                    <a:pt x="450" y="66"/>
                  </a:lnTo>
                  <a:lnTo>
                    <a:pt x="448" y="69"/>
                  </a:lnTo>
                  <a:lnTo>
                    <a:pt x="446" y="71"/>
                  </a:lnTo>
                  <a:lnTo>
                    <a:pt x="443" y="73"/>
                  </a:lnTo>
                  <a:lnTo>
                    <a:pt x="440" y="74"/>
                  </a:lnTo>
                  <a:lnTo>
                    <a:pt x="436" y="74"/>
                  </a:lnTo>
                  <a:lnTo>
                    <a:pt x="436" y="74"/>
                  </a:lnTo>
                  <a:lnTo>
                    <a:pt x="410" y="73"/>
                  </a:lnTo>
                  <a:lnTo>
                    <a:pt x="384" y="72"/>
                  </a:lnTo>
                  <a:lnTo>
                    <a:pt x="335" y="67"/>
                  </a:lnTo>
                  <a:lnTo>
                    <a:pt x="335" y="67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49" y="59"/>
                  </a:lnTo>
                  <a:lnTo>
                    <a:pt x="207" y="55"/>
                  </a:lnTo>
                  <a:lnTo>
                    <a:pt x="167" y="49"/>
                  </a:lnTo>
                  <a:lnTo>
                    <a:pt x="131" y="43"/>
                  </a:lnTo>
                  <a:lnTo>
                    <a:pt x="131" y="43"/>
                  </a:lnTo>
                  <a:lnTo>
                    <a:pt x="97" y="38"/>
                  </a:lnTo>
                  <a:lnTo>
                    <a:pt x="77" y="37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4" y="37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6" y="43"/>
                  </a:lnTo>
                  <a:lnTo>
                    <a:pt x="45" y="47"/>
                  </a:lnTo>
                  <a:lnTo>
                    <a:pt x="43" y="56"/>
                  </a:lnTo>
                  <a:lnTo>
                    <a:pt x="43" y="66"/>
                  </a:lnTo>
                  <a:lnTo>
                    <a:pt x="44" y="76"/>
                  </a:lnTo>
                  <a:lnTo>
                    <a:pt x="44" y="76"/>
                  </a:lnTo>
                  <a:lnTo>
                    <a:pt x="45" y="84"/>
                  </a:lnTo>
                  <a:lnTo>
                    <a:pt x="45" y="90"/>
                  </a:lnTo>
                  <a:lnTo>
                    <a:pt x="45" y="90"/>
                  </a:lnTo>
                  <a:lnTo>
                    <a:pt x="42" y="113"/>
                  </a:lnTo>
                  <a:lnTo>
                    <a:pt x="41" y="137"/>
                  </a:lnTo>
                  <a:lnTo>
                    <a:pt x="40" y="161"/>
                  </a:lnTo>
                  <a:lnTo>
                    <a:pt x="41" y="184"/>
                  </a:lnTo>
                  <a:lnTo>
                    <a:pt x="41" y="184"/>
                  </a:lnTo>
                  <a:lnTo>
                    <a:pt x="41" y="207"/>
                  </a:lnTo>
                  <a:lnTo>
                    <a:pt x="41" y="207"/>
                  </a:lnTo>
                  <a:lnTo>
                    <a:pt x="40" y="226"/>
                  </a:lnTo>
                  <a:lnTo>
                    <a:pt x="38" y="245"/>
                  </a:lnTo>
                  <a:lnTo>
                    <a:pt x="38" y="245"/>
                  </a:lnTo>
                  <a:lnTo>
                    <a:pt x="37" y="266"/>
                  </a:lnTo>
                  <a:lnTo>
                    <a:pt x="36" y="289"/>
                  </a:lnTo>
                  <a:lnTo>
                    <a:pt x="36" y="289"/>
                  </a:lnTo>
                  <a:lnTo>
                    <a:pt x="36" y="292"/>
                  </a:lnTo>
                  <a:lnTo>
                    <a:pt x="35" y="295"/>
                  </a:lnTo>
                  <a:lnTo>
                    <a:pt x="34" y="298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29" y="302"/>
                  </a:lnTo>
                  <a:lnTo>
                    <a:pt x="26" y="304"/>
                  </a:lnTo>
                  <a:lnTo>
                    <a:pt x="23" y="306"/>
                  </a:lnTo>
                  <a:lnTo>
                    <a:pt x="19" y="306"/>
                  </a:lnTo>
                  <a:lnTo>
                    <a:pt x="19" y="30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83" name="Freeform 399"/>
            <p:cNvSpPr/>
            <p:nvPr/>
          </p:nvSpPr>
          <p:spPr bwMode="auto">
            <a:xfrm>
              <a:off x="4329113" y="3263900"/>
              <a:ext cx="242888" cy="22225"/>
            </a:xfrm>
            <a:custGeom>
              <a:avLst/>
              <a:gdLst/>
              <a:ahLst/>
              <a:cxnLst>
                <a:cxn ang="0">
                  <a:pos x="189" y="42"/>
                </a:cxn>
                <a:cxn ang="0">
                  <a:pos x="174" y="42"/>
                </a:cxn>
                <a:cxn ang="0">
                  <a:pos x="116" y="40"/>
                </a:cxn>
                <a:cxn ang="0">
                  <a:pos x="43" y="38"/>
                </a:cxn>
                <a:cxn ang="0">
                  <a:pos x="18" y="36"/>
                </a:cxn>
                <a:cxn ang="0">
                  <a:pos x="11" y="34"/>
                </a:cxn>
                <a:cxn ang="0">
                  <a:pos x="5" y="29"/>
                </a:cxn>
                <a:cxn ang="0">
                  <a:pos x="1" y="22"/>
                </a:cxn>
                <a:cxn ang="0">
                  <a:pos x="0" y="15"/>
                </a:cxn>
                <a:cxn ang="0">
                  <a:pos x="5" y="5"/>
                </a:cxn>
                <a:cxn ang="0">
                  <a:pos x="9" y="1"/>
                </a:cxn>
                <a:cxn ang="0">
                  <a:pos x="16" y="0"/>
                </a:cxn>
                <a:cxn ang="0">
                  <a:pos x="17" y="0"/>
                </a:cxn>
                <a:cxn ang="0">
                  <a:pos x="61" y="3"/>
                </a:cxn>
                <a:cxn ang="0">
                  <a:pos x="106" y="4"/>
                </a:cxn>
                <a:cxn ang="0">
                  <a:pos x="189" y="7"/>
                </a:cxn>
                <a:cxn ang="0">
                  <a:pos x="218" y="8"/>
                </a:cxn>
                <a:cxn ang="0">
                  <a:pos x="257" y="7"/>
                </a:cxn>
                <a:cxn ang="0">
                  <a:pos x="300" y="6"/>
                </a:cxn>
                <a:cxn ang="0">
                  <a:pos x="393" y="4"/>
                </a:cxn>
                <a:cxn ang="0">
                  <a:pos x="424" y="4"/>
                </a:cxn>
                <a:cxn ang="0">
                  <a:pos x="447" y="6"/>
                </a:cxn>
                <a:cxn ang="0">
                  <a:pos x="454" y="9"/>
                </a:cxn>
                <a:cxn ang="0">
                  <a:pos x="458" y="13"/>
                </a:cxn>
                <a:cxn ang="0">
                  <a:pos x="459" y="22"/>
                </a:cxn>
                <a:cxn ang="0">
                  <a:pos x="457" y="29"/>
                </a:cxn>
                <a:cxn ang="0">
                  <a:pos x="453" y="35"/>
                </a:cxn>
                <a:cxn ang="0">
                  <a:pos x="448" y="40"/>
                </a:cxn>
                <a:cxn ang="0">
                  <a:pos x="439" y="41"/>
                </a:cxn>
                <a:cxn ang="0">
                  <a:pos x="439" y="41"/>
                </a:cxn>
                <a:cxn ang="0">
                  <a:pos x="436" y="41"/>
                </a:cxn>
                <a:cxn ang="0">
                  <a:pos x="424" y="39"/>
                </a:cxn>
                <a:cxn ang="0">
                  <a:pos x="372" y="38"/>
                </a:cxn>
                <a:cxn ang="0">
                  <a:pos x="322" y="38"/>
                </a:cxn>
                <a:cxn ang="0">
                  <a:pos x="268" y="40"/>
                </a:cxn>
                <a:cxn ang="0">
                  <a:pos x="189" y="42"/>
                </a:cxn>
              </a:cxnLst>
              <a:rect l="0" t="0" r="r" b="b"/>
              <a:pathLst>
                <a:path w="459" h="42">
                  <a:moveTo>
                    <a:pt x="189" y="42"/>
                  </a:moveTo>
                  <a:lnTo>
                    <a:pt x="189" y="42"/>
                  </a:lnTo>
                  <a:lnTo>
                    <a:pt x="174" y="42"/>
                  </a:lnTo>
                  <a:lnTo>
                    <a:pt x="174" y="42"/>
                  </a:lnTo>
                  <a:lnTo>
                    <a:pt x="116" y="40"/>
                  </a:lnTo>
                  <a:lnTo>
                    <a:pt x="116" y="40"/>
                  </a:lnTo>
                  <a:lnTo>
                    <a:pt x="68" y="39"/>
                  </a:lnTo>
                  <a:lnTo>
                    <a:pt x="43" y="38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4" y="35"/>
                  </a:lnTo>
                  <a:lnTo>
                    <a:pt x="11" y="34"/>
                  </a:lnTo>
                  <a:lnTo>
                    <a:pt x="8" y="32"/>
                  </a:lnTo>
                  <a:lnTo>
                    <a:pt x="5" y="29"/>
                  </a:lnTo>
                  <a:lnTo>
                    <a:pt x="2" y="26"/>
                  </a:lnTo>
                  <a:lnTo>
                    <a:pt x="1" y="22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" y="10"/>
                  </a:lnTo>
                  <a:lnTo>
                    <a:pt x="5" y="5"/>
                  </a:lnTo>
                  <a:lnTo>
                    <a:pt x="7" y="3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61" y="3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47" y="5"/>
                  </a:lnTo>
                  <a:lnTo>
                    <a:pt x="189" y="7"/>
                  </a:lnTo>
                  <a:lnTo>
                    <a:pt x="189" y="7"/>
                  </a:lnTo>
                  <a:lnTo>
                    <a:pt x="218" y="8"/>
                  </a:lnTo>
                  <a:lnTo>
                    <a:pt x="218" y="8"/>
                  </a:lnTo>
                  <a:lnTo>
                    <a:pt x="257" y="7"/>
                  </a:lnTo>
                  <a:lnTo>
                    <a:pt x="300" y="6"/>
                  </a:lnTo>
                  <a:lnTo>
                    <a:pt x="300" y="6"/>
                  </a:lnTo>
                  <a:lnTo>
                    <a:pt x="347" y="4"/>
                  </a:lnTo>
                  <a:lnTo>
                    <a:pt x="393" y="4"/>
                  </a:lnTo>
                  <a:lnTo>
                    <a:pt x="393" y="4"/>
                  </a:lnTo>
                  <a:lnTo>
                    <a:pt x="424" y="4"/>
                  </a:lnTo>
                  <a:lnTo>
                    <a:pt x="447" y="6"/>
                  </a:lnTo>
                  <a:lnTo>
                    <a:pt x="447" y="6"/>
                  </a:lnTo>
                  <a:lnTo>
                    <a:pt x="451" y="7"/>
                  </a:lnTo>
                  <a:lnTo>
                    <a:pt x="454" y="9"/>
                  </a:lnTo>
                  <a:lnTo>
                    <a:pt x="456" y="11"/>
                  </a:lnTo>
                  <a:lnTo>
                    <a:pt x="458" y="13"/>
                  </a:lnTo>
                  <a:lnTo>
                    <a:pt x="459" y="18"/>
                  </a:lnTo>
                  <a:lnTo>
                    <a:pt x="459" y="22"/>
                  </a:lnTo>
                  <a:lnTo>
                    <a:pt x="459" y="22"/>
                  </a:lnTo>
                  <a:lnTo>
                    <a:pt x="457" y="29"/>
                  </a:lnTo>
                  <a:lnTo>
                    <a:pt x="456" y="32"/>
                  </a:lnTo>
                  <a:lnTo>
                    <a:pt x="453" y="35"/>
                  </a:lnTo>
                  <a:lnTo>
                    <a:pt x="451" y="38"/>
                  </a:lnTo>
                  <a:lnTo>
                    <a:pt x="448" y="40"/>
                  </a:lnTo>
                  <a:lnTo>
                    <a:pt x="444" y="41"/>
                  </a:lnTo>
                  <a:lnTo>
                    <a:pt x="439" y="41"/>
                  </a:lnTo>
                  <a:lnTo>
                    <a:pt x="439" y="41"/>
                  </a:lnTo>
                  <a:lnTo>
                    <a:pt x="439" y="41"/>
                  </a:lnTo>
                  <a:lnTo>
                    <a:pt x="439" y="41"/>
                  </a:lnTo>
                  <a:lnTo>
                    <a:pt x="436" y="41"/>
                  </a:lnTo>
                  <a:lnTo>
                    <a:pt x="436" y="41"/>
                  </a:lnTo>
                  <a:lnTo>
                    <a:pt x="424" y="39"/>
                  </a:lnTo>
                  <a:lnTo>
                    <a:pt x="410" y="38"/>
                  </a:lnTo>
                  <a:lnTo>
                    <a:pt x="372" y="38"/>
                  </a:lnTo>
                  <a:lnTo>
                    <a:pt x="372" y="38"/>
                  </a:lnTo>
                  <a:lnTo>
                    <a:pt x="322" y="38"/>
                  </a:lnTo>
                  <a:lnTo>
                    <a:pt x="268" y="40"/>
                  </a:lnTo>
                  <a:lnTo>
                    <a:pt x="268" y="40"/>
                  </a:lnTo>
                  <a:lnTo>
                    <a:pt x="226" y="41"/>
                  </a:lnTo>
                  <a:lnTo>
                    <a:pt x="189" y="42"/>
                  </a:lnTo>
                  <a:lnTo>
                    <a:pt x="189" y="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84" name="Freeform 400"/>
            <p:cNvSpPr/>
            <p:nvPr/>
          </p:nvSpPr>
          <p:spPr bwMode="auto">
            <a:xfrm>
              <a:off x="4335463" y="3346450"/>
              <a:ext cx="173038" cy="19050"/>
            </a:xfrm>
            <a:custGeom>
              <a:avLst/>
              <a:gdLst/>
              <a:ahLst/>
              <a:cxnLst>
                <a:cxn ang="0">
                  <a:pos x="17" y="36"/>
                </a:cxn>
                <a:cxn ang="0">
                  <a:pos x="17" y="36"/>
                </a:cxn>
                <a:cxn ang="0">
                  <a:pos x="13" y="35"/>
                </a:cxn>
                <a:cxn ang="0">
                  <a:pos x="10" y="34"/>
                </a:cxn>
                <a:cxn ang="0">
                  <a:pos x="7" y="32"/>
                </a:cxn>
                <a:cxn ang="0">
                  <a:pos x="4" y="30"/>
                </a:cxn>
                <a:cxn ang="0">
                  <a:pos x="3" y="28"/>
                </a:cxn>
                <a:cxn ang="0">
                  <a:pos x="1" y="2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1"/>
                </a:cxn>
                <a:cxn ang="0">
                  <a:pos x="3" y="8"/>
                </a:cxn>
                <a:cxn ang="0">
                  <a:pos x="4" y="5"/>
                </a:cxn>
                <a:cxn ang="0">
                  <a:pos x="7" y="3"/>
                </a:cxn>
                <a:cxn ang="0">
                  <a:pos x="10" y="1"/>
                </a:cxn>
                <a:cxn ang="0">
                  <a:pos x="13" y="0"/>
                </a:cxn>
                <a:cxn ang="0">
                  <a:pos x="17" y="0"/>
                </a:cxn>
                <a:cxn ang="0">
                  <a:pos x="312" y="0"/>
                </a:cxn>
                <a:cxn ang="0">
                  <a:pos x="312" y="0"/>
                </a:cxn>
                <a:cxn ang="0">
                  <a:pos x="316" y="0"/>
                </a:cxn>
                <a:cxn ang="0">
                  <a:pos x="319" y="1"/>
                </a:cxn>
                <a:cxn ang="0">
                  <a:pos x="322" y="3"/>
                </a:cxn>
                <a:cxn ang="0">
                  <a:pos x="324" y="5"/>
                </a:cxn>
                <a:cxn ang="0">
                  <a:pos x="326" y="8"/>
                </a:cxn>
                <a:cxn ang="0">
                  <a:pos x="327" y="11"/>
                </a:cxn>
                <a:cxn ang="0">
                  <a:pos x="328" y="17"/>
                </a:cxn>
                <a:cxn ang="0">
                  <a:pos x="328" y="17"/>
                </a:cxn>
                <a:cxn ang="0">
                  <a:pos x="327" y="25"/>
                </a:cxn>
                <a:cxn ang="0">
                  <a:pos x="326" y="28"/>
                </a:cxn>
                <a:cxn ang="0">
                  <a:pos x="324" y="30"/>
                </a:cxn>
                <a:cxn ang="0">
                  <a:pos x="322" y="32"/>
                </a:cxn>
                <a:cxn ang="0">
                  <a:pos x="319" y="34"/>
                </a:cxn>
                <a:cxn ang="0">
                  <a:pos x="316" y="35"/>
                </a:cxn>
                <a:cxn ang="0">
                  <a:pos x="312" y="36"/>
                </a:cxn>
                <a:cxn ang="0">
                  <a:pos x="17" y="36"/>
                </a:cxn>
              </a:cxnLst>
              <a:rect l="0" t="0" r="r" b="b"/>
              <a:pathLst>
                <a:path w="328" h="36">
                  <a:moveTo>
                    <a:pt x="17" y="36"/>
                  </a:moveTo>
                  <a:lnTo>
                    <a:pt x="17" y="36"/>
                  </a:lnTo>
                  <a:lnTo>
                    <a:pt x="13" y="35"/>
                  </a:lnTo>
                  <a:lnTo>
                    <a:pt x="10" y="34"/>
                  </a:lnTo>
                  <a:lnTo>
                    <a:pt x="7" y="32"/>
                  </a:lnTo>
                  <a:lnTo>
                    <a:pt x="4" y="30"/>
                  </a:lnTo>
                  <a:lnTo>
                    <a:pt x="3" y="28"/>
                  </a:lnTo>
                  <a:lnTo>
                    <a:pt x="1" y="2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3" y="8"/>
                  </a:lnTo>
                  <a:lnTo>
                    <a:pt x="4" y="5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312" y="0"/>
                  </a:lnTo>
                  <a:lnTo>
                    <a:pt x="312" y="0"/>
                  </a:lnTo>
                  <a:lnTo>
                    <a:pt x="316" y="0"/>
                  </a:lnTo>
                  <a:lnTo>
                    <a:pt x="319" y="1"/>
                  </a:lnTo>
                  <a:lnTo>
                    <a:pt x="322" y="3"/>
                  </a:lnTo>
                  <a:lnTo>
                    <a:pt x="324" y="5"/>
                  </a:lnTo>
                  <a:lnTo>
                    <a:pt x="326" y="8"/>
                  </a:lnTo>
                  <a:lnTo>
                    <a:pt x="327" y="11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25"/>
                  </a:lnTo>
                  <a:lnTo>
                    <a:pt x="326" y="28"/>
                  </a:lnTo>
                  <a:lnTo>
                    <a:pt x="324" y="30"/>
                  </a:lnTo>
                  <a:lnTo>
                    <a:pt x="322" y="32"/>
                  </a:lnTo>
                  <a:lnTo>
                    <a:pt x="319" y="34"/>
                  </a:lnTo>
                  <a:lnTo>
                    <a:pt x="316" y="35"/>
                  </a:lnTo>
                  <a:lnTo>
                    <a:pt x="312" y="36"/>
                  </a:lnTo>
                  <a:lnTo>
                    <a:pt x="17" y="3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85" name="Freeform 401"/>
            <p:cNvSpPr/>
            <p:nvPr/>
          </p:nvSpPr>
          <p:spPr bwMode="auto">
            <a:xfrm>
              <a:off x="4332288" y="3421063"/>
              <a:ext cx="63500" cy="23813"/>
            </a:xfrm>
            <a:custGeom>
              <a:avLst/>
              <a:gdLst/>
              <a:ahLst/>
              <a:cxnLst>
                <a:cxn ang="0">
                  <a:pos x="79" y="44"/>
                </a:cxn>
                <a:cxn ang="0">
                  <a:pos x="61" y="40"/>
                </a:cxn>
                <a:cxn ang="0">
                  <a:pos x="57" y="39"/>
                </a:cxn>
                <a:cxn ang="0">
                  <a:pos x="54" y="37"/>
                </a:cxn>
                <a:cxn ang="0">
                  <a:pos x="53" y="36"/>
                </a:cxn>
                <a:cxn ang="0">
                  <a:pos x="44" y="35"/>
                </a:cxn>
                <a:cxn ang="0">
                  <a:pos x="40" y="35"/>
                </a:cxn>
                <a:cxn ang="0">
                  <a:pos x="33" y="36"/>
                </a:cxn>
                <a:cxn ang="0">
                  <a:pos x="16" y="37"/>
                </a:cxn>
                <a:cxn ang="0">
                  <a:pos x="16" y="37"/>
                </a:cxn>
                <a:cxn ang="0">
                  <a:pos x="9" y="36"/>
                </a:cxn>
                <a:cxn ang="0">
                  <a:pos x="4" y="32"/>
                </a:cxn>
                <a:cxn ang="0">
                  <a:pos x="0" y="21"/>
                </a:cxn>
                <a:cxn ang="0">
                  <a:pos x="1" y="15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7" y="1"/>
                </a:cxn>
                <a:cxn ang="0">
                  <a:pos x="29" y="1"/>
                </a:cxn>
                <a:cxn ang="0">
                  <a:pos x="45" y="0"/>
                </a:cxn>
                <a:cxn ang="0">
                  <a:pos x="57" y="1"/>
                </a:cxn>
                <a:cxn ang="0">
                  <a:pos x="67" y="3"/>
                </a:cxn>
                <a:cxn ang="0">
                  <a:pos x="74" y="6"/>
                </a:cxn>
                <a:cxn ang="0">
                  <a:pos x="102" y="6"/>
                </a:cxn>
                <a:cxn ang="0">
                  <a:pos x="110" y="8"/>
                </a:cxn>
                <a:cxn ang="0">
                  <a:pos x="115" y="13"/>
                </a:cxn>
                <a:cxn ang="0">
                  <a:pos x="118" y="18"/>
                </a:cxn>
                <a:cxn ang="0">
                  <a:pos x="119" y="25"/>
                </a:cxn>
                <a:cxn ang="0">
                  <a:pos x="117" y="34"/>
                </a:cxn>
                <a:cxn ang="0">
                  <a:pos x="112" y="39"/>
                </a:cxn>
                <a:cxn ang="0">
                  <a:pos x="106" y="43"/>
                </a:cxn>
                <a:cxn ang="0">
                  <a:pos x="102" y="43"/>
                </a:cxn>
                <a:cxn ang="0">
                  <a:pos x="90" y="43"/>
                </a:cxn>
                <a:cxn ang="0">
                  <a:pos x="79" y="44"/>
                </a:cxn>
              </a:cxnLst>
              <a:rect l="0" t="0" r="r" b="b"/>
              <a:pathLst>
                <a:path w="119" h="44">
                  <a:moveTo>
                    <a:pt x="79" y="44"/>
                  </a:moveTo>
                  <a:lnTo>
                    <a:pt x="79" y="44"/>
                  </a:lnTo>
                  <a:lnTo>
                    <a:pt x="69" y="43"/>
                  </a:lnTo>
                  <a:lnTo>
                    <a:pt x="61" y="40"/>
                  </a:lnTo>
                  <a:lnTo>
                    <a:pt x="61" y="40"/>
                  </a:lnTo>
                  <a:lnTo>
                    <a:pt x="57" y="39"/>
                  </a:lnTo>
                  <a:lnTo>
                    <a:pt x="54" y="37"/>
                  </a:lnTo>
                  <a:lnTo>
                    <a:pt x="54" y="37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0" y="35"/>
                  </a:lnTo>
                  <a:lnTo>
                    <a:pt x="40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2" y="37"/>
                  </a:lnTo>
                  <a:lnTo>
                    <a:pt x="9" y="36"/>
                  </a:lnTo>
                  <a:lnTo>
                    <a:pt x="6" y="34"/>
                  </a:lnTo>
                  <a:lnTo>
                    <a:pt x="4" y="32"/>
                  </a:lnTo>
                  <a:lnTo>
                    <a:pt x="1" y="27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1" y="15"/>
                  </a:lnTo>
                  <a:lnTo>
                    <a:pt x="2" y="12"/>
                  </a:lnTo>
                  <a:lnTo>
                    <a:pt x="4" y="8"/>
                  </a:lnTo>
                  <a:lnTo>
                    <a:pt x="6" y="5"/>
                  </a:lnTo>
                  <a:lnTo>
                    <a:pt x="9" y="3"/>
                  </a:lnTo>
                  <a:lnTo>
                    <a:pt x="13" y="2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57" y="1"/>
                  </a:lnTo>
                  <a:lnTo>
                    <a:pt x="67" y="3"/>
                  </a:lnTo>
                  <a:lnTo>
                    <a:pt x="67" y="3"/>
                  </a:lnTo>
                  <a:lnTo>
                    <a:pt x="72" y="5"/>
                  </a:lnTo>
                  <a:lnTo>
                    <a:pt x="7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8"/>
                  </a:lnTo>
                  <a:lnTo>
                    <a:pt x="112" y="9"/>
                  </a:lnTo>
                  <a:lnTo>
                    <a:pt x="115" y="13"/>
                  </a:lnTo>
                  <a:lnTo>
                    <a:pt x="117" y="15"/>
                  </a:lnTo>
                  <a:lnTo>
                    <a:pt x="118" y="18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8" y="31"/>
                  </a:lnTo>
                  <a:lnTo>
                    <a:pt x="117" y="34"/>
                  </a:lnTo>
                  <a:lnTo>
                    <a:pt x="115" y="36"/>
                  </a:lnTo>
                  <a:lnTo>
                    <a:pt x="112" y="39"/>
                  </a:lnTo>
                  <a:lnTo>
                    <a:pt x="110" y="40"/>
                  </a:lnTo>
                  <a:lnTo>
                    <a:pt x="106" y="43"/>
                  </a:lnTo>
                  <a:lnTo>
                    <a:pt x="102" y="43"/>
                  </a:lnTo>
                  <a:lnTo>
                    <a:pt x="102" y="43"/>
                  </a:lnTo>
                  <a:lnTo>
                    <a:pt x="90" y="43"/>
                  </a:lnTo>
                  <a:lnTo>
                    <a:pt x="90" y="43"/>
                  </a:lnTo>
                  <a:lnTo>
                    <a:pt x="79" y="44"/>
                  </a:lnTo>
                  <a:lnTo>
                    <a:pt x="79" y="4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86" name="Freeform 402"/>
            <p:cNvSpPr/>
            <p:nvPr/>
          </p:nvSpPr>
          <p:spPr bwMode="auto">
            <a:xfrm>
              <a:off x="4427538" y="3421063"/>
              <a:ext cx="68263" cy="22225"/>
            </a:xfrm>
            <a:custGeom>
              <a:avLst/>
              <a:gdLst/>
              <a:ahLst/>
              <a:cxnLst>
                <a:cxn ang="0">
                  <a:pos x="18" y="42"/>
                </a:cxn>
                <a:cxn ang="0">
                  <a:pos x="18" y="42"/>
                </a:cxn>
                <a:cxn ang="0">
                  <a:pos x="14" y="42"/>
                </a:cxn>
                <a:cxn ang="0">
                  <a:pos x="10" y="39"/>
                </a:cxn>
                <a:cxn ang="0">
                  <a:pos x="7" y="38"/>
                </a:cxn>
                <a:cxn ang="0">
                  <a:pos x="4" y="36"/>
                </a:cxn>
                <a:cxn ang="0">
                  <a:pos x="2" y="33"/>
                </a:cxn>
                <a:cxn ang="0">
                  <a:pos x="1" y="30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1" y="17"/>
                </a:cxn>
                <a:cxn ang="0">
                  <a:pos x="2" y="14"/>
                </a:cxn>
                <a:cxn ang="0">
                  <a:pos x="4" y="12"/>
                </a:cxn>
                <a:cxn ang="0">
                  <a:pos x="8" y="8"/>
                </a:cxn>
                <a:cxn ang="0">
                  <a:pos x="10" y="7"/>
                </a:cxn>
                <a:cxn ang="0">
                  <a:pos x="14" y="5"/>
                </a:cxn>
                <a:cxn ang="0">
                  <a:pos x="18" y="5"/>
                </a:cxn>
                <a:cxn ang="0">
                  <a:pos x="18" y="5"/>
                </a:cxn>
                <a:cxn ang="0">
                  <a:pos x="42" y="4"/>
                </a:cxn>
                <a:cxn ang="0">
                  <a:pos x="65" y="3"/>
                </a:cxn>
                <a:cxn ang="0">
                  <a:pos x="65" y="3"/>
                </a:cxn>
                <a:cxn ang="0">
                  <a:pos x="89" y="1"/>
                </a:cxn>
                <a:cxn ang="0">
                  <a:pos x="113" y="0"/>
                </a:cxn>
                <a:cxn ang="0">
                  <a:pos x="113" y="0"/>
                </a:cxn>
                <a:cxn ang="0">
                  <a:pos x="117" y="1"/>
                </a:cxn>
                <a:cxn ang="0">
                  <a:pos x="120" y="2"/>
                </a:cxn>
                <a:cxn ang="0">
                  <a:pos x="123" y="4"/>
                </a:cxn>
                <a:cxn ang="0">
                  <a:pos x="125" y="6"/>
                </a:cxn>
                <a:cxn ang="0">
                  <a:pos x="127" y="8"/>
                </a:cxn>
                <a:cxn ang="0">
                  <a:pos x="128" y="12"/>
                </a:cxn>
                <a:cxn ang="0">
                  <a:pos x="129" y="19"/>
                </a:cxn>
                <a:cxn ang="0">
                  <a:pos x="129" y="19"/>
                </a:cxn>
                <a:cxn ang="0">
                  <a:pos x="128" y="25"/>
                </a:cxn>
                <a:cxn ang="0">
                  <a:pos x="127" y="28"/>
                </a:cxn>
                <a:cxn ang="0">
                  <a:pos x="125" y="31"/>
                </a:cxn>
                <a:cxn ang="0">
                  <a:pos x="123" y="33"/>
                </a:cxn>
                <a:cxn ang="0">
                  <a:pos x="120" y="35"/>
                </a:cxn>
                <a:cxn ang="0">
                  <a:pos x="117" y="36"/>
                </a:cxn>
                <a:cxn ang="0">
                  <a:pos x="113" y="36"/>
                </a:cxn>
                <a:cxn ang="0">
                  <a:pos x="113" y="36"/>
                </a:cxn>
                <a:cxn ang="0">
                  <a:pos x="88" y="37"/>
                </a:cxn>
                <a:cxn ang="0">
                  <a:pos x="64" y="39"/>
                </a:cxn>
                <a:cxn ang="0">
                  <a:pos x="64" y="39"/>
                </a:cxn>
                <a:cxn ang="0">
                  <a:pos x="42" y="41"/>
                </a:cxn>
                <a:cxn ang="0">
                  <a:pos x="18" y="42"/>
                </a:cxn>
                <a:cxn ang="0">
                  <a:pos x="18" y="42"/>
                </a:cxn>
              </a:cxnLst>
              <a:rect l="0" t="0" r="r" b="b"/>
              <a:pathLst>
                <a:path w="129" h="42">
                  <a:moveTo>
                    <a:pt x="18" y="42"/>
                  </a:moveTo>
                  <a:lnTo>
                    <a:pt x="18" y="42"/>
                  </a:lnTo>
                  <a:lnTo>
                    <a:pt x="14" y="42"/>
                  </a:lnTo>
                  <a:lnTo>
                    <a:pt x="10" y="39"/>
                  </a:lnTo>
                  <a:lnTo>
                    <a:pt x="7" y="38"/>
                  </a:lnTo>
                  <a:lnTo>
                    <a:pt x="4" y="36"/>
                  </a:lnTo>
                  <a:lnTo>
                    <a:pt x="2" y="33"/>
                  </a:lnTo>
                  <a:lnTo>
                    <a:pt x="1" y="30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" y="17"/>
                  </a:lnTo>
                  <a:lnTo>
                    <a:pt x="2" y="14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4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42" y="4"/>
                  </a:lnTo>
                  <a:lnTo>
                    <a:pt x="65" y="3"/>
                  </a:lnTo>
                  <a:lnTo>
                    <a:pt x="65" y="3"/>
                  </a:lnTo>
                  <a:lnTo>
                    <a:pt x="89" y="1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0" y="2"/>
                  </a:lnTo>
                  <a:lnTo>
                    <a:pt x="123" y="4"/>
                  </a:lnTo>
                  <a:lnTo>
                    <a:pt x="125" y="6"/>
                  </a:lnTo>
                  <a:lnTo>
                    <a:pt x="127" y="8"/>
                  </a:lnTo>
                  <a:lnTo>
                    <a:pt x="128" y="12"/>
                  </a:lnTo>
                  <a:lnTo>
                    <a:pt x="129" y="19"/>
                  </a:lnTo>
                  <a:lnTo>
                    <a:pt x="129" y="19"/>
                  </a:lnTo>
                  <a:lnTo>
                    <a:pt x="128" y="25"/>
                  </a:lnTo>
                  <a:lnTo>
                    <a:pt x="127" y="28"/>
                  </a:lnTo>
                  <a:lnTo>
                    <a:pt x="125" y="31"/>
                  </a:lnTo>
                  <a:lnTo>
                    <a:pt x="123" y="33"/>
                  </a:lnTo>
                  <a:lnTo>
                    <a:pt x="120" y="35"/>
                  </a:lnTo>
                  <a:lnTo>
                    <a:pt x="117" y="36"/>
                  </a:lnTo>
                  <a:lnTo>
                    <a:pt x="113" y="36"/>
                  </a:lnTo>
                  <a:lnTo>
                    <a:pt x="113" y="36"/>
                  </a:lnTo>
                  <a:lnTo>
                    <a:pt x="88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42" y="41"/>
                  </a:lnTo>
                  <a:lnTo>
                    <a:pt x="18" y="42"/>
                  </a:lnTo>
                  <a:lnTo>
                    <a:pt x="18" y="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87" name="Freeform 403"/>
            <p:cNvSpPr/>
            <p:nvPr/>
          </p:nvSpPr>
          <p:spPr bwMode="auto">
            <a:xfrm>
              <a:off x="4335463" y="3495675"/>
              <a:ext cx="128588" cy="20638"/>
            </a:xfrm>
            <a:custGeom>
              <a:avLst/>
              <a:gdLst/>
              <a:ahLst/>
              <a:cxnLst>
                <a:cxn ang="0">
                  <a:pos x="226" y="40"/>
                </a:cxn>
                <a:cxn ang="0">
                  <a:pos x="226" y="40"/>
                </a:cxn>
                <a:cxn ang="0">
                  <a:pos x="173" y="39"/>
                </a:cxn>
                <a:cxn ang="0">
                  <a:pos x="122" y="38"/>
                </a:cxn>
                <a:cxn ang="0">
                  <a:pos x="122" y="38"/>
                </a:cxn>
                <a:cxn ang="0">
                  <a:pos x="70" y="36"/>
                </a:cxn>
                <a:cxn ang="0">
                  <a:pos x="17" y="35"/>
                </a:cxn>
                <a:cxn ang="0">
                  <a:pos x="17" y="35"/>
                </a:cxn>
                <a:cxn ang="0">
                  <a:pos x="13" y="35"/>
                </a:cxn>
                <a:cxn ang="0">
                  <a:pos x="10" y="34"/>
                </a:cxn>
                <a:cxn ang="0">
                  <a:pos x="7" y="32"/>
                </a:cxn>
                <a:cxn ang="0">
                  <a:pos x="4" y="30"/>
                </a:cxn>
                <a:cxn ang="0">
                  <a:pos x="3" y="26"/>
                </a:cxn>
                <a:cxn ang="0">
                  <a:pos x="1" y="23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1"/>
                </a:cxn>
                <a:cxn ang="0">
                  <a:pos x="3" y="8"/>
                </a:cxn>
                <a:cxn ang="0">
                  <a:pos x="4" y="5"/>
                </a:cxn>
                <a:cxn ang="0">
                  <a:pos x="7" y="3"/>
                </a:cxn>
                <a:cxn ang="0">
                  <a:pos x="10" y="1"/>
                </a:cxn>
                <a:cxn ang="0">
                  <a:pos x="13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70" y="0"/>
                </a:cxn>
                <a:cxn ang="0">
                  <a:pos x="122" y="2"/>
                </a:cxn>
                <a:cxn ang="0">
                  <a:pos x="122" y="2"/>
                </a:cxn>
                <a:cxn ang="0">
                  <a:pos x="173" y="3"/>
                </a:cxn>
                <a:cxn ang="0">
                  <a:pos x="226" y="4"/>
                </a:cxn>
                <a:cxn ang="0">
                  <a:pos x="226" y="4"/>
                </a:cxn>
                <a:cxn ang="0">
                  <a:pos x="230" y="5"/>
                </a:cxn>
                <a:cxn ang="0">
                  <a:pos x="233" y="6"/>
                </a:cxn>
                <a:cxn ang="0">
                  <a:pos x="236" y="7"/>
                </a:cxn>
                <a:cxn ang="0">
                  <a:pos x="239" y="10"/>
                </a:cxn>
                <a:cxn ang="0">
                  <a:pos x="240" y="12"/>
                </a:cxn>
                <a:cxn ang="0">
                  <a:pos x="242" y="15"/>
                </a:cxn>
                <a:cxn ang="0">
                  <a:pos x="243" y="22"/>
                </a:cxn>
                <a:cxn ang="0">
                  <a:pos x="243" y="22"/>
                </a:cxn>
                <a:cxn ang="0">
                  <a:pos x="242" y="29"/>
                </a:cxn>
                <a:cxn ang="0">
                  <a:pos x="240" y="32"/>
                </a:cxn>
                <a:cxn ang="0">
                  <a:pos x="239" y="35"/>
                </a:cxn>
                <a:cxn ang="0">
                  <a:pos x="236" y="37"/>
                </a:cxn>
                <a:cxn ang="0">
                  <a:pos x="233" y="39"/>
                </a:cxn>
                <a:cxn ang="0">
                  <a:pos x="230" y="40"/>
                </a:cxn>
                <a:cxn ang="0">
                  <a:pos x="226" y="40"/>
                </a:cxn>
                <a:cxn ang="0">
                  <a:pos x="226" y="40"/>
                </a:cxn>
              </a:cxnLst>
              <a:rect l="0" t="0" r="r" b="b"/>
              <a:pathLst>
                <a:path w="243" h="40">
                  <a:moveTo>
                    <a:pt x="226" y="40"/>
                  </a:moveTo>
                  <a:lnTo>
                    <a:pt x="226" y="40"/>
                  </a:lnTo>
                  <a:lnTo>
                    <a:pt x="173" y="39"/>
                  </a:lnTo>
                  <a:lnTo>
                    <a:pt x="122" y="38"/>
                  </a:lnTo>
                  <a:lnTo>
                    <a:pt x="122" y="38"/>
                  </a:lnTo>
                  <a:lnTo>
                    <a:pt x="70" y="36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3" y="35"/>
                  </a:lnTo>
                  <a:lnTo>
                    <a:pt x="10" y="34"/>
                  </a:lnTo>
                  <a:lnTo>
                    <a:pt x="7" y="32"/>
                  </a:lnTo>
                  <a:lnTo>
                    <a:pt x="4" y="30"/>
                  </a:lnTo>
                  <a:lnTo>
                    <a:pt x="3" y="26"/>
                  </a:lnTo>
                  <a:lnTo>
                    <a:pt x="1" y="23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3" y="8"/>
                  </a:lnTo>
                  <a:lnTo>
                    <a:pt x="4" y="5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70" y="0"/>
                  </a:lnTo>
                  <a:lnTo>
                    <a:pt x="122" y="2"/>
                  </a:lnTo>
                  <a:lnTo>
                    <a:pt x="122" y="2"/>
                  </a:lnTo>
                  <a:lnTo>
                    <a:pt x="173" y="3"/>
                  </a:lnTo>
                  <a:lnTo>
                    <a:pt x="226" y="4"/>
                  </a:lnTo>
                  <a:lnTo>
                    <a:pt x="226" y="4"/>
                  </a:lnTo>
                  <a:lnTo>
                    <a:pt x="230" y="5"/>
                  </a:lnTo>
                  <a:lnTo>
                    <a:pt x="233" y="6"/>
                  </a:lnTo>
                  <a:lnTo>
                    <a:pt x="236" y="7"/>
                  </a:lnTo>
                  <a:lnTo>
                    <a:pt x="239" y="10"/>
                  </a:lnTo>
                  <a:lnTo>
                    <a:pt x="240" y="12"/>
                  </a:lnTo>
                  <a:lnTo>
                    <a:pt x="242" y="15"/>
                  </a:lnTo>
                  <a:lnTo>
                    <a:pt x="243" y="22"/>
                  </a:lnTo>
                  <a:lnTo>
                    <a:pt x="243" y="22"/>
                  </a:lnTo>
                  <a:lnTo>
                    <a:pt x="242" y="29"/>
                  </a:lnTo>
                  <a:lnTo>
                    <a:pt x="240" y="32"/>
                  </a:lnTo>
                  <a:lnTo>
                    <a:pt x="239" y="35"/>
                  </a:lnTo>
                  <a:lnTo>
                    <a:pt x="236" y="37"/>
                  </a:lnTo>
                  <a:lnTo>
                    <a:pt x="233" y="39"/>
                  </a:lnTo>
                  <a:lnTo>
                    <a:pt x="230" y="40"/>
                  </a:lnTo>
                  <a:lnTo>
                    <a:pt x="226" y="40"/>
                  </a:lnTo>
                  <a:lnTo>
                    <a:pt x="226" y="4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88" name="Freeform 404"/>
            <p:cNvSpPr/>
            <p:nvPr/>
          </p:nvSpPr>
          <p:spPr bwMode="auto">
            <a:xfrm>
              <a:off x="4332288" y="3560763"/>
              <a:ext cx="77788" cy="19050"/>
            </a:xfrm>
            <a:custGeom>
              <a:avLst/>
              <a:gdLst/>
              <a:ahLst/>
              <a:cxnLst>
                <a:cxn ang="0">
                  <a:pos x="16" y="36"/>
                </a:cxn>
                <a:cxn ang="0">
                  <a:pos x="16" y="36"/>
                </a:cxn>
                <a:cxn ang="0">
                  <a:pos x="12" y="35"/>
                </a:cxn>
                <a:cxn ang="0">
                  <a:pos x="9" y="34"/>
                </a:cxn>
                <a:cxn ang="0">
                  <a:pos x="6" y="33"/>
                </a:cxn>
                <a:cxn ang="0">
                  <a:pos x="4" y="30"/>
                </a:cxn>
                <a:cxn ang="0">
                  <a:pos x="2" y="27"/>
                </a:cxn>
                <a:cxn ang="0">
                  <a:pos x="1" y="24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1"/>
                </a:cxn>
                <a:cxn ang="0">
                  <a:pos x="2" y="8"/>
                </a:cxn>
                <a:cxn ang="0">
                  <a:pos x="4" y="5"/>
                </a:cxn>
                <a:cxn ang="0">
                  <a:pos x="6" y="3"/>
                </a:cxn>
                <a:cxn ang="0">
                  <a:pos x="9" y="1"/>
                </a:cxn>
                <a:cxn ang="0">
                  <a:pos x="12" y="0"/>
                </a:cxn>
                <a:cxn ang="0">
                  <a:pos x="16" y="0"/>
                </a:cxn>
                <a:cxn ang="0">
                  <a:pos x="131" y="0"/>
                </a:cxn>
                <a:cxn ang="0">
                  <a:pos x="131" y="0"/>
                </a:cxn>
                <a:cxn ang="0">
                  <a:pos x="135" y="0"/>
                </a:cxn>
                <a:cxn ang="0">
                  <a:pos x="138" y="1"/>
                </a:cxn>
                <a:cxn ang="0">
                  <a:pos x="141" y="3"/>
                </a:cxn>
                <a:cxn ang="0">
                  <a:pos x="143" y="5"/>
                </a:cxn>
                <a:cxn ang="0">
                  <a:pos x="145" y="8"/>
                </a:cxn>
                <a:cxn ang="0">
                  <a:pos x="146" y="11"/>
                </a:cxn>
                <a:cxn ang="0">
                  <a:pos x="147" y="17"/>
                </a:cxn>
                <a:cxn ang="0">
                  <a:pos x="147" y="17"/>
                </a:cxn>
                <a:cxn ang="0">
                  <a:pos x="146" y="24"/>
                </a:cxn>
                <a:cxn ang="0">
                  <a:pos x="145" y="27"/>
                </a:cxn>
                <a:cxn ang="0">
                  <a:pos x="143" y="30"/>
                </a:cxn>
                <a:cxn ang="0">
                  <a:pos x="141" y="33"/>
                </a:cxn>
                <a:cxn ang="0">
                  <a:pos x="138" y="34"/>
                </a:cxn>
                <a:cxn ang="0">
                  <a:pos x="135" y="35"/>
                </a:cxn>
                <a:cxn ang="0">
                  <a:pos x="131" y="36"/>
                </a:cxn>
                <a:cxn ang="0">
                  <a:pos x="16" y="36"/>
                </a:cxn>
              </a:cxnLst>
              <a:rect l="0" t="0" r="r" b="b"/>
              <a:pathLst>
                <a:path w="147" h="36">
                  <a:moveTo>
                    <a:pt x="16" y="36"/>
                  </a:moveTo>
                  <a:lnTo>
                    <a:pt x="16" y="36"/>
                  </a:lnTo>
                  <a:lnTo>
                    <a:pt x="12" y="35"/>
                  </a:lnTo>
                  <a:lnTo>
                    <a:pt x="9" y="34"/>
                  </a:lnTo>
                  <a:lnTo>
                    <a:pt x="6" y="33"/>
                  </a:lnTo>
                  <a:lnTo>
                    <a:pt x="4" y="30"/>
                  </a:lnTo>
                  <a:lnTo>
                    <a:pt x="2" y="27"/>
                  </a:lnTo>
                  <a:lnTo>
                    <a:pt x="1" y="24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2" y="8"/>
                  </a:lnTo>
                  <a:lnTo>
                    <a:pt x="4" y="5"/>
                  </a:lnTo>
                  <a:lnTo>
                    <a:pt x="6" y="3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31" y="0"/>
                  </a:lnTo>
                  <a:lnTo>
                    <a:pt x="131" y="0"/>
                  </a:lnTo>
                  <a:lnTo>
                    <a:pt x="135" y="0"/>
                  </a:lnTo>
                  <a:lnTo>
                    <a:pt x="138" y="1"/>
                  </a:lnTo>
                  <a:lnTo>
                    <a:pt x="141" y="3"/>
                  </a:lnTo>
                  <a:lnTo>
                    <a:pt x="143" y="5"/>
                  </a:lnTo>
                  <a:lnTo>
                    <a:pt x="145" y="8"/>
                  </a:lnTo>
                  <a:lnTo>
                    <a:pt x="146" y="11"/>
                  </a:lnTo>
                  <a:lnTo>
                    <a:pt x="147" y="17"/>
                  </a:lnTo>
                  <a:lnTo>
                    <a:pt x="147" y="17"/>
                  </a:lnTo>
                  <a:lnTo>
                    <a:pt x="146" y="24"/>
                  </a:lnTo>
                  <a:lnTo>
                    <a:pt x="145" y="27"/>
                  </a:lnTo>
                  <a:lnTo>
                    <a:pt x="143" y="30"/>
                  </a:lnTo>
                  <a:lnTo>
                    <a:pt x="141" y="33"/>
                  </a:lnTo>
                  <a:lnTo>
                    <a:pt x="138" y="34"/>
                  </a:lnTo>
                  <a:lnTo>
                    <a:pt x="135" y="35"/>
                  </a:lnTo>
                  <a:lnTo>
                    <a:pt x="131" y="36"/>
                  </a:lnTo>
                  <a:lnTo>
                    <a:pt x="16" y="3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89" name="Freeform 405"/>
            <p:cNvSpPr/>
            <p:nvPr/>
          </p:nvSpPr>
          <p:spPr bwMode="auto">
            <a:xfrm>
              <a:off x="4329113" y="3621088"/>
              <a:ext cx="66675" cy="20638"/>
            </a:xfrm>
            <a:custGeom>
              <a:avLst/>
              <a:gdLst/>
              <a:ahLst/>
              <a:cxnLst>
                <a:cxn ang="0">
                  <a:pos x="19" y="41"/>
                </a:cxn>
                <a:cxn ang="0">
                  <a:pos x="19" y="41"/>
                </a:cxn>
                <a:cxn ang="0">
                  <a:pos x="15" y="39"/>
                </a:cxn>
                <a:cxn ang="0">
                  <a:pos x="12" y="38"/>
                </a:cxn>
                <a:cxn ang="0">
                  <a:pos x="9" y="37"/>
                </a:cxn>
                <a:cxn ang="0">
                  <a:pos x="7" y="34"/>
                </a:cxn>
                <a:cxn ang="0">
                  <a:pos x="3" y="32"/>
                </a:cxn>
                <a:cxn ang="0">
                  <a:pos x="2" y="29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12" y="1"/>
                </a:cxn>
                <a:cxn ang="0">
                  <a:pos x="19" y="0"/>
                </a:cxn>
                <a:cxn ang="0">
                  <a:pos x="19" y="0"/>
                </a:cxn>
                <a:cxn ang="0">
                  <a:pos x="24" y="1"/>
                </a:cxn>
                <a:cxn ang="0">
                  <a:pos x="29" y="3"/>
                </a:cxn>
                <a:cxn ang="0">
                  <a:pos x="31" y="4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13" y="4"/>
                </a:cxn>
                <a:cxn ang="0">
                  <a:pos x="117" y="5"/>
                </a:cxn>
                <a:cxn ang="0">
                  <a:pos x="119" y="7"/>
                </a:cxn>
                <a:cxn ang="0">
                  <a:pos x="122" y="10"/>
                </a:cxn>
                <a:cxn ang="0">
                  <a:pos x="124" y="13"/>
                </a:cxn>
                <a:cxn ang="0">
                  <a:pos x="125" y="16"/>
                </a:cxn>
                <a:cxn ang="0">
                  <a:pos x="126" y="22"/>
                </a:cxn>
                <a:cxn ang="0">
                  <a:pos x="126" y="22"/>
                </a:cxn>
                <a:cxn ang="0">
                  <a:pos x="125" y="29"/>
                </a:cxn>
                <a:cxn ang="0">
                  <a:pos x="124" y="31"/>
                </a:cxn>
                <a:cxn ang="0">
                  <a:pos x="122" y="34"/>
                </a:cxn>
                <a:cxn ang="0">
                  <a:pos x="119" y="36"/>
                </a:cxn>
                <a:cxn ang="0">
                  <a:pos x="117" y="38"/>
                </a:cxn>
                <a:cxn ang="0">
                  <a:pos x="113" y="39"/>
                </a:cxn>
                <a:cxn ang="0">
                  <a:pos x="109" y="41"/>
                </a:cxn>
                <a:cxn ang="0">
                  <a:pos x="19" y="41"/>
                </a:cxn>
              </a:cxnLst>
              <a:rect l="0" t="0" r="r" b="b"/>
              <a:pathLst>
                <a:path w="126" h="41">
                  <a:moveTo>
                    <a:pt x="19" y="41"/>
                  </a:moveTo>
                  <a:lnTo>
                    <a:pt x="19" y="41"/>
                  </a:lnTo>
                  <a:lnTo>
                    <a:pt x="15" y="39"/>
                  </a:lnTo>
                  <a:lnTo>
                    <a:pt x="12" y="38"/>
                  </a:lnTo>
                  <a:lnTo>
                    <a:pt x="9" y="37"/>
                  </a:lnTo>
                  <a:lnTo>
                    <a:pt x="7" y="34"/>
                  </a:lnTo>
                  <a:lnTo>
                    <a:pt x="3" y="32"/>
                  </a:lnTo>
                  <a:lnTo>
                    <a:pt x="2" y="29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6"/>
                  </a:lnTo>
                  <a:lnTo>
                    <a:pt x="7" y="4"/>
                  </a:lnTo>
                  <a:lnTo>
                    <a:pt x="9" y="2"/>
                  </a:lnTo>
                  <a:lnTo>
                    <a:pt x="12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1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13" y="4"/>
                  </a:lnTo>
                  <a:lnTo>
                    <a:pt x="117" y="5"/>
                  </a:lnTo>
                  <a:lnTo>
                    <a:pt x="119" y="7"/>
                  </a:lnTo>
                  <a:lnTo>
                    <a:pt x="122" y="10"/>
                  </a:lnTo>
                  <a:lnTo>
                    <a:pt x="124" y="13"/>
                  </a:lnTo>
                  <a:lnTo>
                    <a:pt x="125" y="16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5" y="29"/>
                  </a:lnTo>
                  <a:lnTo>
                    <a:pt x="124" y="31"/>
                  </a:lnTo>
                  <a:lnTo>
                    <a:pt x="122" y="34"/>
                  </a:lnTo>
                  <a:lnTo>
                    <a:pt x="119" y="36"/>
                  </a:lnTo>
                  <a:lnTo>
                    <a:pt x="117" y="38"/>
                  </a:lnTo>
                  <a:lnTo>
                    <a:pt x="113" y="39"/>
                  </a:lnTo>
                  <a:lnTo>
                    <a:pt x="109" y="41"/>
                  </a:lnTo>
                  <a:lnTo>
                    <a:pt x="19" y="4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91" name="Freeform 407"/>
            <p:cNvSpPr/>
            <p:nvPr/>
          </p:nvSpPr>
          <p:spPr bwMode="auto">
            <a:xfrm>
              <a:off x="4535488" y="3187700"/>
              <a:ext cx="396875" cy="330200"/>
            </a:xfrm>
            <a:custGeom>
              <a:avLst/>
              <a:gdLst/>
              <a:ahLst/>
              <a:cxnLst>
                <a:cxn ang="0">
                  <a:pos x="12" y="623"/>
                </a:cxn>
                <a:cxn ang="0">
                  <a:pos x="2" y="616"/>
                </a:cxn>
                <a:cxn ang="0">
                  <a:pos x="0" y="610"/>
                </a:cxn>
                <a:cxn ang="0">
                  <a:pos x="1" y="602"/>
                </a:cxn>
                <a:cxn ang="0">
                  <a:pos x="16" y="580"/>
                </a:cxn>
                <a:cxn ang="0">
                  <a:pos x="37" y="561"/>
                </a:cxn>
                <a:cxn ang="0">
                  <a:pos x="58" y="541"/>
                </a:cxn>
                <a:cxn ang="0">
                  <a:pos x="137" y="452"/>
                </a:cxn>
                <a:cxn ang="0">
                  <a:pos x="181" y="404"/>
                </a:cxn>
                <a:cxn ang="0">
                  <a:pos x="252" y="340"/>
                </a:cxn>
                <a:cxn ang="0">
                  <a:pos x="328" y="280"/>
                </a:cxn>
                <a:cxn ang="0">
                  <a:pos x="479" y="173"/>
                </a:cxn>
                <a:cxn ang="0">
                  <a:pos x="552" y="122"/>
                </a:cxn>
                <a:cxn ang="0">
                  <a:pos x="606" y="80"/>
                </a:cxn>
                <a:cxn ang="0">
                  <a:pos x="636" y="59"/>
                </a:cxn>
                <a:cxn ang="0">
                  <a:pos x="657" y="45"/>
                </a:cxn>
                <a:cxn ang="0">
                  <a:pos x="692" y="23"/>
                </a:cxn>
                <a:cxn ang="0">
                  <a:pos x="697" y="21"/>
                </a:cxn>
                <a:cxn ang="0">
                  <a:pos x="722" y="6"/>
                </a:cxn>
                <a:cxn ang="0">
                  <a:pos x="727" y="2"/>
                </a:cxn>
                <a:cxn ang="0">
                  <a:pos x="733" y="0"/>
                </a:cxn>
                <a:cxn ang="0">
                  <a:pos x="748" y="7"/>
                </a:cxn>
                <a:cxn ang="0">
                  <a:pos x="752" y="16"/>
                </a:cxn>
                <a:cxn ang="0">
                  <a:pos x="748" y="32"/>
                </a:cxn>
                <a:cxn ang="0">
                  <a:pos x="736" y="41"/>
                </a:cxn>
                <a:cxn ang="0">
                  <a:pos x="694" y="67"/>
                </a:cxn>
                <a:cxn ang="0">
                  <a:pos x="668" y="82"/>
                </a:cxn>
                <a:cxn ang="0">
                  <a:pos x="639" y="101"/>
                </a:cxn>
                <a:cxn ang="0">
                  <a:pos x="593" y="139"/>
                </a:cxn>
                <a:cxn ang="0">
                  <a:pos x="539" y="176"/>
                </a:cxn>
                <a:cxn ang="0">
                  <a:pos x="472" y="218"/>
                </a:cxn>
                <a:cxn ang="0">
                  <a:pos x="392" y="275"/>
                </a:cxn>
                <a:cxn ang="0">
                  <a:pos x="358" y="305"/>
                </a:cxn>
                <a:cxn ang="0">
                  <a:pos x="296" y="354"/>
                </a:cxn>
                <a:cxn ang="0">
                  <a:pos x="209" y="427"/>
                </a:cxn>
                <a:cxn ang="0">
                  <a:pos x="183" y="454"/>
                </a:cxn>
                <a:cxn ang="0">
                  <a:pos x="140" y="502"/>
                </a:cxn>
                <a:cxn ang="0">
                  <a:pos x="100" y="550"/>
                </a:cxn>
                <a:cxn ang="0">
                  <a:pos x="65" y="586"/>
                </a:cxn>
                <a:cxn ang="0">
                  <a:pos x="56" y="592"/>
                </a:cxn>
                <a:cxn ang="0">
                  <a:pos x="40" y="604"/>
                </a:cxn>
                <a:cxn ang="0">
                  <a:pos x="33" y="616"/>
                </a:cxn>
                <a:cxn ang="0">
                  <a:pos x="17" y="623"/>
                </a:cxn>
              </a:cxnLst>
              <a:rect l="0" t="0" r="r" b="b"/>
              <a:pathLst>
                <a:path w="752" h="623">
                  <a:moveTo>
                    <a:pt x="17" y="623"/>
                  </a:moveTo>
                  <a:lnTo>
                    <a:pt x="17" y="623"/>
                  </a:lnTo>
                  <a:lnTo>
                    <a:pt x="12" y="623"/>
                  </a:lnTo>
                  <a:lnTo>
                    <a:pt x="8" y="621"/>
                  </a:lnTo>
                  <a:lnTo>
                    <a:pt x="4" y="619"/>
                  </a:lnTo>
                  <a:lnTo>
                    <a:pt x="2" y="616"/>
                  </a:lnTo>
                  <a:lnTo>
                    <a:pt x="2" y="616"/>
                  </a:lnTo>
                  <a:lnTo>
                    <a:pt x="0" y="613"/>
                  </a:lnTo>
                  <a:lnTo>
                    <a:pt x="0" y="610"/>
                  </a:lnTo>
                  <a:lnTo>
                    <a:pt x="0" y="606"/>
                  </a:lnTo>
                  <a:lnTo>
                    <a:pt x="1" y="602"/>
                  </a:lnTo>
                  <a:lnTo>
                    <a:pt x="1" y="602"/>
                  </a:lnTo>
                  <a:lnTo>
                    <a:pt x="4" y="596"/>
                  </a:lnTo>
                  <a:lnTo>
                    <a:pt x="8" y="590"/>
                  </a:lnTo>
                  <a:lnTo>
                    <a:pt x="16" y="580"/>
                  </a:lnTo>
                  <a:lnTo>
                    <a:pt x="26" y="570"/>
                  </a:lnTo>
                  <a:lnTo>
                    <a:pt x="37" y="561"/>
                  </a:lnTo>
                  <a:lnTo>
                    <a:pt x="37" y="561"/>
                  </a:lnTo>
                  <a:lnTo>
                    <a:pt x="47" y="552"/>
                  </a:lnTo>
                  <a:lnTo>
                    <a:pt x="58" y="541"/>
                  </a:lnTo>
                  <a:lnTo>
                    <a:pt x="58" y="541"/>
                  </a:lnTo>
                  <a:lnTo>
                    <a:pt x="78" y="520"/>
                  </a:lnTo>
                  <a:lnTo>
                    <a:pt x="98" y="498"/>
                  </a:lnTo>
                  <a:lnTo>
                    <a:pt x="137" y="452"/>
                  </a:lnTo>
                  <a:lnTo>
                    <a:pt x="137" y="452"/>
                  </a:lnTo>
                  <a:lnTo>
                    <a:pt x="158" y="428"/>
                  </a:lnTo>
                  <a:lnTo>
                    <a:pt x="181" y="404"/>
                  </a:lnTo>
                  <a:lnTo>
                    <a:pt x="203" y="381"/>
                  </a:lnTo>
                  <a:lnTo>
                    <a:pt x="228" y="361"/>
                  </a:lnTo>
                  <a:lnTo>
                    <a:pt x="252" y="340"/>
                  </a:lnTo>
                  <a:lnTo>
                    <a:pt x="278" y="319"/>
                  </a:lnTo>
                  <a:lnTo>
                    <a:pt x="328" y="280"/>
                  </a:lnTo>
                  <a:lnTo>
                    <a:pt x="328" y="280"/>
                  </a:lnTo>
                  <a:lnTo>
                    <a:pt x="378" y="243"/>
                  </a:lnTo>
                  <a:lnTo>
                    <a:pt x="428" y="207"/>
                  </a:lnTo>
                  <a:lnTo>
                    <a:pt x="479" y="173"/>
                  </a:lnTo>
                  <a:lnTo>
                    <a:pt x="527" y="141"/>
                  </a:lnTo>
                  <a:lnTo>
                    <a:pt x="527" y="141"/>
                  </a:lnTo>
                  <a:lnTo>
                    <a:pt x="552" y="12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606" y="80"/>
                  </a:lnTo>
                  <a:lnTo>
                    <a:pt x="621" y="69"/>
                  </a:lnTo>
                  <a:lnTo>
                    <a:pt x="636" y="59"/>
                  </a:lnTo>
                  <a:lnTo>
                    <a:pt x="636" y="59"/>
                  </a:lnTo>
                  <a:lnTo>
                    <a:pt x="646" y="52"/>
                  </a:lnTo>
                  <a:lnTo>
                    <a:pt x="657" y="45"/>
                  </a:lnTo>
                  <a:lnTo>
                    <a:pt x="657" y="45"/>
                  </a:lnTo>
                  <a:lnTo>
                    <a:pt x="674" y="32"/>
                  </a:lnTo>
                  <a:lnTo>
                    <a:pt x="683" y="27"/>
                  </a:lnTo>
                  <a:lnTo>
                    <a:pt x="692" y="23"/>
                  </a:lnTo>
                  <a:lnTo>
                    <a:pt x="692" y="23"/>
                  </a:lnTo>
                  <a:lnTo>
                    <a:pt x="697" y="21"/>
                  </a:lnTo>
                  <a:lnTo>
                    <a:pt x="697" y="21"/>
                  </a:lnTo>
                  <a:lnTo>
                    <a:pt x="710" y="15"/>
                  </a:lnTo>
                  <a:lnTo>
                    <a:pt x="717" y="10"/>
                  </a:lnTo>
                  <a:lnTo>
                    <a:pt x="722" y="6"/>
                  </a:lnTo>
                  <a:lnTo>
                    <a:pt x="722" y="6"/>
                  </a:lnTo>
                  <a:lnTo>
                    <a:pt x="725" y="3"/>
                  </a:lnTo>
                  <a:lnTo>
                    <a:pt x="727" y="2"/>
                  </a:lnTo>
                  <a:lnTo>
                    <a:pt x="730" y="0"/>
                  </a:lnTo>
                  <a:lnTo>
                    <a:pt x="733" y="0"/>
                  </a:lnTo>
                  <a:lnTo>
                    <a:pt x="733" y="0"/>
                  </a:lnTo>
                  <a:lnTo>
                    <a:pt x="738" y="1"/>
                  </a:lnTo>
                  <a:lnTo>
                    <a:pt x="743" y="3"/>
                  </a:lnTo>
                  <a:lnTo>
                    <a:pt x="748" y="7"/>
                  </a:lnTo>
                  <a:lnTo>
                    <a:pt x="751" y="13"/>
                  </a:lnTo>
                  <a:lnTo>
                    <a:pt x="751" y="13"/>
                  </a:lnTo>
                  <a:lnTo>
                    <a:pt x="752" y="16"/>
                  </a:lnTo>
                  <a:lnTo>
                    <a:pt x="752" y="21"/>
                  </a:lnTo>
                  <a:lnTo>
                    <a:pt x="751" y="26"/>
                  </a:lnTo>
                  <a:lnTo>
                    <a:pt x="748" y="32"/>
                  </a:lnTo>
                  <a:lnTo>
                    <a:pt x="748" y="32"/>
                  </a:lnTo>
                  <a:lnTo>
                    <a:pt x="741" y="37"/>
                  </a:lnTo>
                  <a:lnTo>
                    <a:pt x="736" y="41"/>
                  </a:lnTo>
                  <a:lnTo>
                    <a:pt x="723" y="51"/>
                  </a:lnTo>
                  <a:lnTo>
                    <a:pt x="708" y="59"/>
                  </a:lnTo>
                  <a:lnTo>
                    <a:pt x="694" y="67"/>
                  </a:lnTo>
                  <a:lnTo>
                    <a:pt x="694" y="67"/>
                  </a:lnTo>
                  <a:lnTo>
                    <a:pt x="680" y="75"/>
                  </a:lnTo>
                  <a:lnTo>
                    <a:pt x="668" y="82"/>
                  </a:lnTo>
                  <a:lnTo>
                    <a:pt x="668" y="82"/>
                  </a:lnTo>
                  <a:lnTo>
                    <a:pt x="654" y="91"/>
                  </a:lnTo>
                  <a:lnTo>
                    <a:pt x="639" y="101"/>
                  </a:lnTo>
                  <a:lnTo>
                    <a:pt x="612" y="122"/>
                  </a:lnTo>
                  <a:lnTo>
                    <a:pt x="612" y="122"/>
                  </a:lnTo>
                  <a:lnTo>
                    <a:pt x="593" y="139"/>
                  </a:lnTo>
                  <a:lnTo>
                    <a:pt x="573" y="153"/>
                  </a:lnTo>
                  <a:lnTo>
                    <a:pt x="573" y="153"/>
                  </a:lnTo>
                  <a:lnTo>
                    <a:pt x="539" y="176"/>
                  </a:lnTo>
                  <a:lnTo>
                    <a:pt x="505" y="196"/>
                  </a:lnTo>
                  <a:lnTo>
                    <a:pt x="505" y="196"/>
                  </a:lnTo>
                  <a:lnTo>
                    <a:pt x="472" y="218"/>
                  </a:lnTo>
                  <a:lnTo>
                    <a:pt x="439" y="239"/>
                  </a:lnTo>
                  <a:lnTo>
                    <a:pt x="408" y="263"/>
                  </a:lnTo>
                  <a:lnTo>
                    <a:pt x="392" y="275"/>
                  </a:lnTo>
                  <a:lnTo>
                    <a:pt x="378" y="287"/>
                  </a:lnTo>
                  <a:lnTo>
                    <a:pt x="378" y="287"/>
                  </a:lnTo>
                  <a:lnTo>
                    <a:pt x="358" y="305"/>
                  </a:lnTo>
                  <a:lnTo>
                    <a:pt x="338" y="322"/>
                  </a:lnTo>
                  <a:lnTo>
                    <a:pt x="296" y="354"/>
                  </a:lnTo>
                  <a:lnTo>
                    <a:pt x="296" y="354"/>
                  </a:lnTo>
                  <a:lnTo>
                    <a:pt x="267" y="377"/>
                  </a:lnTo>
                  <a:lnTo>
                    <a:pt x="238" y="401"/>
                  </a:lnTo>
                  <a:lnTo>
                    <a:pt x="209" y="427"/>
                  </a:lnTo>
                  <a:lnTo>
                    <a:pt x="196" y="440"/>
                  </a:lnTo>
                  <a:lnTo>
                    <a:pt x="183" y="454"/>
                  </a:lnTo>
                  <a:lnTo>
                    <a:pt x="183" y="454"/>
                  </a:lnTo>
                  <a:lnTo>
                    <a:pt x="161" y="478"/>
                  </a:lnTo>
                  <a:lnTo>
                    <a:pt x="140" y="502"/>
                  </a:lnTo>
                  <a:lnTo>
                    <a:pt x="140" y="502"/>
                  </a:lnTo>
                  <a:lnTo>
                    <a:pt x="104" y="545"/>
                  </a:lnTo>
                  <a:lnTo>
                    <a:pt x="100" y="550"/>
                  </a:lnTo>
                  <a:lnTo>
                    <a:pt x="100" y="550"/>
                  </a:lnTo>
                  <a:lnTo>
                    <a:pt x="82" y="568"/>
                  </a:lnTo>
                  <a:lnTo>
                    <a:pt x="74" y="578"/>
                  </a:lnTo>
                  <a:lnTo>
                    <a:pt x="65" y="586"/>
                  </a:lnTo>
                  <a:lnTo>
                    <a:pt x="65" y="586"/>
                  </a:lnTo>
                  <a:lnTo>
                    <a:pt x="56" y="592"/>
                  </a:lnTo>
                  <a:lnTo>
                    <a:pt x="56" y="592"/>
                  </a:lnTo>
                  <a:lnTo>
                    <a:pt x="50" y="596"/>
                  </a:lnTo>
                  <a:lnTo>
                    <a:pt x="44" y="600"/>
                  </a:lnTo>
                  <a:lnTo>
                    <a:pt x="40" y="604"/>
                  </a:lnTo>
                  <a:lnTo>
                    <a:pt x="36" y="611"/>
                  </a:lnTo>
                  <a:lnTo>
                    <a:pt x="36" y="611"/>
                  </a:lnTo>
                  <a:lnTo>
                    <a:pt x="33" y="616"/>
                  </a:lnTo>
                  <a:lnTo>
                    <a:pt x="29" y="620"/>
                  </a:lnTo>
                  <a:lnTo>
                    <a:pt x="24" y="622"/>
                  </a:lnTo>
                  <a:lnTo>
                    <a:pt x="17" y="623"/>
                  </a:lnTo>
                  <a:lnTo>
                    <a:pt x="17" y="6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59" name="组合 958"/>
          <p:cNvGrpSpPr/>
          <p:nvPr/>
        </p:nvGrpSpPr>
        <p:grpSpPr>
          <a:xfrm>
            <a:off x="6843161" y="3795236"/>
            <a:ext cx="922867" cy="908051"/>
            <a:chOff x="5219701" y="3138488"/>
            <a:chExt cx="692150" cy="681038"/>
          </a:xfrm>
          <a:solidFill>
            <a:schemeClr val="bg1"/>
          </a:solidFill>
        </p:grpSpPr>
        <p:sp>
          <p:nvSpPr>
            <p:cNvPr id="16792" name="Freeform 408"/>
            <p:cNvSpPr>
              <a:spLocks noEditPoints="1"/>
            </p:cNvSpPr>
            <p:nvPr/>
          </p:nvSpPr>
          <p:spPr bwMode="auto">
            <a:xfrm>
              <a:off x="5219701" y="3141663"/>
              <a:ext cx="692150" cy="674688"/>
            </a:xfrm>
            <a:custGeom>
              <a:avLst/>
              <a:gdLst/>
              <a:ahLst/>
              <a:cxnLst>
                <a:cxn ang="0">
                  <a:pos x="473" y="1264"/>
                </a:cxn>
                <a:cxn ang="0">
                  <a:pos x="369" y="1230"/>
                </a:cxn>
                <a:cxn ang="0">
                  <a:pos x="184" y="1094"/>
                </a:cxn>
                <a:cxn ang="0">
                  <a:pos x="72" y="952"/>
                </a:cxn>
                <a:cxn ang="0">
                  <a:pos x="19" y="846"/>
                </a:cxn>
                <a:cxn ang="0">
                  <a:pos x="0" y="746"/>
                </a:cxn>
                <a:cxn ang="0">
                  <a:pos x="6" y="574"/>
                </a:cxn>
                <a:cxn ang="0">
                  <a:pos x="32" y="411"/>
                </a:cxn>
                <a:cxn ang="0">
                  <a:pos x="85" y="309"/>
                </a:cxn>
                <a:cxn ang="0">
                  <a:pos x="183" y="166"/>
                </a:cxn>
                <a:cxn ang="0">
                  <a:pos x="275" y="111"/>
                </a:cxn>
                <a:cxn ang="0">
                  <a:pos x="415" y="49"/>
                </a:cxn>
                <a:cxn ang="0">
                  <a:pos x="597" y="12"/>
                </a:cxn>
                <a:cxn ang="0">
                  <a:pos x="663" y="1"/>
                </a:cxn>
                <a:cxn ang="0">
                  <a:pos x="769" y="11"/>
                </a:cxn>
                <a:cxn ang="0">
                  <a:pos x="888" y="41"/>
                </a:cxn>
                <a:cxn ang="0">
                  <a:pos x="947" y="72"/>
                </a:cxn>
                <a:cxn ang="0">
                  <a:pos x="981" y="90"/>
                </a:cxn>
                <a:cxn ang="0">
                  <a:pos x="1034" y="127"/>
                </a:cxn>
                <a:cxn ang="0">
                  <a:pos x="1074" y="158"/>
                </a:cxn>
                <a:cxn ang="0">
                  <a:pos x="1155" y="246"/>
                </a:cxn>
                <a:cxn ang="0">
                  <a:pos x="1259" y="406"/>
                </a:cxn>
                <a:cxn ang="0">
                  <a:pos x="1286" y="512"/>
                </a:cxn>
                <a:cxn ang="0">
                  <a:pos x="1307" y="689"/>
                </a:cxn>
                <a:cxn ang="0">
                  <a:pos x="1291" y="846"/>
                </a:cxn>
                <a:cxn ang="0">
                  <a:pos x="1253" y="938"/>
                </a:cxn>
                <a:cxn ang="0">
                  <a:pos x="1196" y="1039"/>
                </a:cxn>
                <a:cxn ang="0">
                  <a:pos x="1097" y="1142"/>
                </a:cxn>
                <a:cxn ang="0">
                  <a:pos x="905" y="1234"/>
                </a:cxn>
                <a:cxn ang="0">
                  <a:pos x="672" y="1270"/>
                </a:cxn>
                <a:cxn ang="0">
                  <a:pos x="656" y="1277"/>
                </a:cxn>
                <a:cxn ang="0">
                  <a:pos x="656" y="44"/>
                </a:cxn>
                <a:cxn ang="0">
                  <a:pos x="492" y="66"/>
                </a:cxn>
                <a:cxn ang="0">
                  <a:pos x="340" y="119"/>
                </a:cxn>
                <a:cxn ang="0">
                  <a:pos x="235" y="172"/>
                </a:cxn>
                <a:cxn ang="0">
                  <a:pos x="157" y="253"/>
                </a:cxn>
                <a:cxn ang="0">
                  <a:pos x="82" y="390"/>
                </a:cxn>
                <a:cxn ang="0">
                  <a:pos x="47" y="525"/>
                </a:cxn>
                <a:cxn ang="0">
                  <a:pos x="35" y="687"/>
                </a:cxn>
                <a:cxn ang="0">
                  <a:pos x="50" y="820"/>
                </a:cxn>
                <a:cxn ang="0">
                  <a:pos x="121" y="958"/>
                </a:cxn>
                <a:cxn ang="0">
                  <a:pos x="249" y="1105"/>
                </a:cxn>
                <a:cxn ang="0">
                  <a:pos x="397" y="1203"/>
                </a:cxn>
                <a:cxn ang="0">
                  <a:pos x="610" y="1241"/>
                </a:cxn>
                <a:cxn ang="0">
                  <a:pos x="653" y="1235"/>
                </a:cxn>
                <a:cxn ang="0">
                  <a:pos x="807" y="1220"/>
                </a:cxn>
                <a:cxn ang="0">
                  <a:pos x="1008" y="1152"/>
                </a:cxn>
                <a:cxn ang="0">
                  <a:pos x="1116" y="1081"/>
                </a:cxn>
                <a:cxn ang="0">
                  <a:pos x="1202" y="965"/>
                </a:cxn>
                <a:cxn ang="0">
                  <a:pos x="1244" y="870"/>
                </a:cxn>
                <a:cxn ang="0">
                  <a:pos x="1269" y="756"/>
                </a:cxn>
                <a:cxn ang="0">
                  <a:pos x="1260" y="566"/>
                </a:cxn>
                <a:cxn ang="0">
                  <a:pos x="1219" y="405"/>
                </a:cxn>
                <a:cxn ang="0">
                  <a:pos x="1155" y="301"/>
                </a:cxn>
                <a:cxn ang="0">
                  <a:pos x="1103" y="245"/>
                </a:cxn>
                <a:cxn ang="0">
                  <a:pos x="1071" y="207"/>
                </a:cxn>
                <a:cxn ang="0">
                  <a:pos x="1021" y="161"/>
                </a:cxn>
                <a:cxn ang="0">
                  <a:pos x="971" y="126"/>
                </a:cxn>
                <a:cxn ang="0">
                  <a:pos x="940" y="115"/>
                </a:cxn>
                <a:cxn ang="0">
                  <a:pos x="867" y="71"/>
                </a:cxn>
                <a:cxn ang="0">
                  <a:pos x="751" y="44"/>
                </a:cxn>
                <a:cxn ang="0">
                  <a:pos x="670" y="38"/>
                </a:cxn>
              </a:cxnLst>
              <a:rect l="0" t="0" r="r" b="b"/>
              <a:pathLst>
                <a:path w="1307" h="1277">
                  <a:moveTo>
                    <a:pt x="641" y="1277"/>
                  </a:moveTo>
                  <a:lnTo>
                    <a:pt x="641" y="1277"/>
                  </a:lnTo>
                  <a:lnTo>
                    <a:pt x="608" y="1276"/>
                  </a:lnTo>
                  <a:lnTo>
                    <a:pt x="574" y="1275"/>
                  </a:lnTo>
                  <a:lnTo>
                    <a:pt x="541" y="1273"/>
                  </a:lnTo>
                  <a:lnTo>
                    <a:pt x="507" y="1270"/>
                  </a:lnTo>
                  <a:lnTo>
                    <a:pt x="473" y="1264"/>
                  </a:lnTo>
                  <a:lnTo>
                    <a:pt x="456" y="1259"/>
                  </a:lnTo>
                  <a:lnTo>
                    <a:pt x="439" y="1255"/>
                  </a:lnTo>
                  <a:lnTo>
                    <a:pt x="421" y="1250"/>
                  </a:lnTo>
                  <a:lnTo>
                    <a:pt x="404" y="1244"/>
                  </a:lnTo>
                  <a:lnTo>
                    <a:pt x="386" y="1238"/>
                  </a:lnTo>
                  <a:lnTo>
                    <a:pt x="369" y="1230"/>
                  </a:lnTo>
                  <a:lnTo>
                    <a:pt x="369" y="1230"/>
                  </a:lnTo>
                  <a:lnTo>
                    <a:pt x="343" y="1217"/>
                  </a:lnTo>
                  <a:lnTo>
                    <a:pt x="316" y="1202"/>
                  </a:lnTo>
                  <a:lnTo>
                    <a:pt x="289" y="1184"/>
                  </a:lnTo>
                  <a:lnTo>
                    <a:pt x="262" y="1164"/>
                  </a:lnTo>
                  <a:lnTo>
                    <a:pt x="236" y="1143"/>
                  </a:lnTo>
                  <a:lnTo>
                    <a:pt x="210" y="1119"/>
                  </a:lnTo>
                  <a:lnTo>
                    <a:pt x="184" y="1094"/>
                  </a:lnTo>
                  <a:lnTo>
                    <a:pt x="159" y="1068"/>
                  </a:lnTo>
                  <a:lnTo>
                    <a:pt x="159" y="1068"/>
                  </a:lnTo>
                  <a:lnTo>
                    <a:pt x="136" y="1043"/>
                  </a:lnTo>
                  <a:lnTo>
                    <a:pt x="116" y="1017"/>
                  </a:lnTo>
                  <a:lnTo>
                    <a:pt x="97" y="991"/>
                  </a:lnTo>
                  <a:lnTo>
                    <a:pt x="80" y="964"/>
                  </a:lnTo>
                  <a:lnTo>
                    <a:pt x="72" y="952"/>
                  </a:lnTo>
                  <a:lnTo>
                    <a:pt x="72" y="952"/>
                  </a:lnTo>
                  <a:lnTo>
                    <a:pt x="58" y="926"/>
                  </a:lnTo>
                  <a:lnTo>
                    <a:pt x="43" y="899"/>
                  </a:lnTo>
                  <a:lnTo>
                    <a:pt x="30" y="872"/>
                  </a:lnTo>
                  <a:lnTo>
                    <a:pt x="24" y="859"/>
                  </a:lnTo>
                  <a:lnTo>
                    <a:pt x="19" y="846"/>
                  </a:lnTo>
                  <a:lnTo>
                    <a:pt x="19" y="846"/>
                  </a:lnTo>
                  <a:lnTo>
                    <a:pt x="12" y="825"/>
                  </a:lnTo>
                  <a:lnTo>
                    <a:pt x="6" y="800"/>
                  </a:lnTo>
                  <a:lnTo>
                    <a:pt x="3" y="787"/>
                  </a:lnTo>
                  <a:lnTo>
                    <a:pt x="1" y="774"/>
                  </a:lnTo>
                  <a:lnTo>
                    <a:pt x="0" y="761"/>
                  </a:lnTo>
                  <a:lnTo>
                    <a:pt x="0" y="746"/>
                  </a:lnTo>
                  <a:lnTo>
                    <a:pt x="0" y="746"/>
                  </a:lnTo>
                  <a:lnTo>
                    <a:pt x="1" y="710"/>
                  </a:lnTo>
                  <a:lnTo>
                    <a:pt x="3" y="674"/>
                  </a:lnTo>
                  <a:lnTo>
                    <a:pt x="3" y="674"/>
                  </a:lnTo>
                  <a:lnTo>
                    <a:pt x="5" y="638"/>
                  </a:lnTo>
                  <a:lnTo>
                    <a:pt x="6" y="602"/>
                  </a:lnTo>
                  <a:lnTo>
                    <a:pt x="6" y="602"/>
                  </a:lnTo>
                  <a:lnTo>
                    <a:pt x="6" y="574"/>
                  </a:lnTo>
                  <a:lnTo>
                    <a:pt x="7" y="545"/>
                  </a:lnTo>
                  <a:lnTo>
                    <a:pt x="9" y="515"/>
                  </a:lnTo>
                  <a:lnTo>
                    <a:pt x="13" y="485"/>
                  </a:lnTo>
                  <a:lnTo>
                    <a:pt x="19" y="455"/>
                  </a:lnTo>
                  <a:lnTo>
                    <a:pt x="23" y="440"/>
                  </a:lnTo>
                  <a:lnTo>
                    <a:pt x="27" y="426"/>
                  </a:lnTo>
                  <a:lnTo>
                    <a:pt x="32" y="411"/>
                  </a:lnTo>
                  <a:lnTo>
                    <a:pt x="37" y="398"/>
                  </a:lnTo>
                  <a:lnTo>
                    <a:pt x="43" y="385"/>
                  </a:lnTo>
                  <a:lnTo>
                    <a:pt x="51" y="372"/>
                  </a:lnTo>
                  <a:lnTo>
                    <a:pt x="51" y="372"/>
                  </a:lnTo>
                  <a:lnTo>
                    <a:pt x="68" y="341"/>
                  </a:lnTo>
                  <a:lnTo>
                    <a:pt x="85" y="309"/>
                  </a:lnTo>
                  <a:lnTo>
                    <a:pt x="85" y="309"/>
                  </a:lnTo>
                  <a:lnTo>
                    <a:pt x="106" y="268"/>
                  </a:lnTo>
                  <a:lnTo>
                    <a:pt x="118" y="247"/>
                  </a:lnTo>
                  <a:lnTo>
                    <a:pt x="130" y="228"/>
                  </a:lnTo>
                  <a:lnTo>
                    <a:pt x="144" y="208"/>
                  </a:lnTo>
                  <a:lnTo>
                    <a:pt x="158" y="190"/>
                  </a:lnTo>
                  <a:lnTo>
                    <a:pt x="174" y="174"/>
                  </a:lnTo>
                  <a:lnTo>
                    <a:pt x="183" y="166"/>
                  </a:lnTo>
                  <a:lnTo>
                    <a:pt x="191" y="158"/>
                  </a:lnTo>
                  <a:lnTo>
                    <a:pt x="191" y="158"/>
                  </a:lnTo>
                  <a:lnTo>
                    <a:pt x="212" y="145"/>
                  </a:lnTo>
                  <a:lnTo>
                    <a:pt x="232" y="133"/>
                  </a:lnTo>
                  <a:lnTo>
                    <a:pt x="253" y="121"/>
                  </a:lnTo>
                  <a:lnTo>
                    <a:pt x="275" y="111"/>
                  </a:lnTo>
                  <a:lnTo>
                    <a:pt x="275" y="111"/>
                  </a:lnTo>
                  <a:lnTo>
                    <a:pt x="305" y="95"/>
                  </a:lnTo>
                  <a:lnTo>
                    <a:pt x="305" y="95"/>
                  </a:lnTo>
                  <a:lnTo>
                    <a:pt x="335" y="81"/>
                  </a:lnTo>
                  <a:lnTo>
                    <a:pt x="366" y="66"/>
                  </a:lnTo>
                  <a:lnTo>
                    <a:pt x="382" y="60"/>
                  </a:lnTo>
                  <a:lnTo>
                    <a:pt x="399" y="54"/>
                  </a:lnTo>
                  <a:lnTo>
                    <a:pt x="415" y="49"/>
                  </a:lnTo>
                  <a:lnTo>
                    <a:pt x="433" y="44"/>
                  </a:lnTo>
                  <a:lnTo>
                    <a:pt x="447" y="41"/>
                  </a:lnTo>
                  <a:lnTo>
                    <a:pt x="447" y="41"/>
                  </a:lnTo>
                  <a:lnTo>
                    <a:pt x="496" y="29"/>
                  </a:lnTo>
                  <a:lnTo>
                    <a:pt x="546" y="19"/>
                  </a:lnTo>
                  <a:lnTo>
                    <a:pt x="571" y="15"/>
                  </a:lnTo>
                  <a:lnTo>
                    <a:pt x="597" y="12"/>
                  </a:lnTo>
                  <a:lnTo>
                    <a:pt x="622" y="10"/>
                  </a:lnTo>
                  <a:lnTo>
                    <a:pt x="648" y="9"/>
                  </a:lnTo>
                  <a:lnTo>
                    <a:pt x="650" y="9"/>
                  </a:lnTo>
                  <a:lnTo>
                    <a:pt x="651" y="7"/>
                  </a:lnTo>
                  <a:lnTo>
                    <a:pt x="651" y="7"/>
                  </a:lnTo>
                  <a:lnTo>
                    <a:pt x="656" y="3"/>
                  </a:lnTo>
                  <a:lnTo>
                    <a:pt x="663" y="1"/>
                  </a:lnTo>
                  <a:lnTo>
                    <a:pt x="663" y="1"/>
                  </a:lnTo>
                  <a:lnTo>
                    <a:pt x="687" y="0"/>
                  </a:lnTo>
                  <a:lnTo>
                    <a:pt x="687" y="0"/>
                  </a:lnTo>
                  <a:lnTo>
                    <a:pt x="708" y="1"/>
                  </a:lnTo>
                  <a:lnTo>
                    <a:pt x="728" y="3"/>
                  </a:lnTo>
                  <a:lnTo>
                    <a:pt x="749" y="7"/>
                  </a:lnTo>
                  <a:lnTo>
                    <a:pt x="769" y="11"/>
                  </a:lnTo>
                  <a:lnTo>
                    <a:pt x="769" y="11"/>
                  </a:lnTo>
                  <a:lnTo>
                    <a:pt x="806" y="18"/>
                  </a:lnTo>
                  <a:lnTo>
                    <a:pt x="806" y="18"/>
                  </a:lnTo>
                  <a:lnTo>
                    <a:pt x="830" y="23"/>
                  </a:lnTo>
                  <a:lnTo>
                    <a:pt x="853" y="29"/>
                  </a:lnTo>
                  <a:lnTo>
                    <a:pt x="877" y="36"/>
                  </a:lnTo>
                  <a:lnTo>
                    <a:pt x="888" y="41"/>
                  </a:lnTo>
                  <a:lnTo>
                    <a:pt x="900" y="46"/>
                  </a:lnTo>
                  <a:lnTo>
                    <a:pt x="900" y="46"/>
                  </a:lnTo>
                  <a:lnTo>
                    <a:pt x="914" y="53"/>
                  </a:lnTo>
                  <a:lnTo>
                    <a:pt x="914" y="53"/>
                  </a:lnTo>
                  <a:lnTo>
                    <a:pt x="926" y="59"/>
                  </a:lnTo>
                  <a:lnTo>
                    <a:pt x="937" y="64"/>
                  </a:lnTo>
                  <a:lnTo>
                    <a:pt x="947" y="72"/>
                  </a:lnTo>
                  <a:lnTo>
                    <a:pt x="957" y="80"/>
                  </a:lnTo>
                  <a:lnTo>
                    <a:pt x="957" y="80"/>
                  </a:lnTo>
                  <a:lnTo>
                    <a:pt x="960" y="82"/>
                  </a:lnTo>
                  <a:lnTo>
                    <a:pt x="965" y="84"/>
                  </a:lnTo>
                  <a:lnTo>
                    <a:pt x="975" y="88"/>
                  </a:lnTo>
                  <a:lnTo>
                    <a:pt x="975" y="88"/>
                  </a:lnTo>
                  <a:lnTo>
                    <a:pt x="981" y="90"/>
                  </a:lnTo>
                  <a:lnTo>
                    <a:pt x="987" y="92"/>
                  </a:lnTo>
                  <a:lnTo>
                    <a:pt x="987" y="92"/>
                  </a:lnTo>
                  <a:lnTo>
                    <a:pt x="996" y="97"/>
                  </a:lnTo>
                  <a:lnTo>
                    <a:pt x="1005" y="104"/>
                  </a:lnTo>
                  <a:lnTo>
                    <a:pt x="1022" y="117"/>
                  </a:lnTo>
                  <a:lnTo>
                    <a:pt x="1022" y="117"/>
                  </a:lnTo>
                  <a:lnTo>
                    <a:pt x="1034" y="127"/>
                  </a:lnTo>
                  <a:lnTo>
                    <a:pt x="1047" y="137"/>
                  </a:lnTo>
                  <a:lnTo>
                    <a:pt x="1052" y="140"/>
                  </a:lnTo>
                  <a:lnTo>
                    <a:pt x="1052" y="140"/>
                  </a:lnTo>
                  <a:lnTo>
                    <a:pt x="1064" y="148"/>
                  </a:lnTo>
                  <a:lnTo>
                    <a:pt x="1069" y="152"/>
                  </a:lnTo>
                  <a:lnTo>
                    <a:pt x="1074" y="158"/>
                  </a:lnTo>
                  <a:lnTo>
                    <a:pt x="1074" y="158"/>
                  </a:lnTo>
                  <a:lnTo>
                    <a:pt x="1085" y="171"/>
                  </a:lnTo>
                  <a:lnTo>
                    <a:pt x="1095" y="182"/>
                  </a:lnTo>
                  <a:lnTo>
                    <a:pt x="1117" y="205"/>
                  </a:lnTo>
                  <a:lnTo>
                    <a:pt x="1117" y="205"/>
                  </a:lnTo>
                  <a:lnTo>
                    <a:pt x="1136" y="226"/>
                  </a:lnTo>
                  <a:lnTo>
                    <a:pt x="1155" y="246"/>
                  </a:lnTo>
                  <a:lnTo>
                    <a:pt x="1155" y="246"/>
                  </a:lnTo>
                  <a:lnTo>
                    <a:pt x="1181" y="279"/>
                  </a:lnTo>
                  <a:lnTo>
                    <a:pt x="1204" y="313"/>
                  </a:lnTo>
                  <a:lnTo>
                    <a:pt x="1225" y="345"/>
                  </a:lnTo>
                  <a:lnTo>
                    <a:pt x="1244" y="374"/>
                  </a:lnTo>
                  <a:lnTo>
                    <a:pt x="1244" y="374"/>
                  </a:lnTo>
                  <a:lnTo>
                    <a:pt x="1252" y="390"/>
                  </a:lnTo>
                  <a:lnTo>
                    <a:pt x="1259" y="406"/>
                  </a:lnTo>
                  <a:lnTo>
                    <a:pt x="1265" y="423"/>
                  </a:lnTo>
                  <a:lnTo>
                    <a:pt x="1271" y="440"/>
                  </a:lnTo>
                  <a:lnTo>
                    <a:pt x="1276" y="458"/>
                  </a:lnTo>
                  <a:lnTo>
                    <a:pt x="1280" y="475"/>
                  </a:lnTo>
                  <a:lnTo>
                    <a:pt x="1286" y="511"/>
                  </a:lnTo>
                  <a:lnTo>
                    <a:pt x="1286" y="512"/>
                  </a:lnTo>
                  <a:lnTo>
                    <a:pt x="1286" y="512"/>
                  </a:lnTo>
                  <a:lnTo>
                    <a:pt x="1291" y="538"/>
                  </a:lnTo>
                  <a:lnTo>
                    <a:pt x="1295" y="564"/>
                  </a:lnTo>
                  <a:lnTo>
                    <a:pt x="1298" y="590"/>
                  </a:lnTo>
                  <a:lnTo>
                    <a:pt x="1302" y="616"/>
                  </a:lnTo>
                  <a:lnTo>
                    <a:pt x="1302" y="616"/>
                  </a:lnTo>
                  <a:lnTo>
                    <a:pt x="1305" y="653"/>
                  </a:lnTo>
                  <a:lnTo>
                    <a:pt x="1307" y="689"/>
                  </a:lnTo>
                  <a:lnTo>
                    <a:pt x="1307" y="725"/>
                  </a:lnTo>
                  <a:lnTo>
                    <a:pt x="1306" y="761"/>
                  </a:lnTo>
                  <a:lnTo>
                    <a:pt x="1305" y="778"/>
                  </a:lnTo>
                  <a:lnTo>
                    <a:pt x="1303" y="796"/>
                  </a:lnTo>
                  <a:lnTo>
                    <a:pt x="1299" y="812"/>
                  </a:lnTo>
                  <a:lnTo>
                    <a:pt x="1295" y="830"/>
                  </a:lnTo>
                  <a:lnTo>
                    <a:pt x="1291" y="846"/>
                  </a:lnTo>
                  <a:lnTo>
                    <a:pt x="1286" y="863"/>
                  </a:lnTo>
                  <a:lnTo>
                    <a:pt x="1280" y="879"/>
                  </a:lnTo>
                  <a:lnTo>
                    <a:pt x="1272" y="895"/>
                  </a:lnTo>
                  <a:lnTo>
                    <a:pt x="1272" y="895"/>
                  </a:lnTo>
                  <a:lnTo>
                    <a:pt x="1262" y="917"/>
                  </a:lnTo>
                  <a:lnTo>
                    <a:pt x="1253" y="938"/>
                  </a:lnTo>
                  <a:lnTo>
                    <a:pt x="1253" y="938"/>
                  </a:lnTo>
                  <a:lnTo>
                    <a:pt x="1246" y="956"/>
                  </a:lnTo>
                  <a:lnTo>
                    <a:pt x="1237" y="974"/>
                  </a:lnTo>
                  <a:lnTo>
                    <a:pt x="1228" y="992"/>
                  </a:lnTo>
                  <a:lnTo>
                    <a:pt x="1218" y="1008"/>
                  </a:lnTo>
                  <a:lnTo>
                    <a:pt x="1213" y="1016"/>
                  </a:lnTo>
                  <a:lnTo>
                    <a:pt x="1213" y="1016"/>
                  </a:lnTo>
                  <a:lnTo>
                    <a:pt x="1196" y="1039"/>
                  </a:lnTo>
                  <a:lnTo>
                    <a:pt x="1180" y="1063"/>
                  </a:lnTo>
                  <a:lnTo>
                    <a:pt x="1161" y="1086"/>
                  </a:lnTo>
                  <a:lnTo>
                    <a:pt x="1151" y="1096"/>
                  </a:lnTo>
                  <a:lnTo>
                    <a:pt x="1141" y="1106"/>
                  </a:lnTo>
                  <a:lnTo>
                    <a:pt x="1141" y="1106"/>
                  </a:lnTo>
                  <a:lnTo>
                    <a:pt x="1120" y="1124"/>
                  </a:lnTo>
                  <a:lnTo>
                    <a:pt x="1097" y="1142"/>
                  </a:lnTo>
                  <a:lnTo>
                    <a:pt x="1073" y="1157"/>
                  </a:lnTo>
                  <a:lnTo>
                    <a:pt x="1048" y="1173"/>
                  </a:lnTo>
                  <a:lnTo>
                    <a:pt x="1022" y="1187"/>
                  </a:lnTo>
                  <a:lnTo>
                    <a:pt x="994" y="1201"/>
                  </a:lnTo>
                  <a:lnTo>
                    <a:pt x="965" y="1213"/>
                  </a:lnTo>
                  <a:lnTo>
                    <a:pt x="936" y="1223"/>
                  </a:lnTo>
                  <a:lnTo>
                    <a:pt x="905" y="1234"/>
                  </a:lnTo>
                  <a:lnTo>
                    <a:pt x="873" y="1243"/>
                  </a:lnTo>
                  <a:lnTo>
                    <a:pt x="841" y="1250"/>
                  </a:lnTo>
                  <a:lnTo>
                    <a:pt x="809" y="1256"/>
                  </a:lnTo>
                  <a:lnTo>
                    <a:pt x="775" y="1262"/>
                  </a:lnTo>
                  <a:lnTo>
                    <a:pt x="741" y="1266"/>
                  </a:lnTo>
                  <a:lnTo>
                    <a:pt x="707" y="1269"/>
                  </a:lnTo>
                  <a:lnTo>
                    <a:pt x="672" y="1270"/>
                  </a:lnTo>
                  <a:lnTo>
                    <a:pt x="670" y="1270"/>
                  </a:lnTo>
                  <a:lnTo>
                    <a:pt x="668" y="1272"/>
                  </a:lnTo>
                  <a:lnTo>
                    <a:pt x="668" y="1272"/>
                  </a:lnTo>
                  <a:lnTo>
                    <a:pt x="665" y="1274"/>
                  </a:lnTo>
                  <a:lnTo>
                    <a:pt x="663" y="1275"/>
                  </a:lnTo>
                  <a:lnTo>
                    <a:pt x="660" y="1276"/>
                  </a:lnTo>
                  <a:lnTo>
                    <a:pt x="656" y="1277"/>
                  </a:lnTo>
                  <a:lnTo>
                    <a:pt x="641" y="1277"/>
                  </a:lnTo>
                  <a:close/>
                  <a:moveTo>
                    <a:pt x="668" y="40"/>
                  </a:moveTo>
                  <a:lnTo>
                    <a:pt x="668" y="40"/>
                  </a:lnTo>
                  <a:lnTo>
                    <a:pt x="666" y="42"/>
                  </a:lnTo>
                  <a:lnTo>
                    <a:pt x="663" y="43"/>
                  </a:lnTo>
                  <a:lnTo>
                    <a:pt x="660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28" y="45"/>
                  </a:lnTo>
                  <a:lnTo>
                    <a:pt x="600" y="47"/>
                  </a:lnTo>
                  <a:lnTo>
                    <a:pt x="572" y="51"/>
                  </a:lnTo>
                  <a:lnTo>
                    <a:pt x="544" y="55"/>
                  </a:lnTo>
                  <a:lnTo>
                    <a:pt x="518" y="60"/>
                  </a:lnTo>
                  <a:lnTo>
                    <a:pt x="492" y="66"/>
                  </a:lnTo>
                  <a:lnTo>
                    <a:pt x="443" y="79"/>
                  </a:lnTo>
                  <a:lnTo>
                    <a:pt x="443" y="79"/>
                  </a:lnTo>
                  <a:lnTo>
                    <a:pt x="425" y="84"/>
                  </a:lnTo>
                  <a:lnTo>
                    <a:pt x="407" y="90"/>
                  </a:lnTo>
                  <a:lnTo>
                    <a:pt x="389" y="96"/>
                  </a:lnTo>
                  <a:lnTo>
                    <a:pt x="372" y="104"/>
                  </a:lnTo>
                  <a:lnTo>
                    <a:pt x="340" y="119"/>
                  </a:lnTo>
                  <a:lnTo>
                    <a:pt x="309" y="135"/>
                  </a:lnTo>
                  <a:lnTo>
                    <a:pt x="309" y="135"/>
                  </a:lnTo>
                  <a:lnTo>
                    <a:pt x="283" y="147"/>
                  </a:lnTo>
                  <a:lnTo>
                    <a:pt x="283" y="147"/>
                  </a:lnTo>
                  <a:lnTo>
                    <a:pt x="267" y="154"/>
                  </a:lnTo>
                  <a:lnTo>
                    <a:pt x="251" y="162"/>
                  </a:lnTo>
                  <a:lnTo>
                    <a:pt x="235" y="172"/>
                  </a:lnTo>
                  <a:lnTo>
                    <a:pt x="220" y="182"/>
                  </a:lnTo>
                  <a:lnTo>
                    <a:pt x="220" y="182"/>
                  </a:lnTo>
                  <a:lnTo>
                    <a:pt x="211" y="189"/>
                  </a:lnTo>
                  <a:lnTo>
                    <a:pt x="201" y="198"/>
                  </a:lnTo>
                  <a:lnTo>
                    <a:pt x="185" y="215"/>
                  </a:lnTo>
                  <a:lnTo>
                    <a:pt x="170" y="233"/>
                  </a:lnTo>
                  <a:lnTo>
                    <a:pt x="157" y="253"/>
                  </a:lnTo>
                  <a:lnTo>
                    <a:pt x="144" y="274"/>
                  </a:lnTo>
                  <a:lnTo>
                    <a:pt x="132" y="295"/>
                  </a:lnTo>
                  <a:lnTo>
                    <a:pt x="110" y="338"/>
                  </a:lnTo>
                  <a:lnTo>
                    <a:pt x="110" y="338"/>
                  </a:lnTo>
                  <a:lnTo>
                    <a:pt x="96" y="365"/>
                  </a:lnTo>
                  <a:lnTo>
                    <a:pt x="82" y="390"/>
                  </a:lnTo>
                  <a:lnTo>
                    <a:pt x="82" y="390"/>
                  </a:lnTo>
                  <a:lnTo>
                    <a:pt x="76" y="400"/>
                  </a:lnTo>
                  <a:lnTo>
                    <a:pt x="71" y="410"/>
                  </a:lnTo>
                  <a:lnTo>
                    <a:pt x="63" y="432"/>
                  </a:lnTo>
                  <a:lnTo>
                    <a:pt x="57" y="455"/>
                  </a:lnTo>
                  <a:lnTo>
                    <a:pt x="53" y="478"/>
                  </a:lnTo>
                  <a:lnTo>
                    <a:pt x="50" y="501"/>
                  </a:lnTo>
                  <a:lnTo>
                    <a:pt x="47" y="525"/>
                  </a:lnTo>
                  <a:lnTo>
                    <a:pt x="43" y="572"/>
                  </a:lnTo>
                  <a:lnTo>
                    <a:pt x="43" y="572"/>
                  </a:lnTo>
                  <a:lnTo>
                    <a:pt x="42" y="600"/>
                  </a:lnTo>
                  <a:lnTo>
                    <a:pt x="42" y="600"/>
                  </a:lnTo>
                  <a:lnTo>
                    <a:pt x="39" y="632"/>
                  </a:lnTo>
                  <a:lnTo>
                    <a:pt x="39" y="632"/>
                  </a:lnTo>
                  <a:lnTo>
                    <a:pt x="35" y="687"/>
                  </a:lnTo>
                  <a:lnTo>
                    <a:pt x="35" y="714"/>
                  </a:lnTo>
                  <a:lnTo>
                    <a:pt x="35" y="742"/>
                  </a:lnTo>
                  <a:lnTo>
                    <a:pt x="37" y="769"/>
                  </a:lnTo>
                  <a:lnTo>
                    <a:pt x="39" y="781"/>
                  </a:lnTo>
                  <a:lnTo>
                    <a:pt x="42" y="795"/>
                  </a:lnTo>
                  <a:lnTo>
                    <a:pt x="45" y="808"/>
                  </a:lnTo>
                  <a:lnTo>
                    <a:pt x="50" y="820"/>
                  </a:lnTo>
                  <a:lnTo>
                    <a:pt x="55" y="833"/>
                  </a:lnTo>
                  <a:lnTo>
                    <a:pt x="61" y="845"/>
                  </a:lnTo>
                  <a:lnTo>
                    <a:pt x="64" y="853"/>
                  </a:lnTo>
                  <a:lnTo>
                    <a:pt x="64" y="853"/>
                  </a:lnTo>
                  <a:lnTo>
                    <a:pt x="92" y="906"/>
                  </a:lnTo>
                  <a:lnTo>
                    <a:pt x="106" y="932"/>
                  </a:lnTo>
                  <a:lnTo>
                    <a:pt x="121" y="958"/>
                  </a:lnTo>
                  <a:lnTo>
                    <a:pt x="137" y="983"/>
                  </a:lnTo>
                  <a:lnTo>
                    <a:pt x="155" y="1007"/>
                  </a:lnTo>
                  <a:lnTo>
                    <a:pt x="175" y="1031"/>
                  </a:lnTo>
                  <a:lnTo>
                    <a:pt x="195" y="1054"/>
                  </a:lnTo>
                  <a:lnTo>
                    <a:pt x="195" y="1054"/>
                  </a:lnTo>
                  <a:lnTo>
                    <a:pt x="222" y="1081"/>
                  </a:lnTo>
                  <a:lnTo>
                    <a:pt x="249" y="1105"/>
                  </a:lnTo>
                  <a:lnTo>
                    <a:pt x="275" y="1127"/>
                  </a:lnTo>
                  <a:lnTo>
                    <a:pt x="300" y="1147"/>
                  </a:lnTo>
                  <a:lnTo>
                    <a:pt x="324" y="1164"/>
                  </a:lnTo>
                  <a:lnTo>
                    <a:pt x="349" y="1180"/>
                  </a:lnTo>
                  <a:lnTo>
                    <a:pt x="373" y="1192"/>
                  </a:lnTo>
                  <a:lnTo>
                    <a:pt x="397" y="1203"/>
                  </a:lnTo>
                  <a:lnTo>
                    <a:pt x="397" y="1203"/>
                  </a:lnTo>
                  <a:lnTo>
                    <a:pt x="429" y="1214"/>
                  </a:lnTo>
                  <a:lnTo>
                    <a:pt x="460" y="1223"/>
                  </a:lnTo>
                  <a:lnTo>
                    <a:pt x="491" y="1231"/>
                  </a:lnTo>
                  <a:lnTo>
                    <a:pt x="521" y="1235"/>
                  </a:lnTo>
                  <a:lnTo>
                    <a:pt x="551" y="1238"/>
                  </a:lnTo>
                  <a:lnTo>
                    <a:pt x="581" y="1240"/>
                  </a:lnTo>
                  <a:lnTo>
                    <a:pt x="610" y="1241"/>
                  </a:lnTo>
                  <a:lnTo>
                    <a:pt x="640" y="1241"/>
                  </a:lnTo>
                  <a:lnTo>
                    <a:pt x="643" y="1241"/>
                  </a:lnTo>
                  <a:lnTo>
                    <a:pt x="644" y="1239"/>
                  </a:lnTo>
                  <a:lnTo>
                    <a:pt x="644" y="1239"/>
                  </a:lnTo>
                  <a:lnTo>
                    <a:pt x="647" y="1237"/>
                  </a:lnTo>
                  <a:lnTo>
                    <a:pt x="650" y="1236"/>
                  </a:lnTo>
                  <a:lnTo>
                    <a:pt x="653" y="1235"/>
                  </a:lnTo>
                  <a:lnTo>
                    <a:pt x="656" y="1235"/>
                  </a:lnTo>
                  <a:lnTo>
                    <a:pt x="656" y="1235"/>
                  </a:lnTo>
                  <a:lnTo>
                    <a:pt x="687" y="1234"/>
                  </a:lnTo>
                  <a:lnTo>
                    <a:pt x="718" y="1232"/>
                  </a:lnTo>
                  <a:lnTo>
                    <a:pt x="748" y="1230"/>
                  </a:lnTo>
                  <a:lnTo>
                    <a:pt x="778" y="1225"/>
                  </a:lnTo>
                  <a:lnTo>
                    <a:pt x="807" y="1220"/>
                  </a:lnTo>
                  <a:lnTo>
                    <a:pt x="836" y="1213"/>
                  </a:lnTo>
                  <a:lnTo>
                    <a:pt x="864" y="1206"/>
                  </a:lnTo>
                  <a:lnTo>
                    <a:pt x="891" y="1196"/>
                  </a:lnTo>
                  <a:lnTo>
                    <a:pt x="891" y="1196"/>
                  </a:lnTo>
                  <a:lnTo>
                    <a:pt x="949" y="1177"/>
                  </a:lnTo>
                  <a:lnTo>
                    <a:pt x="978" y="1165"/>
                  </a:lnTo>
                  <a:lnTo>
                    <a:pt x="1008" y="1152"/>
                  </a:lnTo>
                  <a:lnTo>
                    <a:pt x="1037" y="1138"/>
                  </a:lnTo>
                  <a:lnTo>
                    <a:pt x="1052" y="1129"/>
                  </a:lnTo>
                  <a:lnTo>
                    <a:pt x="1065" y="1121"/>
                  </a:lnTo>
                  <a:lnTo>
                    <a:pt x="1078" y="1112"/>
                  </a:lnTo>
                  <a:lnTo>
                    <a:pt x="1092" y="1102"/>
                  </a:lnTo>
                  <a:lnTo>
                    <a:pt x="1103" y="1092"/>
                  </a:lnTo>
                  <a:lnTo>
                    <a:pt x="1116" y="1081"/>
                  </a:lnTo>
                  <a:lnTo>
                    <a:pt x="1116" y="1081"/>
                  </a:lnTo>
                  <a:lnTo>
                    <a:pt x="1136" y="1058"/>
                  </a:lnTo>
                  <a:lnTo>
                    <a:pt x="1157" y="1033"/>
                  </a:lnTo>
                  <a:lnTo>
                    <a:pt x="1177" y="1006"/>
                  </a:lnTo>
                  <a:lnTo>
                    <a:pt x="1195" y="979"/>
                  </a:lnTo>
                  <a:lnTo>
                    <a:pt x="1195" y="979"/>
                  </a:lnTo>
                  <a:lnTo>
                    <a:pt x="1202" y="965"/>
                  </a:lnTo>
                  <a:lnTo>
                    <a:pt x="1209" y="952"/>
                  </a:lnTo>
                  <a:lnTo>
                    <a:pt x="1221" y="924"/>
                  </a:lnTo>
                  <a:lnTo>
                    <a:pt x="1221" y="924"/>
                  </a:lnTo>
                  <a:lnTo>
                    <a:pt x="1228" y="904"/>
                  </a:lnTo>
                  <a:lnTo>
                    <a:pt x="1236" y="886"/>
                  </a:lnTo>
                  <a:lnTo>
                    <a:pt x="1236" y="886"/>
                  </a:lnTo>
                  <a:lnTo>
                    <a:pt x="1244" y="870"/>
                  </a:lnTo>
                  <a:lnTo>
                    <a:pt x="1250" y="855"/>
                  </a:lnTo>
                  <a:lnTo>
                    <a:pt x="1255" y="838"/>
                  </a:lnTo>
                  <a:lnTo>
                    <a:pt x="1259" y="822"/>
                  </a:lnTo>
                  <a:lnTo>
                    <a:pt x="1263" y="806"/>
                  </a:lnTo>
                  <a:lnTo>
                    <a:pt x="1266" y="789"/>
                  </a:lnTo>
                  <a:lnTo>
                    <a:pt x="1268" y="773"/>
                  </a:lnTo>
                  <a:lnTo>
                    <a:pt x="1269" y="756"/>
                  </a:lnTo>
                  <a:lnTo>
                    <a:pt x="1271" y="723"/>
                  </a:lnTo>
                  <a:lnTo>
                    <a:pt x="1271" y="691"/>
                  </a:lnTo>
                  <a:lnTo>
                    <a:pt x="1268" y="660"/>
                  </a:lnTo>
                  <a:lnTo>
                    <a:pt x="1266" y="629"/>
                  </a:lnTo>
                  <a:lnTo>
                    <a:pt x="1266" y="629"/>
                  </a:lnTo>
                  <a:lnTo>
                    <a:pt x="1263" y="598"/>
                  </a:lnTo>
                  <a:lnTo>
                    <a:pt x="1260" y="566"/>
                  </a:lnTo>
                  <a:lnTo>
                    <a:pt x="1256" y="533"/>
                  </a:lnTo>
                  <a:lnTo>
                    <a:pt x="1250" y="500"/>
                  </a:lnTo>
                  <a:lnTo>
                    <a:pt x="1242" y="467"/>
                  </a:lnTo>
                  <a:lnTo>
                    <a:pt x="1237" y="452"/>
                  </a:lnTo>
                  <a:lnTo>
                    <a:pt x="1232" y="436"/>
                  </a:lnTo>
                  <a:lnTo>
                    <a:pt x="1226" y="421"/>
                  </a:lnTo>
                  <a:lnTo>
                    <a:pt x="1219" y="405"/>
                  </a:lnTo>
                  <a:lnTo>
                    <a:pt x="1212" y="392"/>
                  </a:lnTo>
                  <a:lnTo>
                    <a:pt x="1203" y="377"/>
                  </a:lnTo>
                  <a:lnTo>
                    <a:pt x="1203" y="377"/>
                  </a:lnTo>
                  <a:lnTo>
                    <a:pt x="1184" y="346"/>
                  </a:lnTo>
                  <a:lnTo>
                    <a:pt x="1184" y="346"/>
                  </a:lnTo>
                  <a:lnTo>
                    <a:pt x="1169" y="324"/>
                  </a:lnTo>
                  <a:lnTo>
                    <a:pt x="1155" y="301"/>
                  </a:lnTo>
                  <a:lnTo>
                    <a:pt x="1138" y="280"/>
                  </a:lnTo>
                  <a:lnTo>
                    <a:pt x="1130" y="271"/>
                  </a:lnTo>
                  <a:lnTo>
                    <a:pt x="1122" y="263"/>
                  </a:lnTo>
                  <a:lnTo>
                    <a:pt x="1122" y="263"/>
                  </a:lnTo>
                  <a:lnTo>
                    <a:pt x="1114" y="255"/>
                  </a:lnTo>
                  <a:lnTo>
                    <a:pt x="1114" y="255"/>
                  </a:lnTo>
                  <a:lnTo>
                    <a:pt x="1103" y="245"/>
                  </a:lnTo>
                  <a:lnTo>
                    <a:pt x="1098" y="240"/>
                  </a:lnTo>
                  <a:lnTo>
                    <a:pt x="1095" y="235"/>
                  </a:lnTo>
                  <a:lnTo>
                    <a:pt x="1095" y="235"/>
                  </a:lnTo>
                  <a:lnTo>
                    <a:pt x="1090" y="227"/>
                  </a:lnTo>
                  <a:lnTo>
                    <a:pt x="1084" y="219"/>
                  </a:lnTo>
                  <a:lnTo>
                    <a:pt x="1077" y="213"/>
                  </a:lnTo>
                  <a:lnTo>
                    <a:pt x="1071" y="207"/>
                  </a:lnTo>
                  <a:lnTo>
                    <a:pt x="1071" y="207"/>
                  </a:lnTo>
                  <a:lnTo>
                    <a:pt x="1063" y="200"/>
                  </a:lnTo>
                  <a:lnTo>
                    <a:pt x="1055" y="190"/>
                  </a:lnTo>
                  <a:lnTo>
                    <a:pt x="1055" y="190"/>
                  </a:lnTo>
                  <a:lnTo>
                    <a:pt x="1044" y="180"/>
                  </a:lnTo>
                  <a:lnTo>
                    <a:pt x="1033" y="170"/>
                  </a:lnTo>
                  <a:lnTo>
                    <a:pt x="1021" y="161"/>
                  </a:lnTo>
                  <a:lnTo>
                    <a:pt x="1008" y="153"/>
                  </a:lnTo>
                  <a:lnTo>
                    <a:pt x="1008" y="153"/>
                  </a:lnTo>
                  <a:lnTo>
                    <a:pt x="992" y="142"/>
                  </a:lnTo>
                  <a:lnTo>
                    <a:pt x="983" y="137"/>
                  </a:lnTo>
                  <a:lnTo>
                    <a:pt x="976" y="130"/>
                  </a:lnTo>
                  <a:lnTo>
                    <a:pt x="976" y="130"/>
                  </a:lnTo>
                  <a:lnTo>
                    <a:pt x="971" y="126"/>
                  </a:lnTo>
                  <a:lnTo>
                    <a:pt x="966" y="124"/>
                  </a:lnTo>
                  <a:lnTo>
                    <a:pt x="955" y="121"/>
                  </a:lnTo>
                  <a:lnTo>
                    <a:pt x="955" y="121"/>
                  </a:lnTo>
                  <a:lnTo>
                    <a:pt x="947" y="119"/>
                  </a:lnTo>
                  <a:lnTo>
                    <a:pt x="943" y="117"/>
                  </a:lnTo>
                  <a:lnTo>
                    <a:pt x="940" y="115"/>
                  </a:lnTo>
                  <a:lnTo>
                    <a:pt x="940" y="115"/>
                  </a:lnTo>
                  <a:lnTo>
                    <a:pt x="934" y="108"/>
                  </a:lnTo>
                  <a:lnTo>
                    <a:pt x="927" y="103"/>
                  </a:lnTo>
                  <a:lnTo>
                    <a:pt x="911" y="92"/>
                  </a:lnTo>
                  <a:lnTo>
                    <a:pt x="896" y="84"/>
                  </a:lnTo>
                  <a:lnTo>
                    <a:pt x="880" y="77"/>
                  </a:lnTo>
                  <a:lnTo>
                    <a:pt x="880" y="77"/>
                  </a:lnTo>
                  <a:lnTo>
                    <a:pt x="867" y="71"/>
                  </a:lnTo>
                  <a:lnTo>
                    <a:pt x="852" y="65"/>
                  </a:lnTo>
                  <a:lnTo>
                    <a:pt x="837" y="59"/>
                  </a:lnTo>
                  <a:lnTo>
                    <a:pt x="820" y="54"/>
                  </a:lnTo>
                  <a:lnTo>
                    <a:pt x="803" y="50"/>
                  </a:lnTo>
                  <a:lnTo>
                    <a:pt x="785" y="47"/>
                  </a:lnTo>
                  <a:lnTo>
                    <a:pt x="767" y="45"/>
                  </a:lnTo>
                  <a:lnTo>
                    <a:pt x="751" y="44"/>
                  </a:lnTo>
                  <a:lnTo>
                    <a:pt x="751" y="44"/>
                  </a:lnTo>
                  <a:lnTo>
                    <a:pt x="731" y="43"/>
                  </a:lnTo>
                  <a:lnTo>
                    <a:pt x="712" y="41"/>
                  </a:lnTo>
                  <a:lnTo>
                    <a:pt x="712" y="41"/>
                  </a:lnTo>
                  <a:lnTo>
                    <a:pt x="693" y="39"/>
                  </a:lnTo>
                  <a:lnTo>
                    <a:pt x="672" y="38"/>
                  </a:lnTo>
                  <a:lnTo>
                    <a:pt x="670" y="38"/>
                  </a:lnTo>
                  <a:lnTo>
                    <a:pt x="668" y="4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93" name="Freeform 409"/>
            <p:cNvSpPr/>
            <p:nvPr/>
          </p:nvSpPr>
          <p:spPr bwMode="auto">
            <a:xfrm>
              <a:off x="5319713" y="3249613"/>
              <a:ext cx="493713" cy="57150"/>
            </a:xfrm>
            <a:custGeom>
              <a:avLst/>
              <a:gdLst/>
              <a:ahLst/>
              <a:cxnLst>
                <a:cxn ang="0">
                  <a:pos x="488" y="109"/>
                </a:cxn>
                <a:cxn ang="0">
                  <a:pos x="463" y="107"/>
                </a:cxn>
                <a:cxn ang="0">
                  <a:pos x="442" y="104"/>
                </a:cxn>
                <a:cxn ang="0">
                  <a:pos x="431" y="101"/>
                </a:cxn>
                <a:cxn ang="0">
                  <a:pos x="395" y="96"/>
                </a:cxn>
                <a:cxn ang="0">
                  <a:pos x="346" y="93"/>
                </a:cxn>
                <a:cxn ang="0">
                  <a:pos x="339" y="93"/>
                </a:cxn>
                <a:cxn ang="0">
                  <a:pos x="272" y="88"/>
                </a:cxn>
                <a:cxn ang="0">
                  <a:pos x="206" y="81"/>
                </a:cxn>
                <a:cxn ang="0">
                  <a:pos x="157" y="74"/>
                </a:cxn>
                <a:cxn ang="0">
                  <a:pos x="106" y="65"/>
                </a:cxn>
                <a:cxn ang="0">
                  <a:pos x="56" y="51"/>
                </a:cxn>
                <a:cxn ang="0">
                  <a:pos x="9" y="32"/>
                </a:cxn>
                <a:cxn ang="0">
                  <a:pos x="6" y="30"/>
                </a:cxn>
                <a:cxn ang="0">
                  <a:pos x="1" y="24"/>
                </a:cxn>
                <a:cxn ang="0">
                  <a:pos x="0" y="15"/>
                </a:cxn>
                <a:cxn ang="0">
                  <a:pos x="3" y="9"/>
                </a:cxn>
                <a:cxn ang="0">
                  <a:pos x="12" y="1"/>
                </a:cxn>
                <a:cxn ang="0">
                  <a:pos x="20" y="0"/>
                </a:cxn>
                <a:cxn ang="0">
                  <a:pos x="24" y="0"/>
                </a:cxn>
                <a:cxn ang="0">
                  <a:pos x="29" y="2"/>
                </a:cxn>
                <a:cxn ang="0">
                  <a:pos x="57" y="13"/>
                </a:cxn>
                <a:cxn ang="0">
                  <a:pos x="117" y="31"/>
                </a:cxn>
                <a:cxn ang="0">
                  <a:pos x="178" y="41"/>
                </a:cxn>
                <a:cxn ang="0">
                  <a:pos x="270" y="50"/>
                </a:cxn>
                <a:cxn ang="0">
                  <a:pos x="273" y="50"/>
                </a:cxn>
                <a:cxn ang="0">
                  <a:pos x="356" y="60"/>
                </a:cxn>
                <a:cxn ang="0">
                  <a:pos x="409" y="66"/>
                </a:cxn>
                <a:cxn ang="0">
                  <a:pos x="463" y="70"/>
                </a:cxn>
                <a:cxn ang="0">
                  <a:pos x="489" y="71"/>
                </a:cxn>
                <a:cxn ang="0">
                  <a:pos x="517" y="71"/>
                </a:cxn>
                <a:cxn ang="0">
                  <a:pos x="596" y="69"/>
                </a:cxn>
                <a:cxn ang="0">
                  <a:pos x="693" y="63"/>
                </a:cxn>
                <a:cxn ang="0">
                  <a:pos x="714" y="62"/>
                </a:cxn>
                <a:cxn ang="0">
                  <a:pos x="738" y="61"/>
                </a:cxn>
                <a:cxn ang="0">
                  <a:pos x="784" y="55"/>
                </a:cxn>
                <a:cxn ang="0">
                  <a:pos x="807" y="48"/>
                </a:cxn>
                <a:cxn ang="0">
                  <a:pos x="818" y="44"/>
                </a:cxn>
                <a:cxn ang="0">
                  <a:pos x="854" y="38"/>
                </a:cxn>
                <a:cxn ang="0">
                  <a:pos x="874" y="34"/>
                </a:cxn>
                <a:cxn ang="0">
                  <a:pos x="895" y="30"/>
                </a:cxn>
                <a:cxn ang="0">
                  <a:pos x="896" y="29"/>
                </a:cxn>
                <a:cxn ang="0">
                  <a:pos x="902" y="26"/>
                </a:cxn>
                <a:cxn ang="0">
                  <a:pos x="915" y="25"/>
                </a:cxn>
                <a:cxn ang="0">
                  <a:pos x="919" y="25"/>
                </a:cxn>
                <a:cxn ang="0">
                  <a:pos x="927" y="27"/>
                </a:cxn>
                <a:cxn ang="0">
                  <a:pos x="931" y="33"/>
                </a:cxn>
                <a:cxn ang="0">
                  <a:pos x="933" y="37"/>
                </a:cxn>
                <a:cxn ang="0">
                  <a:pos x="931" y="49"/>
                </a:cxn>
                <a:cxn ang="0">
                  <a:pos x="926" y="56"/>
                </a:cxn>
                <a:cxn ang="0">
                  <a:pos x="919" y="60"/>
                </a:cxn>
                <a:cxn ang="0">
                  <a:pos x="900" y="67"/>
                </a:cxn>
                <a:cxn ang="0">
                  <a:pos x="858" y="77"/>
                </a:cxn>
                <a:cxn ang="0">
                  <a:pos x="794" y="88"/>
                </a:cxn>
                <a:cxn ang="0">
                  <a:pos x="752" y="93"/>
                </a:cxn>
                <a:cxn ang="0">
                  <a:pos x="684" y="100"/>
                </a:cxn>
                <a:cxn ang="0">
                  <a:pos x="663" y="103"/>
                </a:cxn>
                <a:cxn ang="0">
                  <a:pos x="602" y="104"/>
                </a:cxn>
                <a:cxn ang="0">
                  <a:pos x="559" y="105"/>
                </a:cxn>
                <a:cxn ang="0">
                  <a:pos x="533" y="107"/>
                </a:cxn>
                <a:cxn ang="0">
                  <a:pos x="510" y="108"/>
                </a:cxn>
                <a:cxn ang="0">
                  <a:pos x="488" y="109"/>
                </a:cxn>
              </a:cxnLst>
              <a:rect l="0" t="0" r="r" b="b"/>
              <a:pathLst>
                <a:path w="933" h="109">
                  <a:moveTo>
                    <a:pt x="488" y="109"/>
                  </a:moveTo>
                  <a:lnTo>
                    <a:pt x="488" y="109"/>
                  </a:lnTo>
                  <a:lnTo>
                    <a:pt x="475" y="108"/>
                  </a:lnTo>
                  <a:lnTo>
                    <a:pt x="463" y="107"/>
                  </a:lnTo>
                  <a:lnTo>
                    <a:pt x="452" y="106"/>
                  </a:lnTo>
                  <a:lnTo>
                    <a:pt x="442" y="104"/>
                  </a:lnTo>
                  <a:lnTo>
                    <a:pt x="442" y="104"/>
                  </a:lnTo>
                  <a:lnTo>
                    <a:pt x="431" y="101"/>
                  </a:lnTo>
                  <a:lnTo>
                    <a:pt x="419" y="99"/>
                  </a:lnTo>
                  <a:lnTo>
                    <a:pt x="395" y="96"/>
                  </a:lnTo>
                  <a:lnTo>
                    <a:pt x="370" y="94"/>
                  </a:lnTo>
                  <a:lnTo>
                    <a:pt x="346" y="93"/>
                  </a:lnTo>
                  <a:lnTo>
                    <a:pt x="339" y="93"/>
                  </a:lnTo>
                  <a:lnTo>
                    <a:pt x="339" y="93"/>
                  </a:lnTo>
                  <a:lnTo>
                    <a:pt x="306" y="91"/>
                  </a:lnTo>
                  <a:lnTo>
                    <a:pt x="272" y="88"/>
                  </a:lnTo>
                  <a:lnTo>
                    <a:pt x="239" y="85"/>
                  </a:lnTo>
                  <a:lnTo>
                    <a:pt x="206" y="81"/>
                  </a:lnTo>
                  <a:lnTo>
                    <a:pt x="206" y="81"/>
                  </a:lnTo>
                  <a:lnTo>
                    <a:pt x="157" y="74"/>
                  </a:lnTo>
                  <a:lnTo>
                    <a:pt x="131" y="70"/>
                  </a:lnTo>
                  <a:lnTo>
                    <a:pt x="106" y="65"/>
                  </a:lnTo>
                  <a:lnTo>
                    <a:pt x="81" y="59"/>
                  </a:lnTo>
                  <a:lnTo>
                    <a:pt x="56" y="51"/>
                  </a:lnTo>
                  <a:lnTo>
                    <a:pt x="32" y="42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6" y="30"/>
                  </a:lnTo>
                  <a:lnTo>
                    <a:pt x="3" y="28"/>
                  </a:lnTo>
                  <a:lnTo>
                    <a:pt x="1" y="24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3" y="9"/>
                  </a:lnTo>
                  <a:lnTo>
                    <a:pt x="7" y="4"/>
                  </a:lnTo>
                  <a:lnTo>
                    <a:pt x="12" y="1"/>
                  </a:lnTo>
                  <a:lnTo>
                    <a:pt x="17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42" y="8"/>
                  </a:lnTo>
                  <a:lnTo>
                    <a:pt x="57" y="13"/>
                  </a:lnTo>
                  <a:lnTo>
                    <a:pt x="86" y="24"/>
                  </a:lnTo>
                  <a:lnTo>
                    <a:pt x="117" y="31"/>
                  </a:lnTo>
                  <a:lnTo>
                    <a:pt x="147" y="37"/>
                  </a:lnTo>
                  <a:lnTo>
                    <a:pt x="178" y="41"/>
                  </a:lnTo>
                  <a:lnTo>
                    <a:pt x="209" y="45"/>
                  </a:lnTo>
                  <a:lnTo>
                    <a:pt x="270" y="50"/>
                  </a:lnTo>
                  <a:lnTo>
                    <a:pt x="273" y="50"/>
                  </a:lnTo>
                  <a:lnTo>
                    <a:pt x="273" y="50"/>
                  </a:lnTo>
                  <a:lnTo>
                    <a:pt x="315" y="55"/>
                  </a:lnTo>
                  <a:lnTo>
                    <a:pt x="356" y="60"/>
                  </a:lnTo>
                  <a:lnTo>
                    <a:pt x="356" y="60"/>
                  </a:lnTo>
                  <a:lnTo>
                    <a:pt x="409" y="66"/>
                  </a:lnTo>
                  <a:lnTo>
                    <a:pt x="436" y="68"/>
                  </a:lnTo>
                  <a:lnTo>
                    <a:pt x="463" y="70"/>
                  </a:lnTo>
                  <a:lnTo>
                    <a:pt x="463" y="70"/>
                  </a:lnTo>
                  <a:lnTo>
                    <a:pt x="489" y="71"/>
                  </a:lnTo>
                  <a:lnTo>
                    <a:pt x="517" y="71"/>
                  </a:lnTo>
                  <a:lnTo>
                    <a:pt x="517" y="71"/>
                  </a:lnTo>
                  <a:lnTo>
                    <a:pt x="557" y="71"/>
                  </a:lnTo>
                  <a:lnTo>
                    <a:pt x="596" y="69"/>
                  </a:lnTo>
                  <a:lnTo>
                    <a:pt x="675" y="64"/>
                  </a:lnTo>
                  <a:lnTo>
                    <a:pt x="693" y="63"/>
                  </a:lnTo>
                  <a:lnTo>
                    <a:pt x="693" y="63"/>
                  </a:lnTo>
                  <a:lnTo>
                    <a:pt x="714" y="62"/>
                  </a:lnTo>
                  <a:lnTo>
                    <a:pt x="714" y="62"/>
                  </a:lnTo>
                  <a:lnTo>
                    <a:pt x="738" y="61"/>
                  </a:lnTo>
                  <a:lnTo>
                    <a:pt x="760" y="59"/>
                  </a:lnTo>
                  <a:lnTo>
                    <a:pt x="784" y="55"/>
                  </a:lnTo>
                  <a:lnTo>
                    <a:pt x="795" y="51"/>
                  </a:lnTo>
                  <a:lnTo>
                    <a:pt x="807" y="48"/>
                  </a:lnTo>
                  <a:lnTo>
                    <a:pt x="807" y="48"/>
                  </a:lnTo>
                  <a:lnTo>
                    <a:pt x="818" y="44"/>
                  </a:lnTo>
                  <a:lnTo>
                    <a:pt x="831" y="42"/>
                  </a:lnTo>
                  <a:lnTo>
                    <a:pt x="854" y="38"/>
                  </a:lnTo>
                  <a:lnTo>
                    <a:pt x="854" y="38"/>
                  </a:lnTo>
                  <a:lnTo>
                    <a:pt x="874" y="34"/>
                  </a:lnTo>
                  <a:lnTo>
                    <a:pt x="894" y="30"/>
                  </a:lnTo>
                  <a:lnTo>
                    <a:pt x="895" y="30"/>
                  </a:lnTo>
                  <a:lnTo>
                    <a:pt x="896" y="29"/>
                  </a:lnTo>
                  <a:lnTo>
                    <a:pt x="896" y="29"/>
                  </a:lnTo>
                  <a:lnTo>
                    <a:pt x="899" y="27"/>
                  </a:lnTo>
                  <a:lnTo>
                    <a:pt x="902" y="26"/>
                  </a:lnTo>
                  <a:lnTo>
                    <a:pt x="908" y="25"/>
                  </a:lnTo>
                  <a:lnTo>
                    <a:pt x="915" y="25"/>
                  </a:lnTo>
                  <a:lnTo>
                    <a:pt x="915" y="25"/>
                  </a:lnTo>
                  <a:lnTo>
                    <a:pt x="919" y="25"/>
                  </a:lnTo>
                  <a:lnTo>
                    <a:pt x="923" y="26"/>
                  </a:lnTo>
                  <a:lnTo>
                    <a:pt x="927" y="27"/>
                  </a:lnTo>
                  <a:lnTo>
                    <a:pt x="929" y="29"/>
                  </a:lnTo>
                  <a:lnTo>
                    <a:pt x="931" y="33"/>
                  </a:lnTo>
                  <a:lnTo>
                    <a:pt x="933" y="37"/>
                  </a:lnTo>
                  <a:lnTo>
                    <a:pt x="933" y="37"/>
                  </a:lnTo>
                  <a:lnTo>
                    <a:pt x="933" y="43"/>
                  </a:lnTo>
                  <a:lnTo>
                    <a:pt x="931" y="49"/>
                  </a:lnTo>
                  <a:lnTo>
                    <a:pt x="929" y="53"/>
                  </a:lnTo>
                  <a:lnTo>
                    <a:pt x="926" y="56"/>
                  </a:lnTo>
                  <a:lnTo>
                    <a:pt x="923" y="58"/>
                  </a:lnTo>
                  <a:lnTo>
                    <a:pt x="919" y="60"/>
                  </a:lnTo>
                  <a:lnTo>
                    <a:pt x="919" y="60"/>
                  </a:lnTo>
                  <a:lnTo>
                    <a:pt x="900" y="67"/>
                  </a:lnTo>
                  <a:lnTo>
                    <a:pt x="879" y="73"/>
                  </a:lnTo>
                  <a:lnTo>
                    <a:pt x="858" y="77"/>
                  </a:lnTo>
                  <a:lnTo>
                    <a:pt x="838" y="81"/>
                  </a:lnTo>
                  <a:lnTo>
                    <a:pt x="794" y="88"/>
                  </a:lnTo>
                  <a:lnTo>
                    <a:pt x="752" y="93"/>
                  </a:lnTo>
                  <a:lnTo>
                    <a:pt x="752" y="93"/>
                  </a:lnTo>
                  <a:lnTo>
                    <a:pt x="718" y="96"/>
                  </a:lnTo>
                  <a:lnTo>
                    <a:pt x="684" y="100"/>
                  </a:lnTo>
                  <a:lnTo>
                    <a:pt x="684" y="100"/>
                  </a:lnTo>
                  <a:lnTo>
                    <a:pt x="663" y="103"/>
                  </a:lnTo>
                  <a:lnTo>
                    <a:pt x="644" y="104"/>
                  </a:lnTo>
                  <a:lnTo>
                    <a:pt x="602" y="104"/>
                  </a:lnTo>
                  <a:lnTo>
                    <a:pt x="602" y="104"/>
                  </a:lnTo>
                  <a:lnTo>
                    <a:pt x="559" y="105"/>
                  </a:lnTo>
                  <a:lnTo>
                    <a:pt x="559" y="105"/>
                  </a:lnTo>
                  <a:lnTo>
                    <a:pt x="533" y="107"/>
                  </a:lnTo>
                  <a:lnTo>
                    <a:pt x="533" y="107"/>
                  </a:lnTo>
                  <a:lnTo>
                    <a:pt x="510" y="108"/>
                  </a:lnTo>
                  <a:lnTo>
                    <a:pt x="488" y="109"/>
                  </a:lnTo>
                  <a:lnTo>
                    <a:pt x="488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94" name="Freeform 410"/>
            <p:cNvSpPr/>
            <p:nvPr/>
          </p:nvSpPr>
          <p:spPr bwMode="auto">
            <a:xfrm>
              <a:off x="5219701" y="3473450"/>
              <a:ext cx="684213" cy="31750"/>
            </a:xfrm>
            <a:custGeom>
              <a:avLst/>
              <a:gdLst/>
              <a:ahLst/>
              <a:cxnLst>
                <a:cxn ang="0">
                  <a:pos x="1274" y="61"/>
                </a:cxn>
                <a:cxn ang="0">
                  <a:pos x="1271" y="61"/>
                </a:cxn>
                <a:cxn ang="0">
                  <a:pos x="1219" y="56"/>
                </a:cxn>
                <a:cxn ang="0">
                  <a:pos x="1171" y="55"/>
                </a:cxn>
                <a:cxn ang="0">
                  <a:pos x="1140" y="55"/>
                </a:cxn>
                <a:cxn ang="0">
                  <a:pos x="1109" y="55"/>
                </a:cxn>
                <a:cxn ang="0">
                  <a:pos x="1071" y="54"/>
                </a:cxn>
                <a:cxn ang="0">
                  <a:pos x="1034" y="52"/>
                </a:cxn>
                <a:cxn ang="0">
                  <a:pos x="960" y="49"/>
                </a:cxn>
                <a:cxn ang="0">
                  <a:pos x="889" y="48"/>
                </a:cxn>
                <a:cxn ang="0">
                  <a:pos x="820" y="46"/>
                </a:cxn>
                <a:cxn ang="0">
                  <a:pos x="681" y="43"/>
                </a:cxn>
                <a:cxn ang="0">
                  <a:pos x="570" y="43"/>
                </a:cxn>
                <a:cxn ang="0">
                  <a:pos x="460" y="42"/>
                </a:cxn>
                <a:cxn ang="0">
                  <a:pos x="393" y="43"/>
                </a:cxn>
                <a:cxn ang="0">
                  <a:pos x="333" y="43"/>
                </a:cxn>
                <a:cxn ang="0">
                  <a:pos x="289" y="45"/>
                </a:cxn>
                <a:cxn ang="0">
                  <a:pos x="212" y="46"/>
                </a:cxn>
                <a:cxn ang="0">
                  <a:pos x="164" y="45"/>
                </a:cxn>
                <a:cxn ang="0">
                  <a:pos x="111" y="42"/>
                </a:cxn>
                <a:cxn ang="0">
                  <a:pos x="64" y="38"/>
                </a:cxn>
                <a:cxn ang="0">
                  <a:pos x="18" y="36"/>
                </a:cxn>
                <a:cxn ang="0">
                  <a:pos x="13" y="36"/>
                </a:cxn>
                <a:cxn ang="0">
                  <a:pos x="7" y="33"/>
                </a:cxn>
                <a:cxn ang="0">
                  <a:pos x="3" y="28"/>
                </a:cxn>
                <a:cxn ang="0">
                  <a:pos x="0" y="18"/>
                </a:cxn>
                <a:cxn ang="0">
                  <a:pos x="1" y="12"/>
                </a:cxn>
                <a:cxn ang="0">
                  <a:pos x="4" y="7"/>
                </a:cxn>
                <a:cxn ang="0">
                  <a:pos x="10" y="2"/>
                </a:cxn>
                <a:cxn ang="0">
                  <a:pos x="18" y="0"/>
                </a:cxn>
                <a:cxn ang="0">
                  <a:pos x="40" y="0"/>
                </a:cxn>
                <a:cxn ang="0">
                  <a:pos x="107" y="4"/>
                </a:cxn>
                <a:cxn ang="0">
                  <a:pos x="152" y="8"/>
                </a:cxn>
                <a:cxn ang="0">
                  <a:pos x="197" y="10"/>
                </a:cxn>
                <a:cxn ang="0">
                  <a:pos x="200" y="10"/>
                </a:cxn>
                <a:cxn ang="0">
                  <a:pos x="283" y="9"/>
                </a:cxn>
                <a:cxn ang="0">
                  <a:pos x="324" y="8"/>
                </a:cxn>
                <a:cxn ang="0">
                  <a:pos x="715" y="7"/>
                </a:cxn>
                <a:cxn ang="0">
                  <a:pos x="750" y="8"/>
                </a:cxn>
                <a:cxn ang="0">
                  <a:pos x="784" y="10"/>
                </a:cxn>
                <a:cxn ang="0">
                  <a:pos x="855" y="13"/>
                </a:cxn>
                <a:cxn ang="0">
                  <a:pos x="894" y="13"/>
                </a:cxn>
                <a:cxn ang="0">
                  <a:pos x="932" y="12"/>
                </a:cxn>
                <a:cxn ang="0">
                  <a:pos x="963" y="13"/>
                </a:cxn>
                <a:cxn ang="0">
                  <a:pos x="989" y="15"/>
                </a:cxn>
                <a:cxn ang="0">
                  <a:pos x="1043" y="19"/>
                </a:cxn>
                <a:cxn ang="0">
                  <a:pos x="1096" y="19"/>
                </a:cxn>
                <a:cxn ang="0">
                  <a:pos x="1125" y="19"/>
                </a:cxn>
                <a:cxn ang="0">
                  <a:pos x="1154" y="19"/>
                </a:cxn>
                <a:cxn ang="0">
                  <a:pos x="1217" y="20"/>
                </a:cxn>
                <a:cxn ang="0">
                  <a:pos x="1281" y="26"/>
                </a:cxn>
                <a:cxn ang="0">
                  <a:pos x="1285" y="27"/>
                </a:cxn>
                <a:cxn ang="0">
                  <a:pos x="1290" y="31"/>
                </a:cxn>
                <a:cxn ang="0">
                  <a:pos x="1293" y="38"/>
                </a:cxn>
                <a:cxn ang="0">
                  <a:pos x="1293" y="42"/>
                </a:cxn>
                <a:cxn ang="0">
                  <a:pos x="1290" y="52"/>
                </a:cxn>
                <a:cxn ang="0">
                  <a:pos x="1285" y="57"/>
                </a:cxn>
                <a:cxn ang="0">
                  <a:pos x="1278" y="61"/>
                </a:cxn>
                <a:cxn ang="0">
                  <a:pos x="1274" y="61"/>
                </a:cxn>
                <a:cxn ang="0">
                  <a:pos x="1274" y="61"/>
                </a:cxn>
              </a:cxnLst>
              <a:rect l="0" t="0" r="r" b="b"/>
              <a:pathLst>
                <a:path w="1293" h="61">
                  <a:moveTo>
                    <a:pt x="1274" y="61"/>
                  </a:moveTo>
                  <a:lnTo>
                    <a:pt x="1274" y="61"/>
                  </a:lnTo>
                  <a:lnTo>
                    <a:pt x="1271" y="61"/>
                  </a:lnTo>
                  <a:lnTo>
                    <a:pt x="1271" y="61"/>
                  </a:lnTo>
                  <a:lnTo>
                    <a:pt x="1245" y="58"/>
                  </a:lnTo>
                  <a:lnTo>
                    <a:pt x="1219" y="56"/>
                  </a:lnTo>
                  <a:lnTo>
                    <a:pt x="1194" y="55"/>
                  </a:lnTo>
                  <a:lnTo>
                    <a:pt x="1171" y="55"/>
                  </a:lnTo>
                  <a:lnTo>
                    <a:pt x="1171" y="55"/>
                  </a:lnTo>
                  <a:lnTo>
                    <a:pt x="1140" y="55"/>
                  </a:lnTo>
                  <a:lnTo>
                    <a:pt x="1140" y="55"/>
                  </a:lnTo>
                  <a:lnTo>
                    <a:pt x="1109" y="55"/>
                  </a:lnTo>
                  <a:lnTo>
                    <a:pt x="1109" y="55"/>
                  </a:lnTo>
                  <a:lnTo>
                    <a:pt x="1071" y="54"/>
                  </a:lnTo>
                  <a:lnTo>
                    <a:pt x="1034" y="52"/>
                  </a:lnTo>
                  <a:lnTo>
                    <a:pt x="1034" y="52"/>
                  </a:lnTo>
                  <a:lnTo>
                    <a:pt x="997" y="50"/>
                  </a:lnTo>
                  <a:lnTo>
                    <a:pt x="960" y="49"/>
                  </a:lnTo>
                  <a:lnTo>
                    <a:pt x="960" y="49"/>
                  </a:lnTo>
                  <a:lnTo>
                    <a:pt x="889" y="48"/>
                  </a:lnTo>
                  <a:lnTo>
                    <a:pt x="820" y="46"/>
                  </a:lnTo>
                  <a:lnTo>
                    <a:pt x="820" y="46"/>
                  </a:lnTo>
                  <a:lnTo>
                    <a:pt x="751" y="44"/>
                  </a:lnTo>
                  <a:lnTo>
                    <a:pt x="681" y="43"/>
                  </a:lnTo>
                  <a:lnTo>
                    <a:pt x="681" y="43"/>
                  </a:lnTo>
                  <a:lnTo>
                    <a:pt x="570" y="43"/>
                  </a:lnTo>
                  <a:lnTo>
                    <a:pt x="570" y="43"/>
                  </a:lnTo>
                  <a:lnTo>
                    <a:pt x="460" y="42"/>
                  </a:lnTo>
                  <a:lnTo>
                    <a:pt x="460" y="42"/>
                  </a:lnTo>
                  <a:lnTo>
                    <a:pt x="393" y="43"/>
                  </a:lnTo>
                  <a:lnTo>
                    <a:pt x="333" y="43"/>
                  </a:lnTo>
                  <a:lnTo>
                    <a:pt x="333" y="43"/>
                  </a:lnTo>
                  <a:lnTo>
                    <a:pt x="289" y="45"/>
                  </a:lnTo>
                  <a:lnTo>
                    <a:pt x="289" y="45"/>
                  </a:lnTo>
                  <a:lnTo>
                    <a:pt x="251" y="46"/>
                  </a:lnTo>
                  <a:lnTo>
                    <a:pt x="212" y="46"/>
                  </a:lnTo>
                  <a:lnTo>
                    <a:pt x="212" y="46"/>
                  </a:lnTo>
                  <a:lnTo>
                    <a:pt x="164" y="45"/>
                  </a:lnTo>
                  <a:lnTo>
                    <a:pt x="164" y="45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64" y="38"/>
                  </a:lnTo>
                  <a:lnTo>
                    <a:pt x="41" y="3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3" y="36"/>
                  </a:lnTo>
                  <a:lnTo>
                    <a:pt x="10" y="34"/>
                  </a:lnTo>
                  <a:lnTo>
                    <a:pt x="7" y="33"/>
                  </a:lnTo>
                  <a:lnTo>
                    <a:pt x="4" y="30"/>
                  </a:lnTo>
                  <a:lnTo>
                    <a:pt x="3" y="28"/>
                  </a:lnTo>
                  <a:lnTo>
                    <a:pt x="1" y="25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2"/>
                  </a:lnTo>
                  <a:lnTo>
                    <a:pt x="3" y="9"/>
                  </a:lnTo>
                  <a:lnTo>
                    <a:pt x="4" y="7"/>
                  </a:lnTo>
                  <a:lnTo>
                    <a:pt x="7" y="3"/>
                  </a:lnTo>
                  <a:lnTo>
                    <a:pt x="10" y="2"/>
                  </a:lnTo>
                  <a:lnTo>
                    <a:pt x="13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0" y="0"/>
                  </a:lnTo>
                  <a:lnTo>
                    <a:pt x="63" y="1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52" y="8"/>
                  </a:lnTo>
                  <a:lnTo>
                    <a:pt x="175" y="9"/>
                  </a:lnTo>
                  <a:lnTo>
                    <a:pt x="197" y="10"/>
                  </a:lnTo>
                  <a:lnTo>
                    <a:pt x="200" y="10"/>
                  </a:lnTo>
                  <a:lnTo>
                    <a:pt x="200" y="10"/>
                  </a:lnTo>
                  <a:lnTo>
                    <a:pt x="242" y="9"/>
                  </a:lnTo>
                  <a:lnTo>
                    <a:pt x="283" y="9"/>
                  </a:lnTo>
                  <a:lnTo>
                    <a:pt x="283" y="9"/>
                  </a:lnTo>
                  <a:lnTo>
                    <a:pt x="324" y="8"/>
                  </a:lnTo>
                  <a:lnTo>
                    <a:pt x="366" y="7"/>
                  </a:lnTo>
                  <a:lnTo>
                    <a:pt x="715" y="7"/>
                  </a:lnTo>
                  <a:lnTo>
                    <a:pt x="715" y="7"/>
                  </a:lnTo>
                  <a:lnTo>
                    <a:pt x="750" y="8"/>
                  </a:lnTo>
                  <a:lnTo>
                    <a:pt x="784" y="10"/>
                  </a:lnTo>
                  <a:lnTo>
                    <a:pt x="784" y="10"/>
                  </a:lnTo>
                  <a:lnTo>
                    <a:pt x="819" y="12"/>
                  </a:lnTo>
                  <a:lnTo>
                    <a:pt x="855" y="13"/>
                  </a:lnTo>
                  <a:lnTo>
                    <a:pt x="855" y="13"/>
                  </a:lnTo>
                  <a:lnTo>
                    <a:pt x="894" y="13"/>
                  </a:lnTo>
                  <a:lnTo>
                    <a:pt x="894" y="13"/>
                  </a:lnTo>
                  <a:lnTo>
                    <a:pt x="932" y="12"/>
                  </a:lnTo>
                  <a:lnTo>
                    <a:pt x="932" y="12"/>
                  </a:lnTo>
                  <a:lnTo>
                    <a:pt x="963" y="13"/>
                  </a:lnTo>
                  <a:lnTo>
                    <a:pt x="989" y="15"/>
                  </a:lnTo>
                  <a:lnTo>
                    <a:pt x="989" y="15"/>
                  </a:lnTo>
                  <a:lnTo>
                    <a:pt x="1016" y="17"/>
                  </a:lnTo>
                  <a:lnTo>
                    <a:pt x="1043" y="19"/>
                  </a:lnTo>
                  <a:lnTo>
                    <a:pt x="1096" y="19"/>
                  </a:lnTo>
                  <a:lnTo>
                    <a:pt x="1096" y="19"/>
                  </a:lnTo>
                  <a:lnTo>
                    <a:pt x="1125" y="19"/>
                  </a:lnTo>
                  <a:lnTo>
                    <a:pt x="1125" y="19"/>
                  </a:lnTo>
                  <a:lnTo>
                    <a:pt x="1154" y="19"/>
                  </a:lnTo>
                  <a:lnTo>
                    <a:pt x="1154" y="19"/>
                  </a:lnTo>
                  <a:lnTo>
                    <a:pt x="1185" y="19"/>
                  </a:lnTo>
                  <a:lnTo>
                    <a:pt x="1217" y="20"/>
                  </a:lnTo>
                  <a:lnTo>
                    <a:pt x="1249" y="23"/>
                  </a:lnTo>
                  <a:lnTo>
                    <a:pt x="1281" y="26"/>
                  </a:lnTo>
                  <a:lnTo>
                    <a:pt x="1281" y="26"/>
                  </a:lnTo>
                  <a:lnTo>
                    <a:pt x="1285" y="27"/>
                  </a:lnTo>
                  <a:lnTo>
                    <a:pt x="1288" y="29"/>
                  </a:lnTo>
                  <a:lnTo>
                    <a:pt x="1290" y="31"/>
                  </a:lnTo>
                  <a:lnTo>
                    <a:pt x="1292" y="33"/>
                  </a:lnTo>
                  <a:lnTo>
                    <a:pt x="1293" y="38"/>
                  </a:lnTo>
                  <a:lnTo>
                    <a:pt x="1293" y="42"/>
                  </a:lnTo>
                  <a:lnTo>
                    <a:pt x="1293" y="42"/>
                  </a:lnTo>
                  <a:lnTo>
                    <a:pt x="1291" y="49"/>
                  </a:lnTo>
                  <a:lnTo>
                    <a:pt x="1290" y="52"/>
                  </a:lnTo>
                  <a:lnTo>
                    <a:pt x="1287" y="55"/>
                  </a:lnTo>
                  <a:lnTo>
                    <a:pt x="1285" y="57"/>
                  </a:lnTo>
                  <a:lnTo>
                    <a:pt x="1281" y="59"/>
                  </a:lnTo>
                  <a:lnTo>
                    <a:pt x="1278" y="61"/>
                  </a:lnTo>
                  <a:lnTo>
                    <a:pt x="1274" y="61"/>
                  </a:lnTo>
                  <a:lnTo>
                    <a:pt x="1274" y="61"/>
                  </a:lnTo>
                  <a:lnTo>
                    <a:pt x="1274" y="61"/>
                  </a:lnTo>
                  <a:lnTo>
                    <a:pt x="1274" y="6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95" name="Freeform 411"/>
            <p:cNvSpPr/>
            <p:nvPr/>
          </p:nvSpPr>
          <p:spPr bwMode="auto">
            <a:xfrm>
              <a:off x="5334001" y="3676650"/>
              <a:ext cx="481013" cy="55563"/>
            </a:xfrm>
            <a:custGeom>
              <a:avLst/>
              <a:gdLst/>
              <a:ahLst/>
              <a:cxnLst>
                <a:cxn ang="0">
                  <a:pos x="888" y="105"/>
                </a:cxn>
                <a:cxn ang="0">
                  <a:pos x="879" y="103"/>
                </a:cxn>
                <a:cxn ang="0">
                  <a:pos x="854" y="92"/>
                </a:cxn>
                <a:cxn ang="0">
                  <a:pos x="799" y="74"/>
                </a:cxn>
                <a:cxn ang="0">
                  <a:pos x="743" y="62"/>
                </a:cxn>
                <a:cxn ang="0">
                  <a:pos x="658" y="48"/>
                </a:cxn>
                <a:cxn ang="0">
                  <a:pos x="652" y="47"/>
                </a:cxn>
                <a:cxn ang="0">
                  <a:pos x="592" y="41"/>
                </a:cxn>
                <a:cxn ang="0">
                  <a:pos x="533" y="38"/>
                </a:cxn>
                <a:cxn ang="0">
                  <a:pos x="415" y="36"/>
                </a:cxn>
                <a:cxn ang="0">
                  <a:pos x="389" y="37"/>
                </a:cxn>
                <a:cxn ang="0">
                  <a:pos x="341" y="40"/>
                </a:cxn>
                <a:cxn ang="0">
                  <a:pos x="267" y="48"/>
                </a:cxn>
                <a:cxn ang="0">
                  <a:pos x="198" y="58"/>
                </a:cxn>
                <a:cxn ang="0">
                  <a:pos x="167" y="63"/>
                </a:cxn>
                <a:cxn ang="0">
                  <a:pos x="128" y="69"/>
                </a:cxn>
                <a:cxn ang="0">
                  <a:pos x="90" y="77"/>
                </a:cxn>
                <a:cxn ang="0">
                  <a:pos x="71" y="82"/>
                </a:cxn>
                <a:cxn ang="0">
                  <a:pos x="35" y="91"/>
                </a:cxn>
                <a:cxn ang="0">
                  <a:pos x="16" y="93"/>
                </a:cxn>
                <a:cxn ang="0">
                  <a:pos x="14" y="93"/>
                </a:cxn>
                <a:cxn ang="0">
                  <a:pos x="7" y="92"/>
                </a:cxn>
                <a:cxn ang="0">
                  <a:pos x="3" y="88"/>
                </a:cxn>
                <a:cxn ang="0">
                  <a:pos x="0" y="77"/>
                </a:cxn>
                <a:cxn ang="0">
                  <a:pos x="0" y="71"/>
                </a:cxn>
                <a:cxn ang="0">
                  <a:pos x="3" y="64"/>
                </a:cxn>
                <a:cxn ang="0">
                  <a:pos x="9" y="60"/>
                </a:cxn>
                <a:cxn ang="0">
                  <a:pos x="16" y="56"/>
                </a:cxn>
                <a:cxn ang="0">
                  <a:pos x="35" y="54"/>
                </a:cxn>
                <a:cxn ang="0">
                  <a:pos x="89" y="43"/>
                </a:cxn>
                <a:cxn ang="0">
                  <a:pos x="115" y="37"/>
                </a:cxn>
                <a:cxn ang="0">
                  <a:pos x="141" y="32"/>
                </a:cxn>
                <a:cxn ang="0">
                  <a:pos x="250" y="13"/>
                </a:cxn>
                <a:cxn ang="0">
                  <a:pos x="279" y="9"/>
                </a:cxn>
                <a:cxn ang="0">
                  <a:pos x="336" y="4"/>
                </a:cxn>
                <a:cxn ang="0">
                  <a:pos x="419" y="1"/>
                </a:cxn>
                <a:cxn ang="0">
                  <a:pos x="472" y="0"/>
                </a:cxn>
                <a:cxn ang="0">
                  <a:pos x="569" y="3"/>
                </a:cxn>
                <a:cxn ang="0">
                  <a:pos x="651" y="9"/>
                </a:cxn>
                <a:cxn ang="0">
                  <a:pos x="707" y="16"/>
                </a:cxn>
                <a:cxn ang="0">
                  <a:pos x="763" y="26"/>
                </a:cxn>
                <a:cxn ang="0">
                  <a:pos x="819" y="42"/>
                </a:cxn>
                <a:cxn ang="0">
                  <a:pos x="873" y="61"/>
                </a:cxn>
                <a:cxn ang="0">
                  <a:pos x="899" y="72"/>
                </a:cxn>
                <a:cxn ang="0">
                  <a:pos x="904" y="76"/>
                </a:cxn>
                <a:cxn ang="0">
                  <a:pos x="908" y="85"/>
                </a:cxn>
                <a:cxn ang="0">
                  <a:pos x="907" y="88"/>
                </a:cxn>
                <a:cxn ang="0">
                  <a:pos x="901" y="100"/>
                </a:cxn>
                <a:cxn ang="0">
                  <a:pos x="891" y="105"/>
                </a:cxn>
                <a:cxn ang="0">
                  <a:pos x="888" y="105"/>
                </a:cxn>
              </a:cxnLst>
              <a:rect l="0" t="0" r="r" b="b"/>
              <a:pathLst>
                <a:path w="908" h="105">
                  <a:moveTo>
                    <a:pt x="888" y="105"/>
                  </a:moveTo>
                  <a:lnTo>
                    <a:pt x="888" y="105"/>
                  </a:lnTo>
                  <a:lnTo>
                    <a:pt x="884" y="104"/>
                  </a:lnTo>
                  <a:lnTo>
                    <a:pt x="879" y="103"/>
                  </a:lnTo>
                  <a:lnTo>
                    <a:pt x="879" y="103"/>
                  </a:lnTo>
                  <a:lnTo>
                    <a:pt x="854" y="92"/>
                  </a:lnTo>
                  <a:lnTo>
                    <a:pt x="827" y="82"/>
                  </a:lnTo>
                  <a:lnTo>
                    <a:pt x="799" y="74"/>
                  </a:lnTo>
                  <a:lnTo>
                    <a:pt x="770" y="68"/>
                  </a:lnTo>
                  <a:lnTo>
                    <a:pt x="743" y="62"/>
                  </a:lnTo>
                  <a:lnTo>
                    <a:pt x="714" y="56"/>
                  </a:lnTo>
                  <a:lnTo>
                    <a:pt x="658" y="48"/>
                  </a:lnTo>
                  <a:lnTo>
                    <a:pt x="652" y="47"/>
                  </a:lnTo>
                  <a:lnTo>
                    <a:pt x="652" y="47"/>
                  </a:lnTo>
                  <a:lnTo>
                    <a:pt x="622" y="44"/>
                  </a:lnTo>
                  <a:lnTo>
                    <a:pt x="592" y="41"/>
                  </a:lnTo>
                  <a:lnTo>
                    <a:pt x="563" y="39"/>
                  </a:lnTo>
                  <a:lnTo>
                    <a:pt x="533" y="38"/>
                  </a:lnTo>
                  <a:lnTo>
                    <a:pt x="473" y="36"/>
                  </a:lnTo>
                  <a:lnTo>
                    <a:pt x="415" y="36"/>
                  </a:lnTo>
                  <a:lnTo>
                    <a:pt x="415" y="36"/>
                  </a:lnTo>
                  <a:lnTo>
                    <a:pt x="389" y="37"/>
                  </a:lnTo>
                  <a:lnTo>
                    <a:pt x="366" y="38"/>
                  </a:lnTo>
                  <a:lnTo>
                    <a:pt x="341" y="40"/>
                  </a:lnTo>
                  <a:lnTo>
                    <a:pt x="316" y="42"/>
                  </a:lnTo>
                  <a:lnTo>
                    <a:pt x="267" y="48"/>
                  </a:lnTo>
                  <a:lnTo>
                    <a:pt x="219" y="55"/>
                  </a:lnTo>
                  <a:lnTo>
                    <a:pt x="198" y="58"/>
                  </a:lnTo>
                  <a:lnTo>
                    <a:pt x="198" y="58"/>
                  </a:lnTo>
                  <a:lnTo>
                    <a:pt x="167" y="63"/>
                  </a:lnTo>
                  <a:lnTo>
                    <a:pt x="167" y="63"/>
                  </a:lnTo>
                  <a:lnTo>
                    <a:pt x="128" y="69"/>
                  </a:lnTo>
                  <a:lnTo>
                    <a:pt x="109" y="72"/>
                  </a:lnTo>
                  <a:lnTo>
                    <a:pt x="90" y="77"/>
                  </a:lnTo>
                  <a:lnTo>
                    <a:pt x="90" y="77"/>
                  </a:lnTo>
                  <a:lnTo>
                    <a:pt x="71" y="82"/>
                  </a:lnTo>
                  <a:lnTo>
                    <a:pt x="53" y="87"/>
                  </a:lnTo>
                  <a:lnTo>
                    <a:pt x="35" y="91"/>
                  </a:lnTo>
                  <a:lnTo>
                    <a:pt x="16" y="93"/>
                  </a:lnTo>
                  <a:lnTo>
                    <a:pt x="16" y="93"/>
                  </a:lnTo>
                  <a:lnTo>
                    <a:pt x="14" y="93"/>
                  </a:lnTo>
                  <a:lnTo>
                    <a:pt x="14" y="93"/>
                  </a:lnTo>
                  <a:lnTo>
                    <a:pt x="10" y="93"/>
                  </a:lnTo>
                  <a:lnTo>
                    <a:pt x="7" y="92"/>
                  </a:lnTo>
                  <a:lnTo>
                    <a:pt x="5" y="91"/>
                  </a:lnTo>
                  <a:lnTo>
                    <a:pt x="3" y="88"/>
                  </a:lnTo>
                  <a:lnTo>
                    <a:pt x="0" y="83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67"/>
                  </a:lnTo>
                  <a:lnTo>
                    <a:pt x="3" y="64"/>
                  </a:lnTo>
                  <a:lnTo>
                    <a:pt x="6" y="62"/>
                  </a:lnTo>
                  <a:lnTo>
                    <a:pt x="9" y="60"/>
                  </a:lnTo>
                  <a:lnTo>
                    <a:pt x="12" y="57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35" y="54"/>
                  </a:lnTo>
                  <a:lnTo>
                    <a:pt x="54" y="51"/>
                  </a:lnTo>
                  <a:lnTo>
                    <a:pt x="89" y="43"/>
                  </a:lnTo>
                  <a:lnTo>
                    <a:pt x="89" y="43"/>
                  </a:lnTo>
                  <a:lnTo>
                    <a:pt x="115" y="37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95" y="23"/>
                  </a:lnTo>
                  <a:lnTo>
                    <a:pt x="250" y="13"/>
                  </a:lnTo>
                  <a:lnTo>
                    <a:pt x="250" y="13"/>
                  </a:lnTo>
                  <a:lnTo>
                    <a:pt x="279" y="9"/>
                  </a:lnTo>
                  <a:lnTo>
                    <a:pt x="308" y="6"/>
                  </a:lnTo>
                  <a:lnTo>
                    <a:pt x="336" y="4"/>
                  </a:lnTo>
                  <a:lnTo>
                    <a:pt x="363" y="2"/>
                  </a:lnTo>
                  <a:lnTo>
                    <a:pt x="419" y="1"/>
                  </a:lnTo>
                  <a:lnTo>
                    <a:pt x="472" y="0"/>
                  </a:lnTo>
                  <a:lnTo>
                    <a:pt x="472" y="0"/>
                  </a:lnTo>
                  <a:lnTo>
                    <a:pt x="518" y="1"/>
                  </a:lnTo>
                  <a:lnTo>
                    <a:pt x="569" y="3"/>
                  </a:lnTo>
                  <a:lnTo>
                    <a:pt x="624" y="6"/>
                  </a:lnTo>
                  <a:lnTo>
                    <a:pt x="651" y="9"/>
                  </a:lnTo>
                  <a:lnTo>
                    <a:pt x="680" y="12"/>
                  </a:lnTo>
                  <a:lnTo>
                    <a:pt x="707" y="16"/>
                  </a:lnTo>
                  <a:lnTo>
                    <a:pt x="735" y="21"/>
                  </a:lnTo>
                  <a:lnTo>
                    <a:pt x="763" y="26"/>
                  </a:lnTo>
                  <a:lnTo>
                    <a:pt x="792" y="34"/>
                  </a:lnTo>
                  <a:lnTo>
                    <a:pt x="819" y="42"/>
                  </a:lnTo>
                  <a:lnTo>
                    <a:pt x="846" y="50"/>
                  </a:lnTo>
                  <a:lnTo>
                    <a:pt x="873" y="61"/>
                  </a:lnTo>
                  <a:lnTo>
                    <a:pt x="899" y="72"/>
                  </a:lnTo>
                  <a:lnTo>
                    <a:pt x="899" y="72"/>
                  </a:lnTo>
                  <a:lnTo>
                    <a:pt x="902" y="74"/>
                  </a:lnTo>
                  <a:lnTo>
                    <a:pt x="904" y="76"/>
                  </a:lnTo>
                  <a:lnTo>
                    <a:pt x="907" y="81"/>
                  </a:lnTo>
                  <a:lnTo>
                    <a:pt x="908" y="85"/>
                  </a:lnTo>
                  <a:lnTo>
                    <a:pt x="907" y="88"/>
                  </a:lnTo>
                  <a:lnTo>
                    <a:pt x="907" y="88"/>
                  </a:lnTo>
                  <a:lnTo>
                    <a:pt x="905" y="95"/>
                  </a:lnTo>
                  <a:lnTo>
                    <a:pt x="901" y="100"/>
                  </a:lnTo>
                  <a:lnTo>
                    <a:pt x="894" y="104"/>
                  </a:lnTo>
                  <a:lnTo>
                    <a:pt x="891" y="105"/>
                  </a:lnTo>
                  <a:lnTo>
                    <a:pt x="888" y="105"/>
                  </a:lnTo>
                  <a:lnTo>
                    <a:pt x="888" y="10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96" name="Freeform 412"/>
            <p:cNvSpPr/>
            <p:nvPr/>
          </p:nvSpPr>
          <p:spPr bwMode="auto">
            <a:xfrm>
              <a:off x="5305426" y="3159125"/>
              <a:ext cx="180975" cy="641350"/>
            </a:xfrm>
            <a:custGeom>
              <a:avLst/>
              <a:gdLst/>
              <a:ahLst/>
              <a:cxnLst>
                <a:cxn ang="0">
                  <a:pos x="244" y="1210"/>
                </a:cxn>
                <a:cxn ang="0">
                  <a:pos x="223" y="1198"/>
                </a:cxn>
                <a:cxn ang="0">
                  <a:pos x="196" y="1170"/>
                </a:cxn>
                <a:cxn ang="0">
                  <a:pos x="153" y="1107"/>
                </a:cxn>
                <a:cxn ang="0">
                  <a:pos x="87" y="998"/>
                </a:cxn>
                <a:cxn ang="0">
                  <a:pos x="60" y="953"/>
                </a:cxn>
                <a:cxn ang="0">
                  <a:pos x="54" y="927"/>
                </a:cxn>
                <a:cxn ang="0">
                  <a:pos x="30" y="874"/>
                </a:cxn>
                <a:cxn ang="0">
                  <a:pos x="17" y="839"/>
                </a:cxn>
                <a:cxn ang="0">
                  <a:pos x="6" y="782"/>
                </a:cxn>
                <a:cxn ang="0">
                  <a:pos x="2" y="708"/>
                </a:cxn>
                <a:cxn ang="0">
                  <a:pos x="2" y="665"/>
                </a:cxn>
                <a:cxn ang="0">
                  <a:pos x="0" y="599"/>
                </a:cxn>
                <a:cxn ang="0">
                  <a:pos x="4" y="530"/>
                </a:cxn>
                <a:cxn ang="0">
                  <a:pos x="20" y="388"/>
                </a:cxn>
                <a:cxn ang="0">
                  <a:pos x="30" y="310"/>
                </a:cxn>
                <a:cxn ang="0">
                  <a:pos x="57" y="241"/>
                </a:cxn>
                <a:cxn ang="0">
                  <a:pos x="93" y="191"/>
                </a:cxn>
                <a:cxn ang="0">
                  <a:pos x="164" y="118"/>
                </a:cxn>
                <a:cxn ang="0">
                  <a:pos x="234" y="64"/>
                </a:cxn>
                <a:cxn ang="0">
                  <a:pos x="279" y="30"/>
                </a:cxn>
                <a:cxn ang="0">
                  <a:pos x="300" y="12"/>
                </a:cxn>
                <a:cxn ang="0">
                  <a:pos x="310" y="7"/>
                </a:cxn>
                <a:cxn ang="0">
                  <a:pos x="325" y="0"/>
                </a:cxn>
                <a:cxn ang="0">
                  <a:pos x="337" y="5"/>
                </a:cxn>
                <a:cxn ang="0">
                  <a:pos x="342" y="18"/>
                </a:cxn>
                <a:cxn ang="0">
                  <a:pos x="341" y="30"/>
                </a:cxn>
                <a:cxn ang="0">
                  <a:pos x="335" y="39"/>
                </a:cxn>
                <a:cxn ang="0">
                  <a:pos x="325" y="42"/>
                </a:cxn>
                <a:cxn ang="0">
                  <a:pos x="298" y="57"/>
                </a:cxn>
                <a:cxn ang="0">
                  <a:pos x="269" y="79"/>
                </a:cxn>
                <a:cxn ang="0">
                  <a:pos x="192" y="141"/>
                </a:cxn>
                <a:cxn ang="0">
                  <a:pos x="126" y="205"/>
                </a:cxn>
                <a:cxn ang="0">
                  <a:pos x="81" y="274"/>
                </a:cxn>
                <a:cxn ang="0">
                  <a:pos x="67" y="315"/>
                </a:cxn>
                <a:cxn ang="0">
                  <a:pos x="55" y="413"/>
                </a:cxn>
                <a:cxn ang="0">
                  <a:pos x="49" y="471"/>
                </a:cxn>
                <a:cxn ang="0">
                  <a:pos x="38" y="548"/>
                </a:cxn>
                <a:cxn ang="0">
                  <a:pos x="37" y="630"/>
                </a:cxn>
                <a:cxn ang="0">
                  <a:pos x="36" y="725"/>
                </a:cxn>
                <a:cxn ang="0">
                  <a:pos x="44" y="787"/>
                </a:cxn>
                <a:cxn ang="0">
                  <a:pos x="70" y="871"/>
                </a:cxn>
                <a:cxn ang="0">
                  <a:pos x="95" y="941"/>
                </a:cxn>
                <a:cxn ang="0">
                  <a:pos x="114" y="969"/>
                </a:cxn>
                <a:cxn ang="0">
                  <a:pos x="131" y="998"/>
                </a:cxn>
                <a:cxn ang="0">
                  <a:pos x="160" y="1049"/>
                </a:cxn>
                <a:cxn ang="0">
                  <a:pos x="191" y="1093"/>
                </a:cxn>
                <a:cxn ang="0">
                  <a:pos x="212" y="1124"/>
                </a:cxn>
                <a:cxn ang="0">
                  <a:pos x="234" y="1160"/>
                </a:cxn>
                <a:cxn ang="0">
                  <a:pos x="253" y="1175"/>
                </a:cxn>
                <a:cxn ang="0">
                  <a:pos x="264" y="1185"/>
                </a:cxn>
                <a:cxn ang="0">
                  <a:pos x="264" y="1202"/>
                </a:cxn>
                <a:cxn ang="0">
                  <a:pos x="251" y="1211"/>
                </a:cxn>
              </a:cxnLst>
              <a:rect l="0" t="0" r="r" b="b"/>
              <a:pathLst>
                <a:path w="342" h="1211">
                  <a:moveTo>
                    <a:pt x="251" y="1211"/>
                  </a:moveTo>
                  <a:lnTo>
                    <a:pt x="251" y="1211"/>
                  </a:lnTo>
                  <a:lnTo>
                    <a:pt x="248" y="1211"/>
                  </a:lnTo>
                  <a:lnTo>
                    <a:pt x="244" y="1210"/>
                  </a:lnTo>
                  <a:lnTo>
                    <a:pt x="244" y="1210"/>
                  </a:lnTo>
                  <a:lnTo>
                    <a:pt x="237" y="1206"/>
                  </a:lnTo>
                  <a:lnTo>
                    <a:pt x="229" y="1202"/>
                  </a:lnTo>
                  <a:lnTo>
                    <a:pt x="223" y="1198"/>
                  </a:lnTo>
                  <a:lnTo>
                    <a:pt x="217" y="1192"/>
                  </a:lnTo>
                  <a:lnTo>
                    <a:pt x="206" y="1181"/>
                  </a:lnTo>
                  <a:lnTo>
                    <a:pt x="196" y="1170"/>
                  </a:lnTo>
                  <a:lnTo>
                    <a:pt x="196" y="1170"/>
                  </a:lnTo>
                  <a:lnTo>
                    <a:pt x="184" y="1154"/>
                  </a:lnTo>
                  <a:lnTo>
                    <a:pt x="173" y="1138"/>
                  </a:lnTo>
                  <a:lnTo>
                    <a:pt x="161" y="1122"/>
                  </a:lnTo>
                  <a:lnTo>
                    <a:pt x="153" y="1107"/>
                  </a:lnTo>
                  <a:lnTo>
                    <a:pt x="153" y="1107"/>
                  </a:lnTo>
                  <a:lnTo>
                    <a:pt x="138" y="1079"/>
                  </a:lnTo>
                  <a:lnTo>
                    <a:pt x="121" y="1052"/>
                  </a:lnTo>
                  <a:lnTo>
                    <a:pt x="87" y="998"/>
                  </a:lnTo>
                  <a:lnTo>
                    <a:pt x="87" y="998"/>
                  </a:lnTo>
                  <a:lnTo>
                    <a:pt x="62" y="957"/>
                  </a:lnTo>
                  <a:lnTo>
                    <a:pt x="62" y="957"/>
                  </a:lnTo>
                  <a:lnTo>
                    <a:pt x="60" y="953"/>
                  </a:lnTo>
                  <a:lnTo>
                    <a:pt x="58" y="948"/>
                  </a:lnTo>
                  <a:lnTo>
                    <a:pt x="56" y="936"/>
                  </a:lnTo>
                  <a:lnTo>
                    <a:pt x="56" y="936"/>
                  </a:lnTo>
                  <a:lnTo>
                    <a:pt x="54" y="927"/>
                  </a:lnTo>
                  <a:lnTo>
                    <a:pt x="52" y="919"/>
                  </a:lnTo>
                  <a:lnTo>
                    <a:pt x="52" y="919"/>
                  </a:lnTo>
                  <a:lnTo>
                    <a:pt x="43" y="898"/>
                  </a:lnTo>
                  <a:lnTo>
                    <a:pt x="30" y="874"/>
                  </a:lnTo>
                  <a:lnTo>
                    <a:pt x="30" y="874"/>
                  </a:lnTo>
                  <a:lnTo>
                    <a:pt x="26" y="866"/>
                  </a:lnTo>
                  <a:lnTo>
                    <a:pt x="23" y="858"/>
                  </a:lnTo>
                  <a:lnTo>
                    <a:pt x="17" y="839"/>
                  </a:lnTo>
                  <a:lnTo>
                    <a:pt x="13" y="820"/>
                  </a:lnTo>
                  <a:lnTo>
                    <a:pt x="9" y="801"/>
                  </a:lnTo>
                  <a:lnTo>
                    <a:pt x="9" y="801"/>
                  </a:lnTo>
                  <a:lnTo>
                    <a:pt x="6" y="782"/>
                  </a:lnTo>
                  <a:lnTo>
                    <a:pt x="6" y="782"/>
                  </a:lnTo>
                  <a:lnTo>
                    <a:pt x="4" y="764"/>
                  </a:lnTo>
                  <a:lnTo>
                    <a:pt x="2" y="745"/>
                  </a:lnTo>
                  <a:lnTo>
                    <a:pt x="2" y="708"/>
                  </a:lnTo>
                  <a:lnTo>
                    <a:pt x="2" y="708"/>
                  </a:lnTo>
                  <a:lnTo>
                    <a:pt x="3" y="686"/>
                  </a:lnTo>
                  <a:lnTo>
                    <a:pt x="3" y="686"/>
                  </a:lnTo>
                  <a:lnTo>
                    <a:pt x="2" y="665"/>
                  </a:lnTo>
                  <a:lnTo>
                    <a:pt x="1" y="643"/>
                  </a:lnTo>
                  <a:lnTo>
                    <a:pt x="1" y="643"/>
                  </a:lnTo>
                  <a:lnTo>
                    <a:pt x="0" y="613"/>
                  </a:lnTo>
                  <a:lnTo>
                    <a:pt x="0" y="599"/>
                  </a:lnTo>
                  <a:lnTo>
                    <a:pt x="0" y="583"/>
                  </a:lnTo>
                  <a:lnTo>
                    <a:pt x="0" y="583"/>
                  </a:lnTo>
                  <a:lnTo>
                    <a:pt x="2" y="556"/>
                  </a:lnTo>
                  <a:lnTo>
                    <a:pt x="4" y="530"/>
                  </a:lnTo>
                  <a:lnTo>
                    <a:pt x="10" y="478"/>
                  </a:lnTo>
                  <a:lnTo>
                    <a:pt x="10" y="478"/>
                  </a:lnTo>
                  <a:lnTo>
                    <a:pt x="16" y="433"/>
                  </a:lnTo>
                  <a:lnTo>
                    <a:pt x="20" y="388"/>
                  </a:lnTo>
                  <a:lnTo>
                    <a:pt x="20" y="388"/>
                  </a:lnTo>
                  <a:lnTo>
                    <a:pt x="24" y="352"/>
                  </a:lnTo>
                  <a:lnTo>
                    <a:pt x="26" y="331"/>
                  </a:lnTo>
                  <a:lnTo>
                    <a:pt x="30" y="310"/>
                  </a:lnTo>
                  <a:lnTo>
                    <a:pt x="36" y="290"/>
                  </a:lnTo>
                  <a:lnTo>
                    <a:pt x="43" y="270"/>
                  </a:lnTo>
                  <a:lnTo>
                    <a:pt x="52" y="250"/>
                  </a:lnTo>
                  <a:lnTo>
                    <a:pt x="57" y="241"/>
                  </a:lnTo>
                  <a:lnTo>
                    <a:pt x="62" y="232"/>
                  </a:lnTo>
                  <a:lnTo>
                    <a:pt x="62" y="232"/>
                  </a:lnTo>
                  <a:lnTo>
                    <a:pt x="78" y="210"/>
                  </a:lnTo>
                  <a:lnTo>
                    <a:pt x="93" y="191"/>
                  </a:lnTo>
                  <a:lnTo>
                    <a:pt x="111" y="171"/>
                  </a:lnTo>
                  <a:lnTo>
                    <a:pt x="128" y="152"/>
                  </a:lnTo>
                  <a:lnTo>
                    <a:pt x="146" y="135"/>
                  </a:lnTo>
                  <a:lnTo>
                    <a:pt x="164" y="118"/>
                  </a:lnTo>
                  <a:lnTo>
                    <a:pt x="202" y="86"/>
                  </a:lnTo>
                  <a:lnTo>
                    <a:pt x="202" y="86"/>
                  </a:lnTo>
                  <a:lnTo>
                    <a:pt x="217" y="76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58" y="48"/>
                  </a:lnTo>
                  <a:lnTo>
                    <a:pt x="269" y="40"/>
                  </a:lnTo>
                  <a:lnTo>
                    <a:pt x="279" y="30"/>
                  </a:lnTo>
                  <a:lnTo>
                    <a:pt x="279" y="30"/>
                  </a:lnTo>
                  <a:lnTo>
                    <a:pt x="286" y="23"/>
                  </a:lnTo>
                  <a:lnTo>
                    <a:pt x="294" y="17"/>
                  </a:lnTo>
                  <a:lnTo>
                    <a:pt x="300" y="12"/>
                  </a:lnTo>
                  <a:lnTo>
                    <a:pt x="307" y="9"/>
                  </a:lnTo>
                  <a:lnTo>
                    <a:pt x="309" y="8"/>
                  </a:lnTo>
                  <a:lnTo>
                    <a:pt x="310" y="7"/>
                  </a:lnTo>
                  <a:lnTo>
                    <a:pt x="310" y="7"/>
                  </a:lnTo>
                  <a:lnTo>
                    <a:pt x="313" y="5"/>
                  </a:lnTo>
                  <a:lnTo>
                    <a:pt x="316" y="3"/>
                  </a:lnTo>
                  <a:lnTo>
                    <a:pt x="320" y="1"/>
                  </a:lnTo>
                  <a:lnTo>
                    <a:pt x="325" y="0"/>
                  </a:lnTo>
                  <a:lnTo>
                    <a:pt x="325" y="0"/>
                  </a:lnTo>
                  <a:lnTo>
                    <a:pt x="331" y="1"/>
                  </a:lnTo>
                  <a:lnTo>
                    <a:pt x="334" y="3"/>
                  </a:lnTo>
                  <a:lnTo>
                    <a:pt x="337" y="5"/>
                  </a:lnTo>
                  <a:lnTo>
                    <a:pt x="339" y="7"/>
                  </a:lnTo>
                  <a:lnTo>
                    <a:pt x="341" y="10"/>
                  </a:lnTo>
                  <a:lnTo>
                    <a:pt x="342" y="14"/>
                  </a:lnTo>
                  <a:lnTo>
                    <a:pt x="342" y="18"/>
                  </a:lnTo>
                  <a:lnTo>
                    <a:pt x="342" y="24"/>
                  </a:lnTo>
                  <a:lnTo>
                    <a:pt x="342" y="24"/>
                  </a:lnTo>
                  <a:lnTo>
                    <a:pt x="342" y="27"/>
                  </a:lnTo>
                  <a:lnTo>
                    <a:pt x="341" y="30"/>
                  </a:lnTo>
                  <a:lnTo>
                    <a:pt x="339" y="34"/>
                  </a:lnTo>
                  <a:lnTo>
                    <a:pt x="337" y="36"/>
                  </a:lnTo>
                  <a:lnTo>
                    <a:pt x="337" y="36"/>
                  </a:lnTo>
                  <a:lnTo>
                    <a:pt x="335" y="39"/>
                  </a:lnTo>
                  <a:lnTo>
                    <a:pt x="332" y="40"/>
                  </a:lnTo>
                  <a:lnTo>
                    <a:pt x="329" y="41"/>
                  </a:lnTo>
                  <a:lnTo>
                    <a:pt x="326" y="42"/>
                  </a:lnTo>
                  <a:lnTo>
                    <a:pt x="325" y="42"/>
                  </a:lnTo>
                  <a:lnTo>
                    <a:pt x="325" y="42"/>
                  </a:lnTo>
                  <a:lnTo>
                    <a:pt x="319" y="43"/>
                  </a:lnTo>
                  <a:lnTo>
                    <a:pt x="310" y="48"/>
                  </a:lnTo>
                  <a:lnTo>
                    <a:pt x="298" y="57"/>
                  </a:lnTo>
                  <a:lnTo>
                    <a:pt x="278" y="73"/>
                  </a:lnTo>
                  <a:lnTo>
                    <a:pt x="278" y="73"/>
                  </a:lnTo>
                  <a:lnTo>
                    <a:pt x="269" y="79"/>
                  </a:lnTo>
                  <a:lnTo>
                    <a:pt x="269" y="79"/>
                  </a:lnTo>
                  <a:lnTo>
                    <a:pt x="249" y="93"/>
                  </a:lnTo>
                  <a:lnTo>
                    <a:pt x="231" y="109"/>
                  </a:lnTo>
                  <a:lnTo>
                    <a:pt x="192" y="141"/>
                  </a:lnTo>
                  <a:lnTo>
                    <a:pt x="192" y="141"/>
                  </a:lnTo>
                  <a:lnTo>
                    <a:pt x="176" y="155"/>
                  </a:lnTo>
                  <a:lnTo>
                    <a:pt x="158" y="171"/>
                  </a:lnTo>
                  <a:lnTo>
                    <a:pt x="142" y="187"/>
                  </a:lnTo>
                  <a:lnTo>
                    <a:pt x="126" y="205"/>
                  </a:lnTo>
                  <a:lnTo>
                    <a:pt x="111" y="224"/>
                  </a:lnTo>
                  <a:lnTo>
                    <a:pt x="97" y="243"/>
                  </a:lnTo>
                  <a:lnTo>
                    <a:pt x="86" y="263"/>
                  </a:lnTo>
                  <a:lnTo>
                    <a:pt x="81" y="274"/>
                  </a:lnTo>
                  <a:lnTo>
                    <a:pt x="77" y="285"/>
                  </a:lnTo>
                  <a:lnTo>
                    <a:pt x="77" y="285"/>
                  </a:lnTo>
                  <a:lnTo>
                    <a:pt x="71" y="300"/>
                  </a:lnTo>
                  <a:lnTo>
                    <a:pt x="67" y="315"/>
                  </a:lnTo>
                  <a:lnTo>
                    <a:pt x="64" y="332"/>
                  </a:lnTo>
                  <a:lnTo>
                    <a:pt x="61" y="348"/>
                  </a:lnTo>
                  <a:lnTo>
                    <a:pt x="58" y="381"/>
                  </a:lnTo>
                  <a:lnTo>
                    <a:pt x="55" y="413"/>
                  </a:lnTo>
                  <a:lnTo>
                    <a:pt x="55" y="413"/>
                  </a:lnTo>
                  <a:lnTo>
                    <a:pt x="52" y="445"/>
                  </a:lnTo>
                  <a:lnTo>
                    <a:pt x="52" y="445"/>
                  </a:lnTo>
                  <a:lnTo>
                    <a:pt x="49" y="471"/>
                  </a:lnTo>
                  <a:lnTo>
                    <a:pt x="45" y="498"/>
                  </a:lnTo>
                  <a:lnTo>
                    <a:pt x="45" y="498"/>
                  </a:lnTo>
                  <a:lnTo>
                    <a:pt x="41" y="523"/>
                  </a:lnTo>
                  <a:lnTo>
                    <a:pt x="38" y="548"/>
                  </a:lnTo>
                  <a:lnTo>
                    <a:pt x="36" y="573"/>
                  </a:lnTo>
                  <a:lnTo>
                    <a:pt x="36" y="597"/>
                  </a:lnTo>
                  <a:lnTo>
                    <a:pt x="36" y="597"/>
                  </a:lnTo>
                  <a:lnTo>
                    <a:pt x="37" y="630"/>
                  </a:lnTo>
                  <a:lnTo>
                    <a:pt x="36" y="662"/>
                  </a:lnTo>
                  <a:lnTo>
                    <a:pt x="36" y="662"/>
                  </a:lnTo>
                  <a:lnTo>
                    <a:pt x="36" y="694"/>
                  </a:lnTo>
                  <a:lnTo>
                    <a:pt x="36" y="725"/>
                  </a:lnTo>
                  <a:lnTo>
                    <a:pt x="38" y="757"/>
                  </a:lnTo>
                  <a:lnTo>
                    <a:pt x="40" y="772"/>
                  </a:lnTo>
                  <a:lnTo>
                    <a:pt x="44" y="787"/>
                  </a:lnTo>
                  <a:lnTo>
                    <a:pt x="44" y="787"/>
                  </a:lnTo>
                  <a:lnTo>
                    <a:pt x="50" y="808"/>
                  </a:lnTo>
                  <a:lnTo>
                    <a:pt x="56" y="830"/>
                  </a:lnTo>
                  <a:lnTo>
                    <a:pt x="70" y="871"/>
                  </a:lnTo>
                  <a:lnTo>
                    <a:pt x="70" y="871"/>
                  </a:lnTo>
                  <a:lnTo>
                    <a:pt x="82" y="900"/>
                  </a:lnTo>
                  <a:lnTo>
                    <a:pt x="91" y="931"/>
                  </a:lnTo>
                  <a:lnTo>
                    <a:pt x="91" y="931"/>
                  </a:lnTo>
                  <a:lnTo>
                    <a:pt x="95" y="941"/>
                  </a:lnTo>
                  <a:lnTo>
                    <a:pt x="100" y="952"/>
                  </a:lnTo>
                  <a:lnTo>
                    <a:pt x="107" y="960"/>
                  </a:lnTo>
                  <a:lnTo>
                    <a:pt x="114" y="969"/>
                  </a:lnTo>
                  <a:lnTo>
                    <a:pt x="114" y="969"/>
                  </a:lnTo>
                  <a:lnTo>
                    <a:pt x="124" y="984"/>
                  </a:lnTo>
                  <a:lnTo>
                    <a:pt x="128" y="991"/>
                  </a:lnTo>
                  <a:lnTo>
                    <a:pt x="131" y="998"/>
                  </a:lnTo>
                  <a:lnTo>
                    <a:pt x="131" y="998"/>
                  </a:lnTo>
                  <a:lnTo>
                    <a:pt x="139" y="1012"/>
                  </a:lnTo>
                  <a:lnTo>
                    <a:pt x="145" y="1025"/>
                  </a:lnTo>
                  <a:lnTo>
                    <a:pt x="160" y="1049"/>
                  </a:lnTo>
                  <a:lnTo>
                    <a:pt x="160" y="1049"/>
                  </a:lnTo>
                  <a:lnTo>
                    <a:pt x="176" y="1071"/>
                  </a:lnTo>
                  <a:lnTo>
                    <a:pt x="176" y="1071"/>
                  </a:lnTo>
                  <a:lnTo>
                    <a:pt x="183" y="1082"/>
                  </a:lnTo>
                  <a:lnTo>
                    <a:pt x="191" y="1093"/>
                  </a:lnTo>
                  <a:lnTo>
                    <a:pt x="191" y="1093"/>
                  </a:lnTo>
                  <a:lnTo>
                    <a:pt x="203" y="1109"/>
                  </a:lnTo>
                  <a:lnTo>
                    <a:pt x="208" y="1116"/>
                  </a:lnTo>
                  <a:lnTo>
                    <a:pt x="212" y="1124"/>
                  </a:lnTo>
                  <a:lnTo>
                    <a:pt x="212" y="1124"/>
                  </a:lnTo>
                  <a:lnTo>
                    <a:pt x="219" y="1139"/>
                  </a:lnTo>
                  <a:lnTo>
                    <a:pt x="228" y="1154"/>
                  </a:lnTo>
                  <a:lnTo>
                    <a:pt x="234" y="1160"/>
                  </a:lnTo>
                  <a:lnTo>
                    <a:pt x="240" y="1167"/>
                  </a:lnTo>
                  <a:lnTo>
                    <a:pt x="246" y="1172"/>
                  </a:lnTo>
                  <a:lnTo>
                    <a:pt x="253" y="1175"/>
                  </a:lnTo>
                  <a:lnTo>
                    <a:pt x="253" y="1175"/>
                  </a:lnTo>
                  <a:lnTo>
                    <a:pt x="256" y="1177"/>
                  </a:lnTo>
                  <a:lnTo>
                    <a:pt x="259" y="1179"/>
                  </a:lnTo>
                  <a:lnTo>
                    <a:pt x="261" y="1182"/>
                  </a:lnTo>
                  <a:lnTo>
                    <a:pt x="264" y="1185"/>
                  </a:lnTo>
                  <a:lnTo>
                    <a:pt x="265" y="1191"/>
                  </a:lnTo>
                  <a:lnTo>
                    <a:pt x="265" y="1198"/>
                  </a:lnTo>
                  <a:lnTo>
                    <a:pt x="265" y="1198"/>
                  </a:lnTo>
                  <a:lnTo>
                    <a:pt x="264" y="1202"/>
                  </a:lnTo>
                  <a:lnTo>
                    <a:pt x="260" y="1207"/>
                  </a:lnTo>
                  <a:lnTo>
                    <a:pt x="256" y="1210"/>
                  </a:lnTo>
                  <a:lnTo>
                    <a:pt x="254" y="1211"/>
                  </a:lnTo>
                  <a:lnTo>
                    <a:pt x="251" y="1211"/>
                  </a:lnTo>
                  <a:lnTo>
                    <a:pt x="251" y="121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97" name="Freeform 413"/>
            <p:cNvSpPr/>
            <p:nvPr/>
          </p:nvSpPr>
          <p:spPr bwMode="auto">
            <a:xfrm>
              <a:off x="5449888" y="3138488"/>
              <a:ext cx="133350" cy="681038"/>
            </a:xfrm>
            <a:custGeom>
              <a:avLst/>
              <a:gdLst/>
              <a:ahLst/>
              <a:cxnLst>
                <a:cxn ang="0">
                  <a:pos x="171" y="1285"/>
                </a:cxn>
                <a:cxn ang="0">
                  <a:pos x="162" y="1274"/>
                </a:cxn>
                <a:cxn ang="0">
                  <a:pos x="155" y="1248"/>
                </a:cxn>
                <a:cxn ang="0">
                  <a:pos x="119" y="1178"/>
                </a:cxn>
                <a:cxn ang="0">
                  <a:pos x="96" y="1130"/>
                </a:cxn>
                <a:cxn ang="0">
                  <a:pos x="85" y="1100"/>
                </a:cxn>
                <a:cxn ang="0">
                  <a:pos x="65" y="1060"/>
                </a:cxn>
                <a:cxn ang="0">
                  <a:pos x="41" y="1009"/>
                </a:cxn>
                <a:cxn ang="0">
                  <a:pos x="29" y="965"/>
                </a:cxn>
                <a:cxn ang="0">
                  <a:pos x="11" y="900"/>
                </a:cxn>
                <a:cxn ang="0">
                  <a:pos x="3" y="792"/>
                </a:cxn>
                <a:cxn ang="0">
                  <a:pos x="2" y="697"/>
                </a:cxn>
                <a:cxn ang="0">
                  <a:pos x="0" y="595"/>
                </a:cxn>
                <a:cxn ang="0">
                  <a:pos x="9" y="478"/>
                </a:cxn>
                <a:cxn ang="0">
                  <a:pos x="18" y="409"/>
                </a:cxn>
                <a:cxn ang="0">
                  <a:pos x="33" y="366"/>
                </a:cxn>
                <a:cxn ang="0">
                  <a:pos x="63" y="254"/>
                </a:cxn>
                <a:cxn ang="0">
                  <a:pos x="82" y="213"/>
                </a:cxn>
                <a:cxn ang="0">
                  <a:pos x="97" y="186"/>
                </a:cxn>
                <a:cxn ang="0">
                  <a:pos x="132" y="111"/>
                </a:cxn>
                <a:cxn ang="0">
                  <a:pos x="166" y="62"/>
                </a:cxn>
                <a:cxn ang="0">
                  <a:pos x="175" y="47"/>
                </a:cxn>
                <a:cxn ang="0">
                  <a:pos x="185" y="31"/>
                </a:cxn>
                <a:cxn ang="0">
                  <a:pos x="218" y="5"/>
                </a:cxn>
                <a:cxn ang="0">
                  <a:pos x="236" y="0"/>
                </a:cxn>
                <a:cxn ang="0">
                  <a:pos x="248" y="5"/>
                </a:cxn>
                <a:cxn ang="0">
                  <a:pos x="253" y="22"/>
                </a:cxn>
                <a:cxn ang="0">
                  <a:pos x="245" y="34"/>
                </a:cxn>
                <a:cxn ang="0">
                  <a:pos x="226" y="41"/>
                </a:cxn>
                <a:cxn ang="0">
                  <a:pos x="212" y="55"/>
                </a:cxn>
                <a:cxn ang="0">
                  <a:pos x="200" y="78"/>
                </a:cxn>
                <a:cxn ang="0">
                  <a:pos x="183" y="100"/>
                </a:cxn>
                <a:cxn ang="0">
                  <a:pos x="161" y="131"/>
                </a:cxn>
                <a:cxn ang="0">
                  <a:pos x="127" y="197"/>
                </a:cxn>
                <a:cxn ang="0">
                  <a:pos x="98" y="264"/>
                </a:cxn>
                <a:cxn ang="0">
                  <a:pos x="75" y="349"/>
                </a:cxn>
                <a:cxn ang="0">
                  <a:pos x="61" y="391"/>
                </a:cxn>
                <a:cxn ang="0">
                  <a:pos x="51" y="429"/>
                </a:cxn>
                <a:cxn ang="0">
                  <a:pos x="41" y="559"/>
                </a:cxn>
                <a:cxn ang="0">
                  <a:pos x="39" y="812"/>
                </a:cxn>
                <a:cxn ang="0">
                  <a:pos x="46" y="879"/>
                </a:cxn>
                <a:cxn ang="0">
                  <a:pos x="73" y="987"/>
                </a:cxn>
                <a:cxn ang="0">
                  <a:pos x="93" y="1036"/>
                </a:cxn>
                <a:cxn ang="0">
                  <a:pos x="112" y="1071"/>
                </a:cxn>
                <a:cxn ang="0">
                  <a:pos x="124" y="1104"/>
                </a:cxn>
                <a:cxn ang="0">
                  <a:pos x="141" y="1147"/>
                </a:cxn>
                <a:cxn ang="0">
                  <a:pos x="182" y="1217"/>
                </a:cxn>
                <a:cxn ang="0">
                  <a:pos x="197" y="1271"/>
                </a:cxn>
                <a:cxn ang="0">
                  <a:pos x="193" y="1282"/>
                </a:cxn>
                <a:cxn ang="0">
                  <a:pos x="185" y="1287"/>
                </a:cxn>
              </a:cxnLst>
              <a:rect l="0" t="0" r="r" b="b"/>
              <a:pathLst>
                <a:path w="253" h="1287">
                  <a:moveTo>
                    <a:pt x="181" y="1287"/>
                  </a:moveTo>
                  <a:lnTo>
                    <a:pt x="181" y="1287"/>
                  </a:lnTo>
                  <a:lnTo>
                    <a:pt x="174" y="1286"/>
                  </a:lnTo>
                  <a:lnTo>
                    <a:pt x="171" y="1285"/>
                  </a:lnTo>
                  <a:lnTo>
                    <a:pt x="168" y="1283"/>
                  </a:lnTo>
                  <a:lnTo>
                    <a:pt x="165" y="1280"/>
                  </a:lnTo>
                  <a:lnTo>
                    <a:pt x="163" y="1277"/>
                  </a:lnTo>
                  <a:lnTo>
                    <a:pt x="162" y="1274"/>
                  </a:lnTo>
                  <a:lnTo>
                    <a:pt x="161" y="1270"/>
                  </a:lnTo>
                  <a:lnTo>
                    <a:pt x="161" y="1270"/>
                  </a:lnTo>
                  <a:lnTo>
                    <a:pt x="159" y="1259"/>
                  </a:lnTo>
                  <a:lnTo>
                    <a:pt x="155" y="1248"/>
                  </a:lnTo>
                  <a:lnTo>
                    <a:pt x="151" y="1236"/>
                  </a:lnTo>
                  <a:lnTo>
                    <a:pt x="144" y="1222"/>
                  </a:lnTo>
                  <a:lnTo>
                    <a:pt x="131" y="1197"/>
                  </a:lnTo>
                  <a:lnTo>
                    <a:pt x="119" y="1178"/>
                  </a:lnTo>
                  <a:lnTo>
                    <a:pt x="119" y="1178"/>
                  </a:lnTo>
                  <a:lnTo>
                    <a:pt x="110" y="1162"/>
                  </a:lnTo>
                  <a:lnTo>
                    <a:pt x="102" y="1147"/>
                  </a:lnTo>
                  <a:lnTo>
                    <a:pt x="96" y="1130"/>
                  </a:lnTo>
                  <a:lnTo>
                    <a:pt x="90" y="1114"/>
                  </a:lnTo>
                  <a:lnTo>
                    <a:pt x="90" y="1114"/>
                  </a:lnTo>
                  <a:lnTo>
                    <a:pt x="85" y="1100"/>
                  </a:lnTo>
                  <a:lnTo>
                    <a:pt x="85" y="1100"/>
                  </a:lnTo>
                  <a:lnTo>
                    <a:pt x="80" y="1090"/>
                  </a:lnTo>
                  <a:lnTo>
                    <a:pt x="75" y="1080"/>
                  </a:lnTo>
                  <a:lnTo>
                    <a:pt x="65" y="1060"/>
                  </a:lnTo>
                  <a:lnTo>
                    <a:pt x="65" y="1060"/>
                  </a:lnTo>
                  <a:lnTo>
                    <a:pt x="58" y="1048"/>
                  </a:lnTo>
                  <a:lnTo>
                    <a:pt x="51" y="1035"/>
                  </a:lnTo>
                  <a:lnTo>
                    <a:pt x="45" y="1023"/>
                  </a:lnTo>
                  <a:lnTo>
                    <a:pt x="41" y="1009"/>
                  </a:lnTo>
                  <a:lnTo>
                    <a:pt x="41" y="1009"/>
                  </a:lnTo>
                  <a:lnTo>
                    <a:pt x="35" y="988"/>
                  </a:lnTo>
                  <a:lnTo>
                    <a:pt x="29" y="965"/>
                  </a:lnTo>
                  <a:lnTo>
                    <a:pt x="29" y="965"/>
                  </a:lnTo>
                  <a:lnTo>
                    <a:pt x="23" y="943"/>
                  </a:lnTo>
                  <a:lnTo>
                    <a:pt x="16" y="921"/>
                  </a:lnTo>
                  <a:lnTo>
                    <a:pt x="16" y="921"/>
                  </a:lnTo>
                  <a:lnTo>
                    <a:pt x="11" y="900"/>
                  </a:lnTo>
                  <a:lnTo>
                    <a:pt x="8" y="878"/>
                  </a:lnTo>
                  <a:lnTo>
                    <a:pt x="6" y="856"/>
                  </a:lnTo>
                  <a:lnTo>
                    <a:pt x="4" y="836"/>
                  </a:lnTo>
                  <a:lnTo>
                    <a:pt x="3" y="792"/>
                  </a:lnTo>
                  <a:lnTo>
                    <a:pt x="3" y="748"/>
                  </a:lnTo>
                  <a:lnTo>
                    <a:pt x="3" y="729"/>
                  </a:lnTo>
                  <a:lnTo>
                    <a:pt x="3" y="729"/>
                  </a:lnTo>
                  <a:lnTo>
                    <a:pt x="2" y="697"/>
                  </a:lnTo>
                  <a:lnTo>
                    <a:pt x="2" y="664"/>
                  </a:lnTo>
                  <a:lnTo>
                    <a:pt x="2" y="664"/>
                  </a:lnTo>
                  <a:lnTo>
                    <a:pt x="1" y="630"/>
                  </a:lnTo>
                  <a:lnTo>
                    <a:pt x="0" y="595"/>
                  </a:lnTo>
                  <a:lnTo>
                    <a:pt x="1" y="561"/>
                  </a:lnTo>
                  <a:lnTo>
                    <a:pt x="3" y="527"/>
                  </a:lnTo>
                  <a:lnTo>
                    <a:pt x="3" y="527"/>
                  </a:lnTo>
                  <a:lnTo>
                    <a:pt x="9" y="478"/>
                  </a:lnTo>
                  <a:lnTo>
                    <a:pt x="9" y="478"/>
                  </a:lnTo>
                  <a:lnTo>
                    <a:pt x="16" y="420"/>
                  </a:lnTo>
                  <a:lnTo>
                    <a:pt x="16" y="420"/>
                  </a:lnTo>
                  <a:lnTo>
                    <a:pt x="18" y="409"/>
                  </a:lnTo>
                  <a:lnTo>
                    <a:pt x="20" y="399"/>
                  </a:lnTo>
                  <a:lnTo>
                    <a:pt x="28" y="380"/>
                  </a:lnTo>
                  <a:lnTo>
                    <a:pt x="28" y="380"/>
                  </a:lnTo>
                  <a:lnTo>
                    <a:pt x="33" y="366"/>
                  </a:lnTo>
                  <a:lnTo>
                    <a:pt x="37" y="351"/>
                  </a:lnTo>
                  <a:lnTo>
                    <a:pt x="37" y="351"/>
                  </a:lnTo>
                  <a:lnTo>
                    <a:pt x="49" y="306"/>
                  </a:lnTo>
                  <a:lnTo>
                    <a:pt x="63" y="254"/>
                  </a:lnTo>
                  <a:lnTo>
                    <a:pt x="63" y="254"/>
                  </a:lnTo>
                  <a:lnTo>
                    <a:pt x="67" y="243"/>
                  </a:lnTo>
                  <a:lnTo>
                    <a:pt x="71" y="233"/>
                  </a:lnTo>
                  <a:lnTo>
                    <a:pt x="82" y="213"/>
                  </a:lnTo>
                  <a:lnTo>
                    <a:pt x="82" y="213"/>
                  </a:lnTo>
                  <a:lnTo>
                    <a:pt x="90" y="200"/>
                  </a:lnTo>
                  <a:lnTo>
                    <a:pt x="97" y="186"/>
                  </a:lnTo>
                  <a:lnTo>
                    <a:pt x="97" y="186"/>
                  </a:lnTo>
                  <a:lnTo>
                    <a:pt x="107" y="162"/>
                  </a:lnTo>
                  <a:lnTo>
                    <a:pt x="107" y="162"/>
                  </a:lnTo>
                  <a:lnTo>
                    <a:pt x="119" y="135"/>
                  </a:lnTo>
                  <a:lnTo>
                    <a:pt x="132" y="111"/>
                  </a:lnTo>
                  <a:lnTo>
                    <a:pt x="139" y="98"/>
                  </a:lnTo>
                  <a:lnTo>
                    <a:pt x="146" y="86"/>
                  </a:lnTo>
                  <a:lnTo>
                    <a:pt x="156" y="74"/>
                  </a:lnTo>
                  <a:lnTo>
                    <a:pt x="166" y="62"/>
                  </a:lnTo>
                  <a:lnTo>
                    <a:pt x="166" y="62"/>
                  </a:lnTo>
                  <a:lnTo>
                    <a:pt x="169" y="59"/>
                  </a:lnTo>
                  <a:lnTo>
                    <a:pt x="171" y="55"/>
                  </a:lnTo>
                  <a:lnTo>
                    <a:pt x="175" y="47"/>
                  </a:lnTo>
                  <a:lnTo>
                    <a:pt x="175" y="47"/>
                  </a:lnTo>
                  <a:lnTo>
                    <a:pt x="180" y="38"/>
                  </a:lnTo>
                  <a:lnTo>
                    <a:pt x="183" y="34"/>
                  </a:lnTo>
                  <a:lnTo>
                    <a:pt x="185" y="31"/>
                  </a:lnTo>
                  <a:lnTo>
                    <a:pt x="185" y="31"/>
                  </a:lnTo>
                  <a:lnTo>
                    <a:pt x="196" y="21"/>
                  </a:lnTo>
                  <a:lnTo>
                    <a:pt x="206" y="13"/>
                  </a:lnTo>
                  <a:lnTo>
                    <a:pt x="218" y="5"/>
                  </a:lnTo>
                  <a:lnTo>
                    <a:pt x="231" y="1"/>
                  </a:lnTo>
                  <a:lnTo>
                    <a:pt x="231" y="1"/>
                  </a:lnTo>
                  <a:lnTo>
                    <a:pt x="236" y="0"/>
                  </a:lnTo>
                  <a:lnTo>
                    <a:pt x="236" y="0"/>
                  </a:lnTo>
                  <a:lnTo>
                    <a:pt x="239" y="0"/>
                  </a:lnTo>
                  <a:lnTo>
                    <a:pt x="243" y="1"/>
                  </a:lnTo>
                  <a:lnTo>
                    <a:pt x="246" y="3"/>
                  </a:lnTo>
                  <a:lnTo>
                    <a:pt x="248" y="5"/>
                  </a:lnTo>
                  <a:lnTo>
                    <a:pt x="251" y="10"/>
                  </a:lnTo>
                  <a:lnTo>
                    <a:pt x="253" y="17"/>
                  </a:lnTo>
                  <a:lnTo>
                    <a:pt x="253" y="17"/>
                  </a:lnTo>
                  <a:lnTo>
                    <a:pt x="253" y="22"/>
                  </a:lnTo>
                  <a:lnTo>
                    <a:pt x="251" y="28"/>
                  </a:lnTo>
                  <a:lnTo>
                    <a:pt x="250" y="30"/>
                  </a:lnTo>
                  <a:lnTo>
                    <a:pt x="247" y="32"/>
                  </a:lnTo>
                  <a:lnTo>
                    <a:pt x="245" y="34"/>
                  </a:lnTo>
                  <a:lnTo>
                    <a:pt x="240" y="35"/>
                  </a:lnTo>
                  <a:lnTo>
                    <a:pt x="240" y="35"/>
                  </a:lnTo>
                  <a:lnTo>
                    <a:pt x="232" y="38"/>
                  </a:lnTo>
                  <a:lnTo>
                    <a:pt x="226" y="41"/>
                  </a:lnTo>
                  <a:lnTo>
                    <a:pt x="221" y="45"/>
                  </a:lnTo>
                  <a:lnTo>
                    <a:pt x="217" y="48"/>
                  </a:lnTo>
                  <a:lnTo>
                    <a:pt x="214" y="51"/>
                  </a:lnTo>
                  <a:lnTo>
                    <a:pt x="212" y="55"/>
                  </a:lnTo>
                  <a:lnTo>
                    <a:pt x="207" y="64"/>
                  </a:lnTo>
                  <a:lnTo>
                    <a:pt x="207" y="64"/>
                  </a:lnTo>
                  <a:lnTo>
                    <a:pt x="204" y="70"/>
                  </a:lnTo>
                  <a:lnTo>
                    <a:pt x="200" y="78"/>
                  </a:lnTo>
                  <a:lnTo>
                    <a:pt x="200" y="78"/>
                  </a:lnTo>
                  <a:lnTo>
                    <a:pt x="193" y="89"/>
                  </a:lnTo>
                  <a:lnTo>
                    <a:pt x="183" y="100"/>
                  </a:lnTo>
                  <a:lnTo>
                    <a:pt x="183" y="100"/>
                  </a:lnTo>
                  <a:lnTo>
                    <a:pt x="171" y="115"/>
                  </a:lnTo>
                  <a:lnTo>
                    <a:pt x="166" y="123"/>
                  </a:lnTo>
                  <a:lnTo>
                    <a:pt x="161" y="131"/>
                  </a:lnTo>
                  <a:lnTo>
                    <a:pt x="161" y="131"/>
                  </a:lnTo>
                  <a:lnTo>
                    <a:pt x="150" y="153"/>
                  </a:lnTo>
                  <a:lnTo>
                    <a:pt x="138" y="176"/>
                  </a:lnTo>
                  <a:lnTo>
                    <a:pt x="138" y="176"/>
                  </a:lnTo>
                  <a:lnTo>
                    <a:pt x="127" y="197"/>
                  </a:lnTo>
                  <a:lnTo>
                    <a:pt x="116" y="219"/>
                  </a:lnTo>
                  <a:lnTo>
                    <a:pt x="106" y="242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87" y="304"/>
                  </a:lnTo>
                  <a:lnTo>
                    <a:pt x="76" y="344"/>
                  </a:lnTo>
                  <a:lnTo>
                    <a:pt x="75" y="349"/>
                  </a:lnTo>
                  <a:lnTo>
                    <a:pt x="75" y="349"/>
                  </a:lnTo>
                  <a:lnTo>
                    <a:pt x="70" y="364"/>
                  </a:lnTo>
                  <a:lnTo>
                    <a:pt x="65" y="379"/>
                  </a:lnTo>
                  <a:lnTo>
                    <a:pt x="65" y="379"/>
                  </a:lnTo>
                  <a:lnTo>
                    <a:pt x="61" y="391"/>
                  </a:lnTo>
                  <a:lnTo>
                    <a:pt x="56" y="403"/>
                  </a:lnTo>
                  <a:lnTo>
                    <a:pt x="53" y="416"/>
                  </a:lnTo>
                  <a:lnTo>
                    <a:pt x="51" y="429"/>
                  </a:lnTo>
                  <a:lnTo>
                    <a:pt x="51" y="429"/>
                  </a:lnTo>
                  <a:lnTo>
                    <a:pt x="49" y="468"/>
                  </a:lnTo>
                  <a:lnTo>
                    <a:pt x="45" y="506"/>
                  </a:lnTo>
                  <a:lnTo>
                    <a:pt x="45" y="506"/>
                  </a:lnTo>
                  <a:lnTo>
                    <a:pt x="41" y="559"/>
                  </a:lnTo>
                  <a:lnTo>
                    <a:pt x="39" y="586"/>
                  </a:lnTo>
                  <a:lnTo>
                    <a:pt x="39" y="613"/>
                  </a:lnTo>
                  <a:lnTo>
                    <a:pt x="39" y="812"/>
                  </a:lnTo>
                  <a:lnTo>
                    <a:pt x="39" y="812"/>
                  </a:lnTo>
                  <a:lnTo>
                    <a:pt x="39" y="830"/>
                  </a:lnTo>
                  <a:lnTo>
                    <a:pt x="41" y="846"/>
                  </a:lnTo>
                  <a:lnTo>
                    <a:pt x="43" y="863"/>
                  </a:lnTo>
                  <a:lnTo>
                    <a:pt x="46" y="879"/>
                  </a:lnTo>
                  <a:lnTo>
                    <a:pt x="54" y="912"/>
                  </a:lnTo>
                  <a:lnTo>
                    <a:pt x="62" y="944"/>
                  </a:lnTo>
                  <a:lnTo>
                    <a:pt x="62" y="944"/>
                  </a:lnTo>
                  <a:lnTo>
                    <a:pt x="73" y="987"/>
                  </a:lnTo>
                  <a:lnTo>
                    <a:pt x="73" y="987"/>
                  </a:lnTo>
                  <a:lnTo>
                    <a:pt x="78" y="1003"/>
                  </a:lnTo>
                  <a:lnTo>
                    <a:pt x="86" y="1020"/>
                  </a:lnTo>
                  <a:lnTo>
                    <a:pt x="93" y="1036"/>
                  </a:lnTo>
                  <a:lnTo>
                    <a:pt x="102" y="1052"/>
                  </a:lnTo>
                  <a:lnTo>
                    <a:pt x="102" y="1052"/>
                  </a:lnTo>
                  <a:lnTo>
                    <a:pt x="112" y="1071"/>
                  </a:lnTo>
                  <a:lnTo>
                    <a:pt x="112" y="1071"/>
                  </a:lnTo>
                  <a:lnTo>
                    <a:pt x="116" y="1079"/>
                  </a:lnTo>
                  <a:lnTo>
                    <a:pt x="119" y="1087"/>
                  </a:lnTo>
                  <a:lnTo>
                    <a:pt x="124" y="1104"/>
                  </a:lnTo>
                  <a:lnTo>
                    <a:pt x="124" y="1104"/>
                  </a:lnTo>
                  <a:lnTo>
                    <a:pt x="131" y="1126"/>
                  </a:lnTo>
                  <a:lnTo>
                    <a:pt x="136" y="1136"/>
                  </a:lnTo>
                  <a:lnTo>
                    <a:pt x="141" y="1147"/>
                  </a:lnTo>
                  <a:lnTo>
                    <a:pt x="141" y="1147"/>
                  </a:lnTo>
                  <a:lnTo>
                    <a:pt x="154" y="1166"/>
                  </a:lnTo>
                  <a:lnTo>
                    <a:pt x="164" y="1184"/>
                  </a:lnTo>
                  <a:lnTo>
                    <a:pt x="173" y="1201"/>
                  </a:lnTo>
                  <a:lnTo>
                    <a:pt x="182" y="1217"/>
                  </a:lnTo>
                  <a:lnTo>
                    <a:pt x="188" y="1232"/>
                  </a:lnTo>
                  <a:lnTo>
                    <a:pt x="192" y="1246"/>
                  </a:lnTo>
                  <a:lnTo>
                    <a:pt x="195" y="1259"/>
                  </a:lnTo>
                  <a:lnTo>
                    <a:pt x="197" y="1271"/>
                  </a:lnTo>
                  <a:lnTo>
                    <a:pt x="197" y="1271"/>
                  </a:lnTo>
                  <a:lnTo>
                    <a:pt x="196" y="1277"/>
                  </a:lnTo>
                  <a:lnTo>
                    <a:pt x="195" y="1280"/>
                  </a:lnTo>
                  <a:lnTo>
                    <a:pt x="193" y="1282"/>
                  </a:lnTo>
                  <a:lnTo>
                    <a:pt x="193" y="1282"/>
                  </a:lnTo>
                  <a:lnTo>
                    <a:pt x="191" y="1284"/>
                  </a:lnTo>
                  <a:lnTo>
                    <a:pt x="188" y="1286"/>
                  </a:lnTo>
                  <a:lnTo>
                    <a:pt x="185" y="1287"/>
                  </a:lnTo>
                  <a:lnTo>
                    <a:pt x="181" y="1287"/>
                  </a:lnTo>
                  <a:lnTo>
                    <a:pt x="181" y="128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98" name="Freeform 414"/>
            <p:cNvSpPr/>
            <p:nvPr/>
          </p:nvSpPr>
          <p:spPr bwMode="auto">
            <a:xfrm>
              <a:off x="5559426" y="3148013"/>
              <a:ext cx="134938" cy="661988"/>
            </a:xfrm>
            <a:custGeom>
              <a:avLst/>
              <a:gdLst/>
              <a:ahLst/>
              <a:cxnLst>
                <a:cxn ang="0">
                  <a:pos x="66" y="1250"/>
                </a:cxn>
                <a:cxn ang="0">
                  <a:pos x="58" y="1244"/>
                </a:cxn>
                <a:cxn ang="0">
                  <a:pos x="58" y="1224"/>
                </a:cxn>
                <a:cxn ang="0">
                  <a:pos x="80" y="1168"/>
                </a:cxn>
                <a:cxn ang="0">
                  <a:pos x="111" y="1115"/>
                </a:cxn>
                <a:cxn ang="0">
                  <a:pos x="129" y="1073"/>
                </a:cxn>
                <a:cxn ang="0">
                  <a:pos x="141" y="1041"/>
                </a:cxn>
                <a:cxn ang="0">
                  <a:pos x="168" y="991"/>
                </a:cxn>
                <a:cxn ang="0">
                  <a:pos x="192" y="918"/>
                </a:cxn>
                <a:cxn ang="0">
                  <a:pos x="210" y="838"/>
                </a:cxn>
                <a:cxn ang="0">
                  <a:pos x="214" y="595"/>
                </a:cxn>
                <a:cxn ang="0">
                  <a:pos x="208" y="491"/>
                </a:cxn>
                <a:cxn ang="0">
                  <a:pos x="202" y="417"/>
                </a:cxn>
                <a:cxn ang="0">
                  <a:pos x="188" y="367"/>
                </a:cxn>
                <a:cxn ang="0">
                  <a:pos x="177" y="333"/>
                </a:cxn>
                <a:cxn ang="0">
                  <a:pos x="155" y="256"/>
                </a:cxn>
                <a:cxn ang="0">
                  <a:pos x="115" y="170"/>
                </a:cxn>
                <a:cxn ang="0">
                  <a:pos x="92" y="127"/>
                </a:cxn>
                <a:cxn ang="0">
                  <a:pos x="70" y="97"/>
                </a:cxn>
                <a:cxn ang="0">
                  <a:pos x="49" y="68"/>
                </a:cxn>
                <a:cxn ang="0">
                  <a:pos x="40" y="49"/>
                </a:cxn>
                <a:cxn ang="0">
                  <a:pos x="21" y="37"/>
                </a:cxn>
                <a:cxn ang="0">
                  <a:pos x="7" y="31"/>
                </a:cxn>
                <a:cxn ang="0">
                  <a:pos x="0" y="15"/>
                </a:cxn>
                <a:cxn ang="0">
                  <a:pos x="8" y="3"/>
                </a:cxn>
                <a:cxn ang="0">
                  <a:pos x="17" y="0"/>
                </a:cxn>
                <a:cxn ang="0">
                  <a:pos x="47" y="11"/>
                </a:cxn>
                <a:cxn ang="0">
                  <a:pos x="71" y="33"/>
                </a:cxn>
                <a:cxn ang="0">
                  <a:pos x="82" y="52"/>
                </a:cxn>
                <a:cxn ang="0">
                  <a:pos x="98" y="71"/>
                </a:cxn>
                <a:cxn ang="0">
                  <a:pos x="135" y="132"/>
                </a:cxn>
                <a:cxn ang="0">
                  <a:pos x="156" y="180"/>
                </a:cxn>
                <a:cxn ang="0">
                  <a:pos x="182" y="226"/>
                </a:cxn>
                <a:cxn ang="0">
                  <a:pos x="204" y="297"/>
                </a:cxn>
                <a:cxn ang="0">
                  <a:pos x="226" y="368"/>
                </a:cxn>
                <a:cxn ang="0">
                  <a:pos x="237" y="407"/>
                </a:cxn>
                <a:cxn ang="0">
                  <a:pos x="249" y="512"/>
                </a:cxn>
                <a:cxn ang="0">
                  <a:pos x="253" y="612"/>
                </a:cxn>
                <a:cxn ang="0">
                  <a:pos x="250" y="709"/>
                </a:cxn>
                <a:cxn ang="0">
                  <a:pos x="249" y="812"/>
                </a:cxn>
                <a:cxn ang="0">
                  <a:pos x="237" y="895"/>
                </a:cxn>
                <a:cxn ang="0">
                  <a:pos x="225" y="939"/>
                </a:cxn>
                <a:cxn ang="0">
                  <a:pos x="208" y="993"/>
                </a:cxn>
                <a:cxn ang="0">
                  <a:pos x="188" y="1031"/>
                </a:cxn>
                <a:cxn ang="0">
                  <a:pos x="168" y="1070"/>
                </a:cxn>
                <a:cxn ang="0">
                  <a:pos x="150" y="1114"/>
                </a:cxn>
                <a:cxn ang="0">
                  <a:pos x="122" y="1164"/>
                </a:cxn>
                <a:cxn ang="0">
                  <a:pos x="94" y="1224"/>
                </a:cxn>
                <a:cxn ang="0">
                  <a:pos x="90" y="1241"/>
                </a:cxn>
                <a:cxn ang="0">
                  <a:pos x="73" y="1251"/>
                </a:cxn>
              </a:cxnLst>
              <a:rect l="0" t="0" r="r" b="b"/>
              <a:pathLst>
                <a:path w="254" h="1251">
                  <a:moveTo>
                    <a:pt x="73" y="1251"/>
                  </a:moveTo>
                  <a:lnTo>
                    <a:pt x="73" y="1251"/>
                  </a:lnTo>
                  <a:lnTo>
                    <a:pt x="69" y="1251"/>
                  </a:lnTo>
                  <a:lnTo>
                    <a:pt x="66" y="1250"/>
                  </a:lnTo>
                  <a:lnTo>
                    <a:pt x="62" y="1249"/>
                  </a:lnTo>
                  <a:lnTo>
                    <a:pt x="59" y="1246"/>
                  </a:lnTo>
                  <a:lnTo>
                    <a:pt x="59" y="1246"/>
                  </a:lnTo>
                  <a:lnTo>
                    <a:pt x="58" y="1244"/>
                  </a:lnTo>
                  <a:lnTo>
                    <a:pt x="57" y="1241"/>
                  </a:lnTo>
                  <a:lnTo>
                    <a:pt x="56" y="1235"/>
                  </a:lnTo>
                  <a:lnTo>
                    <a:pt x="56" y="1235"/>
                  </a:lnTo>
                  <a:lnTo>
                    <a:pt x="58" y="1224"/>
                  </a:lnTo>
                  <a:lnTo>
                    <a:pt x="61" y="1211"/>
                  </a:lnTo>
                  <a:lnTo>
                    <a:pt x="66" y="1198"/>
                  </a:lnTo>
                  <a:lnTo>
                    <a:pt x="72" y="1183"/>
                  </a:lnTo>
                  <a:lnTo>
                    <a:pt x="80" y="1168"/>
                  </a:lnTo>
                  <a:lnTo>
                    <a:pt x="89" y="1151"/>
                  </a:lnTo>
                  <a:lnTo>
                    <a:pt x="100" y="1134"/>
                  </a:lnTo>
                  <a:lnTo>
                    <a:pt x="111" y="1115"/>
                  </a:lnTo>
                  <a:lnTo>
                    <a:pt x="111" y="1115"/>
                  </a:lnTo>
                  <a:lnTo>
                    <a:pt x="117" y="1105"/>
                  </a:lnTo>
                  <a:lnTo>
                    <a:pt x="121" y="1095"/>
                  </a:lnTo>
                  <a:lnTo>
                    <a:pt x="129" y="1073"/>
                  </a:lnTo>
                  <a:lnTo>
                    <a:pt x="129" y="1073"/>
                  </a:lnTo>
                  <a:lnTo>
                    <a:pt x="135" y="1056"/>
                  </a:lnTo>
                  <a:lnTo>
                    <a:pt x="138" y="1049"/>
                  </a:lnTo>
                  <a:lnTo>
                    <a:pt x="141" y="1041"/>
                  </a:lnTo>
                  <a:lnTo>
                    <a:pt x="141" y="1041"/>
                  </a:lnTo>
                  <a:lnTo>
                    <a:pt x="151" y="1022"/>
                  </a:lnTo>
                  <a:lnTo>
                    <a:pt x="151" y="1022"/>
                  </a:lnTo>
                  <a:lnTo>
                    <a:pt x="161" y="1007"/>
                  </a:lnTo>
                  <a:lnTo>
                    <a:pt x="168" y="991"/>
                  </a:lnTo>
                  <a:lnTo>
                    <a:pt x="175" y="976"/>
                  </a:lnTo>
                  <a:lnTo>
                    <a:pt x="180" y="959"/>
                  </a:lnTo>
                  <a:lnTo>
                    <a:pt x="180" y="959"/>
                  </a:lnTo>
                  <a:lnTo>
                    <a:pt x="192" y="918"/>
                  </a:lnTo>
                  <a:lnTo>
                    <a:pt x="192" y="918"/>
                  </a:lnTo>
                  <a:lnTo>
                    <a:pt x="200" y="887"/>
                  </a:lnTo>
                  <a:lnTo>
                    <a:pt x="207" y="855"/>
                  </a:lnTo>
                  <a:lnTo>
                    <a:pt x="210" y="838"/>
                  </a:lnTo>
                  <a:lnTo>
                    <a:pt x="212" y="823"/>
                  </a:lnTo>
                  <a:lnTo>
                    <a:pt x="214" y="806"/>
                  </a:lnTo>
                  <a:lnTo>
                    <a:pt x="214" y="789"/>
                  </a:lnTo>
                  <a:lnTo>
                    <a:pt x="214" y="595"/>
                  </a:lnTo>
                  <a:lnTo>
                    <a:pt x="214" y="595"/>
                  </a:lnTo>
                  <a:lnTo>
                    <a:pt x="214" y="569"/>
                  </a:lnTo>
                  <a:lnTo>
                    <a:pt x="212" y="543"/>
                  </a:lnTo>
                  <a:lnTo>
                    <a:pt x="208" y="491"/>
                  </a:lnTo>
                  <a:lnTo>
                    <a:pt x="208" y="491"/>
                  </a:lnTo>
                  <a:lnTo>
                    <a:pt x="204" y="454"/>
                  </a:lnTo>
                  <a:lnTo>
                    <a:pt x="202" y="417"/>
                  </a:lnTo>
                  <a:lnTo>
                    <a:pt x="202" y="417"/>
                  </a:lnTo>
                  <a:lnTo>
                    <a:pt x="200" y="404"/>
                  </a:lnTo>
                  <a:lnTo>
                    <a:pt x="197" y="391"/>
                  </a:lnTo>
                  <a:lnTo>
                    <a:pt x="193" y="380"/>
                  </a:lnTo>
                  <a:lnTo>
                    <a:pt x="188" y="367"/>
                  </a:lnTo>
                  <a:lnTo>
                    <a:pt x="188" y="367"/>
                  </a:lnTo>
                  <a:lnTo>
                    <a:pt x="182" y="354"/>
                  </a:lnTo>
                  <a:lnTo>
                    <a:pt x="178" y="340"/>
                  </a:lnTo>
                  <a:lnTo>
                    <a:pt x="177" y="333"/>
                  </a:lnTo>
                  <a:lnTo>
                    <a:pt x="177" y="333"/>
                  </a:lnTo>
                  <a:lnTo>
                    <a:pt x="167" y="294"/>
                  </a:lnTo>
                  <a:lnTo>
                    <a:pt x="155" y="256"/>
                  </a:lnTo>
                  <a:lnTo>
                    <a:pt x="155" y="256"/>
                  </a:lnTo>
                  <a:lnTo>
                    <a:pt x="147" y="234"/>
                  </a:lnTo>
                  <a:lnTo>
                    <a:pt x="138" y="212"/>
                  </a:lnTo>
                  <a:lnTo>
                    <a:pt x="126" y="192"/>
                  </a:lnTo>
                  <a:lnTo>
                    <a:pt x="115" y="170"/>
                  </a:lnTo>
                  <a:lnTo>
                    <a:pt x="115" y="170"/>
                  </a:lnTo>
                  <a:lnTo>
                    <a:pt x="103" y="148"/>
                  </a:lnTo>
                  <a:lnTo>
                    <a:pt x="92" y="127"/>
                  </a:lnTo>
                  <a:lnTo>
                    <a:pt x="92" y="127"/>
                  </a:lnTo>
                  <a:lnTo>
                    <a:pt x="87" y="118"/>
                  </a:lnTo>
                  <a:lnTo>
                    <a:pt x="82" y="111"/>
                  </a:lnTo>
                  <a:lnTo>
                    <a:pt x="70" y="97"/>
                  </a:lnTo>
                  <a:lnTo>
                    <a:pt x="70" y="97"/>
                  </a:lnTo>
                  <a:lnTo>
                    <a:pt x="60" y="86"/>
                  </a:lnTo>
                  <a:lnTo>
                    <a:pt x="52" y="75"/>
                  </a:lnTo>
                  <a:lnTo>
                    <a:pt x="52" y="75"/>
                  </a:lnTo>
                  <a:lnTo>
                    <a:pt x="49" y="68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2" y="52"/>
                  </a:lnTo>
                  <a:lnTo>
                    <a:pt x="40" y="49"/>
                  </a:lnTo>
                  <a:lnTo>
                    <a:pt x="37" y="45"/>
                  </a:lnTo>
                  <a:lnTo>
                    <a:pt x="32" y="42"/>
                  </a:lnTo>
                  <a:lnTo>
                    <a:pt x="27" y="39"/>
                  </a:lnTo>
                  <a:lnTo>
                    <a:pt x="21" y="37"/>
                  </a:lnTo>
                  <a:lnTo>
                    <a:pt x="13" y="34"/>
                  </a:lnTo>
                  <a:lnTo>
                    <a:pt x="13" y="34"/>
                  </a:lnTo>
                  <a:lnTo>
                    <a:pt x="9" y="33"/>
                  </a:lnTo>
                  <a:lnTo>
                    <a:pt x="7" y="31"/>
                  </a:lnTo>
                  <a:lnTo>
                    <a:pt x="4" y="29"/>
                  </a:lnTo>
                  <a:lnTo>
                    <a:pt x="3" y="27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0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36" y="5"/>
                  </a:lnTo>
                  <a:lnTo>
                    <a:pt x="47" y="11"/>
                  </a:lnTo>
                  <a:lnTo>
                    <a:pt x="57" y="19"/>
                  </a:lnTo>
                  <a:lnTo>
                    <a:pt x="69" y="30"/>
                  </a:lnTo>
                  <a:lnTo>
                    <a:pt x="69" y="30"/>
                  </a:lnTo>
                  <a:lnTo>
                    <a:pt x="71" y="33"/>
                  </a:lnTo>
                  <a:lnTo>
                    <a:pt x="74" y="37"/>
                  </a:lnTo>
                  <a:lnTo>
                    <a:pt x="78" y="44"/>
                  </a:lnTo>
                  <a:lnTo>
                    <a:pt x="78" y="44"/>
                  </a:lnTo>
                  <a:lnTo>
                    <a:pt x="82" y="52"/>
                  </a:lnTo>
                  <a:lnTo>
                    <a:pt x="84" y="57"/>
                  </a:lnTo>
                  <a:lnTo>
                    <a:pt x="87" y="61"/>
                  </a:lnTo>
                  <a:lnTo>
                    <a:pt x="87" y="61"/>
                  </a:lnTo>
                  <a:lnTo>
                    <a:pt x="98" y="71"/>
                  </a:lnTo>
                  <a:lnTo>
                    <a:pt x="107" y="83"/>
                  </a:lnTo>
                  <a:lnTo>
                    <a:pt x="114" y="95"/>
                  </a:lnTo>
                  <a:lnTo>
                    <a:pt x="121" y="107"/>
                  </a:lnTo>
                  <a:lnTo>
                    <a:pt x="135" y="132"/>
                  </a:lnTo>
                  <a:lnTo>
                    <a:pt x="146" y="158"/>
                  </a:lnTo>
                  <a:lnTo>
                    <a:pt x="146" y="158"/>
                  </a:lnTo>
                  <a:lnTo>
                    <a:pt x="156" y="180"/>
                  </a:lnTo>
                  <a:lnTo>
                    <a:pt x="156" y="180"/>
                  </a:lnTo>
                  <a:lnTo>
                    <a:pt x="164" y="194"/>
                  </a:lnTo>
                  <a:lnTo>
                    <a:pt x="171" y="206"/>
                  </a:lnTo>
                  <a:lnTo>
                    <a:pt x="171" y="206"/>
                  </a:lnTo>
                  <a:lnTo>
                    <a:pt x="182" y="226"/>
                  </a:lnTo>
                  <a:lnTo>
                    <a:pt x="186" y="236"/>
                  </a:lnTo>
                  <a:lnTo>
                    <a:pt x="191" y="247"/>
                  </a:lnTo>
                  <a:lnTo>
                    <a:pt x="191" y="247"/>
                  </a:lnTo>
                  <a:lnTo>
                    <a:pt x="204" y="297"/>
                  </a:lnTo>
                  <a:lnTo>
                    <a:pt x="215" y="342"/>
                  </a:lnTo>
                  <a:lnTo>
                    <a:pt x="215" y="342"/>
                  </a:lnTo>
                  <a:lnTo>
                    <a:pt x="220" y="355"/>
                  </a:lnTo>
                  <a:lnTo>
                    <a:pt x="226" y="368"/>
                  </a:lnTo>
                  <a:lnTo>
                    <a:pt x="226" y="368"/>
                  </a:lnTo>
                  <a:lnTo>
                    <a:pt x="233" y="388"/>
                  </a:lnTo>
                  <a:lnTo>
                    <a:pt x="235" y="397"/>
                  </a:lnTo>
                  <a:lnTo>
                    <a:pt x="237" y="407"/>
                  </a:lnTo>
                  <a:lnTo>
                    <a:pt x="237" y="407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9" y="512"/>
                  </a:lnTo>
                  <a:lnTo>
                    <a:pt x="249" y="512"/>
                  </a:lnTo>
                  <a:lnTo>
                    <a:pt x="253" y="545"/>
                  </a:lnTo>
                  <a:lnTo>
                    <a:pt x="254" y="579"/>
                  </a:lnTo>
                  <a:lnTo>
                    <a:pt x="253" y="612"/>
                  </a:lnTo>
                  <a:lnTo>
                    <a:pt x="251" y="646"/>
                  </a:lnTo>
                  <a:lnTo>
                    <a:pt x="251" y="646"/>
                  </a:lnTo>
                  <a:lnTo>
                    <a:pt x="250" y="677"/>
                  </a:lnTo>
                  <a:lnTo>
                    <a:pt x="250" y="709"/>
                  </a:lnTo>
                  <a:lnTo>
                    <a:pt x="250" y="727"/>
                  </a:lnTo>
                  <a:lnTo>
                    <a:pt x="250" y="727"/>
                  </a:lnTo>
                  <a:lnTo>
                    <a:pt x="250" y="770"/>
                  </a:lnTo>
                  <a:lnTo>
                    <a:pt x="249" y="812"/>
                  </a:lnTo>
                  <a:lnTo>
                    <a:pt x="247" y="832"/>
                  </a:lnTo>
                  <a:lnTo>
                    <a:pt x="245" y="853"/>
                  </a:lnTo>
                  <a:lnTo>
                    <a:pt x="241" y="875"/>
                  </a:lnTo>
                  <a:lnTo>
                    <a:pt x="237" y="895"/>
                  </a:lnTo>
                  <a:lnTo>
                    <a:pt x="237" y="895"/>
                  </a:lnTo>
                  <a:lnTo>
                    <a:pt x="231" y="917"/>
                  </a:lnTo>
                  <a:lnTo>
                    <a:pt x="225" y="939"/>
                  </a:lnTo>
                  <a:lnTo>
                    <a:pt x="225" y="939"/>
                  </a:lnTo>
                  <a:lnTo>
                    <a:pt x="217" y="959"/>
                  </a:lnTo>
                  <a:lnTo>
                    <a:pt x="212" y="981"/>
                  </a:lnTo>
                  <a:lnTo>
                    <a:pt x="212" y="981"/>
                  </a:lnTo>
                  <a:lnTo>
                    <a:pt x="208" y="993"/>
                  </a:lnTo>
                  <a:lnTo>
                    <a:pt x="202" y="1006"/>
                  </a:lnTo>
                  <a:lnTo>
                    <a:pt x="196" y="1018"/>
                  </a:lnTo>
                  <a:lnTo>
                    <a:pt x="188" y="1031"/>
                  </a:lnTo>
                  <a:lnTo>
                    <a:pt x="188" y="1031"/>
                  </a:lnTo>
                  <a:lnTo>
                    <a:pt x="177" y="1050"/>
                  </a:lnTo>
                  <a:lnTo>
                    <a:pt x="173" y="1059"/>
                  </a:lnTo>
                  <a:lnTo>
                    <a:pt x="168" y="1070"/>
                  </a:lnTo>
                  <a:lnTo>
                    <a:pt x="168" y="1070"/>
                  </a:lnTo>
                  <a:lnTo>
                    <a:pt x="164" y="1082"/>
                  </a:lnTo>
                  <a:lnTo>
                    <a:pt x="164" y="1082"/>
                  </a:lnTo>
                  <a:lnTo>
                    <a:pt x="157" y="1099"/>
                  </a:lnTo>
                  <a:lnTo>
                    <a:pt x="150" y="1114"/>
                  </a:lnTo>
                  <a:lnTo>
                    <a:pt x="143" y="1130"/>
                  </a:lnTo>
                  <a:lnTo>
                    <a:pt x="135" y="1144"/>
                  </a:lnTo>
                  <a:lnTo>
                    <a:pt x="135" y="1144"/>
                  </a:lnTo>
                  <a:lnTo>
                    <a:pt x="122" y="1164"/>
                  </a:lnTo>
                  <a:lnTo>
                    <a:pt x="109" y="1188"/>
                  </a:lnTo>
                  <a:lnTo>
                    <a:pt x="103" y="1201"/>
                  </a:lnTo>
                  <a:lnTo>
                    <a:pt x="98" y="1213"/>
                  </a:lnTo>
                  <a:lnTo>
                    <a:pt x="94" y="1224"/>
                  </a:lnTo>
                  <a:lnTo>
                    <a:pt x="92" y="1234"/>
                  </a:lnTo>
                  <a:lnTo>
                    <a:pt x="92" y="1234"/>
                  </a:lnTo>
                  <a:lnTo>
                    <a:pt x="91" y="1238"/>
                  </a:lnTo>
                  <a:lnTo>
                    <a:pt x="90" y="1241"/>
                  </a:lnTo>
                  <a:lnTo>
                    <a:pt x="88" y="1244"/>
                  </a:lnTo>
                  <a:lnTo>
                    <a:pt x="85" y="1246"/>
                  </a:lnTo>
                  <a:lnTo>
                    <a:pt x="79" y="1250"/>
                  </a:lnTo>
                  <a:lnTo>
                    <a:pt x="73" y="1251"/>
                  </a:lnTo>
                  <a:lnTo>
                    <a:pt x="73" y="125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799" name="Freeform 415"/>
            <p:cNvSpPr/>
            <p:nvPr/>
          </p:nvSpPr>
          <p:spPr bwMode="auto">
            <a:xfrm>
              <a:off x="5618163" y="3146425"/>
              <a:ext cx="193675" cy="657225"/>
            </a:xfrm>
            <a:custGeom>
              <a:avLst/>
              <a:gdLst/>
              <a:ahLst/>
              <a:cxnLst>
                <a:cxn ang="0">
                  <a:pos x="29" y="1241"/>
                </a:cxn>
                <a:cxn ang="0">
                  <a:pos x="21" y="1231"/>
                </a:cxn>
                <a:cxn ang="0">
                  <a:pos x="22" y="1216"/>
                </a:cxn>
                <a:cxn ang="0">
                  <a:pos x="37" y="1201"/>
                </a:cxn>
                <a:cxn ang="0">
                  <a:pos x="66" y="1186"/>
                </a:cxn>
                <a:cxn ang="0">
                  <a:pos x="125" y="1154"/>
                </a:cxn>
                <a:cxn ang="0">
                  <a:pos x="154" y="1122"/>
                </a:cxn>
                <a:cxn ang="0">
                  <a:pos x="200" y="1069"/>
                </a:cxn>
                <a:cxn ang="0">
                  <a:pos x="251" y="1009"/>
                </a:cxn>
                <a:cxn ang="0">
                  <a:pos x="273" y="965"/>
                </a:cxn>
                <a:cxn ang="0">
                  <a:pos x="314" y="827"/>
                </a:cxn>
                <a:cxn ang="0">
                  <a:pos x="325" y="757"/>
                </a:cxn>
                <a:cxn ang="0">
                  <a:pos x="330" y="644"/>
                </a:cxn>
                <a:cxn ang="0">
                  <a:pos x="324" y="570"/>
                </a:cxn>
                <a:cxn ang="0">
                  <a:pos x="305" y="434"/>
                </a:cxn>
                <a:cxn ang="0">
                  <a:pos x="288" y="354"/>
                </a:cxn>
                <a:cxn ang="0">
                  <a:pos x="257" y="277"/>
                </a:cxn>
                <a:cxn ang="0">
                  <a:pos x="238" y="239"/>
                </a:cxn>
                <a:cxn ang="0">
                  <a:pos x="207" y="198"/>
                </a:cxn>
                <a:cxn ang="0">
                  <a:pos x="187" y="173"/>
                </a:cxn>
                <a:cxn ang="0">
                  <a:pos x="167" y="148"/>
                </a:cxn>
                <a:cxn ang="0">
                  <a:pos x="132" y="123"/>
                </a:cxn>
                <a:cxn ang="0">
                  <a:pos x="63" y="65"/>
                </a:cxn>
                <a:cxn ang="0">
                  <a:pos x="13" y="39"/>
                </a:cxn>
                <a:cxn ang="0">
                  <a:pos x="1" y="27"/>
                </a:cxn>
                <a:cxn ang="0">
                  <a:pos x="1" y="13"/>
                </a:cxn>
                <a:cxn ang="0">
                  <a:pos x="8" y="2"/>
                </a:cxn>
                <a:cxn ang="0">
                  <a:pos x="23" y="1"/>
                </a:cxn>
                <a:cxn ang="0">
                  <a:pos x="34" y="9"/>
                </a:cxn>
                <a:cxn ang="0">
                  <a:pos x="64" y="23"/>
                </a:cxn>
                <a:cxn ang="0">
                  <a:pos x="139" y="80"/>
                </a:cxn>
                <a:cxn ang="0">
                  <a:pos x="178" y="111"/>
                </a:cxn>
                <a:cxn ang="0">
                  <a:pos x="234" y="172"/>
                </a:cxn>
                <a:cxn ang="0">
                  <a:pos x="281" y="244"/>
                </a:cxn>
                <a:cxn ang="0">
                  <a:pos x="313" y="317"/>
                </a:cxn>
                <a:cxn ang="0">
                  <a:pos x="342" y="432"/>
                </a:cxn>
                <a:cxn ang="0">
                  <a:pos x="356" y="550"/>
                </a:cxn>
                <a:cxn ang="0">
                  <a:pos x="366" y="650"/>
                </a:cxn>
                <a:cxn ang="0">
                  <a:pos x="364" y="730"/>
                </a:cxn>
                <a:cxn ang="0">
                  <a:pos x="361" y="791"/>
                </a:cxn>
                <a:cxn ang="0">
                  <a:pos x="348" y="839"/>
                </a:cxn>
                <a:cxn ang="0">
                  <a:pos x="325" y="927"/>
                </a:cxn>
                <a:cxn ang="0">
                  <a:pos x="304" y="984"/>
                </a:cxn>
                <a:cxn ang="0">
                  <a:pos x="258" y="1059"/>
                </a:cxn>
                <a:cxn ang="0">
                  <a:pos x="192" y="1135"/>
                </a:cxn>
                <a:cxn ang="0">
                  <a:pos x="170" y="1160"/>
                </a:cxn>
                <a:cxn ang="0">
                  <a:pos x="132" y="1196"/>
                </a:cxn>
                <a:cxn ang="0">
                  <a:pos x="104" y="1207"/>
                </a:cxn>
                <a:cxn ang="0">
                  <a:pos x="65" y="1224"/>
                </a:cxn>
                <a:cxn ang="0">
                  <a:pos x="53" y="1235"/>
                </a:cxn>
                <a:cxn ang="0">
                  <a:pos x="39" y="1244"/>
                </a:cxn>
              </a:cxnLst>
              <a:rect l="0" t="0" r="r" b="b"/>
              <a:pathLst>
                <a:path w="366" h="1244">
                  <a:moveTo>
                    <a:pt x="39" y="1244"/>
                  </a:moveTo>
                  <a:lnTo>
                    <a:pt x="39" y="1244"/>
                  </a:lnTo>
                  <a:lnTo>
                    <a:pt x="34" y="1243"/>
                  </a:lnTo>
                  <a:lnTo>
                    <a:pt x="29" y="1241"/>
                  </a:lnTo>
                  <a:lnTo>
                    <a:pt x="25" y="1238"/>
                  </a:lnTo>
                  <a:lnTo>
                    <a:pt x="22" y="1234"/>
                  </a:lnTo>
                  <a:lnTo>
                    <a:pt x="22" y="1234"/>
                  </a:lnTo>
                  <a:lnTo>
                    <a:pt x="21" y="1231"/>
                  </a:lnTo>
                  <a:lnTo>
                    <a:pt x="20" y="1227"/>
                  </a:lnTo>
                  <a:lnTo>
                    <a:pt x="20" y="1222"/>
                  </a:lnTo>
                  <a:lnTo>
                    <a:pt x="22" y="1216"/>
                  </a:lnTo>
                  <a:lnTo>
                    <a:pt x="22" y="1216"/>
                  </a:lnTo>
                  <a:lnTo>
                    <a:pt x="25" y="1211"/>
                  </a:lnTo>
                  <a:lnTo>
                    <a:pt x="29" y="1207"/>
                  </a:lnTo>
                  <a:lnTo>
                    <a:pt x="33" y="1204"/>
                  </a:lnTo>
                  <a:lnTo>
                    <a:pt x="37" y="1201"/>
                  </a:lnTo>
                  <a:lnTo>
                    <a:pt x="48" y="1195"/>
                  </a:lnTo>
                  <a:lnTo>
                    <a:pt x="59" y="1190"/>
                  </a:lnTo>
                  <a:lnTo>
                    <a:pt x="66" y="1186"/>
                  </a:lnTo>
                  <a:lnTo>
                    <a:pt x="66" y="1186"/>
                  </a:lnTo>
                  <a:lnTo>
                    <a:pt x="91" y="1175"/>
                  </a:lnTo>
                  <a:lnTo>
                    <a:pt x="103" y="1169"/>
                  </a:lnTo>
                  <a:lnTo>
                    <a:pt x="115" y="1162"/>
                  </a:lnTo>
                  <a:lnTo>
                    <a:pt x="125" y="1154"/>
                  </a:lnTo>
                  <a:lnTo>
                    <a:pt x="135" y="1145"/>
                  </a:lnTo>
                  <a:lnTo>
                    <a:pt x="145" y="1135"/>
                  </a:lnTo>
                  <a:lnTo>
                    <a:pt x="154" y="1122"/>
                  </a:lnTo>
                  <a:lnTo>
                    <a:pt x="154" y="1122"/>
                  </a:lnTo>
                  <a:lnTo>
                    <a:pt x="165" y="1108"/>
                  </a:lnTo>
                  <a:lnTo>
                    <a:pt x="177" y="1095"/>
                  </a:lnTo>
                  <a:lnTo>
                    <a:pt x="200" y="1069"/>
                  </a:lnTo>
                  <a:lnTo>
                    <a:pt x="200" y="1069"/>
                  </a:lnTo>
                  <a:lnTo>
                    <a:pt x="218" y="1050"/>
                  </a:lnTo>
                  <a:lnTo>
                    <a:pt x="236" y="1030"/>
                  </a:lnTo>
                  <a:lnTo>
                    <a:pt x="244" y="1020"/>
                  </a:lnTo>
                  <a:lnTo>
                    <a:pt x="251" y="1009"/>
                  </a:lnTo>
                  <a:lnTo>
                    <a:pt x="258" y="997"/>
                  </a:lnTo>
                  <a:lnTo>
                    <a:pt x="263" y="985"/>
                  </a:lnTo>
                  <a:lnTo>
                    <a:pt x="263" y="985"/>
                  </a:lnTo>
                  <a:lnTo>
                    <a:pt x="273" y="965"/>
                  </a:lnTo>
                  <a:lnTo>
                    <a:pt x="280" y="946"/>
                  </a:lnTo>
                  <a:lnTo>
                    <a:pt x="293" y="905"/>
                  </a:lnTo>
                  <a:lnTo>
                    <a:pt x="305" y="866"/>
                  </a:lnTo>
                  <a:lnTo>
                    <a:pt x="314" y="827"/>
                  </a:lnTo>
                  <a:lnTo>
                    <a:pt x="314" y="827"/>
                  </a:lnTo>
                  <a:lnTo>
                    <a:pt x="319" y="804"/>
                  </a:lnTo>
                  <a:lnTo>
                    <a:pt x="323" y="780"/>
                  </a:lnTo>
                  <a:lnTo>
                    <a:pt x="325" y="757"/>
                  </a:lnTo>
                  <a:lnTo>
                    <a:pt x="327" y="734"/>
                  </a:lnTo>
                  <a:lnTo>
                    <a:pt x="330" y="711"/>
                  </a:lnTo>
                  <a:lnTo>
                    <a:pt x="330" y="689"/>
                  </a:lnTo>
                  <a:lnTo>
                    <a:pt x="330" y="644"/>
                  </a:lnTo>
                  <a:lnTo>
                    <a:pt x="330" y="644"/>
                  </a:lnTo>
                  <a:lnTo>
                    <a:pt x="328" y="619"/>
                  </a:lnTo>
                  <a:lnTo>
                    <a:pt x="327" y="595"/>
                  </a:lnTo>
                  <a:lnTo>
                    <a:pt x="324" y="570"/>
                  </a:lnTo>
                  <a:lnTo>
                    <a:pt x="322" y="545"/>
                  </a:lnTo>
                  <a:lnTo>
                    <a:pt x="315" y="496"/>
                  </a:lnTo>
                  <a:lnTo>
                    <a:pt x="307" y="447"/>
                  </a:lnTo>
                  <a:lnTo>
                    <a:pt x="305" y="434"/>
                  </a:lnTo>
                  <a:lnTo>
                    <a:pt x="305" y="434"/>
                  </a:lnTo>
                  <a:lnTo>
                    <a:pt x="298" y="394"/>
                  </a:lnTo>
                  <a:lnTo>
                    <a:pt x="293" y="374"/>
                  </a:lnTo>
                  <a:lnTo>
                    <a:pt x="288" y="354"/>
                  </a:lnTo>
                  <a:lnTo>
                    <a:pt x="282" y="333"/>
                  </a:lnTo>
                  <a:lnTo>
                    <a:pt x="275" y="314"/>
                  </a:lnTo>
                  <a:lnTo>
                    <a:pt x="267" y="295"/>
                  </a:lnTo>
                  <a:lnTo>
                    <a:pt x="257" y="277"/>
                  </a:lnTo>
                  <a:lnTo>
                    <a:pt x="257" y="277"/>
                  </a:lnTo>
                  <a:lnTo>
                    <a:pt x="246" y="256"/>
                  </a:lnTo>
                  <a:lnTo>
                    <a:pt x="246" y="256"/>
                  </a:lnTo>
                  <a:lnTo>
                    <a:pt x="238" y="239"/>
                  </a:lnTo>
                  <a:lnTo>
                    <a:pt x="229" y="224"/>
                  </a:lnTo>
                  <a:lnTo>
                    <a:pt x="219" y="210"/>
                  </a:lnTo>
                  <a:lnTo>
                    <a:pt x="213" y="203"/>
                  </a:lnTo>
                  <a:lnTo>
                    <a:pt x="207" y="198"/>
                  </a:lnTo>
                  <a:lnTo>
                    <a:pt x="207" y="198"/>
                  </a:lnTo>
                  <a:lnTo>
                    <a:pt x="201" y="193"/>
                  </a:lnTo>
                  <a:lnTo>
                    <a:pt x="196" y="187"/>
                  </a:lnTo>
                  <a:lnTo>
                    <a:pt x="187" y="173"/>
                  </a:lnTo>
                  <a:lnTo>
                    <a:pt x="187" y="173"/>
                  </a:lnTo>
                  <a:lnTo>
                    <a:pt x="181" y="165"/>
                  </a:lnTo>
                  <a:lnTo>
                    <a:pt x="175" y="157"/>
                  </a:lnTo>
                  <a:lnTo>
                    <a:pt x="167" y="148"/>
                  </a:lnTo>
                  <a:lnTo>
                    <a:pt x="160" y="143"/>
                  </a:lnTo>
                  <a:lnTo>
                    <a:pt x="160" y="143"/>
                  </a:lnTo>
                  <a:lnTo>
                    <a:pt x="146" y="133"/>
                  </a:lnTo>
                  <a:lnTo>
                    <a:pt x="132" y="123"/>
                  </a:lnTo>
                  <a:lnTo>
                    <a:pt x="105" y="100"/>
                  </a:lnTo>
                  <a:lnTo>
                    <a:pt x="105" y="100"/>
                  </a:lnTo>
                  <a:lnTo>
                    <a:pt x="85" y="82"/>
                  </a:lnTo>
                  <a:lnTo>
                    <a:pt x="63" y="65"/>
                  </a:lnTo>
                  <a:lnTo>
                    <a:pt x="52" y="57"/>
                  </a:lnTo>
                  <a:lnTo>
                    <a:pt x="39" y="50"/>
                  </a:lnTo>
                  <a:lnTo>
                    <a:pt x="27" y="44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8" y="37"/>
                  </a:lnTo>
                  <a:lnTo>
                    <a:pt x="4" y="33"/>
                  </a:lnTo>
                  <a:lnTo>
                    <a:pt x="1" y="27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2" y="9"/>
                  </a:lnTo>
                  <a:lnTo>
                    <a:pt x="4" y="6"/>
                  </a:lnTo>
                  <a:lnTo>
                    <a:pt x="6" y="4"/>
                  </a:lnTo>
                  <a:lnTo>
                    <a:pt x="8" y="2"/>
                  </a:lnTo>
                  <a:lnTo>
                    <a:pt x="11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3" y="1"/>
                  </a:lnTo>
                  <a:lnTo>
                    <a:pt x="27" y="2"/>
                  </a:lnTo>
                  <a:lnTo>
                    <a:pt x="31" y="4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51" y="15"/>
                  </a:lnTo>
                  <a:lnTo>
                    <a:pt x="64" y="23"/>
                  </a:lnTo>
                  <a:lnTo>
                    <a:pt x="77" y="32"/>
                  </a:lnTo>
                  <a:lnTo>
                    <a:pt x="90" y="40"/>
                  </a:lnTo>
                  <a:lnTo>
                    <a:pt x="115" y="60"/>
                  </a:lnTo>
                  <a:lnTo>
                    <a:pt x="139" y="80"/>
                  </a:lnTo>
                  <a:lnTo>
                    <a:pt x="139" y="80"/>
                  </a:lnTo>
                  <a:lnTo>
                    <a:pt x="158" y="96"/>
                  </a:lnTo>
                  <a:lnTo>
                    <a:pt x="178" y="111"/>
                  </a:lnTo>
                  <a:lnTo>
                    <a:pt x="178" y="111"/>
                  </a:lnTo>
                  <a:lnTo>
                    <a:pt x="193" y="125"/>
                  </a:lnTo>
                  <a:lnTo>
                    <a:pt x="208" y="139"/>
                  </a:lnTo>
                  <a:lnTo>
                    <a:pt x="222" y="156"/>
                  </a:lnTo>
                  <a:lnTo>
                    <a:pt x="234" y="172"/>
                  </a:lnTo>
                  <a:lnTo>
                    <a:pt x="247" y="190"/>
                  </a:lnTo>
                  <a:lnTo>
                    <a:pt x="258" y="208"/>
                  </a:lnTo>
                  <a:lnTo>
                    <a:pt x="281" y="244"/>
                  </a:lnTo>
                  <a:lnTo>
                    <a:pt x="281" y="244"/>
                  </a:lnTo>
                  <a:lnTo>
                    <a:pt x="290" y="262"/>
                  </a:lnTo>
                  <a:lnTo>
                    <a:pt x="299" y="281"/>
                  </a:lnTo>
                  <a:lnTo>
                    <a:pt x="307" y="298"/>
                  </a:lnTo>
                  <a:lnTo>
                    <a:pt x="313" y="317"/>
                  </a:lnTo>
                  <a:lnTo>
                    <a:pt x="319" y="335"/>
                  </a:lnTo>
                  <a:lnTo>
                    <a:pt x="325" y="355"/>
                  </a:lnTo>
                  <a:lnTo>
                    <a:pt x="335" y="393"/>
                  </a:lnTo>
                  <a:lnTo>
                    <a:pt x="342" y="432"/>
                  </a:lnTo>
                  <a:lnTo>
                    <a:pt x="347" y="472"/>
                  </a:lnTo>
                  <a:lnTo>
                    <a:pt x="352" y="511"/>
                  </a:lnTo>
                  <a:lnTo>
                    <a:pt x="356" y="550"/>
                  </a:lnTo>
                  <a:lnTo>
                    <a:pt x="356" y="550"/>
                  </a:lnTo>
                  <a:lnTo>
                    <a:pt x="364" y="615"/>
                  </a:lnTo>
                  <a:lnTo>
                    <a:pt x="364" y="615"/>
                  </a:lnTo>
                  <a:lnTo>
                    <a:pt x="365" y="633"/>
                  </a:lnTo>
                  <a:lnTo>
                    <a:pt x="366" y="650"/>
                  </a:lnTo>
                  <a:lnTo>
                    <a:pt x="365" y="686"/>
                  </a:lnTo>
                  <a:lnTo>
                    <a:pt x="365" y="686"/>
                  </a:lnTo>
                  <a:lnTo>
                    <a:pt x="364" y="723"/>
                  </a:lnTo>
                  <a:lnTo>
                    <a:pt x="364" y="730"/>
                  </a:lnTo>
                  <a:lnTo>
                    <a:pt x="364" y="730"/>
                  </a:lnTo>
                  <a:lnTo>
                    <a:pt x="364" y="751"/>
                  </a:lnTo>
                  <a:lnTo>
                    <a:pt x="363" y="770"/>
                  </a:lnTo>
                  <a:lnTo>
                    <a:pt x="361" y="791"/>
                  </a:lnTo>
                  <a:lnTo>
                    <a:pt x="358" y="800"/>
                  </a:lnTo>
                  <a:lnTo>
                    <a:pt x="355" y="810"/>
                  </a:lnTo>
                  <a:lnTo>
                    <a:pt x="355" y="810"/>
                  </a:lnTo>
                  <a:lnTo>
                    <a:pt x="348" y="839"/>
                  </a:lnTo>
                  <a:lnTo>
                    <a:pt x="341" y="868"/>
                  </a:lnTo>
                  <a:lnTo>
                    <a:pt x="341" y="868"/>
                  </a:lnTo>
                  <a:lnTo>
                    <a:pt x="334" y="897"/>
                  </a:lnTo>
                  <a:lnTo>
                    <a:pt x="325" y="927"/>
                  </a:lnTo>
                  <a:lnTo>
                    <a:pt x="316" y="956"/>
                  </a:lnTo>
                  <a:lnTo>
                    <a:pt x="310" y="971"/>
                  </a:lnTo>
                  <a:lnTo>
                    <a:pt x="304" y="984"/>
                  </a:lnTo>
                  <a:lnTo>
                    <a:pt x="304" y="984"/>
                  </a:lnTo>
                  <a:lnTo>
                    <a:pt x="294" y="1004"/>
                  </a:lnTo>
                  <a:lnTo>
                    <a:pt x="283" y="1022"/>
                  </a:lnTo>
                  <a:lnTo>
                    <a:pt x="271" y="1041"/>
                  </a:lnTo>
                  <a:lnTo>
                    <a:pt x="258" y="1059"/>
                  </a:lnTo>
                  <a:lnTo>
                    <a:pt x="244" y="1078"/>
                  </a:lnTo>
                  <a:lnTo>
                    <a:pt x="228" y="1097"/>
                  </a:lnTo>
                  <a:lnTo>
                    <a:pt x="211" y="1115"/>
                  </a:lnTo>
                  <a:lnTo>
                    <a:pt x="192" y="1135"/>
                  </a:lnTo>
                  <a:lnTo>
                    <a:pt x="192" y="1135"/>
                  </a:lnTo>
                  <a:lnTo>
                    <a:pt x="181" y="1147"/>
                  </a:lnTo>
                  <a:lnTo>
                    <a:pt x="170" y="1160"/>
                  </a:lnTo>
                  <a:lnTo>
                    <a:pt x="170" y="1160"/>
                  </a:lnTo>
                  <a:lnTo>
                    <a:pt x="161" y="1171"/>
                  </a:lnTo>
                  <a:lnTo>
                    <a:pt x="151" y="1181"/>
                  </a:lnTo>
                  <a:lnTo>
                    <a:pt x="139" y="1191"/>
                  </a:lnTo>
                  <a:lnTo>
                    <a:pt x="132" y="1196"/>
                  </a:lnTo>
                  <a:lnTo>
                    <a:pt x="124" y="1200"/>
                  </a:lnTo>
                  <a:lnTo>
                    <a:pt x="124" y="1200"/>
                  </a:lnTo>
                  <a:lnTo>
                    <a:pt x="116" y="1203"/>
                  </a:lnTo>
                  <a:lnTo>
                    <a:pt x="104" y="1207"/>
                  </a:lnTo>
                  <a:lnTo>
                    <a:pt x="104" y="1207"/>
                  </a:lnTo>
                  <a:lnTo>
                    <a:pt x="87" y="1213"/>
                  </a:lnTo>
                  <a:lnTo>
                    <a:pt x="71" y="1221"/>
                  </a:lnTo>
                  <a:lnTo>
                    <a:pt x="65" y="1224"/>
                  </a:lnTo>
                  <a:lnTo>
                    <a:pt x="60" y="1228"/>
                  </a:lnTo>
                  <a:lnTo>
                    <a:pt x="56" y="1231"/>
                  </a:lnTo>
                  <a:lnTo>
                    <a:pt x="53" y="1235"/>
                  </a:lnTo>
                  <a:lnTo>
                    <a:pt x="53" y="1235"/>
                  </a:lnTo>
                  <a:lnTo>
                    <a:pt x="50" y="1240"/>
                  </a:lnTo>
                  <a:lnTo>
                    <a:pt x="47" y="1242"/>
                  </a:lnTo>
                  <a:lnTo>
                    <a:pt x="42" y="1243"/>
                  </a:lnTo>
                  <a:lnTo>
                    <a:pt x="39" y="1244"/>
                  </a:lnTo>
                  <a:lnTo>
                    <a:pt x="39" y="124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58" name="组合 957"/>
          <p:cNvGrpSpPr/>
          <p:nvPr/>
        </p:nvGrpSpPr>
        <p:grpSpPr>
          <a:xfrm>
            <a:off x="8159729" y="3742319"/>
            <a:ext cx="988484" cy="950384"/>
            <a:chOff x="6207126" y="3098800"/>
            <a:chExt cx="741363" cy="712788"/>
          </a:xfrm>
          <a:solidFill>
            <a:schemeClr val="bg1"/>
          </a:solidFill>
        </p:grpSpPr>
        <p:sp>
          <p:nvSpPr>
            <p:cNvPr id="16800" name="Freeform 416"/>
            <p:cNvSpPr/>
            <p:nvPr/>
          </p:nvSpPr>
          <p:spPr bwMode="auto">
            <a:xfrm>
              <a:off x="6251576" y="3155950"/>
              <a:ext cx="122238" cy="168275"/>
            </a:xfrm>
            <a:custGeom>
              <a:avLst/>
              <a:gdLst/>
              <a:ahLst/>
              <a:cxnLst>
                <a:cxn ang="0">
                  <a:pos x="226" y="0"/>
                </a:cxn>
                <a:cxn ang="0">
                  <a:pos x="226" y="0"/>
                </a:cxn>
                <a:cxn ang="0">
                  <a:pos x="220" y="2"/>
                </a:cxn>
                <a:cxn ang="0">
                  <a:pos x="214" y="5"/>
                </a:cxn>
                <a:cxn ang="0">
                  <a:pos x="208" y="11"/>
                </a:cxn>
                <a:cxn ang="0">
                  <a:pos x="203" y="16"/>
                </a:cxn>
                <a:cxn ang="0">
                  <a:pos x="193" y="27"/>
                </a:cxn>
                <a:cxn ang="0">
                  <a:pos x="185" y="37"/>
                </a:cxn>
                <a:cxn ang="0">
                  <a:pos x="185" y="37"/>
                </a:cxn>
                <a:cxn ang="0">
                  <a:pos x="153" y="80"/>
                </a:cxn>
                <a:cxn ang="0">
                  <a:pos x="121" y="121"/>
                </a:cxn>
                <a:cxn ang="0">
                  <a:pos x="121" y="121"/>
                </a:cxn>
                <a:cxn ang="0">
                  <a:pos x="88" y="167"/>
                </a:cxn>
                <a:cxn ang="0">
                  <a:pos x="56" y="213"/>
                </a:cxn>
                <a:cxn ang="0">
                  <a:pos x="41" y="237"/>
                </a:cxn>
                <a:cxn ang="0">
                  <a:pos x="27" y="261"/>
                </a:cxn>
                <a:cxn ang="0">
                  <a:pos x="14" y="285"/>
                </a:cxn>
                <a:cxn ang="0">
                  <a:pos x="0" y="310"/>
                </a:cxn>
                <a:cxn ang="0">
                  <a:pos x="0" y="310"/>
                </a:cxn>
                <a:cxn ang="0">
                  <a:pos x="0" y="312"/>
                </a:cxn>
                <a:cxn ang="0">
                  <a:pos x="0" y="314"/>
                </a:cxn>
                <a:cxn ang="0">
                  <a:pos x="2" y="317"/>
                </a:cxn>
                <a:cxn ang="0">
                  <a:pos x="4" y="317"/>
                </a:cxn>
                <a:cxn ang="0">
                  <a:pos x="6" y="317"/>
                </a:cxn>
                <a:cxn ang="0">
                  <a:pos x="7" y="316"/>
                </a:cxn>
                <a:cxn ang="0">
                  <a:pos x="8" y="315"/>
                </a:cxn>
                <a:cxn ang="0">
                  <a:pos x="8" y="315"/>
                </a:cxn>
                <a:cxn ang="0">
                  <a:pos x="20" y="294"/>
                </a:cxn>
                <a:cxn ang="0">
                  <a:pos x="31" y="273"/>
                </a:cxn>
                <a:cxn ang="0">
                  <a:pos x="42" y="252"/>
                </a:cxn>
                <a:cxn ang="0">
                  <a:pos x="55" y="233"/>
                </a:cxn>
                <a:cxn ang="0">
                  <a:pos x="82" y="193"/>
                </a:cxn>
                <a:cxn ang="0">
                  <a:pos x="109" y="154"/>
                </a:cxn>
                <a:cxn ang="0">
                  <a:pos x="109" y="154"/>
                </a:cxn>
                <a:cxn ang="0">
                  <a:pos x="140" y="112"/>
                </a:cxn>
                <a:cxn ang="0">
                  <a:pos x="172" y="71"/>
                </a:cxn>
                <a:cxn ang="0">
                  <a:pos x="172" y="71"/>
                </a:cxn>
                <a:cxn ang="0">
                  <a:pos x="183" y="55"/>
                </a:cxn>
                <a:cxn ang="0">
                  <a:pos x="196" y="36"/>
                </a:cxn>
                <a:cxn ang="0">
                  <a:pos x="204" y="27"/>
                </a:cxn>
                <a:cxn ang="0">
                  <a:pos x="212" y="19"/>
                </a:cxn>
                <a:cxn ang="0">
                  <a:pos x="220" y="13"/>
                </a:cxn>
                <a:cxn ang="0">
                  <a:pos x="224" y="11"/>
                </a:cxn>
                <a:cxn ang="0">
                  <a:pos x="228" y="10"/>
                </a:cxn>
                <a:cxn ang="0">
                  <a:pos x="228" y="10"/>
                </a:cxn>
                <a:cxn ang="0">
                  <a:pos x="230" y="8"/>
                </a:cxn>
                <a:cxn ang="0">
                  <a:pos x="231" y="7"/>
                </a:cxn>
                <a:cxn ang="0">
                  <a:pos x="231" y="5"/>
                </a:cxn>
                <a:cxn ang="0">
                  <a:pos x="231" y="3"/>
                </a:cxn>
                <a:cxn ang="0">
                  <a:pos x="231" y="2"/>
                </a:cxn>
                <a:cxn ang="0">
                  <a:pos x="229" y="0"/>
                </a:cxn>
                <a:cxn ang="0">
                  <a:pos x="228" y="0"/>
                </a:cxn>
                <a:cxn ang="0">
                  <a:pos x="226" y="0"/>
                </a:cxn>
                <a:cxn ang="0">
                  <a:pos x="226" y="0"/>
                </a:cxn>
              </a:cxnLst>
              <a:rect l="0" t="0" r="r" b="b"/>
              <a:pathLst>
                <a:path w="231" h="317">
                  <a:moveTo>
                    <a:pt x="226" y="0"/>
                  </a:moveTo>
                  <a:lnTo>
                    <a:pt x="226" y="0"/>
                  </a:lnTo>
                  <a:lnTo>
                    <a:pt x="220" y="2"/>
                  </a:lnTo>
                  <a:lnTo>
                    <a:pt x="214" y="5"/>
                  </a:lnTo>
                  <a:lnTo>
                    <a:pt x="208" y="11"/>
                  </a:lnTo>
                  <a:lnTo>
                    <a:pt x="203" y="16"/>
                  </a:lnTo>
                  <a:lnTo>
                    <a:pt x="193" y="27"/>
                  </a:lnTo>
                  <a:lnTo>
                    <a:pt x="185" y="37"/>
                  </a:lnTo>
                  <a:lnTo>
                    <a:pt x="185" y="37"/>
                  </a:lnTo>
                  <a:lnTo>
                    <a:pt x="153" y="80"/>
                  </a:lnTo>
                  <a:lnTo>
                    <a:pt x="121" y="121"/>
                  </a:lnTo>
                  <a:lnTo>
                    <a:pt x="121" y="121"/>
                  </a:lnTo>
                  <a:lnTo>
                    <a:pt x="88" y="167"/>
                  </a:lnTo>
                  <a:lnTo>
                    <a:pt x="56" y="213"/>
                  </a:lnTo>
                  <a:lnTo>
                    <a:pt x="41" y="237"/>
                  </a:lnTo>
                  <a:lnTo>
                    <a:pt x="27" y="261"/>
                  </a:lnTo>
                  <a:lnTo>
                    <a:pt x="14" y="285"/>
                  </a:lnTo>
                  <a:lnTo>
                    <a:pt x="0" y="310"/>
                  </a:lnTo>
                  <a:lnTo>
                    <a:pt x="0" y="310"/>
                  </a:lnTo>
                  <a:lnTo>
                    <a:pt x="0" y="312"/>
                  </a:lnTo>
                  <a:lnTo>
                    <a:pt x="0" y="314"/>
                  </a:lnTo>
                  <a:lnTo>
                    <a:pt x="2" y="317"/>
                  </a:lnTo>
                  <a:lnTo>
                    <a:pt x="4" y="317"/>
                  </a:lnTo>
                  <a:lnTo>
                    <a:pt x="6" y="317"/>
                  </a:lnTo>
                  <a:lnTo>
                    <a:pt x="7" y="316"/>
                  </a:lnTo>
                  <a:lnTo>
                    <a:pt x="8" y="315"/>
                  </a:lnTo>
                  <a:lnTo>
                    <a:pt x="8" y="315"/>
                  </a:lnTo>
                  <a:lnTo>
                    <a:pt x="20" y="294"/>
                  </a:lnTo>
                  <a:lnTo>
                    <a:pt x="31" y="273"/>
                  </a:lnTo>
                  <a:lnTo>
                    <a:pt x="42" y="252"/>
                  </a:lnTo>
                  <a:lnTo>
                    <a:pt x="55" y="233"/>
                  </a:lnTo>
                  <a:lnTo>
                    <a:pt x="82" y="193"/>
                  </a:lnTo>
                  <a:lnTo>
                    <a:pt x="109" y="154"/>
                  </a:lnTo>
                  <a:lnTo>
                    <a:pt x="109" y="154"/>
                  </a:lnTo>
                  <a:lnTo>
                    <a:pt x="140" y="112"/>
                  </a:lnTo>
                  <a:lnTo>
                    <a:pt x="172" y="71"/>
                  </a:lnTo>
                  <a:lnTo>
                    <a:pt x="172" y="71"/>
                  </a:lnTo>
                  <a:lnTo>
                    <a:pt x="183" y="55"/>
                  </a:lnTo>
                  <a:lnTo>
                    <a:pt x="196" y="36"/>
                  </a:lnTo>
                  <a:lnTo>
                    <a:pt x="204" y="27"/>
                  </a:lnTo>
                  <a:lnTo>
                    <a:pt x="212" y="19"/>
                  </a:lnTo>
                  <a:lnTo>
                    <a:pt x="220" y="13"/>
                  </a:lnTo>
                  <a:lnTo>
                    <a:pt x="224" y="11"/>
                  </a:lnTo>
                  <a:lnTo>
                    <a:pt x="228" y="10"/>
                  </a:lnTo>
                  <a:lnTo>
                    <a:pt x="228" y="10"/>
                  </a:lnTo>
                  <a:lnTo>
                    <a:pt x="230" y="8"/>
                  </a:lnTo>
                  <a:lnTo>
                    <a:pt x="231" y="7"/>
                  </a:lnTo>
                  <a:lnTo>
                    <a:pt x="231" y="5"/>
                  </a:lnTo>
                  <a:lnTo>
                    <a:pt x="231" y="3"/>
                  </a:lnTo>
                  <a:lnTo>
                    <a:pt x="231" y="2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6" y="0"/>
                  </a:lnTo>
                  <a:lnTo>
                    <a:pt x="22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01" name="Freeform 417"/>
            <p:cNvSpPr/>
            <p:nvPr/>
          </p:nvSpPr>
          <p:spPr bwMode="auto">
            <a:xfrm>
              <a:off x="6240463" y="3148013"/>
              <a:ext cx="165100" cy="241300"/>
            </a:xfrm>
            <a:custGeom>
              <a:avLst/>
              <a:gdLst/>
              <a:ahLst/>
              <a:cxnLst>
                <a:cxn ang="0">
                  <a:pos x="306" y="1"/>
                </a:cxn>
                <a:cxn ang="0">
                  <a:pos x="283" y="20"/>
                </a:cxn>
                <a:cxn ang="0">
                  <a:pos x="264" y="43"/>
                </a:cxn>
                <a:cxn ang="0">
                  <a:pos x="229" y="92"/>
                </a:cxn>
                <a:cxn ang="0">
                  <a:pos x="218" y="107"/>
                </a:cxn>
                <a:cxn ang="0">
                  <a:pos x="183" y="151"/>
                </a:cxn>
                <a:cxn ang="0">
                  <a:pos x="178" y="158"/>
                </a:cxn>
                <a:cxn ang="0">
                  <a:pos x="165" y="181"/>
                </a:cxn>
                <a:cxn ang="0">
                  <a:pos x="148" y="212"/>
                </a:cxn>
                <a:cxn ang="0">
                  <a:pos x="130" y="241"/>
                </a:cxn>
                <a:cxn ang="0">
                  <a:pos x="68" y="328"/>
                </a:cxn>
                <a:cxn ang="0">
                  <a:pos x="47" y="356"/>
                </a:cxn>
                <a:cxn ang="0">
                  <a:pos x="28" y="385"/>
                </a:cxn>
                <a:cxn ang="0">
                  <a:pos x="12" y="416"/>
                </a:cxn>
                <a:cxn ang="0">
                  <a:pos x="0" y="449"/>
                </a:cxn>
                <a:cxn ang="0">
                  <a:pos x="0" y="451"/>
                </a:cxn>
                <a:cxn ang="0">
                  <a:pos x="3" y="454"/>
                </a:cxn>
                <a:cxn ang="0">
                  <a:pos x="7" y="454"/>
                </a:cxn>
                <a:cxn ang="0">
                  <a:pos x="9" y="453"/>
                </a:cxn>
                <a:cxn ang="0">
                  <a:pos x="10" y="451"/>
                </a:cxn>
                <a:cxn ang="0">
                  <a:pos x="21" y="419"/>
                </a:cxn>
                <a:cxn ang="0">
                  <a:pos x="37" y="389"/>
                </a:cxn>
                <a:cxn ang="0">
                  <a:pos x="56" y="360"/>
                </a:cxn>
                <a:cxn ang="0">
                  <a:pos x="75" y="333"/>
                </a:cxn>
                <a:cxn ang="0">
                  <a:pos x="152" y="224"/>
                </a:cxn>
                <a:cxn ang="0">
                  <a:pos x="161" y="210"/>
                </a:cxn>
                <a:cxn ang="0">
                  <a:pos x="181" y="171"/>
                </a:cxn>
                <a:cxn ang="0">
                  <a:pos x="185" y="163"/>
                </a:cxn>
                <a:cxn ang="0">
                  <a:pos x="203" y="139"/>
                </a:cxn>
                <a:cxn ang="0">
                  <a:pos x="228" y="109"/>
                </a:cxn>
                <a:cxn ang="0">
                  <a:pos x="247" y="83"/>
                </a:cxn>
                <a:cxn ang="0">
                  <a:pos x="276" y="43"/>
                </a:cxn>
                <a:cxn ang="0">
                  <a:pos x="299" y="19"/>
                </a:cxn>
                <a:cxn ang="0">
                  <a:pos x="311" y="8"/>
                </a:cxn>
                <a:cxn ang="0">
                  <a:pos x="313" y="5"/>
                </a:cxn>
                <a:cxn ang="0">
                  <a:pos x="311" y="1"/>
                </a:cxn>
                <a:cxn ang="0">
                  <a:pos x="308" y="0"/>
                </a:cxn>
                <a:cxn ang="0">
                  <a:pos x="306" y="1"/>
                </a:cxn>
              </a:cxnLst>
              <a:rect l="0" t="0" r="r" b="b"/>
              <a:pathLst>
                <a:path w="313" h="454">
                  <a:moveTo>
                    <a:pt x="306" y="1"/>
                  </a:moveTo>
                  <a:lnTo>
                    <a:pt x="306" y="1"/>
                  </a:lnTo>
                  <a:lnTo>
                    <a:pt x="295" y="10"/>
                  </a:lnTo>
                  <a:lnTo>
                    <a:pt x="283" y="20"/>
                  </a:lnTo>
                  <a:lnTo>
                    <a:pt x="274" y="32"/>
                  </a:lnTo>
                  <a:lnTo>
                    <a:pt x="264" y="43"/>
                  </a:lnTo>
                  <a:lnTo>
                    <a:pt x="246" y="67"/>
                  </a:lnTo>
                  <a:lnTo>
                    <a:pt x="229" y="92"/>
                  </a:lnTo>
                  <a:lnTo>
                    <a:pt x="229" y="92"/>
                  </a:lnTo>
                  <a:lnTo>
                    <a:pt x="218" y="107"/>
                  </a:lnTo>
                  <a:lnTo>
                    <a:pt x="207" y="122"/>
                  </a:lnTo>
                  <a:lnTo>
                    <a:pt x="183" y="151"/>
                  </a:lnTo>
                  <a:lnTo>
                    <a:pt x="183" y="151"/>
                  </a:lnTo>
                  <a:lnTo>
                    <a:pt x="178" y="158"/>
                  </a:lnTo>
                  <a:lnTo>
                    <a:pt x="173" y="165"/>
                  </a:lnTo>
                  <a:lnTo>
                    <a:pt x="165" y="181"/>
                  </a:lnTo>
                  <a:lnTo>
                    <a:pt x="156" y="196"/>
                  </a:lnTo>
                  <a:lnTo>
                    <a:pt x="148" y="212"/>
                  </a:lnTo>
                  <a:lnTo>
                    <a:pt x="148" y="212"/>
                  </a:lnTo>
                  <a:lnTo>
                    <a:pt x="130" y="241"/>
                  </a:lnTo>
                  <a:lnTo>
                    <a:pt x="109" y="270"/>
                  </a:lnTo>
                  <a:lnTo>
                    <a:pt x="68" y="328"/>
                  </a:lnTo>
                  <a:lnTo>
                    <a:pt x="68" y="328"/>
                  </a:lnTo>
                  <a:lnTo>
                    <a:pt x="47" y="356"/>
                  </a:lnTo>
                  <a:lnTo>
                    <a:pt x="38" y="371"/>
                  </a:lnTo>
                  <a:lnTo>
                    <a:pt x="28" y="385"/>
                  </a:lnTo>
                  <a:lnTo>
                    <a:pt x="20" y="401"/>
                  </a:lnTo>
                  <a:lnTo>
                    <a:pt x="12" y="416"/>
                  </a:lnTo>
                  <a:lnTo>
                    <a:pt x="6" y="433"/>
                  </a:lnTo>
                  <a:lnTo>
                    <a:pt x="0" y="449"/>
                  </a:lnTo>
                  <a:lnTo>
                    <a:pt x="0" y="449"/>
                  </a:lnTo>
                  <a:lnTo>
                    <a:pt x="0" y="451"/>
                  </a:lnTo>
                  <a:lnTo>
                    <a:pt x="2" y="452"/>
                  </a:lnTo>
                  <a:lnTo>
                    <a:pt x="3" y="454"/>
                  </a:lnTo>
                  <a:lnTo>
                    <a:pt x="5" y="454"/>
                  </a:lnTo>
                  <a:lnTo>
                    <a:pt x="7" y="454"/>
                  </a:lnTo>
                  <a:lnTo>
                    <a:pt x="8" y="454"/>
                  </a:lnTo>
                  <a:lnTo>
                    <a:pt x="9" y="453"/>
                  </a:lnTo>
                  <a:lnTo>
                    <a:pt x="10" y="451"/>
                  </a:lnTo>
                  <a:lnTo>
                    <a:pt x="10" y="451"/>
                  </a:lnTo>
                  <a:lnTo>
                    <a:pt x="15" y="436"/>
                  </a:lnTo>
                  <a:lnTo>
                    <a:pt x="21" y="419"/>
                  </a:lnTo>
                  <a:lnTo>
                    <a:pt x="28" y="405"/>
                  </a:lnTo>
                  <a:lnTo>
                    <a:pt x="37" y="389"/>
                  </a:lnTo>
                  <a:lnTo>
                    <a:pt x="46" y="375"/>
                  </a:lnTo>
                  <a:lnTo>
                    <a:pt x="56" y="360"/>
                  </a:lnTo>
                  <a:lnTo>
                    <a:pt x="75" y="333"/>
                  </a:lnTo>
                  <a:lnTo>
                    <a:pt x="75" y="333"/>
                  </a:lnTo>
                  <a:lnTo>
                    <a:pt x="114" y="279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61" y="210"/>
                  </a:lnTo>
                  <a:lnTo>
                    <a:pt x="168" y="198"/>
                  </a:lnTo>
                  <a:lnTo>
                    <a:pt x="181" y="171"/>
                  </a:lnTo>
                  <a:lnTo>
                    <a:pt x="181" y="171"/>
                  </a:lnTo>
                  <a:lnTo>
                    <a:pt x="185" y="163"/>
                  </a:lnTo>
                  <a:lnTo>
                    <a:pt x="191" y="155"/>
                  </a:lnTo>
                  <a:lnTo>
                    <a:pt x="203" y="139"/>
                  </a:lnTo>
                  <a:lnTo>
                    <a:pt x="215" y="125"/>
                  </a:lnTo>
                  <a:lnTo>
                    <a:pt x="228" y="109"/>
                  </a:lnTo>
                  <a:lnTo>
                    <a:pt x="228" y="109"/>
                  </a:lnTo>
                  <a:lnTo>
                    <a:pt x="247" y="83"/>
                  </a:lnTo>
                  <a:lnTo>
                    <a:pt x="266" y="57"/>
                  </a:lnTo>
                  <a:lnTo>
                    <a:pt x="276" y="43"/>
                  </a:lnTo>
                  <a:lnTo>
                    <a:pt x="287" y="31"/>
                  </a:lnTo>
                  <a:lnTo>
                    <a:pt x="299" y="19"/>
                  </a:lnTo>
                  <a:lnTo>
                    <a:pt x="311" y="8"/>
                  </a:lnTo>
                  <a:lnTo>
                    <a:pt x="311" y="8"/>
                  </a:lnTo>
                  <a:lnTo>
                    <a:pt x="312" y="7"/>
                  </a:lnTo>
                  <a:lnTo>
                    <a:pt x="313" y="5"/>
                  </a:lnTo>
                  <a:lnTo>
                    <a:pt x="312" y="2"/>
                  </a:lnTo>
                  <a:lnTo>
                    <a:pt x="311" y="1"/>
                  </a:lnTo>
                  <a:lnTo>
                    <a:pt x="310" y="0"/>
                  </a:lnTo>
                  <a:lnTo>
                    <a:pt x="308" y="0"/>
                  </a:lnTo>
                  <a:lnTo>
                    <a:pt x="306" y="1"/>
                  </a:lnTo>
                  <a:lnTo>
                    <a:pt x="3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02" name="Freeform 418"/>
            <p:cNvSpPr/>
            <p:nvPr/>
          </p:nvSpPr>
          <p:spPr bwMode="auto">
            <a:xfrm>
              <a:off x="6234113" y="3133725"/>
              <a:ext cx="217488" cy="295275"/>
            </a:xfrm>
            <a:custGeom>
              <a:avLst/>
              <a:gdLst/>
              <a:ahLst/>
              <a:cxnLst>
                <a:cxn ang="0">
                  <a:pos x="405" y="1"/>
                </a:cxn>
                <a:cxn ang="0">
                  <a:pos x="379" y="25"/>
                </a:cxn>
                <a:cxn ang="0">
                  <a:pos x="357" y="51"/>
                </a:cxn>
                <a:cxn ang="0">
                  <a:pos x="317" y="109"/>
                </a:cxn>
                <a:cxn ang="0">
                  <a:pos x="256" y="191"/>
                </a:cxn>
                <a:cxn ang="0">
                  <a:pos x="194" y="271"/>
                </a:cxn>
                <a:cxn ang="0">
                  <a:pos x="134" y="347"/>
                </a:cxn>
                <a:cxn ang="0">
                  <a:pos x="73" y="420"/>
                </a:cxn>
                <a:cxn ang="0">
                  <a:pos x="49" y="451"/>
                </a:cxn>
                <a:cxn ang="0">
                  <a:pos x="28" y="483"/>
                </a:cxn>
                <a:cxn ang="0">
                  <a:pos x="11" y="516"/>
                </a:cxn>
                <a:cxn ang="0">
                  <a:pos x="0" y="553"/>
                </a:cxn>
                <a:cxn ang="0">
                  <a:pos x="0" y="556"/>
                </a:cxn>
                <a:cxn ang="0">
                  <a:pos x="2" y="559"/>
                </a:cxn>
                <a:cxn ang="0">
                  <a:pos x="5" y="560"/>
                </a:cxn>
                <a:cxn ang="0">
                  <a:pos x="8" y="558"/>
                </a:cxn>
                <a:cxn ang="0">
                  <a:pos x="9" y="557"/>
                </a:cxn>
                <a:cxn ang="0">
                  <a:pos x="22" y="516"/>
                </a:cxn>
                <a:cxn ang="0">
                  <a:pos x="40" y="480"/>
                </a:cxn>
                <a:cxn ang="0">
                  <a:pos x="64" y="447"/>
                </a:cxn>
                <a:cxn ang="0">
                  <a:pos x="90" y="415"/>
                </a:cxn>
                <a:cxn ang="0">
                  <a:pos x="167" y="322"/>
                </a:cxn>
                <a:cxn ang="0">
                  <a:pos x="191" y="291"/>
                </a:cxn>
                <a:cxn ang="0">
                  <a:pos x="304" y="143"/>
                </a:cxn>
                <a:cxn ang="0">
                  <a:pos x="329" y="111"/>
                </a:cxn>
                <a:cxn ang="0">
                  <a:pos x="353" y="77"/>
                </a:cxn>
                <a:cxn ang="0">
                  <a:pos x="378" y="41"/>
                </a:cxn>
                <a:cxn ang="0">
                  <a:pos x="393" y="24"/>
                </a:cxn>
                <a:cxn ang="0">
                  <a:pos x="410" y="9"/>
                </a:cxn>
                <a:cxn ang="0">
                  <a:pos x="411" y="7"/>
                </a:cxn>
                <a:cxn ang="0">
                  <a:pos x="411" y="2"/>
                </a:cxn>
                <a:cxn ang="0">
                  <a:pos x="408" y="0"/>
                </a:cxn>
                <a:cxn ang="0">
                  <a:pos x="405" y="1"/>
                </a:cxn>
              </a:cxnLst>
              <a:rect l="0" t="0" r="r" b="b"/>
              <a:pathLst>
                <a:path w="411" h="560">
                  <a:moveTo>
                    <a:pt x="405" y="1"/>
                  </a:moveTo>
                  <a:lnTo>
                    <a:pt x="405" y="1"/>
                  </a:lnTo>
                  <a:lnTo>
                    <a:pt x="392" y="12"/>
                  </a:lnTo>
                  <a:lnTo>
                    <a:pt x="379" y="25"/>
                  </a:lnTo>
                  <a:lnTo>
                    <a:pt x="368" y="38"/>
                  </a:lnTo>
                  <a:lnTo>
                    <a:pt x="357" y="51"/>
                  </a:lnTo>
                  <a:lnTo>
                    <a:pt x="337" y="81"/>
                  </a:lnTo>
                  <a:lnTo>
                    <a:pt x="317" y="109"/>
                  </a:lnTo>
                  <a:lnTo>
                    <a:pt x="317" y="109"/>
                  </a:lnTo>
                  <a:lnTo>
                    <a:pt x="256" y="191"/>
                  </a:lnTo>
                  <a:lnTo>
                    <a:pt x="194" y="271"/>
                  </a:lnTo>
                  <a:lnTo>
                    <a:pt x="194" y="271"/>
                  </a:lnTo>
                  <a:lnTo>
                    <a:pt x="164" y="310"/>
                  </a:lnTo>
                  <a:lnTo>
                    <a:pt x="134" y="347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61" y="436"/>
                  </a:lnTo>
                  <a:lnTo>
                    <a:pt x="49" y="451"/>
                  </a:lnTo>
                  <a:lnTo>
                    <a:pt x="38" y="467"/>
                  </a:lnTo>
                  <a:lnTo>
                    <a:pt x="28" y="483"/>
                  </a:lnTo>
                  <a:lnTo>
                    <a:pt x="19" y="500"/>
                  </a:lnTo>
                  <a:lnTo>
                    <a:pt x="11" y="516"/>
                  </a:lnTo>
                  <a:lnTo>
                    <a:pt x="4" y="535"/>
                  </a:lnTo>
                  <a:lnTo>
                    <a:pt x="0" y="553"/>
                  </a:lnTo>
                  <a:lnTo>
                    <a:pt x="0" y="553"/>
                  </a:lnTo>
                  <a:lnTo>
                    <a:pt x="0" y="556"/>
                  </a:lnTo>
                  <a:lnTo>
                    <a:pt x="0" y="558"/>
                  </a:lnTo>
                  <a:lnTo>
                    <a:pt x="2" y="559"/>
                  </a:lnTo>
                  <a:lnTo>
                    <a:pt x="3" y="560"/>
                  </a:lnTo>
                  <a:lnTo>
                    <a:pt x="5" y="560"/>
                  </a:lnTo>
                  <a:lnTo>
                    <a:pt x="6" y="559"/>
                  </a:lnTo>
                  <a:lnTo>
                    <a:pt x="8" y="558"/>
                  </a:lnTo>
                  <a:lnTo>
                    <a:pt x="9" y="557"/>
                  </a:lnTo>
                  <a:lnTo>
                    <a:pt x="9" y="557"/>
                  </a:lnTo>
                  <a:lnTo>
                    <a:pt x="15" y="536"/>
                  </a:lnTo>
                  <a:lnTo>
                    <a:pt x="22" y="516"/>
                  </a:lnTo>
                  <a:lnTo>
                    <a:pt x="30" y="499"/>
                  </a:lnTo>
                  <a:lnTo>
                    <a:pt x="40" y="480"/>
                  </a:lnTo>
                  <a:lnTo>
                    <a:pt x="52" y="464"/>
                  </a:lnTo>
                  <a:lnTo>
                    <a:pt x="64" y="447"/>
                  </a:lnTo>
                  <a:lnTo>
                    <a:pt x="90" y="415"/>
                  </a:lnTo>
                  <a:lnTo>
                    <a:pt x="90" y="415"/>
                  </a:lnTo>
                  <a:lnTo>
                    <a:pt x="142" y="353"/>
                  </a:lnTo>
                  <a:lnTo>
                    <a:pt x="167" y="322"/>
                  </a:lnTo>
                  <a:lnTo>
                    <a:pt x="191" y="291"/>
                  </a:lnTo>
                  <a:lnTo>
                    <a:pt x="191" y="291"/>
                  </a:lnTo>
                  <a:lnTo>
                    <a:pt x="247" y="217"/>
                  </a:lnTo>
                  <a:lnTo>
                    <a:pt x="304" y="143"/>
                  </a:lnTo>
                  <a:lnTo>
                    <a:pt x="304" y="143"/>
                  </a:lnTo>
                  <a:lnTo>
                    <a:pt x="329" y="111"/>
                  </a:lnTo>
                  <a:lnTo>
                    <a:pt x="353" y="77"/>
                  </a:lnTo>
                  <a:lnTo>
                    <a:pt x="353" y="77"/>
                  </a:lnTo>
                  <a:lnTo>
                    <a:pt x="366" y="59"/>
                  </a:lnTo>
                  <a:lnTo>
                    <a:pt x="378" y="41"/>
                  </a:lnTo>
                  <a:lnTo>
                    <a:pt x="385" y="32"/>
                  </a:lnTo>
                  <a:lnTo>
                    <a:pt x="393" y="24"/>
                  </a:lnTo>
                  <a:lnTo>
                    <a:pt x="401" y="16"/>
                  </a:lnTo>
                  <a:lnTo>
                    <a:pt x="410" y="9"/>
                  </a:lnTo>
                  <a:lnTo>
                    <a:pt x="410" y="9"/>
                  </a:lnTo>
                  <a:lnTo>
                    <a:pt x="411" y="7"/>
                  </a:lnTo>
                  <a:lnTo>
                    <a:pt x="411" y="6"/>
                  </a:lnTo>
                  <a:lnTo>
                    <a:pt x="411" y="2"/>
                  </a:lnTo>
                  <a:lnTo>
                    <a:pt x="410" y="1"/>
                  </a:lnTo>
                  <a:lnTo>
                    <a:pt x="408" y="0"/>
                  </a:lnTo>
                  <a:lnTo>
                    <a:pt x="407" y="0"/>
                  </a:lnTo>
                  <a:lnTo>
                    <a:pt x="405" y="1"/>
                  </a:lnTo>
                  <a:lnTo>
                    <a:pt x="40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03" name="Freeform 419"/>
            <p:cNvSpPr/>
            <p:nvPr/>
          </p:nvSpPr>
          <p:spPr bwMode="auto">
            <a:xfrm>
              <a:off x="6213476" y="3122613"/>
              <a:ext cx="284163" cy="357188"/>
            </a:xfrm>
            <a:custGeom>
              <a:avLst/>
              <a:gdLst/>
              <a:ahLst/>
              <a:cxnLst>
                <a:cxn ang="0">
                  <a:pos x="528" y="1"/>
                </a:cxn>
                <a:cxn ang="0">
                  <a:pos x="491" y="35"/>
                </a:cxn>
                <a:cxn ang="0">
                  <a:pos x="458" y="73"/>
                </a:cxn>
                <a:cxn ang="0">
                  <a:pos x="427" y="112"/>
                </a:cxn>
                <a:cxn ang="0">
                  <a:pos x="399" y="153"/>
                </a:cxn>
                <a:cxn ang="0">
                  <a:pos x="349" y="223"/>
                </a:cxn>
                <a:cxn ang="0">
                  <a:pos x="330" y="245"/>
                </a:cxn>
                <a:cxn ang="0">
                  <a:pos x="294" y="286"/>
                </a:cxn>
                <a:cxn ang="0">
                  <a:pos x="258" y="328"/>
                </a:cxn>
                <a:cxn ang="0">
                  <a:pos x="225" y="367"/>
                </a:cxn>
                <a:cxn ang="0">
                  <a:pos x="195" y="408"/>
                </a:cxn>
                <a:cxn ang="0">
                  <a:pos x="176" y="432"/>
                </a:cxn>
                <a:cxn ang="0">
                  <a:pos x="137" y="478"/>
                </a:cxn>
                <a:cxn ang="0">
                  <a:pos x="118" y="501"/>
                </a:cxn>
                <a:cxn ang="0">
                  <a:pos x="87" y="543"/>
                </a:cxn>
                <a:cxn ang="0">
                  <a:pos x="57" y="586"/>
                </a:cxn>
                <a:cxn ang="0">
                  <a:pos x="43" y="606"/>
                </a:cxn>
                <a:cxn ang="0">
                  <a:pos x="13" y="646"/>
                </a:cxn>
                <a:cxn ang="0">
                  <a:pos x="0" y="666"/>
                </a:cxn>
                <a:cxn ang="0">
                  <a:pos x="0" y="669"/>
                </a:cxn>
                <a:cxn ang="0">
                  <a:pos x="1" y="672"/>
                </a:cxn>
                <a:cxn ang="0">
                  <a:pos x="4" y="674"/>
                </a:cxn>
                <a:cxn ang="0">
                  <a:pos x="7" y="673"/>
                </a:cxn>
                <a:cxn ang="0">
                  <a:pos x="8" y="672"/>
                </a:cxn>
                <a:cxn ang="0">
                  <a:pos x="20" y="652"/>
                </a:cxn>
                <a:cxn ang="0">
                  <a:pos x="48" y="616"/>
                </a:cxn>
                <a:cxn ang="0">
                  <a:pos x="62" y="597"/>
                </a:cxn>
                <a:cxn ang="0">
                  <a:pos x="95" y="548"/>
                </a:cxn>
                <a:cxn ang="0">
                  <a:pos x="130" y="501"/>
                </a:cxn>
                <a:cxn ang="0">
                  <a:pos x="164" y="461"/>
                </a:cxn>
                <a:cxn ang="0">
                  <a:pos x="197" y="421"/>
                </a:cxn>
                <a:cxn ang="0">
                  <a:pos x="231" y="377"/>
                </a:cxn>
                <a:cxn ang="0">
                  <a:pos x="264" y="334"/>
                </a:cxn>
                <a:cxn ang="0">
                  <a:pos x="330" y="257"/>
                </a:cxn>
                <a:cxn ang="0">
                  <a:pos x="378" y="199"/>
                </a:cxn>
                <a:cxn ang="0">
                  <a:pos x="392" y="178"/>
                </a:cxn>
                <a:cxn ang="0">
                  <a:pos x="441" y="110"/>
                </a:cxn>
                <a:cxn ang="0">
                  <a:pos x="475" y="67"/>
                </a:cxn>
                <a:cxn ang="0">
                  <a:pos x="513" y="27"/>
                </a:cxn>
                <a:cxn ang="0">
                  <a:pos x="534" y="9"/>
                </a:cxn>
                <a:cxn ang="0">
                  <a:pos x="536" y="5"/>
                </a:cxn>
                <a:cxn ang="0">
                  <a:pos x="534" y="2"/>
                </a:cxn>
                <a:cxn ang="0">
                  <a:pos x="529" y="0"/>
                </a:cxn>
                <a:cxn ang="0">
                  <a:pos x="528" y="1"/>
                </a:cxn>
              </a:cxnLst>
              <a:rect l="0" t="0" r="r" b="b"/>
              <a:pathLst>
                <a:path w="536" h="674">
                  <a:moveTo>
                    <a:pt x="528" y="1"/>
                  </a:moveTo>
                  <a:lnTo>
                    <a:pt x="528" y="1"/>
                  </a:lnTo>
                  <a:lnTo>
                    <a:pt x="509" y="18"/>
                  </a:lnTo>
                  <a:lnTo>
                    <a:pt x="491" y="35"/>
                  </a:lnTo>
                  <a:lnTo>
                    <a:pt x="474" y="54"/>
                  </a:lnTo>
                  <a:lnTo>
                    <a:pt x="458" y="73"/>
                  </a:lnTo>
                  <a:lnTo>
                    <a:pt x="443" y="92"/>
                  </a:lnTo>
                  <a:lnTo>
                    <a:pt x="427" y="112"/>
                  </a:lnTo>
                  <a:lnTo>
                    <a:pt x="399" y="153"/>
                  </a:lnTo>
                  <a:lnTo>
                    <a:pt x="399" y="153"/>
                  </a:lnTo>
                  <a:lnTo>
                    <a:pt x="365" y="200"/>
                  </a:lnTo>
                  <a:lnTo>
                    <a:pt x="349" y="223"/>
                  </a:lnTo>
                  <a:lnTo>
                    <a:pt x="330" y="245"/>
                  </a:lnTo>
                  <a:lnTo>
                    <a:pt x="330" y="245"/>
                  </a:lnTo>
                  <a:lnTo>
                    <a:pt x="313" y="267"/>
                  </a:lnTo>
                  <a:lnTo>
                    <a:pt x="294" y="286"/>
                  </a:lnTo>
                  <a:lnTo>
                    <a:pt x="276" y="307"/>
                  </a:lnTo>
                  <a:lnTo>
                    <a:pt x="258" y="328"/>
                  </a:lnTo>
                  <a:lnTo>
                    <a:pt x="258" y="328"/>
                  </a:lnTo>
                  <a:lnTo>
                    <a:pt x="225" y="367"/>
                  </a:lnTo>
                  <a:lnTo>
                    <a:pt x="210" y="388"/>
                  </a:lnTo>
                  <a:lnTo>
                    <a:pt x="195" y="408"/>
                  </a:lnTo>
                  <a:lnTo>
                    <a:pt x="195" y="408"/>
                  </a:lnTo>
                  <a:lnTo>
                    <a:pt x="176" y="432"/>
                  </a:lnTo>
                  <a:lnTo>
                    <a:pt x="157" y="455"/>
                  </a:lnTo>
                  <a:lnTo>
                    <a:pt x="137" y="478"/>
                  </a:lnTo>
                  <a:lnTo>
                    <a:pt x="118" y="501"/>
                  </a:lnTo>
                  <a:lnTo>
                    <a:pt x="118" y="501"/>
                  </a:lnTo>
                  <a:lnTo>
                    <a:pt x="102" y="522"/>
                  </a:lnTo>
                  <a:lnTo>
                    <a:pt x="87" y="543"/>
                  </a:lnTo>
                  <a:lnTo>
                    <a:pt x="71" y="564"/>
                  </a:lnTo>
                  <a:lnTo>
                    <a:pt x="57" y="586"/>
                  </a:lnTo>
                  <a:lnTo>
                    <a:pt x="57" y="586"/>
                  </a:lnTo>
                  <a:lnTo>
                    <a:pt x="43" y="606"/>
                  </a:lnTo>
                  <a:lnTo>
                    <a:pt x="28" y="625"/>
                  </a:lnTo>
                  <a:lnTo>
                    <a:pt x="13" y="646"/>
                  </a:lnTo>
                  <a:lnTo>
                    <a:pt x="6" y="656"/>
                  </a:lnTo>
                  <a:lnTo>
                    <a:pt x="0" y="666"/>
                  </a:lnTo>
                  <a:lnTo>
                    <a:pt x="0" y="666"/>
                  </a:lnTo>
                  <a:lnTo>
                    <a:pt x="0" y="669"/>
                  </a:lnTo>
                  <a:lnTo>
                    <a:pt x="0" y="671"/>
                  </a:lnTo>
                  <a:lnTo>
                    <a:pt x="1" y="672"/>
                  </a:lnTo>
                  <a:lnTo>
                    <a:pt x="2" y="673"/>
                  </a:lnTo>
                  <a:lnTo>
                    <a:pt x="4" y="674"/>
                  </a:lnTo>
                  <a:lnTo>
                    <a:pt x="6" y="674"/>
                  </a:lnTo>
                  <a:lnTo>
                    <a:pt x="7" y="673"/>
                  </a:lnTo>
                  <a:lnTo>
                    <a:pt x="8" y="672"/>
                  </a:lnTo>
                  <a:lnTo>
                    <a:pt x="8" y="672"/>
                  </a:lnTo>
                  <a:lnTo>
                    <a:pt x="14" y="661"/>
                  </a:lnTo>
                  <a:lnTo>
                    <a:pt x="20" y="652"/>
                  </a:lnTo>
                  <a:lnTo>
                    <a:pt x="35" y="633"/>
                  </a:lnTo>
                  <a:lnTo>
                    <a:pt x="48" y="616"/>
                  </a:lnTo>
                  <a:lnTo>
                    <a:pt x="62" y="597"/>
                  </a:lnTo>
                  <a:lnTo>
                    <a:pt x="62" y="597"/>
                  </a:lnTo>
                  <a:lnTo>
                    <a:pt x="77" y="572"/>
                  </a:lnTo>
                  <a:lnTo>
                    <a:pt x="95" y="548"/>
                  </a:lnTo>
                  <a:lnTo>
                    <a:pt x="111" y="524"/>
                  </a:lnTo>
                  <a:lnTo>
                    <a:pt x="130" y="501"/>
                  </a:lnTo>
                  <a:lnTo>
                    <a:pt x="130" y="501"/>
                  </a:lnTo>
                  <a:lnTo>
                    <a:pt x="164" y="461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215" y="399"/>
                  </a:lnTo>
                  <a:lnTo>
                    <a:pt x="231" y="377"/>
                  </a:lnTo>
                  <a:lnTo>
                    <a:pt x="248" y="356"/>
                  </a:lnTo>
                  <a:lnTo>
                    <a:pt x="264" y="334"/>
                  </a:lnTo>
                  <a:lnTo>
                    <a:pt x="264" y="334"/>
                  </a:lnTo>
                  <a:lnTo>
                    <a:pt x="330" y="257"/>
                  </a:lnTo>
                  <a:lnTo>
                    <a:pt x="362" y="219"/>
                  </a:lnTo>
                  <a:lnTo>
                    <a:pt x="378" y="199"/>
                  </a:lnTo>
                  <a:lnTo>
                    <a:pt x="392" y="178"/>
                  </a:lnTo>
                  <a:lnTo>
                    <a:pt x="392" y="178"/>
                  </a:lnTo>
                  <a:lnTo>
                    <a:pt x="424" y="132"/>
                  </a:lnTo>
                  <a:lnTo>
                    <a:pt x="441" y="110"/>
                  </a:lnTo>
                  <a:lnTo>
                    <a:pt x="457" y="88"/>
                  </a:lnTo>
                  <a:lnTo>
                    <a:pt x="475" y="67"/>
                  </a:lnTo>
                  <a:lnTo>
                    <a:pt x="494" y="47"/>
                  </a:lnTo>
                  <a:lnTo>
                    <a:pt x="513" y="27"/>
                  </a:lnTo>
                  <a:lnTo>
                    <a:pt x="534" y="9"/>
                  </a:lnTo>
                  <a:lnTo>
                    <a:pt x="534" y="9"/>
                  </a:lnTo>
                  <a:lnTo>
                    <a:pt x="535" y="6"/>
                  </a:lnTo>
                  <a:lnTo>
                    <a:pt x="536" y="5"/>
                  </a:lnTo>
                  <a:lnTo>
                    <a:pt x="535" y="3"/>
                  </a:lnTo>
                  <a:lnTo>
                    <a:pt x="534" y="2"/>
                  </a:lnTo>
                  <a:lnTo>
                    <a:pt x="531" y="0"/>
                  </a:lnTo>
                  <a:lnTo>
                    <a:pt x="529" y="0"/>
                  </a:lnTo>
                  <a:lnTo>
                    <a:pt x="528" y="1"/>
                  </a:lnTo>
                  <a:lnTo>
                    <a:pt x="52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04" name="Freeform 420"/>
            <p:cNvSpPr/>
            <p:nvPr/>
          </p:nvSpPr>
          <p:spPr bwMode="auto">
            <a:xfrm>
              <a:off x="6230938" y="3341688"/>
              <a:ext cx="122238" cy="155575"/>
            </a:xfrm>
            <a:custGeom>
              <a:avLst/>
              <a:gdLst/>
              <a:ahLst/>
              <a:cxnLst>
                <a:cxn ang="0">
                  <a:pos x="224" y="2"/>
                </a:cxn>
                <a:cxn ang="0">
                  <a:pos x="224" y="2"/>
                </a:cxn>
                <a:cxn ang="0">
                  <a:pos x="196" y="29"/>
                </a:cxn>
                <a:cxn ang="0">
                  <a:pos x="183" y="43"/>
                </a:cxn>
                <a:cxn ang="0">
                  <a:pos x="170" y="58"/>
                </a:cxn>
                <a:cxn ang="0">
                  <a:pos x="170" y="58"/>
                </a:cxn>
                <a:cxn ang="0">
                  <a:pos x="155" y="82"/>
                </a:cxn>
                <a:cxn ang="0">
                  <a:pos x="139" y="106"/>
                </a:cxn>
                <a:cxn ang="0">
                  <a:pos x="123" y="128"/>
                </a:cxn>
                <a:cxn ang="0">
                  <a:pos x="115" y="140"/>
                </a:cxn>
                <a:cxn ang="0">
                  <a:pos x="104" y="150"/>
                </a:cxn>
                <a:cxn ang="0">
                  <a:pos x="104" y="150"/>
                </a:cxn>
                <a:cxn ang="0">
                  <a:pos x="91" y="166"/>
                </a:cxn>
                <a:cxn ang="0">
                  <a:pos x="77" y="182"/>
                </a:cxn>
                <a:cxn ang="0">
                  <a:pos x="53" y="215"/>
                </a:cxn>
                <a:cxn ang="0">
                  <a:pos x="53" y="215"/>
                </a:cxn>
                <a:cxn ang="0">
                  <a:pos x="26" y="250"/>
                </a:cxn>
                <a:cxn ang="0">
                  <a:pos x="12" y="269"/>
                </a:cxn>
                <a:cxn ang="0">
                  <a:pos x="1" y="288"/>
                </a:cxn>
                <a:cxn ang="0">
                  <a:pos x="1" y="288"/>
                </a:cxn>
                <a:cxn ang="0">
                  <a:pos x="0" y="290"/>
                </a:cxn>
                <a:cxn ang="0">
                  <a:pos x="0" y="292"/>
                </a:cxn>
                <a:cxn ang="0">
                  <a:pos x="1" y="293"/>
                </a:cxn>
                <a:cxn ang="0">
                  <a:pos x="2" y="294"/>
                </a:cxn>
                <a:cxn ang="0">
                  <a:pos x="4" y="295"/>
                </a:cxn>
                <a:cxn ang="0">
                  <a:pos x="6" y="295"/>
                </a:cxn>
                <a:cxn ang="0">
                  <a:pos x="7" y="294"/>
                </a:cxn>
                <a:cxn ang="0">
                  <a:pos x="8" y="293"/>
                </a:cxn>
                <a:cxn ang="0">
                  <a:pos x="8" y="293"/>
                </a:cxn>
                <a:cxn ang="0">
                  <a:pos x="20" y="275"/>
                </a:cxn>
                <a:cxn ang="0">
                  <a:pos x="31" y="259"/>
                </a:cxn>
                <a:cxn ang="0">
                  <a:pos x="56" y="227"/>
                </a:cxn>
                <a:cxn ang="0">
                  <a:pos x="56" y="227"/>
                </a:cxn>
                <a:cxn ang="0">
                  <a:pos x="86" y="188"/>
                </a:cxn>
                <a:cxn ang="0">
                  <a:pos x="101" y="169"/>
                </a:cxn>
                <a:cxn ang="0">
                  <a:pos x="117" y="151"/>
                </a:cxn>
                <a:cxn ang="0">
                  <a:pos x="117" y="151"/>
                </a:cxn>
                <a:cxn ang="0">
                  <a:pos x="124" y="143"/>
                </a:cxn>
                <a:cxn ang="0">
                  <a:pos x="131" y="135"/>
                </a:cxn>
                <a:cxn ang="0">
                  <a:pos x="144" y="116"/>
                </a:cxn>
                <a:cxn ang="0">
                  <a:pos x="168" y="78"/>
                </a:cxn>
                <a:cxn ang="0">
                  <a:pos x="168" y="78"/>
                </a:cxn>
                <a:cxn ang="0">
                  <a:pos x="175" y="69"/>
                </a:cxn>
                <a:cxn ang="0">
                  <a:pos x="183" y="59"/>
                </a:cxn>
                <a:cxn ang="0">
                  <a:pos x="198" y="42"/>
                </a:cxn>
                <a:cxn ang="0">
                  <a:pos x="230" y="9"/>
                </a:cxn>
                <a:cxn ang="0">
                  <a:pos x="230" y="9"/>
                </a:cxn>
                <a:cxn ang="0">
                  <a:pos x="232" y="8"/>
                </a:cxn>
                <a:cxn ang="0">
                  <a:pos x="232" y="6"/>
                </a:cxn>
                <a:cxn ang="0">
                  <a:pos x="231" y="3"/>
                </a:cxn>
                <a:cxn ang="0">
                  <a:pos x="230" y="2"/>
                </a:cxn>
                <a:cxn ang="0">
                  <a:pos x="229" y="1"/>
                </a:cxn>
                <a:cxn ang="0">
                  <a:pos x="227" y="0"/>
                </a:cxn>
                <a:cxn ang="0">
                  <a:pos x="226" y="1"/>
                </a:cxn>
                <a:cxn ang="0">
                  <a:pos x="224" y="2"/>
                </a:cxn>
                <a:cxn ang="0">
                  <a:pos x="224" y="2"/>
                </a:cxn>
              </a:cxnLst>
              <a:rect l="0" t="0" r="r" b="b"/>
              <a:pathLst>
                <a:path w="232" h="295">
                  <a:moveTo>
                    <a:pt x="224" y="2"/>
                  </a:moveTo>
                  <a:lnTo>
                    <a:pt x="224" y="2"/>
                  </a:lnTo>
                  <a:lnTo>
                    <a:pt x="196" y="29"/>
                  </a:lnTo>
                  <a:lnTo>
                    <a:pt x="183" y="43"/>
                  </a:lnTo>
                  <a:lnTo>
                    <a:pt x="170" y="58"/>
                  </a:lnTo>
                  <a:lnTo>
                    <a:pt x="170" y="58"/>
                  </a:lnTo>
                  <a:lnTo>
                    <a:pt x="155" y="82"/>
                  </a:lnTo>
                  <a:lnTo>
                    <a:pt x="139" y="106"/>
                  </a:lnTo>
                  <a:lnTo>
                    <a:pt x="123" y="128"/>
                  </a:lnTo>
                  <a:lnTo>
                    <a:pt x="115" y="14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91" y="166"/>
                  </a:lnTo>
                  <a:lnTo>
                    <a:pt x="77" y="182"/>
                  </a:lnTo>
                  <a:lnTo>
                    <a:pt x="53" y="215"/>
                  </a:lnTo>
                  <a:lnTo>
                    <a:pt x="53" y="215"/>
                  </a:lnTo>
                  <a:lnTo>
                    <a:pt x="26" y="250"/>
                  </a:lnTo>
                  <a:lnTo>
                    <a:pt x="12" y="269"/>
                  </a:lnTo>
                  <a:lnTo>
                    <a:pt x="1" y="288"/>
                  </a:lnTo>
                  <a:lnTo>
                    <a:pt x="1" y="288"/>
                  </a:lnTo>
                  <a:lnTo>
                    <a:pt x="0" y="290"/>
                  </a:lnTo>
                  <a:lnTo>
                    <a:pt x="0" y="292"/>
                  </a:lnTo>
                  <a:lnTo>
                    <a:pt x="1" y="293"/>
                  </a:lnTo>
                  <a:lnTo>
                    <a:pt x="2" y="294"/>
                  </a:lnTo>
                  <a:lnTo>
                    <a:pt x="4" y="295"/>
                  </a:lnTo>
                  <a:lnTo>
                    <a:pt x="6" y="295"/>
                  </a:lnTo>
                  <a:lnTo>
                    <a:pt x="7" y="294"/>
                  </a:lnTo>
                  <a:lnTo>
                    <a:pt x="8" y="293"/>
                  </a:lnTo>
                  <a:lnTo>
                    <a:pt x="8" y="293"/>
                  </a:lnTo>
                  <a:lnTo>
                    <a:pt x="20" y="275"/>
                  </a:lnTo>
                  <a:lnTo>
                    <a:pt x="31" y="259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86" y="188"/>
                  </a:lnTo>
                  <a:lnTo>
                    <a:pt x="101" y="169"/>
                  </a:lnTo>
                  <a:lnTo>
                    <a:pt x="117" y="151"/>
                  </a:lnTo>
                  <a:lnTo>
                    <a:pt x="117" y="151"/>
                  </a:lnTo>
                  <a:lnTo>
                    <a:pt x="124" y="143"/>
                  </a:lnTo>
                  <a:lnTo>
                    <a:pt x="131" y="135"/>
                  </a:lnTo>
                  <a:lnTo>
                    <a:pt x="144" y="116"/>
                  </a:lnTo>
                  <a:lnTo>
                    <a:pt x="168" y="78"/>
                  </a:lnTo>
                  <a:lnTo>
                    <a:pt x="168" y="78"/>
                  </a:lnTo>
                  <a:lnTo>
                    <a:pt x="175" y="69"/>
                  </a:lnTo>
                  <a:lnTo>
                    <a:pt x="183" y="59"/>
                  </a:lnTo>
                  <a:lnTo>
                    <a:pt x="198" y="42"/>
                  </a:lnTo>
                  <a:lnTo>
                    <a:pt x="230" y="9"/>
                  </a:lnTo>
                  <a:lnTo>
                    <a:pt x="230" y="9"/>
                  </a:lnTo>
                  <a:lnTo>
                    <a:pt x="232" y="8"/>
                  </a:lnTo>
                  <a:lnTo>
                    <a:pt x="232" y="6"/>
                  </a:lnTo>
                  <a:lnTo>
                    <a:pt x="231" y="3"/>
                  </a:lnTo>
                  <a:lnTo>
                    <a:pt x="230" y="2"/>
                  </a:lnTo>
                  <a:lnTo>
                    <a:pt x="229" y="1"/>
                  </a:lnTo>
                  <a:lnTo>
                    <a:pt x="227" y="0"/>
                  </a:lnTo>
                  <a:lnTo>
                    <a:pt x="226" y="1"/>
                  </a:lnTo>
                  <a:lnTo>
                    <a:pt x="224" y="2"/>
                  </a:lnTo>
                  <a:lnTo>
                    <a:pt x="22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05" name="Freeform 421"/>
            <p:cNvSpPr/>
            <p:nvPr/>
          </p:nvSpPr>
          <p:spPr bwMode="auto">
            <a:xfrm>
              <a:off x="6240463" y="3398838"/>
              <a:ext cx="98425" cy="134938"/>
            </a:xfrm>
            <a:custGeom>
              <a:avLst/>
              <a:gdLst/>
              <a:ahLst/>
              <a:cxnLst>
                <a:cxn ang="0">
                  <a:pos x="177" y="2"/>
                </a:cxn>
                <a:cxn ang="0">
                  <a:pos x="177" y="2"/>
                </a:cxn>
                <a:cxn ang="0">
                  <a:pos x="153" y="36"/>
                </a:cxn>
                <a:cxn ang="0">
                  <a:pos x="129" y="70"/>
                </a:cxn>
                <a:cxn ang="0">
                  <a:pos x="104" y="103"/>
                </a:cxn>
                <a:cxn ang="0">
                  <a:pos x="77" y="135"/>
                </a:cxn>
                <a:cxn ang="0">
                  <a:pos x="77" y="135"/>
                </a:cxn>
                <a:cxn ang="0">
                  <a:pos x="56" y="162"/>
                </a:cxn>
                <a:cxn ang="0">
                  <a:pos x="35" y="190"/>
                </a:cxn>
                <a:cxn ang="0">
                  <a:pos x="25" y="204"/>
                </a:cxn>
                <a:cxn ang="0">
                  <a:pos x="16" y="219"/>
                </a:cxn>
                <a:cxn ang="0">
                  <a:pos x="8" y="234"/>
                </a:cxn>
                <a:cxn ang="0">
                  <a:pos x="0" y="250"/>
                </a:cxn>
                <a:cxn ang="0">
                  <a:pos x="0" y="250"/>
                </a:cxn>
                <a:cxn ang="0">
                  <a:pos x="0" y="252"/>
                </a:cxn>
                <a:cxn ang="0">
                  <a:pos x="2" y="253"/>
                </a:cxn>
                <a:cxn ang="0">
                  <a:pos x="3" y="255"/>
                </a:cxn>
                <a:cxn ang="0">
                  <a:pos x="4" y="255"/>
                </a:cxn>
                <a:cxn ang="0">
                  <a:pos x="8" y="255"/>
                </a:cxn>
                <a:cxn ang="0">
                  <a:pos x="9" y="254"/>
                </a:cxn>
                <a:cxn ang="0">
                  <a:pos x="10" y="252"/>
                </a:cxn>
                <a:cxn ang="0">
                  <a:pos x="10" y="252"/>
                </a:cxn>
                <a:cxn ang="0">
                  <a:pos x="18" y="236"/>
                </a:cxn>
                <a:cxn ang="0">
                  <a:pos x="26" y="221"/>
                </a:cxn>
                <a:cxn ang="0">
                  <a:pos x="37" y="205"/>
                </a:cxn>
                <a:cxn ang="0">
                  <a:pos x="47" y="192"/>
                </a:cxn>
                <a:cxn ang="0">
                  <a:pos x="69" y="163"/>
                </a:cxn>
                <a:cxn ang="0">
                  <a:pos x="80" y="150"/>
                </a:cxn>
                <a:cxn ang="0">
                  <a:pos x="90" y="135"/>
                </a:cxn>
                <a:cxn ang="0">
                  <a:pos x="90" y="135"/>
                </a:cxn>
                <a:cxn ang="0">
                  <a:pos x="113" y="102"/>
                </a:cxn>
                <a:cxn ang="0">
                  <a:pos x="138" y="71"/>
                </a:cxn>
                <a:cxn ang="0">
                  <a:pos x="162" y="39"/>
                </a:cxn>
                <a:cxn ang="0">
                  <a:pos x="185" y="7"/>
                </a:cxn>
                <a:cxn ang="0">
                  <a:pos x="185" y="7"/>
                </a:cxn>
                <a:cxn ang="0">
                  <a:pos x="185" y="5"/>
                </a:cxn>
                <a:cxn ang="0">
                  <a:pos x="185" y="3"/>
                </a:cxn>
                <a:cxn ang="0">
                  <a:pos x="184" y="2"/>
                </a:cxn>
                <a:cxn ang="0">
                  <a:pos x="183" y="1"/>
                </a:cxn>
                <a:cxn ang="0">
                  <a:pos x="182" y="0"/>
                </a:cxn>
                <a:cxn ang="0">
                  <a:pos x="180" y="0"/>
                </a:cxn>
                <a:cxn ang="0">
                  <a:pos x="178" y="1"/>
                </a:cxn>
                <a:cxn ang="0">
                  <a:pos x="177" y="2"/>
                </a:cxn>
                <a:cxn ang="0">
                  <a:pos x="177" y="2"/>
                </a:cxn>
              </a:cxnLst>
              <a:rect l="0" t="0" r="r" b="b"/>
              <a:pathLst>
                <a:path w="185" h="255">
                  <a:moveTo>
                    <a:pt x="177" y="2"/>
                  </a:moveTo>
                  <a:lnTo>
                    <a:pt x="177" y="2"/>
                  </a:lnTo>
                  <a:lnTo>
                    <a:pt x="153" y="36"/>
                  </a:lnTo>
                  <a:lnTo>
                    <a:pt x="129" y="70"/>
                  </a:lnTo>
                  <a:lnTo>
                    <a:pt x="104" y="103"/>
                  </a:lnTo>
                  <a:lnTo>
                    <a:pt x="77" y="135"/>
                  </a:lnTo>
                  <a:lnTo>
                    <a:pt x="77" y="135"/>
                  </a:lnTo>
                  <a:lnTo>
                    <a:pt x="56" y="162"/>
                  </a:lnTo>
                  <a:lnTo>
                    <a:pt x="35" y="190"/>
                  </a:lnTo>
                  <a:lnTo>
                    <a:pt x="25" y="204"/>
                  </a:lnTo>
                  <a:lnTo>
                    <a:pt x="16" y="219"/>
                  </a:lnTo>
                  <a:lnTo>
                    <a:pt x="8" y="234"/>
                  </a:lnTo>
                  <a:lnTo>
                    <a:pt x="0" y="250"/>
                  </a:lnTo>
                  <a:lnTo>
                    <a:pt x="0" y="250"/>
                  </a:lnTo>
                  <a:lnTo>
                    <a:pt x="0" y="252"/>
                  </a:lnTo>
                  <a:lnTo>
                    <a:pt x="2" y="253"/>
                  </a:lnTo>
                  <a:lnTo>
                    <a:pt x="3" y="255"/>
                  </a:lnTo>
                  <a:lnTo>
                    <a:pt x="4" y="255"/>
                  </a:lnTo>
                  <a:lnTo>
                    <a:pt x="8" y="255"/>
                  </a:lnTo>
                  <a:lnTo>
                    <a:pt x="9" y="254"/>
                  </a:lnTo>
                  <a:lnTo>
                    <a:pt x="10" y="252"/>
                  </a:lnTo>
                  <a:lnTo>
                    <a:pt x="10" y="252"/>
                  </a:lnTo>
                  <a:lnTo>
                    <a:pt x="18" y="236"/>
                  </a:lnTo>
                  <a:lnTo>
                    <a:pt x="26" y="221"/>
                  </a:lnTo>
                  <a:lnTo>
                    <a:pt x="37" y="205"/>
                  </a:lnTo>
                  <a:lnTo>
                    <a:pt x="47" y="192"/>
                  </a:lnTo>
                  <a:lnTo>
                    <a:pt x="69" y="163"/>
                  </a:lnTo>
                  <a:lnTo>
                    <a:pt x="80" y="150"/>
                  </a:lnTo>
                  <a:lnTo>
                    <a:pt x="90" y="135"/>
                  </a:lnTo>
                  <a:lnTo>
                    <a:pt x="90" y="135"/>
                  </a:lnTo>
                  <a:lnTo>
                    <a:pt x="113" y="102"/>
                  </a:lnTo>
                  <a:lnTo>
                    <a:pt x="138" y="71"/>
                  </a:lnTo>
                  <a:lnTo>
                    <a:pt x="162" y="39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85" y="5"/>
                  </a:lnTo>
                  <a:lnTo>
                    <a:pt x="185" y="3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8" y="1"/>
                  </a:lnTo>
                  <a:lnTo>
                    <a:pt x="177" y="2"/>
                  </a:lnTo>
                  <a:lnTo>
                    <a:pt x="17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06" name="Freeform 422"/>
            <p:cNvSpPr/>
            <p:nvPr/>
          </p:nvSpPr>
          <p:spPr bwMode="auto">
            <a:xfrm>
              <a:off x="6251576" y="3451225"/>
              <a:ext cx="77788" cy="106363"/>
            </a:xfrm>
            <a:custGeom>
              <a:avLst/>
              <a:gdLst/>
              <a:ahLst/>
              <a:cxnLst>
                <a:cxn ang="0">
                  <a:pos x="139" y="2"/>
                </a:cxn>
                <a:cxn ang="0">
                  <a:pos x="139" y="2"/>
                </a:cxn>
                <a:cxn ang="0">
                  <a:pos x="121" y="19"/>
                </a:cxn>
                <a:cxn ang="0">
                  <a:pos x="113" y="28"/>
                </a:cxn>
                <a:cxn ang="0">
                  <a:pos x="104" y="37"/>
                </a:cxn>
                <a:cxn ang="0">
                  <a:pos x="104" y="37"/>
                </a:cxn>
                <a:cxn ang="0">
                  <a:pos x="94" y="54"/>
                </a:cxn>
                <a:cxn ang="0">
                  <a:pos x="84" y="71"/>
                </a:cxn>
                <a:cxn ang="0">
                  <a:pos x="73" y="88"/>
                </a:cxn>
                <a:cxn ang="0">
                  <a:pos x="62" y="103"/>
                </a:cxn>
                <a:cxn ang="0">
                  <a:pos x="62" y="103"/>
                </a:cxn>
                <a:cxn ang="0">
                  <a:pos x="17" y="160"/>
                </a:cxn>
                <a:cxn ang="0">
                  <a:pos x="17" y="160"/>
                </a:cxn>
                <a:cxn ang="0">
                  <a:pos x="10" y="168"/>
                </a:cxn>
                <a:cxn ang="0">
                  <a:pos x="5" y="177"/>
                </a:cxn>
                <a:cxn ang="0">
                  <a:pos x="2" y="185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0" y="196"/>
                </a:cxn>
                <a:cxn ang="0">
                  <a:pos x="1" y="198"/>
                </a:cxn>
                <a:cxn ang="0">
                  <a:pos x="2" y="199"/>
                </a:cxn>
                <a:cxn ang="0">
                  <a:pos x="4" y="199"/>
                </a:cxn>
                <a:cxn ang="0">
                  <a:pos x="7" y="198"/>
                </a:cxn>
                <a:cxn ang="0">
                  <a:pos x="8" y="196"/>
                </a:cxn>
                <a:cxn ang="0">
                  <a:pos x="9" y="194"/>
                </a:cxn>
                <a:cxn ang="0">
                  <a:pos x="9" y="194"/>
                </a:cxn>
                <a:cxn ang="0">
                  <a:pos x="11" y="187"/>
                </a:cxn>
                <a:cxn ang="0">
                  <a:pos x="15" y="180"/>
                </a:cxn>
                <a:cxn ang="0">
                  <a:pos x="19" y="173"/>
                </a:cxn>
                <a:cxn ang="0">
                  <a:pos x="24" y="165"/>
                </a:cxn>
                <a:cxn ang="0">
                  <a:pos x="35" y="151"/>
                </a:cxn>
                <a:cxn ang="0">
                  <a:pos x="46" y="138"/>
                </a:cxn>
                <a:cxn ang="0">
                  <a:pos x="46" y="138"/>
                </a:cxn>
                <a:cxn ang="0">
                  <a:pos x="61" y="121"/>
                </a:cxn>
                <a:cxn ang="0">
                  <a:pos x="68" y="112"/>
                </a:cxn>
                <a:cxn ang="0">
                  <a:pos x="74" y="102"/>
                </a:cxn>
                <a:cxn ang="0">
                  <a:pos x="74" y="102"/>
                </a:cxn>
                <a:cxn ang="0">
                  <a:pos x="91" y="78"/>
                </a:cxn>
                <a:cxn ang="0">
                  <a:pos x="108" y="53"/>
                </a:cxn>
                <a:cxn ang="0">
                  <a:pos x="125" y="30"/>
                </a:cxn>
                <a:cxn ang="0">
                  <a:pos x="135" y="20"/>
                </a:cxn>
                <a:cxn ang="0">
                  <a:pos x="146" y="8"/>
                </a:cxn>
                <a:cxn ang="0">
                  <a:pos x="146" y="8"/>
                </a:cxn>
                <a:cxn ang="0">
                  <a:pos x="147" y="6"/>
                </a:cxn>
                <a:cxn ang="0">
                  <a:pos x="147" y="5"/>
                </a:cxn>
                <a:cxn ang="0">
                  <a:pos x="146" y="3"/>
                </a:cxn>
                <a:cxn ang="0">
                  <a:pos x="145" y="2"/>
                </a:cxn>
                <a:cxn ang="0">
                  <a:pos x="144" y="1"/>
                </a:cxn>
                <a:cxn ang="0">
                  <a:pos x="142" y="0"/>
                </a:cxn>
                <a:cxn ang="0">
                  <a:pos x="141" y="1"/>
                </a:cxn>
                <a:cxn ang="0">
                  <a:pos x="139" y="2"/>
                </a:cxn>
                <a:cxn ang="0">
                  <a:pos x="139" y="2"/>
                </a:cxn>
              </a:cxnLst>
              <a:rect l="0" t="0" r="r" b="b"/>
              <a:pathLst>
                <a:path w="147" h="199">
                  <a:moveTo>
                    <a:pt x="139" y="2"/>
                  </a:moveTo>
                  <a:lnTo>
                    <a:pt x="139" y="2"/>
                  </a:lnTo>
                  <a:lnTo>
                    <a:pt x="121" y="19"/>
                  </a:lnTo>
                  <a:lnTo>
                    <a:pt x="113" y="28"/>
                  </a:lnTo>
                  <a:lnTo>
                    <a:pt x="104" y="37"/>
                  </a:lnTo>
                  <a:lnTo>
                    <a:pt x="104" y="37"/>
                  </a:lnTo>
                  <a:lnTo>
                    <a:pt x="94" y="54"/>
                  </a:lnTo>
                  <a:lnTo>
                    <a:pt x="84" y="71"/>
                  </a:lnTo>
                  <a:lnTo>
                    <a:pt x="73" y="88"/>
                  </a:lnTo>
                  <a:lnTo>
                    <a:pt x="62" y="103"/>
                  </a:lnTo>
                  <a:lnTo>
                    <a:pt x="62" y="103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0" y="168"/>
                  </a:lnTo>
                  <a:lnTo>
                    <a:pt x="5" y="177"/>
                  </a:lnTo>
                  <a:lnTo>
                    <a:pt x="2" y="185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0" y="196"/>
                  </a:lnTo>
                  <a:lnTo>
                    <a:pt x="1" y="198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7" y="198"/>
                  </a:lnTo>
                  <a:lnTo>
                    <a:pt x="8" y="196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11" y="187"/>
                  </a:lnTo>
                  <a:lnTo>
                    <a:pt x="15" y="180"/>
                  </a:lnTo>
                  <a:lnTo>
                    <a:pt x="19" y="173"/>
                  </a:lnTo>
                  <a:lnTo>
                    <a:pt x="24" y="165"/>
                  </a:lnTo>
                  <a:lnTo>
                    <a:pt x="35" y="151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61" y="121"/>
                  </a:lnTo>
                  <a:lnTo>
                    <a:pt x="68" y="112"/>
                  </a:lnTo>
                  <a:lnTo>
                    <a:pt x="74" y="102"/>
                  </a:lnTo>
                  <a:lnTo>
                    <a:pt x="74" y="102"/>
                  </a:lnTo>
                  <a:lnTo>
                    <a:pt x="91" y="78"/>
                  </a:lnTo>
                  <a:lnTo>
                    <a:pt x="108" y="53"/>
                  </a:lnTo>
                  <a:lnTo>
                    <a:pt x="125" y="30"/>
                  </a:lnTo>
                  <a:lnTo>
                    <a:pt x="135" y="20"/>
                  </a:lnTo>
                  <a:lnTo>
                    <a:pt x="146" y="8"/>
                  </a:lnTo>
                  <a:lnTo>
                    <a:pt x="146" y="8"/>
                  </a:lnTo>
                  <a:lnTo>
                    <a:pt x="147" y="6"/>
                  </a:lnTo>
                  <a:lnTo>
                    <a:pt x="147" y="5"/>
                  </a:lnTo>
                  <a:lnTo>
                    <a:pt x="146" y="3"/>
                  </a:lnTo>
                  <a:lnTo>
                    <a:pt x="145" y="2"/>
                  </a:lnTo>
                  <a:lnTo>
                    <a:pt x="144" y="1"/>
                  </a:lnTo>
                  <a:lnTo>
                    <a:pt x="142" y="0"/>
                  </a:lnTo>
                  <a:lnTo>
                    <a:pt x="141" y="1"/>
                  </a:lnTo>
                  <a:lnTo>
                    <a:pt x="139" y="2"/>
                  </a:lnTo>
                  <a:lnTo>
                    <a:pt x="13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07" name="Freeform 423"/>
            <p:cNvSpPr/>
            <p:nvPr/>
          </p:nvSpPr>
          <p:spPr bwMode="auto">
            <a:xfrm>
              <a:off x="6264276" y="3497263"/>
              <a:ext cx="65088" cy="103188"/>
            </a:xfrm>
            <a:custGeom>
              <a:avLst/>
              <a:gdLst/>
              <a:ahLst/>
              <a:cxnLst>
                <a:cxn ang="0">
                  <a:pos x="113" y="3"/>
                </a:cxn>
                <a:cxn ang="0">
                  <a:pos x="113" y="3"/>
                </a:cxn>
                <a:cxn ang="0">
                  <a:pos x="110" y="9"/>
                </a:cxn>
                <a:cxn ang="0">
                  <a:pos x="107" y="14"/>
                </a:cxn>
                <a:cxn ang="0">
                  <a:pos x="100" y="24"/>
                </a:cxn>
                <a:cxn ang="0">
                  <a:pos x="93" y="33"/>
                </a:cxn>
                <a:cxn ang="0">
                  <a:pos x="87" y="42"/>
                </a:cxn>
                <a:cxn ang="0">
                  <a:pos x="87" y="42"/>
                </a:cxn>
                <a:cxn ang="0">
                  <a:pos x="78" y="56"/>
                </a:cxn>
                <a:cxn ang="0">
                  <a:pos x="70" y="68"/>
                </a:cxn>
                <a:cxn ang="0">
                  <a:pos x="53" y="92"/>
                </a:cxn>
                <a:cxn ang="0">
                  <a:pos x="53" y="92"/>
                </a:cxn>
                <a:cxn ang="0">
                  <a:pos x="44" y="103"/>
                </a:cxn>
                <a:cxn ang="0">
                  <a:pos x="37" y="114"/>
                </a:cxn>
                <a:cxn ang="0">
                  <a:pos x="24" y="138"/>
                </a:cxn>
                <a:cxn ang="0">
                  <a:pos x="0" y="187"/>
                </a:cxn>
                <a:cxn ang="0">
                  <a:pos x="0" y="187"/>
                </a:cxn>
                <a:cxn ang="0">
                  <a:pos x="0" y="189"/>
                </a:cxn>
                <a:cxn ang="0">
                  <a:pos x="0" y="191"/>
                </a:cxn>
                <a:cxn ang="0">
                  <a:pos x="1" y="192"/>
                </a:cxn>
                <a:cxn ang="0">
                  <a:pos x="2" y="193"/>
                </a:cxn>
                <a:cxn ang="0">
                  <a:pos x="4" y="194"/>
                </a:cxn>
                <a:cxn ang="0">
                  <a:pos x="5" y="194"/>
                </a:cxn>
                <a:cxn ang="0">
                  <a:pos x="7" y="193"/>
                </a:cxn>
                <a:cxn ang="0">
                  <a:pos x="8" y="192"/>
                </a:cxn>
                <a:cxn ang="0">
                  <a:pos x="8" y="192"/>
                </a:cxn>
                <a:cxn ang="0">
                  <a:pos x="22" y="165"/>
                </a:cxn>
                <a:cxn ang="0">
                  <a:pos x="35" y="139"/>
                </a:cxn>
                <a:cxn ang="0">
                  <a:pos x="49" y="114"/>
                </a:cxn>
                <a:cxn ang="0">
                  <a:pos x="58" y="102"/>
                </a:cxn>
                <a:cxn ang="0">
                  <a:pos x="66" y="90"/>
                </a:cxn>
                <a:cxn ang="0">
                  <a:pos x="66" y="90"/>
                </a:cxn>
                <a:cxn ang="0">
                  <a:pos x="74" y="76"/>
                </a:cxn>
                <a:cxn ang="0">
                  <a:pos x="84" y="62"/>
                </a:cxn>
                <a:cxn ang="0">
                  <a:pos x="92" y="48"/>
                </a:cxn>
                <a:cxn ang="0">
                  <a:pos x="97" y="42"/>
                </a:cxn>
                <a:cxn ang="0">
                  <a:pos x="102" y="36"/>
                </a:cxn>
                <a:cxn ang="0">
                  <a:pos x="102" y="36"/>
                </a:cxn>
                <a:cxn ang="0">
                  <a:pos x="108" y="30"/>
                </a:cxn>
                <a:cxn ang="0">
                  <a:pos x="115" y="21"/>
                </a:cxn>
                <a:cxn ang="0">
                  <a:pos x="119" y="14"/>
                </a:cxn>
                <a:cxn ang="0">
                  <a:pos x="123" y="6"/>
                </a:cxn>
                <a:cxn ang="0">
                  <a:pos x="123" y="6"/>
                </a:cxn>
                <a:cxn ang="0">
                  <a:pos x="123" y="4"/>
                </a:cxn>
                <a:cxn ang="0">
                  <a:pos x="123" y="2"/>
                </a:cxn>
                <a:cxn ang="0">
                  <a:pos x="122" y="1"/>
                </a:cxn>
                <a:cxn ang="0">
                  <a:pos x="120" y="0"/>
                </a:cxn>
                <a:cxn ang="0">
                  <a:pos x="117" y="1"/>
                </a:cxn>
                <a:cxn ang="0">
                  <a:pos x="115" y="2"/>
                </a:cxn>
                <a:cxn ang="0">
                  <a:pos x="113" y="3"/>
                </a:cxn>
                <a:cxn ang="0">
                  <a:pos x="113" y="3"/>
                </a:cxn>
              </a:cxnLst>
              <a:rect l="0" t="0" r="r" b="b"/>
              <a:pathLst>
                <a:path w="123" h="194">
                  <a:moveTo>
                    <a:pt x="113" y="3"/>
                  </a:moveTo>
                  <a:lnTo>
                    <a:pt x="113" y="3"/>
                  </a:lnTo>
                  <a:lnTo>
                    <a:pt x="110" y="9"/>
                  </a:lnTo>
                  <a:lnTo>
                    <a:pt x="107" y="14"/>
                  </a:lnTo>
                  <a:lnTo>
                    <a:pt x="100" y="24"/>
                  </a:lnTo>
                  <a:lnTo>
                    <a:pt x="93" y="33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78" y="56"/>
                  </a:lnTo>
                  <a:lnTo>
                    <a:pt x="70" y="68"/>
                  </a:lnTo>
                  <a:lnTo>
                    <a:pt x="53" y="92"/>
                  </a:lnTo>
                  <a:lnTo>
                    <a:pt x="53" y="92"/>
                  </a:lnTo>
                  <a:lnTo>
                    <a:pt x="44" y="103"/>
                  </a:lnTo>
                  <a:lnTo>
                    <a:pt x="37" y="114"/>
                  </a:lnTo>
                  <a:lnTo>
                    <a:pt x="24" y="138"/>
                  </a:lnTo>
                  <a:lnTo>
                    <a:pt x="0" y="187"/>
                  </a:lnTo>
                  <a:lnTo>
                    <a:pt x="0" y="187"/>
                  </a:lnTo>
                  <a:lnTo>
                    <a:pt x="0" y="189"/>
                  </a:lnTo>
                  <a:lnTo>
                    <a:pt x="0" y="191"/>
                  </a:lnTo>
                  <a:lnTo>
                    <a:pt x="1" y="192"/>
                  </a:lnTo>
                  <a:lnTo>
                    <a:pt x="2" y="193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3"/>
                  </a:lnTo>
                  <a:lnTo>
                    <a:pt x="8" y="192"/>
                  </a:lnTo>
                  <a:lnTo>
                    <a:pt x="8" y="192"/>
                  </a:lnTo>
                  <a:lnTo>
                    <a:pt x="22" y="165"/>
                  </a:lnTo>
                  <a:lnTo>
                    <a:pt x="35" y="139"/>
                  </a:lnTo>
                  <a:lnTo>
                    <a:pt x="49" y="114"/>
                  </a:lnTo>
                  <a:lnTo>
                    <a:pt x="58" y="102"/>
                  </a:lnTo>
                  <a:lnTo>
                    <a:pt x="66" y="90"/>
                  </a:lnTo>
                  <a:lnTo>
                    <a:pt x="66" y="90"/>
                  </a:lnTo>
                  <a:lnTo>
                    <a:pt x="74" y="76"/>
                  </a:lnTo>
                  <a:lnTo>
                    <a:pt x="84" y="62"/>
                  </a:lnTo>
                  <a:lnTo>
                    <a:pt x="92" y="48"/>
                  </a:lnTo>
                  <a:lnTo>
                    <a:pt x="97" y="42"/>
                  </a:lnTo>
                  <a:lnTo>
                    <a:pt x="102" y="36"/>
                  </a:lnTo>
                  <a:lnTo>
                    <a:pt x="102" y="36"/>
                  </a:lnTo>
                  <a:lnTo>
                    <a:pt x="108" y="30"/>
                  </a:lnTo>
                  <a:lnTo>
                    <a:pt x="115" y="21"/>
                  </a:lnTo>
                  <a:lnTo>
                    <a:pt x="119" y="14"/>
                  </a:lnTo>
                  <a:lnTo>
                    <a:pt x="123" y="6"/>
                  </a:lnTo>
                  <a:lnTo>
                    <a:pt x="123" y="6"/>
                  </a:lnTo>
                  <a:lnTo>
                    <a:pt x="123" y="4"/>
                  </a:lnTo>
                  <a:lnTo>
                    <a:pt x="123" y="2"/>
                  </a:lnTo>
                  <a:lnTo>
                    <a:pt x="122" y="1"/>
                  </a:lnTo>
                  <a:lnTo>
                    <a:pt x="120" y="0"/>
                  </a:lnTo>
                  <a:lnTo>
                    <a:pt x="117" y="1"/>
                  </a:lnTo>
                  <a:lnTo>
                    <a:pt x="115" y="2"/>
                  </a:lnTo>
                  <a:lnTo>
                    <a:pt x="113" y="3"/>
                  </a:lnTo>
                  <a:lnTo>
                    <a:pt x="11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08" name="Freeform 424"/>
            <p:cNvSpPr/>
            <p:nvPr/>
          </p:nvSpPr>
          <p:spPr bwMode="auto">
            <a:xfrm>
              <a:off x="6288088" y="3535363"/>
              <a:ext cx="55563" cy="92075"/>
            </a:xfrm>
            <a:custGeom>
              <a:avLst/>
              <a:gdLst/>
              <a:ahLst/>
              <a:cxnLst>
                <a:cxn ang="0">
                  <a:pos x="96" y="1"/>
                </a:cxn>
                <a:cxn ang="0">
                  <a:pos x="96" y="1"/>
                </a:cxn>
                <a:cxn ang="0">
                  <a:pos x="80" y="23"/>
                </a:cxn>
                <a:cxn ang="0">
                  <a:pos x="64" y="44"/>
                </a:cxn>
                <a:cxn ang="0">
                  <a:pos x="34" y="89"/>
                </a:cxn>
                <a:cxn ang="0">
                  <a:pos x="34" y="89"/>
                </a:cxn>
                <a:cxn ang="0">
                  <a:pos x="22" y="109"/>
                </a:cxn>
                <a:cxn ang="0">
                  <a:pos x="13" y="127"/>
                </a:cxn>
                <a:cxn ang="0">
                  <a:pos x="9" y="137"/>
                </a:cxn>
                <a:cxn ang="0">
                  <a:pos x="6" y="148"/>
                </a:cxn>
                <a:cxn ang="0">
                  <a:pos x="2" y="158"/>
                </a:cxn>
                <a:cxn ang="0">
                  <a:pos x="0" y="169"/>
                </a:cxn>
                <a:cxn ang="0">
                  <a:pos x="0" y="169"/>
                </a:cxn>
                <a:cxn ang="0">
                  <a:pos x="0" y="172"/>
                </a:cxn>
                <a:cxn ang="0">
                  <a:pos x="0" y="173"/>
                </a:cxn>
                <a:cxn ang="0">
                  <a:pos x="3" y="175"/>
                </a:cxn>
                <a:cxn ang="0">
                  <a:pos x="6" y="176"/>
                </a:cxn>
                <a:cxn ang="0">
                  <a:pos x="8" y="175"/>
                </a:cxn>
                <a:cxn ang="0">
                  <a:pos x="9" y="174"/>
                </a:cxn>
                <a:cxn ang="0">
                  <a:pos x="10" y="172"/>
                </a:cxn>
                <a:cxn ang="0">
                  <a:pos x="10" y="172"/>
                </a:cxn>
                <a:cxn ang="0">
                  <a:pos x="14" y="151"/>
                </a:cxn>
                <a:cxn ang="0">
                  <a:pos x="21" y="131"/>
                </a:cxn>
                <a:cxn ang="0">
                  <a:pos x="31" y="113"/>
                </a:cxn>
                <a:cxn ang="0">
                  <a:pos x="43" y="94"/>
                </a:cxn>
                <a:cxn ang="0">
                  <a:pos x="43" y="94"/>
                </a:cxn>
                <a:cxn ang="0">
                  <a:pos x="72" y="51"/>
                </a:cxn>
                <a:cxn ang="0">
                  <a:pos x="87" y="29"/>
                </a:cxn>
                <a:cxn ang="0">
                  <a:pos x="103" y="8"/>
                </a:cxn>
                <a:cxn ang="0">
                  <a:pos x="103" y="8"/>
                </a:cxn>
                <a:cxn ang="0">
                  <a:pos x="104" y="6"/>
                </a:cxn>
                <a:cxn ang="0">
                  <a:pos x="104" y="4"/>
                </a:cxn>
                <a:cxn ang="0">
                  <a:pos x="103" y="1"/>
                </a:cxn>
                <a:cxn ang="0">
                  <a:pos x="101" y="0"/>
                </a:cxn>
                <a:cxn ang="0">
                  <a:pos x="100" y="0"/>
                </a:cxn>
                <a:cxn ang="0">
                  <a:pos x="97" y="0"/>
                </a:cxn>
                <a:cxn ang="0">
                  <a:pos x="96" y="1"/>
                </a:cxn>
                <a:cxn ang="0">
                  <a:pos x="96" y="1"/>
                </a:cxn>
              </a:cxnLst>
              <a:rect l="0" t="0" r="r" b="b"/>
              <a:pathLst>
                <a:path w="104" h="176">
                  <a:moveTo>
                    <a:pt x="96" y="1"/>
                  </a:moveTo>
                  <a:lnTo>
                    <a:pt x="96" y="1"/>
                  </a:lnTo>
                  <a:lnTo>
                    <a:pt x="80" y="23"/>
                  </a:lnTo>
                  <a:lnTo>
                    <a:pt x="64" y="44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22" y="109"/>
                  </a:lnTo>
                  <a:lnTo>
                    <a:pt x="13" y="127"/>
                  </a:lnTo>
                  <a:lnTo>
                    <a:pt x="9" y="137"/>
                  </a:lnTo>
                  <a:lnTo>
                    <a:pt x="6" y="148"/>
                  </a:lnTo>
                  <a:lnTo>
                    <a:pt x="2" y="158"/>
                  </a:lnTo>
                  <a:lnTo>
                    <a:pt x="0" y="169"/>
                  </a:lnTo>
                  <a:lnTo>
                    <a:pt x="0" y="169"/>
                  </a:lnTo>
                  <a:lnTo>
                    <a:pt x="0" y="172"/>
                  </a:lnTo>
                  <a:lnTo>
                    <a:pt x="0" y="173"/>
                  </a:lnTo>
                  <a:lnTo>
                    <a:pt x="3" y="175"/>
                  </a:lnTo>
                  <a:lnTo>
                    <a:pt x="6" y="176"/>
                  </a:lnTo>
                  <a:lnTo>
                    <a:pt x="8" y="175"/>
                  </a:lnTo>
                  <a:lnTo>
                    <a:pt x="9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4" y="151"/>
                  </a:lnTo>
                  <a:lnTo>
                    <a:pt x="21" y="131"/>
                  </a:lnTo>
                  <a:lnTo>
                    <a:pt x="31" y="113"/>
                  </a:lnTo>
                  <a:lnTo>
                    <a:pt x="43" y="94"/>
                  </a:lnTo>
                  <a:lnTo>
                    <a:pt x="43" y="94"/>
                  </a:lnTo>
                  <a:lnTo>
                    <a:pt x="72" y="51"/>
                  </a:lnTo>
                  <a:lnTo>
                    <a:pt x="87" y="29"/>
                  </a:lnTo>
                  <a:lnTo>
                    <a:pt x="103" y="8"/>
                  </a:lnTo>
                  <a:lnTo>
                    <a:pt x="103" y="8"/>
                  </a:lnTo>
                  <a:lnTo>
                    <a:pt x="104" y="6"/>
                  </a:lnTo>
                  <a:lnTo>
                    <a:pt x="104" y="4"/>
                  </a:lnTo>
                  <a:lnTo>
                    <a:pt x="103" y="1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09" name="Freeform 425"/>
            <p:cNvSpPr/>
            <p:nvPr/>
          </p:nvSpPr>
          <p:spPr bwMode="auto">
            <a:xfrm>
              <a:off x="6303963" y="3573463"/>
              <a:ext cx="60325" cy="92075"/>
            </a:xfrm>
            <a:custGeom>
              <a:avLst/>
              <a:gdLst/>
              <a:ahLst/>
              <a:cxnLst>
                <a:cxn ang="0">
                  <a:pos x="106" y="2"/>
                </a:cxn>
                <a:cxn ang="0">
                  <a:pos x="106" y="2"/>
                </a:cxn>
                <a:cxn ang="0">
                  <a:pos x="99" y="14"/>
                </a:cxn>
                <a:cxn ang="0">
                  <a:pos x="92" y="24"/>
                </a:cxn>
                <a:cxn ang="0">
                  <a:pos x="84" y="33"/>
                </a:cxn>
                <a:cxn ang="0">
                  <a:pos x="76" y="43"/>
                </a:cxn>
                <a:cxn ang="0">
                  <a:pos x="58" y="61"/>
                </a:cxn>
                <a:cxn ang="0">
                  <a:pos x="50" y="71"/>
                </a:cxn>
                <a:cxn ang="0">
                  <a:pos x="43" y="81"/>
                </a:cxn>
                <a:cxn ang="0">
                  <a:pos x="43" y="81"/>
                </a:cxn>
                <a:cxn ang="0">
                  <a:pos x="30" y="103"/>
                </a:cxn>
                <a:cxn ang="0">
                  <a:pos x="19" y="124"/>
                </a:cxn>
                <a:cxn ang="0">
                  <a:pos x="10" y="147"/>
                </a:cxn>
                <a:cxn ang="0">
                  <a:pos x="0" y="170"/>
                </a:cxn>
                <a:cxn ang="0">
                  <a:pos x="0" y="170"/>
                </a:cxn>
                <a:cxn ang="0">
                  <a:pos x="0" y="172"/>
                </a:cxn>
                <a:cxn ang="0">
                  <a:pos x="0" y="173"/>
                </a:cxn>
                <a:cxn ang="0">
                  <a:pos x="2" y="175"/>
                </a:cxn>
                <a:cxn ang="0">
                  <a:pos x="3" y="175"/>
                </a:cxn>
                <a:cxn ang="0">
                  <a:pos x="7" y="175"/>
                </a:cxn>
                <a:cxn ang="0">
                  <a:pos x="9" y="174"/>
                </a:cxn>
                <a:cxn ang="0">
                  <a:pos x="10" y="172"/>
                </a:cxn>
                <a:cxn ang="0">
                  <a:pos x="10" y="172"/>
                </a:cxn>
                <a:cxn ang="0">
                  <a:pos x="24" y="136"/>
                </a:cxn>
                <a:cxn ang="0">
                  <a:pos x="24" y="136"/>
                </a:cxn>
                <a:cxn ang="0">
                  <a:pos x="29" y="122"/>
                </a:cxn>
                <a:cxn ang="0">
                  <a:pos x="36" y="110"/>
                </a:cxn>
                <a:cxn ang="0">
                  <a:pos x="51" y="86"/>
                </a:cxn>
                <a:cxn ang="0">
                  <a:pos x="51" y="86"/>
                </a:cxn>
                <a:cxn ang="0">
                  <a:pos x="58" y="76"/>
                </a:cxn>
                <a:cxn ang="0">
                  <a:pos x="65" y="65"/>
                </a:cxn>
                <a:cxn ang="0">
                  <a:pos x="83" y="47"/>
                </a:cxn>
                <a:cxn ang="0">
                  <a:pos x="92" y="38"/>
                </a:cxn>
                <a:cxn ang="0">
                  <a:pos x="100" y="28"/>
                </a:cxn>
                <a:cxn ang="0">
                  <a:pos x="108" y="18"/>
                </a:cxn>
                <a:cxn ang="0">
                  <a:pos x="114" y="8"/>
                </a:cxn>
                <a:cxn ang="0">
                  <a:pos x="114" y="8"/>
                </a:cxn>
                <a:cxn ang="0">
                  <a:pos x="114" y="6"/>
                </a:cxn>
                <a:cxn ang="0">
                  <a:pos x="114" y="3"/>
                </a:cxn>
                <a:cxn ang="0">
                  <a:pos x="111" y="0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7" y="1"/>
                </a:cxn>
                <a:cxn ang="0">
                  <a:pos x="106" y="2"/>
                </a:cxn>
                <a:cxn ang="0">
                  <a:pos x="106" y="2"/>
                </a:cxn>
              </a:cxnLst>
              <a:rect l="0" t="0" r="r" b="b"/>
              <a:pathLst>
                <a:path w="114" h="175">
                  <a:moveTo>
                    <a:pt x="106" y="2"/>
                  </a:moveTo>
                  <a:lnTo>
                    <a:pt x="106" y="2"/>
                  </a:lnTo>
                  <a:lnTo>
                    <a:pt x="99" y="14"/>
                  </a:lnTo>
                  <a:lnTo>
                    <a:pt x="92" y="24"/>
                  </a:lnTo>
                  <a:lnTo>
                    <a:pt x="84" y="33"/>
                  </a:lnTo>
                  <a:lnTo>
                    <a:pt x="76" y="43"/>
                  </a:lnTo>
                  <a:lnTo>
                    <a:pt x="58" y="61"/>
                  </a:lnTo>
                  <a:lnTo>
                    <a:pt x="50" y="71"/>
                  </a:lnTo>
                  <a:lnTo>
                    <a:pt x="43" y="81"/>
                  </a:lnTo>
                  <a:lnTo>
                    <a:pt x="43" y="81"/>
                  </a:lnTo>
                  <a:lnTo>
                    <a:pt x="30" y="103"/>
                  </a:lnTo>
                  <a:lnTo>
                    <a:pt x="19" y="124"/>
                  </a:lnTo>
                  <a:lnTo>
                    <a:pt x="10" y="147"/>
                  </a:lnTo>
                  <a:lnTo>
                    <a:pt x="0" y="170"/>
                  </a:lnTo>
                  <a:lnTo>
                    <a:pt x="0" y="170"/>
                  </a:lnTo>
                  <a:lnTo>
                    <a:pt x="0" y="172"/>
                  </a:lnTo>
                  <a:lnTo>
                    <a:pt x="0" y="173"/>
                  </a:lnTo>
                  <a:lnTo>
                    <a:pt x="2" y="175"/>
                  </a:lnTo>
                  <a:lnTo>
                    <a:pt x="3" y="175"/>
                  </a:lnTo>
                  <a:lnTo>
                    <a:pt x="7" y="175"/>
                  </a:lnTo>
                  <a:lnTo>
                    <a:pt x="9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24" y="136"/>
                  </a:lnTo>
                  <a:lnTo>
                    <a:pt x="24" y="136"/>
                  </a:lnTo>
                  <a:lnTo>
                    <a:pt x="29" y="122"/>
                  </a:lnTo>
                  <a:lnTo>
                    <a:pt x="36" y="110"/>
                  </a:lnTo>
                  <a:lnTo>
                    <a:pt x="51" y="86"/>
                  </a:lnTo>
                  <a:lnTo>
                    <a:pt x="51" y="86"/>
                  </a:lnTo>
                  <a:lnTo>
                    <a:pt x="58" y="76"/>
                  </a:lnTo>
                  <a:lnTo>
                    <a:pt x="65" y="65"/>
                  </a:lnTo>
                  <a:lnTo>
                    <a:pt x="83" y="47"/>
                  </a:lnTo>
                  <a:lnTo>
                    <a:pt x="92" y="38"/>
                  </a:lnTo>
                  <a:lnTo>
                    <a:pt x="100" y="28"/>
                  </a:lnTo>
                  <a:lnTo>
                    <a:pt x="108" y="18"/>
                  </a:lnTo>
                  <a:lnTo>
                    <a:pt x="114" y="8"/>
                  </a:lnTo>
                  <a:lnTo>
                    <a:pt x="114" y="8"/>
                  </a:lnTo>
                  <a:lnTo>
                    <a:pt x="114" y="6"/>
                  </a:lnTo>
                  <a:lnTo>
                    <a:pt x="114" y="3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7" y="1"/>
                  </a:lnTo>
                  <a:lnTo>
                    <a:pt x="106" y="2"/>
                  </a:lnTo>
                  <a:lnTo>
                    <a:pt x="10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10" name="Freeform 426"/>
            <p:cNvSpPr/>
            <p:nvPr/>
          </p:nvSpPr>
          <p:spPr bwMode="auto">
            <a:xfrm>
              <a:off x="6329363" y="3595688"/>
              <a:ext cx="57150" cy="93663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73" y="44"/>
                </a:cxn>
                <a:cxn ang="0">
                  <a:pos x="47" y="86"/>
                </a:cxn>
                <a:cxn ang="0">
                  <a:pos x="34" y="107"/>
                </a:cxn>
                <a:cxn ang="0">
                  <a:pos x="21" y="129"/>
                </a:cxn>
                <a:cxn ang="0">
                  <a:pos x="10" y="150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5"/>
                </a:cxn>
                <a:cxn ang="0">
                  <a:pos x="0" y="177"/>
                </a:cxn>
                <a:cxn ang="0">
                  <a:pos x="1" y="178"/>
                </a:cxn>
                <a:cxn ang="0">
                  <a:pos x="3" y="179"/>
                </a:cxn>
                <a:cxn ang="0">
                  <a:pos x="6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9" y="154"/>
                </a:cxn>
                <a:cxn ang="0">
                  <a:pos x="31" y="132"/>
                </a:cxn>
                <a:cxn ang="0">
                  <a:pos x="43" y="110"/>
                </a:cxn>
                <a:cxn ang="0">
                  <a:pos x="56" y="90"/>
                </a:cxn>
                <a:cxn ang="0">
                  <a:pos x="82" y="48"/>
                </a:cxn>
                <a:cxn ang="0">
                  <a:pos x="95" y="28"/>
                </a:cxn>
                <a:cxn ang="0">
                  <a:pos x="108" y="7"/>
                </a:cxn>
                <a:cxn ang="0">
                  <a:pos x="108" y="7"/>
                </a:cxn>
                <a:cxn ang="0">
                  <a:pos x="109" y="5"/>
                </a:cxn>
                <a:cxn ang="0">
                  <a:pos x="108" y="3"/>
                </a:cxn>
                <a:cxn ang="0">
                  <a:pos x="107" y="2"/>
                </a:cxn>
                <a:cxn ang="0">
                  <a:pos x="106" y="1"/>
                </a:cxn>
                <a:cxn ang="0">
                  <a:pos x="105" y="0"/>
                </a:cxn>
                <a:cxn ang="0">
                  <a:pos x="103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09" h="179">
                  <a:moveTo>
                    <a:pt x="100" y="2"/>
                  </a:moveTo>
                  <a:lnTo>
                    <a:pt x="100" y="2"/>
                  </a:lnTo>
                  <a:lnTo>
                    <a:pt x="73" y="44"/>
                  </a:lnTo>
                  <a:lnTo>
                    <a:pt x="47" y="86"/>
                  </a:lnTo>
                  <a:lnTo>
                    <a:pt x="34" y="107"/>
                  </a:lnTo>
                  <a:lnTo>
                    <a:pt x="21" y="129"/>
                  </a:lnTo>
                  <a:lnTo>
                    <a:pt x="10" y="150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5"/>
                  </a:lnTo>
                  <a:lnTo>
                    <a:pt x="0" y="177"/>
                  </a:lnTo>
                  <a:lnTo>
                    <a:pt x="1" y="178"/>
                  </a:lnTo>
                  <a:lnTo>
                    <a:pt x="3" y="179"/>
                  </a:lnTo>
                  <a:lnTo>
                    <a:pt x="6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9" y="154"/>
                  </a:lnTo>
                  <a:lnTo>
                    <a:pt x="31" y="132"/>
                  </a:lnTo>
                  <a:lnTo>
                    <a:pt x="43" y="110"/>
                  </a:lnTo>
                  <a:lnTo>
                    <a:pt x="56" y="90"/>
                  </a:lnTo>
                  <a:lnTo>
                    <a:pt x="82" y="48"/>
                  </a:lnTo>
                  <a:lnTo>
                    <a:pt x="95" y="28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09" y="5"/>
                  </a:lnTo>
                  <a:lnTo>
                    <a:pt x="108" y="3"/>
                  </a:lnTo>
                  <a:lnTo>
                    <a:pt x="107" y="2"/>
                  </a:lnTo>
                  <a:lnTo>
                    <a:pt x="106" y="1"/>
                  </a:lnTo>
                  <a:lnTo>
                    <a:pt x="105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11" name="Freeform 427"/>
            <p:cNvSpPr/>
            <p:nvPr/>
          </p:nvSpPr>
          <p:spPr bwMode="auto">
            <a:xfrm>
              <a:off x="6356351" y="3630613"/>
              <a:ext cx="52388" cy="71438"/>
            </a:xfrm>
            <a:custGeom>
              <a:avLst/>
              <a:gdLst/>
              <a:ahLst/>
              <a:cxnLst>
                <a:cxn ang="0">
                  <a:pos x="90" y="2"/>
                </a:cxn>
                <a:cxn ang="0">
                  <a:pos x="90" y="2"/>
                </a:cxn>
                <a:cxn ang="0">
                  <a:pos x="79" y="18"/>
                </a:cxn>
                <a:cxn ang="0">
                  <a:pos x="67" y="33"/>
                </a:cxn>
                <a:cxn ang="0">
                  <a:pos x="54" y="47"/>
                </a:cxn>
                <a:cxn ang="0">
                  <a:pos x="43" y="63"/>
                </a:cxn>
                <a:cxn ang="0">
                  <a:pos x="43" y="63"/>
                </a:cxn>
                <a:cxn ang="0">
                  <a:pos x="31" y="78"/>
                </a:cxn>
                <a:cxn ang="0">
                  <a:pos x="20" y="96"/>
                </a:cxn>
                <a:cxn ang="0">
                  <a:pos x="10" y="112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6" y="137"/>
                </a:cxn>
                <a:cxn ang="0">
                  <a:pos x="8" y="137"/>
                </a:cxn>
                <a:cxn ang="0">
                  <a:pos x="9" y="135"/>
                </a:cxn>
                <a:cxn ang="0">
                  <a:pos x="9" y="135"/>
                </a:cxn>
                <a:cxn ang="0">
                  <a:pos x="18" y="118"/>
                </a:cxn>
                <a:cxn ang="0">
                  <a:pos x="29" y="101"/>
                </a:cxn>
                <a:cxn ang="0">
                  <a:pos x="51" y="67"/>
                </a:cxn>
                <a:cxn ang="0">
                  <a:pos x="51" y="67"/>
                </a:cxn>
                <a:cxn ang="0">
                  <a:pos x="62" y="51"/>
                </a:cxn>
                <a:cxn ang="0">
                  <a:pos x="75" y="37"/>
                </a:cxn>
                <a:cxn ang="0">
                  <a:pos x="87" y="23"/>
                </a:cxn>
                <a:cxn ang="0">
                  <a:pos x="99" y="7"/>
                </a:cxn>
                <a:cxn ang="0">
                  <a:pos x="99" y="7"/>
                </a:cxn>
                <a:cxn ang="0">
                  <a:pos x="100" y="5"/>
                </a:cxn>
                <a:cxn ang="0">
                  <a:pos x="100" y="4"/>
                </a:cxn>
                <a:cxn ang="0">
                  <a:pos x="99" y="2"/>
                </a:cxn>
                <a:cxn ang="0">
                  <a:pos x="98" y="1"/>
                </a:cxn>
                <a:cxn ang="0">
                  <a:pos x="95" y="0"/>
                </a:cxn>
                <a:cxn ang="0">
                  <a:pos x="93" y="0"/>
                </a:cxn>
                <a:cxn ang="0">
                  <a:pos x="92" y="1"/>
                </a:cxn>
                <a:cxn ang="0">
                  <a:pos x="90" y="2"/>
                </a:cxn>
                <a:cxn ang="0">
                  <a:pos x="90" y="2"/>
                </a:cxn>
              </a:cxnLst>
              <a:rect l="0" t="0" r="r" b="b"/>
              <a:pathLst>
                <a:path w="100" h="137">
                  <a:moveTo>
                    <a:pt x="90" y="2"/>
                  </a:moveTo>
                  <a:lnTo>
                    <a:pt x="90" y="2"/>
                  </a:lnTo>
                  <a:lnTo>
                    <a:pt x="79" y="18"/>
                  </a:lnTo>
                  <a:lnTo>
                    <a:pt x="67" y="33"/>
                  </a:lnTo>
                  <a:lnTo>
                    <a:pt x="54" y="47"/>
                  </a:lnTo>
                  <a:lnTo>
                    <a:pt x="43" y="63"/>
                  </a:lnTo>
                  <a:lnTo>
                    <a:pt x="43" y="63"/>
                  </a:lnTo>
                  <a:lnTo>
                    <a:pt x="31" y="78"/>
                  </a:lnTo>
                  <a:lnTo>
                    <a:pt x="20" y="96"/>
                  </a:lnTo>
                  <a:lnTo>
                    <a:pt x="10" y="112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6" y="137"/>
                  </a:lnTo>
                  <a:lnTo>
                    <a:pt x="8" y="137"/>
                  </a:lnTo>
                  <a:lnTo>
                    <a:pt x="9" y="135"/>
                  </a:lnTo>
                  <a:lnTo>
                    <a:pt x="9" y="135"/>
                  </a:lnTo>
                  <a:lnTo>
                    <a:pt x="18" y="118"/>
                  </a:lnTo>
                  <a:lnTo>
                    <a:pt x="29" y="101"/>
                  </a:lnTo>
                  <a:lnTo>
                    <a:pt x="51" y="67"/>
                  </a:lnTo>
                  <a:lnTo>
                    <a:pt x="51" y="67"/>
                  </a:lnTo>
                  <a:lnTo>
                    <a:pt x="62" y="51"/>
                  </a:lnTo>
                  <a:lnTo>
                    <a:pt x="75" y="37"/>
                  </a:lnTo>
                  <a:lnTo>
                    <a:pt x="87" y="23"/>
                  </a:lnTo>
                  <a:lnTo>
                    <a:pt x="99" y="7"/>
                  </a:lnTo>
                  <a:lnTo>
                    <a:pt x="99" y="7"/>
                  </a:lnTo>
                  <a:lnTo>
                    <a:pt x="100" y="5"/>
                  </a:lnTo>
                  <a:lnTo>
                    <a:pt x="100" y="4"/>
                  </a:lnTo>
                  <a:lnTo>
                    <a:pt x="99" y="2"/>
                  </a:lnTo>
                  <a:lnTo>
                    <a:pt x="98" y="1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92" y="1"/>
                  </a:lnTo>
                  <a:lnTo>
                    <a:pt x="90" y="2"/>
                  </a:lnTo>
                  <a:lnTo>
                    <a:pt x="9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12" name="Freeform 428"/>
            <p:cNvSpPr/>
            <p:nvPr/>
          </p:nvSpPr>
          <p:spPr bwMode="auto">
            <a:xfrm>
              <a:off x="6384926" y="3644900"/>
              <a:ext cx="50800" cy="76200"/>
            </a:xfrm>
            <a:custGeom>
              <a:avLst/>
              <a:gdLst/>
              <a:ahLst/>
              <a:cxnLst>
                <a:cxn ang="0">
                  <a:pos x="87" y="3"/>
                </a:cxn>
                <a:cxn ang="0">
                  <a:pos x="87" y="3"/>
                </a:cxn>
                <a:cxn ang="0">
                  <a:pos x="86" y="8"/>
                </a:cxn>
                <a:cxn ang="0">
                  <a:pos x="84" y="13"/>
                </a:cxn>
                <a:cxn ang="0">
                  <a:pos x="78" y="21"/>
                </a:cxn>
                <a:cxn ang="0">
                  <a:pos x="70" y="29"/>
                </a:cxn>
                <a:cxn ang="0">
                  <a:pos x="64" y="37"/>
                </a:cxn>
                <a:cxn ang="0">
                  <a:pos x="64" y="37"/>
                </a:cxn>
                <a:cxn ang="0">
                  <a:pos x="36" y="78"/>
                </a:cxn>
                <a:cxn ang="0">
                  <a:pos x="36" y="78"/>
                </a:cxn>
                <a:cxn ang="0">
                  <a:pos x="17" y="105"/>
                </a:cxn>
                <a:cxn ang="0">
                  <a:pos x="7" y="120"/>
                </a:cxn>
                <a:cxn ang="0">
                  <a:pos x="4" y="127"/>
                </a:cxn>
                <a:cxn ang="0">
                  <a:pos x="0" y="135"/>
                </a:cxn>
                <a:cxn ang="0">
                  <a:pos x="0" y="135"/>
                </a:cxn>
                <a:cxn ang="0">
                  <a:pos x="0" y="136"/>
                </a:cxn>
                <a:cxn ang="0">
                  <a:pos x="1" y="138"/>
                </a:cxn>
                <a:cxn ang="0">
                  <a:pos x="2" y="140"/>
                </a:cxn>
                <a:cxn ang="0">
                  <a:pos x="2" y="140"/>
                </a:cxn>
                <a:cxn ang="0">
                  <a:pos x="4" y="141"/>
                </a:cxn>
                <a:cxn ang="0">
                  <a:pos x="4" y="141"/>
                </a:cxn>
                <a:cxn ang="0">
                  <a:pos x="6" y="142"/>
                </a:cxn>
                <a:cxn ang="0">
                  <a:pos x="7" y="142"/>
                </a:cxn>
                <a:cxn ang="0">
                  <a:pos x="9" y="141"/>
                </a:cxn>
                <a:cxn ang="0">
                  <a:pos x="11" y="140"/>
                </a:cxn>
                <a:cxn ang="0">
                  <a:pos x="11" y="136"/>
                </a:cxn>
                <a:cxn ang="0">
                  <a:pos x="11" y="134"/>
                </a:cxn>
                <a:cxn ang="0">
                  <a:pos x="8" y="133"/>
                </a:cxn>
                <a:cxn ang="0">
                  <a:pos x="8" y="133"/>
                </a:cxn>
                <a:cxn ang="0">
                  <a:pos x="11" y="133"/>
                </a:cxn>
                <a:cxn ang="0">
                  <a:pos x="13" y="131"/>
                </a:cxn>
                <a:cxn ang="0">
                  <a:pos x="17" y="124"/>
                </a:cxn>
                <a:cxn ang="0">
                  <a:pos x="23" y="111"/>
                </a:cxn>
                <a:cxn ang="0">
                  <a:pos x="23" y="111"/>
                </a:cxn>
                <a:cxn ang="0">
                  <a:pos x="29" y="103"/>
                </a:cxn>
                <a:cxn ang="0">
                  <a:pos x="35" y="95"/>
                </a:cxn>
                <a:cxn ang="0">
                  <a:pos x="49" y="77"/>
                </a:cxn>
                <a:cxn ang="0">
                  <a:pos x="49" y="77"/>
                </a:cxn>
                <a:cxn ang="0">
                  <a:pos x="64" y="53"/>
                </a:cxn>
                <a:cxn ang="0">
                  <a:pos x="73" y="41"/>
                </a:cxn>
                <a:cxn ang="0">
                  <a:pos x="82" y="31"/>
                </a:cxn>
                <a:cxn ang="0">
                  <a:pos x="82" y="31"/>
                </a:cxn>
                <a:cxn ang="0">
                  <a:pos x="87" y="24"/>
                </a:cxn>
                <a:cxn ang="0">
                  <a:pos x="91" y="19"/>
                </a:cxn>
                <a:cxn ang="0">
                  <a:pos x="94" y="12"/>
                </a:cxn>
                <a:cxn ang="0">
                  <a:pos x="96" y="6"/>
                </a:cxn>
                <a:cxn ang="0">
                  <a:pos x="96" y="6"/>
                </a:cxn>
                <a:cxn ang="0">
                  <a:pos x="96" y="4"/>
                </a:cxn>
                <a:cxn ang="0">
                  <a:pos x="95" y="2"/>
                </a:cxn>
                <a:cxn ang="0">
                  <a:pos x="93" y="0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8" y="1"/>
                </a:cxn>
                <a:cxn ang="0">
                  <a:pos x="87" y="3"/>
                </a:cxn>
                <a:cxn ang="0">
                  <a:pos x="87" y="3"/>
                </a:cxn>
              </a:cxnLst>
              <a:rect l="0" t="0" r="r" b="b"/>
              <a:pathLst>
                <a:path w="96" h="142">
                  <a:moveTo>
                    <a:pt x="87" y="3"/>
                  </a:moveTo>
                  <a:lnTo>
                    <a:pt x="87" y="3"/>
                  </a:lnTo>
                  <a:lnTo>
                    <a:pt x="86" y="8"/>
                  </a:lnTo>
                  <a:lnTo>
                    <a:pt x="84" y="13"/>
                  </a:lnTo>
                  <a:lnTo>
                    <a:pt x="78" y="21"/>
                  </a:lnTo>
                  <a:lnTo>
                    <a:pt x="70" y="29"/>
                  </a:lnTo>
                  <a:lnTo>
                    <a:pt x="64" y="37"/>
                  </a:lnTo>
                  <a:lnTo>
                    <a:pt x="64" y="37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17" y="105"/>
                  </a:lnTo>
                  <a:lnTo>
                    <a:pt x="7" y="120"/>
                  </a:lnTo>
                  <a:lnTo>
                    <a:pt x="4" y="127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6"/>
                  </a:lnTo>
                  <a:lnTo>
                    <a:pt x="1" y="138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4" y="141"/>
                  </a:lnTo>
                  <a:lnTo>
                    <a:pt x="4" y="141"/>
                  </a:lnTo>
                  <a:lnTo>
                    <a:pt x="6" y="142"/>
                  </a:lnTo>
                  <a:lnTo>
                    <a:pt x="7" y="142"/>
                  </a:lnTo>
                  <a:lnTo>
                    <a:pt x="9" y="141"/>
                  </a:lnTo>
                  <a:lnTo>
                    <a:pt x="11" y="140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8" y="133"/>
                  </a:lnTo>
                  <a:lnTo>
                    <a:pt x="8" y="133"/>
                  </a:lnTo>
                  <a:lnTo>
                    <a:pt x="11" y="133"/>
                  </a:lnTo>
                  <a:lnTo>
                    <a:pt x="13" y="131"/>
                  </a:lnTo>
                  <a:lnTo>
                    <a:pt x="17" y="124"/>
                  </a:lnTo>
                  <a:lnTo>
                    <a:pt x="23" y="111"/>
                  </a:lnTo>
                  <a:lnTo>
                    <a:pt x="23" y="111"/>
                  </a:lnTo>
                  <a:lnTo>
                    <a:pt x="29" y="103"/>
                  </a:lnTo>
                  <a:lnTo>
                    <a:pt x="35" y="95"/>
                  </a:lnTo>
                  <a:lnTo>
                    <a:pt x="49" y="77"/>
                  </a:lnTo>
                  <a:lnTo>
                    <a:pt x="49" y="77"/>
                  </a:lnTo>
                  <a:lnTo>
                    <a:pt x="64" y="53"/>
                  </a:lnTo>
                  <a:lnTo>
                    <a:pt x="73" y="41"/>
                  </a:lnTo>
                  <a:lnTo>
                    <a:pt x="82" y="31"/>
                  </a:lnTo>
                  <a:lnTo>
                    <a:pt x="82" y="31"/>
                  </a:lnTo>
                  <a:lnTo>
                    <a:pt x="87" y="24"/>
                  </a:lnTo>
                  <a:lnTo>
                    <a:pt x="91" y="19"/>
                  </a:lnTo>
                  <a:lnTo>
                    <a:pt x="94" y="12"/>
                  </a:lnTo>
                  <a:lnTo>
                    <a:pt x="96" y="6"/>
                  </a:lnTo>
                  <a:lnTo>
                    <a:pt x="96" y="6"/>
                  </a:lnTo>
                  <a:lnTo>
                    <a:pt x="96" y="4"/>
                  </a:lnTo>
                  <a:lnTo>
                    <a:pt x="95" y="2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8" y="1"/>
                  </a:lnTo>
                  <a:lnTo>
                    <a:pt x="87" y="3"/>
                  </a:lnTo>
                  <a:lnTo>
                    <a:pt x="8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13" name="Freeform 429"/>
            <p:cNvSpPr/>
            <p:nvPr/>
          </p:nvSpPr>
          <p:spPr bwMode="auto">
            <a:xfrm>
              <a:off x="6399213" y="3665538"/>
              <a:ext cx="57150" cy="65088"/>
            </a:xfrm>
            <a:custGeom>
              <a:avLst/>
              <a:gdLst/>
              <a:ahLst/>
              <a:cxnLst>
                <a:cxn ang="0">
                  <a:pos x="101" y="1"/>
                </a:cxn>
                <a:cxn ang="0">
                  <a:pos x="101" y="1"/>
                </a:cxn>
                <a:cxn ang="0">
                  <a:pos x="85" y="12"/>
                </a:cxn>
                <a:cxn ang="0">
                  <a:pos x="69" y="25"/>
                </a:cxn>
                <a:cxn ang="0">
                  <a:pos x="55" y="38"/>
                </a:cxn>
                <a:cxn ang="0">
                  <a:pos x="41" y="54"/>
                </a:cxn>
                <a:cxn ang="0">
                  <a:pos x="41" y="54"/>
                </a:cxn>
                <a:cxn ang="0">
                  <a:pos x="30" y="69"/>
                </a:cxn>
                <a:cxn ang="0">
                  <a:pos x="18" y="84"/>
                </a:cxn>
                <a:cxn ang="0">
                  <a:pos x="11" y="91"/>
                </a:cxn>
                <a:cxn ang="0">
                  <a:pos x="7" y="99"/>
                </a:cxn>
                <a:cxn ang="0">
                  <a:pos x="3" y="108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0" y="122"/>
                </a:cxn>
                <a:cxn ang="0">
                  <a:pos x="1" y="123"/>
                </a:cxn>
                <a:cxn ang="0">
                  <a:pos x="3" y="123"/>
                </a:cxn>
                <a:cxn ang="0">
                  <a:pos x="5" y="124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8" y="120"/>
                </a:cxn>
                <a:cxn ang="0">
                  <a:pos x="8" y="120"/>
                </a:cxn>
                <a:cxn ang="0">
                  <a:pos x="11" y="111"/>
                </a:cxn>
                <a:cxn ang="0">
                  <a:pos x="16" y="104"/>
                </a:cxn>
                <a:cxn ang="0">
                  <a:pos x="20" y="97"/>
                </a:cxn>
                <a:cxn ang="0">
                  <a:pos x="25" y="91"/>
                </a:cxn>
                <a:cxn ang="0">
                  <a:pos x="36" y="78"/>
                </a:cxn>
                <a:cxn ang="0">
                  <a:pos x="41" y="71"/>
                </a:cxn>
                <a:cxn ang="0">
                  <a:pos x="47" y="64"/>
                </a:cxn>
                <a:cxn ang="0">
                  <a:pos x="47" y="64"/>
                </a:cxn>
                <a:cxn ang="0">
                  <a:pos x="52" y="56"/>
                </a:cxn>
                <a:cxn ang="0">
                  <a:pos x="59" y="47"/>
                </a:cxn>
                <a:cxn ang="0">
                  <a:pos x="65" y="40"/>
                </a:cxn>
                <a:cxn ang="0">
                  <a:pos x="73" y="33"/>
                </a:cxn>
                <a:cxn ang="0">
                  <a:pos x="89" y="21"/>
                </a:cxn>
                <a:cxn ang="0">
                  <a:pos x="106" y="9"/>
                </a:cxn>
                <a:cxn ang="0">
                  <a:pos x="106" y="9"/>
                </a:cxn>
                <a:cxn ang="0">
                  <a:pos x="107" y="8"/>
                </a:cxn>
                <a:cxn ang="0">
                  <a:pos x="108" y="6"/>
                </a:cxn>
                <a:cxn ang="0">
                  <a:pos x="108" y="4"/>
                </a:cxn>
                <a:cxn ang="0">
                  <a:pos x="107" y="3"/>
                </a:cxn>
                <a:cxn ang="0">
                  <a:pos x="106" y="1"/>
                </a:cxn>
                <a:cxn ang="0">
                  <a:pos x="105" y="1"/>
                </a:cxn>
                <a:cxn ang="0">
                  <a:pos x="103" y="0"/>
                </a:cxn>
                <a:cxn ang="0">
                  <a:pos x="101" y="1"/>
                </a:cxn>
                <a:cxn ang="0">
                  <a:pos x="101" y="1"/>
                </a:cxn>
              </a:cxnLst>
              <a:rect l="0" t="0" r="r" b="b"/>
              <a:pathLst>
                <a:path w="108" h="124">
                  <a:moveTo>
                    <a:pt x="101" y="1"/>
                  </a:moveTo>
                  <a:lnTo>
                    <a:pt x="101" y="1"/>
                  </a:lnTo>
                  <a:lnTo>
                    <a:pt x="85" y="12"/>
                  </a:lnTo>
                  <a:lnTo>
                    <a:pt x="69" y="25"/>
                  </a:lnTo>
                  <a:lnTo>
                    <a:pt x="55" y="38"/>
                  </a:lnTo>
                  <a:lnTo>
                    <a:pt x="41" y="54"/>
                  </a:lnTo>
                  <a:lnTo>
                    <a:pt x="41" y="54"/>
                  </a:lnTo>
                  <a:lnTo>
                    <a:pt x="30" y="69"/>
                  </a:lnTo>
                  <a:lnTo>
                    <a:pt x="18" y="84"/>
                  </a:lnTo>
                  <a:lnTo>
                    <a:pt x="11" y="91"/>
                  </a:lnTo>
                  <a:lnTo>
                    <a:pt x="7" y="99"/>
                  </a:lnTo>
                  <a:lnTo>
                    <a:pt x="3" y="108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0" y="122"/>
                  </a:lnTo>
                  <a:lnTo>
                    <a:pt x="1" y="123"/>
                  </a:lnTo>
                  <a:lnTo>
                    <a:pt x="3" y="123"/>
                  </a:lnTo>
                  <a:lnTo>
                    <a:pt x="5" y="124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8" y="120"/>
                  </a:lnTo>
                  <a:lnTo>
                    <a:pt x="8" y="120"/>
                  </a:lnTo>
                  <a:lnTo>
                    <a:pt x="11" y="111"/>
                  </a:lnTo>
                  <a:lnTo>
                    <a:pt x="16" y="104"/>
                  </a:lnTo>
                  <a:lnTo>
                    <a:pt x="20" y="97"/>
                  </a:lnTo>
                  <a:lnTo>
                    <a:pt x="25" y="91"/>
                  </a:lnTo>
                  <a:lnTo>
                    <a:pt x="36" y="78"/>
                  </a:lnTo>
                  <a:lnTo>
                    <a:pt x="41" y="71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52" y="56"/>
                  </a:lnTo>
                  <a:lnTo>
                    <a:pt x="59" y="47"/>
                  </a:lnTo>
                  <a:lnTo>
                    <a:pt x="65" y="40"/>
                  </a:lnTo>
                  <a:lnTo>
                    <a:pt x="73" y="33"/>
                  </a:lnTo>
                  <a:lnTo>
                    <a:pt x="89" y="21"/>
                  </a:lnTo>
                  <a:lnTo>
                    <a:pt x="106" y="9"/>
                  </a:lnTo>
                  <a:lnTo>
                    <a:pt x="106" y="9"/>
                  </a:lnTo>
                  <a:lnTo>
                    <a:pt x="107" y="8"/>
                  </a:lnTo>
                  <a:lnTo>
                    <a:pt x="108" y="6"/>
                  </a:lnTo>
                  <a:lnTo>
                    <a:pt x="108" y="4"/>
                  </a:lnTo>
                  <a:lnTo>
                    <a:pt x="107" y="3"/>
                  </a:lnTo>
                  <a:lnTo>
                    <a:pt x="106" y="1"/>
                  </a:lnTo>
                  <a:lnTo>
                    <a:pt x="105" y="1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10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14" name="Freeform 430"/>
            <p:cNvSpPr/>
            <p:nvPr/>
          </p:nvSpPr>
          <p:spPr bwMode="auto">
            <a:xfrm>
              <a:off x="6424613" y="3671888"/>
              <a:ext cx="61913" cy="76200"/>
            </a:xfrm>
            <a:custGeom>
              <a:avLst/>
              <a:gdLst/>
              <a:ahLst/>
              <a:cxnLst>
                <a:cxn ang="0">
                  <a:pos x="110" y="2"/>
                </a:cxn>
                <a:cxn ang="0">
                  <a:pos x="110" y="2"/>
                </a:cxn>
                <a:cxn ang="0">
                  <a:pos x="78" y="32"/>
                </a:cxn>
                <a:cxn ang="0">
                  <a:pos x="63" y="48"/>
                </a:cxn>
                <a:cxn ang="0">
                  <a:pos x="47" y="63"/>
                </a:cxn>
                <a:cxn ang="0">
                  <a:pos x="33" y="80"/>
                </a:cxn>
                <a:cxn ang="0">
                  <a:pos x="20" y="97"/>
                </a:cxn>
                <a:cxn ang="0">
                  <a:pos x="14" y="107"/>
                </a:cxn>
                <a:cxn ang="0">
                  <a:pos x="9" y="116"/>
                </a:cxn>
                <a:cxn ang="0">
                  <a:pos x="5" y="126"/>
                </a:cxn>
                <a:cxn ang="0">
                  <a:pos x="1" y="137"/>
                </a:cxn>
                <a:cxn ang="0">
                  <a:pos x="1" y="137"/>
                </a:cxn>
                <a:cxn ang="0">
                  <a:pos x="0" y="139"/>
                </a:cxn>
                <a:cxn ang="0">
                  <a:pos x="1" y="140"/>
                </a:cxn>
                <a:cxn ang="0">
                  <a:pos x="3" y="142"/>
                </a:cxn>
                <a:cxn ang="0">
                  <a:pos x="5" y="143"/>
                </a:cxn>
                <a:cxn ang="0">
                  <a:pos x="8" y="142"/>
                </a:cxn>
                <a:cxn ang="0">
                  <a:pos x="13" y="137"/>
                </a:cxn>
                <a:cxn ang="0">
                  <a:pos x="13" y="137"/>
                </a:cxn>
                <a:cxn ang="0">
                  <a:pos x="14" y="135"/>
                </a:cxn>
                <a:cxn ang="0">
                  <a:pos x="14" y="134"/>
                </a:cxn>
                <a:cxn ang="0">
                  <a:pos x="13" y="130"/>
                </a:cxn>
                <a:cxn ang="0">
                  <a:pos x="13" y="130"/>
                </a:cxn>
                <a:cxn ang="0">
                  <a:pos x="22" y="112"/>
                </a:cxn>
                <a:cxn ang="0">
                  <a:pos x="33" y="95"/>
                </a:cxn>
                <a:cxn ang="0">
                  <a:pos x="45" y="80"/>
                </a:cxn>
                <a:cxn ang="0">
                  <a:pos x="58" y="64"/>
                </a:cxn>
                <a:cxn ang="0">
                  <a:pos x="73" y="51"/>
                </a:cxn>
                <a:cxn ang="0">
                  <a:pos x="87" y="37"/>
                </a:cxn>
                <a:cxn ang="0">
                  <a:pos x="117" y="9"/>
                </a:cxn>
                <a:cxn ang="0">
                  <a:pos x="117" y="9"/>
                </a:cxn>
                <a:cxn ang="0">
                  <a:pos x="118" y="7"/>
                </a:cxn>
                <a:cxn ang="0">
                  <a:pos x="118" y="6"/>
                </a:cxn>
                <a:cxn ang="0">
                  <a:pos x="118" y="3"/>
                </a:cxn>
                <a:cxn ang="0">
                  <a:pos x="117" y="2"/>
                </a:cxn>
                <a:cxn ang="0">
                  <a:pos x="115" y="1"/>
                </a:cxn>
                <a:cxn ang="0">
                  <a:pos x="114" y="0"/>
                </a:cxn>
                <a:cxn ang="0">
                  <a:pos x="112" y="0"/>
                </a:cxn>
                <a:cxn ang="0">
                  <a:pos x="110" y="2"/>
                </a:cxn>
                <a:cxn ang="0">
                  <a:pos x="110" y="2"/>
                </a:cxn>
              </a:cxnLst>
              <a:rect l="0" t="0" r="r" b="b"/>
              <a:pathLst>
                <a:path w="118" h="143">
                  <a:moveTo>
                    <a:pt x="110" y="2"/>
                  </a:moveTo>
                  <a:lnTo>
                    <a:pt x="110" y="2"/>
                  </a:lnTo>
                  <a:lnTo>
                    <a:pt x="78" y="32"/>
                  </a:lnTo>
                  <a:lnTo>
                    <a:pt x="63" y="48"/>
                  </a:lnTo>
                  <a:lnTo>
                    <a:pt x="47" y="63"/>
                  </a:lnTo>
                  <a:lnTo>
                    <a:pt x="33" y="80"/>
                  </a:lnTo>
                  <a:lnTo>
                    <a:pt x="20" y="97"/>
                  </a:lnTo>
                  <a:lnTo>
                    <a:pt x="14" y="107"/>
                  </a:lnTo>
                  <a:lnTo>
                    <a:pt x="9" y="116"/>
                  </a:lnTo>
                  <a:lnTo>
                    <a:pt x="5" y="12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0" y="139"/>
                  </a:lnTo>
                  <a:lnTo>
                    <a:pt x="1" y="140"/>
                  </a:lnTo>
                  <a:lnTo>
                    <a:pt x="3" y="142"/>
                  </a:lnTo>
                  <a:lnTo>
                    <a:pt x="5" y="143"/>
                  </a:lnTo>
                  <a:lnTo>
                    <a:pt x="8" y="142"/>
                  </a:lnTo>
                  <a:lnTo>
                    <a:pt x="13" y="137"/>
                  </a:lnTo>
                  <a:lnTo>
                    <a:pt x="13" y="137"/>
                  </a:lnTo>
                  <a:lnTo>
                    <a:pt x="14" y="135"/>
                  </a:lnTo>
                  <a:lnTo>
                    <a:pt x="14" y="134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22" y="112"/>
                  </a:lnTo>
                  <a:lnTo>
                    <a:pt x="33" y="95"/>
                  </a:lnTo>
                  <a:lnTo>
                    <a:pt x="45" y="80"/>
                  </a:lnTo>
                  <a:lnTo>
                    <a:pt x="58" y="64"/>
                  </a:lnTo>
                  <a:lnTo>
                    <a:pt x="73" y="51"/>
                  </a:lnTo>
                  <a:lnTo>
                    <a:pt x="87" y="37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8" y="7"/>
                  </a:lnTo>
                  <a:lnTo>
                    <a:pt x="118" y="6"/>
                  </a:lnTo>
                  <a:lnTo>
                    <a:pt x="118" y="3"/>
                  </a:lnTo>
                  <a:lnTo>
                    <a:pt x="117" y="2"/>
                  </a:lnTo>
                  <a:lnTo>
                    <a:pt x="115" y="1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0" y="2"/>
                  </a:lnTo>
                  <a:lnTo>
                    <a:pt x="11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15" name="Freeform 431"/>
            <p:cNvSpPr/>
            <p:nvPr/>
          </p:nvSpPr>
          <p:spPr bwMode="auto">
            <a:xfrm>
              <a:off x="6456363" y="3679825"/>
              <a:ext cx="60325" cy="74613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91" y="16"/>
                </a:cxn>
                <a:cxn ang="0">
                  <a:pos x="78" y="33"/>
                </a:cxn>
                <a:cxn ang="0">
                  <a:pos x="52" y="67"/>
                </a:cxn>
                <a:cxn ang="0">
                  <a:pos x="26" y="101"/>
                </a:cxn>
                <a:cxn ang="0">
                  <a:pos x="2" y="135"/>
                </a:cxn>
                <a:cxn ang="0">
                  <a:pos x="2" y="135"/>
                </a:cxn>
                <a:cxn ang="0">
                  <a:pos x="0" y="137"/>
                </a:cxn>
                <a:cxn ang="0">
                  <a:pos x="0" y="138"/>
                </a:cxn>
                <a:cxn ang="0">
                  <a:pos x="2" y="140"/>
                </a:cxn>
                <a:cxn ang="0">
                  <a:pos x="3" y="141"/>
                </a:cxn>
                <a:cxn ang="0">
                  <a:pos x="6" y="141"/>
                </a:cxn>
                <a:cxn ang="0">
                  <a:pos x="8" y="141"/>
                </a:cxn>
                <a:cxn ang="0">
                  <a:pos x="10" y="139"/>
                </a:cxn>
                <a:cxn ang="0">
                  <a:pos x="10" y="139"/>
                </a:cxn>
                <a:cxn ang="0">
                  <a:pos x="35" y="106"/>
                </a:cxn>
                <a:cxn ang="0">
                  <a:pos x="59" y="72"/>
                </a:cxn>
                <a:cxn ang="0">
                  <a:pos x="85" y="39"/>
                </a:cxn>
                <a:cxn ang="0">
                  <a:pos x="99" y="24"/>
                </a:cxn>
                <a:cxn ang="0">
                  <a:pos x="113" y="8"/>
                </a:cxn>
                <a:cxn ang="0">
                  <a:pos x="113" y="8"/>
                </a:cxn>
                <a:cxn ang="0">
                  <a:pos x="114" y="6"/>
                </a:cxn>
                <a:cxn ang="0">
                  <a:pos x="114" y="4"/>
                </a:cxn>
                <a:cxn ang="0">
                  <a:pos x="114" y="3"/>
                </a:cxn>
                <a:cxn ang="0">
                  <a:pos x="113" y="1"/>
                </a:cxn>
                <a:cxn ang="0">
                  <a:pos x="111" y="0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4" h="141">
                  <a:moveTo>
                    <a:pt x="106" y="1"/>
                  </a:moveTo>
                  <a:lnTo>
                    <a:pt x="106" y="1"/>
                  </a:lnTo>
                  <a:lnTo>
                    <a:pt x="91" y="16"/>
                  </a:lnTo>
                  <a:lnTo>
                    <a:pt x="78" y="33"/>
                  </a:lnTo>
                  <a:lnTo>
                    <a:pt x="52" y="67"/>
                  </a:lnTo>
                  <a:lnTo>
                    <a:pt x="26" y="101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0" y="137"/>
                  </a:lnTo>
                  <a:lnTo>
                    <a:pt x="0" y="138"/>
                  </a:lnTo>
                  <a:lnTo>
                    <a:pt x="2" y="140"/>
                  </a:lnTo>
                  <a:lnTo>
                    <a:pt x="3" y="141"/>
                  </a:lnTo>
                  <a:lnTo>
                    <a:pt x="6" y="141"/>
                  </a:lnTo>
                  <a:lnTo>
                    <a:pt x="8" y="141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35" y="106"/>
                  </a:lnTo>
                  <a:lnTo>
                    <a:pt x="59" y="72"/>
                  </a:lnTo>
                  <a:lnTo>
                    <a:pt x="85" y="39"/>
                  </a:lnTo>
                  <a:lnTo>
                    <a:pt x="99" y="24"/>
                  </a:lnTo>
                  <a:lnTo>
                    <a:pt x="113" y="8"/>
                  </a:lnTo>
                  <a:lnTo>
                    <a:pt x="113" y="8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3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16" name="Freeform 432"/>
            <p:cNvSpPr/>
            <p:nvPr/>
          </p:nvSpPr>
          <p:spPr bwMode="auto">
            <a:xfrm>
              <a:off x="6483351" y="3683000"/>
              <a:ext cx="68263" cy="84138"/>
            </a:xfrm>
            <a:custGeom>
              <a:avLst/>
              <a:gdLst/>
              <a:ahLst/>
              <a:cxnLst>
                <a:cxn ang="0">
                  <a:pos x="120" y="1"/>
                </a:cxn>
                <a:cxn ang="0">
                  <a:pos x="120" y="1"/>
                </a:cxn>
                <a:cxn ang="0">
                  <a:pos x="113" y="9"/>
                </a:cxn>
                <a:cxn ang="0">
                  <a:pos x="105" y="18"/>
                </a:cxn>
                <a:cxn ang="0">
                  <a:pos x="99" y="26"/>
                </a:cxn>
                <a:cxn ang="0">
                  <a:pos x="92" y="34"/>
                </a:cxn>
                <a:cxn ang="0">
                  <a:pos x="92" y="34"/>
                </a:cxn>
                <a:cxn ang="0">
                  <a:pos x="77" y="50"/>
                </a:cxn>
                <a:cxn ang="0">
                  <a:pos x="68" y="58"/>
                </a:cxn>
                <a:cxn ang="0">
                  <a:pos x="61" y="66"/>
                </a:cxn>
                <a:cxn ang="0">
                  <a:pos x="61" y="66"/>
                </a:cxn>
                <a:cxn ang="0">
                  <a:pos x="28" y="108"/>
                </a:cxn>
                <a:cxn ang="0">
                  <a:pos x="20" y="120"/>
                </a:cxn>
                <a:cxn ang="0">
                  <a:pos x="12" y="131"/>
                </a:cxn>
                <a:cxn ang="0">
                  <a:pos x="5" y="143"/>
                </a:cxn>
                <a:cxn ang="0">
                  <a:pos x="0" y="155"/>
                </a:cxn>
                <a:cxn ang="0">
                  <a:pos x="0" y="155"/>
                </a:cxn>
                <a:cxn ang="0">
                  <a:pos x="0" y="157"/>
                </a:cxn>
                <a:cxn ang="0">
                  <a:pos x="0" y="158"/>
                </a:cxn>
                <a:cxn ang="0">
                  <a:pos x="1" y="159"/>
                </a:cxn>
                <a:cxn ang="0">
                  <a:pos x="3" y="160"/>
                </a:cxn>
                <a:cxn ang="0">
                  <a:pos x="6" y="160"/>
                </a:cxn>
                <a:cxn ang="0">
                  <a:pos x="8" y="159"/>
                </a:cxn>
                <a:cxn ang="0">
                  <a:pos x="9" y="157"/>
                </a:cxn>
                <a:cxn ang="0">
                  <a:pos x="9" y="157"/>
                </a:cxn>
                <a:cxn ang="0">
                  <a:pos x="15" y="147"/>
                </a:cxn>
                <a:cxn ang="0">
                  <a:pos x="21" y="136"/>
                </a:cxn>
                <a:cxn ang="0">
                  <a:pos x="34" y="116"/>
                </a:cxn>
                <a:cxn ang="0">
                  <a:pos x="64" y="77"/>
                </a:cxn>
                <a:cxn ang="0">
                  <a:pos x="64" y="77"/>
                </a:cxn>
                <a:cxn ang="0">
                  <a:pos x="72" y="68"/>
                </a:cxn>
                <a:cxn ang="0">
                  <a:pos x="81" y="59"/>
                </a:cxn>
                <a:cxn ang="0">
                  <a:pos x="98" y="40"/>
                </a:cxn>
                <a:cxn ang="0">
                  <a:pos x="98" y="40"/>
                </a:cxn>
                <a:cxn ang="0">
                  <a:pos x="105" y="32"/>
                </a:cxn>
                <a:cxn ang="0">
                  <a:pos x="113" y="24"/>
                </a:cxn>
                <a:cxn ang="0">
                  <a:pos x="119" y="15"/>
                </a:cxn>
                <a:cxn ang="0">
                  <a:pos x="126" y="7"/>
                </a:cxn>
                <a:cxn ang="0">
                  <a:pos x="126" y="7"/>
                </a:cxn>
                <a:cxn ang="0">
                  <a:pos x="127" y="6"/>
                </a:cxn>
                <a:cxn ang="0">
                  <a:pos x="128" y="4"/>
                </a:cxn>
                <a:cxn ang="0">
                  <a:pos x="127" y="2"/>
                </a:cxn>
                <a:cxn ang="0">
                  <a:pos x="126" y="1"/>
                </a:cxn>
                <a:cxn ang="0">
                  <a:pos x="125" y="0"/>
                </a:cxn>
                <a:cxn ang="0">
                  <a:pos x="123" y="0"/>
                </a:cxn>
                <a:cxn ang="0">
                  <a:pos x="121" y="0"/>
                </a:cxn>
                <a:cxn ang="0">
                  <a:pos x="120" y="1"/>
                </a:cxn>
                <a:cxn ang="0">
                  <a:pos x="120" y="1"/>
                </a:cxn>
              </a:cxnLst>
              <a:rect l="0" t="0" r="r" b="b"/>
              <a:pathLst>
                <a:path w="128" h="160">
                  <a:moveTo>
                    <a:pt x="120" y="1"/>
                  </a:moveTo>
                  <a:lnTo>
                    <a:pt x="120" y="1"/>
                  </a:lnTo>
                  <a:lnTo>
                    <a:pt x="113" y="9"/>
                  </a:lnTo>
                  <a:lnTo>
                    <a:pt x="105" y="18"/>
                  </a:lnTo>
                  <a:lnTo>
                    <a:pt x="99" y="26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7" y="50"/>
                  </a:lnTo>
                  <a:lnTo>
                    <a:pt x="68" y="58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28" y="108"/>
                  </a:lnTo>
                  <a:lnTo>
                    <a:pt x="20" y="120"/>
                  </a:lnTo>
                  <a:lnTo>
                    <a:pt x="12" y="131"/>
                  </a:lnTo>
                  <a:lnTo>
                    <a:pt x="5" y="143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0" y="157"/>
                  </a:lnTo>
                  <a:lnTo>
                    <a:pt x="0" y="158"/>
                  </a:lnTo>
                  <a:lnTo>
                    <a:pt x="1" y="159"/>
                  </a:lnTo>
                  <a:lnTo>
                    <a:pt x="3" y="160"/>
                  </a:lnTo>
                  <a:lnTo>
                    <a:pt x="6" y="160"/>
                  </a:lnTo>
                  <a:lnTo>
                    <a:pt x="8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5" y="147"/>
                  </a:lnTo>
                  <a:lnTo>
                    <a:pt x="21" y="136"/>
                  </a:lnTo>
                  <a:lnTo>
                    <a:pt x="34" y="116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72" y="68"/>
                  </a:lnTo>
                  <a:lnTo>
                    <a:pt x="81" y="59"/>
                  </a:lnTo>
                  <a:lnTo>
                    <a:pt x="98" y="40"/>
                  </a:lnTo>
                  <a:lnTo>
                    <a:pt x="98" y="40"/>
                  </a:lnTo>
                  <a:lnTo>
                    <a:pt x="105" y="32"/>
                  </a:lnTo>
                  <a:lnTo>
                    <a:pt x="113" y="24"/>
                  </a:lnTo>
                  <a:lnTo>
                    <a:pt x="119" y="15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7" y="6"/>
                  </a:lnTo>
                  <a:lnTo>
                    <a:pt x="128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21" y="0"/>
                  </a:lnTo>
                  <a:lnTo>
                    <a:pt x="120" y="1"/>
                  </a:lnTo>
                  <a:lnTo>
                    <a:pt x="12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17" name="Freeform 433"/>
            <p:cNvSpPr/>
            <p:nvPr/>
          </p:nvSpPr>
          <p:spPr bwMode="auto">
            <a:xfrm>
              <a:off x="6513513" y="3700463"/>
              <a:ext cx="55563" cy="79375"/>
            </a:xfrm>
            <a:custGeom>
              <a:avLst/>
              <a:gdLst/>
              <a:ahLst/>
              <a:cxnLst>
                <a:cxn ang="0">
                  <a:pos x="95" y="3"/>
                </a:cxn>
                <a:cxn ang="0">
                  <a:pos x="95" y="3"/>
                </a:cxn>
                <a:cxn ang="0">
                  <a:pos x="94" y="7"/>
                </a:cxn>
                <a:cxn ang="0">
                  <a:pos x="91" y="11"/>
                </a:cxn>
                <a:cxn ang="0">
                  <a:pos x="86" y="22"/>
                </a:cxn>
                <a:cxn ang="0">
                  <a:pos x="73" y="38"/>
                </a:cxn>
                <a:cxn ang="0">
                  <a:pos x="73" y="38"/>
                </a:cxn>
                <a:cxn ang="0">
                  <a:pos x="66" y="48"/>
                </a:cxn>
                <a:cxn ang="0">
                  <a:pos x="58" y="57"/>
                </a:cxn>
                <a:cxn ang="0">
                  <a:pos x="42" y="75"/>
                </a:cxn>
                <a:cxn ang="0">
                  <a:pos x="42" y="75"/>
                </a:cxn>
                <a:cxn ang="0">
                  <a:pos x="30" y="92"/>
                </a:cxn>
                <a:cxn ang="0">
                  <a:pos x="16" y="108"/>
                </a:cxn>
                <a:cxn ang="0">
                  <a:pos x="10" y="118"/>
                </a:cxn>
                <a:cxn ang="0">
                  <a:pos x="6" y="127"/>
                </a:cxn>
                <a:cxn ang="0">
                  <a:pos x="2" y="136"/>
                </a:cxn>
                <a:cxn ang="0">
                  <a:pos x="0" y="147"/>
                </a:cxn>
                <a:cxn ang="0">
                  <a:pos x="0" y="147"/>
                </a:cxn>
                <a:cxn ang="0">
                  <a:pos x="0" y="149"/>
                </a:cxn>
                <a:cxn ang="0">
                  <a:pos x="1" y="150"/>
                </a:cxn>
                <a:cxn ang="0">
                  <a:pos x="2" y="151"/>
                </a:cxn>
                <a:cxn ang="0">
                  <a:pos x="4" y="151"/>
                </a:cxn>
                <a:cxn ang="0">
                  <a:pos x="7" y="150"/>
                </a:cxn>
                <a:cxn ang="0">
                  <a:pos x="8" y="149"/>
                </a:cxn>
                <a:cxn ang="0">
                  <a:pos x="9" y="147"/>
                </a:cxn>
                <a:cxn ang="0">
                  <a:pos x="9" y="147"/>
                </a:cxn>
                <a:cxn ang="0">
                  <a:pos x="10" y="141"/>
                </a:cxn>
                <a:cxn ang="0">
                  <a:pos x="12" y="135"/>
                </a:cxn>
                <a:cxn ang="0">
                  <a:pos x="18" y="125"/>
                </a:cxn>
                <a:cxn ang="0">
                  <a:pos x="26" y="115"/>
                </a:cxn>
                <a:cxn ang="0">
                  <a:pos x="33" y="105"/>
                </a:cxn>
                <a:cxn ang="0">
                  <a:pos x="33" y="105"/>
                </a:cxn>
                <a:cxn ang="0">
                  <a:pos x="48" y="84"/>
                </a:cxn>
                <a:cxn ang="0">
                  <a:pos x="66" y="62"/>
                </a:cxn>
                <a:cxn ang="0">
                  <a:pos x="66" y="62"/>
                </a:cxn>
                <a:cxn ang="0">
                  <a:pos x="78" y="47"/>
                </a:cxn>
                <a:cxn ang="0">
                  <a:pos x="89" y="31"/>
                </a:cxn>
                <a:cxn ang="0">
                  <a:pos x="89" y="31"/>
                </a:cxn>
                <a:cxn ang="0">
                  <a:pos x="98" y="19"/>
                </a:cxn>
                <a:cxn ang="0">
                  <a:pos x="101" y="12"/>
                </a:cxn>
                <a:cxn ang="0">
                  <a:pos x="104" y="6"/>
                </a:cxn>
                <a:cxn ang="0">
                  <a:pos x="104" y="6"/>
                </a:cxn>
                <a:cxn ang="0">
                  <a:pos x="104" y="4"/>
                </a:cxn>
                <a:cxn ang="0">
                  <a:pos x="103" y="2"/>
                </a:cxn>
                <a:cxn ang="0">
                  <a:pos x="102" y="1"/>
                </a:cxn>
                <a:cxn ang="0">
                  <a:pos x="100" y="0"/>
                </a:cxn>
                <a:cxn ang="0">
                  <a:pos x="98" y="0"/>
                </a:cxn>
                <a:cxn ang="0">
                  <a:pos x="97" y="0"/>
                </a:cxn>
                <a:cxn ang="0">
                  <a:pos x="96" y="1"/>
                </a:cxn>
                <a:cxn ang="0">
                  <a:pos x="95" y="3"/>
                </a:cxn>
                <a:cxn ang="0">
                  <a:pos x="95" y="3"/>
                </a:cxn>
              </a:cxnLst>
              <a:rect l="0" t="0" r="r" b="b"/>
              <a:pathLst>
                <a:path w="104" h="151">
                  <a:moveTo>
                    <a:pt x="95" y="3"/>
                  </a:moveTo>
                  <a:lnTo>
                    <a:pt x="95" y="3"/>
                  </a:lnTo>
                  <a:lnTo>
                    <a:pt x="94" y="7"/>
                  </a:lnTo>
                  <a:lnTo>
                    <a:pt x="91" y="11"/>
                  </a:lnTo>
                  <a:lnTo>
                    <a:pt x="86" y="22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66" y="48"/>
                  </a:lnTo>
                  <a:lnTo>
                    <a:pt x="58" y="57"/>
                  </a:lnTo>
                  <a:lnTo>
                    <a:pt x="42" y="75"/>
                  </a:lnTo>
                  <a:lnTo>
                    <a:pt x="42" y="75"/>
                  </a:lnTo>
                  <a:lnTo>
                    <a:pt x="30" y="92"/>
                  </a:lnTo>
                  <a:lnTo>
                    <a:pt x="16" y="108"/>
                  </a:lnTo>
                  <a:lnTo>
                    <a:pt x="10" y="118"/>
                  </a:lnTo>
                  <a:lnTo>
                    <a:pt x="6" y="127"/>
                  </a:lnTo>
                  <a:lnTo>
                    <a:pt x="2" y="136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1" y="150"/>
                  </a:lnTo>
                  <a:lnTo>
                    <a:pt x="2" y="151"/>
                  </a:lnTo>
                  <a:lnTo>
                    <a:pt x="4" y="151"/>
                  </a:lnTo>
                  <a:lnTo>
                    <a:pt x="7" y="150"/>
                  </a:lnTo>
                  <a:lnTo>
                    <a:pt x="8" y="149"/>
                  </a:lnTo>
                  <a:lnTo>
                    <a:pt x="9" y="147"/>
                  </a:lnTo>
                  <a:lnTo>
                    <a:pt x="9" y="147"/>
                  </a:lnTo>
                  <a:lnTo>
                    <a:pt x="10" y="141"/>
                  </a:lnTo>
                  <a:lnTo>
                    <a:pt x="12" y="135"/>
                  </a:lnTo>
                  <a:lnTo>
                    <a:pt x="18" y="125"/>
                  </a:lnTo>
                  <a:lnTo>
                    <a:pt x="26" y="115"/>
                  </a:lnTo>
                  <a:lnTo>
                    <a:pt x="33" y="105"/>
                  </a:lnTo>
                  <a:lnTo>
                    <a:pt x="33" y="105"/>
                  </a:lnTo>
                  <a:lnTo>
                    <a:pt x="48" y="84"/>
                  </a:lnTo>
                  <a:lnTo>
                    <a:pt x="66" y="62"/>
                  </a:lnTo>
                  <a:lnTo>
                    <a:pt x="66" y="62"/>
                  </a:lnTo>
                  <a:lnTo>
                    <a:pt x="78" y="47"/>
                  </a:lnTo>
                  <a:lnTo>
                    <a:pt x="89" y="31"/>
                  </a:lnTo>
                  <a:lnTo>
                    <a:pt x="89" y="31"/>
                  </a:lnTo>
                  <a:lnTo>
                    <a:pt x="98" y="19"/>
                  </a:lnTo>
                  <a:lnTo>
                    <a:pt x="101" y="12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4"/>
                  </a:lnTo>
                  <a:lnTo>
                    <a:pt x="103" y="2"/>
                  </a:lnTo>
                  <a:lnTo>
                    <a:pt x="102" y="1"/>
                  </a:lnTo>
                  <a:lnTo>
                    <a:pt x="100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3"/>
                  </a:lnTo>
                  <a:lnTo>
                    <a:pt x="9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18" name="Freeform 434"/>
            <p:cNvSpPr/>
            <p:nvPr/>
          </p:nvSpPr>
          <p:spPr bwMode="auto">
            <a:xfrm>
              <a:off x="6535738" y="3706813"/>
              <a:ext cx="65088" cy="80963"/>
            </a:xfrm>
            <a:custGeom>
              <a:avLst/>
              <a:gdLst/>
              <a:ahLst/>
              <a:cxnLst>
                <a:cxn ang="0">
                  <a:pos x="117" y="1"/>
                </a:cxn>
                <a:cxn ang="0">
                  <a:pos x="117" y="1"/>
                </a:cxn>
                <a:cxn ang="0">
                  <a:pos x="108" y="9"/>
                </a:cxn>
                <a:cxn ang="0">
                  <a:pos x="98" y="16"/>
                </a:cxn>
                <a:cxn ang="0">
                  <a:pos x="82" y="31"/>
                </a:cxn>
                <a:cxn ang="0">
                  <a:pos x="66" y="49"/>
                </a:cxn>
                <a:cxn ang="0">
                  <a:pos x="52" y="68"/>
                </a:cxn>
                <a:cxn ang="0">
                  <a:pos x="38" y="87"/>
                </a:cxn>
                <a:cxn ang="0">
                  <a:pos x="25" y="107"/>
                </a:cxn>
                <a:cxn ang="0">
                  <a:pos x="1" y="145"/>
                </a:cxn>
                <a:cxn ang="0">
                  <a:pos x="1" y="145"/>
                </a:cxn>
                <a:cxn ang="0">
                  <a:pos x="0" y="147"/>
                </a:cxn>
                <a:cxn ang="0">
                  <a:pos x="0" y="149"/>
                </a:cxn>
                <a:cxn ang="0">
                  <a:pos x="1" y="150"/>
                </a:cxn>
                <a:cxn ang="0">
                  <a:pos x="2" y="152"/>
                </a:cxn>
                <a:cxn ang="0">
                  <a:pos x="4" y="152"/>
                </a:cxn>
                <a:cxn ang="0">
                  <a:pos x="6" y="152"/>
                </a:cxn>
                <a:cxn ang="0">
                  <a:pos x="7" y="152"/>
                </a:cxn>
                <a:cxn ang="0">
                  <a:pos x="10" y="150"/>
                </a:cxn>
                <a:cxn ang="0">
                  <a:pos x="10" y="150"/>
                </a:cxn>
                <a:cxn ang="0">
                  <a:pos x="33" y="112"/>
                </a:cxn>
                <a:cxn ang="0">
                  <a:pos x="46" y="93"/>
                </a:cxn>
                <a:cxn ang="0">
                  <a:pos x="58" y="74"/>
                </a:cxn>
                <a:cxn ang="0">
                  <a:pos x="73" y="56"/>
                </a:cxn>
                <a:cxn ang="0">
                  <a:pos x="88" y="39"/>
                </a:cxn>
                <a:cxn ang="0">
                  <a:pos x="104" y="23"/>
                </a:cxn>
                <a:cxn ang="0">
                  <a:pos x="113" y="16"/>
                </a:cxn>
                <a:cxn ang="0">
                  <a:pos x="121" y="10"/>
                </a:cxn>
                <a:cxn ang="0">
                  <a:pos x="121" y="10"/>
                </a:cxn>
                <a:cxn ang="0">
                  <a:pos x="123" y="9"/>
                </a:cxn>
                <a:cxn ang="0">
                  <a:pos x="123" y="7"/>
                </a:cxn>
                <a:cxn ang="0">
                  <a:pos x="123" y="4"/>
                </a:cxn>
                <a:cxn ang="0">
                  <a:pos x="121" y="1"/>
                </a:cxn>
                <a:cxn ang="0">
                  <a:pos x="120" y="0"/>
                </a:cxn>
                <a:cxn ang="0">
                  <a:pos x="118" y="0"/>
                </a:cxn>
                <a:cxn ang="0">
                  <a:pos x="117" y="1"/>
                </a:cxn>
                <a:cxn ang="0">
                  <a:pos x="117" y="1"/>
                </a:cxn>
              </a:cxnLst>
              <a:rect l="0" t="0" r="r" b="b"/>
              <a:pathLst>
                <a:path w="123" h="152">
                  <a:moveTo>
                    <a:pt x="117" y="1"/>
                  </a:moveTo>
                  <a:lnTo>
                    <a:pt x="117" y="1"/>
                  </a:lnTo>
                  <a:lnTo>
                    <a:pt x="108" y="9"/>
                  </a:lnTo>
                  <a:lnTo>
                    <a:pt x="98" y="16"/>
                  </a:lnTo>
                  <a:lnTo>
                    <a:pt x="82" y="31"/>
                  </a:lnTo>
                  <a:lnTo>
                    <a:pt x="66" y="49"/>
                  </a:lnTo>
                  <a:lnTo>
                    <a:pt x="52" y="68"/>
                  </a:lnTo>
                  <a:lnTo>
                    <a:pt x="38" y="87"/>
                  </a:lnTo>
                  <a:lnTo>
                    <a:pt x="25" y="107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1" y="150"/>
                  </a:lnTo>
                  <a:lnTo>
                    <a:pt x="2" y="152"/>
                  </a:lnTo>
                  <a:lnTo>
                    <a:pt x="4" y="152"/>
                  </a:lnTo>
                  <a:lnTo>
                    <a:pt x="6" y="152"/>
                  </a:lnTo>
                  <a:lnTo>
                    <a:pt x="7" y="152"/>
                  </a:lnTo>
                  <a:lnTo>
                    <a:pt x="10" y="150"/>
                  </a:lnTo>
                  <a:lnTo>
                    <a:pt x="10" y="150"/>
                  </a:lnTo>
                  <a:lnTo>
                    <a:pt x="33" y="112"/>
                  </a:lnTo>
                  <a:lnTo>
                    <a:pt x="46" y="93"/>
                  </a:lnTo>
                  <a:lnTo>
                    <a:pt x="58" y="74"/>
                  </a:lnTo>
                  <a:lnTo>
                    <a:pt x="73" y="56"/>
                  </a:lnTo>
                  <a:lnTo>
                    <a:pt x="88" y="39"/>
                  </a:lnTo>
                  <a:lnTo>
                    <a:pt x="104" y="23"/>
                  </a:lnTo>
                  <a:lnTo>
                    <a:pt x="113" y="16"/>
                  </a:lnTo>
                  <a:lnTo>
                    <a:pt x="121" y="10"/>
                  </a:lnTo>
                  <a:lnTo>
                    <a:pt x="121" y="10"/>
                  </a:lnTo>
                  <a:lnTo>
                    <a:pt x="123" y="9"/>
                  </a:lnTo>
                  <a:lnTo>
                    <a:pt x="123" y="7"/>
                  </a:lnTo>
                  <a:lnTo>
                    <a:pt x="123" y="4"/>
                  </a:lnTo>
                  <a:lnTo>
                    <a:pt x="121" y="1"/>
                  </a:lnTo>
                  <a:lnTo>
                    <a:pt x="120" y="0"/>
                  </a:lnTo>
                  <a:lnTo>
                    <a:pt x="118" y="0"/>
                  </a:lnTo>
                  <a:lnTo>
                    <a:pt x="117" y="1"/>
                  </a:lnTo>
                  <a:lnTo>
                    <a:pt x="11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19" name="Freeform 435"/>
            <p:cNvSpPr/>
            <p:nvPr/>
          </p:nvSpPr>
          <p:spPr bwMode="auto">
            <a:xfrm>
              <a:off x="6569076" y="3690938"/>
              <a:ext cx="77788" cy="101600"/>
            </a:xfrm>
            <a:custGeom>
              <a:avLst/>
              <a:gdLst/>
              <a:ahLst/>
              <a:cxnLst>
                <a:cxn ang="0">
                  <a:pos x="141" y="0"/>
                </a:cxn>
                <a:cxn ang="0">
                  <a:pos x="141" y="0"/>
                </a:cxn>
                <a:cxn ang="0">
                  <a:pos x="138" y="0"/>
                </a:cxn>
                <a:cxn ang="0">
                  <a:pos x="136" y="3"/>
                </a:cxn>
                <a:cxn ang="0">
                  <a:pos x="135" y="5"/>
                </a:cxn>
                <a:cxn ang="0">
                  <a:pos x="133" y="8"/>
                </a:cxn>
                <a:cxn ang="0">
                  <a:pos x="133" y="8"/>
                </a:cxn>
                <a:cxn ang="0">
                  <a:pos x="114" y="28"/>
                </a:cxn>
                <a:cxn ang="0">
                  <a:pos x="96" y="51"/>
                </a:cxn>
                <a:cxn ang="0">
                  <a:pos x="60" y="96"/>
                </a:cxn>
                <a:cxn ang="0">
                  <a:pos x="60" y="96"/>
                </a:cxn>
                <a:cxn ang="0">
                  <a:pos x="44" y="117"/>
                </a:cxn>
                <a:cxn ang="0">
                  <a:pos x="27" y="140"/>
                </a:cxn>
                <a:cxn ang="0">
                  <a:pos x="20" y="152"/>
                </a:cxn>
                <a:cxn ang="0">
                  <a:pos x="13" y="164"/>
                </a:cxn>
                <a:cxn ang="0">
                  <a:pos x="5" y="176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0" y="190"/>
                </a:cxn>
                <a:cxn ang="0">
                  <a:pos x="0" y="192"/>
                </a:cxn>
                <a:cxn ang="0">
                  <a:pos x="1" y="193"/>
                </a:cxn>
                <a:cxn ang="0">
                  <a:pos x="3" y="194"/>
                </a:cxn>
                <a:cxn ang="0">
                  <a:pos x="6" y="194"/>
                </a:cxn>
                <a:cxn ang="0">
                  <a:pos x="8" y="193"/>
                </a:cxn>
                <a:cxn ang="0">
                  <a:pos x="10" y="190"/>
                </a:cxn>
                <a:cxn ang="0">
                  <a:pos x="10" y="190"/>
                </a:cxn>
                <a:cxn ang="0">
                  <a:pos x="15" y="178"/>
                </a:cxn>
                <a:cxn ang="0">
                  <a:pos x="22" y="166"/>
                </a:cxn>
                <a:cxn ang="0">
                  <a:pos x="29" y="153"/>
                </a:cxn>
                <a:cxn ang="0">
                  <a:pos x="37" y="141"/>
                </a:cxn>
                <a:cxn ang="0">
                  <a:pos x="55" y="117"/>
                </a:cxn>
                <a:cxn ang="0">
                  <a:pos x="74" y="95"/>
                </a:cxn>
                <a:cxn ang="0">
                  <a:pos x="74" y="95"/>
                </a:cxn>
                <a:cxn ang="0">
                  <a:pos x="109" y="51"/>
                </a:cxn>
                <a:cxn ang="0">
                  <a:pos x="126" y="29"/>
                </a:cxn>
                <a:cxn ang="0">
                  <a:pos x="146" y="8"/>
                </a:cxn>
                <a:cxn ang="0">
                  <a:pos x="146" y="8"/>
                </a:cxn>
                <a:cxn ang="0">
                  <a:pos x="147" y="5"/>
                </a:cxn>
                <a:cxn ang="0">
                  <a:pos x="146" y="3"/>
                </a:cxn>
                <a:cxn ang="0">
                  <a:pos x="144" y="0"/>
                </a:cxn>
                <a:cxn ang="0">
                  <a:pos x="141" y="0"/>
                </a:cxn>
                <a:cxn ang="0">
                  <a:pos x="141" y="0"/>
                </a:cxn>
              </a:cxnLst>
              <a:rect l="0" t="0" r="r" b="b"/>
              <a:pathLst>
                <a:path w="147" h="194">
                  <a:moveTo>
                    <a:pt x="141" y="0"/>
                  </a:moveTo>
                  <a:lnTo>
                    <a:pt x="141" y="0"/>
                  </a:lnTo>
                  <a:lnTo>
                    <a:pt x="138" y="0"/>
                  </a:lnTo>
                  <a:lnTo>
                    <a:pt x="136" y="3"/>
                  </a:lnTo>
                  <a:lnTo>
                    <a:pt x="135" y="5"/>
                  </a:lnTo>
                  <a:lnTo>
                    <a:pt x="133" y="8"/>
                  </a:lnTo>
                  <a:lnTo>
                    <a:pt x="133" y="8"/>
                  </a:lnTo>
                  <a:lnTo>
                    <a:pt x="114" y="28"/>
                  </a:lnTo>
                  <a:lnTo>
                    <a:pt x="96" y="51"/>
                  </a:lnTo>
                  <a:lnTo>
                    <a:pt x="60" y="96"/>
                  </a:lnTo>
                  <a:lnTo>
                    <a:pt x="60" y="96"/>
                  </a:lnTo>
                  <a:lnTo>
                    <a:pt x="44" y="117"/>
                  </a:lnTo>
                  <a:lnTo>
                    <a:pt x="27" y="140"/>
                  </a:lnTo>
                  <a:lnTo>
                    <a:pt x="20" y="152"/>
                  </a:lnTo>
                  <a:lnTo>
                    <a:pt x="13" y="164"/>
                  </a:lnTo>
                  <a:lnTo>
                    <a:pt x="5" y="176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0" y="190"/>
                  </a:lnTo>
                  <a:lnTo>
                    <a:pt x="0" y="192"/>
                  </a:lnTo>
                  <a:lnTo>
                    <a:pt x="1" y="193"/>
                  </a:lnTo>
                  <a:lnTo>
                    <a:pt x="3" y="194"/>
                  </a:lnTo>
                  <a:lnTo>
                    <a:pt x="6" y="194"/>
                  </a:lnTo>
                  <a:lnTo>
                    <a:pt x="8" y="193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5" y="178"/>
                  </a:lnTo>
                  <a:lnTo>
                    <a:pt x="22" y="166"/>
                  </a:lnTo>
                  <a:lnTo>
                    <a:pt x="29" y="153"/>
                  </a:lnTo>
                  <a:lnTo>
                    <a:pt x="37" y="141"/>
                  </a:lnTo>
                  <a:lnTo>
                    <a:pt x="55" y="11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109" y="51"/>
                  </a:lnTo>
                  <a:lnTo>
                    <a:pt x="126" y="29"/>
                  </a:lnTo>
                  <a:lnTo>
                    <a:pt x="146" y="8"/>
                  </a:lnTo>
                  <a:lnTo>
                    <a:pt x="146" y="8"/>
                  </a:lnTo>
                  <a:lnTo>
                    <a:pt x="147" y="5"/>
                  </a:lnTo>
                  <a:lnTo>
                    <a:pt x="146" y="3"/>
                  </a:lnTo>
                  <a:lnTo>
                    <a:pt x="144" y="0"/>
                  </a:lnTo>
                  <a:lnTo>
                    <a:pt x="141" y="0"/>
                  </a:lnTo>
                  <a:lnTo>
                    <a:pt x="14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20" name="Freeform 436"/>
            <p:cNvSpPr/>
            <p:nvPr/>
          </p:nvSpPr>
          <p:spPr bwMode="auto">
            <a:xfrm>
              <a:off x="6599238" y="3675063"/>
              <a:ext cx="95250" cy="111125"/>
            </a:xfrm>
            <a:custGeom>
              <a:avLst/>
              <a:gdLst/>
              <a:ahLst/>
              <a:cxnLst>
                <a:cxn ang="0">
                  <a:pos x="173" y="0"/>
                </a:cxn>
                <a:cxn ang="0">
                  <a:pos x="173" y="0"/>
                </a:cxn>
                <a:cxn ang="0">
                  <a:pos x="160" y="9"/>
                </a:cxn>
                <a:cxn ang="0">
                  <a:pos x="148" y="19"/>
                </a:cxn>
                <a:cxn ang="0">
                  <a:pos x="135" y="31"/>
                </a:cxn>
                <a:cxn ang="0">
                  <a:pos x="124" y="42"/>
                </a:cxn>
                <a:cxn ang="0">
                  <a:pos x="103" y="66"/>
                </a:cxn>
                <a:cxn ang="0">
                  <a:pos x="83" y="89"/>
                </a:cxn>
                <a:cxn ang="0">
                  <a:pos x="83" y="89"/>
                </a:cxn>
                <a:cxn ang="0">
                  <a:pos x="61" y="116"/>
                </a:cxn>
                <a:cxn ang="0">
                  <a:pos x="40" y="143"/>
                </a:cxn>
                <a:cxn ang="0">
                  <a:pos x="40" y="143"/>
                </a:cxn>
                <a:cxn ang="0">
                  <a:pos x="30" y="158"/>
                </a:cxn>
                <a:cxn ang="0">
                  <a:pos x="22" y="172"/>
                </a:cxn>
                <a:cxn ang="0">
                  <a:pos x="11" y="186"/>
                </a:cxn>
                <a:cxn ang="0">
                  <a:pos x="1" y="200"/>
                </a:cxn>
                <a:cxn ang="0">
                  <a:pos x="1" y="200"/>
                </a:cxn>
                <a:cxn ang="0">
                  <a:pos x="0" y="202"/>
                </a:cxn>
                <a:cxn ang="0">
                  <a:pos x="0" y="203"/>
                </a:cxn>
                <a:cxn ang="0">
                  <a:pos x="1" y="205"/>
                </a:cxn>
                <a:cxn ang="0">
                  <a:pos x="2" y="207"/>
                </a:cxn>
                <a:cxn ang="0">
                  <a:pos x="3" y="207"/>
                </a:cxn>
                <a:cxn ang="0">
                  <a:pos x="5" y="208"/>
                </a:cxn>
                <a:cxn ang="0">
                  <a:pos x="6" y="208"/>
                </a:cxn>
                <a:cxn ang="0">
                  <a:pos x="8" y="206"/>
                </a:cxn>
                <a:cxn ang="0">
                  <a:pos x="8" y="206"/>
                </a:cxn>
                <a:cxn ang="0">
                  <a:pos x="14" y="198"/>
                </a:cxn>
                <a:cxn ang="0">
                  <a:pos x="21" y="189"/>
                </a:cxn>
                <a:cxn ang="0">
                  <a:pos x="33" y="170"/>
                </a:cxn>
                <a:cxn ang="0">
                  <a:pos x="33" y="170"/>
                </a:cxn>
                <a:cxn ang="0">
                  <a:pos x="55" y="139"/>
                </a:cxn>
                <a:cxn ang="0">
                  <a:pos x="79" y="109"/>
                </a:cxn>
                <a:cxn ang="0">
                  <a:pos x="79" y="109"/>
                </a:cxn>
                <a:cxn ang="0">
                  <a:pos x="101" y="81"/>
                </a:cxn>
                <a:cxn ang="0">
                  <a:pos x="124" y="54"/>
                </a:cxn>
                <a:cxn ang="0">
                  <a:pos x="136" y="42"/>
                </a:cxn>
                <a:cxn ang="0">
                  <a:pos x="150" y="29"/>
                </a:cxn>
                <a:cxn ang="0">
                  <a:pos x="163" y="18"/>
                </a:cxn>
                <a:cxn ang="0">
                  <a:pos x="178" y="8"/>
                </a:cxn>
                <a:cxn ang="0">
                  <a:pos x="178" y="8"/>
                </a:cxn>
                <a:cxn ang="0">
                  <a:pos x="179" y="7"/>
                </a:cxn>
                <a:cxn ang="0">
                  <a:pos x="180" y="5"/>
                </a:cxn>
                <a:cxn ang="0">
                  <a:pos x="180" y="4"/>
                </a:cxn>
                <a:cxn ang="0">
                  <a:pos x="179" y="2"/>
                </a:cxn>
                <a:cxn ang="0">
                  <a:pos x="178" y="1"/>
                </a:cxn>
                <a:cxn ang="0">
                  <a:pos x="177" y="0"/>
                </a:cxn>
                <a:cxn ang="0">
                  <a:pos x="175" y="0"/>
                </a:cxn>
                <a:cxn ang="0">
                  <a:pos x="173" y="0"/>
                </a:cxn>
                <a:cxn ang="0">
                  <a:pos x="173" y="0"/>
                </a:cxn>
              </a:cxnLst>
              <a:rect l="0" t="0" r="r" b="b"/>
              <a:pathLst>
                <a:path w="180" h="208">
                  <a:moveTo>
                    <a:pt x="173" y="0"/>
                  </a:moveTo>
                  <a:lnTo>
                    <a:pt x="173" y="0"/>
                  </a:lnTo>
                  <a:lnTo>
                    <a:pt x="160" y="9"/>
                  </a:lnTo>
                  <a:lnTo>
                    <a:pt x="148" y="19"/>
                  </a:lnTo>
                  <a:lnTo>
                    <a:pt x="135" y="31"/>
                  </a:lnTo>
                  <a:lnTo>
                    <a:pt x="124" y="42"/>
                  </a:lnTo>
                  <a:lnTo>
                    <a:pt x="103" y="66"/>
                  </a:lnTo>
                  <a:lnTo>
                    <a:pt x="83" y="89"/>
                  </a:lnTo>
                  <a:lnTo>
                    <a:pt x="83" y="89"/>
                  </a:lnTo>
                  <a:lnTo>
                    <a:pt x="61" y="116"/>
                  </a:lnTo>
                  <a:lnTo>
                    <a:pt x="40" y="143"/>
                  </a:lnTo>
                  <a:lnTo>
                    <a:pt x="40" y="143"/>
                  </a:lnTo>
                  <a:lnTo>
                    <a:pt x="30" y="158"/>
                  </a:lnTo>
                  <a:lnTo>
                    <a:pt x="22" y="172"/>
                  </a:lnTo>
                  <a:lnTo>
                    <a:pt x="11" y="186"/>
                  </a:lnTo>
                  <a:lnTo>
                    <a:pt x="1" y="200"/>
                  </a:lnTo>
                  <a:lnTo>
                    <a:pt x="1" y="200"/>
                  </a:lnTo>
                  <a:lnTo>
                    <a:pt x="0" y="202"/>
                  </a:lnTo>
                  <a:lnTo>
                    <a:pt x="0" y="203"/>
                  </a:lnTo>
                  <a:lnTo>
                    <a:pt x="1" y="205"/>
                  </a:lnTo>
                  <a:lnTo>
                    <a:pt x="2" y="207"/>
                  </a:lnTo>
                  <a:lnTo>
                    <a:pt x="3" y="207"/>
                  </a:lnTo>
                  <a:lnTo>
                    <a:pt x="5" y="208"/>
                  </a:lnTo>
                  <a:lnTo>
                    <a:pt x="6" y="208"/>
                  </a:lnTo>
                  <a:lnTo>
                    <a:pt x="8" y="206"/>
                  </a:lnTo>
                  <a:lnTo>
                    <a:pt x="8" y="206"/>
                  </a:lnTo>
                  <a:lnTo>
                    <a:pt x="14" y="198"/>
                  </a:lnTo>
                  <a:lnTo>
                    <a:pt x="21" y="189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55" y="139"/>
                  </a:lnTo>
                  <a:lnTo>
                    <a:pt x="79" y="109"/>
                  </a:lnTo>
                  <a:lnTo>
                    <a:pt x="79" y="109"/>
                  </a:lnTo>
                  <a:lnTo>
                    <a:pt x="101" y="81"/>
                  </a:lnTo>
                  <a:lnTo>
                    <a:pt x="124" y="54"/>
                  </a:lnTo>
                  <a:lnTo>
                    <a:pt x="136" y="42"/>
                  </a:lnTo>
                  <a:lnTo>
                    <a:pt x="150" y="29"/>
                  </a:lnTo>
                  <a:lnTo>
                    <a:pt x="163" y="1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9" y="7"/>
                  </a:lnTo>
                  <a:lnTo>
                    <a:pt x="180" y="5"/>
                  </a:lnTo>
                  <a:lnTo>
                    <a:pt x="180" y="4"/>
                  </a:lnTo>
                  <a:lnTo>
                    <a:pt x="179" y="2"/>
                  </a:lnTo>
                  <a:lnTo>
                    <a:pt x="178" y="1"/>
                  </a:lnTo>
                  <a:lnTo>
                    <a:pt x="177" y="0"/>
                  </a:lnTo>
                  <a:lnTo>
                    <a:pt x="175" y="0"/>
                  </a:lnTo>
                  <a:lnTo>
                    <a:pt x="173" y="0"/>
                  </a:lnTo>
                  <a:lnTo>
                    <a:pt x="17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21" name="Freeform 437"/>
            <p:cNvSpPr/>
            <p:nvPr/>
          </p:nvSpPr>
          <p:spPr bwMode="auto">
            <a:xfrm>
              <a:off x="6630988" y="3644900"/>
              <a:ext cx="111125" cy="133350"/>
            </a:xfrm>
            <a:custGeom>
              <a:avLst/>
              <a:gdLst/>
              <a:ahLst/>
              <a:cxnLst>
                <a:cxn ang="0">
                  <a:pos x="199" y="3"/>
                </a:cxn>
                <a:cxn ang="0">
                  <a:pos x="199" y="3"/>
                </a:cxn>
                <a:cxn ang="0">
                  <a:pos x="194" y="12"/>
                </a:cxn>
                <a:cxn ang="0">
                  <a:pos x="189" y="20"/>
                </a:cxn>
                <a:cxn ang="0">
                  <a:pos x="178" y="38"/>
                </a:cxn>
                <a:cxn ang="0">
                  <a:pos x="164" y="53"/>
                </a:cxn>
                <a:cxn ang="0">
                  <a:pos x="151" y="69"/>
                </a:cxn>
                <a:cxn ang="0">
                  <a:pos x="151" y="69"/>
                </a:cxn>
                <a:cxn ang="0">
                  <a:pos x="136" y="85"/>
                </a:cxn>
                <a:cxn ang="0">
                  <a:pos x="122" y="102"/>
                </a:cxn>
                <a:cxn ang="0">
                  <a:pos x="92" y="133"/>
                </a:cxn>
                <a:cxn ang="0">
                  <a:pos x="92" y="133"/>
                </a:cxn>
                <a:cxn ang="0">
                  <a:pos x="63" y="165"/>
                </a:cxn>
                <a:cxn ang="0">
                  <a:pos x="35" y="198"/>
                </a:cxn>
                <a:cxn ang="0">
                  <a:pos x="35" y="198"/>
                </a:cxn>
                <a:cxn ang="0">
                  <a:pos x="17" y="220"/>
                </a:cxn>
                <a:cxn ang="0">
                  <a:pos x="7" y="231"/>
                </a:cxn>
                <a:cxn ang="0">
                  <a:pos x="3" y="237"/>
                </a:cxn>
                <a:cxn ang="0">
                  <a:pos x="0" y="243"/>
                </a:cxn>
                <a:cxn ang="0">
                  <a:pos x="0" y="243"/>
                </a:cxn>
                <a:cxn ang="0">
                  <a:pos x="0" y="246"/>
                </a:cxn>
                <a:cxn ang="0">
                  <a:pos x="0" y="249"/>
                </a:cxn>
                <a:cxn ang="0">
                  <a:pos x="2" y="250"/>
                </a:cxn>
                <a:cxn ang="0">
                  <a:pos x="4" y="251"/>
                </a:cxn>
                <a:cxn ang="0">
                  <a:pos x="9" y="251"/>
                </a:cxn>
                <a:cxn ang="0">
                  <a:pos x="9" y="251"/>
                </a:cxn>
                <a:cxn ang="0">
                  <a:pos x="12" y="250"/>
                </a:cxn>
                <a:cxn ang="0">
                  <a:pos x="13" y="248"/>
                </a:cxn>
                <a:cxn ang="0">
                  <a:pos x="13" y="245"/>
                </a:cxn>
                <a:cxn ang="0">
                  <a:pos x="11" y="242"/>
                </a:cxn>
                <a:cxn ang="0">
                  <a:pos x="11" y="242"/>
                </a:cxn>
                <a:cxn ang="0">
                  <a:pos x="21" y="228"/>
                </a:cxn>
                <a:cxn ang="0">
                  <a:pos x="32" y="216"/>
                </a:cxn>
                <a:cxn ang="0">
                  <a:pos x="54" y="191"/>
                </a:cxn>
                <a:cxn ang="0">
                  <a:pos x="54" y="191"/>
                </a:cxn>
                <a:cxn ang="0">
                  <a:pos x="82" y="159"/>
                </a:cxn>
                <a:cxn ang="0">
                  <a:pos x="111" y="128"/>
                </a:cxn>
                <a:cxn ang="0">
                  <a:pos x="111" y="128"/>
                </a:cxn>
                <a:cxn ang="0">
                  <a:pos x="140" y="96"/>
                </a:cxn>
                <a:cxn ang="0">
                  <a:pos x="168" y="63"/>
                </a:cxn>
                <a:cxn ang="0">
                  <a:pos x="168" y="63"/>
                </a:cxn>
                <a:cxn ang="0">
                  <a:pos x="179" y="49"/>
                </a:cxn>
                <a:cxn ang="0">
                  <a:pos x="190" y="36"/>
                </a:cxn>
                <a:cxn ang="0">
                  <a:pos x="200" y="21"/>
                </a:cxn>
                <a:cxn ang="0">
                  <a:pos x="205" y="13"/>
                </a:cxn>
                <a:cxn ang="0">
                  <a:pos x="208" y="6"/>
                </a:cxn>
                <a:cxn ang="0">
                  <a:pos x="208" y="6"/>
                </a:cxn>
                <a:cxn ang="0">
                  <a:pos x="209" y="4"/>
                </a:cxn>
                <a:cxn ang="0">
                  <a:pos x="208" y="2"/>
                </a:cxn>
                <a:cxn ang="0">
                  <a:pos x="207" y="1"/>
                </a:cxn>
                <a:cxn ang="0">
                  <a:pos x="206" y="0"/>
                </a:cxn>
                <a:cxn ang="0">
                  <a:pos x="201" y="0"/>
                </a:cxn>
                <a:cxn ang="0">
                  <a:pos x="200" y="1"/>
                </a:cxn>
                <a:cxn ang="0">
                  <a:pos x="199" y="3"/>
                </a:cxn>
                <a:cxn ang="0">
                  <a:pos x="199" y="3"/>
                </a:cxn>
              </a:cxnLst>
              <a:rect l="0" t="0" r="r" b="b"/>
              <a:pathLst>
                <a:path w="209" h="251">
                  <a:moveTo>
                    <a:pt x="199" y="3"/>
                  </a:moveTo>
                  <a:lnTo>
                    <a:pt x="199" y="3"/>
                  </a:lnTo>
                  <a:lnTo>
                    <a:pt x="194" y="12"/>
                  </a:lnTo>
                  <a:lnTo>
                    <a:pt x="189" y="20"/>
                  </a:lnTo>
                  <a:lnTo>
                    <a:pt x="178" y="38"/>
                  </a:lnTo>
                  <a:lnTo>
                    <a:pt x="164" y="53"/>
                  </a:lnTo>
                  <a:lnTo>
                    <a:pt x="151" y="69"/>
                  </a:lnTo>
                  <a:lnTo>
                    <a:pt x="151" y="69"/>
                  </a:lnTo>
                  <a:lnTo>
                    <a:pt x="136" y="85"/>
                  </a:lnTo>
                  <a:lnTo>
                    <a:pt x="122" y="102"/>
                  </a:lnTo>
                  <a:lnTo>
                    <a:pt x="92" y="133"/>
                  </a:lnTo>
                  <a:lnTo>
                    <a:pt x="92" y="133"/>
                  </a:lnTo>
                  <a:lnTo>
                    <a:pt x="63" y="165"/>
                  </a:lnTo>
                  <a:lnTo>
                    <a:pt x="35" y="198"/>
                  </a:lnTo>
                  <a:lnTo>
                    <a:pt x="35" y="198"/>
                  </a:lnTo>
                  <a:lnTo>
                    <a:pt x="17" y="220"/>
                  </a:lnTo>
                  <a:lnTo>
                    <a:pt x="7" y="231"/>
                  </a:lnTo>
                  <a:lnTo>
                    <a:pt x="3" y="237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6"/>
                  </a:lnTo>
                  <a:lnTo>
                    <a:pt x="0" y="249"/>
                  </a:lnTo>
                  <a:lnTo>
                    <a:pt x="2" y="250"/>
                  </a:lnTo>
                  <a:lnTo>
                    <a:pt x="4" y="251"/>
                  </a:lnTo>
                  <a:lnTo>
                    <a:pt x="9" y="251"/>
                  </a:lnTo>
                  <a:lnTo>
                    <a:pt x="9" y="251"/>
                  </a:lnTo>
                  <a:lnTo>
                    <a:pt x="12" y="250"/>
                  </a:lnTo>
                  <a:lnTo>
                    <a:pt x="13" y="248"/>
                  </a:lnTo>
                  <a:lnTo>
                    <a:pt x="13" y="245"/>
                  </a:lnTo>
                  <a:lnTo>
                    <a:pt x="11" y="242"/>
                  </a:lnTo>
                  <a:lnTo>
                    <a:pt x="11" y="242"/>
                  </a:lnTo>
                  <a:lnTo>
                    <a:pt x="21" y="228"/>
                  </a:lnTo>
                  <a:lnTo>
                    <a:pt x="32" y="216"/>
                  </a:lnTo>
                  <a:lnTo>
                    <a:pt x="54" y="191"/>
                  </a:lnTo>
                  <a:lnTo>
                    <a:pt x="54" y="191"/>
                  </a:lnTo>
                  <a:lnTo>
                    <a:pt x="82" y="159"/>
                  </a:lnTo>
                  <a:lnTo>
                    <a:pt x="111" y="128"/>
                  </a:lnTo>
                  <a:lnTo>
                    <a:pt x="111" y="128"/>
                  </a:lnTo>
                  <a:lnTo>
                    <a:pt x="140" y="96"/>
                  </a:lnTo>
                  <a:lnTo>
                    <a:pt x="168" y="63"/>
                  </a:lnTo>
                  <a:lnTo>
                    <a:pt x="168" y="63"/>
                  </a:lnTo>
                  <a:lnTo>
                    <a:pt x="179" y="49"/>
                  </a:lnTo>
                  <a:lnTo>
                    <a:pt x="190" y="36"/>
                  </a:lnTo>
                  <a:lnTo>
                    <a:pt x="200" y="21"/>
                  </a:lnTo>
                  <a:lnTo>
                    <a:pt x="205" y="13"/>
                  </a:lnTo>
                  <a:lnTo>
                    <a:pt x="208" y="6"/>
                  </a:lnTo>
                  <a:lnTo>
                    <a:pt x="208" y="6"/>
                  </a:lnTo>
                  <a:lnTo>
                    <a:pt x="209" y="4"/>
                  </a:lnTo>
                  <a:lnTo>
                    <a:pt x="208" y="2"/>
                  </a:lnTo>
                  <a:lnTo>
                    <a:pt x="207" y="1"/>
                  </a:lnTo>
                  <a:lnTo>
                    <a:pt x="206" y="0"/>
                  </a:lnTo>
                  <a:lnTo>
                    <a:pt x="201" y="0"/>
                  </a:lnTo>
                  <a:lnTo>
                    <a:pt x="200" y="1"/>
                  </a:lnTo>
                  <a:lnTo>
                    <a:pt x="199" y="3"/>
                  </a:lnTo>
                  <a:lnTo>
                    <a:pt x="19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22" name="Freeform 438"/>
            <p:cNvSpPr/>
            <p:nvPr/>
          </p:nvSpPr>
          <p:spPr bwMode="auto">
            <a:xfrm>
              <a:off x="6669088" y="3613150"/>
              <a:ext cx="122238" cy="165100"/>
            </a:xfrm>
            <a:custGeom>
              <a:avLst/>
              <a:gdLst/>
              <a:ahLst/>
              <a:cxnLst>
                <a:cxn ang="0">
                  <a:pos x="227" y="0"/>
                </a:cxn>
                <a:cxn ang="0">
                  <a:pos x="214" y="6"/>
                </a:cxn>
                <a:cxn ang="0">
                  <a:pos x="203" y="17"/>
                </a:cxn>
                <a:cxn ang="0">
                  <a:pos x="186" y="43"/>
                </a:cxn>
                <a:cxn ang="0">
                  <a:pos x="172" y="66"/>
                </a:cxn>
                <a:cxn ang="0">
                  <a:pos x="141" y="110"/>
                </a:cxn>
                <a:cxn ang="0">
                  <a:pos x="124" y="133"/>
                </a:cxn>
                <a:cxn ang="0">
                  <a:pos x="89" y="180"/>
                </a:cxn>
                <a:cxn ang="0">
                  <a:pos x="52" y="227"/>
                </a:cxn>
                <a:cxn ang="0">
                  <a:pos x="22" y="264"/>
                </a:cxn>
                <a:cxn ang="0">
                  <a:pos x="10" y="285"/>
                </a:cxn>
                <a:cxn ang="0">
                  <a:pos x="1" y="307"/>
                </a:cxn>
                <a:cxn ang="0">
                  <a:pos x="0" y="309"/>
                </a:cxn>
                <a:cxn ang="0">
                  <a:pos x="2" y="312"/>
                </a:cxn>
                <a:cxn ang="0">
                  <a:pos x="6" y="313"/>
                </a:cxn>
                <a:cxn ang="0">
                  <a:pos x="10" y="311"/>
                </a:cxn>
                <a:cxn ang="0">
                  <a:pos x="10" y="310"/>
                </a:cxn>
                <a:cxn ang="0">
                  <a:pos x="19" y="287"/>
                </a:cxn>
                <a:cxn ang="0">
                  <a:pos x="32" y="265"/>
                </a:cxn>
                <a:cxn ang="0">
                  <a:pos x="64" y="227"/>
                </a:cxn>
                <a:cxn ang="0">
                  <a:pos x="91" y="193"/>
                </a:cxn>
                <a:cxn ang="0">
                  <a:pos x="118" y="158"/>
                </a:cxn>
                <a:cxn ang="0">
                  <a:pos x="173" y="83"/>
                </a:cxn>
                <a:cxn ang="0">
                  <a:pos x="180" y="72"/>
                </a:cxn>
                <a:cxn ang="0">
                  <a:pos x="193" y="48"/>
                </a:cxn>
                <a:cxn ang="0">
                  <a:pos x="202" y="37"/>
                </a:cxn>
                <a:cxn ang="0">
                  <a:pos x="213" y="20"/>
                </a:cxn>
                <a:cxn ang="0">
                  <a:pos x="220" y="13"/>
                </a:cxn>
                <a:cxn ang="0">
                  <a:pos x="230" y="9"/>
                </a:cxn>
                <a:cxn ang="0">
                  <a:pos x="232" y="8"/>
                </a:cxn>
                <a:cxn ang="0">
                  <a:pos x="233" y="6"/>
                </a:cxn>
                <a:cxn ang="0">
                  <a:pos x="231" y="1"/>
                </a:cxn>
                <a:cxn ang="0">
                  <a:pos x="227" y="0"/>
                </a:cxn>
              </a:cxnLst>
              <a:rect l="0" t="0" r="r" b="b"/>
              <a:pathLst>
                <a:path w="233" h="313">
                  <a:moveTo>
                    <a:pt x="227" y="0"/>
                  </a:moveTo>
                  <a:lnTo>
                    <a:pt x="227" y="0"/>
                  </a:lnTo>
                  <a:lnTo>
                    <a:pt x="220" y="2"/>
                  </a:lnTo>
                  <a:lnTo>
                    <a:pt x="214" y="6"/>
                  </a:lnTo>
                  <a:lnTo>
                    <a:pt x="208" y="11"/>
                  </a:lnTo>
                  <a:lnTo>
                    <a:pt x="203" y="17"/>
                  </a:lnTo>
                  <a:lnTo>
                    <a:pt x="194" y="31"/>
                  </a:lnTo>
                  <a:lnTo>
                    <a:pt x="186" y="43"/>
                  </a:lnTo>
                  <a:lnTo>
                    <a:pt x="186" y="43"/>
                  </a:lnTo>
                  <a:lnTo>
                    <a:pt x="172" y="66"/>
                  </a:lnTo>
                  <a:lnTo>
                    <a:pt x="156" y="89"/>
                  </a:lnTo>
                  <a:lnTo>
                    <a:pt x="141" y="110"/>
                  </a:lnTo>
                  <a:lnTo>
                    <a:pt x="124" y="133"/>
                  </a:lnTo>
                  <a:lnTo>
                    <a:pt x="124" y="133"/>
                  </a:lnTo>
                  <a:lnTo>
                    <a:pt x="108" y="157"/>
                  </a:lnTo>
                  <a:lnTo>
                    <a:pt x="89" y="180"/>
                  </a:lnTo>
                  <a:lnTo>
                    <a:pt x="52" y="227"/>
                  </a:lnTo>
                  <a:lnTo>
                    <a:pt x="52" y="227"/>
                  </a:lnTo>
                  <a:lnTo>
                    <a:pt x="36" y="246"/>
                  </a:lnTo>
                  <a:lnTo>
                    <a:pt x="22" y="264"/>
                  </a:lnTo>
                  <a:lnTo>
                    <a:pt x="16" y="274"/>
                  </a:lnTo>
                  <a:lnTo>
                    <a:pt x="10" y="285"/>
                  </a:lnTo>
                  <a:lnTo>
                    <a:pt x="4" y="295"/>
                  </a:lnTo>
                  <a:lnTo>
                    <a:pt x="1" y="307"/>
                  </a:lnTo>
                  <a:lnTo>
                    <a:pt x="1" y="307"/>
                  </a:lnTo>
                  <a:lnTo>
                    <a:pt x="0" y="309"/>
                  </a:lnTo>
                  <a:lnTo>
                    <a:pt x="1" y="311"/>
                  </a:lnTo>
                  <a:lnTo>
                    <a:pt x="2" y="312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7" y="312"/>
                  </a:lnTo>
                  <a:lnTo>
                    <a:pt x="10" y="311"/>
                  </a:lnTo>
                  <a:lnTo>
                    <a:pt x="10" y="310"/>
                  </a:lnTo>
                  <a:lnTo>
                    <a:pt x="10" y="310"/>
                  </a:lnTo>
                  <a:lnTo>
                    <a:pt x="14" y="297"/>
                  </a:lnTo>
                  <a:lnTo>
                    <a:pt x="19" y="287"/>
                  </a:lnTo>
                  <a:lnTo>
                    <a:pt x="25" y="276"/>
                  </a:lnTo>
                  <a:lnTo>
                    <a:pt x="32" y="265"/>
                  </a:lnTo>
                  <a:lnTo>
                    <a:pt x="48" y="246"/>
                  </a:lnTo>
                  <a:lnTo>
                    <a:pt x="64" y="227"/>
                  </a:lnTo>
                  <a:lnTo>
                    <a:pt x="64" y="227"/>
                  </a:lnTo>
                  <a:lnTo>
                    <a:pt x="91" y="193"/>
                  </a:lnTo>
                  <a:lnTo>
                    <a:pt x="118" y="158"/>
                  </a:lnTo>
                  <a:lnTo>
                    <a:pt x="118" y="158"/>
                  </a:lnTo>
                  <a:lnTo>
                    <a:pt x="146" y="121"/>
                  </a:lnTo>
                  <a:lnTo>
                    <a:pt x="173" y="83"/>
                  </a:lnTo>
                  <a:lnTo>
                    <a:pt x="173" y="83"/>
                  </a:lnTo>
                  <a:lnTo>
                    <a:pt x="180" y="72"/>
                  </a:lnTo>
                  <a:lnTo>
                    <a:pt x="186" y="60"/>
                  </a:lnTo>
                  <a:lnTo>
                    <a:pt x="193" y="48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8" y="30"/>
                  </a:lnTo>
                  <a:lnTo>
                    <a:pt x="213" y="20"/>
                  </a:lnTo>
                  <a:lnTo>
                    <a:pt x="216" y="16"/>
                  </a:lnTo>
                  <a:lnTo>
                    <a:pt x="220" y="13"/>
                  </a:lnTo>
                  <a:lnTo>
                    <a:pt x="224" y="11"/>
                  </a:lnTo>
                  <a:lnTo>
                    <a:pt x="230" y="9"/>
                  </a:lnTo>
                  <a:lnTo>
                    <a:pt x="230" y="9"/>
                  </a:lnTo>
                  <a:lnTo>
                    <a:pt x="232" y="8"/>
                  </a:lnTo>
                  <a:lnTo>
                    <a:pt x="233" y="7"/>
                  </a:lnTo>
                  <a:lnTo>
                    <a:pt x="233" y="6"/>
                  </a:lnTo>
                  <a:lnTo>
                    <a:pt x="233" y="4"/>
                  </a:lnTo>
                  <a:lnTo>
                    <a:pt x="231" y="1"/>
                  </a:lnTo>
                  <a:lnTo>
                    <a:pt x="230" y="0"/>
                  </a:lnTo>
                  <a:lnTo>
                    <a:pt x="227" y="0"/>
                  </a:lnTo>
                  <a:lnTo>
                    <a:pt x="22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23" name="Freeform 439"/>
            <p:cNvSpPr/>
            <p:nvPr/>
          </p:nvSpPr>
          <p:spPr bwMode="auto">
            <a:xfrm>
              <a:off x="6704013" y="3436938"/>
              <a:ext cx="225425" cy="333375"/>
            </a:xfrm>
            <a:custGeom>
              <a:avLst/>
              <a:gdLst/>
              <a:ahLst/>
              <a:cxnLst>
                <a:cxn ang="0">
                  <a:pos x="419" y="1"/>
                </a:cxn>
                <a:cxn ang="0">
                  <a:pos x="395" y="32"/>
                </a:cxn>
                <a:cxn ang="0">
                  <a:pos x="374" y="64"/>
                </a:cxn>
                <a:cxn ang="0">
                  <a:pos x="344" y="108"/>
                </a:cxn>
                <a:cxn ang="0">
                  <a:pos x="313" y="150"/>
                </a:cxn>
                <a:cxn ang="0">
                  <a:pos x="285" y="189"/>
                </a:cxn>
                <a:cxn ang="0">
                  <a:pos x="232" y="269"/>
                </a:cxn>
                <a:cxn ang="0">
                  <a:pos x="205" y="308"/>
                </a:cxn>
                <a:cxn ang="0">
                  <a:pos x="156" y="375"/>
                </a:cxn>
                <a:cxn ang="0">
                  <a:pos x="139" y="396"/>
                </a:cxn>
                <a:cxn ang="0">
                  <a:pos x="110" y="432"/>
                </a:cxn>
                <a:cxn ang="0">
                  <a:pos x="85" y="471"/>
                </a:cxn>
                <a:cxn ang="0">
                  <a:pos x="73" y="492"/>
                </a:cxn>
                <a:cxn ang="0">
                  <a:pos x="50" y="534"/>
                </a:cxn>
                <a:cxn ang="0">
                  <a:pos x="39" y="556"/>
                </a:cxn>
                <a:cxn ang="0">
                  <a:pos x="16" y="589"/>
                </a:cxn>
                <a:cxn ang="0">
                  <a:pos x="6" y="605"/>
                </a:cxn>
                <a:cxn ang="0">
                  <a:pos x="0" y="624"/>
                </a:cxn>
                <a:cxn ang="0">
                  <a:pos x="0" y="626"/>
                </a:cxn>
                <a:cxn ang="0">
                  <a:pos x="5" y="630"/>
                </a:cxn>
                <a:cxn ang="0">
                  <a:pos x="8" y="630"/>
                </a:cxn>
                <a:cxn ang="0">
                  <a:pos x="10" y="627"/>
                </a:cxn>
                <a:cxn ang="0">
                  <a:pos x="12" y="617"/>
                </a:cxn>
                <a:cxn ang="0">
                  <a:pos x="21" y="598"/>
                </a:cxn>
                <a:cxn ang="0">
                  <a:pos x="39" y="570"/>
                </a:cxn>
                <a:cxn ang="0">
                  <a:pos x="51" y="554"/>
                </a:cxn>
                <a:cxn ang="0">
                  <a:pos x="72" y="515"/>
                </a:cxn>
                <a:cxn ang="0">
                  <a:pos x="92" y="475"/>
                </a:cxn>
                <a:cxn ang="0">
                  <a:pos x="106" y="455"/>
                </a:cxn>
                <a:cxn ang="0">
                  <a:pos x="135" y="415"/>
                </a:cxn>
                <a:cxn ang="0">
                  <a:pos x="151" y="396"/>
                </a:cxn>
                <a:cxn ang="0">
                  <a:pos x="181" y="359"/>
                </a:cxn>
                <a:cxn ang="0">
                  <a:pos x="208" y="319"/>
                </a:cxn>
                <a:cxn ang="0">
                  <a:pos x="312" y="167"/>
                </a:cxn>
                <a:cxn ang="0">
                  <a:pos x="367" y="91"/>
                </a:cxn>
                <a:cxn ang="0">
                  <a:pos x="382" y="70"/>
                </a:cxn>
                <a:cxn ang="0">
                  <a:pos x="409" y="27"/>
                </a:cxn>
                <a:cxn ang="0">
                  <a:pos x="425" y="8"/>
                </a:cxn>
                <a:cxn ang="0">
                  <a:pos x="426" y="6"/>
                </a:cxn>
                <a:cxn ang="0">
                  <a:pos x="426" y="2"/>
                </a:cxn>
                <a:cxn ang="0">
                  <a:pos x="424" y="0"/>
                </a:cxn>
                <a:cxn ang="0">
                  <a:pos x="421" y="0"/>
                </a:cxn>
                <a:cxn ang="0">
                  <a:pos x="419" y="1"/>
                </a:cxn>
              </a:cxnLst>
              <a:rect l="0" t="0" r="r" b="b"/>
              <a:pathLst>
                <a:path w="427" h="630">
                  <a:moveTo>
                    <a:pt x="419" y="1"/>
                  </a:moveTo>
                  <a:lnTo>
                    <a:pt x="419" y="1"/>
                  </a:lnTo>
                  <a:lnTo>
                    <a:pt x="406" y="17"/>
                  </a:lnTo>
                  <a:lnTo>
                    <a:pt x="395" y="32"/>
                  </a:lnTo>
                  <a:lnTo>
                    <a:pt x="385" y="49"/>
                  </a:lnTo>
                  <a:lnTo>
                    <a:pt x="374" y="64"/>
                  </a:lnTo>
                  <a:lnTo>
                    <a:pt x="374" y="64"/>
                  </a:lnTo>
                  <a:lnTo>
                    <a:pt x="344" y="108"/>
                  </a:lnTo>
                  <a:lnTo>
                    <a:pt x="329" y="129"/>
                  </a:lnTo>
                  <a:lnTo>
                    <a:pt x="313" y="150"/>
                  </a:lnTo>
                  <a:lnTo>
                    <a:pt x="313" y="150"/>
                  </a:lnTo>
                  <a:lnTo>
                    <a:pt x="285" y="189"/>
                  </a:lnTo>
                  <a:lnTo>
                    <a:pt x="259" y="228"/>
                  </a:lnTo>
                  <a:lnTo>
                    <a:pt x="232" y="269"/>
                  </a:lnTo>
                  <a:lnTo>
                    <a:pt x="205" y="308"/>
                  </a:lnTo>
                  <a:lnTo>
                    <a:pt x="205" y="308"/>
                  </a:lnTo>
                  <a:lnTo>
                    <a:pt x="173" y="353"/>
                  </a:lnTo>
                  <a:lnTo>
                    <a:pt x="156" y="375"/>
                  </a:lnTo>
                  <a:lnTo>
                    <a:pt x="139" y="396"/>
                  </a:lnTo>
                  <a:lnTo>
                    <a:pt x="139" y="396"/>
                  </a:lnTo>
                  <a:lnTo>
                    <a:pt x="124" y="414"/>
                  </a:lnTo>
                  <a:lnTo>
                    <a:pt x="110" y="432"/>
                  </a:lnTo>
                  <a:lnTo>
                    <a:pt x="97" y="452"/>
                  </a:lnTo>
                  <a:lnTo>
                    <a:pt x="85" y="471"/>
                  </a:lnTo>
                  <a:lnTo>
                    <a:pt x="85" y="471"/>
                  </a:lnTo>
                  <a:lnTo>
                    <a:pt x="73" y="492"/>
                  </a:lnTo>
                  <a:lnTo>
                    <a:pt x="61" y="514"/>
                  </a:lnTo>
                  <a:lnTo>
                    <a:pt x="50" y="534"/>
                  </a:lnTo>
                  <a:lnTo>
                    <a:pt x="39" y="556"/>
                  </a:lnTo>
                  <a:lnTo>
                    <a:pt x="39" y="556"/>
                  </a:lnTo>
                  <a:lnTo>
                    <a:pt x="27" y="572"/>
                  </a:lnTo>
                  <a:lnTo>
                    <a:pt x="16" y="589"/>
                  </a:lnTo>
                  <a:lnTo>
                    <a:pt x="11" y="597"/>
                  </a:lnTo>
                  <a:lnTo>
                    <a:pt x="6" y="605"/>
                  </a:lnTo>
                  <a:lnTo>
                    <a:pt x="2" y="615"/>
                  </a:lnTo>
                  <a:lnTo>
                    <a:pt x="0" y="624"/>
                  </a:lnTo>
                  <a:lnTo>
                    <a:pt x="0" y="624"/>
                  </a:lnTo>
                  <a:lnTo>
                    <a:pt x="0" y="626"/>
                  </a:lnTo>
                  <a:lnTo>
                    <a:pt x="1" y="628"/>
                  </a:lnTo>
                  <a:lnTo>
                    <a:pt x="5" y="630"/>
                  </a:lnTo>
                  <a:lnTo>
                    <a:pt x="6" y="630"/>
                  </a:lnTo>
                  <a:lnTo>
                    <a:pt x="8" y="630"/>
                  </a:lnTo>
                  <a:lnTo>
                    <a:pt x="9" y="629"/>
                  </a:lnTo>
                  <a:lnTo>
                    <a:pt x="10" y="627"/>
                  </a:lnTo>
                  <a:lnTo>
                    <a:pt x="10" y="627"/>
                  </a:lnTo>
                  <a:lnTo>
                    <a:pt x="12" y="617"/>
                  </a:lnTo>
                  <a:lnTo>
                    <a:pt x="16" y="608"/>
                  </a:lnTo>
                  <a:lnTo>
                    <a:pt x="21" y="598"/>
                  </a:lnTo>
                  <a:lnTo>
                    <a:pt x="26" y="589"/>
                  </a:lnTo>
                  <a:lnTo>
                    <a:pt x="39" y="570"/>
                  </a:lnTo>
                  <a:lnTo>
                    <a:pt x="51" y="554"/>
                  </a:lnTo>
                  <a:lnTo>
                    <a:pt x="51" y="554"/>
                  </a:lnTo>
                  <a:lnTo>
                    <a:pt x="61" y="534"/>
                  </a:lnTo>
                  <a:lnTo>
                    <a:pt x="72" y="515"/>
                  </a:lnTo>
                  <a:lnTo>
                    <a:pt x="82" y="495"/>
                  </a:lnTo>
                  <a:lnTo>
                    <a:pt x="92" y="475"/>
                  </a:lnTo>
                  <a:lnTo>
                    <a:pt x="92" y="475"/>
                  </a:lnTo>
                  <a:lnTo>
                    <a:pt x="106" y="455"/>
                  </a:lnTo>
                  <a:lnTo>
                    <a:pt x="120" y="434"/>
                  </a:lnTo>
                  <a:lnTo>
                    <a:pt x="135" y="415"/>
                  </a:lnTo>
                  <a:lnTo>
                    <a:pt x="151" y="396"/>
                  </a:lnTo>
                  <a:lnTo>
                    <a:pt x="151" y="396"/>
                  </a:lnTo>
                  <a:lnTo>
                    <a:pt x="167" y="378"/>
                  </a:lnTo>
                  <a:lnTo>
                    <a:pt x="181" y="359"/>
                  </a:lnTo>
                  <a:lnTo>
                    <a:pt x="208" y="319"/>
                  </a:lnTo>
                  <a:lnTo>
                    <a:pt x="208" y="319"/>
                  </a:lnTo>
                  <a:lnTo>
                    <a:pt x="312" y="167"/>
                  </a:lnTo>
                  <a:lnTo>
                    <a:pt x="312" y="167"/>
                  </a:lnTo>
                  <a:lnTo>
                    <a:pt x="340" y="129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82" y="70"/>
                  </a:lnTo>
                  <a:lnTo>
                    <a:pt x="395" y="49"/>
                  </a:lnTo>
                  <a:lnTo>
                    <a:pt x="409" y="27"/>
                  </a:lnTo>
                  <a:lnTo>
                    <a:pt x="418" y="18"/>
                  </a:lnTo>
                  <a:lnTo>
                    <a:pt x="425" y="8"/>
                  </a:lnTo>
                  <a:lnTo>
                    <a:pt x="425" y="8"/>
                  </a:lnTo>
                  <a:lnTo>
                    <a:pt x="426" y="6"/>
                  </a:lnTo>
                  <a:lnTo>
                    <a:pt x="427" y="4"/>
                  </a:lnTo>
                  <a:lnTo>
                    <a:pt x="426" y="2"/>
                  </a:lnTo>
                  <a:lnTo>
                    <a:pt x="425" y="1"/>
                  </a:lnTo>
                  <a:lnTo>
                    <a:pt x="424" y="0"/>
                  </a:lnTo>
                  <a:lnTo>
                    <a:pt x="422" y="0"/>
                  </a:lnTo>
                  <a:lnTo>
                    <a:pt x="421" y="0"/>
                  </a:lnTo>
                  <a:lnTo>
                    <a:pt x="419" y="1"/>
                  </a:lnTo>
                  <a:lnTo>
                    <a:pt x="41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24" name="Freeform 440"/>
            <p:cNvSpPr/>
            <p:nvPr/>
          </p:nvSpPr>
          <p:spPr bwMode="auto">
            <a:xfrm>
              <a:off x="6738938" y="3468688"/>
              <a:ext cx="206375" cy="279400"/>
            </a:xfrm>
            <a:custGeom>
              <a:avLst/>
              <a:gdLst/>
              <a:ahLst/>
              <a:cxnLst>
                <a:cxn ang="0">
                  <a:pos x="381" y="2"/>
                </a:cxn>
                <a:cxn ang="0">
                  <a:pos x="329" y="67"/>
                </a:cxn>
                <a:cxn ang="0">
                  <a:pos x="230" y="203"/>
                </a:cxn>
                <a:cxn ang="0">
                  <a:pos x="180" y="271"/>
                </a:cxn>
                <a:cxn ang="0">
                  <a:pos x="128" y="340"/>
                </a:cxn>
                <a:cxn ang="0">
                  <a:pos x="75" y="409"/>
                </a:cxn>
                <a:cxn ang="0">
                  <a:pos x="50" y="445"/>
                </a:cxn>
                <a:cxn ang="0">
                  <a:pos x="39" y="459"/>
                </a:cxn>
                <a:cxn ang="0">
                  <a:pos x="29" y="473"/>
                </a:cxn>
                <a:cxn ang="0">
                  <a:pos x="26" y="479"/>
                </a:cxn>
                <a:cxn ang="0">
                  <a:pos x="15" y="497"/>
                </a:cxn>
                <a:cxn ang="0">
                  <a:pos x="4" y="514"/>
                </a:cxn>
                <a:cxn ang="0">
                  <a:pos x="0" y="521"/>
                </a:cxn>
                <a:cxn ang="0">
                  <a:pos x="0" y="525"/>
                </a:cxn>
                <a:cxn ang="0">
                  <a:pos x="4" y="527"/>
                </a:cxn>
                <a:cxn ang="0">
                  <a:pos x="7" y="526"/>
                </a:cxn>
                <a:cxn ang="0">
                  <a:pos x="10" y="524"/>
                </a:cxn>
                <a:cxn ang="0">
                  <a:pos x="12" y="519"/>
                </a:cxn>
                <a:cxn ang="0">
                  <a:pos x="22" y="503"/>
                </a:cxn>
                <a:cxn ang="0">
                  <a:pos x="35" y="485"/>
                </a:cxn>
                <a:cxn ang="0">
                  <a:pos x="40" y="475"/>
                </a:cxn>
                <a:cxn ang="0">
                  <a:pos x="57" y="448"/>
                </a:cxn>
                <a:cxn ang="0">
                  <a:pos x="83" y="414"/>
                </a:cxn>
                <a:cxn ang="0">
                  <a:pos x="133" y="348"/>
                </a:cxn>
                <a:cxn ang="0">
                  <a:pos x="183" y="282"/>
                </a:cxn>
                <a:cxn ang="0">
                  <a:pos x="285" y="145"/>
                </a:cxn>
                <a:cxn ang="0">
                  <a:pos x="361" y="41"/>
                </a:cxn>
                <a:cxn ang="0">
                  <a:pos x="388" y="8"/>
                </a:cxn>
                <a:cxn ang="0">
                  <a:pos x="389" y="5"/>
                </a:cxn>
                <a:cxn ang="0">
                  <a:pos x="386" y="1"/>
                </a:cxn>
                <a:cxn ang="0">
                  <a:pos x="383" y="1"/>
                </a:cxn>
                <a:cxn ang="0">
                  <a:pos x="381" y="2"/>
                </a:cxn>
              </a:cxnLst>
              <a:rect l="0" t="0" r="r" b="b"/>
              <a:pathLst>
                <a:path w="389" h="527">
                  <a:moveTo>
                    <a:pt x="381" y="2"/>
                  </a:moveTo>
                  <a:lnTo>
                    <a:pt x="381" y="2"/>
                  </a:lnTo>
                  <a:lnTo>
                    <a:pt x="355" y="34"/>
                  </a:lnTo>
                  <a:lnTo>
                    <a:pt x="329" y="67"/>
                  </a:lnTo>
                  <a:lnTo>
                    <a:pt x="279" y="135"/>
                  </a:lnTo>
                  <a:lnTo>
                    <a:pt x="230" y="203"/>
                  </a:lnTo>
                  <a:lnTo>
                    <a:pt x="180" y="271"/>
                  </a:lnTo>
                  <a:lnTo>
                    <a:pt x="180" y="271"/>
                  </a:lnTo>
                  <a:lnTo>
                    <a:pt x="153" y="305"/>
                  </a:lnTo>
                  <a:lnTo>
                    <a:pt x="128" y="340"/>
                  </a:lnTo>
                  <a:lnTo>
                    <a:pt x="101" y="374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50" y="445"/>
                  </a:lnTo>
                  <a:lnTo>
                    <a:pt x="50" y="445"/>
                  </a:lnTo>
                  <a:lnTo>
                    <a:pt x="39" y="459"/>
                  </a:lnTo>
                  <a:lnTo>
                    <a:pt x="33" y="466"/>
                  </a:lnTo>
                  <a:lnTo>
                    <a:pt x="29" y="473"/>
                  </a:lnTo>
                  <a:lnTo>
                    <a:pt x="29" y="473"/>
                  </a:lnTo>
                  <a:lnTo>
                    <a:pt x="26" y="479"/>
                  </a:lnTo>
                  <a:lnTo>
                    <a:pt x="22" y="486"/>
                  </a:lnTo>
                  <a:lnTo>
                    <a:pt x="15" y="497"/>
                  </a:lnTo>
                  <a:lnTo>
                    <a:pt x="7" y="508"/>
                  </a:lnTo>
                  <a:lnTo>
                    <a:pt x="4" y="514"/>
                  </a:lnTo>
                  <a:lnTo>
                    <a:pt x="0" y="521"/>
                  </a:lnTo>
                  <a:lnTo>
                    <a:pt x="0" y="521"/>
                  </a:lnTo>
                  <a:lnTo>
                    <a:pt x="0" y="523"/>
                  </a:lnTo>
                  <a:lnTo>
                    <a:pt x="0" y="525"/>
                  </a:lnTo>
                  <a:lnTo>
                    <a:pt x="3" y="526"/>
                  </a:lnTo>
                  <a:lnTo>
                    <a:pt x="4" y="527"/>
                  </a:lnTo>
                  <a:lnTo>
                    <a:pt x="6" y="527"/>
                  </a:lnTo>
                  <a:lnTo>
                    <a:pt x="7" y="526"/>
                  </a:lnTo>
                  <a:lnTo>
                    <a:pt x="9" y="525"/>
                  </a:lnTo>
                  <a:lnTo>
                    <a:pt x="10" y="524"/>
                  </a:lnTo>
                  <a:lnTo>
                    <a:pt x="10" y="524"/>
                  </a:lnTo>
                  <a:lnTo>
                    <a:pt x="12" y="519"/>
                  </a:lnTo>
                  <a:lnTo>
                    <a:pt x="15" y="513"/>
                  </a:lnTo>
                  <a:lnTo>
                    <a:pt x="22" y="503"/>
                  </a:lnTo>
                  <a:lnTo>
                    <a:pt x="29" y="494"/>
                  </a:lnTo>
                  <a:lnTo>
                    <a:pt x="35" y="485"/>
                  </a:lnTo>
                  <a:lnTo>
                    <a:pt x="35" y="485"/>
                  </a:lnTo>
                  <a:lnTo>
                    <a:pt x="40" y="475"/>
                  </a:lnTo>
                  <a:lnTo>
                    <a:pt x="45" y="466"/>
                  </a:lnTo>
                  <a:lnTo>
                    <a:pt x="57" y="448"/>
                  </a:lnTo>
                  <a:lnTo>
                    <a:pt x="83" y="414"/>
                  </a:lnTo>
                  <a:lnTo>
                    <a:pt x="83" y="414"/>
                  </a:lnTo>
                  <a:lnTo>
                    <a:pt x="107" y="380"/>
                  </a:lnTo>
                  <a:lnTo>
                    <a:pt x="133" y="348"/>
                  </a:lnTo>
                  <a:lnTo>
                    <a:pt x="183" y="282"/>
                  </a:lnTo>
                  <a:lnTo>
                    <a:pt x="183" y="282"/>
                  </a:lnTo>
                  <a:lnTo>
                    <a:pt x="234" y="214"/>
                  </a:lnTo>
                  <a:lnTo>
                    <a:pt x="285" y="145"/>
                  </a:lnTo>
                  <a:lnTo>
                    <a:pt x="335" y="75"/>
                  </a:lnTo>
                  <a:lnTo>
                    <a:pt x="361" y="41"/>
                  </a:lnTo>
                  <a:lnTo>
                    <a:pt x="388" y="8"/>
                  </a:lnTo>
                  <a:lnTo>
                    <a:pt x="388" y="8"/>
                  </a:lnTo>
                  <a:lnTo>
                    <a:pt x="389" y="6"/>
                  </a:lnTo>
                  <a:lnTo>
                    <a:pt x="389" y="5"/>
                  </a:lnTo>
                  <a:lnTo>
                    <a:pt x="388" y="2"/>
                  </a:lnTo>
                  <a:lnTo>
                    <a:pt x="386" y="1"/>
                  </a:lnTo>
                  <a:lnTo>
                    <a:pt x="385" y="0"/>
                  </a:lnTo>
                  <a:lnTo>
                    <a:pt x="383" y="1"/>
                  </a:lnTo>
                  <a:lnTo>
                    <a:pt x="381" y="2"/>
                  </a:lnTo>
                  <a:lnTo>
                    <a:pt x="38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25" name="Freeform 441"/>
            <p:cNvSpPr/>
            <p:nvPr/>
          </p:nvSpPr>
          <p:spPr bwMode="auto">
            <a:xfrm>
              <a:off x="6777038" y="3524250"/>
              <a:ext cx="163513" cy="212725"/>
            </a:xfrm>
            <a:custGeom>
              <a:avLst/>
              <a:gdLst/>
              <a:ahLst/>
              <a:cxnLst>
                <a:cxn ang="0">
                  <a:pos x="299" y="2"/>
                </a:cxn>
                <a:cxn ang="0">
                  <a:pos x="263" y="45"/>
                </a:cxn>
                <a:cxn ang="0">
                  <a:pos x="232" y="91"/>
                </a:cxn>
                <a:cxn ang="0">
                  <a:pos x="214" y="118"/>
                </a:cxn>
                <a:cxn ang="0">
                  <a:pos x="157" y="196"/>
                </a:cxn>
                <a:cxn ang="0">
                  <a:pos x="135" y="223"/>
                </a:cxn>
                <a:cxn ang="0">
                  <a:pos x="70" y="302"/>
                </a:cxn>
                <a:cxn ang="0">
                  <a:pos x="53" y="323"/>
                </a:cxn>
                <a:cxn ang="0">
                  <a:pos x="38" y="343"/>
                </a:cxn>
                <a:cxn ang="0">
                  <a:pos x="19" y="373"/>
                </a:cxn>
                <a:cxn ang="0">
                  <a:pos x="13" y="386"/>
                </a:cxn>
                <a:cxn ang="0">
                  <a:pos x="6" y="393"/>
                </a:cxn>
                <a:cxn ang="0">
                  <a:pos x="3" y="395"/>
                </a:cxn>
                <a:cxn ang="0">
                  <a:pos x="0" y="397"/>
                </a:cxn>
                <a:cxn ang="0">
                  <a:pos x="0" y="400"/>
                </a:cxn>
                <a:cxn ang="0">
                  <a:pos x="2" y="403"/>
                </a:cxn>
                <a:cxn ang="0">
                  <a:pos x="6" y="403"/>
                </a:cxn>
                <a:cxn ang="0">
                  <a:pos x="11" y="401"/>
                </a:cxn>
                <a:cxn ang="0">
                  <a:pos x="19" y="394"/>
                </a:cxn>
                <a:cxn ang="0">
                  <a:pos x="22" y="388"/>
                </a:cxn>
                <a:cxn ang="0">
                  <a:pos x="47" y="347"/>
                </a:cxn>
                <a:cxn ang="0">
                  <a:pos x="57" y="334"/>
                </a:cxn>
                <a:cxn ang="0">
                  <a:pos x="102" y="278"/>
                </a:cxn>
                <a:cxn ang="0">
                  <a:pos x="147" y="223"/>
                </a:cxn>
                <a:cxn ang="0">
                  <a:pos x="185" y="173"/>
                </a:cxn>
                <a:cxn ang="0">
                  <a:pos x="222" y="124"/>
                </a:cxn>
                <a:cxn ang="0">
                  <a:pos x="262" y="65"/>
                </a:cxn>
                <a:cxn ang="0">
                  <a:pos x="294" y="22"/>
                </a:cxn>
                <a:cxn ang="0">
                  <a:pos x="307" y="9"/>
                </a:cxn>
                <a:cxn ang="0">
                  <a:pos x="308" y="6"/>
                </a:cxn>
                <a:cxn ang="0">
                  <a:pos x="307" y="2"/>
                </a:cxn>
                <a:cxn ang="0">
                  <a:pos x="303" y="0"/>
                </a:cxn>
                <a:cxn ang="0">
                  <a:pos x="299" y="2"/>
                </a:cxn>
              </a:cxnLst>
              <a:rect l="0" t="0" r="r" b="b"/>
              <a:pathLst>
                <a:path w="308" h="403">
                  <a:moveTo>
                    <a:pt x="299" y="2"/>
                  </a:moveTo>
                  <a:lnTo>
                    <a:pt x="299" y="2"/>
                  </a:lnTo>
                  <a:lnTo>
                    <a:pt x="281" y="23"/>
                  </a:lnTo>
                  <a:lnTo>
                    <a:pt x="263" y="45"/>
                  </a:lnTo>
                  <a:lnTo>
                    <a:pt x="248" y="68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14" y="118"/>
                  </a:lnTo>
                  <a:lnTo>
                    <a:pt x="195" y="144"/>
                  </a:lnTo>
                  <a:lnTo>
                    <a:pt x="157" y="196"/>
                  </a:lnTo>
                  <a:lnTo>
                    <a:pt x="157" y="196"/>
                  </a:lnTo>
                  <a:lnTo>
                    <a:pt x="135" y="223"/>
                  </a:lnTo>
                  <a:lnTo>
                    <a:pt x="113" y="249"/>
                  </a:lnTo>
                  <a:lnTo>
                    <a:pt x="70" y="302"/>
                  </a:lnTo>
                  <a:lnTo>
                    <a:pt x="70" y="302"/>
                  </a:lnTo>
                  <a:lnTo>
                    <a:pt x="53" y="323"/>
                  </a:lnTo>
                  <a:lnTo>
                    <a:pt x="38" y="343"/>
                  </a:lnTo>
                  <a:lnTo>
                    <a:pt x="38" y="343"/>
                  </a:lnTo>
                  <a:lnTo>
                    <a:pt x="29" y="358"/>
                  </a:lnTo>
                  <a:lnTo>
                    <a:pt x="19" y="373"/>
                  </a:lnTo>
                  <a:lnTo>
                    <a:pt x="19" y="373"/>
                  </a:lnTo>
                  <a:lnTo>
                    <a:pt x="13" y="386"/>
                  </a:lnTo>
                  <a:lnTo>
                    <a:pt x="9" y="391"/>
                  </a:lnTo>
                  <a:lnTo>
                    <a:pt x="6" y="393"/>
                  </a:lnTo>
                  <a:lnTo>
                    <a:pt x="3" y="395"/>
                  </a:lnTo>
                  <a:lnTo>
                    <a:pt x="3" y="395"/>
                  </a:lnTo>
                  <a:lnTo>
                    <a:pt x="1" y="395"/>
                  </a:lnTo>
                  <a:lnTo>
                    <a:pt x="0" y="397"/>
                  </a:lnTo>
                  <a:lnTo>
                    <a:pt x="0" y="398"/>
                  </a:lnTo>
                  <a:lnTo>
                    <a:pt x="0" y="400"/>
                  </a:lnTo>
                  <a:lnTo>
                    <a:pt x="1" y="402"/>
                  </a:lnTo>
                  <a:lnTo>
                    <a:pt x="2" y="403"/>
                  </a:lnTo>
                  <a:lnTo>
                    <a:pt x="4" y="403"/>
                  </a:lnTo>
                  <a:lnTo>
                    <a:pt x="6" y="403"/>
                  </a:lnTo>
                  <a:lnTo>
                    <a:pt x="6" y="403"/>
                  </a:lnTo>
                  <a:lnTo>
                    <a:pt x="11" y="401"/>
                  </a:lnTo>
                  <a:lnTo>
                    <a:pt x="15" y="398"/>
                  </a:lnTo>
                  <a:lnTo>
                    <a:pt x="19" y="394"/>
                  </a:lnTo>
                  <a:lnTo>
                    <a:pt x="22" y="388"/>
                  </a:lnTo>
                  <a:lnTo>
                    <a:pt x="22" y="388"/>
                  </a:lnTo>
                  <a:lnTo>
                    <a:pt x="38" y="361"/>
                  </a:lnTo>
                  <a:lnTo>
                    <a:pt x="47" y="347"/>
                  </a:lnTo>
                  <a:lnTo>
                    <a:pt x="57" y="334"/>
                  </a:lnTo>
                  <a:lnTo>
                    <a:pt x="57" y="334"/>
                  </a:lnTo>
                  <a:lnTo>
                    <a:pt x="78" y="306"/>
                  </a:lnTo>
                  <a:lnTo>
                    <a:pt x="102" y="278"/>
                  </a:lnTo>
                  <a:lnTo>
                    <a:pt x="125" y="250"/>
                  </a:lnTo>
                  <a:lnTo>
                    <a:pt x="147" y="223"/>
                  </a:lnTo>
                  <a:lnTo>
                    <a:pt x="147" y="223"/>
                  </a:lnTo>
                  <a:lnTo>
                    <a:pt x="185" y="173"/>
                  </a:lnTo>
                  <a:lnTo>
                    <a:pt x="222" y="124"/>
                  </a:lnTo>
                  <a:lnTo>
                    <a:pt x="222" y="124"/>
                  </a:lnTo>
                  <a:lnTo>
                    <a:pt x="241" y="94"/>
                  </a:lnTo>
                  <a:lnTo>
                    <a:pt x="262" y="65"/>
                  </a:lnTo>
                  <a:lnTo>
                    <a:pt x="283" y="37"/>
                  </a:lnTo>
                  <a:lnTo>
                    <a:pt x="294" y="22"/>
                  </a:lnTo>
                  <a:lnTo>
                    <a:pt x="307" y="9"/>
                  </a:lnTo>
                  <a:lnTo>
                    <a:pt x="307" y="9"/>
                  </a:lnTo>
                  <a:lnTo>
                    <a:pt x="308" y="8"/>
                  </a:lnTo>
                  <a:lnTo>
                    <a:pt x="308" y="6"/>
                  </a:lnTo>
                  <a:lnTo>
                    <a:pt x="308" y="4"/>
                  </a:lnTo>
                  <a:lnTo>
                    <a:pt x="307" y="2"/>
                  </a:lnTo>
                  <a:lnTo>
                    <a:pt x="304" y="1"/>
                  </a:lnTo>
                  <a:lnTo>
                    <a:pt x="303" y="0"/>
                  </a:lnTo>
                  <a:lnTo>
                    <a:pt x="301" y="1"/>
                  </a:lnTo>
                  <a:lnTo>
                    <a:pt x="299" y="2"/>
                  </a:lnTo>
                  <a:lnTo>
                    <a:pt x="29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26" name="Freeform 442"/>
            <p:cNvSpPr/>
            <p:nvPr/>
          </p:nvSpPr>
          <p:spPr bwMode="auto">
            <a:xfrm>
              <a:off x="6821488" y="3595688"/>
              <a:ext cx="88900" cy="111125"/>
            </a:xfrm>
            <a:custGeom>
              <a:avLst/>
              <a:gdLst/>
              <a:ahLst/>
              <a:cxnLst>
                <a:cxn ang="0">
                  <a:pos x="158" y="1"/>
                </a:cxn>
                <a:cxn ang="0">
                  <a:pos x="158" y="1"/>
                </a:cxn>
                <a:cxn ang="0">
                  <a:pos x="138" y="25"/>
                </a:cxn>
                <a:cxn ang="0">
                  <a:pos x="117" y="50"/>
                </a:cxn>
                <a:cxn ang="0">
                  <a:pos x="79" y="102"/>
                </a:cxn>
                <a:cxn ang="0">
                  <a:pos x="79" y="102"/>
                </a:cxn>
                <a:cxn ang="0">
                  <a:pos x="40" y="155"/>
                </a:cxn>
                <a:cxn ang="0">
                  <a:pos x="40" y="155"/>
                </a:cxn>
                <a:cxn ang="0">
                  <a:pos x="20" y="180"/>
                </a:cxn>
                <a:cxn ang="0">
                  <a:pos x="10" y="193"/>
                </a:cxn>
                <a:cxn ang="0">
                  <a:pos x="1" y="206"/>
                </a:cxn>
                <a:cxn ang="0">
                  <a:pos x="1" y="206"/>
                </a:cxn>
                <a:cxn ang="0">
                  <a:pos x="0" y="207"/>
                </a:cxn>
                <a:cxn ang="0">
                  <a:pos x="1" y="209"/>
                </a:cxn>
                <a:cxn ang="0">
                  <a:pos x="1" y="211"/>
                </a:cxn>
                <a:cxn ang="0">
                  <a:pos x="4" y="212"/>
                </a:cxn>
                <a:cxn ang="0">
                  <a:pos x="5" y="212"/>
                </a:cxn>
                <a:cxn ang="0">
                  <a:pos x="7" y="212"/>
                </a:cxn>
                <a:cxn ang="0">
                  <a:pos x="9" y="212"/>
                </a:cxn>
                <a:cxn ang="0">
                  <a:pos x="10" y="210"/>
                </a:cxn>
                <a:cxn ang="0">
                  <a:pos x="10" y="210"/>
                </a:cxn>
                <a:cxn ang="0">
                  <a:pos x="17" y="199"/>
                </a:cxn>
                <a:cxn ang="0">
                  <a:pos x="26" y="188"/>
                </a:cxn>
                <a:cxn ang="0">
                  <a:pos x="43" y="166"/>
                </a:cxn>
                <a:cxn ang="0">
                  <a:pos x="43" y="166"/>
                </a:cxn>
                <a:cxn ang="0">
                  <a:pos x="81" y="113"/>
                </a:cxn>
                <a:cxn ang="0">
                  <a:pos x="81" y="113"/>
                </a:cxn>
                <a:cxn ang="0">
                  <a:pos x="122" y="60"/>
                </a:cxn>
                <a:cxn ang="0">
                  <a:pos x="143" y="33"/>
                </a:cxn>
                <a:cxn ang="0">
                  <a:pos x="166" y="8"/>
                </a:cxn>
                <a:cxn ang="0">
                  <a:pos x="166" y="8"/>
                </a:cxn>
                <a:cxn ang="0">
                  <a:pos x="167" y="6"/>
                </a:cxn>
                <a:cxn ang="0">
                  <a:pos x="167" y="4"/>
                </a:cxn>
                <a:cxn ang="0">
                  <a:pos x="166" y="3"/>
                </a:cxn>
                <a:cxn ang="0">
                  <a:pos x="165" y="1"/>
                </a:cxn>
                <a:cxn ang="0">
                  <a:pos x="164" y="0"/>
                </a:cxn>
                <a:cxn ang="0">
                  <a:pos x="162" y="0"/>
                </a:cxn>
                <a:cxn ang="0">
                  <a:pos x="161" y="0"/>
                </a:cxn>
                <a:cxn ang="0">
                  <a:pos x="158" y="1"/>
                </a:cxn>
                <a:cxn ang="0">
                  <a:pos x="158" y="1"/>
                </a:cxn>
              </a:cxnLst>
              <a:rect l="0" t="0" r="r" b="b"/>
              <a:pathLst>
                <a:path w="167" h="212">
                  <a:moveTo>
                    <a:pt x="158" y="1"/>
                  </a:moveTo>
                  <a:lnTo>
                    <a:pt x="158" y="1"/>
                  </a:lnTo>
                  <a:lnTo>
                    <a:pt x="138" y="25"/>
                  </a:lnTo>
                  <a:lnTo>
                    <a:pt x="117" y="50"/>
                  </a:lnTo>
                  <a:lnTo>
                    <a:pt x="79" y="102"/>
                  </a:lnTo>
                  <a:lnTo>
                    <a:pt x="79" y="102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20" y="180"/>
                  </a:lnTo>
                  <a:lnTo>
                    <a:pt x="10" y="193"/>
                  </a:lnTo>
                  <a:lnTo>
                    <a:pt x="1" y="206"/>
                  </a:lnTo>
                  <a:lnTo>
                    <a:pt x="1" y="206"/>
                  </a:lnTo>
                  <a:lnTo>
                    <a:pt x="0" y="207"/>
                  </a:lnTo>
                  <a:lnTo>
                    <a:pt x="1" y="209"/>
                  </a:lnTo>
                  <a:lnTo>
                    <a:pt x="1" y="211"/>
                  </a:lnTo>
                  <a:lnTo>
                    <a:pt x="4" y="212"/>
                  </a:lnTo>
                  <a:lnTo>
                    <a:pt x="5" y="212"/>
                  </a:lnTo>
                  <a:lnTo>
                    <a:pt x="7" y="212"/>
                  </a:lnTo>
                  <a:lnTo>
                    <a:pt x="9" y="212"/>
                  </a:lnTo>
                  <a:lnTo>
                    <a:pt x="10" y="210"/>
                  </a:lnTo>
                  <a:lnTo>
                    <a:pt x="10" y="210"/>
                  </a:lnTo>
                  <a:lnTo>
                    <a:pt x="17" y="199"/>
                  </a:lnTo>
                  <a:lnTo>
                    <a:pt x="26" y="188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122" y="60"/>
                  </a:lnTo>
                  <a:lnTo>
                    <a:pt x="143" y="33"/>
                  </a:lnTo>
                  <a:lnTo>
                    <a:pt x="166" y="8"/>
                  </a:lnTo>
                  <a:lnTo>
                    <a:pt x="166" y="8"/>
                  </a:lnTo>
                  <a:lnTo>
                    <a:pt x="167" y="6"/>
                  </a:lnTo>
                  <a:lnTo>
                    <a:pt x="167" y="4"/>
                  </a:lnTo>
                  <a:lnTo>
                    <a:pt x="166" y="3"/>
                  </a:lnTo>
                  <a:lnTo>
                    <a:pt x="165" y="1"/>
                  </a:lnTo>
                  <a:lnTo>
                    <a:pt x="164" y="0"/>
                  </a:lnTo>
                  <a:lnTo>
                    <a:pt x="162" y="0"/>
                  </a:lnTo>
                  <a:lnTo>
                    <a:pt x="161" y="0"/>
                  </a:lnTo>
                  <a:lnTo>
                    <a:pt x="158" y="1"/>
                  </a:lnTo>
                  <a:lnTo>
                    <a:pt x="15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27" name="Freeform 443"/>
            <p:cNvSpPr/>
            <p:nvPr/>
          </p:nvSpPr>
          <p:spPr bwMode="auto">
            <a:xfrm>
              <a:off x="6443663" y="3109913"/>
              <a:ext cx="95250" cy="120650"/>
            </a:xfrm>
            <a:custGeom>
              <a:avLst/>
              <a:gdLst/>
              <a:ahLst/>
              <a:cxnLst>
                <a:cxn ang="0">
                  <a:pos x="171" y="3"/>
                </a:cxn>
                <a:cxn ang="0">
                  <a:pos x="171" y="3"/>
                </a:cxn>
                <a:cxn ang="0">
                  <a:pos x="147" y="34"/>
                </a:cxn>
                <a:cxn ang="0">
                  <a:pos x="123" y="63"/>
                </a:cxn>
                <a:cxn ang="0">
                  <a:pos x="73" y="123"/>
                </a:cxn>
                <a:cxn ang="0">
                  <a:pos x="73" y="123"/>
                </a:cxn>
                <a:cxn ang="0">
                  <a:pos x="50" y="152"/>
                </a:cxn>
                <a:cxn ang="0">
                  <a:pos x="27" y="180"/>
                </a:cxn>
                <a:cxn ang="0">
                  <a:pos x="27" y="180"/>
                </a:cxn>
                <a:cxn ang="0">
                  <a:pos x="18" y="190"/>
                </a:cxn>
                <a:cxn ang="0">
                  <a:pos x="10" y="200"/>
                </a:cxn>
                <a:cxn ang="0">
                  <a:pos x="4" y="210"/>
                </a:cxn>
                <a:cxn ang="0">
                  <a:pos x="2" y="216"/>
                </a:cxn>
                <a:cxn ang="0">
                  <a:pos x="0" y="223"/>
                </a:cxn>
                <a:cxn ang="0">
                  <a:pos x="0" y="223"/>
                </a:cxn>
                <a:cxn ang="0">
                  <a:pos x="1" y="225"/>
                </a:cxn>
                <a:cxn ang="0">
                  <a:pos x="1" y="226"/>
                </a:cxn>
                <a:cxn ang="0">
                  <a:pos x="4" y="228"/>
                </a:cxn>
                <a:cxn ang="0">
                  <a:pos x="6" y="228"/>
                </a:cxn>
                <a:cxn ang="0">
                  <a:pos x="7" y="228"/>
                </a:cxn>
                <a:cxn ang="0">
                  <a:pos x="9" y="227"/>
                </a:cxn>
                <a:cxn ang="0">
                  <a:pos x="9" y="225"/>
                </a:cxn>
                <a:cxn ang="0">
                  <a:pos x="9" y="225"/>
                </a:cxn>
                <a:cxn ang="0">
                  <a:pos x="12" y="216"/>
                </a:cxn>
                <a:cxn ang="0">
                  <a:pos x="15" y="209"/>
                </a:cxn>
                <a:cxn ang="0">
                  <a:pos x="19" y="202"/>
                </a:cxn>
                <a:cxn ang="0">
                  <a:pos x="25" y="195"/>
                </a:cxn>
                <a:cxn ang="0">
                  <a:pos x="37" y="181"/>
                </a:cxn>
                <a:cxn ang="0">
                  <a:pos x="48" y="169"/>
                </a:cxn>
                <a:cxn ang="0">
                  <a:pos x="48" y="169"/>
                </a:cxn>
                <a:cxn ang="0">
                  <a:pos x="69" y="143"/>
                </a:cxn>
                <a:cxn ang="0">
                  <a:pos x="91" y="117"/>
                </a:cxn>
                <a:cxn ang="0">
                  <a:pos x="91" y="117"/>
                </a:cxn>
                <a:cxn ang="0">
                  <a:pos x="112" y="90"/>
                </a:cxn>
                <a:cxn ang="0">
                  <a:pos x="136" y="66"/>
                </a:cxn>
                <a:cxn ang="0">
                  <a:pos x="136" y="66"/>
                </a:cxn>
                <a:cxn ang="0">
                  <a:pos x="147" y="52"/>
                </a:cxn>
                <a:cxn ang="0">
                  <a:pos x="159" y="38"/>
                </a:cxn>
                <a:cxn ang="0">
                  <a:pos x="179" y="8"/>
                </a:cxn>
                <a:cxn ang="0">
                  <a:pos x="179" y="8"/>
                </a:cxn>
                <a:cxn ang="0">
                  <a:pos x="180" y="6"/>
                </a:cxn>
                <a:cxn ang="0">
                  <a:pos x="180" y="5"/>
                </a:cxn>
                <a:cxn ang="0">
                  <a:pos x="179" y="3"/>
                </a:cxn>
                <a:cxn ang="0">
                  <a:pos x="178" y="2"/>
                </a:cxn>
                <a:cxn ang="0">
                  <a:pos x="174" y="0"/>
                </a:cxn>
                <a:cxn ang="0">
                  <a:pos x="173" y="2"/>
                </a:cxn>
                <a:cxn ang="0">
                  <a:pos x="171" y="3"/>
                </a:cxn>
                <a:cxn ang="0">
                  <a:pos x="171" y="3"/>
                </a:cxn>
              </a:cxnLst>
              <a:rect l="0" t="0" r="r" b="b"/>
              <a:pathLst>
                <a:path w="180" h="228">
                  <a:moveTo>
                    <a:pt x="171" y="3"/>
                  </a:moveTo>
                  <a:lnTo>
                    <a:pt x="171" y="3"/>
                  </a:lnTo>
                  <a:lnTo>
                    <a:pt x="147" y="34"/>
                  </a:lnTo>
                  <a:lnTo>
                    <a:pt x="123" y="63"/>
                  </a:lnTo>
                  <a:lnTo>
                    <a:pt x="73" y="123"/>
                  </a:lnTo>
                  <a:lnTo>
                    <a:pt x="73" y="123"/>
                  </a:lnTo>
                  <a:lnTo>
                    <a:pt x="50" y="152"/>
                  </a:lnTo>
                  <a:lnTo>
                    <a:pt x="27" y="180"/>
                  </a:lnTo>
                  <a:lnTo>
                    <a:pt x="27" y="180"/>
                  </a:lnTo>
                  <a:lnTo>
                    <a:pt x="18" y="190"/>
                  </a:lnTo>
                  <a:lnTo>
                    <a:pt x="10" y="200"/>
                  </a:lnTo>
                  <a:lnTo>
                    <a:pt x="4" y="210"/>
                  </a:lnTo>
                  <a:lnTo>
                    <a:pt x="2" y="216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1" y="225"/>
                  </a:lnTo>
                  <a:lnTo>
                    <a:pt x="1" y="226"/>
                  </a:lnTo>
                  <a:lnTo>
                    <a:pt x="4" y="228"/>
                  </a:lnTo>
                  <a:lnTo>
                    <a:pt x="6" y="228"/>
                  </a:lnTo>
                  <a:lnTo>
                    <a:pt x="7" y="228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12" y="216"/>
                  </a:lnTo>
                  <a:lnTo>
                    <a:pt x="15" y="209"/>
                  </a:lnTo>
                  <a:lnTo>
                    <a:pt x="19" y="202"/>
                  </a:lnTo>
                  <a:lnTo>
                    <a:pt x="25" y="195"/>
                  </a:lnTo>
                  <a:lnTo>
                    <a:pt x="37" y="181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69" y="143"/>
                  </a:lnTo>
                  <a:lnTo>
                    <a:pt x="91" y="117"/>
                  </a:lnTo>
                  <a:lnTo>
                    <a:pt x="91" y="117"/>
                  </a:lnTo>
                  <a:lnTo>
                    <a:pt x="112" y="90"/>
                  </a:lnTo>
                  <a:lnTo>
                    <a:pt x="136" y="66"/>
                  </a:lnTo>
                  <a:lnTo>
                    <a:pt x="136" y="66"/>
                  </a:lnTo>
                  <a:lnTo>
                    <a:pt x="147" y="52"/>
                  </a:lnTo>
                  <a:lnTo>
                    <a:pt x="159" y="38"/>
                  </a:lnTo>
                  <a:lnTo>
                    <a:pt x="179" y="8"/>
                  </a:lnTo>
                  <a:lnTo>
                    <a:pt x="179" y="8"/>
                  </a:lnTo>
                  <a:lnTo>
                    <a:pt x="180" y="6"/>
                  </a:lnTo>
                  <a:lnTo>
                    <a:pt x="180" y="5"/>
                  </a:lnTo>
                  <a:lnTo>
                    <a:pt x="179" y="3"/>
                  </a:lnTo>
                  <a:lnTo>
                    <a:pt x="178" y="2"/>
                  </a:lnTo>
                  <a:lnTo>
                    <a:pt x="174" y="0"/>
                  </a:lnTo>
                  <a:lnTo>
                    <a:pt x="173" y="2"/>
                  </a:lnTo>
                  <a:lnTo>
                    <a:pt x="171" y="3"/>
                  </a:lnTo>
                  <a:lnTo>
                    <a:pt x="17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28" name="Freeform 444"/>
            <p:cNvSpPr/>
            <p:nvPr/>
          </p:nvSpPr>
          <p:spPr bwMode="auto">
            <a:xfrm>
              <a:off x="6483351" y="3103563"/>
              <a:ext cx="100013" cy="117475"/>
            </a:xfrm>
            <a:custGeom>
              <a:avLst/>
              <a:gdLst/>
              <a:ahLst/>
              <a:cxnLst>
                <a:cxn ang="0">
                  <a:pos x="180" y="4"/>
                </a:cxn>
                <a:cxn ang="0">
                  <a:pos x="180" y="4"/>
                </a:cxn>
                <a:cxn ang="0">
                  <a:pos x="178" y="12"/>
                </a:cxn>
                <a:cxn ang="0">
                  <a:pos x="174" y="21"/>
                </a:cxn>
                <a:cxn ang="0">
                  <a:pos x="168" y="29"/>
                </a:cxn>
                <a:cxn ang="0">
                  <a:pos x="161" y="37"/>
                </a:cxn>
                <a:cxn ang="0">
                  <a:pos x="148" y="53"/>
                </a:cxn>
                <a:cxn ang="0">
                  <a:pos x="135" y="67"/>
                </a:cxn>
                <a:cxn ang="0">
                  <a:pos x="135" y="67"/>
                </a:cxn>
                <a:cxn ang="0">
                  <a:pos x="111" y="98"/>
                </a:cxn>
                <a:cxn ang="0">
                  <a:pos x="97" y="114"/>
                </a:cxn>
                <a:cxn ang="0">
                  <a:pos x="85" y="128"/>
                </a:cxn>
                <a:cxn ang="0">
                  <a:pos x="85" y="128"/>
                </a:cxn>
                <a:cxn ang="0">
                  <a:pos x="73" y="138"/>
                </a:cxn>
                <a:cxn ang="0">
                  <a:pos x="63" y="149"/>
                </a:cxn>
                <a:cxn ang="0">
                  <a:pos x="40" y="169"/>
                </a:cxn>
                <a:cxn ang="0">
                  <a:pos x="29" y="181"/>
                </a:cxn>
                <a:cxn ang="0">
                  <a:pos x="19" y="191"/>
                </a:cxn>
                <a:cxn ang="0">
                  <a:pos x="9" y="203"/>
                </a:cxn>
                <a:cxn ang="0">
                  <a:pos x="0" y="215"/>
                </a:cxn>
                <a:cxn ang="0">
                  <a:pos x="0" y="215"/>
                </a:cxn>
                <a:cxn ang="0">
                  <a:pos x="0" y="217"/>
                </a:cxn>
                <a:cxn ang="0">
                  <a:pos x="0" y="220"/>
                </a:cxn>
                <a:cxn ang="0">
                  <a:pos x="2" y="221"/>
                </a:cxn>
                <a:cxn ang="0">
                  <a:pos x="4" y="222"/>
                </a:cxn>
                <a:cxn ang="0">
                  <a:pos x="4" y="222"/>
                </a:cxn>
                <a:cxn ang="0">
                  <a:pos x="9" y="222"/>
                </a:cxn>
                <a:cxn ang="0">
                  <a:pos x="14" y="221"/>
                </a:cxn>
                <a:cxn ang="0">
                  <a:pos x="18" y="219"/>
                </a:cxn>
                <a:cxn ang="0">
                  <a:pos x="21" y="217"/>
                </a:cxn>
                <a:cxn ang="0">
                  <a:pos x="21" y="217"/>
                </a:cxn>
                <a:cxn ang="0">
                  <a:pos x="23" y="215"/>
                </a:cxn>
                <a:cxn ang="0">
                  <a:pos x="23" y="214"/>
                </a:cxn>
                <a:cxn ang="0">
                  <a:pos x="23" y="211"/>
                </a:cxn>
                <a:cxn ang="0">
                  <a:pos x="21" y="208"/>
                </a:cxn>
                <a:cxn ang="0">
                  <a:pos x="19" y="208"/>
                </a:cxn>
                <a:cxn ang="0">
                  <a:pos x="17" y="209"/>
                </a:cxn>
                <a:cxn ang="0">
                  <a:pos x="17" y="209"/>
                </a:cxn>
                <a:cxn ang="0">
                  <a:pos x="28" y="195"/>
                </a:cxn>
                <a:cxn ang="0">
                  <a:pos x="39" y="183"/>
                </a:cxn>
                <a:cxn ang="0">
                  <a:pos x="65" y="158"/>
                </a:cxn>
                <a:cxn ang="0">
                  <a:pos x="90" y="134"/>
                </a:cxn>
                <a:cxn ang="0">
                  <a:pos x="102" y="122"/>
                </a:cxn>
                <a:cxn ang="0">
                  <a:pos x="113" y="110"/>
                </a:cxn>
                <a:cxn ang="0">
                  <a:pos x="113" y="110"/>
                </a:cxn>
                <a:cxn ang="0">
                  <a:pos x="164" y="46"/>
                </a:cxn>
                <a:cxn ang="0">
                  <a:pos x="164" y="46"/>
                </a:cxn>
                <a:cxn ang="0">
                  <a:pos x="173" y="35"/>
                </a:cxn>
                <a:cxn ang="0">
                  <a:pos x="180" y="27"/>
                </a:cxn>
                <a:cxn ang="0">
                  <a:pos x="183" y="22"/>
                </a:cxn>
                <a:cxn ang="0">
                  <a:pos x="186" y="17"/>
                </a:cxn>
                <a:cxn ang="0">
                  <a:pos x="188" y="10"/>
                </a:cxn>
                <a:cxn ang="0">
                  <a:pos x="189" y="4"/>
                </a:cxn>
                <a:cxn ang="0">
                  <a:pos x="189" y="4"/>
                </a:cxn>
                <a:cxn ang="0">
                  <a:pos x="189" y="2"/>
                </a:cxn>
                <a:cxn ang="0">
                  <a:pos x="188" y="1"/>
                </a:cxn>
                <a:cxn ang="0">
                  <a:pos x="187" y="0"/>
                </a:cxn>
                <a:cxn ang="0">
                  <a:pos x="185" y="0"/>
                </a:cxn>
                <a:cxn ang="0">
                  <a:pos x="182" y="1"/>
                </a:cxn>
                <a:cxn ang="0">
                  <a:pos x="181" y="2"/>
                </a:cxn>
                <a:cxn ang="0">
                  <a:pos x="180" y="4"/>
                </a:cxn>
                <a:cxn ang="0">
                  <a:pos x="180" y="4"/>
                </a:cxn>
              </a:cxnLst>
              <a:rect l="0" t="0" r="r" b="b"/>
              <a:pathLst>
                <a:path w="189" h="222">
                  <a:moveTo>
                    <a:pt x="180" y="4"/>
                  </a:moveTo>
                  <a:lnTo>
                    <a:pt x="180" y="4"/>
                  </a:lnTo>
                  <a:lnTo>
                    <a:pt x="178" y="12"/>
                  </a:lnTo>
                  <a:lnTo>
                    <a:pt x="174" y="21"/>
                  </a:lnTo>
                  <a:lnTo>
                    <a:pt x="168" y="29"/>
                  </a:lnTo>
                  <a:lnTo>
                    <a:pt x="161" y="37"/>
                  </a:lnTo>
                  <a:lnTo>
                    <a:pt x="148" y="53"/>
                  </a:lnTo>
                  <a:lnTo>
                    <a:pt x="135" y="67"/>
                  </a:lnTo>
                  <a:lnTo>
                    <a:pt x="135" y="67"/>
                  </a:lnTo>
                  <a:lnTo>
                    <a:pt x="111" y="98"/>
                  </a:lnTo>
                  <a:lnTo>
                    <a:pt x="97" y="114"/>
                  </a:lnTo>
                  <a:lnTo>
                    <a:pt x="85" y="128"/>
                  </a:lnTo>
                  <a:lnTo>
                    <a:pt x="85" y="128"/>
                  </a:lnTo>
                  <a:lnTo>
                    <a:pt x="73" y="138"/>
                  </a:lnTo>
                  <a:lnTo>
                    <a:pt x="63" y="149"/>
                  </a:lnTo>
                  <a:lnTo>
                    <a:pt x="40" y="169"/>
                  </a:lnTo>
                  <a:lnTo>
                    <a:pt x="29" y="181"/>
                  </a:lnTo>
                  <a:lnTo>
                    <a:pt x="19" y="191"/>
                  </a:lnTo>
                  <a:lnTo>
                    <a:pt x="9" y="203"/>
                  </a:lnTo>
                  <a:lnTo>
                    <a:pt x="0" y="215"/>
                  </a:lnTo>
                  <a:lnTo>
                    <a:pt x="0" y="215"/>
                  </a:lnTo>
                  <a:lnTo>
                    <a:pt x="0" y="217"/>
                  </a:lnTo>
                  <a:lnTo>
                    <a:pt x="0" y="220"/>
                  </a:lnTo>
                  <a:lnTo>
                    <a:pt x="2" y="221"/>
                  </a:lnTo>
                  <a:lnTo>
                    <a:pt x="4" y="222"/>
                  </a:lnTo>
                  <a:lnTo>
                    <a:pt x="4" y="222"/>
                  </a:lnTo>
                  <a:lnTo>
                    <a:pt x="9" y="222"/>
                  </a:lnTo>
                  <a:lnTo>
                    <a:pt x="14" y="221"/>
                  </a:lnTo>
                  <a:lnTo>
                    <a:pt x="18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1"/>
                  </a:lnTo>
                  <a:lnTo>
                    <a:pt x="21" y="208"/>
                  </a:lnTo>
                  <a:lnTo>
                    <a:pt x="19" y="208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28" y="195"/>
                  </a:lnTo>
                  <a:lnTo>
                    <a:pt x="39" y="183"/>
                  </a:lnTo>
                  <a:lnTo>
                    <a:pt x="65" y="158"/>
                  </a:lnTo>
                  <a:lnTo>
                    <a:pt x="90" y="134"/>
                  </a:lnTo>
                  <a:lnTo>
                    <a:pt x="102" y="122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64" y="46"/>
                  </a:lnTo>
                  <a:lnTo>
                    <a:pt x="164" y="46"/>
                  </a:lnTo>
                  <a:lnTo>
                    <a:pt x="173" y="35"/>
                  </a:lnTo>
                  <a:lnTo>
                    <a:pt x="180" y="27"/>
                  </a:lnTo>
                  <a:lnTo>
                    <a:pt x="183" y="22"/>
                  </a:lnTo>
                  <a:lnTo>
                    <a:pt x="186" y="17"/>
                  </a:lnTo>
                  <a:lnTo>
                    <a:pt x="188" y="10"/>
                  </a:lnTo>
                  <a:lnTo>
                    <a:pt x="189" y="4"/>
                  </a:lnTo>
                  <a:lnTo>
                    <a:pt x="189" y="4"/>
                  </a:lnTo>
                  <a:lnTo>
                    <a:pt x="189" y="2"/>
                  </a:lnTo>
                  <a:lnTo>
                    <a:pt x="188" y="1"/>
                  </a:lnTo>
                  <a:lnTo>
                    <a:pt x="187" y="0"/>
                  </a:lnTo>
                  <a:lnTo>
                    <a:pt x="185" y="0"/>
                  </a:lnTo>
                  <a:lnTo>
                    <a:pt x="182" y="1"/>
                  </a:lnTo>
                  <a:lnTo>
                    <a:pt x="181" y="2"/>
                  </a:lnTo>
                  <a:lnTo>
                    <a:pt x="180" y="4"/>
                  </a:lnTo>
                  <a:lnTo>
                    <a:pt x="18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29" name="Freeform 445"/>
            <p:cNvSpPr/>
            <p:nvPr/>
          </p:nvSpPr>
          <p:spPr bwMode="auto">
            <a:xfrm>
              <a:off x="6530976" y="3109913"/>
              <a:ext cx="85725" cy="107950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144" y="11"/>
                </a:cxn>
                <a:cxn ang="0">
                  <a:pos x="134" y="21"/>
                </a:cxn>
                <a:cxn ang="0">
                  <a:pos x="127" y="31"/>
                </a:cxn>
                <a:cxn ang="0">
                  <a:pos x="119" y="42"/>
                </a:cxn>
                <a:cxn ang="0">
                  <a:pos x="91" y="86"/>
                </a:cxn>
                <a:cxn ang="0">
                  <a:pos x="91" y="86"/>
                </a:cxn>
                <a:cxn ang="0">
                  <a:pos x="70" y="114"/>
                </a:cxn>
                <a:cxn ang="0">
                  <a:pos x="47" y="142"/>
                </a:cxn>
                <a:cxn ang="0">
                  <a:pos x="25" y="170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8"/>
                </a:cxn>
                <a:cxn ang="0">
                  <a:pos x="0" y="200"/>
                </a:cxn>
                <a:cxn ang="0">
                  <a:pos x="1" y="202"/>
                </a:cxn>
                <a:cxn ang="0">
                  <a:pos x="2" y="203"/>
                </a:cxn>
                <a:cxn ang="0">
                  <a:pos x="3" y="204"/>
                </a:cxn>
                <a:cxn ang="0">
                  <a:pos x="4" y="204"/>
                </a:cxn>
                <a:cxn ang="0">
                  <a:pos x="6" y="204"/>
                </a:cxn>
                <a:cxn ang="0">
                  <a:pos x="8" y="203"/>
                </a:cxn>
                <a:cxn ang="0">
                  <a:pos x="23" y="188"/>
                </a:cxn>
                <a:cxn ang="0">
                  <a:pos x="23" y="188"/>
                </a:cxn>
                <a:cxn ang="0">
                  <a:pos x="24" y="187"/>
                </a:cxn>
                <a:cxn ang="0">
                  <a:pos x="24" y="185"/>
                </a:cxn>
                <a:cxn ang="0">
                  <a:pos x="24" y="185"/>
                </a:cxn>
                <a:cxn ang="0">
                  <a:pos x="55" y="149"/>
                </a:cxn>
                <a:cxn ang="0">
                  <a:pos x="84" y="111"/>
                </a:cxn>
                <a:cxn ang="0">
                  <a:pos x="84" y="111"/>
                </a:cxn>
                <a:cxn ang="0">
                  <a:pos x="93" y="99"/>
                </a:cxn>
                <a:cxn ang="0">
                  <a:pos x="102" y="85"/>
                </a:cxn>
                <a:cxn ang="0">
                  <a:pos x="119" y="57"/>
                </a:cxn>
                <a:cxn ang="0">
                  <a:pos x="128" y="45"/>
                </a:cxn>
                <a:cxn ang="0">
                  <a:pos x="137" y="31"/>
                </a:cxn>
                <a:cxn ang="0">
                  <a:pos x="148" y="20"/>
                </a:cxn>
                <a:cxn ang="0">
                  <a:pos x="160" y="9"/>
                </a:cxn>
                <a:cxn ang="0">
                  <a:pos x="160" y="9"/>
                </a:cxn>
                <a:cxn ang="0">
                  <a:pos x="161" y="7"/>
                </a:cxn>
                <a:cxn ang="0">
                  <a:pos x="161" y="6"/>
                </a:cxn>
                <a:cxn ang="0">
                  <a:pos x="161" y="4"/>
                </a:cxn>
                <a:cxn ang="0">
                  <a:pos x="160" y="3"/>
                </a:cxn>
                <a:cxn ang="0">
                  <a:pos x="157" y="0"/>
                </a:cxn>
                <a:cxn ang="0">
                  <a:pos x="155" y="0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1" h="204">
                  <a:moveTo>
                    <a:pt x="153" y="2"/>
                  </a:moveTo>
                  <a:lnTo>
                    <a:pt x="153" y="2"/>
                  </a:lnTo>
                  <a:lnTo>
                    <a:pt x="144" y="11"/>
                  </a:lnTo>
                  <a:lnTo>
                    <a:pt x="134" y="21"/>
                  </a:lnTo>
                  <a:lnTo>
                    <a:pt x="127" y="31"/>
                  </a:lnTo>
                  <a:lnTo>
                    <a:pt x="119" y="42"/>
                  </a:lnTo>
                  <a:lnTo>
                    <a:pt x="91" y="86"/>
                  </a:lnTo>
                  <a:lnTo>
                    <a:pt x="91" y="86"/>
                  </a:lnTo>
                  <a:lnTo>
                    <a:pt x="70" y="114"/>
                  </a:lnTo>
                  <a:lnTo>
                    <a:pt x="47" y="142"/>
                  </a:lnTo>
                  <a:lnTo>
                    <a:pt x="25" y="170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8"/>
                  </a:lnTo>
                  <a:lnTo>
                    <a:pt x="0" y="200"/>
                  </a:lnTo>
                  <a:lnTo>
                    <a:pt x="1" y="202"/>
                  </a:lnTo>
                  <a:lnTo>
                    <a:pt x="2" y="203"/>
                  </a:lnTo>
                  <a:lnTo>
                    <a:pt x="3" y="204"/>
                  </a:lnTo>
                  <a:lnTo>
                    <a:pt x="4" y="204"/>
                  </a:lnTo>
                  <a:lnTo>
                    <a:pt x="6" y="204"/>
                  </a:lnTo>
                  <a:lnTo>
                    <a:pt x="8" y="203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4" y="187"/>
                  </a:lnTo>
                  <a:lnTo>
                    <a:pt x="24" y="185"/>
                  </a:lnTo>
                  <a:lnTo>
                    <a:pt x="24" y="185"/>
                  </a:lnTo>
                  <a:lnTo>
                    <a:pt x="55" y="149"/>
                  </a:lnTo>
                  <a:lnTo>
                    <a:pt x="84" y="111"/>
                  </a:lnTo>
                  <a:lnTo>
                    <a:pt x="84" y="111"/>
                  </a:lnTo>
                  <a:lnTo>
                    <a:pt x="93" y="99"/>
                  </a:lnTo>
                  <a:lnTo>
                    <a:pt x="102" y="85"/>
                  </a:lnTo>
                  <a:lnTo>
                    <a:pt x="119" y="57"/>
                  </a:lnTo>
                  <a:lnTo>
                    <a:pt x="128" y="45"/>
                  </a:lnTo>
                  <a:lnTo>
                    <a:pt x="137" y="31"/>
                  </a:lnTo>
                  <a:lnTo>
                    <a:pt x="148" y="20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1" y="7"/>
                  </a:lnTo>
                  <a:lnTo>
                    <a:pt x="161" y="6"/>
                  </a:lnTo>
                  <a:lnTo>
                    <a:pt x="161" y="4"/>
                  </a:lnTo>
                  <a:lnTo>
                    <a:pt x="160" y="3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30" name="Freeform 446"/>
            <p:cNvSpPr/>
            <p:nvPr/>
          </p:nvSpPr>
          <p:spPr bwMode="auto">
            <a:xfrm>
              <a:off x="6581776" y="3121025"/>
              <a:ext cx="65088" cy="84138"/>
            </a:xfrm>
            <a:custGeom>
              <a:avLst/>
              <a:gdLst/>
              <a:ahLst/>
              <a:cxnLst>
                <a:cxn ang="0">
                  <a:pos x="119" y="0"/>
                </a:cxn>
                <a:cxn ang="0">
                  <a:pos x="114" y="0"/>
                </a:cxn>
                <a:cxn ang="0">
                  <a:pos x="114" y="0"/>
                </a:cxn>
                <a:cxn ang="0">
                  <a:pos x="111" y="1"/>
                </a:cxn>
                <a:cxn ang="0">
                  <a:pos x="109" y="3"/>
                </a:cxn>
                <a:cxn ang="0">
                  <a:pos x="109" y="5"/>
                </a:cxn>
                <a:cxn ang="0">
                  <a:pos x="109" y="7"/>
                </a:cxn>
                <a:cxn ang="0">
                  <a:pos x="109" y="7"/>
                </a:cxn>
                <a:cxn ang="0">
                  <a:pos x="97" y="24"/>
                </a:cxn>
                <a:cxn ang="0">
                  <a:pos x="86" y="40"/>
                </a:cxn>
                <a:cxn ang="0">
                  <a:pos x="63" y="75"/>
                </a:cxn>
                <a:cxn ang="0">
                  <a:pos x="63" y="75"/>
                </a:cxn>
                <a:cxn ang="0">
                  <a:pos x="47" y="95"/>
                </a:cxn>
                <a:cxn ang="0">
                  <a:pos x="31" y="115"/>
                </a:cxn>
                <a:cxn ang="0">
                  <a:pos x="14" y="133"/>
                </a:cxn>
                <a:cxn ang="0">
                  <a:pos x="7" y="144"/>
                </a:cxn>
                <a:cxn ang="0">
                  <a:pos x="0" y="155"/>
                </a:cxn>
                <a:cxn ang="0">
                  <a:pos x="0" y="155"/>
                </a:cxn>
                <a:cxn ang="0">
                  <a:pos x="0" y="156"/>
                </a:cxn>
                <a:cxn ang="0">
                  <a:pos x="0" y="158"/>
                </a:cxn>
                <a:cxn ang="0">
                  <a:pos x="1" y="160"/>
                </a:cxn>
                <a:cxn ang="0">
                  <a:pos x="2" y="161"/>
                </a:cxn>
                <a:cxn ang="0">
                  <a:pos x="4" y="161"/>
                </a:cxn>
                <a:cxn ang="0">
                  <a:pos x="5" y="161"/>
                </a:cxn>
                <a:cxn ang="0">
                  <a:pos x="7" y="161"/>
                </a:cxn>
                <a:cxn ang="0">
                  <a:pos x="8" y="159"/>
                </a:cxn>
                <a:cxn ang="0">
                  <a:pos x="8" y="159"/>
                </a:cxn>
                <a:cxn ang="0">
                  <a:pos x="22" y="141"/>
                </a:cxn>
                <a:cxn ang="0">
                  <a:pos x="36" y="122"/>
                </a:cxn>
                <a:cxn ang="0">
                  <a:pos x="65" y="87"/>
                </a:cxn>
                <a:cxn ang="0">
                  <a:pos x="65" y="87"/>
                </a:cxn>
                <a:cxn ang="0">
                  <a:pos x="80" y="67"/>
                </a:cxn>
                <a:cxn ang="0">
                  <a:pos x="93" y="48"/>
                </a:cxn>
                <a:cxn ang="0">
                  <a:pos x="106" y="27"/>
                </a:cxn>
                <a:cxn ang="0">
                  <a:pos x="114" y="18"/>
                </a:cxn>
                <a:cxn ang="0">
                  <a:pos x="122" y="8"/>
                </a:cxn>
                <a:cxn ang="0">
                  <a:pos x="122" y="8"/>
                </a:cxn>
                <a:cxn ang="0">
                  <a:pos x="123" y="6"/>
                </a:cxn>
                <a:cxn ang="0">
                  <a:pos x="123" y="3"/>
                </a:cxn>
                <a:cxn ang="0">
                  <a:pos x="121" y="1"/>
                </a:cxn>
                <a:cxn ang="0">
                  <a:pos x="119" y="0"/>
                </a:cxn>
                <a:cxn ang="0">
                  <a:pos x="119" y="0"/>
                </a:cxn>
              </a:cxnLst>
              <a:rect l="0" t="0" r="r" b="b"/>
              <a:pathLst>
                <a:path w="123" h="161">
                  <a:moveTo>
                    <a:pt x="119" y="0"/>
                  </a:moveTo>
                  <a:lnTo>
                    <a:pt x="114" y="0"/>
                  </a:lnTo>
                  <a:lnTo>
                    <a:pt x="114" y="0"/>
                  </a:lnTo>
                  <a:lnTo>
                    <a:pt x="111" y="1"/>
                  </a:lnTo>
                  <a:lnTo>
                    <a:pt x="109" y="3"/>
                  </a:lnTo>
                  <a:lnTo>
                    <a:pt x="109" y="5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97" y="24"/>
                  </a:lnTo>
                  <a:lnTo>
                    <a:pt x="86" y="40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47" y="95"/>
                  </a:lnTo>
                  <a:lnTo>
                    <a:pt x="31" y="115"/>
                  </a:lnTo>
                  <a:lnTo>
                    <a:pt x="14" y="133"/>
                  </a:lnTo>
                  <a:lnTo>
                    <a:pt x="7" y="144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1" y="160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5" y="161"/>
                  </a:lnTo>
                  <a:lnTo>
                    <a:pt x="7" y="161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22" y="141"/>
                  </a:lnTo>
                  <a:lnTo>
                    <a:pt x="36" y="122"/>
                  </a:lnTo>
                  <a:lnTo>
                    <a:pt x="65" y="87"/>
                  </a:lnTo>
                  <a:lnTo>
                    <a:pt x="65" y="87"/>
                  </a:lnTo>
                  <a:lnTo>
                    <a:pt x="80" y="67"/>
                  </a:lnTo>
                  <a:lnTo>
                    <a:pt x="93" y="48"/>
                  </a:lnTo>
                  <a:lnTo>
                    <a:pt x="106" y="27"/>
                  </a:lnTo>
                  <a:lnTo>
                    <a:pt x="114" y="18"/>
                  </a:lnTo>
                  <a:lnTo>
                    <a:pt x="122" y="8"/>
                  </a:lnTo>
                  <a:lnTo>
                    <a:pt x="122" y="8"/>
                  </a:lnTo>
                  <a:lnTo>
                    <a:pt x="123" y="6"/>
                  </a:lnTo>
                  <a:lnTo>
                    <a:pt x="123" y="3"/>
                  </a:lnTo>
                  <a:lnTo>
                    <a:pt x="121" y="1"/>
                  </a:lnTo>
                  <a:lnTo>
                    <a:pt x="119" y="0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31" name="Freeform 447"/>
            <p:cNvSpPr/>
            <p:nvPr/>
          </p:nvSpPr>
          <p:spPr bwMode="auto">
            <a:xfrm>
              <a:off x="6604001" y="3140075"/>
              <a:ext cx="60325" cy="73025"/>
            </a:xfrm>
            <a:custGeom>
              <a:avLst/>
              <a:gdLst/>
              <a:ahLst/>
              <a:cxnLst>
                <a:cxn ang="0">
                  <a:pos x="105" y="3"/>
                </a:cxn>
                <a:cxn ang="0">
                  <a:pos x="105" y="3"/>
                </a:cxn>
                <a:cxn ang="0">
                  <a:pos x="101" y="13"/>
                </a:cxn>
                <a:cxn ang="0">
                  <a:pos x="95" y="21"/>
                </a:cxn>
                <a:cxn ang="0">
                  <a:pos x="89" y="29"/>
                </a:cxn>
                <a:cxn ang="0">
                  <a:pos x="82" y="36"/>
                </a:cxn>
                <a:cxn ang="0">
                  <a:pos x="67" y="51"/>
                </a:cxn>
                <a:cxn ang="0">
                  <a:pos x="54" y="65"/>
                </a:cxn>
                <a:cxn ang="0">
                  <a:pos x="54" y="65"/>
                </a:cxn>
                <a:cxn ang="0">
                  <a:pos x="26" y="97"/>
                </a:cxn>
                <a:cxn ang="0">
                  <a:pos x="14" y="114"/>
                </a:cxn>
                <a:cxn ang="0">
                  <a:pos x="1" y="130"/>
                </a:cxn>
                <a:cxn ang="0">
                  <a:pos x="1" y="130"/>
                </a:cxn>
                <a:cxn ang="0">
                  <a:pos x="0" y="133"/>
                </a:cxn>
                <a:cxn ang="0">
                  <a:pos x="0" y="135"/>
                </a:cxn>
                <a:cxn ang="0">
                  <a:pos x="1" y="136"/>
                </a:cxn>
                <a:cxn ang="0">
                  <a:pos x="2" y="137"/>
                </a:cxn>
                <a:cxn ang="0">
                  <a:pos x="7" y="138"/>
                </a:cxn>
                <a:cxn ang="0">
                  <a:pos x="8" y="137"/>
                </a:cxn>
                <a:cxn ang="0">
                  <a:pos x="10" y="136"/>
                </a:cxn>
                <a:cxn ang="0">
                  <a:pos x="10" y="136"/>
                </a:cxn>
                <a:cxn ang="0">
                  <a:pos x="24" y="116"/>
                </a:cxn>
                <a:cxn ang="0">
                  <a:pos x="39" y="97"/>
                </a:cxn>
                <a:cxn ang="0">
                  <a:pos x="71" y="60"/>
                </a:cxn>
                <a:cxn ang="0">
                  <a:pos x="71" y="60"/>
                </a:cxn>
                <a:cxn ang="0">
                  <a:pos x="82" y="48"/>
                </a:cxn>
                <a:cxn ang="0">
                  <a:pos x="94" y="35"/>
                </a:cxn>
                <a:cxn ang="0">
                  <a:pos x="101" y="29"/>
                </a:cxn>
                <a:cxn ang="0">
                  <a:pos x="106" y="22"/>
                </a:cxn>
                <a:cxn ang="0">
                  <a:pos x="111" y="15"/>
                </a:cxn>
                <a:cxn ang="0">
                  <a:pos x="114" y="6"/>
                </a:cxn>
                <a:cxn ang="0">
                  <a:pos x="114" y="6"/>
                </a:cxn>
                <a:cxn ang="0">
                  <a:pos x="114" y="4"/>
                </a:cxn>
                <a:cxn ang="0">
                  <a:pos x="114" y="2"/>
                </a:cxn>
                <a:cxn ang="0">
                  <a:pos x="113" y="1"/>
                </a:cxn>
                <a:cxn ang="0">
                  <a:pos x="111" y="1"/>
                </a:cxn>
                <a:cxn ang="0">
                  <a:pos x="109" y="0"/>
                </a:cxn>
                <a:cxn ang="0">
                  <a:pos x="108" y="1"/>
                </a:cxn>
                <a:cxn ang="0">
                  <a:pos x="106" y="2"/>
                </a:cxn>
                <a:cxn ang="0">
                  <a:pos x="105" y="3"/>
                </a:cxn>
                <a:cxn ang="0">
                  <a:pos x="105" y="3"/>
                </a:cxn>
              </a:cxnLst>
              <a:rect l="0" t="0" r="r" b="b"/>
              <a:pathLst>
                <a:path w="114" h="138">
                  <a:moveTo>
                    <a:pt x="105" y="3"/>
                  </a:moveTo>
                  <a:lnTo>
                    <a:pt x="105" y="3"/>
                  </a:lnTo>
                  <a:lnTo>
                    <a:pt x="101" y="13"/>
                  </a:lnTo>
                  <a:lnTo>
                    <a:pt x="95" y="21"/>
                  </a:lnTo>
                  <a:lnTo>
                    <a:pt x="89" y="29"/>
                  </a:lnTo>
                  <a:lnTo>
                    <a:pt x="82" y="36"/>
                  </a:lnTo>
                  <a:lnTo>
                    <a:pt x="67" y="51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26" y="97"/>
                  </a:lnTo>
                  <a:lnTo>
                    <a:pt x="14" y="114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0" y="133"/>
                  </a:lnTo>
                  <a:lnTo>
                    <a:pt x="0" y="135"/>
                  </a:lnTo>
                  <a:lnTo>
                    <a:pt x="1" y="136"/>
                  </a:lnTo>
                  <a:lnTo>
                    <a:pt x="2" y="137"/>
                  </a:lnTo>
                  <a:lnTo>
                    <a:pt x="7" y="138"/>
                  </a:lnTo>
                  <a:lnTo>
                    <a:pt x="8" y="137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24" y="116"/>
                  </a:lnTo>
                  <a:lnTo>
                    <a:pt x="39" y="97"/>
                  </a:lnTo>
                  <a:lnTo>
                    <a:pt x="71" y="60"/>
                  </a:lnTo>
                  <a:lnTo>
                    <a:pt x="71" y="60"/>
                  </a:lnTo>
                  <a:lnTo>
                    <a:pt x="82" y="48"/>
                  </a:lnTo>
                  <a:lnTo>
                    <a:pt x="94" y="35"/>
                  </a:lnTo>
                  <a:lnTo>
                    <a:pt x="101" y="29"/>
                  </a:lnTo>
                  <a:lnTo>
                    <a:pt x="106" y="22"/>
                  </a:lnTo>
                  <a:lnTo>
                    <a:pt x="111" y="15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1"/>
                  </a:lnTo>
                  <a:lnTo>
                    <a:pt x="109" y="0"/>
                  </a:lnTo>
                  <a:lnTo>
                    <a:pt x="108" y="1"/>
                  </a:lnTo>
                  <a:lnTo>
                    <a:pt x="106" y="2"/>
                  </a:lnTo>
                  <a:lnTo>
                    <a:pt x="105" y="3"/>
                  </a:lnTo>
                  <a:lnTo>
                    <a:pt x="10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32" name="Freeform 448"/>
            <p:cNvSpPr/>
            <p:nvPr/>
          </p:nvSpPr>
          <p:spPr bwMode="auto">
            <a:xfrm>
              <a:off x="6634163" y="3143250"/>
              <a:ext cx="66675" cy="73025"/>
            </a:xfrm>
            <a:custGeom>
              <a:avLst/>
              <a:gdLst/>
              <a:ahLst/>
              <a:cxnLst>
                <a:cxn ang="0">
                  <a:pos x="122" y="0"/>
                </a:cxn>
                <a:cxn ang="0">
                  <a:pos x="122" y="0"/>
                </a:cxn>
                <a:cxn ang="0">
                  <a:pos x="116" y="3"/>
                </a:cxn>
                <a:cxn ang="0">
                  <a:pos x="110" y="6"/>
                </a:cxn>
                <a:cxn ang="0">
                  <a:pos x="103" y="11"/>
                </a:cxn>
                <a:cxn ang="0">
                  <a:pos x="98" y="16"/>
                </a:cxn>
                <a:cxn ang="0">
                  <a:pos x="89" y="28"/>
                </a:cxn>
                <a:cxn ang="0">
                  <a:pos x="80" y="41"/>
                </a:cxn>
                <a:cxn ang="0">
                  <a:pos x="80" y="41"/>
                </a:cxn>
                <a:cxn ang="0">
                  <a:pos x="61" y="63"/>
                </a:cxn>
                <a:cxn ang="0">
                  <a:pos x="42" y="86"/>
                </a:cxn>
                <a:cxn ang="0">
                  <a:pos x="22" y="108"/>
                </a:cxn>
                <a:cxn ang="0">
                  <a:pos x="2" y="130"/>
                </a:cxn>
                <a:cxn ang="0">
                  <a:pos x="2" y="130"/>
                </a:cxn>
                <a:cxn ang="0">
                  <a:pos x="0" y="132"/>
                </a:cxn>
                <a:cxn ang="0">
                  <a:pos x="0" y="133"/>
                </a:cxn>
                <a:cxn ang="0">
                  <a:pos x="1" y="135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8"/>
                </a:cxn>
                <a:cxn ang="0">
                  <a:pos x="6" y="138"/>
                </a:cxn>
                <a:cxn ang="0">
                  <a:pos x="8" y="136"/>
                </a:cxn>
                <a:cxn ang="0">
                  <a:pos x="8" y="136"/>
                </a:cxn>
                <a:cxn ang="0">
                  <a:pos x="15" y="133"/>
                </a:cxn>
                <a:cxn ang="0">
                  <a:pos x="15" y="133"/>
                </a:cxn>
                <a:cxn ang="0">
                  <a:pos x="17" y="132"/>
                </a:cxn>
                <a:cxn ang="0">
                  <a:pos x="19" y="131"/>
                </a:cxn>
                <a:cxn ang="0">
                  <a:pos x="19" y="128"/>
                </a:cxn>
                <a:cxn ang="0">
                  <a:pos x="19" y="125"/>
                </a:cxn>
                <a:cxn ang="0">
                  <a:pos x="19" y="125"/>
                </a:cxn>
                <a:cxn ang="0">
                  <a:pos x="50" y="91"/>
                </a:cxn>
                <a:cxn ang="0">
                  <a:pos x="80" y="55"/>
                </a:cxn>
                <a:cxn ang="0">
                  <a:pos x="80" y="55"/>
                </a:cxn>
                <a:cxn ang="0">
                  <a:pos x="89" y="43"/>
                </a:cxn>
                <a:cxn ang="0">
                  <a:pos x="99" y="28"/>
                </a:cxn>
                <a:cxn ang="0">
                  <a:pos x="105" y="22"/>
                </a:cxn>
                <a:cxn ang="0">
                  <a:pos x="112" y="16"/>
                </a:cxn>
                <a:cxn ang="0">
                  <a:pos x="118" y="12"/>
                </a:cxn>
                <a:cxn ang="0">
                  <a:pos x="125" y="10"/>
                </a:cxn>
                <a:cxn ang="0">
                  <a:pos x="125" y="10"/>
                </a:cxn>
                <a:cxn ang="0">
                  <a:pos x="127" y="9"/>
                </a:cxn>
                <a:cxn ang="0">
                  <a:pos x="128" y="8"/>
                </a:cxn>
                <a:cxn ang="0">
                  <a:pos x="128" y="6"/>
                </a:cxn>
                <a:cxn ang="0">
                  <a:pos x="128" y="5"/>
                </a:cxn>
                <a:cxn ang="0">
                  <a:pos x="126" y="1"/>
                </a:cxn>
                <a:cxn ang="0">
                  <a:pos x="124" y="0"/>
                </a:cxn>
                <a:cxn ang="0">
                  <a:pos x="122" y="0"/>
                </a:cxn>
                <a:cxn ang="0">
                  <a:pos x="122" y="0"/>
                </a:cxn>
              </a:cxnLst>
              <a:rect l="0" t="0" r="r" b="b"/>
              <a:pathLst>
                <a:path w="128" h="138">
                  <a:moveTo>
                    <a:pt x="122" y="0"/>
                  </a:moveTo>
                  <a:lnTo>
                    <a:pt x="122" y="0"/>
                  </a:lnTo>
                  <a:lnTo>
                    <a:pt x="116" y="3"/>
                  </a:lnTo>
                  <a:lnTo>
                    <a:pt x="110" y="6"/>
                  </a:lnTo>
                  <a:lnTo>
                    <a:pt x="103" y="11"/>
                  </a:lnTo>
                  <a:lnTo>
                    <a:pt x="98" y="16"/>
                  </a:lnTo>
                  <a:lnTo>
                    <a:pt x="89" y="28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61" y="63"/>
                  </a:lnTo>
                  <a:lnTo>
                    <a:pt x="42" y="86"/>
                  </a:lnTo>
                  <a:lnTo>
                    <a:pt x="22" y="108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0" y="132"/>
                  </a:lnTo>
                  <a:lnTo>
                    <a:pt x="0" y="133"/>
                  </a:lnTo>
                  <a:lnTo>
                    <a:pt x="1" y="135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8"/>
                  </a:lnTo>
                  <a:lnTo>
                    <a:pt x="6" y="138"/>
                  </a:lnTo>
                  <a:lnTo>
                    <a:pt x="8" y="136"/>
                  </a:lnTo>
                  <a:lnTo>
                    <a:pt x="8" y="136"/>
                  </a:lnTo>
                  <a:lnTo>
                    <a:pt x="15" y="133"/>
                  </a:lnTo>
                  <a:lnTo>
                    <a:pt x="15" y="133"/>
                  </a:lnTo>
                  <a:lnTo>
                    <a:pt x="17" y="132"/>
                  </a:lnTo>
                  <a:lnTo>
                    <a:pt x="19" y="131"/>
                  </a:lnTo>
                  <a:lnTo>
                    <a:pt x="19" y="128"/>
                  </a:lnTo>
                  <a:lnTo>
                    <a:pt x="19" y="125"/>
                  </a:lnTo>
                  <a:lnTo>
                    <a:pt x="19" y="125"/>
                  </a:lnTo>
                  <a:lnTo>
                    <a:pt x="50" y="91"/>
                  </a:lnTo>
                  <a:lnTo>
                    <a:pt x="80" y="55"/>
                  </a:lnTo>
                  <a:lnTo>
                    <a:pt x="80" y="55"/>
                  </a:lnTo>
                  <a:lnTo>
                    <a:pt x="89" y="43"/>
                  </a:lnTo>
                  <a:lnTo>
                    <a:pt x="99" y="28"/>
                  </a:lnTo>
                  <a:lnTo>
                    <a:pt x="105" y="22"/>
                  </a:lnTo>
                  <a:lnTo>
                    <a:pt x="112" y="16"/>
                  </a:lnTo>
                  <a:lnTo>
                    <a:pt x="118" y="12"/>
                  </a:lnTo>
                  <a:lnTo>
                    <a:pt x="125" y="10"/>
                  </a:lnTo>
                  <a:lnTo>
                    <a:pt x="125" y="10"/>
                  </a:lnTo>
                  <a:lnTo>
                    <a:pt x="127" y="9"/>
                  </a:lnTo>
                  <a:lnTo>
                    <a:pt x="128" y="8"/>
                  </a:lnTo>
                  <a:lnTo>
                    <a:pt x="128" y="6"/>
                  </a:lnTo>
                  <a:lnTo>
                    <a:pt x="128" y="5"/>
                  </a:lnTo>
                  <a:lnTo>
                    <a:pt x="126" y="1"/>
                  </a:lnTo>
                  <a:lnTo>
                    <a:pt x="124" y="0"/>
                  </a:lnTo>
                  <a:lnTo>
                    <a:pt x="122" y="0"/>
                  </a:lnTo>
                  <a:lnTo>
                    <a:pt x="12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33" name="Freeform 449"/>
            <p:cNvSpPr/>
            <p:nvPr/>
          </p:nvSpPr>
          <p:spPr bwMode="auto">
            <a:xfrm>
              <a:off x="6659563" y="3152775"/>
              <a:ext cx="61913" cy="68263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11" y="1"/>
                </a:cxn>
                <a:cxn ang="0">
                  <a:pos x="107" y="4"/>
                </a:cxn>
                <a:cxn ang="0">
                  <a:pos x="103" y="8"/>
                </a:cxn>
                <a:cxn ang="0">
                  <a:pos x="100" y="12"/>
                </a:cxn>
                <a:cxn ang="0">
                  <a:pos x="98" y="18"/>
                </a:cxn>
                <a:cxn ang="0">
                  <a:pos x="98" y="18"/>
                </a:cxn>
                <a:cxn ang="0">
                  <a:pos x="95" y="23"/>
                </a:cxn>
                <a:cxn ang="0">
                  <a:pos x="91" y="28"/>
                </a:cxn>
                <a:cxn ang="0">
                  <a:pos x="81" y="37"/>
                </a:cxn>
                <a:cxn ang="0">
                  <a:pos x="71" y="47"/>
                </a:cxn>
                <a:cxn ang="0">
                  <a:pos x="63" y="56"/>
                </a:cxn>
                <a:cxn ang="0">
                  <a:pos x="63" y="56"/>
                </a:cxn>
                <a:cxn ang="0">
                  <a:pos x="55" y="64"/>
                </a:cxn>
                <a:cxn ang="0">
                  <a:pos x="47" y="72"/>
                </a:cxn>
                <a:cxn ang="0">
                  <a:pos x="31" y="88"/>
                </a:cxn>
                <a:cxn ang="0">
                  <a:pos x="14" y="103"/>
                </a:cxn>
                <a:cxn ang="0">
                  <a:pos x="7" y="113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3" y="128"/>
                </a:cxn>
                <a:cxn ang="0">
                  <a:pos x="6" y="128"/>
                </a:cxn>
                <a:cxn ang="0">
                  <a:pos x="6" y="128"/>
                </a:cxn>
                <a:cxn ang="0">
                  <a:pos x="20" y="123"/>
                </a:cxn>
                <a:cxn ang="0">
                  <a:pos x="20" y="123"/>
                </a:cxn>
                <a:cxn ang="0">
                  <a:pos x="21" y="122"/>
                </a:cxn>
                <a:cxn ang="0">
                  <a:pos x="22" y="121"/>
                </a:cxn>
                <a:cxn ang="0">
                  <a:pos x="23" y="118"/>
                </a:cxn>
                <a:cxn ang="0">
                  <a:pos x="21" y="116"/>
                </a:cxn>
                <a:cxn ang="0">
                  <a:pos x="20" y="115"/>
                </a:cxn>
                <a:cxn ang="0">
                  <a:pos x="19" y="114"/>
                </a:cxn>
                <a:cxn ang="0">
                  <a:pos x="19" y="114"/>
                </a:cxn>
                <a:cxn ang="0">
                  <a:pos x="37" y="98"/>
                </a:cxn>
                <a:cxn ang="0">
                  <a:pos x="37" y="98"/>
                </a:cxn>
                <a:cxn ang="0">
                  <a:pos x="53" y="81"/>
                </a:cxn>
                <a:cxn ang="0">
                  <a:pos x="69" y="62"/>
                </a:cxn>
                <a:cxn ang="0">
                  <a:pos x="69" y="62"/>
                </a:cxn>
                <a:cxn ang="0">
                  <a:pos x="82" y="48"/>
                </a:cxn>
                <a:cxn ang="0">
                  <a:pos x="97" y="33"/>
                </a:cxn>
                <a:cxn ang="0">
                  <a:pos x="97" y="33"/>
                </a:cxn>
                <a:cxn ang="0">
                  <a:pos x="102" y="27"/>
                </a:cxn>
                <a:cxn ang="0">
                  <a:pos x="106" y="21"/>
                </a:cxn>
                <a:cxn ang="0">
                  <a:pos x="110" y="15"/>
                </a:cxn>
                <a:cxn ang="0">
                  <a:pos x="116" y="9"/>
                </a:cxn>
                <a:cxn ang="0">
                  <a:pos x="116" y="9"/>
                </a:cxn>
                <a:cxn ang="0">
                  <a:pos x="117" y="7"/>
                </a:cxn>
                <a:cxn ang="0">
                  <a:pos x="117" y="5"/>
                </a:cxn>
                <a:cxn ang="0">
                  <a:pos x="117" y="2"/>
                </a:cxn>
                <a:cxn ang="0">
                  <a:pos x="116" y="1"/>
                </a:cxn>
                <a:cxn ang="0">
                  <a:pos x="114" y="0"/>
                </a:cxn>
                <a:cxn ang="0">
                  <a:pos x="113" y="0"/>
                </a:cxn>
                <a:cxn ang="0">
                  <a:pos x="111" y="1"/>
                </a:cxn>
                <a:cxn ang="0">
                  <a:pos x="111" y="1"/>
                </a:cxn>
              </a:cxnLst>
              <a:rect l="0" t="0" r="r" b="b"/>
              <a:pathLst>
                <a:path w="117" h="128">
                  <a:moveTo>
                    <a:pt x="111" y="1"/>
                  </a:moveTo>
                  <a:lnTo>
                    <a:pt x="111" y="1"/>
                  </a:lnTo>
                  <a:lnTo>
                    <a:pt x="107" y="4"/>
                  </a:lnTo>
                  <a:lnTo>
                    <a:pt x="103" y="8"/>
                  </a:lnTo>
                  <a:lnTo>
                    <a:pt x="100" y="12"/>
                  </a:lnTo>
                  <a:lnTo>
                    <a:pt x="98" y="18"/>
                  </a:lnTo>
                  <a:lnTo>
                    <a:pt x="98" y="18"/>
                  </a:lnTo>
                  <a:lnTo>
                    <a:pt x="95" y="23"/>
                  </a:lnTo>
                  <a:lnTo>
                    <a:pt x="91" y="28"/>
                  </a:lnTo>
                  <a:lnTo>
                    <a:pt x="81" y="37"/>
                  </a:lnTo>
                  <a:lnTo>
                    <a:pt x="71" y="47"/>
                  </a:lnTo>
                  <a:lnTo>
                    <a:pt x="63" y="56"/>
                  </a:lnTo>
                  <a:lnTo>
                    <a:pt x="63" y="56"/>
                  </a:lnTo>
                  <a:lnTo>
                    <a:pt x="55" y="64"/>
                  </a:lnTo>
                  <a:lnTo>
                    <a:pt x="47" y="72"/>
                  </a:lnTo>
                  <a:lnTo>
                    <a:pt x="31" y="88"/>
                  </a:lnTo>
                  <a:lnTo>
                    <a:pt x="14" y="103"/>
                  </a:lnTo>
                  <a:lnTo>
                    <a:pt x="7" y="11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3" y="128"/>
                  </a:lnTo>
                  <a:lnTo>
                    <a:pt x="6" y="128"/>
                  </a:lnTo>
                  <a:lnTo>
                    <a:pt x="6" y="128"/>
                  </a:lnTo>
                  <a:lnTo>
                    <a:pt x="20" y="123"/>
                  </a:lnTo>
                  <a:lnTo>
                    <a:pt x="20" y="123"/>
                  </a:lnTo>
                  <a:lnTo>
                    <a:pt x="21" y="122"/>
                  </a:lnTo>
                  <a:lnTo>
                    <a:pt x="22" y="121"/>
                  </a:lnTo>
                  <a:lnTo>
                    <a:pt x="23" y="118"/>
                  </a:lnTo>
                  <a:lnTo>
                    <a:pt x="21" y="116"/>
                  </a:lnTo>
                  <a:lnTo>
                    <a:pt x="20" y="115"/>
                  </a:lnTo>
                  <a:lnTo>
                    <a:pt x="19" y="114"/>
                  </a:lnTo>
                  <a:lnTo>
                    <a:pt x="19" y="114"/>
                  </a:lnTo>
                  <a:lnTo>
                    <a:pt x="37" y="98"/>
                  </a:lnTo>
                  <a:lnTo>
                    <a:pt x="37" y="98"/>
                  </a:lnTo>
                  <a:lnTo>
                    <a:pt x="53" y="81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82" y="48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102" y="27"/>
                  </a:lnTo>
                  <a:lnTo>
                    <a:pt x="106" y="21"/>
                  </a:lnTo>
                  <a:lnTo>
                    <a:pt x="110" y="15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17" y="7"/>
                  </a:lnTo>
                  <a:lnTo>
                    <a:pt x="117" y="5"/>
                  </a:lnTo>
                  <a:lnTo>
                    <a:pt x="117" y="2"/>
                  </a:lnTo>
                  <a:lnTo>
                    <a:pt x="116" y="1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1" y="1"/>
                  </a:lnTo>
                  <a:lnTo>
                    <a:pt x="11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34" name="Freeform 450"/>
            <p:cNvSpPr/>
            <p:nvPr/>
          </p:nvSpPr>
          <p:spPr bwMode="auto">
            <a:xfrm>
              <a:off x="6691313" y="3163888"/>
              <a:ext cx="55563" cy="69850"/>
            </a:xfrm>
            <a:custGeom>
              <a:avLst/>
              <a:gdLst/>
              <a:ahLst/>
              <a:cxnLst>
                <a:cxn ang="0">
                  <a:pos x="95" y="2"/>
                </a:cxn>
                <a:cxn ang="0">
                  <a:pos x="95" y="2"/>
                </a:cxn>
                <a:cxn ang="0">
                  <a:pos x="89" y="11"/>
                </a:cxn>
                <a:cxn ang="0">
                  <a:pos x="82" y="20"/>
                </a:cxn>
                <a:cxn ang="0">
                  <a:pos x="69" y="38"/>
                </a:cxn>
                <a:cxn ang="0">
                  <a:pos x="53" y="54"/>
                </a:cxn>
                <a:cxn ang="0">
                  <a:pos x="39" y="72"/>
                </a:cxn>
                <a:cxn ang="0">
                  <a:pos x="39" y="72"/>
                </a:cxn>
                <a:cxn ang="0">
                  <a:pos x="28" y="84"/>
                </a:cxn>
                <a:cxn ang="0">
                  <a:pos x="16" y="97"/>
                </a:cxn>
                <a:cxn ang="0">
                  <a:pos x="11" y="103"/>
                </a:cxn>
                <a:cxn ang="0">
                  <a:pos x="6" y="110"/>
                </a:cxn>
                <a:cxn ang="0">
                  <a:pos x="3" y="117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2" y="131"/>
                </a:cxn>
                <a:cxn ang="0">
                  <a:pos x="3" y="132"/>
                </a:cxn>
                <a:cxn ang="0">
                  <a:pos x="5" y="132"/>
                </a:cxn>
                <a:cxn ang="0">
                  <a:pos x="6" y="131"/>
                </a:cxn>
                <a:cxn ang="0">
                  <a:pos x="8" y="130"/>
                </a:cxn>
                <a:cxn ang="0">
                  <a:pos x="9" y="129"/>
                </a:cxn>
                <a:cxn ang="0">
                  <a:pos x="9" y="129"/>
                </a:cxn>
                <a:cxn ang="0">
                  <a:pos x="12" y="119"/>
                </a:cxn>
                <a:cxn ang="0">
                  <a:pos x="16" y="111"/>
                </a:cxn>
                <a:cxn ang="0">
                  <a:pos x="22" y="103"/>
                </a:cxn>
                <a:cxn ang="0">
                  <a:pos x="29" y="96"/>
                </a:cxn>
                <a:cxn ang="0">
                  <a:pos x="42" y="81"/>
                </a:cxn>
                <a:cxn ang="0">
                  <a:pos x="55" y="67"/>
                </a:cxn>
                <a:cxn ang="0">
                  <a:pos x="55" y="67"/>
                </a:cxn>
                <a:cxn ang="0">
                  <a:pos x="81" y="38"/>
                </a:cxn>
                <a:cxn ang="0">
                  <a:pos x="93" y="22"/>
                </a:cxn>
                <a:cxn ang="0">
                  <a:pos x="98" y="15"/>
                </a:cxn>
                <a:cxn ang="0">
                  <a:pos x="103" y="6"/>
                </a:cxn>
                <a:cxn ang="0">
                  <a:pos x="103" y="6"/>
                </a:cxn>
                <a:cxn ang="0">
                  <a:pos x="104" y="4"/>
                </a:cxn>
                <a:cxn ang="0">
                  <a:pos x="103" y="3"/>
                </a:cxn>
                <a:cxn ang="0">
                  <a:pos x="103" y="1"/>
                </a:cxn>
                <a:cxn ang="0">
                  <a:pos x="101" y="0"/>
                </a:cxn>
                <a:cxn ang="0">
                  <a:pos x="100" y="0"/>
                </a:cxn>
                <a:cxn ang="0">
                  <a:pos x="98" y="0"/>
                </a:cxn>
                <a:cxn ang="0">
                  <a:pos x="96" y="0"/>
                </a:cxn>
                <a:cxn ang="0">
                  <a:pos x="95" y="2"/>
                </a:cxn>
                <a:cxn ang="0">
                  <a:pos x="95" y="2"/>
                </a:cxn>
              </a:cxnLst>
              <a:rect l="0" t="0" r="r" b="b"/>
              <a:pathLst>
                <a:path w="104" h="132">
                  <a:moveTo>
                    <a:pt x="95" y="2"/>
                  </a:moveTo>
                  <a:lnTo>
                    <a:pt x="95" y="2"/>
                  </a:lnTo>
                  <a:lnTo>
                    <a:pt x="89" y="11"/>
                  </a:lnTo>
                  <a:lnTo>
                    <a:pt x="82" y="20"/>
                  </a:lnTo>
                  <a:lnTo>
                    <a:pt x="69" y="38"/>
                  </a:lnTo>
                  <a:lnTo>
                    <a:pt x="53" y="54"/>
                  </a:lnTo>
                  <a:lnTo>
                    <a:pt x="39" y="72"/>
                  </a:lnTo>
                  <a:lnTo>
                    <a:pt x="39" y="72"/>
                  </a:lnTo>
                  <a:lnTo>
                    <a:pt x="28" y="84"/>
                  </a:lnTo>
                  <a:lnTo>
                    <a:pt x="16" y="97"/>
                  </a:lnTo>
                  <a:lnTo>
                    <a:pt x="11" y="103"/>
                  </a:lnTo>
                  <a:lnTo>
                    <a:pt x="6" y="110"/>
                  </a:lnTo>
                  <a:lnTo>
                    <a:pt x="3" y="117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2" y="131"/>
                  </a:lnTo>
                  <a:lnTo>
                    <a:pt x="3" y="132"/>
                  </a:lnTo>
                  <a:lnTo>
                    <a:pt x="5" y="132"/>
                  </a:lnTo>
                  <a:lnTo>
                    <a:pt x="6" y="131"/>
                  </a:lnTo>
                  <a:lnTo>
                    <a:pt x="8" y="130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12" y="119"/>
                  </a:lnTo>
                  <a:lnTo>
                    <a:pt x="16" y="111"/>
                  </a:lnTo>
                  <a:lnTo>
                    <a:pt x="22" y="103"/>
                  </a:lnTo>
                  <a:lnTo>
                    <a:pt x="29" y="96"/>
                  </a:lnTo>
                  <a:lnTo>
                    <a:pt x="42" y="81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81" y="38"/>
                  </a:lnTo>
                  <a:lnTo>
                    <a:pt x="93" y="22"/>
                  </a:lnTo>
                  <a:lnTo>
                    <a:pt x="98" y="15"/>
                  </a:lnTo>
                  <a:lnTo>
                    <a:pt x="103" y="6"/>
                  </a:lnTo>
                  <a:lnTo>
                    <a:pt x="103" y="6"/>
                  </a:lnTo>
                  <a:lnTo>
                    <a:pt x="104" y="4"/>
                  </a:lnTo>
                  <a:lnTo>
                    <a:pt x="103" y="3"/>
                  </a:lnTo>
                  <a:lnTo>
                    <a:pt x="103" y="1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8" y="0"/>
                  </a:lnTo>
                  <a:lnTo>
                    <a:pt x="96" y="0"/>
                  </a:lnTo>
                  <a:lnTo>
                    <a:pt x="95" y="2"/>
                  </a:lnTo>
                  <a:lnTo>
                    <a:pt x="9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35" name="Freeform 451"/>
            <p:cNvSpPr/>
            <p:nvPr/>
          </p:nvSpPr>
          <p:spPr bwMode="auto">
            <a:xfrm>
              <a:off x="6721476" y="3168650"/>
              <a:ext cx="65088" cy="77788"/>
            </a:xfrm>
            <a:custGeom>
              <a:avLst/>
              <a:gdLst/>
              <a:ahLst/>
              <a:cxnLst>
                <a:cxn ang="0">
                  <a:pos x="119" y="0"/>
                </a:cxn>
                <a:cxn ang="0">
                  <a:pos x="119" y="0"/>
                </a:cxn>
                <a:cxn ang="0">
                  <a:pos x="110" y="1"/>
                </a:cxn>
                <a:cxn ang="0">
                  <a:pos x="103" y="5"/>
                </a:cxn>
                <a:cxn ang="0">
                  <a:pos x="95" y="10"/>
                </a:cxn>
                <a:cxn ang="0">
                  <a:pos x="88" y="15"/>
                </a:cxn>
                <a:cxn ang="0">
                  <a:pos x="83" y="23"/>
                </a:cxn>
                <a:cxn ang="0">
                  <a:pos x="77" y="30"/>
                </a:cxn>
                <a:cxn ang="0">
                  <a:pos x="68" y="44"/>
                </a:cxn>
                <a:cxn ang="0">
                  <a:pos x="68" y="44"/>
                </a:cxn>
                <a:cxn ang="0">
                  <a:pos x="50" y="68"/>
                </a:cxn>
                <a:cxn ang="0">
                  <a:pos x="32" y="91"/>
                </a:cxn>
                <a:cxn ang="0">
                  <a:pos x="16" y="115"/>
                </a:cxn>
                <a:cxn ang="0">
                  <a:pos x="8" y="12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0" y="141"/>
                </a:cxn>
                <a:cxn ang="0">
                  <a:pos x="0" y="144"/>
                </a:cxn>
                <a:cxn ang="0">
                  <a:pos x="1" y="145"/>
                </a:cxn>
                <a:cxn ang="0">
                  <a:pos x="3" y="146"/>
                </a:cxn>
                <a:cxn ang="0">
                  <a:pos x="5" y="147"/>
                </a:cxn>
                <a:cxn ang="0">
                  <a:pos x="7" y="147"/>
                </a:cxn>
                <a:cxn ang="0">
                  <a:pos x="8" y="146"/>
                </a:cxn>
                <a:cxn ang="0">
                  <a:pos x="9" y="145"/>
                </a:cxn>
                <a:cxn ang="0">
                  <a:pos x="9" y="145"/>
                </a:cxn>
                <a:cxn ang="0">
                  <a:pos x="15" y="133"/>
                </a:cxn>
                <a:cxn ang="0">
                  <a:pos x="22" y="123"/>
                </a:cxn>
                <a:cxn ang="0">
                  <a:pos x="37" y="103"/>
                </a:cxn>
                <a:cxn ang="0">
                  <a:pos x="52" y="84"/>
                </a:cxn>
                <a:cxn ang="0">
                  <a:pos x="66" y="64"/>
                </a:cxn>
                <a:cxn ang="0">
                  <a:pos x="66" y="64"/>
                </a:cxn>
                <a:cxn ang="0">
                  <a:pos x="76" y="47"/>
                </a:cxn>
                <a:cxn ang="0">
                  <a:pos x="81" y="39"/>
                </a:cxn>
                <a:cxn ang="0">
                  <a:pos x="87" y="30"/>
                </a:cxn>
                <a:cxn ang="0">
                  <a:pos x="94" y="23"/>
                </a:cxn>
                <a:cxn ang="0">
                  <a:pos x="102" y="17"/>
                </a:cxn>
                <a:cxn ang="0">
                  <a:pos x="110" y="11"/>
                </a:cxn>
                <a:cxn ang="0">
                  <a:pos x="114" y="10"/>
                </a:cxn>
                <a:cxn ang="0">
                  <a:pos x="119" y="9"/>
                </a:cxn>
                <a:cxn ang="0">
                  <a:pos x="119" y="9"/>
                </a:cxn>
                <a:cxn ang="0">
                  <a:pos x="120" y="8"/>
                </a:cxn>
                <a:cxn ang="0">
                  <a:pos x="122" y="7"/>
                </a:cxn>
                <a:cxn ang="0">
                  <a:pos x="123" y="4"/>
                </a:cxn>
                <a:cxn ang="0">
                  <a:pos x="123" y="2"/>
                </a:cxn>
                <a:cxn ang="0">
                  <a:pos x="122" y="1"/>
                </a:cxn>
                <a:cxn ang="0">
                  <a:pos x="120" y="0"/>
                </a:cxn>
                <a:cxn ang="0">
                  <a:pos x="119" y="0"/>
                </a:cxn>
                <a:cxn ang="0">
                  <a:pos x="119" y="0"/>
                </a:cxn>
              </a:cxnLst>
              <a:rect l="0" t="0" r="r" b="b"/>
              <a:pathLst>
                <a:path w="123" h="147">
                  <a:moveTo>
                    <a:pt x="119" y="0"/>
                  </a:moveTo>
                  <a:lnTo>
                    <a:pt x="119" y="0"/>
                  </a:lnTo>
                  <a:lnTo>
                    <a:pt x="110" y="1"/>
                  </a:lnTo>
                  <a:lnTo>
                    <a:pt x="103" y="5"/>
                  </a:lnTo>
                  <a:lnTo>
                    <a:pt x="95" y="10"/>
                  </a:lnTo>
                  <a:lnTo>
                    <a:pt x="88" y="15"/>
                  </a:lnTo>
                  <a:lnTo>
                    <a:pt x="83" y="23"/>
                  </a:lnTo>
                  <a:lnTo>
                    <a:pt x="77" y="30"/>
                  </a:lnTo>
                  <a:lnTo>
                    <a:pt x="68" y="44"/>
                  </a:lnTo>
                  <a:lnTo>
                    <a:pt x="68" y="44"/>
                  </a:lnTo>
                  <a:lnTo>
                    <a:pt x="50" y="68"/>
                  </a:lnTo>
                  <a:lnTo>
                    <a:pt x="32" y="91"/>
                  </a:lnTo>
                  <a:lnTo>
                    <a:pt x="16" y="115"/>
                  </a:lnTo>
                  <a:lnTo>
                    <a:pt x="8" y="12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41"/>
                  </a:lnTo>
                  <a:lnTo>
                    <a:pt x="0" y="144"/>
                  </a:lnTo>
                  <a:lnTo>
                    <a:pt x="1" y="145"/>
                  </a:lnTo>
                  <a:lnTo>
                    <a:pt x="3" y="146"/>
                  </a:lnTo>
                  <a:lnTo>
                    <a:pt x="5" y="147"/>
                  </a:lnTo>
                  <a:lnTo>
                    <a:pt x="7" y="147"/>
                  </a:lnTo>
                  <a:lnTo>
                    <a:pt x="8" y="146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5" y="133"/>
                  </a:lnTo>
                  <a:lnTo>
                    <a:pt x="22" y="123"/>
                  </a:lnTo>
                  <a:lnTo>
                    <a:pt x="37" y="103"/>
                  </a:lnTo>
                  <a:lnTo>
                    <a:pt x="52" y="84"/>
                  </a:lnTo>
                  <a:lnTo>
                    <a:pt x="66" y="64"/>
                  </a:lnTo>
                  <a:lnTo>
                    <a:pt x="66" y="64"/>
                  </a:lnTo>
                  <a:lnTo>
                    <a:pt x="76" y="47"/>
                  </a:lnTo>
                  <a:lnTo>
                    <a:pt x="81" y="39"/>
                  </a:lnTo>
                  <a:lnTo>
                    <a:pt x="87" y="30"/>
                  </a:lnTo>
                  <a:lnTo>
                    <a:pt x="94" y="23"/>
                  </a:lnTo>
                  <a:lnTo>
                    <a:pt x="102" y="17"/>
                  </a:lnTo>
                  <a:lnTo>
                    <a:pt x="110" y="11"/>
                  </a:lnTo>
                  <a:lnTo>
                    <a:pt x="114" y="10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8"/>
                  </a:lnTo>
                  <a:lnTo>
                    <a:pt x="122" y="7"/>
                  </a:lnTo>
                  <a:lnTo>
                    <a:pt x="123" y="4"/>
                  </a:lnTo>
                  <a:lnTo>
                    <a:pt x="123" y="2"/>
                  </a:lnTo>
                  <a:lnTo>
                    <a:pt x="122" y="1"/>
                  </a:lnTo>
                  <a:lnTo>
                    <a:pt x="120" y="0"/>
                  </a:lnTo>
                  <a:lnTo>
                    <a:pt x="119" y="0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36" name="Freeform 452"/>
            <p:cNvSpPr/>
            <p:nvPr/>
          </p:nvSpPr>
          <p:spPr bwMode="auto">
            <a:xfrm>
              <a:off x="6734176" y="3182938"/>
              <a:ext cx="74613" cy="77788"/>
            </a:xfrm>
            <a:custGeom>
              <a:avLst/>
              <a:gdLst/>
              <a:ahLst/>
              <a:cxnLst>
                <a:cxn ang="0">
                  <a:pos x="137" y="0"/>
                </a:cxn>
                <a:cxn ang="0">
                  <a:pos x="137" y="0"/>
                </a:cxn>
                <a:cxn ang="0">
                  <a:pos x="125" y="5"/>
                </a:cxn>
                <a:cxn ang="0">
                  <a:pos x="115" y="10"/>
                </a:cxn>
                <a:cxn ang="0">
                  <a:pos x="106" y="17"/>
                </a:cxn>
                <a:cxn ang="0">
                  <a:pos x="96" y="25"/>
                </a:cxn>
                <a:cxn ang="0">
                  <a:pos x="87" y="32"/>
                </a:cxn>
                <a:cxn ang="0">
                  <a:pos x="79" y="40"/>
                </a:cxn>
                <a:cxn ang="0">
                  <a:pos x="63" y="58"/>
                </a:cxn>
                <a:cxn ang="0">
                  <a:pos x="63" y="58"/>
                </a:cxn>
                <a:cxn ang="0">
                  <a:pos x="45" y="77"/>
                </a:cxn>
                <a:cxn ang="0">
                  <a:pos x="27" y="96"/>
                </a:cxn>
                <a:cxn ang="0">
                  <a:pos x="20" y="106"/>
                </a:cxn>
                <a:cxn ang="0">
                  <a:pos x="13" y="117"/>
                </a:cxn>
                <a:cxn ang="0">
                  <a:pos x="5" y="128"/>
                </a:cxn>
                <a:cxn ang="0">
                  <a:pos x="0" y="141"/>
                </a:cxn>
                <a:cxn ang="0">
                  <a:pos x="0" y="141"/>
                </a:cxn>
                <a:cxn ang="0">
                  <a:pos x="0" y="142"/>
                </a:cxn>
                <a:cxn ang="0">
                  <a:pos x="0" y="144"/>
                </a:cxn>
                <a:cxn ang="0">
                  <a:pos x="2" y="147"/>
                </a:cxn>
                <a:cxn ang="0">
                  <a:pos x="5" y="147"/>
                </a:cxn>
                <a:cxn ang="0">
                  <a:pos x="8" y="146"/>
                </a:cxn>
                <a:cxn ang="0">
                  <a:pos x="8" y="146"/>
                </a:cxn>
                <a:cxn ang="0">
                  <a:pos x="16" y="142"/>
                </a:cxn>
                <a:cxn ang="0">
                  <a:pos x="16" y="142"/>
                </a:cxn>
                <a:cxn ang="0">
                  <a:pos x="17" y="141"/>
                </a:cxn>
                <a:cxn ang="0">
                  <a:pos x="18" y="140"/>
                </a:cxn>
                <a:cxn ang="0">
                  <a:pos x="19" y="137"/>
                </a:cxn>
                <a:cxn ang="0">
                  <a:pos x="17" y="134"/>
                </a:cxn>
                <a:cxn ang="0">
                  <a:pos x="16" y="133"/>
                </a:cxn>
                <a:cxn ang="0">
                  <a:pos x="14" y="133"/>
                </a:cxn>
                <a:cxn ang="0">
                  <a:pos x="14" y="133"/>
                </a:cxn>
                <a:cxn ang="0">
                  <a:pos x="19" y="124"/>
                </a:cxn>
                <a:cxn ang="0">
                  <a:pos x="24" y="115"/>
                </a:cxn>
                <a:cxn ang="0">
                  <a:pos x="35" y="99"/>
                </a:cxn>
                <a:cxn ang="0">
                  <a:pos x="50" y="84"/>
                </a:cxn>
                <a:cxn ang="0">
                  <a:pos x="65" y="70"/>
                </a:cxn>
                <a:cxn ang="0">
                  <a:pos x="65" y="70"/>
                </a:cxn>
                <a:cxn ang="0">
                  <a:pos x="71" y="63"/>
                </a:cxn>
                <a:cxn ang="0">
                  <a:pos x="78" y="56"/>
                </a:cxn>
                <a:cxn ang="0">
                  <a:pos x="84" y="48"/>
                </a:cxn>
                <a:cxn ang="0">
                  <a:pos x="90" y="41"/>
                </a:cxn>
                <a:cxn ang="0">
                  <a:pos x="90" y="41"/>
                </a:cxn>
                <a:cxn ang="0">
                  <a:pos x="101" y="32"/>
                </a:cxn>
                <a:cxn ang="0">
                  <a:pos x="113" y="23"/>
                </a:cxn>
                <a:cxn ang="0">
                  <a:pos x="125" y="15"/>
                </a:cxn>
                <a:cxn ang="0">
                  <a:pos x="139" y="9"/>
                </a:cxn>
                <a:cxn ang="0">
                  <a:pos x="139" y="9"/>
                </a:cxn>
                <a:cxn ang="0">
                  <a:pos x="141" y="8"/>
                </a:cxn>
                <a:cxn ang="0">
                  <a:pos x="142" y="7"/>
                </a:cxn>
                <a:cxn ang="0">
                  <a:pos x="142" y="3"/>
                </a:cxn>
                <a:cxn ang="0">
                  <a:pos x="141" y="2"/>
                </a:cxn>
                <a:cxn ang="0">
                  <a:pos x="140" y="1"/>
                </a:cxn>
                <a:cxn ang="0">
                  <a:pos x="139" y="0"/>
                </a:cxn>
                <a:cxn ang="0">
                  <a:pos x="137" y="0"/>
                </a:cxn>
                <a:cxn ang="0">
                  <a:pos x="137" y="0"/>
                </a:cxn>
              </a:cxnLst>
              <a:rect l="0" t="0" r="r" b="b"/>
              <a:pathLst>
                <a:path w="142" h="147">
                  <a:moveTo>
                    <a:pt x="137" y="0"/>
                  </a:moveTo>
                  <a:lnTo>
                    <a:pt x="137" y="0"/>
                  </a:lnTo>
                  <a:lnTo>
                    <a:pt x="125" y="5"/>
                  </a:lnTo>
                  <a:lnTo>
                    <a:pt x="115" y="10"/>
                  </a:lnTo>
                  <a:lnTo>
                    <a:pt x="106" y="17"/>
                  </a:lnTo>
                  <a:lnTo>
                    <a:pt x="96" y="25"/>
                  </a:lnTo>
                  <a:lnTo>
                    <a:pt x="87" y="32"/>
                  </a:lnTo>
                  <a:lnTo>
                    <a:pt x="79" y="40"/>
                  </a:lnTo>
                  <a:lnTo>
                    <a:pt x="63" y="58"/>
                  </a:lnTo>
                  <a:lnTo>
                    <a:pt x="63" y="58"/>
                  </a:lnTo>
                  <a:lnTo>
                    <a:pt x="45" y="77"/>
                  </a:lnTo>
                  <a:lnTo>
                    <a:pt x="27" y="96"/>
                  </a:lnTo>
                  <a:lnTo>
                    <a:pt x="20" y="106"/>
                  </a:lnTo>
                  <a:lnTo>
                    <a:pt x="13" y="117"/>
                  </a:lnTo>
                  <a:lnTo>
                    <a:pt x="5" y="128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2"/>
                  </a:lnTo>
                  <a:lnTo>
                    <a:pt x="0" y="144"/>
                  </a:lnTo>
                  <a:lnTo>
                    <a:pt x="2" y="147"/>
                  </a:lnTo>
                  <a:lnTo>
                    <a:pt x="5" y="147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7" y="141"/>
                  </a:lnTo>
                  <a:lnTo>
                    <a:pt x="18" y="140"/>
                  </a:lnTo>
                  <a:lnTo>
                    <a:pt x="19" y="137"/>
                  </a:lnTo>
                  <a:lnTo>
                    <a:pt x="17" y="134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9" y="124"/>
                  </a:lnTo>
                  <a:lnTo>
                    <a:pt x="24" y="115"/>
                  </a:lnTo>
                  <a:lnTo>
                    <a:pt x="35" y="99"/>
                  </a:lnTo>
                  <a:lnTo>
                    <a:pt x="50" y="84"/>
                  </a:lnTo>
                  <a:lnTo>
                    <a:pt x="65" y="70"/>
                  </a:lnTo>
                  <a:lnTo>
                    <a:pt x="65" y="70"/>
                  </a:lnTo>
                  <a:lnTo>
                    <a:pt x="71" y="63"/>
                  </a:lnTo>
                  <a:lnTo>
                    <a:pt x="78" y="56"/>
                  </a:lnTo>
                  <a:lnTo>
                    <a:pt x="84" y="48"/>
                  </a:lnTo>
                  <a:lnTo>
                    <a:pt x="90" y="41"/>
                  </a:lnTo>
                  <a:lnTo>
                    <a:pt x="90" y="41"/>
                  </a:lnTo>
                  <a:lnTo>
                    <a:pt x="101" y="32"/>
                  </a:lnTo>
                  <a:lnTo>
                    <a:pt x="113" y="23"/>
                  </a:lnTo>
                  <a:lnTo>
                    <a:pt x="125" y="15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41" y="8"/>
                  </a:lnTo>
                  <a:lnTo>
                    <a:pt x="142" y="7"/>
                  </a:lnTo>
                  <a:lnTo>
                    <a:pt x="142" y="3"/>
                  </a:lnTo>
                  <a:lnTo>
                    <a:pt x="141" y="2"/>
                  </a:lnTo>
                  <a:lnTo>
                    <a:pt x="140" y="1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37" name="Freeform 453"/>
            <p:cNvSpPr/>
            <p:nvPr/>
          </p:nvSpPr>
          <p:spPr bwMode="auto">
            <a:xfrm>
              <a:off x="6754813" y="3195638"/>
              <a:ext cx="79375" cy="76200"/>
            </a:xfrm>
            <a:custGeom>
              <a:avLst/>
              <a:gdLst/>
              <a:ahLst/>
              <a:cxnLst>
                <a:cxn ang="0">
                  <a:pos x="144" y="1"/>
                </a:cxn>
                <a:cxn ang="0">
                  <a:pos x="144" y="1"/>
                </a:cxn>
                <a:cxn ang="0">
                  <a:pos x="128" y="15"/>
                </a:cxn>
                <a:cxn ang="0">
                  <a:pos x="112" y="29"/>
                </a:cxn>
                <a:cxn ang="0">
                  <a:pos x="95" y="41"/>
                </a:cxn>
                <a:cxn ang="0">
                  <a:pos x="80" y="54"/>
                </a:cxn>
                <a:cxn ang="0">
                  <a:pos x="80" y="54"/>
                </a:cxn>
                <a:cxn ang="0">
                  <a:pos x="59" y="74"/>
                </a:cxn>
                <a:cxn ang="0">
                  <a:pos x="40" y="94"/>
                </a:cxn>
                <a:cxn ang="0">
                  <a:pos x="1" y="134"/>
                </a:cxn>
                <a:cxn ang="0">
                  <a:pos x="1" y="134"/>
                </a:cxn>
                <a:cxn ang="0">
                  <a:pos x="0" y="135"/>
                </a:cxn>
                <a:cxn ang="0">
                  <a:pos x="0" y="137"/>
                </a:cxn>
                <a:cxn ang="0">
                  <a:pos x="1" y="140"/>
                </a:cxn>
                <a:cxn ang="0">
                  <a:pos x="4" y="142"/>
                </a:cxn>
                <a:cxn ang="0">
                  <a:pos x="6" y="142"/>
                </a:cxn>
                <a:cxn ang="0">
                  <a:pos x="7" y="141"/>
                </a:cxn>
                <a:cxn ang="0">
                  <a:pos x="7" y="141"/>
                </a:cxn>
                <a:cxn ang="0">
                  <a:pos x="12" y="139"/>
                </a:cxn>
                <a:cxn ang="0">
                  <a:pos x="17" y="137"/>
                </a:cxn>
                <a:cxn ang="0">
                  <a:pos x="21" y="135"/>
                </a:cxn>
                <a:cxn ang="0">
                  <a:pos x="26" y="132"/>
                </a:cxn>
                <a:cxn ang="0">
                  <a:pos x="26" y="132"/>
                </a:cxn>
                <a:cxn ang="0">
                  <a:pos x="28" y="130"/>
                </a:cxn>
                <a:cxn ang="0">
                  <a:pos x="28" y="127"/>
                </a:cxn>
                <a:cxn ang="0">
                  <a:pos x="27" y="125"/>
                </a:cxn>
                <a:cxn ang="0">
                  <a:pos x="25" y="124"/>
                </a:cxn>
                <a:cxn ang="0">
                  <a:pos x="25" y="124"/>
                </a:cxn>
                <a:cxn ang="0">
                  <a:pos x="52" y="95"/>
                </a:cxn>
                <a:cxn ang="0">
                  <a:pos x="80" y="68"/>
                </a:cxn>
                <a:cxn ang="0">
                  <a:pos x="80" y="68"/>
                </a:cxn>
                <a:cxn ang="0">
                  <a:pos x="98" y="52"/>
                </a:cxn>
                <a:cxn ang="0">
                  <a:pos x="115" y="38"/>
                </a:cxn>
                <a:cxn ang="0">
                  <a:pos x="134" y="23"/>
                </a:cxn>
                <a:cxn ang="0">
                  <a:pos x="150" y="8"/>
                </a:cxn>
                <a:cxn ang="0">
                  <a:pos x="150" y="8"/>
                </a:cxn>
                <a:cxn ang="0">
                  <a:pos x="151" y="6"/>
                </a:cxn>
                <a:cxn ang="0">
                  <a:pos x="151" y="5"/>
                </a:cxn>
                <a:cxn ang="0">
                  <a:pos x="151" y="3"/>
                </a:cxn>
                <a:cxn ang="0">
                  <a:pos x="150" y="2"/>
                </a:cxn>
                <a:cxn ang="0">
                  <a:pos x="149" y="1"/>
                </a:cxn>
                <a:cxn ang="0">
                  <a:pos x="147" y="0"/>
                </a:cxn>
                <a:cxn ang="0">
                  <a:pos x="145" y="0"/>
                </a:cxn>
                <a:cxn ang="0">
                  <a:pos x="144" y="1"/>
                </a:cxn>
                <a:cxn ang="0">
                  <a:pos x="144" y="1"/>
                </a:cxn>
              </a:cxnLst>
              <a:rect l="0" t="0" r="r" b="b"/>
              <a:pathLst>
                <a:path w="151" h="142">
                  <a:moveTo>
                    <a:pt x="144" y="1"/>
                  </a:moveTo>
                  <a:lnTo>
                    <a:pt x="144" y="1"/>
                  </a:lnTo>
                  <a:lnTo>
                    <a:pt x="128" y="15"/>
                  </a:lnTo>
                  <a:lnTo>
                    <a:pt x="112" y="29"/>
                  </a:lnTo>
                  <a:lnTo>
                    <a:pt x="95" y="41"/>
                  </a:lnTo>
                  <a:lnTo>
                    <a:pt x="80" y="54"/>
                  </a:lnTo>
                  <a:lnTo>
                    <a:pt x="80" y="54"/>
                  </a:lnTo>
                  <a:lnTo>
                    <a:pt x="59" y="74"/>
                  </a:lnTo>
                  <a:lnTo>
                    <a:pt x="40" y="94"/>
                  </a:lnTo>
                  <a:lnTo>
                    <a:pt x="1" y="134"/>
                  </a:lnTo>
                  <a:lnTo>
                    <a:pt x="1" y="134"/>
                  </a:lnTo>
                  <a:lnTo>
                    <a:pt x="0" y="135"/>
                  </a:lnTo>
                  <a:lnTo>
                    <a:pt x="0" y="137"/>
                  </a:lnTo>
                  <a:lnTo>
                    <a:pt x="1" y="140"/>
                  </a:lnTo>
                  <a:lnTo>
                    <a:pt x="4" y="142"/>
                  </a:lnTo>
                  <a:lnTo>
                    <a:pt x="6" y="142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12" y="139"/>
                  </a:lnTo>
                  <a:lnTo>
                    <a:pt x="17" y="137"/>
                  </a:lnTo>
                  <a:lnTo>
                    <a:pt x="21" y="135"/>
                  </a:lnTo>
                  <a:lnTo>
                    <a:pt x="26" y="132"/>
                  </a:lnTo>
                  <a:lnTo>
                    <a:pt x="26" y="132"/>
                  </a:lnTo>
                  <a:lnTo>
                    <a:pt x="28" y="130"/>
                  </a:lnTo>
                  <a:lnTo>
                    <a:pt x="28" y="127"/>
                  </a:lnTo>
                  <a:lnTo>
                    <a:pt x="27" y="125"/>
                  </a:lnTo>
                  <a:lnTo>
                    <a:pt x="25" y="124"/>
                  </a:lnTo>
                  <a:lnTo>
                    <a:pt x="25" y="124"/>
                  </a:lnTo>
                  <a:lnTo>
                    <a:pt x="52" y="95"/>
                  </a:lnTo>
                  <a:lnTo>
                    <a:pt x="80" y="68"/>
                  </a:lnTo>
                  <a:lnTo>
                    <a:pt x="80" y="68"/>
                  </a:lnTo>
                  <a:lnTo>
                    <a:pt x="98" y="52"/>
                  </a:lnTo>
                  <a:lnTo>
                    <a:pt x="115" y="38"/>
                  </a:lnTo>
                  <a:lnTo>
                    <a:pt x="134" y="23"/>
                  </a:lnTo>
                  <a:lnTo>
                    <a:pt x="150" y="8"/>
                  </a:lnTo>
                  <a:lnTo>
                    <a:pt x="150" y="8"/>
                  </a:lnTo>
                  <a:lnTo>
                    <a:pt x="151" y="6"/>
                  </a:lnTo>
                  <a:lnTo>
                    <a:pt x="151" y="5"/>
                  </a:lnTo>
                  <a:lnTo>
                    <a:pt x="151" y="3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0"/>
                  </a:lnTo>
                  <a:lnTo>
                    <a:pt x="145" y="0"/>
                  </a:lnTo>
                  <a:lnTo>
                    <a:pt x="144" y="1"/>
                  </a:lnTo>
                  <a:lnTo>
                    <a:pt x="14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38" name="Freeform 454"/>
            <p:cNvSpPr/>
            <p:nvPr/>
          </p:nvSpPr>
          <p:spPr bwMode="auto">
            <a:xfrm>
              <a:off x="6773863" y="3211513"/>
              <a:ext cx="71438" cy="82550"/>
            </a:xfrm>
            <a:custGeom>
              <a:avLst/>
              <a:gdLst/>
              <a:ahLst/>
              <a:cxnLst>
                <a:cxn ang="0">
                  <a:pos x="124" y="3"/>
                </a:cxn>
                <a:cxn ang="0">
                  <a:pos x="124" y="3"/>
                </a:cxn>
                <a:cxn ang="0">
                  <a:pos x="121" y="8"/>
                </a:cxn>
                <a:cxn ang="0">
                  <a:pos x="118" y="12"/>
                </a:cxn>
                <a:cxn ang="0">
                  <a:pos x="115" y="16"/>
                </a:cxn>
                <a:cxn ang="0">
                  <a:pos x="111" y="20"/>
                </a:cxn>
                <a:cxn ang="0">
                  <a:pos x="102" y="27"/>
                </a:cxn>
                <a:cxn ang="0">
                  <a:pos x="95" y="34"/>
                </a:cxn>
                <a:cxn ang="0">
                  <a:pos x="95" y="34"/>
                </a:cxn>
                <a:cxn ang="0">
                  <a:pos x="87" y="43"/>
                </a:cxn>
                <a:cxn ang="0">
                  <a:pos x="80" y="52"/>
                </a:cxn>
                <a:cxn ang="0">
                  <a:pos x="74" y="60"/>
                </a:cxn>
                <a:cxn ang="0">
                  <a:pos x="67" y="70"/>
                </a:cxn>
                <a:cxn ang="0">
                  <a:pos x="67" y="70"/>
                </a:cxn>
                <a:cxn ang="0">
                  <a:pos x="2" y="147"/>
                </a:cxn>
                <a:cxn ang="0">
                  <a:pos x="2" y="147"/>
                </a:cxn>
                <a:cxn ang="0">
                  <a:pos x="1" y="149"/>
                </a:cxn>
                <a:cxn ang="0">
                  <a:pos x="0" y="151"/>
                </a:cxn>
                <a:cxn ang="0">
                  <a:pos x="2" y="154"/>
                </a:cxn>
                <a:cxn ang="0">
                  <a:pos x="3" y="156"/>
                </a:cxn>
                <a:cxn ang="0">
                  <a:pos x="5" y="156"/>
                </a:cxn>
                <a:cxn ang="0">
                  <a:pos x="6" y="156"/>
                </a:cxn>
                <a:cxn ang="0">
                  <a:pos x="8" y="154"/>
                </a:cxn>
                <a:cxn ang="0">
                  <a:pos x="17" y="145"/>
                </a:cxn>
                <a:cxn ang="0">
                  <a:pos x="17" y="145"/>
                </a:cxn>
                <a:cxn ang="0">
                  <a:pos x="18" y="143"/>
                </a:cxn>
                <a:cxn ang="0">
                  <a:pos x="19" y="141"/>
                </a:cxn>
                <a:cxn ang="0">
                  <a:pos x="19" y="141"/>
                </a:cxn>
                <a:cxn ang="0">
                  <a:pos x="83" y="65"/>
                </a:cxn>
                <a:cxn ang="0">
                  <a:pos x="83" y="65"/>
                </a:cxn>
                <a:cxn ang="0">
                  <a:pos x="100" y="45"/>
                </a:cxn>
                <a:cxn ang="0">
                  <a:pos x="108" y="36"/>
                </a:cxn>
                <a:cxn ang="0">
                  <a:pos x="117" y="26"/>
                </a:cxn>
                <a:cxn ang="0">
                  <a:pos x="117" y="26"/>
                </a:cxn>
                <a:cxn ang="0">
                  <a:pos x="123" y="21"/>
                </a:cxn>
                <a:cxn ang="0">
                  <a:pos x="127" y="17"/>
                </a:cxn>
                <a:cxn ang="0">
                  <a:pos x="130" y="12"/>
                </a:cxn>
                <a:cxn ang="0">
                  <a:pos x="133" y="5"/>
                </a:cxn>
                <a:cxn ang="0">
                  <a:pos x="133" y="5"/>
                </a:cxn>
                <a:cxn ang="0">
                  <a:pos x="133" y="3"/>
                </a:cxn>
                <a:cxn ang="0">
                  <a:pos x="132" y="2"/>
                </a:cxn>
                <a:cxn ang="0">
                  <a:pos x="131" y="1"/>
                </a:cxn>
                <a:cxn ang="0">
                  <a:pos x="129" y="0"/>
                </a:cxn>
                <a:cxn ang="0">
                  <a:pos x="127" y="0"/>
                </a:cxn>
                <a:cxn ang="0">
                  <a:pos x="126" y="0"/>
                </a:cxn>
                <a:cxn ang="0">
                  <a:pos x="124" y="1"/>
                </a:cxn>
                <a:cxn ang="0">
                  <a:pos x="124" y="3"/>
                </a:cxn>
                <a:cxn ang="0">
                  <a:pos x="124" y="3"/>
                </a:cxn>
              </a:cxnLst>
              <a:rect l="0" t="0" r="r" b="b"/>
              <a:pathLst>
                <a:path w="133" h="156">
                  <a:moveTo>
                    <a:pt x="124" y="3"/>
                  </a:moveTo>
                  <a:lnTo>
                    <a:pt x="124" y="3"/>
                  </a:lnTo>
                  <a:lnTo>
                    <a:pt x="121" y="8"/>
                  </a:lnTo>
                  <a:lnTo>
                    <a:pt x="118" y="12"/>
                  </a:lnTo>
                  <a:lnTo>
                    <a:pt x="115" y="16"/>
                  </a:lnTo>
                  <a:lnTo>
                    <a:pt x="111" y="20"/>
                  </a:lnTo>
                  <a:lnTo>
                    <a:pt x="102" y="27"/>
                  </a:lnTo>
                  <a:lnTo>
                    <a:pt x="95" y="34"/>
                  </a:lnTo>
                  <a:lnTo>
                    <a:pt x="95" y="34"/>
                  </a:lnTo>
                  <a:lnTo>
                    <a:pt x="87" y="43"/>
                  </a:lnTo>
                  <a:lnTo>
                    <a:pt x="80" y="52"/>
                  </a:lnTo>
                  <a:lnTo>
                    <a:pt x="74" y="60"/>
                  </a:lnTo>
                  <a:lnTo>
                    <a:pt x="67" y="70"/>
                  </a:lnTo>
                  <a:lnTo>
                    <a:pt x="67" y="70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1" y="149"/>
                  </a:lnTo>
                  <a:lnTo>
                    <a:pt x="0" y="151"/>
                  </a:lnTo>
                  <a:lnTo>
                    <a:pt x="2" y="154"/>
                  </a:lnTo>
                  <a:lnTo>
                    <a:pt x="3" y="156"/>
                  </a:lnTo>
                  <a:lnTo>
                    <a:pt x="5" y="156"/>
                  </a:lnTo>
                  <a:lnTo>
                    <a:pt x="6" y="156"/>
                  </a:lnTo>
                  <a:lnTo>
                    <a:pt x="8" y="154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8" y="143"/>
                  </a:lnTo>
                  <a:lnTo>
                    <a:pt x="19" y="141"/>
                  </a:lnTo>
                  <a:lnTo>
                    <a:pt x="19" y="141"/>
                  </a:lnTo>
                  <a:lnTo>
                    <a:pt x="83" y="65"/>
                  </a:lnTo>
                  <a:lnTo>
                    <a:pt x="83" y="65"/>
                  </a:lnTo>
                  <a:lnTo>
                    <a:pt x="100" y="45"/>
                  </a:lnTo>
                  <a:lnTo>
                    <a:pt x="108" y="36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23" y="21"/>
                  </a:lnTo>
                  <a:lnTo>
                    <a:pt x="127" y="17"/>
                  </a:lnTo>
                  <a:lnTo>
                    <a:pt x="130" y="12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3" y="3"/>
                  </a:lnTo>
                  <a:lnTo>
                    <a:pt x="132" y="2"/>
                  </a:lnTo>
                  <a:lnTo>
                    <a:pt x="131" y="1"/>
                  </a:lnTo>
                  <a:lnTo>
                    <a:pt x="129" y="0"/>
                  </a:lnTo>
                  <a:lnTo>
                    <a:pt x="127" y="0"/>
                  </a:lnTo>
                  <a:lnTo>
                    <a:pt x="126" y="0"/>
                  </a:lnTo>
                  <a:lnTo>
                    <a:pt x="124" y="1"/>
                  </a:lnTo>
                  <a:lnTo>
                    <a:pt x="124" y="3"/>
                  </a:lnTo>
                  <a:lnTo>
                    <a:pt x="12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39" name="Freeform 455"/>
            <p:cNvSpPr/>
            <p:nvPr/>
          </p:nvSpPr>
          <p:spPr bwMode="auto">
            <a:xfrm>
              <a:off x="6794501" y="3233738"/>
              <a:ext cx="65088" cy="80963"/>
            </a:xfrm>
            <a:custGeom>
              <a:avLst/>
              <a:gdLst/>
              <a:ahLst/>
              <a:cxnLst>
                <a:cxn ang="0">
                  <a:pos x="114" y="1"/>
                </a:cxn>
                <a:cxn ang="0">
                  <a:pos x="114" y="1"/>
                </a:cxn>
                <a:cxn ang="0">
                  <a:pos x="97" y="21"/>
                </a:cxn>
                <a:cxn ang="0">
                  <a:pos x="79" y="40"/>
                </a:cxn>
                <a:cxn ang="0">
                  <a:pos x="63" y="61"/>
                </a:cxn>
                <a:cxn ang="0">
                  <a:pos x="47" y="83"/>
                </a:cxn>
                <a:cxn ang="0">
                  <a:pos x="47" y="83"/>
                </a:cxn>
                <a:cxn ang="0">
                  <a:pos x="32" y="104"/>
                </a:cxn>
                <a:cxn ang="0">
                  <a:pos x="24" y="116"/>
                </a:cxn>
                <a:cxn ang="0">
                  <a:pos x="14" y="126"/>
                </a:cxn>
                <a:cxn ang="0">
                  <a:pos x="14" y="126"/>
                </a:cxn>
                <a:cxn ang="0">
                  <a:pos x="6" y="135"/>
                </a:cxn>
                <a:cxn ang="0">
                  <a:pos x="2" y="140"/>
                </a:cxn>
                <a:cxn ang="0">
                  <a:pos x="0" y="146"/>
                </a:cxn>
                <a:cxn ang="0">
                  <a:pos x="0" y="146"/>
                </a:cxn>
                <a:cxn ang="0">
                  <a:pos x="0" y="148"/>
                </a:cxn>
                <a:cxn ang="0">
                  <a:pos x="1" y="150"/>
                </a:cxn>
                <a:cxn ang="0">
                  <a:pos x="3" y="152"/>
                </a:cxn>
                <a:cxn ang="0">
                  <a:pos x="6" y="152"/>
                </a:cxn>
                <a:cxn ang="0">
                  <a:pos x="6" y="152"/>
                </a:cxn>
                <a:cxn ang="0">
                  <a:pos x="10" y="150"/>
                </a:cxn>
                <a:cxn ang="0">
                  <a:pos x="14" y="148"/>
                </a:cxn>
                <a:cxn ang="0">
                  <a:pos x="23" y="140"/>
                </a:cxn>
                <a:cxn ang="0">
                  <a:pos x="23" y="140"/>
                </a:cxn>
                <a:cxn ang="0">
                  <a:pos x="24" y="138"/>
                </a:cxn>
                <a:cxn ang="0">
                  <a:pos x="24" y="136"/>
                </a:cxn>
                <a:cxn ang="0">
                  <a:pos x="23" y="134"/>
                </a:cxn>
                <a:cxn ang="0">
                  <a:pos x="20" y="133"/>
                </a:cxn>
                <a:cxn ang="0">
                  <a:pos x="20" y="133"/>
                </a:cxn>
                <a:cxn ang="0">
                  <a:pos x="28" y="126"/>
                </a:cxn>
                <a:cxn ang="0">
                  <a:pos x="28" y="126"/>
                </a:cxn>
                <a:cxn ang="0">
                  <a:pos x="56" y="87"/>
                </a:cxn>
                <a:cxn ang="0">
                  <a:pos x="56" y="87"/>
                </a:cxn>
                <a:cxn ang="0">
                  <a:pos x="71" y="66"/>
                </a:cxn>
                <a:cxn ang="0">
                  <a:pos x="87" y="46"/>
                </a:cxn>
                <a:cxn ang="0">
                  <a:pos x="104" y="27"/>
                </a:cxn>
                <a:cxn ang="0">
                  <a:pos x="122" y="8"/>
                </a:cxn>
                <a:cxn ang="0">
                  <a:pos x="122" y="8"/>
                </a:cxn>
                <a:cxn ang="0">
                  <a:pos x="123" y="6"/>
                </a:cxn>
                <a:cxn ang="0">
                  <a:pos x="123" y="4"/>
                </a:cxn>
                <a:cxn ang="0">
                  <a:pos x="123" y="3"/>
                </a:cxn>
                <a:cxn ang="0">
                  <a:pos x="122" y="1"/>
                </a:cxn>
                <a:cxn ang="0">
                  <a:pos x="120" y="0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4" y="1"/>
                </a:cxn>
                <a:cxn ang="0">
                  <a:pos x="114" y="1"/>
                </a:cxn>
              </a:cxnLst>
              <a:rect l="0" t="0" r="r" b="b"/>
              <a:pathLst>
                <a:path w="123" h="152">
                  <a:moveTo>
                    <a:pt x="114" y="1"/>
                  </a:moveTo>
                  <a:lnTo>
                    <a:pt x="114" y="1"/>
                  </a:lnTo>
                  <a:lnTo>
                    <a:pt x="97" y="21"/>
                  </a:lnTo>
                  <a:lnTo>
                    <a:pt x="79" y="40"/>
                  </a:lnTo>
                  <a:lnTo>
                    <a:pt x="63" y="61"/>
                  </a:lnTo>
                  <a:lnTo>
                    <a:pt x="47" y="83"/>
                  </a:lnTo>
                  <a:lnTo>
                    <a:pt x="47" y="83"/>
                  </a:lnTo>
                  <a:lnTo>
                    <a:pt x="32" y="104"/>
                  </a:lnTo>
                  <a:lnTo>
                    <a:pt x="24" y="11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6" y="135"/>
                  </a:lnTo>
                  <a:lnTo>
                    <a:pt x="2" y="140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8"/>
                  </a:lnTo>
                  <a:lnTo>
                    <a:pt x="1" y="150"/>
                  </a:lnTo>
                  <a:lnTo>
                    <a:pt x="3" y="152"/>
                  </a:lnTo>
                  <a:lnTo>
                    <a:pt x="6" y="152"/>
                  </a:lnTo>
                  <a:lnTo>
                    <a:pt x="6" y="152"/>
                  </a:lnTo>
                  <a:lnTo>
                    <a:pt x="10" y="150"/>
                  </a:lnTo>
                  <a:lnTo>
                    <a:pt x="14" y="148"/>
                  </a:lnTo>
                  <a:lnTo>
                    <a:pt x="23" y="140"/>
                  </a:lnTo>
                  <a:lnTo>
                    <a:pt x="23" y="140"/>
                  </a:lnTo>
                  <a:lnTo>
                    <a:pt x="24" y="138"/>
                  </a:lnTo>
                  <a:lnTo>
                    <a:pt x="24" y="136"/>
                  </a:lnTo>
                  <a:lnTo>
                    <a:pt x="23" y="134"/>
                  </a:lnTo>
                  <a:lnTo>
                    <a:pt x="20" y="133"/>
                  </a:lnTo>
                  <a:lnTo>
                    <a:pt x="20" y="133"/>
                  </a:lnTo>
                  <a:lnTo>
                    <a:pt x="28" y="126"/>
                  </a:lnTo>
                  <a:lnTo>
                    <a:pt x="28" y="126"/>
                  </a:lnTo>
                  <a:lnTo>
                    <a:pt x="56" y="87"/>
                  </a:lnTo>
                  <a:lnTo>
                    <a:pt x="56" y="87"/>
                  </a:lnTo>
                  <a:lnTo>
                    <a:pt x="71" y="66"/>
                  </a:lnTo>
                  <a:lnTo>
                    <a:pt x="87" y="46"/>
                  </a:lnTo>
                  <a:lnTo>
                    <a:pt x="104" y="27"/>
                  </a:lnTo>
                  <a:lnTo>
                    <a:pt x="122" y="8"/>
                  </a:lnTo>
                  <a:lnTo>
                    <a:pt x="122" y="8"/>
                  </a:lnTo>
                  <a:lnTo>
                    <a:pt x="123" y="6"/>
                  </a:lnTo>
                  <a:lnTo>
                    <a:pt x="123" y="4"/>
                  </a:lnTo>
                  <a:lnTo>
                    <a:pt x="123" y="3"/>
                  </a:lnTo>
                  <a:lnTo>
                    <a:pt x="122" y="1"/>
                  </a:lnTo>
                  <a:lnTo>
                    <a:pt x="120" y="0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40" name="Freeform 456"/>
            <p:cNvSpPr/>
            <p:nvPr/>
          </p:nvSpPr>
          <p:spPr bwMode="auto">
            <a:xfrm>
              <a:off x="6819901" y="3259138"/>
              <a:ext cx="52388" cy="74613"/>
            </a:xfrm>
            <a:custGeom>
              <a:avLst/>
              <a:gdLst/>
              <a:ahLst/>
              <a:cxnLst>
                <a:cxn ang="0">
                  <a:pos x="91" y="1"/>
                </a:cxn>
                <a:cxn ang="0">
                  <a:pos x="91" y="1"/>
                </a:cxn>
                <a:cxn ang="0">
                  <a:pos x="69" y="32"/>
                </a:cxn>
                <a:cxn ang="0">
                  <a:pos x="47" y="65"/>
                </a:cxn>
                <a:cxn ang="0">
                  <a:pos x="47" y="65"/>
                </a:cxn>
                <a:cxn ang="0">
                  <a:pos x="35" y="83"/>
                </a:cxn>
                <a:cxn ang="0">
                  <a:pos x="23" y="100"/>
                </a:cxn>
                <a:cxn ang="0">
                  <a:pos x="12" y="117"/>
                </a:cxn>
                <a:cxn ang="0">
                  <a:pos x="0" y="136"/>
                </a:cxn>
                <a:cxn ang="0">
                  <a:pos x="0" y="136"/>
                </a:cxn>
                <a:cxn ang="0">
                  <a:pos x="0" y="137"/>
                </a:cxn>
                <a:cxn ang="0">
                  <a:pos x="0" y="139"/>
                </a:cxn>
                <a:cxn ang="0">
                  <a:pos x="2" y="142"/>
                </a:cxn>
                <a:cxn ang="0">
                  <a:pos x="5" y="143"/>
                </a:cxn>
                <a:cxn ang="0">
                  <a:pos x="7" y="142"/>
                </a:cxn>
                <a:cxn ang="0">
                  <a:pos x="9" y="141"/>
                </a:cxn>
                <a:cxn ang="0">
                  <a:pos x="9" y="141"/>
                </a:cxn>
                <a:cxn ang="0">
                  <a:pos x="15" y="138"/>
                </a:cxn>
                <a:cxn ang="0">
                  <a:pos x="15" y="138"/>
                </a:cxn>
                <a:cxn ang="0">
                  <a:pos x="16" y="138"/>
                </a:cxn>
                <a:cxn ang="0">
                  <a:pos x="18" y="137"/>
                </a:cxn>
                <a:cxn ang="0">
                  <a:pos x="19" y="134"/>
                </a:cxn>
                <a:cxn ang="0">
                  <a:pos x="18" y="131"/>
                </a:cxn>
                <a:cxn ang="0">
                  <a:pos x="17" y="130"/>
                </a:cxn>
                <a:cxn ang="0">
                  <a:pos x="16" y="128"/>
                </a:cxn>
                <a:cxn ang="0">
                  <a:pos x="16" y="128"/>
                </a:cxn>
                <a:cxn ang="0">
                  <a:pos x="24" y="115"/>
                </a:cxn>
                <a:cxn ang="0">
                  <a:pos x="33" y="103"/>
                </a:cxn>
                <a:cxn ang="0">
                  <a:pos x="43" y="90"/>
                </a:cxn>
                <a:cxn ang="0">
                  <a:pos x="51" y="77"/>
                </a:cxn>
                <a:cxn ang="0">
                  <a:pos x="51" y="77"/>
                </a:cxn>
                <a:cxn ang="0">
                  <a:pos x="62" y="59"/>
                </a:cxn>
                <a:cxn ang="0">
                  <a:pos x="74" y="42"/>
                </a:cxn>
                <a:cxn ang="0">
                  <a:pos x="98" y="9"/>
                </a:cxn>
                <a:cxn ang="0">
                  <a:pos x="98" y="9"/>
                </a:cxn>
                <a:cxn ang="0">
                  <a:pos x="99" y="7"/>
                </a:cxn>
                <a:cxn ang="0">
                  <a:pos x="99" y="5"/>
                </a:cxn>
                <a:cxn ang="0">
                  <a:pos x="97" y="1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3" y="0"/>
                </a:cxn>
                <a:cxn ang="0">
                  <a:pos x="91" y="1"/>
                </a:cxn>
                <a:cxn ang="0">
                  <a:pos x="91" y="1"/>
                </a:cxn>
              </a:cxnLst>
              <a:rect l="0" t="0" r="r" b="b"/>
              <a:pathLst>
                <a:path w="99" h="143">
                  <a:moveTo>
                    <a:pt x="91" y="1"/>
                  </a:moveTo>
                  <a:lnTo>
                    <a:pt x="91" y="1"/>
                  </a:lnTo>
                  <a:lnTo>
                    <a:pt x="69" y="32"/>
                  </a:lnTo>
                  <a:lnTo>
                    <a:pt x="47" y="65"/>
                  </a:lnTo>
                  <a:lnTo>
                    <a:pt x="47" y="65"/>
                  </a:lnTo>
                  <a:lnTo>
                    <a:pt x="35" y="83"/>
                  </a:lnTo>
                  <a:lnTo>
                    <a:pt x="23" y="100"/>
                  </a:lnTo>
                  <a:lnTo>
                    <a:pt x="12" y="117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37"/>
                  </a:lnTo>
                  <a:lnTo>
                    <a:pt x="0" y="139"/>
                  </a:lnTo>
                  <a:lnTo>
                    <a:pt x="2" y="142"/>
                  </a:lnTo>
                  <a:lnTo>
                    <a:pt x="5" y="143"/>
                  </a:lnTo>
                  <a:lnTo>
                    <a:pt x="7" y="142"/>
                  </a:lnTo>
                  <a:lnTo>
                    <a:pt x="9" y="141"/>
                  </a:lnTo>
                  <a:lnTo>
                    <a:pt x="9" y="141"/>
                  </a:lnTo>
                  <a:lnTo>
                    <a:pt x="15" y="138"/>
                  </a:lnTo>
                  <a:lnTo>
                    <a:pt x="15" y="138"/>
                  </a:lnTo>
                  <a:lnTo>
                    <a:pt x="16" y="138"/>
                  </a:lnTo>
                  <a:lnTo>
                    <a:pt x="18" y="137"/>
                  </a:lnTo>
                  <a:lnTo>
                    <a:pt x="19" y="134"/>
                  </a:lnTo>
                  <a:lnTo>
                    <a:pt x="18" y="131"/>
                  </a:lnTo>
                  <a:lnTo>
                    <a:pt x="17" y="130"/>
                  </a:lnTo>
                  <a:lnTo>
                    <a:pt x="16" y="128"/>
                  </a:lnTo>
                  <a:lnTo>
                    <a:pt x="16" y="128"/>
                  </a:lnTo>
                  <a:lnTo>
                    <a:pt x="24" y="115"/>
                  </a:lnTo>
                  <a:lnTo>
                    <a:pt x="33" y="103"/>
                  </a:lnTo>
                  <a:lnTo>
                    <a:pt x="43" y="90"/>
                  </a:lnTo>
                  <a:lnTo>
                    <a:pt x="51" y="77"/>
                  </a:lnTo>
                  <a:lnTo>
                    <a:pt x="51" y="77"/>
                  </a:lnTo>
                  <a:lnTo>
                    <a:pt x="62" y="59"/>
                  </a:lnTo>
                  <a:lnTo>
                    <a:pt x="74" y="42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9" y="7"/>
                  </a:lnTo>
                  <a:lnTo>
                    <a:pt x="99" y="5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3" y="0"/>
                  </a:lnTo>
                  <a:lnTo>
                    <a:pt x="91" y="1"/>
                  </a:lnTo>
                  <a:lnTo>
                    <a:pt x="9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41" name="Freeform 457"/>
            <p:cNvSpPr/>
            <p:nvPr/>
          </p:nvSpPr>
          <p:spPr bwMode="auto">
            <a:xfrm>
              <a:off x="6827838" y="3284538"/>
              <a:ext cx="57150" cy="84138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88" y="22"/>
                </a:cxn>
                <a:cxn ang="0">
                  <a:pos x="74" y="40"/>
                </a:cxn>
                <a:cxn ang="0">
                  <a:pos x="48" y="77"/>
                </a:cxn>
                <a:cxn ang="0">
                  <a:pos x="23" y="115"/>
                </a:cxn>
                <a:cxn ang="0">
                  <a:pos x="11" y="134"/>
                </a:cxn>
                <a:cxn ang="0">
                  <a:pos x="0" y="154"/>
                </a:cxn>
                <a:cxn ang="0">
                  <a:pos x="0" y="154"/>
                </a:cxn>
                <a:cxn ang="0">
                  <a:pos x="0" y="156"/>
                </a:cxn>
                <a:cxn ang="0">
                  <a:pos x="0" y="157"/>
                </a:cxn>
                <a:cxn ang="0">
                  <a:pos x="2" y="160"/>
                </a:cxn>
                <a:cxn ang="0">
                  <a:pos x="4" y="161"/>
                </a:cxn>
                <a:cxn ang="0">
                  <a:pos x="6" y="161"/>
                </a:cxn>
                <a:cxn ang="0">
                  <a:pos x="7" y="159"/>
                </a:cxn>
                <a:cxn ang="0">
                  <a:pos x="12" y="155"/>
                </a:cxn>
                <a:cxn ang="0">
                  <a:pos x="12" y="155"/>
                </a:cxn>
                <a:cxn ang="0">
                  <a:pos x="13" y="152"/>
                </a:cxn>
                <a:cxn ang="0">
                  <a:pos x="13" y="150"/>
                </a:cxn>
                <a:cxn ang="0">
                  <a:pos x="13" y="150"/>
                </a:cxn>
                <a:cxn ang="0">
                  <a:pos x="24" y="131"/>
                </a:cxn>
                <a:cxn ang="0">
                  <a:pos x="35" y="113"/>
                </a:cxn>
                <a:cxn ang="0">
                  <a:pos x="60" y="77"/>
                </a:cxn>
                <a:cxn ang="0">
                  <a:pos x="84" y="42"/>
                </a:cxn>
                <a:cxn ang="0">
                  <a:pos x="96" y="25"/>
                </a:cxn>
                <a:cxn ang="0">
                  <a:pos x="108" y="7"/>
                </a:cxn>
                <a:cxn ang="0">
                  <a:pos x="108" y="7"/>
                </a:cxn>
                <a:cxn ang="0">
                  <a:pos x="108" y="5"/>
                </a:cxn>
                <a:cxn ang="0">
                  <a:pos x="108" y="3"/>
                </a:cxn>
                <a:cxn ang="0">
                  <a:pos x="107" y="2"/>
                </a:cxn>
                <a:cxn ang="0">
                  <a:pos x="106" y="1"/>
                </a:cxn>
                <a:cxn ang="0">
                  <a:pos x="104" y="0"/>
                </a:cxn>
                <a:cxn ang="0">
                  <a:pos x="103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08" h="161">
                  <a:moveTo>
                    <a:pt x="100" y="2"/>
                  </a:moveTo>
                  <a:lnTo>
                    <a:pt x="100" y="2"/>
                  </a:lnTo>
                  <a:lnTo>
                    <a:pt x="88" y="22"/>
                  </a:lnTo>
                  <a:lnTo>
                    <a:pt x="74" y="40"/>
                  </a:lnTo>
                  <a:lnTo>
                    <a:pt x="48" y="77"/>
                  </a:lnTo>
                  <a:lnTo>
                    <a:pt x="23" y="115"/>
                  </a:lnTo>
                  <a:lnTo>
                    <a:pt x="11" y="134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6"/>
                  </a:lnTo>
                  <a:lnTo>
                    <a:pt x="0" y="157"/>
                  </a:lnTo>
                  <a:lnTo>
                    <a:pt x="2" y="160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7" y="159"/>
                  </a:lnTo>
                  <a:lnTo>
                    <a:pt x="12" y="155"/>
                  </a:lnTo>
                  <a:lnTo>
                    <a:pt x="12" y="155"/>
                  </a:lnTo>
                  <a:lnTo>
                    <a:pt x="13" y="152"/>
                  </a:lnTo>
                  <a:lnTo>
                    <a:pt x="13" y="150"/>
                  </a:lnTo>
                  <a:lnTo>
                    <a:pt x="13" y="150"/>
                  </a:lnTo>
                  <a:lnTo>
                    <a:pt x="24" y="131"/>
                  </a:lnTo>
                  <a:lnTo>
                    <a:pt x="35" y="113"/>
                  </a:lnTo>
                  <a:lnTo>
                    <a:pt x="60" y="77"/>
                  </a:lnTo>
                  <a:lnTo>
                    <a:pt x="84" y="42"/>
                  </a:lnTo>
                  <a:lnTo>
                    <a:pt x="96" y="25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08" y="5"/>
                  </a:lnTo>
                  <a:lnTo>
                    <a:pt x="108" y="3"/>
                  </a:lnTo>
                  <a:lnTo>
                    <a:pt x="107" y="2"/>
                  </a:lnTo>
                  <a:lnTo>
                    <a:pt x="106" y="1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42" name="Freeform 458"/>
            <p:cNvSpPr/>
            <p:nvPr/>
          </p:nvSpPr>
          <p:spPr bwMode="auto">
            <a:xfrm>
              <a:off x="6840538" y="3311525"/>
              <a:ext cx="63500" cy="87313"/>
            </a:xfrm>
            <a:custGeom>
              <a:avLst/>
              <a:gdLst/>
              <a:ahLst/>
              <a:cxnLst>
                <a:cxn ang="0">
                  <a:pos x="114" y="2"/>
                </a:cxn>
                <a:cxn ang="0">
                  <a:pos x="114" y="2"/>
                </a:cxn>
                <a:cxn ang="0">
                  <a:pos x="98" y="19"/>
                </a:cxn>
                <a:cxn ang="0">
                  <a:pos x="82" y="38"/>
                </a:cxn>
                <a:cxn ang="0">
                  <a:pos x="69" y="57"/>
                </a:cxn>
                <a:cxn ang="0">
                  <a:pos x="55" y="78"/>
                </a:cxn>
                <a:cxn ang="0">
                  <a:pos x="28" y="118"/>
                </a:cxn>
                <a:cxn ang="0">
                  <a:pos x="15" y="138"/>
                </a:cxn>
                <a:cxn ang="0">
                  <a:pos x="1" y="158"/>
                </a:cxn>
                <a:cxn ang="0">
                  <a:pos x="1" y="158"/>
                </a:cxn>
                <a:cxn ang="0">
                  <a:pos x="0" y="160"/>
                </a:cxn>
                <a:cxn ang="0">
                  <a:pos x="0" y="162"/>
                </a:cxn>
                <a:cxn ang="0">
                  <a:pos x="1" y="165"/>
                </a:cxn>
                <a:cxn ang="0">
                  <a:pos x="3" y="166"/>
                </a:cxn>
                <a:cxn ang="0">
                  <a:pos x="4" y="166"/>
                </a:cxn>
                <a:cxn ang="0">
                  <a:pos x="6" y="166"/>
                </a:cxn>
                <a:cxn ang="0">
                  <a:pos x="7" y="165"/>
                </a:cxn>
                <a:cxn ang="0">
                  <a:pos x="7" y="165"/>
                </a:cxn>
                <a:cxn ang="0">
                  <a:pos x="21" y="145"/>
                </a:cxn>
                <a:cxn ang="0">
                  <a:pos x="36" y="125"/>
                </a:cxn>
                <a:cxn ang="0">
                  <a:pos x="62" y="84"/>
                </a:cxn>
                <a:cxn ang="0">
                  <a:pos x="75" y="65"/>
                </a:cxn>
                <a:cxn ang="0">
                  <a:pos x="89" y="45"/>
                </a:cxn>
                <a:cxn ang="0">
                  <a:pos x="105" y="25"/>
                </a:cxn>
                <a:cxn ang="0">
                  <a:pos x="121" y="8"/>
                </a:cxn>
                <a:cxn ang="0">
                  <a:pos x="121" y="8"/>
                </a:cxn>
                <a:cxn ang="0">
                  <a:pos x="122" y="6"/>
                </a:cxn>
                <a:cxn ang="0">
                  <a:pos x="122" y="5"/>
                </a:cxn>
                <a:cxn ang="0">
                  <a:pos x="121" y="3"/>
                </a:cxn>
                <a:cxn ang="0">
                  <a:pos x="120" y="2"/>
                </a:cxn>
                <a:cxn ang="0">
                  <a:pos x="119" y="1"/>
                </a:cxn>
                <a:cxn ang="0">
                  <a:pos x="117" y="0"/>
                </a:cxn>
                <a:cxn ang="0">
                  <a:pos x="116" y="0"/>
                </a:cxn>
                <a:cxn ang="0">
                  <a:pos x="114" y="2"/>
                </a:cxn>
                <a:cxn ang="0">
                  <a:pos x="114" y="2"/>
                </a:cxn>
              </a:cxnLst>
              <a:rect l="0" t="0" r="r" b="b"/>
              <a:pathLst>
                <a:path w="122" h="166">
                  <a:moveTo>
                    <a:pt x="114" y="2"/>
                  </a:moveTo>
                  <a:lnTo>
                    <a:pt x="114" y="2"/>
                  </a:lnTo>
                  <a:lnTo>
                    <a:pt x="98" y="19"/>
                  </a:lnTo>
                  <a:lnTo>
                    <a:pt x="82" y="38"/>
                  </a:lnTo>
                  <a:lnTo>
                    <a:pt x="69" y="57"/>
                  </a:lnTo>
                  <a:lnTo>
                    <a:pt x="55" y="78"/>
                  </a:lnTo>
                  <a:lnTo>
                    <a:pt x="28" y="118"/>
                  </a:lnTo>
                  <a:lnTo>
                    <a:pt x="15" y="138"/>
                  </a:lnTo>
                  <a:lnTo>
                    <a:pt x="1" y="158"/>
                  </a:lnTo>
                  <a:lnTo>
                    <a:pt x="1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1" y="165"/>
                  </a:lnTo>
                  <a:lnTo>
                    <a:pt x="3" y="166"/>
                  </a:lnTo>
                  <a:lnTo>
                    <a:pt x="4" y="166"/>
                  </a:lnTo>
                  <a:lnTo>
                    <a:pt x="6" y="166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21" y="145"/>
                  </a:lnTo>
                  <a:lnTo>
                    <a:pt x="36" y="125"/>
                  </a:lnTo>
                  <a:lnTo>
                    <a:pt x="62" y="84"/>
                  </a:lnTo>
                  <a:lnTo>
                    <a:pt x="75" y="65"/>
                  </a:lnTo>
                  <a:lnTo>
                    <a:pt x="89" y="45"/>
                  </a:lnTo>
                  <a:lnTo>
                    <a:pt x="105" y="25"/>
                  </a:lnTo>
                  <a:lnTo>
                    <a:pt x="121" y="8"/>
                  </a:lnTo>
                  <a:lnTo>
                    <a:pt x="121" y="8"/>
                  </a:lnTo>
                  <a:lnTo>
                    <a:pt x="122" y="6"/>
                  </a:lnTo>
                  <a:lnTo>
                    <a:pt x="122" y="5"/>
                  </a:lnTo>
                  <a:lnTo>
                    <a:pt x="121" y="3"/>
                  </a:lnTo>
                  <a:lnTo>
                    <a:pt x="120" y="2"/>
                  </a:lnTo>
                  <a:lnTo>
                    <a:pt x="119" y="1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4" y="2"/>
                  </a:lnTo>
                  <a:lnTo>
                    <a:pt x="11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43" name="Freeform 459"/>
            <p:cNvSpPr/>
            <p:nvPr/>
          </p:nvSpPr>
          <p:spPr bwMode="auto">
            <a:xfrm>
              <a:off x="6840538" y="3338513"/>
              <a:ext cx="74613" cy="115888"/>
            </a:xfrm>
            <a:custGeom>
              <a:avLst/>
              <a:gdLst/>
              <a:ahLst/>
              <a:cxnLst>
                <a:cxn ang="0">
                  <a:pos x="133" y="2"/>
                </a:cxn>
                <a:cxn ang="0">
                  <a:pos x="133" y="2"/>
                </a:cxn>
                <a:cxn ang="0">
                  <a:pos x="113" y="31"/>
                </a:cxn>
                <a:cxn ang="0">
                  <a:pos x="95" y="61"/>
                </a:cxn>
                <a:cxn ang="0">
                  <a:pos x="76" y="90"/>
                </a:cxn>
                <a:cxn ang="0">
                  <a:pos x="57" y="119"/>
                </a:cxn>
                <a:cxn ang="0">
                  <a:pos x="57" y="119"/>
                </a:cxn>
                <a:cxn ang="0">
                  <a:pos x="41" y="142"/>
                </a:cxn>
                <a:cxn ang="0">
                  <a:pos x="24" y="163"/>
                </a:cxn>
                <a:cxn ang="0">
                  <a:pos x="16" y="175"/>
                </a:cxn>
                <a:cxn ang="0">
                  <a:pos x="10" y="186"/>
                </a:cxn>
                <a:cxn ang="0">
                  <a:pos x="4" y="199"/>
                </a:cxn>
                <a:cxn ang="0">
                  <a:pos x="0" y="212"/>
                </a:cxn>
                <a:cxn ang="0">
                  <a:pos x="0" y="212"/>
                </a:cxn>
                <a:cxn ang="0">
                  <a:pos x="0" y="214"/>
                </a:cxn>
                <a:cxn ang="0">
                  <a:pos x="0" y="216"/>
                </a:cxn>
                <a:cxn ang="0">
                  <a:pos x="1" y="217"/>
                </a:cxn>
                <a:cxn ang="0">
                  <a:pos x="3" y="218"/>
                </a:cxn>
                <a:cxn ang="0">
                  <a:pos x="5" y="218"/>
                </a:cxn>
                <a:cxn ang="0">
                  <a:pos x="6" y="217"/>
                </a:cxn>
                <a:cxn ang="0">
                  <a:pos x="8" y="216"/>
                </a:cxn>
                <a:cxn ang="0">
                  <a:pos x="9" y="215"/>
                </a:cxn>
                <a:cxn ang="0">
                  <a:pos x="9" y="215"/>
                </a:cxn>
                <a:cxn ang="0">
                  <a:pos x="13" y="201"/>
                </a:cxn>
                <a:cxn ang="0">
                  <a:pos x="19" y="188"/>
                </a:cxn>
                <a:cxn ang="0">
                  <a:pos x="26" y="176"/>
                </a:cxn>
                <a:cxn ang="0">
                  <a:pos x="35" y="164"/>
                </a:cxn>
                <a:cxn ang="0">
                  <a:pos x="52" y="142"/>
                </a:cxn>
                <a:cxn ang="0">
                  <a:pos x="69" y="119"/>
                </a:cxn>
                <a:cxn ang="0">
                  <a:pos x="69" y="119"/>
                </a:cxn>
                <a:cxn ang="0">
                  <a:pos x="87" y="91"/>
                </a:cxn>
                <a:cxn ang="0">
                  <a:pos x="105" y="63"/>
                </a:cxn>
                <a:cxn ang="0">
                  <a:pos x="122" y="35"/>
                </a:cxn>
                <a:cxn ang="0">
                  <a:pos x="141" y="7"/>
                </a:cxn>
                <a:cxn ang="0">
                  <a:pos x="141" y="7"/>
                </a:cxn>
                <a:cxn ang="0">
                  <a:pos x="141" y="5"/>
                </a:cxn>
                <a:cxn ang="0">
                  <a:pos x="141" y="3"/>
                </a:cxn>
                <a:cxn ang="0">
                  <a:pos x="140" y="2"/>
                </a:cxn>
                <a:cxn ang="0">
                  <a:pos x="139" y="1"/>
                </a:cxn>
                <a:cxn ang="0">
                  <a:pos x="138" y="0"/>
                </a:cxn>
                <a:cxn ang="0">
                  <a:pos x="136" y="0"/>
                </a:cxn>
                <a:cxn ang="0">
                  <a:pos x="134" y="1"/>
                </a:cxn>
                <a:cxn ang="0">
                  <a:pos x="133" y="2"/>
                </a:cxn>
                <a:cxn ang="0">
                  <a:pos x="133" y="2"/>
                </a:cxn>
              </a:cxnLst>
              <a:rect l="0" t="0" r="r" b="b"/>
              <a:pathLst>
                <a:path w="141" h="218">
                  <a:moveTo>
                    <a:pt x="133" y="2"/>
                  </a:moveTo>
                  <a:lnTo>
                    <a:pt x="133" y="2"/>
                  </a:lnTo>
                  <a:lnTo>
                    <a:pt x="113" y="31"/>
                  </a:lnTo>
                  <a:lnTo>
                    <a:pt x="95" y="61"/>
                  </a:lnTo>
                  <a:lnTo>
                    <a:pt x="76" y="90"/>
                  </a:lnTo>
                  <a:lnTo>
                    <a:pt x="57" y="119"/>
                  </a:lnTo>
                  <a:lnTo>
                    <a:pt x="57" y="119"/>
                  </a:lnTo>
                  <a:lnTo>
                    <a:pt x="41" y="142"/>
                  </a:lnTo>
                  <a:lnTo>
                    <a:pt x="24" y="163"/>
                  </a:lnTo>
                  <a:lnTo>
                    <a:pt x="16" y="175"/>
                  </a:lnTo>
                  <a:lnTo>
                    <a:pt x="10" y="186"/>
                  </a:lnTo>
                  <a:lnTo>
                    <a:pt x="4" y="199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14"/>
                  </a:lnTo>
                  <a:lnTo>
                    <a:pt x="0" y="216"/>
                  </a:lnTo>
                  <a:lnTo>
                    <a:pt x="1" y="217"/>
                  </a:lnTo>
                  <a:lnTo>
                    <a:pt x="3" y="218"/>
                  </a:lnTo>
                  <a:lnTo>
                    <a:pt x="5" y="218"/>
                  </a:lnTo>
                  <a:lnTo>
                    <a:pt x="6" y="217"/>
                  </a:lnTo>
                  <a:lnTo>
                    <a:pt x="8" y="216"/>
                  </a:lnTo>
                  <a:lnTo>
                    <a:pt x="9" y="215"/>
                  </a:lnTo>
                  <a:lnTo>
                    <a:pt x="9" y="215"/>
                  </a:lnTo>
                  <a:lnTo>
                    <a:pt x="13" y="201"/>
                  </a:lnTo>
                  <a:lnTo>
                    <a:pt x="19" y="188"/>
                  </a:lnTo>
                  <a:lnTo>
                    <a:pt x="26" y="176"/>
                  </a:lnTo>
                  <a:lnTo>
                    <a:pt x="35" y="164"/>
                  </a:lnTo>
                  <a:lnTo>
                    <a:pt x="52" y="142"/>
                  </a:lnTo>
                  <a:lnTo>
                    <a:pt x="69" y="119"/>
                  </a:lnTo>
                  <a:lnTo>
                    <a:pt x="69" y="119"/>
                  </a:lnTo>
                  <a:lnTo>
                    <a:pt x="87" y="91"/>
                  </a:lnTo>
                  <a:lnTo>
                    <a:pt x="105" y="63"/>
                  </a:lnTo>
                  <a:lnTo>
                    <a:pt x="122" y="3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41" y="5"/>
                  </a:lnTo>
                  <a:lnTo>
                    <a:pt x="141" y="3"/>
                  </a:lnTo>
                  <a:lnTo>
                    <a:pt x="140" y="2"/>
                  </a:lnTo>
                  <a:lnTo>
                    <a:pt x="139" y="1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4" y="1"/>
                  </a:lnTo>
                  <a:lnTo>
                    <a:pt x="133" y="2"/>
                  </a:lnTo>
                  <a:lnTo>
                    <a:pt x="13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44" name="Freeform 460"/>
            <p:cNvSpPr/>
            <p:nvPr/>
          </p:nvSpPr>
          <p:spPr bwMode="auto">
            <a:xfrm>
              <a:off x="6821488" y="3373438"/>
              <a:ext cx="95250" cy="125413"/>
            </a:xfrm>
            <a:custGeom>
              <a:avLst/>
              <a:gdLst/>
              <a:ahLst/>
              <a:cxnLst>
                <a:cxn ang="0">
                  <a:pos x="172" y="2"/>
                </a:cxn>
                <a:cxn ang="0">
                  <a:pos x="172" y="2"/>
                </a:cxn>
                <a:cxn ang="0">
                  <a:pos x="169" y="10"/>
                </a:cxn>
                <a:cxn ang="0">
                  <a:pos x="164" y="17"/>
                </a:cxn>
                <a:cxn ang="0">
                  <a:pos x="151" y="30"/>
                </a:cxn>
                <a:cxn ang="0">
                  <a:pos x="139" y="44"/>
                </a:cxn>
                <a:cxn ang="0">
                  <a:pos x="128" y="56"/>
                </a:cxn>
                <a:cxn ang="0">
                  <a:pos x="128" y="56"/>
                </a:cxn>
                <a:cxn ang="0">
                  <a:pos x="117" y="71"/>
                </a:cxn>
                <a:cxn ang="0">
                  <a:pos x="107" y="85"/>
                </a:cxn>
                <a:cxn ang="0">
                  <a:pos x="87" y="114"/>
                </a:cxn>
                <a:cxn ang="0">
                  <a:pos x="87" y="114"/>
                </a:cxn>
                <a:cxn ang="0">
                  <a:pos x="66" y="143"/>
                </a:cxn>
                <a:cxn ang="0">
                  <a:pos x="44" y="172"/>
                </a:cxn>
                <a:cxn ang="0">
                  <a:pos x="22" y="201"/>
                </a:cxn>
                <a:cxn ang="0">
                  <a:pos x="12" y="215"/>
                </a:cxn>
                <a:cxn ang="0">
                  <a:pos x="1" y="231"/>
                </a:cxn>
                <a:cxn ang="0">
                  <a:pos x="1" y="231"/>
                </a:cxn>
                <a:cxn ang="0">
                  <a:pos x="0" y="232"/>
                </a:cxn>
                <a:cxn ang="0">
                  <a:pos x="1" y="234"/>
                </a:cxn>
                <a:cxn ang="0">
                  <a:pos x="1" y="236"/>
                </a:cxn>
                <a:cxn ang="0">
                  <a:pos x="4" y="237"/>
                </a:cxn>
                <a:cxn ang="0">
                  <a:pos x="5" y="237"/>
                </a:cxn>
                <a:cxn ang="0">
                  <a:pos x="7" y="237"/>
                </a:cxn>
                <a:cxn ang="0">
                  <a:pos x="9" y="237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9" y="219"/>
                </a:cxn>
                <a:cxn ang="0">
                  <a:pos x="29" y="205"/>
                </a:cxn>
                <a:cxn ang="0">
                  <a:pos x="51" y="176"/>
                </a:cxn>
                <a:cxn ang="0">
                  <a:pos x="74" y="147"/>
                </a:cxn>
                <a:cxn ang="0">
                  <a:pos x="95" y="118"/>
                </a:cxn>
                <a:cxn ang="0">
                  <a:pos x="95" y="118"/>
                </a:cxn>
                <a:cxn ang="0">
                  <a:pos x="120" y="83"/>
                </a:cxn>
                <a:cxn ang="0">
                  <a:pos x="133" y="65"/>
                </a:cxn>
                <a:cxn ang="0">
                  <a:pos x="145" y="49"/>
                </a:cxn>
                <a:cxn ang="0">
                  <a:pos x="145" y="49"/>
                </a:cxn>
                <a:cxn ang="0">
                  <a:pos x="154" y="39"/>
                </a:cxn>
                <a:cxn ang="0">
                  <a:pos x="165" y="29"/>
                </a:cxn>
                <a:cxn ang="0">
                  <a:pos x="173" y="19"/>
                </a:cxn>
                <a:cxn ang="0">
                  <a:pos x="177" y="14"/>
                </a:cxn>
                <a:cxn ang="0">
                  <a:pos x="180" y="8"/>
                </a:cxn>
                <a:cxn ang="0">
                  <a:pos x="180" y="8"/>
                </a:cxn>
                <a:cxn ang="0">
                  <a:pos x="181" y="6"/>
                </a:cxn>
                <a:cxn ang="0">
                  <a:pos x="180" y="3"/>
                </a:cxn>
                <a:cxn ang="0">
                  <a:pos x="178" y="1"/>
                </a:cxn>
                <a:cxn ang="0">
                  <a:pos x="176" y="0"/>
                </a:cxn>
                <a:cxn ang="0">
                  <a:pos x="175" y="0"/>
                </a:cxn>
                <a:cxn ang="0">
                  <a:pos x="173" y="1"/>
                </a:cxn>
                <a:cxn ang="0">
                  <a:pos x="172" y="2"/>
                </a:cxn>
                <a:cxn ang="0">
                  <a:pos x="172" y="2"/>
                </a:cxn>
              </a:cxnLst>
              <a:rect l="0" t="0" r="r" b="b"/>
              <a:pathLst>
                <a:path w="181" h="237">
                  <a:moveTo>
                    <a:pt x="172" y="2"/>
                  </a:moveTo>
                  <a:lnTo>
                    <a:pt x="172" y="2"/>
                  </a:lnTo>
                  <a:lnTo>
                    <a:pt x="169" y="10"/>
                  </a:lnTo>
                  <a:lnTo>
                    <a:pt x="164" y="17"/>
                  </a:lnTo>
                  <a:lnTo>
                    <a:pt x="151" y="30"/>
                  </a:lnTo>
                  <a:lnTo>
                    <a:pt x="139" y="44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17" y="71"/>
                  </a:lnTo>
                  <a:lnTo>
                    <a:pt x="107" y="85"/>
                  </a:lnTo>
                  <a:lnTo>
                    <a:pt x="87" y="114"/>
                  </a:lnTo>
                  <a:lnTo>
                    <a:pt x="87" y="114"/>
                  </a:lnTo>
                  <a:lnTo>
                    <a:pt x="66" y="143"/>
                  </a:lnTo>
                  <a:lnTo>
                    <a:pt x="44" y="172"/>
                  </a:lnTo>
                  <a:lnTo>
                    <a:pt x="22" y="201"/>
                  </a:lnTo>
                  <a:lnTo>
                    <a:pt x="12" y="215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0" y="232"/>
                  </a:lnTo>
                  <a:lnTo>
                    <a:pt x="1" y="234"/>
                  </a:lnTo>
                  <a:lnTo>
                    <a:pt x="1" y="236"/>
                  </a:lnTo>
                  <a:lnTo>
                    <a:pt x="4" y="237"/>
                  </a:lnTo>
                  <a:lnTo>
                    <a:pt x="5" y="237"/>
                  </a:lnTo>
                  <a:lnTo>
                    <a:pt x="7" y="237"/>
                  </a:lnTo>
                  <a:lnTo>
                    <a:pt x="9" y="237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9" y="219"/>
                  </a:lnTo>
                  <a:lnTo>
                    <a:pt x="29" y="205"/>
                  </a:lnTo>
                  <a:lnTo>
                    <a:pt x="51" y="176"/>
                  </a:lnTo>
                  <a:lnTo>
                    <a:pt x="74" y="147"/>
                  </a:lnTo>
                  <a:lnTo>
                    <a:pt x="95" y="118"/>
                  </a:lnTo>
                  <a:lnTo>
                    <a:pt x="95" y="118"/>
                  </a:lnTo>
                  <a:lnTo>
                    <a:pt x="120" y="83"/>
                  </a:lnTo>
                  <a:lnTo>
                    <a:pt x="133" y="65"/>
                  </a:lnTo>
                  <a:lnTo>
                    <a:pt x="145" y="49"/>
                  </a:lnTo>
                  <a:lnTo>
                    <a:pt x="145" y="49"/>
                  </a:lnTo>
                  <a:lnTo>
                    <a:pt x="154" y="39"/>
                  </a:lnTo>
                  <a:lnTo>
                    <a:pt x="165" y="29"/>
                  </a:lnTo>
                  <a:lnTo>
                    <a:pt x="173" y="19"/>
                  </a:lnTo>
                  <a:lnTo>
                    <a:pt x="177" y="14"/>
                  </a:lnTo>
                  <a:lnTo>
                    <a:pt x="180" y="8"/>
                  </a:lnTo>
                  <a:lnTo>
                    <a:pt x="180" y="8"/>
                  </a:lnTo>
                  <a:lnTo>
                    <a:pt x="181" y="6"/>
                  </a:lnTo>
                  <a:lnTo>
                    <a:pt x="180" y="3"/>
                  </a:lnTo>
                  <a:lnTo>
                    <a:pt x="178" y="1"/>
                  </a:lnTo>
                  <a:lnTo>
                    <a:pt x="176" y="0"/>
                  </a:lnTo>
                  <a:lnTo>
                    <a:pt x="175" y="0"/>
                  </a:lnTo>
                  <a:lnTo>
                    <a:pt x="173" y="1"/>
                  </a:lnTo>
                  <a:lnTo>
                    <a:pt x="172" y="2"/>
                  </a:lnTo>
                  <a:lnTo>
                    <a:pt x="17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45" name="Freeform 461"/>
            <p:cNvSpPr/>
            <p:nvPr/>
          </p:nvSpPr>
          <p:spPr bwMode="auto">
            <a:xfrm>
              <a:off x="6832601" y="3394075"/>
              <a:ext cx="104775" cy="127000"/>
            </a:xfrm>
            <a:custGeom>
              <a:avLst/>
              <a:gdLst/>
              <a:ahLst/>
              <a:cxnLst>
                <a:cxn ang="0">
                  <a:pos x="192" y="0"/>
                </a:cxn>
                <a:cxn ang="0">
                  <a:pos x="192" y="0"/>
                </a:cxn>
                <a:cxn ang="0">
                  <a:pos x="177" y="10"/>
                </a:cxn>
                <a:cxn ang="0">
                  <a:pos x="162" y="20"/>
                </a:cxn>
                <a:cxn ang="0">
                  <a:pos x="149" y="33"/>
                </a:cxn>
                <a:cxn ang="0">
                  <a:pos x="136" y="45"/>
                </a:cxn>
                <a:cxn ang="0">
                  <a:pos x="124" y="58"/>
                </a:cxn>
                <a:cxn ang="0">
                  <a:pos x="113" y="72"/>
                </a:cxn>
                <a:cxn ang="0">
                  <a:pos x="90" y="100"/>
                </a:cxn>
                <a:cxn ang="0">
                  <a:pos x="90" y="100"/>
                </a:cxn>
                <a:cxn ang="0">
                  <a:pos x="65" y="135"/>
                </a:cxn>
                <a:cxn ang="0">
                  <a:pos x="53" y="152"/>
                </a:cxn>
                <a:cxn ang="0">
                  <a:pos x="41" y="170"/>
                </a:cxn>
                <a:cxn ang="0">
                  <a:pos x="41" y="170"/>
                </a:cxn>
                <a:cxn ang="0">
                  <a:pos x="31" y="187"/>
                </a:cxn>
                <a:cxn ang="0">
                  <a:pos x="20" y="202"/>
                </a:cxn>
                <a:cxn ang="0">
                  <a:pos x="8" y="219"/>
                </a:cxn>
                <a:cxn ang="0">
                  <a:pos x="4" y="227"/>
                </a:cxn>
                <a:cxn ang="0">
                  <a:pos x="0" y="235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0" y="238"/>
                </a:cxn>
                <a:cxn ang="0">
                  <a:pos x="1" y="240"/>
                </a:cxn>
                <a:cxn ang="0">
                  <a:pos x="3" y="240"/>
                </a:cxn>
                <a:cxn ang="0">
                  <a:pos x="6" y="240"/>
                </a:cxn>
                <a:cxn ang="0">
                  <a:pos x="8" y="239"/>
                </a:cxn>
                <a:cxn ang="0">
                  <a:pos x="9" y="237"/>
                </a:cxn>
                <a:cxn ang="0">
                  <a:pos x="9" y="237"/>
                </a:cxn>
                <a:cxn ang="0">
                  <a:pos x="14" y="229"/>
                </a:cxn>
                <a:cxn ang="0">
                  <a:pos x="19" y="221"/>
                </a:cxn>
                <a:cxn ang="0">
                  <a:pos x="25" y="213"/>
                </a:cxn>
                <a:cxn ang="0">
                  <a:pos x="32" y="206"/>
                </a:cxn>
                <a:cxn ang="0">
                  <a:pos x="32" y="206"/>
                </a:cxn>
                <a:cxn ang="0">
                  <a:pos x="37" y="200"/>
                </a:cxn>
                <a:cxn ang="0">
                  <a:pos x="41" y="192"/>
                </a:cxn>
                <a:cxn ang="0">
                  <a:pos x="50" y="175"/>
                </a:cxn>
                <a:cxn ang="0">
                  <a:pos x="50" y="175"/>
                </a:cxn>
                <a:cxn ang="0">
                  <a:pos x="60" y="159"/>
                </a:cxn>
                <a:cxn ang="0">
                  <a:pos x="71" y="142"/>
                </a:cxn>
                <a:cxn ang="0">
                  <a:pos x="94" y="111"/>
                </a:cxn>
                <a:cxn ang="0">
                  <a:pos x="94" y="111"/>
                </a:cxn>
                <a:cxn ang="0">
                  <a:pos x="117" y="82"/>
                </a:cxn>
                <a:cxn ang="0">
                  <a:pos x="128" y="68"/>
                </a:cxn>
                <a:cxn ang="0">
                  <a:pos x="141" y="54"/>
                </a:cxn>
                <a:cxn ang="0">
                  <a:pos x="153" y="41"/>
                </a:cxn>
                <a:cxn ang="0">
                  <a:pos x="166" y="30"/>
                </a:cxn>
                <a:cxn ang="0">
                  <a:pos x="181" y="18"/>
                </a:cxn>
                <a:cxn ang="0">
                  <a:pos x="196" y="8"/>
                </a:cxn>
                <a:cxn ang="0">
                  <a:pos x="196" y="8"/>
                </a:cxn>
                <a:cxn ang="0">
                  <a:pos x="198" y="7"/>
                </a:cxn>
                <a:cxn ang="0">
                  <a:pos x="198" y="5"/>
                </a:cxn>
                <a:cxn ang="0">
                  <a:pos x="198" y="4"/>
                </a:cxn>
                <a:cxn ang="0">
                  <a:pos x="198" y="2"/>
                </a:cxn>
                <a:cxn ang="0">
                  <a:pos x="197" y="1"/>
                </a:cxn>
                <a:cxn ang="0">
                  <a:pos x="195" y="0"/>
                </a:cxn>
                <a:cxn ang="0">
                  <a:pos x="194" y="0"/>
                </a:cxn>
                <a:cxn ang="0">
                  <a:pos x="192" y="0"/>
                </a:cxn>
                <a:cxn ang="0">
                  <a:pos x="192" y="0"/>
                </a:cxn>
              </a:cxnLst>
              <a:rect l="0" t="0" r="r" b="b"/>
              <a:pathLst>
                <a:path w="198" h="240">
                  <a:moveTo>
                    <a:pt x="192" y="0"/>
                  </a:moveTo>
                  <a:lnTo>
                    <a:pt x="192" y="0"/>
                  </a:lnTo>
                  <a:lnTo>
                    <a:pt x="177" y="10"/>
                  </a:lnTo>
                  <a:lnTo>
                    <a:pt x="162" y="20"/>
                  </a:lnTo>
                  <a:lnTo>
                    <a:pt x="149" y="33"/>
                  </a:lnTo>
                  <a:lnTo>
                    <a:pt x="136" y="45"/>
                  </a:lnTo>
                  <a:lnTo>
                    <a:pt x="124" y="58"/>
                  </a:lnTo>
                  <a:lnTo>
                    <a:pt x="113" y="72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65" y="135"/>
                  </a:lnTo>
                  <a:lnTo>
                    <a:pt x="53" y="152"/>
                  </a:lnTo>
                  <a:lnTo>
                    <a:pt x="41" y="170"/>
                  </a:lnTo>
                  <a:lnTo>
                    <a:pt x="41" y="170"/>
                  </a:lnTo>
                  <a:lnTo>
                    <a:pt x="31" y="187"/>
                  </a:lnTo>
                  <a:lnTo>
                    <a:pt x="20" y="202"/>
                  </a:lnTo>
                  <a:lnTo>
                    <a:pt x="8" y="219"/>
                  </a:lnTo>
                  <a:lnTo>
                    <a:pt x="4" y="227"/>
                  </a:lnTo>
                  <a:lnTo>
                    <a:pt x="0" y="235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0" y="238"/>
                  </a:lnTo>
                  <a:lnTo>
                    <a:pt x="1" y="240"/>
                  </a:lnTo>
                  <a:lnTo>
                    <a:pt x="3" y="240"/>
                  </a:lnTo>
                  <a:lnTo>
                    <a:pt x="6" y="240"/>
                  </a:lnTo>
                  <a:lnTo>
                    <a:pt x="8" y="239"/>
                  </a:lnTo>
                  <a:lnTo>
                    <a:pt x="9" y="237"/>
                  </a:lnTo>
                  <a:lnTo>
                    <a:pt x="9" y="237"/>
                  </a:lnTo>
                  <a:lnTo>
                    <a:pt x="14" y="229"/>
                  </a:lnTo>
                  <a:lnTo>
                    <a:pt x="19" y="221"/>
                  </a:lnTo>
                  <a:lnTo>
                    <a:pt x="25" y="213"/>
                  </a:lnTo>
                  <a:lnTo>
                    <a:pt x="32" y="206"/>
                  </a:lnTo>
                  <a:lnTo>
                    <a:pt x="32" y="206"/>
                  </a:lnTo>
                  <a:lnTo>
                    <a:pt x="37" y="200"/>
                  </a:lnTo>
                  <a:lnTo>
                    <a:pt x="41" y="192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60" y="159"/>
                  </a:lnTo>
                  <a:lnTo>
                    <a:pt x="71" y="142"/>
                  </a:lnTo>
                  <a:lnTo>
                    <a:pt x="94" y="111"/>
                  </a:lnTo>
                  <a:lnTo>
                    <a:pt x="94" y="111"/>
                  </a:lnTo>
                  <a:lnTo>
                    <a:pt x="117" y="82"/>
                  </a:lnTo>
                  <a:lnTo>
                    <a:pt x="128" y="68"/>
                  </a:lnTo>
                  <a:lnTo>
                    <a:pt x="141" y="54"/>
                  </a:lnTo>
                  <a:lnTo>
                    <a:pt x="153" y="41"/>
                  </a:lnTo>
                  <a:lnTo>
                    <a:pt x="166" y="30"/>
                  </a:lnTo>
                  <a:lnTo>
                    <a:pt x="181" y="18"/>
                  </a:lnTo>
                  <a:lnTo>
                    <a:pt x="196" y="8"/>
                  </a:lnTo>
                  <a:lnTo>
                    <a:pt x="196" y="8"/>
                  </a:lnTo>
                  <a:lnTo>
                    <a:pt x="198" y="7"/>
                  </a:lnTo>
                  <a:lnTo>
                    <a:pt x="198" y="5"/>
                  </a:lnTo>
                  <a:lnTo>
                    <a:pt x="198" y="4"/>
                  </a:lnTo>
                  <a:lnTo>
                    <a:pt x="198" y="2"/>
                  </a:lnTo>
                  <a:lnTo>
                    <a:pt x="197" y="1"/>
                  </a:lnTo>
                  <a:lnTo>
                    <a:pt x="195" y="0"/>
                  </a:lnTo>
                  <a:lnTo>
                    <a:pt x="194" y="0"/>
                  </a:lnTo>
                  <a:lnTo>
                    <a:pt x="192" y="0"/>
                  </a:lnTo>
                  <a:lnTo>
                    <a:pt x="19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46" name="Freeform 462"/>
            <p:cNvSpPr/>
            <p:nvPr/>
          </p:nvSpPr>
          <p:spPr bwMode="auto">
            <a:xfrm>
              <a:off x="6451601" y="3336925"/>
              <a:ext cx="39688" cy="65088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60" y="18"/>
                </a:cxn>
                <a:cxn ang="0">
                  <a:pos x="51" y="32"/>
                </a:cxn>
                <a:cxn ang="0">
                  <a:pos x="41" y="46"/>
                </a:cxn>
                <a:cxn ang="0">
                  <a:pos x="31" y="59"/>
                </a:cxn>
                <a:cxn ang="0">
                  <a:pos x="22" y="71"/>
                </a:cxn>
                <a:cxn ang="0">
                  <a:pos x="13" y="86"/>
                </a:cxn>
                <a:cxn ang="0">
                  <a:pos x="5" y="100"/>
                </a:cxn>
                <a:cxn ang="0">
                  <a:pos x="2" y="109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19"/>
                </a:cxn>
                <a:cxn ang="0">
                  <a:pos x="1" y="120"/>
                </a:cxn>
                <a:cxn ang="0">
                  <a:pos x="2" y="122"/>
                </a:cxn>
                <a:cxn ang="0">
                  <a:pos x="3" y="122"/>
                </a:cxn>
                <a:cxn ang="0">
                  <a:pos x="5" y="122"/>
                </a:cxn>
                <a:cxn ang="0">
                  <a:pos x="7" y="122"/>
                </a:cxn>
                <a:cxn ang="0">
                  <a:pos x="8" y="121"/>
                </a:cxn>
                <a:cxn ang="0">
                  <a:pos x="9" y="119"/>
                </a:cxn>
                <a:cxn ang="0">
                  <a:pos x="9" y="119"/>
                </a:cxn>
                <a:cxn ang="0">
                  <a:pos x="12" y="111"/>
                </a:cxn>
                <a:cxn ang="0">
                  <a:pos x="15" y="103"/>
                </a:cxn>
                <a:cxn ang="0">
                  <a:pos x="22" y="88"/>
                </a:cxn>
                <a:cxn ang="0">
                  <a:pos x="31" y="74"/>
                </a:cxn>
                <a:cxn ang="0">
                  <a:pos x="40" y="61"/>
                </a:cxn>
                <a:cxn ang="0">
                  <a:pos x="51" y="48"/>
                </a:cxn>
                <a:cxn ang="0">
                  <a:pos x="60" y="34"/>
                </a:cxn>
                <a:cxn ang="0">
                  <a:pos x="68" y="21"/>
                </a:cxn>
                <a:cxn ang="0">
                  <a:pos x="76" y="5"/>
                </a:cxn>
                <a:cxn ang="0">
                  <a:pos x="76" y="5"/>
                </a:cxn>
                <a:cxn ang="0">
                  <a:pos x="76" y="3"/>
                </a:cxn>
                <a:cxn ang="0">
                  <a:pos x="76" y="1"/>
                </a:cxn>
                <a:cxn ang="0">
                  <a:pos x="75" y="0"/>
                </a:cxn>
                <a:cxn ang="0">
                  <a:pos x="72" y="0"/>
                </a:cxn>
                <a:cxn ang="0">
                  <a:pos x="69" y="0"/>
                </a:cxn>
                <a:cxn ang="0">
                  <a:pos x="67" y="1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122">
                  <a:moveTo>
                    <a:pt x="66" y="3"/>
                  </a:moveTo>
                  <a:lnTo>
                    <a:pt x="66" y="3"/>
                  </a:lnTo>
                  <a:lnTo>
                    <a:pt x="60" y="18"/>
                  </a:lnTo>
                  <a:lnTo>
                    <a:pt x="51" y="32"/>
                  </a:lnTo>
                  <a:lnTo>
                    <a:pt x="41" y="46"/>
                  </a:lnTo>
                  <a:lnTo>
                    <a:pt x="31" y="59"/>
                  </a:lnTo>
                  <a:lnTo>
                    <a:pt x="22" y="71"/>
                  </a:lnTo>
                  <a:lnTo>
                    <a:pt x="13" y="86"/>
                  </a:lnTo>
                  <a:lnTo>
                    <a:pt x="5" y="100"/>
                  </a:lnTo>
                  <a:lnTo>
                    <a:pt x="2" y="10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1" y="120"/>
                  </a:lnTo>
                  <a:lnTo>
                    <a:pt x="2" y="122"/>
                  </a:lnTo>
                  <a:lnTo>
                    <a:pt x="3" y="122"/>
                  </a:lnTo>
                  <a:lnTo>
                    <a:pt x="5" y="122"/>
                  </a:lnTo>
                  <a:lnTo>
                    <a:pt x="7" y="122"/>
                  </a:lnTo>
                  <a:lnTo>
                    <a:pt x="8" y="121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2" y="111"/>
                  </a:lnTo>
                  <a:lnTo>
                    <a:pt x="15" y="103"/>
                  </a:lnTo>
                  <a:lnTo>
                    <a:pt x="22" y="88"/>
                  </a:lnTo>
                  <a:lnTo>
                    <a:pt x="31" y="74"/>
                  </a:lnTo>
                  <a:lnTo>
                    <a:pt x="40" y="61"/>
                  </a:lnTo>
                  <a:lnTo>
                    <a:pt x="51" y="48"/>
                  </a:lnTo>
                  <a:lnTo>
                    <a:pt x="60" y="34"/>
                  </a:lnTo>
                  <a:lnTo>
                    <a:pt x="68" y="21"/>
                  </a:lnTo>
                  <a:lnTo>
                    <a:pt x="76" y="5"/>
                  </a:lnTo>
                  <a:lnTo>
                    <a:pt x="76" y="5"/>
                  </a:lnTo>
                  <a:lnTo>
                    <a:pt x="76" y="3"/>
                  </a:lnTo>
                  <a:lnTo>
                    <a:pt x="76" y="1"/>
                  </a:lnTo>
                  <a:lnTo>
                    <a:pt x="75" y="0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47" name="Freeform 463"/>
            <p:cNvSpPr/>
            <p:nvPr/>
          </p:nvSpPr>
          <p:spPr bwMode="auto">
            <a:xfrm>
              <a:off x="6467476" y="3341688"/>
              <a:ext cx="50800" cy="73025"/>
            </a:xfrm>
            <a:custGeom>
              <a:avLst/>
              <a:gdLst/>
              <a:ahLst/>
              <a:cxnLst>
                <a:cxn ang="0">
                  <a:pos x="87" y="1"/>
                </a:cxn>
                <a:cxn ang="0">
                  <a:pos x="87" y="1"/>
                </a:cxn>
                <a:cxn ang="0">
                  <a:pos x="80" y="8"/>
                </a:cxn>
                <a:cxn ang="0">
                  <a:pos x="74" y="15"/>
                </a:cxn>
                <a:cxn ang="0">
                  <a:pos x="63" y="29"/>
                </a:cxn>
                <a:cxn ang="0">
                  <a:pos x="54" y="46"/>
                </a:cxn>
                <a:cxn ang="0">
                  <a:pos x="44" y="61"/>
                </a:cxn>
                <a:cxn ang="0">
                  <a:pos x="44" y="61"/>
                </a:cxn>
                <a:cxn ang="0">
                  <a:pos x="36" y="72"/>
                </a:cxn>
                <a:cxn ang="0">
                  <a:pos x="30" y="82"/>
                </a:cxn>
                <a:cxn ang="0">
                  <a:pos x="19" y="104"/>
                </a:cxn>
                <a:cxn ang="0">
                  <a:pos x="19" y="104"/>
                </a:cxn>
                <a:cxn ang="0">
                  <a:pos x="15" y="111"/>
                </a:cxn>
                <a:cxn ang="0">
                  <a:pos x="9" y="117"/>
                </a:cxn>
                <a:cxn ang="0">
                  <a:pos x="4" y="123"/>
                </a:cxn>
                <a:cxn ang="0">
                  <a:pos x="2" y="127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2" y="136"/>
                </a:cxn>
                <a:cxn ang="0">
                  <a:pos x="4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9" y="134"/>
                </a:cxn>
                <a:cxn ang="0">
                  <a:pos x="13" y="127"/>
                </a:cxn>
                <a:cxn ang="0">
                  <a:pos x="18" y="121"/>
                </a:cxn>
                <a:cxn ang="0">
                  <a:pos x="23" y="115"/>
                </a:cxn>
                <a:cxn ang="0">
                  <a:pos x="27" y="109"/>
                </a:cxn>
                <a:cxn ang="0">
                  <a:pos x="27" y="109"/>
                </a:cxn>
                <a:cxn ang="0">
                  <a:pos x="36" y="90"/>
                </a:cxn>
                <a:cxn ang="0">
                  <a:pos x="47" y="73"/>
                </a:cxn>
                <a:cxn ang="0">
                  <a:pos x="47" y="73"/>
                </a:cxn>
                <a:cxn ang="0">
                  <a:pos x="57" y="56"/>
                </a:cxn>
                <a:cxn ang="0">
                  <a:pos x="68" y="39"/>
                </a:cxn>
                <a:cxn ang="0">
                  <a:pos x="80" y="22"/>
                </a:cxn>
                <a:cxn ang="0">
                  <a:pos x="87" y="15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7"/>
                </a:cxn>
                <a:cxn ang="0">
                  <a:pos x="95" y="5"/>
                </a:cxn>
                <a:cxn ang="0">
                  <a:pos x="95" y="2"/>
                </a:cxn>
                <a:cxn ang="0">
                  <a:pos x="94" y="1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7" y="1"/>
                </a:cxn>
                <a:cxn ang="0">
                  <a:pos x="87" y="1"/>
                </a:cxn>
              </a:cxnLst>
              <a:rect l="0" t="0" r="r" b="b"/>
              <a:pathLst>
                <a:path w="95" h="137">
                  <a:moveTo>
                    <a:pt x="87" y="1"/>
                  </a:moveTo>
                  <a:lnTo>
                    <a:pt x="87" y="1"/>
                  </a:lnTo>
                  <a:lnTo>
                    <a:pt x="80" y="8"/>
                  </a:lnTo>
                  <a:lnTo>
                    <a:pt x="74" y="15"/>
                  </a:lnTo>
                  <a:lnTo>
                    <a:pt x="63" y="29"/>
                  </a:lnTo>
                  <a:lnTo>
                    <a:pt x="54" y="46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36" y="72"/>
                  </a:lnTo>
                  <a:lnTo>
                    <a:pt x="30" y="82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5" y="111"/>
                  </a:lnTo>
                  <a:lnTo>
                    <a:pt x="9" y="117"/>
                  </a:lnTo>
                  <a:lnTo>
                    <a:pt x="4" y="123"/>
                  </a:lnTo>
                  <a:lnTo>
                    <a:pt x="2" y="127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2" y="136"/>
                  </a:lnTo>
                  <a:lnTo>
                    <a:pt x="4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9" y="134"/>
                  </a:lnTo>
                  <a:lnTo>
                    <a:pt x="13" y="127"/>
                  </a:lnTo>
                  <a:lnTo>
                    <a:pt x="18" y="121"/>
                  </a:lnTo>
                  <a:lnTo>
                    <a:pt x="23" y="115"/>
                  </a:lnTo>
                  <a:lnTo>
                    <a:pt x="27" y="109"/>
                  </a:lnTo>
                  <a:lnTo>
                    <a:pt x="27" y="109"/>
                  </a:lnTo>
                  <a:lnTo>
                    <a:pt x="36" y="90"/>
                  </a:lnTo>
                  <a:lnTo>
                    <a:pt x="47" y="73"/>
                  </a:lnTo>
                  <a:lnTo>
                    <a:pt x="47" y="73"/>
                  </a:lnTo>
                  <a:lnTo>
                    <a:pt x="57" y="56"/>
                  </a:lnTo>
                  <a:lnTo>
                    <a:pt x="68" y="39"/>
                  </a:lnTo>
                  <a:lnTo>
                    <a:pt x="80" y="22"/>
                  </a:lnTo>
                  <a:lnTo>
                    <a:pt x="87" y="15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7"/>
                  </a:lnTo>
                  <a:lnTo>
                    <a:pt x="95" y="5"/>
                  </a:lnTo>
                  <a:lnTo>
                    <a:pt x="95" y="2"/>
                  </a:lnTo>
                  <a:lnTo>
                    <a:pt x="94" y="1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7" y="1"/>
                  </a:lnTo>
                  <a:lnTo>
                    <a:pt x="8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48" name="Freeform 464"/>
            <p:cNvSpPr/>
            <p:nvPr/>
          </p:nvSpPr>
          <p:spPr bwMode="auto">
            <a:xfrm>
              <a:off x="6483351" y="3346450"/>
              <a:ext cx="50800" cy="96838"/>
            </a:xfrm>
            <a:custGeom>
              <a:avLst/>
              <a:gdLst/>
              <a:ahLst/>
              <a:cxnLst>
                <a:cxn ang="0">
                  <a:pos x="86" y="2"/>
                </a:cxn>
                <a:cxn ang="0">
                  <a:pos x="86" y="2"/>
                </a:cxn>
                <a:cxn ang="0">
                  <a:pos x="62" y="43"/>
                </a:cxn>
                <a:cxn ang="0">
                  <a:pos x="52" y="65"/>
                </a:cxn>
                <a:cxn ang="0">
                  <a:pos x="41" y="88"/>
                </a:cxn>
                <a:cxn ang="0">
                  <a:pos x="41" y="88"/>
                </a:cxn>
                <a:cxn ang="0">
                  <a:pos x="36" y="101"/>
                </a:cxn>
                <a:cxn ang="0">
                  <a:pos x="32" y="114"/>
                </a:cxn>
                <a:cxn ang="0">
                  <a:pos x="27" y="128"/>
                </a:cxn>
                <a:cxn ang="0">
                  <a:pos x="24" y="135"/>
                </a:cxn>
                <a:cxn ang="0">
                  <a:pos x="20" y="141"/>
                </a:cxn>
                <a:cxn ang="0">
                  <a:pos x="20" y="141"/>
                </a:cxn>
                <a:cxn ang="0">
                  <a:pos x="8" y="156"/>
                </a:cxn>
                <a:cxn ang="0">
                  <a:pos x="3" y="164"/>
                </a:cxn>
                <a:cxn ang="0">
                  <a:pos x="1" y="168"/>
                </a:cxn>
                <a:cxn ang="0">
                  <a:pos x="0" y="172"/>
                </a:cxn>
                <a:cxn ang="0">
                  <a:pos x="0" y="172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0" y="176"/>
                </a:cxn>
                <a:cxn ang="0">
                  <a:pos x="0" y="178"/>
                </a:cxn>
                <a:cxn ang="0">
                  <a:pos x="1" y="180"/>
                </a:cxn>
                <a:cxn ang="0">
                  <a:pos x="3" y="182"/>
                </a:cxn>
                <a:cxn ang="0">
                  <a:pos x="4" y="182"/>
                </a:cxn>
                <a:cxn ang="0">
                  <a:pos x="6" y="182"/>
                </a:cxn>
                <a:cxn ang="0">
                  <a:pos x="8" y="180"/>
                </a:cxn>
                <a:cxn ang="0">
                  <a:pos x="9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0" y="171"/>
                </a:cxn>
                <a:cxn ang="0">
                  <a:pos x="12" y="166"/>
                </a:cxn>
                <a:cxn ang="0">
                  <a:pos x="16" y="160"/>
                </a:cxn>
                <a:cxn ang="0">
                  <a:pos x="20" y="154"/>
                </a:cxn>
                <a:cxn ang="0">
                  <a:pos x="29" y="143"/>
                </a:cxn>
                <a:cxn ang="0">
                  <a:pos x="32" y="137"/>
                </a:cxn>
                <a:cxn ang="0">
                  <a:pos x="35" y="133"/>
                </a:cxn>
                <a:cxn ang="0">
                  <a:pos x="35" y="133"/>
                </a:cxn>
                <a:cxn ang="0">
                  <a:pos x="42" y="114"/>
                </a:cxn>
                <a:cxn ang="0">
                  <a:pos x="49" y="97"/>
                </a:cxn>
                <a:cxn ang="0">
                  <a:pos x="49" y="97"/>
                </a:cxn>
                <a:cxn ang="0">
                  <a:pos x="53" y="84"/>
                </a:cxn>
                <a:cxn ang="0">
                  <a:pos x="58" y="73"/>
                </a:cxn>
                <a:cxn ang="0">
                  <a:pos x="69" y="50"/>
                </a:cxn>
                <a:cxn ang="0">
                  <a:pos x="94" y="6"/>
                </a:cxn>
                <a:cxn ang="0">
                  <a:pos x="94" y="6"/>
                </a:cxn>
                <a:cxn ang="0">
                  <a:pos x="95" y="5"/>
                </a:cxn>
                <a:cxn ang="0">
                  <a:pos x="94" y="3"/>
                </a:cxn>
                <a:cxn ang="0">
                  <a:pos x="93" y="1"/>
                </a:cxn>
                <a:cxn ang="0">
                  <a:pos x="92" y="0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7" y="0"/>
                </a:cxn>
                <a:cxn ang="0">
                  <a:pos x="86" y="2"/>
                </a:cxn>
                <a:cxn ang="0">
                  <a:pos x="86" y="2"/>
                </a:cxn>
              </a:cxnLst>
              <a:rect l="0" t="0" r="r" b="b"/>
              <a:pathLst>
                <a:path w="95" h="182">
                  <a:moveTo>
                    <a:pt x="86" y="2"/>
                  </a:moveTo>
                  <a:lnTo>
                    <a:pt x="86" y="2"/>
                  </a:lnTo>
                  <a:lnTo>
                    <a:pt x="62" y="43"/>
                  </a:lnTo>
                  <a:lnTo>
                    <a:pt x="52" y="65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36" y="101"/>
                  </a:lnTo>
                  <a:lnTo>
                    <a:pt x="32" y="114"/>
                  </a:lnTo>
                  <a:lnTo>
                    <a:pt x="27" y="128"/>
                  </a:lnTo>
                  <a:lnTo>
                    <a:pt x="24" y="135"/>
                  </a:lnTo>
                  <a:lnTo>
                    <a:pt x="20" y="141"/>
                  </a:lnTo>
                  <a:lnTo>
                    <a:pt x="20" y="141"/>
                  </a:lnTo>
                  <a:lnTo>
                    <a:pt x="8" y="156"/>
                  </a:lnTo>
                  <a:lnTo>
                    <a:pt x="3" y="164"/>
                  </a:lnTo>
                  <a:lnTo>
                    <a:pt x="1" y="168"/>
                  </a:lnTo>
                  <a:lnTo>
                    <a:pt x="0" y="172"/>
                  </a:lnTo>
                  <a:lnTo>
                    <a:pt x="0" y="172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0" y="178"/>
                  </a:lnTo>
                  <a:lnTo>
                    <a:pt x="1" y="180"/>
                  </a:lnTo>
                  <a:lnTo>
                    <a:pt x="3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8" y="180"/>
                  </a:lnTo>
                  <a:lnTo>
                    <a:pt x="9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0" y="171"/>
                  </a:lnTo>
                  <a:lnTo>
                    <a:pt x="12" y="166"/>
                  </a:lnTo>
                  <a:lnTo>
                    <a:pt x="16" y="160"/>
                  </a:lnTo>
                  <a:lnTo>
                    <a:pt x="20" y="154"/>
                  </a:lnTo>
                  <a:lnTo>
                    <a:pt x="29" y="143"/>
                  </a:lnTo>
                  <a:lnTo>
                    <a:pt x="32" y="137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42" y="114"/>
                  </a:lnTo>
                  <a:lnTo>
                    <a:pt x="49" y="97"/>
                  </a:lnTo>
                  <a:lnTo>
                    <a:pt x="49" y="97"/>
                  </a:lnTo>
                  <a:lnTo>
                    <a:pt x="53" y="84"/>
                  </a:lnTo>
                  <a:lnTo>
                    <a:pt x="58" y="73"/>
                  </a:lnTo>
                  <a:lnTo>
                    <a:pt x="69" y="50"/>
                  </a:lnTo>
                  <a:lnTo>
                    <a:pt x="94" y="6"/>
                  </a:lnTo>
                  <a:lnTo>
                    <a:pt x="94" y="6"/>
                  </a:lnTo>
                  <a:lnTo>
                    <a:pt x="95" y="5"/>
                  </a:lnTo>
                  <a:lnTo>
                    <a:pt x="94" y="3"/>
                  </a:lnTo>
                  <a:lnTo>
                    <a:pt x="93" y="1"/>
                  </a:lnTo>
                  <a:lnTo>
                    <a:pt x="92" y="0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7" y="0"/>
                  </a:lnTo>
                  <a:lnTo>
                    <a:pt x="86" y="2"/>
                  </a:lnTo>
                  <a:lnTo>
                    <a:pt x="8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49" name="Freeform 465"/>
            <p:cNvSpPr/>
            <p:nvPr/>
          </p:nvSpPr>
          <p:spPr bwMode="auto">
            <a:xfrm>
              <a:off x="6491288" y="3362325"/>
              <a:ext cx="57150" cy="109538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102" y="0"/>
                </a:cxn>
                <a:cxn ang="0">
                  <a:pos x="95" y="2"/>
                </a:cxn>
                <a:cxn ang="0">
                  <a:pos x="88" y="6"/>
                </a:cxn>
                <a:cxn ang="0">
                  <a:pos x="83" y="12"/>
                </a:cxn>
                <a:cxn ang="0">
                  <a:pos x="79" y="19"/>
                </a:cxn>
                <a:cxn ang="0">
                  <a:pos x="79" y="19"/>
                </a:cxn>
                <a:cxn ang="0">
                  <a:pos x="72" y="38"/>
                </a:cxn>
                <a:cxn ang="0">
                  <a:pos x="62" y="54"/>
                </a:cxn>
                <a:cxn ang="0">
                  <a:pos x="52" y="71"/>
                </a:cxn>
                <a:cxn ang="0">
                  <a:pos x="42" y="87"/>
                </a:cxn>
                <a:cxn ang="0">
                  <a:pos x="42" y="87"/>
                </a:cxn>
                <a:cxn ang="0">
                  <a:pos x="36" y="101"/>
                </a:cxn>
                <a:cxn ang="0">
                  <a:pos x="31" y="115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15" y="159"/>
                </a:cxn>
                <a:cxn ang="0">
                  <a:pos x="8" y="173"/>
                </a:cxn>
                <a:cxn ang="0">
                  <a:pos x="3" y="189"/>
                </a:cxn>
                <a:cxn ang="0">
                  <a:pos x="1" y="196"/>
                </a:cxn>
                <a:cxn ang="0">
                  <a:pos x="0" y="203"/>
                </a:cxn>
                <a:cxn ang="0">
                  <a:pos x="0" y="203"/>
                </a:cxn>
                <a:cxn ang="0">
                  <a:pos x="0" y="205"/>
                </a:cxn>
                <a:cxn ang="0">
                  <a:pos x="1" y="207"/>
                </a:cxn>
                <a:cxn ang="0">
                  <a:pos x="2" y="208"/>
                </a:cxn>
                <a:cxn ang="0">
                  <a:pos x="4" y="208"/>
                </a:cxn>
                <a:cxn ang="0">
                  <a:pos x="7" y="207"/>
                </a:cxn>
                <a:cxn ang="0">
                  <a:pos x="8" y="205"/>
                </a:cxn>
                <a:cxn ang="0">
                  <a:pos x="9" y="203"/>
                </a:cxn>
                <a:cxn ang="0">
                  <a:pos x="9" y="203"/>
                </a:cxn>
                <a:cxn ang="0">
                  <a:pos x="10" y="198"/>
                </a:cxn>
                <a:cxn ang="0">
                  <a:pos x="11" y="193"/>
                </a:cxn>
                <a:cxn ang="0">
                  <a:pos x="15" y="181"/>
                </a:cxn>
                <a:cxn ang="0">
                  <a:pos x="20" y="171"/>
                </a:cxn>
                <a:cxn ang="0">
                  <a:pos x="25" y="161"/>
                </a:cxn>
                <a:cxn ang="0">
                  <a:pos x="25" y="161"/>
                </a:cxn>
                <a:cxn ang="0">
                  <a:pos x="34" y="136"/>
                </a:cxn>
                <a:cxn ang="0">
                  <a:pos x="41" y="111"/>
                </a:cxn>
                <a:cxn ang="0">
                  <a:pos x="41" y="111"/>
                </a:cxn>
                <a:cxn ang="0">
                  <a:pos x="47" y="97"/>
                </a:cxn>
                <a:cxn ang="0">
                  <a:pos x="55" y="83"/>
                </a:cxn>
                <a:cxn ang="0">
                  <a:pos x="72" y="56"/>
                </a:cxn>
                <a:cxn ang="0">
                  <a:pos x="72" y="56"/>
                </a:cxn>
                <a:cxn ang="0">
                  <a:pos x="78" y="44"/>
                </a:cxn>
                <a:cxn ang="0">
                  <a:pos x="85" y="29"/>
                </a:cxn>
                <a:cxn ang="0">
                  <a:pos x="89" y="21"/>
                </a:cxn>
                <a:cxn ang="0">
                  <a:pos x="94" y="16"/>
                </a:cxn>
                <a:cxn ang="0">
                  <a:pos x="99" y="11"/>
                </a:cxn>
                <a:cxn ang="0">
                  <a:pos x="102" y="10"/>
                </a:cxn>
                <a:cxn ang="0">
                  <a:pos x="105" y="9"/>
                </a:cxn>
                <a:cxn ang="0">
                  <a:pos x="105" y="9"/>
                </a:cxn>
                <a:cxn ang="0">
                  <a:pos x="107" y="8"/>
                </a:cxn>
                <a:cxn ang="0">
                  <a:pos x="108" y="7"/>
                </a:cxn>
                <a:cxn ang="0">
                  <a:pos x="108" y="6"/>
                </a:cxn>
                <a:cxn ang="0">
                  <a:pos x="108" y="4"/>
                </a:cxn>
                <a:cxn ang="0">
                  <a:pos x="106" y="1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2" y="0"/>
                </a:cxn>
              </a:cxnLst>
              <a:rect l="0" t="0" r="r" b="b"/>
              <a:pathLst>
                <a:path w="108" h="208">
                  <a:moveTo>
                    <a:pt x="102" y="0"/>
                  </a:moveTo>
                  <a:lnTo>
                    <a:pt x="102" y="0"/>
                  </a:lnTo>
                  <a:lnTo>
                    <a:pt x="95" y="2"/>
                  </a:lnTo>
                  <a:lnTo>
                    <a:pt x="88" y="6"/>
                  </a:lnTo>
                  <a:lnTo>
                    <a:pt x="83" y="12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2" y="38"/>
                  </a:lnTo>
                  <a:lnTo>
                    <a:pt x="62" y="54"/>
                  </a:lnTo>
                  <a:lnTo>
                    <a:pt x="52" y="71"/>
                  </a:lnTo>
                  <a:lnTo>
                    <a:pt x="42" y="87"/>
                  </a:lnTo>
                  <a:lnTo>
                    <a:pt x="42" y="87"/>
                  </a:lnTo>
                  <a:lnTo>
                    <a:pt x="36" y="101"/>
                  </a:lnTo>
                  <a:lnTo>
                    <a:pt x="31" y="115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15" y="159"/>
                  </a:lnTo>
                  <a:lnTo>
                    <a:pt x="8" y="173"/>
                  </a:lnTo>
                  <a:lnTo>
                    <a:pt x="3" y="189"/>
                  </a:lnTo>
                  <a:lnTo>
                    <a:pt x="1" y="196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5"/>
                  </a:lnTo>
                  <a:lnTo>
                    <a:pt x="1" y="207"/>
                  </a:lnTo>
                  <a:lnTo>
                    <a:pt x="2" y="208"/>
                  </a:lnTo>
                  <a:lnTo>
                    <a:pt x="4" y="208"/>
                  </a:lnTo>
                  <a:lnTo>
                    <a:pt x="7" y="207"/>
                  </a:lnTo>
                  <a:lnTo>
                    <a:pt x="8" y="205"/>
                  </a:lnTo>
                  <a:lnTo>
                    <a:pt x="9" y="203"/>
                  </a:lnTo>
                  <a:lnTo>
                    <a:pt x="9" y="203"/>
                  </a:lnTo>
                  <a:lnTo>
                    <a:pt x="10" y="198"/>
                  </a:lnTo>
                  <a:lnTo>
                    <a:pt x="11" y="193"/>
                  </a:lnTo>
                  <a:lnTo>
                    <a:pt x="15" y="181"/>
                  </a:lnTo>
                  <a:lnTo>
                    <a:pt x="20" y="17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34" y="136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47" y="97"/>
                  </a:lnTo>
                  <a:lnTo>
                    <a:pt x="55" y="83"/>
                  </a:lnTo>
                  <a:lnTo>
                    <a:pt x="72" y="56"/>
                  </a:lnTo>
                  <a:lnTo>
                    <a:pt x="72" y="56"/>
                  </a:lnTo>
                  <a:lnTo>
                    <a:pt x="78" y="44"/>
                  </a:lnTo>
                  <a:lnTo>
                    <a:pt x="85" y="29"/>
                  </a:lnTo>
                  <a:lnTo>
                    <a:pt x="89" y="21"/>
                  </a:lnTo>
                  <a:lnTo>
                    <a:pt x="94" y="16"/>
                  </a:lnTo>
                  <a:lnTo>
                    <a:pt x="99" y="11"/>
                  </a:lnTo>
                  <a:lnTo>
                    <a:pt x="102" y="10"/>
                  </a:lnTo>
                  <a:lnTo>
                    <a:pt x="105" y="9"/>
                  </a:lnTo>
                  <a:lnTo>
                    <a:pt x="105" y="9"/>
                  </a:lnTo>
                  <a:lnTo>
                    <a:pt x="107" y="8"/>
                  </a:lnTo>
                  <a:lnTo>
                    <a:pt x="108" y="7"/>
                  </a:lnTo>
                  <a:lnTo>
                    <a:pt x="108" y="6"/>
                  </a:lnTo>
                  <a:lnTo>
                    <a:pt x="108" y="4"/>
                  </a:lnTo>
                  <a:lnTo>
                    <a:pt x="106" y="1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50" name="Freeform 466"/>
            <p:cNvSpPr/>
            <p:nvPr/>
          </p:nvSpPr>
          <p:spPr bwMode="auto">
            <a:xfrm>
              <a:off x="6492876" y="3363913"/>
              <a:ext cx="71438" cy="147638"/>
            </a:xfrm>
            <a:custGeom>
              <a:avLst/>
              <a:gdLst/>
              <a:ahLst/>
              <a:cxnLst>
                <a:cxn ang="0">
                  <a:pos x="123" y="4"/>
                </a:cxn>
                <a:cxn ang="0">
                  <a:pos x="123" y="4"/>
                </a:cxn>
                <a:cxn ang="0">
                  <a:pos x="122" y="12"/>
                </a:cxn>
                <a:cxn ang="0">
                  <a:pos x="120" y="19"/>
                </a:cxn>
                <a:cxn ang="0">
                  <a:pos x="116" y="28"/>
                </a:cxn>
                <a:cxn ang="0">
                  <a:pos x="112" y="35"/>
                </a:cxn>
                <a:cxn ang="0">
                  <a:pos x="104" y="49"/>
                </a:cxn>
                <a:cxn ang="0">
                  <a:pos x="96" y="63"/>
                </a:cxn>
                <a:cxn ang="0">
                  <a:pos x="96" y="63"/>
                </a:cxn>
                <a:cxn ang="0">
                  <a:pos x="89" y="79"/>
                </a:cxn>
                <a:cxn ang="0">
                  <a:pos x="82" y="96"/>
                </a:cxn>
                <a:cxn ang="0">
                  <a:pos x="75" y="111"/>
                </a:cxn>
                <a:cxn ang="0">
                  <a:pos x="68" y="128"/>
                </a:cxn>
                <a:cxn ang="0">
                  <a:pos x="68" y="128"/>
                </a:cxn>
                <a:cxn ang="0">
                  <a:pos x="50" y="164"/>
                </a:cxn>
                <a:cxn ang="0">
                  <a:pos x="34" y="199"/>
                </a:cxn>
                <a:cxn ang="0">
                  <a:pos x="1" y="272"/>
                </a:cxn>
                <a:cxn ang="0">
                  <a:pos x="1" y="272"/>
                </a:cxn>
                <a:cxn ang="0">
                  <a:pos x="0" y="275"/>
                </a:cxn>
                <a:cxn ang="0">
                  <a:pos x="1" y="276"/>
                </a:cxn>
                <a:cxn ang="0">
                  <a:pos x="3" y="279"/>
                </a:cxn>
                <a:cxn ang="0">
                  <a:pos x="4" y="279"/>
                </a:cxn>
                <a:cxn ang="0">
                  <a:pos x="6" y="279"/>
                </a:cxn>
                <a:cxn ang="0">
                  <a:pos x="8" y="279"/>
                </a:cxn>
                <a:cxn ang="0">
                  <a:pos x="9" y="277"/>
                </a:cxn>
                <a:cxn ang="0">
                  <a:pos x="9" y="277"/>
                </a:cxn>
                <a:cxn ang="0">
                  <a:pos x="43" y="200"/>
                </a:cxn>
                <a:cxn ang="0">
                  <a:pos x="80" y="125"/>
                </a:cxn>
                <a:cxn ang="0">
                  <a:pos x="80" y="125"/>
                </a:cxn>
                <a:cxn ang="0">
                  <a:pos x="87" y="107"/>
                </a:cxn>
                <a:cxn ang="0">
                  <a:pos x="95" y="90"/>
                </a:cxn>
                <a:cxn ang="0">
                  <a:pos x="102" y="72"/>
                </a:cxn>
                <a:cxn ang="0">
                  <a:pos x="110" y="55"/>
                </a:cxn>
                <a:cxn ang="0">
                  <a:pos x="110" y="55"/>
                </a:cxn>
                <a:cxn ang="0">
                  <a:pos x="125" y="31"/>
                </a:cxn>
                <a:cxn ang="0">
                  <a:pos x="128" y="25"/>
                </a:cxn>
                <a:cxn ang="0">
                  <a:pos x="130" y="18"/>
                </a:cxn>
                <a:cxn ang="0">
                  <a:pos x="132" y="11"/>
                </a:cxn>
                <a:cxn ang="0">
                  <a:pos x="133" y="4"/>
                </a:cxn>
                <a:cxn ang="0">
                  <a:pos x="133" y="4"/>
                </a:cxn>
                <a:cxn ang="0">
                  <a:pos x="132" y="2"/>
                </a:cxn>
                <a:cxn ang="0">
                  <a:pos x="131" y="1"/>
                </a:cxn>
                <a:cxn ang="0">
                  <a:pos x="130" y="0"/>
                </a:cxn>
                <a:cxn ang="0">
                  <a:pos x="128" y="0"/>
                </a:cxn>
                <a:cxn ang="0">
                  <a:pos x="127" y="0"/>
                </a:cxn>
                <a:cxn ang="0">
                  <a:pos x="125" y="1"/>
                </a:cxn>
                <a:cxn ang="0">
                  <a:pos x="124" y="2"/>
                </a:cxn>
                <a:cxn ang="0">
                  <a:pos x="123" y="4"/>
                </a:cxn>
                <a:cxn ang="0">
                  <a:pos x="123" y="4"/>
                </a:cxn>
              </a:cxnLst>
              <a:rect l="0" t="0" r="r" b="b"/>
              <a:pathLst>
                <a:path w="133" h="279">
                  <a:moveTo>
                    <a:pt x="123" y="4"/>
                  </a:moveTo>
                  <a:lnTo>
                    <a:pt x="123" y="4"/>
                  </a:lnTo>
                  <a:lnTo>
                    <a:pt x="122" y="12"/>
                  </a:lnTo>
                  <a:lnTo>
                    <a:pt x="120" y="19"/>
                  </a:lnTo>
                  <a:lnTo>
                    <a:pt x="116" y="28"/>
                  </a:lnTo>
                  <a:lnTo>
                    <a:pt x="112" y="35"/>
                  </a:lnTo>
                  <a:lnTo>
                    <a:pt x="104" y="49"/>
                  </a:lnTo>
                  <a:lnTo>
                    <a:pt x="96" y="63"/>
                  </a:lnTo>
                  <a:lnTo>
                    <a:pt x="96" y="63"/>
                  </a:lnTo>
                  <a:lnTo>
                    <a:pt x="89" y="79"/>
                  </a:lnTo>
                  <a:lnTo>
                    <a:pt x="82" y="96"/>
                  </a:lnTo>
                  <a:lnTo>
                    <a:pt x="75" y="111"/>
                  </a:lnTo>
                  <a:lnTo>
                    <a:pt x="68" y="128"/>
                  </a:lnTo>
                  <a:lnTo>
                    <a:pt x="68" y="128"/>
                  </a:lnTo>
                  <a:lnTo>
                    <a:pt x="50" y="164"/>
                  </a:lnTo>
                  <a:lnTo>
                    <a:pt x="34" y="199"/>
                  </a:lnTo>
                  <a:lnTo>
                    <a:pt x="1" y="272"/>
                  </a:lnTo>
                  <a:lnTo>
                    <a:pt x="1" y="272"/>
                  </a:lnTo>
                  <a:lnTo>
                    <a:pt x="0" y="275"/>
                  </a:lnTo>
                  <a:lnTo>
                    <a:pt x="1" y="276"/>
                  </a:lnTo>
                  <a:lnTo>
                    <a:pt x="3" y="279"/>
                  </a:lnTo>
                  <a:lnTo>
                    <a:pt x="4" y="279"/>
                  </a:lnTo>
                  <a:lnTo>
                    <a:pt x="6" y="279"/>
                  </a:lnTo>
                  <a:lnTo>
                    <a:pt x="8" y="279"/>
                  </a:lnTo>
                  <a:lnTo>
                    <a:pt x="9" y="277"/>
                  </a:lnTo>
                  <a:lnTo>
                    <a:pt x="9" y="277"/>
                  </a:lnTo>
                  <a:lnTo>
                    <a:pt x="43" y="200"/>
                  </a:lnTo>
                  <a:lnTo>
                    <a:pt x="80" y="125"/>
                  </a:lnTo>
                  <a:lnTo>
                    <a:pt x="80" y="125"/>
                  </a:lnTo>
                  <a:lnTo>
                    <a:pt x="87" y="107"/>
                  </a:lnTo>
                  <a:lnTo>
                    <a:pt x="95" y="90"/>
                  </a:lnTo>
                  <a:lnTo>
                    <a:pt x="102" y="72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25" y="31"/>
                  </a:lnTo>
                  <a:lnTo>
                    <a:pt x="128" y="25"/>
                  </a:lnTo>
                  <a:lnTo>
                    <a:pt x="130" y="18"/>
                  </a:lnTo>
                  <a:lnTo>
                    <a:pt x="132" y="11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2" y="2"/>
                  </a:lnTo>
                  <a:lnTo>
                    <a:pt x="131" y="1"/>
                  </a:lnTo>
                  <a:lnTo>
                    <a:pt x="130" y="0"/>
                  </a:lnTo>
                  <a:lnTo>
                    <a:pt x="128" y="0"/>
                  </a:lnTo>
                  <a:lnTo>
                    <a:pt x="127" y="0"/>
                  </a:lnTo>
                  <a:lnTo>
                    <a:pt x="125" y="1"/>
                  </a:lnTo>
                  <a:lnTo>
                    <a:pt x="124" y="2"/>
                  </a:lnTo>
                  <a:lnTo>
                    <a:pt x="123" y="4"/>
                  </a:lnTo>
                  <a:lnTo>
                    <a:pt x="12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51" name="Freeform 467"/>
            <p:cNvSpPr/>
            <p:nvPr/>
          </p:nvSpPr>
          <p:spPr bwMode="auto">
            <a:xfrm>
              <a:off x="6561138" y="3363913"/>
              <a:ext cx="25400" cy="63500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46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39" y="2"/>
                </a:cxn>
                <a:cxn ang="0">
                  <a:pos x="38" y="3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8" y="12"/>
                </a:cxn>
                <a:cxn ang="0">
                  <a:pos x="37" y="19"/>
                </a:cxn>
                <a:cxn ang="0">
                  <a:pos x="35" y="27"/>
                </a:cxn>
                <a:cxn ang="0">
                  <a:pos x="32" y="35"/>
                </a:cxn>
                <a:cxn ang="0">
                  <a:pos x="25" y="49"/>
                </a:cxn>
                <a:cxn ang="0">
                  <a:pos x="18" y="63"/>
                </a:cxn>
                <a:cxn ang="0">
                  <a:pos x="18" y="63"/>
                </a:cxn>
                <a:cxn ang="0">
                  <a:pos x="8" y="87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5"/>
                </a:cxn>
                <a:cxn ang="0">
                  <a:pos x="2" y="116"/>
                </a:cxn>
                <a:cxn ang="0">
                  <a:pos x="3" y="118"/>
                </a:cxn>
                <a:cxn ang="0">
                  <a:pos x="5" y="118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4" y="96"/>
                </a:cxn>
                <a:cxn ang="0">
                  <a:pos x="21" y="78"/>
                </a:cxn>
                <a:cxn ang="0">
                  <a:pos x="37" y="44"/>
                </a:cxn>
                <a:cxn ang="0">
                  <a:pos x="37" y="44"/>
                </a:cxn>
                <a:cxn ang="0">
                  <a:pos x="41" y="34"/>
                </a:cxn>
                <a:cxn ang="0">
                  <a:pos x="45" y="24"/>
                </a:cxn>
                <a:cxn ang="0">
                  <a:pos x="47" y="14"/>
                </a:cxn>
                <a:cxn ang="0">
                  <a:pos x="47" y="8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47" h="118">
                  <a:moveTo>
                    <a:pt x="47" y="3"/>
                  </a:moveTo>
                  <a:lnTo>
                    <a:pt x="47" y="3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39" y="2"/>
                  </a:lnTo>
                  <a:lnTo>
                    <a:pt x="38" y="3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12"/>
                  </a:lnTo>
                  <a:lnTo>
                    <a:pt x="37" y="19"/>
                  </a:lnTo>
                  <a:lnTo>
                    <a:pt x="35" y="27"/>
                  </a:lnTo>
                  <a:lnTo>
                    <a:pt x="32" y="35"/>
                  </a:lnTo>
                  <a:lnTo>
                    <a:pt x="25" y="49"/>
                  </a:lnTo>
                  <a:lnTo>
                    <a:pt x="18" y="63"/>
                  </a:lnTo>
                  <a:lnTo>
                    <a:pt x="18" y="63"/>
                  </a:lnTo>
                  <a:lnTo>
                    <a:pt x="8" y="87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5"/>
                  </a:lnTo>
                  <a:lnTo>
                    <a:pt x="2" y="116"/>
                  </a:lnTo>
                  <a:lnTo>
                    <a:pt x="3" y="118"/>
                  </a:lnTo>
                  <a:lnTo>
                    <a:pt x="5" y="118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4" y="96"/>
                  </a:lnTo>
                  <a:lnTo>
                    <a:pt x="21" y="78"/>
                  </a:lnTo>
                  <a:lnTo>
                    <a:pt x="37" y="44"/>
                  </a:lnTo>
                  <a:lnTo>
                    <a:pt x="37" y="44"/>
                  </a:lnTo>
                  <a:lnTo>
                    <a:pt x="41" y="34"/>
                  </a:lnTo>
                  <a:lnTo>
                    <a:pt x="45" y="24"/>
                  </a:lnTo>
                  <a:lnTo>
                    <a:pt x="47" y="14"/>
                  </a:lnTo>
                  <a:lnTo>
                    <a:pt x="47" y="8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52" name="Freeform 468"/>
            <p:cNvSpPr/>
            <p:nvPr/>
          </p:nvSpPr>
          <p:spPr bwMode="auto">
            <a:xfrm>
              <a:off x="6578601" y="3381375"/>
              <a:ext cx="22225" cy="4762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3" y="9"/>
                </a:cxn>
                <a:cxn ang="0">
                  <a:pos x="31" y="14"/>
                </a:cxn>
                <a:cxn ang="0">
                  <a:pos x="28" y="24"/>
                </a:cxn>
                <a:cxn ang="0">
                  <a:pos x="23" y="32"/>
                </a:cxn>
                <a:cxn ang="0">
                  <a:pos x="19" y="41"/>
                </a:cxn>
                <a:cxn ang="0">
                  <a:pos x="19" y="41"/>
                </a:cxn>
                <a:cxn ang="0">
                  <a:pos x="11" y="63"/>
                </a:cxn>
                <a:cxn ang="0">
                  <a:pos x="6" y="72"/>
                </a:cxn>
                <a:cxn ang="0">
                  <a:pos x="1" y="82"/>
                </a:cxn>
                <a:cxn ang="0">
                  <a:pos x="1" y="82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1" y="88"/>
                </a:cxn>
                <a:cxn ang="0">
                  <a:pos x="2" y="89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7" y="89"/>
                </a:cxn>
                <a:cxn ang="0">
                  <a:pos x="9" y="88"/>
                </a:cxn>
                <a:cxn ang="0">
                  <a:pos x="9" y="88"/>
                </a:cxn>
                <a:cxn ang="0">
                  <a:pos x="15" y="76"/>
                </a:cxn>
                <a:cxn ang="0">
                  <a:pos x="19" y="64"/>
                </a:cxn>
                <a:cxn ang="0">
                  <a:pos x="25" y="53"/>
                </a:cxn>
                <a:cxn ang="0">
                  <a:pos x="30" y="41"/>
                </a:cxn>
                <a:cxn ang="0">
                  <a:pos x="30" y="41"/>
                </a:cxn>
                <a:cxn ang="0">
                  <a:pos x="34" y="32"/>
                </a:cxn>
                <a:cxn ang="0">
                  <a:pos x="38" y="24"/>
                </a:cxn>
                <a:cxn ang="0">
                  <a:pos x="41" y="14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90">
                  <a:moveTo>
                    <a:pt x="33" y="4"/>
                  </a:moveTo>
                  <a:lnTo>
                    <a:pt x="33" y="4"/>
                  </a:lnTo>
                  <a:lnTo>
                    <a:pt x="33" y="9"/>
                  </a:lnTo>
                  <a:lnTo>
                    <a:pt x="31" y="14"/>
                  </a:lnTo>
                  <a:lnTo>
                    <a:pt x="28" y="24"/>
                  </a:lnTo>
                  <a:lnTo>
                    <a:pt x="23" y="32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11" y="63"/>
                  </a:lnTo>
                  <a:lnTo>
                    <a:pt x="6" y="72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2" y="89"/>
                  </a:lnTo>
                  <a:lnTo>
                    <a:pt x="4" y="90"/>
                  </a:lnTo>
                  <a:lnTo>
                    <a:pt x="6" y="90"/>
                  </a:lnTo>
                  <a:lnTo>
                    <a:pt x="7" y="89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15" y="76"/>
                  </a:lnTo>
                  <a:lnTo>
                    <a:pt x="19" y="64"/>
                  </a:lnTo>
                  <a:lnTo>
                    <a:pt x="25" y="53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4" y="32"/>
                  </a:lnTo>
                  <a:lnTo>
                    <a:pt x="38" y="24"/>
                  </a:lnTo>
                  <a:lnTo>
                    <a:pt x="41" y="14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53" name="Freeform 469"/>
            <p:cNvSpPr/>
            <p:nvPr/>
          </p:nvSpPr>
          <p:spPr bwMode="auto">
            <a:xfrm>
              <a:off x="6600826" y="3389313"/>
              <a:ext cx="17463" cy="52388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4" y="15"/>
                </a:cxn>
                <a:cxn ang="0">
                  <a:pos x="23" y="23"/>
                </a:cxn>
                <a:cxn ang="0">
                  <a:pos x="19" y="43"/>
                </a:cxn>
                <a:cxn ang="0">
                  <a:pos x="19" y="43"/>
                </a:cxn>
                <a:cxn ang="0">
                  <a:pos x="16" y="55"/>
                </a:cxn>
                <a:cxn ang="0">
                  <a:pos x="13" y="68"/>
                </a:cxn>
                <a:cxn ang="0">
                  <a:pos x="8" y="80"/>
                </a:cxn>
                <a:cxn ang="0">
                  <a:pos x="5" y="86"/>
                </a:cxn>
                <a:cxn ang="0">
                  <a:pos x="1" y="92"/>
                </a:cxn>
                <a:cxn ang="0">
                  <a:pos x="1" y="92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1" y="97"/>
                </a:cxn>
                <a:cxn ang="0">
                  <a:pos x="3" y="98"/>
                </a:cxn>
                <a:cxn ang="0">
                  <a:pos x="4" y="99"/>
                </a:cxn>
                <a:cxn ang="0">
                  <a:pos x="6" y="99"/>
                </a:cxn>
                <a:cxn ang="0">
                  <a:pos x="8" y="98"/>
                </a:cxn>
                <a:cxn ang="0">
                  <a:pos x="9" y="97"/>
                </a:cxn>
                <a:cxn ang="0">
                  <a:pos x="9" y="97"/>
                </a:cxn>
                <a:cxn ang="0">
                  <a:pos x="16" y="86"/>
                </a:cxn>
                <a:cxn ang="0">
                  <a:pos x="21" y="75"/>
                </a:cxn>
                <a:cxn ang="0">
                  <a:pos x="24" y="63"/>
                </a:cxn>
                <a:cxn ang="0">
                  <a:pos x="27" y="50"/>
                </a:cxn>
                <a:cxn ang="0">
                  <a:pos x="27" y="50"/>
                </a:cxn>
                <a:cxn ang="0">
                  <a:pos x="31" y="27"/>
                </a:cxn>
                <a:cxn ang="0">
                  <a:pos x="33" y="17"/>
                </a:cxn>
                <a:cxn ang="0">
                  <a:pos x="34" y="4"/>
                </a:cxn>
                <a:cxn ang="0">
                  <a:pos x="34" y="4"/>
                </a:cxn>
                <a:cxn ang="0">
                  <a:pos x="33" y="2"/>
                </a:cxn>
                <a:cxn ang="0">
                  <a:pos x="32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6" y="1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99">
                  <a:moveTo>
                    <a:pt x="24" y="4"/>
                  </a:moveTo>
                  <a:lnTo>
                    <a:pt x="24" y="4"/>
                  </a:lnTo>
                  <a:lnTo>
                    <a:pt x="24" y="15"/>
                  </a:lnTo>
                  <a:lnTo>
                    <a:pt x="23" y="2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6" y="55"/>
                  </a:lnTo>
                  <a:lnTo>
                    <a:pt x="13" y="68"/>
                  </a:lnTo>
                  <a:lnTo>
                    <a:pt x="8" y="80"/>
                  </a:lnTo>
                  <a:lnTo>
                    <a:pt x="5" y="86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3" y="98"/>
                  </a:lnTo>
                  <a:lnTo>
                    <a:pt x="4" y="99"/>
                  </a:lnTo>
                  <a:lnTo>
                    <a:pt x="6" y="99"/>
                  </a:lnTo>
                  <a:lnTo>
                    <a:pt x="8" y="98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16" y="86"/>
                  </a:lnTo>
                  <a:lnTo>
                    <a:pt x="21" y="75"/>
                  </a:lnTo>
                  <a:lnTo>
                    <a:pt x="24" y="63"/>
                  </a:lnTo>
                  <a:lnTo>
                    <a:pt x="27" y="50"/>
                  </a:lnTo>
                  <a:lnTo>
                    <a:pt x="27" y="50"/>
                  </a:lnTo>
                  <a:lnTo>
                    <a:pt x="31" y="27"/>
                  </a:lnTo>
                  <a:lnTo>
                    <a:pt x="33" y="17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3" y="2"/>
                  </a:lnTo>
                  <a:lnTo>
                    <a:pt x="32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54" name="Freeform 470"/>
            <p:cNvSpPr/>
            <p:nvPr/>
          </p:nvSpPr>
          <p:spPr bwMode="auto">
            <a:xfrm>
              <a:off x="6521451" y="3475038"/>
              <a:ext cx="17463" cy="39688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24" y="2"/>
                </a:cxn>
                <a:cxn ang="0">
                  <a:pos x="19" y="10"/>
                </a:cxn>
                <a:cxn ang="0">
                  <a:pos x="15" y="18"/>
                </a:cxn>
                <a:cxn ang="0">
                  <a:pos x="11" y="26"/>
                </a:cxn>
                <a:cxn ang="0">
                  <a:pos x="7" y="35"/>
                </a:cxn>
                <a:cxn ang="0">
                  <a:pos x="4" y="44"/>
                </a:cxn>
                <a:cxn ang="0">
                  <a:pos x="2" y="53"/>
                </a:cxn>
                <a:cxn ang="0">
                  <a:pos x="0" y="62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3"/>
                </a:cxn>
                <a:cxn ang="0">
                  <a:pos x="1" y="75"/>
                </a:cxn>
                <a:cxn ang="0">
                  <a:pos x="2" y="76"/>
                </a:cxn>
                <a:cxn ang="0">
                  <a:pos x="4" y="76"/>
                </a:cxn>
                <a:cxn ang="0">
                  <a:pos x="7" y="76"/>
                </a:cxn>
                <a:cxn ang="0">
                  <a:pos x="8" y="75"/>
                </a:cxn>
                <a:cxn ang="0">
                  <a:pos x="9" y="73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0" y="62"/>
                </a:cxn>
                <a:cxn ang="0">
                  <a:pos x="12" y="54"/>
                </a:cxn>
                <a:cxn ang="0">
                  <a:pos x="14" y="46"/>
                </a:cxn>
                <a:cxn ang="0">
                  <a:pos x="16" y="38"/>
                </a:cxn>
                <a:cxn ang="0">
                  <a:pos x="23" y="22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3" y="6"/>
                </a:cxn>
                <a:cxn ang="0">
                  <a:pos x="33" y="4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7" y="0"/>
                </a:cxn>
                <a:cxn ang="0">
                  <a:pos x="26" y="1"/>
                </a:cxn>
                <a:cxn ang="0">
                  <a:pos x="24" y="2"/>
                </a:cxn>
                <a:cxn ang="0">
                  <a:pos x="24" y="2"/>
                </a:cxn>
              </a:cxnLst>
              <a:rect l="0" t="0" r="r" b="b"/>
              <a:pathLst>
                <a:path w="33" h="76">
                  <a:moveTo>
                    <a:pt x="24" y="2"/>
                  </a:moveTo>
                  <a:lnTo>
                    <a:pt x="24" y="2"/>
                  </a:lnTo>
                  <a:lnTo>
                    <a:pt x="19" y="10"/>
                  </a:lnTo>
                  <a:lnTo>
                    <a:pt x="15" y="18"/>
                  </a:lnTo>
                  <a:lnTo>
                    <a:pt x="11" y="26"/>
                  </a:lnTo>
                  <a:lnTo>
                    <a:pt x="7" y="35"/>
                  </a:lnTo>
                  <a:lnTo>
                    <a:pt x="4" y="44"/>
                  </a:lnTo>
                  <a:lnTo>
                    <a:pt x="2" y="53"/>
                  </a:lnTo>
                  <a:lnTo>
                    <a:pt x="0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1" y="75"/>
                  </a:lnTo>
                  <a:lnTo>
                    <a:pt x="2" y="76"/>
                  </a:lnTo>
                  <a:lnTo>
                    <a:pt x="4" y="76"/>
                  </a:lnTo>
                  <a:lnTo>
                    <a:pt x="7" y="76"/>
                  </a:lnTo>
                  <a:lnTo>
                    <a:pt x="8" y="75"/>
                  </a:lnTo>
                  <a:lnTo>
                    <a:pt x="9" y="73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0" y="62"/>
                  </a:lnTo>
                  <a:lnTo>
                    <a:pt x="12" y="54"/>
                  </a:lnTo>
                  <a:lnTo>
                    <a:pt x="14" y="46"/>
                  </a:lnTo>
                  <a:lnTo>
                    <a:pt x="16" y="38"/>
                  </a:lnTo>
                  <a:lnTo>
                    <a:pt x="23" y="22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3" y="6"/>
                  </a:lnTo>
                  <a:lnTo>
                    <a:pt x="33" y="4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4" y="2"/>
                  </a:lnTo>
                  <a:lnTo>
                    <a:pt x="2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55" name="Freeform 471"/>
            <p:cNvSpPr/>
            <p:nvPr/>
          </p:nvSpPr>
          <p:spPr bwMode="auto">
            <a:xfrm>
              <a:off x="6535738" y="3481388"/>
              <a:ext cx="22225" cy="46038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0" y="14"/>
                </a:cxn>
                <a:cxn ang="0">
                  <a:pos x="26" y="24"/>
                </a:cxn>
                <a:cxn ang="0">
                  <a:pos x="15" y="41"/>
                </a:cxn>
                <a:cxn ang="0">
                  <a:pos x="10" y="50"/>
                </a:cxn>
                <a:cxn ang="0">
                  <a:pos x="5" y="60"/>
                </a:cxn>
                <a:cxn ang="0">
                  <a:pos x="2" y="70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5"/>
                </a:cxn>
                <a:cxn ang="0">
                  <a:pos x="3" y="86"/>
                </a:cxn>
                <a:cxn ang="0">
                  <a:pos x="5" y="86"/>
                </a:cxn>
                <a:cxn ang="0">
                  <a:pos x="6" y="86"/>
                </a:cxn>
                <a:cxn ang="0">
                  <a:pos x="9" y="85"/>
                </a:cxn>
                <a:cxn ang="0">
                  <a:pos x="10" y="82"/>
                </a:cxn>
                <a:cxn ang="0">
                  <a:pos x="10" y="80"/>
                </a:cxn>
                <a:cxn ang="0">
                  <a:pos x="10" y="80"/>
                </a:cxn>
                <a:cxn ang="0">
                  <a:pos x="12" y="70"/>
                </a:cxn>
                <a:cxn ang="0">
                  <a:pos x="15" y="61"/>
                </a:cxn>
                <a:cxn ang="0">
                  <a:pos x="19" y="51"/>
                </a:cxn>
                <a:cxn ang="0">
                  <a:pos x="24" y="43"/>
                </a:cxn>
                <a:cxn ang="0">
                  <a:pos x="35" y="26"/>
                </a:cxn>
                <a:cxn ang="0">
                  <a:pos x="40" y="16"/>
                </a:cxn>
                <a:cxn ang="0">
                  <a:pos x="43" y="6"/>
                </a:cxn>
                <a:cxn ang="0">
                  <a:pos x="43" y="6"/>
                </a:cxn>
                <a:cxn ang="0">
                  <a:pos x="43" y="4"/>
                </a:cxn>
                <a:cxn ang="0">
                  <a:pos x="43" y="3"/>
                </a:cxn>
                <a:cxn ang="0">
                  <a:pos x="41" y="1"/>
                </a:cxn>
                <a:cxn ang="0">
                  <a:pos x="40" y="1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3" h="86">
                  <a:moveTo>
                    <a:pt x="33" y="4"/>
                  </a:moveTo>
                  <a:lnTo>
                    <a:pt x="33" y="4"/>
                  </a:lnTo>
                  <a:lnTo>
                    <a:pt x="30" y="14"/>
                  </a:lnTo>
                  <a:lnTo>
                    <a:pt x="26" y="24"/>
                  </a:lnTo>
                  <a:lnTo>
                    <a:pt x="15" y="41"/>
                  </a:lnTo>
                  <a:lnTo>
                    <a:pt x="10" y="50"/>
                  </a:lnTo>
                  <a:lnTo>
                    <a:pt x="5" y="60"/>
                  </a:lnTo>
                  <a:lnTo>
                    <a:pt x="2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5"/>
                  </a:lnTo>
                  <a:lnTo>
                    <a:pt x="3" y="86"/>
                  </a:lnTo>
                  <a:lnTo>
                    <a:pt x="5" y="86"/>
                  </a:lnTo>
                  <a:lnTo>
                    <a:pt x="6" y="86"/>
                  </a:lnTo>
                  <a:lnTo>
                    <a:pt x="9" y="85"/>
                  </a:lnTo>
                  <a:lnTo>
                    <a:pt x="10" y="82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2" y="70"/>
                  </a:lnTo>
                  <a:lnTo>
                    <a:pt x="15" y="61"/>
                  </a:lnTo>
                  <a:lnTo>
                    <a:pt x="19" y="51"/>
                  </a:lnTo>
                  <a:lnTo>
                    <a:pt x="24" y="43"/>
                  </a:lnTo>
                  <a:lnTo>
                    <a:pt x="35" y="26"/>
                  </a:lnTo>
                  <a:lnTo>
                    <a:pt x="40" y="16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3" y="4"/>
                  </a:lnTo>
                  <a:lnTo>
                    <a:pt x="43" y="3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56" name="Freeform 472"/>
            <p:cNvSpPr/>
            <p:nvPr/>
          </p:nvSpPr>
          <p:spPr bwMode="auto">
            <a:xfrm>
              <a:off x="6556376" y="3495675"/>
              <a:ext cx="20638" cy="39688"/>
            </a:xfrm>
            <a:custGeom>
              <a:avLst/>
              <a:gdLst/>
              <a:ahLst/>
              <a:cxnLst>
                <a:cxn ang="0">
                  <a:pos x="29" y="3"/>
                </a:cxn>
                <a:cxn ang="0">
                  <a:pos x="29" y="3"/>
                </a:cxn>
                <a:cxn ang="0">
                  <a:pos x="21" y="19"/>
                </a:cxn>
                <a:cxn ang="0">
                  <a:pos x="13" y="35"/>
                </a:cxn>
                <a:cxn ang="0">
                  <a:pos x="6" y="51"/>
                </a:cxn>
                <a:cxn ang="0">
                  <a:pos x="3" y="60"/>
                </a:cxn>
                <a:cxn ang="0">
                  <a:pos x="0" y="69"/>
                </a:cxn>
                <a:cxn ang="0">
                  <a:pos x="0" y="69"/>
                </a:cxn>
                <a:cxn ang="0">
                  <a:pos x="0" y="71"/>
                </a:cxn>
                <a:cxn ang="0">
                  <a:pos x="2" y="73"/>
                </a:cxn>
                <a:cxn ang="0">
                  <a:pos x="3" y="74"/>
                </a:cxn>
                <a:cxn ang="0">
                  <a:pos x="4" y="74"/>
                </a:cxn>
                <a:cxn ang="0">
                  <a:pos x="6" y="75"/>
                </a:cxn>
                <a:cxn ang="0">
                  <a:pos x="8" y="74"/>
                </a:cxn>
                <a:cxn ang="0">
                  <a:pos x="9" y="73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2" y="63"/>
                </a:cxn>
                <a:cxn ang="0">
                  <a:pos x="15" y="54"/>
                </a:cxn>
                <a:cxn ang="0">
                  <a:pos x="22" y="38"/>
                </a:cxn>
                <a:cxn ang="0">
                  <a:pos x="30" y="21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9" y="3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9" y="3"/>
                </a:cxn>
                <a:cxn ang="0">
                  <a:pos x="29" y="3"/>
                </a:cxn>
              </a:cxnLst>
              <a:rect l="0" t="0" r="r" b="b"/>
              <a:pathLst>
                <a:path w="39" h="75">
                  <a:moveTo>
                    <a:pt x="29" y="3"/>
                  </a:moveTo>
                  <a:lnTo>
                    <a:pt x="29" y="3"/>
                  </a:lnTo>
                  <a:lnTo>
                    <a:pt x="21" y="19"/>
                  </a:lnTo>
                  <a:lnTo>
                    <a:pt x="13" y="35"/>
                  </a:lnTo>
                  <a:lnTo>
                    <a:pt x="6" y="51"/>
                  </a:lnTo>
                  <a:lnTo>
                    <a:pt x="3" y="60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3" y="74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4"/>
                  </a:lnTo>
                  <a:lnTo>
                    <a:pt x="9" y="73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2" y="63"/>
                  </a:lnTo>
                  <a:lnTo>
                    <a:pt x="15" y="54"/>
                  </a:lnTo>
                  <a:lnTo>
                    <a:pt x="22" y="38"/>
                  </a:lnTo>
                  <a:lnTo>
                    <a:pt x="30" y="21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9" y="3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9" y="3"/>
                  </a:lnTo>
                  <a:lnTo>
                    <a:pt x="2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57" name="Freeform 473"/>
            <p:cNvSpPr/>
            <p:nvPr/>
          </p:nvSpPr>
          <p:spPr bwMode="auto">
            <a:xfrm>
              <a:off x="6578601" y="3484563"/>
              <a:ext cx="26988" cy="55563"/>
            </a:xfrm>
            <a:custGeom>
              <a:avLst/>
              <a:gdLst/>
              <a:ahLst/>
              <a:cxnLst>
                <a:cxn ang="0">
                  <a:pos x="43" y="3"/>
                </a:cxn>
                <a:cxn ang="0">
                  <a:pos x="43" y="3"/>
                </a:cxn>
                <a:cxn ang="0">
                  <a:pos x="39" y="16"/>
                </a:cxn>
                <a:cxn ang="0">
                  <a:pos x="34" y="28"/>
                </a:cxn>
                <a:cxn ang="0">
                  <a:pos x="22" y="51"/>
                </a:cxn>
                <a:cxn ang="0">
                  <a:pos x="9" y="73"/>
                </a:cxn>
                <a:cxn ang="0">
                  <a:pos x="4" y="86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101"/>
                </a:cxn>
                <a:cxn ang="0">
                  <a:pos x="13" y="88"/>
                </a:cxn>
                <a:cxn ang="0">
                  <a:pos x="18" y="76"/>
                </a:cxn>
                <a:cxn ang="0">
                  <a:pos x="31" y="54"/>
                </a:cxn>
                <a:cxn ang="0">
                  <a:pos x="43" y="30"/>
                </a:cxn>
                <a:cxn ang="0">
                  <a:pos x="48" y="19"/>
                </a:cxn>
                <a:cxn ang="0">
                  <a:pos x="52" y="6"/>
                </a:cxn>
                <a:cxn ang="0">
                  <a:pos x="52" y="6"/>
                </a:cxn>
                <a:cxn ang="0">
                  <a:pos x="52" y="4"/>
                </a:cxn>
                <a:cxn ang="0">
                  <a:pos x="51" y="2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5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3"/>
                </a:cxn>
              </a:cxnLst>
              <a:rect l="0" t="0" r="r" b="b"/>
              <a:pathLst>
                <a:path w="52" h="104">
                  <a:moveTo>
                    <a:pt x="43" y="3"/>
                  </a:moveTo>
                  <a:lnTo>
                    <a:pt x="43" y="3"/>
                  </a:lnTo>
                  <a:lnTo>
                    <a:pt x="39" y="16"/>
                  </a:lnTo>
                  <a:lnTo>
                    <a:pt x="34" y="28"/>
                  </a:lnTo>
                  <a:lnTo>
                    <a:pt x="22" y="51"/>
                  </a:lnTo>
                  <a:lnTo>
                    <a:pt x="9" y="73"/>
                  </a:lnTo>
                  <a:lnTo>
                    <a:pt x="4" y="86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13" y="88"/>
                  </a:lnTo>
                  <a:lnTo>
                    <a:pt x="18" y="76"/>
                  </a:lnTo>
                  <a:lnTo>
                    <a:pt x="31" y="54"/>
                  </a:lnTo>
                  <a:lnTo>
                    <a:pt x="43" y="30"/>
                  </a:lnTo>
                  <a:lnTo>
                    <a:pt x="48" y="19"/>
                  </a:lnTo>
                  <a:lnTo>
                    <a:pt x="52" y="6"/>
                  </a:lnTo>
                  <a:lnTo>
                    <a:pt x="52" y="6"/>
                  </a:lnTo>
                  <a:lnTo>
                    <a:pt x="52" y="4"/>
                  </a:lnTo>
                  <a:lnTo>
                    <a:pt x="51" y="2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58" name="Freeform 474"/>
            <p:cNvSpPr/>
            <p:nvPr/>
          </p:nvSpPr>
          <p:spPr bwMode="auto">
            <a:xfrm>
              <a:off x="6599238" y="3429000"/>
              <a:ext cx="47625" cy="112713"/>
            </a:xfrm>
            <a:custGeom>
              <a:avLst/>
              <a:gdLst/>
              <a:ahLst/>
              <a:cxnLst>
                <a:cxn ang="0">
                  <a:pos x="81" y="5"/>
                </a:cxn>
                <a:cxn ang="0">
                  <a:pos x="81" y="5"/>
                </a:cxn>
                <a:cxn ang="0">
                  <a:pos x="80" y="11"/>
                </a:cxn>
                <a:cxn ang="0">
                  <a:pos x="76" y="18"/>
                </a:cxn>
                <a:cxn ang="0">
                  <a:pos x="70" y="34"/>
                </a:cxn>
                <a:cxn ang="0">
                  <a:pos x="63" y="49"/>
                </a:cxn>
                <a:cxn ang="0">
                  <a:pos x="56" y="63"/>
                </a:cxn>
                <a:cxn ang="0">
                  <a:pos x="56" y="63"/>
                </a:cxn>
                <a:cxn ang="0">
                  <a:pos x="36" y="109"/>
                </a:cxn>
                <a:cxn ang="0">
                  <a:pos x="36" y="109"/>
                </a:cxn>
                <a:cxn ang="0">
                  <a:pos x="26" y="133"/>
                </a:cxn>
                <a:cxn ang="0">
                  <a:pos x="14" y="158"/>
                </a:cxn>
                <a:cxn ang="0">
                  <a:pos x="10" y="170"/>
                </a:cxn>
                <a:cxn ang="0">
                  <a:pos x="5" y="184"/>
                </a:cxn>
                <a:cxn ang="0">
                  <a:pos x="2" y="196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2" y="196"/>
                </a:cxn>
                <a:cxn ang="0">
                  <a:pos x="17" y="184"/>
                </a:cxn>
                <a:cxn ang="0">
                  <a:pos x="27" y="159"/>
                </a:cxn>
                <a:cxn ang="0">
                  <a:pos x="27" y="159"/>
                </a:cxn>
                <a:cxn ang="0">
                  <a:pos x="52" y="96"/>
                </a:cxn>
                <a:cxn ang="0">
                  <a:pos x="52" y="96"/>
                </a:cxn>
                <a:cxn ang="0">
                  <a:pos x="64" y="67"/>
                </a:cxn>
                <a:cxn ang="0">
                  <a:pos x="76" y="38"/>
                </a:cxn>
                <a:cxn ang="0">
                  <a:pos x="76" y="38"/>
                </a:cxn>
                <a:cxn ang="0">
                  <a:pos x="85" y="21"/>
                </a:cxn>
                <a:cxn ang="0">
                  <a:pos x="88" y="14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90" y="3"/>
                </a:cxn>
                <a:cxn ang="0">
                  <a:pos x="89" y="1"/>
                </a:cxn>
                <a:cxn ang="0">
                  <a:pos x="88" y="0"/>
                </a:cxn>
                <a:cxn ang="0">
                  <a:pos x="86" y="0"/>
                </a:cxn>
                <a:cxn ang="0">
                  <a:pos x="83" y="1"/>
                </a:cxn>
                <a:cxn ang="0">
                  <a:pos x="82" y="3"/>
                </a:cxn>
                <a:cxn ang="0">
                  <a:pos x="81" y="5"/>
                </a:cxn>
                <a:cxn ang="0">
                  <a:pos x="81" y="5"/>
                </a:cxn>
              </a:cxnLst>
              <a:rect l="0" t="0" r="r" b="b"/>
              <a:pathLst>
                <a:path w="90" h="212">
                  <a:moveTo>
                    <a:pt x="81" y="5"/>
                  </a:moveTo>
                  <a:lnTo>
                    <a:pt x="81" y="5"/>
                  </a:lnTo>
                  <a:lnTo>
                    <a:pt x="80" y="11"/>
                  </a:lnTo>
                  <a:lnTo>
                    <a:pt x="76" y="18"/>
                  </a:lnTo>
                  <a:lnTo>
                    <a:pt x="70" y="34"/>
                  </a:lnTo>
                  <a:lnTo>
                    <a:pt x="63" y="49"/>
                  </a:lnTo>
                  <a:lnTo>
                    <a:pt x="56" y="63"/>
                  </a:lnTo>
                  <a:lnTo>
                    <a:pt x="56" y="63"/>
                  </a:lnTo>
                  <a:lnTo>
                    <a:pt x="36" y="109"/>
                  </a:lnTo>
                  <a:lnTo>
                    <a:pt x="36" y="109"/>
                  </a:lnTo>
                  <a:lnTo>
                    <a:pt x="26" y="133"/>
                  </a:lnTo>
                  <a:lnTo>
                    <a:pt x="14" y="158"/>
                  </a:lnTo>
                  <a:lnTo>
                    <a:pt x="10" y="170"/>
                  </a:lnTo>
                  <a:lnTo>
                    <a:pt x="5" y="184"/>
                  </a:lnTo>
                  <a:lnTo>
                    <a:pt x="2" y="196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2" y="196"/>
                  </a:lnTo>
                  <a:lnTo>
                    <a:pt x="17" y="184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52" y="96"/>
                  </a:lnTo>
                  <a:lnTo>
                    <a:pt x="52" y="96"/>
                  </a:lnTo>
                  <a:lnTo>
                    <a:pt x="64" y="67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85" y="21"/>
                  </a:lnTo>
                  <a:lnTo>
                    <a:pt x="88" y="14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9" y="1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1"/>
                  </a:lnTo>
                  <a:lnTo>
                    <a:pt x="82" y="3"/>
                  </a:lnTo>
                  <a:lnTo>
                    <a:pt x="81" y="5"/>
                  </a:lnTo>
                  <a:lnTo>
                    <a:pt x="8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59" name="Freeform 475"/>
            <p:cNvSpPr/>
            <p:nvPr/>
          </p:nvSpPr>
          <p:spPr bwMode="auto">
            <a:xfrm>
              <a:off x="6618288" y="3476625"/>
              <a:ext cx="28575" cy="80963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42" y="10"/>
                </a:cxn>
                <a:cxn ang="0">
                  <a:pos x="40" y="16"/>
                </a:cxn>
                <a:cxn ang="0">
                  <a:pos x="34" y="26"/>
                </a:cxn>
                <a:cxn ang="0">
                  <a:pos x="34" y="26"/>
                </a:cxn>
                <a:cxn ang="0">
                  <a:pos x="30" y="37"/>
                </a:cxn>
                <a:cxn ang="0">
                  <a:pos x="27" y="46"/>
                </a:cxn>
                <a:cxn ang="0">
                  <a:pos x="24" y="57"/>
                </a:cxn>
                <a:cxn ang="0">
                  <a:pos x="21" y="67"/>
                </a:cxn>
                <a:cxn ang="0">
                  <a:pos x="21" y="67"/>
                </a:cxn>
                <a:cxn ang="0">
                  <a:pos x="14" y="86"/>
                </a:cxn>
                <a:cxn ang="0">
                  <a:pos x="7" y="106"/>
                </a:cxn>
                <a:cxn ang="0">
                  <a:pos x="2" y="127"/>
                </a:cxn>
                <a:cxn ang="0">
                  <a:pos x="0" y="146"/>
                </a:cxn>
                <a:cxn ang="0">
                  <a:pos x="0" y="146"/>
                </a:cxn>
                <a:cxn ang="0">
                  <a:pos x="0" y="148"/>
                </a:cxn>
                <a:cxn ang="0">
                  <a:pos x="1" y="150"/>
                </a:cxn>
                <a:cxn ang="0">
                  <a:pos x="2" y="151"/>
                </a:cxn>
                <a:cxn ang="0">
                  <a:pos x="4" y="151"/>
                </a:cxn>
                <a:cxn ang="0">
                  <a:pos x="7" y="150"/>
                </a:cxn>
                <a:cxn ang="0">
                  <a:pos x="9" y="148"/>
                </a:cxn>
                <a:cxn ang="0">
                  <a:pos x="10" y="146"/>
                </a:cxn>
                <a:cxn ang="0">
                  <a:pos x="10" y="146"/>
                </a:cxn>
                <a:cxn ang="0">
                  <a:pos x="11" y="136"/>
                </a:cxn>
                <a:cxn ang="0">
                  <a:pos x="14" y="126"/>
                </a:cxn>
                <a:cxn ang="0">
                  <a:pos x="19" y="104"/>
                </a:cxn>
                <a:cxn ang="0">
                  <a:pos x="26" y="83"/>
                </a:cxn>
                <a:cxn ang="0">
                  <a:pos x="33" y="63"/>
                </a:cxn>
                <a:cxn ang="0">
                  <a:pos x="33" y="63"/>
                </a:cxn>
                <a:cxn ang="0">
                  <a:pos x="37" y="48"/>
                </a:cxn>
                <a:cxn ang="0">
                  <a:pos x="44" y="34"/>
                </a:cxn>
                <a:cxn ang="0">
                  <a:pos x="49" y="19"/>
                </a:cxn>
                <a:cxn ang="0">
                  <a:pos x="51" y="12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5" y="2"/>
                </a:cxn>
                <a:cxn ang="0">
                  <a:pos x="44" y="3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52" h="151">
                  <a:moveTo>
                    <a:pt x="43" y="5"/>
                  </a:moveTo>
                  <a:lnTo>
                    <a:pt x="43" y="5"/>
                  </a:lnTo>
                  <a:lnTo>
                    <a:pt x="42" y="10"/>
                  </a:lnTo>
                  <a:lnTo>
                    <a:pt x="40" y="16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30" y="37"/>
                  </a:lnTo>
                  <a:lnTo>
                    <a:pt x="27" y="46"/>
                  </a:lnTo>
                  <a:lnTo>
                    <a:pt x="24" y="5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14" y="86"/>
                  </a:lnTo>
                  <a:lnTo>
                    <a:pt x="7" y="106"/>
                  </a:lnTo>
                  <a:lnTo>
                    <a:pt x="2" y="127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8"/>
                  </a:lnTo>
                  <a:lnTo>
                    <a:pt x="1" y="150"/>
                  </a:lnTo>
                  <a:lnTo>
                    <a:pt x="2" y="151"/>
                  </a:lnTo>
                  <a:lnTo>
                    <a:pt x="4" y="151"/>
                  </a:lnTo>
                  <a:lnTo>
                    <a:pt x="7" y="150"/>
                  </a:lnTo>
                  <a:lnTo>
                    <a:pt x="9" y="148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1" y="136"/>
                  </a:lnTo>
                  <a:lnTo>
                    <a:pt x="14" y="126"/>
                  </a:lnTo>
                  <a:lnTo>
                    <a:pt x="19" y="104"/>
                  </a:lnTo>
                  <a:lnTo>
                    <a:pt x="26" y="83"/>
                  </a:lnTo>
                  <a:lnTo>
                    <a:pt x="33" y="63"/>
                  </a:lnTo>
                  <a:lnTo>
                    <a:pt x="33" y="63"/>
                  </a:lnTo>
                  <a:lnTo>
                    <a:pt x="37" y="48"/>
                  </a:lnTo>
                  <a:lnTo>
                    <a:pt x="44" y="34"/>
                  </a:lnTo>
                  <a:lnTo>
                    <a:pt x="49" y="19"/>
                  </a:lnTo>
                  <a:lnTo>
                    <a:pt x="51" y="12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51" y="1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5" y="2"/>
                  </a:lnTo>
                  <a:lnTo>
                    <a:pt x="44" y="3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60" name="Freeform 476"/>
            <p:cNvSpPr/>
            <p:nvPr/>
          </p:nvSpPr>
          <p:spPr bwMode="auto">
            <a:xfrm>
              <a:off x="6634163" y="3489325"/>
              <a:ext cx="31750" cy="77788"/>
            </a:xfrm>
            <a:custGeom>
              <a:avLst/>
              <a:gdLst/>
              <a:ahLst/>
              <a:cxnLst>
                <a:cxn ang="0">
                  <a:pos x="53" y="4"/>
                </a:cxn>
                <a:cxn ang="0">
                  <a:pos x="53" y="4"/>
                </a:cxn>
                <a:cxn ang="0">
                  <a:pos x="46" y="23"/>
                </a:cxn>
                <a:cxn ang="0">
                  <a:pos x="37" y="42"/>
                </a:cxn>
                <a:cxn ang="0">
                  <a:pos x="30" y="60"/>
                </a:cxn>
                <a:cxn ang="0">
                  <a:pos x="24" y="80"/>
                </a:cxn>
                <a:cxn ang="0">
                  <a:pos x="24" y="80"/>
                </a:cxn>
                <a:cxn ang="0">
                  <a:pos x="22" y="88"/>
                </a:cxn>
                <a:cxn ang="0">
                  <a:pos x="18" y="95"/>
                </a:cxn>
                <a:cxn ang="0">
                  <a:pos x="10" y="111"/>
                </a:cxn>
                <a:cxn ang="0">
                  <a:pos x="4" y="126"/>
                </a:cxn>
                <a:cxn ang="0">
                  <a:pos x="2" y="135"/>
                </a:cxn>
                <a:cxn ang="0">
                  <a:pos x="0" y="143"/>
                </a:cxn>
                <a:cxn ang="0">
                  <a:pos x="0" y="143"/>
                </a:cxn>
                <a:cxn ang="0">
                  <a:pos x="0" y="145"/>
                </a:cxn>
                <a:cxn ang="0">
                  <a:pos x="1" y="146"/>
                </a:cxn>
                <a:cxn ang="0">
                  <a:pos x="3" y="147"/>
                </a:cxn>
                <a:cxn ang="0">
                  <a:pos x="4" y="147"/>
                </a:cxn>
                <a:cxn ang="0">
                  <a:pos x="8" y="146"/>
                </a:cxn>
                <a:cxn ang="0">
                  <a:pos x="9" y="145"/>
                </a:cxn>
                <a:cxn ang="0">
                  <a:pos x="9" y="143"/>
                </a:cxn>
                <a:cxn ang="0">
                  <a:pos x="9" y="143"/>
                </a:cxn>
                <a:cxn ang="0">
                  <a:pos x="12" y="135"/>
                </a:cxn>
                <a:cxn ang="0">
                  <a:pos x="14" y="127"/>
                </a:cxn>
                <a:cxn ang="0">
                  <a:pos x="20" y="112"/>
                </a:cxn>
                <a:cxn ang="0">
                  <a:pos x="27" y="97"/>
                </a:cxn>
                <a:cxn ang="0">
                  <a:pos x="31" y="90"/>
                </a:cxn>
                <a:cxn ang="0">
                  <a:pos x="33" y="82"/>
                </a:cxn>
                <a:cxn ang="0">
                  <a:pos x="33" y="82"/>
                </a:cxn>
                <a:cxn ang="0">
                  <a:pos x="39" y="63"/>
                </a:cxn>
                <a:cxn ang="0">
                  <a:pos x="47" y="45"/>
                </a:cxn>
                <a:cxn ang="0">
                  <a:pos x="55" y="25"/>
                </a:cxn>
                <a:cxn ang="0">
                  <a:pos x="62" y="7"/>
                </a:cxn>
                <a:cxn ang="0">
                  <a:pos x="62" y="7"/>
                </a:cxn>
                <a:cxn ang="0">
                  <a:pos x="62" y="4"/>
                </a:cxn>
                <a:cxn ang="0">
                  <a:pos x="61" y="2"/>
                </a:cxn>
                <a:cxn ang="0">
                  <a:pos x="60" y="1"/>
                </a:cxn>
                <a:cxn ang="0">
                  <a:pos x="59" y="1"/>
                </a:cxn>
                <a:cxn ang="0">
                  <a:pos x="57" y="0"/>
                </a:cxn>
                <a:cxn ang="0">
                  <a:pos x="55" y="1"/>
                </a:cxn>
                <a:cxn ang="0">
                  <a:pos x="54" y="2"/>
                </a:cxn>
                <a:cxn ang="0">
                  <a:pos x="53" y="4"/>
                </a:cxn>
                <a:cxn ang="0">
                  <a:pos x="53" y="4"/>
                </a:cxn>
              </a:cxnLst>
              <a:rect l="0" t="0" r="r" b="b"/>
              <a:pathLst>
                <a:path w="62" h="147">
                  <a:moveTo>
                    <a:pt x="53" y="4"/>
                  </a:moveTo>
                  <a:lnTo>
                    <a:pt x="53" y="4"/>
                  </a:lnTo>
                  <a:lnTo>
                    <a:pt x="46" y="23"/>
                  </a:lnTo>
                  <a:lnTo>
                    <a:pt x="37" y="42"/>
                  </a:lnTo>
                  <a:lnTo>
                    <a:pt x="30" y="60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22" y="88"/>
                  </a:lnTo>
                  <a:lnTo>
                    <a:pt x="18" y="95"/>
                  </a:lnTo>
                  <a:lnTo>
                    <a:pt x="10" y="111"/>
                  </a:lnTo>
                  <a:lnTo>
                    <a:pt x="4" y="126"/>
                  </a:lnTo>
                  <a:lnTo>
                    <a:pt x="2" y="135"/>
                  </a:lnTo>
                  <a:lnTo>
                    <a:pt x="0" y="143"/>
                  </a:lnTo>
                  <a:lnTo>
                    <a:pt x="0" y="143"/>
                  </a:lnTo>
                  <a:lnTo>
                    <a:pt x="0" y="145"/>
                  </a:lnTo>
                  <a:lnTo>
                    <a:pt x="1" y="146"/>
                  </a:lnTo>
                  <a:lnTo>
                    <a:pt x="3" y="147"/>
                  </a:lnTo>
                  <a:lnTo>
                    <a:pt x="4" y="147"/>
                  </a:lnTo>
                  <a:lnTo>
                    <a:pt x="8" y="146"/>
                  </a:lnTo>
                  <a:lnTo>
                    <a:pt x="9" y="145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2" y="135"/>
                  </a:lnTo>
                  <a:lnTo>
                    <a:pt x="14" y="127"/>
                  </a:lnTo>
                  <a:lnTo>
                    <a:pt x="20" y="112"/>
                  </a:lnTo>
                  <a:lnTo>
                    <a:pt x="27" y="97"/>
                  </a:lnTo>
                  <a:lnTo>
                    <a:pt x="31" y="90"/>
                  </a:lnTo>
                  <a:lnTo>
                    <a:pt x="33" y="82"/>
                  </a:lnTo>
                  <a:lnTo>
                    <a:pt x="33" y="82"/>
                  </a:lnTo>
                  <a:lnTo>
                    <a:pt x="39" y="63"/>
                  </a:lnTo>
                  <a:lnTo>
                    <a:pt x="47" y="45"/>
                  </a:lnTo>
                  <a:lnTo>
                    <a:pt x="55" y="25"/>
                  </a:lnTo>
                  <a:lnTo>
                    <a:pt x="62" y="7"/>
                  </a:lnTo>
                  <a:lnTo>
                    <a:pt x="62" y="7"/>
                  </a:lnTo>
                  <a:lnTo>
                    <a:pt x="62" y="4"/>
                  </a:lnTo>
                  <a:lnTo>
                    <a:pt x="61" y="2"/>
                  </a:lnTo>
                  <a:lnTo>
                    <a:pt x="60" y="1"/>
                  </a:lnTo>
                  <a:lnTo>
                    <a:pt x="59" y="1"/>
                  </a:lnTo>
                  <a:lnTo>
                    <a:pt x="57" y="0"/>
                  </a:lnTo>
                  <a:lnTo>
                    <a:pt x="55" y="1"/>
                  </a:lnTo>
                  <a:lnTo>
                    <a:pt x="54" y="2"/>
                  </a:lnTo>
                  <a:lnTo>
                    <a:pt x="53" y="4"/>
                  </a:lnTo>
                  <a:lnTo>
                    <a:pt x="5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61" name="Freeform 477"/>
            <p:cNvSpPr/>
            <p:nvPr/>
          </p:nvSpPr>
          <p:spPr bwMode="auto">
            <a:xfrm>
              <a:off x="6651626" y="3519488"/>
              <a:ext cx="25400" cy="61913"/>
            </a:xfrm>
            <a:custGeom>
              <a:avLst/>
              <a:gdLst/>
              <a:ahLst/>
              <a:cxnLst>
                <a:cxn ang="0">
                  <a:pos x="38" y="5"/>
                </a:cxn>
                <a:cxn ang="0">
                  <a:pos x="38" y="5"/>
                </a:cxn>
                <a:cxn ang="0">
                  <a:pos x="37" y="13"/>
                </a:cxn>
                <a:cxn ang="0">
                  <a:pos x="35" y="20"/>
                </a:cxn>
                <a:cxn ang="0">
                  <a:pos x="31" y="33"/>
                </a:cxn>
                <a:cxn ang="0">
                  <a:pos x="25" y="48"/>
                </a:cxn>
                <a:cxn ang="0">
                  <a:pos x="21" y="62"/>
                </a:cxn>
                <a:cxn ang="0">
                  <a:pos x="21" y="62"/>
                </a:cxn>
                <a:cxn ang="0">
                  <a:pos x="17" y="74"/>
                </a:cxn>
                <a:cxn ang="0">
                  <a:pos x="12" y="88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7"/>
                </a:cxn>
                <a:cxn ang="0">
                  <a:pos x="2" y="118"/>
                </a:cxn>
                <a:cxn ang="0">
                  <a:pos x="3" y="118"/>
                </a:cxn>
                <a:cxn ang="0">
                  <a:pos x="7" y="118"/>
                </a:cxn>
                <a:cxn ang="0">
                  <a:pos x="8" y="117"/>
                </a:cxn>
                <a:cxn ang="0">
                  <a:pos x="9" y="116"/>
                </a:cxn>
                <a:cxn ang="0">
                  <a:pos x="9" y="116"/>
                </a:cxn>
                <a:cxn ang="0">
                  <a:pos x="22" y="87"/>
                </a:cxn>
                <a:cxn ang="0">
                  <a:pos x="27" y="71"/>
                </a:cxn>
                <a:cxn ang="0">
                  <a:pos x="32" y="57"/>
                </a:cxn>
                <a:cxn ang="0">
                  <a:pos x="32" y="57"/>
                </a:cxn>
                <a:cxn ang="0">
                  <a:pos x="36" y="44"/>
                </a:cxn>
                <a:cxn ang="0">
                  <a:pos x="40" y="31"/>
                </a:cxn>
                <a:cxn ang="0">
                  <a:pos x="46" y="19"/>
                </a:cxn>
                <a:cxn ang="0">
                  <a:pos x="47" y="11"/>
                </a:cxn>
                <a:cxn ang="0">
                  <a:pos x="48" y="5"/>
                </a:cxn>
                <a:cxn ang="0">
                  <a:pos x="48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0" y="2"/>
                </a:cxn>
                <a:cxn ang="0">
                  <a:pos x="39" y="3"/>
                </a:cxn>
                <a:cxn ang="0">
                  <a:pos x="38" y="5"/>
                </a:cxn>
                <a:cxn ang="0">
                  <a:pos x="38" y="5"/>
                </a:cxn>
              </a:cxnLst>
              <a:rect l="0" t="0" r="r" b="b"/>
              <a:pathLst>
                <a:path w="48" h="118">
                  <a:moveTo>
                    <a:pt x="38" y="5"/>
                  </a:moveTo>
                  <a:lnTo>
                    <a:pt x="38" y="5"/>
                  </a:lnTo>
                  <a:lnTo>
                    <a:pt x="37" y="13"/>
                  </a:lnTo>
                  <a:lnTo>
                    <a:pt x="35" y="20"/>
                  </a:lnTo>
                  <a:lnTo>
                    <a:pt x="31" y="33"/>
                  </a:lnTo>
                  <a:lnTo>
                    <a:pt x="25" y="48"/>
                  </a:lnTo>
                  <a:lnTo>
                    <a:pt x="21" y="62"/>
                  </a:lnTo>
                  <a:lnTo>
                    <a:pt x="21" y="62"/>
                  </a:lnTo>
                  <a:lnTo>
                    <a:pt x="17" y="74"/>
                  </a:lnTo>
                  <a:lnTo>
                    <a:pt x="12" y="88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3" y="118"/>
                  </a:lnTo>
                  <a:lnTo>
                    <a:pt x="7" y="118"/>
                  </a:lnTo>
                  <a:lnTo>
                    <a:pt x="8" y="117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22" y="87"/>
                  </a:lnTo>
                  <a:lnTo>
                    <a:pt x="27" y="71"/>
                  </a:lnTo>
                  <a:lnTo>
                    <a:pt x="32" y="57"/>
                  </a:lnTo>
                  <a:lnTo>
                    <a:pt x="32" y="57"/>
                  </a:lnTo>
                  <a:lnTo>
                    <a:pt x="36" y="44"/>
                  </a:lnTo>
                  <a:lnTo>
                    <a:pt x="40" y="31"/>
                  </a:lnTo>
                  <a:lnTo>
                    <a:pt x="46" y="19"/>
                  </a:lnTo>
                  <a:lnTo>
                    <a:pt x="47" y="11"/>
                  </a:lnTo>
                  <a:lnTo>
                    <a:pt x="48" y="5"/>
                  </a:lnTo>
                  <a:lnTo>
                    <a:pt x="48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0" y="2"/>
                  </a:lnTo>
                  <a:lnTo>
                    <a:pt x="39" y="3"/>
                  </a:ln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62" name="Freeform 478"/>
            <p:cNvSpPr>
              <a:spLocks noEditPoints="1"/>
            </p:cNvSpPr>
            <p:nvPr/>
          </p:nvSpPr>
          <p:spPr bwMode="auto">
            <a:xfrm>
              <a:off x="6318251" y="3205163"/>
              <a:ext cx="522288" cy="504825"/>
            </a:xfrm>
            <a:custGeom>
              <a:avLst/>
              <a:gdLst/>
              <a:ahLst/>
              <a:cxnLst>
                <a:cxn ang="0">
                  <a:pos x="404" y="944"/>
                </a:cxn>
                <a:cxn ang="0">
                  <a:pos x="283" y="907"/>
                </a:cxn>
                <a:cxn ang="0">
                  <a:pos x="157" y="830"/>
                </a:cxn>
                <a:cxn ang="0">
                  <a:pos x="52" y="695"/>
                </a:cxn>
                <a:cxn ang="0">
                  <a:pos x="14" y="619"/>
                </a:cxn>
                <a:cxn ang="0">
                  <a:pos x="0" y="497"/>
                </a:cxn>
                <a:cxn ang="0">
                  <a:pos x="3" y="373"/>
                </a:cxn>
                <a:cxn ang="0">
                  <a:pos x="33" y="268"/>
                </a:cxn>
                <a:cxn ang="0">
                  <a:pos x="100" y="151"/>
                </a:cxn>
                <a:cxn ang="0">
                  <a:pos x="189" y="72"/>
                </a:cxn>
                <a:cxn ang="0">
                  <a:pos x="287" y="30"/>
                </a:cxn>
                <a:cxn ang="0">
                  <a:pos x="403" y="5"/>
                </a:cxn>
                <a:cxn ang="0">
                  <a:pos x="467" y="0"/>
                </a:cxn>
                <a:cxn ang="0">
                  <a:pos x="504" y="4"/>
                </a:cxn>
                <a:cxn ang="0">
                  <a:pos x="586" y="15"/>
                </a:cxn>
                <a:cxn ang="0">
                  <a:pos x="704" y="48"/>
                </a:cxn>
                <a:cxn ang="0">
                  <a:pos x="782" y="96"/>
                </a:cxn>
                <a:cxn ang="0">
                  <a:pos x="866" y="152"/>
                </a:cxn>
                <a:cxn ang="0">
                  <a:pos x="943" y="264"/>
                </a:cxn>
                <a:cxn ang="0">
                  <a:pos x="974" y="355"/>
                </a:cxn>
                <a:cxn ang="0">
                  <a:pos x="985" y="453"/>
                </a:cxn>
                <a:cxn ang="0">
                  <a:pos x="969" y="636"/>
                </a:cxn>
                <a:cxn ang="0">
                  <a:pos x="922" y="747"/>
                </a:cxn>
                <a:cxn ang="0">
                  <a:pos x="852" y="813"/>
                </a:cxn>
                <a:cxn ang="0">
                  <a:pos x="786" y="860"/>
                </a:cxn>
                <a:cxn ang="0">
                  <a:pos x="714" y="905"/>
                </a:cxn>
                <a:cxn ang="0">
                  <a:pos x="615" y="946"/>
                </a:cxn>
                <a:cxn ang="0">
                  <a:pos x="515" y="954"/>
                </a:cxn>
                <a:cxn ang="0">
                  <a:pos x="450" y="37"/>
                </a:cxn>
                <a:cxn ang="0">
                  <a:pos x="382" y="47"/>
                </a:cxn>
                <a:cxn ang="0">
                  <a:pos x="271" y="78"/>
                </a:cxn>
                <a:cxn ang="0">
                  <a:pos x="162" y="135"/>
                </a:cxn>
                <a:cxn ang="0">
                  <a:pos x="95" y="220"/>
                </a:cxn>
                <a:cxn ang="0">
                  <a:pos x="48" y="349"/>
                </a:cxn>
                <a:cxn ang="0">
                  <a:pos x="36" y="483"/>
                </a:cxn>
                <a:cxn ang="0">
                  <a:pos x="53" y="623"/>
                </a:cxn>
                <a:cxn ang="0">
                  <a:pos x="82" y="676"/>
                </a:cxn>
                <a:cxn ang="0">
                  <a:pos x="171" y="792"/>
                </a:cxn>
                <a:cxn ang="0">
                  <a:pos x="254" y="852"/>
                </a:cxn>
                <a:cxn ang="0">
                  <a:pos x="378" y="898"/>
                </a:cxn>
                <a:cxn ang="0">
                  <a:pos x="505" y="914"/>
                </a:cxn>
                <a:cxn ang="0">
                  <a:pos x="623" y="905"/>
                </a:cxn>
                <a:cxn ang="0">
                  <a:pos x="717" y="861"/>
                </a:cxn>
                <a:cxn ang="0">
                  <a:pos x="813" y="802"/>
                </a:cxn>
                <a:cxn ang="0">
                  <a:pos x="870" y="744"/>
                </a:cxn>
                <a:cxn ang="0">
                  <a:pos x="900" y="704"/>
                </a:cxn>
                <a:cxn ang="0">
                  <a:pos x="924" y="666"/>
                </a:cxn>
                <a:cxn ang="0">
                  <a:pos x="947" y="514"/>
                </a:cxn>
                <a:cxn ang="0">
                  <a:pos x="941" y="371"/>
                </a:cxn>
                <a:cxn ang="0">
                  <a:pos x="908" y="276"/>
                </a:cxn>
                <a:cxn ang="0">
                  <a:pos x="839" y="178"/>
                </a:cxn>
                <a:cxn ang="0">
                  <a:pos x="772" y="130"/>
                </a:cxn>
                <a:cxn ang="0">
                  <a:pos x="647" y="68"/>
                </a:cxn>
                <a:cxn ang="0">
                  <a:pos x="521" y="42"/>
                </a:cxn>
                <a:cxn ang="0">
                  <a:pos x="507" y="46"/>
                </a:cxn>
                <a:cxn ang="0">
                  <a:pos x="494" y="39"/>
                </a:cxn>
                <a:cxn ang="0">
                  <a:pos x="473" y="36"/>
                </a:cxn>
              </a:cxnLst>
              <a:rect l="0" t="0" r="r" b="b"/>
              <a:pathLst>
                <a:path w="985" h="954">
                  <a:moveTo>
                    <a:pt x="515" y="954"/>
                  </a:moveTo>
                  <a:lnTo>
                    <a:pt x="515" y="954"/>
                  </a:lnTo>
                  <a:lnTo>
                    <a:pt x="490" y="953"/>
                  </a:lnTo>
                  <a:lnTo>
                    <a:pt x="463" y="951"/>
                  </a:lnTo>
                  <a:lnTo>
                    <a:pt x="434" y="948"/>
                  </a:lnTo>
                  <a:lnTo>
                    <a:pt x="404" y="944"/>
                  </a:lnTo>
                  <a:lnTo>
                    <a:pt x="374" y="938"/>
                  </a:lnTo>
                  <a:lnTo>
                    <a:pt x="343" y="931"/>
                  </a:lnTo>
                  <a:lnTo>
                    <a:pt x="328" y="926"/>
                  </a:lnTo>
                  <a:lnTo>
                    <a:pt x="312" y="919"/>
                  </a:lnTo>
                  <a:lnTo>
                    <a:pt x="298" y="913"/>
                  </a:lnTo>
                  <a:lnTo>
                    <a:pt x="283" y="907"/>
                  </a:lnTo>
                  <a:lnTo>
                    <a:pt x="283" y="907"/>
                  </a:lnTo>
                  <a:lnTo>
                    <a:pt x="239" y="884"/>
                  </a:lnTo>
                  <a:lnTo>
                    <a:pt x="217" y="872"/>
                  </a:lnTo>
                  <a:lnTo>
                    <a:pt x="196" y="859"/>
                  </a:lnTo>
                  <a:lnTo>
                    <a:pt x="177" y="845"/>
                  </a:lnTo>
                  <a:lnTo>
                    <a:pt x="157" y="830"/>
                  </a:lnTo>
                  <a:lnTo>
                    <a:pt x="140" y="813"/>
                  </a:lnTo>
                  <a:lnTo>
                    <a:pt x="123" y="794"/>
                  </a:lnTo>
                  <a:lnTo>
                    <a:pt x="123" y="794"/>
                  </a:lnTo>
                  <a:lnTo>
                    <a:pt x="101" y="766"/>
                  </a:lnTo>
                  <a:lnTo>
                    <a:pt x="77" y="733"/>
                  </a:lnTo>
                  <a:lnTo>
                    <a:pt x="52" y="695"/>
                  </a:lnTo>
                  <a:lnTo>
                    <a:pt x="39" y="676"/>
                  </a:lnTo>
                  <a:lnTo>
                    <a:pt x="28" y="656"/>
                  </a:lnTo>
                  <a:lnTo>
                    <a:pt x="28" y="656"/>
                  </a:lnTo>
                  <a:lnTo>
                    <a:pt x="24" y="648"/>
                  </a:lnTo>
                  <a:lnTo>
                    <a:pt x="20" y="639"/>
                  </a:lnTo>
                  <a:lnTo>
                    <a:pt x="14" y="619"/>
                  </a:lnTo>
                  <a:lnTo>
                    <a:pt x="8" y="598"/>
                  </a:lnTo>
                  <a:lnTo>
                    <a:pt x="5" y="577"/>
                  </a:lnTo>
                  <a:lnTo>
                    <a:pt x="2" y="556"/>
                  </a:lnTo>
                  <a:lnTo>
                    <a:pt x="1" y="535"/>
                  </a:lnTo>
                  <a:lnTo>
                    <a:pt x="0" y="497"/>
                  </a:lnTo>
                  <a:lnTo>
                    <a:pt x="0" y="497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34"/>
                  </a:lnTo>
                  <a:lnTo>
                    <a:pt x="0" y="413"/>
                  </a:lnTo>
                  <a:lnTo>
                    <a:pt x="1" y="394"/>
                  </a:lnTo>
                  <a:lnTo>
                    <a:pt x="3" y="373"/>
                  </a:lnTo>
                  <a:lnTo>
                    <a:pt x="6" y="353"/>
                  </a:lnTo>
                  <a:lnTo>
                    <a:pt x="11" y="334"/>
                  </a:lnTo>
                  <a:lnTo>
                    <a:pt x="16" y="315"/>
                  </a:lnTo>
                  <a:lnTo>
                    <a:pt x="16" y="315"/>
                  </a:lnTo>
                  <a:lnTo>
                    <a:pt x="24" y="290"/>
                  </a:lnTo>
                  <a:lnTo>
                    <a:pt x="33" y="268"/>
                  </a:lnTo>
                  <a:lnTo>
                    <a:pt x="44" y="245"/>
                  </a:lnTo>
                  <a:lnTo>
                    <a:pt x="53" y="224"/>
                  </a:lnTo>
                  <a:lnTo>
                    <a:pt x="64" y="204"/>
                  </a:lnTo>
                  <a:lnTo>
                    <a:pt x="76" y="185"/>
                  </a:lnTo>
                  <a:lnTo>
                    <a:pt x="88" y="167"/>
                  </a:lnTo>
                  <a:lnTo>
                    <a:pt x="100" y="151"/>
                  </a:lnTo>
                  <a:lnTo>
                    <a:pt x="113" y="135"/>
                  </a:lnTo>
                  <a:lnTo>
                    <a:pt x="127" y="121"/>
                  </a:lnTo>
                  <a:lnTo>
                    <a:pt x="142" y="107"/>
                  </a:lnTo>
                  <a:lnTo>
                    <a:pt x="156" y="94"/>
                  </a:lnTo>
                  <a:lnTo>
                    <a:pt x="173" y="83"/>
                  </a:lnTo>
                  <a:lnTo>
                    <a:pt x="189" y="72"/>
                  </a:lnTo>
                  <a:lnTo>
                    <a:pt x="206" y="63"/>
                  </a:lnTo>
                  <a:lnTo>
                    <a:pt x="224" y="54"/>
                  </a:lnTo>
                  <a:lnTo>
                    <a:pt x="224" y="54"/>
                  </a:lnTo>
                  <a:lnTo>
                    <a:pt x="244" y="46"/>
                  </a:lnTo>
                  <a:lnTo>
                    <a:pt x="266" y="37"/>
                  </a:lnTo>
                  <a:lnTo>
                    <a:pt x="287" y="30"/>
                  </a:lnTo>
                  <a:lnTo>
                    <a:pt x="311" y="24"/>
                  </a:lnTo>
                  <a:lnTo>
                    <a:pt x="335" y="18"/>
                  </a:lnTo>
                  <a:lnTo>
                    <a:pt x="358" y="13"/>
                  </a:lnTo>
                  <a:lnTo>
                    <a:pt x="381" y="8"/>
                  </a:lnTo>
                  <a:lnTo>
                    <a:pt x="403" y="5"/>
                  </a:lnTo>
                  <a:lnTo>
                    <a:pt x="403" y="5"/>
                  </a:lnTo>
                  <a:lnTo>
                    <a:pt x="415" y="4"/>
                  </a:lnTo>
                  <a:lnTo>
                    <a:pt x="415" y="4"/>
                  </a:lnTo>
                  <a:lnTo>
                    <a:pt x="440" y="1"/>
                  </a:lnTo>
                  <a:lnTo>
                    <a:pt x="454" y="0"/>
                  </a:lnTo>
                  <a:lnTo>
                    <a:pt x="467" y="0"/>
                  </a:lnTo>
                  <a:lnTo>
                    <a:pt x="467" y="0"/>
                  </a:lnTo>
                  <a:lnTo>
                    <a:pt x="487" y="1"/>
                  </a:lnTo>
                  <a:lnTo>
                    <a:pt x="495" y="2"/>
                  </a:lnTo>
                  <a:lnTo>
                    <a:pt x="503" y="4"/>
                  </a:lnTo>
                  <a:lnTo>
                    <a:pt x="504" y="4"/>
                  </a:lnTo>
                  <a:lnTo>
                    <a:pt x="504" y="4"/>
                  </a:lnTo>
                  <a:lnTo>
                    <a:pt x="504" y="4"/>
                  </a:lnTo>
                  <a:lnTo>
                    <a:pt x="525" y="6"/>
                  </a:lnTo>
                  <a:lnTo>
                    <a:pt x="525" y="6"/>
                  </a:lnTo>
                  <a:lnTo>
                    <a:pt x="556" y="9"/>
                  </a:lnTo>
                  <a:lnTo>
                    <a:pt x="571" y="12"/>
                  </a:lnTo>
                  <a:lnTo>
                    <a:pt x="586" y="15"/>
                  </a:lnTo>
                  <a:lnTo>
                    <a:pt x="586" y="15"/>
                  </a:lnTo>
                  <a:lnTo>
                    <a:pt x="629" y="26"/>
                  </a:lnTo>
                  <a:lnTo>
                    <a:pt x="629" y="26"/>
                  </a:lnTo>
                  <a:lnTo>
                    <a:pt x="687" y="41"/>
                  </a:lnTo>
                  <a:lnTo>
                    <a:pt x="687" y="41"/>
                  </a:lnTo>
                  <a:lnTo>
                    <a:pt x="695" y="45"/>
                  </a:lnTo>
                  <a:lnTo>
                    <a:pt x="704" y="48"/>
                  </a:lnTo>
                  <a:lnTo>
                    <a:pt x="720" y="56"/>
                  </a:lnTo>
                  <a:lnTo>
                    <a:pt x="736" y="65"/>
                  </a:lnTo>
                  <a:lnTo>
                    <a:pt x="751" y="77"/>
                  </a:lnTo>
                  <a:lnTo>
                    <a:pt x="751" y="77"/>
                  </a:lnTo>
                  <a:lnTo>
                    <a:pt x="767" y="87"/>
                  </a:lnTo>
                  <a:lnTo>
                    <a:pt x="782" y="96"/>
                  </a:lnTo>
                  <a:lnTo>
                    <a:pt x="782" y="96"/>
                  </a:lnTo>
                  <a:lnTo>
                    <a:pt x="804" y="109"/>
                  </a:lnTo>
                  <a:lnTo>
                    <a:pt x="824" y="122"/>
                  </a:lnTo>
                  <a:lnTo>
                    <a:pt x="845" y="136"/>
                  </a:lnTo>
                  <a:lnTo>
                    <a:pt x="866" y="152"/>
                  </a:lnTo>
                  <a:lnTo>
                    <a:pt x="866" y="152"/>
                  </a:lnTo>
                  <a:lnTo>
                    <a:pt x="881" y="167"/>
                  </a:lnTo>
                  <a:lnTo>
                    <a:pt x="896" y="185"/>
                  </a:lnTo>
                  <a:lnTo>
                    <a:pt x="909" y="204"/>
                  </a:lnTo>
                  <a:lnTo>
                    <a:pt x="922" y="223"/>
                  </a:lnTo>
                  <a:lnTo>
                    <a:pt x="933" y="244"/>
                  </a:lnTo>
                  <a:lnTo>
                    <a:pt x="943" y="264"/>
                  </a:lnTo>
                  <a:lnTo>
                    <a:pt x="951" y="283"/>
                  </a:lnTo>
                  <a:lnTo>
                    <a:pt x="959" y="301"/>
                  </a:lnTo>
                  <a:lnTo>
                    <a:pt x="959" y="301"/>
                  </a:lnTo>
                  <a:lnTo>
                    <a:pt x="965" y="318"/>
                  </a:lnTo>
                  <a:lnTo>
                    <a:pt x="970" y="337"/>
                  </a:lnTo>
                  <a:lnTo>
                    <a:pt x="974" y="355"/>
                  </a:lnTo>
                  <a:lnTo>
                    <a:pt x="978" y="375"/>
                  </a:lnTo>
                  <a:lnTo>
                    <a:pt x="980" y="394"/>
                  </a:lnTo>
                  <a:lnTo>
                    <a:pt x="982" y="413"/>
                  </a:lnTo>
                  <a:lnTo>
                    <a:pt x="985" y="433"/>
                  </a:lnTo>
                  <a:lnTo>
                    <a:pt x="985" y="453"/>
                  </a:lnTo>
                  <a:lnTo>
                    <a:pt x="985" y="453"/>
                  </a:lnTo>
                  <a:lnTo>
                    <a:pt x="985" y="494"/>
                  </a:lnTo>
                  <a:lnTo>
                    <a:pt x="982" y="535"/>
                  </a:lnTo>
                  <a:lnTo>
                    <a:pt x="979" y="577"/>
                  </a:lnTo>
                  <a:lnTo>
                    <a:pt x="976" y="596"/>
                  </a:lnTo>
                  <a:lnTo>
                    <a:pt x="973" y="617"/>
                  </a:lnTo>
                  <a:lnTo>
                    <a:pt x="969" y="636"/>
                  </a:lnTo>
                  <a:lnTo>
                    <a:pt x="964" y="656"/>
                  </a:lnTo>
                  <a:lnTo>
                    <a:pt x="958" y="675"/>
                  </a:lnTo>
                  <a:lnTo>
                    <a:pt x="950" y="693"/>
                  </a:lnTo>
                  <a:lnTo>
                    <a:pt x="942" y="712"/>
                  </a:lnTo>
                  <a:lnTo>
                    <a:pt x="932" y="729"/>
                  </a:lnTo>
                  <a:lnTo>
                    <a:pt x="922" y="747"/>
                  </a:lnTo>
                  <a:lnTo>
                    <a:pt x="909" y="763"/>
                  </a:lnTo>
                  <a:lnTo>
                    <a:pt x="909" y="763"/>
                  </a:lnTo>
                  <a:lnTo>
                    <a:pt x="897" y="776"/>
                  </a:lnTo>
                  <a:lnTo>
                    <a:pt x="882" y="789"/>
                  </a:lnTo>
                  <a:lnTo>
                    <a:pt x="868" y="802"/>
                  </a:lnTo>
                  <a:lnTo>
                    <a:pt x="852" y="813"/>
                  </a:lnTo>
                  <a:lnTo>
                    <a:pt x="852" y="813"/>
                  </a:lnTo>
                  <a:lnTo>
                    <a:pt x="835" y="827"/>
                  </a:lnTo>
                  <a:lnTo>
                    <a:pt x="835" y="827"/>
                  </a:lnTo>
                  <a:lnTo>
                    <a:pt x="823" y="836"/>
                  </a:lnTo>
                  <a:lnTo>
                    <a:pt x="811" y="844"/>
                  </a:lnTo>
                  <a:lnTo>
                    <a:pt x="786" y="860"/>
                  </a:lnTo>
                  <a:lnTo>
                    <a:pt x="786" y="860"/>
                  </a:lnTo>
                  <a:lnTo>
                    <a:pt x="767" y="871"/>
                  </a:lnTo>
                  <a:lnTo>
                    <a:pt x="767" y="871"/>
                  </a:lnTo>
                  <a:lnTo>
                    <a:pt x="746" y="885"/>
                  </a:lnTo>
                  <a:lnTo>
                    <a:pt x="746" y="885"/>
                  </a:lnTo>
                  <a:lnTo>
                    <a:pt x="714" y="905"/>
                  </a:lnTo>
                  <a:lnTo>
                    <a:pt x="698" y="914"/>
                  </a:lnTo>
                  <a:lnTo>
                    <a:pt x="682" y="924"/>
                  </a:lnTo>
                  <a:lnTo>
                    <a:pt x="665" y="931"/>
                  </a:lnTo>
                  <a:lnTo>
                    <a:pt x="649" y="938"/>
                  </a:lnTo>
                  <a:lnTo>
                    <a:pt x="632" y="943"/>
                  </a:lnTo>
                  <a:lnTo>
                    <a:pt x="615" y="946"/>
                  </a:lnTo>
                  <a:lnTo>
                    <a:pt x="615" y="946"/>
                  </a:lnTo>
                  <a:lnTo>
                    <a:pt x="590" y="949"/>
                  </a:lnTo>
                  <a:lnTo>
                    <a:pt x="565" y="951"/>
                  </a:lnTo>
                  <a:lnTo>
                    <a:pt x="539" y="953"/>
                  </a:lnTo>
                  <a:lnTo>
                    <a:pt x="515" y="954"/>
                  </a:lnTo>
                  <a:lnTo>
                    <a:pt x="515" y="954"/>
                  </a:lnTo>
                  <a:lnTo>
                    <a:pt x="515" y="954"/>
                  </a:lnTo>
                  <a:lnTo>
                    <a:pt x="515" y="954"/>
                  </a:lnTo>
                  <a:close/>
                  <a:moveTo>
                    <a:pt x="473" y="36"/>
                  </a:moveTo>
                  <a:lnTo>
                    <a:pt x="473" y="36"/>
                  </a:lnTo>
                  <a:lnTo>
                    <a:pt x="461" y="36"/>
                  </a:lnTo>
                  <a:lnTo>
                    <a:pt x="450" y="37"/>
                  </a:lnTo>
                  <a:lnTo>
                    <a:pt x="450" y="37"/>
                  </a:lnTo>
                  <a:lnTo>
                    <a:pt x="435" y="39"/>
                  </a:lnTo>
                  <a:lnTo>
                    <a:pt x="435" y="39"/>
                  </a:lnTo>
                  <a:lnTo>
                    <a:pt x="422" y="39"/>
                  </a:lnTo>
                  <a:lnTo>
                    <a:pt x="408" y="41"/>
                  </a:lnTo>
                  <a:lnTo>
                    <a:pt x="382" y="47"/>
                  </a:lnTo>
                  <a:lnTo>
                    <a:pt x="358" y="53"/>
                  </a:lnTo>
                  <a:lnTo>
                    <a:pt x="332" y="60"/>
                  </a:lnTo>
                  <a:lnTo>
                    <a:pt x="332" y="60"/>
                  </a:lnTo>
                  <a:lnTo>
                    <a:pt x="310" y="66"/>
                  </a:lnTo>
                  <a:lnTo>
                    <a:pt x="310" y="66"/>
                  </a:lnTo>
                  <a:lnTo>
                    <a:pt x="271" y="78"/>
                  </a:lnTo>
                  <a:lnTo>
                    <a:pt x="251" y="84"/>
                  </a:lnTo>
                  <a:lnTo>
                    <a:pt x="233" y="91"/>
                  </a:lnTo>
                  <a:lnTo>
                    <a:pt x="214" y="99"/>
                  </a:lnTo>
                  <a:lnTo>
                    <a:pt x="196" y="110"/>
                  </a:lnTo>
                  <a:lnTo>
                    <a:pt x="179" y="122"/>
                  </a:lnTo>
                  <a:lnTo>
                    <a:pt x="162" y="135"/>
                  </a:lnTo>
                  <a:lnTo>
                    <a:pt x="162" y="135"/>
                  </a:lnTo>
                  <a:lnTo>
                    <a:pt x="147" y="151"/>
                  </a:lnTo>
                  <a:lnTo>
                    <a:pt x="132" y="167"/>
                  </a:lnTo>
                  <a:lnTo>
                    <a:pt x="119" y="184"/>
                  </a:lnTo>
                  <a:lnTo>
                    <a:pt x="107" y="202"/>
                  </a:lnTo>
                  <a:lnTo>
                    <a:pt x="95" y="220"/>
                  </a:lnTo>
                  <a:lnTo>
                    <a:pt x="85" y="240"/>
                  </a:lnTo>
                  <a:lnTo>
                    <a:pt x="76" y="260"/>
                  </a:lnTo>
                  <a:lnTo>
                    <a:pt x="67" y="281"/>
                  </a:lnTo>
                  <a:lnTo>
                    <a:pt x="60" y="303"/>
                  </a:lnTo>
                  <a:lnTo>
                    <a:pt x="54" y="326"/>
                  </a:lnTo>
                  <a:lnTo>
                    <a:pt x="48" y="349"/>
                  </a:lnTo>
                  <a:lnTo>
                    <a:pt x="44" y="374"/>
                  </a:lnTo>
                  <a:lnTo>
                    <a:pt x="40" y="400"/>
                  </a:lnTo>
                  <a:lnTo>
                    <a:pt x="38" y="426"/>
                  </a:lnTo>
                  <a:lnTo>
                    <a:pt x="36" y="454"/>
                  </a:lnTo>
                  <a:lnTo>
                    <a:pt x="36" y="483"/>
                  </a:lnTo>
                  <a:lnTo>
                    <a:pt x="36" y="483"/>
                  </a:lnTo>
                  <a:lnTo>
                    <a:pt x="37" y="524"/>
                  </a:lnTo>
                  <a:lnTo>
                    <a:pt x="38" y="547"/>
                  </a:lnTo>
                  <a:lnTo>
                    <a:pt x="40" y="569"/>
                  </a:lnTo>
                  <a:lnTo>
                    <a:pt x="44" y="591"/>
                  </a:lnTo>
                  <a:lnTo>
                    <a:pt x="50" y="613"/>
                  </a:lnTo>
                  <a:lnTo>
                    <a:pt x="53" y="623"/>
                  </a:lnTo>
                  <a:lnTo>
                    <a:pt x="57" y="633"/>
                  </a:lnTo>
                  <a:lnTo>
                    <a:pt x="61" y="643"/>
                  </a:lnTo>
                  <a:lnTo>
                    <a:pt x="67" y="652"/>
                  </a:lnTo>
                  <a:lnTo>
                    <a:pt x="67" y="652"/>
                  </a:lnTo>
                  <a:lnTo>
                    <a:pt x="82" y="676"/>
                  </a:lnTo>
                  <a:lnTo>
                    <a:pt x="82" y="676"/>
                  </a:lnTo>
                  <a:lnTo>
                    <a:pt x="102" y="707"/>
                  </a:lnTo>
                  <a:lnTo>
                    <a:pt x="123" y="738"/>
                  </a:lnTo>
                  <a:lnTo>
                    <a:pt x="134" y="752"/>
                  </a:lnTo>
                  <a:lnTo>
                    <a:pt x="146" y="767"/>
                  </a:lnTo>
                  <a:lnTo>
                    <a:pt x="157" y="780"/>
                  </a:lnTo>
                  <a:lnTo>
                    <a:pt x="171" y="792"/>
                  </a:lnTo>
                  <a:lnTo>
                    <a:pt x="171" y="792"/>
                  </a:lnTo>
                  <a:lnTo>
                    <a:pt x="186" y="806"/>
                  </a:lnTo>
                  <a:lnTo>
                    <a:pt x="202" y="819"/>
                  </a:lnTo>
                  <a:lnTo>
                    <a:pt x="219" y="831"/>
                  </a:lnTo>
                  <a:lnTo>
                    <a:pt x="236" y="842"/>
                  </a:lnTo>
                  <a:lnTo>
                    <a:pt x="254" y="852"/>
                  </a:lnTo>
                  <a:lnTo>
                    <a:pt x="273" y="862"/>
                  </a:lnTo>
                  <a:lnTo>
                    <a:pt x="292" y="871"/>
                  </a:lnTo>
                  <a:lnTo>
                    <a:pt x="313" y="879"/>
                  </a:lnTo>
                  <a:lnTo>
                    <a:pt x="334" y="886"/>
                  </a:lnTo>
                  <a:lnTo>
                    <a:pt x="356" y="893"/>
                  </a:lnTo>
                  <a:lnTo>
                    <a:pt x="378" y="898"/>
                  </a:lnTo>
                  <a:lnTo>
                    <a:pt x="402" y="903"/>
                  </a:lnTo>
                  <a:lnTo>
                    <a:pt x="427" y="907"/>
                  </a:lnTo>
                  <a:lnTo>
                    <a:pt x="452" y="910"/>
                  </a:lnTo>
                  <a:lnTo>
                    <a:pt x="478" y="912"/>
                  </a:lnTo>
                  <a:lnTo>
                    <a:pt x="505" y="914"/>
                  </a:lnTo>
                  <a:lnTo>
                    <a:pt x="505" y="914"/>
                  </a:lnTo>
                  <a:lnTo>
                    <a:pt x="536" y="915"/>
                  </a:lnTo>
                  <a:lnTo>
                    <a:pt x="536" y="915"/>
                  </a:lnTo>
                  <a:lnTo>
                    <a:pt x="560" y="914"/>
                  </a:lnTo>
                  <a:lnTo>
                    <a:pt x="582" y="912"/>
                  </a:lnTo>
                  <a:lnTo>
                    <a:pt x="603" y="909"/>
                  </a:lnTo>
                  <a:lnTo>
                    <a:pt x="623" y="905"/>
                  </a:lnTo>
                  <a:lnTo>
                    <a:pt x="643" y="899"/>
                  </a:lnTo>
                  <a:lnTo>
                    <a:pt x="661" y="892"/>
                  </a:lnTo>
                  <a:lnTo>
                    <a:pt x="680" y="882"/>
                  </a:lnTo>
                  <a:lnTo>
                    <a:pt x="698" y="872"/>
                  </a:lnTo>
                  <a:lnTo>
                    <a:pt x="698" y="872"/>
                  </a:lnTo>
                  <a:lnTo>
                    <a:pt x="717" y="861"/>
                  </a:lnTo>
                  <a:lnTo>
                    <a:pt x="737" y="850"/>
                  </a:lnTo>
                  <a:lnTo>
                    <a:pt x="737" y="850"/>
                  </a:lnTo>
                  <a:lnTo>
                    <a:pt x="768" y="832"/>
                  </a:lnTo>
                  <a:lnTo>
                    <a:pt x="783" y="822"/>
                  </a:lnTo>
                  <a:lnTo>
                    <a:pt x="799" y="812"/>
                  </a:lnTo>
                  <a:lnTo>
                    <a:pt x="813" y="802"/>
                  </a:lnTo>
                  <a:lnTo>
                    <a:pt x="827" y="790"/>
                  </a:lnTo>
                  <a:lnTo>
                    <a:pt x="839" y="778"/>
                  </a:lnTo>
                  <a:lnTo>
                    <a:pt x="849" y="765"/>
                  </a:lnTo>
                  <a:lnTo>
                    <a:pt x="849" y="765"/>
                  </a:lnTo>
                  <a:lnTo>
                    <a:pt x="860" y="753"/>
                  </a:lnTo>
                  <a:lnTo>
                    <a:pt x="870" y="744"/>
                  </a:lnTo>
                  <a:lnTo>
                    <a:pt x="870" y="744"/>
                  </a:lnTo>
                  <a:lnTo>
                    <a:pt x="878" y="736"/>
                  </a:lnTo>
                  <a:lnTo>
                    <a:pt x="885" y="727"/>
                  </a:lnTo>
                  <a:lnTo>
                    <a:pt x="894" y="717"/>
                  </a:lnTo>
                  <a:lnTo>
                    <a:pt x="897" y="711"/>
                  </a:lnTo>
                  <a:lnTo>
                    <a:pt x="900" y="704"/>
                  </a:lnTo>
                  <a:lnTo>
                    <a:pt x="900" y="704"/>
                  </a:lnTo>
                  <a:lnTo>
                    <a:pt x="906" y="692"/>
                  </a:lnTo>
                  <a:lnTo>
                    <a:pt x="913" y="682"/>
                  </a:lnTo>
                  <a:lnTo>
                    <a:pt x="913" y="682"/>
                  </a:lnTo>
                  <a:lnTo>
                    <a:pt x="918" y="674"/>
                  </a:lnTo>
                  <a:lnTo>
                    <a:pt x="924" y="666"/>
                  </a:lnTo>
                  <a:lnTo>
                    <a:pt x="928" y="657"/>
                  </a:lnTo>
                  <a:lnTo>
                    <a:pt x="930" y="648"/>
                  </a:lnTo>
                  <a:lnTo>
                    <a:pt x="930" y="648"/>
                  </a:lnTo>
                  <a:lnTo>
                    <a:pt x="938" y="602"/>
                  </a:lnTo>
                  <a:lnTo>
                    <a:pt x="944" y="558"/>
                  </a:lnTo>
                  <a:lnTo>
                    <a:pt x="947" y="514"/>
                  </a:lnTo>
                  <a:lnTo>
                    <a:pt x="948" y="470"/>
                  </a:lnTo>
                  <a:lnTo>
                    <a:pt x="948" y="470"/>
                  </a:lnTo>
                  <a:lnTo>
                    <a:pt x="947" y="433"/>
                  </a:lnTo>
                  <a:lnTo>
                    <a:pt x="946" y="412"/>
                  </a:lnTo>
                  <a:lnTo>
                    <a:pt x="944" y="393"/>
                  </a:lnTo>
                  <a:lnTo>
                    <a:pt x="941" y="371"/>
                  </a:lnTo>
                  <a:lnTo>
                    <a:pt x="937" y="350"/>
                  </a:lnTo>
                  <a:lnTo>
                    <a:pt x="931" y="330"/>
                  </a:lnTo>
                  <a:lnTo>
                    <a:pt x="924" y="309"/>
                  </a:lnTo>
                  <a:lnTo>
                    <a:pt x="924" y="309"/>
                  </a:lnTo>
                  <a:lnTo>
                    <a:pt x="917" y="295"/>
                  </a:lnTo>
                  <a:lnTo>
                    <a:pt x="908" y="276"/>
                  </a:lnTo>
                  <a:lnTo>
                    <a:pt x="897" y="254"/>
                  </a:lnTo>
                  <a:lnTo>
                    <a:pt x="883" y="233"/>
                  </a:lnTo>
                  <a:lnTo>
                    <a:pt x="867" y="210"/>
                  </a:lnTo>
                  <a:lnTo>
                    <a:pt x="859" y="198"/>
                  </a:lnTo>
                  <a:lnTo>
                    <a:pt x="849" y="188"/>
                  </a:lnTo>
                  <a:lnTo>
                    <a:pt x="839" y="178"/>
                  </a:lnTo>
                  <a:lnTo>
                    <a:pt x="829" y="169"/>
                  </a:lnTo>
                  <a:lnTo>
                    <a:pt x="817" y="160"/>
                  </a:lnTo>
                  <a:lnTo>
                    <a:pt x="806" y="152"/>
                  </a:lnTo>
                  <a:lnTo>
                    <a:pt x="806" y="152"/>
                  </a:lnTo>
                  <a:lnTo>
                    <a:pt x="772" y="130"/>
                  </a:lnTo>
                  <a:lnTo>
                    <a:pt x="772" y="130"/>
                  </a:lnTo>
                  <a:lnTo>
                    <a:pt x="742" y="112"/>
                  </a:lnTo>
                  <a:lnTo>
                    <a:pt x="712" y="94"/>
                  </a:lnTo>
                  <a:lnTo>
                    <a:pt x="696" y="87"/>
                  </a:lnTo>
                  <a:lnTo>
                    <a:pt x="680" y="80"/>
                  </a:lnTo>
                  <a:lnTo>
                    <a:pt x="664" y="73"/>
                  </a:lnTo>
                  <a:lnTo>
                    <a:pt x="647" y="68"/>
                  </a:lnTo>
                  <a:lnTo>
                    <a:pt x="647" y="68"/>
                  </a:lnTo>
                  <a:lnTo>
                    <a:pt x="615" y="61"/>
                  </a:lnTo>
                  <a:lnTo>
                    <a:pt x="584" y="54"/>
                  </a:lnTo>
                  <a:lnTo>
                    <a:pt x="553" y="49"/>
                  </a:lnTo>
                  <a:lnTo>
                    <a:pt x="523" y="44"/>
                  </a:lnTo>
                  <a:lnTo>
                    <a:pt x="521" y="42"/>
                  </a:lnTo>
                  <a:lnTo>
                    <a:pt x="519" y="44"/>
                  </a:lnTo>
                  <a:lnTo>
                    <a:pt x="519" y="44"/>
                  </a:lnTo>
                  <a:lnTo>
                    <a:pt x="516" y="46"/>
                  </a:lnTo>
                  <a:lnTo>
                    <a:pt x="511" y="46"/>
                  </a:lnTo>
                  <a:lnTo>
                    <a:pt x="511" y="46"/>
                  </a:lnTo>
                  <a:lnTo>
                    <a:pt x="507" y="46"/>
                  </a:lnTo>
                  <a:lnTo>
                    <a:pt x="502" y="42"/>
                  </a:lnTo>
                  <a:lnTo>
                    <a:pt x="502" y="42"/>
                  </a:lnTo>
                  <a:lnTo>
                    <a:pt x="495" y="39"/>
                  </a:lnTo>
                  <a:lnTo>
                    <a:pt x="495" y="39"/>
                  </a:lnTo>
                  <a:lnTo>
                    <a:pt x="494" y="39"/>
                  </a:lnTo>
                  <a:lnTo>
                    <a:pt x="494" y="39"/>
                  </a:lnTo>
                  <a:lnTo>
                    <a:pt x="488" y="37"/>
                  </a:lnTo>
                  <a:lnTo>
                    <a:pt x="488" y="37"/>
                  </a:lnTo>
                  <a:lnTo>
                    <a:pt x="487" y="37"/>
                  </a:lnTo>
                  <a:lnTo>
                    <a:pt x="487" y="37"/>
                  </a:lnTo>
                  <a:lnTo>
                    <a:pt x="480" y="36"/>
                  </a:lnTo>
                  <a:lnTo>
                    <a:pt x="473" y="36"/>
                  </a:lnTo>
                  <a:lnTo>
                    <a:pt x="473" y="3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63" name="Freeform 479"/>
            <p:cNvSpPr>
              <a:spLocks noEditPoints="1"/>
            </p:cNvSpPr>
            <p:nvPr/>
          </p:nvSpPr>
          <p:spPr bwMode="auto">
            <a:xfrm>
              <a:off x="6207126" y="3098800"/>
              <a:ext cx="741363" cy="712788"/>
            </a:xfrm>
            <a:custGeom>
              <a:avLst/>
              <a:gdLst/>
              <a:ahLst/>
              <a:cxnLst>
                <a:cxn ang="0">
                  <a:pos x="592" y="1335"/>
                </a:cxn>
                <a:cxn ang="0">
                  <a:pos x="436" y="1285"/>
                </a:cxn>
                <a:cxn ang="0">
                  <a:pos x="291" y="1202"/>
                </a:cxn>
                <a:cxn ang="0">
                  <a:pos x="184" y="1116"/>
                </a:cxn>
                <a:cxn ang="0">
                  <a:pos x="118" y="1037"/>
                </a:cxn>
                <a:cxn ang="0">
                  <a:pos x="43" y="904"/>
                </a:cxn>
                <a:cxn ang="0">
                  <a:pos x="3" y="760"/>
                </a:cxn>
                <a:cxn ang="0">
                  <a:pos x="11" y="568"/>
                </a:cxn>
                <a:cxn ang="0">
                  <a:pos x="58" y="349"/>
                </a:cxn>
                <a:cxn ang="0">
                  <a:pos x="123" y="226"/>
                </a:cxn>
                <a:cxn ang="0">
                  <a:pos x="223" y="131"/>
                </a:cxn>
                <a:cxn ang="0">
                  <a:pos x="371" y="58"/>
                </a:cxn>
                <a:cxn ang="0">
                  <a:pos x="532" y="13"/>
                </a:cxn>
                <a:cxn ang="0">
                  <a:pos x="701" y="2"/>
                </a:cxn>
                <a:cxn ang="0">
                  <a:pos x="786" y="10"/>
                </a:cxn>
                <a:cxn ang="0">
                  <a:pos x="919" y="37"/>
                </a:cxn>
                <a:cxn ang="0">
                  <a:pos x="1046" y="90"/>
                </a:cxn>
                <a:cxn ang="0">
                  <a:pos x="1142" y="138"/>
                </a:cxn>
                <a:cxn ang="0">
                  <a:pos x="1259" y="239"/>
                </a:cxn>
                <a:cxn ang="0">
                  <a:pos x="1280" y="294"/>
                </a:cxn>
                <a:cxn ang="0">
                  <a:pos x="1312" y="340"/>
                </a:cxn>
                <a:cxn ang="0">
                  <a:pos x="1340" y="375"/>
                </a:cxn>
                <a:cxn ang="0">
                  <a:pos x="1355" y="411"/>
                </a:cxn>
                <a:cxn ang="0">
                  <a:pos x="1379" y="475"/>
                </a:cxn>
                <a:cxn ang="0">
                  <a:pos x="1400" y="583"/>
                </a:cxn>
                <a:cxn ang="0">
                  <a:pos x="1400" y="713"/>
                </a:cxn>
                <a:cxn ang="0">
                  <a:pos x="1392" y="850"/>
                </a:cxn>
                <a:cxn ang="0">
                  <a:pos x="1323" y="1032"/>
                </a:cxn>
                <a:cxn ang="0">
                  <a:pos x="1214" y="1164"/>
                </a:cxn>
                <a:cxn ang="0">
                  <a:pos x="1066" y="1261"/>
                </a:cxn>
                <a:cxn ang="0">
                  <a:pos x="869" y="1332"/>
                </a:cxn>
                <a:cxn ang="0">
                  <a:pos x="719" y="1347"/>
                </a:cxn>
                <a:cxn ang="0">
                  <a:pos x="583" y="45"/>
                </a:cxn>
                <a:cxn ang="0">
                  <a:pos x="393" y="86"/>
                </a:cxn>
                <a:cxn ang="0">
                  <a:pos x="227" y="170"/>
                </a:cxn>
                <a:cxn ang="0">
                  <a:pos x="130" y="283"/>
                </a:cxn>
                <a:cxn ang="0">
                  <a:pos x="53" y="521"/>
                </a:cxn>
                <a:cxn ang="0">
                  <a:pos x="42" y="770"/>
                </a:cxn>
                <a:cxn ang="0">
                  <a:pos x="69" y="860"/>
                </a:cxn>
                <a:cxn ang="0">
                  <a:pos x="118" y="966"/>
                </a:cxn>
                <a:cxn ang="0">
                  <a:pos x="196" y="1073"/>
                </a:cxn>
                <a:cxn ang="0">
                  <a:pos x="320" y="1179"/>
                </a:cxn>
                <a:cxn ang="0">
                  <a:pos x="429" y="1241"/>
                </a:cxn>
                <a:cxn ang="0">
                  <a:pos x="569" y="1293"/>
                </a:cxn>
                <a:cxn ang="0">
                  <a:pos x="766" y="1307"/>
                </a:cxn>
                <a:cxn ang="0">
                  <a:pos x="947" y="1271"/>
                </a:cxn>
                <a:cxn ang="0">
                  <a:pos x="1158" y="1161"/>
                </a:cxn>
                <a:cxn ang="0">
                  <a:pos x="1277" y="1038"/>
                </a:cxn>
                <a:cxn ang="0">
                  <a:pos x="1355" y="855"/>
                </a:cxn>
                <a:cxn ang="0">
                  <a:pos x="1363" y="661"/>
                </a:cxn>
                <a:cxn ang="0">
                  <a:pos x="1337" y="474"/>
                </a:cxn>
                <a:cxn ang="0">
                  <a:pos x="1315" y="410"/>
                </a:cxn>
                <a:cxn ang="0">
                  <a:pos x="1277" y="355"/>
                </a:cxn>
                <a:cxn ang="0">
                  <a:pos x="1239" y="290"/>
                </a:cxn>
                <a:cxn ang="0">
                  <a:pos x="1196" y="223"/>
                </a:cxn>
                <a:cxn ang="0">
                  <a:pos x="1119" y="166"/>
                </a:cxn>
                <a:cxn ang="0">
                  <a:pos x="851" y="56"/>
                </a:cxn>
                <a:cxn ang="0">
                  <a:pos x="722" y="38"/>
                </a:cxn>
              </a:cxnLst>
              <a:rect l="0" t="0" r="r" b="b"/>
              <a:pathLst>
                <a:path w="1401" h="1347">
                  <a:moveTo>
                    <a:pt x="719" y="1347"/>
                  </a:moveTo>
                  <a:lnTo>
                    <a:pt x="719" y="1347"/>
                  </a:lnTo>
                  <a:lnTo>
                    <a:pt x="692" y="1347"/>
                  </a:lnTo>
                  <a:lnTo>
                    <a:pt x="666" y="1345"/>
                  </a:lnTo>
                  <a:lnTo>
                    <a:pt x="640" y="1343"/>
                  </a:lnTo>
                  <a:lnTo>
                    <a:pt x="614" y="1340"/>
                  </a:lnTo>
                  <a:lnTo>
                    <a:pt x="614" y="1340"/>
                  </a:lnTo>
                  <a:lnTo>
                    <a:pt x="592" y="1335"/>
                  </a:lnTo>
                  <a:lnTo>
                    <a:pt x="570" y="1331"/>
                  </a:lnTo>
                  <a:lnTo>
                    <a:pt x="548" y="1326"/>
                  </a:lnTo>
                  <a:lnTo>
                    <a:pt x="525" y="1319"/>
                  </a:lnTo>
                  <a:lnTo>
                    <a:pt x="503" y="1312"/>
                  </a:lnTo>
                  <a:lnTo>
                    <a:pt x="481" y="1303"/>
                  </a:lnTo>
                  <a:lnTo>
                    <a:pt x="459" y="1295"/>
                  </a:lnTo>
                  <a:lnTo>
                    <a:pt x="436" y="1285"/>
                  </a:lnTo>
                  <a:lnTo>
                    <a:pt x="436" y="1285"/>
                  </a:lnTo>
                  <a:lnTo>
                    <a:pt x="418" y="1275"/>
                  </a:lnTo>
                  <a:lnTo>
                    <a:pt x="400" y="1266"/>
                  </a:lnTo>
                  <a:lnTo>
                    <a:pt x="365" y="1244"/>
                  </a:lnTo>
                  <a:lnTo>
                    <a:pt x="365" y="1244"/>
                  </a:lnTo>
                  <a:lnTo>
                    <a:pt x="329" y="1223"/>
                  </a:lnTo>
                  <a:lnTo>
                    <a:pt x="309" y="1212"/>
                  </a:lnTo>
                  <a:lnTo>
                    <a:pt x="291" y="1202"/>
                  </a:lnTo>
                  <a:lnTo>
                    <a:pt x="291" y="1202"/>
                  </a:lnTo>
                  <a:lnTo>
                    <a:pt x="269" y="1192"/>
                  </a:lnTo>
                  <a:lnTo>
                    <a:pt x="248" y="1178"/>
                  </a:lnTo>
                  <a:lnTo>
                    <a:pt x="229" y="1164"/>
                  </a:lnTo>
                  <a:lnTo>
                    <a:pt x="210" y="1147"/>
                  </a:lnTo>
                  <a:lnTo>
                    <a:pt x="210" y="1147"/>
                  </a:lnTo>
                  <a:lnTo>
                    <a:pt x="203" y="1140"/>
                  </a:lnTo>
                  <a:lnTo>
                    <a:pt x="197" y="1132"/>
                  </a:lnTo>
                  <a:lnTo>
                    <a:pt x="184" y="1116"/>
                  </a:lnTo>
                  <a:lnTo>
                    <a:pt x="184" y="1116"/>
                  </a:lnTo>
                  <a:lnTo>
                    <a:pt x="173" y="1101"/>
                  </a:lnTo>
                  <a:lnTo>
                    <a:pt x="168" y="1094"/>
                  </a:lnTo>
                  <a:lnTo>
                    <a:pt x="161" y="1086"/>
                  </a:lnTo>
                  <a:lnTo>
                    <a:pt x="161" y="1086"/>
                  </a:lnTo>
                  <a:lnTo>
                    <a:pt x="146" y="1071"/>
                  </a:lnTo>
                  <a:lnTo>
                    <a:pt x="132" y="1054"/>
                  </a:lnTo>
                  <a:lnTo>
                    <a:pt x="118" y="1037"/>
                  </a:lnTo>
                  <a:lnTo>
                    <a:pt x="106" y="1020"/>
                  </a:lnTo>
                  <a:lnTo>
                    <a:pt x="93" y="1002"/>
                  </a:lnTo>
                  <a:lnTo>
                    <a:pt x="82" y="984"/>
                  </a:lnTo>
                  <a:lnTo>
                    <a:pt x="72" y="967"/>
                  </a:lnTo>
                  <a:lnTo>
                    <a:pt x="63" y="950"/>
                  </a:lnTo>
                  <a:lnTo>
                    <a:pt x="63" y="950"/>
                  </a:lnTo>
                  <a:lnTo>
                    <a:pt x="52" y="926"/>
                  </a:lnTo>
                  <a:lnTo>
                    <a:pt x="43" y="904"/>
                  </a:lnTo>
                  <a:lnTo>
                    <a:pt x="33" y="881"/>
                  </a:lnTo>
                  <a:lnTo>
                    <a:pt x="26" y="859"/>
                  </a:lnTo>
                  <a:lnTo>
                    <a:pt x="19" y="839"/>
                  </a:lnTo>
                  <a:lnTo>
                    <a:pt x="13" y="819"/>
                  </a:lnTo>
                  <a:lnTo>
                    <a:pt x="9" y="799"/>
                  </a:lnTo>
                  <a:lnTo>
                    <a:pt x="6" y="781"/>
                  </a:lnTo>
                  <a:lnTo>
                    <a:pt x="6" y="781"/>
                  </a:lnTo>
                  <a:lnTo>
                    <a:pt x="3" y="760"/>
                  </a:lnTo>
                  <a:lnTo>
                    <a:pt x="1" y="738"/>
                  </a:lnTo>
                  <a:lnTo>
                    <a:pt x="0" y="717"/>
                  </a:lnTo>
                  <a:lnTo>
                    <a:pt x="1" y="695"/>
                  </a:lnTo>
                  <a:lnTo>
                    <a:pt x="4" y="652"/>
                  </a:lnTo>
                  <a:lnTo>
                    <a:pt x="8" y="608"/>
                  </a:lnTo>
                  <a:lnTo>
                    <a:pt x="8" y="605"/>
                  </a:lnTo>
                  <a:lnTo>
                    <a:pt x="8" y="605"/>
                  </a:lnTo>
                  <a:lnTo>
                    <a:pt x="11" y="568"/>
                  </a:lnTo>
                  <a:lnTo>
                    <a:pt x="15" y="532"/>
                  </a:lnTo>
                  <a:lnTo>
                    <a:pt x="20" y="495"/>
                  </a:lnTo>
                  <a:lnTo>
                    <a:pt x="26" y="457"/>
                  </a:lnTo>
                  <a:lnTo>
                    <a:pt x="35" y="420"/>
                  </a:lnTo>
                  <a:lnTo>
                    <a:pt x="40" y="403"/>
                  </a:lnTo>
                  <a:lnTo>
                    <a:pt x="45" y="384"/>
                  </a:lnTo>
                  <a:lnTo>
                    <a:pt x="51" y="366"/>
                  </a:lnTo>
                  <a:lnTo>
                    <a:pt x="58" y="349"/>
                  </a:lnTo>
                  <a:lnTo>
                    <a:pt x="66" y="330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103" y="259"/>
                  </a:lnTo>
                  <a:lnTo>
                    <a:pt x="113" y="243"/>
                  </a:lnTo>
                  <a:lnTo>
                    <a:pt x="123" y="226"/>
                  </a:lnTo>
                  <a:lnTo>
                    <a:pt x="134" y="211"/>
                  </a:lnTo>
                  <a:lnTo>
                    <a:pt x="146" y="195"/>
                  </a:lnTo>
                  <a:lnTo>
                    <a:pt x="160" y="181"/>
                  </a:lnTo>
                  <a:lnTo>
                    <a:pt x="174" y="167"/>
                  </a:lnTo>
                  <a:lnTo>
                    <a:pt x="174" y="167"/>
                  </a:lnTo>
                  <a:lnTo>
                    <a:pt x="189" y="155"/>
                  </a:lnTo>
                  <a:lnTo>
                    <a:pt x="206" y="142"/>
                  </a:lnTo>
                  <a:lnTo>
                    <a:pt x="223" y="131"/>
                  </a:lnTo>
                  <a:lnTo>
                    <a:pt x="240" y="120"/>
                  </a:lnTo>
                  <a:lnTo>
                    <a:pt x="259" y="109"/>
                  </a:lnTo>
                  <a:lnTo>
                    <a:pt x="278" y="98"/>
                  </a:lnTo>
                  <a:lnTo>
                    <a:pt x="299" y="89"/>
                  </a:lnTo>
                  <a:lnTo>
                    <a:pt x="321" y="78"/>
                  </a:lnTo>
                  <a:lnTo>
                    <a:pt x="321" y="78"/>
                  </a:lnTo>
                  <a:lnTo>
                    <a:pt x="345" y="67"/>
                  </a:lnTo>
                  <a:lnTo>
                    <a:pt x="371" y="58"/>
                  </a:lnTo>
                  <a:lnTo>
                    <a:pt x="395" y="48"/>
                  </a:lnTo>
                  <a:lnTo>
                    <a:pt x="419" y="40"/>
                  </a:lnTo>
                  <a:lnTo>
                    <a:pt x="443" y="33"/>
                  </a:lnTo>
                  <a:lnTo>
                    <a:pt x="466" y="27"/>
                  </a:lnTo>
                  <a:lnTo>
                    <a:pt x="489" y="21"/>
                  </a:lnTo>
                  <a:lnTo>
                    <a:pt x="513" y="16"/>
                  </a:lnTo>
                  <a:lnTo>
                    <a:pt x="513" y="16"/>
                  </a:lnTo>
                  <a:lnTo>
                    <a:pt x="532" y="13"/>
                  </a:lnTo>
                  <a:lnTo>
                    <a:pt x="551" y="10"/>
                  </a:lnTo>
                  <a:lnTo>
                    <a:pt x="589" y="7"/>
                  </a:lnTo>
                  <a:lnTo>
                    <a:pt x="626" y="6"/>
                  </a:lnTo>
                  <a:lnTo>
                    <a:pt x="662" y="6"/>
                  </a:lnTo>
                  <a:lnTo>
                    <a:pt x="697" y="6"/>
                  </a:lnTo>
                  <a:lnTo>
                    <a:pt x="699" y="4"/>
                  </a:lnTo>
                  <a:lnTo>
                    <a:pt x="699" y="4"/>
                  </a:lnTo>
                  <a:lnTo>
                    <a:pt x="701" y="2"/>
                  </a:lnTo>
                  <a:lnTo>
                    <a:pt x="704" y="1"/>
                  </a:lnTo>
                  <a:lnTo>
                    <a:pt x="707" y="0"/>
                  </a:lnTo>
                  <a:lnTo>
                    <a:pt x="710" y="0"/>
                  </a:lnTo>
                  <a:lnTo>
                    <a:pt x="710" y="0"/>
                  </a:lnTo>
                  <a:lnTo>
                    <a:pt x="730" y="1"/>
                  </a:lnTo>
                  <a:lnTo>
                    <a:pt x="748" y="4"/>
                  </a:lnTo>
                  <a:lnTo>
                    <a:pt x="786" y="10"/>
                  </a:lnTo>
                  <a:lnTo>
                    <a:pt x="786" y="10"/>
                  </a:lnTo>
                  <a:lnTo>
                    <a:pt x="814" y="15"/>
                  </a:lnTo>
                  <a:lnTo>
                    <a:pt x="814" y="15"/>
                  </a:lnTo>
                  <a:lnTo>
                    <a:pt x="842" y="20"/>
                  </a:lnTo>
                  <a:lnTo>
                    <a:pt x="842" y="20"/>
                  </a:lnTo>
                  <a:lnTo>
                    <a:pt x="882" y="27"/>
                  </a:lnTo>
                  <a:lnTo>
                    <a:pt x="900" y="31"/>
                  </a:lnTo>
                  <a:lnTo>
                    <a:pt x="919" y="37"/>
                  </a:lnTo>
                  <a:lnTo>
                    <a:pt x="919" y="37"/>
                  </a:lnTo>
                  <a:lnTo>
                    <a:pt x="936" y="42"/>
                  </a:lnTo>
                  <a:lnTo>
                    <a:pt x="952" y="49"/>
                  </a:lnTo>
                  <a:lnTo>
                    <a:pt x="984" y="63"/>
                  </a:lnTo>
                  <a:lnTo>
                    <a:pt x="984" y="63"/>
                  </a:lnTo>
                  <a:lnTo>
                    <a:pt x="1004" y="73"/>
                  </a:lnTo>
                  <a:lnTo>
                    <a:pt x="1027" y="82"/>
                  </a:lnTo>
                  <a:lnTo>
                    <a:pt x="1027" y="82"/>
                  </a:lnTo>
                  <a:lnTo>
                    <a:pt x="1046" y="90"/>
                  </a:lnTo>
                  <a:lnTo>
                    <a:pt x="1046" y="90"/>
                  </a:lnTo>
                  <a:lnTo>
                    <a:pt x="1064" y="97"/>
                  </a:lnTo>
                  <a:lnTo>
                    <a:pt x="1083" y="104"/>
                  </a:lnTo>
                  <a:lnTo>
                    <a:pt x="1100" y="112"/>
                  </a:lnTo>
                  <a:lnTo>
                    <a:pt x="1117" y="123"/>
                  </a:lnTo>
                  <a:lnTo>
                    <a:pt x="1117" y="123"/>
                  </a:lnTo>
                  <a:lnTo>
                    <a:pt x="1142" y="138"/>
                  </a:lnTo>
                  <a:lnTo>
                    <a:pt x="1142" y="138"/>
                  </a:lnTo>
                  <a:lnTo>
                    <a:pt x="1178" y="161"/>
                  </a:lnTo>
                  <a:lnTo>
                    <a:pt x="1196" y="173"/>
                  </a:lnTo>
                  <a:lnTo>
                    <a:pt x="1212" y="187"/>
                  </a:lnTo>
                  <a:lnTo>
                    <a:pt x="1228" y="200"/>
                  </a:lnTo>
                  <a:lnTo>
                    <a:pt x="1242" y="216"/>
                  </a:lnTo>
                  <a:lnTo>
                    <a:pt x="1248" y="223"/>
                  </a:lnTo>
                  <a:lnTo>
                    <a:pt x="1253" y="231"/>
                  </a:lnTo>
                  <a:lnTo>
                    <a:pt x="1259" y="239"/>
                  </a:lnTo>
                  <a:lnTo>
                    <a:pt x="1263" y="248"/>
                  </a:lnTo>
                  <a:lnTo>
                    <a:pt x="1263" y="248"/>
                  </a:lnTo>
                  <a:lnTo>
                    <a:pt x="1266" y="256"/>
                  </a:lnTo>
                  <a:lnTo>
                    <a:pt x="1268" y="265"/>
                  </a:lnTo>
                  <a:lnTo>
                    <a:pt x="1268" y="265"/>
                  </a:lnTo>
                  <a:lnTo>
                    <a:pt x="1271" y="275"/>
                  </a:lnTo>
                  <a:lnTo>
                    <a:pt x="1275" y="285"/>
                  </a:lnTo>
                  <a:lnTo>
                    <a:pt x="1280" y="294"/>
                  </a:lnTo>
                  <a:lnTo>
                    <a:pt x="1286" y="302"/>
                  </a:lnTo>
                  <a:lnTo>
                    <a:pt x="1290" y="306"/>
                  </a:lnTo>
                  <a:lnTo>
                    <a:pt x="1290" y="306"/>
                  </a:lnTo>
                  <a:lnTo>
                    <a:pt x="1299" y="315"/>
                  </a:lnTo>
                  <a:lnTo>
                    <a:pt x="1306" y="325"/>
                  </a:lnTo>
                  <a:lnTo>
                    <a:pt x="1306" y="325"/>
                  </a:lnTo>
                  <a:lnTo>
                    <a:pt x="1310" y="331"/>
                  </a:lnTo>
                  <a:lnTo>
                    <a:pt x="1312" y="340"/>
                  </a:lnTo>
                  <a:lnTo>
                    <a:pt x="1312" y="340"/>
                  </a:lnTo>
                  <a:lnTo>
                    <a:pt x="1316" y="349"/>
                  </a:lnTo>
                  <a:lnTo>
                    <a:pt x="1320" y="357"/>
                  </a:lnTo>
                  <a:lnTo>
                    <a:pt x="1320" y="357"/>
                  </a:lnTo>
                  <a:lnTo>
                    <a:pt x="1327" y="363"/>
                  </a:lnTo>
                  <a:lnTo>
                    <a:pt x="1334" y="370"/>
                  </a:lnTo>
                  <a:lnTo>
                    <a:pt x="1334" y="370"/>
                  </a:lnTo>
                  <a:lnTo>
                    <a:pt x="1340" y="375"/>
                  </a:lnTo>
                  <a:lnTo>
                    <a:pt x="1343" y="378"/>
                  </a:lnTo>
                  <a:lnTo>
                    <a:pt x="1346" y="382"/>
                  </a:lnTo>
                  <a:lnTo>
                    <a:pt x="1346" y="382"/>
                  </a:lnTo>
                  <a:lnTo>
                    <a:pt x="1349" y="388"/>
                  </a:lnTo>
                  <a:lnTo>
                    <a:pt x="1351" y="396"/>
                  </a:lnTo>
                  <a:lnTo>
                    <a:pt x="1354" y="404"/>
                  </a:lnTo>
                  <a:lnTo>
                    <a:pt x="1355" y="411"/>
                  </a:lnTo>
                  <a:lnTo>
                    <a:pt x="1355" y="411"/>
                  </a:lnTo>
                  <a:lnTo>
                    <a:pt x="1356" y="423"/>
                  </a:lnTo>
                  <a:lnTo>
                    <a:pt x="1359" y="434"/>
                  </a:lnTo>
                  <a:lnTo>
                    <a:pt x="1364" y="443"/>
                  </a:lnTo>
                  <a:lnTo>
                    <a:pt x="1369" y="452"/>
                  </a:lnTo>
                  <a:lnTo>
                    <a:pt x="1369" y="452"/>
                  </a:lnTo>
                  <a:lnTo>
                    <a:pt x="1374" y="464"/>
                  </a:lnTo>
                  <a:lnTo>
                    <a:pt x="1379" y="475"/>
                  </a:lnTo>
                  <a:lnTo>
                    <a:pt x="1379" y="475"/>
                  </a:lnTo>
                  <a:lnTo>
                    <a:pt x="1384" y="488"/>
                  </a:lnTo>
                  <a:lnTo>
                    <a:pt x="1387" y="503"/>
                  </a:lnTo>
                  <a:lnTo>
                    <a:pt x="1391" y="531"/>
                  </a:lnTo>
                  <a:lnTo>
                    <a:pt x="1391" y="531"/>
                  </a:lnTo>
                  <a:lnTo>
                    <a:pt x="1394" y="548"/>
                  </a:lnTo>
                  <a:lnTo>
                    <a:pt x="1397" y="566"/>
                  </a:lnTo>
                  <a:lnTo>
                    <a:pt x="1397" y="566"/>
                  </a:lnTo>
                  <a:lnTo>
                    <a:pt x="1400" y="583"/>
                  </a:lnTo>
                  <a:lnTo>
                    <a:pt x="1401" y="603"/>
                  </a:lnTo>
                  <a:lnTo>
                    <a:pt x="1401" y="623"/>
                  </a:lnTo>
                  <a:lnTo>
                    <a:pt x="1400" y="641"/>
                  </a:lnTo>
                  <a:lnTo>
                    <a:pt x="1400" y="641"/>
                  </a:lnTo>
                  <a:lnTo>
                    <a:pt x="1399" y="662"/>
                  </a:lnTo>
                  <a:lnTo>
                    <a:pt x="1399" y="682"/>
                  </a:lnTo>
                  <a:lnTo>
                    <a:pt x="1399" y="682"/>
                  </a:lnTo>
                  <a:lnTo>
                    <a:pt x="1400" y="713"/>
                  </a:lnTo>
                  <a:lnTo>
                    <a:pt x="1400" y="713"/>
                  </a:lnTo>
                  <a:lnTo>
                    <a:pt x="1401" y="745"/>
                  </a:lnTo>
                  <a:lnTo>
                    <a:pt x="1401" y="760"/>
                  </a:lnTo>
                  <a:lnTo>
                    <a:pt x="1401" y="777"/>
                  </a:lnTo>
                  <a:lnTo>
                    <a:pt x="1401" y="777"/>
                  </a:lnTo>
                  <a:lnTo>
                    <a:pt x="1399" y="801"/>
                  </a:lnTo>
                  <a:lnTo>
                    <a:pt x="1396" y="826"/>
                  </a:lnTo>
                  <a:lnTo>
                    <a:pt x="1392" y="850"/>
                  </a:lnTo>
                  <a:lnTo>
                    <a:pt x="1386" y="874"/>
                  </a:lnTo>
                  <a:lnTo>
                    <a:pt x="1380" y="897"/>
                  </a:lnTo>
                  <a:lnTo>
                    <a:pt x="1373" y="921"/>
                  </a:lnTo>
                  <a:lnTo>
                    <a:pt x="1365" y="944"/>
                  </a:lnTo>
                  <a:lnTo>
                    <a:pt x="1356" y="967"/>
                  </a:lnTo>
                  <a:lnTo>
                    <a:pt x="1345" y="988"/>
                  </a:lnTo>
                  <a:lnTo>
                    <a:pt x="1334" y="1010"/>
                  </a:lnTo>
                  <a:lnTo>
                    <a:pt x="1323" y="1032"/>
                  </a:lnTo>
                  <a:lnTo>
                    <a:pt x="1309" y="1052"/>
                  </a:lnTo>
                  <a:lnTo>
                    <a:pt x="1296" y="1073"/>
                  </a:lnTo>
                  <a:lnTo>
                    <a:pt x="1280" y="1093"/>
                  </a:lnTo>
                  <a:lnTo>
                    <a:pt x="1265" y="1112"/>
                  </a:lnTo>
                  <a:lnTo>
                    <a:pt x="1248" y="1131"/>
                  </a:lnTo>
                  <a:lnTo>
                    <a:pt x="1248" y="1131"/>
                  </a:lnTo>
                  <a:lnTo>
                    <a:pt x="1232" y="1147"/>
                  </a:lnTo>
                  <a:lnTo>
                    <a:pt x="1214" y="1164"/>
                  </a:lnTo>
                  <a:lnTo>
                    <a:pt x="1198" y="1179"/>
                  </a:lnTo>
                  <a:lnTo>
                    <a:pt x="1180" y="1194"/>
                  </a:lnTo>
                  <a:lnTo>
                    <a:pt x="1161" y="1207"/>
                  </a:lnTo>
                  <a:lnTo>
                    <a:pt x="1143" y="1219"/>
                  </a:lnTo>
                  <a:lnTo>
                    <a:pt x="1124" y="1230"/>
                  </a:lnTo>
                  <a:lnTo>
                    <a:pt x="1106" y="1240"/>
                  </a:lnTo>
                  <a:lnTo>
                    <a:pt x="1106" y="1240"/>
                  </a:lnTo>
                  <a:lnTo>
                    <a:pt x="1066" y="1261"/>
                  </a:lnTo>
                  <a:lnTo>
                    <a:pt x="1027" y="1280"/>
                  </a:lnTo>
                  <a:lnTo>
                    <a:pt x="989" y="1296"/>
                  </a:lnTo>
                  <a:lnTo>
                    <a:pt x="970" y="1304"/>
                  </a:lnTo>
                  <a:lnTo>
                    <a:pt x="952" y="1311"/>
                  </a:lnTo>
                  <a:lnTo>
                    <a:pt x="952" y="1311"/>
                  </a:lnTo>
                  <a:lnTo>
                    <a:pt x="925" y="1319"/>
                  </a:lnTo>
                  <a:lnTo>
                    <a:pt x="897" y="1326"/>
                  </a:lnTo>
                  <a:lnTo>
                    <a:pt x="869" y="1332"/>
                  </a:lnTo>
                  <a:lnTo>
                    <a:pt x="840" y="1337"/>
                  </a:lnTo>
                  <a:lnTo>
                    <a:pt x="810" y="1342"/>
                  </a:lnTo>
                  <a:lnTo>
                    <a:pt x="780" y="1345"/>
                  </a:lnTo>
                  <a:lnTo>
                    <a:pt x="750" y="1347"/>
                  </a:lnTo>
                  <a:lnTo>
                    <a:pt x="719" y="1347"/>
                  </a:lnTo>
                  <a:lnTo>
                    <a:pt x="719" y="1347"/>
                  </a:lnTo>
                  <a:lnTo>
                    <a:pt x="719" y="1347"/>
                  </a:lnTo>
                  <a:lnTo>
                    <a:pt x="719" y="1347"/>
                  </a:lnTo>
                  <a:close/>
                  <a:moveTo>
                    <a:pt x="722" y="38"/>
                  </a:moveTo>
                  <a:lnTo>
                    <a:pt x="722" y="38"/>
                  </a:lnTo>
                  <a:lnTo>
                    <a:pt x="717" y="41"/>
                  </a:lnTo>
                  <a:lnTo>
                    <a:pt x="711" y="42"/>
                  </a:lnTo>
                  <a:lnTo>
                    <a:pt x="711" y="42"/>
                  </a:lnTo>
                  <a:lnTo>
                    <a:pt x="667" y="42"/>
                  </a:lnTo>
                  <a:lnTo>
                    <a:pt x="624" y="43"/>
                  </a:lnTo>
                  <a:lnTo>
                    <a:pt x="583" y="45"/>
                  </a:lnTo>
                  <a:lnTo>
                    <a:pt x="544" y="48"/>
                  </a:lnTo>
                  <a:lnTo>
                    <a:pt x="504" y="55"/>
                  </a:lnTo>
                  <a:lnTo>
                    <a:pt x="486" y="58"/>
                  </a:lnTo>
                  <a:lnTo>
                    <a:pt x="467" y="62"/>
                  </a:lnTo>
                  <a:lnTo>
                    <a:pt x="448" y="67"/>
                  </a:lnTo>
                  <a:lnTo>
                    <a:pt x="429" y="72"/>
                  </a:lnTo>
                  <a:lnTo>
                    <a:pt x="411" y="78"/>
                  </a:lnTo>
                  <a:lnTo>
                    <a:pt x="393" y="86"/>
                  </a:lnTo>
                  <a:lnTo>
                    <a:pt x="393" y="86"/>
                  </a:lnTo>
                  <a:lnTo>
                    <a:pt x="360" y="99"/>
                  </a:lnTo>
                  <a:lnTo>
                    <a:pt x="327" y="114"/>
                  </a:lnTo>
                  <a:lnTo>
                    <a:pt x="293" y="131"/>
                  </a:lnTo>
                  <a:lnTo>
                    <a:pt x="275" y="139"/>
                  </a:lnTo>
                  <a:lnTo>
                    <a:pt x="259" y="150"/>
                  </a:lnTo>
                  <a:lnTo>
                    <a:pt x="242" y="160"/>
                  </a:lnTo>
                  <a:lnTo>
                    <a:pt x="227" y="170"/>
                  </a:lnTo>
                  <a:lnTo>
                    <a:pt x="211" y="183"/>
                  </a:lnTo>
                  <a:lnTo>
                    <a:pt x="197" y="195"/>
                  </a:lnTo>
                  <a:lnTo>
                    <a:pt x="182" y="208"/>
                  </a:lnTo>
                  <a:lnTo>
                    <a:pt x="170" y="223"/>
                  </a:lnTo>
                  <a:lnTo>
                    <a:pt x="157" y="238"/>
                  </a:lnTo>
                  <a:lnTo>
                    <a:pt x="146" y="255"/>
                  </a:lnTo>
                  <a:lnTo>
                    <a:pt x="146" y="255"/>
                  </a:lnTo>
                  <a:lnTo>
                    <a:pt x="130" y="283"/>
                  </a:lnTo>
                  <a:lnTo>
                    <a:pt x="114" y="312"/>
                  </a:lnTo>
                  <a:lnTo>
                    <a:pt x="102" y="342"/>
                  </a:lnTo>
                  <a:lnTo>
                    <a:pt x="90" y="371"/>
                  </a:lnTo>
                  <a:lnTo>
                    <a:pt x="80" y="401"/>
                  </a:lnTo>
                  <a:lnTo>
                    <a:pt x="72" y="431"/>
                  </a:lnTo>
                  <a:lnTo>
                    <a:pt x="63" y="460"/>
                  </a:lnTo>
                  <a:lnTo>
                    <a:pt x="57" y="491"/>
                  </a:lnTo>
                  <a:lnTo>
                    <a:pt x="53" y="521"/>
                  </a:lnTo>
                  <a:lnTo>
                    <a:pt x="49" y="551"/>
                  </a:lnTo>
                  <a:lnTo>
                    <a:pt x="46" y="581"/>
                  </a:lnTo>
                  <a:lnTo>
                    <a:pt x="43" y="611"/>
                  </a:lnTo>
                  <a:lnTo>
                    <a:pt x="41" y="670"/>
                  </a:lnTo>
                  <a:lnTo>
                    <a:pt x="40" y="727"/>
                  </a:lnTo>
                  <a:lnTo>
                    <a:pt x="40" y="727"/>
                  </a:lnTo>
                  <a:lnTo>
                    <a:pt x="41" y="757"/>
                  </a:lnTo>
                  <a:lnTo>
                    <a:pt x="42" y="770"/>
                  </a:lnTo>
                  <a:lnTo>
                    <a:pt x="44" y="785"/>
                  </a:lnTo>
                  <a:lnTo>
                    <a:pt x="47" y="799"/>
                  </a:lnTo>
                  <a:lnTo>
                    <a:pt x="51" y="814"/>
                  </a:lnTo>
                  <a:lnTo>
                    <a:pt x="56" y="828"/>
                  </a:lnTo>
                  <a:lnTo>
                    <a:pt x="62" y="843"/>
                  </a:lnTo>
                  <a:lnTo>
                    <a:pt x="62" y="843"/>
                  </a:lnTo>
                  <a:lnTo>
                    <a:pt x="66" y="851"/>
                  </a:lnTo>
                  <a:lnTo>
                    <a:pt x="69" y="860"/>
                  </a:lnTo>
                  <a:lnTo>
                    <a:pt x="74" y="879"/>
                  </a:lnTo>
                  <a:lnTo>
                    <a:pt x="74" y="879"/>
                  </a:lnTo>
                  <a:lnTo>
                    <a:pt x="77" y="892"/>
                  </a:lnTo>
                  <a:lnTo>
                    <a:pt x="81" y="906"/>
                  </a:lnTo>
                  <a:lnTo>
                    <a:pt x="87" y="919"/>
                  </a:lnTo>
                  <a:lnTo>
                    <a:pt x="94" y="932"/>
                  </a:lnTo>
                  <a:lnTo>
                    <a:pt x="94" y="932"/>
                  </a:lnTo>
                  <a:lnTo>
                    <a:pt x="118" y="966"/>
                  </a:lnTo>
                  <a:lnTo>
                    <a:pt x="142" y="1002"/>
                  </a:lnTo>
                  <a:lnTo>
                    <a:pt x="142" y="1002"/>
                  </a:lnTo>
                  <a:lnTo>
                    <a:pt x="155" y="1021"/>
                  </a:lnTo>
                  <a:lnTo>
                    <a:pt x="171" y="1040"/>
                  </a:lnTo>
                  <a:lnTo>
                    <a:pt x="171" y="1040"/>
                  </a:lnTo>
                  <a:lnTo>
                    <a:pt x="183" y="1056"/>
                  </a:lnTo>
                  <a:lnTo>
                    <a:pt x="196" y="1073"/>
                  </a:lnTo>
                  <a:lnTo>
                    <a:pt x="196" y="1073"/>
                  </a:lnTo>
                  <a:lnTo>
                    <a:pt x="205" y="1084"/>
                  </a:lnTo>
                  <a:lnTo>
                    <a:pt x="213" y="1096"/>
                  </a:lnTo>
                  <a:lnTo>
                    <a:pt x="223" y="1106"/>
                  </a:lnTo>
                  <a:lnTo>
                    <a:pt x="232" y="1116"/>
                  </a:lnTo>
                  <a:lnTo>
                    <a:pt x="252" y="1134"/>
                  </a:lnTo>
                  <a:lnTo>
                    <a:pt x="274" y="1150"/>
                  </a:lnTo>
                  <a:lnTo>
                    <a:pt x="296" y="1166"/>
                  </a:lnTo>
                  <a:lnTo>
                    <a:pt x="320" y="1179"/>
                  </a:lnTo>
                  <a:lnTo>
                    <a:pt x="342" y="1192"/>
                  </a:lnTo>
                  <a:lnTo>
                    <a:pt x="366" y="1203"/>
                  </a:lnTo>
                  <a:lnTo>
                    <a:pt x="366" y="1203"/>
                  </a:lnTo>
                  <a:lnTo>
                    <a:pt x="383" y="1212"/>
                  </a:lnTo>
                  <a:lnTo>
                    <a:pt x="398" y="1223"/>
                  </a:lnTo>
                  <a:lnTo>
                    <a:pt x="398" y="1223"/>
                  </a:lnTo>
                  <a:lnTo>
                    <a:pt x="414" y="1232"/>
                  </a:lnTo>
                  <a:lnTo>
                    <a:pt x="429" y="1241"/>
                  </a:lnTo>
                  <a:lnTo>
                    <a:pt x="429" y="1241"/>
                  </a:lnTo>
                  <a:lnTo>
                    <a:pt x="453" y="1253"/>
                  </a:lnTo>
                  <a:lnTo>
                    <a:pt x="477" y="1263"/>
                  </a:lnTo>
                  <a:lnTo>
                    <a:pt x="499" y="1272"/>
                  </a:lnTo>
                  <a:lnTo>
                    <a:pt x="522" y="1280"/>
                  </a:lnTo>
                  <a:lnTo>
                    <a:pt x="522" y="1280"/>
                  </a:lnTo>
                  <a:lnTo>
                    <a:pt x="546" y="1287"/>
                  </a:lnTo>
                  <a:lnTo>
                    <a:pt x="569" y="1293"/>
                  </a:lnTo>
                  <a:lnTo>
                    <a:pt x="592" y="1297"/>
                  </a:lnTo>
                  <a:lnTo>
                    <a:pt x="617" y="1301"/>
                  </a:lnTo>
                  <a:lnTo>
                    <a:pt x="642" y="1304"/>
                  </a:lnTo>
                  <a:lnTo>
                    <a:pt x="668" y="1306"/>
                  </a:lnTo>
                  <a:lnTo>
                    <a:pt x="694" y="1307"/>
                  </a:lnTo>
                  <a:lnTo>
                    <a:pt x="721" y="1309"/>
                  </a:lnTo>
                  <a:lnTo>
                    <a:pt x="721" y="1309"/>
                  </a:lnTo>
                  <a:lnTo>
                    <a:pt x="766" y="1307"/>
                  </a:lnTo>
                  <a:lnTo>
                    <a:pt x="790" y="1307"/>
                  </a:lnTo>
                  <a:lnTo>
                    <a:pt x="813" y="1305"/>
                  </a:lnTo>
                  <a:lnTo>
                    <a:pt x="836" y="1303"/>
                  </a:lnTo>
                  <a:lnTo>
                    <a:pt x="859" y="1300"/>
                  </a:lnTo>
                  <a:lnTo>
                    <a:pt x="880" y="1295"/>
                  </a:lnTo>
                  <a:lnTo>
                    <a:pt x="901" y="1289"/>
                  </a:lnTo>
                  <a:lnTo>
                    <a:pt x="901" y="1289"/>
                  </a:lnTo>
                  <a:lnTo>
                    <a:pt x="947" y="1271"/>
                  </a:lnTo>
                  <a:lnTo>
                    <a:pt x="991" y="1254"/>
                  </a:lnTo>
                  <a:lnTo>
                    <a:pt x="1035" y="1234"/>
                  </a:lnTo>
                  <a:lnTo>
                    <a:pt x="1056" y="1224"/>
                  </a:lnTo>
                  <a:lnTo>
                    <a:pt x="1078" y="1212"/>
                  </a:lnTo>
                  <a:lnTo>
                    <a:pt x="1098" y="1201"/>
                  </a:lnTo>
                  <a:lnTo>
                    <a:pt x="1119" y="1189"/>
                  </a:lnTo>
                  <a:lnTo>
                    <a:pt x="1139" y="1175"/>
                  </a:lnTo>
                  <a:lnTo>
                    <a:pt x="1158" y="1161"/>
                  </a:lnTo>
                  <a:lnTo>
                    <a:pt x="1178" y="1146"/>
                  </a:lnTo>
                  <a:lnTo>
                    <a:pt x="1197" y="1130"/>
                  </a:lnTo>
                  <a:lnTo>
                    <a:pt x="1215" y="1113"/>
                  </a:lnTo>
                  <a:lnTo>
                    <a:pt x="1233" y="1095"/>
                  </a:lnTo>
                  <a:lnTo>
                    <a:pt x="1233" y="1095"/>
                  </a:lnTo>
                  <a:lnTo>
                    <a:pt x="1248" y="1077"/>
                  </a:lnTo>
                  <a:lnTo>
                    <a:pt x="1264" y="1059"/>
                  </a:lnTo>
                  <a:lnTo>
                    <a:pt x="1277" y="1038"/>
                  </a:lnTo>
                  <a:lnTo>
                    <a:pt x="1291" y="1017"/>
                  </a:lnTo>
                  <a:lnTo>
                    <a:pt x="1303" y="996"/>
                  </a:lnTo>
                  <a:lnTo>
                    <a:pt x="1314" y="973"/>
                  </a:lnTo>
                  <a:lnTo>
                    <a:pt x="1325" y="950"/>
                  </a:lnTo>
                  <a:lnTo>
                    <a:pt x="1334" y="927"/>
                  </a:lnTo>
                  <a:lnTo>
                    <a:pt x="1342" y="904"/>
                  </a:lnTo>
                  <a:lnTo>
                    <a:pt x="1348" y="880"/>
                  </a:lnTo>
                  <a:lnTo>
                    <a:pt x="1355" y="855"/>
                  </a:lnTo>
                  <a:lnTo>
                    <a:pt x="1360" y="831"/>
                  </a:lnTo>
                  <a:lnTo>
                    <a:pt x="1363" y="807"/>
                  </a:lnTo>
                  <a:lnTo>
                    <a:pt x="1365" y="783"/>
                  </a:lnTo>
                  <a:lnTo>
                    <a:pt x="1366" y="759"/>
                  </a:lnTo>
                  <a:lnTo>
                    <a:pt x="1365" y="735"/>
                  </a:lnTo>
                  <a:lnTo>
                    <a:pt x="1365" y="735"/>
                  </a:lnTo>
                  <a:lnTo>
                    <a:pt x="1363" y="661"/>
                  </a:lnTo>
                  <a:lnTo>
                    <a:pt x="1363" y="661"/>
                  </a:lnTo>
                  <a:lnTo>
                    <a:pt x="1361" y="605"/>
                  </a:lnTo>
                  <a:lnTo>
                    <a:pt x="1358" y="548"/>
                  </a:lnTo>
                  <a:lnTo>
                    <a:pt x="1358" y="548"/>
                  </a:lnTo>
                  <a:lnTo>
                    <a:pt x="1357" y="538"/>
                  </a:lnTo>
                  <a:lnTo>
                    <a:pt x="1355" y="528"/>
                  </a:lnTo>
                  <a:lnTo>
                    <a:pt x="1350" y="509"/>
                  </a:lnTo>
                  <a:lnTo>
                    <a:pt x="1344" y="491"/>
                  </a:lnTo>
                  <a:lnTo>
                    <a:pt x="1337" y="474"/>
                  </a:lnTo>
                  <a:lnTo>
                    <a:pt x="1337" y="474"/>
                  </a:lnTo>
                  <a:lnTo>
                    <a:pt x="1330" y="455"/>
                  </a:lnTo>
                  <a:lnTo>
                    <a:pt x="1330" y="455"/>
                  </a:lnTo>
                  <a:lnTo>
                    <a:pt x="1326" y="444"/>
                  </a:lnTo>
                  <a:lnTo>
                    <a:pt x="1323" y="434"/>
                  </a:lnTo>
                  <a:lnTo>
                    <a:pt x="1323" y="434"/>
                  </a:lnTo>
                  <a:lnTo>
                    <a:pt x="1319" y="421"/>
                  </a:lnTo>
                  <a:lnTo>
                    <a:pt x="1315" y="410"/>
                  </a:lnTo>
                  <a:lnTo>
                    <a:pt x="1312" y="404"/>
                  </a:lnTo>
                  <a:lnTo>
                    <a:pt x="1309" y="399"/>
                  </a:lnTo>
                  <a:lnTo>
                    <a:pt x="1305" y="393"/>
                  </a:lnTo>
                  <a:lnTo>
                    <a:pt x="1300" y="388"/>
                  </a:lnTo>
                  <a:lnTo>
                    <a:pt x="1300" y="388"/>
                  </a:lnTo>
                  <a:lnTo>
                    <a:pt x="1294" y="382"/>
                  </a:lnTo>
                  <a:lnTo>
                    <a:pt x="1287" y="374"/>
                  </a:lnTo>
                  <a:lnTo>
                    <a:pt x="1277" y="355"/>
                  </a:lnTo>
                  <a:lnTo>
                    <a:pt x="1277" y="355"/>
                  </a:lnTo>
                  <a:lnTo>
                    <a:pt x="1270" y="341"/>
                  </a:lnTo>
                  <a:lnTo>
                    <a:pt x="1266" y="334"/>
                  </a:lnTo>
                  <a:lnTo>
                    <a:pt x="1261" y="328"/>
                  </a:lnTo>
                  <a:lnTo>
                    <a:pt x="1261" y="328"/>
                  </a:lnTo>
                  <a:lnTo>
                    <a:pt x="1252" y="316"/>
                  </a:lnTo>
                  <a:lnTo>
                    <a:pt x="1245" y="303"/>
                  </a:lnTo>
                  <a:lnTo>
                    <a:pt x="1239" y="290"/>
                  </a:lnTo>
                  <a:lnTo>
                    <a:pt x="1234" y="275"/>
                  </a:lnTo>
                  <a:lnTo>
                    <a:pt x="1234" y="275"/>
                  </a:lnTo>
                  <a:lnTo>
                    <a:pt x="1230" y="263"/>
                  </a:lnTo>
                  <a:lnTo>
                    <a:pt x="1223" y="254"/>
                  </a:lnTo>
                  <a:lnTo>
                    <a:pt x="1217" y="245"/>
                  </a:lnTo>
                  <a:lnTo>
                    <a:pt x="1211" y="237"/>
                  </a:lnTo>
                  <a:lnTo>
                    <a:pt x="1203" y="230"/>
                  </a:lnTo>
                  <a:lnTo>
                    <a:pt x="1196" y="223"/>
                  </a:lnTo>
                  <a:lnTo>
                    <a:pt x="1178" y="211"/>
                  </a:lnTo>
                  <a:lnTo>
                    <a:pt x="1178" y="211"/>
                  </a:lnTo>
                  <a:lnTo>
                    <a:pt x="1163" y="199"/>
                  </a:lnTo>
                  <a:lnTo>
                    <a:pt x="1163" y="199"/>
                  </a:lnTo>
                  <a:lnTo>
                    <a:pt x="1151" y="191"/>
                  </a:lnTo>
                  <a:lnTo>
                    <a:pt x="1151" y="191"/>
                  </a:lnTo>
                  <a:lnTo>
                    <a:pt x="1136" y="178"/>
                  </a:lnTo>
                  <a:lnTo>
                    <a:pt x="1119" y="166"/>
                  </a:lnTo>
                  <a:lnTo>
                    <a:pt x="1103" y="156"/>
                  </a:lnTo>
                  <a:lnTo>
                    <a:pt x="1085" y="145"/>
                  </a:lnTo>
                  <a:lnTo>
                    <a:pt x="1085" y="145"/>
                  </a:lnTo>
                  <a:lnTo>
                    <a:pt x="1034" y="122"/>
                  </a:lnTo>
                  <a:lnTo>
                    <a:pt x="986" y="101"/>
                  </a:lnTo>
                  <a:lnTo>
                    <a:pt x="939" y="82"/>
                  </a:lnTo>
                  <a:lnTo>
                    <a:pt x="894" y="68"/>
                  </a:lnTo>
                  <a:lnTo>
                    <a:pt x="851" y="56"/>
                  </a:lnTo>
                  <a:lnTo>
                    <a:pt x="829" y="50"/>
                  </a:lnTo>
                  <a:lnTo>
                    <a:pt x="808" y="46"/>
                  </a:lnTo>
                  <a:lnTo>
                    <a:pt x="788" y="43"/>
                  </a:lnTo>
                  <a:lnTo>
                    <a:pt x="767" y="40"/>
                  </a:lnTo>
                  <a:lnTo>
                    <a:pt x="746" y="38"/>
                  </a:lnTo>
                  <a:lnTo>
                    <a:pt x="727" y="37"/>
                  </a:lnTo>
                  <a:lnTo>
                    <a:pt x="723" y="36"/>
                  </a:lnTo>
                  <a:lnTo>
                    <a:pt x="722" y="3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64" name="Freeform 480"/>
            <p:cNvSpPr>
              <a:spLocks noEditPoints="1"/>
            </p:cNvSpPr>
            <p:nvPr/>
          </p:nvSpPr>
          <p:spPr bwMode="auto">
            <a:xfrm>
              <a:off x="6435726" y="3302000"/>
              <a:ext cx="271463" cy="298450"/>
            </a:xfrm>
            <a:custGeom>
              <a:avLst/>
              <a:gdLst/>
              <a:ahLst/>
              <a:cxnLst>
                <a:cxn ang="0">
                  <a:pos x="450" y="557"/>
                </a:cxn>
                <a:cxn ang="0">
                  <a:pos x="366" y="529"/>
                </a:cxn>
                <a:cxn ang="0">
                  <a:pos x="326" y="519"/>
                </a:cxn>
                <a:cxn ang="0">
                  <a:pos x="297" y="505"/>
                </a:cxn>
                <a:cxn ang="0">
                  <a:pos x="230" y="478"/>
                </a:cxn>
                <a:cxn ang="0">
                  <a:pos x="160" y="451"/>
                </a:cxn>
                <a:cxn ang="0">
                  <a:pos x="114" y="440"/>
                </a:cxn>
                <a:cxn ang="0">
                  <a:pos x="85" y="421"/>
                </a:cxn>
                <a:cxn ang="0">
                  <a:pos x="66" y="358"/>
                </a:cxn>
                <a:cxn ang="0">
                  <a:pos x="46" y="269"/>
                </a:cxn>
                <a:cxn ang="0">
                  <a:pos x="21" y="151"/>
                </a:cxn>
                <a:cxn ang="0">
                  <a:pos x="2" y="56"/>
                </a:cxn>
                <a:cxn ang="0">
                  <a:pos x="2" y="16"/>
                </a:cxn>
                <a:cxn ang="0">
                  <a:pos x="17" y="6"/>
                </a:cxn>
                <a:cxn ang="0">
                  <a:pos x="28" y="0"/>
                </a:cxn>
                <a:cxn ang="0">
                  <a:pos x="44" y="4"/>
                </a:cxn>
                <a:cxn ang="0">
                  <a:pos x="56" y="6"/>
                </a:cxn>
                <a:cxn ang="0">
                  <a:pos x="57" y="9"/>
                </a:cxn>
                <a:cxn ang="0">
                  <a:pos x="101" y="30"/>
                </a:cxn>
                <a:cxn ang="0">
                  <a:pos x="231" y="90"/>
                </a:cxn>
                <a:cxn ang="0">
                  <a:pos x="292" y="117"/>
                </a:cxn>
                <a:cxn ang="0">
                  <a:pos x="351" y="157"/>
                </a:cxn>
                <a:cxn ang="0">
                  <a:pos x="373" y="204"/>
                </a:cxn>
                <a:cxn ang="0">
                  <a:pos x="430" y="337"/>
                </a:cxn>
                <a:cxn ang="0">
                  <a:pos x="461" y="401"/>
                </a:cxn>
                <a:cxn ang="0">
                  <a:pos x="495" y="472"/>
                </a:cxn>
                <a:cxn ang="0">
                  <a:pos x="503" y="509"/>
                </a:cxn>
                <a:cxn ang="0">
                  <a:pos x="509" y="528"/>
                </a:cxn>
                <a:cxn ang="0">
                  <a:pos x="513" y="540"/>
                </a:cxn>
                <a:cxn ang="0">
                  <a:pos x="504" y="558"/>
                </a:cxn>
                <a:cxn ang="0">
                  <a:pos x="492" y="560"/>
                </a:cxn>
                <a:cxn ang="0">
                  <a:pos x="481" y="563"/>
                </a:cxn>
                <a:cxn ang="0">
                  <a:pos x="43" y="61"/>
                </a:cxn>
                <a:cxn ang="0">
                  <a:pos x="48" y="100"/>
                </a:cxn>
                <a:cxn ang="0">
                  <a:pos x="58" y="147"/>
                </a:cxn>
                <a:cxn ang="0">
                  <a:pos x="65" y="173"/>
                </a:cxn>
                <a:cxn ang="0">
                  <a:pos x="73" y="224"/>
                </a:cxn>
                <a:cxn ang="0">
                  <a:pos x="93" y="310"/>
                </a:cxn>
                <a:cxn ang="0">
                  <a:pos x="112" y="374"/>
                </a:cxn>
                <a:cxn ang="0">
                  <a:pos x="121" y="403"/>
                </a:cxn>
                <a:cxn ang="0">
                  <a:pos x="188" y="424"/>
                </a:cxn>
                <a:cxn ang="0">
                  <a:pos x="235" y="443"/>
                </a:cxn>
                <a:cxn ang="0">
                  <a:pos x="283" y="461"/>
                </a:cxn>
                <a:cxn ang="0">
                  <a:pos x="325" y="478"/>
                </a:cxn>
                <a:cxn ang="0">
                  <a:pos x="386" y="498"/>
                </a:cxn>
                <a:cxn ang="0">
                  <a:pos x="463" y="524"/>
                </a:cxn>
                <a:cxn ang="0">
                  <a:pos x="468" y="507"/>
                </a:cxn>
                <a:cxn ang="0">
                  <a:pos x="432" y="419"/>
                </a:cxn>
                <a:cxn ang="0">
                  <a:pos x="405" y="371"/>
                </a:cxn>
                <a:cxn ang="0">
                  <a:pos x="374" y="304"/>
                </a:cxn>
                <a:cxn ang="0">
                  <a:pos x="338" y="213"/>
                </a:cxn>
                <a:cxn ang="0">
                  <a:pos x="325" y="186"/>
                </a:cxn>
                <a:cxn ang="0">
                  <a:pos x="272" y="151"/>
                </a:cxn>
                <a:cxn ang="0">
                  <a:pos x="207" y="120"/>
                </a:cxn>
                <a:cxn ang="0">
                  <a:pos x="96" y="66"/>
                </a:cxn>
                <a:cxn ang="0">
                  <a:pos x="38" y="42"/>
                </a:cxn>
              </a:cxnLst>
              <a:rect l="0" t="0" r="r" b="b"/>
              <a:pathLst>
                <a:path w="513" h="563">
                  <a:moveTo>
                    <a:pt x="481" y="563"/>
                  </a:moveTo>
                  <a:lnTo>
                    <a:pt x="481" y="563"/>
                  </a:lnTo>
                  <a:lnTo>
                    <a:pt x="477" y="562"/>
                  </a:lnTo>
                  <a:lnTo>
                    <a:pt x="477" y="562"/>
                  </a:lnTo>
                  <a:lnTo>
                    <a:pt x="450" y="557"/>
                  </a:lnTo>
                  <a:lnTo>
                    <a:pt x="423" y="551"/>
                  </a:lnTo>
                  <a:lnTo>
                    <a:pt x="398" y="542"/>
                  </a:lnTo>
                  <a:lnTo>
                    <a:pt x="376" y="533"/>
                  </a:lnTo>
                  <a:lnTo>
                    <a:pt x="376" y="533"/>
                  </a:lnTo>
                  <a:lnTo>
                    <a:pt x="366" y="529"/>
                  </a:lnTo>
                  <a:lnTo>
                    <a:pt x="352" y="524"/>
                  </a:lnTo>
                  <a:lnTo>
                    <a:pt x="338" y="521"/>
                  </a:lnTo>
                  <a:lnTo>
                    <a:pt x="331" y="520"/>
                  </a:lnTo>
                  <a:lnTo>
                    <a:pt x="326" y="519"/>
                  </a:lnTo>
                  <a:lnTo>
                    <a:pt x="326" y="519"/>
                  </a:lnTo>
                  <a:lnTo>
                    <a:pt x="320" y="519"/>
                  </a:lnTo>
                  <a:lnTo>
                    <a:pt x="315" y="516"/>
                  </a:lnTo>
                  <a:lnTo>
                    <a:pt x="305" y="510"/>
                  </a:lnTo>
                  <a:lnTo>
                    <a:pt x="305" y="510"/>
                  </a:lnTo>
                  <a:lnTo>
                    <a:pt x="297" y="505"/>
                  </a:lnTo>
                  <a:lnTo>
                    <a:pt x="287" y="501"/>
                  </a:lnTo>
                  <a:lnTo>
                    <a:pt x="287" y="501"/>
                  </a:lnTo>
                  <a:lnTo>
                    <a:pt x="273" y="497"/>
                  </a:lnTo>
                  <a:lnTo>
                    <a:pt x="258" y="491"/>
                  </a:lnTo>
                  <a:lnTo>
                    <a:pt x="230" y="478"/>
                  </a:lnTo>
                  <a:lnTo>
                    <a:pt x="230" y="478"/>
                  </a:lnTo>
                  <a:lnTo>
                    <a:pt x="213" y="470"/>
                  </a:lnTo>
                  <a:lnTo>
                    <a:pt x="195" y="463"/>
                  </a:lnTo>
                  <a:lnTo>
                    <a:pt x="178" y="457"/>
                  </a:lnTo>
                  <a:lnTo>
                    <a:pt x="160" y="451"/>
                  </a:lnTo>
                  <a:lnTo>
                    <a:pt x="160" y="451"/>
                  </a:lnTo>
                  <a:lnTo>
                    <a:pt x="150" y="449"/>
                  </a:lnTo>
                  <a:lnTo>
                    <a:pt x="150" y="449"/>
                  </a:lnTo>
                  <a:lnTo>
                    <a:pt x="132" y="446"/>
                  </a:lnTo>
                  <a:lnTo>
                    <a:pt x="114" y="440"/>
                  </a:lnTo>
                  <a:lnTo>
                    <a:pt x="105" y="437"/>
                  </a:lnTo>
                  <a:lnTo>
                    <a:pt x="96" y="433"/>
                  </a:lnTo>
                  <a:lnTo>
                    <a:pt x="90" y="428"/>
                  </a:lnTo>
                  <a:lnTo>
                    <a:pt x="85" y="421"/>
                  </a:lnTo>
                  <a:lnTo>
                    <a:pt x="85" y="421"/>
                  </a:lnTo>
                  <a:lnTo>
                    <a:pt x="82" y="415"/>
                  </a:lnTo>
                  <a:lnTo>
                    <a:pt x="79" y="408"/>
                  </a:lnTo>
                  <a:lnTo>
                    <a:pt x="74" y="391"/>
                  </a:lnTo>
                  <a:lnTo>
                    <a:pt x="70" y="375"/>
                  </a:lnTo>
                  <a:lnTo>
                    <a:pt x="66" y="358"/>
                  </a:lnTo>
                  <a:lnTo>
                    <a:pt x="66" y="358"/>
                  </a:lnTo>
                  <a:lnTo>
                    <a:pt x="61" y="332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46" y="269"/>
                  </a:lnTo>
                  <a:lnTo>
                    <a:pt x="41" y="245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29" y="186"/>
                  </a:lnTo>
                  <a:lnTo>
                    <a:pt x="21" y="151"/>
                  </a:lnTo>
                  <a:lnTo>
                    <a:pt x="21" y="151"/>
                  </a:lnTo>
                  <a:lnTo>
                    <a:pt x="14" y="119"/>
                  </a:lnTo>
                  <a:lnTo>
                    <a:pt x="6" y="88"/>
                  </a:lnTo>
                  <a:lnTo>
                    <a:pt x="4" y="71"/>
                  </a:lnTo>
                  <a:lnTo>
                    <a:pt x="2" y="56"/>
                  </a:lnTo>
                  <a:lnTo>
                    <a:pt x="1" y="39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" y="19"/>
                  </a:lnTo>
                  <a:lnTo>
                    <a:pt x="2" y="16"/>
                  </a:lnTo>
                  <a:lnTo>
                    <a:pt x="4" y="12"/>
                  </a:lnTo>
                  <a:lnTo>
                    <a:pt x="6" y="10"/>
                  </a:lnTo>
                  <a:lnTo>
                    <a:pt x="12" y="7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21" y="3"/>
                  </a:lnTo>
                  <a:lnTo>
                    <a:pt x="25" y="1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5" y="0"/>
                  </a:lnTo>
                  <a:lnTo>
                    <a:pt x="39" y="2"/>
                  </a:lnTo>
                  <a:lnTo>
                    <a:pt x="44" y="4"/>
                  </a:lnTo>
                  <a:lnTo>
                    <a:pt x="47" y="8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57" y="3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4" y="8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7" y="9"/>
                  </a:lnTo>
                  <a:lnTo>
                    <a:pt x="73" y="16"/>
                  </a:lnTo>
                  <a:lnTo>
                    <a:pt x="73" y="16"/>
                  </a:lnTo>
                  <a:lnTo>
                    <a:pt x="87" y="23"/>
                  </a:lnTo>
                  <a:lnTo>
                    <a:pt x="101" y="30"/>
                  </a:lnTo>
                  <a:lnTo>
                    <a:pt x="101" y="30"/>
                  </a:lnTo>
                  <a:lnTo>
                    <a:pt x="126" y="42"/>
                  </a:lnTo>
                  <a:lnTo>
                    <a:pt x="150" y="53"/>
                  </a:lnTo>
                  <a:lnTo>
                    <a:pt x="150" y="53"/>
                  </a:lnTo>
                  <a:lnTo>
                    <a:pt x="190" y="71"/>
                  </a:lnTo>
                  <a:lnTo>
                    <a:pt x="231" y="90"/>
                  </a:lnTo>
                  <a:lnTo>
                    <a:pt x="231" y="90"/>
                  </a:lnTo>
                  <a:lnTo>
                    <a:pt x="245" y="97"/>
                  </a:lnTo>
                  <a:lnTo>
                    <a:pt x="262" y="104"/>
                  </a:lnTo>
                  <a:lnTo>
                    <a:pt x="262" y="104"/>
                  </a:lnTo>
                  <a:lnTo>
                    <a:pt x="292" y="117"/>
                  </a:lnTo>
                  <a:lnTo>
                    <a:pt x="307" y="125"/>
                  </a:lnTo>
                  <a:lnTo>
                    <a:pt x="321" y="133"/>
                  </a:lnTo>
                  <a:lnTo>
                    <a:pt x="335" y="142"/>
                  </a:lnTo>
                  <a:lnTo>
                    <a:pt x="346" y="152"/>
                  </a:lnTo>
                  <a:lnTo>
                    <a:pt x="351" y="157"/>
                  </a:lnTo>
                  <a:lnTo>
                    <a:pt x="356" y="163"/>
                  </a:lnTo>
                  <a:lnTo>
                    <a:pt x="359" y="169"/>
                  </a:lnTo>
                  <a:lnTo>
                    <a:pt x="362" y="176"/>
                  </a:lnTo>
                  <a:lnTo>
                    <a:pt x="373" y="204"/>
                  </a:lnTo>
                  <a:lnTo>
                    <a:pt x="373" y="204"/>
                  </a:lnTo>
                  <a:lnTo>
                    <a:pt x="404" y="282"/>
                  </a:lnTo>
                  <a:lnTo>
                    <a:pt x="404" y="282"/>
                  </a:lnTo>
                  <a:lnTo>
                    <a:pt x="410" y="296"/>
                  </a:lnTo>
                  <a:lnTo>
                    <a:pt x="416" y="310"/>
                  </a:lnTo>
                  <a:lnTo>
                    <a:pt x="430" y="337"/>
                  </a:lnTo>
                  <a:lnTo>
                    <a:pt x="430" y="337"/>
                  </a:lnTo>
                  <a:lnTo>
                    <a:pt x="441" y="358"/>
                  </a:lnTo>
                  <a:lnTo>
                    <a:pt x="452" y="381"/>
                  </a:lnTo>
                  <a:lnTo>
                    <a:pt x="452" y="381"/>
                  </a:lnTo>
                  <a:lnTo>
                    <a:pt x="461" y="401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84" y="445"/>
                  </a:lnTo>
                  <a:lnTo>
                    <a:pt x="490" y="459"/>
                  </a:lnTo>
                  <a:lnTo>
                    <a:pt x="495" y="472"/>
                  </a:lnTo>
                  <a:lnTo>
                    <a:pt x="495" y="472"/>
                  </a:lnTo>
                  <a:lnTo>
                    <a:pt x="499" y="484"/>
                  </a:lnTo>
                  <a:lnTo>
                    <a:pt x="501" y="497"/>
                  </a:lnTo>
                  <a:lnTo>
                    <a:pt x="501" y="497"/>
                  </a:lnTo>
                  <a:lnTo>
                    <a:pt x="503" y="509"/>
                  </a:lnTo>
                  <a:lnTo>
                    <a:pt x="507" y="522"/>
                  </a:lnTo>
                  <a:lnTo>
                    <a:pt x="507" y="522"/>
                  </a:lnTo>
                  <a:lnTo>
                    <a:pt x="509" y="527"/>
                  </a:lnTo>
                  <a:lnTo>
                    <a:pt x="509" y="527"/>
                  </a:lnTo>
                  <a:lnTo>
                    <a:pt x="509" y="528"/>
                  </a:lnTo>
                  <a:lnTo>
                    <a:pt x="508" y="529"/>
                  </a:lnTo>
                  <a:lnTo>
                    <a:pt x="508" y="529"/>
                  </a:lnTo>
                  <a:lnTo>
                    <a:pt x="510" y="532"/>
                  </a:lnTo>
                  <a:lnTo>
                    <a:pt x="512" y="535"/>
                  </a:lnTo>
                  <a:lnTo>
                    <a:pt x="513" y="540"/>
                  </a:lnTo>
                  <a:lnTo>
                    <a:pt x="513" y="545"/>
                  </a:lnTo>
                  <a:lnTo>
                    <a:pt x="512" y="549"/>
                  </a:lnTo>
                  <a:lnTo>
                    <a:pt x="512" y="549"/>
                  </a:lnTo>
                  <a:lnTo>
                    <a:pt x="508" y="554"/>
                  </a:lnTo>
                  <a:lnTo>
                    <a:pt x="504" y="558"/>
                  </a:lnTo>
                  <a:lnTo>
                    <a:pt x="499" y="560"/>
                  </a:lnTo>
                  <a:lnTo>
                    <a:pt x="495" y="561"/>
                  </a:lnTo>
                  <a:lnTo>
                    <a:pt x="495" y="561"/>
                  </a:lnTo>
                  <a:lnTo>
                    <a:pt x="495" y="561"/>
                  </a:lnTo>
                  <a:lnTo>
                    <a:pt x="492" y="560"/>
                  </a:lnTo>
                  <a:lnTo>
                    <a:pt x="490" y="560"/>
                  </a:lnTo>
                  <a:lnTo>
                    <a:pt x="489" y="561"/>
                  </a:lnTo>
                  <a:lnTo>
                    <a:pt x="489" y="561"/>
                  </a:lnTo>
                  <a:lnTo>
                    <a:pt x="485" y="562"/>
                  </a:lnTo>
                  <a:lnTo>
                    <a:pt x="481" y="563"/>
                  </a:lnTo>
                  <a:lnTo>
                    <a:pt x="481" y="563"/>
                  </a:lnTo>
                  <a:close/>
                  <a:moveTo>
                    <a:pt x="41" y="52"/>
                  </a:moveTo>
                  <a:lnTo>
                    <a:pt x="41" y="52"/>
                  </a:lnTo>
                  <a:lnTo>
                    <a:pt x="43" y="61"/>
                  </a:lnTo>
                  <a:lnTo>
                    <a:pt x="43" y="61"/>
                  </a:lnTo>
                  <a:lnTo>
                    <a:pt x="46" y="75"/>
                  </a:lnTo>
                  <a:lnTo>
                    <a:pt x="46" y="75"/>
                  </a:lnTo>
                  <a:lnTo>
                    <a:pt x="47" y="88"/>
                  </a:lnTo>
                  <a:lnTo>
                    <a:pt x="48" y="100"/>
                  </a:lnTo>
                  <a:lnTo>
                    <a:pt x="48" y="100"/>
                  </a:lnTo>
                  <a:lnTo>
                    <a:pt x="50" y="115"/>
                  </a:lnTo>
                  <a:lnTo>
                    <a:pt x="52" y="129"/>
                  </a:lnTo>
                  <a:lnTo>
                    <a:pt x="52" y="129"/>
                  </a:lnTo>
                  <a:lnTo>
                    <a:pt x="55" y="137"/>
                  </a:lnTo>
                  <a:lnTo>
                    <a:pt x="58" y="147"/>
                  </a:lnTo>
                  <a:lnTo>
                    <a:pt x="58" y="147"/>
                  </a:lnTo>
                  <a:lnTo>
                    <a:pt x="62" y="160"/>
                  </a:lnTo>
                  <a:lnTo>
                    <a:pt x="64" y="166"/>
                  </a:lnTo>
                  <a:lnTo>
                    <a:pt x="65" y="173"/>
                  </a:lnTo>
                  <a:lnTo>
                    <a:pt x="65" y="173"/>
                  </a:lnTo>
                  <a:lnTo>
                    <a:pt x="65" y="183"/>
                  </a:lnTo>
                  <a:lnTo>
                    <a:pt x="67" y="197"/>
                  </a:lnTo>
                  <a:lnTo>
                    <a:pt x="69" y="212"/>
                  </a:lnTo>
                  <a:lnTo>
                    <a:pt x="73" y="224"/>
                  </a:lnTo>
                  <a:lnTo>
                    <a:pt x="73" y="224"/>
                  </a:lnTo>
                  <a:lnTo>
                    <a:pt x="78" y="239"/>
                  </a:lnTo>
                  <a:lnTo>
                    <a:pt x="82" y="254"/>
                  </a:lnTo>
                  <a:lnTo>
                    <a:pt x="88" y="284"/>
                  </a:lnTo>
                  <a:lnTo>
                    <a:pt x="88" y="284"/>
                  </a:lnTo>
                  <a:lnTo>
                    <a:pt x="93" y="310"/>
                  </a:lnTo>
                  <a:lnTo>
                    <a:pt x="100" y="336"/>
                  </a:lnTo>
                  <a:lnTo>
                    <a:pt x="100" y="336"/>
                  </a:lnTo>
                  <a:lnTo>
                    <a:pt x="105" y="349"/>
                  </a:lnTo>
                  <a:lnTo>
                    <a:pt x="105" y="349"/>
                  </a:lnTo>
                  <a:lnTo>
                    <a:pt x="112" y="374"/>
                  </a:lnTo>
                  <a:lnTo>
                    <a:pt x="115" y="386"/>
                  </a:lnTo>
                  <a:lnTo>
                    <a:pt x="118" y="399"/>
                  </a:lnTo>
                  <a:lnTo>
                    <a:pt x="118" y="402"/>
                  </a:lnTo>
                  <a:lnTo>
                    <a:pt x="121" y="403"/>
                  </a:lnTo>
                  <a:lnTo>
                    <a:pt x="121" y="403"/>
                  </a:lnTo>
                  <a:lnTo>
                    <a:pt x="132" y="408"/>
                  </a:lnTo>
                  <a:lnTo>
                    <a:pt x="145" y="412"/>
                  </a:lnTo>
                  <a:lnTo>
                    <a:pt x="170" y="418"/>
                  </a:lnTo>
                  <a:lnTo>
                    <a:pt x="170" y="418"/>
                  </a:lnTo>
                  <a:lnTo>
                    <a:pt x="188" y="424"/>
                  </a:lnTo>
                  <a:lnTo>
                    <a:pt x="206" y="430"/>
                  </a:lnTo>
                  <a:lnTo>
                    <a:pt x="206" y="430"/>
                  </a:lnTo>
                  <a:lnTo>
                    <a:pt x="221" y="436"/>
                  </a:lnTo>
                  <a:lnTo>
                    <a:pt x="235" y="443"/>
                  </a:lnTo>
                  <a:lnTo>
                    <a:pt x="235" y="443"/>
                  </a:lnTo>
                  <a:lnTo>
                    <a:pt x="259" y="453"/>
                  </a:lnTo>
                  <a:lnTo>
                    <a:pt x="259" y="453"/>
                  </a:lnTo>
                  <a:lnTo>
                    <a:pt x="271" y="458"/>
                  </a:lnTo>
                  <a:lnTo>
                    <a:pt x="283" y="461"/>
                  </a:lnTo>
                  <a:lnTo>
                    <a:pt x="283" y="461"/>
                  </a:lnTo>
                  <a:lnTo>
                    <a:pt x="301" y="466"/>
                  </a:lnTo>
                  <a:lnTo>
                    <a:pt x="308" y="469"/>
                  </a:lnTo>
                  <a:lnTo>
                    <a:pt x="315" y="472"/>
                  </a:lnTo>
                  <a:lnTo>
                    <a:pt x="315" y="472"/>
                  </a:lnTo>
                  <a:lnTo>
                    <a:pt x="325" y="478"/>
                  </a:lnTo>
                  <a:lnTo>
                    <a:pt x="335" y="482"/>
                  </a:lnTo>
                  <a:lnTo>
                    <a:pt x="356" y="489"/>
                  </a:lnTo>
                  <a:lnTo>
                    <a:pt x="356" y="489"/>
                  </a:lnTo>
                  <a:lnTo>
                    <a:pt x="371" y="493"/>
                  </a:lnTo>
                  <a:lnTo>
                    <a:pt x="386" y="498"/>
                  </a:lnTo>
                  <a:lnTo>
                    <a:pt x="386" y="498"/>
                  </a:lnTo>
                  <a:lnTo>
                    <a:pt x="406" y="507"/>
                  </a:lnTo>
                  <a:lnTo>
                    <a:pt x="427" y="514"/>
                  </a:lnTo>
                  <a:lnTo>
                    <a:pt x="446" y="520"/>
                  </a:lnTo>
                  <a:lnTo>
                    <a:pt x="463" y="524"/>
                  </a:lnTo>
                  <a:lnTo>
                    <a:pt x="471" y="525"/>
                  </a:lnTo>
                  <a:lnTo>
                    <a:pt x="470" y="516"/>
                  </a:lnTo>
                  <a:lnTo>
                    <a:pt x="470" y="516"/>
                  </a:lnTo>
                  <a:lnTo>
                    <a:pt x="468" y="507"/>
                  </a:lnTo>
                  <a:lnTo>
                    <a:pt x="468" y="507"/>
                  </a:lnTo>
                  <a:lnTo>
                    <a:pt x="465" y="496"/>
                  </a:lnTo>
                  <a:lnTo>
                    <a:pt x="462" y="484"/>
                  </a:lnTo>
                  <a:lnTo>
                    <a:pt x="453" y="463"/>
                  </a:lnTo>
                  <a:lnTo>
                    <a:pt x="442" y="441"/>
                  </a:lnTo>
                  <a:lnTo>
                    <a:pt x="432" y="419"/>
                  </a:lnTo>
                  <a:lnTo>
                    <a:pt x="432" y="419"/>
                  </a:lnTo>
                  <a:lnTo>
                    <a:pt x="422" y="400"/>
                  </a:lnTo>
                  <a:lnTo>
                    <a:pt x="422" y="400"/>
                  </a:lnTo>
                  <a:lnTo>
                    <a:pt x="413" y="385"/>
                  </a:lnTo>
                  <a:lnTo>
                    <a:pt x="405" y="371"/>
                  </a:lnTo>
                  <a:lnTo>
                    <a:pt x="405" y="371"/>
                  </a:lnTo>
                  <a:lnTo>
                    <a:pt x="391" y="344"/>
                  </a:lnTo>
                  <a:lnTo>
                    <a:pt x="384" y="332"/>
                  </a:lnTo>
                  <a:lnTo>
                    <a:pt x="379" y="317"/>
                  </a:lnTo>
                  <a:lnTo>
                    <a:pt x="374" y="304"/>
                  </a:lnTo>
                  <a:lnTo>
                    <a:pt x="374" y="304"/>
                  </a:lnTo>
                  <a:lnTo>
                    <a:pt x="367" y="280"/>
                  </a:lnTo>
                  <a:lnTo>
                    <a:pt x="359" y="257"/>
                  </a:lnTo>
                  <a:lnTo>
                    <a:pt x="349" y="234"/>
                  </a:lnTo>
                  <a:lnTo>
                    <a:pt x="338" y="213"/>
                  </a:lnTo>
                  <a:lnTo>
                    <a:pt x="338" y="213"/>
                  </a:lnTo>
                  <a:lnTo>
                    <a:pt x="332" y="201"/>
                  </a:lnTo>
                  <a:lnTo>
                    <a:pt x="332" y="201"/>
                  </a:lnTo>
                  <a:lnTo>
                    <a:pt x="329" y="193"/>
                  </a:lnTo>
                  <a:lnTo>
                    <a:pt x="325" y="186"/>
                  </a:lnTo>
                  <a:lnTo>
                    <a:pt x="318" y="179"/>
                  </a:lnTo>
                  <a:lnTo>
                    <a:pt x="310" y="171"/>
                  </a:lnTo>
                  <a:lnTo>
                    <a:pt x="310" y="171"/>
                  </a:lnTo>
                  <a:lnTo>
                    <a:pt x="292" y="161"/>
                  </a:lnTo>
                  <a:lnTo>
                    <a:pt x="272" y="151"/>
                  </a:lnTo>
                  <a:lnTo>
                    <a:pt x="266" y="147"/>
                  </a:lnTo>
                  <a:lnTo>
                    <a:pt x="266" y="147"/>
                  </a:lnTo>
                  <a:lnTo>
                    <a:pt x="236" y="132"/>
                  </a:lnTo>
                  <a:lnTo>
                    <a:pt x="207" y="120"/>
                  </a:lnTo>
                  <a:lnTo>
                    <a:pt x="207" y="120"/>
                  </a:lnTo>
                  <a:lnTo>
                    <a:pt x="168" y="102"/>
                  </a:lnTo>
                  <a:lnTo>
                    <a:pt x="168" y="102"/>
                  </a:lnTo>
                  <a:lnTo>
                    <a:pt x="125" y="81"/>
                  </a:lnTo>
                  <a:lnTo>
                    <a:pt x="125" y="81"/>
                  </a:lnTo>
                  <a:lnTo>
                    <a:pt x="96" y="66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56" y="48"/>
                  </a:lnTo>
                  <a:lnTo>
                    <a:pt x="47" y="45"/>
                  </a:lnTo>
                  <a:lnTo>
                    <a:pt x="38" y="42"/>
                  </a:lnTo>
                  <a:lnTo>
                    <a:pt x="41" y="5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65" name="Freeform 481"/>
            <p:cNvSpPr>
              <a:spLocks noEditPoints="1"/>
            </p:cNvSpPr>
            <p:nvPr/>
          </p:nvSpPr>
          <p:spPr bwMode="auto">
            <a:xfrm>
              <a:off x="6511926" y="3416300"/>
              <a:ext cx="96838" cy="87313"/>
            </a:xfrm>
            <a:custGeom>
              <a:avLst/>
              <a:gdLst/>
              <a:ahLst/>
              <a:cxnLst>
                <a:cxn ang="0">
                  <a:pos x="97" y="165"/>
                </a:cxn>
                <a:cxn ang="0">
                  <a:pos x="87" y="164"/>
                </a:cxn>
                <a:cxn ang="0">
                  <a:pos x="81" y="163"/>
                </a:cxn>
                <a:cxn ang="0">
                  <a:pos x="60" y="156"/>
                </a:cxn>
                <a:cxn ang="0">
                  <a:pos x="31" y="139"/>
                </a:cxn>
                <a:cxn ang="0">
                  <a:pos x="10" y="118"/>
                </a:cxn>
                <a:cxn ang="0">
                  <a:pos x="4" y="105"/>
                </a:cxn>
                <a:cxn ang="0">
                  <a:pos x="0" y="85"/>
                </a:cxn>
                <a:cxn ang="0">
                  <a:pos x="2" y="64"/>
                </a:cxn>
                <a:cxn ang="0">
                  <a:pos x="8" y="48"/>
                </a:cxn>
                <a:cxn ang="0">
                  <a:pos x="27" y="26"/>
                </a:cxn>
                <a:cxn ang="0">
                  <a:pos x="47" y="8"/>
                </a:cxn>
                <a:cxn ang="0">
                  <a:pos x="68" y="1"/>
                </a:cxn>
                <a:cxn ang="0">
                  <a:pos x="88" y="1"/>
                </a:cxn>
                <a:cxn ang="0">
                  <a:pos x="120" y="8"/>
                </a:cxn>
                <a:cxn ang="0">
                  <a:pos x="136" y="17"/>
                </a:cxn>
                <a:cxn ang="0">
                  <a:pos x="159" y="38"/>
                </a:cxn>
                <a:cxn ang="0">
                  <a:pos x="175" y="62"/>
                </a:cxn>
                <a:cxn ang="0">
                  <a:pos x="182" y="78"/>
                </a:cxn>
                <a:cxn ang="0">
                  <a:pos x="185" y="106"/>
                </a:cxn>
                <a:cxn ang="0">
                  <a:pos x="183" y="132"/>
                </a:cxn>
                <a:cxn ang="0">
                  <a:pos x="176" y="146"/>
                </a:cxn>
                <a:cxn ang="0">
                  <a:pos x="165" y="155"/>
                </a:cxn>
                <a:cxn ang="0">
                  <a:pos x="134" y="164"/>
                </a:cxn>
                <a:cxn ang="0">
                  <a:pos x="110" y="165"/>
                </a:cxn>
                <a:cxn ang="0">
                  <a:pos x="75" y="39"/>
                </a:cxn>
                <a:cxn ang="0">
                  <a:pos x="59" y="46"/>
                </a:cxn>
                <a:cxn ang="0">
                  <a:pos x="43" y="64"/>
                </a:cxn>
                <a:cxn ang="0">
                  <a:pos x="37" y="79"/>
                </a:cxn>
                <a:cxn ang="0">
                  <a:pos x="39" y="96"/>
                </a:cxn>
                <a:cxn ang="0">
                  <a:pos x="55" y="113"/>
                </a:cxn>
                <a:cxn ang="0">
                  <a:pos x="77" y="125"/>
                </a:cxn>
                <a:cxn ang="0">
                  <a:pos x="94" y="129"/>
                </a:cxn>
                <a:cxn ang="0">
                  <a:pos x="102" y="129"/>
                </a:cxn>
                <a:cxn ang="0">
                  <a:pos x="131" y="129"/>
                </a:cxn>
                <a:cxn ang="0">
                  <a:pos x="142" y="126"/>
                </a:cxn>
                <a:cxn ang="0">
                  <a:pos x="149" y="119"/>
                </a:cxn>
                <a:cxn ang="0">
                  <a:pos x="147" y="97"/>
                </a:cxn>
                <a:cxn ang="0">
                  <a:pos x="145" y="86"/>
                </a:cxn>
                <a:cxn ang="0">
                  <a:pos x="132" y="65"/>
                </a:cxn>
                <a:cxn ang="0">
                  <a:pos x="118" y="52"/>
                </a:cxn>
                <a:cxn ang="0">
                  <a:pos x="101" y="41"/>
                </a:cxn>
                <a:cxn ang="0">
                  <a:pos x="84" y="38"/>
                </a:cxn>
              </a:cxnLst>
              <a:rect l="0" t="0" r="r" b="b"/>
              <a:pathLst>
                <a:path w="185" h="165">
                  <a:moveTo>
                    <a:pt x="110" y="165"/>
                  </a:moveTo>
                  <a:lnTo>
                    <a:pt x="110" y="165"/>
                  </a:lnTo>
                  <a:lnTo>
                    <a:pt x="97" y="165"/>
                  </a:lnTo>
                  <a:lnTo>
                    <a:pt x="91" y="165"/>
                  </a:lnTo>
                  <a:lnTo>
                    <a:pt x="91" y="165"/>
                  </a:lnTo>
                  <a:lnTo>
                    <a:pt x="87" y="164"/>
                  </a:lnTo>
                  <a:lnTo>
                    <a:pt x="82" y="163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81" y="163"/>
                  </a:lnTo>
                  <a:lnTo>
                    <a:pt x="70" y="160"/>
                  </a:lnTo>
                  <a:lnTo>
                    <a:pt x="60" y="156"/>
                  </a:lnTo>
                  <a:lnTo>
                    <a:pt x="49" y="152"/>
                  </a:lnTo>
                  <a:lnTo>
                    <a:pt x="39" y="146"/>
                  </a:lnTo>
                  <a:lnTo>
                    <a:pt x="31" y="139"/>
                  </a:lnTo>
                  <a:lnTo>
                    <a:pt x="22" y="133"/>
                  </a:lnTo>
                  <a:lnTo>
                    <a:pt x="16" y="126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7" y="111"/>
                  </a:lnTo>
                  <a:lnTo>
                    <a:pt x="4" y="105"/>
                  </a:lnTo>
                  <a:lnTo>
                    <a:pt x="2" y="99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1" y="71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5" y="56"/>
                  </a:lnTo>
                  <a:lnTo>
                    <a:pt x="8" y="48"/>
                  </a:lnTo>
                  <a:lnTo>
                    <a:pt x="13" y="40"/>
                  </a:lnTo>
                  <a:lnTo>
                    <a:pt x="19" y="33"/>
                  </a:lnTo>
                  <a:lnTo>
                    <a:pt x="27" y="26"/>
                  </a:lnTo>
                  <a:lnTo>
                    <a:pt x="33" y="19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3" y="5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8" y="1"/>
                  </a:lnTo>
                  <a:lnTo>
                    <a:pt x="98" y="3"/>
                  </a:lnTo>
                  <a:lnTo>
                    <a:pt x="108" y="5"/>
                  </a:lnTo>
                  <a:lnTo>
                    <a:pt x="120" y="8"/>
                  </a:lnTo>
                  <a:lnTo>
                    <a:pt x="120" y="8"/>
                  </a:lnTo>
                  <a:lnTo>
                    <a:pt x="128" y="12"/>
                  </a:lnTo>
                  <a:lnTo>
                    <a:pt x="136" y="17"/>
                  </a:lnTo>
                  <a:lnTo>
                    <a:pt x="144" y="24"/>
                  </a:lnTo>
                  <a:lnTo>
                    <a:pt x="152" y="31"/>
                  </a:lnTo>
                  <a:lnTo>
                    <a:pt x="159" y="38"/>
                  </a:lnTo>
                  <a:lnTo>
                    <a:pt x="166" y="46"/>
                  </a:lnTo>
                  <a:lnTo>
                    <a:pt x="171" y="54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8" y="69"/>
                  </a:lnTo>
                  <a:lnTo>
                    <a:pt x="182" y="78"/>
                  </a:lnTo>
                  <a:lnTo>
                    <a:pt x="184" y="88"/>
                  </a:lnTo>
                  <a:lnTo>
                    <a:pt x="185" y="97"/>
                  </a:lnTo>
                  <a:lnTo>
                    <a:pt x="185" y="106"/>
                  </a:lnTo>
                  <a:lnTo>
                    <a:pt x="185" y="116"/>
                  </a:lnTo>
                  <a:lnTo>
                    <a:pt x="183" y="132"/>
                  </a:lnTo>
                  <a:lnTo>
                    <a:pt x="183" y="132"/>
                  </a:lnTo>
                  <a:lnTo>
                    <a:pt x="182" y="137"/>
                  </a:lnTo>
                  <a:lnTo>
                    <a:pt x="178" y="141"/>
                  </a:lnTo>
                  <a:lnTo>
                    <a:pt x="176" y="146"/>
                  </a:lnTo>
                  <a:lnTo>
                    <a:pt x="173" y="150"/>
                  </a:lnTo>
                  <a:lnTo>
                    <a:pt x="169" y="153"/>
                  </a:lnTo>
                  <a:lnTo>
                    <a:pt x="165" y="155"/>
                  </a:lnTo>
                  <a:lnTo>
                    <a:pt x="156" y="160"/>
                  </a:lnTo>
                  <a:lnTo>
                    <a:pt x="145" y="162"/>
                  </a:lnTo>
                  <a:lnTo>
                    <a:pt x="134" y="164"/>
                  </a:lnTo>
                  <a:lnTo>
                    <a:pt x="123" y="165"/>
                  </a:lnTo>
                  <a:lnTo>
                    <a:pt x="110" y="165"/>
                  </a:lnTo>
                  <a:lnTo>
                    <a:pt x="110" y="165"/>
                  </a:lnTo>
                  <a:close/>
                  <a:moveTo>
                    <a:pt x="84" y="38"/>
                  </a:moveTo>
                  <a:lnTo>
                    <a:pt x="84" y="38"/>
                  </a:lnTo>
                  <a:lnTo>
                    <a:pt x="75" y="39"/>
                  </a:lnTo>
                  <a:lnTo>
                    <a:pt x="70" y="40"/>
                  </a:lnTo>
                  <a:lnTo>
                    <a:pt x="65" y="43"/>
                  </a:lnTo>
                  <a:lnTo>
                    <a:pt x="59" y="46"/>
                  </a:lnTo>
                  <a:lnTo>
                    <a:pt x="53" y="50"/>
                  </a:lnTo>
                  <a:lnTo>
                    <a:pt x="48" y="57"/>
                  </a:lnTo>
                  <a:lnTo>
                    <a:pt x="43" y="64"/>
                  </a:lnTo>
                  <a:lnTo>
                    <a:pt x="43" y="64"/>
                  </a:lnTo>
                  <a:lnTo>
                    <a:pt x="39" y="72"/>
                  </a:lnTo>
                  <a:lnTo>
                    <a:pt x="37" y="79"/>
                  </a:lnTo>
                  <a:lnTo>
                    <a:pt x="37" y="88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43" y="102"/>
                  </a:lnTo>
                  <a:lnTo>
                    <a:pt x="48" y="108"/>
                  </a:lnTo>
                  <a:lnTo>
                    <a:pt x="55" y="113"/>
                  </a:lnTo>
                  <a:lnTo>
                    <a:pt x="62" y="118"/>
                  </a:lnTo>
                  <a:lnTo>
                    <a:pt x="70" y="122"/>
                  </a:lnTo>
                  <a:lnTo>
                    <a:pt x="77" y="125"/>
                  </a:lnTo>
                  <a:lnTo>
                    <a:pt x="86" y="127"/>
                  </a:lnTo>
                  <a:lnTo>
                    <a:pt x="93" y="129"/>
                  </a:lnTo>
                  <a:lnTo>
                    <a:pt x="94" y="129"/>
                  </a:lnTo>
                  <a:lnTo>
                    <a:pt x="94" y="129"/>
                  </a:lnTo>
                  <a:lnTo>
                    <a:pt x="102" y="129"/>
                  </a:lnTo>
                  <a:lnTo>
                    <a:pt x="102" y="129"/>
                  </a:lnTo>
                  <a:lnTo>
                    <a:pt x="118" y="130"/>
                  </a:lnTo>
                  <a:lnTo>
                    <a:pt x="118" y="130"/>
                  </a:lnTo>
                  <a:lnTo>
                    <a:pt x="131" y="129"/>
                  </a:lnTo>
                  <a:lnTo>
                    <a:pt x="137" y="128"/>
                  </a:lnTo>
                  <a:lnTo>
                    <a:pt x="142" y="126"/>
                  </a:lnTo>
                  <a:lnTo>
                    <a:pt x="142" y="126"/>
                  </a:lnTo>
                  <a:lnTo>
                    <a:pt x="145" y="124"/>
                  </a:lnTo>
                  <a:lnTo>
                    <a:pt x="147" y="122"/>
                  </a:lnTo>
                  <a:lnTo>
                    <a:pt x="149" y="119"/>
                  </a:lnTo>
                  <a:lnTo>
                    <a:pt x="149" y="116"/>
                  </a:lnTo>
                  <a:lnTo>
                    <a:pt x="149" y="106"/>
                  </a:lnTo>
                  <a:lnTo>
                    <a:pt x="147" y="97"/>
                  </a:lnTo>
                  <a:lnTo>
                    <a:pt x="147" y="95"/>
                  </a:lnTo>
                  <a:lnTo>
                    <a:pt x="147" y="95"/>
                  </a:lnTo>
                  <a:lnTo>
                    <a:pt x="145" y="86"/>
                  </a:lnTo>
                  <a:lnTo>
                    <a:pt x="142" y="77"/>
                  </a:lnTo>
                  <a:lnTo>
                    <a:pt x="137" y="71"/>
                  </a:lnTo>
                  <a:lnTo>
                    <a:pt x="132" y="65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18" y="52"/>
                  </a:lnTo>
                  <a:lnTo>
                    <a:pt x="112" y="47"/>
                  </a:lnTo>
                  <a:lnTo>
                    <a:pt x="107" y="44"/>
                  </a:lnTo>
                  <a:lnTo>
                    <a:pt x="101" y="41"/>
                  </a:lnTo>
                  <a:lnTo>
                    <a:pt x="96" y="39"/>
                  </a:lnTo>
                  <a:lnTo>
                    <a:pt x="90" y="38"/>
                  </a:lnTo>
                  <a:lnTo>
                    <a:pt x="84" y="38"/>
                  </a:lnTo>
                  <a:lnTo>
                    <a:pt x="84" y="3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66" name="Freeform 482"/>
            <p:cNvSpPr/>
            <p:nvPr/>
          </p:nvSpPr>
          <p:spPr bwMode="auto">
            <a:xfrm>
              <a:off x="6526213" y="3246438"/>
              <a:ext cx="79375" cy="63500"/>
            </a:xfrm>
            <a:custGeom>
              <a:avLst/>
              <a:gdLst/>
              <a:ahLst/>
              <a:cxnLst>
                <a:cxn ang="0">
                  <a:pos x="13" y="121"/>
                </a:cxn>
                <a:cxn ang="0">
                  <a:pos x="4" y="115"/>
                </a:cxn>
                <a:cxn ang="0">
                  <a:pos x="1" y="110"/>
                </a:cxn>
                <a:cxn ang="0">
                  <a:pos x="0" y="103"/>
                </a:cxn>
                <a:cxn ang="0">
                  <a:pos x="2" y="42"/>
                </a:cxn>
                <a:cxn ang="0">
                  <a:pos x="3" y="14"/>
                </a:cxn>
                <a:cxn ang="0">
                  <a:pos x="8" y="5"/>
                </a:cxn>
                <a:cxn ang="0">
                  <a:pos x="20" y="1"/>
                </a:cxn>
                <a:cxn ang="0">
                  <a:pos x="27" y="1"/>
                </a:cxn>
                <a:cxn ang="0">
                  <a:pos x="35" y="3"/>
                </a:cxn>
                <a:cxn ang="0">
                  <a:pos x="40" y="9"/>
                </a:cxn>
                <a:cxn ang="0">
                  <a:pos x="44" y="17"/>
                </a:cxn>
                <a:cxn ang="0">
                  <a:pos x="57" y="29"/>
                </a:cxn>
                <a:cxn ang="0">
                  <a:pos x="66" y="23"/>
                </a:cxn>
                <a:cxn ang="0">
                  <a:pos x="61" y="29"/>
                </a:cxn>
                <a:cxn ang="0">
                  <a:pos x="69" y="34"/>
                </a:cxn>
                <a:cxn ang="0">
                  <a:pos x="95" y="51"/>
                </a:cxn>
                <a:cxn ang="0">
                  <a:pos x="105" y="48"/>
                </a:cxn>
                <a:cxn ang="0">
                  <a:pos x="103" y="28"/>
                </a:cxn>
                <a:cxn ang="0">
                  <a:pos x="101" y="17"/>
                </a:cxn>
                <a:cxn ang="0">
                  <a:pos x="104" y="9"/>
                </a:cxn>
                <a:cxn ang="0">
                  <a:pos x="115" y="0"/>
                </a:cxn>
                <a:cxn ang="0">
                  <a:pos x="125" y="0"/>
                </a:cxn>
                <a:cxn ang="0">
                  <a:pos x="134" y="8"/>
                </a:cxn>
                <a:cxn ang="0">
                  <a:pos x="139" y="28"/>
                </a:cxn>
                <a:cxn ang="0">
                  <a:pos x="140" y="48"/>
                </a:cxn>
                <a:cxn ang="0">
                  <a:pos x="141" y="49"/>
                </a:cxn>
                <a:cxn ang="0">
                  <a:pos x="145" y="48"/>
                </a:cxn>
                <a:cxn ang="0">
                  <a:pos x="139" y="54"/>
                </a:cxn>
                <a:cxn ang="0">
                  <a:pos x="141" y="60"/>
                </a:cxn>
                <a:cxn ang="0">
                  <a:pos x="143" y="71"/>
                </a:cxn>
                <a:cxn ang="0">
                  <a:pos x="139" y="99"/>
                </a:cxn>
                <a:cxn ang="0">
                  <a:pos x="134" y="107"/>
                </a:cxn>
                <a:cxn ang="0">
                  <a:pos x="124" y="114"/>
                </a:cxn>
                <a:cxn ang="0">
                  <a:pos x="120" y="114"/>
                </a:cxn>
                <a:cxn ang="0">
                  <a:pos x="108" y="111"/>
                </a:cxn>
                <a:cxn ang="0">
                  <a:pos x="98" y="102"/>
                </a:cxn>
                <a:cxn ang="0">
                  <a:pos x="86" y="91"/>
                </a:cxn>
                <a:cxn ang="0">
                  <a:pos x="63" y="73"/>
                </a:cxn>
                <a:cxn ang="0">
                  <a:pos x="50" y="65"/>
                </a:cxn>
                <a:cxn ang="0">
                  <a:pos x="37" y="67"/>
                </a:cxn>
                <a:cxn ang="0">
                  <a:pos x="35" y="103"/>
                </a:cxn>
                <a:cxn ang="0">
                  <a:pos x="32" y="114"/>
                </a:cxn>
                <a:cxn ang="0">
                  <a:pos x="23" y="119"/>
                </a:cxn>
              </a:cxnLst>
              <a:rect l="0" t="0" r="r" b="b"/>
              <a:pathLst>
                <a:path w="149" h="121">
                  <a:moveTo>
                    <a:pt x="17" y="121"/>
                  </a:moveTo>
                  <a:lnTo>
                    <a:pt x="17" y="121"/>
                  </a:lnTo>
                  <a:lnTo>
                    <a:pt x="13" y="121"/>
                  </a:lnTo>
                  <a:lnTo>
                    <a:pt x="9" y="119"/>
                  </a:lnTo>
                  <a:lnTo>
                    <a:pt x="6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2" y="42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4"/>
                  </a:lnTo>
                  <a:lnTo>
                    <a:pt x="4" y="10"/>
                  </a:lnTo>
                  <a:lnTo>
                    <a:pt x="6" y="7"/>
                  </a:lnTo>
                  <a:lnTo>
                    <a:pt x="8" y="5"/>
                  </a:lnTo>
                  <a:lnTo>
                    <a:pt x="11" y="3"/>
                  </a:lnTo>
                  <a:lnTo>
                    <a:pt x="14" y="2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30" y="1"/>
                  </a:lnTo>
                  <a:lnTo>
                    <a:pt x="35" y="3"/>
                  </a:lnTo>
                  <a:lnTo>
                    <a:pt x="37" y="4"/>
                  </a:lnTo>
                  <a:lnTo>
                    <a:pt x="38" y="6"/>
                  </a:lnTo>
                  <a:lnTo>
                    <a:pt x="40" y="9"/>
                  </a:lnTo>
                  <a:lnTo>
                    <a:pt x="41" y="13"/>
                  </a:lnTo>
                  <a:lnTo>
                    <a:pt x="42" y="17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51" y="23"/>
                  </a:lnTo>
                  <a:lnTo>
                    <a:pt x="57" y="29"/>
                  </a:lnTo>
                  <a:lnTo>
                    <a:pt x="66" y="22"/>
                  </a:lnTo>
                  <a:lnTo>
                    <a:pt x="66" y="22"/>
                  </a:lnTo>
                  <a:lnTo>
                    <a:pt x="66" y="23"/>
                  </a:lnTo>
                  <a:lnTo>
                    <a:pt x="65" y="27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8" y="33"/>
                  </a:lnTo>
                  <a:lnTo>
                    <a:pt x="69" y="34"/>
                  </a:lnTo>
                  <a:lnTo>
                    <a:pt x="69" y="34"/>
                  </a:lnTo>
                  <a:lnTo>
                    <a:pt x="80" y="40"/>
                  </a:lnTo>
                  <a:lnTo>
                    <a:pt x="80" y="40"/>
                  </a:lnTo>
                  <a:lnTo>
                    <a:pt x="95" y="51"/>
                  </a:lnTo>
                  <a:lnTo>
                    <a:pt x="103" y="59"/>
                  </a:lnTo>
                  <a:lnTo>
                    <a:pt x="105" y="48"/>
                  </a:lnTo>
                  <a:lnTo>
                    <a:pt x="105" y="48"/>
                  </a:lnTo>
                  <a:lnTo>
                    <a:pt x="105" y="38"/>
                  </a:lnTo>
                  <a:lnTo>
                    <a:pt x="105" y="32"/>
                  </a:lnTo>
                  <a:lnTo>
                    <a:pt x="103" y="28"/>
                  </a:lnTo>
                  <a:lnTo>
                    <a:pt x="103" y="28"/>
                  </a:lnTo>
                  <a:lnTo>
                    <a:pt x="101" y="21"/>
                  </a:lnTo>
                  <a:lnTo>
                    <a:pt x="101" y="17"/>
                  </a:lnTo>
                  <a:lnTo>
                    <a:pt x="102" y="13"/>
                  </a:lnTo>
                  <a:lnTo>
                    <a:pt x="104" y="9"/>
                  </a:lnTo>
                  <a:lnTo>
                    <a:pt x="104" y="9"/>
                  </a:lnTo>
                  <a:lnTo>
                    <a:pt x="107" y="6"/>
                  </a:lnTo>
                  <a:lnTo>
                    <a:pt x="111" y="2"/>
                  </a:lnTo>
                  <a:lnTo>
                    <a:pt x="115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5" y="0"/>
                  </a:lnTo>
                  <a:lnTo>
                    <a:pt x="129" y="2"/>
                  </a:lnTo>
                  <a:lnTo>
                    <a:pt x="131" y="5"/>
                  </a:lnTo>
                  <a:lnTo>
                    <a:pt x="134" y="8"/>
                  </a:lnTo>
                  <a:lnTo>
                    <a:pt x="134" y="8"/>
                  </a:lnTo>
                  <a:lnTo>
                    <a:pt x="137" y="18"/>
                  </a:lnTo>
                  <a:lnTo>
                    <a:pt x="139" y="28"/>
                  </a:lnTo>
                  <a:lnTo>
                    <a:pt x="140" y="38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52"/>
                  </a:lnTo>
                  <a:lnTo>
                    <a:pt x="140" y="52"/>
                  </a:lnTo>
                  <a:lnTo>
                    <a:pt x="141" y="49"/>
                  </a:lnTo>
                  <a:lnTo>
                    <a:pt x="143" y="48"/>
                  </a:lnTo>
                  <a:lnTo>
                    <a:pt x="145" y="48"/>
                  </a:lnTo>
                  <a:lnTo>
                    <a:pt x="145" y="48"/>
                  </a:lnTo>
                  <a:lnTo>
                    <a:pt x="148" y="49"/>
                  </a:lnTo>
                  <a:lnTo>
                    <a:pt x="149" y="50"/>
                  </a:lnTo>
                  <a:lnTo>
                    <a:pt x="139" y="54"/>
                  </a:lnTo>
                  <a:lnTo>
                    <a:pt x="139" y="55"/>
                  </a:lnTo>
                  <a:lnTo>
                    <a:pt x="139" y="55"/>
                  </a:lnTo>
                  <a:lnTo>
                    <a:pt x="141" y="60"/>
                  </a:lnTo>
                  <a:lnTo>
                    <a:pt x="141" y="60"/>
                  </a:lnTo>
                  <a:lnTo>
                    <a:pt x="143" y="71"/>
                  </a:lnTo>
                  <a:lnTo>
                    <a:pt x="143" y="71"/>
                  </a:lnTo>
                  <a:lnTo>
                    <a:pt x="144" y="79"/>
                  </a:lnTo>
                  <a:lnTo>
                    <a:pt x="142" y="90"/>
                  </a:lnTo>
                  <a:lnTo>
                    <a:pt x="139" y="99"/>
                  </a:lnTo>
                  <a:lnTo>
                    <a:pt x="137" y="104"/>
                  </a:lnTo>
                  <a:lnTo>
                    <a:pt x="134" y="107"/>
                  </a:lnTo>
                  <a:lnTo>
                    <a:pt x="134" y="107"/>
                  </a:lnTo>
                  <a:lnTo>
                    <a:pt x="131" y="110"/>
                  </a:lnTo>
                  <a:lnTo>
                    <a:pt x="127" y="113"/>
                  </a:lnTo>
                  <a:lnTo>
                    <a:pt x="124" y="114"/>
                  </a:lnTo>
                  <a:lnTo>
                    <a:pt x="120" y="114"/>
                  </a:lnTo>
                  <a:lnTo>
                    <a:pt x="120" y="114"/>
                  </a:lnTo>
                  <a:lnTo>
                    <a:pt x="120" y="114"/>
                  </a:lnTo>
                  <a:lnTo>
                    <a:pt x="112" y="113"/>
                  </a:lnTo>
                  <a:lnTo>
                    <a:pt x="112" y="113"/>
                  </a:lnTo>
                  <a:lnTo>
                    <a:pt x="108" y="111"/>
                  </a:lnTo>
                  <a:lnTo>
                    <a:pt x="104" y="109"/>
                  </a:lnTo>
                  <a:lnTo>
                    <a:pt x="98" y="102"/>
                  </a:lnTo>
                  <a:lnTo>
                    <a:pt x="98" y="102"/>
                  </a:lnTo>
                  <a:lnTo>
                    <a:pt x="93" y="96"/>
                  </a:lnTo>
                  <a:lnTo>
                    <a:pt x="86" y="91"/>
                  </a:lnTo>
                  <a:lnTo>
                    <a:pt x="86" y="91"/>
                  </a:lnTo>
                  <a:lnTo>
                    <a:pt x="75" y="81"/>
                  </a:lnTo>
                  <a:lnTo>
                    <a:pt x="75" y="81"/>
                  </a:lnTo>
                  <a:lnTo>
                    <a:pt x="63" y="73"/>
                  </a:lnTo>
                  <a:lnTo>
                    <a:pt x="57" y="69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45" y="62"/>
                  </a:lnTo>
                  <a:lnTo>
                    <a:pt x="37" y="57"/>
                  </a:lnTo>
                  <a:lnTo>
                    <a:pt x="37" y="67"/>
                  </a:lnTo>
                  <a:lnTo>
                    <a:pt x="37" y="67"/>
                  </a:lnTo>
                  <a:lnTo>
                    <a:pt x="35" y="103"/>
                  </a:lnTo>
                  <a:lnTo>
                    <a:pt x="35" y="103"/>
                  </a:lnTo>
                  <a:lnTo>
                    <a:pt x="35" y="107"/>
                  </a:lnTo>
                  <a:lnTo>
                    <a:pt x="34" y="111"/>
                  </a:lnTo>
                  <a:lnTo>
                    <a:pt x="32" y="114"/>
                  </a:lnTo>
                  <a:lnTo>
                    <a:pt x="30" y="116"/>
                  </a:lnTo>
                  <a:lnTo>
                    <a:pt x="27" y="118"/>
                  </a:lnTo>
                  <a:lnTo>
                    <a:pt x="23" y="119"/>
                  </a:lnTo>
                  <a:lnTo>
                    <a:pt x="17" y="121"/>
                  </a:lnTo>
                  <a:lnTo>
                    <a:pt x="17" y="12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67" name="Freeform 483"/>
            <p:cNvSpPr/>
            <p:nvPr/>
          </p:nvSpPr>
          <p:spPr bwMode="auto">
            <a:xfrm>
              <a:off x="6692901" y="3432175"/>
              <a:ext cx="100013" cy="71438"/>
            </a:xfrm>
            <a:custGeom>
              <a:avLst/>
              <a:gdLst/>
              <a:ahLst/>
              <a:cxnLst>
                <a:cxn ang="0">
                  <a:pos x="162" y="135"/>
                </a:cxn>
                <a:cxn ang="0">
                  <a:pos x="155" y="130"/>
                </a:cxn>
                <a:cxn ang="0">
                  <a:pos x="150" y="119"/>
                </a:cxn>
                <a:cxn ang="0">
                  <a:pos x="152" y="60"/>
                </a:cxn>
                <a:cxn ang="0">
                  <a:pos x="143" y="45"/>
                </a:cxn>
                <a:cxn ang="0">
                  <a:pos x="136" y="45"/>
                </a:cxn>
                <a:cxn ang="0">
                  <a:pos x="114" y="42"/>
                </a:cxn>
                <a:cxn ang="0">
                  <a:pos x="108" y="48"/>
                </a:cxn>
                <a:cxn ang="0">
                  <a:pos x="110" y="70"/>
                </a:cxn>
                <a:cxn ang="0">
                  <a:pos x="111" y="81"/>
                </a:cxn>
                <a:cxn ang="0">
                  <a:pos x="110" y="102"/>
                </a:cxn>
                <a:cxn ang="0">
                  <a:pos x="111" y="106"/>
                </a:cxn>
                <a:cxn ang="0">
                  <a:pos x="114" y="118"/>
                </a:cxn>
                <a:cxn ang="0">
                  <a:pos x="110" y="126"/>
                </a:cxn>
                <a:cxn ang="0">
                  <a:pos x="95" y="133"/>
                </a:cxn>
                <a:cxn ang="0">
                  <a:pos x="83" y="128"/>
                </a:cxn>
                <a:cxn ang="0">
                  <a:pos x="77" y="120"/>
                </a:cxn>
                <a:cxn ang="0">
                  <a:pos x="74" y="99"/>
                </a:cxn>
                <a:cxn ang="0">
                  <a:pos x="74" y="76"/>
                </a:cxn>
                <a:cxn ang="0">
                  <a:pos x="72" y="45"/>
                </a:cxn>
                <a:cxn ang="0">
                  <a:pos x="67" y="40"/>
                </a:cxn>
                <a:cxn ang="0">
                  <a:pos x="42" y="44"/>
                </a:cxn>
                <a:cxn ang="0">
                  <a:pos x="41" y="67"/>
                </a:cxn>
                <a:cxn ang="0">
                  <a:pos x="39" y="82"/>
                </a:cxn>
                <a:cxn ang="0">
                  <a:pos x="35" y="116"/>
                </a:cxn>
                <a:cxn ang="0">
                  <a:pos x="32" y="126"/>
                </a:cxn>
                <a:cxn ang="0">
                  <a:pos x="23" y="132"/>
                </a:cxn>
                <a:cxn ang="0">
                  <a:pos x="12" y="132"/>
                </a:cxn>
                <a:cxn ang="0">
                  <a:pos x="3" y="128"/>
                </a:cxn>
                <a:cxn ang="0">
                  <a:pos x="0" y="123"/>
                </a:cxn>
                <a:cxn ang="0">
                  <a:pos x="1" y="102"/>
                </a:cxn>
                <a:cxn ang="0">
                  <a:pos x="5" y="68"/>
                </a:cxn>
                <a:cxn ang="0">
                  <a:pos x="6" y="29"/>
                </a:cxn>
                <a:cxn ang="0">
                  <a:pos x="6" y="13"/>
                </a:cxn>
                <a:cxn ang="0">
                  <a:pos x="11" y="5"/>
                </a:cxn>
                <a:cxn ang="0">
                  <a:pos x="23" y="1"/>
                </a:cxn>
                <a:cxn ang="0">
                  <a:pos x="27" y="1"/>
                </a:cxn>
                <a:cxn ang="0">
                  <a:pos x="35" y="0"/>
                </a:cxn>
                <a:cxn ang="0">
                  <a:pos x="60" y="4"/>
                </a:cxn>
                <a:cxn ang="0">
                  <a:pos x="100" y="5"/>
                </a:cxn>
                <a:cxn ang="0">
                  <a:pos x="132" y="7"/>
                </a:cxn>
                <a:cxn ang="0">
                  <a:pos x="160" y="10"/>
                </a:cxn>
                <a:cxn ang="0">
                  <a:pos x="172" y="15"/>
                </a:cxn>
                <a:cxn ang="0">
                  <a:pos x="182" y="26"/>
                </a:cxn>
                <a:cxn ang="0">
                  <a:pos x="190" y="60"/>
                </a:cxn>
                <a:cxn ang="0">
                  <a:pos x="188" y="97"/>
                </a:cxn>
                <a:cxn ang="0">
                  <a:pos x="187" y="123"/>
                </a:cxn>
                <a:cxn ang="0">
                  <a:pos x="181" y="132"/>
                </a:cxn>
                <a:cxn ang="0">
                  <a:pos x="169" y="136"/>
                </a:cxn>
              </a:cxnLst>
              <a:rect l="0" t="0" r="r" b="b"/>
              <a:pathLst>
                <a:path w="190" h="136">
                  <a:moveTo>
                    <a:pt x="169" y="136"/>
                  </a:moveTo>
                  <a:lnTo>
                    <a:pt x="169" y="136"/>
                  </a:lnTo>
                  <a:lnTo>
                    <a:pt x="162" y="135"/>
                  </a:lnTo>
                  <a:lnTo>
                    <a:pt x="159" y="134"/>
                  </a:lnTo>
                  <a:lnTo>
                    <a:pt x="157" y="132"/>
                  </a:lnTo>
                  <a:lnTo>
                    <a:pt x="155" y="130"/>
                  </a:lnTo>
                  <a:lnTo>
                    <a:pt x="153" y="127"/>
                  </a:lnTo>
                  <a:lnTo>
                    <a:pt x="152" y="123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2" y="60"/>
                  </a:lnTo>
                  <a:lnTo>
                    <a:pt x="152" y="60"/>
                  </a:lnTo>
                  <a:lnTo>
                    <a:pt x="152" y="50"/>
                  </a:lnTo>
                  <a:lnTo>
                    <a:pt x="152" y="44"/>
                  </a:lnTo>
                  <a:lnTo>
                    <a:pt x="143" y="45"/>
                  </a:lnTo>
                  <a:lnTo>
                    <a:pt x="143" y="45"/>
                  </a:lnTo>
                  <a:lnTo>
                    <a:pt x="136" y="45"/>
                  </a:lnTo>
                  <a:lnTo>
                    <a:pt x="136" y="45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14" y="42"/>
                  </a:lnTo>
                  <a:lnTo>
                    <a:pt x="108" y="41"/>
                  </a:lnTo>
                  <a:lnTo>
                    <a:pt x="108" y="48"/>
                  </a:lnTo>
                  <a:lnTo>
                    <a:pt x="108" y="4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70"/>
                  </a:lnTo>
                  <a:lnTo>
                    <a:pt x="111" y="80"/>
                  </a:lnTo>
                  <a:lnTo>
                    <a:pt x="111" y="81"/>
                  </a:lnTo>
                  <a:lnTo>
                    <a:pt x="111" y="81"/>
                  </a:lnTo>
                  <a:lnTo>
                    <a:pt x="110" y="96"/>
                  </a:lnTo>
                  <a:lnTo>
                    <a:pt x="110" y="96"/>
                  </a:lnTo>
                  <a:lnTo>
                    <a:pt x="110" y="102"/>
                  </a:lnTo>
                  <a:lnTo>
                    <a:pt x="110" y="104"/>
                  </a:lnTo>
                  <a:lnTo>
                    <a:pt x="111" y="106"/>
                  </a:lnTo>
                  <a:lnTo>
                    <a:pt x="111" y="106"/>
                  </a:lnTo>
                  <a:lnTo>
                    <a:pt x="114" y="110"/>
                  </a:lnTo>
                  <a:lnTo>
                    <a:pt x="115" y="115"/>
                  </a:lnTo>
                  <a:lnTo>
                    <a:pt x="114" y="118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0" y="126"/>
                  </a:lnTo>
                  <a:lnTo>
                    <a:pt x="106" y="129"/>
                  </a:lnTo>
                  <a:lnTo>
                    <a:pt x="101" y="132"/>
                  </a:lnTo>
                  <a:lnTo>
                    <a:pt x="95" y="133"/>
                  </a:lnTo>
                  <a:lnTo>
                    <a:pt x="95" y="133"/>
                  </a:lnTo>
                  <a:lnTo>
                    <a:pt x="88" y="132"/>
                  </a:lnTo>
                  <a:lnTo>
                    <a:pt x="83" y="128"/>
                  </a:lnTo>
                  <a:lnTo>
                    <a:pt x="83" y="128"/>
                  </a:lnTo>
                  <a:lnTo>
                    <a:pt x="80" y="125"/>
                  </a:lnTo>
                  <a:lnTo>
                    <a:pt x="77" y="120"/>
                  </a:lnTo>
                  <a:lnTo>
                    <a:pt x="76" y="116"/>
                  </a:lnTo>
                  <a:lnTo>
                    <a:pt x="75" y="110"/>
                  </a:lnTo>
                  <a:lnTo>
                    <a:pt x="74" y="99"/>
                  </a:lnTo>
                  <a:lnTo>
                    <a:pt x="74" y="90"/>
                  </a:lnTo>
                  <a:lnTo>
                    <a:pt x="74" y="90"/>
                  </a:lnTo>
                  <a:lnTo>
                    <a:pt x="74" y="76"/>
                  </a:lnTo>
                  <a:lnTo>
                    <a:pt x="73" y="63"/>
                  </a:lnTo>
                  <a:lnTo>
                    <a:pt x="73" y="63"/>
                  </a:lnTo>
                  <a:lnTo>
                    <a:pt x="72" y="45"/>
                  </a:lnTo>
                  <a:lnTo>
                    <a:pt x="72" y="40"/>
                  </a:lnTo>
                  <a:lnTo>
                    <a:pt x="67" y="40"/>
                  </a:lnTo>
                  <a:lnTo>
                    <a:pt x="67" y="40"/>
                  </a:lnTo>
                  <a:lnTo>
                    <a:pt x="48" y="39"/>
                  </a:lnTo>
                  <a:lnTo>
                    <a:pt x="42" y="38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2" y="55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7" y="99"/>
                  </a:lnTo>
                  <a:lnTo>
                    <a:pt x="35" y="116"/>
                  </a:lnTo>
                  <a:lnTo>
                    <a:pt x="35" y="116"/>
                  </a:lnTo>
                  <a:lnTo>
                    <a:pt x="35" y="120"/>
                  </a:lnTo>
                  <a:lnTo>
                    <a:pt x="34" y="123"/>
                  </a:lnTo>
                  <a:lnTo>
                    <a:pt x="32" y="126"/>
                  </a:lnTo>
                  <a:lnTo>
                    <a:pt x="29" y="129"/>
                  </a:lnTo>
                  <a:lnTo>
                    <a:pt x="27" y="131"/>
                  </a:lnTo>
                  <a:lnTo>
                    <a:pt x="23" y="132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2" y="132"/>
                  </a:lnTo>
                  <a:lnTo>
                    <a:pt x="9" y="132"/>
                  </a:lnTo>
                  <a:lnTo>
                    <a:pt x="6" y="130"/>
                  </a:lnTo>
                  <a:lnTo>
                    <a:pt x="3" y="128"/>
                  </a:lnTo>
                  <a:lnTo>
                    <a:pt x="3" y="128"/>
                  </a:lnTo>
                  <a:lnTo>
                    <a:pt x="2" y="126"/>
                  </a:lnTo>
                  <a:lnTo>
                    <a:pt x="0" y="123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1" y="102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5" y="68"/>
                  </a:lnTo>
                  <a:lnTo>
                    <a:pt x="5" y="68"/>
                  </a:lnTo>
                  <a:lnTo>
                    <a:pt x="6" y="48"/>
                  </a:lnTo>
                  <a:lnTo>
                    <a:pt x="6" y="29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4" y="3"/>
                  </a:lnTo>
                  <a:lnTo>
                    <a:pt x="17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60" y="4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100" y="5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32" y="7"/>
                  </a:lnTo>
                  <a:lnTo>
                    <a:pt x="132" y="7"/>
                  </a:lnTo>
                  <a:lnTo>
                    <a:pt x="150" y="8"/>
                  </a:lnTo>
                  <a:lnTo>
                    <a:pt x="160" y="10"/>
                  </a:lnTo>
                  <a:lnTo>
                    <a:pt x="168" y="12"/>
                  </a:lnTo>
                  <a:lnTo>
                    <a:pt x="168" y="12"/>
                  </a:lnTo>
                  <a:lnTo>
                    <a:pt x="172" y="15"/>
                  </a:lnTo>
                  <a:lnTo>
                    <a:pt x="176" y="18"/>
                  </a:lnTo>
                  <a:lnTo>
                    <a:pt x="179" y="22"/>
                  </a:lnTo>
                  <a:lnTo>
                    <a:pt x="182" y="26"/>
                  </a:lnTo>
                  <a:lnTo>
                    <a:pt x="186" y="36"/>
                  </a:lnTo>
                  <a:lnTo>
                    <a:pt x="189" y="47"/>
                  </a:lnTo>
                  <a:lnTo>
                    <a:pt x="190" y="60"/>
                  </a:lnTo>
                  <a:lnTo>
                    <a:pt x="190" y="72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7" y="119"/>
                  </a:lnTo>
                  <a:lnTo>
                    <a:pt x="187" y="119"/>
                  </a:lnTo>
                  <a:lnTo>
                    <a:pt x="187" y="123"/>
                  </a:lnTo>
                  <a:lnTo>
                    <a:pt x="186" y="127"/>
                  </a:lnTo>
                  <a:lnTo>
                    <a:pt x="184" y="130"/>
                  </a:lnTo>
                  <a:lnTo>
                    <a:pt x="181" y="132"/>
                  </a:lnTo>
                  <a:lnTo>
                    <a:pt x="178" y="134"/>
                  </a:lnTo>
                  <a:lnTo>
                    <a:pt x="175" y="135"/>
                  </a:lnTo>
                  <a:lnTo>
                    <a:pt x="169" y="136"/>
                  </a:lnTo>
                  <a:lnTo>
                    <a:pt x="169" y="13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68" name="Freeform 484"/>
            <p:cNvSpPr/>
            <p:nvPr/>
          </p:nvSpPr>
          <p:spPr bwMode="auto">
            <a:xfrm>
              <a:off x="6354763" y="3409950"/>
              <a:ext cx="55563" cy="111125"/>
            </a:xfrm>
            <a:custGeom>
              <a:avLst/>
              <a:gdLst/>
              <a:ahLst/>
              <a:cxnLst>
                <a:cxn ang="0">
                  <a:pos x="32" y="209"/>
                </a:cxn>
                <a:cxn ang="0">
                  <a:pos x="26" y="208"/>
                </a:cxn>
                <a:cxn ang="0">
                  <a:pos x="17" y="200"/>
                </a:cxn>
                <a:cxn ang="0">
                  <a:pos x="14" y="194"/>
                </a:cxn>
                <a:cxn ang="0">
                  <a:pos x="14" y="185"/>
                </a:cxn>
                <a:cxn ang="0">
                  <a:pos x="17" y="180"/>
                </a:cxn>
                <a:cxn ang="0">
                  <a:pos x="22" y="176"/>
                </a:cxn>
                <a:cxn ang="0">
                  <a:pos x="31" y="172"/>
                </a:cxn>
                <a:cxn ang="0">
                  <a:pos x="42" y="168"/>
                </a:cxn>
                <a:cxn ang="0">
                  <a:pos x="59" y="161"/>
                </a:cxn>
                <a:cxn ang="0">
                  <a:pos x="50" y="154"/>
                </a:cxn>
                <a:cxn ang="0">
                  <a:pos x="21" y="135"/>
                </a:cxn>
                <a:cxn ang="0">
                  <a:pos x="13" y="128"/>
                </a:cxn>
                <a:cxn ang="0">
                  <a:pos x="9" y="122"/>
                </a:cxn>
                <a:cxn ang="0">
                  <a:pos x="8" y="117"/>
                </a:cxn>
                <a:cxn ang="0">
                  <a:pos x="9" y="109"/>
                </a:cxn>
                <a:cxn ang="0">
                  <a:pos x="13" y="103"/>
                </a:cxn>
                <a:cxn ang="0">
                  <a:pos x="20" y="96"/>
                </a:cxn>
                <a:cxn ang="0">
                  <a:pos x="37" y="84"/>
                </a:cxn>
                <a:cxn ang="0">
                  <a:pos x="46" y="79"/>
                </a:cxn>
                <a:cxn ang="0">
                  <a:pos x="63" y="72"/>
                </a:cxn>
                <a:cxn ang="0">
                  <a:pos x="57" y="66"/>
                </a:cxn>
                <a:cxn ang="0">
                  <a:pos x="44" y="55"/>
                </a:cxn>
                <a:cxn ang="0">
                  <a:pos x="29" y="46"/>
                </a:cxn>
                <a:cxn ang="0">
                  <a:pos x="11" y="35"/>
                </a:cxn>
                <a:cxn ang="0">
                  <a:pos x="7" y="31"/>
                </a:cxn>
                <a:cxn ang="0">
                  <a:pos x="0" y="20"/>
                </a:cxn>
                <a:cxn ang="0">
                  <a:pos x="2" y="12"/>
                </a:cxn>
                <a:cxn ang="0">
                  <a:pos x="6" y="7"/>
                </a:cxn>
                <a:cxn ang="0">
                  <a:pos x="15" y="1"/>
                </a:cxn>
                <a:cxn ang="0">
                  <a:pos x="20" y="0"/>
                </a:cxn>
                <a:cxn ang="0">
                  <a:pos x="26" y="1"/>
                </a:cxn>
                <a:cxn ang="0">
                  <a:pos x="31" y="5"/>
                </a:cxn>
                <a:cxn ang="0">
                  <a:pos x="46" y="17"/>
                </a:cxn>
                <a:cxn ang="0">
                  <a:pos x="60" y="27"/>
                </a:cxn>
                <a:cxn ang="0">
                  <a:pos x="85" y="47"/>
                </a:cxn>
                <a:cxn ang="0">
                  <a:pos x="95" y="58"/>
                </a:cxn>
                <a:cxn ang="0">
                  <a:pos x="103" y="73"/>
                </a:cxn>
                <a:cxn ang="0">
                  <a:pos x="104" y="79"/>
                </a:cxn>
                <a:cxn ang="0">
                  <a:pos x="100" y="89"/>
                </a:cxn>
                <a:cxn ang="0">
                  <a:pos x="90" y="99"/>
                </a:cxn>
                <a:cxn ang="0">
                  <a:pos x="66" y="111"/>
                </a:cxn>
                <a:cxn ang="0">
                  <a:pos x="66" y="121"/>
                </a:cxn>
                <a:cxn ang="0">
                  <a:pos x="81" y="130"/>
                </a:cxn>
                <a:cxn ang="0">
                  <a:pos x="93" y="140"/>
                </a:cxn>
                <a:cxn ang="0">
                  <a:pos x="101" y="150"/>
                </a:cxn>
                <a:cxn ang="0">
                  <a:pos x="103" y="163"/>
                </a:cxn>
                <a:cxn ang="0">
                  <a:pos x="102" y="170"/>
                </a:cxn>
                <a:cxn ang="0">
                  <a:pos x="94" y="180"/>
                </a:cxn>
                <a:cxn ang="0">
                  <a:pos x="82" y="189"/>
                </a:cxn>
                <a:cxn ang="0">
                  <a:pos x="61" y="198"/>
                </a:cxn>
                <a:cxn ang="0">
                  <a:pos x="50" y="202"/>
                </a:cxn>
                <a:cxn ang="0">
                  <a:pos x="41" y="207"/>
                </a:cxn>
                <a:cxn ang="0">
                  <a:pos x="32" y="209"/>
                </a:cxn>
              </a:cxnLst>
              <a:rect l="0" t="0" r="r" b="b"/>
              <a:pathLst>
                <a:path w="104" h="209">
                  <a:moveTo>
                    <a:pt x="32" y="209"/>
                  </a:moveTo>
                  <a:lnTo>
                    <a:pt x="32" y="209"/>
                  </a:lnTo>
                  <a:lnTo>
                    <a:pt x="28" y="209"/>
                  </a:lnTo>
                  <a:lnTo>
                    <a:pt x="26" y="208"/>
                  </a:lnTo>
                  <a:lnTo>
                    <a:pt x="20" y="204"/>
                  </a:lnTo>
                  <a:lnTo>
                    <a:pt x="17" y="200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1"/>
                  </a:lnTo>
                  <a:lnTo>
                    <a:pt x="14" y="185"/>
                  </a:lnTo>
                  <a:lnTo>
                    <a:pt x="15" y="183"/>
                  </a:lnTo>
                  <a:lnTo>
                    <a:pt x="17" y="180"/>
                  </a:lnTo>
                  <a:lnTo>
                    <a:pt x="19" y="178"/>
                  </a:lnTo>
                  <a:lnTo>
                    <a:pt x="22" y="176"/>
                  </a:lnTo>
                  <a:lnTo>
                    <a:pt x="22" y="176"/>
                  </a:lnTo>
                  <a:lnTo>
                    <a:pt x="31" y="172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7" y="166"/>
                  </a:lnTo>
                  <a:lnTo>
                    <a:pt x="59" y="161"/>
                  </a:lnTo>
                  <a:lnTo>
                    <a:pt x="50" y="154"/>
                  </a:lnTo>
                  <a:lnTo>
                    <a:pt x="50" y="154"/>
                  </a:lnTo>
                  <a:lnTo>
                    <a:pt x="29" y="141"/>
                  </a:lnTo>
                  <a:lnTo>
                    <a:pt x="21" y="135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0" y="126"/>
                  </a:lnTo>
                  <a:lnTo>
                    <a:pt x="9" y="122"/>
                  </a:lnTo>
                  <a:lnTo>
                    <a:pt x="8" y="117"/>
                  </a:lnTo>
                  <a:lnTo>
                    <a:pt x="8" y="117"/>
                  </a:lnTo>
                  <a:lnTo>
                    <a:pt x="8" y="113"/>
                  </a:lnTo>
                  <a:lnTo>
                    <a:pt x="9" y="109"/>
                  </a:lnTo>
                  <a:lnTo>
                    <a:pt x="11" y="106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20" y="96"/>
                  </a:lnTo>
                  <a:lnTo>
                    <a:pt x="27" y="89"/>
                  </a:lnTo>
                  <a:lnTo>
                    <a:pt x="37" y="84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3" y="76"/>
                  </a:lnTo>
                  <a:lnTo>
                    <a:pt x="63" y="72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1" y="60"/>
                  </a:lnTo>
                  <a:lnTo>
                    <a:pt x="44" y="55"/>
                  </a:lnTo>
                  <a:lnTo>
                    <a:pt x="29" y="46"/>
                  </a:lnTo>
                  <a:lnTo>
                    <a:pt x="29" y="46"/>
                  </a:lnTo>
                  <a:lnTo>
                    <a:pt x="17" y="39"/>
                  </a:lnTo>
                  <a:lnTo>
                    <a:pt x="11" y="35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2" y="25"/>
                  </a:lnTo>
                  <a:lnTo>
                    <a:pt x="0" y="20"/>
                  </a:lnTo>
                  <a:lnTo>
                    <a:pt x="1" y="16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6" y="7"/>
                  </a:lnTo>
                  <a:lnTo>
                    <a:pt x="10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3" y="0"/>
                  </a:lnTo>
                  <a:lnTo>
                    <a:pt x="26" y="1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9" y="11"/>
                  </a:lnTo>
                  <a:lnTo>
                    <a:pt x="46" y="17"/>
                  </a:lnTo>
                  <a:lnTo>
                    <a:pt x="60" y="27"/>
                  </a:lnTo>
                  <a:lnTo>
                    <a:pt x="60" y="27"/>
                  </a:lnTo>
                  <a:lnTo>
                    <a:pt x="74" y="37"/>
                  </a:lnTo>
                  <a:lnTo>
                    <a:pt x="85" y="47"/>
                  </a:lnTo>
                  <a:lnTo>
                    <a:pt x="90" y="52"/>
                  </a:lnTo>
                  <a:lnTo>
                    <a:pt x="95" y="58"/>
                  </a:lnTo>
                  <a:lnTo>
                    <a:pt x="100" y="66"/>
                  </a:lnTo>
                  <a:lnTo>
                    <a:pt x="103" y="73"/>
                  </a:lnTo>
                  <a:lnTo>
                    <a:pt x="103" y="73"/>
                  </a:lnTo>
                  <a:lnTo>
                    <a:pt x="104" y="79"/>
                  </a:lnTo>
                  <a:lnTo>
                    <a:pt x="103" y="84"/>
                  </a:lnTo>
                  <a:lnTo>
                    <a:pt x="100" y="89"/>
                  </a:lnTo>
                  <a:lnTo>
                    <a:pt x="95" y="94"/>
                  </a:lnTo>
                  <a:lnTo>
                    <a:pt x="90" y="99"/>
                  </a:lnTo>
                  <a:lnTo>
                    <a:pt x="83" y="103"/>
                  </a:lnTo>
                  <a:lnTo>
                    <a:pt x="66" y="111"/>
                  </a:lnTo>
                  <a:lnTo>
                    <a:pt x="57" y="116"/>
                  </a:lnTo>
                  <a:lnTo>
                    <a:pt x="66" y="121"/>
                  </a:lnTo>
                  <a:lnTo>
                    <a:pt x="66" y="121"/>
                  </a:lnTo>
                  <a:lnTo>
                    <a:pt x="81" y="130"/>
                  </a:lnTo>
                  <a:lnTo>
                    <a:pt x="87" y="135"/>
                  </a:lnTo>
                  <a:lnTo>
                    <a:pt x="93" y="140"/>
                  </a:lnTo>
                  <a:lnTo>
                    <a:pt x="97" y="145"/>
                  </a:lnTo>
                  <a:lnTo>
                    <a:pt x="101" y="150"/>
                  </a:lnTo>
                  <a:lnTo>
                    <a:pt x="103" y="157"/>
                  </a:lnTo>
                  <a:lnTo>
                    <a:pt x="103" y="163"/>
                  </a:lnTo>
                  <a:lnTo>
                    <a:pt x="103" y="163"/>
                  </a:lnTo>
                  <a:lnTo>
                    <a:pt x="102" y="170"/>
                  </a:lnTo>
                  <a:lnTo>
                    <a:pt x="98" y="175"/>
                  </a:lnTo>
                  <a:lnTo>
                    <a:pt x="94" y="180"/>
                  </a:lnTo>
                  <a:lnTo>
                    <a:pt x="89" y="185"/>
                  </a:lnTo>
                  <a:lnTo>
                    <a:pt x="82" y="189"/>
                  </a:lnTo>
                  <a:lnTo>
                    <a:pt x="76" y="193"/>
                  </a:lnTo>
                  <a:lnTo>
                    <a:pt x="61" y="198"/>
                  </a:lnTo>
                  <a:lnTo>
                    <a:pt x="61" y="198"/>
                  </a:lnTo>
                  <a:lnTo>
                    <a:pt x="50" y="202"/>
                  </a:lnTo>
                  <a:lnTo>
                    <a:pt x="41" y="207"/>
                  </a:lnTo>
                  <a:lnTo>
                    <a:pt x="41" y="207"/>
                  </a:lnTo>
                  <a:lnTo>
                    <a:pt x="37" y="209"/>
                  </a:lnTo>
                  <a:lnTo>
                    <a:pt x="32" y="209"/>
                  </a:lnTo>
                  <a:lnTo>
                    <a:pt x="32" y="2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69" name="Freeform 485"/>
            <p:cNvSpPr/>
            <p:nvPr/>
          </p:nvSpPr>
          <p:spPr bwMode="auto">
            <a:xfrm>
              <a:off x="6524626" y="3581400"/>
              <a:ext cx="87313" cy="84138"/>
            </a:xfrm>
            <a:custGeom>
              <a:avLst/>
              <a:gdLst/>
              <a:ahLst/>
              <a:cxnLst>
                <a:cxn ang="0">
                  <a:pos x="74" y="159"/>
                </a:cxn>
                <a:cxn ang="0">
                  <a:pos x="60" y="156"/>
                </a:cxn>
                <a:cxn ang="0">
                  <a:pos x="44" y="152"/>
                </a:cxn>
                <a:cxn ang="0">
                  <a:pos x="25" y="147"/>
                </a:cxn>
                <a:cxn ang="0">
                  <a:pos x="19" y="142"/>
                </a:cxn>
                <a:cxn ang="0">
                  <a:pos x="13" y="139"/>
                </a:cxn>
                <a:cxn ang="0">
                  <a:pos x="5" y="125"/>
                </a:cxn>
                <a:cxn ang="0">
                  <a:pos x="5" y="118"/>
                </a:cxn>
                <a:cxn ang="0">
                  <a:pos x="10" y="108"/>
                </a:cxn>
                <a:cxn ang="0">
                  <a:pos x="22" y="104"/>
                </a:cxn>
                <a:cxn ang="0">
                  <a:pos x="34" y="107"/>
                </a:cxn>
                <a:cxn ang="0">
                  <a:pos x="35" y="108"/>
                </a:cxn>
                <a:cxn ang="0">
                  <a:pos x="45" y="115"/>
                </a:cxn>
                <a:cxn ang="0">
                  <a:pos x="48" y="116"/>
                </a:cxn>
                <a:cxn ang="0">
                  <a:pos x="60" y="120"/>
                </a:cxn>
                <a:cxn ang="0">
                  <a:pos x="85" y="123"/>
                </a:cxn>
                <a:cxn ang="0">
                  <a:pos x="106" y="121"/>
                </a:cxn>
                <a:cxn ang="0">
                  <a:pos x="116" y="120"/>
                </a:cxn>
                <a:cxn ang="0">
                  <a:pos x="129" y="118"/>
                </a:cxn>
                <a:cxn ang="0">
                  <a:pos x="129" y="110"/>
                </a:cxn>
                <a:cxn ang="0">
                  <a:pos x="116" y="105"/>
                </a:cxn>
                <a:cxn ang="0">
                  <a:pos x="81" y="98"/>
                </a:cxn>
                <a:cxn ang="0">
                  <a:pos x="44" y="91"/>
                </a:cxn>
                <a:cxn ang="0">
                  <a:pos x="19" y="79"/>
                </a:cxn>
                <a:cxn ang="0">
                  <a:pos x="6" y="68"/>
                </a:cxn>
                <a:cxn ang="0">
                  <a:pos x="1" y="45"/>
                </a:cxn>
                <a:cxn ang="0">
                  <a:pos x="8" y="31"/>
                </a:cxn>
                <a:cxn ang="0">
                  <a:pos x="26" y="13"/>
                </a:cxn>
                <a:cxn ang="0">
                  <a:pos x="48" y="3"/>
                </a:cxn>
                <a:cxn ang="0">
                  <a:pos x="74" y="0"/>
                </a:cxn>
                <a:cxn ang="0">
                  <a:pos x="101" y="2"/>
                </a:cxn>
                <a:cxn ang="0">
                  <a:pos x="119" y="4"/>
                </a:cxn>
                <a:cxn ang="0">
                  <a:pos x="142" y="13"/>
                </a:cxn>
                <a:cxn ang="0">
                  <a:pos x="149" y="23"/>
                </a:cxn>
                <a:cxn ang="0">
                  <a:pos x="149" y="35"/>
                </a:cxn>
                <a:cxn ang="0">
                  <a:pos x="142" y="44"/>
                </a:cxn>
                <a:cxn ang="0">
                  <a:pos x="132" y="47"/>
                </a:cxn>
                <a:cxn ang="0">
                  <a:pos x="122" y="45"/>
                </a:cxn>
                <a:cxn ang="0">
                  <a:pos x="116" y="40"/>
                </a:cxn>
                <a:cxn ang="0">
                  <a:pos x="98" y="38"/>
                </a:cxn>
                <a:cxn ang="0">
                  <a:pos x="92" y="37"/>
                </a:cxn>
                <a:cxn ang="0">
                  <a:pos x="74" y="35"/>
                </a:cxn>
                <a:cxn ang="0">
                  <a:pos x="57" y="38"/>
                </a:cxn>
                <a:cxn ang="0">
                  <a:pos x="37" y="48"/>
                </a:cxn>
                <a:cxn ang="0">
                  <a:pos x="58" y="57"/>
                </a:cxn>
                <a:cxn ang="0">
                  <a:pos x="72" y="59"/>
                </a:cxn>
                <a:cxn ang="0">
                  <a:pos x="108" y="64"/>
                </a:cxn>
                <a:cxn ang="0">
                  <a:pos x="146" y="77"/>
                </a:cxn>
                <a:cxn ang="0">
                  <a:pos x="159" y="89"/>
                </a:cxn>
                <a:cxn ang="0">
                  <a:pos x="164" y="98"/>
                </a:cxn>
                <a:cxn ang="0">
                  <a:pos x="166" y="113"/>
                </a:cxn>
                <a:cxn ang="0">
                  <a:pos x="162" y="128"/>
                </a:cxn>
                <a:cxn ang="0">
                  <a:pos x="154" y="138"/>
                </a:cxn>
                <a:cxn ang="0">
                  <a:pos x="139" y="149"/>
                </a:cxn>
                <a:cxn ang="0">
                  <a:pos x="106" y="158"/>
                </a:cxn>
                <a:cxn ang="0">
                  <a:pos x="88" y="160"/>
                </a:cxn>
              </a:cxnLst>
              <a:rect l="0" t="0" r="r" b="b"/>
              <a:pathLst>
                <a:path w="166" h="160">
                  <a:moveTo>
                    <a:pt x="88" y="160"/>
                  </a:moveTo>
                  <a:lnTo>
                    <a:pt x="88" y="160"/>
                  </a:lnTo>
                  <a:lnTo>
                    <a:pt x="74" y="159"/>
                  </a:lnTo>
                  <a:lnTo>
                    <a:pt x="74" y="159"/>
                  </a:lnTo>
                  <a:lnTo>
                    <a:pt x="68" y="158"/>
                  </a:lnTo>
                  <a:lnTo>
                    <a:pt x="60" y="156"/>
                  </a:lnTo>
                  <a:lnTo>
                    <a:pt x="60" y="156"/>
                  </a:lnTo>
                  <a:lnTo>
                    <a:pt x="52" y="153"/>
                  </a:lnTo>
                  <a:lnTo>
                    <a:pt x="44" y="152"/>
                  </a:lnTo>
                  <a:lnTo>
                    <a:pt x="44" y="152"/>
                  </a:lnTo>
                  <a:lnTo>
                    <a:pt x="35" y="151"/>
                  </a:lnTo>
                  <a:lnTo>
                    <a:pt x="25" y="147"/>
                  </a:lnTo>
                  <a:lnTo>
                    <a:pt x="25" y="147"/>
                  </a:lnTo>
                  <a:lnTo>
                    <a:pt x="20" y="143"/>
                  </a:lnTo>
                  <a:lnTo>
                    <a:pt x="19" y="142"/>
                  </a:lnTo>
                  <a:lnTo>
                    <a:pt x="18" y="142"/>
                  </a:lnTo>
                  <a:lnTo>
                    <a:pt x="18" y="142"/>
                  </a:lnTo>
                  <a:lnTo>
                    <a:pt x="13" y="139"/>
                  </a:lnTo>
                  <a:lnTo>
                    <a:pt x="8" y="135"/>
                  </a:lnTo>
                  <a:lnTo>
                    <a:pt x="6" y="130"/>
                  </a:lnTo>
                  <a:lnTo>
                    <a:pt x="5" y="125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5" y="118"/>
                  </a:lnTo>
                  <a:lnTo>
                    <a:pt x="6" y="113"/>
                  </a:lnTo>
                  <a:lnTo>
                    <a:pt x="8" y="110"/>
                  </a:lnTo>
                  <a:lnTo>
                    <a:pt x="10" y="108"/>
                  </a:lnTo>
                  <a:lnTo>
                    <a:pt x="13" y="106"/>
                  </a:lnTo>
                  <a:lnTo>
                    <a:pt x="16" y="105"/>
                  </a:lnTo>
                  <a:lnTo>
                    <a:pt x="22" y="104"/>
                  </a:lnTo>
                  <a:lnTo>
                    <a:pt x="22" y="104"/>
                  </a:lnTo>
                  <a:lnTo>
                    <a:pt x="28" y="105"/>
                  </a:lnTo>
                  <a:lnTo>
                    <a:pt x="34" y="107"/>
                  </a:lnTo>
                  <a:lnTo>
                    <a:pt x="35" y="108"/>
                  </a:lnTo>
                  <a:lnTo>
                    <a:pt x="35" y="108"/>
                  </a:lnTo>
                  <a:lnTo>
                    <a:pt x="35" y="108"/>
                  </a:lnTo>
                  <a:lnTo>
                    <a:pt x="42" y="111"/>
                  </a:lnTo>
                  <a:lnTo>
                    <a:pt x="42" y="111"/>
                  </a:lnTo>
                  <a:lnTo>
                    <a:pt x="45" y="115"/>
                  </a:lnTo>
                  <a:lnTo>
                    <a:pt x="46" y="116"/>
                  </a:lnTo>
                  <a:lnTo>
                    <a:pt x="48" y="116"/>
                  </a:lnTo>
                  <a:lnTo>
                    <a:pt x="48" y="116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60" y="120"/>
                  </a:lnTo>
                  <a:lnTo>
                    <a:pt x="69" y="121"/>
                  </a:lnTo>
                  <a:lnTo>
                    <a:pt x="77" y="122"/>
                  </a:lnTo>
                  <a:lnTo>
                    <a:pt x="85" y="123"/>
                  </a:lnTo>
                  <a:lnTo>
                    <a:pt x="85" y="123"/>
                  </a:lnTo>
                  <a:lnTo>
                    <a:pt x="95" y="122"/>
                  </a:lnTo>
                  <a:lnTo>
                    <a:pt x="106" y="121"/>
                  </a:lnTo>
                  <a:lnTo>
                    <a:pt x="106" y="121"/>
                  </a:lnTo>
                  <a:lnTo>
                    <a:pt x="116" y="120"/>
                  </a:lnTo>
                  <a:lnTo>
                    <a:pt x="116" y="120"/>
                  </a:lnTo>
                  <a:lnTo>
                    <a:pt x="121" y="120"/>
                  </a:lnTo>
                  <a:lnTo>
                    <a:pt x="126" y="120"/>
                  </a:lnTo>
                  <a:lnTo>
                    <a:pt x="129" y="118"/>
                  </a:lnTo>
                  <a:lnTo>
                    <a:pt x="130" y="115"/>
                  </a:lnTo>
                  <a:lnTo>
                    <a:pt x="130" y="115"/>
                  </a:lnTo>
                  <a:lnTo>
                    <a:pt x="129" y="110"/>
                  </a:lnTo>
                  <a:lnTo>
                    <a:pt x="127" y="108"/>
                  </a:lnTo>
                  <a:lnTo>
                    <a:pt x="122" y="106"/>
                  </a:lnTo>
                  <a:lnTo>
                    <a:pt x="116" y="105"/>
                  </a:lnTo>
                  <a:lnTo>
                    <a:pt x="116" y="105"/>
                  </a:lnTo>
                  <a:lnTo>
                    <a:pt x="99" y="101"/>
                  </a:lnTo>
                  <a:lnTo>
                    <a:pt x="81" y="98"/>
                  </a:lnTo>
                  <a:lnTo>
                    <a:pt x="81" y="98"/>
                  </a:lnTo>
                  <a:lnTo>
                    <a:pt x="62" y="95"/>
                  </a:lnTo>
                  <a:lnTo>
                    <a:pt x="44" y="91"/>
                  </a:lnTo>
                  <a:lnTo>
                    <a:pt x="36" y="88"/>
                  </a:lnTo>
                  <a:lnTo>
                    <a:pt x="27" y="85"/>
                  </a:lnTo>
                  <a:lnTo>
                    <a:pt x="19" y="79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6" y="68"/>
                  </a:lnTo>
                  <a:lnTo>
                    <a:pt x="2" y="61"/>
                  </a:lnTo>
                  <a:lnTo>
                    <a:pt x="0" y="54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4" y="38"/>
                  </a:lnTo>
                  <a:lnTo>
                    <a:pt x="8" y="31"/>
                  </a:lnTo>
                  <a:lnTo>
                    <a:pt x="13" y="25"/>
                  </a:lnTo>
                  <a:lnTo>
                    <a:pt x="19" y="18"/>
                  </a:lnTo>
                  <a:lnTo>
                    <a:pt x="26" y="13"/>
                  </a:lnTo>
                  <a:lnTo>
                    <a:pt x="34" y="9"/>
                  </a:lnTo>
                  <a:lnTo>
                    <a:pt x="41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60" y="1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7" y="1"/>
                  </a:lnTo>
                  <a:lnTo>
                    <a:pt x="101" y="2"/>
                  </a:lnTo>
                  <a:lnTo>
                    <a:pt x="108" y="2"/>
                  </a:lnTo>
                  <a:lnTo>
                    <a:pt x="108" y="2"/>
                  </a:lnTo>
                  <a:lnTo>
                    <a:pt x="119" y="4"/>
                  </a:lnTo>
                  <a:lnTo>
                    <a:pt x="129" y="6"/>
                  </a:lnTo>
                  <a:lnTo>
                    <a:pt x="138" y="10"/>
                  </a:lnTo>
                  <a:lnTo>
                    <a:pt x="142" y="13"/>
                  </a:lnTo>
                  <a:lnTo>
                    <a:pt x="145" y="16"/>
                  </a:lnTo>
                  <a:lnTo>
                    <a:pt x="145" y="16"/>
                  </a:lnTo>
                  <a:lnTo>
                    <a:pt x="149" y="23"/>
                  </a:lnTo>
                  <a:lnTo>
                    <a:pt x="150" y="28"/>
                  </a:lnTo>
                  <a:lnTo>
                    <a:pt x="150" y="32"/>
                  </a:lnTo>
                  <a:lnTo>
                    <a:pt x="149" y="35"/>
                  </a:lnTo>
                  <a:lnTo>
                    <a:pt x="149" y="35"/>
                  </a:lnTo>
                  <a:lnTo>
                    <a:pt x="146" y="40"/>
                  </a:lnTo>
                  <a:lnTo>
                    <a:pt x="142" y="44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32" y="47"/>
                  </a:lnTo>
                  <a:lnTo>
                    <a:pt x="129" y="47"/>
                  </a:lnTo>
                  <a:lnTo>
                    <a:pt x="126" y="46"/>
                  </a:lnTo>
                  <a:lnTo>
                    <a:pt x="122" y="45"/>
                  </a:lnTo>
                  <a:lnTo>
                    <a:pt x="120" y="42"/>
                  </a:lnTo>
                  <a:lnTo>
                    <a:pt x="120" y="42"/>
                  </a:lnTo>
                  <a:lnTo>
                    <a:pt x="116" y="40"/>
                  </a:lnTo>
                  <a:lnTo>
                    <a:pt x="113" y="38"/>
                  </a:lnTo>
                  <a:lnTo>
                    <a:pt x="104" y="38"/>
                  </a:lnTo>
                  <a:lnTo>
                    <a:pt x="98" y="38"/>
                  </a:lnTo>
                  <a:lnTo>
                    <a:pt x="98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84" y="36"/>
                  </a:lnTo>
                  <a:lnTo>
                    <a:pt x="74" y="35"/>
                  </a:lnTo>
                  <a:lnTo>
                    <a:pt x="74" y="35"/>
                  </a:lnTo>
                  <a:lnTo>
                    <a:pt x="66" y="36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2" y="39"/>
                  </a:lnTo>
                  <a:lnTo>
                    <a:pt x="46" y="42"/>
                  </a:lnTo>
                  <a:lnTo>
                    <a:pt x="37" y="48"/>
                  </a:lnTo>
                  <a:lnTo>
                    <a:pt x="47" y="53"/>
                  </a:lnTo>
                  <a:lnTo>
                    <a:pt x="47" y="53"/>
                  </a:lnTo>
                  <a:lnTo>
                    <a:pt x="58" y="57"/>
                  </a:lnTo>
                  <a:lnTo>
                    <a:pt x="65" y="59"/>
                  </a:lnTo>
                  <a:lnTo>
                    <a:pt x="72" y="59"/>
                  </a:lnTo>
                  <a:lnTo>
                    <a:pt x="72" y="59"/>
                  </a:lnTo>
                  <a:lnTo>
                    <a:pt x="82" y="60"/>
                  </a:lnTo>
                  <a:lnTo>
                    <a:pt x="95" y="61"/>
                  </a:lnTo>
                  <a:lnTo>
                    <a:pt x="108" y="64"/>
                  </a:lnTo>
                  <a:lnTo>
                    <a:pt x="121" y="67"/>
                  </a:lnTo>
                  <a:lnTo>
                    <a:pt x="135" y="72"/>
                  </a:lnTo>
                  <a:lnTo>
                    <a:pt x="146" y="77"/>
                  </a:lnTo>
                  <a:lnTo>
                    <a:pt x="150" y="80"/>
                  </a:lnTo>
                  <a:lnTo>
                    <a:pt x="154" y="85"/>
                  </a:lnTo>
                  <a:lnTo>
                    <a:pt x="159" y="89"/>
                  </a:lnTo>
                  <a:lnTo>
                    <a:pt x="161" y="93"/>
                  </a:lnTo>
                  <a:lnTo>
                    <a:pt x="161" y="93"/>
                  </a:lnTo>
                  <a:lnTo>
                    <a:pt x="164" y="98"/>
                  </a:lnTo>
                  <a:lnTo>
                    <a:pt x="165" y="103"/>
                  </a:lnTo>
                  <a:lnTo>
                    <a:pt x="166" y="108"/>
                  </a:lnTo>
                  <a:lnTo>
                    <a:pt x="166" y="113"/>
                  </a:lnTo>
                  <a:lnTo>
                    <a:pt x="166" y="119"/>
                  </a:lnTo>
                  <a:lnTo>
                    <a:pt x="164" y="124"/>
                  </a:lnTo>
                  <a:lnTo>
                    <a:pt x="162" y="128"/>
                  </a:lnTo>
                  <a:lnTo>
                    <a:pt x="159" y="133"/>
                  </a:lnTo>
                  <a:lnTo>
                    <a:pt x="159" y="133"/>
                  </a:lnTo>
                  <a:lnTo>
                    <a:pt x="154" y="138"/>
                  </a:lnTo>
                  <a:lnTo>
                    <a:pt x="149" y="142"/>
                  </a:lnTo>
                  <a:lnTo>
                    <a:pt x="144" y="145"/>
                  </a:lnTo>
                  <a:lnTo>
                    <a:pt x="139" y="149"/>
                  </a:lnTo>
                  <a:lnTo>
                    <a:pt x="127" y="153"/>
                  </a:lnTo>
                  <a:lnTo>
                    <a:pt x="113" y="156"/>
                  </a:lnTo>
                  <a:lnTo>
                    <a:pt x="106" y="158"/>
                  </a:lnTo>
                  <a:lnTo>
                    <a:pt x="106" y="158"/>
                  </a:lnTo>
                  <a:lnTo>
                    <a:pt x="98" y="159"/>
                  </a:lnTo>
                  <a:lnTo>
                    <a:pt x="88" y="160"/>
                  </a:lnTo>
                  <a:lnTo>
                    <a:pt x="88" y="16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62" name="组合 961"/>
          <p:cNvGrpSpPr/>
          <p:nvPr/>
        </p:nvGrpSpPr>
        <p:grpSpPr>
          <a:xfrm>
            <a:off x="2793978" y="3858737"/>
            <a:ext cx="986367" cy="827617"/>
            <a:chOff x="2182813" y="3186113"/>
            <a:chExt cx="739775" cy="620713"/>
          </a:xfrm>
          <a:solidFill>
            <a:schemeClr val="bg1"/>
          </a:solidFill>
        </p:grpSpPr>
        <p:sp>
          <p:nvSpPr>
            <p:cNvPr id="16870" name="Freeform 486"/>
            <p:cNvSpPr/>
            <p:nvPr/>
          </p:nvSpPr>
          <p:spPr bwMode="auto">
            <a:xfrm>
              <a:off x="2593976" y="3243263"/>
              <a:ext cx="47625" cy="60325"/>
            </a:xfrm>
            <a:custGeom>
              <a:avLst/>
              <a:gdLst/>
              <a:ahLst/>
              <a:cxnLst>
                <a:cxn ang="0">
                  <a:pos x="83" y="3"/>
                </a:cxn>
                <a:cxn ang="0">
                  <a:pos x="83" y="3"/>
                </a:cxn>
                <a:cxn ang="0">
                  <a:pos x="72" y="13"/>
                </a:cxn>
                <a:cxn ang="0">
                  <a:pos x="64" y="24"/>
                </a:cxn>
                <a:cxn ang="0">
                  <a:pos x="55" y="37"/>
                </a:cxn>
                <a:cxn ang="0">
                  <a:pos x="47" y="49"/>
                </a:cxn>
                <a:cxn ang="0">
                  <a:pos x="47" y="49"/>
                </a:cxn>
                <a:cxn ang="0">
                  <a:pos x="37" y="65"/>
                </a:cxn>
                <a:cxn ang="0">
                  <a:pos x="25" y="79"/>
                </a:cxn>
                <a:cxn ang="0">
                  <a:pos x="13" y="93"/>
                </a:cxn>
                <a:cxn ang="0">
                  <a:pos x="1" y="108"/>
                </a:cxn>
                <a:cxn ang="0">
                  <a:pos x="1" y="108"/>
                </a:cxn>
                <a:cxn ang="0">
                  <a:pos x="0" y="109"/>
                </a:cxn>
                <a:cxn ang="0">
                  <a:pos x="1" y="111"/>
                </a:cxn>
                <a:cxn ang="0">
                  <a:pos x="1" y="112"/>
                </a:cxn>
                <a:cxn ang="0">
                  <a:pos x="3" y="114"/>
                </a:cxn>
                <a:cxn ang="0">
                  <a:pos x="6" y="114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30" y="86"/>
                </a:cxn>
                <a:cxn ang="0">
                  <a:pos x="40" y="74"/>
                </a:cxn>
                <a:cxn ang="0">
                  <a:pos x="52" y="61"/>
                </a:cxn>
                <a:cxn ang="0">
                  <a:pos x="52" y="61"/>
                </a:cxn>
                <a:cxn ang="0">
                  <a:pos x="55" y="57"/>
                </a:cxn>
                <a:cxn ang="0">
                  <a:pos x="58" y="52"/>
                </a:cxn>
                <a:cxn ang="0">
                  <a:pos x="63" y="42"/>
                </a:cxn>
                <a:cxn ang="0">
                  <a:pos x="63" y="42"/>
                </a:cxn>
                <a:cxn ang="0">
                  <a:pos x="69" y="33"/>
                </a:cxn>
                <a:cxn ang="0">
                  <a:pos x="75" y="24"/>
                </a:cxn>
                <a:cxn ang="0">
                  <a:pos x="90" y="9"/>
                </a:cxn>
                <a:cxn ang="0">
                  <a:pos x="90" y="9"/>
                </a:cxn>
                <a:cxn ang="0">
                  <a:pos x="91" y="8"/>
                </a:cxn>
                <a:cxn ang="0">
                  <a:pos x="91" y="6"/>
                </a:cxn>
                <a:cxn ang="0">
                  <a:pos x="90" y="4"/>
                </a:cxn>
                <a:cxn ang="0">
                  <a:pos x="89" y="3"/>
                </a:cxn>
                <a:cxn ang="0">
                  <a:pos x="88" y="2"/>
                </a:cxn>
                <a:cxn ang="0">
                  <a:pos x="86" y="0"/>
                </a:cxn>
                <a:cxn ang="0">
                  <a:pos x="85" y="2"/>
                </a:cxn>
                <a:cxn ang="0">
                  <a:pos x="83" y="3"/>
                </a:cxn>
                <a:cxn ang="0">
                  <a:pos x="83" y="3"/>
                </a:cxn>
              </a:cxnLst>
              <a:rect l="0" t="0" r="r" b="b"/>
              <a:pathLst>
                <a:path w="91" h="114">
                  <a:moveTo>
                    <a:pt x="83" y="3"/>
                  </a:moveTo>
                  <a:lnTo>
                    <a:pt x="83" y="3"/>
                  </a:lnTo>
                  <a:lnTo>
                    <a:pt x="72" y="13"/>
                  </a:lnTo>
                  <a:lnTo>
                    <a:pt x="64" y="24"/>
                  </a:lnTo>
                  <a:lnTo>
                    <a:pt x="55" y="37"/>
                  </a:lnTo>
                  <a:lnTo>
                    <a:pt x="47" y="49"/>
                  </a:lnTo>
                  <a:lnTo>
                    <a:pt x="47" y="49"/>
                  </a:lnTo>
                  <a:lnTo>
                    <a:pt x="37" y="65"/>
                  </a:lnTo>
                  <a:lnTo>
                    <a:pt x="25" y="79"/>
                  </a:lnTo>
                  <a:lnTo>
                    <a:pt x="13" y="93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0" y="109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3" y="114"/>
                  </a:lnTo>
                  <a:lnTo>
                    <a:pt x="6" y="114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30" y="86"/>
                  </a:lnTo>
                  <a:lnTo>
                    <a:pt x="40" y="74"/>
                  </a:lnTo>
                  <a:lnTo>
                    <a:pt x="52" y="61"/>
                  </a:lnTo>
                  <a:lnTo>
                    <a:pt x="52" y="61"/>
                  </a:lnTo>
                  <a:lnTo>
                    <a:pt x="55" y="57"/>
                  </a:lnTo>
                  <a:lnTo>
                    <a:pt x="58" y="52"/>
                  </a:lnTo>
                  <a:lnTo>
                    <a:pt x="63" y="42"/>
                  </a:lnTo>
                  <a:lnTo>
                    <a:pt x="63" y="42"/>
                  </a:lnTo>
                  <a:lnTo>
                    <a:pt x="69" y="33"/>
                  </a:lnTo>
                  <a:lnTo>
                    <a:pt x="75" y="24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1" y="8"/>
                  </a:lnTo>
                  <a:lnTo>
                    <a:pt x="91" y="6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8" y="2"/>
                  </a:lnTo>
                  <a:lnTo>
                    <a:pt x="86" y="0"/>
                  </a:lnTo>
                  <a:lnTo>
                    <a:pt x="85" y="2"/>
                  </a:lnTo>
                  <a:lnTo>
                    <a:pt x="83" y="3"/>
                  </a:lnTo>
                  <a:lnTo>
                    <a:pt x="8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71" name="Freeform 487"/>
            <p:cNvSpPr/>
            <p:nvPr/>
          </p:nvSpPr>
          <p:spPr bwMode="auto">
            <a:xfrm>
              <a:off x="2593976" y="3243263"/>
              <a:ext cx="68263" cy="90488"/>
            </a:xfrm>
            <a:custGeom>
              <a:avLst/>
              <a:gdLst/>
              <a:ahLst/>
              <a:cxnLst>
                <a:cxn ang="0">
                  <a:pos x="122" y="2"/>
                </a:cxn>
                <a:cxn ang="0">
                  <a:pos x="122" y="2"/>
                </a:cxn>
                <a:cxn ang="0">
                  <a:pos x="113" y="6"/>
                </a:cxn>
                <a:cxn ang="0">
                  <a:pos x="104" y="11"/>
                </a:cxn>
                <a:cxn ang="0">
                  <a:pos x="96" y="18"/>
                </a:cxn>
                <a:cxn ang="0">
                  <a:pos x="90" y="25"/>
                </a:cxn>
                <a:cxn ang="0">
                  <a:pos x="83" y="34"/>
                </a:cxn>
                <a:cxn ang="0">
                  <a:pos x="77" y="42"/>
                </a:cxn>
                <a:cxn ang="0">
                  <a:pos x="66" y="58"/>
                </a:cxn>
                <a:cxn ang="0">
                  <a:pos x="66" y="58"/>
                </a:cxn>
                <a:cxn ang="0">
                  <a:pos x="50" y="85"/>
                </a:cxn>
                <a:cxn ang="0">
                  <a:pos x="33" y="111"/>
                </a:cxn>
                <a:cxn ang="0">
                  <a:pos x="16" y="138"/>
                </a:cxn>
                <a:cxn ang="0">
                  <a:pos x="0" y="165"/>
                </a:cxn>
                <a:cxn ang="0">
                  <a:pos x="0" y="165"/>
                </a:cxn>
                <a:cxn ang="0">
                  <a:pos x="0" y="167"/>
                </a:cxn>
                <a:cxn ang="0">
                  <a:pos x="0" y="168"/>
                </a:cxn>
                <a:cxn ang="0">
                  <a:pos x="1" y="170"/>
                </a:cxn>
                <a:cxn ang="0">
                  <a:pos x="2" y="171"/>
                </a:cxn>
                <a:cxn ang="0">
                  <a:pos x="4" y="172"/>
                </a:cxn>
                <a:cxn ang="0">
                  <a:pos x="5" y="172"/>
                </a:cxn>
                <a:cxn ang="0">
                  <a:pos x="7" y="171"/>
                </a:cxn>
                <a:cxn ang="0">
                  <a:pos x="8" y="169"/>
                </a:cxn>
                <a:cxn ang="0">
                  <a:pos x="8" y="169"/>
                </a:cxn>
                <a:cxn ang="0">
                  <a:pos x="34" y="128"/>
                </a:cxn>
                <a:cxn ang="0">
                  <a:pos x="61" y="86"/>
                </a:cxn>
                <a:cxn ang="0">
                  <a:pos x="61" y="86"/>
                </a:cxn>
                <a:cxn ang="0">
                  <a:pos x="74" y="65"/>
                </a:cxn>
                <a:cxn ang="0">
                  <a:pos x="80" y="53"/>
                </a:cxn>
                <a:cxn ang="0">
                  <a:pos x="88" y="43"/>
                </a:cxn>
                <a:cxn ang="0">
                  <a:pos x="95" y="33"/>
                </a:cxn>
                <a:cxn ang="0">
                  <a:pos x="103" y="23"/>
                </a:cxn>
                <a:cxn ang="0">
                  <a:pos x="113" y="16"/>
                </a:cxn>
                <a:cxn ang="0">
                  <a:pos x="119" y="13"/>
                </a:cxn>
                <a:cxn ang="0">
                  <a:pos x="124" y="10"/>
                </a:cxn>
                <a:cxn ang="0">
                  <a:pos x="124" y="10"/>
                </a:cxn>
                <a:cxn ang="0">
                  <a:pos x="126" y="9"/>
                </a:cxn>
                <a:cxn ang="0">
                  <a:pos x="127" y="8"/>
                </a:cxn>
                <a:cxn ang="0">
                  <a:pos x="127" y="4"/>
                </a:cxn>
                <a:cxn ang="0">
                  <a:pos x="126" y="3"/>
                </a:cxn>
                <a:cxn ang="0">
                  <a:pos x="125" y="2"/>
                </a:cxn>
                <a:cxn ang="0">
                  <a:pos x="124" y="0"/>
                </a:cxn>
                <a:cxn ang="0">
                  <a:pos x="122" y="2"/>
                </a:cxn>
                <a:cxn ang="0">
                  <a:pos x="122" y="2"/>
                </a:cxn>
              </a:cxnLst>
              <a:rect l="0" t="0" r="r" b="b"/>
              <a:pathLst>
                <a:path w="127" h="172">
                  <a:moveTo>
                    <a:pt x="122" y="2"/>
                  </a:moveTo>
                  <a:lnTo>
                    <a:pt x="122" y="2"/>
                  </a:lnTo>
                  <a:lnTo>
                    <a:pt x="113" y="6"/>
                  </a:lnTo>
                  <a:lnTo>
                    <a:pt x="104" y="11"/>
                  </a:lnTo>
                  <a:lnTo>
                    <a:pt x="96" y="18"/>
                  </a:lnTo>
                  <a:lnTo>
                    <a:pt x="90" y="25"/>
                  </a:lnTo>
                  <a:lnTo>
                    <a:pt x="83" y="34"/>
                  </a:lnTo>
                  <a:lnTo>
                    <a:pt x="77" y="42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50" y="85"/>
                  </a:lnTo>
                  <a:lnTo>
                    <a:pt x="33" y="111"/>
                  </a:lnTo>
                  <a:lnTo>
                    <a:pt x="16" y="138"/>
                  </a:lnTo>
                  <a:lnTo>
                    <a:pt x="0" y="165"/>
                  </a:lnTo>
                  <a:lnTo>
                    <a:pt x="0" y="165"/>
                  </a:lnTo>
                  <a:lnTo>
                    <a:pt x="0" y="167"/>
                  </a:lnTo>
                  <a:lnTo>
                    <a:pt x="0" y="168"/>
                  </a:lnTo>
                  <a:lnTo>
                    <a:pt x="1" y="170"/>
                  </a:lnTo>
                  <a:lnTo>
                    <a:pt x="2" y="171"/>
                  </a:lnTo>
                  <a:lnTo>
                    <a:pt x="4" y="172"/>
                  </a:lnTo>
                  <a:lnTo>
                    <a:pt x="5" y="172"/>
                  </a:lnTo>
                  <a:lnTo>
                    <a:pt x="7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34" y="128"/>
                  </a:lnTo>
                  <a:lnTo>
                    <a:pt x="61" y="86"/>
                  </a:lnTo>
                  <a:lnTo>
                    <a:pt x="61" y="86"/>
                  </a:lnTo>
                  <a:lnTo>
                    <a:pt x="74" y="65"/>
                  </a:lnTo>
                  <a:lnTo>
                    <a:pt x="80" y="53"/>
                  </a:lnTo>
                  <a:lnTo>
                    <a:pt x="88" y="43"/>
                  </a:lnTo>
                  <a:lnTo>
                    <a:pt x="95" y="33"/>
                  </a:lnTo>
                  <a:lnTo>
                    <a:pt x="103" y="23"/>
                  </a:lnTo>
                  <a:lnTo>
                    <a:pt x="113" y="16"/>
                  </a:lnTo>
                  <a:lnTo>
                    <a:pt x="119" y="13"/>
                  </a:lnTo>
                  <a:lnTo>
                    <a:pt x="124" y="10"/>
                  </a:lnTo>
                  <a:lnTo>
                    <a:pt x="124" y="10"/>
                  </a:lnTo>
                  <a:lnTo>
                    <a:pt x="126" y="9"/>
                  </a:lnTo>
                  <a:lnTo>
                    <a:pt x="127" y="8"/>
                  </a:lnTo>
                  <a:lnTo>
                    <a:pt x="127" y="4"/>
                  </a:lnTo>
                  <a:lnTo>
                    <a:pt x="126" y="3"/>
                  </a:lnTo>
                  <a:lnTo>
                    <a:pt x="125" y="2"/>
                  </a:lnTo>
                  <a:lnTo>
                    <a:pt x="124" y="0"/>
                  </a:lnTo>
                  <a:lnTo>
                    <a:pt x="122" y="2"/>
                  </a:lnTo>
                  <a:lnTo>
                    <a:pt x="12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72" name="Freeform 488"/>
            <p:cNvSpPr/>
            <p:nvPr/>
          </p:nvSpPr>
          <p:spPr bwMode="auto">
            <a:xfrm>
              <a:off x="2589213" y="3284538"/>
              <a:ext cx="65088" cy="79375"/>
            </a:xfrm>
            <a:custGeom>
              <a:avLst/>
              <a:gdLst/>
              <a:ahLst/>
              <a:cxnLst>
                <a:cxn ang="0">
                  <a:pos x="115" y="0"/>
                </a:cxn>
                <a:cxn ang="0">
                  <a:pos x="115" y="0"/>
                </a:cxn>
                <a:cxn ang="0">
                  <a:pos x="109" y="4"/>
                </a:cxn>
                <a:cxn ang="0">
                  <a:pos x="103" y="9"/>
                </a:cxn>
                <a:cxn ang="0">
                  <a:pos x="98" y="14"/>
                </a:cxn>
                <a:cxn ang="0">
                  <a:pos x="94" y="21"/>
                </a:cxn>
                <a:cxn ang="0">
                  <a:pos x="94" y="21"/>
                </a:cxn>
                <a:cxn ang="0">
                  <a:pos x="85" y="31"/>
                </a:cxn>
                <a:cxn ang="0">
                  <a:pos x="76" y="41"/>
                </a:cxn>
                <a:cxn ang="0">
                  <a:pos x="66" y="52"/>
                </a:cxn>
                <a:cxn ang="0">
                  <a:pos x="56" y="62"/>
                </a:cxn>
                <a:cxn ang="0">
                  <a:pos x="56" y="62"/>
                </a:cxn>
                <a:cxn ang="0">
                  <a:pos x="41" y="82"/>
                </a:cxn>
                <a:cxn ang="0">
                  <a:pos x="26" y="101"/>
                </a:cxn>
                <a:cxn ang="0">
                  <a:pos x="12" y="123"/>
                </a:cxn>
                <a:cxn ang="0">
                  <a:pos x="0" y="145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1" y="150"/>
                </a:cxn>
                <a:cxn ang="0">
                  <a:pos x="3" y="152"/>
                </a:cxn>
                <a:cxn ang="0">
                  <a:pos x="5" y="152"/>
                </a:cxn>
                <a:cxn ang="0">
                  <a:pos x="5" y="152"/>
                </a:cxn>
                <a:cxn ang="0">
                  <a:pos x="8" y="150"/>
                </a:cxn>
                <a:cxn ang="0">
                  <a:pos x="10" y="149"/>
                </a:cxn>
                <a:cxn ang="0">
                  <a:pos x="12" y="147"/>
                </a:cxn>
                <a:cxn ang="0">
                  <a:pos x="13" y="144"/>
                </a:cxn>
                <a:cxn ang="0">
                  <a:pos x="13" y="144"/>
                </a:cxn>
                <a:cxn ang="0">
                  <a:pos x="13" y="140"/>
                </a:cxn>
                <a:cxn ang="0">
                  <a:pos x="13" y="140"/>
                </a:cxn>
                <a:cxn ang="0">
                  <a:pos x="23" y="123"/>
                </a:cxn>
                <a:cxn ang="0">
                  <a:pos x="35" y="106"/>
                </a:cxn>
                <a:cxn ang="0">
                  <a:pos x="47" y="90"/>
                </a:cxn>
                <a:cxn ang="0">
                  <a:pos x="60" y="74"/>
                </a:cxn>
                <a:cxn ang="0">
                  <a:pos x="60" y="74"/>
                </a:cxn>
                <a:cxn ang="0">
                  <a:pos x="72" y="59"/>
                </a:cxn>
                <a:cxn ang="0">
                  <a:pos x="85" y="43"/>
                </a:cxn>
                <a:cxn ang="0">
                  <a:pos x="85" y="43"/>
                </a:cxn>
                <a:cxn ang="0">
                  <a:pos x="102" y="25"/>
                </a:cxn>
                <a:cxn ang="0">
                  <a:pos x="110" y="16"/>
                </a:cxn>
                <a:cxn ang="0">
                  <a:pos x="115" y="12"/>
                </a:cxn>
                <a:cxn ang="0">
                  <a:pos x="120" y="8"/>
                </a:cxn>
                <a:cxn ang="0">
                  <a:pos x="120" y="8"/>
                </a:cxn>
                <a:cxn ang="0">
                  <a:pos x="122" y="7"/>
                </a:cxn>
                <a:cxn ang="0">
                  <a:pos x="123" y="5"/>
                </a:cxn>
                <a:cxn ang="0">
                  <a:pos x="123" y="4"/>
                </a:cxn>
                <a:cxn ang="0">
                  <a:pos x="122" y="2"/>
                </a:cxn>
                <a:cxn ang="0">
                  <a:pos x="120" y="1"/>
                </a:cxn>
                <a:cxn ang="0">
                  <a:pos x="118" y="0"/>
                </a:cxn>
                <a:cxn ang="0">
                  <a:pos x="117" y="0"/>
                </a:cxn>
                <a:cxn ang="0">
                  <a:pos x="115" y="0"/>
                </a:cxn>
                <a:cxn ang="0">
                  <a:pos x="115" y="0"/>
                </a:cxn>
              </a:cxnLst>
              <a:rect l="0" t="0" r="r" b="b"/>
              <a:pathLst>
                <a:path w="123" h="152">
                  <a:moveTo>
                    <a:pt x="115" y="0"/>
                  </a:moveTo>
                  <a:lnTo>
                    <a:pt x="115" y="0"/>
                  </a:lnTo>
                  <a:lnTo>
                    <a:pt x="109" y="4"/>
                  </a:lnTo>
                  <a:lnTo>
                    <a:pt x="103" y="9"/>
                  </a:lnTo>
                  <a:lnTo>
                    <a:pt x="98" y="14"/>
                  </a:lnTo>
                  <a:lnTo>
                    <a:pt x="94" y="21"/>
                  </a:lnTo>
                  <a:lnTo>
                    <a:pt x="94" y="21"/>
                  </a:lnTo>
                  <a:lnTo>
                    <a:pt x="85" y="31"/>
                  </a:lnTo>
                  <a:lnTo>
                    <a:pt x="76" y="41"/>
                  </a:lnTo>
                  <a:lnTo>
                    <a:pt x="66" y="52"/>
                  </a:lnTo>
                  <a:lnTo>
                    <a:pt x="56" y="62"/>
                  </a:lnTo>
                  <a:lnTo>
                    <a:pt x="56" y="62"/>
                  </a:lnTo>
                  <a:lnTo>
                    <a:pt x="41" y="82"/>
                  </a:lnTo>
                  <a:lnTo>
                    <a:pt x="26" y="101"/>
                  </a:lnTo>
                  <a:lnTo>
                    <a:pt x="12" y="123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1" y="150"/>
                  </a:lnTo>
                  <a:lnTo>
                    <a:pt x="3" y="152"/>
                  </a:lnTo>
                  <a:lnTo>
                    <a:pt x="5" y="152"/>
                  </a:lnTo>
                  <a:lnTo>
                    <a:pt x="5" y="152"/>
                  </a:lnTo>
                  <a:lnTo>
                    <a:pt x="8" y="150"/>
                  </a:lnTo>
                  <a:lnTo>
                    <a:pt x="10" y="149"/>
                  </a:lnTo>
                  <a:lnTo>
                    <a:pt x="12" y="147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23" y="123"/>
                  </a:lnTo>
                  <a:lnTo>
                    <a:pt x="35" y="106"/>
                  </a:lnTo>
                  <a:lnTo>
                    <a:pt x="47" y="90"/>
                  </a:lnTo>
                  <a:lnTo>
                    <a:pt x="60" y="74"/>
                  </a:lnTo>
                  <a:lnTo>
                    <a:pt x="60" y="74"/>
                  </a:lnTo>
                  <a:lnTo>
                    <a:pt x="72" y="59"/>
                  </a:lnTo>
                  <a:lnTo>
                    <a:pt x="85" y="43"/>
                  </a:lnTo>
                  <a:lnTo>
                    <a:pt x="85" y="43"/>
                  </a:lnTo>
                  <a:lnTo>
                    <a:pt x="102" y="25"/>
                  </a:lnTo>
                  <a:lnTo>
                    <a:pt x="110" y="16"/>
                  </a:lnTo>
                  <a:lnTo>
                    <a:pt x="115" y="12"/>
                  </a:lnTo>
                  <a:lnTo>
                    <a:pt x="120" y="8"/>
                  </a:lnTo>
                  <a:lnTo>
                    <a:pt x="120" y="8"/>
                  </a:lnTo>
                  <a:lnTo>
                    <a:pt x="122" y="7"/>
                  </a:lnTo>
                  <a:lnTo>
                    <a:pt x="123" y="5"/>
                  </a:lnTo>
                  <a:lnTo>
                    <a:pt x="123" y="4"/>
                  </a:lnTo>
                  <a:lnTo>
                    <a:pt x="122" y="2"/>
                  </a:lnTo>
                  <a:lnTo>
                    <a:pt x="120" y="1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5" y="0"/>
                  </a:lnTo>
                  <a:lnTo>
                    <a:pt x="11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73" name="Freeform 489"/>
            <p:cNvSpPr/>
            <p:nvPr/>
          </p:nvSpPr>
          <p:spPr bwMode="auto">
            <a:xfrm>
              <a:off x="2609851" y="3311525"/>
              <a:ext cx="49213" cy="60325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89" y="0"/>
                </a:cxn>
                <a:cxn ang="0">
                  <a:pos x="82" y="2"/>
                </a:cxn>
                <a:cxn ang="0">
                  <a:pos x="76" y="6"/>
                </a:cxn>
                <a:cxn ang="0">
                  <a:pos x="71" y="11"/>
                </a:cxn>
                <a:cxn ang="0">
                  <a:pos x="66" y="16"/>
                </a:cxn>
                <a:cxn ang="0">
                  <a:pos x="58" y="28"/>
                </a:cxn>
                <a:cxn ang="0">
                  <a:pos x="48" y="39"/>
                </a:cxn>
                <a:cxn ang="0">
                  <a:pos x="48" y="39"/>
                </a:cxn>
                <a:cxn ang="0">
                  <a:pos x="35" y="54"/>
                </a:cxn>
                <a:cxn ang="0">
                  <a:pos x="23" y="71"/>
                </a:cxn>
                <a:cxn ang="0">
                  <a:pos x="10" y="88"/>
                </a:cxn>
                <a:cxn ang="0">
                  <a:pos x="5" y="98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0" y="109"/>
                </a:cxn>
                <a:cxn ang="0">
                  <a:pos x="1" y="110"/>
                </a:cxn>
                <a:cxn ang="0">
                  <a:pos x="3" y="113"/>
                </a:cxn>
                <a:cxn ang="0">
                  <a:pos x="5" y="114"/>
                </a:cxn>
                <a:cxn ang="0">
                  <a:pos x="6" y="114"/>
                </a:cxn>
                <a:cxn ang="0">
                  <a:pos x="8" y="113"/>
                </a:cxn>
                <a:cxn ang="0">
                  <a:pos x="9" y="111"/>
                </a:cxn>
                <a:cxn ang="0">
                  <a:pos x="9" y="111"/>
                </a:cxn>
                <a:cxn ang="0">
                  <a:pos x="13" y="103"/>
                </a:cxn>
                <a:cxn ang="0">
                  <a:pos x="17" y="95"/>
                </a:cxn>
                <a:cxn ang="0">
                  <a:pos x="29" y="79"/>
                </a:cxn>
                <a:cxn ang="0">
                  <a:pos x="52" y="50"/>
                </a:cxn>
                <a:cxn ang="0">
                  <a:pos x="52" y="50"/>
                </a:cxn>
                <a:cxn ang="0">
                  <a:pos x="60" y="39"/>
                </a:cxn>
                <a:cxn ang="0">
                  <a:pos x="69" y="26"/>
                </a:cxn>
                <a:cxn ang="0">
                  <a:pos x="74" y="20"/>
                </a:cxn>
                <a:cxn ang="0">
                  <a:pos x="79" y="15"/>
                </a:cxn>
                <a:cxn ang="0">
                  <a:pos x="86" y="11"/>
                </a:cxn>
                <a:cxn ang="0">
                  <a:pos x="92" y="9"/>
                </a:cxn>
                <a:cxn ang="0">
                  <a:pos x="92" y="9"/>
                </a:cxn>
                <a:cxn ang="0">
                  <a:pos x="93" y="9"/>
                </a:cxn>
                <a:cxn ang="0">
                  <a:pos x="95" y="7"/>
                </a:cxn>
                <a:cxn ang="0">
                  <a:pos x="95" y="6"/>
                </a:cxn>
                <a:cxn ang="0">
                  <a:pos x="95" y="4"/>
                </a:cxn>
                <a:cxn ang="0">
                  <a:pos x="93" y="1"/>
                </a:cxn>
                <a:cxn ang="0">
                  <a:pos x="91" y="1"/>
                </a:cxn>
                <a:cxn ang="0">
                  <a:pos x="89" y="0"/>
                </a:cxn>
                <a:cxn ang="0">
                  <a:pos x="89" y="0"/>
                </a:cxn>
              </a:cxnLst>
              <a:rect l="0" t="0" r="r" b="b"/>
              <a:pathLst>
                <a:path w="95" h="114">
                  <a:moveTo>
                    <a:pt x="89" y="0"/>
                  </a:moveTo>
                  <a:lnTo>
                    <a:pt x="89" y="0"/>
                  </a:lnTo>
                  <a:lnTo>
                    <a:pt x="82" y="2"/>
                  </a:lnTo>
                  <a:lnTo>
                    <a:pt x="76" y="6"/>
                  </a:lnTo>
                  <a:lnTo>
                    <a:pt x="71" y="11"/>
                  </a:lnTo>
                  <a:lnTo>
                    <a:pt x="66" y="16"/>
                  </a:lnTo>
                  <a:lnTo>
                    <a:pt x="58" y="28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35" y="54"/>
                  </a:lnTo>
                  <a:lnTo>
                    <a:pt x="23" y="71"/>
                  </a:lnTo>
                  <a:lnTo>
                    <a:pt x="10" y="88"/>
                  </a:lnTo>
                  <a:lnTo>
                    <a:pt x="5" y="98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0" y="109"/>
                  </a:lnTo>
                  <a:lnTo>
                    <a:pt x="1" y="110"/>
                  </a:lnTo>
                  <a:lnTo>
                    <a:pt x="3" y="113"/>
                  </a:lnTo>
                  <a:lnTo>
                    <a:pt x="5" y="114"/>
                  </a:lnTo>
                  <a:lnTo>
                    <a:pt x="6" y="114"/>
                  </a:lnTo>
                  <a:lnTo>
                    <a:pt x="8" y="113"/>
                  </a:lnTo>
                  <a:lnTo>
                    <a:pt x="9" y="111"/>
                  </a:lnTo>
                  <a:lnTo>
                    <a:pt x="9" y="111"/>
                  </a:lnTo>
                  <a:lnTo>
                    <a:pt x="13" y="103"/>
                  </a:lnTo>
                  <a:lnTo>
                    <a:pt x="17" y="95"/>
                  </a:lnTo>
                  <a:lnTo>
                    <a:pt x="29" y="79"/>
                  </a:lnTo>
                  <a:lnTo>
                    <a:pt x="52" y="50"/>
                  </a:lnTo>
                  <a:lnTo>
                    <a:pt x="52" y="50"/>
                  </a:lnTo>
                  <a:lnTo>
                    <a:pt x="60" y="39"/>
                  </a:lnTo>
                  <a:lnTo>
                    <a:pt x="69" y="26"/>
                  </a:lnTo>
                  <a:lnTo>
                    <a:pt x="74" y="20"/>
                  </a:lnTo>
                  <a:lnTo>
                    <a:pt x="79" y="15"/>
                  </a:lnTo>
                  <a:lnTo>
                    <a:pt x="86" y="11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3" y="9"/>
                  </a:lnTo>
                  <a:lnTo>
                    <a:pt x="95" y="7"/>
                  </a:lnTo>
                  <a:lnTo>
                    <a:pt x="95" y="6"/>
                  </a:lnTo>
                  <a:lnTo>
                    <a:pt x="95" y="4"/>
                  </a:lnTo>
                  <a:lnTo>
                    <a:pt x="93" y="1"/>
                  </a:lnTo>
                  <a:lnTo>
                    <a:pt x="91" y="1"/>
                  </a:lnTo>
                  <a:lnTo>
                    <a:pt x="89" y="0"/>
                  </a:lnTo>
                  <a:lnTo>
                    <a:pt x="8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74" name="Freeform 490"/>
            <p:cNvSpPr/>
            <p:nvPr/>
          </p:nvSpPr>
          <p:spPr bwMode="auto">
            <a:xfrm>
              <a:off x="2201863" y="3192463"/>
              <a:ext cx="93663" cy="122238"/>
            </a:xfrm>
            <a:custGeom>
              <a:avLst/>
              <a:gdLst/>
              <a:ahLst/>
              <a:cxnLst>
                <a:cxn ang="0">
                  <a:pos x="169" y="3"/>
                </a:cxn>
                <a:cxn ang="0">
                  <a:pos x="169" y="3"/>
                </a:cxn>
                <a:cxn ang="0">
                  <a:pos x="160" y="13"/>
                </a:cxn>
                <a:cxn ang="0">
                  <a:pos x="154" y="23"/>
                </a:cxn>
                <a:cxn ang="0">
                  <a:pos x="143" y="45"/>
                </a:cxn>
                <a:cxn ang="0">
                  <a:pos x="143" y="45"/>
                </a:cxn>
                <a:cxn ang="0">
                  <a:pos x="134" y="61"/>
                </a:cxn>
                <a:cxn ang="0">
                  <a:pos x="123" y="77"/>
                </a:cxn>
                <a:cxn ang="0">
                  <a:pos x="102" y="106"/>
                </a:cxn>
                <a:cxn ang="0">
                  <a:pos x="102" y="106"/>
                </a:cxn>
                <a:cxn ang="0">
                  <a:pos x="87" y="122"/>
                </a:cxn>
                <a:cxn ang="0">
                  <a:pos x="72" y="139"/>
                </a:cxn>
                <a:cxn ang="0">
                  <a:pos x="56" y="154"/>
                </a:cxn>
                <a:cxn ang="0">
                  <a:pos x="42" y="170"/>
                </a:cxn>
                <a:cxn ang="0">
                  <a:pos x="42" y="170"/>
                </a:cxn>
                <a:cxn ang="0">
                  <a:pos x="21" y="195"/>
                </a:cxn>
                <a:cxn ang="0">
                  <a:pos x="1" y="222"/>
                </a:cxn>
                <a:cxn ang="0">
                  <a:pos x="1" y="222"/>
                </a:cxn>
                <a:cxn ang="0">
                  <a:pos x="0" y="224"/>
                </a:cxn>
                <a:cxn ang="0">
                  <a:pos x="1" y="226"/>
                </a:cxn>
                <a:cxn ang="0">
                  <a:pos x="1" y="227"/>
                </a:cxn>
                <a:cxn ang="0">
                  <a:pos x="3" y="228"/>
                </a:cxn>
                <a:cxn ang="0">
                  <a:pos x="4" y="229"/>
                </a:cxn>
                <a:cxn ang="0">
                  <a:pos x="7" y="229"/>
                </a:cxn>
                <a:cxn ang="0">
                  <a:pos x="9" y="228"/>
                </a:cxn>
                <a:cxn ang="0">
                  <a:pos x="10" y="227"/>
                </a:cxn>
                <a:cxn ang="0">
                  <a:pos x="10" y="227"/>
                </a:cxn>
                <a:cxn ang="0">
                  <a:pos x="20" y="211"/>
                </a:cxn>
                <a:cxn ang="0">
                  <a:pos x="31" y="198"/>
                </a:cxn>
                <a:cxn ang="0">
                  <a:pos x="54" y="170"/>
                </a:cxn>
                <a:cxn ang="0">
                  <a:pos x="79" y="144"/>
                </a:cxn>
                <a:cxn ang="0">
                  <a:pos x="104" y="118"/>
                </a:cxn>
                <a:cxn ang="0">
                  <a:pos x="104" y="118"/>
                </a:cxn>
                <a:cxn ang="0">
                  <a:pos x="113" y="108"/>
                </a:cxn>
                <a:cxn ang="0">
                  <a:pos x="122" y="95"/>
                </a:cxn>
                <a:cxn ang="0">
                  <a:pos x="138" y="71"/>
                </a:cxn>
                <a:cxn ang="0">
                  <a:pos x="138" y="71"/>
                </a:cxn>
                <a:cxn ang="0">
                  <a:pos x="147" y="55"/>
                </a:cxn>
                <a:cxn ang="0">
                  <a:pos x="155" y="40"/>
                </a:cxn>
                <a:cxn ang="0">
                  <a:pos x="165" y="23"/>
                </a:cxn>
                <a:cxn ang="0">
                  <a:pos x="170" y="16"/>
                </a:cxn>
                <a:cxn ang="0">
                  <a:pos x="175" y="9"/>
                </a:cxn>
                <a:cxn ang="0">
                  <a:pos x="175" y="9"/>
                </a:cxn>
                <a:cxn ang="0">
                  <a:pos x="176" y="8"/>
                </a:cxn>
                <a:cxn ang="0">
                  <a:pos x="176" y="6"/>
                </a:cxn>
                <a:cxn ang="0">
                  <a:pos x="176" y="4"/>
                </a:cxn>
                <a:cxn ang="0">
                  <a:pos x="175" y="3"/>
                </a:cxn>
                <a:cxn ang="0">
                  <a:pos x="173" y="1"/>
                </a:cxn>
                <a:cxn ang="0">
                  <a:pos x="172" y="0"/>
                </a:cxn>
                <a:cxn ang="0">
                  <a:pos x="170" y="1"/>
                </a:cxn>
                <a:cxn ang="0">
                  <a:pos x="169" y="3"/>
                </a:cxn>
                <a:cxn ang="0">
                  <a:pos x="169" y="3"/>
                </a:cxn>
              </a:cxnLst>
              <a:rect l="0" t="0" r="r" b="b"/>
              <a:pathLst>
                <a:path w="176" h="229">
                  <a:moveTo>
                    <a:pt x="169" y="3"/>
                  </a:moveTo>
                  <a:lnTo>
                    <a:pt x="169" y="3"/>
                  </a:lnTo>
                  <a:lnTo>
                    <a:pt x="160" y="13"/>
                  </a:lnTo>
                  <a:lnTo>
                    <a:pt x="154" y="23"/>
                  </a:lnTo>
                  <a:lnTo>
                    <a:pt x="143" y="45"/>
                  </a:lnTo>
                  <a:lnTo>
                    <a:pt x="143" y="45"/>
                  </a:lnTo>
                  <a:lnTo>
                    <a:pt x="134" y="61"/>
                  </a:lnTo>
                  <a:lnTo>
                    <a:pt x="123" y="77"/>
                  </a:lnTo>
                  <a:lnTo>
                    <a:pt x="102" y="106"/>
                  </a:lnTo>
                  <a:lnTo>
                    <a:pt x="102" y="106"/>
                  </a:lnTo>
                  <a:lnTo>
                    <a:pt x="87" y="122"/>
                  </a:lnTo>
                  <a:lnTo>
                    <a:pt x="72" y="139"/>
                  </a:lnTo>
                  <a:lnTo>
                    <a:pt x="56" y="154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21" y="195"/>
                  </a:lnTo>
                  <a:lnTo>
                    <a:pt x="1" y="222"/>
                  </a:lnTo>
                  <a:lnTo>
                    <a:pt x="1" y="222"/>
                  </a:lnTo>
                  <a:lnTo>
                    <a:pt x="0" y="224"/>
                  </a:lnTo>
                  <a:lnTo>
                    <a:pt x="1" y="226"/>
                  </a:lnTo>
                  <a:lnTo>
                    <a:pt x="1" y="227"/>
                  </a:lnTo>
                  <a:lnTo>
                    <a:pt x="3" y="228"/>
                  </a:lnTo>
                  <a:lnTo>
                    <a:pt x="4" y="229"/>
                  </a:lnTo>
                  <a:lnTo>
                    <a:pt x="7" y="229"/>
                  </a:lnTo>
                  <a:lnTo>
                    <a:pt x="9" y="228"/>
                  </a:lnTo>
                  <a:lnTo>
                    <a:pt x="10" y="227"/>
                  </a:lnTo>
                  <a:lnTo>
                    <a:pt x="10" y="227"/>
                  </a:lnTo>
                  <a:lnTo>
                    <a:pt x="20" y="211"/>
                  </a:lnTo>
                  <a:lnTo>
                    <a:pt x="31" y="198"/>
                  </a:lnTo>
                  <a:lnTo>
                    <a:pt x="54" y="170"/>
                  </a:lnTo>
                  <a:lnTo>
                    <a:pt x="79" y="144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13" y="108"/>
                  </a:lnTo>
                  <a:lnTo>
                    <a:pt x="122" y="95"/>
                  </a:lnTo>
                  <a:lnTo>
                    <a:pt x="138" y="71"/>
                  </a:lnTo>
                  <a:lnTo>
                    <a:pt x="138" y="71"/>
                  </a:lnTo>
                  <a:lnTo>
                    <a:pt x="147" y="55"/>
                  </a:lnTo>
                  <a:lnTo>
                    <a:pt x="155" y="40"/>
                  </a:lnTo>
                  <a:lnTo>
                    <a:pt x="165" y="23"/>
                  </a:lnTo>
                  <a:lnTo>
                    <a:pt x="170" y="16"/>
                  </a:lnTo>
                  <a:lnTo>
                    <a:pt x="175" y="9"/>
                  </a:lnTo>
                  <a:lnTo>
                    <a:pt x="175" y="9"/>
                  </a:lnTo>
                  <a:lnTo>
                    <a:pt x="176" y="8"/>
                  </a:lnTo>
                  <a:lnTo>
                    <a:pt x="176" y="6"/>
                  </a:lnTo>
                  <a:lnTo>
                    <a:pt x="176" y="4"/>
                  </a:lnTo>
                  <a:lnTo>
                    <a:pt x="175" y="3"/>
                  </a:lnTo>
                  <a:lnTo>
                    <a:pt x="173" y="1"/>
                  </a:lnTo>
                  <a:lnTo>
                    <a:pt x="172" y="0"/>
                  </a:lnTo>
                  <a:lnTo>
                    <a:pt x="170" y="1"/>
                  </a:lnTo>
                  <a:lnTo>
                    <a:pt x="169" y="3"/>
                  </a:lnTo>
                  <a:lnTo>
                    <a:pt x="16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75" name="Freeform 491"/>
            <p:cNvSpPr/>
            <p:nvPr/>
          </p:nvSpPr>
          <p:spPr bwMode="auto">
            <a:xfrm>
              <a:off x="2214563" y="3246438"/>
              <a:ext cx="85725" cy="115888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146" y="16"/>
                </a:cxn>
                <a:cxn ang="0">
                  <a:pos x="137" y="30"/>
                </a:cxn>
                <a:cxn ang="0">
                  <a:pos x="129" y="43"/>
                </a:cxn>
                <a:cxn ang="0">
                  <a:pos x="120" y="55"/>
                </a:cxn>
                <a:cxn ang="0">
                  <a:pos x="100" y="80"/>
                </a:cxn>
                <a:cxn ang="0">
                  <a:pos x="81" y="105"/>
                </a:cxn>
                <a:cxn ang="0">
                  <a:pos x="81" y="105"/>
                </a:cxn>
                <a:cxn ang="0">
                  <a:pos x="60" y="135"/>
                </a:cxn>
                <a:cxn ang="0">
                  <a:pos x="39" y="165"/>
                </a:cxn>
                <a:cxn ang="0">
                  <a:pos x="39" y="165"/>
                </a:cxn>
                <a:cxn ang="0">
                  <a:pos x="31" y="176"/>
                </a:cxn>
                <a:cxn ang="0">
                  <a:pos x="21" y="188"/>
                </a:cxn>
                <a:cxn ang="0">
                  <a:pos x="10" y="199"/>
                </a:cxn>
                <a:cxn ang="0">
                  <a:pos x="1" y="210"/>
                </a:cxn>
                <a:cxn ang="0">
                  <a:pos x="1" y="210"/>
                </a:cxn>
                <a:cxn ang="0">
                  <a:pos x="0" y="212"/>
                </a:cxn>
                <a:cxn ang="0">
                  <a:pos x="1" y="215"/>
                </a:cxn>
                <a:cxn ang="0">
                  <a:pos x="1" y="216"/>
                </a:cxn>
                <a:cxn ang="0">
                  <a:pos x="3" y="217"/>
                </a:cxn>
                <a:cxn ang="0">
                  <a:pos x="4" y="218"/>
                </a:cxn>
                <a:cxn ang="0">
                  <a:pos x="6" y="218"/>
                </a:cxn>
                <a:cxn ang="0">
                  <a:pos x="8" y="217"/>
                </a:cxn>
                <a:cxn ang="0">
                  <a:pos x="9" y="216"/>
                </a:cxn>
                <a:cxn ang="0">
                  <a:pos x="9" y="216"/>
                </a:cxn>
                <a:cxn ang="0">
                  <a:pos x="19" y="203"/>
                </a:cxn>
                <a:cxn ang="0">
                  <a:pos x="29" y="193"/>
                </a:cxn>
                <a:cxn ang="0">
                  <a:pos x="38" y="181"/>
                </a:cxn>
                <a:cxn ang="0">
                  <a:pos x="48" y="170"/>
                </a:cxn>
                <a:cxn ang="0">
                  <a:pos x="48" y="170"/>
                </a:cxn>
                <a:cxn ang="0">
                  <a:pos x="68" y="140"/>
                </a:cxn>
                <a:cxn ang="0">
                  <a:pos x="89" y="110"/>
                </a:cxn>
                <a:cxn ang="0">
                  <a:pos x="89" y="110"/>
                </a:cxn>
                <a:cxn ang="0">
                  <a:pos x="109" y="85"/>
                </a:cxn>
                <a:cxn ang="0">
                  <a:pos x="128" y="61"/>
                </a:cxn>
                <a:cxn ang="0">
                  <a:pos x="137" y="47"/>
                </a:cxn>
                <a:cxn ang="0">
                  <a:pos x="146" y="35"/>
                </a:cxn>
                <a:cxn ang="0">
                  <a:pos x="154" y="20"/>
                </a:cxn>
                <a:cxn ang="0">
                  <a:pos x="161" y="7"/>
                </a:cxn>
                <a:cxn ang="0">
                  <a:pos x="161" y="7"/>
                </a:cxn>
                <a:cxn ang="0">
                  <a:pos x="161" y="5"/>
                </a:cxn>
                <a:cxn ang="0">
                  <a:pos x="161" y="3"/>
                </a:cxn>
                <a:cxn ang="0">
                  <a:pos x="159" y="1"/>
                </a:cxn>
                <a:cxn ang="0">
                  <a:pos x="157" y="0"/>
                </a:cxn>
                <a:cxn ang="0">
                  <a:pos x="156" y="0"/>
                </a:cxn>
                <a:cxn ang="0">
                  <a:pos x="154" y="1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1" h="218">
                  <a:moveTo>
                    <a:pt x="153" y="2"/>
                  </a:moveTo>
                  <a:lnTo>
                    <a:pt x="153" y="2"/>
                  </a:lnTo>
                  <a:lnTo>
                    <a:pt x="146" y="16"/>
                  </a:lnTo>
                  <a:lnTo>
                    <a:pt x="137" y="30"/>
                  </a:lnTo>
                  <a:lnTo>
                    <a:pt x="129" y="43"/>
                  </a:lnTo>
                  <a:lnTo>
                    <a:pt x="120" y="55"/>
                  </a:lnTo>
                  <a:lnTo>
                    <a:pt x="100" y="80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60" y="13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1" y="176"/>
                  </a:lnTo>
                  <a:lnTo>
                    <a:pt x="21" y="188"/>
                  </a:lnTo>
                  <a:lnTo>
                    <a:pt x="10" y="199"/>
                  </a:lnTo>
                  <a:lnTo>
                    <a:pt x="1" y="210"/>
                  </a:lnTo>
                  <a:lnTo>
                    <a:pt x="1" y="210"/>
                  </a:lnTo>
                  <a:lnTo>
                    <a:pt x="0" y="212"/>
                  </a:lnTo>
                  <a:lnTo>
                    <a:pt x="1" y="215"/>
                  </a:lnTo>
                  <a:lnTo>
                    <a:pt x="1" y="216"/>
                  </a:lnTo>
                  <a:lnTo>
                    <a:pt x="3" y="217"/>
                  </a:lnTo>
                  <a:lnTo>
                    <a:pt x="4" y="218"/>
                  </a:lnTo>
                  <a:lnTo>
                    <a:pt x="6" y="218"/>
                  </a:lnTo>
                  <a:lnTo>
                    <a:pt x="8" y="217"/>
                  </a:lnTo>
                  <a:lnTo>
                    <a:pt x="9" y="216"/>
                  </a:lnTo>
                  <a:lnTo>
                    <a:pt x="9" y="216"/>
                  </a:lnTo>
                  <a:lnTo>
                    <a:pt x="19" y="203"/>
                  </a:lnTo>
                  <a:lnTo>
                    <a:pt x="29" y="193"/>
                  </a:lnTo>
                  <a:lnTo>
                    <a:pt x="38" y="181"/>
                  </a:lnTo>
                  <a:lnTo>
                    <a:pt x="48" y="170"/>
                  </a:lnTo>
                  <a:lnTo>
                    <a:pt x="48" y="170"/>
                  </a:lnTo>
                  <a:lnTo>
                    <a:pt x="68" y="140"/>
                  </a:lnTo>
                  <a:lnTo>
                    <a:pt x="89" y="110"/>
                  </a:lnTo>
                  <a:lnTo>
                    <a:pt x="89" y="110"/>
                  </a:lnTo>
                  <a:lnTo>
                    <a:pt x="109" y="85"/>
                  </a:lnTo>
                  <a:lnTo>
                    <a:pt x="128" y="61"/>
                  </a:lnTo>
                  <a:lnTo>
                    <a:pt x="137" y="47"/>
                  </a:lnTo>
                  <a:lnTo>
                    <a:pt x="146" y="35"/>
                  </a:lnTo>
                  <a:lnTo>
                    <a:pt x="154" y="20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61" y="3"/>
                  </a:lnTo>
                  <a:lnTo>
                    <a:pt x="159" y="1"/>
                  </a:lnTo>
                  <a:lnTo>
                    <a:pt x="157" y="0"/>
                  </a:lnTo>
                  <a:lnTo>
                    <a:pt x="156" y="0"/>
                  </a:lnTo>
                  <a:lnTo>
                    <a:pt x="154" y="1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76" name="Freeform 492"/>
            <p:cNvSpPr/>
            <p:nvPr/>
          </p:nvSpPr>
          <p:spPr bwMode="auto">
            <a:xfrm>
              <a:off x="2203451" y="3306763"/>
              <a:ext cx="96838" cy="125413"/>
            </a:xfrm>
            <a:custGeom>
              <a:avLst/>
              <a:gdLst/>
              <a:ahLst/>
              <a:cxnLst>
                <a:cxn ang="0">
                  <a:pos x="177" y="2"/>
                </a:cxn>
                <a:cxn ang="0">
                  <a:pos x="177" y="2"/>
                </a:cxn>
                <a:cxn ang="0">
                  <a:pos x="165" y="13"/>
                </a:cxn>
                <a:cxn ang="0">
                  <a:pos x="153" y="25"/>
                </a:cxn>
                <a:cxn ang="0">
                  <a:pos x="143" y="38"/>
                </a:cxn>
                <a:cxn ang="0">
                  <a:pos x="133" y="53"/>
                </a:cxn>
                <a:cxn ang="0">
                  <a:pos x="114" y="83"/>
                </a:cxn>
                <a:cxn ang="0">
                  <a:pos x="106" y="97"/>
                </a:cxn>
                <a:cxn ang="0">
                  <a:pos x="96" y="111"/>
                </a:cxn>
                <a:cxn ang="0">
                  <a:pos x="96" y="111"/>
                </a:cxn>
                <a:cxn ang="0">
                  <a:pos x="86" y="126"/>
                </a:cxn>
                <a:cxn ang="0">
                  <a:pos x="77" y="143"/>
                </a:cxn>
                <a:cxn ang="0">
                  <a:pos x="66" y="159"/>
                </a:cxn>
                <a:cxn ang="0">
                  <a:pos x="56" y="175"/>
                </a:cxn>
                <a:cxn ang="0">
                  <a:pos x="56" y="175"/>
                </a:cxn>
                <a:cxn ang="0">
                  <a:pos x="48" y="186"/>
                </a:cxn>
                <a:cxn ang="0">
                  <a:pos x="33" y="205"/>
                </a:cxn>
                <a:cxn ang="0">
                  <a:pos x="25" y="214"/>
                </a:cxn>
                <a:cxn ang="0">
                  <a:pos x="18" y="221"/>
                </a:cxn>
                <a:cxn ang="0">
                  <a:pos x="11" y="226"/>
                </a:cxn>
                <a:cxn ang="0">
                  <a:pos x="9" y="228"/>
                </a:cxn>
                <a:cxn ang="0">
                  <a:pos x="6" y="229"/>
                </a:cxn>
                <a:cxn ang="0">
                  <a:pos x="6" y="229"/>
                </a:cxn>
                <a:cxn ang="0">
                  <a:pos x="3" y="229"/>
                </a:cxn>
                <a:cxn ang="0">
                  <a:pos x="2" y="229"/>
                </a:cxn>
                <a:cxn ang="0">
                  <a:pos x="0" y="232"/>
                </a:cxn>
                <a:cxn ang="0">
                  <a:pos x="0" y="234"/>
                </a:cxn>
                <a:cxn ang="0">
                  <a:pos x="0" y="236"/>
                </a:cxn>
                <a:cxn ang="0">
                  <a:pos x="1" y="237"/>
                </a:cxn>
                <a:cxn ang="0">
                  <a:pos x="3" y="238"/>
                </a:cxn>
                <a:cxn ang="0">
                  <a:pos x="3" y="238"/>
                </a:cxn>
                <a:cxn ang="0">
                  <a:pos x="8" y="238"/>
                </a:cxn>
                <a:cxn ang="0">
                  <a:pos x="12" y="237"/>
                </a:cxn>
                <a:cxn ang="0">
                  <a:pos x="15" y="236"/>
                </a:cxn>
                <a:cxn ang="0">
                  <a:pos x="19" y="233"/>
                </a:cxn>
                <a:cxn ang="0">
                  <a:pos x="24" y="228"/>
                </a:cxn>
                <a:cxn ang="0">
                  <a:pos x="30" y="220"/>
                </a:cxn>
                <a:cxn ang="0">
                  <a:pos x="30" y="220"/>
                </a:cxn>
                <a:cxn ang="0">
                  <a:pos x="42" y="206"/>
                </a:cxn>
                <a:cxn ang="0">
                  <a:pos x="55" y="190"/>
                </a:cxn>
                <a:cxn ang="0">
                  <a:pos x="66" y="175"/>
                </a:cxn>
                <a:cxn ang="0">
                  <a:pos x="78" y="159"/>
                </a:cxn>
                <a:cxn ang="0">
                  <a:pos x="78" y="159"/>
                </a:cxn>
                <a:cxn ang="0">
                  <a:pos x="104" y="119"/>
                </a:cxn>
                <a:cxn ang="0">
                  <a:pos x="129" y="80"/>
                </a:cxn>
                <a:cxn ang="0">
                  <a:pos x="129" y="80"/>
                </a:cxn>
                <a:cxn ang="0">
                  <a:pos x="141" y="61"/>
                </a:cxn>
                <a:cxn ang="0">
                  <a:pos x="153" y="42"/>
                </a:cxn>
                <a:cxn ang="0">
                  <a:pos x="160" y="32"/>
                </a:cxn>
                <a:cxn ang="0">
                  <a:pos x="168" y="24"/>
                </a:cxn>
                <a:cxn ang="0">
                  <a:pos x="175" y="16"/>
                </a:cxn>
                <a:cxn ang="0">
                  <a:pos x="183" y="9"/>
                </a:cxn>
                <a:cxn ang="0">
                  <a:pos x="183" y="9"/>
                </a:cxn>
                <a:cxn ang="0">
                  <a:pos x="185" y="8"/>
                </a:cxn>
                <a:cxn ang="0">
                  <a:pos x="185" y="5"/>
                </a:cxn>
                <a:cxn ang="0">
                  <a:pos x="184" y="3"/>
                </a:cxn>
                <a:cxn ang="0">
                  <a:pos x="183" y="2"/>
                </a:cxn>
                <a:cxn ang="0">
                  <a:pos x="180" y="0"/>
                </a:cxn>
                <a:cxn ang="0">
                  <a:pos x="179" y="1"/>
                </a:cxn>
                <a:cxn ang="0">
                  <a:pos x="177" y="2"/>
                </a:cxn>
                <a:cxn ang="0">
                  <a:pos x="177" y="2"/>
                </a:cxn>
              </a:cxnLst>
              <a:rect l="0" t="0" r="r" b="b"/>
              <a:pathLst>
                <a:path w="185" h="238">
                  <a:moveTo>
                    <a:pt x="177" y="2"/>
                  </a:moveTo>
                  <a:lnTo>
                    <a:pt x="177" y="2"/>
                  </a:lnTo>
                  <a:lnTo>
                    <a:pt x="165" y="13"/>
                  </a:lnTo>
                  <a:lnTo>
                    <a:pt x="153" y="25"/>
                  </a:lnTo>
                  <a:lnTo>
                    <a:pt x="143" y="38"/>
                  </a:lnTo>
                  <a:lnTo>
                    <a:pt x="133" y="53"/>
                  </a:lnTo>
                  <a:lnTo>
                    <a:pt x="114" y="83"/>
                  </a:lnTo>
                  <a:lnTo>
                    <a:pt x="106" y="97"/>
                  </a:lnTo>
                  <a:lnTo>
                    <a:pt x="96" y="111"/>
                  </a:lnTo>
                  <a:lnTo>
                    <a:pt x="96" y="111"/>
                  </a:lnTo>
                  <a:lnTo>
                    <a:pt x="86" y="126"/>
                  </a:lnTo>
                  <a:lnTo>
                    <a:pt x="77" y="143"/>
                  </a:lnTo>
                  <a:lnTo>
                    <a:pt x="66" y="159"/>
                  </a:lnTo>
                  <a:lnTo>
                    <a:pt x="56" y="175"/>
                  </a:lnTo>
                  <a:lnTo>
                    <a:pt x="56" y="175"/>
                  </a:lnTo>
                  <a:lnTo>
                    <a:pt x="48" y="186"/>
                  </a:lnTo>
                  <a:lnTo>
                    <a:pt x="33" y="205"/>
                  </a:lnTo>
                  <a:lnTo>
                    <a:pt x="25" y="214"/>
                  </a:lnTo>
                  <a:lnTo>
                    <a:pt x="18" y="221"/>
                  </a:lnTo>
                  <a:lnTo>
                    <a:pt x="11" y="226"/>
                  </a:lnTo>
                  <a:lnTo>
                    <a:pt x="9" y="228"/>
                  </a:lnTo>
                  <a:lnTo>
                    <a:pt x="6" y="229"/>
                  </a:lnTo>
                  <a:lnTo>
                    <a:pt x="6" y="229"/>
                  </a:lnTo>
                  <a:lnTo>
                    <a:pt x="3" y="229"/>
                  </a:lnTo>
                  <a:lnTo>
                    <a:pt x="2" y="229"/>
                  </a:lnTo>
                  <a:lnTo>
                    <a:pt x="0" y="232"/>
                  </a:lnTo>
                  <a:lnTo>
                    <a:pt x="0" y="234"/>
                  </a:lnTo>
                  <a:lnTo>
                    <a:pt x="0" y="236"/>
                  </a:lnTo>
                  <a:lnTo>
                    <a:pt x="1" y="237"/>
                  </a:lnTo>
                  <a:lnTo>
                    <a:pt x="3" y="238"/>
                  </a:lnTo>
                  <a:lnTo>
                    <a:pt x="3" y="238"/>
                  </a:lnTo>
                  <a:lnTo>
                    <a:pt x="8" y="238"/>
                  </a:lnTo>
                  <a:lnTo>
                    <a:pt x="12" y="237"/>
                  </a:lnTo>
                  <a:lnTo>
                    <a:pt x="15" y="236"/>
                  </a:lnTo>
                  <a:lnTo>
                    <a:pt x="19" y="233"/>
                  </a:lnTo>
                  <a:lnTo>
                    <a:pt x="24" y="228"/>
                  </a:lnTo>
                  <a:lnTo>
                    <a:pt x="30" y="220"/>
                  </a:lnTo>
                  <a:lnTo>
                    <a:pt x="30" y="220"/>
                  </a:lnTo>
                  <a:lnTo>
                    <a:pt x="42" y="206"/>
                  </a:lnTo>
                  <a:lnTo>
                    <a:pt x="55" y="190"/>
                  </a:lnTo>
                  <a:lnTo>
                    <a:pt x="66" y="175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104" y="119"/>
                  </a:lnTo>
                  <a:lnTo>
                    <a:pt x="129" y="80"/>
                  </a:lnTo>
                  <a:lnTo>
                    <a:pt x="129" y="80"/>
                  </a:lnTo>
                  <a:lnTo>
                    <a:pt x="141" y="61"/>
                  </a:lnTo>
                  <a:lnTo>
                    <a:pt x="153" y="42"/>
                  </a:lnTo>
                  <a:lnTo>
                    <a:pt x="160" y="32"/>
                  </a:lnTo>
                  <a:lnTo>
                    <a:pt x="168" y="24"/>
                  </a:lnTo>
                  <a:lnTo>
                    <a:pt x="175" y="16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5" y="8"/>
                  </a:lnTo>
                  <a:lnTo>
                    <a:pt x="185" y="5"/>
                  </a:lnTo>
                  <a:lnTo>
                    <a:pt x="184" y="3"/>
                  </a:lnTo>
                  <a:lnTo>
                    <a:pt x="183" y="2"/>
                  </a:lnTo>
                  <a:lnTo>
                    <a:pt x="180" y="0"/>
                  </a:lnTo>
                  <a:lnTo>
                    <a:pt x="179" y="1"/>
                  </a:lnTo>
                  <a:lnTo>
                    <a:pt x="177" y="2"/>
                  </a:lnTo>
                  <a:lnTo>
                    <a:pt x="17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77" name="Freeform 493"/>
            <p:cNvSpPr/>
            <p:nvPr/>
          </p:nvSpPr>
          <p:spPr bwMode="auto">
            <a:xfrm>
              <a:off x="2197101" y="3367088"/>
              <a:ext cx="98425" cy="117475"/>
            </a:xfrm>
            <a:custGeom>
              <a:avLst/>
              <a:gdLst/>
              <a:ahLst/>
              <a:cxnLst>
                <a:cxn ang="0">
                  <a:pos x="178" y="2"/>
                </a:cxn>
                <a:cxn ang="0">
                  <a:pos x="178" y="2"/>
                </a:cxn>
                <a:cxn ang="0">
                  <a:pos x="164" y="14"/>
                </a:cxn>
                <a:cxn ang="0">
                  <a:pos x="153" y="28"/>
                </a:cxn>
                <a:cxn ang="0">
                  <a:pos x="142" y="42"/>
                </a:cxn>
                <a:cxn ang="0">
                  <a:pos x="131" y="57"/>
                </a:cxn>
                <a:cxn ang="0">
                  <a:pos x="112" y="87"/>
                </a:cxn>
                <a:cxn ang="0">
                  <a:pos x="101" y="101"/>
                </a:cxn>
                <a:cxn ang="0">
                  <a:pos x="90" y="116"/>
                </a:cxn>
                <a:cxn ang="0">
                  <a:pos x="90" y="116"/>
                </a:cxn>
                <a:cxn ang="0">
                  <a:pos x="66" y="148"/>
                </a:cxn>
                <a:cxn ang="0">
                  <a:pos x="53" y="163"/>
                </a:cxn>
                <a:cxn ang="0">
                  <a:pos x="39" y="177"/>
                </a:cxn>
                <a:cxn ang="0">
                  <a:pos x="39" y="177"/>
                </a:cxn>
                <a:cxn ang="0">
                  <a:pos x="19" y="195"/>
                </a:cxn>
                <a:cxn ang="0">
                  <a:pos x="9" y="204"/>
                </a:cxn>
                <a:cxn ang="0">
                  <a:pos x="5" y="210"/>
                </a:cxn>
                <a:cxn ang="0">
                  <a:pos x="1" y="216"/>
                </a:cxn>
                <a:cxn ang="0">
                  <a:pos x="1" y="216"/>
                </a:cxn>
                <a:cxn ang="0">
                  <a:pos x="0" y="218"/>
                </a:cxn>
                <a:cxn ang="0">
                  <a:pos x="1" y="220"/>
                </a:cxn>
                <a:cxn ang="0">
                  <a:pos x="1" y="221"/>
                </a:cxn>
                <a:cxn ang="0">
                  <a:pos x="3" y="222"/>
                </a:cxn>
                <a:cxn ang="0">
                  <a:pos x="4" y="223"/>
                </a:cxn>
                <a:cxn ang="0">
                  <a:pos x="6" y="223"/>
                </a:cxn>
                <a:cxn ang="0">
                  <a:pos x="8" y="222"/>
                </a:cxn>
                <a:cxn ang="0">
                  <a:pos x="9" y="221"/>
                </a:cxn>
                <a:cxn ang="0">
                  <a:pos x="9" y="221"/>
                </a:cxn>
                <a:cxn ang="0">
                  <a:pos x="13" y="215"/>
                </a:cxn>
                <a:cxn ang="0">
                  <a:pos x="19" y="209"/>
                </a:cxn>
                <a:cxn ang="0">
                  <a:pos x="29" y="198"/>
                </a:cxn>
                <a:cxn ang="0">
                  <a:pos x="40" y="189"/>
                </a:cxn>
                <a:cxn ang="0">
                  <a:pos x="52" y="179"/>
                </a:cxn>
                <a:cxn ang="0">
                  <a:pos x="52" y="179"/>
                </a:cxn>
                <a:cxn ang="0">
                  <a:pos x="58" y="172"/>
                </a:cxn>
                <a:cxn ang="0">
                  <a:pos x="65" y="164"/>
                </a:cxn>
                <a:cxn ang="0">
                  <a:pos x="78" y="148"/>
                </a:cxn>
                <a:cxn ang="0">
                  <a:pos x="90" y="131"/>
                </a:cxn>
                <a:cxn ang="0">
                  <a:pos x="102" y="115"/>
                </a:cxn>
                <a:cxn ang="0">
                  <a:pos x="102" y="115"/>
                </a:cxn>
                <a:cxn ang="0">
                  <a:pos x="113" y="101"/>
                </a:cxn>
                <a:cxn ang="0">
                  <a:pos x="122" y="88"/>
                </a:cxn>
                <a:cxn ang="0">
                  <a:pos x="141" y="60"/>
                </a:cxn>
                <a:cxn ang="0">
                  <a:pos x="151" y="46"/>
                </a:cxn>
                <a:cxn ang="0">
                  <a:pos x="161" y="33"/>
                </a:cxn>
                <a:cxn ang="0">
                  <a:pos x="171" y="21"/>
                </a:cxn>
                <a:cxn ang="0">
                  <a:pos x="184" y="8"/>
                </a:cxn>
                <a:cxn ang="0">
                  <a:pos x="184" y="8"/>
                </a:cxn>
                <a:cxn ang="0">
                  <a:pos x="185" y="7"/>
                </a:cxn>
                <a:cxn ang="0">
                  <a:pos x="186" y="5"/>
                </a:cxn>
                <a:cxn ang="0">
                  <a:pos x="185" y="3"/>
                </a:cxn>
                <a:cxn ang="0">
                  <a:pos x="184" y="2"/>
                </a:cxn>
                <a:cxn ang="0">
                  <a:pos x="183" y="1"/>
                </a:cxn>
                <a:cxn ang="0">
                  <a:pos x="181" y="0"/>
                </a:cxn>
                <a:cxn ang="0">
                  <a:pos x="179" y="1"/>
                </a:cxn>
                <a:cxn ang="0">
                  <a:pos x="178" y="2"/>
                </a:cxn>
                <a:cxn ang="0">
                  <a:pos x="178" y="2"/>
                </a:cxn>
              </a:cxnLst>
              <a:rect l="0" t="0" r="r" b="b"/>
              <a:pathLst>
                <a:path w="186" h="223">
                  <a:moveTo>
                    <a:pt x="178" y="2"/>
                  </a:moveTo>
                  <a:lnTo>
                    <a:pt x="178" y="2"/>
                  </a:lnTo>
                  <a:lnTo>
                    <a:pt x="164" y="14"/>
                  </a:lnTo>
                  <a:lnTo>
                    <a:pt x="153" y="28"/>
                  </a:lnTo>
                  <a:lnTo>
                    <a:pt x="142" y="42"/>
                  </a:lnTo>
                  <a:lnTo>
                    <a:pt x="131" y="57"/>
                  </a:lnTo>
                  <a:lnTo>
                    <a:pt x="112" y="87"/>
                  </a:lnTo>
                  <a:lnTo>
                    <a:pt x="101" y="101"/>
                  </a:lnTo>
                  <a:lnTo>
                    <a:pt x="90" y="116"/>
                  </a:lnTo>
                  <a:lnTo>
                    <a:pt x="90" y="116"/>
                  </a:lnTo>
                  <a:lnTo>
                    <a:pt x="66" y="148"/>
                  </a:lnTo>
                  <a:lnTo>
                    <a:pt x="53" y="163"/>
                  </a:lnTo>
                  <a:lnTo>
                    <a:pt x="39" y="177"/>
                  </a:lnTo>
                  <a:lnTo>
                    <a:pt x="39" y="177"/>
                  </a:lnTo>
                  <a:lnTo>
                    <a:pt x="19" y="195"/>
                  </a:lnTo>
                  <a:lnTo>
                    <a:pt x="9" y="204"/>
                  </a:lnTo>
                  <a:lnTo>
                    <a:pt x="5" y="210"/>
                  </a:lnTo>
                  <a:lnTo>
                    <a:pt x="1" y="216"/>
                  </a:lnTo>
                  <a:lnTo>
                    <a:pt x="1" y="216"/>
                  </a:lnTo>
                  <a:lnTo>
                    <a:pt x="0" y="218"/>
                  </a:lnTo>
                  <a:lnTo>
                    <a:pt x="1" y="220"/>
                  </a:lnTo>
                  <a:lnTo>
                    <a:pt x="1" y="221"/>
                  </a:lnTo>
                  <a:lnTo>
                    <a:pt x="3" y="222"/>
                  </a:lnTo>
                  <a:lnTo>
                    <a:pt x="4" y="223"/>
                  </a:lnTo>
                  <a:lnTo>
                    <a:pt x="6" y="223"/>
                  </a:lnTo>
                  <a:lnTo>
                    <a:pt x="8" y="222"/>
                  </a:lnTo>
                  <a:lnTo>
                    <a:pt x="9" y="221"/>
                  </a:lnTo>
                  <a:lnTo>
                    <a:pt x="9" y="221"/>
                  </a:lnTo>
                  <a:lnTo>
                    <a:pt x="13" y="215"/>
                  </a:lnTo>
                  <a:lnTo>
                    <a:pt x="19" y="209"/>
                  </a:lnTo>
                  <a:lnTo>
                    <a:pt x="29" y="198"/>
                  </a:lnTo>
                  <a:lnTo>
                    <a:pt x="40" y="189"/>
                  </a:lnTo>
                  <a:lnTo>
                    <a:pt x="52" y="179"/>
                  </a:lnTo>
                  <a:lnTo>
                    <a:pt x="52" y="179"/>
                  </a:lnTo>
                  <a:lnTo>
                    <a:pt x="58" y="172"/>
                  </a:lnTo>
                  <a:lnTo>
                    <a:pt x="65" y="164"/>
                  </a:lnTo>
                  <a:lnTo>
                    <a:pt x="78" y="148"/>
                  </a:lnTo>
                  <a:lnTo>
                    <a:pt x="90" y="131"/>
                  </a:lnTo>
                  <a:lnTo>
                    <a:pt x="102" y="115"/>
                  </a:lnTo>
                  <a:lnTo>
                    <a:pt x="102" y="115"/>
                  </a:lnTo>
                  <a:lnTo>
                    <a:pt x="113" y="101"/>
                  </a:lnTo>
                  <a:lnTo>
                    <a:pt x="122" y="88"/>
                  </a:lnTo>
                  <a:lnTo>
                    <a:pt x="141" y="60"/>
                  </a:lnTo>
                  <a:lnTo>
                    <a:pt x="151" y="46"/>
                  </a:lnTo>
                  <a:lnTo>
                    <a:pt x="161" y="33"/>
                  </a:lnTo>
                  <a:lnTo>
                    <a:pt x="171" y="21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5" y="7"/>
                  </a:lnTo>
                  <a:lnTo>
                    <a:pt x="186" y="5"/>
                  </a:lnTo>
                  <a:lnTo>
                    <a:pt x="185" y="3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1" y="0"/>
                  </a:lnTo>
                  <a:lnTo>
                    <a:pt x="179" y="1"/>
                  </a:lnTo>
                  <a:lnTo>
                    <a:pt x="178" y="2"/>
                  </a:lnTo>
                  <a:lnTo>
                    <a:pt x="17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78" name="Freeform 494"/>
            <p:cNvSpPr/>
            <p:nvPr/>
          </p:nvSpPr>
          <p:spPr bwMode="auto">
            <a:xfrm>
              <a:off x="2208213" y="3397250"/>
              <a:ext cx="117475" cy="139700"/>
            </a:xfrm>
            <a:custGeom>
              <a:avLst/>
              <a:gdLst/>
              <a:ahLst/>
              <a:cxnLst>
                <a:cxn ang="0">
                  <a:pos x="215" y="1"/>
                </a:cxn>
                <a:cxn ang="0">
                  <a:pos x="215" y="1"/>
                </a:cxn>
                <a:cxn ang="0">
                  <a:pos x="209" y="5"/>
                </a:cxn>
                <a:cxn ang="0">
                  <a:pos x="204" y="10"/>
                </a:cxn>
                <a:cxn ang="0">
                  <a:pos x="197" y="20"/>
                </a:cxn>
                <a:cxn ang="0">
                  <a:pos x="197" y="20"/>
                </a:cxn>
                <a:cxn ang="0">
                  <a:pos x="190" y="30"/>
                </a:cxn>
                <a:cxn ang="0">
                  <a:pos x="182" y="38"/>
                </a:cxn>
                <a:cxn ang="0">
                  <a:pos x="166" y="54"/>
                </a:cxn>
                <a:cxn ang="0">
                  <a:pos x="166" y="54"/>
                </a:cxn>
                <a:cxn ang="0">
                  <a:pos x="136" y="88"/>
                </a:cxn>
                <a:cxn ang="0">
                  <a:pos x="122" y="104"/>
                </a:cxn>
                <a:cxn ang="0">
                  <a:pos x="107" y="122"/>
                </a:cxn>
                <a:cxn ang="0">
                  <a:pos x="107" y="122"/>
                </a:cxn>
                <a:cxn ang="0">
                  <a:pos x="52" y="189"/>
                </a:cxn>
                <a:cxn ang="0">
                  <a:pos x="25" y="223"/>
                </a:cxn>
                <a:cxn ang="0">
                  <a:pos x="0" y="258"/>
                </a:cxn>
                <a:cxn ang="0">
                  <a:pos x="0" y="258"/>
                </a:cxn>
                <a:cxn ang="0">
                  <a:pos x="0" y="259"/>
                </a:cxn>
                <a:cxn ang="0">
                  <a:pos x="0" y="261"/>
                </a:cxn>
                <a:cxn ang="0">
                  <a:pos x="0" y="262"/>
                </a:cxn>
                <a:cxn ang="0">
                  <a:pos x="2" y="263"/>
                </a:cxn>
                <a:cxn ang="0">
                  <a:pos x="5" y="264"/>
                </a:cxn>
                <a:cxn ang="0">
                  <a:pos x="7" y="264"/>
                </a:cxn>
                <a:cxn ang="0">
                  <a:pos x="8" y="262"/>
                </a:cxn>
                <a:cxn ang="0">
                  <a:pos x="8" y="262"/>
                </a:cxn>
                <a:cxn ang="0">
                  <a:pos x="35" y="226"/>
                </a:cxn>
                <a:cxn ang="0">
                  <a:pos x="63" y="191"/>
                </a:cxn>
                <a:cxn ang="0">
                  <a:pos x="119" y="121"/>
                </a:cxn>
                <a:cxn ang="0">
                  <a:pos x="119" y="121"/>
                </a:cxn>
                <a:cxn ang="0">
                  <a:pos x="132" y="106"/>
                </a:cxn>
                <a:cxn ang="0">
                  <a:pos x="145" y="91"/>
                </a:cxn>
                <a:cxn ang="0">
                  <a:pos x="173" y="62"/>
                </a:cxn>
                <a:cxn ang="0">
                  <a:pos x="173" y="62"/>
                </a:cxn>
                <a:cxn ang="0">
                  <a:pos x="187" y="46"/>
                </a:cxn>
                <a:cxn ang="0">
                  <a:pos x="201" y="31"/>
                </a:cxn>
                <a:cxn ang="0">
                  <a:pos x="201" y="31"/>
                </a:cxn>
                <a:cxn ang="0">
                  <a:pos x="210" y="18"/>
                </a:cxn>
                <a:cxn ang="0">
                  <a:pos x="216" y="13"/>
                </a:cxn>
                <a:cxn ang="0">
                  <a:pos x="221" y="7"/>
                </a:cxn>
                <a:cxn ang="0">
                  <a:pos x="221" y="7"/>
                </a:cxn>
                <a:cxn ang="0">
                  <a:pos x="222" y="6"/>
                </a:cxn>
                <a:cxn ang="0">
                  <a:pos x="223" y="4"/>
                </a:cxn>
                <a:cxn ang="0">
                  <a:pos x="222" y="3"/>
                </a:cxn>
                <a:cxn ang="0">
                  <a:pos x="221" y="1"/>
                </a:cxn>
                <a:cxn ang="0">
                  <a:pos x="218" y="0"/>
                </a:cxn>
                <a:cxn ang="0">
                  <a:pos x="216" y="0"/>
                </a:cxn>
                <a:cxn ang="0">
                  <a:pos x="215" y="1"/>
                </a:cxn>
                <a:cxn ang="0">
                  <a:pos x="215" y="1"/>
                </a:cxn>
              </a:cxnLst>
              <a:rect l="0" t="0" r="r" b="b"/>
              <a:pathLst>
                <a:path w="223" h="264">
                  <a:moveTo>
                    <a:pt x="215" y="1"/>
                  </a:moveTo>
                  <a:lnTo>
                    <a:pt x="215" y="1"/>
                  </a:lnTo>
                  <a:lnTo>
                    <a:pt x="209" y="5"/>
                  </a:lnTo>
                  <a:lnTo>
                    <a:pt x="204" y="10"/>
                  </a:lnTo>
                  <a:lnTo>
                    <a:pt x="197" y="20"/>
                  </a:lnTo>
                  <a:lnTo>
                    <a:pt x="197" y="20"/>
                  </a:lnTo>
                  <a:lnTo>
                    <a:pt x="190" y="30"/>
                  </a:lnTo>
                  <a:lnTo>
                    <a:pt x="182" y="38"/>
                  </a:lnTo>
                  <a:lnTo>
                    <a:pt x="166" y="54"/>
                  </a:lnTo>
                  <a:lnTo>
                    <a:pt x="166" y="54"/>
                  </a:lnTo>
                  <a:lnTo>
                    <a:pt x="136" y="88"/>
                  </a:lnTo>
                  <a:lnTo>
                    <a:pt x="122" y="104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52" y="189"/>
                  </a:lnTo>
                  <a:lnTo>
                    <a:pt x="25" y="223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0" y="259"/>
                  </a:lnTo>
                  <a:lnTo>
                    <a:pt x="0" y="261"/>
                  </a:lnTo>
                  <a:lnTo>
                    <a:pt x="0" y="262"/>
                  </a:lnTo>
                  <a:lnTo>
                    <a:pt x="2" y="263"/>
                  </a:lnTo>
                  <a:lnTo>
                    <a:pt x="5" y="264"/>
                  </a:lnTo>
                  <a:lnTo>
                    <a:pt x="7" y="264"/>
                  </a:lnTo>
                  <a:lnTo>
                    <a:pt x="8" y="262"/>
                  </a:lnTo>
                  <a:lnTo>
                    <a:pt x="8" y="262"/>
                  </a:lnTo>
                  <a:lnTo>
                    <a:pt x="35" y="226"/>
                  </a:lnTo>
                  <a:lnTo>
                    <a:pt x="63" y="191"/>
                  </a:lnTo>
                  <a:lnTo>
                    <a:pt x="119" y="121"/>
                  </a:lnTo>
                  <a:lnTo>
                    <a:pt x="119" y="121"/>
                  </a:lnTo>
                  <a:lnTo>
                    <a:pt x="132" y="106"/>
                  </a:lnTo>
                  <a:lnTo>
                    <a:pt x="145" y="91"/>
                  </a:lnTo>
                  <a:lnTo>
                    <a:pt x="173" y="62"/>
                  </a:lnTo>
                  <a:lnTo>
                    <a:pt x="173" y="62"/>
                  </a:lnTo>
                  <a:lnTo>
                    <a:pt x="187" y="46"/>
                  </a:lnTo>
                  <a:lnTo>
                    <a:pt x="201" y="31"/>
                  </a:lnTo>
                  <a:lnTo>
                    <a:pt x="201" y="31"/>
                  </a:lnTo>
                  <a:lnTo>
                    <a:pt x="210" y="18"/>
                  </a:lnTo>
                  <a:lnTo>
                    <a:pt x="216" y="13"/>
                  </a:lnTo>
                  <a:lnTo>
                    <a:pt x="221" y="7"/>
                  </a:lnTo>
                  <a:lnTo>
                    <a:pt x="221" y="7"/>
                  </a:lnTo>
                  <a:lnTo>
                    <a:pt x="222" y="6"/>
                  </a:lnTo>
                  <a:lnTo>
                    <a:pt x="223" y="4"/>
                  </a:lnTo>
                  <a:lnTo>
                    <a:pt x="222" y="3"/>
                  </a:lnTo>
                  <a:lnTo>
                    <a:pt x="221" y="1"/>
                  </a:lnTo>
                  <a:lnTo>
                    <a:pt x="218" y="0"/>
                  </a:lnTo>
                  <a:lnTo>
                    <a:pt x="216" y="0"/>
                  </a:lnTo>
                  <a:lnTo>
                    <a:pt x="215" y="1"/>
                  </a:lnTo>
                  <a:lnTo>
                    <a:pt x="21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79" name="Freeform 495"/>
            <p:cNvSpPr/>
            <p:nvPr/>
          </p:nvSpPr>
          <p:spPr bwMode="auto">
            <a:xfrm>
              <a:off x="2216151" y="3408363"/>
              <a:ext cx="147638" cy="184150"/>
            </a:xfrm>
            <a:custGeom>
              <a:avLst/>
              <a:gdLst/>
              <a:ahLst/>
              <a:cxnLst>
                <a:cxn ang="0">
                  <a:pos x="272" y="3"/>
                </a:cxn>
                <a:cxn ang="0">
                  <a:pos x="272" y="3"/>
                </a:cxn>
                <a:cxn ang="0">
                  <a:pos x="253" y="22"/>
                </a:cxn>
                <a:cxn ang="0">
                  <a:pos x="235" y="40"/>
                </a:cxn>
                <a:cxn ang="0">
                  <a:pos x="215" y="58"/>
                </a:cxn>
                <a:cxn ang="0">
                  <a:pos x="197" y="78"/>
                </a:cxn>
                <a:cxn ang="0">
                  <a:pos x="197" y="78"/>
                </a:cxn>
                <a:cxn ang="0">
                  <a:pos x="159" y="124"/>
                </a:cxn>
                <a:cxn ang="0">
                  <a:pos x="121" y="171"/>
                </a:cxn>
                <a:cxn ang="0">
                  <a:pos x="121" y="171"/>
                </a:cxn>
                <a:cxn ang="0">
                  <a:pos x="104" y="192"/>
                </a:cxn>
                <a:cxn ang="0">
                  <a:pos x="88" y="213"/>
                </a:cxn>
                <a:cxn ang="0">
                  <a:pos x="58" y="258"/>
                </a:cxn>
                <a:cxn ang="0">
                  <a:pos x="58" y="258"/>
                </a:cxn>
                <a:cxn ang="0">
                  <a:pos x="45" y="276"/>
                </a:cxn>
                <a:cxn ang="0">
                  <a:pos x="33" y="297"/>
                </a:cxn>
                <a:cxn ang="0">
                  <a:pos x="33" y="297"/>
                </a:cxn>
                <a:cxn ang="0">
                  <a:pos x="27" y="308"/>
                </a:cxn>
                <a:cxn ang="0">
                  <a:pos x="20" y="320"/>
                </a:cxn>
                <a:cxn ang="0">
                  <a:pos x="17" y="325"/>
                </a:cxn>
                <a:cxn ang="0">
                  <a:pos x="13" y="330"/>
                </a:cxn>
                <a:cxn ang="0">
                  <a:pos x="7" y="334"/>
                </a:cxn>
                <a:cxn ang="0">
                  <a:pos x="2" y="338"/>
                </a:cxn>
                <a:cxn ang="0">
                  <a:pos x="2" y="338"/>
                </a:cxn>
                <a:cxn ang="0">
                  <a:pos x="0" y="339"/>
                </a:cxn>
                <a:cxn ang="0">
                  <a:pos x="0" y="341"/>
                </a:cxn>
                <a:cxn ang="0">
                  <a:pos x="0" y="343"/>
                </a:cxn>
                <a:cxn ang="0">
                  <a:pos x="0" y="344"/>
                </a:cxn>
                <a:cxn ang="0">
                  <a:pos x="1" y="345"/>
                </a:cxn>
                <a:cxn ang="0">
                  <a:pos x="3" y="347"/>
                </a:cxn>
                <a:cxn ang="0">
                  <a:pos x="5" y="347"/>
                </a:cxn>
                <a:cxn ang="0">
                  <a:pos x="6" y="347"/>
                </a:cxn>
                <a:cxn ang="0">
                  <a:pos x="6" y="347"/>
                </a:cxn>
                <a:cxn ang="0">
                  <a:pos x="14" y="341"/>
                </a:cxn>
                <a:cxn ang="0">
                  <a:pos x="20" y="335"/>
                </a:cxn>
                <a:cxn ang="0">
                  <a:pos x="25" y="329"/>
                </a:cxn>
                <a:cxn ang="0">
                  <a:pos x="30" y="322"/>
                </a:cxn>
                <a:cxn ang="0">
                  <a:pos x="38" y="307"/>
                </a:cxn>
                <a:cxn ang="0">
                  <a:pos x="47" y="293"/>
                </a:cxn>
                <a:cxn ang="0">
                  <a:pos x="47" y="293"/>
                </a:cxn>
                <a:cxn ang="0">
                  <a:pos x="63" y="266"/>
                </a:cxn>
                <a:cxn ang="0">
                  <a:pos x="81" y="241"/>
                </a:cxn>
                <a:cxn ang="0">
                  <a:pos x="118" y="191"/>
                </a:cxn>
                <a:cxn ang="0">
                  <a:pos x="118" y="191"/>
                </a:cxn>
                <a:cxn ang="0">
                  <a:pos x="136" y="165"/>
                </a:cxn>
                <a:cxn ang="0">
                  <a:pos x="157" y="140"/>
                </a:cxn>
                <a:cxn ang="0">
                  <a:pos x="198" y="92"/>
                </a:cxn>
                <a:cxn ang="0">
                  <a:pos x="198" y="92"/>
                </a:cxn>
                <a:cxn ang="0">
                  <a:pos x="208" y="81"/>
                </a:cxn>
                <a:cxn ang="0">
                  <a:pos x="218" y="71"/>
                </a:cxn>
                <a:cxn ang="0">
                  <a:pos x="238" y="50"/>
                </a:cxn>
                <a:cxn ang="0">
                  <a:pos x="258" y="30"/>
                </a:cxn>
                <a:cxn ang="0">
                  <a:pos x="278" y="9"/>
                </a:cxn>
                <a:cxn ang="0">
                  <a:pos x="278" y="9"/>
                </a:cxn>
                <a:cxn ang="0">
                  <a:pos x="279" y="7"/>
                </a:cxn>
                <a:cxn ang="0">
                  <a:pos x="279" y="6"/>
                </a:cxn>
                <a:cxn ang="0">
                  <a:pos x="278" y="3"/>
                </a:cxn>
                <a:cxn ang="0">
                  <a:pos x="276" y="2"/>
                </a:cxn>
                <a:cxn ang="0">
                  <a:pos x="275" y="0"/>
                </a:cxn>
                <a:cxn ang="0">
                  <a:pos x="273" y="0"/>
                </a:cxn>
                <a:cxn ang="0">
                  <a:pos x="272" y="3"/>
                </a:cxn>
                <a:cxn ang="0">
                  <a:pos x="272" y="3"/>
                </a:cxn>
              </a:cxnLst>
              <a:rect l="0" t="0" r="r" b="b"/>
              <a:pathLst>
                <a:path w="279" h="347">
                  <a:moveTo>
                    <a:pt x="272" y="3"/>
                  </a:moveTo>
                  <a:lnTo>
                    <a:pt x="272" y="3"/>
                  </a:lnTo>
                  <a:lnTo>
                    <a:pt x="253" y="22"/>
                  </a:lnTo>
                  <a:lnTo>
                    <a:pt x="235" y="40"/>
                  </a:lnTo>
                  <a:lnTo>
                    <a:pt x="215" y="58"/>
                  </a:lnTo>
                  <a:lnTo>
                    <a:pt x="197" y="78"/>
                  </a:lnTo>
                  <a:lnTo>
                    <a:pt x="197" y="78"/>
                  </a:lnTo>
                  <a:lnTo>
                    <a:pt x="159" y="124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04" y="192"/>
                  </a:lnTo>
                  <a:lnTo>
                    <a:pt x="88" y="213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45" y="276"/>
                  </a:lnTo>
                  <a:lnTo>
                    <a:pt x="33" y="297"/>
                  </a:lnTo>
                  <a:lnTo>
                    <a:pt x="33" y="297"/>
                  </a:lnTo>
                  <a:lnTo>
                    <a:pt x="27" y="308"/>
                  </a:lnTo>
                  <a:lnTo>
                    <a:pt x="20" y="320"/>
                  </a:lnTo>
                  <a:lnTo>
                    <a:pt x="17" y="325"/>
                  </a:lnTo>
                  <a:lnTo>
                    <a:pt x="13" y="330"/>
                  </a:lnTo>
                  <a:lnTo>
                    <a:pt x="7" y="334"/>
                  </a:lnTo>
                  <a:lnTo>
                    <a:pt x="2" y="338"/>
                  </a:lnTo>
                  <a:lnTo>
                    <a:pt x="2" y="338"/>
                  </a:lnTo>
                  <a:lnTo>
                    <a:pt x="0" y="339"/>
                  </a:lnTo>
                  <a:lnTo>
                    <a:pt x="0" y="341"/>
                  </a:lnTo>
                  <a:lnTo>
                    <a:pt x="0" y="343"/>
                  </a:lnTo>
                  <a:lnTo>
                    <a:pt x="0" y="344"/>
                  </a:lnTo>
                  <a:lnTo>
                    <a:pt x="1" y="345"/>
                  </a:lnTo>
                  <a:lnTo>
                    <a:pt x="3" y="347"/>
                  </a:lnTo>
                  <a:lnTo>
                    <a:pt x="5" y="347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14" y="341"/>
                  </a:lnTo>
                  <a:lnTo>
                    <a:pt x="20" y="335"/>
                  </a:lnTo>
                  <a:lnTo>
                    <a:pt x="25" y="329"/>
                  </a:lnTo>
                  <a:lnTo>
                    <a:pt x="30" y="322"/>
                  </a:lnTo>
                  <a:lnTo>
                    <a:pt x="38" y="307"/>
                  </a:lnTo>
                  <a:lnTo>
                    <a:pt x="47" y="293"/>
                  </a:lnTo>
                  <a:lnTo>
                    <a:pt x="47" y="293"/>
                  </a:lnTo>
                  <a:lnTo>
                    <a:pt x="63" y="266"/>
                  </a:lnTo>
                  <a:lnTo>
                    <a:pt x="81" y="241"/>
                  </a:lnTo>
                  <a:lnTo>
                    <a:pt x="118" y="191"/>
                  </a:lnTo>
                  <a:lnTo>
                    <a:pt x="118" y="191"/>
                  </a:lnTo>
                  <a:lnTo>
                    <a:pt x="136" y="165"/>
                  </a:lnTo>
                  <a:lnTo>
                    <a:pt x="157" y="140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8" y="81"/>
                  </a:lnTo>
                  <a:lnTo>
                    <a:pt x="218" y="71"/>
                  </a:lnTo>
                  <a:lnTo>
                    <a:pt x="238" y="50"/>
                  </a:lnTo>
                  <a:lnTo>
                    <a:pt x="258" y="30"/>
                  </a:lnTo>
                  <a:lnTo>
                    <a:pt x="278" y="9"/>
                  </a:lnTo>
                  <a:lnTo>
                    <a:pt x="278" y="9"/>
                  </a:lnTo>
                  <a:lnTo>
                    <a:pt x="279" y="7"/>
                  </a:lnTo>
                  <a:lnTo>
                    <a:pt x="279" y="6"/>
                  </a:lnTo>
                  <a:lnTo>
                    <a:pt x="278" y="3"/>
                  </a:lnTo>
                  <a:lnTo>
                    <a:pt x="276" y="2"/>
                  </a:lnTo>
                  <a:lnTo>
                    <a:pt x="275" y="0"/>
                  </a:lnTo>
                  <a:lnTo>
                    <a:pt x="273" y="0"/>
                  </a:lnTo>
                  <a:lnTo>
                    <a:pt x="272" y="3"/>
                  </a:lnTo>
                  <a:lnTo>
                    <a:pt x="27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80" name="Freeform 496"/>
            <p:cNvSpPr/>
            <p:nvPr/>
          </p:nvSpPr>
          <p:spPr bwMode="auto">
            <a:xfrm>
              <a:off x="2216151" y="3514725"/>
              <a:ext cx="104775" cy="128588"/>
            </a:xfrm>
            <a:custGeom>
              <a:avLst/>
              <a:gdLst/>
              <a:ahLst/>
              <a:cxnLst>
                <a:cxn ang="0">
                  <a:pos x="190" y="1"/>
                </a:cxn>
                <a:cxn ang="0">
                  <a:pos x="190" y="1"/>
                </a:cxn>
                <a:cxn ang="0">
                  <a:pos x="181" y="12"/>
                </a:cxn>
                <a:cxn ang="0">
                  <a:pos x="172" y="24"/>
                </a:cxn>
                <a:cxn ang="0">
                  <a:pos x="163" y="35"/>
                </a:cxn>
                <a:cxn ang="0">
                  <a:pos x="156" y="47"/>
                </a:cxn>
                <a:cxn ang="0">
                  <a:pos x="156" y="47"/>
                </a:cxn>
                <a:cxn ang="0">
                  <a:pos x="146" y="63"/>
                </a:cxn>
                <a:cxn ang="0">
                  <a:pos x="134" y="78"/>
                </a:cxn>
                <a:cxn ang="0">
                  <a:pos x="111" y="108"/>
                </a:cxn>
                <a:cxn ang="0">
                  <a:pos x="111" y="108"/>
                </a:cxn>
                <a:cxn ang="0">
                  <a:pos x="85" y="141"/>
                </a:cxn>
                <a:cxn ang="0">
                  <a:pos x="58" y="173"/>
                </a:cxn>
                <a:cxn ang="0">
                  <a:pos x="30" y="203"/>
                </a:cxn>
                <a:cxn ang="0">
                  <a:pos x="1" y="233"/>
                </a:cxn>
                <a:cxn ang="0">
                  <a:pos x="1" y="233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0" y="238"/>
                </a:cxn>
                <a:cxn ang="0">
                  <a:pos x="1" y="241"/>
                </a:cxn>
                <a:cxn ang="0">
                  <a:pos x="2" y="242"/>
                </a:cxn>
                <a:cxn ang="0">
                  <a:pos x="4" y="242"/>
                </a:cxn>
                <a:cxn ang="0">
                  <a:pos x="6" y="242"/>
                </a:cxn>
                <a:cxn ang="0">
                  <a:pos x="7" y="241"/>
                </a:cxn>
                <a:cxn ang="0">
                  <a:pos x="7" y="241"/>
                </a:cxn>
                <a:cxn ang="0">
                  <a:pos x="33" y="215"/>
                </a:cxn>
                <a:cxn ang="0">
                  <a:pos x="57" y="189"/>
                </a:cxn>
                <a:cxn ang="0">
                  <a:pos x="81" y="163"/>
                </a:cxn>
                <a:cxn ang="0">
                  <a:pos x="103" y="135"/>
                </a:cxn>
                <a:cxn ang="0">
                  <a:pos x="103" y="135"/>
                </a:cxn>
                <a:cxn ang="0">
                  <a:pos x="128" y="101"/>
                </a:cxn>
                <a:cxn ang="0">
                  <a:pos x="154" y="67"/>
                </a:cxn>
                <a:cxn ang="0">
                  <a:pos x="154" y="67"/>
                </a:cxn>
                <a:cxn ang="0">
                  <a:pos x="165" y="51"/>
                </a:cxn>
                <a:cxn ang="0">
                  <a:pos x="175" y="37"/>
                </a:cxn>
                <a:cxn ang="0">
                  <a:pos x="185" y="23"/>
                </a:cxn>
                <a:cxn ang="0">
                  <a:pos x="197" y="8"/>
                </a:cxn>
                <a:cxn ang="0">
                  <a:pos x="197" y="8"/>
                </a:cxn>
                <a:cxn ang="0">
                  <a:pos x="198" y="6"/>
                </a:cxn>
                <a:cxn ang="0">
                  <a:pos x="198" y="5"/>
                </a:cxn>
                <a:cxn ang="0">
                  <a:pos x="198" y="3"/>
                </a:cxn>
                <a:cxn ang="0">
                  <a:pos x="197" y="2"/>
                </a:cxn>
                <a:cxn ang="0">
                  <a:pos x="195" y="1"/>
                </a:cxn>
                <a:cxn ang="0">
                  <a:pos x="194" y="0"/>
                </a:cxn>
                <a:cxn ang="0">
                  <a:pos x="192" y="0"/>
                </a:cxn>
                <a:cxn ang="0">
                  <a:pos x="190" y="1"/>
                </a:cxn>
                <a:cxn ang="0">
                  <a:pos x="190" y="1"/>
                </a:cxn>
              </a:cxnLst>
              <a:rect l="0" t="0" r="r" b="b"/>
              <a:pathLst>
                <a:path w="198" h="242">
                  <a:moveTo>
                    <a:pt x="190" y="1"/>
                  </a:moveTo>
                  <a:lnTo>
                    <a:pt x="190" y="1"/>
                  </a:lnTo>
                  <a:lnTo>
                    <a:pt x="181" y="12"/>
                  </a:lnTo>
                  <a:lnTo>
                    <a:pt x="172" y="24"/>
                  </a:lnTo>
                  <a:lnTo>
                    <a:pt x="163" y="35"/>
                  </a:lnTo>
                  <a:lnTo>
                    <a:pt x="156" y="47"/>
                  </a:lnTo>
                  <a:lnTo>
                    <a:pt x="156" y="47"/>
                  </a:lnTo>
                  <a:lnTo>
                    <a:pt x="146" y="63"/>
                  </a:lnTo>
                  <a:lnTo>
                    <a:pt x="134" y="78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85" y="141"/>
                  </a:lnTo>
                  <a:lnTo>
                    <a:pt x="58" y="173"/>
                  </a:lnTo>
                  <a:lnTo>
                    <a:pt x="30" y="203"/>
                  </a:lnTo>
                  <a:lnTo>
                    <a:pt x="1" y="233"/>
                  </a:lnTo>
                  <a:lnTo>
                    <a:pt x="1" y="233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0" y="238"/>
                  </a:lnTo>
                  <a:lnTo>
                    <a:pt x="1" y="241"/>
                  </a:lnTo>
                  <a:lnTo>
                    <a:pt x="2" y="242"/>
                  </a:lnTo>
                  <a:lnTo>
                    <a:pt x="4" y="242"/>
                  </a:lnTo>
                  <a:lnTo>
                    <a:pt x="6" y="242"/>
                  </a:lnTo>
                  <a:lnTo>
                    <a:pt x="7" y="241"/>
                  </a:lnTo>
                  <a:lnTo>
                    <a:pt x="7" y="241"/>
                  </a:lnTo>
                  <a:lnTo>
                    <a:pt x="33" y="215"/>
                  </a:lnTo>
                  <a:lnTo>
                    <a:pt x="57" y="189"/>
                  </a:lnTo>
                  <a:lnTo>
                    <a:pt x="81" y="163"/>
                  </a:lnTo>
                  <a:lnTo>
                    <a:pt x="103" y="135"/>
                  </a:lnTo>
                  <a:lnTo>
                    <a:pt x="103" y="135"/>
                  </a:lnTo>
                  <a:lnTo>
                    <a:pt x="128" y="101"/>
                  </a:lnTo>
                  <a:lnTo>
                    <a:pt x="154" y="67"/>
                  </a:lnTo>
                  <a:lnTo>
                    <a:pt x="154" y="67"/>
                  </a:lnTo>
                  <a:lnTo>
                    <a:pt x="165" y="51"/>
                  </a:lnTo>
                  <a:lnTo>
                    <a:pt x="175" y="37"/>
                  </a:lnTo>
                  <a:lnTo>
                    <a:pt x="185" y="23"/>
                  </a:lnTo>
                  <a:lnTo>
                    <a:pt x="197" y="8"/>
                  </a:lnTo>
                  <a:lnTo>
                    <a:pt x="197" y="8"/>
                  </a:lnTo>
                  <a:lnTo>
                    <a:pt x="198" y="6"/>
                  </a:lnTo>
                  <a:lnTo>
                    <a:pt x="198" y="5"/>
                  </a:lnTo>
                  <a:lnTo>
                    <a:pt x="198" y="3"/>
                  </a:lnTo>
                  <a:lnTo>
                    <a:pt x="197" y="2"/>
                  </a:lnTo>
                  <a:lnTo>
                    <a:pt x="195" y="1"/>
                  </a:lnTo>
                  <a:lnTo>
                    <a:pt x="194" y="0"/>
                  </a:lnTo>
                  <a:lnTo>
                    <a:pt x="192" y="0"/>
                  </a:lnTo>
                  <a:lnTo>
                    <a:pt x="190" y="1"/>
                  </a:lnTo>
                  <a:lnTo>
                    <a:pt x="19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81" name="Freeform 497"/>
            <p:cNvSpPr/>
            <p:nvPr/>
          </p:nvSpPr>
          <p:spPr bwMode="auto">
            <a:xfrm>
              <a:off x="2212976" y="3592513"/>
              <a:ext cx="93663" cy="115888"/>
            </a:xfrm>
            <a:custGeom>
              <a:avLst/>
              <a:gdLst/>
              <a:ahLst/>
              <a:cxnLst>
                <a:cxn ang="0">
                  <a:pos x="166" y="4"/>
                </a:cxn>
                <a:cxn ang="0">
                  <a:pos x="166" y="4"/>
                </a:cxn>
                <a:cxn ang="0">
                  <a:pos x="164" y="9"/>
                </a:cxn>
                <a:cxn ang="0">
                  <a:pos x="162" y="14"/>
                </a:cxn>
                <a:cxn ang="0">
                  <a:pos x="154" y="24"/>
                </a:cxn>
                <a:cxn ang="0">
                  <a:pos x="146" y="35"/>
                </a:cxn>
                <a:cxn ang="0">
                  <a:pos x="138" y="44"/>
                </a:cxn>
                <a:cxn ang="0">
                  <a:pos x="138" y="44"/>
                </a:cxn>
                <a:cxn ang="0">
                  <a:pos x="128" y="58"/>
                </a:cxn>
                <a:cxn ang="0">
                  <a:pos x="118" y="72"/>
                </a:cxn>
                <a:cxn ang="0">
                  <a:pos x="95" y="98"/>
                </a:cxn>
                <a:cxn ang="0">
                  <a:pos x="95" y="98"/>
                </a:cxn>
                <a:cxn ang="0">
                  <a:pos x="71" y="126"/>
                </a:cxn>
                <a:cxn ang="0">
                  <a:pos x="49" y="153"/>
                </a:cxn>
                <a:cxn ang="0">
                  <a:pos x="25" y="182"/>
                </a:cxn>
                <a:cxn ang="0">
                  <a:pos x="1" y="210"/>
                </a:cxn>
                <a:cxn ang="0">
                  <a:pos x="1" y="210"/>
                </a:cxn>
                <a:cxn ang="0">
                  <a:pos x="0" y="211"/>
                </a:cxn>
                <a:cxn ang="0">
                  <a:pos x="0" y="213"/>
                </a:cxn>
                <a:cxn ang="0">
                  <a:pos x="1" y="215"/>
                </a:cxn>
                <a:cxn ang="0">
                  <a:pos x="2" y="216"/>
                </a:cxn>
                <a:cxn ang="0">
                  <a:pos x="3" y="217"/>
                </a:cxn>
                <a:cxn ang="0">
                  <a:pos x="5" y="218"/>
                </a:cxn>
                <a:cxn ang="0">
                  <a:pos x="6" y="217"/>
                </a:cxn>
                <a:cxn ang="0">
                  <a:pos x="8" y="216"/>
                </a:cxn>
                <a:cxn ang="0">
                  <a:pos x="8" y="216"/>
                </a:cxn>
                <a:cxn ang="0">
                  <a:pos x="33" y="188"/>
                </a:cxn>
                <a:cxn ang="0">
                  <a:pos x="58" y="158"/>
                </a:cxn>
                <a:cxn ang="0">
                  <a:pos x="83" y="128"/>
                </a:cxn>
                <a:cxn ang="0">
                  <a:pos x="107" y="98"/>
                </a:cxn>
                <a:cxn ang="0">
                  <a:pos x="107" y="98"/>
                </a:cxn>
                <a:cxn ang="0">
                  <a:pos x="128" y="74"/>
                </a:cxn>
                <a:cxn ang="0">
                  <a:pos x="147" y="49"/>
                </a:cxn>
                <a:cxn ang="0">
                  <a:pos x="147" y="49"/>
                </a:cxn>
                <a:cxn ang="0">
                  <a:pos x="163" y="28"/>
                </a:cxn>
                <a:cxn ang="0">
                  <a:pos x="170" y="18"/>
                </a:cxn>
                <a:cxn ang="0">
                  <a:pos x="173" y="12"/>
                </a:cxn>
                <a:cxn ang="0">
                  <a:pos x="176" y="6"/>
                </a:cxn>
                <a:cxn ang="0">
                  <a:pos x="176" y="6"/>
                </a:cxn>
                <a:cxn ang="0">
                  <a:pos x="176" y="4"/>
                </a:cxn>
                <a:cxn ang="0">
                  <a:pos x="175" y="3"/>
                </a:cxn>
                <a:cxn ang="0">
                  <a:pos x="171" y="1"/>
                </a:cxn>
                <a:cxn ang="0">
                  <a:pos x="169" y="0"/>
                </a:cxn>
                <a:cxn ang="0">
                  <a:pos x="168" y="1"/>
                </a:cxn>
                <a:cxn ang="0">
                  <a:pos x="166" y="2"/>
                </a:cxn>
                <a:cxn ang="0">
                  <a:pos x="166" y="4"/>
                </a:cxn>
                <a:cxn ang="0">
                  <a:pos x="166" y="4"/>
                </a:cxn>
              </a:cxnLst>
              <a:rect l="0" t="0" r="r" b="b"/>
              <a:pathLst>
                <a:path w="176" h="218">
                  <a:moveTo>
                    <a:pt x="166" y="4"/>
                  </a:moveTo>
                  <a:lnTo>
                    <a:pt x="166" y="4"/>
                  </a:lnTo>
                  <a:lnTo>
                    <a:pt x="164" y="9"/>
                  </a:lnTo>
                  <a:lnTo>
                    <a:pt x="162" y="14"/>
                  </a:lnTo>
                  <a:lnTo>
                    <a:pt x="154" y="24"/>
                  </a:lnTo>
                  <a:lnTo>
                    <a:pt x="146" y="35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28" y="58"/>
                  </a:lnTo>
                  <a:lnTo>
                    <a:pt x="118" y="72"/>
                  </a:lnTo>
                  <a:lnTo>
                    <a:pt x="95" y="98"/>
                  </a:lnTo>
                  <a:lnTo>
                    <a:pt x="95" y="98"/>
                  </a:lnTo>
                  <a:lnTo>
                    <a:pt x="71" y="126"/>
                  </a:lnTo>
                  <a:lnTo>
                    <a:pt x="49" y="153"/>
                  </a:lnTo>
                  <a:lnTo>
                    <a:pt x="25" y="182"/>
                  </a:lnTo>
                  <a:lnTo>
                    <a:pt x="1" y="210"/>
                  </a:lnTo>
                  <a:lnTo>
                    <a:pt x="1" y="210"/>
                  </a:lnTo>
                  <a:lnTo>
                    <a:pt x="0" y="211"/>
                  </a:lnTo>
                  <a:lnTo>
                    <a:pt x="0" y="213"/>
                  </a:lnTo>
                  <a:lnTo>
                    <a:pt x="1" y="215"/>
                  </a:lnTo>
                  <a:lnTo>
                    <a:pt x="2" y="216"/>
                  </a:lnTo>
                  <a:lnTo>
                    <a:pt x="3" y="217"/>
                  </a:lnTo>
                  <a:lnTo>
                    <a:pt x="5" y="218"/>
                  </a:lnTo>
                  <a:lnTo>
                    <a:pt x="6" y="217"/>
                  </a:lnTo>
                  <a:lnTo>
                    <a:pt x="8" y="216"/>
                  </a:lnTo>
                  <a:lnTo>
                    <a:pt x="8" y="216"/>
                  </a:lnTo>
                  <a:lnTo>
                    <a:pt x="33" y="188"/>
                  </a:lnTo>
                  <a:lnTo>
                    <a:pt x="58" y="158"/>
                  </a:lnTo>
                  <a:lnTo>
                    <a:pt x="83" y="128"/>
                  </a:lnTo>
                  <a:lnTo>
                    <a:pt x="107" y="98"/>
                  </a:lnTo>
                  <a:lnTo>
                    <a:pt x="107" y="98"/>
                  </a:lnTo>
                  <a:lnTo>
                    <a:pt x="128" y="74"/>
                  </a:lnTo>
                  <a:lnTo>
                    <a:pt x="147" y="49"/>
                  </a:lnTo>
                  <a:lnTo>
                    <a:pt x="147" y="49"/>
                  </a:lnTo>
                  <a:lnTo>
                    <a:pt x="163" y="28"/>
                  </a:lnTo>
                  <a:lnTo>
                    <a:pt x="170" y="18"/>
                  </a:lnTo>
                  <a:lnTo>
                    <a:pt x="173" y="12"/>
                  </a:lnTo>
                  <a:lnTo>
                    <a:pt x="176" y="6"/>
                  </a:lnTo>
                  <a:lnTo>
                    <a:pt x="176" y="6"/>
                  </a:lnTo>
                  <a:lnTo>
                    <a:pt x="176" y="4"/>
                  </a:lnTo>
                  <a:lnTo>
                    <a:pt x="175" y="3"/>
                  </a:lnTo>
                  <a:lnTo>
                    <a:pt x="171" y="1"/>
                  </a:lnTo>
                  <a:lnTo>
                    <a:pt x="169" y="0"/>
                  </a:lnTo>
                  <a:lnTo>
                    <a:pt x="168" y="1"/>
                  </a:lnTo>
                  <a:lnTo>
                    <a:pt x="166" y="2"/>
                  </a:lnTo>
                  <a:lnTo>
                    <a:pt x="166" y="4"/>
                  </a:lnTo>
                  <a:lnTo>
                    <a:pt x="16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82" name="Freeform 498"/>
            <p:cNvSpPr/>
            <p:nvPr/>
          </p:nvSpPr>
          <p:spPr bwMode="auto">
            <a:xfrm>
              <a:off x="2252663" y="3652838"/>
              <a:ext cx="63500" cy="95250"/>
            </a:xfrm>
            <a:custGeom>
              <a:avLst/>
              <a:gdLst/>
              <a:ahLst/>
              <a:cxnLst>
                <a:cxn ang="0">
                  <a:pos x="111" y="2"/>
                </a:cxn>
                <a:cxn ang="0">
                  <a:pos x="111" y="2"/>
                </a:cxn>
                <a:cxn ang="0">
                  <a:pos x="97" y="26"/>
                </a:cxn>
                <a:cxn ang="0">
                  <a:pos x="84" y="50"/>
                </a:cxn>
                <a:cxn ang="0">
                  <a:pos x="69" y="72"/>
                </a:cxn>
                <a:cxn ang="0">
                  <a:pos x="53" y="94"/>
                </a:cxn>
                <a:cxn ang="0">
                  <a:pos x="53" y="94"/>
                </a:cxn>
                <a:cxn ang="0">
                  <a:pos x="25" y="132"/>
                </a:cxn>
                <a:cxn ang="0">
                  <a:pos x="12" y="153"/>
                </a:cxn>
                <a:cxn ang="0">
                  <a:pos x="6" y="163"/>
                </a:cxn>
                <a:cxn ang="0">
                  <a:pos x="1" y="174"/>
                </a:cxn>
                <a:cxn ang="0">
                  <a:pos x="1" y="174"/>
                </a:cxn>
                <a:cxn ang="0">
                  <a:pos x="0" y="176"/>
                </a:cxn>
                <a:cxn ang="0">
                  <a:pos x="1" y="178"/>
                </a:cxn>
                <a:cxn ang="0">
                  <a:pos x="2" y="179"/>
                </a:cxn>
                <a:cxn ang="0">
                  <a:pos x="3" y="179"/>
                </a:cxn>
                <a:cxn ang="0">
                  <a:pos x="8" y="179"/>
                </a:cxn>
                <a:cxn ang="0">
                  <a:pos x="9" y="178"/>
                </a:cxn>
                <a:cxn ang="0">
                  <a:pos x="10" y="177"/>
                </a:cxn>
                <a:cxn ang="0">
                  <a:pos x="10" y="177"/>
                </a:cxn>
                <a:cxn ang="0">
                  <a:pos x="15" y="166"/>
                </a:cxn>
                <a:cxn ang="0">
                  <a:pos x="21" y="157"/>
                </a:cxn>
                <a:cxn ang="0">
                  <a:pos x="27" y="149"/>
                </a:cxn>
                <a:cxn ang="0">
                  <a:pos x="33" y="140"/>
                </a:cxn>
                <a:cxn ang="0">
                  <a:pos x="33" y="140"/>
                </a:cxn>
                <a:cxn ang="0">
                  <a:pos x="49" y="116"/>
                </a:cxn>
                <a:cxn ang="0">
                  <a:pos x="65" y="94"/>
                </a:cxn>
                <a:cxn ang="0">
                  <a:pos x="65" y="94"/>
                </a:cxn>
                <a:cxn ang="0">
                  <a:pos x="80" y="74"/>
                </a:cxn>
                <a:cxn ang="0">
                  <a:pos x="94" y="52"/>
                </a:cxn>
                <a:cxn ang="0">
                  <a:pos x="107" y="29"/>
                </a:cxn>
                <a:cxn ang="0">
                  <a:pos x="119" y="6"/>
                </a:cxn>
                <a:cxn ang="0">
                  <a:pos x="119" y="6"/>
                </a:cxn>
                <a:cxn ang="0">
                  <a:pos x="119" y="5"/>
                </a:cxn>
                <a:cxn ang="0">
                  <a:pos x="119" y="3"/>
                </a:cxn>
                <a:cxn ang="0">
                  <a:pos x="118" y="1"/>
                </a:cxn>
                <a:cxn ang="0">
                  <a:pos x="117" y="0"/>
                </a:cxn>
                <a:cxn ang="0">
                  <a:pos x="115" y="0"/>
                </a:cxn>
                <a:cxn ang="0">
                  <a:pos x="113" y="0"/>
                </a:cxn>
                <a:cxn ang="0">
                  <a:pos x="112" y="0"/>
                </a:cxn>
                <a:cxn ang="0">
                  <a:pos x="111" y="2"/>
                </a:cxn>
                <a:cxn ang="0">
                  <a:pos x="111" y="2"/>
                </a:cxn>
              </a:cxnLst>
              <a:rect l="0" t="0" r="r" b="b"/>
              <a:pathLst>
                <a:path w="119" h="179">
                  <a:moveTo>
                    <a:pt x="111" y="2"/>
                  </a:moveTo>
                  <a:lnTo>
                    <a:pt x="111" y="2"/>
                  </a:lnTo>
                  <a:lnTo>
                    <a:pt x="97" y="26"/>
                  </a:lnTo>
                  <a:lnTo>
                    <a:pt x="84" y="50"/>
                  </a:lnTo>
                  <a:lnTo>
                    <a:pt x="69" y="72"/>
                  </a:lnTo>
                  <a:lnTo>
                    <a:pt x="53" y="94"/>
                  </a:lnTo>
                  <a:lnTo>
                    <a:pt x="53" y="94"/>
                  </a:lnTo>
                  <a:lnTo>
                    <a:pt x="25" y="132"/>
                  </a:lnTo>
                  <a:lnTo>
                    <a:pt x="12" y="153"/>
                  </a:lnTo>
                  <a:lnTo>
                    <a:pt x="6" y="163"/>
                  </a:lnTo>
                  <a:lnTo>
                    <a:pt x="1" y="174"/>
                  </a:lnTo>
                  <a:lnTo>
                    <a:pt x="1" y="174"/>
                  </a:lnTo>
                  <a:lnTo>
                    <a:pt x="0" y="176"/>
                  </a:lnTo>
                  <a:lnTo>
                    <a:pt x="1" y="178"/>
                  </a:lnTo>
                  <a:lnTo>
                    <a:pt x="2" y="179"/>
                  </a:lnTo>
                  <a:lnTo>
                    <a:pt x="3" y="179"/>
                  </a:lnTo>
                  <a:lnTo>
                    <a:pt x="8" y="179"/>
                  </a:lnTo>
                  <a:lnTo>
                    <a:pt x="9" y="178"/>
                  </a:lnTo>
                  <a:lnTo>
                    <a:pt x="10" y="177"/>
                  </a:lnTo>
                  <a:lnTo>
                    <a:pt x="10" y="177"/>
                  </a:lnTo>
                  <a:lnTo>
                    <a:pt x="15" y="166"/>
                  </a:lnTo>
                  <a:lnTo>
                    <a:pt x="21" y="157"/>
                  </a:lnTo>
                  <a:lnTo>
                    <a:pt x="27" y="149"/>
                  </a:lnTo>
                  <a:lnTo>
                    <a:pt x="33" y="140"/>
                  </a:lnTo>
                  <a:lnTo>
                    <a:pt x="33" y="140"/>
                  </a:lnTo>
                  <a:lnTo>
                    <a:pt x="49" y="116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80" y="74"/>
                  </a:lnTo>
                  <a:lnTo>
                    <a:pt x="94" y="52"/>
                  </a:lnTo>
                  <a:lnTo>
                    <a:pt x="107" y="29"/>
                  </a:lnTo>
                  <a:lnTo>
                    <a:pt x="119" y="6"/>
                  </a:lnTo>
                  <a:lnTo>
                    <a:pt x="119" y="6"/>
                  </a:lnTo>
                  <a:lnTo>
                    <a:pt x="119" y="5"/>
                  </a:lnTo>
                  <a:lnTo>
                    <a:pt x="119" y="3"/>
                  </a:lnTo>
                  <a:lnTo>
                    <a:pt x="118" y="1"/>
                  </a:lnTo>
                  <a:lnTo>
                    <a:pt x="117" y="0"/>
                  </a:lnTo>
                  <a:lnTo>
                    <a:pt x="115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1" y="2"/>
                  </a:lnTo>
                  <a:lnTo>
                    <a:pt x="11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83" name="Freeform 499"/>
            <p:cNvSpPr/>
            <p:nvPr/>
          </p:nvSpPr>
          <p:spPr bwMode="auto">
            <a:xfrm>
              <a:off x="2282826" y="3692525"/>
              <a:ext cx="55563" cy="82550"/>
            </a:xfrm>
            <a:custGeom>
              <a:avLst/>
              <a:gdLst/>
              <a:ahLst/>
              <a:cxnLst>
                <a:cxn ang="0">
                  <a:pos x="95" y="2"/>
                </a:cxn>
                <a:cxn ang="0">
                  <a:pos x="95" y="2"/>
                </a:cxn>
                <a:cxn ang="0">
                  <a:pos x="66" y="42"/>
                </a:cxn>
                <a:cxn ang="0">
                  <a:pos x="38" y="82"/>
                </a:cxn>
                <a:cxn ang="0">
                  <a:pos x="38" y="82"/>
                </a:cxn>
                <a:cxn ang="0">
                  <a:pos x="27" y="99"/>
                </a:cxn>
                <a:cxn ang="0">
                  <a:pos x="16" y="114"/>
                </a:cxn>
                <a:cxn ang="0">
                  <a:pos x="11" y="122"/>
                </a:cxn>
                <a:cxn ang="0">
                  <a:pos x="6" y="132"/>
                </a:cxn>
                <a:cxn ang="0">
                  <a:pos x="3" y="140"/>
                </a:cxn>
                <a:cxn ang="0">
                  <a:pos x="0" y="150"/>
                </a:cxn>
                <a:cxn ang="0">
                  <a:pos x="0" y="150"/>
                </a:cxn>
                <a:cxn ang="0">
                  <a:pos x="0" y="152"/>
                </a:cxn>
                <a:cxn ang="0">
                  <a:pos x="0" y="153"/>
                </a:cxn>
                <a:cxn ang="0">
                  <a:pos x="1" y="155"/>
                </a:cxn>
                <a:cxn ang="0">
                  <a:pos x="3" y="156"/>
                </a:cxn>
                <a:cxn ang="0">
                  <a:pos x="5" y="156"/>
                </a:cxn>
                <a:cxn ang="0">
                  <a:pos x="6" y="156"/>
                </a:cxn>
                <a:cxn ang="0">
                  <a:pos x="8" y="155"/>
                </a:cxn>
                <a:cxn ang="0">
                  <a:pos x="8" y="152"/>
                </a:cxn>
                <a:cxn ang="0">
                  <a:pos x="8" y="152"/>
                </a:cxn>
                <a:cxn ang="0">
                  <a:pos x="13" y="142"/>
                </a:cxn>
                <a:cxn ang="0">
                  <a:pos x="17" y="133"/>
                </a:cxn>
                <a:cxn ang="0">
                  <a:pos x="22" y="124"/>
                </a:cxn>
                <a:cxn ang="0">
                  <a:pos x="27" y="114"/>
                </a:cxn>
                <a:cxn ang="0">
                  <a:pos x="39" y="97"/>
                </a:cxn>
                <a:cxn ang="0">
                  <a:pos x="52" y="80"/>
                </a:cxn>
                <a:cxn ang="0">
                  <a:pos x="52" y="80"/>
                </a:cxn>
                <a:cxn ang="0">
                  <a:pos x="78" y="43"/>
                </a:cxn>
                <a:cxn ang="0">
                  <a:pos x="103" y="7"/>
                </a:cxn>
                <a:cxn ang="0">
                  <a:pos x="103" y="7"/>
                </a:cxn>
                <a:cxn ang="0">
                  <a:pos x="105" y="5"/>
                </a:cxn>
                <a:cxn ang="0">
                  <a:pos x="103" y="3"/>
                </a:cxn>
                <a:cxn ang="0">
                  <a:pos x="103" y="2"/>
                </a:cxn>
                <a:cxn ang="0">
                  <a:pos x="101" y="1"/>
                </a:cxn>
                <a:cxn ang="0">
                  <a:pos x="100" y="0"/>
                </a:cxn>
                <a:cxn ang="0">
                  <a:pos x="98" y="0"/>
                </a:cxn>
                <a:cxn ang="0">
                  <a:pos x="96" y="1"/>
                </a:cxn>
                <a:cxn ang="0">
                  <a:pos x="95" y="2"/>
                </a:cxn>
                <a:cxn ang="0">
                  <a:pos x="95" y="2"/>
                </a:cxn>
              </a:cxnLst>
              <a:rect l="0" t="0" r="r" b="b"/>
              <a:pathLst>
                <a:path w="105" h="156">
                  <a:moveTo>
                    <a:pt x="95" y="2"/>
                  </a:moveTo>
                  <a:lnTo>
                    <a:pt x="95" y="2"/>
                  </a:lnTo>
                  <a:lnTo>
                    <a:pt x="66" y="4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27" y="99"/>
                  </a:lnTo>
                  <a:lnTo>
                    <a:pt x="16" y="114"/>
                  </a:lnTo>
                  <a:lnTo>
                    <a:pt x="11" y="122"/>
                  </a:lnTo>
                  <a:lnTo>
                    <a:pt x="6" y="132"/>
                  </a:lnTo>
                  <a:lnTo>
                    <a:pt x="3" y="140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52"/>
                  </a:lnTo>
                  <a:lnTo>
                    <a:pt x="0" y="153"/>
                  </a:lnTo>
                  <a:lnTo>
                    <a:pt x="1" y="155"/>
                  </a:lnTo>
                  <a:lnTo>
                    <a:pt x="3" y="156"/>
                  </a:lnTo>
                  <a:lnTo>
                    <a:pt x="5" y="156"/>
                  </a:lnTo>
                  <a:lnTo>
                    <a:pt x="6" y="156"/>
                  </a:lnTo>
                  <a:lnTo>
                    <a:pt x="8" y="155"/>
                  </a:lnTo>
                  <a:lnTo>
                    <a:pt x="8" y="152"/>
                  </a:lnTo>
                  <a:lnTo>
                    <a:pt x="8" y="152"/>
                  </a:lnTo>
                  <a:lnTo>
                    <a:pt x="13" y="142"/>
                  </a:lnTo>
                  <a:lnTo>
                    <a:pt x="17" y="133"/>
                  </a:lnTo>
                  <a:lnTo>
                    <a:pt x="22" y="124"/>
                  </a:lnTo>
                  <a:lnTo>
                    <a:pt x="27" y="114"/>
                  </a:lnTo>
                  <a:lnTo>
                    <a:pt x="39" y="97"/>
                  </a:lnTo>
                  <a:lnTo>
                    <a:pt x="52" y="80"/>
                  </a:lnTo>
                  <a:lnTo>
                    <a:pt x="52" y="80"/>
                  </a:lnTo>
                  <a:lnTo>
                    <a:pt x="78" y="43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5" y="5"/>
                  </a:lnTo>
                  <a:lnTo>
                    <a:pt x="103" y="3"/>
                  </a:lnTo>
                  <a:lnTo>
                    <a:pt x="103" y="2"/>
                  </a:lnTo>
                  <a:lnTo>
                    <a:pt x="101" y="1"/>
                  </a:lnTo>
                  <a:lnTo>
                    <a:pt x="100" y="0"/>
                  </a:lnTo>
                  <a:lnTo>
                    <a:pt x="98" y="0"/>
                  </a:lnTo>
                  <a:lnTo>
                    <a:pt x="96" y="1"/>
                  </a:lnTo>
                  <a:lnTo>
                    <a:pt x="95" y="2"/>
                  </a:lnTo>
                  <a:lnTo>
                    <a:pt x="9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84" name="Freeform 500"/>
            <p:cNvSpPr/>
            <p:nvPr/>
          </p:nvSpPr>
          <p:spPr bwMode="auto">
            <a:xfrm>
              <a:off x="2343151" y="3705225"/>
              <a:ext cx="57150" cy="77788"/>
            </a:xfrm>
            <a:custGeom>
              <a:avLst/>
              <a:gdLst/>
              <a:ahLst/>
              <a:cxnLst>
                <a:cxn ang="0">
                  <a:pos x="100" y="1"/>
                </a:cxn>
                <a:cxn ang="0">
                  <a:pos x="100" y="1"/>
                </a:cxn>
                <a:cxn ang="0">
                  <a:pos x="68" y="43"/>
                </a:cxn>
                <a:cxn ang="0">
                  <a:pos x="36" y="82"/>
                </a:cxn>
                <a:cxn ang="0">
                  <a:pos x="36" y="82"/>
                </a:cxn>
                <a:cxn ang="0">
                  <a:pos x="25" y="96"/>
                </a:cxn>
                <a:cxn ang="0">
                  <a:pos x="14" y="110"/>
                </a:cxn>
                <a:cxn ang="0">
                  <a:pos x="9" y="117"/>
                </a:cxn>
                <a:cxn ang="0">
                  <a:pos x="5" y="124"/>
                </a:cxn>
                <a:cxn ang="0">
                  <a:pos x="2" y="133"/>
                </a:cxn>
                <a:cxn ang="0">
                  <a:pos x="0" y="141"/>
                </a:cxn>
                <a:cxn ang="0">
                  <a:pos x="0" y="141"/>
                </a:cxn>
                <a:cxn ang="0">
                  <a:pos x="0" y="143"/>
                </a:cxn>
                <a:cxn ang="0">
                  <a:pos x="0" y="145"/>
                </a:cxn>
                <a:cxn ang="0">
                  <a:pos x="2" y="146"/>
                </a:cxn>
                <a:cxn ang="0">
                  <a:pos x="3" y="147"/>
                </a:cxn>
                <a:cxn ang="0">
                  <a:pos x="5" y="147"/>
                </a:cxn>
                <a:cxn ang="0">
                  <a:pos x="7" y="147"/>
                </a:cxn>
                <a:cxn ang="0">
                  <a:pos x="8" y="146"/>
                </a:cxn>
                <a:cxn ang="0">
                  <a:pos x="9" y="144"/>
                </a:cxn>
                <a:cxn ang="0">
                  <a:pos x="9" y="144"/>
                </a:cxn>
                <a:cxn ang="0">
                  <a:pos x="11" y="135"/>
                </a:cxn>
                <a:cxn ang="0">
                  <a:pos x="15" y="125"/>
                </a:cxn>
                <a:cxn ang="0">
                  <a:pos x="20" y="117"/>
                </a:cxn>
                <a:cxn ang="0">
                  <a:pos x="26" y="110"/>
                </a:cxn>
                <a:cxn ang="0">
                  <a:pos x="38" y="94"/>
                </a:cxn>
                <a:cxn ang="0">
                  <a:pos x="50" y="80"/>
                </a:cxn>
                <a:cxn ang="0">
                  <a:pos x="50" y="80"/>
                </a:cxn>
                <a:cxn ang="0">
                  <a:pos x="107" y="9"/>
                </a:cxn>
                <a:cxn ang="0">
                  <a:pos x="107" y="9"/>
                </a:cxn>
                <a:cxn ang="0">
                  <a:pos x="108" y="7"/>
                </a:cxn>
                <a:cxn ang="0">
                  <a:pos x="108" y="4"/>
                </a:cxn>
                <a:cxn ang="0">
                  <a:pos x="106" y="1"/>
                </a:cxn>
                <a:cxn ang="0">
                  <a:pos x="105" y="0"/>
                </a:cxn>
                <a:cxn ang="0">
                  <a:pos x="103" y="0"/>
                </a:cxn>
                <a:cxn ang="0">
                  <a:pos x="102" y="0"/>
                </a:cxn>
                <a:cxn ang="0">
                  <a:pos x="100" y="1"/>
                </a:cxn>
                <a:cxn ang="0">
                  <a:pos x="100" y="1"/>
                </a:cxn>
              </a:cxnLst>
              <a:rect l="0" t="0" r="r" b="b"/>
              <a:pathLst>
                <a:path w="108" h="147">
                  <a:moveTo>
                    <a:pt x="100" y="1"/>
                  </a:moveTo>
                  <a:lnTo>
                    <a:pt x="100" y="1"/>
                  </a:lnTo>
                  <a:lnTo>
                    <a:pt x="68" y="43"/>
                  </a:lnTo>
                  <a:lnTo>
                    <a:pt x="36" y="82"/>
                  </a:lnTo>
                  <a:lnTo>
                    <a:pt x="36" y="82"/>
                  </a:lnTo>
                  <a:lnTo>
                    <a:pt x="25" y="96"/>
                  </a:lnTo>
                  <a:lnTo>
                    <a:pt x="14" y="110"/>
                  </a:lnTo>
                  <a:lnTo>
                    <a:pt x="9" y="117"/>
                  </a:lnTo>
                  <a:lnTo>
                    <a:pt x="5" y="124"/>
                  </a:lnTo>
                  <a:lnTo>
                    <a:pt x="2" y="133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3"/>
                  </a:lnTo>
                  <a:lnTo>
                    <a:pt x="0" y="145"/>
                  </a:lnTo>
                  <a:lnTo>
                    <a:pt x="2" y="146"/>
                  </a:lnTo>
                  <a:lnTo>
                    <a:pt x="3" y="147"/>
                  </a:lnTo>
                  <a:lnTo>
                    <a:pt x="5" y="147"/>
                  </a:lnTo>
                  <a:lnTo>
                    <a:pt x="7" y="147"/>
                  </a:lnTo>
                  <a:lnTo>
                    <a:pt x="8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11" y="135"/>
                  </a:lnTo>
                  <a:lnTo>
                    <a:pt x="15" y="125"/>
                  </a:lnTo>
                  <a:lnTo>
                    <a:pt x="20" y="117"/>
                  </a:lnTo>
                  <a:lnTo>
                    <a:pt x="26" y="110"/>
                  </a:lnTo>
                  <a:lnTo>
                    <a:pt x="38" y="9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8" y="7"/>
                  </a:lnTo>
                  <a:lnTo>
                    <a:pt x="108" y="4"/>
                  </a:lnTo>
                  <a:lnTo>
                    <a:pt x="106" y="1"/>
                  </a:lnTo>
                  <a:lnTo>
                    <a:pt x="105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0" y="1"/>
                  </a:lnTo>
                  <a:lnTo>
                    <a:pt x="10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85" name="Freeform 501"/>
            <p:cNvSpPr/>
            <p:nvPr/>
          </p:nvSpPr>
          <p:spPr bwMode="auto">
            <a:xfrm>
              <a:off x="2408238" y="3716338"/>
              <a:ext cx="46038" cy="63500"/>
            </a:xfrm>
            <a:custGeom>
              <a:avLst/>
              <a:gdLst/>
              <a:ahLst/>
              <a:cxnLst>
                <a:cxn ang="0">
                  <a:pos x="75" y="4"/>
                </a:cxn>
                <a:cxn ang="0">
                  <a:pos x="75" y="4"/>
                </a:cxn>
                <a:cxn ang="0">
                  <a:pos x="74" y="9"/>
                </a:cxn>
                <a:cxn ang="0">
                  <a:pos x="72" y="13"/>
                </a:cxn>
                <a:cxn ang="0">
                  <a:pos x="66" y="23"/>
                </a:cxn>
                <a:cxn ang="0">
                  <a:pos x="51" y="38"/>
                </a:cxn>
                <a:cxn ang="0">
                  <a:pos x="51" y="38"/>
                </a:cxn>
                <a:cxn ang="0">
                  <a:pos x="26" y="66"/>
                </a:cxn>
                <a:cxn ang="0">
                  <a:pos x="26" y="66"/>
                </a:cxn>
                <a:cxn ang="0">
                  <a:pos x="21" y="72"/>
                </a:cxn>
                <a:cxn ang="0">
                  <a:pos x="17" y="77"/>
                </a:cxn>
                <a:cxn ang="0">
                  <a:pos x="10" y="90"/>
                </a:cxn>
                <a:cxn ang="0">
                  <a:pos x="5" y="103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19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3" y="122"/>
                </a:cxn>
                <a:cxn ang="0">
                  <a:pos x="6" y="122"/>
                </a:cxn>
                <a:cxn ang="0">
                  <a:pos x="8" y="121"/>
                </a:cxn>
                <a:cxn ang="0">
                  <a:pos x="9" y="119"/>
                </a:cxn>
                <a:cxn ang="0">
                  <a:pos x="9" y="119"/>
                </a:cxn>
                <a:cxn ang="0">
                  <a:pos x="16" y="102"/>
                </a:cxn>
                <a:cxn ang="0">
                  <a:pos x="23" y="86"/>
                </a:cxn>
                <a:cxn ang="0">
                  <a:pos x="23" y="86"/>
                </a:cxn>
                <a:cxn ang="0">
                  <a:pos x="30" y="76"/>
                </a:cxn>
                <a:cxn ang="0">
                  <a:pos x="37" y="67"/>
                </a:cxn>
                <a:cxn ang="0">
                  <a:pos x="52" y="51"/>
                </a:cxn>
                <a:cxn ang="0">
                  <a:pos x="52" y="51"/>
                </a:cxn>
                <a:cxn ang="0">
                  <a:pos x="63" y="40"/>
                </a:cxn>
                <a:cxn ang="0">
                  <a:pos x="72" y="29"/>
                </a:cxn>
                <a:cxn ang="0">
                  <a:pos x="77" y="24"/>
                </a:cxn>
                <a:cxn ang="0">
                  <a:pos x="80" y="18"/>
                </a:cxn>
                <a:cxn ang="0">
                  <a:pos x="83" y="11"/>
                </a:cxn>
                <a:cxn ang="0">
                  <a:pos x="85" y="4"/>
                </a:cxn>
                <a:cxn ang="0">
                  <a:pos x="85" y="4"/>
                </a:cxn>
                <a:cxn ang="0">
                  <a:pos x="84" y="2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7" y="1"/>
                </a:cxn>
                <a:cxn ang="0">
                  <a:pos x="76" y="2"/>
                </a:cxn>
                <a:cxn ang="0">
                  <a:pos x="75" y="4"/>
                </a:cxn>
                <a:cxn ang="0">
                  <a:pos x="75" y="4"/>
                </a:cxn>
              </a:cxnLst>
              <a:rect l="0" t="0" r="r" b="b"/>
              <a:pathLst>
                <a:path w="85" h="122">
                  <a:moveTo>
                    <a:pt x="75" y="4"/>
                  </a:moveTo>
                  <a:lnTo>
                    <a:pt x="75" y="4"/>
                  </a:lnTo>
                  <a:lnTo>
                    <a:pt x="74" y="9"/>
                  </a:lnTo>
                  <a:lnTo>
                    <a:pt x="72" y="13"/>
                  </a:lnTo>
                  <a:lnTo>
                    <a:pt x="66" y="23"/>
                  </a:lnTo>
                  <a:lnTo>
                    <a:pt x="51" y="38"/>
                  </a:lnTo>
                  <a:lnTo>
                    <a:pt x="51" y="38"/>
                  </a:lnTo>
                  <a:lnTo>
                    <a:pt x="26" y="66"/>
                  </a:lnTo>
                  <a:lnTo>
                    <a:pt x="26" y="66"/>
                  </a:lnTo>
                  <a:lnTo>
                    <a:pt x="21" y="72"/>
                  </a:lnTo>
                  <a:lnTo>
                    <a:pt x="17" y="77"/>
                  </a:lnTo>
                  <a:lnTo>
                    <a:pt x="10" y="90"/>
                  </a:lnTo>
                  <a:lnTo>
                    <a:pt x="5" y="103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3" y="122"/>
                  </a:lnTo>
                  <a:lnTo>
                    <a:pt x="6" y="122"/>
                  </a:lnTo>
                  <a:lnTo>
                    <a:pt x="8" y="121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6" y="102"/>
                  </a:lnTo>
                  <a:lnTo>
                    <a:pt x="23" y="86"/>
                  </a:lnTo>
                  <a:lnTo>
                    <a:pt x="23" y="86"/>
                  </a:lnTo>
                  <a:lnTo>
                    <a:pt x="30" y="76"/>
                  </a:lnTo>
                  <a:lnTo>
                    <a:pt x="37" y="67"/>
                  </a:lnTo>
                  <a:lnTo>
                    <a:pt x="52" y="51"/>
                  </a:lnTo>
                  <a:lnTo>
                    <a:pt x="52" y="51"/>
                  </a:lnTo>
                  <a:lnTo>
                    <a:pt x="63" y="40"/>
                  </a:lnTo>
                  <a:lnTo>
                    <a:pt x="72" y="29"/>
                  </a:lnTo>
                  <a:lnTo>
                    <a:pt x="77" y="24"/>
                  </a:lnTo>
                  <a:lnTo>
                    <a:pt x="80" y="18"/>
                  </a:lnTo>
                  <a:lnTo>
                    <a:pt x="83" y="11"/>
                  </a:lnTo>
                  <a:lnTo>
                    <a:pt x="85" y="4"/>
                  </a:lnTo>
                  <a:lnTo>
                    <a:pt x="85" y="4"/>
                  </a:lnTo>
                  <a:lnTo>
                    <a:pt x="84" y="2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5" y="4"/>
                  </a:lnTo>
                  <a:lnTo>
                    <a:pt x="7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86" name="Freeform 502"/>
            <p:cNvSpPr/>
            <p:nvPr/>
          </p:nvSpPr>
          <p:spPr bwMode="auto">
            <a:xfrm>
              <a:off x="2459038" y="3713163"/>
              <a:ext cx="55563" cy="69850"/>
            </a:xfrm>
            <a:custGeom>
              <a:avLst/>
              <a:gdLst/>
              <a:ahLst/>
              <a:cxnLst>
                <a:cxn ang="0">
                  <a:pos x="95" y="3"/>
                </a:cxn>
                <a:cxn ang="0">
                  <a:pos x="95" y="3"/>
                </a:cxn>
                <a:cxn ang="0">
                  <a:pos x="91" y="13"/>
                </a:cxn>
                <a:cxn ang="0">
                  <a:pos x="85" y="23"/>
                </a:cxn>
                <a:cxn ang="0">
                  <a:pos x="79" y="31"/>
                </a:cxn>
                <a:cxn ang="0">
                  <a:pos x="71" y="39"/>
                </a:cxn>
                <a:cxn ang="0">
                  <a:pos x="55" y="53"/>
                </a:cxn>
                <a:cxn ang="0">
                  <a:pos x="46" y="62"/>
                </a:cxn>
                <a:cxn ang="0">
                  <a:pos x="39" y="69"/>
                </a:cxn>
                <a:cxn ang="0">
                  <a:pos x="39" y="69"/>
                </a:cxn>
                <a:cxn ang="0">
                  <a:pos x="27" y="82"/>
                </a:cxn>
                <a:cxn ang="0">
                  <a:pos x="15" y="95"/>
                </a:cxn>
                <a:cxn ang="0">
                  <a:pos x="10" y="102"/>
                </a:cxn>
                <a:cxn ang="0">
                  <a:pos x="6" y="109"/>
                </a:cxn>
                <a:cxn ang="0">
                  <a:pos x="2" y="118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0" y="128"/>
                </a:cxn>
                <a:cxn ang="0">
                  <a:pos x="1" y="130"/>
                </a:cxn>
                <a:cxn ang="0">
                  <a:pos x="2" y="131"/>
                </a:cxn>
                <a:cxn ang="0">
                  <a:pos x="3" y="132"/>
                </a:cxn>
                <a:cxn ang="0">
                  <a:pos x="5" y="132"/>
                </a:cxn>
                <a:cxn ang="0">
                  <a:pos x="7" y="132"/>
                </a:cxn>
                <a:cxn ang="0">
                  <a:pos x="8" y="131"/>
                </a:cxn>
                <a:cxn ang="0">
                  <a:pos x="9" y="129"/>
                </a:cxn>
                <a:cxn ang="0">
                  <a:pos x="9" y="129"/>
                </a:cxn>
                <a:cxn ang="0">
                  <a:pos x="12" y="119"/>
                </a:cxn>
                <a:cxn ang="0">
                  <a:pos x="17" y="108"/>
                </a:cxn>
                <a:cxn ang="0">
                  <a:pos x="24" y="98"/>
                </a:cxn>
                <a:cxn ang="0">
                  <a:pos x="31" y="89"/>
                </a:cxn>
                <a:cxn ang="0">
                  <a:pos x="39" y="79"/>
                </a:cxn>
                <a:cxn ang="0">
                  <a:pos x="48" y="71"/>
                </a:cxn>
                <a:cxn ang="0">
                  <a:pos x="65" y="56"/>
                </a:cxn>
                <a:cxn ang="0">
                  <a:pos x="65" y="56"/>
                </a:cxn>
                <a:cxn ang="0">
                  <a:pos x="77" y="45"/>
                </a:cxn>
                <a:cxn ang="0">
                  <a:pos x="89" y="34"/>
                </a:cxn>
                <a:cxn ang="0">
                  <a:pos x="94" y="28"/>
                </a:cxn>
                <a:cxn ang="0">
                  <a:pos x="98" y="21"/>
                </a:cxn>
                <a:cxn ang="0">
                  <a:pos x="101" y="14"/>
                </a:cxn>
                <a:cxn ang="0">
                  <a:pos x="104" y="6"/>
                </a:cxn>
                <a:cxn ang="0">
                  <a:pos x="104" y="6"/>
                </a:cxn>
                <a:cxn ang="0">
                  <a:pos x="104" y="4"/>
                </a:cxn>
                <a:cxn ang="0">
                  <a:pos x="103" y="2"/>
                </a:cxn>
                <a:cxn ang="0">
                  <a:pos x="102" y="1"/>
                </a:cxn>
                <a:cxn ang="0">
                  <a:pos x="100" y="0"/>
                </a:cxn>
                <a:cxn ang="0">
                  <a:pos x="98" y="0"/>
                </a:cxn>
                <a:cxn ang="0">
                  <a:pos x="97" y="0"/>
                </a:cxn>
                <a:cxn ang="0">
                  <a:pos x="96" y="1"/>
                </a:cxn>
                <a:cxn ang="0">
                  <a:pos x="95" y="3"/>
                </a:cxn>
                <a:cxn ang="0">
                  <a:pos x="95" y="3"/>
                </a:cxn>
              </a:cxnLst>
              <a:rect l="0" t="0" r="r" b="b"/>
              <a:pathLst>
                <a:path w="104" h="132">
                  <a:moveTo>
                    <a:pt x="95" y="3"/>
                  </a:moveTo>
                  <a:lnTo>
                    <a:pt x="95" y="3"/>
                  </a:lnTo>
                  <a:lnTo>
                    <a:pt x="91" y="13"/>
                  </a:lnTo>
                  <a:lnTo>
                    <a:pt x="85" y="23"/>
                  </a:lnTo>
                  <a:lnTo>
                    <a:pt x="79" y="31"/>
                  </a:lnTo>
                  <a:lnTo>
                    <a:pt x="71" y="39"/>
                  </a:lnTo>
                  <a:lnTo>
                    <a:pt x="55" y="53"/>
                  </a:lnTo>
                  <a:lnTo>
                    <a:pt x="46" y="62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27" y="82"/>
                  </a:lnTo>
                  <a:lnTo>
                    <a:pt x="15" y="95"/>
                  </a:lnTo>
                  <a:lnTo>
                    <a:pt x="10" y="102"/>
                  </a:lnTo>
                  <a:lnTo>
                    <a:pt x="6" y="109"/>
                  </a:lnTo>
                  <a:lnTo>
                    <a:pt x="2" y="118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1" y="130"/>
                  </a:lnTo>
                  <a:lnTo>
                    <a:pt x="2" y="131"/>
                  </a:lnTo>
                  <a:lnTo>
                    <a:pt x="3" y="132"/>
                  </a:lnTo>
                  <a:lnTo>
                    <a:pt x="5" y="132"/>
                  </a:lnTo>
                  <a:lnTo>
                    <a:pt x="7" y="132"/>
                  </a:lnTo>
                  <a:lnTo>
                    <a:pt x="8" y="131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12" y="119"/>
                  </a:lnTo>
                  <a:lnTo>
                    <a:pt x="17" y="108"/>
                  </a:lnTo>
                  <a:lnTo>
                    <a:pt x="24" y="98"/>
                  </a:lnTo>
                  <a:lnTo>
                    <a:pt x="31" y="89"/>
                  </a:lnTo>
                  <a:lnTo>
                    <a:pt x="39" y="79"/>
                  </a:lnTo>
                  <a:lnTo>
                    <a:pt x="48" y="71"/>
                  </a:lnTo>
                  <a:lnTo>
                    <a:pt x="65" y="56"/>
                  </a:lnTo>
                  <a:lnTo>
                    <a:pt x="65" y="56"/>
                  </a:lnTo>
                  <a:lnTo>
                    <a:pt x="77" y="45"/>
                  </a:lnTo>
                  <a:lnTo>
                    <a:pt x="89" y="34"/>
                  </a:lnTo>
                  <a:lnTo>
                    <a:pt x="94" y="28"/>
                  </a:lnTo>
                  <a:lnTo>
                    <a:pt x="98" y="21"/>
                  </a:lnTo>
                  <a:lnTo>
                    <a:pt x="101" y="14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4"/>
                  </a:lnTo>
                  <a:lnTo>
                    <a:pt x="103" y="2"/>
                  </a:lnTo>
                  <a:lnTo>
                    <a:pt x="102" y="1"/>
                  </a:lnTo>
                  <a:lnTo>
                    <a:pt x="100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3"/>
                  </a:lnTo>
                  <a:lnTo>
                    <a:pt x="9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87" name="Freeform 503"/>
            <p:cNvSpPr/>
            <p:nvPr/>
          </p:nvSpPr>
          <p:spPr bwMode="auto">
            <a:xfrm>
              <a:off x="2528888" y="3719513"/>
              <a:ext cx="39688" cy="58738"/>
            </a:xfrm>
            <a:custGeom>
              <a:avLst/>
              <a:gdLst/>
              <a:ahLst/>
              <a:cxnLst>
                <a:cxn ang="0">
                  <a:pos x="67" y="3"/>
                </a:cxn>
                <a:cxn ang="0">
                  <a:pos x="67" y="3"/>
                </a:cxn>
                <a:cxn ang="0">
                  <a:pos x="60" y="16"/>
                </a:cxn>
                <a:cxn ang="0">
                  <a:pos x="52" y="28"/>
                </a:cxn>
                <a:cxn ang="0">
                  <a:pos x="42" y="38"/>
                </a:cxn>
                <a:cxn ang="0">
                  <a:pos x="33" y="50"/>
                </a:cxn>
                <a:cxn ang="0">
                  <a:pos x="33" y="50"/>
                </a:cxn>
                <a:cxn ang="0">
                  <a:pos x="28" y="56"/>
                </a:cxn>
                <a:cxn ang="0">
                  <a:pos x="24" y="62"/>
                </a:cxn>
                <a:cxn ang="0">
                  <a:pos x="15" y="76"/>
                </a:cxn>
                <a:cxn ang="0">
                  <a:pos x="8" y="89"/>
                </a:cxn>
                <a:cxn ang="0">
                  <a:pos x="1" y="102"/>
                </a:cxn>
                <a:cxn ang="0">
                  <a:pos x="1" y="102"/>
                </a:cxn>
                <a:cxn ang="0">
                  <a:pos x="0" y="105"/>
                </a:cxn>
                <a:cxn ang="0">
                  <a:pos x="0" y="107"/>
                </a:cxn>
                <a:cxn ang="0">
                  <a:pos x="1" y="108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10"/>
                </a:cxn>
                <a:cxn ang="0">
                  <a:pos x="7" y="109"/>
                </a:cxn>
                <a:cxn ang="0">
                  <a:pos x="9" y="108"/>
                </a:cxn>
                <a:cxn ang="0">
                  <a:pos x="9" y="108"/>
                </a:cxn>
                <a:cxn ang="0">
                  <a:pos x="18" y="93"/>
                </a:cxn>
                <a:cxn ang="0">
                  <a:pos x="25" y="79"/>
                </a:cxn>
                <a:cxn ang="0">
                  <a:pos x="33" y="65"/>
                </a:cxn>
                <a:cxn ang="0">
                  <a:pos x="43" y="52"/>
                </a:cxn>
                <a:cxn ang="0">
                  <a:pos x="43" y="52"/>
                </a:cxn>
                <a:cxn ang="0">
                  <a:pos x="53" y="42"/>
                </a:cxn>
                <a:cxn ang="0">
                  <a:pos x="61" y="31"/>
                </a:cxn>
                <a:cxn ang="0">
                  <a:pos x="69" y="20"/>
                </a:cxn>
                <a:cxn ang="0">
                  <a:pos x="75" y="7"/>
                </a:cxn>
                <a:cxn ang="0">
                  <a:pos x="75" y="7"/>
                </a:cxn>
                <a:cxn ang="0">
                  <a:pos x="76" y="5"/>
                </a:cxn>
                <a:cxn ang="0">
                  <a:pos x="75" y="4"/>
                </a:cxn>
                <a:cxn ang="0">
                  <a:pos x="73" y="1"/>
                </a:cxn>
                <a:cxn ang="0">
                  <a:pos x="71" y="0"/>
                </a:cxn>
                <a:cxn ang="0">
                  <a:pos x="70" y="0"/>
                </a:cxn>
                <a:cxn ang="0">
                  <a:pos x="68" y="1"/>
                </a:cxn>
                <a:cxn ang="0">
                  <a:pos x="67" y="3"/>
                </a:cxn>
                <a:cxn ang="0">
                  <a:pos x="67" y="3"/>
                </a:cxn>
              </a:cxnLst>
              <a:rect l="0" t="0" r="r" b="b"/>
              <a:pathLst>
                <a:path w="76" h="110">
                  <a:moveTo>
                    <a:pt x="67" y="3"/>
                  </a:moveTo>
                  <a:lnTo>
                    <a:pt x="67" y="3"/>
                  </a:lnTo>
                  <a:lnTo>
                    <a:pt x="60" y="16"/>
                  </a:lnTo>
                  <a:lnTo>
                    <a:pt x="52" y="28"/>
                  </a:lnTo>
                  <a:lnTo>
                    <a:pt x="42" y="38"/>
                  </a:lnTo>
                  <a:lnTo>
                    <a:pt x="33" y="50"/>
                  </a:lnTo>
                  <a:lnTo>
                    <a:pt x="33" y="50"/>
                  </a:lnTo>
                  <a:lnTo>
                    <a:pt x="28" y="56"/>
                  </a:lnTo>
                  <a:lnTo>
                    <a:pt x="24" y="62"/>
                  </a:lnTo>
                  <a:lnTo>
                    <a:pt x="15" y="76"/>
                  </a:lnTo>
                  <a:lnTo>
                    <a:pt x="8" y="89"/>
                  </a:lnTo>
                  <a:lnTo>
                    <a:pt x="1" y="102"/>
                  </a:lnTo>
                  <a:lnTo>
                    <a:pt x="1" y="102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1" y="108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10"/>
                  </a:lnTo>
                  <a:lnTo>
                    <a:pt x="7" y="109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18" y="93"/>
                  </a:lnTo>
                  <a:lnTo>
                    <a:pt x="25" y="79"/>
                  </a:lnTo>
                  <a:lnTo>
                    <a:pt x="33" y="65"/>
                  </a:lnTo>
                  <a:lnTo>
                    <a:pt x="43" y="52"/>
                  </a:lnTo>
                  <a:lnTo>
                    <a:pt x="43" y="52"/>
                  </a:lnTo>
                  <a:lnTo>
                    <a:pt x="53" y="42"/>
                  </a:lnTo>
                  <a:lnTo>
                    <a:pt x="61" y="31"/>
                  </a:lnTo>
                  <a:lnTo>
                    <a:pt x="69" y="20"/>
                  </a:lnTo>
                  <a:lnTo>
                    <a:pt x="75" y="7"/>
                  </a:lnTo>
                  <a:lnTo>
                    <a:pt x="75" y="7"/>
                  </a:lnTo>
                  <a:lnTo>
                    <a:pt x="76" y="5"/>
                  </a:lnTo>
                  <a:lnTo>
                    <a:pt x="75" y="4"/>
                  </a:lnTo>
                  <a:lnTo>
                    <a:pt x="73" y="1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3"/>
                  </a:lnTo>
                  <a:lnTo>
                    <a:pt x="6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88" name="Freeform 504"/>
            <p:cNvSpPr/>
            <p:nvPr/>
          </p:nvSpPr>
          <p:spPr bwMode="auto">
            <a:xfrm>
              <a:off x="2584451" y="3717925"/>
              <a:ext cx="44450" cy="61913"/>
            </a:xfrm>
            <a:custGeom>
              <a:avLst/>
              <a:gdLst/>
              <a:ahLst/>
              <a:cxnLst>
                <a:cxn ang="0">
                  <a:pos x="77" y="5"/>
                </a:cxn>
                <a:cxn ang="0">
                  <a:pos x="77" y="5"/>
                </a:cxn>
                <a:cxn ang="0">
                  <a:pos x="77" y="9"/>
                </a:cxn>
                <a:cxn ang="0">
                  <a:pos x="76" y="15"/>
                </a:cxn>
                <a:cxn ang="0">
                  <a:pos x="73" y="23"/>
                </a:cxn>
                <a:cxn ang="0">
                  <a:pos x="68" y="31"/>
                </a:cxn>
                <a:cxn ang="0">
                  <a:pos x="62" y="39"/>
                </a:cxn>
                <a:cxn ang="0">
                  <a:pos x="48" y="54"/>
                </a:cxn>
                <a:cxn ang="0">
                  <a:pos x="42" y="61"/>
                </a:cxn>
                <a:cxn ang="0">
                  <a:pos x="35" y="68"/>
                </a:cxn>
                <a:cxn ang="0">
                  <a:pos x="35" y="68"/>
                </a:cxn>
                <a:cxn ang="0">
                  <a:pos x="26" y="79"/>
                </a:cxn>
                <a:cxn ang="0">
                  <a:pos x="16" y="89"/>
                </a:cxn>
                <a:cxn ang="0">
                  <a:pos x="8" y="100"/>
                </a:cxn>
                <a:cxn ang="0">
                  <a:pos x="4" y="105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5"/>
                </a:cxn>
                <a:cxn ang="0">
                  <a:pos x="10" y="115"/>
                </a:cxn>
                <a:cxn ang="0">
                  <a:pos x="14" y="106"/>
                </a:cxn>
                <a:cxn ang="0">
                  <a:pos x="19" y="98"/>
                </a:cxn>
                <a:cxn ang="0">
                  <a:pos x="25" y="90"/>
                </a:cxn>
                <a:cxn ang="0">
                  <a:pos x="32" y="83"/>
                </a:cxn>
                <a:cxn ang="0">
                  <a:pos x="47" y="68"/>
                </a:cxn>
                <a:cxn ang="0">
                  <a:pos x="60" y="54"/>
                </a:cxn>
                <a:cxn ang="0">
                  <a:pos x="60" y="54"/>
                </a:cxn>
                <a:cxn ang="0">
                  <a:pos x="71" y="43"/>
                </a:cxn>
                <a:cxn ang="0">
                  <a:pos x="75" y="38"/>
                </a:cxn>
                <a:cxn ang="0">
                  <a:pos x="79" y="32"/>
                </a:cxn>
                <a:cxn ang="0">
                  <a:pos x="82" y="26"/>
                </a:cxn>
                <a:cxn ang="0">
                  <a:pos x="85" y="19"/>
                </a:cxn>
                <a:cxn ang="0">
                  <a:pos x="86" y="12"/>
                </a:cxn>
                <a:cxn ang="0">
                  <a:pos x="86" y="5"/>
                </a:cxn>
                <a:cxn ang="0">
                  <a:pos x="86" y="5"/>
                </a:cxn>
                <a:cxn ang="0">
                  <a:pos x="85" y="3"/>
                </a:cxn>
                <a:cxn ang="0">
                  <a:pos x="84" y="1"/>
                </a:cxn>
                <a:cxn ang="0">
                  <a:pos x="81" y="0"/>
                </a:cxn>
                <a:cxn ang="0">
                  <a:pos x="79" y="0"/>
                </a:cxn>
                <a:cxn ang="0">
                  <a:pos x="78" y="1"/>
                </a:cxn>
                <a:cxn ang="0">
                  <a:pos x="77" y="3"/>
                </a:cxn>
                <a:cxn ang="0">
                  <a:pos x="77" y="5"/>
                </a:cxn>
                <a:cxn ang="0">
                  <a:pos x="77" y="5"/>
                </a:cxn>
              </a:cxnLst>
              <a:rect l="0" t="0" r="r" b="b"/>
              <a:pathLst>
                <a:path w="86" h="118">
                  <a:moveTo>
                    <a:pt x="77" y="5"/>
                  </a:moveTo>
                  <a:lnTo>
                    <a:pt x="77" y="5"/>
                  </a:lnTo>
                  <a:lnTo>
                    <a:pt x="77" y="9"/>
                  </a:lnTo>
                  <a:lnTo>
                    <a:pt x="76" y="15"/>
                  </a:lnTo>
                  <a:lnTo>
                    <a:pt x="73" y="23"/>
                  </a:lnTo>
                  <a:lnTo>
                    <a:pt x="68" y="31"/>
                  </a:lnTo>
                  <a:lnTo>
                    <a:pt x="62" y="39"/>
                  </a:lnTo>
                  <a:lnTo>
                    <a:pt x="48" y="54"/>
                  </a:lnTo>
                  <a:lnTo>
                    <a:pt x="42" y="61"/>
                  </a:lnTo>
                  <a:lnTo>
                    <a:pt x="35" y="68"/>
                  </a:lnTo>
                  <a:lnTo>
                    <a:pt x="35" y="68"/>
                  </a:lnTo>
                  <a:lnTo>
                    <a:pt x="26" y="79"/>
                  </a:lnTo>
                  <a:lnTo>
                    <a:pt x="16" y="89"/>
                  </a:lnTo>
                  <a:lnTo>
                    <a:pt x="8" y="100"/>
                  </a:lnTo>
                  <a:lnTo>
                    <a:pt x="4" y="105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4" y="106"/>
                  </a:lnTo>
                  <a:lnTo>
                    <a:pt x="19" y="98"/>
                  </a:lnTo>
                  <a:lnTo>
                    <a:pt x="25" y="90"/>
                  </a:lnTo>
                  <a:lnTo>
                    <a:pt x="32" y="83"/>
                  </a:lnTo>
                  <a:lnTo>
                    <a:pt x="47" y="68"/>
                  </a:lnTo>
                  <a:lnTo>
                    <a:pt x="60" y="54"/>
                  </a:lnTo>
                  <a:lnTo>
                    <a:pt x="60" y="54"/>
                  </a:lnTo>
                  <a:lnTo>
                    <a:pt x="71" y="43"/>
                  </a:lnTo>
                  <a:lnTo>
                    <a:pt x="75" y="38"/>
                  </a:lnTo>
                  <a:lnTo>
                    <a:pt x="79" y="32"/>
                  </a:lnTo>
                  <a:lnTo>
                    <a:pt x="82" y="26"/>
                  </a:lnTo>
                  <a:lnTo>
                    <a:pt x="85" y="19"/>
                  </a:lnTo>
                  <a:lnTo>
                    <a:pt x="86" y="12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8" y="1"/>
                  </a:lnTo>
                  <a:lnTo>
                    <a:pt x="77" y="3"/>
                  </a:lnTo>
                  <a:lnTo>
                    <a:pt x="77" y="5"/>
                  </a:lnTo>
                  <a:lnTo>
                    <a:pt x="77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89" name="Freeform 505"/>
            <p:cNvSpPr/>
            <p:nvPr/>
          </p:nvSpPr>
          <p:spPr bwMode="auto">
            <a:xfrm>
              <a:off x="2632076" y="3725863"/>
              <a:ext cx="49213" cy="57150"/>
            </a:xfrm>
            <a:custGeom>
              <a:avLst/>
              <a:gdLst/>
              <a:ahLst/>
              <a:cxnLst>
                <a:cxn ang="0">
                  <a:pos x="85" y="3"/>
                </a:cxn>
                <a:cxn ang="0">
                  <a:pos x="85" y="3"/>
                </a:cxn>
                <a:cxn ang="0">
                  <a:pos x="83" y="7"/>
                </a:cxn>
                <a:cxn ang="0">
                  <a:pos x="81" y="10"/>
                </a:cxn>
                <a:cxn ang="0">
                  <a:pos x="74" y="15"/>
                </a:cxn>
                <a:cxn ang="0">
                  <a:pos x="74" y="15"/>
                </a:cxn>
                <a:cxn ang="0">
                  <a:pos x="67" y="21"/>
                </a:cxn>
                <a:cxn ang="0">
                  <a:pos x="62" y="27"/>
                </a:cxn>
                <a:cxn ang="0">
                  <a:pos x="58" y="34"/>
                </a:cxn>
                <a:cxn ang="0">
                  <a:pos x="52" y="40"/>
                </a:cxn>
                <a:cxn ang="0">
                  <a:pos x="52" y="40"/>
                </a:cxn>
                <a:cxn ang="0">
                  <a:pos x="38" y="54"/>
                </a:cxn>
                <a:cxn ang="0">
                  <a:pos x="26" y="70"/>
                </a:cxn>
                <a:cxn ang="0">
                  <a:pos x="14" y="85"/>
                </a:cxn>
                <a:cxn ang="0">
                  <a:pos x="1" y="100"/>
                </a:cxn>
                <a:cxn ang="0">
                  <a:pos x="1" y="100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2" y="108"/>
                </a:cxn>
                <a:cxn ang="0">
                  <a:pos x="4" y="108"/>
                </a:cxn>
                <a:cxn ang="0">
                  <a:pos x="6" y="108"/>
                </a:cxn>
                <a:cxn ang="0">
                  <a:pos x="7" y="107"/>
                </a:cxn>
                <a:cxn ang="0">
                  <a:pos x="7" y="107"/>
                </a:cxn>
                <a:cxn ang="0">
                  <a:pos x="22" y="90"/>
                </a:cxn>
                <a:cxn ang="0">
                  <a:pos x="35" y="74"/>
                </a:cxn>
                <a:cxn ang="0">
                  <a:pos x="50" y="57"/>
                </a:cxn>
                <a:cxn ang="0">
                  <a:pos x="64" y="41"/>
                </a:cxn>
                <a:cxn ang="0">
                  <a:pos x="64" y="41"/>
                </a:cxn>
                <a:cxn ang="0">
                  <a:pos x="69" y="35"/>
                </a:cxn>
                <a:cxn ang="0">
                  <a:pos x="75" y="28"/>
                </a:cxn>
                <a:cxn ang="0">
                  <a:pos x="81" y="22"/>
                </a:cxn>
                <a:cxn ang="0">
                  <a:pos x="87" y="17"/>
                </a:cxn>
                <a:cxn ang="0">
                  <a:pos x="87" y="17"/>
                </a:cxn>
                <a:cxn ang="0">
                  <a:pos x="90" y="15"/>
                </a:cxn>
                <a:cxn ang="0">
                  <a:pos x="92" y="12"/>
                </a:cxn>
                <a:cxn ang="0">
                  <a:pos x="94" y="6"/>
                </a:cxn>
                <a:cxn ang="0">
                  <a:pos x="94" y="6"/>
                </a:cxn>
                <a:cxn ang="0">
                  <a:pos x="94" y="4"/>
                </a:cxn>
                <a:cxn ang="0">
                  <a:pos x="94" y="2"/>
                </a:cxn>
                <a:cxn ang="0">
                  <a:pos x="93" y="1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8" y="0"/>
                </a:cxn>
                <a:cxn ang="0">
                  <a:pos x="86" y="1"/>
                </a:cxn>
                <a:cxn ang="0">
                  <a:pos x="85" y="3"/>
                </a:cxn>
                <a:cxn ang="0">
                  <a:pos x="85" y="3"/>
                </a:cxn>
              </a:cxnLst>
              <a:rect l="0" t="0" r="r" b="b"/>
              <a:pathLst>
                <a:path w="94" h="108">
                  <a:moveTo>
                    <a:pt x="85" y="3"/>
                  </a:moveTo>
                  <a:lnTo>
                    <a:pt x="85" y="3"/>
                  </a:lnTo>
                  <a:lnTo>
                    <a:pt x="83" y="7"/>
                  </a:lnTo>
                  <a:lnTo>
                    <a:pt x="81" y="10"/>
                  </a:lnTo>
                  <a:lnTo>
                    <a:pt x="74" y="15"/>
                  </a:lnTo>
                  <a:lnTo>
                    <a:pt x="74" y="15"/>
                  </a:lnTo>
                  <a:lnTo>
                    <a:pt x="67" y="21"/>
                  </a:lnTo>
                  <a:lnTo>
                    <a:pt x="62" y="27"/>
                  </a:lnTo>
                  <a:lnTo>
                    <a:pt x="58" y="34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38" y="54"/>
                  </a:lnTo>
                  <a:lnTo>
                    <a:pt x="26" y="70"/>
                  </a:lnTo>
                  <a:lnTo>
                    <a:pt x="14" y="85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2" y="108"/>
                  </a:lnTo>
                  <a:lnTo>
                    <a:pt x="4" y="108"/>
                  </a:lnTo>
                  <a:lnTo>
                    <a:pt x="6" y="108"/>
                  </a:lnTo>
                  <a:lnTo>
                    <a:pt x="7" y="107"/>
                  </a:lnTo>
                  <a:lnTo>
                    <a:pt x="7" y="107"/>
                  </a:lnTo>
                  <a:lnTo>
                    <a:pt x="22" y="90"/>
                  </a:lnTo>
                  <a:lnTo>
                    <a:pt x="35" y="74"/>
                  </a:lnTo>
                  <a:lnTo>
                    <a:pt x="50" y="57"/>
                  </a:lnTo>
                  <a:lnTo>
                    <a:pt x="64" y="41"/>
                  </a:lnTo>
                  <a:lnTo>
                    <a:pt x="64" y="41"/>
                  </a:lnTo>
                  <a:lnTo>
                    <a:pt x="69" y="35"/>
                  </a:lnTo>
                  <a:lnTo>
                    <a:pt x="75" y="28"/>
                  </a:lnTo>
                  <a:lnTo>
                    <a:pt x="81" y="22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90" y="15"/>
                  </a:lnTo>
                  <a:lnTo>
                    <a:pt x="92" y="12"/>
                  </a:lnTo>
                  <a:lnTo>
                    <a:pt x="94" y="6"/>
                  </a:lnTo>
                  <a:lnTo>
                    <a:pt x="94" y="6"/>
                  </a:lnTo>
                  <a:lnTo>
                    <a:pt x="94" y="4"/>
                  </a:lnTo>
                  <a:lnTo>
                    <a:pt x="94" y="2"/>
                  </a:lnTo>
                  <a:lnTo>
                    <a:pt x="93" y="1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8" y="0"/>
                  </a:lnTo>
                  <a:lnTo>
                    <a:pt x="86" y="1"/>
                  </a:lnTo>
                  <a:lnTo>
                    <a:pt x="85" y="3"/>
                  </a:lnTo>
                  <a:lnTo>
                    <a:pt x="8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90" name="Freeform 506"/>
            <p:cNvSpPr/>
            <p:nvPr/>
          </p:nvSpPr>
          <p:spPr bwMode="auto">
            <a:xfrm>
              <a:off x="2674938" y="3722688"/>
              <a:ext cx="49213" cy="58738"/>
            </a:xfrm>
            <a:custGeom>
              <a:avLst/>
              <a:gdLst/>
              <a:ahLst/>
              <a:cxnLst>
                <a:cxn ang="0">
                  <a:pos x="84" y="3"/>
                </a:cxn>
                <a:cxn ang="0">
                  <a:pos x="84" y="3"/>
                </a:cxn>
                <a:cxn ang="0">
                  <a:pos x="82" y="12"/>
                </a:cxn>
                <a:cxn ang="0">
                  <a:pos x="78" y="19"/>
                </a:cxn>
                <a:cxn ang="0">
                  <a:pos x="74" y="25"/>
                </a:cxn>
                <a:cxn ang="0">
                  <a:pos x="70" y="31"/>
                </a:cxn>
                <a:cxn ang="0">
                  <a:pos x="59" y="44"/>
                </a:cxn>
                <a:cxn ang="0">
                  <a:pos x="47" y="55"/>
                </a:cxn>
                <a:cxn ang="0">
                  <a:pos x="47" y="55"/>
                </a:cxn>
                <a:cxn ang="0">
                  <a:pos x="1" y="102"/>
                </a:cxn>
                <a:cxn ang="0">
                  <a:pos x="1" y="102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0" y="107"/>
                </a:cxn>
                <a:cxn ang="0">
                  <a:pos x="1" y="108"/>
                </a:cxn>
                <a:cxn ang="0">
                  <a:pos x="2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8"/>
                </a:cxn>
                <a:cxn ang="0">
                  <a:pos x="7" y="108"/>
                </a:cxn>
                <a:cxn ang="0">
                  <a:pos x="59" y="57"/>
                </a:cxn>
                <a:cxn ang="0">
                  <a:pos x="59" y="57"/>
                </a:cxn>
                <a:cxn ang="0">
                  <a:pos x="70" y="46"/>
                </a:cxn>
                <a:cxn ang="0">
                  <a:pos x="80" y="34"/>
                </a:cxn>
                <a:cxn ang="0">
                  <a:pos x="84" y="28"/>
                </a:cxn>
                <a:cxn ang="0">
                  <a:pos x="89" y="21"/>
                </a:cxn>
                <a:cxn ang="0">
                  <a:pos x="92" y="14"/>
                </a:cxn>
                <a:cxn ang="0">
                  <a:pos x="94" y="7"/>
                </a:cxn>
                <a:cxn ang="0">
                  <a:pos x="94" y="7"/>
                </a:cxn>
                <a:cxn ang="0">
                  <a:pos x="94" y="5"/>
                </a:cxn>
                <a:cxn ang="0">
                  <a:pos x="94" y="2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8" y="1"/>
                </a:cxn>
                <a:cxn ang="0">
                  <a:pos x="85" y="2"/>
                </a:cxn>
                <a:cxn ang="0">
                  <a:pos x="84" y="3"/>
                </a:cxn>
                <a:cxn ang="0">
                  <a:pos x="84" y="3"/>
                </a:cxn>
              </a:cxnLst>
              <a:rect l="0" t="0" r="r" b="b"/>
              <a:pathLst>
                <a:path w="94" h="110">
                  <a:moveTo>
                    <a:pt x="84" y="3"/>
                  </a:moveTo>
                  <a:lnTo>
                    <a:pt x="84" y="3"/>
                  </a:lnTo>
                  <a:lnTo>
                    <a:pt x="82" y="12"/>
                  </a:lnTo>
                  <a:lnTo>
                    <a:pt x="78" y="19"/>
                  </a:lnTo>
                  <a:lnTo>
                    <a:pt x="74" y="25"/>
                  </a:lnTo>
                  <a:lnTo>
                    <a:pt x="70" y="31"/>
                  </a:lnTo>
                  <a:lnTo>
                    <a:pt x="59" y="44"/>
                  </a:lnTo>
                  <a:lnTo>
                    <a:pt x="47" y="55"/>
                  </a:lnTo>
                  <a:lnTo>
                    <a:pt x="47" y="55"/>
                  </a:lnTo>
                  <a:lnTo>
                    <a:pt x="1" y="102"/>
                  </a:lnTo>
                  <a:lnTo>
                    <a:pt x="1" y="102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1" y="108"/>
                  </a:lnTo>
                  <a:lnTo>
                    <a:pt x="2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59" y="57"/>
                  </a:lnTo>
                  <a:lnTo>
                    <a:pt x="59" y="57"/>
                  </a:lnTo>
                  <a:lnTo>
                    <a:pt x="70" y="46"/>
                  </a:lnTo>
                  <a:lnTo>
                    <a:pt x="80" y="34"/>
                  </a:lnTo>
                  <a:lnTo>
                    <a:pt x="84" y="28"/>
                  </a:lnTo>
                  <a:lnTo>
                    <a:pt x="89" y="21"/>
                  </a:lnTo>
                  <a:lnTo>
                    <a:pt x="92" y="14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5"/>
                  </a:lnTo>
                  <a:lnTo>
                    <a:pt x="94" y="2"/>
                  </a:lnTo>
                  <a:lnTo>
                    <a:pt x="92" y="1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8" y="1"/>
                  </a:lnTo>
                  <a:lnTo>
                    <a:pt x="85" y="2"/>
                  </a:lnTo>
                  <a:lnTo>
                    <a:pt x="84" y="3"/>
                  </a:lnTo>
                  <a:lnTo>
                    <a:pt x="8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91" name="Freeform 507"/>
            <p:cNvSpPr/>
            <p:nvPr/>
          </p:nvSpPr>
          <p:spPr bwMode="auto">
            <a:xfrm>
              <a:off x="2801938" y="3652838"/>
              <a:ext cx="107950" cy="117475"/>
            </a:xfrm>
            <a:custGeom>
              <a:avLst/>
              <a:gdLst/>
              <a:ahLst/>
              <a:cxnLst>
                <a:cxn ang="0">
                  <a:pos x="196" y="1"/>
                </a:cxn>
                <a:cxn ang="0">
                  <a:pos x="196" y="1"/>
                </a:cxn>
                <a:cxn ang="0">
                  <a:pos x="171" y="24"/>
                </a:cxn>
                <a:cxn ang="0">
                  <a:pos x="157" y="35"/>
                </a:cxn>
                <a:cxn ang="0">
                  <a:pos x="145" y="47"/>
                </a:cxn>
                <a:cxn ang="0">
                  <a:pos x="145" y="47"/>
                </a:cxn>
                <a:cxn ang="0">
                  <a:pos x="133" y="61"/>
                </a:cxn>
                <a:cxn ang="0">
                  <a:pos x="119" y="76"/>
                </a:cxn>
                <a:cxn ang="0">
                  <a:pos x="93" y="106"/>
                </a:cxn>
                <a:cxn ang="0">
                  <a:pos x="93" y="106"/>
                </a:cxn>
                <a:cxn ang="0">
                  <a:pos x="68" y="134"/>
                </a:cxn>
                <a:cxn ang="0">
                  <a:pos x="41" y="164"/>
                </a:cxn>
                <a:cxn ang="0">
                  <a:pos x="41" y="164"/>
                </a:cxn>
                <a:cxn ang="0">
                  <a:pos x="19" y="189"/>
                </a:cxn>
                <a:cxn ang="0">
                  <a:pos x="10" y="202"/>
                </a:cxn>
                <a:cxn ang="0">
                  <a:pos x="0" y="215"/>
                </a:cxn>
                <a:cxn ang="0">
                  <a:pos x="0" y="215"/>
                </a:cxn>
                <a:cxn ang="0">
                  <a:pos x="0" y="217"/>
                </a:cxn>
                <a:cxn ang="0">
                  <a:pos x="0" y="219"/>
                </a:cxn>
                <a:cxn ang="0">
                  <a:pos x="1" y="221"/>
                </a:cxn>
                <a:cxn ang="0">
                  <a:pos x="3" y="222"/>
                </a:cxn>
                <a:cxn ang="0">
                  <a:pos x="5" y="222"/>
                </a:cxn>
                <a:cxn ang="0">
                  <a:pos x="6" y="222"/>
                </a:cxn>
                <a:cxn ang="0">
                  <a:pos x="8" y="222"/>
                </a:cxn>
                <a:cxn ang="0">
                  <a:pos x="9" y="220"/>
                </a:cxn>
                <a:cxn ang="0">
                  <a:pos x="9" y="220"/>
                </a:cxn>
                <a:cxn ang="0">
                  <a:pos x="17" y="207"/>
                </a:cxn>
                <a:cxn ang="0">
                  <a:pos x="26" y="194"/>
                </a:cxn>
                <a:cxn ang="0">
                  <a:pos x="47" y="172"/>
                </a:cxn>
                <a:cxn ang="0">
                  <a:pos x="47" y="172"/>
                </a:cxn>
                <a:cxn ang="0">
                  <a:pos x="74" y="142"/>
                </a:cxn>
                <a:cxn ang="0">
                  <a:pos x="101" y="112"/>
                </a:cxn>
                <a:cxn ang="0">
                  <a:pos x="101" y="112"/>
                </a:cxn>
                <a:cxn ang="0">
                  <a:pos x="126" y="83"/>
                </a:cxn>
                <a:cxn ang="0">
                  <a:pos x="139" y="67"/>
                </a:cxn>
                <a:cxn ang="0">
                  <a:pos x="152" y="54"/>
                </a:cxn>
                <a:cxn ang="0">
                  <a:pos x="152" y="54"/>
                </a:cxn>
                <a:cxn ang="0">
                  <a:pos x="165" y="41"/>
                </a:cxn>
                <a:cxn ang="0">
                  <a:pos x="177" y="30"/>
                </a:cxn>
                <a:cxn ang="0">
                  <a:pos x="203" y="7"/>
                </a:cxn>
                <a:cxn ang="0">
                  <a:pos x="203" y="7"/>
                </a:cxn>
                <a:cxn ang="0">
                  <a:pos x="204" y="6"/>
                </a:cxn>
                <a:cxn ang="0">
                  <a:pos x="204" y="4"/>
                </a:cxn>
                <a:cxn ang="0">
                  <a:pos x="204" y="3"/>
                </a:cxn>
                <a:cxn ang="0">
                  <a:pos x="203" y="1"/>
                </a:cxn>
                <a:cxn ang="0">
                  <a:pos x="201" y="0"/>
                </a:cxn>
                <a:cxn ang="0">
                  <a:pos x="200" y="0"/>
                </a:cxn>
                <a:cxn ang="0">
                  <a:pos x="198" y="0"/>
                </a:cxn>
                <a:cxn ang="0">
                  <a:pos x="196" y="1"/>
                </a:cxn>
                <a:cxn ang="0">
                  <a:pos x="196" y="1"/>
                </a:cxn>
              </a:cxnLst>
              <a:rect l="0" t="0" r="r" b="b"/>
              <a:pathLst>
                <a:path w="204" h="222">
                  <a:moveTo>
                    <a:pt x="196" y="1"/>
                  </a:moveTo>
                  <a:lnTo>
                    <a:pt x="196" y="1"/>
                  </a:lnTo>
                  <a:lnTo>
                    <a:pt x="171" y="24"/>
                  </a:lnTo>
                  <a:lnTo>
                    <a:pt x="157" y="35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33" y="61"/>
                  </a:lnTo>
                  <a:lnTo>
                    <a:pt x="119" y="76"/>
                  </a:lnTo>
                  <a:lnTo>
                    <a:pt x="93" y="106"/>
                  </a:lnTo>
                  <a:lnTo>
                    <a:pt x="93" y="106"/>
                  </a:lnTo>
                  <a:lnTo>
                    <a:pt x="68" y="134"/>
                  </a:lnTo>
                  <a:lnTo>
                    <a:pt x="41" y="164"/>
                  </a:lnTo>
                  <a:lnTo>
                    <a:pt x="41" y="164"/>
                  </a:lnTo>
                  <a:lnTo>
                    <a:pt x="19" y="189"/>
                  </a:lnTo>
                  <a:lnTo>
                    <a:pt x="10" y="202"/>
                  </a:lnTo>
                  <a:lnTo>
                    <a:pt x="0" y="215"/>
                  </a:lnTo>
                  <a:lnTo>
                    <a:pt x="0" y="215"/>
                  </a:lnTo>
                  <a:lnTo>
                    <a:pt x="0" y="217"/>
                  </a:lnTo>
                  <a:lnTo>
                    <a:pt x="0" y="219"/>
                  </a:lnTo>
                  <a:lnTo>
                    <a:pt x="1" y="221"/>
                  </a:lnTo>
                  <a:lnTo>
                    <a:pt x="3" y="222"/>
                  </a:lnTo>
                  <a:lnTo>
                    <a:pt x="5" y="222"/>
                  </a:lnTo>
                  <a:lnTo>
                    <a:pt x="6" y="222"/>
                  </a:lnTo>
                  <a:lnTo>
                    <a:pt x="8" y="222"/>
                  </a:lnTo>
                  <a:lnTo>
                    <a:pt x="9" y="220"/>
                  </a:lnTo>
                  <a:lnTo>
                    <a:pt x="9" y="220"/>
                  </a:lnTo>
                  <a:lnTo>
                    <a:pt x="17" y="207"/>
                  </a:lnTo>
                  <a:lnTo>
                    <a:pt x="26" y="194"/>
                  </a:lnTo>
                  <a:lnTo>
                    <a:pt x="47" y="172"/>
                  </a:lnTo>
                  <a:lnTo>
                    <a:pt x="47" y="172"/>
                  </a:lnTo>
                  <a:lnTo>
                    <a:pt x="74" y="142"/>
                  </a:lnTo>
                  <a:lnTo>
                    <a:pt x="101" y="112"/>
                  </a:lnTo>
                  <a:lnTo>
                    <a:pt x="101" y="112"/>
                  </a:lnTo>
                  <a:lnTo>
                    <a:pt x="126" y="83"/>
                  </a:lnTo>
                  <a:lnTo>
                    <a:pt x="139" y="67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65" y="41"/>
                  </a:lnTo>
                  <a:lnTo>
                    <a:pt x="177" y="30"/>
                  </a:lnTo>
                  <a:lnTo>
                    <a:pt x="203" y="7"/>
                  </a:lnTo>
                  <a:lnTo>
                    <a:pt x="203" y="7"/>
                  </a:lnTo>
                  <a:lnTo>
                    <a:pt x="204" y="6"/>
                  </a:lnTo>
                  <a:lnTo>
                    <a:pt x="204" y="4"/>
                  </a:lnTo>
                  <a:lnTo>
                    <a:pt x="204" y="3"/>
                  </a:lnTo>
                  <a:lnTo>
                    <a:pt x="203" y="1"/>
                  </a:lnTo>
                  <a:lnTo>
                    <a:pt x="201" y="0"/>
                  </a:lnTo>
                  <a:lnTo>
                    <a:pt x="200" y="0"/>
                  </a:lnTo>
                  <a:lnTo>
                    <a:pt x="198" y="0"/>
                  </a:lnTo>
                  <a:lnTo>
                    <a:pt x="196" y="1"/>
                  </a:lnTo>
                  <a:lnTo>
                    <a:pt x="19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92" name="Freeform 508"/>
            <p:cNvSpPr/>
            <p:nvPr/>
          </p:nvSpPr>
          <p:spPr bwMode="auto">
            <a:xfrm>
              <a:off x="2835276" y="3698875"/>
              <a:ext cx="74613" cy="74613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34" y="1"/>
                </a:cxn>
                <a:cxn ang="0">
                  <a:pos x="115" y="15"/>
                </a:cxn>
                <a:cxn ang="0">
                  <a:pos x="98" y="31"/>
                </a:cxn>
                <a:cxn ang="0">
                  <a:pos x="80" y="46"/>
                </a:cxn>
                <a:cxn ang="0">
                  <a:pos x="63" y="63"/>
                </a:cxn>
                <a:cxn ang="0">
                  <a:pos x="48" y="79"/>
                </a:cxn>
                <a:cxn ang="0">
                  <a:pos x="31" y="97"/>
                </a:cxn>
                <a:cxn ang="0">
                  <a:pos x="16" y="115"/>
                </a:cxn>
                <a:cxn ang="0">
                  <a:pos x="1" y="133"/>
                </a:cxn>
                <a:cxn ang="0">
                  <a:pos x="1" y="133"/>
                </a:cxn>
                <a:cxn ang="0">
                  <a:pos x="0" y="135"/>
                </a:cxn>
                <a:cxn ang="0">
                  <a:pos x="0" y="137"/>
                </a:cxn>
                <a:cxn ang="0">
                  <a:pos x="1" y="140"/>
                </a:cxn>
                <a:cxn ang="0">
                  <a:pos x="3" y="141"/>
                </a:cxn>
                <a:cxn ang="0">
                  <a:pos x="5" y="141"/>
                </a:cxn>
                <a:cxn ang="0">
                  <a:pos x="7" y="141"/>
                </a:cxn>
                <a:cxn ang="0">
                  <a:pos x="8" y="140"/>
                </a:cxn>
                <a:cxn ang="0">
                  <a:pos x="8" y="140"/>
                </a:cxn>
                <a:cxn ang="0">
                  <a:pos x="23" y="122"/>
                </a:cxn>
                <a:cxn ang="0">
                  <a:pos x="39" y="104"/>
                </a:cxn>
                <a:cxn ang="0">
                  <a:pos x="54" y="87"/>
                </a:cxn>
                <a:cxn ang="0">
                  <a:pos x="71" y="70"/>
                </a:cxn>
                <a:cxn ang="0">
                  <a:pos x="87" y="54"/>
                </a:cxn>
                <a:cxn ang="0">
                  <a:pos x="105" y="38"/>
                </a:cxn>
                <a:cxn ang="0">
                  <a:pos x="122" y="23"/>
                </a:cxn>
                <a:cxn ang="0">
                  <a:pos x="141" y="7"/>
                </a:cxn>
                <a:cxn ang="0">
                  <a:pos x="141" y="7"/>
                </a:cxn>
                <a:cxn ang="0">
                  <a:pos x="142" y="6"/>
                </a:cxn>
                <a:cxn ang="0">
                  <a:pos x="142" y="4"/>
                </a:cxn>
                <a:cxn ang="0">
                  <a:pos x="142" y="2"/>
                </a:cxn>
                <a:cxn ang="0">
                  <a:pos x="141" y="1"/>
                </a:cxn>
                <a:cxn ang="0">
                  <a:pos x="138" y="0"/>
                </a:cxn>
                <a:cxn ang="0">
                  <a:pos x="136" y="0"/>
                </a:cxn>
                <a:cxn ang="0">
                  <a:pos x="134" y="1"/>
                </a:cxn>
                <a:cxn ang="0">
                  <a:pos x="134" y="1"/>
                </a:cxn>
              </a:cxnLst>
              <a:rect l="0" t="0" r="r" b="b"/>
              <a:pathLst>
                <a:path w="142" h="141">
                  <a:moveTo>
                    <a:pt x="134" y="1"/>
                  </a:moveTo>
                  <a:lnTo>
                    <a:pt x="134" y="1"/>
                  </a:lnTo>
                  <a:lnTo>
                    <a:pt x="115" y="15"/>
                  </a:lnTo>
                  <a:lnTo>
                    <a:pt x="98" y="31"/>
                  </a:lnTo>
                  <a:lnTo>
                    <a:pt x="80" y="46"/>
                  </a:lnTo>
                  <a:lnTo>
                    <a:pt x="63" y="63"/>
                  </a:lnTo>
                  <a:lnTo>
                    <a:pt x="48" y="79"/>
                  </a:lnTo>
                  <a:lnTo>
                    <a:pt x="31" y="97"/>
                  </a:lnTo>
                  <a:lnTo>
                    <a:pt x="16" y="115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5"/>
                  </a:lnTo>
                  <a:lnTo>
                    <a:pt x="0" y="137"/>
                  </a:lnTo>
                  <a:lnTo>
                    <a:pt x="1" y="140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8" y="140"/>
                  </a:lnTo>
                  <a:lnTo>
                    <a:pt x="8" y="140"/>
                  </a:lnTo>
                  <a:lnTo>
                    <a:pt x="23" y="122"/>
                  </a:lnTo>
                  <a:lnTo>
                    <a:pt x="39" y="104"/>
                  </a:lnTo>
                  <a:lnTo>
                    <a:pt x="54" y="87"/>
                  </a:lnTo>
                  <a:lnTo>
                    <a:pt x="71" y="70"/>
                  </a:lnTo>
                  <a:lnTo>
                    <a:pt x="87" y="54"/>
                  </a:lnTo>
                  <a:lnTo>
                    <a:pt x="105" y="38"/>
                  </a:lnTo>
                  <a:lnTo>
                    <a:pt x="122" y="23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2" y="2"/>
                  </a:lnTo>
                  <a:lnTo>
                    <a:pt x="141" y="1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4" y="1"/>
                  </a:lnTo>
                  <a:lnTo>
                    <a:pt x="13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93" name="Freeform 509"/>
            <p:cNvSpPr/>
            <p:nvPr/>
          </p:nvSpPr>
          <p:spPr bwMode="auto">
            <a:xfrm>
              <a:off x="2347913" y="3414713"/>
              <a:ext cx="63500" cy="57150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11" y="1"/>
                </a:cxn>
                <a:cxn ang="0">
                  <a:pos x="96" y="12"/>
                </a:cxn>
                <a:cxn ang="0">
                  <a:pos x="82" y="24"/>
                </a:cxn>
                <a:cxn ang="0">
                  <a:pos x="51" y="46"/>
                </a:cxn>
                <a:cxn ang="0">
                  <a:pos x="35" y="59"/>
                </a:cxn>
                <a:cxn ang="0">
                  <a:pos x="22" y="71"/>
                </a:cxn>
                <a:cxn ang="0">
                  <a:pos x="16" y="78"/>
                </a:cxn>
                <a:cxn ang="0">
                  <a:pos x="9" y="86"/>
                </a:cxn>
                <a:cxn ang="0">
                  <a:pos x="5" y="93"/>
                </a:cxn>
                <a:cxn ang="0">
                  <a:pos x="0" y="101"/>
                </a:cxn>
                <a:cxn ang="0">
                  <a:pos x="0" y="101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3" y="108"/>
                </a:cxn>
                <a:cxn ang="0">
                  <a:pos x="4" y="108"/>
                </a:cxn>
                <a:cxn ang="0">
                  <a:pos x="6" y="108"/>
                </a:cxn>
                <a:cxn ang="0">
                  <a:pos x="7" y="107"/>
                </a:cxn>
                <a:cxn ang="0">
                  <a:pos x="8" y="106"/>
                </a:cxn>
                <a:cxn ang="0">
                  <a:pos x="8" y="106"/>
                </a:cxn>
                <a:cxn ang="0">
                  <a:pos x="13" y="98"/>
                </a:cxn>
                <a:cxn ang="0">
                  <a:pos x="18" y="91"/>
                </a:cxn>
                <a:cxn ang="0">
                  <a:pos x="24" y="83"/>
                </a:cxn>
                <a:cxn ang="0">
                  <a:pos x="29" y="76"/>
                </a:cxn>
                <a:cxn ang="0">
                  <a:pos x="43" y="64"/>
                </a:cxn>
                <a:cxn ang="0">
                  <a:pos x="58" y="52"/>
                </a:cxn>
                <a:cxn ang="0">
                  <a:pos x="89" y="30"/>
                </a:cxn>
                <a:cxn ang="0">
                  <a:pos x="103" y="19"/>
                </a:cxn>
                <a:cxn ang="0">
                  <a:pos x="117" y="7"/>
                </a:cxn>
                <a:cxn ang="0">
                  <a:pos x="117" y="7"/>
                </a:cxn>
                <a:cxn ang="0">
                  <a:pos x="118" y="6"/>
                </a:cxn>
                <a:cxn ang="0">
                  <a:pos x="119" y="4"/>
                </a:cxn>
                <a:cxn ang="0">
                  <a:pos x="118" y="2"/>
                </a:cxn>
                <a:cxn ang="0">
                  <a:pos x="117" y="1"/>
                </a:cxn>
                <a:cxn ang="0">
                  <a:pos x="116" y="0"/>
                </a:cxn>
                <a:cxn ang="0">
                  <a:pos x="114" y="0"/>
                </a:cxn>
                <a:cxn ang="0">
                  <a:pos x="112" y="0"/>
                </a:cxn>
                <a:cxn ang="0">
                  <a:pos x="111" y="1"/>
                </a:cxn>
                <a:cxn ang="0">
                  <a:pos x="111" y="1"/>
                </a:cxn>
              </a:cxnLst>
              <a:rect l="0" t="0" r="r" b="b"/>
              <a:pathLst>
                <a:path w="119" h="108">
                  <a:moveTo>
                    <a:pt x="111" y="1"/>
                  </a:moveTo>
                  <a:lnTo>
                    <a:pt x="111" y="1"/>
                  </a:lnTo>
                  <a:lnTo>
                    <a:pt x="96" y="12"/>
                  </a:lnTo>
                  <a:lnTo>
                    <a:pt x="82" y="24"/>
                  </a:lnTo>
                  <a:lnTo>
                    <a:pt x="51" y="46"/>
                  </a:lnTo>
                  <a:lnTo>
                    <a:pt x="35" y="59"/>
                  </a:lnTo>
                  <a:lnTo>
                    <a:pt x="22" y="71"/>
                  </a:lnTo>
                  <a:lnTo>
                    <a:pt x="16" y="78"/>
                  </a:lnTo>
                  <a:lnTo>
                    <a:pt x="9" y="86"/>
                  </a:lnTo>
                  <a:lnTo>
                    <a:pt x="5" y="93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3" y="108"/>
                  </a:lnTo>
                  <a:lnTo>
                    <a:pt x="4" y="108"/>
                  </a:lnTo>
                  <a:lnTo>
                    <a:pt x="6" y="108"/>
                  </a:lnTo>
                  <a:lnTo>
                    <a:pt x="7" y="107"/>
                  </a:lnTo>
                  <a:lnTo>
                    <a:pt x="8" y="106"/>
                  </a:lnTo>
                  <a:lnTo>
                    <a:pt x="8" y="106"/>
                  </a:lnTo>
                  <a:lnTo>
                    <a:pt x="13" y="98"/>
                  </a:lnTo>
                  <a:lnTo>
                    <a:pt x="18" y="91"/>
                  </a:lnTo>
                  <a:lnTo>
                    <a:pt x="24" y="83"/>
                  </a:lnTo>
                  <a:lnTo>
                    <a:pt x="29" y="76"/>
                  </a:lnTo>
                  <a:lnTo>
                    <a:pt x="43" y="64"/>
                  </a:lnTo>
                  <a:lnTo>
                    <a:pt x="58" y="52"/>
                  </a:lnTo>
                  <a:lnTo>
                    <a:pt x="89" y="30"/>
                  </a:lnTo>
                  <a:lnTo>
                    <a:pt x="103" y="1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8" y="6"/>
                  </a:lnTo>
                  <a:lnTo>
                    <a:pt x="119" y="4"/>
                  </a:lnTo>
                  <a:lnTo>
                    <a:pt x="118" y="2"/>
                  </a:lnTo>
                  <a:lnTo>
                    <a:pt x="117" y="1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1" y="1"/>
                  </a:lnTo>
                  <a:lnTo>
                    <a:pt x="11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94" name="Freeform 510"/>
            <p:cNvSpPr/>
            <p:nvPr/>
          </p:nvSpPr>
          <p:spPr bwMode="auto">
            <a:xfrm>
              <a:off x="2393951" y="3408363"/>
              <a:ext cx="69850" cy="68263"/>
            </a:xfrm>
            <a:custGeom>
              <a:avLst/>
              <a:gdLst/>
              <a:ahLst/>
              <a:cxnLst>
                <a:cxn ang="0">
                  <a:pos x="124" y="3"/>
                </a:cxn>
                <a:cxn ang="0">
                  <a:pos x="124" y="3"/>
                </a:cxn>
                <a:cxn ang="0">
                  <a:pos x="104" y="20"/>
                </a:cxn>
                <a:cxn ang="0">
                  <a:pos x="84" y="38"/>
                </a:cxn>
                <a:cxn ang="0">
                  <a:pos x="63" y="55"/>
                </a:cxn>
                <a:cxn ang="0">
                  <a:pos x="54" y="66"/>
                </a:cxn>
                <a:cxn ang="0">
                  <a:pos x="43" y="75"/>
                </a:cxn>
                <a:cxn ang="0">
                  <a:pos x="43" y="75"/>
                </a:cxn>
                <a:cxn ang="0">
                  <a:pos x="38" y="80"/>
                </a:cxn>
                <a:cxn ang="0">
                  <a:pos x="32" y="86"/>
                </a:cxn>
                <a:cxn ang="0">
                  <a:pos x="18" y="97"/>
                </a:cxn>
                <a:cxn ang="0">
                  <a:pos x="12" y="103"/>
                </a:cxn>
                <a:cxn ang="0">
                  <a:pos x="6" y="109"/>
                </a:cxn>
                <a:cxn ang="0">
                  <a:pos x="2" y="115"/>
                </a:cxn>
                <a:cxn ang="0">
                  <a:pos x="0" y="122"/>
                </a:cxn>
                <a:cxn ang="0">
                  <a:pos x="0" y="122"/>
                </a:cxn>
                <a:cxn ang="0">
                  <a:pos x="0" y="125"/>
                </a:cxn>
                <a:cxn ang="0">
                  <a:pos x="0" y="126"/>
                </a:cxn>
                <a:cxn ang="0">
                  <a:pos x="2" y="129"/>
                </a:cxn>
                <a:cxn ang="0">
                  <a:pos x="4" y="129"/>
                </a:cxn>
                <a:cxn ang="0">
                  <a:pos x="9" y="129"/>
                </a:cxn>
                <a:cxn ang="0">
                  <a:pos x="9" y="129"/>
                </a:cxn>
                <a:cxn ang="0">
                  <a:pos x="10" y="129"/>
                </a:cxn>
                <a:cxn ang="0">
                  <a:pos x="12" y="128"/>
                </a:cxn>
                <a:cxn ang="0">
                  <a:pos x="13" y="125"/>
                </a:cxn>
                <a:cxn ang="0">
                  <a:pos x="13" y="122"/>
                </a:cxn>
                <a:cxn ang="0">
                  <a:pos x="10" y="119"/>
                </a:cxn>
                <a:cxn ang="0">
                  <a:pos x="10" y="119"/>
                </a:cxn>
                <a:cxn ang="0">
                  <a:pos x="14" y="113"/>
                </a:cxn>
                <a:cxn ang="0">
                  <a:pos x="19" y="108"/>
                </a:cxn>
                <a:cxn ang="0">
                  <a:pos x="33" y="97"/>
                </a:cxn>
                <a:cxn ang="0">
                  <a:pos x="45" y="86"/>
                </a:cxn>
                <a:cxn ang="0">
                  <a:pos x="51" y="81"/>
                </a:cxn>
                <a:cxn ang="0">
                  <a:pos x="56" y="76"/>
                </a:cxn>
                <a:cxn ang="0">
                  <a:pos x="56" y="76"/>
                </a:cxn>
                <a:cxn ang="0">
                  <a:pos x="64" y="66"/>
                </a:cxn>
                <a:cxn ang="0">
                  <a:pos x="72" y="57"/>
                </a:cxn>
                <a:cxn ang="0">
                  <a:pos x="92" y="41"/>
                </a:cxn>
                <a:cxn ang="0">
                  <a:pos x="111" y="25"/>
                </a:cxn>
                <a:cxn ang="0">
                  <a:pos x="122" y="17"/>
                </a:cxn>
                <a:cxn ang="0">
                  <a:pos x="131" y="9"/>
                </a:cxn>
                <a:cxn ang="0">
                  <a:pos x="131" y="9"/>
                </a:cxn>
                <a:cxn ang="0">
                  <a:pos x="132" y="8"/>
                </a:cxn>
                <a:cxn ang="0">
                  <a:pos x="132" y="6"/>
                </a:cxn>
                <a:cxn ang="0">
                  <a:pos x="132" y="4"/>
                </a:cxn>
                <a:cxn ang="0">
                  <a:pos x="131" y="3"/>
                </a:cxn>
                <a:cxn ang="0">
                  <a:pos x="129" y="2"/>
                </a:cxn>
                <a:cxn ang="0">
                  <a:pos x="128" y="0"/>
                </a:cxn>
                <a:cxn ang="0">
                  <a:pos x="126" y="2"/>
                </a:cxn>
                <a:cxn ang="0">
                  <a:pos x="124" y="3"/>
                </a:cxn>
                <a:cxn ang="0">
                  <a:pos x="124" y="3"/>
                </a:cxn>
              </a:cxnLst>
              <a:rect l="0" t="0" r="r" b="b"/>
              <a:pathLst>
                <a:path w="132" h="129">
                  <a:moveTo>
                    <a:pt x="124" y="3"/>
                  </a:moveTo>
                  <a:lnTo>
                    <a:pt x="124" y="3"/>
                  </a:lnTo>
                  <a:lnTo>
                    <a:pt x="104" y="20"/>
                  </a:lnTo>
                  <a:lnTo>
                    <a:pt x="84" y="38"/>
                  </a:lnTo>
                  <a:lnTo>
                    <a:pt x="63" y="55"/>
                  </a:lnTo>
                  <a:lnTo>
                    <a:pt x="54" y="66"/>
                  </a:lnTo>
                  <a:lnTo>
                    <a:pt x="43" y="75"/>
                  </a:lnTo>
                  <a:lnTo>
                    <a:pt x="43" y="75"/>
                  </a:lnTo>
                  <a:lnTo>
                    <a:pt x="38" y="80"/>
                  </a:lnTo>
                  <a:lnTo>
                    <a:pt x="32" y="86"/>
                  </a:lnTo>
                  <a:lnTo>
                    <a:pt x="18" y="97"/>
                  </a:lnTo>
                  <a:lnTo>
                    <a:pt x="12" y="103"/>
                  </a:lnTo>
                  <a:lnTo>
                    <a:pt x="6" y="109"/>
                  </a:lnTo>
                  <a:lnTo>
                    <a:pt x="2" y="115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25"/>
                  </a:lnTo>
                  <a:lnTo>
                    <a:pt x="0" y="126"/>
                  </a:lnTo>
                  <a:lnTo>
                    <a:pt x="2" y="129"/>
                  </a:lnTo>
                  <a:lnTo>
                    <a:pt x="4" y="129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10" y="129"/>
                  </a:lnTo>
                  <a:lnTo>
                    <a:pt x="12" y="128"/>
                  </a:lnTo>
                  <a:lnTo>
                    <a:pt x="13" y="125"/>
                  </a:lnTo>
                  <a:lnTo>
                    <a:pt x="13" y="122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4" y="113"/>
                  </a:lnTo>
                  <a:lnTo>
                    <a:pt x="19" y="108"/>
                  </a:lnTo>
                  <a:lnTo>
                    <a:pt x="33" y="97"/>
                  </a:lnTo>
                  <a:lnTo>
                    <a:pt x="45" y="86"/>
                  </a:lnTo>
                  <a:lnTo>
                    <a:pt x="51" y="81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64" y="66"/>
                  </a:lnTo>
                  <a:lnTo>
                    <a:pt x="72" y="57"/>
                  </a:lnTo>
                  <a:lnTo>
                    <a:pt x="92" y="41"/>
                  </a:lnTo>
                  <a:lnTo>
                    <a:pt x="111" y="25"/>
                  </a:lnTo>
                  <a:lnTo>
                    <a:pt x="122" y="1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2" y="8"/>
                  </a:lnTo>
                  <a:lnTo>
                    <a:pt x="132" y="6"/>
                  </a:lnTo>
                  <a:lnTo>
                    <a:pt x="132" y="4"/>
                  </a:lnTo>
                  <a:lnTo>
                    <a:pt x="131" y="3"/>
                  </a:lnTo>
                  <a:lnTo>
                    <a:pt x="129" y="2"/>
                  </a:lnTo>
                  <a:lnTo>
                    <a:pt x="128" y="0"/>
                  </a:lnTo>
                  <a:lnTo>
                    <a:pt x="126" y="2"/>
                  </a:lnTo>
                  <a:lnTo>
                    <a:pt x="124" y="3"/>
                  </a:lnTo>
                  <a:lnTo>
                    <a:pt x="12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95" name="Freeform 511"/>
            <p:cNvSpPr/>
            <p:nvPr/>
          </p:nvSpPr>
          <p:spPr bwMode="auto">
            <a:xfrm>
              <a:off x="2430463" y="3419475"/>
              <a:ext cx="80963" cy="66675"/>
            </a:xfrm>
            <a:custGeom>
              <a:avLst/>
              <a:gdLst/>
              <a:ahLst/>
              <a:cxnLst>
                <a:cxn ang="0">
                  <a:pos x="144" y="1"/>
                </a:cxn>
                <a:cxn ang="0">
                  <a:pos x="144" y="1"/>
                </a:cxn>
                <a:cxn ang="0">
                  <a:pos x="125" y="16"/>
                </a:cxn>
                <a:cxn ang="0">
                  <a:pos x="106" y="29"/>
                </a:cxn>
                <a:cxn ang="0">
                  <a:pos x="68" y="56"/>
                </a:cxn>
                <a:cxn ang="0">
                  <a:pos x="50" y="70"/>
                </a:cxn>
                <a:cxn ang="0">
                  <a:pos x="33" y="86"/>
                </a:cxn>
                <a:cxn ang="0">
                  <a:pos x="17" y="102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2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6" y="127"/>
                </a:cxn>
                <a:cxn ang="0">
                  <a:pos x="7" y="127"/>
                </a:cxn>
                <a:cxn ang="0">
                  <a:pos x="9" y="125"/>
                </a:cxn>
                <a:cxn ang="0">
                  <a:pos x="9" y="125"/>
                </a:cxn>
                <a:cxn ang="0">
                  <a:pos x="24" y="108"/>
                </a:cxn>
                <a:cxn ang="0">
                  <a:pos x="40" y="91"/>
                </a:cxn>
                <a:cxn ang="0">
                  <a:pos x="58" y="77"/>
                </a:cxn>
                <a:cxn ang="0">
                  <a:pos x="75" y="62"/>
                </a:cxn>
                <a:cxn ang="0">
                  <a:pos x="114" y="35"/>
                </a:cxn>
                <a:cxn ang="0">
                  <a:pos x="132" y="22"/>
                </a:cxn>
                <a:cxn ang="0">
                  <a:pos x="151" y="8"/>
                </a:cxn>
                <a:cxn ang="0">
                  <a:pos x="151" y="8"/>
                </a:cxn>
                <a:cxn ang="0">
                  <a:pos x="152" y="6"/>
                </a:cxn>
                <a:cxn ang="0">
                  <a:pos x="152" y="4"/>
                </a:cxn>
                <a:cxn ang="0">
                  <a:pos x="152" y="3"/>
                </a:cxn>
                <a:cxn ang="0">
                  <a:pos x="151" y="2"/>
                </a:cxn>
                <a:cxn ang="0">
                  <a:pos x="148" y="0"/>
                </a:cxn>
                <a:cxn ang="0">
                  <a:pos x="146" y="0"/>
                </a:cxn>
                <a:cxn ang="0">
                  <a:pos x="144" y="1"/>
                </a:cxn>
                <a:cxn ang="0">
                  <a:pos x="144" y="1"/>
                </a:cxn>
              </a:cxnLst>
              <a:rect l="0" t="0" r="r" b="b"/>
              <a:pathLst>
                <a:path w="152" h="127">
                  <a:moveTo>
                    <a:pt x="144" y="1"/>
                  </a:moveTo>
                  <a:lnTo>
                    <a:pt x="144" y="1"/>
                  </a:lnTo>
                  <a:lnTo>
                    <a:pt x="125" y="16"/>
                  </a:lnTo>
                  <a:lnTo>
                    <a:pt x="106" y="29"/>
                  </a:lnTo>
                  <a:lnTo>
                    <a:pt x="68" y="56"/>
                  </a:lnTo>
                  <a:lnTo>
                    <a:pt x="50" y="70"/>
                  </a:lnTo>
                  <a:lnTo>
                    <a:pt x="33" y="86"/>
                  </a:lnTo>
                  <a:lnTo>
                    <a:pt x="17" y="102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2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6" y="127"/>
                  </a:lnTo>
                  <a:lnTo>
                    <a:pt x="7" y="127"/>
                  </a:lnTo>
                  <a:lnTo>
                    <a:pt x="9" y="125"/>
                  </a:lnTo>
                  <a:lnTo>
                    <a:pt x="9" y="125"/>
                  </a:lnTo>
                  <a:lnTo>
                    <a:pt x="24" y="108"/>
                  </a:lnTo>
                  <a:lnTo>
                    <a:pt x="40" y="91"/>
                  </a:lnTo>
                  <a:lnTo>
                    <a:pt x="58" y="77"/>
                  </a:lnTo>
                  <a:lnTo>
                    <a:pt x="75" y="62"/>
                  </a:lnTo>
                  <a:lnTo>
                    <a:pt x="114" y="35"/>
                  </a:lnTo>
                  <a:lnTo>
                    <a:pt x="132" y="22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3"/>
                  </a:lnTo>
                  <a:lnTo>
                    <a:pt x="151" y="2"/>
                  </a:lnTo>
                  <a:lnTo>
                    <a:pt x="148" y="0"/>
                  </a:lnTo>
                  <a:lnTo>
                    <a:pt x="146" y="0"/>
                  </a:lnTo>
                  <a:lnTo>
                    <a:pt x="144" y="1"/>
                  </a:lnTo>
                  <a:lnTo>
                    <a:pt x="14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96" name="Freeform 512"/>
            <p:cNvSpPr/>
            <p:nvPr/>
          </p:nvSpPr>
          <p:spPr bwMode="auto">
            <a:xfrm>
              <a:off x="2490788" y="3421063"/>
              <a:ext cx="73025" cy="60325"/>
            </a:xfrm>
            <a:custGeom>
              <a:avLst/>
              <a:gdLst/>
              <a:ahLst/>
              <a:cxnLst>
                <a:cxn ang="0">
                  <a:pos x="131" y="1"/>
                </a:cxn>
                <a:cxn ang="0">
                  <a:pos x="131" y="1"/>
                </a:cxn>
                <a:cxn ang="0">
                  <a:pos x="115" y="12"/>
                </a:cxn>
                <a:cxn ang="0">
                  <a:pos x="100" y="22"/>
                </a:cxn>
                <a:cxn ang="0">
                  <a:pos x="84" y="32"/>
                </a:cxn>
                <a:cxn ang="0">
                  <a:pos x="69" y="44"/>
                </a:cxn>
                <a:cxn ang="0">
                  <a:pos x="69" y="44"/>
                </a:cxn>
                <a:cxn ang="0">
                  <a:pos x="51" y="59"/>
                </a:cxn>
                <a:cxn ang="0">
                  <a:pos x="35" y="75"/>
                </a:cxn>
                <a:cxn ang="0">
                  <a:pos x="2" y="107"/>
                </a:cxn>
                <a:cxn ang="0">
                  <a:pos x="2" y="107"/>
                </a:cxn>
                <a:cxn ang="0">
                  <a:pos x="1" y="108"/>
                </a:cxn>
                <a:cxn ang="0">
                  <a:pos x="0" y="110"/>
                </a:cxn>
                <a:cxn ang="0">
                  <a:pos x="1" y="112"/>
                </a:cxn>
                <a:cxn ang="0">
                  <a:pos x="2" y="113"/>
                </a:cxn>
                <a:cxn ang="0">
                  <a:pos x="3" y="114"/>
                </a:cxn>
                <a:cxn ang="0">
                  <a:pos x="5" y="114"/>
                </a:cxn>
                <a:cxn ang="0">
                  <a:pos x="7" y="114"/>
                </a:cxn>
                <a:cxn ang="0">
                  <a:pos x="8" y="113"/>
                </a:cxn>
                <a:cxn ang="0">
                  <a:pos x="8" y="113"/>
                </a:cxn>
                <a:cxn ang="0">
                  <a:pos x="35" y="87"/>
                </a:cxn>
                <a:cxn ang="0">
                  <a:pos x="63" y="62"/>
                </a:cxn>
                <a:cxn ang="0">
                  <a:pos x="63" y="62"/>
                </a:cxn>
                <a:cxn ang="0">
                  <a:pos x="80" y="48"/>
                </a:cxn>
                <a:cxn ang="0">
                  <a:pos x="99" y="35"/>
                </a:cxn>
                <a:cxn ang="0">
                  <a:pos x="117" y="23"/>
                </a:cxn>
                <a:cxn ang="0">
                  <a:pos x="135" y="10"/>
                </a:cxn>
                <a:cxn ang="0">
                  <a:pos x="135" y="10"/>
                </a:cxn>
                <a:cxn ang="0">
                  <a:pos x="137" y="7"/>
                </a:cxn>
                <a:cxn ang="0">
                  <a:pos x="137" y="6"/>
                </a:cxn>
                <a:cxn ang="0">
                  <a:pos x="136" y="2"/>
                </a:cxn>
                <a:cxn ang="0">
                  <a:pos x="135" y="1"/>
                </a:cxn>
                <a:cxn ang="0">
                  <a:pos x="134" y="0"/>
                </a:cxn>
                <a:cxn ang="0">
                  <a:pos x="132" y="0"/>
                </a:cxn>
                <a:cxn ang="0">
                  <a:pos x="131" y="1"/>
                </a:cxn>
                <a:cxn ang="0">
                  <a:pos x="131" y="1"/>
                </a:cxn>
              </a:cxnLst>
              <a:rect l="0" t="0" r="r" b="b"/>
              <a:pathLst>
                <a:path w="137" h="114">
                  <a:moveTo>
                    <a:pt x="131" y="1"/>
                  </a:moveTo>
                  <a:lnTo>
                    <a:pt x="131" y="1"/>
                  </a:lnTo>
                  <a:lnTo>
                    <a:pt x="115" y="12"/>
                  </a:lnTo>
                  <a:lnTo>
                    <a:pt x="100" y="22"/>
                  </a:lnTo>
                  <a:lnTo>
                    <a:pt x="84" y="32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51" y="59"/>
                  </a:lnTo>
                  <a:lnTo>
                    <a:pt x="35" y="75"/>
                  </a:lnTo>
                  <a:lnTo>
                    <a:pt x="2" y="107"/>
                  </a:lnTo>
                  <a:lnTo>
                    <a:pt x="2" y="107"/>
                  </a:lnTo>
                  <a:lnTo>
                    <a:pt x="1" y="108"/>
                  </a:lnTo>
                  <a:lnTo>
                    <a:pt x="0" y="110"/>
                  </a:lnTo>
                  <a:lnTo>
                    <a:pt x="1" y="112"/>
                  </a:lnTo>
                  <a:lnTo>
                    <a:pt x="2" y="113"/>
                  </a:lnTo>
                  <a:lnTo>
                    <a:pt x="3" y="114"/>
                  </a:lnTo>
                  <a:lnTo>
                    <a:pt x="5" y="114"/>
                  </a:lnTo>
                  <a:lnTo>
                    <a:pt x="7" y="114"/>
                  </a:lnTo>
                  <a:lnTo>
                    <a:pt x="8" y="113"/>
                  </a:lnTo>
                  <a:lnTo>
                    <a:pt x="8" y="113"/>
                  </a:lnTo>
                  <a:lnTo>
                    <a:pt x="35" y="87"/>
                  </a:lnTo>
                  <a:lnTo>
                    <a:pt x="63" y="62"/>
                  </a:lnTo>
                  <a:lnTo>
                    <a:pt x="63" y="62"/>
                  </a:lnTo>
                  <a:lnTo>
                    <a:pt x="80" y="48"/>
                  </a:lnTo>
                  <a:lnTo>
                    <a:pt x="99" y="35"/>
                  </a:lnTo>
                  <a:lnTo>
                    <a:pt x="117" y="23"/>
                  </a:lnTo>
                  <a:lnTo>
                    <a:pt x="135" y="10"/>
                  </a:lnTo>
                  <a:lnTo>
                    <a:pt x="135" y="10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6" y="2"/>
                  </a:lnTo>
                  <a:lnTo>
                    <a:pt x="135" y="1"/>
                  </a:lnTo>
                  <a:lnTo>
                    <a:pt x="134" y="0"/>
                  </a:lnTo>
                  <a:lnTo>
                    <a:pt x="132" y="0"/>
                  </a:lnTo>
                  <a:lnTo>
                    <a:pt x="131" y="1"/>
                  </a:lnTo>
                  <a:lnTo>
                    <a:pt x="13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97" name="Freeform 513"/>
            <p:cNvSpPr/>
            <p:nvPr/>
          </p:nvSpPr>
          <p:spPr bwMode="auto">
            <a:xfrm>
              <a:off x="2557463" y="3416300"/>
              <a:ext cx="58738" cy="60325"/>
            </a:xfrm>
            <a:custGeom>
              <a:avLst/>
              <a:gdLst/>
              <a:ahLst/>
              <a:cxnLst>
                <a:cxn ang="0">
                  <a:pos x="104" y="2"/>
                </a:cxn>
                <a:cxn ang="0">
                  <a:pos x="104" y="2"/>
                </a:cxn>
                <a:cxn ang="0">
                  <a:pos x="100" y="9"/>
                </a:cxn>
                <a:cxn ang="0">
                  <a:pos x="94" y="16"/>
                </a:cxn>
                <a:cxn ang="0">
                  <a:pos x="80" y="29"/>
                </a:cxn>
                <a:cxn ang="0">
                  <a:pos x="67" y="41"/>
                </a:cxn>
                <a:cxn ang="0">
                  <a:pos x="53" y="54"/>
                </a:cxn>
                <a:cxn ang="0">
                  <a:pos x="1" y="105"/>
                </a:cxn>
                <a:cxn ang="0">
                  <a:pos x="1" y="105"/>
                </a:cxn>
                <a:cxn ang="0">
                  <a:pos x="0" y="107"/>
                </a:cxn>
                <a:cxn ang="0">
                  <a:pos x="0" y="109"/>
                </a:cxn>
                <a:cxn ang="0">
                  <a:pos x="0" y="110"/>
                </a:cxn>
                <a:cxn ang="0">
                  <a:pos x="1" y="113"/>
                </a:cxn>
                <a:cxn ang="0">
                  <a:pos x="3" y="114"/>
                </a:cxn>
                <a:cxn ang="0">
                  <a:pos x="4" y="114"/>
                </a:cxn>
                <a:cxn ang="0">
                  <a:pos x="6" y="114"/>
                </a:cxn>
                <a:cxn ang="0">
                  <a:pos x="8" y="113"/>
                </a:cxn>
                <a:cxn ang="0">
                  <a:pos x="65" y="55"/>
                </a:cxn>
                <a:cxn ang="0">
                  <a:pos x="65" y="55"/>
                </a:cxn>
                <a:cxn ang="0">
                  <a:pos x="77" y="43"/>
                </a:cxn>
                <a:cxn ang="0">
                  <a:pos x="91" y="32"/>
                </a:cxn>
                <a:cxn ang="0">
                  <a:pos x="102" y="21"/>
                </a:cxn>
                <a:cxn ang="0">
                  <a:pos x="108" y="13"/>
                </a:cxn>
                <a:cxn ang="0">
                  <a:pos x="112" y="7"/>
                </a:cxn>
                <a:cxn ang="0">
                  <a:pos x="112" y="7"/>
                </a:cxn>
                <a:cxn ang="0">
                  <a:pos x="113" y="5"/>
                </a:cxn>
                <a:cxn ang="0">
                  <a:pos x="113" y="4"/>
                </a:cxn>
                <a:cxn ang="0">
                  <a:pos x="112" y="2"/>
                </a:cxn>
                <a:cxn ang="0">
                  <a:pos x="111" y="1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4" y="2"/>
                </a:cxn>
                <a:cxn ang="0">
                  <a:pos x="104" y="2"/>
                </a:cxn>
              </a:cxnLst>
              <a:rect l="0" t="0" r="r" b="b"/>
              <a:pathLst>
                <a:path w="113" h="114">
                  <a:moveTo>
                    <a:pt x="104" y="2"/>
                  </a:moveTo>
                  <a:lnTo>
                    <a:pt x="104" y="2"/>
                  </a:lnTo>
                  <a:lnTo>
                    <a:pt x="100" y="9"/>
                  </a:lnTo>
                  <a:lnTo>
                    <a:pt x="94" y="16"/>
                  </a:lnTo>
                  <a:lnTo>
                    <a:pt x="80" y="29"/>
                  </a:lnTo>
                  <a:lnTo>
                    <a:pt x="67" y="41"/>
                  </a:lnTo>
                  <a:lnTo>
                    <a:pt x="53" y="54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10"/>
                  </a:lnTo>
                  <a:lnTo>
                    <a:pt x="1" y="113"/>
                  </a:lnTo>
                  <a:lnTo>
                    <a:pt x="3" y="114"/>
                  </a:lnTo>
                  <a:lnTo>
                    <a:pt x="4" y="114"/>
                  </a:lnTo>
                  <a:lnTo>
                    <a:pt x="6" y="114"/>
                  </a:lnTo>
                  <a:lnTo>
                    <a:pt x="8" y="113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77" y="43"/>
                  </a:lnTo>
                  <a:lnTo>
                    <a:pt x="91" y="32"/>
                  </a:lnTo>
                  <a:lnTo>
                    <a:pt x="102" y="21"/>
                  </a:lnTo>
                  <a:lnTo>
                    <a:pt x="108" y="13"/>
                  </a:lnTo>
                  <a:lnTo>
                    <a:pt x="112" y="7"/>
                  </a:lnTo>
                  <a:lnTo>
                    <a:pt x="112" y="7"/>
                  </a:lnTo>
                  <a:lnTo>
                    <a:pt x="113" y="5"/>
                  </a:lnTo>
                  <a:lnTo>
                    <a:pt x="113" y="4"/>
                  </a:lnTo>
                  <a:lnTo>
                    <a:pt x="112" y="2"/>
                  </a:lnTo>
                  <a:lnTo>
                    <a:pt x="111" y="1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4" y="2"/>
                  </a:lnTo>
                  <a:lnTo>
                    <a:pt x="10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98" name="Freeform 514"/>
            <p:cNvSpPr/>
            <p:nvPr/>
          </p:nvSpPr>
          <p:spPr bwMode="auto">
            <a:xfrm>
              <a:off x="2611438" y="3403600"/>
              <a:ext cx="55563" cy="68263"/>
            </a:xfrm>
            <a:custGeom>
              <a:avLst/>
              <a:gdLst/>
              <a:ahLst/>
              <a:cxnLst>
                <a:cxn ang="0">
                  <a:pos x="95" y="4"/>
                </a:cxn>
                <a:cxn ang="0">
                  <a:pos x="95" y="4"/>
                </a:cxn>
                <a:cxn ang="0">
                  <a:pos x="92" y="9"/>
                </a:cxn>
                <a:cxn ang="0">
                  <a:pos x="87" y="16"/>
                </a:cxn>
                <a:cxn ang="0">
                  <a:pos x="78" y="29"/>
                </a:cxn>
                <a:cxn ang="0">
                  <a:pos x="78" y="29"/>
                </a:cxn>
                <a:cxn ang="0">
                  <a:pos x="72" y="37"/>
                </a:cxn>
                <a:cxn ang="0">
                  <a:pos x="65" y="46"/>
                </a:cxn>
                <a:cxn ang="0">
                  <a:pos x="50" y="61"/>
                </a:cxn>
                <a:cxn ang="0">
                  <a:pos x="50" y="61"/>
                </a:cxn>
                <a:cxn ang="0">
                  <a:pos x="36" y="75"/>
                </a:cxn>
                <a:cxn ang="0">
                  <a:pos x="23" y="89"/>
                </a:cxn>
                <a:cxn ang="0">
                  <a:pos x="10" y="105"/>
                </a:cxn>
                <a:cxn ang="0">
                  <a:pos x="5" y="113"/>
                </a:cxn>
                <a:cxn ang="0">
                  <a:pos x="0" y="121"/>
                </a:cxn>
                <a:cxn ang="0">
                  <a:pos x="0" y="121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3" y="128"/>
                </a:cxn>
                <a:cxn ang="0">
                  <a:pos x="6" y="128"/>
                </a:cxn>
                <a:cxn ang="0">
                  <a:pos x="6" y="128"/>
                </a:cxn>
                <a:cxn ang="0">
                  <a:pos x="9" y="127"/>
                </a:cxn>
                <a:cxn ang="0">
                  <a:pos x="11" y="125"/>
                </a:cxn>
                <a:cxn ang="0">
                  <a:pos x="12" y="123"/>
                </a:cxn>
                <a:cxn ang="0">
                  <a:pos x="13" y="120"/>
                </a:cxn>
                <a:cxn ang="0">
                  <a:pos x="13" y="120"/>
                </a:cxn>
                <a:cxn ang="0">
                  <a:pos x="14" y="118"/>
                </a:cxn>
                <a:cxn ang="0">
                  <a:pos x="13" y="117"/>
                </a:cxn>
                <a:cxn ang="0">
                  <a:pos x="13" y="117"/>
                </a:cxn>
                <a:cxn ang="0">
                  <a:pos x="20" y="108"/>
                </a:cxn>
                <a:cxn ang="0">
                  <a:pos x="26" y="99"/>
                </a:cxn>
                <a:cxn ang="0">
                  <a:pos x="41" y="84"/>
                </a:cxn>
                <a:cxn ang="0">
                  <a:pos x="56" y="68"/>
                </a:cxn>
                <a:cxn ang="0">
                  <a:pos x="70" y="52"/>
                </a:cxn>
                <a:cxn ang="0">
                  <a:pos x="70" y="52"/>
                </a:cxn>
                <a:cxn ang="0">
                  <a:pos x="80" y="41"/>
                </a:cxn>
                <a:cxn ang="0">
                  <a:pos x="89" y="30"/>
                </a:cxn>
                <a:cxn ang="0">
                  <a:pos x="98" y="19"/>
                </a:cxn>
                <a:cxn ang="0">
                  <a:pos x="101" y="13"/>
                </a:cxn>
                <a:cxn ang="0">
                  <a:pos x="104" y="6"/>
                </a:cxn>
                <a:cxn ang="0">
                  <a:pos x="104" y="6"/>
                </a:cxn>
                <a:cxn ang="0">
                  <a:pos x="104" y="4"/>
                </a:cxn>
                <a:cxn ang="0">
                  <a:pos x="103" y="2"/>
                </a:cxn>
                <a:cxn ang="0">
                  <a:pos x="102" y="1"/>
                </a:cxn>
                <a:cxn ang="0">
                  <a:pos x="100" y="1"/>
                </a:cxn>
                <a:cxn ang="0">
                  <a:pos x="99" y="0"/>
                </a:cxn>
                <a:cxn ang="0">
                  <a:pos x="97" y="1"/>
                </a:cxn>
                <a:cxn ang="0">
                  <a:pos x="96" y="2"/>
                </a:cxn>
                <a:cxn ang="0">
                  <a:pos x="95" y="4"/>
                </a:cxn>
                <a:cxn ang="0">
                  <a:pos x="95" y="4"/>
                </a:cxn>
              </a:cxnLst>
              <a:rect l="0" t="0" r="r" b="b"/>
              <a:pathLst>
                <a:path w="104" h="128">
                  <a:moveTo>
                    <a:pt x="95" y="4"/>
                  </a:moveTo>
                  <a:lnTo>
                    <a:pt x="95" y="4"/>
                  </a:lnTo>
                  <a:lnTo>
                    <a:pt x="92" y="9"/>
                  </a:lnTo>
                  <a:lnTo>
                    <a:pt x="87" y="16"/>
                  </a:lnTo>
                  <a:lnTo>
                    <a:pt x="78" y="29"/>
                  </a:lnTo>
                  <a:lnTo>
                    <a:pt x="78" y="29"/>
                  </a:lnTo>
                  <a:lnTo>
                    <a:pt x="72" y="37"/>
                  </a:lnTo>
                  <a:lnTo>
                    <a:pt x="65" y="46"/>
                  </a:lnTo>
                  <a:lnTo>
                    <a:pt x="50" y="61"/>
                  </a:lnTo>
                  <a:lnTo>
                    <a:pt x="50" y="61"/>
                  </a:lnTo>
                  <a:lnTo>
                    <a:pt x="36" y="75"/>
                  </a:lnTo>
                  <a:lnTo>
                    <a:pt x="23" y="89"/>
                  </a:lnTo>
                  <a:lnTo>
                    <a:pt x="10" y="105"/>
                  </a:lnTo>
                  <a:lnTo>
                    <a:pt x="5" y="113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3" y="128"/>
                  </a:lnTo>
                  <a:lnTo>
                    <a:pt x="6" y="128"/>
                  </a:lnTo>
                  <a:lnTo>
                    <a:pt x="6" y="128"/>
                  </a:lnTo>
                  <a:lnTo>
                    <a:pt x="9" y="127"/>
                  </a:lnTo>
                  <a:lnTo>
                    <a:pt x="11" y="125"/>
                  </a:lnTo>
                  <a:lnTo>
                    <a:pt x="12" y="123"/>
                  </a:lnTo>
                  <a:lnTo>
                    <a:pt x="13" y="120"/>
                  </a:lnTo>
                  <a:lnTo>
                    <a:pt x="13" y="120"/>
                  </a:lnTo>
                  <a:lnTo>
                    <a:pt x="14" y="118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20" y="108"/>
                  </a:lnTo>
                  <a:lnTo>
                    <a:pt x="26" y="99"/>
                  </a:lnTo>
                  <a:lnTo>
                    <a:pt x="41" y="84"/>
                  </a:lnTo>
                  <a:lnTo>
                    <a:pt x="56" y="68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80" y="41"/>
                  </a:lnTo>
                  <a:lnTo>
                    <a:pt x="89" y="30"/>
                  </a:lnTo>
                  <a:lnTo>
                    <a:pt x="98" y="19"/>
                  </a:lnTo>
                  <a:lnTo>
                    <a:pt x="101" y="13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4"/>
                  </a:lnTo>
                  <a:lnTo>
                    <a:pt x="103" y="2"/>
                  </a:lnTo>
                  <a:lnTo>
                    <a:pt x="102" y="1"/>
                  </a:lnTo>
                  <a:lnTo>
                    <a:pt x="100" y="1"/>
                  </a:lnTo>
                  <a:lnTo>
                    <a:pt x="99" y="0"/>
                  </a:lnTo>
                  <a:lnTo>
                    <a:pt x="97" y="1"/>
                  </a:lnTo>
                  <a:lnTo>
                    <a:pt x="96" y="2"/>
                  </a:lnTo>
                  <a:lnTo>
                    <a:pt x="95" y="4"/>
                  </a:lnTo>
                  <a:lnTo>
                    <a:pt x="9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899" name="Freeform 515"/>
            <p:cNvSpPr/>
            <p:nvPr/>
          </p:nvSpPr>
          <p:spPr bwMode="auto">
            <a:xfrm>
              <a:off x="2640013" y="3408363"/>
              <a:ext cx="77788" cy="76200"/>
            </a:xfrm>
            <a:custGeom>
              <a:avLst/>
              <a:gdLst/>
              <a:ahLst/>
              <a:cxnLst>
                <a:cxn ang="0">
                  <a:pos x="139" y="3"/>
                </a:cxn>
                <a:cxn ang="0">
                  <a:pos x="139" y="3"/>
                </a:cxn>
                <a:cxn ang="0">
                  <a:pos x="71" y="70"/>
                </a:cxn>
                <a:cxn ang="0">
                  <a:pos x="37" y="103"/>
                </a:cxn>
                <a:cxn ang="0">
                  <a:pos x="2" y="135"/>
                </a:cxn>
                <a:cxn ang="0">
                  <a:pos x="2" y="135"/>
                </a:cxn>
                <a:cxn ang="0">
                  <a:pos x="0" y="137"/>
                </a:cxn>
                <a:cxn ang="0">
                  <a:pos x="0" y="138"/>
                </a:cxn>
                <a:cxn ang="0">
                  <a:pos x="1" y="140"/>
                </a:cxn>
                <a:cxn ang="0">
                  <a:pos x="2" y="141"/>
                </a:cxn>
                <a:cxn ang="0">
                  <a:pos x="3" y="142"/>
                </a:cxn>
                <a:cxn ang="0">
                  <a:pos x="5" y="143"/>
                </a:cxn>
                <a:cxn ang="0">
                  <a:pos x="6" y="143"/>
                </a:cxn>
                <a:cxn ang="0">
                  <a:pos x="8" y="142"/>
                </a:cxn>
                <a:cxn ang="0">
                  <a:pos x="8" y="142"/>
                </a:cxn>
                <a:cxn ang="0">
                  <a:pos x="43" y="109"/>
                </a:cxn>
                <a:cxn ang="0">
                  <a:pos x="77" y="76"/>
                </a:cxn>
                <a:cxn ang="0">
                  <a:pos x="145" y="9"/>
                </a:cxn>
                <a:cxn ang="0">
                  <a:pos x="145" y="9"/>
                </a:cxn>
                <a:cxn ang="0">
                  <a:pos x="146" y="8"/>
                </a:cxn>
                <a:cxn ang="0">
                  <a:pos x="147" y="6"/>
                </a:cxn>
                <a:cxn ang="0">
                  <a:pos x="146" y="4"/>
                </a:cxn>
                <a:cxn ang="0">
                  <a:pos x="145" y="3"/>
                </a:cxn>
                <a:cxn ang="0">
                  <a:pos x="144" y="2"/>
                </a:cxn>
                <a:cxn ang="0">
                  <a:pos x="142" y="0"/>
                </a:cxn>
                <a:cxn ang="0">
                  <a:pos x="140" y="2"/>
                </a:cxn>
                <a:cxn ang="0">
                  <a:pos x="139" y="3"/>
                </a:cxn>
                <a:cxn ang="0">
                  <a:pos x="139" y="3"/>
                </a:cxn>
              </a:cxnLst>
              <a:rect l="0" t="0" r="r" b="b"/>
              <a:pathLst>
                <a:path w="147" h="143">
                  <a:moveTo>
                    <a:pt x="139" y="3"/>
                  </a:moveTo>
                  <a:lnTo>
                    <a:pt x="139" y="3"/>
                  </a:lnTo>
                  <a:lnTo>
                    <a:pt x="71" y="70"/>
                  </a:lnTo>
                  <a:lnTo>
                    <a:pt x="37" y="103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0" y="137"/>
                  </a:lnTo>
                  <a:lnTo>
                    <a:pt x="0" y="138"/>
                  </a:lnTo>
                  <a:lnTo>
                    <a:pt x="1" y="140"/>
                  </a:lnTo>
                  <a:lnTo>
                    <a:pt x="2" y="141"/>
                  </a:lnTo>
                  <a:lnTo>
                    <a:pt x="3" y="142"/>
                  </a:lnTo>
                  <a:lnTo>
                    <a:pt x="5" y="143"/>
                  </a:lnTo>
                  <a:lnTo>
                    <a:pt x="6" y="143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43" y="109"/>
                  </a:lnTo>
                  <a:lnTo>
                    <a:pt x="77" y="76"/>
                  </a:lnTo>
                  <a:lnTo>
                    <a:pt x="145" y="9"/>
                  </a:lnTo>
                  <a:lnTo>
                    <a:pt x="145" y="9"/>
                  </a:lnTo>
                  <a:lnTo>
                    <a:pt x="146" y="8"/>
                  </a:lnTo>
                  <a:lnTo>
                    <a:pt x="147" y="6"/>
                  </a:lnTo>
                  <a:lnTo>
                    <a:pt x="146" y="4"/>
                  </a:lnTo>
                  <a:lnTo>
                    <a:pt x="145" y="3"/>
                  </a:lnTo>
                  <a:lnTo>
                    <a:pt x="144" y="2"/>
                  </a:lnTo>
                  <a:lnTo>
                    <a:pt x="142" y="0"/>
                  </a:lnTo>
                  <a:lnTo>
                    <a:pt x="140" y="2"/>
                  </a:lnTo>
                  <a:lnTo>
                    <a:pt x="139" y="3"/>
                  </a:lnTo>
                  <a:lnTo>
                    <a:pt x="13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00" name="Freeform 516"/>
            <p:cNvSpPr/>
            <p:nvPr/>
          </p:nvSpPr>
          <p:spPr bwMode="auto">
            <a:xfrm>
              <a:off x="2730501" y="3216275"/>
              <a:ext cx="61913" cy="65088"/>
            </a:xfrm>
            <a:custGeom>
              <a:avLst/>
              <a:gdLst/>
              <a:ahLst/>
              <a:cxnLst>
                <a:cxn ang="0">
                  <a:pos x="112" y="0"/>
                </a:cxn>
                <a:cxn ang="0">
                  <a:pos x="112" y="0"/>
                </a:cxn>
                <a:cxn ang="0">
                  <a:pos x="103" y="3"/>
                </a:cxn>
                <a:cxn ang="0">
                  <a:pos x="96" y="8"/>
                </a:cxn>
                <a:cxn ang="0">
                  <a:pos x="89" y="13"/>
                </a:cxn>
                <a:cxn ang="0">
                  <a:pos x="82" y="18"/>
                </a:cxn>
                <a:cxn ang="0">
                  <a:pos x="69" y="32"/>
                </a:cxn>
                <a:cxn ang="0">
                  <a:pos x="57" y="44"/>
                </a:cxn>
                <a:cxn ang="0">
                  <a:pos x="57" y="44"/>
                </a:cxn>
                <a:cxn ang="0">
                  <a:pos x="50" y="53"/>
                </a:cxn>
                <a:cxn ang="0">
                  <a:pos x="42" y="62"/>
                </a:cxn>
                <a:cxn ang="0">
                  <a:pos x="29" y="79"/>
                </a:cxn>
                <a:cxn ang="0">
                  <a:pos x="16" y="98"/>
                </a:cxn>
                <a:cxn ang="0">
                  <a:pos x="8" y="106"/>
                </a:cxn>
                <a:cxn ang="0">
                  <a:pos x="1" y="114"/>
                </a:cxn>
                <a:cxn ang="0">
                  <a:pos x="1" y="114"/>
                </a:cxn>
                <a:cxn ang="0">
                  <a:pos x="0" y="117"/>
                </a:cxn>
                <a:cxn ang="0">
                  <a:pos x="0" y="119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2"/>
                </a:cxn>
                <a:cxn ang="0">
                  <a:pos x="7" y="122"/>
                </a:cxn>
                <a:cxn ang="0">
                  <a:pos x="20" y="107"/>
                </a:cxn>
                <a:cxn ang="0">
                  <a:pos x="32" y="93"/>
                </a:cxn>
                <a:cxn ang="0">
                  <a:pos x="54" y="63"/>
                </a:cxn>
                <a:cxn ang="0">
                  <a:pos x="54" y="63"/>
                </a:cxn>
                <a:cxn ang="0">
                  <a:pos x="66" y="47"/>
                </a:cxn>
                <a:cxn ang="0">
                  <a:pos x="81" y="32"/>
                </a:cxn>
                <a:cxn ang="0">
                  <a:pos x="89" y="25"/>
                </a:cxn>
                <a:cxn ang="0">
                  <a:pos x="97" y="18"/>
                </a:cxn>
                <a:cxn ang="0">
                  <a:pos x="105" y="13"/>
                </a:cxn>
                <a:cxn ang="0">
                  <a:pos x="115" y="9"/>
                </a:cxn>
                <a:cxn ang="0">
                  <a:pos x="115" y="9"/>
                </a:cxn>
                <a:cxn ang="0">
                  <a:pos x="117" y="8"/>
                </a:cxn>
                <a:cxn ang="0">
                  <a:pos x="118" y="6"/>
                </a:cxn>
                <a:cxn ang="0">
                  <a:pos x="118" y="5"/>
                </a:cxn>
                <a:cxn ang="0">
                  <a:pos x="118" y="3"/>
                </a:cxn>
                <a:cxn ang="0">
                  <a:pos x="117" y="2"/>
                </a:cxn>
                <a:cxn ang="0">
                  <a:pos x="116" y="0"/>
                </a:cxn>
                <a:cxn ang="0">
                  <a:pos x="114" y="0"/>
                </a:cxn>
                <a:cxn ang="0">
                  <a:pos x="112" y="0"/>
                </a:cxn>
                <a:cxn ang="0">
                  <a:pos x="112" y="0"/>
                </a:cxn>
              </a:cxnLst>
              <a:rect l="0" t="0" r="r" b="b"/>
              <a:pathLst>
                <a:path w="118" h="123">
                  <a:moveTo>
                    <a:pt x="112" y="0"/>
                  </a:moveTo>
                  <a:lnTo>
                    <a:pt x="112" y="0"/>
                  </a:lnTo>
                  <a:lnTo>
                    <a:pt x="103" y="3"/>
                  </a:lnTo>
                  <a:lnTo>
                    <a:pt x="96" y="8"/>
                  </a:lnTo>
                  <a:lnTo>
                    <a:pt x="89" y="13"/>
                  </a:lnTo>
                  <a:lnTo>
                    <a:pt x="82" y="18"/>
                  </a:lnTo>
                  <a:lnTo>
                    <a:pt x="69" y="3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0" y="53"/>
                  </a:lnTo>
                  <a:lnTo>
                    <a:pt x="42" y="62"/>
                  </a:lnTo>
                  <a:lnTo>
                    <a:pt x="29" y="79"/>
                  </a:lnTo>
                  <a:lnTo>
                    <a:pt x="16" y="98"/>
                  </a:lnTo>
                  <a:lnTo>
                    <a:pt x="8" y="106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2"/>
                  </a:lnTo>
                  <a:lnTo>
                    <a:pt x="7" y="122"/>
                  </a:lnTo>
                  <a:lnTo>
                    <a:pt x="20" y="107"/>
                  </a:lnTo>
                  <a:lnTo>
                    <a:pt x="32" y="9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66" y="47"/>
                  </a:lnTo>
                  <a:lnTo>
                    <a:pt x="81" y="32"/>
                  </a:lnTo>
                  <a:lnTo>
                    <a:pt x="89" y="25"/>
                  </a:lnTo>
                  <a:lnTo>
                    <a:pt x="97" y="18"/>
                  </a:lnTo>
                  <a:lnTo>
                    <a:pt x="105" y="13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8"/>
                  </a:lnTo>
                  <a:lnTo>
                    <a:pt x="118" y="6"/>
                  </a:lnTo>
                  <a:lnTo>
                    <a:pt x="118" y="5"/>
                  </a:lnTo>
                  <a:lnTo>
                    <a:pt x="118" y="3"/>
                  </a:lnTo>
                  <a:lnTo>
                    <a:pt x="117" y="2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01" name="Freeform 517"/>
            <p:cNvSpPr/>
            <p:nvPr/>
          </p:nvSpPr>
          <p:spPr bwMode="auto">
            <a:xfrm>
              <a:off x="2713038" y="3238500"/>
              <a:ext cx="100013" cy="103188"/>
            </a:xfrm>
            <a:custGeom>
              <a:avLst/>
              <a:gdLst/>
              <a:ahLst/>
              <a:cxnLst>
                <a:cxn ang="0">
                  <a:pos x="180" y="5"/>
                </a:cxn>
                <a:cxn ang="0">
                  <a:pos x="180" y="5"/>
                </a:cxn>
                <a:cxn ang="0">
                  <a:pos x="178" y="12"/>
                </a:cxn>
                <a:cxn ang="0">
                  <a:pos x="175" y="18"/>
                </a:cxn>
                <a:cxn ang="0">
                  <a:pos x="169" y="24"/>
                </a:cxn>
                <a:cxn ang="0">
                  <a:pos x="164" y="29"/>
                </a:cxn>
                <a:cxn ang="0">
                  <a:pos x="153" y="38"/>
                </a:cxn>
                <a:cxn ang="0">
                  <a:pos x="142" y="48"/>
                </a:cxn>
                <a:cxn ang="0">
                  <a:pos x="142" y="48"/>
                </a:cxn>
                <a:cxn ang="0">
                  <a:pos x="118" y="69"/>
                </a:cxn>
                <a:cxn ang="0">
                  <a:pos x="94" y="93"/>
                </a:cxn>
                <a:cxn ang="0">
                  <a:pos x="94" y="93"/>
                </a:cxn>
                <a:cxn ang="0">
                  <a:pos x="69" y="115"/>
                </a:cxn>
                <a:cxn ang="0">
                  <a:pos x="45" y="139"/>
                </a:cxn>
                <a:cxn ang="0">
                  <a:pos x="23" y="161"/>
                </a:cxn>
                <a:cxn ang="0">
                  <a:pos x="1" y="187"/>
                </a:cxn>
                <a:cxn ang="0">
                  <a:pos x="1" y="187"/>
                </a:cxn>
                <a:cxn ang="0">
                  <a:pos x="0" y="188"/>
                </a:cxn>
                <a:cxn ang="0">
                  <a:pos x="0" y="190"/>
                </a:cxn>
                <a:cxn ang="0">
                  <a:pos x="1" y="193"/>
                </a:cxn>
                <a:cxn ang="0">
                  <a:pos x="3" y="194"/>
                </a:cxn>
                <a:cxn ang="0">
                  <a:pos x="4" y="195"/>
                </a:cxn>
                <a:cxn ang="0">
                  <a:pos x="6" y="194"/>
                </a:cxn>
                <a:cxn ang="0">
                  <a:pos x="7" y="193"/>
                </a:cxn>
                <a:cxn ang="0">
                  <a:pos x="7" y="193"/>
                </a:cxn>
                <a:cxn ang="0">
                  <a:pos x="20" y="179"/>
                </a:cxn>
                <a:cxn ang="0">
                  <a:pos x="32" y="165"/>
                </a:cxn>
                <a:cxn ang="0">
                  <a:pos x="58" y="139"/>
                </a:cxn>
                <a:cxn ang="0">
                  <a:pos x="113" y="88"/>
                </a:cxn>
                <a:cxn ang="0">
                  <a:pos x="113" y="88"/>
                </a:cxn>
                <a:cxn ang="0">
                  <a:pos x="139" y="63"/>
                </a:cxn>
                <a:cxn ang="0">
                  <a:pos x="166" y="38"/>
                </a:cxn>
                <a:cxn ang="0">
                  <a:pos x="166" y="38"/>
                </a:cxn>
                <a:cxn ang="0">
                  <a:pos x="175" y="31"/>
                </a:cxn>
                <a:cxn ang="0">
                  <a:pos x="182" y="24"/>
                </a:cxn>
                <a:cxn ang="0">
                  <a:pos x="184" y="20"/>
                </a:cxn>
                <a:cxn ang="0">
                  <a:pos x="186" y="16"/>
                </a:cxn>
                <a:cxn ang="0">
                  <a:pos x="188" y="11"/>
                </a:cxn>
                <a:cxn ang="0">
                  <a:pos x="189" y="5"/>
                </a:cxn>
                <a:cxn ang="0">
                  <a:pos x="189" y="5"/>
                </a:cxn>
                <a:cxn ang="0">
                  <a:pos x="189" y="3"/>
                </a:cxn>
                <a:cxn ang="0">
                  <a:pos x="188" y="2"/>
                </a:cxn>
                <a:cxn ang="0">
                  <a:pos x="187" y="1"/>
                </a:cxn>
                <a:cxn ang="0">
                  <a:pos x="185" y="0"/>
                </a:cxn>
                <a:cxn ang="0">
                  <a:pos x="182" y="2"/>
                </a:cxn>
                <a:cxn ang="0">
                  <a:pos x="180" y="3"/>
                </a:cxn>
                <a:cxn ang="0">
                  <a:pos x="180" y="5"/>
                </a:cxn>
                <a:cxn ang="0">
                  <a:pos x="180" y="5"/>
                </a:cxn>
              </a:cxnLst>
              <a:rect l="0" t="0" r="r" b="b"/>
              <a:pathLst>
                <a:path w="189" h="195">
                  <a:moveTo>
                    <a:pt x="180" y="5"/>
                  </a:moveTo>
                  <a:lnTo>
                    <a:pt x="180" y="5"/>
                  </a:lnTo>
                  <a:lnTo>
                    <a:pt x="178" y="12"/>
                  </a:lnTo>
                  <a:lnTo>
                    <a:pt x="175" y="18"/>
                  </a:lnTo>
                  <a:lnTo>
                    <a:pt x="169" y="24"/>
                  </a:lnTo>
                  <a:lnTo>
                    <a:pt x="164" y="29"/>
                  </a:lnTo>
                  <a:lnTo>
                    <a:pt x="153" y="38"/>
                  </a:lnTo>
                  <a:lnTo>
                    <a:pt x="142" y="48"/>
                  </a:lnTo>
                  <a:lnTo>
                    <a:pt x="142" y="48"/>
                  </a:lnTo>
                  <a:lnTo>
                    <a:pt x="118" y="69"/>
                  </a:lnTo>
                  <a:lnTo>
                    <a:pt x="94" y="93"/>
                  </a:lnTo>
                  <a:lnTo>
                    <a:pt x="94" y="93"/>
                  </a:lnTo>
                  <a:lnTo>
                    <a:pt x="69" y="115"/>
                  </a:lnTo>
                  <a:lnTo>
                    <a:pt x="45" y="139"/>
                  </a:lnTo>
                  <a:lnTo>
                    <a:pt x="23" y="161"/>
                  </a:lnTo>
                  <a:lnTo>
                    <a:pt x="1" y="187"/>
                  </a:lnTo>
                  <a:lnTo>
                    <a:pt x="1" y="187"/>
                  </a:lnTo>
                  <a:lnTo>
                    <a:pt x="0" y="188"/>
                  </a:lnTo>
                  <a:lnTo>
                    <a:pt x="0" y="190"/>
                  </a:lnTo>
                  <a:lnTo>
                    <a:pt x="1" y="193"/>
                  </a:lnTo>
                  <a:lnTo>
                    <a:pt x="3" y="194"/>
                  </a:lnTo>
                  <a:lnTo>
                    <a:pt x="4" y="195"/>
                  </a:lnTo>
                  <a:lnTo>
                    <a:pt x="6" y="194"/>
                  </a:lnTo>
                  <a:lnTo>
                    <a:pt x="7" y="193"/>
                  </a:lnTo>
                  <a:lnTo>
                    <a:pt x="7" y="193"/>
                  </a:lnTo>
                  <a:lnTo>
                    <a:pt x="20" y="179"/>
                  </a:lnTo>
                  <a:lnTo>
                    <a:pt x="32" y="165"/>
                  </a:lnTo>
                  <a:lnTo>
                    <a:pt x="58" y="139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39" y="63"/>
                  </a:lnTo>
                  <a:lnTo>
                    <a:pt x="166" y="38"/>
                  </a:lnTo>
                  <a:lnTo>
                    <a:pt x="166" y="38"/>
                  </a:lnTo>
                  <a:lnTo>
                    <a:pt x="175" y="31"/>
                  </a:lnTo>
                  <a:lnTo>
                    <a:pt x="182" y="24"/>
                  </a:lnTo>
                  <a:lnTo>
                    <a:pt x="184" y="20"/>
                  </a:lnTo>
                  <a:lnTo>
                    <a:pt x="186" y="16"/>
                  </a:lnTo>
                  <a:lnTo>
                    <a:pt x="188" y="11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9" y="3"/>
                  </a:lnTo>
                  <a:lnTo>
                    <a:pt x="188" y="2"/>
                  </a:lnTo>
                  <a:lnTo>
                    <a:pt x="187" y="1"/>
                  </a:lnTo>
                  <a:lnTo>
                    <a:pt x="185" y="0"/>
                  </a:lnTo>
                  <a:lnTo>
                    <a:pt x="182" y="2"/>
                  </a:lnTo>
                  <a:lnTo>
                    <a:pt x="180" y="3"/>
                  </a:lnTo>
                  <a:lnTo>
                    <a:pt x="180" y="5"/>
                  </a:lnTo>
                  <a:lnTo>
                    <a:pt x="18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02" name="Freeform 518"/>
            <p:cNvSpPr/>
            <p:nvPr/>
          </p:nvSpPr>
          <p:spPr bwMode="auto">
            <a:xfrm>
              <a:off x="2716213" y="3262313"/>
              <a:ext cx="123825" cy="117475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11" y="13"/>
                </a:cxn>
                <a:cxn ang="0">
                  <a:pos x="198" y="25"/>
                </a:cxn>
                <a:cxn ang="0">
                  <a:pos x="169" y="49"/>
                </a:cxn>
                <a:cxn ang="0">
                  <a:pos x="169" y="49"/>
                </a:cxn>
                <a:cxn ang="0">
                  <a:pos x="135" y="80"/>
                </a:cxn>
                <a:cxn ang="0">
                  <a:pos x="116" y="95"/>
                </a:cxn>
                <a:cxn ang="0">
                  <a:pos x="98" y="109"/>
                </a:cxn>
                <a:cxn ang="0">
                  <a:pos x="98" y="109"/>
                </a:cxn>
                <a:cxn ang="0">
                  <a:pos x="84" y="120"/>
                </a:cxn>
                <a:cxn ang="0">
                  <a:pos x="71" y="134"/>
                </a:cxn>
                <a:cxn ang="0">
                  <a:pos x="46" y="161"/>
                </a:cxn>
                <a:cxn ang="0">
                  <a:pos x="46" y="161"/>
                </a:cxn>
                <a:cxn ang="0">
                  <a:pos x="23" y="188"/>
                </a:cxn>
                <a:cxn ang="0">
                  <a:pos x="12" y="201"/>
                </a:cxn>
                <a:cxn ang="0">
                  <a:pos x="1" y="214"/>
                </a:cxn>
                <a:cxn ang="0">
                  <a:pos x="1" y="214"/>
                </a:cxn>
                <a:cxn ang="0">
                  <a:pos x="0" y="216"/>
                </a:cxn>
                <a:cxn ang="0">
                  <a:pos x="0" y="219"/>
                </a:cxn>
                <a:cxn ang="0">
                  <a:pos x="1" y="220"/>
                </a:cxn>
                <a:cxn ang="0">
                  <a:pos x="3" y="221"/>
                </a:cxn>
                <a:cxn ang="0">
                  <a:pos x="6" y="222"/>
                </a:cxn>
                <a:cxn ang="0">
                  <a:pos x="9" y="221"/>
                </a:cxn>
                <a:cxn ang="0">
                  <a:pos x="10" y="220"/>
                </a:cxn>
                <a:cxn ang="0">
                  <a:pos x="10" y="220"/>
                </a:cxn>
                <a:cxn ang="0">
                  <a:pos x="21" y="204"/>
                </a:cxn>
                <a:cxn ang="0">
                  <a:pos x="33" y="189"/>
                </a:cxn>
                <a:cxn ang="0">
                  <a:pos x="46" y="174"/>
                </a:cxn>
                <a:cxn ang="0">
                  <a:pos x="59" y="161"/>
                </a:cxn>
                <a:cxn ang="0">
                  <a:pos x="87" y="134"/>
                </a:cxn>
                <a:cxn ang="0">
                  <a:pos x="116" y="109"/>
                </a:cxn>
                <a:cxn ang="0">
                  <a:pos x="175" y="59"/>
                </a:cxn>
                <a:cxn ang="0">
                  <a:pos x="204" y="34"/>
                </a:cxn>
                <a:cxn ang="0">
                  <a:pos x="232" y="7"/>
                </a:cxn>
                <a:cxn ang="0">
                  <a:pos x="232" y="7"/>
                </a:cxn>
                <a:cxn ang="0">
                  <a:pos x="233" y="6"/>
                </a:cxn>
                <a:cxn ang="0">
                  <a:pos x="233" y="4"/>
                </a:cxn>
                <a:cxn ang="0">
                  <a:pos x="233" y="2"/>
                </a:cxn>
                <a:cxn ang="0">
                  <a:pos x="232" y="1"/>
                </a:cxn>
                <a:cxn ang="0">
                  <a:pos x="231" y="0"/>
                </a:cxn>
                <a:cxn ang="0">
                  <a:pos x="229" y="0"/>
                </a:cxn>
                <a:cxn ang="0">
                  <a:pos x="227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3" h="222">
                  <a:moveTo>
                    <a:pt x="225" y="1"/>
                  </a:moveTo>
                  <a:lnTo>
                    <a:pt x="225" y="1"/>
                  </a:lnTo>
                  <a:lnTo>
                    <a:pt x="211" y="13"/>
                  </a:lnTo>
                  <a:lnTo>
                    <a:pt x="198" y="25"/>
                  </a:lnTo>
                  <a:lnTo>
                    <a:pt x="169" y="49"/>
                  </a:lnTo>
                  <a:lnTo>
                    <a:pt x="169" y="49"/>
                  </a:lnTo>
                  <a:lnTo>
                    <a:pt x="135" y="80"/>
                  </a:lnTo>
                  <a:lnTo>
                    <a:pt x="116" y="95"/>
                  </a:lnTo>
                  <a:lnTo>
                    <a:pt x="98" y="109"/>
                  </a:lnTo>
                  <a:lnTo>
                    <a:pt x="98" y="109"/>
                  </a:lnTo>
                  <a:lnTo>
                    <a:pt x="84" y="120"/>
                  </a:lnTo>
                  <a:lnTo>
                    <a:pt x="71" y="134"/>
                  </a:lnTo>
                  <a:lnTo>
                    <a:pt x="46" y="161"/>
                  </a:lnTo>
                  <a:lnTo>
                    <a:pt x="46" y="161"/>
                  </a:lnTo>
                  <a:lnTo>
                    <a:pt x="23" y="188"/>
                  </a:lnTo>
                  <a:lnTo>
                    <a:pt x="12" y="201"/>
                  </a:lnTo>
                  <a:lnTo>
                    <a:pt x="1" y="214"/>
                  </a:lnTo>
                  <a:lnTo>
                    <a:pt x="1" y="214"/>
                  </a:lnTo>
                  <a:lnTo>
                    <a:pt x="0" y="216"/>
                  </a:lnTo>
                  <a:lnTo>
                    <a:pt x="0" y="219"/>
                  </a:lnTo>
                  <a:lnTo>
                    <a:pt x="1" y="220"/>
                  </a:lnTo>
                  <a:lnTo>
                    <a:pt x="3" y="221"/>
                  </a:lnTo>
                  <a:lnTo>
                    <a:pt x="6" y="222"/>
                  </a:lnTo>
                  <a:lnTo>
                    <a:pt x="9" y="221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21" y="204"/>
                  </a:lnTo>
                  <a:lnTo>
                    <a:pt x="33" y="189"/>
                  </a:lnTo>
                  <a:lnTo>
                    <a:pt x="46" y="174"/>
                  </a:lnTo>
                  <a:lnTo>
                    <a:pt x="59" y="161"/>
                  </a:lnTo>
                  <a:lnTo>
                    <a:pt x="87" y="134"/>
                  </a:lnTo>
                  <a:lnTo>
                    <a:pt x="116" y="109"/>
                  </a:lnTo>
                  <a:lnTo>
                    <a:pt x="175" y="59"/>
                  </a:lnTo>
                  <a:lnTo>
                    <a:pt x="204" y="34"/>
                  </a:lnTo>
                  <a:lnTo>
                    <a:pt x="232" y="7"/>
                  </a:lnTo>
                  <a:lnTo>
                    <a:pt x="232" y="7"/>
                  </a:lnTo>
                  <a:lnTo>
                    <a:pt x="233" y="6"/>
                  </a:lnTo>
                  <a:lnTo>
                    <a:pt x="233" y="4"/>
                  </a:lnTo>
                  <a:lnTo>
                    <a:pt x="233" y="2"/>
                  </a:lnTo>
                  <a:lnTo>
                    <a:pt x="232" y="1"/>
                  </a:lnTo>
                  <a:lnTo>
                    <a:pt x="231" y="0"/>
                  </a:lnTo>
                  <a:lnTo>
                    <a:pt x="229" y="0"/>
                  </a:lnTo>
                  <a:lnTo>
                    <a:pt x="227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03" name="Freeform 519"/>
            <p:cNvSpPr/>
            <p:nvPr/>
          </p:nvSpPr>
          <p:spPr bwMode="auto">
            <a:xfrm>
              <a:off x="2722563" y="3286125"/>
              <a:ext cx="157163" cy="141288"/>
            </a:xfrm>
            <a:custGeom>
              <a:avLst/>
              <a:gdLst/>
              <a:ahLst/>
              <a:cxnLst>
                <a:cxn ang="0">
                  <a:pos x="290" y="2"/>
                </a:cxn>
                <a:cxn ang="0">
                  <a:pos x="290" y="2"/>
                </a:cxn>
                <a:cxn ang="0">
                  <a:pos x="275" y="15"/>
                </a:cxn>
                <a:cxn ang="0">
                  <a:pos x="260" y="27"/>
                </a:cxn>
                <a:cxn ang="0">
                  <a:pos x="243" y="39"/>
                </a:cxn>
                <a:cxn ang="0">
                  <a:pos x="229" y="52"/>
                </a:cxn>
                <a:cxn ang="0">
                  <a:pos x="229" y="52"/>
                </a:cxn>
                <a:cxn ang="0">
                  <a:pos x="147" y="122"/>
                </a:cxn>
                <a:cxn ang="0">
                  <a:pos x="147" y="122"/>
                </a:cxn>
                <a:cxn ang="0">
                  <a:pos x="110" y="155"/>
                </a:cxn>
                <a:cxn ang="0">
                  <a:pos x="73" y="189"/>
                </a:cxn>
                <a:cxn ang="0">
                  <a:pos x="37" y="223"/>
                </a:cxn>
                <a:cxn ang="0">
                  <a:pos x="1" y="258"/>
                </a:cxn>
                <a:cxn ang="0">
                  <a:pos x="1" y="258"/>
                </a:cxn>
                <a:cxn ang="0">
                  <a:pos x="0" y="259"/>
                </a:cxn>
                <a:cxn ang="0">
                  <a:pos x="0" y="261"/>
                </a:cxn>
                <a:cxn ang="0">
                  <a:pos x="0" y="263"/>
                </a:cxn>
                <a:cxn ang="0">
                  <a:pos x="1" y="264"/>
                </a:cxn>
                <a:cxn ang="0">
                  <a:pos x="3" y="266"/>
                </a:cxn>
                <a:cxn ang="0">
                  <a:pos x="4" y="266"/>
                </a:cxn>
                <a:cxn ang="0">
                  <a:pos x="6" y="266"/>
                </a:cxn>
                <a:cxn ang="0">
                  <a:pos x="8" y="264"/>
                </a:cxn>
                <a:cxn ang="0">
                  <a:pos x="8" y="264"/>
                </a:cxn>
                <a:cxn ang="0">
                  <a:pos x="43" y="229"/>
                </a:cxn>
                <a:cxn ang="0">
                  <a:pos x="79" y="195"/>
                </a:cxn>
                <a:cxn ang="0">
                  <a:pos x="116" y="162"/>
                </a:cxn>
                <a:cxn ang="0">
                  <a:pos x="155" y="129"/>
                </a:cxn>
                <a:cxn ang="0">
                  <a:pos x="155" y="129"/>
                </a:cxn>
                <a:cxn ang="0">
                  <a:pos x="228" y="65"/>
                </a:cxn>
                <a:cxn ang="0">
                  <a:pos x="228" y="65"/>
                </a:cxn>
                <a:cxn ang="0">
                  <a:pos x="245" y="51"/>
                </a:cxn>
                <a:cxn ang="0">
                  <a:pos x="263" y="37"/>
                </a:cxn>
                <a:cxn ang="0">
                  <a:pos x="281" y="23"/>
                </a:cxn>
                <a:cxn ang="0">
                  <a:pos x="297" y="8"/>
                </a:cxn>
                <a:cxn ang="0">
                  <a:pos x="297" y="8"/>
                </a:cxn>
                <a:cxn ang="0">
                  <a:pos x="298" y="7"/>
                </a:cxn>
                <a:cxn ang="0">
                  <a:pos x="298" y="5"/>
                </a:cxn>
                <a:cxn ang="0">
                  <a:pos x="297" y="3"/>
                </a:cxn>
                <a:cxn ang="0">
                  <a:pos x="296" y="2"/>
                </a:cxn>
                <a:cxn ang="0">
                  <a:pos x="295" y="1"/>
                </a:cxn>
                <a:cxn ang="0">
                  <a:pos x="293" y="0"/>
                </a:cxn>
                <a:cxn ang="0">
                  <a:pos x="292" y="1"/>
                </a:cxn>
                <a:cxn ang="0">
                  <a:pos x="290" y="2"/>
                </a:cxn>
                <a:cxn ang="0">
                  <a:pos x="290" y="2"/>
                </a:cxn>
              </a:cxnLst>
              <a:rect l="0" t="0" r="r" b="b"/>
              <a:pathLst>
                <a:path w="298" h="266">
                  <a:moveTo>
                    <a:pt x="290" y="2"/>
                  </a:moveTo>
                  <a:lnTo>
                    <a:pt x="290" y="2"/>
                  </a:lnTo>
                  <a:lnTo>
                    <a:pt x="275" y="15"/>
                  </a:lnTo>
                  <a:lnTo>
                    <a:pt x="260" y="27"/>
                  </a:lnTo>
                  <a:lnTo>
                    <a:pt x="243" y="39"/>
                  </a:lnTo>
                  <a:lnTo>
                    <a:pt x="229" y="52"/>
                  </a:lnTo>
                  <a:lnTo>
                    <a:pt x="229" y="52"/>
                  </a:lnTo>
                  <a:lnTo>
                    <a:pt x="147" y="122"/>
                  </a:lnTo>
                  <a:lnTo>
                    <a:pt x="147" y="122"/>
                  </a:lnTo>
                  <a:lnTo>
                    <a:pt x="110" y="155"/>
                  </a:lnTo>
                  <a:lnTo>
                    <a:pt x="73" y="189"/>
                  </a:lnTo>
                  <a:lnTo>
                    <a:pt x="37" y="223"/>
                  </a:lnTo>
                  <a:lnTo>
                    <a:pt x="1" y="258"/>
                  </a:lnTo>
                  <a:lnTo>
                    <a:pt x="1" y="258"/>
                  </a:lnTo>
                  <a:lnTo>
                    <a:pt x="0" y="259"/>
                  </a:lnTo>
                  <a:lnTo>
                    <a:pt x="0" y="261"/>
                  </a:lnTo>
                  <a:lnTo>
                    <a:pt x="0" y="263"/>
                  </a:lnTo>
                  <a:lnTo>
                    <a:pt x="1" y="264"/>
                  </a:lnTo>
                  <a:lnTo>
                    <a:pt x="3" y="266"/>
                  </a:lnTo>
                  <a:lnTo>
                    <a:pt x="4" y="266"/>
                  </a:lnTo>
                  <a:lnTo>
                    <a:pt x="6" y="266"/>
                  </a:lnTo>
                  <a:lnTo>
                    <a:pt x="8" y="264"/>
                  </a:lnTo>
                  <a:lnTo>
                    <a:pt x="8" y="264"/>
                  </a:lnTo>
                  <a:lnTo>
                    <a:pt x="43" y="229"/>
                  </a:lnTo>
                  <a:lnTo>
                    <a:pt x="79" y="195"/>
                  </a:lnTo>
                  <a:lnTo>
                    <a:pt x="116" y="162"/>
                  </a:lnTo>
                  <a:lnTo>
                    <a:pt x="155" y="129"/>
                  </a:lnTo>
                  <a:lnTo>
                    <a:pt x="155" y="129"/>
                  </a:lnTo>
                  <a:lnTo>
                    <a:pt x="228" y="65"/>
                  </a:lnTo>
                  <a:lnTo>
                    <a:pt x="228" y="65"/>
                  </a:lnTo>
                  <a:lnTo>
                    <a:pt x="245" y="51"/>
                  </a:lnTo>
                  <a:lnTo>
                    <a:pt x="263" y="37"/>
                  </a:lnTo>
                  <a:lnTo>
                    <a:pt x="281" y="23"/>
                  </a:lnTo>
                  <a:lnTo>
                    <a:pt x="297" y="8"/>
                  </a:lnTo>
                  <a:lnTo>
                    <a:pt x="297" y="8"/>
                  </a:lnTo>
                  <a:lnTo>
                    <a:pt x="298" y="7"/>
                  </a:lnTo>
                  <a:lnTo>
                    <a:pt x="298" y="5"/>
                  </a:lnTo>
                  <a:lnTo>
                    <a:pt x="297" y="3"/>
                  </a:lnTo>
                  <a:lnTo>
                    <a:pt x="296" y="2"/>
                  </a:lnTo>
                  <a:lnTo>
                    <a:pt x="295" y="1"/>
                  </a:lnTo>
                  <a:lnTo>
                    <a:pt x="293" y="0"/>
                  </a:lnTo>
                  <a:lnTo>
                    <a:pt x="292" y="1"/>
                  </a:lnTo>
                  <a:lnTo>
                    <a:pt x="290" y="2"/>
                  </a:lnTo>
                  <a:lnTo>
                    <a:pt x="29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04" name="Freeform 520"/>
            <p:cNvSpPr/>
            <p:nvPr/>
          </p:nvSpPr>
          <p:spPr bwMode="auto">
            <a:xfrm>
              <a:off x="2711451" y="3314700"/>
              <a:ext cx="196850" cy="166688"/>
            </a:xfrm>
            <a:custGeom>
              <a:avLst/>
              <a:gdLst/>
              <a:ahLst/>
              <a:cxnLst>
                <a:cxn ang="0">
                  <a:pos x="363" y="1"/>
                </a:cxn>
                <a:cxn ang="0">
                  <a:pos x="363" y="1"/>
                </a:cxn>
                <a:cxn ang="0">
                  <a:pos x="341" y="21"/>
                </a:cxn>
                <a:cxn ang="0">
                  <a:pos x="319" y="41"/>
                </a:cxn>
                <a:cxn ang="0">
                  <a:pos x="274" y="79"/>
                </a:cxn>
                <a:cxn ang="0">
                  <a:pos x="228" y="116"/>
                </a:cxn>
                <a:cxn ang="0">
                  <a:pos x="183" y="155"/>
                </a:cxn>
                <a:cxn ang="0">
                  <a:pos x="183" y="155"/>
                </a:cxn>
                <a:cxn ang="0">
                  <a:pos x="138" y="194"/>
                </a:cxn>
                <a:cxn ang="0">
                  <a:pos x="94" y="234"/>
                </a:cxn>
                <a:cxn ang="0">
                  <a:pos x="94" y="234"/>
                </a:cxn>
                <a:cxn ang="0">
                  <a:pos x="71" y="253"/>
                </a:cxn>
                <a:cxn ang="0">
                  <a:pos x="48" y="271"/>
                </a:cxn>
                <a:cxn ang="0">
                  <a:pos x="25" y="290"/>
                </a:cxn>
                <a:cxn ang="0">
                  <a:pos x="2" y="310"/>
                </a:cxn>
                <a:cxn ang="0">
                  <a:pos x="2" y="310"/>
                </a:cxn>
                <a:cxn ang="0">
                  <a:pos x="1" y="311"/>
                </a:cxn>
                <a:cxn ang="0">
                  <a:pos x="0" y="313"/>
                </a:cxn>
                <a:cxn ang="0">
                  <a:pos x="1" y="314"/>
                </a:cxn>
                <a:cxn ang="0">
                  <a:pos x="2" y="316"/>
                </a:cxn>
                <a:cxn ang="0">
                  <a:pos x="3" y="317"/>
                </a:cxn>
                <a:cxn ang="0">
                  <a:pos x="5" y="317"/>
                </a:cxn>
                <a:cxn ang="0">
                  <a:pos x="6" y="317"/>
                </a:cxn>
                <a:cxn ang="0">
                  <a:pos x="8" y="316"/>
                </a:cxn>
                <a:cxn ang="0">
                  <a:pos x="8" y="316"/>
                </a:cxn>
                <a:cxn ang="0">
                  <a:pos x="30" y="298"/>
                </a:cxn>
                <a:cxn ang="0">
                  <a:pos x="52" y="281"/>
                </a:cxn>
                <a:cxn ang="0">
                  <a:pos x="73" y="264"/>
                </a:cxn>
                <a:cxn ang="0">
                  <a:pos x="95" y="247"/>
                </a:cxn>
                <a:cxn ang="0">
                  <a:pos x="95" y="247"/>
                </a:cxn>
                <a:cxn ang="0">
                  <a:pos x="183" y="167"/>
                </a:cxn>
                <a:cxn ang="0">
                  <a:pos x="183" y="167"/>
                </a:cxn>
                <a:cxn ang="0">
                  <a:pos x="207" y="146"/>
                </a:cxn>
                <a:cxn ang="0">
                  <a:pos x="229" y="127"/>
                </a:cxn>
                <a:cxn ang="0">
                  <a:pos x="277" y="89"/>
                </a:cxn>
                <a:cxn ang="0">
                  <a:pos x="324" y="49"/>
                </a:cxn>
                <a:cxn ang="0">
                  <a:pos x="347" y="29"/>
                </a:cxn>
                <a:cxn ang="0">
                  <a:pos x="369" y="8"/>
                </a:cxn>
                <a:cxn ang="0">
                  <a:pos x="369" y="8"/>
                </a:cxn>
                <a:cxn ang="0">
                  <a:pos x="370" y="6"/>
                </a:cxn>
                <a:cxn ang="0">
                  <a:pos x="370" y="4"/>
                </a:cxn>
                <a:cxn ang="0">
                  <a:pos x="370" y="3"/>
                </a:cxn>
                <a:cxn ang="0">
                  <a:pos x="369" y="1"/>
                </a:cxn>
                <a:cxn ang="0">
                  <a:pos x="368" y="0"/>
                </a:cxn>
                <a:cxn ang="0">
                  <a:pos x="366" y="0"/>
                </a:cxn>
                <a:cxn ang="0">
                  <a:pos x="364" y="0"/>
                </a:cxn>
                <a:cxn ang="0">
                  <a:pos x="363" y="1"/>
                </a:cxn>
                <a:cxn ang="0">
                  <a:pos x="363" y="1"/>
                </a:cxn>
              </a:cxnLst>
              <a:rect l="0" t="0" r="r" b="b"/>
              <a:pathLst>
                <a:path w="370" h="317">
                  <a:moveTo>
                    <a:pt x="363" y="1"/>
                  </a:moveTo>
                  <a:lnTo>
                    <a:pt x="363" y="1"/>
                  </a:lnTo>
                  <a:lnTo>
                    <a:pt x="341" y="21"/>
                  </a:lnTo>
                  <a:lnTo>
                    <a:pt x="319" y="41"/>
                  </a:lnTo>
                  <a:lnTo>
                    <a:pt x="274" y="79"/>
                  </a:lnTo>
                  <a:lnTo>
                    <a:pt x="228" y="116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38" y="19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71" y="253"/>
                  </a:lnTo>
                  <a:lnTo>
                    <a:pt x="48" y="271"/>
                  </a:lnTo>
                  <a:lnTo>
                    <a:pt x="25" y="290"/>
                  </a:lnTo>
                  <a:lnTo>
                    <a:pt x="2" y="310"/>
                  </a:lnTo>
                  <a:lnTo>
                    <a:pt x="2" y="310"/>
                  </a:lnTo>
                  <a:lnTo>
                    <a:pt x="1" y="311"/>
                  </a:lnTo>
                  <a:lnTo>
                    <a:pt x="0" y="313"/>
                  </a:lnTo>
                  <a:lnTo>
                    <a:pt x="1" y="314"/>
                  </a:lnTo>
                  <a:lnTo>
                    <a:pt x="2" y="316"/>
                  </a:lnTo>
                  <a:lnTo>
                    <a:pt x="3" y="317"/>
                  </a:lnTo>
                  <a:lnTo>
                    <a:pt x="5" y="317"/>
                  </a:lnTo>
                  <a:lnTo>
                    <a:pt x="6" y="317"/>
                  </a:lnTo>
                  <a:lnTo>
                    <a:pt x="8" y="316"/>
                  </a:lnTo>
                  <a:lnTo>
                    <a:pt x="8" y="316"/>
                  </a:lnTo>
                  <a:lnTo>
                    <a:pt x="30" y="298"/>
                  </a:lnTo>
                  <a:lnTo>
                    <a:pt x="52" y="281"/>
                  </a:lnTo>
                  <a:lnTo>
                    <a:pt x="73" y="264"/>
                  </a:lnTo>
                  <a:lnTo>
                    <a:pt x="95" y="247"/>
                  </a:lnTo>
                  <a:lnTo>
                    <a:pt x="95" y="247"/>
                  </a:lnTo>
                  <a:lnTo>
                    <a:pt x="183" y="167"/>
                  </a:lnTo>
                  <a:lnTo>
                    <a:pt x="183" y="167"/>
                  </a:lnTo>
                  <a:lnTo>
                    <a:pt x="207" y="146"/>
                  </a:lnTo>
                  <a:lnTo>
                    <a:pt x="229" y="127"/>
                  </a:lnTo>
                  <a:lnTo>
                    <a:pt x="277" y="89"/>
                  </a:lnTo>
                  <a:lnTo>
                    <a:pt x="324" y="49"/>
                  </a:lnTo>
                  <a:lnTo>
                    <a:pt x="347" y="29"/>
                  </a:lnTo>
                  <a:lnTo>
                    <a:pt x="369" y="8"/>
                  </a:lnTo>
                  <a:lnTo>
                    <a:pt x="369" y="8"/>
                  </a:lnTo>
                  <a:lnTo>
                    <a:pt x="370" y="6"/>
                  </a:lnTo>
                  <a:lnTo>
                    <a:pt x="370" y="4"/>
                  </a:lnTo>
                  <a:lnTo>
                    <a:pt x="370" y="3"/>
                  </a:lnTo>
                  <a:lnTo>
                    <a:pt x="369" y="1"/>
                  </a:lnTo>
                  <a:lnTo>
                    <a:pt x="368" y="0"/>
                  </a:lnTo>
                  <a:lnTo>
                    <a:pt x="366" y="0"/>
                  </a:lnTo>
                  <a:lnTo>
                    <a:pt x="364" y="0"/>
                  </a:lnTo>
                  <a:lnTo>
                    <a:pt x="363" y="1"/>
                  </a:lnTo>
                  <a:lnTo>
                    <a:pt x="36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05" name="Freeform 521"/>
            <p:cNvSpPr/>
            <p:nvPr/>
          </p:nvSpPr>
          <p:spPr bwMode="auto">
            <a:xfrm>
              <a:off x="2752726" y="3368675"/>
              <a:ext cx="144463" cy="133350"/>
            </a:xfrm>
            <a:custGeom>
              <a:avLst/>
              <a:gdLst/>
              <a:ahLst/>
              <a:cxnLst>
                <a:cxn ang="0">
                  <a:pos x="268" y="1"/>
                </a:cxn>
                <a:cxn ang="0">
                  <a:pos x="268" y="1"/>
                </a:cxn>
                <a:cxn ang="0">
                  <a:pos x="250" y="15"/>
                </a:cxn>
                <a:cxn ang="0">
                  <a:pos x="233" y="30"/>
                </a:cxn>
                <a:cxn ang="0">
                  <a:pos x="199" y="61"/>
                </a:cxn>
                <a:cxn ang="0">
                  <a:pos x="166" y="92"/>
                </a:cxn>
                <a:cxn ang="0">
                  <a:pos x="132" y="123"/>
                </a:cxn>
                <a:cxn ang="0">
                  <a:pos x="132" y="123"/>
                </a:cxn>
                <a:cxn ang="0">
                  <a:pos x="66" y="182"/>
                </a:cxn>
                <a:cxn ang="0">
                  <a:pos x="33" y="212"/>
                </a:cxn>
                <a:cxn ang="0">
                  <a:pos x="1" y="243"/>
                </a:cxn>
                <a:cxn ang="0">
                  <a:pos x="1" y="243"/>
                </a:cxn>
                <a:cxn ang="0">
                  <a:pos x="0" y="245"/>
                </a:cxn>
                <a:cxn ang="0">
                  <a:pos x="0" y="247"/>
                </a:cxn>
                <a:cxn ang="0">
                  <a:pos x="0" y="248"/>
                </a:cxn>
                <a:cxn ang="0">
                  <a:pos x="1" y="250"/>
                </a:cxn>
                <a:cxn ang="0">
                  <a:pos x="4" y="251"/>
                </a:cxn>
                <a:cxn ang="0">
                  <a:pos x="5" y="251"/>
                </a:cxn>
                <a:cxn ang="0">
                  <a:pos x="7" y="251"/>
                </a:cxn>
                <a:cxn ang="0">
                  <a:pos x="9" y="250"/>
                </a:cxn>
                <a:cxn ang="0">
                  <a:pos x="9" y="250"/>
                </a:cxn>
                <a:cxn ang="0">
                  <a:pos x="39" y="220"/>
                </a:cxn>
                <a:cxn ang="0">
                  <a:pos x="69" y="192"/>
                </a:cxn>
                <a:cxn ang="0">
                  <a:pos x="100" y="163"/>
                </a:cxn>
                <a:cxn ang="0">
                  <a:pos x="132" y="136"/>
                </a:cxn>
                <a:cxn ang="0">
                  <a:pos x="132" y="136"/>
                </a:cxn>
                <a:cxn ang="0">
                  <a:pos x="167" y="104"/>
                </a:cxn>
                <a:cxn ang="0">
                  <a:pos x="202" y="71"/>
                </a:cxn>
                <a:cxn ang="0">
                  <a:pos x="236" y="39"/>
                </a:cxn>
                <a:cxn ang="0">
                  <a:pos x="255" y="24"/>
                </a:cxn>
                <a:cxn ang="0">
                  <a:pos x="273" y="8"/>
                </a:cxn>
                <a:cxn ang="0">
                  <a:pos x="273" y="8"/>
                </a:cxn>
                <a:cxn ang="0">
                  <a:pos x="274" y="7"/>
                </a:cxn>
                <a:cxn ang="0">
                  <a:pos x="275" y="5"/>
                </a:cxn>
                <a:cxn ang="0">
                  <a:pos x="274" y="2"/>
                </a:cxn>
                <a:cxn ang="0">
                  <a:pos x="273" y="1"/>
                </a:cxn>
                <a:cxn ang="0">
                  <a:pos x="271" y="0"/>
                </a:cxn>
                <a:cxn ang="0">
                  <a:pos x="270" y="0"/>
                </a:cxn>
                <a:cxn ang="0">
                  <a:pos x="268" y="1"/>
                </a:cxn>
                <a:cxn ang="0">
                  <a:pos x="268" y="1"/>
                </a:cxn>
              </a:cxnLst>
              <a:rect l="0" t="0" r="r" b="b"/>
              <a:pathLst>
                <a:path w="275" h="251">
                  <a:moveTo>
                    <a:pt x="268" y="1"/>
                  </a:moveTo>
                  <a:lnTo>
                    <a:pt x="268" y="1"/>
                  </a:lnTo>
                  <a:lnTo>
                    <a:pt x="250" y="15"/>
                  </a:lnTo>
                  <a:lnTo>
                    <a:pt x="233" y="30"/>
                  </a:lnTo>
                  <a:lnTo>
                    <a:pt x="199" y="61"/>
                  </a:lnTo>
                  <a:lnTo>
                    <a:pt x="166" y="92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66" y="182"/>
                  </a:lnTo>
                  <a:lnTo>
                    <a:pt x="33" y="212"/>
                  </a:lnTo>
                  <a:lnTo>
                    <a:pt x="1" y="243"/>
                  </a:lnTo>
                  <a:lnTo>
                    <a:pt x="1" y="243"/>
                  </a:lnTo>
                  <a:lnTo>
                    <a:pt x="0" y="245"/>
                  </a:lnTo>
                  <a:lnTo>
                    <a:pt x="0" y="247"/>
                  </a:lnTo>
                  <a:lnTo>
                    <a:pt x="0" y="248"/>
                  </a:lnTo>
                  <a:lnTo>
                    <a:pt x="1" y="250"/>
                  </a:lnTo>
                  <a:lnTo>
                    <a:pt x="4" y="251"/>
                  </a:lnTo>
                  <a:lnTo>
                    <a:pt x="5" y="251"/>
                  </a:lnTo>
                  <a:lnTo>
                    <a:pt x="7" y="251"/>
                  </a:lnTo>
                  <a:lnTo>
                    <a:pt x="9" y="250"/>
                  </a:lnTo>
                  <a:lnTo>
                    <a:pt x="9" y="250"/>
                  </a:lnTo>
                  <a:lnTo>
                    <a:pt x="39" y="220"/>
                  </a:lnTo>
                  <a:lnTo>
                    <a:pt x="69" y="192"/>
                  </a:lnTo>
                  <a:lnTo>
                    <a:pt x="100" y="163"/>
                  </a:lnTo>
                  <a:lnTo>
                    <a:pt x="132" y="136"/>
                  </a:lnTo>
                  <a:lnTo>
                    <a:pt x="132" y="136"/>
                  </a:lnTo>
                  <a:lnTo>
                    <a:pt x="167" y="104"/>
                  </a:lnTo>
                  <a:lnTo>
                    <a:pt x="202" y="71"/>
                  </a:lnTo>
                  <a:lnTo>
                    <a:pt x="236" y="39"/>
                  </a:lnTo>
                  <a:lnTo>
                    <a:pt x="255" y="24"/>
                  </a:lnTo>
                  <a:lnTo>
                    <a:pt x="273" y="8"/>
                  </a:lnTo>
                  <a:lnTo>
                    <a:pt x="273" y="8"/>
                  </a:lnTo>
                  <a:lnTo>
                    <a:pt x="274" y="7"/>
                  </a:lnTo>
                  <a:lnTo>
                    <a:pt x="275" y="5"/>
                  </a:lnTo>
                  <a:lnTo>
                    <a:pt x="274" y="2"/>
                  </a:lnTo>
                  <a:lnTo>
                    <a:pt x="273" y="1"/>
                  </a:lnTo>
                  <a:lnTo>
                    <a:pt x="271" y="0"/>
                  </a:lnTo>
                  <a:lnTo>
                    <a:pt x="270" y="0"/>
                  </a:lnTo>
                  <a:lnTo>
                    <a:pt x="268" y="1"/>
                  </a:lnTo>
                  <a:lnTo>
                    <a:pt x="26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06" name="Freeform 522"/>
            <p:cNvSpPr/>
            <p:nvPr/>
          </p:nvSpPr>
          <p:spPr bwMode="auto">
            <a:xfrm>
              <a:off x="2774951" y="3416300"/>
              <a:ext cx="127000" cy="128588"/>
            </a:xfrm>
            <a:custGeom>
              <a:avLst/>
              <a:gdLst/>
              <a:ahLst/>
              <a:cxnLst>
                <a:cxn ang="0">
                  <a:pos x="241" y="3"/>
                </a:cxn>
                <a:cxn ang="0">
                  <a:pos x="241" y="3"/>
                </a:cxn>
                <a:cxn ang="0">
                  <a:pos x="240" y="2"/>
                </a:cxn>
                <a:cxn ang="0">
                  <a:pos x="239" y="1"/>
                </a:cxn>
                <a:cxn ang="0">
                  <a:pos x="238" y="0"/>
                </a:cxn>
                <a:cxn ang="0">
                  <a:pos x="236" y="0"/>
                </a:cxn>
                <a:cxn ang="0">
                  <a:pos x="233" y="2"/>
                </a:cxn>
                <a:cxn ang="0">
                  <a:pos x="232" y="4"/>
                </a:cxn>
                <a:cxn ang="0">
                  <a:pos x="232" y="6"/>
                </a:cxn>
                <a:cxn ang="0">
                  <a:pos x="232" y="6"/>
                </a:cxn>
                <a:cxn ang="0">
                  <a:pos x="232" y="9"/>
                </a:cxn>
                <a:cxn ang="0">
                  <a:pos x="230" y="13"/>
                </a:cxn>
                <a:cxn ang="0">
                  <a:pos x="227" y="16"/>
                </a:cxn>
                <a:cxn ang="0">
                  <a:pos x="223" y="21"/>
                </a:cxn>
                <a:cxn ang="0">
                  <a:pos x="208" y="31"/>
                </a:cxn>
                <a:cxn ang="0">
                  <a:pos x="208" y="31"/>
                </a:cxn>
                <a:cxn ang="0">
                  <a:pos x="193" y="45"/>
                </a:cxn>
                <a:cxn ang="0">
                  <a:pos x="176" y="60"/>
                </a:cxn>
                <a:cxn ang="0">
                  <a:pos x="176" y="60"/>
                </a:cxn>
                <a:cxn ang="0">
                  <a:pos x="141" y="92"/>
                </a:cxn>
                <a:cxn ang="0">
                  <a:pos x="105" y="124"/>
                </a:cxn>
                <a:cxn ang="0">
                  <a:pos x="105" y="124"/>
                </a:cxn>
                <a:cxn ang="0">
                  <a:pos x="76" y="149"/>
                </a:cxn>
                <a:cxn ang="0">
                  <a:pos x="62" y="162"/>
                </a:cxn>
                <a:cxn ang="0">
                  <a:pos x="47" y="174"/>
                </a:cxn>
                <a:cxn ang="0">
                  <a:pos x="34" y="188"/>
                </a:cxn>
                <a:cxn ang="0">
                  <a:pos x="21" y="202"/>
                </a:cxn>
                <a:cxn ang="0">
                  <a:pos x="10" y="218"/>
                </a:cxn>
                <a:cxn ang="0">
                  <a:pos x="1" y="234"/>
                </a:cxn>
                <a:cxn ang="0">
                  <a:pos x="1" y="234"/>
                </a:cxn>
                <a:cxn ang="0">
                  <a:pos x="0" y="236"/>
                </a:cxn>
                <a:cxn ang="0">
                  <a:pos x="1" y="239"/>
                </a:cxn>
                <a:cxn ang="0">
                  <a:pos x="1" y="241"/>
                </a:cxn>
                <a:cxn ang="0">
                  <a:pos x="3" y="242"/>
                </a:cxn>
                <a:cxn ang="0">
                  <a:pos x="4" y="242"/>
                </a:cxn>
                <a:cxn ang="0">
                  <a:pos x="6" y="242"/>
                </a:cxn>
                <a:cxn ang="0">
                  <a:pos x="7" y="241"/>
                </a:cxn>
                <a:cxn ang="0">
                  <a:pos x="9" y="240"/>
                </a:cxn>
                <a:cxn ang="0">
                  <a:pos x="9" y="240"/>
                </a:cxn>
                <a:cxn ang="0">
                  <a:pos x="14" y="229"/>
                </a:cxn>
                <a:cxn ang="0">
                  <a:pos x="20" y="220"/>
                </a:cxn>
                <a:cxn ang="0">
                  <a:pos x="27" y="211"/>
                </a:cxn>
                <a:cxn ang="0">
                  <a:pos x="34" y="202"/>
                </a:cxn>
                <a:cxn ang="0">
                  <a:pos x="48" y="186"/>
                </a:cxn>
                <a:cxn ang="0">
                  <a:pos x="65" y="170"/>
                </a:cxn>
                <a:cxn ang="0">
                  <a:pos x="99" y="141"/>
                </a:cxn>
                <a:cxn ang="0">
                  <a:pos x="117" y="126"/>
                </a:cxn>
                <a:cxn ang="0">
                  <a:pos x="133" y="111"/>
                </a:cxn>
                <a:cxn ang="0">
                  <a:pos x="133" y="111"/>
                </a:cxn>
                <a:cxn ang="0">
                  <a:pos x="153" y="93"/>
                </a:cxn>
                <a:cxn ang="0">
                  <a:pos x="172" y="76"/>
                </a:cxn>
                <a:cxn ang="0">
                  <a:pos x="192" y="59"/>
                </a:cxn>
                <a:cxn ang="0">
                  <a:pos x="212" y="41"/>
                </a:cxn>
                <a:cxn ang="0">
                  <a:pos x="212" y="41"/>
                </a:cxn>
                <a:cxn ang="0">
                  <a:pos x="222" y="34"/>
                </a:cxn>
                <a:cxn ang="0">
                  <a:pos x="232" y="25"/>
                </a:cxn>
                <a:cxn ang="0">
                  <a:pos x="236" y="21"/>
                </a:cxn>
                <a:cxn ang="0">
                  <a:pos x="239" y="15"/>
                </a:cxn>
                <a:cxn ang="0">
                  <a:pos x="241" y="9"/>
                </a:cxn>
                <a:cxn ang="0">
                  <a:pos x="241" y="3"/>
                </a:cxn>
                <a:cxn ang="0">
                  <a:pos x="241" y="3"/>
                </a:cxn>
              </a:cxnLst>
              <a:rect l="0" t="0" r="r" b="b"/>
              <a:pathLst>
                <a:path w="241" h="242">
                  <a:moveTo>
                    <a:pt x="241" y="3"/>
                  </a:moveTo>
                  <a:lnTo>
                    <a:pt x="241" y="3"/>
                  </a:lnTo>
                  <a:lnTo>
                    <a:pt x="240" y="2"/>
                  </a:lnTo>
                  <a:lnTo>
                    <a:pt x="239" y="1"/>
                  </a:lnTo>
                  <a:lnTo>
                    <a:pt x="238" y="0"/>
                  </a:lnTo>
                  <a:lnTo>
                    <a:pt x="236" y="0"/>
                  </a:lnTo>
                  <a:lnTo>
                    <a:pt x="233" y="2"/>
                  </a:lnTo>
                  <a:lnTo>
                    <a:pt x="232" y="4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9"/>
                  </a:lnTo>
                  <a:lnTo>
                    <a:pt x="230" y="13"/>
                  </a:lnTo>
                  <a:lnTo>
                    <a:pt x="227" y="16"/>
                  </a:lnTo>
                  <a:lnTo>
                    <a:pt x="223" y="2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193" y="45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41" y="92"/>
                  </a:lnTo>
                  <a:lnTo>
                    <a:pt x="105" y="124"/>
                  </a:lnTo>
                  <a:lnTo>
                    <a:pt x="105" y="124"/>
                  </a:lnTo>
                  <a:lnTo>
                    <a:pt x="76" y="149"/>
                  </a:lnTo>
                  <a:lnTo>
                    <a:pt x="62" y="162"/>
                  </a:lnTo>
                  <a:lnTo>
                    <a:pt x="47" y="174"/>
                  </a:lnTo>
                  <a:lnTo>
                    <a:pt x="34" y="188"/>
                  </a:lnTo>
                  <a:lnTo>
                    <a:pt x="21" y="202"/>
                  </a:lnTo>
                  <a:lnTo>
                    <a:pt x="10" y="218"/>
                  </a:lnTo>
                  <a:lnTo>
                    <a:pt x="1" y="234"/>
                  </a:lnTo>
                  <a:lnTo>
                    <a:pt x="1" y="234"/>
                  </a:lnTo>
                  <a:lnTo>
                    <a:pt x="0" y="236"/>
                  </a:lnTo>
                  <a:lnTo>
                    <a:pt x="1" y="239"/>
                  </a:lnTo>
                  <a:lnTo>
                    <a:pt x="1" y="241"/>
                  </a:lnTo>
                  <a:lnTo>
                    <a:pt x="3" y="242"/>
                  </a:lnTo>
                  <a:lnTo>
                    <a:pt x="4" y="242"/>
                  </a:lnTo>
                  <a:lnTo>
                    <a:pt x="6" y="242"/>
                  </a:lnTo>
                  <a:lnTo>
                    <a:pt x="7" y="241"/>
                  </a:lnTo>
                  <a:lnTo>
                    <a:pt x="9" y="240"/>
                  </a:lnTo>
                  <a:lnTo>
                    <a:pt x="9" y="240"/>
                  </a:lnTo>
                  <a:lnTo>
                    <a:pt x="14" y="229"/>
                  </a:lnTo>
                  <a:lnTo>
                    <a:pt x="20" y="220"/>
                  </a:lnTo>
                  <a:lnTo>
                    <a:pt x="27" y="211"/>
                  </a:lnTo>
                  <a:lnTo>
                    <a:pt x="34" y="202"/>
                  </a:lnTo>
                  <a:lnTo>
                    <a:pt x="48" y="186"/>
                  </a:lnTo>
                  <a:lnTo>
                    <a:pt x="65" y="170"/>
                  </a:lnTo>
                  <a:lnTo>
                    <a:pt x="99" y="141"/>
                  </a:lnTo>
                  <a:lnTo>
                    <a:pt x="117" y="126"/>
                  </a:lnTo>
                  <a:lnTo>
                    <a:pt x="133" y="111"/>
                  </a:lnTo>
                  <a:lnTo>
                    <a:pt x="133" y="111"/>
                  </a:lnTo>
                  <a:lnTo>
                    <a:pt x="153" y="93"/>
                  </a:lnTo>
                  <a:lnTo>
                    <a:pt x="172" y="76"/>
                  </a:lnTo>
                  <a:lnTo>
                    <a:pt x="192" y="59"/>
                  </a:lnTo>
                  <a:lnTo>
                    <a:pt x="212" y="41"/>
                  </a:lnTo>
                  <a:lnTo>
                    <a:pt x="212" y="41"/>
                  </a:lnTo>
                  <a:lnTo>
                    <a:pt x="222" y="34"/>
                  </a:lnTo>
                  <a:lnTo>
                    <a:pt x="232" y="25"/>
                  </a:lnTo>
                  <a:lnTo>
                    <a:pt x="236" y="21"/>
                  </a:lnTo>
                  <a:lnTo>
                    <a:pt x="239" y="15"/>
                  </a:lnTo>
                  <a:lnTo>
                    <a:pt x="241" y="9"/>
                  </a:lnTo>
                  <a:lnTo>
                    <a:pt x="241" y="3"/>
                  </a:lnTo>
                  <a:lnTo>
                    <a:pt x="24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07" name="Freeform 523"/>
            <p:cNvSpPr/>
            <p:nvPr/>
          </p:nvSpPr>
          <p:spPr bwMode="auto">
            <a:xfrm>
              <a:off x="2779713" y="3467100"/>
              <a:ext cx="134938" cy="130175"/>
            </a:xfrm>
            <a:custGeom>
              <a:avLst/>
              <a:gdLst/>
              <a:ahLst/>
              <a:cxnLst>
                <a:cxn ang="0">
                  <a:pos x="249" y="1"/>
                </a:cxn>
                <a:cxn ang="0">
                  <a:pos x="249" y="1"/>
                </a:cxn>
                <a:cxn ang="0">
                  <a:pos x="232" y="12"/>
                </a:cxn>
                <a:cxn ang="0">
                  <a:pos x="217" y="25"/>
                </a:cxn>
                <a:cxn ang="0">
                  <a:pos x="202" y="39"/>
                </a:cxn>
                <a:cxn ang="0">
                  <a:pos x="187" y="54"/>
                </a:cxn>
                <a:cxn ang="0">
                  <a:pos x="187" y="54"/>
                </a:cxn>
                <a:cxn ang="0">
                  <a:pos x="151" y="90"/>
                </a:cxn>
                <a:cxn ang="0">
                  <a:pos x="117" y="128"/>
                </a:cxn>
                <a:cxn ang="0">
                  <a:pos x="117" y="128"/>
                </a:cxn>
                <a:cxn ang="0">
                  <a:pos x="83" y="164"/>
                </a:cxn>
                <a:cxn ang="0">
                  <a:pos x="66" y="182"/>
                </a:cxn>
                <a:cxn ang="0">
                  <a:pos x="48" y="199"/>
                </a:cxn>
                <a:cxn ang="0">
                  <a:pos x="48" y="199"/>
                </a:cxn>
                <a:cxn ang="0">
                  <a:pos x="25" y="219"/>
                </a:cxn>
                <a:cxn ang="0">
                  <a:pos x="12" y="231"/>
                </a:cxn>
                <a:cxn ang="0">
                  <a:pos x="9" y="235"/>
                </a:cxn>
                <a:cxn ang="0">
                  <a:pos x="8" y="238"/>
                </a:cxn>
                <a:cxn ang="0">
                  <a:pos x="8" y="239"/>
                </a:cxn>
                <a:cxn ang="0">
                  <a:pos x="8" y="239"/>
                </a:cxn>
                <a:cxn ang="0">
                  <a:pos x="7" y="238"/>
                </a:cxn>
                <a:cxn ang="0">
                  <a:pos x="5" y="237"/>
                </a:cxn>
                <a:cxn ang="0">
                  <a:pos x="3" y="238"/>
                </a:cxn>
                <a:cxn ang="0">
                  <a:pos x="2" y="239"/>
                </a:cxn>
                <a:cxn ang="0">
                  <a:pos x="1" y="240"/>
                </a:cxn>
                <a:cxn ang="0">
                  <a:pos x="0" y="242"/>
                </a:cxn>
                <a:cxn ang="0">
                  <a:pos x="1" y="244"/>
                </a:cxn>
                <a:cxn ang="0">
                  <a:pos x="2" y="245"/>
                </a:cxn>
                <a:cxn ang="0">
                  <a:pos x="2" y="245"/>
                </a:cxn>
                <a:cxn ang="0">
                  <a:pos x="2" y="246"/>
                </a:cxn>
                <a:cxn ang="0">
                  <a:pos x="2" y="246"/>
                </a:cxn>
                <a:cxn ang="0">
                  <a:pos x="4" y="247"/>
                </a:cxn>
                <a:cxn ang="0">
                  <a:pos x="7" y="247"/>
                </a:cxn>
                <a:cxn ang="0">
                  <a:pos x="7" y="247"/>
                </a:cxn>
                <a:cxn ang="0">
                  <a:pos x="11" y="245"/>
                </a:cxn>
                <a:cxn ang="0">
                  <a:pos x="16" y="242"/>
                </a:cxn>
                <a:cxn ang="0">
                  <a:pos x="24" y="235"/>
                </a:cxn>
                <a:cxn ang="0">
                  <a:pos x="38" y="220"/>
                </a:cxn>
                <a:cxn ang="0">
                  <a:pos x="38" y="220"/>
                </a:cxn>
                <a:cxn ang="0">
                  <a:pos x="70" y="190"/>
                </a:cxn>
                <a:cxn ang="0">
                  <a:pos x="86" y="176"/>
                </a:cxn>
                <a:cxn ang="0">
                  <a:pos x="101" y="160"/>
                </a:cxn>
                <a:cxn ang="0">
                  <a:pos x="101" y="160"/>
                </a:cxn>
                <a:cxn ang="0">
                  <a:pos x="135" y="122"/>
                </a:cxn>
                <a:cxn ang="0">
                  <a:pos x="171" y="86"/>
                </a:cxn>
                <a:cxn ang="0">
                  <a:pos x="171" y="86"/>
                </a:cxn>
                <a:cxn ang="0">
                  <a:pos x="190" y="65"/>
                </a:cxn>
                <a:cxn ang="0">
                  <a:pos x="210" y="44"/>
                </a:cxn>
                <a:cxn ang="0">
                  <a:pos x="220" y="35"/>
                </a:cxn>
                <a:cxn ang="0">
                  <a:pos x="230" y="26"/>
                </a:cxn>
                <a:cxn ang="0">
                  <a:pos x="242" y="16"/>
                </a:cxn>
                <a:cxn ang="0">
                  <a:pos x="254" y="8"/>
                </a:cxn>
                <a:cxn ang="0">
                  <a:pos x="254" y="8"/>
                </a:cxn>
                <a:cxn ang="0">
                  <a:pos x="255" y="7"/>
                </a:cxn>
                <a:cxn ang="0">
                  <a:pos x="256" y="5"/>
                </a:cxn>
                <a:cxn ang="0">
                  <a:pos x="256" y="4"/>
                </a:cxn>
                <a:cxn ang="0">
                  <a:pos x="255" y="2"/>
                </a:cxn>
                <a:cxn ang="0">
                  <a:pos x="254" y="1"/>
                </a:cxn>
                <a:cxn ang="0">
                  <a:pos x="253" y="0"/>
                </a:cxn>
                <a:cxn ang="0">
                  <a:pos x="251" y="0"/>
                </a:cxn>
                <a:cxn ang="0">
                  <a:pos x="249" y="1"/>
                </a:cxn>
                <a:cxn ang="0">
                  <a:pos x="249" y="1"/>
                </a:cxn>
              </a:cxnLst>
              <a:rect l="0" t="0" r="r" b="b"/>
              <a:pathLst>
                <a:path w="256" h="247">
                  <a:moveTo>
                    <a:pt x="249" y="1"/>
                  </a:moveTo>
                  <a:lnTo>
                    <a:pt x="249" y="1"/>
                  </a:lnTo>
                  <a:lnTo>
                    <a:pt x="232" y="12"/>
                  </a:lnTo>
                  <a:lnTo>
                    <a:pt x="217" y="25"/>
                  </a:lnTo>
                  <a:lnTo>
                    <a:pt x="202" y="39"/>
                  </a:lnTo>
                  <a:lnTo>
                    <a:pt x="187" y="54"/>
                  </a:lnTo>
                  <a:lnTo>
                    <a:pt x="187" y="54"/>
                  </a:lnTo>
                  <a:lnTo>
                    <a:pt x="151" y="90"/>
                  </a:lnTo>
                  <a:lnTo>
                    <a:pt x="117" y="128"/>
                  </a:lnTo>
                  <a:lnTo>
                    <a:pt x="117" y="128"/>
                  </a:lnTo>
                  <a:lnTo>
                    <a:pt x="83" y="164"/>
                  </a:lnTo>
                  <a:lnTo>
                    <a:pt x="66" y="182"/>
                  </a:lnTo>
                  <a:lnTo>
                    <a:pt x="48" y="199"/>
                  </a:lnTo>
                  <a:lnTo>
                    <a:pt x="48" y="199"/>
                  </a:lnTo>
                  <a:lnTo>
                    <a:pt x="25" y="219"/>
                  </a:lnTo>
                  <a:lnTo>
                    <a:pt x="12" y="231"/>
                  </a:lnTo>
                  <a:lnTo>
                    <a:pt x="9" y="235"/>
                  </a:lnTo>
                  <a:lnTo>
                    <a:pt x="8" y="238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7" y="238"/>
                  </a:lnTo>
                  <a:lnTo>
                    <a:pt x="5" y="237"/>
                  </a:lnTo>
                  <a:lnTo>
                    <a:pt x="3" y="238"/>
                  </a:lnTo>
                  <a:lnTo>
                    <a:pt x="2" y="239"/>
                  </a:lnTo>
                  <a:lnTo>
                    <a:pt x="1" y="240"/>
                  </a:lnTo>
                  <a:lnTo>
                    <a:pt x="0" y="242"/>
                  </a:lnTo>
                  <a:lnTo>
                    <a:pt x="1" y="244"/>
                  </a:lnTo>
                  <a:lnTo>
                    <a:pt x="2" y="245"/>
                  </a:lnTo>
                  <a:lnTo>
                    <a:pt x="2" y="245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7"/>
                  </a:lnTo>
                  <a:lnTo>
                    <a:pt x="7" y="247"/>
                  </a:lnTo>
                  <a:lnTo>
                    <a:pt x="7" y="247"/>
                  </a:lnTo>
                  <a:lnTo>
                    <a:pt x="11" y="245"/>
                  </a:lnTo>
                  <a:lnTo>
                    <a:pt x="16" y="242"/>
                  </a:lnTo>
                  <a:lnTo>
                    <a:pt x="24" y="235"/>
                  </a:lnTo>
                  <a:lnTo>
                    <a:pt x="38" y="220"/>
                  </a:lnTo>
                  <a:lnTo>
                    <a:pt x="38" y="220"/>
                  </a:lnTo>
                  <a:lnTo>
                    <a:pt x="70" y="190"/>
                  </a:lnTo>
                  <a:lnTo>
                    <a:pt x="86" y="176"/>
                  </a:lnTo>
                  <a:lnTo>
                    <a:pt x="101" y="160"/>
                  </a:lnTo>
                  <a:lnTo>
                    <a:pt x="101" y="160"/>
                  </a:lnTo>
                  <a:lnTo>
                    <a:pt x="135" y="122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90" y="65"/>
                  </a:lnTo>
                  <a:lnTo>
                    <a:pt x="210" y="44"/>
                  </a:lnTo>
                  <a:lnTo>
                    <a:pt x="220" y="35"/>
                  </a:lnTo>
                  <a:lnTo>
                    <a:pt x="230" y="26"/>
                  </a:lnTo>
                  <a:lnTo>
                    <a:pt x="242" y="16"/>
                  </a:lnTo>
                  <a:lnTo>
                    <a:pt x="254" y="8"/>
                  </a:lnTo>
                  <a:lnTo>
                    <a:pt x="254" y="8"/>
                  </a:lnTo>
                  <a:lnTo>
                    <a:pt x="255" y="7"/>
                  </a:lnTo>
                  <a:lnTo>
                    <a:pt x="256" y="5"/>
                  </a:lnTo>
                  <a:lnTo>
                    <a:pt x="256" y="4"/>
                  </a:lnTo>
                  <a:lnTo>
                    <a:pt x="255" y="2"/>
                  </a:lnTo>
                  <a:lnTo>
                    <a:pt x="254" y="1"/>
                  </a:lnTo>
                  <a:lnTo>
                    <a:pt x="253" y="0"/>
                  </a:lnTo>
                  <a:lnTo>
                    <a:pt x="251" y="0"/>
                  </a:lnTo>
                  <a:lnTo>
                    <a:pt x="249" y="1"/>
                  </a:lnTo>
                  <a:lnTo>
                    <a:pt x="24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08" name="Freeform 524"/>
            <p:cNvSpPr/>
            <p:nvPr/>
          </p:nvSpPr>
          <p:spPr bwMode="auto">
            <a:xfrm>
              <a:off x="2817813" y="3517900"/>
              <a:ext cx="87313" cy="96838"/>
            </a:xfrm>
            <a:custGeom>
              <a:avLst/>
              <a:gdLst/>
              <a:ahLst/>
              <a:cxnLst>
                <a:cxn ang="0">
                  <a:pos x="157" y="3"/>
                </a:cxn>
                <a:cxn ang="0">
                  <a:pos x="157" y="3"/>
                </a:cxn>
                <a:cxn ang="0">
                  <a:pos x="155" y="7"/>
                </a:cxn>
                <a:cxn ang="0">
                  <a:pos x="152" y="11"/>
                </a:cxn>
                <a:cxn ang="0">
                  <a:pos x="144" y="19"/>
                </a:cxn>
                <a:cxn ang="0">
                  <a:pos x="135" y="26"/>
                </a:cxn>
                <a:cxn ang="0">
                  <a:pos x="127" y="32"/>
                </a:cxn>
                <a:cxn ang="0">
                  <a:pos x="127" y="32"/>
                </a:cxn>
                <a:cxn ang="0">
                  <a:pos x="109" y="55"/>
                </a:cxn>
                <a:cxn ang="0">
                  <a:pos x="90" y="77"/>
                </a:cxn>
                <a:cxn ang="0">
                  <a:pos x="90" y="77"/>
                </a:cxn>
                <a:cxn ang="0">
                  <a:pos x="47" y="128"/>
                </a:cxn>
                <a:cxn ang="0">
                  <a:pos x="25" y="153"/>
                </a:cxn>
                <a:cxn ang="0">
                  <a:pos x="1" y="177"/>
                </a:cxn>
                <a:cxn ang="0">
                  <a:pos x="1" y="177"/>
                </a:cxn>
                <a:cxn ang="0">
                  <a:pos x="0" y="179"/>
                </a:cxn>
                <a:cxn ang="0">
                  <a:pos x="0" y="180"/>
                </a:cxn>
                <a:cxn ang="0">
                  <a:pos x="1" y="182"/>
                </a:cxn>
                <a:cxn ang="0">
                  <a:pos x="2" y="183"/>
                </a:cxn>
                <a:cxn ang="0">
                  <a:pos x="3" y="184"/>
                </a:cxn>
                <a:cxn ang="0">
                  <a:pos x="6" y="185"/>
                </a:cxn>
                <a:cxn ang="0">
                  <a:pos x="7" y="184"/>
                </a:cxn>
                <a:cxn ang="0">
                  <a:pos x="9" y="183"/>
                </a:cxn>
                <a:cxn ang="0">
                  <a:pos x="9" y="183"/>
                </a:cxn>
                <a:cxn ang="0">
                  <a:pos x="32" y="158"/>
                </a:cxn>
                <a:cxn ang="0">
                  <a:pos x="56" y="131"/>
                </a:cxn>
                <a:cxn ang="0">
                  <a:pos x="103" y="77"/>
                </a:cxn>
                <a:cxn ang="0">
                  <a:pos x="103" y="77"/>
                </a:cxn>
                <a:cxn ang="0">
                  <a:pos x="123" y="52"/>
                </a:cxn>
                <a:cxn ang="0">
                  <a:pos x="135" y="39"/>
                </a:cxn>
                <a:cxn ang="0">
                  <a:pos x="146" y="27"/>
                </a:cxn>
                <a:cxn ang="0">
                  <a:pos x="146" y="27"/>
                </a:cxn>
                <a:cxn ang="0">
                  <a:pos x="151" y="22"/>
                </a:cxn>
                <a:cxn ang="0">
                  <a:pos x="157" y="18"/>
                </a:cxn>
                <a:cxn ang="0">
                  <a:pos x="163" y="12"/>
                </a:cxn>
                <a:cxn ang="0">
                  <a:pos x="165" y="9"/>
                </a:cxn>
                <a:cxn ang="0">
                  <a:pos x="167" y="6"/>
                </a:cxn>
                <a:cxn ang="0">
                  <a:pos x="167" y="6"/>
                </a:cxn>
                <a:cxn ang="0">
                  <a:pos x="167" y="4"/>
                </a:cxn>
                <a:cxn ang="0">
                  <a:pos x="166" y="2"/>
                </a:cxn>
                <a:cxn ang="0">
                  <a:pos x="165" y="1"/>
                </a:cxn>
                <a:cxn ang="0">
                  <a:pos x="164" y="0"/>
                </a:cxn>
                <a:cxn ang="0">
                  <a:pos x="159" y="0"/>
                </a:cxn>
                <a:cxn ang="0">
                  <a:pos x="158" y="1"/>
                </a:cxn>
                <a:cxn ang="0">
                  <a:pos x="157" y="3"/>
                </a:cxn>
                <a:cxn ang="0">
                  <a:pos x="157" y="3"/>
                </a:cxn>
              </a:cxnLst>
              <a:rect l="0" t="0" r="r" b="b"/>
              <a:pathLst>
                <a:path w="167" h="185">
                  <a:moveTo>
                    <a:pt x="157" y="3"/>
                  </a:moveTo>
                  <a:lnTo>
                    <a:pt x="157" y="3"/>
                  </a:lnTo>
                  <a:lnTo>
                    <a:pt x="155" y="7"/>
                  </a:lnTo>
                  <a:lnTo>
                    <a:pt x="152" y="11"/>
                  </a:lnTo>
                  <a:lnTo>
                    <a:pt x="144" y="19"/>
                  </a:lnTo>
                  <a:lnTo>
                    <a:pt x="135" y="26"/>
                  </a:lnTo>
                  <a:lnTo>
                    <a:pt x="127" y="32"/>
                  </a:lnTo>
                  <a:lnTo>
                    <a:pt x="127" y="32"/>
                  </a:lnTo>
                  <a:lnTo>
                    <a:pt x="109" y="55"/>
                  </a:lnTo>
                  <a:lnTo>
                    <a:pt x="90" y="77"/>
                  </a:lnTo>
                  <a:lnTo>
                    <a:pt x="90" y="77"/>
                  </a:lnTo>
                  <a:lnTo>
                    <a:pt x="47" y="128"/>
                  </a:lnTo>
                  <a:lnTo>
                    <a:pt x="25" y="153"/>
                  </a:lnTo>
                  <a:lnTo>
                    <a:pt x="1" y="177"/>
                  </a:lnTo>
                  <a:lnTo>
                    <a:pt x="1" y="177"/>
                  </a:lnTo>
                  <a:lnTo>
                    <a:pt x="0" y="179"/>
                  </a:lnTo>
                  <a:lnTo>
                    <a:pt x="0" y="180"/>
                  </a:lnTo>
                  <a:lnTo>
                    <a:pt x="1" y="182"/>
                  </a:lnTo>
                  <a:lnTo>
                    <a:pt x="2" y="183"/>
                  </a:lnTo>
                  <a:lnTo>
                    <a:pt x="3" y="184"/>
                  </a:lnTo>
                  <a:lnTo>
                    <a:pt x="6" y="185"/>
                  </a:lnTo>
                  <a:lnTo>
                    <a:pt x="7" y="184"/>
                  </a:lnTo>
                  <a:lnTo>
                    <a:pt x="9" y="183"/>
                  </a:lnTo>
                  <a:lnTo>
                    <a:pt x="9" y="183"/>
                  </a:lnTo>
                  <a:lnTo>
                    <a:pt x="32" y="158"/>
                  </a:lnTo>
                  <a:lnTo>
                    <a:pt x="56" y="131"/>
                  </a:lnTo>
                  <a:lnTo>
                    <a:pt x="103" y="77"/>
                  </a:lnTo>
                  <a:lnTo>
                    <a:pt x="103" y="77"/>
                  </a:lnTo>
                  <a:lnTo>
                    <a:pt x="123" y="52"/>
                  </a:lnTo>
                  <a:lnTo>
                    <a:pt x="135" y="3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51" y="22"/>
                  </a:lnTo>
                  <a:lnTo>
                    <a:pt x="157" y="18"/>
                  </a:lnTo>
                  <a:lnTo>
                    <a:pt x="163" y="12"/>
                  </a:lnTo>
                  <a:lnTo>
                    <a:pt x="165" y="9"/>
                  </a:lnTo>
                  <a:lnTo>
                    <a:pt x="167" y="6"/>
                  </a:lnTo>
                  <a:lnTo>
                    <a:pt x="167" y="6"/>
                  </a:lnTo>
                  <a:lnTo>
                    <a:pt x="167" y="4"/>
                  </a:lnTo>
                  <a:lnTo>
                    <a:pt x="166" y="2"/>
                  </a:lnTo>
                  <a:lnTo>
                    <a:pt x="165" y="1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8" y="1"/>
                  </a:lnTo>
                  <a:lnTo>
                    <a:pt x="157" y="3"/>
                  </a:lnTo>
                  <a:lnTo>
                    <a:pt x="15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09" name="Freeform 525"/>
            <p:cNvSpPr/>
            <p:nvPr/>
          </p:nvSpPr>
          <p:spPr bwMode="auto">
            <a:xfrm>
              <a:off x="2782888" y="3571875"/>
              <a:ext cx="109538" cy="106363"/>
            </a:xfrm>
            <a:custGeom>
              <a:avLst/>
              <a:gdLst/>
              <a:ahLst/>
              <a:cxnLst>
                <a:cxn ang="0">
                  <a:pos x="201" y="1"/>
                </a:cxn>
                <a:cxn ang="0">
                  <a:pos x="201" y="1"/>
                </a:cxn>
                <a:cxn ang="0">
                  <a:pos x="172" y="28"/>
                </a:cxn>
                <a:cxn ang="0">
                  <a:pos x="143" y="55"/>
                </a:cxn>
                <a:cxn ang="0">
                  <a:pos x="87" y="110"/>
                </a:cxn>
                <a:cxn ang="0">
                  <a:pos x="87" y="110"/>
                </a:cxn>
                <a:cxn ang="0">
                  <a:pos x="63" y="135"/>
                </a:cxn>
                <a:cxn ang="0">
                  <a:pos x="50" y="146"/>
                </a:cxn>
                <a:cxn ang="0">
                  <a:pos x="35" y="156"/>
                </a:cxn>
                <a:cxn ang="0">
                  <a:pos x="35" y="156"/>
                </a:cxn>
                <a:cxn ang="0">
                  <a:pos x="25" y="164"/>
                </a:cxn>
                <a:cxn ang="0">
                  <a:pos x="16" y="172"/>
                </a:cxn>
                <a:cxn ang="0">
                  <a:pos x="7" y="181"/>
                </a:cxn>
                <a:cxn ang="0">
                  <a:pos x="1" y="192"/>
                </a:cxn>
                <a:cxn ang="0">
                  <a:pos x="1" y="192"/>
                </a:cxn>
                <a:cxn ang="0">
                  <a:pos x="0" y="193"/>
                </a:cxn>
                <a:cxn ang="0">
                  <a:pos x="0" y="196"/>
                </a:cxn>
                <a:cxn ang="0">
                  <a:pos x="1" y="198"/>
                </a:cxn>
                <a:cxn ang="0">
                  <a:pos x="2" y="199"/>
                </a:cxn>
                <a:cxn ang="0">
                  <a:pos x="4" y="199"/>
                </a:cxn>
                <a:cxn ang="0">
                  <a:pos x="6" y="199"/>
                </a:cxn>
                <a:cxn ang="0">
                  <a:pos x="7" y="199"/>
                </a:cxn>
                <a:cxn ang="0">
                  <a:pos x="9" y="197"/>
                </a:cxn>
                <a:cxn ang="0">
                  <a:pos x="9" y="197"/>
                </a:cxn>
                <a:cxn ang="0">
                  <a:pos x="13" y="190"/>
                </a:cxn>
                <a:cxn ang="0">
                  <a:pos x="18" y="184"/>
                </a:cxn>
                <a:cxn ang="0">
                  <a:pos x="28" y="174"/>
                </a:cxn>
                <a:cxn ang="0">
                  <a:pos x="39" y="166"/>
                </a:cxn>
                <a:cxn ang="0">
                  <a:pos x="52" y="156"/>
                </a:cxn>
                <a:cxn ang="0">
                  <a:pos x="52" y="156"/>
                </a:cxn>
                <a:cxn ang="0">
                  <a:pos x="63" y="148"/>
                </a:cxn>
                <a:cxn ang="0">
                  <a:pos x="74" y="138"/>
                </a:cxn>
                <a:cxn ang="0">
                  <a:pos x="94" y="117"/>
                </a:cxn>
                <a:cxn ang="0">
                  <a:pos x="94" y="117"/>
                </a:cxn>
                <a:cxn ang="0">
                  <a:pos x="150" y="61"/>
                </a:cxn>
                <a:cxn ang="0">
                  <a:pos x="178" y="34"/>
                </a:cxn>
                <a:cxn ang="0">
                  <a:pos x="208" y="9"/>
                </a:cxn>
                <a:cxn ang="0">
                  <a:pos x="208" y="9"/>
                </a:cxn>
                <a:cxn ang="0">
                  <a:pos x="209" y="7"/>
                </a:cxn>
                <a:cxn ang="0">
                  <a:pos x="209" y="4"/>
                </a:cxn>
                <a:cxn ang="0">
                  <a:pos x="209" y="3"/>
                </a:cxn>
                <a:cxn ang="0">
                  <a:pos x="208" y="1"/>
                </a:cxn>
                <a:cxn ang="0">
                  <a:pos x="206" y="0"/>
                </a:cxn>
                <a:cxn ang="0">
                  <a:pos x="205" y="0"/>
                </a:cxn>
                <a:cxn ang="0">
                  <a:pos x="203" y="0"/>
                </a:cxn>
                <a:cxn ang="0">
                  <a:pos x="201" y="1"/>
                </a:cxn>
                <a:cxn ang="0">
                  <a:pos x="201" y="1"/>
                </a:cxn>
              </a:cxnLst>
              <a:rect l="0" t="0" r="r" b="b"/>
              <a:pathLst>
                <a:path w="209" h="199">
                  <a:moveTo>
                    <a:pt x="201" y="1"/>
                  </a:moveTo>
                  <a:lnTo>
                    <a:pt x="201" y="1"/>
                  </a:lnTo>
                  <a:lnTo>
                    <a:pt x="172" y="28"/>
                  </a:lnTo>
                  <a:lnTo>
                    <a:pt x="143" y="55"/>
                  </a:lnTo>
                  <a:lnTo>
                    <a:pt x="87" y="110"/>
                  </a:lnTo>
                  <a:lnTo>
                    <a:pt x="87" y="110"/>
                  </a:lnTo>
                  <a:lnTo>
                    <a:pt x="63" y="135"/>
                  </a:lnTo>
                  <a:lnTo>
                    <a:pt x="50" y="146"/>
                  </a:lnTo>
                  <a:lnTo>
                    <a:pt x="35" y="156"/>
                  </a:lnTo>
                  <a:lnTo>
                    <a:pt x="35" y="156"/>
                  </a:lnTo>
                  <a:lnTo>
                    <a:pt x="25" y="164"/>
                  </a:lnTo>
                  <a:lnTo>
                    <a:pt x="16" y="172"/>
                  </a:lnTo>
                  <a:lnTo>
                    <a:pt x="7" y="181"/>
                  </a:lnTo>
                  <a:lnTo>
                    <a:pt x="1" y="192"/>
                  </a:lnTo>
                  <a:lnTo>
                    <a:pt x="1" y="192"/>
                  </a:lnTo>
                  <a:lnTo>
                    <a:pt x="0" y="193"/>
                  </a:lnTo>
                  <a:lnTo>
                    <a:pt x="0" y="196"/>
                  </a:lnTo>
                  <a:lnTo>
                    <a:pt x="1" y="198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7" y="199"/>
                  </a:lnTo>
                  <a:lnTo>
                    <a:pt x="9" y="197"/>
                  </a:lnTo>
                  <a:lnTo>
                    <a:pt x="9" y="197"/>
                  </a:lnTo>
                  <a:lnTo>
                    <a:pt x="13" y="190"/>
                  </a:lnTo>
                  <a:lnTo>
                    <a:pt x="18" y="184"/>
                  </a:lnTo>
                  <a:lnTo>
                    <a:pt x="28" y="174"/>
                  </a:lnTo>
                  <a:lnTo>
                    <a:pt x="39" y="166"/>
                  </a:lnTo>
                  <a:lnTo>
                    <a:pt x="52" y="156"/>
                  </a:lnTo>
                  <a:lnTo>
                    <a:pt x="52" y="156"/>
                  </a:lnTo>
                  <a:lnTo>
                    <a:pt x="63" y="148"/>
                  </a:lnTo>
                  <a:lnTo>
                    <a:pt x="74" y="13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150" y="61"/>
                  </a:lnTo>
                  <a:lnTo>
                    <a:pt x="178" y="34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09" y="7"/>
                  </a:lnTo>
                  <a:lnTo>
                    <a:pt x="209" y="4"/>
                  </a:lnTo>
                  <a:lnTo>
                    <a:pt x="209" y="3"/>
                  </a:lnTo>
                  <a:lnTo>
                    <a:pt x="208" y="1"/>
                  </a:lnTo>
                  <a:lnTo>
                    <a:pt x="206" y="0"/>
                  </a:lnTo>
                  <a:lnTo>
                    <a:pt x="205" y="0"/>
                  </a:lnTo>
                  <a:lnTo>
                    <a:pt x="203" y="0"/>
                  </a:lnTo>
                  <a:lnTo>
                    <a:pt x="201" y="1"/>
                  </a:lnTo>
                  <a:lnTo>
                    <a:pt x="20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10" name="Freeform 526"/>
            <p:cNvSpPr/>
            <p:nvPr/>
          </p:nvSpPr>
          <p:spPr bwMode="auto">
            <a:xfrm>
              <a:off x="2747963" y="3602038"/>
              <a:ext cx="160338" cy="166688"/>
            </a:xfrm>
            <a:custGeom>
              <a:avLst/>
              <a:gdLst/>
              <a:ahLst/>
              <a:cxnLst>
                <a:cxn ang="0">
                  <a:pos x="293" y="3"/>
                </a:cxn>
                <a:cxn ang="0">
                  <a:pos x="289" y="9"/>
                </a:cxn>
                <a:cxn ang="0">
                  <a:pos x="276" y="21"/>
                </a:cxn>
                <a:cxn ang="0">
                  <a:pos x="271" y="26"/>
                </a:cxn>
                <a:cxn ang="0">
                  <a:pos x="229" y="63"/>
                </a:cxn>
                <a:cxn ang="0">
                  <a:pos x="208" y="83"/>
                </a:cxn>
                <a:cxn ang="0">
                  <a:pos x="147" y="145"/>
                </a:cxn>
                <a:cxn ang="0">
                  <a:pos x="110" y="182"/>
                </a:cxn>
                <a:cxn ang="0">
                  <a:pos x="84" y="211"/>
                </a:cxn>
                <a:cxn ang="0">
                  <a:pos x="77" y="221"/>
                </a:cxn>
                <a:cxn ang="0">
                  <a:pos x="51" y="255"/>
                </a:cxn>
                <a:cxn ang="0">
                  <a:pos x="41" y="267"/>
                </a:cxn>
                <a:cxn ang="0">
                  <a:pos x="24" y="288"/>
                </a:cxn>
                <a:cxn ang="0">
                  <a:pos x="15" y="298"/>
                </a:cxn>
                <a:cxn ang="0">
                  <a:pos x="3" y="304"/>
                </a:cxn>
                <a:cxn ang="0">
                  <a:pos x="1" y="304"/>
                </a:cxn>
                <a:cxn ang="0">
                  <a:pos x="0" y="307"/>
                </a:cxn>
                <a:cxn ang="0">
                  <a:pos x="1" y="311"/>
                </a:cxn>
                <a:cxn ang="0">
                  <a:pos x="3" y="313"/>
                </a:cxn>
                <a:cxn ang="0">
                  <a:pos x="5" y="313"/>
                </a:cxn>
                <a:cxn ang="0">
                  <a:pos x="14" y="310"/>
                </a:cxn>
                <a:cxn ang="0">
                  <a:pos x="26" y="299"/>
                </a:cxn>
                <a:cxn ang="0">
                  <a:pos x="31" y="292"/>
                </a:cxn>
                <a:cxn ang="0">
                  <a:pos x="56" y="266"/>
                </a:cxn>
                <a:cxn ang="0">
                  <a:pos x="63" y="256"/>
                </a:cxn>
                <a:cxn ang="0">
                  <a:pos x="102" y="206"/>
                </a:cxn>
                <a:cxn ang="0">
                  <a:pos x="147" y="158"/>
                </a:cxn>
                <a:cxn ang="0">
                  <a:pos x="191" y="114"/>
                </a:cxn>
                <a:cxn ang="0">
                  <a:pos x="236" y="70"/>
                </a:cxn>
                <a:cxn ang="0">
                  <a:pos x="259" y="49"/>
                </a:cxn>
                <a:cxn ang="0">
                  <a:pos x="283" y="27"/>
                </a:cxn>
                <a:cxn ang="0">
                  <a:pos x="300" y="13"/>
                </a:cxn>
                <a:cxn ang="0">
                  <a:pos x="303" y="6"/>
                </a:cxn>
                <a:cxn ang="0">
                  <a:pos x="303" y="2"/>
                </a:cxn>
                <a:cxn ang="0">
                  <a:pos x="300" y="0"/>
                </a:cxn>
                <a:cxn ang="0">
                  <a:pos x="295" y="1"/>
                </a:cxn>
                <a:cxn ang="0">
                  <a:pos x="293" y="3"/>
                </a:cxn>
              </a:cxnLst>
              <a:rect l="0" t="0" r="r" b="b"/>
              <a:pathLst>
                <a:path w="304" h="313">
                  <a:moveTo>
                    <a:pt x="293" y="3"/>
                  </a:moveTo>
                  <a:lnTo>
                    <a:pt x="293" y="3"/>
                  </a:lnTo>
                  <a:lnTo>
                    <a:pt x="292" y="6"/>
                  </a:lnTo>
                  <a:lnTo>
                    <a:pt x="289" y="9"/>
                  </a:lnTo>
                  <a:lnTo>
                    <a:pt x="283" y="16"/>
                  </a:lnTo>
                  <a:lnTo>
                    <a:pt x="276" y="21"/>
                  </a:lnTo>
                  <a:lnTo>
                    <a:pt x="271" y="26"/>
                  </a:lnTo>
                  <a:lnTo>
                    <a:pt x="271" y="26"/>
                  </a:lnTo>
                  <a:lnTo>
                    <a:pt x="250" y="45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08" y="83"/>
                  </a:lnTo>
                  <a:lnTo>
                    <a:pt x="187" y="103"/>
                  </a:lnTo>
                  <a:lnTo>
                    <a:pt x="147" y="145"/>
                  </a:lnTo>
                  <a:lnTo>
                    <a:pt x="147" y="145"/>
                  </a:lnTo>
                  <a:lnTo>
                    <a:pt x="110" y="182"/>
                  </a:lnTo>
                  <a:lnTo>
                    <a:pt x="92" y="201"/>
                  </a:lnTo>
                  <a:lnTo>
                    <a:pt x="84" y="211"/>
                  </a:lnTo>
                  <a:lnTo>
                    <a:pt x="77" y="221"/>
                  </a:lnTo>
                  <a:lnTo>
                    <a:pt x="77" y="221"/>
                  </a:lnTo>
                  <a:lnTo>
                    <a:pt x="60" y="244"/>
                  </a:lnTo>
                  <a:lnTo>
                    <a:pt x="51" y="255"/>
                  </a:lnTo>
                  <a:lnTo>
                    <a:pt x="41" y="267"/>
                  </a:lnTo>
                  <a:lnTo>
                    <a:pt x="41" y="267"/>
                  </a:lnTo>
                  <a:lnTo>
                    <a:pt x="33" y="276"/>
                  </a:lnTo>
                  <a:lnTo>
                    <a:pt x="24" y="288"/>
                  </a:lnTo>
                  <a:lnTo>
                    <a:pt x="20" y="293"/>
                  </a:lnTo>
                  <a:lnTo>
                    <a:pt x="15" y="298"/>
                  </a:lnTo>
                  <a:lnTo>
                    <a:pt x="8" y="302"/>
                  </a:lnTo>
                  <a:lnTo>
                    <a:pt x="3" y="304"/>
                  </a:lnTo>
                  <a:lnTo>
                    <a:pt x="3" y="304"/>
                  </a:lnTo>
                  <a:lnTo>
                    <a:pt x="1" y="304"/>
                  </a:lnTo>
                  <a:lnTo>
                    <a:pt x="0" y="306"/>
                  </a:lnTo>
                  <a:lnTo>
                    <a:pt x="0" y="307"/>
                  </a:lnTo>
                  <a:lnTo>
                    <a:pt x="0" y="309"/>
                  </a:lnTo>
                  <a:lnTo>
                    <a:pt x="1" y="311"/>
                  </a:lnTo>
                  <a:lnTo>
                    <a:pt x="2" y="312"/>
                  </a:lnTo>
                  <a:lnTo>
                    <a:pt x="3" y="313"/>
                  </a:lnTo>
                  <a:lnTo>
                    <a:pt x="5" y="313"/>
                  </a:lnTo>
                  <a:lnTo>
                    <a:pt x="5" y="313"/>
                  </a:lnTo>
                  <a:lnTo>
                    <a:pt x="10" y="311"/>
                  </a:lnTo>
                  <a:lnTo>
                    <a:pt x="14" y="310"/>
                  </a:lnTo>
                  <a:lnTo>
                    <a:pt x="20" y="305"/>
                  </a:lnTo>
                  <a:lnTo>
                    <a:pt x="26" y="299"/>
                  </a:lnTo>
                  <a:lnTo>
                    <a:pt x="31" y="292"/>
                  </a:lnTo>
                  <a:lnTo>
                    <a:pt x="31" y="292"/>
                  </a:lnTo>
                  <a:lnTo>
                    <a:pt x="48" y="275"/>
                  </a:lnTo>
                  <a:lnTo>
                    <a:pt x="56" y="266"/>
                  </a:lnTo>
                  <a:lnTo>
                    <a:pt x="63" y="256"/>
                  </a:lnTo>
                  <a:lnTo>
                    <a:pt x="63" y="256"/>
                  </a:lnTo>
                  <a:lnTo>
                    <a:pt x="82" y="229"/>
                  </a:lnTo>
                  <a:lnTo>
                    <a:pt x="102" y="206"/>
                  </a:lnTo>
                  <a:lnTo>
                    <a:pt x="124" y="182"/>
                  </a:lnTo>
                  <a:lnTo>
                    <a:pt x="147" y="158"/>
                  </a:lnTo>
                  <a:lnTo>
                    <a:pt x="147" y="158"/>
                  </a:lnTo>
                  <a:lnTo>
                    <a:pt x="191" y="114"/>
                  </a:lnTo>
                  <a:lnTo>
                    <a:pt x="213" y="91"/>
                  </a:lnTo>
                  <a:lnTo>
                    <a:pt x="236" y="70"/>
                  </a:lnTo>
                  <a:lnTo>
                    <a:pt x="236" y="70"/>
                  </a:lnTo>
                  <a:lnTo>
                    <a:pt x="259" y="49"/>
                  </a:lnTo>
                  <a:lnTo>
                    <a:pt x="283" y="27"/>
                  </a:lnTo>
                  <a:lnTo>
                    <a:pt x="283" y="27"/>
                  </a:lnTo>
                  <a:lnTo>
                    <a:pt x="295" y="18"/>
                  </a:lnTo>
                  <a:lnTo>
                    <a:pt x="300" y="13"/>
                  </a:lnTo>
                  <a:lnTo>
                    <a:pt x="303" y="6"/>
                  </a:lnTo>
                  <a:lnTo>
                    <a:pt x="303" y="6"/>
                  </a:lnTo>
                  <a:lnTo>
                    <a:pt x="304" y="4"/>
                  </a:lnTo>
                  <a:lnTo>
                    <a:pt x="303" y="2"/>
                  </a:lnTo>
                  <a:lnTo>
                    <a:pt x="302" y="1"/>
                  </a:lnTo>
                  <a:lnTo>
                    <a:pt x="300" y="0"/>
                  </a:lnTo>
                  <a:lnTo>
                    <a:pt x="297" y="0"/>
                  </a:lnTo>
                  <a:lnTo>
                    <a:pt x="295" y="1"/>
                  </a:lnTo>
                  <a:lnTo>
                    <a:pt x="293" y="3"/>
                  </a:lnTo>
                  <a:lnTo>
                    <a:pt x="29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11" name="Freeform 527"/>
            <p:cNvSpPr/>
            <p:nvPr/>
          </p:nvSpPr>
          <p:spPr bwMode="auto">
            <a:xfrm>
              <a:off x="2405063" y="3481388"/>
              <a:ext cx="68263" cy="88900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0" y="2"/>
                </a:cxn>
                <a:cxn ang="0">
                  <a:pos x="108" y="16"/>
                </a:cxn>
                <a:cxn ang="0">
                  <a:pos x="97" y="31"/>
                </a:cxn>
                <a:cxn ang="0">
                  <a:pos x="97" y="31"/>
                </a:cxn>
                <a:cxn ang="0">
                  <a:pos x="88" y="41"/>
                </a:cxn>
                <a:cxn ang="0">
                  <a:pos x="79" y="51"/>
                </a:cxn>
                <a:cxn ang="0">
                  <a:pos x="71" y="62"/>
                </a:cxn>
                <a:cxn ang="0">
                  <a:pos x="64" y="72"/>
                </a:cxn>
                <a:cxn ang="0">
                  <a:pos x="64" y="72"/>
                </a:cxn>
                <a:cxn ang="0">
                  <a:pos x="48" y="95"/>
                </a:cxn>
                <a:cxn ang="0">
                  <a:pos x="32" y="117"/>
                </a:cxn>
                <a:cxn ang="0">
                  <a:pos x="15" y="138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2" y="167"/>
                </a:cxn>
                <a:cxn ang="0">
                  <a:pos x="4" y="167"/>
                </a:cxn>
                <a:cxn ang="0">
                  <a:pos x="5" y="167"/>
                </a:cxn>
                <a:cxn ang="0">
                  <a:pos x="7" y="167"/>
                </a:cxn>
                <a:cxn ang="0">
                  <a:pos x="8" y="165"/>
                </a:cxn>
                <a:cxn ang="0">
                  <a:pos x="8" y="165"/>
                </a:cxn>
                <a:cxn ang="0">
                  <a:pos x="22" y="144"/>
                </a:cxn>
                <a:cxn ang="0">
                  <a:pos x="37" y="125"/>
                </a:cxn>
                <a:cxn ang="0">
                  <a:pos x="52" y="104"/>
                </a:cxn>
                <a:cxn ang="0">
                  <a:pos x="67" y="85"/>
                </a:cxn>
                <a:cxn ang="0">
                  <a:pos x="67" y="85"/>
                </a:cxn>
                <a:cxn ang="0">
                  <a:pos x="81" y="65"/>
                </a:cxn>
                <a:cxn ang="0">
                  <a:pos x="96" y="45"/>
                </a:cxn>
                <a:cxn ang="0">
                  <a:pos x="111" y="26"/>
                </a:cxn>
                <a:cxn ang="0">
                  <a:pos x="128" y="8"/>
                </a:cxn>
                <a:cxn ang="0">
                  <a:pos x="128" y="8"/>
                </a:cxn>
                <a:cxn ang="0">
                  <a:pos x="129" y="7"/>
                </a:cxn>
                <a:cxn ang="0">
                  <a:pos x="129" y="5"/>
                </a:cxn>
                <a:cxn ang="0">
                  <a:pos x="129" y="3"/>
                </a:cxn>
                <a:cxn ang="0">
                  <a:pos x="128" y="2"/>
                </a:cxn>
                <a:cxn ang="0">
                  <a:pos x="126" y="1"/>
                </a:cxn>
                <a:cxn ang="0">
                  <a:pos x="125" y="0"/>
                </a:cxn>
                <a:cxn ang="0">
                  <a:pos x="122" y="1"/>
                </a:cxn>
                <a:cxn ang="0">
                  <a:pos x="120" y="2"/>
                </a:cxn>
                <a:cxn ang="0">
                  <a:pos x="120" y="2"/>
                </a:cxn>
              </a:cxnLst>
              <a:rect l="0" t="0" r="r" b="b"/>
              <a:pathLst>
                <a:path w="129" h="167">
                  <a:moveTo>
                    <a:pt x="120" y="2"/>
                  </a:moveTo>
                  <a:lnTo>
                    <a:pt x="120" y="2"/>
                  </a:lnTo>
                  <a:lnTo>
                    <a:pt x="108" y="16"/>
                  </a:lnTo>
                  <a:lnTo>
                    <a:pt x="97" y="31"/>
                  </a:lnTo>
                  <a:lnTo>
                    <a:pt x="97" y="31"/>
                  </a:lnTo>
                  <a:lnTo>
                    <a:pt x="88" y="41"/>
                  </a:lnTo>
                  <a:lnTo>
                    <a:pt x="79" y="51"/>
                  </a:lnTo>
                  <a:lnTo>
                    <a:pt x="71" y="62"/>
                  </a:lnTo>
                  <a:lnTo>
                    <a:pt x="64" y="72"/>
                  </a:lnTo>
                  <a:lnTo>
                    <a:pt x="64" y="72"/>
                  </a:lnTo>
                  <a:lnTo>
                    <a:pt x="48" y="95"/>
                  </a:lnTo>
                  <a:lnTo>
                    <a:pt x="32" y="117"/>
                  </a:lnTo>
                  <a:lnTo>
                    <a:pt x="15" y="138"/>
                  </a:ln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2" y="167"/>
                  </a:lnTo>
                  <a:lnTo>
                    <a:pt x="4" y="167"/>
                  </a:lnTo>
                  <a:lnTo>
                    <a:pt x="5" y="167"/>
                  </a:lnTo>
                  <a:lnTo>
                    <a:pt x="7" y="167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22" y="144"/>
                  </a:lnTo>
                  <a:lnTo>
                    <a:pt x="37" y="125"/>
                  </a:lnTo>
                  <a:lnTo>
                    <a:pt x="52" y="104"/>
                  </a:lnTo>
                  <a:lnTo>
                    <a:pt x="67" y="85"/>
                  </a:lnTo>
                  <a:lnTo>
                    <a:pt x="67" y="85"/>
                  </a:lnTo>
                  <a:lnTo>
                    <a:pt x="81" y="65"/>
                  </a:lnTo>
                  <a:lnTo>
                    <a:pt x="96" y="45"/>
                  </a:lnTo>
                  <a:lnTo>
                    <a:pt x="111" y="26"/>
                  </a:lnTo>
                  <a:lnTo>
                    <a:pt x="128" y="8"/>
                  </a:lnTo>
                  <a:lnTo>
                    <a:pt x="128" y="8"/>
                  </a:lnTo>
                  <a:lnTo>
                    <a:pt x="129" y="7"/>
                  </a:lnTo>
                  <a:lnTo>
                    <a:pt x="129" y="5"/>
                  </a:lnTo>
                  <a:lnTo>
                    <a:pt x="129" y="3"/>
                  </a:lnTo>
                  <a:lnTo>
                    <a:pt x="128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2" y="1"/>
                  </a:lnTo>
                  <a:lnTo>
                    <a:pt x="120" y="2"/>
                  </a:lnTo>
                  <a:lnTo>
                    <a:pt x="12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12" name="Freeform 528"/>
            <p:cNvSpPr/>
            <p:nvPr/>
          </p:nvSpPr>
          <p:spPr bwMode="auto">
            <a:xfrm>
              <a:off x="2468563" y="3505200"/>
              <a:ext cx="55563" cy="65088"/>
            </a:xfrm>
            <a:custGeom>
              <a:avLst/>
              <a:gdLst/>
              <a:ahLst/>
              <a:cxnLst>
                <a:cxn ang="0">
                  <a:pos x="96" y="2"/>
                </a:cxn>
                <a:cxn ang="0">
                  <a:pos x="96" y="2"/>
                </a:cxn>
                <a:cxn ang="0">
                  <a:pos x="71" y="29"/>
                </a:cxn>
                <a:cxn ang="0">
                  <a:pos x="46" y="57"/>
                </a:cxn>
                <a:cxn ang="0">
                  <a:pos x="23" y="86"/>
                </a:cxn>
                <a:cxn ang="0">
                  <a:pos x="1" y="117"/>
                </a:cxn>
                <a:cxn ang="0">
                  <a:pos x="1" y="117"/>
                </a:cxn>
                <a:cxn ang="0">
                  <a:pos x="0" y="119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7" y="123"/>
                </a:cxn>
                <a:cxn ang="0">
                  <a:pos x="8" y="123"/>
                </a:cxn>
                <a:cxn ang="0">
                  <a:pos x="10" y="121"/>
                </a:cxn>
                <a:cxn ang="0">
                  <a:pos x="10" y="121"/>
                </a:cxn>
                <a:cxn ang="0">
                  <a:pos x="30" y="91"/>
                </a:cxn>
                <a:cxn ang="0">
                  <a:pos x="54" y="63"/>
                </a:cxn>
                <a:cxn ang="0">
                  <a:pos x="78" y="35"/>
                </a:cxn>
                <a:cxn ang="0">
                  <a:pos x="104" y="9"/>
                </a:cxn>
                <a:cxn ang="0">
                  <a:pos x="104" y="9"/>
                </a:cxn>
                <a:cxn ang="0">
                  <a:pos x="105" y="6"/>
                </a:cxn>
                <a:cxn ang="0">
                  <a:pos x="105" y="5"/>
                </a:cxn>
                <a:cxn ang="0">
                  <a:pos x="105" y="3"/>
                </a:cxn>
                <a:cxn ang="0">
                  <a:pos x="104" y="2"/>
                </a:cxn>
                <a:cxn ang="0">
                  <a:pos x="102" y="1"/>
                </a:cxn>
                <a:cxn ang="0">
                  <a:pos x="101" y="0"/>
                </a:cxn>
                <a:cxn ang="0">
                  <a:pos x="98" y="1"/>
                </a:cxn>
                <a:cxn ang="0">
                  <a:pos x="96" y="2"/>
                </a:cxn>
                <a:cxn ang="0">
                  <a:pos x="96" y="2"/>
                </a:cxn>
              </a:cxnLst>
              <a:rect l="0" t="0" r="r" b="b"/>
              <a:pathLst>
                <a:path w="105" h="123">
                  <a:moveTo>
                    <a:pt x="96" y="2"/>
                  </a:moveTo>
                  <a:lnTo>
                    <a:pt x="96" y="2"/>
                  </a:lnTo>
                  <a:lnTo>
                    <a:pt x="71" y="29"/>
                  </a:lnTo>
                  <a:lnTo>
                    <a:pt x="46" y="57"/>
                  </a:lnTo>
                  <a:lnTo>
                    <a:pt x="23" y="86"/>
                  </a:lnTo>
                  <a:lnTo>
                    <a:pt x="1" y="117"/>
                  </a:lnTo>
                  <a:lnTo>
                    <a:pt x="1" y="117"/>
                  </a:lnTo>
                  <a:lnTo>
                    <a:pt x="0" y="119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7" y="123"/>
                  </a:lnTo>
                  <a:lnTo>
                    <a:pt x="8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30" y="91"/>
                  </a:lnTo>
                  <a:lnTo>
                    <a:pt x="54" y="63"/>
                  </a:lnTo>
                  <a:lnTo>
                    <a:pt x="78" y="35"/>
                  </a:lnTo>
                  <a:lnTo>
                    <a:pt x="104" y="9"/>
                  </a:lnTo>
                  <a:lnTo>
                    <a:pt x="104" y="9"/>
                  </a:lnTo>
                  <a:lnTo>
                    <a:pt x="105" y="6"/>
                  </a:lnTo>
                  <a:lnTo>
                    <a:pt x="105" y="5"/>
                  </a:lnTo>
                  <a:lnTo>
                    <a:pt x="105" y="3"/>
                  </a:lnTo>
                  <a:lnTo>
                    <a:pt x="104" y="2"/>
                  </a:lnTo>
                  <a:lnTo>
                    <a:pt x="102" y="1"/>
                  </a:lnTo>
                  <a:lnTo>
                    <a:pt x="101" y="0"/>
                  </a:lnTo>
                  <a:lnTo>
                    <a:pt x="98" y="1"/>
                  </a:lnTo>
                  <a:lnTo>
                    <a:pt x="96" y="2"/>
                  </a:lnTo>
                  <a:lnTo>
                    <a:pt x="9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13" name="Freeform 529"/>
            <p:cNvSpPr/>
            <p:nvPr/>
          </p:nvSpPr>
          <p:spPr bwMode="auto">
            <a:xfrm>
              <a:off x="2498726" y="3582988"/>
              <a:ext cx="82550" cy="95250"/>
            </a:xfrm>
            <a:custGeom>
              <a:avLst/>
              <a:gdLst/>
              <a:ahLst/>
              <a:cxnLst>
                <a:cxn ang="0">
                  <a:pos x="147" y="1"/>
                </a:cxn>
                <a:cxn ang="0">
                  <a:pos x="147" y="1"/>
                </a:cxn>
                <a:cxn ang="0">
                  <a:pos x="107" y="41"/>
                </a:cxn>
                <a:cxn ang="0">
                  <a:pos x="87" y="61"/>
                </a:cxn>
                <a:cxn ang="0">
                  <a:pos x="67" y="82"/>
                </a:cxn>
                <a:cxn ang="0">
                  <a:pos x="49" y="103"/>
                </a:cxn>
                <a:cxn ang="0">
                  <a:pos x="31" y="125"/>
                </a:cxn>
                <a:cxn ang="0">
                  <a:pos x="16" y="149"/>
                </a:cxn>
                <a:cxn ang="0">
                  <a:pos x="1" y="173"/>
                </a:cxn>
                <a:cxn ang="0">
                  <a:pos x="1" y="173"/>
                </a:cxn>
                <a:cxn ang="0">
                  <a:pos x="0" y="176"/>
                </a:cxn>
                <a:cxn ang="0">
                  <a:pos x="0" y="177"/>
                </a:cxn>
                <a:cxn ang="0">
                  <a:pos x="1" y="179"/>
                </a:cxn>
                <a:cxn ang="0">
                  <a:pos x="3" y="180"/>
                </a:cxn>
                <a:cxn ang="0">
                  <a:pos x="4" y="180"/>
                </a:cxn>
                <a:cxn ang="0">
                  <a:pos x="6" y="180"/>
                </a:cxn>
                <a:cxn ang="0">
                  <a:pos x="7" y="180"/>
                </a:cxn>
                <a:cxn ang="0">
                  <a:pos x="9" y="178"/>
                </a:cxn>
                <a:cxn ang="0">
                  <a:pos x="9" y="178"/>
                </a:cxn>
                <a:cxn ang="0">
                  <a:pos x="23" y="154"/>
                </a:cxn>
                <a:cxn ang="0">
                  <a:pos x="39" y="130"/>
                </a:cxn>
                <a:cxn ang="0">
                  <a:pos x="57" y="108"/>
                </a:cxn>
                <a:cxn ang="0">
                  <a:pos x="75" y="88"/>
                </a:cxn>
                <a:cxn ang="0">
                  <a:pos x="94" y="67"/>
                </a:cxn>
                <a:cxn ang="0">
                  <a:pos x="114" y="47"/>
                </a:cxn>
                <a:cxn ang="0">
                  <a:pos x="154" y="8"/>
                </a:cxn>
                <a:cxn ang="0">
                  <a:pos x="154" y="8"/>
                </a:cxn>
                <a:cxn ang="0">
                  <a:pos x="155" y="6"/>
                </a:cxn>
                <a:cxn ang="0">
                  <a:pos x="155" y="5"/>
                </a:cxn>
                <a:cxn ang="0">
                  <a:pos x="155" y="3"/>
                </a:cxn>
                <a:cxn ang="0">
                  <a:pos x="154" y="2"/>
                </a:cxn>
                <a:cxn ang="0">
                  <a:pos x="152" y="1"/>
                </a:cxn>
                <a:cxn ang="0">
                  <a:pos x="151" y="0"/>
                </a:cxn>
                <a:cxn ang="0">
                  <a:pos x="149" y="0"/>
                </a:cxn>
                <a:cxn ang="0">
                  <a:pos x="147" y="1"/>
                </a:cxn>
                <a:cxn ang="0">
                  <a:pos x="147" y="1"/>
                </a:cxn>
              </a:cxnLst>
              <a:rect l="0" t="0" r="r" b="b"/>
              <a:pathLst>
                <a:path w="155" h="180">
                  <a:moveTo>
                    <a:pt x="147" y="1"/>
                  </a:moveTo>
                  <a:lnTo>
                    <a:pt x="147" y="1"/>
                  </a:lnTo>
                  <a:lnTo>
                    <a:pt x="107" y="41"/>
                  </a:lnTo>
                  <a:lnTo>
                    <a:pt x="87" y="61"/>
                  </a:lnTo>
                  <a:lnTo>
                    <a:pt x="67" y="82"/>
                  </a:lnTo>
                  <a:lnTo>
                    <a:pt x="49" y="103"/>
                  </a:lnTo>
                  <a:lnTo>
                    <a:pt x="31" y="125"/>
                  </a:lnTo>
                  <a:lnTo>
                    <a:pt x="16" y="149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0" y="176"/>
                  </a:lnTo>
                  <a:lnTo>
                    <a:pt x="0" y="177"/>
                  </a:lnTo>
                  <a:lnTo>
                    <a:pt x="1" y="179"/>
                  </a:lnTo>
                  <a:lnTo>
                    <a:pt x="3" y="180"/>
                  </a:lnTo>
                  <a:lnTo>
                    <a:pt x="4" y="180"/>
                  </a:lnTo>
                  <a:lnTo>
                    <a:pt x="6" y="180"/>
                  </a:lnTo>
                  <a:lnTo>
                    <a:pt x="7" y="180"/>
                  </a:lnTo>
                  <a:lnTo>
                    <a:pt x="9" y="178"/>
                  </a:lnTo>
                  <a:lnTo>
                    <a:pt x="9" y="178"/>
                  </a:lnTo>
                  <a:lnTo>
                    <a:pt x="23" y="154"/>
                  </a:lnTo>
                  <a:lnTo>
                    <a:pt x="39" y="130"/>
                  </a:lnTo>
                  <a:lnTo>
                    <a:pt x="57" y="108"/>
                  </a:lnTo>
                  <a:lnTo>
                    <a:pt x="75" y="88"/>
                  </a:lnTo>
                  <a:lnTo>
                    <a:pt x="94" y="67"/>
                  </a:lnTo>
                  <a:lnTo>
                    <a:pt x="114" y="47"/>
                  </a:lnTo>
                  <a:lnTo>
                    <a:pt x="154" y="8"/>
                  </a:lnTo>
                  <a:lnTo>
                    <a:pt x="154" y="8"/>
                  </a:lnTo>
                  <a:lnTo>
                    <a:pt x="155" y="6"/>
                  </a:lnTo>
                  <a:lnTo>
                    <a:pt x="155" y="5"/>
                  </a:lnTo>
                  <a:lnTo>
                    <a:pt x="155" y="3"/>
                  </a:lnTo>
                  <a:lnTo>
                    <a:pt x="154" y="2"/>
                  </a:lnTo>
                  <a:lnTo>
                    <a:pt x="152" y="1"/>
                  </a:lnTo>
                  <a:lnTo>
                    <a:pt x="151" y="0"/>
                  </a:lnTo>
                  <a:lnTo>
                    <a:pt x="149" y="0"/>
                  </a:lnTo>
                  <a:lnTo>
                    <a:pt x="147" y="1"/>
                  </a:lnTo>
                  <a:lnTo>
                    <a:pt x="14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14" name="Freeform 530"/>
            <p:cNvSpPr/>
            <p:nvPr/>
          </p:nvSpPr>
          <p:spPr bwMode="auto">
            <a:xfrm>
              <a:off x="2598738" y="3586163"/>
              <a:ext cx="39688" cy="50800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48" y="25"/>
                </a:cxn>
                <a:cxn ang="0">
                  <a:pos x="31" y="47"/>
                </a:cxn>
                <a:cxn ang="0">
                  <a:pos x="15" y="68"/>
                </a:cxn>
                <a:cxn ang="0">
                  <a:pos x="7" y="80"/>
                </a:cxn>
                <a:cxn ang="0">
                  <a:pos x="0" y="91"/>
                </a:cxn>
                <a:cxn ang="0">
                  <a:pos x="0" y="91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1" y="96"/>
                </a:cxn>
                <a:cxn ang="0">
                  <a:pos x="2" y="97"/>
                </a:cxn>
                <a:cxn ang="0">
                  <a:pos x="4" y="98"/>
                </a:cxn>
                <a:cxn ang="0">
                  <a:pos x="5" y="98"/>
                </a:cxn>
                <a:cxn ang="0">
                  <a:pos x="7" y="97"/>
                </a:cxn>
                <a:cxn ang="0">
                  <a:pos x="8" y="96"/>
                </a:cxn>
                <a:cxn ang="0">
                  <a:pos x="8" y="96"/>
                </a:cxn>
                <a:cxn ang="0">
                  <a:pos x="16" y="84"/>
                </a:cxn>
                <a:cxn ang="0">
                  <a:pos x="23" y="73"/>
                </a:cxn>
                <a:cxn ang="0">
                  <a:pos x="39" y="51"/>
                </a:cxn>
                <a:cxn ang="0">
                  <a:pos x="56" y="29"/>
                </a:cxn>
                <a:cxn ang="0">
                  <a:pos x="73" y="7"/>
                </a:cxn>
                <a:cxn ang="0">
                  <a:pos x="73" y="7"/>
                </a:cxn>
                <a:cxn ang="0">
                  <a:pos x="73" y="5"/>
                </a:cxn>
                <a:cxn ang="0">
                  <a:pos x="73" y="4"/>
                </a:cxn>
                <a:cxn ang="0">
                  <a:pos x="71" y="2"/>
                </a:cxn>
                <a:cxn ang="0">
                  <a:pos x="70" y="1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3" h="98">
                  <a:moveTo>
                    <a:pt x="64" y="2"/>
                  </a:moveTo>
                  <a:lnTo>
                    <a:pt x="64" y="2"/>
                  </a:lnTo>
                  <a:lnTo>
                    <a:pt x="48" y="25"/>
                  </a:lnTo>
                  <a:lnTo>
                    <a:pt x="31" y="47"/>
                  </a:lnTo>
                  <a:lnTo>
                    <a:pt x="15" y="68"/>
                  </a:lnTo>
                  <a:lnTo>
                    <a:pt x="7" y="80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1" y="96"/>
                  </a:lnTo>
                  <a:lnTo>
                    <a:pt x="2" y="97"/>
                  </a:lnTo>
                  <a:lnTo>
                    <a:pt x="4" y="98"/>
                  </a:lnTo>
                  <a:lnTo>
                    <a:pt x="5" y="98"/>
                  </a:lnTo>
                  <a:lnTo>
                    <a:pt x="7" y="97"/>
                  </a:lnTo>
                  <a:lnTo>
                    <a:pt x="8" y="96"/>
                  </a:lnTo>
                  <a:lnTo>
                    <a:pt x="8" y="96"/>
                  </a:lnTo>
                  <a:lnTo>
                    <a:pt x="16" y="84"/>
                  </a:lnTo>
                  <a:lnTo>
                    <a:pt x="23" y="73"/>
                  </a:lnTo>
                  <a:lnTo>
                    <a:pt x="39" y="51"/>
                  </a:lnTo>
                  <a:lnTo>
                    <a:pt x="56" y="29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4"/>
                  </a:lnTo>
                  <a:lnTo>
                    <a:pt x="71" y="2"/>
                  </a:lnTo>
                  <a:lnTo>
                    <a:pt x="70" y="1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15" name="Freeform 531"/>
            <p:cNvSpPr/>
            <p:nvPr/>
          </p:nvSpPr>
          <p:spPr bwMode="auto">
            <a:xfrm>
              <a:off x="2665413" y="3605213"/>
              <a:ext cx="28575" cy="46038"/>
            </a:xfrm>
            <a:custGeom>
              <a:avLst/>
              <a:gdLst/>
              <a:ahLst/>
              <a:cxnLst>
                <a:cxn ang="0">
                  <a:pos x="45" y="3"/>
                </a:cxn>
                <a:cxn ang="0">
                  <a:pos x="45" y="3"/>
                </a:cxn>
                <a:cxn ang="0">
                  <a:pos x="42" y="15"/>
                </a:cxn>
                <a:cxn ang="0">
                  <a:pos x="37" y="24"/>
                </a:cxn>
                <a:cxn ang="0">
                  <a:pos x="31" y="33"/>
                </a:cxn>
                <a:cxn ang="0">
                  <a:pos x="25" y="43"/>
                </a:cxn>
                <a:cxn ang="0">
                  <a:pos x="13" y="60"/>
                </a:cxn>
                <a:cxn ang="0">
                  <a:pos x="6" y="69"/>
                </a:cxn>
                <a:cxn ang="0">
                  <a:pos x="1" y="79"/>
                </a:cxn>
                <a:cxn ang="0">
                  <a:pos x="1" y="79"/>
                </a:cxn>
                <a:cxn ang="0">
                  <a:pos x="0" y="81"/>
                </a:cxn>
                <a:cxn ang="0">
                  <a:pos x="0" y="82"/>
                </a:cxn>
                <a:cxn ang="0">
                  <a:pos x="1" y="84"/>
                </a:cxn>
                <a:cxn ang="0">
                  <a:pos x="3" y="85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7" y="85"/>
                </a:cxn>
                <a:cxn ang="0">
                  <a:pos x="10" y="83"/>
                </a:cxn>
                <a:cxn ang="0">
                  <a:pos x="10" y="83"/>
                </a:cxn>
                <a:cxn ang="0">
                  <a:pos x="15" y="74"/>
                </a:cxn>
                <a:cxn ang="0">
                  <a:pos x="21" y="64"/>
                </a:cxn>
                <a:cxn ang="0">
                  <a:pos x="34" y="46"/>
                </a:cxn>
                <a:cxn ang="0">
                  <a:pos x="41" y="36"/>
                </a:cxn>
                <a:cxn ang="0">
                  <a:pos x="46" y="27"/>
                </a:cxn>
                <a:cxn ang="0">
                  <a:pos x="51" y="17"/>
                </a:cxn>
                <a:cxn ang="0">
                  <a:pos x="54" y="7"/>
                </a:cxn>
                <a:cxn ang="0">
                  <a:pos x="54" y="7"/>
                </a:cxn>
                <a:cxn ang="0">
                  <a:pos x="54" y="4"/>
                </a:cxn>
                <a:cxn ang="0">
                  <a:pos x="53" y="2"/>
                </a:cxn>
                <a:cxn ang="0">
                  <a:pos x="52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0"/>
                </a:cxn>
                <a:cxn ang="0">
                  <a:pos x="46" y="1"/>
                </a:cxn>
                <a:cxn ang="0">
                  <a:pos x="45" y="3"/>
                </a:cxn>
                <a:cxn ang="0">
                  <a:pos x="45" y="3"/>
                </a:cxn>
              </a:cxnLst>
              <a:rect l="0" t="0" r="r" b="b"/>
              <a:pathLst>
                <a:path w="54" h="85">
                  <a:moveTo>
                    <a:pt x="45" y="3"/>
                  </a:moveTo>
                  <a:lnTo>
                    <a:pt x="45" y="3"/>
                  </a:lnTo>
                  <a:lnTo>
                    <a:pt x="42" y="15"/>
                  </a:lnTo>
                  <a:lnTo>
                    <a:pt x="37" y="24"/>
                  </a:lnTo>
                  <a:lnTo>
                    <a:pt x="31" y="33"/>
                  </a:lnTo>
                  <a:lnTo>
                    <a:pt x="25" y="43"/>
                  </a:lnTo>
                  <a:lnTo>
                    <a:pt x="13" y="60"/>
                  </a:lnTo>
                  <a:lnTo>
                    <a:pt x="6" y="69"/>
                  </a:lnTo>
                  <a:lnTo>
                    <a:pt x="1" y="79"/>
                  </a:lnTo>
                  <a:lnTo>
                    <a:pt x="1" y="79"/>
                  </a:lnTo>
                  <a:lnTo>
                    <a:pt x="0" y="81"/>
                  </a:lnTo>
                  <a:lnTo>
                    <a:pt x="0" y="82"/>
                  </a:lnTo>
                  <a:lnTo>
                    <a:pt x="1" y="84"/>
                  </a:lnTo>
                  <a:lnTo>
                    <a:pt x="3" y="85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7" y="85"/>
                  </a:lnTo>
                  <a:lnTo>
                    <a:pt x="10" y="83"/>
                  </a:lnTo>
                  <a:lnTo>
                    <a:pt x="10" y="83"/>
                  </a:lnTo>
                  <a:lnTo>
                    <a:pt x="15" y="74"/>
                  </a:lnTo>
                  <a:lnTo>
                    <a:pt x="21" y="64"/>
                  </a:lnTo>
                  <a:lnTo>
                    <a:pt x="34" y="46"/>
                  </a:lnTo>
                  <a:lnTo>
                    <a:pt x="41" y="36"/>
                  </a:lnTo>
                  <a:lnTo>
                    <a:pt x="46" y="27"/>
                  </a:lnTo>
                  <a:lnTo>
                    <a:pt x="51" y="17"/>
                  </a:lnTo>
                  <a:lnTo>
                    <a:pt x="54" y="7"/>
                  </a:lnTo>
                  <a:lnTo>
                    <a:pt x="54" y="7"/>
                  </a:lnTo>
                  <a:lnTo>
                    <a:pt x="54" y="4"/>
                  </a:lnTo>
                  <a:lnTo>
                    <a:pt x="53" y="2"/>
                  </a:lnTo>
                  <a:lnTo>
                    <a:pt x="52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6" y="1"/>
                  </a:lnTo>
                  <a:lnTo>
                    <a:pt x="45" y="3"/>
                  </a:lnTo>
                  <a:lnTo>
                    <a:pt x="4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16" name="Freeform 532"/>
            <p:cNvSpPr/>
            <p:nvPr/>
          </p:nvSpPr>
          <p:spPr bwMode="auto">
            <a:xfrm>
              <a:off x="2389188" y="3224213"/>
              <a:ext cx="34925" cy="49213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48" y="9"/>
                </a:cxn>
                <a:cxn ang="0">
                  <a:pos x="39" y="17"/>
                </a:cxn>
                <a:cxn ang="0">
                  <a:pos x="29" y="27"/>
                </a:cxn>
                <a:cxn ang="0">
                  <a:pos x="21" y="38"/>
                </a:cxn>
                <a:cxn ang="0">
                  <a:pos x="15" y="50"/>
                </a:cxn>
                <a:cxn ang="0">
                  <a:pos x="9" y="62"/>
                </a:cxn>
                <a:cxn ang="0">
                  <a:pos x="4" y="74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4" y="92"/>
                </a:cxn>
                <a:cxn ang="0">
                  <a:pos x="5" y="92"/>
                </a:cxn>
                <a:cxn ang="0">
                  <a:pos x="7" y="91"/>
                </a:cxn>
                <a:cxn ang="0">
                  <a:pos x="8" y="90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13" y="78"/>
                </a:cxn>
                <a:cxn ang="0">
                  <a:pos x="17" y="66"/>
                </a:cxn>
                <a:cxn ang="0">
                  <a:pos x="22" y="55"/>
                </a:cxn>
                <a:cxn ang="0">
                  <a:pos x="29" y="44"/>
                </a:cxn>
                <a:cxn ang="0">
                  <a:pos x="37" y="33"/>
                </a:cxn>
                <a:cxn ang="0">
                  <a:pos x="45" y="24"/>
                </a:cxn>
                <a:cxn ang="0">
                  <a:pos x="54" y="16"/>
                </a:cxn>
                <a:cxn ang="0">
                  <a:pos x="64" y="10"/>
                </a:cxn>
                <a:cxn ang="0">
                  <a:pos x="64" y="10"/>
                </a:cxn>
                <a:cxn ang="0">
                  <a:pos x="66" y="9"/>
                </a:cxn>
                <a:cxn ang="0">
                  <a:pos x="66" y="7"/>
                </a:cxn>
                <a:cxn ang="0">
                  <a:pos x="66" y="4"/>
                </a:cxn>
                <a:cxn ang="0">
                  <a:pos x="66" y="3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0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6" h="92">
                  <a:moveTo>
                    <a:pt x="59" y="1"/>
                  </a:moveTo>
                  <a:lnTo>
                    <a:pt x="59" y="1"/>
                  </a:lnTo>
                  <a:lnTo>
                    <a:pt x="48" y="9"/>
                  </a:lnTo>
                  <a:lnTo>
                    <a:pt x="39" y="17"/>
                  </a:lnTo>
                  <a:lnTo>
                    <a:pt x="29" y="27"/>
                  </a:lnTo>
                  <a:lnTo>
                    <a:pt x="21" y="38"/>
                  </a:lnTo>
                  <a:lnTo>
                    <a:pt x="15" y="50"/>
                  </a:lnTo>
                  <a:lnTo>
                    <a:pt x="9" y="62"/>
                  </a:lnTo>
                  <a:lnTo>
                    <a:pt x="4" y="7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4" y="92"/>
                  </a:lnTo>
                  <a:lnTo>
                    <a:pt x="5" y="92"/>
                  </a:lnTo>
                  <a:lnTo>
                    <a:pt x="7" y="91"/>
                  </a:lnTo>
                  <a:lnTo>
                    <a:pt x="8" y="90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3" y="78"/>
                  </a:lnTo>
                  <a:lnTo>
                    <a:pt x="17" y="66"/>
                  </a:lnTo>
                  <a:lnTo>
                    <a:pt x="22" y="55"/>
                  </a:lnTo>
                  <a:lnTo>
                    <a:pt x="29" y="44"/>
                  </a:lnTo>
                  <a:lnTo>
                    <a:pt x="37" y="33"/>
                  </a:lnTo>
                  <a:lnTo>
                    <a:pt x="45" y="24"/>
                  </a:lnTo>
                  <a:lnTo>
                    <a:pt x="54" y="16"/>
                  </a:lnTo>
                  <a:lnTo>
                    <a:pt x="64" y="10"/>
                  </a:lnTo>
                  <a:lnTo>
                    <a:pt x="64" y="10"/>
                  </a:lnTo>
                  <a:lnTo>
                    <a:pt x="66" y="9"/>
                  </a:lnTo>
                  <a:lnTo>
                    <a:pt x="66" y="7"/>
                  </a:lnTo>
                  <a:lnTo>
                    <a:pt x="66" y="4"/>
                  </a:lnTo>
                  <a:lnTo>
                    <a:pt x="66" y="3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17" name="Freeform 533"/>
            <p:cNvSpPr/>
            <p:nvPr/>
          </p:nvSpPr>
          <p:spPr bwMode="auto">
            <a:xfrm>
              <a:off x="2425701" y="3241675"/>
              <a:ext cx="31750" cy="44450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50" y="2"/>
                </a:cxn>
                <a:cxn ang="0">
                  <a:pos x="45" y="13"/>
                </a:cxn>
                <a:cxn ang="0">
                  <a:pos x="39" y="22"/>
                </a:cxn>
                <a:cxn ang="0">
                  <a:pos x="26" y="41"/>
                </a:cxn>
                <a:cxn ang="0">
                  <a:pos x="12" y="59"/>
                </a:cxn>
                <a:cxn ang="0">
                  <a:pos x="6" y="69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4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3"/>
                </a:cxn>
                <a:cxn ang="0">
                  <a:pos x="8" y="83"/>
                </a:cxn>
                <a:cxn ang="0">
                  <a:pos x="14" y="74"/>
                </a:cxn>
                <a:cxn ang="0">
                  <a:pos x="20" y="63"/>
                </a:cxn>
                <a:cxn ang="0">
                  <a:pos x="34" y="45"/>
                </a:cxn>
                <a:cxn ang="0">
                  <a:pos x="47" y="27"/>
                </a:cxn>
                <a:cxn ang="0">
                  <a:pos x="53" y="17"/>
                </a:cxn>
                <a:cxn ang="0">
                  <a:pos x="59" y="8"/>
                </a:cxn>
                <a:cxn ang="0">
                  <a:pos x="59" y="8"/>
                </a:cxn>
                <a:cxn ang="0">
                  <a:pos x="60" y="6"/>
                </a:cxn>
                <a:cxn ang="0">
                  <a:pos x="59" y="3"/>
                </a:cxn>
                <a:cxn ang="0">
                  <a:pos x="58" y="2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3" y="0"/>
                </a:cxn>
                <a:cxn ang="0">
                  <a:pos x="51" y="1"/>
                </a:cxn>
                <a:cxn ang="0">
                  <a:pos x="50" y="2"/>
                </a:cxn>
                <a:cxn ang="0">
                  <a:pos x="50" y="2"/>
                </a:cxn>
              </a:cxnLst>
              <a:rect l="0" t="0" r="r" b="b"/>
              <a:pathLst>
                <a:path w="60" h="85">
                  <a:moveTo>
                    <a:pt x="50" y="2"/>
                  </a:moveTo>
                  <a:lnTo>
                    <a:pt x="50" y="2"/>
                  </a:lnTo>
                  <a:lnTo>
                    <a:pt x="45" y="13"/>
                  </a:lnTo>
                  <a:lnTo>
                    <a:pt x="39" y="22"/>
                  </a:lnTo>
                  <a:lnTo>
                    <a:pt x="26" y="41"/>
                  </a:lnTo>
                  <a:lnTo>
                    <a:pt x="12" y="59"/>
                  </a:lnTo>
                  <a:lnTo>
                    <a:pt x="6" y="6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4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3"/>
                  </a:lnTo>
                  <a:lnTo>
                    <a:pt x="8" y="83"/>
                  </a:lnTo>
                  <a:lnTo>
                    <a:pt x="14" y="74"/>
                  </a:lnTo>
                  <a:lnTo>
                    <a:pt x="20" y="63"/>
                  </a:lnTo>
                  <a:lnTo>
                    <a:pt x="34" y="45"/>
                  </a:lnTo>
                  <a:lnTo>
                    <a:pt x="47" y="27"/>
                  </a:lnTo>
                  <a:lnTo>
                    <a:pt x="53" y="1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60" y="6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1"/>
                  </a:lnTo>
                  <a:lnTo>
                    <a:pt x="50" y="2"/>
                  </a:lnTo>
                  <a:lnTo>
                    <a:pt x="5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18" name="Freeform 534"/>
            <p:cNvSpPr/>
            <p:nvPr/>
          </p:nvSpPr>
          <p:spPr bwMode="auto">
            <a:xfrm>
              <a:off x="2455863" y="3324225"/>
              <a:ext cx="23813" cy="39688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33" y="11"/>
                </a:cxn>
                <a:cxn ang="0">
                  <a:pos x="27" y="18"/>
                </a:cxn>
                <a:cxn ang="0">
                  <a:pos x="16" y="33"/>
                </a:cxn>
                <a:cxn ang="0">
                  <a:pos x="16" y="33"/>
                </a:cxn>
                <a:cxn ang="0">
                  <a:pos x="12" y="42"/>
                </a:cxn>
                <a:cxn ang="0">
                  <a:pos x="9" y="50"/>
                </a:cxn>
                <a:cxn ang="0">
                  <a:pos x="6" y="57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0" y="71"/>
                </a:cxn>
                <a:cxn ang="0">
                  <a:pos x="1" y="72"/>
                </a:cxn>
                <a:cxn ang="0">
                  <a:pos x="3" y="73"/>
                </a:cxn>
                <a:cxn ang="0">
                  <a:pos x="4" y="73"/>
                </a:cxn>
                <a:cxn ang="0">
                  <a:pos x="6" y="73"/>
                </a:cxn>
                <a:cxn ang="0">
                  <a:pos x="7" y="72"/>
                </a:cxn>
                <a:cxn ang="0">
                  <a:pos x="7" y="72"/>
                </a:cxn>
                <a:cxn ang="0">
                  <a:pos x="12" y="65"/>
                </a:cxn>
                <a:cxn ang="0">
                  <a:pos x="15" y="59"/>
                </a:cxn>
                <a:cxn ang="0">
                  <a:pos x="20" y="45"/>
                </a:cxn>
                <a:cxn ang="0">
                  <a:pos x="20" y="45"/>
                </a:cxn>
                <a:cxn ang="0">
                  <a:pos x="26" y="36"/>
                </a:cxn>
                <a:cxn ang="0">
                  <a:pos x="33" y="26"/>
                </a:cxn>
                <a:cxn ang="0">
                  <a:pos x="40" y="17"/>
                </a:cxn>
                <a:cxn ang="0">
                  <a:pos x="46" y="8"/>
                </a:cxn>
                <a:cxn ang="0">
                  <a:pos x="46" y="8"/>
                </a:cxn>
                <a:cxn ang="0">
                  <a:pos x="46" y="6"/>
                </a:cxn>
                <a:cxn ang="0">
                  <a:pos x="46" y="3"/>
                </a:cxn>
                <a:cxn ang="0">
                  <a:pos x="45" y="2"/>
                </a:cxn>
                <a:cxn ang="0">
                  <a:pos x="44" y="1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6" h="73">
                  <a:moveTo>
                    <a:pt x="38" y="2"/>
                  </a:moveTo>
                  <a:lnTo>
                    <a:pt x="38" y="2"/>
                  </a:lnTo>
                  <a:lnTo>
                    <a:pt x="33" y="11"/>
                  </a:lnTo>
                  <a:lnTo>
                    <a:pt x="27" y="18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2" y="42"/>
                  </a:lnTo>
                  <a:lnTo>
                    <a:pt x="9" y="50"/>
                  </a:lnTo>
                  <a:lnTo>
                    <a:pt x="6" y="5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1" y="72"/>
                  </a:lnTo>
                  <a:lnTo>
                    <a:pt x="3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7" y="72"/>
                  </a:lnTo>
                  <a:lnTo>
                    <a:pt x="7" y="72"/>
                  </a:lnTo>
                  <a:lnTo>
                    <a:pt x="12" y="65"/>
                  </a:lnTo>
                  <a:lnTo>
                    <a:pt x="15" y="59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6" y="36"/>
                  </a:lnTo>
                  <a:lnTo>
                    <a:pt x="33" y="26"/>
                  </a:lnTo>
                  <a:lnTo>
                    <a:pt x="40" y="17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6" y="3"/>
                  </a:lnTo>
                  <a:lnTo>
                    <a:pt x="45" y="2"/>
                  </a:lnTo>
                  <a:lnTo>
                    <a:pt x="44" y="1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19" name="Freeform 535"/>
            <p:cNvSpPr/>
            <p:nvPr/>
          </p:nvSpPr>
          <p:spPr bwMode="auto">
            <a:xfrm>
              <a:off x="2482851" y="3341688"/>
              <a:ext cx="34925" cy="34925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7" y="2"/>
                </a:cxn>
                <a:cxn ang="0">
                  <a:pos x="53" y="9"/>
                </a:cxn>
                <a:cxn ang="0">
                  <a:pos x="48" y="14"/>
                </a:cxn>
                <a:cxn ang="0">
                  <a:pos x="41" y="18"/>
                </a:cxn>
                <a:cxn ang="0">
                  <a:pos x="36" y="23"/>
                </a:cxn>
                <a:cxn ang="0">
                  <a:pos x="36" y="23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7"/>
                </a:cxn>
                <a:cxn ang="0">
                  <a:pos x="6" y="65"/>
                </a:cxn>
                <a:cxn ang="0">
                  <a:pos x="7" y="64"/>
                </a:cxn>
                <a:cxn ang="0">
                  <a:pos x="43" y="30"/>
                </a:cxn>
                <a:cxn ang="0">
                  <a:pos x="43" y="30"/>
                </a:cxn>
                <a:cxn ang="0">
                  <a:pos x="55" y="19"/>
                </a:cxn>
                <a:cxn ang="0">
                  <a:pos x="60" y="14"/>
                </a:cxn>
                <a:cxn ang="0">
                  <a:pos x="65" y="7"/>
                </a:cxn>
                <a:cxn ang="0">
                  <a:pos x="65" y="7"/>
                </a:cxn>
                <a:cxn ang="0">
                  <a:pos x="66" y="5"/>
                </a:cxn>
                <a:cxn ang="0">
                  <a:pos x="66" y="4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7" y="2"/>
                </a:cxn>
              </a:cxnLst>
              <a:rect l="0" t="0" r="r" b="b"/>
              <a:pathLst>
                <a:path w="66" h="67">
                  <a:moveTo>
                    <a:pt x="57" y="2"/>
                  </a:moveTo>
                  <a:lnTo>
                    <a:pt x="57" y="2"/>
                  </a:lnTo>
                  <a:lnTo>
                    <a:pt x="53" y="9"/>
                  </a:lnTo>
                  <a:lnTo>
                    <a:pt x="48" y="14"/>
                  </a:lnTo>
                  <a:lnTo>
                    <a:pt x="41" y="18"/>
                  </a:lnTo>
                  <a:lnTo>
                    <a:pt x="36" y="23"/>
                  </a:lnTo>
                  <a:lnTo>
                    <a:pt x="36" y="23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7"/>
                  </a:lnTo>
                  <a:lnTo>
                    <a:pt x="6" y="65"/>
                  </a:lnTo>
                  <a:lnTo>
                    <a:pt x="7" y="64"/>
                  </a:lnTo>
                  <a:lnTo>
                    <a:pt x="43" y="30"/>
                  </a:lnTo>
                  <a:lnTo>
                    <a:pt x="43" y="30"/>
                  </a:lnTo>
                  <a:lnTo>
                    <a:pt x="55" y="19"/>
                  </a:lnTo>
                  <a:lnTo>
                    <a:pt x="60" y="14"/>
                  </a:lnTo>
                  <a:lnTo>
                    <a:pt x="65" y="7"/>
                  </a:lnTo>
                  <a:lnTo>
                    <a:pt x="65" y="7"/>
                  </a:lnTo>
                  <a:lnTo>
                    <a:pt x="66" y="5"/>
                  </a:lnTo>
                  <a:lnTo>
                    <a:pt x="66" y="4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7" y="2"/>
                  </a:lnTo>
                  <a:lnTo>
                    <a:pt x="5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20" name="Freeform 536"/>
            <p:cNvSpPr>
              <a:spLocks noEditPoints="1"/>
            </p:cNvSpPr>
            <p:nvPr/>
          </p:nvSpPr>
          <p:spPr bwMode="auto">
            <a:xfrm>
              <a:off x="2182813" y="3186113"/>
              <a:ext cx="739775" cy="620713"/>
            </a:xfrm>
            <a:custGeom>
              <a:avLst/>
              <a:gdLst/>
              <a:ahLst/>
              <a:cxnLst>
                <a:cxn ang="0">
                  <a:pos x="431" y="1168"/>
                </a:cxn>
                <a:cxn ang="0">
                  <a:pos x="198" y="1161"/>
                </a:cxn>
                <a:cxn ang="0">
                  <a:pos x="114" y="1134"/>
                </a:cxn>
                <a:cxn ang="0">
                  <a:pos x="43" y="1094"/>
                </a:cxn>
                <a:cxn ang="0">
                  <a:pos x="11" y="1044"/>
                </a:cxn>
                <a:cxn ang="0">
                  <a:pos x="0" y="938"/>
                </a:cxn>
                <a:cxn ang="0">
                  <a:pos x="5" y="899"/>
                </a:cxn>
                <a:cxn ang="0">
                  <a:pos x="19" y="682"/>
                </a:cxn>
                <a:cxn ang="0">
                  <a:pos x="21" y="296"/>
                </a:cxn>
                <a:cxn ang="0">
                  <a:pos x="20" y="136"/>
                </a:cxn>
                <a:cxn ang="0">
                  <a:pos x="59" y="36"/>
                </a:cxn>
                <a:cxn ang="0">
                  <a:pos x="123" y="2"/>
                </a:cxn>
                <a:cxn ang="0">
                  <a:pos x="162" y="3"/>
                </a:cxn>
                <a:cxn ang="0">
                  <a:pos x="529" y="3"/>
                </a:cxn>
                <a:cxn ang="0">
                  <a:pos x="692" y="12"/>
                </a:cxn>
                <a:cxn ang="0">
                  <a:pos x="793" y="4"/>
                </a:cxn>
                <a:cxn ang="0">
                  <a:pos x="946" y="5"/>
                </a:cxn>
                <a:cxn ang="0">
                  <a:pos x="1075" y="4"/>
                </a:cxn>
                <a:cxn ang="0">
                  <a:pos x="1149" y="27"/>
                </a:cxn>
                <a:cxn ang="0">
                  <a:pos x="1264" y="114"/>
                </a:cxn>
                <a:cxn ang="0">
                  <a:pos x="1373" y="221"/>
                </a:cxn>
                <a:cxn ang="0">
                  <a:pos x="1385" y="262"/>
                </a:cxn>
                <a:cxn ang="0">
                  <a:pos x="1387" y="528"/>
                </a:cxn>
                <a:cxn ang="0">
                  <a:pos x="1392" y="754"/>
                </a:cxn>
                <a:cxn ang="0">
                  <a:pos x="1389" y="905"/>
                </a:cxn>
                <a:cxn ang="0">
                  <a:pos x="1398" y="935"/>
                </a:cxn>
                <a:cxn ang="0">
                  <a:pos x="1392" y="951"/>
                </a:cxn>
                <a:cxn ang="0">
                  <a:pos x="1372" y="1065"/>
                </a:cxn>
                <a:cxn ang="0">
                  <a:pos x="1333" y="1111"/>
                </a:cxn>
                <a:cxn ang="0">
                  <a:pos x="1230" y="1151"/>
                </a:cxn>
                <a:cxn ang="0">
                  <a:pos x="926" y="1171"/>
                </a:cxn>
                <a:cxn ang="0">
                  <a:pos x="351" y="1128"/>
                </a:cxn>
                <a:cxn ang="0">
                  <a:pos x="678" y="1137"/>
                </a:cxn>
                <a:cxn ang="0">
                  <a:pos x="1085" y="1127"/>
                </a:cxn>
                <a:cxn ang="0">
                  <a:pos x="1210" y="1119"/>
                </a:cxn>
                <a:cxn ang="0">
                  <a:pos x="1307" y="1087"/>
                </a:cxn>
                <a:cxn ang="0">
                  <a:pos x="1347" y="1018"/>
                </a:cxn>
                <a:cxn ang="0">
                  <a:pos x="1356" y="934"/>
                </a:cxn>
                <a:cxn ang="0">
                  <a:pos x="1356" y="895"/>
                </a:cxn>
                <a:cxn ang="0">
                  <a:pos x="1352" y="598"/>
                </a:cxn>
                <a:cxn ang="0">
                  <a:pos x="1351" y="312"/>
                </a:cxn>
                <a:cxn ang="0">
                  <a:pos x="1336" y="236"/>
                </a:cxn>
                <a:cxn ang="0">
                  <a:pos x="1326" y="218"/>
                </a:cxn>
                <a:cxn ang="0">
                  <a:pos x="1212" y="118"/>
                </a:cxn>
                <a:cxn ang="0">
                  <a:pos x="1141" y="68"/>
                </a:cxn>
                <a:cxn ang="0">
                  <a:pos x="1073" y="40"/>
                </a:cxn>
                <a:cxn ang="0">
                  <a:pos x="905" y="40"/>
                </a:cxn>
                <a:cxn ang="0">
                  <a:pos x="773" y="43"/>
                </a:cxn>
                <a:cxn ang="0">
                  <a:pos x="686" y="46"/>
                </a:cxn>
                <a:cxn ang="0">
                  <a:pos x="436" y="37"/>
                </a:cxn>
                <a:cxn ang="0">
                  <a:pos x="132" y="40"/>
                </a:cxn>
                <a:cxn ang="0">
                  <a:pos x="89" y="59"/>
                </a:cxn>
                <a:cxn ang="0">
                  <a:pos x="56" y="145"/>
                </a:cxn>
                <a:cxn ang="0">
                  <a:pos x="58" y="358"/>
                </a:cxn>
                <a:cxn ang="0">
                  <a:pos x="57" y="617"/>
                </a:cxn>
                <a:cxn ang="0">
                  <a:pos x="52" y="787"/>
                </a:cxn>
                <a:cxn ang="0">
                  <a:pos x="41" y="914"/>
                </a:cxn>
                <a:cxn ang="0">
                  <a:pos x="36" y="942"/>
                </a:cxn>
                <a:cxn ang="0">
                  <a:pos x="52" y="1040"/>
                </a:cxn>
                <a:cxn ang="0">
                  <a:pos x="111" y="1092"/>
                </a:cxn>
                <a:cxn ang="0">
                  <a:pos x="198" y="1125"/>
                </a:cxn>
              </a:cxnLst>
              <a:rect l="0" t="0" r="r" b="b"/>
              <a:pathLst>
                <a:path w="1399" h="1173">
                  <a:moveTo>
                    <a:pt x="678" y="1173"/>
                  </a:moveTo>
                  <a:lnTo>
                    <a:pt x="678" y="1173"/>
                  </a:lnTo>
                  <a:lnTo>
                    <a:pt x="616" y="1172"/>
                  </a:lnTo>
                  <a:lnTo>
                    <a:pt x="554" y="1171"/>
                  </a:lnTo>
                  <a:lnTo>
                    <a:pt x="554" y="1171"/>
                  </a:lnTo>
                  <a:lnTo>
                    <a:pt x="493" y="1169"/>
                  </a:lnTo>
                  <a:lnTo>
                    <a:pt x="431" y="1168"/>
                  </a:lnTo>
                  <a:lnTo>
                    <a:pt x="431" y="1168"/>
                  </a:lnTo>
                  <a:lnTo>
                    <a:pt x="375" y="1168"/>
                  </a:lnTo>
                  <a:lnTo>
                    <a:pt x="319" y="1168"/>
                  </a:lnTo>
                  <a:lnTo>
                    <a:pt x="266" y="1166"/>
                  </a:lnTo>
                  <a:lnTo>
                    <a:pt x="213" y="1163"/>
                  </a:lnTo>
                  <a:lnTo>
                    <a:pt x="213" y="1163"/>
                  </a:lnTo>
                  <a:lnTo>
                    <a:pt x="198" y="1161"/>
                  </a:lnTo>
                  <a:lnTo>
                    <a:pt x="186" y="1159"/>
                  </a:lnTo>
                  <a:lnTo>
                    <a:pt x="173" y="1157"/>
                  </a:lnTo>
                  <a:lnTo>
                    <a:pt x="160" y="1154"/>
                  </a:lnTo>
                  <a:lnTo>
                    <a:pt x="149" y="1150"/>
                  </a:lnTo>
                  <a:lnTo>
                    <a:pt x="136" y="1146"/>
                  </a:lnTo>
                  <a:lnTo>
                    <a:pt x="125" y="1140"/>
                  </a:lnTo>
                  <a:lnTo>
                    <a:pt x="114" y="1134"/>
                  </a:lnTo>
                  <a:lnTo>
                    <a:pt x="114" y="1134"/>
                  </a:lnTo>
                  <a:lnTo>
                    <a:pt x="93" y="1124"/>
                  </a:lnTo>
                  <a:lnTo>
                    <a:pt x="93" y="1124"/>
                  </a:lnTo>
                  <a:lnTo>
                    <a:pt x="78" y="1117"/>
                  </a:lnTo>
                  <a:lnTo>
                    <a:pt x="63" y="1108"/>
                  </a:lnTo>
                  <a:lnTo>
                    <a:pt x="50" y="1099"/>
                  </a:lnTo>
                  <a:lnTo>
                    <a:pt x="43" y="1094"/>
                  </a:lnTo>
                  <a:lnTo>
                    <a:pt x="38" y="1088"/>
                  </a:lnTo>
                  <a:lnTo>
                    <a:pt x="38" y="1088"/>
                  </a:lnTo>
                  <a:lnTo>
                    <a:pt x="31" y="1079"/>
                  </a:lnTo>
                  <a:lnTo>
                    <a:pt x="25" y="1070"/>
                  </a:lnTo>
                  <a:lnTo>
                    <a:pt x="20" y="1062"/>
                  </a:lnTo>
                  <a:lnTo>
                    <a:pt x="16" y="1053"/>
                  </a:lnTo>
                  <a:lnTo>
                    <a:pt x="11" y="1044"/>
                  </a:lnTo>
                  <a:lnTo>
                    <a:pt x="8" y="1035"/>
                  </a:lnTo>
                  <a:lnTo>
                    <a:pt x="4" y="1017"/>
                  </a:lnTo>
                  <a:lnTo>
                    <a:pt x="1" y="999"/>
                  </a:lnTo>
                  <a:lnTo>
                    <a:pt x="0" y="979"/>
                  </a:lnTo>
                  <a:lnTo>
                    <a:pt x="0" y="960"/>
                  </a:lnTo>
                  <a:lnTo>
                    <a:pt x="0" y="938"/>
                  </a:lnTo>
                  <a:lnTo>
                    <a:pt x="0" y="938"/>
                  </a:lnTo>
                  <a:lnTo>
                    <a:pt x="0" y="914"/>
                  </a:lnTo>
                  <a:lnTo>
                    <a:pt x="0" y="914"/>
                  </a:lnTo>
                  <a:lnTo>
                    <a:pt x="1" y="908"/>
                  </a:lnTo>
                  <a:lnTo>
                    <a:pt x="4" y="903"/>
                  </a:lnTo>
                  <a:lnTo>
                    <a:pt x="5" y="901"/>
                  </a:lnTo>
                  <a:lnTo>
                    <a:pt x="5" y="899"/>
                  </a:lnTo>
                  <a:lnTo>
                    <a:pt x="5" y="899"/>
                  </a:lnTo>
                  <a:lnTo>
                    <a:pt x="8" y="852"/>
                  </a:lnTo>
                  <a:lnTo>
                    <a:pt x="13" y="806"/>
                  </a:lnTo>
                  <a:lnTo>
                    <a:pt x="13" y="806"/>
                  </a:lnTo>
                  <a:lnTo>
                    <a:pt x="17" y="744"/>
                  </a:lnTo>
                  <a:lnTo>
                    <a:pt x="19" y="713"/>
                  </a:lnTo>
                  <a:lnTo>
                    <a:pt x="19" y="682"/>
                  </a:lnTo>
                  <a:lnTo>
                    <a:pt x="19" y="682"/>
                  </a:lnTo>
                  <a:lnTo>
                    <a:pt x="20" y="592"/>
                  </a:lnTo>
                  <a:lnTo>
                    <a:pt x="22" y="503"/>
                  </a:lnTo>
                  <a:lnTo>
                    <a:pt x="22" y="503"/>
                  </a:lnTo>
                  <a:lnTo>
                    <a:pt x="24" y="372"/>
                  </a:lnTo>
                  <a:lnTo>
                    <a:pt x="24" y="372"/>
                  </a:lnTo>
                  <a:lnTo>
                    <a:pt x="23" y="336"/>
                  </a:lnTo>
                  <a:lnTo>
                    <a:pt x="21" y="296"/>
                  </a:lnTo>
                  <a:lnTo>
                    <a:pt x="21" y="296"/>
                  </a:lnTo>
                  <a:lnTo>
                    <a:pt x="19" y="261"/>
                  </a:lnTo>
                  <a:lnTo>
                    <a:pt x="17" y="225"/>
                  </a:lnTo>
                  <a:lnTo>
                    <a:pt x="17" y="189"/>
                  </a:lnTo>
                  <a:lnTo>
                    <a:pt x="17" y="171"/>
                  </a:lnTo>
                  <a:lnTo>
                    <a:pt x="19" y="154"/>
                  </a:lnTo>
                  <a:lnTo>
                    <a:pt x="20" y="136"/>
                  </a:lnTo>
                  <a:lnTo>
                    <a:pt x="23" y="120"/>
                  </a:lnTo>
                  <a:lnTo>
                    <a:pt x="26" y="103"/>
                  </a:lnTo>
                  <a:lnTo>
                    <a:pt x="30" y="88"/>
                  </a:lnTo>
                  <a:lnTo>
                    <a:pt x="36" y="73"/>
                  </a:lnTo>
                  <a:lnTo>
                    <a:pt x="42" y="60"/>
                  </a:lnTo>
                  <a:lnTo>
                    <a:pt x="51" y="4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68" y="28"/>
                  </a:lnTo>
                  <a:lnTo>
                    <a:pt x="78" y="21"/>
                  </a:lnTo>
                  <a:lnTo>
                    <a:pt x="88" y="14"/>
                  </a:lnTo>
                  <a:lnTo>
                    <a:pt x="98" y="9"/>
                  </a:lnTo>
                  <a:lnTo>
                    <a:pt x="111" y="5"/>
                  </a:lnTo>
                  <a:lnTo>
                    <a:pt x="123" y="2"/>
                  </a:lnTo>
                  <a:lnTo>
                    <a:pt x="136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7" y="0"/>
                  </a:lnTo>
                  <a:lnTo>
                    <a:pt x="162" y="3"/>
                  </a:lnTo>
                  <a:lnTo>
                    <a:pt x="163" y="4"/>
                  </a:lnTo>
                  <a:lnTo>
                    <a:pt x="388" y="4"/>
                  </a:lnTo>
                  <a:lnTo>
                    <a:pt x="388" y="4"/>
                  </a:lnTo>
                  <a:lnTo>
                    <a:pt x="458" y="3"/>
                  </a:lnTo>
                  <a:lnTo>
                    <a:pt x="458" y="3"/>
                  </a:lnTo>
                  <a:lnTo>
                    <a:pt x="529" y="3"/>
                  </a:lnTo>
                  <a:lnTo>
                    <a:pt x="529" y="3"/>
                  </a:lnTo>
                  <a:lnTo>
                    <a:pt x="580" y="3"/>
                  </a:lnTo>
                  <a:lnTo>
                    <a:pt x="624" y="6"/>
                  </a:lnTo>
                  <a:lnTo>
                    <a:pt x="624" y="6"/>
                  </a:lnTo>
                  <a:lnTo>
                    <a:pt x="648" y="8"/>
                  </a:lnTo>
                  <a:lnTo>
                    <a:pt x="648" y="8"/>
                  </a:lnTo>
                  <a:lnTo>
                    <a:pt x="678" y="11"/>
                  </a:lnTo>
                  <a:lnTo>
                    <a:pt x="692" y="12"/>
                  </a:lnTo>
                  <a:lnTo>
                    <a:pt x="708" y="12"/>
                  </a:lnTo>
                  <a:lnTo>
                    <a:pt x="708" y="12"/>
                  </a:lnTo>
                  <a:lnTo>
                    <a:pt x="731" y="11"/>
                  </a:lnTo>
                  <a:lnTo>
                    <a:pt x="731" y="11"/>
                  </a:lnTo>
                  <a:lnTo>
                    <a:pt x="762" y="7"/>
                  </a:lnTo>
                  <a:lnTo>
                    <a:pt x="762" y="7"/>
                  </a:lnTo>
                  <a:lnTo>
                    <a:pt x="793" y="4"/>
                  </a:lnTo>
                  <a:lnTo>
                    <a:pt x="809" y="3"/>
                  </a:lnTo>
                  <a:lnTo>
                    <a:pt x="825" y="2"/>
                  </a:lnTo>
                  <a:lnTo>
                    <a:pt x="825" y="2"/>
                  </a:lnTo>
                  <a:lnTo>
                    <a:pt x="837" y="3"/>
                  </a:lnTo>
                  <a:lnTo>
                    <a:pt x="837" y="3"/>
                  </a:lnTo>
                  <a:lnTo>
                    <a:pt x="887" y="4"/>
                  </a:lnTo>
                  <a:lnTo>
                    <a:pt x="946" y="5"/>
                  </a:lnTo>
                  <a:lnTo>
                    <a:pt x="946" y="5"/>
                  </a:lnTo>
                  <a:lnTo>
                    <a:pt x="1009" y="4"/>
                  </a:lnTo>
                  <a:lnTo>
                    <a:pt x="1009" y="4"/>
                  </a:lnTo>
                  <a:lnTo>
                    <a:pt x="1071" y="4"/>
                  </a:lnTo>
                  <a:lnTo>
                    <a:pt x="1072" y="4"/>
                  </a:lnTo>
                  <a:lnTo>
                    <a:pt x="1072" y="4"/>
                  </a:lnTo>
                  <a:lnTo>
                    <a:pt x="1075" y="4"/>
                  </a:lnTo>
                  <a:lnTo>
                    <a:pt x="1075" y="4"/>
                  </a:lnTo>
                  <a:lnTo>
                    <a:pt x="1085" y="5"/>
                  </a:lnTo>
                  <a:lnTo>
                    <a:pt x="1094" y="6"/>
                  </a:lnTo>
                  <a:lnTo>
                    <a:pt x="1103" y="8"/>
                  </a:lnTo>
                  <a:lnTo>
                    <a:pt x="1113" y="10"/>
                  </a:lnTo>
                  <a:lnTo>
                    <a:pt x="1130" y="18"/>
                  </a:lnTo>
                  <a:lnTo>
                    <a:pt x="1149" y="27"/>
                  </a:lnTo>
                  <a:lnTo>
                    <a:pt x="1165" y="38"/>
                  </a:lnTo>
                  <a:lnTo>
                    <a:pt x="1183" y="50"/>
                  </a:lnTo>
                  <a:lnTo>
                    <a:pt x="1215" y="74"/>
                  </a:lnTo>
                  <a:lnTo>
                    <a:pt x="1215" y="74"/>
                  </a:lnTo>
                  <a:lnTo>
                    <a:pt x="1230" y="87"/>
                  </a:lnTo>
                  <a:lnTo>
                    <a:pt x="1230" y="87"/>
                  </a:lnTo>
                  <a:lnTo>
                    <a:pt x="1264" y="114"/>
                  </a:lnTo>
                  <a:lnTo>
                    <a:pt x="1298" y="144"/>
                  </a:lnTo>
                  <a:lnTo>
                    <a:pt x="1333" y="175"/>
                  </a:lnTo>
                  <a:lnTo>
                    <a:pt x="1368" y="209"/>
                  </a:lnTo>
                  <a:lnTo>
                    <a:pt x="1368" y="209"/>
                  </a:lnTo>
                  <a:lnTo>
                    <a:pt x="1371" y="213"/>
                  </a:lnTo>
                  <a:lnTo>
                    <a:pt x="1373" y="217"/>
                  </a:lnTo>
                  <a:lnTo>
                    <a:pt x="1373" y="221"/>
                  </a:lnTo>
                  <a:lnTo>
                    <a:pt x="1373" y="224"/>
                  </a:lnTo>
                  <a:lnTo>
                    <a:pt x="1373" y="226"/>
                  </a:lnTo>
                  <a:lnTo>
                    <a:pt x="1374" y="227"/>
                  </a:lnTo>
                  <a:lnTo>
                    <a:pt x="1374" y="227"/>
                  </a:lnTo>
                  <a:lnTo>
                    <a:pt x="1378" y="239"/>
                  </a:lnTo>
                  <a:lnTo>
                    <a:pt x="1382" y="251"/>
                  </a:lnTo>
                  <a:lnTo>
                    <a:pt x="1385" y="262"/>
                  </a:lnTo>
                  <a:lnTo>
                    <a:pt x="1387" y="275"/>
                  </a:lnTo>
                  <a:lnTo>
                    <a:pt x="1389" y="296"/>
                  </a:lnTo>
                  <a:lnTo>
                    <a:pt x="1389" y="312"/>
                  </a:lnTo>
                  <a:lnTo>
                    <a:pt x="1389" y="312"/>
                  </a:lnTo>
                  <a:lnTo>
                    <a:pt x="1388" y="406"/>
                  </a:lnTo>
                  <a:lnTo>
                    <a:pt x="1388" y="406"/>
                  </a:lnTo>
                  <a:lnTo>
                    <a:pt x="1387" y="528"/>
                  </a:lnTo>
                  <a:lnTo>
                    <a:pt x="1387" y="528"/>
                  </a:lnTo>
                  <a:lnTo>
                    <a:pt x="1388" y="588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91" y="700"/>
                  </a:lnTo>
                  <a:lnTo>
                    <a:pt x="1392" y="754"/>
                  </a:lnTo>
                  <a:lnTo>
                    <a:pt x="1392" y="754"/>
                  </a:lnTo>
                  <a:lnTo>
                    <a:pt x="1392" y="827"/>
                  </a:lnTo>
                  <a:lnTo>
                    <a:pt x="1392" y="850"/>
                  </a:lnTo>
                  <a:lnTo>
                    <a:pt x="1392" y="850"/>
                  </a:lnTo>
                  <a:lnTo>
                    <a:pt x="1391" y="868"/>
                  </a:lnTo>
                  <a:lnTo>
                    <a:pt x="1391" y="868"/>
                  </a:lnTo>
                  <a:lnTo>
                    <a:pt x="1389" y="888"/>
                  </a:lnTo>
                  <a:lnTo>
                    <a:pt x="1389" y="905"/>
                  </a:lnTo>
                  <a:lnTo>
                    <a:pt x="1389" y="912"/>
                  </a:lnTo>
                  <a:lnTo>
                    <a:pt x="1390" y="918"/>
                  </a:lnTo>
                  <a:lnTo>
                    <a:pt x="1392" y="924"/>
                  </a:lnTo>
                  <a:lnTo>
                    <a:pt x="1395" y="929"/>
                  </a:lnTo>
                  <a:lnTo>
                    <a:pt x="1395" y="929"/>
                  </a:lnTo>
                  <a:lnTo>
                    <a:pt x="1397" y="932"/>
                  </a:lnTo>
                  <a:lnTo>
                    <a:pt x="1398" y="935"/>
                  </a:lnTo>
                  <a:lnTo>
                    <a:pt x="1399" y="938"/>
                  </a:lnTo>
                  <a:lnTo>
                    <a:pt x="1398" y="940"/>
                  </a:lnTo>
                  <a:lnTo>
                    <a:pt x="1397" y="944"/>
                  </a:lnTo>
                  <a:lnTo>
                    <a:pt x="1394" y="947"/>
                  </a:lnTo>
                  <a:lnTo>
                    <a:pt x="1392" y="949"/>
                  </a:lnTo>
                  <a:lnTo>
                    <a:pt x="1392" y="951"/>
                  </a:lnTo>
                  <a:lnTo>
                    <a:pt x="1392" y="951"/>
                  </a:lnTo>
                  <a:lnTo>
                    <a:pt x="1391" y="970"/>
                  </a:lnTo>
                  <a:lnTo>
                    <a:pt x="1390" y="990"/>
                  </a:lnTo>
                  <a:lnTo>
                    <a:pt x="1388" y="1009"/>
                  </a:lnTo>
                  <a:lnTo>
                    <a:pt x="1384" y="1028"/>
                  </a:lnTo>
                  <a:lnTo>
                    <a:pt x="1379" y="1046"/>
                  </a:lnTo>
                  <a:lnTo>
                    <a:pt x="1376" y="1056"/>
                  </a:lnTo>
                  <a:lnTo>
                    <a:pt x="1372" y="1065"/>
                  </a:lnTo>
                  <a:lnTo>
                    <a:pt x="1367" y="1073"/>
                  </a:lnTo>
                  <a:lnTo>
                    <a:pt x="1361" y="1081"/>
                  </a:lnTo>
                  <a:lnTo>
                    <a:pt x="1355" y="1090"/>
                  </a:lnTo>
                  <a:lnTo>
                    <a:pt x="1349" y="1097"/>
                  </a:lnTo>
                  <a:lnTo>
                    <a:pt x="1349" y="1097"/>
                  </a:lnTo>
                  <a:lnTo>
                    <a:pt x="1341" y="1105"/>
                  </a:lnTo>
                  <a:lnTo>
                    <a:pt x="1333" y="1111"/>
                  </a:lnTo>
                  <a:lnTo>
                    <a:pt x="1323" y="1119"/>
                  </a:lnTo>
                  <a:lnTo>
                    <a:pt x="1315" y="1124"/>
                  </a:lnTo>
                  <a:lnTo>
                    <a:pt x="1305" y="1129"/>
                  </a:lnTo>
                  <a:lnTo>
                    <a:pt x="1295" y="1133"/>
                  </a:lnTo>
                  <a:lnTo>
                    <a:pt x="1275" y="1140"/>
                  </a:lnTo>
                  <a:lnTo>
                    <a:pt x="1253" y="1147"/>
                  </a:lnTo>
                  <a:lnTo>
                    <a:pt x="1230" y="1151"/>
                  </a:lnTo>
                  <a:lnTo>
                    <a:pt x="1208" y="1154"/>
                  </a:lnTo>
                  <a:lnTo>
                    <a:pt x="1184" y="1156"/>
                  </a:lnTo>
                  <a:lnTo>
                    <a:pt x="1184" y="1156"/>
                  </a:lnTo>
                  <a:lnTo>
                    <a:pt x="1120" y="1162"/>
                  </a:lnTo>
                  <a:lnTo>
                    <a:pt x="1055" y="1166"/>
                  </a:lnTo>
                  <a:lnTo>
                    <a:pt x="991" y="1169"/>
                  </a:lnTo>
                  <a:lnTo>
                    <a:pt x="926" y="1171"/>
                  </a:lnTo>
                  <a:lnTo>
                    <a:pt x="862" y="1172"/>
                  </a:lnTo>
                  <a:lnTo>
                    <a:pt x="800" y="1173"/>
                  </a:lnTo>
                  <a:lnTo>
                    <a:pt x="678" y="1173"/>
                  </a:lnTo>
                  <a:lnTo>
                    <a:pt x="678" y="1173"/>
                  </a:lnTo>
                  <a:close/>
                  <a:moveTo>
                    <a:pt x="305" y="1128"/>
                  </a:moveTo>
                  <a:lnTo>
                    <a:pt x="305" y="1128"/>
                  </a:lnTo>
                  <a:lnTo>
                    <a:pt x="351" y="1128"/>
                  </a:lnTo>
                  <a:lnTo>
                    <a:pt x="398" y="1129"/>
                  </a:lnTo>
                  <a:lnTo>
                    <a:pt x="491" y="1133"/>
                  </a:lnTo>
                  <a:lnTo>
                    <a:pt x="491" y="1133"/>
                  </a:lnTo>
                  <a:lnTo>
                    <a:pt x="584" y="1136"/>
                  </a:lnTo>
                  <a:lnTo>
                    <a:pt x="630" y="1137"/>
                  </a:lnTo>
                  <a:lnTo>
                    <a:pt x="678" y="1137"/>
                  </a:lnTo>
                  <a:lnTo>
                    <a:pt x="678" y="1137"/>
                  </a:lnTo>
                  <a:lnTo>
                    <a:pt x="780" y="1137"/>
                  </a:lnTo>
                  <a:lnTo>
                    <a:pt x="780" y="1137"/>
                  </a:lnTo>
                  <a:lnTo>
                    <a:pt x="851" y="1137"/>
                  </a:lnTo>
                  <a:lnTo>
                    <a:pt x="928" y="1136"/>
                  </a:lnTo>
                  <a:lnTo>
                    <a:pt x="1006" y="1133"/>
                  </a:lnTo>
                  <a:lnTo>
                    <a:pt x="1045" y="1130"/>
                  </a:lnTo>
                  <a:lnTo>
                    <a:pt x="1085" y="1127"/>
                  </a:lnTo>
                  <a:lnTo>
                    <a:pt x="1085" y="1127"/>
                  </a:lnTo>
                  <a:lnTo>
                    <a:pt x="1110" y="1126"/>
                  </a:lnTo>
                  <a:lnTo>
                    <a:pt x="1137" y="1124"/>
                  </a:lnTo>
                  <a:lnTo>
                    <a:pt x="1137" y="1124"/>
                  </a:lnTo>
                  <a:lnTo>
                    <a:pt x="1173" y="1123"/>
                  </a:lnTo>
                  <a:lnTo>
                    <a:pt x="1192" y="1121"/>
                  </a:lnTo>
                  <a:lnTo>
                    <a:pt x="1210" y="1119"/>
                  </a:lnTo>
                  <a:lnTo>
                    <a:pt x="1227" y="1117"/>
                  </a:lnTo>
                  <a:lnTo>
                    <a:pt x="1245" y="1112"/>
                  </a:lnTo>
                  <a:lnTo>
                    <a:pt x="1262" y="1108"/>
                  </a:lnTo>
                  <a:lnTo>
                    <a:pt x="1279" y="1102"/>
                  </a:lnTo>
                  <a:lnTo>
                    <a:pt x="1279" y="1102"/>
                  </a:lnTo>
                  <a:lnTo>
                    <a:pt x="1293" y="1095"/>
                  </a:lnTo>
                  <a:lnTo>
                    <a:pt x="1307" y="1087"/>
                  </a:lnTo>
                  <a:lnTo>
                    <a:pt x="1318" y="1078"/>
                  </a:lnTo>
                  <a:lnTo>
                    <a:pt x="1327" y="1068"/>
                  </a:lnTo>
                  <a:lnTo>
                    <a:pt x="1335" y="1058"/>
                  </a:lnTo>
                  <a:lnTo>
                    <a:pt x="1341" y="1045"/>
                  </a:lnTo>
                  <a:lnTo>
                    <a:pt x="1345" y="1033"/>
                  </a:lnTo>
                  <a:lnTo>
                    <a:pt x="1347" y="1018"/>
                  </a:lnTo>
                  <a:lnTo>
                    <a:pt x="1347" y="1018"/>
                  </a:lnTo>
                  <a:lnTo>
                    <a:pt x="1351" y="993"/>
                  </a:lnTo>
                  <a:lnTo>
                    <a:pt x="1351" y="993"/>
                  </a:lnTo>
                  <a:lnTo>
                    <a:pt x="1354" y="966"/>
                  </a:lnTo>
                  <a:lnTo>
                    <a:pt x="1355" y="951"/>
                  </a:lnTo>
                  <a:lnTo>
                    <a:pt x="1356" y="938"/>
                  </a:lnTo>
                  <a:lnTo>
                    <a:pt x="1356" y="938"/>
                  </a:lnTo>
                  <a:lnTo>
                    <a:pt x="1356" y="934"/>
                  </a:lnTo>
                  <a:lnTo>
                    <a:pt x="1356" y="933"/>
                  </a:lnTo>
                  <a:lnTo>
                    <a:pt x="1356" y="932"/>
                  </a:lnTo>
                  <a:lnTo>
                    <a:pt x="1356" y="932"/>
                  </a:lnTo>
                  <a:lnTo>
                    <a:pt x="1355" y="919"/>
                  </a:lnTo>
                  <a:lnTo>
                    <a:pt x="1356" y="907"/>
                  </a:lnTo>
                  <a:lnTo>
                    <a:pt x="1356" y="907"/>
                  </a:lnTo>
                  <a:lnTo>
                    <a:pt x="1356" y="895"/>
                  </a:lnTo>
                  <a:lnTo>
                    <a:pt x="1356" y="804"/>
                  </a:lnTo>
                  <a:lnTo>
                    <a:pt x="1356" y="804"/>
                  </a:lnTo>
                  <a:lnTo>
                    <a:pt x="1355" y="743"/>
                  </a:lnTo>
                  <a:lnTo>
                    <a:pt x="1354" y="683"/>
                  </a:lnTo>
                  <a:lnTo>
                    <a:pt x="1354" y="683"/>
                  </a:lnTo>
                  <a:lnTo>
                    <a:pt x="1352" y="598"/>
                  </a:lnTo>
                  <a:lnTo>
                    <a:pt x="1352" y="598"/>
                  </a:lnTo>
                  <a:lnTo>
                    <a:pt x="1351" y="492"/>
                  </a:lnTo>
                  <a:lnTo>
                    <a:pt x="1351" y="437"/>
                  </a:lnTo>
                  <a:lnTo>
                    <a:pt x="1351" y="383"/>
                  </a:lnTo>
                  <a:lnTo>
                    <a:pt x="1351" y="383"/>
                  </a:lnTo>
                  <a:lnTo>
                    <a:pt x="1352" y="348"/>
                  </a:lnTo>
                  <a:lnTo>
                    <a:pt x="1351" y="330"/>
                  </a:lnTo>
                  <a:lnTo>
                    <a:pt x="1351" y="312"/>
                  </a:lnTo>
                  <a:lnTo>
                    <a:pt x="1349" y="294"/>
                  </a:lnTo>
                  <a:lnTo>
                    <a:pt x="1347" y="276"/>
                  </a:lnTo>
                  <a:lnTo>
                    <a:pt x="1343" y="257"/>
                  </a:lnTo>
                  <a:lnTo>
                    <a:pt x="1338" y="239"/>
                  </a:lnTo>
                  <a:lnTo>
                    <a:pt x="1338" y="238"/>
                  </a:lnTo>
                  <a:lnTo>
                    <a:pt x="1336" y="236"/>
                  </a:lnTo>
                  <a:lnTo>
                    <a:pt x="1336" y="236"/>
                  </a:lnTo>
                  <a:lnTo>
                    <a:pt x="1333" y="233"/>
                  </a:lnTo>
                  <a:lnTo>
                    <a:pt x="1331" y="230"/>
                  </a:lnTo>
                  <a:lnTo>
                    <a:pt x="1328" y="226"/>
                  </a:lnTo>
                  <a:lnTo>
                    <a:pt x="1327" y="222"/>
                  </a:lnTo>
                  <a:lnTo>
                    <a:pt x="1327" y="220"/>
                  </a:lnTo>
                  <a:lnTo>
                    <a:pt x="1326" y="218"/>
                  </a:lnTo>
                  <a:lnTo>
                    <a:pt x="1326" y="218"/>
                  </a:lnTo>
                  <a:lnTo>
                    <a:pt x="1302" y="196"/>
                  </a:lnTo>
                  <a:lnTo>
                    <a:pt x="1277" y="176"/>
                  </a:lnTo>
                  <a:lnTo>
                    <a:pt x="1277" y="176"/>
                  </a:lnTo>
                  <a:lnTo>
                    <a:pt x="1248" y="151"/>
                  </a:lnTo>
                  <a:lnTo>
                    <a:pt x="1219" y="125"/>
                  </a:lnTo>
                  <a:lnTo>
                    <a:pt x="1219" y="125"/>
                  </a:lnTo>
                  <a:lnTo>
                    <a:pt x="1212" y="118"/>
                  </a:lnTo>
                  <a:lnTo>
                    <a:pt x="1202" y="112"/>
                  </a:lnTo>
                  <a:lnTo>
                    <a:pt x="1186" y="101"/>
                  </a:lnTo>
                  <a:lnTo>
                    <a:pt x="1186" y="101"/>
                  </a:lnTo>
                  <a:lnTo>
                    <a:pt x="1170" y="92"/>
                  </a:lnTo>
                  <a:lnTo>
                    <a:pt x="1157" y="83"/>
                  </a:lnTo>
                  <a:lnTo>
                    <a:pt x="1157" y="83"/>
                  </a:lnTo>
                  <a:lnTo>
                    <a:pt x="1141" y="68"/>
                  </a:lnTo>
                  <a:lnTo>
                    <a:pt x="1132" y="62"/>
                  </a:lnTo>
                  <a:lnTo>
                    <a:pt x="1122" y="55"/>
                  </a:lnTo>
                  <a:lnTo>
                    <a:pt x="1110" y="50"/>
                  </a:lnTo>
                  <a:lnTo>
                    <a:pt x="1100" y="44"/>
                  </a:lnTo>
                  <a:lnTo>
                    <a:pt x="1088" y="41"/>
                  </a:lnTo>
                  <a:lnTo>
                    <a:pt x="1075" y="40"/>
                  </a:lnTo>
                  <a:lnTo>
                    <a:pt x="1073" y="40"/>
                  </a:lnTo>
                  <a:lnTo>
                    <a:pt x="1071" y="40"/>
                  </a:lnTo>
                  <a:lnTo>
                    <a:pt x="1071" y="40"/>
                  </a:lnTo>
                  <a:lnTo>
                    <a:pt x="1018" y="40"/>
                  </a:lnTo>
                  <a:lnTo>
                    <a:pt x="1018" y="40"/>
                  </a:lnTo>
                  <a:lnTo>
                    <a:pt x="965" y="40"/>
                  </a:lnTo>
                  <a:lnTo>
                    <a:pt x="965" y="40"/>
                  </a:lnTo>
                  <a:lnTo>
                    <a:pt x="905" y="40"/>
                  </a:lnTo>
                  <a:lnTo>
                    <a:pt x="837" y="39"/>
                  </a:lnTo>
                  <a:lnTo>
                    <a:pt x="837" y="39"/>
                  </a:lnTo>
                  <a:lnTo>
                    <a:pt x="830" y="38"/>
                  </a:lnTo>
                  <a:lnTo>
                    <a:pt x="830" y="38"/>
                  </a:lnTo>
                  <a:lnTo>
                    <a:pt x="815" y="39"/>
                  </a:lnTo>
                  <a:lnTo>
                    <a:pt x="801" y="40"/>
                  </a:lnTo>
                  <a:lnTo>
                    <a:pt x="773" y="43"/>
                  </a:lnTo>
                  <a:lnTo>
                    <a:pt x="773" y="43"/>
                  </a:lnTo>
                  <a:lnTo>
                    <a:pt x="752" y="45"/>
                  </a:lnTo>
                  <a:lnTo>
                    <a:pt x="730" y="48"/>
                  </a:lnTo>
                  <a:lnTo>
                    <a:pt x="730" y="48"/>
                  </a:lnTo>
                  <a:lnTo>
                    <a:pt x="715" y="48"/>
                  </a:lnTo>
                  <a:lnTo>
                    <a:pt x="715" y="48"/>
                  </a:lnTo>
                  <a:lnTo>
                    <a:pt x="686" y="46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24" y="42"/>
                  </a:lnTo>
                  <a:lnTo>
                    <a:pt x="624" y="42"/>
                  </a:lnTo>
                  <a:lnTo>
                    <a:pt x="582" y="40"/>
                  </a:lnTo>
                  <a:lnTo>
                    <a:pt x="536" y="38"/>
                  </a:lnTo>
                  <a:lnTo>
                    <a:pt x="436" y="37"/>
                  </a:lnTo>
                  <a:lnTo>
                    <a:pt x="436" y="37"/>
                  </a:lnTo>
                  <a:lnTo>
                    <a:pt x="360" y="38"/>
                  </a:lnTo>
                  <a:lnTo>
                    <a:pt x="283" y="39"/>
                  </a:lnTo>
                  <a:lnTo>
                    <a:pt x="283" y="39"/>
                  </a:lnTo>
                  <a:lnTo>
                    <a:pt x="208" y="40"/>
                  </a:lnTo>
                  <a:lnTo>
                    <a:pt x="132" y="40"/>
                  </a:lnTo>
                  <a:lnTo>
                    <a:pt x="132" y="40"/>
                  </a:lnTo>
                  <a:lnTo>
                    <a:pt x="127" y="39"/>
                  </a:lnTo>
                  <a:lnTo>
                    <a:pt x="125" y="39"/>
                  </a:lnTo>
                  <a:lnTo>
                    <a:pt x="124" y="39"/>
                  </a:lnTo>
                  <a:lnTo>
                    <a:pt x="124" y="39"/>
                  </a:lnTo>
                  <a:lnTo>
                    <a:pt x="111" y="44"/>
                  </a:lnTo>
                  <a:lnTo>
                    <a:pt x="99" y="51"/>
                  </a:lnTo>
                  <a:lnTo>
                    <a:pt x="89" y="59"/>
                  </a:lnTo>
                  <a:lnTo>
                    <a:pt x="81" y="68"/>
                  </a:lnTo>
                  <a:lnTo>
                    <a:pt x="73" y="80"/>
                  </a:lnTo>
                  <a:lnTo>
                    <a:pt x="68" y="91"/>
                  </a:lnTo>
                  <a:lnTo>
                    <a:pt x="64" y="103"/>
                  </a:lnTo>
                  <a:lnTo>
                    <a:pt x="60" y="117"/>
                  </a:lnTo>
                  <a:lnTo>
                    <a:pt x="58" y="131"/>
                  </a:lnTo>
                  <a:lnTo>
                    <a:pt x="56" y="145"/>
                  </a:lnTo>
                  <a:lnTo>
                    <a:pt x="55" y="174"/>
                  </a:lnTo>
                  <a:lnTo>
                    <a:pt x="55" y="201"/>
                  </a:lnTo>
                  <a:lnTo>
                    <a:pt x="56" y="228"/>
                  </a:lnTo>
                  <a:lnTo>
                    <a:pt x="56" y="241"/>
                  </a:lnTo>
                  <a:lnTo>
                    <a:pt x="56" y="241"/>
                  </a:lnTo>
                  <a:lnTo>
                    <a:pt x="58" y="300"/>
                  </a:lnTo>
                  <a:lnTo>
                    <a:pt x="58" y="358"/>
                  </a:lnTo>
                  <a:lnTo>
                    <a:pt x="57" y="416"/>
                  </a:lnTo>
                  <a:lnTo>
                    <a:pt x="56" y="476"/>
                  </a:lnTo>
                  <a:lnTo>
                    <a:pt x="56" y="476"/>
                  </a:lnTo>
                  <a:lnTo>
                    <a:pt x="56" y="527"/>
                  </a:lnTo>
                  <a:lnTo>
                    <a:pt x="56" y="577"/>
                  </a:lnTo>
                  <a:lnTo>
                    <a:pt x="56" y="577"/>
                  </a:lnTo>
                  <a:lnTo>
                    <a:pt x="57" y="617"/>
                  </a:lnTo>
                  <a:lnTo>
                    <a:pt x="57" y="655"/>
                  </a:lnTo>
                  <a:lnTo>
                    <a:pt x="56" y="694"/>
                  </a:lnTo>
                  <a:lnTo>
                    <a:pt x="54" y="733"/>
                  </a:lnTo>
                  <a:lnTo>
                    <a:pt x="54" y="733"/>
                  </a:lnTo>
                  <a:lnTo>
                    <a:pt x="53" y="760"/>
                  </a:lnTo>
                  <a:lnTo>
                    <a:pt x="52" y="787"/>
                  </a:lnTo>
                  <a:lnTo>
                    <a:pt x="52" y="787"/>
                  </a:lnTo>
                  <a:lnTo>
                    <a:pt x="51" y="814"/>
                  </a:lnTo>
                  <a:lnTo>
                    <a:pt x="50" y="840"/>
                  </a:lnTo>
                  <a:lnTo>
                    <a:pt x="50" y="840"/>
                  </a:lnTo>
                  <a:lnTo>
                    <a:pt x="46" y="873"/>
                  </a:lnTo>
                  <a:lnTo>
                    <a:pt x="46" y="873"/>
                  </a:lnTo>
                  <a:lnTo>
                    <a:pt x="42" y="900"/>
                  </a:lnTo>
                  <a:lnTo>
                    <a:pt x="41" y="914"/>
                  </a:lnTo>
                  <a:lnTo>
                    <a:pt x="41" y="928"/>
                  </a:lnTo>
                  <a:lnTo>
                    <a:pt x="41" y="928"/>
                  </a:lnTo>
                  <a:lnTo>
                    <a:pt x="40" y="934"/>
                  </a:lnTo>
                  <a:lnTo>
                    <a:pt x="37" y="939"/>
                  </a:lnTo>
                  <a:lnTo>
                    <a:pt x="36" y="940"/>
                  </a:lnTo>
                  <a:lnTo>
                    <a:pt x="36" y="942"/>
                  </a:lnTo>
                  <a:lnTo>
                    <a:pt x="36" y="942"/>
                  </a:lnTo>
                  <a:lnTo>
                    <a:pt x="36" y="963"/>
                  </a:lnTo>
                  <a:lnTo>
                    <a:pt x="36" y="983"/>
                  </a:lnTo>
                  <a:lnTo>
                    <a:pt x="39" y="1003"/>
                  </a:lnTo>
                  <a:lnTo>
                    <a:pt x="41" y="1012"/>
                  </a:lnTo>
                  <a:lnTo>
                    <a:pt x="43" y="1022"/>
                  </a:lnTo>
                  <a:lnTo>
                    <a:pt x="48" y="1031"/>
                  </a:lnTo>
                  <a:lnTo>
                    <a:pt x="52" y="1040"/>
                  </a:lnTo>
                  <a:lnTo>
                    <a:pt x="57" y="1049"/>
                  </a:lnTo>
                  <a:lnTo>
                    <a:pt x="64" y="1058"/>
                  </a:lnTo>
                  <a:lnTo>
                    <a:pt x="71" y="1066"/>
                  </a:lnTo>
                  <a:lnTo>
                    <a:pt x="81" y="1073"/>
                  </a:lnTo>
                  <a:lnTo>
                    <a:pt x="91" y="1080"/>
                  </a:lnTo>
                  <a:lnTo>
                    <a:pt x="103" y="1088"/>
                  </a:lnTo>
                  <a:lnTo>
                    <a:pt x="111" y="1092"/>
                  </a:lnTo>
                  <a:lnTo>
                    <a:pt x="111" y="1092"/>
                  </a:lnTo>
                  <a:lnTo>
                    <a:pt x="135" y="1104"/>
                  </a:lnTo>
                  <a:lnTo>
                    <a:pt x="147" y="1109"/>
                  </a:lnTo>
                  <a:lnTo>
                    <a:pt x="159" y="1115"/>
                  </a:lnTo>
                  <a:lnTo>
                    <a:pt x="172" y="1119"/>
                  </a:lnTo>
                  <a:lnTo>
                    <a:pt x="185" y="1123"/>
                  </a:lnTo>
                  <a:lnTo>
                    <a:pt x="198" y="1125"/>
                  </a:lnTo>
                  <a:lnTo>
                    <a:pt x="212" y="1127"/>
                  </a:lnTo>
                  <a:lnTo>
                    <a:pt x="212" y="1127"/>
                  </a:lnTo>
                  <a:lnTo>
                    <a:pt x="251" y="1128"/>
                  </a:lnTo>
                  <a:lnTo>
                    <a:pt x="291" y="1128"/>
                  </a:lnTo>
                  <a:lnTo>
                    <a:pt x="305" y="112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21" name="Freeform 537"/>
            <p:cNvSpPr/>
            <p:nvPr/>
          </p:nvSpPr>
          <p:spPr bwMode="auto">
            <a:xfrm>
              <a:off x="2292351" y="3190875"/>
              <a:ext cx="436563" cy="241300"/>
            </a:xfrm>
            <a:custGeom>
              <a:avLst/>
              <a:gdLst/>
              <a:ahLst/>
              <a:cxnLst>
                <a:cxn ang="0">
                  <a:pos x="718" y="456"/>
                </a:cxn>
                <a:cxn ang="0">
                  <a:pos x="677" y="453"/>
                </a:cxn>
                <a:cxn ang="0">
                  <a:pos x="599" y="450"/>
                </a:cxn>
                <a:cxn ang="0">
                  <a:pos x="445" y="443"/>
                </a:cxn>
                <a:cxn ang="0">
                  <a:pos x="334" y="441"/>
                </a:cxn>
                <a:cxn ang="0">
                  <a:pos x="225" y="439"/>
                </a:cxn>
                <a:cxn ang="0">
                  <a:pos x="195" y="439"/>
                </a:cxn>
                <a:cxn ang="0">
                  <a:pos x="133" y="439"/>
                </a:cxn>
                <a:cxn ang="0">
                  <a:pos x="84" y="434"/>
                </a:cxn>
                <a:cxn ang="0">
                  <a:pos x="36" y="422"/>
                </a:cxn>
                <a:cxn ang="0">
                  <a:pos x="25" y="416"/>
                </a:cxn>
                <a:cxn ang="0">
                  <a:pos x="12" y="403"/>
                </a:cxn>
                <a:cxn ang="0">
                  <a:pos x="4" y="376"/>
                </a:cxn>
                <a:cxn ang="0">
                  <a:pos x="4" y="338"/>
                </a:cxn>
                <a:cxn ang="0">
                  <a:pos x="0" y="23"/>
                </a:cxn>
                <a:cxn ang="0">
                  <a:pos x="3" y="13"/>
                </a:cxn>
                <a:cxn ang="0">
                  <a:pos x="11" y="6"/>
                </a:cxn>
                <a:cxn ang="0">
                  <a:pos x="22" y="4"/>
                </a:cxn>
                <a:cxn ang="0">
                  <a:pos x="33" y="8"/>
                </a:cxn>
                <a:cxn ang="0">
                  <a:pos x="37" y="13"/>
                </a:cxn>
                <a:cxn ang="0">
                  <a:pos x="39" y="28"/>
                </a:cxn>
                <a:cxn ang="0">
                  <a:pos x="41" y="363"/>
                </a:cxn>
                <a:cxn ang="0">
                  <a:pos x="43" y="379"/>
                </a:cxn>
                <a:cxn ang="0">
                  <a:pos x="58" y="392"/>
                </a:cxn>
                <a:cxn ang="0">
                  <a:pos x="82" y="398"/>
                </a:cxn>
                <a:cxn ang="0">
                  <a:pos x="112" y="401"/>
                </a:cxn>
                <a:cxn ang="0">
                  <a:pos x="146" y="402"/>
                </a:cxn>
                <a:cxn ang="0">
                  <a:pos x="221" y="401"/>
                </a:cxn>
                <a:cxn ang="0">
                  <a:pos x="267" y="404"/>
                </a:cxn>
                <a:cxn ang="0">
                  <a:pos x="314" y="407"/>
                </a:cxn>
                <a:cxn ang="0">
                  <a:pos x="391" y="408"/>
                </a:cxn>
                <a:cxn ang="0">
                  <a:pos x="427" y="407"/>
                </a:cxn>
                <a:cxn ang="0">
                  <a:pos x="576" y="411"/>
                </a:cxn>
                <a:cxn ang="0">
                  <a:pos x="645" y="417"/>
                </a:cxn>
                <a:cxn ang="0">
                  <a:pos x="691" y="421"/>
                </a:cxn>
                <a:cxn ang="0">
                  <a:pos x="726" y="421"/>
                </a:cxn>
                <a:cxn ang="0">
                  <a:pos x="761" y="411"/>
                </a:cxn>
                <a:cxn ang="0">
                  <a:pos x="775" y="401"/>
                </a:cxn>
                <a:cxn ang="0">
                  <a:pos x="784" y="387"/>
                </a:cxn>
                <a:cxn ang="0">
                  <a:pos x="787" y="369"/>
                </a:cxn>
                <a:cxn ang="0">
                  <a:pos x="785" y="269"/>
                </a:cxn>
                <a:cxn ang="0">
                  <a:pos x="783" y="152"/>
                </a:cxn>
                <a:cxn ang="0">
                  <a:pos x="783" y="114"/>
                </a:cxn>
                <a:cxn ang="0">
                  <a:pos x="782" y="68"/>
                </a:cxn>
                <a:cxn ang="0">
                  <a:pos x="771" y="43"/>
                </a:cxn>
                <a:cxn ang="0">
                  <a:pos x="768" y="31"/>
                </a:cxn>
                <a:cxn ang="0">
                  <a:pos x="768" y="14"/>
                </a:cxn>
                <a:cxn ang="0">
                  <a:pos x="773" y="5"/>
                </a:cxn>
                <a:cxn ang="0">
                  <a:pos x="786" y="0"/>
                </a:cxn>
                <a:cxn ang="0">
                  <a:pos x="795" y="3"/>
                </a:cxn>
                <a:cxn ang="0">
                  <a:pos x="802" y="11"/>
                </a:cxn>
                <a:cxn ang="0">
                  <a:pos x="804" y="18"/>
                </a:cxn>
                <a:cxn ang="0">
                  <a:pos x="812" y="49"/>
                </a:cxn>
                <a:cxn ang="0">
                  <a:pos x="818" y="69"/>
                </a:cxn>
                <a:cxn ang="0">
                  <a:pos x="819" y="111"/>
                </a:cxn>
                <a:cxn ang="0">
                  <a:pos x="818" y="183"/>
                </a:cxn>
                <a:cxn ang="0">
                  <a:pos x="821" y="238"/>
                </a:cxn>
                <a:cxn ang="0">
                  <a:pos x="825" y="313"/>
                </a:cxn>
                <a:cxn ang="0">
                  <a:pos x="823" y="386"/>
                </a:cxn>
                <a:cxn ang="0">
                  <a:pos x="814" y="419"/>
                </a:cxn>
                <a:cxn ang="0">
                  <a:pos x="801" y="435"/>
                </a:cxn>
                <a:cxn ang="0">
                  <a:pos x="774" y="451"/>
                </a:cxn>
                <a:cxn ang="0">
                  <a:pos x="735" y="456"/>
                </a:cxn>
              </a:cxnLst>
              <a:rect l="0" t="0" r="r" b="b"/>
              <a:pathLst>
                <a:path w="825" h="456">
                  <a:moveTo>
                    <a:pt x="735" y="456"/>
                  </a:moveTo>
                  <a:lnTo>
                    <a:pt x="735" y="456"/>
                  </a:lnTo>
                  <a:lnTo>
                    <a:pt x="718" y="456"/>
                  </a:lnTo>
                  <a:lnTo>
                    <a:pt x="700" y="455"/>
                  </a:lnTo>
                  <a:lnTo>
                    <a:pt x="700" y="455"/>
                  </a:lnTo>
                  <a:lnTo>
                    <a:pt x="677" y="453"/>
                  </a:lnTo>
                  <a:lnTo>
                    <a:pt x="677" y="453"/>
                  </a:lnTo>
                  <a:lnTo>
                    <a:pt x="599" y="450"/>
                  </a:lnTo>
                  <a:lnTo>
                    <a:pt x="599" y="450"/>
                  </a:lnTo>
                  <a:lnTo>
                    <a:pt x="522" y="445"/>
                  </a:lnTo>
                  <a:lnTo>
                    <a:pt x="483" y="444"/>
                  </a:lnTo>
                  <a:lnTo>
                    <a:pt x="445" y="443"/>
                  </a:lnTo>
                  <a:lnTo>
                    <a:pt x="445" y="443"/>
                  </a:lnTo>
                  <a:lnTo>
                    <a:pt x="389" y="443"/>
                  </a:lnTo>
                  <a:lnTo>
                    <a:pt x="334" y="441"/>
                  </a:lnTo>
                  <a:lnTo>
                    <a:pt x="334" y="441"/>
                  </a:lnTo>
                  <a:lnTo>
                    <a:pt x="281" y="440"/>
                  </a:lnTo>
                  <a:lnTo>
                    <a:pt x="225" y="439"/>
                  </a:lnTo>
                  <a:lnTo>
                    <a:pt x="225" y="439"/>
                  </a:lnTo>
                  <a:lnTo>
                    <a:pt x="195" y="439"/>
                  </a:lnTo>
                  <a:lnTo>
                    <a:pt x="195" y="439"/>
                  </a:lnTo>
                  <a:lnTo>
                    <a:pt x="166" y="439"/>
                  </a:lnTo>
                  <a:lnTo>
                    <a:pt x="166" y="439"/>
                  </a:lnTo>
                  <a:lnTo>
                    <a:pt x="133" y="439"/>
                  </a:lnTo>
                  <a:lnTo>
                    <a:pt x="118" y="438"/>
                  </a:lnTo>
                  <a:lnTo>
                    <a:pt x="101" y="436"/>
                  </a:lnTo>
                  <a:lnTo>
                    <a:pt x="84" y="434"/>
                  </a:lnTo>
                  <a:lnTo>
                    <a:pt x="68" y="431"/>
                  </a:lnTo>
                  <a:lnTo>
                    <a:pt x="52" y="427"/>
                  </a:lnTo>
                  <a:lnTo>
                    <a:pt x="36" y="422"/>
                  </a:lnTo>
                  <a:lnTo>
                    <a:pt x="36" y="422"/>
                  </a:lnTo>
                  <a:lnTo>
                    <a:pt x="30" y="419"/>
                  </a:lnTo>
                  <a:lnTo>
                    <a:pt x="25" y="416"/>
                  </a:lnTo>
                  <a:lnTo>
                    <a:pt x="20" y="411"/>
                  </a:lnTo>
                  <a:lnTo>
                    <a:pt x="16" y="407"/>
                  </a:lnTo>
                  <a:lnTo>
                    <a:pt x="12" y="403"/>
                  </a:lnTo>
                  <a:lnTo>
                    <a:pt x="10" y="398"/>
                  </a:lnTo>
                  <a:lnTo>
                    <a:pt x="6" y="388"/>
                  </a:lnTo>
                  <a:lnTo>
                    <a:pt x="4" y="376"/>
                  </a:lnTo>
                  <a:lnTo>
                    <a:pt x="3" y="364"/>
                  </a:lnTo>
                  <a:lnTo>
                    <a:pt x="4" y="338"/>
                  </a:lnTo>
                  <a:lnTo>
                    <a:pt x="4" y="338"/>
                  </a:lnTo>
                  <a:lnTo>
                    <a:pt x="5" y="315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1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8" y="8"/>
                  </a:lnTo>
                  <a:lnTo>
                    <a:pt x="11" y="6"/>
                  </a:lnTo>
                  <a:lnTo>
                    <a:pt x="14" y="5"/>
                  </a:lnTo>
                  <a:lnTo>
                    <a:pt x="18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9" y="5"/>
                  </a:lnTo>
                  <a:lnTo>
                    <a:pt x="33" y="8"/>
                  </a:lnTo>
                  <a:lnTo>
                    <a:pt x="36" y="11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39" y="18"/>
                  </a:lnTo>
                  <a:lnTo>
                    <a:pt x="40" y="23"/>
                  </a:lnTo>
                  <a:lnTo>
                    <a:pt x="39" y="28"/>
                  </a:lnTo>
                  <a:lnTo>
                    <a:pt x="37" y="33"/>
                  </a:lnTo>
                  <a:lnTo>
                    <a:pt x="36" y="35"/>
                  </a:lnTo>
                  <a:lnTo>
                    <a:pt x="41" y="363"/>
                  </a:lnTo>
                  <a:lnTo>
                    <a:pt x="41" y="363"/>
                  </a:lnTo>
                  <a:lnTo>
                    <a:pt x="41" y="372"/>
                  </a:lnTo>
                  <a:lnTo>
                    <a:pt x="43" y="379"/>
                  </a:lnTo>
                  <a:lnTo>
                    <a:pt x="47" y="385"/>
                  </a:lnTo>
                  <a:lnTo>
                    <a:pt x="51" y="389"/>
                  </a:lnTo>
                  <a:lnTo>
                    <a:pt x="58" y="392"/>
                  </a:lnTo>
                  <a:lnTo>
                    <a:pt x="64" y="394"/>
                  </a:lnTo>
                  <a:lnTo>
                    <a:pt x="78" y="397"/>
                  </a:lnTo>
                  <a:lnTo>
                    <a:pt x="82" y="398"/>
                  </a:lnTo>
                  <a:lnTo>
                    <a:pt x="82" y="398"/>
                  </a:lnTo>
                  <a:lnTo>
                    <a:pt x="97" y="400"/>
                  </a:lnTo>
                  <a:lnTo>
                    <a:pt x="112" y="401"/>
                  </a:lnTo>
                  <a:lnTo>
                    <a:pt x="129" y="402"/>
                  </a:lnTo>
                  <a:lnTo>
                    <a:pt x="146" y="402"/>
                  </a:lnTo>
                  <a:lnTo>
                    <a:pt x="146" y="402"/>
                  </a:lnTo>
                  <a:lnTo>
                    <a:pt x="184" y="402"/>
                  </a:lnTo>
                  <a:lnTo>
                    <a:pt x="184" y="402"/>
                  </a:lnTo>
                  <a:lnTo>
                    <a:pt x="221" y="401"/>
                  </a:lnTo>
                  <a:lnTo>
                    <a:pt x="221" y="401"/>
                  </a:lnTo>
                  <a:lnTo>
                    <a:pt x="246" y="402"/>
                  </a:lnTo>
                  <a:lnTo>
                    <a:pt x="267" y="404"/>
                  </a:lnTo>
                  <a:lnTo>
                    <a:pt x="267" y="404"/>
                  </a:lnTo>
                  <a:lnTo>
                    <a:pt x="291" y="406"/>
                  </a:lnTo>
                  <a:lnTo>
                    <a:pt x="314" y="407"/>
                  </a:lnTo>
                  <a:lnTo>
                    <a:pt x="355" y="408"/>
                  </a:lnTo>
                  <a:lnTo>
                    <a:pt x="355" y="408"/>
                  </a:lnTo>
                  <a:lnTo>
                    <a:pt x="391" y="408"/>
                  </a:lnTo>
                  <a:lnTo>
                    <a:pt x="391" y="408"/>
                  </a:lnTo>
                  <a:lnTo>
                    <a:pt x="427" y="407"/>
                  </a:lnTo>
                  <a:lnTo>
                    <a:pt x="427" y="407"/>
                  </a:lnTo>
                  <a:lnTo>
                    <a:pt x="480" y="408"/>
                  </a:lnTo>
                  <a:lnTo>
                    <a:pt x="530" y="409"/>
                  </a:lnTo>
                  <a:lnTo>
                    <a:pt x="576" y="411"/>
                  </a:lnTo>
                  <a:lnTo>
                    <a:pt x="622" y="413"/>
                  </a:lnTo>
                  <a:lnTo>
                    <a:pt x="622" y="413"/>
                  </a:lnTo>
                  <a:lnTo>
                    <a:pt x="645" y="417"/>
                  </a:lnTo>
                  <a:lnTo>
                    <a:pt x="645" y="417"/>
                  </a:lnTo>
                  <a:lnTo>
                    <a:pt x="675" y="420"/>
                  </a:lnTo>
                  <a:lnTo>
                    <a:pt x="691" y="421"/>
                  </a:lnTo>
                  <a:lnTo>
                    <a:pt x="707" y="421"/>
                  </a:lnTo>
                  <a:lnTo>
                    <a:pt x="707" y="421"/>
                  </a:lnTo>
                  <a:lnTo>
                    <a:pt x="726" y="421"/>
                  </a:lnTo>
                  <a:lnTo>
                    <a:pt x="741" y="418"/>
                  </a:lnTo>
                  <a:lnTo>
                    <a:pt x="756" y="413"/>
                  </a:lnTo>
                  <a:lnTo>
                    <a:pt x="761" y="411"/>
                  </a:lnTo>
                  <a:lnTo>
                    <a:pt x="767" y="408"/>
                  </a:lnTo>
                  <a:lnTo>
                    <a:pt x="771" y="404"/>
                  </a:lnTo>
                  <a:lnTo>
                    <a:pt x="775" y="401"/>
                  </a:lnTo>
                  <a:lnTo>
                    <a:pt x="779" y="396"/>
                  </a:lnTo>
                  <a:lnTo>
                    <a:pt x="782" y="392"/>
                  </a:lnTo>
                  <a:lnTo>
                    <a:pt x="784" y="387"/>
                  </a:lnTo>
                  <a:lnTo>
                    <a:pt x="786" y="381"/>
                  </a:lnTo>
                  <a:lnTo>
                    <a:pt x="787" y="375"/>
                  </a:lnTo>
                  <a:lnTo>
                    <a:pt x="787" y="369"/>
                  </a:lnTo>
                  <a:lnTo>
                    <a:pt x="787" y="369"/>
                  </a:lnTo>
                  <a:lnTo>
                    <a:pt x="786" y="324"/>
                  </a:lnTo>
                  <a:lnTo>
                    <a:pt x="785" y="269"/>
                  </a:lnTo>
                  <a:lnTo>
                    <a:pt x="785" y="269"/>
                  </a:lnTo>
                  <a:lnTo>
                    <a:pt x="783" y="188"/>
                  </a:lnTo>
                  <a:lnTo>
                    <a:pt x="783" y="152"/>
                  </a:lnTo>
                  <a:lnTo>
                    <a:pt x="783" y="121"/>
                  </a:lnTo>
                  <a:lnTo>
                    <a:pt x="783" y="114"/>
                  </a:lnTo>
                  <a:lnTo>
                    <a:pt x="783" y="114"/>
                  </a:lnTo>
                  <a:lnTo>
                    <a:pt x="784" y="96"/>
                  </a:lnTo>
                  <a:lnTo>
                    <a:pt x="783" y="78"/>
                  </a:lnTo>
                  <a:lnTo>
                    <a:pt x="782" y="68"/>
                  </a:lnTo>
                  <a:lnTo>
                    <a:pt x="779" y="59"/>
                  </a:lnTo>
                  <a:lnTo>
                    <a:pt x="777" y="51"/>
                  </a:lnTo>
                  <a:lnTo>
                    <a:pt x="771" y="43"/>
                  </a:lnTo>
                  <a:lnTo>
                    <a:pt x="771" y="43"/>
                  </a:lnTo>
                  <a:lnTo>
                    <a:pt x="769" y="37"/>
                  </a:lnTo>
                  <a:lnTo>
                    <a:pt x="768" y="31"/>
                  </a:lnTo>
                  <a:lnTo>
                    <a:pt x="768" y="18"/>
                  </a:lnTo>
                  <a:lnTo>
                    <a:pt x="768" y="18"/>
                  </a:lnTo>
                  <a:lnTo>
                    <a:pt x="768" y="14"/>
                  </a:lnTo>
                  <a:lnTo>
                    <a:pt x="769" y="11"/>
                  </a:lnTo>
                  <a:lnTo>
                    <a:pt x="771" y="8"/>
                  </a:lnTo>
                  <a:lnTo>
                    <a:pt x="773" y="5"/>
                  </a:lnTo>
                  <a:lnTo>
                    <a:pt x="777" y="3"/>
                  </a:lnTo>
                  <a:lnTo>
                    <a:pt x="780" y="1"/>
                  </a:lnTo>
                  <a:lnTo>
                    <a:pt x="786" y="0"/>
                  </a:lnTo>
                  <a:lnTo>
                    <a:pt x="786" y="0"/>
                  </a:lnTo>
                  <a:lnTo>
                    <a:pt x="792" y="1"/>
                  </a:lnTo>
                  <a:lnTo>
                    <a:pt x="795" y="3"/>
                  </a:lnTo>
                  <a:lnTo>
                    <a:pt x="798" y="5"/>
                  </a:lnTo>
                  <a:lnTo>
                    <a:pt x="800" y="8"/>
                  </a:lnTo>
                  <a:lnTo>
                    <a:pt x="802" y="11"/>
                  </a:lnTo>
                  <a:lnTo>
                    <a:pt x="803" y="14"/>
                  </a:lnTo>
                  <a:lnTo>
                    <a:pt x="804" y="18"/>
                  </a:lnTo>
                  <a:lnTo>
                    <a:pt x="804" y="18"/>
                  </a:lnTo>
                  <a:lnTo>
                    <a:pt x="804" y="26"/>
                  </a:lnTo>
                  <a:lnTo>
                    <a:pt x="806" y="33"/>
                  </a:lnTo>
                  <a:lnTo>
                    <a:pt x="812" y="49"/>
                  </a:lnTo>
                  <a:lnTo>
                    <a:pt x="812" y="49"/>
                  </a:lnTo>
                  <a:lnTo>
                    <a:pt x="816" y="62"/>
                  </a:lnTo>
                  <a:lnTo>
                    <a:pt x="818" y="69"/>
                  </a:lnTo>
                  <a:lnTo>
                    <a:pt x="819" y="76"/>
                  </a:lnTo>
                  <a:lnTo>
                    <a:pt x="819" y="76"/>
                  </a:lnTo>
                  <a:lnTo>
                    <a:pt x="819" y="111"/>
                  </a:lnTo>
                  <a:lnTo>
                    <a:pt x="819" y="145"/>
                  </a:lnTo>
                  <a:lnTo>
                    <a:pt x="819" y="145"/>
                  </a:lnTo>
                  <a:lnTo>
                    <a:pt x="818" y="183"/>
                  </a:lnTo>
                  <a:lnTo>
                    <a:pt x="818" y="183"/>
                  </a:lnTo>
                  <a:lnTo>
                    <a:pt x="819" y="207"/>
                  </a:lnTo>
                  <a:lnTo>
                    <a:pt x="821" y="238"/>
                  </a:lnTo>
                  <a:lnTo>
                    <a:pt x="821" y="238"/>
                  </a:lnTo>
                  <a:lnTo>
                    <a:pt x="824" y="287"/>
                  </a:lnTo>
                  <a:lnTo>
                    <a:pt x="825" y="313"/>
                  </a:lnTo>
                  <a:lnTo>
                    <a:pt x="825" y="339"/>
                  </a:lnTo>
                  <a:lnTo>
                    <a:pt x="825" y="363"/>
                  </a:lnTo>
                  <a:lnTo>
                    <a:pt x="823" y="386"/>
                  </a:lnTo>
                  <a:lnTo>
                    <a:pt x="819" y="404"/>
                  </a:lnTo>
                  <a:lnTo>
                    <a:pt x="817" y="411"/>
                  </a:lnTo>
                  <a:lnTo>
                    <a:pt x="814" y="419"/>
                  </a:lnTo>
                  <a:lnTo>
                    <a:pt x="814" y="419"/>
                  </a:lnTo>
                  <a:lnTo>
                    <a:pt x="809" y="428"/>
                  </a:lnTo>
                  <a:lnTo>
                    <a:pt x="801" y="435"/>
                  </a:lnTo>
                  <a:lnTo>
                    <a:pt x="794" y="442"/>
                  </a:lnTo>
                  <a:lnTo>
                    <a:pt x="785" y="448"/>
                  </a:lnTo>
                  <a:lnTo>
                    <a:pt x="774" y="451"/>
                  </a:lnTo>
                  <a:lnTo>
                    <a:pt x="763" y="454"/>
                  </a:lnTo>
                  <a:lnTo>
                    <a:pt x="750" y="456"/>
                  </a:lnTo>
                  <a:lnTo>
                    <a:pt x="735" y="456"/>
                  </a:lnTo>
                  <a:lnTo>
                    <a:pt x="735" y="45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22" name="Freeform 538"/>
            <p:cNvSpPr>
              <a:spLocks noEditPoints="1"/>
            </p:cNvSpPr>
            <p:nvPr/>
          </p:nvSpPr>
          <p:spPr bwMode="auto">
            <a:xfrm>
              <a:off x="2570163" y="3225800"/>
              <a:ext cx="103188" cy="158750"/>
            </a:xfrm>
            <a:custGeom>
              <a:avLst/>
              <a:gdLst/>
              <a:ahLst/>
              <a:cxnLst>
                <a:cxn ang="0">
                  <a:pos x="72" y="299"/>
                </a:cxn>
                <a:cxn ang="0">
                  <a:pos x="40" y="295"/>
                </a:cxn>
                <a:cxn ang="0">
                  <a:pos x="18" y="284"/>
                </a:cxn>
                <a:cxn ang="0">
                  <a:pos x="8" y="274"/>
                </a:cxn>
                <a:cxn ang="0">
                  <a:pos x="2" y="250"/>
                </a:cxn>
                <a:cxn ang="0">
                  <a:pos x="3" y="124"/>
                </a:cxn>
                <a:cxn ang="0">
                  <a:pos x="2" y="92"/>
                </a:cxn>
                <a:cxn ang="0">
                  <a:pos x="2" y="58"/>
                </a:cxn>
                <a:cxn ang="0">
                  <a:pos x="6" y="38"/>
                </a:cxn>
                <a:cxn ang="0">
                  <a:pos x="8" y="23"/>
                </a:cxn>
                <a:cxn ang="0">
                  <a:pos x="8" y="22"/>
                </a:cxn>
                <a:cxn ang="0">
                  <a:pos x="12" y="10"/>
                </a:cxn>
                <a:cxn ang="0">
                  <a:pos x="21" y="5"/>
                </a:cxn>
                <a:cxn ang="0">
                  <a:pos x="55" y="2"/>
                </a:cxn>
                <a:cxn ang="0">
                  <a:pos x="101" y="0"/>
                </a:cxn>
                <a:cxn ang="0">
                  <a:pos x="136" y="4"/>
                </a:cxn>
                <a:cxn ang="0">
                  <a:pos x="172" y="17"/>
                </a:cxn>
                <a:cxn ang="0">
                  <a:pos x="184" y="32"/>
                </a:cxn>
                <a:cxn ang="0">
                  <a:pos x="192" y="60"/>
                </a:cxn>
                <a:cxn ang="0">
                  <a:pos x="195" y="117"/>
                </a:cxn>
                <a:cxn ang="0">
                  <a:pos x="193" y="193"/>
                </a:cxn>
                <a:cxn ang="0">
                  <a:pos x="190" y="273"/>
                </a:cxn>
                <a:cxn ang="0">
                  <a:pos x="187" y="283"/>
                </a:cxn>
                <a:cxn ang="0">
                  <a:pos x="183" y="288"/>
                </a:cxn>
                <a:cxn ang="0">
                  <a:pos x="172" y="291"/>
                </a:cxn>
                <a:cxn ang="0">
                  <a:pos x="169" y="291"/>
                </a:cxn>
                <a:cxn ang="0">
                  <a:pos x="165" y="292"/>
                </a:cxn>
                <a:cxn ang="0">
                  <a:pos x="153" y="296"/>
                </a:cxn>
                <a:cxn ang="0">
                  <a:pos x="107" y="299"/>
                </a:cxn>
                <a:cxn ang="0">
                  <a:pos x="82" y="39"/>
                </a:cxn>
                <a:cxn ang="0">
                  <a:pos x="42" y="40"/>
                </a:cxn>
                <a:cxn ang="0">
                  <a:pos x="39" y="70"/>
                </a:cxn>
                <a:cxn ang="0">
                  <a:pos x="38" y="177"/>
                </a:cxn>
                <a:cxn ang="0">
                  <a:pos x="37" y="209"/>
                </a:cxn>
                <a:cxn ang="0">
                  <a:pos x="40" y="240"/>
                </a:cxn>
                <a:cxn ang="0">
                  <a:pos x="46" y="252"/>
                </a:cxn>
                <a:cxn ang="0">
                  <a:pos x="61" y="261"/>
                </a:cxn>
                <a:cxn ang="0">
                  <a:pos x="71" y="261"/>
                </a:cxn>
                <a:cxn ang="0">
                  <a:pos x="109" y="260"/>
                </a:cxn>
                <a:cxn ang="0">
                  <a:pos x="153" y="255"/>
                </a:cxn>
                <a:cxn ang="0">
                  <a:pos x="156" y="180"/>
                </a:cxn>
                <a:cxn ang="0">
                  <a:pos x="159" y="100"/>
                </a:cxn>
                <a:cxn ang="0">
                  <a:pos x="159" y="74"/>
                </a:cxn>
                <a:cxn ang="0">
                  <a:pos x="150" y="53"/>
                </a:cxn>
                <a:cxn ang="0">
                  <a:pos x="123" y="42"/>
                </a:cxn>
                <a:cxn ang="0">
                  <a:pos x="82" y="39"/>
                </a:cxn>
              </a:cxnLst>
              <a:rect l="0" t="0" r="r" b="b"/>
              <a:pathLst>
                <a:path w="195" h="299">
                  <a:moveTo>
                    <a:pt x="85" y="299"/>
                  </a:moveTo>
                  <a:lnTo>
                    <a:pt x="85" y="299"/>
                  </a:lnTo>
                  <a:lnTo>
                    <a:pt x="72" y="299"/>
                  </a:lnTo>
                  <a:lnTo>
                    <a:pt x="60" y="298"/>
                  </a:lnTo>
                  <a:lnTo>
                    <a:pt x="49" y="297"/>
                  </a:lnTo>
                  <a:lnTo>
                    <a:pt x="40" y="295"/>
                  </a:lnTo>
                  <a:lnTo>
                    <a:pt x="31" y="292"/>
                  </a:lnTo>
                  <a:lnTo>
                    <a:pt x="24" y="289"/>
                  </a:lnTo>
                  <a:lnTo>
                    <a:pt x="18" y="284"/>
                  </a:lnTo>
                  <a:lnTo>
                    <a:pt x="13" y="280"/>
                  </a:lnTo>
                  <a:lnTo>
                    <a:pt x="13" y="280"/>
                  </a:lnTo>
                  <a:lnTo>
                    <a:pt x="8" y="274"/>
                  </a:lnTo>
                  <a:lnTo>
                    <a:pt x="5" y="268"/>
                  </a:lnTo>
                  <a:lnTo>
                    <a:pt x="3" y="260"/>
                  </a:lnTo>
                  <a:lnTo>
                    <a:pt x="2" y="250"/>
                  </a:lnTo>
                  <a:lnTo>
                    <a:pt x="2" y="250"/>
                  </a:lnTo>
                  <a:lnTo>
                    <a:pt x="3" y="126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2" y="92"/>
                  </a:lnTo>
                  <a:lnTo>
                    <a:pt x="2" y="92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2" y="58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6" y="38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9" y="15"/>
                  </a:lnTo>
                  <a:lnTo>
                    <a:pt x="10" y="12"/>
                  </a:lnTo>
                  <a:lnTo>
                    <a:pt x="12" y="10"/>
                  </a:lnTo>
                  <a:lnTo>
                    <a:pt x="14" y="8"/>
                  </a:lnTo>
                  <a:lnTo>
                    <a:pt x="17" y="6"/>
                  </a:lnTo>
                  <a:lnTo>
                    <a:pt x="21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55" y="2"/>
                  </a:lnTo>
                  <a:lnTo>
                    <a:pt x="55" y="2"/>
                  </a:lnTo>
                  <a:lnTo>
                    <a:pt x="78" y="1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19" y="1"/>
                  </a:lnTo>
                  <a:lnTo>
                    <a:pt x="136" y="4"/>
                  </a:lnTo>
                  <a:lnTo>
                    <a:pt x="150" y="7"/>
                  </a:lnTo>
                  <a:lnTo>
                    <a:pt x="163" y="11"/>
                  </a:lnTo>
                  <a:lnTo>
                    <a:pt x="172" y="17"/>
                  </a:lnTo>
                  <a:lnTo>
                    <a:pt x="179" y="23"/>
                  </a:lnTo>
                  <a:lnTo>
                    <a:pt x="182" y="27"/>
                  </a:lnTo>
                  <a:lnTo>
                    <a:pt x="184" y="32"/>
                  </a:lnTo>
                  <a:lnTo>
                    <a:pt x="187" y="42"/>
                  </a:lnTo>
                  <a:lnTo>
                    <a:pt x="187" y="42"/>
                  </a:lnTo>
                  <a:lnTo>
                    <a:pt x="192" y="60"/>
                  </a:lnTo>
                  <a:lnTo>
                    <a:pt x="194" y="80"/>
                  </a:lnTo>
                  <a:lnTo>
                    <a:pt x="195" y="99"/>
                  </a:lnTo>
                  <a:lnTo>
                    <a:pt x="195" y="117"/>
                  </a:lnTo>
                  <a:lnTo>
                    <a:pt x="195" y="155"/>
                  </a:lnTo>
                  <a:lnTo>
                    <a:pt x="193" y="193"/>
                  </a:lnTo>
                  <a:lnTo>
                    <a:pt x="193" y="193"/>
                  </a:lnTo>
                  <a:lnTo>
                    <a:pt x="191" y="233"/>
                  </a:lnTo>
                  <a:lnTo>
                    <a:pt x="190" y="254"/>
                  </a:lnTo>
                  <a:lnTo>
                    <a:pt x="190" y="273"/>
                  </a:lnTo>
                  <a:lnTo>
                    <a:pt x="190" y="273"/>
                  </a:lnTo>
                  <a:lnTo>
                    <a:pt x="188" y="280"/>
                  </a:lnTo>
                  <a:lnTo>
                    <a:pt x="187" y="283"/>
                  </a:lnTo>
                  <a:lnTo>
                    <a:pt x="185" y="286"/>
                  </a:lnTo>
                  <a:lnTo>
                    <a:pt x="185" y="286"/>
                  </a:lnTo>
                  <a:lnTo>
                    <a:pt x="183" y="288"/>
                  </a:lnTo>
                  <a:lnTo>
                    <a:pt x="179" y="290"/>
                  </a:lnTo>
                  <a:lnTo>
                    <a:pt x="176" y="291"/>
                  </a:lnTo>
                  <a:lnTo>
                    <a:pt x="172" y="291"/>
                  </a:lnTo>
                  <a:lnTo>
                    <a:pt x="172" y="291"/>
                  </a:lnTo>
                  <a:lnTo>
                    <a:pt x="172" y="291"/>
                  </a:lnTo>
                  <a:lnTo>
                    <a:pt x="169" y="291"/>
                  </a:lnTo>
                  <a:lnTo>
                    <a:pt x="167" y="290"/>
                  </a:lnTo>
                  <a:lnTo>
                    <a:pt x="165" y="292"/>
                  </a:lnTo>
                  <a:lnTo>
                    <a:pt x="165" y="292"/>
                  </a:lnTo>
                  <a:lnTo>
                    <a:pt x="160" y="295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26" y="298"/>
                  </a:lnTo>
                  <a:lnTo>
                    <a:pt x="126" y="298"/>
                  </a:lnTo>
                  <a:lnTo>
                    <a:pt x="107" y="299"/>
                  </a:lnTo>
                  <a:lnTo>
                    <a:pt x="85" y="299"/>
                  </a:lnTo>
                  <a:lnTo>
                    <a:pt x="85" y="299"/>
                  </a:lnTo>
                  <a:close/>
                  <a:moveTo>
                    <a:pt x="82" y="39"/>
                  </a:moveTo>
                  <a:lnTo>
                    <a:pt x="82" y="39"/>
                  </a:lnTo>
                  <a:lnTo>
                    <a:pt x="53" y="40"/>
                  </a:lnTo>
                  <a:lnTo>
                    <a:pt x="42" y="40"/>
                  </a:lnTo>
                  <a:lnTo>
                    <a:pt x="41" y="52"/>
                  </a:lnTo>
                  <a:lnTo>
                    <a:pt x="41" y="52"/>
                  </a:lnTo>
                  <a:lnTo>
                    <a:pt x="39" y="70"/>
                  </a:lnTo>
                  <a:lnTo>
                    <a:pt x="38" y="88"/>
                  </a:lnTo>
                  <a:lnTo>
                    <a:pt x="38" y="177"/>
                  </a:lnTo>
                  <a:lnTo>
                    <a:pt x="38" y="177"/>
                  </a:lnTo>
                  <a:lnTo>
                    <a:pt x="38" y="194"/>
                  </a:lnTo>
                  <a:lnTo>
                    <a:pt x="38" y="194"/>
                  </a:lnTo>
                  <a:lnTo>
                    <a:pt x="37" y="209"/>
                  </a:lnTo>
                  <a:lnTo>
                    <a:pt x="37" y="226"/>
                  </a:lnTo>
                  <a:lnTo>
                    <a:pt x="38" y="233"/>
                  </a:lnTo>
                  <a:lnTo>
                    <a:pt x="40" y="240"/>
                  </a:lnTo>
                  <a:lnTo>
                    <a:pt x="42" y="246"/>
                  </a:lnTo>
                  <a:lnTo>
                    <a:pt x="46" y="252"/>
                  </a:lnTo>
                  <a:lnTo>
                    <a:pt x="46" y="252"/>
                  </a:lnTo>
                  <a:lnTo>
                    <a:pt x="51" y="256"/>
                  </a:lnTo>
                  <a:lnTo>
                    <a:pt x="56" y="259"/>
                  </a:lnTo>
                  <a:lnTo>
                    <a:pt x="61" y="261"/>
                  </a:lnTo>
                  <a:lnTo>
                    <a:pt x="69" y="261"/>
                  </a:lnTo>
                  <a:lnTo>
                    <a:pt x="69" y="261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109" y="260"/>
                  </a:lnTo>
                  <a:lnTo>
                    <a:pt x="109" y="260"/>
                  </a:lnTo>
                  <a:lnTo>
                    <a:pt x="131" y="260"/>
                  </a:lnTo>
                  <a:lnTo>
                    <a:pt x="153" y="260"/>
                  </a:lnTo>
                  <a:lnTo>
                    <a:pt x="153" y="255"/>
                  </a:lnTo>
                  <a:lnTo>
                    <a:pt x="153" y="255"/>
                  </a:lnTo>
                  <a:lnTo>
                    <a:pt x="154" y="217"/>
                  </a:lnTo>
                  <a:lnTo>
                    <a:pt x="156" y="180"/>
                  </a:lnTo>
                  <a:lnTo>
                    <a:pt x="156" y="180"/>
                  </a:lnTo>
                  <a:lnTo>
                    <a:pt x="157" y="140"/>
                  </a:lnTo>
                  <a:lnTo>
                    <a:pt x="159" y="100"/>
                  </a:lnTo>
                  <a:lnTo>
                    <a:pt x="159" y="93"/>
                  </a:lnTo>
                  <a:lnTo>
                    <a:pt x="159" y="93"/>
                  </a:lnTo>
                  <a:lnTo>
                    <a:pt x="159" y="74"/>
                  </a:lnTo>
                  <a:lnTo>
                    <a:pt x="156" y="67"/>
                  </a:lnTo>
                  <a:lnTo>
                    <a:pt x="154" y="59"/>
                  </a:lnTo>
                  <a:lnTo>
                    <a:pt x="150" y="53"/>
                  </a:lnTo>
                  <a:lnTo>
                    <a:pt x="144" y="48"/>
                  </a:lnTo>
                  <a:lnTo>
                    <a:pt x="136" y="45"/>
                  </a:lnTo>
                  <a:lnTo>
                    <a:pt x="123" y="42"/>
                  </a:lnTo>
                  <a:lnTo>
                    <a:pt x="123" y="42"/>
                  </a:lnTo>
                  <a:lnTo>
                    <a:pt x="105" y="40"/>
                  </a:lnTo>
                  <a:lnTo>
                    <a:pt x="82" y="39"/>
                  </a:lnTo>
                  <a:lnTo>
                    <a:pt x="82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23" name="Freeform 539"/>
            <p:cNvSpPr>
              <a:spLocks noEditPoints="1"/>
            </p:cNvSpPr>
            <p:nvPr/>
          </p:nvSpPr>
          <p:spPr bwMode="auto">
            <a:xfrm>
              <a:off x="2292351" y="3478213"/>
              <a:ext cx="504825" cy="250825"/>
            </a:xfrm>
            <a:custGeom>
              <a:avLst/>
              <a:gdLst/>
              <a:ahLst/>
              <a:cxnLst>
                <a:cxn ang="0">
                  <a:pos x="761" y="472"/>
                </a:cxn>
                <a:cxn ang="0">
                  <a:pos x="506" y="468"/>
                </a:cxn>
                <a:cxn ang="0">
                  <a:pos x="259" y="459"/>
                </a:cxn>
                <a:cxn ang="0">
                  <a:pos x="116" y="455"/>
                </a:cxn>
                <a:cxn ang="0">
                  <a:pos x="53" y="437"/>
                </a:cxn>
                <a:cxn ang="0">
                  <a:pos x="13" y="392"/>
                </a:cxn>
                <a:cxn ang="0">
                  <a:pos x="2" y="316"/>
                </a:cxn>
                <a:cxn ang="0">
                  <a:pos x="5" y="219"/>
                </a:cxn>
                <a:cxn ang="0">
                  <a:pos x="1" y="114"/>
                </a:cxn>
                <a:cxn ang="0">
                  <a:pos x="5" y="67"/>
                </a:cxn>
                <a:cxn ang="0">
                  <a:pos x="11" y="38"/>
                </a:cxn>
                <a:cxn ang="0">
                  <a:pos x="31" y="13"/>
                </a:cxn>
                <a:cxn ang="0">
                  <a:pos x="69" y="2"/>
                </a:cxn>
                <a:cxn ang="0">
                  <a:pos x="132" y="0"/>
                </a:cxn>
                <a:cxn ang="0">
                  <a:pos x="565" y="3"/>
                </a:cxn>
                <a:cxn ang="0">
                  <a:pos x="777" y="14"/>
                </a:cxn>
                <a:cxn ang="0">
                  <a:pos x="810" y="13"/>
                </a:cxn>
                <a:cxn ang="0">
                  <a:pos x="868" y="16"/>
                </a:cxn>
                <a:cxn ang="0">
                  <a:pos x="899" y="30"/>
                </a:cxn>
                <a:cxn ang="0">
                  <a:pos x="934" y="75"/>
                </a:cxn>
                <a:cxn ang="0">
                  <a:pos x="941" y="96"/>
                </a:cxn>
                <a:cxn ang="0">
                  <a:pos x="946" y="107"/>
                </a:cxn>
                <a:cxn ang="0">
                  <a:pos x="947" y="117"/>
                </a:cxn>
                <a:cxn ang="0">
                  <a:pos x="950" y="207"/>
                </a:cxn>
                <a:cxn ang="0">
                  <a:pos x="953" y="353"/>
                </a:cxn>
                <a:cxn ang="0">
                  <a:pos x="945" y="401"/>
                </a:cxn>
                <a:cxn ang="0">
                  <a:pos x="924" y="440"/>
                </a:cxn>
                <a:cxn ang="0">
                  <a:pos x="890" y="463"/>
                </a:cxn>
                <a:cxn ang="0">
                  <a:pos x="864" y="471"/>
                </a:cxn>
                <a:cxn ang="0">
                  <a:pos x="41" y="90"/>
                </a:cxn>
                <a:cxn ang="0">
                  <a:pos x="36" y="103"/>
                </a:cxn>
                <a:cxn ang="0">
                  <a:pos x="41" y="219"/>
                </a:cxn>
                <a:cxn ang="0">
                  <a:pos x="38" y="333"/>
                </a:cxn>
                <a:cxn ang="0">
                  <a:pos x="48" y="377"/>
                </a:cxn>
                <a:cxn ang="0">
                  <a:pos x="82" y="410"/>
                </a:cxn>
                <a:cxn ang="0">
                  <a:pos x="144" y="422"/>
                </a:cxn>
                <a:cxn ang="0">
                  <a:pos x="233" y="425"/>
                </a:cxn>
                <a:cxn ang="0">
                  <a:pos x="564" y="435"/>
                </a:cxn>
                <a:cxn ang="0">
                  <a:pos x="868" y="433"/>
                </a:cxn>
                <a:cxn ang="0">
                  <a:pos x="894" y="418"/>
                </a:cxn>
                <a:cxn ang="0">
                  <a:pos x="909" y="392"/>
                </a:cxn>
                <a:cxn ang="0">
                  <a:pos x="916" y="292"/>
                </a:cxn>
                <a:cxn ang="0">
                  <a:pos x="913" y="186"/>
                </a:cxn>
                <a:cxn ang="0">
                  <a:pos x="910" y="117"/>
                </a:cxn>
                <a:cxn ang="0">
                  <a:pos x="899" y="94"/>
                </a:cxn>
                <a:cxn ang="0">
                  <a:pos x="871" y="55"/>
                </a:cxn>
                <a:cxn ang="0">
                  <a:pos x="828" y="50"/>
                </a:cxn>
                <a:cxn ang="0">
                  <a:pos x="749" y="51"/>
                </a:cxn>
                <a:cxn ang="0">
                  <a:pos x="567" y="38"/>
                </a:cxn>
                <a:cxn ang="0">
                  <a:pos x="102" y="37"/>
                </a:cxn>
                <a:cxn ang="0">
                  <a:pos x="52" y="46"/>
                </a:cxn>
                <a:cxn ang="0">
                  <a:pos x="41" y="82"/>
                </a:cxn>
              </a:cxnLst>
              <a:rect l="0" t="0" r="r" b="b"/>
              <a:pathLst>
                <a:path w="954" h="473">
                  <a:moveTo>
                    <a:pt x="849" y="473"/>
                  </a:moveTo>
                  <a:lnTo>
                    <a:pt x="848" y="473"/>
                  </a:lnTo>
                  <a:lnTo>
                    <a:pt x="847" y="473"/>
                  </a:lnTo>
                  <a:lnTo>
                    <a:pt x="847" y="473"/>
                  </a:lnTo>
                  <a:lnTo>
                    <a:pt x="761" y="472"/>
                  </a:lnTo>
                  <a:lnTo>
                    <a:pt x="675" y="470"/>
                  </a:lnTo>
                  <a:lnTo>
                    <a:pt x="675" y="470"/>
                  </a:lnTo>
                  <a:lnTo>
                    <a:pt x="591" y="469"/>
                  </a:lnTo>
                  <a:lnTo>
                    <a:pt x="506" y="468"/>
                  </a:lnTo>
                  <a:lnTo>
                    <a:pt x="506" y="468"/>
                  </a:lnTo>
                  <a:lnTo>
                    <a:pt x="465" y="468"/>
                  </a:lnTo>
                  <a:lnTo>
                    <a:pt x="423" y="467"/>
                  </a:lnTo>
                  <a:lnTo>
                    <a:pt x="343" y="463"/>
                  </a:lnTo>
                  <a:lnTo>
                    <a:pt x="343" y="463"/>
                  </a:lnTo>
                  <a:lnTo>
                    <a:pt x="259" y="459"/>
                  </a:lnTo>
                  <a:lnTo>
                    <a:pt x="217" y="458"/>
                  </a:lnTo>
                  <a:lnTo>
                    <a:pt x="174" y="458"/>
                  </a:lnTo>
                  <a:lnTo>
                    <a:pt x="174" y="458"/>
                  </a:lnTo>
                  <a:lnTo>
                    <a:pt x="144" y="457"/>
                  </a:lnTo>
                  <a:lnTo>
                    <a:pt x="116" y="455"/>
                  </a:lnTo>
                  <a:lnTo>
                    <a:pt x="102" y="453"/>
                  </a:lnTo>
                  <a:lnTo>
                    <a:pt x="90" y="450"/>
                  </a:lnTo>
                  <a:lnTo>
                    <a:pt x="77" y="447"/>
                  </a:lnTo>
                  <a:lnTo>
                    <a:pt x="65" y="443"/>
                  </a:lnTo>
                  <a:lnTo>
                    <a:pt x="53" y="437"/>
                  </a:lnTo>
                  <a:lnTo>
                    <a:pt x="44" y="430"/>
                  </a:lnTo>
                  <a:lnTo>
                    <a:pt x="35" y="423"/>
                  </a:lnTo>
                  <a:lnTo>
                    <a:pt x="27" y="414"/>
                  </a:lnTo>
                  <a:lnTo>
                    <a:pt x="19" y="405"/>
                  </a:lnTo>
                  <a:lnTo>
                    <a:pt x="13" y="392"/>
                  </a:lnTo>
                  <a:lnTo>
                    <a:pt x="9" y="380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3" y="341"/>
                  </a:lnTo>
                  <a:lnTo>
                    <a:pt x="2" y="316"/>
                  </a:lnTo>
                  <a:lnTo>
                    <a:pt x="2" y="291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4" y="242"/>
                  </a:lnTo>
                  <a:lnTo>
                    <a:pt x="5" y="219"/>
                  </a:lnTo>
                  <a:lnTo>
                    <a:pt x="5" y="219"/>
                  </a:lnTo>
                  <a:lnTo>
                    <a:pt x="4" y="184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1" y="114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1" y="74"/>
                  </a:lnTo>
                  <a:lnTo>
                    <a:pt x="4" y="69"/>
                  </a:lnTo>
                  <a:lnTo>
                    <a:pt x="5" y="67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7" y="55"/>
                  </a:lnTo>
                  <a:lnTo>
                    <a:pt x="8" y="46"/>
                  </a:lnTo>
                  <a:lnTo>
                    <a:pt x="11" y="38"/>
                  </a:lnTo>
                  <a:lnTo>
                    <a:pt x="13" y="31"/>
                  </a:lnTo>
                  <a:lnTo>
                    <a:pt x="17" y="25"/>
                  </a:lnTo>
                  <a:lnTo>
                    <a:pt x="21" y="20"/>
                  </a:lnTo>
                  <a:lnTo>
                    <a:pt x="26" y="16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40" y="9"/>
                  </a:lnTo>
                  <a:lnTo>
                    <a:pt x="49" y="6"/>
                  </a:lnTo>
                  <a:lnTo>
                    <a:pt x="60" y="4"/>
                  </a:lnTo>
                  <a:lnTo>
                    <a:pt x="69" y="2"/>
                  </a:lnTo>
                  <a:lnTo>
                    <a:pt x="8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54" y="1"/>
                  </a:lnTo>
                  <a:lnTo>
                    <a:pt x="493" y="1"/>
                  </a:lnTo>
                  <a:lnTo>
                    <a:pt x="493" y="1"/>
                  </a:lnTo>
                  <a:lnTo>
                    <a:pt x="529" y="1"/>
                  </a:lnTo>
                  <a:lnTo>
                    <a:pt x="565" y="3"/>
                  </a:lnTo>
                  <a:lnTo>
                    <a:pt x="635" y="7"/>
                  </a:lnTo>
                  <a:lnTo>
                    <a:pt x="635" y="7"/>
                  </a:lnTo>
                  <a:lnTo>
                    <a:pt x="705" y="12"/>
                  </a:lnTo>
                  <a:lnTo>
                    <a:pt x="741" y="13"/>
                  </a:lnTo>
                  <a:lnTo>
                    <a:pt x="777" y="14"/>
                  </a:lnTo>
                  <a:lnTo>
                    <a:pt x="777" y="14"/>
                  </a:lnTo>
                  <a:lnTo>
                    <a:pt x="799" y="14"/>
                  </a:lnTo>
                  <a:lnTo>
                    <a:pt x="799" y="14"/>
                  </a:lnTo>
                  <a:lnTo>
                    <a:pt x="810" y="13"/>
                  </a:lnTo>
                  <a:lnTo>
                    <a:pt x="810" y="13"/>
                  </a:lnTo>
                  <a:lnTo>
                    <a:pt x="832" y="13"/>
                  </a:lnTo>
                  <a:lnTo>
                    <a:pt x="832" y="13"/>
                  </a:lnTo>
                  <a:lnTo>
                    <a:pt x="850" y="13"/>
                  </a:lnTo>
                  <a:lnTo>
                    <a:pt x="859" y="14"/>
                  </a:lnTo>
                  <a:lnTo>
                    <a:pt x="868" y="16"/>
                  </a:lnTo>
                  <a:lnTo>
                    <a:pt x="877" y="18"/>
                  </a:lnTo>
                  <a:lnTo>
                    <a:pt x="885" y="20"/>
                  </a:lnTo>
                  <a:lnTo>
                    <a:pt x="893" y="24"/>
                  </a:lnTo>
                  <a:lnTo>
                    <a:pt x="899" y="30"/>
                  </a:lnTo>
                  <a:lnTo>
                    <a:pt x="899" y="30"/>
                  </a:lnTo>
                  <a:lnTo>
                    <a:pt x="911" y="40"/>
                  </a:lnTo>
                  <a:lnTo>
                    <a:pt x="920" y="51"/>
                  </a:lnTo>
                  <a:lnTo>
                    <a:pt x="927" y="63"/>
                  </a:lnTo>
                  <a:lnTo>
                    <a:pt x="934" y="75"/>
                  </a:lnTo>
                  <a:lnTo>
                    <a:pt x="934" y="75"/>
                  </a:lnTo>
                  <a:lnTo>
                    <a:pt x="937" y="85"/>
                  </a:lnTo>
                  <a:lnTo>
                    <a:pt x="937" y="85"/>
                  </a:lnTo>
                  <a:lnTo>
                    <a:pt x="939" y="93"/>
                  </a:lnTo>
                  <a:lnTo>
                    <a:pt x="940" y="95"/>
                  </a:lnTo>
                  <a:lnTo>
                    <a:pt x="941" y="96"/>
                  </a:lnTo>
                  <a:lnTo>
                    <a:pt x="941" y="96"/>
                  </a:lnTo>
                  <a:lnTo>
                    <a:pt x="943" y="98"/>
                  </a:lnTo>
                  <a:lnTo>
                    <a:pt x="945" y="101"/>
                  </a:lnTo>
                  <a:lnTo>
                    <a:pt x="946" y="104"/>
                  </a:lnTo>
                  <a:lnTo>
                    <a:pt x="946" y="107"/>
                  </a:lnTo>
                  <a:lnTo>
                    <a:pt x="946" y="108"/>
                  </a:lnTo>
                  <a:lnTo>
                    <a:pt x="946" y="109"/>
                  </a:lnTo>
                  <a:lnTo>
                    <a:pt x="946" y="109"/>
                  </a:lnTo>
                  <a:lnTo>
                    <a:pt x="947" y="113"/>
                  </a:lnTo>
                  <a:lnTo>
                    <a:pt x="947" y="117"/>
                  </a:lnTo>
                  <a:lnTo>
                    <a:pt x="946" y="118"/>
                  </a:lnTo>
                  <a:lnTo>
                    <a:pt x="946" y="119"/>
                  </a:lnTo>
                  <a:lnTo>
                    <a:pt x="946" y="119"/>
                  </a:lnTo>
                  <a:lnTo>
                    <a:pt x="948" y="164"/>
                  </a:lnTo>
                  <a:lnTo>
                    <a:pt x="950" y="207"/>
                  </a:lnTo>
                  <a:lnTo>
                    <a:pt x="950" y="207"/>
                  </a:lnTo>
                  <a:lnTo>
                    <a:pt x="952" y="249"/>
                  </a:lnTo>
                  <a:lnTo>
                    <a:pt x="954" y="291"/>
                  </a:lnTo>
                  <a:lnTo>
                    <a:pt x="954" y="332"/>
                  </a:lnTo>
                  <a:lnTo>
                    <a:pt x="953" y="353"/>
                  </a:lnTo>
                  <a:lnTo>
                    <a:pt x="951" y="374"/>
                  </a:lnTo>
                  <a:lnTo>
                    <a:pt x="951" y="374"/>
                  </a:lnTo>
                  <a:lnTo>
                    <a:pt x="950" y="383"/>
                  </a:lnTo>
                  <a:lnTo>
                    <a:pt x="948" y="392"/>
                  </a:lnTo>
                  <a:lnTo>
                    <a:pt x="945" y="401"/>
                  </a:lnTo>
                  <a:lnTo>
                    <a:pt x="942" y="410"/>
                  </a:lnTo>
                  <a:lnTo>
                    <a:pt x="938" y="418"/>
                  </a:lnTo>
                  <a:lnTo>
                    <a:pt x="934" y="425"/>
                  </a:lnTo>
                  <a:lnTo>
                    <a:pt x="929" y="432"/>
                  </a:lnTo>
                  <a:lnTo>
                    <a:pt x="924" y="440"/>
                  </a:lnTo>
                  <a:lnTo>
                    <a:pt x="918" y="445"/>
                  </a:lnTo>
                  <a:lnTo>
                    <a:pt x="912" y="451"/>
                  </a:lnTo>
                  <a:lnTo>
                    <a:pt x="905" y="455"/>
                  </a:lnTo>
                  <a:lnTo>
                    <a:pt x="898" y="460"/>
                  </a:lnTo>
                  <a:lnTo>
                    <a:pt x="890" y="463"/>
                  </a:lnTo>
                  <a:lnTo>
                    <a:pt x="882" y="467"/>
                  </a:lnTo>
                  <a:lnTo>
                    <a:pt x="874" y="469"/>
                  </a:lnTo>
                  <a:lnTo>
                    <a:pt x="865" y="471"/>
                  </a:lnTo>
                  <a:lnTo>
                    <a:pt x="864" y="471"/>
                  </a:lnTo>
                  <a:lnTo>
                    <a:pt x="864" y="471"/>
                  </a:lnTo>
                  <a:lnTo>
                    <a:pt x="864" y="471"/>
                  </a:lnTo>
                  <a:lnTo>
                    <a:pt x="860" y="472"/>
                  </a:lnTo>
                  <a:lnTo>
                    <a:pt x="857" y="473"/>
                  </a:lnTo>
                  <a:lnTo>
                    <a:pt x="849" y="473"/>
                  </a:lnTo>
                  <a:close/>
                  <a:moveTo>
                    <a:pt x="41" y="90"/>
                  </a:moveTo>
                  <a:lnTo>
                    <a:pt x="41" y="90"/>
                  </a:lnTo>
                  <a:lnTo>
                    <a:pt x="40" y="95"/>
                  </a:lnTo>
                  <a:lnTo>
                    <a:pt x="38" y="100"/>
                  </a:lnTo>
                  <a:lnTo>
                    <a:pt x="36" y="101"/>
                  </a:lnTo>
                  <a:lnTo>
                    <a:pt x="36" y="103"/>
                  </a:lnTo>
                  <a:lnTo>
                    <a:pt x="36" y="103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84"/>
                  </a:lnTo>
                  <a:lnTo>
                    <a:pt x="41" y="219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39" y="311"/>
                  </a:lnTo>
                  <a:lnTo>
                    <a:pt x="39" y="311"/>
                  </a:lnTo>
                  <a:lnTo>
                    <a:pt x="38" y="333"/>
                  </a:lnTo>
                  <a:lnTo>
                    <a:pt x="38" y="34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4" y="366"/>
                  </a:lnTo>
                  <a:lnTo>
                    <a:pt x="48" y="377"/>
                  </a:lnTo>
                  <a:lnTo>
                    <a:pt x="55" y="386"/>
                  </a:lnTo>
                  <a:lnTo>
                    <a:pt x="61" y="394"/>
                  </a:lnTo>
                  <a:lnTo>
                    <a:pt x="67" y="400"/>
                  </a:lnTo>
                  <a:lnTo>
                    <a:pt x="74" y="406"/>
                  </a:lnTo>
                  <a:lnTo>
                    <a:pt x="82" y="410"/>
                  </a:lnTo>
                  <a:lnTo>
                    <a:pt x="91" y="414"/>
                  </a:lnTo>
                  <a:lnTo>
                    <a:pt x="99" y="417"/>
                  </a:lnTo>
                  <a:lnTo>
                    <a:pt x="108" y="419"/>
                  </a:lnTo>
                  <a:lnTo>
                    <a:pt x="126" y="421"/>
                  </a:lnTo>
                  <a:lnTo>
                    <a:pt x="144" y="422"/>
                  </a:lnTo>
                  <a:lnTo>
                    <a:pt x="163" y="422"/>
                  </a:lnTo>
                  <a:lnTo>
                    <a:pt x="163" y="422"/>
                  </a:lnTo>
                  <a:lnTo>
                    <a:pt x="199" y="423"/>
                  </a:lnTo>
                  <a:lnTo>
                    <a:pt x="233" y="425"/>
                  </a:lnTo>
                  <a:lnTo>
                    <a:pt x="233" y="425"/>
                  </a:lnTo>
                  <a:lnTo>
                    <a:pt x="261" y="427"/>
                  </a:lnTo>
                  <a:lnTo>
                    <a:pt x="290" y="429"/>
                  </a:lnTo>
                  <a:lnTo>
                    <a:pt x="290" y="429"/>
                  </a:lnTo>
                  <a:lnTo>
                    <a:pt x="424" y="432"/>
                  </a:lnTo>
                  <a:lnTo>
                    <a:pt x="564" y="435"/>
                  </a:lnTo>
                  <a:lnTo>
                    <a:pt x="704" y="436"/>
                  </a:lnTo>
                  <a:lnTo>
                    <a:pt x="848" y="437"/>
                  </a:lnTo>
                  <a:lnTo>
                    <a:pt x="848" y="437"/>
                  </a:lnTo>
                  <a:lnTo>
                    <a:pt x="862" y="435"/>
                  </a:lnTo>
                  <a:lnTo>
                    <a:pt x="868" y="433"/>
                  </a:lnTo>
                  <a:lnTo>
                    <a:pt x="875" y="431"/>
                  </a:lnTo>
                  <a:lnTo>
                    <a:pt x="880" y="428"/>
                  </a:lnTo>
                  <a:lnTo>
                    <a:pt x="885" y="425"/>
                  </a:lnTo>
                  <a:lnTo>
                    <a:pt x="890" y="422"/>
                  </a:lnTo>
                  <a:lnTo>
                    <a:pt x="894" y="418"/>
                  </a:lnTo>
                  <a:lnTo>
                    <a:pt x="894" y="418"/>
                  </a:lnTo>
                  <a:lnTo>
                    <a:pt x="898" y="412"/>
                  </a:lnTo>
                  <a:lnTo>
                    <a:pt x="903" y="406"/>
                  </a:lnTo>
                  <a:lnTo>
                    <a:pt x="906" y="399"/>
                  </a:lnTo>
                  <a:lnTo>
                    <a:pt x="909" y="392"/>
                  </a:lnTo>
                  <a:lnTo>
                    <a:pt x="913" y="377"/>
                  </a:lnTo>
                  <a:lnTo>
                    <a:pt x="916" y="360"/>
                  </a:lnTo>
                  <a:lnTo>
                    <a:pt x="917" y="344"/>
                  </a:lnTo>
                  <a:lnTo>
                    <a:pt x="917" y="326"/>
                  </a:lnTo>
                  <a:lnTo>
                    <a:pt x="916" y="292"/>
                  </a:lnTo>
                  <a:lnTo>
                    <a:pt x="916" y="292"/>
                  </a:lnTo>
                  <a:lnTo>
                    <a:pt x="915" y="264"/>
                  </a:lnTo>
                  <a:lnTo>
                    <a:pt x="915" y="264"/>
                  </a:lnTo>
                  <a:lnTo>
                    <a:pt x="914" y="225"/>
                  </a:lnTo>
                  <a:lnTo>
                    <a:pt x="913" y="186"/>
                  </a:lnTo>
                  <a:lnTo>
                    <a:pt x="913" y="186"/>
                  </a:lnTo>
                  <a:lnTo>
                    <a:pt x="911" y="154"/>
                  </a:lnTo>
                  <a:lnTo>
                    <a:pt x="911" y="121"/>
                  </a:lnTo>
                  <a:lnTo>
                    <a:pt x="911" y="118"/>
                  </a:lnTo>
                  <a:lnTo>
                    <a:pt x="910" y="117"/>
                  </a:lnTo>
                  <a:lnTo>
                    <a:pt x="910" y="117"/>
                  </a:lnTo>
                  <a:lnTo>
                    <a:pt x="907" y="112"/>
                  </a:lnTo>
                  <a:lnTo>
                    <a:pt x="904" y="106"/>
                  </a:lnTo>
                  <a:lnTo>
                    <a:pt x="899" y="94"/>
                  </a:lnTo>
                  <a:lnTo>
                    <a:pt x="899" y="94"/>
                  </a:lnTo>
                  <a:lnTo>
                    <a:pt x="894" y="79"/>
                  </a:lnTo>
                  <a:lnTo>
                    <a:pt x="890" y="72"/>
                  </a:lnTo>
                  <a:lnTo>
                    <a:pt x="886" y="65"/>
                  </a:lnTo>
                  <a:lnTo>
                    <a:pt x="879" y="60"/>
                  </a:lnTo>
                  <a:lnTo>
                    <a:pt x="871" y="55"/>
                  </a:lnTo>
                  <a:lnTo>
                    <a:pt x="860" y="51"/>
                  </a:lnTo>
                  <a:lnTo>
                    <a:pt x="847" y="50"/>
                  </a:lnTo>
                  <a:lnTo>
                    <a:pt x="847" y="50"/>
                  </a:lnTo>
                  <a:lnTo>
                    <a:pt x="828" y="50"/>
                  </a:lnTo>
                  <a:lnTo>
                    <a:pt x="828" y="50"/>
                  </a:lnTo>
                  <a:lnTo>
                    <a:pt x="796" y="50"/>
                  </a:lnTo>
                  <a:lnTo>
                    <a:pt x="796" y="50"/>
                  </a:lnTo>
                  <a:lnTo>
                    <a:pt x="764" y="51"/>
                  </a:lnTo>
                  <a:lnTo>
                    <a:pt x="764" y="51"/>
                  </a:lnTo>
                  <a:lnTo>
                    <a:pt x="749" y="51"/>
                  </a:lnTo>
                  <a:lnTo>
                    <a:pt x="735" y="50"/>
                  </a:lnTo>
                  <a:lnTo>
                    <a:pt x="735" y="50"/>
                  </a:lnTo>
                  <a:lnTo>
                    <a:pt x="678" y="45"/>
                  </a:lnTo>
                  <a:lnTo>
                    <a:pt x="623" y="40"/>
                  </a:lnTo>
                  <a:lnTo>
                    <a:pt x="567" y="38"/>
                  </a:lnTo>
                  <a:lnTo>
                    <a:pt x="511" y="36"/>
                  </a:lnTo>
                  <a:lnTo>
                    <a:pt x="178" y="36"/>
                  </a:lnTo>
                  <a:lnTo>
                    <a:pt x="119" y="36"/>
                  </a:lnTo>
                  <a:lnTo>
                    <a:pt x="119" y="36"/>
                  </a:lnTo>
                  <a:lnTo>
                    <a:pt x="102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71" y="39"/>
                  </a:lnTo>
                  <a:lnTo>
                    <a:pt x="60" y="42"/>
                  </a:lnTo>
                  <a:lnTo>
                    <a:pt x="52" y="46"/>
                  </a:lnTo>
                  <a:lnTo>
                    <a:pt x="46" y="51"/>
                  </a:lnTo>
                  <a:lnTo>
                    <a:pt x="43" y="57"/>
                  </a:lnTo>
                  <a:lnTo>
                    <a:pt x="41" y="65"/>
                  </a:lnTo>
                  <a:lnTo>
                    <a:pt x="41" y="73"/>
                  </a:lnTo>
                  <a:lnTo>
                    <a:pt x="41" y="82"/>
                  </a:lnTo>
                  <a:lnTo>
                    <a:pt x="41" y="85"/>
                  </a:lnTo>
                  <a:lnTo>
                    <a:pt x="41" y="9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54" name="组合 953"/>
          <p:cNvGrpSpPr/>
          <p:nvPr/>
        </p:nvGrpSpPr>
        <p:grpSpPr>
          <a:xfrm>
            <a:off x="6792362" y="2438453"/>
            <a:ext cx="886884" cy="937684"/>
            <a:chOff x="5181601" y="2120900"/>
            <a:chExt cx="665163" cy="703263"/>
          </a:xfrm>
          <a:solidFill>
            <a:schemeClr val="bg1"/>
          </a:solidFill>
        </p:grpSpPr>
        <p:sp>
          <p:nvSpPr>
            <p:cNvPr id="16924" name="Freeform 540"/>
            <p:cNvSpPr/>
            <p:nvPr/>
          </p:nvSpPr>
          <p:spPr bwMode="auto">
            <a:xfrm>
              <a:off x="5226051" y="2433638"/>
              <a:ext cx="6350" cy="44450"/>
            </a:xfrm>
            <a:custGeom>
              <a:avLst/>
              <a:gdLst/>
              <a:ahLst/>
              <a:cxnLst>
                <a:cxn ang="0">
                  <a:pos x="11" y="47"/>
                </a:cxn>
                <a:cxn ang="0">
                  <a:pos x="11" y="47"/>
                </a:cxn>
                <a:cxn ang="0">
                  <a:pos x="11" y="36"/>
                </a:cxn>
                <a:cxn ang="0">
                  <a:pos x="11" y="26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0"/>
                </a:cxn>
                <a:cxn ang="0">
                  <a:pos x="1" y="40"/>
                </a:cxn>
                <a:cxn ang="0">
                  <a:pos x="3" y="60"/>
                </a:cxn>
                <a:cxn ang="0">
                  <a:pos x="3" y="70"/>
                </a:cxn>
                <a:cxn ang="0">
                  <a:pos x="2" y="74"/>
                </a:cxn>
                <a:cxn ang="0">
                  <a:pos x="1" y="79"/>
                </a:cxn>
                <a:cxn ang="0">
                  <a:pos x="1" y="79"/>
                </a:cxn>
                <a:cxn ang="0">
                  <a:pos x="0" y="81"/>
                </a:cxn>
                <a:cxn ang="0">
                  <a:pos x="1" y="82"/>
                </a:cxn>
                <a:cxn ang="0">
                  <a:pos x="2" y="83"/>
                </a:cxn>
                <a:cxn ang="0">
                  <a:pos x="4" y="84"/>
                </a:cxn>
                <a:cxn ang="0">
                  <a:pos x="8" y="84"/>
                </a:cxn>
                <a:cxn ang="0">
                  <a:pos x="10" y="83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13" y="73"/>
                </a:cxn>
                <a:cxn ang="0">
                  <a:pos x="13" y="64"/>
                </a:cxn>
                <a:cxn ang="0">
                  <a:pos x="11" y="47"/>
                </a:cxn>
                <a:cxn ang="0">
                  <a:pos x="11" y="47"/>
                </a:cxn>
              </a:cxnLst>
              <a:rect l="0" t="0" r="r" b="b"/>
              <a:pathLst>
                <a:path w="13" h="84">
                  <a:moveTo>
                    <a:pt x="11" y="47"/>
                  </a:moveTo>
                  <a:lnTo>
                    <a:pt x="11" y="47"/>
                  </a:lnTo>
                  <a:lnTo>
                    <a:pt x="11" y="36"/>
                  </a:lnTo>
                  <a:lnTo>
                    <a:pt x="11" y="2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0" y="3"/>
                  </a:lnTo>
                  <a:lnTo>
                    <a:pt x="9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3" y="60"/>
                  </a:lnTo>
                  <a:lnTo>
                    <a:pt x="3" y="70"/>
                  </a:lnTo>
                  <a:lnTo>
                    <a:pt x="2" y="74"/>
                  </a:lnTo>
                  <a:lnTo>
                    <a:pt x="1" y="79"/>
                  </a:lnTo>
                  <a:lnTo>
                    <a:pt x="1" y="79"/>
                  </a:lnTo>
                  <a:lnTo>
                    <a:pt x="0" y="81"/>
                  </a:lnTo>
                  <a:lnTo>
                    <a:pt x="1" y="82"/>
                  </a:lnTo>
                  <a:lnTo>
                    <a:pt x="2" y="83"/>
                  </a:lnTo>
                  <a:lnTo>
                    <a:pt x="4" y="84"/>
                  </a:lnTo>
                  <a:lnTo>
                    <a:pt x="8" y="84"/>
                  </a:lnTo>
                  <a:lnTo>
                    <a:pt x="10" y="83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3" y="73"/>
                  </a:lnTo>
                  <a:lnTo>
                    <a:pt x="13" y="64"/>
                  </a:lnTo>
                  <a:lnTo>
                    <a:pt x="11" y="47"/>
                  </a:lnTo>
                  <a:lnTo>
                    <a:pt x="11" y="4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25" name="Freeform 541"/>
            <p:cNvSpPr/>
            <p:nvPr/>
          </p:nvSpPr>
          <p:spPr bwMode="auto">
            <a:xfrm>
              <a:off x="5240338" y="2468563"/>
              <a:ext cx="12700" cy="46038"/>
            </a:xfrm>
            <a:custGeom>
              <a:avLst/>
              <a:gdLst/>
              <a:ahLst/>
              <a:cxnLst>
                <a:cxn ang="0">
                  <a:pos x="23" y="76"/>
                </a:cxn>
                <a:cxn ang="0">
                  <a:pos x="23" y="76"/>
                </a:cxn>
                <a:cxn ang="0">
                  <a:pos x="19" y="73"/>
                </a:cxn>
                <a:cxn ang="0">
                  <a:pos x="15" y="70"/>
                </a:cxn>
                <a:cxn ang="0">
                  <a:pos x="13" y="66"/>
                </a:cxn>
                <a:cxn ang="0">
                  <a:pos x="11" y="62"/>
                </a:cxn>
                <a:cxn ang="0">
                  <a:pos x="10" y="58"/>
                </a:cxn>
                <a:cxn ang="0">
                  <a:pos x="10" y="54"/>
                </a:cxn>
                <a:cxn ang="0">
                  <a:pos x="10" y="43"/>
                </a:cxn>
                <a:cxn ang="0">
                  <a:pos x="11" y="34"/>
                </a:cxn>
                <a:cxn ang="0">
                  <a:pos x="13" y="24"/>
                </a:cxn>
                <a:cxn ang="0">
                  <a:pos x="15" y="13"/>
                </a:cxn>
                <a:cxn ang="0">
                  <a:pos x="16" y="5"/>
                </a:cxn>
                <a:cxn ang="0">
                  <a:pos x="16" y="5"/>
                </a:cxn>
                <a:cxn ang="0">
                  <a:pos x="16" y="3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1" y="0"/>
                </a:cxn>
                <a:cxn ang="0">
                  <a:pos x="10" y="1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  <a:cxn ang="0">
                  <a:pos x="5" y="15"/>
                </a:cxn>
                <a:cxn ang="0">
                  <a:pos x="3" y="26"/>
                </a:cxn>
                <a:cxn ang="0">
                  <a:pos x="1" y="37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4"/>
                </a:cxn>
                <a:cxn ang="0">
                  <a:pos x="3" y="69"/>
                </a:cxn>
                <a:cxn ang="0">
                  <a:pos x="5" y="73"/>
                </a:cxn>
                <a:cxn ang="0">
                  <a:pos x="9" y="77"/>
                </a:cxn>
                <a:cxn ang="0">
                  <a:pos x="13" y="81"/>
                </a:cxn>
                <a:cxn ang="0">
                  <a:pos x="18" y="85"/>
                </a:cxn>
                <a:cxn ang="0">
                  <a:pos x="18" y="85"/>
                </a:cxn>
                <a:cxn ang="0">
                  <a:pos x="20" y="86"/>
                </a:cxn>
                <a:cxn ang="0">
                  <a:pos x="22" y="86"/>
                </a:cxn>
                <a:cxn ang="0">
                  <a:pos x="23" y="85"/>
                </a:cxn>
                <a:cxn ang="0">
                  <a:pos x="24" y="82"/>
                </a:cxn>
                <a:cxn ang="0">
                  <a:pos x="25" y="81"/>
                </a:cxn>
                <a:cxn ang="0">
                  <a:pos x="25" y="79"/>
                </a:cxn>
                <a:cxn ang="0">
                  <a:pos x="24" y="77"/>
                </a:cxn>
                <a:cxn ang="0">
                  <a:pos x="23" y="76"/>
                </a:cxn>
                <a:cxn ang="0">
                  <a:pos x="23" y="76"/>
                </a:cxn>
              </a:cxnLst>
              <a:rect l="0" t="0" r="r" b="b"/>
              <a:pathLst>
                <a:path w="25" h="86">
                  <a:moveTo>
                    <a:pt x="23" y="76"/>
                  </a:moveTo>
                  <a:lnTo>
                    <a:pt x="23" y="76"/>
                  </a:lnTo>
                  <a:lnTo>
                    <a:pt x="19" y="73"/>
                  </a:lnTo>
                  <a:lnTo>
                    <a:pt x="15" y="70"/>
                  </a:lnTo>
                  <a:lnTo>
                    <a:pt x="13" y="66"/>
                  </a:lnTo>
                  <a:lnTo>
                    <a:pt x="11" y="62"/>
                  </a:lnTo>
                  <a:lnTo>
                    <a:pt x="10" y="58"/>
                  </a:lnTo>
                  <a:lnTo>
                    <a:pt x="10" y="54"/>
                  </a:lnTo>
                  <a:lnTo>
                    <a:pt x="10" y="43"/>
                  </a:lnTo>
                  <a:lnTo>
                    <a:pt x="11" y="34"/>
                  </a:lnTo>
                  <a:lnTo>
                    <a:pt x="13" y="24"/>
                  </a:lnTo>
                  <a:lnTo>
                    <a:pt x="15" y="1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0"/>
                  </a:lnTo>
                  <a:lnTo>
                    <a:pt x="10" y="1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5" y="15"/>
                  </a:lnTo>
                  <a:lnTo>
                    <a:pt x="3" y="26"/>
                  </a:lnTo>
                  <a:lnTo>
                    <a:pt x="1" y="37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4"/>
                  </a:lnTo>
                  <a:lnTo>
                    <a:pt x="3" y="69"/>
                  </a:lnTo>
                  <a:lnTo>
                    <a:pt x="5" y="73"/>
                  </a:lnTo>
                  <a:lnTo>
                    <a:pt x="9" y="77"/>
                  </a:lnTo>
                  <a:lnTo>
                    <a:pt x="13" y="81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20" y="86"/>
                  </a:lnTo>
                  <a:lnTo>
                    <a:pt x="22" y="86"/>
                  </a:lnTo>
                  <a:lnTo>
                    <a:pt x="23" y="85"/>
                  </a:lnTo>
                  <a:lnTo>
                    <a:pt x="24" y="82"/>
                  </a:lnTo>
                  <a:lnTo>
                    <a:pt x="25" y="81"/>
                  </a:lnTo>
                  <a:lnTo>
                    <a:pt x="25" y="79"/>
                  </a:lnTo>
                  <a:lnTo>
                    <a:pt x="24" y="77"/>
                  </a:lnTo>
                  <a:lnTo>
                    <a:pt x="23" y="76"/>
                  </a:lnTo>
                  <a:lnTo>
                    <a:pt x="23" y="7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26" name="Freeform 542"/>
            <p:cNvSpPr/>
            <p:nvPr/>
          </p:nvSpPr>
          <p:spPr bwMode="auto">
            <a:xfrm>
              <a:off x="5275263" y="2498725"/>
              <a:ext cx="6350" cy="460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1" y="82"/>
                </a:cxn>
                <a:cxn ang="0">
                  <a:pos x="2" y="84"/>
                </a:cxn>
                <a:cxn ang="0">
                  <a:pos x="3" y="84"/>
                </a:cxn>
                <a:cxn ang="0">
                  <a:pos x="6" y="85"/>
                </a:cxn>
                <a:cxn ang="0">
                  <a:pos x="8" y="84"/>
                </a:cxn>
                <a:cxn ang="0">
                  <a:pos x="9" y="84"/>
                </a:cxn>
                <a:cxn ang="0">
                  <a:pos x="10" y="82"/>
                </a:cxn>
                <a:cxn ang="0">
                  <a:pos x="11" y="80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3" y="1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1" h="85">
                  <a:moveTo>
                    <a:pt x="0" y="5"/>
                  </a:moveTo>
                  <a:lnTo>
                    <a:pt x="0" y="80"/>
                  </a:lnTo>
                  <a:lnTo>
                    <a:pt x="0" y="80"/>
                  </a:lnTo>
                  <a:lnTo>
                    <a:pt x="1" y="82"/>
                  </a:lnTo>
                  <a:lnTo>
                    <a:pt x="2" y="84"/>
                  </a:lnTo>
                  <a:lnTo>
                    <a:pt x="3" y="84"/>
                  </a:lnTo>
                  <a:lnTo>
                    <a:pt x="6" y="85"/>
                  </a:lnTo>
                  <a:lnTo>
                    <a:pt x="8" y="84"/>
                  </a:lnTo>
                  <a:lnTo>
                    <a:pt x="9" y="84"/>
                  </a:lnTo>
                  <a:lnTo>
                    <a:pt x="10" y="82"/>
                  </a:lnTo>
                  <a:lnTo>
                    <a:pt x="11" y="80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8" y="1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27" name="Freeform 543"/>
            <p:cNvSpPr/>
            <p:nvPr/>
          </p:nvSpPr>
          <p:spPr bwMode="auto">
            <a:xfrm>
              <a:off x="5294313" y="2532063"/>
              <a:ext cx="6350" cy="317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0" y="3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17"/>
                </a:cxn>
                <a:cxn ang="0">
                  <a:pos x="3" y="31"/>
                </a:cxn>
                <a:cxn ang="0">
                  <a:pos x="4" y="43"/>
                </a:cxn>
                <a:cxn ang="0">
                  <a:pos x="5" y="56"/>
                </a:cxn>
                <a:cxn ang="0">
                  <a:pos x="5" y="56"/>
                </a:cxn>
                <a:cxn ang="0">
                  <a:pos x="6" y="58"/>
                </a:cxn>
                <a:cxn ang="0">
                  <a:pos x="7" y="60"/>
                </a:cxn>
                <a:cxn ang="0">
                  <a:pos x="8" y="61"/>
                </a:cxn>
                <a:cxn ang="0">
                  <a:pos x="10" y="61"/>
                </a:cxn>
                <a:cxn ang="0">
                  <a:pos x="11" y="61"/>
                </a:cxn>
                <a:cxn ang="0">
                  <a:pos x="13" y="60"/>
                </a:cxn>
                <a:cxn ang="0">
                  <a:pos x="14" y="58"/>
                </a:cxn>
                <a:cxn ang="0">
                  <a:pos x="14" y="56"/>
                </a:cxn>
                <a:cxn ang="0">
                  <a:pos x="14" y="56"/>
                </a:cxn>
                <a:cxn ang="0">
                  <a:pos x="13" y="43"/>
                </a:cxn>
                <a:cxn ang="0">
                  <a:pos x="12" y="31"/>
                </a:cxn>
                <a:cxn ang="0">
                  <a:pos x="10" y="1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61">
                  <a:moveTo>
                    <a:pt x="10" y="4"/>
                  </a:moveTo>
                  <a:lnTo>
                    <a:pt x="10" y="4"/>
                  </a:lnTo>
                  <a:lnTo>
                    <a:pt x="9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17"/>
                  </a:lnTo>
                  <a:lnTo>
                    <a:pt x="3" y="31"/>
                  </a:lnTo>
                  <a:lnTo>
                    <a:pt x="4" y="43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6" y="58"/>
                  </a:lnTo>
                  <a:lnTo>
                    <a:pt x="7" y="60"/>
                  </a:lnTo>
                  <a:lnTo>
                    <a:pt x="8" y="61"/>
                  </a:lnTo>
                  <a:lnTo>
                    <a:pt x="10" y="61"/>
                  </a:lnTo>
                  <a:lnTo>
                    <a:pt x="11" y="61"/>
                  </a:lnTo>
                  <a:lnTo>
                    <a:pt x="13" y="60"/>
                  </a:lnTo>
                  <a:lnTo>
                    <a:pt x="14" y="58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3" y="43"/>
                  </a:lnTo>
                  <a:lnTo>
                    <a:pt x="12" y="31"/>
                  </a:lnTo>
                  <a:lnTo>
                    <a:pt x="10" y="1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28" name="Freeform 544"/>
            <p:cNvSpPr/>
            <p:nvPr/>
          </p:nvSpPr>
          <p:spPr bwMode="auto">
            <a:xfrm>
              <a:off x="5324476" y="2552700"/>
              <a:ext cx="4763" cy="349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3" y="65"/>
                </a:cxn>
                <a:cxn ang="0">
                  <a:pos x="4" y="66"/>
                </a:cxn>
                <a:cxn ang="0">
                  <a:pos x="6" y="65"/>
                </a:cxn>
                <a:cxn ang="0">
                  <a:pos x="8" y="65"/>
                </a:cxn>
                <a:cxn ang="0">
                  <a:pos x="9" y="63"/>
                </a:cxn>
                <a:cxn ang="0">
                  <a:pos x="10" y="61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10" h="66">
                  <a:moveTo>
                    <a:pt x="0" y="4"/>
                  </a:move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3" y="65"/>
                  </a:lnTo>
                  <a:lnTo>
                    <a:pt x="4" y="66"/>
                  </a:lnTo>
                  <a:lnTo>
                    <a:pt x="6" y="65"/>
                  </a:lnTo>
                  <a:lnTo>
                    <a:pt x="8" y="65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29" name="Freeform 545"/>
            <p:cNvSpPr/>
            <p:nvPr/>
          </p:nvSpPr>
          <p:spPr bwMode="auto">
            <a:xfrm>
              <a:off x="5348288" y="2576513"/>
              <a:ext cx="7938" cy="42863"/>
            </a:xfrm>
            <a:custGeom>
              <a:avLst/>
              <a:gdLst/>
              <a:ahLst/>
              <a:cxnLst>
                <a:cxn ang="0">
                  <a:pos x="14" y="75"/>
                </a:cxn>
                <a:cxn ang="0">
                  <a:pos x="14" y="75"/>
                </a:cxn>
                <a:cxn ang="0">
                  <a:pos x="12" y="66"/>
                </a:cxn>
                <a:cxn ang="0">
                  <a:pos x="12" y="58"/>
                </a:cxn>
                <a:cxn ang="0">
                  <a:pos x="12" y="51"/>
                </a:cxn>
                <a:cxn ang="0">
                  <a:pos x="11" y="43"/>
                </a:cxn>
                <a:cxn ang="0">
                  <a:pos x="11" y="43"/>
                </a:cxn>
                <a:cxn ang="0">
                  <a:pos x="10" y="33"/>
                </a:cxn>
                <a:cxn ang="0">
                  <a:pos x="9" y="24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3"/>
                </a:cxn>
                <a:cxn ang="0">
                  <a:pos x="0" y="33"/>
                </a:cxn>
                <a:cxn ang="0">
                  <a:pos x="1" y="38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3" y="46"/>
                </a:cxn>
                <a:cxn ang="0">
                  <a:pos x="3" y="50"/>
                </a:cxn>
                <a:cxn ang="0">
                  <a:pos x="3" y="59"/>
                </a:cxn>
                <a:cxn ang="0">
                  <a:pos x="4" y="69"/>
                </a:cxn>
                <a:cxn ang="0">
                  <a:pos x="4" y="73"/>
                </a:cxn>
                <a:cxn ang="0">
                  <a:pos x="5" y="77"/>
                </a:cxn>
                <a:cxn ang="0">
                  <a:pos x="5" y="77"/>
                </a:cxn>
                <a:cxn ang="0">
                  <a:pos x="6" y="79"/>
                </a:cxn>
                <a:cxn ang="0">
                  <a:pos x="8" y="80"/>
                </a:cxn>
                <a:cxn ang="0">
                  <a:pos x="11" y="80"/>
                </a:cxn>
                <a:cxn ang="0">
                  <a:pos x="13" y="79"/>
                </a:cxn>
                <a:cxn ang="0">
                  <a:pos x="14" y="78"/>
                </a:cxn>
                <a:cxn ang="0">
                  <a:pos x="14" y="77"/>
                </a:cxn>
                <a:cxn ang="0">
                  <a:pos x="14" y="75"/>
                </a:cxn>
                <a:cxn ang="0">
                  <a:pos x="14" y="75"/>
                </a:cxn>
              </a:cxnLst>
              <a:rect l="0" t="0" r="r" b="b"/>
              <a:pathLst>
                <a:path w="14" h="80">
                  <a:moveTo>
                    <a:pt x="14" y="75"/>
                  </a:moveTo>
                  <a:lnTo>
                    <a:pt x="14" y="75"/>
                  </a:lnTo>
                  <a:lnTo>
                    <a:pt x="12" y="66"/>
                  </a:lnTo>
                  <a:lnTo>
                    <a:pt x="12" y="58"/>
                  </a:lnTo>
                  <a:lnTo>
                    <a:pt x="12" y="51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0" y="33"/>
                  </a:lnTo>
                  <a:lnTo>
                    <a:pt x="9" y="2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3"/>
                  </a:lnTo>
                  <a:lnTo>
                    <a:pt x="0" y="33"/>
                  </a:lnTo>
                  <a:lnTo>
                    <a:pt x="1" y="38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3" y="46"/>
                  </a:lnTo>
                  <a:lnTo>
                    <a:pt x="3" y="50"/>
                  </a:lnTo>
                  <a:lnTo>
                    <a:pt x="3" y="59"/>
                  </a:lnTo>
                  <a:lnTo>
                    <a:pt x="4" y="69"/>
                  </a:lnTo>
                  <a:lnTo>
                    <a:pt x="4" y="73"/>
                  </a:lnTo>
                  <a:lnTo>
                    <a:pt x="5" y="77"/>
                  </a:lnTo>
                  <a:lnTo>
                    <a:pt x="5" y="77"/>
                  </a:lnTo>
                  <a:lnTo>
                    <a:pt x="6" y="79"/>
                  </a:lnTo>
                  <a:lnTo>
                    <a:pt x="8" y="80"/>
                  </a:lnTo>
                  <a:lnTo>
                    <a:pt x="11" y="80"/>
                  </a:lnTo>
                  <a:lnTo>
                    <a:pt x="13" y="79"/>
                  </a:lnTo>
                  <a:lnTo>
                    <a:pt x="14" y="78"/>
                  </a:lnTo>
                  <a:lnTo>
                    <a:pt x="14" y="77"/>
                  </a:lnTo>
                  <a:lnTo>
                    <a:pt x="14" y="75"/>
                  </a:lnTo>
                  <a:lnTo>
                    <a:pt x="14" y="7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30" name="Freeform 546"/>
            <p:cNvSpPr/>
            <p:nvPr/>
          </p:nvSpPr>
          <p:spPr bwMode="auto">
            <a:xfrm>
              <a:off x="5380038" y="2606675"/>
              <a:ext cx="11113" cy="34925"/>
            </a:xfrm>
            <a:custGeom>
              <a:avLst/>
              <a:gdLst/>
              <a:ahLst/>
              <a:cxnLst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12"/>
                </a:cxn>
                <a:cxn ang="0">
                  <a:pos x="2" y="19"/>
                </a:cxn>
                <a:cxn ang="0">
                  <a:pos x="6" y="33"/>
                </a:cxn>
                <a:cxn ang="0">
                  <a:pos x="11" y="47"/>
                </a:cxn>
                <a:cxn ang="0">
                  <a:pos x="13" y="54"/>
                </a:cxn>
                <a:cxn ang="0">
                  <a:pos x="13" y="61"/>
                </a:cxn>
                <a:cxn ang="0">
                  <a:pos x="13" y="61"/>
                </a:cxn>
                <a:cxn ang="0">
                  <a:pos x="14" y="63"/>
                </a:cxn>
                <a:cxn ang="0">
                  <a:pos x="15" y="65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20" y="65"/>
                </a:cxn>
                <a:cxn ang="0">
                  <a:pos x="21" y="65"/>
                </a:cxn>
                <a:cxn ang="0">
                  <a:pos x="22" y="63"/>
                </a:cxn>
                <a:cxn ang="0">
                  <a:pos x="23" y="61"/>
                </a:cxn>
                <a:cxn ang="0">
                  <a:pos x="23" y="61"/>
                </a:cxn>
                <a:cxn ang="0">
                  <a:pos x="22" y="54"/>
                </a:cxn>
                <a:cxn ang="0">
                  <a:pos x="20" y="47"/>
                </a:cxn>
                <a:cxn ang="0">
                  <a:pos x="16" y="33"/>
                </a:cxn>
                <a:cxn ang="0">
                  <a:pos x="11" y="19"/>
                </a:cxn>
                <a:cxn ang="0">
                  <a:pos x="9" y="12"/>
                </a:cxn>
                <a:cxn ang="0">
                  <a:pos x="9" y="4"/>
                </a:cxn>
                <a:cxn ang="0">
                  <a:pos x="9" y="4"/>
                </a:cxn>
              </a:cxnLst>
              <a:rect l="0" t="0" r="r" b="b"/>
              <a:pathLst>
                <a:path w="23" h="66">
                  <a:moveTo>
                    <a:pt x="9" y="4"/>
                  </a:move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12"/>
                  </a:lnTo>
                  <a:lnTo>
                    <a:pt x="2" y="19"/>
                  </a:lnTo>
                  <a:lnTo>
                    <a:pt x="6" y="33"/>
                  </a:lnTo>
                  <a:lnTo>
                    <a:pt x="11" y="47"/>
                  </a:lnTo>
                  <a:lnTo>
                    <a:pt x="13" y="54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14" y="63"/>
                  </a:lnTo>
                  <a:lnTo>
                    <a:pt x="15" y="65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20" y="65"/>
                  </a:lnTo>
                  <a:lnTo>
                    <a:pt x="21" y="65"/>
                  </a:lnTo>
                  <a:lnTo>
                    <a:pt x="22" y="63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2" y="54"/>
                  </a:lnTo>
                  <a:lnTo>
                    <a:pt x="20" y="47"/>
                  </a:lnTo>
                  <a:lnTo>
                    <a:pt x="16" y="33"/>
                  </a:lnTo>
                  <a:lnTo>
                    <a:pt x="11" y="19"/>
                  </a:lnTo>
                  <a:lnTo>
                    <a:pt x="9" y="12"/>
                  </a:lnTo>
                  <a:lnTo>
                    <a:pt x="9" y="4"/>
                  </a:lnTo>
                  <a:lnTo>
                    <a:pt x="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31" name="Freeform 547"/>
            <p:cNvSpPr/>
            <p:nvPr/>
          </p:nvSpPr>
          <p:spPr bwMode="auto">
            <a:xfrm>
              <a:off x="5411788" y="2632075"/>
              <a:ext cx="9525" cy="44450"/>
            </a:xfrm>
            <a:custGeom>
              <a:avLst/>
              <a:gdLst/>
              <a:ahLst/>
              <a:cxnLst>
                <a:cxn ang="0">
                  <a:pos x="18" y="78"/>
                </a:cxn>
                <a:cxn ang="0">
                  <a:pos x="18" y="78"/>
                </a:cxn>
                <a:cxn ang="0">
                  <a:pos x="16" y="71"/>
                </a:cxn>
                <a:cxn ang="0">
                  <a:pos x="15" y="63"/>
                </a:cxn>
                <a:cxn ang="0">
                  <a:pos x="14" y="46"/>
                </a:cxn>
                <a:cxn ang="0">
                  <a:pos x="14" y="46"/>
                </a:cxn>
                <a:cxn ang="0">
                  <a:pos x="13" y="41"/>
                </a:cxn>
                <a:cxn ang="0">
                  <a:pos x="12" y="36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9" y="14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3"/>
                </a:cxn>
                <a:cxn ang="0">
                  <a:pos x="2" y="33"/>
                </a:cxn>
                <a:cxn ang="0">
                  <a:pos x="3" y="42"/>
                </a:cxn>
                <a:cxn ang="0">
                  <a:pos x="3" y="42"/>
                </a:cxn>
                <a:cxn ang="0">
                  <a:pos x="5" y="52"/>
                </a:cxn>
                <a:cxn ang="0">
                  <a:pos x="6" y="62"/>
                </a:cxn>
                <a:cxn ang="0">
                  <a:pos x="7" y="72"/>
                </a:cxn>
                <a:cxn ang="0">
                  <a:pos x="10" y="81"/>
                </a:cxn>
                <a:cxn ang="0">
                  <a:pos x="10" y="81"/>
                </a:cxn>
                <a:cxn ang="0">
                  <a:pos x="11" y="82"/>
                </a:cxn>
                <a:cxn ang="0">
                  <a:pos x="12" y="83"/>
                </a:cxn>
                <a:cxn ang="0">
                  <a:pos x="16" y="84"/>
                </a:cxn>
                <a:cxn ang="0">
                  <a:pos x="17" y="83"/>
                </a:cxn>
                <a:cxn ang="0">
                  <a:pos x="18" y="82"/>
                </a:cxn>
                <a:cxn ang="0">
                  <a:pos x="19" y="80"/>
                </a:cxn>
                <a:cxn ang="0">
                  <a:pos x="18" y="78"/>
                </a:cxn>
                <a:cxn ang="0">
                  <a:pos x="18" y="78"/>
                </a:cxn>
              </a:cxnLst>
              <a:rect l="0" t="0" r="r" b="b"/>
              <a:pathLst>
                <a:path w="19" h="84">
                  <a:moveTo>
                    <a:pt x="18" y="78"/>
                  </a:moveTo>
                  <a:lnTo>
                    <a:pt x="18" y="78"/>
                  </a:lnTo>
                  <a:lnTo>
                    <a:pt x="16" y="71"/>
                  </a:lnTo>
                  <a:lnTo>
                    <a:pt x="15" y="63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3" y="41"/>
                  </a:lnTo>
                  <a:lnTo>
                    <a:pt x="12" y="36"/>
                  </a:lnTo>
                  <a:lnTo>
                    <a:pt x="10" y="25"/>
                  </a:lnTo>
                  <a:lnTo>
                    <a:pt x="10" y="25"/>
                  </a:lnTo>
                  <a:lnTo>
                    <a:pt x="9" y="1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3"/>
                  </a:lnTo>
                  <a:lnTo>
                    <a:pt x="2" y="33"/>
                  </a:lnTo>
                  <a:lnTo>
                    <a:pt x="3" y="42"/>
                  </a:lnTo>
                  <a:lnTo>
                    <a:pt x="3" y="42"/>
                  </a:lnTo>
                  <a:lnTo>
                    <a:pt x="5" y="52"/>
                  </a:lnTo>
                  <a:lnTo>
                    <a:pt x="6" y="62"/>
                  </a:lnTo>
                  <a:lnTo>
                    <a:pt x="7" y="72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11" y="82"/>
                  </a:lnTo>
                  <a:lnTo>
                    <a:pt x="12" y="83"/>
                  </a:lnTo>
                  <a:lnTo>
                    <a:pt x="16" y="84"/>
                  </a:lnTo>
                  <a:lnTo>
                    <a:pt x="17" y="83"/>
                  </a:lnTo>
                  <a:lnTo>
                    <a:pt x="18" y="82"/>
                  </a:lnTo>
                  <a:lnTo>
                    <a:pt x="19" y="80"/>
                  </a:lnTo>
                  <a:lnTo>
                    <a:pt x="18" y="78"/>
                  </a:lnTo>
                  <a:lnTo>
                    <a:pt x="18" y="7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32" name="Freeform 548"/>
            <p:cNvSpPr/>
            <p:nvPr/>
          </p:nvSpPr>
          <p:spPr bwMode="auto">
            <a:xfrm>
              <a:off x="5434013" y="2662238"/>
              <a:ext cx="15875" cy="47625"/>
            </a:xfrm>
            <a:custGeom>
              <a:avLst/>
              <a:gdLst/>
              <a:ahLst/>
              <a:cxnLst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2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15"/>
                </a:cxn>
                <a:cxn ang="0">
                  <a:pos x="3" y="25"/>
                </a:cxn>
                <a:cxn ang="0">
                  <a:pos x="9" y="45"/>
                </a:cxn>
                <a:cxn ang="0">
                  <a:pos x="15" y="65"/>
                </a:cxn>
                <a:cxn ang="0">
                  <a:pos x="17" y="75"/>
                </a:cxn>
                <a:cxn ang="0">
                  <a:pos x="19" y="85"/>
                </a:cxn>
                <a:cxn ang="0">
                  <a:pos x="19" y="85"/>
                </a:cxn>
                <a:cxn ang="0">
                  <a:pos x="19" y="87"/>
                </a:cxn>
                <a:cxn ang="0">
                  <a:pos x="21" y="88"/>
                </a:cxn>
                <a:cxn ang="0">
                  <a:pos x="22" y="89"/>
                </a:cxn>
                <a:cxn ang="0">
                  <a:pos x="24" y="90"/>
                </a:cxn>
                <a:cxn ang="0">
                  <a:pos x="25" y="89"/>
                </a:cxn>
                <a:cxn ang="0">
                  <a:pos x="27" y="88"/>
                </a:cxn>
                <a:cxn ang="0">
                  <a:pos x="28" y="87"/>
                </a:cxn>
                <a:cxn ang="0">
                  <a:pos x="28" y="85"/>
                </a:cxn>
                <a:cxn ang="0">
                  <a:pos x="28" y="85"/>
                </a:cxn>
                <a:cxn ang="0">
                  <a:pos x="27" y="75"/>
                </a:cxn>
                <a:cxn ang="0">
                  <a:pos x="25" y="65"/>
                </a:cxn>
                <a:cxn ang="0">
                  <a:pos x="19" y="45"/>
                </a:cxn>
                <a:cxn ang="0">
                  <a:pos x="12" y="25"/>
                </a:cxn>
                <a:cxn ang="0">
                  <a:pos x="10" y="15"/>
                </a:cxn>
                <a:cxn ang="0">
                  <a:pos x="9" y="5"/>
                </a:cxn>
                <a:cxn ang="0">
                  <a:pos x="9" y="5"/>
                </a:cxn>
              </a:cxnLst>
              <a:rect l="0" t="0" r="r" b="b"/>
              <a:pathLst>
                <a:path w="28" h="90">
                  <a:moveTo>
                    <a:pt x="9" y="5"/>
                  </a:moveTo>
                  <a:lnTo>
                    <a:pt x="9" y="5"/>
                  </a:lnTo>
                  <a:lnTo>
                    <a:pt x="8" y="3"/>
                  </a:lnTo>
                  <a:lnTo>
                    <a:pt x="7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15"/>
                  </a:lnTo>
                  <a:lnTo>
                    <a:pt x="3" y="25"/>
                  </a:lnTo>
                  <a:lnTo>
                    <a:pt x="9" y="45"/>
                  </a:lnTo>
                  <a:lnTo>
                    <a:pt x="15" y="65"/>
                  </a:lnTo>
                  <a:lnTo>
                    <a:pt x="17" y="7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7"/>
                  </a:lnTo>
                  <a:lnTo>
                    <a:pt x="21" y="88"/>
                  </a:lnTo>
                  <a:lnTo>
                    <a:pt x="22" y="89"/>
                  </a:lnTo>
                  <a:lnTo>
                    <a:pt x="24" y="90"/>
                  </a:lnTo>
                  <a:lnTo>
                    <a:pt x="25" y="89"/>
                  </a:lnTo>
                  <a:lnTo>
                    <a:pt x="27" y="88"/>
                  </a:lnTo>
                  <a:lnTo>
                    <a:pt x="28" y="87"/>
                  </a:lnTo>
                  <a:lnTo>
                    <a:pt x="28" y="85"/>
                  </a:lnTo>
                  <a:lnTo>
                    <a:pt x="28" y="85"/>
                  </a:lnTo>
                  <a:lnTo>
                    <a:pt x="27" y="75"/>
                  </a:lnTo>
                  <a:lnTo>
                    <a:pt x="25" y="65"/>
                  </a:lnTo>
                  <a:lnTo>
                    <a:pt x="19" y="45"/>
                  </a:lnTo>
                  <a:lnTo>
                    <a:pt x="12" y="25"/>
                  </a:lnTo>
                  <a:lnTo>
                    <a:pt x="10" y="15"/>
                  </a:lnTo>
                  <a:lnTo>
                    <a:pt x="9" y="5"/>
                  </a:lnTo>
                  <a:lnTo>
                    <a:pt x="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33" name="Freeform 549"/>
            <p:cNvSpPr/>
            <p:nvPr/>
          </p:nvSpPr>
          <p:spPr bwMode="auto">
            <a:xfrm>
              <a:off x="5467351" y="2697163"/>
              <a:ext cx="6350" cy="44450"/>
            </a:xfrm>
            <a:custGeom>
              <a:avLst/>
              <a:gdLst/>
              <a:ahLst/>
              <a:cxnLst>
                <a:cxn ang="0">
                  <a:pos x="9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3"/>
                </a:cxn>
                <a:cxn ang="0">
                  <a:pos x="3" y="42"/>
                </a:cxn>
                <a:cxn ang="0">
                  <a:pos x="4" y="61"/>
                </a:cxn>
                <a:cxn ang="0">
                  <a:pos x="5" y="80"/>
                </a:cxn>
                <a:cxn ang="0">
                  <a:pos x="5" y="80"/>
                </a:cxn>
                <a:cxn ang="0">
                  <a:pos x="5" y="82"/>
                </a:cxn>
                <a:cxn ang="0">
                  <a:pos x="6" y="83"/>
                </a:cxn>
                <a:cxn ang="0">
                  <a:pos x="8" y="84"/>
                </a:cxn>
                <a:cxn ang="0">
                  <a:pos x="9" y="84"/>
                </a:cxn>
                <a:cxn ang="0">
                  <a:pos x="11" y="84"/>
                </a:cxn>
                <a:cxn ang="0">
                  <a:pos x="13" y="83"/>
                </a:cxn>
                <a:cxn ang="0">
                  <a:pos x="14" y="82"/>
                </a:cxn>
                <a:cxn ang="0">
                  <a:pos x="14" y="80"/>
                </a:cxn>
                <a:cxn ang="0">
                  <a:pos x="14" y="80"/>
                </a:cxn>
                <a:cxn ang="0">
                  <a:pos x="13" y="61"/>
                </a:cxn>
                <a:cxn ang="0">
                  <a:pos x="12" y="42"/>
                </a:cxn>
                <a:cxn ang="0">
                  <a:pos x="10" y="23"/>
                </a:cxn>
                <a:cxn ang="0">
                  <a:pos x="9" y="4"/>
                </a:cxn>
                <a:cxn ang="0">
                  <a:pos x="9" y="4"/>
                </a:cxn>
              </a:cxnLst>
              <a:rect l="0" t="0" r="r" b="b"/>
              <a:pathLst>
                <a:path w="14" h="84">
                  <a:moveTo>
                    <a:pt x="9" y="4"/>
                  </a:moveTo>
                  <a:lnTo>
                    <a:pt x="9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3"/>
                  </a:lnTo>
                  <a:lnTo>
                    <a:pt x="3" y="42"/>
                  </a:lnTo>
                  <a:lnTo>
                    <a:pt x="4" y="61"/>
                  </a:lnTo>
                  <a:lnTo>
                    <a:pt x="5" y="80"/>
                  </a:lnTo>
                  <a:lnTo>
                    <a:pt x="5" y="80"/>
                  </a:lnTo>
                  <a:lnTo>
                    <a:pt x="5" y="82"/>
                  </a:lnTo>
                  <a:lnTo>
                    <a:pt x="6" y="83"/>
                  </a:lnTo>
                  <a:lnTo>
                    <a:pt x="8" y="84"/>
                  </a:lnTo>
                  <a:lnTo>
                    <a:pt x="9" y="84"/>
                  </a:lnTo>
                  <a:lnTo>
                    <a:pt x="11" y="84"/>
                  </a:lnTo>
                  <a:lnTo>
                    <a:pt x="13" y="83"/>
                  </a:lnTo>
                  <a:lnTo>
                    <a:pt x="14" y="82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61"/>
                  </a:lnTo>
                  <a:lnTo>
                    <a:pt x="12" y="42"/>
                  </a:lnTo>
                  <a:lnTo>
                    <a:pt x="10" y="23"/>
                  </a:lnTo>
                  <a:lnTo>
                    <a:pt x="9" y="4"/>
                  </a:lnTo>
                  <a:lnTo>
                    <a:pt x="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34" name="Freeform 550"/>
            <p:cNvSpPr/>
            <p:nvPr/>
          </p:nvSpPr>
          <p:spPr bwMode="auto">
            <a:xfrm>
              <a:off x="5494338" y="2727325"/>
              <a:ext cx="7938" cy="31750"/>
            </a:xfrm>
            <a:custGeom>
              <a:avLst/>
              <a:gdLst/>
              <a:ahLst/>
              <a:cxnLst>
                <a:cxn ang="0">
                  <a:pos x="14" y="55"/>
                </a:cxn>
                <a:cxn ang="0">
                  <a:pos x="14" y="55"/>
                </a:cxn>
                <a:cxn ang="0">
                  <a:pos x="11" y="49"/>
                </a:cxn>
                <a:cxn ang="0">
                  <a:pos x="10" y="43"/>
                </a:cxn>
                <a:cxn ang="0">
                  <a:pos x="9" y="37"/>
                </a:cxn>
                <a:cxn ang="0">
                  <a:pos x="9" y="3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0" y="19"/>
                </a:cxn>
                <a:cxn ang="0">
                  <a:pos x="0" y="32"/>
                </a:cxn>
                <a:cxn ang="0">
                  <a:pos x="0" y="40"/>
                </a:cxn>
                <a:cxn ang="0">
                  <a:pos x="1" y="47"/>
                </a:cxn>
                <a:cxn ang="0">
                  <a:pos x="3" y="53"/>
                </a:cxn>
                <a:cxn ang="0">
                  <a:pos x="6" y="59"/>
                </a:cxn>
                <a:cxn ang="0">
                  <a:pos x="6" y="59"/>
                </a:cxn>
                <a:cxn ang="0">
                  <a:pos x="7" y="61"/>
                </a:cxn>
                <a:cxn ang="0">
                  <a:pos x="9" y="61"/>
                </a:cxn>
                <a:cxn ang="0">
                  <a:pos x="11" y="61"/>
                </a:cxn>
                <a:cxn ang="0">
                  <a:pos x="12" y="61"/>
                </a:cxn>
                <a:cxn ang="0">
                  <a:pos x="13" y="60"/>
                </a:cxn>
                <a:cxn ang="0">
                  <a:pos x="14" y="58"/>
                </a:cxn>
                <a:cxn ang="0">
                  <a:pos x="15" y="57"/>
                </a:cxn>
                <a:cxn ang="0">
                  <a:pos x="14" y="55"/>
                </a:cxn>
                <a:cxn ang="0">
                  <a:pos x="14" y="55"/>
                </a:cxn>
              </a:cxnLst>
              <a:rect l="0" t="0" r="r" b="b"/>
              <a:pathLst>
                <a:path w="15" h="61">
                  <a:moveTo>
                    <a:pt x="14" y="55"/>
                  </a:moveTo>
                  <a:lnTo>
                    <a:pt x="14" y="55"/>
                  </a:lnTo>
                  <a:lnTo>
                    <a:pt x="11" y="49"/>
                  </a:lnTo>
                  <a:lnTo>
                    <a:pt x="10" y="43"/>
                  </a:lnTo>
                  <a:lnTo>
                    <a:pt x="9" y="37"/>
                  </a:lnTo>
                  <a:lnTo>
                    <a:pt x="9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0" y="19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3"/>
                  </a:lnTo>
                  <a:lnTo>
                    <a:pt x="6" y="59"/>
                  </a:lnTo>
                  <a:lnTo>
                    <a:pt x="6" y="59"/>
                  </a:lnTo>
                  <a:lnTo>
                    <a:pt x="7" y="61"/>
                  </a:lnTo>
                  <a:lnTo>
                    <a:pt x="9" y="61"/>
                  </a:lnTo>
                  <a:lnTo>
                    <a:pt x="11" y="61"/>
                  </a:lnTo>
                  <a:lnTo>
                    <a:pt x="12" y="61"/>
                  </a:lnTo>
                  <a:lnTo>
                    <a:pt x="13" y="60"/>
                  </a:lnTo>
                  <a:lnTo>
                    <a:pt x="14" y="58"/>
                  </a:lnTo>
                  <a:lnTo>
                    <a:pt x="15" y="57"/>
                  </a:lnTo>
                  <a:lnTo>
                    <a:pt x="14" y="55"/>
                  </a:lnTo>
                  <a:lnTo>
                    <a:pt x="14" y="5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35" name="Freeform 551"/>
            <p:cNvSpPr/>
            <p:nvPr/>
          </p:nvSpPr>
          <p:spPr bwMode="auto">
            <a:xfrm>
              <a:off x="5521326" y="2744788"/>
              <a:ext cx="11113" cy="39688"/>
            </a:xfrm>
            <a:custGeom>
              <a:avLst/>
              <a:gdLst/>
              <a:ahLst/>
              <a:cxnLst>
                <a:cxn ang="0">
                  <a:pos x="19" y="71"/>
                </a:cxn>
                <a:cxn ang="0">
                  <a:pos x="19" y="71"/>
                </a:cxn>
                <a:cxn ang="0">
                  <a:pos x="18" y="63"/>
                </a:cxn>
                <a:cxn ang="0">
                  <a:pos x="17" y="56"/>
                </a:cxn>
                <a:cxn ang="0">
                  <a:pos x="17" y="49"/>
                </a:cxn>
                <a:cxn ang="0">
                  <a:pos x="17" y="42"/>
                </a:cxn>
                <a:cxn ang="0">
                  <a:pos x="17" y="42"/>
                </a:cxn>
                <a:cxn ang="0">
                  <a:pos x="15" y="32"/>
                </a:cxn>
                <a:cxn ang="0">
                  <a:pos x="13" y="24"/>
                </a:cxn>
                <a:cxn ang="0">
                  <a:pos x="11" y="15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9" y="4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14"/>
                </a:cxn>
                <a:cxn ang="0">
                  <a:pos x="2" y="22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7" y="48"/>
                </a:cxn>
                <a:cxn ang="0">
                  <a:pos x="7" y="56"/>
                </a:cxn>
                <a:cxn ang="0">
                  <a:pos x="8" y="64"/>
                </a:cxn>
                <a:cxn ang="0">
                  <a:pos x="11" y="73"/>
                </a:cxn>
                <a:cxn ang="0">
                  <a:pos x="11" y="73"/>
                </a:cxn>
                <a:cxn ang="0">
                  <a:pos x="12" y="75"/>
                </a:cxn>
                <a:cxn ang="0">
                  <a:pos x="13" y="76"/>
                </a:cxn>
                <a:cxn ang="0">
                  <a:pos x="17" y="76"/>
                </a:cxn>
                <a:cxn ang="0">
                  <a:pos x="18" y="75"/>
                </a:cxn>
                <a:cxn ang="0">
                  <a:pos x="19" y="74"/>
                </a:cxn>
                <a:cxn ang="0">
                  <a:pos x="20" y="73"/>
                </a:cxn>
                <a:cxn ang="0">
                  <a:pos x="19" y="71"/>
                </a:cxn>
                <a:cxn ang="0">
                  <a:pos x="19" y="71"/>
                </a:cxn>
              </a:cxnLst>
              <a:rect l="0" t="0" r="r" b="b"/>
              <a:pathLst>
                <a:path w="20" h="76">
                  <a:moveTo>
                    <a:pt x="19" y="71"/>
                  </a:moveTo>
                  <a:lnTo>
                    <a:pt x="19" y="71"/>
                  </a:lnTo>
                  <a:lnTo>
                    <a:pt x="18" y="63"/>
                  </a:lnTo>
                  <a:lnTo>
                    <a:pt x="17" y="56"/>
                  </a:lnTo>
                  <a:lnTo>
                    <a:pt x="17" y="49"/>
                  </a:lnTo>
                  <a:lnTo>
                    <a:pt x="17" y="42"/>
                  </a:lnTo>
                  <a:lnTo>
                    <a:pt x="17" y="42"/>
                  </a:lnTo>
                  <a:lnTo>
                    <a:pt x="15" y="32"/>
                  </a:lnTo>
                  <a:lnTo>
                    <a:pt x="13" y="24"/>
                  </a:lnTo>
                  <a:lnTo>
                    <a:pt x="11" y="15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14"/>
                  </a:lnTo>
                  <a:lnTo>
                    <a:pt x="2" y="22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7" y="48"/>
                  </a:lnTo>
                  <a:lnTo>
                    <a:pt x="7" y="56"/>
                  </a:lnTo>
                  <a:lnTo>
                    <a:pt x="8" y="64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2" y="75"/>
                  </a:lnTo>
                  <a:lnTo>
                    <a:pt x="13" y="76"/>
                  </a:lnTo>
                  <a:lnTo>
                    <a:pt x="17" y="76"/>
                  </a:lnTo>
                  <a:lnTo>
                    <a:pt x="18" y="75"/>
                  </a:lnTo>
                  <a:lnTo>
                    <a:pt x="19" y="74"/>
                  </a:lnTo>
                  <a:lnTo>
                    <a:pt x="20" y="73"/>
                  </a:lnTo>
                  <a:lnTo>
                    <a:pt x="19" y="71"/>
                  </a:lnTo>
                  <a:lnTo>
                    <a:pt x="19" y="7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36" name="Freeform 552"/>
            <p:cNvSpPr/>
            <p:nvPr/>
          </p:nvSpPr>
          <p:spPr bwMode="auto">
            <a:xfrm>
              <a:off x="5551488" y="2767013"/>
              <a:ext cx="12700" cy="34925"/>
            </a:xfrm>
            <a:custGeom>
              <a:avLst/>
              <a:gdLst/>
              <a:ahLst/>
              <a:cxnLst>
                <a:cxn ang="0">
                  <a:pos x="24" y="61"/>
                </a:cxn>
                <a:cxn ang="0">
                  <a:pos x="24" y="61"/>
                </a:cxn>
                <a:cxn ang="0">
                  <a:pos x="21" y="46"/>
                </a:cxn>
                <a:cxn ang="0">
                  <a:pos x="19" y="32"/>
                </a:cxn>
                <a:cxn ang="0">
                  <a:pos x="19" y="32"/>
                </a:cxn>
                <a:cxn ang="0">
                  <a:pos x="17" y="26"/>
                </a:cxn>
                <a:cxn ang="0">
                  <a:pos x="13" y="18"/>
                </a:cxn>
                <a:cxn ang="0">
                  <a:pos x="11" y="1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11"/>
                </a:cxn>
                <a:cxn ang="0">
                  <a:pos x="3" y="16"/>
                </a:cxn>
                <a:cxn ang="0">
                  <a:pos x="6" y="23"/>
                </a:cxn>
                <a:cxn ang="0">
                  <a:pos x="8" y="29"/>
                </a:cxn>
                <a:cxn ang="0">
                  <a:pos x="8" y="29"/>
                </a:cxn>
                <a:cxn ang="0">
                  <a:pos x="11" y="45"/>
                </a:cxn>
                <a:cxn ang="0">
                  <a:pos x="12" y="55"/>
                </a:cxn>
                <a:cxn ang="0">
                  <a:pos x="14" y="63"/>
                </a:cxn>
                <a:cxn ang="0">
                  <a:pos x="14" y="63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6"/>
                </a:cxn>
                <a:cxn ang="0">
                  <a:pos x="24" y="64"/>
                </a:cxn>
                <a:cxn ang="0">
                  <a:pos x="24" y="63"/>
                </a:cxn>
                <a:cxn ang="0">
                  <a:pos x="24" y="61"/>
                </a:cxn>
                <a:cxn ang="0">
                  <a:pos x="24" y="61"/>
                </a:cxn>
              </a:cxnLst>
              <a:rect l="0" t="0" r="r" b="b"/>
              <a:pathLst>
                <a:path w="24" h="66">
                  <a:moveTo>
                    <a:pt x="24" y="61"/>
                  </a:moveTo>
                  <a:lnTo>
                    <a:pt x="24" y="61"/>
                  </a:lnTo>
                  <a:lnTo>
                    <a:pt x="21" y="46"/>
                  </a:lnTo>
                  <a:lnTo>
                    <a:pt x="19" y="32"/>
                  </a:lnTo>
                  <a:lnTo>
                    <a:pt x="19" y="32"/>
                  </a:lnTo>
                  <a:lnTo>
                    <a:pt x="17" y="26"/>
                  </a:lnTo>
                  <a:lnTo>
                    <a:pt x="13" y="18"/>
                  </a:lnTo>
                  <a:lnTo>
                    <a:pt x="11" y="1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11"/>
                  </a:lnTo>
                  <a:lnTo>
                    <a:pt x="3" y="16"/>
                  </a:lnTo>
                  <a:lnTo>
                    <a:pt x="6" y="23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11" y="45"/>
                  </a:lnTo>
                  <a:lnTo>
                    <a:pt x="12" y="55"/>
                  </a:lnTo>
                  <a:lnTo>
                    <a:pt x="14" y="63"/>
                  </a:lnTo>
                  <a:lnTo>
                    <a:pt x="14" y="63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6"/>
                  </a:lnTo>
                  <a:lnTo>
                    <a:pt x="24" y="64"/>
                  </a:lnTo>
                  <a:lnTo>
                    <a:pt x="24" y="63"/>
                  </a:lnTo>
                  <a:lnTo>
                    <a:pt x="24" y="61"/>
                  </a:lnTo>
                  <a:lnTo>
                    <a:pt x="24" y="6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37" name="Freeform 553"/>
            <p:cNvSpPr/>
            <p:nvPr/>
          </p:nvSpPr>
          <p:spPr bwMode="auto">
            <a:xfrm>
              <a:off x="5586413" y="2774950"/>
              <a:ext cx="7938" cy="31750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8" y="2"/>
                </a:cxn>
                <a:cxn ang="0">
                  <a:pos x="5" y="10"/>
                </a:cxn>
                <a:cxn ang="0">
                  <a:pos x="4" y="16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0" y="45"/>
                </a:cxn>
                <a:cxn ang="0">
                  <a:pos x="1" y="52"/>
                </a:cxn>
                <a:cxn ang="0">
                  <a:pos x="3" y="58"/>
                </a:cxn>
                <a:cxn ang="0">
                  <a:pos x="3" y="58"/>
                </a:cxn>
                <a:cxn ang="0">
                  <a:pos x="4" y="60"/>
                </a:cxn>
                <a:cxn ang="0">
                  <a:pos x="5" y="61"/>
                </a:cxn>
                <a:cxn ang="0">
                  <a:pos x="9" y="61"/>
                </a:cxn>
                <a:cxn ang="0">
                  <a:pos x="10" y="61"/>
                </a:cxn>
                <a:cxn ang="0">
                  <a:pos x="11" y="59"/>
                </a:cxn>
                <a:cxn ang="0">
                  <a:pos x="12" y="58"/>
                </a:cxn>
                <a:cxn ang="0">
                  <a:pos x="12" y="56"/>
                </a:cxn>
                <a:cxn ang="0">
                  <a:pos x="12" y="56"/>
                </a:cxn>
                <a:cxn ang="0">
                  <a:pos x="10" y="51"/>
                </a:cxn>
                <a:cxn ang="0">
                  <a:pos x="9" y="45"/>
                </a:cxn>
                <a:cxn ang="0">
                  <a:pos x="9" y="38"/>
                </a:cxn>
                <a:cxn ang="0">
                  <a:pos x="10" y="31"/>
                </a:cxn>
                <a:cxn ang="0">
                  <a:pos x="12" y="19"/>
                </a:cxn>
                <a:cxn ang="0">
                  <a:pos x="17" y="7"/>
                </a:cxn>
                <a:cxn ang="0">
                  <a:pos x="17" y="7"/>
                </a:cxn>
                <a:cxn ang="0">
                  <a:pos x="17" y="5"/>
                </a:cxn>
                <a:cxn ang="0">
                  <a:pos x="17" y="3"/>
                </a:cxn>
                <a:cxn ang="0">
                  <a:pos x="15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8" y="2"/>
                </a:cxn>
                <a:cxn ang="0">
                  <a:pos x="8" y="2"/>
                </a:cxn>
              </a:cxnLst>
              <a:rect l="0" t="0" r="r" b="b"/>
              <a:pathLst>
                <a:path w="17" h="61">
                  <a:moveTo>
                    <a:pt x="8" y="2"/>
                  </a:moveTo>
                  <a:lnTo>
                    <a:pt x="8" y="2"/>
                  </a:lnTo>
                  <a:lnTo>
                    <a:pt x="5" y="10"/>
                  </a:lnTo>
                  <a:lnTo>
                    <a:pt x="4" y="16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45"/>
                  </a:lnTo>
                  <a:lnTo>
                    <a:pt x="1" y="52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4" y="60"/>
                  </a:lnTo>
                  <a:lnTo>
                    <a:pt x="5" y="61"/>
                  </a:lnTo>
                  <a:lnTo>
                    <a:pt x="9" y="61"/>
                  </a:lnTo>
                  <a:lnTo>
                    <a:pt x="10" y="61"/>
                  </a:lnTo>
                  <a:lnTo>
                    <a:pt x="11" y="59"/>
                  </a:lnTo>
                  <a:lnTo>
                    <a:pt x="12" y="58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10" y="51"/>
                  </a:lnTo>
                  <a:lnTo>
                    <a:pt x="9" y="45"/>
                  </a:lnTo>
                  <a:lnTo>
                    <a:pt x="9" y="38"/>
                  </a:lnTo>
                  <a:lnTo>
                    <a:pt x="10" y="31"/>
                  </a:lnTo>
                  <a:lnTo>
                    <a:pt x="12" y="19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1"/>
                  </a:lnTo>
                  <a:lnTo>
                    <a:pt x="8" y="2"/>
                  </a:lnTo>
                  <a:lnTo>
                    <a:pt x="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38" name="Freeform 554"/>
            <p:cNvSpPr/>
            <p:nvPr/>
          </p:nvSpPr>
          <p:spPr bwMode="auto">
            <a:xfrm>
              <a:off x="5616576" y="2774950"/>
              <a:ext cx="6350" cy="42863"/>
            </a:xfrm>
            <a:custGeom>
              <a:avLst/>
              <a:gdLst/>
              <a:ahLst/>
              <a:cxnLst>
                <a:cxn ang="0">
                  <a:pos x="11" y="42"/>
                </a:cxn>
                <a:cxn ang="0">
                  <a:pos x="11" y="42"/>
                </a:cxn>
                <a:cxn ang="0">
                  <a:pos x="11" y="2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1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25"/>
                </a:cxn>
                <a:cxn ang="0">
                  <a:pos x="1" y="45"/>
                </a:cxn>
                <a:cxn ang="0">
                  <a:pos x="1" y="45"/>
                </a:cxn>
                <a:cxn ang="0">
                  <a:pos x="0" y="61"/>
                </a:cxn>
                <a:cxn ang="0">
                  <a:pos x="0" y="69"/>
                </a:cxn>
                <a:cxn ang="0">
                  <a:pos x="2" y="78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4" y="80"/>
                </a:cxn>
                <a:cxn ang="0">
                  <a:pos x="8" y="81"/>
                </a:cxn>
                <a:cxn ang="0">
                  <a:pos x="9" y="80"/>
                </a:cxn>
                <a:cxn ang="0">
                  <a:pos x="10" y="79"/>
                </a:cxn>
                <a:cxn ang="0">
                  <a:pos x="11" y="77"/>
                </a:cxn>
                <a:cxn ang="0">
                  <a:pos x="11" y="75"/>
                </a:cxn>
                <a:cxn ang="0">
                  <a:pos x="11" y="75"/>
                </a:cxn>
                <a:cxn ang="0">
                  <a:pos x="9" y="66"/>
                </a:cxn>
                <a:cxn ang="0">
                  <a:pos x="9" y="58"/>
                </a:cxn>
                <a:cxn ang="0">
                  <a:pos x="11" y="42"/>
                </a:cxn>
                <a:cxn ang="0">
                  <a:pos x="11" y="42"/>
                </a:cxn>
              </a:cxnLst>
              <a:rect l="0" t="0" r="r" b="b"/>
              <a:pathLst>
                <a:path w="11" h="81">
                  <a:moveTo>
                    <a:pt x="11" y="42"/>
                  </a:moveTo>
                  <a:lnTo>
                    <a:pt x="11" y="42"/>
                  </a:lnTo>
                  <a:lnTo>
                    <a:pt x="11" y="2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1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2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61"/>
                  </a:lnTo>
                  <a:lnTo>
                    <a:pt x="0" y="69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4" y="80"/>
                  </a:lnTo>
                  <a:lnTo>
                    <a:pt x="8" y="81"/>
                  </a:lnTo>
                  <a:lnTo>
                    <a:pt x="9" y="80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66"/>
                  </a:lnTo>
                  <a:lnTo>
                    <a:pt x="9" y="58"/>
                  </a:lnTo>
                  <a:lnTo>
                    <a:pt x="11" y="42"/>
                  </a:lnTo>
                  <a:lnTo>
                    <a:pt x="11" y="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39" name="Freeform 555"/>
            <p:cNvSpPr/>
            <p:nvPr/>
          </p:nvSpPr>
          <p:spPr bwMode="auto">
            <a:xfrm>
              <a:off x="5637213" y="2778125"/>
              <a:ext cx="4763" cy="317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2" y="60"/>
                </a:cxn>
                <a:cxn ang="0">
                  <a:pos x="3" y="61"/>
                </a:cxn>
                <a:cxn ang="0">
                  <a:pos x="5" y="61"/>
                </a:cxn>
                <a:cxn ang="0">
                  <a:pos x="7" y="61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10" y="57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61">
                  <a:moveTo>
                    <a:pt x="0" y="5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2" y="60"/>
                  </a:lnTo>
                  <a:lnTo>
                    <a:pt x="3" y="61"/>
                  </a:lnTo>
                  <a:lnTo>
                    <a:pt x="5" y="61"/>
                  </a:lnTo>
                  <a:lnTo>
                    <a:pt x="7" y="61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10" y="5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40" name="Freeform 556"/>
            <p:cNvSpPr/>
            <p:nvPr/>
          </p:nvSpPr>
          <p:spPr bwMode="auto">
            <a:xfrm>
              <a:off x="5672138" y="2770188"/>
              <a:ext cx="7938" cy="31750"/>
            </a:xfrm>
            <a:custGeom>
              <a:avLst/>
              <a:gdLst/>
              <a:ahLst/>
              <a:cxnLst>
                <a:cxn ang="0">
                  <a:pos x="14" y="50"/>
                </a:cxn>
                <a:cxn ang="0">
                  <a:pos x="14" y="50"/>
                </a:cxn>
                <a:cxn ang="0">
                  <a:pos x="12" y="28"/>
                </a:cxn>
                <a:cxn ang="0">
                  <a:pos x="10" y="1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8"/>
                </a:cxn>
                <a:cxn ang="0">
                  <a:pos x="2" y="31"/>
                </a:cxn>
                <a:cxn ang="0">
                  <a:pos x="3" y="43"/>
                </a:cxn>
                <a:cxn ang="0">
                  <a:pos x="4" y="57"/>
                </a:cxn>
                <a:cxn ang="0">
                  <a:pos x="4" y="57"/>
                </a:cxn>
                <a:cxn ang="0">
                  <a:pos x="5" y="59"/>
                </a:cxn>
                <a:cxn ang="0">
                  <a:pos x="6" y="60"/>
                </a:cxn>
                <a:cxn ang="0">
                  <a:pos x="8" y="61"/>
                </a:cxn>
                <a:cxn ang="0">
                  <a:pos x="10" y="61"/>
                </a:cxn>
                <a:cxn ang="0">
                  <a:pos x="12" y="61"/>
                </a:cxn>
                <a:cxn ang="0">
                  <a:pos x="13" y="60"/>
                </a:cxn>
                <a:cxn ang="0">
                  <a:pos x="14" y="59"/>
                </a:cxn>
                <a:cxn ang="0">
                  <a:pos x="14" y="57"/>
                </a:cxn>
                <a:cxn ang="0">
                  <a:pos x="14" y="52"/>
                </a:cxn>
                <a:cxn ang="0">
                  <a:pos x="14" y="52"/>
                </a:cxn>
                <a:cxn ang="0">
                  <a:pos x="14" y="50"/>
                </a:cxn>
                <a:cxn ang="0">
                  <a:pos x="14" y="50"/>
                </a:cxn>
              </a:cxnLst>
              <a:rect l="0" t="0" r="r" b="b"/>
              <a:pathLst>
                <a:path w="14" h="61">
                  <a:moveTo>
                    <a:pt x="14" y="50"/>
                  </a:moveTo>
                  <a:lnTo>
                    <a:pt x="14" y="50"/>
                  </a:lnTo>
                  <a:lnTo>
                    <a:pt x="12" y="28"/>
                  </a:lnTo>
                  <a:lnTo>
                    <a:pt x="10" y="1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8"/>
                  </a:lnTo>
                  <a:lnTo>
                    <a:pt x="2" y="31"/>
                  </a:lnTo>
                  <a:lnTo>
                    <a:pt x="3" y="43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5" y="59"/>
                  </a:lnTo>
                  <a:lnTo>
                    <a:pt x="6" y="60"/>
                  </a:lnTo>
                  <a:lnTo>
                    <a:pt x="8" y="61"/>
                  </a:lnTo>
                  <a:lnTo>
                    <a:pt x="10" y="61"/>
                  </a:lnTo>
                  <a:lnTo>
                    <a:pt x="12" y="61"/>
                  </a:lnTo>
                  <a:lnTo>
                    <a:pt x="13" y="60"/>
                  </a:lnTo>
                  <a:lnTo>
                    <a:pt x="14" y="59"/>
                  </a:lnTo>
                  <a:lnTo>
                    <a:pt x="14" y="57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4" y="50"/>
                  </a:lnTo>
                  <a:lnTo>
                    <a:pt x="14" y="5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41" name="Freeform 557"/>
            <p:cNvSpPr/>
            <p:nvPr/>
          </p:nvSpPr>
          <p:spPr bwMode="auto">
            <a:xfrm>
              <a:off x="5702301" y="2749550"/>
              <a:ext cx="4763" cy="333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1" y="61"/>
                </a:cxn>
                <a:cxn ang="0">
                  <a:pos x="3" y="61"/>
                </a:cxn>
                <a:cxn ang="0">
                  <a:pos x="4" y="62"/>
                </a:cxn>
                <a:cxn ang="0">
                  <a:pos x="6" y="61"/>
                </a:cxn>
                <a:cxn ang="0">
                  <a:pos x="7" y="61"/>
                </a:cxn>
                <a:cxn ang="0">
                  <a:pos x="8" y="59"/>
                </a:cxn>
                <a:cxn ang="0">
                  <a:pos x="9" y="57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62">
                  <a:moveTo>
                    <a:pt x="0" y="5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1" y="61"/>
                  </a:lnTo>
                  <a:lnTo>
                    <a:pt x="3" y="61"/>
                  </a:lnTo>
                  <a:lnTo>
                    <a:pt x="4" y="62"/>
                  </a:lnTo>
                  <a:lnTo>
                    <a:pt x="6" y="61"/>
                  </a:lnTo>
                  <a:lnTo>
                    <a:pt x="7" y="61"/>
                  </a:lnTo>
                  <a:lnTo>
                    <a:pt x="8" y="59"/>
                  </a:lnTo>
                  <a:lnTo>
                    <a:pt x="9" y="57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42" name="Freeform 558"/>
            <p:cNvSpPr/>
            <p:nvPr/>
          </p:nvSpPr>
          <p:spPr bwMode="auto">
            <a:xfrm>
              <a:off x="5722938" y="2735263"/>
              <a:ext cx="7938" cy="31750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17"/>
                </a:cxn>
                <a:cxn ang="0">
                  <a:pos x="3" y="30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2" y="60"/>
                </a:cxn>
                <a:cxn ang="0">
                  <a:pos x="3" y="61"/>
                </a:cxn>
                <a:cxn ang="0">
                  <a:pos x="5" y="61"/>
                </a:cxn>
                <a:cxn ang="0">
                  <a:pos x="8" y="61"/>
                </a:cxn>
                <a:cxn ang="0">
                  <a:pos x="9" y="60"/>
                </a:cxn>
                <a:cxn ang="0">
                  <a:pos x="10" y="59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0"/>
                </a:cxn>
                <a:cxn ang="0">
                  <a:pos x="14" y="17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6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61">
                  <a:moveTo>
                    <a:pt x="5" y="4"/>
                  </a:moveTo>
                  <a:lnTo>
                    <a:pt x="5" y="4"/>
                  </a:lnTo>
                  <a:lnTo>
                    <a:pt x="4" y="17"/>
                  </a:lnTo>
                  <a:lnTo>
                    <a:pt x="3" y="30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2" y="60"/>
                  </a:lnTo>
                  <a:lnTo>
                    <a:pt x="3" y="61"/>
                  </a:lnTo>
                  <a:lnTo>
                    <a:pt x="5" y="61"/>
                  </a:lnTo>
                  <a:lnTo>
                    <a:pt x="8" y="61"/>
                  </a:lnTo>
                  <a:lnTo>
                    <a:pt x="9" y="60"/>
                  </a:lnTo>
                  <a:lnTo>
                    <a:pt x="10" y="59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0"/>
                  </a:lnTo>
                  <a:lnTo>
                    <a:pt x="14" y="17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43" name="Freeform 559"/>
            <p:cNvSpPr/>
            <p:nvPr/>
          </p:nvSpPr>
          <p:spPr bwMode="auto">
            <a:xfrm>
              <a:off x="5740401" y="2724150"/>
              <a:ext cx="4763" cy="301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1" y="56"/>
                </a:cxn>
                <a:cxn ang="0">
                  <a:pos x="2" y="57"/>
                </a:cxn>
                <a:cxn ang="0">
                  <a:pos x="4" y="57"/>
                </a:cxn>
                <a:cxn ang="0">
                  <a:pos x="7" y="57"/>
                </a:cxn>
                <a:cxn ang="0">
                  <a:pos x="8" y="56"/>
                </a:cxn>
                <a:cxn ang="0">
                  <a:pos x="9" y="55"/>
                </a:cxn>
                <a:cxn ang="0">
                  <a:pos x="10" y="53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57">
                  <a:moveTo>
                    <a:pt x="0" y="5"/>
                  </a:move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1" y="56"/>
                  </a:lnTo>
                  <a:lnTo>
                    <a:pt x="2" y="57"/>
                  </a:lnTo>
                  <a:lnTo>
                    <a:pt x="4" y="57"/>
                  </a:lnTo>
                  <a:lnTo>
                    <a:pt x="7" y="57"/>
                  </a:lnTo>
                  <a:lnTo>
                    <a:pt x="8" y="56"/>
                  </a:lnTo>
                  <a:lnTo>
                    <a:pt x="9" y="55"/>
                  </a:lnTo>
                  <a:lnTo>
                    <a:pt x="10" y="53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7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44" name="Freeform 560"/>
            <p:cNvSpPr/>
            <p:nvPr/>
          </p:nvSpPr>
          <p:spPr bwMode="auto">
            <a:xfrm>
              <a:off x="5762626" y="2697163"/>
              <a:ext cx="4763" cy="30163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5"/>
                </a:cxn>
                <a:cxn ang="0">
                  <a:pos x="3" y="55"/>
                </a:cxn>
                <a:cxn ang="0">
                  <a:pos x="4" y="56"/>
                </a:cxn>
                <a:cxn ang="0">
                  <a:pos x="6" y="55"/>
                </a:cxn>
                <a:cxn ang="0">
                  <a:pos x="8" y="55"/>
                </a:cxn>
                <a:cxn ang="0">
                  <a:pos x="9" y="53"/>
                </a:cxn>
                <a:cxn ang="0">
                  <a:pos x="9" y="51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56">
                  <a:moveTo>
                    <a:pt x="0" y="4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3" y="55"/>
                  </a:lnTo>
                  <a:lnTo>
                    <a:pt x="4" y="56"/>
                  </a:lnTo>
                  <a:lnTo>
                    <a:pt x="6" y="55"/>
                  </a:lnTo>
                  <a:lnTo>
                    <a:pt x="8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45" name="Freeform 561"/>
            <p:cNvSpPr/>
            <p:nvPr/>
          </p:nvSpPr>
          <p:spPr bwMode="auto">
            <a:xfrm>
              <a:off x="5778501" y="2689225"/>
              <a:ext cx="4763" cy="333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2" y="60"/>
                </a:cxn>
                <a:cxn ang="0">
                  <a:pos x="3" y="61"/>
                </a:cxn>
                <a:cxn ang="0">
                  <a:pos x="5" y="62"/>
                </a:cxn>
                <a:cxn ang="0">
                  <a:pos x="7" y="61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10" y="57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62">
                  <a:moveTo>
                    <a:pt x="0" y="5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2" y="60"/>
                  </a:lnTo>
                  <a:lnTo>
                    <a:pt x="3" y="61"/>
                  </a:lnTo>
                  <a:lnTo>
                    <a:pt x="5" y="62"/>
                  </a:lnTo>
                  <a:lnTo>
                    <a:pt x="7" y="61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10" y="5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46" name="Freeform 562"/>
            <p:cNvSpPr/>
            <p:nvPr/>
          </p:nvSpPr>
          <p:spPr bwMode="auto">
            <a:xfrm>
              <a:off x="5795963" y="2670175"/>
              <a:ext cx="6350" cy="30163"/>
            </a:xfrm>
            <a:custGeom>
              <a:avLst/>
              <a:gdLst/>
              <a:ahLst/>
              <a:cxnLst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14"/>
                </a:cxn>
                <a:cxn ang="0">
                  <a:pos x="4" y="25"/>
                </a:cxn>
                <a:cxn ang="0">
                  <a:pos x="4" y="25"/>
                </a:cxn>
                <a:cxn ang="0">
                  <a:pos x="5" y="31"/>
                </a:cxn>
                <a:cxn ang="0">
                  <a:pos x="5" y="38"/>
                </a:cxn>
                <a:cxn ang="0">
                  <a:pos x="4" y="53"/>
                </a:cxn>
                <a:cxn ang="0">
                  <a:pos x="4" y="53"/>
                </a:cxn>
                <a:cxn ang="0">
                  <a:pos x="5" y="55"/>
                </a:cxn>
                <a:cxn ang="0">
                  <a:pos x="6" y="56"/>
                </a:cxn>
                <a:cxn ang="0">
                  <a:pos x="7" y="57"/>
                </a:cxn>
                <a:cxn ang="0">
                  <a:pos x="9" y="57"/>
                </a:cxn>
                <a:cxn ang="0">
                  <a:pos x="10" y="57"/>
                </a:cxn>
                <a:cxn ang="0">
                  <a:pos x="12" y="56"/>
                </a:cxn>
                <a:cxn ang="0">
                  <a:pos x="13" y="55"/>
                </a:cxn>
                <a:cxn ang="0">
                  <a:pos x="13" y="53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3" y="23"/>
                </a:cxn>
                <a:cxn ang="0">
                  <a:pos x="11" y="16"/>
                </a:cxn>
                <a:cxn ang="0">
                  <a:pos x="10" y="11"/>
                </a:cxn>
                <a:cxn ang="0">
                  <a:pos x="9" y="5"/>
                </a:cxn>
                <a:cxn ang="0">
                  <a:pos x="9" y="5"/>
                </a:cxn>
              </a:cxnLst>
              <a:rect l="0" t="0" r="r" b="b"/>
              <a:pathLst>
                <a:path w="13" h="57">
                  <a:moveTo>
                    <a:pt x="9" y="5"/>
                  </a:moveTo>
                  <a:lnTo>
                    <a:pt x="9" y="5"/>
                  </a:lnTo>
                  <a:lnTo>
                    <a:pt x="8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14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5" y="31"/>
                  </a:lnTo>
                  <a:lnTo>
                    <a:pt x="5" y="38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5" y="55"/>
                  </a:lnTo>
                  <a:lnTo>
                    <a:pt x="6" y="56"/>
                  </a:lnTo>
                  <a:lnTo>
                    <a:pt x="7" y="57"/>
                  </a:lnTo>
                  <a:lnTo>
                    <a:pt x="9" y="57"/>
                  </a:lnTo>
                  <a:lnTo>
                    <a:pt x="10" y="57"/>
                  </a:lnTo>
                  <a:lnTo>
                    <a:pt x="12" y="56"/>
                  </a:lnTo>
                  <a:lnTo>
                    <a:pt x="13" y="55"/>
                  </a:lnTo>
                  <a:lnTo>
                    <a:pt x="13" y="5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3"/>
                  </a:lnTo>
                  <a:lnTo>
                    <a:pt x="11" y="16"/>
                  </a:lnTo>
                  <a:lnTo>
                    <a:pt x="10" y="11"/>
                  </a:lnTo>
                  <a:lnTo>
                    <a:pt x="9" y="5"/>
                  </a:lnTo>
                  <a:lnTo>
                    <a:pt x="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47" name="Freeform 563"/>
            <p:cNvSpPr/>
            <p:nvPr/>
          </p:nvSpPr>
          <p:spPr bwMode="auto">
            <a:xfrm>
              <a:off x="5291138" y="2278063"/>
              <a:ext cx="12700" cy="30163"/>
            </a:xfrm>
            <a:custGeom>
              <a:avLst/>
              <a:gdLst/>
              <a:ahLst/>
              <a:cxnLst>
                <a:cxn ang="0">
                  <a:pos x="16" y="2"/>
                </a:cxn>
                <a:cxn ang="0">
                  <a:pos x="16" y="2"/>
                </a:cxn>
                <a:cxn ang="0">
                  <a:pos x="12" y="8"/>
                </a:cxn>
                <a:cxn ang="0">
                  <a:pos x="9" y="13"/>
                </a:cxn>
                <a:cxn ang="0">
                  <a:pos x="5" y="19"/>
                </a:cxn>
                <a:cxn ang="0">
                  <a:pos x="3" y="26"/>
                </a:cxn>
                <a:cxn ang="0">
                  <a:pos x="1" y="40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1" y="56"/>
                </a:cxn>
                <a:cxn ang="0">
                  <a:pos x="3" y="57"/>
                </a:cxn>
                <a:cxn ang="0">
                  <a:pos x="4" y="57"/>
                </a:cxn>
                <a:cxn ang="0">
                  <a:pos x="7" y="57"/>
                </a:cxn>
                <a:cxn ang="0">
                  <a:pos x="9" y="56"/>
                </a:cxn>
                <a:cxn ang="0">
                  <a:pos x="10" y="55"/>
                </a:cxn>
                <a:cxn ang="0">
                  <a:pos x="10" y="53"/>
                </a:cxn>
                <a:cxn ang="0">
                  <a:pos x="10" y="53"/>
                </a:cxn>
                <a:cxn ang="0">
                  <a:pos x="11" y="42"/>
                </a:cxn>
                <a:cxn ang="0">
                  <a:pos x="13" y="29"/>
                </a:cxn>
                <a:cxn ang="0">
                  <a:pos x="14" y="24"/>
                </a:cxn>
                <a:cxn ang="0">
                  <a:pos x="17" y="18"/>
                </a:cxn>
                <a:cxn ang="0">
                  <a:pos x="19" y="13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4" y="7"/>
                </a:cxn>
                <a:cxn ang="0">
                  <a:pos x="24" y="5"/>
                </a:cxn>
                <a:cxn ang="0">
                  <a:pos x="23" y="3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8" y="0"/>
                </a:cxn>
                <a:cxn ang="0">
                  <a:pos x="16" y="2"/>
                </a:cxn>
                <a:cxn ang="0">
                  <a:pos x="16" y="2"/>
                </a:cxn>
              </a:cxnLst>
              <a:rect l="0" t="0" r="r" b="b"/>
              <a:pathLst>
                <a:path w="24" h="57">
                  <a:moveTo>
                    <a:pt x="16" y="2"/>
                  </a:moveTo>
                  <a:lnTo>
                    <a:pt x="16" y="2"/>
                  </a:lnTo>
                  <a:lnTo>
                    <a:pt x="12" y="8"/>
                  </a:lnTo>
                  <a:lnTo>
                    <a:pt x="9" y="13"/>
                  </a:lnTo>
                  <a:lnTo>
                    <a:pt x="5" y="19"/>
                  </a:lnTo>
                  <a:lnTo>
                    <a:pt x="3" y="26"/>
                  </a:lnTo>
                  <a:lnTo>
                    <a:pt x="1" y="40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1" y="56"/>
                  </a:lnTo>
                  <a:lnTo>
                    <a:pt x="3" y="57"/>
                  </a:lnTo>
                  <a:lnTo>
                    <a:pt x="4" y="57"/>
                  </a:lnTo>
                  <a:lnTo>
                    <a:pt x="7" y="57"/>
                  </a:lnTo>
                  <a:lnTo>
                    <a:pt x="9" y="56"/>
                  </a:lnTo>
                  <a:lnTo>
                    <a:pt x="10" y="55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1" y="42"/>
                  </a:lnTo>
                  <a:lnTo>
                    <a:pt x="13" y="29"/>
                  </a:lnTo>
                  <a:lnTo>
                    <a:pt x="14" y="24"/>
                  </a:lnTo>
                  <a:lnTo>
                    <a:pt x="17" y="18"/>
                  </a:lnTo>
                  <a:lnTo>
                    <a:pt x="19" y="13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4" y="7"/>
                  </a:lnTo>
                  <a:lnTo>
                    <a:pt x="24" y="5"/>
                  </a:lnTo>
                  <a:lnTo>
                    <a:pt x="23" y="3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2"/>
                  </a:lnTo>
                  <a:lnTo>
                    <a:pt x="1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48" name="Freeform 564"/>
            <p:cNvSpPr/>
            <p:nvPr/>
          </p:nvSpPr>
          <p:spPr bwMode="auto">
            <a:xfrm>
              <a:off x="5321301" y="2251075"/>
              <a:ext cx="7938" cy="269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15"/>
                </a:cxn>
                <a:cxn ang="0">
                  <a:pos x="2" y="25"/>
                </a:cxn>
                <a:cxn ang="0">
                  <a:pos x="1" y="36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0" y="49"/>
                </a:cxn>
                <a:cxn ang="0">
                  <a:pos x="1" y="50"/>
                </a:cxn>
                <a:cxn ang="0">
                  <a:pos x="3" y="51"/>
                </a:cxn>
                <a:cxn ang="0">
                  <a:pos x="4" y="51"/>
                </a:cxn>
                <a:cxn ang="0">
                  <a:pos x="6" y="51"/>
                </a:cxn>
                <a:cxn ang="0">
                  <a:pos x="8" y="50"/>
                </a:cxn>
                <a:cxn ang="0">
                  <a:pos x="9" y="49"/>
                </a:cxn>
                <a:cxn ang="0">
                  <a:pos x="9" y="47"/>
                </a:cxn>
                <a:cxn ang="0">
                  <a:pos x="9" y="47"/>
                </a:cxn>
                <a:cxn ang="0">
                  <a:pos x="10" y="36"/>
                </a:cxn>
                <a:cxn ang="0">
                  <a:pos x="11" y="25"/>
                </a:cxn>
                <a:cxn ang="0">
                  <a:pos x="14" y="15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6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51">
                  <a:moveTo>
                    <a:pt x="5" y="4"/>
                  </a:moveTo>
                  <a:lnTo>
                    <a:pt x="5" y="4"/>
                  </a:lnTo>
                  <a:lnTo>
                    <a:pt x="4" y="15"/>
                  </a:lnTo>
                  <a:lnTo>
                    <a:pt x="2" y="25"/>
                  </a:lnTo>
                  <a:lnTo>
                    <a:pt x="1" y="36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1" y="50"/>
                  </a:lnTo>
                  <a:lnTo>
                    <a:pt x="3" y="51"/>
                  </a:lnTo>
                  <a:lnTo>
                    <a:pt x="4" y="51"/>
                  </a:lnTo>
                  <a:lnTo>
                    <a:pt x="6" y="51"/>
                  </a:lnTo>
                  <a:lnTo>
                    <a:pt x="8" y="50"/>
                  </a:lnTo>
                  <a:lnTo>
                    <a:pt x="9" y="49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10" y="36"/>
                  </a:lnTo>
                  <a:lnTo>
                    <a:pt x="11" y="25"/>
                  </a:lnTo>
                  <a:lnTo>
                    <a:pt x="14" y="15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49" name="Freeform 565"/>
            <p:cNvSpPr/>
            <p:nvPr/>
          </p:nvSpPr>
          <p:spPr bwMode="auto">
            <a:xfrm>
              <a:off x="5351463" y="2217738"/>
              <a:ext cx="9525" cy="26988"/>
            </a:xfrm>
            <a:custGeom>
              <a:avLst/>
              <a:gdLst/>
              <a:ahLst/>
              <a:cxnLst>
                <a:cxn ang="0">
                  <a:pos x="11" y="1"/>
                </a:cxn>
                <a:cxn ang="0">
                  <a:pos x="11" y="1"/>
                </a:cxn>
                <a:cxn ang="0">
                  <a:pos x="8" y="6"/>
                </a:cxn>
                <a:cxn ang="0">
                  <a:pos x="6" y="11"/>
                </a:cxn>
                <a:cxn ang="0">
                  <a:pos x="5" y="16"/>
                </a:cxn>
                <a:cxn ang="0">
                  <a:pos x="5" y="22"/>
                </a:cxn>
                <a:cxn ang="0">
                  <a:pos x="5" y="22"/>
                </a:cxn>
                <a:cxn ang="0">
                  <a:pos x="4" y="24"/>
                </a:cxn>
                <a:cxn ang="0">
                  <a:pos x="3" y="28"/>
                </a:cxn>
                <a:cxn ang="0">
                  <a:pos x="1" y="34"/>
                </a:cxn>
                <a:cxn ang="0">
                  <a:pos x="1" y="34"/>
                </a:cxn>
                <a:cxn ang="0">
                  <a:pos x="0" y="41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0" y="49"/>
                </a:cxn>
                <a:cxn ang="0">
                  <a:pos x="2" y="50"/>
                </a:cxn>
                <a:cxn ang="0">
                  <a:pos x="3" y="51"/>
                </a:cxn>
                <a:cxn ang="0">
                  <a:pos x="5" y="51"/>
                </a:cxn>
                <a:cxn ang="0">
                  <a:pos x="6" y="51"/>
                </a:cxn>
                <a:cxn ang="0">
                  <a:pos x="8" y="50"/>
                </a:cxn>
                <a:cxn ang="0">
                  <a:pos x="9" y="49"/>
                </a:cxn>
                <a:cxn ang="0">
                  <a:pos x="9" y="47"/>
                </a:cxn>
                <a:cxn ang="0">
                  <a:pos x="9" y="47"/>
                </a:cxn>
                <a:cxn ang="0">
                  <a:pos x="10" y="36"/>
                </a:cxn>
                <a:cxn ang="0">
                  <a:pos x="11" y="31"/>
                </a:cxn>
                <a:cxn ang="0">
                  <a:pos x="13" y="26"/>
                </a:cxn>
                <a:cxn ang="0">
                  <a:pos x="13" y="26"/>
                </a:cxn>
                <a:cxn ang="0">
                  <a:pos x="14" y="21"/>
                </a:cxn>
                <a:cxn ang="0">
                  <a:pos x="14" y="17"/>
                </a:cxn>
                <a:cxn ang="0">
                  <a:pos x="15" y="12"/>
                </a:cxn>
                <a:cxn ang="0">
                  <a:pos x="17" y="8"/>
                </a:cxn>
                <a:cxn ang="0">
                  <a:pos x="17" y="8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1"/>
                </a:cxn>
                <a:cxn ang="0">
                  <a:pos x="11" y="1"/>
                </a:cxn>
              </a:cxnLst>
              <a:rect l="0" t="0" r="r" b="b"/>
              <a:pathLst>
                <a:path w="19" h="51">
                  <a:moveTo>
                    <a:pt x="11" y="1"/>
                  </a:moveTo>
                  <a:lnTo>
                    <a:pt x="11" y="1"/>
                  </a:lnTo>
                  <a:lnTo>
                    <a:pt x="8" y="6"/>
                  </a:lnTo>
                  <a:lnTo>
                    <a:pt x="6" y="11"/>
                  </a:lnTo>
                  <a:lnTo>
                    <a:pt x="5" y="16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4"/>
                  </a:lnTo>
                  <a:lnTo>
                    <a:pt x="3" y="28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6" y="51"/>
                  </a:lnTo>
                  <a:lnTo>
                    <a:pt x="8" y="50"/>
                  </a:lnTo>
                  <a:lnTo>
                    <a:pt x="9" y="49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10" y="36"/>
                  </a:lnTo>
                  <a:lnTo>
                    <a:pt x="11" y="31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4" y="21"/>
                  </a:lnTo>
                  <a:lnTo>
                    <a:pt x="14" y="17"/>
                  </a:lnTo>
                  <a:lnTo>
                    <a:pt x="15" y="12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1"/>
                  </a:lnTo>
                  <a:lnTo>
                    <a:pt x="1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50" name="Freeform 566"/>
            <p:cNvSpPr/>
            <p:nvPr/>
          </p:nvSpPr>
          <p:spPr bwMode="auto">
            <a:xfrm>
              <a:off x="5380038" y="2195513"/>
              <a:ext cx="9525" cy="26988"/>
            </a:xfrm>
            <a:custGeom>
              <a:avLst/>
              <a:gdLst/>
              <a:ahLst/>
              <a:cxnLst>
                <a:cxn ang="0">
                  <a:pos x="9" y="4"/>
                </a:cxn>
                <a:cxn ang="0">
                  <a:pos x="9" y="4"/>
                </a:cxn>
                <a:cxn ang="0">
                  <a:pos x="7" y="16"/>
                </a:cxn>
                <a:cxn ang="0">
                  <a:pos x="4" y="26"/>
                </a:cxn>
                <a:cxn ang="0">
                  <a:pos x="1" y="36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1" y="51"/>
                </a:cxn>
                <a:cxn ang="0">
                  <a:pos x="2" y="52"/>
                </a:cxn>
                <a:cxn ang="0">
                  <a:pos x="4" y="52"/>
                </a:cxn>
                <a:cxn ang="0">
                  <a:pos x="6" y="52"/>
                </a:cxn>
                <a:cxn ang="0">
                  <a:pos x="7" y="51"/>
                </a:cxn>
                <a:cxn ang="0">
                  <a:pos x="8" y="50"/>
                </a:cxn>
                <a:cxn ang="0">
                  <a:pos x="9" y="48"/>
                </a:cxn>
                <a:cxn ang="0">
                  <a:pos x="9" y="48"/>
                </a:cxn>
                <a:cxn ang="0">
                  <a:pos x="10" y="36"/>
                </a:cxn>
                <a:cxn ang="0">
                  <a:pos x="13" y="26"/>
                </a:cxn>
                <a:cxn ang="0">
                  <a:pos x="16" y="16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2"/>
                </a:cxn>
                <a:cxn ang="0">
                  <a:pos x="9" y="4"/>
                </a:cxn>
                <a:cxn ang="0">
                  <a:pos x="9" y="4"/>
                </a:cxn>
              </a:cxnLst>
              <a:rect l="0" t="0" r="r" b="b"/>
              <a:pathLst>
                <a:path w="18" h="52">
                  <a:moveTo>
                    <a:pt x="9" y="4"/>
                  </a:moveTo>
                  <a:lnTo>
                    <a:pt x="9" y="4"/>
                  </a:lnTo>
                  <a:lnTo>
                    <a:pt x="7" y="16"/>
                  </a:lnTo>
                  <a:lnTo>
                    <a:pt x="4" y="26"/>
                  </a:lnTo>
                  <a:lnTo>
                    <a:pt x="1" y="36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1" y="51"/>
                  </a:lnTo>
                  <a:lnTo>
                    <a:pt x="2" y="52"/>
                  </a:lnTo>
                  <a:lnTo>
                    <a:pt x="4" y="52"/>
                  </a:lnTo>
                  <a:lnTo>
                    <a:pt x="6" y="52"/>
                  </a:lnTo>
                  <a:lnTo>
                    <a:pt x="7" y="51"/>
                  </a:lnTo>
                  <a:lnTo>
                    <a:pt x="8" y="50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10" y="36"/>
                  </a:lnTo>
                  <a:lnTo>
                    <a:pt x="13" y="26"/>
                  </a:lnTo>
                  <a:lnTo>
                    <a:pt x="16" y="16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51" name="Freeform 567"/>
            <p:cNvSpPr/>
            <p:nvPr/>
          </p:nvSpPr>
          <p:spPr bwMode="auto">
            <a:xfrm>
              <a:off x="5414963" y="2174875"/>
              <a:ext cx="6350" cy="30163"/>
            </a:xfrm>
            <a:custGeom>
              <a:avLst/>
              <a:gdLst/>
              <a:ahLst/>
              <a:cxnLst>
                <a:cxn ang="0">
                  <a:pos x="4" y="5"/>
                </a:cxn>
                <a:cxn ang="0">
                  <a:pos x="4" y="5"/>
                </a:cxn>
                <a:cxn ang="0">
                  <a:pos x="4" y="17"/>
                </a:cxn>
                <a:cxn ang="0">
                  <a:pos x="2" y="29"/>
                </a:cxn>
                <a:cxn ang="0">
                  <a:pos x="1" y="40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1" y="56"/>
                </a:cxn>
                <a:cxn ang="0">
                  <a:pos x="3" y="57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8" y="56"/>
                </a:cxn>
                <a:cxn ang="0">
                  <a:pos x="9" y="55"/>
                </a:cxn>
                <a:cxn ang="0">
                  <a:pos x="9" y="53"/>
                </a:cxn>
                <a:cxn ang="0">
                  <a:pos x="9" y="53"/>
                </a:cxn>
                <a:cxn ang="0">
                  <a:pos x="10" y="40"/>
                </a:cxn>
                <a:cxn ang="0">
                  <a:pos x="11" y="29"/>
                </a:cxn>
                <a:cxn ang="0">
                  <a:pos x="13" y="1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3" y="3"/>
                </a:cxn>
                <a:cxn ang="0">
                  <a:pos x="12" y="1"/>
                </a:cxn>
                <a:cxn ang="0">
                  <a:pos x="11" y="1"/>
                </a:cxn>
                <a:cxn ang="0">
                  <a:pos x="9" y="0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5" y="3"/>
                </a:cxn>
                <a:cxn ang="0">
                  <a:pos x="4" y="5"/>
                </a:cxn>
                <a:cxn ang="0">
                  <a:pos x="4" y="5"/>
                </a:cxn>
              </a:cxnLst>
              <a:rect l="0" t="0" r="r" b="b"/>
              <a:pathLst>
                <a:path w="14" h="57">
                  <a:moveTo>
                    <a:pt x="4" y="5"/>
                  </a:moveTo>
                  <a:lnTo>
                    <a:pt x="4" y="5"/>
                  </a:lnTo>
                  <a:lnTo>
                    <a:pt x="4" y="17"/>
                  </a:lnTo>
                  <a:lnTo>
                    <a:pt x="2" y="29"/>
                  </a:lnTo>
                  <a:lnTo>
                    <a:pt x="1" y="40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1" y="56"/>
                  </a:lnTo>
                  <a:lnTo>
                    <a:pt x="3" y="57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8" y="56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10" y="40"/>
                  </a:lnTo>
                  <a:lnTo>
                    <a:pt x="11" y="29"/>
                  </a:lnTo>
                  <a:lnTo>
                    <a:pt x="13" y="1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3" y="3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9" y="0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5"/>
                  </a:lnTo>
                  <a:lnTo>
                    <a:pt x="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52" name="Freeform 568"/>
            <p:cNvSpPr/>
            <p:nvPr/>
          </p:nvSpPr>
          <p:spPr bwMode="auto">
            <a:xfrm>
              <a:off x="5441951" y="2174875"/>
              <a:ext cx="7938" cy="25400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1" y="4"/>
                </a:cxn>
                <a:cxn ang="0">
                  <a:pos x="2" y="7"/>
                </a:cxn>
                <a:cxn ang="0">
                  <a:pos x="3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4" y="9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34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1" y="45"/>
                </a:cxn>
                <a:cxn ang="0">
                  <a:pos x="2" y="47"/>
                </a:cxn>
                <a:cxn ang="0">
                  <a:pos x="3" y="48"/>
                </a:cxn>
                <a:cxn ang="0">
                  <a:pos x="6" y="48"/>
                </a:cxn>
                <a:cxn ang="0">
                  <a:pos x="7" y="48"/>
                </a:cxn>
                <a:cxn ang="0">
                  <a:pos x="9" y="47"/>
                </a:cxn>
                <a:cxn ang="0">
                  <a:pos x="10" y="45"/>
                </a:cxn>
                <a:cxn ang="0">
                  <a:pos x="11" y="42"/>
                </a:cxn>
                <a:cxn ang="0">
                  <a:pos x="11" y="42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5" y="11"/>
                </a:cxn>
                <a:cxn ang="0">
                  <a:pos x="14" y="6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6" y="0"/>
                </a:cxn>
              </a:cxnLst>
              <a:rect l="0" t="0" r="r" b="b"/>
              <a:pathLst>
                <a:path w="15" h="48">
                  <a:moveTo>
                    <a:pt x="6" y="0"/>
                  </a:moveTo>
                  <a:lnTo>
                    <a:pt x="6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1" y="4"/>
                  </a:lnTo>
                  <a:lnTo>
                    <a:pt x="2" y="7"/>
                  </a:lnTo>
                  <a:lnTo>
                    <a:pt x="3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1" y="45"/>
                  </a:lnTo>
                  <a:lnTo>
                    <a:pt x="2" y="47"/>
                  </a:lnTo>
                  <a:lnTo>
                    <a:pt x="3" y="48"/>
                  </a:lnTo>
                  <a:lnTo>
                    <a:pt x="6" y="48"/>
                  </a:lnTo>
                  <a:lnTo>
                    <a:pt x="7" y="48"/>
                  </a:lnTo>
                  <a:lnTo>
                    <a:pt x="9" y="47"/>
                  </a:lnTo>
                  <a:lnTo>
                    <a:pt x="10" y="45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5" y="11"/>
                  </a:lnTo>
                  <a:lnTo>
                    <a:pt x="14" y="6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53" name="Freeform 569"/>
            <p:cNvSpPr/>
            <p:nvPr/>
          </p:nvSpPr>
          <p:spPr bwMode="auto">
            <a:xfrm>
              <a:off x="5473701" y="2173288"/>
              <a:ext cx="14288" cy="3651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19" y="0"/>
                </a:cxn>
                <a:cxn ang="0">
                  <a:pos x="18" y="0"/>
                </a:cxn>
                <a:cxn ang="0">
                  <a:pos x="16" y="1"/>
                </a:cxn>
                <a:cxn ang="0">
                  <a:pos x="15" y="2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2"/>
                </a:cxn>
                <a:cxn ang="0">
                  <a:pos x="15" y="30"/>
                </a:cxn>
                <a:cxn ang="0">
                  <a:pos x="14" y="38"/>
                </a:cxn>
                <a:cxn ang="0">
                  <a:pos x="14" y="38"/>
                </a:cxn>
                <a:cxn ang="0">
                  <a:pos x="12" y="45"/>
                </a:cxn>
                <a:cxn ang="0">
                  <a:pos x="9" y="52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2" y="70"/>
                </a:cxn>
                <a:cxn ang="0">
                  <a:pos x="4" y="70"/>
                </a:cxn>
                <a:cxn ang="0">
                  <a:pos x="7" y="70"/>
                </a:cxn>
                <a:cxn ang="0">
                  <a:pos x="8" y="70"/>
                </a:cxn>
                <a:cxn ang="0">
                  <a:pos x="10" y="68"/>
                </a:cxn>
                <a:cxn ang="0">
                  <a:pos x="10" y="68"/>
                </a:cxn>
                <a:cxn ang="0">
                  <a:pos x="16" y="57"/>
                </a:cxn>
                <a:cxn ang="0">
                  <a:pos x="19" y="51"/>
                </a:cxn>
                <a:cxn ang="0">
                  <a:pos x="22" y="44"/>
                </a:cxn>
                <a:cxn ang="0">
                  <a:pos x="22" y="44"/>
                </a:cxn>
                <a:cxn ang="0">
                  <a:pos x="23" y="40"/>
                </a:cxn>
                <a:cxn ang="0">
                  <a:pos x="24" y="35"/>
                </a:cxn>
                <a:cxn ang="0">
                  <a:pos x="25" y="25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25" h="70">
                  <a:moveTo>
                    <a:pt x="24" y="4"/>
                  </a:moveTo>
                  <a:lnTo>
                    <a:pt x="24" y="4"/>
                  </a:lnTo>
                  <a:lnTo>
                    <a:pt x="24" y="2"/>
                  </a:lnTo>
                  <a:lnTo>
                    <a:pt x="23" y="1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1"/>
                  </a:lnTo>
                  <a:lnTo>
                    <a:pt x="15" y="2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2"/>
                  </a:lnTo>
                  <a:lnTo>
                    <a:pt x="15" y="3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2" y="45"/>
                  </a:lnTo>
                  <a:lnTo>
                    <a:pt x="9" y="52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4" y="70"/>
                  </a:lnTo>
                  <a:lnTo>
                    <a:pt x="7" y="70"/>
                  </a:lnTo>
                  <a:lnTo>
                    <a:pt x="8" y="70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6" y="57"/>
                  </a:lnTo>
                  <a:lnTo>
                    <a:pt x="19" y="51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3" y="40"/>
                  </a:lnTo>
                  <a:lnTo>
                    <a:pt x="24" y="35"/>
                  </a:lnTo>
                  <a:lnTo>
                    <a:pt x="25" y="25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54" name="Freeform 570"/>
            <p:cNvSpPr/>
            <p:nvPr/>
          </p:nvSpPr>
          <p:spPr bwMode="auto">
            <a:xfrm>
              <a:off x="5503863" y="2192338"/>
              <a:ext cx="4763" cy="2857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2" y="51"/>
                </a:cxn>
                <a:cxn ang="0">
                  <a:pos x="3" y="52"/>
                </a:cxn>
                <a:cxn ang="0">
                  <a:pos x="5" y="53"/>
                </a:cxn>
                <a:cxn ang="0">
                  <a:pos x="6" y="52"/>
                </a:cxn>
                <a:cxn ang="0">
                  <a:pos x="8" y="51"/>
                </a:cxn>
                <a:cxn ang="0">
                  <a:pos x="9" y="50"/>
                </a:cxn>
                <a:cxn ang="0">
                  <a:pos x="9" y="4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53">
                  <a:moveTo>
                    <a:pt x="0" y="5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2" y="51"/>
                  </a:lnTo>
                  <a:lnTo>
                    <a:pt x="3" y="52"/>
                  </a:lnTo>
                  <a:lnTo>
                    <a:pt x="5" y="53"/>
                  </a:lnTo>
                  <a:lnTo>
                    <a:pt x="6" y="52"/>
                  </a:lnTo>
                  <a:lnTo>
                    <a:pt x="8" y="51"/>
                  </a:lnTo>
                  <a:lnTo>
                    <a:pt x="9" y="50"/>
                  </a:lnTo>
                  <a:lnTo>
                    <a:pt x="9" y="4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55" name="Freeform 571"/>
            <p:cNvSpPr/>
            <p:nvPr/>
          </p:nvSpPr>
          <p:spPr bwMode="auto">
            <a:xfrm>
              <a:off x="5526088" y="2200275"/>
              <a:ext cx="7938" cy="3016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4" y="8"/>
                </a:cxn>
                <a:cxn ang="0">
                  <a:pos x="2" y="14"/>
                </a:cxn>
                <a:cxn ang="0">
                  <a:pos x="0" y="20"/>
                </a:cxn>
                <a:cxn ang="0">
                  <a:pos x="0" y="26"/>
                </a:cxn>
                <a:cxn ang="0">
                  <a:pos x="0" y="39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2" y="53"/>
                </a:cxn>
                <a:cxn ang="0">
                  <a:pos x="3" y="55"/>
                </a:cxn>
                <a:cxn ang="0">
                  <a:pos x="4" y="56"/>
                </a:cxn>
                <a:cxn ang="0">
                  <a:pos x="6" y="56"/>
                </a:cxn>
                <a:cxn ang="0">
                  <a:pos x="8" y="56"/>
                </a:cxn>
                <a:cxn ang="0">
                  <a:pos x="9" y="55"/>
                </a:cxn>
                <a:cxn ang="0">
                  <a:pos x="10" y="53"/>
                </a:cxn>
                <a:cxn ang="0">
                  <a:pos x="11" y="51"/>
                </a:cxn>
                <a:cxn ang="0">
                  <a:pos x="11" y="51"/>
                </a:cxn>
                <a:cxn ang="0">
                  <a:pos x="9" y="29"/>
                </a:cxn>
                <a:cxn ang="0">
                  <a:pos x="10" y="23"/>
                </a:cxn>
                <a:cxn ang="0">
                  <a:pos x="11" y="17"/>
                </a:cxn>
                <a:cxn ang="0">
                  <a:pos x="12" y="12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1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15" h="56">
                  <a:moveTo>
                    <a:pt x="7" y="2"/>
                  </a:moveTo>
                  <a:lnTo>
                    <a:pt x="7" y="2"/>
                  </a:lnTo>
                  <a:lnTo>
                    <a:pt x="4" y="8"/>
                  </a:lnTo>
                  <a:lnTo>
                    <a:pt x="2" y="14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0" y="39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3"/>
                  </a:lnTo>
                  <a:lnTo>
                    <a:pt x="3" y="55"/>
                  </a:lnTo>
                  <a:lnTo>
                    <a:pt x="4" y="56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9" y="55"/>
                  </a:lnTo>
                  <a:lnTo>
                    <a:pt x="10" y="53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9" y="29"/>
                  </a:lnTo>
                  <a:lnTo>
                    <a:pt x="10" y="23"/>
                  </a:lnTo>
                  <a:lnTo>
                    <a:pt x="11" y="17"/>
                  </a:lnTo>
                  <a:lnTo>
                    <a:pt x="12" y="12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56" name="Freeform 572"/>
            <p:cNvSpPr/>
            <p:nvPr/>
          </p:nvSpPr>
          <p:spPr bwMode="auto">
            <a:xfrm>
              <a:off x="5549901" y="2212975"/>
              <a:ext cx="4763" cy="25400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0" y="45"/>
                </a:cxn>
                <a:cxn ang="0">
                  <a:pos x="1" y="47"/>
                </a:cxn>
                <a:cxn ang="0">
                  <a:pos x="3" y="47"/>
                </a:cxn>
                <a:cxn ang="0">
                  <a:pos x="4" y="48"/>
                </a:cxn>
                <a:cxn ang="0">
                  <a:pos x="6" y="47"/>
                </a:cxn>
                <a:cxn ang="0">
                  <a:pos x="7" y="47"/>
                </a:cxn>
                <a:cxn ang="0">
                  <a:pos x="8" y="45"/>
                </a:cxn>
                <a:cxn ang="0">
                  <a:pos x="9" y="43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9" h="48">
                  <a:moveTo>
                    <a:pt x="0" y="6"/>
                  </a:move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1" y="47"/>
                  </a:lnTo>
                  <a:lnTo>
                    <a:pt x="3" y="47"/>
                  </a:lnTo>
                  <a:lnTo>
                    <a:pt x="4" y="48"/>
                  </a:lnTo>
                  <a:lnTo>
                    <a:pt x="6" y="47"/>
                  </a:lnTo>
                  <a:lnTo>
                    <a:pt x="7" y="47"/>
                  </a:lnTo>
                  <a:lnTo>
                    <a:pt x="8" y="45"/>
                  </a:lnTo>
                  <a:lnTo>
                    <a:pt x="9" y="43"/>
                  </a:lnTo>
                  <a:lnTo>
                    <a:pt x="9" y="6"/>
                  </a:lnTo>
                  <a:lnTo>
                    <a:pt x="9" y="6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57" name="Freeform 573"/>
            <p:cNvSpPr/>
            <p:nvPr/>
          </p:nvSpPr>
          <p:spPr bwMode="auto">
            <a:xfrm>
              <a:off x="5567363" y="2225675"/>
              <a:ext cx="4763" cy="2540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0" y="45"/>
                </a:cxn>
                <a:cxn ang="0">
                  <a:pos x="1" y="47"/>
                </a:cxn>
                <a:cxn ang="0">
                  <a:pos x="3" y="47"/>
                </a:cxn>
                <a:cxn ang="0">
                  <a:pos x="4" y="48"/>
                </a:cxn>
                <a:cxn ang="0">
                  <a:pos x="6" y="47"/>
                </a:cxn>
                <a:cxn ang="0">
                  <a:pos x="8" y="47"/>
                </a:cxn>
                <a:cxn ang="0">
                  <a:pos x="9" y="45"/>
                </a:cxn>
                <a:cxn ang="0">
                  <a:pos x="9" y="4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48">
                  <a:moveTo>
                    <a:pt x="0" y="4"/>
                  </a:moveTo>
                  <a:lnTo>
                    <a:pt x="0" y="42"/>
                  </a:lnTo>
                  <a:lnTo>
                    <a:pt x="0" y="42"/>
                  </a:lnTo>
                  <a:lnTo>
                    <a:pt x="0" y="45"/>
                  </a:lnTo>
                  <a:lnTo>
                    <a:pt x="1" y="47"/>
                  </a:lnTo>
                  <a:lnTo>
                    <a:pt x="3" y="47"/>
                  </a:lnTo>
                  <a:lnTo>
                    <a:pt x="4" y="48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9" y="45"/>
                  </a:lnTo>
                  <a:lnTo>
                    <a:pt x="9" y="42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58" name="Freeform 574"/>
            <p:cNvSpPr/>
            <p:nvPr/>
          </p:nvSpPr>
          <p:spPr bwMode="auto">
            <a:xfrm>
              <a:off x="5597526" y="2243138"/>
              <a:ext cx="6350" cy="30163"/>
            </a:xfrm>
            <a:custGeom>
              <a:avLst/>
              <a:gdLst/>
              <a:ahLst/>
              <a:cxnLst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17"/>
                </a:cxn>
                <a:cxn ang="0">
                  <a:pos x="2" y="28"/>
                </a:cxn>
                <a:cxn ang="0">
                  <a:pos x="2" y="39"/>
                </a:cxn>
                <a:cxn ang="0">
                  <a:pos x="1" y="46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3" y="57"/>
                </a:cxn>
                <a:cxn ang="0">
                  <a:pos x="5" y="57"/>
                </a:cxn>
                <a:cxn ang="0">
                  <a:pos x="7" y="57"/>
                </a:cxn>
                <a:cxn ang="0">
                  <a:pos x="8" y="55"/>
                </a:cxn>
                <a:cxn ang="0">
                  <a:pos x="9" y="54"/>
                </a:cxn>
                <a:cxn ang="0">
                  <a:pos x="9" y="54"/>
                </a:cxn>
                <a:cxn ang="0">
                  <a:pos x="10" y="48"/>
                </a:cxn>
                <a:cxn ang="0">
                  <a:pos x="11" y="42"/>
                </a:cxn>
                <a:cxn ang="0">
                  <a:pos x="11" y="29"/>
                </a:cxn>
                <a:cxn ang="0">
                  <a:pos x="10" y="17"/>
                </a:cxn>
                <a:cxn ang="0">
                  <a:pos x="9" y="5"/>
                </a:cxn>
                <a:cxn ang="0">
                  <a:pos x="9" y="5"/>
                </a:cxn>
              </a:cxnLst>
              <a:rect l="0" t="0" r="r" b="b"/>
              <a:pathLst>
                <a:path w="11" h="57">
                  <a:moveTo>
                    <a:pt x="9" y="5"/>
                  </a:move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17"/>
                  </a:lnTo>
                  <a:lnTo>
                    <a:pt x="2" y="28"/>
                  </a:lnTo>
                  <a:lnTo>
                    <a:pt x="2" y="39"/>
                  </a:lnTo>
                  <a:lnTo>
                    <a:pt x="1" y="46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3" y="57"/>
                  </a:lnTo>
                  <a:lnTo>
                    <a:pt x="5" y="57"/>
                  </a:lnTo>
                  <a:lnTo>
                    <a:pt x="7" y="57"/>
                  </a:lnTo>
                  <a:lnTo>
                    <a:pt x="8" y="55"/>
                  </a:lnTo>
                  <a:lnTo>
                    <a:pt x="9" y="54"/>
                  </a:lnTo>
                  <a:lnTo>
                    <a:pt x="9" y="54"/>
                  </a:lnTo>
                  <a:lnTo>
                    <a:pt x="10" y="48"/>
                  </a:lnTo>
                  <a:lnTo>
                    <a:pt x="11" y="42"/>
                  </a:lnTo>
                  <a:lnTo>
                    <a:pt x="11" y="29"/>
                  </a:lnTo>
                  <a:lnTo>
                    <a:pt x="10" y="17"/>
                  </a:lnTo>
                  <a:lnTo>
                    <a:pt x="9" y="5"/>
                  </a:lnTo>
                  <a:lnTo>
                    <a:pt x="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59" name="Freeform 575"/>
            <p:cNvSpPr/>
            <p:nvPr/>
          </p:nvSpPr>
          <p:spPr bwMode="auto">
            <a:xfrm>
              <a:off x="5354638" y="2393950"/>
              <a:ext cx="6350" cy="31750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30"/>
                </a:cxn>
                <a:cxn ang="0">
                  <a:pos x="3" y="43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1" y="60"/>
                </a:cxn>
                <a:cxn ang="0">
                  <a:pos x="3" y="61"/>
                </a:cxn>
                <a:cxn ang="0">
                  <a:pos x="5" y="61"/>
                </a:cxn>
                <a:cxn ang="0">
                  <a:pos x="6" y="61"/>
                </a:cxn>
                <a:cxn ang="0">
                  <a:pos x="8" y="59"/>
                </a:cxn>
                <a:cxn ang="0">
                  <a:pos x="9" y="58"/>
                </a:cxn>
                <a:cxn ang="0">
                  <a:pos x="9" y="58"/>
                </a:cxn>
                <a:cxn ang="0">
                  <a:pos x="12" y="45"/>
                </a:cxn>
                <a:cxn ang="0">
                  <a:pos x="14" y="31"/>
                </a:cxn>
                <a:cxn ang="0">
                  <a:pos x="14" y="4"/>
                </a:cxn>
                <a:cxn ang="0">
                  <a:pos x="14" y="4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6" y="1"/>
                </a:cxn>
                <a:cxn ang="0">
                  <a:pos x="5" y="2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4" h="61">
                  <a:moveTo>
                    <a:pt x="4" y="4"/>
                  </a:moveTo>
                  <a:lnTo>
                    <a:pt x="4" y="4"/>
                  </a:lnTo>
                  <a:lnTo>
                    <a:pt x="4" y="30"/>
                  </a:lnTo>
                  <a:lnTo>
                    <a:pt x="3" y="4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1" y="60"/>
                  </a:lnTo>
                  <a:lnTo>
                    <a:pt x="3" y="61"/>
                  </a:lnTo>
                  <a:lnTo>
                    <a:pt x="5" y="61"/>
                  </a:lnTo>
                  <a:lnTo>
                    <a:pt x="6" y="61"/>
                  </a:lnTo>
                  <a:lnTo>
                    <a:pt x="8" y="59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2" y="45"/>
                  </a:lnTo>
                  <a:lnTo>
                    <a:pt x="14" y="31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60" name="Freeform 576"/>
            <p:cNvSpPr/>
            <p:nvPr/>
          </p:nvSpPr>
          <p:spPr bwMode="auto">
            <a:xfrm>
              <a:off x="5367338" y="2428875"/>
              <a:ext cx="4763" cy="396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3"/>
                </a:cxn>
                <a:cxn ang="0">
                  <a:pos x="1" y="75"/>
                </a:cxn>
                <a:cxn ang="0">
                  <a:pos x="3" y="76"/>
                </a:cxn>
                <a:cxn ang="0">
                  <a:pos x="4" y="76"/>
                </a:cxn>
                <a:cxn ang="0">
                  <a:pos x="6" y="76"/>
                </a:cxn>
                <a:cxn ang="0">
                  <a:pos x="7" y="75"/>
                </a:cxn>
                <a:cxn ang="0">
                  <a:pos x="8" y="73"/>
                </a:cxn>
                <a:cxn ang="0">
                  <a:pos x="9" y="72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76">
                  <a:moveTo>
                    <a:pt x="0" y="5"/>
                  </a:moveTo>
                  <a:lnTo>
                    <a:pt x="0" y="72"/>
                  </a:lnTo>
                  <a:lnTo>
                    <a:pt x="0" y="72"/>
                  </a:lnTo>
                  <a:lnTo>
                    <a:pt x="0" y="73"/>
                  </a:lnTo>
                  <a:lnTo>
                    <a:pt x="1" y="75"/>
                  </a:lnTo>
                  <a:lnTo>
                    <a:pt x="3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7" y="75"/>
                  </a:lnTo>
                  <a:lnTo>
                    <a:pt x="8" y="73"/>
                  </a:lnTo>
                  <a:lnTo>
                    <a:pt x="9" y="72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61" name="Freeform 577"/>
            <p:cNvSpPr/>
            <p:nvPr/>
          </p:nvSpPr>
          <p:spPr bwMode="auto">
            <a:xfrm>
              <a:off x="5384801" y="2454275"/>
              <a:ext cx="4763" cy="3968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4"/>
                </a:cxn>
                <a:cxn ang="0">
                  <a:pos x="3" y="75"/>
                </a:cxn>
                <a:cxn ang="0">
                  <a:pos x="4" y="75"/>
                </a:cxn>
                <a:cxn ang="0">
                  <a:pos x="6" y="75"/>
                </a:cxn>
                <a:cxn ang="0">
                  <a:pos x="8" y="74"/>
                </a:cxn>
                <a:cxn ang="0">
                  <a:pos x="9" y="72"/>
                </a:cxn>
                <a:cxn ang="0">
                  <a:pos x="9" y="70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75">
                  <a:moveTo>
                    <a:pt x="0" y="4"/>
                  </a:move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4"/>
                  </a:lnTo>
                  <a:lnTo>
                    <a:pt x="3" y="75"/>
                  </a:lnTo>
                  <a:lnTo>
                    <a:pt x="4" y="75"/>
                  </a:lnTo>
                  <a:lnTo>
                    <a:pt x="6" y="75"/>
                  </a:lnTo>
                  <a:lnTo>
                    <a:pt x="8" y="74"/>
                  </a:lnTo>
                  <a:lnTo>
                    <a:pt x="9" y="72"/>
                  </a:lnTo>
                  <a:lnTo>
                    <a:pt x="9" y="70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62" name="Freeform 578"/>
            <p:cNvSpPr/>
            <p:nvPr/>
          </p:nvSpPr>
          <p:spPr bwMode="auto">
            <a:xfrm>
              <a:off x="5402263" y="2479675"/>
              <a:ext cx="6350" cy="39688"/>
            </a:xfrm>
            <a:custGeom>
              <a:avLst/>
              <a:gdLst/>
              <a:ahLst/>
              <a:cxnLst>
                <a:cxn ang="0">
                  <a:pos x="14" y="5"/>
                </a:cxn>
                <a:cxn ang="0">
                  <a:pos x="14" y="5"/>
                </a:cxn>
                <a:cxn ang="0">
                  <a:pos x="13" y="2"/>
                </a:cxn>
                <a:cxn ang="0">
                  <a:pos x="12" y="1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6" y="1"/>
                </a:cxn>
                <a:cxn ang="0">
                  <a:pos x="5" y="2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14"/>
                </a:cxn>
                <a:cxn ang="0">
                  <a:pos x="2" y="23"/>
                </a:cxn>
                <a:cxn ang="0">
                  <a:pos x="1" y="32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0" y="49"/>
                </a:cxn>
                <a:cxn ang="0">
                  <a:pos x="1" y="57"/>
                </a:cxn>
                <a:cxn ang="0">
                  <a:pos x="3" y="66"/>
                </a:cxn>
                <a:cxn ang="0">
                  <a:pos x="5" y="74"/>
                </a:cxn>
                <a:cxn ang="0">
                  <a:pos x="5" y="74"/>
                </a:cxn>
                <a:cxn ang="0">
                  <a:pos x="6" y="75"/>
                </a:cxn>
                <a:cxn ang="0">
                  <a:pos x="8" y="76"/>
                </a:cxn>
                <a:cxn ang="0">
                  <a:pos x="9" y="76"/>
                </a:cxn>
                <a:cxn ang="0">
                  <a:pos x="11" y="75"/>
                </a:cxn>
                <a:cxn ang="0">
                  <a:pos x="13" y="73"/>
                </a:cxn>
                <a:cxn ang="0">
                  <a:pos x="13" y="71"/>
                </a:cxn>
                <a:cxn ang="0">
                  <a:pos x="13" y="69"/>
                </a:cxn>
                <a:cxn ang="0">
                  <a:pos x="13" y="69"/>
                </a:cxn>
                <a:cxn ang="0">
                  <a:pos x="11" y="60"/>
                </a:cxn>
                <a:cxn ang="0">
                  <a:pos x="9" y="53"/>
                </a:cxn>
                <a:cxn ang="0">
                  <a:pos x="9" y="45"/>
                </a:cxn>
                <a:cxn ang="0">
                  <a:pos x="10" y="37"/>
                </a:cxn>
                <a:cxn ang="0">
                  <a:pos x="12" y="21"/>
                </a:cxn>
                <a:cxn ang="0">
                  <a:pos x="14" y="5"/>
                </a:cxn>
                <a:cxn ang="0">
                  <a:pos x="14" y="5"/>
                </a:cxn>
              </a:cxnLst>
              <a:rect l="0" t="0" r="r" b="b"/>
              <a:pathLst>
                <a:path w="14" h="76">
                  <a:moveTo>
                    <a:pt x="14" y="5"/>
                  </a:moveTo>
                  <a:lnTo>
                    <a:pt x="14" y="5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14"/>
                  </a:lnTo>
                  <a:lnTo>
                    <a:pt x="2" y="23"/>
                  </a:lnTo>
                  <a:lnTo>
                    <a:pt x="1" y="32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1" y="57"/>
                  </a:lnTo>
                  <a:lnTo>
                    <a:pt x="3" y="66"/>
                  </a:lnTo>
                  <a:lnTo>
                    <a:pt x="5" y="74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6"/>
                  </a:lnTo>
                  <a:lnTo>
                    <a:pt x="11" y="75"/>
                  </a:lnTo>
                  <a:lnTo>
                    <a:pt x="13" y="73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0"/>
                  </a:lnTo>
                  <a:lnTo>
                    <a:pt x="9" y="53"/>
                  </a:lnTo>
                  <a:lnTo>
                    <a:pt x="9" y="45"/>
                  </a:lnTo>
                  <a:lnTo>
                    <a:pt x="10" y="37"/>
                  </a:lnTo>
                  <a:lnTo>
                    <a:pt x="12" y="21"/>
                  </a:lnTo>
                  <a:lnTo>
                    <a:pt x="14" y="5"/>
                  </a:lnTo>
                  <a:lnTo>
                    <a:pt x="1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63" name="Freeform 579"/>
            <p:cNvSpPr/>
            <p:nvPr/>
          </p:nvSpPr>
          <p:spPr bwMode="auto">
            <a:xfrm>
              <a:off x="5426076" y="2497138"/>
              <a:ext cx="7938" cy="30163"/>
            </a:xfrm>
            <a:custGeom>
              <a:avLst/>
              <a:gdLst/>
              <a:ahLst/>
              <a:cxnLst>
                <a:cxn ang="0">
                  <a:pos x="7" y="3"/>
                </a:cxn>
                <a:cxn ang="0">
                  <a:pos x="7" y="3"/>
                </a:cxn>
                <a:cxn ang="0">
                  <a:pos x="4" y="9"/>
                </a:cxn>
                <a:cxn ang="0">
                  <a:pos x="1" y="14"/>
                </a:cxn>
                <a:cxn ang="0">
                  <a:pos x="0" y="20"/>
                </a:cxn>
                <a:cxn ang="0">
                  <a:pos x="0" y="26"/>
                </a:cxn>
                <a:cxn ang="0">
                  <a:pos x="0" y="40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1" y="54"/>
                </a:cxn>
                <a:cxn ang="0">
                  <a:pos x="3" y="55"/>
                </a:cxn>
                <a:cxn ang="0">
                  <a:pos x="5" y="56"/>
                </a:cxn>
                <a:cxn ang="0">
                  <a:pos x="6" y="57"/>
                </a:cxn>
                <a:cxn ang="0">
                  <a:pos x="8" y="56"/>
                </a:cxn>
                <a:cxn ang="0">
                  <a:pos x="10" y="55"/>
                </a:cxn>
                <a:cxn ang="0">
                  <a:pos x="11" y="54"/>
                </a:cxn>
                <a:cxn ang="0">
                  <a:pos x="11" y="52"/>
                </a:cxn>
                <a:cxn ang="0">
                  <a:pos x="11" y="52"/>
                </a:cxn>
                <a:cxn ang="0">
                  <a:pos x="10" y="29"/>
                </a:cxn>
                <a:cxn ang="0">
                  <a:pos x="10" y="23"/>
                </a:cxn>
                <a:cxn ang="0">
                  <a:pos x="11" y="18"/>
                </a:cxn>
                <a:cxn ang="0">
                  <a:pos x="12" y="13"/>
                </a:cxn>
                <a:cxn ang="0">
                  <a:pos x="15" y="8"/>
                </a:cxn>
                <a:cxn ang="0">
                  <a:pos x="15" y="8"/>
                </a:cxn>
                <a:cxn ang="0">
                  <a:pos x="16" y="6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3"/>
                </a:cxn>
                <a:cxn ang="0">
                  <a:pos x="7" y="3"/>
                </a:cxn>
              </a:cxnLst>
              <a:rect l="0" t="0" r="r" b="b"/>
              <a:pathLst>
                <a:path w="16" h="57">
                  <a:moveTo>
                    <a:pt x="7" y="3"/>
                  </a:moveTo>
                  <a:lnTo>
                    <a:pt x="7" y="3"/>
                  </a:lnTo>
                  <a:lnTo>
                    <a:pt x="4" y="9"/>
                  </a:lnTo>
                  <a:lnTo>
                    <a:pt x="1" y="14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0" y="40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1" y="54"/>
                  </a:lnTo>
                  <a:lnTo>
                    <a:pt x="3" y="55"/>
                  </a:lnTo>
                  <a:lnTo>
                    <a:pt x="5" y="56"/>
                  </a:lnTo>
                  <a:lnTo>
                    <a:pt x="6" y="57"/>
                  </a:lnTo>
                  <a:lnTo>
                    <a:pt x="8" y="56"/>
                  </a:lnTo>
                  <a:lnTo>
                    <a:pt x="10" y="55"/>
                  </a:lnTo>
                  <a:lnTo>
                    <a:pt x="11" y="54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10" y="29"/>
                  </a:lnTo>
                  <a:lnTo>
                    <a:pt x="10" y="23"/>
                  </a:lnTo>
                  <a:lnTo>
                    <a:pt x="11" y="18"/>
                  </a:lnTo>
                  <a:lnTo>
                    <a:pt x="12" y="13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6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3"/>
                  </a:lnTo>
                  <a:lnTo>
                    <a:pt x="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64" name="Freeform 580"/>
            <p:cNvSpPr/>
            <p:nvPr/>
          </p:nvSpPr>
          <p:spPr bwMode="auto">
            <a:xfrm>
              <a:off x="5446713" y="2514600"/>
              <a:ext cx="7938" cy="36513"/>
            </a:xfrm>
            <a:custGeom>
              <a:avLst/>
              <a:gdLst/>
              <a:ahLst/>
              <a:cxnLst>
                <a:cxn ang="0">
                  <a:pos x="15" y="64"/>
                </a:cxn>
                <a:cxn ang="0">
                  <a:pos x="15" y="64"/>
                </a:cxn>
                <a:cxn ang="0">
                  <a:pos x="12" y="56"/>
                </a:cxn>
                <a:cxn ang="0">
                  <a:pos x="10" y="49"/>
                </a:cxn>
                <a:cxn ang="0">
                  <a:pos x="9" y="42"/>
                </a:cxn>
                <a:cxn ang="0">
                  <a:pos x="9" y="35"/>
                </a:cxn>
                <a:cxn ang="0">
                  <a:pos x="10" y="19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1" y="20"/>
                </a:cxn>
                <a:cxn ang="0">
                  <a:pos x="0" y="37"/>
                </a:cxn>
                <a:cxn ang="0">
                  <a:pos x="0" y="45"/>
                </a:cxn>
                <a:cxn ang="0">
                  <a:pos x="1" y="53"/>
                </a:cxn>
                <a:cxn ang="0">
                  <a:pos x="3" y="60"/>
                </a:cxn>
                <a:cxn ang="0">
                  <a:pos x="7" y="68"/>
                </a:cxn>
                <a:cxn ang="0">
                  <a:pos x="7" y="68"/>
                </a:cxn>
                <a:cxn ang="0">
                  <a:pos x="8" y="70"/>
                </a:cxn>
                <a:cxn ang="0">
                  <a:pos x="10" y="70"/>
                </a:cxn>
                <a:cxn ang="0">
                  <a:pos x="11" y="70"/>
                </a:cxn>
                <a:cxn ang="0">
                  <a:pos x="13" y="70"/>
                </a:cxn>
                <a:cxn ang="0">
                  <a:pos x="14" y="69"/>
                </a:cxn>
                <a:cxn ang="0">
                  <a:pos x="15" y="67"/>
                </a:cxn>
                <a:cxn ang="0">
                  <a:pos x="15" y="66"/>
                </a:cxn>
                <a:cxn ang="0">
                  <a:pos x="15" y="64"/>
                </a:cxn>
                <a:cxn ang="0">
                  <a:pos x="15" y="64"/>
                </a:cxn>
              </a:cxnLst>
              <a:rect l="0" t="0" r="r" b="b"/>
              <a:pathLst>
                <a:path w="15" h="70">
                  <a:moveTo>
                    <a:pt x="15" y="64"/>
                  </a:moveTo>
                  <a:lnTo>
                    <a:pt x="15" y="64"/>
                  </a:lnTo>
                  <a:lnTo>
                    <a:pt x="12" y="56"/>
                  </a:lnTo>
                  <a:lnTo>
                    <a:pt x="10" y="49"/>
                  </a:lnTo>
                  <a:lnTo>
                    <a:pt x="9" y="42"/>
                  </a:lnTo>
                  <a:lnTo>
                    <a:pt x="9" y="35"/>
                  </a:lnTo>
                  <a:lnTo>
                    <a:pt x="10" y="19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1" y="20"/>
                  </a:lnTo>
                  <a:lnTo>
                    <a:pt x="0" y="37"/>
                  </a:lnTo>
                  <a:lnTo>
                    <a:pt x="0" y="45"/>
                  </a:lnTo>
                  <a:lnTo>
                    <a:pt x="1" y="53"/>
                  </a:lnTo>
                  <a:lnTo>
                    <a:pt x="3" y="60"/>
                  </a:lnTo>
                  <a:lnTo>
                    <a:pt x="7" y="68"/>
                  </a:lnTo>
                  <a:lnTo>
                    <a:pt x="7" y="68"/>
                  </a:lnTo>
                  <a:lnTo>
                    <a:pt x="8" y="70"/>
                  </a:lnTo>
                  <a:lnTo>
                    <a:pt x="10" y="70"/>
                  </a:lnTo>
                  <a:lnTo>
                    <a:pt x="11" y="70"/>
                  </a:lnTo>
                  <a:lnTo>
                    <a:pt x="13" y="70"/>
                  </a:lnTo>
                  <a:lnTo>
                    <a:pt x="14" y="69"/>
                  </a:lnTo>
                  <a:lnTo>
                    <a:pt x="15" y="67"/>
                  </a:lnTo>
                  <a:lnTo>
                    <a:pt x="15" y="66"/>
                  </a:lnTo>
                  <a:lnTo>
                    <a:pt x="15" y="64"/>
                  </a:lnTo>
                  <a:lnTo>
                    <a:pt x="15" y="6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65" name="Freeform 581"/>
            <p:cNvSpPr/>
            <p:nvPr/>
          </p:nvSpPr>
          <p:spPr bwMode="auto">
            <a:xfrm>
              <a:off x="5464176" y="2540000"/>
              <a:ext cx="9525" cy="31750"/>
            </a:xfrm>
            <a:custGeom>
              <a:avLst/>
              <a:gdLst/>
              <a:ahLst/>
              <a:cxnLst>
                <a:cxn ang="0">
                  <a:pos x="12" y="37"/>
                </a:cxn>
                <a:cxn ang="0">
                  <a:pos x="12" y="37"/>
                </a:cxn>
                <a:cxn ang="0">
                  <a:pos x="9" y="30"/>
                </a:cxn>
                <a:cxn ang="0">
                  <a:pos x="8" y="2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33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1" y="38"/>
                </a:cxn>
                <a:cxn ang="0">
                  <a:pos x="4" y="44"/>
                </a:cxn>
                <a:cxn ang="0">
                  <a:pos x="7" y="51"/>
                </a:cxn>
                <a:cxn ang="0">
                  <a:pos x="9" y="57"/>
                </a:cxn>
                <a:cxn ang="0">
                  <a:pos x="9" y="57"/>
                </a:cxn>
                <a:cxn ang="0">
                  <a:pos x="9" y="59"/>
                </a:cxn>
                <a:cxn ang="0">
                  <a:pos x="11" y="60"/>
                </a:cxn>
                <a:cxn ang="0">
                  <a:pos x="14" y="61"/>
                </a:cxn>
                <a:cxn ang="0">
                  <a:pos x="16" y="61"/>
                </a:cxn>
                <a:cxn ang="0">
                  <a:pos x="17" y="60"/>
                </a:cxn>
                <a:cxn ang="0">
                  <a:pos x="18" y="59"/>
                </a:cxn>
                <a:cxn ang="0">
                  <a:pos x="18" y="57"/>
                </a:cxn>
                <a:cxn ang="0">
                  <a:pos x="18" y="57"/>
                </a:cxn>
                <a:cxn ang="0">
                  <a:pos x="17" y="52"/>
                </a:cxn>
                <a:cxn ang="0">
                  <a:pos x="16" y="47"/>
                </a:cxn>
                <a:cxn ang="0">
                  <a:pos x="12" y="37"/>
                </a:cxn>
                <a:cxn ang="0">
                  <a:pos x="12" y="37"/>
                </a:cxn>
              </a:cxnLst>
              <a:rect l="0" t="0" r="r" b="b"/>
              <a:pathLst>
                <a:path w="18" h="61">
                  <a:moveTo>
                    <a:pt x="12" y="37"/>
                  </a:moveTo>
                  <a:lnTo>
                    <a:pt x="12" y="37"/>
                  </a:lnTo>
                  <a:lnTo>
                    <a:pt x="9" y="30"/>
                  </a:lnTo>
                  <a:lnTo>
                    <a:pt x="8" y="2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1" y="38"/>
                  </a:lnTo>
                  <a:lnTo>
                    <a:pt x="4" y="44"/>
                  </a:lnTo>
                  <a:lnTo>
                    <a:pt x="7" y="51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4" y="61"/>
                  </a:lnTo>
                  <a:lnTo>
                    <a:pt x="16" y="61"/>
                  </a:lnTo>
                  <a:lnTo>
                    <a:pt x="17" y="60"/>
                  </a:lnTo>
                  <a:lnTo>
                    <a:pt x="18" y="59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7" y="52"/>
                  </a:lnTo>
                  <a:lnTo>
                    <a:pt x="16" y="47"/>
                  </a:lnTo>
                  <a:lnTo>
                    <a:pt x="12" y="37"/>
                  </a:lnTo>
                  <a:lnTo>
                    <a:pt x="12" y="3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66" name="Freeform 582"/>
            <p:cNvSpPr/>
            <p:nvPr/>
          </p:nvSpPr>
          <p:spPr bwMode="auto">
            <a:xfrm>
              <a:off x="5489576" y="2562225"/>
              <a:ext cx="7938" cy="30163"/>
            </a:xfrm>
            <a:custGeom>
              <a:avLst/>
              <a:gdLst/>
              <a:ahLst/>
              <a:cxnLst>
                <a:cxn ang="0">
                  <a:pos x="14" y="6"/>
                </a:cxn>
                <a:cxn ang="0">
                  <a:pos x="14" y="6"/>
                </a:cxn>
                <a:cxn ang="0">
                  <a:pos x="14" y="4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0"/>
                </a:cxn>
                <a:cxn ang="0">
                  <a:pos x="6" y="1"/>
                </a:cxn>
                <a:cxn ang="0">
                  <a:pos x="5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3" y="11"/>
                </a:cxn>
                <a:cxn ang="0">
                  <a:pos x="2" y="17"/>
                </a:cxn>
                <a:cxn ang="0">
                  <a:pos x="1" y="23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0" y="34"/>
                </a:cxn>
                <a:cxn ang="0">
                  <a:pos x="1" y="41"/>
                </a:cxn>
                <a:cxn ang="0">
                  <a:pos x="3" y="47"/>
                </a:cxn>
                <a:cxn ang="0">
                  <a:pos x="4" y="52"/>
                </a:cxn>
                <a:cxn ang="0">
                  <a:pos x="4" y="52"/>
                </a:cxn>
                <a:cxn ang="0">
                  <a:pos x="5" y="54"/>
                </a:cxn>
                <a:cxn ang="0">
                  <a:pos x="6" y="56"/>
                </a:cxn>
                <a:cxn ang="0">
                  <a:pos x="7" y="57"/>
                </a:cxn>
                <a:cxn ang="0">
                  <a:pos x="10" y="57"/>
                </a:cxn>
                <a:cxn ang="0">
                  <a:pos x="12" y="57"/>
                </a:cxn>
                <a:cxn ang="0">
                  <a:pos x="13" y="56"/>
                </a:cxn>
                <a:cxn ang="0">
                  <a:pos x="14" y="54"/>
                </a:cxn>
                <a:cxn ang="0">
                  <a:pos x="14" y="52"/>
                </a:cxn>
                <a:cxn ang="0">
                  <a:pos x="14" y="52"/>
                </a:cxn>
                <a:cxn ang="0">
                  <a:pos x="13" y="47"/>
                </a:cxn>
                <a:cxn ang="0">
                  <a:pos x="12" y="41"/>
                </a:cxn>
                <a:cxn ang="0">
                  <a:pos x="11" y="34"/>
                </a:cxn>
                <a:cxn ang="0">
                  <a:pos x="10" y="28"/>
                </a:cxn>
                <a:cxn ang="0">
                  <a:pos x="10" y="28"/>
                </a:cxn>
                <a:cxn ang="0">
                  <a:pos x="10" y="23"/>
                </a:cxn>
                <a:cxn ang="0">
                  <a:pos x="12" y="17"/>
                </a:cxn>
                <a:cxn ang="0">
                  <a:pos x="13" y="11"/>
                </a:cxn>
                <a:cxn ang="0">
                  <a:pos x="14" y="6"/>
                </a:cxn>
                <a:cxn ang="0">
                  <a:pos x="14" y="6"/>
                </a:cxn>
              </a:cxnLst>
              <a:rect l="0" t="0" r="r" b="b"/>
              <a:pathLst>
                <a:path w="14" h="57">
                  <a:moveTo>
                    <a:pt x="14" y="6"/>
                  </a:moveTo>
                  <a:lnTo>
                    <a:pt x="14" y="6"/>
                  </a:lnTo>
                  <a:lnTo>
                    <a:pt x="14" y="4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6" y="1"/>
                  </a:lnTo>
                  <a:lnTo>
                    <a:pt x="5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3" y="11"/>
                  </a:lnTo>
                  <a:lnTo>
                    <a:pt x="2" y="17"/>
                  </a:lnTo>
                  <a:lnTo>
                    <a:pt x="1" y="23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3" y="47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5" y="54"/>
                  </a:lnTo>
                  <a:lnTo>
                    <a:pt x="6" y="56"/>
                  </a:lnTo>
                  <a:lnTo>
                    <a:pt x="7" y="57"/>
                  </a:lnTo>
                  <a:lnTo>
                    <a:pt x="10" y="57"/>
                  </a:lnTo>
                  <a:lnTo>
                    <a:pt x="12" y="57"/>
                  </a:lnTo>
                  <a:lnTo>
                    <a:pt x="13" y="56"/>
                  </a:lnTo>
                  <a:lnTo>
                    <a:pt x="14" y="54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3" y="47"/>
                  </a:lnTo>
                  <a:lnTo>
                    <a:pt x="12" y="41"/>
                  </a:lnTo>
                  <a:lnTo>
                    <a:pt x="11" y="34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0" y="23"/>
                  </a:lnTo>
                  <a:lnTo>
                    <a:pt x="12" y="17"/>
                  </a:lnTo>
                  <a:lnTo>
                    <a:pt x="13" y="11"/>
                  </a:lnTo>
                  <a:lnTo>
                    <a:pt x="14" y="6"/>
                  </a:lnTo>
                  <a:lnTo>
                    <a:pt x="14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67" name="Freeform 583"/>
            <p:cNvSpPr/>
            <p:nvPr/>
          </p:nvSpPr>
          <p:spPr bwMode="auto">
            <a:xfrm>
              <a:off x="5514976" y="2584450"/>
              <a:ext cx="9525" cy="34925"/>
            </a:xfrm>
            <a:custGeom>
              <a:avLst/>
              <a:gdLst/>
              <a:ahLst/>
              <a:cxnLst>
                <a:cxn ang="0">
                  <a:pos x="14" y="41"/>
                </a:cxn>
                <a:cxn ang="0">
                  <a:pos x="14" y="41"/>
                </a:cxn>
                <a:cxn ang="0">
                  <a:pos x="12" y="33"/>
                </a:cxn>
                <a:cxn ang="0">
                  <a:pos x="10" y="24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18"/>
                </a:cxn>
                <a:cxn ang="0">
                  <a:pos x="2" y="32"/>
                </a:cxn>
                <a:cxn ang="0">
                  <a:pos x="2" y="32"/>
                </a:cxn>
                <a:cxn ang="0">
                  <a:pos x="4" y="40"/>
                </a:cxn>
                <a:cxn ang="0">
                  <a:pos x="6" y="47"/>
                </a:cxn>
                <a:cxn ang="0">
                  <a:pos x="8" y="55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64"/>
                </a:cxn>
                <a:cxn ang="0">
                  <a:pos x="11" y="65"/>
                </a:cxn>
                <a:cxn ang="0">
                  <a:pos x="15" y="66"/>
                </a:cxn>
                <a:cxn ang="0">
                  <a:pos x="16" y="66"/>
                </a:cxn>
                <a:cxn ang="0">
                  <a:pos x="18" y="65"/>
                </a:cxn>
                <a:cxn ang="0">
                  <a:pos x="19" y="64"/>
                </a:cxn>
                <a:cxn ang="0">
                  <a:pos x="19" y="62"/>
                </a:cxn>
                <a:cxn ang="0">
                  <a:pos x="19" y="62"/>
                </a:cxn>
                <a:cxn ang="0">
                  <a:pos x="17" y="51"/>
                </a:cxn>
                <a:cxn ang="0">
                  <a:pos x="14" y="41"/>
                </a:cxn>
                <a:cxn ang="0">
                  <a:pos x="14" y="41"/>
                </a:cxn>
              </a:cxnLst>
              <a:rect l="0" t="0" r="r" b="b"/>
              <a:pathLst>
                <a:path w="19" h="66">
                  <a:moveTo>
                    <a:pt x="14" y="41"/>
                  </a:moveTo>
                  <a:lnTo>
                    <a:pt x="14" y="41"/>
                  </a:lnTo>
                  <a:lnTo>
                    <a:pt x="12" y="33"/>
                  </a:lnTo>
                  <a:lnTo>
                    <a:pt x="10" y="24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18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4" y="40"/>
                  </a:lnTo>
                  <a:lnTo>
                    <a:pt x="6" y="47"/>
                  </a:lnTo>
                  <a:lnTo>
                    <a:pt x="8" y="55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64"/>
                  </a:lnTo>
                  <a:lnTo>
                    <a:pt x="11" y="65"/>
                  </a:lnTo>
                  <a:lnTo>
                    <a:pt x="15" y="66"/>
                  </a:lnTo>
                  <a:lnTo>
                    <a:pt x="16" y="66"/>
                  </a:lnTo>
                  <a:lnTo>
                    <a:pt x="18" y="65"/>
                  </a:lnTo>
                  <a:lnTo>
                    <a:pt x="19" y="64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17" y="51"/>
                  </a:lnTo>
                  <a:lnTo>
                    <a:pt x="14" y="41"/>
                  </a:lnTo>
                  <a:lnTo>
                    <a:pt x="14" y="4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68" name="Freeform 584"/>
            <p:cNvSpPr/>
            <p:nvPr/>
          </p:nvSpPr>
          <p:spPr bwMode="auto">
            <a:xfrm>
              <a:off x="5538788" y="2609850"/>
              <a:ext cx="11113" cy="34925"/>
            </a:xfrm>
            <a:custGeom>
              <a:avLst/>
              <a:gdLst/>
              <a:ahLst/>
              <a:cxnLst>
                <a:cxn ang="0">
                  <a:pos x="20" y="61"/>
                </a:cxn>
                <a:cxn ang="0">
                  <a:pos x="20" y="61"/>
                </a:cxn>
                <a:cxn ang="0">
                  <a:pos x="14" y="33"/>
                </a:cxn>
                <a:cxn ang="0">
                  <a:pos x="11" y="19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0"/>
                </a:cxn>
                <a:cxn ang="0">
                  <a:pos x="3" y="34"/>
                </a:cxn>
                <a:cxn ang="0">
                  <a:pos x="11" y="63"/>
                </a:cxn>
                <a:cxn ang="0">
                  <a:pos x="11" y="63"/>
                </a:cxn>
                <a:cxn ang="0">
                  <a:pos x="12" y="65"/>
                </a:cxn>
                <a:cxn ang="0">
                  <a:pos x="13" y="66"/>
                </a:cxn>
                <a:cxn ang="0">
                  <a:pos x="15" y="66"/>
                </a:cxn>
                <a:cxn ang="0">
                  <a:pos x="16" y="66"/>
                </a:cxn>
                <a:cxn ang="0">
                  <a:pos x="18" y="65"/>
                </a:cxn>
                <a:cxn ang="0">
                  <a:pos x="19" y="64"/>
                </a:cxn>
                <a:cxn ang="0">
                  <a:pos x="20" y="63"/>
                </a:cxn>
                <a:cxn ang="0">
                  <a:pos x="20" y="61"/>
                </a:cxn>
                <a:cxn ang="0">
                  <a:pos x="20" y="61"/>
                </a:cxn>
              </a:cxnLst>
              <a:rect l="0" t="0" r="r" b="b"/>
              <a:pathLst>
                <a:path w="20" h="66">
                  <a:moveTo>
                    <a:pt x="20" y="61"/>
                  </a:moveTo>
                  <a:lnTo>
                    <a:pt x="20" y="61"/>
                  </a:lnTo>
                  <a:lnTo>
                    <a:pt x="14" y="33"/>
                  </a:lnTo>
                  <a:lnTo>
                    <a:pt x="11" y="19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0"/>
                  </a:lnTo>
                  <a:lnTo>
                    <a:pt x="3" y="34"/>
                  </a:lnTo>
                  <a:lnTo>
                    <a:pt x="11" y="63"/>
                  </a:lnTo>
                  <a:lnTo>
                    <a:pt x="11" y="63"/>
                  </a:lnTo>
                  <a:lnTo>
                    <a:pt x="12" y="65"/>
                  </a:lnTo>
                  <a:lnTo>
                    <a:pt x="13" y="66"/>
                  </a:lnTo>
                  <a:lnTo>
                    <a:pt x="15" y="66"/>
                  </a:lnTo>
                  <a:lnTo>
                    <a:pt x="16" y="66"/>
                  </a:lnTo>
                  <a:lnTo>
                    <a:pt x="18" y="65"/>
                  </a:lnTo>
                  <a:lnTo>
                    <a:pt x="19" y="64"/>
                  </a:lnTo>
                  <a:lnTo>
                    <a:pt x="20" y="63"/>
                  </a:lnTo>
                  <a:lnTo>
                    <a:pt x="20" y="61"/>
                  </a:lnTo>
                  <a:lnTo>
                    <a:pt x="20" y="6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69" name="Freeform 585"/>
            <p:cNvSpPr/>
            <p:nvPr/>
          </p:nvSpPr>
          <p:spPr bwMode="auto">
            <a:xfrm>
              <a:off x="5562601" y="2635250"/>
              <a:ext cx="6350" cy="31750"/>
            </a:xfrm>
            <a:custGeom>
              <a:avLst/>
              <a:gdLst/>
              <a:ahLst/>
              <a:cxnLst>
                <a:cxn ang="0">
                  <a:pos x="13" y="56"/>
                </a:cxn>
                <a:cxn ang="0">
                  <a:pos x="13" y="56"/>
                </a:cxn>
                <a:cxn ang="0">
                  <a:pos x="11" y="43"/>
                </a:cxn>
                <a:cxn ang="0">
                  <a:pos x="10" y="30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32"/>
                </a:cxn>
                <a:cxn ang="0">
                  <a:pos x="2" y="45"/>
                </a:cxn>
                <a:cxn ang="0">
                  <a:pos x="4" y="58"/>
                </a:cxn>
                <a:cxn ang="0">
                  <a:pos x="4" y="58"/>
                </a:cxn>
                <a:cxn ang="0">
                  <a:pos x="5" y="60"/>
                </a:cxn>
                <a:cxn ang="0">
                  <a:pos x="7" y="61"/>
                </a:cxn>
                <a:cxn ang="0">
                  <a:pos x="8" y="62"/>
                </a:cxn>
                <a:cxn ang="0">
                  <a:pos x="10" y="61"/>
                </a:cxn>
                <a:cxn ang="0">
                  <a:pos x="11" y="61"/>
                </a:cxn>
                <a:cxn ang="0">
                  <a:pos x="13" y="60"/>
                </a:cxn>
                <a:cxn ang="0">
                  <a:pos x="13" y="58"/>
                </a:cxn>
                <a:cxn ang="0">
                  <a:pos x="13" y="56"/>
                </a:cxn>
                <a:cxn ang="0">
                  <a:pos x="13" y="56"/>
                </a:cxn>
              </a:cxnLst>
              <a:rect l="0" t="0" r="r" b="b"/>
              <a:pathLst>
                <a:path w="13" h="62">
                  <a:moveTo>
                    <a:pt x="13" y="56"/>
                  </a:moveTo>
                  <a:lnTo>
                    <a:pt x="13" y="56"/>
                  </a:lnTo>
                  <a:lnTo>
                    <a:pt x="11" y="43"/>
                  </a:lnTo>
                  <a:lnTo>
                    <a:pt x="10" y="30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32"/>
                  </a:lnTo>
                  <a:lnTo>
                    <a:pt x="2" y="45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5" y="60"/>
                  </a:lnTo>
                  <a:lnTo>
                    <a:pt x="7" y="61"/>
                  </a:lnTo>
                  <a:lnTo>
                    <a:pt x="8" y="62"/>
                  </a:lnTo>
                  <a:lnTo>
                    <a:pt x="10" y="61"/>
                  </a:lnTo>
                  <a:lnTo>
                    <a:pt x="11" y="61"/>
                  </a:lnTo>
                  <a:lnTo>
                    <a:pt x="13" y="60"/>
                  </a:lnTo>
                  <a:lnTo>
                    <a:pt x="13" y="58"/>
                  </a:lnTo>
                  <a:lnTo>
                    <a:pt x="13" y="56"/>
                  </a:lnTo>
                  <a:lnTo>
                    <a:pt x="13" y="5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70" name="Freeform 586"/>
            <p:cNvSpPr/>
            <p:nvPr/>
          </p:nvSpPr>
          <p:spPr bwMode="auto">
            <a:xfrm>
              <a:off x="5580063" y="2647950"/>
              <a:ext cx="9525" cy="23813"/>
            </a:xfrm>
            <a:custGeom>
              <a:avLst/>
              <a:gdLst/>
              <a:ahLst/>
              <a:cxnLst>
                <a:cxn ang="0">
                  <a:pos x="18" y="41"/>
                </a:cxn>
                <a:cxn ang="0">
                  <a:pos x="18" y="41"/>
                </a:cxn>
                <a:cxn ang="0">
                  <a:pos x="12" y="23"/>
                </a:cxn>
                <a:cxn ang="0">
                  <a:pos x="10" y="1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14"/>
                </a:cxn>
                <a:cxn ang="0">
                  <a:pos x="3" y="24"/>
                </a:cxn>
                <a:cxn ang="0">
                  <a:pos x="9" y="44"/>
                </a:cxn>
                <a:cxn ang="0">
                  <a:pos x="9" y="44"/>
                </a:cxn>
                <a:cxn ang="0">
                  <a:pos x="10" y="45"/>
                </a:cxn>
                <a:cxn ang="0">
                  <a:pos x="12" y="46"/>
                </a:cxn>
                <a:cxn ang="0">
                  <a:pos x="13" y="47"/>
                </a:cxn>
                <a:cxn ang="0">
                  <a:pos x="15" y="47"/>
                </a:cxn>
                <a:cxn ang="0">
                  <a:pos x="17" y="46"/>
                </a:cxn>
                <a:cxn ang="0">
                  <a:pos x="18" y="45"/>
                </a:cxn>
                <a:cxn ang="0">
                  <a:pos x="18" y="43"/>
                </a:cxn>
                <a:cxn ang="0">
                  <a:pos x="18" y="41"/>
                </a:cxn>
                <a:cxn ang="0">
                  <a:pos x="18" y="41"/>
                </a:cxn>
              </a:cxnLst>
              <a:rect l="0" t="0" r="r" b="b"/>
              <a:pathLst>
                <a:path w="18" h="47">
                  <a:moveTo>
                    <a:pt x="18" y="41"/>
                  </a:moveTo>
                  <a:lnTo>
                    <a:pt x="18" y="41"/>
                  </a:lnTo>
                  <a:lnTo>
                    <a:pt x="12" y="23"/>
                  </a:lnTo>
                  <a:lnTo>
                    <a:pt x="10" y="1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14"/>
                  </a:lnTo>
                  <a:lnTo>
                    <a:pt x="3" y="2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0" y="45"/>
                  </a:lnTo>
                  <a:lnTo>
                    <a:pt x="12" y="46"/>
                  </a:lnTo>
                  <a:lnTo>
                    <a:pt x="13" y="47"/>
                  </a:lnTo>
                  <a:lnTo>
                    <a:pt x="15" y="47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18" y="43"/>
                  </a:lnTo>
                  <a:lnTo>
                    <a:pt x="18" y="41"/>
                  </a:lnTo>
                  <a:lnTo>
                    <a:pt x="18" y="4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71" name="Freeform 587"/>
            <p:cNvSpPr/>
            <p:nvPr/>
          </p:nvSpPr>
          <p:spPr bwMode="auto">
            <a:xfrm>
              <a:off x="5429251" y="2311400"/>
              <a:ext cx="4763" cy="269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2" y="51"/>
                </a:cxn>
                <a:cxn ang="0">
                  <a:pos x="3" y="52"/>
                </a:cxn>
                <a:cxn ang="0">
                  <a:pos x="5" y="52"/>
                </a:cxn>
                <a:cxn ang="0">
                  <a:pos x="7" y="52"/>
                </a:cxn>
                <a:cxn ang="0">
                  <a:pos x="8" y="51"/>
                </a:cxn>
                <a:cxn ang="0">
                  <a:pos x="9" y="50"/>
                </a:cxn>
                <a:cxn ang="0">
                  <a:pos x="10" y="48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52">
                  <a:moveTo>
                    <a:pt x="0" y="5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1" y="50"/>
                  </a:lnTo>
                  <a:lnTo>
                    <a:pt x="2" y="51"/>
                  </a:lnTo>
                  <a:lnTo>
                    <a:pt x="3" y="52"/>
                  </a:lnTo>
                  <a:lnTo>
                    <a:pt x="5" y="52"/>
                  </a:lnTo>
                  <a:lnTo>
                    <a:pt x="7" y="52"/>
                  </a:lnTo>
                  <a:lnTo>
                    <a:pt x="8" y="51"/>
                  </a:lnTo>
                  <a:lnTo>
                    <a:pt x="9" y="50"/>
                  </a:lnTo>
                  <a:lnTo>
                    <a:pt x="10" y="48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72" name="Freeform 588"/>
            <p:cNvSpPr/>
            <p:nvPr/>
          </p:nvSpPr>
          <p:spPr bwMode="auto">
            <a:xfrm>
              <a:off x="5454651" y="2290763"/>
              <a:ext cx="4763" cy="301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3" y="57"/>
                </a:cxn>
                <a:cxn ang="0">
                  <a:pos x="5" y="57"/>
                </a:cxn>
                <a:cxn ang="0">
                  <a:pos x="7" y="57"/>
                </a:cxn>
                <a:cxn ang="0">
                  <a:pos x="8" y="56"/>
                </a:cxn>
                <a:cxn ang="0">
                  <a:pos x="9" y="55"/>
                </a:cxn>
                <a:cxn ang="0">
                  <a:pos x="9" y="5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7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57">
                  <a:moveTo>
                    <a:pt x="0" y="5"/>
                  </a:moveTo>
                  <a:lnTo>
                    <a:pt x="0" y="53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3" y="57"/>
                  </a:lnTo>
                  <a:lnTo>
                    <a:pt x="5" y="57"/>
                  </a:lnTo>
                  <a:lnTo>
                    <a:pt x="7" y="57"/>
                  </a:lnTo>
                  <a:lnTo>
                    <a:pt x="8" y="56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73" name="Freeform 589"/>
            <p:cNvSpPr/>
            <p:nvPr/>
          </p:nvSpPr>
          <p:spPr bwMode="auto">
            <a:xfrm>
              <a:off x="5481638" y="2281238"/>
              <a:ext cx="4763" cy="301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1" y="56"/>
                </a:cxn>
                <a:cxn ang="0">
                  <a:pos x="3" y="57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8" y="56"/>
                </a:cxn>
                <a:cxn ang="0">
                  <a:pos x="9" y="54"/>
                </a:cxn>
                <a:cxn ang="0">
                  <a:pos x="9" y="52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57">
                  <a:moveTo>
                    <a:pt x="0" y="5"/>
                  </a:moveTo>
                  <a:lnTo>
                    <a:pt x="0" y="52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6"/>
                  </a:lnTo>
                  <a:lnTo>
                    <a:pt x="3" y="57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8" y="56"/>
                  </a:lnTo>
                  <a:lnTo>
                    <a:pt x="9" y="54"/>
                  </a:lnTo>
                  <a:lnTo>
                    <a:pt x="9" y="52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4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74" name="Freeform 590"/>
            <p:cNvSpPr/>
            <p:nvPr/>
          </p:nvSpPr>
          <p:spPr bwMode="auto">
            <a:xfrm>
              <a:off x="5503863" y="2281238"/>
              <a:ext cx="4763" cy="317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2" y="60"/>
                </a:cxn>
                <a:cxn ang="0">
                  <a:pos x="3" y="61"/>
                </a:cxn>
                <a:cxn ang="0">
                  <a:pos x="5" y="61"/>
                </a:cxn>
                <a:cxn ang="0">
                  <a:pos x="6" y="61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9" y="57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61">
                  <a:moveTo>
                    <a:pt x="0" y="5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2" y="60"/>
                  </a:lnTo>
                  <a:lnTo>
                    <a:pt x="3" y="61"/>
                  </a:lnTo>
                  <a:lnTo>
                    <a:pt x="5" y="61"/>
                  </a:lnTo>
                  <a:lnTo>
                    <a:pt x="6" y="61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9" y="5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4"/>
                  </a:lnTo>
                  <a:lnTo>
                    <a:pt x="8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75" name="Freeform 591"/>
            <p:cNvSpPr/>
            <p:nvPr/>
          </p:nvSpPr>
          <p:spPr bwMode="auto">
            <a:xfrm>
              <a:off x="5529263" y="2289175"/>
              <a:ext cx="11113" cy="428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0"/>
                </a:cxn>
                <a:cxn ang="0">
                  <a:pos x="5" y="17"/>
                </a:cxn>
                <a:cxn ang="0">
                  <a:pos x="5" y="33"/>
                </a:cxn>
                <a:cxn ang="0">
                  <a:pos x="5" y="33"/>
                </a:cxn>
                <a:cxn ang="0">
                  <a:pos x="4" y="43"/>
                </a:cxn>
                <a:cxn ang="0">
                  <a:pos x="2" y="54"/>
                </a:cxn>
                <a:cxn ang="0">
                  <a:pos x="1" y="65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1" y="78"/>
                </a:cxn>
                <a:cxn ang="0">
                  <a:pos x="3" y="79"/>
                </a:cxn>
                <a:cxn ang="0">
                  <a:pos x="4" y="81"/>
                </a:cxn>
                <a:cxn ang="0">
                  <a:pos x="6" y="79"/>
                </a:cxn>
                <a:cxn ang="0">
                  <a:pos x="8" y="78"/>
                </a:cxn>
                <a:cxn ang="0">
                  <a:pos x="9" y="77"/>
                </a:cxn>
                <a:cxn ang="0">
                  <a:pos x="9" y="75"/>
                </a:cxn>
                <a:cxn ang="0">
                  <a:pos x="9" y="75"/>
                </a:cxn>
                <a:cxn ang="0">
                  <a:pos x="11" y="60"/>
                </a:cxn>
                <a:cxn ang="0">
                  <a:pos x="13" y="43"/>
                </a:cxn>
                <a:cxn ang="0">
                  <a:pos x="13" y="43"/>
                </a:cxn>
                <a:cxn ang="0">
                  <a:pos x="14" y="25"/>
                </a:cxn>
                <a:cxn ang="0">
                  <a:pos x="15" y="14"/>
                </a:cxn>
                <a:cxn ang="0">
                  <a:pos x="18" y="5"/>
                </a:cxn>
                <a:cxn ang="0">
                  <a:pos x="18" y="5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9" h="81">
                  <a:moveTo>
                    <a:pt x="9" y="3"/>
                  </a:moveTo>
                  <a:lnTo>
                    <a:pt x="9" y="3"/>
                  </a:lnTo>
                  <a:lnTo>
                    <a:pt x="7" y="10"/>
                  </a:lnTo>
                  <a:lnTo>
                    <a:pt x="5" y="17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4" y="43"/>
                  </a:lnTo>
                  <a:lnTo>
                    <a:pt x="2" y="54"/>
                  </a:lnTo>
                  <a:lnTo>
                    <a:pt x="1" y="6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1" y="78"/>
                  </a:lnTo>
                  <a:lnTo>
                    <a:pt x="3" y="79"/>
                  </a:lnTo>
                  <a:lnTo>
                    <a:pt x="4" y="81"/>
                  </a:lnTo>
                  <a:lnTo>
                    <a:pt x="6" y="79"/>
                  </a:lnTo>
                  <a:lnTo>
                    <a:pt x="8" y="78"/>
                  </a:lnTo>
                  <a:lnTo>
                    <a:pt x="9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11" y="60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4" y="25"/>
                  </a:lnTo>
                  <a:lnTo>
                    <a:pt x="15" y="1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76" name="Freeform 592"/>
            <p:cNvSpPr/>
            <p:nvPr/>
          </p:nvSpPr>
          <p:spPr bwMode="auto">
            <a:xfrm>
              <a:off x="5546726" y="2312988"/>
              <a:ext cx="7938" cy="46038"/>
            </a:xfrm>
            <a:custGeom>
              <a:avLst/>
              <a:gdLst/>
              <a:ahLst/>
              <a:cxnLst>
                <a:cxn ang="0">
                  <a:pos x="6" y="4"/>
                </a:cxn>
                <a:cxn ang="0">
                  <a:pos x="6" y="4"/>
                </a:cxn>
                <a:cxn ang="0">
                  <a:pos x="3" y="13"/>
                </a:cxn>
                <a:cxn ang="0">
                  <a:pos x="1" y="22"/>
                </a:cxn>
                <a:cxn ang="0">
                  <a:pos x="0" y="32"/>
                </a:cxn>
                <a:cxn ang="0">
                  <a:pos x="0" y="42"/>
                </a:cxn>
                <a:cxn ang="0">
                  <a:pos x="1" y="61"/>
                </a:cxn>
                <a:cxn ang="0">
                  <a:pos x="1" y="81"/>
                </a:cxn>
                <a:cxn ang="0">
                  <a:pos x="1" y="81"/>
                </a:cxn>
                <a:cxn ang="0">
                  <a:pos x="2" y="83"/>
                </a:cxn>
                <a:cxn ang="0">
                  <a:pos x="3" y="84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7" y="85"/>
                </a:cxn>
                <a:cxn ang="0">
                  <a:pos x="9" y="84"/>
                </a:cxn>
                <a:cxn ang="0">
                  <a:pos x="10" y="83"/>
                </a:cxn>
                <a:cxn ang="0">
                  <a:pos x="10" y="81"/>
                </a:cxn>
                <a:cxn ang="0">
                  <a:pos x="10" y="81"/>
                </a:cxn>
                <a:cxn ang="0">
                  <a:pos x="10" y="61"/>
                </a:cxn>
                <a:cxn ang="0">
                  <a:pos x="9" y="43"/>
                </a:cxn>
                <a:cxn ang="0">
                  <a:pos x="10" y="34"/>
                </a:cxn>
                <a:cxn ang="0">
                  <a:pos x="10" y="24"/>
                </a:cxn>
                <a:cxn ang="0">
                  <a:pos x="12" y="15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4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4"/>
                </a:cxn>
                <a:cxn ang="0">
                  <a:pos x="6" y="4"/>
                </a:cxn>
              </a:cxnLst>
              <a:rect l="0" t="0" r="r" b="b"/>
              <a:pathLst>
                <a:path w="15" h="85">
                  <a:moveTo>
                    <a:pt x="6" y="4"/>
                  </a:moveTo>
                  <a:lnTo>
                    <a:pt x="6" y="4"/>
                  </a:lnTo>
                  <a:lnTo>
                    <a:pt x="3" y="13"/>
                  </a:lnTo>
                  <a:lnTo>
                    <a:pt x="1" y="22"/>
                  </a:lnTo>
                  <a:lnTo>
                    <a:pt x="0" y="32"/>
                  </a:lnTo>
                  <a:lnTo>
                    <a:pt x="0" y="42"/>
                  </a:lnTo>
                  <a:lnTo>
                    <a:pt x="1" y="61"/>
                  </a:lnTo>
                  <a:lnTo>
                    <a:pt x="1" y="81"/>
                  </a:lnTo>
                  <a:lnTo>
                    <a:pt x="1" y="81"/>
                  </a:lnTo>
                  <a:lnTo>
                    <a:pt x="2" y="83"/>
                  </a:lnTo>
                  <a:lnTo>
                    <a:pt x="3" y="84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7" y="85"/>
                  </a:lnTo>
                  <a:lnTo>
                    <a:pt x="9" y="84"/>
                  </a:lnTo>
                  <a:lnTo>
                    <a:pt x="10" y="83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10" y="61"/>
                  </a:lnTo>
                  <a:lnTo>
                    <a:pt x="9" y="43"/>
                  </a:lnTo>
                  <a:lnTo>
                    <a:pt x="10" y="34"/>
                  </a:lnTo>
                  <a:lnTo>
                    <a:pt x="10" y="24"/>
                  </a:lnTo>
                  <a:lnTo>
                    <a:pt x="12" y="15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4"/>
                  </a:lnTo>
                  <a:lnTo>
                    <a:pt x="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77" name="Freeform 593"/>
            <p:cNvSpPr/>
            <p:nvPr/>
          </p:nvSpPr>
          <p:spPr bwMode="auto">
            <a:xfrm>
              <a:off x="5567363" y="2338388"/>
              <a:ext cx="4763" cy="30163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3" y="56"/>
                </a:cxn>
                <a:cxn ang="0">
                  <a:pos x="4" y="56"/>
                </a:cxn>
                <a:cxn ang="0">
                  <a:pos x="6" y="56"/>
                </a:cxn>
                <a:cxn ang="0">
                  <a:pos x="8" y="55"/>
                </a:cxn>
                <a:cxn ang="0">
                  <a:pos x="9" y="54"/>
                </a:cxn>
                <a:cxn ang="0">
                  <a:pos x="9" y="5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56">
                  <a:moveTo>
                    <a:pt x="0" y="4"/>
                  </a:moveTo>
                  <a:lnTo>
                    <a:pt x="0" y="52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3" y="56"/>
                  </a:lnTo>
                  <a:lnTo>
                    <a:pt x="4" y="56"/>
                  </a:lnTo>
                  <a:lnTo>
                    <a:pt x="6" y="56"/>
                  </a:lnTo>
                  <a:lnTo>
                    <a:pt x="8" y="55"/>
                  </a:lnTo>
                  <a:lnTo>
                    <a:pt x="9" y="54"/>
                  </a:lnTo>
                  <a:lnTo>
                    <a:pt x="9" y="52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78" name="Freeform 594"/>
            <p:cNvSpPr/>
            <p:nvPr/>
          </p:nvSpPr>
          <p:spPr bwMode="auto">
            <a:xfrm>
              <a:off x="5591176" y="2354263"/>
              <a:ext cx="7938" cy="365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4" y="10"/>
                </a:cxn>
                <a:cxn ang="0">
                  <a:pos x="1" y="17"/>
                </a:cxn>
                <a:cxn ang="0">
                  <a:pos x="0" y="26"/>
                </a:cxn>
                <a:cxn ang="0">
                  <a:pos x="0" y="34"/>
                </a:cxn>
                <a:cxn ang="0">
                  <a:pos x="0" y="49"/>
                </a:cxn>
                <a:cxn ang="0">
                  <a:pos x="1" y="66"/>
                </a:cxn>
                <a:cxn ang="0">
                  <a:pos x="1" y="66"/>
                </a:cxn>
                <a:cxn ang="0">
                  <a:pos x="1" y="68"/>
                </a:cxn>
                <a:cxn ang="0">
                  <a:pos x="2" y="70"/>
                </a:cxn>
                <a:cxn ang="0">
                  <a:pos x="5" y="70"/>
                </a:cxn>
                <a:cxn ang="0">
                  <a:pos x="6" y="71"/>
                </a:cxn>
                <a:cxn ang="0">
                  <a:pos x="8" y="70"/>
                </a:cxn>
                <a:cxn ang="0">
                  <a:pos x="10" y="70"/>
                </a:cxn>
                <a:cxn ang="0">
                  <a:pos x="11" y="68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10" y="36"/>
                </a:cxn>
                <a:cxn ang="0">
                  <a:pos x="10" y="29"/>
                </a:cxn>
                <a:cxn ang="0">
                  <a:pos x="11" y="22"/>
                </a:cxn>
                <a:cxn ang="0">
                  <a:pos x="12" y="14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3" y="1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1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15" h="71">
                  <a:moveTo>
                    <a:pt x="7" y="2"/>
                  </a:moveTo>
                  <a:lnTo>
                    <a:pt x="7" y="2"/>
                  </a:lnTo>
                  <a:lnTo>
                    <a:pt x="4" y="10"/>
                  </a:lnTo>
                  <a:lnTo>
                    <a:pt x="1" y="17"/>
                  </a:lnTo>
                  <a:lnTo>
                    <a:pt x="0" y="26"/>
                  </a:lnTo>
                  <a:lnTo>
                    <a:pt x="0" y="34"/>
                  </a:lnTo>
                  <a:lnTo>
                    <a:pt x="0" y="49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5" y="70"/>
                  </a:lnTo>
                  <a:lnTo>
                    <a:pt x="6" y="71"/>
                  </a:lnTo>
                  <a:lnTo>
                    <a:pt x="8" y="70"/>
                  </a:lnTo>
                  <a:lnTo>
                    <a:pt x="10" y="70"/>
                  </a:lnTo>
                  <a:lnTo>
                    <a:pt x="11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0" y="36"/>
                  </a:lnTo>
                  <a:lnTo>
                    <a:pt x="10" y="29"/>
                  </a:lnTo>
                  <a:lnTo>
                    <a:pt x="11" y="22"/>
                  </a:lnTo>
                  <a:lnTo>
                    <a:pt x="12" y="14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3" y="1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79" name="Freeform 595"/>
            <p:cNvSpPr/>
            <p:nvPr/>
          </p:nvSpPr>
          <p:spPr bwMode="auto">
            <a:xfrm>
              <a:off x="5614988" y="2376488"/>
              <a:ext cx="4763" cy="365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68"/>
                </a:cxn>
                <a:cxn ang="0">
                  <a:pos x="1" y="70"/>
                </a:cxn>
                <a:cxn ang="0">
                  <a:pos x="3" y="71"/>
                </a:cxn>
                <a:cxn ang="0">
                  <a:pos x="5" y="71"/>
                </a:cxn>
                <a:cxn ang="0">
                  <a:pos x="6" y="71"/>
                </a:cxn>
                <a:cxn ang="0">
                  <a:pos x="8" y="70"/>
                </a:cxn>
                <a:cxn ang="0">
                  <a:pos x="9" y="68"/>
                </a:cxn>
                <a:cxn ang="0">
                  <a:pos x="9" y="67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71">
                  <a:moveTo>
                    <a:pt x="0" y="5"/>
                  </a:moveTo>
                  <a:lnTo>
                    <a:pt x="0" y="67"/>
                  </a:lnTo>
                  <a:lnTo>
                    <a:pt x="0" y="67"/>
                  </a:lnTo>
                  <a:lnTo>
                    <a:pt x="0" y="68"/>
                  </a:lnTo>
                  <a:lnTo>
                    <a:pt x="1" y="70"/>
                  </a:lnTo>
                  <a:lnTo>
                    <a:pt x="3" y="71"/>
                  </a:lnTo>
                  <a:lnTo>
                    <a:pt x="5" y="71"/>
                  </a:lnTo>
                  <a:lnTo>
                    <a:pt x="6" y="71"/>
                  </a:lnTo>
                  <a:lnTo>
                    <a:pt x="8" y="70"/>
                  </a:lnTo>
                  <a:lnTo>
                    <a:pt x="9" y="68"/>
                  </a:lnTo>
                  <a:lnTo>
                    <a:pt x="9" y="6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80" name="Freeform 596"/>
            <p:cNvSpPr/>
            <p:nvPr/>
          </p:nvSpPr>
          <p:spPr bwMode="auto">
            <a:xfrm>
              <a:off x="5637213" y="2398713"/>
              <a:ext cx="4763" cy="349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1" y="63"/>
                </a:cxn>
                <a:cxn ang="0">
                  <a:pos x="2" y="65"/>
                </a:cxn>
                <a:cxn ang="0">
                  <a:pos x="3" y="65"/>
                </a:cxn>
                <a:cxn ang="0">
                  <a:pos x="5" y="66"/>
                </a:cxn>
                <a:cxn ang="0">
                  <a:pos x="7" y="65"/>
                </a:cxn>
                <a:cxn ang="0">
                  <a:pos x="8" y="65"/>
                </a:cxn>
                <a:cxn ang="0">
                  <a:pos x="9" y="63"/>
                </a:cxn>
                <a:cxn ang="0">
                  <a:pos x="10" y="61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10" h="66">
                  <a:moveTo>
                    <a:pt x="0" y="4"/>
                  </a:moveTo>
                  <a:lnTo>
                    <a:pt x="0" y="61"/>
                  </a:lnTo>
                  <a:lnTo>
                    <a:pt x="0" y="61"/>
                  </a:lnTo>
                  <a:lnTo>
                    <a:pt x="1" y="63"/>
                  </a:lnTo>
                  <a:lnTo>
                    <a:pt x="2" y="65"/>
                  </a:lnTo>
                  <a:lnTo>
                    <a:pt x="3" y="65"/>
                  </a:lnTo>
                  <a:lnTo>
                    <a:pt x="5" y="66"/>
                  </a:lnTo>
                  <a:lnTo>
                    <a:pt x="7" y="65"/>
                  </a:lnTo>
                  <a:lnTo>
                    <a:pt x="8" y="65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81" name="Freeform 597"/>
            <p:cNvSpPr/>
            <p:nvPr/>
          </p:nvSpPr>
          <p:spPr bwMode="auto">
            <a:xfrm>
              <a:off x="5657851" y="2419350"/>
              <a:ext cx="4763" cy="365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2" y="70"/>
                </a:cxn>
                <a:cxn ang="0">
                  <a:pos x="3" y="71"/>
                </a:cxn>
                <a:cxn ang="0">
                  <a:pos x="6" y="71"/>
                </a:cxn>
                <a:cxn ang="0">
                  <a:pos x="7" y="71"/>
                </a:cxn>
                <a:cxn ang="0">
                  <a:pos x="9" y="70"/>
                </a:cxn>
                <a:cxn ang="0">
                  <a:pos x="10" y="69"/>
                </a:cxn>
                <a:cxn ang="0">
                  <a:pos x="10" y="67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71">
                  <a:moveTo>
                    <a:pt x="0" y="5"/>
                  </a:moveTo>
                  <a:lnTo>
                    <a:pt x="0" y="67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2" y="70"/>
                  </a:lnTo>
                  <a:lnTo>
                    <a:pt x="3" y="71"/>
                  </a:lnTo>
                  <a:lnTo>
                    <a:pt x="6" y="71"/>
                  </a:lnTo>
                  <a:lnTo>
                    <a:pt x="7" y="71"/>
                  </a:lnTo>
                  <a:lnTo>
                    <a:pt x="9" y="70"/>
                  </a:lnTo>
                  <a:lnTo>
                    <a:pt x="10" y="69"/>
                  </a:lnTo>
                  <a:lnTo>
                    <a:pt x="10" y="6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9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82" name="Freeform 598"/>
            <p:cNvSpPr/>
            <p:nvPr/>
          </p:nvSpPr>
          <p:spPr bwMode="auto">
            <a:xfrm>
              <a:off x="5680076" y="2441575"/>
              <a:ext cx="7938" cy="36513"/>
            </a:xfrm>
            <a:custGeom>
              <a:avLst/>
              <a:gdLst/>
              <a:ahLst/>
              <a:cxnLst>
                <a:cxn ang="0">
                  <a:pos x="14" y="65"/>
                </a:cxn>
                <a:cxn ang="0">
                  <a:pos x="14" y="65"/>
                </a:cxn>
                <a:cxn ang="0">
                  <a:pos x="11" y="50"/>
                </a:cxn>
                <a:cxn ang="0">
                  <a:pos x="10" y="3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36"/>
                </a:cxn>
                <a:cxn ang="0">
                  <a:pos x="2" y="52"/>
                </a:cxn>
                <a:cxn ang="0">
                  <a:pos x="5" y="67"/>
                </a:cxn>
                <a:cxn ang="0">
                  <a:pos x="5" y="67"/>
                </a:cxn>
                <a:cxn ang="0">
                  <a:pos x="6" y="69"/>
                </a:cxn>
                <a:cxn ang="0">
                  <a:pos x="7" y="70"/>
                </a:cxn>
                <a:cxn ang="0">
                  <a:pos x="9" y="70"/>
                </a:cxn>
                <a:cxn ang="0">
                  <a:pos x="11" y="70"/>
                </a:cxn>
                <a:cxn ang="0">
                  <a:pos x="12" y="69"/>
                </a:cxn>
                <a:cxn ang="0">
                  <a:pos x="13" y="68"/>
                </a:cxn>
                <a:cxn ang="0">
                  <a:pos x="14" y="67"/>
                </a:cxn>
                <a:cxn ang="0">
                  <a:pos x="14" y="65"/>
                </a:cxn>
                <a:cxn ang="0">
                  <a:pos x="14" y="65"/>
                </a:cxn>
              </a:cxnLst>
              <a:rect l="0" t="0" r="r" b="b"/>
              <a:pathLst>
                <a:path w="14" h="70">
                  <a:moveTo>
                    <a:pt x="14" y="65"/>
                  </a:moveTo>
                  <a:lnTo>
                    <a:pt x="14" y="65"/>
                  </a:lnTo>
                  <a:lnTo>
                    <a:pt x="11" y="50"/>
                  </a:lnTo>
                  <a:lnTo>
                    <a:pt x="10" y="3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36"/>
                  </a:lnTo>
                  <a:lnTo>
                    <a:pt x="2" y="52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6" y="69"/>
                  </a:lnTo>
                  <a:lnTo>
                    <a:pt x="7" y="70"/>
                  </a:lnTo>
                  <a:lnTo>
                    <a:pt x="9" y="70"/>
                  </a:lnTo>
                  <a:lnTo>
                    <a:pt x="11" y="70"/>
                  </a:lnTo>
                  <a:lnTo>
                    <a:pt x="12" y="69"/>
                  </a:lnTo>
                  <a:lnTo>
                    <a:pt x="13" y="68"/>
                  </a:lnTo>
                  <a:lnTo>
                    <a:pt x="14" y="67"/>
                  </a:lnTo>
                  <a:lnTo>
                    <a:pt x="14" y="65"/>
                  </a:lnTo>
                  <a:lnTo>
                    <a:pt x="14" y="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83" name="Freeform 599"/>
            <p:cNvSpPr/>
            <p:nvPr/>
          </p:nvSpPr>
          <p:spPr bwMode="auto">
            <a:xfrm>
              <a:off x="5705476" y="2463800"/>
              <a:ext cx="7938" cy="31750"/>
            </a:xfrm>
            <a:custGeom>
              <a:avLst/>
              <a:gdLst/>
              <a:ahLst/>
              <a:cxnLst>
                <a:cxn ang="0">
                  <a:pos x="10" y="35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33"/>
                </a:cxn>
                <a:cxn ang="0">
                  <a:pos x="0" y="33"/>
                </a:cxn>
                <a:cxn ang="0">
                  <a:pos x="0" y="39"/>
                </a:cxn>
                <a:cxn ang="0">
                  <a:pos x="1" y="45"/>
                </a:cxn>
                <a:cxn ang="0">
                  <a:pos x="1" y="45"/>
                </a:cxn>
                <a:cxn ang="0">
                  <a:pos x="3" y="50"/>
                </a:cxn>
                <a:cxn ang="0">
                  <a:pos x="5" y="56"/>
                </a:cxn>
                <a:cxn ang="0">
                  <a:pos x="5" y="56"/>
                </a:cxn>
                <a:cxn ang="0">
                  <a:pos x="5" y="58"/>
                </a:cxn>
                <a:cxn ang="0">
                  <a:pos x="7" y="59"/>
                </a:cxn>
                <a:cxn ang="0">
                  <a:pos x="11" y="60"/>
                </a:cxn>
                <a:cxn ang="0">
                  <a:pos x="13" y="60"/>
                </a:cxn>
                <a:cxn ang="0">
                  <a:pos x="14" y="59"/>
                </a:cxn>
                <a:cxn ang="0">
                  <a:pos x="15" y="58"/>
                </a:cxn>
                <a:cxn ang="0">
                  <a:pos x="15" y="56"/>
                </a:cxn>
                <a:cxn ang="0">
                  <a:pos x="15" y="56"/>
                </a:cxn>
                <a:cxn ang="0">
                  <a:pos x="14" y="51"/>
                </a:cxn>
                <a:cxn ang="0">
                  <a:pos x="12" y="46"/>
                </a:cxn>
                <a:cxn ang="0">
                  <a:pos x="11" y="41"/>
                </a:cxn>
                <a:cxn ang="0">
                  <a:pos x="10" y="35"/>
                </a:cxn>
                <a:cxn ang="0">
                  <a:pos x="10" y="35"/>
                </a:cxn>
              </a:cxnLst>
              <a:rect l="0" t="0" r="r" b="b"/>
              <a:pathLst>
                <a:path w="15" h="60">
                  <a:moveTo>
                    <a:pt x="10" y="35"/>
                  </a:move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9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3" y="50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5" y="58"/>
                  </a:lnTo>
                  <a:lnTo>
                    <a:pt x="7" y="59"/>
                  </a:lnTo>
                  <a:lnTo>
                    <a:pt x="11" y="60"/>
                  </a:lnTo>
                  <a:lnTo>
                    <a:pt x="13" y="60"/>
                  </a:lnTo>
                  <a:lnTo>
                    <a:pt x="14" y="59"/>
                  </a:lnTo>
                  <a:lnTo>
                    <a:pt x="15" y="58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4" y="51"/>
                  </a:lnTo>
                  <a:lnTo>
                    <a:pt x="12" y="46"/>
                  </a:lnTo>
                  <a:lnTo>
                    <a:pt x="11" y="41"/>
                  </a:lnTo>
                  <a:lnTo>
                    <a:pt x="10" y="35"/>
                  </a:lnTo>
                  <a:lnTo>
                    <a:pt x="10" y="3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84" name="Freeform 600"/>
            <p:cNvSpPr/>
            <p:nvPr/>
          </p:nvSpPr>
          <p:spPr bwMode="auto">
            <a:xfrm>
              <a:off x="5730876" y="2486025"/>
              <a:ext cx="4763" cy="460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1" y="82"/>
                </a:cxn>
                <a:cxn ang="0">
                  <a:pos x="2" y="85"/>
                </a:cxn>
                <a:cxn ang="0">
                  <a:pos x="3" y="85"/>
                </a:cxn>
                <a:cxn ang="0">
                  <a:pos x="5" y="86"/>
                </a:cxn>
                <a:cxn ang="0">
                  <a:pos x="6" y="85"/>
                </a:cxn>
                <a:cxn ang="0">
                  <a:pos x="8" y="85"/>
                </a:cxn>
                <a:cxn ang="0">
                  <a:pos x="9" y="82"/>
                </a:cxn>
                <a:cxn ang="0">
                  <a:pos x="9" y="80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6">
                  <a:moveTo>
                    <a:pt x="0" y="5"/>
                  </a:moveTo>
                  <a:lnTo>
                    <a:pt x="0" y="80"/>
                  </a:lnTo>
                  <a:lnTo>
                    <a:pt x="0" y="80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3" y="85"/>
                  </a:lnTo>
                  <a:lnTo>
                    <a:pt x="5" y="86"/>
                  </a:lnTo>
                  <a:lnTo>
                    <a:pt x="6" y="85"/>
                  </a:lnTo>
                  <a:lnTo>
                    <a:pt x="8" y="85"/>
                  </a:lnTo>
                  <a:lnTo>
                    <a:pt x="9" y="82"/>
                  </a:lnTo>
                  <a:lnTo>
                    <a:pt x="9" y="80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85" name="Freeform 601"/>
            <p:cNvSpPr/>
            <p:nvPr/>
          </p:nvSpPr>
          <p:spPr bwMode="auto">
            <a:xfrm>
              <a:off x="5748338" y="250666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2" y="80"/>
                </a:cxn>
                <a:cxn ang="0">
                  <a:pos x="3" y="81"/>
                </a:cxn>
                <a:cxn ang="0">
                  <a:pos x="5" y="81"/>
                </a:cxn>
                <a:cxn ang="0">
                  <a:pos x="7" y="81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10" y="75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81">
                  <a:moveTo>
                    <a:pt x="0" y="5"/>
                  </a:moveTo>
                  <a:lnTo>
                    <a:pt x="0" y="75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2" y="80"/>
                  </a:lnTo>
                  <a:lnTo>
                    <a:pt x="3" y="81"/>
                  </a:lnTo>
                  <a:lnTo>
                    <a:pt x="5" y="81"/>
                  </a:lnTo>
                  <a:lnTo>
                    <a:pt x="7" y="81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10" y="7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86" name="Freeform 602"/>
            <p:cNvSpPr/>
            <p:nvPr/>
          </p:nvSpPr>
          <p:spPr bwMode="auto">
            <a:xfrm>
              <a:off x="5761038" y="2528888"/>
              <a:ext cx="4763" cy="38100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2" y="71"/>
                </a:cxn>
                <a:cxn ang="0">
                  <a:pos x="3" y="72"/>
                </a:cxn>
                <a:cxn ang="0">
                  <a:pos x="5" y="72"/>
                </a:cxn>
                <a:cxn ang="0">
                  <a:pos x="7" y="72"/>
                </a:cxn>
                <a:cxn ang="0">
                  <a:pos x="8" y="71"/>
                </a:cxn>
                <a:cxn ang="0">
                  <a:pos x="9" y="69"/>
                </a:cxn>
                <a:cxn ang="0">
                  <a:pos x="9" y="68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4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9" h="72">
                  <a:moveTo>
                    <a:pt x="0" y="6"/>
                  </a:moveTo>
                  <a:lnTo>
                    <a:pt x="0" y="68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2" y="71"/>
                  </a:lnTo>
                  <a:lnTo>
                    <a:pt x="3" y="72"/>
                  </a:lnTo>
                  <a:lnTo>
                    <a:pt x="5" y="72"/>
                  </a:lnTo>
                  <a:lnTo>
                    <a:pt x="7" y="72"/>
                  </a:lnTo>
                  <a:lnTo>
                    <a:pt x="8" y="71"/>
                  </a:lnTo>
                  <a:lnTo>
                    <a:pt x="9" y="69"/>
                  </a:lnTo>
                  <a:lnTo>
                    <a:pt x="9" y="68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4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87" name="Freeform 603"/>
            <p:cNvSpPr/>
            <p:nvPr/>
          </p:nvSpPr>
          <p:spPr bwMode="auto">
            <a:xfrm>
              <a:off x="5775326" y="2544763"/>
              <a:ext cx="4763" cy="3968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4"/>
                </a:cxn>
                <a:cxn ang="0">
                  <a:pos x="2" y="75"/>
                </a:cxn>
                <a:cxn ang="0">
                  <a:pos x="4" y="76"/>
                </a:cxn>
                <a:cxn ang="0">
                  <a:pos x="5" y="76"/>
                </a:cxn>
                <a:cxn ang="0">
                  <a:pos x="7" y="76"/>
                </a:cxn>
                <a:cxn ang="0">
                  <a:pos x="9" y="75"/>
                </a:cxn>
                <a:cxn ang="0">
                  <a:pos x="10" y="74"/>
                </a:cxn>
                <a:cxn ang="0">
                  <a:pos x="10" y="72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10" h="76">
                  <a:moveTo>
                    <a:pt x="0" y="4"/>
                  </a:moveTo>
                  <a:lnTo>
                    <a:pt x="0" y="72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2" y="75"/>
                  </a:lnTo>
                  <a:lnTo>
                    <a:pt x="4" y="76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9" y="75"/>
                  </a:lnTo>
                  <a:lnTo>
                    <a:pt x="10" y="74"/>
                  </a:lnTo>
                  <a:lnTo>
                    <a:pt x="10" y="72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88" name="Freeform 604"/>
            <p:cNvSpPr/>
            <p:nvPr/>
          </p:nvSpPr>
          <p:spPr bwMode="auto">
            <a:xfrm>
              <a:off x="5181601" y="2170113"/>
              <a:ext cx="665163" cy="654050"/>
            </a:xfrm>
            <a:custGeom>
              <a:avLst/>
              <a:gdLst/>
              <a:ahLst/>
              <a:cxnLst>
                <a:cxn ang="0">
                  <a:pos x="534" y="1115"/>
                </a:cxn>
                <a:cxn ang="0">
                  <a:pos x="311" y="889"/>
                </a:cxn>
                <a:cxn ang="0">
                  <a:pos x="124" y="701"/>
                </a:cxn>
                <a:cxn ang="0">
                  <a:pos x="14" y="547"/>
                </a:cxn>
                <a:cxn ang="0">
                  <a:pos x="5" y="361"/>
                </a:cxn>
                <a:cxn ang="0">
                  <a:pos x="109" y="152"/>
                </a:cxn>
                <a:cxn ang="0">
                  <a:pos x="270" y="29"/>
                </a:cxn>
                <a:cxn ang="0">
                  <a:pos x="103" y="233"/>
                </a:cxn>
                <a:cxn ang="0">
                  <a:pos x="38" y="486"/>
                </a:cxn>
                <a:cxn ang="0">
                  <a:pos x="137" y="664"/>
                </a:cxn>
                <a:cxn ang="0">
                  <a:pos x="467" y="998"/>
                </a:cxn>
                <a:cxn ang="0">
                  <a:pos x="676" y="1170"/>
                </a:cxn>
                <a:cxn ang="0">
                  <a:pos x="872" y="1193"/>
                </a:cxn>
                <a:cxn ang="0">
                  <a:pos x="1085" y="1070"/>
                </a:cxn>
                <a:cxn ang="0">
                  <a:pos x="1218" y="861"/>
                </a:cxn>
                <a:cxn ang="0">
                  <a:pos x="1167" y="643"/>
                </a:cxn>
                <a:cxn ang="0">
                  <a:pos x="1008" y="472"/>
                </a:cxn>
                <a:cxn ang="0">
                  <a:pos x="731" y="201"/>
                </a:cxn>
                <a:cxn ang="0">
                  <a:pos x="553" y="142"/>
                </a:cxn>
                <a:cxn ang="0">
                  <a:pos x="393" y="228"/>
                </a:cxn>
                <a:cxn ang="0">
                  <a:pos x="282" y="427"/>
                </a:cxn>
                <a:cxn ang="0">
                  <a:pos x="388" y="615"/>
                </a:cxn>
                <a:cxn ang="0">
                  <a:pos x="702" y="942"/>
                </a:cxn>
                <a:cxn ang="0">
                  <a:pos x="798" y="922"/>
                </a:cxn>
                <a:cxn ang="0">
                  <a:pos x="641" y="744"/>
                </a:cxn>
                <a:cxn ang="0">
                  <a:pos x="397" y="487"/>
                </a:cxn>
                <a:cxn ang="0">
                  <a:pos x="451" y="309"/>
                </a:cxn>
                <a:cxn ang="0">
                  <a:pos x="591" y="250"/>
                </a:cxn>
                <a:cxn ang="0">
                  <a:pos x="742" y="397"/>
                </a:cxn>
                <a:cxn ang="0">
                  <a:pos x="1076" y="711"/>
                </a:cxn>
                <a:cxn ang="0">
                  <a:pos x="1109" y="861"/>
                </a:cxn>
                <a:cxn ang="0">
                  <a:pos x="858" y="1104"/>
                </a:cxn>
                <a:cxn ang="0">
                  <a:pos x="618" y="1022"/>
                </a:cxn>
                <a:cxn ang="0">
                  <a:pos x="342" y="740"/>
                </a:cxn>
                <a:cxn ang="0">
                  <a:pos x="156" y="450"/>
                </a:cxn>
                <a:cxn ang="0">
                  <a:pos x="287" y="163"/>
                </a:cxn>
                <a:cxn ang="0">
                  <a:pos x="286" y="221"/>
                </a:cxn>
                <a:cxn ang="0">
                  <a:pos x="196" y="489"/>
                </a:cxn>
                <a:cxn ang="0">
                  <a:pos x="398" y="752"/>
                </a:cxn>
                <a:cxn ang="0">
                  <a:pos x="712" y="1049"/>
                </a:cxn>
                <a:cxn ang="0">
                  <a:pos x="926" y="1037"/>
                </a:cxn>
                <a:cxn ang="0">
                  <a:pos x="1077" y="824"/>
                </a:cxn>
                <a:cxn ang="0">
                  <a:pos x="900" y="596"/>
                </a:cxn>
                <a:cxn ang="0">
                  <a:pos x="612" y="298"/>
                </a:cxn>
                <a:cxn ang="0">
                  <a:pos x="527" y="303"/>
                </a:cxn>
                <a:cxn ang="0">
                  <a:pos x="477" y="332"/>
                </a:cxn>
                <a:cxn ang="0">
                  <a:pos x="441" y="486"/>
                </a:cxn>
                <a:cxn ang="0">
                  <a:pos x="731" y="783"/>
                </a:cxn>
                <a:cxn ang="0">
                  <a:pos x="829" y="884"/>
                </a:cxn>
                <a:cxn ang="0">
                  <a:pos x="783" y="989"/>
                </a:cxn>
                <a:cxn ang="0">
                  <a:pos x="669" y="962"/>
                </a:cxn>
                <a:cxn ang="0">
                  <a:pos x="450" y="729"/>
                </a:cxn>
                <a:cxn ang="0">
                  <a:pos x="256" y="471"/>
                </a:cxn>
                <a:cxn ang="0">
                  <a:pos x="300" y="284"/>
                </a:cxn>
                <a:cxn ang="0">
                  <a:pos x="464" y="137"/>
                </a:cxn>
                <a:cxn ang="0">
                  <a:pos x="670" y="122"/>
                </a:cxn>
                <a:cxn ang="0">
                  <a:pos x="759" y="177"/>
                </a:cxn>
                <a:cxn ang="0">
                  <a:pos x="1071" y="489"/>
                </a:cxn>
                <a:cxn ang="0">
                  <a:pos x="1188" y="605"/>
                </a:cxn>
                <a:cxn ang="0">
                  <a:pos x="1256" y="846"/>
                </a:cxn>
                <a:cxn ang="0">
                  <a:pos x="1180" y="1021"/>
                </a:cxn>
                <a:cxn ang="0">
                  <a:pos x="930" y="1212"/>
                </a:cxn>
              </a:cxnLst>
              <a:rect l="0" t="0" r="r" b="b"/>
              <a:pathLst>
                <a:path w="1256" h="1235">
                  <a:moveTo>
                    <a:pt x="808" y="1235"/>
                  </a:moveTo>
                  <a:lnTo>
                    <a:pt x="808" y="1235"/>
                  </a:lnTo>
                  <a:lnTo>
                    <a:pt x="792" y="1235"/>
                  </a:lnTo>
                  <a:lnTo>
                    <a:pt x="775" y="1234"/>
                  </a:lnTo>
                  <a:lnTo>
                    <a:pt x="757" y="1232"/>
                  </a:lnTo>
                  <a:lnTo>
                    <a:pt x="738" y="1230"/>
                  </a:lnTo>
                  <a:lnTo>
                    <a:pt x="719" y="1226"/>
                  </a:lnTo>
                  <a:lnTo>
                    <a:pt x="699" y="1220"/>
                  </a:lnTo>
                  <a:lnTo>
                    <a:pt x="679" y="1212"/>
                  </a:lnTo>
                  <a:lnTo>
                    <a:pt x="660" y="1203"/>
                  </a:lnTo>
                  <a:lnTo>
                    <a:pt x="660" y="1203"/>
                  </a:lnTo>
                  <a:lnTo>
                    <a:pt x="629" y="1186"/>
                  </a:lnTo>
                  <a:lnTo>
                    <a:pt x="598" y="1165"/>
                  </a:lnTo>
                  <a:lnTo>
                    <a:pt x="566" y="1141"/>
                  </a:lnTo>
                  <a:lnTo>
                    <a:pt x="534" y="1115"/>
                  </a:lnTo>
                  <a:lnTo>
                    <a:pt x="533" y="1114"/>
                  </a:lnTo>
                  <a:lnTo>
                    <a:pt x="531" y="1114"/>
                  </a:lnTo>
                  <a:lnTo>
                    <a:pt x="531" y="1114"/>
                  </a:lnTo>
                  <a:lnTo>
                    <a:pt x="527" y="1112"/>
                  </a:lnTo>
                  <a:lnTo>
                    <a:pt x="522" y="1109"/>
                  </a:lnTo>
                  <a:lnTo>
                    <a:pt x="518" y="1105"/>
                  </a:lnTo>
                  <a:lnTo>
                    <a:pt x="518" y="1105"/>
                  </a:lnTo>
                  <a:lnTo>
                    <a:pt x="465" y="1051"/>
                  </a:lnTo>
                  <a:lnTo>
                    <a:pt x="440" y="1024"/>
                  </a:lnTo>
                  <a:lnTo>
                    <a:pt x="415" y="997"/>
                  </a:lnTo>
                  <a:lnTo>
                    <a:pt x="415" y="997"/>
                  </a:lnTo>
                  <a:lnTo>
                    <a:pt x="389" y="968"/>
                  </a:lnTo>
                  <a:lnTo>
                    <a:pt x="358" y="935"/>
                  </a:lnTo>
                  <a:lnTo>
                    <a:pt x="326" y="903"/>
                  </a:lnTo>
                  <a:lnTo>
                    <a:pt x="311" y="889"/>
                  </a:lnTo>
                  <a:lnTo>
                    <a:pt x="296" y="878"/>
                  </a:lnTo>
                  <a:lnTo>
                    <a:pt x="296" y="878"/>
                  </a:lnTo>
                  <a:lnTo>
                    <a:pt x="281" y="865"/>
                  </a:lnTo>
                  <a:lnTo>
                    <a:pt x="265" y="852"/>
                  </a:lnTo>
                  <a:lnTo>
                    <a:pt x="250" y="839"/>
                  </a:lnTo>
                  <a:lnTo>
                    <a:pt x="235" y="823"/>
                  </a:lnTo>
                  <a:lnTo>
                    <a:pt x="207" y="793"/>
                  </a:lnTo>
                  <a:lnTo>
                    <a:pt x="180" y="761"/>
                  </a:lnTo>
                  <a:lnTo>
                    <a:pt x="180" y="761"/>
                  </a:lnTo>
                  <a:lnTo>
                    <a:pt x="156" y="732"/>
                  </a:lnTo>
                  <a:lnTo>
                    <a:pt x="130" y="704"/>
                  </a:lnTo>
                  <a:lnTo>
                    <a:pt x="129" y="703"/>
                  </a:lnTo>
                  <a:lnTo>
                    <a:pt x="128" y="703"/>
                  </a:lnTo>
                  <a:lnTo>
                    <a:pt x="128" y="703"/>
                  </a:lnTo>
                  <a:lnTo>
                    <a:pt x="124" y="701"/>
                  </a:lnTo>
                  <a:lnTo>
                    <a:pt x="120" y="698"/>
                  </a:lnTo>
                  <a:lnTo>
                    <a:pt x="74" y="653"/>
                  </a:lnTo>
                  <a:lnTo>
                    <a:pt x="74" y="653"/>
                  </a:lnTo>
                  <a:lnTo>
                    <a:pt x="70" y="648"/>
                  </a:lnTo>
                  <a:lnTo>
                    <a:pt x="67" y="643"/>
                  </a:lnTo>
                  <a:lnTo>
                    <a:pt x="63" y="635"/>
                  </a:lnTo>
                  <a:lnTo>
                    <a:pt x="63" y="635"/>
                  </a:lnTo>
                  <a:lnTo>
                    <a:pt x="60" y="627"/>
                  </a:lnTo>
                  <a:lnTo>
                    <a:pt x="54" y="619"/>
                  </a:lnTo>
                  <a:lnTo>
                    <a:pt x="54" y="619"/>
                  </a:lnTo>
                  <a:lnTo>
                    <a:pt x="40" y="596"/>
                  </a:lnTo>
                  <a:lnTo>
                    <a:pt x="28" y="572"/>
                  </a:lnTo>
                  <a:lnTo>
                    <a:pt x="28" y="572"/>
                  </a:lnTo>
                  <a:lnTo>
                    <a:pt x="14" y="547"/>
                  </a:lnTo>
                  <a:lnTo>
                    <a:pt x="14" y="547"/>
                  </a:lnTo>
                  <a:lnTo>
                    <a:pt x="11" y="540"/>
                  </a:lnTo>
                  <a:lnTo>
                    <a:pt x="7" y="532"/>
                  </a:lnTo>
                  <a:lnTo>
                    <a:pt x="5" y="522"/>
                  </a:lnTo>
                  <a:lnTo>
                    <a:pt x="3" y="513"/>
                  </a:lnTo>
                  <a:lnTo>
                    <a:pt x="0" y="494"/>
                  </a:lnTo>
                  <a:lnTo>
                    <a:pt x="0" y="484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1" y="452"/>
                  </a:lnTo>
                  <a:lnTo>
                    <a:pt x="1" y="431"/>
                  </a:lnTo>
                  <a:lnTo>
                    <a:pt x="1" y="431"/>
                  </a:lnTo>
                  <a:lnTo>
                    <a:pt x="1" y="413"/>
                  </a:lnTo>
                  <a:lnTo>
                    <a:pt x="1" y="395"/>
                  </a:lnTo>
                  <a:lnTo>
                    <a:pt x="2" y="378"/>
                  </a:lnTo>
                  <a:lnTo>
                    <a:pt x="5" y="361"/>
                  </a:lnTo>
                  <a:lnTo>
                    <a:pt x="5" y="361"/>
                  </a:lnTo>
                  <a:lnTo>
                    <a:pt x="8" y="347"/>
                  </a:lnTo>
                  <a:lnTo>
                    <a:pt x="12" y="333"/>
                  </a:lnTo>
                  <a:lnTo>
                    <a:pt x="17" y="320"/>
                  </a:lnTo>
                  <a:lnTo>
                    <a:pt x="22" y="308"/>
                  </a:lnTo>
                  <a:lnTo>
                    <a:pt x="35" y="283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60" y="239"/>
                  </a:lnTo>
                  <a:lnTo>
                    <a:pt x="70" y="219"/>
                  </a:lnTo>
                  <a:lnTo>
                    <a:pt x="70" y="219"/>
                  </a:lnTo>
                  <a:lnTo>
                    <a:pt x="89" y="185"/>
                  </a:lnTo>
                  <a:lnTo>
                    <a:pt x="98" y="168"/>
                  </a:lnTo>
                  <a:lnTo>
                    <a:pt x="109" y="152"/>
                  </a:lnTo>
                  <a:lnTo>
                    <a:pt x="109" y="152"/>
                  </a:lnTo>
                  <a:lnTo>
                    <a:pt x="126" y="130"/>
                  </a:lnTo>
                  <a:lnTo>
                    <a:pt x="142" y="108"/>
                  </a:lnTo>
                  <a:lnTo>
                    <a:pt x="160" y="89"/>
                  </a:lnTo>
                  <a:lnTo>
                    <a:pt x="177" y="69"/>
                  </a:lnTo>
                  <a:lnTo>
                    <a:pt x="195" y="50"/>
                  </a:lnTo>
                  <a:lnTo>
                    <a:pt x="213" y="33"/>
                  </a:lnTo>
                  <a:lnTo>
                    <a:pt x="231" y="16"/>
                  </a:lnTo>
                  <a:lnTo>
                    <a:pt x="250" y="1"/>
                  </a:lnTo>
                  <a:lnTo>
                    <a:pt x="250" y="1"/>
                  </a:lnTo>
                  <a:lnTo>
                    <a:pt x="251" y="0"/>
                  </a:lnTo>
                  <a:lnTo>
                    <a:pt x="251" y="0"/>
                  </a:lnTo>
                  <a:lnTo>
                    <a:pt x="257" y="9"/>
                  </a:lnTo>
                  <a:lnTo>
                    <a:pt x="257" y="9"/>
                  </a:lnTo>
                  <a:lnTo>
                    <a:pt x="270" y="29"/>
                  </a:lnTo>
                  <a:lnTo>
                    <a:pt x="270" y="29"/>
                  </a:lnTo>
                  <a:lnTo>
                    <a:pt x="264" y="34"/>
                  </a:lnTo>
                  <a:lnTo>
                    <a:pt x="264" y="34"/>
                  </a:lnTo>
                  <a:lnTo>
                    <a:pt x="246" y="49"/>
                  </a:lnTo>
                  <a:lnTo>
                    <a:pt x="228" y="67"/>
                  </a:lnTo>
                  <a:lnTo>
                    <a:pt x="210" y="84"/>
                  </a:lnTo>
                  <a:lnTo>
                    <a:pt x="193" y="103"/>
                  </a:lnTo>
                  <a:lnTo>
                    <a:pt x="176" y="122"/>
                  </a:lnTo>
                  <a:lnTo>
                    <a:pt x="161" y="141"/>
                  </a:lnTo>
                  <a:lnTo>
                    <a:pt x="145" y="161"/>
                  </a:lnTo>
                  <a:lnTo>
                    <a:pt x="132" y="182"/>
                  </a:lnTo>
                  <a:lnTo>
                    <a:pt x="132" y="182"/>
                  </a:lnTo>
                  <a:lnTo>
                    <a:pt x="124" y="194"/>
                  </a:lnTo>
                  <a:lnTo>
                    <a:pt x="116" y="207"/>
                  </a:lnTo>
                  <a:lnTo>
                    <a:pt x="103" y="233"/>
                  </a:lnTo>
                  <a:lnTo>
                    <a:pt x="103" y="233"/>
                  </a:lnTo>
                  <a:lnTo>
                    <a:pt x="92" y="256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67" y="299"/>
                  </a:lnTo>
                  <a:lnTo>
                    <a:pt x="56" y="322"/>
                  </a:lnTo>
                  <a:lnTo>
                    <a:pt x="50" y="333"/>
                  </a:lnTo>
                  <a:lnTo>
                    <a:pt x="45" y="346"/>
                  </a:lnTo>
                  <a:lnTo>
                    <a:pt x="42" y="358"/>
                  </a:lnTo>
                  <a:lnTo>
                    <a:pt x="39" y="371"/>
                  </a:lnTo>
                  <a:lnTo>
                    <a:pt x="39" y="371"/>
                  </a:lnTo>
                  <a:lnTo>
                    <a:pt x="36" y="396"/>
                  </a:lnTo>
                  <a:lnTo>
                    <a:pt x="35" y="420"/>
                  </a:lnTo>
                  <a:lnTo>
                    <a:pt x="34" y="443"/>
                  </a:lnTo>
                  <a:lnTo>
                    <a:pt x="35" y="465"/>
                  </a:lnTo>
                  <a:lnTo>
                    <a:pt x="38" y="486"/>
                  </a:lnTo>
                  <a:lnTo>
                    <a:pt x="42" y="506"/>
                  </a:lnTo>
                  <a:lnTo>
                    <a:pt x="47" y="525"/>
                  </a:lnTo>
                  <a:lnTo>
                    <a:pt x="54" y="542"/>
                  </a:lnTo>
                  <a:lnTo>
                    <a:pt x="54" y="542"/>
                  </a:lnTo>
                  <a:lnTo>
                    <a:pt x="62" y="559"/>
                  </a:lnTo>
                  <a:lnTo>
                    <a:pt x="70" y="575"/>
                  </a:lnTo>
                  <a:lnTo>
                    <a:pt x="79" y="591"/>
                  </a:lnTo>
                  <a:lnTo>
                    <a:pt x="89" y="605"/>
                  </a:lnTo>
                  <a:lnTo>
                    <a:pt x="99" y="620"/>
                  </a:lnTo>
                  <a:lnTo>
                    <a:pt x="110" y="634"/>
                  </a:lnTo>
                  <a:lnTo>
                    <a:pt x="122" y="647"/>
                  </a:lnTo>
                  <a:lnTo>
                    <a:pt x="135" y="662"/>
                  </a:lnTo>
                  <a:lnTo>
                    <a:pt x="136" y="663"/>
                  </a:lnTo>
                  <a:lnTo>
                    <a:pt x="137" y="664"/>
                  </a:lnTo>
                  <a:lnTo>
                    <a:pt x="137" y="664"/>
                  </a:lnTo>
                  <a:lnTo>
                    <a:pt x="141" y="665"/>
                  </a:lnTo>
                  <a:lnTo>
                    <a:pt x="145" y="668"/>
                  </a:lnTo>
                  <a:lnTo>
                    <a:pt x="145" y="668"/>
                  </a:lnTo>
                  <a:lnTo>
                    <a:pt x="178" y="702"/>
                  </a:lnTo>
                  <a:lnTo>
                    <a:pt x="209" y="736"/>
                  </a:lnTo>
                  <a:lnTo>
                    <a:pt x="209" y="736"/>
                  </a:lnTo>
                  <a:lnTo>
                    <a:pt x="238" y="767"/>
                  </a:lnTo>
                  <a:lnTo>
                    <a:pt x="268" y="799"/>
                  </a:lnTo>
                  <a:lnTo>
                    <a:pt x="298" y="829"/>
                  </a:lnTo>
                  <a:lnTo>
                    <a:pt x="330" y="858"/>
                  </a:lnTo>
                  <a:lnTo>
                    <a:pt x="330" y="858"/>
                  </a:lnTo>
                  <a:lnTo>
                    <a:pt x="362" y="889"/>
                  </a:lnTo>
                  <a:lnTo>
                    <a:pt x="396" y="923"/>
                  </a:lnTo>
                  <a:lnTo>
                    <a:pt x="431" y="960"/>
                  </a:lnTo>
                  <a:lnTo>
                    <a:pt x="467" y="998"/>
                  </a:lnTo>
                  <a:lnTo>
                    <a:pt x="467" y="998"/>
                  </a:lnTo>
                  <a:lnTo>
                    <a:pt x="506" y="1040"/>
                  </a:lnTo>
                  <a:lnTo>
                    <a:pt x="542" y="1078"/>
                  </a:lnTo>
                  <a:lnTo>
                    <a:pt x="543" y="1079"/>
                  </a:lnTo>
                  <a:lnTo>
                    <a:pt x="545" y="1080"/>
                  </a:lnTo>
                  <a:lnTo>
                    <a:pt x="545" y="1080"/>
                  </a:lnTo>
                  <a:lnTo>
                    <a:pt x="548" y="1081"/>
                  </a:lnTo>
                  <a:lnTo>
                    <a:pt x="552" y="1084"/>
                  </a:lnTo>
                  <a:lnTo>
                    <a:pt x="552" y="1084"/>
                  </a:lnTo>
                  <a:lnTo>
                    <a:pt x="575" y="1103"/>
                  </a:lnTo>
                  <a:lnTo>
                    <a:pt x="601" y="1124"/>
                  </a:lnTo>
                  <a:lnTo>
                    <a:pt x="630" y="1143"/>
                  </a:lnTo>
                  <a:lnTo>
                    <a:pt x="644" y="1153"/>
                  </a:lnTo>
                  <a:lnTo>
                    <a:pt x="661" y="1162"/>
                  </a:lnTo>
                  <a:lnTo>
                    <a:pt x="676" y="1170"/>
                  </a:lnTo>
                  <a:lnTo>
                    <a:pt x="693" y="1177"/>
                  </a:lnTo>
                  <a:lnTo>
                    <a:pt x="710" y="1185"/>
                  </a:lnTo>
                  <a:lnTo>
                    <a:pt x="728" y="1190"/>
                  </a:lnTo>
                  <a:lnTo>
                    <a:pt x="747" y="1195"/>
                  </a:lnTo>
                  <a:lnTo>
                    <a:pt x="765" y="1198"/>
                  </a:lnTo>
                  <a:lnTo>
                    <a:pt x="784" y="1200"/>
                  </a:lnTo>
                  <a:lnTo>
                    <a:pt x="803" y="1201"/>
                  </a:lnTo>
                  <a:lnTo>
                    <a:pt x="803" y="1201"/>
                  </a:lnTo>
                  <a:lnTo>
                    <a:pt x="816" y="1201"/>
                  </a:lnTo>
                  <a:lnTo>
                    <a:pt x="828" y="1200"/>
                  </a:lnTo>
                  <a:lnTo>
                    <a:pt x="841" y="1198"/>
                  </a:lnTo>
                  <a:lnTo>
                    <a:pt x="854" y="1196"/>
                  </a:lnTo>
                  <a:lnTo>
                    <a:pt x="854" y="1196"/>
                  </a:lnTo>
                  <a:lnTo>
                    <a:pt x="872" y="1193"/>
                  </a:lnTo>
                  <a:lnTo>
                    <a:pt x="872" y="1193"/>
                  </a:lnTo>
                  <a:lnTo>
                    <a:pt x="883" y="1191"/>
                  </a:lnTo>
                  <a:lnTo>
                    <a:pt x="895" y="1189"/>
                  </a:lnTo>
                  <a:lnTo>
                    <a:pt x="907" y="1185"/>
                  </a:lnTo>
                  <a:lnTo>
                    <a:pt x="918" y="1179"/>
                  </a:lnTo>
                  <a:lnTo>
                    <a:pt x="918" y="1179"/>
                  </a:lnTo>
                  <a:lnTo>
                    <a:pt x="945" y="1165"/>
                  </a:lnTo>
                  <a:lnTo>
                    <a:pt x="945" y="1165"/>
                  </a:lnTo>
                  <a:lnTo>
                    <a:pt x="977" y="1148"/>
                  </a:lnTo>
                  <a:lnTo>
                    <a:pt x="977" y="1148"/>
                  </a:lnTo>
                  <a:lnTo>
                    <a:pt x="1006" y="1132"/>
                  </a:lnTo>
                  <a:lnTo>
                    <a:pt x="1033" y="1114"/>
                  </a:lnTo>
                  <a:lnTo>
                    <a:pt x="1057" y="1096"/>
                  </a:lnTo>
                  <a:lnTo>
                    <a:pt x="1069" y="1086"/>
                  </a:lnTo>
                  <a:lnTo>
                    <a:pt x="1078" y="1077"/>
                  </a:lnTo>
                  <a:lnTo>
                    <a:pt x="1085" y="1070"/>
                  </a:lnTo>
                  <a:lnTo>
                    <a:pt x="1085" y="1070"/>
                  </a:lnTo>
                  <a:lnTo>
                    <a:pt x="1111" y="1044"/>
                  </a:lnTo>
                  <a:lnTo>
                    <a:pt x="1123" y="1032"/>
                  </a:lnTo>
                  <a:lnTo>
                    <a:pt x="1134" y="1018"/>
                  </a:lnTo>
                  <a:lnTo>
                    <a:pt x="1145" y="1005"/>
                  </a:lnTo>
                  <a:lnTo>
                    <a:pt x="1156" y="990"/>
                  </a:lnTo>
                  <a:lnTo>
                    <a:pt x="1165" y="975"/>
                  </a:lnTo>
                  <a:lnTo>
                    <a:pt x="1173" y="959"/>
                  </a:lnTo>
                  <a:lnTo>
                    <a:pt x="1173" y="959"/>
                  </a:lnTo>
                  <a:lnTo>
                    <a:pt x="1184" y="937"/>
                  </a:lnTo>
                  <a:lnTo>
                    <a:pt x="1184" y="937"/>
                  </a:lnTo>
                  <a:lnTo>
                    <a:pt x="1198" y="912"/>
                  </a:lnTo>
                  <a:lnTo>
                    <a:pt x="1209" y="886"/>
                  </a:lnTo>
                  <a:lnTo>
                    <a:pt x="1213" y="874"/>
                  </a:lnTo>
                  <a:lnTo>
                    <a:pt x="1218" y="861"/>
                  </a:lnTo>
                  <a:lnTo>
                    <a:pt x="1220" y="848"/>
                  </a:lnTo>
                  <a:lnTo>
                    <a:pt x="1222" y="835"/>
                  </a:lnTo>
                  <a:lnTo>
                    <a:pt x="1222" y="835"/>
                  </a:lnTo>
                  <a:lnTo>
                    <a:pt x="1221" y="819"/>
                  </a:lnTo>
                  <a:lnTo>
                    <a:pt x="1220" y="802"/>
                  </a:lnTo>
                  <a:lnTo>
                    <a:pt x="1216" y="784"/>
                  </a:lnTo>
                  <a:lnTo>
                    <a:pt x="1212" y="765"/>
                  </a:lnTo>
                  <a:lnTo>
                    <a:pt x="1207" y="746"/>
                  </a:lnTo>
                  <a:lnTo>
                    <a:pt x="1200" y="724"/>
                  </a:lnTo>
                  <a:lnTo>
                    <a:pt x="1193" y="702"/>
                  </a:lnTo>
                  <a:lnTo>
                    <a:pt x="1183" y="678"/>
                  </a:lnTo>
                  <a:lnTo>
                    <a:pt x="1182" y="677"/>
                  </a:lnTo>
                  <a:lnTo>
                    <a:pt x="1182" y="677"/>
                  </a:lnTo>
                  <a:lnTo>
                    <a:pt x="1174" y="660"/>
                  </a:lnTo>
                  <a:lnTo>
                    <a:pt x="1167" y="643"/>
                  </a:lnTo>
                  <a:lnTo>
                    <a:pt x="1158" y="627"/>
                  </a:lnTo>
                  <a:lnTo>
                    <a:pt x="1151" y="620"/>
                  </a:lnTo>
                  <a:lnTo>
                    <a:pt x="1146" y="612"/>
                  </a:lnTo>
                  <a:lnTo>
                    <a:pt x="1146" y="612"/>
                  </a:lnTo>
                  <a:lnTo>
                    <a:pt x="1138" y="602"/>
                  </a:lnTo>
                  <a:lnTo>
                    <a:pt x="1131" y="592"/>
                  </a:lnTo>
                  <a:lnTo>
                    <a:pt x="1131" y="591"/>
                  </a:lnTo>
                  <a:lnTo>
                    <a:pt x="1130" y="591"/>
                  </a:lnTo>
                  <a:lnTo>
                    <a:pt x="1130" y="591"/>
                  </a:lnTo>
                  <a:lnTo>
                    <a:pt x="1090" y="554"/>
                  </a:lnTo>
                  <a:lnTo>
                    <a:pt x="1090" y="554"/>
                  </a:lnTo>
                  <a:lnTo>
                    <a:pt x="1069" y="535"/>
                  </a:lnTo>
                  <a:lnTo>
                    <a:pt x="1048" y="515"/>
                  </a:lnTo>
                  <a:lnTo>
                    <a:pt x="1027" y="495"/>
                  </a:lnTo>
                  <a:lnTo>
                    <a:pt x="1008" y="472"/>
                  </a:lnTo>
                  <a:lnTo>
                    <a:pt x="1008" y="472"/>
                  </a:lnTo>
                  <a:lnTo>
                    <a:pt x="992" y="454"/>
                  </a:lnTo>
                  <a:lnTo>
                    <a:pt x="972" y="432"/>
                  </a:lnTo>
                  <a:lnTo>
                    <a:pt x="918" y="375"/>
                  </a:lnTo>
                  <a:lnTo>
                    <a:pt x="864" y="319"/>
                  </a:lnTo>
                  <a:lnTo>
                    <a:pt x="824" y="280"/>
                  </a:lnTo>
                  <a:lnTo>
                    <a:pt x="824" y="280"/>
                  </a:lnTo>
                  <a:lnTo>
                    <a:pt x="804" y="262"/>
                  </a:lnTo>
                  <a:lnTo>
                    <a:pt x="783" y="246"/>
                  </a:lnTo>
                  <a:lnTo>
                    <a:pt x="783" y="246"/>
                  </a:lnTo>
                  <a:lnTo>
                    <a:pt x="757" y="225"/>
                  </a:lnTo>
                  <a:lnTo>
                    <a:pt x="743" y="214"/>
                  </a:lnTo>
                  <a:lnTo>
                    <a:pt x="732" y="202"/>
                  </a:lnTo>
                  <a:lnTo>
                    <a:pt x="731" y="201"/>
                  </a:lnTo>
                  <a:lnTo>
                    <a:pt x="731" y="201"/>
                  </a:lnTo>
                  <a:lnTo>
                    <a:pt x="731" y="201"/>
                  </a:lnTo>
                  <a:lnTo>
                    <a:pt x="705" y="184"/>
                  </a:lnTo>
                  <a:lnTo>
                    <a:pt x="693" y="176"/>
                  </a:lnTo>
                  <a:lnTo>
                    <a:pt x="680" y="169"/>
                  </a:lnTo>
                  <a:lnTo>
                    <a:pt x="668" y="163"/>
                  </a:lnTo>
                  <a:lnTo>
                    <a:pt x="655" y="158"/>
                  </a:lnTo>
                  <a:lnTo>
                    <a:pt x="641" y="153"/>
                  </a:lnTo>
                  <a:lnTo>
                    <a:pt x="627" y="150"/>
                  </a:lnTo>
                  <a:lnTo>
                    <a:pt x="627" y="150"/>
                  </a:lnTo>
                  <a:lnTo>
                    <a:pt x="599" y="143"/>
                  </a:lnTo>
                  <a:lnTo>
                    <a:pt x="584" y="141"/>
                  </a:lnTo>
                  <a:lnTo>
                    <a:pt x="571" y="140"/>
                  </a:lnTo>
                  <a:lnTo>
                    <a:pt x="571" y="140"/>
                  </a:lnTo>
                  <a:lnTo>
                    <a:pt x="562" y="141"/>
                  </a:lnTo>
                  <a:lnTo>
                    <a:pt x="553" y="142"/>
                  </a:lnTo>
                  <a:lnTo>
                    <a:pt x="545" y="143"/>
                  </a:lnTo>
                  <a:lnTo>
                    <a:pt x="538" y="145"/>
                  </a:lnTo>
                  <a:lnTo>
                    <a:pt x="538" y="145"/>
                  </a:lnTo>
                  <a:lnTo>
                    <a:pt x="517" y="155"/>
                  </a:lnTo>
                  <a:lnTo>
                    <a:pt x="517" y="155"/>
                  </a:lnTo>
                  <a:lnTo>
                    <a:pt x="502" y="161"/>
                  </a:lnTo>
                  <a:lnTo>
                    <a:pt x="485" y="166"/>
                  </a:lnTo>
                  <a:lnTo>
                    <a:pt x="485" y="166"/>
                  </a:lnTo>
                  <a:lnTo>
                    <a:pt x="477" y="169"/>
                  </a:lnTo>
                  <a:lnTo>
                    <a:pt x="469" y="172"/>
                  </a:lnTo>
                  <a:lnTo>
                    <a:pt x="452" y="181"/>
                  </a:lnTo>
                  <a:lnTo>
                    <a:pt x="437" y="191"/>
                  </a:lnTo>
                  <a:lnTo>
                    <a:pt x="421" y="202"/>
                  </a:lnTo>
                  <a:lnTo>
                    <a:pt x="407" y="215"/>
                  </a:lnTo>
                  <a:lnTo>
                    <a:pt x="393" y="228"/>
                  </a:lnTo>
                  <a:lnTo>
                    <a:pt x="367" y="255"/>
                  </a:lnTo>
                  <a:lnTo>
                    <a:pt x="367" y="255"/>
                  </a:lnTo>
                  <a:lnTo>
                    <a:pt x="355" y="269"/>
                  </a:lnTo>
                  <a:lnTo>
                    <a:pt x="355" y="269"/>
                  </a:lnTo>
                  <a:lnTo>
                    <a:pt x="344" y="282"/>
                  </a:lnTo>
                  <a:lnTo>
                    <a:pt x="332" y="297"/>
                  </a:lnTo>
                  <a:lnTo>
                    <a:pt x="322" y="313"/>
                  </a:lnTo>
                  <a:lnTo>
                    <a:pt x="313" y="329"/>
                  </a:lnTo>
                  <a:lnTo>
                    <a:pt x="303" y="348"/>
                  </a:lnTo>
                  <a:lnTo>
                    <a:pt x="296" y="366"/>
                  </a:lnTo>
                  <a:lnTo>
                    <a:pt x="289" y="385"/>
                  </a:lnTo>
                  <a:lnTo>
                    <a:pt x="284" y="406"/>
                  </a:lnTo>
                  <a:lnTo>
                    <a:pt x="284" y="406"/>
                  </a:lnTo>
                  <a:lnTo>
                    <a:pt x="282" y="416"/>
                  </a:lnTo>
                  <a:lnTo>
                    <a:pt x="282" y="427"/>
                  </a:lnTo>
                  <a:lnTo>
                    <a:pt x="283" y="439"/>
                  </a:lnTo>
                  <a:lnTo>
                    <a:pt x="286" y="450"/>
                  </a:lnTo>
                  <a:lnTo>
                    <a:pt x="289" y="462"/>
                  </a:lnTo>
                  <a:lnTo>
                    <a:pt x="293" y="473"/>
                  </a:lnTo>
                  <a:lnTo>
                    <a:pt x="302" y="495"/>
                  </a:lnTo>
                  <a:lnTo>
                    <a:pt x="302" y="495"/>
                  </a:lnTo>
                  <a:lnTo>
                    <a:pt x="312" y="516"/>
                  </a:lnTo>
                  <a:lnTo>
                    <a:pt x="312" y="516"/>
                  </a:lnTo>
                  <a:lnTo>
                    <a:pt x="318" y="530"/>
                  </a:lnTo>
                  <a:lnTo>
                    <a:pt x="325" y="544"/>
                  </a:lnTo>
                  <a:lnTo>
                    <a:pt x="334" y="557"/>
                  </a:lnTo>
                  <a:lnTo>
                    <a:pt x="345" y="570"/>
                  </a:lnTo>
                  <a:lnTo>
                    <a:pt x="356" y="582"/>
                  </a:lnTo>
                  <a:lnTo>
                    <a:pt x="366" y="595"/>
                  </a:lnTo>
                  <a:lnTo>
                    <a:pt x="388" y="615"/>
                  </a:lnTo>
                  <a:lnTo>
                    <a:pt x="598" y="826"/>
                  </a:lnTo>
                  <a:lnTo>
                    <a:pt x="598" y="826"/>
                  </a:lnTo>
                  <a:lnTo>
                    <a:pt x="611" y="840"/>
                  </a:lnTo>
                  <a:lnTo>
                    <a:pt x="624" y="854"/>
                  </a:lnTo>
                  <a:lnTo>
                    <a:pt x="646" y="883"/>
                  </a:lnTo>
                  <a:lnTo>
                    <a:pt x="646" y="883"/>
                  </a:lnTo>
                  <a:lnTo>
                    <a:pt x="663" y="905"/>
                  </a:lnTo>
                  <a:lnTo>
                    <a:pt x="680" y="925"/>
                  </a:lnTo>
                  <a:lnTo>
                    <a:pt x="681" y="926"/>
                  </a:lnTo>
                  <a:lnTo>
                    <a:pt x="684" y="927"/>
                  </a:lnTo>
                  <a:lnTo>
                    <a:pt x="684" y="927"/>
                  </a:lnTo>
                  <a:lnTo>
                    <a:pt x="687" y="929"/>
                  </a:lnTo>
                  <a:lnTo>
                    <a:pt x="691" y="932"/>
                  </a:lnTo>
                  <a:lnTo>
                    <a:pt x="691" y="932"/>
                  </a:lnTo>
                  <a:lnTo>
                    <a:pt x="702" y="942"/>
                  </a:lnTo>
                  <a:lnTo>
                    <a:pt x="708" y="947"/>
                  </a:lnTo>
                  <a:lnTo>
                    <a:pt x="716" y="951"/>
                  </a:lnTo>
                  <a:lnTo>
                    <a:pt x="723" y="955"/>
                  </a:lnTo>
                  <a:lnTo>
                    <a:pt x="731" y="958"/>
                  </a:lnTo>
                  <a:lnTo>
                    <a:pt x="739" y="960"/>
                  </a:lnTo>
                  <a:lnTo>
                    <a:pt x="748" y="960"/>
                  </a:lnTo>
                  <a:lnTo>
                    <a:pt x="748" y="960"/>
                  </a:lnTo>
                  <a:lnTo>
                    <a:pt x="758" y="959"/>
                  </a:lnTo>
                  <a:lnTo>
                    <a:pt x="767" y="956"/>
                  </a:lnTo>
                  <a:lnTo>
                    <a:pt x="776" y="951"/>
                  </a:lnTo>
                  <a:lnTo>
                    <a:pt x="785" y="944"/>
                  </a:lnTo>
                  <a:lnTo>
                    <a:pt x="785" y="944"/>
                  </a:lnTo>
                  <a:lnTo>
                    <a:pt x="791" y="937"/>
                  </a:lnTo>
                  <a:lnTo>
                    <a:pt x="796" y="929"/>
                  </a:lnTo>
                  <a:lnTo>
                    <a:pt x="798" y="922"/>
                  </a:lnTo>
                  <a:lnTo>
                    <a:pt x="799" y="914"/>
                  </a:lnTo>
                  <a:lnTo>
                    <a:pt x="799" y="914"/>
                  </a:lnTo>
                  <a:lnTo>
                    <a:pt x="798" y="907"/>
                  </a:lnTo>
                  <a:lnTo>
                    <a:pt x="795" y="901"/>
                  </a:lnTo>
                  <a:lnTo>
                    <a:pt x="792" y="893"/>
                  </a:lnTo>
                  <a:lnTo>
                    <a:pt x="788" y="887"/>
                  </a:lnTo>
                  <a:lnTo>
                    <a:pt x="776" y="876"/>
                  </a:lnTo>
                  <a:lnTo>
                    <a:pt x="766" y="865"/>
                  </a:lnTo>
                  <a:lnTo>
                    <a:pt x="765" y="864"/>
                  </a:lnTo>
                  <a:lnTo>
                    <a:pt x="763" y="863"/>
                  </a:lnTo>
                  <a:lnTo>
                    <a:pt x="763" y="863"/>
                  </a:lnTo>
                  <a:lnTo>
                    <a:pt x="759" y="862"/>
                  </a:lnTo>
                  <a:lnTo>
                    <a:pt x="755" y="859"/>
                  </a:lnTo>
                  <a:lnTo>
                    <a:pt x="755" y="859"/>
                  </a:lnTo>
                  <a:lnTo>
                    <a:pt x="641" y="744"/>
                  </a:lnTo>
                  <a:lnTo>
                    <a:pt x="641" y="744"/>
                  </a:lnTo>
                  <a:lnTo>
                    <a:pt x="529" y="629"/>
                  </a:lnTo>
                  <a:lnTo>
                    <a:pt x="529" y="629"/>
                  </a:lnTo>
                  <a:lnTo>
                    <a:pt x="506" y="604"/>
                  </a:lnTo>
                  <a:lnTo>
                    <a:pt x="506" y="604"/>
                  </a:lnTo>
                  <a:lnTo>
                    <a:pt x="486" y="584"/>
                  </a:lnTo>
                  <a:lnTo>
                    <a:pt x="466" y="565"/>
                  </a:lnTo>
                  <a:lnTo>
                    <a:pt x="462" y="562"/>
                  </a:lnTo>
                  <a:lnTo>
                    <a:pt x="462" y="562"/>
                  </a:lnTo>
                  <a:lnTo>
                    <a:pt x="436" y="537"/>
                  </a:lnTo>
                  <a:lnTo>
                    <a:pt x="422" y="523"/>
                  </a:lnTo>
                  <a:lnTo>
                    <a:pt x="411" y="509"/>
                  </a:lnTo>
                  <a:lnTo>
                    <a:pt x="411" y="509"/>
                  </a:lnTo>
                  <a:lnTo>
                    <a:pt x="404" y="499"/>
                  </a:lnTo>
                  <a:lnTo>
                    <a:pt x="397" y="487"/>
                  </a:lnTo>
                  <a:lnTo>
                    <a:pt x="393" y="475"/>
                  </a:lnTo>
                  <a:lnTo>
                    <a:pt x="390" y="464"/>
                  </a:lnTo>
                  <a:lnTo>
                    <a:pt x="388" y="451"/>
                  </a:lnTo>
                  <a:lnTo>
                    <a:pt x="387" y="439"/>
                  </a:lnTo>
                  <a:lnTo>
                    <a:pt x="388" y="426"/>
                  </a:lnTo>
                  <a:lnTo>
                    <a:pt x="390" y="413"/>
                  </a:lnTo>
                  <a:lnTo>
                    <a:pt x="390" y="413"/>
                  </a:lnTo>
                  <a:lnTo>
                    <a:pt x="392" y="402"/>
                  </a:lnTo>
                  <a:lnTo>
                    <a:pt x="396" y="390"/>
                  </a:lnTo>
                  <a:lnTo>
                    <a:pt x="400" y="379"/>
                  </a:lnTo>
                  <a:lnTo>
                    <a:pt x="407" y="368"/>
                  </a:lnTo>
                  <a:lnTo>
                    <a:pt x="412" y="357"/>
                  </a:lnTo>
                  <a:lnTo>
                    <a:pt x="419" y="347"/>
                  </a:lnTo>
                  <a:lnTo>
                    <a:pt x="435" y="327"/>
                  </a:lnTo>
                  <a:lnTo>
                    <a:pt x="451" y="309"/>
                  </a:lnTo>
                  <a:lnTo>
                    <a:pt x="469" y="292"/>
                  </a:lnTo>
                  <a:lnTo>
                    <a:pt x="487" y="277"/>
                  </a:lnTo>
                  <a:lnTo>
                    <a:pt x="506" y="265"/>
                  </a:lnTo>
                  <a:lnTo>
                    <a:pt x="506" y="265"/>
                  </a:lnTo>
                  <a:lnTo>
                    <a:pt x="513" y="261"/>
                  </a:lnTo>
                  <a:lnTo>
                    <a:pt x="519" y="259"/>
                  </a:lnTo>
                  <a:lnTo>
                    <a:pt x="533" y="257"/>
                  </a:lnTo>
                  <a:lnTo>
                    <a:pt x="533" y="257"/>
                  </a:lnTo>
                  <a:lnTo>
                    <a:pt x="541" y="256"/>
                  </a:lnTo>
                  <a:lnTo>
                    <a:pt x="551" y="254"/>
                  </a:lnTo>
                  <a:lnTo>
                    <a:pt x="551" y="254"/>
                  </a:lnTo>
                  <a:lnTo>
                    <a:pt x="565" y="251"/>
                  </a:lnTo>
                  <a:lnTo>
                    <a:pt x="580" y="250"/>
                  </a:lnTo>
                  <a:lnTo>
                    <a:pt x="580" y="250"/>
                  </a:lnTo>
                  <a:lnTo>
                    <a:pt x="591" y="250"/>
                  </a:lnTo>
                  <a:lnTo>
                    <a:pt x="601" y="252"/>
                  </a:lnTo>
                  <a:lnTo>
                    <a:pt x="609" y="255"/>
                  </a:lnTo>
                  <a:lnTo>
                    <a:pt x="616" y="258"/>
                  </a:lnTo>
                  <a:lnTo>
                    <a:pt x="616" y="258"/>
                  </a:lnTo>
                  <a:lnTo>
                    <a:pt x="628" y="266"/>
                  </a:lnTo>
                  <a:lnTo>
                    <a:pt x="638" y="276"/>
                  </a:lnTo>
                  <a:lnTo>
                    <a:pt x="647" y="285"/>
                  </a:lnTo>
                  <a:lnTo>
                    <a:pt x="658" y="294"/>
                  </a:lnTo>
                  <a:lnTo>
                    <a:pt x="675" y="316"/>
                  </a:lnTo>
                  <a:lnTo>
                    <a:pt x="693" y="338"/>
                  </a:lnTo>
                  <a:lnTo>
                    <a:pt x="693" y="338"/>
                  </a:lnTo>
                  <a:lnTo>
                    <a:pt x="707" y="356"/>
                  </a:lnTo>
                  <a:lnTo>
                    <a:pt x="723" y="375"/>
                  </a:lnTo>
                  <a:lnTo>
                    <a:pt x="723" y="375"/>
                  </a:lnTo>
                  <a:lnTo>
                    <a:pt x="742" y="397"/>
                  </a:lnTo>
                  <a:lnTo>
                    <a:pt x="767" y="422"/>
                  </a:lnTo>
                  <a:lnTo>
                    <a:pt x="793" y="448"/>
                  </a:lnTo>
                  <a:lnTo>
                    <a:pt x="823" y="476"/>
                  </a:lnTo>
                  <a:lnTo>
                    <a:pt x="885" y="533"/>
                  </a:lnTo>
                  <a:lnTo>
                    <a:pt x="948" y="591"/>
                  </a:lnTo>
                  <a:lnTo>
                    <a:pt x="948" y="591"/>
                  </a:lnTo>
                  <a:lnTo>
                    <a:pt x="1009" y="646"/>
                  </a:lnTo>
                  <a:lnTo>
                    <a:pt x="1059" y="694"/>
                  </a:lnTo>
                  <a:lnTo>
                    <a:pt x="1062" y="695"/>
                  </a:lnTo>
                  <a:lnTo>
                    <a:pt x="1065" y="698"/>
                  </a:lnTo>
                  <a:lnTo>
                    <a:pt x="1065" y="698"/>
                  </a:lnTo>
                  <a:lnTo>
                    <a:pt x="1073" y="706"/>
                  </a:lnTo>
                  <a:lnTo>
                    <a:pt x="1073" y="706"/>
                  </a:lnTo>
                  <a:lnTo>
                    <a:pt x="1076" y="710"/>
                  </a:lnTo>
                  <a:lnTo>
                    <a:pt x="1076" y="711"/>
                  </a:lnTo>
                  <a:lnTo>
                    <a:pt x="1077" y="711"/>
                  </a:lnTo>
                  <a:lnTo>
                    <a:pt x="1077" y="711"/>
                  </a:lnTo>
                  <a:lnTo>
                    <a:pt x="1086" y="725"/>
                  </a:lnTo>
                  <a:lnTo>
                    <a:pt x="1096" y="739"/>
                  </a:lnTo>
                  <a:lnTo>
                    <a:pt x="1104" y="756"/>
                  </a:lnTo>
                  <a:lnTo>
                    <a:pt x="1110" y="774"/>
                  </a:lnTo>
                  <a:lnTo>
                    <a:pt x="1113" y="784"/>
                  </a:lnTo>
                  <a:lnTo>
                    <a:pt x="1115" y="794"/>
                  </a:lnTo>
                  <a:lnTo>
                    <a:pt x="1116" y="804"/>
                  </a:lnTo>
                  <a:lnTo>
                    <a:pt x="1116" y="815"/>
                  </a:lnTo>
                  <a:lnTo>
                    <a:pt x="1116" y="826"/>
                  </a:lnTo>
                  <a:lnTo>
                    <a:pt x="1114" y="838"/>
                  </a:lnTo>
                  <a:lnTo>
                    <a:pt x="1112" y="850"/>
                  </a:lnTo>
                  <a:lnTo>
                    <a:pt x="1109" y="861"/>
                  </a:lnTo>
                  <a:lnTo>
                    <a:pt x="1109" y="861"/>
                  </a:lnTo>
                  <a:lnTo>
                    <a:pt x="1100" y="886"/>
                  </a:lnTo>
                  <a:lnTo>
                    <a:pt x="1089" y="910"/>
                  </a:lnTo>
                  <a:lnTo>
                    <a:pt x="1079" y="932"/>
                  </a:lnTo>
                  <a:lnTo>
                    <a:pt x="1066" y="952"/>
                  </a:lnTo>
                  <a:lnTo>
                    <a:pt x="1052" y="972"/>
                  </a:lnTo>
                  <a:lnTo>
                    <a:pt x="1037" y="990"/>
                  </a:lnTo>
                  <a:lnTo>
                    <a:pt x="1020" y="1008"/>
                  </a:lnTo>
                  <a:lnTo>
                    <a:pt x="1003" y="1024"/>
                  </a:lnTo>
                  <a:lnTo>
                    <a:pt x="1003" y="1024"/>
                  </a:lnTo>
                  <a:lnTo>
                    <a:pt x="979" y="1044"/>
                  </a:lnTo>
                  <a:lnTo>
                    <a:pt x="954" y="1061"/>
                  </a:lnTo>
                  <a:lnTo>
                    <a:pt x="930" y="1075"/>
                  </a:lnTo>
                  <a:lnTo>
                    <a:pt x="906" y="1087"/>
                  </a:lnTo>
                  <a:lnTo>
                    <a:pt x="882" y="1097"/>
                  </a:lnTo>
                  <a:lnTo>
                    <a:pt x="858" y="1104"/>
                  </a:lnTo>
                  <a:lnTo>
                    <a:pt x="846" y="1106"/>
                  </a:lnTo>
                  <a:lnTo>
                    <a:pt x="834" y="1108"/>
                  </a:lnTo>
                  <a:lnTo>
                    <a:pt x="823" y="1109"/>
                  </a:lnTo>
                  <a:lnTo>
                    <a:pt x="812" y="1109"/>
                  </a:lnTo>
                  <a:lnTo>
                    <a:pt x="812" y="1109"/>
                  </a:lnTo>
                  <a:lnTo>
                    <a:pt x="797" y="1108"/>
                  </a:lnTo>
                  <a:lnTo>
                    <a:pt x="797" y="1108"/>
                  </a:lnTo>
                  <a:lnTo>
                    <a:pt x="772" y="1105"/>
                  </a:lnTo>
                  <a:lnTo>
                    <a:pt x="749" y="1100"/>
                  </a:lnTo>
                  <a:lnTo>
                    <a:pt x="725" y="1093"/>
                  </a:lnTo>
                  <a:lnTo>
                    <a:pt x="702" y="1083"/>
                  </a:lnTo>
                  <a:lnTo>
                    <a:pt x="680" y="1071"/>
                  </a:lnTo>
                  <a:lnTo>
                    <a:pt x="659" y="1058"/>
                  </a:lnTo>
                  <a:lnTo>
                    <a:pt x="638" y="1041"/>
                  </a:lnTo>
                  <a:lnTo>
                    <a:pt x="618" y="1022"/>
                  </a:lnTo>
                  <a:lnTo>
                    <a:pt x="618" y="1022"/>
                  </a:lnTo>
                  <a:lnTo>
                    <a:pt x="615" y="1018"/>
                  </a:lnTo>
                  <a:lnTo>
                    <a:pt x="613" y="1014"/>
                  </a:lnTo>
                  <a:lnTo>
                    <a:pt x="613" y="1012"/>
                  </a:lnTo>
                  <a:lnTo>
                    <a:pt x="612" y="1011"/>
                  </a:lnTo>
                  <a:lnTo>
                    <a:pt x="612" y="1011"/>
                  </a:lnTo>
                  <a:lnTo>
                    <a:pt x="571" y="972"/>
                  </a:lnTo>
                  <a:lnTo>
                    <a:pt x="527" y="929"/>
                  </a:lnTo>
                  <a:lnTo>
                    <a:pt x="527" y="929"/>
                  </a:lnTo>
                  <a:lnTo>
                    <a:pt x="485" y="891"/>
                  </a:lnTo>
                  <a:lnTo>
                    <a:pt x="446" y="852"/>
                  </a:lnTo>
                  <a:lnTo>
                    <a:pt x="408" y="814"/>
                  </a:lnTo>
                  <a:lnTo>
                    <a:pt x="374" y="778"/>
                  </a:lnTo>
                  <a:lnTo>
                    <a:pt x="374" y="778"/>
                  </a:lnTo>
                  <a:lnTo>
                    <a:pt x="342" y="740"/>
                  </a:lnTo>
                  <a:lnTo>
                    <a:pt x="311" y="702"/>
                  </a:lnTo>
                  <a:lnTo>
                    <a:pt x="311" y="702"/>
                  </a:lnTo>
                  <a:lnTo>
                    <a:pt x="288" y="674"/>
                  </a:lnTo>
                  <a:lnTo>
                    <a:pt x="265" y="646"/>
                  </a:lnTo>
                  <a:lnTo>
                    <a:pt x="241" y="620"/>
                  </a:lnTo>
                  <a:lnTo>
                    <a:pt x="216" y="594"/>
                  </a:lnTo>
                  <a:lnTo>
                    <a:pt x="215" y="592"/>
                  </a:lnTo>
                  <a:lnTo>
                    <a:pt x="215" y="592"/>
                  </a:lnTo>
                  <a:lnTo>
                    <a:pt x="200" y="574"/>
                  </a:lnTo>
                  <a:lnTo>
                    <a:pt x="187" y="557"/>
                  </a:lnTo>
                  <a:lnTo>
                    <a:pt x="176" y="537"/>
                  </a:lnTo>
                  <a:lnTo>
                    <a:pt x="168" y="516"/>
                  </a:lnTo>
                  <a:lnTo>
                    <a:pt x="162" y="496"/>
                  </a:lnTo>
                  <a:lnTo>
                    <a:pt x="158" y="473"/>
                  </a:lnTo>
                  <a:lnTo>
                    <a:pt x="156" y="450"/>
                  </a:lnTo>
                  <a:lnTo>
                    <a:pt x="157" y="426"/>
                  </a:lnTo>
                  <a:lnTo>
                    <a:pt x="157" y="426"/>
                  </a:lnTo>
                  <a:lnTo>
                    <a:pt x="159" y="404"/>
                  </a:lnTo>
                  <a:lnTo>
                    <a:pt x="163" y="381"/>
                  </a:lnTo>
                  <a:lnTo>
                    <a:pt x="169" y="359"/>
                  </a:lnTo>
                  <a:lnTo>
                    <a:pt x="176" y="337"/>
                  </a:lnTo>
                  <a:lnTo>
                    <a:pt x="185" y="315"/>
                  </a:lnTo>
                  <a:lnTo>
                    <a:pt x="195" y="294"/>
                  </a:lnTo>
                  <a:lnTo>
                    <a:pt x="205" y="272"/>
                  </a:lnTo>
                  <a:lnTo>
                    <a:pt x="218" y="253"/>
                  </a:lnTo>
                  <a:lnTo>
                    <a:pt x="230" y="233"/>
                  </a:lnTo>
                  <a:lnTo>
                    <a:pt x="243" y="214"/>
                  </a:lnTo>
                  <a:lnTo>
                    <a:pt x="258" y="196"/>
                  </a:lnTo>
                  <a:lnTo>
                    <a:pt x="272" y="178"/>
                  </a:lnTo>
                  <a:lnTo>
                    <a:pt x="287" y="163"/>
                  </a:lnTo>
                  <a:lnTo>
                    <a:pt x="302" y="147"/>
                  </a:lnTo>
                  <a:lnTo>
                    <a:pt x="317" y="134"/>
                  </a:lnTo>
                  <a:lnTo>
                    <a:pt x="332" y="122"/>
                  </a:lnTo>
                  <a:lnTo>
                    <a:pt x="335" y="119"/>
                  </a:lnTo>
                  <a:lnTo>
                    <a:pt x="335" y="119"/>
                  </a:lnTo>
                  <a:lnTo>
                    <a:pt x="343" y="128"/>
                  </a:lnTo>
                  <a:lnTo>
                    <a:pt x="343" y="128"/>
                  </a:lnTo>
                  <a:lnTo>
                    <a:pt x="352" y="136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47" y="158"/>
                  </a:lnTo>
                  <a:lnTo>
                    <a:pt x="331" y="172"/>
                  </a:lnTo>
                  <a:lnTo>
                    <a:pt x="316" y="188"/>
                  </a:lnTo>
                  <a:lnTo>
                    <a:pt x="300" y="204"/>
                  </a:lnTo>
                  <a:lnTo>
                    <a:pt x="286" y="221"/>
                  </a:lnTo>
                  <a:lnTo>
                    <a:pt x="272" y="238"/>
                  </a:lnTo>
                  <a:lnTo>
                    <a:pt x="259" y="257"/>
                  </a:lnTo>
                  <a:lnTo>
                    <a:pt x="247" y="276"/>
                  </a:lnTo>
                  <a:lnTo>
                    <a:pt x="235" y="294"/>
                  </a:lnTo>
                  <a:lnTo>
                    <a:pt x="225" y="314"/>
                  </a:lnTo>
                  <a:lnTo>
                    <a:pt x="216" y="333"/>
                  </a:lnTo>
                  <a:lnTo>
                    <a:pt x="207" y="353"/>
                  </a:lnTo>
                  <a:lnTo>
                    <a:pt x="201" y="373"/>
                  </a:lnTo>
                  <a:lnTo>
                    <a:pt x="196" y="392"/>
                  </a:lnTo>
                  <a:lnTo>
                    <a:pt x="192" y="412"/>
                  </a:lnTo>
                  <a:lnTo>
                    <a:pt x="190" y="432"/>
                  </a:lnTo>
                  <a:lnTo>
                    <a:pt x="190" y="432"/>
                  </a:lnTo>
                  <a:lnTo>
                    <a:pt x="190" y="451"/>
                  </a:lnTo>
                  <a:lnTo>
                    <a:pt x="192" y="471"/>
                  </a:lnTo>
                  <a:lnTo>
                    <a:pt x="196" y="489"/>
                  </a:lnTo>
                  <a:lnTo>
                    <a:pt x="201" y="507"/>
                  </a:lnTo>
                  <a:lnTo>
                    <a:pt x="209" y="523"/>
                  </a:lnTo>
                  <a:lnTo>
                    <a:pt x="219" y="540"/>
                  </a:lnTo>
                  <a:lnTo>
                    <a:pt x="230" y="556"/>
                  </a:lnTo>
                  <a:lnTo>
                    <a:pt x="243" y="570"/>
                  </a:lnTo>
                  <a:lnTo>
                    <a:pt x="245" y="571"/>
                  </a:lnTo>
                  <a:lnTo>
                    <a:pt x="245" y="571"/>
                  </a:lnTo>
                  <a:lnTo>
                    <a:pt x="264" y="593"/>
                  </a:lnTo>
                  <a:lnTo>
                    <a:pt x="284" y="614"/>
                  </a:lnTo>
                  <a:lnTo>
                    <a:pt x="321" y="661"/>
                  </a:lnTo>
                  <a:lnTo>
                    <a:pt x="321" y="661"/>
                  </a:lnTo>
                  <a:lnTo>
                    <a:pt x="358" y="707"/>
                  </a:lnTo>
                  <a:lnTo>
                    <a:pt x="378" y="730"/>
                  </a:lnTo>
                  <a:lnTo>
                    <a:pt x="398" y="752"/>
                  </a:lnTo>
                  <a:lnTo>
                    <a:pt x="398" y="752"/>
                  </a:lnTo>
                  <a:lnTo>
                    <a:pt x="462" y="815"/>
                  </a:lnTo>
                  <a:lnTo>
                    <a:pt x="532" y="883"/>
                  </a:lnTo>
                  <a:lnTo>
                    <a:pt x="532" y="883"/>
                  </a:lnTo>
                  <a:lnTo>
                    <a:pt x="588" y="938"/>
                  </a:lnTo>
                  <a:lnTo>
                    <a:pt x="639" y="987"/>
                  </a:lnTo>
                  <a:lnTo>
                    <a:pt x="639" y="987"/>
                  </a:lnTo>
                  <a:lnTo>
                    <a:pt x="642" y="991"/>
                  </a:lnTo>
                  <a:lnTo>
                    <a:pt x="643" y="996"/>
                  </a:lnTo>
                  <a:lnTo>
                    <a:pt x="644" y="998"/>
                  </a:lnTo>
                  <a:lnTo>
                    <a:pt x="645" y="999"/>
                  </a:lnTo>
                  <a:lnTo>
                    <a:pt x="645" y="999"/>
                  </a:lnTo>
                  <a:lnTo>
                    <a:pt x="660" y="1011"/>
                  </a:lnTo>
                  <a:lnTo>
                    <a:pt x="675" y="1024"/>
                  </a:lnTo>
                  <a:lnTo>
                    <a:pt x="693" y="1038"/>
                  </a:lnTo>
                  <a:lnTo>
                    <a:pt x="712" y="1049"/>
                  </a:lnTo>
                  <a:lnTo>
                    <a:pt x="733" y="1060"/>
                  </a:lnTo>
                  <a:lnTo>
                    <a:pt x="743" y="1064"/>
                  </a:lnTo>
                  <a:lnTo>
                    <a:pt x="755" y="1068"/>
                  </a:lnTo>
                  <a:lnTo>
                    <a:pt x="765" y="1070"/>
                  </a:lnTo>
                  <a:lnTo>
                    <a:pt x="778" y="1073"/>
                  </a:lnTo>
                  <a:lnTo>
                    <a:pt x="789" y="1074"/>
                  </a:lnTo>
                  <a:lnTo>
                    <a:pt x="801" y="1074"/>
                  </a:lnTo>
                  <a:lnTo>
                    <a:pt x="801" y="1074"/>
                  </a:lnTo>
                  <a:lnTo>
                    <a:pt x="813" y="1074"/>
                  </a:lnTo>
                  <a:lnTo>
                    <a:pt x="813" y="1074"/>
                  </a:lnTo>
                  <a:lnTo>
                    <a:pt x="835" y="1071"/>
                  </a:lnTo>
                  <a:lnTo>
                    <a:pt x="858" y="1066"/>
                  </a:lnTo>
                  <a:lnTo>
                    <a:pt x="881" y="1058"/>
                  </a:lnTo>
                  <a:lnTo>
                    <a:pt x="904" y="1048"/>
                  </a:lnTo>
                  <a:lnTo>
                    <a:pt x="926" y="1037"/>
                  </a:lnTo>
                  <a:lnTo>
                    <a:pt x="947" y="1023"/>
                  </a:lnTo>
                  <a:lnTo>
                    <a:pt x="968" y="1008"/>
                  </a:lnTo>
                  <a:lnTo>
                    <a:pt x="986" y="990"/>
                  </a:lnTo>
                  <a:lnTo>
                    <a:pt x="986" y="990"/>
                  </a:lnTo>
                  <a:lnTo>
                    <a:pt x="1003" y="973"/>
                  </a:lnTo>
                  <a:lnTo>
                    <a:pt x="1013" y="961"/>
                  </a:lnTo>
                  <a:lnTo>
                    <a:pt x="1023" y="948"/>
                  </a:lnTo>
                  <a:lnTo>
                    <a:pt x="1034" y="934"/>
                  </a:lnTo>
                  <a:lnTo>
                    <a:pt x="1044" y="917"/>
                  </a:lnTo>
                  <a:lnTo>
                    <a:pt x="1054" y="901"/>
                  </a:lnTo>
                  <a:lnTo>
                    <a:pt x="1063" y="882"/>
                  </a:lnTo>
                  <a:lnTo>
                    <a:pt x="1070" y="863"/>
                  </a:lnTo>
                  <a:lnTo>
                    <a:pt x="1075" y="844"/>
                  </a:lnTo>
                  <a:lnTo>
                    <a:pt x="1076" y="834"/>
                  </a:lnTo>
                  <a:lnTo>
                    <a:pt x="1077" y="824"/>
                  </a:lnTo>
                  <a:lnTo>
                    <a:pt x="1077" y="814"/>
                  </a:lnTo>
                  <a:lnTo>
                    <a:pt x="1077" y="804"/>
                  </a:lnTo>
                  <a:lnTo>
                    <a:pt x="1076" y="794"/>
                  </a:lnTo>
                  <a:lnTo>
                    <a:pt x="1074" y="784"/>
                  </a:lnTo>
                  <a:lnTo>
                    <a:pt x="1071" y="773"/>
                  </a:lnTo>
                  <a:lnTo>
                    <a:pt x="1067" y="764"/>
                  </a:lnTo>
                  <a:lnTo>
                    <a:pt x="1062" y="754"/>
                  </a:lnTo>
                  <a:lnTo>
                    <a:pt x="1055" y="745"/>
                  </a:lnTo>
                  <a:lnTo>
                    <a:pt x="1048" y="734"/>
                  </a:lnTo>
                  <a:lnTo>
                    <a:pt x="1040" y="725"/>
                  </a:lnTo>
                  <a:lnTo>
                    <a:pt x="1040" y="725"/>
                  </a:lnTo>
                  <a:lnTo>
                    <a:pt x="1012" y="698"/>
                  </a:lnTo>
                  <a:lnTo>
                    <a:pt x="979" y="667"/>
                  </a:lnTo>
                  <a:lnTo>
                    <a:pt x="900" y="596"/>
                  </a:lnTo>
                  <a:lnTo>
                    <a:pt x="900" y="596"/>
                  </a:lnTo>
                  <a:lnTo>
                    <a:pt x="812" y="515"/>
                  </a:lnTo>
                  <a:lnTo>
                    <a:pt x="773" y="479"/>
                  </a:lnTo>
                  <a:lnTo>
                    <a:pt x="741" y="448"/>
                  </a:lnTo>
                  <a:lnTo>
                    <a:pt x="741" y="448"/>
                  </a:lnTo>
                  <a:lnTo>
                    <a:pt x="722" y="427"/>
                  </a:lnTo>
                  <a:lnTo>
                    <a:pt x="703" y="407"/>
                  </a:lnTo>
                  <a:lnTo>
                    <a:pt x="667" y="363"/>
                  </a:lnTo>
                  <a:lnTo>
                    <a:pt x="667" y="363"/>
                  </a:lnTo>
                  <a:lnTo>
                    <a:pt x="649" y="341"/>
                  </a:lnTo>
                  <a:lnTo>
                    <a:pt x="649" y="341"/>
                  </a:lnTo>
                  <a:lnTo>
                    <a:pt x="642" y="332"/>
                  </a:lnTo>
                  <a:lnTo>
                    <a:pt x="642" y="332"/>
                  </a:lnTo>
                  <a:lnTo>
                    <a:pt x="632" y="318"/>
                  </a:lnTo>
                  <a:lnTo>
                    <a:pt x="619" y="305"/>
                  </a:lnTo>
                  <a:lnTo>
                    <a:pt x="612" y="298"/>
                  </a:lnTo>
                  <a:lnTo>
                    <a:pt x="605" y="293"/>
                  </a:lnTo>
                  <a:lnTo>
                    <a:pt x="598" y="290"/>
                  </a:lnTo>
                  <a:lnTo>
                    <a:pt x="591" y="288"/>
                  </a:lnTo>
                  <a:lnTo>
                    <a:pt x="591" y="288"/>
                  </a:lnTo>
                  <a:lnTo>
                    <a:pt x="581" y="287"/>
                  </a:lnTo>
                  <a:lnTo>
                    <a:pt x="581" y="287"/>
                  </a:lnTo>
                  <a:lnTo>
                    <a:pt x="569" y="288"/>
                  </a:lnTo>
                  <a:lnTo>
                    <a:pt x="556" y="290"/>
                  </a:lnTo>
                  <a:lnTo>
                    <a:pt x="556" y="290"/>
                  </a:lnTo>
                  <a:lnTo>
                    <a:pt x="546" y="292"/>
                  </a:lnTo>
                  <a:lnTo>
                    <a:pt x="536" y="293"/>
                  </a:lnTo>
                  <a:lnTo>
                    <a:pt x="536" y="293"/>
                  </a:lnTo>
                  <a:lnTo>
                    <a:pt x="529" y="292"/>
                  </a:lnTo>
                  <a:lnTo>
                    <a:pt x="527" y="303"/>
                  </a:lnTo>
                  <a:lnTo>
                    <a:pt x="527" y="303"/>
                  </a:lnTo>
                  <a:lnTo>
                    <a:pt x="525" y="302"/>
                  </a:lnTo>
                  <a:lnTo>
                    <a:pt x="525" y="300"/>
                  </a:lnTo>
                  <a:lnTo>
                    <a:pt x="525" y="300"/>
                  </a:lnTo>
                  <a:lnTo>
                    <a:pt x="525" y="297"/>
                  </a:lnTo>
                  <a:lnTo>
                    <a:pt x="527" y="296"/>
                  </a:lnTo>
                  <a:lnTo>
                    <a:pt x="527" y="296"/>
                  </a:lnTo>
                  <a:lnTo>
                    <a:pt x="518" y="299"/>
                  </a:lnTo>
                  <a:lnTo>
                    <a:pt x="518" y="299"/>
                  </a:lnTo>
                  <a:lnTo>
                    <a:pt x="512" y="301"/>
                  </a:lnTo>
                  <a:lnTo>
                    <a:pt x="512" y="301"/>
                  </a:lnTo>
                  <a:lnTo>
                    <a:pt x="502" y="308"/>
                  </a:lnTo>
                  <a:lnTo>
                    <a:pt x="492" y="315"/>
                  </a:lnTo>
                  <a:lnTo>
                    <a:pt x="484" y="323"/>
                  </a:lnTo>
                  <a:lnTo>
                    <a:pt x="477" y="332"/>
                  </a:lnTo>
                  <a:lnTo>
                    <a:pt x="477" y="332"/>
                  </a:lnTo>
                  <a:lnTo>
                    <a:pt x="464" y="349"/>
                  </a:lnTo>
                  <a:lnTo>
                    <a:pt x="464" y="349"/>
                  </a:lnTo>
                  <a:lnTo>
                    <a:pt x="449" y="368"/>
                  </a:lnTo>
                  <a:lnTo>
                    <a:pt x="442" y="377"/>
                  </a:lnTo>
                  <a:lnTo>
                    <a:pt x="436" y="388"/>
                  </a:lnTo>
                  <a:lnTo>
                    <a:pt x="436" y="388"/>
                  </a:lnTo>
                  <a:lnTo>
                    <a:pt x="430" y="401"/>
                  </a:lnTo>
                  <a:lnTo>
                    <a:pt x="427" y="413"/>
                  </a:lnTo>
                  <a:lnTo>
                    <a:pt x="425" y="425"/>
                  </a:lnTo>
                  <a:lnTo>
                    <a:pt x="425" y="437"/>
                  </a:lnTo>
                  <a:lnTo>
                    <a:pt x="426" y="447"/>
                  </a:lnTo>
                  <a:lnTo>
                    <a:pt x="428" y="457"/>
                  </a:lnTo>
                  <a:lnTo>
                    <a:pt x="431" y="468"/>
                  </a:lnTo>
                  <a:lnTo>
                    <a:pt x="436" y="477"/>
                  </a:lnTo>
                  <a:lnTo>
                    <a:pt x="441" y="486"/>
                  </a:lnTo>
                  <a:lnTo>
                    <a:pt x="447" y="495"/>
                  </a:lnTo>
                  <a:lnTo>
                    <a:pt x="453" y="504"/>
                  </a:lnTo>
                  <a:lnTo>
                    <a:pt x="460" y="511"/>
                  </a:lnTo>
                  <a:lnTo>
                    <a:pt x="476" y="527"/>
                  </a:lnTo>
                  <a:lnTo>
                    <a:pt x="491" y="540"/>
                  </a:lnTo>
                  <a:lnTo>
                    <a:pt x="491" y="540"/>
                  </a:lnTo>
                  <a:lnTo>
                    <a:pt x="504" y="550"/>
                  </a:lnTo>
                  <a:lnTo>
                    <a:pt x="519" y="564"/>
                  </a:lnTo>
                  <a:lnTo>
                    <a:pt x="555" y="601"/>
                  </a:lnTo>
                  <a:lnTo>
                    <a:pt x="636" y="684"/>
                  </a:lnTo>
                  <a:lnTo>
                    <a:pt x="636" y="684"/>
                  </a:lnTo>
                  <a:lnTo>
                    <a:pt x="682" y="732"/>
                  </a:lnTo>
                  <a:lnTo>
                    <a:pt x="682" y="732"/>
                  </a:lnTo>
                  <a:lnTo>
                    <a:pt x="707" y="757"/>
                  </a:lnTo>
                  <a:lnTo>
                    <a:pt x="731" y="783"/>
                  </a:lnTo>
                  <a:lnTo>
                    <a:pt x="731" y="783"/>
                  </a:lnTo>
                  <a:lnTo>
                    <a:pt x="769" y="823"/>
                  </a:lnTo>
                  <a:lnTo>
                    <a:pt x="770" y="824"/>
                  </a:lnTo>
                  <a:lnTo>
                    <a:pt x="772" y="824"/>
                  </a:lnTo>
                  <a:lnTo>
                    <a:pt x="772" y="824"/>
                  </a:lnTo>
                  <a:lnTo>
                    <a:pt x="776" y="826"/>
                  </a:lnTo>
                  <a:lnTo>
                    <a:pt x="780" y="829"/>
                  </a:lnTo>
                  <a:lnTo>
                    <a:pt x="780" y="829"/>
                  </a:lnTo>
                  <a:lnTo>
                    <a:pt x="789" y="838"/>
                  </a:lnTo>
                  <a:lnTo>
                    <a:pt x="789" y="838"/>
                  </a:lnTo>
                  <a:lnTo>
                    <a:pt x="804" y="852"/>
                  </a:lnTo>
                  <a:lnTo>
                    <a:pt x="812" y="860"/>
                  </a:lnTo>
                  <a:lnTo>
                    <a:pt x="818" y="867"/>
                  </a:lnTo>
                  <a:lnTo>
                    <a:pt x="824" y="876"/>
                  </a:lnTo>
                  <a:lnTo>
                    <a:pt x="829" y="884"/>
                  </a:lnTo>
                  <a:lnTo>
                    <a:pt x="833" y="893"/>
                  </a:lnTo>
                  <a:lnTo>
                    <a:pt x="835" y="904"/>
                  </a:lnTo>
                  <a:lnTo>
                    <a:pt x="835" y="904"/>
                  </a:lnTo>
                  <a:lnTo>
                    <a:pt x="836" y="912"/>
                  </a:lnTo>
                  <a:lnTo>
                    <a:pt x="836" y="920"/>
                  </a:lnTo>
                  <a:lnTo>
                    <a:pt x="834" y="929"/>
                  </a:lnTo>
                  <a:lnTo>
                    <a:pt x="832" y="939"/>
                  </a:lnTo>
                  <a:lnTo>
                    <a:pt x="828" y="947"/>
                  </a:lnTo>
                  <a:lnTo>
                    <a:pt x="823" y="955"/>
                  </a:lnTo>
                  <a:lnTo>
                    <a:pt x="818" y="962"/>
                  </a:lnTo>
                  <a:lnTo>
                    <a:pt x="811" y="969"/>
                  </a:lnTo>
                  <a:lnTo>
                    <a:pt x="811" y="969"/>
                  </a:lnTo>
                  <a:lnTo>
                    <a:pt x="797" y="980"/>
                  </a:lnTo>
                  <a:lnTo>
                    <a:pt x="790" y="985"/>
                  </a:lnTo>
                  <a:lnTo>
                    <a:pt x="783" y="989"/>
                  </a:lnTo>
                  <a:lnTo>
                    <a:pt x="774" y="993"/>
                  </a:lnTo>
                  <a:lnTo>
                    <a:pt x="766" y="997"/>
                  </a:lnTo>
                  <a:lnTo>
                    <a:pt x="758" y="999"/>
                  </a:lnTo>
                  <a:lnTo>
                    <a:pt x="750" y="999"/>
                  </a:lnTo>
                  <a:lnTo>
                    <a:pt x="750" y="999"/>
                  </a:lnTo>
                  <a:lnTo>
                    <a:pt x="741" y="999"/>
                  </a:lnTo>
                  <a:lnTo>
                    <a:pt x="733" y="997"/>
                  </a:lnTo>
                  <a:lnTo>
                    <a:pt x="733" y="997"/>
                  </a:lnTo>
                  <a:lnTo>
                    <a:pt x="717" y="991"/>
                  </a:lnTo>
                  <a:lnTo>
                    <a:pt x="701" y="984"/>
                  </a:lnTo>
                  <a:lnTo>
                    <a:pt x="687" y="975"/>
                  </a:lnTo>
                  <a:lnTo>
                    <a:pt x="672" y="964"/>
                  </a:lnTo>
                  <a:lnTo>
                    <a:pt x="671" y="962"/>
                  </a:lnTo>
                  <a:lnTo>
                    <a:pt x="669" y="962"/>
                  </a:lnTo>
                  <a:lnTo>
                    <a:pt x="669" y="962"/>
                  </a:lnTo>
                  <a:lnTo>
                    <a:pt x="665" y="960"/>
                  </a:lnTo>
                  <a:lnTo>
                    <a:pt x="661" y="957"/>
                  </a:lnTo>
                  <a:lnTo>
                    <a:pt x="661" y="957"/>
                  </a:lnTo>
                  <a:lnTo>
                    <a:pt x="654" y="949"/>
                  </a:lnTo>
                  <a:lnTo>
                    <a:pt x="646" y="940"/>
                  </a:lnTo>
                  <a:lnTo>
                    <a:pt x="633" y="921"/>
                  </a:lnTo>
                  <a:lnTo>
                    <a:pt x="633" y="921"/>
                  </a:lnTo>
                  <a:lnTo>
                    <a:pt x="619" y="903"/>
                  </a:lnTo>
                  <a:lnTo>
                    <a:pt x="612" y="893"/>
                  </a:lnTo>
                  <a:lnTo>
                    <a:pt x="605" y="884"/>
                  </a:lnTo>
                  <a:lnTo>
                    <a:pt x="605" y="884"/>
                  </a:lnTo>
                  <a:lnTo>
                    <a:pt x="547" y="826"/>
                  </a:lnTo>
                  <a:lnTo>
                    <a:pt x="474" y="753"/>
                  </a:lnTo>
                  <a:lnTo>
                    <a:pt x="450" y="729"/>
                  </a:lnTo>
                  <a:lnTo>
                    <a:pt x="450" y="729"/>
                  </a:lnTo>
                  <a:lnTo>
                    <a:pt x="418" y="698"/>
                  </a:lnTo>
                  <a:lnTo>
                    <a:pt x="418" y="698"/>
                  </a:lnTo>
                  <a:lnTo>
                    <a:pt x="391" y="670"/>
                  </a:lnTo>
                  <a:lnTo>
                    <a:pt x="363" y="643"/>
                  </a:lnTo>
                  <a:lnTo>
                    <a:pt x="337" y="614"/>
                  </a:lnTo>
                  <a:lnTo>
                    <a:pt x="325" y="599"/>
                  </a:lnTo>
                  <a:lnTo>
                    <a:pt x="313" y="584"/>
                  </a:lnTo>
                  <a:lnTo>
                    <a:pt x="313" y="584"/>
                  </a:lnTo>
                  <a:lnTo>
                    <a:pt x="304" y="571"/>
                  </a:lnTo>
                  <a:lnTo>
                    <a:pt x="296" y="559"/>
                  </a:lnTo>
                  <a:lnTo>
                    <a:pt x="289" y="545"/>
                  </a:lnTo>
                  <a:lnTo>
                    <a:pt x="282" y="533"/>
                  </a:lnTo>
                  <a:lnTo>
                    <a:pt x="269" y="506"/>
                  </a:lnTo>
                  <a:lnTo>
                    <a:pt x="258" y="477"/>
                  </a:lnTo>
                  <a:lnTo>
                    <a:pt x="256" y="471"/>
                  </a:lnTo>
                  <a:lnTo>
                    <a:pt x="256" y="471"/>
                  </a:lnTo>
                  <a:lnTo>
                    <a:pt x="251" y="457"/>
                  </a:lnTo>
                  <a:lnTo>
                    <a:pt x="248" y="444"/>
                  </a:lnTo>
                  <a:lnTo>
                    <a:pt x="247" y="431"/>
                  </a:lnTo>
                  <a:lnTo>
                    <a:pt x="247" y="418"/>
                  </a:lnTo>
                  <a:lnTo>
                    <a:pt x="248" y="405"/>
                  </a:lnTo>
                  <a:lnTo>
                    <a:pt x="251" y="392"/>
                  </a:lnTo>
                  <a:lnTo>
                    <a:pt x="255" y="378"/>
                  </a:lnTo>
                  <a:lnTo>
                    <a:pt x="260" y="363"/>
                  </a:lnTo>
                  <a:lnTo>
                    <a:pt x="260" y="363"/>
                  </a:lnTo>
                  <a:lnTo>
                    <a:pt x="267" y="347"/>
                  </a:lnTo>
                  <a:lnTo>
                    <a:pt x="274" y="330"/>
                  </a:lnTo>
                  <a:lnTo>
                    <a:pt x="283" y="315"/>
                  </a:lnTo>
                  <a:lnTo>
                    <a:pt x="291" y="298"/>
                  </a:lnTo>
                  <a:lnTo>
                    <a:pt x="300" y="284"/>
                  </a:lnTo>
                  <a:lnTo>
                    <a:pt x="311" y="269"/>
                  </a:lnTo>
                  <a:lnTo>
                    <a:pt x="321" y="255"/>
                  </a:lnTo>
                  <a:lnTo>
                    <a:pt x="332" y="240"/>
                  </a:lnTo>
                  <a:lnTo>
                    <a:pt x="345" y="227"/>
                  </a:lnTo>
                  <a:lnTo>
                    <a:pt x="357" y="215"/>
                  </a:lnTo>
                  <a:lnTo>
                    <a:pt x="370" y="202"/>
                  </a:lnTo>
                  <a:lnTo>
                    <a:pt x="384" y="190"/>
                  </a:lnTo>
                  <a:lnTo>
                    <a:pt x="397" y="178"/>
                  </a:lnTo>
                  <a:lnTo>
                    <a:pt x="413" y="168"/>
                  </a:lnTo>
                  <a:lnTo>
                    <a:pt x="428" y="158"/>
                  </a:lnTo>
                  <a:lnTo>
                    <a:pt x="444" y="147"/>
                  </a:lnTo>
                  <a:lnTo>
                    <a:pt x="444" y="147"/>
                  </a:lnTo>
                  <a:lnTo>
                    <a:pt x="454" y="143"/>
                  </a:lnTo>
                  <a:lnTo>
                    <a:pt x="464" y="137"/>
                  </a:lnTo>
                  <a:lnTo>
                    <a:pt x="464" y="137"/>
                  </a:lnTo>
                  <a:lnTo>
                    <a:pt x="492" y="123"/>
                  </a:lnTo>
                  <a:lnTo>
                    <a:pt x="492" y="123"/>
                  </a:lnTo>
                  <a:lnTo>
                    <a:pt x="512" y="115"/>
                  </a:lnTo>
                  <a:lnTo>
                    <a:pt x="532" y="110"/>
                  </a:lnTo>
                  <a:lnTo>
                    <a:pt x="553" y="107"/>
                  </a:lnTo>
                  <a:lnTo>
                    <a:pt x="574" y="106"/>
                  </a:lnTo>
                  <a:lnTo>
                    <a:pt x="574" y="106"/>
                  </a:lnTo>
                  <a:lnTo>
                    <a:pt x="590" y="106"/>
                  </a:lnTo>
                  <a:lnTo>
                    <a:pt x="605" y="108"/>
                  </a:lnTo>
                  <a:lnTo>
                    <a:pt x="621" y="110"/>
                  </a:lnTo>
                  <a:lnTo>
                    <a:pt x="636" y="114"/>
                  </a:lnTo>
                  <a:lnTo>
                    <a:pt x="636" y="114"/>
                  </a:lnTo>
                  <a:lnTo>
                    <a:pt x="657" y="120"/>
                  </a:lnTo>
                  <a:lnTo>
                    <a:pt x="657" y="120"/>
                  </a:lnTo>
                  <a:lnTo>
                    <a:pt x="670" y="122"/>
                  </a:lnTo>
                  <a:lnTo>
                    <a:pt x="682" y="126"/>
                  </a:lnTo>
                  <a:lnTo>
                    <a:pt x="695" y="131"/>
                  </a:lnTo>
                  <a:lnTo>
                    <a:pt x="701" y="134"/>
                  </a:lnTo>
                  <a:lnTo>
                    <a:pt x="706" y="137"/>
                  </a:lnTo>
                  <a:lnTo>
                    <a:pt x="706" y="137"/>
                  </a:lnTo>
                  <a:lnTo>
                    <a:pt x="725" y="152"/>
                  </a:lnTo>
                  <a:lnTo>
                    <a:pt x="738" y="162"/>
                  </a:lnTo>
                  <a:lnTo>
                    <a:pt x="740" y="162"/>
                  </a:lnTo>
                  <a:lnTo>
                    <a:pt x="740" y="162"/>
                  </a:lnTo>
                  <a:lnTo>
                    <a:pt x="745" y="163"/>
                  </a:lnTo>
                  <a:lnTo>
                    <a:pt x="751" y="166"/>
                  </a:lnTo>
                  <a:lnTo>
                    <a:pt x="755" y="170"/>
                  </a:lnTo>
                  <a:lnTo>
                    <a:pt x="757" y="175"/>
                  </a:lnTo>
                  <a:lnTo>
                    <a:pt x="758" y="177"/>
                  </a:lnTo>
                  <a:lnTo>
                    <a:pt x="759" y="177"/>
                  </a:lnTo>
                  <a:lnTo>
                    <a:pt x="759" y="177"/>
                  </a:lnTo>
                  <a:lnTo>
                    <a:pt x="771" y="190"/>
                  </a:lnTo>
                  <a:lnTo>
                    <a:pt x="785" y="201"/>
                  </a:lnTo>
                  <a:lnTo>
                    <a:pt x="812" y="223"/>
                  </a:lnTo>
                  <a:lnTo>
                    <a:pt x="812" y="223"/>
                  </a:lnTo>
                  <a:lnTo>
                    <a:pt x="837" y="244"/>
                  </a:lnTo>
                  <a:lnTo>
                    <a:pt x="850" y="255"/>
                  </a:lnTo>
                  <a:lnTo>
                    <a:pt x="862" y="266"/>
                  </a:lnTo>
                  <a:lnTo>
                    <a:pt x="862" y="266"/>
                  </a:lnTo>
                  <a:lnTo>
                    <a:pt x="948" y="356"/>
                  </a:lnTo>
                  <a:lnTo>
                    <a:pt x="1033" y="446"/>
                  </a:lnTo>
                  <a:lnTo>
                    <a:pt x="1033" y="446"/>
                  </a:lnTo>
                  <a:lnTo>
                    <a:pt x="1054" y="472"/>
                  </a:lnTo>
                  <a:lnTo>
                    <a:pt x="1054" y="472"/>
                  </a:lnTo>
                  <a:lnTo>
                    <a:pt x="1071" y="489"/>
                  </a:lnTo>
                  <a:lnTo>
                    <a:pt x="1086" y="508"/>
                  </a:lnTo>
                  <a:lnTo>
                    <a:pt x="1104" y="523"/>
                  </a:lnTo>
                  <a:lnTo>
                    <a:pt x="1113" y="531"/>
                  </a:lnTo>
                  <a:lnTo>
                    <a:pt x="1123" y="538"/>
                  </a:lnTo>
                  <a:lnTo>
                    <a:pt x="1123" y="538"/>
                  </a:lnTo>
                  <a:lnTo>
                    <a:pt x="1139" y="549"/>
                  </a:lnTo>
                  <a:lnTo>
                    <a:pt x="1155" y="563"/>
                  </a:lnTo>
                  <a:lnTo>
                    <a:pt x="1169" y="577"/>
                  </a:lnTo>
                  <a:lnTo>
                    <a:pt x="1182" y="592"/>
                  </a:lnTo>
                  <a:lnTo>
                    <a:pt x="1182" y="592"/>
                  </a:lnTo>
                  <a:lnTo>
                    <a:pt x="1186" y="597"/>
                  </a:lnTo>
                  <a:lnTo>
                    <a:pt x="1187" y="602"/>
                  </a:lnTo>
                  <a:lnTo>
                    <a:pt x="1187" y="604"/>
                  </a:lnTo>
                  <a:lnTo>
                    <a:pt x="1188" y="605"/>
                  </a:lnTo>
                  <a:lnTo>
                    <a:pt x="1188" y="605"/>
                  </a:lnTo>
                  <a:lnTo>
                    <a:pt x="1194" y="614"/>
                  </a:lnTo>
                  <a:lnTo>
                    <a:pt x="1199" y="624"/>
                  </a:lnTo>
                  <a:lnTo>
                    <a:pt x="1199" y="624"/>
                  </a:lnTo>
                  <a:lnTo>
                    <a:pt x="1213" y="660"/>
                  </a:lnTo>
                  <a:lnTo>
                    <a:pt x="1213" y="660"/>
                  </a:lnTo>
                  <a:lnTo>
                    <a:pt x="1224" y="685"/>
                  </a:lnTo>
                  <a:lnTo>
                    <a:pt x="1233" y="709"/>
                  </a:lnTo>
                  <a:lnTo>
                    <a:pt x="1233" y="709"/>
                  </a:lnTo>
                  <a:lnTo>
                    <a:pt x="1239" y="730"/>
                  </a:lnTo>
                  <a:lnTo>
                    <a:pt x="1244" y="750"/>
                  </a:lnTo>
                  <a:lnTo>
                    <a:pt x="1249" y="769"/>
                  </a:lnTo>
                  <a:lnTo>
                    <a:pt x="1253" y="788"/>
                  </a:lnTo>
                  <a:lnTo>
                    <a:pt x="1255" y="808"/>
                  </a:lnTo>
                  <a:lnTo>
                    <a:pt x="1256" y="826"/>
                  </a:lnTo>
                  <a:lnTo>
                    <a:pt x="1256" y="846"/>
                  </a:lnTo>
                  <a:lnTo>
                    <a:pt x="1254" y="864"/>
                  </a:lnTo>
                  <a:lnTo>
                    <a:pt x="1254" y="864"/>
                  </a:lnTo>
                  <a:lnTo>
                    <a:pt x="1252" y="876"/>
                  </a:lnTo>
                  <a:lnTo>
                    <a:pt x="1246" y="887"/>
                  </a:lnTo>
                  <a:lnTo>
                    <a:pt x="1235" y="911"/>
                  </a:lnTo>
                  <a:lnTo>
                    <a:pt x="1235" y="911"/>
                  </a:lnTo>
                  <a:lnTo>
                    <a:pt x="1228" y="926"/>
                  </a:lnTo>
                  <a:lnTo>
                    <a:pt x="1228" y="926"/>
                  </a:lnTo>
                  <a:lnTo>
                    <a:pt x="1218" y="950"/>
                  </a:lnTo>
                  <a:lnTo>
                    <a:pt x="1218" y="950"/>
                  </a:lnTo>
                  <a:lnTo>
                    <a:pt x="1204" y="979"/>
                  </a:lnTo>
                  <a:lnTo>
                    <a:pt x="1197" y="993"/>
                  </a:lnTo>
                  <a:lnTo>
                    <a:pt x="1190" y="1007"/>
                  </a:lnTo>
                  <a:lnTo>
                    <a:pt x="1190" y="1007"/>
                  </a:lnTo>
                  <a:lnTo>
                    <a:pt x="1180" y="1021"/>
                  </a:lnTo>
                  <a:lnTo>
                    <a:pt x="1170" y="1036"/>
                  </a:lnTo>
                  <a:lnTo>
                    <a:pt x="1159" y="1049"/>
                  </a:lnTo>
                  <a:lnTo>
                    <a:pt x="1146" y="1064"/>
                  </a:lnTo>
                  <a:lnTo>
                    <a:pt x="1133" y="1077"/>
                  </a:lnTo>
                  <a:lnTo>
                    <a:pt x="1119" y="1090"/>
                  </a:lnTo>
                  <a:lnTo>
                    <a:pt x="1105" y="1102"/>
                  </a:lnTo>
                  <a:lnTo>
                    <a:pt x="1089" y="1113"/>
                  </a:lnTo>
                  <a:lnTo>
                    <a:pt x="1079" y="1121"/>
                  </a:lnTo>
                  <a:lnTo>
                    <a:pt x="1079" y="1121"/>
                  </a:lnTo>
                  <a:lnTo>
                    <a:pt x="1051" y="1141"/>
                  </a:lnTo>
                  <a:lnTo>
                    <a:pt x="1022" y="1162"/>
                  </a:lnTo>
                  <a:lnTo>
                    <a:pt x="992" y="1180"/>
                  </a:lnTo>
                  <a:lnTo>
                    <a:pt x="962" y="1197"/>
                  </a:lnTo>
                  <a:lnTo>
                    <a:pt x="947" y="1205"/>
                  </a:lnTo>
                  <a:lnTo>
                    <a:pt x="930" y="1212"/>
                  </a:lnTo>
                  <a:lnTo>
                    <a:pt x="915" y="1219"/>
                  </a:lnTo>
                  <a:lnTo>
                    <a:pt x="898" y="1224"/>
                  </a:lnTo>
                  <a:lnTo>
                    <a:pt x="881" y="1228"/>
                  </a:lnTo>
                  <a:lnTo>
                    <a:pt x="863" y="1231"/>
                  </a:lnTo>
                  <a:lnTo>
                    <a:pt x="846" y="1233"/>
                  </a:lnTo>
                  <a:lnTo>
                    <a:pt x="828" y="1235"/>
                  </a:lnTo>
                  <a:lnTo>
                    <a:pt x="828" y="1235"/>
                  </a:lnTo>
                  <a:lnTo>
                    <a:pt x="808" y="1235"/>
                  </a:lnTo>
                  <a:lnTo>
                    <a:pt x="808" y="123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89" name="Freeform 605"/>
            <p:cNvSpPr/>
            <p:nvPr/>
          </p:nvSpPr>
          <p:spPr bwMode="auto">
            <a:xfrm>
              <a:off x="5305426" y="2120900"/>
              <a:ext cx="365125" cy="185738"/>
            </a:xfrm>
            <a:custGeom>
              <a:avLst/>
              <a:gdLst/>
              <a:ahLst/>
              <a:cxnLst>
                <a:cxn ang="0">
                  <a:pos x="588" y="352"/>
                </a:cxn>
                <a:cxn ang="0">
                  <a:pos x="575" y="342"/>
                </a:cxn>
                <a:cxn ang="0">
                  <a:pos x="572" y="332"/>
                </a:cxn>
                <a:cxn ang="0">
                  <a:pos x="578" y="321"/>
                </a:cxn>
                <a:cxn ang="0">
                  <a:pos x="590" y="315"/>
                </a:cxn>
                <a:cxn ang="0">
                  <a:pos x="621" y="298"/>
                </a:cxn>
                <a:cxn ang="0">
                  <a:pos x="648" y="276"/>
                </a:cxn>
                <a:cxn ang="0">
                  <a:pos x="656" y="257"/>
                </a:cxn>
                <a:cxn ang="0">
                  <a:pos x="657" y="247"/>
                </a:cxn>
                <a:cxn ang="0">
                  <a:pos x="649" y="228"/>
                </a:cxn>
                <a:cxn ang="0">
                  <a:pos x="630" y="207"/>
                </a:cxn>
                <a:cxn ang="0">
                  <a:pos x="597" y="182"/>
                </a:cxn>
                <a:cxn ang="0">
                  <a:pos x="556" y="149"/>
                </a:cxn>
                <a:cxn ang="0">
                  <a:pos x="503" y="102"/>
                </a:cxn>
                <a:cxn ang="0">
                  <a:pos x="445" y="66"/>
                </a:cxn>
                <a:cxn ang="0">
                  <a:pos x="412" y="55"/>
                </a:cxn>
                <a:cxn ang="0">
                  <a:pos x="368" y="45"/>
                </a:cxn>
                <a:cxn ang="0">
                  <a:pos x="276" y="37"/>
                </a:cxn>
                <a:cxn ang="0">
                  <a:pos x="224" y="40"/>
                </a:cxn>
                <a:cxn ang="0">
                  <a:pos x="172" y="48"/>
                </a:cxn>
                <a:cxn ang="0">
                  <a:pos x="131" y="60"/>
                </a:cxn>
                <a:cxn ang="0">
                  <a:pos x="95" y="77"/>
                </a:cxn>
                <a:cxn ang="0">
                  <a:pos x="75" y="91"/>
                </a:cxn>
                <a:cxn ang="0">
                  <a:pos x="57" y="106"/>
                </a:cxn>
                <a:cxn ang="0">
                  <a:pos x="28" y="128"/>
                </a:cxn>
                <a:cxn ang="0">
                  <a:pos x="20" y="130"/>
                </a:cxn>
                <a:cxn ang="0">
                  <a:pos x="13" y="129"/>
                </a:cxn>
                <a:cxn ang="0">
                  <a:pos x="0" y="113"/>
                </a:cxn>
                <a:cxn ang="0">
                  <a:pos x="0" y="106"/>
                </a:cxn>
                <a:cxn ang="0">
                  <a:pos x="8" y="98"/>
                </a:cxn>
                <a:cxn ang="0">
                  <a:pos x="23" y="89"/>
                </a:cxn>
                <a:cxn ang="0">
                  <a:pos x="48" y="66"/>
                </a:cxn>
                <a:cxn ang="0">
                  <a:pos x="71" y="50"/>
                </a:cxn>
                <a:cxn ang="0">
                  <a:pos x="104" y="31"/>
                </a:cxn>
                <a:cxn ang="0">
                  <a:pos x="149" y="14"/>
                </a:cxn>
                <a:cxn ang="0">
                  <a:pos x="199" y="5"/>
                </a:cxn>
                <a:cxn ang="0">
                  <a:pos x="259" y="1"/>
                </a:cxn>
                <a:cxn ang="0">
                  <a:pos x="318" y="1"/>
                </a:cxn>
                <a:cxn ang="0">
                  <a:pos x="404" y="12"/>
                </a:cxn>
                <a:cxn ang="0">
                  <a:pos x="473" y="37"/>
                </a:cxn>
                <a:cxn ang="0">
                  <a:pos x="512" y="62"/>
                </a:cxn>
                <a:cxn ang="0">
                  <a:pos x="570" y="112"/>
                </a:cxn>
                <a:cxn ang="0">
                  <a:pos x="585" y="126"/>
                </a:cxn>
                <a:cxn ang="0">
                  <a:pos x="619" y="153"/>
                </a:cxn>
                <a:cxn ang="0">
                  <a:pos x="662" y="190"/>
                </a:cxn>
                <a:cxn ang="0">
                  <a:pos x="681" y="213"/>
                </a:cxn>
                <a:cxn ang="0">
                  <a:pos x="690" y="243"/>
                </a:cxn>
                <a:cxn ang="0">
                  <a:pos x="687" y="274"/>
                </a:cxn>
                <a:cxn ang="0">
                  <a:pos x="677" y="295"/>
                </a:cxn>
                <a:cxn ang="0">
                  <a:pos x="654" y="320"/>
                </a:cxn>
                <a:cxn ang="0">
                  <a:pos x="615" y="343"/>
                </a:cxn>
                <a:cxn ang="0">
                  <a:pos x="600" y="350"/>
                </a:cxn>
                <a:cxn ang="0">
                  <a:pos x="591" y="352"/>
                </a:cxn>
              </a:cxnLst>
              <a:rect l="0" t="0" r="r" b="b"/>
              <a:pathLst>
                <a:path w="690" h="352">
                  <a:moveTo>
                    <a:pt x="591" y="352"/>
                  </a:moveTo>
                  <a:lnTo>
                    <a:pt x="591" y="352"/>
                  </a:lnTo>
                  <a:lnTo>
                    <a:pt x="588" y="352"/>
                  </a:lnTo>
                  <a:lnTo>
                    <a:pt x="585" y="351"/>
                  </a:lnTo>
                  <a:lnTo>
                    <a:pt x="579" y="347"/>
                  </a:lnTo>
                  <a:lnTo>
                    <a:pt x="575" y="342"/>
                  </a:lnTo>
                  <a:lnTo>
                    <a:pt x="572" y="337"/>
                  </a:lnTo>
                  <a:lnTo>
                    <a:pt x="572" y="337"/>
                  </a:lnTo>
                  <a:lnTo>
                    <a:pt x="572" y="332"/>
                  </a:lnTo>
                  <a:lnTo>
                    <a:pt x="572" y="328"/>
                  </a:lnTo>
                  <a:lnTo>
                    <a:pt x="575" y="323"/>
                  </a:lnTo>
                  <a:lnTo>
                    <a:pt x="578" y="321"/>
                  </a:lnTo>
                  <a:lnTo>
                    <a:pt x="581" y="319"/>
                  </a:lnTo>
                  <a:lnTo>
                    <a:pt x="581" y="319"/>
                  </a:lnTo>
                  <a:lnTo>
                    <a:pt x="590" y="315"/>
                  </a:lnTo>
                  <a:lnTo>
                    <a:pt x="590" y="315"/>
                  </a:lnTo>
                  <a:lnTo>
                    <a:pt x="610" y="305"/>
                  </a:lnTo>
                  <a:lnTo>
                    <a:pt x="621" y="298"/>
                  </a:lnTo>
                  <a:lnTo>
                    <a:pt x="630" y="291"/>
                  </a:lnTo>
                  <a:lnTo>
                    <a:pt x="640" y="284"/>
                  </a:lnTo>
                  <a:lnTo>
                    <a:pt x="648" y="276"/>
                  </a:lnTo>
                  <a:lnTo>
                    <a:pt x="653" y="266"/>
                  </a:lnTo>
                  <a:lnTo>
                    <a:pt x="655" y="261"/>
                  </a:lnTo>
                  <a:lnTo>
                    <a:pt x="656" y="257"/>
                  </a:lnTo>
                  <a:lnTo>
                    <a:pt x="656" y="257"/>
                  </a:lnTo>
                  <a:lnTo>
                    <a:pt x="657" y="252"/>
                  </a:lnTo>
                  <a:lnTo>
                    <a:pt x="657" y="247"/>
                  </a:lnTo>
                  <a:lnTo>
                    <a:pt x="656" y="243"/>
                  </a:lnTo>
                  <a:lnTo>
                    <a:pt x="654" y="237"/>
                  </a:lnTo>
                  <a:lnTo>
                    <a:pt x="649" y="228"/>
                  </a:lnTo>
                  <a:lnTo>
                    <a:pt x="641" y="218"/>
                  </a:lnTo>
                  <a:lnTo>
                    <a:pt x="641" y="218"/>
                  </a:lnTo>
                  <a:lnTo>
                    <a:pt x="630" y="207"/>
                  </a:lnTo>
                  <a:lnTo>
                    <a:pt x="620" y="198"/>
                  </a:lnTo>
                  <a:lnTo>
                    <a:pt x="597" y="182"/>
                  </a:lnTo>
                  <a:lnTo>
                    <a:pt x="597" y="182"/>
                  </a:lnTo>
                  <a:lnTo>
                    <a:pt x="580" y="169"/>
                  </a:lnTo>
                  <a:lnTo>
                    <a:pt x="563" y="155"/>
                  </a:lnTo>
                  <a:lnTo>
                    <a:pt x="556" y="149"/>
                  </a:lnTo>
                  <a:lnTo>
                    <a:pt x="556" y="149"/>
                  </a:lnTo>
                  <a:lnTo>
                    <a:pt x="521" y="118"/>
                  </a:lnTo>
                  <a:lnTo>
                    <a:pt x="503" y="102"/>
                  </a:lnTo>
                  <a:lnTo>
                    <a:pt x="485" y="89"/>
                  </a:lnTo>
                  <a:lnTo>
                    <a:pt x="466" y="77"/>
                  </a:lnTo>
                  <a:lnTo>
                    <a:pt x="445" y="66"/>
                  </a:lnTo>
                  <a:lnTo>
                    <a:pt x="435" y="62"/>
                  </a:lnTo>
                  <a:lnTo>
                    <a:pt x="424" y="58"/>
                  </a:lnTo>
                  <a:lnTo>
                    <a:pt x="412" y="55"/>
                  </a:lnTo>
                  <a:lnTo>
                    <a:pt x="400" y="51"/>
                  </a:lnTo>
                  <a:lnTo>
                    <a:pt x="400" y="51"/>
                  </a:lnTo>
                  <a:lnTo>
                    <a:pt x="368" y="45"/>
                  </a:lnTo>
                  <a:lnTo>
                    <a:pt x="337" y="41"/>
                  </a:lnTo>
                  <a:lnTo>
                    <a:pt x="306" y="38"/>
                  </a:lnTo>
                  <a:lnTo>
                    <a:pt x="276" y="37"/>
                  </a:lnTo>
                  <a:lnTo>
                    <a:pt x="276" y="37"/>
                  </a:lnTo>
                  <a:lnTo>
                    <a:pt x="250" y="38"/>
                  </a:lnTo>
                  <a:lnTo>
                    <a:pt x="224" y="40"/>
                  </a:lnTo>
                  <a:lnTo>
                    <a:pt x="198" y="43"/>
                  </a:lnTo>
                  <a:lnTo>
                    <a:pt x="172" y="48"/>
                  </a:lnTo>
                  <a:lnTo>
                    <a:pt x="172" y="48"/>
                  </a:lnTo>
                  <a:lnTo>
                    <a:pt x="158" y="51"/>
                  </a:lnTo>
                  <a:lnTo>
                    <a:pt x="145" y="56"/>
                  </a:lnTo>
                  <a:lnTo>
                    <a:pt x="131" y="60"/>
                  </a:lnTo>
                  <a:lnTo>
                    <a:pt x="119" y="65"/>
                  </a:lnTo>
                  <a:lnTo>
                    <a:pt x="107" y="71"/>
                  </a:lnTo>
                  <a:lnTo>
                    <a:pt x="95" y="77"/>
                  </a:lnTo>
                  <a:lnTo>
                    <a:pt x="85" y="83"/>
                  </a:lnTo>
                  <a:lnTo>
                    <a:pt x="75" y="91"/>
                  </a:lnTo>
                  <a:lnTo>
                    <a:pt x="75" y="91"/>
                  </a:lnTo>
                  <a:lnTo>
                    <a:pt x="65" y="98"/>
                  </a:lnTo>
                  <a:lnTo>
                    <a:pt x="57" y="106"/>
                  </a:lnTo>
                  <a:lnTo>
                    <a:pt x="57" y="106"/>
                  </a:lnTo>
                  <a:lnTo>
                    <a:pt x="44" y="119"/>
                  </a:lnTo>
                  <a:lnTo>
                    <a:pt x="36" y="124"/>
                  </a:lnTo>
                  <a:lnTo>
                    <a:pt x="28" y="128"/>
                  </a:lnTo>
                  <a:lnTo>
                    <a:pt x="28" y="128"/>
                  </a:lnTo>
                  <a:lnTo>
                    <a:pt x="24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16" y="130"/>
                  </a:lnTo>
                  <a:lnTo>
                    <a:pt x="13" y="129"/>
                  </a:lnTo>
                  <a:lnTo>
                    <a:pt x="7" y="125"/>
                  </a:lnTo>
                  <a:lnTo>
                    <a:pt x="2" y="120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0"/>
                  </a:lnTo>
                  <a:lnTo>
                    <a:pt x="0" y="106"/>
                  </a:lnTo>
                  <a:lnTo>
                    <a:pt x="3" y="101"/>
                  </a:lnTo>
                  <a:lnTo>
                    <a:pt x="5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6" y="94"/>
                  </a:lnTo>
                  <a:lnTo>
                    <a:pt x="23" y="89"/>
                  </a:lnTo>
                  <a:lnTo>
                    <a:pt x="35" y="78"/>
                  </a:lnTo>
                  <a:lnTo>
                    <a:pt x="35" y="78"/>
                  </a:lnTo>
                  <a:lnTo>
                    <a:pt x="48" y="66"/>
                  </a:lnTo>
                  <a:lnTo>
                    <a:pt x="48" y="66"/>
                  </a:lnTo>
                  <a:lnTo>
                    <a:pt x="59" y="58"/>
                  </a:lnTo>
                  <a:lnTo>
                    <a:pt x="71" y="50"/>
                  </a:lnTo>
                  <a:lnTo>
                    <a:pt x="97" y="35"/>
                  </a:lnTo>
                  <a:lnTo>
                    <a:pt x="104" y="31"/>
                  </a:lnTo>
                  <a:lnTo>
                    <a:pt x="104" y="31"/>
                  </a:lnTo>
                  <a:lnTo>
                    <a:pt x="118" y="25"/>
                  </a:lnTo>
                  <a:lnTo>
                    <a:pt x="133" y="18"/>
                  </a:lnTo>
                  <a:lnTo>
                    <a:pt x="149" y="14"/>
                  </a:lnTo>
                  <a:lnTo>
                    <a:pt x="165" y="10"/>
                  </a:lnTo>
                  <a:lnTo>
                    <a:pt x="183" y="7"/>
                  </a:lnTo>
                  <a:lnTo>
                    <a:pt x="199" y="5"/>
                  </a:lnTo>
                  <a:lnTo>
                    <a:pt x="233" y="2"/>
                  </a:lnTo>
                  <a:lnTo>
                    <a:pt x="233" y="2"/>
                  </a:lnTo>
                  <a:lnTo>
                    <a:pt x="259" y="1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318" y="1"/>
                  </a:lnTo>
                  <a:lnTo>
                    <a:pt x="348" y="3"/>
                  </a:lnTo>
                  <a:lnTo>
                    <a:pt x="377" y="7"/>
                  </a:lnTo>
                  <a:lnTo>
                    <a:pt x="404" y="12"/>
                  </a:lnTo>
                  <a:lnTo>
                    <a:pt x="429" y="18"/>
                  </a:lnTo>
                  <a:lnTo>
                    <a:pt x="452" y="27"/>
                  </a:lnTo>
                  <a:lnTo>
                    <a:pt x="473" y="37"/>
                  </a:lnTo>
                  <a:lnTo>
                    <a:pt x="492" y="47"/>
                  </a:lnTo>
                  <a:lnTo>
                    <a:pt x="492" y="47"/>
                  </a:lnTo>
                  <a:lnTo>
                    <a:pt x="512" y="62"/>
                  </a:lnTo>
                  <a:lnTo>
                    <a:pt x="532" y="78"/>
                  </a:lnTo>
                  <a:lnTo>
                    <a:pt x="551" y="95"/>
                  </a:lnTo>
                  <a:lnTo>
                    <a:pt x="570" y="112"/>
                  </a:lnTo>
                  <a:lnTo>
                    <a:pt x="570" y="112"/>
                  </a:lnTo>
                  <a:lnTo>
                    <a:pt x="585" y="126"/>
                  </a:lnTo>
                  <a:lnTo>
                    <a:pt x="585" y="126"/>
                  </a:lnTo>
                  <a:lnTo>
                    <a:pt x="601" y="139"/>
                  </a:lnTo>
                  <a:lnTo>
                    <a:pt x="619" y="153"/>
                  </a:lnTo>
                  <a:lnTo>
                    <a:pt x="619" y="153"/>
                  </a:lnTo>
                  <a:lnTo>
                    <a:pt x="633" y="164"/>
                  </a:lnTo>
                  <a:lnTo>
                    <a:pt x="649" y="176"/>
                  </a:lnTo>
                  <a:lnTo>
                    <a:pt x="662" y="190"/>
                  </a:lnTo>
                  <a:lnTo>
                    <a:pt x="676" y="204"/>
                  </a:lnTo>
                  <a:lnTo>
                    <a:pt x="676" y="204"/>
                  </a:lnTo>
                  <a:lnTo>
                    <a:pt x="681" y="213"/>
                  </a:lnTo>
                  <a:lnTo>
                    <a:pt x="686" y="222"/>
                  </a:lnTo>
                  <a:lnTo>
                    <a:pt x="688" y="232"/>
                  </a:lnTo>
                  <a:lnTo>
                    <a:pt x="690" y="243"/>
                  </a:lnTo>
                  <a:lnTo>
                    <a:pt x="690" y="253"/>
                  </a:lnTo>
                  <a:lnTo>
                    <a:pt x="689" y="263"/>
                  </a:lnTo>
                  <a:lnTo>
                    <a:pt x="687" y="274"/>
                  </a:lnTo>
                  <a:lnTo>
                    <a:pt x="683" y="284"/>
                  </a:lnTo>
                  <a:lnTo>
                    <a:pt x="683" y="284"/>
                  </a:lnTo>
                  <a:lnTo>
                    <a:pt x="677" y="295"/>
                  </a:lnTo>
                  <a:lnTo>
                    <a:pt x="669" y="305"/>
                  </a:lnTo>
                  <a:lnTo>
                    <a:pt x="662" y="313"/>
                  </a:lnTo>
                  <a:lnTo>
                    <a:pt x="654" y="320"/>
                  </a:lnTo>
                  <a:lnTo>
                    <a:pt x="645" y="326"/>
                  </a:lnTo>
                  <a:lnTo>
                    <a:pt x="635" y="331"/>
                  </a:lnTo>
                  <a:lnTo>
                    <a:pt x="615" y="343"/>
                  </a:lnTo>
                  <a:lnTo>
                    <a:pt x="615" y="343"/>
                  </a:lnTo>
                  <a:lnTo>
                    <a:pt x="600" y="350"/>
                  </a:lnTo>
                  <a:lnTo>
                    <a:pt x="600" y="350"/>
                  </a:lnTo>
                  <a:lnTo>
                    <a:pt x="595" y="351"/>
                  </a:lnTo>
                  <a:lnTo>
                    <a:pt x="591" y="352"/>
                  </a:lnTo>
                  <a:lnTo>
                    <a:pt x="591" y="35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90" name="Freeform 606"/>
            <p:cNvSpPr/>
            <p:nvPr/>
          </p:nvSpPr>
          <p:spPr bwMode="auto">
            <a:xfrm>
              <a:off x="5356226" y="2198688"/>
              <a:ext cx="147638" cy="49213"/>
            </a:xfrm>
            <a:custGeom>
              <a:avLst/>
              <a:gdLst/>
              <a:ahLst/>
              <a:cxnLst>
                <a:cxn ang="0">
                  <a:pos x="16" y="94"/>
                </a:cxn>
                <a:cxn ang="0">
                  <a:pos x="9" y="93"/>
                </a:cxn>
                <a:cxn ang="0">
                  <a:pos x="2" y="85"/>
                </a:cxn>
                <a:cxn ang="0">
                  <a:pos x="0" y="79"/>
                </a:cxn>
                <a:cxn ang="0">
                  <a:pos x="2" y="68"/>
                </a:cxn>
                <a:cxn ang="0">
                  <a:pos x="6" y="62"/>
                </a:cxn>
                <a:cxn ang="0">
                  <a:pos x="13" y="59"/>
                </a:cxn>
                <a:cxn ang="0">
                  <a:pos x="18" y="57"/>
                </a:cxn>
                <a:cxn ang="0">
                  <a:pos x="31" y="46"/>
                </a:cxn>
                <a:cxn ang="0">
                  <a:pos x="38" y="41"/>
                </a:cxn>
                <a:cxn ang="0">
                  <a:pos x="46" y="36"/>
                </a:cxn>
                <a:cxn ang="0">
                  <a:pos x="60" y="28"/>
                </a:cxn>
                <a:cxn ang="0">
                  <a:pos x="77" y="20"/>
                </a:cxn>
                <a:cxn ang="0">
                  <a:pos x="115" y="7"/>
                </a:cxn>
                <a:cxn ang="0">
                  <a:pos x="134" y="2"/>
                </a:cxn>
                <a:cxn ang="0">
                  <a:pos x="154" y="0"/>
                </a:cxn>
                <a:cxn ang="0">
                  <a:pos x="173" y="2"/>
                </a:cxn>
                <a:cxn ang="0">
                  <a:pos x="208" y="9"/>
                </a:cxn>
                <a:cxn ang="0">
                  <a:pos x="240" y="24"/>
                </a:cxn>
                <a:cxn ang="0">
                  <a:pos x="266" y="45"/>
                </a:cxn>
                <a:cxn ang="0">
                  <a:pos x="276" y="58"/>
                </a:cxn>
                <a:cxn ang="0">
                  <a:pos x="279" y="67"/>
                </a:cxn>
                <a:cxn ang="0">
                  <a:pos x="278" y="74"/>
                </a:cxn>
                <a:cxn ang="0">
                  <a:pos x="275" y="78"/>
                </a:cxn>
                <a:cxn ang="0">
                  <a:pos x="266" y="83"/>
                </a:cxn>
                <a:cxn ang="0">
                  <a:pos x="259" y="84"/>
                </a:cxn>
                <a:cxn ang="0">
                  <a:pos x="256" y="83"/>
                </a:cxn>
                <a:cxn ang="0">
                  <a:pos x="248" y="80"/>
                </a:cxn>
                <a:cxn ang="0">
                  <a:pos x="245" y="76"/>
                </a:cxn>
                <a:cxn ang="0">
                  <a:pos x="230" y="59"/>
                </a:cxn>
                <a:cxn ang="0">
                  <a:pos x="210" y="47"/>
                </a:cxn>
                <a:cxn ang="0">
                  <a:pos x="186" y="40"/>
                </a:cxn>
                <a:cxn ang="0">
                  <a:pos x="160" y="37"/>
                </a:cxn>
                <a:cxn ang="0">
                  <a:pos x="150" y="37"/>
                </a:cxn>
                <a:cxn ang="0">
                  <a:pos x="121" y="42"/>
                </a:cxn>
                <a:cxn ang="0">
                  <a:pos x="94" y="51"/>
                </a:cxn>
                <a:cxn ang="0">
                  <a:pos x="86" y="56"/>
                </a:cxn>
                <a:cxn ang="0">
                  <a:pos x="62" y="71"/>
                </a:cxn>
                <a:cxn ang="0">
                  <a:pos x="43" y="84"/>
                </a:cxn>
                <a:cxn ang="0">
                  <a:pos x="22" y="94"/>
                </a:cxn>
                <a:cxn ang="0">
                  <a:pos x="16" y="94"/>
                </a:cxn>
              </a:cxnLst>
              <a:rect l="0" t="0" r="r" b="b"/>
              <a:pathLst>
                <a:path w="279" h="94">
                  <a:moveTo>
                    <a:pt x="16" y="94"/>
                  </a:moveTo>
                  <a:lnTo>
                    <a:pt x="16" y="94"/>
                  </a:lnTo>
                  <a:lnTo>
                    <a:pt x="13" y="94"/>
                  </a:lnTo>
                  <a:lnTo>
                    <a:pt x="9" y="93"/>
                  </a:lnTo>
                  <a:lnTo>
                    <a:pt x="5" y="90"/>
                  </a:lnTo>
                  <a:lnTo>
                    <a:pt x="2" y="85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74"/>
                  </a:lnTo>
                  <a:lnTo>
                    <a:pt x="2" y="68"/>
                  </a:lnTo>
                  <a:lnTo>
                    <a:pt x="3" y="66"/>
                  </a:lnTo>
                  <a:lnTo>
                    <a:pt x="6" y="62"/>
                  </a:lnTo>
                  <a:lnTo>
                    <a:pt x="8" y="60"/>
                  </a:lnTo>
                  <a:lnTo>
                    <a:pt x="13" y="59"/>
                  </a:lnTo>
                  <a:lnTo>
                    <a:pt x="13" y="59"/>
                  </a:lnTo>
                  <a:lnTo>
                    <a:pt x="18" y="57"/>
                  </a:lnTo>
                  <a:lnTo>
                    <a:pt x="22" y="54"/>
                  </a:lnTo>
                  <a:lnTo>
                    <a:pt x="31" y="46"/>
                  </a:lnTo>
                  <a:lnTo>
                    <a:pt x="31" y="46"/>
                  </a:lnTo>
                  <a:lnTo>
                    <a:pt x="38" y="41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60" y="28"/>
                  </a:lnTo>
                  <a:lnTo>
                    <a:pt x="60" y="28"/>
                  </a:lnTo>
                  <a:lnTo>
                    <a:pt x="77" y="20"/>
                  </a:lnTo>
                  <a:lnTo>
                    <a:pt x="77" y="20"/>
                  </a:lnTo>
                  <a:lnTo>
                    <a:pt x="95" y="13"/>
                  </a:lnTo>
                  <a:lnTo>
                    <a:pt x="115" y="7"/>
                  </a:lnTo>
                  <a:lnTo>
                    <a:pt x="124" y="4"/>
                  </a:lnTo>
                  <a:lnTo>
                    <a:pt x="134" y="2"/>
                  </a:lnTo>
                  <a:lnTo>
                    <a:pt x="144" y="0"/>
                  </a:lnTo>
                  <a:lnTo>
                    <a:pt x="154" y="0"/>
                  </a:lnTo>
                  <a:lnTo>
                    <a:pt x="154" y="0"/>
                  </a:lnTo>
                  <a:lnTo>
                    <a:pt x="173" y="2"/>
                  </a:lnTo>
                  <a:lnTo>
                    <a:pt x="191" y="5"/>
                  </a:lnTo>
                  <a:lnTo>
                    <a:pt x="208" y="9"/>
                  </a:lnTo>
                  <a:lnTo>
                    <a:pt x="224" y="16"/>
                  </a:lnTo>
                  <a:lnTo>
                    <a:pt x="240" y="24"/>
                  </a:lnTo>
                  <a:lnTo>
                    <a:pt x="253" y="34"/>
                  </a:lnTo>
                  <a:lnTo>
                    <a:pt x="266" y="45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2"/>
                  </a:lnTo>
                  <a:lnTo>
                    <a:pt x="279" y="67"/>
                  </a:lnTo>
                  <a:lnTo>
                    <a:pt x="279" y="70"/>
                  </a:lnTo>
                  <a:lnTo>
                    <a:pt x="278" y="74"/>
                  </a:lnTo>
                  <a:lnTo>
                    <a:pt x="278" y="74"/>
                  </a:lnTo>
                  <a:lnTo>
                    <a:pt x="275" y="78"/>
                  </a:lnTo>
                  <a:lnTo>
                    <a:pt x="271" y="81"/>
                  </a:lnTo>
                  <a:lnTo>
                    <a:pt x="266" y="83"/>
                  </a:lnTo>
                  <a:lnTo>
                    <a:pt x="259" y="84"/>
                  </a:lnTo>
                  <a:lnTo>
                    <a:pt x="259" y="84"/>
                  </a:lnTo>
                  <a:lnTo>
                    <a:pt x="259" y="84"/>
                  </a:lnTo>
                  <a:lnTo>
                    <a:pt x="256" y="83"/>
                  </a:lnTo>
                  <a:lnTo>
                    <a:pt x="252" y="82"/>
                  </a:lnTo>
                  <a:lnTo>
                    <a:pt x="248" y="80"/>
                  </a:lnTo>
                  <a:lnTo>
                    <a:pt x="245" y="76"/>
                  </a:lnTo>
                  <a:lnTo>
                    <a:pt x="245" y="76"/>
                  </a:lnTo>
                  <a:lnTo>
                    <a:pt x="238" y="67"/>
                  </a:lnTo>
                  <a:lnTo>
                    <a:pt x="230" y="59"/>
                  </a:lnTo>
                  <a:lnTo>
                    <a:pt x="220" y="52"/>
                  </a:lnTo>
                  <a:lnTo>
                    <a:pt x="210" y="47"/>
                  </a:lnTo>
                  <a:lnTo>
                    <a:pt x="199" y="43"/>
                  </a:lnTo>
                  <a:lnTo>
                    <a:pt x="186" y="40"/>
                  </a:lnTo>
                  <a:lnTo>
                    <a:pt x="174" y="38"/>
                  </a:lnTo>
                  <a:lnTo>
                    <a:pt x="160" y="37"/>
                  </a:lnTo>
                  <a:lnTo>
                    <a:pt x="160" y="37"/>
                  </a:lnTo>
                  <a:lnTo>
                    <a:pt x="150" y="37"/>
                  </a:lnTo>
                  <a:lnTo>
                    <a:pt x="141" y="38"/>
                  </a:lnTo>
                  <a:lnTo>
                    <a:pt x="121" y="42"/>
                  </a:lnTo>
                  <a:lnTo>
                    <a:pt x="102" y="48"/>
                  </a:lnTo>
                  <a:lnTo>
                    <a:pt x="94" y="51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74" y="64"/>
                  </a:lnTo>
                  <a:lnTo>
                    <a:pt x="62" y="71"/>
                  </a:lnTo>
                  <a:lnTo>
                    <a:pt x="62" y="71"/>
                  </a:lnTo>
                  <a:lnTo>
                    <a:pt x="43" y="84"/>
                  </a:lnTo>
                  <a:lnTo>
                    <a:pt x="32" y="90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16" y="94"/>
                  </a:lnTo>
                  <a:lnTo>
                    <a:pt x="16" y="9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67" name="组合 966"/>
          <p:cNvGrpSpPr/>
          <p:nvPr/>
        </p:nvGrpSpPr>
        <p:grpSpPr>
          <a:xfrm>
            <a:off x="2768578" y="5118153"/>
            <a:ext cx="1007535" cy="838201"/>
            <a:chOff x="2163763" y="4130675"/>
            <a:chExt cx="755651" cy="628651"/>
          </a:xfrm>
          <a:solidFill>
            <a:schemeClr val="bg1"/>
          </a:solidFill>
        </p:grpSpPr>
        <p:sp>
          <p:nvSpPr>
            <p:cNvPr id="16992" name="Freeform 608"/>
            <p:cNvSpPr/>
            <p:nvPr/>
          </p:nvSpPr>
          <p:spPr bwMode="auto">
            <a:xfrm>
              <a:off x="2178051" y="4143375"/>
              <a:ext cx="104775" cy="100013"/>
            </a:xfrm>
            <a:custGeom>
              <a:avLst/>
              <a:gdLst/>
              <a:ahLst/>
              <a:cxnLst>
                <a:cxn ang="0">
                  <a:pos x="192" y="1"/>
                </a:cxn>
                <a:cxn ang="0">
                  <a:pos x="192" y="1"/>
                </a:cxn>
                <a:cxn ang="0">
                  <a:pos x="180" y="11"/>
                </a:cxn>
                <a:cxn ang="0">
                  <a:pos x="167" y="21"/>
                </a:cxn>
                <a:cxn ang="0">
                  <a:pos x="144" y="43"/>
                </a:cxn>
                <a:cxn ang="0">
                  <a:pos x="123" y="66"/>
                </a:cxn>
                <a:cxn ang="0">
                  <a:pos x="110" y="77"/>
                </a:cxn>
                <a:cxn ang="0">
                  <a:pos x="99" y="87"/>
                </a:cxn>
                <a:cxn ang="0">
                  <a:pos x="99" y="87"/>
                </a:cxn>
                <a:cxn ang="0">
                  <a:pos x="73" y="110"/>
                </a:cxn>
                <a:cxn ang="0">
                  <a:pos x="48" y="133"/>
                </a:cxn>
                <a:cxn ang="0">
                  <a:pos x="1" y="181"/>
                </a:cxn>
                <a:cxn ang="0">
                  <a:pos x="1" y="181"/>
                </a:cxn>
                <a:cxn ang="0">
                  <a:pos x="0" y="184"/>
                </a:cxn>
                <a:cxn ang="0">
                  <a:pos x="0" y="187"/>
                </a:cxn>
                <a:cxn ang="0">
                  <a:pos x="2" y="189"/>
                </a:cxn>
                <a:cxn ang="0">
                  <a:pos x="5" y="190"/>
                </a:cxn>
                <a:cxn ang="0">
                  <a:pos x="9" y="190"/>
                </a:cxn>
                <a:cxn ang="0">
                  <a:pos x="9" y="190"/>
                </a:cxn>
                <a:cxn ang="0">
                  <a:pos x="12" y="189"/>
                </a:cxn>
                <a:cxn ang="0">
                  <a:pos x="13" y="188"/>
                </a:cxn>
                <a:cxn ang="0">
                  <a:pos x="14" y="185"/>
                </a:cxn>
                <a:cxn ang="0">
                  <a:pos x="13" y="183"/>
                </a:cxn>
                <a:cxn ang="0">
                  <a:pos x="13" y="183"/>
                </a:cxn>
                <a:cxn ang="0">
                  <a:pos x="56" y="141"/>
                </a:cxn>
                <a:cxn ang="0">
                  <a:pos x="99" y="100"/>
                </a:cxn>
                <a:cxn ang="0">
                  <a:pos x="99" y="100"/>
                </a:cxn>
                <a:cxn ang="0">
                  <a:pos x="123" y="77"/>
                </a:cxn>
                <a:cxn ang="0">
                  <a:pos x="147" y="53"/>
                </a:cxn>
                <a:cxn ang="0">
                  <a:pos x="171" y="30"/>
                </a:cxn>
                <a:cxn ang="0">
                  <a:pos x="184" y="19"/>
                </a:cxn>
                <a:cxn ang="0">
                  <a:pos x="197" y="9"/>
                </a:cxn>
                <a:cxn ang="0">
                  <a:pos x="197" y="9"/>
                </a:cxn>
                <a:cxn ang="0">
                  <a:pos x="198" y="7"/>
                </a:cxn>
                <a:cxn ang="0">
                  <a:pos x="199" y="6"/>
                </a:cxn>
                <a:cxn ang="0">
                  <a:pos x="198" y="2"/>
                </a:cxn>
                <a:cxn ang="0">
                  <a:pos x="197" y="1"/>
                </a:cxn>
                <a:cxn ang="0">
                  <a:pos x="195" y="0"/>
                </a:cxn>
                <a:cxn ang="0">
                  <a:pos x="194" y="0"/>
                </a:cxn>
                <a:cxn ang="0">
                  <a:pos x="192" y="1"/>
                </a:cxn>
                <a:cxn ang="0">
                  <a:pos x="192" y="1"/>
                </a:cxn>
              </a:cxnLst>
              <a:rect l="0" t="0" r="r" b="b"/>
              <a:pathLst>
                <a:path w="199" h="190">
                  <a:moveTo>
                    <a:pt x="192" y="1"/>
                  </a:moveTo>
                  <a:lnTo>
                    <a:pt x="192" y="1"/>
                  </a:lnTo>
                  <a:lnTo>
                    <a:pt x="180" y="11"/>
                  </a:lnTo>
                  <a:lnTo>
                    <a:pt x="167" y="21"/>
                  </a:lnTo>
                  <a:lnTo>
                    <a:pt x="144" y="43"/>
                  </a:lnTo>
                  <a:lnTo>
                    <a:pt x="123" y="66"/>
                  </a:lnTo>
                  <a:lnTo>
                    <a:pt x="110" y="7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73" y="110"/>
                  </a:lnTo>
                  <a:lnTo>
                    <a:pt x="48" y="133"/>
                  </a:lnTo>
                  <a:lnTo>
                    <a:pt x="1" y="181"/>
                  </a:lnTo>
                  <a:lnTo>
                    <a:pt x="1" y="181"/>
                  </a:lnTo>
                  <a:lnTo>
                    <a:pt x="0" y="184"/>
                  </a:lnTo>
                  <a:lnTo>
                    <a:pt x="0" y="187"/>
                  </a:lnTo>
                  <a:lnTo>
                    <a:pt x="2" y="189"/>
                  </a:lnTo>
                  <a:lnTo>
                    <a:pt x="5" y="190"/>
                  </a:lnTo>
                  <a:lnTo>
                    <a:pt x="9" y="190"/>
                  </a:lnTo>
                  <a:lnTo>
                    <a:pt x="9" y="190"/>
                  </a:lnTo>
                  <a:lnTo>
                    <a:pt x="12" y="189"/>
                  </a:lnTo>
                  <a:lnTo>
                    <a:pt x="13" y="188"/>
                  </a:lnTo>
                  <a:lnTo>
                    <a:pt x="14" y="185"/>
                  </a:lnTo>
                  <a:lnTo>
                    <a:pt x="13" y="183"/>
                  </a:lnTo>
                  <a:lnTo>
                    <a:pt x="13" y="183"/>
                  </a:lnTo>
                  <a:lnTo>
                    <a:pt x="56" y="141"/>
                  </a:lnTo>
                  <a:lnTo>
                    <a:pt x="99" y="100"/>
                  </a:lnTo>
                  <a:lnTo>
                    <a:pt x="99" y="100"/>
                  </a:lnTo>
                  <a:lnTo>
                    <a:pt x="123" y="77"/>
                  </a:lnTo>
                  <a:lnTo>
                    <a:pt x="147" y="53"/>
                  </a:lnTo>
                  <a:lnTo>
                    <a:pt x="171" y="30"/>
                  </a:lnTo>
                  <a:lnTo>
                    <a:pt x="184" y="19"/>
                  </a:lnTo>
                  <a:lnTo>
                    <a:pt x="197" y="9"/>
                  </a:lnTo>
                  <a:lnTo>
                    <a:pt x="197" y="9"/>
                  </a:lnTo>
                  <a:lnTo>
                    <a:pt x="198" y="7"/>
                  </a:lnTo>
                  <a:lnTo>
                    <a:pt x="199" y="6"/>
                  </a:lnTo>
                  <a:lnTo>
                    <a:pt x="198" y="2"/>
                  </a:lnTo>
                  <a:lnTo>
                    <a:pt x="197" y="1"/>
                  </a:lnTo>
                  <a:lnTo>
                    <a:pt x="195" y="0"/>
                  </a:lnTo>
                  <a:lnTo>
                    <a:pt x="194" y="0"/>
                  </a:lnTo>
                  <a:lnTo>
                    <a:pt x="192" y="1"/>
                  </a:lnTo>
                  <a:lnTo>
                    <a:pt x="19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93" name="Freeform 609"/>
            <p:cNvSpPr/>
            <p:nvPr/>
          </p:nvSpPr>
          <p:spPr bwMode="auto">
            <a:xfrm>
              <a:off x="2170113" y="4137025"/>
              <a:ext cx="147638" cy="149225"/>
            </a:xfrm>
            <a:custGeom>
              <a:avLst/>
              <a:gdLst/>
              <a:ahLst/>
              <a:cxnLst>
                <a:cxn ang="0">
                  <a:pos x="272" y="1"/>
                </a:cxn>
                <a:cxn ang="0">
                  <a:pos x="272" y="1"/>
                </a:cxn>
                <a:cxn ang="0">
                  <a:pos x="257" y="19"/>
                </a:cxn>
                <a:cxn ang="0">
                  <a:pos x="242" y="38"/>
                </a:cxn>
                <a:cxn ang="0">
                  <a:pos x="228" y="56"/>
                </a:cxn>
                <a:cxn ang="0">
                  <a:pos x="212" y="74"/>
                </a:cxn>
                <a:cxn ang="0">
                  <a:pos x="212" y="74"/>
                </a:cxn>
                <a:cxn ang="0">
                  <a:pos x="196" y="90"/>
                </a:cxn>
                <a:cxn ang="0">
                  <a:pos x="179" y="106"/>
                </a:cxn>
                <a:cxn ang="0">
                  <a:pos x="145" y="139"/>
                </a:cxn>
                <a:cxn ang="0">
                  <a:pos x="145" y="139"/>
                </a:cxn>
                <a:cxn ang="0">
                  <a:pos x="77" y="203"/>
                </a:cxn>
                <a:cxn ang="0">
                  <a:pos x="8" y="267"/>
                </a:cxn>
                <a:cxn ang="0">
                  <a:pos x="8" y="267"/>
                </a:cxn>
                <a:cxn ang="0">
                  <a:pos x="7" y="268"/>
                </a:cxn>
                <a:cxn ang="0">
                  <a:pos x="7" y="268"/>
                </a:cxn>
                <a:cxn ang="0">
                  <a:pos x="2" y="272"/>
                </a:cxn>
                <a:cxn ang="0">
                  <a:pos x="2" y="272"/>
                </a:cxn>
                <a:cxn ang="0">
                  <a:pos x="1" y="273"/>
                </a:cxn>
                <a:cxn ang="0">
                  <a:pos x="0" y="275"/>
                </a:cxn>
                <a:cxn ang="0">
                  <a:pos x="1" y="277"/>
                </a:cxn>
                <a:cxn ang="0">
                  <a:pos x="3" y="279"/>
                </a:cxn>
                <a:cxn ang="0">
                  <a:pos x="7" y="280"/>
                </a:cxn>
                <a:cxn ang="0">
                  <a:pos x="7" y="280"/>
                </a:cxn>
                <a:cxn ang="0">
                  <a:pos x="10" y="279"/>
                </a:cxn>
                <a:cxn ang="0">
                  <a:pos x="12" y="278"/>
                </a:cxn>
                <a:cxn ang="0">
                  <a:pos x="14" y="274"/>
                </a:cxn>
                <a:cxn ang="0">
                  <a:pos x="14" y="274"/>
                </a:cxn>
                <a:cxn ang="0">
                  <a:pos x="84" y="210"/>
                </a:cxn>
                <a:cxn ang="0">
                  <a:pos x="118" y="178"/>
                </a:cxn>
                <a:cxn ang="0">
                  <a:pos x="152" y="145"/>
                </a:cxn>
                <a:cxn ang="0">
                  <a:pos x="152" y="145"/>
                </a:cxn>
                <a:cxn ang="0">
                  <a:pos x="185" y="113"/>
                </a:cxn>
                <a:cxn ang="0">
                  <a:pos x="218" y="80"/>
                </a:cxn>
                <a:cxn ang="0">
                  <a:pos x="218" y="80"/>
                </a:cxn>
                <a:cxn ang="0">
                  <a:pos x="234" y="62"/>
                </a:cxn>
                <a:cxn ang="0">
                  <a:pos x="249" y="45"/>
                </a:cxn>
                <a:cxn ang="0">
                  <a:pos x="264" y="26"/>
                </a:cxn>
                <a:cxn ang="0">
                  <a:pos x="279" y="9"/>
                </a:cxn>
                <a:cxn ang="0">
                  <a:pos x="279" y="9"/>
                </a:cxn>
                <a:cxn ang="0">
                  <a:pos x="280" y="7"/>
                </a:cxn>
                <a:cxn ang="0">
                  <a:pos x="280" y="5"/>
                </a:cxn>
                <a:cxn ang="0">
                  <a:pos x="280" y="3"/>
                </a:cxn>
                <a:cxn ang="0">
                  <a:pos x="279" y="1"/>
                </a:cxn>
                <a:cxn ang="0">
                  <a:pos x="277" y="0"/>
                </a:cxn>
                <a:cxn ang="0">
                  <a:pos x="276" y="0"/>
                </a:cxn>
                <a:cxn ang="0">
                  <a:pos x="274" y="0"/>
                </a:cxn>
                <a:cxn ang="0">
                  <a:pos x="272" y="1"/>
                </a:cxn>
                <a:cxn ang="0">
                  <a:pos x="272" y="1"/>
                </a:cxn>
              </a:cxnLst>
              <a:rect l="0" t="0" r="r" b="b"/>
              <a:pathLst>
                <a:path w="280" h="280">
                  <a:moveTo>
                    <a:pt x="272" y="1"/>
                  </a:moveTo>
                  <a:lnTo>
                    <a:pt x="272" y="1"/>
                  </a:lnTo>
                  <a:lnTo>
                    <a:pt x="257" y="19"/>
                  </a:lnTo>
                  <a:lnTo>
                    <a:pt x="242" y="38"/>
                  </a:lnTo>
                  <a:lnTo>
                    <a:pt x="228" y="56"/>
                  </a:lnTo>
                  <a:lnTo>
                    <a:pt x="212" y="74"/>
                  </a:lnTo>
                  <a:lnTo>
                    <a:pt x="212" y="74"/>
                  </a:lnTo>
                  <a:lnTo>
                    <a:pt x="196" y="90"/>
                  </a:lnTo>
                  <a:lnTo>
                    <a:pt x="179" y="106"/>
                  </a:lnTo>
                  <a:lnTo>
                    <a:pt x="145" y="139"/>
                  </a:lnTo>
                  <a:lnTo>
                    <a:pt x="145" y="139"/>
                  </a:lnTo>
                  <a:lnTo>
                    <a:pt x="77" y="203"/>
                  </a:lnTo>
                  <a:lnTo>
                    <a:pt x="8" y="267"/>
                  </a:lnTo>
                  <a:lnTo>
                    <a:pt x="8" y="267"/>
                  </a:lnTo>
                  <a:lnTo>
                    <a:pt x="7" y="268"/>
                  </a:lnTo>
                  <a:lnTo>
                    <a:pt x="7" y="268"/>
                  </a:lnTo>
                  <a:lnTo>
                    <a:pt x="2" y="272"/>
                  </a:lnTo>
                  <a:lnTo>
                    <a:pt x="2" y="272"/>
                  </a:lnTo>
                  <a:lnTo>
                    <a:pt x="1" y="273"/>
                  </a:lnTo>
                  <a:lnTo>
                    <a:pt x="0" y="275"/>
                  </a:lnTo>
                  <a:lnTo>
                    <a:pt x="1" y="277"/>
                  </a:lnTo>
                  <a:lnTo>
                    <a:pt x="3" y="279"/>
                  </a:lnTo>
                  <a:lnTo>
                    <a:pt x="7" y="280"/>
                  </a:lnTo>
                  <a:lnTo>
                    <a:pt x="7" y="280"/>
                  </a:lnTo>
                  <a:lnTo>
                    <a:pt x="10" y="279"/>
                  </a:lnTo>
                  <a:lnTo>
                    <a:pt x="12" y="278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84" y="210"/>
                  </a:lnTo>
                  <a:lnTo>
                    <a:pt x="118" y="178"/>
                  </a:lnTo>
                  <a:lnTo>
                    <a:pt x="152" y="145"/>
                  </a:lnTo>
                  <a:lnTo>
                    <a:pt x="152" y="145"/>
                  </a:lnTo>
                  <a:lnTo>
                    <a:pt x="185" y="113"/>
                  </a:lnTo>
                  <a:lnTo>
                    <a:pt x="218" y="80"/>
                  </a:lnTo>
                  <a:lnTo>
                    <a:pt x="218" y="80"/>
                  </a:lnTo>
                  <a:lnTo>
                    <a:pt x="234" y="62"/>
                  </a:lnTo>
                  <a:lnTo>
                    <a:pt x="249" y="45"/>
                  </a:lnTo>
                  <a:lnTo>
                    <a:pt x="264" y="26"/>
                  </a:lnTo>
                  <a:lnTo>
                    <a:pt x="279" y="9"/>
                  </a:lnTo>
                  <a:lnTo>
                    <a:pt x="279" y="9"/>
                  </a:lnTo>
                  <a:lnTo>
                    <a:pt x="280" y="7"/>
                  </a:lnTo>
                  <a:lnTo>
                    <a:pt x="280" y="5"/>
                  </a:lnTo>
                  <a:lnTo>
                    <a:pt x="280" y="3"/>
                  </a:lnTo>
                  <a:lnTo>
                    <a:pt x="279" y="1"/>
                  </a:lnTo>
                  <a:lnTo>
                    <a:pt x="277" y="0"/>
                  </a:lnTo>
                  <a:lnTo>
                    <a:pt x="276" y="0"/>
                  </a:lnTo>
                  <a:lnTo>
                    <a:pt x="274" y="0"/>
                  </a:lnTo>
                  <a:lnTo>
                    <a:pt x="272" y="1"/>
                  </a:lnTo>
                  <a:lnTo>
                    <a:pt x="27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94" name="Freeform 610"/>
            <p:cNvSpPr/>
            <p:nvPr/>
          </p:nvSpPr>
          <p:spPr bwMode="auto">
            <a:xfrm>
              <a:off x="2198688" y="4140200"/>
              <a:ext cx="157163" cy="176213"/>
            </a:xfrm>
            <a:custGeom>
              <a:avLst/>
              <a:gdLst/>
              <a:ahLst/>
              <a:cxnLst>
                <a:cxn ang="0">
                  <a:pos x="290" y="1"/>
                </a:cxn>
                <a:cxn ang="0">
                  <a:pos x="290" y="1"/>
                </a:cxn>
                <a:cxn ang="0">
                  <a:pos x="199" y="101"/>
                </a:cxn>
                <a:cxn ang="0">
                  <a:pos x="154" y="149"/>
                </a:cxn>
                <a:cxn ang="0">
                  <a:pos x="107" y="199"/>
                </a:cxn>
                <a:cxn ang="0">
                  <a:pos x="107" y="199"/>
                </a:cxn>
                <a:cxn ang="0">
                  <a:pos x="88" y="220"/>
                </a:cxn>
                <a:cxn ang="0">
                  <a:pos x="69" y="240"/>
                </a:cxn>
                <a:cxn ang="0">
                  <a:pos x="51" y="262"/>
                </a:cxn>
                <a:cxn ang="0">
                  <a:pos x="31" y="284"/>
                </a:cxn>
                <a:cxn ang="0">
                  <a:pos x="31" y="284"/>
                </a:cxn>
                <a:cxn ang="0">
                  <a:pos x="13" y="302"/>
                </a:cxn>
                <a:cxn ang="0">
                  <a:pos x="5" y="314"/>
                </a:cxn>
                <a:cxn ang="0">
                  <a:pos x="2" y="319"/>
                </a:cxn>
                <a:cxn ang="0">
                  <a:pos x="0" y="325"/>
                </a:cxn>
                <a:cxn ang="0">
                  <a:pos x="0" y="325"/>
                </a:cxn>
                <a:cxn ang="0">
                  <a:pos x="0" y="327"/>
                </a:cxn>
                <a:cxn ang="0">
                  <a:pos x="1" y="329"/>
                </a:cxn>
                <a:cxn ang="0">
                  <a:pos x="1" y="329"/>
                </a:cxn>
                <a:cxn ang="0">
                  <a:pos x="1" y="330"/>
                </a:cxn>
                <a:cxn ang="0">
                  <a:pos x="1" y="330"/>
                </a:cxn>
                <a:cxn ang="0">
                  <a:pos x="3" y="331"/>
                </a:cxn>
                <a:cxn ang="0">
                  <a:pos x="5" y="331"/>
                </a:cxn>
                <a:cxn ang="0">
                  <a:pos x="6" y="330"/>
                </a:cxn>
                <a:cxn ang="0">
                  <a:pos x="8" y="329"/>
                </a:cxn>
                <a:cxn ang="0">
                  <a:pos x="9" y="328"/>
                </a:cxn>
                <a:cxn ang="0">
                  <a:pos x="9" y="326"/>
                </a:cxn>
                <a:cxn ang="0">
                  <a:pos x="9" y="325"/>
                </a:cxn>
                <a:cxn ang="0">
                  <a:pos x="8" y="323"/>
                </a:cxn>
                <a:cxn ang="0">
                  <a:pos x="8" y="323"/>
                </a:cxn>
                <a:cxn ang="0">
                  <a:pos x="9" y="323"/>
                </a:cxn>
                <a:cxn ang="0">
                  <a:pos x="11" y="322"/>
                </a:cxn>
                <a:cxn ang="0">
                  <a:pos x="18" y="316"/>
                </a:cxn>
                <a:cxn ang="0">
                  <a:pos x="27" y="302"/>
                </a:cxn>
                <a:cxn ang="0">
                  <a:pos x="27" y="302"/>
                </a:cxn>
                <a:cxn ang="0">
                  <a:pos x="47" y="281"/>
                </a:cxn>
                <a:cxn ang="0">
                  <a:pos x="47" y="281"/>
                </a:cxn>
                <a:cxn ang="0">
                  <a:pos x="65" y="258"/>
                </a:cxn>
                <a:cxn ang="0">
                  <a:pos x="85" y="236"/>
                </a:cxn>
                <a:cxn ang="0">
                  <a:pos x="126" y="193"/>
                </a:cxn>
                <a:cxn ang="0">
                  <a:pos x="126" y="193"/>
                </a:cxn>
                <a:cxn ang="0">
                  <a:pos x="169" y="147"/>
                </a:cxn>
                <a:cxn ang="0">
                  <a:pos x="213" y="101"/>
                </a:cxn>
                <a:cxn ang="0">
                  <a:pos x="298" y="7"/>
                </a:cxn>
                <a:cxn ang="0">
                  <a:pos x="298" y="7"/>
                </a:cxn>
                <a:cxn ang="0">
                  <a:pos x="299" y="6"/>
                </a:cxn>
                <a:cxn ang="0">
                  <a:pos x="299" y="4"/>
                </a:cxn>
                <a:cxn ang="0">
                  <a:pos x="298" y="2"/>
                </a:cxn>
                <a:cxn ang="0">
                  <a:pos x="297" y="1"/>
                </a:cxn>
                <a:cxn ang="0">
                  <a:pos x="295" y="0"/>
                </a:cxn>
                <a:cxn ang="0">
                  <a:pos x="293" y="0"/>
                </a:cxn>
                <a:cxn ang="0">
                  <a:pos x="292" y="0"/>
                </a:cxn>
                <a:cxn ang="0">
                  <a:pos x="290" y="1"/>
                </a:cxn>
                <a:cxn ang="0">
                  <a:pos x="290" y="1"/>
                </a:cxn>
              </a:cxnLst>
              <a:rect l="0" t="0" r="r" b="b"/>
              <a:pathLst>
                <a:path w="299" h="331">
                  <a:moveTo>
                    <a:pt x="290" y="1"/>
                  </a:moveTo>
                  <a:lnTo>
                    <a:pt x="290" y="1"/>
                  </a:lnTo>
                  <a:lnTo>
                    <a:pt x="199" y="101"/>
                  </a:lnTo>
                  <a:lnTo>
                    <a:pt x="154" y="149"/>
                  </a:lnTo>
                  <a:lnTo>
                    <a:pt x="107" y="199"/>
                  </a:lnTo>
                  <a:lnTo>
                    <a:pt x="107" y="199"/>
                  </a:lnTo>
                  <a:lnTo>
                    <a:pt x="88" y="220"/>
                  </a:lnTo>
                  <a:lnTo>
                    <a:pt x="69" y="240"/>
                  </a:lnTo>
                  <a:lnTo>
                    <a:pt x="51" y="262"/>
                  </a:lnTo>
                  <a:lnTo>
                    <a:pt x="31" y="284"/>
                  </a:lnTo>
                  <a:lnTo>
                    <a:pt x="31" y="284"/>
                  </a:lnTo>
                  <a:lnTo>
                    <a:pt x="13" y="302"/>
                  </a:lnTo>
                  <a:lnTo>
                    <a:pt x="5" y="314"/>
                  </a:lnTo>
                  <a:lnTo>
                    <a:pt x="2" y="319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0" y="327"/>
                  </a:lnTo>
                  <a:lnTo>
                    <a:pt x="1" y="329"/>
                  </a:lnTo>
                  <a:lnTo>
                    <a:pt x="1" y="329"/>
                  </a:lnTo>
                  <a:lnTo>
                    <a:pt x="1" y="330"/>
                  </a:lnTo>
                  <a:lnTo>
                    <a:pt x="1" y="330"/>
                  </a:lnTo>
                  <a:lnTo>
                    <a:pt x="3" y="331"/>
                  </a:lnTo>
                  <a:lnTo>
                    <a:pt x="5" y="331"/>
                  </a:lnTo>
                  <a:lnTo>
                    <a:pt x="6" y="330"/>
                  </a:lnTo>
                  <a:lnTo>
                    <a:pt x="8" y="329"/>
                  </a:lnTo>
                  <a:lnTo>
                    <a:pt x="9" y="328"/>
                  </a:lnTo>
                  <a:lnTo>
                    <a:pt x="9" y="326"/>
                  </a:lnTo>
                  <a:lnTo>
                    <a:pt x="9" y="325"/>
                  </a:lnTo>
                  <a:lnTo>
                    <a:pt x="8" y="323"/>
                  </a:lnTo>
                  <a:lnTo>
                    <a:pt x="8" y="323"/>
                  </a:lnTo>
                  <a:lnTo>
                    <a:pt x="9" y="323"/>
                  </a:lnTo>
                  <a:lnTo>
                    <a:pt x="11" y="322"/>
                  </a:lnTo>
                  <a:lnTo>
                    <a:pt x="18" y="316"/>
                  </a:lnTo>
                  <a:lnTo>
                    <a:pt x="27" y="302"/>
                  </a:lnTo>
                  <a:lnTo>
                    <a:pt x="27" y="302"/>
                  </a:lnTo>
                  <a:lnTo>
                    <a:pt x="47" y="281"/>
                  </a:lnTo>
                  <a:lnTo>
                    <a:pt x="47" y="281"/>
                  </a:lnTo>
                  <a:lnTo>
                    <a:pt x="65" y="258"/>
                  </a:lnTo>
                  <a:lnTo>
                    <a:pt x="85" y="236"/>
                  </a:lnTo>
                  <a:lnTo>
                    <a:pt x="126" y="193"/>
                  </a:lnTo>
                  <a:lnTo>
                    <a:pt x="126" y="193"/>
                  </a:lnTo>
                  <a:lnTo>
                    <a:pt x="169" y="147"/>
                  </a:lnTo>
                  <a:lnTo>
                    <a:pt x="213" y="101"/>
                  </a:lnTo>
                  <a:lnTo>
                    <a:pt x="298" y="7"/>
                  </a:lnTo>
                  <a:lnTo>
                    <a:pt x="298" y="7"/>
                  </a:lnTo>
                  <a:lnTo>
                    <a:pt x="299" y="6"/>
                  </a:lnTo>
                  <a:lnTo>
                    <a:pt x="299" y="4"/>
                  </a:lnTo>
                  <a:lnTo>
                    <a:pt x="298" y="2"/>
                  </a:lnTo>
                  <a:lnTo>
                    <a:pt x="297" y="1"/>
                  </a:lnTo>
                  <a:lnTo>
                    <a:pt x="295" y="0"/>
                  </a:lnTo>
                  <a:lnTo>
                    <a:pt x="293" y="0"/>
                  </a:lnTo>
                  <a:lnTo>
                    <a:pt x="292" y="0"/>
                  </a:lnTo>
                  <a:lnTo>
                    <a:pt x="290" y="1"/>
                  </a:lnTo>
                  <a:lnTo>
                    <a:pt x="29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95" name="Freeform 611"/>
            <p:cNvSpPr/>
            <p:nvPr/>
          </p:nvSpPr>
          <p:spPr bwMode="auto">
            <a:xfrm>
              <a:off x="2165351" y="4157663"/>
              <a:ext cx="220663" cy="220663"/>
            </a:xfrm>
            <a:custGeom>
              <a:avLst/>
              <a:gdLst/>
              <a:ahLst/>
              <a:cxnLst>
                <a:cxn ang="0">
                  <a:pos x="410" y="0"/>
                </a:cxn>
                <a:cxn ang="0">
                  <a:pos x="386" y="17"/>
                </a:cxn>
                <a:cxn ang="0">
                  <a:pos x="365" y="40"/>
                </a:cxn>
                <a:cxn ang="0">
                  <a:pos x="336" y="76"/>
                </a:cxn>
                <a:cxn ang="0">
                  <a:pos x="325" y="87"/>
                </a:cxn>
                <a:cxn ang="0">
                  <a:pos x="299" y="115"/>
                </a:cxn>
                <a:cxn ang="0">
                  <a:pos x="240" y="167"/>
                </a:cxn>
                <a:cxn ang="0">
                  <a:pos x="212" y="194"/>
                </a:cxn>
                <a:cxn ang="0">
                  <a:pos x="153" y="253"/>
                </a:cxn>
                <a:cxn ang="0">
                  <a:pos x="95" y="312"/>
                </a:cxn>
                <a:cxn ang="0">
                  <a:pos x="42" y="363"/>
                </a:cxn>
                <a:cxn ang="0">
                  <a:pos x="20" y="385"/>
                </a:cxn>
                <a:cxn ang="0">
                  <a:pos x="5" y="402"/>
                </a:cxn>
                <a:cxn ang="0">
                  <a:pos x="1" y="410"/>
                </a:cxn>
                <a:cxn ang="0">
                  <a:pos x="1" y="414"/>
                </a:cxn>
                <a:cxn ang="0">
                  <a:pos x="5" y="417"/>
                </a:cxn>
                <a:cxn ang="0">
                  <a:pos x="10" y="416"/>
                </a:cxn>
                <a:cxn ang="0">
                  <a:pos x="17" y="413"/>
                </a:cxn>
                <a:cxn ang="0">
                  <a:pos x="19" y="409"/>
                </a:cxn>
                <a:cxn ang="0">
                  <a:pos x="19" y="406"/>
                </a:cxn>
                <a:cxn ang="0">
                  <a:pos x="17" y="403"/>
                </a:cxn>
                <a:cxn ang="0">
                  <a:pos x="32" y="386"/>
                </a:cxn>
                <a:cxn ang="0">
                  <a:pos x="49" y="369"/>
                </a:cxn>
                <a:cxn ang="0">
                  <a:pos x="101" y="318"/>
                </a:cxn>
                <a:cxn ang="0">
                  <a:pos x="185" y="235"/>
                </a:cxn>
                <a:cxn ang="0">
                  <a:pos x="212" y="206"/>
                </a:cxn>
                <a:cxn ang="0">
                  <a:pos x="239" y="180"/>
                </a:cxn>
                <a:cxn ang="0">
                  <a:pos x="293" y="131"/>
                </a:cxn>
                <a:cxn ang="0">
                  <a:pos x="321" y="106"/>
                </a:cxn>
                <a:cxn ang="0">
                  <a:pos x="368" y="54"/>
                </a:cxn>
                <a:cxn ang="0">
                  <a:pos x="378" y="41"/>
                </a:cxn>
                <a:cxn ang="0">
                  <a:pos x="395" y="22"/>
                </a:cxn>
                <a:cxn ang="0">
                  <a:pos x="408" y="12"/>
                </a:cxn>
                <a:cxn ang="0">
                  <a:pos x="415" y="8"/>
                </a:cxn>
                <a:cxn ang="0">
                  <a:pos x="417" y="6"/>
                </a:cxn>
                <a:cxn ang="0">
                  <a:pos x="416" y="2"/>
                </a:cxn>
                <a:cxn ang="0">
                  <a:pos x="412" y="0"/>
                </a:cxn>
                <a:cxn ang="0">
                  <a:pos x="410" y="0"/>
                </a:cxn>
              </a:cxnLst>
              <a:rect l="0" t="0" r="r" b="b"/>
              <a:pathLst>
                <a:path w="417" h="417">
                  <a:moveTo>
                    <a:pt x="410" y="0"/>
                  </a:moveTo>
                  <a:lnTo>
                    <a:pt x="410" y="0"/>
                  </a:lnTo>
                  <a:lnTo>
                    <a:pt x="398" y="8"/>
                  </a:lnTo>
                  <a:lnTo>
                    <a:pt x="386" y="17"/>
                  </a:lnTo>
                  <a:lnTo>
                    <a:pt x="375" y="27"/>
                  </a:lnTo>
                  <a:lnTo>
                    <a:pt x="365" y="40"/>
                  </a:lnTo>
                  <a:lnTo>
                    <a:pt x="345" y="65"/>
                  </a:lnTo>
                  <a:lnTo>
                    <a:pt x="336" y="76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12" y="102"/>
                  </a:lnTo>
                  <a:lnTo>
                    <a:pt x="299" y="115"/>
                  </a:lnTo>
                  <a:lnTo>
                    <a:pt x="270" y="141"/>
                  </a:lnTo>
                  <a:lnTo>
                    <a:pt x="240" y="167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182" y="223"/>
                  </a:lnTo>
                  <a:lnTo>
                    <a:pt x="153" y="253"/>
                  </a:lnTo>
                  <a:lnTo>
                    <a:pt x="124" y="282"/>
                  </a:lnTo>
                  <a:lnTo>
                    <a:pt x="95" y="312"/>
                  </a:lnTo>
                  <a:lnTo>
                    <a:pt x="95" y="312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20" y="385"/>
                  </a:lnTo>
                  <a:lnTo>
                    <a:pt x="9" y="396"/>
                  </a:lnTo>
                  <a:lnTo>
                    <a:pt x="5" y="402"/>
                  </a:lnTo>
                  <a:lnTo>
                    <a:pt x="1" y="410"/>
                  </a:lnTo>
                  <a:lnTo>
                    <a:pt x="1" y="410"/>
                  </a:lnTo>
                  <a:lnTo>
                    <a:pt x="0" y="412"/>
                  </a:lnTo>
                  <a:lnTo>
                    <a:pt x="1" y="414"/>
                  </a:lnTo>
                  <a:lnTo>
                    <a:pt x="2" y="416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10" y="416"/>
                  </a:lnTo>
                  <a:lnTo>
                    <a:pt x="14" y="415"/>
                  </a:lnTo>
                  <a:lnTo>
                    <a:pt x="17" y="413"/>
                  </a:lnTo>
                  <a:lnTo>
                    <a:pt x="19" y="409"/>
                  </a:lnTo>
                  <a:lnTo>
                    <a:pt x="19" y="409"/>
                  </a:lnTo>
                  <a:lnTo>
                    <a:pt x="20" y="407"/>
                  </a:lnTo>
                  <a:lnTo>
                    <a:pt x="19" y="406"/>
                  </a:lnTo>
                  <a:lnTo>
                    <a:pt x="17" y="403"/>
                  </a:lnTo>
                  <a:lnTo>
                    <a:pt x="17" y="403"/>
                  </a:lnTo>
                  <a:lnTo>
                    <a:pt x="24" y="394"/>
                  </a:lnTo>
                  <a:lnTo>
                    <a:pt x="32" y="386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101" y="318"/>
                  </a:lnTo>
                  <a:lnTo>
                    <a:pt x="101" y="318"/>
                  </a:lnTo>
                  <a:lnTo>
                    <a:pt x="158" y="263"/>
                  </a:lnTo>
                  <a:lnTo>
                    <a:pt x="185" y="235"/>
                  </a:lnTo>
                  <a:lnTo>
                    <a:pt x="212" y="206"/>
                  </a:lnTo>
                  <a:lnTo>
                    <a:pt x="212" y="206"/>
                  </a:lnTo>
                  <a:lnTo>
                    <a:pt x="225" y="193"/>
                  </a:lnTo>
                  <a:lnTo>
                    <a:pt x="239" y="180"/>
                  </a:lnTo>
                  <a:lnTo>
                    <a:pt x="266" y="156"/>
                  </a:lnTo>
                  <a:lnTo>
                    <a:pt x="293" y="131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45" y="80"/>
                  </a:lnTo>
                  <a:lnTo>
                    <a:pt x="368" y="54"/>
                  </a:lnTo>
                  <a:lnTo>
                    <a:pt x="368" y="54"/>
                  </a:lnTo>
                  <a:lnTo>
                    <a:pt x="378" y="41"/>
                  </a:lnTo>
                  <a:lnTo>
                    <a:pt x="388" y="29"/>
                  </a:lnTo>
                  <a:lnTo>
                    <a:pt x="395" y="22"/>
                  </a:lnTo>
                  <a:lnTo>
                    <a:pt x="401" y="17"/>
                  </a:lnTo>
                  <a:lnTo>
                    <a:pt x="408" y="12"/>
                  </a:lnTo>
                  <a:lnTo>
                    <a:pt x="415" y="8"/>
                  </a:lnTo>
                  <a:lnTo>
                    <a:pt x="415" y="8"/>
                  </a:lnTo>
                  <a:lnTo>
                    <a:pt x="416" y="7"/>
                  </a:lnTo>
                  <a:lnTo>
                    <a:pt x="417" y="6"/>
                  </a:lnTo>
                  <a:lnTo>
                    <a:pt x="417" y="4"/>
                  </a:lnTo>
                  <a:lnTo>
                    <a:pt x="416" y="2"/>
                  </a:lnTo>
                  <a:lnTo>
                    <a:pt x="414" y="0"/>
                  </a:lnTo>
                  <a:lnTo>
                    <a:pt x="412" y="0"/>
                  </a:lnTo>
                  <a:lnTo>
                    <a:pt x="410" y="0"/>
                  </a:lnTo>
                  <a:lnTo>
                    <a:pt x="410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96" name="Freeform 612"/>
            <p:cNvSpPr/>
            <p:nvPr/>
          </p:nvSpPr>
          <p:spPr bwMode="auto">
            <a:xfrm>
              <a:off x="2181226" y="4264025"/>
              <a:ext cx="142875" cy="131763"/>
            </a:xfrm>
            <a:custGeom>
              <a:avLst/>
              <a:gdLst/>
              <a:ahLst/>
              <a:cxnLst>
                <a:cxn ang="0">
                  <a:pos x="262" y="0"/>
                </a:cxn>
                <a:cxn ang="0">
                  <a:pos x="262" y="0"/>
                </a:cxn>
                <a:cxn ang="0">
                  <a:pos x="255" y="5"/>
                </a:cxn>
                <a:cxn ang="0">
                  <a:pos x="248" y="10"/>
                </a:cxn>
                <a:cxn ang="0">
                  <a:pos x="234" y="23"/>
                </a:cxn>
                <a:cxn ang="0">
                  <a:pos x="210" y="49"/>
                </a:cxn>
                <a:cxn ang="0">
                  <a:pos x="210" y="49"/>
                </a:cxn>
                <a:cxn ang="0">
                  <a:pos x="193" y="65"/>
                </a:cxn>
                <a:cxn ang="0">
                  <a:pos x="178" y="83"/>
                </a:cxn>
                <a:cxn ang="0">
                  <a:pos x="162" y="99"/>
                </a:cxn>
                <a:cxn ang="0">
                  <a:pos x="147" y="116"/>
                </a:cxn>
                <a:cxn ang="0">
                  <a:pos x="147" y="116"/>
                </a:cxn>
                <a:cxn ang="0">
                  <a:pos x="112" y="150"/>
                </a:cxn>
                <a:cxn ang="0">
                  <a:pos x="76" y="182"/>
                </a:cxn>
                <a:cxn ang="0">
                  <a:pos x="39" y="212"/>
                </a:cxn>
                <a:cxn ang="0">
                  <a:pos x="2" y="242"/>
                </a:cxn>
                <a:cxn ang="0">
                  <a:pos x="2" y="242"/>
                </a:cxn>
                <a:cxn ang="0">
                  <a:pos x="1" y="244"/>
                </a:cxn>
                <a:cxn ang="0">
                  <a:pos x="0" y="245"/>
                </a:cxn>
                <a:cxn ang="0">
                  <a:pos x="1" y="249"/>
                </a:cxn>
                <a:cxn ang="0">
                  <a:pos x="2" y="250"/>
                </a:cxn>
                <a:cxn ang="0">
                  <a:pos x="3" y="251"/>
                </a:cxn>
                <a:cxn ang="0">
                  <a:pos x="5" y="251"/>
                </a:cxn>
                <a:cxn ang="0">
                  <a:pos x="7" y="250"/>
                </a:cxn>
                <a:cxn ang="0">
                  <a:pos x="7" y="250"/>
                </a:cxn>
                <a:cxn ang="0">
                  <a:pos x="11" y="248"/>
                </a:cxn>
                <a:cxn ang="0">
                  <a:pos x="17" y="246"/>
                </a:cxn>
                <a:cxn ang="0">
                  <a:pos x="21" y="244"/>
                </a:cxn>
                <a:cxn ang="0">
                  <a:pos x="26" y="241"/>
                </a:cxn>
                <a:cxn ang="0">
                  <a:pos x="26" y="241"/>
                </a:cxn>
                <a:cxn ang="0">
                  <a:pos x="27" y="240"/>
                </a:cxn>
                <a:cxn ang="0">
                  <a:pos x="28" y="238"/>
                </a:cxn>
                <a:cxn ang="0">
                  <a:pos x="28" y="235"/>
                </a:cxn>
                <a:cxn ang="0">
                  <a:pos x="27" y="234"/>
                </a:cxn>
                <a:cxn ang="0">
                  <a:pos x="27" y="234"/>
                </a:cxn>
                <a:cxn ang="0">
                  <a:pos x="57" y="211"/>
                </a:cxn>
                <a:cxn ang="0">
                  <a:pos x="86" y="186"/>
                </a:cxn>
                <a:cxn ang="0">
                  <a:pos x="114" y="161"/>
                </a:cxn>
                <a:cxn ang="0">
                  <a:pos x="142" y="135"/>
                </a:cxn>
                <a:cxn ang="0">
                  <a:pos x="142" y="135"/>
                </a:cxn>
                <a:cxn ang="0">
                  <a:pos x="174" y="101"/>
                </a:cxn>
                <a:cxn ang="0">
                  <a:pos x="206" y="67"/>
                </a:cxn>
                <a:cxn ang="0">
                  <a:pos x="206" y="67"/>
                </a:cxn>
                <a:cxn ang="0">
                  <a:pos x="220" y="51"/>
                </a:cxn>
                <a:cxn ang="0">
                  <a:pos x="234" y="35"/>
                </a:cxn>
                <a:cxn ang="0">
                  <a:pos x="250" y="21"/>
                </a:cxn>
                <a:cxn ang="0">
                  <a:pos x="258" y="14"/>
                </a:cxn>
                <a:cxn ang="0">
                  <a:pos x="268" y="8"/>
                </a:cxn>
                <a:cxn ang="0">
                  <a:pos x="268" y="8"/>
                </a:cxn>
                <a:cxn ang="0">
                  <a:pos x="270" y="7"/>
                </a:cxn>
                <a:cxn ang="0">
                  <a:pos x="270" y="5"/>
                </a:cxn>
                <a:cxn ang="0">
                  <a:pos x="270" y="4"/>
                </a:cxn>
                <a:cxn ang="0">
                  <a:pos x="270" y="2"/>
                </a:cxn>
                <a:cxn ang="0">
                  <a:pos x="268" y="1"/>
                </a:cxn>
                <a:cxn ang="0">
                  <a:pos x="267" y="0"/>
                </a:cxn>
                <a:cxn ang="0">
                  <a:pos x="264" y="0"/>
                </a:cxn>
                <a:cxn ang="0">
                  <a:pos x="262" y="0"/>
                </a:cxn>
                <a:cxn ang="0">
                  <a:pos x="262" y="0"/>
                </a:cxn>
              </a:cxnLst>
              <a:rect l="0" t="0" r="r" b="b"/>
              <a:pathLst>
                <a:path w="270" h="251">
                  <a:moveTo>
                    <a:pt x="262" y="0"/>
                  </a:moveTo>
                  <a:lnTo>
                    <a:pt x="262" y="0"/>
                  </a:lnTo>
                  <a:lnTo>
                    <a:pt x="255" y="5"/>
                  </a:lnTo>
                  <a:lnTo>
                    <a:pt x="248" y="10"/>
                  </a:lnTo>
                  <a:lnTo>
                    <a:pt x="234" y="23"/>
                  </a:lnTo>
                  <a:lnTo>
                    <a:pt x="210" y="49"/>
                  </a:lnTo>
                  <a:lnTo>
                    <a:pt x="210" y="49"/>
                  </a:lnTo>
                  <a:lnTo>
                    <a:pt x="193" y="65"/>
                  </a:lnTo>
                  <a:lnTo>
                    <a:pt x="178" y="83"/>
                  </a:lnTo>
                  <a:lnTo>
                    <a:pt x="162" y="99"/>
                  </a:lnTo>
                  <a:lnTo>
                    <a:pt x="147" y="116"/>
                  </a:lnTo>
                  <a:lnTo>
                    <a:pt x="147" y="116"/>
                  </a:lnTo>
                  <a:lnTo>
                    <a:pt x="112" y="150"/>
                  </a:lnTo>
                  <a:lnTo>
                    <a:pt x="76" y="182"/>
                  </a:lnTo>
                  <a:lnTo>
                    <a:pt x="39" y="212"/>
                  </a:lnTo>
                  <a:lnTo>
                    <a:pt x="2" y="242"/>
                  </a:lnTo>
                  <a:lnTo>
                    <a:pt x="2" y="242"/>
                  </a:lnTo>
                  <a:lnTo>
                    <a:pt x="1" y="244"/>
                  </a:lnTo>
                  <a:lnTo>
                    <a:pt x="0" y="245"/>
                  </a:lnTo>
                  <a:lnTo>
                    <a:pt x="1" y="249"/>
                  </a:lnTo>
                  <a:lnTo>
                    <a:pt x="2" y="250"/>
                  </a:lnTo>
                  <a:lnTo>
                    <a:pt x="3" y="251"/>
                  </a:lnTo>
                  <a:lnTo>
                    <a:pt x="5" y="251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11" y="248"/>
                  </a:lnTo>
                  <a:lnTo>
                    <a:pt x="17" y="246"/>
                  </a:lnTo>
                  <a:lnTo>
                    <a:pt x="21" y="244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7" y="240"/>
                  </a:lnTo>
                  <a:lnTo>
                    <a:pt x="28" y="238"/>
                  </a:lnTo>
                  <a:lnTo>
                    <a:pt x="28" y="235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57" y="211"/>
                  </a:lnTo>
                  <a:lnTo>
                    <a:pt x="86" y="186"/>
                  </a:lnTo>
                  <a:lnTo>
                    <a:pt x="114" y="161"/>
                  </a:lnTo>
                  <a:lnTo>
                    <a:pt x="142" y="135"/>
                  </a:lnTo>
                  <a:lnTo>
                    <a:pt x="142" y="135"/>
                  </a:lnTo>
                  <a:lnTo>
                    <a:pt x="174" y="101"/>
                  </a:lnTo>
                  <a:lnTo>
                    <a:pt x="206" y="67"/>
                  </a:lnTo>
                  <a:lnTo>
                    <a:pt x="206" y="67"/>
                  </a:lnTo>
                  <a:lnTo>
                    <a:pt x="220" y="51"/>
                  </a:lnTo>
                  <a:lnTo>
                    <a:pt x="234" y="35"/>
                  </a:lnTo>
                  <a:lnTo>
                    <a:pt x="250" y="21"/>
                  </a:lnTo>
                  <a:lnTo>
                    <a:pt x="258" y="14"/>
                  </a:lnTo>
                  <a:lnTo>
                    <a:pt x="268" y="8"/>
                  </a:lnTo>
                  <a:lnTo>
                    <a:pt x="268" y="8"/>
                  </a:lnTo>
                  <a:lnTo>
                    <a:pt x="270" y="7"/>
                  </a:lnTo>
                  <a:lnTo>
                    <a:pt x="270" y="5"/>
                  </a:lnTo>
                  <a:lnTo>
                    <a:pt x="270" y="4"/>
                  </a:lnTo>
                  <a:lnTo>
                    <a:pt x="270" y="2"/>
                  </a:lnTo>
                  <a:lnTo>
                    <a:pt x="268" y="1"/>
                  </a:lnTo>
                  <a:lnTo>
                    <a:pt x="267" y="0"/>
                  </a:lnTo>
                  <a:lnTo>
                    <a:pt x="264" y="0"/>
                  </a:lnTo>
                  <a:lnTo>
                    <a:pt x="262" y="0"/>
                  </a:lnTo>
                  <a:lnTo>
                    <a:pt x="26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97" name="Freeform 613"/>
            <p:cNvSpPr/>
            <p:nvPr/>
          </p:nvSpPr>
          <p:spPr bwMode="auto">
            <a:xfrm>
              <a:off x="2182813" y="4306888"/>
              <a:ext cx="133350" cy="123825"/>
            </a:xfrm>
            <a:custGeom>
              <a:avLst/>
              <a:gdLst/>
              <a:ahLst/>
              <a:cxnLst>
                <a:cxn ang="0">
                  <a:pos x="244" y="1"/>
                </a:cxn>
                <a:cxn ang="0">
                  <a:pos x="244" y="1"/>
                </a:cxn>
                <a:cxn ang="0">
                  <a:pos x="227" y="18"/>
                </a:cxn>
                <a:cxn ang="0">
                  <a:pos x="211" y="36"/>
                </a:cxn>
                <a:cxn ang="0">
                  <a:pos x="179" y="73"/>
                </a:cxn>
                <a:cxn ang="0">
                  <a:pos x="162" y="90"/>
                </a:cxn>
                <a:cxn ang="0">
                  <a:pos x="146" y="108"/>
                </a:cxn>
                <a:cxn ang="0">
                  <a:pos x="128" y="125"/>
                </a:cxn>
                <a:cxn ang="0">
                  <a:pos x="110" y="141"/>
                </a:cxn>
                <a:cxn ang="0">
                  <a:pos x="110" y="141"/>
                </a:cxn>
                <a:cxn ang="0">
                  <a:pos x="71" y="172"/>
                </a:cxn>
                <a:cxn ang="0">
                  <a:pos x="52" y="188"/>
                </a:cxn>
                <a:cxn ang="0">
                  <a:pos x="31" y="202"/>
                </a:cxn>
                <a:cxn ang="0">
                  <a:pos x="31" y="202"/>
                </a:cxn>
                <a:cxn ang="0">
                  <a:pos x="23" y="208"/>
                </a:cxn>
                <a:cxn ang="0">
                  <a:pos x="14" y="213"/>
                </a:cxn>
                <a:cxn ang="0">
                  <a:pos x="9" y="217"/>
                </a:cxn>
                <a:cxn ang="0">
                  <a:pos x="5" y="222"/>
                </a:cxn>
                <a:cxn ang="0">
                  <a:pos x="2" y="226"/>
                </a:cxn>
                <a:cxn ang="0">
                  <a:pos x="0" y="230"/>
                </a:cxn>
                <a:cxn ang="0">
                  <a:pos x="0" y="230"/>
                </a:cxn>
                <a:cxn ang="0">
                  <a:pos x="0" y="232"/>
                </a:cxn>
                <a:cxn ang="0">
                  <a:pos x="1" y="234"/>
                </a:cxn>
                <a:cxn ang="0">
                  <a:pos x="2" y="235"/>
                </a:cxn>
                <a:cxn ang="0">
                  <a:pos x="4" y="236"/>
                </a:cxn>
                <a:cxn ang="0">
                  <a:pos x="5" y="236"/>
                </a:cxn>
                <a:cxn ang="0">
                  <a:pos x="7" y="236"/>
                </a:cxn>
                <a:cxn ang="0">
                  <a:pos x="8" y="234"/>
                </a:cxn>
                <a:cxn ang="0">
                  <a:pos x="9" y="233"/>
                </a:cxn>
                <a:cxn ang="0">
                  <a:pos x="9" y="233"/>
                </a:cxn>
                <a:cxn ang="0">
                  <a:pos x="12" y="228"/>
                </a:cxn>
                <a:cxn ang="0">
                  <a:pos x="16" y="224"/>
                </a:cxn>
                <a:cxn ang="0">
                  <a:pos x="21" y="220"/>
                </a:cxn>
                <a:cxn ang="0">
                  <a:pos x="26" y="215"/>
                </a:cxn>
                <a:cxn ang="0">
                  <a:pos x="38" y="207"/>
                </a:cxn>
                <a:cxn ang="0">
                  <a:pos x="49" y="201"/>
                </a:cxn>
                <a:cxn ang="0">
                  <a:pos x="49" y="201"/>
                </a:cxn>
                <a:cxn ang="0">
                  <a:pos x="67" y="185"/>
                </a:cxn>
                <a:cxn ang="0">
                  <a:pos x="86" y="171"/>
                </a:cxn>
                <a:cxn ang="0">
                  <a:pos x="104" y="158"/>
                </a:cxn>
                <a:cxn ang="0">
                  <a:pos x="123" y="142"/>
                </a:cxn>
                <a:cxn ang="0">
                  <a:pos x="123" y="142"/>
                </a:cxn>
                <a:cxn ang="0">
                  <a:pos x="141" y="127"/>
                </a:cxn>
                <a:cxn ang="0">
                  <a:pos x="156" y="109"/>
                </a:cxn>
                <a:cxn ang="0">
                  <a:pos x="187" y="74"/>
                </a:cxn>
                <a:cxn ang="0">
                  <a:pos x="187" y="74"/>
                </a:cxn>
                <a:cxn ang="0">
                  <a:pos x="218" y="40"/>
                </a:cxn>
                <a:cxn ang="0">
                  <a:pos x="250" y="7"/>
                </a:cxn>
                <a:cxn ang="0">
                  <a:pos x="250" y="7"/>
                </a:cxn>
                <a:cxn ang="0">
                  <a:pos x="251" y="6"/>
                </a:cxn>
                <a:cxn ang="0">
                  <a:pos x="252" y="4"/>
                </a:cxn>
                <a:cxn ang="0">
                  <a:pos x="251" y="2"/>
                </a:cxn>
                <a:cxn ang="0">
                  <a:pos x="250" y="1"/>
                </a:cxn>
                <a:cxn ang="0">
                  <a:pos x="249" y="0"/>
                </a:cxn>
                <a:cxn ang="0">
                  <a:pos x="247" y="0"/>
                </a:cxn>
                <a:cxn ang="0">
                  <a:pos x="245" y="0"/>
                </a:cxn>
                <a:cxn ang="0">
                  <a:pos x="244" y="1"/>
                </a:cxn>
                <a:cxn ang="0">
                  <a:pos x="244" y="1"/>
                </a:cxn>
              </a:cxnLst>
              <a:rect l="0" t="0" r="r" b="b"/>
              <a:pathLst>
                <a:path w="252" h="236">
                  <a:moveTo>
                    <a:pt x="244" y="1"/>
                  </a:moveTo>
                  <a:lnTo>
                    <a:pt x="244" y="1"/>
                  </a:lnTo>
                  <a:lnTo>
                    <a:pt x="227" y="18"/>
                  </a:lnTo>
                  <a:lnTo>
                    <a:pt x="211" y="36"/>
                  </a:lnTo>
                  <a:lnTo>
                    <a:pt x="179" y="73"/>
                  </a:lnTo>
                  <a:lnTo>
                    <a:pt x="162" y="90"/>
                  </a:lnTo>
                  <a:lnTo>
                    <a:pt x="146" y="108"/>
                  </a:lnTo>
                  <a:lnTo>
                    <a:pt x="128" y="125"/>
                  </a:lnTo>
                  <a:lnTo>
                    <a:pt x="110" y="141"/>
                  </a:lnTo>
                  <a:lnTo>
                    <a:pt x="110" y="141"/>
                  </a:lnTo>
                  <a:lnTo>
                    <a:pt x="71" y="172"/>
                  </a:lnTo>
                  <a:lnTo>
                    <a:pt x="52" y="188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23" y="208"/>
                  </a:lnTo>
                  <a:lnTo>
                    <a:pt x="14" y="213"/>
                  </a:lnTo>
                  <a:lnTo>
                    <a:pt x="9" y="217"/>
                  </a:lnTo>
                  <a:lnTo>
                    <a:pt x="5" y="222"/>
                  </a:lnTo>
                  <a:lnTo>
                    <a:pt x="2" y="226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2"/>
                  </a:lnTo>
                  <a:lnTo>
                    <a:pt x="1" y="234"/>
                  </a:lnTo>
                  <a:lnTo>
                    <a:pt x="2" y="235"/>
                  </a:lnTo>
                  <a:lnTo>
                    <a:pt x="4" y="236"/>
                  </a:lnTo>
                  <a:lnTo>
                    <a:pt x="5" y="236"/>
                  </a:lnTo>
                  <a:lnTo>
                    <a:pt x="7" y="236"/>
                  </a:lnTo>
                  <a:lnTo>
                    <a:pt x="8" y="234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12" y="228"/>
                  </a:lnTo>
                  <a:lnTo>
                    <a:pt x="16" y="224"/>
                  </a:lnTo>
                  <a:lnTo>
                    <a:pt x="21" y="220"/>
                  </a:lnTo>
                  <a:lnTo>
                    <a:pt x="26" y="215"/>
                  </a:lnTo>
                  <a:lnTo>
                    <a:pt x="38" y="207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67" y="185"/>
                  </a:lnTo>
                  <a:lnTo>
                    <a:pt x="86" y="171"/>
                  </a:lnTo>
                  <a:lnTo>
                    <a:pt x="104" y="158"/>
                  </a:lnTo>
                  <a:lnTo>
                    <a:pt x="123" y="142"/>
                  </a:lnTo>
                  <a:lnTo>
                    <a:pt x="123" y="142"/>
                  </a:lnTo>
                  <a:lnTo>
                    <a:pt x="141" y="127"/>
                  </a:lnTo>
                  <a:lnTo>
                    <a:pt x="156" y="109"/>
                  </a:lnTo>
                  <a:lnTo>
                    <a:pt x="187" y="74"/>
                  </a:lnTo>
                  <a:lnTo>
                    <a:pt x="187" y="74"/>
                  </a:lnTo>
                  <a:lnTo>
                    <a:pt x="218" y="40"/>
                  </a:lnTo>
                  <a:lnTo>
                    <a:pt x="250" y="7"/>
                  </a:lnTo>
                  <a:lnTo>
                    <a:pt x="250" y="7"/>
                  </a:lnTo>
                  <a:lnTo>
                    <a:pt x="251" y="6"/>
                  </a:lnTo>
                  <a:lnTo>
                    <a:pt x="252" y="4"/>
                  </a:lnTo>
                  <a:lnTo>
                    <a:pt x="251" y="2"/>
                  </a:lnTo>
                  <a:lnTo>
                    <a:pt x="250" y="1"/>
                  </a:lnTo>
                  <a:lnTo>
                    <a:pt x="249" y="0"/>
                  </a:lnTo>
                  <a:lnTo>
                    <a:pt x="247" y="0"/>
                  </a:lnTo>
                  <a:lnTo>
                    <a:pt x="245" y="0"/>
                  </a:lnTo>
                  <a:lnTo>
                    <a:pt x="244" y="1"/>
                  </a:lnTo>
                  <a:lnTo>
                    <a:pt x="24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98" name="Freeform 614"/>
            <p:cNvSpPr/>
            <p:nvPr/>
          </p:nvSpPr>
          <p:spPr bwMode="auto">
            <a:xfrm>
              <a:off x="2190751" y="4356100"/>
              <a:ext cx="127000" cy="115888"/>
            </a:xfrm>
            <a:custGeom>
              <a:avLst/>
              <a:gdLst/>
              <a:ahLst/>
              <a:cxnLst>
                <a:cxn ang="0">
                  <a:pos x="234" y="1"/>
                </a:cxn>
                <a:cxn ang="0">
                  <a:pos x="234" y="1"/>
                </a:cxn>
                <a:cxn ang="0">
                  <a:pos x="220" y="12"/>
                </a:cxn>
                <a:cxn ang="0">
                  <a:pos x="205" y="23"/>
                </a:cxn>
                <a:cxn ang="0">
                  <a:pos x="191" y="35"/>
                </a:cxn>
                <a:cxn ang="0">
                  <a:pos x="177" y="47"/>
                </a:cxn>
                <a:cxn ang="0">
                  <a:pos x="151" y="73"/>
                </a:cxn>
                <a:cxn ang="0">
                  <a:pos x="126" y="100"/>
                </a:cxn>
                <a:cxn ang="0">
                  <a:pos x="126" y="100"/>
                </a:cxn>
                <a:cxn ang="0">
                  <a:pos x="110" y="114"/>
                </a:cxn>
                <a:cxn ang="0">
                  <a:pos x="96" y="128"/>
                </a:cxn>
                <a:cxn ang="0">
                  <a:pos x="64" y="156"/>
                </a:cxn>
                <a:cxn ang="0">
                  <a:pos x="32" y="182"/>
                </a:cxn>
                <a:cxn ang="0">
                  <a:pos x="16" y="196"/>
                </a:cxn>
                <a:cxn ang="0">
                  <a:pos x="1" y="210"/>
                </a:cxn>
                <a:cxn ang="0">
                  <a:pos x="1" y="210"/>
                </a:cxn>
                <a:cxn ang="0">
                  <a:pos x="0" y="212"/>
                </a:cxn>
                <a:cxn ang="0">
                  <a:pos x="0" y="215"/>
                </a:cxn>
                <a:cxn ang="0">
                  <a:pos x="2" y="217"/>
                </a:cxn>
                <a:cxn ang="0">
                  <a:pos x="5" y="219"/>
                </a:cxn>
                <a:cxn ang="0">
                  <a:pos x="9" y="219"/>
                </a:cxn>
                <a:cxn ang="0">
                  <a:pos x="9" y="219"/>
                </a:cxn>
                <a:cxn ang="0">
                  <a:pos x="12" y="217"/>
                </a:cxn>
                <a:cxn ang="0">
                  <a:pos x="13" y="215"/>
                </a:cxn>
                <a:cxn ang="0">
                  <a:pos x="14" y="213"/>
                </a:cxn>
                <a:cxn ang="0">
                  <a:pos x="13" y="211"/>
                </a:cxn>
                <a:cxn ang="0">
                  <a:pos x="13" y="211"/>
                </a:cxn>
                <a:cxn ang="0">
                  <a:pos x="40" y="188"/>
                </a:cxn>
                <a:cxn ang="0">
                  <a:pos x="67" y="165"/>
                </a:cxn>
                <a:cxn ang="0">
                  <a:pos x="94" y="142"/>
                </a:cxn>
                <a:cxn ang="0">
                  <a:pos x="120" y="118"/>
                </a:cxn>
                <a:cxn ang="0">
                  <a:pos x="120" y="118"/>
                </a:cxn>
                <a:cxn ang="0">
                  <a:pos x="149" y="89"/>
                </a:cxn>
                <a:cxn ang="0">
                  <a:pos x="177" y="62"/>
                </a:cxn>
                <a:cxn ang="0">
                  <a:pos x="192" y="47"/>
                </a:cxn>
                <a:cxn ang="0">
                  <a:pos x="207" y="34"/>
                </a:cxn>
                <a:cxn ang="0">
                  <a:pos x="223" y="21"/>
                </a:cxn>
                <a:cxn ang="0">
                  <a:pos x="239" y="9"/>
                </a:cxn>
                <a:cxn ang="0">
                  <a:pos x="239" y="9"/>
                </a:cxn>
                <a:cxn ang="0">
                  <a:pos x="240" y="8"/>
                </a:cxn>
                <a:cxn ang="0">
                  <a:pos x="241" y="6"/>
                </a:cxn>
                <a:cxn ang="0">
                  <a:pos x="241" y="4"/>
                </a:cxn>
                <a:cxn ang="0">
                  <a:pos x="240" y="2"/>
                </a:cxn>
                <a:cxn ang="0">
                  <a:pos x="239" y="1"/>
                </a:cxn>
                <a:cxn ang="0">
                  <a:pos x="238" y="0"/>
                </a:cxn>
                <a:cxn ang="0">
                  <a:pos x="236" y="0"/>
                </a:cxn>
                <a:cxn ang="0">
                  <a:pos x="234" y="1"/>
                </a:cxn>
                <a:cxn ang="0">
                  <a:pos x="234" y="1"/>
                </a:cxn>
              </a:cxnLst>
              <a:rect l="0" t="0" r="r" b="b"/>
              <a:pathLst>
                <a:path w="241" h="219">
                  <a:moveTo>
                    <a:pt x="234" y="1"/>
                  </a:moveTo>
                  <a:lnTo>
                    <a:pt x="234" y="1"/>
                  </a:lnTo>
                  <a:lnTo>
                    <a:pt x="220" y="12"/>
                  </a:lnTo>
                  <a:lnTo>
                    <a:pt x="205" y="23"/>
                  </a:lnTo>
                  <a:lnTo>
                    <a:pt x="191" y="35"/>
                  </a:lnTo>
                  <a:lnTo>
                    <a:pt x="177" y="47"/>
                  </a:lnTo>
                  <a:lnTo>
                    <a:pt x="151" y="73"/>
                  </a:lnTo>
                  <a:lnTo>
                    <a:pt x="126" y="100"/>
                  </a:lnTo>
                  <a:lnTo>
                    <a:pt x="126" y="100"/>
                  </a:lnTo>
                  <a:lnTo>
                    <a:pt x="110" y="114"/>
                  </a:lnTo>
                  <a:lnTo>
                    <a:pt x="96" y="128"/>
                  </a:lnTo>
                  <a:lnTo>
                    <a:pt x="64" y="156"/>
                  </a:lnTo>
                  <a:lnTo>
                    <a:pt x="32" y="182"/>
                  </a:lnTo>
                  <a:lnTo>
                    <a:pt x="16" y="196"/>
                  </a:lnTo>
                  <a:lnTo>
                    <a:pt x="1" y="210"/>
                  </a:lnTo>
                  <a:lnTo>
                    <a:pt x="1" y="210"/>
                  </a:lnTo>
                  <a:lnTo>
                    <a:pt x="0" y="212"/>
                  </a:lnTo>
                  <a:lnTo>
                    <a:pt x="0" y="215"/>
                  </a:lnTo>
                  <a:lnTo>
                    <a:pt x="2" y="217"/>
                  </a:lnTo>
                  <a:lnTo>
                    <a:pt x="5" y="219"/>
                  </a:lnTo>
                  <a:lnTo>
                    <a:pt x="9" y="219"/>
                  </a:lnTo>
                  <a:lnTo>
                    <a:pt x="9" y="219"/>
                  </a:lnTo>
                  <a:lnTo>
                    <a:pt x="12" y="217"/>
                  </a:lnTo>
                  <a:lnTo>
                    <a:pt x="13" y="215"/>
                  </a:lnTo>
                  <a:lnTo>
                    <a:pt x="14" y="213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40" y="188"/>
                  </a:lnTo>
                  <a:lnTo>
                    <a:pt x="67" y="165"/>
                  </a:lnTo>
                  <a:lnTo>
                    <a:pt x="94" y="142"/>
                  </a:lnTo>
                  <a:lnTo>
                    <a:pt x="120" y="118"/>
                  </a:lnTo>
                  <a:lnTo>
                    <a:pt x="120" y="118"/>
                  </a:lnTo>
                  <a:lnTo>
                    <a:pt x="149" y="89"/>
                  </a:lnTo>
                  <a:lnTo>
                    <a:pt x="177" y="62"/>
                  </a:lnTo>
                  <a:lnTo>
                    <a:pt x="192" y="47"/>
                  </a:lnTo>
                  <a:lnTo>
                    <a:pt x="207" y="34"/>
                  </a:lnTo>
                  <a:lnTo>
                    <a:pt x="223" y="21"/>
                  </a:lnTo>
                  <a:lnTo>
                    <a:pt x="239" y="9"/>
                  </a:lnTo>
                  <a:lnTo>
                    <a:pt x="239" y="9"/>
                  </a:lnTo>
                  <a:lnTo>
                    <a:pt x="240" y="8"/>
                  </a:lnTo>
                  <a:lnTo>
                    <a:pt x="241" y="6"/>
                  </a:lnTo>
                  <a:lnTo>
                    <a:pt x="241" y="4"/>
                  </a:lnTo>
                  <a:lnTo>
                    <a:pt x="240" y="2"/>
                  </a:lnTo>
                  <a:lnTo>
                    <a:pt x="239" y="1"/>
                  </a:lnTo>
                  <a:lnTo>
                    <a:pt x="238" y="0"/>
                  </a:lnTo>
                  <a:lnTo>
                    <a:pt x="236" y="0"/>
                  </a:lnTo>
                  <a:lnTo>
                    <a:pt x="234" y="1"/>
                  </a:lnTo>
                  <a:lnTo>
                    <a:pt x="23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999" name="Freeform 615"/>
            <p:cNvSpPr/>
            <p:nvPr/>
          </p:nvSpPr>
          <p:spPr bwMode="auto">
            <a:xfrm>
              <a:off x="2174876" y="4406900"/>
              <a:ext cx="119063" cy="117475"/>
            </a:xfrm>
            <a:custGeom>
              <a:avLst/>
              <a:gdLst/>
              <a:ahLst/>
              <a:cxnLst>
                <a:cxn ang="0">
                  <a:pos x="216" y="1"/>
                </a:cxn>
                <a:cxn ang="0">
                  <a:pos x="203" y="9"/>
                </a:cxn>
                <a:cxn ang="0">
                  <a:pos x="193" y="19"/>
                </a:cxn>
                <a:cxn ang="0">
                  <a:pos x="173" y="43"/>
                </a:cxn>
                <a:cxn ang="0">
                  <a:pos x="159" y="58"/>
                </a:cxn>
                <a:cxn ang="0">
                  <a:pos x="129" y="91"/>
                </a:cxn>
                <a:cxn ang="0">
                  <a:pos x="48" y="173"/>
                </a:cxn>
                <a:cxn ang="0">
                  <a:pos x="37" y="182"/>
                </a:cxn>
                <a:cxn ang="0">
                  <a:pos x="15" y="200"/>
                </a:cxn>
                <a:cxn ang="0">
                  <a:pos x="5" y="209"/>
                </a:cxn>
                <a:cxn ang="0">
                  <a:pos x="3" y="212"/>
                </a:cxn>
                <a:cxn ang="0">
                  <a:pos x="1" y="216"/>
                </a:cxn>
                <a:cxn ang="0">
                  <a:pos x="1" y="220"/>
                </a:cxn>
                <a:cxn ang="0">
                  <a:pos x="6" y="223"/>
                </a:cxn>
                <a:cxn ang="0">
                  <a:pos x="9" y="221"/>
                </a:cxn>
                <a:cxn ang="0">
                  <a:pos x="11" y="218"/>
                </a:cxn>
                <a:cxn ang="0">
                  <a:pos x="11" y="218"/>
                </a:cxn>
                <a:cxn ang="0">
                  <a:pos x="14" y="216"/>
                </a:cxn>
                <a:cxn ang="0">
                  <a:pos x="14" y="213"/>
                </a:cxn>
                <a:cxn ang="0">
                  <a:pos x="34" y="196"/>
                </a:cxn>
                <a:cxn ang="0">
                  <a:pos x="54" y="179"/>
                </a:cxn>
                <a:cxn ang="0">
                  <a:pos x="113" y="120"/>
                </a:cxn>
                <a:cxn ang="0">
                  <a:pos x="141" y="91"/>
                </a:cxn>
                <a:cxn ang="0">
                  <a:pos x="168" y="63"/>
                </a:cxn>
                <a:cxn ang="0">
                  <a:pos x="189" y="43"/>
                </a:cxn>
                <a:cxn ang="0">
                  <a:pos x="194" y="36"/>
                </a:cxn>
                <a:cxn ang="0">
                  <a:pos x="205" y="19"/>
                </a:cxn>
                <a:cxn ang="0">
                  <a:pos x="221" y="9"/>
                </a:cxn>
                <a:cxn ang="0">
                  <a:pos x="223" y="8"/>
                </a:cxn>
                <a:cxn ang="0">
                  <a:pos x="223" y="5"/>
                </a:cxn>
                <a:cxn ang="0">
                  <a:pos x="220" y="1"/>
                </a:cxn>
                <a:cxn ang="0">
                  <a:pos x="216" y="1"/>
                </a:cxn>
              </a:cxnLst>
              <a:rect l="0" t="0" r="r" b="b"/>
              <a:pathLst>
                <a:path w="223" h="223">
                  <a:moveTo>
                    <a:pt x="216" y="1"/>
                  </a:moveTo>
                  <a:lnTo>
                    <a:pt x="216" y="1"/>
                  </a:lnTo>
                  <a:lnTo>
                    <a:pt x="209" y="4"/>
                  </a:lnTo>
                  <a:lnTo>
                    <a:pt x="203" y="9"/>
                  </a:lnTo>
                  <a:lnTo>
                    <a:pt x="198" y="14"/>
                  </a:lnTo>
                  <a:lnTo>
                    <a:pt x="193" y="19"/>
                  </a:lnTo>
                  <a:lnTo>
                    <a:pt x="184" y="31"/>
                  </a:lnTo>
                  <a:lnTo>
                    <a:pt x="173" y="43"/>
                  </a:lnTo>
                  <a:lnTo>
                    <a:pt x="173" y="43"/>
                  </a:lnTo>
                  <a:lnTo>
                    <a:pt x="159" y="58"/>
                  </a:lnTo>
                  <a:lnTo>
                    <a:pt x="143" y="75"/>
                  </a:lnTo>
                  <a:lnTo>
                    <a:pt x="129" y="91"/>
                  </a:lnTo>
                  <a:lnTo>
                    <a:pt x="113" y="107"/>
                  </a:lnTo>
                  <a:lnTo>
                    <a:pt x="48" y="173"/>
                  </a:lnTo>
                  <a:lnTo>
                    <a:pt x="48" y="173"/>
                  </a:lnTo>
                  <a:lnTo>
                    <a:pt x="37" y="182"/>
                  </a:lnTo>
                  <a:lnTo>
                    <a:pt x="27" y="191"/>
                  </a:lnTo>
                  <a:lnTo>
                    <a:pt x="15" y="200"/>
                  </a:lnTo>
                  <a:lnTo>
                    <a:pt x="10" y="204"/>
                  </a:lnTo>
                  <a:lnTo>
                    <a:pt x="5" y="209"/>
                  </a:lnTo>
                  <a:lnTo>
                    <a:pt x="5" y="209"/>
                  </a:lnTo>
                  <a:lnTo>
                    <a:pt x="3" y="212"/>
                  </a:lnTo>
                  <a:lnTo>
                    <a:pt x="1" y="216"/>
                  </a:lnTo>
                  <a:lnTo>
                    <a:pt x="1" y="216"/>
                  </a:lnTo>
                  <a:lnTo>
                    <a:pt x="0" y="219"/>
                  </a:lnTo>
                  <a:lnTo>
                    <a:pt x="1" y="220"/>
                  </a:lnTo>
                  <a:lnTo>
                    <a:pt x="3" y="222"/>
                  </a:lnTo>
                  <a:lnTo>
                    <a:pt x="6" y="223"/>
                  </a:lnTo>
                  <a:lnTo>
                    <a:pt x="8" y="222"/>
                  </a:lnTo>
                  <a:lnTo>
                    <a:pt x="9" y="221"/>
                  </a:lnTo>
                  <a:lnTo>
                    <a:pt x="9" y="221"/>
                  </a:lnTo>
                  <a:lnTo>
                    <a:pt x="11" y="218"/>
                  </a:lnTo>
                  <a:lnTo>
                    <a:pt x="11" y="218"/>
                  </a:lnTo>
                  <a:lnTo>
                    <a:pt x="11" y="218"/>
                  </a:lnTo>
                  <a:lnTo>
                    <a:pt x="12" y="218"/>
                  </a:lnTo>
                  <a:lnTo>
                    <a:pt x="14" y="216"/>
                  </a:lnTo>
                  <a:lnTo>
                    <a:pt x="14" y="213"/>
                  </a:lnTo>
                  <a:lnTo>
                    <a:pt x="14" y="213"/>
                  </a:lnTo>
                  <a:lnTo>
                    <a:pt x="23" y="204"/>
                  </a:lnTo>
                  <a:lnTo>
                    <a:pt x="34" y="196"/>
                  </a:lnTo>
                  <a:lnTo>
                    <a:pt x="45" y="189"/>
                  </a:lnTo>
                  <a:lnTo>
                    <a:pt x="54" y="179"/>
                  </a:lnTo>
                  <a:lnTo>
                    <a:pt x="113" y="120"/>
                  </a:lnTo>
                  <a:lnTo>
                    <a:pt x="113" y="120"/>
                  </a:lnTo>
                  <a:lnTo>
                    <a:pt x="128" y="106"/>
                  </a:lnTo>
                  <a:lnTo>
                    <a:pt x="141" y="91"/>
                  </a:lnTo>
                  <a:lnTo>
                    <a:pt x="168" y="63"/>
                  </a:lnTo>
                  <a:lnTo>
                    <a:pt x="168" y="63"/>
                  </a:lnTo>
                  <a:lnTo>
                    <a:pt x="181" y="49"/>
                  </a:lnTo>
                  <a:lnTo>
                    <a:pt x="189" y="43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9" y="26"/>
                  </a:lnTo>
                  <a:lnTo>
                    <a:pt x="205" y="19"/>
                  </a:lnTo>
                  <a:lnTo>
                    <a:pt x="212" y="13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3" y="8"/>
                  </a:lnTo>
                  <a:lnTo>
                    <a:pt x="223" y="6"/>
                  </a:lnTo>
                  <a:lnTo>
                    <a:pt x="223" y="5"/>
                  </a:lnTo>
                  <a:lnTo>
                    <a:pt x="223" y="3"/>
                  </a:lnTo>
                  <a:lnTo>
                    <a:pt x="220" y="1"/>
                  </a:lnTo>
                  <a:lnTo>
                    <a:pt x="218" y="0"/>
                  </a:lnTo>
                  <a:lnTo>
                    <a:pt x="216" y="1"/>
                  </a:lnTo>
                  <a:lnTo>
                    <a:pt x="21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00" name="Freeform 616"/>
            <p:cNvSpPr/>
            <p:nvPr/>
          </p:nvSpPr>
          <p:spPr bwMode="auto">
            <a:xfrm>
              <a:off x="2190751" y="4446588"/>
              <a:ext cx="122238" cy="122238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23" y="2"/>
                </a:cxn>
                <a:cxn ang="0">
                  <a:pos x="221" y="5"/>
                </a:cxn>
                <a:cxn ang="0">
                  <a:pos x="218" y="8"/>
                </a:cxn>
                <a:cxn ang="0">
                  <a:pos x="211" y="12"/>
                </a:cxn>
                <a:cxn ang="0">
                  <a:pos x="205" y="15"/>
                </a:cxn>
                <a:cxn ang="0">
                  <a:pos x="203" y="18"/>
                </a:cxn>
                <a:cxn ang="0">
                  <a:pos x="200" y="20"/>
                </a:cxn>
                <a:cxn ang="0">
                  <a:pos x="200" y="20"/>
                </a:cxn>
                <a:cxn ang="0">
                  <a:pos x="178" y="50"/>
                </a:cxn>
                <a:cxn ang="0">
                  <a:pos x="178" y="50"/>
                </a:cxn>
                <a:cxn ang="0">
                  <a:pos x="164" y="69"/>
                </a:cxn>
                <a:cxn ang="0">
                  <a:pos x="149" y="87"/>
                </a:cxn>
                <a:cxn ang="0">
                  <a:pos x="133" y="104"/>
                </a:cxn>
                <a:cxn ang="0">
                  <a:pos x="115" y="121"/>
                </a:cxn>
                <a:cxn ang="0">
                  <a:pos x="115" y="121"/>
                </a:cxn>
                <a:cxn ang="0">
                  <a:pos x="86" y="146"/>
                </a:cxn>
                <a:cxn ang="0">
                  <a:pos x="56" y="170"/>
                </a:cxn>
                <a:cxn ang="0">
                  <a:pos x="41" y="183"/>
                </a:cxn>
                <a:cxn ang="0">
                  <a:pos x="27" y="195"/>
                </a:cxn>
                <a:cxn ang="0">
                  <a:pos x="14" y="210"/>
                </a:cxn>
                <a:cxn ang="0">
                  <a:pos x="1" y="224"/>
                </a:cxn>
                <a:cxn ang="0">
                  <a:pos x="1" y="224"/>
                </a:cxn>
                <a:cxn ang="0">
                  <a:pos x="0" y="225"/>
                </a:cxn>
                <a:cxn ang="0">
                  <a:pos x="0" y="227"/>
                </a:cxn>
                <a:cxn ang="0">
                  <a:pos x="2" y="230"/>
                </a:cxn>
                <a:cxn ang="0">
                  <a:pos x="3" y="231"/>
                </a:cxn>
                <a:cxn ang="0">
                  <a:pos x="5" y="232"/>
                </a:cxn>
                <a:cxn ang="0">
                  <a:pos x="6" y="231"/>
                </a:cxn>
                <a:cxn ang="0">
                  <a:pos x="8" y="230"/>
                </a:cxn>
                <a:cxn ang="0">
                  <a:pos x="8" y="230"/>
                </a:cxn>
                <a:cxn ang="0">
                  <a:pos x="21" y="215"/>
                </a:cxn>
                <a:cxn ang="0">
                  <a:pos x="35" y="200"/>
                </a:cxn>
                <a:cxn ang="0">
                  <a:pos x="50" y="187"/>
                </a:cxn>
                <a:cxn ang="0">
                  <a:pos x="66" y="174"/>
                </a:cxn>
                <a:cxn ang="0">
                  <a:pos x="98" y="148"/>
                </a:cxn>
                <a:cxn ang="0">
                  <a:pos x="129" y="122"/>
                </a:cxn>
                <a:cxn ang="0">
                  <a:pos x="129" y="122"/>
                </a:cxn>
                <a:cxn ang="0">
                  <a:pos x="144" y="107"/>
                </a:cxn>
                <a:cxn ang="0">
                  <a:pos x="158" y="93"/>
                </a:cxn>
                <a:cxn ang="0">
                  <a:pos x="170" y="77"/>
                </a:cxn>
                <a:cxn ang="0">
                  <a:pos x="181" y="61"/>
                </a:cxn>
                <a:cxn ang="0">
                  <a:pos x="181" y="61"/>
                </a:cxn>
                <a:cxn ang="0">
                  <a:pos x="189" y="51"/>
                </a:cxn>
                <a:cxn ang="0">
                  <a:pos x="197" y="39"/>
                </a:cxn>
                <a:cxn ang="0">
                  <a:pos x="206" y="29"/>
                </a:cxn>
                <a:cxn ang="0">
                  <a:pos x="211" y="25"/>
                </a:cxn>
                <a:cxn ang="0">
                  <a:pos x="217" y="22"/>
                </a:cxn>
                <a:cxn ang="0">
                  <a:pos x="217" y="22"/>
                </a:cxn>
                <a:cxn ang="0">
                  <a:pos x="222" y="19"/>
                </a:cxn>
                <a:cxn ang="0">
                  <a:pos x="225" y="14"/>
                </a:cxn>
                <a:cxn ang="0">
                  <a:pos x="231" y="7"/>
                </a:cxn>
                <a:cxn ang="0">
                  <a:pos x="231" y="7"/>
                </a:cxn>
                <a:cxn ang="0">
                  <a:pos x="232" y="5"/>
                </a:cxn>
                <a:cxn ang="0">
                  <a:pos x="232" y="3"/>
                </a:cxn>
                <a:cxn ang="0">
                  <a:pos x="231" y="2"/>
                </a:cxn>
                <a:cxn ang="0">
                  <a:pos x="230" y="1"/>
                </a:cxn>
                <a:cxn ang="0">
                  <a:pos x="228" y="0"/>
                </a:cxn>
                <a:cxn ang="0">
                  <a:pos x="226" y="0"/>
                </a:cxn>
                <a:cxn ang="0">
                  <a:pos x="225" y="0"/>
                </a:cxn>
                <a:cxn ang="0">
                  <a:pos x="223" y="2"/>
                </a:cxn>
                <a:cxn ang="0">
                  <a:pos x="223" y="2"/>
                </a:cxn>
              </a:cxnLst>
              <a:rect l="0" t="0" r="r" b="b"/>
              <a:pathLst>
                <a:path w="232" h="232">
                  <a:moveTo>
                    <a:pt x="223" y="2"/>
                  </a:moveTo>
                  <a:lnTo>
                    <a:pt x="223" y="2"/>
                  </a:lnTo>
                  <a:lnTo>
                    <a:pt x="221" y="5"/>
                  </a:lnTo>
                  <a:lnTo>
                    <a:pt x="218" y="8"/>
                  </a:lnTo>
                  <a:lnTo>
                    <a:pt x="211" y="12"/>
                  </a:lnTo>
                  <a:lnTo>
                    <a:pt x="205" y="15"/>
                  </a:lnTo>
                  <a:lnTo>
                    <a:pt x="203" y="18"/>
                  </a:lnTo>
                  <a:lnTo>
                    <a:pt x="200" y="20"/>
                  </a:lnTo>
                  <a:lnTo>
                    <a:pt x="200" y="20"/>
                  </a:lnTo>
                  <a:lnTo>
                    <a:pt x="178" y="50"/>
                  </a:lnTo>
                  <a:lnTo>
                    <a:pt x="178" y="50"/>
                  </a:lnTo>
                  <a:lnTo>
                    <a:pt x="164" y="69"/>
                  </a:lnTo>
                  <a:lnTo>
                    <a:pt x="149" y="87"/>
                  </a:lnTo>
                  <a:lnTo>
                    <a:pt x="133" y="104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86" y="146"/>
                  </a:lnTo>
                  <a:lnTo>
                    <a:pt x="56" y="170"/>
                  </a:lnTo>
                  <a:lnTo>
                    <a:pt x="41" y="183"/>
                  </a:lnTo>
                  <a:lnTo>
                    <a:pt x="27" y="195"/>
                  </a:lnTo>
                  <a:lnTo>
                    <a:pt x="14" y="21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0" y="225"/>
                  </a:lnTo>
                  <a:lnTo>
                    <a:pt x="0" y="227"/>
                  </a:lnTo>
                  <a:lnTo>
                    <a:pt x="2" y="230"/>
                  </a:lnTo>
                  <a:lnTo>
                    <a:pt x="3" y="231"/>
                  </a:lnTo>
                  <a:lnTo>
                    <a:pt x="5" y="232"/>
                  </a:lnTo>
                  <a:lnTo>
                    <a:pt x="6" y="231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21" y="215"/>
                  </a:lnTo>
                  <a:lnTo>
                    <a:pt x="35" y="200"/>
                  </a:lnTo>
                  <a:lnTo>
                    <a:pt x="50" y="187"/>
                  </a:lnTo>
                  <a:lnTo>
                    <a:pt x="66" y="174"/>
                  </a:lnTo>
                  <a:lnTo>
                    <a:pt x="98" y="148"/>
                  </a:lnTo>
                  <a:lnTo>
                    <a:pt x="129" y="122"/>
                  </a:lnTo>
                  <a:lnTo>
                    <a:pt x="129" y="122"/>
                  </a:lnTo>
                  <a:lnTo>
                    <a:pt x="144" y="107"/>
                  </a:lnTo>
                  <a:lnTo>
                    <a:pt x="158" y="93"/>
                  </a:lnTo>
                  <a:lnTo>
                    <a:pt x="170" y="77"/>
                  </a:lnTo>
                  <a:lnTo>
                    <a:pt x="181" y="61"/>
                  </a:lnTo>
                  <a:lnTo>
                    <a:pt x="181" y="61"/>
                  </a:lnTo>
                  <a:lnTo>
                    <a:pt x="189" y="51"/>
                  </a:lnTo>
                  <a:lnTo>
                    <a:pt x="197" y="39"/>
                  </a:lnTo>
                  <a:lnTo>
                    <a:pt x="206" y="29"/>
                  </a:lnTo>
                  <a:lnTo>
                    <a:pt x="211" y="25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22" y="19"/>
                  </a:lnTo>
                  <a:lnTo>
                    <a:pt x="225" y="14"/>
                  </a:lnTo>
                  <a:lnTo>
                    <a:pt x="231" y="7"/>
                  </a:lnTo>
                  <a:lnTo>
                    <a:pt x="231" y="7"/>
                  </a:lnTo>
                  <a:lnTo>
                    <a:pt x="232" y="5"/>
                  </a:lnTo>
                  <a:lnTo>
                    <a:pt x="232" y="3"/>
                  </a:lnTo>
                  <a:lnTo>
                    <a:pt x="231" y="2"/>
                  </a:lnTo>
                  <a:lnTo>
                    <a:pt x="230" y="1"/>
                  </a:lnTo>
                  <a:lnTo>
                    <a:pt x="228" y="0"/>
                  </a:lnTo>
                  <a:lnTo>
                    <a:pt x="226" y="0"/>
                  </a:lnTo>
                  <a:lnTo>
                    <a:pt x="225" y="0"/>
                  </a:lnTo>
                  <a:lnTo>
                    <a:pt x="223" y="2"/>
                  </a:lnTo>
                  <a:lnTo>
                    <a:pt x="22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01" name="Freeform 617"/>
            <p:cNvSpPr/>
            <p:nvPr/>
          </p:nvSpPr>
          <p:spPr bwMode="auto">
            <a:xfrm>
              <a:off x="2200276" y="4495800"/>
              <a:ext cx="103188" cy="106363"/>
            </a:xfrm>
            <a:custGeom>
              <a:avLst/>
              <a:gdLst/>
              <a:ahLst/>
              <a:cxnLst>
                <a:cxn ang="0">
                  <a:pos x="185" y="4"/>
                </a:cxn>
                <a:cxn ang="0">
                  <a:pos x="180" y="15"/>
                </a:cxn>
                <a:cxn ang="0">
                  <a:pos x="172" y="26"/>
                </a:cxn>
                <a:cxn ang="0">
                  <a:pos x="152" y="46"/>
                </a:cxn>
                <a:cxn ang="0">
                  <a:pos x="141" y="60"/>
                </a:cxn>
                <a:cxn ang="0">
                  <a:pos x="116" y="85"/>
                </a:cxn>
                <a:cxn ang="0">
                  <a:pos x="102" y="96"/>
                </a:cxn>
                <a:cxn ang="0">
                  <a:pos x="76" y="122"/>
                </a:cxn>
                <a:cxn ang="0">
                  <a:pos x="49" y="149"/>
                </a:cxn>
                <a:cxn ang="0">
                  <a:pos x="36" y="160"/>
                </a:cxn>
                <a:cxn ang="0">
                  <a:pos x="13" y="181"/>
                </a:cxn>
                <a:cxn ang="0">
                  <a:pos x="1" y="191"/>
                </a:cxn>
                <a:cxn ang="0">
                  <a:pos x="0" y="197"/>
                </a:cxn>
                <a:cxn ang="0">
                  <a:pos x="4" y="199"/>
                </a:cxn>
                <a:cxn ang="0">
                  <a:pos x="5" y="199"/>
                </a:cxn>
                <a:cxn ang="0">
                  <a:pos x="15" y="194"/>
                </a:cxn>
                <a:cxn ang="0">
                  <a:pos x="17" y="193"/>
                </a:cxn>
                <a:cxn ang="0">
                  <a:pos x="18" y="190"/>
                </a:cxn>
                <a:cxn ang="0">
                  <a:pos x="18" y="188"/>
                </a:cxn>
                <a:cxn ang="0">
                  <a:pos x="55" y="156"/>
                </a:cxn>
                <a:cxn ang="0">
                  <a:pos x="70" y="142"/>
                </a:cxn>
                <a:cxn ang="0">
                  <a:pos x="99" y="112"/>
                </a:cxn>
                <a:cxn ang="0">
                  <a:pos x="115" y="98"/>
                </a:cxn>
                <a:cxn ang="0">
                  <a:pos x="142" y="73"/>
                </a:cxn>
                <a:cxn ang="0">
                  <a:pos x="164" y="45"/>
                </a:cxn>
                <a:cxn ang="0">
                  <a:pos x="169" y="40"/>
                </a:cxn>
                <a:cxn ang="0">
                  <a:pos x="182" y="27"/>
                </a:cxn>
                <a:cxn ang="0">
                  <a:pos x="189" y="18"/>
                </a:cxn>
                <a:cxn ang="0">
                  <a:pos x="193" y="6"/>
                </a:cxn>
                <a:cxn ang="0">
                  <a:pos x="193" y="4"/>
                </a:cxn>
                <a:cxn ang="0">
                  <a:pos x="190" y="1"/>
                </a:cxn>
                <a:cxn ang="0">
                  <a:pos x="187" y="1"/>
                </a:cxn>
                <a:cxn ang="0">
                  <a:pos x="185" y="4"/>
                </a:cxn>
              </a:cxnLst>
              <a:rect l="0" t="0" r="r" b="b"/>
              <a:pathLst>
                <a:path w="193" h="199">
                  <a:moveTo>
                    <a:pt x="185" y="4"/>
                  </a:moveTo>
                  <a:lnTo>
                    <a:pt x="185" y="4"/>
                  </a:lnTo>
                  <a:lnTo>
                    <a:pt x="183" y="9"/>
                  </a:lnTo>
                  <a:lnTo>
                    <a:pt x="180" y="15"/>
                  </a:lnTo>
                  <a:lnTo>
                    <a:pt x="176" y="21"/>
                  </a:lnTo>
                  <a:lnTo>
                    <a:pt x="172" y="26"/>
                  </a:lnTo>
                  <a:lnTo>
                    <a:pt x="161" y="3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41" y="60"/>
                  </a:lnTo>
                  <a:lnTo>
                    <a:pt x="128" y="72"/>
                  </a:lnTo>
                  <a:lnTo>
                    <a:pt x="116" y="85"/>
                  </a:lnTo>
                  <a:lnTo>
                    <a:pt x="102" y="96"/>
                  </a:lnTo>
                  <a:lnTo>
                    <a:pt x="102" y="96"/>
                  </a:lnTo>
                  <a:lnTo>
                    <a:pt x="88" y="108"/>
                  </a:lnTo>
                  <a:lnTo>
                    <a:pt x="76" y="122"/>
                  </a:lnTo>
                  <a:lnTo>
                    <a:pt x="62" y="136"/>
                  </a:lnTo>
                  <a:lnTo>
                    <a:pt x="49" y="149"/>
                  </a:lnTo>
                  <a:lnTo>
                    <a:pt x="49" y="149"/>
                  </a:lnTo>
                  <a:lnTo>
                    <a:pt x="36" y="160"/>
                  </a:lnTo>
                  <a:lnTo>
                    <a:pt x="24" y="170"/>
                  </a:lnTo>
                  <a:lnTo>
                    <a:pt x="13" y="181"/>
                  </a:lnTo>
                  <a:lnTo>
                    <a:pt x="1" y="191"/>
                  </a:lnTo>
                  <a:lnTo>
                    <a:pt x="1" y="191"/>
                  </a:lnTo>
                  <a:lnTo>
                    <a:pt x="0" y="194"/>
                  </a:lnTo>
                  <a:lnTo>
                    <a:pt x="0" y="197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5" y="199"/>
                  </a:lnTo>
                  <a:lnTo>
                    <a:pt x="5" y="199"/>
                  </a:lnTo>
                  <a:lnTo>
                    <a:pt x="11" y="197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7" y="193"/>
                  </a:lnTo>
                  <a:lnTo>
                    <a:pt x="18" y="192"/>
                  </a:lnTo>
                  <a:lnTo>
                    <a:pt x="18" y="190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36" y="172"/>
                  </a:lnTo>
                  <a:lnTo>
                    <a:pt x="55" y="156"/>
                  </a:lnTo>
                  <a:lnTo>
                    <a:pt x="55" y="156"/>
                  </a:lnTo>
                  <a:lnTo>
                    <a:pt x="70" y="142"/>
                  </a:lnTo>
                  <a:lnTo>
                    <a:pt x="85" y="126"/>
                  </a:lnTo>
                  <a:lnTo>
                    <a:pt x="99" y="112"/>
                  </a:lnTo>
                  <a:lnTo>
                    <a:pt x="115" y="98"/>
                  </a:lnTo>
                  <a:lnTo>
                    <a:pt x="115" y="98"/>
                  </a:lnTo>
                  <a:lnTo>
                    <a:pt x="128" y="86"/>
                  </a:lnTo>
                  <a:lnTo>
                    <a:pt x="142" y="73"/>
                  </a:lnTo>
                  <a:lnTo>
                    <a:pt x="154" y="60"/>
                  </a:lnTo>
                  <a:lnTo>
                    <a:pt x="164" y="45"/>
                  </a:lnTo>
                  <a:lnTo>
                    <a:pt x="164" y="45"/>
                  </a:lnTo>
                  <a:lnTo>
                    <a:pt x="169" y="40"/>
                  </a:lnTo>
                  <a:lnTo>
                    <a:pt x="173" y="36"/>
                  </a:lnTo>
                  <a:lnTo>
                    <a:pt x="182" y="27"/>
                  </a:lnTo>
                  <a:lnTo>
                    <a:pt x="186" y="23"/>
                  </a:lnTo>
                  <a:lnTo>
                    <a:pt x="189" y="18"/>
                  </a:lnTo>
                  <a:lnTo>
                    <a:pt x="192" y="12"/>
                  </a:lnTo>
                  <a:lnTo>
                    <a:pt x="193" y="6"/>
                  </a:lnTo>
                  <a:lnTo>
                    <a:pt x="193" y="6"/>
                  </a:lnTo>
                  <a:lnTo>
                    <a:pt x="193" y="4"/>
                  </a:lnTo>
                  <a:lnTo>
                    <a:pt x="193" y="3"/>
                  </a:lnTo>
                  <a:lnTo>
                    <a:pt x="190" y="1"/>
                  </a:lnTo>
                  <a:lnTo>
                    <a:pt x="188" y="0"/>
                  </a:lnTo>
                  <a:lnTo>
                    <a:pt x="187" y="1"/>
                  </a:lnTo>
                  <a:lnTo>
                    <a:pt x="185" y="2"/>
                  </a:lnTo>
                  <a:lnTo>
                    <a:pt x="185" y="4"/>
                  </a:lnTo>
                  <a:lnTo>
                    <a:pt x="1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02" name="Freeform 618"/>
            <p:cNvSpPr/>
            <p:nvPr/>
          </p:nvSpPr>
          <p:spPr bwMode="auto">
            <a:xfrm>
              <a:off x="2235201" y="4533900"/>
              <a:ext cx="73025" cy="82550"/>
            </a:xfrm>
            <a:custGeom>
              <a:avLst/>
              <a:gdLst/>
              <a:ahLst/>
              <a:cxnLst>
                <a:cxn ang="0">
                  <a:pos x="128" y="4"/>
                </a:cxn>
                <a:cxn ang="0">
                  <a:pos x="128" y="4"/>
                </a:cxn>
                <a:cxn ang="0">
                  <a:pos x="126" y="10"/>
                </a:cxn>
                <a:cxn ang="0">
                  <a:pos x="122" y="14"/>
                </a:cxn>
                <a:cxn ang="0">
                  <a:pos x="114" y="24"/>
                </a:cxn>
                <a:cxn ang="0">
                  <a:pos x="104" y="33"/>
                </a:cxn>
                <a:cxn ang="0">
                  <a:pos x="95" y="42"/>
                </a:cxn>
                <a:cxn ang="0">
                  <a:pos x="95" y="42"/>
                </a:cxn>
                <a:cxn ang="0">
                  <a:pos x="78" y="62"/>
                </a:cxn>
                <a:cxn ang="0">
                  <a:pos x="59" y="83"/>
                </a:cxn>
                <a:cxn ang="0">
                  <a:pos x="59" y="83"/>
                </a:cxn>
                <a:cxn ang="0">
                  <a:pos x="50" y="94"/>
                </a:cxn>
                <a:cxn ang="0">
                  <a:pos x="42" y="106"/>
                </a:cxn>
                <a:cxn ang="0">
                  <a:pos x="32" y="116"/>
                </a:cxn>
                <a:cxn ang="0">
                  <a:pos x="27" y="121"/>
                </a:cxn>
                <a:cxn ang="0">
                  <a:pos x="22" y="126"/>
                </a:cxn>
                <a:cxn ang="0">
                  <a:pos x="22" y="126"/>
                </a:cxn>
                <a:cxn ang="0">
                  <a:pos x="16" y="131"/>
                </a:cxn>
                <a:cxn ang="0">
                  <a:pos x="10" y="137"/>
                </a:cxn>
                <a:cxn ang="0">
                  <a:pos x="4" y="143"/>
                </a:cxn>
                <a:cxn ang="0">
                  <a:pos x="0" y="150"/>
                </a:cxn>
                <a:cxn ang="0">
                  <a:pos x="0" y="150"/>
                </a:cxn>
                <a:cxn ang="0">
                  <a:pos x="0" y="152"/>
                </a:cxn>
                <a:cxn ang="0">
                  <a:pos x="0" y="154"/>
                </a:cxn>
                <a:cxn ang="0">
                  <a:pos x="2" y="156"/>
                </a:cxn>
                <a:cxn ang="0">
                  <a:pos x="4" y="157"/>
                </a:cxn>
                <a:cxn ang="0">
                  <a:pos x="7" y="157"/>
                </a:cxn>
                <a:cxn ang="0">
                  <a:pos x="8" y="156"/>
                </a:cxn>
                <a:cxn ang="0">
                  <a:pos x="9" y="154"/>
                </a:cxn>
                <a:cxn ang="0">
                  <a:pos x="9" y="154"/>
                </a:cxn>
                <a:cxn ang="0">
                  <a:pos x="12" y="150"/>
                </a:cxn>
                <a:cxn ang="0">
                  <a:pos x="15" y="145"/>
                </a:cxn>
                <a:cxn ang="0">
                  <a:pos x="23" y="137"/>
                </a:cxn>
                <a:cxn ang="0">
                  <a:pos x="42" y="122"/>
                </a:cxn>
                <a:cxn ang="0">
                  <a:pos x="42" y="122"/>
                </a:cxn>
                <a:cxn ang="0">
                  <a:pos x="44" y="119"/>
                </a:cxn>
                <a:cxn ang="0">
                  <a:pos x="47" y="115"/>
                </a:cxn>
                <a:cxn ang="0">
                  <a:pos x="51" y="108"/>
                </a:cxn>
                <a:cxn ang="0">
                  <a:pos x="51" y="108"/>
                </a:cxn>
                <a:cxn ang="0">
                  <a:pos x="63" y="92"/>
                </a:cxn>
                <a:cxn ang="0">
                  <a:pos x="77" y="78"/>
                </a:cxn>
                <a:cxn ang="0">
                  <a:pos x="77" y="78"/>
                </a:cxn>
                <a:cxn ang="0">
                  <a:pos x="94" y="58"/>
                </a:cxn>
                <a:cxn ang="0">
                  <a:pos x="113" y="37"/>
                </a:cxn>
                <a:cxn ang="0">
                  <a:pos x="113" y="37"/>
                </a:cxn>
                <a:cxn ang="0">
                  <a:pos x="126" y="23"/>
                </a:cxn>
                <a:cxn ang="0">
                  <a:pos x="133" y="16"/>
                </a:cxn>
                <a:cxn ang="0">
                  <a:pos x="136" y="12"/>
                </a:cxn>
                <a:cxn ang="0">
                  <a:pos x="138" y="6"/>
                </a:cxn>
                <a:cxn ang="0">
                  <a:pos x="138" y="6"/>
                </a:cxn>
                <a:cxn ang="0">
                  <a:pos x="138" y="4"/>
                </a:cxn>
                <a:cxn ang="0">
                  <a:pos x="137" y="3"/>
                </a:cxn>
                <a:cxn ang="0">
                  <a:pos x="136" y="1"/>
                </a:cxn>
                <a:cxn ang="0">
                  <a:pos x="134" y="1"/>
                </a:cxn>
                <a:cxn ang="0">
                  <a:pos x="133" y="0"/>
                </a:cxn>
                <a:cxn ang="0">
                  <a:pos x="130" y="1"/>
                </a:cxn>
                <a:cxn ang="0">
                  <a:pos x="129" y="2"/>
                </a:cxn>
                <a:cxn ang="0">
                  <a:pos x="128" y="4"/>
                </a:cxn>
                <a:cxn ang="0">
                  <a:pos x="128" y="4"/>
                </a:cxn>
              </a:cxnLst>
              <a:rect l="0" t="0" r="r" b="b"/>
              <a:pathLst>
                <a:path w="138" h="157">
                  <a:moveTo>
                    <a:pt x="128" y="4"/>
                  </a:moveTo>
                  <a:lnTo>
                    <a:pt x="128" y="4"/>
                  </a:lnTo>
                  <a:lnTo>
                    <a:pt x="126" y="10"/>
                  </a:lnTo>
                  <a:lnTo>
                    <a:pt x="122" y="14"/>
                  </a:lnTo>
                  <a:lnTo>
                    <a:pt x="114" y="24"/>
                  </a:lnTo>
                  <a:lnTo>
                    <a:pt x="104" y="33"/>
                  </a:lnTo>
                  <a:lnTo>
                    <a:pt x="95" y="42"/>
                  </a:lnTo>
                  <a:lnTo>
                    <a:pt x="95" y="42"/>
                  </a:lnTo>
                  <a:lnTo>
                    <a:pt x="78" y="62"/>
                  </a:lnTo>
                  <a:lnTo>
                    <a:pt x="59" y="83"/>
                  </a:lnTo>
                  <a:lnTo>
                    <a:pt x="59" y="83"/>
                  </a:lnTo>
                  <a:lnTo>
                    <a:pt x="50" y="94"/>
                  </a:lnTo>
                  <a:lnTo>
                    <a:pt x="42" y="106"/>
                  </a:lnTo>
                  <a:lnTo>
                    <a:pt x="32" y="116"/>
                  </a:lnTo>
                  <a:lnTo>
                    <a:pt x="27" y="121"/>
                  </a:lnTo>
                  <a:lnTo>
                    <a:pt x="22" y="126"/>
                  </a:lnTo>
                  <a:lnTo>
                    <a:pt x="22" y="126"/>
                  </a:lnTo>
                  <a:lnTo>
                    <a:pt x="16" y="131"/>
                  </a:lnTo>
                  <a:lnTo>
                    <a:pt x="10" y="137"/>
                  </a:lnTo>
                  <a:lnTo>
                    <a:pt x="4" y="14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2" y="156"/>
                  </a:lnTo>
                  <a:lnTo>
                    <a:pt x="4" y="157"/>
                  </a:lnTo>
                  <a:lnTo>
                    <a:pt x="7" y="157"/>
                  </a:lnTo>
                  <a:lnTo>
                    <a:pt x="8" y="156"/>
                  </a:lnTo>
                  <a:lnTo>
                    <a:pt x="9" y="154"/>
                  </a:lnTo>
                  <a:lnTo>
                    <a:pt x="9" y="154"/>
                  </a:lnTo>
                  <a:lnTo>
                    <a:pt x="12" y="150"/>
                  </a:lnTo>
                  <a:lnTo>
                    <a:pt x="15" y="145"/>
                  </a:lnTo>
                  <a:lnTo>
                    <a:pt x="23" y="137"/>
                  </a:lnTo>
                  <a:lnTo>
                    <a:pt x="42" y="122"/>
                  </a:lnTo>
                  <a:lnTo>
                    <a:pt x="42" y="122"/>
                  </a:lnTo>
                  <a:lnTo>
                    <a:pt x="44" y="119"/>
                  </a:lnTo>
                  <a:lnTo>
                    <a:pt x="47" y="115"/>
                  </a:lnTo>
                  <a:lnTo>
                    <a:pt x="51" y="108"/>
                  </a:lnTo>
                  <a:lnTo>
                    <a:pt x="51" y="108"/>
                  </a:lnTo>
                  <a:lnTo>
                    <a:pt x="63" y="92"/>
                  </a:lnTo>
                  <a:lnTo>
                    <a:pt x="77" y="78"/>
                  </a:lnTo>
                  <a:lnTo>
                    <a:pt x="77" y="78"/>
                  </a:lnTo>
                  <a:lnTo>
                    <a:pt x="94" y="58"/>
                  </a:lnTo>
                  <a:lnTo>
                    <a:pt x="113" y="37"/>
                  </a:lnTo>
                  <a:lnTo>
                    <a:pt x="113" y="37"/>
                  </a:lnTo>
                  <a:lnTo>
                    <a:pt x="126" y="23"/>
                  </a:lnTo>
                  <a:lnTo>
                    <a:pt x="133" y="16"/>
                  </a:lnTo>
                  <a:lnTo>
                    <a:pt x="136" y="12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4"/>
                  </a:lnTo>
                  <a:lnTo>
                    <a:pt x="137" y="3"/>
                  </a:lnTo>
                  <a:lnTo>
                    <a:pt x="136" y="1"/>
                  </a:lnTo>
                  <a:lnTo>
                    <a:pt x="134" y="1"/>
                  </a:lnTo>
                  <a:lnTo>
                    <a:pt x="133" y="0"/>
                  </a:lnTo>
                  <a:lnTo>
                    <a:pt x="130" y="1"/>
                  </a:lnTo>
                  <a:lnTo>
                    <a:pt x="129" y="2"/>
                  </a:lnTo>
                  <a:lnTo>
                    <a:pt x="128" y="4"/>
                  </a:lnTo>
                  <a:lnTo>
                    <a:pt x="12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03" name="Freeform 619"/>
            <p:cNvSpPr/>
            <p:nvPr/>
          </p:nvSpPr>
          <p:spPr bwMode="auto">
            <a:xfrm>
              <a:off x="2265363" y="4567238"/>
              <a:ext cx="55563" cy="61913"/>
            </a:xfrm>
            <a:custGeom>
              <a:avLst/>
              <a:gdLst/>
              <a:ahLst/>
              <a:cxnLst>
                <a:cxn ang="0">
                  <a:pos x="96" y="1"/>
                </a:cxn>
                <a:cxn ang="0">
                  <a:pos x="96" y="1"/>
                </a:cxn>
                <a:cxn ang="0">
                  <a:pos x="70" y="27"/>
                </a:cxn>
                <a:cxn ang="0">
                  <a:pos x="44" y="53"/>
                </a:cxn>
                <a:cxn ang="0">
                  <a:pos x="31" y="66"/>
                </a:cxn>
                <a:cxn ang="0">
                  <a:pos x="19" y="81"/>
                </a:cxn>
                <a:cxn ang="0">
                  <a:pos x="8" y="95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3" y="118"/>
                </a:cxn>
                <a:cxn ang="0">
                  <a:pos x="4" y="119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8" y="116"/>
                </a:cxn>
                <a:cxn ang="0">
                  <a:pos x="17" y="100"/>
                </a:cxn>
                <a:cxn ang="0">
                  <a:pos x="27" y="86"/>
                </a:cxn>
                <a:cxn ang="0">
                  <a:pos x="38" y="72"/>
                </a:cxn>
                <a:cxn ang="0">
                  <a:pos x="51" y="58"/>
                </a:cxn>
                <a:cxn ang="0">
                  <a:pos x="77" y="33"/>
                </a:cxn>
                <a:cxn ang="0">
                  <a:pos x="102" y="9"/>
                </a:cxn>
                <a:cxn ang="0">
                  <a:pos x="102" y="9"/>
                </a:cxn>
                <a:cxn ang="0">
                  <a:pos x="103" y="6"/>
                </a:cxn>
                <a:cxn ang="0">
                  <a:pos x="104" y="4"/>
                </a:cxn>
                <a:cxn ang="0">
                  <a:pos x="103" y="3"/>
                </a:cxn>
                <a:cxn ang="0">
                  <a:pos x="102" y="1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0"/>
                </a:cxn>
                <a:cxn ang="0">
                  <a:pos x="96" y="1"/>
                </a:cxn>
                <a:cxn ang="0">
                  <a:pos x="96" y="1"/>
                </a:cxn>
              </a:cxnLst>
              <a:rect l="0" t="0" r="r" b="b"/>
              <a:pathLst>
                <a:path w="104" h="119">
                  <a:moveTo>
                    <a:pt x="96" y="1"/>
                  </a:moveTo>
                  <a:lnTo>
                    <a:pt x="96" y="1"/>
                  </a:lnTo>
                  <a:lnTo>
                    <a:pt x="70" y="27"/>
                  </a:lnTo>
                  <a:lnTo>
                    <a:pt x="44" y="53"/>
                  </a:lnTo>
                  <a:lnTo>
                    <a:pt x="31" y="66"/>
                  </a:lnTo>
                  <a:lnTo>
                    <a:pt x="19" y="81"/>
                  </a:lnTo>
                  <a:lnTo>
                    <a:pt x="8" y="95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3" y="118"/>
                  </a:lnTo>
                  <a:lnTo>
                    <a:pt x="4" y="119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8" y="116"/>
                  </a:lnTo>
                  <a:lnTo>
                    <a:pt x="17" y="100"/>
                  </a:lnTo>
                  <a:lnTo>
                    <a:pt x="27" y="86"/>
                  </a:lnTo>
                  <a:lnTo>
                    <a:pt x="38" y="72"/>
                  </a:lnTo>
                  <a:lnTo>
                    <a:pt x="51" y="58"/>
                  </a:lnTo>
                  <a:lnTo>
                    <a:pt x="77" y="33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6"/>
                  </a:lnTo>
                  <a:lnTo>
                    <a:pt x="104" y="4"/>
                  </a:lnTo>
                  <a:lnTo>
                    <a:pt x="103" y="3"/>
                  </a:lnTo>
                  <a:lnTo>
                    <a:pt x="102" y="1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6" y="1"/>
                  </a:lnTo>
                  <a:lnTo>
                    <a:pt x="9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04" name="Freeform 620"/>
            <p:cNvSpPr/>
            <p:nvPr/>
          </p:nvSpPr>
          <p:spPr bwMode="auto">
            <a:xfrm>
              <a:off x="2359026" y="4152900"/>
              <a:ext cx="84138" cy="90488"/>
            </a:xfrm>
            <a:custGeom>
              <a:avLst/>
              <a:gdLst/>
              <a:ahLst/>
              <a:cxnLst>
                <a:cxn ang="0">
                  <a:pos x="154" y="1"/>
                </a:cxn>
                <a:cxn ang="0">
                  <a:pos x="154" y="1"/>
                </a:cxn>
                <a:cxn ang="0">
                  <a:pos x="142" y="10"/>
                </a:cxn>
                <a:cxn ang="0">
                  <a:pos x="132" y="18"/>
                </a:cxn>
                <a:cxn ang="0">
                  <a:pos x="112" y="36"/>
                </a:cxn>
                <a:cxn ang="0">
                  <a:pos x="93" y="56"/>
                </a:cxn>
                <a:cxn ang="0">
                  <a:pos x="75" y="76"/>
                </a:cxn>
                <a:cxn ang="0">
                  <a:pos x="75" y="76"/>
                </a:cxn>
                <a:cxn ang="0">
                  <a:pos x="52" y="100"/>
                </a:cxn>
                <a:cxn ang="0">
                  <a:pos x="29" y="125"/>
                </a:cxn>
                <a:cxn ang="0">
                  <a:pos x="29" y="125"/>
                </a:cxn>
                <a:cxn ang="0">
                  <a:pos x="20" y="135"/>
                </a:cxn>
                <a:cxn ang="0">
                  <a:pos x="12" y="144"/>
                </a:cxn>
                <a:cxn ang="0">
                  <a:pos x="6" y="153"/>
                </a:cxn>
                <a:cxn ang="0">
                  <a:pos x="0" y="165"/>
                </a:cxn>
                <a:cxn ang="0">
                  <a:pos x="0" y="165"/>
                </a:cxn>
                <a:cxn ang="0">
                  <a:pos x="0" y="167"/>
                </a:cxn>
                <a:cxn ang="0">
                  <a:pos x="0" y="170"/>
                </a:cxn>
                <a:cxn ang="0">
                  <a:pos x="2" y="171"/>
                </a:cxn>
                <a:cxn ang="0">
                  <a:pos x="4" y="172"/>
                </a:cxn>
                <a:cxn ang="0">
                  <a:pos x="4" y="172"/>
                </a:cxn>
                <a:cxn ang="0">
                  <a:pos x="9" y="172"/>
                </a:cxn>
                <a:cxn ang="0">
                  <a:pos x="13" y="171"/>
                </a:cxn>
                <a:cxn ang="0">
                  <a:pos x="16" y="168"/>
                </a:cxn>
                <a:cxn ang="0">
                  <a:pos x="18" y="163"/>
                </a:cxn>
                <a:cxn ang="0">
                  <a:pos x="18" y="163"/>
                </a:cxn>
                <a:cxn ang="0">
                  <a:pos x="18" y="161"/>
                </a:cxn>
                <a:cxn ang="0">
                  <a:pos x="17" y="159"/>
                </a:cxn>
                <a:cxn ang="0">
                  <a:pos x="16" y="158"/>
                </a:cxn>
                <a:cxn ang="0">
                  <a:pos x="14" y="157"/>
                </a:cxn>
                <a:cxn ang="0">
                  <a:pos x="14" y="157"/>
                </a:cxn>
                <a:cxn ang="0">
                  <a:pos x="20" y="148"/>
                </a:cxn>
                <a:cxn ang="0">
                  <a:pos x="28" y="139"/>
                </a:cxn>
                <a:cxn ang="0">
                  <a:pos x="43" y="121"/>
                </a:cxn>
                <a:cxn ang="0">
                  <a:pos x="60" y="105"/>
                </a:cxn>
                <a:cxn ang="0">
                  <a:pos x="75" y="89"/>
                </a:cxn>
                <a:cxn ang="0">
                  <a:pos x="75" y="89"/>
                </a:cxn>
                <a:cxn ang="0">
                  <a:pos x="95" y="67"/>
                </a:cxn>
                <a:cxn ang="0">
                  <a:pos x="114" y="47"/>
                </a:cxn>
                <a:cxn ang="0">
                  <a:pos x="125" y="36"/>
                </a:cxn>
                <a:cxn ang="0">
                  <a:pos x="135" y="27"/>
                </a:cxn>
                <a:cxn ang="0">
                  <a:pos x="146" y="18"/>
                </a:cxn>
                <a:cxn ang="0">
                  <a:pos x="158" y="10"/>
                </a:cxn>
                <a:cxn ang="0">
                  <a:pos x="158" y="10"/>
                </a:cxn>
                <a:cxn ang="0">
                  <a:pos x="160" y="9"/>
                </a:cxn>
                <a:cxn ang="0">
                  <a:pos x="160" y="6"/>
                </a:cxn>
                <a:cxn ang="0">
                  <a:pos x="160" y="4"/>
                </a:cxn>
                <a:cxn ang="0">
                  <a:pos x="160" y="3"/>
                </a:cxn>
                <a:cxn ang="0">
                  <a:pos x="159" y="1"/>
                </a:cxn>
                <a:cxn ang="0">
                  <a:pos x="157" y="1"/>
                </a:cxn>
                <a:cxn ang="0">
                  <a:pos x="156" y="0"/>
                </a:cxn>
                <a:cxn ang="0">
                  <a:pos x="154" y="1"/>
                </a:cxn>
                <a:cxn ang="0">
                  <a:pos x="154" y="1"/>
                </a:cxn>
              </a:cxnLst>
              <a:rect l="0" t="0" r="r" b="b"/>
              <a:pathLst>
                <a:path w="160" h="172">
                  <a:moveTo>
                    <a:pt x="154" y="1"/>
                  </a:moveTo>
                  <a:lnTo>
                    <a:pt x="154" y="1"/>
                  </a:lnTo>
                  <a:lnTo>
                    <a:pt x="142" y="10"/>
                  </a:lnTo>
                  <a:lnTo>
                    <a:pt x="132" y="18"/>
                  </a:lnTo>
                  <a:lnTo>
                    <a:pt x="112" y="36"/>
                  </a:lnTo>
                  <a:lnTo>
                    <a:pt x="93" y="56"/>
                  </a:lnTo>
                  <a:lnTo>
                    <a:pt x="75" y="76"/>
                  </a:lnTo>
                  <a:lnTo>
                    <a:pt x="75" y="76"/>
                  </a:lnTo>
                  <a:lnTo>
                    <a:pt x="52" y="100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0" y="135"/>
                  </a:lnTo>
                  <a:lnTo>
                    <a:pt x="12" y="144"/>
                  </a:lnTo>
                  <a:lnTo>
                    <a:pt x="6" y="153"/>
                  </a:lnTo>
                  <a:lnTo>
                    <a:pt x="0" y="165"/>
                  </a:lnTo>
                  <a:lnTo>
                    <a:pt x="0" y="165"/>
                  </a:lnTo>
                  <a:lnTo>
                    <a:pt x="0" y="167"/>
                  </a:lnTo>
                  <a:lnTo>
                    <a:pt x="0" y="170"/>
                  </a:lnTo>
                  <a:lnTo>
                    <a:pt x="2" y="171"/>
                  </a:lnTo>
                  <a:lnTo>
                    <a:pt x="4" y="172"/>
                  </a:lnTo>
                  <a:lnTo>
                    <a:pt x="4" y="172"/>
                  </a:lnTo>
                  <a:lnTo>
                    <a:pt x="9" y="172"/>
                  </a:lnTo>
                  <a:lnTo>
                    <a:pt x="13" y="171"/>
                  </a:lnTo>
                  <a:lnTo>
                    <a:pt x="16" y="168"/>
                  </a:lnTo>
                  <a:lnTo>
                    <a:pt x="18" y="163"/>
                  </a:lnTo>
                  <a:lnTo>
                    <a:pt x="18" y="163"/>
                  </a:lnTo>
                  <a:lnTo>
                    <a:pt x="18" y="161"/>
                  </a:lnTo>
                  <a:lnTo>
                    <a:pt x="17" y="159"/>
                  </a:lnTo>
                  <a:lnTo>
                    <a:pt x="16" y="158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20" y="148"/>
                  </a:lnTo>
                  <a:lnTo>
                    <a:pt x="28" y="139"/>
                  </a:lnTo>
                  <a:lnTo>
                    <a:pt x="43" y="121"/>
                  </a:lnTo>
                  <a:lnTo>
                    <a:pt x="60" y="105"/>
                  </a:lnTo>
                  <a:lnTo>
                    <a:pt x="75" y="89"/>
                  </a:lnTo>
                  <a:lnTo>
                    <a:pt x="75" y="89"/>
                  </a:lnTo>
                  <a:lnTo>
                    <a:pt x="95" y="67"/>
                  </a:lnTo>
                  <a:lnTo>
                    <a:pt x="114" y="47"/>
                  </a:lnTo>
                  <a:lnTo>
                    <a:pt x="125" y="36"/>
                  </a:lnTo>
                  <a:lnTo>
                    <a:pt x="135" y="27"/>
                  </a:lnTo>
                  <a:lnTo>
                    <a:pt x="146" y="18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60" y="9"/>
                  </a:lnTo>
                  <a:lnTo>
                    <a:pt x="160" y="6"/>
                  </a:lnTo>
                  <a:lnTo>
                    <a:pt x="160" y="4"/>
                  </a:lnTo>
                  <a:lnTo>
                    <a:pt x="160" y="3"/>
                  </a:lnTo>
                  <a:lnTo>
                    <a:pt x="159" y="1"/>
                  </a:lnTo>
                  <a:lnTo>
                    <a:pt x="157" y="1"/>
                  </a:lnTo>
                  <a:lnTo>
                    <a:pt x="156" y="0"/>
                  </a:lnTo>
                  <a:lnTo>
                    <a:pt x="154" y="1"/>
                  </a:lnTo>
                  <a:lnTo>
                    <a:pt x="15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05" name="Freeform 621"/>
            <p:cNvSpPr/>
            <p:nvPr/>
          </p:nvSpPr>
          <p:spPr bwMode="auto">
            <a:xfrm>
              <a:off x="2406651" y="4149725"/>
              <a:ext cx="92075" cy="88900"/>
            </a:xfrm>
            <a:custGeom>
              <a:avLst/>
              <a:gdLst/>
              <a:ahLst/>
              <a:cxnLst>
                <a:cxn ang="0">
                  <a:pos x="168" y="1"/>
                </a:cxn>
                <a:cxn ang="0">
                  <a:pos x="168" y="1"/>
                </a:cxn>
                <a:cxn ang="0">
                  <a:pos x="144" y="19"/>
                </a:cxn>
                <a:cxn ang="0">
                  <a:pos x="123" y="37"/>
                </a:cxn>
                <a:cxn ang="0">
                  <a:pos x="102" y="57"/>
                </a:cxn>
                <a:cxn ang="0">
                  <a:pos x="81" y="78"/>
                </a:cxn>
                <a:cxn ang="0">
                  <a:pos x="81" y="78"/>
                </a:cxn>
                <a:cxn ang="0">
                  <a:pos x="56" y="101"/>
                </a:cxn>
                <a:cxn ang="0">
                  <a:pos x="44" y="114"/>
                </a:cxn>
                <a:cxn ang="0">
                  <a:pos x="31" y="125"/>
                </a:cxn>
                <a:cxn ang="0">
                  <a:pos x="31" y="125"/>
                </a:cxn>
                <a:cxn ang="0">
                  <a:pos x="21" y="132"/>
                </a:cxn>
                <a:cxn ang="0">
                  <a:pos x="13" y="140"/>
                </a:cxn>
                <a:cxn ang="0">
                  <a:pos x="6" y="149"/>
                </a:cxn>
                <a:cxn ang="0">
                  <a:pos x="3" y="154"/>
                </a:cxn>
                <a:cxn ang="0">
                  <a:pos x="0" y="159"/>
                </a:cxn>
                <a:cxn ang="0">
                  <a:pos x="0" y="159"/>
                </a:cxn>
                <a:cxn ang="0">
                  <a:pos x="0" y="160"/>
                </a:cxn>
                <a:cxn ang="0">
                  <a:pos x="0" y="162"/>
                </a:cxn>
                <a:cxn ang="0">
                  <a:pos x="2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12" y="160"/>
                </a:cxn>
                <a:cxn ang="0">
                  <a:pos x="12" y="160"/>
                </a:cxn>
                <a:cxn ang="0">
                  <a:pos x="13" y="157"/>
                </a:cxn>
                <a:cxn ang="0">
                  <a:pos x="13" y="155"/>
                </a:cxn>
                <a:cxn ang="0">
                  <a:pos x="13" y="155"/>
                </a:cxn>
                <a:cxn ang="0">
                  <a:pos x="20" y="147"/>
                </a:cxn>
                <a:cxn ang="0">
                  <a:pos x="27" y="140"/>
                </a:cxn>
                <a:cxn ang="0">
                  <a:pos x="44" y="126"/>
                </a:cxn>
                <a:cxn ang="0">
                  <a:pos x="44" y="126"/>
                </a:cxn>
                <a:cxn ang="0">
                  <a:pos x="55" y="116"/>
                </a:cxn>
                <a:cxn ang="0">
                  <a:pos x="67" y="106"/>
                </a:cxn>
                <a:cxn ang="0">
                  <a:pos x="88" y="84"/>
                </a:cxn>
                <a:cxn ang="0">
                  <a:pos x="88" y="84"/>
                </a:cxn>
                <a:cxn ang="0">
                  <a:pos x="108" y="64"/>
                </a:cxn>
                <a:cxn ang="0">
                  <a:pos x="129" y="45"/>
                </a:cxn>
                <a:cxn ang="0">
                  <a:pos x="149" y="26"/>
                </a:cxn>
                <a:cxn ang="0">
                  <a:pos x="172" y="9"/>
                </a:cxn>
                <a:cxn ang="0">
                  <a:pos x="172" y="9"/>
                </a:cxn>
                <a:cxn ang="0">
                  <a:pos x="174" y="7"/>
                </a:cxn>
                <a:cxn ang="0">
                  <a:pos x="174" y="5"/>
                </a:cxn>
                <a:cxn ang="0">
                  <a:pos x="174" y="2"/>
                </a:cxn>
                <a:cxn ang="0">
                  <a:pos x="173" y="1"/>
                </a:cxn>
                <a:cxn ang="0">
                  <a:pos x="171" y="0"/>
                </a:cxn>
                <a:cxn ang="0">
                  <a:pos x="169" y="0"/>
                </a:cxn>
                <a:cxn ang="0">
                  <a:pos x="168" y="1"/>
                </a:cxn>
                <a:cxn ang="0">
                  <a:pos x="168" y="1"/>
                </a:cxn>
              </a:cxnLst>
              <a:rect l="0" t="0" r="r" b="b"/>
              <a:pathLst>
                <a:path w="174" h="166">
                  <a:moveTo>
                    <a:pt x="168" y="1"/>
                  </a:moveTo>
                  <a:lnTo>
                    <a:pt x="168" y="1"/>
                  </a:lnTo>
                  <a:lnTo>
                    <a:pt x="144" y="19"/>
                  </a:lnTo>
                  <a:lnTo>
                    <a:pt x="123" y="37"/>
                  </a:lnTo>
                  <a:lnTo>
                    <a:pt x="102" y="57"/>
                  </a:lnTo>
                  <a:lnTo>
                    <a:pt x="81" y="78"/>
                  </a:lnTo>
                  <a:lnTo>
                    <a:pt x="81" y="78"/>
                  </a:lnTo>
                  <a:lnTo>
                    <a:pt x="56" y="101"/>
                  </a:lnTo>
                  <a:lnTo>
                    <a:pt x="44" y="114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21" y="132"/>
                  </a:lnTo>
                  <a:lnTo>
                    <a:pt x="13" y="140"/>
                  </a:lnTo>
                  <a:lnTo>
                    <a:pt x="6" y="149"/>
                  </a:lnTo>
                  <a:lnTo>
                    <a:pt x="3" y="154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2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3" y="157"/>
                  </a:lnTo>
                  <a:lnTo>
                    <a:pt x="13" y="155"/>
                  </a:lnTo>
                  <a:lnTo>
                    <a:pt x="13" y="155"/>
                  </a:lnTo>
                  <a:lnTo>
                    <a:pt x="20" y="147"/>
                  </a:lnTo>
                  <a:lnTo>
                    <a:pt x="27" y="140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55" y="116"/>
                  </a:lnTo>
                  <a:lnTo>
                    <a:pt x="67" y="106"/>
                  </a:lnTo>
                  <a:lnTo>
                    <a:pt x="88" y="84"/>
                  </a:lnTo>
                  <a:lnTo>
                    <a:pt x="88" y="84"/>
                  </a:lnTo>
                  <a:lnTo>
                    <a:pt x="108" y="64"/>
                  </a:lnTo>
                  <a:lnTo>
                    <a:pt x="129" y="45"/>
                  </a:lnTo>
                  <a:lnTo>
                    <a:pt x="149" y="26"/>
                  </a:lnTo>
                  <a:lnTo>
                    <a:pt x="172" y="9"/>
                  </a:lnTo>
                  <a:lnTo>
                    <a:pt x="172" y="9"/>
                  </a:lnTo>
                  <a:lnTo>
                    <a:pt x="174" y="7"/>
                  </a:lnTo>
                  <a:lnTo>
                    <a:pt x="174" y="5"/>
                  </a:lnTo>
                  <a:lnTo>
                    <a:pt x="174" y="2"/>
                  </a:lnTo>
                  <a:lnTo>
                    <a:pt x="173" y="1"/>
                  </a:lnTo>
                  <a:lnTo>
                    <a:pt x="171" y="0"/>
                  </a:lnTo>
                  <a:lnTo>
                    <a:pt x="169" y="0"/>
                  </a:lnTo>
                  <a:lnTo>
                    <a:pt x="168" y="1"/>
                  </a:lnTo>
                  <a:lnTo>
                    <a:pt x="16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06" name="Freeform 622"/>
            <p:cNvSpPr/>
            <p:nvPr/>
          </p:nvSpPr>
          <p:spPr bwMode="auto">
            <a:xfrm>
              <a:off x="2433638" y="4144963"/>
              <a:ext cx="120650" cy="98425"/>
            </a:xfrm>
            <a:custGeom>
              <a:avLst/>
              <a:gdLst/>
              <a:ahLst/>
              <a:cxnLst>
                <a:cxn ang="0">
                  <a:pos x="221" y="0"/>
                </a:cxn>
                <a:cxn ang="0">
                  <a:pos x="221" y="0"/>
                </a:cxn>
                <a:cxn ang="0">
                  <a:pos x="166" y="38"/>
                </a:cxn>
                <a:cxn ang="0">
                  <a:pos x="139" y="58"/>
                </a:cxn>
                <a:cxn ang="0">
                  <a:pos x="112" y="78"/>
                </a:cxn>
                <a:cxn ang="0">
                  <a:pos x="112" y="78"/>
                </a:cxn>
                <a:cxn ang="0">
                  <a:pos x="84" y="102"/>
                </a:cxn>
                <a:cxn ang="0">
                  <a:pos x="55" y="125"/>
                </a:cxn>
                <a:cxn ang="0">
                  <a:pos x="27" y="150"/>
                </a:cxn>
                <a:cxn ang="0">
                  <a:pos x="15" y="163"/>
                </a:cxn>
                <a:cxn ang="0">
                  <a:pos x="2" y="176"/>
                </a:cxn>
                <a:cxn ang="0">
                  <a:pos x="2" y="176"/>
                </a:cxn>
                <a:cxn ang="0">
                  <a:pos x="0" y="179"/>
                </a:cxn>
                <a:cxn ang="0">
                  <a:pos x="1" y="182"/>
                </a:cxn>
                <a:cxn ang="0">
                  <a:pos x="2" y="184"/>
                </a:cxn>
                <a:cxn ang="0">
                  <a:pos x="5" y="185"/>
                </a:cxn>
                <a:cxn ang="0">
                  <a:pos x="5" y="185"/>
                </a:cxn>
                <a:cxn ang="0">
                  <a:pos x="10" y="184"/>
                </a:cxn>
                <a:cxn ang="0">
                  <a:pos x="12" y="183"/>
                </a:cxn>
                <a:cxn ang="0">
                  <a:pos x="14" y="181"/>
                </a:cxn>
                <a:cxn ang="0">
                  <a:pos x="15" y="176"/>
                </a:cxn>
                <a:cxn ang="0">
                  <a:pos x="15" y="176"/>
                </a:cxn>
                <a:cxn ang="0">
                  <a:pos x="25" y="166"/>
                </a:cxn>
                <a:cxn ang="0">
                  <a:pos x="36" y="156"/>
                </a:cxn>
                <a:cxn ang="0">
                  <a:pos x="59" y="136"/>
                </a:cxn>
                <a:cxn ang="0">
                  <a:pos x="82" y="117"/>
                </a:cxn>
                <a:cxn ang="0">
                  <a:pos x="106" y="97"/>
                </a:cxn>
                <a:cxn ang="0">
                  <a:pos x="106" y="97"/>
                </a:cxn>
                <a:cxn ang="0">
                  <a:pos x="135" y="73"/>
                </a:cxn>
                <a:cxn ang="0">
                  <a:pos x="164" y="50"/>
                </a:cxn>
                <a:cxn ang="0">
                  <a:pos x="194" y="29"/>
                </a:cxn>
                <a:cxn ang="0">
                  <a:pos x="225" y="8"/>
                </a:cxn>
                <a:cxn ang="0">
                  <a:pos x="225" y="8"/>
                </a:cxn>
                <a:cxn ang="0">
                  <a:pos x="227" y="7"/>
                </a:cxn>
                <a:cxn ang="0">
                  <a:pos x="227" y="5"/>
                </a:cxn>
                <a:cxn ang="0">
                  <a:pos x="227" y="4"/>
                </a:cxn>
                <a:cxn ang="0">
                  <a:pos x="227" y="2"/>
                </a:cxn>
                <a:cxn ang="0">
                  <a:pos x="226" y="1"/>
                </a:cxn>
                <a:cxn ang="0">
                  <a:pos x="224" y="0"/>
                </a:cxn>
                <a:cxn ang="0">
                  <a:pos x="223" y="0"/>
                </a:cxn>
                <a:cxn ang="0">
                  <a:pos x="221" y="0"/>
                </a:cxn>
                <a:cxn ang="0">
                  <a:pos x="221" y="0"/>
                </a:cxn>
              </a:cxnLst>
              <a:rect l="0" t="0" r="r" b="b"/>
              <a:pathLst>
                <a:path w="227" h="185">
                  <a:moveTo>
                    <a:pt x="221" y="0"/>
                  </a:moveTo>
                  <a:lnTo>
                    <a:pt x="221" y="0"/>
                  </a:lnTo>
                  <a:lnTo>
                    <a:pt x="166" y="38"/>
                  </a:lnTo>
                  <a:lnTo>
                    <a:pt x="139" y="58"/>
                  </a:lnTo>
                  <a:lnTo>
                    <a:pt x="112" y="78"/>
                  </a:lnTo>
                  <a:lnTo>
                    <a:pt x="112" y="78"/>
                  </a:lnTo>
                  <a:lnTo>
                    <a:pt x="84" y="102"/>
                  </a:lnTo>
                  <a:lnTo>
                    <a:pt x="55" y="125"/>
                  </a:lnTo>
                  <a:lnTo>
                    <a:pt x="27" y="150"/>
                  </a:lnTo>
                  <a:lnTo>
                    <a:pt x="15" y="163"/>
                  </a:lnTo>
                  <a:lnTo>
                    <a:pt x="2" y="176"/>
                  </a:lnTo>
                  <a:lnTo>
                    <a:pt x="2" y="176"/>
                  </a:lnTo>
                  <a:lnTo>
                    <a:pt x="0" y="179"/>
                  </a:lnTo>
                  <a:lnTo>
                    <a:pt x="1" y="182"/>
                  </a:lnTo>
                  <a:lnTo>
                    <a:pt x="2" y="184"/>
                  </a:lnTo>
                  <a:lnTo>
                    <a:pt x="5" y="185"/>
                  </a:lnTo>
                  <a:lnTo>
                    <a:pt x="5" y="185"/>
                  </a:lnTo>
                  <a:lnTo>
                    <a:pt x="10" y="184"/>
                  </a:lnTo>
                  <a:lnTo>
                    <a:pt x="12" y="183"/>
                  </a:lnTo>
                  <a:lnTo>
                    <a:pt x="14" y="181"/>
                  </a:lnTo>
                  <a:lnTo>
                    <a:pt x="15" y="176"/>
                  </a:lnTo>
                  <a:lnTo>
                    <a:pt x="15" y="176"/>
                  </a:lnTo>
                  <a:lnTo>
                    <a:pt x="25" y="166"/>
                  </a:lnTo>
                  <a:lnTo>
                    <a:pt x="36" y="156"/>
                  </a:lnTo>
                  <a:lnTo>
                    <a:pt x="59" y="136"/>
                  </a:lnTo>
                  <a:lnTo>
                    <a:pt x="82" y="11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35" y="73"/>
                  </a:lnTo>
                  <a:lnTo>
                    <a:pt x="164" y="50"/>
                  </a:lnTo>
                  <a:lnTo>
                    <a:pt x="194" y="29"/>
                  </a:lnTo>
                  <a:lnTo>
                    <a:pt x="225" y="8"/>
                  </a:lnTo>
                  <a:lnTo>
                    <a:pt x="225" y="8"/>
                  </a:lnTo>
                  <a:lnTo>
                    <a:pt x="227" y="7"/>
                  </a:lnTo>
                  <a:lnTo>
                    <a:pt x="227" y="5"/>
                  </a:lnTo>
                  <a:lnTo>
                    <a:pt x="227" y="4"/>
                  </a:lnTo>
                  <a:lnTo>
                    <a:pt x="227" y="2"/>
                  </a:lnTo>
                  <a:lnTo>
                    <a:pt x="226" y="1"/>
                  </a:lnTo>
                  <a:lnTo>
                    <a:pt x="224" y="0"/>
                  </a:lnTo>
                  <a:lnTo>
                    <a:pt x="223" y="0"/>
                  </a:lnTo>
                  <a:lnTo>
                    <a:pt x="221" y="0"/>
                  </a:lnTo>
                  <a:lnTo>
                    <a:pt x="22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07" name="Freeform 623"/>
            <p:cNvSpPr/>
            <p:nvPr/>
          </p:nvSpPr>
          <p:spPr bwMode="auto">
            <a:xfrm>
              <a:off x="2484438" y="4154488"/>
              <a:ext cx="107950" cy="84138"/>
            </a:xfrm>
            <a:custGeom>
              <a:avLst/>
              <a:gdLst/>
              <a:ahLst/>
              <a:cxnLst>
                <a:cxn ang="0">
                  <a:pos x="198" y="1"/>
                </a:cxn>
                <a:cxn ang="0">
                  <a:pos x="198" y="1"/>
                </a:cxn>
                <a:cxn ang="0">
                  <a:pos x="185" y="8"/>
                </a:cxn>
                <a:cxn ang="0">
                  <a:pos x="174" y="15"/>
                </a:cxn>
                <a:cxn ang="0">
                  <a:pos x="162" y="23"/>
                </a:cxn>
                <a:cxn ang="0">
                  <a:pos x="152" y="31"/>
                </a:cxn>
                <a:cxn ang="0">
                  <a:pos x="131" y="50"/>
                </a:cxn>
                <a:cxn ang="0">
                  <a:pos x="112" y="69"/>
                </a:cxn>
                <a:cxn ang="0">
                  <a:pos x="112" y="69"/>
                </a:cxn>
                <a:cxn ang="0">
                  <a:pos x="86" y="90"/>
                </a:cxn>
                <a:cxn ang="0">
                  <a:pos x="59" y="111"/>
                </a:cxn>
                <a:cxn ang="0">
                  <a:pos x="31" y="130"/>
                </a:cxn>
                <a:cxn ang="0">
                  <a:pos x="2" y="148"/>
                </a:cxn>
                <a:cxn ang="0">
                  <a:pos x="2" y="148"/>
                </a:cxn>
                <a:cxn ang="0">
                  <a:pos x="1" y="149"/>
                </a:cxn>
                <a:cxn ang="0">
                  <a:pos x="0" y="151"/>
                </a:cxn>
                <a:cxn ang="0">
                  <a:pos x="0" y="153"/>
                </a:cxn>
                <a:cxn ang="0">
                  <a:pos x="1" y="154"/>
                </a:cxn>
                <a:cxn ang="0">
                  <a:pos x="2" y="156"/>
                </a:cxn>
                <a:cxn ang="0">
                  <a:pos x="3" y="157"/>
                </a:cxn>
                <a:cxn ang="0">
                  <a:pos x="5" y="157"/>
                </a:cxn>
                <a:cxn ang="0">
                  <a:pos x="8" y="156"/>
                </a:cxn>
                <a:cxn ang="0">
                  <a:pos x="8" y="156"/>
                </a:cxn>
                <a:cxn ang="0">
                  <a:pos x="33" y="140"/>
                </a:cxn>
                <a:cxn ang="0">
                  <a:pos x="58" y="122"/>
                </a:cxn>
                <a:cxn ang="0">
                  <a:pos x="82" y="105"/>
                </a:cxn>
                <a:cxn ang="0">
                  <a:pos x="106" y="85"/>
                </a:cxn>
                <a:cxn ang="0">
                  <a:pos x="106" y="85"/>
                </a:cxn>
                <a:cxn ang="0">
                  <a:pos x="129" y="66"/>
                </a:cxn>
                <a:cxn ang="0">
                  <a:pos x="152" y="44"/>
                </a:cxn>
                <a:cxn ang="0">
                  <a:pos x="163" y="35"/>
                </a:cxn>
                <a:cxn ang="0">
                  <a:pos x="176" y="25"/>
                </a:cxn>
                <a:cxn ang="0">
                  <a:pos x="188" y="17"/>
                </a:cxn>
                <a:cxn ang="0">
                  <a:pos x="202" y="10"/>
                </a:cxn>
                <a:cxn ang="0">
                  <a:pos x="202" y="10"/>
                </a:cxn>
                <a:cxn ang="0">
                  <a:pos x="204" y="9"/>
                </a:cxn>
                <a:cxn ang="0">
                  <a:pos x="204" y="7"/>
                </a:cxn>
                <a:cxn ang="0">
                  <a:pos x="204" y="5"/>
                </a:cxn>
                <a:cxn ang="0">
                  <a:pos x="204" y="4"/>
                </a:cxn>
                <a:cxn ang="0">
                  <a:pos x="201" y="1"/>
                </a:cxn>
                <a:cxn ang="0">
                  <a:pos x="199" y="0"/>
                </a:cxn>
                <a:cxn ang="0">
                  <a:pos x="198" y="1"/>
                </a:cxn>
                <a:cxn ang="0">
                  <a:pos x="198" y="1"/>
                </a:cxn>
              </a:cxnLst>
              <a:rect l="0" t="0" r="r" b="b"/>
              <a:pathLst>
                <a:path w="204" h="157">
                  <a:moveTo>
                    <a:pt x="198" y="1"/>
                  </a:moveTo>
                  <a:lnTo>
                    <a:pt x="198" y="1"/>
                  </a:lnTo>
                  <a:lnTo>
                    <a:pt x="185" y="8"/>
                  </a:lnTo>
                  <a:lnTo>
                    <a:pt x="174" y="15"/>
                  </a:lnTo>
                  <a:lnTo>
                    <a:pt x="162" y="23"/>
                  </a:lnTo>
                  <a:lnTo>
                    <a:pt x="152" y="31"/>
                  </a:lnTo>
                  <a:lnTo>
                    <a:pt x="131" y="50"/>
                  </a:lnTo>
                  <a:lnTo>
                    <a:pt x="112" y="69"/>
                  </a:lnTo>
                  <a:lnTo>
                    <a:pt x="112" y="69"/>
                  </a:lnTo>
                  <a:lnTo>
                    <a:pt x="86" y="90"/>
                  </a:lnTo>
                  <a:lnTo>
                    <a:pt x="59" y="111"/>
                  </a:lnTo>
                  <a:lnTo>
                    <a:pt x="31" y="130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1" y="149"/>
                  </a:lnTo>
                  <a:lnTo>
                    <a:pt x="0" y="151"/>
                  </a:lnTo>
                  <a:lnTo>
                    <a:pt x="0" y="153"/>
                  </a:lnTo>
                  <a:lnTo>
                    <a:pt x="1" y="154"/>
                  </a:lnTo>
                  <a:lnTo>
                    <a:pt x="2" y="156"/>
                  </a:lnTo>
                  <a:lnTo>
                    <a:pt x="3" y="157"/>
                  </a:lnTo>
                  <a:lnTo>
                    <a:pt x="5" y="157"/>
                  </a:lnTo>
                  <a:lnTo>
                    <a:pt x="8" y="156"/>
                  </a:lnTo>
                  <a:lnTo>
                    <a:pt x="8" y="156"/>
                  </a:lnTo>
                  <a:lnTo>
                    <a:pt x="33" y="140"/>
                  </a:lnTo>
                  <a:lnTo>
                    <a:pt x="58" y="122"/>
                  </a:lnTo>
                  <a:lnTo>
                    <a:pt x="82" y="105"/>
                  </a:lnTo>
                  <a:lnTo>
                    <a:pt x="106" y="85"/>
                  </a:lnTo>
                  <a:lnTo>
                    <a:pt x="106" y="85"/>
                  </a:lnTo>
                  <a:lnTo>
                    <a:pt x="129" y="66"/>
                  </a:lnTo>
                  <a:lnTo>
                    <a:pt x="152" y="44"/>
                  </a:lnTo>
                  <a:lnTo>
                    <a:pt x="163" y="35"/>
                  </a:lnTo>
                  <a:lnTo>
                    <a:pt x="176" y="25"/>
                  </a:lnTo>
                  <a:lnTo>
                    <a:pt x="188" y="17"/>
                  </a:lnTo>
                  <a:lnTo>
                    <a:pt x="202" y="10"/>
                  </a:lnTo>
                  <a:lnTo>
                    <a:pt x="202" y="10"/>
                  </a:lnTo>
                  <a:lnTo>
                    <a:pt x="204" y="9"/>
                  </a:lnTo>
                  <a:lnTo>
                    <a:pt x="204" y="7"/>
                  </a:lnTo>
                  <a:lnTo>
                    <a:pt x="204" y="5"/>
                  </a:lnTo>
                  <a:lnTo>
                    <a:pt x="204" y="4"/>
                  </a:lnTo>
                  <a:lnTo>
                    <a:pt x="201" y="1"/>
                  </a:lnTo>
                  <a:lnTo>
                    <a:pt x="199" y="0"/>
                  </a:lnTo>
                  <a:lnTo>
                    <a:pt x="198" y="1"/>
                  </a:lnTo>
                  <a:lnTo>
                    <a:pt x="19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08" name="Freeform 624"/>
            <p:cNvSpPr/>
            <p:nvPr/>
          </p:nvSpPr>
          <p:spPr bwMode="auto">
            <a:xfrm>
              <a:off x="2516188" y="4152900"/>
              <a:ext cx="115888" cy="90488"/>
            </a:xfrm>
            <a:custGeom>
              <a:avLst/>
              <a:gdLst/>
              <a:ahLst/>
              <a:cxnLst>
                <a:cxn ang="0">
                  <a:pos x="211" y="1"/>
                </a:cxn>
                <a:cxn ang="0">
                  <a:pos x="211" y="1"/>
                </a:cxn>
                <a:cxn ang="0">
                  <a:pos x="185" y="21"/>
                </a:cxn>
                <a:cxn ang="0">
                  <a:pos x="159" y="41"/>
                </a:cxn>
                <a:cxn ang="0">
                  <a:pos x="135" y="61"/>
                </a:cxn>
                <a:cxn ang="0">
                  <a:pos x="109" y="81"/>
                </a:cxn>
                <a:cxn ang="0">
                  <a:pos x="109" y="81"/>
                </a:cxn>
                <a:cxn ang="0">
                  <a:pos x="55" y="122"/>
                </a:cxn>
                <a:cxn ang="0">
                  <a:pos x="28" y="142"/>
                </a:cxn>
                <a:cxn ang="0">
                  <a:pos x="1" y="163"/>
                </a:cxn>
                <a:cxn ang="0">
                  <a:pos x="1" y="163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0" y="169"/>
                </a:cxn>
                <a:cxn ang="0">
                  <a:pos x="1" y="170"/>
                </a:cxn>
                <a:cxn ang="0">
                  <a:pos x="4" y="172"/>
                </a:cxn>
                <a:cxn ang="0">
                  <a:pos x="6" y="171"/>
                </a:cxn>
                <a:cxn ang="0">
                  <a:pos x="9" y="170"/>
                </a:cxn>
                <a:cxn ang="0">
                  <a:pos x="9" y="170"/>
                </a:cxn>
                <a:cxn ang="0">
                  <a:pos x="32" y="151"/>
                </a:cxn>
                <a:cxn ang="0">
                  <a:pos x="58" y="132"/>
                </a:cxn>
                <a:cxn ang="0">
                  <a:pos x="83" y="114"/>
                </a:cxn>
                <a:cxn ang="0">
                  <a:pos x="108" y="94"/>
                </a:cxn>
                <a:cxn ang="0">
                  <a:pos x="108" y="94"/>
                </a:cxn>
                <a:cxn ang="0">
                  <a:pos x="121" y="84"/>
                </a:cxn>
                <a:cxn ang="0">
                  <a:pos x="135" y="74"/>
                </a:cxn>
                <a:cxn ang="0">
                  <a:pos x="149" y="63"/>
                </a:cxn>
                <a:cxn ang="0">
                  <a:pos x="162" y="53"/>
                </a:cxn>
                <a:cxn ang="0">
                  <a:pos x="162" y="53"/>
                </a:cxn>
                <a:cxn ang="0">
                  <a:pos x="188" y="31"/>
                </a:cxn>
                <a:cxn ang="0">
                  <a:pos x="202" y="20"/>
                </a:cxn>
                <a:cxn ang="0">
                  <a:pos x="216" y="10"/>
                </a:cxn>
                <a:cxn ang="0">
                  <a:pos x="216" y="10"/>
                </a:cxn>
                <a:cxn ang="0">
                  <a:pos x="217" y="9"/>
                </a:cxn>
                <a:cxn ang="0">
                  <a:pos x="218" y="6"/>
                </a:cxn>
                <a:cxn ang="0">
                  <a:pos x="217" y="3"/>
                </a:cxn>
                <a:cxn ang="0">
                  <a:pos x="216" y="1"/>
                </a:cxn>
                <a:cxn ang="0">
                  <a:pos x="214" y="1"/>
                </a:cxn>
                <a:cxn ang="0">
                  <a:pos x="213" y="0"/>
                </a:cxn>
                <a:cxn ang="0">
                  <a:pos x="211" y="1"/>
                </a:cxn>
                <a:cxn ang="0">
                  <a:pos x="211" y="1"/>
                </a:cxn>
              </a:cxnLst>
              <a:rect l="0" t="0" r="r" b="b"/>
              <a:pathLst>
                <a:path w="218" h="172">
                  <a:moveTo>
                    <a:pt x="211" y="1"/>
                  </a:moveTo>
                  <a:lnTo>
                    <a:pt x="211" y="1"/>
                  </a:lnTo>
                  <a:lnTo>
                    <a:pt x="185" y="21"/>
                  </a:lnTo>
                  <a:lnTo>
                    <a:pt x="159" y="41"/>
                  </a:lnTo>
                  <a:lnTo>
                    <a:pt x="135" y="61"/>
                  </a:lnTo>
                  <a:lnTo>
                    <a:pt x="109" y="81"/>
                  </a:lnTo>
                  <a:lnTo>
                    <a:pt x="109" y="81"/>
                  </a:lnTo>
                  <a:lnTo>
                    <a:pt x="55" y="122"/>
                  </a:lnTo>
                  <a:lnTo>
                    <a:pt x="28" y="142"/>
                  </a:lnTo>
                  <a:lnTo>
                    <a:pt x="1" y="163"/>
                  </a:lnTo>
                  <a:lnTo>
                    <a:pt x="1" y="163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0" y="169"/>
                  </a:lnTo>
                  <a:lnTo>
                    <a:pt x="1" y="170"/>
                  </a:lnTo>
                  <a:lnTo>
                    <a:pt x="4" y="172"/>
                  </a:lnTo>
                  <a:lnTo>
                    <a:pt x="6" y="171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32" y="151"/>
                  </a:lnTo>
                  <a:lnTo>
                    <a:pt x="58" y="132"/>
                  </a:lnTo>
                  <a:lnTo>
                    <a:pt x="83" y="114"/>
                  </a:lnTo>
                  <a:lnTo>
                    <a:pt x="108" y="94"/>
                  </a:lnTo>
                  <a:lnTo>
                    <a:pt x="108" y="94"/>
                  </a:lnTo>
                  <a:lnTo>
                    <a:pt x="121" y="84"/>
                  </a:lnTo>
                  <a:lnTo>
                    <a:pt x="135" y="74"/>
                  </a:lnTo>
                  <a:lnTo>
                    <a:pt x="149" y="63"/>
                  </a:lnTo>
                  <a:lnTo>
                    <a:pt x="162" y="53"/>
                  </a:lnTo>
                  <a:lnTo>
                    <a:pt x="162" y="53"/>
                  </a:lnTo>
                  <a:lnTo>
                    <a:pt x="188" y="31"/>
                  </a:lnTo>
                  <a:lnTo>
                    <a:pt x="202" y="20"/>
                  </a:lnTo>
                  <a:lnTo>
                    <a:pt x="216" y="10"/>
                  </a:lnTo>
                  <a:lnTo>
                    <a:pt x="216" y="10"/>
                  </a:lnTo>
                  <a:lnTo>
                    <a:pt x="217" y="9"/>
                  </a:lnTo>
                  <a:lnTo>
                    <a:pt x="218" y="6"/>
                  </a:lnTo>
                  <a:lnTo>
                    <a:pt x="217" y="3"/>
                  </a:lnTo>
                  <a:lnTo>
                    <a:pt x="216" y="1"/>
                  </a:lnTo>
                  <a:lnTo>
                    <a:pt x="214" y="1"/>
                  </a:lnTo>
                  <a:lnTo>
                    <a:pt x="213" y="0"/>
                  </a:lnTo>
                  <a:lnTo>
                    <a:pt x="211" y="1"/>
                  </a:lnTo>
                  <a:lnTo>
                    <a:pt x="21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09" name="Freeform 625"/>
            <p:cNvSpPr/>
            <p:nvPr/>
          </p:nvSpPr>
          <p:spPr bwMode="auto">
            <a:xfrm>
              <a:off x="2566988" y="4149725"/>
              <a:ext cx="103188" cy="90488"/>
            </a:xfrm>
            <a:custGeom>
              <a:avLst/>
              <a:gdLst/>
              <a:ahLst/>
              <a:cxnLst>
                <a:cxn ang="0">
                  <a:pos x="187" y="1"/>
                </a:cxn>
                <a:cxn ang="0">
                  <a:pos x="187" y="1"/>
                </a:cxn>
                <a:cxn ang="0">
                  <a:pos x="175" y="9"/>
                </a:cxn>
                <a:cxn ang="0">
                  <a:pos x="163" y="18"/>
                </a:cxn>
                <a:cxn ang="0">
                  <a:pos x="141" y="37"/>
                </a:cxn>
                <a:cxn ang="0">
                  <a:pos x="119" y="58"/>
                </a:cxn>
                <a:cxn ang="0">
                  <a:pos x="98" y="80"/>
                </a:cxn>
                <a:cxn ang="0">
                  <a:pos x="98" y="80"/>
                </a:cxn>
                <a:cxn ang="0">
                  <a:pos x="87" y="90"/>
                </a:cxn>
                <a:cxn ang="0">
                  <a:pos x="76" y="101"/>
                </a:cxn>
                <a:cxn ang="0">
                  <a:pos x="50" y="121"/>
                </a:cxn>
                <a:cxn ang="0">
                  <a:pos x="25" y="142"/>
                </a:cxn>
                <a:cxn ang="0">
                  <a:pos x="13" y="152"/>
                </a:cxn>
                <a:cxn ang="0">
                  <a:pos x="1" y="162"/>
                </a:cxn>
                <a:cxn ang="0">
                  <a:pos x="1" y="162"/>
                </a:cxn>
                <a:cxn ang="0">
                  <a:pos x="0" y="164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1" y="170"/>
                </a:cxn>
                <a:cxn ang="0">
                  <a:pos x="2" y="171"/>
                </a:cxn>
                <a:cxn ang="0">
                  <a:pos x="4" y="171"/>
                </a:cxn>
                <a:cxn ang="0">
                  <a:pos x="6" y="171"/>
                </a:cxn>
                <a:cxn ang="0">
                  <a:pos x="8" y="170"/>
                </a:cxn>
                <a:cxn ang="0">
                  <a:pos x="8" y="170"/>
                </a:cxn>
                <a:cxn ang="0">
                  <a:pos x="19" y="159"/>
                </a:cxn>
                <a:cxn ang="0">
                  <a:pos x="30" y="150"/>
                </a:cxn>
                <a:cxn ang="0">
                  <a:pos x="54" y="131"/>
                </a:cxn>
                <a:cxn ang="0">
                  <a:pos x="78" y="112"/>
                </a:cxn>
                <a:cxn ang="0">
                  <a:pos x="88" y="102"/>
                </a:cxn>
                <a:cxn ang="0">
                  <a:pos x="99" y="92"/>
                </a:cxn>
                <a:cxn ang="0">
                  <a:pos x="99" y="92"/>
                </a:cxn>
                <a:cxn ang="0">
                  <a:pos x="121" y="69"/>
                </a:cxn>
                <a:cxn ang="0">
                  <a:pos x="144" y="48"/>
                </a:cxn>
                <a:cxn ang="0">
                  <a:pos x="167" y="27"/>
                </a:cxn>
                <a:cxn ang="0">
                  <a:pos x="179" y="18"/>
                </a:cxn>
                <a:cxn ang="0">
                  <a:pos x="191" y="9"/>
                </a:cxn>
                <a:cxn ang="0">
                  <a:pos x="191" y="9"/>
                </a:cxn>
                <a:cxn ang="0">
                  <a:pos x="193" y="7"/>
                </a:cxn>
                <a:cxn ang="0">
                  <a:pos x="194" y="6"/>
                </a:cxn>
                <a:cxn ang="0">
                  <a:pos x="193" y="4"/>
                </a:cxn>
                <a:cxn ang="0">
                  <a:pos x="193" y="2"/>
                </a:cxn>
                <a:cxn ang="0">
                  <a:pos x="192" y="1"/>
                </a:cxn>
                <a:cxn ang="0">
                  <a:pos x="190" y="0"/>
                </a:cxn>
                <a:cxn ang="0">
                  <a:pos x="189" y="0"/>
                </a:cxn>
                <a:cxn ang="0">
                  <a:pos x="187" y="1"/>
                </a:cxn>
                <a:cxn ang="0">
                  <a:pos x="187" y="1"/>
                </a:cxn>
              </a:cxnLst>
              <a:rect l="0" t="0" r="r" b="b"/>
              <a:pathLst>
                <a:path w="194" h="171">
                  <a:moveTo>
                    <a:pt x="187" y="1"/>
                  </a:moveTo>
                  <a:lnTo>
                    <a:pt x="187" y="1"/>
                  </a:lnTo>
                  <a:lnTo>
                    <a:pt x="175" y="9"/>
                  </a:lnTo>
                  <a:lnTo>
                    <a:pt x="163" y="18"/>
                  </a:lnTo>
                  <a:lnTo>
                    <a:pt x="141" y="37"/>
                  </a:lnTo>
                  <a:lnTo>
                    <a:pt x="119" y="58"/>
                  </a:lnTo>
                  <a:lnTo>
                    <a:pt x="98" y="80"/>
                  </a:lnTo>
                  <a:lnTo>
                    <a:pt x="98" y="80"/>
                  </a:lnTo>
                  <a:lnTo>
                    <a:pt x="87" y="90"/>
                  </a:lnTo>
                  <a:lnTo>
                    <a:pt x="76" y="101"/>
                  </a:lnTo>
                  <a:lnTo>
                    <a:pt x="50" y="121"/>
                  </a:lnTo>
                  <a:lnTo>
                    <a:pt x="25" y="142"/>
                  </a:lnTo>
                  <a:lnTo>
                    <a:pt x="13" y="152"/>
                  </a:lnTo>
                  <a:lnTo>
                    <a:pt x="1" y="162"/>
                  </a:lnTo>
                  <a:lnTo>
                    <a:pt x="1" y="162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1" y="170"/>
                  </a:lnTo>
                  <a:lnTo>
                    <a:pt x="2" y="171"/>
                  </a:lnTo>
                  <a:lnTo>
                    <a:pt x="4" y="171"/>
                  </a:lnTo>
                  <a:lnTo>
                    <a:pt x="6" y="171"/>
                  </a:lnTo>
                  <a:lnTo>
                    <a:pt x="8" y="170"/>
                  </a:lnTo>
                  <a:lnTo>
                    <a:pt x="8" y="170"/>
                  </a:lnTo>
                  <a:lnTo>
                    <a:pt x="19" y="159"/>
                  </a:lnTo>
                  <a:lnTo>
                    <a:pt x="30" y="150"/>
                  </a:lnTo>
                  <a:lnTo>
                    <a:pt x="54" y="131"/>
                  </a:lnTo>
                  <a:lnTo>
                    <a:pt x="78" y="112"/>
                  </a:lnTo>
                  <a:lnTo>
                    <a:pt x="88" y="102"/>
                  </a:lnTo>
                  <a:lnTo>
                    <a:pt x="99" y="92"/>
                  </a:lnTo>
                  <a:lnTo>
                    <a:pt x="99" y="92"/>
                  </a:lnTo>
                  <a:lnTo>
                    <a:pt x="121" y="69"/>
                  </a:lnTo>
                  <a:lnTo>
                    <a:pt x="144" y="48"/>
                  </a:lnTo>
                  <a:lnTo>
                    <a:pt x="167" y="27"/>
                  </a:lnTo>
                  <a:lnTo>
                    <a:pt x="179" y="18"/>
                  </a:lnTo>
                  <a:lnTo>
                    <a:pt x="191" y="9"/>
                  </a:lnTo>
                  <a:lnTo>
                    <a:pt x="191" y="9"/>
                  </a:lnTo>
                  <a:lnTo>
                    <a:pt x="193" y="7"/>
                  </a:lnTo>
                  <a:lnTo>
                    <a:pt x="194" y="6"/>
                  </a:lnTo>
                  <a:lnTo>
                    <a:pt x="193" y="4"/>
                  </a:lnTo>
                  <a:lnTo>
                    <a:pt x="193" y="2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9" y="0"/>
                  </a:lnTo>
                  <a:lnTo>
                    <a:pt x="187" y="1"/>
                  </a:lnTo>
                  <a:lnTo>
                    <a:pt x="18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10" name="Freeform 626"/>
            <p:cNvSpPr/>
            <p:nvPr/>
          </p:nvSpPr>
          <p:spPr bwMode="auto">
            <a:xfrm>
              <a:off x="2616201" y="4148138"/>
              <a:ext cx="111125" cy="95250"/>
            </a:xfrm>
            <a:custGeom>
              <a:avLst/>
              <a:gdLst/>
              <a:ahLst/>
              <a:cxnLst>
                <a:cxn ang="0">
                  <a:pos x="203" y="1"/>
                </a:cxn>
                <a:cxn ang="0">
                  <a:pos x="203" y="1"/>
                </a:cxn>
                <a:cxn ang="0">
                  <a:pos x="189" y="7"/>
                </a:cxn>
                <a:cxn ang="0">
                  <a:pos x="176" y="15"/>
                </a:cxn>
                <a:cxn ang="0">
                  <a:pos x="163" y="25"/>
                </a:cxn>
                <a:cxn ang="0">
                  <a:pos x="151" y="35"/>
                </a:cxn>
                <a:cxn ang="0">
                  <a:pos x="127" y="58"/>
                </a:cxn>
                <a:cxn ang="0">
                  <a:pos x="105" y="80"/>
                </a:cxn>
                <a:cxn ang="0">
                  <a:pos x="105" y="80"/>
                </a:cxn>
                <a:cxn ang="0">
                  <a:pos x="93" y="91"/>
                </a:cxn>
                <a:cxn ang="0">
                  <a:pos x="82" y="103"/>
                </a:cxn>
                <a:cxn ang="0">
                  <a:pos x="69" y="115"/>
                </a:cxn>
                <a:cxn ang="0">
                  <a:pos x="58" y="126"/>
                </a:cxn>
                <a:cxn ang="0">
                  <a:pos x="58" y="126"/>
                </a:cxn>
                <a:cxn ang="0">
                  <a:pos x="30" y="150"/>
                </a:cxn>
                <a:cxn ang="0">
                  <a:pos x="2" y="172"/>
                </a:cxn>
                <a:cxn ang="0">
                  <a:pos x="2" y="172"/>
                </a:cxn>
                <a:cxn ang="0">
                  <a:pos x="0" y="175"/>
                </a:cxn>
                <a:cxn ang="0">
                  <a:pos x="0" y="176"/>
                </a:cxn>
                <a:cxn ang="0">
                  <a:pos x="1" y="178"/>
                </a:cxn>
                <a:cxn ang="0">
                  <a:pos x="2" y="179"/>
                </a:cxn>
                <a:cxn ang="0">
                  <a:pos x="5" y="181"/>
                </a:cxn>
                <a:cxn ang="0">
                  <a:pos x="6" y="180"/>
                </a:cxn>
                <a:cxn ang="0">
                  <a:pos x="9" y="179"/>
                </a:cxn>
                <a:cxn ang="0">
                  <a:pos x="9" y="179"/>
                </a:cxn>
                <a:cxn ang="0">
                  <a:pos x="55" y="140"/>
                </a:cxn>
                <a:cxn ang="0">
                  <a:pos x="78" y="121"/>
                </a:cxn>
                <a:cxn ang="0">
                  <a:pos x="88" y="109"/>
                </a:cxn>
                <a:cxn ang="0">
                  <a:pos x="98" y="98"/>
                </a:cxn>
                <a:cxn ang="0">
                  <a:pos x="98" y="98"/>
                </a:cxn>
                <a:cxn ang="0">
                  <a:pos x="110" y="88"/>
                </a:cxn>
                <a:cxn ang="0">
                  <a:pos x="121" y="77"/>
                </a:cxn>
                <a:cxn ang="0">
                  <a:pos x="144" y="57"/>
                </a:cxn>
                <a:cxn ang="0">
                  <a:pos x="144" y="57"/>
                </a:cxn>
                <a:cxn ang="0">
                  <a:pos x="158" y="43"/>
                </a:cxn>
                <a:cxn ang="0">
                  <a:pos x="173" y="30"/>
                </a:cxn>
                <a:cxn ang="0">
                  <a:pos x="180" y="24"/>
                </a:cxn>
                <a:cxn ang="0">
                  <a:pos x="188" y="19"/>
                </a:cxn>
                <a:cxn ang="0">
                  <a:pos x="197" y="13"/>
                </a:cxn>
                <a:cxn ang="0">
                  <a:pos x="206" y="9"/>
                </a:cxn>
                <a:cxn ang="0">
                  <a:pos x="206" y="9"/>
                </a:cxn>
                <a:cxn ang="0">
                  <a:pos x="208" y="8"/>
                </a:cxn>
                <a:cxn ang="0">
                  <a:pos x="209" y="7"/>
                </a:cxn>
                <a:cxn ang="0">
                  <a:pos x="209" y="3"/>
                </a:cxn>
                <a:cxn ang="0">
                  <a:pos x="208" y="2"/>
                </a:cxn>
                <a:cxn ang="0">
                  <a:pos x="207" y="1"/>
                </a:cxn>
                <a:cxn ang="0">
                  <a:pos x="205" y="0"/>
                </a:cxn>
                <a:cxn ang="0">
                  <a:pos x="203" y="1"/>
                </a:cxn>
                <a:cxn ang="0">
                  <a:pos x="203" y="1"/>
                </a:cxn>
              </a:cxnLst>
              <a:rect l="0" t="0" r="r" b="b"/>
              <a:pathLst>
                <a:path w="209" h="181">
                  <a:moveTo>
                    <a:pt x="203" y="1"/>
                  </a:moveTo>
                  <a:lnTo>
                    <a:pt x="203" y="1"/>
                  </a:lnTo>
                  <a:lnTo>
                    <a:pt x="189" y="7"/>
                  </a:lnTo>
                  <a:lnTo>
                    <a:pt x="176" y="15"/>
                  </a:lnTo>
                  <a:lnTo>
                    <a:pt x="163" y="25"/>
                  </a:lnTo>
                  <a:lnTo>
                    <a:pt x="151" y="35"/>
                  </a:lnTo>
                  <a:lnTo>
                    <a:pt x="127" y="58"/>
                  </a:lnTo>
                  <a:lnTo>
                    <a:pt x="105" y="80"/>
                  </a:lnTo>
                  <a:lnTo>
                    <a:pt x="105" y="80"/>
                  </a:lnTo>
                  <a:lnTo>
                    <a:pt x="93" y="91"/>
                  </a:lnTo>
                  <a:lnTo>
                    <a:pt x="82" y="103"/>
                  </a:lnTo>
                  <a:lnTo>
                    <a:pt x="69" y="115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30" y="150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0" y="175"/>
                  </a:lnTo>
                  <a:lnTo>
                    <a:pt x="0" y="176"/>
                  </a:lnTo>
                  <a:lnTo>
                    <a:pt x="1" y="178"/>
                  </a:lnTo>
                  <a:lnTo>
                    <a:pt x="2" y="179"/>
                  </a:lnTo>
                  <a:lnTo>
                    <a:pt x="5" y="181"/>
                  </a:lnTo>
                  <a:lnTo>
                    <a:pt x="6" y="180"/>
                  </a:lnTo>
                  <a:lnTo>
                    <a:pt x="9" y="179"/>
                  </a:lnTo>
                  <a:lnTo>
                    <a:pt x="9" y="179"/>
                  </a:lnTo>
                  <a:lnTo>
                    <a:pt x="55" y="140"/>
                  </a:lnTo>
                  <a:lnTo>
                    <a:pt x="78" y="121"/>
                  </a:lnTo>
                  <a:lnTo>
                    <a:pt x="88" y="109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110" y="88"/>
                  </a:lnTo>
                  <a:lnTo>
                    <a:pt x="121" y="77"/>
                  </a:lnTo>
                  <a:lnTo>
                    <a:pt x="144" y="57"/>
                  </a:lnTo>
                  <a:lnTo>
                    <a:pt x="144" y="57"/>
                  </a:lnTo>
                  <a:lnTo>
                    <a:pt x="158" y="43"/>
                  </a:lnTo>
                  <a:lnTo>
                    <a:pt x="173" y="30"/>
                  </a:lnTo>
                  <a:lnTo>
                    <a:pt x="180" y="24"/>
                  </a:lnTo>
                  <a:lnTo>
                    <a:pt x="188" y="19"/>
                  </a:lnTo>
                  <a:lnTo>
                    <a:pt x="197" y="13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8"/>
                  </a:lnTo>
                  <a:lnTo>
                    <a:pt x="209" y="7"/>
                  </a:lnTo>
                  <a:lnTo>
                    <a:pt x="209" y="3"/>
                  </a:lnTo>
                  <a:lnTo>
                    <a:pt x="208" y="2"/>
                  </a:lnTo>
                  <a:lnTo>
                    <a:pt x="207" y="1"/>
                  </a:lnTo>
                  <a:lnTo>
                    <a:pt x="205" y="0"/>
                  </a:lnTo>
                  <a:lnTo>
                    <a:pt x="203" y="1"/>
                  </a:lnTo>
                  <a:lnTo>
                    <a:pt x="20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11" name="Freeform 627"/>
            <p:cNvSpPr/>
            <p:nvPr/>
          </p:nvSpPr>
          <p:spPr bwMode="auto">
            <a:xfrm>
              <a:off x="2654301" y="4165600"/>
              <a:ext cx="101600" cy="84138"/>
            </a:xfrm>
            <a:custGeom>
              <a:avLst/>
              <a:gdLst/>
              <a:ahLst/>
              <a:cxnLst>
                <a:cxn ang="0">
                  <a:pos x="182" y="1"/>
                </a:cxn>
                <a:cxn ang="0">
                  <a:pos x="182" y="1"/>
                </a:cxn>
                <a:cxn ang="0">
                  <a:pos x="158" y="18"/>
                </a:cxn>
                <a:cxn ang="0">
                  <a:pos x="133" y="34"/>
                </a:cxn>
                <a:cxn ang="0">
                  <a:pos x="110" y="53"/>
                </a:cxn>
                <a:cxn ang="0">
                  <a:pos x="87" y="72"/>
                </a:cxn>
                <a:cxn ang="0">
                  <a:pos x="87" y="72"/>
                </a:cxn>
                <a:cxn ang="0">
                  <a:pos x="65" y="92"/>
                </a:cxn>
                <a:cxn ang="0">
                  <a:pos x="42" y="112"/>
                </a:cxn>
                <a:cxn ang="0">
                  <a:pos x="31" y="122"/>
                </a:cxn>
                <a:cxn ang="0">
                  <a:pos x="20" y="132"/>
                </a:cxn>
                <a:cxn ang="0">
                  <a:pos x="10" y="143"/>
                </a:cxn>
                <a:cxn ang="0">
                  <a:pos x="1" y="155"/>
                </a:cxn>
                <a:cxn ang="0">
                  <a:pos x="1" y="155"/>
                </a:cxn>
                <a:cxn ang="0">
                  <a:pos x="0" y="156"/>
                </a:cxn>
                <a:cxn ang="0">
                  <a:pos x="0" y="158"/>
                </a:cxn>
                <a:cxn ang="0">
                  <a:pos x="1" y="159"/>
                </a:cxn>
                <a:cxn ang="0">
                  <a:pos x="2" y="161"/>
                </a:cxn>
                <a:cxn ang="0">
                  <a:pos x="6" y="161"/>
                </a:cxn>
                <a:cxn ang="0">
                  <a:pos x="7" y="161"/>
                </a:cxn>
                <a:cxn ang="0">
                  <a:pos x="9" y="159"/>
                </a:cxn>
                <a:cxn ang="0">
                  <a:pos x="9" y="159"/>
                </a:cxn>
                <a:cxn ang="0">
                  <a:pos x="17" y="149"/>
                </a:cxn>
                <a:cxn ang="0">
                  <a:pos x="26" y="138"/>
                </a:cxn>
                <a:cxn ang="0">
                  <a:pos x="47" y="121"/>
                </a:cxn>
                <a:cxn ang="0">
                  <a:pos x="68" y="103"/>
                </a:cxn>
                <a:cxn ang="0">
                  <a:pos x="88" y="85"/>
                </a:cxn>
                <a:cxn ang="0">
                  <a:pos x="88" y="85"/>
                </a:cxn>
                <a:cxn ang="0">
                  <a:pos x="111" y="64"/>
                </a:cxn>
                <a:cxn ang="0">
                  <a:pos x="136" y="44"/>
                </a:cxn>
                <a:cxn ang="0">
                  <a:pos x="161" y="27"/>
                </a:cxn>
                <a:cxn ang="0">
                  <a:pos x="188" y="9"/>
                </a:cxn>
                <a:cxn ang="0">
                  <a:pos x="188" y="9"/>
                </a:cxn>
                <a:cxn ang="0">
                  <a:pos x="189" y="8"/>
                </a:cxn>
                <a:cxn ang="0">
                  <a:pos x="190" y="6"/>
                </a:cxn>
                <a:cxn ang="0">
                  <a:pos x="190" y="4"/>
                </a:cxn>
                <a:cxn ang="0">
                  <a:pos x="189" y="3"/>
                </a:cxn>
                <a:cxn ang="0">
                  <a:pos x="188" y="1"/>
                </a:cxn>
                <a:cxn ang="0">
                  <a:pos x="185" y="1"/>
                </a:cxn>
                <a:cxn ang="0">
                  <a:pos x="184" y="0"/>
                </a:cxn>
                <a:cxn ang="0">
                  <a:pos x="182" y="1"/>
                </a:cxn>
                <a:cxn ang="0">
                  <a:pos x="182" y="1"/>
                </a:cxn>
              </a:cxnLst>
              <a:rect l="0" t="0" r="r" b="b"/>
              <a:pathLst>
                <a:path w="190" h="161">
                  <a:moveTo>
                    <a:pt x="182" y="1"/>
                  </a:moveTo>
                  <a:lnTo>
                    <a:pt x="182" y="1"/>
                  </a:lnTo>
                  <a:lnTo>
                    <a:pt x="158" y="18"/>
                  </a:lnTo>
                  <a:lnTo>
                    <a:pt x="133" y="34"/>
                  </a:lnTo>
                  <a:lnTo>
                    <a:pt x="110" y="53"/>
                  </a:lnTo>
                  <a:lnTo>
                    <a:pt x="87" y="72"/>
                  </a:lnTo>
                  <a:lnTo>
                    <a:pt x="87" y="72"/>
                  </a:lnTo>
                  <a:lnTo>
                    <a:pt x="65" y="92"/>
                  </a:lnTo>
                  <a:lnTo>
                    <a:pt x="42" y="112"/>
                  </a:lnTo>
                  <a:lnTo>
                    <a:pt x="31" y="122"/>
                  </a:lnTo>
                  <a:lnTo>
                    <a:pt x="20" y="132"/>
                  </a:lnTo>
                  <a:lnTo>
                    <a:pt x="10" y="143"/>
                  </a:lnTo>
                  <a:lnTo>
                    <a:pt x="1" y="155"/>
                  </a:lnTo>
                  <a:lnTo>
                    <a:pt x="1" y="155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1" y="159"/>
                  </a:lnTo>
                  <a:lnTo>
                    <a:pt x="2" y="161"/>
                  </a:lnTo>
                  <a:lnTo>
                    <a:pt x="6" y="161"/>
                  </a:lnTo>
                  <a:lnTo>
                    <a:pt x="7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17" y="149"/>
                  </a:lnTo>
                  <a:lnTo>
                    <a:pt x="26" y="138"/>
                  </a:lnTo>
                  <a:lnTo>
                    <a:pt x="47" y="121"/>
                  </a:lnTo>
                  <a:lnTo>
                    <a:pt x="68" y="103"/>
                  </a:lnTo>
                  <a:lnTo>
                    <a:pt x="88" y="85"/>
                  </a:lnTo>
                  <a:lnTo>
                    <a:pt x="88" y="85"/>
                  </a:lnTo>
                  <a:lnTo>
                    <a:pt x="111" y="64"/>
                  </a:lnTo>
                  <a:lnTo>
                    <a:pt x="136" y="44"/>
                  </a:lnTo>
                  <a:lnTo>
                    <a:pt x="161" y="27"/>
                  </a:lnTo>
                  <a:lnTo>
                    <a:pt x="188" y="9"/>
                  </a:lnTo>
                  <a:lnTo>
                    <a:pt x="188" y="9"/>
                  </a:lnTo>
                  <a:lnTo>
                    <a:pt x="189" y="8"/>
                  </a:lnTo>
                  <a:lnTo>
                    <a:pt x="190" y="6"/>
                  </a:lnTo>
                  <a:lnTo>
                    <a:pt x="190" y="4"/>
                  </a:lnTo>
                  <a:lnTo>
                    <a:pt x="189" y="3"/>
                  </a:lnTo>
                  <a:lnTo>
                    <a:pt x="188" y="1"/>
                  </a:lnTo>
                  <a:lnTo>
                    <a:pt x="185" y="1"/>
                  </a:lnTo>
                  <a:lnTo>
                    <a:pt x="184" y="0"/>
                  </a:lnTo>
                  <a:lnTo>
                    <a:pt x="182" y="1"/>
                  </a:lnTo>
                  <a:lnTo>
                    <a:pt x="18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12" name="Freeform 628"/>
            <p:cNvSpPr/>
            <p:nvPr/>
          </p:nvSpPr>
          <p:spPr bwMode="auto">
            <a:xfrm>
              <a:off x="2687638" y="4197350"/>
              <a:ext cx="60325" cy="53975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91" y="9"/>
                </a:cxn>
                <a:cxn ang="0">
                  <a:pos x="78" y="19"/>
                </a:cxn>
                <a:cxn ang="0">
                  <a:pos x="65" y="29"/>
                </a:cxn>
                <a:cxn ang="0">
                  <a:pos x="52" y="40"/>
                </a:cxn>
                <a:cxn ang="0">
                  <a:pos x="29" y="63"/>
                </a:cxn>
                <a:cxn ang="0">
                  <a:pos x="29" y="63"/>
                </a:cxn>
                <a:cxn ang="0">
                  <a:pos x="16" y="77"/>
                </a:cxn>
                <a:cxn ang="0">
                  <a:pos x="10" y="85"/>
                </a:cxn>
                <a:cxn ang="0">
                  <a:pos x="2" y="91"/>
                </a:cxn>
                <a:cxn ang="0">
                  <a:pos x="2" y="91"/>
                </a:cxn>
                <a:cxn ang="0">
                  <a:pos x="1" y="92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1" y="97"/>
                </a:cxn>
                <a:cxn ang="0">
                  <a:pos x="2" y="99"/>
                </a:cxn>
                <a:cxn ang="0">
                  <a:pos x="3" y="100"/>
                </a:cxn>
                <a:cxn ang="0">
                  <a:pos x="5" y="100"/>
                </a:cxn>
                <a:cxn ang="0">
                  <a:pos x="7" y="99"/>
                </a:cxn>
                <a:cxn ang="0">
                  <a:pos x="7" y="99"/>
                </a:cxn>
                <a:cxn ang="0">
                  <a:pos x="13" y="95"/>
                </a:cxn>
                <a:cxn ang="0">
                  <a:pos x="18" y="90"/>
                </a:cxn>
                <a:cxn ang="0">
                  <a:pos x="29" y="79"/>
                </a:cxn>
                <a:cxn ang="0">
                  <a:pos x="40" y="67"/>
                </a:cxn>
                <a:cxn ang="0">
                  <a:pos x="50" y="56"/>
                </a:cxn>
                <a:cxn ang="0">
                  <a:pos x="50" y="56"/>
                </a:cxn>
                <a:cxn ang="0">
                  <a:pos x="64" y="42"/>
                </a:cxn>
                <a:cxn ang="0">
                  <a:pos x="78" y="30"/>
                </a:cxn>
                <a:cxn ang="0">
                  <a:pos x="94" y="19"/>
                </a:cxn>
                <a:cxn ang="0">
                  <a:pos x="111" y="9"/>
                </a:cxn>
                <a:cxn ang="0">
                  <a:pos x="111" y="9"/>
                </a:cxn>
                <a:cxn ang="0">
                  <a:pos x="112" y="8"/>
                </a:cxn>
                <a:cxn ang="0">
                  <a:pos x="113" y="6"/>
                </a:cxn>
                <a:cxn ang="0">
                  <a:pos x="113" y="4"/>
                </a:cxn>
                <a:cxn ang="0">
                  <a:pos x="112" y="3"/>
                </a:cxn>
                <a:cxn ang="0">
                  <a:pos x="111" y="1"/>
                </a:cxn>
                <a:cxn ang="0">
                  <a:pos x="110" y="1"/>
                </a:cxn>
                <a:cxn ang="0">
                  <a:pos x="108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3" h="100">
                  <a:moveTo>
                    <a:pt x="106" y="1"/>
                  </a:moveTo>
                  <a:lnTo>
                    <a:pt x="106" y="1"/>
                  </a:lnTo>
                  <a:lnTo>
                    <a:pt x="91" y="9"/>
                  </a:lnTo>
                  <a:lnTo>
                    <a:pt x="78" y="19"/>
                  </a:lnTo>
                  <a:lnTo>
                    <a:pt x="65" y="29"/>
                  </a:lnTo>
                  <a:lnTo>
                    <a:pt x="52" y="40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6" y="77"/>
                  </a:lnTo>
                  <a:lnTo>
                    <a:pt x="10" y="85"/>
                  </a:lnTo>
                  <a:lnTo>
                    <a:pt x="2" y="91"/>
                  </a:lnTo>
                  <a:lnTo>
                    <a:pt x="2" y="91"/>
                  </a:lnTo>
                  <a:lnTo>
                    <a:pt x="1" y="92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2" y="99"/>
                  </a:lnTo>
                  <a:lnTo>
                    <a:pt x="3" y="100"/>
                  </a:lnTo>
                  <a:lnTo>
                    <a:pt x="5" y="100"/>
                  </a:lnTo>
                  <a:lnTo>
                    <a:pt x="7" y="99"/>
                  </a:lnTo>
                  <a:lnTo>
                    <a:pt x="7" y="99"/>
                  </a:lnTo>
                  <a:lnTo>
                    <a:pt x="13" y="95"/>
                  </a:lnTo>
                  <a:lnTo>
                    <a:pt x="18" y="90"/>
                  </a:lnTo>
                  <a:lnTo>
                    <a:pt x="29" y="79"/>
                  </a:lnTo>
                  <a:lnTo>
                    <a:pt x="40" y="67"/>
                  </a:lnTo>
                  <a:lnTo>
                    <a:pt x="50" y="56"/>
                  </a:lnTo>
                  <a:lnTo>
                    <a:pt x="50" y="56"/>
                  </a:lnTo>
                  <a:lnTo>
                    <a:pt x="64" y="42"/>
                  </a:lnTo>
                  <a:lnTo>
                    <a:pt x="78" y="30"/>
                  </a:lnTo>
                  <a:lnTo>
                    <a:pt x="94" y="19"/>
                  </a:lnTo>
                  <a:lnTo>
                    <a:pt x="111" y="9"/>
                  </a:lnTo>
                  <a:lnTo>
                    <a:pt x="111" y="9"/>
                  </a:lnTo>
                  <a:lnTo>
                    <a:pt x="112" y="8"/>
                  </a:lnTo>
                  <a:lnTo>
                    <a:pt x="113" y="6"/>
                  </a:lnTo>
                  <a:lnTo>
                    <a:pt x="113" y="4"/>
                  </a:lnTo>
                  <a:lnTo>
                    <a:pt x="112" y="3"/>
                  </a:lnTo>
                  <a:lnTo>
                    <a:pt x="111" y="1"/>
                  </a:lnTo>
                  <a:lnTo>
                    <a:pt x="110" y="1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13" name="Freeform 629"/>
            <p:cNvSpPr/>
            <p:nvPr/>
          </p:nvSpPr>
          <p:spPr bwMode="auto">
            <a:xfrm>
              <a:off x="2395538" y="4254500"/>
              <a:ext cx="63500" cy="80963"/>
            </a:xfrm>
            <a:custGeom>
              <a:avLst/>
              <a:gdLst/>
              <a:ahLst/>
              <a:cxnLst>
                <a:cxn ang="0">
                  <a:pos x="108" y="3"/>
                </a:cxn>
                <a:cxn ang="0">
                  <a:pos x="108" y="3"/>
                </a:cxn>
                <a:cxn ang="0">
                  <a:pos x="104" y="15"/>
                </a:cxn>
                <a:cxn ang="0">
                  <a:pos x="99" y="25"/>
                </a:cxn>
                <a:cxn ang="0">
                  <a:pos x="94" y="36"/>
                </a:cxn>
                <a:cxn ang="0">
                  <a:pos x="87" y="45"/>
                </a:cxn>
                <a:cxn ang="0">
                  <a:pos x="72" y="64"/>
                </a:cxn>
                <a:cxn ang="0">
                  <a:pos x="58" y="82"/>
                </a:cxn>
                <a:cxn ang="0">
                  <a:pos x="58" y="82"/>
                </a:cxn>
                <a:cxn ang="0">
                  <a:pos x="30" y="115"/>
                </a:cxn>
                <a:cxn ang="0">
                  <a:pos x="17" y="132"/>
                </a:cxn>
                <a:cxn ang="0">
                  <a:pos x="2" y="147"/>
                </a:cxn>
                <a:cxn ang="0">
                  <a:pos x="2" y="147"/>
                </a:cxn>
                <a:cxn ang="0">
                  <a:pos x="1" y="148"/>
                </a:cxn>
                <a:cxn ang="0">
                  <a:pos x="0" y="150"/>
                </a:cxn>
                <a:cxn ang="0">
                  <a:pos x="1" y="152"/>
                </a:cxn>
                <a:cxn ang="0">
                  <a:pos x="2" y="153"/>
                </a:cxn>
                <a:cxn ang="0">
                  <a:pos x="3" y="154"/>
                </a:cxn>
                <a:cxn ang="0">
                  <a:pos x="5" y="155"/>
                </a:cxn>
                <a:cxn ang="0">
                  <a:pos x="7" y="154"/>
                </a:cxn>
                <a:cxn ang="0">
                  <a:pos x="8" y="153"/>
                </a:cxn>
                <a:cxn ang="0">
                  <a:pos x="8" y="153"/>
                </a:cxn>
                <a:cxn ang="0">
                  <a:pos x="26" y="136"/>
                </a:cxn>
                <a:cxn ang="0">
                  <a:pos x="41" y="116"/>
                </a:cxn>
                <a:cxn ang="0">
                  <a:pos x="73" y="78"/>
                </a:cxn>
                <a:cxn ang="0">
                  <a:pos x="73" y="78"/>
                </a:cxn>
                <a:cxn ang="0">
                  <a:pos x="87" y="61"/>
                </a:cxn>
                <a:cxn ang="0">
                  <a:pos x="99" y="45"/>
                </a:cxn>
                <a:cxn ang="0">
                  <a:pos x="105" y="36"/>
                </a:cxn>
                <a:cxn ang="0">
                  <a:pos x="109" y="26"/>
                </a:cxn>
                <a:cxn ang="0">
                  <a:pos x="114" y="16"/>
                </a:cxn>
                <a:cxn ang="0">
                  <a:pos x="117" y="7"/>
                </a:cxn>
                <a:cxn ang="0">
                  <a:pos x="117" y="7"/>
                </a:cxn>
                <a:cxn ang="0">
                  <a:pos x="118" y="5"/>
                </a:cxn>
                <a:cxn ang="0">
                  <a:pos x="117" y="2"/>
                </a:cxn>
                <a:cxn ang="0">
                  <a:pos x="116" y="1"/>
                </a:cxn>
                <a:cxn ang="0">
                  <a:pos x="114" y="0"/>
                </a:cxn>
                <a:cxn ang="0">
                  <a:pos x="112" y="0"/>
                </a:cxn>
                <a:cxn ang="0">
                  <a:pos x="111" y="0"/>
                </a:cxn>
                <a:cxn ang="0">
                  <a:pos x="108" y="1"/>
                </a:cxn>
                <a:cxn ang="0">
                  <a:pos x="108" y="3"/>
                </a:cxn>
                <a:cxn ang="0">
                  <a:pos x="108" y="3"/>
                </a:cxn>
              </a:cxnLst>
              <a:rect l="0" t="0" r="r" b="b"/>
              <a:pathLst>
                <a:path w="118" h="155">
                  <a:moveTo>
                    <a:pt x="108" y="3"/>
                  </a:moveTo>
                  <a:lnTo>
                    <a:pt x="108" y="3"/>
                  </a:lnTo>
                  <a:lnTo>
                    <a:pt x="104" y="15"/>
                  </a:lnTo>
                  <a:lnTo>
                    <a:pt x="99" y="25"/>
                  </a:lnTo>
                  <a:lnTo>
                    <a:pt x="94" y="36"/>
                  </a:lnTo>
                  <a:lnTo>
                    <a:pt x="87" y="45"/>
                  </a:lnTo>
                  <a:lnTo>
                    <a:pt x="72" y="64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30" y="115"/>
                  </a:lnTo>
                  <a:lnTo>
                    <a:pt x="17" y="132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1" y="148"/>
                  </a:lnTo>
                  <a:lnTo>
                    <a:pt x="0" y="150"/>
                  </a:lnTo>
                  <a:lnTo>
                    <a:pt x="1" y="152"/>
                  </a:lnTo>
                  <a:lnTo>
                    <a:pt x="2" y="153"/>
                  </a:lnTo>
                  <a:lnTo>
                    <a:pt x="3" y="154"/>
                  </a:lnTo>
                  <a:lnTo>
                    <a:pt x="5" y="155"/>
                  </a:lnTo>
                  <a:lnTo>
                    <a:pt x="7" y="15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26" y="136"/>
                  </a:lnTo>
                  <a:lnTo>
                    <a:pt x="41" y="116"/>
                  </a:lnTo>
                  <a:lnTo>
                    <a:pt x="73" y="78"/>
                  </a:lnTo>
                  <a:lnTo>
                    <a:pt x="73" y="78"/>
                  </a:lnTo>
                  <a:lnTo>
                    <a:pt x="87" y="61"/>
                  </a:lnTo>
                  <a:lnTo>
                    <a:pt x="99" y="45"/>
                  </a:lnTo>
                  <a:lnTo>
                    <a:pt x="105" y="36"/>
                  </a:lnTo>
                  <a:lnTo>
                    <a:pt x="109" y="26"/>
                  </a:lnTo>
                  <a:lnTo>
                    <a:pt x="114" y="16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8" y="5"/>
                  </a:lnTo>
                  <a:lnTo>
                    <a:pt x="117" y="2"/>
                  </a:lnTo>
                  <a:lnTo>
                    <a:pt x="116" y="1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08" y="1"/>
                  </a:lnTo>
                  <a:lnTo>
                    <a:pt x="108" y="3"/>
                  </a:lnTo>
                  <a:lnTo>
                    <a:pt x="10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14" name="Freeform 630"/>
            <p:cNvSpPr/>
            <p:nvPr/>
          </p:nvSpPr>
          <p:spPr bwMode="auto">
            <a:xfrm>
              <a:off x="2470151" y="4267200"/>
              <a:ext cx="38100" cy="52388"/>
            </a:xfrm>
            <a:custGeom>
              <a:avLst/>
              <a:gdLst/>
              <a:ahLst/>
              <a:cxnLst>
                <a:cxn ang="0">
                  <a:pos x="65" y="1"/>
                </a:cxn>
                <a:cxn ang="0">
                  <a:pos x="65" y="1"/>
                </a:cxn>
                <a:cxn ang="0">
                  <a:pos x="55" y="11"/>
                </a:cxn>
                <a:cxn ang="0">
                  <a:pos x="46" y="21"/>
                </a:cxn>
                <a:cxn ang="0">
                  <a:pos x="38" y="31"/>
                </a:cxn>
                <a:cxn ang="0">
                  <a:pos x="30" y="44"/>
                </a:cxn>
                <a:cxn ang="0">
                  <a:pos x="16" y="67"/>
                </a:cxn>
                <a:cxn ang="0">
                  <a:pos x="9" y="79"/>
                </a:cxn>
                <a:cxn ang="0">
                  <a:pos x="1" y="90"/>
                </a:cxn>
                <a:cxn ang="0">
                  <a:pos x="1" y="90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1" y="95"/>
                </a:cxn>
                <a:cxn ang="0">
                  <a:pos x="2" y="96"/>
                </a:cxn>
                <a:cxn ang="0">
                  <a:pos x="6" y="97"/>
                </a:cxn>
                <a:cxn ang="0">
                  <a:pos x="8" y="96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7" y="84"/>
                </a:cxn>
                <a:cxn ang="0">
                  <a:pos x="24" y="73"/>
                </a:cxn>
                <a:cxn ang="0">
                  <a:pos x="38" y="49"/>
                </a:cxn>
                <a:cxn ang="0">
                  <a:pos x="45" y="37"/>
                </a:cxn>
                <a:cxn ang="0">
                  <a:pos x="53" y="27"/>
                </a:cxn>
                <a:cxn ang="0">
                  <a:pos x="61" y="17"/>
                </a:cxn>
                <a:cxn ang="0">
                  <a:pos x="72" y="7"/>
                </a:cxn>
                <a:cxn ang="0">
                  <a:pos x="72" y="7"/>
                </a:cxn>
                <a:cxn ang="0">
                  <a:pos x="73" y="6"/>
                </a:cxn>
                <a:cxn ang="0">
                  <a:pos x="74" y="4"/>
                </a:cxn>
                <a:cxn ang="0">
                  <a:pos x="73" y="2"/>
                </a:cxn>
                <a:cxn ang="0">
                  <a:pos x="72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5" y="1"/>
                </a:cxn>
              </a:cxnLst>
              <a:rect l="0" t="0" r="r" b="b"/>
              <a:pathLst>
                <a:path w="74" h="97">
                  <a:moveTo>
                    <a:pt x="65" y="1"/>
                  </a:moveTo>
                  <a:lnTo>
                    <a:pt x="65" y="1"/>
                  </a:lnTo>
                  <a:lnTo>
                    <a:pt x="55" y="11"/>
                  </a:lnTo>
                  <a:lnTo>
                    <a:pt x="46" y="21"/>
                  </a:lnTo>
                  <a:lnTo>
                    <a:pt x="38" y="31"/>
                  </a:lnTo>
                  <a:lnTo>
                    <a:pt x="30" y="44"/>
                  </a:lnTo>
                  <a:lnTo>
                    <a:pt x="16" y="67"/>
                  </a:lnTo>
                  <a:lnTo>
                    <a:pt x="9" y="7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2" y="96"/>
                  </a:lnTo>
                  <a:lnTo>
                    <a:pt x="6" y="97"/>
                  </a:lnTo>
                  <a:lnTo>
                    <a:pt x="8" y="96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7" y="84"/>
                  </a:lnTo>
                  <a:lnTo>
                    <a:pt x="24" y="73"/>
                  </a:lnTo>
                  <a:lnTo>
                    <a:pt x="38" y="49"/>
                  </a:lnTo>
                  <a:lnTo>
                    <a:pt x="45" y="37"/>
                  </a:lnTo>
                  <a:lnTo>
                    <a:pt x="53" y="27"/>
                  </a:lnTo>
                  <a:lnTo>
                    <a:pt x="61" y="17"/>
                  </a:lnTo>
                  <a:lnTo>
                    <a:pt x="72" y="7"/>
                  </a:lnTo>
                  <a:lnTo>
                    <a:pt x="72" y="7"/>
                  </a:lnTo>
                  <a:lnTo>
                    <a:pt x="73" y="6"/>
                  </a:lnTo>
                  <a:lnTo>
                    <a:pt x="74" y="4"/>
                  </a:lnTo>
                  <a:lnTo>
                    <a:pt x="73" y="2"/>
                  </a:lnTo>
                  <a:lnTo>
                    <a:pt x="72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15" name="Freeform 631"/>
            <p:cNvSpPr/>
            <p:nvPr/>
          </p:nvSpPr>
          <p:spPr bwMode="auto">
            <a:xfrm>
              <a:off x="2530476" y="4284663"/>
              <a:ext cx="41275" cy="47625"/>
            </a:xfrm>
            <a:custGeom>
              <a:avLst/>
              <a:gdLst/>
              <a:ahLst/>
              <a:cxnLst>
                <a:cxn ang="0">
                  <a:pos x="71" y="1"/>
                </a:cxn>
                <a:cxn ang="0">
                  <a:pos x="71" y="1"/>
                </a:cxn>
                <a:cxn ang="0">
                  <a:pos x="52" y="21"/>
                </a:cxn>
                <a:cxn ang="0">
                  <a:pos x="33" y="40"/>
                </a:cxn>
                <a:cxn ang="0">
                  <a:pos x="17" y="62"/>
                </a:cxn>
                <a:cxn ang="0">
                  <a:pos x="8" y="74"/>
                </a:cxn>
                <a:cxn ang="0">
                  <a:pos x="1" y="85"/>
                </a:cxn>
                <a:cxn ang="0">
                  <a:pos x="1" y="85"/>
                </a:cxn>
                <a:cxn ang="0">
                  <a:pos x="0" y="87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7" y="91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17" y="78"/>
                </a:cxn>
                <a:cxn ang="0">
                  <a:pos x="24" y="67"/>
                </a:cxn>
                <a:cxn ang="0">
                  <a:pos x="41" y="47"/>
                </a:cxn>
                <a:cxn ang="0">
                  <a:pos x="59" y="27"/>
                </a:cxn>
                <a:cxn ang="0">
                  <a:pos x="78" y="8"/>
                </a:cxn>
                <a:cxn ang="0">
                  <a:pos x="78" y="8"/>
                </a:cxn>
                <a:cxn ang="0">
                  <a:pos x="79" y="6"/>
                </a:cxn>
                <a:cxn ang="0">
                  <a:pos x="80" y="4"/>
                </a:cxn>
                <a:cxn ang="0">
                  <a:pos x="79" y="3"/>
                </a:cxn>
                <a:cxn ang="0">
                  <a:pos x="78" y="1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2" y="0"/>
                </a:cxn>
                <a:cxn ang="0">
                  <a:pos x="71" y="1"/>
                </a:cxn>
                <a:cxn ang="0">
                  <a:pos x="71" y="1"/>
                </a:cxn>
              </a:cxnLst>
              <a:rect l="0" t="0" r="r" b="b"/>
              <a:pathLst>
                <a:path w="80" h="91">
                  <a:moveTo>
                    <a:pt x="71" y="1"/>
                  </a:moveTo>
                  <a:lnTo>
                    <a:pt x="71" y="1"/>
                  </a:lnTo>
                  <a:lnTo>
                    <a:pt x="52" y="21"/>
                  </a:lnTo>
                  <a:lnTo>
                    <a:pt x="33" y="40"/>
                  </a:lnTo>
                  <a:lnTo>
                    <a:pt x="17" y="62"/>
                  </a:lnTo>
                  <a:lnTo>
                    <a:pt x="8" y="7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0" y="87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7" y="91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7" y="78"/>
                  </a:lnTo>
                  <a:lnTo>
                    <a:pt x="24" y="67"/>
                  </a:lnTo>
                  <a:lnTo>
                    <a:pt x="41" y="47"/>
                  </a:lnTo>
                  <a:lnTo>
                    <a:pt x="59" y="27"/>
                  </a:lnTo>
                  <a:lnTo>
                    <a:pt x="78" y="8"/>
                  </a:lnTo>
                  <a:lnTo>
                    <a:pt x="78" y="8"/>
                  </a:lnTo>
                  <a:lnTo>
                    <a:pt x="79" y="6"/>
                  </a:lnTo>
                  <a:lnTo>
                    <a:pt x="80" y="4"/>
                  </a:lnTo>
                  <a:lnTo>
                    <a:pt x="79" y="3"/>
                  </a:lnTo>
                  <a:lnTo>
                    <a:pt x="78" y="1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1" y="1"/>
                  </a:lnTo>
                  <a:lnTo>
                    <a:pt x="7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16" name="Freeform 632"/>
            <p:cNvSpPr/>
            <p:nvPr/>
          </p:nvSpPr>
          <p:spPr bwMode="auto">
            <a:xfrm>
              <a:off x="2800351" y="4448175"/>
              <a:ext cx="42863" cy="61913"/>
            </a:xfrm>
            <a:custGeom>
              <a:avLst/>
              <a:gdLst/>
              <a:ahLst/>
              <a:cxnLst>
                <a:cxn ang="0">
                  <a:pos x="71" y="2"/>
                </a:cxn>
                <a:cxn ang="0">
                  <a:pos x="71" y="2"/>
                </a:cxn>
                <a:cxn ang="0">
                  <a:pos x="59" y="17"/>
                </a:cxn>
                <a:cxn ang="0">
                  <a:pos x="48" y="31"/>
                </a:cxn>
                <a:cxn ang="0">
                  <a:pos x="37" y="45"/>
                </a:cxn>
                <a:cxn ang="0">
                  <a:pos x="26" y="59"/>
                </a:cxn>
                <a:cxn ang="0">
                  <a:pos x="26" y="59"/>
                </a:cxn>
                <a:cxn ang="0">
                  <a:pos x="17" y="71"/>
                </a:cxn>
                <a:cxn ang="0">
                  <a:pos x="10" y="84"/>
                </a:cxn>
                <a:cxn ang="0">
                  <a:pos x="7" y="90"/>
                </a:cxn>
                <a:cxn ang="0">
                  <a:pos x="3" y="97"/>
                </a:cxn>
                <a:cxn ang="0">
                  <a:pos x="1" y="104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6"/>
                </a:cxn>
                <a:cxn ang="0">
                  <a:pos x="4" y="117"/>
                </a:cxn>
                <a:cxn ang="0">
                  <a:pos x="8" y="116"/>
                </a:cxn>
                <a:cxn ang="0">
                  <a:pos x="10" y="114"/>
                </a:cxn>
                <a:cxn ang="0">
                  <a:pos x="10" y="112"/>
                </a:cxn>
                <a:cxn ang="0">
                  <a:pos x="10" y="112"/>
                </a:cxn>
                <a:cxn ang="0">
                  <a:pos x="12" y="103"/>
                </a:cxn>
                <a:cxn ang="0">
                  <a:pos x="14" y="94"/>
                </a:cxn>
                <a:cxn ang="0">
                  <a:pos x="19" y="86"/>
                </a:cxn>
                <a:cxn ang="0">
                  <a:pos x="23" y="78"/>
                </a:cxn>
                <a:cxn ang="0">
                  <a:pos x="34" y="62"/>
                </a:cxn>
                <a:cxn ang="0">
                  <a:pos x="47" y="48"/>
                </a:cxn>
                <a:cxn ang="0">
                  <a:pos x="47" y="48"/>
                </a:cxn>
                <a:cxn ang="0">
                  <a:pos x="62" y="28"/>
                </a:cxn>
                <a:cxn ang="0">
                  <a:pos x="79" y="7"/>
                </a:cxn>
                <a:cxn ang="0">
                  <a:pos x="79" y="7"/>
                </a:cxn>
                <a:cxn ang="0">
                  <a:pos x="80" y="5"/>
                </a:cxn>
                <a:cxn ang="0">
                  <a:pos x="79" y="3"/>
                </a:cxn>
                <a:cxn ang="0">
                  <a:pos x="79" y="2"/>
                </a:cxn>
                <a:cxn ang="0">
                  <a:pos x="77" y="1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1" y="2"/>
                </a:cxn>
                <a:cxn ang="0">
                  <a:pos x="71" y="2"/>
                </a:cxn>
              </a:cxnLst>
              <a:rect l="0" t="0" r="r" b="b"/>
              <a:pathLst>
                <a:path w="80" h="117">
                  <a:moveTo>
                    <a:pt x="71" y="2"/>
                  </a:moveTo>
                  <a:lnTo>
                    <a:pt x="71" y="2"/>
                  </a:lnTo>
                  <a:lnTo>
                    <a:pt x="59" y="17"/>
                  </a:lnTo>
                  <a:lnTo>
                    <a:pt x="48" y="31"/>
                  </a:lnTo>
                  <a:lnTo>
                    <a:pt x="37" y="45"/>
                  </a:lnTo>
                  <a:lnTo>
                    <a:pt x="26" y="59"/>
                  </a:lnTo>
                  <a:lnTo>
                    <a:pt x="26" y="59"/>
                  </a:lnTo>
                  <a:lnTo>
                    <a:pt x="17" y="71"/>
                  </a:lnTo>
                  <a:lnTo>
                    <a:pt x="10" y="84"/>
                  </a:lnTo>
                  <a:lnTo>
                    <a:pt x="7" y="90"/>
                  </a:lnTo>
                  <a:lnTo>
                    <a:pt x="3" y="97"/>
                  </a:lnTo>
                  <a:lnTo>
                    <a:pt x="1" y="104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6"/>
                  </a:lnTo>
                  <a:lnTo>
                    <a:pt x="4" y="117"/>
                  </a:lnTo>
                  <a:lnTo>
                    <a:pt x="8" y="116"/>
                  </a:lnTo>
                  <a:lnTo>
                    <a:pt x="10" y="114"/>
                  </a:lnTo>
                  <a:lnTo>
                    <a:pt x="10" y="112"/>
                  </a:lnTo>
                  <a:lnTo>
                    <a:pt x="10" y="112"/>
                  </a:lnTo>
                  <a:lnTo>
                    <a:pt x="12" y="103"/>
                  </a:lnTo>
                  <a:lnTo>
                    <a:pt x="14" y="94"/>
                  </a:lnTo>
                  <a:lnTo>
                    <a:pt x="19" y="86"/>
                  </a:lnTo>
                  <a:lnTo>
                    <a:pt x="23" y="78"/>
                  </a:lnTo>
                  <a:lnTo>
                    <a:pt x="34" y="62"/>
                  </a:lnTo>
                  <a:lnTo>
                    <a:pt x="47" y="48"/>
                  </a:lnTo>
                  <a:lnTo>
                    <a:pt x="47" y="48"/>
                  </a:lnTo>
                  <a:lnTo>
                    <a:pt x="62" y="28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80" y="5"/>
                  </a:lnTo>
                  <a:lnTo>
                    <a:pt x="79" y="3"/>
                  </a:lnTo>
                  <a:lnTo>
                    <a:pt x="79" y="2"/>
                  </a:lnTo>
                  <a:lnTo>
                    <a:pt x="77" y="1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1" y="2"/>
                  </a:lnTo>
                  <a:lnTo>
                    <a:pt x="7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17" name="Freeform 633"/>
            <p:cNvSpPr/>
            <p:nvPr/>
          </p:nvSpPr>
          <p:spPr bwMode="auto">
            <a:xfrm>
              <a:off x="2838451" y="4475163"/>
              <a:ext cx="30163" cy="31750"/>
            </a:xfrm>
            <a:custGeom>
              <a:avLst/>
              <a:gdLst/>
              <a:ahLst/>
              <a:cxnLst>
                <a:cxn ang="0">
                  <a:pos x="52" y="0"/>
                </a:cxn>
                <a:cxn ang="0">
                  <a:pos x="52" y="0"/>
                </a:cxn>
                <a:cxn ang="0">
                  <a:pos x="45" y="6"/>
                </a:cxn>
                <a:cxn ang="0">
                  <a:pos x="39" y="11"/>
                </a:cxn>
                <a:cxn ang="0">
                  <a:pos x="25" y="25"/>
                </a:cxn>
                <a:cxn ang="0">
                  <a:pos x="14" y="38"/>
                </a:cxn>
                <a:cxn ang="0">
                  <a:pos x="2" y="51"/>
                </a:cxn>
                <a:cxn ang="0">
                  <a:pos x="2" y="51"/>
                </a:cxn>
                <a:cxn ang="0">
                  <a:pos x="0" y="53"/>
                </a:cxn>
                <a:cxn ang="0">
                  <a:pos x="0" y="54"/>
                </a:cxn>
                <a:cxn ang="0">
                  <a:pos x="1" y="57"/>
                </a:cxn>
                <a:cxn ang="0">
                  <a:pos x="2" y="58"/>
                </a:cxn>
                <a:cxn ang="0">
                  <a:pos x="3" y="59"/>
                </a:cxn>
                <a:cxn ang="0">
                  <a:pos x="5" y="60"/>
                </a:cxn>
                <a:cxn ang="0">
                  <a:pos x="6" y="60"/>
                </a:cxn>
                <a:cxn ang="0">
                  <a:pos x="8" y="58"/>
                </a:cxn>
                <a:cxn ang="0">
                  <a:pos x="8" y="58"/>
                </a:cxn>
                <a:cxn ang="0">
                  <a:pos x="20" y="45"/>
                </a:cxn>
                <a:cxn ang="0">
                  <a:pos x="32" y="32"/>
                </a:cxn>
                <a:cxn ang="0">
                  <a:pos x="44" y="19"/>
                </a:cxn>
                <a:cxn ang="0">
                  <a:pos x="50" y="13"/>
                </a:cxn>
                <a:cxn ang="0">
                  <a:pos x="57" y="8"/>
                </a:cxn>
                <a:cxn ang="0">
                  <a:pos x="57" y="8"/>
                </a:cxn>
                <a:cxn ang="0">
                  <a:pos x="58" y="7"/>
                </a:cxn>
                <a:cxn ang="0">
                  <a:pos x="59" y="5"/>
                </a:cxn>
                <a:cxn ang="0">
                  <a:pos x="58" y="2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2" y="0"/>
                </a:cxn>
              </a:cxnLst>
              <a:rect l="0" t="0" r="r" b="b"/>
              <a:pathLst>
                <a:path w="59" h="60">
                  <a:moveTo>
                    <a:pt x="52" y="0"/>
                  </a:moveTo>
                  <a:lnTo>
                    <a:pt x="52" y="0"/>
                  </a:lnTo>
                  <a:lnTo>
                    <a:pt x="45" y="6"/>
                  </a:lnTo>
                  <a:lnTo>
                    <a:pt x="39" y="11"/>
                  </a:lnTo>
                  <a:lnTo>
                    <a:pt x="25" y="25"/>
                  </a:lnTo>
                  <a:lnTo>
                    <a:pt x="14" y="38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0" y="53"/>
                  </a:lnTo>
                  <a:lnTo>
                    <a:pt x="0" y="54"/>
                  </a:lnTo>
                  <a:lnTo>
                    <a:pt x="1" y="57"/>
                  </a:lnTo>
                  <a:lnTo>
                    <a:pt x="2" y="58"/>
                  </a:lnTo>
                  <a:lnTo>
                    <a:pt x="3" y="59"/>
                  </a:lnTo>
                  <a:lnTo>
                    <a:pt x="5" y="60"/>
                  </a:lnTo>
                  <a:lnTo>
                    <a:pt x="6" y="60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20" y="45"/>
                  </a:lnTo>
                  <a:lnTo>
                    <a:pt x="32" y="32"/>
                  </a:lnTo>
                  <a:lnTo>
                    <a:pt x="44" y="19"/>
                  </a:lnTo>
                  <a:lnTo>
                    <a:pt x="50" y="13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58" y="7"/>
                  </a:lnTo>
                  <a:lnTo>
                    <a:pt x="59" y="5"/>
                  </a:lnTo>
                  <a:lnTo>
                    <a:pt x="58" y="2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18" name="Freeform 634"/>
            <p:cNvSpPr/>
            <p:nvPr/>
          </p:nvSpPr>
          <p:spPr bwMode="auto">
            <a:xfrm>
              <a:off x="2339976" y="4575175"/>
              <a:ext cx="44450" cy="61913"/>
            </a:xfrm>
            <a:custGeom>
              <a:avLst/>
              <a:gdLst/>
              <a:ahLst/>
              <a:cxnLst>
                <a:cxn ang="0">
                  <a:pos x="77" y="2"/>
                </a:cxn>
                <a:cxn ang="0">
                  <a:pos x="77" y="2"/>
                </a:cxn>
                <a:cxn ang="0">
                  <a:pos x="66" y="13"/>
                </a:cxn>
                <a:cxn ang="0">
                  <a:pos x="55" y="27"/>
                </a:cxn>
                <a:cxn ang="0">
                  <a:pos x="45" y="39"/>
                </a:cxn>
                <a:cxn ang="0">
                  <a:pos x="35" y="52"/>
                </a:cxn>
                <a:cxn ang="0">
                  <a:pos x="17" y="80"/>
                </a:cxn>
                <a:cxn ang="0">
                  <a:pos x="1" y="110"/>
                </a:cxn>
                <a:cxn ang="0">
                  <a:pos x="1" y="110"/>
                </a:cxn>
                <a:cxn ang="0">
                  <a:pos x="0" y="112"/>
                </a:cxn>
                <a:cxn ang="0">
                  <a:pos x="1" y="113"/>
                </a:cxn>
                <a:cxn ang="0">
                  <a:pos x="2" y="115"/>
                </a:cxn>
                <a:cxn ang="0">
                  <a:pos x="3" y="116"/>
                </a:cxn>
                <a:cxn ang="0">
                  <a:pos x="4" y="116"/>
                </a:cxn>
                <a:cxn ang="0">
                  <a:pos x="6" y="116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24" y="85"/>
                </a:cxn>
                <a:cxn ang="0">
                  <a:pos x="42" y="59"/>
                </a:cxn>
                <a:cxn ang="0">
                  <a:pos x="52" y="45"/>
                </a:cxn>
                <a:cxn ang="0">
                  <a:pos x="62" y="33"/>
                </a:cxn>
                <a:cxn ang="0">
                  <a:pos x="73" y="20"/>
                </a:cxn>
                <a:cxn ang="0">
                  <a:pos x="84" y="8"/>
                </a:cxn>
                <a:cxn ang="0">
                  <a:pos x="84" y="8"/>
                </a:cxn>
                <a:cxn ang="0">
                  <a:pos x="85" y="6"/>
                </a:cxn>
                <a:cxn ang="0">
                  <a:pos x="85" y="5"/>
                </a:cxn>
                <a:cxn ang="0">
                  <a:pos x="84" y="3"/>
                </a:cxn>
                <a:cxn ang="0">
                  <a:pos x="83" y="2"/>
                </a:cxn>
                <a:cxn ang="0">
                  <a:pos x="82" y="1"/>
                </a:cxn>
                <a:cxn ang="0">
                  <a:pos x="80" y="0"/>
                </a:cxn>
                <a:cxn ang="0">
                  <a:pos x="79" y="0"/>
                </a:cxn>
                <a:cxn ang="0">
                  <a:pos x="77" y="2"/>
                </a:cxn>
                <a:cxn ang="0">
                  <a:pos x="77" y="2"/>
                </a:cxn>
              </a:cxnLst>
              <a:rect l="0" t="0" r="r" b="b"/>
              <a:pathLst>
                <a:path w="85" h="116">
                  <a:moveTo>
                    <a:pt x="77" y="2"/>
                  </a:moveTo>
                  <a:lnTo>
                    <a:pt x="77" y="2"/>
                  </a:lnTo>
                  <a:lnTo>
                    <a:pt x="66" y="13"/>
                  </a:lnTo>
                  <a:lnTo>
                    <a:pt x="55" y="27"/>
                  </a:lnTo>
                  <a:lnTo>
                    <a:pt x="45" y="39"/>
                  </a:lnTo>
                  <a:lnTo>
                    <a:pt x="35" y="52"/>
                  </a:lnTo>
                  <a:lnTo>
                    <a:pt x="17" y="80"/>
                  </a:lnTo>
                  <a:lnTo>
                    <a:pt x="1" y="110"/>
                  </a:lnTo>
                  <a:lnTo>
                    <a:pt x="1" y="110"/>
                  </a:lnTo>
                  <a:lnTo>
                    <a:pt x="0" y="112"/>
                  </a:lnTo>
                  <a:lnTo>
                    <a:pt x="1" y="113"/>
                  </a:lnTo>
                  <a:lnTo>
                    <a:pt x="2" y="115"/>
                  </a:lnTo>
                  <a:lnTo>
                    <a:pt x="3" y="116"/>
                  </a:lnTo>
                  <a:lnTo>
                    <a:pt x="4" y="116"/>
                  </a:lnTo>
                  <a:lnTo>
                    <a:pt x="6" y="116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24" y="85"/>
                  </a:lnTo>
                  <a:lnTo>
                    <a:pt x="42" y="59"/>
                  </a:lnTo>
                  <a:lnTo>
                    <a:pt x="52" y="45"/>
                  </a:lnTo>
                  <a:lnTo>
                    <a:pt x="62" y="33"/>
                  </a:lnTo>
                  <a:lnTo>
                    <a:pt x="73" y="20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5" y="6"/>
                  </a:lnTo>
                  <a:lnTo>
                    <a:pt x="85" y="5"/>
                  </a:lnTo>
                  <a:lnTo>
                    <a:pt x="84" y="3"/>
                  </a:lnTo>
                  <a:lnTo>
                    <a:pt x="83" y="2"/>
                  </a:lnTo>
                  <a:lnTo>
                    <a:pt x="82" y="1"/>
                  </a:lnTo>
                  <a:lnTo>
                    <a:pt x="80" y="0"/>
                  </a:lnTo>
                  <a:lnTo>
                    <a:pt x="79" y="0"/>
                  </a:lnTo>
                  <a:lnTo>
                    <a:pt x="77" y="2"/>
                  </a:lnTo>
                  <a:lnTo>
                    <a:pt x="7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19" name="Freeform 635"/>
            <p:cNvSpPr/>
            <p:nvPr/>
          </p:nvSpPr>
          <p:spPr bwMode="auto">
            <a:xfrm>
              <a:off x="2359026" y="4618038"/>
              <a:ext cx="34925" cy="58738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40" y="25"/>
                </a:cxn>
                <a:cxn ang="0">
                  <a:pos x="25" y="51"/>
                </a:cxn>
                <a:cxn ang="0">
                  <a:pos x="17" y="63"/>
                </a:cxn>
                <a:cxn ang="0">
                  <a:pos x="11" y="77"/>
                </a:cxn>
                <a:cxn ang="0">
                  <a:pos x="5" y="91"/>
                </a:cxn>
                <a:cxn ang="0">
                  <a:pos x="0" y="105"/>
                </a:cxn>
                <a:cxn ang="0">
                  <a:pos x="0" y="105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2" y="110"/>
                </a:cxn>
                <a:cxn ang="0">
                  <a:pos x="3" y="111"/>
                </a:cxn>
                <a:cxn ang="0">
                  <a:pos x="5" y="111"/>
                </a:cxn>
                <a:cxn ang="0">
                  <a:pos x="7" y="110"/>
                </a:cxn>
                <a:cxn ang="0">
                  <a:pos x="8" y="109"/>
                </a:cxn>
                <a:cxn ang="0">
                  <a:pos x="9" y="108"/>
                </a:cxn>
                <a:cxn ang="0">
                  <a:pos x="9" y="108"/>
                </a:cxn>
                <a:cxn ang="0">
                  <a:pos x="14" y="93"/>
                </a:cxn>
                <a:cxn ang="0">
                  <a:pos x="19" y="81"/>
                </a:cxn>
                <a:cxn ang="0">
                  <a:pos x="26" y="68"/>
                </a:cxn>
                <a:cxn ang="0">
                  <a:pos x="33" y="55"/>
                </a:cxn>
                <a:cxn ang="0">
                  <a:pos x="48" y="31"/>
                </a:cxn>
                <a:cxn ang="0">
                  <a:pos x="65" y="9"/>
                </a:cxn>
                <a:cxn ang="0">
                  <a:pos x="65" y="9"/>
                </a:cxn>
                <a:cxn ang="0">
                  <a:pos x="66" y="7"/>
                </a:cxn>
                <a:cxn ang="0">
                  <a:pos x="66" y="5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6" h="111">
                  <a:moveTo>
                    <a:pt x="58" y="1"/>
                  </a:moveTo>
                  <a:lnTo>
                    <a:pt x="58" y="1"/>
                  </a:lnTo>
                  <a:lnTo>
                    <a:pt x="40" y="25"/>
                  </a:lnTo>
                  <a:lnTo>
                    <a:pt x="25" y="51"/>
                  </a:lnTo>
                  <a:lnTo>
                    <a:pt x="17" y="63"/>
                  </a:lnTo>
                  <a:lnTo>
                    <a:pt x="11" y="77"/>
                  </a:lnTo>
                  <a:lnTo>
                    <a:pt x="5" y="91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2" y="110"/>
                  </a:lnTo>
                  <a:lnTo>
                    <a:pt x="3" y="111"/>
                  </a:lnTo>
                  <a:lnTo>
                    <a:pt x="5" y="111"/>
                  </a:lnTo>
                  <a:lnTo>
                    <a:pt x="7" y="110"/>
                  </a:lnTo>
                  <a:lnTo>
                    <a:pt x="8" y="109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14" y="93"/>
                  </a:lnTo>
                  <a:lnTo>
                    <a:pt x="19" y="81"/>
                  </a:lnTo>
                  <a:lnTo>
                    <a:pt x="26" y="68"/>
                  </a:lnTo>
                  <a:lnTo>
                    <a:pt x="33" y="55"/>
                  </a:lnTo>
                  <a:lnTo>
                    <a:pt x="48" y="31"/>
                  </a:lnTo>
                  <a:lnTo>
                    <a:pt x="65" y="9"/>
                  </a:lnTo>
                  <a:lnTo>
                    <a:pt x="65" y="9"/>
                  </a:lnTo>
                  <a:lnTo>
                    <a:pt x="66" y="7"/>
                  </a:lnTo>
                  <a:lnTo>
                    <a:pt x="66" y="5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20" name="Freeform 636"/>
            <p:cNvSpPr/>
            <p:nvPr/>
          </p:nvSpPr>
          <p:spPr bwMode="auto">
            <a:xfrm>
              <a:off x="2522538" y="4689475"/>
              <a:ext cx="163513" cy="65088"/>
            </a:xfrm>
            <a:custGeom>
              <a:avLst/>
              <a:gdLst/>
              <a:ahLst/>
              <a:cxnLst>
                <a:cxn ang="0">
                  <a:pos x="279" y="125"/>
                </a:cxn>
                <a:cxn ang="0">
                  <a:pos x="166" y="123"/>
                </a:cxn>
                <a:cxn ang="0">
                  <a:pos x="110" y="121"/>
                </a:cxn>
                <a:cxn ang="0">
                  <a:pos x="55" y="121"/>
                </a:cxn>
                <a:cxn ang="0">
                  <a:pos x="28" y="118"/>
                </a:cxn>
                <a:cxn ang="0">
                  <a:pos x="15" y="111"/>
                </a:cxn>
                <a:cxn ang="0">
                  <a:pos x="12" y="108"/>
                </a:cxn>
                <a:cxn ang="0">
                  <a:pos x="5" y="97"/>
                </a:cxn>
                <a:cxn ang="0">
                  <a:pos x="1" y="80"/>
                </a:cxn>
                <a:cxn ang="0">
                  <a:pos x="0" y="42"/>
                </a:cxn>
                <a:cxn ang="0">
                  <a:pos x="1" y="21"/>
                </a:cxn>
                <a:cxn ang="0">
                  <a:pos x="1" y="16"/>
                </a:cxn>
                <a:cxn ang="0">
                  <a:pos x="5" y="8"/>
                </a:cxn>
                <a:cxn ang="0">
                  <a:pos x="11" y="3"/>
                </a:cxn>
                <a:cxn ang="0">
                  <a:pos x="19" y="0"/>
                </a:cxn>
                <a:cxn ang="0">
                  <a:pos x="23" y="0"/>
                </a:cxn>
                <a:cxn ang="0">
                  <a:pos x="32" y="1"/>
                </a:cxn>
                <a:cxn ang="0">
                  <a:pos x="39" y="5"/>
                </a:cxn>
                <a:cxn ang="0">
                  <a:pos x="44" y="12"/>
                </a:cxn>
                <a:cxn ang="0">
                  <a:pos x="46" y="21"/>
                </a:cxn>
                <a:cxn ang="0">
                  <a:pos x="46" y="34"/>
                </a:cxn>
                <a:cxn ang="0">
                  <a:pos x="46" y="46"/>
                </a:cxn>
                <a:cxn ang="0">
                  <a:pos x="46" y="58"/>
                </a:cxn>
                <a:cxn ang="0">
                  <a:pos x="44" y="64"/>
                </a:cxn>
                <a:cxn ang="0">
                  <a:pos x="40" y="69"/>
                </a:cxn>
                <a:cxn ang="0">
                  <a:pos x="43" y="76"/>
                </a:cxn>
                <a:cxn ang="0">
                  <a:pos x="48" y="76"/>
                </a:cxn>
                <a:cxn ang="0">
                  <a:pos x="55" y="76"/>
                </a:cxn>
                <a:cxn ang="0">
                  <a:pos x="67" y="75"/>
                </a:cxn>
                <a:cxn ang="0">
                  <a:pos x="89" y="74"/>
                </a:cxn>
                <a:cxn ang="0">
                  <a:pos x="105" y="75"/>
                </a:cxn>
                <a:cxn ang="0">
                  <a:pos x="133" y="77"/>
                </a:cxn>
                <a:cxn ang="0">
                  <a:pos x="207" y="79"/>
                </a:cxn>
                <a:cxn ang="0">
                  <a:pos x="243" y="79"/>
                </a:cxn>
                <a:cxn ang="0">
                  <a:pos x="266" y="31"/>
                </a:cxn>
                <a:cxn ang="0">
                  <a:pos x="266" y="25"/>
                </a:cxn>
                <a:cxn ang="0">
                  <a:pos x="270" y="17"/>
                </a:cxn>
                <a:cxn ang="0">
                  <a:pos x="276" y="12"/>
                </a:cxn>
                <a:cxn ang="0">
                  <a:pos x="285" y="9"/>
                </a:cxn>
                <a:cxn ang="0">
                  <a:pos x="289" y="9"/>
                </a:cxn>
                <a:cxn ang="0">
                  <a:pos x="297" y="10"/>
                </a:cxn>
                <a:cxn ang="0">
                  <a:pos x="304" y="14"/>
                </a:cxn>
                <a:cxn ang="0">
                  <a:pos x="309" y="21"/>
                </a:cxn>
                <a:cxn ang="0">
                  <a:pos x="311" y="31"/>
                </a:cxn>
                <a:cxn ang="0">
                  <a:pos x="311" y="102"/>
                </a:cxn>
                <a:cxn ang="0">
                  <a:pos x="309" y="111"/>
                </a:cxn>
                <a:cxn ang="0">
                  <a:pos x="304" y="118"/>
                </a:cxn>
                <a:cxn ang="0">
                  <a:pos x="301" y="120"/>
                </a:cxn>
                <a:cxn ang="0">
                  <a:pos x="293" y="124"/>
                </a:cxn>
                <a:cxn ang="0">
                  <a:pos x="287" y="124"/>
                </a:cxn>
                <a:cxn ang="0">
                  <a:pos x="286" y="124"/>
                </a:cxn>
                <a:cxn ang="0">
                  <a:pos x="279" y="125"/>
                </a:cxn>
              </a:cxnLst>
              <a:rect l="0" t="0" r="r" b="b"/>
              <a:pathLst>
                <a:path w="311" h="125">
                  <a:moveTo>
                    <a:pt x="279" y="125"/>
                  </a:moveTo>
                  <a:lnTo>
                    <a:pt x="279" y="125"/>
                  </a:lnTo>
                  <a:lnTo>
                    <a:pt x="222" y="125"/>
                  </a:lnTo>
                  <a:lnTo>
                    <a:pt x="166" y="123"/>
                  </a:lnTo>
                  <a:lnTo>
                    <a:pt x="166" y="123"/>
                  </a:lnTo>
                  <a:lnTo>
                    <a:pt x="110" y="121"/>
                  </a:lnTo>
                  <a:lnTo>
                    <a:pt x="55" y="121"/>
                  </a:lnTo>
                  <a:lnTo>
                    <a:pt x="55" y="121"/>
                  </a:lnTo>
                  <a:lnTo>
                    <a:pt x="41" y="120"/>
                  </a:lnTo>
                  <a:lnTo>
                    <a:pt x="28" y="118"/>
                  </a:lnTo>
                  <a:lnTo>
                    <a:pt x="19" y="114"/>
                  </a:lnTo>
                  <a:lnTo>
                    <a:pt x="15" y="111"/>
                  </a:lnTo>
                  <a:lnTo>
                    <a:pt x="12" y="108"/>
                  </a:lnTo>
                  <a:lnTo>
                    <a:pt x="12" y="108"/>
                  </a:lnTo>
                  <a:lnTo>
                    <a:pt x="8" y="103"/>
                  </a:lnTo>
                  <a:lnTo>
                    <a:pt x="5" y="97"/>
                  </a:lnTo>
                  <a:lnTo>
                    <a:pt x="2" y="88"/>
                  </a:lnTo>
                  <a:lnTo>
                    <a:pt x="1" y="80"/>
                  </a:lnTo>
                  <a:lnTo>
                    <a:pt x="0" y="63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6"/>
                  </a:lnTo>
                  <a:lnTo>
                    <a:pt x="3" y="12"/>
                  </a:lnTo>
                  <a:lnTo>
                    <a:pt x="5" y="8"/>
                  </a:lnTo>
                  <a:lnTo>
                    <a:pt x="8" y="5"/>
                  </a:lnTo>
                  <a:lnTo>
                    <a:pt x="11" y="3"/>
                  </a:lnTo>
                  <a:lnTo>
                    <a:pt x="15" y="1"/>
                  </a:lnTo>
                  <a:lnTo>
                    <a:pt x="19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32" y="1"/>
                  </a:lnTo>
                  <a:lnTo>
                    <a:pt x="36" y="3"/>
                  </a:lnTo>
                  <a:lnTo>
                    <a:pt x="39" y="5"/>
                  </a:lnTo>
                  <a:lnTo>
                    <a:pt x="42" y="8"/>
                  </a:lnTo>
                  <a:lnTo>
                    <a:pt x="44" y="12"/>
                  </a:lnTo>
                  <a:lnTo>
                    <a:pt x="45" y="16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46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45" y="62"/>
                  </a:lnTo>
                  <a:lnTo>
                    <a:pt x="44" y="64"/>
                  </a:lnTo>
                  <a:lnTo>
                    <a:pt x="43" y="66"/>
                  </a:lnTo>
                  <a:lnTo>
                    <a:pt x="40" y="69"/>
                  </a:lnTo>
                  <a:lnTo>
                    <a:pt x="41" y="73"/>
                  </a:lnTo>
                  <a:lnTo>
                    <a:pt x="43" y="76"/>
                  </a:lnTo>
                  <a:lnTo>
                    <a:pt x="47" y="76"/>
                  </a:lnTo>
                  <a:lnTo>
                    <a:pt x="48" y="76"/>
                  </a:lnTo>
                  <a:lnTo>
                    <a:pt x="48" y="76"/>
                  </a:lnTo>
                  <a:lnTo>
                    <a:pt x="55" y="76"/>
                  </a:lnTo>
                  <a:lnTo>
                    <a:pt x="55" y="76"/>
                  </a:lnTo>
                  <a:lnTo>
                    <a:pt x="67" y="75"/>
                  </a:lnTo>
                  <a:lnTo>
                    <a:pt x="67" y="75"/>
                  </a:lnTo>
                  <a:lnTo>
                    <a:pt x="89" y="74"/>
                  </a:lnTo>
                  <a:lnTo>
                    <a:pt x="89" y="74"/>
                  </a:lnTo>
                  <a:lnTo>
                    <a:pt x="105" y="75"/>
                  </a:lnTo>
                  <a:lnTo>
                    <a:pt x="105" y="75"/>
                  </a:lnTo>
                  <a:lnTo>
                    <a:pt x="133" y="77"/>
                  </a:lnTo>
                  <a:lnTo>
                    <a:pt x="159" y="79"/>
                  </a:lnTo>
                  <a:lnTo>
                    <a:pt x="207" y="79"/>
                  </a:lnTo>
                  <a:lnTo>
                    <a:pt x="207" y="79"/>
                  </a:lnTo>
                  <a:lnTo>
                    <a:pt x="243" y="79"/>
                  </a:lnTo>
                  <a:lnTo>
                    <a:pt x="266" y="79"/>
                  </a:lnTo>
                  <a:lnTo>
                    <a:pt x="266" y="31"/>
                  </a:lnTo>
                  <a:lnTo>
                    <a:pt x="266" y="31"/>
                  </a:lnTo>
                  <a:lnTo>
                    <a:pt x="266" y="25"/>
                  </a:lnTo>
                  <a:lnTo>
                    <a:pt x="268" y="21"/>
                  </a:lnTo>
                  <a:lnTo>
                    <a:pt x="270" y="17"/>
                  </a:lnTo>
                  <a:lnTo>
                    <a:pt x="273" y="14"/>
                  </a:lnTo>
                  <a:lnTo>
                    <a:pt x="276" y="12"/>
                  </a:lnTo>
                  <a:lnTo>
                    <a:pt x="281" y="10"/>
                  </a:lnTo>
                  <a:lnTo>
                    <a:pt x="285" y="9"/>
                  </a:lnTo>
                  <a:lnTo>
                    <a:pt x="289" y="9"/>
                  </a:lnTo>
                  <a:lnTo>
                    <a:pt x="289" y="9"/>
                  </a:lnTo>
                  <a:lnTo>
                    <a:pt x="293" y="9"/>
                  </a:lnTo>
                  <a:lnTo>
                    <a:pt x="297" y="10"/>
                  </a:lnTo>
                  <a:lnTo>
                    <a:pt x="301" y="12"/>
                  </a:lnTo>
                  <a:lnTo>
                    <a:pt x="304" y="14"/>
                  </a:lnTo>
                  <a:lnTo>
                    <a:pt x="307" y="17"/>
                  </a:lnTo>
                  <a:lnTo>
                    <a:pt x="309" y="21"/>
                  </a:lnTo>
                  <a:lnTo>
                    <a:pt x="310" y="25"/>
                  </a:lnTo>
                  <a:lnTo>
                    <a:pt x="311" y="31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0" y="107"/>
                  </a:lnTo>
                  <a:lnTo>
                    <a:pt x="309" y="111"/>
                  </a:lnTo>
                  <a:lnTo>
                    <a:pt x="307" y="115"/>
                  </a:lnTo>
                  <a:lnTo>
                    <a:pt x="304" y="118"/>
                  </a:lnTo>
                  <a:lnTo>
                    <a:pt x="304" y="118"/>
                  </a:lnTo>
                  <a:lnTo>
                    <a:pt x="301" y="120"/>
                  </a:lnTo>
                  <a:lnTo>
                    <a:pt x="297" y="123"/>
                  </a:lnTo>
                  <a:lnTo>
                    <a:pt x="293" y="124"/>
                  </a:lnTo>
                  <a:lnTo>
                    <a:pt x="289" y="124"/>
                  </a:lnTo>
                  <a:lnTo>
                    <a:pt x="287" y="124"/>
                  </a:lnTo>
                  <a:lnTo>
                    <a:pt x="286" y="124"/>
                  </a:lnTo>
                  <a:lnTo>
                    <a:pt x="286" y="124"/>
                  </a:lnTo>
                  <a:lnTo>
                    <a:pt x="279" y="125"/>
                  </a:lnTo>
                  <a:lnTo>
                    <a:pt x="279" y="12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21" name="Freeform 637"/>
            <p:cNvSpPr/>
            <p:nvPr/>
          </p:nvSpPr>
          <p:spPr bwMode="auto">
            <a:xfrm>
              <a:off x="2301876" y="4237038"/>
              <a:ext cx="617538" cy="522288"/>
            </a:xfrm>
            <a:custGeom>
              <a:avLst/>
              <a:gdLst/>
              <a:ahLst/>
              <a:cxnLst>
                <a:cxn ang="0">
                  <a:pos x="858" y="985"/>
                </a:cxn>
                <a:cxn ang="0">
                  <a:pos x="837" y="972"/>
                </a:cxn>
                <a:cxn ang="0">
                  <a:pos x="819" y="928"/>
                </a:cxn>
                <a:cxn ang="0">
                  <a:pos x="822" y="871"/>
                </a:cxn>
                <a:cxn ang="0">
                  <a:pos x="843" y="860"/>
                </a:cxn>
                <a:cxn ang="0">
                  <a:pos x="865" y="876"/>
                </a:cxn>
                <a:cxn ang="0">
                  <a:pos x="865" y="924"/>
                </a:cxn>
                <a:cxn ang="0">
                  <a:pos x="945" y="941"/>
                </a:cxn>
                <a:cxn ang="0">
                  <a:pos x="1009" y="939"/>
                </a:cxn>
                <a:cxn ang="0">
                  <a:pos x="1096" y="911"/>
                </a:cxn>
                <a:cxn ang="0">
                  <a:pos x="1120" y="867"/>
                </a:cxn>
                <a:cxn ang="0">
                  <a:pos x="1118" y="778"/>
                </a:cxn>
                <a:cxn ang="0">
                  <a:pos x="1104" y="357"/>
                </a:cxn>
                <a:cxn ang="0">
                  <a:pos x="1104" y="237"/>
                </a:cxn>
                <a:cxn ang="0">
                  <a:pos x="1088" y="145"/>
                </a:cxn>
                <a:cxn ang="0">
                  <a:pos x="1042" y="89"/>
                </a:cxn>
                <a:cxn ang="0">
                  <a:pos x="983" y="64"/>
                </a:cxn>
                <a:cxn ang="0">
                  <a:pos x="887" y="64"/>
                </a:cxn>
                <a:cxn ang="0">
                  <a:pos x="564" y="60"/>
                </a:cxn>
                <a:cxn ang="0">
                  <a:pos x="180" y="51"/>
                </a:cxn>
                <a:cxn ang="0">
                  <a:pos x="121" y="55"/>
                </a:cxn>
                <a:cxn ang="0">
                  <a:pos x="64" y="78"/>
                </a:cxn>
                <a:cxn ang="0">
                  <a:pos x="44" y="141"/>
                </a:cxn>
                <a:cxn ang="0">
                  <a:pos x="48" y="368"/>
                </a:cxn>
                <a:cxn ang="0">
                  <a:pos x="53" y="604"/>
                </a:cxn>
                <a:cxn ang="0">
                  <a:pos x="58" y="785"/>
                </a:cxn>
                <a:cxn ang="0">
                  <a:pos x="81" y="878"/>
                </a:cxn>
                <a:cxn ang="0">
                  <a:pos x="124" y="928"/>
                </a:cxn>
                <a:cxn ang="0">
                  <a:pos x="175" y="941"/>
                </a:cxn>
                <a:cxn ang="0">
                  <a:pos x="271" y="931"/>
                </a:cxn>
                <a:cxn ang="0">
                  <a:pos x="267" y="885"/>
                </a:cxn>
                <a:cxn ang="0">
                  <a:pos x="271" y="857"/>
                </a:cxn>
                <a:cxn ang="0">
                  <a:pos x="296" y="851"/>
                </a:cxn>
                <a:cxn ang="0">
                  <a:pos x="311" y="872"/>
                </a:cxn>
                <a:cxn ang="0">
                  <a:pos x="315" y="947"/>
                </a:cxn>
                <a:cxn ang="0">
                  <a:pos x="305" y="975"/>
                </a:cxn>
                <a:cxn ang="0">
                  <a:pos x="285" y="979"/>
                </a:cxn>
                <a:cxn ang="0">
                  <a:pos x="212" y="982"/>
                </a:cxn>
                <a:cxn ang="0">
                  <a:pos x="105" y="970"/>
                </a:cxn>
                <a:cxn ang="0">
                  <a:pos x="49" y="920"/>
                </a:cxn>
                <a:cxn ang="0">
                  <a:pos x="20" y="814"/>
                </a:cxn>
                <a:cxn ang="0">
                  <a:pos x="6" y="640"/>
                </a:cxn>
                <a:cxn ang="0">
                  <a:pos x="3" y="231"/>
                </a:cxn>
                <a:cxn ang="0">
                  <a:pos x="13" y="70"/>
                </a:cxn>
                <a:cxn ang="0">
                  <a:pos x="50" y="29"/>
                </a:cxn>
                <a:cxn ang="0">
                  <a:pos x="113" y="10"/>
                </a:cxn>
                <a:cxn ang="0">
                  <a:pos x="161" y="6"/>
                </a:cxn>
                <a:cxn ang="0">
                  <a:pos x="182" y="3"/>
                </a:cxn>
                <a:cxn ang="0">
                  <a:pos x="205" y="3"/>
                </a:cxn>
                <a:cxn ang="0">
                  <a:pos x="407" y="16"/>
                </a:cxn>
                <a:cxn ang="0">
                  <a:pos x="799" y="15"/>
                </a:cxn>
                <a:cxn ang="0">
                  <a:pos x="934" y="18"/>
                </a:cxn>
                <a:cxn ang="0">
                  <a:pos x="1005" y="21"/>
                </a:cxn>
                <a:cxn ang="0">
                  <a:pos x="1073" y="55"/>
                </a:cxn>
                <a:cxn ang="0">
                  <a:pos x="1126" y="118"/>
                </a:cxn>
                <a:cxn ang="0">
                  <a:pos x="1150" y="250"/>
                </a:cxn>
                <a:cxn ang="0">
                  <a:pos x="1151" y="482"/>
                </a:cxn>
                <a:cxn ang="0">
                  <a:pos x="1157" y="731"/>
                </a:cxn>
                <a:cxn ang="0">
                  <a:pos x="1165" y="868"/>
                </a:cxn>
                <a:cxn ang="0">
                  <a:pos x="1141" y="930"/>
                </a:cxn>
                <a:cxn ang="0">
                  <a:pos x="1077" y="970"/>
                </a:cxn>
                <a:cxn ang="0">
                  <a:pos x="1018" y="988"/>
                </a:cxn>
              </a:cxnLst>
              <a:rect l="0" t="0" r="r" b="b"/>
              <a:pathLst>
                <a:path w="1167" h="989">
                  <a:moveTo>
                    <a:pt x="1009" y="989"/>
                  </a:moveTo>
                  <a:lnTo>
                    <a:pt x="1009" y="989"/>
                  </a:lnTo>
                  <a:lnTo>
                    <a:pt x="944" y="987"/>
                  </a:lnTo>
                  <a:lnTo>
                    <a:pt x="944" y="987"/>
                  </a:lnTo>
                  <a:lnTo>
                    <a:pt x="901" y="985"/>
                  </a:lnTo>
                  <a:lnTo>
                    <a:pt x="858" y="985"/>
                  </a:lnTo>
                  <a:lnTo>
                    <a:pt x="858" y="985"/>
                  </a:lnTo>
                  <a:lnTo>
                    <a:pt x="850" y="984"/>
                  </a:lnTo>
                  <a:lnTo>
                    <a:pt x="845" y="982"/>
                  </a:lnTo>
                  <a:lnTo>
                    <a:pt x="841" y="978"/>
                  </a:lnTo>
                  <a:lnTo>
                    <a:pt x="839" y="974"/>
                  </a:lnTo>
                  <a:lnTo>
                    <a:pt x="838" y="973"/>
                  </a:lnTo>
                  <a:lnTo>
                    <a:pt x="837" y="972"/>
                  </a:lnTo>
                  <a:lnTo>
                    <a:pt x="837" y="972"/>
                  </a:lnTo>
                  <a:lnTo>
                    <a:pt x="832" y="969"/>
                  </a:lnTo>
                  <a:lnTo>
                    <a:pt x="832" y="969"/>
                  </a:lnTo>
                  <a:lnTo>
                    <a:pt x="828" y="962"/>
                  </a:lnTo>
                  <a:lnTo>
                    <a:pt x="824" y="954"/>
                  </a:lnTo>
                  <a:lnTo>
                    <a:pt x="821" y="945"/>
                  </a:lnTo>
                  <a:lnTo>
                    <a:pt x="819" y="937"/>
                  </a:lnTo>
                  <a:lnTo>
                    <a:pt x="819" y="928"/>
                  </a:lnTo>
                  <a:lnTo>
                    <a:pt x="819" y="920"/>
                  </a:lnTo>
                  <a:lnTo>
                    <a:pt x="819" y="901"/>
                  </a:lnTo>
                  <a:lnTo>
                    <a:pt x="819" y="901"/>
                  </a:lnTo>
                  <a:lnTo>
                    <a:pt x="820" y="881"/>
                  </a:lnTo>
                  <a:lnTo>
                    <a:pt x="820" y="881"/>
                  </a:lnTo>
                  <a:lnTo>
                    <a:pt x="820" y="876"/>
                  </a:lnTo>
                  <a:lnTo>
                    <a:pt x="822" y="871"/>
                  </a:lnTo>
                  <a:lnTo>
                    <a:pt x="825" y="868"/>
                  </a:lnTo>
                  <a:lnTo>
                    <a:pt x="828" y="865"/>
                  </a:lnTo>
                  <a:lnTo>
                    <a:pt x="831" y="862"/>
                  </a:lnTo>
                  <a:lnTo>
                    <a:pt x="835" y="861"/>
                  </a:lnTo>
                  <a:lnTo>
                    <a:pt x="839" y="860"/>
                  </a:lnTo>
                  <a:lnTo>
                    <a:pt x="843" y="860"/>
                  </a:lnTo>
                  <a:lnTo>
                    <a:pt x="843" y="860"/>
                  </a:lnTo>
                  <a:lnTo>
                    <a:pt x="847" y="860"/>
                  </a:lnTo>
                  <a:lnTo>
                    <a:pt x="851" y="861"/>
                  </a:lnTo>
                  <a:lnTo>
                    <a:pt x="856" y="862"/>
                  </a:lnTo>
                  <a:lnTo>
                    <a:pt x="859" y="865"/>
                  </a:lnTo>
                  <a:lnTo>
                    <a:pt x="862" y="868"/>
                  </a:lnTo>
                  <a:lnTo>
                    <a:pt x="864" y="871"/>
                  </a:lnTo>
                  <a:lnTo>
                    <a:pt x="865" y="876"/>
                  </a:lnTo>
                  <a:lnTo>
                    <a:pt x="866" y="881"/>
                  </a:lnTo>
                  <a:lnTo>
                    <a:pt x="866" y="882"/>
                  </a:lnTo>
                  <a:lnTo>
                    <a:pt x="866" y="882"/>
                  </a:lnTo>
                  <a:lnTo>
                    <a:pt x="865" y="912"/>
                  </a:lnTo>
                  <a:lnTo>
                    <a:pt x="865" y="915"/>
                  </a:lnTo>
                  <a:lnTo>
                    <a:pt x="865" y="915"/>
                  </a:lnTo>
                  <a:lnTo>
                    <a:pt x="865" y="924"/>
                  </a:lnTo>
                  <a:lnTo>
                    <a:pt x="865" y="932"/>
                  </a:lnTo>
                  <a:lnTo>
                    <a:pt x="865" y="938"/>
                  </a:lnTo>
                  <a:lnTo>
                    <a:pt x="870" y="939"/>
                  </a:lnTo>
                  <a:lnTo>
                    <a:pt x="870" y="939"/>
                  </a:lnTo>
                  <a:lnTo>
                    <a:pt x="908" y="940"/>
                  </a:lnTo>
                  <a:lnTo>
                    <a:pt x="945" y="941"/>
                  </a:lnTo>
                  <a:lnTo>
                    <a:pt x="945" y="941"/>
                  </a:lnTo>
                  <a:lnTo>
                    <a:pt x="996" y="943"/>
                  </a:lnTo>
                  <a:lnTo>
                    <a:pt x="998" y="943"/>
                  </a:lnTo>
                  <a:lnTo>
                    <a:pt x="999" y="942"/>
                  </a:lnTo>
                  <a:lnTo>
                    <a:pt x="999" y="942"/>
                  </a:lnTo>
                  <a:lnTo>
                    <a:pt x="1004" y="940"/>
                  </a:lnTo>
                  <a:lnTo>
                    <a:pt x="1009" y="939"/>
                  </a:lnTo>
                  <a:lnTo>
                    <a:pt x="1009" y="939"/>
                  </a:lnTo>
                  <a:lnTo>
                    <a:pt x="1035" y="935"/>
                  </a:lnTo>
                  <a:lnTo>
                    <a:pt x="1049" y="933"/>
                  </a:lnTo>
                  <a:lnTo>
                    <a:pt x="1064" y="929"/>
                  </a:lnTo>
                  <a:lnTo>
                    <a:pt x="1078" y="923"/>
                  </a:lnTo>
                  <a:lnTo>
                    <a:pt x="1085" y="920"/>
                  </a:lnTo>
                  <a:lnTo>
                    <a:pt x="1091" y="916"/>
                  </a:lnTo>
                  <a:lnTo>
                    <a:pt x="1096" y="911"/>
                  </a:lnTo>
                  <a:lnTo>
                    <a:pt x="1102" y="906"/>
                  </a:lnTo>
                  <a:lnTo>
                    <a:pt x="1107" y="900"/>
                  </a:lnTo>
                  <a:lnTo>
                    <a:pt x="1111" y="894"/>
                  </a:lnTo>
                  <a:lnTo>
                    <a:pt x="1111" y="894"/>
                  </a:lnTo>
                  <a:lnTo>
                    <a:pt x="1115" y="885"/>
                  </a:lnTo>
                  <a:lnTo>
                    <a:pt x="1118" y="876"/>
                  </a:lnTo>
                  <a:lnTo>
                    <a:pt x="1120" y="867"/>
                  </a:lnTo>
                  <a:lnTo>
                    <a:pt x="1121" y="858"/>
                  </a:lnTo>
                  <a:lnTo>
                    <a:pt x="1121" y="839"/>
                  </a:lnTo>
                  <a:lnTo>
                    <a:pt x="1120" y="821"/>
                  </a:lnTo>
                  <a:lnTo>
                    <a:pt x="1120" y="821"/>
                  </a:lnTo>
                  <a:lnTo>
                    <a:pt x="1119" y="802"/>
                  </a:lnTo>
                  <a:lnTo>
                    <a:pt x="1119" y="802"/>
                  </a:lnTo>
                  <a:lnTo>
                    <a:pt x="1118" y="778"/>
                  </a:lnTo>
                  <a:lnTo>
                    <a:pt x="1117" y="754"/>
                  </a:lnTo>
                  <a:lnTo>
                    <a:pt x="1112" y="708"/>
                  </a:lnTo>
                  <a:lnTo>
                    <a:pt x="1112" y="708"/>
                  </a:lnTo>
                  <a:lnTo>
                    <a:pt x="1107" y="655"/>
                  </a:lnTo>
                  <a:lnTo>
                    <a:pt x="1106" y="628"/>
                  </a:lnTo>
                  <a:lnTo>
                    <a:pt x="1104" y="602"/>
                  </a:lnTo>
                  <a:lnTo>
                    <a:pt x="1104" y="357"/>
                  </a:lnTo>
                  <a:lnTo>
                    <a:pt x="1104" y="357"/>
                  </a:lnTo>
                  <a:lnTo>
                    <a:pt x="1106" y="318"/>
                  </a:lnTo>
                  <a:lnTo>
                    <a:pt x="1106" y="318"/>
                  </a:lnTo>
                  <a:lnTo>
                    <a:pt x="1107" y="295"/>
                  </a:lnTo>
                  <a:lnTo>
                    <a:pt x="1107" y="272"/>
                  </a:lnTo>
                  <a:lnTo>
                    <a:pt x="1106" y="248"/>
                  </a:lnTo>
                  <a:lnTo>
                    <a:pt x="1104" y="237"/>
                  </a:lnTo>
                  <a:lnTo>
                    <a:pt x="1102" y="224"/>
                  </a:lnTo>
                  <a:lnTo>
                    <a:pt x="1102" y="224"/>
                  </a:lnTo>
                  <a:lnTo>
                    <a:pt x="1098" y="200"/>
                  </a:lnTo>
                  <a:lnTo>
                    <a:pt x="1098" y="200"/>
                  </a:lnTo>
                  <a:lnTo>
                    <a:pt x="1095" y="177"/>
                  </a:lnTo>
                  <a:lnTo>
                    <a:pt x="1091" y="155"/>
                  </a:lnTo>
                  <a:lnTo>
                    <a:pt x="1088" y="145"/>
                  </a:lnTo>
                  <a:lnTo>
                    <a:pt x="1084" y="136"/>
                  </a:lnTo>
                  <a:lnTo>
                    <a:pt x="1079" y="126"/>
                  </a:lnTo>
                  <a:lnTo>
                    <a:pt x="1073" y="120"/>
                  </a:lnTo>
                  <a:lnTo>
                    <a:pt x="1068" y="115"/>
                  </a:lnTo>
                  <a:lnTo>
                    <a:pt x="1068" y="115"/>
                  </a:lnTo>
                  <a:lnTo>
                    <a:pt x="1052" y="98"/>
                  </a:lnTo>
                  <a:lnTo>
                    <a:pt x="1042" y="89"/>
                  </a:lnTo>
                  <a:lnTo>
                    <a:pt x="1032" y="82"/>
                  </a:lnTo>
                  <a:lnTo>
                    <a:pt x="1022" y="75"/>
                  </a:lnTo>
                  <a:lnTo>
                    <a:pt x="1010" y="70"/>
                  </a:lnTo>
                  <a:lnTo>
                    <a:pt x="999" y="65"/>
                  </a:lnTo>
                  <a:lnTo>
                    <a:pt x="993" y="64"/>
                  </a:lnTo>
                  <a:lnTo>
                    <a:pt x="987" y="64"/>
                  </a:lnTo>
                  <a:lnTo>
                    <a:pt x="983" y="64"/>
                  </a:lnTo>
                  <a:lnTo>
                    <a:pt x="983" y="64"/>
                  </a:lnTo>
                  <a:lnTo>
                    <a:pt x="947" y="64"/>
                  </a:lnTo>
                  <a:lnTo>
                    <a:pt x="947" y="64"/>
                  </a:lnTo>
                  <a:lnTo>
                    <a:pt x="913" y="65"/>
                  </a:lnTo>
                  <a:lnTo>
                    <a:pt x="913" y="65"/>
                  </a:lnTo>
                  <a:lnTo>
                    <a:pt x="887" y="64"/>
                  </a:lnTo>
                  <a:lnTo>
                    <a:pt x="887" y="64"/>
                  </a:lnTo>
                  <a:lnTo>
                    <a:pt x="838" y="62"/>
                  </a:lnTo>
                  <a:lnTo>
                    <a:pt x="790" y="60"/>
                  </a:lnTo>
                  <a:lnTo>
                    <a:pt x="692" y="60"/>
                  </a:lnTo>
                  <a:lnTo>
                    <a:pt x="660" y="60"/>
                  </a:lnTo>
                  <a:lnTo>
                    <a:pt x="660" y="60"/>
                  </a:lnTo>
                  <a:lnTo>
                    <a:pt x="564" y="60"/>
                  </a:lnTo>
                  <a:lnTo>
                    <a:pt x="564" y="60"/>
                  </a:lnTo>
                  <a:lnTo>
                    <a:pt x="469" y="60"/>
                  </a:lnTo>
                  <a:lnTo>
                    <a:pt x="469" y="60"/>
                  </a:lnTo>
                  <a:lnTo>
                    <a:pt x="402" y="60"/>
                  </a:lnTo>
                  <a:lnTo>
                    <a:pt x="330" y="59"/>
                  </a:lnTo>
                  <a:lnTo>
                    <a:pt x="255" y="56"/>
                  </a:lnTo>
                  <a:lnTo>
                    <a:pt x="217" y="54"/>
                  </a:lnTo>
                  <a:lnTo>
                    <a:pt x="180" y="51"/>
                  </a:lnTo>
                  <a:lnTo>
                    <a:pt x="179" y="51"/>
                  </a:lnTo>
                  <a:lnTo>
                    <a:pt x="178" y="51"/>
                  </a:lnTo>
                  <a:lnTo>
                    <a:pt x="178" y="51"/>
                  </a:lnTo>
                  <a:lnTo>
                    <a:pt x="162" y="53"/>
                  </a:lnTo>
                  <a:lnTo>
                    <a:pt x="146" y="54"/>
                  </a:lnTo>
                  <a:lnTo>
                    <a:pt x="146" y="54"/>
                  </a:lnTo>
                  <a:lnTo>
                    <a:pt x="121" y="55"/>
                  </a:lnTo>
                  <a:lnTo>
                    <a:pt x="110" y="57"/>
                  </a:lnTo>
                  <a:lnTo>
                    <a:pt x="97" y="59"/>
                  </a:lnTo>
                  <a:lnTo>
                    <a:pt x="97" y="59"/>
                  </a:lnTo>
                  <a:lnTo>
                    <a:pt x="87" y="63"/>
                  </a:lnTo>
                  <a:lnTo>
                    <a:pt x="79" y="67"/>
                  </a:lnTo>
                  <a:lnTo>
                    <a:pt x="72" y="73"/>
                  </a:lnTo>
                  <a:lnTo>
                    <a:pt x="64" y="78"/>
                  </a:lnTo>
                  <a:lnTo>
                    <a:pt x="59" y="84"/>
                  </a:lnTo>
                  <a:lnTo>
                    <a:pt x="55" y="91"/>
                  </a:lnTo>
                  <a:lnTo>
                    <a:pt x="52" y="98"/>
                  </a:lnTo>
                  <a:lnTo>
                    <a:pt x="49" y="107"/>
                  </a:lnTo>
                  <a:lnTo>
                    <a:pt x="47" y="115"/>
                  </a:lnTo>
                  <a:lnTo>
                    <a:pt x="46" y="123"/>
                  </a:lnTo>
                  <a:lnTo>
                    <a:pt x="44" y="141"/>
                  </a:lnTo>
                  <a:lnTo>
                    <a:pt x="44" y="158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6" y="203"/>
                  </a:lnTo>
                  <a:lnTo>
                    <a:pt x="46" y="203"/>
                  </a:lnTo>
                  <a:lnTo>
                    <a:pt x="47" y="285"/>
                  </a:lnTo>
                  <a:lnTo>
                    <a:pt x="48" y="368"/>
                  </a:lnTo>
                  <a:lnTo>
                    <a:pt x="48" y="368"/>
                  </a:lnTo>
                  <a:lnTo>
                    <a:pt x="50" y="451"/>
                  </a:lnTo>
                  <a:lnTo>
                    <a:pt x="50" y="533"/>
                  </a:lnTo>
                  <a:lnTo>
                    <a:pt x="50" y="533"/>
                  </a:lnTo>
                  <a:lnTo>
                    <a:pt x="51" y="568"/>
                  </a:lnTo>
                  <a:lnTo>
                    <a:pt x="53" y="604"/>
                  </a:lnTo>
                  <a:lnTo>
                    <a:pt x="53" y="604"/>
                  </a:lnTo>
                  <a:lnTo>
                    <a:pt x="54" y="638"/>
                  </a:lnTo>
                  <a:lnTo>
                    <a:pt x="55" y="673"/>
                  </a:lnTo>
                  <a:lnTo>
                    <a:pt x="55" y="677"/>
                  </a:lnTo>
                  <a:lnTo>
                    <a:pt x="55" y="677"/>
                  </a:lnTo>
                  <a:lnTo>
                    <a:pt x="55" y="719"/>
                  </a:lnTo>
                  <a:lnTo>
                    <a:pt x="57" y="764"/>
                  </a:lnTo>
                  <a:lnTo>
                    <a:pt x="58" y="785"/>
                  </a:lnTo>
                  <a:lnTo>
                    <a:pt x="61" y="806"/>
                  </a:lnTo>
                  <a:lnTo>
                    <a:pt x="65" y="827"/>
                  </a:lnTo>
                  <a:lnTo>
                    <a:pt x="69" y="847"/>
                  </a:lnTo>
                  <a:lnTo>
                    <a:pt x="69" y="847"/>
                  </a:lnTo>
                  <a:lnTo>
                    <a:pt x="73" y="859"/>
                  </a:lnTo>
                  <a:lnTo>
                    <a:pt x="77" y="869"/>
                  </a:lnTo>
                  <a:lnTo>
                    <a:pt x="81" y="878"/>
                  </a:lnTo>
                  <a:lnTo>
                    <a:pt x="86" y="888"/>
                  </a:lnTo>
                  <a:lnTo>
                    <a:pt x="91" y="896"/>
                  </a:lnTo>
                  <a:lnTo>
                    <a:pt x="97" y="903"/>
                  </a:lnTo>
                  <a:lnTo>
                    <a:pt x="104" y="910"/>
                  </a:lnTo>
                  <a:lnTo>
                    <a:pt x="110" y="917"/>
                  </a:lnTo>
                  <a:lnTo>
                    <a:pt x="117" y="923"/>
                  </a:lnTo>
                  <a:lnTo>
                    <a:pt x="124" y="928"/>
                  </a:lnTo>
                  <a:lnTo>
                    <a:pt x="131" y="932"/>
                  </a:lnTo>
                  <a:lnTo>
                    <a:pt x="140" y="935"/>
                  </a:lnTo>
                  <a:lnTo>
                    <a:pt x="148" y="938"/>
                  </a:lnTo>
                  <a:lnTo>
                    <a:pt x="157" y="940"/>
                  </a:lnTo>
                  <a:lnTo>
                    <a:pt x="166" y="941"/>
                  </a:lnTo>
                  <a:lnTo>
                    <a:pt x="175" y="941"/>
                  </a:lnTo>
                  <a:lnTo>
                    <a:pt x="175" y="941"/>
                  </a:lnTo>
                  <a:lnTo>
                    <a:pt x="191" y="940"/>
                  </a:lnTo>
                  <a:lnTo>
                    <a:pt x="191" y="940"/>
                  </a:lnTo>
                  <a:lnTo>
                    <a:pt x="229" y="936"/>
                  </a:lnTo>
                  <a:lnTo>
                    <a:pt x="264" y="934"/>
                  </a:lnTo>
                  <a:lnTo>
                    <a:pt x="265" y="934"/>
                  </a:lnTo>
                  <a:lnTo>
                    <a:pt x="266" y="934"/>
                  </a:lnTo>
                  <a:lnTo>
                    <a:pt x="271" y="931"/>
                  </a:lnTo>
                  <a:lnTo>
                    <a:pt x="271" y="928"/>
                  </a:lnTo>
                  <a:lnTo>
                    <a:pt x="271" y="928"/>
                  </a:lnTo>
                  <a:lnTo>
                    <a:pt x="270" y="918"/>
                  </a:lnTo>
                  <a:lnTo>
                    <a:pt x="270" y="918"/>
                  </a:lnTo>
                  <a:lnTo>
                    <a:pt x="268" y="898"/>
                  </a:lnTo>
                  <a:lnTo>
                    <a:pt x="268" y="898"/>
                  </a:lnTo>
                  <a:lnTo>
                    <a:pt x="267" y="885"/>
                  </a:lnTo>
                  <a:lnTo>
                    <a:pt x="266" y="871"/>
                  </a:lnTo>
                  <a:lnTo>
                    <a:pt x="266" y="871"/>
                  </a:lnTo>
                  <a:lnTo>
                    <a:pt x="266" y="867"/>
                  </a:lnTo>
                  <a:lnTo>
                    <a:pt x="267" y="863"/>
                  </a:lnTo>
                  <a:lnTo>
                    <a:pt x="269" y="860"/>
                  </a:lnTo>
                  <a:lnTo>
                    <a:pt x="271" y="857"/>
                  </a:lnTo>
                  <a:lnTo>
                    <a:pt x="271" y="857"/>
                  </a:lnTo>
                  <a:lnTo>
                    <a:pt x="274" y="854"/>
                  </a:lnTo>
                  <a:lnTo>
                    <a:pt x="278" y="851"/>
                  </a:lnTo>
                  <a:lnTo>
                    <a:pt x="282" y="850"/>
                  </a:lnTo>
                  <a:lnTo>
                    <a:pt x="287" y="849"/>
                  </a:lnTo>
                  <a:lnTo>
                    <a:pt x="287" y="849"/>
                  </a:lnTo>
                  <a:lnTo>
                    <a:pt x="292" y="850"/>
                  </a:lnTo>
                  <a:lnTo>
                    <a:pt x="296" y="851"/>
                  </a:lnTo>
                  <a:lnTo>
                    <a:pt x="300" y="853"/>
                  </a:lnTo>
                  <a:lnTo>
                    <a:pt x="303" y="856"/>
                  </a:lnTo>
                  <a:lnTo>
                    <a:pt x="306" y="858"/>
                  </a:lnTo>
                  <a:lnTo>
                    <a:pt x="309" y="862"/>
                  </a:lnTo>
                  <a:lnTo>
                    <a:pt x="310" y="867"/>
                  </a:lnTo>
                  <a:lnTo>
                    <a:pt x="311" y="872"/>
                  </a:lnTo>
                  <a:lnTo>
                    <a:pt x="311" y="872"/>
                  </a:lnTo>
                  <a:lnTo>
                    <a:pt x="312" y="884"/>
                  </a:lnTo>
                  <a:lnTo>
                    <a:pt x="313" y="896"/>
                  </a:lnTo>
                  <a:lnTo>
                    <a:pt x="313" y="896"/>
                  </a:lnTo>
                  <a:lnTo>
                    <a:pt x="315" y="906"/>
                  </a:lnTo>
                  <a:lnTo>
                    <a:pt x="315" y="918"/>
                  </a:lnTo>
                  <a:lnTo>
                    <a:pt x="315" y="918"/>
                  </a:lnTo>
                  <a:lnTo>
                    <a:pt x="315" y="947"/>
                  </a:lnTo>
                  <a:lnTo>
                    <a:pt x="315" y="957"/>
                  </a:lnTo>
                  <a:lnTo>
                    <a:pt x="315" y="957"/>
                  </a:lnTo>
                  <a:lnTo>
                    <a:pt x="315" y="962"/>
                  </a:lnTo>
                  <a:lnTo>
                    <a:pt x="314" y="967"/>
                  </a:lnTo>
                  <a:lnTo>
                    <a:pt x="311" y="970"/>
                  </a:lnTo>
                  <a:lnTo>
                    <a:pt x="309" y="973"/>
                  </a:lnTo>
                  <a:lnTo>
                    <a:pt x="305" y="975"/>
                  </a:lnTo>
                  <a:lnTo>
                    <a:pt x="302" y="978"/>
                  </a:lnTo>
                  <a:lnTo>
                    <a:pt x="298" y="979"/>
                  </a:lnTo>
                  <a:lnTo>
                    <a:pt x="293" y="979"/>
                  </a:lnTo>
                  <a:lnTo>
                    <a:pt x="293" y="979"/>
                  </a:lnTo>
                  <a:lnTo>
                    <a:pt x="288" y="979"/>
                  </a:lnTo>
                  <a:lnTo>
                    <a:pt x="286" y="979"/>
                  </a:lnTo>
                  <a:lnTo>
                    <a:pt x="285" y="979"/>
                  </a:lnTo>
                  <a:lnTo>
                    <a:pt x="285" y="979"/>
                  </a:lnTo>
                  <a:lnTo>
                    <a:pt x="279" y="980"/>
                  </a:lnTo>
                  <a:lnTo>
                    <a:pt x="279" y="980"/>
                  </a:lnTo>
                  <a:lnTo>
                    <a:pt x="257" y="981"/>
                  </a:lnTo>
                  <a:lnTo>
                    <a:pt x="236" y="981"/>
                  </a:lnTo>
                  <a:lnTo>
                    <a:pt x="236" y="981"/>
                  </a:lnTo>
                  <a:lnTo>
                    <a:pt x="212" y="982"/>
                  </a:lnTo>
                  <a:lnTo>
                    <a:pt x="188" y="983"/>
                  </a:lnTo>
                  <a:lnTo>
                    <a:pt x="188" y="983"/>
                  </a:lnTo>
                  <a:lnTo>
                    <a:pt x="167" y="982"/>
                  </a:lnTo>
                  <a:lnTo>
                    <a:pt x="146" y="981"/>
                  </a:lnTo>
                  <a:lnTo>
                    <a:pt x="125" y="976"/>
                  </a:lnTo>
                  <a:lnTo>
                    <a:pt x="115" y="973"/>
                  </a:lnTo>
                  <a:lnTo>
                    <a:pt x="105" y="970"/>
                  </a:lnTo>
                  <a:lnTo>
                    <a:pt x="95" y="965"/>
                  </a:lnTo>
                  <a:lnTo>
                    <a:pt x="86" y="960"/>
                  </a:lnTo>
                  <a:lnTo>
                    <a:pt x="78" y="955"/>
                  </a:lnTo>
                  <a:lnTo>
                    <a:pt x="69" y="948"/>
                  </a:lnTo>
                  <a:lnTo>
                    <a:pt x="62" y="939"/>
                  </a:lnTo>
                  <a:lnTo>
                    <a:pt x="55" y="930"/>
                  </a:lnTo>
                  <a:lnTo>
                    <a:pt x="49" y="920"/>
                  </a:lnTo>
                  <a:lnTo>
                    <a:pt x="44" y="908"/>
                  </a:lnTo>
                  <a:lnTo>
                    <a:pt x="44" y="908"/>
                  </a:lnTo>
                  <a:lnTo>
                    <a:pt x="36" y="889"/>
                  </a:lnTo>
                  <a:lnTo>
                    <a:pt x="30" y="870"/>
                  </a:lnTo>
                  <a:lnTo>
                    <a:pt x="26" y="851"/>
                  </a:lnTo>
                  <a:lnTo>
                    <a:pt x="23" y="833"/>
                  </a:lnTo>
                  <a:lnTo>
                    <a:pt x="20" y="814"/>
                  </a:lnTo>
                  <a:lnTo>
                    <a:pt x="18" y="795"/>
                  </a:lnTo>
                  <a:lnTo>
                    <a:pt x="15" y="756"/>
                  </a:lnTo>
                  <a:lnTo>
                    <a:pt x="15" y="756"/>
                  </a:lnTo>
                  <a:lnTo>
                    <a:pt x="12" y="721"/>
                  </a:lnTo>
                  <a:lnTo>
                    <a:pt x="12" y="721"/>
                  </a:lnTo>
                  <a:lnTo>
                    <a:pt x="9" y="682"/>
                  </a:lnTo>
                  <a:lnTo>
                    <a:pt x="6" y="640"/>
                  </a:lnTo>
                  <a:lnTo>
                    <a:pt x="5" y="595"/>
                  </a:lnTo>
                  <a:lnTo>
                    <a:pt x="4" y="549"/>
                  </a:lnTo>
                  <a:lnTo>
                    <a:pt x="4" y="498"/>
                  </a:lnTo>
                  <a:lnTo>
                    <a:pt x="4" y="498"/>
                  </a:lnTo>
                  <a:lnTo>
                    <a:pt x="4" y="409"/>
                  </a:lnTo>
                  <a:lnTo>
                    <a:pt x="4" y="321"/>
                  </a:lnTo>
                  <a:lnTo>
                    <a:pt x="3" y="23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21"/>
                  </a:lnTo>
                  <a:lnTo>
                    <a:pt x="2" y="103"/>
                  </a:lnTo>
                  <a:lnTo>
                    <a:pt x="6" y="85"/>
                  </a:lnTo>
                  <a:lnTo>
                    <a:pt x="10" y="78"/>
                  </a:lnTo>
                  <a:lnTo>
                    <a:pt x="13" y="70"/>
                  </a:lnTo>
                  <a:lnTo>
                    <a:pt x="17" y="62"/>
                  </a:lnTo>
                  <a:lnTo>
                    <a:pt x="21" y="56"/>
                  </a:lnTo>
                  <a:lnTo>
                    <a:pt x="26" y="50"/>
                  </a:lnTo>
                  <a:lnTo>
                    <a:pt x="31" y="44"/>
                  </a:lnTo>
                  <a:lnTo>
                    <a:pt x="37" y="39"/>
                  </a:lnTo>
                  <a:lnTo>
                    <a:pt x="44" y="33"/>
                  </a:lnTo>
                  <a:lnTo>
                    <a:pt x="50" y="29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71" y="20"/>
                  </a:lnTo>
                  <a:lnTo>
                    <a:pt x="84" y="15"/>
                  </a:lnTo>
                  <a:lnTo>
                    <a:pt x="99" y="12"/>
                  </a:lnTo>
                  <a:lnTo>
                    <a:pt x="113" y="10"/>
                  </a:lnTo>
                  <a:lnTo>
                    <a:pt x="113" y="10"/>
                  </a:lnTo>
                  <a:lnTo>
                    <a:pt x="131" y="10"/>
                  </a:lnTo>
                  <a:lnTo>
                    <a:pt x="131" y="10"/>
                  </a:lnTo>
                  <a:lnTo>
                    <a:pt x="153" y="9"/>
                  </a:lnTo>
                  <a:lnTo>
                    <a:pt x="155" y="9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61" y="6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70" y="4"/>
                  </a:lnTo>
                  <a:lnTo>
                    <a:pt x="177" y="6"/>
                  </a:lnTo>
                  <a:lnTo>
                    <a:pt x="178" y="6"/>
                  </a:lnTo>
                  <a:lnTo>
                    <a:pt x="178" y="6"/>
                  </a:lnTo>
                  <a:lnTo>
                    <a:pt x="182" y="3"/>
                  </a:lnTo>
                  <a:lnTo>
                    <a:pt x="182" y="3"/>
                  </a:lnTo>
                  <a:lnTo>
                    <a:pt x="187" y="1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7" y="0"/>
                  </a:lnTo>
                  <a:lnTo>
                    <a:pt x="201" y="2"/>
                  </a:lnTo>
                  <a:lnTo>
                    <a:pt x="205" y="3"/>
                  </a:lnTo>
                  <a:lnTo>
                    <a:pt x="208" y="7"/>
                  </a:lnTo>
                  <a:lnTo>
                    <a:pt x="209" y="8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72" y="12"/>
                  </a:lnTo>
                  <a:lnTo>
                    <a:pt x="336" y="14"/>
                  </a:lnTo>
                  <a:lnTo>
                    <a:pt x="407" y="16"/>
                  </a:lnTo>
                  <a:lnTo>
                    <a:pt x="486" y="16"/>
                  </a:lnTo>
                  <a:lnTo>
                    <a:pt x="486" y="16"/>
                  </a:lnTo>
                  <a:lnTo>
                    <a:pt x="625" y="15"/>
                  </a:lnTo>
                  <a:lnTo>
                    <a:pt x="62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99" y="15"/>
                  </a:lnTo>
                  <a:lnTo>
                    <a:pt x="834" y="17"/>
                  </a:lnTo>
                  <a:lnTo>
                    <a:pt x="834" y="17"/>
                  </a:lnTo>
                  <a:lnTo>
                    <a:pt x="868" y="18"/>
                  </a:lnTo>
                  <a:lnTo>
                    <a:pt x="903" y="19"/>
                  </a:lnTo>
                  <a:lnTo>
                    <a:pt x="903" y="19"/>
                  </a:lnTo>
                  <a:lnTo>
                    <a:pt x="934" y="18"/>
                  </a:lnTo>
                  <a:lnTo>
                    <a:pt x="934" y="18"/>
                  </a:lnTo>
                  <a:lnTo>
                    <a:pt x="951" y="17"/>
                  </a:lnTo>
                  <a:lnTo>
                    <a:pt x="967" y="17"/>
                  </a:lnTo>
                  <a:lnTo>
                    <a:pt x="967" y="17"/>
                  </a:lnTo>
                  <a:lnTo>
                    <a:pt x="988" y="18"/>
                  </a:lnTo>
                  <a:lnTo>
                    <a:pt x="997" y="19"/>
                  </a:lnTo>
                  <a:lnTo>
                    <a:pt x="1005" y="21"/>
                  </a:lnTo>
                  <a:lnTo>
                    <a:pt x="1005" y="21"/>
                  </a:lnTo>
                  <a:lnTo>
                    <a:pt x="1015" y="23"/>
                  </a:lnTo>
                  <a:lnTo>
                    <a:pt x="1025" y="27"/>
                  </a:lnTo>
                  <a:lnTo>
                    <a:pt x="1035" y="31"/>
                  </a:lnTo>
                  <a:lnTo>
                    <a:pt x="1045" y="36"/>
                  </a:lnTo>
                  <a:lnTo>
                    <a:pt x="1055" y="43"/>
                  </a:lnTo>
                  <a:lnTo>
                    <a:pt x="1064" y="49"/>
                  </a:lnTo>
                  <a:lnTo>
                    <a:pt x="1073" y="55"/>
                  </a:lnTo>
                  <a:lnTo>
                    <a:pt x="1083" y="63"/>
                  </a:lnTo>
                  <a:lnTo>
                    <a:pt x="1092" y="71"/>
                  </a:lnTo>
                  <a:lnTo>
                    <a:pt x="1100" y="80"/>
                  </a:lnTo>
                  <a:lnTo>
                    <a:pt x="1108" y="88"/>
                  </a:lnTo>
                  <a:lnTo>
                    <a:pt x="1115" y="98"/>
                  </a:lnTo>
                  <a:lnTo>
                    <a:pt x="1121" y="108"/>
                  </a:lnTo>
                  <a:lnTo>
                    <a:pt x="1126" y="118"/>
                  </a:lnTo>
                  <a:lnTo>
                    <a:pt x="1130" y="129"/>
                  </a:lnTo>
                  <a:lnTo>
                    <a:pt x="1134" y="140"/>
                  </a:lnTo>
                  <a:lnTo>
                    <a:pt x="1134" y="140"/>
                  </a:lnTo>
                  <a:lnTo>
                    <a:pt x="1140" y="168"/>
                  </a:lnTo>
                  <a:lnTo>
                    <a:pt x="1145" y="195"/>
                  </a:lnTo>
                  <a:lnTo>
                    <a:pt x="1148" y="222"/>
                  </a:lnTo>
                  <a:lnTo>
                    <a:pt x="1150" y="250"/>
                  </a:lnTo>
                  <a:lnTo>
                    <a:pt x="1151" y="278"/>
                  </a:lnTo>
                  <a:lnTo>
                    <a:pt x="1151" y="305"/>
                  </a:lnTo>
                  <a:lnTo>
                    <a:pt x="1151" y="361"/>
                  </a:lnTo>
                  <a:lnTo>
                    <a:pt x="1151" y="361"/>
                  </a:lnTo>
                  <a:lnTo>
                    <a:pt x="1150" y="410"/>
                  </a:lnTo>
                  <a:lnTo>
                    <a:pt x="1150" y="410"/>
                  </a:lnTo>
                  <a:lnTo>
                    <a:pt x="1151" y="482"/>
                  </a:lnTo>
                  <a:lnTo>
                    <a:pt x="1153" y="553"/>
                  </a:lnTo>
                  <a:lnTo>
                    <a:pt x="1153" y="553"/>
                  </a:lnTo>
                  <a:lnTo>
                    <a:pt x="1154" y="623"/>
                  </a:lnTo>
                  <a:lnTo>
                    <a:pt x="1155" y="694"/>
                  </a:lnTo>
                  <a:lnTo>
                    <a:pt x="1155" y="694"/>
                  </a:lnTo>
                  <a:lnTo>
                    <a:pt x="1155" y="713"/>
                  </a:lnTo>
                  <a:lnTo>
                    <a:pt x="1157" y="731"/>
                  </a:lnTo>
                  <a:lnTo>
                    <a:pt x="1161" y="767"/>
                  </a:lnTo>
                  <a:lnTo>
                    <a:pt x="1161" y="767"/>
                  </a:lnTo>
                  <a:lnTo>
                    <a:pt x="1165" y="801"/>
                  </a:lnTo>
                  <a:lnTo>
                    <a:pt x="1166" y="817"/>
                  </a:lnTo>
                  <a:lnTo>
                    <a:pt x="1167" y="834"/>
                  </a:lnTo>
                  <a:lnTo>
                    <a:pt x="1167" y="851"/>
                  </a:lnTo>
                  <a:lnTo>
                    <a:pt x="1165" y="868"/>
                  </a:lnTo>
                  <a:lnTo>
                    <a:pt x="1162" y="885"/>
                  </a:lnTo>
                  <a:lnTo>
                    <a:pt x="1158" y="901"/>
                  </a:lnTo>
                  <a:lnTo>
                    <a:pt x="1158" y="901"/>
                  </a:lnTo>
                  <a:lnTo>
                    <a:pt x="1155" y="908"/>
                  </a:lnTo>
                  <a:lnTo>
                    <a:pt x="1151" y="917"/>
                  </a:lnTo>
                  <a:lnTo>
                    <a:pt x="1146" y="924"/>
                  </a:lnTo>
                  <a:lnTo>
                    <a:pt x="1141" y="930"/>
                  </a:lnTo>
                  <a:lnTo>
                    <a:pt x="1135" y="936"/>
                  </a:lnTo>
                  <a:lnTo>
                    <a:pt x="1129" y="942"/>
                  </a:lnTo>
                  <a:lnTo>
                    <a:pt x="1122" y="949"/>
                  </a:lnTo>
                  <a:lnTo>
                    <a:pt x="1114" y="954"/>
                  </a:lnTo>
                  <a:lnTo>
                    <a:pt x="1106" y="958"/>
                  </a:lnTo>
                  <a:lnTo>
                    <a:pt x="1096" y="963"/>
                  </a:lnTo>
                  <a:lnTo>
                    <a:pt x="1077" y="970"/>
                  </a:lnTo>
                  <a:lnTo>
                    <a:pt x="1053" y="976"/>
                  </a:lnTo>
                  <a:lnTo>
                    <a:pt x="1028" y="982"/>
                  </a:lnTo>
                  <a:lnTo>
                    <a:pt x="1026" y="983"/>
                  </a:lnTo>
                  <a:lnTo>
                    <a:pt x="1024" y="984"/>
                  </a:lnTo>
                  <a:lnTo>
                    <a:pt x="1024" y="984"/>
                  </a:lnTo>
                  <a:lnTo>
                    <a:pt x="1021" y="986"/>
                  </a:lnTo>
                  <a:lnTo>
                    <a:pt x="1018" y="988"/>
                  </a:lnTo>
                  <a:lnTo>
                    <a:pt x="1014" y="989"/>
                  </a:lnTo>
                  <a:lnTo>
                    <a:pt x="1009" y="989"/>
                  </a:lnTo>
                  <a:lnTo>
                    <a:pt x="1009" y="98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22" name="Freeform 638"/>
            <p:cNvSpPr/>
            <p:nvPr/>
          </p:nvSpPr>
          <p:spPr bwMode="auto">
            <a:xfrm>
              <a:off x="2393951" y="4608513"/>
              <a:ext cx="195263" cy="92075"/>
            </a:xfrm>
            <a:custGeom>
              <a:avLst/>
              <a:gdLst/>
              <a:ahLst/>
              <a:cxnLst>
                <a:cxn ang="0">
                  <a:pos x="74" y="175"/>
                </a:cxn>
                <a:cxn ang="0">
                  <a:pos x="34" y="160"/>
                </a:cxn>
                <a:cxn ang="0">
                  <a:pos x="13" y="142"/>
                </a:cxn>
                <a:cxn ang="0">
                  <a:pos x="4" y="126"/>
                </a:cxn>
                <a:cxn ang="0">
                  <a:pos x="0" y="104"/>
                </a:cxn>
                <a:cxn ang="0">
                  <a:pos x="2" y="65"/>
                </a:cxn>
                <a:cxn ang="0">
                  <a:pos x="15" y="37"/>
                </a:cxn>
                <a:cxn ang="0">
                  <a:pos x="32" y="25"/>
                </a:cxn>
                <a:cxn ang="0">
                  <a:pos x="61" y="12"/>
                </a:cxn>
                <a:cxn ang="0">
                  <a:pos x="103" y="6"/>
                </a:cxn>
                <a:cxn ang="0">
                  <a:pos x="125" y="4"/>
                </a:cxn>
                <a:cxn ang="0">
                  <a:pos x="194" y="0"/>
                </a:cxn>
                <a:cxn ang="0">
                  <a:pos x="251" y="3"/>
                </a:cxn>
                <a:cxn ang="0">
                  <a:pos x="288" y="9"/>
                </a:cxn>
                <a:cxn ang="0">
                  <a:pos x="317" y="14"/>
                </a:cxn>
                <a:cxn ang="0">
                  <a:pos x="341" y="27"/>
                </a:cxn>
                <a:cxn ang="0">
                  <a:pos x="356" y="42"/>
                </a:cxn>
                <a:cxn ang="0">
                  <a:pos x="368" y="75"/>
                </a:cxn>
                <a:cxn ang="0">
                  <a:pos x="364" y="113"/>
                </a:cxn>
                <a:cxn ang="0">
                  <a:pos x="357" y="129"/>
                </a:cxn>
                <a:cxn ang="0">
                  <a:pos x="344" y="140"/>
                </a:cxn>
                <a:cxn ang="0">
                  <a:pos x="315" y="155"/>
                </a:cxn>
                <a:cxn ang="0">
                  <a:pos x="274" y="163"/>
                </a:cxn>
                <a:cxn ang="0">
                  <a:pos x="273" y="163"/>
                </a:cxn>
                <a:cxn ang="0">
                  <a:pos x="261" y="164"/>
                </a:cxn>
                <a:cxn ang="0">
                  <a:pos x="248" y="160"/>
                </a:cxn>
                <a:cxn ang="0">
                  <a:pos x="240" y="152"/>
                </a:cxn>
                <a:cxn ang="0">
                  <a:pos x="239" y="139"/>
                </a:cxn>
                <a:cxn ang="0">
                  <a:pos x="245" y="128"/>
                </a:cxn>
                <a:cxn ang="0">
                  <a:pos x="256" y="120"/>
                </a:cxn>
                <a:cxn ang="0">
                  <a:pos x="265" y="119"/>
                </a:cxn>
                <a:cxn ang="0">
                  <a:pos x="295" y="113"/>
                </a:cxn>
                <a:cxn ang="0">
                  <a:pos x="311" y="104"/>
                </a:cxn>
                <a:cxn ang="0">
                  <a:pos x="318" y="92"/>
                </a:cxn>
                <a:cxn ang="0">
                  <a:pos x="320" y="72"/>
                </a:cxn>
                <a:cxn ang="0">
                  <a:pos x="318" y="66"/>
                </a:cxn>
                <a:cxn ang="0">
                  <a:pos x="306" y="57"/>
                </a:cxn>
                <a:cxn ang="0">
                  <a:pos x="276" y="50"/>
                </a:cxn>
                <a:cxn ang="0">
                  <a:pos x="247" y="50"/>
                </a:cxn>
                <a:cxn ang="0">
                  <a:pos x="158" y="48"/>
                </a:cxn>
                <a:cxn ang="0">
                  <a:pos x="124" y="49"/>
                </a:cxn>
                <a:cxn ang="0">
                  <a:pos x="96" y="50"/>
                </a:cxn>
                <a:cxn ang="0">
                  <a:pos x="63" y="57"/>
                </a:cxn>
                <a:cxn ang="0">
                  <a:pos x="51" y="64"/>
                </a:cxn>
                <a:cxn ang="0">
                  <a:pos x="47" y="75"/>
                </a:cxn>
                <a:cxn ang="0">
                  <a:pos x="47" y="94"/>
                </a:cxn>
                <a:cxn ang="0">
                  <a:pos x="52" y="115"/>
                </a:cxn>
                <a:cxn ang="0">
                  <a:pos x="68" y="126"/>
                </a:cxn>
                <a:cxn ang="0">
                  <a:pos x="81" y="128"/>
                </a:cxn>
                <a:cxn ang="0">
                  <a:pos x="91" y="133"/>
                </a:cxn>
                <a:cxn ang="0">
                  <a:pos x="98" y="126"/>
                </a:cxn>
                <a:cxn ang="0">
                  <a:pos x="106" y="124"/>
                </a:cxn>
                <a:cxn ang="0">
                  <a:pos x="120" y="124"/>
                </a:cxn>
                <a:cxn ang="0">
                  <a:pos x="130" y="130"/>
                </a:cxn>
                <a:cxn ang="0">
                  <a:pos x="136" y="143"/>
                </a:cxn>
                <a:cxn ang="0">
                  <a:pos x="134" y="155"/>
                </a:cxn>
                <a:cxn ang="0">
                  <a:pos x="128" y="165"/>
                </a:cxn>
                <a:cxn ang="0">
                  <a:pos x="119" y="168"/>
                </a:cxn>
                <a:cxn ang="0">
                  <a:pos x="111" y="172"/>
                </a:cxn>
                <a:cxn ang="0">
                  <a:pos x="88" y="176"/>
                </a:cxn>
              </a:cxnLst>
              <a:rect l="0" t="0" r="r" b="b"/>
              <a:pathLst>
                <a:path w="369" h="176">
                  <a:moveTo>
                    <a:pt x="88" y="176"/>
                  </a:moveTo>
                  <a:lnTo>
                    <a:pt x="88" y="176"/>
                  </a:lnTo>
                  <a:lnTo>
                    <a:pt x="74" y="175"/>
                  </a:lnTo>
                  <a:lnTo>
                    <a:pt x="61" y="172"/>
                  </a:lnTo>
                  <a:lnTo>
                    <a:pt x="47" y="167"/>
                  </a:lnTo>
                  <a:lnTo>
                    <a:pt x="34" y="160"/>
                  </a:lnTo>
                  <a:lnTo>
                    <a:pt x="23" y="152"/>
                  </a:lnTo>
                  <a:lnTo>
                    <a:pt x="17" y="147"/>
                  </a:lnTo>
                  <a:lnTo>
                    <a:pt x="13" y="142"/>
                  </a:lnTo>
                  <a:lnTo>
                    <a:pt x="9" y="137"/>
                  </a:lnTo>
                  <a:lnTo>
                    <a:pt x="6" y="131"/>
                  </a:lnTo>
                  <a:lnTo>
                    <a:pt x="4" y="126"/>
                  </a:lnTo>
                  <a:lnTo>
                    <a:pt x="3" y="120"/>
                  </a:lnTo>
                  <a:lnTo>
                    <a:pt x="3" y="120"/>
                  </a:lnTo>
                  <a:lnTo>
                    <a:pt x="0" y="104"/>
                  </a:lnTo>
                  <a:lnTo>
                    <a:pt x="0" y="90"/>
                  </a:lnTo>
                  <a:lnTo>
                    <a:pt x="0" y="76"/>
                  </a:lnTo>
                  <a:lnTo>
                    <a:pt x="2" y="65"/>
                  </a:lnTo>
                  <a:lnTo>
                    <a:pt x="5" y="54"/>
                  </a:lnTo>
                  <a:lnTo>
                    <a:pt x="9" y="45"/>
                  </a:lnTo>
                  <a:lnTo>
                    <a:pt x="15" y="37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32" y="25"/>
                  </a:lnTo>
                  <a:lnTo>
                    <a:pt x="41" y="19"/>
                  </a:lnTo>
                  <a:lnTo>
                    <a:pt x="50" y="15"/>
                  </a:lnTo>
                  <a:lnTo>
                    <a:pt x="61" y="12"/>
                  </a:lnTo>
                  <a:lnTo>
                    <a:pt x="71" y="10"/>
                  </a:lnTo>
                  <a:lnTo>
                    <a:pt x="81" y="8"/>
                  </a:lnTo>
                  <a:lnTo>
                    <a:pt x="103" y="6"/>
                  </a:lnTo>
                  <a:lnTo>
                    <a:pt x="103" y="6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59" y="1"/>
                  </a:lnTo>
                  <a:lnTo>
                    <a:pt x="194" y="0"/>
                  </a:lnTo>
                  <a:lnTo>
                    <a:pt x="194" y="0"/>
                  </a:lnTo>
                  <a:lnTo>
                    <a:pt x="215" y="0"/>
                  </a:lnTo>
                  <a:lnTo>
                    <a:pt x="233" y="1"/>
                  </a:lnTo>
                  <a:lnTo>
                    <a:pt x="251" y="3"/>
                  </a:lnTo>
                  <a:lnTo>
                    <a:pt x="267" y="6"/>
                  </a:lnTo>
                  <a:lnTo>
                    <a:pt x="267" y="6"/>
                  </a:lnTo>
                  <a:lnTo>
                    <a:pt x="288" y="9"/>
                  </a:lnTo>
                  <a:lnTo>
                    <a:pt x="288" y="9"/>
                  </a:lnTo>
                  <a:lnTo>
                    <a:pt x="308" y="12"/>
                  </a:lnTo>
                  <a:lnTo>
                    <a:pt x="317" y="14"/>
                  </a:lnTo>
                  <a:lnTo>
                    <a:pt x="325" y="17"/>
                  </a:lnTo>
                  <a:lnTo>
                    <a:pt x="333" y="20"/>
                  </a:lnTo>
                  <a:lnTo>
                    <a:pt x="341" y="27"/>
                  </a:lnTo>
                  <a:lnTo>
                    <a:pt x="349" y="33"/>
                  </a:lnTo>
                  <a:lnTo>
                    <a:pt x="356" y="42"/>
                  </a:lnTo>
                  <a:lnTo>
                    <a:pt x="356" y="42"/>
                  </a:lnTo>
                  <a:lnTo>
                    <a:pt x="361" y="51"/>
                  </a:lnTo>
                  <a:lnTo>
                    <a:pt x="365" y="63"/>
                  </a:lnTo>
                  <a:lnTo>
                    <a:pt x="368" y="75"/>
                  </a:lnTo>
                  <a:lnTo>
                    <a:pt x="369" y="88"/>
                  </a:lnTo>
                  <a:lnTo>
                    <a:pt x="368" y="101"/>
                  </a:lnTo>
                  <a:lnTo>
                    <a:pt x="364" y="113"/>
                  </a:lnTo>
                  <a:lnTo>
                    <a:pt x="362" y="119"/>
                  </a:lnTo>
                  <a:lnTo>
                    <a:pt x="360" y="124"/>
                  </a:lnTo>
                  <a:lnTo>
                    <a:pt x="357" y="129"/>
                  </a:lnTo>
                  <a:lnTo>
                    <a:pt x="353" y="132"/>
                  </a:lnTo>
                  <a:lnTo>
                    <a:pt x="353" y="132"/>
                  </a:lnTo>
                  <a:lnTo>
                    <a:pt x="344" y="140"/>
                  </a:lnTo>
                  <a:lnTo>
                    <a:pt x="334" y="146"/>
                  </a:lnTo>
                  <a:lnTo>
                    <a:pt x="325" y="152"/>
                  </a:lnTo>
                  <a:lnTo>
                    <a:pt x="315" y="155"/>
                  </a:lnTo>
                  <a:lnTo>
                    <a:pt x="306" y="158"/>
                  </a:lnTo>
                  <a:lnTo>
                    <a:pt x="295" y="160"/>
                  </a:lnTo>
                  <a:lnTo>
                    <a:pt x="274" y="163"/>
                  </a:lnTo>
                  <a:lnTo>
                    <a:pt x="274" y="163"/>
                  </a:lnTo>
                  <a:lnTo>
                    <a:pt x="273" y="163"/>
                  </a:lnTo>
                  <a:lnTo>
                    <a:pt x="273" y="163"/>
                  </a:lnTo>
                  <a:lnTo>
                    <a:pt x="266" y="164"/>
                  </a:lnTo>
                  <a:lnTo>
                    <a:pt x="261" y="164"/>
                  </a:lnTo>
                  <a:lnTo>
                    <a:pt x="261" y="164"/>
                  </a:lnTo>
                  <a:lnTo>
                    <a:pt x="256" y="164"/>
                  </a:lnTo>
                  <a:lnTo>
                    <a:pt x="252" y="162"/>
                  </a:lnTo>
                  <a:lnTo>
                    <a:pt x="248" y="160"/>
                  </a:lnTo>
                  <a:lnTo>
                    <a:pt x="245" y="158"/>
                  </a:lnTo>
                  <a:lnTo>
                    <a:pt x="243" y="155"/>
                  </a:lnTo>
                  <a:lnTo>
                    <a:pt x="240" y="152"/>
                  </a:lnTo>
                  <a:lnTo>
                    <a:pt x="239" y="144"/>
                  </a:lnTo>
                  <a:lnTo>
                    <a:pt x="239" y="144"/>
                  </a:lnTo>
                  <a:lnTo>
                    <a:pt x="239" y="139"/>
                  </a:lnTo>
                  <a:lnTo>
                    <a:pt x="240" y="135"/>
                  </a:lnTo>
                  <a:lnTo>
                    <a:pt x="243" y="131"/>
                  </a:lnTo>
                  <a:lnTo>
                    <a:pt x="245" y="128"/>
                  </a:lnTo>
                  <a:lnTo>
                    <a:pt x="248" y="124"/>
                  </a:lnTo>
                  <a:lnTo>
                    <a:pt x="252" y="122"/>
                  </a:lnTo>
                  <a:lnTo>
                    <a:pt x="256" y="120"/>
                  </a:lnTo>
                  <a:lnTo>
                    <a:pt x="262" y="119"/>
                  </a:lnTo>
                  <a:lnTo>
                    <a:pt x="265" y="119"/>
                  </a:lnTo>
                  <a:lnTo>
                    <a:pt x="265" y="119"/>
                  </a:lnTo>
                  <a:lnTo>
                    <a:pt x="276" y="117"/>
                  </a:lnTo>
                  <a:lnTo>
                    <a:pt x="285" y="115"/>
                  </a:lnTo>
                  <a:lnTo>
                    <a:pt x="295" y="113"/>
                  </a:lnTo>
                  <a:lnTo>
                    <a:pt x="303" y="109"/>
                  </a:lnTo>
                  <a:lnTo>
                    <a:pt x="308" y="107"/>
                  </a:lnTo>
                  <a:lnTo>
                    <a:pt x="311" y="104"/>
                  </a:lnTo>
                  <a:lnTo>
                    <a:pt x="314" y="100"/>
                  </a:lnTo>
                  <a:lnTo>
                    <a:pt x="316" y="96"/>
                  </a:lnTo>
                  <a:lnTo>
                    <a:pt x="318" y="92"/>
                  </a:lnTo>
                  <a:lnTo>
                    <a:pt x="319" y="85"/>
                  </a:lnTo>
                  <a:lnTo>
                    <a:pt x="320" y="79"/>
                  </a:lnTo>
                  <a:lnTo>
                    <a:pt x="320" y="72"/>
                  </a:lnTo>
                  <a:lnTo>
                    <a:pt x="320" y="72"/>
                  </a:lnTo>
                  <a:lnTo>
                    <a:pt x="319" y="69"/>
                  </a:lnTo>
                  <a:lnTo>
                    <a:pt x="318" y="66"/>
                  </a:lnTo>
                  <a:lnTo>
                    <a:pt x="316" y="63"/>
                  </a:lnTo>
                  <a:lnTo>
                    <a:pt x="313" y="61"/>
                  </a:lnTo>
                  <a:lnTo>
                    <a:pt x="306" y="57"/>
                  </a:lnTo>
                  <a:lnTo>
                    <a:pt x="297" y="53"/>
                  </a:lnTo>
                  <a:lnTo>
                    <a:pt x="287" y="52"/>
                  </a:lnTo>
                  <a:lnTo>
                    <a:pt x="276" y="50"/>
                  </a:lnTo>
                  <a:lnTo>
                    <a:pt x="254" y="50"/>
                  </a:lnTo>
                  <a:lnTo>
                    <a:pt x="247" y="50"/>
                  </a:lnTo>
                  <a:lnTo>
                    <a:pt x="247" y="50"/>
                  </a:lnTo>
                  <a:lnTo>
                    <a:pt x="202" y="49"/>
                  </a:lnTo>
                  <a:lnTo>
                    <a:pt x="202" y="49"/>
                  </a:lnTo>
                  <a:lnTo>
                    <a:pt x="158" y="48"/>
                  </a:lnTo>
                  <a:lnTo>
                    <a:pt x="158" y="48"/>
                  </a:lnTo>
                  <a:lnTo>
                    <a:pt x="124" y="49"/>
                  </a:lnTo>
                  <a:lnTo>
                    <a:pt x="124" y="49"/>
                  </a:lnTo>
                  <a:lnTo>
                    <a:pt x="117" y="49"/>
                  </a:lnTo>
                  <a:lnTo>
                    <a:pt x="117" y="49"/>
                  </a:lnTo>
                  <a:lnTo>
                    <a:pt x="96" y="50"/>
                  </a:lnTo>
                  <a:lnTo>
                    <a:pt x="83" y="51"/>
                  </a:lnTo>
                  <a:lnTo>
                    <a:pt x="73" y="53"/>
                  </a:lnTo>
                  <a:lnTo>
                    <a:pt x="63" y="57"/>
                  </a:lnTo>
                  <a:lnTo>
                    <a:pt x="59" y="59"/>
                  </a:lnTo>
                  <a:lnTo>
                    <a:pt x="55" y="61"/>
                  </a:lnTo>
                  <a:lnTo>
                    <a:pt x="51" y="64"/>
                  </a:lnTo>
                  <a:lnTo>
                    <a:pt x="49" y="67"/>
                  </a:lnTo>
                  <a:lnTo>
                    <a:pt x="47" y="71"/>
                  </a:lnTo>
                  <a:lnTo>
                    <a:pt x="47" y="75"/>
                  </a:lnTo>
                  <a:lnTo>
                    <a:pt x="47" y="80"/>
                  </a:lnTo>
                  <a:lnTo>
                    <a:pt x="47" y="80"/>
                  </a:lnTo>
                  <a:lnTo>
                    <a:pt x="47" y="94"/>
                  </a:lnTo>
                  <a:lnTo>
                    <a:pt x="48" y="101"/>
                  </a:lnTo>
                  <a:lnTo>
                    <a:pt x="49" y="108"/>
                  </a:lnTo>
                  <a:lnTo>
                    <a:pt x="52" y="115"/>
                  </a:lnTo>
                  <a:lnTo>
                    <a:pt x="58" y="121"/>
                  </a:lnTo>
                  <a:lnTo>
                    <a:pt x="64" y="125"/>
                  </a:lnTo>
                  <a:lnTo>
                    <a:pt x="68" y="126"/>
                  </a:lnTo>
                  <a:lnTo>
                    <a:pt x="73" y="127"/>
                  </a:lnTo>
                  <a:lnTo>
                    <a:pt x="73" y="127"/>
                  </a:lnTo>
                  <a:lnTo>
                    <a:pt x="81" y="128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94" y="129"/>
                  </a:lnTo>
                  <a:lnTo>
                    <a:pt x="98" y="126"/>
                  </a:lnTo>
                  <a:lnTo>
                    <a:pt x="98" y="126"/>
                  </a:lnTo>
                  <a:lnTo>
                    <a:pt x="102" y="125"/>
                  </a:lnTo>
                  <a:lnTo>
                    <a:pt x="106" y="124"/>
                  </a:lnTo>
                  <a:lnTo>
                    <a:pt x="114" y="124"/>
                  </a:lnTo>
                  <a:lnTo>
                    <a:pt x="114" y="124"/>
                  </a:lnTo>
                  <a:lnTo>
                    <a:pt x="120" y="124"/>
                  </a:lnTo>
                  <a:lnTo>
                    <a:pt x="124" y="125"/>
                  </a:lnTo>
                  <a:lnTo>
                    <a:pt x="127" y="127"/>
                  </a:lnTo>
                  <a:lnTo>
                    <a:pt x="130" y="130"/>
                  </a:lnTo>
                  <a:lnTo>
                    <a:pt x="133" y="133"/>
                  </a:lnTo>
                  <a:lnTo>
                    <a:pt x="134" y="136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51"/>
                  </a:lnTo>
                  <a:lnTo>
                    <a:pt x="134" y="155"/>
                  </a:lnTo>
                  <a:lnTo>
                    <a:pt x="133" y="159"/>
                  </a:lnTo>
                  <a:lnTo>
                    <a:pt x="131" y="162"/>
                  </a:lnTo>
                  <a:lnTo>
                    <a:pt x="128" y="165"/>
                  </a:lnTo>
                  <a:lnTo>
                    <a:pt x="124" y="167"/>
                  </a:lnTo>
                  <a:lnTo>
                    <a:pt x="120" y="168"/>
                  </a:lnTo>
                  <a:lnTo>
                    <a:pt x="119" y="168"/>
                  </a:lnTo>
                  <a:lnTo>
                    <a:pt x="118" y="169"/>
                  </a:lnTo>
                  <a:lnTo>
                    <a:pt x="118" y="169"/>
                  </a:lnTo>
                  <a:lnTo>
                    <a:pt x="111" y="172"/>
                  </a:lnTo>
                  <a:lnTo>
                    <a:pt x="104" y="174"/>
                  </a:lnTo>
                  <a:lnTo>
                    <a:pt x="96" y="176"/>
                  </a:lnTo>
                  <a:lnTo>
                    <a:pt x="88" y="176"/>
                  </a:lnTo>
                  <a:lnTo>
                    <a:pt x="88" y="17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23" name="Freeform 639"/>
            <p:cNvSpPr/>
            <p:nvPr/>
          </p:nvSpPr>
          <p:spPr bwMode="auto">
            <a:xfrm>
              <a:off x="2605088" y="4614863"/>
              <a:ext cx="206375" cy="87313"/>
            </a:xfrm>
            <a:custGeom>
              <a:avLst/>
              <a:gdLst/>
              <a:ahLst/>
              <a:cxnLst>
                <a:cxn ang="0">
                  <a:pos x="105" y="165"/>
                </a:cxn>
                <a:cxn ang="0">
                  <a:pos x="67" y="159"/>
                </a:cxn>
                <a:cxn ang="0">
                  <a:pos x="30" y="142"/>
                </a:cxn>
                <a:cxn ang="0">
                  <a:pos x="14" y="126"/>
                </a:cxn>
                <a:cxn ang="0">
                  <a:pos x="3" y="102"/>
                </a:cxn>
                <a:cxn ang="0">
                  <a:pos x="0" y="73"/>
                </a:cxn>
                <a:cxn ang="0">
                  <a:pos x="2" y="53"/>
                </a:cxn>
                <a:cxn ang="0">
                  <a:pos x="13" y="29"/>
                </a:cxn>
                <a:cxn ang="0">
                  <a:pos x="33" y="14"/>
                </a:cxn>
                <a:cxn ang="0">
                  <a:pos x="59" y="5"/>
                </a:cxn>
                <a:cxn ang="0">
                  <a:pos x="119" y="0"/>
                </a:cxn>
                <a:cxn ang="0">
                  <a:pos x="150" y="1"/>
                </a:cxn>
                <a:cxn ang="0">
                  <a:pos x="202" y="2"/>
                </a:cxn>
                <a:cxn ang="0">
                  <a:pos x="309" y="12"/>
                </a:cxn>
                <a:cxn ang="0">
                  <a:pos x="333" y="17"/>
                </a:cxn>
                <a:cxn ang="0">
                  <a:pos x="361" y="32"/>
                </a:cxn>
                <a:cxn ang="0">
                  <a:pos x="383" y="58"/>
                </a:cxn>
                <a:cxn ang="0">
                  <a:pos x="388" y="69"/>
                </a:cxn>
                <a:cxn ang="0">
                  <a:pos x="390" y="93"/>
                </a:cxn>
                <a:cxn ang="0">
                  <a:pos x="377" y="126"/>
                </a:cxn>
                <a:cxn ang="0">
                  <a:pos x="360" y="143"/>
                </a:cxn>
                <a:cxn ang="0">
                  <a:pos x="335" y="155"/>
                </a:cxn>
                <a:cxn ang="0">
                  <a:pos x="308" y="160"/>
                </a:cxn>
                <a:cxn ang="0">
                  <a:pos x="290" y="161"/>
                </a:cxn>
                <a:cxn ang="0">
                  <a:pos x="264" y="160"/>
                </a:cxn>
                <a:cxn ang="0">
                  <a:pos x="255" y="158"/>
                </a:cxn>
                <a:cxn ang="0">
                  <a:pos x="245" y="149"/>
                </a:cxn>
                <a:cxn ang="0">
                  <a:pos x="242" y="138"/>
                </a:cxn>
                <a:cxn ang="0">
                  <a:pos x="243" y="129"/>
                </a:cxn>
                <a:cxn ang="0">
                  <a:pos x="251" y="119"/>
                </a:cxn>
                <a:cxn ang="0">
                  <a:pos x="264" y="115"/>
                </a:cxn>
                <a:cxn ang="0">
                  <a:pos x="299" y="116"/>
                </a:cxn>
                <a:cxn ang="0">
                  <a:pos x="310" y="114"/>
                </a:cxn>
                <a:cxn ang="0">
                  <a:pos x="319" y="108"/>
                </a:cxn>
                <a:cxn ang="0">
                  <a:pos x="325" y="91"/>
                </a:cxn>
                <a:cxn ang="0">
                  <a:pos x="323" y="61"/>
                </a:cxn>
                <a:cxn ang="0">
                  <a:pos x="308" y="58"/>
                </a:cxn>
                <a:cxn ang="0">
                  <a:pos x="275" y="55"/>
                </a:cxn>
                <a:cxn ang="0">
                  <a:pos x="204" y="49"/>
                </a:cxn>
                <a:cxn ang="0">
                  <a:pos x="157" y="47"/>
                </a:cxn>
                <a:cxn ang="0">
                  <a:pos x="119" y="45"/>
                </a:cxn>
                <a:cxn ang="0">
                  <a:pos x="87" y="45"/>
                </a:cxn>
                <a:cxn ang="0">
                  <a:pos x="54" y="55"/>
                </a:cxn>
                <a:cxn ang="0">
                  <a:pos x="48" y="62"/>
                </a:cxn>
                <a:cxn ang="0">
                  <a:pos x="43" y="73"/>
                </a:cxn>
                <a:cxn ang="0">
                  <a:pos x="45" y="87"/>
                </a:cxn>
                <a:cxn ang="0">
                  <a:pos x="51" y="99"/>
                </a:cxn>
                <a:cxn ang="0">
                  <a:pos x="68" y="115"/>
                </a:cxn>
                <a:cxn ang="0">
                  <a:pos x="86" y="121"/>
                </a:cxn>
                <a:cxn ang="0">
                  <a:pos x="86" y="121"/>
                </a:cxn>
                <a:cxn ang="0">
                  <a:pos x="128" y="120"/>
                </a:cxn>
                <a:cxn ang="0">
                  <a:pos x="141" y="123"/>
                </a:cxn>
                <a:cxn ang="0">
                  <a:pos x="147" y="133"/>
                </a:cxn>
                <a:cxn ang="0">
                  <a:pos x="148" y="141"/>
                </a:cxn>
                <a:cxn ang="0">
                  <a:pos x="146" y="153"/>
                </a:cxn>
                <a:cxn ang="0">
                  <a:pos x="137" y="162"/>
                </a:cxn>
                <a:cxn ang="0">
                  <a:pos x="127" y="165"/>
                </a:cxn>
              </a:cxnLst>
              <a:rect l="0" t="0" r="r" b="b"/>
              <a:pathLst>
                <a:path w="390" h="165">
                  <a:moveTo>
                    <a:pt x="117" y="165"/>
                  </a:moveTo>
                  <a:lnTo>
                    <a:pt x="117" y="165"/>
                  </a:lnTo>
                  <a:lnTo>
                    <a:pt x="105" y="165"/>
                  </a:lnTo>
                  <a:lnTo>
                    <a:pt x="93" y="164"/>
                  </a:lnTo>
                  <a:lnTo>
                    <a:pt x="79" y="162"/>
                  </a:lnTo>
                  <a:lnTo>
                    <a:pt x="67" y="159"/>
                  </a:lnTo>
                  <a:lnTo>
                    <a:pt x="53" y="155"/>
                  </a:lnTo>
                  <a:lnTo>
                    <a:pt x="41" y="149"/>
                  </a:lnTo>
                  <a:lnTo>
                    <a:pt x="30" y="142"/>
                  </a:lnTo>
                  <a:lnTo>
                    <a:pt x="20" y="133"/>
                  </a:lnTo>
                  <a:lnTo>
                    <a:pt x="20" y="133"/>
                  </a:lnTo>
                  <a:lnTo>
                    <a:pt x="14" y="126"/>
                  </a:lnTo>
                  <a:lnTo>
                    <a:pt x="10" y="119"/>
                  </a:lnTo>
                  <a:lnTo>
                    <a:pt x="6" y="111"/>
                  </a:lnTo>
                  <a:lnTo>
                    <a:pt x="3" y="102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73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53"/>
                  </a:lnTo>
                  <a:lnTo>
                    <a:pt x="4" y="44"/>
                  </a:lnTo>
                  <a:lnTo>
                    <a:pt x="8" y="36"/>
                  </a:lnTo>
                  <a:lnTo>
                    <a:pt x="13" y="29"/>
                  </a:lnTo>
                  <a:lnTo>
                    <a:pt x="19" y="24"/>
                  </a:lnTo>
                  <a:lnTo>
                    <a:pt x="25" y="19"/>
                  </a:lnTo>
                  <a:lnTo>
                    <a:pt x="33" y="14"/>
                  </a:lnTo>
                  <a:lnTo>
                    <a:pt x="41" y="10"/>
                  </a:lnTo>
                  <a:lnTo>
                    <a:pt x="50" y="7"/>
                  </a:lnTo>
                  <a:lnTo>
                    <a:pt x="59" y="5"/>
                  </a:lnTo>
                  <a:lnTo>
                    <a:pt x="79" y="2"/>
                  </a:lnTo>
                  <a:lnTo>
                    <a:pt x="9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72" y="1"/>
                  </a:lnTo>
                  <a:lnTo>
                    <a:pt x="172" y="1"/>
                  </a:lnTo>
                  <a:lnTo>
                    <a:pt x="202" y="2"/>
                  </a:lnTo>
                  <a:lnTo>
                    <a:pt x="235" y="3"/>
                  </a:lnTo>
                  <a:lnTo>
                    <a:pt x="270" y="7"/>
                  </a:lnTo>
                  <a:lnTo>
                    <a:pt x="309" y="12"/>
                  </a:lnTo>
                  <a:lnTo>
                    <a:pt x="309" y="12"/>
                  </a:lnTo>
                  <a:lnTo>
                    <a:pt x="322" y="14"/>
                  </a:lnTo>
                  <a:lnTo>
                    <a:pt x="333" y="17"/>
                  </a:lnTo>
                  <a:lnTo>
                    <a:pt x="344" y="21"/>
                  </a:lnTo>
                  <a:lnTo>
                    <a:pt x="353" y="26"/>
                  </a:lnTo>
                  <a:lnTo>
                    <a:pt x="361" y="32"/>
                  </a:lnTo>
                  <a:lnTo>
                    <a:pt x="369" y="40"/>
                  </a:lnTo>
                  <a:lnTo>
                    <a:pt x="377" y="49"/>
                  </a:lnTo>
                  <a:lnTo>
                    <a:pt x="383" y="58"/>
                  </a:lnTo>
                  <a:lnTo>
                    <a:pt x="383" y="58"/>
                  </a:lnTo>
                  <a:lnTo>
                    <a:pt x="386" y="63"/>
                  </a:lnTo>
                  <a:lnTo>
                    <a:pt x="388" y="69"/>
                  </a:lnTo>
                  <a:lnTo>
                    <a:pt x="389" y="76"/>
                  </a:lnTo>
                  <a:lnTo>
                    <a:pt x="390" y="81"/>
                  </a:lnTo>
                  <a:lnTo>
                    <a:pt x="390" y="93"/>
                  </a:lnTo>
                  <a:lnTo>
                    <a:pt x="387" y="104"/>
                  </a:lnTo>
                  <a:lnTo>
                    <a:pt x="383" y="116"/>
                  </a:lnTo>
                  <a:lnTo>
                    <a:pt x="377" y="126"/>
                  </a:lnTo>
                  <a:lnTo>
                    <a:pt x="369" y="134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53" y="148"/>
                  </a:lnTo>
                  <a:lnTo>
                    <a:pt x="345" y="152"/>
                  </a:lnTo>
                  <a:lnTo>
                    <a:pt x="335" y="155"/>
                  </a:lnTo>
                  <a:lnTo>
                    <a:pt x="327" y="158"/>
                  </a:lnTo>
                  <a:lnTo>
                    <a:pt x="318" y="159"/>
                  </a:lnTo>
                  <a:lnTo>
                    <a:pt x="308" y="160"/>
                  </a:lnTo>
                  <a:lnTo>
                    <a:pt x="290" y="161"/>
                  </a:lnTo>
                  <a:lnTo>
                    <a:pt x="290" y="161"/>
                  </a:lnTo>
                  <a:lnTo>
                    <a:pt x="290" y="161"/>
                  </a:lnTo>
                  <a:lnTo>
                    <a:pt x="290" y="161"/>
                  </a:lnTo>
                  <a:lnTo>
                    <a:pt x="273" y="160"/>
                  </a:lnTo>
                  <a:lnTo>
                    <a:pt x="264" y="160"/>
                  </a:lnTo>
                  <a:lnTo>
                    <a:pt x="264" y="160"/>
                  </a:lnTo>
                  <a:lnTo>
                    <a:pt x="259" y="160"/>
                  </a:lnTo>
                  <a:lnTo>
                    <a:pt x="255" y="158"/>
                  </a:lnTo>
                  <a:lnTo>
                    <a:pt x="251" y="156"/>
                  </a:lnTo>
                  <a:lnTo>
                    <a:pt x="247" y="153"/>
                  </a:lnTo>
                  <a:lnTo>
                    <a:pt x="245" y="149"/>
                  </a:lnTo>
                  <a:lnTo>
                    <a:pt x="243" y="146"/>
                  </a:lnTo>
                  <a:lnTo>
                    <a:pt x="242" y="142"/>
                  </a:lnTo>
                  <a:lnTo>
                    <a:pt x="242" y="138"/>
                  </a:lnTo>
                  <a:lnTo>
                    <a:pt x="242" y="138"/>
                  </a:lnTo>
                  <a:lnTo>
                    <a:pt x="242" y="133"/>
                  </a:lnTo>
                  <a:lnTo>
                    <a:pt x="243" y="129"/>
                  </a:lnTo>
                  <a:lnTo>
                    <a:pt x="245" y="125"/>
                  </a:lnTo>
                  <a:lnTo>
                    <a:pt x="247" y="122"/>
                  </a:lnTo>
                  <a:lnTo>
                    <a:pt x="251" y="119"/>
                  </a:lnTo>
                  <a:lnTo>
                    <a:pt x="255" y="117"/>
                  </a:lnTo>
                  <a:lnTo>
                    <a:pt x="259" y="116"/>
                  </a:lnTo>
                  <a:lnTo>
                    <a:pt x="264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9" y="116"/>
                  </a:lnTo>
                  <a:lnTo>
                    <a:pt x="299" y="116"/>
                  </a:lnTo>
                  <a:lnTo>
                    <a:pt x="305" y="116"/>
                  </a:lnTo>
                  <a:lnTo>
                    <a:pt x="310" y="114"/>
                  </a:lnTo>
                  <a:lnTo>
                    <a:pt x="315" y="111"/>
                  </a:lnTo>
                  <a:lnTo>
                    <a:pt x="319" y="108"/>
                  </a:lnTo>
                  <a:lnTo>
                    <a:pt x="319" y="108"/>
                  </a:lnTo>
                  <a:lnTo>
                    <a:pt x="321" y="104"/>
                  </a:lnTo>
                  <a:lnTo>
                    <a:pt x="323" y="100"/>
                  </a:lnTo>
                  <a:lnTo>
                    <a:pt x="325" y="91"/>
                  </a:lnTo>
                  <a:lnTo>
                    <a:pt x="326" y="79"/>
                  </a:lnTo>
                  <a:lnTo>
                    <a:pt x="324" y="64"/>
                  </a:lnTo>
                  <a:lnTo>
                    <a:pt x="323" y="61"/>
                  </a:lnTo>
                  <a:lnTo>
                    <a:pt x="320" y="60"/>
                  </a:lnTo>
                  <a:lnTo>
                    <a:pt x="320" y="60"/>
                  </a:lnTo>
                  <a:lnTo>
                    <a:pt x="308" y="58"/>
                  </a:lnTo>
                  <a:lnTo>
                    <a:pt x="297" y="56"/>
                  </a:lnTo>
                  <a:lnTo>
                    <a:pt x="275" y="55"/>
                  </a:lnTo>
                  <a:lnTo>
                    <a:pt x="275" y="55"/>
                  </a:lnTo>
                  <a:lnTo>
                    <a:pt x="253" y="53"/>
                  </a:lnTo>
                  <a:lnTo>
                    <a:pt x="253" y="53"/>
                  </a:lnTo>
                  <a:lnTo>
                    <a:pt x="204" y="49"/>
                  </a:lnTo>
                  <a:lnTo>
                    <a:pt x="180" y="48"/>
                  </a:lnTo>
                  <a:lnTo>
                    <a:pt x="157" y="47"/>
                  </a:lnTo>
                  <a:lnTo>
                    <a:pt x="157" y="47"/>
                  </a:lnTo>
                  <a:lnTo>
                    <a:pt x="135" y="46"/>
                  </a:lnTo>
                  <a:lnTo>
                    <a:pt x="135" y="46"/>
                  </a:lnTo>
                  <a:lnTo>
                    <a:pt x="119" y="45"/>
                  </a:lnTo>
                  <a:lnTo>
                    <a:pt x="103" y="45"/>
                  </a:lnTo>
                  <a:lnTo>
                    <a:pt x="103" y="45"/>
                  </a:lnTo>
                  <a:lnTo>
                    <a:pt x="87" y="45"/>
                  </a:lnTo>
                  <a:lnTo>
                    <a:pt x="74" y="47"/>
                  </a:lnTo>
                  <a:lnTo>
                    <a:pt x="63" y="51"/>
                  </a:lnTo>
                  <a:lnTo>
                    <a:pt x="54" y="55"/>
                  </a:lnTo>
                  <a:lnTo>
                    <a:pt x="54" y="55"/>
                  </a:lnTo>
                  <a:lnTo>
                    <a:pt x="50" y="58"/>
                  </a:lnTo>
                  <a:lnTo>
                    <a:pt x="48" y="62"/>
                  </a:lnTo>
                  <a:lnTo>
                    <a:pt x="46" y="65"/>
                  </a:lnTo>
                  <a:lnTo>
                    <a:pt x="44" y="69"/>
                  </a:lnTo>
                  <a:lnTo>
                    <a:pt x="43" y="73"/>
                  </a:lnTo>
                  <a:lnTo>
                    <a:pt x="43" y="78"/>
                  </a:lnTo>
                  <a:lnTo>
                    <a:pt x="43" y="83"/>
                  </a:lnTo>
                  <a:lnTo>
                    <a:pt x="45" y="87"/>
                  </a:lnTo>
                  <a:lnTo>
                    <a:pt x="45" y="87"/>
                  </a:lnTo>
                  <a:lnTo>
                    <a:pt x="47" y="93"/>
                  </a:lnTo>
                  <a:lnTo>
                    <a:pt x="51" y="99"/>
                  </a:lnTo>
                  <a:lnTo>
                    <a:pt x="56" y="106"/>
                  </a:lnTo>
                  <a:lnTo>
                    <a:pt x="62" y="111"/>
                  </a:lnTo>
                  <a:lnTo>
                    <a:pt x="68" y="115"/>
                  </a:lnTo>
                  <a:lnTo>
                    <a:pt x="74" y="118"/>
                  </a:lnTo>
                  <a:lnTo>
                    <a:pt x="80" y="120"/>
                  </a:lnTo>
                  <a:lnTo>
                    <a:pt x="86" y="121"/>
                  </a:lnTo>
                  <a:lnTo>
                    <a:pt x="86" y="121"/>
                  </a:lnTo>
                  <a:lnTo>
                    <a:pt x="86" y="121"/>
                  </a:lnTo>
                  <a:lnTo>
                    <a:pt x="86" y="121"/>
                  </a:lnTo>
                  <a:lnTo>
                    <a:pt x="119" y="120"/>
                  </a:lnTo>
                  <a:lnTo>
                    <a:pt x="128" y="120"/>
                  </a:lnTo>
                  <a:lnTo>
                    <a:pt x="128" y="120"/>
                  </a:lnTo>
                  <a:lnTo>
                    <a:pt x="133" y="120"/>
                  </a:lnTo>
                  <a:lnTo>
                    <a:pt x="137" y="121"/>
                  </a:lnTo>
                  <a:lnTo>
                    <a:pt x="141" y="123"/>
                  </a:lnTo>
                  <a:lnTo>
                    <a:pt x="143" y="126"/>
                  </a:lnTo>
                  <a:lnTo>
                    <a:pt x="145" y="129"/>
                  </a:lnTo>
                  <a:lnTo>
                    <a:pt x="147" y="133"/>
                  </a:lnTo>
                  <a:lnTo>
                    <a:pt x="148" y="136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5"/>
                  </a:lnTo>
                  <a:lnTo>
                    <a:pt x="147" y="150"/>
                  </a:lnTo>
                  <a:lnTo>
                    <a:pt x="146" y="153"/>
                  </a:lnTo>
                  <a:lnTo>
                    <a:pt x="143" y="157"/>
                  </a:lnTo>
                  <a:lnTo>
                    <a:pt x="140" y="160"/>
                  </a:lnTo>
                  <a:lnTo>
                    <a:pt x="137" y="162"/>
                  </a:lnTo>
                  <a:lnTo>
                    <a:pt x="132" y="164"/>
                  </a:lnTo>
                  <a:lnTo>
                    <a:pt x="127" y="165"/>
                  </a:lnTo>
                  <a:lnTo>
                    <a:pt x="127" y="165"/>
                  </a:lnTo>
                  <a:lnTo>
                    <a:pt x="117" y="165"/>
                  </a:lnTo>
                  <a:lnTo>
                    <a:pt x="117" y="1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24" name="Freeform 640"/>
            <p:cNvSpPr/>
            <p:nvPr/>
          </p:nvSpPr>
          <p:spPr bwMode="auto">
            <a:xfrm>
              <a:off x="2381251" y="4476750"/>
              <a:ext cx="171450" cy="95250"/>
            </a:xfrm>
            <a:custGeom>
              <a:avLst/>
              <a:gdLst/>
              <a:ahLst/>
              <a:cxnLst>
                <a:cxn ang="0">
                  <a:pos x="219" y="181"/>
                </a:cxn>
                <a:cxn ang="0">
                  <a:pos x="164" y="177"/>
                </a:cxn>
                <a:cxn ang="0">
                  <a:pos x="136" y="175"/>
                </a:cxn>
                <a:cxn ang="0">
                  <a:pos x="131" y="175"/>
                </a:cxn>
                <a:cxn ang="0">
                  <a:pos x="93" y="173"/>
                </a:cxn>
                <a:cxn ang="0">
                  <a:pos x="60" y="169"/>
                </a:cxn>
                <a:cxn ang="0">
                  <a:pos x="39" y="163"/>
                </a:cxn>
                <a:cxn ang="0">
                  <a:pos x="22" y="154"/>
                </a:cxn>
                <a:cxn ang="0">
                  <a:pos x="8" y="141"/>
                </a:cxn>
                <a:cxn ang="0">
                  <a:pos x="1" y="125"/>
                </a:cxn>
                <a:cxn ang="0">
                  <a:pos x="0" y="115"/>
                </a:cxn>
                <a:cxn ang="0">
                  <a:pos x="2" y="100"/>
                </a:cxn>
                <a:cxn ang="0">
                  <a:pos x="7" y="86"/>
                </a:cxn>
                <a:cxn ang="0">
                  <a:pos x="16" y="71"/>
                </a:cxn>
                <a:cxn ang="0">
                  <a:pos x="38" y="44"/>
                </a:cxn>
                <a:cxn ang="0">
                  <a:pos x="67" y="25"/>
                </a:cxn>
                <a:cxn ang="0">
                  <a:pos x="83" y="16"/>
                </a:cxn>
                <a:cxn ang="0">
                  <a:pos x="84" y="15"/>
                </a:cxn>
                <a:cxn ang="0">
                  <a:pos x="91" y="9"/>
                </a:cxn>
                <a:cxn ang="0">
                  <a:pos x="101" y="7"/>
                </a:cxn>
                <a:cxn ang="0">
                  <a:pos x="115" y="6"/>
                </a:cxn>
                <a:cxn ang="0">
                  <a:pos x="128" y="4"/>
                </a:cxn>
                <a:cxn ang="0">
                  <a:pos x="157" y="0"/>
                </a:cxn>
                <a:cxn ang="0">
                  <a:pos x="170" y="1"/>
                </a:cxn>
                <a:cxn ang="0">
                  <a:pos x="207" y="8"/>
                </a:cxn>
                <a:cxn ang="0">
                  <a:pos x="212" y="9"/>
                </a:cxn>
                <a:cxn ang="0">
                  <a:pos x="223" y="12"/>
                </a:cxn>
                <a:cxn ang="0">
                  <a:pos x="225" y="11"/>
                </a:cxn>
                <a:cxn ang="0">
                  <a:pos x="230" y="10"/>
                </a:cxn>
                <a:cxn ang="0">
                  <a:pos x="242" y="14"/>
                </a:cxn>
                <a:cxn ang="0">
                  <a:pos x="255" y="25"/>
                </a:cxn>
                <a:cxn ang="0">
                  <a:pos x="264" y="31"/>
                </a:cxn>
                <a:cxn ang="0">
                  <a:pos x="278" y="44"/>
                </a:cxn>
                <a:cxn ang="0">
                  <a:pos x="304" y="74"/>
                </a:cxn>
                <a:cxn ang="0">
                  <a:pos x="314" y="90"/>
                </a:cxn>
                <a:cxn ang="0">
                  <a:pos x="320" y="105"/>
                </a:cxn>
                <a:cxn ang="0">
                  <a:pos x="323" y="122"/>
                </a:cxn>
                <a:cxn ang="0">
                  <a:pos x="320" y="137"/>
                </a:cxn>
                <a:cxn ang="0">
                  <a:pos x="312" y="152"/>
                </a:cxn>
                <a:cxn ang="0">
                  <a:pos x="306" y="159"/>
                </a:cxn>
                <a:cxn ang="0">
                  <a:pos x="289" y="169"/>
                </a:cxn>
                <a:cxn ang="0">
                  <a:pos x="266" y="176"/>
                </a:cxn>
                <a:cxn ang="0">
                  <a:pos x="237" y="180"/>
                </a:cxn>
                <a:cxn ang="0">
                  <a:pos x="219" y="181"/>
                </a:cxn>
                <a:cxn ang="0">
                  <a:pos x="219" y="181"/>
                </a:cxn>
              </a:cxnLst>
              <a:rect l="0" t="0" r="r" b="b"/>
              <a:pathLst>
                <a:path w="323" h="181">
                  <a:moveTo>
                    <a:pt x="219" y="181"/>
                  </a:moveTo>
                  <a:lnTo>
                    <a:pt x="219" y="181"/>
                  </a:lnTo>
                  <a:lnTo>
                    <a:pt x="191" y="180"/>
                  </a:lnTo>
                  <a:lnTo>
                    <a:pt x="164" y="177"/>
                  </a:lnTo>
                  <a:lnTo>
                    <a:pt x="164" y="177"/>
                  </a:lnTo>
                  <a:lnTo>
                    <a:pt x="136" y="175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14" y="175"/>
                  </a:lnTo>
                  <a:lnTo>
                    <a:pt x="93" y="173"/>
                  </a:lnTo>
                  <a:lnTo>
                    <a:pt x="71" y="171"/>
                  </a:lnTo>
                  <a:lnTo>
                    <a:pt x="60" y="169"/>
                  </a:lnTo>
                  <a:lnTo>
                    <a:pt x="50" y="166"/>
                  </a:lnTo>
                  <a:lnTo>
                    <a:pt x="39" y="163"/>
                  </a:lnTo>
                  <a:lnTo>
                    <a:pt x="30" y="159"/>
                  </a:lnTo>
                  <a:lnTo>
                    <a:pt x="22" y="154"/>
                  </a:lnTo>
                  <a:lnTo>
                    <a:pt x="15" y="149"/>
                  </a:lnTo>
                  <a:lnTo>
                    <a:pt x="8" y="141"/>
                  </a:lnTo>
                  <a:lnTo>
                    <a:pt x="3" y="134"/>
                  </a:lnTo>
                  <a:lnTo>
                    <a:pt x="1" y="12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08"/>
                  </a:lnTo>
                  <a:lnTo>
                    <a:pt x="2" y="100"/>
                  </a:lnTo>
                  <a:lnTo>
                    <a:pt x="4" y="93"/>
                  </a:lnTo>
                  <a:lnTo>
                    <a:pt x="7" y="86"/>
                  </a:lnTo>
                  <a:lnTo>
                    <a:pt x="10" y="78"/>
                  </a:lnTo>
                  <a:lnTo>
                    <a:pt x="16" y="71"/>
                  </a:lnTo>
                  <a:lnTo>
                    <a:pt x="26" y="58"/>
                  </a:lnTo>
                  <a:lnTo>
                    <a:pt x="38" y="44"/>
                  </a:lnTo>
                  <a:lnTo>
                    <a:pt x="53" y="34"/>
                  </a:lnTo>
                  <a:lnTo>
                    <a:pt x="67" y="25"/>
                  </a:lnTo>
                  <a:lnTo>
                    <a:pt x="82" y="17"/>
                  </a:lnTo>
                  <a:lnTo>
                    <a:pt x="83" y="16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7" y="12"/>
                  </a:lnTo>
                  <a:lnTo>
                    <a:pt x="91" y="9"/>
                  </a:lnTo>
                  <a:lnTo>
                    <a:pt x="96" y="8"/>
                  </a:lnTo>
                  <a:lnTo>
                    <a:pt x="101" y="7"/>
                  </a:lnTo>
                  <a:lnTo>
                    <a:pt x="101" y="7"/>
                  </a:lnTo>
                  <a:lnTo>
                    <a:pt x="115" y="6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43" y="1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70" y="1"/>
                  </a:lnTo>
                  <a:lnTo>
                    <a:pt x="182" y="3"/>
                  </a:lnTo>
                  <a:lnTo>
                    <a:pt x="207" y="8"/>
                  </a:lnTo>
                  <a:lnTo>
                    <a:pt x="212" y="9"/>
                  </a:lnTo>
                  <a:lnTo>
                    <a:pt x="212" y="9"/>
                  </a:lnTo>
                  <a:lnTo>
                    <a:pt x="221" y="11"/>
                  </a:lnTo>
                  <a:lnTo>
                    <a:pt x="223" y="12"/>
                  </a:lnTo>
                  <a:lnTo>
                    <a:pt x="225" y="11"/>
                  </a:lnTo>
                  <a:lnTo>
                    <a:pt x="225" y="11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7" y="11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64" y="31"/>
                  </a:lnTo>
                  <a:lnTo>
                    <a:pt x="264" y="31"/>
                  </a:lnTo>
                  <a:lnTo>
                    <a:pt x="278" y="44"/>
                  </a:lnTo>
                  <a:lnTo>
                    <a:pt x="291" y="59"/>
                  </a:lnTo>
                  <a:lnTo>
                    <a:pt x="304" y="74"/>
                  </a:lnTo>
                  <a:lnTo>
                    <a:pt x="309" y="81"/>
                  </a:lnTo>
                  <a:lnTo>
                    <a:pt x="314" y="90"/>
                  </a:lnTo>
                  <a:lnTo>
                    <a:pt x="317" y="97"/>
                  </a:lnTo>
                  <a:lnTo>
                    <a:pt x="320" y="105"/>
                  </a:lnTo>
                  <a:lnTo>
                    <a:pt x="322" y="113"/>
                  </a:lnTo>
                  <a:lnTo>
                    <a:pt x="323" y="122"/>
                  </a:lnTo>
                  <a:lnTo>
                    <a:pt x="322" y="129"/>
                  </a:lnTo>
                  <a:lnTo>
                    <a:pt x="320" y="137"/>
                  </a:lnTo>
                  <a:lnTo>
                    <a:pt x="317" y="144"/>
                  </a:lnTo>
                  <a:lnTo>
                    <a:pt x="312" y="152"/>
                  </a:lnTo>
                  <a:lnTo>
                    <a:pt x="312" y="152"/>
                  </a:lnTo>
                  <a:lnTo>
                    <a:pt x="306" y="159"/>
                  </a:lnTo>
                  <a:lnTo>
                    <a:pt x="299" y="164"/>
                  </a:lnTo>
                  <a:lnTo>
                    <a:pt x="289" y="169"/>
                  </a:lnTo>
                  <a:lnTo>
                    <a:pt x="278" y="173"/>
                  </a:lnTo>
                  <a:lnTo>
                    <a:pt x="266" y="176"/>
                  </a:lnTo>
                  <a:lnTo>
                    <a:pt x="252" y="178"/>
                  </a:lnTo>
                  <a:lnTo>
                    <a:pt x="237" y="180"/>
                  </a:lnTo>
                  <a:lnTo>
                    <a:pt x="219" y="181"/>
                  </a:lnTo>
                  <a:lnTo>
                    <a:pt x="219" y="181"/>
                  </a:lnTo>
                  <a:lnTo>
                    <a:pt x="219" y="181"/>
                  </a:lnTo>
                  <a:lnTo>
                    <a:pt x="219" y="18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25" name="Freeform 641"/>
            <p:cNvSpPr/>
            <p:nvPr/>
          </p:nvSpPr>
          <p:spPr bwMode="auto">
            <a:xfrm>
              <a:off x="2413001" y="4362450"/>
              <a:ext cx="130175" cy="123825"/>
            </a:xfrm>
            <a:custGeom>
              <a:avLst/>
              <a:gdLst/>
              <a:ahLst/>
              <a:cxnLst>
                <a:cxn ang="0">
                  <a:pos x="127" y="234"/>
                </a:cxn>
                <a:cxn ang="0">
                  <a:pos x="100" y="231"/>
                </a:cxn>
                <a:cxn ang="0">
                  <a:pos x="98" y="231"/>
                </a:cxn>
                <a:cxn ang="0">
                  <a:pos x="95" y="231"/>
                </a:cxn>
                <a:cxn ang="0">
                  <a:pos x="85" y="230"/>
                </a:cxn>
                <a:cxn ang="0">
                  <a:pos x="64" y="224"/>
                </a:cxn>
                <a:cxn ang="0">
                  <a:pos x="44" y="214"/>
                </a:cxn>
                <a:cxn ang="0">
                  <a:pos x="29" y="200"/>
                </a:cxn>
                <a:cxn ang="0">
                  <a:pos x="22" y="193"/>
                </a:cxn>
                <a:cxn ang="0">
                  <a:pos x="8" y="172"/>
                </a:cxn>
                <a:cxn ang="0">
                  <a:pos x="2" y="152"/>
                </a:cxn>
                <a:cxn ang="0">
                  <a:pos x="0" y="130"/>
                </a:cxn>
                <a:cxn ang="0">
                  <a:pos x="2" y="106"/>
                </a:cxn>
                <a:cxn ang="0">
                  <a:pos x="4" y="92"/>
                </a:cxn>
                <a:cxn ang="0">
                  <a:pos x="13" y="67"/>
                </a:cxn>
                <a:cxn ang="0">
                  <a:pos x="26" y="47"/>
                </a:cxn>
                <a:cxn ang="0">
                  <a:pos x="43" y="31"/>
                </a:cxn>
                <a:cxn ang="0">
                  <a:pos x="62" y="19"/>
                </a:cxn>
                <a:cxn ang="0">
                  <a:pos x="84" y="9"/>
                </a:cxn>
                <a:cxn ang="0">
                  <a:pos x="105" y="3"/>
                </a:cxn>
                <a:cxn ang="0">
                  <a:pos x="129" y="1"/>
                </a:cxn>
                <a:cxn ang="0">
                  <a:pos x="141" y="0"/>
                </a:cxn>
                <a:cxn ang="0">
                  <a:pos x="152" y="1"/>
                </a:cxn>
                <a:cxn ang="0">
                  <a:pos x="177" y="9"/>
                </a:cxn>
                <a:cxn ang="0">
                  <a:pos x="201" y="22"/>
                </a:cxn>
                <a:cxn ang="0">
                  <a:pos x="220" y="37"/>
                </a:cxn>
                <a:cxn ang="0">
                  <a:pos x="227" y="44"/>
                </a:cxn>
                <a:cxn ang="0">
                  <a:pos x="238" y="64"/>
                </a:cxn>
                <a:cxn ang="0">
                  <a:pos x="245" y="88"/>
                </a:cxn>
                <a:cxn ang="0">
                  <a:pos x="248" y="112"/>
                </a:cxn>
                <a:cxn ang="0">
                  <a:pos x="244" y="135"/>
                </a:cxn>
                <a:cxn ang="0">
                  <a:pos x="240" y="147"/>
                </a:cxn>
                <a:cxn ang="0">
                  <a:pos x="230" y="167"/>
                </a:cxn>
                <a:cxn ang="0">
                  <a:pos x="219" y="186"/>
                </a:cxn>
                <a:cxn ang="0">
                  <a:pos x="206" y="201"/>
                </a:cxn>
                <a:cxn ang="0">
                  <a:pos x="190" y="214"/>
                </a:cxn>
                <a:cxn ang="0">
                  <a:pos x="173" y="224"/>
                </a:cxn>
                <a:cxn ang="0">
                  <a:pos x="156" y="230"/>
                </a:cxn>
                <a:cxn ang="0">
                  <a:pos x="136" y="233"/>
                </a:cxn>
                <a:cxn ang="0">
                  <a:pos x="127" y="234"/>
                </a:cxn>
              </a:cxnLst>
              <a:rect l="0" t="0" r="r" b="b"/>
              <a:pathLst>
                <a:path w="248" h="234">
                  <a:moveTo>
                    <a:pt x="127" y="234"/>
                  </a:moveTo>
                  <a:lnTo>
                    <a:pt x="127" y="234"/>
                  </a:lnTo>
                  <a:lnTo>
                    <a:pt x="114" y="233"/>
                  </a:lnTo>
                  <a:lnTo>
                    <a:pt x="100" y="231"/>
                  </a:lnTo>
                  <a:lnTo>
                    <a:pt x="99" y="231"/>
                  </a:lnTo>
                  <a:lnTo>
                    <a:pt x="98" y="231"/>
                  </a:lnTo>
                  <a:lnTo>
                    <a:pt x="98" y="231"/>
                  </a:lnTo>
                  <a:lnTo>
                    <a:pt x="95" y="231"/>
                  </a:lnTo>
                  <a:lnTo>
                    <a:pt x="95" y="231"/>
                  </a:lnTo>
                  <a:lnTo>
                    <a:pt x="85" y="230"/>
                  </a:lnTo>
                  <a:lnTo>
                    <a:pt x="74" y="228"/>
                  </a:lnTo>
                  <a:lnTo>
                    <a:pt x="64" y="224"/>
                  </a:lnTo>
                  <a:lnTo>
                    <a:pt x="54" y="219"/>
                  </a:lnTo>
                  <a:lnTo>
                    <a:pt x="44" y="214"/>
                  </a:lnTo>
                  <a:lnTo>
                    <a:pt x="36" y="208"/>
                  </a:lnTo>
                  <a:lnTo>
                    <a:pt x="29" y="200"/>
                  </a:lnTo>
                  <a:lnTo>
                    <a:pt x="22" y="193"/>
                  </a:lnTo>
                  <a:lnTo>
                    <a:pt x="22" y="193"/>
                  </a:lnTo>
                  <a:lnTo>
                    <a:pt x="14" y="183"/>
                  </a:lnTo>
                  <a:lnTo>
                    <a:pt x="8" y="172"/>
                  </a:lnTo>
                  <a:lnTo>
                    <a:pt x="4" y="162"/>
                  </a:lnTo>
                  <a:lnTo>
                    <a:pt x="2" y="152"/>
                  </a:lnTo>
                  <a:lnTo>
                    <a:pt x="0" y="141"/>
                  </a:lnTo>
                  <a:lnTo>
                    <a:pt x="0" y="130"/>
                  </a:lnTo>
                  <a:lnTo>
                    <a:pt x="0" y="119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4" y="92"/>
                  </a:lnTo>
                  <a:lnTo>
                    <a:pt x="8" y="79"/>
                  </a:lnTo>
                  <a:lnTo>
                    <a:pt x="13" y="67"/>
                  </a:lnTo>
                  <a:lnTo>
                    <a:pt x="20" y="57"/>
                  </a:lnTo>
                  <a:lnTo>
                    <a:pt x="26" y="47"/>
                  </a:lnTo>
                  <a:lnTo>
                    <a:pt x="34" y="38"/>
                  </a:lnTo>
                  <a:lnTo>
                    <a:pt x="43" y="31"/>
                  </a:lnTo>
                  <a:lnTo>
                    <a:pt x="53" y="24"/>
                  </a:lnTo>
                  <a:lnTo>
                    <a:pt x="62" y="19"/>
                  </a:lnTo>
                  <a:lnTo>
                    <a:pt x="72" y="13"/>
                  </a:lnTo>
                  <a:lnTo>
                    <a:pt x="84" y="9"/>
                  </a:lnTo>
                  <a:lnTo>
                    <a:pt x="94" y="6"/>
                  </a:lnTo>
                  <a:lnTo>
                    <a:pt x="105" y="3"/>
                  </a:lnTo>
                  <a:lnTo>
                    <a:pt x="117" y="2"/>
                  </a:lnTo>
                  <a:lnTo>
                    <a:pt x="129" y="1"/>
                  </a:lnTo>
                  <a:lnTo>
                    <a:pt x="140" y="0"/>
                  </a:lnTo>
                  <a:lnTo>
                    <a:pt x="141" y="0"/>
                  </a:lnTo>
                  <a:lnTo>
                    <a:pt x="141" y="0"/>
                  </a:lnTo>
                  <a:lnTo>
                    <a:pt x="152" y="1"/>
                  </a:lnTo>
                  <a:lnTo>
                    <a:pt x="164" y="4"/>
                  </a:lnTo>
                  <a:lnTo>
                    <a:pt x="177" y="9"/>
                  </a:lnTo>
                  <a:lnTo>
                    <a:pt x="189" y="14"/>
                  </a:lnTo>
                  <a:lnTo>
                    <a:pt x="201" y="22"/>
                  </a:lnTo>
                  <a:lnTo>
                    <a:pt x="212" y="29"/>
                  </a:lnTo>
                  <a:lnTo>
                    <a:pt x="220" y="37"/>
                  </a:lnTo>
                  <a:lnTo>
                    <a:pt x="227" y="44"/>
                  </a:lnTo>
                  <a:lnTo>
                    <a:pt x="227" y="44"/>
                  </a:lnTo>
                  <a:lnTo>
                    <a:pt x="232" y="54"/>
                  </a:lnTo>
                  <a:lnTo>
                    <a:pt x="238" y="64"/>
                  </a:lnTo>
                  <a:lnTo>
                    <a:pt x="242" y="75"/>
                  </a:lnTo>
                  <a:lnTo>
                    <a:pt x="245" y="88"/>
                  </a:lnTo>
                  <a:lnTo>
                    <a:pt x="247" y="99"/>
                  </a:lnTo>
                  <a:lnTo>
                    <a:pt x="248" y="112"/>
                  </a:lnTo>
                  <a:lnTo>
                    <a:pt x="247" y="124"/>
                  </a:lnTo>
                  <a:lnTo>
                    <a:pt x="244" y="135"/>
                  </a:lnTo>
                  <a:lnTo>
                    <a:pt x="244" y="135"/>
                  </a:lnTo>
                  <a:lnTo>
                    <a:pt x="240" y="147"/>
                  </a:lnTo>
                  <a:lnTo>
                    <a:pt x="235" y="157"/>
                  </a:lnTo>
                  <a:lnTo>
                    <a:pt x="230" y="167"/>
                  </a:lnTo>
                  <a:lnTo>
                    <a:pt x="224" y="177"/>
                  </a:lnTo>
                  <a:lnTo>
                    <a:pt x="219" y="186"/>
                  </a:lnTo>
                  <a:lnTo>
                    <a:pt x="212" y="194"/>
                  </a:lnTo>
                  <a:lnTo>
                    <a:pt x="206" y="201"/>
                  </a:lnTo>
                  <a:lnTo>
                    <a:pt x="197" y="208"/>
                  </a:lnTo>
                  <a:lnTo>
                    <a:pt x="190" y="214"/>
                  </a:lnTo>
                  <a:lnTo>
                    <a:pt x="182" y="219"/>
                  </a:lnTo>
                  <a:lnTo>
                    <a:pt x="173" y="224"/>
                  </a:lnTo>
                  <a:lnTo>
                    <a:pt x="164" y="227"/>
                  </a:lnTo>
                  <a:lnTo>
                    <a:pt x="156" y="230"/>
                  </a:lnTo>
                  <a:lnTo>
                    <a:pt x="147" y="232"/>
                  </a:lnTo>
                  <a:lnTo>
                    <a:pt x="136" y="233"/>
                  </a:lnTo>
                  <a:lnTo>
                    <a:pt x="127" y="234"/>
                  </a:lnTo>
                  <a:lnTo>
                    <a:pt x="127" y="23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26" name="Freeform 642"/>
            <p:cNvSpPr/>
            <p:nvPr/>
          </p:nvSpPr>
          <p:spPr bwMode="auto">
            <a:xfrm>
              <a:off x="2582863" y="4371975"/>
              <a:ext cx="23813" cy="58738"/>
            </a:xfrm>
            <a:custGeom>
              <a:avLst/>
              <a:gdLst/>
              <a:ahLst/>
              <a:cxnLst>
                <a:cxn ang="0">
                  <a:pos x="23" y="111"/>
                </a:cxn>
                <a:cxn ang="0">
                  <a:pos x="23" y="111"/>
                </a:cxn>
                <a:cxn ang="0">
                  <a:pos x="19" y="110"/>
                </a:cxn>
                <a:cxn ang="0">
                  <a:pos x="15" y="109"/>
                </a:cxn>
                <a:cxn ang="0">
                  <a:pos x="12" y="108"/>
                </a:cxn>
                <a:cxn ang="0">
                  <a:pos x="7" y="105"/>
                </a:cxn>
                <a:cxn ang="0">
                  <a:pos x="4" y="103"/>
                </a:cxn>
                <a:cxn ang="0">
                  <a:pos x="2" y="99"/>
                </a:cxn>
                <a:cxn ang="0">
                  <a:pos x="1" y="94"/>
                </a:cxn>
                <a:cxn ang="0">
                  <a:pos x="0" y="88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1" y="17"/>
                </a:cxn>
                <a:cxn ang="0">
                  <a:pos x="2" y="13"/>
                </a:cxn>
                <a:cxn ang="0">
                  <a:pos x="4" y="9"/>
                </a:cxn>
                <a:cxn ang="0">
                  <a:pos x="7" y="6"/>
                </a:cxn>
                <a:cxn ang="0">
                  <a:pos x="12" y="4"/>
                </a:cxn>
                <a:cxn ang="0">
                  <a:pos x="15" y="2"/>
                </a:cxn>
                <a:cxn ang="0">
                  <a:pos x="19" y="0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  <a:cxn ang="0">
                  <a:pos x="32" y="2"/>
                </a:cxn>
                <a:cxn ang="0">
                  <a:pos x="35" y="4"/>
                </a:cxn>
                <a:cxn ang="0">
                  <a:pos x="39" y="6"/>
                </a:cxn>
                <a:cxn ang="0">
                  <a:pos x="42" y="9"/>
                </a:cxn>
                <a:cxn ang="0">
                  <a:pos x="45" y="13"/>
                </a:cxn>
                <a:cxn ang="0">
                  <a:pos x="46" y="17"/>
                </a:cxn>
                <a:cxn ang="0">
                  <a:pos x="46" y="22"/>
                </a:cxn>
                <a:cxn ang="0">
                  <a:pos x="46" y="88"/>
                </a:cxn>
                <a:cxn ang="0">
                  <a:pos x="46" y="88"/>
                </a:cxn>
                <a:cxn ang="0">
                  <a:pos x="46" y="94"/>
                </a:cxn>
                <a:cxn ang="0">
                  <a:pos x="45" y="99"/>
                </a:cxn>
                <a:cxn ang="0">
                  <a:pos x="42" y="103"/>
                </a:cxn>
                <a:cxn ang="0">
                  <a:pos x="39" y="105"/>
                </a:cxn>
                <a:cxn ang="0">
                  <a:pos x="35" y="108"/>
                </a:cxn>
                <a:cxn ang="0">
                  <a:pos x="32" y="109"/>
                </a:cxn>
                <a:cxn ang="0">
                  <a:pos x="28" y="110"/>
                </a:cxn>
                <a:cxn ang="0">
                  <a:pos x="23" y="111"/>
                </a:cxn>
                <a:cxn ang="0">
                  <a:pos x="23" y="111"/>
                </a:cxn>
              </a:cxnLst>
              <a:rect l="0" t="0" r="r" b="b"/>
              <a:pathLst>
                <a:path w="46" h="111">
                  <a:moveTo>
                    <a:pt x="23" y="111"/>
                  </a:moveTo>
                  <a:lnTo>
                    <a:pt x="23" y="111"/>
                  </a:lnTo>
                  <a:lnTo>
                    <a:pt x="19" y="110"/>
                  </a:lnTo>
                  <a:lnTo>
                    <a:pt x="15" y="109"/>
                  </a:lnTo>
                  <a:lnTo>
                    <a:pt x="12" y="108"/>
                  </a:lnTo>
                  <a:lnTo>
                    <a:pt x="7" y="105"/>
                  </a:lnTo>
                  <a:lnTo>
                    <a:pt x="4" y="103"/>
                  </a:lnTo>
                  <a:lnTo>
                    <a:pt x="2" y="99"/>
                  </a:lnTo>
                  <a:lnTo>
                    <a:pt x="1" y="94"/>
                  </a:lnTo>
                  <a:lnTo>
                    <a:pt x="0" y="8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2" y="13"/>
                  </a:lnTo>
                  <a:lnTo>
                    <a:pt x="4" y="9"/>
                  </a:lnTo>
                  <a:lnTo>
                    <a:pt x="7" y="6"/>
                  </a:lnTo>
                  <a:lnTo>
                    <a:pt x="12" y="4"/>
                  </a:lnTo>
                  <a:lnTo>
                    <a:pt x="15" y="2"/>
                  </a:lnTo>
                  <a:lnTo>
                    <a:pt x="19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lnTo>
                    <a:pt x="32" y="2"/>
                  </a:lnTo>
                  <a:lnTo>
                    <a:pt x="35" y="4"/>
                  </a:lnTo>
                  <a:lnTo>
                    <a:pt x="39" y="6"/>
                  </a:lnTo>
                  <a:lnTo>
                    <a:pt x="42" y="9"/>
                  </a:lnTo>
                  <a:lnTo>
                    <a:pt x="45" y="13"/>
                  </a:lnTo>
                  <a:lnTo>
                    <a:pt x="46" y="17"/>
                  </a:lnTo>
                  <a:lnTo>
                    <a:pt x="46" y="22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6" y="94"/>
                  </a:lnTo>
                  <a:lnTo>
                    <a:pt x="45" y="99"/>
                  </a:lnTo>
                  <a:lnTo>
                    <a:pt x="42" y="103"/>
                  </a:lnTo>
                  <a:lnTo>
                    <a:pt x="39" y="105"/>
                  </a:lnTo>
                  <a:lnTo>
                    <a:pt x="35" y="108"/>
                  </a:lnTo>
                  <a:lnTo>
                    <a:pt x="32" y="109"/>
                  </a:lnTo>
                  <a:lnTo>
                    <a:pt x="28" y="110"/>
                  </a:lnTo>
                  <a:lnTo>
                    <a:pt x="23" y="111"/>
                  </a:lnTo>
                  <a:lnTo>
                    <a:pt x="23" y="11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27" name="Freeform 643"/>
            <p:cNvSpPr/>
            <p:nvPr/>
          </p:nvSpPr>
          <p:spPr bwMode="auto">
            <a:xfrm>
              <a:off x="2636838" y="4375150"/>
              <a:ext cx="23813" cy="50800"/>
            </a:xfrm>
            <a:custGeom>
              <a:avLst/>
              <a:gdLst/>
              <a:ahLst/>
              <a:cxnLst>
                <a:cxn ang="0">
                  <a:pos x="23" y="96"/>
                </a:cxn>
                <a:cxn ang="0">
                  <a:pos x="23" y="96"/>
                </a:cxn>
                <a:cxn ang="0">
                  <a:pos x="19" y="96"/>
                </a:cxn>
                <a:cxn ang="0">
                  <a:pos x="15" y="95"/>
                </a:cxn>
                <a:cxn ang="0">
                  <a:pos x="11" y="92"/>
                </a:cxn>
                <a:cxn ang="0">
                  <a:pos x="8" y="90"/>
                </a:cxn>
                <a:cxn ang="0">
                  <a:pos x="5" y="86"/>
                </a:cxn>
                <a:cxn ang="0">
                  <a:pos x="3" y="82"/>
                </a:cxn>
                <a:cxn ang="0">
                  <a:pos x="1" y="78"/>
                </a:cxn>
                <a:cxn ang="0">
                  <a:pos x="0" y="73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1" y="18"/>
                </a:cxn>
                <a:cxn ang="0">
                  <a:pos x="3" y="14"/>
                </a:cxn>
                <a:cxn ang="0">
                  <a:pos x="5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5" y="2"/>
                </a:cxn>
                <a:cxn ang="0">
                  <a:pos x="19" y="1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1"/>
                </a:cxn>
                <a:cxn ang="0">
                  <a:pos x="32" y="2"/>
                </a:cxn>
                <a:cxn ang="0">
                  <a:pos x="37" y="4"/>
                </a:cxn>
                <a:cxn ang="0">
                  <a:pos x="40" y="7"/>
                </a:cxn>
                <a:cxn ang="0">
                  <a:pos x="43" y="10"/>
                </a:cxn>
                <a:cxn ang="0">
                  <a:pos x="45" y="14"/>
                </a:cxn>
                <a:cxn ang="0">
                  <a:pos x="46" y="18"/>
                </a:cxn>
                <a:cxn ang="0">
                  <a:pos x="46" y="22"/>
                </a:cxn>
                <a:cxn ang="0">
                  <a:pos x="46" y="73"/>
                </a:cxn>
                <a:cxn ang="0">
                  <a:pos x="46" y="73"/>
                </a:cxn>
                <a:cxn ang="0">
                  <a:pos x="46" y="78"/>
                </a:cxn>
                <a:cxn ang="0">
                  <a:pos x="45" y="82"/>
                </a:cxn>
                <a:cxn ang="0">
                  <a:pos x="43" y="86"/>
                </a:cxn>
                <a:cxn ang="0">
                  <a:pos x="40" y="90"/>
                </a:cxn>
                <a:cxn ang="0">
                  <a:pos x="37" y="92"/>
                </a:cxn>
                <a:cxn ang="0">
                  <a:pos x="32" y="95"/>
                </a:cxn>
                <a:cxn ang="0">
                  <a:pos x="28" y="96"/>
                </a:cxn>
                <a:cxn ang="0">
                  <a:pos x="23" y="96"/>
                </a:cxn>
                <a:cxn ang="0">
                  <a:pos x="23" y="96"/>
                </a:cxn>
              </a:cxnLst>
              <a:rect l="0" t="0" r="r" b="b"/>
              <a:pathLst>
                <a:path w="46" h="96">
                  <a:moveTo>
                    <a:pt x="23" y="96"/>
                  </a:moveTo>
                  <a:lnTo>
                    <a:pt x="23" y="96"/>
                  </a:lnTo>
                  <a:lnTo>
                    <a:pt x="19" y="96"/>
                  </a:lnTo>
                  <a:lnTo>
                    <a:pt x="15" y="95"/>
                  </a:lnTo>
                  <a:lnTo>
                    <a:pt x="11" y="92"/>
                  </a:lnTo>
                  <a:lnTo>
                    <a:pt x="8" y="90"/>
                  </a:lnTo>
                  <a:lnTo>
                    <a:pt x="5" y="86"/>
                  </a:lnTo>
                  <a:lnTo>
                    <a:pt x="3" y="82"/>
                  </a:lnTo>
                  <a:lnTo>
                    <a:pt x="1" y="78"/>
                  </a:lnTo>
                  <a:lnTo>
                    <a:pt x="0" y="73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18"/>
                  </a:lnTo>
                  <a:lnTo>
                    <a:pt x="3" y="14"/>
                  </a:lnTo>
                  <a:lnTo>
                    <a:pt x="5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5" y="2"/>
                  </a:lnTo>
                  <a:lnTo>
                    <a:pt x="19" y="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1"/>
                  </a:lnTo>
                  <a:lnTo>
                    <a:pt x="32" y="2"/>
                  </a:lnTo>
                  <a:lnTo>
                    <a:pt x="37" y="4"/>
                  </a:lnTo>
                  <a:lnTo>
                    <a:pt x="40" y="7"/>
                  </a:lnTo>
                  <a:lnTo>
                    <a:pt x="43" y="10"/>
                  </a:lnTo>
                  <a:lnTo>
                    <a:pt x="45" y="14"/>
                  </a:lnTo>
                  <a:lnTo>
                    <a:pt x="46" y="18"/>
                  </a:lnTo>
                  <a:lnTo>
                    <a:pt x="46" y="22"/>
                  </a:lnTo>
                  <a:lnTo>
                    <a:pt x="46" y="73"/>
                  </a:lnTo>
                  <a:lnTo>
                    <a:pt x="46" y="73"/>
                  </a:lnTo>
                  <a:lnTo>
                    <a:pt x="46" y="78"/>
                  </a:lnTo>
                  <a:lnTo>
                    <a:pt x="45" y="82"/>
                  </a:lnTo>
                  <a:lnTo>
                    <a:pt x="43" y="86"/>
                  </a:lnTo>
                  <a:lnTo>
                    <a:pt x="40" y="90"/>
                  </a:lnTo>
                  <a:lnTo>
                    <a:pt x="37" y="92"/>
                  </a:lnTo>
                  <a:lnTo>
                    <a:pt x="32" y="95"/>
                  </a:lnTo>
                  <a:lnTo>
                    <a:pt x="28" y="96"/>
                  </a:lnTo>
                  <a:lnTo>
                    <a:pt x="23" y="96"/>
                  </a:lnTo>
                  <a:lnTo>
                    <a:pt x="23" y="9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28" name="Freeform 644"/>
            <p:cNvSpPr/>
            <p:nvPr/>
          </p:nvSpPr>
          <p:spPr bwMode="auto">
            <a:xfrm>
              <a:off x="2692401" y="4376738"/>
              <a:ext cx="23813" cy="47625"/>
            </a:xfrm>
            <a:custGeom>
              <a:avLst/>
              <a:gdLst/>
              <a:ahLst/>
              <a:cxnLst>
                <a:cxn ang="0">
                  <a:pos x="23" y="90"/>
                </a:cxn>
                <a:cxn ang="0">
                  <a:pos x="23" y="90"/>
                </a:cxn>
                <a:cxn ang="0">
                  <a:pos x="18" y="90"/>
                </a:cxn>
                <a:cxn ang="0">
                  <a:pos x="14" y="88"/>
                </a:cxn>
                <a:cxn ang="0">
                  <a:pos x="10" y="85"/>
                </a:cxn>
                <a:cxn ang="0">
                  <a:pos x="7" y="83"/>
                </a:cxn>
                <a:cxn ang="0">
                  <a:pos x="4" y="79"/>
                </a:cxn>
                <a:cxn ang="0">
                  <a:pos x="2" y="76"/>
                </a:cxn>
                <a:cxn ang="0">
                  <a:pos x="1" y="72"/>
                </a:cxn>
                <a:cxn ang="0">
                  <a:pos x="0" y="67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1" y="18"/>
                </a:cxn>
                <a:cxn ang="0">
                  <a:pos x="2" y="14"/>
                </a:cxn>
                <a:cxn ang="0">
                  <a:pos x="4" y="10"/>
                </a:cxn>
                <a:cxn ang="0">
                  <a:pos x="7" y="7"/>
                </a:cxn>
                <a:cxn ang="0">
                  <a:pos x="10" y="4"/>
                </a:cxn>
                <a:cxn ang="0">
                  <a:pos x="14" y="2"/>
                </a:cxn>
                <a:cxn ang="0">
                  <a:pos x="18" y="1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7" y="1"/>
                </a:cxn>
                <a:cxn ang="0">
                  <a:pos x="32" y="2"/>
                </a:cxn>
                <a:cxn ang="0">
                  <a:pos x="35" y="4"/>
                </a:cxn>
                <a:cxn ang="0">
                  <a:pos x="39" y="7"/>
                </a:cxn>
                <a:cxn ang="0">
                  <a:pos x="41" y="10"/>
                </a:cxn>
                <a:cxn ang="0">
                  <a:pos x="43" y="14"/>
                </a:cxn>
                <a:cxn ang="0">
                  <a:pos x="45" y="18"/>
                </a:cxn>
                <a:cxn ang="0">
                  <a:pos x="45" y="22"/>
                </a:cxn>
                <a:cxn ang="0">
                  <a:pos x="45" y="67"/>
                </a:cxn>
                <a:cxn ang="0">
                  <a:pos x="45" y="67"/>
                </a:cxn>
                <a:cxn ang="0">
                  <a:pos x="45" y="72"/>
                </a:cxn>
                <a:cxn ang="0">
                  <a:pos x="43" y="76"/>
                </a:cxn>
                <a:cxn ang="0">
                  <a:pos x="41" y="79"/>
                </a:cxn>
                <a:cxn ang="0">
                  <a:pos x="39" y="83"/>
                </a:cxn>
                <a:cxn ang="0">
                  <a:pos x="35" y="85"/>
                </a:cxn>
                <a:cxn ang="0">
                  <a:pos x="32" y="88"/>
                </a:cxn>
                <a:cxn ang="0">
                  <a:pos x="27" y="90"/>
                </a:cxn>
                <a:cxn ang="0">
                  <a:pos x="23" y="90"/>
                </a:cxn>
                <a:cxn ang="0">
                  <a:pos x="23" y="90"/>
                </a:cxn>
              </a:cxnLst>
              <a:rect l="0" t="0" r="r" b="b"/>
              <a:pathLst>
                <a:path w="45" h="90">
                  <a:moveTo>
                    <a:pt x="23" y="90"/>
                  </a:moveTo>
                  <a:lnTo>
                    <a:pt x="23" y="90"/>
                  </a:lnTo>
                  <a:lnTo>
                    <a:pt x="18" y="90"/>
                  </a:lnTo>
                  <a:lnTo>
                    <a:pt x="14" y="88"/>
                  </a:lnTo>
                  <a:lnTo>
                    <a:pt x="10" y="85"/>
                  </a:lnTo>
                  <a:lnTo>
                    <a:pt x="7" y="83"/>
                  </a:lnTo>
                  <a:lnTo>
                    <a:pt x="4" y="79"/>
                  </a:lnTo>
                  <a:lnTo>
                    <a:pt x="2" y="76"/>
                  </a:lnTo>
                  <a:lnTo>
                    <a:pt x="1" y="72"/>
                  </a:lnTo>
                  <a:lnTo>
                    <a:pt x="0" y="6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18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7" y="7"/>
                  </a:lnTo>
                  <a:lnTo>
                    <a:pt x="10" y="4"/>
                  </a:lnTo>
                  <a:lnTo>
                    <a:pt x="14" y="2"/>
                  </a:lnTo>
                  <a:lnTo>
                    <a:pt x="18" y="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7" y="1"/>
                  </a:lnTo>
                  <a:lnTo>
                    <a:pt x="32" y="2"/>
                  </a:lnTo>
                  <a:lnTo>
                    <a:pt x="35" y="4"/>
                  </a:lnTo>
                  <a:lnTo>
                    <a:pt x="39" y="7"/>
                  </a:lnTo>
                  <a:lnTo>
                    <a:pt x="41" y="10"/>
                  </a:lnTo>
                  <a:lnTo>
                    <a:pt x="43" y="14"/>
                  </a:lnTo>
                  <a:lnTo>
                    <a:pt x="45" y="18"/>
                  </a:lnTo>
                  <a:lnTo>
                    <a:pt x="45" y="22"/>
                  </a:lnTo>
                  <a:lnTo>
                    <a:pt x="45" y="67"/>
                  </a:lnTo>
                  <a:lnTo>
                    <a:pt x="45" y="67"/>
                  </a:lnTo>
                  <a:lnTo>
                    <a:pt x="45" y="72"/>
                  </a:lnTo>
                  <a:lnTo>
                    <a:pt x="43" y="76"/>
                  </a:lnTo>
                  <a:lnTo>
                    <a:pt x="41" y="79"/>
                  </a:lnTo>
                  <a:lnTo>
                    <a:pt x="39" y="83"/>
                  </a:lnTo>
                  <a:lnTo>
                    <a:pt x="35" y="85"/>
                  </a:lnTo>
                  <a:lnTo>
                    <a:pt x="32" y="88"/>
                  </a:lnTo>
                  <a:lnTo>
                    <a:pt x="27" y="90"/>
                  </a:lnTo>
                  <a:lnTo>
                    <a:pt x="23" y="90"/>
                  </a:lnTo>
                  <a:lnTo>
                    <a:pt x="23" y="9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29" name="Freeform 645"/>
            <p:cNvSpPr/>
            <p:nvPr/>
          </p:nvSpPr>
          <p:spPr bwMode="auto">
            <a:xfrm>
              <a:off x="2744788" y="4376738"/>
              <a:ext cx="28575" cy="53975"/>
            </a:xfrm>
            <a:custGeom>
              <a:avLst/>
              <a:gdLst/>
              <a:ahLst/>
              <a:cxnLst>
                <a:cxn ang="0">
                  <a:pos x="22" y="101"/>
                </a:cxn>
                <a:cxn ang="0">
                  <a:pos x="22" y="101"/>
                </a:cxn>
                <a:cxn ang="0">
                  <a:pos x="18" y="100"/>
                </a:cxn>
                <a:cxn ang="0">
                  <a:pos x="12" y="99"/>
                </a:cxn>
                <a:cxn ang="0">
                  <a:pos x="9" y="97"/>
                </a:cxn>
                <a:cxn ang="0">
                  <a:pos x="5" y="94"/>
                </a:cxn>
                <a:cxn ang="0">
                  <a:pos x="5" y="94"/>
                </a:cxn>
                <a:cxn ang="0">
                  <a:pos x="3" y="91"/>
                </a:cxn>
                <a:cxn ang="0">
                  <a:pos x="1" y="88"/>
                </a:cxn>
                <a:cxn ang="0">
                  <a:pos x="0" y="8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1" y="65"/>
                </a:cxn>
                <a:cxn ang="0">
                  <a:pos x="3" y="51"/>
                </a:cxn>
                <a:cxn ang="0">
                  <a:pos x="3" y="51"/>
                </a:cxn>
                <a:cxn ang="0">
                  <a:pos x="5" y="37"/>
                </a:cxn>
                <a:cxn ang="0">
                  <a:pos x="6" y="23"/>
                </a:cxn>
                <a:cxn ang="0">
                  <a:pos x="6" y="23"/>
                </a:cxn>
                <a:cxn ang="0">
                  <a:pos x="7" y="16"/>
                </a:cxn>
                <a:cxn ang="0">
                  <a:pos x="8" y="12"/>
                </a:cxn>
                <a:cxn ang="0">
                  <a:pos x="11" y="8"/>
                </a:cxn>
                <a:cxn ang="0">
                  <a:pos x="14" y="5"/>
                </a:cxn>
                <a:cxn ang="0">
                  <a:pos x="18" y="3"/>
                </a:cxn>
                <a:cxn ang="0">
                  <a:pos x="22" y="2"/>
                </a:cxn>
                <a:cxn ang="0">
                  <a:pos x="26" y="1"/>
                </a:cxn>
                <a:cxn ang="0">
                  <a:pos x="30" y="0"/>
                </a:cxn>
                <a:cxn ang="0">
                  <a:pos x="30" y="0"/>
                </a:cxn>
                <a:cxn ang="0">
                  <a:pos x="34" y="1"/>
                </a:cxn>
                <a:cxn ang="0">
                  <a:pos x="39" y="2"/>
                </a:cxn>
                <a:cxn ang="0">
                  <a:pos x="43" y="4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9" y="10"/>
                </a:cxn>
                <a:cxn ang="0">
                  <a:pos x="51" y="13"/>
                </a:cxn>
                <a:cxn ang="0">
                  <a:pos x="52" y="17"/>
                </a:cxn>
                <a:cxn ang="0">
                  <a:pos x="52" y="21"/>
                </a:cxn>
                <a:cxn ang="0">
                  <a:pos x="52" y="21"/>
                </a:cxn>
                <a:cxn ang="0">
                  <a:pos x="51" y="36"/>
                </a:cxn>
                <a:cxn ang="0">
                  <a:pos x="49" y="49"/>
                </a:cxn>
                <a:cxn ang="0">
                  <a:pos x="49" y="49"/>
                </a:cxn>
                <a:cxn ang="0">
                  <a:pos x="46" y="64"/>
                </a:cxn>
                <a:cxn ang="0">
                  <a:pos x="45" y="78"/>
                </a:cxn>
                <a:cxn ang="0">
                  <a:pos x="45" y="78"/>
                </a:cxn>
                <a:cxn ang="0">
                  <a:pos x="44" y="83"/>
                </a:cxn>
                <a:cxn ang="0">
                  <a:pos x="43" y="89"/>
                </a:cxn>
                <a:cxn ang="0">
                  <a:pos x="41" y="92"/>
                </a:cxn>
                <a:cxn ang="0">
                  <a:pos x="38" y="95"/>
                </a:cxn>
                <a:cxn ang="0">
                  <a:pos x="34" y="98"/>
                </a:cxn>
                <a:cxn ang="0">
                  <a:pos x="30" y="99"/>
                </a:cxn>
                <a:cxn ang="0">
                  <a:pos x="26" y="100"/>
                </a:cxn>
                <a:cxn ang="0">
                  <a:pos x="22" y="101"/>
                </a:cxn>
                <a:cxn ang="0">
                  <a:pos x="22" y="101"/>
                </a:cxn>
              </a:cxnLst>
              <a:rect l="0" t="0" r="r" b="b"/>
              <a:pathLst>
                <a:path w="52" h="101">
                  <a:moveTo>
                    <a:pt x="22" y="101"/>
                  </a:moveTo>
                  <a:lnTo>
                    <a:pt x="22" y="101"/>
                  </a:lnTo>
                  <a:lnTo>
                    <a:pt x="18" y="100"/>
                  </a:lnTo>
                  <a:lnTo>
                    <a:pt x="12" y="99"/>
                  </a:lnTo>
                  <a:lnTo>
                    <a:pt x="9" y="97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3" y="91"/>
                  </a:lnTo>
                  <a:lnTo>
                    <a:pt x="1" y="88"/>
                  </a:lnTo>
                  <a:lnTo>
                    <a:pt x="0" y="8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1" y="65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37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7" y="16"/>
                  </a:lnTo>
                  <a:lnTo>
                    <a:pt x="8" y="12"/>
                  </a:lnTo>
                  <a:lnTo>
                    <a:pt x="11" y="8"/>
                  </a:lnTo>
                  <a:lnTo>
                    <a:pt x="14" y="5"/>
                  </a:lnTo>
                  <a:lnTo>
                    <a:pt x="18" y="3"/>
                  </a:lnTo>
                  <a:lnTo>
                    <a:pt x="22" y="2"/>
                  </a:lnTo>
                  <a:lnTo>
                    <a:pt x="26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4" y="1"/>
                  </a:lnTo>
                  <a:lnTo>
                    <a:pt x="39" y="2"/>
                  </a:lnTo>
                  <a:lnTo>
                    <a:pt x="43" y="4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9" y="10"/>
                  </a:lnTo>
                  <a:lnTo>
                    <a:pt x="51" y="13"/>
                  </a:lnTo>
                  <a:lnTo>
                    <a:pt x="52" y="17"/>
                  </a:lnTo>
                  <a:lnTo>
                    <a:pt x="52" y="21"/>
                  </a:lnTo>
                  <a:lnTo>
                    <a:pt x="52" y="21"/>
                  </a:lnTo>
                  <a:lnTo>
                    <a:pt x="51" y="36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64"/>
                  </a:lnTo>
                  <a:lnTo>
                    <a:pt x="45" y="78"/>
                  </a:lnTo>
                  <a:lnTo>
                    <a:pt x="45" y="78"/>
                  </a:lnTo>
                  <a:lnTo>
                    <a:pt x="44" y="83"/>
                  </a:lnTo>
                  <a:lnTo>
                    <a:pt x="43" y="89"/>
                  </a:lnTo>
                  <a:lnTo>
                    <a:pt x="41" y="92"/>
                  </a:lnTo>
                  <a:lnTo>
                    <a:pt x="38" y="95"/>
                  </a:lnTo>
                  <a:lnTo>
                    <a:pt x="34" y="98"/>
                  </a:lnTo>
                  <a:lnTo>
                    <a:pt x="30" y="99"/>
                  </a:lnTo>
                  <a:lnTo>
                    <a:pt x="26" y="100"/>
                  </a:lnTo>
                  <a:lnTo>
                    <a:pt x="22" y="101"/>
                  </a:lnTo>
                  <a:lnTo>
                    <a:pt x="22" y="10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30" name="Freeform 646"/>
            <p:cNvSpPr/>
            <p:nvPr/>
          </p:nvSpPr>
          <p:spPr bwMode="auto">
            <a:xfrm>
              <a:off x="2813051" y="4378325"/>
              <a:ext cx="30163" cy="55563"/>
            </a:xfrm>
            <a:custGeom>
              <a:avLst/>
              <a:gdLst/>
              <a:ahLst/>
              <a:cxnLst>
                <a:cxn ang="0">
                  <a:pos x="23" y="105"/>
                </a:cxn>
                <a:cxn ang="0">
                  <a:pos x="23" y="105"/>
                </a:cxn>
                <a:cxn ang="0">
                  <a:pos x="19" y="104"/>
                </a:cxn>
                <a:cxn ang="0">
                  <a:pos x="15" y="103"/>
                </a:cxn>
                <a:cxn ang="0">
                  <a:pos x="10" y="100"/>
                </a:cxn>
                <a:cxn ang="0">
                  <a:pos x="6" y="97"/>
                </a:cxn>
                <a:cxn ang="0">
                  <a:pos x="6" y="97"/>
                </a:cxn>
                <a:cxn ang="0">
                  <a:pos x="4" y="94"/>
                </a:cxn>
                <a:cxn ang="0">
                  <a:pos x="2" y="90"/>
                </a:cxn>
                <a:cxn ang="0">
                  <a:pos x="1" y="87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1" y="74"/>
                </a:cxn>
                <a:cxn ang="0">
                  <a:pos x="3" y="65"/>
                </a:cxn>
                <a:cxn ang="0">
                  <a:pos x="3" y="65"/>
                </a:cxn>
                <a:cxn ang="0">
                  <a:pos x="6" y="53"/>
                </a:cxn>
                <a:cxn ang="0">
                  <a:pos x="6" y="46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31"/>
                </a:cxn>
                <a:cxn ang="0">
                  <a:pos x="7" y="22"/>
                </a:cxn>
                <a:cxn ang="0">
                  <a:pos x="8" y="17"/>
                </a:cxn>
                <a:cxn ang="0">
                  <a:pos x="10" y="13"/>
                </a:cxn>
                <a:cxn ang="0">
                  <a:pos x="13" y="9"/>
                </a:cxn>
                <a:cxn ang="0">
                  <a:pos x="17" y="6"/>
                </a:cxn>
                <a:cxn ang="0">
                  <a:pos x="17" y="6"/>
                </a:cxn>
                <a:cxn ang="0">
                  <a:pos x="21" y="3"/>
                </a:cxn>
                <a:cxn ang="0">
                  <a:pos x="25" y="1"/>
                </a:cxn>
                <a:cxn ang="0">
                  <a:pos x="30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8" y="0"/>
                </a:cxn>
                <a:cxn ang="0">
                  <a:pos x="42" y="1"/>
                </a:cxn>
                <a:cxn ang="0">
                  <a:pos x="46" y="3"/>
                </a:cxn>
                <a:cxn ang="0">
                  <a:pos x="49" y="6"/>
                </a:cxn>
                <a:cxn ang="0">
                  <a:pos x="49" y="6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3"/>
                </a:cxn>
                <a:cxn ang="0">
                  <a:pos x="55" y="27"/>
                </a:cxn>
                <a:cxn ang="0">
                  <a:pos x="54" y="31"/>
                </a:cxn>
                <a:cxn ang="0">
                  <a:pos x="53" y="34"/>
                </a:cxn>
                <a:cxn ang="0">
                  <a:pos x="52" y="35"/>
                </a:cxn>
                <a:cxn ang="0">
                  <a:pos x="52" y="35"/>
                </a:cxn>
                <a:cxn ang="0">
                  <a:pos x="52" y="41"/>
                </a:cxn>
                <a:cxn ang="0">
                  <a:pos x="52" y="41"/>
                </a:cxn>
                <a:cxn ang="0">
                  <a:pos x="52" y="52"/>
                </a:cxn>
                <a:cxn ang="0">
                  <a:pos x="52" y="52"/>
                </a:cxn>
                <a:cxn ang="0">
                  <a:pos x="51" y="58"/>
                </a:cxn>
                <a:cxn ang="0">
                  <a:pos x="50" y="66"/>
                </a:cxn>
                <a:cxn ang="0">
                  <a:pos x="50" y="66"/>
                </a:cxn>
                <a:cxn ang="0">
                  <a:pos x="48" y="73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46" y="87"/>
                </a:cxn>
                <a:cxn ang="0">
                  <a:pos x="44" y="91"/>
                </a:cxn>
                <a:cxn ang="0">
                  <a:pos x="41" y="95"/>
                </a:cxn>
                <a:cxn ang="0">
                  <a:pos x="39" y="98"/>
                </a:cxn>
                <a:cxn ang="0">
                  <a:pos x="36" y="101"/>
                </a:cxn>
                <a:cxn ang="0">
                  <a:pos x="32" y="103"/>
                </a:cxn>
                <a:cxn ang="0">
                  <a:pos x="28" y="104"/>
                </a:cxn>
                <a:cxn ang="0">
                  <a:pos x="23" y="105"/>
                </a:cxn>
                <a:cxn ang="0">
                  <a:pos x="23" y="105"/>
                </a:cxn>
              </a:cxnLst>
              <a:rect l="0" t="0" r="r" b="b"/>
              <a:pathLst>
                <a:path w="56" h="105">
                  <a:moveTo>
                    <a:pt x="23" y="105"/>
                  </a:moveTo>
                  <a:lnTo>
                    <a:pt x="23" y="105"/>
                  </a:lnTo>
                  <a:lnTo>
                    <a:pt x="19" y="104"/>
                  </a:lnTo>
                  <a:lnTo>
                    <a:pt x="15" y="103"/>
                  </a:lnTo>
                  <a:lnTo>
                    <a:pt x="10" y="100"/>
                  </a:lnTo>
                  <a:lnTo>
                    <a:pt x="6" y="97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0"/>
                  </a:lnTo>
                  <a:lnTo>
                    <a:pt x="1" y="87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1" y="74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6" y="53"/>
                  </a:lnTo>
                  <a:lnTo>
                    <a:pt x="6" y="46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31"/>
                  </a:lnTo>
                  <a:lnTo>
                    <a:pt x="7" y="22"/>
                  </a:lnTo>
                  <a:lnTo>
                    <a:pt x="8" y="17"/>
                  </a:lnTo>
                  <a:lnTo>
                    <a:pt x="10" y="13"/>
                  </a:lnTo>
                  <a:lnTo>
                    <a:pt x="13" y="9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21" y="3"/>
                  </a:lnTo>
                  <a:lnTo>
                    <a:pt x="25" y="1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8" y="0"/>
                  </a:lnTo>
                  <a:lnTo>
                    <a:pt x="42" y="1"/>
                  </a:lnTo>
                  <a:lnTo>
                    <a:pt x="46" y="3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53" y="12"/>
                  </a:lnTo>
                  <a:lnTo>
                    <a:pt x="55" y="20"/>
                  </a:lnTo>
                  <a:lnTo>
                    <a:pt x="56" y="23"/>
                  </a:lnTo>
                  <a:lnTo>
                    <a:pt x="55" y="27"/>
                  </a:lnTo>
                  <a:lnTo>
                    <a:pt x="54" y="31"/>
                  </a:lnTo>
                  <a:lnTo>
                    <a:pt x="53" y="34"/>
                  </a:lnTo>
                  <a:lnTo>
                    <a:pt x="52" y="35"/>
                  </a:lnTo>
                  <a:lnTo>
                    <a:pt x="52" y="35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52" y="52"/>
                  </a:lnTo>
                  <a:lnTo>
                    <a:pt x="52" y="52"/>
                  </a:lnTo>
                  <a:lnTo>
                    <a:pt x="51" y="58"/>
                  </a:lnTo>
                  <a:lnTo>
                    <a:pt x="50" y="66"/>
                  </a:lnTo>
                  <a:lnTo>
                    <a:pt x="50" y="66"/>
                  </a:lnTo>
                  <a:lnTo>
                    <a:pt x="48" y="73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46" y="87"/>
                  </a:lnTo>
                  <a:lnTo>
                    <a:pt x="44" y="91"/>
                  </a:lnTo>
                  <a:lnTo>
                    <a:pt x="41" y="95"/>
                  </a:lnTo>
                  <a:lnTo>
                    <a:pt x="39" y="98"/>
                  </a:lnTo>
                  <a:lnTo>
                    <a:pt x="36" y="101"/>
                  </a:lnTo>
                  <a:lnTo>
                    <a:pt x="32" y="103"/>
                  </a:lnTo>
                  <a:lnTo>
                    <a:pt x="28" y="104"/>
                  </a:lnTo>
                  <a:lnTo>
                    <a:pt x="23" y="105"/>
                  </a:lnTo>
                  <a:lnTo>
                    <a:pt x="23" y="10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31" name="Freeform 647"/>
            <p:cNvSpPr/>
            <p:nvPr/>
          </p:nvSpPr>
          <p:spPr bwMode="auto">
            <a:xfrm>
              <a:off x="2578101" y="4462463"/>
              <a:ext cx="196850" cy="26988"/>
            </a:xfrm>
            <a:custGeom>
              <a:avLst/>
              <a:gdLst/>
              <a:ahLst/>
              <a:cxnLst>
                <a:cxn ang="0">
                  <a:pos x="347" y="50"/>
                </a:cxn>
                <a:cxn ang="0">
                  <a:pos x="347" y="50"/>
                </a:cxn>
                <a:cxn ang="0">
                  <a:pos x="265" y="49"/>
                </a:cxn>
                <a:cxn ang="0">
                  <a:pos x="185" y="48"/>
                </a:cxn>
                <a:cxn ang="0">
                  <a:pos x="185" y="48"/>
                </a:cxn>
                <a:cxn ang="0">
                  <a:pos x="103" y="46"/>
                </a:cxn>
                <a:cxn ang="0">
                  <a:pos x="22" y="46"/>
                </a:cxn>
                <a:cxn ang="0">
                  <a:pos x="22" y="46"/>
                </a:cxn>
                <a:cxn ang="0">
                  <a:pos x="16" y="45"/>
                </a:cxn>
                <a:cxn ang="0">
                  <a:pos x="12" y="44"/>
                </a:cxn>
                <a:cxn ang="0">
                  <a:pos x="8" y="41"/>
                </a:cxn>
                <a:cxn ang="0">
                  <a:pos x="5" y="39"/>
                </a:cxn>
                <a:cxn ang="0">
                  <a:pos x="3" y="35"/>
                </a:cxn>
                <a:cxn ang="0">
                  <a:pos x="1" y="32"/>
                </a:cxn>
                <a:cxn ang="0">
                  <a:pos x="0" y="28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0" y="19"/>
                </a:cxn>
                <a:cxn ang="0">
                  <a:pos x="1" y="14"/>
                </a:cxn>
                <a:cxn ang="0">
                  <a:pos x="3" y="11"/>
                </a:cxn>
                <a:cxn ang="0">
                  <a:pos x="5" y="7"/>
                </a:cxn>
                <a:cxn ang="0">
                  <a:pos x="8" y="5"/>
                </a:cxn>
                <a:cxn ang="0">
                  <a:pos x="12" y="2"/>
                </a:cxn>
                <a:cxn ang="0">
                  <a:pos x="16" y="1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103" y="1"/>
                </a:cxn>
                <a:cxn ang="0">
                  <a:pos x="185" y="2"/>
                </a:cxn>
                <a:cxn ang="0">
                  <a:pos x="185" y="2"/>
                </a:cxn>
                <a:cxn ang="0">
                  <a:pos x="265" y="3"/>
                </a:cxn>
                <a:cxn ang="0">
                  <a:pos x="347" y="4"/>
                </a:cxn>
                <a:cxn ang="0">
                  <a:pos x="347" y="4"/>
                </a:cxn>
                <a:cxn ang="0">
                  <a:pos x="353" y="4"/>
                </a:cxn>
                <a:cxn ang="0">
                  <a:pos x="357" y="5"/>
                </a:cxn>
                <a:cxn ang="0">
                  <a:pos x="361" y="8"/>
                </a:cxn>
                <a:cxn ang="0">
                  <a:pos x="364" y="10"/>
                </a:cxn>
                <a:cxn ang="0">
                  <a:pos x="367" y="14"/>
                </a:cxn>
                <a:cxn ang="0">
                  <a:pos x="368" y="18"/>
                </a:cxn>
                <a:cxn ang="0">
                  <a:pos x="369" y="22"/>
                </a:cxn>
                <a:cxn ang="0">
                  <a:pos x="370" y="27"/>
                </a:cxn>
                <a:cxn ang="0">
                  <a:pos x="370" y="27"/>
                </a:cxn>
                <a:cxn ang="0">
                  <a:pos x="369" y="31"/>
                </a:cxn>
                <a:cxn ang="0">
                  <a:pos x="368" y="35"/>
                </a:cxn>
                <a:cxn ang="0">
                  <a:pos x="367" y="38"/>
                </a:cxn>
                <a:cxn ang="0">
                  <a:pos x="364" y="42"/>
                </a:cxn>
                <a:cxn ang="0">
                  <a:pos x="361" y="45"/>
                </a:cxn>
                <a:cxn ang="0">
                  <a:pos x="357" y="48"/>
                </a:cxn>
                <a:cxn ang="0">
                  <a:pos x="353" y="49"/>
                </a:cxn>
                <a:cxn ang="0">
                  <a:pos x="347" y="50"/>
                </a:cxn>
                <a:cxn ang="0">
                  <a:pos x="347" y="50"/>
                </a:cxn>
              </a:cxnLst>
              <a:rect l="0" t="0" r="r" b="b"/>
              <a:pathLst>
                <a:path w="370" h="50">
                  <a:moveTo>
                    <a:pt x="347" y="50"/>
                  </a:moveTo>
                  <a:lnTo>
                    <a:pt x="347" y="50"/>
                  </a:lnTo>
                  <a:lnTo>
                    <a:pt x="265" y="49"/>
                  </a:lnTo>
                  <a:lnTo>
                    <a:pt x="185" y="48"/>
                  </a:lnTo>
                  <a:lnTo>
                    <a:pt x="185" y="48"/>
                  </a:lnTo>
                  <a:lnTo>
                    <a:pt x="103" y="46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6" y="45"/>
                  </a:lnTo>
                  <a:lnTo>
                    <a:pt x="12" y="44"/>
                  </a:lnTo>
                  <a:lnTo>
                    <a:pt x="8" y="41"/>
                  </a:lnTo>
                  <a:lnTo>
                    <a:pt x="5" y="39"/>
                  </a:lnTo>
                  <a:lnTo>
                    <a:pt x="3" y="35"/>
                  </a:lnTo>
                  <a:lnTo>
                    <a:pt x="1" y="32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1" y="14"/>
                  </a:lnTo>
                  <a:lnTo>
                    <a:pt x="3" y="11"/>
                  </a:lnTo>
                  <a:lnTo>
                    <a:pt x="5" y="7"/>
                  </a:lnTo>
                  <a:lnTo>
                    <a:pt x="8" y="5"/>
                  </a:lnTo>
                  <a:lnTo>
                    <a:pt x="12" y="2"/>
                  </a:lnTo>
                  <a:lnTo>
                    <a:pt x="16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03" y="1"/>
                  </a:lnTo>
                  <a:lnTo>
                    <a:pt x="185" y="2"/>
                  </a:lnTo>
                  <a:lnTo>
                    <a:pt x="185" y="2"/>
                  </a:lnTo>
                  <a:lnTo>
                    <a:pt x="265" y="3"/>
                  </a:lnTo>
                  <a:lnTo>
                    <a:pt x="347" y="4"/>
                  </a:lnTo>
                  <a:lnTo>
                    <a:pt x="347" y="4"/>
                  </a:lnTo>
                  <a:lnTo>
                    <a:pt x="353" y="4"/>
                  </a:lnTo>
                  <a:lnTo>
                    <a:pt x="357" y="5"/>
                  </a:lnTo>
                  <a:lnTo>
                    <a:pt x="361" y="8"/>
                  </a:lnTo>
                  <a:lnTo>
                    <a:pt x="364" y="10"/>
                  </a:lnTo>
                  <a:lnTo>
                    <a:pt x="367" y="14"/>
                  </a:lnTo>
                  <a:lnTo>
                    <a:pt x="368" y="18"/>
                  </a:lnTo>
                  <a:lnTo>
                    <a:pt x="369" y="22"/>
                  </a:lnTo>
                  <a:lnTo>
                    <a:pt x="370" y="27"/>
                  </a:lnTo>
                  <a:lnTo>
                    <a:pt x="370" y="27"/>
                  </a:lnTo>
                  <a:lnTo>
                    <a:pt x="369" y="31"/>
                  </a:lnTo>
                  <a:lnTo>
                    <a:pt x="368" y="35"/>
                  </a:lnTo>
                  <a:lnTo>
                    <a:pt x="367" y="38"/>
                  </a:lnTo>
                  <a:lnTo>
                    <a:pt x="364" y="42"/>
                  </a:lnTo>
                  <a:lnTo>
                    <a:pt x="361" y="45"/>
                  </a:lnTo>
                  <a:lnTo>
                    <a:pt x="357" y="48"/>
                  </a:lnTo>
                  <a:lnTo>
                    <a:pt x="353" y="49"/>
                  </a:lnTo>
                  <a:lnTo>
                    <a:pt x="347" y="50"/>
                  </a:lnTo>
                  <a:lnTo>
                    <a:pt x="347" y="5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32" name="Freeform 648"/>
            <p:cNvSpPr/>
            <p:nvPr/>
          </p:nvSpPr>
          <p:spPr bwMode="auto">
            <a:xfrm>
              <a:off x="2581276" y="4510088"/>
              <a:ext cx="82550" cy="23813"/>
            </a:xfrm>
            <a:custGeom>
              <a:avLst/>
              <a:gdLst/>
              <a:ahLst/>
              <a:cxnLst>
                <a:cxn ang="0">
                  <a:pos x="22" y="45"/>
                </a:cxn>
                <a:cxn ang="0">
                  <a:pos x="22" y="45"/>
                </a:cxn>
                <a:cxn ang="0">
                  <a:pos x="17" y="45"/>
                </a:cxn>
                <a:cxn ang="0">
                  <a:pos x="13" y="43"/>
                </a:cxn>
                <a:cxn ang="0">
                  <a:pos x="8" y="41"/>
                </a:cxn>
                <a:cxn ang="0">
                  <a:pos x="5" y="38"/>
                </a:cxn>
                <a:cxn ang="0">
                  <a:pos x="3" y="35"/>
                </a:cxn>
                <a:cxn ang="0">
                  <a:pos x="1" y="31"/>
                </a:cxn>
                <a:cxn ang="0">
                  <a:pos x="1" y="27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1" y="18"/>
                </a:cxn>
                <a:cxn ang="0">
                  <a:pos x="1" y="14"/>
                </a:cxn>
                <a:cxn ang="0">
                  <a:pos x="3" y="10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3" y="2"/>
                </a:cxn>
                <a:cxn ang="0">
                  <a:pos x="17" y="1"/>
                </a:cxn>
                <a:cxn ang="0">
                  <a:pos x="22" y="0"/>
                </a:cxn>
                <a:cxn ang="0">
                  <a:pos x="132" y="0"/>
                </a:cxn>
                <a:cxn ang="0">
                  <a:pos x="132" y="0"/>
                </a:cxn>
                <a:cxn ang="0">
                  <a:pos x="139" y="1"/>
                </a:cxn>
                <a:cxn ang="0">
                  <a:pos x="143" y="2"/>
                </a:cxn>
                <a:cxn ang="0">
                  <a:pos x="147" y="4"/>
                </a:cxn>
                <a:cxn ang="0">
                  <a:pos x="150" y="7"/>
                </a:cxn>
                <a:cxn ang="0">
                  <a:pos x="152" y="10"/>
                </a:cxn>
                <a:cxn ang="0">
                  <a:pos x="153" y="14"/>
                </a:cxn>
                <a:cxn ang="0">
                  <a:pos x="154" y="18"/>
                </a:cxn>
                <a:cxn ang="0">
                  <a:pos x="155" y="23"/>
                </a:cxn>
                <a:cxn ang="0">
                  <a:pos x="155" y="23"/>
                </a:cxn>
                <a:cxn ang="0">
                  <a:pos x="154" y="27"/>
                </a:cxn>
                <a:cxn ang="0">
                  <a:pos x="153" y="31"/>
                </a:cxn>
                <a:cxn ang="0">
                  <a:pos x="152" y="35"/>
                </a:cxn>
                <a:cxn ang="0">
                  <a:pos x="150" y="38"/>
                </a:cxn>
                <a:cxn ang="0">
                  <a:pos x="147" y="41"/>
                </a:cxn>
                <a:cxn ang="0">
                  <a:pos x="143" y="43"/>
                </a:cxn>
                <a:cxn ang="0">
                  <a:pos x="139" y="45"/>
                </a:cxn>
                <a:cxn ang="0">
                  <a:pos x="132" y="45"/>
                </a:cxn>
                <a:cxn ang="0">
                  <a:pos x="22" y="45"/>
                </a:cxn>
              </a:cxnLst>
              <a:rect l="0" t="0" r="r" b="b"/>
              <a:pathLst>
                <a:path w="155" h="45">
                  <a:moveTo>
                    <a:pt x="22" y="45"/>
                  </a:moveTo>
                  <a:lnTo>
                    <a:pt x="22" y="45"/>
                  </a:lnTo>
                  <a:lnTo>
                    <a:pt x="17" y="45"/>
                  </a:lnTo>
                  <a:lnTo>
                    <a:pt x="13" y="43"/>
                  </a:lnTo>
                  <a:lnTo>
                    <a:pt x="8" y="41"/>
                  </a:lnTo>
                  <a:lnTo>
                    <a:pt x="5" y="38"/>
                  </a:lnTo>
                  <a:lnTo>
                    <a:pt x="3" y="35"/>
                  </a:lnTo>
                  <a:lnTo>
                    <a:pt x="1" y="31"/>
                  </a:lnTo>
                  <a:lnTo>
                    <a:pt x="1" y="27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1" y="18"/>
                  </a:lnTo>
                  <a:lnTo>
                    <a:pt x="1" y="14"/>
                  </a:lnTo>
                  <a:lnTo>
                    <a:pt x="3" y="10"/>
                  </a:lnTo>
                  <a:lnTo>
                    <a:pt x="5" y="7"/>
                  </a:lnTo>
                  <a:lnTo>
                    <a:pt x="8" y="4"/>
                  </a:lnTo>
                  <a:lnTo>
                    <a:pt x="13" y="2"/>
                  </a:lnTo>
                  <a:lnTo>
                    <a:pt x="17" y="1"/>
                  </a:lnTo>
                  <a:lnTo>
                    <a:pt x="22" y="0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39" y="1"/>
                  </a:lnTo>
                  <a:lnTo>
                    <a:pt x="143" y="2"/>
                  </a:lnTo>
                  <a:lnTo>
                    <a:pt x="147" y="4"/>
                  </a:lnTo>
                  <a:lnTo>
                    <a:pt x="150" y="7"/>
                  </a:lnTo>
                  <a:lnTo>
                    <a:pt x="152" y="10"/>
                  </a:lnTo>
                  <a:lnTo>
                    <a:pt x="153" y="14"/>
                  </a:lnTo>
                  <a:lnTo>
                    <a:pt x="154" y="18"/>
                  </a:lnTo>
                  <a:lnTo>
                    <a:pt x="155" y="23"/>
                  </a:lnTo>
                  <a:lnTo>
                    <a:pt x="155" y="23"/>
                  </a:lnTo>
                  <a:lnTo>
                    <a:pt x="154" y="27"/>
                  </a:lnTo>
                  <a:lnTo>
                    <a:pt x="153" y="31"/>
                  </a:lnTo>
                  <a:lnTo>
                    <a:pt x="152" y="35"/>
                  </a:lnTo>
                  <a:lnTo>
                    <a:pt x="150" y="38"/>
                  </a:lnTo>
                  <a:lnTo>
                    <a:pt x="147" y="41"/>
                  </a:lnTo>
                  <a:lnTo>
                    <a:pt x="143" y="43"/>
                  </a:lnTo>
                  <a:lnTo>
                    <a:pt x="139" y="45"/>
                  </a:lnTo>
                  <a:lnTo>
                    <a:pt x="132" y="45"/>
                  </a:lnTo>
                  <a:lnTo>
                    <a:pt x="22" y="4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33" name="Freeform 649"/>
            <p:cNvSpPr/>
            <p:nvPr/>
          </p:nvSpPr>
          <p:spPr bwMode="auto">
            <a:xfrm>
              <a:off x="2578101" y="4552950"/>
              <a:ext cx="241300" cy="31750"/>
            </a:xfrm>
            <a:custGeom>
              <a:avLst/>
              <a:gdLst/>
              <a:ahLst/>
              <a:cxnLst>
                <a:cxn ang="0">
                  <a:pos x="400" y="58"/>
                </a:cxn>
                <a:cxn ang="0">
                  <a:pos x="400" y="58"/>
                </a:cxn>
                <a:cxn ang="0">
                  <a:pos x="352" y="58"/>
                </a:cxn>
                <a:cxn ang="0">
                  <a:pos x="305" y="56"/>
                </a:cxn>
                <a:cxn ang="0">
                  <a:pos x="212" y="52"/>
                </a:cxn>
                <a:cxn ang="0">
                  <a:pos x="212" y="52"/>
                </a:cxn>
                <a:cxn ang="0">
                  <a:pos x="117" y="48"/>
                </a:cxn>
                <a:cxn ang="0">
                  <a:pos x="69" y="46"/>
                </a:cxn>
                <a:cxn ang="0">
                  <a:pos x="22" y="46"/>
                </a:cxn>
                <a:cxn ang="0">
                  <a:pos x="22" y="46"/>
                </a:cxn>
                <a:cxn ang="0">
                  <a:pos x="16" y="45"/>
                </a:cxn>
                <a:cxn ang="0">
                  <a:pos x="12" y="44"/>
                </a:cxn>
                <a:cxn ang="0">
                  <a:pos x="8" y="42"/>
                </a:cxn>
                <a:cxn ang="0">
                  <a:pos x="5" y="39"/>
                </a:cxn>
                <a:cxn ang="0">
                  <a:pos x="3" y="36"/>
                </a:cxn>
                <a:cxn ang="0">
                  <a:pos x="1" y="31"/>
                </a:cxn>
                <a:cxn ang="0">
                  <a:pos x="0" y="27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19"/>
                </a:cxn>
                <a:cxn ang="0">
                  <a:pos x="1" y="15"/>
                </a:cxn>
                <a:cxn ang="0">
                  <a:pos x="3" y="11"/>
                </a:cxn>
                <a:cxn ang="0">
                  <a:pos x="5" y="8"/>
                </a:cxn>
                <a:cxn ang="0">
                  <a:pos x="8" y="5"/>
                </a:cxn>
                <a:cxn ang="0">
                  <a:pos x="12" y="3"/>
                </a:cxn>
                <a:cxn ang="0">
                  <a:pos x="16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69" y="0"/>
                </a:cxn>
                <a:cxn ang="0">
                  <a:pos x="117" y="3"/>
                </a:cxn>
                <a:cxn ang="0">
                  <a:pos x="211" y="7"/>
                </a:cxn>
                <a:cxn ang="0">
                  <a:pos x="211" y="7"/>
                </a:cxn>
                <a:cxn ang="0">
                  <a:pos x="305" y="11"/>
                </a:cxn>
                <a:cxn ang="0">
                  <a:pos x="352" y="13"/>
                </a:cxn>
                <a:cxn ang="0">
                  <a:pos x="400" y="13"/>
                </a:cxn>
                <a:cxn ang="0">
                  <a:pos x="400" y="13"/>
                </a:cxn>
                <a:cxn ang="0">
                  <a:pos x="433" y="13"/>
                </a:cxn>
                <a:cxn ang="0">
                  <a:pos x="433" y="13"/>
                </a:cxn>
                <a:cxn ang="0">
                  <a:pos x="433" y="13"/>
                </a:cxn>
                <a:cxn ang="0">
                  <a:pos x="438" y="13"/>
                </a:cxn>
                <a:cxn ang="0">
                  <a:pos x="443" y="15"/>
                </a:cxn>
                <a:cxn ang="0">
                  <a:pos x="446" y="17"/>
                </a:cxn>
                <a:cxn ang="0">
                  <a:pos x="449" y="20"/>
                </a:cxn>
                <a:cxn ang="0">
                  <a:pos x="451" y="23"/>
                </a:cxn>
                <a:cxn ang="0">
                  <a:pos x="453" y="26"/>
                </a:cxn>
                <a:cxn ang="0">
                  <a:pos x="454" y="30"/>
                </a:cxn>
                <a:cxn ang="0">
                  <a:pos x="454" y="35"/>
                </a:cxn>
                <a:cxn ang="0">
                  <a:pos x="454" y="35"/>
                </a:cxn>
                <a:cxn ang="0">
                  <a:pos x="454" y="39"/>
                </a:cxn>
                <a:cxn ang="0">
                  <a:pos x="453" y="43"/>
                </a:cxn>
                <a:cxn ang="0">
                  <a:pos x="451" y="47"/>
                </a:cxn>
                <a:cxn ang="0">
                  <a:pos x="449" y="51"/>
                </a:cxn>
                <a:cxn ang="0">
                  <a:pos x="446" y="54"/>
                </a:cxn>
                <a:cxn ang="0">
                  <a:pos x="442" y="56"/>
                </a:cxn>
                <a:cxn ang="0">
                  <a:pos x="438" y="57"/>
                </a:cxn>
                <a:cxn ang="0">
                  <a:pos x="433" y="58"/>
                </a:cxn>
                <a:cxn ang="0">
                  <a:pos x="433" y="58"/>
                </a:cxn>
                <a:cxn ang="0">
                  <a:pos x="400" y="58"/>
                </a:cxn>
                <a:cxn ang="0">
                  <a:pos x="400" y="58"/>
                </a:cxn>
              </a:cxnLst>
              <a:rect l="0" t="0" r="r" b="b"/>
              <a:pathLst>
                <a:path w="454" h="58">
                  <a:moveTo>
                    <a:pt x="400" y="58"/>
                  </a:moveTo>
                  <a:lnTo>
                    <a:pt x="400" y="58"/>
                  </a:lnTo>
                  <a:lnTo>
                    <a:pt x="352" y="58"/>
                  </a:lnTo>
                  <a:lnTo>
                    <a:pt x="305" y="56"/>
                  </a:lnTo>
                  <a:lnTo>
                    <a:pt x="212" y="52"/>
                  </a:lnTo>
                  <a:lnTo>
                    <a:pt x="212" y="52"/>
                  </a:lnTo>
                  <a:lnTo>
                    <a:pt x="117" y="48"/>
                  </a:lnTo>
                  <a:lnTo>
                    <a:pt x="69" y="46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6" y="45"/>
                  </a:lnTo>
                  <a:lnTo>
                    <a:pt x="12" y="44"/>
                  </a:lnTo>
                  <a:lnTo>
                    <a:pt x="8" y="42"/>
                  </a:lnTo>
                  <a:lnTo>
                    <a:pt x="5" y="39"/>
                  </a:lnTo>
                  <a:lnTo>
                    <a:pt x="3" y="36"/>
                  </a:lnTo>
                  <a:lnTo>
                    <a:pt x="1" y="31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1" y="15"/>
                  </a:lnTo>
                  <a:lnTo>
                    <a:pt x="3" y="11"/>
                  </a:lnTo>
                  <a:lnTo>
                    <a:pt x="5" y="8"/>
                  </a:lnTo>
                  <a:lnTo>
                    <a:pt x="8" y="5"/>
                  </a:lnTo>
                  <a:lnTo>
                    <a:pt x="12" y="3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69" y="0"/>
                  </a:lnTo>
                  <a:lnTo>
                    <a:pt x="117" y="3"/>
                  </a:lnTo>
                  <a:lnTo>
                    <a:pt x="211" y="7"/>
                  </a:lnTo>
                  <a:lnTo>
                    <a:pt x="211" y="7"/>
                  </a:lnTo>
                  <a:lnTo>
                    <a:pt x="305" y="11"/>
                  </a:lnTo>
                  <a:lnTo>
                    <a:pt x="352" y="13"/>
                  </a:lnTo>
                  <a:lnTo>
                    <a:pt x="400" y="13"/>
                  </a:lnTo>
                  <a:lnTo>
                    <a:pt x="400" y="13"/>
                  </a:lnTo>
                  <a:lnTo>
                    <a:pt x="433" y="13"/>
                  </a:lnTo>
                  <a:lnTo>
                    <a:pt x="433" y="13"/>
                  </a:lnTo>
                  <a:lnTo>
                    <a:pt x="433" y="13"/>
                  </a:lnTo>
                  <a:lnTo>
                    <a:pt x="438" y="13"/>
                  </a:lnTo>
                  <a:lnTo>
                    <a:pt x="443" y="15"/>
                  </a:lnTo>
                  <a:lnTo>
                    <a:pt x="446" y="17"/>
                  </a:lnTo>
                  <a:lnTo>
                    <a:pt x="449" y="20"/>
                  </a:lnTo>
                  <a:lnTo>
                    <a:pt x="451" y="23"/>
                  </a:lnTo>
                  <a:lnTo>
                    <a:pt x="453" y="26"/>
                  </a:lnTo>
                  <a:lnTo>
                    <a:pt x="454" y="30"/>
                  </a:lnTo>
                  <a:lnTo>
                    <a:pt x="454" y="35"/>
                  </a:lnTo>
                  <a:lnTo>
                    <a:pt x="454" y="35"/>
                  </a:lnTo>
                  <a:lnTo>
                    <a:pt x="454" y="39"/>
                  </a:lnTo>
                  <a:lnTo>
                    <a:pt x="453" y="43"/>
                  </a:lnTo>
                  <a:lnTo>
                    <a:pt x="451" y="47"/>
                  </a:lnTo>
                  <a:lnTo>
                    <a:pt x="449" y="51"/>
                  </a:lnTo>
                  <a:lnTo>
                    <a:pt x="446" y="54"/>
                  </a:lnTo>
                  <a:lnTo>
                    <a:pt x="442" y="56"/>
                  </a:lnTo>
                  <a:lnTo>
                    <a:pt x="438" y="57"/>
                  </a:lnTo>
                  <a:lnTo>
                    <a:pt x="433" y="58"/>
                  </a:lnTo>
                  <a:lnTo>
                    <a:pt x="433" y="58"/>
                  </a:lnTo>
                  <a:lnTo>
                    <a:pt x="400" y="58"/>
                  </a:lnTo>
                  <a:lnTo>
                    <a:pt x="400" y="5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34" name="Freeform 650"/>
            <p:cNvSpPr/>
            <p:nvPr/>
          </p:nvSpPr>
          <p:spPr bwMode="auto">
            <a:xfrm>
              <a:off x="2163763" y="4130675"/>
              <a:ext cx="603250" cy="517525"/>
            </a:xfrm>
            <a:custGeom>
              <a:avLst/>
              <a:gdLst/>
              <a:ahLst/>
              <a:cxnLst>
                <a:cxn ang="0">
                  <a:pos x="152" y="976"/>
                </a:cxn>
                <a:cxn ang="0">
                  <a:pos x="69" y="957"/>
                </a:cxn>
                <a:cxn ang="0">
                  <a:pos x="35" y="924"/>
                </a:cxn>
                <a:cxn ang="0">
                  <a:pos x="9" y="878"/>
                </a:cxn>
                <a:cxn ang="0">
                  <a:pos x="0" y="852"/>
                </a:cxn>
                <a:cxn ang="0">
                  <a:pos x="1" y="746"/>
                </a:cxn>
                <a:cxn ang="0">
                  <a:pos x="4" y="564"/>
                </a:cxn>
                <a:cxn ang="0">
                  <a:pos x="2" y="463"/>
                </a:cxn>
                <a:cxn ang="0">
                  <a:pos x="5" y="378"/>
                </a:cxn>
                <a:cxn ang="0">
                  <a:pos x="2" y="261"/>
                </a:cxn>
                <a:cxn ang="0">
                  <a:pos x="14" y="150"/>
                </a:cxn>
                <a:cxn ang="0">
                  <a:pos x="18" y="135"/>
                </a:cxn>
                <a:cxn ang="0">
                  <a:pos x="32" y="65"/>
                </a:cxn>
                <a:cxn ang="0">
                  <a:pos x="66" y="26"/>
                </a:cxn>
                <a:cxn ang="0">
                  <a:pos x="137" y="2"/>
                </a:cxn>
                <a:cxn ang="0">
                  <a:pos x="197" y="0"/>
                </a:cxn>
                <a:cxn ang="0">
                  <a:pos x="288" y="7"/>
                </a:cxn>
                <a:cxn ang="0">
                  <a:pos x="338" y="6"/>
                </a:cxn>
                <a:cxn ang="0">
                  <a:pos x="433" y="12"/>
                </a:cxn>
                <a:cxn ang="0">
                  <a:pos x="535" y="9"/>
                </a:cxn>
                <a:cxn ang="0">
                  <a:pos x="789" y="13"/>
                </a:cxn>
                <a:cxn ang="0">
                  <a:pos x="993" y="15"/>
                </a:cxn>
                <a:cxn ang="0">
                  <a:pos x="1078" y="33"/>
                </a:cxn>
                <a:cxn ang="0">
                  <a:pos x="1120" y="71"/>
                </a:cxn>
                <a:cxn ang="0">
                  <a:pos x="1139" y="149"/>
                </a:cxn>
                <a:cxn ang="0">
                  <a:pos x="1128" y="219"/>
                </a:cxn>
                <a:cxn ang="0">
                  <a:pos x="1111" y="230"/>
                </a:cxn>
                <a:cxn ang="0">
                  <a:pos x="1088" y="212"/>
                </a:cxn>
                <a:cxn ang="0">
                  <a:pos x="1092" y="184"/>
                </a:cxn>
                <a:cxn ang="0">
                  <a:pos x="1090" y="133"/>
                </a:cxn>
                <a:cxn ang="0">
                  <a:pos x="1069" y="80"/>
                </a:cxn>
                <a:cxn ang="0">
                  <a:pos x="1039" y="67"/>
                </a:cxn>
                <a:cxn ang="0">
                  <a:pos x="914" y="61"/>
                </a:cxn>
                <a:cxn ang="0">
                  <a:pos x="786" y="62"/>
                </a:cxn>
                <a:cxn ang="0">
                  <a:pos x="689" y="63"/>
                </a:cxn>
                <a:cxn ang="0">
                  <a:pos x="566" y="56"/>
                </a:cxn>
                <a:cxn ang="0">
                  <a:pos x="289" y="53"/>
                </a:cxn>
                <a:cxn ang="0">
                  <a:pos x="154" y="46"/>
                </a:cxn>
                <a:cxn ang="0">
                  <a:pos x="89" y="64"/>
                </a:cxn>
                <a:cxn ang="0">
                  <a:pos x="70" y="94"/>
                </a:cxn>
                <a:cxn ang="0">
                  <a:pos x="64" y="141"/>
                </a:cxn>
                <a:cxn ang="0">
                  <a:pos x="60" y="164"/>
                </a:cxn>
                <a:cxn ang="0">
                  <a:pos x="50" y="264"/>
                </a:cxn>
                <a:cxn ang="0">
                  <a:pos x="51" y="414"/>
                </a:cxn>
                <a:cxn ang="0">
                  <a:pos x="49" y="513"/>
                </a:cxn>
                <a:cxn ang="0">
                  <a:pos x="51" y="674"/>
                </a:cxn>
                <a:cxn ang="0">
                  <a:pos x="47" y="807"/>
                </a:cxn>
                <a:cxn ang="0">
                  <a:pos x="49" y="851"/>
                </a:cxn>
                <a:cxn ang="0">
                  <a:pos x="57" y="880"/>
                </a:cxn>
                <a:cxn ang="0">
                  <a:pos x="88" y="915"/>
                </a:cxn>
                <a:cxn ang="0">
                  <a:pos x="142" y="931"/>
                </a:cxn>
                <a:cxn ang="0">
                  <a:pos x="201" y="930"/>
                </a:cxn>
                <a:cxn ang="0">
                  <a:pos x="280" y="933"/>
                </a:cxn>
                <a:cxn ang="0">
                  <a:pos x="301" y="947"/>
                </a:cxn>
                <a:cxn ang="0">
                  <a:pos x="300" y="968"/>
                </a:cxn>
                <a:cxn ang="0">
                  <a:pos x="280" y="978"/>
                </a:cxn>
              </a:cxnLst>
              <a:rect l="0" t="0" r="r" b="b"/>
              <a:pathLst>
                <a:path w="1139" h="978">
                  <a:moveTo>
                    <a:pt x="280" y="978"/>
                  </a:moveTo>
                  <a:lnTo>
                    <a:pt x="280" y="978"/>
                  </a:lnTo>
                  <a:lnTo>
                    <a:pt x="218" y="978"/>
                  </a:lnTo>
                  <a:lnTo>
                    <a:pt x="156" y="977"/>
                  </a:lnTo>
                  <a:lnTo>
                    <a:pt x="152" y="976"/>
                  </a:lnTo>
                  <a:lnTo>
                    <a:pt x="152" y="976"/>
                  </a:lnTo>
                  <a:lnTo>
                    <a:pt x="139" y="976"/>
                  </a:lnTo>
                  <a:lnTo>
                    <a:pt x="125" y="975"/>
                  </a:lnTo>
                  <a:lnTo>
                    <a:pt x="112" y="973"/>
                  </a:lnTo>
                  <a:lnTo>
                    <a:pt x="97" y="970"/>
                  </a:lnTo>
                  <a:lnTo>
                    <a:pt x="83" y="965"/>
                  </a:lnTo>
                  <a:lnTo>
                    <a:pt x="69" y="957"/>
                  </a:lnTo>
                  <a:lnTo>
                    <a:pt x="63" y="953"/>
                  </a:lnTo>
                  <a:lnTo>
                    <a:pt x="57" y="949"/>
                  </a:lnTo>
                  <a:lnTo>
                    <a:pt x="52" y="944"/>
                  </a:lnTo>
                  <a:lnTo>
                    <a:pt x="47" y="938"/>
                  </a:lnTo>
                  <a:lnTo>
                    <a:pt x="47" y="938"/>
                  </a:lnTo>
                  <a:lnTo>
                    <a:pt x="35" y="924"/>
                  </a:lnTo>
                  <a:lnTo>
                    <a:pt x="26" y="912"/>
                  </a:lnTo>
                  <a:lnTo>
                    <a:pt x="19" y="899"/>
                  </a:lnTo>
                  <a:lnTo>
                    <a:pt x="11" y="885"/>
                  </a:lnTo>
                  <a:lnTo>
                    <a:pt x="11" y="885"/>
                  </a:lnTo>
                  <a:lnTo>
                    <a:pt x="9" y="878"/>
                  </a:lnTo>
                  <a:lnTo>
                    <a:pt x="9" y="878"/>
                  </a:lnTo>
                  <a:lnTo>
                    <a:pt x="7" y="875"/>
                  </a:lnTo>
                  <a:lnTo>
                    <a:pt x="4" y="870"/>
                  </a:lnTo>
                  <a:lnTo>
                    <a:pt x="4" y="870"/>
                  </a:lnTo>
                  <a:lnTo>
                    <a:pt x="3" y="866"/>
                  </a:lnTo>
                  <a:lnTo>
                    <a:pt x="1" y="861"/>
                  </a:lnTo>
                  <a:lnTo>
                    <a:pt x="0" y="852"/>
                  </a:lnTo>
                  <a:lnTo>
                    <a:pt x="0" y="843"/>
                  </a:lnTo>
                  <a:lnTo>
                    <a:pt x="1" y="832"/>
                  </a:lnTo>
                  <a:lnTo>
                    <a:pt x="1" y="832"/>
                  </a:lnTo>
                  <a:lnTo>
                    <a:pt x="1" y="818"/>
                  </a:lnTo>
                  <a:lnTo>
                    <a:pt x="1" y="746"/>
                  </a:lnTo>
                  <a:lnTo>
                    <a:pt x="1" y="746"/>
                  </a:lnTo>
                  <a:lnTo>
                    <a:pt x="2" y="700"/>
                  </a:lnTo>
                  <a:lnTo>
                    <a:pt x="3" y="655"/>
                  </a:lnTo>
                  <a:lnTo>
                    <a:pt x="3" y="655"/>
                  </a:lnTo>
                  <a:lnTo>
                    <a:pt x="4" y="609"/>
                  </a:lnTo>
                  <a:lnTo>
                    <a:pt x="4" y="564"/>
                  </a:lnTo>
                  <a:lnTo>
                    <a:pt x="4" y="564"/>
                  </a:lnTo>
                  <a:lnTo>
                    <a:pt x="4" y="538"/>
                  </a:lnTo>
                  <a:lnTo>
                    <a:pt x="3" y="512"/>
                  </a:lnTo>
                  <a:lnTo>
                    <a:pt x="3" y="512"/>
                  </a:lnTo>
                  <a:lnTo>
                    <a:pt x="1" y="481"/>
                  </a:lnTo>
                  <a:lnTo>
                    <a:pt x="1" y="481"/>
                  </a:lnTo>
                  <a:lnTo>
                    <a:pt x="2" y="463"/>
                  </a:lnTo>
                  <a:lnTo>
                    <a:pt x="3" y="445"/>
                  </a:lnTo>
                  <a:lnTo>
                    <a:pt x="3" y="445"/>
                  </a:lnTo>
                  <a:lnTo>
                    <a:pt x="5" y="430"/>
                  </a:lnTo>
                  <a:lnTo>
                    <a:pt x="6" y="414"/>
                  </a:lnTo>
                  <a:lnTo>
                    <a:pt x="6" y="414"/>
                  </a:lnTo>
                  <a:lnTo>
                    <a:pt x="5" y="378"/>
                  </a:lnTo>
                  <a:lnTo>
                    <a:pt x="4" y="342"/>
                  </a:lnTo>
                  <a:lnTo>
                    <a:pt x="4" y="342"/>
                  </a:lnTo>
                  <a:lnTo>
                    <a:pt x="2" y="309"/>
                  </a:lnTo>
                  <a:lnTo>
                    <a:pt x="1" y="276"/>
                  </a:lnTo>
                  <a:lnTo>
                    <a:pt x="1" y="276"/>
                  </a:lnTo>
                  <a:lnTo>
                    <a:pt x="2" y="261"/>
                  </a:lnTo>
                  <a:lnTo>
                    <a:pt x="3" y="24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12" y="184"/>
                  </a:lnTo>
                  <a:lnTo>
                    <a:pt x="13" y="166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44"/>
                  </a:lnTo>
                  <a:lnTo>
                    <a:pt x="17" y="138"/>
                  </a:lnTo>
                  <a:lnTo>
                    <a:pt x="18" y="136"/>
                  </a:lnTo>
                  <a:lnTo>
                    <a:pt x="18" y="135"/>
                  </a:lnTo>
                  <a:lnTo>
                    <a:pt x="18" y="135"/>
                  </a:lnTo>
                  <a:lnTo>
                    <a:pt x="18" y="123"/>
                  </a:lnTo>
                  <a:lnTo>
                    <a:pt x="19" y="111"/>
                  </a:lnTo>
                  <a:lnTo>
                    <a:pt x="21" y="99"/>
                  </a:lnTo>
                  <a:lnTo>
                    <a:pt x="24" y="87"/>
                  </a:lnTo>
                  <a:lnTo>
                    <a:pt x="28" y="75"/>
                  </a:lnTo>
                  <a:lnTo>
                    <a:pt x="32" y="65"/>
                  </a:lnTo>
                  <a:lnTo>
                    <a:pt x="38" y="55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52" y="38"/>
                  </a:lnTo>
                  <a:lnTo>
                    <a:pt x="59" y="31"/>
                  </a:lnTo>
                  <a:lnTo>
                    <a:pt x="66" y="26"/>
                  </a:lnTo>
                  <a:lnTo>
                    <a:pt x="73" y="21"/>
                  </a:lnTo>
                  <a:lnTo>
                    <a:pt x="81" y="16"/>
                  </a:lnTo>
                  <a:lnTo>
                    <a:pt x="88" y="12"/>
                  </a:lnTo>
                  <a:lnTo>
                    <a:pt x="103" y="7"/>
                  </a:lnTo>
                  <a:lnTo>
                    <a:pt x="120" y="4"/>
                  </a:lnTo>
                  <a:lnTo>
                    <a:pt x="137" y="2"/>
                  </a:lnTo>
                  <a:lnTo>
                    <a:pt x="156" y="1"/>
                  </a:lnTo>
                  <a:lnTo>
                    <a:pt x="175" y="1"/>
                  </a:lnTo>
                  <a:lnTo>
                    <a:pt x="175" y="1"/>
                  </a:lnTo>
                  <a:lnTo>
                    <a:pt x="192" y="1"/>
                  </a:lnTo>
                  <a:lnTo>
                    <a:pt x="192" y="1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220" y="1"/>
                  </a:lnTo>
                  <a:lnTo>
                    <a:pt x="243" y="3"/>
                  </a:lnTo>
                  <a:lnTo>
                    <a:pt x="243" y="3"/>
                  </a:lnTo>
                  <a:lnTo>
                    <a:pt x="265" y="6"/>
                  </a:lnTo>
                  <a:lnTo>
                    <a:pt x="288" y="7"/>
                  </a:lnTo>
                  <a:lnTo>
                    <a:pt x="290" y="7"/>
                  </a:lnTo>
                  <a:lnTo>
                    <a:pt x="290" y="7"/>
                  </a:lnTo>
                  <a:lnTo>
                    <a:pt x="314" y="6"/>
                  </a:lnTo>
                  <a:lnTo>
                    <a:pt x="314" y="6"/>
                  </a:lnTo>
                  <a:lnTo>
                    <a:pt x="338" y="6"/>
                  </a:lnTo>
                  <a:lnTo>
                    <a:pt x="338" y="6"/>
                  </a:lnTo>
                  <a:lnTo>
                    <a:pt x="354" y="6"/>
                  </a:lnTo>
                  <a:lnTo>
                    <a:pt x="369" y="8"/>
                  </a:lnTo>
                  <a:lnTo>
                    <a:pt x="369" y="8"/>
                  </a:lnTo>
                  <a:lnTo>
                    <a:pt x="383" y="9"/>
                  </a:lnTo>
                  <a:lnTo>
                    <a:pt x="399" y="11"/>
                  </a:lnTo>
                  <a:lnTo>
                    <a:pt x="433" y="12"/>
                  </a:lnTo>
                  <a:lnTo>
                    <a:pt x="433" y="12"/>
                  </a:lnTo>
                  <a:lnTo>
                    <a:pt x="459" y="11"/>
                  </a:lnTo>
                  <a:lnTo>
                    <a:pt x="484" y="10"/>
                  </a:lnTo>
                  <a:lnTo>
                    <a:pt x="484" y="10"/>
                  </a:lnTo>
                  <a:lnTo>
                    <a:pt x="535" y="9"/>
                  </a:lnTo>
                  <a:lnTo>
                    <a:pt x="535" y="9"/>
                  </a:lnTo>
                  <a:lnTo>
                    <a:pt x="566" y="10"/>
                  </a:lnTo>
                  <a:lnTo>
                    <a:pt x="566" y="10"/>
                  </a:lnTo>
                  <a:lnTo>
                    <a:pt x="633" y="13"/>
                  </a:lnTo>
                  <a:lnTo>
                    <a:pt x="712" y="14"/>
                  </a:lnTo>
                  <a:lnTo>
                    <a:pt x="712" y="14"/>
                  </a:lnTo>
                  <a:lnTo>
                    <a:pt x="789" y="13"/>
                  </a:lnTo>
                  <a:lnTo>
                    <a:pt x="789" y="13"/>
                  </a:lnTo>
                  <a:lnTo>
                    <a:pt x="867" y="13"/>
                  </a:lnTo>
                  <a:lnTo>
                    <a:pt x="867" y="13"/>
                  </a:lnTo>
                  <a:lnTo>
                    <a:pt x="935" y="13"/>
                  </a:lnTo>
                  <a:lnTo>
                    <a:pt x="993" y="15"/>
                  </a:lnTo>
                  <a:lnTo>
                    <a:pt x="993" y="15"/>
                  </a:lnTo>
                  <a:lnTo>
                    <a:pt x="1013" y="17"/>
                  </a:lnTo>
                  <a:lnTo>
                    <a:pt x="1033" y="20"/>
                  </a:lnTo>
                  <a:lnTo>
                    <a:pt x="1052" y="24"/>
                  </a:lnTo>
                  <a:lnTo>
                    <a:pt x="1061" y="27"/>
                  </a:lnTo>
                  <a:lnTo>
                    <a:pt x="1070" y="30"/>
                  </a:lnTo>
                  <a:lnTo>
                    <a:pt x="1078" y="33"/>
                  </a:lnTo>
                  <a:lnTo>
                    <a:pt x="1087" y="38"/>
                  </a:lnTo>
                  <a:lnTo>
                    <a:pt x="1094" y="43"/>
                  </a:lnTo>
                  <a:lnTo>
                    <a:pt x="1101" y="48"/>
                  </a:lnTo>
                  <a:lnTo>
                    <a:pt x="1108" y="56"/>
                  </a:lnTo>
                  <a:lnTo>
                    <a:pt x="1115" y="63"/>
                  </a:lnTo>
                  <a:lnTo>
                    <a:pt x="1120" y="71"/>
                  </a:lnTo>
                  <a:lnTo>
                    <a:pt x="1125" y="80"/>
                  </a:lnTo>
                  <a:lnTo>
                    <a:pt x="1125" y="80"/>
                  </a:lnTo>
                  <a:lnTo>
                    <a:pt x="1130" y="95"/>
                  </a:lnTo>
                  <a:lnTo>
                    <a:pt x="1134" y="111"/>
                  </a:lnTo>
                  <a:lnTo>
                    <a:pt x="1137" y="130"/>
                  </a:lnTo>
                  <a:lnTo>
                    <a:pt x="1139" y="149"/>
                  </a:lnTo>
                  <a:lnTo>
                    <a:pt x="1139" y="167"/>
                  </a:lnTo>
                  <a:lnTo>
                    <a:pt x="1137" y="186"/>
                  </a:lnTo>
                  <a:lnTo>
                    <a:pt x="1133" y="203"/>
                  </a:lnTo>
                  <a:lnTo>
                    <a:pt x="1131" y="211"/>
                  </a:lnTo>
                  <a:lnTo>
                    <a:pt x="1128" y="219"/>
                  </a:lnTo>
                  <a:lnTo>
                    <a:pt x="1128" y="219"/>
                  </a:lnTo>
                  <a:lnTo>
                    <a:pt x="1124" y="224"/>
                  </a:lnTo>
                  <a:lnTo>
                    <a:pt x="1120" y="228"/>
                  </a:lnTo>
                  <a:lnTo>
                    <a:pt x="1116" y="229"/>
                  </a:lnTo>
                  <a:lnTo>
                    <a:pt x="1111" y="230"/>
                  </a:lnTo>
                  <a:lnTo>
                    <a:pt x="1111" y="230"/>
                  </a:lnTo>
                  <a:lnTo>
                    <a:pt x="1111" y="230"/>
                  </a:lnTo>
                  <a:lnTo>
                    <a:pt x="1105" y="229"/>
                  </a:lnTo>
                  <a:lnTo>
                    <a:pt x="1099" y="226"/>
                  </a:lnTo>
                  <a:lnTo>
                    <a:pt x="1094" y="222"/>
                  </a:lnTo>
                  <a:lnTo>
                    <a:pt x="1090" y="218"/>
                  </a:lnTo>
                  <a:lnTo>
                    <a:pt x="1090" y="218"/>
                  </a:lnTo>
                  <a:lnTo>
                    <a:pt x="1088" y="212"/>
                  </a:lnTo>
                  <a:lnTo>
                    <a:pt x="1087" y="207"/>
                  </a:lnTo>
                  <a:lnTo>
                    <a:pt x="1087" y="200"/>
                  </a:lnTo>
                  <a:lnTo>
                    <a:pt x="1089" y="195"/>
                  </a:lnTo>
                  <a:lnTo>
                    <a:pt x="1089" y="195"/>
                  </a:lnTo>
                  <a:lnTo>
                    <a:pt x="1091" y="190"/>
                  </a:lnTo>
                  <a:lnTo>
                    <a:pt x="1092" y="184"/>
                  </a:lnTo>
                  <a:lnTo>
                    <a:pt x="1093" y="172"/>
                  </a:lnTo>
                  <a:lnTo>
                    <a:pt x="1092" y="159"/>
                  </a:lnTo>
                  <a:lnTo>
                    <a:pt x="1091" y="147"/>
                  </a:lnTo>
                  <a:lnTo>
                    <a:pt x="1091" y="147"/>
                  </a:lnTo>
                  <a:lnTo>
                    <a:pt x="1090" y="133"/>
                  </a:lnTo>
                  <a:lnTo>
                    <a:pt x="1090" y="133"/>
                  </a:lnTo>
                  <a:lnTo>
                    <a:pt x="1089" y="123"/>
                  </a:lnTo>
                  <a:lnTo>
                    <a:pt x="1087" y="113"/>
                  </a:lnTo>
                  <a:lnTo>
                    <a:pt x="1084" y="102"/>
                  </a:lnTo>
                  <a:lnTo>
                    <a:pt x="1079" y="93"/>
                  </a:lnTo>
                  <a:lnTo>
                    <a:pt x="1073" y="85"/>
                  </a:lnTo>
                  <a:lnTo>
                    <a:pt x="1069" y="80"/>
                  </a:lnTo>
                  <a:lnTo>
                    <a:pt x="1064" y="77"/>
                  </a:lnTo>
                  <a:lnTo>
                    <a:pt x="1059" y="74"/>
                  </a:lnTo>
                  <a:lnTo>
                    <a:pt x="1053" y="71"/>
                  </a:lnTo>
                  <a:lnTo>
                    <a:pt x="1046" y="69"/>
                  </a:lnTo>
                  <a:lnTo>
                    <a:pt x="1039" y="67"/>
                  </a:lnTo>
                  <a:lnTo>
                    <a:pt x="1039" y="67"/>
                  </a:lnTo>
                  <a:lnTo>
                    <a:pt x="1022" y="64"/>
                  </a:lnTo>
                  <a:lnTo>
                    <a:pt x="1002" y="62"/>
                  </a:lnTo>
                  <a:lnTo>
                    <a:pt x="981" y="61"/>
                  </a:lnTo>
                  <a:lnTo>
                    <a:pt x="959" y="60"/>
                  </a:lnTo>
                  <a:lnTo>
                    <a:pt x="959" y="60"/>
                  </a:lnTo>
                  <a:lnTo>
                    <a:pt x="914" y="61"/>
                  </a:lnTo>
                  <a:lnTo>
                    <a:pt x="914" y="61"/>
                  </a:lnTo>
                  <a:lnTo>
                    <a:pt x="872" y="62"/>
                  </a:lnTo>
                  <a:lnTo>
                    <a:pt x="872" y="62"/>
                  </a:lnTo>
                  <a:lnTo>
                    <a:pt x="829" y="62"/>
                  </a:lnTo>
                  <a:lnTo>
                    <a:pt x="829" y="62"/>
                  </a:lnTo>
                  <a:lnTo>
                    <a:pt x="786" y="62"/>
                  </a:lnTo>
                  <a:lnTo>
                    <a:pt x="786" y="62"/>
                  </a:lnTo>
                  <a:lnTo>
                    <a:pt x="741" y="62"/>
                  </a:lnTo>
                  <a:lnTo>
                    <a:pt x="701" y="63"/>
                  </a:lnTo>
                  <a:lnTo>
                    <a:pt x="701" y="63"/>
                  </a:lnTo>
                  <a:lnTo>
                    <a:pt x="689" y="63"/>
                  </a:lnTo>
                  <a:lnTo>
                    <a:pt x="689" y="63"/>
                  </a:lnTo>
                  <a:lnTo>
                    <a:pt x="656" y="62"/>
                  </a:lnTo>
                  <a:lnTo>
                    <a:pt x="623" y="60"/>
                  </a:lnTo>
                  <a:lnTo>
                    <a:pt x="623" y="60"/>
                  </a:lnTo>
                  <a:lnTo>
                    <a:pt x="595" y="57"/>
                  </a:lnTo>
                  <a:lnTo>
                    <a:pt x="566" y="56"/>
                  </a:lnTo>
                  <a:lnTo>
                    <a:pt x="566" y="56"/>
                  </a:lnTo>
                  <a:lnTo>
                    <a:pt x="500" y="55"/>
                  </a:lnTo>
                  <a:lnTo>
                    <a:pt x="435" y="55"/>
                  </a:lnTo>
                  <a:lnTo>
                    <a:pt x="435" y="55"/>
                  </a:lnTo>
                  <a:lnTo>
                    <a:pt x="362" y="54"/>
                  </a:lnTo>
                  <a:lnTo>
                    <a:pt x="289" y="53"/>
                  </a:lnTo>
                  <a:lnTo>
                    <a:pt x="289" y="53"/>
                  </a:lnTo>
                  <a:lnTo>
                    <a:pt x="259" y="51"/>
                  </a:lnTo>
                  <a:lnTo>
                    <a:pt x="230" y="50"/>
                  </a:lnTo>
                  <a:lnTo>
                    <a:pt x="230" y="50"/>
                  </a:lnTo>
                  <a:lnTo>
                    <a:pt x="192" y="47"/>
                  </a:lnTo>
                  <a:lnTo>
                    <a:pt x="154" y="46"/>
                  </a:lnTo>
                  <a:lnTo>
                    <a:pt x="154" y="46"/>
                  </a:lnTo>
                  <a:lnTo>
                    <a:pt x="143" y="46"/>
                  </a:lnTo>
                  <a:lnTo>
                    <a:pt x="131" y="47"/>
                  </a:lnTo>
                  <a:lnTo>
                    <a:pt x="120" y="50"/>
                  </a:lnTo>
                  <a:lnTo>
                    <a:pt x="108" y="53"/>
                  </a:lnTo>
                  <a:lnTo>
                    <a:pt x="98" y="57"/>
                  </a:lnTo>
                  <a:lnTo>
                    <a:pt x="89" y="64"/>
                  </a:lnTo>
                  <a:lnTo>
                    <a:pt x="85" y="68"/>
                  </a:lnTo>
                  <a:lnTo>
                    <a:pt x="81" y="73"/>
                  </a:lnTo>
                  <a:lnTo>
                    <a:pt x="76" y="78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0" y="94"/>
                  </a:lnTo>
                  <a:lnTo>
                    <a:pt x="65" y="110"/>
                  </a:lnTo>
                  <a:lnTo>
                    <a:pt x="62" y="126"/>
                  </a:lnTo>
                  <a:lnTo>
                    <a:pt x="62" y="133"/>
                  </a:lnTo>
                  <a:lnTo>
                    <a:pt x="63" y="137"/>
                  </a:lnTo>
                  <a:lnTo>
                    <a:pt x="63" y="137"/>
                  </a:lnTo>
                  <a:lnTo>
                    <a:pt x="64" y="141"/>
                  </a:lnTo>
                  <a:lnTo>
                    <a:pt x="64" y="146"/>
                  </a:lnTo>
                  <a:lnTo>
                    <a:pt x="64" y="152"/>
                  </a:lnTo>
                  <a:lnTo>
                    <a:pt x="63" y="157"/>
                  </a:lnTo>
                  <a:lnTo>
                    <a:pt x="60" y="161"/>
                  </a:lnTo>
                  <a:lnTo>
                    <a:pt x="60" y="162"/>
                  </a:lnTo>
                  <a:lnTo>
                    <a:pt x="60" y="164"/>
                  </a:lnTo>
                  <a:lnTo>
                    <a:pt x="60" y="164"/>
                  </a:lnTo>
                  <a:lnTo>
                    <a:pt x="58" y="189"/>
                  </a:lnTo>
                  <a:lnTo>
                    <a:pt x="55" y="213"/>
                  </a:lnTo>
                  <a:lnTo>
                    <a:pt x="55" y="213"/>
                  </a:lnTo>
                  <a:lnTo>
                    <a:pt x="52" y="239"/>
                  </a:lnTo>
                  <a:lnTo>
                    <a:pt x="50" y="264"/>
                  </a:lnTo>
                  <a:lnTo>
                    <a:pt x="50" y="264"/>
                  </a:lnTo>
                  <a:lnTo>
                    <a:pt x="50" y="295"/>
                  </a:lnTo>
                  <a:lnTo>
                    <a:pt x="50" y="325"/>
                  </a:lnTo>
                  <a:lnTo>
                    <a:pt x="51" y="385"/>
                  </a:lnTo>
                  <a:lnTo>
                    <a:pt x="51" y="385"/>
                  </a:lnTo>
                  <a:lnTo>
                    <a:pt x="51" y="414"/>
                  </a:lnTo>
                  <a:lnTo>
                    <a:pt x="50" y="443"/>
                  </a:lnTo>
                  <a:lnTo>
                    <a:pt x="50" y="443"/>
                  </a:lnTo>
                  <a:lnTo>
                    <a:pt x="48" y="478"/>
                  </a:lnTo>
                  <a:lnTo>
                    <a:pt x="48" y="496"/>
                  </a:lnTo>
                  <a:lnTo>
                    <a:pt x="49" y="513"/>
                  </a:lnTo>
                  <a:lnTo>
                    <a:pt x="49" y="513"/>
                  </a:lnTo>
                  <a:lnTo>
                    <a:pt x="50" y="543"/>
                  </a:lnTo>
                  <a:lnTo>
                    <a:pt x="51" y="572"/>
                  </a:lnTo>
                  <a:lnTo>
                    <a:pt x="51" y="631"/>
                  </a:lnTo>
                  <a:lnTo>
                    <a:pt x="51" y="631"/>
                  </a:lnTo>
                  <a:lnTo>
                    <a:pt x="51" y="674"/>
                  </a:lnTo>
                  <a:lnTo>
                    <a:pt x="51" y="674"/>
                  </a:lnTo>
                  <a:lnTo>
                    <a:pt x="50" y="707"/>
                  </a:lnTo>
                  <a:lnTo>
                    <a:pt x="49" y="741"/>
                  </a:lnTo>
                  <a:lnTo>
                    <a:pt x="49" y="741"/>
                  </a:lnTo>
                  <a:lnTo>
                    <a:pt x="48" y="774"/>
                  </a:lnTo>
                  <a:lnTo>
                    <a:pt x="47" y="807"/>
                  </a:lnTo>
                  <a:lnTo>
                    <a:pt x="47" y="807"/>
                  </a:lnTo>
                  <a:lnTo>
                    <a:pt x="47" y="822"/>
                  </a:lnTo>
                  <a:lnTo>
                    <a:pt x="47" y="822"/>
                  </a:lnTo>
                  <a:lnTo>
                    <a:pt x="45" y="839"/>
                  </a:lnTo>
                  <a:lnTo>
                    <a:pt x="47" y="845"/>
                  </a:lnTo>
                  <a:lnTo>
                    <a:pt x="49" y="851"/>
                  </a:lnTo>
                  <a:lnTo>
                    <a:pt x="49" y="851"/>
                  </a:lnTo>
                  <a:lnTo>
                    <a:pt x="52" y="857"/>
                  </a:lnTo>
                  <a:lnTo>
                    <a:pt x="54" y="862"/>
                  </a:lnTo>
                  <a:lnTo>
                    <a:pt x="56" y="869"/>
                  </a:lnTo>
                  <a:lnTo>
                    <a:pt x="56" y="874"/>
                  </a:lnTo>
                  <a:lnTo>
                    <a:pt x="56" y="874"/>
                  </a:lnTo>
                  <a:lnTo>
                    <a:pt x="57" y="880"/>
                  </a:lnTo>
                  <a:lnTo>
                    <a:pt x="59" y="886"/>
                  </a:lnTo>
                  <a:lnTo>
                    <a:pt x="62" y="891"/>
                  </a:lnTo>
                  <a:lnTo>
                    <a:pt x="66" y="897"/>
                  </a:lnTo>
                  <a:lnTo>
                    <a:pt x="71" y="902"/>
                  </a:lnTo>
                  <a:lnTo>
                    <a:pt x="76" y="907"/>
                  </a:lnTo>
                  <a:lnTo>
                    <a:pt x="88" y="915"/>
                  </a:lnTo>
                  <a:lnTo>
                    <a:pt x="101" y="921"/>
                  </a:lnTo>
                  <a:lnTo>
                    <a:pt x="114" y="926"/>
                  </a:lnTo>
                  <a:lnTo>
                    <a:pt x="126" y="930"/>
                  </a:lnTo>
                  <a:lnTo>
                    <a:pt x="135" y="931"/>
                  </a:lnTo>
                  <a:lnTo>
                    <a:pt x="135" y="931"/>
                  </a:lnTo>
                  <a:lnTo>
                    <a:pt x="142" y="931"/>
                  </a:lnTo>
                  <a:lnTo>
                    <a:pt x="142" y="931"/>
                  </a:lnTo>
                  <a:lnTo>
                    <a:pt x="166" y="931"/>
                  </a:lnTo>
                  <a:lnTo>
                    <a:pt x="166" y="931"/>
                  </a:lnTo>
                  <a:lnTo>
                    <a:pt x="190" y="930"/>
                  </a:lnTo>
                  <a:lnTo>
                    <a:pt x="190" y="930"/>
                  </a:lnTo>
                  <a:lnTo>
                    <a:pt x="201" y="930"/>
                  </a:lnTo>
                  <a:lnTo>
                    <a:pt x="201" y="930"/>
                  </a:lnTo>
                  <a:lnTo>
                    <a:pt x="227" y="931"/>
                  </a:lnTo>
                  <a:lnTo>
                    <a:pt x="227" y="931"/>
                  </a:lnTo>
                  <a:lnTo>
                    <a:pt x="253" y="933"/>
                  </a:lnTo>
                  <a:lnTo>
                    <a:pt x="280" y="933"/>
                  </a:lnTo>
                  <a:lnTo>
                    <a:pt x="280" y="933"/>
                  </a:lnTo>
                  <a:lnTo>
                    <a:pt x="285" y="934"/>
                  </a:lnTo>
                  <a:lnTo>
                    <a:pt x="290" y="935"/>
                  </a:lnTo>
                  <a:lnTo>
                    <a:pt x="293" y="937"/>
                  </a:lnTo>
                  <a:lnTo>
                    <a:pt x="296" y="940"/>
                  </a:lnTo>
                  <a:lnTo>
                    <a:pt x="300" y="943"/>
                  </a:lnTo>
                  <a:lnTo>
                    <a:pt x="301" y="947"/>
                  </a:lnTo>
                  <a:lnTo>
                    <a:pt x="302" y="951"/>
                  </a:lnTo>
                  <a:lnTo>
                    <a:pt x="302" y="955"/>
                  </a:lnTo>
                  <a:lnTo>
                    <a:pt x="302" y="955"/>
                  </a:lnTo>
                  <a:lnTo>
                    <a:pt x="302" y="960"/>
                  </a:lnTo>
                  <a:lnTo>
                    <a:pt x="301" y="964"/>
                  </a:lnTo>
                  <a:lnTo>
                    <a:pt x="300" y="968"/>
                  </a:lnTo>
                  <a:lnTo>
                    <a:pt x="296" y="971"/>
                  </a:lnTo>
                  <a:lnTo>
                    <a:pt x="293" y="974"/>
                  </a:lnTo>
                  <a:lnTo>
                    <a:pt x="290" y="976"/>
                  </a:lnTo>
                  <a:lnTo>
                    <a:pt x="285" y="978"/>
                  </a:lnTo>
                  <a:lnTo>
                    <a:pt x="280" y="978"/>
                  </a:lnTo>
                  <a:lnTo>
                    <a:pt x="280" y="97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66" name="组合 965"/>
          <p:cNvGrpSpPr/>
          <p:nvPr/>
        </p:nvGrpSpPr>
        <p:grpSpPr>
          <a:xfrm>
            <a:off x="4248129" y="5154137"/>
            <a:ext cx="867833" cy="861484"/>
            <a:chOff x="3273426" y="4157663"/>
            <a:chExt cx="650875" cy="646113"/>
          </a:xfrm>
          <a:solidFill>
            <a:schemeClr val="bg1"/>
          </a:solidFill>
        </p:grpSpPr>
        <p:sp>
          <p:nvSpPr>
            <p:cNvPr id="17035" name="Freeform 651"/>
            <p:cNvSpPr/>
            <p:nvPr/>
          </p:nvSpPr>
          <p:spPr bwMode="auto">
            <a:xfrm>
              <a:off x="3290888" y="4206875"/>
              <a:ext cx="38100" cy="47625"/>
            </a:xfrm>
            <a:custGeom>
              <a:avLst/>
              <a:gdLst/>
              <a:ahLst/>
              <a:cxnLst>
                <a:cxn ang="0">
                  <a:pos x="62" y="2"/>
                </a:cxn>
                <a:cxn ang="0">
                  <a:pos x="62" y="2"/>
                </a:cxn>
                <a:cxn ang="0">
                  <a:pos x="47" y="22"/>
                </a:cxn>
                <a:cxn ang="0">
                  <a:pos x="33" y="43"/>
                </a:cxn>
                <a:cxn ang="0">
                  <a:pos x="17" y="63"/>
                </a:cxn>
                <a:cxn ang="0">
                  <a:pos x="1" y="81"/>
                </a:cxn>
                <a:cxn ang="0">
                  <a:pos x="1" y="81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0" y="86"/>
                </a:cxn>
                <a:cxn ang="0">
                  <a:pos x="1" y="88"/>
                </a:cxn>
                <a:cxn ang="0">
                  <a:pos x="3" y="89"/>
                </a:cxn>
                <a:cxn ang="0">
                  <a:pos x="4" y="89"/>
                </a:cxn>
                <a:cxn ang="0">
                  <a:pos x="6" y="89"/>
                </a:cxn>
                <a:cxn ang="0">
                  <a:pos x="8" y="88"/>
                </a:cxn>
                <a:cxn ang="0">
                  <a:pos x="8" y="88"/>
                </a:cxn>
                <a:cxn ang="0">
                  <a:pos x="25" y="69"/>
                </a:cxn>
                <a:cxn ang="0">
                  <a:pos x="41" y="49"/>
                </a:cxn>
                <a:cxn ang="0">
                  <a:pos x="56" y="27"/>
                </a:cxn>
                <a:cxn ang="0">
                  <a:pos x="70" y="7"/>
                </a:cxn>
                <a:cxn ang="0">
                  <a:pos x="70" y="7"/>
                </a:cxn>
                <a:cxn ang="0">
                  <a:pos x="71" y="5"/>
                </a:cxn>
                <a:cxn ang="0">
                  <a:pos x="71" y="3"/>
                </a:cxn>
                <a:cxn ang="0">
                  <a:pos x="70" y="2"/>
                </a:cxn>
                <a:cxn ang="0">
                  <a:pos x="68" y="1"/>
                </a:cxn>
                <a:cxn ang="0">
                  <a:pos x="67" y="0"/>
                </a:cxn>
                <a:cxn ang="0">
                  <a:pos x="65" y="0"/>
                </a:cxn>
                <a:cxn ang="0">
                  <a:pos x="63" y="1"/>
                </a:cxn>
                <a:cxn ang="0">
                  <a:pos x="62" y="2"/>
                </a:cxn>
                <a:cxn ang="0">
                  <a:pos x="62" y="2"/>
                </a:cxn>
              </a:cxnLst>
              <a:rect l="0" t="0" r="r" b="b"/>
              <a:pathLst>
                <a:path w="71" h="89">
                  <a:moveTo>
                    <a:pt x="62" y="2"/>
                  </a:moveTo>
                  <a:lnTo>
                    <a:pt x="62" y="2"/>
                  </a:lnTo>
                  <a:lnTo>
                    <a:pt x="47" y="22"/>
                  </a:lnTo>
                  <a:lnTo>
                    <a:pt x="33" y="43"/>
                  </a:lnTo>
                  <a:lnTo>
                    <a:pt x="17" y="63"/>
                  </a:lnTo>
                  <a:lnTo>
                    <a:pt x="1" y="81"/>
                  </a:lnTo>
                  <a:lnTo>
                    <a:pt x="1" y="81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1" y="88"/>
                  </a:lnTo>
                  <a:lnTo>
                    <a:pt x="3" y="89"/>
                  </a:lnTo>
                  <a:lnTo>
                    <a:pt x="4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25" y="69"/>
                  </a:lnTo>
                  <a:lnTo>
                    <a:pt x="41" y="49"/>
                  </a:lnTo>
                  <a:lnTo>
                    <a:pt x="56" y="2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3" y="1"/>
                  </a:lnTo>
                  <a:lnTo>
                    <a:pt x="62" y="2"/>
                  </a:lnTo>
                  <a:lnTo>
                    <a:pt x="6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36" name="Freeform 652"/>
            <p:cNvSpPr/>
            <p:nvPr/>
          </p:nvSpPr>
          <p:spPr bwMode="auto">
            <a:xfrm>
              <a:off x="3294063" y="4227513"/>
              <a:ext cx="53975" cy="71438"/>
            </a:xfrm>
            <a:custGeom>
              <a:avLst/>
              <a:gdLst/>
              <a:ahLst/>
              <a:cxnLst>
                <a:cxn ang="0">
                  <a:pos x="96" y="2"/>
                </a:cxn>
                <a:cxn ang="0">
                  <a:pos x="96" y="2"/>
                </a:cxn>
                <a:cxn ang="0">
                  <a:pos x="86" y="16"/>
                </a:cxn>
                <a:cxn ang="0">
                  <a:pos x="75" y="32"/>
                </a:cxn>
                <a:cxn ang="0">
                  <a:pos x="65" y="46"/>
                </a:cxn>
                <a:cxn ang="0">
                  <a:pos x="56" y="62"/>
                </a:cxn>
                <a:cxn ang="0">
                  <a:pos x="56" y="62"/>
                </a:cxn>
                <a:cxn ang="0">
                  <a:pos x="44" y="80"/>
                </a:cxn>
                <a:cxn ang="0">
                  <a:pos x="31" y="97"/>
                </a:cxn>
                <a:cxn ang="0">
                  <a:pos x="17" y="113"/>
                </a:cxn>
                <a:cxn ang="0">
                  <a:pos x="2" y="129"/>
                </a:cxn>
                <a:cxn ang="0">
                  <a:pos x="2" y="129"/>
                </a:cxn>
                <a:cxn ang="0">
                  <a:pos x="1" y="131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5"/>
                </a:cxn>
                <a:cxn ang="0">
                  <a:pos x="3" y="136"/>
                </a:cxn>
                <a:cxn ang="0">
                  <a:pos x="5" y="137"/>
                </a:cxn>
                <a:cxn ang="0">
                  <a:pos x="7" y="136"/>
                </a:cxn>
                <a:cxn ang="0">
                  <a:pos x="8" y="135"/>
                </a:cxn>
                <a:cxn ang="0">
                  <a:pos x="8" y="135"/>
                </a:cxn>
                <a:cxn ang="0">
                  <a:pos x="23" y="121"/>
                </a:cxn>
                <a:cxn ang="0">
                  <a:pos x="36" y="105"/>
                </a:cxn>
                <a:cxn ang="0">
                  <a:pos x="50" y="90"/>
                </a:cxn>
                <a:cxn ang="0">
                  <a:pos x="61" y="73"/>
                </a:cxn>
                <a:cxn ang="0">
                  <a:pos x="61" y="73"/>
                </a:cxn>
                <a:cxn ang="0">
                  <a:pos x="83" y="40"/>
                </a:cxn>
                <a:cxn ang="0">
                  <a:pos x="94" y="24"/>
                </a:cxn>
                <a:cxn ang="0">
                  <a:pos x="104" y="7"/>
                </a:cxn>
                <a:cxn ang="0">
                  <a:pos x="104" y="7"/>
                </a:cxn>
                <a:cxn ang="0">
                  <a:pos x="104" y="5"/>
                </a:cxn>
                <a:cxn ang="0">
                  <a:pos x="104" y="3"/>
                </a:cxn>
                <a:cxn ang="0">
                  <a:pos x="103" y="1"/>
                </a:cxn>
                <a:cxn ang="0">
                  <a:pos x="102" y="0"/>
                </a:cxn>
                <a:cxn ang="0">
                  <a:pos x="100" y="0"/>
                </a:cxn>
                <a:cxn ang="0">
                  <a:pos x="99" y="0"/>
                </a:cxn>
                <a:cxn ang="0">
                  <a:pos x="97" y="0"/>
                </a:cxn>
                <a:cxn ang="0">
                  <a:pos x="96" y="2"/>
                </a:cxn>
                <a:cxn ang="0">
                  <a:pos x="96" y="2"/>
                </a:cxn>
              </a:cxnLst>
              <a:rect l="0" t="0" r="r" b="b"/>
              <a:pathLst>
                <a:path w="104" h="137">
                  <a:moveTo>
                    <a:pt x="96" y="2"/>
                  </a:moveTo>
                  <a:lnTo>
                    <a:pt x="96" y="2"/>
                  </a:lnTo>
                  <a:lnTo>
                    <a:pt x="86" y="16"/>
                  </a:lnTo>
                  <a:lnTo>
                    <a:pt x="75" y="32"/>
                  </a:lnTo>
                  <a:lnTo>
                    <a:pt x="65" y="46"/>
                  </a:lnTo>
                  <a:lnTo>
                    <a:pt x="56" y="62"/>
                  </a:lnTo>
                  <a:lnTo>
                    <a:pt x="56" y="62"/>
                  </a:lnTo>
                  <a:lnTo>
                    <a:pt x="44" y="80"/>
                  </a:lnTo>
                  <a:lnTo>
                    <a:pt x="31" y="97"/>
                  </a:lnTo>
                  <a:lnTo>
                    <a:pt x="17" y="113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1" y="131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5"/>
                  </a:lnTo>
                  <a:lnTo>
                    <a:pt x="3" y="136"/>
                  </a:lnTo>
                  <a:lnTo>
                    <a:pt x="5" y="137"/>
                  </a:lnTo>
                  <a:lnTo>
                    <a:pt x="7" y="136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23" y="121"/>
                  </a:lnTo>
                  <a:lnTo>
                    <a:pt x="36" y="105"/>
                  </a:lnTo>
                  <a:lnTo>
                    <a:pt x="50" y="90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83" y="40"/>
                  </a:lnTo>
                  <a:lnTo>
                    <a:pt x="94" y="24"/>
                  </a:lnTo>
                  <a:lnTo>
                    <a:pt x="104" y="7"/>
                  </a:lnTo>
                  <a:lnTo>
                    <a:pt x="104" y="7"/>
                  </a:lnTo>
                  <a:lnTo>
                    <a:pt x="104" y="5"/>
                  </a:lnTo>
                  <a:lnTo>
                    <a:pt x="104" y="3"/>
                  </a:lnTo>
                  <a:lnTo>
                    <a:pt x="103" y="1"/>
                  </a:lnTo>
                  <a:lnTo>
                    <a:pt x="102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7" y="0"/>
                  </a:lnTo>
                  <a:lnTo>
                    <a:pt x="96" y="2"/>
                  </a:lnTo>
                  <a:lnTo>
                    <a:pt x="9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37" name="Freeform 653"/>
            <p:cNvSpPr/>
            <p:nvPr/>
          </p:nvSpPr>
          <p:spPr bwMode="auto">
            <a:xfrm>
              <a:off x="3298826" y="4275138"/>
              <a:ext cx="39688" cy="58738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66" y="4"/>
                </a:cxn>
                <a:cxn ang="0">
                  <a:pos x="64" y="11"/>
                </a:cxn>
                <a:cxn ang="0">
                  <a:pos x="61" y="16"/>
                </a:cxn>
                <a:cxn ang="0">
                  <a:pos x="58" y="21"/>
                </a:cxn>
                <a:cxn ang="0">
                  <a:pos x="53" y="26"/>
                </a:cxn>
                <a:cxn ang="0">
                  <a:pos x="45" y="35"/>
                </a:cxn>
                <a:cxn ang="0">
                  <a:pos x="41" y="40"/>
                </a:cxn>
                <a:cxn ang="0">
                  <a:pos x="38" y="45"/>
                </a:cxn>
                <a:cxn ang="0">
                  <a:pos x="38" y="45"/>
                </a:cxn>
                <a:cxn ang="0">
                  <a:pos x="34" y="53"/>
                </a:cxn>
                <a:cxn ang="0">
                  <a:pos x="30" y="62"/>
                </a:cxn>
                <a:cxn ang="0">
                  <a:pos x="20" y="76"/>
                </a:cxn>
                <a:cxn ang="0">
                  <a:pos x="10" y="91"/>
                </a:cxn>
                <a:cxn ang="0">
                  <a:pos x="4" y="98"/>
                </a:cxn>
                <a:cxn ang="0">
                  <a:pos x="0" y="106"/>
                </a:cxn>
                <a:cxn ang="0">
                  <a:pos x="0" y="106"/>
                </a:cxn>
                <a:cxn ang="0">
                  <a:pos x="0" y="109"/>
                </a:cxn>
                <a:cxn ang="0">
                  <a:pos x="1" y="111"/>
                </a:cxn>
                <a:cxn ang="0">
                  <a:pos x="3" y="113"/>
                </a:cxn>
                <a:cxn ang="0">
                  <a:pos x="6" y="113"/>
                </a:cxn>
                <a:cxn ang="0">
                  <a:pos x="6" y="113"/>
                </a:cxn>
                <a:cxn ang="0">
                  <a:pos x="12" y="111"/>
                </a:cxn>
                <a:cxn ang="0">
                  <a:pos x="18" y="107"/>
                </a:cxn>
                <a:cxn ang="0">
                  <a:pos x="18" y="107"/>
                </a:cxn>
                <a:cxn ang="0">
                  <a:pos x="19" y="105"/>
                </a:cxn>
                <a:cxn ang="0">
                  <a:pos x="19" y="103"/>
                </a:cxn>
                <a:cxn ang="0">
                  <a:pos x="18" y="101"/>
                </a:cxn>
                <a:cxn ang="0">
                  <a:pos x="16" y="100"/>
                </a:cxn>
                <a:cxn ang="0">
                  <a:pos x="16" y="100"/>
                </a:cxn>
                <a:cxn ang="0">
                  <a:pos x="31" y="78"/>
                </a:cxn>
                <a:cxn ang="0">
                  <a:pos x="31" y="78"/>
                </a:cxn>
                <a:cxn ang="0">
                  <a:pos x="35" y="71"/>
                </a:cxn>
                <a:cxn ang="0">
                  <a:pos x="40" y="62"/>
                </a:cxn>
                <a:cxn ang="0">
                  <a:pos x="44" y="54"/>
                </a:cxn>
                <a:cxn ang="0">
                  <a:pos x="49" y="47"/>
                </a:cxn>
                <a:cxn ang="0">
                  <a:pos x="49" y="47"/>
                </a:cxn>
                <a:cxn ang="0">
                  <a:pos x="58" y="38"/>
                </a:cxn>
                <a:cxn ang="0">
                  <a:pos x="66" y="28"/>
                </a:cxn>
                <a:cxn ang="0">
                  <a:pos x="70" y="22"/>
                </a:cxn>
                <a:cxn ang="0">
                  <a:pos x="73" y="16"/>
                </a:cxn>
                <a:cxn ang="0">
                  <a:pos x="75" y="11"/>
                </a:cxn>
                <a:cxn ang="0">
                  <a:pos x="76" y="4"/>
                </a:cxn>
                <a:cxn ang="0">
                  <a:pos x="76" y="4"/>
                </a:cxn>
                <a:cxn ang="0">
                  <a:pos x="76" y="2"/>
                </a:cxn>
                <a:cxn ang="0">
                  <a:pos x="75" y="1"/>
                </a:cxn>
                <a:cxn ang="0">
                  <a:pos x="74" y="0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6" y="2"/>
                </a:cxn>
                <a:cxn ang="0">
                  <a:pos x="66" y="4"/>
                </a:cxn>
                <a:cxn ang="0">
                  <a:pos x="66" y="4"/>
                </a:cxn>
              </a:cxnLst>
              <a:rect l="0" t="0" r="r" b="b"/>
              <a:pathLst>
                <a:path w="76" h="113">
                  <a:moveTo>
                    <a:pt x="66" y="4"/>
                  </a:moveTo>
                  <a:lnTo>
                    <a:pt x="66" y="4"/>
                  </a:lnTo>
                  <a:lnTo>
                    <a:pt x="64" y="11"/>
                  </a:lnTo>
                  <a:lnTo>
                    <a:pt x="61" y="16"/>
                  </a:lnTo>
                  <a:lnTo>
                    <a:pt x="58" y="21"/>
                  </a:lnTo>
                  <a:lnTo>
                    <a:pt x="53" y="26"/>
                  </a:lnTo>
                  <a:lnTo>
                    <a:pt x="45" y="35"/>
                  </a:lnTo>
                  <a:lnTo>
                    <a:pt x="41" y="40"/>
                  </a:lnTo>
                  <a:lnTo>
                    <a:pt x="38" y="45"/>
                  </a:lnTo>
                  <a:lnTo>
                    <a:pt x="38" y="45"/>
                  </a:lnTo>
                  <a:lnTo>
                    <a:pt x="34" y="53"/>
                  </a:lnTo>
                  <a:lnTo>
                    <a:pt x="30" y="62"/>
                  </a:lnTo>
                  <a:lnTo>
                    <a:pt x="20" y="76"/>
                  </a:lnTo>
                  <a:lnTo>
                    <a:pt x="10" y="91"/>
                  </a:lnTo>
                  <a:lnTo>
                    <a:pt x="4" y="98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1"/>
                  </a:lnTo>
                  <a:lnTo>
                    <a:pt x="3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12" y="111"/>
                  </a:lnTo>
                  <a:lnTo>
                    <a:pt x="18" y="107"/>
                  </a:lnTo>
                  <a:lnTo>
                    <a:pt x="18" y="107"/>
                  </a:lnTo>
                  <a:lnTo>
                    <a:pt x="19" y="105"/>
                  </a:lnTo>
                  <a:lnTo>
                    <a:pt x="19" y="103"/>
                  </a:lnTo>
                  <a:lnTo>
                    <a:pt x="18" y="101"/>
                  </a:lnTo>
                  <a:lnTo>
                    <a:pt x="16" y="100"/>
                  </a:lnTo>
                  <a:lnTo>
                    <a:pt x="16" y="100"/>
                  </a:lnTo>
                  <a:lnTo>
                    <a:pt x="31" y="78"/>
                  </a:lnTo>
                  <a:lnTo>
                    <a:pt x="31" y="78"/>
                  </a:lnTo>
                  <a:lnTo>
                    <a:pt x="35" y="71"/>
                  </a:lnTo>
                  <a:lnTo>
                    <a:pt x="40" y="62"/>
                  </a:lnTo>
                  <a:lnTo>
                    <a:pt x="44" y="54"/>
                  </a:lnTo>
                  <a:lnTo>
                    <a:pt x="49" y="47"/>
                  </a:lnTo>
                  <a:lnTo>
                    <a:pt x="49" y="47"/>
                  </a:lnTo>
                  <a:lnTo>
                    <a:pt x="58" y="38"/>
                  </a:lnTo>
                  <a:lnTo>
                    <a:pt x="66" y="28"/>
                  </a:lnTo>
                  <a:lnTo>
                    <a:pt x="70" y="22"/>
                  </a:lnTo>
                  <a:lnTo>
                    <a:pt x="73" y="16"/>
                  </a:lnTo>
                  <a:lnTo>
                    <a:pt x="75" y="11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6" y="2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38" name="Freeform 654"/>
            <p:cNvSpPr/>
            <p:nvPr/>
          </p:nvSpPr>
          <p:spPr bwMode="auto">
            <a:xfrm>
              <a:off x="3336926" y="4284663"/>
              <a:ext cx="36513" cy="44450"/>
            </a:xfrm>
            <a:custGeom>
              <a:avLst/>
              <a:gdLst/>
              <a:ahLst/>
              <a:cxnLst>
                <a:cxn ang="0">
                  <a:pos x="62" y="2"/>
                </a:cxn>
                <a:cxn ang="0">
                  <a:pos x="62" y="2"/>
                </a:cxn>
                <a:cxn ang="0">
                  <a:pos x="46" y="20"/>
                </a:cxn>
                <a:cxn ang="0">
                  <a:pos x="32" y="39"/>
                </a:cxn>
                <a:cxn ang="0">
                  <a:pos x="16" y="59"/>
                </a:cxn>
                <a:cxn ang="0">
                  <a:pos x="9" y="68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4" y="86"/>
                </a:cxn>
                <a:cxn ang="0">
                  <a:pos x="4" y="86"/>
                </a:cxn>
                <a:cxn ang="0">
                  <a:pos x="8" y="85"/>
                </a:cxn>
                <a:cxn ang="0">
                  <a:pos x="10" y="84"/>
                </a:cxn>
                <a:cxn ang="0">
                  <a:pos x="12" y="82"/>
                </a:cxn>
                <a:cxn ang="0">
                  <a:pos x="13" y="78"/>
                </a:cxn>
                <a:cxn ang="0">
                  <a:pos x="13" y="78"/>
                </a:cxn>
                <a:cxn ang="0">
                  <a:pos x="28" y="61"/>
                </a:cxn>
                <a:cxn ang="0">
                  <a:pos x="41" y="43"/>
                </a:cxn>
                <a:cxn ang="0">
                  <a:pos x="54" y="25"/>
                </a:cxn>
                <a:cxn ang="0">
                  <a:pos x="69" y="8"/>
                </a:cxn>
                <a:cxn ang="0">
                  <a:pos x="69" y="8"/>
                </a:cxn>
                <a:cxn ang="0">
                  <a:pos x="70" y="6"/>
                </a:cxn>
                <a:cxn ang="0">
                  <a:pos x="70" y="5"/>
                </a:cxn>
                <a:cxn ang="0">
                  <a:pos x="70" y="3"/>
                </a:cxn>
                <a:cxn ang="0">
                  <a:pos x="69" y="2"/>
                </a:cxn>
                <a:cxn ang="0">
                  <a:pos x="67" y="1"/>
                </a:cxn>
                <a:cxn ang="0">
                  <a:pos x="66" y="0"/>
                </a:cxn>
                <a:cxn ang="0">
                  <a:pos x="64" y="0"/>
                </a:cxn>
                <a:cxn ang="0">
                  <a:pos x="62" y="2"/>
                </a:cxn>
                <a:cxn ang="0">
                  <a:pos x="62" y="2"/>
                </a:cxn>
              </a:cxnLst>
              <a:rect l="0" t="0" r="r" b="b"/>
              <a:pathLst>
                <a:path w="70" h="86">
                  <a:moveTo>
                    <a:pt x="62" y="2"/>
                  </a:moveTo>
                  <a:lnTo>
                    <a:pt x="62" y="2"/>
                  </a:lnTo>
                  <a:lnTo>
                    <a:pt x="46" y="20"/>
                  </a:lnTo>
                  <a:lnTo>
                    <a:pt x="32" y="39"/>
                  </a:lnTo>
                  <a:lnTo>
                    <a:pt x="16" y="59"/>
                  </a:lnTo>
                  <a:lnTo>
                    <a:pt x="9" y="68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8" y="85"/>
                  </a:lnTo>
                  <a:lnTo>
                    <a:pt x="10" y="84"/>
                  </a:lnTo>
                  <a:lnTo>
                    <a:pt x="12" y="82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28" y="61"/>
                  </a:lnTo>
                  <a:lnTo>
                    <a:pt x="41" y="43"/>
                  </a:lnTo>
                  <a:lnTo>
                    <a:pt x="54" y="25"/>
                  </a:lnTo>
                  <a:lnTo>
                    <a:pt x="69" y="8"/>
                  </a:lnTo>
                  <a:lnTo>
                    <a:pt x="69" y="8"/>
                  </a:lnTo>
                  <a:lnTo>
                    <a:pt x="70" y="6"/>
                  </a:lnTo>
                  <a:lnTo>
                    <a:pt x="70" y="5"/>
                  </a:lnTo>
                  <a:lnTo>
                    <a:pt x="70" y="3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2"/>
                  </a:lnTo>
                  <a:lnTo>
                    <a:pt x="6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39" name="Freeform 655"/>
            <p:cNvSpPr/>
            <p:nvPr/>
          </p:nvSpPr>
          <p:spPr bwMode="auto">
            <a:xfrm>
              <a:off x="3384551" y="4279900"/>
              <a:ext cx="39688" cy="44450"/>
            </a:xfrm>
            <a:custGeom>
              <a:avLst/>
              <a:gdLst/>
              <a:ahLst/>
              <a:cxnLst>
                <a:cxn ang="0">
                  <a:pos x="67" y="2"/>
                </a:cxn>
                <a:cxn ang="0">
                  <a:pos x="67" y="2"/>
                </a:cxn>
                <a:cxn ang="0">
                  <a:pos x="63" y="8"/>
                </a:cxn>
                <a:cxn ang="0">
                  <a:pos x="60" y="13"/>
                </a:cxn>
                <a:cxn ang="0">
                  <a:pos x="51" y="24"/>
                </a:cxn>
                <a:cxn ang="0">
                  <a:pos x="41" y="32"/>
                </a:cxn>
                <a:cxn ang="0">
                  <a:pos x="31" y="41"/>
                </a:cxn>
                <a:cxn ang="0">
                  <a:pos x="31" y="41"/>
                </a:cxn>
                <a:cxn ang="0">
                  <a:pos x="17" y="59"/>
                </a:cxn>
                <a:cxn ang="0">
                  <a:pos x="2" y="76"/>
                </a:cxn>
                <a:cxn ang="0">
                  <a:pos x="2" y="76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0" y="82"/>
                </a:cxn>
                <a:cxn ang="0">
                  <a:pos x="2" y="83"/>
                </a:cxn>
                <a:cxn ang="0">
                  <a:pos x="3" y="84"/>
                </a:cxn>
                <a:cxn ang="0">
                  <a:pos x="5" y="85"/>
                </a:cxn>
                <a:cxn ang="0">
                  <a:pos x="7" y="84"/>
                </a:cxn>
                <a:cxn ang="0">
                  <a:pos x="8" y="83"/>
                </a:cxn>
                <a:cxn ang="0">
                  <a:pos x="8" y="83"/>
                </a:cxn>
                <a:cxn ang="0">
                  <a:pos x="18" y="72"/>
                </a:cxn>
                <a:cxn ang="0">
                  <a:pos x="26" y="62"/>
                </a:cxn>
                <a:cxn ang="0">
                  <a:pos x="36" y="51"/>
                </a:cxn>
                <a:cxn ang="0">
                  <a:pos x="46" y="41"/>
                </a:cxn>
                <a:cxn ang="0">
                  <a:pos x="46" y="41"/>
                </a:cxn>
                <a:cxn ang="0">
                  <a:pos x="62" y="25"/>
                </a:cxn>
                <a:cxn ang="0">
                  <a:pos x="70" y="15"/>
                </a:cxn>
                <a:cxn ang="0">
                  <a:pos x="73" y="10"/>
                </a:cxn>
                <a:cxn ang="0">
                  <a:pos x="76" y="5"/>
                </a:cxn>
                <a:cxn ang="0">
                  <a:pos x="76" y="5"/>
                </a:cxn>
                <a:cxn ang="0">
                  <a:pos x="76" y="3"/>
                </a:cxn>
                <a:cxn ang="0">
                  <a:pos x="76" y="1"/>
                </a:cxn>
                <a:cxn ang="0">
                  <a:pos x="75" y="0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8" y="1"/>
                </a:cxn>
                <a:cxn ang="0">
                  <a:pos x="67" y="2"/>
                </a:cxn>
                <a:cxn ang="0">
                  <a:pos x="67" y="2"/>
                </a:cxn>
              </a:cxnLst>
              <a:rect l="0" t="0" r="r" b="b"/>
              <a:pathLst>
                <a:path w="76" h="85">
                  <a:moveTo>
                    <a:pt x="67" y="2"/>
                  </a:moveTo>
                  <a:lnTo>
                    <a:pt x="67" y="2"/>
                  </a:lnTo>
                  <a:lnTo>
                    <a:pt x="63" y="8"/>
                  </a:lnTo>
                  <a:lnTo>
                    <a:pt x="60" y="13"/>
                  </a:lnTo>
                  <a:lnTo>
                    <a:pt x="51" y="24"/>
                  </a:lnTo>
                  <a:lnTo>
                    <a:pt x="41" y="32"/>
                  </a:lnTo>
                  <a:lnTo>
                    <a:pt x="31" y="41"/>
                  </a:lnTo>
                  <a:lnTo>
                    <a:pt x="31" y="41"/>
                  </a:lnTo>
                  <a:lnTo>
                    <a:pt x="17" y="59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0" y="82"/>
                  </a:lnTo>
                  <a:lnTo>
                    <a:pt x="2" y="83"/>
                  </a:lnTo>
                  <a:lnTo>
                    <a:pt x="3" y="84"/>
                  </a:lnTo>
                  <a:lnTo>
                    <a:pt x="5" y="85"/>
                  </a:lnTo>
                  <a:lnTo>
                    <a:pt x="7" y="84"/>
                  </a:lnTo>
                  <a:lnTo>
                    <a:pt x="8" y="83"/>
                  </a:lnTo>
                  <a:lnTo>
                    <a:pt x="8" y="83"/>
                  </a:lnTo>
                  <a:lnTo>
                    <a:pt x="18" y="72"/>
                  </a:lnTo>
                  <a:lnTo>
                    <a:pt x="26" y="62"/>
                  </a:lnTo>
                  <a:lnTo>
                    <a:pt x="36" y="51"/>
                  </a:lnTo>
                  <a:lnTo>
                    <a:pt x="46" y="41"/>
                  </a:lnTo>
                  <a:lnTo>
                    <a:pt x="46" y="41"/>
                  </a:lnTo>
                  <a:lnTo>
                    <a:pt x="62" y="25"/>
                  </a:lnTo>
                  <a:lnTo>
                    <a:pt x="70" y="15"/>
                  </a:lnTo>
                  <a:lnTo>
                    <a:pt x="73" y="10"/>
                  </a:lnTo>
                  <a:lnTo>
                    <a:pt x="76" y="5"/>
                  </a:lnTo>
                  <a:lnTo>
                    <a:pt x="76" y="5"/>
                  </a:lnTo>
                  <a:lnTo>
                    <a:pt x="76" y="3"/>
                  </a:lnTo>
                  <a:lnTo>
                    <a:pt x="76" y="1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40" name="Freeform 656"/>
            <p:cNvSpPr/>
            <p:nvPr/>
          </p:nvSpPr>
          <p:spPr bwMode="auto">
            <a:xfrm>
              <a:off x="3444876" y="4284663"/>
              <a:ext cx="25400" cy="34925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34" y="11"/>
                </a:cxn>
                <a:cxn ang="0">
                  <a:pos x="29" y="17"/>
                </a:cxn>
                <a:cxn ang="0">
                  <a:pos x="18" y="31"/>
                </a:cxn>
                <a:cxn ang="0">
                  <a:pos x="12" y="37"/>
                </a:cxn>
                <a:cxn ang="0">
                  <a:pos x="7" y="45"/>
                </a:cxn>
                <a:cxn ang="0">
                  <a:pos x="3" y="53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2" y="65"/>
                </a:cxn>
                <a:cxn ang="0">
                  <a:pos x="3" y="66"/>
                </a:cxn>
                <a:cxn ang="0">
                  <a:pos x="5" y="66"/>
                </a:cxn>
                <a:cxn ang="0">
                  <a:pos x="6" y="66"/>
                </a:cxn>
                <a:cxn ang="0">
                  <a:pos x="8" y="65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12" y="56"/>
                </a:cxn>
                <a:cxn ang="0">
                  <a:pos x="17" y="48"/>
                </a:cxn>
                <a:cxn ang="0">
                  <a:pos x="21" y="42"/>
                </a:cxn>
                <a:cxn ang="0">
                  <a:pos x="26" y="34"/>
                </a:cxn>
                <a:cxn ang="0">
                  <a:pos x="37" y="22"/>
                </a:cxn>
                <a:cxn ang="0">
                  <a:pos x="42" y="15"/>
                </a:cxn>
                <a:cxn ang="0">
                  <a:pos x="47" y="7"/>
                </a:cxn>
                <a:cxn ang="0">
                  <a:pos x="47" y="7"/>
                </a:cxn>
                <a:cxn ang="0">
                  <a:pos x="48" y="5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8" h="66">
                  <a:moveTo>
                    <a:pt x="38" y="2"/>
                  </a:moveTo>
                  <a:lnTo>
                    <a:pt x="38" y="2"/>
                  </a:lnTo>
                  <a:lnTo>
                    <a:pt x="34" y="11"/>
                  </a:lnTo>
                  <a:lnTo>
                    <a:pt x="29" y="17"/>
                  </a:lnTo>
                  <a:lnTo>
                    <a:pt x="18" y="31"/>
                  </a:lnTo>
                  <a:lnTo>
                    <a:pt x="12" y="37"/>
                  </a:lnTo>
                  <a:lnTo>
                    <a:pt x="7" y="45"/>
                  </a:lnTo>
                  <a:lnTo>
                    <a:pt x="3" y="53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2" y="65"/>
                  </a:lnTo>
                  <a:lnTo>
                    <a:pt x="3" y="66"/>
                  </a:lnTo>
                  <a:lnTo>
                    <a:pt x="5" y="66"/>
                  </a:lnTo>
                  <a:lnTo>
                    <a:pt x="6" y="66"/>
                  </a:lnTo>
                  <a:lnTo>
                    <a:pt x="8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12" y="56"/>
                  </a:lnTo>
                  <a:lnTo>
                    <a:pt x="17" y="48"/>
                  </a:lnTo>
                  <a:lnTo>
                    <a:pt x="21" y="42"/>
                  </a:lnTo>
                  <a:lnTo>
                    <a:pt x="26" y="34"/>
                  </a:lnTo>
                  <a:lnTo>
                    <a:pt x="37" y="22"/>
                  </a:lnTo>
                  <a:lnTo>
                    <a:pt x="42" y="15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41" name="Freeform 657"/>
            <p:cNvSpPr/>
            <p:nvPr/>
          </p:nvSpPr>
          <p:spPr bwMode="auto">
            <a:xfrm>
              <a:off x="3479801" y="4284663"/>
              <a:ext cx="26988" cy="34925"/>
            </a:xfrm>
            <a:custGeom>
              <a:avLst/>
              <a:gdLst/>
              <a:ahLst/>
              <a:cxnLst>
                <a:cxn ang="0">
                  <a:pos x="43" y="3"/>
                </a:cxn>
                <a:cxn ang="0">
                  <a:pos x="43" y="3"/>
                </a:cxn>
                <a:cxn ang="0">
                  <a:pos x="42" y="6"/>
                </a:cxn>
                <a:cxn ang="0">
                  <a:pos x="38" y="10"/>
                </a:cxn>
                <a:cxn ang="0">
                  <a:pos x="33" y="16"/>
                </a:cxn>
                <a:cxn ang="0">
                  <a:pos x="20" y="25"/>
                </a:cxn>
                <a:cxn ang="0">
                  <a:pos x="20" y="25"/>
                </a:cxn>
                <a:cxn ang="0">
                  <a:pos x="17" y="29"/>
                </a:cxn>
                <a:cxn ang="0">
                  <a:pos x="14" y="32"/>
                </a:cxn>
                <a:cxn ang="0">
                  <a:pos x="8" y="41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1" y="64"/>
                </a:cxn>
                <a:cxn ang="0">
                  <a:pos x="3" y="65"/>
                </a:cxn>
                <a:cxn ang="0">
                  <a:pos x="4" y="65"/>
                </a:cxn>
                <a:cxn ang="0">
                  <a:pos x="6" y="65"/>
                </a:cxn>
                <a:cxn ang="0">
                  <a:pos x="7" y="65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9" y="43"/>
                </a:cxn>
                <a:cxn ang="0">
                  <a:pos x="19" y="43"/>
                </a:cxn>
                <a:cxn ang="0">
                  <a:pos x="23" y="37"/>
                </a:cxn>
                <a:cxn ang="0">
                  <a:pos x="26" y="33"/>
                </a:cxn>
                <a:cxn ang="0">
                  <a:pos x="35" y="26"/>
                </a:cxn>
                <a:cxn ang="0">
                  <a:pos x="35" y="26"/>
                </a:cxn>
                <a:cxn ang="0">
                  <a:pos x="40" y="22"/>
                </a:cxn>
                <a:cxn ang="0">
                  <a:pos x="46" y="17"/>
                </a:cxn>
                <a:cxn ang="0">
                  <a:pos x="49" y="12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3" y="3"/>
                </a:cxn>
                <a:cxn ang="0">
                  <a:pos x="52" y="2"/>
                </a:cxn>
                <a:cxn ang="0">
                  <a:pos x="51" y="0"/>
                </a:cxn>
                <a:cxn ang="0">
                  <a:pos x="50" y="0"/>
                </a:cxn>
                <a:cxn ang="0">
                  <a:pos x="46" y="0"/>
                </a:cxn>
                <a:cxn ang="0">
                  <a:pos x="45" y="1"/>
                </a:cxn>
                <a:cxn ang="0">
                  <a:pos x="43" y="3"/>
                </a:cxn>
                <a:cxn ang="0">
                  <a:pos x="43" y="3"/>
                </a:cxn>
              </a:cxnLst>
              <a:rect l="0" t="0" r="r" b="b"/>
              <a:pathLst>
                <a:path w="53" h="65">
                  <a:moveTo>
                    <a:pt x="43" y="3"/>
                  </a:moveTo>
                  <a:lnTo>
                    <a:pt x="43" y="3"/>
                  </a:lnTo>
                  <a:lnTo>
                    <a:pt x="42" y="6"/>
                  </a:lnTo>
                  <a:lnTo>
                    <a:pt x="38" y="10"/>
                  </a:lnTo>
                  <a:lnTo>
                    <a:pt x="33" y="16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7" y="29"/>
                  </a:lnTo>
                  <a:lnTo>
                    <a:pt x="14" y="32"/>
                  </a:lnTo>
                  <a:lnTo>
                    <a:pt x="8" y="41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1" y="64"/>
                  </a:lnTo>
                  <a:lnTo>
                    <a:pt x="3" y="65"/>
                  </a:lnTo>
                  <a:lnTo>
                    <a:pt x="4" y="65"/>
                  </a:lnTo>
                  <a:lnTo>
                    <a:pt x="6" y="65"/>
                  </a:lnTo>
                  <a:lnTo>
                    <a:pt x="7" y="65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23" y="37"/>
                  </a:lnTo>
                  <a:lnTo>
                    <a:pt x="26" y="33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40" y="22"/>
                  </a:lnTo>
                  <a:lnTo>
                    <a:pt x="46" y="17"/>
                  </a:lnTo>
                  <a:lnTo>
                    <a:pt x="49" y="12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3" y="3"/>
                  </a:lnTo>
                  <a:lnTo>
                    <a:pt x="52" y="2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5" y="1"/>
                  </a:lnTo>
                  <a:lnTo>
                    <a:pt x="43" y="3"/>
                  </a:lnTo>
                  <a:lnTo>
                    <a:pt x="4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42" name="Freeform 658"/>
            <p:cNvSpPr/>
            <p:nvPr/>
          </p:nvSpPr>
          <p:spPr bwMode="auto">
            <a:xfrm>
              <a:off x="3522663" y="4289425"/>
              <a:ext cx="23813" cy="34925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5" y="12"/>
                </a:cxn>
                <a:cxn ang="0">
                  <a:pos x="31" y="19"/>
                </a:cxn>
                <a:cxn ang="0">
                  <a:pos x="27" y="25"/>
                </a:cxn>
                <a:cxn ang="0">
                  <a:pos x="21" y="33"/>
                </a:cxn>
                <a:cxn ang="0">
                  <a:pos x="10" y="45"/>
                </a:cxn>
                <a:cxn ang="0">
                  <a:pos x="5" y="52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3" y="66"/>
                </a:cxn>
                <a:cxn ang="0">
                  <a:pos x="4" y="67"/>
                </a:cxn>
                <a:cxn ang="0">
                  <a:pos x="6" y="67"/>
                </a:cxn>
                <a:cxn ang="0">
                  <a:pos x="7" y="6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3" y="56"/>
                </a:cxn>
                <a:cxn ang="0">
                  <a:pos x="18" y="49"/>
                </a:cxn>
                <a:cxn ang="0">
                  <a:pos x="30" y="36"/>
                </a:cxn>
                <a:cxn ang="0">
                  <a:pos x="35" y="29"/>
                </a:cxn>
                <a:cxn ang="0">
                  <a:pos x="40" y="22"/>
                </a:cxn>
                <a:cxn ang="0">
                  <a:pos x="44" y="14"/>
                </a:cxn>
                <a:cxn ang="0">
                  <a:pos x="47" y="6"/>
                </a:cxn>
                <a:cxn ang="0">
                  <a:pos x="47" y="6"/>
                </a:cxn>
                <a:cxn ang="0">
                  <a:pos x="47" y="4"/>
                </a:cxn>
                <a:cxn ang="0">
                  <a:pos x="46" y="3"/>
                </a:cxn>
                <a:cxn ang="0">
                  <a:pos x="45" y="1"/>
                </a:cxn>
                <a:cxn ang="0">
                  <a:pos x="43" y="1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67">
                  <a:moveTo>
                    <a:pt x="38" y="4"/>
                  </a:moveTo>
                  <a:lnTo>
                    <a:pt x="38" y="4"/>
                  </a:lnTo>
                  <a:lnTo>
                    <a:pt x="35" y="12"/>
                  </a:lnTo>
                  <a:lnTo>
                    <a:pt x="31" y="19"/>
                  </a:lnTo>
                  <a:lnTo>
                    <a:pt x="27" y="25"/>
                  </a:lnTo>
                  <a:lnTo>
                    <a:pt x="21" y="33"/>
                  </a:lnTo>
                  <a:lnTo>
                    <a:pt x="10" y="45"/>
                  </a:lnTo>
                  <a:lnTo>
                    <a:pt x="5" y="52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3" y="66"/>
                  </a:lnTo>
                  <a:lnTo>
                    <a:pt x="4" y="67"/>
                  </a:lnTo>
                  <a:lnTo>
                    <a:pt x="6" y="67"/>
                  </a:lnTo>
                  <a:lnTo>
                    <a:pt x="7" y="6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3" y="56"/>
                  </a:lnTo>
                  <a:lnTo>
                    <a:pt x="18" y="49"/>
                  </a:lnTo>
                  <a:lnTo>
                    <a:pt x="30" y="36"/>
                  </a:lnTo>
                  <a:lnTo>
                    <a:pt x="35" y="29"/>
                  </a:lnTo>
                  <a:lnTo>
                    <a:pt x="40" y="22"/>
                  </a:lnTo>
                  <a:lnTo>
                    <a:pt x="44" y="1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47" y="4"/>
                  </a:lnTo>
                  <a:lnTo>
                    <a:pt x="46" y="3"/>
                  </a:lnTo>
                  <a:lnTo>
                    <a:pt x="45" y="1"/>
                  </a:lnTo>
                  <a:lnTo>
                    <a:pt x="43" y="1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43" name="Freeform 659"/>
            <p:cNvSpPr/>
            <p:nvPr/>
          </p:nvSpPr>
          <p:spPr bwMode="auto">
            <a:xfrm>
              <a:off x="3554413" y="4284663"/>
              <a:ext cx="42863" cy="39688"/>
            </a:xfrm>
            <a:custGeom>
              <a:avLst/>
              <a:gdLst/>
              <a:ahLst/>
              <a:cxnLst>
                <a:cxn ang="0">
                  <a:pos x="72" y="2"/>
                </a:cxn>
                <a:cxn ang="0">
                  <a:pos x="72" y="2"/>
                </a:cxn>
                <a:cxn ang="0">
                  <a:pos x="39" y="32"/>
                </a:cxn>
                <a:cxn ang="0">
                  <a:pos x="6" y="63"/>
                </a:cxn>
                <a:cxn ang="0">
                  <a:pos x="6" y="63"/>
                </a:cxn>
                <a:cxn ang="0">
                  <a:pos x="5" y="64"/>
                </a:cxn>
                <a:cxn ang="0">
                  <a:pos x="5" y="64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0"/>
                </a:cxn>
                <a:cxn ang="0">
                  <a:pos x="0" y="74"/>
                </a:cxn>
                <a:cxn ang="0">
                  <a:pos x="2" y="76"/>
                </a:cxn>
                <a:cxn ang="0">
                  <a:pos x="4" y="77"/>
                </a:cxn>
                <a:cxn ang="0">
                  <a:pos x="4" y="77"/>
                </a:cxn>
                <a:cxn ang="0">
                  <a:pos x="8" y="76"/>
                </a:cxn>
                <a:cxn ang="0">
                  <a:pos x="11" y="75"/>
                </a:cxn>
                <a:cxn ang="0">
                  <a:pos x="12" y="73"/>
                </a:cxn>
                <a:cxn ang="0">
                  <a:pos x="13" y="69"/>
                </a:cxn>
                <a:cxn ang="0">
                  <a:pos x="13" y="69"/>
                </a:cxn>
                <a:cxn ang="0">
                  <a:pos x="46" y="39"/>
                </a:cxn>
                <a:cxn ang="0">
                  <a:pos x="78" y="8"/>
                </a:cxn>
                <a:cxn ang="0">
                  <a:pos x="78" y="8"/>
                </a:cxn>
                <a:cxn ang="0">
                  <a:pos x="80" y="6"/>
                </a:cxn>
                <a:cxn ang="0">
                  <a:pos x="80" y="5"/>
                </a:cxn>
                <a:cxn ang="0">
                  <a:pos x="79" y="3"/>
                </a:cxn>
                <a:cxn ang="0">
                  <a:pos x="78" y="2"/>
                </a:cxn>
                <a:cxn ang="0">
                  <a:pos x="77" y="1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2" y="2"/>
                </a:cxn>
                <a:cxn ang="0">
                  <a:pos x="72" y="2"/>
                </a:cxn>
              </a:cxnLst>
              <a:rect l="0" t="0" r="r" b="b"/>
              <a:pathLst>
                <a:path w="80" h="77">
                  <a:moveTo>
                    <a:pt x="72" y="2"/>
                  </a:moveTo>
                  <a:lnTo>
                    <a:pt x="72" y="2"/>
                  </a:lnTo>
                  <a:lnTo>
                    <a:pt x="39" y="32"/>
                  </a:lnTo>
                  <a:lnTo>
                    <a:pt x="6" y="63"/>
                  </a:lnTo>
                  <a:lnTo>
                    <a:pt x="6" y="63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0" y="74"/>
                  </a:lnTo>
                  <a:lnTo>
                    <a:pt x="2" y="76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8" y="76"/>
                  </a:lnTo>
                  <a:lnTo>
                    <a:pt x="11" y="75"/>
                  </a:lnTo>
                  <a:lnTo>
                    <a:pt x="12" y="73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46" y="39"/>
                  </a:lnTo>
                  <a:lnTo>
                    <a:pt x="78" y="8"/>
                  </a:lnTo>
                  <a:lnTo>
                    <a:pt x="78" y="8"/>
                  </a:lnTo>
                  <a:lnTo>
                    <a:pt x="80" y="6"/>
                  </a:lnTo>
                  <a:lnTo>
                    <a:pt x="80" y="5"/>
                  </a:lnTo>
                  <a:lnTo>
                    <a:pt x="79" y="3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2" y="2"/>
                  </a:lnTo>
                  <a:lnTo>
                    <a:pt x="7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44" name="Freeform 660"/>
            <p:cNvSpPr/>
            <p:nvPr/>
          </p:nvSpPr>
          <p:spPr bwMode="auto">
            <a:xfrm>
              <a:off x="3606801" y="4284663"/>
              <a:ext cx="38100" cy="3968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65" y="0"/>
                </a:cxn>
                <a:cxn ang="0">
                  <a:pos x="60" y="3"/>
                </a:cxn>
                <a:cxn ang="0">
                  <a:pos x="55" y="6"/>
                </a:cxn>
                <a:cxn ang="0">
                  <a:pos x="45" y="14"/>
                </a:cxn>
                <a:cxn ang="0">
                  <a:pos x="37" y="22"/>
                </a:cxn>
                <a:cxn ang="0">
                  <a:pos x="31" y="31"/>
                </a:cxn>
                <a:cxn ang="0">
                  <a:pos x="17" y="51"/>
                </a:cxn>
                <a:cxn ang="0">
                  <a:pos x="10" y="60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0"/>
                </a:cxn>
                <a:cxn ang="0">
                  <a:pos x="0" y="74"/>
                </a:cxn>
                <a:cxn ang="0">
                  <a:pos x="2" y="76"/>
                </a:cxn>
                <a:cxn ang="0">
                  <a:pos x="5" y="77"/>
                </a:cxn>
                <a:cxn ang="0">
                  <a:pos x="9" y="77"/>
                </a:cxn>
                <a:cxn ang="0">
                  <a:pos x="9" y="77"/>
                </a:cxn>
                <a:cxn ang="0">
                  <a:pos x="12" y="76"/>
                </a:cxn>
                <a:cxn ang="0">
                  <a:pos x="13" y="74"/>
                </a:cxn>
                <a:cxn ang="0">
                  <a:pos x="14" y="71"/>
                </a:cxn>
                <a:cxn ang="0">
                  <a:pos x="13" y="69"/>
                </a:cxn>
                <a:cxn ang="0">
                  <a:pos x="13" y="69"/>
                </a:cxn>
                <a:cxn ang="0">
                  <a:pos x="21" y="62"/>
                </a:cxn>
                <a:cxn ang="0">
                  <a:pos x="26" y="53"/>
                </a:cxn>
                <a:cxn ang="0">
                  <a:pos x="38" y="36"/>
                </a:cxn>
                <a:cxn ang="0">
                  <a:pos x="44" y="28"/>
                </a:cxn>
                <a:cxn ang="0">
                  <a:pos x="51" y="21"/>
                </a:cxn>
                <a:cxn ang="0">
                  <a:pos x="59" y="15"/>
                </a:cxn>
                <a:cxn ang="0">
                  <a:pos x="68" y="10"/>
                </a:cxn>
                <a:cxn ang="0">
                  <a:pos x="68" y="10"/>
                </a:cxn>
                <a:cxn ang="0">
                  <a:pos x="69" y="8"/>
                </a:cxn>
                <a:cxn ang="0">
                  <a:pos x="70" y="7"/>
                </a:cxn>
                <a:cxn ang="0">
                  <a:pos x="71" y="3"/>
                </a:cxn>
                <a:cxn ang="0">
                  <a:pos x="70" y="2"/>
                </a:cxn>
                <a:cxn ang="0">
                  <a:pos x="69" y="1"/>
                </a:cxn>
                <a:cxn ang="0">
                  <a:pos x="67" y="0"/>
                </a:cxn>
                <a:cxn ang="0">
                  <a:pos x="65" y="0"/>
                </a:cxn>
                <a:cxn ang="0">
                  <a:pos x="65" y="0"/>
                </a:cxn>
              </a:cxnLst>
              <a:rect l="0" t="0" r="r" b="b"/>
              <a:pathLst>
                <a:path w="71" h="77">
                  <a:moveTo>
                    <a:pt x="65" y="0"/>
                  </a:moveTo>
                  <a:lnTo>
                    <a:pt x="65" y="0"/>
                  </a:lnTo>
                  <a:lnTo>
                    <a:pt x="60" y="3"/>
                  </a:lnTo>
                  <a:lnTo>
                    <a:pt x="55" y="6"/>
                  </a:lnTo>
                  <a:lnTo>
                    <a:pt x="45" y="14"/>
                  </a:lnTo>
                  <a:lnTo>
                    <a:pt x="37" y="22"/>
                  </a:lnTo>
                  <a:lnTo>
                    <a:pt x="31" y="31"/>
                  </a:lnTo>
                  <a:lnTo>
                    <a:pt x="17" y="51"/>
                  </a:lnTo>
                  <a:lnTo>
                    <a:pt x="10" y="6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0" y="74"/>
                  </a:lnTo>
                  <a:lnTo>
                    <a:pt x="2" y="76"/>
                  </a:lnTo>
                  <a:lnTo>
                    <a:pt x="5" y="77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2" y="76"/>
                  </a:lnTo>
                  <a:lnTo>
                    <a:pt x="13" y="74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21" y="62"/>
                  </a:lnTo>
                  <a:lnTo>
                    <a:pt x="26" y="53"/>
                  </a:lnTo>
                  <a:lnTo>
                    <a:pt x="38" y="36"/>
                  </a:lnTo>
                  <a:lnTo>
                    <a:pt x="44" y="28"/>
                  </a:lnTo>
                  <a:lnTo>
                    <a:pt x="51" y="21"/>
                  </a:lnTo>
                  <a:lnTo>
                    <a:pt x="59" y="1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9" y="8"/>
                  </a:lnTo>
                  <a:lnTo>
                    <a:pt x="70" y="7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45" name="Freeform 661"/>
            <p:cNvSpPr/>
            <p:nvPr/>
          </p:nvSpPr>
          <p:spPr bwMode="auto">
            <a:xfrm>
              <a:off x="3654426" y="4281488"/>
              <a:ext cx="36513" cy="4286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6" y="9"/>
                </a:cxn>
                <a:cxn ang="0">
                  <a:pos x="53" y="15"/>
                </a:cxn>
                <a:cxn ang="0">
                  <a:pos x="49" y="19"/>
                </a:cxn>
                <a:cxn ang="0">
                  <a:pos x="45" y="23"/>
                </a:cxn>
                <a:cxn ang="0">
                  <a:pos x="36" y="30"/>
                </a:cxn>
                <a:cxn ang="0">
                  <a:pos x="28" y="37"/>
                </a:cxn>
                <a:cxn ang="0">
                  <a:pos x="28" y="37"/>
                </a:cxn>
                <a:cxn ang="0">
                  <a:pos x="19" y="46"/>
                </a:cxn>
                <a:cxn ang="0">
                  <a:pos x="13" y="54"/>
                </a:cxn>
                <a:cxn ang="0">
                  <a:pos x="1" y="73"/>
                </a:cxn>
                <a:cxn ang="0">
                  <a:pos x="1" y="73"/>
                </a:cxn>
                <a:cxn ang="0">
                  <a:pos x="0" y="75"/>
                </a:cxn>
                <a:cxn ang="0">
                  <a:pos x="1" y="79"/>
                </a:cxn>
                <a:cxn ang="0">
                  <a:pos x="3" y="80"/>
                </a:cxn>
                <a:cxn ang="0">
                  <a:pos x="6" y="80"/>
                </a:cxn>
                <a:cxn ang="0">
                  <a:pos x="6" y="80"/>
                </a:cxn>
                <a:cxn ang="0">
                  <a:pos x="9" y="79"/>
                </a:cxn>
                <a:cxn ang="0">
                  <a:pos x="12" y="77"/>
                </a:cxn>
                <a:cxn ang="0">
                  <a:pos x="13" y="74"/>
                </a:cxn>
                <a:cxn ang="0">
                  <a:pos x="14" y="70"/>
                </a:cxn>
                <a:cxn ang="0">
                  <a:pos x="14" y="70"/>
                </a:cxn>
                <a:cxn ang="0">
                  <a:pos x="14" y="70"/>
                </a:cxn>
                <a:cxn ang="0">
                  <a:pos x="14" y="70"/>
                </a:cxn>
                <a:cxn ang="0">
                  <a:pos x="20" y="61"/>
                </a:cxn>
                <a:cxn ang="0">
                  <a:pos x="27" y="53"/>
                </a:cxn>
                <a:cxn ang="0">
                  <a:pos x="34" y="44"/>
                </a:cxn>
                <a:cxn ang="0">
                  <a:pos x="42" y="37"/>
                </a:cxn>
                <a:cxn ang="0">
                  <a:pos x="42" y="37"/>
                </a:cxn>
                <a:cxn ang="0">
                  <a:pos x="50" y="30"/>
                </a:cxn>
                <a:cxn ang="0">
                  <a:pos x="58" y="23"/>
                </a:cxn>
                <a:cxn ang="0">
                  <a:pos x="61" y="19"/>
                </a:cxn>
                <a:cxn ang="0">
                  <a:pos x="64" y="15"/>
                </a:cxn>
                <a:cxn ang="0">
                  <a:pos x="66" y="9"/>
                </a:cxn>
                <a:cxn ang="0">
                  <a:pos x="67" y="4"/>
                </a:cxn>
                <a:cxn ang="0">
                  <a:pos x="67" y="4"/>
                </a:cxn>
                <a:cxn ang="0">
                  <a:pos x="66" y="2"/>
                </a:cxn>
                <a:cxn ang="0">
                  <a:pos x="66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8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7" h="80">
                  <a:moveTo>
                    <a:pt x="57" y="4"/>
                  </a:moveTo>
                  <a:lnTo>
                    <a:pt x="57" y="4"/>
                  </a:lnTo>
                  <a:lnTo>
                    <a:pt x="56" y="9"/>
                  </a:lnTo>
                  <a:lnTo>
                    <a:pt x="53" y="15"/>
                  </a:lnTo>
                  <a:lnTo>
                    <a:pt x="49" y="19"/>
                  </a:lnTo>
                  <a:lnTo>
                    <a:pt x="45" y="23"/>
                  </a:lnTo>
                  <a:lnTo>
                    <a:pt x="36" y="30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19" y="46"/>
                  </a:lnTo>
                  <a:lnTo>
                    <a:pt x="13" y="54"/>
                  </a:lnTo>
                  <a:lnTo>
                    <a:pt x="1" y="73"/>
                  </a:lnTo>
                  <a:lnTo>
                    <a:pt x="1" y="73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9" y="79"/>
                  </a:lnTo>
                  <a:lnTo>
                    <a:pt x="12" y="77"/>
                  </a:lnTo>
                  <a:lnTo>
                    <a:pt x="13" y="74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20" y="61"/>
                  </a:lnTo>
                  <a:lnTo>
                    <a:pt x="27" y="53"/>
                  </a:lnTo>
                  <a:lnTo>
                    <a:pt x="34" y="44"/>
                  </a:lnTo>
                  <a:lnTo>
                    <a:pt x="42" y="37"/>
                  </a:lnTo>
                  <a:lnTo>
                    <a:pt x="42" y="37"/>
                  </a:lnTo>
                  <a:lnTo>
                    <a:pt x="50" y="30"/>
                  </a:lnTo>
                  <a:lnTo>
                    <a:pt x="58" y="23"/>
                  </a:lnTo>
                  <a:lnTo>
                    <a:pt x="61" y="19"/>
                  </a:lnTo>
                  <a:lnTo>
                    <a:pt x="64" y="15"/>
                  </a:lnTo>
                  <a:lnTo>
                    <a:pt x="66" y="9"/>
                  </a:lnTo>
                  <a:lnTo>
                    <a:pt x="67" y="4"/>
                  </a:lnTo>
                  <a:lnTo>
                    <a:pt x="67" y="4"/>
                  </a:lnTo>
                  <a:lnTo>
                    <a:pt x="66" y="2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46" name="Freeform 662"/>
            <p:cNvSpPr/>
            <p:nvPr/>
          </p:nvSpPr>
          <p:spPr bwMode="auto">
            <a:xfrm>
              <a:off x="3692526" y="4284663"/>
              <a:ext cx="34925" cy="36513"/>
            </a:xfrm>
            <a:custGeom>
              <a:avLst/>
              <a:gdLst/>
              <a:ahLst/>
              <a:cxnLst>
                <a:cxn ang="0">
                  <a:pos x="57" y="5"/>
                </a:cxn>
                <a:cxn ang="0">
                  <a:pos x="57" y="5"/>
                </a:cxn>
                <a:cxn ang="0">
                  <a:pos x="57" y="7"/>
                </a:cxn>
                <a:cxn ang="0">
                  <a:pos x="55" y="11"/>
                </a:cxn>
                <a:cxn ang="0">
                  <a:pos x="52" y="16"/>
                </a:cxn>
                <a:cxn ang="0">
                  <a:pos x="42" y="24"/>
                </a:cxn>
                <a:cxn ang="0">
                  <a:pos x="42" y="24"/>
                </a:cxn>
                <a:cxn ang="0">
                  <a:pos x="31" y="35"/>
                </a:cxn>
                <a:cxn ang="0">
                  <a:pos x="20" y="46"/>
                </a:cxn>
                <a:cxn ang="0">
                  <a:pos x="20" y="46"/>
                </a:cxn>
                <a:cxn ang="0">
                  <a:pos x="13" y="51"/>
                </a:cxn>
                <a:cxn ang="0">
                  <a:pos x="5" y="58"/>
                </a:cxn>
                <a:cxn ang="0">
                  <a:pos x="2" y="62"/>
                </a:cxn>
                <a:cxn ang="0">
                  <a:pos x="0" y="66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2" y="70"/>
                </a:cxn>
                <a:cxn ang="0">
                  <a:pos x="4" y="71"/>
                </a:cxn>
                <a:cxn ang="0">
                  <a:pos x="4" y="71"/>
                </a:cxn>
                <a:cxn ang="0">
                  <a:pos x="5" y="71"/>
                </a:cxn>
                <a:cxn ang="0">
                  <a:pos x="7" y="70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20" y="59"/>
                </a:cxn>
                <a:cxn ang="0">
                  <a:pos x="20" y="59"/>
                </a:cxn>
                <a:cxn ang="0">
                  <a:pos x="40" y="39"/>
                </a:cxn>
                <a:cxn ang="0">
                  <a:pos x="40" y="39"/>
                </a:cxn>
                <a:cxn ang="0">
                  <a:pos x="49" y="32"/>
                </a:cxn>
                <a:cxn ang="0">
                  <a:pos x="57" y="24"/>
                </a:cxn>
                <a:cxn ang="0">
                  <a:pos x="60" y="20"/>
                </a:cxn>
                <a:cxn ang="0">
                  <a:pos x="63" y="15"/>
                </a:cxn>
                <a:cxn ang="0">
                  <a:pos x="65" y="11"/>
                </a:cxn>
                <a:cxn ang="0">
                  <a:pos x="66" y="5"/>
                </a:cxn>
                <a:cxn ang="0">
                  <a:pos x="66" y="5"/>
                </a:cxn>
                <a:cxn ang="0">
                  <a:pos x="66" y="3"/>
                </a:cxn>
                <a:cxn ang="0">
                  <a:pos x="65" y="1"/>
                </a:cxn>
                <a:cxn ang="0">
                  <a:pos x="64" y="1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8" y="3"/>
                </a:cxn>
                <a:cxn ang="0">
                  <a:pos x="57" y="5"/>
                </a:cxn>
                <a:cxn ang="0">
                  <a:pos x="57" y="5"/>
                </a:cxn>
              </a:cxnLst>
              <a:rect l="0" t="0" r="r" b="b"/>
              <a:pathLst>
                <a:path w="66" h="71">
                  <a:moveTo>
                    <a:pt x="57" y="5"/>
                  </a:moveTo>
                  <a:lnTo>
                    <a:pt x="57" y="5"/>
                  </a:lnTo>
                  <a:lnTo>
                    <a:pt x="57" y="7"/>
                  </a:lnTo>
                  <a:lnTo>
                    <a:pt x="55" y="11"/>
                  </a:lnTo>
                  <a:lnTo>
                    <a:pt x="52" y="16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31" y="35"/>
                  </a:lnTo>
                  <a:lnTo>
                    <a:pt x="20" y="46"/>
                  </a:lnTo>
                  <a:lnTo>
                    <a:pt x="20" y="46"/>
                  </a:lnTo>
                  <a:lnTo>
                    <a:pt x="13" y="51"/>
                  </a:lnTo>
                  <a:lnTo>
                    <a:pt x="5" y="58"/>
                  </a:lnTo>
                  <a:lnTo>
                    <a:pt x="2" y="62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2" y="70"/>
                  </a:lnTo>
                  <a:lnTo>
                    <a:pt x="4" y="71"/>
                  </a:lnTo>
                  <a:lnTo>
                    <a:pt x="4" y="71"/>
                  </a:lnTo>
                  <a:lnTo>
                    <a:pt x="5" y="71"/>
                  </a:lnTo>
                  <a:lnTo>
                    <a:pt x="7" y="70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20" y="59"/>
                  </a:lnTo>
                  <a:lnTo>
                    <a:pt x="20" y="59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49" y="32"/>
                  </a:lnTo>
                  <a:lnTo>
                    <a:pt x="57" y="24"/>
                  </a:lnTo>
                  <a:lnTo>
                    <a:pt x="60" y="20"/>
                  </a:lnTo>
                  <a:lnTo>
                    <a:pt x="63" y="15"/>
                  </a:lnTo>
                  <a:lnTo>
                    <a:pt x="65" y="11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5" y="1"/>
                  </a:lnTo>
                  <a:lnTo>
                    <a:pt x="64" y="1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8" y="3"/>
                  </a:lnTo>
                  <a:lnTo>
                    <a:pt x="57" y="5"/>
                  </a:lnTo>
                  <a:lnTo>
                    <a:pt x="57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47" name="Freeform 663"/>
            <p:cNvSpPr/>
            <p:nvPr/>
          </p:nvSpPr>
          <p:spPr bwMode="auto">
            <a:xfrm>
              <a:off x="3748088" y="4289425"/>
              <a:ext cx="30163" cy="36513"/>
            </a:xfrm>
            <a:custGeom>
              <a:avLst/>
              <a:gdLst/>
              <a:ahLst/>
              <a:cxnLst>
                <a:cxn ang="0">
                  <a:pos x="48" y="2"/>
                </a:cxn>
                <a:cxn ang="0">
                  <a:pos x="48" y="2"/>
                </a:cxn>
                <a:cxn ang="0">
                  <a:pos x="36" y="17"/>
                </a:cxn>
                <a:cxn ang="0">
                  <a:pos x="24" y="33"/>
                </a:cxn>
                <a:cxn ang="0">
                  <a:pos x="24" y="33"/>
                </a:cxn>
                <a:cxn ang="0">
                  <a:pos x="19" y="39"/>
                </a:cxn>
                <a:cxn ang="0">
                  <a:pos x="14" y="44"/>
                </a:cxn>
                <a:cxn ang="0">
                  <a:pos x="2" y="55"/>
                </a:cxn>
                <a:cxn ang="0">
                  <a:pos x="2" y="55"/>
                </a:cxn>
                <a:cxn ang="0">
                  <a:pos x="0" y="59"/>
                </a:cxn>
                <a:cxn ang="0">
                  <a:pos x="0" y="63"/>
                </a:cxn>
                <a:cxn ang="0">
                  <a:pos x="1" y="66"/>
                </a:cxn>
                <a:cxn ang="0">
                  <a:pos x="4" y="68"/>
                </a:cxn>
                <a:cxn ang="0">
                  <a:pos x="7" y="69"/>
                </a:cxn>
                <a:cxn ang="0">
                  <a:pos x="10" y="68"/>
                </a:cxn>
                <a:cxn ang="0">
                  <a:pos x="12" y="66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4" y="59"/>
                </a:cxn>
                <a:cxn ang="0">
                  <a:pos x="13" y="57"/>
                </a:cxn>
                <a:cxn ang="0">
                  <a:pos x="13" y="57"/>
                </a:cxn>
                <a:cxn ang="0">
                  <a:pos x="16" y="53"/>
                </a:cxn>
                <a:cxn ang="0">
                  <a:pos x="16" y="53"/>
                </a:cxn>
                <a:cxn ang="0">
                  <a:pos x="20" y="50"/>
                </a:cxn>
                <a:cxn ang="0">
                  <a:pos x="23" y="47"/>
                </a:cxn>
                <a:cxn ang="0">
                  <a:pos x="26" y="44"/>
                </a:cxn>
                <a:cxn ang="0">
                  <a:pos x="29" y="41"/>
                </a:cxn>
                <a:cxn ang="0">
                  <a:pos x="29" y="41"/>
                </a:cxn>
                <a:cxn ang="0">
                  <a:pos x="43" y="23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6" y="4"/>
                </a:cxn>
                <a:cxn ang="0">
                  <a:pos x="56" y="3"/>
                </a:cxn>
                <a:cxn ang="0">
                  <a:pos x="55" y="1"/>
                </a:cxn>
                <a:cxn ang="0">
                  <a:pos x="54" y="0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8" y="2"/>
                </a:cxn>
                <a:cxn ang="0">
                  <a:pos x="48" y="2"/>
                </a:cxn>
              </a:cxnLst>
              <a:rect l="0" t="0" r="r" b="b"/>
              <a:pathLst>
                <a:path w="56" h="69">
                  <a:moveTo>
                    <a:pt x="48" y="2"/>
                  </a:moveTo>
                  <a:lnTo>
                    <a:pt x="48" y="2"/>
                  </a:lnTo>
                  <a:lnTo>
                    <a:pt x="36" y="17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19" y="39"/>
                  </a:lnTo>
                  <a:lnTo>
                    <a:pt x="14" y="44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6"/>
                  </a:lnTo>
                  <a:lnTo>
                    <a:pt x="4" y="68"/>
                  </a:lnTo>
                  <a:lnTo>
                    <a:pt x="7" y="69"/>
                  </a:lnTo>
                  <a:lnTo>
                    <a:pt x="10" y="68"/>
                  </a:lnTo>
                  <a:lnTo>
                    <a:pt x="12" y="66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59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20" y="50"/>
                  </a:lnTo>
                  <a:lnTo>
                    <a:pt x="23" y="47"/>
                  </a:lnTo>
                  <a:lnTo>
                    <a:pt x="26" y="44"/>
                  </a:lnTo>
                  <a:lnTo>
                    <a:pt x="29" y="41"/>
                  </a:lnTo>
                  <a:lnTo>
                    <a:pt x="29" y="41"/>
                  </a:lnTo>
                  <a:lnTo>
                    <a:pt x="43" y="23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6" y="4"/>
                  </a:lnTo>
                  <a:lnTo>
                    <a:pt x="56" y="3"/>
                  </a:lnTo>
                  <a:lnTo>
                    <a:pt x="55" y="1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8" y="2"/>
                  </a:lnTo>
                  <a:lnTo>
                    <a:pt x="4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48" name="Freeform 664"/>
            <p:cNvSpPr/>
            <p:nvPr/>
          </p:nvSpPr>
          <p:spPr bwMode="auto">
            <a:xfrm>
              <a:off x="3787776" y="4284663"/>
              <a:ext cx="30163" cy="42863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43" y="10"/>
                </a:cxn>
                <a:cxn ang="0">
                  <a:pos x="39" y="16"/>
                </a:cxn>
                <a:cxn ang="0">
                  <a:pos x="30" y="27"/>
                </a:cxn>
                <a:cxn ang="0">
                  <a:pos x="30" y="27"/>
                </a:cxn>
                <a:cxn ang="0">
                  <a:pos x="27" y="31"/>
                </a:cxn>
                <a:cxn ang="0">
                  <a:pos x="25" y="36"/>
                </a:cxn>
                <a:cxn ang="0">
                  <a:pos x="21" y="41"/>
                </a:cxn>
                <a:cxn ang="0">
                  <a:pos x="18" y="45"/>
                </a:cxn>
                <a:cxn ang="0">
                  <a:pos x="18" y="45"/>
                </a:cxn>
                <a:cxn ang="0">
                  <a:pos x="12" y="52"/>
                </a:cxn>
                <a:cxn ang="0">
                  <a:pos x="6" y="59"/>
                </a:cxn>
                <a:cxn ang="0">
                  <a:pos x="2" y="66"/>
                </a:cxn>
                <a:cxn ang="0">
                  <a:pos x="0" y="70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1" y="79"/>
                </a:cxn>
                <a:cxn ang="0">
                  <a:pos x="2" y="80"/>
                </a:cxn>
                <a:cxn ang="0">
                  <a:pos x="4" y="80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0" y="70"/>
                </a:cxn>
                <a:cxn ang="0">
                  <a:pos x="12" y="66"/>
                </a:cxn>
                <a:cxn ang="0">
                  <a:pos x="18" y="58"/>
                </a:cxn>
                <a:cxn ang="0">
                  <a:pos x="25" y="51"/>
                </a:cxn>
                <a:cxn ang="0">
                  <a:pos x="31" y="43"/>
                </a:cxn>
                <a:cxn ang="0">
                  <a:pos x="31" y="43"/>
                </a:cxn>
                <a:cxn ang="0">
                  <a:pos x="37" y="33"/>
                </a:cxn>
                <a:cxn ang="0">
                  <a:pos x="44" y="24"/>
                </a:cxn>
                <a:cxn ang="0">
                  <a:pos x="50" y="16"/>
                </a:cxn>
                <a:cxn ang="0">
                  <a:pos x="54" y="11"/>
                </a:cxn>
                <a:cxn ang="0">
                  <a:pos x="57" y="5"/>
                </a:cxn>
                <a:cxn ang="0">
                  <a:pos x="57" y="5"/>
                </a:cxn>
                <a:cxn ang="0">
                  <a:pos x="57" y="3"/>
                </a:cxn>
                <a:cxn ang="0">
                  <a:pos x="56" y="2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49" y="0"/>
                </a:cxn>
                <a:cxn ang="0">
                  <a:pos x="48" y="1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0">
                  <a:moveTo>
                    <a:pt x="47" y="3"/>
                  </a:moveTo>
                  <a:lnTo>
                    <a:pt x="47" y="3"/>
                  </a:lnTo>
                  <a:lnTo>
                    <a:pt x="43" y="10"/>
                  </a:lnTo>
                  <a:lnTo>
                    <a:pt x="39" y="16"/>
                  </a:lnTo>
                  <a:lnTo>
                    <a:pt x="30" y="27"/>
                  </a:lnTo>
                  <a:lnTo>
                    <a:pt x="30" y="27"/>
                  </a:lnTo>
                  <a:lnTo>
                    <a:pt x="27" y="31"/>
                  </a:lnTo>
                  <a:lnTo>
                    <a:pt x="25" y="36"/>
                  </a:lnTo>
                  <a:lnTo>
                    <a:pt x="21" y="41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2" y="52"/>
                  </a:lnTo>
                  <a:lnTo>
                    <a:pt x="6" y="59"/>
                  </a:lnTo>
                  <a:lnTo>
                    <a:pt x="2" y="66"/>
                  </a:lnTo>
                  <a:lnTo>
                    <a:pt x="0" y="7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1" y="79"/>
                  </a:lnTo>
                  <a:lnTo>
                    <a:pt x="2" y="80"/>
                  </a:lnTo>
                  <a:lnTo>
                    <a:pt x="4" y="80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0" y="70"/>
                  </a:lnTo>
                  <a:lnTo>
                    <a:pt x="12" y="66"/>
                  </a:lnTo>
                  <a:lnTo>
                    <a:pt x="18" y="58"/>
                  </a:lnTo>
                  <a:lnTo>
                    <a:pt x="25" y="51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37" y="33"/>
                  </a:lnTo>
                  <a:lnTo>
                    <a:pt x="44" y="24"/>
                  </a:lnTo>
                  <a:lnTo>
                    <a:pt x="50" y="16"/>
                  </a:lnTo>
                  <a:lnTo>
                    <a:pt x="54" y="11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8" y="1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49" name="Freeform 665"/>
            <p:cNvSpPr/>
            <p:nvPr/>
          </p:nvSpPr>
          <p:spPr bwMode="auto">
            <a:xfrm>
              <a:off x="3838576" y="4281488"/>
              <a:ext cx="26988" cy="42863"/>
            </a:xfrm>
            <a:custGeom>
              <a:avLst/>
              <a:gdLst/>
              <a:ahLst/>
              <a:cxnLst>
                <a:cxn ang="0">
                  <a:pos x="43" y="2"/>
                </a:cxn>
                <a:cxn ang="0">
                  <a:pos x="43" y="2"/>
                </a:cxn>
                <a:cxn ang="0">
                  <a:pos x="32" y="20"/>
                </a:cxn>
                <a:cxn ang="0">
                  <a:pos x="20" y="37"/>
                </a:cxn>
                <a:cxn ang="0">
                  <a:pos x="9" y="55"/>
                </a:cxn>
                <a:cxn ang="0">
                  <a:pos x="4" y="64"/>
                </a:cxn>
                <a:cxn ang="0">
                  <a:pos x="1" y="74"/>
                </a:cxn>
                <a:cxn ang="0">
                  <a:pos x="1" y="74"/>
                </a:cxn>
                <a:cxn ang="0">
                  <a:pos x="0" y="77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7" y="80"/>
                </a:cxn>
                <a:cxn ang="0">
                  <a:pos x="8" y="79"/>
                </a:cxn>
                <a:cxn ang="0">
                  <a:pos x="9" y="77"/>
                </a:cxn>
                <a:cxn ang="0">
                  <a:pos x="9" y="77"/>
                </a:cxn>
                <a:cxn ang="0">
                  <a:pos x="13" y="67"/>
                </a:cxn>
                <a:cxn ang="0">
                  <a:pos x="18" y="58"/>
                </a:cxn>
                <a:cxn ang="0">
                  <a:pos x="29" y="40"/>
                </a:cxn>
                <a:cxn ang="0">
                  <a:pos x="40" y="24"/>
                </a:cxn>
                <a:cxn ang="0">
                  <a:pos x="51" y="6"/>
                </a:cxn>
                <a:cxn ang="0">
                  <a:pos x="51" y="6"/>
                </a:cxn>
                <a:cxn ang="0">
                  <a:pos x="52" y="5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5" y="0"/>
                </a:cxn>
                <a:cxn ang="0">
                  <a:pos x="43" y="2"/>
                </a:cxn>
                <a:cxn ang="0">
                  <a:pos x="43" y="2"/>
                </a:cxn>
              </a:cxnLst>
              <a:rect l="0" t="0" r="r" b="b"/>
              <a:pathLst>
                <a:path w="52" h="80">
                  <a:moveTo>
                    <a:pt x="43" y="2"/>
                  </a:moveTo>
                  <a:lnTo>
                    <a:pt x="43" y="2"/>
                  </a:lnTo>
                  <a:lnTo>
                    <a:pt x="32" y="20"/>
                  </a:lnTo>
                  <a:lnTo>
                    <a:pt x="20" y="37"/>
                  </a:lnTo>
                  <a:lnTo>
                    <a:pt x="9" y="55"/>
                  </a:lnTo>
                  <a:lnTo>
                    <a:pt x="4" y="64"/>
                  </a:lnTo>
                  <a:lnTo>
                    <a:pt x="1" y="74"/>
                  </a:lnTo>
                  <a:lnTo>
                    <a:pt x="1" y="74"/>
                  </a:lnTo>
                  <a:lnTo>
                    <a:pt x="0" y="77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7" y="80"/>
                  </a:lnTo>
                  <a:lnTo>
                    <a:pt x="8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3" y="67"/>
                  </a:lnTo>
                  <a:lnTo>
                    <a:pt x="18" y="58"/>
                  </a:lnTo>
                  <a:lnTo>
                    <a:pt x="29" y="40"/>
                  </a:lnTo>
                  <a:lnTo>
                    <a:pt x="40" y="2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3" y="2"/>
                  </a:lnTo>
                  <a:lnTo>
                    <a:pt x="4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50" name="Freeform 666"/>
            <p:cNvSpPr/>
            <p:nvPr/>
          </p:nvSpPr>
          <p:spPr bwMode="auto">
            <a:xfrm>
              <a:off x="3865563" y="4281488"/>
              <a:ext cx="22225" cy="34925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31" y="10"/>
                </a:cxn>
                <a:cxn ang="0">
                  <a:pos x="28" y="15"/>
                </a:cxn>
                <a:cxn ang="0">
                  <a:pos x="24" y="19"/>
                </a:cxn>
                <a:cxn ang="0">
                  <a:pos x="20" y="22"/>
                </a:cxn>
                <a:cxn ang="0">
                  <a:pos x="20" y="22"/>
                </a:cxn>
                <a:cxn ang="0">
                  <a:pos x="17" y="24"/>
                </a:cxn>
                <a:cxn ang="0">
                  <a:pos x="16" y="25"/>
                </a:cxn>
                <a:cxn ang="0">
                  <a:pos x="15" y="27"/>
                </a:cxn>
                <a:cxn ang="0">
                  <a:pos x="15" y="27"/>
                </a:cxn>
                <a:cxn ang="0">
                  <a:pos x="9" y="43"/>
                </a:cxn>
                <a:cxn ang="0">
                  <a:pos x="2" y="59"/>
                </a:cxn>
                <a:cxn ang="0">
                  <a:pos x="2" y="59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2" y="64"/>
                </a:cxn>
                <a:cxn ang="0">
                  <a:pos x="3" y="65"/>
                </a:cxn>
                <a:cxn ang="0">
                  <a:pos x="5" y="66"/>
                </a:cxn>
                <a:cxn ang="0">
                  <a:pos x="7" y="66"/>
                </a:cxn>
                <a:cxn ang="0">
                  <a:pos x="8" y="65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6" y="49"/>
                </a:cxn>
                <a:cxn ang="0">
                  <a:pos x="16" y="49"/>
                </a:cxn>
                <a:cxn ang="0">
                  <a:pos x="20" y="38"/>
                </a:cxn>
                <a:cxn ang="0">
                  <a:pos x="22" y="34"/>
                </a:cxn>
                <a:cxn ang="0">
                  <a:pos x="23" y="32"/>
                </a:cxn>
                <a:cxn ang="0">
                  <a:pos x="25" y="30"/>
                </a:cxn>
                <a:cxn ang="0">
                  <a:pos x="25" y="30"/>
                </a:cxn>
                <a:cxn ang="0">
                  <a:pos x="31" y="26"/>
                </a:cxn>
                <a:cxn ang="0">
                  <a:pos x="38" y="20"/>
                </a:cxn>
                <a:cxn ang="0">
                  <a:pos x="41" y="12"/>
                </a:cxn>
                <a:cxn ang="0">
                  <a:pos x="43" y="4"/>
                </a:cxn>
                <a:cxn ang="0">
                  <a:pos x="43" y="4"/>
                </a:cxn>
                <a:cxn ang="0">
                  <a:pos x="43" y="2"/>
                </a:cxn>
                <a:cxn ang="0">
                  <a:pos x="42" y="1"/>
                </a:cxn>
                <a:cxn ang="0">
                  <a:pos x="41" y="0"/>
                </a:cxn>
                <a:cxn ang="0">
                  <a:pos x="39" y="0"/>
                </a:cxn>
                <a:cxn ang="0">
                  <a:pos x="36" y="1"/>
                </a:cxn>
                <a:cxn ang="0">
                  <a:pos x="35" y="2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3" h="66">
                  <a:moveTo>
                    <a:pt x="34" y="4"/>
                  </a:moveTo>
                  <a:lnTo>
                    <a:pt x="34" y="4"/>
                  </a:lnTo>
                  <a:lnTo>
                    <a:pt x="31" y="10"/>
                  </a:lnTo>
                  <a:lnTo>
                    <a:pt x="28" y="15"/>
                  </a:lnTo>
                  <a:lnTo>
                    <a:pt x="24" y="19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17" y="24"/>
                  </a:lnTo>
                  <a:lnTo>
                    <a:pt x="16" y="25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9" y="43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2" y="64"/>
                  </a:lnTo>
                  <a:lnTo>
                    <a:pt x="3" y="65"/>
                  </a:lnTo>
                  <a:lnTo>
                    <a:pt x="5" y="66"/>
                  </a:lnTo>
                  <a:lnTo>
                    <a:pt x="7" y="66"/>
                  </a:lnTo>
                  <a:lnTo>
                    <a:pt x="8" y="65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20" y="38"/>
                  </a:lnTo>
                  <a:lnTo>
                    <a:pt x="22" y="34"/>
                  </a:lnTo>
                  <a:lnTo>
                    <a:pt x="23" y="32"/>
                  </a:lnTo>
                  <a:lnTo>
                    <a:pt x="25" y="30"/>
                  </a:lnTo>
                  <a:lnTo>
                    <a:pt x="25" y="30"/>
                  </a:lnTo>
                  <a:lnTo>
                    <a:pt x="31" y="26"/>
                  </a:lnTo>
                  <a:lnTo>
                    <a:pt x="38" y="20"/>
                  </a:lnTo>
                  <a:lnTo>
                    <a:pt x="41" y="12"/>
                  </a:lnTo>
                  <a:lnTo>
                    <a:pt x="43" y="4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42" y="1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51" name="Freeform 667"/>
            <p:cNvSpPr/>
            <p:nvPr/>
          </p:nvSpPr>
          <p:spPr bwMode="auto">
            <a:xfrm>
              <a:off x="3298826" y="4411663"/>
              <a:ext cx="44450" cy="50800"/>
            </a:xfrm>
            <a:custGeom>
              <a:avLst/>
              <a:gdLst/>
              <a:ahLst/>
              <a:cxnLst>
                <a:cxn ang="0">
                  <a:pos x="81" y="0"/>
                </a:cxn>
                <a:cxn ang="0">
                  <a:pos x="76" y="0"/>
                </a:cxn>
                <a:cxn ang="0">
                  <a:pos x="76" y="0"/>
                </a:cxn>
                <a:cxn ang="0">
                  <a:pos x="74" y="1"/>
                </a:cxn>
                <a:cxn ang="0">
                  <a:pos x="72" y="2"/>
                </a:cxn>
                <a:cxn ang="0">
                  <a:pos x="72" y="5"/>
                </a:cxn>
                <a:cxn ang="0">
                  <a:pos x="72" y="7"/>
                </a:cxn>
                <a:cxn ang="0">
                  <a:pos x="72" y="7"/>
                </a:cxn>
                <a:cxn ang="0">
                  <a:pos x="52" y="26"/>
                </a:cxn>
                <a:cxn ang="0">
                  <a:pos x="32" y="44"/>
                </a:cxn>
                <a:cxn ang="0">
                  <a:pos x="23" y="55"/>
                </a:cxn>
                <a:cxn ang="0">
                  <a:pos x="15" y="65"/>
                </a:cxn>
                <a:cxn ang="0">
                  <a:pos x="7" y="76"/>
                </a:cxn>
                <a:cxn ang="0">
                  <a:pos x="0" y="88"/>
                </a:cxn>
                <a:cxn ang="0">
                  <a:pos x="0" y="88"/>
                </a:cxn>
                <a:cxn ang="0">
                  <a:pos x="0" y="90"/>
                </a:cxn>
                <a:cxn ang="0">
                  <a:pos x="0" y="92"/>
                </a:cxn>
                <a:cxn ang="0">
                  <a:pos x="2" y="94"/>
                </a:cxn>
                <a:cxn ang="0">
                  <a:pos x="4" y="95"/>
                </a:cxn>
                <a:cxn ang="0">
                  <a:pos x="6" y="95"/>
                </a:cxn>
                <a:cxn ang="0">
                  <a:pos x="8" y="94"/>
                </a:cxn>
                <a:cxn ang="0">
                  <a:pos x="9" y="93"/>
                </a:cxn>
                <a:cxn ang="0">
                  <a:pos x="9" y="93"/>
                </a:cxn>
                <a:cxn ang="0">
                  <a:pos x="16" y="80"/>
                </a:cxn>
                <a:cxn ang="0">
                  <a:pos x="23" y="68"/>
                </a:cxn>
                <a:cxn ang="0">
                  <a:pos x="32" y="58"/>
                </a:cxn>
                <a:cxn ang="0">
                  <a:pos x="43" y="47"/>
                </a:cxn>
                <a:cxn ang="0">
                  <a:pos x="63" y="28"/>
                </a:cxn>
                <a:cxn ang="0">
                  <a:pos x="84" y="8"/>
                </a:cxn>
                <a:cxn ang="0">
                  <a:pos x="84" y="8"/>
                </a:cxn>
                <a:cxn ang="0">
                  <a:pos x="85" y="6"/>
                </a:cxn>
                <a:cxn ang="0">
                  <a:pos x="85" y="3"/>
                </a:cxn>
                <a:cxn ang="0">
                  <a:pos x="83" y="1"/>
                </a:cxn>
                <a:cxn ang="0">
                  <a:pos x="81" y="0"/>
                </a:cxn>
                <a:cxn ang="0">
                  <a:pos x="81" y="0"/>
                </a:cxn>
              </a:cxnLst>
              <a:rect l="0" t="0" r="r" b="b"/>
              <a:pathLst>
                <a:path w="85" h="95">
                  <a:moveTo>
                    <a:pt x="81" y="0"/>
                  </a:moveTo>
                  <a:lnTo>
                    <a:pt x="76" y="0"/>
                  </a:lnTo>
                  <a:lnTo>
                    <a:pt x="76" y="0"/>
                  </a:lnTo>
                  <a:lnTo>
                    <a:pt x="74" y="1"/>
                  </a:lnTo>
                  <a:lnTo>
                    <a:pt x="72" y="2"/>
                  </a:lnTo>
                  <a:lnTo>
                    <a:pt x="72" y="5"/>
                  </a:lnTo>
                  <a:lnTo>
                    <a:pt x="72" y="7"/>
                  </a:lnTo>
                  <a:lnTo>
                    <a:pt x="72" y="7"/>
                  </a:lnTo>
                  <a:lnTo>
                    <a:pt x="52" y="26"/>
                  </a:lnTo>
                  <a:lnTo>
                    <a:pt x="32" y="44"/>
                  </a:lnTo>
                  <a:lnTo>
                    <a:pt x="23" y="55"/>
                  </a:lnTo>
                  <a:lnTo>
                    <a:pt x="15" y="65"/>
                  </a:lnTo>
                  <a:lnTo>
                    <a:pt x="7" y="76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2" y="94"/>
                  </a:lnTo>
                  <a:lnTo>
                    <a:pt x="4" y="95"/>
                  </a:lnTo>
                  <a:lnTo>
                    <a:pt x="6" y="95"/>
                  </a:lnTo>
                  <a:lnTo>
                    <a:pt x="8" y="94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6" y="80"/>
                  </a:lnTo>
                  <a:lnTo>
                    <a:pt x="23" y="68"/>
                  </a:lnTo>
                  <a:lnTo>
                    <a:pt x="32" y="58"/>
                  </a:lnTo>
                  <a:lnTo>
                    <a:pt x="43" y="47"/>
                  </a:lnTo>
                  <a:lnTo>
                    <a:pt x="63" y="2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5" y="6"/>
                  </a:lnTo>
                  <a:lnTo>
                    <a:pt x="85" y="3"/>
                  </a:lnTo>
                  <a:lnTo>
                    <a:pt x="83" y="1"/>
                  </a:lnTo>
                  <a:lnTo>
                    <a:pt x="81" y="0"/>
                  </a:lnTo>
                  <a:lnTo>
                    <a:pt x="8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52" name="Freeform 668"/>
            <p:cNvSpPr/>
            <p:nvPr/>
          </p:nvSpPr>
          <p:spPr bwMode="auto">
            <a:xfrm>
              <a:off x="3290888" y="4452938"/>
              <a:ext cx="47625" cy="57150"/>
            </a:xfrm>
            <a:custGeom>
              <a:avLst/>
              <a:gdLst/>
              <a:ahLst/>
              <a:cxnLst>
                <a:cxn ang="0">
                  <a:pos x="80" y="2"/>
                </a:cxn>
                <a:cxn ang="0">
                  <a:pos x="80" y="2"/>
                </a:cxn>
                <a:cxn ang="0">
                  <a:pos x="73" y="17"/>
                </a:cxn>
                <a:cxn ang="0">
                  <a:pos x="65" y="30"/>
                </a:cxn>
                <a:cxn ang="0">
                  <a:pos x="56" y="43"/>
                </a:cxn>
                <a:cxn ang="0">
                  <a:pos x="45" y="55"/>
                </a:cxn>
                <a:cxn ang="0">
                  <a:pos x="35" y="68"/>
                </a:cxn>
                <a:cxn ang="0">
                  <a:pos x="25" y="79"/>
                </a:cxn>
                <a:cxn ang="0">
                  <a:pos x="13" y="90"/>
                </a:cxn>
                <a:cxn ang="0">
                  <a:pos x="1" y="101"/>
                </a:cxn>
                <a:cxn ang="0">
                  <a:pos x="1" y="101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0" y="106"/>
                </a:cxn>
                <a:cxn ang="0">
                  <a:pos x="1" y="108"/>
                </a:cxn>
                <a:cxn ang="0">
                  <a:pos x="2" y="109"/>
                </a:cxn>
                <a:cxn ang="0">
                  <a:pos x="4" y="109"/>
                </a:cxn>
                <a:cxn ang="0">
                  <a:pos x="6" y="109"/>
                </a:cxn>
                <a:cxn ang="0">
                  <a:pos x="8" y="108"/>
                </a:cxn>
                <a:cxn ang="0">
                  <a:pos x="8" y="108"/>
                </a:cxn>
                <a:cxn ang="0">
                  <a:pos x="20" y="96"/>
                </a:cxn>
                <a:cxn ang="0">
                  <a:pos x="32" y="85"/>
                </a:cxn>
                <a:cxn ang="0">
                  <a:pos x="42" y="74"/>
                </a:cxn>
                <a:cxn ang="0">
                  <a:pos x="54" y="61"/>
                </a:cxn>
                <a:cxn ang="0">
                  <a:pos x="63" y="49"/>
                </a:cxn>
                <a:cxn ang="0">
                  <a:pos x="72" y="35"/>
                </a:cxn>
                <a:cxn ang="0">
                  <a:pos x="81" y="21"/>
                </a:cxn>
                <a:cxn ang="0">
                  <a:pos x="89" y="8"/>
                </a:cxn>
                <a:cxn ang="0">
                  <a:pos x="89" y="8"/>
                </a:cxn>
                <a:cxn ang="0">
                  <a:pos x="90" y="6"/>
                </a:cxn>
                <a:cxn ang="0">
                  <a:pos x="90" y="3"/>
                </a:cxn>
                <a:cxn ang="0">
                  <a:pos x="89" y="1"/>
                </a:cxn>
                <a:cxn ang="0">
                  <a:pos x="87" y="0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3" y="0"/>
                </a:cxn>
                <a:cxn ang="0">
                  <a:pos x="80" y="2"/>
                </a:cxn>
                <a:cxn ang="0">
                  <a:pos x="80" y="2"/>
                </a:cxn>
              </a:cxnLst>
              <a:rect l="0" t="0" r="r" b="b"/>
              <a:pathLst>
                <a:path w="90" h="109">
                  <a:moveTo>
                    <a:pt x="80" y="2"/>
                  </a:moveTo>
                  <a:lnTo>
                    <a:pt x="80" y="2"/>
                  </a:lnTo>
                  <a:lnTo>
                    <a:pt x="73" y="17"/>
                  </a:lnTo>
                  <a:lnTo>
                    <a:pt x="65" y="30"/>
                  </a:lnTo>
                  <a:lnTo>
                    <a:pt x="56" y="43"/>
                  </a:lnTo>
                  <a:lnTo>
                    <a:pt x="45" y="55"/>
                  </a:lnTo>
                  <a:lnTo>
                    <a:pt x="35" y="68"/>
                  </a:lnTo>
                  <a:lnTo>
                    <a:pt x="25" y="79"/>
                  </a:lnTo>
                  <a:lnTo>
                    <a:pt x="13" y="9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6"/>
                  </a:lnTo>
                  <a:lnTo>
                    <a:pt x="1" y="108"/>
                  </a:lnTo>
                  <a:lnTo>
                    <a:pt x="2" y="109"/>
                  </a:lnTo>
                  <a:lnTo>
                    <a:pt x="4" y="109"/>
                  </a:lnTo>
                  <a:lnTo>
                    <a:pt x="6" y="109"/>
                  </a:lnTo>
                  <a:lnTo>
                    <a:pt x="8" y="108"/>
                  </a:lnTo>
                  <a:lnTo>
                    <a:pt x="8" y="108"/>
                  </a:lnTo>
                  <a:lnTo>
                    <a:pt x="20" y="96"/>
                  </a:lnTo>
                  <a:lnTo>
                    <a:pt x="32" y="85"/>
                  </a:lnTo>
                  <a:lnTo>
                    <a:pt x="42" y="74"/>
                  </a:lnTo>
                  <a:lnTo>
                    <a:pt x="54" y="61"/>
                  </a:lnTo>
                  <a:lnTo>
                    <a:pt x="63" y="49"/>
                  </a:lnTo>
                  <a:lnTo>
                    <a:pt x="72" y="35"/>
                  </a:lnTo>
                  <a:lnTo>
                    <a:pt x="81" y="21"/>
                  </a:lnTo>
                  <a:lnTo>
                    <a:pt x="89" y="8"/>
                  </a:lnTo>
                  <a:lnTo>
                    <a:pt x="89" y="8"/>
                  </a:lnTo>
                  <a:lnTo>
                    <a:pt x="90" y="6"/>
                  </a:lnTo>
                  <a:lnTo>
                    <a:pt x="90" y="3"/>
                  </a:lnTo>
                  <a:lnTo>
                    <a:pt x="89" y="1"/>
                  </a:lnTo>
                  <a:lnTo>
                    <a:pt x="87" y="0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3" y="0"/>
                  </a:lnTo>
                  <a:lnTo>
                    <a:pt x="80" y="2"/>
                  </a:lnTo>
                  <a:lnTo>
                    <a:pt x="8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53" name="Freeform 669"/>
            <p:cNvSpPr/>
            <p:nvPr/>
          </p:nvSpPr>
          <p:spPr bwMode="auto">
            <a:xfrm>
              <a:off x="3298826" y="4475163"/>
              <a:ext cx="65088" cy="60325"/>
            </a:xfrm>
            <a:custGeom>
              <a:avLst/>
              <a:gdLst/>
              <a:ahLst/>
              <a:cxnLst>
                <a:cxn ang="0">
                  <a:pos x="116" y="1"/>
                </a:cxn>
                <a:cxn ang="0">
                  <a:pos x="116" y="1"/>
                </a:cxn>
                <a:cxn ang="0">
                  <a:pos x="97" y="13"/>
                </a:cxn>
                <a:cxn ang="0">
                  <a:pos x="79" y="27"/>
                </a:cxn>
                <a:cxn ang="0">
                  <a:pos x="61" y="42"/>
                </a:cxn>
                <a:cxn ang="0">
                  <a:pos x="45" y="58"/>
                </a:cxn>
                <a:cxn ang="0">
                  <a:pos x="45" y="58"/>
                </a:cxn>
                <a:cxn ang="0">
                  <a:pos x="32" y="68"/>
                </a:cxn>
                <a:cxn ang="0">
                  <a:pos x="19" y="80"/>
                </a:cxn>
                <a:cxn ang="0">
                  <a:pos x="13" y="86"/>
                </a:cxn>
                <a:cxn ang="0">
                  <a:pos x="7" y="94"/>
                </a:cxn>
                <a:cxn ang="0">
                  <a:pos x="2" y="100"/>
                </a:cxn>
                <a:cxn ang="0">
                  <a:pos x="0" y="107"/>
                </a:cxn>
                <a:cxn ang="0">
                  <a:pos x="0" y="107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2" y="112"/>
                </a:cxn>
                <a:cxn ang="0">
                  <a:pos x="3" y="113"/>
                </a:cxn>
                <a:cxn ang="0">
                  <a:pos x="6" y="113"/>
                </a:cxn>
                <a:cxn ang="0">
                  <a:pos x="8" y="113"/>
                </a:cxn>
                <a:cxn ang="0">
                  <a:pos x="9" y="112"/>
                </a:cxn>
                <a:cxn ang="0">
                  <a:pos x="10" y="110"/>
                </a:cxn>
                <a:cxn ang="0">
                  <a:pos x="10" y="110"/>
                </a:cxn>
                <a:cxn ang="0">
                  <a:pos x="11" y="106"/>
                </a:cxn>
                <a:cxn ang="0">
                  <a:pos x="13" y="103"/>
                </a:cxn>
                <a:cxn ang="0">
                  <a:pos x="18" y="96"/>
                </a:cxn>
                <a:cxn ang="0">
                  <a:pos x="31" y="84"/>
                </a:cxn>
                <a:cxn ang="0">
                  <a:pos x="31" y="84"/>
                </a:cxn>
                <a:cxn ang="0">
                  <a:pos x="55" y="60"/>
                </a:cxn>
                <a:cxn ang="0">
                  <a:pos x="55" y="60"/>
                </a:cxn>
                <a:cxn ang="0">
                  <a:pos x="71" y="46"/>
                </a:cxn>
                <a:cxn ang="0">
                  <a:pos x="87" y="33"/>
                </a:cxn>
                <a:cxn ang="0">
                  <a:pos x="104" y="20"/>
                </a:cxn>
                <a:cxn ang="0">
                  <a:pos x="121" y="9"/>
                </a:cxn>
                <a:cxn ang="0">
                  <a:pos x="121" y="9"/>
                </a:cxn>
                <a:cxn ang="0">
                  <a:pos x="122" y="7"/>
                </a:cxn>
                <a:cxn ang="0">
                  <a:pos x="123" y="6"/>
                </a:cxn>
                <a:cxn ang="0">
                  <a:pos x="123" y="4"/>
                </a:cxn>
                <a:cxn ang="0">
                  <a:pos x="122" y="2"/>
                </a:cxn>
                <a:cxn ang="0">
                  <a:pos x="121" y="1"/>
                </a:cxn>
                <a:cxn ang="0">
                  <a:pos x="120" y="0"/>
                </a:cxn>
                <a:cxn ang="0">
                  <a:pos x="118" y="0"/>
                </a:cxn>
                <a:cxn ang="0">
                  <a:pos x="116" y="1"/>
                </a:cxn>
                <a:cxn ang="0">
                  <a:pos x="116" y="1"/>
                </a:cxn>
              </a:cxnLst>
              <a:rect l="0" t="0" r="r" b="b"/>
              <a:pathLst>
                <a:path w="123" h="113">
                  <a:moveTo>
                    <a:pt x="116" y="1"/>
                  </a:moveTo>
                  <a:lnTo>
                    <a:pt x="116" y="1"/>
                  </a:lnTo>
                  <a:lnTo>
                    <a:pt x="97" y="13"/>
                  </a:lnTo>
                  <a:lnTo>
                    <a:pt x="79" y="27"/>
                  </a:lnTo>
                  <a:lnTo>
                    <a:pt x="61" y="42"/>
                  </a:lnTo>
                  <a:lnTo>
                    <a:pt x="45" y="58"/>
                  </a:lnTo>
                  <a:lnTo>
                    <a:pt x="45" y="58"/>
                  </a:lnTo>
                  <a:lnTo>
                    <a:pt x="32" y="68"/>
                  </a:lnTo>
                  <a:lnTo>
                    <a:pt x="19" y="80"/>
                  </a:lnTo>
                  <a:lnTo>
                    <a:pt x="13" y="86"/>
                  </a:lnTo>
                  <a:lnTo>
                    <a:pt x="7" y="94"/>
                  </a:lnTo>
                  <a:lnTo>
                    <a:pt x="2" y="100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2" y="112"/>
                  </a:lnTo>
                  <a:lnTo>
                    <a:pt x="3" y="113"/>
                  </a:lnTo>
                  <a:lnTo>
                    <a:pt x="6" y="113"/>
                  </a:lnTo>
                  <a:lnTo>
                    <a:pt x="8" y="113"/>
                  </a:lnTo>
                  <a:lnTo>
                    <a:pt x="9" y="112"/>
                  </a:lnTo>
                  <a:lnTo>
                    <a:pt x="10" y="110"/>
                  </a:lnTo>
                  <a:lnTo>
                    <a:pt x="10" y="110"/>
                  </a:lnTo>
                  <a:lnTo>
                    <a:pt x="11" y="106"/>
                  </a:lnTo>
                  <a:lnTo>
                    <a:pt x="13" y="103"/>
                  </a:lnTo>
                  <a:lnTo>
                    <a:pt x="18" y="96"/>
                  </a:lnTo>
                  <a:lnTo>
                    <a:pt x="31" y="84"/>
                  </a:lnTo>
                  <a:lnTo>
                    <a:pt x="31" y="84"/>
                  </a:lnTo>
                  <a:lnTo>
                    <a:pt x="55" y="60"/>
                  </a:lnTo>
                  <a:lnTo>
                    <a:pt x="55" y="60"/>
                  </a:lnTo>
                  <a:lnTo>
                    <a:pt x="71" y="46"/>
                  </a:lnTo>
                  <a:lnTo>
                    <a:pt x="87" y="33"/>
                  </a:lnTo>
                  <a:lnTo>
                    <a:pt x="104" y="20"/>
                  </a:lnTo>
                  <a:lnTo>
                    <a:pt x="121" y="9"/>
                  </a:lnTo>
                  <a:lnTo>
                    <a:pt x="121" y="9"/>
                  </a:lnTo>
                  <a:lnTo>
                    <a:pt x="122" y="7"/>
                  </a:lnTo>
                  <a:lnTo>
                    <a:pt x="123" y="6"/>
                  </a:lnTo>
                  <a:lnTo>
                    <a:pt x="123" y="4"/>
                  </a:lnTo>
                  <a:lnTo>
                    <a:pt x="122" y="2"/>
                  </a:lnTo>
                  <a:lnTo>
                    <a:pt x="121" y="1"/>
                  </a:lnTo>
                  <a:lnTo>
                    <a:pt x="120" y="0"/>
                  </a:lnTo>
                  <a:lnTo>
                    <a:pt x="118" y="0"/>
                  </a:lnTo>
                  <a:lnTo>
                    <a:pt x="116" y="1"/>
                  </a:lnTo>
                  <a:lnTo>
                    <a:pt x="11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54" name="Freeform 670"/>
            <p:cNvSpPr/>
            <p:nvPr/>
          </p:nvSpPr>
          <p:spPr bwMode="auto">
            <a:xfrm>
              <a:off x="3324226" y="4502150"/>
              <a:ext cx="49213" cy="46038"/>
            </a:xfrm>
            <a:custGeom>
              <a:avLst/>
              <a:gdLst/>
              <a:ahLst/>
              <a:cxnLst>
                <a:cxn ang="0">
                  <a:pos x="87" y="2"/>
                </a:cxn>
                <a:cxn ang="0">
                  <a:pos x="87" y="2"/>
                </a:cxn>
                <a:cxn ang="0">
                  <a:pos x="77" y="13"/>
                </a:cxn>
                <a:cxn ang="0">
                  <a:pos x="66" y="22"/>
                </a:cxn>
                <a:cxn ang="0">
                  <a:pos x="55" y="31"/>
                </a:cxn>
                <a:cxn ang="0">
                  <a:pos x="42" y="40"/>
                </a:cxn>
                <a:cxn ang="0">
                  <a:pos x="31" y="48"/>
                </a:cxn>
                <a:cxn ang="0">
                  <a:pos x="19" y="56"/>
                </a:cxn>
                <a:cxn ang="0">
                  <a:pos x="9" y="66"/>
                </a:cxn>
                <a:cxn ang="0">
                  <a:pos x="5" y="72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80"/>
                </a:cxn>
                <a:cxn ang="0">
                  <a:pos x="1" y="82"/>
                </a:cxn>
                <a:cxn ang="0">
                  <a:pos x="2" y="83"/>
                </a:cxn>
                <a:cxn ang="0">
                  <a:pos x="3" y="84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8" y="84"/>
                </a:cxn>
                <a:cxn ang="0">
                  <a:pos x="9" y="83"/>
                </a:cxn>
                <a:cxn ang="0">
                  <a:pos x="9" y="83"/>
                </a:cxn>
                <a:cxn ang="0">
                  <a:pos x="13" y="77"/>
                </a:cxn>
                <a:cxn ang="0">
                  <a:pos x="17" y="72"/>
                </a:cxn>
                <a:cxn ang="0">
                  <a:pos x="28" y="63"/>
                </a:cxn>
                <a:cxn ang="0">
                  <a:pos x="38" y="55"/>
                </a:cxn>
                <a:cxn ang="0">
                  <a:pos x="49" y="47"/>
                </a:cxn>
                <a:cxn ang="0">
                  <a:pos x="49" y="47"/>
                </a:cxn>
                <a:cxn ang="0">
                  <a:pos x="73" y="28"/>
                </a:cxn>
                <a:cxn ang="0">
                  <a:pos x="85" y="19"/>
                </a:cxn>
                <a:cxn ang="0">
                  <a:pos x="90" y="13"/>
                </a:cxn>
                <a:cxn ang="0">
                  <a:pos x="95" y="7"/>
                </a:cxn>
                <a:cxn ang="0">
                  <a:pos x="95" y="7"/>
                </a:cxn>
                <a:cxn ang="0">
                  <a:pos x="95" y="6"/>
                </a:cxn>
                <a:cxn ang="0">
                  <a:pos x="95" y="3"/>
                </a:cxn>
                <a:cxn ang="0">
                  <a:pos x="95" y="2"/>
                </a:cxn>
                <a:cxn ang="0">
                  <a:pos x="93" y="1"/>
                </a:cxn>
                <a:cxn ang="0">
                  <a:pos x="90" y="0"/>
                </a:cxn>
                <a:cxn ang="0">
                  <a:pos x="88" y="0"/>
                </a:cxn>
                <a:cxn ang="0">
                  <a:pos x="87" y="2"/>
                </a:cxn>
                <a:cxn ang="0">
                  <a:pos x="87" y="2"/>
                </a:cxn>
              </a:cxnLst>
              <a:rect l="0" t="0" r="r" b="b"/>
              <a:pathLst>
                <a:path w="95" h="85">
                  <a:moveTo>
                    <a:pt x="87" y="2"/>
                  </a:moveTo>
                  <a:lnTo>
                    <a:pt x="87" y="2"/>
                  </a:lnTo>
                  <a:lnTo>
                    <a:pt x="77" y="13"/>
                  </a:lnTo>
                  <a:lnTo>
                    <a:pt x="66" y="22"/>
                  </a:lnTo>
                  <a:lnTo>
                    <a:pt x="55" y="31"/>
                  </a:lnTo>
                  <a:lnTo>
                    <a:pt x="42" y="40"/>
                  </a:lnTo>
                  <a:lnTo>
                    <a:pt x="31" y="48"/>
                  </a:lnTo>
                  <a:lnTo>
                    <a:pt x="19" y="56"/>
                  </a:lnTo>
                  <a:lnTo>
                    <a:pt x="9" y="66"/>
                  </a:lnTo>
                  <a:lnTo>
                    <a:pt x="5" y="72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80"/>
                  </a:lnTo>
                  <a:lnTo>
                    <a:pt x="1" y="82"/>
                  </a:lnTo>
                  <a:lnTo>
                    <a:pt x="2" y="83"/>
                  </a:lnTo>
                  <a:lnTo>
                    <a:pt x="3" y="84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8" y="84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13" y="77"/>
                  </a:lnTo>
                  <a:lnTo>
                    <a:pt x="17" y="72"/>
                  </a:lnTo>
                  <a:lnTo>
                    <a:pt x="28" y="63"/>
                  </a:lnTo>
                  <a:lnTo>
                    <a:pt x="38" y="55"/>
                  </a:lnTo>
                  <a:lnTo>
                    <a:pt x="49" y="47"/>
                  </a:lnTo>
                  <a:lnTo>
                    <a:pt x="49" y="47"/>
                  </a:lnTo>
                  <a:lnTo>
                    <a:pt x="73" y="28"/>
                  </a:lnTo>
                  <a:lnTo>
                    <a:pt x="85" y="19"/>
                  </a:lnTo>
                  <a:lnTo>
                    <a:pt x="90" y="13"/>
                  </a:lnTo>
                  <a:lnTo>
                    <a:pt x="95" y="7"/>
                  </a:lnTo>
                  <a:lnTo>
                    <a:pt x="95" y="7"/>
                  </a:lnTo>
                  <a:lnTo>
                    <a:pt x="95" y="6"/>
                  </a:lnTo>
                  <a:lnTo>
                    <a:pt x="95" y="3"/>
                  </a:lnTo>
                  <a:lnTo>
                    <a:pt x="95" y="2"/>
                  </a:lnTo>
                  <a:lnTo>
                    <a:pt x="93" y="1"/>
                  </a:lnTo>
                  <a:lnTo>
                    <a:pt x="90" y="0"/>
                  </a:lnTo>
                  <a:lnTo>
                    <a:pt x="88" y="0"/>
                  </a:lnTo>
                  <a:lnTo>
                    <a:pt x="87" y="2"/>
                  </a:lnTo>
                  <a:lnTo>
                    <a:pt x="8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55" name="Freeform 671"/>
            <p:cNvSpPr/>
            <p:nvPr/>
          </p:nvSpPr>
          <p:spPr bwMode="auto">
            <a:xfrm>
              <a:off x="3384551" y="4502150"/>
              <a:ext cx="36513" cy="41275"/>
            </a:xfrm>
            <a:custGeom>
              <a:avLst/>
              <a:gdLst/>
              <a:ahLst/>
              <a:cxnLst>
                <a:cxn ang="0">
                  <a:pos x="65" y="1"/>
                </a:cxn>
                <a:cxn ang="0">
                  <a:pos x="65" y="1"/>
                </a:cxn>
                <a:cxn ang="0">
                  <a:pos x="55" y="9"/>
                </a:cxn>
                <a:cxn ang="0">
                  <a:pos x="47" y="16"/>
                </a:cxn>
                <a:cxn ang="0">
                  <a:pos x="31" y="33"/>
                </a:cxn>
                <a:cxn ang="0">
                  <a:pos x="31" y="33"/>
                </a:cxn>
                <a:cxn ang="0">
                  <a:pos x="15" y="51"/>
                </a:cxn>
                <a:cxn ang="0">
                  <a:pos x="8" y="59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0" y="74"/>
                </a:cxn>
                <a:cxn ang="0">
                  <a:pos x="2" y="75"/>
                </a:cxn>
                <a:cxn ang="0">
                  <a:pos x="3" y="76"/>
                </a:cxn>
                <a:cxn ang="0">
                  <a:pos x="5" y="77"/>
                </a:cxn>
                <a:cxn ang="0">
                  <a:pos x="6" y="77"/>
                </a:cxn>
                <a:cxn ang="0">
                  <a:pos x="8" y="76"/>
                </a:cxn>
                <a:cxn ang="0">
                  <a:pos x="9" y="75"/>
                </a:cxn>
                <a:cxn ang="0">
                  <a:pos x="9" y="75"/>
                </a:cxn>
                <a:cxn ang="0">
                  <a:pos x="15" y="64"/>
                </a:cxn>
                <a:cxn ang="0">
                  <a:pos x="23" y="56"/>
                </a:cxn>
                <a:cxn ang="0">
                  <a:pos x="39" y="40"/>
                </a:cxn>
                <a:cxn ang="0">
                  <a:pos x="39" y="40"/>
                </a:cxn>
                <a:cxn ang="0">
                  <a:pos x="53" y="24"/>
                </a:cxn>
                <a:cxn ang="0">
                  <a:pos x="60" y="17"/>
                </a:cxn>
                <a:cxn ang="0">
                  <a:pos x="69" y="10"/>
                </a:cxn>
                <a:cxn ang="0">
                  <a:pos x="69" y="10"/>
                </a:cxn>
                <a:cxn ang="0">
                  <a:pos x="71" y="9"/>
                </a:cxn>
                <a:cxn ang="0">
                  <a:pos x="71" y="7"/>
                </a:cxn>
                <a:cxn ang="0">
                  <a:pos x="70" y="3"/>
                </a:cxn>
                <a:cxn ang="0">
                  <a:pos x="69" y="1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5" y="1"/>
                </a:cxn>
                <a:cxn ang="0">
                  <a:pos x="65" y="1"/>
                </a:cxn>
              </a:cxnLst>
              <a:rect l="0" t="0" r="r" b="b"/>
              <a:pathLst>
                <a:path w="71" h="77">
                  <a:moveTo>
                    <a:pt x="65" y="1"/>
                  </a:moveTo>
                  <a:lnTo>
                    <a:pt x="65" y="1"/>
                  </a:lnTo>
                  <a:lnTo>
                    <a:pt x="55" y="9"/>
                  </a:lnTo>
                  <a:lnTo>
                    <a:pt x="47" y="16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15" y="51"/>
                  </a:lnTo>
                  <a:lnTo>
                    <a:pt x="8" y="59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2" y="75"/>
                  </a:lnTo>
                  <a:lnTo>
                    <a:pt x="3" y="76"/>
                  </a:lnTo>
                  <a:lnTo>
                    <a:pt x="5" y="77"/>
                  </a:lnTo>
                  <a:lnTo>
                    <a:pt x="6" y="77"/>
                  </a:lnTo>
                  <a:lnTo>
                    <a:pt x="8" y="76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15" y="64"/>
                  </a:lnTo>
                  <a:lnTo>
                    <a:pt x="23" y="56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53" y="24"/>
                  </a:lnTo>
                  <a:lnTo>
                    <a:pt x="60" y="17"/>
                  </a:lnTo>
                  <a:lnTo>
                    <a:pt x="69" y="10"/>
                  </a:lnTo>
                  <a:lnTo>
                    <a:pt x="69" y="10"/>
                  </a:lnTo>
                  <a:lnTo>
                    <a:pt x="71" y="9"/>
                  </a:lnTo>
                  <a:lnTo>
                    <a:pt x="71" y="7"/>
                  </a:lnTo>
                  <a:lnTo>
                    <a:pt x="70" y="3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5" y="1"/>
                  </a:lnTo>
                  <a:lnTo>
                    <a:pt x="6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56" name="Freeform 672"/>
            <p:cNvSpPr/>
            <p:nvPr/>
          </p:nvSpPr>
          <p:spPr bwMode="auto">
            <a:xfrm>
              <a:off x="3419476" y="4505325"/>
              <a:ext cx="39688" cy="42863"/>
            </a:xfrm>
            <a:custGeom>
              <a:avLst/>
              <a:gdLst/>
              <a:ahLst/>
              <a:cxnLst>
                <a:cxn ang="0">
                  <a:pos x="66" y="5"/>
                </a:cxn>
                <a:cxn ang="0">
                  <a:pos x="66" y="5"/>
                </a:cxn>
                <a:cxn ang="0">
                  <a:pos x="65" y="10"/>
                </a:cxn>
                <a:cxn ang="0">
                  <a:pos x="62" y="15"/>
                </a:cxn>
                <a:cxn ang="0">
                  <a:pos x="57" y="20"/>
                </a:cxn>
                <a:cxn ang="0">
                  <a:pos x="53" y="25"/>
                </a:cxn>
                <a:cxn ang="0">
                  <a:pos x="43" y="35"/>
                </a:cxn>
                <a:cxn ang="0">
                  <a:pos x="34" y="43"/>
                </a:cxn>
                <a:cxn ang="0">
                  <a:pos x="34" y="43"/>
                </a:cxn>
                <a:cxn ang="0">
                  <a:pos x="17" y="57"/>
                </a:cxn>
                <a:cxn ang="0">
                  <a:pos x="1" y="72"/>
                </a:cxn>
                <a:cxn ang="0">
                  <a:pos x="1" y="72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0" y="77"/>
                </a:cxn>
                <a:cxn ang="0">
                  <a:pos x="1" y="79"/>
                </a:cxn>
                <a:cxn ang="0">
                  <a:pos x="3" y="80"/>
                </a:cxn>
                <a:cxn ang="0">
                  <a:pos x="4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8" y="79"/>
                </a:cxn>
                <a:cxn ang="0">
                  <a:pos x="30" y="59"/>
                </a:cxn>
                <a:cxn ang="0">
                  <a:pos x="51" y="40"/>
                </a:cxn>
                <a:cxn ang="0">
                  <a:pos x="51" y="40"/>
                </a:cxn>
                <a:cxn ang="0">
                  <a:pos x="59" y="32"/>
                </a:cxn>
                <a:cxn ang="0">
                  <a:pos x="67" y="23"/>
                </a:cxn>
                <a:cxn ang="0">
                  <a:pos x="70" y="19"/>
                </a:cxn>
                <a:cxn ang="0">
                  <a:pos x="72" y="15"/>
                </a:cxn>
                <a:cxn ang="0">
                  <a:pos x="74" y="10"/>
                </a:cxn>
                <a:cxn ang="0">
                  <a:pos x="75" y="5"/>
                </a:cxn>
                <a:cxn ang="0">
                  <a:pos x="75" y="5"/>
                </a:cxn>
                <a:cxn ang="0">
                  <a:pos x="75" y="3"/>
                </a:cxn>
                <a:cxn ang="0">
                  <a:pos x="74" y="1"/>
                </a:cxn>
                <a:cxn ang="0">
                  <a:pos x="73" y="1"/>
                </a:cxn>
                <a:cxn ang="0">
                  <a:pos x="71" y="0"/>
                </a:cxn>
                <a:cxn ang="0">
                  <a:pos x="68" y="1"/>
                </a:cxn>
                <a:cxn ang="0">
                  <a:pos x="67" y="3"/>
                </a:cxn>
                <a:cxn ang="0">
                  <a:pos x="66" y="5"/>
                </a:cxn>
                <a:cxn ang="0">
                  <a:pos x="66" y="5"/>
                </a:cxn>
              </a:cxnLst>
              <a:rect l="0" t="0" r="r" b="b"/>
              <a:pathLst>
                <a:path w="75" h="80">
                  <a:moveTo>
                    <a:pt x="66" y="5"/>
                  </a:moveTo>
                  <a:lnTo>
                    <a:pt x="66" y="5"/>
                  </a:lnTo>
                  <a:lnTo>
                    <a:pt x="65" y="10"/>
                  </a:lnTo>
                  <a:lnTo>
                    <a:pt x="62" y="15"/>
                  </a:lnTo>
                  <a:lnTo>
                    <a:pt x="57" y="20"/>
                  </a:lnTo>
                  <a:lnTo>
                    <a:pt x="53" y="25"/>
                  </a:lnTo>
                  <a:lnTo>
                    <a:pt x="43" y="35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17" y="57"/>
                  </a:lnTo>
                  <a:lnTo>
                    <a:pt x="1" y="72"/>
                  </a:lnTo>
                  <a:lnTo>
                    <a:pt x="1" y="72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8" y="79"/>
                  </a:lnTo>
                  <a:lnTo>
                    <a:pt x="30" y="59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9" y="32"/>
                  </a:lnTo>
                  <a:lnTo>
                    <a:pt x="67" y="23"/>
                  </a:lnTo>
                  <a:lnTo>
                    <a:pt x="70" y="19"/>
                  </a:lnTo>
                  <a:lnTo>
                    <a:pt x="72" y="15"/>
                  </a:lnTo>
                  <a:lnTo>
                    <a:pt x="74" y="10"/>
                  </a:lnTo>
                  <a:lnTo>
                    <a:pt x="75" y="5"/>
                  </a:lnTo>
                  <a:lnTo>
                    <a:pt x="75" y="5"/>
                  </a:lnTo>
                  <a:lnTo>
                    <a:pt x="75" y="3"/>
                  </a:lnTo>
                  <a:lnTo>
                    <a:pt x="74" y="1"/>
                  </a:lnTo>
                  <a:lnTo>
                    <a:pt x="73" y="1"/>
                  </a:lnTo>
                  <a:lnTo>
                    <a:pt x="71" y="0"/>
                  </a:lnTo>
                  <a:lnTo>
                    <a:pt x="68" y="1"/>
                  </a:lnTo>
                  <a:lnTo>
                    <a:pt x="67" y="3"/>
                  </a:lnTo>
                  <a:lnTo>
                    <a:pt x="66" y="5"/>
                  </a:lnTo>
                  <a:lnTo>
                    <a:pt x="6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57" name="Freeform 673"/>
            <p:cNvSpPr/>
            <p:nvPr/>
          </p:nvSpPr>
          <p:spPr bwMode="auto">
            <a:xfrm>
              <a:off x="3468688" y="4508500"/>
              <a:ext cx="20638" cy="31750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7" y="12"/>
                </a:cxn>
                <a:cxn ang="0">
                  <a:pos x="25" y="18"/>
                </a:cxn>
                <a:cxn ang="0">
                  <a:pos x="22" y="26"/>
                </a:cxn>
                <a:cxn ang="0">
                  <a:pos x="19" y="31"/>
                </a:cxn>
                <a:cxn ang="0">
                  <a:pos x="10" y="42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5"/>
                </a:cxn>
                <a:cxn ang="0">
                  <a:pos x="1" y="58"/>
                </a:cxn>
                <a:cxn ang="0">
                  <a:pos x="1" y="59"/>
                </a:cxn>
                <a:cxn ang="0">
                  <a:pos x="3" y="60"/>
                </a:cxn>
                <a:cxn ang="0">
                  <a:pos x="6" y="61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9" y="46"/>
                </a:cxn>
                <a:cxn ang="0">
                  <a:pos x="29" y="34"/>
                </a:cxn>
                <a:cxn ang="0">
                  <a:pos x="33" y="27"/>
                </a:cxn>
                <a:cxn ang="0">
                  <a:pos x="36" y="20"/>
                </a:cxn>
                <a:cxn ang="0">
                  <a:pos x="38" y="12"/>
                </a:cxn>
                <a:cxn ang="0">
                  <a:pos x="38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1" y="1"/>
                </a:cxn>
                <a:cxn ang="0">
                  <a:pos x="30" y="2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38" h="61">
                  <a:moveTo>
                    <a:pt x="29" y="4"/>
                  </a:moveTo>
                  <a:lnTo>
                    <a:pt x="29" y="4"/>
                  </a:lnTo>
                  <a:lnTo>
                    <a:pt x="27" y="12"/>
                  </a:lnTo>
                  <a:lnTo>
                    <a:pt x="25" y="18"/>
                  </a:lnTo>
                  <a:lnTo>
                    <a:pt x="22" y="26"/>
                  </a:lnTo>
                  <a:lnTo>
                    <a:pt x="19" y="31"/>
                  </a:lnTo>
                  <a:lnTo>
                    <a:pt x="10" y="42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5"/>
                  </a:lnTo>
                  <a:lnTo>
                    <a:pt x="1" y="58"/>
                  </a:lnTo>
                  <a:lnTo>
                    <a:pt x="1" y="59"/>
                  </a:lnTo>
                  <a:lnTo>
                    <a:pt x="3" y="60"/>
                  </a:lnTo>
                  <a:lnTo>
                    <a:pt x="6" y="61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9" y="46"/>
                  </a:lnTo>
                  <a:lnTo>
                    <a:pt x="29" y="34"/>
                  </a:lnTo>
                  <a:lnTo>
                    <a:pt x="33" y="27"/>
                  </a:lnTo>
                  <a:lnTo>
                    <a:pt x="36" y="20"/>
                  </a:lnTo>
                  <a:lnTo>
                    <a:pt x="38" y="1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1" y="1"/>
                  </a:lnTo>
                  <a:lnTo>
                    <a:pt x="30" y="2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58" name="Freeform 674"/>
            <p:cNvSpPr/>
            <p:nvPr/>
          </p:nvSpPr>
          <p:spPr bwMode="auto">
            <a:xfrm>
              <a:off x="3505201" y="4510088"/>
              <a:ext cx="36513" cy="33338"/>
            </a:xfrm>
            <a:custGeom>
              <a:avLst/>
              <a:gdLst/>
              <a:ahLst/>
              <a:cxnLst>
                <a:cxn ang="0">
                  <a:pos x="64" y="1"/>
                </a:cxn>
                <a:cxn ang="0">
                  <a:pos x="64" y="1"/>
                </a:cxn>
                <a:cxn ang="0">
                  <a:pos x="53" y="7"/>
                </a:cxn>
                <a:cxn ang="0">
                  <a:pos x="43" y="13"/>
                </a:cxn>
                <a:cxn ang="0">
                  <a:pos x="25" y="28"/>
                </a:cxn>
                <a:cxn ang="0">
                  <a:pos x="25" y="28"/>
                </a:cxn>
                <a:cxn ang="0">
                  <a:pos x="17" y="33"/>
                </a:cxn>
                <a:cxn ang="0">
                  <a:pos x="8" y="40"/>
                </a:cxn>
                <a:cxn ang="0">
                  <a:pos x="4" y="45"/>
                </a:cxn>
                <a:cxn ang="0">
                  <a:pos x="1" y="49"/>
                </a:cxn>
                <a:cxn ang="0">
                  <a:pos x="0" y="54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1" y="60"/>
                </a:cxn>
                <a:cxn ang="0">
                  <a:pos x="2" y="61"/>
                </a:cxn>
                <a:cxn ang="0">
                  <a:pos x="4" y="62"/>
                </a:cxn>
                <a:cxn ang="0">
                  <a:pos x="6" y="62"/>
                </a:cxn>
                <a:cxn ang="0">
                  <a:pos x="7" y="61"/>
                </a:cxn>
                <a:cxn ang="0">
                  <a:pos x="9" y="60"/>
                </a:cxn>
                <a:cxn ang="0">
                  <a:pos x="9" y="58"/>
                </a:cxn>
                <a:cxn ang="0">
                  <a:pos x="9" y="56"/>
                </a:cxn>
                <a:cxn ang="0">
                  <a:pos x="9" y="56"/>
                </a:cxn>
                <a:cxn ang="0">
                  <a:pos x="9" y="54"/>
                </a:cxn>
                <a:cxn ang="0">
                  <a:pos x="12" y="49"/>
                </a:cxn>
                <a:cxn ang="0">
                  <a:pos x="20" y="42"/>
                </a:cxn>
                <a:cxn ang="0">
                  <a:pos x="37" y="30"/>
                </a:cxn>
                <a:cxn ang="0">
                  <a:pos x="37" y="30"/>
                </a:cxn>
                <a:cxn ang="0">
                  <a:pos x="52" y="18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70" y="8"/>
                </a:cxn>
                <a:cxn ang="0">
                  <a:pos x="71" y="6"/>
                </a:cxn>
                <a:cxn ang="0">
                  <a:pos x="71" y="4"/>
                </a:cxn>
                <a:cxn ang="0">
                  <a:pos x="70" y="3"/>
                </a:cxn>
                <a:cxn ang="0">
                  <a:pos x="69" y="1"/>
                </a:cxn>
                <a:cxn ang="0">
                  <a:pos x="68" y="1"/>
                </a:cxn>
                <a:cxn ang="0">
                  <a:pos x="66" y="0"/>
                </a:cxn>
                <a:cxn ang="0">
                  <a:pos x="64" y="1"/>
                </a:cxn>
                <a:cxn ang="0">
                  <a:pos x="64" y="1"/>
                </a:cxn>
              </a:cxnLst>
              <a:rect l="0" t="0" r="r" b="b"/>
              <a:pathLst>
                <a:path w="71" h="62">
                  <a:moveTo>
                    <a:pt x="64" y="1"/>
                  </a:moveTo>
                  <a:lnTo>
                    <a:pt x="64" y="1"/>
                  </a:lnTo>
                  <a:lnTo>
                    <a:pt x="53" y="7"/>
                  </a:lnTo>
                  <a:lnTo>
                    <a:pt x="43" y="13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17" y="33"/>
                  </a:lnTo>
                  <a:lnTo>
                    <a:pt x="8" y="40"/>
                  </a:lnTo>
                  <a:lnTo>
                    <a:pt x="4" y="45"/>
                  </a:lnTo>
                  <a:lnTo>
                    <a:pt x="1" y="49"/>
                  </a:lnTo>
                  <a:lnTo>
                    <a:pt x="0" y="54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60"/>
                  </a:lnTo>
                  <a:lnTo>
                    <a:pt x="2" y="61"/>
                  </a:lnTo>
                  <a:lnTo>
                    <a:pt x="4" y="62"/>
                  </a:lnTo>
                  <a:lnTo>
                    <a:pt x="6" y="62"/>
                  </a:lnTo>
                  <a:lnTo>
                    <a:pt x="7" y="61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9" y="56"/>
                  </a:lnTo>
                  <a:lnTo>
                    <a:pt x="9" y="54"/>
                  </a:lnTo>
                  <a:lnTo>
                    <a:pt x="12" y="49"/>
                  </a:lnTo>
                  <a:lnTo>
                    <a:pt x="20" y="42"/>
                  </a:lnTo>
                  <a:lnTo>
                    <a:pt x="37" y="30"/>
                  </a:lnTo>
                  <a:lnTo>
                    <a:pt x="37" y="30"/>
                  </a:lnTo>
                  <a:lnTo>
                    <a:pt x="52" y="18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8"/>
                  </a:lnTo>
                  <a:lnTo>
                    <a:pt x="71" y="6"/>
                  </a:lnTo>
                  <a:lnTo>
                    <a:pt x="71" y="4"/>
                  </a:lnTo>
                  <a:lnTo>
                    <a:pt x="70" y="3"/>
                  </a:lnTo>
                  <a:lnTo>
                    <a:pt x="69" y="1"/>
                  </a:lnTo>
                  <a:lnTo>
                    <a:pt x="68" y="1"/>
                  </a:lnTo>
                  <a:lnTo>
                    <a:pt x="66" y="0"/>
                  </a:lnTo>
                  <a:lnTo>
                    <a:pt x="64" y="1"/>
                  </a:lnTo>
                  <a:lnTo>
                    <a:pt x="6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59" name="Freeform 675"/>
            <p:cNvSpPr/>
            <p:nvPr/>
          </p:nvSpPr>
          <p:spPr bwMode="auto">
            <a:xfrm>
              <a:off x="3546476" y="4508500"/>
              <a:ext cx="34925" cy="33338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44" y="16"/>
                </a:cxn>
                <a:cxn ang="0">
                  <a:pos x="27" y="32"/>
                </a:cxn>
                <a:cxn ang="0">
                  <a:pos x="27" y="32"/>
                </a:cxn>
                <a:cxn ang="0">
                  <a:pos x="21" y="36"/>
                </a:cxn>
                <a:cxn ang="0">
                  <a:pos x="15" y="41"/>
                </a:cxn>
                <a:cxn ang="0">
                  <a:pos x="9" y="45"/>
                </a:cxn>
                <a:cxn ang="0">
                  <a:pos x="3" y="50"/>
                </a:cxn>
                <a:cxn ang="0">
                  <a:pos x="3" y="50"/>
                </a:cxn>
                <a:cxn ang="0">
                  <a:pos x="1" y="54"/>
                </a:cxn>
                <a:cxn ang="0">
                  <a:pos x="0" y="59"/>
                </a:cxn>
                <a:cxn ang="0">
                  <a:pos x="2" y="61"/>
                </a:cxn>
                <a:cxn ang="0">
                  <a:pos x="4" y="63"/>
                </a:cxn>
                <a:cxn ang="0">
                  <a:pos x="8" y="64"/>
                </a:cxn>
                <a:cxn ang="0">
                  <a:pos x="10" y="64"/>
                </a:cxn>
                <a:cxn ang="0">
                  <a:pos x="13" y="62"/>
                </a:cxn>
                <a:cxn ang="0">
                  <a:pos x="15" y="58"/>
                </a:cxn>
                <a:cxn ang="0">
                  <a:pos x="15" y="58"/>
                </a:cxn>
                <a:cxn ang="0">
                  <a:pos x="15" y="55"/>
                </a:cxn>
                <a:cxn ang="0">
                  <a:pos x="14" y="53"/>
                </a:cxn>
                <a:cxn ang="0">
                  <a:pos x="14" y="53"/>
                </a:cxn>
                <a:cxn ang="0">
                  <a:pos x="14" y="53"/>
                </a:cxn>
                <a:cxn ang="0">
                  <a:pos x="14" y="53"/>
                </a:cxn>
                <a:cxn ang="0">
                  <a:pos x="18" y="49"/>
                </a:cxn>
                <a:cxn ang="0">
                  <a:pos x="23" y="47"/>
                </a:cxn>
                <a:cxn ang="0">
                  <a:pos x="23" y="47"/>
                </a:cxn>
                <a:cxn ang="0">
                  <a:pos x="34" y="38"/>
                </a:cxn>
                <a:cxn ang="0">
                  <a:pos x="34" y="38"/>
                </a:cxn>
                <a:cxn ang="0">
                  <a:pos x="43" y="31"/>
                </a:cxn>
                <a:cxn ang="0">
                  <a:pos x="50" y="23"/>
                </a:cxn>
                <a:cxn ang="0">
                  <a:pos x="65" y="8"/>
                </a:cxn>
                <a:cxn ang="0">
                  <a:pos x="65" y="8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6" y="3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6" h="64">
                  <a:moveTo>
                    <a:pt x="58" y="1"/>
                  </a:moveTo>
                  <a:lnTo>
                    <a:pt x="58" y="1"/>
                  </a:lnTo>
                  <a:lnTo>
                    <a:pt x="44" y="16"/>
                  </a:lnTo>
                  <a:lnTo>
                    <a:pt x="27" y="32"/>
                  </a:lnTo>
                  <a:lnTo>
                    <a:pt x="27" y="32"/>
                  </a:lnTo>
                  <a:lnTo>
                    <a:pt x="21" y="36"/>
                  </a:lnTo>
                  <a:lnTo>
                    <a:pt x="15" y="41"/>
                  </a:lnTo>
                  <a:lnTo>
                    <a:pt x="9" y="45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1" y="54"/>
                  </a:lnTo>
                  <a:lnTo>
                    <a:pt x="0" y="59"/>
                  </a:lnTo>
                  <a:lnTo>
                    <a:pt x="2" y="61"/>
                  </a:lnTo>
                  <a:lnTo>
                    <a:pt x="4" y="63"/>
                  </a:lnTo>
                  <a:lnTo>
                    <a:pt x="8" y="64"/>
                  </a:lnTo>
                  <a:lnTo>
                    <a:pt x="10" y="64"/>
                  </a:lnTo>
                  <a:lnTo>
                    <a:pt x="13" y="62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55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8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43" y="31"/>
                  </a:lnTo>
                  <a:lnTo>
                    <a:pt x="50" y="23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6" y="3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60" name="Freeform 676"/>
            <p:cNvSpPr/>
            <p:nvPr/>
          </p:nvSpPr>
          <p:spPr bwMode="auto">
            <a:xfrm>
              <a:off x="3589338" y="4510088"/>
              <a:ext cx="30163" cy="30163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44" y="9"/>
                </a:cxn>
                <a:cxn ang="0">
                  <a:pos x="39" y="16"/>
                </a:cxn>
                <a:cxn ang="0">
                  <a:pos x="29" y="28"/>
                </a:cxn>
                <a:cxn ang="0">
                  <a:pos x="29" y="28"/>
                </a:cxn>
                <a:cxn ang="0">
                  <a:pos x="16" y="38"/>
                </a:cxn>
                <a:cxn ang="0">
                  <a:pos x="10" y="43"/>
                </a:cxn>
                <a:cxn ang="0">
                  <a:pos x="3" y="46"/>
                </a:cxn>
                <a:cxn ang="0">
                  <a:pos x="3" y="46"/>
                </a:cxn>
                <a:cxn ang="0">
                  <a:pos x="2" y="47"/>
                </a:cxn>
                <a:cxn ang="0">
                  <a:pos x="1" y="49"/>
                </a:cxn>
                <a:cxn ang="0">
                  <a:pos x="0" y="53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4" y="56"/>
                </a:cxn>
                <a:cxn ang="0">
                  <a:pos x="6" y="56"/>
                </a:cxn>
                <a:cxn ang="0">
                  <a:pos x="6" y="56"/>
                </a:cxn>
                <a:cxn ang="0">
                  <a:pos x="14" y="51"/>
                </a:cxn>
                <a:cxn ang="0">
                  <a:pos x="22" y="46"/>
                </a:cxn>
                <a:cxn ang="0">
                  <a:pos x="29" y="41"/>
                </a:cxn>
                <a:cxn ang="0">
                  <a:pos x="35" y="35"/>
                </a:cxn>
                <a:cxn ang="0">
                  <a:pos x="35" y="35"/>
                </a:cxn>
                <a:cxn ang="0">
                  <a:pos x="41" y="28"/>
                </a:cxn>
                <a:cxn ang="0">
                  <a:pos x="47" y="21"/>
                </a:cxn>
                <a:cxn ang="0">
                  <a:pos x="53" y="13"/>
                </a:cxn>
                <a:cxn ang="0">
                  <a:pos x="57" y="5"/>
                </a:cxn>
                <a:cxn ang="0">
                  <a:pos x="57" y="5"/>
                </a:cxn>
                <a:cxn ang="0">
                  <a:pos x="57" y="3"/>
                </a:cxn>
                <a:cxn ang="0">
                  <a:pos x="57" y="2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0" y="0"/>
                </a:cxn>
                <a:cxn ang="0">
                  <a:pos x="48" y="1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56">
                  <a:moveTo>
                    <a:pt x="47" y="3"/>
                  </a:moveTo>
                  <a:lnTo>
                    <a:pt x="47" y="3"/>
                  </a:lnTo>
                  <a:lnTo>
                    <a:pt x="44" y="9"/>
                  </a:lnTo>
                  <a:lnTo>
                    <a:pt x="39" y="16"/>
                  </a:lnTo>
                  <a:lnTo>
                    <a:pt x="29" y="28"/>
                  </a:lnTo>
                  <a:lnTo>
                    <a:pt x="29" y="28"/>
                  </a:lnTo>
                  <a:lnTo>
                    <a:pt x="16" y="38"/>
                  </a:lnTo>
                  <a:lnTo>
                    <a:pt x="10" y="43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2" y="47"/>
                  </a:lnTo>
                  <a:lnTo>
                    <a:pt x="1" y="49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4" y="56"/>
                  </a:lnTo>
                  <a:lnTo>
                    <a:pt x="6" y="56"/>
                  </a:lnTo>
                  <a:lnTo>
                    <a:pt x="6" y="56"/>
                  </a:lnTo>
                  <a:lnTo>
                    <a:pt x="14" y="51"/>
                  </a:lnTo>
                  <a:lnTo>
                    <a:pt x="22" y="46"/>
                  </a:lnTo>
                  <a:lnTo>
                    <a:pt x="29" y="41"/>
                  </a:lnTo>
                  <a:lnTo>
                    <a:pt x="35" y="35"/>
                  </a:lnTo>
                  <a:lnTo>
                    <a:pt x="35" y="35"/>
                  </a:lnTo>
                  <a:lnTo>
                    <a:pt x="41" y="28"/>
                  </a:lnTo>
                  <a:lnTo>
                    <a:pt x="47" y="21"/>
                  </a:lnTo>
                  <a:lnTo>
                    <a:pt x="53" y="13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7" y="3"/>
                  </a:lnTo>
                  <a:lnTo>
                    <a:pt x="57" y="2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8" y="1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61" name="Freeform 677"/>
            <p:cNvSpPr/>
            <p:nvPr/>
          </p:nvSpPr>
          <p:spPr bwMode="auto">
            <a:xfrm>
              <a:off x="3627438" y="4508500"/>
              <a:ext cx="33338" cy="365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2" y="9"/>
                </a:cxn>
                <a:cxn ang="0">
                  <a:pos x="50" y="13"/>
                </a:cxn>
                <a:cxn ang="0">
                  <a:pos x="45" y="20"/>
                </a:cxn>
                <a:cxn ang="0">
                  <a:pos x="37" y="27"/>
                </a:cxn>
                <a:cxn ang="0">
                  <a:pos x="31" y="33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4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3" y="70"/>
                </a:cxn>
                <a:cxn ang="0">
                  <a:pos x="4" y="71"/>
                </a:cxn>
                <a:cxn ang="0">
                  <a:pos x="6" y="70"/>
                </a:cxn>
                <a:cxn ang="0">
                  <a:pos x="8" y="69"/>
                </a:cxn>
                <a:cxn ang="0">
                  <a:pos x="45" y="33"/>
                </a:cxn>
                <a:cxn ang="0">
                  <a:pos x="45" y="33"/>
                </a:cxn>
                <a:cxn ang="0">
                  <a:pos x="51" y="27"/>
                </a:cxn>
                <a:cxn ang="0">
                  <a:pos x="56" y="20"/>
                </a:cxn>
                <a:cxn ang="0">
                  <a:pos x="60" y="13"/>
                </a:cxn>
                <a:cxn ang="0">
                  <a:pos x="61" y="9"/>
                </a:cxn>
                <a:cxn ang="0">
                  <a:pos x="62" y="4"/>
                </a:cxn>
                <a:cxn ang="0">
                  <a:pos x="62" y="4"/>
                </a:cxn>
                <a:cxn ang="0">
                  <a:pos x="61" y="2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4" y="1"/>
                </a:cxn>
                <a:cxn ang="0">
                  <a:pos x="53" y="2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2" h="71">
                  <a:moveTo>
                    <a:pt x="52" y="4"/>
                  </a:moveTo>
                  <a:lnTo>
                    <a:pt x="52" y="4"/>
                  </a:lnTo>
                  <a:lnTo>
                    <a:pt x="52" y="9"/>
                  </a:lnTo>
                  <a:lnTo>
                    <a:pt x="50" y="13"/>
                  </a:lnTo>
                  <a:lnTo>
                    <a:pt x="45" y="20"/>
                  </a:lnTo>
                  <a:lnTo>
                    <a:pt x="37" y="27"/>
                  </a:lnTo>
                  <a:lnTo>
                    <a:pt x="31" y="33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3" y="70"/>
                  </a:lnTo>
                  <a:lnTo>
                    <a:pt x="4" y="71"/>
                  </a:lnTo>
                  <a:lnTo>
                    <a:pt x="6" y="70"/>
                  </a:lnTo>
                  <a:lnTo>
                    <a:pt x="8" y="69"/>
                  </a:lnTo>
                  <a:lnTo>
                    <a:pt x="45" y="33"/>
                  </a:lnTo>
                  <a:lnTo>
                    <a:pt x="45" y="33"/>
                  </a:lnTo>
                  <a:lnTo>
                    <a:pt x="51" y="27"/>
                  </a:lnTo>
                  <a:lnTo>
                    <a:pt x="56" y="20"/>
                  </a:lnTo>
                  <a:lnTo>
                    <a:pt x="60" y="13"/>
                  </a:lnTo>
                  <a:lnTo>
                    <a:pt x="61" y="9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1" y="2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3" y="2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62" name="Freeform 678"/>
            <p:cNvSpPr/>
            <p:nvPr/>
          </p:nvSpPr>
          <p:spPr bwMode="auto">
            <a:xfrm>
              <a:off x="3665538" y="4513263"/>
              <a:ext cx="47625" cy="34925"/>
            </a:xfrm>
            <a:custGeom>
              <a:avLst/>
              <a:gdLst/>
              <a:ahLst/>
              <a:cxnLst>
                <a:cxn ang="0">
                  <a:pos x="85" y="0"/>
                </a:cxn>
                <a:cxn ang="0">
                  <a:pos x="85" y="0"/>
                </a:cxn>
                <a:cxn ang="0">
                  <a:pos x="78" y="1"/>
                </a:cxn>
                <a:cxn ang="0">
                  <a:pos x="70" y="4"/>
                </a:cxn>
                <a:cxn ang="0">
                  <a:pos x="62" y="7"/>
                </a:cxn>
                <a:cxn ang="0">
                  <a:pos x="55" y="11"/>
                </a:cxn>
                <a:cxn ang="0">
                  <a:pos x="41" y="22"/>
                </a:cxn>
                <a:cxn ang="0">
                  <a:pos x="28" y="31"/>
                </a:cxn>
                <a:cxn ang="0">
                  <a:pos x="28" y="31"/>
                </a:cxn>
                <a:cxn ang="0">
                  <a:pos x="21" y="37"/>
                </a:cxn>
                <a:cxn ang="0">
                  <a:pos x="10" y="45"/>
                </a:cxn>
                <a:cxn ang="0">
                  <a:pos x="6" y="50"/>
                </a:cxn>
                <a:cxn ang="0">
                  <a:pos x="1" y="55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2" y="65"/>
                </a:cxn>
                <a:cxn ang="0">
                  <a:pos x="3" y="66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9" y="64"/>
                </a:cxn>
                <a:cxn ang="0">
                  <a:pos x="9" y="63"/>
                </a:cxn>
                <a:cxn ang="0">
                  <a:pos x="10" y="61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0" y="60"/>
                </a:cxn>
                <a:cxn ang="0">
                  <a:pos x="11" y="60"/>
                </a:cxn>
                <a:cxn ang="0">
                  <a:pos x="13" y="57"/>
                </a:cxn>
                <a:cxn ang="0">
                  <a:pos x="13" y="57"/>
                </a:cxn>
                <a:cxn ang="0">
                  <a:pos x="20" y="51"/>
                </a:cxn>
                <a:cxn ang="0">
                  <a:pos x="20" y="51"/>
                </a:cxn>
                <a:cxn ang="0">
                  <a:pos x="30" y="41"/>
                </a:cxn>
                <a:cxn ang="0">
                  <a:pos x="42" y="33"/>
                </a:cxn>
                <a:cxn ang="0">
                  <a:pos x="42" y="33"/>
                </a:cxn>
                <a:cxn ang="0">
                  <a:pos x="51" y="26"/>
                </a:cxn>
                <a:cxn ang="0">
                  <a:pos x="62" y="19"/>
                </a:cxn>
                <a:cxn ang="0">
                  <a:pos x="74" y="12"/>
                </a:cxn>
                <a:cxn ang="0">
                  <a:pos x="80" y="10"/>
                </a:cxn>
                <a:cxn ang="0">
                  <a:pos x="85" y="9"/>
                </a:cxn>
                <a:cxn ang="0">
                  <a:pos x="85" y="9"/>
                </a:cxn>
                <a:cxn ang="0">
                  <a:pos x="87" y="9"/>
                </a:cxn>
                <a:cxn ang="0">
                  <a:pos x="89" y="7"/>
                </a:cxn>
                <a:cxn ang="0">
                  <a:pos x="89" y="6"/>
                </a:cxn>
                <a:cxn ang="0">
                  <a:pos x="90" y="4"/>
                </a:cxn>
                <a:cxn ang="0">
                  <a:pos x="89" y="3"/>
                </a:cxn>
                <a:cxn ang="0">
                  <a:pos x="89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5" y="0"/>
                </a:cxn>
              </a:cxnLst>
              <a:rect l="0" t="0" r="r" b="b"/>
              <a:pathLst>
                <a:path w="90" h="66">
                  <a:moveTo>
                    <a:pt x="85" y="0"/>
                  </a:moveTo>
                  <a:lnTo>
                    <a:pt x="85" y="0"/>
                  </a:lnTo>
                  <a:lnTo>
                    <a:pt x="78" y="1"/>
                  </a:lnTo>
                  <a:lnTo>
                    <a:pt x="70" y="4"/>
                  </a:lnTo>
                  <a:lnTo>
                    <a:pt x="62" y="7"/>
                  </a:lnTo>
                  <a:lnTo>
                    <a:pt x="55" y="11"/>
                  </a:lnTo>
                  <a:lnTo>
                    <a:pt x="41" y="22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7"/>
                  </a:lnTo>
                  <a:lnTo>
                    <a:pt x="10" y="45"/>
                  </a:lnTo>
                  <a:lnTo>
                    <a:pt x="6" y="50"/>
                  </a:lnTo>
                  <a:lnTo>
                    <a:pt x="1" y="55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2" y="65"/>
                  </a:lnTo>
                  <a:lnTo>
                    <a:pt x="3" y="66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9" y="64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0" y="60"/>
                  </a:lnTo>
                  <a:lnTo>
                    <a:pt x="11" y="60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30" y="41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51" y="26"/>
                  </a:lnTo>
                  <a:lnTo>
                    <a:pt x="62" y="19"/>
                  </a:lnTo>
                  <a:lnTo>
                    <a:pt x="74" y="12"/>
                  </a:lnTo>
                  <a:lnTo>
                    <a:pt x="80" y="10"/>
                  </a:lnTo>
                  <a:lnTo>
                    <a:pt x="85" y="9"/>
                  </a:lnTo>
                  <a:lnTo>
                    <a:pt x="85" y="9"/>
                  </a:lnTo>
                  <a:lnTo>
                    <a:pt x="87" y="9"/>
                  </a:lnTo>
                  <a:lnTo>
                    <a:pt x="89" y="7"/>
                  </a:lnTo>
                  <a:lnTo>
                    <a:pt x="89" y="6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63" name="Freeform 679"/>
            <p:cNvSpPr/>
            <p:nvPr/>
          </p:nvSpPr>
          <p:spPr bwMode="auto">
            <a:xfrm>
              <a:off x="3705226" y="4510088"/>
              <a:ext cx="52388" cy="34925"/>
            </a:xfrm>
            <a:custGeom>
              <a:avLst/>
              <a:gdLst/>
              <a:ahLst/>
              <a:cxnLst>
                <a:cxn ang="0">
                  <a:pos x="94" y="0"/>
                </a:cxn>
                <a:cxn ang="0">
                  <a:pos x="94" y="0"/>
                </a:cxn>
                <a:cxn ang="0">
                  <a:pos x="89" y="2"/>
                </a:cxn>
                <a:cxn ang="0">
                  <a:pos x="85" y="3"/>
                </a:cxn>
                <a:cxn ang="0">
                  <a:pos x="76" y="9"/>
                </a:cxn>
                <a:cxn ang="0">
                  <a:pos x="69" y="15"/>
                </a:cxn>
                <a:cxn ang="0">
                  <a:pos x="62" y="22"/>
                </a:cxn>
                <a:cxn ang="0">
                  <a:pos x="62" y="22"/>
                </a:cxn>
                <a:cxn ang="0">
                  <a:pos x="56" y="27"/>
                </a:cxn>
                <a:cxn ang="0">
                  <a:pos x="49" y="31"/>
                </a:cxn>
                <a:cxn ang="0">
                  <a:pos x="36" y="39"/>
                </a:cxn>
                <a:cxn ang="0">
                  <a:pos x="36" y="39"/>
                </a:cxn>
                <a:cxn ang="0">
                  <a:pos x="20" y="49"/>
                </a:cxn>
                <a:cxn ang="0">
                  <a:pos x="12" y="54"/>
                </a:cxn>
                <a:cxn ang="0">
                  <a:pos x="3" y="58"/>
                </a:cxn>
                <a:cxn ang="0">
                  <a:pos x="3" y="58"/>
                </a:cxn>
                <a:cxn ang="0">
                  <a:pos x="2" y="58"/>
                </a:cxn>
                <a:cxn ang="0">
                  <a:pos x="1" y="60"/>
                </a:cxn>
                <a:cxn ang="0">
                  <a:pos x="0" y="62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2" y="66"/>
                </a:cxn>
                <a:cxn ang="0">
                  <a:pos x="4" y="67"/>
                </a:cxn>
                <a:cxn ang="0">
                  <a:pos x="6" y="66"/>
                </a:cxn>
                <a:cxn ang="0">
                  <a:pos x="6" y="66"/>
                </a:cxn>
                <a:cxn ang="0">
                  <a:pos x="13" y="64"/>
                </a:cxn>
                <a:cxn ang="0">
                  <a:pos x="20" y="61"/>
                </a:cxn>
                <a:cxn ang="0">
                  <a:pos x="34" y="52"/>
                </a:cxn>
                <a:cxn ang="0">
                  <a:pos x="46" y="43"/>
                </a:cxn>
                <a:cxn ang="0">
                  <a:pos x="60" y="35"/>
                </a:cxn>
                <a:cxn ang="0">
                  <a:pos x="60" y="35"/>
                </a:cxn>
                <a:cxn ang="0">
                  <a:pos x="64" y="32"/>
                </a:cxn>
                <a:cxn ang="0">
                  <a:pos x="68" y="29"/>
                </a:cxn>
                <a:cxn ang="0">
                  <a:pos x="76" y="20"/>
                </a:cxn>
                <a:cxn ang="0">
                  <a:pos x="81" y="16"/>
                </a:cxn>
                <a:cxn ang="0">
                  <a:pos x="86" y="13"/>
                </a:cxn>
                <a:cxn ang="0">
                  <a:pos x="91" y="11"/>
                </a:cxn>
                <a:cxn ang="0">
                  <a:pos x="96" y="9"/>
                </a:cxn>
                <a:cxn ang="0">
                  <a:pos x="96" y="9"/>
                </a:cxn>
                <a:cxn ang="0">
                  <a:pos x="98" y="9"/>
                </a:cxn>
                <a:cxn ang="0">
                  <a:pos x="99" y="7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7" y="1"/>
                </a:cxn>
                <a:cxn ang="0">
                  <a:pos x="96" y="1"/>
                </a:cxn>
                <a:cxn ang="0">
                  <a:pos x="94" y="0"/>
                </a:cxn>
                <a:cxn ang="0">
                  <a:pos x="94" y="0"/>
                </a:cxn>
              </a:cxnLst>
              <a:rect l="0" t="0" r="r" b="b"/>
              <a:pathLst>
                <a:path w="99" h="67">
                  <a:moveTo>
                    <a:pt x="94" y="0"/>
                  </a:moveTo>
                  <a:lnTo>
                    <a:pt x="94" y="0"/>
                  </a:lnTo>
                  <a:lnTo>
                    <a:pt x="89" y="2"/>
                  </a:lnTo>
                  <a:lnTo>
                    <a:pt x="85" y="3"/>
                  </a:lnTo>
                  <a:lnTo>
                    <a:pt x="76" y="9"/>
                  </a:lnTo>
                  <a:lnTo>
                    <a:pt x="69" y="15"/>
                  </a:lnTo>
                  <a:lnTo>
                    <a:pt x="62" y="22"/>
                  </a:lnTo>
                  <a:lnTo>
                    <a:pt x="62" y="22"/>
                  </a:lnTo>
                  <a:lnTo>
                    <a:pt x="56" y="27"/>
                  </a:lnTo>
                  <a:lnTo>
                    <a:pt x="49" y="31"/>
                  </a:lnTo>
                  <a:lnTo>
                    <a:pt x="36" y="39"/>
                  </a:lnTo>
                  <a:lnTo>
                    <a:pt x="36" y="39"/>
                  </a:lnTo>
                  <a:lnTo>
                    <a:pt x="20" y="49"/>
                  </a:lnTo>
                  <a:lnTo>
                    <a:pt x="12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1" y="60"/>
                  </a:lnTo>
                  <a:lnTo>
                    <a:pt x="0" y="62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2" y="66"/>
                  </a:lnTo>
                  <a:lnTo>
                    <a:pt x="4" y="67"/>
                  </a:lnTo>
                  <a:lnTo>
                    <a:pt x="6" y="66"/>
                  </a:lnTo>
                  <a:lnTo>
                    <a:pt x="6" y="66"/>
                  </a:lnTo>
                  <a:lnTo>
                    <a:pt x="13" y="64"/>
                  </a:lnTo>
                  <a:lnTo>
                    <a:pt x="20" y="61"/>
                  </a:lnTo>
                  <a:lnTo>
                    <a:pt x="34" y="52"/>
                  </a:lnTo>
                  <a:lnTo>
                    <a:pt x="46" y="4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4" y="32"/>
                  </a:lnTo>
                  <a:lnTo>
                    <a:pt x="68" y="29"/>
                  </a:lnTo>
                  <a:lnTo>
                    <a:pt x="76" y="20"/>
                  </a:lnTo>
                  <a:lnTo>
                    <a:pt x="81" y="16"/>
                  </a:lnTo>
                  <a:lnTo>
                    <a:pt x="86" y="13"/>
                  </a:lnTo>
                  <a:lnTo>
                    <a:pt x="91" y="11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9" y="7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7" y="1"/>
                  </a:lnTo>
                  <a:lnTo>
                    <a:pt x="96" y="1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64" name="Freeform 680"/>
            <p:cNvSpPr/>
            <p:nvPr/>
          </p:nvSpPr>
          <p:spPr bwMode="auto">
            <a:xfrm>
              <a:off x="3756026" y="4508500"/>
              <a:ext cx="44450" cy="36513"/>
            </a:xfrm>
            <a:custGeom>
              <a:avLst/>
              <a:gdLst/>
              <a:ahLst/>
              <a:cxnLst>
                <a:cxn ang="0">
                  <a:pos x="76" y="3"/>
                </a:cxn>
                <a:cxn ang="0">
                  <a:pos x="76" y="3"/>
                </a:cxn>
                <a:cxn ang="0">
                  <a:pos x="74" y="7"/>
                </a:cxn>
                <a:cxn ang="0">
                  <a:pos x="71" y="11"/>
                </a:cxn>
                <a:cxn ang="0">
                  <a:pos x="66" y="15"/>
                </a:cxn>
                <a:cxn ang="0">
                  <a:pos x="61" y="18"/>
                </a:cxn>
                <a:cxn ang="0">
                  <a:pos x="40" y="30"/>
                </a:cxn>
                <a:cxn ang="0">
                  <a:pos x="40" y="30"/>
                </a:cxn>
                <a:cxn ang="0">
                  <a:pos x="29" y="37"/>
                </a:cxn>
                <a:cxn ang="0">
                  <a:pos x="19" y="44"/>
                </a:cxn>
                <a:cxn ang="0">
                  <a:pos x="10" y="52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2" y="70"/>
                </a:cxn>
                <a:cxn ang="0">
                  <a:pos x="5" y="71"/>
                </a:cxn>
                <a:cxn ang="0">
                  <a:pos x="5" y="71"/>
                </a:cxn>
                <a:cxn ang="0">
                  <a:pos x="8" y="70"/>
                </a:cxn>
                <a:cxn ang="0">
                  <a:pos x="11" y="69"/>
                </a:cxn>
                <a:cxn ang="0">
                  <a:pos x="14" y="67"/>
                </a:cxn>
                <a:cxn ang="0">
                  <a:pos x="17" y="65"/>
                </a:cxn>
                <a:cxn ang="0">
                  <a:pos x="17" y="65"/>
                </a:cxn>
                <a:cxn ang="0">
                  <a:pos x="18" y="63"/>
                </a:cxn>
                <a:cxn ang="0">
                  <a:pos x="18" y="62"/>
                </a:cxn>
                <a:cxn ang="0">
                  <a:pos x="17" y="59"/>
                </a:cxn>
                <a:cxn ang="0">
                  <a:pos x="17" y="59"/>
                </a:cxn>
                <a:cxn ang="0">
                  <a:pos x="27" y="51"/>
                </a:cxn>
                <a:cxn ang="0">
                  <a:pos x="35" y="44"/>
                </a:cxn>
                <a:cxn ang="0">
                  <a:pos x="55" y="32"/>
                </a:cxn>
                <a:cxn ang="0">
                  <a:pos x="55" y="32"/>
                </a:cxn>
                <a:cxn ang="0">
                  <a:pos x="63" y="27"/>
                </a:cxn>
                <a:cxn ang="0">
                  <a:pos x="73" y="21"/>
                </a:cxn>
                <a:cxn ang="0">
                  <a:pos x="77" y="18"/>
                </a:cxn>
                <a:cxn ang="0">
                  <a:pos x="80" y="15"/>
                </a:cxn>
                <a:cxn ang="0">
                  <a:pos x="83" y="10"/>
                </a:cxn>
                <a:cxn ang="0">
                  <a:pos x="85" y="5"/>
                </a:cxn>
                <a:cxn ang="0">
                  <a:pos x="85" y="5"/>
                </a:cxn>
                <a:cxn ang="0">
                  <a:pos x="85" y="3"/>
                </a:cxn>
                <a:cxn ang="0">
                  <a:pos x="85" y="2"/>
                </a:cxn>
                <a:cxn ang="0">
                  <a:pos x="81" y="0"/>
                </a:cxn>
                <a:cxn ang="0">
                  <a:pos x="79" y="0"/>
                </a:cxn>
                <a:cxn ang="0">
                  <a:pos x="77" y="0"/>
                </a:cxn>
                <a:cxn ang="0">
                  <a:pos x="76" y="1"/>
                </a:cxn>
                <a:cxn ang="0">
                  <a:pos x="76" y="3"/>
                </a:cxn>
                <a:cxn ang="0">
                  <a:pos x="76" y="3"/>
                </a:cxn>
              </a:cxnLst>
              <a:rect l="0" t="0" r="r" b="b"/>
              <a:pathLst>
                <a:path w="85" h="71">
                  <a:moveTo>
                    <a:pt x="76" y="3"/>
                  </a:moveTo>
                  <a:lnTo>
                    <a:pt x="76" y="3"/>
                  </a:lnTo>
                  <a:lnTo>
                    <a:pt x="74" y="7"/>
                  </a:lnTo>
                  <a:lnTo>
                    <a:pt x="71" y="11"/>
                  </a:lnTo>
                  <a:lnTo>
                    <a:pt x="66" y="15"/>
                  </a:lnTo>
                  <a:lnTo>
                    <a:pt x="61" y="18"/>
                  </a:lnTo>
                  <a:lnTo>
                    <a:pt x="40" y="30"/>
                  </a:lnTo>
                  <a:lnTo>
                    <a:pt x="40" y="30"/>
                  </a:lnTo>
                  <a:lnTo>
                    <a:pt x="29" y="37"/>
                  </a:lnTo>
                  <a:lnTo>
                    <a:pt x="19" y="44"/>
                  </a:lnTo>
                  <a:lnTo>
                    <a:pt x="10" y="52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2" y="70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8" y="70"/>
                  </a:lnTo>
                  <a:lnTo>
                    <a:pt x="11" y="69"/>
                  </a:lnTo>
                  <a:lnTo>
                    <a:pt x="14" y="67"/>
                  </a:lnTo>
                  <a:lnTo>
                    <a:pt x="17" y="65"/>
                  </a:lnTo>
                  <a:lnTo>
                    <a:pt x="17" y="65"/>
                  </a:lnTo>
                  <a:lnTo>
                    <a:pt x="18" y="63"/>
                  </a:lnTo>
                  <a:lnTo>
                    <a:pt x="18" y="62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27" y="51"/>
                  </a:lnTo>
                  <a:lnTo>
                    <a:pt x="35" y="44"/>
                  </a:lnTo>
                  <a:lnTo>
                    <a:pt x="55" y="32"/>
                  </a:lnTo>
                  <a:lnTo>
                    <a:pt x="55" y="32"/>
                  </a:lnTo>
                  <a:lnTo>
                    <a:pt x="63" y="27"/>
                  </a:lnTo>
                  <a:lnTo>
                    <a:pt x="73" y="21"/>
                  </a:lnTo>
                  <a:lnTo>
                    <a:pt x="77" y="18"/>
                  </a:lnTo>
                  <a:lnTo>
                    <a:pt x="80" y="15"/>
                  </a:lnTo>
                  <a:lnTo>
                    <a:pt x="83" y="10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6" y="1"/>
                  </a:lnTo>
                  <a:lnTo>
                    <a:pt x="76" y="3"/>
                  </a:lnTo>
                  <a:lnTo>
                    <a:pt x="7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65" name="Freeform 681"/>
            <p:cNvSpPr/>
            <p:nvPr/>
          </p:nvSpPr>
          <p:spPr bwMode="auto">
            <a:xfrm>
              <a:off x="3800476" y="4510088"/>
              <a:ext cx="33338" cy="33338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38" y="16"/>
                </a:cxn>
                <a:cxn ang="0">
                  <a:pos x="21" y="31"/>
                </a:cxn>
                <a:cxn ang="0">
                  <a:pos x="21" y="31"/>
                </a:cxn>
                <a:cxn ang="0">
                  <a:pos x="8" y="41"/>
                </a:cxn>
                <a:cxn ang="0">
                  <a:pos x="3" y="47"/>
                </a:cxn>
                <a:cxn ang="0">
                  <a:pos x="1" y="51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3" y="62"/>
                </a:cxn>
                <a:cxn ang="0">
                  <a:pos x="5" y="62"/>
                </a:cxn>
                <a:cxn ang="0">
                  <a:pos x="7" y="61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0" y="55"/>
                </a:cxn>
                <a:cxn ang="0">
                  <a:pos x="12" y="50"/>
                </a:cxn>
                <a:cxn ang="0">
                  <a:pos x="19" y="44"/>
                </a:cxn>
                <a:cxn ang="0">
                  <a:pos x="34" y="33"/>
                </a:cxn>
                <a:cxn ang="0">
                  <a:pos x="34" y="33"/>
                </a:cxn>
                <a:cxn ang="0">
                  <a:pos x="47" y="20"/>
                </a:cxn>
                <a:cxn ang="0">
                  <a:pos x="59" y="8"/>
                </a:cxn>
                <a:cxn ang="0">
                  <a:pos x="59" y="8"/>
                </a:cxn>
                <a:cxn ang="0">
                  <a:pos x="61" y="6"/>
                </a:cxn>
                <a:cxn ang="0">
                  <a:pos x="61" y="5"/>
                </a:cxn>
                <a:cxn ang="0">
                  <a:pos x="61" y="3"/>
                </a:cxn>
                <a:cxn ang="0">
                  <a:pos x="59" y="2"/>
                </a:cxn>
                <a:cxn ang="0">
                  <a:pos x="57" y="1"/>
                </a:cxn>
                <a:cxn ang="0">
                  <a:pos x="56" y="0"/>
                </a:cxn>
                <a:cxn ang="0">
                  <a:pos x="54" y="1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61" h="62">
                  <a:moveTo>
                    <a:pt x="52" y="2"/>
                  </a:moveTo>
                  <a:lnTo>
                    <a:pt x="52" y="2"/>
                  </a:lnTo>
                  <a:lnTo>
                    <a:pt x="38" y="16"/>
                  </a:lnTo>
                  <a:lnTo>
                    <a:pt x="21" y="31"/>
                  </a:lnTo>
                  <a:lnTo>
                    <a:pt x="21" y="31"/>
                  </a:lnTo>
                  <a:lnTo>
                    <a:pt x="8" y="41"/>
                  </a:lnTo>
                  <a:lnTo>
                    <a:pt x="3" y="47"/>
                  </a:lnTo>
                  <a:lnTo>
                    <a:pt x="1" y="51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3" y="62"/>
                  </a:lnTo>
                  <a:lnTo>
                    <a:pt x="5" y="62"/>
                  </a:lnTo>
                  <a:lnTo>
                    <a:pt x="7" y="61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0" y="55"/>
                  </a:lnTo>
                  <a:lnTo>
                    <a:pt x="12" y="50"/>
                  </a:lnTo>
                  <a:lnTo>
                    <a:pt x="19" y="44"/>
                  </a:lnTo>
                  <a:lnTo>
                    <a:pt x="34" y="33"/>
                  </a:lnTo>
                  <a:lnTo>
                    <a:pt x="34" y="33"/>
                  </a:lnTo>
                  <a:lnTo>
                    <a:pt x="47" y="20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2"/>
                  </a:lnTo>
                  <a:lnTo>
                    <a:pt x="57" y="1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66" name="Freeform 682"/>
            <p:cNvSpPr/>
            <p:nvPr/>
          </p:nvSpPr>
          <p:spPr bwMode="auto">
            <a:xfrm>
              <a:off x="3840163" y="4508500"/>
              <a:ext cx="28575" cy="31750"/>
            </a:xfrm>
            <a:custGeom>
              <a:avLst/>
              <a:gdLst/>
              <a:ahLst/>
              <a:cxnLst>
                <a:cxn ang="0">
                  <a:pos x="42" y="4"/>
                </a:cxn>
                <a:cxn ang="0">
                  <a:pos x="42" y="4"/>
                </a:cxn>
                <a:cxn ang="0">
                  <a:pos x="42" y="8"/>
                </a:cxn>
                <a:cxn ang="0">
                  <a:pos x="41" y="12"/>
                </a:cxn>
                <a:cxn ang="0">
                  <a:pos x="37" y="19"/>
                </a:cxn>
                <a:cxn ang="0">
                  <a:pos x="32" y="26"/>
                </a:cxn>
                <a:cxn ang="0">
                  <a:pos x="26" y="32"/>
                </a:cxn>
                <a:cxn ang="0">
                  <a:pos x="12" y="42"/>
                </a:cxn>
                <a:cxn ang="0">
                  <a:pos x="6" y="48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5"/>
                </a:cxn>
                <a:cxn ang="0">
                  <a:pos x="0" y="58"/>
                </a:cxn>
                <a:cxn ang="0">
                  <a:pos x="1" y="59"/>
                </a:cxn>
                <a:cxn ang="0">
                  <a:pos x="2" y="60"/>
                </a:cxn>
                <a:cxn ang="0">
                  <a:pos x="5" y="61"/>
                </a:cxn>
                <a:cxn ang="0">
                  <a:pos x="7" y="60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4" y="52"/>
                </a:cxn>
                <a:cxn ang="0">
                  <a:pos x="22" y="46"/>
                </a:cxn>
                <a:cxn ang="0">
                  <a:pos x="35" y="35"/>
                </a:cxn>
                <a:cxn ang="0">
                  <a:pos x="41" y="29"/>
                </a:cxn>
                <a:cxn ang="0">
                  <a:pos x="46" y="21"/>
                </a:cxn>
                <a:cxn ang="0">
                  <a:pos x="51" y="13"/>
                </a:cxn>
                <a:cxn ang="0">
                  <a:pos x="52" y="9"/>
                </a:cxn>
                <a:cxn ang="0">
                  <a:pos x="52" y="4"/>
                </a:cxn>
                <a:cxn ang="0">
                  <a:pos x="52" y="4"/>
                </a:cxn>
                <a:cxn ang="0">
                  <a:pos x="52" y="2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4" y="1"/>
                </a:cxn>
                <a:cxn ang="0">
                  <a:pos x="43" y="2"/>
                </a:cxn>
                <a:cxn ang="0">
                  <a:pos x="42" y="4"/>
                </a:cxn>
                <a:cxn ang="0">
                  <a:pos x="42" y="4"/>
                </a:cxn>
              </a:cxnLst>
              <a:rect l="0" t="0" r="r" b="b"/>
              <a:pathLst>
                <a:path w="52" h="61">
                  <a:moveTo>
                    <a:pt x="42" y="4"/>
                  </a:moveTo>
                  <a:lnTo>
                    <a:pt x="42" y="4"/>
                  </a:lnTo>
                  <a:lnTo>
                    <a:pt x="42" y="8"/>
                  </a:lnTo>
                  <a:lnTo>
                    <a:pt x="41" y="12"/>
                  </a:lnTo>
                  <a:lnTo>
                    <a:pt x="37" y="19"/>
                  </a:lnTo>
                  <a:lnTo>
                    <a:pt x="32" y="26"/>
                  </a:lnTo>
                  <a:lnTo>
                    <a:pt x="26" y="32"/>
                  </a:lnTo>
                  <a:lnTo>
                    <a:pt x="12" y="42"/>
                  </a:lnTo>
                  <a:lnTo>
                    <a:pt x="6" y="48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5"/>
                  </a:lnTo>
                  <a:lnTo>
                    <a:pt x="0" y="58"/>
                  </a:lnTo>
                  <a:lnTo>
                    <a:pt x="1" y="59"/>
                  </a:lnTo>
                  <a:lnTo>
                    <a:pt x="2" y="60"/>
                  </a:lnTo>
                  <a:lnTo>
                    <a:pt x="5" y="61"/>
                  </a:lnTo>
                  <a:lnTo>
                    <a:pt x="7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4" y="52"/>
                  </a:lnTo>
                  <a:lnTo>
                    <a:pt x="22" y="46"/>
                  </a:lnTo>
                  <a:lnTo>
                    <a:pt x="35" y="35"/>
                  </a:lnTo>
                  <a:lnTo>
                    <a:pt x="41" y="29"/>
                  </a:lnTo>
                  <a:lnTo>
                    <a:pt x="46" y="21"/>
                  </a:lnTo>
                  <a:lnTo>
                    <a:pt x="51" y="13"/>
                  </a:lnTo>
                  <a:lnTo>
                    <a:pt x="52" y="9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2" y="2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4" y="1"/>
                  </a:lnTo>
                  <a:lnTo>
                    <a:pt x="43" y="2"/>
                  </a:lnTo>
                  <a:lnTo>
                    <a:pt x="42" y="4"/>
                  </a:lnTo>
                  <a:lnTo>
                    <a:pt x="4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67" name="Freeform 683"/>
            <p:cNvSpPr/>
            <p:nvPr/>
          </p:nvSpPr>
          <p:spPr bwMode="auto">
            <a:xfrm>
              <a:off x="3295651" y="4622800"/>
              <a:ext cx="38100" cy="42863"/>
            </a:xfrm>
            <a:custGeom>
              <a:avLst/>
              <a:gdLst/>
              <a:ahLst/>
              <a:cxnLst>
                <a:cxn ang="0">
                  <a:pos x="64" y="0"/>
                </a:cxn>
                <a:cxn ang="0">
                  <a:pos x="64" y="0"/>
                </a:cxn>
                <a:cxn ang="0">
                  <a:pos x="59" y="3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8" y="15"/>
                </a:cxn>
                <a:cxn ang="0">
                  <a:pos x="42" y="24"/>
                </a:cxn>
                <a:cxn ang="0">
                  <a:pos x="34" y="34"/>
                </a:cxn>
                <a:cxn ang="0">
                  <a:pos x="34" y="34"/>
                </a:cxn>
                <a:cxn ang="0">
                  <a:pos x="25" y="43"/>
                </a:cxn>
                <a:cxn ang="0">
                  <a:pos x="16" y="52"/>
                </a:cxn>
                <a:cxn ang="0">
                  <a:pos x="7" y="63"/>
                </a:cxn>
                <a:cxn ang="0">
                  <a:pos x="3" y="68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1" y="79"/>
                </a:cxn>
                <a:cxn ang="0">
                  <a:pos x="3" y="79"/>
                </a:cxn>
                <a:cxn ang="0">
                  <a:pos x="6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3" y="71"/>
                </a:cxn>
                <a:cxn ang="0">
                  <a:pos x="16" y="66"/>
                </a:cxn>
                <a:cxn ang="0">
                  <a:pos x="24" y="57"/>
                </a:cxn>
                <a:cxn ang="0">
                  <a:pos x="42" y="41"/>
                </a:cxn>
                <a:cxn ang="0">
                  <a:pos x="42" y="41"/>
                </a:cxn>
                <a:cxn ang="0">
                  <a:pos x="45" y="37"/>
                </a:cxn>
                <a:cxn ang="0">
                  <a:pos x="48" y="33"/>
                </a:cxn>
                <a:cxn ang="0">
                  <a:pos x="54" y="23"/>
                </a:cxn>
                <a:cxn ang="0">
                  <a:pos x="57" y="18"/>
                </a:cxn>
                <a:cxn ang="0">
                  <a:pos x="60" y="14"/>
                </a:cxn>
                <a:cxn ang="0">
                  <a:pos x="64" y="11"/>
                </a:cxn>
                <a:cxn ang="0">
                  <a:pos x="69" y="8"/>
                </a:cxn>
                <a:cxn ang="0">
                  <a:pos x="69" y="8"/>
                </a:cxn>
                <a:cxn ang="0">
                  <a:pos x="70" y="7"/>
                </a:cxn>
                <a:cxn ang="0">
                  <a:pos x="71" y="6"/>
                </a:cxn>
                <a:cxn ang="0">
                  <a:pos x="71" y="4"/>
                </a:cxn>
                <a:cxn ang="0">
                  <a:pos x="70" y="3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4" y="0"/>
                </a:cxn>
                <a:cxn ang="0">
                  <a:pos x="64" y="0"/>
                </a:cxn>
              </a:cxnLst>
              <a:rect l="0" t="0" r="r" b="b"/>
              <a:pathLst>
                <a:path w="71" h="79">
                  <a:moveTo>
                    <a:pt x="64" y="0"/>
                  </a:moveTo>
                  <a:lnTo>
                    <a:pt x="64" y="0"/>
                  </a:lnTo>
                  <a:lnTo>
                    <a:pt x="59" y="3"/>
                  </a:lnTo>
                  <a:lnTo>
                    <a:pt x="55" y="7"/>
                  </a:lnTo>
                  <a:lnTo>
                    <a:pt x="51" y="11"/>
                  </a:lnTo>
                  <a:lnTo>
                    <a:pt x="48" y="15"/>
                  </a:lnTo>
                  <a:lnTo>
                    <a:pt x="42" y="2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25" y="43"/>
                  </a:lnTo>
                  <a:lnTo>
                    <a:pt x="16" y="52"/>
                  </a:lnTo>
                  <a:lnTo>
                    <a:pt x="7" y="63"/>
                  </a:lnTo>
                  <a:lnTo>
                    <a:pt x="3" y="68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1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3" y="71"/>
                  </a:lnTo>
                  <a:lnTo>
                    <a:pt x="16" y="66"/>
                  </a:lnTo>
                  <a:lnTo>
                    <a:pt x="24" y="57"/>
                  </a:lnTo>
                  <a:lnTo>
                    <a:pt x="42" y="41"/>
                  </a:lnTo>
                  <a:lnTo>
                    <a:pt x="42" y="41"/>
                  </a:lnTo>
                  <a:lnTo>
                    <a:pt x="45" y="37"/>
                  </a:lnTo>
                  <a:lnTo>
                    <a:pt x="48" y="33"/>
                  </a:lnTo>
                  <a:lnTo>
                    <a:pt x="54" y="23"/>
                  </a:lnTo>
                  <a:lnTo>
                    <a:pt x="57" y="18"/>
                  </a:lnTo>
                  <a:lnTo>
                    <a:pt x="60" y="14"/>
                  </a:lnTo>
                  <a:lnTo>
                    <a:pt x="64" y="11"/>
                  </a:lnTo>
                  <a:lnTo>
                    <a:pt x="69" y="8"/>
                  </a:lnTo>
                  <a:lnTo>
                    <a:pt x="69" y="8"/>
                  </a:lnTo>
                  <a:lnTo>
                    <a:pt x="70" y="7"/>
                  </a:lnTo>
                  <a:lnTo>
                    <a:pt x="71" y="6"/>
                  </a:lnTo>
                  <a:lnTo>
                    <a:pt x="71" y="4"/>
                  </a:lnTo>
                  <a:lnTo>
                    <a:pt x="70" y="3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68" name="Freeform 684"/>
            <p:cNvSpPr/>
            <p:nvPr/>
          </p:nvSpPr>
          <p:spPr bwMode="auto">
            <a:xfrm>
              <a:off x="3286126" y="4643438"/>
              <a:ext cx="61913" cy="635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110" y="0"/>
                </a:cxn>
                <a:cxn ang="0">
                  <a:pos x="103" y="4"/>
                </a:cxn>
                <a:cxn ang="0">
                  <a:pos x="95" y="9"/>
                </a:cxn>
                <a:cxn ang="0">
                  <a:pos x="88" y="15"/>
                </a:cxn>
                <a:cxn ang="0">
                  <a:pos x="81" y="22"/>
                </a:cxn>
                <a:cxn ang="0">
                  <a:pos x="70" y="35"/>
                </a:cxn>
                <a:cxn ang="0">
                  <a:pos x="57" y="48"/>
                </a:cxn>
                <a:cxn ang="0">
                  <a:pos x="57" y="48"/>
                </a:cxn>
                <a:cxn ang="0">
                  <a:pos x="50" y="55"/>
                </a:cxn>
                <a:cxn ang="0">
                  <a:pos x="43" y="62"/>
                </a:cxn>
                <a:cxn ang="0">
                  <a:pos x="36" y="68"/>
                </a:cxn>
                <a:cxn ang="0">
                  <a:pos x="29" y="75"/>
                </a:cxn>
                <a:cxn ang="0">
                  <a:pos x="29" y="75"/>
                </a:cxn>
                <a:cxn ang="0">
                  <a:pos x="14" y="92"/>
                </a:cxn>
                <a:cxn ang="0">
                  <a:pos x="1" y="109"/>
                </a:cxn>
                <a:cxn ang="0">
                  <a:pos x="1" y="109"/>
                </a:cxn>
                <a:cxn ang="0">
                  <a:pos x="0" y="111"/>
                </a:cxn>
                <a:cxn ang="0">
                  <a:pos x="0" y="113"/>
                </a:cxn>
                <a:cxn ang="0">
                  <a:pos x="1" y="117"/>
                </a:cxn>
                <a:cxn ang="0">
                  <a:pos x="3" y="118"/>
                </a:cxn>
                <a:cxn ang="0">
                  <a:pos x="4" y="119"/>
                </a:cxn>
                <a:cxn ang="0">
                  <a:pos x="6" y="118"/>
                </a:cxn>
                <a:cxn ang="0">
                  <a:pos x="7" y="117"/>
                </a:cxn>
                <a:cxn ang="0">
                  <a:pos x="7" y="117"/>
                </a:cxn>
                <a:cxn ang="0">
                  <a:pos x="19" y="101"/>
                </a:cxn>
                <a:cxn ang="0">
                  <a:pos x="32" y="87"/>
                </a:cxn>
                <a:cxn ang="0">
                  <a:pos x="45" y="72"/>
                </a:cxn>
                <a:cxn ang="0">
                  <a:pos x="60" y="60"/>
                </a:cxn>
                <a:cxn ang="0">
                  <a:pos x="60" y="60"/>
                </a:cxn>
                <a:cxn ang="0">
                  <a:pos x="67" y="54"/>
                </a:cxn>
                <a:cxn ang="0">
                  <a:pos x="73" y="46"/>
                </a:cxn>
                <a:cxn ang="0">
                  <a:pos x="85" y="32"/>
                </a:cxn>
                <a:cxn ang="0">
                  <a:pos x="93" y="26"/>
                </a:cxn>
                <a:cxn ang="0">
                  <a:pos x="99" y="18"/>
                </a:cxn>
                <a:cxn ang="0">
                  <a:pos x="107" y="13"/>
                </a:cxn>
                <a:cxn ang="0">
                  <a:pos x="115" y="8"/>
                </a:cxn>
                <a:cxn ang="0">
                  <a:pos x="115" y="8"/>
                </a:cxn>
                <a:cxn ang="0">
                  <a:pos x="117" y="7"/>
                </a:cxn>
                <a:cxn ang="0">
                  <a:pos x="117" y="5"/>
                </a:cxn>
                <a:cxn ang="0">
                  <a:pos x="117" y="4"/>
                </a:cxn>
                <a:cxn ang="0">
                  <a:pos x="117" y="2"/>
                </a:cxn>
                <a:cxn ang="0">
                  <a:pos x="114" y="0"/>
                </a:cxn>
                <a:cxn ang="0">
                  <a:pos x="112" y="0"/>
                </a:cxn>
                <a:cxn ang="0">
                  <a:pos x="110" y="0"/>
                </a:cxn>
                <a:cxn ang="0">
                  <a:pos x="110" y="0"/>
                </a:cxn>
              </a:cxnLst>
              <a:rect l="0" t="0" r="r" b="b"/>
              <a:pathLst>
                <a:path w="117" h="119">
                  <a:moveTo>
                    <a:pt x="110" y="0"/>
                  </a:moveTo>
                  <a:lnTo>
                    <a:pt x="110" y="0"/>
                  </a:lnTo>
                  <a:lnTo>
                    <a:pt x="103" y="4"/>
                  </a:lnTo>
                  <a:lnTo>
                    <a:pt x="95" y="9"/>
                  </a:lnTo>
                  <a:lnTo>
                    <a:pt x="88" y="15"/>
                  </a:lnTo>
                  <a:lnTo>
                    <a:pt x="81" y="22"/>
                  </a:lnTo>
                  <a:lnTo>
                    <a:pt x="70" y="35"/>
                  </a:lnTo>
                  <a:lnTo>
                    <a:pt x="57" y="48"/>
                  </a:lnTo>
                  <a:lnTo>
                    <a:pt x="57" y="48"/>
                  </a:lnTo>
                  <a:lnTo>
                    <a:pt x="50" y="55"/>
                  </a:lnTo>
                  <a:lnTo>
                    <a:pt x="43" y="62"/>
                  </a:lnTo>
                  <a:lnTo>
                    <a:pt x="36" y="68"/>
                  </a:lnTo>
                  <a:lnTo>
                    <a:pt x="29" y="75"/>
                  </a:lnTo>
                  <a:lnTo>
                    <a:pt x="29" y="75"/>
                  </a:lnTo>
                  <a:lnTo>
                    <a:pt x="14" y="92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1" y="117"/>
                  </a:lnTo>
                  <a:lnTo>
                    <a:pt x="3" y="118"/>
                  </a:lnTo>
                  <a:lnTo>
                    <a:pt x="4" y="119"/>
                  </a:lnTo>
                  <a:lnTo>
                    <a:pt x="6" y="118"/>
                  </a:lnTo>
                  <a:lnTo>
                    <a:pt x="7" y="117"/>
                  </a:lnTo>
                  <a:lnTo>
                    <a:pt x="7" y="117"/>
                  </a:lnTo>
                  <a:lnTo>
                    <a:pt x="19" y="101"/>
                  </a:lnTo>
                  <a:lnTo>
                    <a:pt x="32" y="87"/>
                  </a:lnTo>
                  <a:lnTo>
                    <a:pt x="45" y="72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7" y="54"/>
                  </a:lnTo>
                  <a:lnTo>
                    <a:pt x="73" y="46"/>
                  </a:lnTo>
                  <a:lnTo>
                    <a:pt x="85" y="32"/>
                  </a:lnTo>
                  <a:lnTo>
                    <a:pt x="93" y="26"/>
                  </a:lnTo>
                  <a:lnTo>
                    <a:pt x="99" y="18"/>
                  </a:lnTo>
                  <a:lnTo>
                    <a:pt x="107" y="13"/>
                  </a:lnTo>
                  <a:lnTo>
                    <a:pt x="115" y="8"/>
                  </a:lnTo>
                  <a:lnTo>
                    <a:pt x="115" y="8"/>
                  </a:lnTo>
                  <a:lnTo>
                    <a:pt x="117" y="7"/>
                  </a:lnTo>
                  <a:lnTo>
                    <a:pt x="117" y="5"/>
                  </a:lnTo>
                  <a:lnTo>
                    <a:pt x="117" y="4"/>
                  </a:lnTo>
                  <a:lnTo>
                    <a:pt x="117" y="2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0" y="0"/>
                  </a:lnTo>
                  <a:lnTo>
                    <a:pt x="110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69" name="Freeform 685"/>
            <p:cNvSpPr/>
            <p:nvPr/>
          </p:nvSpPr>
          <p:spPr bwMode="auto">
            <a:xfrm>
              <a:off x="3295651" y="4686300"/>
              <a:ext cx="38100" cy="47625"/>
            </a:xfrm>
            <a:custGeom>
              <a:avLst/>
              <a:gdLst/>
              <a:ahLst/>
              <a:cxnLst>
                <a:cxn ang="0">
                  <a:pos x="62" y="5"/>
                </a:cxn>
                <a:cxn ang="0">
                  <a:pos x="62" y="5"/>
                </a:cxn>
                <a:cxn ang="0">
                  <a:pos x="60" y="10"/>
                </a:cxn>
                <a:cxn ang="0">
                  <a:pos x="58" y="14"/>
                </a:cxn>
                <a:cxn ang="0">
                  <a:pos x="55" y="18"/>
                </a:cxn>
                <a:cxn ang="0">
                  <a:pos x="51" y="22"/>
                </a:cxn>
                <a:cxn ang="0">
                  <a:pos x="44" y="29"/>
                </a:cxn>
                <a:cxn ang="0">
                  <a:pos x="36" y="37"/>
                </a:cxn>
                <a:cxn ang="0">
                  <a:pos x="36" y="37"/>
                </a:cxn>
                <a:cxn ang="0">
                  <a:pos x="23" y="52"/>
                </a:cxn>
                <a:cxn ang="0">
                  <a:pos x="23" y="52"/>
                </a:cxn>
                <a:cxn ang="0">
                  <a:pos x="8" y="68"/>
                </a:cxn>
                <a:cxn ang="0">
                  <a:pos x="2" y="77"/>
                </a:cxn>
                <a:cxn ang="0">
                  <a:pos x="0" y="81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2" y="89"/>
                </a:cxn>
                <a:cxn ang="0">
                  <a:pos x="2" y="89"/>
                </a:cxn>
                <a:cxn ang="0">
                  <a:pos x="2" y="89"/>
                </a:cxn>
                <a:cxn ang="0">
                  <a:pos x="2" y="89"/>
                </a:cxn>
                <a:cxn ang="0">
                  <a:pos x="4" y="90"/>
                </a:cxn>
                <a:cxn ang="0">
                  <a:pos x="6" y="89"/>
                </a:cxn>
                <a:cxn ang="0">
                  <a:pos x="9" y="87"/>
                </a:cxn>
                <a:cxn ang="0">
                  <a:pos x="9" y="86"/>
                </a:cxn>
                <a:cxn ang="0">
                  <a:pos x="9" y="84"/>
                </a:cxn>
                <a:cxn ang="0">
                  <a:pos x="8" y="82"/>
                </a:cxn>
                <a:cxn ang="0">
                  <a:pos x="7" y="81"/>
                </a:cxn>
                <a:cxn ang="0">
                  <a:pos x="7" y="81"/>
                </a:cxn>
                <a:cxn ang="0">
                  <a:pos x="9" y="83"/>
                </a:cxn>
                <a:cxn ang="0">
                  <a:pos x="11" y="84"/>
                </a:cxn>
                <a:cxn ang="0">
                  <a:pos x="13" y="80"/>
                </a:cxn>
                <a:cxn ang="0">
                  <a:pos x="13" y="80"/>
                </a:cxn>
                <a:cxn ang="0">
                  <a:pos x="23" y="67"/>
                </a:cxn>
                <a:cxn ang="0">
                  <a:pos x="23" y="67"/>
                </a:cxn>
                <a:cxn ang="0">
                  <a:pos x="39" y="48"/>
                </a:cxn>
                <a:cxn ang="0">
                  <a:pos x="39" y="48"/>
                </a:cxn>
                <a:cxn ang="0">
                  <a:pos x="49" y="39"/>
                </a:cxn>
                <a:cxn ang="0">
                  <a:pos x="59" y="28"/>
                </a:cxn>
                <a:cxn ang="0">
                  <a:pos x="63" y="23"/>
                </a:cxn>
                <a:cxn ang="0">
                  <a:pos x="67" y="17"/>
                </a:cxn>
                <a:cxn ang="0">
                  <a:pos x="69" y="11"/>
                </a:cxn>
                <a:cxn ang="0">
                  <a:pos x="71" y="5"/>
                </a:cxn>
                <a:cxn ang="0">
                  <a:pos x="71" y="5"/>
                </a:cxn>
                <a:cxn ang="0">
                  <a:pos x="71" y="2"/>
                </a:cxn>
                <a:cxn ang="0">
                  <a:pos x="70" y="1"/>
                </a:cxn>
                <a:cxn ang="0">
                  <a:pos x="68" y="0"/>
                </a:cxn>
                <a:cxn ang="0">
                  <a:pos x="67" y="0"/>
                </a:cxn>
                <a:cxn ang="0">
                  <a:pos x="63" y="1"/>
                </a:cxn>
                <a:cxn ang="0">
                  <a:pos x="62" y="2"/>
                </a:cxn>
                <a:cxn ang="0">
                  <a:pos x="62" y="5"/>
                </a:cxn>
                <a:cxn ang="0">
                  <a:pos x="62" y="5"/>
                </a:cxn>
              </a:cxnLst>
              <a:rect l="0" t="0" r="r" b="b"/>
              <a:pathLst>
                <a:path w="71" h="90">
                  <a:moveTo>
                    <a:pt x="62" y="5"/>
                  </a:moveTo>
                  <a:lnTo>
                    <a:pt x="62" y="5"/>
                  </a:lnTo>
                  <a:lnTo>
                    <a:pt x="60" y="10"/>
                  </a:lnTo>
                  <a:lnTo>
                    <a:pt x="58" y="14"/>
                  </a:lnTo>
                  <a:lnTo>
                    <a:pt x="55" y="18"/>
                  </a:lnTo>
                  <a:lnTo>
                    <a:pt x="51" y="22"/>
                  </a:lnTo>
                  <a:lnTo>
                    <a:pt x="44" y="29"/>
                  </a:lnTo>
                  <a:lnTo>
                    <a:pt x="36" y="37"/>
                  </a:lnTo>
                  <a:lnTo>
                    <a:pt x="36" y="37"/>
                  </a:lnTo>
                  <a:lnTo>
                    <a:pt x="23" y="52"/>
                  </a:lnTo>
                  <a:lnTo>
                    <a:pt x="23" y="52"/>
                  </a:lnTo>
                  <a:lnTo>
                    <a:pt x="8" y="68"/>
                  </a:lnTo>
                  <a:lnTo>
                    <a:pt x="2" y="77"/>
                  </a:lnTo>
                  <a:lnTo>
                    <a:pt x="0" y="81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4" y="90"/>
                  </a:lnTo>
                  <a:lnTo>
                    <a:pt x="6" y="89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9" y="84"/>
                  </a:lnTo>
                  <a:lnTo>
                    <a:pt x="8" y="82"/>
                  </a:lnTo>
                  <a:lnTo>
                    <a:pt x="7" y="81"/>
                  </a:lnTo>
                  <a:lnTo>
                    <a:pt x="7" y="81"/>
                  </a:lnTo>
                  <a:lnTo>
                    <a:pt x="9" y="83"/>
                  </a:lnTo>
                  <a:lnTo>
                    <a:pt x="11" y="84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23" y="67"/>
                  </a:lnTo>
                  <a:lnTo>
                    <a:pt x="23" y="67"/>
                  </a:lnTo>
                  <a:lnTo>
                    <a:pt x="39" y="48"/>
                  </a:lnTo>
                  <a:lnTo>
                    <a:pt x="39" y="48"/>
                  </a:lnTo>
                  <a:lnTo>
                    <a:pt x="49" y="39"/>
                  </a:lnTo>
                  <a:lnTo>
                    <a:pt x="59" y="28"/>
                  </a:lnTo>
                  <a:lnTo>
                    <a:pt x="63" y="23"/>
                  </a:lnTo>
                  <a:lnTo>
                    <a:pt x="67" y="17"/>
                  </a:lnTo>
                  <a:lnTo>
                    <a:pt x="69" y="11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2"/>
                  </a:lnTo>
                  <a:lnTo>
                    <a:pt x="70" y="1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3" y="1"/>
                  </a:lnTo>
                  <a:lnTo>
                    <a:pt x="62" y="2"/>
                  </a:lnTo>
                  <a:lnTo>
                    <a:pt x="62" y="5"/>
                  </a:lnTo>
                  <a:lnTo>
                    <a:pt x="6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70" name="Freeform 686"/>
            <p:cNvSpPr/>
            <p:nvPr/>
          </p:nvSpPr>
          <p:spPr bwMode="auto">
            <a:xfrm>
              <a:off x="3313113" y="4700588"/>
              <a:ext cx="46038" cy="47625"/>
            </a:xfrm>
            <a:custGeom>
              <a:avLst/>
              <a:gdLst/>
              <a:ahLst/>
              <a:cxnLst>
                <a:cxn ang="0">
                  <a:pos x="79" y="1"/>
                </a:cxn>
                <a:cxn ang="0">
                  <a:pos x="79" y="1"/>
                </a:cxn>
                <a:cxn ang="0">
                  <a:pos x="67" y="8"/>
                </a:cxn>
                <a:cxn ang="0">
                  <a:pos x="58" y="16"/>
                </a:cxn>
                <a:cxn ang="0">
                  <a:pos x="39" y="33"/>
                </a:cxn>
                <a:cxn ang="0">
                  <a:pos x="39" y="33"/>
                </a:cxn>
                <a:cxn ang="0">
                  <a:pos x="28" y="44"/>
                </a:cxn>
                <a:cxn ang="0">
                  <a:pos x="17" y="56"/>
                </a:cxn>
                <a:cxn ang="0">
                  <a:pos x="9" y="70"/>
                </a:cxn>
                <a:cxn ang="0">
                  <a:pos x="1" y="83"/>
                </a:cxn>
                <a:cxn ang="0">
                  <a:pos x="1" y="83"/>
                </a:cxn>
                <a:cxn ang="0">
                  <a:pos x="0" y="85"/>
                </a:cxn>
                <a:cxn ang="0">
                  <a:pos x="1" y="87"/>
                </a:cxn>
                <a:cxn ang="0">
                  <a:pos x="3" y="90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9" y="90"/>
                </a:cxn>
                <a:cxn ang="0">
                  <a:pos x="10" y="88"/>
                </a:cxn>
                <a:cxn ang="0">
                  <a:pos x="10" y="88"/>
                </a:cxn>
                <a:cxn ang="0">
                  <a:pos x="16" y="76"/>
                </a:cxn>
                <a:cxn ang="0">
                  <a:pos x="23" y="64"/>
                </a:cxn>
                <a:cxn ang="0">
                  <a:pos x="32" y="53"/>
                </a:cxn>
                <a:cxn ang="0">
                  <a:pos x="42" y="44"/>
                </a:cxn>
                <a:cxn ang="0">
                  <a:pos x="42" y="44"/>
                </a:cxn>
                <a:cxn ang="0">
                  <a:pos x="61" y="25"/>
                </a:cxn>
                <a:cxn ang="0">
                  <a:pos x="73" y="16"/>
                </a:cxn>
                <a:cxn ang="0">
                  <a:pos x="83" y="10"/>
                </a:cxn>
                <a:cxn ang="0">
                  <a:pos x="83" y="10"/>
                </a:cxn>
                <a:cxn ang="0">
                  <a:pos x="85" y="8"/>
                </a:cxn>
                <a:cxn ang="0">
                  <a:pos x="86" y="7"/>
                </a:cxn>
                <a:cxn ang="0">
                  <a:pos x="86" y="4"/>
                </a:cxn>
                <a:cxn ang="0">
                  <a:pos x="85" y="3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9" y="1"/>
                </a:cxn>
                <a:cxn ang="0">
                  <a:pos x="79" y="1"/>
                </a:cxn>
              </a:cxnLst>
              <a:rect l="0" t="0" r="r" b="b"/>
              <a:pathLst>
                <a:path w="86" h="90">
                  <a:moveTo>
                    <a:pt x="79" y="1"/>
                  </a:moveTo>
                  <a:lnTo>
                    <a:pt x="79" y="1"/>
                  </a:lnTo>
                  <a:lnTo>
                    <a:pt x="67" y="8"/>
                  </a:lnTo>
                  <a:lnTo>
                    <a:pt x="58" y="16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28" y="44"/>
                  </a:lnTo>
                  <a:lnTo>
                    <a:pt x="17" y="56"/>
                  </a:lnTo>
                  <a:lnTo>
                    <a:pt x="9" y="70"/>
                  </a:lnTo>
                  <a:lnTo>
                    <a:pt x="1" y="83"/>
                  </a:lnTo>
                  <a:lnTo>
                    <a:pt x="1" y="83"/>
                  </a:lnTo>
                  <a:lnTo>
                    <a:pt x="0" y="85"/>
                  </a:lnTo>
                  <a:lnTo>
                    <a:pt x="1" y="87"/>
                  </a:lnTo>
                  <a:lnTo>
                    <a:pt x="3" y="90"/>
                  </a:lnTo>
                  <a:lnTo>
                    <a:pt x="4" y="90"/>
                  </a:lnTo>
                  <a:lnTo>
                    <a:pt x="6" y="90"/>
                  </a:lnTo>
                  <a:lnTo>
                    <a:pt x="9" y="90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6" y="76"/>
                  </a:lnTo>
                  <a:lnTo>
                    <a:pt x="23" y="64"/>
                  </a:lnTo>
                  <a:lnTo>
                    <a:pt x="32" y="53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61" y="25"/>
                  </a:lnTo>
                  <a:lnTo>
                    <a:pt x="73" y="16"/>
                  </a:lnTo>
                  <a:lnTo>
                    <a:pt x="83" y="10"/>
                  </a:lnTo>
                  <a:lnTo>
                    <a:pt x="83" y="10"/>
                  </a:lnTo>
                  <a:lnTo>
                    <a:pt x="85" y="8"/>
                  </a:lnTo>
                  <a:lnTo>
                    <a:pt x="86" y="7"/>
                  </a:lnTo>
                  <a:lnTo>
                    <a:pt x="86" y="4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9" y="1"/>
                  </a:lnTo>
                  <a:lnTo>
                    <a:pt x="7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71" name="Freeform 687"/>
            <p:cNvSpPr/>
            <p:nvPr/>
          </p:nvSpPr>
          <p:spPr bwMode="auto">
            <a:xfrm>
              <a:off x="3371851" y="4705350"/>
              <a:ext cx="31750" cy="47625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38" y="20"/>
                </a:cxn>
                <a:cxn ang="0">
                  <a:pos x="25" y="41"/>
                </a:cxn>
                <a:cxn ang="0">
                  <a:pos x="12" y="62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0" y="86"/>
                </a:cxn>
                <a:cxn ang="0">
                  <a:pos x="1" y="88"/>
                </a:cxn>
                <a:cxn ang="0">
                  <a:pos x="2" y="89"/>
                </a:cxn>
                <a:cxn ang="0">
                  <a:pos x="4" y="89"/>
                </a:cxn>
                <a:cxn ang="0">
                  <a:pos x="5" y="89"/>
                </a:cxn>
                <a:cxn ang="0">
                  <a:pos x="7" y="89"/>
                </a:cxn>
                <a:cxn ang="0">
                  <a:pos x="8" y="87"/>
                </a:cxn>
                <a:cxn ang="0">
                  <a:pos x="8" y="87"/>
                </a:cxn>
                <a:cxn ang="0">
                  <a:pos x="19" y="67"/>
                </a:cxn>
                <a:cxn ang="0">
                  <a:pos x="32" y="46"/>
                </a:cxn>
                <a:cxn ang="0">
                  <a:pos x="45" y="28"/>
                </a:cxn>
                <a:cxn ang="0">
                  <a:pos x="60" y="8"/>
                </a:cxn>
                <a:cxn ang="0">
                  <a:pos x="60" y="8"/>
                </a:cxn>
                <a:cxn ang="0">
                  <a:pos x="61" y="6"/>
                </a:cxn>
                <a:cxn ang="0">
                  <a:pos x="61" y="5"/>
                </a:cxn>
                <a:cxn ang="0">
                  <a:pos x="59" y="1"/>
                </a:cxn>
                <a:cxn ang="0">
                  <a:pos x="58" y="0"/>
                </a:cxn>
                <a:cxn ang="0">
                  <a:pos x="57" y="0"/>
                </a:cxn>
                <a:cxn ang="0">
                  <a:pos x="54" y="0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61" h="89">
                  <a:moveTo>
                    <a:pt x="52" y="2"/>
                  </a:moveTo>
                  <a:lnTo>
                    <a:pt x="52" y="2"/>
                  </a:lnTo>
                  <a:lnTo>
                    <a:pt x="38" y="20"/>
                  </a:lnTo>
                  <a:lnTo>
                    <a:pt x="25" y="41"/>
                  </a:lnTo>
                  <a:lnTo>
                    <a:pt x="12" y="62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1" y="88"/>
                  </a:lnTo>
                  <a:lnTo>
                    <a:pt x="2" y="89"/>
                  </a:lnTo>
                  <a:lnTo>
                    <a:pt x="4" y="89"/>
                  </a:lnTo>
                  <a:lnTo>
                    <a:pt x="5" y="89"/>
                  </a:lnTo>
                  <a:lnTo>
                    <a:pt x="7" y="89"/>
                  </a:lnTo>
                  <a:lnTo>
                    <a:pt x="8" y="87"/>
                  </a:lnTo>
                  <a:lnTo>
                    <a:pt x="8" y="87"/>
                  </a:lnTo>
                  <a:lnTo>
                    <a:pt x="19" y="67"/>
                  </a:lnTo>
                  <a:lnTo>
                    <a:pt x="32" y="46"/>
                  </a:lnTo>
                  <a:lnTo>
                    <a:pt x="45" y="28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59" y="1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4" y="0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72" name="Freeform 688"/>
            <p:cNvSpPr/>
            <p:nvPr/>
          </p:nvSpPr>
          <p:spPr bwMode="auto">
            <a:xfrm>
              <a:off x="3419476" y="4713288"/>
              <a:ext cx="26988" cy="41275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4" y="1"/>
                </a:cxn>
                <a:cxn ang="0">
                  <a:pos x="36" y="11"/>
                </a:cxn>
                <a:cxn ang="0">
                  <a:pos x="29" y="21"/>
                </a:cxn>
                <a:cxn ang="0">
                  <a:pos x="21" y="31"/>
                </a:cxn>
                <a:cxn ang="0">
                  <a:pos x="14" y="41"/>
                </a:cxn>
                <a:cxn ang="0">
                  <a:pos x="14" y="41"/>
                </a:cxn>
                <a:cxn ang="0">
                  <a:pos x="9" y="48"/>
                </a:cxn>
                <a:cxn ang="0">
                  <a:pos x="5" y="55"/>
                </a:cxn>
                <a:cxn ang="0">
                  <a:pos x="2" y="62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1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7"/>
                </a:cxn>
                <a:cxn ang="0">
                  <a:pos x="1" y="78"/>
                </a:cxn>
                <a:cxn ang="0">
                  <a:pos x="3" y="79"/>
                </a:cxn>
                <a:cxn ang="0">
                  <a:pos x="4" y="79"/>
                </a:cxn>
                <a:cxn ang="0">
                  <a:pos x="6" y="79"/>
                </a:cxn>
                <a:cxn ang="0">
                  <a:pos x="8" y="78"/>
                </a:cxn>
                <a:cxn ang="0">
                  <a:pos x="9" y="77"/>
                </a:cxn>
                <a:cxn ang="0">
                  <a:pos x="9" y="74"/>
                </a:cxn>
                <a:cxn ang="0">
                  <a:pos x="9" y="74"/>
                </a:cxn>
                <a:cxn ang="0">
                  <a:pos x="10" y="69"/>
                </a:cxn>
                <a:cxn ang="0">
                  <a:pos x="11" y="64"/>
                </a:cxn>
                <a:cxn ang="0">
                  <a:pos x="13" y="59"/>
                </a:cxn>
                <a:cxn ang="0">
                  <a:pos x="15" y="55"/>
                </a:cxn>
                <a:cxn ang="0">
                  <a:pos x="22" y="47"/>
                </a:cxn>
                <a:cxn ang="0">
                  <a:pos x="30" y="38"/>
                </a:cxn>
                <a:cxn ang="0">
                  <a:pos x="30" y="38"/>
                </a:cxn>
                <a:cxn ang="0">
                  <a:pos x="35" y="31"/>
                </a:cxn>
                <a:cxn ang="0">
                  <a:pos x="40" y="24"/>
                </a:cxn>
                <a:cxn ang="0">
                  <a:pos x="45" y="16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1" y="6"/>
                </a:cxn>
                <a:cxn ang="0">
                  <a:pos x="51" y="4"/>
                </a:cxn>
                <a:cxn ang="0">
                  <a:pos x="51" y="3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4" y="1"/>
                </a:cxn>
                <a:cxn ang="0">
                  <a:pos x="44" y="1"/>
                </a:cxn>
              </a:cxnLst>
              <a:rect l="0" t="0" r="r" b="b"/>
              <a:pathLst>
                <a:path w="51" h="79">
                  <a:moveTo>
                    <a:pt x="44" y="1"/>
                  </a:moveTo>
                  <a:lnTo>
                    <a:pt x="44" y="1"/>
                  </a:lnTo>
                  <a:lnTo>
                    <a:pt x="36" y="11"/>
                  </a:lnTo>
                  <a:lnTo>
                    <a:pt x="29" y="21"/>
                  </a:lnTo>
                  <a:lnTo>
                    <a:pt x="21" y="31"/>
                  </a:lnTo>
                  <a:lnTo>
                    <a:pt x="14" y="41"/>
                  </a:lnTo>
                  <a:lnTo>
                    <a:pt x="14" y="41"/>
                  </a:lnTo>
                  <a:lnTo>
                    <a:pt x="9" y="48"/>
                  </a:lnTo>
                  <a:lnTo>
                    <a:pt x="5" y="55"/>
                  </a:lnTo>
                  <a:lnTo>
                    <a:pt x="2" y="62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1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1" y="78"/>
                  </a:lnTo>
                  <a:lnTo>
                    <a:pt x="3" y="79"/>
                  </a:lnTo>
                  <a:lnTo>
                    <a:pt x="4" y="79"/>
                  </a:lnTo>
                  <a:lnTo>
                    <a:pt x="6" y="79"/>
                  </a:lnTo>
                  <a:lnTo>
                    <a:pt x="8" y="78"/>
                  </a:lnTo>
                  <a:lnTo>
                    <a:pt x="9" y="77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10" y="69"/>
                  </a:lnTo>
                  <a:lnTo>
                    <a:pt x="11" y="64"/>
                  </a:lnTo>
                  <a:lnTo>
                    <a:pt x="13" y="59"/>
                  </a:lnTo>
                  <a:lnTo>
                    <a:pt x="15" y="55"/>
                  </a:lnTo>
                  <a:lnTo>
                    <a:pt x="22" y="47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5" y="31"/>
                  </a:lnTo>
                  <a:lnTo>
                    <a:pt x="40" y="24"/>
                  </a:lnTo>
                  <a:lnTo>
                    <a:pt x="45" y="16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3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4" y="1"/>
                  </a:lnTo>
                  <a:lnTo>
                    <a:pt x="4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73" name="Freeform 689"/>
            <p:cNvSpPr/>
            <p:nvPr/>
          </p:nvSpPr>
          <p:spPr bwMode="auto">
            <a:xfrm>
              <a:off x="3452813" y="4711700"/>
              <a:ext cx="31750" cy="42863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51" y="4"/>
                </a:cxn>
                <a:cxn ang="0">
                  <a:pos x="50" y="8"/>
                </a:cxn>
                <a:cxn ang="0">
                  <a:pos x="49" y="13"/>
                </a:cxn>
                <a:cxn ang="0">
                  <a:pos x="44" y="22"/>
                </a:cxn>
                <a:cxn ang="0">
                  <a:pos x="38" y="30"/>
                </a:cxn>
                <a:cxn ang="0">
                  <a:pos x="31" y="37"/>
                </a:cxn>
                <a:cxn ang="0">
                  <a:pos x="31" y="37"/>
                </a:cxn>
                <a:cxn ang="0">
                  <a:pos x="16" y="55"/>
                </a:cxn>
                <a:cxn ang="0">
                  <a:pos x="8" y="63"/>
                </a:cxn>
                <a:cxn ang="0">
                  <a:pos x="1" y="72"/>
                </a:cxn>
                <a:cxn ang="0">
                  <a:pos x="1" y="72"/>
                </a:cxn>
                <a:cxn ang="0">
                  <a:pos x="0" y="73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4" y="81"/>
                </a:cxn>
                <a:cxn ang="0">
                  <a:pos x="6" y="79"/>
                </a:cxn>
                <a:cxn ang="0">
                  <a:pos x="7" y="78"/>
                </a:cxn>
                <a:cxn ang="0">
                  <a:pos x="7" y="78"/>
                </a:cxn>
                <a:cxn ang="0">
                  <a:pos x="17" y="67"/>
                </a:cxn>
                <a:cxn ang="0">
                  <a:pos x="27" y="56"/>
                </a:cxn>
                <a:cxn ang="0">
                  <a:pos x="27" y="56"/>
                </a:cxn>
                <a:cxn ang="0">
                  <a:pos x="35" y="48"/>
                </a:cxn>
                <a:cxn ang="0">
                  <a:pos x="38" y="44"/>
                </a:cxn>
                <a:cxn ang="0">
                  <a:pos x="41" y="40"/>
                </a:cxn>
                <a:cxn ang="0">
                  <a:pos x="41" y="40"/>
                </a:cxn>
                <a:cxn ang="0">
                  <a:pos x="47" y="31"/>
                </a:cxn>
                <a:cxn ang="0">
                  <a:pos x="53" y="23"/>
                </a:cxn>
                <a:cxn ang="0">
                  <a:pos x="58" y="14"/>
                </a:cxn>
                <a:cxn ang="0">
                  <a:pos x="59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2"/>
                </a:cxn>
                <a:cxn ang="0">
                  <a:pos x="59" y="1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2"/>
                </a:cxn>
                <a:cxn ang="0">
                  <a:pos x="51" y="4"/>
                </a:cxn>
                <a:cxn ang="0">
                  <a:pos x="51" y="4"/>
                </a:cxn>
              </a:cxnLst>
              <a:rect l="0" t="0" r="r" b="b"/>
              <a:pathLst>
                <a:path w="61" h="81">
                  <a:moveTo>
                    <a:pt x="51" y="4"/>
                  </a:moveTo>
                  <a:lnTo>
                    <a:pt x="51" y="4"/>
                  </a:lnTo>
                  <a:lnTo>
                    <a:pt x="50" y="8"/>
                  </a:lnTo>
                  <a:lnTo>
                    <a:pt x="49" y="13"/>
                  </a:lnTo>
                  <a:lnTo>
                    <a:pt x="44" y="22"/>
                  </a:lnTo>
                  <a:lnTo>
                    <a:pt x="38" y="30"/>
                  </a:lnTo>
                  <a:lnTo>
                    <a:pt x="31" y="37"/>
                  </a:lnTo>
                  <a:lnTo>
                    <a:pt x="31" y="37"/>
                  </a:lnTo>
                  <a:lnTo>
                    <a:pt x="16" y="55"/>
                  </a:lnTo>
                  <a:lnTo>
                    <a:pt x="8" y="63"/>
                  </a:lnTo>
                  <a:lnTo>
                    <a:pt x="1" y="72"/>
                  </a:lnTo>
                  <a:lnTo>
                    <a:pt x="1" y="72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4" y="81"/>
                  </a:lnTo>
                  <a:lnTo>
                    <a:pt x="6" y="79"/>
                  </a:lnTo>
                  <a:lnTo>
                    <a:pt x="7" y="78"/>
                  </a:lnTo>
                  <a:lnTo>
                    <a:pt x="7" y="78"/>
                  </a:lnTo>
                  <a:lnTo>
                    <a:pt x="17" y="67"/>
                  </a:lnTo>
                  <a:lnTo>
                    <a:pt x="27" y="56"/>
                  </a:lnTo>
                  <a:lnTo>
                    <a:pt x="27" y="56"/>
                  </a:lnTo>
                  <a:lnTo>
                    <a:pt x="35" y="48"/>
                  </a:lnTo>
                  <a:lnTo>
                    <a:pt x="38" y="44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7" y="31"/>
                  </a:lnTo>
                  <a:lnTo>
                    <a:pt x="53" y="23"/>
                  </a:lnTo>
                  <a:lnTo>
                    <a:pt x="58" y="14"/>
                  </a:lnTo>
                  <a:lnTo>
                    <a:pt x="59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2"/>
                  </a:lnTo>
                  <a:lnTo>
                    <a:pt x="59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2"/>
                  </a:lnTo>
                  <a:lnTo>
                    <a:pt x="51" y="4"/>
                  </a:lnTo>
                  <a:lnTo>
                    <a:pt x="5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74" name="Freeform 690"/>
            <p:cNvSpPr/>
            <p:nvPr/>
          </p:nvSpPr>
          <p:spPr bwMode="auto">
            <a:xfrm>
              <a:off x="3487738" y="4716463"/>
              <a:ext cx="26988" cy="34925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42" y="3"/>
                </a:cxn>
                <a:cxn ang="0">
                  <a:pos x="40" y="10"/>
                </a:cxn>
                <a:cxn ang="0">
                  <a:pos x="37" y="16"/>
                </a:cxn>
                <a:cxn ang="0">
                  <a:pos x="32" y="22"/>
                </a:cxn>
                <a:cxn ang="0">
                  <a:pos x="28" y="27"/>
                </a:cxn>
                <a:cxn ang="0">
                  <a:pos x="28" y="27"/>
                </a:cxn>
                <a:cxn ang="0">
                  <a:pos x="13" y="43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0" y="62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5" y="66"/>
                </a:cxn>
                <a:cxn ang="0">
                  <a:pos x="7" y="65"/>
                </a:cxn>
                <a:cxn ang="0">
                  <a:pos x="8" y="64"/>
                </a:cxn>
                <a:cxn ang="0">
                  <a:pos x="8" y="64"/>
                </a:cxn>
                <a:cxn ang="0">
                  <a:pos x="15" y="55"/>
                </a:cxn>
                <a:cxn ang="0">
                  <a:pos x="22" y="46"/>
                </a:cxn>
                <a:cxn ang="0">
                  <a:pos x="39" y="29"/>
                </a:cxn>
                <a:cxn ang="0">
                  <a:pos x="39" y="29"/>
                </a:cxn>
                <a:cxn ang="0">
                  <a:pos x="41" y="26"/>
                </a:cxn>
                <a:cxn ang="0">
                  <a:pos x="42" y="24"/>
                </a:cxn>
                <a:cxn ang="0">
                  <a:pos x="45" y="18"/>
                </a:cxn>
                <a:cxn ang="0">
                  <a:pos x="45" y="18"/>
                </a:cxn>
                <a:cxn ang="0">
                  <a:pos x="49" y="12"/>
                </a:cxn>
                <a:cxn ang="0">
                  <a:pos x="50" y="10"/>
                </a:cxn>
                <a:cxn ang="0">
                  <a:pos x="51" y="5"/>
                </a:cxn>
                <a:cxn ang="0">
                  <a:pos x="51" y="5"/>
                </a:cxn>
                <a:cxn ang="0">
                  <a:pos x="51" y="3"/>
                </a:cxn>
                <a:cxn ang="0">
                  <a:pos x="50" y="2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3" y="1"/>
                </a:cxn>
                <a:cxn ang="0">
                  <a:pos x="42" y="3"/>
                </a:cxn>
                <a:cxn ang="0">
                  <a:pos x="42" y="3"/>
                </a:cxn>
              </a:cxnLst>
              <a:rect l="0" t="0" r="r" b="b"/>
              <a:pathLst>
                <a:path w="51" h="66">
                  <a:moveTo>
                    <a:pt x="42" y="3"/>
                  </a:moveTo>
                  <a:lnTo>
                    <a:pt x="42" y="3"/>
                  </a:lnTo>
                  <a:lnTo>
                    <a:pt x="40" y="10"/>
                  </a:lnTo>
                  <a:lnTo>
                    <a:pt x="37" y="16"/>
                  </a:lnTo>
                  <a:lnTo>
                    <a:pt x="32" y="22"/>
                  </a:lnTo>
                  <a:lnTo>
                    <a:pt x="28" y="27"/>
                  </a:lnTo>
                  <a:lnTo>
                    <a:pt x="28" y="27"/>
                  </a:lnTo>
                  <a:lnTo>
                    <a:pt x="13" y="43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5" y="66"/>
                  </a:lnTo>
                  <a:lnTo>
                    <a:pt x="7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15" y="55"/>
                  </a:lnTo>
                  <a:lnTo>
                    <a:pt x="22" y="46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41" y="26"/>
                  </a:lnTo>
                  <a:lnTo>
                    <a:pt x="42" y="24"/>
                  </a:lnTo>
                  <a:lnTo>
                    <a:pt x="45" y="18"/>
                  </a:lnTo>
                  <a:lnTo>
                    <a:pt x="45" y="18"/>
                  </a:lnTo>
                  <a:lnTo>
                    <a:pt x="49" y="12"/>
                  </a:lnTo>
                  <a:lnTo>
                    <a:pt x="50" y="10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51" y="3"/>
                  </a:lnTo>
                  <a:lnTo>
                    <a:pt x="50" y="2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3" y="1"/>
                  </a:lnTo>
                  <a:lnTo>
                    <a:pt x="42" y="3"/>
                  </a:lnTo>
                  <a:lnTo>
                    <a:pt x="4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75" name="Freeform 691"/>
            <p:cNvSpPr/>
            <p:nvPr/>
          </p:nvSpPr>
          <p:spPr bwMode="auto">
            <a:xfrm>
              <a:off x="3544888" y="4716463"/>
              <a:ext cx="34925" cy="38100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28" y="32"/>
                </a:cxn>
                <a:cxn ang="0">
                  <a:pos x="28" y="32"/>
                </a:cxn>
                <a:cxn ang="0">
                  <a:pos x="15" y="48"/>
                </a:cxn>
                <a:cxn ang="0">
                  <a:pos x="2" y="63"/>
                </a:cxn>
                <a:cxn ang="0">
                  <a:pos x="2" y="63"/>
                </a:cxn>
                <a:cxn ang="0">
                  <a:pos x="1" y="64"/>
                </a:cxn>
                <a:cxn ang="0">
                  <a:pos x="0" y="66"/>
                </a:cxn>
                <a:cxn ang="0">
                  <a:pos x="1" y="68"/>
                </a:cxn>
                <a:cxn ang="0">
                  <a:pos x="2" y="69"/>
                </a:cxn>
                <a:cxn ang="0">
                  <a:pos x="3" y="70"/>
                </a:cxn>
                <a:cxn ang="0">
                  <a:pos x="5" y="72"/>
                </a:cxn>
                <a:cxn ang="0">
                  <a:pos x="7" y="70"/>
                </a:cxn>
                <a:cxn ang="0">
                  <a:pos x="8" y="69"/>
                </a:cxn>
                <a:cxn ang="0">
                  <a:pos x="8" y="69"/>
                </a:cxn>
                <a:cxn ang="0">
                  <a:pos x="22" y="55"/>
                </a:cxn>
                <a:cxn ang="0">
                  <a:pos x="34" y="39"/>
                </a:cxn>
                <a:cxn ang="0">
                  <a:pos x="34" y="39"/>
                </a:cxn>
                <a:cxn ang="0">
                  <a:pos x="50" y="23"/>
                </a:cxn>
                <a:cxn ang="0">
                  <a:pos x="65" y="7"/>
                </a:cxn>
                <a:cxn ang="0">
                  <a:pos x="65" y="7"/>
                </a:cxn>
                <a:cxn ang="0">
                  <a:pos x="66" y="6"/>
                </a:cxn>
                <a:cxn ang="0">
                  <a:pos x="67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7" h="72">
                  <a:moveTo>
                    <a:pt x="59" y="1"/>
                  </a:moveTo>
                  <a:lnTo>
                    <a:pt x="59" y="1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15" y="48"/>
                  </a:lnTo>
                  <a:lnTo>
                    <a:pt x="2" y="63"/>
                  </a:lnTo>
                  <a:lnTo>
                    <a:pt x="2" y="63"/>
                  </a:lnTo>
                  <a:lnTo>
                    <a:pt x="1" y="64"/>
                  </a:lnTo>
                  <a:lnTo>
                    <a:pt x="0" y="66"/>
                  </a:lnTo>
                  <a:lnTo>
                    <a:pt x="1" y="68"/>
                  </a:lnTo>
                  <a:lnTo>
                    <a:pt x="2" y="69"/>
                  </a:lnTo>
                  <a:lnTo>
                    <a:pt x="3" y="70"/>
                  </a:lnTo>
                  <a:lnTo>
                    <a:pt x="5" y="72"/>
                  </a:lnTo>
                  <a:lnTo>
                    <a:pt x="7" y="70"/>
                  </a:lnTo>
                  <a:lnTo>
                    <a:pt x="8" y="69"/>
                  </a:lnTo>
                  <a:lnTo>
                    <a:pt x="8" y="69"/>
                  </a:lnTo>
                  <a:lnTo>
                    <a:pt x="22" y="55"/>
                  </a:lnTo>
                  <a:lnTo>
                    <a:pt x="34" y="39"/>
                  </a:lnTo>
                  <a:lnTo>
                    <a:pt x="34" y="39"/>
                  </a:lnTo>
                  <a:lnTo>
                    <a:pt x="50" y="23"/>
                  </a:lnTo>
                  <a:lnTo>
                    <a:pt x="65" y="7"/>
                  </a:lnTo>
                  <a:lnTo>
                    <a:pt x="65" y="7"/>
                  </a:lnTo>
                  <a:lnTo>
                    <a:pt x="66" y="6"/>
                  </a:lnTo>
                  <a:lnTo>
                    <a:pt x="67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76" name="Freeform 692"/>
            <p:cNvSpPr/>
            <p:nvPr/>
          </p:nvSpPr>
          <p:spPr bwMode="auto">
            <a:xfrm>
              <a:off x="3587751" y="4708525"/>
              <a:ext cx="36513" cy="42863"/>
            </a:xfrm>
            <a:custGeom>
              <a:avLst/>
              <a:gdLst/>
              <a:ahLst/>
              <a:cxnLst>
                <a:cxn ang="0">
                  <a:pos x="63" y="1"/>
                </a:cxn>
                <a:cxn ang="0">
                  <a:pos x="63" y="1"/>
                </a:cxn>
                <a:cxn ang="0">
                  <a:pos x="46" y="17"/>
                </a:cxn>
                <a:cxn ang="0">
                  <a:pos x="29" y="35"/>
                </a:cxn>
                <a:cxn ang="0">
                  <a:pos x="21" y="43"/>
                </a:cxn>
                <a:cxn ang="0">
                  <a:pos x="14" y="52"/>
                </a:cxn>
                <a:cxn ang="0">
                  <a:pos x="7" y="63"/>
                </a:cxn>
                <a:cxn ang="0">
                  <a:pos x="1" y="73"/>
                </a:cxn>
                <a:cxn ang="0">
                  <a:pos x="1" y="73"/>
                </a:cxn>
                <a:cxn ang="0">
                  <a:pos x="0" y="75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4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15" y="68"/>
                </a:cxn>
                <a:cxn ang="0">
                  <a:pos x="21" y="59"/>
                </a:cxn>
                <a:cxn ang="0">
                  <a:pos x="29" y="49"/>
                </a:cxn>
                <a:cxn ang="0">
                  <a:pos x="37" y="40"/>
                </a:cxn>
                <a:cxn ang="0">
                  <a:pos x="53" y="24"/>
                </a:cxn>
                <a:cxn ang="0">
                  <a:pos x="70" y="8"/>
                </a:cxn>
                <a:cxn ang="0">
                  <a:pos x="70" y="8"/>
                </a:cxn>
                <a:cxn ang="0">
                  <a:pos x="71" y="6"/>
                </a:cxn>
                <a:cxn ang="0">
                  <a:pos x="71" y="4"/>
                </a:cxn>
                <a:cxn ang="0">
                  <a:pos x="71" y="3"/>
                </a:cxn>
                <a:cxn ang="0">
                  <a:pos x="70" y="1"/>
                </a:cxn>
                <a:cxn ang="0">
                  <a:pos x="68" y="0"/>
                </a:cxn>
                <a:cxn ang="0">
                  <a:pos x="67" y="0"/>
                </a:cxn>
                <a:cxn ang="0">
                  <a:pos x="65" y="0"/>
                </a:cxn>
                <a:cxn ang="0">
                  <a:pos x="63" y="1"/>
                </a:cxn>
                <a:cxn ang="0">
                  <a:pos x="63" y="1"/>
                </a:cxn>
              </a:cxnLst>
              <a:rect l="0" t="0" r="r" b="b"/>
              <a:pathLst>
                <a:path w="71" h="80">
                  <a:moveTo>
                    <a:pt x="63" y="1"/>
                  </a:moveTo>
                  <a:lnTo>
                    <a:pt x="63" y="1"/>
                  </a:lnTo>
                  <a:lnTo>
                    <a:pt x="46" y="17"/>
                  </a:lnTo>
                  <a:lnTo>
                    <a:pt x="29" y="35"/>
                  </a:lnTo>
                  <a:lnTo>
                    <a:pt x="21" y="43"/>
                  </a:lnTo>
                  <a:lnTo>
                    <a:pt x="14" y="52"/>
                  </a:lnTo>
                  <a:lnTo>
                    <a:pt x="7" y="63"/>
                  </a:lnTo>
                  <a:lnTo>
                    <a:pt x="1" y="73"/>
                  </a:lnTo>
                  <a:lnTo>
                    <a:pt x="1" y="73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4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15" y="68"/>
                  </a:lnTo>
                  <a:lnTo>
                    <a:pt x="21" y="59"/>
                  </a:lnTo>
                  <a:lnTo>
                    <a:pt x="29" y="49"/>
                  </a:lnTo>
                  <a:lnTo>
                    <a:pt x="37" y="40"/>
                  </a:lnTo>
                  <a:lnTo>
                    <a:pt x="53" y="24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1" y="6"/>
                  </a:lnTo>
                  <a:lnTo>
                    <a:pt x="71" y="4"/>
                  </a:lnTo>
                  <a:lnTo>
                    <a:pt x="71" y="3"/>
                  </a:lnTo>
                  <a:lnTo>
                    <a:pt x="70" y="1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3" y="1"/>
                  </a:lnTo>
                  <a:lnTo>
                    <a:pt x="6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77" name="Freeform 693"/>
            <p:cNvSpPr/>
            <p:nvPr/>
          </p:nvSpPr>
          <p:spPr bwMode="auto">
            <a:xfrm>
              <a:off x="3632201" y="4710113"/>
              <a:ext cx="38100" cy="38100"/>
            </a:xfrm>
            <a:custGeom>
              <a:avLst/>
              <a:gdLst/>
              <a:ahLst/>
              <a:cxnLst>
                <a:cxn ang="0">
                  <a:pos x="64" y="1"/>
                </a:cxn>
                <a:cxn ang="0">
                  <a:pos x="64" y="1"/>
                </a:cxn>
                <a:cxn ang="0">
                  <a:pos x="51" y="11"/>
                </a:cxn>
                <a:cxn ang="0">
                  <a:pos x="38" y="23"/>
                </a:cxn>
                <a:cxn ang="0">
                  <a:pos x="13" y="45"/>
                </a:cxn>
                <a:cxn ang="0">
                  <a:pos x="13" y="45"/>
                </a:cxn>
                <a:cxn ang="0">
                  <a:pos x="7" y="53"/>
                </a:cxn>
                <a:cxn ang="0">
                  <a:pos x="4" y="57"/>
                </a:cxn>
                <a:cxn ang="0">
                  <a:pos x="1" y="61"/>
                </a:cxn>
                <a:cxn ang="0">
                  <a:pos x="0" y="65"/>
                </a:cxn>
                <a:cxn ang="0">
                  <a:pos x="1" y="68"/>
                </a:cxn>
                <a:cxn ang="0">
                  <a:pos x="2" y="69"/>
                </a:cxn>
                <a:cxn ang="0">
                  <a:pos x="5" y="70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2" y="71"/>
                </a:cxn>
                <a:cxn ang="0">
                  <a:pos x="14" y="70"/>
                </a:cxn>
                <a:cxn ang="0">
                  <a:pos x="14" y="68"/>
                </a:cxn>
                <a:cxn ang="0">
                  <a:pos x="15" y="67"/>
                </a:cxn>
                <a:cxn ang="0">
                  <a:pos x="14" y="65"/>
                </a:cxn>
                <a:cxn ang="0">
                  <a:pos x="14" y="64"/>
                </a:cxn>
                <a:cxn ang="0">
                  <a:pos x="12" y="63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3" y="61"/>
                </a:cxn>
                <a:cxn ang="0">
                  <a:pos x="16" y="57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37" y="37"/>
                </a:cxn>
                <a:cxn ang="0">
                  <a:pos x="37" y="37"/>
                </a:cxn>
                <a:cxn ang="0">
                  <a:pos x="52" y="23"/>
                </a:cxn>
                <a:cxn ang="0">
                  <a:pos x="60" y="15"/>
                </a:cxn>
                <a:cxn ang="0">
                  <a:pos x="70" y="9"/>
                </a:cxn>
                <a:cxn ang="0">
                  <a:pos x="70" y="9"/>
                </a:cxn>
                <a:cxn ang="0">
                  <a:pos x="71" y="8"/>
                </a:cxn>
                <a:cxn ang="0">
                  <a:pos x="72" y="6"/>
                </a:cxn>
                <a:cxn ang="0">
                  <a:pos x="72" y="4"/>
                </a:cxn>
                <a:cxn ang="0">
                  <a:pos x="71" y="3"/>
                </a:cxn>
                <a:cxn ang="0">
                  <a:pos x="70" y="1"/>
                </a:cxn>
                <a:cxn ang="0">
                  <a:pos x="68" y="0"/>
                </a:cxn>
                <a:cxn ang="0">
                  <a:pos x="67" y="0"/>
                </a:cxn>
                <a:cxn ang="0">
                  <a:pos x="64" y="1"/>
                </a:cxn>
                <a:cxn ang="0">
                  <a:pos x="64" y="1"/>
                </a:cxn>
              </a:cxnLst>
              <a:rect l="0" t="0" r="r" b="b"/>
              <a:pathLst>
                <a:path w="72" h="71">
                  <a:moveTo>
                    <a:pt x="64" y="1"/>
                  </a:moveTo>
                  <a:lnTo>
                    <a:pt x="64" y="1"/>
                  </a:lnTo>
                  <a:lnTo>
                    <a:pt x="51" y="11"/>
                  </a:lnTo>
                  <a:lnTo>
                    <a:pt x="38" y="23"/>
                  </a:lnTo>
                  <a:lnTo>
                    <a:pt x="13" y="45"/>
                  </a:lnTo>
                  <a:lnTo>
                    <a:pt x="13" y="45"/>
                  </a:lnTo>
                  <a:lnTo>
                    <a:pt x="7" y="53"/>
                  </a:lnTo>
                  <a:lnTo>
                    <a:pt x="4" y="57"/>
                  </a:lnTo>
                  <a:lnTo>
                    <a:pt x="1" y="61"/>
                  </a:lnTo>
                  <a:lnTo>
                    <a:pt x="0" y="65"/>
                  </a:lnTo>
                  <a:lnTo>
                    <a:pt x="1" y="68"/>
                  </a:lnTo>
                  <a:lnTo>
                    <a:pt x="2" y="69"/>
                  </a:lnTo>
                  <a:lnTo>
                    <a:pt x="5" y="70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2" y="71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5" y="67"/>
                  </a:lnTo>
                  <a:lnTo>
                    <a:pt x="14" y="65"/>
                  </a:lnTo>
                  <a:lnTo>
                    <a:pt x="14" y="64"/>
                  </a:lnTo>
                  <a:lnTo>
                    <a:pt x="12" y="63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3" y="61"/>
                  </a:lnTo>
                  <a:lnTo>
                    <a:pt x="16" y="57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7" y="37"/>
                  </a:lnTo>
                  <a:lnTo>
                    <a:pt x="37" y="37"/>
                  </a:lnTo>
                  <a:lnTo>
                    <a:pt x="52" y="23"/>
                  </a:lnTo>
                  <a:lnTo>
                    <a:pt x="60" y="15"/>
                  </a:lnTo>
                  <a:lnTo>
                    <a:pt x="70" y="9"/>
                  </a:lnTo>
                  <a:lnTo>
                    <a:pt x="70" y="9"/>
                  </a:lnTo>
                  <a:lnTo>
                    <a:pt x="71" y="8"/>
                  </a:lnTo>
                  <a:lnTo>
                    <a:pt x="72" y="6"/>
                  </a:lnTo>
                  <a:lnTo>
                    <a:pt x="72" y="4"/>
                  </a:lnTo>
                  <a:lnTo>
                    <a:pt x="71" y="3"/>
                  </a:lnTo>
                  <a:lnTo>
                    <a:pt x="70" y="1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4" y="1"/>
                  </a:lnTo>
                  <a:lnTo>
                    <a:pt x="6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78" name="Freeform 694"/>
            <p:cNvSpPr/>
            <p:nvPr/>
          </p:nvSpPr>
          <p:spPr bwMode="auto">
            <a:xfrm>
              <a:off x="3683001" y="4711700"/>
              <a:ext cx="30163" cy="31750"/>
            </a:xfrm>
            <a:custGeom>
              <a:avLst/>
              <a:gdLst/>
              <a:ahLst/>
              <a:cxnLst>
                <a:cxn ang="0">
                  <a:pos x="48" y="2"/>
                </a:cxn>
                <a:cxn ang="0">
                  <a:pos x="48" y="2"/>
                </a:cxn>
                <a:cxn ang="0">
                  <a:pos x="44" y="8"/>
                </a:cxn>
                <a:cxn ang="0">
                  <a:pos x="38" y="14"/>
                </a:cxn>
                <a:cxn ang="0">
                  <a:pos x="32" y="20"/>
                </a:cxn>
                <a:cxn ang="0">
                  <a:pos x="27" y="26"/>
                </a:cxn>
                <a:cxn ang="0">
                  <a:pos x="27" y="26"/>
                </a:cxn>
                <a:cxn ang="0">
                  <a:pos x="25" y="29"/>
                </a:cxn>
                <a:cxn ang="0">
                  <a:pos x="22" y="32"/>
                </a:cxn>
                <a:cxn ang="0">
                  <a:pos x="16" y="37"/>
                </a:cxn>
                <a:cxn ang="0">
                  <a:pos x="16" y="37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4" y="61"/>
                </a:cxn>
                <a:cxn ang="0">
                  <a:pos x="5" y="61"/>
                </a:cxn>
                <a:cxn ang="0">
                  <a:pos x="7" y="61"/>
                </a:cxn>
                <a:cxn ang="0">
                  <a:pos x="9" y="60"/>
                </a:cxn>
                <a:cxn ang="0">
                  <a:pos x="9" y="60"/>
                </a:cxn>
                <a:cxn ang="0">
                  <a:pos x="22" y="43"/>
                </a:cxn>
                <a:cxn ang="0">
                  <a:pos x="22" y="43"/>
                </a:cxn>
                <a:cxn ang="0">
                  <a:pos x="25" y="41"/>
                </a:cxn>
                <a:cxn ang="0">
                  <a:pos x="28" y="38"/>
                </a:cxn>
                <a:cxn ang="0">
                  <a:pos x="31" y="36"/>
                </a:cxn>
                <a:cxn ang="0">
                  <a:pos x="35" y="33"/>
                </a:cxn>
                <a:cxn ang="0">
                  <a:pos x="35" y="33"/>
                </a:cxn>
                <a:cxn ang="0">
                  <a:pos x="39" y="26"/>
                </a:cxn>
                <a:cxn ang="0">
                  <a:pos x="45" y="20"/>
                </a:cxn>
                <a:cxn ang="0">
                  <a:pos x="51" y="13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7" y="4"/>
                </a:cxn>
                <a:cxn ang="0">
                  <a:pos x="57" y="3"/>
                </a:cxn>
                <a:cxn ang="0">
                  <a:pos x="56" y="1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50" y="0"/>
                </a:cxn>
                <a:cxn ang="0">
                  <a:pos x="48" y="2"/>
                </a:cxn>
                <a:cxn ang="0">
                  <a:pos x="48" y="2"/>
                </a:cxn>
              </a:cxnLst>
              <a:rect l="0" t="0" r="r" b="b"/>
              <a:pathLst>
                <a:path w="57" h="61">
                  <a:moveTo>
                    <a:pt x="48" y="2"/>
                  </a:moveTo>
                  <a:lnTo>
                    <a:pt x="48" y="2"/>
                  </a:lnTo>
                  <a:lnTo>
                    <a:pt x="44" y="8"/>
                  </a:lnTo>
                  <a:lnTo>
                    <a:pt x="38" y="14"/>
                  </a:lnTo>
                  <a:lnTo>
                    <a:pt x="32" y="20"/>
                  </a:lnTo>
                  <a:lnTo>
                    <a:pt x="27" y="26"/>
                  </a:lnTo>
                  <a:lnTo>
                    <a:pt x="27" y="26"/>
                  </a:lnTo>
                  <a:lnTo>
                    <a:pt x="25" y="29"/>
                  </a:lnTo>
                  <a:lnTo>
                    <a:pt x="22" y="32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7" y="61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22" y="43"/>
                  </a:lnTo>
                  <a:lnTo>
                    <a:pt x="22" y="43"/>
                  </a:lnTo>
                  <a:lnTo>
                    <a:pt x="25" y="41"/>
                  </a:lnTo>
                  <a:lnTo>
                    <a:pt x="28" y="38"/>
                  </a:lnTo>
                  <a:lnTo>
                    <a:pt x="31" y="36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9" y="26"/>
                  </a:lnTo>
                  <a:lnTo>
                    <a:pt x="45" y="20"/>
                  </a:lnTo>
                  <a:lnTo>
                    <a:pt x="51" y="13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7" y="4"/>
                  </a:lnTo>
                  <a:lnTo>
                    <a:pt x="57" y="3"/>
                  </a:lnTo>
                  <a:lnTo>
                    <a:pt x="56" y="1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48" y="2"/>
                  </a:lnTo>
                  <a:lnTo>
                    <a:pt x="4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79" name="Freeform 695"/>
            <p:cNvSpPr/>
            <p:nvPr/>
          </p:nvSpPr>
          <p:spPr bwMode="auto">
            <a:xfrm>
              <a:off x="3725863" y="4710113"/>
              <a:ext cx="36513" cy="41275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44" y="20"/>
                </a:cxn>
                <a:cxn ang="0">
                  <a:pos x="26" y="38"/>
                </a:cxn>
                <a:cxn ang="0">
                  <a:pos x="26" y="38"/>
                </a:cxn>
                <a:cxn ang="0">
                  <a:pos x="14" y="49"/>
                </a:cxn>
                <a:cxn ang="0">
                  <a:pos x="9" y="56"/>
                </a:cxn>
                <a:cxn ang="0">
                  <a:pos x="4" y="62"/>
                </a:cxn>
                <a:cxn ang="0">
                  <a:pos x="4" y="62"/>
                </a:cxn>
                <a:cxn ang="0">
                  <a:pos x="1" y="64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3"/>
                </a:cxn>
                <a:cxn ang="0">
                  <a:pos x="1" y="74"/>
                </a:cxn>
                <a:cxn ang="0">
                  <a:pos x="4" y="76"/>
                </a:cxn>
                <a:cxn ang="0">
                  <a:pos x="7" y="75"/>
                </a:cxn>
                <a:cxn ang="0">
                  <a:pos x="8" y="74"/>
                </a:cxn>
                <a:cxn ang="0">
                  <a:pos x="9" y="73"/>
                </a:cxn>
                <a:cxn ang="0">
                  <a:pos x="9" y="73"/>
                </a:cxn>
                <a:cxn ang="0">
                  <a:pos x="11" y="68"/>
                </a:cxn>
                <a:cxn ang="0">
                  <a:pos x="14" y="63"/>
                </a:cxn>
                <a:cxn ang="0">
                  <a:pos x="23" y="54"/>
                </a:cxn>
                <a:cxn ang="0">
                  <a:pos x="39" y="38"/>
                </a:cxn>
                <a:cxn ang="0">
                  <a:pos x="39" y="38"/>
                </a:cxn>
                <a:cxn ang="0">
                  <a:pos x="55" y="24"/>
                </a:cxn>
                <a:cxn ang="0">
                  <a:pos x="69" y="8"/>
                </a:cxn>
                <a:cxn ang="0">
                  <a:pos x="69" y="8"/>
                </a:cxn>
                <a:cxn ang="0">
                  <a:pos x="70" y="7"/>
                </a:cxn>
                <a:cxn ang="0">
                  <a:pos x="71" y="5"/>
                </a:cxn>
                <a:cxn ang="0">
                  <a:pos x="70" y="3"/>
                </a:cxn>
                <a:cxn ang="0">
                  <a:pos x="69" y="2"/>
                </a:cxn>
                <a:cxn ang="0">
                  <a:pos x="68" y="1"/>
                </a:cxn>
                <a:cxn ang="0">
                  <a:pos x="66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1" h="76">
                  <a:moveTo>
                    <a:pt x="63" y="2"/>
                  </a:moveTo>
                  <a:lnTo>
                    <a:pt x="63" y="2"/>
                  </a:lnTo>
                  <a:lnTo>
                    <a:pt x="44" y="20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14" y="49"/>
                  </a:lnTo>
                  <a:lnTo>
                    <a:pt x="9" y="56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" y="64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1" y="74"/>
                  </a:lnTo>
                  <a:lnTo>
                    <a:pt x="4" y="76"/>
                  </a:lnTo>
                  <a:lnTo>
                    <a:pt x="7" y="75"/>
                  </a:lnTo>
                  <a:lnTo>
                    <a:pt x="8" y="74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11" y="68"/>
                  </a:lnTo>
                  <a:lnTo>
                    <a:pt x="14" y="63"/>
                  </a:lnTo>
                  <a:lnTo>
                    <a:pt x="23" y="54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55" y="24"/>
                  </a:lnTo>
                  <a:lnTo>
                    <a:pt x="69" y="8"/>
                  </a:lnTo>
                  <a:lnTo>
                    <a:pt x="69" y="8"/>
                  </a:lnTo>
                  <a:lnTo>
                    <a:pt x="70" y="7"/>
                  </a:lnTo>
                  <a:lnTo>
                    <a:pt x="71" y="5"/>
                  </a:lnTo>
                  <a:lnTo>
                    <a:pt x="70" y="3"/>
                  </a:lnTo>
                  <a:lnTo>
                    <a:pt x="69" y="2"/>
                  </a:lnTo>
                  <a:lnTo>
                    <a:pt x="68" y="1"/>
                  </a:lnTo>
                  <a:lnTo>
                    <a:pt x="66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80" name="Freeform 696"/>
            <p:cNvSpPr/>
            <p:nvPr/>
          </p:nvSpPr>
          <p:spPr bwMode="auto">
            <a:xfrm>
              <a:off x="3765551" y="4708525"/>
              <a:ext cx="34925" cy="39688"/>
            </a:xfrm>
            <a:custGeom>
              <a:avLst/>
              <a:gdLst/>
              <a:ahLst/>
              <a:cxnLst>
                <a:cxn ang="0">
                  <a:pos x="58" y="3"/>
                </a:cxn>
                <a:cxn ang="0">
                  <a:pos x="58" y="3"/>
                </a:cxn>
                <a:cxn ang="0">
                  <a:pos x="56" y="8"/>
                </a:cxn>
                <a:cxn ang="0">
                  <a:pos x="53" y="13"/>
                </a:cxn>
                <a:cxn ang="0">
                  <a:pos x="49" y="17"/>
                </a:cxn>
                <a:cxn ang="0">
                  <a:pos x="45" y="21"/>
                </a:cxn>
                <a:cxn ang="0">
                  <a:pos x="35" y="30"/>
                </a:cxn>
                <a:cxn ang="0">
                  <a:pos x="25" y="36"/>
                </a:cxn>
                <a:cxn ang="0">
                  <a:pos x="25" y="36"/>
                </a:cxn>
                <a:cxn ang="0">
                  <a:pos x="18" y="43"/>
                </a:cxn>
                <a:cxn ang="0">
                  <a:pos x="13" y="51"/>
                </a:cxn>
                <a:cxn ang="0">
                  <a:pos x="13" y="51"/>
                </a:cxn>
                <a:cxn ang="0">
                  <a:pos x="6" y="60"/>
                </a:cxn>
                <a:cxn ang="0">
                  <a:pos x="2" y="64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1" y="73"/>
                </a:cxn>
                <a:cxn ang="0">
                  <a:pos x="4" y="75"/>
                </a:cxn>
                <a:cxn ang="0">
                  <a:pos x="6" y="75"/>
                </a:cxn>
                <a:cxn ang="0">
                  <a:pos x="9" y="74"/>
                </a:cxn>
                <a:cxn ang="0">
                  <a:pos x="14" y="69"/>
                </a:cxn>
                <a:cxn ang="0">
                  <a:pos x="14" y="69"/>
                </a:cxn>
                <a:cxn ang="0">
                  <a:pos x="15" y="67"/>
                </a:cxn>
                <a:cxn ang="0">
                  <a:pos x="14" y="64"/>
                </a:cxn>
                <a:cxn ang="0">
                  <a:pos x="14" y="64"/>
                </a:cxn>
                <a:cxn ang="0">
                  <a:pos x="21" y="56"/>
                </a:cxn>
                <a:cxn ang="0">
                  <a:pos x="26" y="48"/>
                </a:cxn>
                <a:cxn ang="0">
                  <a:pos x="26" y="48"/>
                </a:cxn>
                <a:cxn ang="0">
                  <a:pos x="31" y="44"/>
                </a:cxn>
                <a:cxn ang="0">
                  <a:pos x="37" y="40"/>
                </a:cxn>
                <a:cxn ang="0">
                  <a:pos x="47" y="32"/>
                </a:cxn>
                <a:cxn ang="0">
                  <a:pos x="47" y="32"/>
                </a:cxn>
                <a:cxn ang="0">
                  <a:pos x="53" y="26"/>
                </a:cxn>
                <a:cxn ang="0">
                  <a:pos x="59" y="20"/>
                </a:cxn>
                <a:cxn ang="0">
                  <a:pos x="64" y="13"/>
                </a:cxn>
                <a:cxn ang="0">
                  <a:pos x="65" y="10"/>
                </a:cxn>
                <a:cxn ang="0">
                  <a:pos x="67" y="6"/>
                </a:cxn>
                <a:cxn ang="0">
                  <a:pos x="67" y="6"/>
                </a:cxn>
                <a:cxn ang="0">
                  <a:pos x="67" y="4"/>
                </a:cxn>
                <a:cxn ang="0">
                  <a:pos x="65" y="2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8" y="1"/>
                </a:cxn>
                <a:cxn ang="0">
                  <a:pos x="58" y="3"/>
                </a:cxn>
                <a:cxn ang="0">
                  <a:pos x="58" y="3"/>
                </a:cxn>
              </a:cxnLst>
              <a:rect l="0" t="0" r="r" b="b"/>
              <a:pathLst>
                <a:path w="67" h="75">
                  <a:moveTo>
                    <a:pt x="58" y="3"/>
                  </a:moveTo>
                  <a:lnTo>
                    <a:pt x="58" y="3"/>
                  </a:lnTo>
                  <a:lnTo>
                    <a:pt x="56" y="8"/>
                  </a:lnTo>
                  <a:lnTo>
                    <a:pt x="53" y="13"/>
                  </a:lnTo>
                  <a:lnTo>
                    <a:pt x="49" y="17"/>
                  </a:lnTo>
                  <a:lnTo>
                    <a:pt x="45" y="21"/>
                  </a:lnTo>
                  <a:lnTo>
                    <a:pt x="35" y="30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18" y="43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6" y="60"/>
                  </a:lnTo>
                  <a:lnTo>
                    <a:pt x="2" y="64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1" y="73"/>
                  </a:lnTo>
                  <a:lnTo>
                    <a:pt x="4" y="75"/>
                  </a:lnTo>
                  <a:lnTo>
                    <a:pt x="6" y="75"/>
                  </a:lnTo>
                  <a:lnTo>
                    <a:pt x="9" y="74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5" y="67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1" y="56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31" y="44"/>
                  </a:lnTo>
                  <a:lnTo>
                    <a:pt x="37" y="40"/>
                  </a:lnTo>
                  <a:lnTo>
                    <a:pt x="47" y="32"/>
                  </a:lnTo>
                  <a:lnTo>
                    <a:pt x="47" y="32"/>
                  </a:lnTo>
                  <a:lnTo>
                    <a:pt x="53" y="26"/>
                  </a:lnTo>
                  <a:lnTo>
                    <a:pt x="59" y="20"/>
                  </a:lnTo>
                  <a:lnTo>
                    <a:pt x="64" y="13"/>
                  </a:lnTo>
                  <a:lnTo>
                    <a:pt x="65" y="10"/>
                  </a:lnTo>
                  <a:lnTo>
                    <a:pt x="67" y="6"/>
                  </a:lnTo>
                  <a:lnTo>
                    <a:pt x="67" y="6"/>
                  </a:lnTo>
                  <a:lnTo>
                    <a:pt x="67" y="4"/>
                  </a:lnTo>
                  <a:lnTo>
                    <a:pt x="65" y="2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8" y="1"/>
                  </a:lnTo>
                  <a:lnTo>
                    <a:pt x="58" y="3"/>
                  </a:lnTo>
                  <a:lnTo>
                    <a:pt x="5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81" name="Freeform 697"/>
            <p:cNvSpPr/>
            <p:nvPr/>
          </p:nvSpPr>
          <p:spPr bwMode="auto">
            <a:xfrm>
              <a:off x="3802063" y="4708525"/>
              <a:ext cx="36513" cy="38100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48" y="11"/>
                </a:cxn>
                <a:cxn ang="0">
                  <a:pos x="36" y="21"/>
                </a:cxn>
                <a:cxn ang="0">
                  <a:pos x="24" y="31"/>
                </a:cxn>
                <a:cxn ang="0">
                  <a:pos x="14" y="42"/>
                </a:cxn>
                <a:cxn ang="0">
                  <a:pos x="14" y="42"/>
                </a:cxn>
                <a:cxn ang="0">
                  <a:pos x="9" y="47"/>
                </a:cxn>
                <a:cxn ang="0">
                  <a:pos x="3" y="53"/>
                </a:cxn>
                <a:cxn ang="0">
                  <a:pos x="2" y="58"/>
                </a:cxn>
                <a:cxn ang="0">
                  <a:pos x="0" y="61"/>
                </a:cxn>
                <a:cxn ang="0">
                  <a:pos x="0" y="65"/>
                </a:cxn>
                <a:cxn ang="0">
                  <a:pos x="2" y="68"/>
                </a:cxn>
                <a:cxn ang="0">
                  <a:pos x="2" y="68"/>
                </a:cxn>
                <a:cxn ang="0">
                  <a:pos x="3" y="70"/>
                </a:cxn>
                <a:cxn ang="0">
                  <a:pos x="5" y="71"/>
                </a:cxn>
                <a:cxn ang="0">
                  <a:pos x="6" y="71"/>
                </a:cxn>
                <a:cxn ang="0">
                  <a:pos x="8" y="70"/>
                </a:cxn>
                <a:cxn ang="0">
                  <a:pos x="9" y="69"/>
                </a:cxn>
                <a:cxn ang="0">
                  <a:pos x="10" y="67"/>
                </a:cxn>
                <a:cxn ang="0">
                  <a:pos x="10" y="66"/>
                </a:cxn>
                <a:cxn ang="0">
                  <a:pos x="10" y="64"/>
                </a:cxn>
                <a:cxn ang="0">
                  <a:pos x="10" y="64"/>
                </a:cxn>
                <a:cxn ang="0">
                  <a:pos x="10" y="62"/>
                </a:cxn>
                <a:cxn ang="0">
                  <a:pos x="11" y="59"/>
                </a:cxn>
                <a:cxn ang="0">
                  <a:pos x="17" y="50"/>
                </a:cxn>
                <a:cxn ang="0">
                  <a:pos x="30" y="39"/>
                </a:cxn>
                <a:cxn ang="0">
                  <a:pos x="30" y="39"/>
                </a:cxn>
                <a:cxn ang="0">
                  <a:pos x="48" y="24"/>
                </a:cxn>
                <a:cxn ang="0">
                  <a:pos x="66" y="8"/>
                </a:cxn>
                <a:cxn ang="0">
                  <a:pos x="66" y="8"/>
                </a:cxn>
                <a:cxn ang="0">
                  <a:pos x="67" y="6"/>
                </a:cxn>
                <a:cxn ang="0">
                  <a:pos x="67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7" h="71">
                  <a:moveTo>
                    <a:pt x="60" y="1"/>
                  </a:moveTo>
                  <a:lnTo>
                    <a:pt x="60" y="1"/>
                  </a:lnTo>
                  <a:lnTo>
                    <a:pt x="48" y="11"/>
                  </a:lnTo>
                  <a:lnTo>
                    <a:pt x="36" y="21"/>
                  </a:lnTo>
                  <a:lnTo>
                    <a:pt x="24" y="31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9" y="47"/>
                  </a:lnTo>
                  <a:lnTo>
                    <a:pt x="3" y="53"/>
                  </a:lnTo>
                  <a:lnTo>
                    <a:pt x="2" y="58"/>
                  </a:lnTo>
                  <a:lnTo>
                    <a:pt x="0" y="61"/>
                  </a:lnTo>
                  <a:lnTo>
                    <a:pt x="0" y="65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5" y="71"/>
                  </a:lnTo>
                  <a:lnTo>
                    <a:pt x="6" y="71"/>
                  </a:lnTo>
                  <a:lnTo>
                    <a:pt x="8" y="70"/>
                  </a:lnTo>
                  <a:lnTo>
                    <a:pt x="9" y="69"/>
                  </a:lnTo>
                  <a:lnTo>
                    <a:pt x="10" y="67"/>
                  </a:lnTo>
                  <a:lnTo>
                    <a:pt x="10" y="66"/>
                  </a:lnTo>
                  <a:lnTo>
                    <a:pt x="10" y="64"/>
                  </a:lnTo>
                  <a:lnTo>
                    <a:pt x="10" y="64"/>
                  </a:lnTo>
                  <a:lnTo>
                    <a:pt x="10" y="62"/>
                  </a:lnTo>
                  <a:lnTo>
                    <a:pt x="11" y="59"/>
                  </a:lnTo>
                  <a:lnTo>
                    <a:pt x="17" y="50"/>
                  </a:lnTo>
                  <a:lnTo>
                    <a:pt x="30" y="39"/>
                  </a:lnTo>
                  <a:lnTo>
                    <a:pt x="30" y="39"/>
                  </a:lnTo>
                  <a:lnTo>
                    <a:pt x="48" y="24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7" y="6"/>
                  </a:lnTo>
                  <a:lnTo>
                    <a:pt x="67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82" name="Freeform 698"/>
            <p:cNvSpPr/>
            <p:nvPr/>
          </p:nvSpPr>
          <p:spPr bwMode="auto">
            <a:xfrm>
              <a:off x="3843338" y="4711700"/>
              <a:ext cx="26988" cy="34925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4" y="1"/>
                </a:cxn>
                <a:cxn ang="0">
                  <a:pos x="37" y="7"/>
                </a:cxn>
                <a:cxn ang="0">
                  <a:pos x="30" y="13"/>
                </a:cxn>
                <a:cxn ang="0">
                  <a:pos x="19" y="27"/>
                </a:cxn>
                <a:cxn ang="0">
                  <a:pos x="9" y="42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6"/>
                </a:cxn>
                <a:cxn ang="0">
                  <a:pos x="5" y="66"/>
                </a:cxn>
                <a:cxn ang="0">
                  <a:pos x="7" y="65"/>
                </a:cxn>
                <a:cxn ang="0">
                  <a:pos x="8" y="63"/>
                </a:cxn>
                <a:cxn ang="0">
                  <a:pos x="8" y="63"/>
                </a:cxn>
                <a:cxn ang="0">
                  <a:pos x="17" y="47"/>
                </a:cxn>
                <a:cxn ang="0">
                  <a:pos x="26" y="33"/>
                </a:cxn>
                <a:cxn ang="0">
                  <a:pos x="37" y="20"/>
                </a:cxn>
                <a:cxn ang="0">
                  <a:pos x="44" y="13"/>
                </a:cxn>
                <a:cxn ang="0">
                  <a:pos x="51" y="7"/>
                </a:cxn>
                <a:cxn ang="0">
                  <a:pos x="51" y="7"/>
                </a:cxn>
                <a:cxn ang="0">
                  <a:pos x="52" y="6"/>
                </a:cxn>
                <a:cxn ang="0">
                  <a:pos x="52" y="4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4" y="1"/>
                </a:cxn>
                <a:cxn ang="0">
                  <a:pos x="44" y="1"/>
                </a:cxn>
              </a:cxnLst>
              <a:rect l="0" t="0" r="r" b="b"/>
              <a:pathLst>
                <a:path w="52" h="66">
                  <a:moveTo>
                    <a:pt x="44" y="1"/>
                  </a:moveTo>
                  <a:lnTo>
                    <a:pt x="44" y="1"/>
                  </a:lnTo>
                  <a:lnTo>
                    <a:pt x="37" y="7"/>
                  </a:lnTo>
                  <a:lnTo>
                    <a:pt x="30" y="13"/>
                  </a:lnTo>
                  <a:lnTo>
                    <a:pt x="19" y="27"/>
                  </a:lnTo>
                  <a:lnTo>
                    <a:pt x="9" y="42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6"/>
                  </a:lnTo>
                  <a:lnTo>
                    <a:pt x="5" y="66"/>
                  </a:lnTo>
                  <a:lnTo>
                    <a:pt x="7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17" y="47"/>
                  </a:lnTo>
                  <a:lnTo>
                    <a:pt x="26" y="33"/>
                  </a:lnTo>
                  <a:lnTo>
                    <a:pt x="37" y="20"/>
                  </a:lnTo>
                  <a:lnTo>
                    <a:pt x="44" y="13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52" y="6"/>
                  </a:lnTo>
                  <a:lnTo>
                    <a:pt x="52" y="4"/>
                  </a:lnTo>
                  <a:lnTo>
                    <a:pt x="52" y="3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4" y="1"/>
                  </a:lnTo>
                  <a:lnTo>
                    <a:pt x="4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83" name="Freeform 699"/>
            <p:cNvSpPr>
              <a:spLocks noEditPoints="1"/>
            </p:cNvSpPr>
            <p:nvPr/>
          </p:nvSpPr>
          <p:spPr bwMode="auto">
            <a:xfrm>
              <a:off x="3273426" y="4579938"/>
              <a:ext cx="650875" cy="195263"/>
            </a:xfrm>
            <a:custGeom>
              <a:avLst/>
              <a:gdLst/>
              <a:ahLst/>
              <a:cxnLst>
                <a:cxn ang="0">
                  <a:pos x="742" y="362"/>
                </a:cxn>
                <a:cxn ang="0">
                  <a:pos x="612" y="358"/>
                </a:cxn>
                <a:cxn ang="0">
                  <a:pos x="524" y="354"/>
                </a:cxn>
                <a:cxn ang="0">
                  <a:pos x="138" y="355"/>
                </a:cxn>
                <a:cxn ang="0">
                  <a:pos x="72" y="347"/>
                </a:cxn>
                <a:cxn ang="0">
                  <a:pos x="23" y="320"/>
                </a:cxn>
                <a:cxn ang="0">
                  <a:pos x="1" y="276"/>
                </a:cxn>
                <a:cxn ang="0">
                  <a:pos x="2" y="40"/>
                </a:cxn>
                <a:cxn ang="0">
                  <a:pos x="10" y="22"/>
                </a:cxn>
                <a:cxn ang="0">
                  <a:pos x="26" y="5"/>
                </a:cxn>
                <a:cxn ang="0">
                  <a:pos x="284" y="0"/>
                </a:cxn>
                <a:cxn ang="0">
                  <a:pos x="302" y="8"/>
                </a:cxn>
                <a:cxn ang="0">
                  <a:pos x="309" y="38"/>
                </a:cxn>
                <a:cxn ang="0">
                  <a:pos x="355" y="116"/>
                </a:cxn>
                <a:cxn ang="0">
                  <a:pos x="420" y="154"/>
                </a:cxn>
                <a:cxn ang="0">
                  <a:pos x="522" y="172"/>
                </a:cxn>
                <a:cxn ang="0">
                  <a:pos x="664" y="176"/>
                </a:cxn>
                <a:cxn ang="0">
                  <a:pos x="795" y="162"/>
                </a:cxn>
                <a:cxn ang="0">
                  <a:pos x="873" y="121"/>
                </a:cxn>
                <a:cxn ang="0">
                  <a:pos x="902" y="69"/>
                </a:cxn>
                <a:cxn ang="0">
                  <a:pos x="908" y="26"/>
                </a:cxn>
                <a:cxn ang="0">
                  <a:pos x="924" y="11"/>
                </a:cxn>
                <a:cxn ang="0">
                  <a:pos x="946" y="13"/>
                </a:cxn>
                <a:cxn ang="0">
                  <a:pos x="1173" y="19"/>
                </a:cxn>
                <a:cxn ang="0">
                  <a:pos x="1211" y="38"/>
                </a:cxn>
                <a:cxn ang="0">
                  <a:pos x="1220" y="60"/>
                </a:cxn>
                <a:cxn ang="0">
                  <a:pos x="1223" y="103"/>
                </a:cxn>
                <a:cxn ang="0">
                  <a:pos x="1228" y="215"/>
                </a:cxn>
                <a:cxn ang="0">
                  <a:pos x="1219" y="275"/>
                </a:cxn>
                <a:cxn ang="0">
                  <a:pos x="1189" y="318"/>
                </a:cxn>
                <a:cxn ang="0">
                  <a:pos x="1141" y="345"/>
                </a:cxn>
                <a:cxn ang="0">
                  <a:pos x="1068" y="360"/>
                </a:cxn>
                <a:cxn ang="0">
                  <a:pos x="1024" y="364"/>
                </a:cxn>
                <a:cxn ang="0">
                  <a:pos x="941" y="361"/>
                </a:cxn>
                <a:cxn ang="0">
                  <a:pos x="840" y="367"/>
                </a:cxn>
                <a:cxn ang="0">
                  <a:pos x="725" y="317"/>
                </a:cxn>
                <a:cxn ang="0">
                  <a:pos x="906" y="318"/>
                </a:cxn>
                <a:cxn ang="0">
                  <a:pos x="1014" y="315"/>
                </a:cxn>
                <a:cxn ang="0">
                  <a:pos x="1113" y="306"/>
                </a:cxn>
                <a:cxn ang="0">
                  <a:pos x="1163" y="278"/>
                </a:cxn>
                <a:cxn ang="0">
                  <a:pos x="1183" y="239"/>
                </a:cxn>
                <a:cxn ang="0">
                  <a:pos x="1178" y="187"/>
                </a:cxn>
                <a:cxn ang="0">
                  <a:pos x="1172" y="68"/>
                </a:cxn>
                <a:cxn ang="0">
                  <a:pos x="949" y="68"/>
                </a:cxn>
                <a:cxn ang="0">
                  <a:pos x="909" y="148"/>
                </a:cxn>
                <a:cxn ang="0">
                  <a:pos x="798" y="206"/>
                </a:cxn>
                <a:cxn ang="0">
                  <a:pos x="655" y="221"/>
                </a:cxn>
                <a:cxn ang="0">
                  <a:pos x="555" y="220"/>
                </a:cxn>
                <a:cxn ang="0">
                  <a:pos x="482" y="213"/>
                </a:cxn>
                <a:cxn ang="0">
                  <a:pos x="433" y="208"/>
                </a:cxn>
                <a:cxn ang="0">
                  <a:pos x="359" y="175"/>
                </a:cxn>
                <a:cxn ang="0">
                  <a:pos x="296" y="118"/>
                </a:cxn>
                <a:cxn ang="0">
                  <a:pos x="264" y="51"/>
                </a:cxn>
                <a:cxn ang="0">
                  <a:pos x="48" y="164"/>
                </a:cxn>
                <a:cxn ang="0">
                  <a:pos x="48" y="269"/>
                </a:cxn>
                <a:cxn ang="0">
                  <a:pos x="73" y="300"/>
                </a:cxn>
                <a:cxn ang="0">
                  <a:pos x="141" y="310"/>
                </a:cxn>
                <a:cxn ang="0">
                  <a:pos x="423" y="308"/>
                </a:cxn>
                <a:cxn ang="0">
                  <a:pos x="582" y="314"/>
                </a:cxn>
              </a:cxnLst>
              <a:rect l="0" t="0" r="r" b="b"/>
              <a:pathLst>
                <a:path w="1229" h="367">
                  <a:moveTo>
                    <a:pt x="840" y="367"/>
                  </a:moveTo>
                  <a:lnTo>
                    <a:pt x="840" y="367"/>
                  </a:lnTo>
                  <a:lnTo>
                    <a:pt x="816" y="366"/>
                  </a:lnTo>
                  <a:lnTo>
                    <a:pt x="791" y="365"/>
                  </a:lnTo>
                  <a:lnTo>
                    <a:pt x="742" y="362"/>
                  </a:lnTo>
                  <a:lnTo>
                    <a:pt x="742" y="362"/>
                  </a:lnTo>
                  <a:lnTo>
                    <a:pt x="694" y="360"/>
                  </a:lnTo>
                  <a:lnTo>
                    <a:pt x="669" y="358"/>
                  </a:lnTo>
                  <a:lnTo>
                    <a:pt x="644" y="357"/>
                  </a:lnTo>
                  <a:lnTo>
                    <a:pt x="644" y="357"/>
                  </a:lnTo>
                  <a:lnTo>
                    <a:pt x="612" y="358"/>
                  </a:lnTo>
                  <a:lnTo>
                    <a:pt x="612" y="358"/>
                  </a:lnTo>
                  <a:lnTo>
                    <a:pt x="598" y="358"/>
                  </a:lnTo>
                  <a:lnTo>
                    <a:pt x="598" y="358"/>
                  </a:lnTo>
                  <a:lnTo>
                    <a:pt x="573" y="358"/>
                  </a:lnTo>
                  <a:lnTo>
                    <a:pt x="548" y="356"/>
                  </a:lnTo>
                  <a:lnTo>
                    <a:pt x="548" y="356"/>
                  </a:lnTo>
                  <a:lnTo>
                    <a:pt x="524" y="354"/>
                  </a:lnTo>
                  <a:lnTo>
                    <a:pt x="499" y="353"/>
                  </a:lnTo>
                  <a:lnTo>
                    <a:pt x="201" y="353"/>
                  </a:lnTo>
                  <a:lnTo>
                    <a:pt x="201" y="353"/>
                  </a:lnTo>
                  <a:lnTo>
                    <a:pt x="170" y="354"/>
                  </a:lnTo>
                  <a:lnTo>
                    <a:pt x="170" y="354"/>
                  </a:lnTo>
                  <a:lnTo>
                    <a:pt x="138" y="355"/>
                  </a:lnTo>
                  <a:lnTo>
                    <a:pt x="138" y="355"/>
                  </a:lnTo>
                  <a:lnTo>
                    <a:pt x="114" y="354"/>
                  </a:lnTo>
                  <a:lnTo>
                    <a:pt x="95" y="352"/>
                  </a:lnTo>
                  <a:lnTo>
                    <a:pt x="95" y="352"/>
                  </a:lnTo>
                  <a:lnTo>
                    <a:pt x="84" y="350"/>
                  </a:lnTo>
                  <a:lnTo>
                    <a:pt x="72" y="347"/>
                  </a:lnTo>
                  <a:lnTo>
                    <a:pt x="62" y="344"/>
                  </a:lnTo>
                  <a:lnTo>
                    <a:pt x="53" y="340"/>
                  </a:lnTo>
                  <a:lnTo>
                    <a:pt x="44" y="336"/>
                  </a:lnTo>
                  <a:lnTo>
                    <a:pt x="36" y="331"/>
                  </a:lnTo>
                  <a:lnTo>
                    <a:pt x="29" y="325"/>
                  </a:lnTo>
                  <a:lnTo>
                    <a:pt x="23" y="320"/>
                  </a:lnTo>
                  <a:lnTo>
                    <a:pt x="17" y="314"/>
                  </a:lnTo>
                  <a:lnTo>
                    <a:pt x="12" y="308"/>
                  </a:lnTo>
                  <a:lnTo>
                    <a:pt x="9" y="301"/>
                  </a:lnTo>
                  <a:lnTo>
                    <a:pt x="6" y="292"/>
                  </a:lnTo>
                  <a:lnTo>
                    <a:pt x="3" y="285"/>
                  </a:lnTo>
                  <a:lnTo>
                    <a:pt x="1" y="276"/>
                  </a:lnTo>
                  <a:lnTo>
                    <a:pt x="1" y="268"/>
                  </a:lnTo>
                  <a:lnTo>
                    <a:pt x="0" y="257"/>
                  </a:lnTo>
                  <a:lnTo>
                    <a:pt x="0" y="257"/>
                  </a:lnTo>
                  <a:lnTo>
                    <a:pt x="2" y="148"/>
                  </a:lnTo>
                  <a:lnTo>
                    <a:pt x="2" y="40"/>
                  </a:lnTo>
                  <a:lnTo>
                    <a:pt x="2" y="40"/>
                  </a:lnTo>
                  <a:lnTo>
                    <a:pt x="2" y="35"/>
                  </a:lnTo>
                  <a:lnTo>
                    <a:pt x="3" y="31"/>
                  </a:lnTo>
                  <a:lnTo>
                    <a:pt x="5" y="28"/>
                  </a:lnTo>
                  <a:lnTo>
                    <a:pt x="8" y="25"/>
                  </a:lnTo>
                  <a:lnTo>
                    <a:pt x="9" y="24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1" y="18"/>
                  </a:lnTo>
                  <a:lnTo>
                    <a:pt x="14" y="11"/>
                  </a:lnTo>
                  <a:lnTo>
                    <a:pt x="17" y="9"/>
                  </a:lnTo>
                  <a:lnTo>
                    <a:pt x="20" y="7"/>
                  </a:lnTo>
                  <a:lnTo>
                    <a:pt x="26" y="5"/>
                  </a:lnTo>
                  <a:lnTo>
                    <a:pt x="31" y="5"/>
                  </a:lnTo>
                  <a:lnTo>
                    <a:pt x="268" y="5"/>
                  </a:lnTo>
                  <a:lnTo>
                    <a:pt x="269" y="4"/>
                  </a:lnTo>
                  <a:lnTo>
                    <a:pt x="269" y="4"/>
                  </a:lnTo>
                  <a:lnTo>
                    <a:pt x="277" y="1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8" y="0"/>
                  </a:lnTo>
                  <a:lnTo>
                    <a:pt x="292" y="1"/>
                  </a:lnTo>
                  <a:lnTo>
                    <a:pt x="296" y="2"/>
                  </a:lnTo>
                  <a:lnTo>
                    <a:pt x="299" y="5"/>
                  </a:lnTo>
                  <a:lnTo>
                    <a:pt x="302" y="8"/>
                  </a:lnTo>
                  <a:lnTo>
                    <a:pt x="305" y="11"/>
                  </a:lnTo>
                  <a:lnTo>
                    <a:pt x="306" y="16"/>
                  </a:lnTo>
                  <a:lnTo>
                    <a:pt x="307" y="22"/>
                  </a:lnTo>
                  <a:lnTo>
                    <a:pt x="307" y="22"/>
                  </a:lnTo>
                  <a:lnTo>
                    <a:pt x="307" y="30"/>
                  </a:lnTo>
                  <a:lnTo>
                    <a:pt x="309" y="38"/>
                  </a:lnTo>
                  <a:lnTo>
                    <a:pt x="311" y="47"/>
                  </a:lnTo>
                  <a:lnTo>
                    <a:pt x="313" y="55"/>
                  </a:lnTo>
                  <a:lnTo>
                    <a:pt x="321" y="71"/>
                  </a:lnTo>
                  <a:lnTo>
                    <a:pt x="330" y="88"/>
                  </a:lnTo>
                  <a:lnTo>
                    <a:pt x="343" y="102"/>
                  </a:lnTo>
                  <a:lnTo>
                    <a:pt x="355" y="116"/>
                  </a:lnTo>
                  <a:lnTo>
                    <a:pt x="369" y="128"/>
                  </a:lnTo>
                  <a:lnTo>
                    <a:pt x="383" y="137"/>
                  </a:lnTo>
                  <a:lnTo>
                    <a:pt x="383" y="137"/>
                  </a:lnTo>
                  <a:lnTo>
                    <a:pt x="395" y="145"/>
                  </a:lnTo>
                  <a:lnTo>
                    <a:pt x="408" y="150"/>
                  </a:lnTo>
                  <a:lnTo>
                    <a:pt x="420" y="154"/>
                  </a:lnTo>
                  <a:lnTo>
                    <a:pt x="433" y="158"/>
                  </a:lnTo>
                  <a:lnTo>
                    <a:pt x="458" y="163"/>
                  </a:lnTo>
                  <a:lnTo>
                    <a:pt x="484" y="167"/>
                  </a:lnTo>
                  <a:lnTo>
                    <a:pt x="495" y="168"/>
                  </a:lnTo>
                  <a:lnTo>
                    <a:pt x="495" y="168"/>
                  </a:lnTo>
                  <a:lnTo>
                    <a:pt x="522" y="172"/>
                  </a:lnTo>
                  <a:lnTo>
                    <a:pt x="552" y="175"/>
                  </a:lnTo>
                  <a:lnTo>
                    <a:pt x="584" y="176"/>
                  </a:lnTo>
                  <a:lnTo>
                    <a:pt x="620" y="177"/>
                  </a:lnTo>
                  <a:lnTo>
                    <a:pt x="620" y="177"/>
                  </a:lnTo>
                  <a:lnTo>
                    <a:pt x="664" y="176"/>
                  </a:lnTo>
                  <a:lnTo>
                    <a:pt x="664" y="176"/>
                  </a:lnTo>
                  <a:lnTo>
                    <a:pt x="697" y="175"/>
                  </a:lnTo>
                  <a:lnTo>
                    <a:pt x="716" y="174"/>
                  </a:lnTo>
                  <a:lnTo>
                    <a:pt x="735" y="173"/>
                  </a:lnTo>
                  <a:lnTo>
                    <a:pt x="755" y="169"/>
                  </a:lnTo>
                  <a:lnTo>
                    <a:pt x="776" y="166"/>
                  </a:lnTo>
                  <a:lnTo>
                    <a:pt x="795" y="162"/>
                  </a:lnTo>
                  <a:lnTo>
                    <a:pt x="815" y="156"/>
                  </a:lnTo>
                  <a:lnTo>
                    <a:pt x="833" y="148"/>
                  </a:lnTo>
                  <a:lnTo>
                    <a:pt x="851" y="138"/>
                  </a:lnTo>
                  <a:lnTo>
                    <a:pt x="858" y="133"/>
                  </a:lnTo>
                  <a:lnTo>
                    <a:pt x="866" y="127"/>
                  </a:lnTo>
                  <a:lnTo>
                    <a:pt x="873" y="121"/>
                  </a:lnTo>
                  <a:lnTo>
                    <a:pt x="880" y="114"/>
                  </a:lnTo>
                  <a:lnTo>
                    <a:pt x="885" y="106"/>
                  </a:lnTo>
                  <a:lnTo>
                    <a:pt x="890" y="98"/>
                  </a:lnTo>
                  <a:lnTo>
                    <a:pt x="895" y="89"/>
                  </a:lnTo>
                  <a:lnTo>
                    <a:pt x="898" y="80"/>
                  </a:lnTo>
                  <a:lnTo>
                    <a:pt x="902" y="69"/>
                  </a:lnTo>
                  <a:lnTo>
                    <a:pt x="904" y="58"/>
                  </a:lnTo>
                  <a:lnTo>
                    <a:pt x="906" y="47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07" y="30"/>
                  </a:lnTo>
                  <a:lnTo>
                    <a:pt x="908" y="26"/>
                  </a:lnTo>
                  <a:lnTo>
                    <a:pt x="910" y="22"/>
                  </a:lnTo>
                  <a:lnTo>
                    <a:pt x="913" y="18"/>
                  </a:lnTo>
                  <a:lnTo>
                    <a:pt x="913" y="18"/>
                  </a:lnTo>
                  <a:lnTo>
                    <a:pt x="916" y="16"/>
                  </a:lnTo>
                  <a:lnTo>
                    <a:pt x="920" y="12"/>
                  </a:lnTo>
                  <a:lnTo>
                    <a:pt x="924" y="11"/>
                  </a:lnTo>
                  <a:lnTo>
                    <a:pt x="928" y="11"/>
                  </a:lnTo>
                  <a:lnTo>
                    <a:pt x="935" y="11"/>
                  </a:lnTo>
                  <a:lnTo>
                    <a:pt x="935" y="11"/>
                  </a:lnTo>
                  <a:lnTo>
                    <a:pt x="939" y="11"/>
                  </a:lnTo>
                  <a:lnTo>
                    <a:pt x="943" y="12"/>
                  </a:lnTo>
                  <a:lnTo>
                    <a:pt x="946" y="13"/>
                  </a:lnTo>
                  <a:lnTo>
                    <a:pt x="949" y="17"/>
                  </a:lnTo>
                  <a:lnTo>
                    <a:pt x="951" y="18"/>
                  </a:lnTo>
                  <a:lnTo>
                    <a:pt x="1143" y="18"/>
                  </a:lnTo>
                  <a:lnTo>
                    <a:pt x="1143" y="18"/>
                  </a:lnTo>
                  <a:lnTo>
                    <a:pt x="1160" y="18"/>
                  </a:lnTo>
                  <a:lnTo>
                    <a:pt x="1173" y="19"/>
                  </a:lnTo>
                  <a:lnTo>
                    <a:pt x="1186" y="21"/>
                  </a:lnTo>
                  <a:lnTo>
                    <a:pt x="1195" y="24"/>
                  </a:lnTo>
                  <a:lnTo>
                    <a:pt x="1203" y="28"/>
                  </a:lnTo>
                  <a:lnTo>
                    <a:pt x="1206" y="31"/>
                  </a:lnTo>
                  <a:lnTo>
                    <a:pt x="1208" y="34"/>
                  </a:lnTo>
                  <a:lnTo>
                    <a:pt x="1211" y="38"/>
                  </a:lnTo>
                  <a:lnTo>
                    <a:pt x="1214" y="42"/>
                  </a:lnTo>
                  <a:lnTo>
                    <a:pt x="1216" y="54"/>
                  </a:lnTo>
                  <a:lnTo>
                    <a:pt x="1217" y="56"/>
                  </a:lnTo>
                  <a:lnTo>
                    <a:pt x="1218" y="57"/>
                  </a:lnTo>
                  <a:lnTo>
                    <a:pt x="1218" y="57"/>
                  </a:lnTo>
                  <a:lnTo>
                    <a:pt x="1220" y="60"/>
                  </a:lnTo>
                  <a:lnTo>
                    <a:pt x="1222" y="63"/>
                  </a:lnTo>
                  <a:lnTo>
                    <a:pt x="1223" y="67"/>
                  </a:lnTo>
                  <a:lnTo>
                    <a:pt x="1223" y="72"/>
                  </a:lnTo>
                  <a:lnTo>
                    <a:pt x="1223" y="72"/>
                  </a:lnTo>
                  <a:lnTo>
                    <a:pt x="1223" y="103"/>
                  </a:lnTo>
                  <a:lnTo>
                    <a:pt x="1223" y="103"/>
                  </a:lnTo>
                  <a:lnTo>
                    <a:pt x="1223" y="129"/>
                  </a:lnTo>
                  <a:lnTo>
                    <a:pt x="1223" y="154"/>
                  </a:lnTo>
                  <a:lnTo>
                    <a:pt x="1224" y="179"/>
                  </a:lnTo>
                  <a:lnTo>
                    <a:pt x="1227" y="204"/>
                  </a:lnTo>
                  <a:lnTo>
                    <a:pt x="1227" y="204"/>
                  </a:lnTo>
                  <a:lnTo>
                    <a:pt x="1228" y="215"/>
                  </a:lnTo>
                  <a:lnTo>
                    <a:pt x="1229" y="226"/>
                  </a:lnTo>
                  <a:lnTo>
                    <a:pt x="1229" y="236"/>
                  </a:lnTo>
                  <a:lnTo>
                    <a:pt x="1228" y="246"/>
                  </a:lnTo>
                  <a:lnTo>
                    <a:pt x="1226" y="255"/>
                  </a:lnTo>
                  <a:lnTo>
                    <a:pt x="1223" y="266"/>
                  </a:lnTo>
                  <a:lnTo>
                    <a:pt x="1219" y="275"/>
                  </a:lnTo>
                  <a:lnTo>
                    <a:pt x="1214" y="286"/>
                  </a:lnTo>
                  <a:lnTo>
                    <a:pt x="1214" y="286"/>
                  </a:lnTo>
                  <a:lnTo>
                    <a:pt x="1208" y="294"/>
                  </a:lnTo>
                  <a:lnTo>
                    <a:pt x="1203" y="303"/>
                  </a:lnTo>
                  <a:lnTo>
                    <a:pt x="1196" y="311"/>
                  </a:lnTo>
                  <a:lnTo>
                    <a:pt x="1189" y="318"/>
                  </a:lnTo>
                  <a:lnTo>
                    <a:pt x="1181" y="324"/>
                  </a:lnTo>
                  <a:lnTo>
                    <a:pt x="1173" y="331"/>
                  </a:lnTo>
                  <a:lnTo>
                    <a:pt x="1164" y="336"/>
                  </a:lnTo>
                  <a:lnTo>
                    <a:pt x="1154" y="341"/>
                  </a:lnTo>
                  <a:lnTo>
                    <a:pt x="1154" y="341"/>
                  </a:lnTo>
                  <a:lnTo>
                    <a:pt x="1141" y="345"/>
                  </a:lnTo>
                  <a:lnTo>
                    <a:pt x="1128" y="348"/>
                  </a:lnTo>
                  <a:lnTo>
                    <a:pt x="1115" y="351"/>
                  </a:lnTo>
                  <a:lnTo>
                    <a:pt x="1103" y="353"/>
                  </a:lnTo>
                  <a:lnTo>
                    <a:pt x="1103" y="353"/>
                  </a:lnTo>
                  <a:lnTo>
                    <a:pt x="1085" y="355"/>
                  </a:lnTo>
                  <a:lnTo>
                    <a:pt x="1068" y="360"/>
                  </a:lnTo>
                  <a:lnTo>
                    <a:pt x="1068" y="360"/>
                  </a:lnTo>
                  <a:lnTo>
                    <a:pt x="1059" y="362"/>
                  </a:lnTo>
                  <a:lnTo>
                    <a:pt x="1048" y="363"/>
                  </a:lnTo>
                  <a:lnTo>
                    <a:pt x="1024" y="364"/>
                  </a:lnTo>
                  <a:lnTo>
                    <a:pt x="1024" y="364"/>
                  </a:lnTo>
                  <a:lnTo>
                    <a:pt x="1024" y="364"/>
                  </a:lnTo>
                  <a:lnTo>
                    <a:pt x="1003" y="363"/>
                  </a:lnTo>
                  <a:lnTo>
                    <a:pt x="981" y="362"/>
                  </a:lnTo>
                  <a:lnTo>
                    <a:pt x="981" y="362"/>
                  </a:lnTo>
                  <a:lnTo>
                    <a:pt x="960" y="361"/>
                  </a:lnTo>
                  <a:lnTo>
                    <a:pt x="941" y="361"/>
                  </a:lnTo>
                  <a:lnTo>
                    <a:pt x="941" y="361"/>
                  </a:lnTo>
                  <a:lnTo>
                    <a:pt x="915" y="362"/>
                  </a:lnTo>
                  <a:lnTo>
                    <a:pt x="890" y="364"/>
                  </a:lnTo>
                  <a:lnTo>
                    <a:pt x="890" y="364"/>
                  </a:lnTo>
                  <a:lnTo>
                    <a:pt x="865" y="366"/>
                  </a:lnTo>
                  <a:lnTo>
                    <a:pt x="840" y="367"/>
                  </a:lnTo>
                  <a:lnTo>
                    <a:pt x="840" y="367"/>
                  </a:lnTo>
                  <a:close/>
                  <a:moveTo>
                    <a:pt x="637" y="312"/>
                  </a:moveTo>
                  <a:lnTo>
                    <a:pt x="637" y="312"/>
                  </a:lnTo>
                  <a:lnTo>
                    <a:pt x="659" y="313"/>
                  </a:lnTo>
                  <a:lnTo>
                    <a:pt x="681" y="314"/>
                  </a:lnTo>
                  <a:lnTo>
                    <a:pt x="725" y="317"/>
                  </a:lnTo>
                  <a:lnTo>
                    <a:pt x="725" y="317"/>
                  </a:lnTo>
                  <a:lnTo>
                    <a:pt x="768" y="319"/>
                  </a:lnTo>
                  <a:lnTo>
                    <a:pt x="791" y="320"/>
                  </a:lnTo>
                  <a:lnTo>
                    <a:pt x="813" y="321"/>
                  </a:lnTo>
                  <a:lnTo>
                    <a:pt x="813" y="321"/>
                  </a:lnTo>
                  <a:lnTo>
                    <a:pt x="859" y="320"/>
                  </a:lnTo>
                  <a:lnTo>
                    <a:pt x="906" y="318"/>
                  </a:lnTo>
                  <a:lnTo>
                    <a:pt x="906" y="318"/>
                  </a:lnTo>
                  <a:lnTo>
                    <a:pt x="951" y="315"/>
                  </a:lnTo>
                  <a:lnTo>
                    <a:pt x="998" y="315"/>
                  </a:lnTo>
                  <a:lnTo>
                    <a:pt x="998" y="315"/>
                  </a:lnTo>
                  <a:lnTo>
                    <a:pt x="1014" y="315"/>
                  </a:lnTo>
                  <a:lnTo>
                    <a:pt x="1014" y="315"/>
                  </a:lnTo>
                  <a:lnTo>
                    <a:pt x="1031" y="315"/>
                  </a:lnTo>
                  <a:lnTo>
                    <a:pt x="1031" y="315"/>
                  </a:lnTo>
                  <a:lnTo>
                    <a:pt x="1052" y="314"/>
                  </a:lnTo>
                  <a:lnTo>
                    <a:pt x="1074" y="313"/>
                  </a:lnTo>
                  <a:lnTo>
                    <a:pt x="1094" y="310"/>
                  </a:lnTo>
                  <a:lnTo>
                    <a:pt x="1113" y="306"/>
                  </a:lnTo>
                  <a:lnTo>
                    <a:pt x="1123" y="303"/>
                  </a:lnTo>
                  <a:lnTo>
                    <a:pt x="1132" y="300"/>
                  </a:lnTo>
                  <a:lnTo>
                    <a:pt x="1140" y="295"/>
                  </a:lnTo>
                  <a:lnTo>
                    <a:pt x="1148" y="290"/>
                  </a:lnTo>
                  <a:lnTo>
                    <a:pt x="1156" y="284"/>
                  </a:lnTo>
                  <a:lnTo>
                    <a:pt x="1163" y="278"/>
                  </a:lnTo>
                  <a:lnTo>
                    <a:pt x="1169" y="271"/>
                  </a:lnTo>
                  <a:lnTo>
                    <a:pt x="1174" y="262"/>
                  </a:lnTo>
                  <a:lnTo>
                    <a:pt x="1174" y="262"/>
                  </a:lnTo>
                  <a:lnTo>
                    <a:pt x="1178" y="255"/>
                  </a:lnTo>
                  <a:lnTo>
                    <a:pt x="1181" y="247"/>
                  </a:lnTo>
                  <a:lnTo>
                    <a:pt x="1183" y="239"/>
                  </a:lnTo>
                  <a:lnTo>
                    <a:pt x="1184" y="231"/>
                  </a:lnTo>
                  <a:lnTo>
                    <a:pt x="1184" y="223"/>
                  </a:lnTo>
                  <a:lnTo>
                    <a:pt x="1183" y="216"/>
                  </a:lnTo>
                  <a:lnTo>
                    <a:pt x="1180" y="200"/>
                  </a:lnTo>
                  <a:lnTo>
                    <a:pt x="1180" y="200"/>
                  </a:lnTo>
                  <a:lnTo>
                    <a:pt x="1178" y="187"/>
                  </a:lnTo>
                  <a:lnTo>
                    <a:pt x="1177" y="173"/>
                  </a:lnTo>
                  <a:lnTo>
                    <a:pt x="1177" y="81"/>
                  </a:lnTo>
                  <a:lnTo>
                    <a:pt x="1176" y="80"/>
                  </a:lnTo>
                  <a:lnTo>
                    <a:pt x="1176" y="80"/>
                  </a:lnTo>
                  <a:lnTo>
                    <a:pt x="1173" y="74"/>
                  </a:lnTo>
                  <a:lnTo>
                    <a:pt x="1172" y="68"/>
                  </a:lnTo>
                  <a:lnTo>
                    <a:pt x="1171" y="64"/>
                  </a:lnTo>
                  <a:lnTo>
                    <a:pt x="1166" y="63"/>
                  </a:lnTo>
                  <a:lnTo>
                    <a:pt x="1166" y="63"/>
                  </a:lnTo>
                  <a:lnTo>
                    <a:pt x="1160" y="63"/>
                  </a:lnTo>
                  <a:lnTo>
                    <a:pt x="949" y="63"/>
                  </a:lnTo>
                  <a:lnTo>
                    <a:pt x="949" y="68"/>
                  </a:lnTo>
                  <a:lnTo>
                    <a:pt x="949" y="68"/>
                  </a:lnTo>
                  <a:lnTo>
                    <a:pt x="945" y="86"/>
                  </a:lnTo>
                  <a:lnTo>
                    <a:pt x="939" y="103"/>
                  </a:lnTo>
                  <a:lnTo>
                    <a:pt x="930" y="119"/>
                  </a:lnTo>
                  <a:lnTo>
                    <a:pt x="921" y="134"/>
                  </a:lnTo>
                  <a:lnTo>
                    <a:pt x="909" y="148"/>
                  </a:lnTo>
                  <a:lnTo>
                    <a:pt x="895" y="160"/>
                  </a:lnTo>
                  <a:lnTo>
                    <a:pt x="880" y="172"/>
                  </a:lnTo>
                  <a:lnTo>
                    <a:pt x="862" y="182"/>
                  </a:lnTo>
                  <a:lnTo>
                    <a:pt x="843" y="191"/>
                  </a:lnTo>
                  <a:lnTo>
                    <a:pt x="822" y="199"/>
                  </a:lnTo>
                  <a:lnTo>
                    <a:pt x="798" y="206"/>
                  </a:lnTo>
                  <a:lnTo>
                    <a:pt x="773" y="211"/>
                  </a:lnTo>
                  <a:lnTo>
                    <a:pt x="747" y="216"/>
                  </a:lnTo>
                  <a:lnTo>
                    <a:pt x="718" y="219"/>
                  </a:lnTo>
                  <a:lnTo>
                    <a:pt x="687" y="221"/>
                  </a:lnTo>
                  <a:lnTo>
                    <a:pt x="655" y="221"/>
                  </a:lnTo>
                  <a:lnTo>
                    <a:pt x="655" y="221"/>
                  </a:lnTo>
                  <a:lnTo>
                    <a:pt x="628" y="222"/>
                  </a:lnTo>
                  <a:lnTo>
                    <a:pt x="628" y="222"/>
                  </a:lnTo>
                  <a:lnTo>
                    <a:pt x="597" y="222"/>
                  </a:lnTo>
                  <a:lnTo>
                    <a:pt x="597" y="222"/>
                  </a:lnTo>
                  <a:lnTo>
                    <a:pt x="574" y="222"/>
                  </a:lnTo>
                  <a:lnTo>
                    <a:pt x="555" y="220"/>
                  </a:lnTo>
                  <a:lnTo>
                    <a:pt x="555" y="220"/>
                  </a:lnTo>
                  <a:lnTo>
                    <a:pt x="530" y="219"/>
                  </a:lnTo>
                  <a:lnTo>
                    <a:pt x="530" y="219"/>
                  </a:lnTo>
                  <a:lnTo>
                    <a:pt x="505" y="217"/>
                  </a:lnTo>
                  <a:lnTo>
                    <a:pt x="494" y="215"/>
                  </a:lnTo>
                  <a:lnTo>
                    <a:pt x="482" y="213"/>
                  </a:lnTo>
                  <a:lnTo>
                    <a:pt x="482" y="213"/>
                  </a:lnTo>
                  <a:lnTo>
                    <a:pt x="474" y="210"/>
                  </a:lnTo>
                  <a:lnTo>
                    <a:pt x="466" y="209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33" y="208"/>
                  </a:lnTo>
                  <a:lnTo>
                    <a:pt x="424" y="206"/>
                  </a:lnTo>
                  <a:lnTo>
                    <a:pt x="417" y="204"/>
                  </a:lnTo>
                  <a:lnTo>
                    <a:pt x="417" y="204"/>
                  </a:lnTo>
                  <a:lnTo>
                    <a:pt x="394" y="194"/>
                  </a:lnTo>
                  <a:lnTo>
                    <a:pt x="371" y="182"/>
                  </a:lnTo>
                  <a:lnTo>
                    <a:pt x="359" y="175"/>
                  </a:lnTo>
                  <a:lnTo>
                    <a:pt x="348" y="166"/>
                  </a:lnTo>
                  <a:lnTo>
                    <a:pt x="337" y="158"/>
                  </a:lnTo>
                  <a:lnTo>
                    <a:pt x="326" y="149"/>
                  </a:lnTo>
                  <a:lnTo>
                    <a:pt x="315" y="140"/>
                  </a:lnTo>
                  <a:lnTo>
                    <a:pt x="306" y="129"/>
                  </a:lnTo>
                  <a:lnTo>
                    <a:pt x="296" y="118"/>
                  </a:lnTo>
                  <a:lnTo>
                    <a:pt x="288" y="106"/>
                  </a:lnTo>
                  <a:lnTo>
                    <a:pt x="281" y="94"/>
                  </a:lnTo>
                  <a:lnTo>
                    <a:pt x="275" y="82"/>
                  </a:lnTo>
                  <a:lnTo>
                    <a:pt x="269" y="68"/>
                  </a:lnTo>
                  <a:lnTo>
                    <a:pt x="265" y="55"/>
                  </a:lnTo>
                  <a:lnTo>
                    <a:pt x="264" y="51"/>
                  </a:lnTo>
                  <a:lnTo>
                    <a:pt x="47" y="51"/>
                  </a:lnTo>
                  <a:lnTo>
                    <a:pt x="47" y="56"/>
                  </a:lnTo>
                  <a:lnTo>
                    <a:pt x="47" y="5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164"/>
                  </a:lnTo>
                  <a:lnTo>
                    <a:pt x="47" y="198"/>
                  </a:lnTo>
                  <a:lnTo>
                    <a:pt x="46" y="232"/>
                  </a:lnTo>
                  <a:lnTo>
                    <a:pt x="46" y="232"/>
                  </a:lnTo>
                  <a:lnTo>
                    <a:pt x="46" y="245"/>
                  </a:lnTo>
                  <a:lnTo>
                    <a:pt x="47" y="257"/>
                  </a:lnTo>
                  <a:lnTo>
                    <a:pt x="48" y="269"/>
                  </a:lnTo>
                  <a:lnTo>
                    <a:pt x="53" y="279"/>
                  </a:lnTo>
                  <a:lnTo>
                    <a:pt x="56" y="284"/>
                  </a:lnTo>
                  <a:lnTo>
                    <a:pt x="59" y="288"/>
                  </a:lnTo>
                  <a:lnTo>
                    <a:pt x="63" y="292"/>
                  </a:lnTo>
                  <a:lnTo>
                    <a:pt x="68" y="297"/>
                  </a:lnTo>
                  <a:lnTo>
                    <a:pt x="73" y="300"/>
                  </a:lnTo>
                  <a:lnTo>
                    <a:pt x="79" y="302"/>
                  </a:lnTo>
                  <a:lnTo>
                    <a:pt x="88" y="305"/>
                  </a:lnTo>
                  <a:lnTo>
                    <a:pt x="96" y="306"/>
                  </a:lnTo>
                  <a:lnTo>
                    <a:pt x="96" y="306"/>
                  </a:lnTo>
                  <a:lnTo>
                    <a:pt x="117" y="309"/>
                  </a:lnTo>
                  <a:lnTo>
                    <a:pt x="141" y="310"/>
                  </a:lnTo>
                  <a:lnTo>
                    <a:pt x="141" y="310"/>
                  </a:lnTo>
                  <a:lnTo>
                    <a:pt x="172" y="309"/>
                  </a:lnTo>
                  <a:lnTo>
                    <a:pt x="172" y="309"/>
                  </a:lnTo>
                  <a:lnTo>
                    <a:pt x="201" y="308"/>
                  </a:lnTo>
                  <a:lnTo>
                    <a:pt x="423" y="308"/>
                  </a:lnTo>
                  <a:lnTo>
                    <a:pt x="423" y="308"/>
                  </a:lnTo>
                  <a:lnTo>
                    <a:pt x="463" y="309"/>
                  </a:lnTo>
                  <a:lnTo>
                    <a:pt x="503" y="311"/>
                  </a:lnTo>
                  <a:lnTo>
                    <a:pt x="503" y="311"/>
                  </a:lnTo>
                  <a:lnTo>
                    <a:pt x="542" y="313"/>
                  </a:lnTo>
                  <a:lnTo>
                    <a:pt x="582" y="314"/>
                  </a:lnTo>
                  <a:lnTo>
                    <a:pt x="582" y="314"/>
                  </a:lnTo>
                  <a:lnTo>
                    <a:pt x="613" y="313"/>
                  </a:lnTo>
                  <a:lnTo>
                    <a:pt x="613" y="313"/>
                  </a:lnTo>
                  <a:lnTo>
                    <a:pt x="637" y="312"/>
                  </a:lnTo>
                  <a:lnTo>
                    <a:pt x="637" y="31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84" name="Freeform 700"/>
            <p:cNvSpPr/>
            <p:nvPr/>
          </p:nvSpPr>
          <p:spPr bwMode="auto">
            <a:xfrm>
              <a:off x="3336926" y="4749800"/>
              <a:ext cx="66675" cy="52388"/>
            </a:xfrm>
            <a:custGeom>
              <a:avLst/>
              <a:gdLst/>
              <a:ahLst/>
              <a:cxnLst>
                <a:cxn ang="0">
                  <a:pos x="70" y="100"/>
                </a:cxn>
                <a:cxn ang="0">
                  <a:pos x="57" y="98"/>
                </a:cxn>
                <a:cxn ang="0">
                  <a:pos x="34" y="89"/>
                </a:cxn>
                <a:cxn ang="0">
                  <a:pos x="24" y="82"/>
                </a:cxn>
                <a:cxn ang="0">
                  <a:pos x="16" y="72"/>
                </a:cxn>
                <a:cxn ang="0">
                  <a:pos x="9" y="60"/>
                </a:cxn>
                <a:cxn ang="0">
                  <a:pos x="7" y="55"/>
                </a:cxn>
                <a:cxn ang="0">
                  <a:pos x="3" y="44"/>
                </a:cxn>
                <a:cxn ang="0">
                  <a:pos x="1" y="41"/>
                </a:cxn>
                <a:cxn ang="0">
                  <a:pos x="0" y="33"/>
                </a:cxn>
                <a:cxn ang="0">
                  <a:pos x="0" y="30"/>
                </a:cxn>
                <a:cxn ang="0">
                  <a:pos x="4" y="20"/>
                </a:cxn>
                <a:cxn ang="0">
                  <a:pos x="11" y="14"/>
                </a:cxn>
                <a:cxn ang="0">
                  <a:pos x="16" y="12"/>
                </a:cxn>
                <a:cxn ang="0">
                  <a:pos x="23" y="11"/>
                </a:cxn>
                <a:cxn ang="0">
                  <a:pos x="24" y="10"/>
                </a:cxn>
                <a:cxn ang="0">
                  <a:pos x="31" y="5"/>
                </a:cxn>
                <a:cxn ang="0">
                  <a:pos x="39" y="4"/>
                </a:cxn>
                <a:cxn ang="0">
                  <a:pos x="51" y="4"/>
                </a:cxn>
                <a:cxn ang="0">
                  <a:pos x="72" y="2"/>
                </a:cxn>
                <a:cxn ang="0">
                  <a:pos x="83" y="0"/>
                </a:cxn>
                <a:cxn ang="0">
                  <a:pos x="93" y="0"/>
                </a:cxn>
                <a:cxn ang="0">
                  <a:pos x="108" y="1"/>
                </a:cxn>
                <a:cxn ang="0">
                  <a:pos x="113" y="3"/>
                </a:cxn>
                <a:cxn ang="0">
                  <a:pos x="122" y="12"/>
                </a:cxn>
                <a:cxn ang="0">
                  <a:pos x="124" y="17"/>
                </a:cxn>
                <a:cxn ang="0">
                  <a:pos x="125" y="34"/>
                </a:cxn>
                <a:cxn ang="0">
                  <a:pos x="122" y="52"/>
                </a:cxn>
                <a:cxn ang="0">
                  <a:pos x="115" y="68"/>
                </a:cxn>
                <a:cxn ang="0">
                  <a:pos x="106" y="83"/>
                </a:cxn>
                <a:cxn ang="0">
                  <a:pos x="100" y="88"/>
                </a:cxn>
                <a:cxn ang="0">
                  <a:pos x="87" y="96"/>
                </a:cxn>
                <a:cxn ang="0">
                  <a:pos x="76" y="99"/>
                </a:cxn>
                <a:cxn ang="0">
                  <a:pos x="70" y="100"/>
                </a:cxn>
              </a:cxnLst>
              <a:rect l="0" t="0" r="r" b="b"/>
              <a:pathLst>
                <a:path w="125" h="100">
                  <a:moveTo>
                    <a:pt x="70" y="100"/>
                  </a:moveTo>
                  <a:lnTo>
                    <a:pt x="70" y="100"/>
                  </a:lnTo>
                  <a:lnTo>
                    <a:pt x="64" y="99"/>
                  </a:lnTo>
                  <a:lnTo>
                    <a:pt x="57" y="98"/>
                  </a:lnTo>
                  <a:lnTo>
                    <a:pt x="45" y="95"/>
                  </a:lnTo>
                  <a:lnTo>
                    <a:pt x="34" y="89"/>
                  </a:lnTo>
                  <a:lnTo>
                    <a:pt x="29" y="86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16" y="72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7" y="55"/>
                  </a:lnTo>
                  <a:lnTo>
                    <a:pt x="7" y="55"/>
                  </a:lnTo>
                  <a:lnTo>
                    <a:pt x="6" y="50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1" y="41"/>
                  </a:lnTo>
                  <a:lnTo>
                    <a:pt x="0" y="37"/>
                  </a:lnTo>
                  <a:lnTo>
                    <a:pt x="0" y="3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25"/>
                  </a:lnTo>
                  <a:lnTo>
                    <a:pt x="4" y="20"/>
                  </a:lnTo>
                  <a:lnTo>
                    <a:pt x="7" y="17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6" y="12"/>
                  </a:lnTo>
                  <a:lnTo>
                    <a:pt x="21" y="11"/>
                  </a:lnTo>
                  <a:lnTo>
                    <a:pt x="23" y="11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8" y="8"/>
                  </a:lnTo>
                  <a:lnTo>
                    <a:pt x="31" y="5"/>
                  </a:lnTo>
                  <a:lnTo>
                    <a:pt x="35" y="4"/>
                  </a:lnTo>
                  <a:lnTo>
                    <a:pt x="39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62" y="4"/>
                  </a:lnTo>
                  <a:lnTo>
                    <a:pt x="72" y="2"/>
                  </a:lnTo>
                  <a:lnTo>
                    <a:pt x="72" y="2"/>
                  </a:lnTo>
                  <a:lnTo>
                    <a:pt x="83" y="0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100" y="0"/>
                  </a:lnTo>
                  <a:lnTo>
                    <a:pt x="108" y="1"/>
                  </a:lnTo>
                  <a:lnTo>
                    <a:pt x="108" y="1"/>
                  </a:lnTo>
                  <a:lnTo>
                    <a:pt x="113" y="3"/>
                  </a:lnTo>
                  <a:lnTo>
                    <a:pt x="117" y="8"/>
                  </a:lnTo>
                  <a:lnTo>
                    <a:pt x="122" y="12"/>
                  </a:lnTo>
                  <a:lnTo>
                    <a:pt x="124" y="17"/>
                  </a:lnTo>
                  <a:lnTo>
                    <a:pt x="124" y="17"/>
                  </a:lnTo>
                  <a:lnTo>
                    <a:pt x="125" y="25"/>
                  </a:lnTo>
                  <a:lnTo>
                    <a:pt x="125" y="34"/>
                  </a:lnTo>
                  <a:lnTo>
                    <a:pt x="124" y="43"/>
                  </a:lnTo>
                  <a:lnTo>
                    <a:pt x="122" y="52"/>
                  </a:lnTo>
                  <a:lnTo>
                    <a:pt x="118" y="60"/>
                  </a:lnTo>
                  <a:lnTo>
                    <a:pt x="115" y="68"/>
                  </a:lnTo>
                  <a:lnTo>
                    <a:pt x="110" y="76"/>
                  </a:lnTo>
                  <a:lnTo>
                    <a:pt x="106" y="83"/>
                  </a:lnTo>
                  <a:lnTo>
                    <a:pt x="106" y="83"/>
                  </a:lnTo>
                  <a:lnTo>
                    <a:pt x="100" y="88"/>
                  </a:lnTo>
                  <a:lnTo>
                    <a:pt x="92" y="94"/>
                  </a:lnTo>
                  <a:lnTo>
                    <a:pt x="87" y="96"/>
                  </a:lnTo>
                  <a:lnTo>
                    <a:pt x="82" y="98"/>
                  </a:lnTo>
                  <a:lnTo>
                    <a:pt x="76" y="99"/>
                  </a:lnTo>
                  <a:lnTo>
                    <a:pt x="70" y="100"/>
                  </a:lnTo>
                  <a:lnTo>
                    <a:pt x="70" y="10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85" name="Freeform 701"/>
            <p:cNvSpPr/>
            <p:nvPr/>
          </p:nvSpPr>
          <p:spPr bwMode="auto">
            <a:xfrm>
              <a:off x="3794126" y="4754563"/>
              <a:ext cx="53975" cy="49213"/>
            </a:xfrm>
            <a:custGeom>
              <a:avLst/>
              <a:gdLst/>
              <a:ahLst/>
              <a:cxnLst>
                <a:cxn ang="0">
                  <a:pos x="53" y="93"/>
                </a:cxn>
                <a:cxn ang="0">
                  <a:pos x="53" y="93"/>
                </a:cxn>
                <a:cxn ang="0">
                  <a:pos x="42" y="91"/>
                </a:cxn>
                <a:cxn ang="0">
                  <a:pos x="33" y="88"/>
                </a:cxn>
                <a:cxn ang="0">
                  <a:pos x="24" y="84"/>
                </a:cxn>
                <a:cxn ang="0">
                  <a:pos x="16" y="78"/>
                </a:cxn>
                <a:cxn ang="0">
                  <a:pos x="16" y="78"/>
                </a:cxn>
                <a:cxn ang="0">
                  <a:pos x="10" y="73"/>
                </a:cxn>
                <a:cxn ang="0">
                  <a:pos x="7" y="67"/>
                </a:cxn>
                <a:cxn ang="0">
                  <a:pos x="4" y="60"/>
                </a:cxn>
                <a:cxn ang="0">
                  <a:pos x="2" y="53"/>
                </a:cxn>
                <a:cxn ang="0">
                  <a:pos x="1" y="46"/>
                </a:cxn>
                <a:cxn ang="0">
                  <a:pos x="0" y="39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16"/>
                </a:cxn>
                <a:cxn ang="0">
                  <a:pos x="2" y="11"/>
                </a:cxn>
                <a:cxn ang="0">
                  <a:pos x="4" y="8"/>
                </a:cxn>
                <a:cxn ang="0">
                  <a:pos x="7" y="5"/>
                </a:cxn>
                <a:cxn ang="0">
                  <a:pos x="10" y="3"/>
                </a:cxn>
                <a:cxn ang="0">
                  <a:pos x="15" y="1"/>
                </a:cxn>
                <a:cxn ang="0">
                  <a:pos x="19" y="0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30" y="1"/>
                </a:cxn>
                <a:cxn ang="0">
                  <a:pos x="36" y="4"/>
                </a:cxn>
                <a:cxn ang="0">
                  <a:pos x="38" y="5"/>
                </a:cxn>
                <a:cxn ang="0">
                  <a:pos x="47" y="5"/>
                </a:cxn>
                <a:cxn ang="0">
                  <a:pos x="47" y="5"/>
                </a:cxn>
                <a:cxn ang="0">
                  <a:pos x="55" y="5"/>
                </a:cxn>
                <a:cxn ang="0">
                  <a:pos x="55" y="5"/>
                </a:cxn>
                <a:cxn ang="0">
                  <a:pos x="55" y="5"/>
                </a:cxn>
                <a:cxn ang="0">
                  <a:pos x="63" y="4"/>
                </a:cxn>
                <a:cxn ang="0">
                  <a:pos x="71" y="4"/>
                </a:cxn>
                <a:cxn ang="0">
                  <a:pos x="71" y="4"/>
                </a:cxn>
                <a:cxn ang="0">
                  <a:pos x="77" y="4"/>
                </a:cxn>
                <a:cxn ang="0">
                  <a:pos x="81" y="5"/>
                </a:cxn>
                <a:cxn ang="0">
                  <a:pos x="85" y="6"/>
                </a:cxn>
                <a:cxn ang="0">
                  <a:pos x="88" y="8"/>
                </a:cxn>
                <a:cxn ang="0">
                  <a:pos x="88" y="8"/>
                </a:cxn>
                <a:cxn ang="0">
                  <a:pos x="92" y="11"/>
                </a:cxn>
                <a:cxn ang="0">
                  <a:pos x="95" y="15"/>
                </a:cxn>
                <a:cxn ang="0">
                  <a:pos x="98" y="19"/>
                </a:cxn>
                <a:cxn ang="0">
                  <a:pos x="100" y="23"/>
                </a:cxn>
                <a:cxn ang="0">
                  <a:pos x="103" y="33"/>
                </a:cxn>
                <a:cxn ang="0">
                  <a:pos x="103" y="43"/>
                </a:cxn>
                <a:cxn ang="0">
                  <a:pos x="103" y="43"/>
                </a:cxn>
                <a:cxn ang="0">
                  <a:pos x="102" y="55"/>
                </a:cxn>
                <a:cxn ang="0">
                  <a:pos x="100" y="65"/>
                </a:cxn>
                <a:cxn ang="0">
                  <a:pos x="97" y="73"/>
                </a:cxn>
                <a:cxn ang="0">
                  <a:pos x="93" y="78"/>
                </a:cxn>
                <a:cxn ang="0">
                  <a:pos x="93" y="78"/>
                </a:cxn>
                <a:cxn ang="0">
                  <a:pos x="84" y="84"/>
                </a:cxn>
                <a:cxn ang="0">
                  <a:pos x="75" y="88"/>
                </a:cxn>
                <a:cxn ang="0">
                  <a:pos x="64" y="91"/>
                </a:cxn>
                <a:cxn ang="0">
                  <a:pos x="53" y="93"/>
                </a:cxn>
                <a:cxn ang="0">
                  <a:pos x="53" y="93"/>
                </a:cxn>
              </a:cxnLst>
              <a:rect l="0" t="0" r="r" b="b"/>
              <a:pathLst>
                <a:path w="103" h="93">
                  <a:moveTo>
                    <a:pt x="53" y="93"/>
                  </a:moveTo>
                  <a:lnTo>
                    <a:pt x="53" y="93"/>
                  </a:lnTo>
                  <a:lnTo>
                    <a:pt x="42" y="91"/>
                  </a:lnTo>
                  <a:lnTo>
                    <a:pt x="33" y="88"/>
                  </a:lnTo>
                  <a:lnTo>
                    <a:pt x="24" y="84"/>
                  </a:lnTo>
                  <a:lnTo>
                    <a:pt x="16" y="78"/>
                  </a:lnTo>
                  <a:lnTo>
                    <a:pt x="16" y="78"/>
                  </a:lnTo>
                  <a:lnTo>
                    <a:pt x="10" y="73"/>
                  </a:lnTo>
                  <a:lnTo>
                    <a:pt x="7" y="67"/>
                  </a:lnTo>
                  <a:lnTo>
                    <a:pt x="4" y="60"/>
                  </a:lnTo>
                  <a:lnTo>
                    <a:pt x="2" y="53"/>
                  </a:lnTo>
                  <a:lnTo>
                    <a:pt x="1" y="46"/>
                  </a:lnTo>
                  <a:lnTo>
                    <a:pt x="0" y="39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2" y="11"/>
                  </a:lnTo>
                  <a:lnTo>
                    <a:pt x="4" y="8"/>
                  </a:lnTo>
                  <a:lnTo>
                    <a:pt x="7" y="5"/>
                  </a:lnTo>
                  <a:lnTo>
                    <a:pt x="10" y="3"/>
                  </a:lnTo>
                  <a:lnTo>
                    <a:pt x="15" y="1"/>
                  </a:lnTo>
                  <a:lnTo>
                    <a:pt x="19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30" y="1"/>
                  </a:lnTo>
                  <a:lnTo>
                    <a:pt x="36" y="4"/>
                  </a:lnTo>
                  <a:lnTo>
                    <a:pt x="38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63" y="4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7" y="4"/>
                  </a:lnTo>
                  <a:lnTo>
                    <a:pt x="81" y="5"/>
                  </a:lnTo>
                  <a:lnTo>
                    <a:pt x="85" y="6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92" y="11"/>
                  </a:lnTo>
                  <a:lnTo>
                    <a:pt x="95" y="15"/>
                  </a:lnTo>
                  <a:lnTo>
                    <a:pt x="98" y="19"/>
                  </a:lnTo>
                  <a:lnTo>
                    <a:pt x="100" y="23"/>
                  </a:lnTo>
                  <a:lnTo>
                    <a:pt x="103" y="33"/>
                  </a:lnTo>
                  <a:lnTo>
                    <a:pt x="103" y="43"/>
                  </a:lnTo>
                  <a:lnTo>
                    <a:pt x="103" y="43"/>
                  </a:lnTo>
                  <a:lnTo>
                    <a:pt x="102" y="55"/>
                  </a:lnTo>
                  <a:lnTo>
                    <a:pt x="100" y="65"/>
                  </a:lnTo>
                  <a:lnTo>
                    <a:pt x="97" y="73"/>
                  </a:lnTo>
                  <a:lnTo>
                    <a:pt x="93" y="78"/>
                  </a:lnTo>
                  <a:lnTo>
                    <a:pt x="93" y="78"/>
                  </a:lnTo>
                  <a:lnTo>
                    <a:pt x="84" y="84"/>
                  </a:lnTo>
                  <a:lnTo>
                    <a:pt x="75" y="88"/>
                  </a:lnTo>
                  <a:lnTo>
                    <a:pt x="64" y="91"/>
                  </a:lnTo>
                  <a:lnTo>
                    <a:pt x="53" y="93"/>
                  </a:lnTo>
                  <a:lnTo>
                    <a:pt x="53" y="9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86" name="Freeform 702"/>
            <p:cNvSpPr>
              <a:spLocks noEditPoints="1"/>
            </p:cNvSpPr>
            <p:nvPr/>
          </p:nvSpPr>
          <p:spPr bwMode="auto">
            <a:xfrm>
              <a:off x="3273426" y="4375150"/>
              <a:ext cx="650875" cy="193675"/>
            </a:xfrm>
            <a:custGeom>
              <a:avLst/>
              <a:gdLst/>
              <a:ahLst/>
              <a:cxnLst>
                <a:cxn ang="0">
                  <a:pos x="742" y="362"/>
                </a:cxn>
                <a:cxn ang="0">
                  <a:pos x="612" y="359"/>
                </a:cxn>
                <a:cxn ang="0">
                  <a:pos x="524" y="355"/>
                </a:cxn>
                <a:cxn ang="0">
                  <a:pos x="138" y="356"/>
                </a:cxn>
                <a:cxn ang="0">
                  <a:pos x="72" y="347"/>
                </a:cxn>
                <a:cxn ang="0">
                  <a:pos x="23" y="321"/>
                </a:cxn>
                <a:cxn ang="0">
                  <a:pos x="1" y="276"/>
                </a:cxn>
                <a:cxn ang="0">
                  <a:pos x="2" y="41"/>
                </a:cxn>
                <a:cxn ang="0">
                  <a:pos x="10" y="22"/>
                </a:cxn>
                <a:cxn ang="0">
                  <a:pos x="26" y="6"/>
                </a:cxn>
                <a:cxn ang="0">
                  <a:pos x="284" y="0"/>
                </a:cxn>
                <a:cxn ang="0">
                  <a:pos x="302" y="8"/>
                </a:cxn>
                <a:cxn ang="0">
                  <a:pos x="309" y="38"/>
                </a:cxn>
                <a:cxn ang="0">
                  <a:pos x="355" y="116"/>
                </a:cxn>
                <a:cxn ang="0">
                  <a:pos x="420" y="155"/>
                </a:cxn>
                <a:cxn ang="0">
                  <a:pos x="522" y="172"/>
                </a:cxn>
                <a:cxn ang="0">
                  <a:pos x="664" y="176"/>
                </a:cxn>
                <a:cxn ang="0">
                  <a:pos x="795" y="162"/>
                </a:cxn>
                <a:cxn ang="0">
                  <a:pos x="873" y="121"/>
                </a:cxn>
                <a:cxn ang="0">
                  <a:pos x="902" y="69"/>
                </a:cxn>
                <a:cxn ang="0">
                  <a:pos x="908" y="25"/>
                </a:cxn>
                <a:cxn ang="0">
                  <a:pos x="924" y="12"/>
                </a:cxn>
                <a:cxn ang="0">
                  <a:pos x="946" y="14"/>
                </a:cxn>
                <a:cxn ang="0">
                  <a:pos x="1173" y="19"/>
                </a:cxn>
                <a:cxn ang="0">
                  <a:pos x="1211" y="39"/>
                </a:cxn>
                <a:cxn ang="0">
                  <a:pos x="1220" y="61"/>
                </a:cxn>
                <a:cxn ang="0">
                  <a:pos x="1223" y="104"/>
                </a:cxn>
                <a:cxn ang="0">
                  <a:pos x="1228" y="216"/>
                </a:cxn>
                <a:cxn ang="0">
                  <a:pos x="1219" y="275"/>
                </a:cxn>
                <a:cxn ang="0">
                  <a:pos x="1189" y="318"/>
                </a:cxn>
                <a:cxn ang="0">
                  <a:pos x="1141" y="346"/>
                </a:cxn>
                <a:cxn ang="0">
                  <a:pos x="1068" y="359"/>
                </a:cxn>
                <a:cxn ang="0">
                  <a:pos x="1024" y="364"/>
                </a:cxn>
                <a:cxn ang="0">
                  <a:pos x="941" y="360"/>
                </a:cxn>
                <a:cxn ang="0">
                  <a:pos x="840" y="366"/>
                </a:cxn>
                <a:cxn ang="0">
                  <a:pos x="725" y="317"/>
                </a:cxn>
                <a:cxn ang="0">
                  <a:pos x="906" y="318"/>
                </a:cxn>
                <a:cxn ang="0">
                  <a:pos x="1014" y="315"/>
                </a:cxn>
                <a:cxn ang="0">
                  <a:pos x="1113" y="306"/>
                </a:cxn>
                <a:cxn ang="0">
                  <a:pos x="1163" y="279"/>
                </a:cxn>
                <a:cxn ang="0">
                  <a:pos x="1183" y="239"/>
                </a:cxn>
                <a:cxn ang="0">
                  <a:pos x="1178" y="188"/>
                </a:cxn>
                <a:cxn ang="0">
                  <a:pos x="1172" y="69"/>
                </a:cxn>
                <a:cxn ang="0">
                  <a:pos x="949" y="68"/>
                </a:cxn>
                <a:cxn ang="0">
                  <a:pos x="909" y="148"/>
                </a:cxn>
                <a:cxn ang="0">
                  <a:pos x="798" y="206"/>
                </a:cxn>
                <a:cxn ang="0">
                  <a:pos x="655" y="222"/>
                </a:cxn>
                <a:cxn ang="0">
                  <a:pos x="555" y="221"/>
                </a:cxn>
                <a:cxn ang="0">
                  <a:pos x="482" y="212"/>
                </a:cxn>
                <a:cxn ang="0">
                  <a:pos x="433" y="207"/>
                </a:cxn>
                <a:cxn ang="0">
                  <a:pos x="359" y="174"/>
                </a:cxn>
                <a:cxn ang="0">
                  <a:pos x="296" y="118"/>
                </a:cxn>
                <a:cxn ang="0">
                  <a:pos x="264" y="50"/>
                </a:cxn>
                <a:cxn ang="0">
                  <a:pos x="48" y="165"/>
                </a:cxn>
                <a:cxn ang="0">
                  <a:pos x="48" y="269"/>
                </a:cxn>
                <a:cxn ang="0">
                  <a:pos x="73" y="299"/>
                </a:cxn>
                <a:cxn ang="0">
                  <a:pos x="141" y="310"/>
                </a:cxn>
                <a:cxn ang="0">
                  <a:pos x="423" y="308"/>
                </a:cxn>
                <a:cxn ang="0">
                  <a:pos x="582" y="314"/>
                </a:cxn>
              </a:cxnLst>
              <a:rect l="0" t="0" r="r" b="b"/>
              <a:pathLst>
                <a:path w="1229" h="366">
                  <a:moveTo>
                    <a:pt x="840" y="366"/>
                  </a:moveTo>
                  <a:lnTo>
                    <a:pt x="840" y="366"/>
                  </a:lnTo>
                  <a:lnTo>
                    <a:pt x="816" y="366"/>
                  </a:lnTo>
                  <a:lnTo>
                    <a:pt x="791" y="365"/>
                  </a:lnTo>
                  <a:lnTo>
                    <a:pt x="742" y="362"/>
                  </a:lnTo>
                  <a:lnTo>
                    <a:pt x="742" y="362"/>
                  </a:lnTo>
                  <a:lnTo>
                    <a:pt x="694" y="359"/>
                  </a:lnTo>
                  <a:lnTo>
                    <a:pt x="669" y="358"/>
                  </a:lnTo>
                  <a:lnTo>
                    <a:pt x="644" y="358"/>
                  </a:lnTo>
                  <a:lnTo>
                    <a:pt x="644" y="358"/>
                  </a:lnTo>
                  <a:lnTo>
                    <a:pt x="612" y="359"/>
                  </a:lnTo>
                  <a:lnTo>
                    <a:pt x="612" y="359"/>
                  </a:lnTo>
                  <a:lnTo>
                    <a:pt x="598" y="359"/>
                  </a:lnTo>
                  <a:lnTo>
                    <a:pt x="598" y="359"/>
                  </a:lnTo>
                  <a:lnTo>
                    <a:pt x="573" y="358"/>
                  </a:lnTo>
                  <a:lnTo>
                    <a:pt x="548" y="357"/>
                  </a:lnTo>
                  <a:lnTo>
                    <a:pt x="548" y="357"/>
                  </a:lnTo>
                  <a:lnTo>
                    <a:pt x="524" y="355"/>
                  </a:lnTo>
                  <a:lnTo>
                    <a:pt x="499" y="354"/>
                  </a:lnTo>
                  <a:lnTo>
                    <a:pt x="201" y="354"/>
                  </a:lnTo>
                  <a:lnTo>
                    <a:pt x="201" y="354"/>
                  </a:lnTo>
                  <a:lnTo>
                    <a:pt x="170" y="355"/>
                  </a:lnTo>
                  <a:lnTo>
                    <a:pt x="170" y="355"/>
                  </a:lnTo>
                  <a:lnTo>
                    <a:pt x="138" y="356"/>
                  </a:lnTo>
                  <a:lnTo>
                    <a:pt x="138" y="356"/>
                  </a:lnTo>
                  <a:lnTo>
                    <a:pt x="114" y="355"/>
                  </a:lnTo>
                  <a:lnTo>
                    <a:pt x="95" y="352"/>
                  </a:lnTo>
                  <a:lnTo>
                    <a:pt x="95" y="352"/>
                  </a:lnTo>
                  <a:lnTo>
                    <a:pt x="84" y="350"/>
                  </a:lnTo>
                  <a:lnTo>
                    <a:pt x="72" y="347"/>
                  </a:lnTo>
                  <a:lnTo>
                    <a:pt x="62" y="344"/>
                  </a:lnTo>
                  <a:lnTo>
                    <a:pt x="53" y="341"/>
                  </a:lnTo>
                  <a:lnTo>
                    <a:pt x="44" y="336"/>
                  </a:lnTo>
                  <a:lnTo>
                    <a:pt x="36" y="331"/>
                  </a:lnTo>
                  <a:lnTo>
                    <a:pt x="29" y="326"/>
                  </a:lnTo>
                  <a:lnTo>
                    <a:pt x="23" y="321"/>
                  </a:lnTo>
                  <a:lnTo>
                    <a:pt x="17" y="315"/>
                  </a:lnTo>
                  <a:lnTo>
                    <a:pt x="12" y="307"/>
                  </a:lnTo>
                  <a:lnTo>
                    <a:pt x="9" y="300"/>
                  </a:lnTo>
                  <a:lnTo>
                    <a:pt x="6" y="293"/>
                  </a:lnTo>
                  <a:lnTo>
                    <a:pt x="3" y="285"/>
                  </a:lnTo>
                  <a:lnTo>
                    <a:pt x="1" y="276"/>
                  </a:lnTo>
                  <a:lnTo>
                    <a:pt x="1" y="267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147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36"/>
                  </a:lnTo>
                  <a:lnTo>
                    <a:pt x="3" y="32"/>
                  </a:lnTo>
                  <a:lnTo>
                    <a:pt x="5" y="28"/>
                  </a:lnTo>
                  <a:lnTo>
                    <a:pt x="8" y="24"/>
                  </a:lnTo>
                  <a:lnTo>
                    <a:pt x="9" y="23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1" y="17"/>
                  </a:lnTo>
                  <a:lnTo>
                    <a:pt x="14" y="12"/>
                  </a:lnTo>
                  <a:lnTo>
                    <a:pt x="17" y="9"/>
                  </a:lnTo>
                  <a:lnTo>
                    <a:pt x="20" y="7"/>
                  </a:lnTo>
                  <a:lnTo>
                    <a:pt x="26" y="6"/>
                  </a:lnTo>
                  <a:lnTo>
                    <a:pt x="31" y="5"/>
                  </a:lnTo>
                  <a:lnTo>
                    <a:pt x="268" y="5"/>
                  </a:lnTo>
                  <a:lnTo>
                    <a:pt x="269" y="4"/>
                  </a:lnTo>
                  <a:lnTo>
                    <a:pt x="269" y="4"/>
                  </a:lnTo>
                  <a:lnTo>
                    <a:pt x="277" y="1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8" y="0"/>
                  </a:lnTo>
                  <a:lnTo>
                    <a:pt x="292" y="1"/>
                  </a:lnTo>
                  <a:lnTo>
                    <a:pt x="296" y="3"/>
                  </a:lnTo>
                  <a:lnTo>
                    <a:pt x="299" y="5"/>
                  </a:lnTo>
                  <a:lnTo>
                    <a:pt x="302" y="8"/>
                  </a:lnTo>
                  <a:lnTo>
                    <a:pt x="305" y="12"/>
                  </a:lnTo>
                  <a:lnTo>
                    <a:pt x="306" y="16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7" y="30"/>
                  </a:lnTo>
                  <a:lnTo>
                    <a:pt x="309" y="38"/>
                  </a:lnTo>
                  <a:lnTo>
                    <a:pt x="311" y="47"/>
                  </a:lnTo>
                  <a:lnTo>
                    <a:pt x="313" y="55"/>
                  </a:lnTo>
                  <a:lnTo>
                    <a:pt x="321" y="72"/>
                  </a:lnTo>
                  <a:lnTo>
                    <a:pt x="330" y="87"/>
                  </a:lnTo>
                  <a:lnTo>
                    <a:pt x="343" y="103"/>
                  </a:lnTo>
                  <a:lnTo>
                    <a:pt x="355" y="116"/>
                  </a:lnTo>
                  <a:lnTo>
                    <a:pt x="369" y="128"/>
                  </a:lnTo>
                  <a:lnTo>
                    <a:pt x="383" y="138"/>
                  </a:lnTo>
                  <a:lnTo>
                    <a:pt x="383" y="138"/>
                  </a:lnTo>
                  <a:lnTo>
                    <a:pt x="395" y="144"/>
                  </a:lnTo>
                  <a:lnTo>
                    <a:pt x="408" y="149"/>
                  </a:lnTo>
                  <a:lnTo>
                    <a:pt x="420" y="155"/>
                  </a:lnTo>
                  <a:lnTo>
                    <a:pt x="433" y="158"/>
                  </a:lnTo>
                  <a:lnTo>
                    <a:pt x="458" y="163"/>
                  </a:lnTo>
                  <a:lnTo>
                    <a:pt x="484" y="167"/>
                  </a:lnTo>
                  <a:lnTo>
                    <a:pt x="495" y="169"/>
                  </a:lnTo>
                  <a:lnTo>
                    <a:pt x="495" y="169"/>
                  </a:lnTo>
                  <a:lnTo>
                    <a:pt x="522" y="172"/>
                  </a:lnTo>
                  <a:lnTo>
                    <a:pt x="552" y="174"/>
                  </a:lnTo>
                  <a:lnTo>
                    <a:pt x="584" y="176"/>
                  </a:lnTo>
                  <a:lnTo>
                    <a:pt x="620" y="176"/>
                  </a:lnTo>
                  <a:lnTo>
                    <a:pt x="620" y="176"/>
                  </a:lnTo>
                  <a:lnTo>
                    <a:pt x="664" y="176"/>
                  </a:lnTo>
                  <a:lnTo>
                    <a:pt x="664" y="176"/>
                  </a:lnTo>
                  <a:lnTo>
                    <a:pt x="697" y="175"/>
                  </a:lnTo>
                  <a:lnTo>
                    <a:pt x="716" y="174"/>
                  </a:lnTo>
                  <a:lnTo>
                    <a:pt x="735" y="172"/>
                  </a:lnTo>
                  <a:lnTo>
                    <a:pt x="755" y="170"/>
                  </a:lnTo>
                  <a:lnTo>
                    <a:pt x="776" y="167"/>
                  </a:lnTo>
                  <a:lnTo>
                    <a:pt x="795" y="162"/>
                  </a:lnTo>
                  <a:lnTo>
                    <a:pt x="815" y="156"/>
                  </a:lnTo>
                  <a:lnTo>
                    <a:pt x="833" y="148"/>
                  </a:lnTo>
                  <a:lnTo>
                    <a:pt x="851" y="139"/>
                  </a:lnTo>
                  <a:lnTo>
                    <a:pt x="858" y="133"/>
                  </a:lnTo>
                  <a:lnTo>
                    <a:pt x="866" y="128"/>
                  </a:lnTo>
                  <a:lnTo>
                    <a:pt x="873" y="121"/>
                  </a:lnTo>
                  <a:lnTo>
                    <a:pt x="880" y="114"/>
                  </a:lnTo>
                  <a:lnTo>
                    <a:pt x="885" y="106"/>
                  </a:lnTo>
                  <a:lnTo>
                    <a:pt x="890" y="98"/>
                  </a:lnTo>
                  <a:lnTo>
                    <a:pt x="895" y="90"/>
                  </a:lnTo>
                  <a:lnTo>
                    <a:pt x="898" y="79"/>
                  </a:lnTo>
                  <a:lnTo>
                    <a:pt x="902" y="69"/>
                  </a:lnTo>
                  <a:lnTo>
                    <a:pt x="904" y="59"/>
                  </a:lnTo>
                  <a:lnTo>
                    <a:pt x="906" y="46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07" y="30"/>
                  </a:lnTo>
                  <a:lnTo>
                    <a:pt x="908" y="25"/>
                  </a:lnTo>
                  <a:lnTo>
                    <a:pt x="910" y="21"/>
                  </a:lnTo>
                  <a:lnTo>
                    <a:pt x="913" y="18"/>
                  </a:lnTo>
                  <a:lnTo>
                    <a:pt x="913" y="18"/>
                  </a:lnTo>
                  <a:lnTo>
                    <a:pt x="916" y="15"/>
                  </a:lnTo>
                  <a:lnTo>
                    <a:pt x="920" y="13"/>
                  </a:lnTo>
                  <a:lnTo>
                    <a:pt x="924" y="12"/>
                  </a:lnTo>
                  <a:lnTo>
                    <a:pt x="928" y="11"/>
                  </a:lnTo>
                  <a:lnTo>
                    <a:pt x="935" y="11"/>
                  </a:lnTo>
                  <a:lnTo>
                    <a:pt x="935" y="11"/>
                  </a:lnTo>
                  <a:lnTo>
                    <a:pt x="939" y="12"/>
                  </a:lnTo>
                  <a:lnTo>
                    <a:pt x="943" y="13"/>
                  </a:lnTo>
                  <a:lnTo>
                    <a:pt x="946" y="14"/>
                  </a:lnTo>
                  <a:lnTo>
                    <a:pt x="949" y="16"/>
                  </a:lnTo>
                  <a:lnTo>
                    <a:pt x="951" y="18"/>
                  </a:lnTo>
                  <a:lnTo>
                    <a:pt x="1143" y="18"/>
                  </a:lnTo>
                  <a:lnTo>
                    <a:pt x="1143" y="18"/>
                  </a:lnTo>
                  <a:lnTo>
                    <a:pt x="1160" y="18"/>
                  </a:lnTo>
                  <a:lnTo>
                    <a:pt x="1173" y="19"/>
                  </a:lnTo>
                  <a:lnTo>
                    <a:pt x="1186" y="20"/>
                  </a:lnTo>
                  <a:lnTo>
                    <a:pt x="1195" y="23"/>
                  </a:lnTo>
                  <a:lnTo>
                    <a:pt x="1203" y="29"/>
                  </a:lnTo>
                  <a:lnTo>
                    <a:pt x="1206" y="31"/>
                  </a:lnTo>
                  <a:lnTo>
                    <a:pt x="1208" y="35"/>
                  </a:lnTo>
                  <a:lnTo>
                    <a:pt x="1211" y="39"/>
                  </a:lnTo>
                  <a:lnTo>
                    <a:pt x="1214" y="43"/>
                  </a:lnTo>
                  <a:lnTo>
                    <a:pt x="1216" y="54"/>
                  </a:lnTo>
                  <a:lnTo>
                    <a:pt x="1217" y="55"/>
                  </a:lnTo>
                  <a:lnTo>
                    <a:pt x="1218" y="57"/>
                  </a:lnTo>
                  <a:lnTo>
                    <a:pt x="1218" y="57"/>
                  </a:lnTo>
                  <a:lnTo>
                    <a:pt x="1220" y="61"/>
                  </a:lnTo>
                  <a:lnTo>
                    <a:pt x="1222" y="64"/>
                  </a:lnTo>
                  <a:lnTo>
                    <a:pt x="1223" y="68"/>
                  </a:lnTo>
                  <a:lnTo>
                    <a:pt x="1223" y="72"/>
                  </a:lnTo>
                  <a:lnTo>
                    <a:pt x="1223" y="72"/>
                  </a:lnTo>
                  <a:lnTo>
                    <a:pt x="1223" y="104"/>
                  </a:lnTo>
                  <a:lnTo>
                    <a:pt x="1223" y="104"/>
                  </a:lnTo>
                  <a:lnTo>
                    <a:pt x="1223" y="129"/>
                  </a:lnTo>
                  <a:lnTo>
                    <a:pt x="1223" y="155"/>
                  </a:lnTo>
                  <a:lnTo>
                    <a:pt x="1224" y="179"/>
                  </a:lnTo>
                  <a:lnTo>
                    <a:pt x="1227" y="204"/>
                  </a:lnTo>
                  <a:lnTo>
                    <a:pt x="1227" y="204"/>
                  </a:lnTo>
                  <a:lnTo>
                    <a:pt x="1228" y="216"/>
                  </a:lnTo>
                  <a:lnTo>
                    <a:pt x="1229" y="226"/>
                  </a:lnTo>
                  <a:lnTo>
                    <a:pt x="1229" y="236"/>
                  </a:lnTo>
                  <a:lnTo>
                    <a:pt x="1228" y="245"/>
                  </a:lnTo>
                  <a:lnTo>
                    <a:pt x="1226" y="256"/>
                  </a:lnTo>
                  <a:lnTo>
                    <a:pt x="1223" y="265"/>
                  </a:lnTo>
                  <a:lnTo>
                    <a:pt x="1219" y="275"/>
                  </a:lnTo>
                  <a:lnTo>
                    <a:pt x="1214" y="286"/>
                  </a:lnTo>
                  <a:lnTo>
                    <a:pt x="1214" y="286"/>
                  </a:lnTo>
                  <a:lnTo>
                    <a:pt x="1208" y="295"/>
                  </a:lnTo>
                  <a:lnTo>
                    <a:pt x="1203" y="303"/>
                  </a:lnTo>
                  <a:lnTo>
                    <a:pt x="1196" y="312"/>
                  </a:lnTo>
                  <a:lnTo>
                    <a:pt x="1189" y="318"/>
                  </a:lnTo>
                  <a:lnTo>
                    <a:pt x="1181" y="325"/>
                  </a:lnTo>
                  <a:lnTo>
                    <a:pt x="1173" y="331"/>
                  </a:lnTo>
                  <a:lnTo>
                    <a:pt x="1164" y="336"/>
                  </a:lnTo>
                  <a:lnTo>
                    <a:pt x="1154" y="341"/>
                  </a:lnTo>
                  <a:lnTo>
                    <a:pt x="1154" y="341"/>
                  </a:lnTo>
                  <a:lnTo>
                    <a:pt x="1141" y="346"/>
                  </a:lnTo>
                  <a:lnTo>
                    <a:pt x="1128" y="349"/>
                  </a:lnTo>
                  <a:lnTo>
                    <a:pt x="1115" y="351"/>
                  </a:lnTo>
                  <a:lnTo>
                    <a:pt x="1103" y="353"/>
                  </a:lnTo>
                  <a:lnTo>
                    <a:pt x="1103" y="353"/>
                  </a:lnTo>
                  <a:lnTo>
                    <a:pt x="1085" y="356"/>
                  </a:lnTo>
                  <a:lnTo>
                    <a:pt x="1068" y="359"/>
                  </a:lnTo>
                  <a:lnTo>
                    <a:pt x="1068" y="359"/>
                  </a:lnTo>
                  <a:lnTo>
                    <a:pt x="1059" y="361"/>
                  </a:lnTo>
                  <a:lnTo>
                    <a:pt x="1048" y="363"/>
                  </a:lnTo>
                  <a:lnTo>
                    <a:pt x="1024" y="364"/>
                  </a:lnTo>
                  <a:lnTo>
                    <a:pt x="1024" y="364"/>
                  </a:lnTo>
                  <a:lnTo>
                    <a:pt x="1024" y="364"/>
                  </a:lnTo>
                  <a:lnTo>
                    <a:pt x="1003" y="363"/>
                  </a:lnTo>
                  <a:lnTo>
                    <a:pt x="981" y="362"/>
                  </a:lnTo>
                  <a:lnTo>
                    <a:pt x="981" y="362"/>
                  </a:lnTo>
                  <a:lnTo>
                    <a:pt x="960" y="361"/>
                  </a:lnTo>
                  <a:lnTo>
                    <a:pt x="941" y="360"/>
                  </a:lnTo>
                  <a:lnTo>
                    <a:pt x="941" y="360"/>
                  </a:lnTo>
                  <a:lnTo>
                    <a:pt x="915" y="361"/>
                  </a:lnTo>
                  <a:lnTo>
                    <a:pt x="890" y="363"/>
                  </a:lnTo>
                  <a:lnTo>
                    <a:pt x="890" y="363"/>
                  </a:lnTo>
                  <a:lnTo>
                    <a:pt x="865" y="365"/>
                  </a:lnTo>
                  <a:lnTo>
                    <a:pt x="840" y="366"/>
                  </a:lnTo>
                  <a:lnTo>
                    <a:pt x="840" y="366"/>
                  </a:lnTo>
                  <a:close/>
                  <a:moveTo>
                    <a:pt x="637" y="313"/>
                  </a:moveTo>
                  <a:lnTo>
                    <a:pt x="637" y="313"/>
                  </a:lnTo>
                  <a:lnTo>
                    <a:pt x="659" y="313"/>
                  </a:lnTo>
                  <a:lnTo>
                    <a:pt x="681" y="314"/>
                  </a:lnTo>
                  <a:lnTo>
                    <a:pt x="725" y="317"/>
                  </a:lnTo>
                  <a:lnTo>
                    <a:pt x="725" y="317"/>
                  </a:lnTo>
                  <a:lnTo>
                    <a:pt x="768" y="320"/>
                  </a:lnTo>
                  <a:lnTo>
                    <a:pt x="791" y="321"/>
                  </a:lnTo>
                  <a:lnTo>
                    <a:pt x="813" y="321"/>
                  </a:lnTo>
                  <a:lnTo>
                    <a:pt x="813" y="321"/>
                  </a:lnTo>
                  <a:lnTo>
                    <a:pt x="859" y="320"/>
                  </a:lnTo>
                  <a:lnTo>
                    <a:pt x="906" y="318"/>
                  </a:lnTo>
                  <a:lnTo>
                    <a:pt x="906" y="318"/>
                  </a:lnTo>
                  <a:lnTo>
                    <a:pt x="951" y="316"/>
                  </a:lnTo>
                  <a:lnTo>
                    <a:pt x="998" y="315"/>
                  </a:lnTo>
                  <a:lnTo>
                    <a:pt x="998" y="315"/>
                  </a:lnTo>
                  <a:lnTo>
                    <a:pt x="1014" y="315"/>
                  </a:lnTo>
                  <a:lnTo>
                    <a:pt x="1014" y="315"/>
                  </a:lnTo>
                  <a:lnTo>
                    <a:pt x="1031" y="315"/>
                  </a:lnTo>
                  <a:lnTo>
                    <a:pt x="1031" y="315"/>
                  </a:lnTo>
                  <a:lnTo>
                    <a:pt x="1052" y="315"/>
                  </a:lnTo>
                  <a:lnTo>
                    <a:pt x="1074" y="314"/>
                  </a:lnTo>
                  <a:lnTo>
                    <a:pt x="1094" y="311"/>
                  </a:lnTo>
                  <a:lnTo>
                    <a:pt x="1113" y="306"/>
                  </a:lnTo>
                  <a:lnTo>
                    <a:pt x="1123" y="303"/>
                  </a:lnTo>
                  <a:lnTo>
                    <a:pt x="1132" y="299"/>
                  </a:lnTo>
                  <a:lnTo>
                    <a:pt x="1140" y="295"/>
                  </a:lnTo>
                  <a:lnTo>
                    <a:pt x="1148" y="291"/>
                  </a:lnTo>
                  <a:lnTo>
                    <a:pt x="1156" y="285"/>
                  </a:lnTo>
                  <a:lnTo>
                    <a:pt x="1163" y="279"/>
                  </a:lnTo>
                  <a:lnTo>
                    <a:pt x="1169" y="271"/>
                  </a:lnTo>
                  <a:lnTo>
                    <a:pt x="1174" y="263"/>
                  </a:lnTo>
                  <a:lnTo>
                    <a:pt x="1174" y="263"/>
                  </a:lnTo>
                  <a:lnTo>
                    <a:pt x="1178" y="255"/>
                  </a:lnTo>
                  <a:lnTo>
                    <a:pt x="1181" y="248"/>
                  </a:lnTo>
                  <a:lnTo>
                    <a:pt x="1183" y="239"/>
                  </a:lnTo>
                  <a:lnTo>
                    <a:pt x="1184" y="232"/>
                  </a:lnTo>
                  <a:lnTo>
                    <a:pt x="1184" y="224"/>
                  </a:lnTo>
                  <a:lnTo>
                    <a:pt x="1183" y="217"/>
                  </a:lnTo>
                  <a:lnTo>
                    <a:pt x="1180" y="201"/>
                  </a:lnTo>
                  <a:lnTo>
                    <a:pt x="1180" y="201"/>
                  </a:lnTo>
                  <a:lnTo>
                    <a:pt x="1178" y="188"/>
                  </a:lnTo>
                  <a:lnTo>
                    <a:pt x="1177" y="173"/>
                  </a:lnTo>
                  <a:lnTo>
                    <a:pt x="1177" y="81"/>
                  </a:lnTo>
                  <a:lnTo>
                    <a:pt x="1176" y="80"/>
                  </a:lnTo>
                  <a:lnTo>
                    <a:pt x="1176" y="80"/>
                  </a:lnTo>
                  <a:lnTo>
                    <a:pt x="1173" y="75"/>
                  </a:lnTo>
                  <a:lnTo>
                    <a:pt x="1172" y="69"/>
                  </a:lnTo>
                  <a:lnTo>
                    <a:pt x="1171" y="64"/>
                  </a:lnTo>
                  <a:lnTo>
                    <a:pt x="1166" y="64"/>
                  </a:lnTo>
                  <a:lnTo>
                    <a:pt x="1166" y="64"/>
                  </a:lnTo>
                  <a:lnTo>
                    <a:pt x="1160" y="64"/>
                  </a:lnTo>
                  <a:lnTo>
                    <a:pt x="949" y="64"/>
                  </a:lnTo>
                  <a:lnTo>
                    <a:pt x="949" y="68"/>
                  </a:lnTo>
                  <a:lnTo>
                    <a:pt x="949" y="68"/>
                  </a:lnTo>
                  <a:lnTo>
                    <a:pt x="945" y="86"/>
                  </a:lnTo>
                  <a:lnTo>
                    <a:pt x="939" y="104"/>
                  </a:lnTo>
                  <a:lnTo>
                    <a:pt x="930" y="119"/>
                  </a:lnTo>
                  <a:lnTo>
                    <a:pt x="921" y="135"/>
                  </a:lnTo>
                  <a:lnTo>
                    <a:pt x="909" y="148"/>
                  </a:lnTo>
                  <a:lnTo>
                    <a:pt x="895" y="161"/>
                  </a:lnTo>
                  <a:lnTo>
                    <a:pt x="880" y="172"/>
                  </a:lnTo>
                  <a:lnTo>
                    <a:pt x="862" y="182"/>
                  </a:lnTo>
                  <a:lnTo>
                    <a:pt x="843" y="192"/>
                  </a:lnTo>
                  <a:lnTo>
                    <a:pt x="822" y="199"/>
                  </a:lnTo>
                  <a:lnTo>
                    <a:pt x="798" y="206"/>
                  </a:lnTo>
                  <a:lnTo>
                    <a:pt x="773" y="211"/>
                  </a:lnTo>
                  <a:lnTo>
                    <a:pt x="747" y="216"/>
                  </a:lnTo>
                  <a:lnTo>
                    <a:pt x="718" y="219"/>
                  </a:lnTo>
                  <a:lnTo>
                    <a:pt x="687" y="221"/>
                  </a:lnTo>
                  <a:lnTo>
                    <a:pt x="655" y="222"/>
                  </a:lnTo>
                  <a:lnTo>
                    <a:pt x="655" y="222"/>
                  </a:lnTo>
                  <a:lnTo>
                    <a:pt x="628" y="223"/>
                  </a:lnTo>
                  <a:lnTo>
                    <a:pt x="628" y="223"/>
                  </a:lnTo>
                  <a:lnTo>
                    <a:pt x="597" y="223"/>
                  </a:lnTo>
                  <a:lnTo>
                    <a:pt x="597" y="223"/>
                  </a:lnTo>
                  <a:lnTo>
                    <a:pt x="574" y="222"/>
                  </a:lnTo>
                  <a:lnTo>
                    <a:pt x="555" y="221"/>
                  </a:lnTo>
                  <a:lnTo>
                    <a:pt x="555" y="221"/>
                  </a:lnTo>
                  <a:lnTo>
                    <a:pt x="530" y="219"/>
                  </a:lnTo>
                  <a:lnTo>
                    <a:pt x="530" y="219"/>
                  </a:lnTo>
                  <a:lnTo>
                    <a:pt x="505" y="218"/>
                  </a:lnTo>
                  <a:lnTo>
                    <a:pt x="494" y="216"/>
                  </a:lnTo>
                  <a:lnTo>
                    <a:pt x="482" y="212"/>
                  </a:lnTo>
                  <a:lnTo>
                    <a:pt x="482" y="212"/>
                  </a:lnTo>
                  <a:lnTo>
                    <a:pt x="474" y="210"/>
                  </a:lnTo>
                  <a:lnTo>
                    <a:pt x="466" y="209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33" y="207"/>
                  </a:lnTo>
                  <a:lnTo>
                    <a:pt x="424" y="206"/>
                  </a:lnTo>
                  <a:lnTo>
                    <a:pt x="417" y="204"/>
                  </a:lnTo>
                  <a:lnTo>
                    <a:pt x="417" y="204"/>
                  </a:lnTo>
                  <a:lnTo>
                    <a:pt x="394" y="194"/>
                  </a:lnTo>
                  <a:lnTo>
                    <a:pt x="371" y="181"/>
                  </a:lnTo>
                  <a:lnTo>
                    <a:pt x="359" y="174"/>
                  </a:lnTo>
                  <a:lnTo>
                    <a:pt x="348" y="167"/>
                  </a:lnTo>
                  <a:lnTo>
                    <a:pt x="337" y="159"/>
                  </a:lnTo>
                  <a:lnTo>
                    <a:pt x="326" y="149"/>
                  </a:lnTo>
                  <a:lnTo>
                    <a:pt x="315" y="139"/>
                  </a:lnTo>
                  <a:lnTo>
                    <a:pt x="306" y="129"/>
                  </a:lnTo>
                  <a:lnTo>
                    <a:pt x="296" y="118"/>
                  </a:lnTo>
                  <a:lnTo>
                    <a:pt x="288" y="107"/>
                  </a:lnTo>
                  <a:lnTo>
                    <a:pt x="281" y="95"/>
                  </a:lnTo>
                  <a:lnTo>
                    <a:pt x="275" y="82"/>
                  </a:lnTo>
                  <a:lnTo>
                    <a:pt x="269" y="69"/>
                  </a:lnTo>
                  <a:lnTo>
                    <a:pt x="265" y="55"/>
                  </a:lnTo>
                  <a:lnTo>
                    <a:pt x="264" y="50"/>
                  </a:lnTo>
                  <a:lnTo>
                    <a:pt x="47" y="50"/>
                  </a:lnTo>
                  <a:lnTo>
                    <a:pt x="47" y="56"/>
                  </a:lnTo>
                  <a:lnTo>
                    <a:pt x="47" y="56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8" y="165"/>
                  </a:lnTo>
                  <a:lnTo>
                    <a:pt x="47" y="199"/>
                  </a:lnTo>
                  <a:lnTo>
                    <a:pt x="46" y="233"/>
                  </a:lnTo>
                  <a:lnTo>
                    <a:pt x="46" y="233"/>
                  </a:lnTo>
                  <a:lnTo>
                    <a:pt x="46" y="245"/>
                  </a:lnTo>
                  <a:lnTo>
                    <a:pt x="47" y="258"/>
                  </a:lnTo>
                  <a:lnTo>
                    <a:pt x="48" y="269"/>
                  </a:lnTo>
                  <a:lnTo>
                    <a:pt x="53" y="280"/>
                  </a:lnTo>
                  <a:lnTo>
                    <a:pt x="56" y="284"/>
                  </a:lnTo>
                  <a:lnTo>
                    <a:pt x="59" y="289"/>
                  </a:lnTo>
                  <a:lnTo>
                    <a:pt x="63" y="293"/>
                  </a:lnTo>
                  <a:lnTo>
                    <a:pt x="68" y="296"/>
                  </a:lnTo>
                  <a:lnTo>
                    <a:pt x="73" y="299"/>
                  </a:lnTo>
                  <a:lnTo>
                    <a:pt x="79" y="302"/>
                  </a:lnTo>
                  <a:lnTo>
                    <a:pt x="88" y="304"/>
                  </a:lnTo>
                  <a:lnTo>
                    <a:pt x="96" y="306"/>
                  </a:lnTo>
                  <a:lnTo>
                    <a:pt x="96" y="306"/>
                  </a:lnTo>
                  <a:lnTo>
                    <a:pt x="117" y="310"/>
                  </a:lnTo>
                  <a:lnTo>
                    <a:pt x="141" y="310"/>
                  </a:lnTo>
                  <a:lnTo>
                    <a:pt x="141" y="310"/>
                  </a:lnTo>
                  <a:lnTo>
                    <a:pt x="172" y="310"/>
                  </a:lnTo>
                  <a:lnTo>
                    <a:pt x="172" y="310"/>
                  </a:lnTo>
                  <a:lnTo>
                    <a:pt x="201" y="308"/>
                  </a:lnTo>
                  <a:lnTo>
                    <a:pt x="423" y="308"/>
                  </a:lnTo>
                  <a:lnTo>
                    <a:pt x="423" y="308"/>
                  </a:lnTo>
                  <a:lnTo>
                    <a:pt x="463" y="310"/>
                  </a:lnTo>
                  <a:lnTo>
                    <a:pt x="503" y="312"/>
                  </a:lnTo>
                  <a:lnTo>
                    <a:pt x="503" y="312"/>
                  </a:lnTo>
                  <a:lnTo>
                    <a:pt x="542" y="313"/>
                  </a:lnTo>
                  <a:lnTo>
                    <a:pt x="582" y="314"/>
                  </a:lnTo>
                  <a:lnTo>
                    <a:pt x="582" y="314"/>
                  </a:lnTo>
                  <a:lnTo>
                    <a:pt x="613" y="314"/>
                  </a:lnTo>
                  <a:lnTo>
                    <a:pt x="613" y="314"/>
                  </a:lnTo>
                  <a:lnTo>
                    <a:pt x="637" y="313"/>
                  </a:lnTo>
                  <a:lnTo>
                    <a:pt x="637" y="3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87" name="Freeform 703"/>
            <p:cNvSpPr/>
            <p:nvPr/>
          </p:nvSpPr>
          <p:spPr bwMode="auto">
            <a:xfrm>
              <a:off x="3336926" y="4543425"/>
              <a:ext cx="66675" cy="53975"/>
            </a:xfrm>
            <a:custGeom>
              <a:avLst/>
              <a:gdLst/>
              <a:ahLst/>
              <a:cxnLst>
                <a:cxn ang="0">
                  <a:pos x="70" y="100"/>
                </a:cxn>
                <a:cxn ang="0">
                  <a:pos x="57" y="99"/>
                </a:cxn>
                <a:cxn ang="0">
                  <a:pos x="34" y="90"/>
                </a:cxn>
                <a:cxn ang="0">
                  <a:pos x="24" y="81"/>
                </a:cxn>
                <a:cxn ang="0">
                  <a:pos x="16" y="72"/>
                </a:cxn>
                <a:cxn ang="0">
                  <a:pos x="9" y="61"/>
                </a:cxn>
                <a:cxn ang="0">
                  <a:pos x="7" y="55"/>
                </a:cxn>
                <a:cxn ang="0">
                  <a:pos x="3" y="44"/>
                </a:cxn>
                <a:cxn ang="0">
                  <a:pos x="1" y="41"/>
                </a:cxn>
                <a:cxn ang="0">
                  <a:pos x="0" y="34"/>
                </a:cxn>
                <a:cxn ang="0">
                  <a:pos x="0" y="30"/>
                </a:cxn>
                <a:cxn ang="0">
                  <a:pos x="4" y="21"/>
                </a:cxn>
                <a:cxn ang="0">
                  <a:pos x="11" y="13"/>
                </a:cxn>
                <a:cxn ang="0">
                  <a:pos x="16" y="11"/>
                </a:cxn>
                <a:cxn ang="0">
                  <a:pos x="23" y="10"/>
                </a:cxn>
                <a:cxn ang="0">
                  <a:pos x="24" y="9"/>
                </a:cxn>
                <a:cxn ang="0">
                  <a:pos x="31" y="6"/>
                </a:cxn>
                <a:cxn ang="0">
                  <a:pos x="39" y="4"/>
                </a:cxn>
                <a:cxn ang="0">
                  <a:pos x="51" y="4"/>
                </a:cxn>
                <a:cxn ang="0">
                  <a:pos x="72" y="3"/>
                </a:cxn>
                <a:cxn ang="0">
                  <a:pos x="83" y="1"/>
                </a:cxn>
                <a:cxn ang="0">
                  <a:pos x="93" y="0"/>
                </a:cxn>
                <a:cxn ang="0">
                  <a:pos x="108" y="2"/>
                </a:cxn>
                <a:cxn ang="0">
                  <a:pos x="113" y="4"/>
                </a:cxn>
                <a:cxn ang="0">
                  <a:pos x="122" y="12"/>
                </a:cxn>
                <a:cxn ang="0">
                  <a:pos x="124" y="17"/>
                </a:cxn>
                <a:cxn ang="0">
                  <a:pos x="125" y="34"/>
                </a:cxn>
                <a:cxn ang="0">
                  <a:pos x="122" y="52"/>
                </a:cxn>
                <a:cxn ang="0">
                  <a:pos x="115" y="68"/>
                </a:cxn>
                <a:cxn ang="0">
                  <a:pos x="106" y="82"/>
                </a:cxn>
                <a:cxn ang="0">
                  <a:pos x="100" y="89"/>
                </a:cxn>
                <a:cxn ang="0">
                  <a:pos x="87" y="97"/>
                </a:cxn>
                <a:cxn ang="0">
                  <a:pos x="76" y="100"/>
                </a:cxn>
                <a:cxn ang="0">
                  <a:pos x="70" y="100"/>
                </a:cxn>
              </a:cxnLst>
              <a:rect l="0" t="0" r="r" b="b"/>
              <a:pathLst>
                <a:path w="125" h="100">
                  <a:moveTo>
                    <a:pt x="70" y="100"/>
                  </a:moveTo>
                  <a:lnTo>
                    <a:pt x="70" y="100"/>
                  </a:lnTo>
                  <a:lnTo>
                    <a:pt x="64" y="100"/>
                  </a:lnTo>
                  <a:lnTo>
                    <a:pt x="57" y="99"/>
                  </a:lnTo>
                  <a:lnTo>
                    <a:pt x="45" y="95"/>
                  </a:lnTo>
                  <a:lnTo>
                    <a:pt x="34" y="90"/>
                  </a:lnTo>
                  <a:lnTo>
                    <a:pt x="29" y="86"/>
                  </a:lnTo>
                  <a:lnTo>
                    <a:pt x="24" y="81"/>
                  </a:lnTo>
                  <a:lnTo>
                    <a:pt x="24" y="81"/>
                  </a:lnTo>
                  <a:lnTo>
                    <a:pt x="16" y="72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7" y="55"/>
                  </a:lnTo>
                  <a:lnTo>
                    <a:pt x="7" y="55"/>
                  </a:lnTo>
                  <a:lnTo>
                    <a:pt x="6" y="49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1" y="41"/>
                  </a:lnTo>
                  <a:lnTo>
                    <a:pt x="0" y="38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25"/>
                  </a:lnTo>
                  <a:lnTo>
                    <a:pt x="4" y="21"/>
                  </a:lnTo>
                  <a:lnTo>
                    <a:pt x="7" y="16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6" y="11"/>
                  </a:lnTo>
                  <a:lnTo>
                    <a:pt x="21" y="11"/>
                  </a:lnTo>
                  <a:lnTo>
                    <a:pt x="23" y="10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8" y="7"/>
                  </a:lnTo>
                  <a:lnTo>
                    <a:pt x="31" y="6"/>
                  </a:lnTo>
                  <a:lnTo>
                    <a:pt x="35" y="5"/>
                  </a:lnTo>
                  <a:lnTo>
                    <a:pt x="39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62" y="4"/>
                  </a:lnTo>
                  <a:lnTo>
                    <a:pt x="72" y="3"/>
                  </a:lnTo>
                  <a:lnTo>
                    <a:pt x="72" y="3"/>
                  </a:lnTo>
                  <a:lnTo>
                    <a:pt x="83" y="1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100" y="1"/>
                  </a:lnTo>
                  <a:lnTo>
                    <a:pt x="108" y="2"/>
                  </a:lnTo>
                  <a:lnTo>
                    <a:pt x="108" y="2"/>
                  </a:lnTo>
                  <a:lnTo>
                    <a:pt x="113" y="4"/>
                  </a:lnTo>
                  <a:lnTo>
                    <a:pt x="117" y="8"/>
                  </a:lnTo>
                  <a:lnTo>
                    <a:pt x="122" y="12"/>
                  </a:lnTo>
                  <a:lnTo>
                    <a:pt x="124" y="17"/>
                  </a:lnTo>
                  <a:lnTo>
                    <a:pt x="124" y="17"/>
                  </a:lnTo>
                  <a:lnTo>
                    <a:pt x="125" y="26"/>
                  </a:lnTo>
                  <a:lnTo>
                    <a:pt x="125" y="34"/>
                  </a:lnTo>
                  <a:lnTo>
                    <a:pt x="124" y="43"/>
                  </a:lnTo>
                  <a:lnTo>
                    <a:pt x="122" y="52"/>
                  </a:lnTo>
                  <a:lnTo>
                    <a:pt x="118" y="61"/>
                  </a:lnTo>
                  <a:lnTo>
                    <a:pt x="115" y="68"/>
                  </a:lnTo>
                  <a:lnTo>
                    <a:pt x="110" y="76"/>
                  </a:lnTo>
                  <a:lnTo>
                    <a:pt x="106" y="82"/>
                  </a:lnTo>
                  <a:lnTo>
                    <a:pt x="106" y="82"/>
                  </a:lnTo>
                  <a:lnTo>
                    <a:pt x="100" y="89"/>
                  </a:lnTo>
                  <a:lnTo>
                    <a:pt x="92" y="95"/>
                  </a:lnTo>
                  <a:lnTo>
                    <a:pt x="87" y="97"/>
                  </a:lnTo>
                  <a:lnTo>
                    <a:pt x="82" y="99"/>
                  </a:lnTo>
                  <a:lnTo>
                    <a:pt x="76" y="100"/>
                  </a:lnTo>
                  <a:lnTo>
                    <a:pt x="70" y="100"/>
                  </a:lnTo>
                  <a:lnTo>
                    <a:pt x="70" y="10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88" name="Freeform 704"/>
            <p:cNvSpPr/>
            <p:nvPr/>
          </p:nvSpPr>
          <p:spPr bwMode="auto">
            <a:xfrm>
              <a:off x="3794126" y="4548188"/>
              <a:ext cx="53975" cy="49213"/>
            </a:xfrm>
            <a:custGeom>
              <a:avLst/>
              <a:gdLst/>
              <a:ahLst/>
              <a:cxnLst>
                <a:cxn ang="0">
                  <a:pos x="53" y="93"/>
                </a:cxn>
                <a:cxn ang="0">
                  <a:pos x="53" y="93"/>
                </a:cxn>
                <a:cxn ang="0">
                  <a:pos x="42" y="93"/>
                </a:cxn>
                <a:cxn ang="0">
                  <a:pos x="33" y="90"/>
                </a:cxn>
                <a:cxn ang="0">
                  <a:pos x="24" y="86"/>
                </a:cxn>
                <a:cxn ang="0">
                  <a:pos x="16" y="80"/>
                </a:cxn>
                <a:cxn ang="0">
                  <a:pos x="16" y="80"/>
                </a:cxn>
                <a:cxn ang="0">
                  <a:pos x="10" y="74"/>
                </a:cxn>
                <a:cxn ang="0">
                  <a:pos x="7" y="68"/>
                </a:cxn>
                <a:cxn ang="0">
                  <a:pos x="4" y="62"/>
                </a:cxn>
                <a:cxn ang="0">
                  <a:pos x="2" y="55"/>
                </a:cxn>
                <a:cxn ang="0">
                  <a:pos x="1" y="48"/>
                </a:cxn>
                <a:cxn ang="0">
                  <a:pos x="0" y="39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0" y="17"/>
                </a:cxn>
                <a:cxn ang="0">
                  <a:pos x="2" y="13"/>
                </a:cxn>
                <a:cxn ang="0">
                  <a:pos x="4" y="8"/>
                </a:cxn>
                <a:cxn ang="0">
                  <a:pos x="7" y="5"/>
                </a:cxn>
                <a:cxn ang="0">
                  <a:pos x="10" y="3"/>
                </a:cxn>
                <a:cxn ang="0">
                  <a:pos x="15" y="2"/>
                </a:cxn>
                <a:cxn ang="0">
                  <a:pos x="19" y="1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30" y="1"/>
                </a:cxn>
                <a:cxn ang="0">
                  <a:pos x="36" y="4"/>
                </a:cxn>
                <a:cxn ang="0">
                  <a:pos x="38" y="5"/>
                </a:cxn>
                <a:cxn ang="0">
                  <a:pos x="47" y="5"/>
                </a:cxn>
                <a:cxn ang="0">
                  <a:pos x="47" y="5"/>
                </a:cxn>
                <a:cxn ang="0">
                  <a:pos x="55" y="5"/>
                </a:cxn>
                <a:cxn ang="0">
                  <a:pos x="55" y="6"/>
                </a:cxn>
                <a:cxn ang="0">
                  <a:pos x="55" y="6"/>
                </a:cxn>
                <a:cxn ang="0">
                  <a:pos x="63" y="5"/>
                </a:cxn>
                <a:cxn ang="0">
                  <a:pos x="71" y="4"/>
                </a:cxn>
                <a:cxn ang="0">
                  <a:pos x="71" y="4"/>
                </a:cxn>
                <a:cxn ang="0">
                  <a:pos x="77" y="5"/>
                </a:cxn>
                <a:cxn ang="0">
                  <a:pos x="81" y="5"/>
                </a:cxn>
                <a:cxn ang="0">
                  <a:pos x="85" y="7"/>
                </a:cxn>
                <a:cxn ang="0">
                  <a:pos x="88" y="9"/>
                </a:cxn>
                <a:cxn ang="0">
                  <a:pos x="88" y="9"/>
                </a:cxn>
                <a:cxn ang="0">
                  <a:pos x="92" y="13"/>
                </a:cxn>
                <a:cxn ang="0">
                  <a:pos x="95" y="16"/>
                </a:cxn>
                <a:cxn ang="0">
                  <a:pos x="98" y="20"/>
                </a:cxn>
                <a:cxn ang="0">
                  <a:pos x="100" y="24"/>
                </a:cxn>
                <a:cxn ang="0">
                  <a:pos x="103" y="34"/>
                </a:cxn>
                <a:cxn ang="0">
                  <a:pos x="103" y="45"/>
                </a:cxn>
                <a:cxn ang="0">
                  <a:pos x="103" y="45"/>
                </a:cxn>
                <a:cxn ang="0">
                  <a:pos x="102" y="57"/>
                </a:cxn>
                <a:cxn ang="0">
                  <a:pos x="100" y="66"/>
                </a:cxn>
                <a:cxn ang="0">
                  <a:pos x="97" y="73"/>
                </a:cxn>
                <a:cxn ang="0">
                  <a:pos x="93" y="79"/>
                </a:cxn>
                <a:cxn ang="0">
                  <a:pos x="93" y="79"/>
                </a:cxn>
                <a:cxn ang="0">
                  <a:pos x="84" y="85"/>
                </a:cxn>
                <a:cxn ang="0">
                  <a:pos x="75" y="90"/>
                </a:cxn>
                <a:cxn ang="0">
                  <a:pos x="64" y="92"/>
                </a:cxn>
                <a:cxn ang="0">
                  <a:pos x="53" y="93"/>
                </a:cxn>
                <a:cxn ang="0">
                  <a:pos x="53" y="93"/>
                </a:cxn>
              </a:cxnLst>
              <a:rect l="0" t="0" r="r" b="b"/>
              <a:pathLst>
                <a:path w="103" h="93">
                  <a:moveTo>
                    <a:pt x="53" y="93"/>
                  </a:moveTo>
                  <a:lnTo>
                    <a:pt x="53" y="93"/>
                  </a:lnTo>
                  <a:lnTo>
                    <a:pt x="42" y="93"/>
                  </a:lnTo>
                  <a:lnTo>
                    <a:pt x="33" y="90"/>
                  </a:lnTo>
                  <a:lnTo>
                    <a:pt x="24" y="86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10" y="74"/>
                  </a:lnTo>
                  <a:lnTo>
                    <a:pt x="7" y="68"/>
                  </a:lnTo>
                  <a:lnTo>
                    <a:pt x="4" y="62"/>
                  </a:lnTo>
                  <a:lnTo>
                    <a:pt x="2" y="55"/>
                  </a:lnTo>
                  <a:lnTo>
                    <a:pt x="1" y="48"/>
                  </a:lnTo>
                  <a:lnTo>
                    <a:pt x="0" y="39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2" y="13"/>
                  </a:lnTo>
                  <a:lnTo>
                    <a:pt x="4" y="8"/>
                  </a:lnTo>
                  <a:lnTo>
                    <a:pt x="7" y="5"/>
                  </a:lnTo>
                  <a:lnTo>
                    <a:pt x="10" y="3"/>
                  </a:lnTo>
                  <a:lnTo>
                    <a:pt x="15" y="2"/>
                  </a:lnTo>
                  <a:lnTo>
                    <a:pt x="19" y="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30" y="1"/>
                  </a:lnTo>
                  <a:lnTo>
                    <a:pt x="36" y="4"/>
                  </a:lnTo>
                  <a:lnTo>
                    <a:pt x="38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55" y="5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63" y="5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7" y="5"/>
                  </a:lnTo>
                  <a:lnTo>
                    <a:pt x="81" y="5"/>
                  </a:lnTo>
                  <a:lnTo>
                    <a:pt x="85" y="7"/>
                  </a:lnTo>
                  <a:lnTo>
                    <a:pt x="88" y="9"/>
                  </a:lnTo>
                  <a:lnTo>
                    <a:pt x="88" y="9"/>
                  </a:lnTo>
                  <a:lnTo>
                    <a:pt x="92" y="13"/>
                  </a:lnTo>
                  <a:lnTo>
                    <a:pt x="95" y="16"/>
                  </a:lnTo>
                  <a:lnTo>
                    <a:pt x="98" y="20"/>
                  </a:lnTo>
                  <a:lnTo>
                    <a:pt x="100" y="24"/>
                  </a:lnTo>
                  <a:lnTo>
                    <a:pt x="103" y="34"/>
                  </a:lnTo>
                  <a:lnTo>
                    <a:pt x="103" y="45"/>
                  </a:lnTo>
                  <a:lnTo>
                    <a:pt x="103" y="45"/>
                  </a:lnTo>
                  <a:lnTo>
                    <a:pt x="102" y="57"/>
                  </a:lnTo>
                  <a:lnTo>
                    <a:pt x="100" y="66"/>
                  </a:lnTo>
                  <a:lnTo>
                    <a:pt x="97" y="73"/>
                  </a:lnTo>
                  <a:lnTo>
                    <a:pt x="93" y="79"/>
                  </a:lnTo>
                  <a:lnTo>
                    <a:pt x="93" y="79"/>
                  </a:lnTo>
                  <a:lnTo>
                    <a:pt x="84" y="85"/>
                  </a:lnTo>
                  <a:lnTo>
                    <a:pt x="75" y="90"/>
                  </a:lnTo>
                  <a:lnTo>
                    <a:pt x="64" y="92"/>
                  </a:lnTo>
                  <a:lnTo>
                    <a:pt x="53" y="93"/>
                  </a:lnTo>
                  <a:lnTo>
                    <a:pt x="53" y="9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89" name="Freeform 705"/>
            <p:cNvSpPr>
              <a:spLocks noEditPoints="1"/>
            </p:cNvSpPr>
            <p:nvPr/>
          </p:nvSpPr>
          <p:spPr bwMode="auto">
            <a:xfrm>
              <a:off x="3273426" y="4157663"/>
              <a:ext cx="650875" cy="193675"/>
            </a:xfrm>
            <a:custGeom>
              <a:avLst/>
              <a:gdLst/>
              <a:ahLst/>
              <a:cxnLst>
                <a:cxn ang="0">
                  <a:pos x="742" y="362"/>
                </a:cxn>
                <a:cxn ang="0">
                  <a:pos x="612" y="359"/>
                </a:cxn>
                <a:cxn ang="0">
                  <a:pos x="524" y="355"/>
                </a:cxn>
                <a:cxn ang="0">
                  <a:pos x="138" y="356"/>
                </a:cxn>
                <a:cxn ang="0">
                  <a:pos x="72" y="348"/>
                </a:cxn>
                <a:cxn ang="0">
                  <a:pos x="23" y="321"/>
                </a:cxn>
                <a:cxn ang="0">
                  <a:pos x="1" y="276"/>
                </a:cxn>
                <a:cxn ang="0">
                  <a:pos x="2" y="41"/>
                </a:cxn>
                <a:cxn ang="0">
                  <a:pos x="10" y="22"/>
                </a:cxn>
                <a:cxn ang="0">
                  <a:pos x="26" y="6"/>
                </a:cxn>
                <a:cxn ang="0">
                  <a:pos x="284" y="0"/>
                </a:cxn>
                <a:cxn ang="0">
                  <a:pos x="302" y="8"/>
                </a:cxn>
                <a:cxn ang="0">
                  <a:pos x="309" y="39"/>
                </a:cxn>
                <a:cxn ang="0">
                  <a:pos x="355" y="116"/>
                </a:cxn>
                <a:cxn ang="0">
                  <a:pos x="420" y="154"/>
                </a:cxn>
                <a:cxn ang="0">
                  <a:pos x="522" y="172"/>
                </a:cxn>
                <a:cxn ang="0">
                  <a:pos x="664" y="176"/>
                </a:cxn>
                <a:cxn ang="0">
                  <a:pos x="795" y="162"/>
                </a:cxn>
                <a:cxn ang="0">
                  <a:pos x="873" y="121"/>
                </a:cxn>
                <a:cxn ang="0">
                  <a:pos x="902" y="70"/>
                </a:cxn>
                <a:cxn ang="0">
                  <a:pos x="908" y="25"/>
                </a:cxn>
                <a:cxn ang="0">
                  <a:pos x="924" y="12"/>
                </a:cxn>
                <a:cxn ang="0">
                  <a:pos x="946" y="14"/>
                </a:cxn>
                <a:cxn ang="0">
                  <a:pos x="1173" y="19"/>
                </a:cxn>
                <a:cxn ang="0">
                  <a:pos x="1211" y="39"/>
                </a:cxn>
                <a:cxn ang="0">
                  <a:pos x="1220" y="60"/>
                </a:cxn>
                <a:cxn ang="0">
                  <a:pos x="1223" y="104"/>
                </a:cxn>
                <a:cxn ang="0">
                  <a:pos x="1228" y="215"/>
                </a:cxn>
                <a:cxn ang="0">
                  <a:pos x="1219" y="275"/>
                </a:cxn>
                <a:cxn ang="0">
                  <a:pos x="1189" y="319"/>
                </a:cxn>
                <a:cxn ang="0">
                  <a:pos x="1141" y="346"/>
                </a:cxn>
                <a:cxn ang="0">
                  <a:pos x="1068" y="360"/>
                </a:cxn>
                <a:cxn ang="0">
                  <a:pos x="1024" y="364"/>
                </a:cxn>
                <a:cxn ang="0">
                  <a:pos x="941" y="360"/>
                </a:cxn>
                <a:cxn ang="0">
                  <a:pos x="840" y="367"/>
                </a:cxn>
                <a:cxn ang="0">
                  <a:pos x="725" y="317"/>
                </a:cxn>
                <a:cxn ang="0">
                  <a:pos x="906" y="318"/>
                </a:cxn>
                <a:cxn ang="0">
                  <a:pos x="1014" y="315"/>
                </a:cxn>
                <a:cxn ang="0">
                  <a:pos x="1113" y="306"/>
                </a:cxn>
                <a:cxn ang="0">
                  <a:pos x="1163" y="278"/>
                </a:cxn>
                <a:cxn ang="0">
                  <a:pos x="1183" y="239"/>
                </a:cxn>
                <a:cxn ang="0">
                  <a:pos x="1178" y="188"/>
                </a:cxn>
                <a:cxn ang="0">
                  <a:pos x="1172" y="69"/>
                </a:cxn>
                <a:cxn ang="0">
                  <a:pos x="949" y="68"/>
                </a:cxn>
                <a:cxn ang="0">
                  <a:pos x="909" y="148"/>
                </a:cxn>
                <a:cxn ang="0">
                  <a:pos x="798" y="206"/>
                </a:cxn>
                <a:cxn ang="0">
                  <a:pos x="655" y="222"/>
                </a:cxn>
                <a:cxn ang="0">
                  <a:pos x="555" y="221"/>
                </a:cxn>
                <a:cxn ang="0">
                  <a:pos x="482" y="212"/>
                </a:cxn>
                <a:cxn ang="0">
                  <a:pos x="433" y="207"/>
                </a:cxn>
                <a:cxn ang="0">
                  <a:pos x="359" y="175"/>
                </a:cxn>
                <a:cxn ang="0">
                  <a:pos x="296" y="118"/>
                </a:cxn>
                <a:cxn ang="0">
                  <a:pos x="264" y="51"/>
                </a:cxn>
                <a:cxn ang="0">
                  <a:pos x="48" y="165"/>
                </a:cxn>
                <a:cxn ang="0">
                  <a:pos x="48" y="269"/>
                </a:cxn>
                <a:cxn ang="0">
                  <a:pos x="73" y="299"/>
                </a:cxn>
                <a:cxn ang="0">
                  <a:pos x="141" y="309"/>
                </a:cxn>
                <a:cxn ang="0">
                  <a:pos x="423" y="308"/>
                </a:cxn>
                <a:cxn ang="0">
                  <a:pos x="582" y="314"/>
                </a:cxn>
              </a:cxnLst>
              <a:rect l="0" t="0" r="r" b="b"/>
              <a:pathLst>
                <a:path w="1229" h="367">
                  <a:moveTo>
                    <a:pt x="840" y="367"/>
                  </a:moveTo>
                  <a:lnTo>
                    <a:pt x="840" y="367"/>
                  </a:lnTo>
                  <a:lnTo>
                    <a:pt x="816" y="366"/>
                  </a:lnTo>
                  <a:lnTo>
                    <a:pt x="791" y="365"/>
                  </a:lnTo>
                  <a:lnTo>
                    <a:pt x="742" y="362"/>
                  </a:lnTo>
                  <a:lnTo>
                    <a:pt x="742" y="362"/>
                  </a:lnTo>
                  <a:lnTo>
                    <a:pt x="694" y="359"/>
                  </a:lnTo>
                  <a:lnTo>
                    <a:pt x="669" y="358"/>
                  </a:lnTo>
                  <a:lnTo>
                    <a:pt x="644" y="358"/>
                  </a:lnTo>
                  <a:lnTo>
                    <a:pt x="644" y="358"/>
                  </a:lnTo>
                  <a:lnTo>
                    <a:pt x="612" y="359"/>
                  </a:lnTo>
                  <a:lnTo>
                    <a:pt x="612" y="359"/>
                  </a:lnTo>
                  <a:lnTo>
                    <a:pt x="598" y="359"/>
                  </a:lnTo>
                  <a:lnTo>
                    <a:pt x="598" y="359"/>
                  </a:lnTo>
                  <a:lnTo>
                    <a:pt x="573" y="358"/>
                  </a:lnTo>
                  <a:lnTo>
                    <a:pt x="548" y="357"/>
                  </a:lnTo>
                  <a:lnTo>
                    <a:pt x="548" y="357"/>
                  </a:lnTo>
                  <a:lnTo>
                    <a:pt x="524" y="355"/>
                  </a:lnTo>
                  <a:lnTo>
                    <a:pt x="499" y="354"/>
                  </a:lnTo>
                  <a:lnTo>
                    <a:pt x="201" y="354"/>
                  </a:lnTo>
                  <a:lnTo>
                    <a:pt x="201" y="354"/>
                  </a:lnTo>
                  <a:lnTo>
                    <a:pt x="170" y="355"/>
                  </a:lnTo>
                  <a:lnTo>
                    <a:pt x="170" y="355"/>
                  </a:lnTo>
                  <a:lnTo>
                    <a:pt x="138" y="356"/>
                  </a:lnTo>
                  <a:lnTo>
                    <a:pt x="138" y="356"/>
                  </a:lnTo>
                  <a:lnTo>
                    <a:pt x="114" y="355"/>
                  </a:lnTo>
                  <a:lnTo>
                    <a:pt x="95" y="353"/>
                  </a:lnTo>
                  <a:lnTo>
                    <a:pt x="95" y="353"/>
                  </a:lnTo>
                  <a:lnTo>
                    <a:pt x="84" y="350"/>
                  </a:lnTo>
                  <a:lnTo>
                    <a:pt x="72" y="348"/>
                  </a:lnTo>
                  <a:lnTo>
                    <a:pt x="62" y="344"/>
                  </a:lnTo>
                  <a:lnTo>
                    <a:pt x="53" y="340"/>
                  </a:lnTo>
                  <a:lnTo>
                    <a:pt x="44" y="336"/>
                  </a:lnTo>
                  <a:lnTo>
                    <a:pt x="36" y="331"/>
                  </a:lnTo>
                  <a:lnTo>
                    <a:pt x="29" y="326"/>
                  </a:lnTo>
                  <a:lnTo>
                    <a:pt x="23" y="321"/>
                  </a:lnTo>
                  <a:lnTo>
                    <a:pt x="17" y="315"/>
                  </a:lnTo>
                  <a:lnTo>
                    <a:pt x="12" y="307"/>
                  </a:lnTo>
                  <a:lnTo>
                    <a:pt x="9" y="301"/>
                  </a:lnTo>
                  <a:lnTo>
                    <a:pt x="6" y="293"/>
                  </a:lnTo>
                  <a:lnTo>
                    <a:pt x="3" y="285"/>
                  </a:lnTo>
                  <a:lnTo>
                    <a:pt x="1" y="276"/>
                  </a:lnTo>
                  <a:lnTo>
                    <a:pt x="1" y="267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147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36"/>
                  </a:lnTo>
                  <a:lnTo>
                    <a:pt x="3" y="32"/>
                  </a:lnTo>
                  <a:lnTo>
                    <a:pt x="5" y="28"/>
                  </a:lnTo>
                  <a:lnTo>
                    <a:pt x="8" y="25"/>
                  </a:lnTo>
                  <a:lnTo>
                    <a:pt x="9" y="23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1" y="18"/>
                  </a:lnTo>
                  <a:lnTo>
                    <a:pt x="14" y="12"/>
                  </a:lnTo>
                  <a:lnTo>
                    <a:pt x="17" y="10"/>
                  </a:lnTo>
                  <a:lnTo>
                    <a:pt x="20" y="7"/>
                  </a:lnTo>
                  <a:lnTo>
                    <a:pt x="26" y="6"/>
                  </a:lnTo>
                  <a:lnTo>
                    <a:pt x="31" y="5"/>
                  </a:lnTo>
                  <a:lnTo>
                    <a:pt x="268" y="5"/>
                  </a:lnTo>
                  <a:lnTo>
                    <a:pt x="269" y="4"/>
                  </a:lnTo>
                  <a:lnTo>
                    <a:pt x="269" y="4"/>
                  </a:lnTo>
                  <a:lnTo>
                    <a:pt x="277" y="1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8" y="1"/>
                  </a:lnTo>
                  <a:lnTo>
                    <a:pt x="292" y="2"/>
                  </a:lnTo>
                  <a:lnTo>
                    <a:pt x="296" y="3"/>
                  </a:lnTo>
                  <a:lnTo>
                    <a:pt x="299" y="5"/>
                  </a:lnTo>
                  <a:lnTo>
                    <a:pt x="302" y="8"/>
                  </a:lnTo>
                  <a:lnTo>
                    <a:pt x="305" y="12"/>
                  </a:lnTo>
                  <a:lnTo>
                    <a:pt x="306" y="16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7" y="29"/>
                  </a:lnTo>
                  <a:lnTo>
                    <a:pt x="309" y="39"/>
                  </a:lnTo>
                  <a:lnTo>
                    <a:pt x="311" y="47"/>
                  </a:lnTo>
                  <a:lnTo>
                    <a:pt x="313" y="55"/>
                  </a:lnTo>
                  <a:lnTo>
                    <a:pt x="321" y="72"/>
                  </a:lnTo>
                  <a:lnTo>
                    <a:pt x="330" y="88"/>
                  </a:lnTo>
                  <a:lnTo>
                    <a:pt x="343" y="103"/>
                  </a:lnTo>
                  <a:lnTo>
                    <a:pt x="355" y="116"/>
                  </a:lnTo>
                  <a:lnTo>
                    <a:pt x="369" y="129"/>
                  </a:lnTo>
                  <a:lnTo>
                    <a:pt x="383" y="138"/>
                  </a:lnTo>
                  <a:lnTo>
                    <a:pt x="383" y="138"/>
                  </a:lnTo>
                  <a:lnTo>
                    <a:pt x="395" y="144"/>
                  </a:lnTo>
                  <a:lnTo>
                    <a:pt x="408" y="150"/>
                  </a:lnTo>
                  <a:lnTo>
                    <a:pt x="420" y="154"/>
                  </a:lnTo>
                  <a:lnTo>
                    <a:pt x="433" y="158"/>
                  </a:lnTo>
                  <a:lnTo>
                    <a:pt x="458" y="164"/>
                  </a:lnTo>
                  <a:lnTo>
                    <a:pt x="484" y="167"/>
                  </a:lnTo>
                  <a:lnTo>
                    <a:pt x="495" y="169"/>
                  </a:lnTo>
                  <a:lnTo>
                    <a:pt x="495" y="169"/>
                  </a:lnTo>
                  <a:lnTo>
                    <a:pt x="522" y="172"/>
                  </a:lnTo>
                  <a:lnTo>
                    <a:pt x="552" y="175"/>
                  </a:lnTo>
                  <a:lnTo>
                    <a:pt x="584" y="176"/>
                  </a:lnTo>
                  <a:lnTo>
                    <a:pt x="620" y="177"/>
                  </a:lnTo>
                  <a:lnTo>
                    <a:pt x="620" y="177"/>
                  </a:lnTo>
                  <a:lnTo>
                    <a:pt x="664" y="176"/>
                  </a:lnTo>
                  <a:lnTo>
                    <a:pt x="664" y="176"/>
                  </a:lnTo>
                  <a:lnTo>
                    <a:pt x="697" y="175"/>
                  </a:lnTo>
                  <a:lnTo>
                    <a:pt x="716" y="174"/>
                  </a:lnTo>
                  <a:lnTo>
                    <a:pt x="735" y="173"/>
                  </a:lnTo>
                  <a:lnTo>
                    <a:pt x="755" y="170"/>
                  </a:lnTo>
                  <a:lnTo>
                    <a:pt x="776" y="167"/>
                  </a:lnTo>
                  <a:lnTo>
                    <a:pt x="795" y="162"/>
                  </a:lnTo>
                  <a:lnTo>
                    <a:pt x="815" y="156"/>
                  </a:lnTo>
                  <a:lnTo>
                    <a:pt x="833" y="148"/>
                  </a:lnTo>
                  <a:lnTo>
                    <a:pt x="851" y="139"/>
                  </a:lnTo>
                  <a:lnTo>
                    <a:pt x="858" y="134"/>
                  </a:lnTo>
                  <a:lnTo>
                    <a:pt x="866" y="128"/>
                  </a:lnTo>
                  <a:lnTo>
                    <a:pt x="873" y="121"/>
                  </a:lnTo>
                  <a:lnTo>
                    <a:pt x="880" y="114"/>
                  </a:lnTo>
                  <a:lnTo>
                    <a:pt x="885" y="106"/>
                  </a:lnTo>
                  <a:lnTo>
                    <a:pt x="890" y="98"/>
                  </a:lnTo>
                  <a:lnTo>
                    <a:pt x="895" y="89"/>
                  </a:lnTo>
                  <a:lnTo>
                    <a:pt x="898" y="79"/>
                  </a:lnTo>
                  <a:lnTo>
                    <a:pt x="902" y="70"/>
                  </a:lnTo>
                  <a:lnTo>
                    <a:pt x="904" y="58"/>
                  </a:lnTo>
                  <a:lnTo>
                    <a:pt x="906" y="47"/>
                  </a:lnTo>
                  <a:lnTo>
                    <a:pt x="906" y="35"/>
                  </a:lnTo>
                  <a:lnTo>
                    <a:pt x="906" y="35"/>
                  </a:lnTo>
                  <a:lnTo>
                    <a:pt x="907" y="29"/>
                  </a:lnTo>
                  <a:lnTo>
                    <a:pt x="908" y="25"/>
                  </a:lnTo>
                  <a:lnTo>
                    <a:pt x="910" y="22"/>
                  </a:lnTo>
                  <a:lnTo>
                    <a:pt x="913" y="18"/>
                  </a:lnTo>
                  <a:lnTo>
                    <a:pt x="913" y="18"/>
                  </a:lnTo>
                  <a:lnTo>
                    <a:pt x="916" y="15"/>
                  </a:lnTo>
                  <a:lnTo>
                    <a:pt x="920" y="13"/>
                  </a:lnTo>
                  <a:lnTo>
                    <a:pt x="924" y="12"/>
                  </a:lnTo>
                  <a:lnTo>
                    <a:pt x="928" y="12"/>
                  </a:lnTo>
                  <a:lnTo>
                    <a:pt x="935" y="12"/>
                  </a:lnTo>
                  <a:lnTo>
                    <a:pt x="935" y="12"/>
                  </a:lnTo>
                  <a:lnTo>
                    <a:pt x="939" y="12"/>
                  </a:lnTo>
                  <a:lnTo>
                    <a:pt x="943" y="13"/>
                  </a:lnTo>
                  <a:lnTo>
                    <a:pt x="946" y="14"/>
                  </a:lnTo>
                  <a:lnTo>
                    <a:pt x="949" y="16"/>
                  </a:lnTo>
                  <a:lnTo>
                    <a:pt x="951" y="18"/>
                  </a:lnTo>
                  <a:lnTo>
                    <a:pt x="1143" y="18"/>
                  </a:lnTo>
                  <a:lnTo>
                    <a:pt x="1143" y="18"/>
                  </a:lnTo>
                  <a:lnTo>
                    <a:pt x="1160" y="18"/>
                  </a:lnTo>
                  <a:lnTo>
                    <a:pt x="1173" y="19"/>
                  </a:lnTo>
                  <a:lnTo>
                    <a:pt x="1186" y="20"/>
                  </a:lnTo>
                  <a:lnTo>
                    <a:pt x="1195" y="23"/>
                  </a:lnTo>
                  <a:lnTo>
                    <a:pt x="1203" y="28"/>
                  </a:lnTo>
                  <a:lnTo>
                    <a:pt x="1206" y="32"/>
                  </a:lnTo>
                  <a:lnTo>
                    <a:pt x="1208" y="35"/>
                  </a:lnTo>
                  <a:lnTo>
                    <a:pt x="1211" y="39"/>
                  </a:lnTo>
                  <a:lnTo>
                    <a:pt x="1214" y="43"/>
                  </a:lnTo>
                  <a:lnTo>
                    <a:pt x="1216" y="54"/>
                  </a:lnTo>
                  <a:lnTo>
                    <a:pt x="1217" y="55"/>
                  </a:lnTo>
                  <a:lnTo>
                    <a:pt x="1218" y="57"/>
                  </a:lnTo>
                  <a:lnTo>
                    <a:pt x="1218" y="57"/>
                  </a:lnTo>
                  <a:lnTo>
                    <a:pt x="1220" y="60"/>
                  </a:lnTo>
                  <a:lnTo>
                    <a:pt x="1222" y="64"/>
                  </a:lnTo>
                  <a:lnTo>
                    <a:pt x="1223" y="68"/>
                  </a:lnTo>
                  <a:lnTo>
                    <a:pt x="1223" y="72"/>
                  </a:lnTo>
                  <a:lnTo>
                    <a:pt x="1223" y="72"/>
                  </a:lnTo>
                  <a:lnTo>
                    <a:pt x="1223" y="104"/>
                  </a:lnTo>
                  <a:lnTo>
                    <a:pt x="1223" y="104"/>
                  </a:lnTo>
                  <a:lnTo>
                    <a:pt x="1223" y="129"/>
                  </a:lnTo>
                  <a:lnTo>
                    <a:pt x="1223" y="154"/>
                  </a:lnTo>
                  <a:lnTo>
                    <a:pt x="1224" y="179"/>
                  </a:lnTo>
                  <a:lnTo>
                    <a:pt x="1227" y="204"/>
                  </a:lnTo>
                  <a:lnTo>
                    <a:pt x="1227" y="204"/>
                  </a:lnTo>
                  <a:lnTo>
                    <a:pt x="1228" y="215"/>
                  </a:lnTo>
                  <a:lnTo>
                    <a:pt x="1229" y="226"/>
                  </a:lnTo>
                  <a:lnTo>
                    <a:pt x="1229" y="236"/>
                  </a:lnTo>
                  <a:lnTo>
                    <a:pt x="1228" y="246"/>
                  </a:lnTo>
                  <a:lnTo>
                    <a:pt x="1226" y="256"/>
                  </a:lnTo>
                  <a:lnTo>
                    <a:pt x="1223" y="265"/>
                  </a:lnTo>
                  <a:lnTo>
                    <a:pt x="1219" y="275"/>
                  </a:lnTo>
                  <a:lnTo>
                    <a:pt x="1214" y="287"/>
                  </a:lnTo>
                  <a:lnTo>
                    <a:pt x="1214" y="287"/>
                  </a:lnTo>
                  <a:lnTo>
                    <a:pt x="1208" y="295"/>
                  </a:lnTo>
                  <a:lnTo>
                    <a:pt x="1203" y="303"/>
                  </a:lnTo>
                  <a:lnTo>
                    <a:pt x="1196" y="311"/>
                  </a:lnTo>
                  <a:lnTo>
                    <a:pt x="1189" y="319"/>
                  </a:lnTo>
                  <a:lnTo>
                    <a:pt x="1181" y="325"/>
                  </a:lnTo>
                  <a:lnTo>
                    <a:pt x="1173" y="331"/>
                  </a:lnTo>
                  <a:lnTo>
                    <a:pt x="1164" y="336"/>
                  </a:lnTo>
                  <a:lnTo>
                    <a:pt x="1154" y="341"/>
                  </a:lnTo>
                  <a:lnTo>
                    <a:pt x="1154" y="341"/>
                  </a:lnTo>
                  <a:lnTo>
                    <a:pt x="1141" y="346"/>
                  </a:lnTo>
                  <a:lnTo>
                    <a:pt x="1128" y="349"/>
                  </a:lnTo>
                  <a:lnTo>
                    <a:pt x="1115" y="352"/>
                  </a:lnTo>
                  <a:lnTo>
                    <a:pt x="1103" y="353"/>
                  </a:lnTo>
                  <a:lnTo>
                    <a:pt x="1103" y="353"/>
                  </a:lnTo>
                  <a:lnTo>
                    <a:pt x="1085" y="356"/>
                  </a:lnTo>
                  <a:lnTo>
                    <a:pt x="1068" y="360"/>
                  </a:lnTo>
                  <a:lnTo>
                    <a:pt x="1068" y="360"/>
                  </a:lnTo>
                  <a:lnTo>
                    <a:pt x="1059" y="361"/>
                  </a:lnTo>
                  <a:lnTo>
                    <a:pt x="1048" y="363"/>
                  </a:lnTo>
                  <a:lnTo>
                    <a:pt x="1024" y="364"/>
                  </a:lnTo>
                  <a:lnTo>
                    <a:pt x="1024" y="364"/>
                  </a:lnTo>
                  <a:lnTo>
                    <a:pt x="1024" y="364"/>
                  </a:lnTo>
                  <a:lnTo>
                    <a:pt x="1003" y="363"/>
                  </a:lnTo>
                  <a:lnTo>
                    <a:pt x="981" y="362"/>
                  </a:lnTo>
                  <a:lnTo>
                    <a:pt x="981" y="362"/>
                  </a:lnTo>
                  <a:lnTo>
                    <a:pt x="960" y="361"/>
                  </a:lnTo>
                  <a:lnTo>
                    <a:pt x="941" y="360"/>
                  </a:lnTo>
                  <a:lnTo>
                    <a:pt x="941" y="360"/>
                  </a:lnTo>
                  <a:lnTo>
                    <a:pt x="915" y="361"/>
                  </a:lnTo>
                  <a:lnTo>
                    <a:pt x="890" y="363"/>
                  </a:lnTo>
                  <a:lnTo>
                    <a:pt x="890" y="363"/>
                  </a:lnTo>
                  <a:lnTo>
                    <a:pt x="865" y="366"/>
                  </a:lnTo>
                  <a:lnTo>
                    <a:pt x="840" y="367"/>
                  </a:lnTo>
                  <a:lnTo>
                    <a:pt x="840" y="367"/>
                  </a:lnTo>
                  <a:close/>
                  <a:moveTo>
                    <a:pt x="637" y="313"/>
                  </a:moveTo>
                  <a:lnTo>
                    <a:pt x="637" y="313"/>
                  </a:lnTo>
                  <a:lnTo>
                    <a:pt x="659" y="314"/>
                  </a:lnTo>
                  <a:lnTo>
                    <a:pt x="681" y="315"/>
                  </a:lnTo>
                  <a:lnTo>
                    <a:pt x="725" y="317"/>
                  </a:lnTo>
                  <a:lnTo>
                    <a:pt x="725" y="317"/>
                  </a:lnTo>
                  <a:lnTo>
                    <a:pt x="768" y="320"/>
                  </a:lnTo>
                  <a:lnTo>
                    <a:pt x="791" y="321"/>
                  </a:lnTo>
                  <a:lnTo>
                    <a:pt x="813" y="321"/>
                  </a:lnTo>
                  <a:lnTo>
                    <a:pt x="813" y="321"/>
                  </a:lnTo>
                  <a:lnTo>
                    <a:pt x="859" y="320"/>
                  </a:lnTo>
                  <a:lnTo>
                    <a:pt x="906" y="318"/>
                  </a:lnTo>
                  <a:lnTo>
                    <a:pt x="906" y="318"/>
                  </a:lnTo>
                  <a:lnTo>
                    <a:pt x="951" y="316"/>
                  </a:lnTo>
                  <a:lnTo>
                    <a:pt x="998" y="315"/>
                  </a:lnTo>
                  <a:lnTo>
                    <a:pt x="998" y="315"/>
                  </a:lnTo>
                  <a:lnTo>
                    <a:pt x="1014" y="315"/>
                  </a:lnTo>
                  <a:lnTo>
                    <a:pt x="1014" y="315"/>
                  </a:lnTo>
                  <a:lnTo>
                    <a:pt x="1031" y="316"/>
                  </a:lnTo>
                  <a:lnTo>
                    <a:pt x="1031" y="316"/>
                  </a:lnTo>
                  <a:lnTo>
                    <a:pt x="1052" y="315"/>
                  </a:lnTo>
                  <a:lnTo>
                    <a:pt x="1074" y="314"/>
                  </a:lnTo>
                  <a:lnTo>
                    <a:pt x="1094" y="310"/>
                  </a:lnTo>
                  <a:lnTo>
                    <a:pt x="1113" y="306"/>
                  </a:lnTo>
                  <a:lnTo>
                    <a:pt x="1123" y="303"/>
                  </a:lnTo>
                  <a:lnTo>
                    <a:pt x="1132" y="300"/>
                  </a:lnTo>
                  <a:lnTo>
                    <a:pt x="1140" y="295"/>
                  </a:lnTo>
                  <a:lnTo>
                    <a:pt x="1148" y="291"/>
                  </a:lnTo>
                  <a:lnTo>
                    <a:pt x="1156" y="285"/>
                  </a:lnTo>
                  <a:lnTo>
                    <a:pt x="1163" y="278"/>
                  </a:lnTo>
                  <a:lnTo>
                    <a:pt x="1169" y="271"/>
                  </a:lnTo>
                  <a:lnTo>
                    <a:pt x="1174" y="263"/>
                  </a:lnTo>
                  <a:lnTo>
                    <a:pt x="1174" y="263"/>
                  </a:lnTo>
                  <a:lnTo>
                    <a:pt x="1178" y="256"/>
                  </a:lnTo>
                  <a:lnTo>
                    <a:pt x="1181" y="247"/>
                  </a:lnTo>
                  <a:lnTo>
                    <a:pt x="1183" y="239"/>
                  </a:lnTo>
                  <a:lnTo>
                    <a:pt x="1184" y="232"/>
                  </a:lnTo>
                  <a:lnTo>
                    <a:pt x="1184" y="224"/>
                  </a:lnTo>
                  <a:lnTo>
                    <a:pt x="1183" y="216"/>
                  </a:lnTo>
                  <a:lnTo>
                    <a:pt x="1180" y="201"/>
                  </a:lnTo>
                  <a:lnTo>
                    <a:pt x="1180" y="201"/>
                  </a:lnTo>
                  <a:lnTo>
                    <a:pt x="1178" y="188"/>
                  </a:lnTo>
                  <a:lnTo>
                    <a:pt x="1177" y="173"/>
                  </a:lnTo>
                  <a:lnTo>
                    <a:pt x="1177" y="81"/>
                  </a:lnTo>
                  <a:lnTo>
                    <a:pt x="1176" y="80"/>
                  </a:lnTo>
                  <a:lnTo>
                    <a:pt x="1176" y="80"/>
                  </a:lnTo>
                  <a:lnTo>
                    <a:pt x="1173" y="75"/>
                  </a:lnTo>
                  <a:lnTo>
                    <a:pt x="1172" y="69"/>
                  </a:lnTo>
                  <a:lnTo>
                    <a:pt x="1171" y="65"/>
                  </a:lnTo>
                  <a:lnTo>
                    <a:pt x="1166" y="64"/>
                  </a:lnTo>
                  <a:lnTo>
                    <a:pt x="1166" y="64"/>
                  </a:lnTo>
                  <a:lnTo>
                    <a:pt x="1160" y="64"/>
                  </a:lnTo>
                  <a:lnTo>
                    <a:pt x="949" y="64"/>
                  </a:lnTo>
                  <a:lnTo>
                    <a:pt x="949" y="68"/>
                  </a:lnTo>
                  <a:lnTo>
                    <a:pt x="949" y="68"/>
                  </a:lnTo>
                  <a:lnTo>
                    <a:pt x="945" y="86"/>
                  </a:lnTo>
                  <a:lnTo>
                    <a:pt x="939" y="104"/>
                  </a:lnTo>
                  <a:lnTo>
                    <a:pt x="930" y="119"/>
                  </a:lnTo>
                  <a:lnTo>
                    <a:pt x="921" y="135"/>
                  </a:lnTo>
                  <a:lnTo>
                    <a:pt x="909" y="148"/>
                  </a:lnTo>
                  <a:lnTo>
                    <a:pt x="895" y="161"/>
                  </a:lnTo>
                  <a:lnTo>
                    <a:pt x="880" y="172"/>
                  </a:lnTo>
                  <a:lnTo>
                    <a:pt x="862" y="182"/>
                  </a:lnTo>
                  <a:lnTo>
                    <a:pt x="843" y="192"/>
                  </a:lnTo>
                  <a:lnTo>
                    <a:pt x="822" y="199"/>
                  </a:lnTo>
                  <a:lnTo>
                    <a:pt x="798" y="206"/>
                  </a:lnTo>
                  <a:lnTo>
                    <a:pt x="773" y="211"/>
                  </a:lnTo>
                  <a:lnTo>
                    <a:pt x="747" y="215"/>
                  </a:lnTo>
                  <a:lnTo>
                    <a:pt x="718" y="220"/>
                  </a:lnTo>
                  <a:lnTo>
                    <a:pt x="687" y="221"/>
                  </a:lnTo>
                  <a:lnTo>
                    <a:pt x="655" y="222"/>
                  </a:lnTo>
                  <a:lnTo>
                    <a:pt x="655" y="222"/>
                  </a:lnTo>
                  <a:lnTo>
                    <a:pt x="628" y="223"/>
                  </a:lnTo>
                  <a:lnTo>
                    <a:pt x="628" y="223"/>
                  </a:lnTo>
                  <a:lnTo>
                    <a:pt x="597" y="223"/>
                  </a:lnTo>
                  <a:lnTo>
                    <a:pt x="597" y="223"/>
                  </a:lnTo>
                  <a:lnTo>
                    <a:pt x="574" y="223"/>
                  </a:lnTo>
                  <a:lnTo>
                    <a:pt x="555" y="221"/>
                  </a:lnTo>
                  <a:lnTo>
                    <a:pt x="555" y="221"/>
                  </a:lnTo>
                  <a:lnTo>
                    <a:pt x="530" y="219"/>
                  </a:lnTo>
                  <a:lnTo>
                    <a:pt x="530" y="219"/>
                  </a:lnTo>
                  <a:lnTo>
                    <a:pt x="505" y="217"/>
                  </a:lnTo>
                  <a:lnTo>
                    <a:pt x="494" y="215"/>
                  </a:lnTo>
                  <a:lnTo>
                    <a:pt x="482" y="212"/>
                  </a:lnTo>
                  <a:lnTo>
                    <a:pt x="482" y="212"/>
                  </a:lnTo>
                  <a:lnTo>
                    <a:pt x="474" y="210"/>
                  </a:lnTo>
                  <a:lnTo>
                    <a:pt x="466" y="209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33" y="207"/>
                  </a:lnTo>
                  <a:lnTo>
                    <a:pt x="424" y="206"/>
                  </a:lnTo>
                  <a:lnTo>
                    <a:pt x="417" y="204"/>
                  </a:lnTo>
                  <a:lnTo>
                    <a:pt x="417" y="204"/>
                  </a:lnTo>
                  <a:lnTo>
                    <a:pt x="394" y="195"/>
                  </a:lnTo>
                  <a:lnTo>
                    <a:pt x="371" y="182"/>
                  </a:lnTo>
                  <a:lnTo>
                    <a:pt x="359" y="175"/>
                  </a:lnTo>
                  <a:lnTo>
                    <a:pt x="348" y="167"/>
                  </a:lnTo>
                  <a:lnTo>
                    <a:pt x="337" y="159"/>
                  </a:lnTo>
                  <a:lnTo>
                    <a:pt x="326" y="149"/>
                  </a:lnTo>
                  <a:lnTo>
                    <a:pt x="315" y="140"/>
                  </a:lnTo>
                  <a:lnTo>
                    <a:pt x="306" y="129"/>
                  </a:lnTo>
                  <a:lnTo>
                    <a:pt x="296" y="118"/>
                  </a:lnTo>
                  <a:lnTo>
                    <a:pt x="288" y="107"/>
                  </a:lnTo>
                  <a:lnTo>
                    <a:pt x="281" y="95"/>
                  </a:lnTo>
                  <a:lnTo>
                    <a:pt x="275" y="82"/>
                  </a:lnTo>
                  <a:lnTo>
                    <a:pt x="269" y="69"/>
                  </a:lnTo>
                  <a:lnTo>
                    <a:pt x="265" y="55"/>
                  </a:lnTo>
                  <a:lnTo>
                    <a:pt x="264" y="51"/>
                  </a:lnTo>
                  <a:lnTo>
                    <a:pt x="47" y="51"/>
                  </a:lnTo>
                  <a:lnTo>
                    <a:pt x="47" y="56"/>
                  </a:lnTo>
                  <a:lnTo>
                    <a:pt x="47" y="56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8" y="165"/>
                  </a:lnTo>
                  <a:lnTo>
                    <a:pt x="47" y="199"/>
                  </a:lnTo>
                  <a:lnTo>
                    <a:pt x="46" y="233"/>
                  </a:lnTo>
                  <a:lnTo>
                    <a:pt x="46" y="233"/>
                  </a:lnTo>
                  <a:lnTo>
                    <a:pt x="46" y="245"/>
                  </a:lnTo>
                  <a:lnTo>
                    <a:pt x="47" y="258"/>
                  </a:lnTo>
                  <a:lnTo>
                    <a:pt x="48" y="269"/>
                  </a:lnTo>
                  <a:lnTo>
                    <a:pt x="53" y="279"/>
                  </a:lnTo>
                  <a:lnTo>
                    <a:pt x="56" y="284"/>
                  </a:lnTo>
                  <a:lnTo>
                    <a:pt x="59" y="289"/>
                  </a:lnTo>
                  <a:lnTo>
                    <a:pt x="63" y="293"/>
                  </a:lnTo>
                  <a:lnTo>
                    <a:pt x="68" y="296"/>
                  </a:lnTo>
                  <a:lnTo>
                    <a:pt x="73" y="299"/>
                  </a:lnTo>
                  <a:lnTo>
                    <a:pt x="79" y="302"/>
                  </a:lnTo>
                  <a:lnTo>
                    <a:pt x="88" y="304"/>
                  </a:lnTo>
                  <a:lnTo>
                    <a:pt x="96" y="306"/>
                  </a:lnTo>
                  <a:lnTo>
                    <a:pt x="96" y="306"/>
                  </a:lnTo>
                  <a:lnTo>
                    <a:pt x="117" y="309"/>
                  </a:lnTo>
                  <a:lnTo>
                    <a:pt x="141" y="309"/>
                  </a:lnTo>
                  <a:lnTo>
                    <a:pt x="141" y="309"/>
                  </a:lnTo>
                  <a:lnTo>
                    <a:pt x="172" y="309"/>
                  </a:lnTo>
                  <a:lnTo>
                    <a:pt x="172" y="309"/>
                  </a:lnTo>
                  <a:lnTo>
                    <a:pt x="201" y="308"/>
                  </a:lnTo>
                  <a:lnTo>
                    <a:pt x="423" y="308"/>
                  </a:lnTo>
                  <a:lnTo>
                    <a:pt x="423" y="308"/>
                  </a:lnTo>
                  <a:lnTo>
                    <a:pt x="463" y="309"/>
                  </a:lnTo>
                  <a:lnTo>
                    <a:pt x="503" y="311"/>
                  </a:lnTo>
                  <a:lnTo>
                    <a:pt x="503" y="311"/>
                  </a:lnTo>
                  <a:lnTo>
                    <a:pt x="542" y="314"/>
                  </a:lnTo>
                  <a:lnTo>
                    <a:pt x="582" y="314"/>
                  </a:lnTo>
                  <a:lnTo>
                    <a:pt x="582" y="314"/>
                  </a:lnTo>
                  <a:lnTo>
                    <a:pt x="613" y="314"/>
                  </a:lnTo>
                  <a:lnTo>
                    <a:pt x="613" y="314"/>
                  </a:lnTo>
                  <a:lnTo>
                    <a:pt x="637" y="313"/>
                  </a:lnTo>
                  <a:lnTo>
                    <a:pt x="637" y="3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90" name="Freeform 706"/>
            <p:cNvSpPr/>
            <p:nvPr/>
          </p:nvSpPr>
          <p:spPr bwMode="auto">
            <a:xfrm>
              <a:off x="3336926" y="4327525"/>
              <a:ext cx="66675" cy="52388"/>
            </a:xfrm>
            <a:custGeom>
              <a:avLst/>
              <a:gdLst/>
              <a:ahLst/>
              <a:cxnLst>
                <a:cxn ang="0">
                  <a:pos x="70" y="99"/>
                </a:cxn>
                <a:cxn ang="0">
                  <a:pos x="57" y="98"/>
                </a:cxn>
                <a:cxn ang="0">
                  <a:pos x="34" y="89"/>
                </a:cxn>
                <a:cxn ang="0">
                  <a:pos x="24" y="80"/>
                </a:cxn>
                <a:cxn ang="0">
                  <a:pos x="16" y="71"/>
                </a:cxn>
                <a:cxn ang="0">
                  <a:pos x="9" y="60"/>
                </a:cxn>
                <a:cxn ang="0">
                  <a:pos x="7" y="53"/>
                </a:cxn>
                <a:cxn ang="0">
                  <a:pos x="3" y="43"/>
                </a:cxn>
                <a:cxn ang="0">
                  <a:pos x="1" y="40"/>
                </a:cxn>
                <a:cxn ang="0">
                  <a:pos x="0" y="33"/>
                </a:cxn>
                <a:cxn ang="0">
                  <a:pos x="0" y="29"/>
                </a:cxn>
                <a:cxn ang="0">
                  <a:pos x="4" y="19"/>
                </a:cxn>
                <a:cxn ang="0">
                  <a:pos x="11" y="13"/>
                </a:cxn>
                <a:cxn ang="0">
                  <a:pos x="16" y="11"/>
                </a:cxn>
                <a:cxn ang="0">
                  <a:pos x="23" y="10"/>
                </a:cxn>
                <a:cxn ang="0">
                  <a:pos x="24" y="8"/>
                </a:cxn>
                <a:cxn ang="0">
                  <a:pos x="31" y="5"/>
                </a:cxn>
                <a:cxn ang="0">
                  <a:pos x="39" y="4"/>
                </a:cxn>
                <a:cxn ang="0">
                  <a:pos x="51" y="4"/>
                </a:cxn>
                <a:cxn ang="0">
                  <a:pos x="72" y="2"/>
                </a:cxn>
                <a:cxn ang="0">
                  <a:pos x="83" y="0"/>
                </a:cxn>
                <a:cxn ang="0">
                  <a:pos x="93" y="0"/>
                </a:cxn>
                <a:cxn ang="0">
                  <a:pos x="108" y="1"/>
                </a:cxn>
                <a:cxn ang="0">
                  <a:pos x="113" y="3"/>
                </a:cxn>
                <a:cxn ang="0">
                  <a:pos x="122" y="11"/>
                </a:cxn>
                <a:cxn ang="0">
                  <a:pos x="124" y="16"/>
                </a:cxn>
                <a:cxn ang="0">
                  <a:pos x="125" y="34"/>
                </a:cxn>
                <a:cxn ang="0">
                  <a:pos x="122" y="51"/>
                </a:cxn>
                <a:cxn ang="0">
                  <a:pos x="115" y="68"/>
                </a:cxn>
                <a:cxn ang="0">
                  <a:pos x="106" y="81"/>
                </a:cxn>
                <a:cxn ang="0">
                  <a:pos x="100" y="88"/>
                </a:cxn>
                <a:cxn ang="0">
                  <a:pos x="87" y="96"/>
                </a:cxn>
                <a:cxn ang="0">
                  <a:pos x="76" y="99"/>
                </a:cxn>
                <a:cxn ang="0">
                  <a:pos x="70" y="99"/>
                </a:cxn>
              </a:cxnLst>
              <a:rect l="0" t="0" r="r" b="b"/>
              <a:pathLst>
                <a:path w="125" h="99">
                  <a:moveTo>
                    <a:pt x="70" y="99"/>
                  </a:moveTo>
                  <a:lnTo>
                    <a:pt x="70" y="99"/>
                  </a:lnTo>
                  <a:lnTo>
                    <a:pt x="64" y="99"/>
                  </a:lnTo>
                  <a:lnTo>
                    <a:pt x="57" y="98"/>
                  </a:lnTo>
                  <a:lnTo>
                    <a:pt x="45" y="95"/>
                  </a:lnTo>
                  <a:lnTo>
                    <a:pt x="34" y="89"/>
                  </a:lnTo>
                  <a:lnTo>
                    <a:pt x="29" y="84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16" y="71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6" y="48"/>
                  </a:lnTo>
                  <a:lnTo>
                    <a:pt x="3" y="43"/>
                  </a:lnTo>
                  <a:lnTo>
                    <a:pt x="3" y="43"/>
                  </a:lnTo>
                  <a:lnTo>
                    <a:pt x="1" y="40"/>
                  </a:lnTo>
                  <a:lnTo>
                    <a:pt x="0" y="37"/>
                  </a:lnTo>
                  <a:lnTo>
                    <a:pt x="0" y="33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2" y="25"/>
                  </a:lnTo>
                  <a:lnTo>
                    <a:pt x="4" y="19"/>
                  </a:lnTo>
                  <a:lnTo>
                    <a:pt x="7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6" y="11"/>
                  </a:lnTo>
                  <a:lnTo>
                    <a:pt x="21" y="10"/>
                  </a:lnTo>
                  <a:lnTo>
                    <a:pt x="23" y="10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8" y="6"/>
                  </a:lnTo>
                  <a:lnTo>
                    <a:pt x="31" y="5"/>
                  </a:lnTo>
                  <a:lnTo>
                    <a:pt x="35" y="4"/>
                  </a:lnTo>
                  <a:lnTo>
                    <a:pt x="39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62" y="3"/>
                  </a:lnTo>
                  <a:lnTo>
                    <a:pt x="72" y="2"/>
                  </a:lnTo>
                  <a:lnTo>
                    <a:pt x="72" y="2"/>
                  </a:lnTo>
                  <a:lnTo>
                    <a:pt x="83" y="0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100" y="0"/>
                  </a:lnTo>
                  <a:lnTo>
                    <a:pt x="108" y="1"/>
                  </a:lnTo>
                  <a:lnTo>
                    <a:pt x="108" y="1"/>
                  </a:lnTo>
                  <a:lnTo>
                    <a:pt x="113" y="3"/>
                  </a:lnTo>
                  <a:lnTo>
                    <a:pt x="117" y="7"/>
                  </a:lnTo>
                  <a:lnTo>
                    <a:pt x="122" y="11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5" y="25"/>
                  </a:lnTo>
                  <a:lnTo>
                    <a:pt x="125" y="34"/>
                  </a:lnTo>
                  <a:lnTo>
                    <a:pt x="124" y="42"/>
                  </a:lnTo>
                  <a:lnTo>
                    <a:pt x="122" y="51"/>
                  </a:lnTo>
                  <a:lnTo>
                    <a:pt x="118" y="60"/>
                  </a:lnTo>
                  <a:lnTo>
                    <a:pt x="115" y="68"/>
                  </a:lnTo>
                  <a:lnTo>
                    <a:pt x="110" y="75"/>
                  </a:lnTo>
                  <a:lnTo>
                    <a:pt x="106" y="81"/>
                  </a:lnTo>
                  <a:lnTo>
                    <a:pt x="106" y="81"/>
                  </a:lnTo>
                  <a:lnTo>
                    <a:pt x="100" y="88"/>
                  </a:lnTo>
                  <a:lnTo>
                    <a:pt x="92" y="94"/>
                  </a:lnTo>
                  <a:lnTo>
                    <a:pt x="87" y="96"/>
                  </a:lnTo>
                  <a:lnTo>
                    <a:pt x="82" y="98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70" y="9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91" name="Freeform 707"/>
            <p:cNvSpPr/>
            <p:nvPr/>
          </p:nvSpPr>
          <p:spPr bwMode="auto">
            <a:xfrm>
              <a:off x="3794126" y="4330700"/>
              <a:ext cx="53975" cy="49213"/>
            </a:xfrm>
            <a:custGeom>
              <a:avLst/>
              <a:gdLst/>
              <a:ahLst/>
              <a:cxnLst>
                <a:cxn ang="0">
                  <a:pos x="53" y="93"/>
                </a:cxn>
                <a:cxn ang="0">
                  <a:pos x="53" y="93"/>
                </a:cxn>
                <a:cxn ang="0">
                  <a:pos x="42" y="92"/>
                </a:cxn>
                <a:cxn ang="0">
                  <a:pos x="33" y="89"/>
                </a:cxn>
                <a:cxn ang="0">
                  <a:pos x="24" y="85"/>
                </a:cxn>
                <a:cxn ang="0">
                  <a:pos x="16" y="79"/>
                </a:cxn>
                <a:cxn ang="0">
                  <a:pos x="16" y="79"/>
                </a:cxn>
                <a:cxn ang="0">
                  <a:pos x="10" y="73"/>
                </a:cxn>
                <a:cxn ang="0">
                  <a:pos x="7" y="67"/>
                </a:cxn>
                <a:cxn ang="0">
                  <a:pos x="4" y="61"/>
                </a:cxn>
                <a:cxn ang="0">
                  <a:pos x="2" y="54"/>
                </a:cxn>
                <a:cxn ang="0">
                  <a:pos x="1" y="47"/>
                </a:cxn>
                <a:cxn ang="0">
                  <a:pos x="0" y="38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0" y="17"/>
                </a:cxn>
                <a:cxn ang="0">
                  <a:pos x="2" y="11"/>
                </a:cxn>
                <a:cxn ang="0">
                  <a:pos x="4" y="8"/>
                </a:cxn>
                <a:cxn ang="0">
                  <a:pos x="7" y="5"/>
                </a:cxn>
                <a:cxn ang="0">
                  <a:pos x="10" y="2"/>
                </a:cxn>
                <a:cxn ang="0">
                  <a:pos x="15" y="1"/>
                </a:cxn>
                <a:cxn ang="0">
                  <a:pos x="19" y="0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30" y="1"/>
                </a:cxn>
                <a:cxn ang="0">
                  <a:pos x="36" y="4"/>
                </a:cxn>
                <a:cxn ang="0">
                  <a:pos x="38" y="5"/>
                </a:cxn>
                <a:cxn ang="0">
                  <a:pos x="47" y="5"/>
                </a:cxn>
                <a:cxn ang="0">
                  <a:pos x="47" y="5"/>
                </a:cxn>
                <a:cxn ang="0">
                  <a:pos x="55" y="4"/>
                </a:cxn>
                <a:cxn ang="0">
                  <a:pos x="55" y="5"/>
                </a:cxn>
                <a:cxn ang="0">
                  <a:pos x="55" y="5"/>
                </a:cxn>
                <a:cxn ang="0">
                  <a:pos x="63" y="4"/>
                </a:cxn>
                <a:cxn ang="0">
                  <a:pos x="71" y="4"/>
                </a:cxn>
                <a:cxn ang="0">
                  <a:pos x="71" y="4"/>
                </a:cxn>
                <a:cxn ang="0">
                  <a:pos x="77" y="4"/>
                </a:cxn>
                <a:cxn ang="0">
                  <a:pos x="81" y="5"/>
                </a:cxn>
                <a:cxn ang="0">
                  <a:pos x="85" y="6"/>
                </a:cxn>
                <a:cxn ang="0">
                  <a:pos x="88" y="8"/>
                </a:cxn>
                <a:cxn ang="0">
                  <a:pos x="88" y="8"/>
                </a:cxn>
                <a:cxn ang="0">
                  <a:pos x="92" y="11"/>
                </a:cxn>
                <a:cxn ang="0">
                  <a:pos x="95" y="16"/>
                </a:cxn>
                <a:cxn ang="0">
                  <a:pos x="98" y="19"/>
                </a:cxn>
                <a:cxn ang="0">
                  <a:pos x="100" y="24"/>
                </a:cxn>
                <a:cxn ang="0">
                  <a:pos x="103" y="33"/>
                </a:cxn>
                <a:cxn ang="0">
                  <a:pos x="103" y="43"/>
                </a:cxn>
                <a:cxn ang="0">
                  <a:pos x="103" y="43"/>
                </a:cxn>
                <a:cxn ang="0">
                  <a:pos x="102" y="56"/>
                </a:cxn>
                <a:cxn ang="0">
                  <a:pos x="100" y="65"/>
                </a:cxn>
                <a:cxn ang="0">
                  <a:pos x="97" y="73"/>
                </a:cxn>
                <a:cxn ang="0">
                  <a:pos x="93" y="79"/>
                </a:cxn>
                <a:cxn ang="0">
                  <a:pos x="93" y="79"/>
                </a:cxn>
                <a:cxn ang="0">
                  <a:pos x="84" y="85"/>
                </a:cxn>
                <a:cxn ang="0">
                  <a:pos x="75" y="89"/>
                </a:cxn>
                <a:cxn ang="0">
                  <a:pos x="64" y="92"/>
                </a:cxn>
                <a:cxn ang="0">
                  <a:pos x="53" y="93"/>
                </a:cxn>
                <a:cxn ang="0">
                  <a:pos x="53" y="93"/>
                </a:cxn>
              </a:cxnLst>
              <a:rect l="0" t="0" r="r" b="b"/>
              <a:pathLst>
                <a:path w="103" h="93">
                  <a:moveTo>
                    <a:pt x="53" y="93"/>
                  </a:moveTo>
                  <a:lnTo>
                    <a:pt x="53" y="93"/>
                  </a:lnTo>
                  <a:lnTo>
                    <a:pt x="42" y="92"/>
                  </a:lnTo>
                  <a:lnTo>
                    <a:pt x="33" y="89"/>
                  </a:lnTo>
                  <a:lnTo>
                    <a:pt x="24" y="85"/>
                  </a:lnTo>
                  <a:lnTo>
                    <a:pt x="16" y="79"/>
                  </a:lnTo>
                  <a:lnTo>
                    <a:pt x="16" y="79"/>
                  </a:lnTo>
                  <a:lnTo>
                    <a:pt x="10" y="73"/>
                  </a:lnTo>
                  <a:lnTo>
                    <a:pt x="7" y="67"/>
                  </a:lnTo>
                  <a:lnTo>
                    <a:pt x="4" y="61"/>
                  </a:lnTo>
                  <a:lnTo>
                    <a:pt x="2" y="54"/>
                  </a:lnTo>
                  <a:lnTo>
                    <a:pt x="1" y="47"/>
                  </a:lnTo>
                  <a:lnTo>
                    <a:pt x="0" y="3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2" y="11"/>
                  </a:lnTo>
                  <a:lnTo>
                    <a:pt x="4" y="8"/>
                  </a:lnTo>
                  <a:lnTo>
                    <a:pt x="7" y="5"/>
                  </a:lnTo>
                  <a:lnTo>
                    <a:pt x="10" y="2"/>
                  </a:lnTo>
                  <a:lnTo>
                    <a:pt x="15" y="1"/>
                  </a:lnTo>
                  <a:lnTo>
                    <a:pt x="19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30" y="1"/>
                  </a:lnTo>
                  <a:lnTo>
                    <a:pt x="36" y="4"/>
                  </a:lnTo>
                  <a:lnTo>
                    <a:pt x="38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55" y="4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63" y="4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7" y="4"/>
                  </a:lnTo>
                  <a:lnTo>
                    <a:pt x="81" y="5"/>
                  </a:lnTo>
                  <a:lnTo>
                    <a:pt x="85" y="6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92" y="11"/>
                  </a:lnTo>
                  <a:lnTo>
                    <a:pt x="95" y="16"/>
                  </a:lnTo>
                  <a:lnTo>
                    <a:pt x="98" y="19"/>
                  </a:lnTo>
                  <a:lnTo>
                    <a:pt x="100" y="24"/>
                  </a:lnTo>
                  <a:lnTo>
                    <a:pt x="103" y="33"/>
                  </a:lnTo>
                  <a:lnTo>
                    <a:pt x="103" y="43"/>
                  </a:lnTo>
                  <a:lnTo>
                    <a:pt x="103" y="43"/>
                  </a:lnTo>
                  <a:lnTo>
                    <a:pt x="102" y="56"/>
                  </a:lnTo>
                  <a:lnTo>
                    <a:pt x="100" y="65"/>
                  </a:lnTo>
                  <a:lnTo>
                    <a:pt x="97" y="73"/>
                  </a:lnTo>
                  <a:lnTo>
                    <a:pt x="93" y="79"/>
                  </a:lnTo>
                  <a:lnTo>
                    <a:pt x="93" y="79"/>
                  </a:lnTo>
                  <a:lnTo>
                    <a:pt x="84" y="85"/>
                  </a:lnTo>
                  <a:lnTo>
                    <a:pt x="75" y="89"/>
                  </a:lnTo>
                  <a:lnTo>
                    <a:pt x="64" y="92"/>
                  </a:lnTo>
                  <a:lnTo>
                    <a:pt x="53" y="93"/>
                  </a:lnTo>
                  <a:lnTo>
                    <a:pt x="53" y="9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65" name="组合 964"/>
          <p:cNvGrpSpPr/>
          <p:nvPr/>
        </p:nvGrpSpPr>
        <p:grpSpPr>
          <a:xfrm>
            <a:off x="5465211" y="4989037"/>
            <a:ext cx="996951" cy="1020233"/>
            <a:chOff x="4186238" y="4033838"/>
            <a:chExt cx="747713" cy="765175"/>
          </a:xfrm>
          <a:solidFill>
            <a:schemeClr val="bg1"/>
          </a:solidFill>
        </p:grpSpPr>
        <p:sp>
          <p:nvSpPr>
            <p:cNvPr id="16443" name="Freeform 59"/>
            <p:cNvSpPr/>
            <p:nvPr/>
          </p:nvSpPr>
          <p:spPr bwMode="auto">
            <a:xfrm>
              <a:off x="4202113" y="4125913"/>
              <a:ext cx="77788" cy="104775"/>
            </a:xfrm>
            <a:custGeom>
              <a:avLst/>
              <a:gdLst/>
              <a:ahLst/>
              <a:cxnLst>
                <a:cxn ang="0">
                  <a:pos x="139" y="1"/>
                </a:cxn>
                <a:cxn ang="0">
                  <a:pos x="139" y="1"/>
                </a:cxn>
                <a:cxn ang="0">
                  <a:pos x="117" y="24"/>
                </a:cxn>
                <a:cxn ang="0">
                  <a:pos x="98" y="49"/>
                </a:cxn>
                <a:cxn ang="0">
                  <a:pos x="78" y="75"/>
                </a:cxn>
                <a:cxn ang="0">
                  <a:pos x="59" y="100"/>
                </a:cxn>
                <a:cxn ang="0">
                  <a:pos x="59" y="100"/>
                </a:cxn>
                <a:cxn ang="0">
                  <a:pos x="41" y="122"/>
                </a:cxn>
                <a:cxn ang="0">
                  <a:pos x="25" y="143"/>
                </a:cxn>
                <a:cxn ang="0">
                  <a:pos x="17" y="156"/>
                </a:cxn>
                <a:cxn ang="0">
                  <a:pos x="11" y="167"/>
                </a:cxn>
                <a:cxn ang="0">
                  <a:pos x="5" y="179"/>
                </a:cxn>
                <a:cxn ang="0">
                  <a:pos x="0" y="193"/>
                </a:cxn>
                <a:cxn ang="0">
                  <a:pos x="0" y="193"/>
                </a:cxn>
                <a:cxn ang="0">
                  <a:pos x="0" y="195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8"/>
                </a:cxn>
                <a:cxn ang="0">
                  <a:pos x="7" y="198"/>
                </a:cxn>
                <a:cxn ang="0">
                  <a:pos x="8" y="197"/>
                </a:cxn>
                <a:cxn ang="0">
                  <a:pos x="9" y="195"/>
                </a:cxn>
                <a:cxn ang="0">
                  <a:pos x="9" y="195"/>
                </a:cxn>
                <a:cxn ang="0">
                  <a:pos x="14" y="180"/>
                </a:cxn>
                <a:cxn ang="0">
                  <a:pos x="21" y="167"/>
                </a:cxn>
                <a:cxn ang="0">
                  <a:pos x="29" y="154"/>
                </a:cxn>
                <a:cxn ang="0">
                  <a:pos x="38" y="141"/>
                </a:cxn>
                <a:cxn ang="0">
                  <a:pos x="57" y="116"/>
                </a:cxn>
                <a:cxn ang="0">
                  <a:pos x="76" y="94"/>
                </a:cxn>
                <a:cxn ang="0">
                  <a:pos x="76" y="94"/>
                </a:cxn>
                <a:cxn ang="0">
                  <a:pos x="94" y="72"/>
                </a:cxn>
                <a:cxn ang="0">
                  <a:pos x="110" y="50"/>
                </a:cxn>
                <a:cxn ang="0">
                  <a:pos x="128" y="29"/>
                </a:cxn>
                <a:cxn ang="0">
                  <a:pos x="145" y="7"/>
                </a:cxn>
                <a:cxn ang="0">
                  <a:pos x="145" y="7"/>
                </a:cxn>
                <a:cxn ang="0">
                  <a:pos x="146" y="6"/>
                </a:cxn>
                <a:cxn ang="0">
                  <a:pos x="146" y="4"/>
                </a:cxn>
                <a:cxn ang="0">
                  <a:pos x="146" y="2"/>
                </a:cxn>
                <a:cxn ang="0">
                  <a:pos x="145" y="1"/>
                </a:cxn>
                <a:cxn ang="0">
                  <a:pos x="143" y="0"/>
                </a:cxn>
                <a:cxn ang="0">
                  <a:pos x="142" y="0"/>
                </a:cxn>
                <a:cxn ang="0">
                  <a:pos x="140" y="0"/>
                </a:cxn>
                <a:cxn ang="0">
                  <a:pos x="139" y="1"/>
                </a:cxn>
                <a:cxn ang="0">
                  <a:pos x="139" y="1"/>
                </a:cxn>
              </a:cxnLst>
              <a:rect l="0" t="0" r="r" b="b"/>
              <a:pathLst>
                <a:path w="146" h="198">
                  <a:moveTo>
                    <a:pt x="139" y="1"/>
                  </a:moveTo>
                  <a:lnTo>
                    <a:pt x="139" y="1"/>
                  </a:lnTo>
                  <a:lnTo>
                    <a:pt x="117" y="24"/>
                  </a:lnTo>
                  <a:lnTo>
                    <a:pt x="98" y="49"/>
                  </a:lnTo>
                  <a:lnTo>
                    <a:pt x="78" y="75"/>
                  </a:lnTo>
                  <a:lnTo>
                    <a:pt x="59" y="100"/>
                  </a:lnTo>
                  <a:lnTo>
                    <a:pt x="59" y="100"/>
                  </a:lnTo>
                  <a:lnTo>
                    <a:pt x="41" y="122"/>
                  </a:lnTo>
                  <a:lnTo>
                    <a:pt x="25" y="143"/>
                  </a:lnTo>
                  <a:lnTo>
                    <a:pt x="17" y="156"/>
                  </a:lnTo>
                  <a:lnTo>
                    <a:pt x="11" y="167"/>
                  </a:lnTo>
                  <a:lnTo>
                    <a:pt x="5" y="179"/>
                  </a:lnTo>
                  <a:lnTo>
                    <a:pt x="0" y="193"/>
                  </a:lnTo>
                  <a:lnTo>
                    <a:pt x="0" y="193"/>
                  </a:lnTo>
                  <a:lnTo>
                    <a:pt x="0" y="195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8"/>
                  </a:lnTo>
                  <a:lnTo>
                    <a:pt x="7" y="198"/>
                  </a:lnTo>
                  <a:lnTo>
                    <a:pt x="8" y="197"/>
                  </a:lnTo>
                  <a:lnTo>
                    <a:pt x="9" y="195"/>
                  </a:lnTo>
                  <a:lnTo>
                    <a:pt x="9" y="195"/>
                  </a:lnTo>
                  <a:lnTo>
                    <a:pt x="14" y="180"/>
                  </a:lnTo>
                  <a:lnTo>
                    <a:pt x="21" y="167"/>
                  </a:lnTo>
                  <a:lnTo>
                    <a:pt x="29" y="154"/>
                  </a:lnTo>
                  <a:lnTo>
                    <a:pt x="38" y="141"/>
                  </a:lnTo>
                  <a:lnTo>
                    <a:pt x="57" y="116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94" y="72"/>
                  </a:lnTo>
                  <a:lnTo>
                    <a:pt x="110" y="50"/>
                  </a:lnTo>
                  <a:lnTo>
                    <a:pt x="128" y="29"/>
                  </a:lnTo>
                  <a:lnTo>
                    <a:pt x="145" y="7"/>
                  </a:lnTo>
                  <a:lnTo>
                    <a:pt x="145" y="7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2"/>
                  </a:lnTo>
                  <a:lnTo>
                    <a:pt x="145" y="1"/>
                  </a:lnTo>
                  <a:lnTo>
                    <a:pt x="143" y="0"/>
                  </a:lnTo>
                  <a:lnTo>
                    <a:pt x="142" y="0"/>
                  </a:lnTo>
                  <a:lnTo>
                    <a:pt x="140" y="0"/>
                  </a:lnTo>
                  <a:lnTo>
                    <a:pt x="139" y="1"/>
                  </a:lnTo>
                  <a:lnTo>
                    <a:pt x="13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44" name="Freeform 60"/>
            <p:cNvSpPr/>
            <p:nvPr/>
          </p:nvSpPr>
          <p:spPr bwMode="auto">
            <a:xfrm>
              <a:off x="4222750" y="4138613"/>
              <a:ext cx="92075" cy="120650"/>
            </a:xfrm>
            <a:custGeom>
              <a:avLst/>
              <a:gdLst/>
              <a:ahLst/>
              <a:cxnLst>
                <a:cxn ang="0">
                  <a:pos x="168" y="0"/>
                </a:cxn>
                <a:cxn ang="0">
                  <a:pos x="158" y="8"/>
                </a:cxn>
                <a:cxn ang="0">
                  <a:pos x="151" y="17"/>
                </a:cxn>
                <a:cxn ang="0">
                  <a:pos x="137" y="38"/>
                </a:cxn>
                <a:cxn ang="0">
                  <a:pos x="111" y="74"/>
                </a:cxn>
                <a:cxn ang="0">
                  <a:pos x="86" y="110"/>
                </a:cxn>
                <a:cxn ang="0">
                  <a:pos x="61" y="144"/>
                </a:cxn>
                <a:cxn ang="0">
                  <a:pos x="34" y="178"/>
                </a:cxn>
                <a:cxn ang="0">
                  <a:pos x="16" y="197"/>
                </a:cxn>
                <a:cxn ang="0">
                  <a:pos x="4" y="212"/>
                </a:cxn>
                <a:cxn ang="0">
                  <a:pos x="1" y="218"/>
                </a:cxn>
                <a:cxn ang="0">
                  <a:pos x="0" y="221"/>
                </a:cxn>
                <a:cxn ang="0">
                  <a:pos x="0" y="226"/>
                </a:cxn>
                <a:cxn ang="0">
                  <a:pos x="3" y="227"/>
                </a:cxn>
                <a:cxn ang="0">
                  <a:pos x="8" y="226"/>
                </a:cxn>
                <a:cxn ang="0">
                  <a:pos x="10" y="223"/>
                </a:cxn>
                <a:cxn ang="0">
                  <a:pos x="12" y="221"/>
                </a:cxn>
                <a:cxn ang="0">
                  <a:pos x="13" y="217"/>
                </a:cxn>
                <a:cxn ang="0">
                  <a:pos x="13" y="215"/>
                </a:cxn>
                <a:cxn ang="0">
                  <a:pos x="29" y="196"/>
                </a:cxn>
                <a:cxn ang="0">
                  <a:pos x="46" y="177"/>
                </a:cxn>
                <a:cxn ang="0">
                  <a:pos x="68" y="150"/>
                </a:cxn>
                <a:cxn ang="0">
                  <a:pos x="90" y="122"/>
                </a:cxn>
                <a:cxn ang="0">
                  <a:pos x="129" y="64"/>
                </a:cxn>
                <a:cxn ang="0">
                  <a:pos x="151" y="36"/>
                </a:cxn>
                <a:cxn ang="0">
                  <a:pos x="160" y="21"/>
                </a:cxn>
                <a:cxn ang="0">
                  <a:pos x="168" y="12"/>
                </a:cxn>
                <a:cxn ang="0">
                  <a:pos x="172" y="9"/>
                </a:cxn>
                <a:cxn ang="0">
                  <a:pos x="176" y="6"/>
                </a:cxn>
                <a:cxn ang="0">
                  <a:pos x="174" y="3"/>
                </a:cxn>
                <a:cxn ang="0">
                  <a:pos x="170" y="0"/>
                </a:cxn>
                <a:cxn ang="0">
                  <a:pos x="168" y="0"/>
                </a:cxn>
              </a:cxnLst>
              <a:rect l="0" t="0" r="r" b="b"/>
              <a:pathLst>
                <a:path w="176" h="227">
                  <a:moveTo>
                    <a:pt x="168" y="0"/>
                  </a:moveTo>
                  <a:lnTo>
                    <a:pt x="168" y="0"/>
                  </a:lnTo>
                  <a:lnTo>
                    <a:pt x="162" y="4"/>
                  </a:lnTo>
                  <a:lnTo>
                    <a:pt x="158" y="8"/>
                  </a:lnTo>
                  <a:lnTo>
                    <a:pt x="154" y="12"/>
                  </a:lnTo>
                  <a:lnTo>
                    <a:pt x="151" y="17"/>
                  </a:lnTo>
                  <a:lnTo>
                    <a:pt x="145" y="27"/>
                  </a:lnTo>
                  <a:lnTo>
                    <a:pt x="137" y="38"/>
                  </a:lnTo>
                  <a:lnTo>
                    <a:pt x="137" y="38"/>
                  </a:lnTo>
                  <a:lnTo>
                    <a:pt x="111" y="74"/>
                  </a:lnTo>
                  <a:lnTo>
                    <a:pt x="86" y="110"/>
                  </a:lnTo>
                  <a:lnTo>
                    <a:pt x="86" y="110"/>
                  </a:lnTo>
                  <a:lnTo>
                    <a:pt x="73" y="128"/>
                  </a:lnTo>
                  <a:lnTo>
                    <a:pt x="61" y="144"/>
                  </a:lnTo>
                  <a:lnTo>
                    <a:pt x="34" y="178"/>
                  </a:lnTo>
                  <a:lnTo>
                    <a:pt x="34" y="178"/>
                  </a:lnTo>
                  <a:lnTo>
                    <a:pt x="25" y="187"/>
                  </a:lnTo>
                  <a:lnTo>
                    <a:pt x="16" y="197"/>
                  </a:lnTo>
                  <a:lnTo>
                    <a:pt x="8" y="207"/>
                  </a:lnTo>
                  <a:lnTo>
                    <a:pt x="4" y="212"/>
                  </a:lnTo>
                  <a:lnTo>
                    <a:pt x="1" y="218"/>
                  </a:lnTo>
                  <a:lnTo>
                    <a:pt x="1" y="218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4"/>
                  </a:lnTo>
                  <a:lnTo>
                    <a:pt x="0" y="226"/>
                  </a:lnTo>
                  <a:lnTo>
                    <a:pt x="1" y="227"/>
                  </a:lnTo>
                  <a:lnTo>
                    <a:pt x="3" y="227"/>
                  </a:lnTo>
                  <a:lnTo>
                    <a:pt x="6" y="227"/>
                  </a:lnTo>
                  <a:lnTo>
                    <a:pt x="8" y="226"/>
                  </a:lnTo>
                  <a:lnTo>
                    <a:pt x="9" y="225"/>
                  </a:lnTo>
                  <a:lnTo>
                    <a:pt x="10" y="223"/>
                  </a:lnTo>
                  <a:lnTo>
                    <a:pt x="10" y="223"/>
                  </a:lnTo>
                  <a:lnTo>
                    <a:pt x="12" y="221"/>
                  </a:lnTo>
                  <a:lnTo>
                    <a:pt x="13" y="220"/>
                  </a:lnTo>
                  <a:lnTo>
                    <a:pt x="13" y="217"/>
                  </a:lnTo>
                  <a:lnTo>
                    <a:pt x="13" y="215"/>
                  </a:lnTo>
                  <a:lnTo>
                    <a:pt x="13" y="215"/>
                  </a:lnTo>
                  <a:lnTo>
                    <a:pt x="21" y="205"/>
                  </a:lnTo>
                  <a:lnTo>
                    <a:pt x="29" y="196"/>
                  </a:lnTo>
                  <a:lnTo>
                    <a:pt x="38" y="186"/>
                  </a:lnTo>
                  <a:lnTo>
                    <a:pt x="46" y="177"/>
                  </a:lnTo>
                  <a:lnTo>
                    <a:pt x="46" y="177"/>
                  </a:lnTo>
                  <a:lnTo>
                    <a:pt x="68" y="150"/>
                  </a:lnTo>
                  <a:lnTo>
                    <a:pt x="90" y="122"/>
                  </a:lnTo>
                  <a:lnTo>
                    <a:pt x="90" y="122"/>
                  </a:lnTo>
                  <a:lnTo>
                    <a:pt x="109" y="92"/>
                  </a:lnTo>
                  <a:lnTo>
                    <a:pt x="129" y="64"/>
                  </a:lnTo>
                  <a:lnTo>
                    <a:pt x="151" y="36"/>
                  </a:lnTo>
                  <a:lnTo>
                    <a:pt x="151" y="36"/>
                  </a:lnTo>
                  <a:lnTo>
                    <a:pt x="156" y="28"/>
                  </a:lnTo>
                  <a:lnTo>
                    <a:pt x="160" y="21"/>
                  </a:lnTo>
                  <a:lnTo>
                    <a:pt x="165" y="14"/>
                  </a:lnTo>
                  <a:lnTo>
                    <a:pt x="168" y="12"/>
                  </a:lnTo>
                  <a:lnTo>
                    <a:pt x="172" y="9"/>
                  </a:lnTo>
                  <a:lnTo>
                    <a:pt x="172" y="9"/>
                  </a:lnTo>
                  <a:lnTo>
                    <a:pt x="174" y="8"/>
                  </a:lnTo>
                  <a:lnTo>
                    <a:pt x="176" y="6"/>
                  </a:lnTo>
                  <a:lnTo>
                    <a:pt x="176" y="5"/>
                  </a:lnTo>
                  <a:lnTo>
                    <a:pt x="174" y="3"/>
                  </a:lnTo>
                  <a:lnTo>
                    <a:pt x="171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45" name="Freeform 61"/>
            <p:cNvSpPr/>
            <p:nvPr/>
          </p:nvSpPr>
          <p:spPr bwMode="auto">
            <a:xfrm>
              <a:off x="4227513" y="4165600"/>
              <a:ext cx="96838" cy="115888"/>
            </a:xfrm>
            <a:custGeom>
              <a:avLst/>
              <a:gdLst/>
              <a:ahLst/>
              <a:cxnLst>
                <a:cxn ang="0">
                  <a:pos x="178" y="1"/>
                </a:cxn>
                <a:cxn ang="0">
                  <a:pos x="178" y="1"/>
                </a:cxn>
                <a:cxn ang="0">
                  <a:pos x="173" y="4"/>
                </a:cxn>
                <a:cxn ang="0">
                  <a:pos x="168" y="7"/>
                </a:cxn>
                <a:cxn ang="0">
                  <a:pos x="159" y="17"/>
                </a:cxn>
                <a:cxn ang="0">
                  <a:pos x="151" y="26"/>
                </a:cxn>
                <a:cxn ang="0">
                  <a:pos x="143" y="36"/>
                </a:cxn>
                <a:cxn ang="0">
                  <a:pos x="143" y="36"/>
                </a:cxn>
                <a:cxn ang="0">
                  <a:pos x="130" y="50"/>
                </a:cxn>
                <a:cxn ang="0">
                  <a:pos x="118" y="64"/>
                </a:cxn>
                <a:cxn ang="0">
                  <a:pos x="95" y="94"/>
                </a:cxn>
                <a:cxn ang="0">
                  <a:pos x="95" y="94"/>
                </a:cxn>
                <a:cxn ang="0">
                  <a:pos x="70" y="129"/>
                </a:cxn>
                <a:cxn ang="0">
                  <a:pos x="45" y="163"/>
                </a:cxn>
                <a:cxn ang="0">
                  <a:pos x="45" y="163"/>
                </a:cxn>
                <a:cxn ang="0">
                  <a:pos x="39" y="169"/>
                </a:cxn>
                <a:cxn ang="0">
                  <a:pos x="34" y="176"/>
                </a:cxn>
                <a:cxn ang="0">
                  <a:pos x="22" y="187"/>
                </a:cxn>
                <a:cxn ang="0">
                  <a:pos x="16" y="192"/>
                </a:cxn>
                <a:cxn ang="0">
                  <a:pos x="10" y="197"/>
                </a:cxn>
                <a:cxn ang="0">
                  <a:pos x="5" y="205"/>
                </a:cxn>
                <a:cxn ang="0">
                  <a:pos x="1" y="211"/>
                </a:cxn>
                <a:cxn ang="0">
                  <a:pos x="1" y="211"/>
                </a:cxn>
                <a:cxn ang="0">
                  <a:pos x="0" y="213"/>
                </a:cxn>
                <a:cxn ang="0">
                  <a:pos x="0" y="215"/>
                </a:cxn>
                <a:cxn ang="0">
                  <a:pos x="2" y="217"/>
                </a:cxn>
                <a:cxn ang="0">
                  <a:pos x="5" y="218"/>
                </a:cxn>
                <a:cxn ang="0">
                  <a:pos x="6" y="218"/>
                </a:cxn>
                <a:cxn ang="0">
                  <a:pos x="8" y="217"/>
                </a:cxn>
                <a:cxn ang="0">
                  <a:pos x="18" y="208"/>
                </a:cxn>
                <a:cxn ang="0">
                  <a:pos x="18" y="208"/>
                </a:cxn>
                <a:cxn ang="0">
                  <a:pos x="19" y="205"/>
                </a:cxn>
                <a:cxn ang="0">
                  <a:pos x="19" y="203"/>
                </a:cxn>
                <a:cxn ang="0">
                  <a:pos x="19" y="203"/>
                </a:cxn>
                <a:cxn ang="0">
                  <a:pos x="26" y="196"/>
                </a:cxn>
                <a:cxn ang="0">
                  <a:pos x="33" y="190"/>
                </a:cxn>
                <a:cxn ang="0">
                  <a:pos x="41" y="184"/>
                </a:cxn>
                <a:cxn ang="0">
                  <a:pos x="47" y="177"/>
                </a:cxn>
                <a:cxn ang="0">
                  <a:pos x="47" y="177"/>
                </a:cxn>
                <a:cxn ang="0">
                  <a:pos x="59" y="160"/>
                </a:cxn>
                <a:cxn ang="0">
                  <a:pos x="70" y="145"/>
                </a:cxn>
                <a:cxn ang="0">
                  <a:pos x="82" y="128"/>
                </a:cxn>
                <a:cxn ang="0">
                  <a:pos x="93" y="113"/>
                </a:cxn>
                <a:cxn ang="0">
                  <a:pos x="93" y="113"/>
                </a:cxn>
                <a:cxn ang="0">
                  <a:pos x="116" y="84"/>
                </a:cxn>
                <a:cxn ang="0">
                  <a:pos x="139" y="55"/>
                </a:cxn>
                <a:cxn ang="0">
                  <a:pos x="139" y="55"/>
                </a:cxn>
                <a:cxn ang="0">
                  <a:pos x="159" y="30"/>
                </a:cxn>
                <a:cxn ang="0">
                  <a:pos x="171" y="18"/>
                </a:cxn>
                <a:cxn ang="0">
                  <a:pos x="177" y="12"/>
                </a:cxn>
                <a:cxn ang="0">
                  <a:pos x="183" y="9"/>
                </a:cxn>
                <a:cxn ang="0">
                  <a:pos x="183" y="9"/>
                </a:cxn>
                <a:cxn ang="0">
                  <a:pos x="184" y="7"/>
                </a:cxn>
                <a:cxn ang="0">
                  <a:pos x="185" y="6"/>
                </a:cxn>
                <a:cxn ang="0">
                  <a:pos x="185" y="4"/>
                </a:cxn>
                <a:cxn ang="0">
                  <a:pos x="184" y="3"/>
                </a:cxn>
                <a:cxn ang="0">
                  <a:pos x="182" y="1"/>
                </a:cxn>
                <a:cxn ang="0">
                  <a:pos x="180" y="0"/>
                </a:cxn>
                <a:cxn ang="0">
                  <a:pos x="178" y="1"/>
                </a:cxn>
                <a:cxn ang="0">
                  <a:pos x="178" y="1"/>
                </a:cxn>
              </a:cxnLst>
              <a:rect l="0" t="0" r="r" b="b"/>
              <a:pathLst>
                <a:path w="185" h="218">
                  <a:moveTo>
                    <a:pt x="178" y="1"/>
                  </a:moveTo>
                  <a:lnTo>
                    <a:pt x="178" y="1"/>
                  </a:lnTo>
                  <a:lnTo>
                    <a:pt x="173" y="4"/>
                  </a:lnTo>
                  <a:lnTo>
                    <a:pt x="168" y="7"/>
                  </a:lnTo>
                  <a:lnTo>
                    <a:pt x="159" y="17"/>
                  </a:lnTo>
                  <a:lnTo>
                    <a:pt x="151" y="26"/>
                  </a:lnTo>
                  <a:lnTo>
                    <a:pt x="143" y="36"/>
                  </a:lnTo>
                  <a:lnTo>
                    <a:pt x="143" y="36"/>
                  </a:lnTo>
                  <a:lnTo>
                    <a:pt x="130" y="50"/>
                  </a:lnTo>
                  <a:lnTo>
                    <a:pt x="118" y="64"/>
                  </a:lnTo>
                  <a:lnTo>
                    <a:pt x="95" y="94"/>
                  </a:lnTo>
                  <a:lnTo>
                    <a:pt x="95" y="94"/>
                  </a:lnTo>
                  <a:lnTo>
                    <a:pt x="70" y="129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9" y="169"/>
                  </a:lnTo>
                  <a:lnTo>
                    <a:pt x="34" y="176"/>
                  </a:lnTo>
                  <a:lnTo>
                    <a:pt x="22" y="187"/>
                  </a:lnTo>
                  <a:lnTo>
                    <a:pt x="16" y="192"/>
                  </a:lnTo>
                  <a:lnTo>
                    <a:pt x="10" y="197"/>
                  </a:lnTo>
                  <a:lnTo>
                    <a:pt x="5" y="205"/>
                  </a:lnTo>
                  <a:lnTo>
                    <a:pt x="1" y="211"/>
                  </a:lnTo>
                  <a:lnTo>
                    <a:pt x="1" y="211"/>
                  </a:lnTo>
                  <a:lnTo>
                    <a:pt x="0" y="213"/>
                  </a:lnTo>
                  <a:lnTo>
                    <a:pt x="0" y="215"/>
                  </a:lnTo>
                  <a:lnTo>
                    <a:pt x="2" y="217"/>
                  </a:lnTo>
                  <a:lnTo>
                    <a:pt x="5" y="218"/>
                  </a:lnTo>
                  <a:lnTo>
                    <a:pt x="6" y="218"/>
                  </a:lnTo>
                  <a:lnTo>
                    <a:pt x="8" y="217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9" y="205"/>
                  </a:lnTo>
                  <a:lnTo>
                    <a:pt x="19" y="203"/>
                  </a:lnTo>
                  <a:lnTo>
                    <a:pt x="19" y="203"/>
                  </a:lnTo>
                  <a:lnTo>
                    <a:pt x="26" y="196"/>
                  </a:lnTo>
                  <a:lnTo>
                    <a:pt x="33" y="190"/>
                  </a:lnTo>
                  <a:lnTo>
                    <a:pt x="41" y="184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59" y="160"/>
                  </a:lnTo>
                  <a:lnTo>
                    <a:pt x="70" y="145"/>
                  </a:lnTo>
                  <a:lnTo>
                    <a:pt x="82" y="128"/>
                  </a:lnTo>
                  <a:lnTo>
                    <a:pt x="93" y="113"/>
                  </a:lnTo>
                  <a:lnTo>
                    <a:pt x="93" y="113"/>
                  </a:lnTo>
                  <a:lnTo>
                    <a:pt x="116" y="84"/>
                  </a:lnTo>
                  <a:lnTo>
                    <a:pt x="139" y="55"/>
                  </a:lnTo>
                  <a:lnTo>
                    <a:pt x="139" y="55"/>
                  </a:lnTo>
                  <a:lnTo>
                    <a:pt x="159" y="30"/>
                  </a:lnTo>
                  <a:lnTo>
                    <a:pt x="171" y="18"/>
                  </a:lnTo>
                  <a:lnTo>
                    <a:pt x="177" y="12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4" y="7"/>
                  </a:lnTo>
                  <a:lnTo>
                    <a:pt x="185" y="6"/>
                  </a:lnTo>
                  <a:lnTo>
                    <a:pt x="185" y="4"/>
                  </a:lnTo>
                  <a:lnTo>
                    <a:pt x="184" y="3"/>
                  </a:lnTo>
                  <a:lnTo>
                    <a:pt x="182" y="1"/>
                  </a:lnTo>
                  <a:lnTo>
                    <a:pt x="180" y="0"/>
                  </a:lnTo>
                  <a:lnTo>
                    <a:pt x="178" y="1"/>
                  </a:lnTo>
                  <a:lnTo>
                    <a:pt x="17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46" name="Freeform 62"/>
            <p:cNvSpPr/>
            <p:nvPr/>
          </p:nvSpPr>
          <p:spPr bwMode="auto">
            <a:xfrm>
              <a:off x="4262438" y="4206875"/>
              <a:ext cx="69850" cy="82550"/>
            </a:xfrm>
            <a:custGeom>
              <a:avLst/>
              <a:gdLst/>
              <a:ahLst/>
              <a:cxnLst>
                <a:cxn ang="0">
                  <a:pos x="124" y="3"/>
                </a:cxn>
                <a:cxn ang="0">
                  <a:pos x="124" y="3"/>
                </a:cxn>
                <a:cxn ang="0">
                  <a:pos x="119" y="12"/>
                </a:cxn>
                <a:cxn ang="0">
                  <a:pos x="113" y="21"/>
                </a:cxn>
                <a:cxn ang="0">
                  <a:pos x="106" y="29"/>
                </a:cxn>
                <a:cxn ang="0">
                  <a:pos x="98" y="39"/>
                </a:cxn>
                <a:cxn ang="0">
                  <a:pos x="82" y="54"/>
                </a:cxn>
                <a:cxn ang="0">
                  <a:pos x="66" y="71"/>
                </a:cxn>
                <a:cxn ang="0">
                  <a:pos x="66" y="71"/>
                </a:cxn>
                <a:cxn ang="0">
                  <a:pos x="50" y="90"/>
                </a:cxn>
                <a:cxn ang="0">
                  <a:pos x="34" y="110"/>
                </a:cxn>
                <a:cxn ang="0">
                  <a:pos x="19" y="130"/>
                </a:cxn>
                <a:cxn ang="0">
                  <a:pos x="2" y="148"/>
                </a:cxn>
                <a:cxn ang="0">
                  <a:pos x="2" y="148"/>
                </a:cxn>
                <a:cxn ang="0">
                  <a:pos x="1" y="150"/>
                </a:cxn>
                <a:cxn ang="0">
                  <a:pos x="0" y="152"/>
                </a:cxn>
                <a:cxn ang="0">
                  <a:pos x="1" y="153"/>
                </a:cxn>
                <a:cxn ang="0">
                  <a:pos x="2" y="155"/>
                </a:cxn>
                <a:cxn ang="0">
                  <a:pos x="3" y="157"/>
                </a:cxn>
                <a:cxn ang="0">
                  <a:pos x="6" y="157"/>
                </a:cxn>
                <a:cxn ang="0">
                  <a:pos x="7" y="157"/>
                </a:cxn>
                <a:cxn ang="0">
                  <a:pos x="9" y="155"/>
                </a:cxn>
                <a:cxn ang="0">
                  <a:pos x="14" y="150"/>
                </a:cxn>
                <a:cxn ang="0">
                  <a:pos x="14" y="150"/>
                </a:cxn>
                <a:cxn ang="0">
                  <a:pos x="15" y="148"/>
                </a:cxn>
                <a:cxn ang="0">
                  <a:pos x="15" y="148"/>
                </a:cxn>
                <a:cxn ang="0">
                  <a:pos x="31" y="130"/>
                </a:cxn>
                <a:cxn ang="0">
                  <a:pos x="47" y="110"/>
                </a:cxn>
                <a:cxn ang="0">
                  <a:pos x="62" y="90"/>
                </a:cxn>
                <a:cxn ang="0">
                  <a:pos x="79" y="71"/>
                </a:cxn>
                <a:cxn ang="0">
                  <a:pos x="79" y="71"/>
                </a:cxn>
                <a:cxn ang="0">
                  <a:pos x="93" y="56"/>
                </a:cxn>
                <a:cxn ang="0">
                  <a:pos x="108" y="41"/>
                </a:cxn>
                <a:cxn ang="0">
                  <a:pos x="115" y="34"/>
                </a:cxn>
                <a:cxn ang="0">
                  <a:pos x="122" y="25"/>
                </a:cxn>
                <a:cxn ang="0">
                  <a:pos x="127" y="16"/>
                </a:cxn>
                <a:cxn ang="0">
                  <a:pos x="133" y="7"/>
                </a:cxn>
                <a:cxn ang="0">
                  <a:pos x="133" y="7"/>
                </a:cxn>
                <a:cxn ang="0">
                  <a:pos x="134" y="5"/>
                </a:cxn>
                <a:cxn ang="0">
                  <a:pos x="133" y="4"/>
                </a:cxn>
                <a:cxn ang="0">
                  <a:pos x="130" y="1"/>
                </a:cxn>
                <a:cxn ang="0">
                  <a:pos x="129" y="0"/>
                </a:cxn>
                <a:cxn ang="0">
                  <a:pos x="127" y="0"/>
                </a:cxn>
                <a:cxn ang="0">
                  <a:pos x="125" y="1"/>
                </a:cxn>
                <a:cxn ang="0">
                  <a:pos x="124" y="3"/>
                </a:cxn>
                <a:cxn ang="0">
                  <a:pos x="124" y="3"/>
                </a:cxn>
              </a:cxnLst>
              <a:rect l="0" t="0" r="r" b="b"/>
              <a:pathLst>
                <a:path w="134" h="157">
                  <a:moveTo>
                    <a:pt x="124" y="3"/>
                  </a:moveTo>
                  <a:lnTo>
                    <a:pt x="124" y="3"/>
                  </a:lnTo>
                  <a:lnTo>
                    <a:pt x="119" y="12"/>
                  </a:lnTo>
                  <a:lnTo>
                    <a:pt x="113" y="21"/>
                  </a:lnTo>
                  <a:lnTo>
                    <a:pt x="106" y="29"/>
                  </a:lnTo>
                  <a:lnTo>
                    <a:pt x="98" y="39"/>
                  </a:lnTo>
                  <a:lnTo>
                    <a:pt x="82" y="54"/>
                  </a:lnTo>
                  <a:lnTo>
                    <a:pt x="66" y="71"/>
                  </a:lnTo>
                  <a:lnTo>
                    <a:pt x="66" y="71"/>
                  </a:lnTo>
                  <a:lnTo>
                    <a:pt x="50" y="90"/>
                  </a:lnTo>
                  <a:lnTo>
                    <a:pt x="34" y="110"/>
                  </a:lnTo>
                  <a:lnTo>
                    <a:pt x="19" y="130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1" y="150"/>
                  </a:lnTo>
                  <a:lnTo>
                    <a:pt x="0" y="152"/>
                  </a:lnTo>
                  <a:lnTo>
                    <a:pt x="1" y="153"/>
                  </a:lnTo>
                  <a:lnTo>
                    <a:pt x="2" y="155"/>
                  </a:lnTo>
                  <a:lnTo>
                    <a:pt x="3" y="157"/>
                  </a:lnTo>
                  <a:lnTo>
                    <a:pt x="6" y="157"/>
                  </a:lnTo>
                  <a:lnTo>
                    <a:pt x="7" y="157"/>
                  </a:lnTo>
                  <a:lnTo>
                    <a:pt x="9" y="155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31" y="130"/>
                  </a:lnTo>
                  <a:lnTo>
                    <a:pt x="47" y="110"/>
                  </a:lnTo>
                  <a:lnTo>
                    <a:pt x="62" y="90"/>
                  </a:lnTo>
                  <a:lnTo>
                    <a:pt x="79" y="71"/>
                  </a:lnTo>
                  <a:lnTo>
                    <a:pt x="79" y="71"/>
                  </a:lnTo>
                  <a:lnTo>
                    <a:pt x="93" y="56"/>
                  </a:lnTo>
                  <a:lnTo>
                    <a:pt x="108" y="41"/>
                  </a:lnTo>
                  <a:lnTo>
                    <a:pt x="115" y="34"/>
                  </a:lnTo>
                  <a:lnTo>
                    <a:pt x="122" y="25"/>
                  </a:lnTo>
                  <a:lnTo>
                    <a:pt x="127" y="16"/>
                  </a:lnTo>
                  <a:lnTo>
                    <a:pt x="133" y="7"/>
                  </a:lnTo>
                  <a:lnTo>
                    <a:pt x="133" y="7"/>
                  </a:lnTo>
                  <a:lnTo>
                    <a:pt x="134" y="5"/>
                  </a:lnTo>
                  <a:lnTo>
                    <a:pt x="133" y="4"/>
                  </a:lnTo>
                  <a:lnTo>
                    <a:pt x="130" y="1"/>
                  </a:lnTo>
                  <a:lnTo>
                    <a:pt x="129" y="0"/>
                  </a:lnTo>
                  <a:lnTo>
                    <a:pt x="127" y="0"/>
                  </a:lnTo>
                  <a:lnTo>
                    <a:pt x="125" y="1"/>
                  </a:lnTo>
                  <a:lnTo>
                    <a:pt x="124" y="3"/>
                  </a:lnTo>
                  <a:lnTo>
                    <a:pt x="12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47" name="Freeform 63"/>
            <p:cNvSpPr/>
            <p:nvPr/>
          </p:nvSpPr>
          <p:spPr bwMode="auto">
            <a:xfrm>
              <a:off x="4314825" y="4213225"/>
              <a:ext cx="60325" cy="66675"/>
            </a:xfrm>
            <a:custGeom>
              <a:avLst/>
              <a:gdLst/>
              <a:ahLst/>
              <a:cxnLst>
                <a:cxn ang="0">
                  <a:pos x="105" y="2"/>
                </a:cxn>
                <a:cxn ang="0">
                  <a:pos x="105" y="2"/>
                </a:cxn>
                <a:cxn ang="0">
                  <a:pos x="92" y="16"/>
                </a:cxn>
                <a:cxn ang="0">
                  <a:pos x="79" y="31"/>
                </a:cxn>
                <a:cxn ang="0">
                  <a:pos x="51" y="58"/>
                </a:cxn>
                <a:cxn ang="0">
                  <a:pos x="38" y="72"/>
                </a:cxn>
                <a:cxn ang="0">
                  <a:pos x="24" y="86"/>
                </a:cxn>
                <a:cxn ang="0">
                  <a:pos x="12" y="101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4" y="124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12" y="118"/>
                </a:cxn>
                <a:cxn ang="0">
                  <a:pos x="12" y="118"/>
                </a:cxn>
                <a:cxn ang="0">
                  <a:pos x="13" y="116"/>
                </a:cxn>
                <a:cxn ang="0">
                  <a:pos x="13" y="114"/>
                </a:cxn>
                <a:cxn ang="0">
                  <a:pos x="13" y="114"/>
                </a:cxn>
                <a:cxn ang="0">
                  <a:pos x="24" y="100"/>
                </a:cxn>
                <a:cxn ang="0">
                  <a:pos x="37" y="87"/>
                </a:cxn>
                <a:cxn ang="0">
                  <a:pos x="63" y="61"/>
                </a:cxn>
                <a:cxn ang="0">
                  <a:pos x="87" y="35"/>
                </a:cxn>
                <a:cxn ang="0">
                  <a:pos x="100" y="22"/>
                </a:cxn>
                <a:cxn ang="0">
                  <a:pos x="111" y="8"/>
                </a:cxn>
                <a:cxn ang="0">
                  <a:pos x="111" y="8"/>
                </a:cxn>
                <a:cxn ang="0">
                  <a:pos x="112" y="6"/>
                </a:cxn>
                <a:cxn ang="0">
                  <a:pos x="113" y="4"/>
                </a:cxn>
                <a:cxn ang="0">
                  <a:pos x="111" y="1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6" y="0"/>
                </a:cxn>
                <a:cxn ang="0">
                  <a:pos x="105" y="2"/>
                </a:cxn>
                <a:cxn ang="0">
                  <a:pos x="105" y="2"/>
                </a:cxn>
              </a:cxnLst>
              <a:rect l="0" t="0" r="r" b="b"/>
              <a:pathLst>
                <a:path w="113" h="124">
                  <a:moveTo>
                    <a:pt x="105" y="2"/>
                  </a:moveTo>
                  <a:lnTo>
                    <a:pt x="105" y="2"/>
                  </a:lnTo>
                  <a:lnTo>
                    <a:pt x="92" y="16"/>
                  </a:lnTo>
                  <a:lnTo>
                    <a:pt x="79" y="31"/>
                  </a:lnTo>
                  <a:lnTo>
                    <a:pt x="51" y="58"/>
                  </a:lnTo>
                  <a:lnTo>
                    <a:pt x="38" y="72"/>
                  </a:lnTo>
                  <a:lnTo>
                    <a:pt x="24" y="86"/>
                  </a:lnTo>
                  <a:lnTo>
                    <a:pt x="12" y="101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4" y="124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12" y="118"/>
                  </a:lnTo>
                  <a:lnTo>
                    <a:pt x="12" y="118"/>
                  </a:lnTo>
                  <a:lnTo>
                    <a:pt x="13" y="116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24" y="100"/>
                  </a:lnTo>
                  <a:lnTo>
                    <a:pt x="37" y="87"/>
                  </a:lnTo>
                  <a:lnTo>
                    <a:pt x="63" y="61"/>
                  </a:lnTo>
                  <a:lnTo>
                    <a:pt x="87" y="35"/>
                  </a:lnTo>
                  <a:lnTo>
                    <a:pt x="100" y="22"/>
                  </a:lnTo>
                  <a:lnTo>
                    <a:pt x="111" y="8"/>
                  </a:lnTo>
                  <a:lnTo>
                    <a:pt x="111" y="8"/>
                  </a:lnTo>
                  <a:lnTo>
                    <a:pt x="112" y="6"/>
                  </a:lnTo>
                  <a:lnTo>
                    <a:pt x="113" y="4"/>
                  </a:lnTo>
                  <a:lnTo>
                    <a:pt x="111" y="1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5" y="2"/>
                  </a:lnTo>
                  <a:lnTo>
                    <a:pt x="10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48" name="Freeform 64"/>
            <p:cNvSpPr/>
            <p:nvPr/>
          </p:nvSpPr>
          <p:spPr bwMode="auto">
            <a:xfrm>
              <a:off x="4349750" y="4217988"/>
              <a:ext cx="52388" cy="65088"/>
            </a:xfrm>
            <a:custGeom>
              <a:avLst/>
              <a:gdLst/>
              <a:ahLst/>
              <a:cxnLst>
                <a:cxn ang="0">
                  <a:pos x="95" y="0"/>
                </a:cxn>
                <a:cxn ang="0">
                  <a:pos x="95" y="0"/>
                </a:cxn>
                <a:cxn ang="0">
                  <a:pos x="87" y="2"/>
                </a:cxn>
                <a:cxn ang="0">
                  <a:pos x="81" y="4"/>
                </a:cxn>
                <a:cxn ang="0">
                  <a:pos x="75" y="9"/>
                </a:cxn>
                <a:cxn ang="0">
                  <a:pos x="70" y="13"/>
                </a:cxn>
                <a:cxn ang="0">
                  <a:pos x="66" y="18"/>
                </a:cxn>
                <a:cxn ang="0">
                  <a:pos x="62" y="23"/>
                </a:cxn>
                <a:cxn ang="0">
                  <a:pos x="54" y="35"/>
                </a:cxn>
                <a:cxn ang="0">
                  <a:pos x="54" y="35"/>
                </a:cxn>
                <a:cxn ang="0">
                  <a:pos x="42" y="56"/>
                </a:cxn>
                <a:cxn ang="0">
                  <a:pos x="29" y="77"/>
                </a:cxn>
                <a:cxn ang="0">
                  <a:pos x="15" y="97"/>
                </a:cxn>
                <a:cxn ang="0">
                  <a:pos x="1" y="117"/>
                </a:cxn>
                <a:cxn ang="0">
                  <a:pos x="1" y="117"/>
                </a:cxn>
                <a:cxn ang="0">
                  <a:pos x="0" y="119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2" y="123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8" y="122"/>
                </a:cxn>
                <a:cxn ang="0">
                  <a:pos x="8" y="122"/>
                </a:cxn>
                <a:cxn ang="0">
                  <a:pos x="31" y="91"/>
                </a:cxn>
                <a:cxn ang="0">
                  <a:pos x="41" y="76"/>
                </a:cxn>
                <a:cxn ang="0">
                  <a:pos x="51" y="60"/>
                </a:cxn>
                <a:cxn ang="0">
                  <a:pos x="51" y="60"/>
                </a:cxn>
                <a:cxn ang="0">
                  <a:pos x="59" y="46"/>
                </a:cxn>
                <a:cxn ang="0">
                  <a:pos x="68" y="29"/>
                </a:cxn>
                <a:cxn ang="0">
                  <a:pos x="73" y="23"/>
                </a:cxn>
                <a:cxn ang="0">
                  <a:pos x="79" y="17"/>
                </a:cxn>
                <a:cxn ang="0">
                  <a:pos x="86" y="13"/>
                </a:cxn>
                <a:cxn ang="0">
                  <a:pos x="91" y="11"/>
                </a:cxn>
                <a:cxn ang="0">
                  <a:pos x="95" y="11"/>
                </a:cxn>
                <a:cxn ang="0">
                  <a:pos x="95" y="11"/>
                </a:cxn>
                <a:cxn ang="0">
                  <a:pos x="97" y="10"/>
                </a:cxn>
                <a:cxn ang="0">
                  <a:pos x="98" y="9"/>
                </a:cxn>
                <a:cxn ang="0">
                  <a:pos x="99" y="5"/>
                </a:cxn>
                <a:cxn ang="0">
                  <a:pos x="99" y="3"/>
                </a:cxn>
                <a:cxn ang="0">
                  <a:pos x="98" y="2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5" y="0"/>
                </a:cxn>
              </a:cxnLst>
              <a:rect l="0" t="0" r="r" b="b"/>
              <a:pathLst>
                <a:path w="99" h="123">
                  <a:moveTo>
                    <a:pt x="95" y="0"/>
                  </a:moveTo>
                  <a:lnTo>
                    <a:pt x="95" y="0"/>
                  </a:lnTo>
                  <a:lnTo>
                    <a:pt x="87" y="2"/>
                  </a:lnTo>
                  <a:lnTo>
                    <a:pt x="81" y="4"/>
                  </a:lnTo>
                  <a:lnTo>
                    <a:pt x="75" y="9"/>
                  </a:lnTo>
                  <a:lnTo>
                    <a:pt x="70" y="13"/>
                  </a:lnTo>
                  <a:lnTo>
                    <a:pt x="66" y="18"/>
                  </a:lnTo>
                  <a:lnTo>
                    <a:pt x="62" y="2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42" y="56"/>
                  </a:lnTo>
                  <a:lnTo>
                    <a:pt x="29" y="77"/>
                  </a:lnTo>
                  <a:lnTo>
                    <a:pt x="15" y="97"/>
                  </a:lnTo>
                  <a:lnTo>
                    <a:pt x="1" y="117"/>
                  </a:lnTo>
                  <a:lnTo>
                    <a:pt x="1" y="117"/>
                  </a:lnTo>
                  <a:lnTo>
                    <a:pt x="0" y="119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2" y="123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8" y="122"/>
                  </a:lnTo>
                  <a:lnTo>
                    <a:pt x="8" y="122"/>
                  </a:lnTo>
                  <a:lnTo>
                    <a:pt x="31" y="91"/>
                  </a:lnTo>
                  <a:lnTo>
                    <a:pt x="41" y="76"/>
                  </a:lnTo>
                  <a:lnTo>
                    <a:pt x="51" y="60"/>
                  </a:lnTo>
                  <a:lnTo>
                    <a:pt x="51" y="60"/>
                  </a:lnTo>
                  <a:lnTo>
                    <a:pt x="59" y="46"/>
                  </a:lnTo>
                  <a:lnTo>
                    <a:pt x="68" y="29"/>
                  </a:lnTo>
                  <a:lnTo>
                    <a:pt x="73" y="23"/>
                  </a:lnTo>
                  <a:lnTo>
                    <a:pt x="79" y="17"/>
                  </a:lnTo>
                  <a:lnTo>
                    <a:pt x="86" y="13"/>
                  </a:lnTo>
                  <a:lnTo>
                    <a:pt x="91" y="11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7" y="10"/>
                  </a:lnTo>
                  <a:lnTo>
                    <a:pt x="98" y="9"/>
                  </a:lnTo>
                  <a:lnTo>
                    <a:pt x="99" y="5"/>
                  </a:lnTo>
                  <a:lnTo>
                    <a:pt x="99" y="3"/>
                  </a:lnTo>
                  <a:lnTo>
                    <a:pt x="98" y="2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49" name="Freeform 65"/>
            <p:cNvSpPr/>
            <p:nvPr/>
          </p:nvSpPr>
          <p:spPr bwMode="auto">
            <a:xfrm>
              <a:off x="4418013" y="4125913"/>
              <a:ext cx="52388" cy="55563"/>
            </a:xfrm>
            <a:custGeom>
              <a:avLst/>
              <a:gdLst/>
              <a:ahLst/>
              <a:cxnLst>
                <a:cxn ang="0">
                  <a:pos x="91" y="1"/>
                </a:cxn>
                <a:cxn ang="0">
                  <a:pos x="91" y="1"/>
                </a:cxn>
                <a:cxn ang="0">
                  <a:pos x="68" y="24"/>
                </a:cxn>
                <a:cxn ang="0">
                  <a:pos x="46" y="48"/>
                </a:cxn>
                <a:cxn ang="0">
                  <a:pos x="23" y="72"/>
                </a:cxn>
                <a:cxn ang="0">
                  <a:pos x="1" y="96"/>
                </a:cxn>
                <a:cxn ang="0">
                  <a:pos x="1" y="96"/>
                </a:cxn>
                <a:cxn ang="0">
                  <a:pos x="0" y="97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4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8" y="102"/>
                </a:cxn>
                <a:cxn ang="0">
                  <a:pos x="29" y="80"/>
                </a:cxn>
                <a:cxn ang="0">
                  <a:pos x="50" y="58"/>
                </a:cxn>
                <a:cxn ang="0">
                  <a:pos x="50" y="58"/>
                </a:cxn>
                <a:cxn ang="0">
                  <a:pos x="61" y="49"/>
                </a:cxn>
                <a:cxn ang="0">
                  <a:pos x="66" y="44"/>
                </a:cxn>
                <a:cxn ang="0">
                  <a:pos x="70" y="40"/>
                </a:cxn>
                <a:cxn ang="0">
                  <a:pos x="70" y="40"/>
                </a:cxn>
                <a:cxn ang="0">
                  <a:pos x="83" y="22"/>
                </a:cxn>
                <a:cxn ang="0">
                  <a:pos x="98" y="7"/>
                </a:cxn>
                <a:cxn ang="0">
                  <a:pos x="98" y="7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9" y="2"/>
                </a:cxn>
                <a:cxn ang="0">
                  <a:pos x="98" y="1"/>
                </a:cxn>
                <a:cxn ang="0">
                  <a:pos x="96" y="0"/>
                </a:cxn>
                <a:cxn ang="0">
                  <a:pos x="95" y="0"/>
                </a:cxn>
                <a:cxn ang="0">
                  <a:pos x="93" y="0"/>
                </a:cxn>
                <a:cxn ang="0">
                  <a:pos x="91" y="1"/>
                </a:cxn>
                <a:cxn ang="0">
                  <a:pos x="91" y="1"/>
                </a:cxn>
              </a:cxnLst>
              <a:rect l="0" t="0" r="r" b="b"/>
              <a:pathLst>
                <a:path w="99" h="104">
                  <a:moveTo>
                    <a:pt x="91" y="1"/>
                  </a:moveTo>
                  <a:lnTo>
                    <a:pt x="91" y="1"/>
                  </a:lnTo>
                  <a:lnTo>
                    <a:pt x="68" y="24"/>
                  </a:lnTo>
                  <a:lnTo>
                    <a:pt x="46" y="48"/>
                  </a:lnTo>
                  <a:lnTo>
                    <a:pt x="23" y="72"/>
                  </a:lnTo>
                  <a:lnTo>
                    <a:pt x="1" y="96"/>
                  </a:lnTo>
                  <a:lnTo>
                    <a:pt x="1" y="96"/>
                  </a:lnTo>
                  <a:lnTo>
                    <a:pt x="0" y="97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4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29" y="80"/>
                  </a:lnTo>
                  <a:lnTo>
                    <a:pt x="50" y="58"/>
                  </a:lnTo>
                  <a:lnTo>
                    <a:pt x="50" y="58"/>
                  </a:lnTo>
                  <a:lnTo>
                    <a:pt x="61" y="49"/>
                  </a:lnTo>
                  <a:lnTo>
                    <a:pt x="66" y="44"/>
                  </a:lnTo>
                  <a:lnTo>
                    <a:pt x="70" y="40"/>
                  </a:lnTo>
                  <a:lnTo>
                    <a:pt x="70" y="40"/>
                  </a:lnTo>
                  <a:lnTo>
                    <a:pt x="83" y="22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9" y="2"/>
                  </a:lnTo>
                  <a:lnTo>
                    <a:pt x="98" y="1"/>
                  </a:lnTo>
                  <a:lnTo>
                    <a:pt x="96" y="0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91" y="1"/>
                  </a:lnTo>
                  <a:lnTo>
                    <a:pt x="9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50" name="Freeform 66"/>
            <p:cNvSpPr/>
            <p:nvPr/>
          </p:nvSpPr>
          <p:spPr bwMode="auto">
            <a:xfrm>
              <a:off x="4371975" y="4133850"/>
              <a:ext cx="127000" cy="152400"/>
            </a:xfrm>
            <a:custGeom>
              <a:avLst/>
              <a:gdLst/>
              <a:ahLst/>
              <a:cxnLst>
                <a:cxn ang="0">
                  <a:pos x="229" y="2"/>
                </a:cxn>
                <a:cxn ang="0">
                  <a:pos x="229" y="2"/>
                </a:cxn>
                <a:cxn ang="0">
                  <a:pos x="197" y="34"/>
                </a:cxn>
                <a:cxn ang="0">
                  <a:pos x="167" y="67"/>
                </a:cxn>
                <a:cxn ang="0">
                  <a:pos x="137" y="101"/>
                </a:cxn>
                <a:cxn ang="0">
                  <a:pos x="107" y="136"/>
                </a:cxn>
                <a:cxn ang="0">
                  <a:pos x="80" y="172"/>
                </a:cxn>
                <a:cxn ang="0">
                  <a:pos x="52" y="208"/>
                </a:cxn>
                <a:cxn ang="0">
                  <a:pos x="26" y="245"/>
                </a:cxn>
                <a:cxn ang="0">
                  <a:pos x="1" y="282"/>
                </a:cxn>
                <a:cxn ang="0">
                  <a:pos x="1" y="282"/>
                </a:cxn>
                <a:cxn ang="0">
                  <a:pos x="0" y="284"/>
                </a:cxn>
                <a:cxn ang="0">
                  <a:pos x="0" y="286"/>
                </a:cxn>
                <a:cxn ang="0">
                  <a:pos x="1" y="287"/>
                </a:cxn>
                <a:cxn ang="0">
                  <a:pos x="2" y="289"/>
                </a:cxn>
                <a:cxn ang="0">
                  <a:pos x="4" y="289"/>
                </a:cxn>
                <a:cxn ang="0">
                  <a:pos x="6" y="289"/>
                </a:cxn>
                <a:cxn ang="0">
                  <a:pos x="7" y="289"/>
                </a:cxn>
                <a:cxn ang="0">
                  <a:pos x="9" y="287"/>
                </a:cxn>
                <a:cxn ang="0">
                  <a:pos x="9" y="287"/>
                </a:cxn>
                <a:cxn ang="0">
                  <a:pos x="34" y="250"/>
                </a:cxn>
                <a:cxn ang="0">
                  <a:pos x="60" y="213"/>
                </a:cxn>
                <a:cxn ang="0">
                  <a:pos x="87" y="178"/>
                </a:cxn>
                <a:cxn ang="0">
                  <a:pos x="116" y="142"/>
                </a:cxn>
                <a:cxn ang="0">
                  <a:pos x="145" y="108"/>
                </a:cxn>
                <a:cxn ang="0">
                  <a:pos x="175" y="73"/>
                </a:cxn>
                <a:cxn ang="0">
                  <a:pos x="205" y="40"/>
                </a:cxn>
                <a:cxn ang="0">
                  <a:pos x="235" y="8"/>
                </a:cxn>
                <a:cxn ang="0">
                  <a:pos x="235" y="8"/>
                </a:cxn>
                <a:cxn ang="0">
                  <a:pos x="237" y="7"/>
                </a:cxn>
                <a:cxn ang="0">
                  <a:pos x="238" y="5"/>
                </a:cxn>
                <a:cxn ang="0">
                  <a:pos x="237" y="3"/>
                </a:cxn>
                <a:cxn ang="0">
                  <a:pos x="235" y="2"/>
                </a:cxn>
                <a:cxn ang="0">
                  <a:pos x="234" y="1"/>
                </a:cxn>
                <a:cxn ang="0">
                  <a:pos x="232" y="0"/>
                </a:cxn>
                <a:cxn ang="0">
                  <a:pos x="231" y="1"/>
                </a:cxn>
                <a:cxn ang="0">
                  <a:pos x="229" y="2"/>
                </a:cxn>
                <a:cxn ang="0">
                  <a:pos x="229" y="2"/>
                </a:cxn>
              </a:cxnLst>
              <a:rect l="0" t="0" r="r" b="b"/>
              <a:pathLst>
                <a:path w="238" h="289">
                  <a:moveTo>
                    <a:pt x="229" y="2"/>
                  </a:moveTo>
                  <a:lnTo>
                    <a:pt x="229" y="2"/>
                  </a:lnTo>
                  <a:lnTo>
                    <a:pt x="197" y="34"/>
                  </a:lnTo>
                  <a:lnTo>
                    <a:pt x="167" y="67"/>
                  </a:lnTo>
                  <a:lnTo>
                    <a:pt x="137" y="101"/>
                  </a:lnTo>
                  <a:lnTo>
                    <a:pt x="107" y="136"/>
                  </a:lnTo>
                  <a:lnTo>
                    <a:pt x="80" y="172"/>
                  </a:lnTo>
                  <a:lnTo>
                    <a:pt x="52" y="208"/>
                  </a:lnTo>
                  <a:lnTo>
                    <a:pt x="26" y="245"/>
                  </a:lnTo>
                  <a:lnTo>
                    <a:pt x="1" y="282"/>
                  </a:lnTo>
                  <a:lnTo>
                    <a:pt x="1" y="282"/>
                  </a:lnTo>
                  <a:lnTo>
                    <a:pt x="0" y="284"/>
                  </a:lnTo>
                  <a:lnTo>
                    <a:pt x="0" y="286"/>
                  </a:lnTo>
                  <a:lnTo>
                    <a:pt x="1" y="287"/>
                  </a:lnTo>
                  <a:lnTo>
                    <a:pt x="2" y="289"/>
                  </a:lnTo>
                  <a:lnTo>
                    <a:pt x="4" y="289"/>
                  </a:lnTo>
                  <a:lnTo>
                    <a:pt x="6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34" y="250"/>
                  </a:lnTo>
                  <a:lnTo>
                    <a:pt x="60" y="213"/>
                  </a:lnTo>
                  <a:lnTo>
                    <a:pt x="87" y="178"/>
                  </a:lnTo>
                  <a:lnTo>
                    <a:pt x="116" y="142"/>
                  </a:lnTo>
                  <a:lnTo>
                    <a:pt x="145" y="108"/>
                  </a:lnTo>
                  <a:lnTo>
                    <a:pt x="175" y="73"/>
                  </a:lnTo>
                  <a:lnTo>
                    <a:pt x="205" y="40"/>
                  </a:lnTo>
                  <a:lnTo>
                    <a:pt x="235" y="8"/>
                  </a:lnTo>
                  <a:lnTo>
                    <a:pt x="235" y="8"/>
                  </a:lnTo>
                  <a:lnTo>
                    <a:pt x="237" y="7"/>
                  </a:lnTo>
                  <a:lnTo>
                    <a:pt x="238" y="5"/>
                  </a:lnTo>
                  <a:lnTo>
                    <a:pt x="237" y="3"/>
                  </a:lnTo>
                  <a:lnTo>
                    <a:pt x="235" y="2"/>
                  </a:lnTo>
                  <a:lnTo>
                    <a:pt x="234" y="1"/>
                  </a:lnTo>
                  <a:lnTo>
                    <a:pt x="232" y="0"/>
                  </a:lnTo>
                  <a:lnTo>
                    <a:pt x="231" y="1"/>
                  </a:lnTo>
                  <a:lnTo>
                    <a:pt x="229" y="2"/>
                  </a:lnTo>
                  <a:lnTo>
                    <a:pt x="22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51" name="Freeform 67"/>
            <p:cNvSpPr/>
            <p:nvPr/>
          </p:nvSpPr>
          <p:spPr bwMode="auto">
            <a:xfrm>
              <a:off x="4418013" y="4133850"/>
              <a:ext cx="130175" cy="152400"/>
            </a:xfrm>
            <a:custGeom>
              <a:avLst/>
              <a:gdLst/>
              <a:ahLst/>
              <a:cxnLst>
                <a:cxn ang="0">
                  <a:pos x="239" y="1"/>
                </a:cxn>
                <a:cxn ang="0">
                  <a:pos x="239" y="1"/>
                </a:cxn>
                <a:cxn ang="0">
                  <a:pos x="222" y="15"/>
                </a:cxn>
                <a:cxn ang="0">
                  <a:pos x="205" y="28"/>
                </a:cxn>
                <a:cxn ang="0">
                  <a:pos x="190" y="42"/>
                </a:cxn>
                <a:cxn ang="0">
                  <a:pos x="174" y="58"/>
                </a:cxn>
                <a:cxn ang="0">
                  <a:pos x="159" y="74"/>
                </a:cxn>
                <a:cxn ang="0">
                  <a:pos x="144" y="91"/>
                </a:cxn>
                <a:cxn ang="0">
                  <a:pos x="131" y="108"/>
                </a:cxn>
                <a:cxn ang="0">
                  <a:pos x="119" y="125"/>
                </a:cxn>
                <a:cxn ang="0">
                  <a:pos x="119" y="125"/>
                </a:cxn>
                <a:cxn ang="0">
                  <a:pos x="91" y="167"/>
                </a:cxn>
                <a:cxn ang="0">
                  <a:pos x="61" y="209"/>
                </a:cxn>
                <a:cxn ang="0">
                  <a:pos x="61" y="209"/>
                </a:cxn>
                <a:cxn ang="0">
                  <a:pos x="46" y="228"/>
                </a:cxn>
                <a:cxn ang="0">
                  <a:pos x="31" y="246"/>
                </a:cxn>
                <a:cxn ang="0">
                  <a:pos x="15" y="264"/>
                </a:cxn>
                <a:cxn ang="0">
                  <a:pos x="0" y="282"/>
                </a:cxn>
                <a:cxn ang="0">
                  <a:pos x="0" y="282"/>
                </a:cxn>
                <a:cxn ang="0">
                  <a:pos x="0" y="284"/>
                </a:cxn>
                <a:cxn ang="0">
                  <a:pos x="0" y="286"/>
                </a:cxn>
                <a:cxn ang="0">
                  <a:pos x="1" y="287"/>
                </a:cxn>
                <a:cxn ang="0">
                  <a:pos x="2" y="288"/>
                </a:cxn>
                <a:cxn ang="0">
                  <a:pos x="5" y="289"/>
                </a:cxn>
                <a:cxn ang="0">
                  <a:pos x="7" y="288"/>
                </a:cxn>
                <a:cxn ang="0">
                  <a:pos x="8" y="287"/>
                </a:cxn>
                <a:cxn ang="0">
                  <a:pos x="8" y="287"/>
                </a:cxn>
                <a:cxn ang="0">
                  <a:pos x="20" y="272"/>
                </a:cxn>
                <a:cxn ang="0">
                  <a:pos x="34" y="257"/>
                </a:cxn>
                <a:cxn ang="0">
                  <a:pos x="46" y="243"/>
                </a:cxn>
                <a:cxn ang="0">
                  <a:pos x="59" y="228"/>
                </a:cxn>
                <a:cxn ang="0">
                  <a:pos x="59" y="228"/>
                </a:cxn>
                <a:cxn ang="0">
                  <a:pos x="73" y="209"/>
                </a:cxn>
                <a:cxn ang="0">
                  <a:pos x="86" y="190"/>
                </a:cxn>
                <a:cxn ang="0">
                  <a:pos x="112" y="151"/>
                </a:cxn>
                <a:cxn ang="0">
                  <a:pos x="112" y="151"/>
                </a:cxn>
                <a:cxn ang="0">
                  <a:pos x="128" y="130"/>
                </a:cxn>
                <a:cxn ang="0">
                  <a:pos x="142" y="111"/>
                </a:cxn>
                <a:cxn ang="0">
                  <a:pos x="159" y="91"/>
                </a:cxn>
                <a:cxn ang="0">
                  <a:pos x="175" y="73"/>
                </a:cxn>
                <a:cxn ang="0">
                  <a:pos x="175" y="73"/>
                </a:cxn>
                <a:cxn ang="0">
                  <a:pos x="208" y="40"/>
                </a:cxn>
                <a:cxn ang="0">
                  <a:pos x="226" y="24"/>
                </a:cxn>
                <a:cxn ang="0">
                  <a:pos x="243" y="9"/>
                </a:cxn>
                <a:cxn ang="0">
                  <a:pos x="243" y="9"/>
                </a:cxn>
                <a:cxn ang="0">
                  <a:pos x="246" y="7"/>
                </a:cxn>
                <a:cxn ang="0">
                  <a:pos x="246" y="6"/>
                </a:cxn>
                <a:cxn ang="0">
                  <a:pos x="245" y="2"/>
                </a:cxn>
                <a:cxn ang="0">
                  <a:pos x="243" y="1"/>
                </a:cxn>
                <a:cxn ang="0">
                  <a:pos x="242" y="0"/>
                </a:cxn>
                <a:cxn ang="0">
                  <a:pos x="240" y="0"/>
                </a:cxn>
                <a:cxn ang="0">
                  <a:pos x="239" y="1"/>
                </a:cxn>
                <a:cxn ang="0">
                  <a:pos x="239" y="1"/>
                </a:cxn>
              </a:cxnLst>
              <a:rect l="0" t="0" r="r" b="b"/>
              <a:pathLst>
                <a:path w="246" h="289">
                  <a:moveTo>
                    <a:pt x="239" y="1"/>
                  </a:moveTo>
                  <a:lnTo>
                    <a:pt x="239" y="1"/>
                  </a:lnTo>
                  <a:lnTo>
                    <a:pt x="222" y="15"/>
                  </a:lnTo>
                  <a:lnTo>
                    <a:pt x="205" y="28"/>
                  </a:lnTo>
                  <a:lnTo>
                    <a:pt x="190" y="42"/>
                  </a:lnTo>
                  <a:lnTo>
                    <a:pt x="174" y="58"/>
                  </a:lnTo>
                  <a:lnTo>
                    <a:pt x="159" y="74"/>
                  </a:lnTo>
                  <a:lnTo>
                    <a:pt x="144" y="91"/>
                  </a:lnTo>
                  <a:lnTo>
                    <a:pt x="131" y="108"/>
                  </a:lnTo>
                  <a:lnTo>
                    <a:pt x="119" y="125"/>
                  </a:lnTo>
                  <a:lnTo>
                    <a:pt x="119" y="125"/>
                  </a:lnTo>
                  <a:lnTo>
                    <a:pt x="91" y="167"/>
                  </a:lnTo>
                  <a:lnTo>
                    <a:pt x="61" y="209"/>
                  </a:lnTo>
                  <a:lnTo>
                    <a:pt x="61" y="209"/>
                  </a:lnTo>
                  <a:lnTo>
                    <a:pt x="46" y="228"/>
                  </a:lnTo>
                  <a:lnTo>
                    <a:pt x="31" y="246"/>
                  </a:lnTo>
                  <a:lnTo>
                    <a:pt x="15" y="264"/>
                  </a:lnTo>
                  <a:lnTo>
                    <a:pt x="0" y="282"/>
                  </a:lnTo>
                  <a:lnTo>
                    <a:pt x="0" y="282"/>
                  </a:lnTo>
                  <a:lnTo>
                    <a:pt x="0" y="284"/>
                  </a:lnTo>
                  <a:lnTo>
                    <a:pt x="0" y="286"/>
                  </a:lnTo>
                  <a:lnTo>
                    <a:pt x="1" y="287"/>
                  </a:lnTo>
                  <a:lnTo>
                    <a:pt x="2" y="288"/>
                  </a:lnTo>
                  <a:lnTo>
                    <a:pt x="5" y="289"/>
                  </a:lnTo>
                  <a:lnTo>
                    <a:pt x="7" y="288"/>
                  </a:lnTo>
                  <a:lnTo>
                    <a:pt x="8" y="287"/>
                  </a:lnTo>
                  <a:lnTo>
                    <a:pt x="8" y="287"/>
                  </a:lnTo>
                  <a:lnTo>
                    <a:pt x="20" y="272"/>
                  </a:lnTo>
                  <a:lnTo>
                    <a:pt x="34" y="257"/>
                  </a:lnTo>
                  <a:lnTo>
                    <a:pt x="46" y="243"/>
                  </a:lnTo>
                  <a:lnTo>
                    <a:pt x="59" y="228"/>
                  </a:lnTo>
                  <a:lnTo>
                    <a:pt x="59" y="228"/>
                  </a:lnTo>
                  <a:lnTo>
                    <a:pt x="73" y="209"/>
                  </a:lnTo>
                  <a:lnTo>
                    <a:pt x="86" y="190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28" y="130"/>
                  </a:lnTo>
                  <a:lnTo>
                    <a:pt x="142" y="111"/>
                  </a:lnTo>
                  <a:lnTo>
                    <a:pt x="159" y="9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208" y="40"/>
                  </a:lnTo>
                  <a:lnTo>
                    <a:pt x="226" y="24"/>
                  </a:lnTo>
                  <a:lnTo>
                    <a:pt x="243" y="9"/>
                  </a:lnTo>
                  <a:lnTo>
                    <a:pt x="243" y="9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5" y="2"/>
                  </a:lnTo>
                  <a:lnTo>
                    <a:pt x="243" y="1"/>
                  </a:lnTo>
                  <a:lnTo>
                    <a:pt x="242" y="0"/>
                  </a:lnTo>
                  <a:lnTo>
                    <a:pt x="240" y="0"/>
                  </a:lnTo>
                  <a:lnTo>
                    <a:pt x="239" y="1"/>
                  </a:lnTo>
                  <a:lnTo>
                    <a:pt x="23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52" name="Freeform 68"/>
            <p:cNvSpPr/>
            <p:nvPr/>
          </p:nvSpPr>
          <p:spPr bwMode="auto">
            <a:xfrm>
              <a:off x="4457700" y="4130675"/>
              <a:ext cx="138113" cy="163513"/>
            </a:xfrm>
            <a:custGeom>
              <a:avLst/>
              <a:gdLst/>
              <a:ahLst/>
              <a:cxnLst>
                <a:cxn ang="0">
                  <a:pos x="253" y="1"/>
                </a:cxn>
                <a:cxn ang="0">
                  <a:pos x="253" y="1"/>
                </a:cxn>
                <a:cxn ang="0">
                  <a:pos x="235" y="18"/>
                </a:cxn>
                <a:cxn ang="0">
                  <a:pos x="217" y="35"/>
                </a:cxn>
                <a:cxn ang="0">
                  <a:pos x="201" y="53"/>
                </a:cxn>
                <a:cxn ang="0">
                  <a:pos x="185" y="71"/>
                </a:cxn>
                <a:cxn ang="0">
                  <a:pos x="154" y="109"/>
                </a:cxn>
                <a:cxn ang="0">
                  <a:pos x="124" y="149"/>
                </a:cxn>
                <a:cxn ang="0">
                  <a:pos x="124" y="149"/>
                </a:cxn>
                <a:cxn ang="0">
                  <a:pos x="92" y="191"/>
                </a:cxn>
                <a:cxn ang="0">
                  <a:pos x="58" y="231"/>
                </a:cxn>
                <a:cxn ang="0">
                  <a:pos x="58" y="231"/>
                </a:cxn>
                <a:cxn ang="0">
                  <a:pos x="44" y="249"/>
                </a:cxn>
                <a:cxn ang="0">
                  <a:pos x="28" y="264"/>
                </a:cxn>
                <a:cxn ang="0">
                  <a:pos x="14" y="282"/>
                </a:cxn>
                <a:cxn ang="0">
                  <a:pos x="7" y="291"/>
                </a:cxn>
                <a:cxn ang="0">
                  <a:pos x="1" y="301"/>
                </a:cxn>
                <a:cxn ang="0">
                  <a:pos x="1" y="301"/>
                </a:cxn>
                <a:cxn ang="0">
                  <a:pos x="0" y="303"/>
                </a:cxn>
                <a:cxn ang="0">
                  <a:pos x="1" y="305"/>
                </a:cxn>
                <a:cxn ang="0">
                  <a:pos x="1" y="306"/>
                </a:cxn>
                <a:cxn ang="0">
                  <a:pos x="3" y="307"/>
                </a:cxn>
                <a:cxn ang="0">
                  <a:pos x="4" y="308"/>
                </a:cxn>
                <a:cxn ang="0">
                  <a:pos x="6" y="308"/>
                </a:cxn>
                <a:cxn ang="0">
                  <a:pos x="8" y="307"/>
                </a:cxn>
                <a:cxn ang="0">
                  <a:pos x="9" y="306"/>
                </a:cxn>
                <a:cxn ang="0">
                  <a:pos x="9" y="306"/>
                </a:cxn>
                <a:cxn ang="0">
                  <a:pos x="16" y="295"/>
                </a:cxn>
                <a:cxn ang="0">
                  <a:pos x="23" y="285"/>
                </a:cxn>
                <a:cxn ang="0">
                  <a:pos x="38" y="268"/>
                </a:cxn>
                <a:cxn ang="0">
                  <a:pos x="55" y="250"/>
                </a:cxn>
                <a:cxn ang="0">
                  <a:pos x="70" y="232"/>
                </a:cxn>
                <a:cxn ang="0">
                  <a:pos x="70" y="232"/>
                </a:cxn>
                <a:cxn ang="0">
                  <a:pos x="99" y="196"/>
                </a:cxn>
                <a:cxn ang="0">
                  <a:pos x="128" y="160"/>
                </a:cxn>
                <a:cxn ang="0">
                  <a:pos x="128" y="160"/>
                </a:cxn>
                <a:cxn ang="0">
                  <a:pos x="158" y="120"/>
                </a:cxn>
                <a:cxn ang="0">
                  <a:pos x="189" y="81"/>
                </a:cxn>
                <a:cxn ang="0">
                  <a:pos x="206" y="61"/>
                </a:cxn>
                <a:cxn ang="0">
                  <a:pos x="223" y="42"/>
                </a:cxn>
                <a:cxn ang="0">
                  <a:pos x="241" y="25"/>
                </a:cxn>
                <a:cxn ang="0">
                  <a:pos x="259" y="8"/>
                </a:cxn>
                <a:cxn ang="0">
                  <a:pos x="259" y="8"/>
                </a:cxn>
                <a:cxn ang="0">
                  <a:pos x="261" y="6"/>
                </a:cxn>
                <a:cxn ang="0">
                  <a:pos x="261" y="4"/>
                </a:cxn>
                <a:cxn ang="0">
                  <a:pos x="261" y="3"/>
                </a:cxn>
                <a:cxn ang="0">
                  <a:pos x="260" y="2"/>
                </a:cxn>
                <a:cxn ang="0">
                  <a:pos x="256" y="0"/>
                </a:cxn>
                <a:cxn ang="0">
                  <a:pos x="255" y="0"/>
                </a:cxn>
                <a:cxn ang="0">
                  <a:pos x="253" y="1"/>
                </a:cxn>
                <a:cxn ang="0">
                  <a:pos x="253" y="1"/>
                </a:cxn>
              </a:cxnLst>
              <a:rect l="0" t="0" r="r" b="b"/>
              <a:pathLst>
                <a:path w="261" h="308">
                  <a:moveTo>
                    <a:pt x="253" y="1"/>
                  </a:moveTo>
                  <a:lnTo>
                    <a:pt x="253" y="1"/>
                  </a:lnTo>
                  <a:lnTo>
                    <a:pt x="235" y="18"/>
                  </a:lnTo>
                  <a:lnTo>
                    <a:pt x="217" y="35"/>
                  </a:lnTo>
                  <a:lnTo>
                    <a:pt x="201" y="53"/>
                  </a:lnTo>
                  <a:lnTo>
                    <a:pt x="185" y="71"/>
                  </a:lnTo>
                  <a:lnTo>
                    <a:pt x="154" y="109"/>
                  </a:lnTo>
                  <a:lnTo>
                    <a:pt x="124" y="149"/>
                  </a:lnTo>
                  <a:lnTo>
                    <a:pt x="124" y="149"/>
                  </a:lnTo>
                  <a:lnTo>
                    <a:pt x="92" y="191"/>
                  </a:lnTo>
                  <a:lnTo>
                    <a:pt x="58" y="231"/>
                  </a:lnTo>
                  <a:lnTo>
                    <a:pt x="58" y="231"/>
                  </a:lnTo>
                  <a:lnTo>
                    <a:pt x="44" y="249"/>
                  </a:lnTo>
                  <a:lnTo>
                    <a:pt x="28" y="264"/>
                  </a:lnTo>
                  <a:lnTo>
                    <a:pt x="14" y="282"/>
                  </a:lnTo>
                  <a:lnTo>
                    <a:pt x="7" y="291"/>
                  </a:lnTo>
                  <a:lnTo>
                    <a:pt x="1" y="301"/>
                  </a:lnTo>
                  <a:lnTo>
                    <a:pt x="1" y="301"/>
                  </a:lnTo>
                  <a:lnTo>
                    <a:pt x="0" y="303"/>
                  </a:lnTo>
                  <a:lnTo>
                    <a:pt x="1" y="305"/>
                  </a:lnTo>
                  <a:lnTo>
                    <a:pt x="1" y="306"/>
                  </a:lnTo>
                  <a:lnTo>
                    <a:pt x="3" y="307"/>
                  </a:lnTo>
                  <a:lnTo>
                    <a:pt x="4" y="308"/>
                  </a:lnTo>
                  <a:lnTo>
                    <a:pt x="6" y="308"/>
                  </a:lnTo>
                  <a:lnTo>
                    <a:pt x="8" y="307"/>
                  </a:lnTo>
                  <a:lnTo>
                    <a:pt x="9" y="306"/>
                  </a:lnTo>
                  <a:lnTo>
                    <a:pt x="9" y="306"/>
                  </a:lnTo>
                  <a:lnTo>
                    <a:pt x="16" y="295"/>
                  </a:lnTo>
                  <a:lnTo>
                    <a:pt x="23" y="285"/>
                  </a:lnTo>
                  <a:lnTo>
                    <a:pt x="38" y="268"/>
                  </a:lnTo>
                  <a:lnTo>
                    <a:pt x="55" y="250"/>
                  </a:lnTo>
                  <a:lnTo>
                    <a:pt x="70" y="232"/>
                  </a:lnTo>
                  <a:lnTo>
                    <a:pt x="70" y="232"/>
                  </a:lnTo>
                  <a:lnTo>
                    <a:pt x="99" y="196"/>
                  </a:lnTo>
                  <a:lnTo>
                    <a:pt x="128" y="160"/>
                  </a:lnTo>
                  <a:lnTo>
                    <a:pt x="128" y="160"/>
                  </a:lnTo>
                  <a:lnTo>
                    <a:pt x="158" y="120"/>
                  </a:lnTo>
                  <a:lnTo>
                    <a:pt x="189" y="81"/>
                  </a:lnTo>
                  <a:lnTo>
                    <a:pt x="206" y="61"/>
                  </a:lnTo>
                  <a:lnTo>
                    <a:pt x="223" y="42"/>
                  </a:lnTo>
                  <a:lnTo>
                    <a:pt x="241" y="25"/>
                  </a:lnTo>
                  <a:lnTo>
                    <a:pt x="259" y="8"/>
                  </a:lnTo>
                  <a:lnTo>
                    <a:pt x="259" y="8"/>
                  </a:lnTo>
                  <a:lnTo>
                    <a:pt x="261" y="6"/>
                  </a:lnTo>
                  <a:lnTo>
                    <a:pt x="261" y="4"/>
                  </a:lnTo>
                  <a:lnTo>
                    <a:pt x="261" y="3"/>
                  </a:lnTo>
                  <a:lnTo>
                    <a:pt x="260" y="2"/>
                  </a:lnTo>
                  <a:lnTo>
                    <a:pt x="256" y="0"/>
                  </a:lnTo>
                  <a:lnTo>
                    <a:pt x="255" y="0"/>
                  </a:lnTo>
                  <a:lnTo>
                    <a:pt x="253" y="1"/>
                  </a:lnTo>
                  <a:lnTo>
                    <a:pt x="25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53" name="Freeform 69"/>
            <p:cNvSpPr/>
            <p:nvPr/>
          </p:nvSpPr>
          <p:spPr bwMode="auto">
            <a:xfrm>
              <a:off x="4483100" y="4130675"/>
              <a:ext cx="152400" cy="176213"/>
            </a:xfrm>
            <a:custGeom>
              <a:avLst/>
              <a:gdLst/>
              <a:ahLst/>
              <a:cxnLst>
                <a:cxn ang="0">
                  <a:pos x="281" y="2"/>
                </a:cxn>
                <a:cxn ang="0">
                  <a:pos x="281" y="2"/>
                </a:cxn>
                <a:cxn ang="0">
                  <a:pos x="275" y="7"/>
                </a:cxn>
                <a:cxn ang="0">
                  <a:pos x="269" y="12"/>
                </a:cxn>
                <a:cxn ang="0">
                  <a:pos x="262" y="17"/>
                </a:cxn>
                <a:cxn ang="0">
                  <a:pos x="257" y="21"/>
                </a:cxn>
                <a:cxn ang="0">
                  <a:pos x="257" y="21"/>
                </a:cxn>
                <a:cxn ang="0">
                  <a:pos x="247" y="31"/>
                </a:cxn>
                <a:cxn ang="0">
                  <a:pos x="238" y="42"/>
                </a:cxn>
                <a:cxn ang="0">
                  <a:pos x="221" y="64"/>
                </a:cxn>
                <a:cxn ang="0">
                  <a:pos x="221" y="64"/>
                </a:cxn>
                <a:cxn ang="0">
                  <a:pos x="179" y="111"/>
                </a:cxn>
                <a:cxn ang="0">
                  <a:pos x="140" y="158"/>
                </a:cxn>
                <a:cxn ang="0">
                  <a:pos x="140" y="158"/>
                </a:cxn>
                <a:cxn ang="0">
                  <a:pos x="123" y="179"/>
                </a:cxn>
                <a:cxn ang="0">
                  <a:pos x="105" y="199"/>
                </a:cxn>
                <a:cxn ang="0">
                  <a:pos x="68" y="240"/>
                </a:cxn>
                <a:cxn ang="0">
                  <a:pos x="50" y="260"/>
                </a:cxn>
                <a:cxn ang="0">
                  <a:pos x="33" y="281"/>
                </a:cxn>
                <a:cxn ang="0">
                  <a:pos x="16" y="303"/>
                </a:cxn>
                <a:cxn ang="0">
                  <a:pos x="1" y="324"/>
                </a:cxn>
                <a:cxn ang="0">
                  <a:pos x="1" y="324"/>
                </a:cxn>
                <a:cxn ang="0">
                  <a:pos x="0" y="326"/>
                </a:cxn>
                <a:cxn ang="0">
                  <a:pos x="0" y="328"/>
                </a:cxn>
                <a:cxn ang="0">
                  <a:pos x="1" y="329"/>
                </a:cxn>
                <a:cxn ang="0">
                  <a:pos x="2" y="331"/>
                </a:cxn>
                <a:cxn ang="0">
                  <a:pos x="4" y="332"/>
                </a:cxn>
                <a:cxn ang="0">
                  <a:pos x="6" y="332"/>
                </a:cxn>
                <a:cxn ang="0">
                  <a:pos x="7" y="331"/>
                </a:cxn>
                <a:cxn ang="0">
                  <a:pos x="9" y="329"/>
                </a:cxn>
                <a:cxn ang="0">
                  <a:pos x="9" y="329"/>
                </a:cxn>
                <a:cxn ang="0">
                  <a:pos x="24" y="307"/>
                </a:cxn>
                <a:cxn ang="0">
                  <a:pos x="42" y="285"/>
                </a:cxn>
                <a:cxn ang="0">
                  <a:pos x="60" y="263"/>
                </a:cxn>
                <a:cxn ang="0">
                  <a:pos x="78" y="243"/>
                </a:cxn>
                <a:cxn ang="0">
                  <a:pos x="115" y="200"/>
                </a:cxn>
                <a:cxn ang="0">
                  <a:pos x="134" y="180"/>
                </a:cxn>
                <a:cxn ang="0">
                  <a:pos x="153" y="158"/>
                </a:cxn>
                <a:cxn ang="0">
                  <a:pos x="153" y="158"/>
                </a:cxn>
                <a:cxn ang="0">
                  <a:pos x="189" y="114"/>
                </a:cxn>
                <a:cxn ang="0">
                  <a:pos x="227" y="71"/>
                </a:cxn>
                <a:cxn ang="0">
                  <a:pos x="227" y="71"/>
                </a:cxn>
                <a:cxn ang="0">
                  <a:pos x="244" y="49"/>
                </a:cxn>
                <a:cxn ang="0">
                  <a:pos x="254" y="38"/>
                </a:cxn>
                <a:cxn ang="0">
                  <a:pos x="263" y="28"/>
                </a:cxn>
                <a:cxn ang="0">
                  <a:pos x="263" y="28"/>
                </a:cxn>
                <a:cxn ang="0">
                  <a:pos x="269" y="23"/>
                </a:cxn>
                <a:cxn ang="0">
                  <a:pos x="276" y="18"/>
                </a:cxn>
                <a:cxn ang="0">
                  <a:pos x="283" y="13"/>
                </a:cxn>
                <a:cxn ang="0">
                  <a:pos x="289" y="7"/>
                </a:cxn>
                <a:cxn ang="0">
                  <a:pos x="289" y="7"/>
                </a:cxn>
                <a:cxn ang="0">
                  <a:pos x="289" y="5"/>
                </a:cxn>
                <a:cxn ang="0">
                  <a:pos x="289" y="3"/>
                </a:cxn>
                <a:cxn ang="0">
                  <a:pos x="288" y="2"/>
                </a:cxn>
                <a:cxn ang="0">
                  <a:pos x="287" y="1"/>
                </a:cxn>
                <a:cxn ang="0">
                  <a:pos x="284" y="0"/>
                </a:cxn>
                <a:cxn ang="0">
                  <a:pos x="282" y="1"/>
                </a:cxn>
                <a:cxn ang="0">
                  <a:pos x="281" y="2"/>
                </a:cxn>
                <a:cxn ang="0">
                  <a:pos x="281" y="2"/>
                </a:cxn>
              </a:cxnLst>
              <a:rect l="0" t="0" r="r" b="b"/>
              <a:pathLst>
                <a:path w="289" h="332">
                  <a:moveTo>
                    <a:pt x="281" y="2"/>
                  </a:moveTo>
                  <a:lnTo>
                    <a:pt x="281" y="2"/>
                  </a:lnTo>
                  <a:lnTo>
                    <a:pt x="275" y="7"/>
                  </a:lnTo>
                  <a:lnTo>
                    <a:pt x="269" y="12"/>
                  </a:lnTo>
                  <a:lnTo>
                    <a:pt x="262" y="17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47" y="31"/>
                  </a:lnTo>
                  <a:lnTo>
                    <a:pt x="238" y="42"/>
                  </a:lnTo>
                  <a:lnTo>
                    <a:pt x="221" y="64"/>
                  </a:lnTo>
                  <a:lnTo>
                    <a:pt x="221" y="64"/>
                  </a:lnTo>
                  <a:lnTo>
                    <a:pt x="179" y="111"/>
                  </a:lnTo>
                  <a:lnTo>
                    <a:pt x="140" y="158"/>
                  </a:lnTo>
                  <a:lnTo>
                    <a:pt x="140" y="158"/>
                  </a:lnTo>
                  <a:lnTo>
                    <a:pt x="123" y="179"/>
                  </a:lnTo>
                  <a:lnTo>
                    <a:pt x="105" y="199"/>
                  </a:lnTo>
                  <a:lnTo>
                    <a:pt x="68" y="240"/>
                  </a:lnTo>
                  <a:lnTo>
                    <a:pt x="50" y="260"/>
                  </a:lnTo>
                  <a:lnTo>
                    <a:pt x="33" y="281"/>
                  </a:lnTo>
                  <a:lnTo>
                    <a:pt x="16" y="303"/>
                  </a:lnTo>
                  <a:lnTo>
                    <a:pt x="1" y="324"/>
                  </a:lnTo>
                  <a:lnTo>
                    <a:pt x="1" y="324"/>
                  </a:lnTo>
                  <a:lnTo>
                    <a:pt x="0" y="326"/>
                  </a:lnTo>
                  <a:lnTo>
                    <a:pt x="0" y="328"/>
                  </a:lnTo>
                  <a:lnTo>
                    <a:pt x="1" y="329"/>
                  </a:lnTo>
                  <a:lnTo>
                    <a:pt x="2" y="331"/>
                  </a:lnTo>
                  <a:lnTo>
                    <a:pt x="4" y="332"/>
                  </a:lnTo>
                  <a:lnTo>
                    <a:pt x="6" y="332"/>
                  </a:lnTo>
                  <a:lnTo>
                    <a:pt x="7" y="331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24" y="307"/>
                  </a:lnTo>
                  <a:lnTo>
                    <a:pt x="42" y="285"/>
                  </a:lnTo>
                  <a:lnTo>
                    <a:pt x="60" y="263"/>
                  </a:lnTo>
                  <a:lnTo>
                    <a:pt x="78" y="243"/>
                  </a:lnTo>
                  <a:lnTo>
                    <a:pt x="115" y="200"/>
                  </a:lnTo>
                  <a:lnTo>
                    <a:pt x="134" y="180"/>
                  </a:lnTo>
                  <a:lnTo>
                    <a:pt x="153" y="158"/>
                  </a:lnTo>
                  <a:lnTo>
                    <a:pt x="153" y="158"/>
                  </a:lnTo>
                  <a:lnTo>
                    <a:pt x="189" y="114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44" y="49"/>
                  </a:lnTo>
                  <a:lnTo>
                    <a:pt x="254" y="38"/>
                  </a:lnTo>
                  <a:lnTo>
                    <a:pt x="263" y="28"/>
                  </a:lnTo>
                  <a:lnTo>
                    <a:pt x="263" y="28"/>
                  </a:lnTo>
                  <a:lnTo>
                    <a:pt x="269" y="23"/>
                  </a:lnTo>
                  <a:lnTo>
                    <a:pt x="276" y="18"/>
                  </a:lnTo>
                  <a:lnTo>
                    <a:pt x="283" y="13"/>
                  </a:lnTo>
                  <a:lnTo>
                    <a:pt x="289" y="7"/>
                  </a:lnTo>
                  <a:lnTo>
                    <a:pt x="289" y="7"/>
                  </a:lnTo>
                  <a:lnTo>
                    <a:pt x="289" y="5"/>
                  </a:lnTo>
                  <a:lnTo>
                    <a:pt x="289" y="3"/>
                  </a:lnTo>
                  <a:lnTo>
                    <a:pt x="288" y="2"/>
                  </a:lnTo>
                  <a:lnTo>
                    <a:pt x="287" y="1"/>
                  </a:lnTo>
                  <a:lnTo>
                    <a:pt x="284" y="0"/>
                  </a:lnTo>
                  <a:lnTo>
                    <a:pt x="282" y="1"/>
                  </a:lnTo>
                  <a:lnTo>
                    <a:pt x="281" y="2"/>
                  </a:lnTo>
                  <a:lnTo>
                    <a:pt x="28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54" name="Freeform 70"/>
            <p:cNvSpPr/>
            <p:nvPr/>
          </p:nvSpPr>
          <p:spPr bwMode="auto">
            <a:xfrm>
              <a:off x="4527550" y="4141788"/>
              <a:ext cx="153988" cy="168275"/>
            </a:xfrm>
            <a:custGeom>
              <a:avLst/>
              <a:gdLst/>
              <a:ahLst/>
              <a:cxnLst>
                <a:cxn ang="0">
                  <a:pos x="281" y="1"/>
                </a:cxn>
                <a:cxn ang="0">
                  <a:pos x="281" y="1"/>
                </a:cxn>
                <a:cxn ang="0">
                  <a:pos x="262" y="18"/>
                </a:cxn>
                <a:cxn ang="0">
                  <a:pos x="242" y="36"/>
                </a:cxn>
                <a:cxn ang="0">
                  <a:pos x="223" y="53"/>
                </a:cxn>
                <a:cxn ang="0">
                  <a:pos x="205" y="72"/>
                </a:cxn>
                <a:cxn ang="0">
                  <a:pos x="171" y="111"/>
                </a:cxn>
                <a:cxn ang="0">
                  <a:pos x="138" y="151"/>
                </a:cxn>
                <a:cxn ang="0">
                  <a:pos x="105" y="192"/>
                </a:cxn>
                <a:cxn ang="0">
                  <a:pos x="72" y="232"/>
                </a:cxn>
                <a:cxn ang="0">
                  <a:pos x="38" y="271"/>
                </a:cxn>
                <a:cxn ang="0">
                  <a:pos x="20" y="291"/>
                </a:cxn>
                <a:cxn ang="0">
                  <a:pos x="1" y="309"/>
                </a:cxn>
                <a:cxn ang="0">
                  <a:pos x="1" y="309"/>
                </a:cxn>
                <a:cxn ang="0">
                  <a:pos x="0" y="310"/>
                </a:cxn>
                <a:cxn ang="0">
                  <a:pos x="0" y="313"/>
                </a:cxn>
                <a:cxn ang="0">
                  <a:pos x="0" y="315"/>
                </a:cxn>
                <a:cxn ang="0">
                  <a:pos x="1" y="316"/>
                </a:cxn>
                <a:cxn ang="0">
                  <a:pos x="3" y="317"/>
                </a:cxn>
                <a:cxn ang="0">
                  <a:pos x="4" y="318"/>
                </a:cxn>
                <a:cxn ang="0">
                  <a:pos x="7" y="317"/>
                </a:cxn>
                <a:cxn ang="0">
                  <a:pos x="9" y="316"/>
                </a:cxn>
                <a:cxn ang="0">
                  <a:pos x="9" y="316"/>
                </a:cxn>
                <a:cxn ang="0">
                  <a:pos x="26" y="297"/>
                </a:cxn>
                <a:cxn ang="0">
                  <a:pos x="44" y="278"/>
                </a:cxn>
                <a:cxn ang="0">
                  <a:pos x="78" y="239"/>
                </a:cxn>
                <a:cxn ang="0">
                  <a:pos x="111" y="199"/>
                </a:cxn>
                <a:cxn ang="0">
                  <a:pos x="144" y="158"/>
                </a:cxn>
                <a:cxn ang="0">
                  <a:pos x="177" y="117"/>
                </a:cxn>
                <a:cxn ang="0">
                  <a:pos x="212" y="79"/>
                </a:cxn>
                <a:cxn ang="0">
                  <a:pos x="230" y="61"/>
                </a:cxn>
                <a:cxn ang="0">
                  <a:pos x="248" y="42"/>
                </a:cxn>
                <a:cxn ang="0">
                  <a:pos x="268" y="24"/>
                </a:cxn>
                <a:cxn ang="0">
                  <a:pos x="288" y="8"/>
                </a:cxn>
                <a:cxn ang="0">
                  <a:pos x="288" y="8"/>
                </a:cxn>
                <a:cxn ang="0">
                  <a:pos x="290" y="6"/>
                </a:cxn>
                <a:cxn ang="0">
                  <a:pos x="290" y="5"/>
                </a:cxn>
                <a:cxn ang="0">
                  <a:pos x="290" y="3"/>
                </a:cxn>
                <a:cxn ang="0">
                  <a:pos x="289" y="2"/>
                </a:cxn>
                <a:cxn ang="0">
                  <a:pos x="285" y="0"/>
                </a:cxn>
                <a:cxn ang="0">
                  <a:pos x="283" y="1"/>
                </a:cxn>
                <a:cxn ang="0">
                  <a:pos x="281" y="1"/>
                </a:cxn>
                <a:cxn ang="0">
                  <a:pos x="281" y="1"/>
                </a:cxn>
              </a:cxnLst>
              <a:rect l="0" t="0" r="r" b="b"/>
              <a:pathLst>
                <a:path w="290" h="318">
                  <a:moveTo>
                    <a:pt x="281" y="1"/>
                  </a:moveTo>
                  <a:lnTo>
                    <a:pt x="281" y="1"/>
                  </a:lnTo>
                  <a:lnTo>
                    <a:pt x="262" y="18"/>
                  </a:lnTo>
                  <a:lnTo>
                    <a:pt x="242" y="36"/>
                  </a:lnTo>
                  <a:lnTo>
                    <a:pt x="223" y="53"/>
                  </a:lnTo>
                  <a:lnTo>
                    <a:pt x="205" y="72"/>
                  </a:lnTo>
                  <a:lnTo>
                    <a:pt x="171" y="111"/>
                  </a:lnTo>
                  <a:lnTo>
                    <a:pt x="138" y="151"/>
                  </a:lnTo>
                  <a:lnTo>
                    <a:pt x="105" y="192"/>
                  </a:lnTo>
                  <a:lnTo>
                    <a:pt x="72" y="232"/>
                  </a:lnTo>
                  <a:lnTo>
                    <a:pt x="38" y="271"/>
                  </a:lnTo>
                  <a:lnTo>
                    <a:pt x="20" y="291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10"/>
                  </a:lnTo>
                  <a:lnTo>
                    <a:pt x="0" y="313"/>
                  </a:lnTo>
                  <a:lnTo>
                    <a:pt x="0" y="315"/>
                  </a:lnTo>
                  <a:lnTo>
                    <a:pt x="1" y="316"/>
                  </a:lnTo>
                  <a:lnTo>
                    <a:pt x="3" y="317"/>
                  </a:lnTo>
                  <a:lnTo>
                    <a:pt x="4" y="318"/>
                  </a:lnTo>
                  <a:lnTo>
                    <a:pt x="7" y="317"/>
                  </a:lnTo>
                  <a:lnTo>
                    <a:pt x="9" y="316"/>
                  </a:lnTo>
                  <a:lnTo>
                    <a:pt x="9" y="316"/>
                  </a:lnTo>
                  <a:lnTo>
                    <a:pt x="26" y="297"/>
                  </a:lnTo>
                  <a:lnTo>
                    <a:pt x="44" y="278"/>
                  </a:lnTo>
                  <a:lnTo>
                    <a:pt x="78" y="239"/>
                  </a:lnTo>
                  <a:lnTo>
                    <a:pt x="111" y="199"/>
                  </a:lnTo>
                  <a:lnTo>
                    <a:pt x="144" y="158"/>
                  </a:lnTo>
                  <a:lnTo>
                    <a:pt x="177" y="117"/>
                  </a:lnTo>
                  <a:lnTo>
                    <a:pt x="212" y="79"/>
                  </a:lnTo>
                  <a:lnTo>
                    <a:pt x="230" y="61"/>
                  </a:lnTo>
                  <a:lnTo>
                    <a:pt x="248" y="42"/>
                  </a:lnTo>
                  <a:lnTo>
                    <a:pt x="268" y="24"/>
                  </a:lnTo>
                  <a:lnTo>
                    <a:pt x="288" y="8"/>
                  </a:lnTo>
                  <a:lnTo>
                    <a:pt x="288" y="8"/>
                  </a:lnTo>
                  <a:lnTo>
                    <a:pt x="290" y="6"/>
                  </a:lnTo>
                  <a:lnTo>
                    <a:pt x="290" y="5"/>
                  </a:lnTo>
                  <a:lnTo>
                    <a:pt x="290" y="3"/>
                  </a:lnTo>
                  <a:lnTo>
                    <a:pt x="289" y="2"/>
                  </a:lnTo>
                  <a:lnTo>
                    <a:pt x="285" y="0"/>
                  </a:lnTo>
                  <a:lnTo>
                    <a:pt x="283" y="1"/>
                  </a:lnTo>
                  <a:lnTo>
                    <a:pt x="281" y="1"/>
                  </a:lnTo>
                  <a:lnTo>
                    <a:pt x="28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55" name="Freeform 71"/>
            <p:cNvSpPr/>
            <p:nvPr/>
          </p:nvSpPr>
          <p:spPr bwMode="auto">
            <a:xfrm>
              <a:off x="4573588" y="4159250"/>
              <a:ext cx="130175" cy="144463"/>
            </a:xfrm>
            <a:custGeom>
              <a:avLst/>
              <a:gdLst/>
              <a:ahLst/>
              <a:cxnLst>
                <a:cxn ang="0">
                  <a:pos x="238" y="2"/>
                </a:cxn>
                <a:cxn ang="0">
                  <a:pos x="238" y="2"/>
                </a:cxn>
                <a:cxn ang="0">
                  <a:pos x="223" y="17"/>
                </a:cxn>
                <a:cxn ang="0">
                  <a:pos x="209" y="34"/>
                </a:cxn>
                <a:cxn ang="0">
                  <a:pos x="181" y="67"/>
                </a:cxn>
                <a:cxn ang="0">
                  <a:pos x="181" y="67"/>
                </a:cxn>
                <a:cxn ang="0">
                  <a:pos x="165" y="83"/>
                </a:cxn>
                <a:cxn ang="0">
                  <a:pos x="149" y="99"/>
                </a:cxn>
                <a:cxn ang="0">
                  <a:pos x="131" y="113"/>
                </a:cxn>
                <a:cxn ang="0">
                  <a:pos x="115" y="130"/>
                </a:cxn>
                <a:cxn ang="0">
                  <a:pos x="115" y="130"/>
                </a:cxn>
                <a:cxn ang="0">
                  <a:pos x="97" y="148"/>
                </a:cxn>
                <a:cxn ang="0">
                  <a:pos x="81" y="168"/>
                </a:cxn>
                <a:cxn ang="0">
                  <a:pos x="48" y="207"/>
                </a:cxn>
                <a:cxn ang="0">
                  <a:pos x="48" y="207"/>
                </a:cxn>
                <a:cxn ang="0">
                  <a:pos x="35" y="222"/>
                </a:cxn>
                <a:cxn ang="0">
                  <a:pos x="22" y="236"/>
                </a:cxn>
                <a:cxn ang="0">
                  <a:pos x="16" y="243"/>
                </a:cxn>
                <a:cxn ang="0">
                  <a:pos x="9" y="252"/>
                </a:cxn>
                <a:cxn ang="0">
                  <a:pos x="4" y="259"/>
                </a:cxn>
                <a:cxn ang="0">
                  <a:pos x="0" y="268"/>
                </a:cxn>
                <a:cxn ang="0">
                  <a:pos x="0" y="268"/>
                </a:cxn>
                <a:cxn ang="0">
                  <a:pos x="0" y="270"/>
                </a:cxn>
                <a:cxn ang="0">
                  <a:pos x="0" y="271"/>
                </a:cxn>
                <a:cxn ang="0">
                  <a:pos x="2" y="274"/>
                </a:cxn>
                <a:cxn ang="0">
                  <a:pos x="4" y="275"/>
                </a:cxn>
                <a:cxn ang="0">
                  <a:pos x="5" y="275"/>
                </a:cxn>
                <a:cxn ang="0">
                  <a:pos x="7" y="274"/>
                </a:cxn>
                <a:cxn ang="0">
                  <a:pos x="8" y="272"/>
                </a:cxn>
                <a:cxn ang="0">
                  <a:pos x="8" y="272"/>
                </a:cxn>
                <a:cxn ang="0">
                  <a:pos x="12" y="263"/>
                </a:cxn>
                <a:cxn ang="0">
                  <a:pos x="19" y="255"/>
                </a:cxn>
                <a:cxn ang="0">
                  <a:pos x="25" y="247"/>
                </a:cxn>
                <a:cxn ang="0">
                  <a:pos x="32" y="238"/>
                </a:cxn>
                <a:cxn ang="0">
                  <a:pos x="47" y="223"/>
                </a:cxn>
                <a:cxn ang="0">
                  <a:pos x="60" y="207"/>
                </a:cxn>
                <a:cxn ang="0">
                  <a:pos x="60" y="207"/>
                </a:cxn>
                <a:cxn ang="0">
                  <a:pos x="93" y="168"/>
                </a:cxn>
                <a:cxn ang="0">
                  <a:pos x="110" y="148"/>
                </a:cxn>
                <a:cxn ang="0">
                  <a:pos x="127" y="130"/>
                </a:cxn>
                <a:cxn ang="0">
                  <a:pos x="127" y="130"/>
                </a:cxn>
                <a:cxn ang="0">
                  <a:pos x="143" y="115"/>
                </a:cxn>
                <a:cxn ang="0">
                  <a:pos x="158" y="102"/>
                </a:cxn>
                <a:cxn ang="0">
                  <a:pos x="174" y="87"/>
                </a:cxn>
                <a:cxn ang="0">
                  <a:pos x="188" y="73"/>
                </a:cxn>
                <a:cxn ang="0">
                  <a:pos x="188" y="73"/>
                </a:cxn>
                <a:cxn ang="0">
                  <a:pos x="203" y="57"/>
                </a:cxn>
                <a:cxn ang="0">
                  <a:pos x="216" y="40"/>
                </a:cxn>
                <a:cxn ang="0">
                  <a:pos x="230" y="23"/>
                </a:cxn>
                <a:cxn ang="0">
                  <a:pos x="245" y="8"/>
                </a:cxn>
                <a:cxn ang="0">
                  <a:pos x="245" y="8"/>
                </a:cxn>
                <a:cxn ang="0">
                  <a:pos x="246" y="6"/>
                </a:cxn>
                <a:cxn ang="0">
                  <a:pos x="246" y="5"/>
                </a:cxn>
                <a:cxn ang="0">
                  <a:pos x="246" y="3"/>
                </a:cxn>
                <a:cxn ang="0">
                  <a:pos x="245" y="2"/>
                </a:cxn>
                <a:cxn ang="0">
                  <a:pos x="243" y="1"/>
                </a:cxn>
                <a:cxn ang="0">
                  <a:pos x="242" y="0"/>
                </a:cxn>
                <a:cxn ang="0">
                  <a:pos x="240" y="1"/>
                </a:cxn>
                <a:cxn ang="0">
                  <a:pos x="238" y="2"/>
                </a:cxn>
                <a:cxn ang="0">
                  <a:pos x="238" y="2"/>
                </a:cxn>
              </a:cxnLst>
              <a:rect l="0" t="0" r="r" b="b"/>
              <a:pathLst>
                <a:path w="246" h="275">
                  <a:moveTo>
                    <a:pt x="238" y="2"/>
                  </a:moveTo>
                  <a:lnTo>
                    <a:pt x="238" y="2"/>
                  </a:lnTo>
                  <a:lnTo>
                    <a:pt x="223" y="17"/>
                  </a:lnTo>
                  <a:lnTo>
                    <a:pt x="209" y="34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65" y="83"/>
                  </a:lnTo>
                  <a:lnTo>
                    <a:pt x="149" y="99"/>
                  </a:lnTo>
                  <a:lnTo>
                    <a:pt x="131" y="113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97" y="148"/>
                  </a:lnTo>
                  <a:lnTo>
                    <a:pt x="81" y="168"/>
                  </a:lnTo>
                  <a:lnTo>
                    <a:pt x="48" y="207"/>
                  </a:lnTo>
                  <a:lnTo>
                    <a:pt x="48" y="207"/>
                  </a:lnTo>
                  <a:lnTo>
                    <a:pt x="35" y="222"/>
                  </a:lnTo>
                  <a:lnTo>
                    <a:pt x="22" y="236"/>
                  </a:lnTo>
                  <a:lnTo>
                    <a:pt x="16" y="243"/>
                  </a:lnTo>
                  <a:lnTo>
                    <a:pt x="9" y="252"/>
                  </a:lnTo>
                  <a:lnTo>
                    <a:pt x="4" y="259"/>
                  </a:lnTo>
                  <a:lnTo>
                    <a:pt x="0" y="268"/>
                  </a:lnTo>
                  <a:lnTo>
                    <a:pt x="0" y="268"/>
                  </a:lnTo>
                  <a:lnTo>
                    <a:pt x="0" y="270"/>
                  </a:lnTo>
                  <a:lnTo>
                    <a:pt x="0" y="271"/>
                  </a:lnTo>
                  <a:lnTo>
                    <a:pt x="2" y="274"/>
                  </a:lnTo>
                  <a:lnTo>
                    <a:pt x="4" y="275"/>
                  </a:lnTo>
                  <a:lnTo>
                    <a:pt x="5" y="275"/>
                  </a:lnTo>
                  <a:lnTo>
                    <a:pt x="7" y="274"/>
                  </a:lnTo>
                  <a:lnTo>
                    <a:pt x="8" y="272"/>
                  </a:lnTo>
                  <a:lnTo>
                    <a:pt x="8" y="272"/>
                  </a:lnTo>
                  <a:lnTo>
                    <a:pt x="12" y="263"/>
                  </a:lnTo>
                  <a:lnTo>
                    <a:pt x="19" y="255"/>
                  </a:lnTo>
                  <a:lnTo>
                    <a:pt x="25" y="247"/>
                  </a:lnTo>
                  <a:lnTo>
                    <a:pt x="32" y="238"/>
                  </a:lnTo>
                  <a:lnTo>
                    <a:pt x="47" y="223"/>
                  </a:lnTo>
                  <a:lnTo>
                    <a:pt x="60" y="207"/>
                  </a:lnTo>
                  <a:lnTo>
                    <a:pt x="60" y="207"/>
                  </a:lnTo>
                  <a:lnTo>
                    <a:pt x="93" y="168"/>
                  </a:lnTo>
                  <a:lnTo>
                    <a:pt x="110" y="148"/>
                  </a:lnTo>
                  <a:lnTo>
                    <a:pt x="127" y="130"/>
                  </a:lnTo>
                  <a:lnTo>
                    <a:pt x="127" y="130"/>
                  </a:lnTo>
                  <a:lnTo>
                    <a:pt x="143" y="115"/>
                  </a:lnTo>
                  <a:lnTo>
                    <a:pt x="158" y="102"/>
                  </a:lnTo>
                  <a:lnTo>
                    <a:pt x="174" y="87"/>
                  </a:lnTo>
                  <a:lnTo>
                    <a:pt x="188" y="73"/>
                  </a:lnTo>
                  <a:lnTo>
                    <a:pt x="188" y="73"/>
                  </a:lnTo>
                  <a:lnTo>
                    <a:pt x="203" y="57"/>
                  </a:lnTo>
                  <a:lnTo>
                    <a:pt x="216" y="40"/>
                  </a:lnTo>
                  <a:lnTo>
                    <a:pt x="230" y="23"/>
                  </a:lnTo>
                  <a:lnTo>
                    <a:pt x="245" y="8"/>
                  </a:lnTo>
                  <a:lnTo>
                    <a:pt x="245" y="8"/>
                  </a:lnTo>
                  <a:lnTo>
                    <a:pt x="246" y="6"/>
                  </a:lnTo>
                  <a:lnTo>
                    <a:pt x="246" y="5"/>
                  </a:lnTo>
                  <a:lnTo>
                    <a:pt x="246" y="3"/>
                  </a:lnTo>
                  <a:lnTo>
                    <a:pt x="245" y="2"/>
                  </a:lnTo>
                  <a:lnTo>
                    <a:pt x="243" y="1"/>
                  </a:lnTo>
                  <a:lnTo>
                    <a:pt x="242" y="0"/>
                  </a:lnTo>
                  <a:lnTo>
                    <a:pt x="240" y="1"/>
                  </a:lnTo>
                  <a:lnTo>
                    <a:pt x="238" y="2"/>
                  </a:lnTo>
                  <a:lnTo>
                    <a:pt x="23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56" name="Freeform 72"/>
            <p:cNvSpPr/>
            <p:nvPr/>
          </p:nvSpPr>
          <p:spPr bwMode="auto">
            <a:xfrm>
              <a:off x="4592638" y="4195763"/>
              <a:ext cx="115888" cy="111125"/>
            </a:xfrm>
            <a:custGeom>
              <a:avLst/>
              <a:gdLst/>
              <a:ahLst/>
              <a:cxnLst>
                <a:cxn ang="0">
                  <a:pos x="210" y="2"/>
                </a:cxn>
                <a:cxn ang="0">
                  <a:pos x="210" y="2"/>
                </a:cxn>
                <a:cxn ang="0">
                  <a:pos x="187" y="30"/>
                </a:cxn>
                <a:cxn ang="0">
                  <a:pos x="163" y="57"/>
                </a:cxn>
                <a:cxn ang="0">
                  <a:pos x="138" y="83"/>
                </a:cxn>
                <a:cxn ang="0">
                  <a:pos x="112" y="107"/>
                </a:cxn>
                <a:cxn ang="0">
                  <a:pos x="84" y="131"/>
                </a:cxn>
                <a:cxn ang="0">
                  <a:pos x="57" y="155"/>
                </a:cxn>
                <a:cxn ang="0">
                  <a:pos x="2" y="200"/>
                </a:cxn>
                <a:cxn ang="0">
                  <a:pos x="2" y="200"/>
                </a:cxn>
                <a:cxn ang="0">
                  <a:pos x="0" y="202"/>
                </a:cxn>
                <a:cxn ang="0">
                  <a:pos x="0" y="203"/>
                </a:cxn>
                <a:cxn ang="0">
                  <a:pos x="0" y="205"/>
                </a:cxn>
                <a:cxn ang="0">
                  <a:pos x="1" y="206"/>
                </a:cxn>
                <a:cxn ang="0">
                  <a:pos x="4" y="209"/>
                </a:cxn>
                <a:cxn ang="0">
                  <a:pos x="6" y="209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64" y="161"/>
                </a:cxn>
                <a:cxn ang="0">
                  <a:pos x="91" y="137"/>
                </a:cxn>
                <a:cxn ang="0">
                  <a:pos x="119" y="112"/>
                </a:cxn>
                <a:cxn ang="0">
                  <a:pos x="146" y="88"/>
                </a:cxn>
                <a:cxn ang="0">
                  <a:pos x="172" y="62"/>
                </a:cxn>
                <a:cxn ang="0">
                  <a:pos x="196" y="35"/>
                </a:cxn>
                <a:cxn ang="0">
                  <a:pos x="218" y="7"/>
                </a:cxn>
                <a:cxn ang="0">
                  <a:pos x="218" y="7"/>
                </a:cxn>
                <a:cxn ang="0">
                  <a:pos x="218" y="5"/>
                </a:cxn>
                <a:cxn ang="0">
                  <a:pos x="218" y="4"/>
                </a:cxn>
                <a:cxn ang="0">
                  <a:pos x="218" y="2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1" y="1"/>
                </a:cxn>
                <a:cxn ang="0">
                  <a:pos x="210" y="2"/>
                </a:cxn>
                <a:cxn ang="0">
                  <a:pos x="210" y="2"/>
                </a:cxn>
              </a:cxnLst>
              <a:rect l="0" t="0" r="r" b="b"/>
              <a:pathLst>
                <a:path w="218" h="209">
                  <a:moveTo>
                    <a:pt x="210" y="2"/>
                  </a:moveTo>
                  <a:lnTo>
                    <a:pt x="210" y="2"/>
                  </a:lnTo>
                  <a:lnTo>
                    <a:pt x="187" y="30"/>
                  </a:lnTo>
                  <a:lnTo>
                    <a:pt x="163" y="57"/>
                  </a:lnTo>
                  <a:lnTo>
                    <a:pt x="138" y="83"/>
                  </a:lnTo>
                  <a:lnTo>
                    <a:pt x="112" y="107"/>
                  </a:lnTo>
                  <a:lnTo>
                    <a:pt x="84" y="131"/>
                  </a:lnTo>
                  <a:lnTo>
                    <a:pt x="57" y="155"/>
                  </a:lnTo>
                  <a:lnTo>
                    <a:pt x="2" y="200"/>
                  </a:lnTo>
                  <a:lnTo>
                    <a:pt x="2" y="200"/>
                  </a:lnTo>
                  <a:lnTo>
                    <a:pt x="0" y="202"/>
                  </a:lnTo>
                  <a:lnTo>
                    <a:pt x="0" y="203"/>
                  </a:lnTo>
                  <a:lnTo>
                    <a:pt x="0" y="205"/>
                  </a:lnTo>
                  <a:lnTo>
                    <a:pt x="1" y="206"/>
                  </a:lnTo>
                  <a:lnTo>
                    <a:pt x="4" y="209"/>
                  </a:lnTo>
                  <a:lnTo>
                    <a:pt x="6" y="209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64" y="161"/>
                  </a:lnTo>
                  <a:lnTo>
                    <a:pt x="91" y="137"/>
                  </a:lnTo>
                  <a:lnTo>
                    <a:pt x="119" y="112"/>
                  </a:lnTo>
                  <a:lnTo>
                    <a:pt x="146" y="88"/>
                  </a:lnTo>
                  <a:lnTo>
                    <a:pt x="172" y="62"/>
                  </a:lnTo>
                  <a:lnTo>
                    <a:pt x="196" y="35"/>
                  </a:lnTo>
                  <a:lnTo>
                    <a:pt x="218" y="7"/>
                  </a:lnTo>
                  <a:lnTo>
                    <a:pt x="218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218" y="2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1" y="1"/>
                  </a:lnTo>
                  <a:lnTo>
                    <a:pt x="210" y="2"/>
                  </a:lnTo>
                  <a:lnTo>
                    <a:pt x="21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57" name="Freeform 73"/>
            <p:cNvSpPr/>
            <p:nvPr/>
          </p:nvSpPr>
          <p:spPr bwMode="auto">
            <a:xfrm>
              <a:off x="4660900" y="4217988"/>
              <a:ext cx="76200" cy="80963"/>
            </a:xfrm>
            <a:custGeom>
              <a:avLst/>
              <a:gdLst/>
              <a:ahLst/>
              <a:cxnLst>
                <a:cxn ang="0">
                  <a:pos x="135" y="2"/>
                </a:cxn>
                <a:cxn ang="0">
                  <a:pos x="135" y="2"/>
                </a:cxn>
                <a:cxn ang="0">
                  <a:pos x="102" y="37"/>
                </a:cxn>
                <a:cxn ang="0">
                  <a:pos x="69" y="74"/>
                </a:cxn>
                <a:cxn ang="0">
                  <a:pos x="35" y="110"/>
                </a:cxn>
                <a:cxn ang="0">
                  <a:pos x="1" y="144"/>
                </a:cxn>
                <a:cxn ang="0">
                  <a:pos x="1" y="144"/>
                </a:cxn>
                <a:cxn ang="0">
                  <a:pos x="0" y="146"/>
                </a:cxn>
                <a:cxn ang="0">
                  <a:pos x="0" y="148"/>
                </a:cxn>
                <a:cxn ang="0">
                  <a:pos x="1" y="149"/>
                </a:cxn>
                <a:cxn ang="0">
                  <a:pos x="2" y="151"/>
                </a:cxn>
                <a:cxn ang="0">
                  <a:pos x="3" y="152"/>
                </a:cxn>
                <a:cxn ang="0">
                  <a:pos x="6" y="152"/>
                </a:cxn>
                <a:cxn ang="0">
                  <a:pos x="7" y="152"/>
                </a:cxn>
                <a:cxn ang="0">
                  <a:pos x="9" y="151"/>
                </a:cxn>
                <a:cxn ang="0">
                  <a:pos x="9" y="151"/>
                </a:cxn>
                <a:cxn ang="0">
                  <a:pos x="43" y="116"/>
                </a:cxn>
                <a:cxn ang="0">
                  <a:pos x="75" y="80"/>
                </a:cxn>
                <a:cxn ang="0">
                  <a:pos x="108" y="45"/>
                </a:cxn>
                <a:cxn ang="0">
                  <a:pos x="141" y="9"/>
                </a:cxn>
                <a:cxn ang="0">
                  <a:pos x="141" y="9"/>
                </a:cxn>
                <a:cxn ang="0">
                  <a:pos x="143" y="7"/>
                </a:cxn>
                <a:cxn ang="0">
                  <a:pos x="143" y="5"/>
                </a:cxn>
                <a:cxn ang="0">
                  <a:pos x="142" y="3"/>
                </a:cxn>
                <a:cxn ang="0">
                  <a:pos x="141" y="2"/>
                </a:cxn>
                <a:cxn ang="0">
                  <a:pos x="140" y="1"/>
                </a:cxn>
                <a:cxn ang="0">
                  <a:pos x="138" y="0"/>
                </a:cxn>
                <a:cxn ang="0">
                  <a:pos x="137" y="1"/>
                </a:cxn>
                <a:cxn ang="0">
                  <a:pos x="135" y="2"/>
                </a:cxn>
                <a:cxn ang="0">
                  <a:pos x="135" y="2"/>
                </a:cxn>
              </a:cxnLst>
              <a:rect l="0" t="0" r="r" b="b"/>
              <a:pathLst>
                <a:path w="143" h="152">
                  <a:moveTo>
                    <a:pt x="135" y="2"/>
                  </a:moveTo>
                  <a:lnTo>
                    <a:pt x="135" y="2"/>
                  </a:lnTo>
                  <a:lnTo>
                    <a:pt x="102" y="37"/>
                  </a:lnTo>
                  <a:lnTo>
                    <a:pt x="69" y="74"/>
                  </a:lnTo>
                  <a:lnTo>
                    <a:pt x="35" y="110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0" y="146"/>
                  </a:lnTo>
                  <a:lnTo>
                    <a:pt x="0" y="148"/>
                  </a:lnTo>
                  <a:lnTo>
                    <a:pt x="1" y="149"/>
                  </a:lnTo>
                  <a:lnTo>
                    <a:pt x="2" y="151"/>
                  </a:lnTo>
                  <a:lnTo>
                    <a:pt x="3" y="152"/>
                  </a:lnTo>
                  <a:lnTo>
                    <a:pt x="6" y="152"/>
                  </a:lnTo>
                  <a:lnTo>
                    <a:pt x="7" y="152"/>
                  </a:lnTo>
                  <a:lnTo>
                    <a:pt x="9" y="151"/>
                  </a:lnTo>
                  <a:lnTo>
                    <a:pt x="9" y="151"/>
                  </a:lnTo>
                  <a:lnTo>
                    <a:pt x="43" y="116"/>
                  </a:lnTo>
                  <a:lnTo>
                    <a:pt x="75" y="80"/>
                  </a:lnTo>
                  <a:lnTo>
                    <a:pt x="108" y="45"/>
                  </a:lnTo>
                  <a:lnTo>
                    <a:pt x="141" y="9"/>
                  </a:lnTo>
                  <a:lnTo>
                    <a:pt x="141" y="9"/>
                  </a:lnTo>
                  <a:lnTo>
                    <a:pt x="143" y="7"/>
                  </a:lnTo>
                  <a:lnTo>
                    <a:pt x="143" y="5"/>
                  </a:lnTo>
                  <a:lnTo>
                    <a:pt x="142" y="3"/>
                  </a:lnTo>
                  <a:lnTo>
                    <a:pt x="141" y="2"/>
                  </a:lnTo>
                  <a:lnTo>
                    <a:pt x="140" y="1"/>
                  </a:lnTo>
                  <a:lnTo>
                    <a:pt x="138" y="0"/>
                  </a:lnTo>
                  <a:lnTo>
                    <a:pt x="137" y="1"/>
                  </a:lnTo>
                  <a:lnTo>
                    <a:pt x="135" y="2"/>
                  </a:lnTo>
                  <a:lnTo>
                    <a:pt x="13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58" name="Freeform 74"/>
            <p:cNvSpPr/>
            <p:nvPr/>
          </p:nvSpPr>
          <p:spPr bwMode="auto">
            <a:xfrm>
              <a:off x="4706938" y="4221163"/>
              <a:ext cx="61913" cy="82550"/>
            </a:xfrm>
            <a:custGeom>
              <a:avLst/>
              <a:gdLst/>
              <a:ahLst/>
              <a:cxnLst>
                <a:cxn ang="0">
                  <a:pos x="109" y="6"/>
                </a:cxn>
                <a:cxn ang="0">
                  <a:pos x="109" y="6"/>
                </a:cxn>
                <a:cxn ang="0">
                  <a:pos x="108" y="10"/>
                </a:cxn>
                <a:cxn ang="0">
                  <a:pos x="106" y="13"/>
                </a:cxn>
                <a:cxn ang="0">
                  <a:pos x="102" y="20"/>
                </a:cxn>
                <a:cxn ang="0">
                  <a:pos x="97" y="26"/>
                </a:cxn>
                <a:cxn ang="0">
                  <a:pos x="92" y="32"/>
                </a:cxn>
                <a:cxn ang="0">
                  <a:pos x="92" y="32"/>
                </a:cxn>
                <a:cxn ang="0">
                  <a:pos x="66" y="70"/>
                </a:cxn>
                <a:cxn ang="0">
                  <a:pos x="66" y="70"/>
                </a:cxn>
                <a:cxn ang="0">
                  <a:pos x="51" y="90"/>
                </a:cxn>
                <a:cxn ang="0">
                  <a:pos x="35" y="110"/>
                </a:cxn>
                <a:cxn ang="0">
                  <a:pos x="19" y="130"/>
                </a:cxn>
                <a:cxn ang="0">
                  <a:pos x="1" y="149"/>
                </a:cxn>
                <a:cxn ang="0">
                  <a:pos x="1" y="149"/>
                </a:cxn>
                <a:cxn ang="0">
                  <a:pos x="0" y="150"/>
                </a:cxn>
                <a:cxn ang="0">
                  <a:pos x="0" y="152"/>
                </a:cxn>
                <a:cxn ang="0">
                  <a:pos x="0" y="154"/>
                </a:cxn>
                <a:cxn ang="0">
                  <a:pos x="1" y="155"/>
                </a:cxn>
                <a:cxn ang="0">
                  <a:pos x="3" y="156"/>
                </a:cxn>
                <a:cxn ang="0">
                  <a:pos x="4" y="157"/>
                </a:cxn>
                <a:cxn ang="0">
                  <a:pos x="6" y="156"/>
                </a:cxn>
                <a:cxn ang="0">
                  <a:pos x="8" y="155"/>
                </a:cxn>
                <a:cxn ang="0">
                  <a:pos x="8" y="155"/>
                </a:cxn>
                <a:cxn ang="0">
                  <a:pos x="26" y="136"/>
                </a:cxn>
                <a:cxn ang="0">
                  <a:pos x="42" y="116"/>
                </a:cxn>
                <a:cxn ang="0">
                  <a:pos x="59" y="95"/>
                </a:cxn>
                <a:cxn ang="0">
                  <a:pos x="74" y="74"/>
                </a:cxn>
                <a:cxn ang="0">
                  <a:pos x="74" y="74"/>
                </a:cxn>
                <a:cxn ang="0">
                  <a:pos x="90" y="50"/>
                </a:cxn>
                <a:cxn ang="0">
                  <a:pos x="98" y="39"/>
                </a:cxn>
                <a:cxn ang="0">
                  <a:pos x="108" y="27"/>
                </a:cxn>
                <a:cxn ang="0">
                  <a:pos x="108" y="27"/>
                </a:cxn>
                <a:cxn ang="0">
                  <a:pos x="112" y="22"/>
                </a:cxn>
                <a:cxn ang="0">
                  <a:pos x="115" y="17"/>
                </a:cxn>
                <a:cxn ang="0">
                  <a:pos x="117" y="12"/>
                </a:cxn>
                <a:cxn ang="0">
                  <a:pos x="118" y="6"/>
                </a:cxn>
                <a:cxn ang="0">
                  <a:pos x="118" y="6"/>
                </a:cxn>
                <a:cxn ang="0">
                  <a:pos x="118" y="4"/>
                </a:cxn>
                <a:cxn ang="0">
                  <a:pos x="117" y="1"/>
                </a:cxn>
                <a:cxn ang="0">
                  <a:pos x="116" y="1"/>
                </a:cxn>
                <a:cxn ang="0">
                  <a:pos x="114" y="0"/>
                </a:cxn>
                <a:cxn ang="0">
                  <a:pos x="111" y="1"/>
                </a:cxn>
                <a:cxn ang="0">
                  <a:pos x="110" y="4"/>
                </a:cxn>
                <a:cxn ang="0">
                  <a:pos x="109" y="6"/>
                </a:cxn>
                <a:cxn ang="0">
                  <a:pos x="109" y="6"/>
                </a:cxn>
              </a:cxnLst>
              <a:rect l="0" t="0" r="r" b="b"/>
              <a:pathLst>
                <a:path w="118" h="157">
                  <a:moveTo>
                    <a:pt x="109" y="6"/>
                  </a:moveTo>
                  <a:lnTo>
                    <a:pt x="109" y="6"/>
                  </a:lnTo>
                  <a:lnTo>
                    <a:pt x="108" y="10"/>
                  </a:lnTo>
                  <a:lnTo>
                    <a:pt x="106" y="13"/>
                  </a:lnTo>
                  <a:lnTo>
                    <a:pt x="102" y="20"/>
                  </a:lnTo>
                  <a:lnTo>
                    <a:pt x="97" y="26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51" y="90"/>
                  </a:lnTo>
                  <a:lnTo>
                    <a:pt x="35" y="110"/>
                  </a:lnTo>
                  <a:lnTo>
                    <a:pt x="19" y="130"/>
                  </a:lnTo>
                  <a:lnTo>
                    <a:pt x="1" y="149"/>
                  </a:lnTo>
                  <a:lnTo>
                    <a:pt x="1" y="149"/>
                  </a:lnTo>
                  <a:lnTo>
                    <a:pt x="0" y="150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1" y="155"/>
                  </a:lnTo>
                  <a:lnTo>
                    <a:pt x="3" y="156"/>
                  </a:lnTo>
                  <a:lnTo>
                    <a:pt x="4" y="157"/>
                  </a:lnTo>
                  <a:lnTo>
                    <a:pt x="6" y="156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26" y="136"/>
                  </a:lnTo>
                  <a:lnTo>
                    <a:pt x="42" y="116"/>
                  </a:lnTo>
                  <a:lnTo>
                    <a:pt x="59" y="95"/>
                  </a:lnTo>
                  <a:lnTo>
                    <a:pt x="74" y="74"/>
                  </a:lnTo>
                  <a:lnTo>
                    <a:pt x="74" y="74"/>
                  </a:lnTo>
                  <a:lnTo>
                    <a:pt x="90" y="50"/>
                  </a:lnTo>
                  <a:lnTo>
                    <a:pt x="98" y="39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12" y="22"/>
                  </a:lnTo>
                  <a:lnTo>
                    <a:pt x="115" y="17"/>
                  </a:lnTo>
                  <a:lnTo>
                    <a:pt x="117" y="12"/>
                  </a:lnTo>
                  <a:lnTo>
                    <a:pt x="118" y="6"/>
                  </a:lnTo>
                  <a:lnTo>
                    <a:pt x="118" y="6"/>
                  </a:lnTo>
                  <a:lnTo>
                    <a:pt x="118" y="4"/>
                  </a:lnTo>
                  <a:lnTo>
                    <a:pt x="117" y="1"/>
                  </a:lnTo>
                  <a:lnTo>
                    <a:pt x="116" y="1"/>
                  </a:lnTo>
                  <a:lnTo>
                    <a:pt x="114" y="0"/>
                  </a:lnTo>
                  <a:lnTo>
                    <a:pt x="111" y="1"/>
                  </a:lnTo>
                  <a:lnTo>
                    <a:pt x="110" y="4"/>
                  </a:lnTo>
                  <a:lnTo>
                    <a:pt x="109" y="6"/>
                  </a:lnTo>
                  <a:lnTo>
                    <a:pt x="109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59" name="Freeform 75"/>
            <p:cNvSpPr/>
            <p:nvPr/>
          </p:nvSpPr>
          <p:spPr bwMode="auto">
            <a:xfrm>
              <a:off x="4794250" y="4141788"/>
              <a:ext cx="47625" cy="44450"/>
            </a:xfrm>
            <a:custGeom>
              <a:avLst/>
              <a:gdLst/>
              <a:ahLst/>
              <a:cxnLst>
                <a:cxn ang="0">
                  <a:pos x="84" y="1"/>
                </a:cxn>
                <a:cxn ang="0">
                  <a:pos x="84" y="1"/>
                </a:cxn>
                <a:cxn ang="0">
                  <a:pos x="78" y="6"/>
                </a:cxn>
                <a:cxn ang="0">
                  <a:pos x="72" y="11"/>
                </a:cxn>
                <a:cxn ang="0">
                  <a:pos x="61" y="22"/>
                </a:cxn>
                <a:cxn ang="0">
                  <a:pos x="50" y="34"/>
                </a:cxn>
                <a:cxn ang="0">
                  <a:pos x="45" y="39"/>
                </a:cxn>
                <a:cxn ang="0">
                  <a:pos x="39" y="43"/>
                </a:cxn>
                <a:cxn ang="0">
                  <a:pos x="39" y="43"/>
                </a:cxn>
                <a:cxn ang="0">
                  <a:pos x="28" y="51"/>
                </a:cxn>
                <a:cxn ang="0">
                  <a:pos x="18" y="59"/>
                </a:cxn>
                <a:cxn ang="0">
                  <a:pos x="10" y="68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80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7" y="84"/>
                </a:cxn>
                <a:cxn ang="0">
                  <a:pos x="8" y="84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8" y="72"/>
                </a:cxn>
                <a:cxn ang="0">
                  <a:pos x="28" y="63"/>
                </a:cxn>
                <a:cxn ang="0">
                  <a:pos x="40" y="54"/>
                </a:cxn>
                <a:cxn ang="0">
                  <a:pos x="51" y="46"/>
                </a:cxn>
                <a:cxn ang="0">
                  <a:pos x="51" y="46"/>
                </a:cxn>
                <a:cxn ang="0">
                  <a:pos x="56" y="43"/>
                </a:cxn>
                <a:cxn ang="0">
                  <a:pos x="60" y="38"/>
                </a:cxn>
                <a:cxn ang="0">
                  <a:pos x="70" y="27"/>
                </a:cxn>
                <a:cxn ang="0">
                  <a:pos x="79" y="17"/>
                </a:cxn>
                <a:cxn ang="0">
                  <a:pos x="83" y="13"/>
                </a:cxn>
                <a:cxn ang="0">
                  <a:pos x="88" y="9"/>
                </a:cxn>
                <a:cxn ang="0">
                  <a:pos x="88" y="9"/>
                </a:cxn>
                <a:cxn ang="0">
                  <a:pos x="90" y="7"/>
                </a:cxn>
                <a:cxn ang="0">
                  <a:pos x="90" y="6"/>
                </a:cxn>
                <a:cxn ang="0">
                  <a:pos x="90" y="2"/>
                </a:cxn>
                <a:cxn ang="0">
                  <a:pos x="89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4" y="1"/>
                </a:cxn>
                <a:cxn ang="0">
                  <a:pos x="84" y="1"/>
                </a:cxn>
              </a:cxnLst>
              <a:rect l="0" t="0" r="r" b="b"/>
              <a:pathLst>
                <a:path w="90" h="84">
                  <a:moveTo>
                    <a:pt x="84" y="1"/>
                  </a:moveTo>
                  <a:lnTo>
                    <a:pt x="84" y="1"/>
                  </a:lnTo>
                  <a:lnTo>
                    <a:pt x="78" y="6"/>
                  </a:lnTo>
                  <a:lnTo>
                    <a:pt x="72" y="11"/>
                  </a:lnTo>
                  <a:lnTo>
                    <a:pt x="61" y="22"/>
                  </a:lnTo>
                  <a:lnTo>
                    <a:pt x="50" y="34"/>
                  </a:lnTo>
                  <a:lnTo>
                    <a:pt x="45" y="39"/>
                  </a:lnTo>
                  <a:lnTo>
                    <a:pt x="39" y="43"/>
                  </a:lnTo>
                  <a:lnTo>
                    <a:pt x="39" y="43"/>
                  </a:lnTo>
                  <a:lnTo>
                    <a:pt x="28" y="51"/>
                  </a:lnTo>
                  <a:lnTo>
                    <a:pt x="18" y="59"/>
                  </a:lnTo>
                  <a:lnTo>
                    <a:pt x="10" y="68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80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7" y="84"/>
                  </a:lnTo>
                  <a:lnTo>
                    <a:pt x="8" y="84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8" y="72"/>
                  </a:lnTo>
                  <a:lnTo>
                    <a:pt x="28" y="63"/>
                  </a:lnTo>
                  <a:lnTo>
                    <a:pt x="40" y="54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6" y="43"/>
                  </a:lnTo>
                  <a:lnTo>
                    <a:pt x="60" y="38"/>
                  </a:lnTo>
                  <a:lnTo>
                    <a:pt x="70" y="27"/>
                  </a:lnTo>
                  <a:lnTo>
                    <a:pt x="79" y="17"/>
                  </a:lnTo>
                  <a:lnTo>
                    <a:pt x="83" y="13"/>
                  </a:lnTo>
                  <a:lnTo>
                    <a:pt x="88" y="9"/>
                  </a:lnTo>
                  <a:lnTo>
                    <a:pt x="88" y="9"/>
                  </a:lnTo>
                  <a:lnTo>
                    <a:pt x="90" y="7"/>
                  </a:lnTo>
                  <a:lnTo>
                    <a:pt x="90" y="6"/>
                  </a:lnTo>
                  <a:lnTo>
                    <a:pt x="90" y="2"/>
                  </a:lnTo>
                  <a:lnTo>
                    <a:pt x="89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4" y="1"/>
                  </a:lnTo>
                  <a:lnTo>
                    <a:pt x="8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60" name="Freeform 76"/>
            <p:cNvSpPr/>
            <p:nvPr/>
          </p:nvSpPr>
          <p:spPr bwMode="auto">
            <a:xfrm>
              <a:off x="4759325" y="4141788"/>
              <a:ext cx="131763" cy="155575"/>
            </a:xfrm>
            <a:custGeom>
              <a:avLst/>
              <a:gdLst/>
              <a:ahLst/>
              <a:cxnLst>
                <a:cxn ang="0">
                  <a:pos x="244" y="1"/>
                </a:cxn>
                <a:cxn ang="0">
                  <a:pos x="244" y="1"/>
                </a:cxn>
                <a:cxn ang="0">
                  <a:pos x="209" y="34"/>
                </a:cxn>
                <a:cxn ang="0">
                  <a:pos x="174" y="65"/>
                </a:cxn>
                <a:cxn ang="0">
                  <a:pos x="139" y="96"/>
                </a:cxn>
                <a:cxn ang="0">
                  <a:pos x="121" y="112"/>
                </a:cxn>
                <a:cxn ang="0">
                  <a:pos x="105" y="129"/>
                </a:cxn>
                <a:cxn ang="0">
                  <a:pos x="105" y="129"/>
                </a:cxn>
                <a:cxn ang="0">
                  <a:pos x="89" y="146"/>
                </a:cxn>
                <a:cxn ang="0">
                  <a:pos x="74" y="165"/>
                </a:cxn>
                <a:cxn ang="0">
                  <a:pos x="60" y="183"/>
                </a:cxn>
                <a:cxn ang="0">
                  <a:pos x="47" y="203"/>
                </a:cxn>
                <a:cxn ang="0">
                  <a:pos x="34" y="224"/>
                </a:cxn>
                <a:cxn ang="0">
                  <a:pos x="22" y="244"/>
                </a:cxn>
                <a:cxn ang="0">
                  <a:pos x="12" y="265"/>
                </a:cxn>
                <a:cxn ang="0">
                  <a:pos x="1" y="287"/>
                </a:cxn>
                <a:cxn ang="0">
                  <a:pos x="1" y="287"/>
                </a:cxn>
                <a:cxn ang="0">
                  <a:pos x="0" y="289"/>
                </a:cxn>
                <a:cxn ang="0">
                  <a:pos x="1" y="291"/>
                </a:cxn>
                <a:cxn ang="0">
                  <a:pos x="3" y="293"/>
                </a:cxn>
                <a:cxn ang="0">
                  <a:pos x="4" y="294"/>
                </a:cxn>
                <a:cxn ang="0">
                  <a:pos x="6" y="294"/>
                </a:cxn>
                <a:cxn ang="0">
                  <a:pos x="9" y="293"/>
                </a:cxn>
                <a:cxn ang="0">
                  <a:pos x="10" y="291"/>
                </a:cxn>
                <a:cxn ang="0">
                  <a:pos x="10" y="291"/>
                </a:cxn>
                <a:cxn ang="0">
                  <a:pos x="19" y="270"/>
                </a:cxn>
                <a:cxn ang="0">
                  <a:pos x="30" y="250"/>
                </a:cxn>
                <a:cxn ang="0">
                  <a:pos x="42" y="229"/>
                </a:cxn>
                <a:cxn ang="0">
                  <a:pos x="54" y="209"/>
                </a:cxn>
                <a:cxn ang="0">
                  <a:pos x="67" y="190"/>
                </a:cxn>
                <a:cxn ang="0">
                  <a:pos x="81" y="171"/>
                </a:cxn>
                <a:cxn ang="0">
                  <a:pos x="96" y="152"/>
                </a:cxn>
                <a:cxn ang="0">
                  <a:pos x="112" y="136"/>
                </a:cxn>
                <a:cxn ang="0">
                  <a:pos x="112" y="136"/>
                </a:cxn>
                <a:cxn ang="0">
                  <a:pos x="128" y="118"/>
                </a:cxn>
                <a:cxn ang="0">
                  <a:pos x="145" y="103"/>
                </a:cxn>
                <a:cxn ang="0">
                  <a:pos x="180" y="71"/>
                </a:cxn>
                <a:cxn ang="0">
                  <a:pos x="216" y="40"/>
                </a:cxn>
                <a:cxn ang="0">
                  <a:pos x="233" y="24"/>
                </a:cxn>
                <a:cxn ang="0">
                  <a:pos x="250" y="8"/>
                </a:cxn>
                <a:cxn ang="0">
                  <a:pos x="250" y="8"/>
                </a:cxn>
                <a:cxn ang="0">
                  <a:pos x="251" y="6"/>
                </a:cxn>
                <a:cxn ang="0">
                  <a:pos x="251" y="5"/>
                </a:cxn>
                <a:cxn ang="0">
                  <a:pos x="251" y="3"/>
                </a:cxn>
                <a:cxn ang="0">
                  <a:pos x="250" y="2"/>
                </a:cxn>
                <a:cxn ang="0">
                  <a:pos x="249" y="1"/>
                </a:cxn>
                <a:cxn ang="0">
                  <a:pos x="247" y="0"/>
                </a:cxn>
                <a:cxn ang="0">
                  <a:pos x="245" y="0"/>
                </a:cxn>
                <a:cxn ang="0">
                  <a:pos x="244" y="1"/>
                </a:cxn>
                <a:cxn ang="0">
                  <a:pos x="244" y="1"/>
                </a:cxn>
              </a:cxnLst>
              <a:rect l="0" t="0" r="r" b="b"/>
              <a:pathLst>
                <a:path w="251" h="294">
                  <a:moveTo>
                    <a:pt x="244" y="1"/>
                  </a:moveTo>
                  <a:lnTo>
                    <a:pt x="244" y="1"/>
                  </a:lnTo>
                  <a:lnTo>
                    <a:pt x="209" y="34"/>
                  </a:lnTo>
                  <a:lnTo>
                    <a:pt x="174" y="65"/>
                  </a:lnTo>
                  <a:lnTo>
                    <a:pt x="139" y="96"/>
                  </a:lnTo>
                  <a:lnTo>
                    <a:pt x="121" y="112"/>
                  </a:lnTo>
                  <a:lnTo>
                    <a:pt x="105" y="129"/>
                  </a:lnTo>
                  <a:lnTo>
                    <a:pt x="105" y="129"/>
                  </a:lnTo>
                  <a:lnTo>
                    <a:pt x="89" y="146"/>
                  </a:lnTo>
                  <a:lnTo>
                    <a:pt x="74" y="165"/>
                  </a:lnTo>
                  <a:lnTo>
                    <a:pt x="60" y="183"/>
                  </a:lnTo>
                  <a:lnTo>
                    <a:pt x="47" y="203"/>
                  </a:lnTo>
                  <a:lnTo>
                    <a:pt x="34" y="224"/>
                  </a:lnTo>
                  <a:lnTo>
                    <a:pt x="22" y="244"/>
                  </a:lnTo>
                  <a:lnTo>
                    <a:pt x="12" y="265"/>
                  </a:lnTo>
                  <a:lnTo>
                    <a:pt x="1" y="287"/>
                  </a:lnTo>
                  <a:lnTo>
                    <a:pt x="1" y="287"/>
                  </a:lnTo>
                  <a:lnTo>
                    <a:pt x="0" y="289"/>
                  </a:lnTo>
                  <a:lnTo>
                    <a:pt x="1" y="291"/>
                  </a:lnTo>
                  <a:lnTo>
                    <a:pt x="3" y="293"/>
                  </a:lnTo>
                  <a:lnTo>
                    <a:pt x="4" y="294"/>
                  </a:lnTo>
                  <a:lnTo>
                    <a:pt x="6" y="294"/>
                  </a:lnTo>
                  <a:lnTo>
                    <a:pt x="9" y="293"/>
                  </a:lnTo>
                  <a:lnTo>
                    <a:pt x="10" y="291"/>
                  </a:lnTo>
                  <a:lnTo>
                    <a:pt x="10" y="291"/>
                  </a:lnTo>
                  <a:lnTo>
                    <a:pt x="19" y="270"/>
                  </a:lnTo>
                  <a:lnTo>
                    <a:pt x="30" y="250"/>
                  </a:lnTo>
                  <a:lnTo>
                    <a:pt x="42" y="229"/>
                  </a:lnTo>
                  <a:lnTo>
                    <a:pt x="54" y="209"/>
                  </a:lnTo>
                  <a:lnTo>
                    <a:pt x="67" y="190"/>
                  </a:lnTo>
                  <a:lnTo>
                    <a:pt x="81" y="171"/>
                  </a:lnTo>
                  <a:lnTo>
                    <a:pt x="96" y="152"/>
                  </a:lnTo>
                  <a:lnTo>
                    <a:pt x="112" y="136"/>
                  </a:lnTo>
                  <a:lnTo>
                    <a:pt x="112" y="136"/>
                  </a:lnTo>
                  <a:lnTo>
                    <a:pt x="128" y="118"/>
                  </a:lnTo>
                  <a:lnTo>
                    <a:pt x="145" y="103"/>
                  </a:lnTo>
                  <a:lnTo>
                    <a:pt x="180" y="71"/>
                  </a:lnTo>
                  <a:lnTo>
                    <a:pt x="216" y="40"/>
                  </a:lnTo>
                  <a:lnTo>
                    <a:pt x="233" y="24"/>
                  </a:lnTo>
                  <a:lnTo>
                    <a:pt x="250" y="8"/>
                  </a:lnTo>
                  <a:lnTo>
                    <a:pt x="250" y="8"/>
                  </a:lnTo>
                  <a:lnTo>
                    <a:pt x="251" y="6"/>
                  </a:lnTo>
                  <a:lnTo>
                    <a:pt x="251" y="5"/>
                  </a:lnTo>
                  <a:lnTo>
                    <a:pt x="251" y="3"/>
                  </a:lnTo>
                  <a:lnTo>
                    <a:pt x="250" y="2"/>
                  </a:lnTo>
                  <a:lnTo>
                    <a:pt x="249" y="1"/>
                  </a:lnTo>
                  <a:lnTo>
                    <a:pt x="247" y="0"/>
                  </a:lnTo>
                  <a:lnTo>
                    <a:pt x="245" y="0"/>
                  </a:lnTo>
                  <a:lnTo>
                    <a:pt x="244" y="1"/>
                  </a:lnTo>
                  <a:lnTo>
                    <a:pt x="24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61" name="Freeform 77"/>
            <p:cNvSpPr/>
            <p:nvPr/>
          </p:nvSpPr>
          <p:spPr bwMode="auto">
            <a:xfrm>
              <a:off x="4784725" y="4164013"/>
              <a:ext cx="119063" cy="131763"/>
            </a:xfrm>
            <a:custGeom>
              <a:avLst/>
              <a:gdLst/>
              <a:ahLst/>
              <a:cxnLst>
                <a:cxn ang="0">
                  <a:pos x="220" y="1"/>
                </a:cxn>
                <a:cxn ang="0">
                  <a:pos x="220" y="1"/>
                </a:cxn>
                <a:cxn ang="0">
                  <a:pos x="214" y="5"/>
                </a:cxn>
                <a:cxn ang="0">
                  <a:pos x="206" y="10"/>
                </a:cxn>
                <a:cxn ang="0">
                  <a:pos x="194" y="22"/>
                </a:cxn>
                <a:cxn ang="0">
                  <a:pos x="183" y="33"/>
                </a:cxn>
                <a:cxn ang="0">
                  <a:pos x="171" y="45"/>
                </a:cxn>
                <a:cxn ang="0">
                  <a:pos x="171" y="45"/>
                </a:cxn>
                <a:cxn ang="0">
                  <a:pos x="140" y="83"/>
                </a:cxn>
                <a:cxn ang="0">
                  <a:pos x="108" y="118"/>
                </a:cxn>
                <a:cxn ang="0">
                  <a:pos x="108" y="118"/>
                </a:cxn>
                <a:cxn ang="0">
                  <a:pos x="79" y="148"/>
                </a:cxn>
                <a:cxn ang="0">
                  <a:pos x="52" y="179"/>
                </a:cxn>
                <a:cxn ang="0">
                  <a:pos x="26" y="212"/>
                </a:cxn>
                <a:cxn ang="0">
                  <a:pos x="1" y="245"/>
                </a:cxn>
                <a:cxn ang="0">
                  <a:pos x="1" y="245"/>
                </a:cxn>
                <a:cxn ang="0">
                  <a:pos x="0" y="247"/>
                </a:cxn>
                <a:cxn ang="0">
                  <a:pos x="0" y="248"/>
                </a:cxn>
                <a:cxn ang="0">
                  <a:pos x="1" y="250"/>
                </a:cxn>
                <a:cxn ang="0">
                  <a:pos x="2" y="251"/>
                </a:cxn>
                <a:cxn ang="0">
                  <a:pos x="5" y="251"/>
                </a:cxn>
                <a:cxn ang="0">
                  <a:pos x="7" y="251"/>
                </a:cxn>
                <a:cxn ang="0">
                  <a:pos x="9" y="249"/>
                </a:cxn>
                <a:cxn ang="0">
                  <a:pos x="9" y="249"/>
                </a:cxn>
                <a:cxn ang="0">
                  <a:pos x="19" y="235"/>
                </a:cxn>
                <a:cxn ang="0">
                  <a:pos x="30" y="222"/>
                </a:cxn>
                <a:cxn ang="0">
                  <a:pos x="41" y="209"/>
                </a:cxn>
                <a:cxn ang="0">
                  <a:pos x="52" y="195"/>
                </a:cxn>
                <a:cxn ang="0">
                  <a:pos x="52" y="195"/>
                </a:cxn>
                <a:cxn ang="0">
                  <a:pos x="67" y="177"/>
                </a:cxn>
                <a:cxn ang="0">
                  <a:pos x="82" y="158"/>
                </a:cxn>
                <a:cxn ang="0">
                  <a:pos x="114" y="124"/>
                </a:cxn>
                <a:cxn ang="0">
                  <a:pos x="114" y="124"/>
                </a:cxn>
                <a:cxn ang="0">
                  <a:pos x="141" y="95"/>
                </a:cxn>
                <a:cxn ang="0">
                  <a:pos x="167" y="65"/>
                </a:cxn>
                <a:cxn ang="0">
                  <a:pos x="167" y="65"/>
                </a:cxn>
                <a:cxn ang="0">
                  <a:pos x="181" y="50"/>
                </a:cxn>
                <a:cxn ang="0">
                  <a:pos x="194" y="35"/>
                </a:cxn>
                <a:cxn ang="0">
                  <a:pos x="201" y="28"/>
                </a:cxn>
                <a:cxn ang="0">
                  <a:pos x="208" y="21"/>
                </a:cxn>
                <a:cxn ang="0">
                  <a:pos x="217" y="14"/>
                </a:cxn>
                <a:cxn ang="0">
                  <a:pos x="225" y="9"/>
                </a:cxn>
                <a:cxn ang="0">
                  <a:pos x="225" y="9"/>
                </a:cxn>
                <a:cxn ang="0">
                  <a:pos x="227" y="8"/>
                </a:cxn>
                <a:cxn ang="0">
                  <a:pos x="227" y="6"/>
                </a:cxn>
                <a:cxn ang="0">
                  <a:pos x="227" y="4"/>
                </a:cxn>
                <a:cxn ang="0">
                  <a:pos x="227" y="3"/>
                </a:cxn>
                <a:cxn ang="0">
                  <a:pos x="226" y="2"/>
                </a:cxn>
                <a:cxn ang="0">
                  <a:pos x="224" y="1"/>
                </a:cxn>
                <a:cxn ang="0">
                  <a:pos x="222" y="0"/>
                </a:cxn>
                <a:cxn ang="0">
                  <a:pos x="220" y="1"/>
                </a:cxn>
                <a:cxn ang="0">
                  <a:pos x="220" y="1"/>
                </a:cxn>
              </a:cxnLst>
              <a:rect l="0" t="0" r="r" b="b"/>
              <a:pathLst>
                <a:path w="227" h="251">
                  <a:moveTo>
                    <a:pt x="220" y="1"/>
                  </a:moveTo>
                  <a:lnTo>
                    <a:pt x="220" y="1"/>
                  </a:lnTo>
                  <a:lnTo>
                    <a:pt x="214" y="5"/>
                  </a:lnTo>
                  <a:lnTo>
                    <a:pt x="206" y="10"/>
                  </a:lnTo>
                  <a:lnTo>
                    <a:pt x="194" y="22"/>
                  </a:lnTo>
                  <a:lnTo>
                    <a:pt x="183" y="33"/>
                  </a:lnTo>
                  <a:lnTo>
                    <a:pt x="171" y="45"/>
                  </a:lnTo>
                  <a:lnTo>
                    <a:pt x="171" y="45"/>
                  </a:lnTo>
                  <a:lnTo>
                    <a:pt x="140" y="83"/>
                  </a:lnTo>
                  <a:lnTo>
                    <a:pt x="108" y="118"/>
                  </a:lnTo>
                  <a:lnTo>
                    <a:pt x="108" y="118"/>
                  </a:lnTo>
                  <a:lnTo>
                    <a:pt x="79" y="148"/>
                  </a:lnTo>
                  <a:lnTo>
                    <a:pt x="52" y="179"/>
                  </a:lnTo>
                  <a:lnTo>
                    <a:pt x="26" y="212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7"/>
                  </a:lnTo>
                  <a:lnTo>
                    <a:pt x="0" y="248"/>
                  </a:lnTo>
                  <a:lnTo>
                    <a:pt x="1" y="250"/>
                  </a:lnTo>
                  <a:lnTo>
                    <a:pt x="2" y="251"/>
                  </a:lnTo>
                  <a:lnTo>
                    <a:pt x="5" y="251"/>
                  </a:lnTo>
                  <a:lnTo>
                    <a:pt x="7" y="251"/>
                  </a:lnTo>
                  <a:lnTo>
                    <a:pt x="9" y="249"/>
                  </a:lnTo>
                  <a:lnTo>
                    <a:pt x="9" y="249"/>
                  </a:lnTo>
                  <a:lnTo>
                    <a:pt x="19" y="235"/>
                  </a:lnTo>
                  <a:lnTo>
                    <a:pt x="30" y="222"/>
                  </a:lnTo>
                  <a:lnTo>
                    <a:pt x="41" y="209"/>
                  </a:lnTo>
                  <a:lnTo>
                    <a:pt x="52" y="195"/>
                  </a:lnTo>
                  <a:lnTo>
                    <a:pt x="52" y="195"/>
                  </a:lnTo>
                  <a:lnTo>
                    <a:pt x="67" y="177"/>
                  </a:lnTo>
                  <a:lnTo>
                    <a:pt x="82" y="158"/>
                  </a:lnTo>
                  <a:lnTo>
                    <a:pt x="114" y="124"/>
                  </a:lnTo>
                  <a:lnTo>
                    <a:pt x="114" y="124"/>
                  </a:lnTo>
                  <a:lnTo>
                    <a:pt x="141" y="95"/>
                  </a:lnTo>
                  <a:lnTo>
                    <a:pt x="167" y="65"/>
                  </a:lnTo>
                  <a:lnTo>
                    <a:pt x="167" y="65"/>
                  </a:lnTo>
                  <a:lnTo>
                    <a:pt x="181" y="50"/>
                  </a:lnTo>
                  <a:lnTo>
                    <a:pt x="194" y="35"/>
                  </a:lnTo>
                  <a:lnTo>
                    <a:pt x="201" y="28"/>
                  </a:lnTo>
                  <a:lnTo>
                    <a:pt x="208" y="21"/>
                  </a:lnTo>
                  <a:lnTo>
                    <a:pt x="217" y="14"/>
                  </a:lnTo>
                  <a:lnTo>
                    <a:pt x="225" y="9"/>
                  </a:lnTo>
                  <a:lnTo>
                    <a:pt x="225" y="9"/>
                  </a:lnTo>
                  <a:lnTo>
                    <a:pt x="227" y="8"/>
                  </a:lnTo>
                  <a:lnTo>
                    <a:pt x="227" y="6"/>
                  </a:lnTo>
                  <a:lnTo>
                    <a:pt x="227" y="4"/>
                  </a:lnTo>
                  <a:lnTo>
                    <a:pt x="227" y="3"/>
                  </a:lnTo>
                  <a:lnTo>
                    <a:pt x="226" y="2"/>
                  </a:lnTo>
                  <a:lnTo>
                    <a:pt x="224" y="1"/>
                  </a:lnTo>
                  <a:lnTo>
                    <a:pt x="222" y="0"/>
                  </a:lnTo>
                  <a:lnTo>
                    <a:pt x="220" y="1"/>
                  </a:lnTo>
                  <a:lnTo>
                    <a:pt x="22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62" name="Freeform 78"/>
            <p:cNvSpPr/>
            <p:nvPr/>
          </p:nvSpPr>
          <p:spPr bwMode="auto">
            <a:xfrm>
              <a:off x="4819650" y="4208463"/>
              <a:ext cx="90488" cy="95250"/>
            </a:xfrm>
            <a:custGeom>
              <a:avLst/>
              <a:gdLst/>
              <a:ahLst/>
              <a:cxnLst>
                <a:cxn ang="0">
                  <a:pos x="163" y="1"/>
                </a:cxn>
                <a:cxn ang="0">
                  <a:pos x="163" y="1"/>
                </a:cxn>
                <a:cxn ang="0">
                  <a:pos x="140" y="21"/>
                </a:cxn>
                <a:cxn ang="0">
                  <a:pos x="120" y="43"/>
                </a:cxn>
                <a:cxn ang="0">
                  <a:pos x="77" y="86"/>
                </a:cxn>
                <a:cxn ang="0">
                  <a:pos x="77" y="86"/>
                </a:cxn>
                <a:cxn ang="0">
                  <a:pos x="57" y="107"/>
                </a:cxn>
                <a:cxn ang="0">
                  <a:pos x="37" y="128"/>
                </a:cxn>
                <a:cxn ang="0">
                  <a:pos x="18" y="150"/>
                </a:cxn>
                <a:cxn ang="0">
                  <a:pos x="1" y="173"/>
                </a:cxn>
                <a:cxn ang="0">
                  <a:pos x="1" y="173"/>
                </a:cxn>
                <a:cxn ang="0">
                  <a:pos x="0" y="175"/>
                </a:cxn>
                <a:cxn ang="0">
                  <a:pos x="1" y="177"/>
                </a:cxn>
                <a:cxn ang="0">
                  <a:pos x="3" y="179"/>
                </a:cxn>
                <a:cxn ang="0">
                  <a:pos x="5" y="179"/>
                </a:cxn>
                <a:cxn ang="0">
                  <a:pos x="9" y="179"/>
                </a:cxn>
                <a:cxn ang="0">
                  <a:pos x="9" y="179"/>
                </a:cxn>
                <a:cxn ang="0">
                  <a:pos x="12" y="179"/>
                </a:cxn>
                <a:cxn ang="0">
                  <a:pos x="14" y="177"/>
                </a:cxn>
                <a:cxn ang="0">
                  <a:pos x="14" y="174"/>
                </a:cxn>
                <a:cxn ang="0">
                  <a:pos x="13" y="172"/>
                </a:cxn>
                <a:cxn ang="0">
                  <a:pos x="13" y="172"/>
                </a:cxn>
                <a:cxn ang="0">
                  <a:pos x="30" y="152"/>
                </a:cxn>
                <a:cxn ang="0">
                  <a:pos x="47" y="132"/>
                </a:cxn>
                <a:cxn ang="0">
                  <a:pos x="65" y="112"/>
                </a:cxn>
                <a:cxn ang="0">
                  <a:pos x="85" y="94"/>
                </a:cxn>
                <a:cxn ang="0">
                  <a:pos x="85" y="94"/>
                </a:cxn>
                <a:cxn ang="0">
                  <a:pos x="126" y="49"/>
                </a:cxn>
                <a:cxn ang="0">
                  <a:pos x="148" y="29"/>
                </a:cxn>
                <a:cxn ang="0">
                  <a:pos x="169" y="8"/>
                </a:cxn>
                <a:cxn ang="0">
                  <a:pos x="169" y="8"/>
                </a:cxn>
                <a:cxn ang="0">
                  <a:pos x="170" y="6"/>
                </a:cxn>
                <a:cxn ang="0">
                  <a:pos x="171" y="5"/>
                </a:cxn>
                <a:cxn ang="0">
                  <a:pos x="170" y="3"/>
                </a:cxn>
                <a:cxn ang="0">
                  <a:pos x="169" y="2"/>
                </a:cxn>
                <a:cxn ang="0">
                  <a:pos x="166" y="0"/>
                </a:cxn>
                <a:cxn ang="0">
                  <a:pos x="164" y="0"/>
                </a:cxn>
                <a:cxn ang="0">
                  <a:pos x="163" y="1"/>
                </a:cxn>
                <a:cxn ang="0">
                  <a:pos x="163" y="1"/>
                </a:cxn>
              </a:cxnLst>
              <a:rect l="0" t="0" r="r" b="b"/>
              <a:pathLst>
                <a:path w="171" h="179">
                  <a:moveTo>
                    <a:pt x="163" y="1"/>
                  </a:moveTo>
                  <a:lnTo>
                    <a:pt x="163" y="1"/>
                  </a:lnTo>
                  <a:lnTo>
                    <a:pt x="140" y="21"/>
                  </a:lnTo>
                  <a:lnTo>
                    <a:pt x="120" y="43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57" y="107"/>
                  </a:lnTo>
                  <a:lnTo>
                    <a:pt x="37" y="128"/>
                  </a:lnTo>
                  <a:lnTo>
                    <a:pt x="18" y="150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0" y="175"/>
                  </a:lnTo>
                  <a:lnTo>
                    <a:pt x="1" y="177"/>
                  </a:lnTo>
                  <a:lnTo>
                    <a:pt x="3" y="179"/>
                  </a:lnTo>
                  <a:lnTo>
                    <a:pt x="5" y="179"/>
                  </a:lnTo>
                  <a:lnTo>
                    <a:pt x="9" y="179"/>
                  </a:lnTo>
                  <a:lnTo>
                    <a:pt x="9" y="179"/>
                  </a:lnTo>
                  <a:lnTo>
                    <a:pt x="12" y="179"/>
                  </a:lnTo>
                  <a:lnTo>
                    <a:pt x="14" y="177"/>
                  </a:lnTo>
                  <a:lnTo>
                    <a:pt x="14" y="174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30" y="152"/>
                  </a:lnTo>
                  <a:lnTo>
                    <a:pt x="47" y="132"/>
                  </a:lnTo>
                  <a:lnTo>
                    <a:pt x="65" y="112"/>
                  </a:lnTo>
                  <a:lnTo>
                    <a:pt x="85" y="94"/>
                  </a:lnTo>
                  <a:lnTo>
                    <a:pt x="85" y="94"/>
                  </a:lnTo>
                  <a:lnTo>
                    <a:pt x="126" y="49"/>
                  </a:lnTo>
                  <a:lnTo>
                    <a:pt x="148" y="29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70" y="6"/>
                  </a:lnTo>
                  <a:lnTo>
                    <a:pt x="171" y="5"/>
                  </a:lnTo>
                  <a:lnTo>
                    <a:pt x="170" y="3"/>
                  </a:lnTo>
                  <a:lnTo>
                    <a:pt x="169" y="2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63" name="Freeform 79"/>
            <p:cNvSpPr/>
            <p:nvPr/>
          </p:nvSpPr>
          <p:spPr bwMode="auto">
            <a:xfrm>
              <a:off x="4856163" y="4246563"/>
              <a:ext cx="55563" cy="63500"/>
            </a:xfrm>
            <a:custGeom>
              <a:avLst/>
              <a:gdLst/>
              <a:ahLst/>
              <a:cxnLst>
                <a:cxn ang="0">
                  <a:pos x="97" y="1"/>
                </a:cxn>
                <a:cxn ang="0">
                  <a:pos x="97" y="1"/>
                </a:cxn>
                <a:cxn ang="0">
                  <a:pos x="90" y="6"/>
                </a:cxn>
                <a:cxn ang="0">
                  <a:pos x="83" y="11"/>
                </a:cxn>
                <a:cxn ang="0">
                  <a:pos x="69" y="25"/>
                </a:cxn>
                <a:cxn ang="0">
                  <a:pos x="57" y="38"/>
                </a:cxn>
                <a:cxn ang="0">
                  <a:pos x="46" y="53"/>
                </a:cxn>
                <a:cxn ang="0">
                  <a:pos x="46" y="53"/>
                </a:cxn>
                <a:cxn ang="0">
                  <a:pos x="33" y="67"/>
                </a:cxn>
                <a:cxn ang="0">
                  <a:pos x="20" y="81"/>
                </a:cxn>
                <a:cxn ang="0">
                  <a:pos x="14" y="88"/>
                </a:cxn>
                <a:cxn ang="0">
                  <a:pos x="8" y="95"/>
                </a:cxn>
                <a:cxn ang="0">
                  <a:pos x="4" y="103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5" y="119"/>
                </a:cxn>
                <a:cxn ang="0">
                  <a:pos x="7" y="118"/>
                </a:cxn>
                <a:cxn ang="0">
                  <a:pos x="8" y="117"/>
                </a:cxn>
                <a:cxn ang="0">
                  <a:pos x="9" y="115"/>
                </a:cxn>
                <a:cxn ang="0">
                  <a:pos x="9" y="115"/>
                </a:cxn>
                <a:cxn ang="0">
                  <a:pos x="13" y="106"/>
                </a:cxn>
                <a:cxn ang="0">
                  <a:pos x="17" y="99"/>
                </a:cxn>
                <a:cxn ang="0">
                  <a:pos x="22" y="92"/>
                </a:cxn>
                <a:cxn ang="0">
                  <a:pos x="28" y="85"/>
                </a:cxn>
                <a:cxn ang="0">
                  <a:pos x="40" y="72"/>
                </a:cxn>
                <a:cxn ang="0">
                  <a:pos x="52" y="60"/>
                </a:cxn>
                <a:cxn ang="0">
                  <a:pos x="52" y="60"/>
                </a:cxn>
                <a:cxn ang="0">
                  <a:pos x="76" y="32"/>
                </a:cxn>
                <a:cxn ang="0">
                  <a:pos x="88" y="20"/>
                </a:cxn>
                <a:cxn ang="0">
                  <a:pos x="94" y="14"/>
                </a:cxn>
                <a:cxn ang="0">
                  <a:pos x="102" y="8"/>
                </a:cxn>
                <a:cxn ang="0">
                  <a:pos x="102" y="8"/>
                </a:cxn>
                <a:cxn ang="0">
                  <a:pos x="103" y="7"/>
                </a:cxn>
                <a:cxn ang="0">
                  <a:pos x="104" y="5"/>
                </a:cxn>
                <a:cxn ang="0">
                  <a:pos x="104" y="4"/>
                </a:cxn>
                <a:cxn ang="0">
                  <a:pos x="103" y="2"/>
                </a:cxn>
                <a:cxn ang="0">
                  <a:pos x="102" y="1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7" y="1"/>
                </a:cxn>
                <a:cxn ang="0">
                  <a:pos x="97" y="1"/>
                </a:cxn>
              </a:cxnLst>
              <a:rect l="0" t="0" r="r" b="b"/>
              <a:pathLst>
                <a:path w="104" h="119">
                  <a:moveTo>
                    <a:pt x="97" y="1"/>
                  </a:moveTo>
                  <a:lnTo>
                    <a:pt x="97" y="1"/>
                  </a:lnTo>
                  <a:lnTo>
                    <a:pt x="90" y="6"/>
                  </a:lnTo>
                  <a:lnTo>
                    <a:pt x="83" y="11"/>
                  </a:lnTo>
                  <a:lnTo>
                    <a:pt x="69" y="25"/>
                  </a:lnTo>
                  <a:lnTo>
                    <a:pt x="57" y="38"/>
                  </a:lnTo>
                  <a:lnTo>
                    <a:pt x="46" y="53"/>
                  </a:lnTo>
                  <a:lnTo>
                    <a:pt x="46" y="53"/>
                  </a:lnTo>
                  <a:lnTo>
                    <a:pt x="33" y="67"/>
                  </a:lnTo>
                  <a:lnTo>
                    <a:pt x="20" y="81"/>
                  </a:lnTo>
                  <a:lnTo>
                    <a:pt x="14" y="88"/>
                  </a:lnTo>
                  <a:lnTo>
                    <a:pt x="8" y="95"/>
                  </a:lnTo>
                  <a:lnTo>
                    <a:pt x="4" y="10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5" y="119"/>
                  </a:lnTo>
                  <a:lnTo>
                    <a:pt x="7" y="118"/>
                  </a:lnTo>
                  <a:lnTo>
                    <a:pt x="8" y="117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13" y="106"/>
                  </a:lnTo>
                  <a:lnTo>
                    <a:pt x="17" y="99"/>
                  </a:lnTo>
                  <a:lnTo>
                    <a:pt x="22" y="92"/>
                  </a:lnTo>
                  <a:lnTo>
                    <a:pt x="28" y="85"/>
                  </a:lnTo>
                  <a:lnTo>
                    <a:pt x="40" y="72"/>
                  </a:lnTo>
                  <a:lnTo>
                    <a:pt x="52" y="60"/>
                  </a:lnTo>
                  <a:lnTo>
                    <a:pt x="52" y="60"/>
                  </a:lnTo>
                  <a:lnTo>
                    <a:pt x="76" y="32"/>
                  </a:lnTo>
                  <a:lnTo>
                    <a:pt x="88" y="20"/>
                  </a:lnTo>
                  <a:lnTo>
                    <a:pt x="94" y="14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3" y="7"/>
                  </a:lnTo>
                  <a:lnTo>
                    <a:pt x="104" y="5"/>
                  </a:lnTo>
                  <a:lnTo>
                    <a:pt x="104" y="4"/>
                  </a:lnTo>
                  <a:lnTo>
                    <a:pt x="103" y="2"/>
                  </a:lnTo>
                  <a:lnTo>
                    <a:pt x="102" y="1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7" y="1"/>
                  </a:lnTo>
                  <a:lnTo>
                    <a:pt x="9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64" name="Freeform 80"/>
            <p:cNvSpPr/>
            <p:nvPr/>
          </p:nvSpPr>
          <p:spPr bwMode="auto">
            <a:xfrm>
              <a:off x="4233863" y="4678363"/>
              <a:ext cx="34925" cy="68263"/>
            </a:xfrm>
            <a:custGeom>
              <a:avLst/>
              <a:gdLst/>
              <a:ahLst/>
              <a:cxnLst>
                <a:cxn ang="0">
                  <a:pos x="66" y="2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59" y="2"/>
                </a:cxn>
                <a:cxn ang="0">
                  <a:pos x="57" y="3"/>
                </a:cxn>
                <a:cxn ang="0">
                  <a:pos x="56" y="5"/>
                </a:cxn>
                <a:cxn ang="0">
                  <a:pos x="57" y="7"/>
                </a:cxn>
                <a:cxn ang="0">
                  <a:pos x="57" y="7"/>
                </a:cxn>
                <a:cxn ang="0">
                  <a:pos x="59" y="11"/>
                </a:cxn>
                <a:cxn ang="0">
                  <a:pos x="57" y="17"/>
                </a:cxn>
                <a:cxn ang="0">
                  <a:pos x="55" y="23"/>
                </a:cxn>
                <a:cxn ang="0">
                  <a:pos x="52" y="28"/>
                </a:cxn>
                <a:cxn ang="0">
                  <a:pos x="44" y="38"/>
                </a:cxn>
                <a:cxn ang="0">
                  <a:pos x="39" y="46"/>
                </a:cxn>
                <a:cxn ang="0">
                  <a:pos x="39" y="46"/>
                </a:cxn>
                <a:cxn ang="0">
                  <a:pos x="1" y="123"/>
                </a:cxn>
                <a:cxn ang="0">
                  <a:pos x="1" y="123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1" y="128"/>
                </a:cxn>
                <a:cxn ang="0">
                  <a:pos x="3" y="129"/>
                </a:cxn>
                <a:cxn ang="0">
                  <a:pos x="4" y="129"/>
                </a:cxn>
                <a:cxn ang="0">
                  <a:pos x="6" y="129"/>
                </a:cxn>
                <a:cxn ang="0">
                  <a:pos x="8" y="129"/>
                </a:cxn>
                <a:cxn ang="0">
                  <a:pos x="9" y="127"/>
                </a:cxn>
                <a:cxn ang="0">
                  <a:pos x="9" y="127"/>
                </a:cxn>
                <a:cxn ang="0">
                  <a:pos x="30" y="84"/>
                </a:cxn>
                <a:cxn ang="0">
                  <a:pos x="41" y="63"/>
                </a:cxn>
                <a:cxn ang="0">
                  <a:pos x="53" y="42"/>
                </a:cxn>
                <a:cxn ang="0">
                  <a:pos x="53" y="42"/>
                </a:cxn>
                <a:cxn ang="0">
                  <a:pos x="59" y="34"/>
                </a:cxn>
                <a:cxn ang="0">
                  <a:pos x="65" y="24"/>
                </a:cxn>
                <a:cxn ang="0">
                  <a:pos x="66" y="18"/>
                </a:cxn>
                <a:cxn ang="0">
                  <a:pos x="67" y="12"/>
                </a:cxn>
                <a:cxn ang="0">
                  <a:pos x="67" y="7"/>
                </a:cxn>
                <a:cxn ang="0">
                  <a:pos x="66" y="2"/>
                </a:cxn>
                <a:cxn ang="0">
                  <a:pos x="66" y="2"/>
                </a:cxn>
              </a:cxnLst>
              <a:rect l="0" t="0" r="r" b="b"/>
              <a:pathLst>
                <a:path w="67" h="129">
                  <a:moveTo>
                    <a:pt x="66" y="2"/>
                  </a:moveTo>
                  <a:lnTo>
                    <a:pt x="66" y="2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59" y="2"/>
                  </a:lnTo>
                  <a:lnTo>
                    <a:pt x="57" y="3"/>
                  </a:lnTo>
                  <a:lnTo>
                    <a:pt x="56" y="5"/>
                  </a:lnTo>
                  <a:lnTo>
                    <a:pt x="57" y="7"/>
                  </a:lnTo>
                  <a:lnTo>
                    <a:pt x="57" y="7"/>
                  </a:lnTo>
                  <a:lnTo>
                    <a:pt x="59" y="11"/>
                  </a:lnTo>
                  <a:lnTo>
                    <a:pt x="57" y="17"/>
                  </a:lnTo>
                  <a:lnTo>
                    <a:pt x="55" y="23"/>
                  </a:lnTo>
                  <a:lnTo>
                    <a:pt x="52" y="28"/>
                  </a:lnTo>
                  <a:lnTo>
                    <a:pt x="44" y="38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1" y="128"/>
                  </a:lnTo>
                  <a:lnTo>
                    <a:pt x="3" y="129"/>
                  </a:lnTo>
                  <a:lnTo>
                    <a:pt x="4" y="129"/>
                  </a:lnTo>
                  <a:lnTo>
                    <a:pt x="6" y="129"/>
                  </a:lnTo>
                  <a:lnTo>
                    <a:pt x="8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30" y="84"/>
                  </a:lnTo>
                  <a:lnTo>
                    <a:pt x="41" y="63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9" y="34"/>
                  </a:lnTo>
                  <a:lnTo>
                    <a:pt x="65" y="24"/>
                  </a:lnTo>
                  <a:lnTo>
                    <a:pt x="66" y="18"/>
                  </a:lnTo>
                  <a:lnTo>
                    <a:pt x="67" y="12"/>
                  </a:lnTo>
                  <a:lnTo>
                    <a:pt x="67" y="7"/>
                  </a:lnTo>
                  <a:lnTo>
                    <a:pt x="66" y="2"/>
                  </a:lnTo>
                  <a:lnTo>
                    <a:pt x="6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65" name="Freeform 81"/>
            <p:cNvSpPr/>
            <p:nvPr/>
          </p:nvSpPr>
          <p:spPr bwMode="auto">
            <a:xfrm>
              <a:off x="4300538" y="4705350"/>
              <a:ext cx="28575" cy="61913"/>
            </a:xfrm>
            <a:custGeom>
              <a:avLst/>
              <a:gdLst/>
              <a:ahLst/>
              <a:cxnLst>
                <a:cxn ang="0">
                  <a:pos x="44" y="3"/>
                </a:cxn>
                <a:cxn ang="0">
                  <a:pos x="44" y="3"/>
                </a:cxn>
                <a:cxn ang="0">
                  <a:pos x="39" y="16"/>
                </a:cxn>
                <a:cxn ang="0">
                  <a:pos x="34" y="30"/>
                </a:cxn>
                <a:cxn ang="0">
                  <a:pos x="22" y="54"/>
                </a:cxn>
                <a:cxn ang="0">
                  <a:pos x="22" y="54"/>
                </a:cxn>
                <a:cxn ang="0">
                  <a:pos x="18" y="69"/>
                </a:cxn>
                <a:cxn ang="0">
                  <a:pos x="13" y="82"/>
                </a:cxn>
                <a:cxn ang="0">
                  <a:pos x="8" y="97"/>
                </a:cxn>
                <a:cxn ang="0">
                  <a:pos x="5" y="103"/>
                </a:cxn>
                <a:cxn ang="0">
                  <a:pos x="1" y="108"/>
                </a:cxn>
                <a:cxn ang="0">
                  <a:pos x="1" y="108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1" y="115"/>
                </a:cxn>
                <a:cxn ang="0">
                  <a:pos x="3" y="116"/>
                </a:cxn>
                <a:cxn ang="0">
                  <a:pos x="4" y="116"/>
                </a:cxn>
                <a:cxn ang="0">
                  <a:pos x="6" y="116"/>
                </a:cxn>
                <a:cxn ang="0">
                  <a:pos x="7" y="115"/>
                </a:cxn>
                <a:cxn ang="0">
                  <a:pos x="7" y="115"/>
                </a:cxn>
                <a:cxn ang="0">
                  <a:pos x="11" y="110"/>
                </a:cxn>
                <a:cxn ang="0">
                  <a:pos x="14" y="104"/>
                </a:cxn>
                <a:cxn ang="0">
                  <a:pos x="19" y="93"/>
                </a:cxn>
                <a:cxn ang="0">
                  <a:pos x="23" y="81"/>
                </a:cxn>
                <a:cxn ang="0">
                  <a:pos x="28" y="69"/>
                </a:cxn>
                <a:cxn ang="0">
                  <a:pos x="28" y="69"/>
                </a:cxn>
                <a:cxn ang="0">
                  <a:pos x="41" y="38"/>
                </a:cxn>
                <a:cxn ang="0">
                  <a:pos x="47" y="21"/>
                </a:cxn>
                <a:cxn ang="0">
                  <a:pos x="52" y="6"/>
                </a:cxn>
                <a:cxn ang="0">
                  <a:pos x="52" y="6"/>
                </a:cxn>
                <a:cxn ang="0">
                  <a:pos x="53" y="4"/>
                </a:cxn>
                <a:cxn ang="0">
                  <a:pos x="52" y="2"/>
                </a:cxn>
                <a:cxn ang="0">
                  <a:pos x="51" y="1"/>
                </a:cxn>
                <a:cxn ang="0">
                  <a:pos x="49" y="0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5" y="2"/>
                </a:cxn>
                <a:cxn ang="0">
                  <a:pos x="44" y="3"/>
                </a:cxn>
                <a:cxn ang="0">
                  <a:pos x="44" y="3"/>
                </a:cxn>
              </a:cxnLst>
              <a:rect l="0" t="0" r="r" b="b"/>
              <a:pathLst>
                <a:path w="53" h="116">
                  <a:moveTo>
                    <a:pt x="44" y="3"/>
                  </a:moveTo>
                  <a:lnTo>
                    <a:pt x="44" y="3"/>
                  </a:lnTo>
                  <a:lnTo>
                    <a:pt x="39" y="16"/>
                  </a:lnTo>
                  <a:lnTo>
                    <a:pt x="34" y="30"/>
                  </a:lnTo>
                  <a:lnTo>
                    <a:pt x="22" y="54"/>
                  </a:lnTo>
                  <a:lnTo>
                    <a:pt x="22" y="54"/>
                  </a:lnTo>
                  <a:lnTo>
                    <a:pt x="18" y="69"/>
                  </a:lnTo>
                  <a:lnTo>
                    <a:pt x="13" y="82"/>
                  </a:lnTo>
                  <a:lnTo>
                    <a:pt x="8" y="97"/>
                  </a:lnTo>
                  <a:lnTo>
                    <a:pt x="5" y="103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3" y="116"/>
                  </a:lnTo>
                  <a:lnTo>
                    <a:pt x="4" y="116"/>
                  </a:lnTo>
                  <a:lnTo>
                    <a:pt x="6" y="116"/>
                  </a:lnTo>
                  <a:lnTo>
                    <a:pt x="7" y="115"/>
                  </a:lnTo>
                  <a:lnTo>
                    <a:pt x="7" y="115"/>
                  </a:lnTo>
                  <a:lnTo>
                    <a:pt x="11" y="110"/>
                  </a:lnTo>
                  <a:lnTo>
                    <a:pt x="14" y="104"/>
                  </a:lnTo>
                  <a:lnTo>
                    <a:pt x="19" y="93"/>
                  </a:lnTo>
                  <a:lnTo>
                    <a:pt x="23" y="81"/>
                  </a:lnTo>
                  <a:lnTo>
                    <a:pt x="28" y="69"/>
                  </a:lnTo>
                  <a:lnTo>
                    <a:pt x="28" y="69"/>
                  </a:lnTo>
                  <a:lnTo>
                    <a:pt x="41" y="38"/>
                  </a:lnTo>
                  <a:lnTo>
                    <a:pt x="47" y="21"/>
                  </a:lnTo>
                  <a:lnTo>
                    <a:pt x="52" y="6"/>
                  </a:lnTo>
                  <a:lnTo>
                    <a:pt x="52" y="6"/>
                  </a:lnTo>
                  <a:lnTo>
                    <a:pt x="53" y="4"/>
                  </a:lnTo>
                  <a:lnTo>
                    <a:pt x="52" y="2"/>
                  </a:lnTo>
                  <a:lnTo>
                    <a:pt x="51" y="1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5" y="2"/>
                  </a:lnTo>
                  <a:lnTo>
                    <a:pt x="44" y="3"/>
                  </a:lnTo>
                  <a:lnTo>
                    <a:pt x="4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66" name="Freeform 82"/>
            <p:cNvSpPr/>
            <p:nvPr/>
          </p:nvSpPr>
          <p:spPr bwMode="auto">
            <a:xfrm>
              <a:off x="4357688" y="4722813"/>
              <a:ext cx="34925" cy="50800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40" y="18"/>
                </a:cxn>
                <a:cxn ang="0">
                  <a:pos x="24" y="37"/>
                </a:cxn>
                <a:cxn ang="0">
                  <a:pos x="24" y="37"/>
                </a:cxn>
                <a:cxn ang="0">
                  <a:pos x="20" y="43"/>
                </a:cxn>
                <a:cxn ang="0">
                  <a:pos x="16" y="49"/>
                </a:cxn>
                <a:cxn ang="0">
                  <a:pos x="10" y="63"/>
                </a:cxn>
                <a:cxn ang="0">
                  <a:pos x="5" y="76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3" y="97"/>
                </a:cxn>
                <a:cxn ang="0">
                  <a:pos x="4" y="97"/>
                </a:cxn>
                <a:cxn ang="0">
                  <a:pos x="6" y="97"/>
                </a:cxn>
                <a:cxn ang="0">
                  <a:pos x="7" y="97"/>
                </a:cxn>
                <a:cxn ang="0">
                  <a:pos x="8" y="95"/>
                </a:cxn>
                <a:cxn ang="0">
                  <a:pos x="8" y="95"/>
                </a:cxn>
                <a:cxn ang="0">
                  <a:pos x="14" y="81"/>
                </a:cxn>
                <a:cxn ang="0">
                  <a:pos x="18" y="69"/>
                </a:cxn>
                <a:cxn ang="0">
                  <a:pos x="23" y="55"/>
                </a:cxn>
                <a:cxn ang="0">
                  <a:pos x="27" y="49"/>
                </a:cxn>
                <a:cxn ang="0">
                  <a:pos x="31" y="44"/>
                </a:cxn>
                <a:cxn ang="0">
                  <a:pos x="31" y="44"/>
                </a:cxn>
                <a:cxn ang="0">
                  <a:pos x="39" y="34"/>
                </a:cxn>
                <a:cxn ang="0">
                  <a:pos x="48" y="25"/>
                </a:cxn>
                <a:cxn ang="0">
                  <a:pos x="65" y="7"/>
                </a:cxn>
                <a:cxn ang="0">
                  <a:pos x="65" y="7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5" y="2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6" h="97">
                  <a:moveTo>
                    <a:pt x="58" y="1"/>
                  </a:moveTo>
                  <a:lnTo>
                    <a:pt x="58" y="1"/>
                  </a:lnTo>
                  <a:lnTo>
                    <a:pt x="40" y="18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0" y="43"/>
                  </a:lnTo>
                  <a:lnTo>
                    <a:pt x="16" y="49"/>
                  </a:lnTo>
                  <a:lnTo>
                    <a:pt x="10" y="63"/>
                  </a:lnTo>
                  <a:lnTo>
                    <a:pt x="5" y="76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3" y="97"/>
                  </a:lnTo>
                  <a:lnTo>
                    <a:pt x="4" y="97"/>
                  </a:lnTo>
                  <a:lnTo>
                    <a:pt x="6" y="97"/>
                  </a:lnTo>
                  <a:lnTo>
                    <a:pt x="7" y="97"/>
                  </a:lnTo>
                  <a:lnTo>
                    <a:pt x="8" y="95"/>
                  </a:lnTo>
                  <a:lnTo>
                    <a:pt x="8" y="95"/>
                  </a:lnTo>
                  <a:lnTo>
                    <a:pt x="14" y="81"/>
                  </a:lnTo>
                  <a:lnTo>
                    <a:pt x="18" y="69"/>
                  </a:lnTo>
                  <a:lnTo>
                    <a:pt x="23" y="55"/>
                  </a:lnTo>
                  <a:lnTo>
                    <a:pt x="27" y="49"/>
                  </a:lnTo>
                  <a:lnTo>
                    <a:pt x="31" y="44"/>
                  </a:lnTo>
                  <a:lnTo>
                    <a:pt x="31" y="44"/>
                  </a:lnTo>
                  <a:lnTo>
                    <a:pt x="39" y="34"/>
                  </a:lnTo>
                  <a:lnTo>
                    <a:pt x="48" y="25"/>
                  </a:lnTo>
                  <a:lnTo>
                    <a:pt x="65" y="7"/>
                  </a:lnTo>
                  <a:lnTo>
                    <a:pt x="65" y="7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67" name="Freeform 83"/>
            <p:cNvSpPr/>
            <p:nvPr/>
          </p:nvSpPr>
          <p:spPr bwMode="auto">
            <a:xfrm>
              <a:off x="4418013" y="4729163"/>
              <a:ext cx="34925" cy="44450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41" y="19"/>
                </a:cxn>
                <a:cxn ang="0">
                  <a:pos x="26" y="37"/>
                </a:cxn>
                <a:cxn ang="0">
                  <a:pos x="12" y="57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4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7" y="85"/>
                </a:cxn>
                <a:cxn ang="0">
                  <a:pos x="8" y="83"/>
                </a:cxn>
                <a:cxn ang="0">
                  <a:pos x="8" y="83"/>
                </a:cxn>
                <a:cxn ang="0">
                  <a:pos x="20" y="62"/>
                </a:cxn>
                <a:cxn ang="0">
                  <a:pos x="34" y="43"/>
                </a:cxn>
                <a:cxn ang="0">
                  <a:pos x="48" y="25"/>
                </a:cxn>
                <a:cxn ang="0">
                  <a:pos x="65" y="8"/>
                </a:cxn>
                <a:cxn ang="0">
                  <a:pos x="65" y="8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6" y="3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6" h="85">
                  <a:moveTo>
                    <a:pt x="58" y="1"/>
                  </a:moveTo>
                  <a:lnTo>
                    <a:pt x="58" y="1"/>
                  </a:lnTo>
                  <a:lnTo>
                    <a:pt x="41" y="19"/>
                  </a:lnTo>
                  <a:lnTo>
                    <a:pt x="26" y="37"/>
                  </a:lnTo>
                  <a:lnTo>
                    <a:pt x="12" y="5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4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7" y="85"/>
                  </a:lnTo>
                  <a:lnTo>
                    <a:pt x="8" y="83"/>
                  </a:lnTo>
                  <a:lnTo>
                    <a:pt x="8" y="83"/>
                  </a:lnTo>
                  <a:lnTo>
                    <a:pt x="20" y="62"/>
                  </a:lnTo>
                  <a:lnTo>
                    <a:pt x="34" y="43"/>
                  </a:lnTo>
                  <a:lnTo>
                    <a:pt x="48" y="25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6" y="3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68" name="Freeform 84"/>
            <p:cNvSpPr/>
            <p:nvPr/>
          </p:nvSpPr>
          <p:spPr bwMode="auto">
            <a:xfrm>
              <a:off x="4471988" y="4729163"/>
              <a:ext cx="31750" cy="58738"/>
            </a:xfrm>
            <a:custGeom>
              <a:avLst/>
              <a:gdLst/>
              <a:ahLst/>
              <a:cxnLst>
                <a:cxn ang="0">
                  <a:pos x="51" y="2"/>
                </a:cxn>
                <a:cxn ang="0">
                  <a:pos x="51" y="2"/>
                </a:cxn>
                <a:cxn ang="0">
                  <a:pos x="27" y="53"/>
                </a:cxn>
                <a:cxn ang="0">
                  <a:pos x="14" y="79"/>
                </a:cxn>
                <a:cxn ang="0">
                  <a:pos x="0" y="103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0" y="107"/>
                </a:cxn>
                <a:cxn ang="0">
                  <a:pos x="1" y="108"/>
                </a:cxn>
                <a:cxn ang="0">
                  <a:pos x="2" y="110"/>
                </a:cxn>
                <a:cxn ang="0">
                  <a:pos x="4" y="111"/>
                </a:cxn>
                <a:cxn ang="0">
                  <a:pos x="5" y="111"/>
                </a:cxn>
                <a:cxn ang="0">
                  <a:pos x="7" y="110"/>
                </a:cxn>
                <a:cxn ang="0">
                  <a:pos x="8" y="108"/>
                </a:cxn>
                <a:cxn ang="0">
                  <a:pos x="8" y="108"/>
                </a:cxn>
                <a:cxn ang="0">
                  <a:pos x="22" y="84"/>
                </a:cxn>
                <a:cxn ang="0">
                  <a:pos x="35" y="58"/>
                </a:cxn>
                <a:cxn ang="0">
                  <a:pos x="59" y="7"/>
                </a:cxn>
                <a:cxn ang="0">
                  <a:pos x="59" y="7"/>
                </a:cxn>
                <a:cxn ang="0">
                  <a:pos x="60" y="5"/>
                </a:cxn>
                <a:cxn ang="0">
                  <a:pos x="59" y="3"/>
                </a:cxn>
                <a:cxn ang="0">
                  <a:pos x="59" y="2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1"/>
                </a:cxn>
                <a:cxn ang="0">
                  <a:pos x="51" y="2"/>
                </a:cxn>
                <a:cxn ang="0">
                  <a:pos x="51" y="2"/>
                </a:cxn>
              </a:cxnLst>
              <a:rect l="0" t="0" r="r" b="b"/>
              <a:pathLst>
                <a:path w="60" h="111">
                  <a:moveTo>
                    <a:pt x="51" y="2"/>
                  </a:moveTo>
                  <a:lnTo>
                    <a:pt x="51" y="2"/>
                  </a:lnTo>
                  <a:lnTo>
                    <a:pt x="27" y="53"/>
                  </a:lnTo>
                  <a:lnTo>
                    <a:pt x="14" y="79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1" y="108"/>
                  </a:lnTo>
                  <a:lnTo>
                    <a:pt x="2" y="110"/>
                  </a:lnTo>
                  <a:lnTo>
                    <a:pt x="4" y="111"/>
                  </a:lnTo>
                  <a:lnTo>
                    <a:pt x="5" y="111"/>
                  </a:lnTo>
                  <a:lnTo>
                    <a:pt x="7" y="110"/>
                  </a:lnTo>
                  <a:lnTo>
                    <a:pt x="8" y="108"/>
                  </a:lnTo>
                  <a:lnTo>
                    <a:pt x="8" y="108"/>
                  </a:lnTo>
                  <a:lnTo>
                    <a:pt x="22" y="84"/>
                  </a:lnTo>
                  <a:lnTo>
                    <a:pt x="35" y="58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60" y="5"/>
                  </a:lnTo>
                  <a:lnTo>
                    <a:pt x="59" y="3"/>
                  </a:lnTo>
                  <a:lnTo>
                    <a:pt x="59" y="2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1"/>
                  </a:lnTo>
                  <a:lnTo>
                    <a:pt x="51" y="2"/>
                  </a:lnTo>
                  <a:lnTo>
                    <a:pt x="5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69" name="Freeform 85"/>
            <p:cNvSpPr/>
            <p:nvPr/>
          </p:nvSpPr>
          <p:spPr bwMode="auto">
            <a:xfrm>
              <a:off x="4565650" y="4732338"/>
              <a:ext cx="34925" cy="41275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49" y="8"/>
                </a:cxn>
                <a:cxn ang="0">
                  <a:pos x="41" y="17"/>
                </a:cxn>
                <a:cxn ang="0">
                  <a:pos x="34" y="25"/>
                </a:cxn>
                <a:cxn ang="0">
                  <a:pos x="26" y="34"/>
                </a:cxn>
                <a:cxn ang="0">
                  <a:pos x="13" y="53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9"/>
                </a:cxn>
                <a:cxn ang="0">
                  <a:pos x="4" y="79"/>
                </a:cxn>
                <a:cxn ang="0">
                  <a:pos x="6" y="79"/>
                </a:cxn>
                <a:cxn ang="0">
                  <a:pos x="7" y="79"/>
                </a:cxn>
                <a:cxn ang="0">
                  <a:pos x="9" y="77"/>
                </a:cxn>
                <a:cxn ang="0">
                  <a:pos x="9" y="77"/>
                </a:cxn>
                <a:cxn ang="0">
                  <a:pos x="21" y="58"/>
                </a:cxn>
                <a:cxn ang="0">
                  <a:pos x="34" y="41"/>
                </a:cxn>
                <a:cxn ang="0">
                  <a:pos x="41" y="31"/>
                </a:cxn>
                <a:cxn ang="0">
                  <a:pos x="48" y="23"/>
                </a:cxn>
                <a:cxn ang="0">
                  <a:pos x="56" y="16"/>
                </a:cxn>
                <a:cxn ang="0">
                  <a:pos x="65" y="8"/>
                </a:cxn>
                <a:cxn ang="0">
                  <a:pos x="65" y="8"/>
                </a:cxn>
                <a:cxn ang="0">
                  <a:pos x="66" y="6"/>
                </a:cxn>
                <a:cxn ang="0">
                  <a:pos x="67" y="5"/>
                </a:cxn>
                <a:cxn ang="0">
                  <a:pos x="66" y="3"/>
                </a:cxn>
                <a:cxn ang="0">
                  <a:pos x="65" y="2"/>
                </a:cxn>
                <a:cxn ang="0">
                  <a:pos x="62" y="0"/>
                </a:cxn>
                <a:cxn ang="0">
                  <a:pos x="59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7" h="79">
                  <a:moveTo>
                    <a:pt x="58" y="1"/>
                  </a:moveTo>
                  <a:lnTo>
                    <a:pt x="58" y="1"/>
                  </a:lnTo>
                  <a:lnTo>
                    <a:pt x="49" y="8"/>
                  </a:lnTo>
                  <a:lnTo>
                    <a:pt x="41" y="17"/>
                  </a:lnTo>
                  <a:lnTo>
                    <a:pt x="34" y="25"/>
                  </a:lnTo>
                  <a:lnTo>
                    <a:pt x="26" y="34"/>
                  </a:lnTo>
                  <a:lnTo>
                    <a:pt x="13" y="53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4" y="79"/>
                  </a:lnTo>
                  <a:lnTo>
                    <a:pt x="6" y="79"/>
                  </a:lnTo>
                  <a:lnTo>
                    <a:pt x="7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21" y="58"/>
                  </a:lnTo>
                  <a:lnTo>
                    <a:pt x="34" y="41"/>
                  </a:lnTo>
                  <a:lnTo>
                    <a:pt x="41" y="31"/>
                  </a:lnTo>
                  <a:lnTo>
                    <a:pt x="48" y="23"/>
                  </a:lnTo>
                  <a:lnTo>
                    <a:pt x="56" y="16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6" y="6"/>
                  </a:lnTo>
                  <a:lnTo>
                    <a:pt x="67" y="5"/>
                  </a:lnTo>
                  <a:lnTo>
                    <a:pt x="66" y="3"/>
                  </a:lnTo>
                  <a:lnTo>
                    <a:pt x="65" y="2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70" name="Freeform 86"/>
            <p:cNvSpPr/>
            <p:nvPr/>
          </p:nvSpPr>
          <p:spPr bwMode="auto">
            <a:xfrm>
              <a:off x="4618038" y="4725988"/>
              <a:ext cx="31750" cy="47625"/>
            </a:xfrm>
            <a:custGeom>
              <a:avLst/>
              <a:gdLst/>
              <a:ahLst/>
              <a:cxnLst>
                <a:cxn ang="0">
                  <a:pos x="51" y="2"/>
                </a:cxn>
                <a:cxn ang="0">
                  <a:pos x="51" y="2"/>
                </a:cxn>
                <a:cxn ang="0">
                  <a:pos x="39" y="23"/>
                </a:cxn>
                <a:cxn ang="0">
                  <a:pos x="26" y="43"/>
                </a:cxn>
                <a:cxn ang="0">
                  <a:pos x="12" y="63"/>
                </a:cxn>
                <a:cxn ang="0">
                  <a:pos x="1" y="83"/>
                </a:cxn>
                <a:cxn ang="0">
                  <a:pos x="1" y="83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3" y="91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7" y="91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14" y="78"/>
                </a:cxn>
                <a:cxn ang="0">
                  <a:pos x="20" y="68"/>
                </a:cxn>
                <a:cxn ang="0">
                  <a:pos x="20" y="68"/>
                </a:cxn>
                <a:cxn ang="0">
                  <a:pos x="24" y="63"/>
                </a:cxn>
                <a:cxn ang="0">
                  <a:pos x="28" y="59"/>
                </a:cxn>
                <a:cxn ang="0">
                  <a:pos x="32" y="55"/>
                </a:cxn>
                <a:cxn ang="0">
                  <a:pos x="35" y="49"/>
                </a:cxn>
                <a:cxn ang="0">
                  <a:pos x="35" y="49"/>
                </a:cxn>
                <a:cxn ang="0">
                  <a:pos x="40" y="38"/>
                </a:cxn>
                <a:cxn ang="0">
                  <a:pos x="46" y="28"/>
                </a:cxn>
                <a:cxn ang="0">
                  <a:pos x="52" y="17"/>
                </a:cxn>
                <a:cxn ang="0">
                  <a:pos x="60" y="7"/>
                </a:cxn>
                <a:cxn ang="0">
                  <a:pos x="60" y="7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1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1" y="2"/>
                </a:cxn>
                <a:cxn ang="0">
                  <a:pos x="51" y="2"/>
                </a:cxn>
              </a:cxnLst>
              <a:rect l="0" t="0" r="r" b="b"/>
              <a:pathLst>
                <a:path w="60" h="91">
                  <a:moveTo>
                    <a:pt x="51" y="2"/>
                  </a:moveTo>
                  <a:lnTo>
                    <a:pt x="51" y="2"/>
                  </a:lnTo>
                  <a:lnTo>
                    <a:pt x="39" y="23"/>
                  </a:lnTo>
                  <a:lnTo>
                    <a:pt x="26" y="43"/>
                  </a:lnTo>
                  <a:lnTo>
                    <a:pt x="12" y="63"/>
                  </a:lnTo>
                  <a:lnTo>
                    <a:pt x="1" y="83"/>
                  </a:lnTo>
                  <a:lnTo>
                    <a:pt x="1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3" y="91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7" y="91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4" y="78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24" y="63"/>
                  </a:lnTo>
                  <a:lnTo>
                    <a:pt x="28" y="59"/>
                  </a:lnTo>
                  <a:lnTo>
                    <a:pt x="32" y="55"/>
                  </a:lnTo>
                  <a:lnTo>
                    <a:pt x="35" y="49"/>
                  </a:lnTo>
                  <a:lnTo>
                    <a:pt x="35" y="49"/>
                  </a:lnTo>
                  <a:lnTo>
                    <a:pt x="40" y="38"/>
                  </a:lnTo>
                  <a:lnTo>
                    <a:pt x="46" y="28"/>
                  </a:lnTo>
                  <a:lnTo>
                    <a:pt x="52" y="17"/>
                  </a:lnTo>
                  <a:lnTo>
                    <a:pt x="60" y="7"/>
                  </a:lnTo>
                  <a:lnTo>
                    <a:pt x="60" y="7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1" y="2"/>
                  </a:lnTo>
                  <a:lnTo>
                    <a:pt x="5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71" name="Freeform 87"/>
            <p:cNvSpPr/>
            <p:nvPr/>
          </p:nvSpPr>
          <p:spPr bwMode="auto">
            <a:xfrm>
              <a:off x="4681538" y="4725988"/>
              <a:ext cx="28575" cy="41275"/>
            </a:xfrm>
            <a:custGeom>
              <a:avLst/>
              <a:gdLst/>
              <a:ahLst/>
              <a:cxnLst>
                <a:cxn ang="0">
                  <a:pos x="45" y="2"/>
                </a:cxn>
                <a:cxn ang="0">
                  <a:pos x="45" y="2"/>
                </a:cxn>
                <a:cxn ang="0">
                  <a:pos x="33" y="18"/>
                </a:cxn>
                <a:cxn ang="0">
                  <a:pos x="19" y="35"/>
                </a:cxn>
                <a:cxn ang="0">
                  <a:pos x="13" y="44"/>
                </a:cxn>
                <a:cxn ang="0">
                  <a:pos x="8" y="54"/>
                </a:cxn>
                <a:cxn ang="0">
                  <a:pos x="4" y="63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4"/>
                </a:cxn>
                <a:cxn ang="0">
                  <a:pos x="1" y="76"/>
                </a:cxn>
                <a:cxn ang="0">
                  <a:pos x="2" y="77"/>
                </a:cxn>
                <a:cxn ang="0">
                  <a:pos x="4" y="78"/>
                </a:cxn>
                <a:cxn ang="0">
                  <a:pos x="5" y="78"/>
                </a:cxn>
                <a:cxn ang="0">
                  <a:pos x="7" y="78"/>
                </a:cxn>
                <a:cxn ang="0">
                  <a:pos x="8" y="77"/>
                </a:cxn>
                <a:cxn ang="0">
                  <a:pos x="9" y="75"/>
                </a:cxn>
                <a:cxn ang="0">
                  <a:pos x="9" y="75"/>
                </a:cxn>
                <a:cxn ang="0">
                  <a:pos x="13" y="65"/>
                </a:cxn>
                <a:cxn ang="0">
                  <a:pos x="17" y="57"/>
                </a:cxn>
                <a:cxn ang="0">
                  <a:pos x="22" y="47"/>
                </a:cxn>
                <a:cxn ang="0">
                  <a:pos x="29" y="39"/>
                </a:cxn>
                <a:cxn ang="0">
                  <a:pos x="41" y="23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53" y="5"/>
                </a:cxn>
                <a:cxn ang="0">
                  <a:pos x="53" y="3"/>
                </a:cxn>
                <a:cxn ang="0">
                  <a:pos x="53" y="2"/>
                </a:cxn>
                <a:cxn ang="0">
                  <a:pos x="51" y="1"/>
                </a:cxn>
                <a:cxn ang="0">
                  <a:pos x="48" y="0"/>
                </a:cxn>
                <a:cxn ang="0">
                  <a:pos x="46" y="1"/>
                </a:cxn>
                <a:cxn ang="0">
                  <a:pos x="45" y="2"/>
                </a:cxn>
                <a:cxn ang="0">
                  <a:pos x="45" y="2"/>
                </a:cxn>
              </a:cxnLst>
              <a:rect l="0" t="0" r="r" b="b"/>
              <a:pathLst>
                <a:path w="53" h="78">
                  <a:moveTo>
                    <a:pt x="45" y="2"/>
                  </a:moveTo>
                  <a:lnTo>
                    <a:pt x="45" y="2"/>
                  </a:lnTo>
                  <a:lnTo>
                    <a:pt x="33" y="18"/>
                  </a:lnTo>
                  <a:lnTo>
                    <a:pt x="19" y="35"/>
                  </a:lnTo>
                  <a:lnTo>
                    <a:pt x="13" y="44"/>
                  </a:lnTo>
                  <a:lnTo>
                    <a:pt x="8" y="54"/>
                  </a:lnTo>
                  <a:lnTo>
                    <a:pt x="4" y="63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1" y="76"/>
                  </a:lnTo>
                  <a:lnTo>
                    <a:pt x="2" y="77"/>
                  </a:lnTo>
                  <a:lnTo>
                    <a:pt x="4" y="78"/>
                  </a:lnTo>
                  <a:lnTo>
                    <a:pt x="5" y="78"/>
                  </a:lnTo>
                  <a:lnTo>
                    <a:pt x="7" y="78"/>
                  </a:lnTo>
                  <a:lnTo>
                    <a:pt x="8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13" y="65"/>
                  </a:lnTo>
                  <a:lnTo>
                    <a:pt x="17" y="57"/>
                  </a:lnTo>
                  <a:lnTo>
                    <a:pt x="22" y="47"/>
                  </a:lnTo>
                  <a:lnTo>
                    <a:pt x="29" y="39"/>
                  </a:lnTo>
                  <a:lnTo>
                    <a:pt x="41" y="23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5"/>
                  </a:lnTo>
                  <a:lnTo>
                    <a:pt x="53" y="3"/>
                  </a:lnTo>
                  <a:lnTo>
                    <a:pt x="53" y="2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6" y="1"/>
                  </a:lnTo>
                  <a:lnTo>
                    <a:pt x="45" y="2"/>
                  </a:lnTo>
                  <a:lnTo>
                    <a:pt x="4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72" name="Freeform 88"/>
            <p:cNvSpPr/>
            <p:nvPr/>
          </p:nvSpPr>
          <p:spPr bwMode="auto">
            <a:xfrm>
              <a:off x="4756150" y="4722813"/>
              <a:ext cx="17463" cy="28575"/>
            </a:xfrm>
            <a:custGeom>
              <a:avLst/>
              <a:gdLst/>
              <a:ahLst/>
              <a:cxnLst>
                <a:cxn ang="0">
                  <a:pos x="27" y="2"/>
                </a:cxn>
                <a:cxn ang="0">
                  <a:pos x="27" y="2"/>
                </a:cxn>
                <a:cxn ang="0">
                  <a:pos x="19" y="12"/>
                </a:cxn>
                <a:cxn ang="0">
                  <a:pos x="11" y="23"/>
                </a:cxn>
                <a:cxn ang="0">
                  <a:pos x="1" y="47"/>
                </a:cxn>
                <a:cxn ang="0">
                  <a:pos x="1" y="47"/>
                </a:cxn>
                <a:cxn ang="0">
                  <a:pos x="0" y="49"/>
                </a:cxn>
                <a:cxn ang="0">
                  <a:pos x="0" y="50"/>
                </a:cxn>
                <a:cxn ang="0">
                  <a:pos x="1" y="52"/>
                </a:cxn>
                <a:cxn ang="0">
                  <a:pos x="3" y="53"/>
                </a:cxn>
                <a:cxn ang="0">
                  <a:pos x="4" y="54"/>
                </a:cxn>
                <a:cxn ang="0">
                  <a:pos x="6" y="54"/>
                </a:cxn>
                <a:cxn ang="0">
                  <a:pos x="7" y="53"/>
                </a:cxn>
                <a:cxn ang="0">
                  <a:pos x="8" y="51"/>
                </a:cxn>
                <a:cxn ang="0">
                  <a:pos x="8" y="51"/>
                </a:cxn>
                <a:cxn ang="0">
                  <a:pos x="20" y="29"/>
                </a:cxn>
                <a:cxn ang="0">
                  <a:pos x="26" y="18"/>
                </a:cxn>
                <a:cxn ang="0">
                  <a:pos x="33" y="8"/>
                </a:cxn>
                <a:cxn ang="0">
                  <a:pos x="33" y="8"/>
                </a:cxn>
                <a:cxn ang="0">
                  <a:pos x="34" y="7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32" y="1"/>
                </a:cxn>
                <a:cxn ang="0">
                  <a:pos x="30" y="0"/>
                </a:cxn>
                <a:cxn ang="0">
                  <a:pos x="28" y="1"/>
                </a:cxn>
                <a:cxn ang="0">
                  <a:pos x="27" y="2"/>
                </a:cxn>
                <a:cxn ang="0">
                  <a:pos x="27" y="2"/>
                </a:cxn>
              </a:cxnLst>
              <a:rect l="0" t="0" r="r" b="b"/>
              <a:pathLst>
                <a:path w="35" h="54">
                  <a:moveTo>
                    <a:pt x="27" y="2"/>
                  </a:moveTo>
                  <a:lnTo>
                    <a:pt x="27" y="2"/>
                  </a:lnTo>
                  <a:lnTo>
                    <a:pt x="19" y="12"/>
                  </a:lnTo>
                  <a:lnTo>
                    <a:pt x="11" y="23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0" y="49"/>
                  </a:lnTo>
                  <a:lnTo>
                    <a:pt x="0" y="50"/>
                  </a:lnTo>
                  <a:lnTo>
                    <a:pt x="1" y="52"/>
                  </a:lnTo>
                  <a:lnTo>
                    <a:pt x="3" y="53"/>
                  </a:lnTo>
                  <a:lnTo>
                    <a:pt x="4" y="54"/>
                  </a:lnTo>
                  <a:lnTo>
                    <a:pt x="6" y="54"/>
                  </a:lnTo>
                  <a:lnTo>
                    <a:pt x="7" y="53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20" y="29"/>
                  </a:lnTo>
                  <a:lnTo>
                    <a:pt x="26" y="18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4" y="7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8" y="1"/>
                  </a:lnTo>
                  <a:lnTo>
                    <a:pt x="27" y="2"/>
                  </a:lnTo>
                  <a:lnTo>
                    <a:pt x="2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73" name="Freeform 89"/>
            <p:cNvSpPr/>
            <p:nvPr/>
          </p:nvSpPr>
          <p:spPr bwMode="auto">
            <a:xfrm>
              <a:off x="4792663" y="4725988"/>
              <a:ext cx="28575" cy="38100"/>
            </a:xfrm>
            <a:custGeom>
              <a:avLst/>
              <a:gdLst/>
              <a:ahLst/>
              <a:cxnLst>
                <a:cxn ang="0">
                  <a:pos x="45" y="2"/>
                </a:cxn>
                <a:cxn ang="0">
                  <a:pos x="45" y="2"/>
                </a:cxn>
                <a:cxn ang="0">
                  <a:pos x="35" y="18"/>
                </a:cxn>
                <a:cxn ang="0">
                  <a:pos x="26" y="35"/>
                </a:cxn>
                <a:cxn ang="0">
                  <a:pos x="21" y="43"/>
                </a:cxn>
                <a:cxn ang="0">
                  <a:pos x="15" y="50"/>
                </a:cxn>
                <a:cxn ang="0">
                  <a:pos x="9" y="58"/>
                </a:cxn>
                <a:cxn ang="0">
                  <a:pos x="2" y="63"/>
                </a:cxn>
                <a:cxn ang="0">
                  <a:pos x="2" y="63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1" y="71"/>
                </a:cxn>
                <a:cxn ang="0">
                  <a:pos x="3" y="72"/>
                </a:cxn>
                <a:cxn ang="0">
                  <a:pos x="4" y="72"/>
                </a:cxn>
                <a:cxn ang="0">
                  <a:pos x="6" y="71"/>
                </a:cxn>
                <a:cxn ang="0">
                  <a:pos x="6" y="71"/>
                </a:cxn>
                <a:cxn ang="0">
                  <a:pos x="15" y="65"/>
                </a:cxn>
                <a:cxn ang="0">
                  <a:pos x="21" y="58"/>
                </a:cxn>
                <a:cxn ang="0">
                  <a:pos x="27" y="49"/>
                </a:cxn>
                <a:cxn ang="0">
                  <a:pos x="32" y="41"/>
                </a:cxn>
                <a:cxn ang="0">
                  <a:pos x="43" y="24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53" y="5"/>
                </a:cxn>
                <a:cxn ang="0">
                  <a:pos x="53" y="3"/>
                </a:cxn>
                <a:cxn ang="0">
                  <a:pos x="52" y="2"/>
                </a:cxn>
                <a:cxn ang="0">
                  <a:pos x="51" y="1"/>
                </a:cxn>
                <a:cxn ang="0">
                  <a:pos x="49" y="0"/>
                </a:cxn>
                <a:cxn ang="0">
                  <a:pos x="48" y="0"/>
                </a:cxn>
                <a:cxn ang="0">
                  <a:pos x="46" y="1"/>
                </a:cxn>
                <a:cxn ang="0">
                  <a:pos x="45" y="2"/>
                </a:cxn>
                <a:cxn ang="0">
                  <a:pos x="45" y="2"/>
                </a:cxn>
              </a:cxnLst>
              <a:rect l="0" t="0" r="r" b="b"/>
              <a:pathLst>
                <a:path w="53" h="72">
                  <a:moveTo>
                    <a:pt x="45" y="2"/>
                  </a:moveTo>
                  <a:lnTo>
                    <a:pt x="45" y="2"/>
                  </a:lnTo>
                  <a:lnTo>
                    <a:pt x="35" y="18"/>
                  </a:lnTo>
                  <a:lnTo>
                    <a:pt x="26" y="35"/>
                  </a:lnTo>
                  <a:lnTo>
                    <a:pt x="21" y="43"/>
                  </a:lnTo>
                  <a:lnTo>
                    <a:pt x="15" y="50"/>
                  </a:lnTo>
                  <a:lnTo>
                    <a:pt x="9" y="58"/>
                  </a:lnTo>
                  <a:lnTo>
                    <a:pt x="2" y="63"/>
                  </a:lnTo>
                  <a:lnTo>
                    <a:pt x="2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1" y="71"/>
                  </a:lnTo>
                  <a:lnTo>
                    <a:pt x="3" y="72"/>
                  </a:lnTo>
                  <a:lnTo>
                    <a:pt x="4" y="72"/>
                  </a:lnTo>
                  <a:lnTo>
                    <a:pt x="6" y="71"/>
                  </a:lnTo>
                  <a:lnTo>
                    <a:pt x="6" y="71"/>
                  </a:lnTo>
                  <a:lnTo>
                    <a:pt x="15" y="65"/>
                  </a:lnTo>
                  <a:lnTo>
                    <a:pt x="21" y="58"/>
                  </a:lnTo>
                  <a:lnTo>
                    <a:pt x="27" y="49"/>
                  </a:lnTo>
                  <a:lnTo>
                    <a:pt x="32" y="41"/>
                  </a:lnTo>
                  <a:lnTo>
                    <a:pt x="43" y="24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5"/>
                  </a:lnTo>
                  <a:lnTo>
                    <a:pt x="53" y="3"/>
                  </a:lnTo>
                  <a:lnTo>
                    <a:pt x="52" y="2"/>
                  </a:lnTo>
                  <a:lnTo>
                    <a:pt x="51" y="1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6" y="1"/>
                  </a:lnTo>
                  <a:lnTo>
                    <a:pt x="45" y="2"/>
                  </a:lnTo>
                  <a:lnTo>
                    <a:pt x="4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74" name="Freeform 90"/>
            <p:cNvSpPr/>
            <p:nvPr/>
          </p:nvSpPr>
          <p:spPr bwMode="auto">
            <a:xfrm>
              <a:off x="4672013" y="4360863"/>
              <a:ext cx="71438" cy="88900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129" y="0"/>
                </a:cxn>
                <a:cxn ang="0">
                  <a:pos x="128" y="1"/>
                </a:cxn>
                <a:cxn ang="0">
                  <a:pos x="128" y="1"/>
                </a:cxn>
                <a:cxn ang="0">
                  <a:pos x="126" y="0"/>
                </a:cxn>
                <a:cxn ang="0">
                  <a:pos x="125" y="0"/>
                </a:cxn>
                <a:cxn ang="0">
                  <a:pos x="125" y="0"/>
                </a:cxn>
                <a:cxn ang="0">
                  <a:pos x="123" y="0"/>
                </a:cxn>
                <a:cxn ang="0">
                  <a:pos x="122" y="1"/>
                </a:cxn>
                <a:cxn ang="0">
                  <a:pos x="121" y="3"/>
                </a:cxn>
                <a:cxn ang="0">
                  <a:pos x="121" y="3"/>
                </a:cxn>
                <a:cxn ang="0">
                  <a:pos x="108" y="8"/>
                </a:cxn>
                <a:cxn ang="0">
                  <a:pos x="103" y="11"/>
                </a:cxn>
                <a:cxn ang="0">
                  <a:pos x="99" y="15"/>
                </a:cxn>
                <a:cxn ang="0">
                  <a:pos x="99" y="15"/>
                </a:cxn>
                <a:cxn ang="0">
                  <a:pos x="86" y="33"/>
                </a:cxn>
                <a:cxn ang="0">
                  <a:pos x="81" y="42"/>
                </a:cxn>
                <a:cxn ang="0">
                  <a:pos x="75" y="52"/>
                </a:cxn>
                <a:cxn ang="0">
                  <a:pos x="75" y="52"/>
                </a:cxn>
                <a:cxn ang="0">
                  <a:pos x="68" y="66"/>
                </a:cxn>
                <a:cxn ang="0">
                  <a:pos x="60" y="80"/>
                </a:cxn>
                <a:cxn ang="0">
                  <a:pos x="51" y="94"/>
                </a:cxn>
                <a:cxn ang="0">
                  <a:pos x="41" y="107"/>
                </a:cxn>
                <a:cxn ang="0">
                  <a:pos x="22" y="133"/>
                </a:cxn>
                <a:cxn ang="0">
                  <a:pos x="1" y="159"/>
                </a:cxn>
                <a:cxn ang="0">
                  <a:pos x="1" y="159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6" y="167"/>
                </a:cxn>
                <a:cxn ang="0">
                  <a:pos x="8" y="165"/>
                </a:cxn>
                <a:cxn ang="0">
                  <a:pos x="8" y="165"/>
                </a:cxn>
                <a:cxn ang="0">
                  <a:pos x="42" y="122"/>
                </a:cxn>
                <a:cxn ang="0">
                  <a:pos x="59" y="100"/>
                </a:cxn>
                <a:cxn ang="0">
                  <a:pos x="73" y="77"/>
                </a:cxn>
                <a:cxn ang="0">
                  <a:pos x="73" y="77"/>
                </a:cxn>
                <a:cxn ang="0">
                  <a:pos x="79" y="68"/>
                </a:cxn>
                <a:cxn ang="0">
                  <a:pos x="83" y="59"/>
                </a:cxn>
                <a:cxn ang="0">
                  <a:pos x="87" y="49"/>
                </a:cxn>
                <a:cxn ang="0">
                  <a:pos x="92" y="40"/>
                </a:cxn>
                <a:cxn ang="0">
                  <a:pos x="92" y="40"/>
                </a:cxn>
                <a:cxn ang="0">
                  <a:pos x="96" y="34"/>
                </a:cxn>
                <a:cxn ang="0">
                  <a:pos x="100" y="30"/>
                </a:cxn>
                <a:cxn ang="0">
                  <a:pos x="104" y="25"/>
                </a:cxn>
                <a:cxn ang="0">
                  <a:pos x="110" y="21"/>
                </a:cxn>
                <a:cxn ang="0">
                  <a:pos x="121" y="14"/>
                </a:cxn>
                <a:cxn ang="0">
                  <a:pos x="133" y="8"/>
                </a:cxn>
                <a:cxn ang="0">
                  <a:pos x="133" y="8"/>
                </a:cxn>
                <a:cxn ang="0">
                  <a:pos x="135" y="7"/>
                </a:cxn>
                <a:cxn ang="0">
                  <a:pos x="136" y="6"/>
                </a:cxn>
                <a:cxn ang="0">
                  <a:pos x="136" y="4"/>
                </a:cxn>
                <a:cxn ang="0">
                  <a:pos x="135" y="2"/>
                </a:cxn>
                <a:cxn ang="0">
                  <a:pos x="132" y="0"/>
                </a:cxn>
                <a:cxn ang="0">
                  <a:pos x="131" y="0"/>
                </a:cxn>
                <a:cxn ang="0">
                  <a:pos x="129" y="0"/>
                </a:cxn>
                <a:cxn ang="0">
                  <a:pos x="129" y="0"/>
                </a:cxn>
              </a:cxnLst>
              <a:rect l="0" t="0" r="r" b="b"/>
              <a:pathLst>
                <a:path w="136" h="167">
                  <a:moveTo>
                    <a:pt x="129" y="0"/>
                  </a:moveTo>
                  <a:lnTo>
                    <a:pt x="129" y="0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6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22" y="1"/>
                  </a:lnTo>
                  <a:lnTo>
                    <a:pt x="121" y="3"/>
                  </a:lnTo>
                  <a:lnTo>
                    <a:pt x="121" y="3"/>
                  </a:lnTo>
                  <a:lnTo>
                    <a:pt x="108" y="8"/>
                  </a:lnTo>
                  <a:lnTo>
                    <a:pt x="103" y="11"/>
                  </a:lnTo>
                  <a:lnTo>
                    <a:pt x="99" y="15"/>
                  </a:lnTo>
                  <a:lnTo>
                    <a:pt x="99" y="15"/>
                  </a:lnTo>
                  <a:lnTo>
                    <a:pt x="86" y="33"/>
                  </a:lnTo>
                  <a:lnTo>
                    <a:pt x="81" y="4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68" y="66"/>
                  </a:lnTo>
                  <a:lnTo>
                    <a:pt x="60" y="80"/>
                  </a:lnTo>
                  <a:lnTo>
                    <a:pt x="51" y="94"/>
                  </a:lnTo>
                  <a:lnTo>
                    <a:pt x="41" y="107"/>
                  </a:lnTo>
                  <a:lnTo>
                    <a:pt x="22" y="133"/>
                  </a:lnTo>
                  <a:lnTo>
                    <a:pt x="1" y="159"/>
                  </a:lnTo>
                  <a:lnTo>
                    <a:pt x="1" y="159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6" y="167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42" y="122"/>
                  </a:lnTo>
                  <a:lnTo>
                    <a:pt x="59" y="10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9" y="68"/>
                  </a:lnTo>
                  <a:lnTo>
                    <a:pt x="83" y="59"/>
                  </a:lnTo>
                  <a:lnTo>
                    <a:pt x="87" y="49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6" y="34"/>
                  </a:lnTo>
                  <a:lnTo>
                    <a:pt x="100" y="30"/>
                  </a:lnTo>
                  <a:lnTo>
                    <a:pt x="104" y="25"/>
                  </a:lnTo>
                  <a:lnTo>
                    <a:pt x="110" y="21"/>
                  </a:lnTo>
                  <a:lnTo>
                    <a:pt x="121" y="14"/>
                  </a:lnTo>
                  <a:lnTo>
                    <a:pt x="133" y="8"/>
                  </a:lnTo>
                  <a:lnTo>
                    <a:pt x="133" y="8"/>
                  </a:lnTo>
                  <a:lnTo>
                    <a:pt x="135" y="7"/>
                  </a:lnTo>
                  <a:lnTo>
                    <a:pt x="136" y="6"/>
                  </a:lnTo>
                  <a:lnTo>
                    <a:pt x="136" y="4"/>
                  </a:lnTo>
                  <a:lnTo>
                    <a:pt x="135" y="2"/>
                  </a:lnTo>
                  <a:lnTo>
                    <a:pt x="132" y="0"/>
                  </a:lnTo>
                  <a:lnTo>
                    <a:pt x="131" y="0"/>
                  </a:lnTo>
                  <a:lnTo>
                    <a:pt x="129" y="0"/>
                  </a:lnTo>
                  <a:lnTo>
                    <a:pt x="12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75" name="Freeform 91"/>
            <p:cNvSpPr/>
            <p:nvPr/>
          </p:nvSpPr>
          <p:spPr bwMode="auto">
            <a:xfrm>
              <a:off x="4735513" y="4387850"/>
              <a:ext cx="38100" cy="61913"/>
            </a:xfrm>
            <a:custGeom>
              <a:avLst/>
              <a:gdLst/>
              <a:ahLst/>
              <a:cxnLst>
                <a:cxn ang="0">
                  <a:pos x="65" y="3"/>
                </a:cxn>
                <a:cxn ang="0">
                  <a:pos x="65" y="3"/>
                </a:cxn>
                <a:cxn ang="0">
                  <a:pos x="55" y="15"/>
                </a:cxn>
                <a:cxn ang="0">
                  <a:pos x="46" y="27"/>
                </a:cxn>
                <a:cxn ang="0">
                  <a:pos x="38" y="41"/>
                </a:cxn>
                <a:cxn ang="0">
                  <a:pos x="31" y="55"/>
                </a:cxn>
                <a:cxn ang="0">
                  <a:pos x="16" y="84"/>
                </a:cxn>
                <a:cxn ang="0">
                  <a:pos x="9" y="98"/>
                </a:cxn>
                <a:cxn ang="0">
                  <a:pos x="1" y="111"/>
                </a:cxn>
                <a:cxn ang="0">
                  <a:pos x="1" y="111"/>
                </a:cxn>
                <a:cxn ang="0">
                  <a:pos x="0" y="113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4" y="117"/>
                </a:cxn>
                <a:cxn ang="0">
                  <a:pos x="6" y="118"/>
                </a:cxn>
                <a:cxn ang="0">
                  <a:pos x="7" y="117"/>
                </a:cxn>
                <a:cxn ang="0">
                  <a:pos x="9" y="115"/>
                </a:cxn>
                <a:cxn ang="0">
                  <a:pos x="9" y="115"/>
                </a:cxn>
                <a:cxn ang="0">
                  <a:pos x="17" y="103"/>
                </a:cxn>
                <a:cxn ang="0">
                  <a:pos x="25" y="89"/>
                </a:cxn>
                <a:cxn ang="0">
                  <a:pos x="38" y="61"/>
                </a:cxn>
                <a:cxn ang="0">
                  <a:pos x="45" y="47"/>
                </a:cxn>
                <a:cxn ang="0">
                  <a:pos x="54" y="33"/>
                </a:cxn>
                <a:cxn ang="0">
                  <a:pos x="62" y="21"/>
                </a:cxn>
                <a:cxn ang="0">
                  <a:pos x="71" y="9"/>
                </a:cxn>
                <a:cxn ang="0">
                  <a:pos x="71" y="9"/>
                </a:cxn>
                <a:cxn ang="0">
                  <a:pos x="72" y="8"/>
                </a:cxn>
                <a:cxn ang="0">
                  <a:pos x="72" y="6"/>
                </a:cxn>
                <a:cxn ang="0">
                  <a:pos x="72" y="4"/>
                </a:cxn>
                <a:cxn ang="0">
                  <a:pos x="71" y="3"/>
                </a:cxn>
                <a:cxn ang="0">
                  <a:pos x="70" y="1"/>
                </a:cxn>
                <a:cxn ang="0">
                  <a:pos x="68" y="0"/>
                </a:cxn>
                <a:cxn ang="0">
                  <a:pos x="66" y="1"/>
                </a:cxn>
                <a:cxn ang="0">
                  <a:pos x="65" y="3"/>
                </a:cxn>
                <a:cxn ang="0">
                  <a:pos x="65" y="3"/>
                </a:cxn>
              </a:cxnLst>
              <a:rect l="0" t="0" r="r" b="b"/>
              <a:pathLst>
                <a:path w="72" h="118">
                  <a:moveTo>
                    <a:pt x="65" y="3"/>
                  </a:moveTo>
                  <a:lnTo>
                    <a:pt x="65" y="3"/>
                  </a:lnTo>
                  <a:lnTo>
                    <a:pt x="55" y="15"/>
                  </a:lnTo>
                  <a:lnTo>
                    <a:pt x="46" y="27"/>
                  </a:lnTo>
                  <a:lnTo>
                    <a:pt x="38" y="41"/>
                  </a:lnTo>
                  <a:lnTo>
                    <a:pt x="31" y="55"/>
                  </a:lnTo>
                  <a:lnTo>
                    <a:pt x="16" y="84"/>
                  </a:lnTo>
                  <a:lnTo>
                    <a:pt x="9" y="98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0" y="113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6" y="118"/>
                  </a:lnTo>
                  <a:lnTo>
                    <a:pt x="7" y="117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17" y="103"/>
                  </a:lnTo>
                  <a:lnTo>
                    <a:pt x="25" y="89"/>
                  </a:lnTo>
                  <a:lnTo>
                    <a:pt x="38" y="61"/>
                  </a:lnTo>
                  <a:lnTo>
                    <a:pt x="45" y="47"/>
                  </a:lnTo>
                  <a:lnTo>
                    <a:pt x="54" y="33"/>
                  </a:lnTo>
                  <a:lnTo>
                    <a:pt x="62" y="21"/>
                  </a:lnTo>
                  <a:lnTo>
                    <a:pt x="71" y="9"/>
                  </a:lnTo>
                  <a:lnTo>
                    <a:pt x="71" y="9"/>
                  </a:lnTo>
                  <a:lnTo>
                    <a:pt x="72" y="8"/>
                  </a:lnTo>
                  <a:lnTo>
                    <a:pt x="72" y="6"/>
                  </a:lnTo>
                  <a:lnTo>
                    <a:pt x="72" y="4"/>
                  </a:lnTo>
                  <a:lnTo>
                    <a:pt x="71" y="3"/>
                  </a:lnTo>
                  <a:lnTo>
                    <a:pt x="70" y="1"/>
                  </a:lnTo>
                  <a:lnTo>
                    <a:pt x="68" y="0"/>
                  </a:lnTo>
                  <a:lnTo>
                    <a:pt x="66" y="1"/>
                  </a:lnTo>
                  <a:lnTo>
                    <a:pt x="65" y="3"/>
                  </a:lnTo>
                  <a:lnTo>
                    <a:pt x="6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76" name="Freeform 92"/>
            <p:cNvSpPr/>
            <p:nvPr/>
          </p:nvSpPr>
          <p:spPr bwMode="auto">
            <a:xfrm>
              <a:off x="4805363" y="4421188"/>
              <a:ext cx="25400" cy="31750"/>
            </a:xfrm>
            <a:custGeom>
              <a:avLst/>
              <a:gdLst/>
              <a:ahLst/>
              <a:cxnLst>
                <a:cxn ang="0">
                  <a:pos x="38" y="3"/>
                </a:cxn>
                <a:cxn ang="0">
                  <a:pos x="38" y="3"/>
                </a:cxn>
                <a:cxn ang="0">
                  <a:pos x="21" y="28"/>
                </a:cxn>
                <a:cxn ang="0">
                  <a:pos x="11" y="41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4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8"/>
                </a:cxn>
                <a:cxn ang="0">
                  <a:pos x="3" y="59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8" y="59"/>
                </a:cxn>
                <a:cxn ang="0">
                  <a:pos x="8" y="59"/>
                </a:cxn>
                <a:cxn ang="0">
                  <a:pos x="19" y="47"/>
                </a:cxn>
                <a:cxn ang="0">
                  <a:pos x="28" y="34"/>
                </a:cxn>
                <a:cxn ang="0">
                  <a:pos x="47" y="8"/>
                </a:cxn>
                <a:cxn ang="0">
                  <a:pos x="47" y="8"/>
                </a:cxn>
                <a:cxn ang="0">
                  <a:pos x="48" y="6"/>
                </a:cxn>
                <a:cxn ang="0">
                  <a:pos x="48" y="4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2"/>
                </a:cxn>
                <a:cxn ang="0">
                  <a:pos x="38" y="3"/>
                </a:cxn>
                <a:cxn ang="0">
                  <a:pos x="38" y="3"/>
                </a:cxn>
              </a:cxnLst>
              <a:rect l="0" t="0" r="r" b="b"/>
              <a:pathLst>
                <a:path w="48" h="60">
                  <a:moveTo>
                    <a:pt x="38" y="3"/>
                  </a:moveTo>
                  <a:lnTo>
                    <a:pt x="38" y="3"/>
                  </a:lnTo>
                  <a:lnTo>
                    <a:pt x="21" y="28"/>
                  </a:lnTo>
                  <a:lnTo>
                    <a:pt x="11" y="41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8"/>
                  </a:lnTo>
                  <a:lnTo>
                    <a:pt x="3" y="59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8" y="59"/>
                  </a:lnTo>
                  <a:lnTo>
                    <a:pt x="8" y="59"/>
                  </a:lnTo>
                  <a:lnTo>
                    <a:pt x="19" y="47"/>
                  </a:lnTo>
                  <a:lnTo>
                    <a:pt x="28" y="34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48" y="6"/>
                  </a:lnTo>
                  <a:lnTo>
                    <a:pt x="48" y="4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2"/>
                  </a:lnTo>
                  <a:lnTo>
                    <a:pt x="38" y="3"/>
                  </a:lnTo>
                  <a:lnTo>
                    <a:pt x="3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77" name="Freeform 93"/>
            <p:cNvSpPr/>
            <p:nvPr/>
          </p:nvSpPr>
          <p:spPr bwMode="auto">
            <a:xfrm>
              <a:off x="4273550" y="4518025"/>
              <a:ext cx="31750" cy="52388"/>
            </a:xfrm>
            <a:custGeom>
              <a:avLst/>
              <a:gdLst/>
              <a:ahLst/>
              <a:cxnLst>
                <a:cxn ang="0">
                  <a:pos x="51" y="5"/>
                </a:cxn>
                <a:cxn ang="0">
                  <a:pos x="51" y="5"/>
                </a:cxn>
                <a:cxn ang="0">
                  <a:pos x="49" y="13"/>
                </a:cxn>
                <a:cxn ang="0">
                  <a:pos x="47" y="19"/>
                </a:cxn>
                <a:cxn ang="0">
                  <a:pos x="43" y="25"/>
                </a:cxn>
                <a:cxn ang="0">
                  <a:pos x="39" y="31"/>
                </a:cxn>
                <a:cxn ang="0">
                  <a:pos x="30" y="43"/>
                </a:cxn>
                <a:cxn ang="0">
                  <a:pos x="20" y="53"/>
                </a:cxn>
                <a:cxn ang="0">
                  <a:pos x="20" y="53"/>
                </a:cxn>
                <a:cxn ang="0">
                  <a:pos x="17" y="56"/>
                </a:cxn>
                <a:cxn ang="0">
                  <a:pos x="15" y="61"/>
                </a:cxn>
                <a:cxn ang="0">
                  <a:pos x="10" y="71"/>
                </a:cxn>
                <a:cxn ang="0">
                  <a:pos x="6" y="81"/>
                </a:cxn>
                <a:cxn ang="0">
                  <a:pos x="4" y="86"/>
                </a:cxn>
                <a:cxn ang="0">
                  <a:pos x="1" y="90"/>
                </a:cxn>
                <a:cxn ang="0">
                  <a:pos x="1" y="90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1" y="97"/>
                </a:cxn>
                <a:cxn ang="0">
                  <a:pos x="3" y="98"/>
                </a:cxn>
                <a:cxn ang="0">
                  <a:pos x="4" y="98"/>
                </a:cxn>
                <a:cxn ang="0">
                  <a:pos x="6" y="98"/>
                </a:cxn>
                <a:cxn ang="0">
                  <a:pos x="7" y="97"/>
                </a:cxn>
                <a:cxn ang="0">
                  <a:pos x="7" y="97"/>
                </a:cxn>
                <a:cxn ang="0">
                  <a:pos x="12" y="91"/>
                </a:cxn>
                <a:cxn ang="0">
                  <a:pos x="16" y="85"/>
                </a:cxn>
                <a:cxn ang="0">
                  <a:pos x="22" y="73"/>
                </a:cxn>
                <a:cxn ang="0">
                  <a:pos x="28" y="60"/>
                </a:cxn>
                <a:cxn ang="0">
                  <a:pos x="32" y="54"/>
                </a:cxn>
                <a:cxn ang="0">
                  <a:pos x="37" y="49"/>
                </a:cxn>
                <a:cxn ang="0">
                  <a:pos x="37" y="49"/>
                </a:cxn>
                <a:cxn ang="0">
                  <a:pos x="46" y="40"/>
                </a:cxn>
                <a:cxn ang="0">
                  <a:pos x="52" y="29"/>
                </a:cxn>
                <a:cxn ang="0">
                  <a:pos x="55" y="23"/>
                </a:cxn>
                <a:cxn ang="0">
                  <a:pos x="57" y="18"/>
                </a:cxn>
                <a:cxn ang="0">
                  <a:pos x="59" y="12"/>
                </a:cxn>
                <a:cxn ang="0">
                  <a:pos x="60" y="5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1"/>
                </a:cxn>
                <a:cxn ang="0">
                  <a:pos x="57" y="1"/>
                </a:cxn>
                <a:cxn ang="0">
                  <a:pos x="56" y="0"/>
                </a:cxn>
                <a:cxn ang="0">
                  <a:pos x="52" y="2"/>
                </a:cxn>
                <a:cxn ang="0">
                  <a:pos x="51" y="3"/>
                </a:cxn>
                <a:cxn ang="0">
                  <a:pos x="51" y="5"/>
                </a:cxn>
                <a:cxn ang="0">
                  <a:pos x="51" y="5"/>
                </a:cxn>
              </a:cxnLst>
              <a:rect l="0" t="0" r="r" b="b"/>
              <a:pathLst>
                <a:path w="60" h="98">
                  <a:moveTo>
                    <a:pt x="51" y="5"/>
                  </a:moveTo>
                  <a:lnTo>
                    <a:pt x="51" y="5"/>
                  </a:lnTo>
                  <a:lnTo>
                    <a:pt x="49" y="13"/>
                  </a:lnTo>
                  <a:lnTo>
                    <a:pt x="47" y="19"/>
                  </a:lnTo>
                  <a:lnTo>
                    <a:pt x="43" y="25"/>
                  </a:lnTo>
                  <a:lnTo>
                    <a:pt x="39" y="31"/>
                  </a:lnTo>
                  <a:lnTo>
                    <a:pt x="30" y="43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17" y="56"/>
                  </a:lnTo>
                  <a:lnTo>
                    <a:pt x="15" y="61"/>
                  </a:lnTo>
                  <a:lnTo>
                    <a:pt x="10" y="71"/>
                  </a:lnTo>
                  <a:lnTo>
                    <a:pt x="6" y="81"/>
                  </a:lnTo>
                  <a:lnTo>
                    <a:pt x="4" y="86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1" y="97"/>
                  </a:lnTo>
                  <a:lnTo>
                    <a:pt x="3" y="98"/>
                  </a:lnTo>
                  <a:lnTo>
                    <a:pt x="4" y="98"/>
                  </a:lnTo>
                  <a:lnTo>
                    <a:pt x="6" y="98"/>
                  </a:lnTo>
                  <a:lnTo>
                    <a:pt x="7" y="97"/>
                  </a:lnTo>
                  <a:lnTo>
                    <a:pt x="7" y="97"/>
                  </a:lnTo>
                  <a:lnTo>
                    <a:pt x="12" y="91"/>
                  </a:lnTo>
                  <a:lnTo>
                    <a:pt x="16" y="85"/>
                  </a:lnTo>
                  <a:lnTo>
                    <a:pt x="22" y="73"/>
                  </a:lnTo>
                  <a:lnTo>
                    <a:pt x="28" y="60"/>
                  </a:lnTo>
                  <a:lnTo>
                    <a:pt x="32" y="54"/>
                  </a:lnTo>
                  <a:lnTo>
                    <a:pt x="37" y="49"/>
                  </a:lnTo>
                  <a:lnTo>
                    <a:pt x="37" y="49"/>
                  </a:lnTo>
                  <a:lnTo>
                    <a:pt x="46" y="40"/>
                  </a:lnTo>
                  <a:lnTo>
                    <a:pt x="52" y="29"/>
                  </a:lnTo>
                  <a:lnTo>
                    <a:pt x="55" y="23"/>
                  </a:lnTo>
                  <a:lnTo>
                    <a:pt x="57" y="18"/>
                  </a:lnTo>
                  <a:lnTo>
                    <a:pt x="59" y="12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1"/>
                  </a:lnTo>
                  <a:lnTo>
                    <a:pt x="57" y="1"/>
                  </a:lnTo>
                  <a:lnTo>
                    <a:pt x="56" y="0"/>
                  </a:lnTo>
                  <a:lnTo>
                    <a:pt x="52" y="2"/>
                  </a:lnTo>
                  <a:lnTo>
                    <a:pt x="51" y="3"/>
                  </a:lnTo>
                  <a:lnTo>
                    <a:pt x="51" y="5"/>
                  </a:lnTo>
                  <a:lnTo>
                    <a:pt x="5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78" name="Freeform 94"/>
            <p:cNvSpPr/>
            <p:nvPr/>
          </p:nvSpPr>
          <p:spPr bwMode="auto">
            <a:xfrm>
              <a:off x="4310063" y="4556125"/>
              <a:ext cx="12700" cy="17463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2" y="8"/>
                </a:cxn>
                <a:cxn ang="0">
                  <a:pos x="10" y="12"/>
                </a:cxn>
                <a:cxn ang="0">
                  <a:pos x="10" y="12"/>
                </a:cxn>
                <a:cxn ang="0">
                  <a:pos x="1" y="26"/>
                </a:cxn>
                <a:cxn ang="0">
                  <a:pos x="1" y="26"/>
                </a:cxn>
                <a:cxn ang="0">
                  <a:pos x="0" y="28"/>
                </a:cxn>
                <a:cxn ang="0">
                  <a:pos x="0" y="31"/>
                </a:cxn>
                <a:cxn ang="0">
                  <a:pos x="1" y="32"/>
                </a:cxn>
                <a:cxn ang="0">
                  <a:pos x="3" y="34"/>
                </a:cxn>
                <a:cxn ang="0">
                  <a:pos x="4" y="34"/>
                </a:cxn>
                <a:cxn ang="0">
                  <a:pos x="6" y="34"/>
                </a:cxn>
                <a:cxn ang="0">
                  <a:pos x="7" y="33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7" y="18"/>
                </a:cxn>
                <a:cxn ang="0">
                  <a:pos x="21" y="11"/>
                </a:cxn>
                <a:cxn ang="0">
                  <a:pos x="22" y="8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22" h="34">
                  <a:moveTo>
                    <a:pt x="13" y="4"/>
                  </a:moveTo>
                  <a:lnTo>
                    <a:pt x="13" y="4"/>
                  </a:lnTo>
                  <a:lnTo>
                    <a:pt x="12" y="8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1" y="32"/>
                  </a:lnTo>
                  <a:lnTo>
                    <a:pt x="3" y="34"/>
                  </a:lnTo>
                  <a:lnTo>
                    <a:pt x="4" y="34"/>
                  </a:lnTo>
                  <a:lnTo>
                    <a:pt x="6" y="34"/>
                  </a:lnTo>
                  <a:lnTo>
                    <a:pt x="7" y="33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17" y="18"/>
                  </a:lnTo>
                  <a:lnTo>
                    <a:pt x="21" y="11"/>
                  </a:lnTo>
                  <a:lnTo>
                    <a:pt x="22" y="8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79" name="Freeform 95"/>
            <p:cNvSpPr/>
            <p:nvPr/>
          </p:nvSpPr>
          <p:spPr bwMode="auto">
            <a:xfrm>
              <a:off x="4702175" y="4106863"/>
              <a:ext cx="31750" cy="47625"/>
            </a:xfrm>
            <a:custGeom>
              <a:avLst/>
              <a:gdLst/>
              <a:ahLst/>
              <a:cxnLst>
                <a:cxn ang="0">
                  <a:pos x="50" y="4"/>
                </a:cxn>
                <a:cxn ang="0">
                  <a:pos x="50" y="4"/>
                </a:cxn>
                <a:cxn ang="0">
                  <a:pos x="49" y="8"/>
                </a:cxn>
                <a:cxn ang="0">
                  <a:pos x="47" y="13"/>
                </a:cxn>
                <a:cxn ang="0">
                  <a:pos x="40" y="22"/>
                </a:cxn>
                <a:cxn ang="0">
                  <a:pos x="33" y="32"/>
                </a:cxn>
                <a:cxn ang="0">
                  <a:pos x="26" y="40"/>
                </a:cxn>
                <a:cxn ang="0">
                  <a:pos x="26" y="40"/>
                </a:cxn>
                <a:cxn ang="0">
                  <a:pos x="17" y="50"/>
                </a:cxn>
                <a:cxn ang="0">
                  <a:pos x="11" y="60"/>
                </a:cxn>
                <a:cxn ang="0">
                  <a:pos x="5" y="73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2" y="89"/>
                </a:cxn>
                <a:cxn ang="0">
                  <a:pos x="3" y="90"/>
                </a:cxn>
                <a:cxn ang="0">
                  <a:pos x="7" y="90"/>
                </a:cxn>
                <a:cxn ang="0">
                  <a:pos x="8" y="89"/>
                </a:cxn>
                <a:cxn ang="0">
                  <a:pos x="9" y="87"/>
                </a:cxn>
                <a:cxn ang="0">
                  <a:pos x="9" y="87"/>
                </a:cxn>
                <a:cxn ang="0">
                  <a:pos x="15" y="72"/>
                </a:cxn>
                <a:cxn ang="0">
                  <a:pos x="24" y="58"/>
                </a:cxn>
                <a:cxn ang="0">
                  <a:pos x="24" y="58"/>
                </a:cxn>
                <a:cxn ang="0">
                  <a:pos x="28" y="53"/>
                </a:cxn>
                <a:cxn ang="0">
                  <a:pos x="33" y="48"/>
                </a:cxn>
                <a:cxn ang="0">
                  <a:pos x="38" y="42"/>
                </a:cxn>
                <a:cxn ang="0">
                  <a:pos x="40" y="39"/>
                </a:cxn>
                <a:cxn ang="0">
                  <a:pos x="41" y="37"/>
                </a:cxn>
                <a:cxn ang="0">
                  <a:pos x="41" y="37"/>
                </a:cxn>
                <a:cxn ang="0">
                  <a:pos x="43" y="32"/>
                </a:cxn>
                <a:cxn ang="0">
                  <a:pos x="46" y="27"/>
                </a:cxn>
                <a:cxn ang="0">
                  <a:pos x="50" y="23"/>
                </a:cxn>
                <a:cxn ang="0">
                  <a:pos x="54" y="19"/>
                </a:cxn>
                <a:cxn ang="0">
                  <a:pos x="54" y="19"/>
                </a:cxn>
                <a:cxn ang="0">
                  <a:pos x="58" y="12"/>
                </a:cxn>
                <a:cxn ang="0">
                  <a:pos x="60" y="4"/>
                </a:cxn>
                <a:cxn ang="0">
                  <a:pos x="60" y="4"/>
                </a:cxn>
                <a:cxn ang="0">
                  <a:pos x="60" y="2"/>
                </a:cxn>
                <a:cxn ang="0">
                  <a:pos x="59" y="1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1" y="2"/>
                </a:cxn>
                <a:cxn ang="0">
                  <a:pos x="50" y="4"/>
                </a:cxn>
                <a:cxn ang="0">
                  <a:pos x="50" y="4"/>
                </a:cxn>
              </a:cxnLst>
              <a:rect l="0" t="0" r="r" b="b"/>
              <a:pathLst>
                <a:path w="60" h="90">
                  <a:moveTo>
                    <a:pt x="50" y="4"/>
                  </a:moveTo>
                  <a:lnTo>
                    <a:pt x="50" y="4"/>
                  </a:lnTo>
                  <a:lnTo>
                    <a:pt x="49" y="8"/>
                  </a:lnTo>
                  <a:lnTo>
                    <a:pt x="47" y="13"/>
                  </a:lnTo>
                  <a:lnTo>
                    <a:pt x="40" y="22"/>
                  </a:lnTo>
                  <a:lnTo>
                    <a:pt x="33" y="32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17" y="50"/>
                  </a:lnTo>
                  <a:lnTo>
                    <a:pt x="11" y="60"/>
                  </a:lnTo>
                  <a:lnTo>
                    <a:pt x="5" y="73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2" y="89"/>
                  </a:lnTo>
                  <a:lnTo>
                    <a:pt x="3" y="90"/>
                  </a:lnTo>
                  <a:lnTo>
                    <a:pt x="7" y="90"/>
                  </a:lnTo>
                  <a:lnTo>
                    <a:pt x="8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15" y="72"/>
                  </a:lnTo>
                  <a:lnTo>
                    <a:pt x="24" y="58"/>
                  </a:lnTo>
                  <a:lnTo>
                    <a:pt x="24" y="58"/>
                  </a:lnTo>
                  <a:lnTo>
                    <a:pt x="28" y="53"/>
                  </a:lnTo>
                  <a:lnTo>
                    <a:pt x="33" y="48"/>
                  </a:lnTo>
                  <a:lnTo>
                    <a:pt x="38" y="42"/>
                  </a:lnTo>
                  <a:lnTo>
                    <a:pt x="40" y="39"/>
                  </a:lnTo>
                  <a:lnTo>
                    <a:pt x="41" y="37"/>
                  </a:lnTo>
                  <a:lnTo>
                    <a:pt x="41" y="37"/>
                  </a:lnTo>
                  <a:lnTo>
                    <a:pt x="43" y="32"/>
                  </a:lnTo>
                  <a:lnTo>
                    <a:pt x="46" y="27"/>
                  </a:lnTo>
                  <a:lnTo>
                    <a:pt x="50" y="23"/>
                  </a:lnTo>
                  <a:lnTo>
                    <a:pt x="54" y="19"/>
                  </a:lnTo>
                  <a:lnTo>
                    <a:pt x="54" y="19"/>
                  </a:lnTo>
                  <a:lnTo>
                    <a:pt x="58" y="12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60" y="2"/>
                  </a:lnTo>
                  <a:lnTo>
                    <a:pt x="59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1" y="2"/>
                  </a:lnTo>
                  <a:lnTo>
                    <a:pt x="50" y="4"/>
                  </a:lnTo>
                  <a:lnTo>
                    <a:pt x="5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80" name="Freeform 96"/>
            <p:cNvSpPr/>
            <p:nvPr/>
          </p:nvSpPr>
          <p:spPr bwMode="auto">
            <a:xfrm>
              <a:off x="4714875" y="4149725"/>
              <a:ext cx="28575" cy="49213"/>
            </a:xfrm>
            <a:custGeom>
              <a:avLst/>
              <a:gdLst/>
              <a:ahLst/>
              <a:cxnLst>
                <a:cxn ang="0">
                  <a:pos x="44" y="3"/>
                </a:cxn>
                <a:cxn ang="0">
                  <a:pos x="44" y="3"/>
                </a:cxn>
                <a:cxn ang="0">
                  <a:pos x="41" y="15"/>
                </a:cxn>
                <a:cxn ang="0">
                  <a:pos x="37" y="25"/>
                </a:cxn>
                <a:cxn ang="0">
                  <a:pos x="32" y="36"/>
                </a:cxn>
                <a:cxn ang="0">
                  <a:pos x="26" y="46"/>
                </a:cxn>
                <a:cxn ang="0">
                  <a:pos x="14" y="66"/>
                </a:cxn>
                <a:cxn ang="0">
                  <a:pos x="1" y="85"/>
                </a:cxn>
                <a:cxn ang="0">
                  <a:pos x="1" y="85"/>
                </a:cxn>
                <a:cxn ang="0">
                  <a:pos x="0" y="87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6" y="91"/>
                </a:cxn>
                <a:cxn ang="0">
                  <a:pos x="8" y="91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22" y="70"/>
                </a:cxn>
                <a:cxn ang="0">
                  <a:pos x="35" y="50"/>
                </a:cxn>
                <a:cxn ang="0">
                  <a:pos x="41" y="39"/>
                </a:cxn>
                <a:cxn ang="0">
                  <a:pos x="46" y="28"/>
                </a:cxn>
                <a:cxn ang="0">
                  <a:pos x="50" y="18"/>
                </a:cxn>
                <a:cxn ang="0">
                  <a:pos x="53" y="6"/>
                </a:cxn>
                <a:cxn ang="0">
                  <a:pos x="53" y="6"/>
                </a:cxn>
                <a:cxn ang="0">
                  <a:pos x="53" y="4"/>
                </a:cxn>
                <a:cxn ang="0">
                  <a:pos x="53" y="2"/>
                </a:cxn>
                <a:cxn ang="0">
                  <a:pos x="52" y="1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5" y="2"/>
                </a:cxn>
                <a:cxn ang="0">
                  <a:pos x="44" y="3"/>
                </a:cxn>
                <a:cxn ang="0">
                  <a:pos x="44" y="3"/>
                </a:cxn>
              </a:cxnLst>
              <a:rect l="0" t="0" r="r" b="b"/>
              <a:pathLst>
                <a:path w="53" h="91">
                  <a:moveTo>
                    <a:pt x="44" y="3"/>
                  </a:moveTo>
                  <a:lnTo>
                    <a:pt x="44" y="3"/>
                  </a:lnTo>
                  <a:lnTo>
                    <a:pt x="41" y="15"/>
                  </a:lnTo>
                  <a:lnTo>
                    <a:pt x="37" y="25"/>
                  </a:lnTo>
                  <a:lnTo>
                    <a:pt x="32" y="36"/>
                  </a:lnTo>
                  <a:lnTo>
                    <a:pt x="26" y="46"/>
                  </a:lnTo>
                  <a:lnTo>
                    <a:pt x="14" y="66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0" y="87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6" y="91"/>
                  </a:lnTo>
                  <a:lnTo>
                    <a:pt x="8" y="91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22" y="70"/>
                  </a:lnTo>
                  <a:lnTo>
                    <a:pt x="35" y="50"/>
                  </a:lnTo>
                  <a:lnTo>
                    <a:pt x="41" y="39"/>
                  </a:lnTo>
                  <a:lnTo>
                    <a:pt x="46" y="28"/>
                  </a:lnTo>
                  <a:lnTo>
                    <a:pt x="50" y="18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3" y="2"/>
                  </a:lnTo>
                  <a:lnTo>
                    <a:pt x="52" y="1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5" y="2"/>
                  </a:lnTo>
                  <a:lnTo>
                    <a:pt x="44" y="3"/>
                  </a:lnTo>
                  <a:lnTo>
                    <a:pt x="4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81" name="Freeform 97"/>
            <p:cNvSpPr/>
            <p:nvPr/>
          </p:nvSpPr>
          <p:spPr bwMode="auto">
            <a:xfrm>
              <a:off x="4732338" y="4183063"/>
              <a:ext cx="22225" cy="31750"/>
            </a:xfrm>
            <a:custGeom>
              <a:avLst/>
              <a:gdLst/>
              <a:ahLst/>
              <a:cxnLst>
                <a:cxn ang="0">
                  <a:pos x="32" y="2"/>
                </a:cxn>
                <a:cxn ang="0">
                  <a:pos x="32" y="2"/>
                </a:cxn>
                <a:cxn ang="0">
                  <a:pos x="24" y="16"/>
                </a:cxn>
                <a:cxn ang="0">
                  <a:pos x="17" y="28"/>
                </a:cxn>
                <a:cxn ang="0">
                  <a:pos x="10" y="40"/>
                </a:cxn>
                <a:cxn ang="0">
                  <a:pos x="6" y="47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1" y="58"/>
                </a:cxn>
                <a:cxn ang="0">
                  <a:pos x="2" y="59"/>
                </a:cxn>
                <a:cxn ang="0">
                  <a:pos x="3" y="60"/>
                </a:cxn>
                <a:cxn ang="0">
                  <a:pos x="5" y="60"/>
                </a:cxn>
                <a:cxn ang="0">
                  <a:pos x="6" y="60"/>
                </a:cxn>
                <a:cxn ang="0">
                  <a:pos x="8" y="59"/>
                </a:cxn>
                <a:cxn ang="0">
                  <a:pos x="8" y="59"/>
                </a:cxn>
                <a:cxn ang="0">
                  <a:pos x="13" y="53"/>
                </a:cxn>
                <a:cxn ang="0">
                  <a:pos x="17" y="47"/>
                </a:cxn>
                <a:cxn ang="0">
                  <a:pos x="25" y="34"/>
                </a:cxn>
                <a:cxn ang="0">
                  <a:pos x="33" y="21"/>
                </a:cxn>
                <a:cxn ang="0">
                  <a:pos x="40" y="7"/>
                </a:cxn>
                <a:cxn ang="0">
                  <a:pos x="40" y="7"/>
                </a:cxn>
                <a:cxn ang="0">
                  <a:pos x="41" y="5"/>
                </a:cxn>
                <a:cxn ang="0">
                  <a:pos x="41" y="4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4" y="1"/>
                </a:cxn>
                <a:cxn ang="0">
                  <a:pos x="32" y="2"/>
                </a:cxn>
                <a:cxn ang="0">
                  <a:pos x="32" y="2"/>
                </a:cxn>
              </a:cxnLst>
              <a:rect l="0" t="0" r="r" b="b"/>
              <a:pathLst>
                <a:path w="41" h="60">
                  <a:moveTo>
                    <a:pt x="32" y="2"/>
                  </a:moveTo>
                  <a:lnTo>
                    <a:pt x="32" y="2"/>
                  </a:lnTo>
                  <a:lnTo>
                    <a:pt x="24" y="16"/>
                  </a:lnTo>
                  <a:lnTo>
                    <a:pt x="17" y="28"/>
                  </a:lnTo>
                  <a:lnTo>
                    <a:pt x="10" y="40"/>
                  </a:lnTo>
                  <a:lnTo>
                    <a:pt x="6" y="47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1" y="58"/>
                  </a:lnTo>
                  <a:lnTo>
                    <a:pt x="2" y="59"/>
                  </a:lnTo>
                  <a:lnTo>
                    <a:pt x="3" y="60"/>
                  </a:lnTo>
                  <a:lnTo>
                    <a:pt x="5" y="60"/>
                  </a:lnTo>
                  <a:lnTo>
                    <a:pt x="6" y="60"/>
                  </a:lnTo>
                  <a:lnTo>
                    <a:pt x="8" y="59"/>
                  </a:lnTo>
                  <a:lnTo>
                    <a:pt x="8" y="59"/>
                  </a:lnTo>
                  <a:lnTo>
                    <a:pt x="13" y="53"/>
                  </a:lnTo>
                  <a:lnTo>
                    <a:pt x="17" y="47"/>
                  </a:lnTo>
                  <a:lnTo>
                    <a:pt x="25" y="34"/>
                  </a:lnTo>
                  <a:lnTo>
                    <a:pt x="33" y="21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5"/>
                  </a:lnTo>
                  <a:lnTo>
                    <a:pt x="41" y="4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4" y="1"/>
                  </a:lnTo>
                  <a:lnTo>
                    <a:pt x="32" y="2"/>
                  </a:lnTo>
                  <a:lnTo>
                    <a:pt x="3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82" name="Freeform 98"/>
            <p:cNvSpPr/>
            <p:nvPr/>
          </p:nvSpPr>
          <p:spPr bwMode="auto">
            <a:xfrm>
              <a:off x="4340225" y="4113213"/>
              <a:ext cx="22225" cy="31750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28" y="10"/>
                </a:cxn>
                <a:cxn ang="0">
                  <a:pos x="24" y="16"/>
                </a:cxn>
                <a:cxn ang="0">
                  <a:pos x="14" y="28"/>
                </a:cxn>
                <a:cxn ang="0">
                  <a:pos x="8" y="34"/>
                </a:cxn>
                <a:cxn ang="0">
                  <a:pos x="4" y="40"/>
                </a:cxn>
                <a:cxn ang="0">
                  <a:pos x="1" y="47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3" y="59"/>
                </a:cxn>
                <a:cxn ang="0">
                  <a:pos x="4" y="60"/>
                </a:cxn>
                <a:cxn ang="0">
                  <a:pos x="6" y="59"/>
                </a:cxn>
                <a:cxn ang="0">
                  <a:pos x="8" y="59"/>
                </a:cxn>
                <a:cxn ang="0">
                  <a:pos x="9" y="57"/>
                </a:cxn>
                <a:cxn ang="0">
                  <a:pos x="9" y="55"/>
                </a:cxn>
                <a:cxn ang="0">
                  <a:pos x="9" y="55"/>
                </a:cxn>
                <a:cxn ang="0">
                  <a:pos x="10" y="51"/>
                </a:cxn>
                <a:cxn ang="0">
                  <a:pos x="11" y="47"/>
                </a:cxn>
                <a:cxn ang="0">
                  <a:pos x="16" y="41"/>
                </a:cxn>
                <a:cxn ang="0">
                  <a:pos x="20" y="35"/>
                </a:cxn>
                <a:cxn ang="0">
                  <a:pos x="25" y="29"/>
                </a:cxn>
                <a:cxn ang="0">
                  <a:pos x="25" y="29"/>
                </a:cxn>
                <a:cxn ang="0">
                  <a:pos x="34" y="19"/>
                </a:cxn>
                <a:cxn ang="0">
                  <a:pos x="38" y="12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41" y="4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1" h="60">
                  <a:moveTo>
                    <a:pt x="32" y="3"/>
                  </a:moveTo>
                  <a:lnTo>
                    <a:pt x="32" y="3"/>
                  </a:lnTo>
                  <a:lnTo>
                    <a:pt x="28" y="10"/>
                  </a:lnTo>
                  <a:lnTo>
                    <a:pt x="24" y="16"/>
                  </a:lnTo>
                  <a:lnTo>
                    <a:pt x="14" y="28"/>
                  </a:lnTo>
                  <a:lnTo>
                    <a:pt x="8" y="34"/>
                  </a:lnTo>
                  <a:lnTo>
                    <a:pt x="4" y="40"/>
                  </a:lnTo>
                  <a:lnTo>
                    <a:pt x="1" y="4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3" y="59"/>
                  </a:lnTo>
                  <a:lnTo>
                    <a:pt x="4" y="60"/>
                  </a:lnTo>
                  <a:lnTo>
                    <a:pt x="6" y="59"/>
                  </a:lnTo>
                  <a:lnTo>
                    <a:pt x="8" y="59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10" y="51"/>
                  </a:lnTo>
                  <a:lnTo>
                    <a:pt x="11" y="47"/>
                  </a:lnTo>
                  <a:lnTo>
                    <a:pt x="16" y="41"/>
                  </a:lnTo>
                  <a:lnTo>
                    <a:pt x="20" y="35"/>
                  </a:lnTo>
                  <a:lnTo>
                    <a:pt x="25" y="29"/>
                  </a:lnTo>
                  <a:lnTo>
                    <a:pt x="25" y="29"/>
                  </a:lnTo>
                  <a:lnTo>
                    <a:pt x="34" y="19"/>
                  </a:lnTo>
                  <a:lnTo>
                    <a:pt x="38" y="12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1" y="4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83" name="Freeform 99"/>
            <p:cNvSpPr/>
            <p:nvPr/>
          </p:nvSpPr>
          <p:spPr bwMode="auto">
            <a:xfrm>
              <a:off x="4337050" y="4146550"/>
              <a:ext cx="25400" cy="41275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28" y="20"/>
                </a:cxn>
                <a:cxn ang="0">
                  <a:pos x="18" y="36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0" y="75"/>
                </a:cxn>
                <a:cxn ang="0">
                  <a:pos x="1" y="77"/>
                </a:cxn>
                <a:cxn ang="0">
                  <a:pos x="3" y="78"/>
                </a:cxn>
                <a:cxn ang="0">
                  <a:pos x="4" y="78"/>
                </a:cxn>
                <a:cxn ang="0">
                  <a:pos x="6" y="78"/>
                </a:cxn>
                <a:cxn ang="0">
                  <a:pos x="7" y="78"/>
                </a:cxn>
                <a:cxn ang="0">
                  <a:pos x="8" y="76"/>
                </a:cxn>
                <a:cxn ang="0">
                  <a:pos x="8" y="76"/>
                </a:cxn>
                <a:cxn ang="0">
                  <a:pos x="27" y="41"/>
                </a:cxn>
                <a:cxn ang="0">
                  <a:pos x="36" y="24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7" y="5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7" h="78">
                  <a:moveTo>
                    <a:pt x="38" y="2"/>
                  </a:moveTo>
                  <a:lnTo>
                    <a:pt x="38" y="2"/>
                  </a:lnTo>
                  <a:lnTo>
                    <a:pt x="28" y="20"/>
                  </a:lnTo>
                  <a:lnTo>
                    <a:pt x="18" y="36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3" y="78"/>
                  </a:lnTo>
                  <a:lnTo>
                    <a:pt x="4" y="78"/>
                  </a:lnTo>
                  <a:lnTo>
                    <a:pt x="6" y="78"/>
                  </a:lnTo>
                  <a:lnTo>
                    <a:pt x="7" y="78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27" y="41"/>
                  </a:lnTo>
                  <a:lnTo>
                    <a:pt x="36" y="24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7" y="5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6484" name="Freeform 100"/>
            <p:cNvSpPr/>
            <p:nvPr/>
          </p:nvSpPr>
          <p:spPr bwMode="auto">
            <a:xfrm>
              <a:off x="4357688" y="4176713"/>
              <a:ext cx="22225" cy="31750"/>
            </a:xfrm>
            <a:custGeom>
              <a:avLst/>
              <a:gdLst/>
              <a:ahLst/>
              <a:cxnLst>
                <a:cxn ang="0">
                  <a:pos x="31" y="3"/>
                </a:cxn>
                <a:cxn ang="0">
                  <a:pos x="31" y="3"/>
                </a:cxn>
                <a:cxn ang="0">
                  <a:pos x="26" y="16"/>
                </a:cxn>
                <a:cxn ang="0">
                  <a:pos x="19" y="29"/>
                </a:cxn>
                <a:cxn ang="0">
                  <a:pos x="10" y="41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0" y="53"/>
                </a:cxn>
                <a:cxn ang="0">
                  <a:pos x="0" y="56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3" y="60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7" y="59"/>
                </a:cxn>
                <a:cxn ang="0">
                  <a:pos x="7" y="59"/>
                </a:cxn>
                <a:cxn ang="0">
                  <a:pos x="18" y="46"/>
                </a:cxn>
                <a:cxn ang="0">
                  <a:pos x="27" y="34"/>
                </a:cxn>
                <a:cxn ang="0">
                  <a:pos x="34" y="20"/>
                </a:cxn>
                <a:cxn ang="0">
                  <a:pos x="40" y="6"/>
                </a:cxn>
                <a:cxn ang="0">
                  <a:pos x="40" y="6"/>
                </a:cxn>
                <a:cxn ang="0">
                  <a:pos x="41" y="4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2" y="2"/>
                </a:cxn>
                <a:cxn ang="0">
                  <a:pos x="31" y="3"/>
                </a:cxn>
                <a:cxn ang="0">
                  <a:pos x="31" y="3"/>
                </a:cxn>
              </a:cxnLst>
              <a:rect l="0" t="0" r="r" b="b"/>
              <a:pathLst>
                <a:path w="41" h="60">
                  <a:moveTo>
                    <a:pt x="31" y="3"/>
                  </a:moveTo>
                  <a:lnTo>
                    <a:pt x="31" y="3"/>
                  </a:lnTo>
                  <a:lnTo>
                    <a:pt x="26" y="16"/>
                  </a:lnTo>
                  <a:lnTo>
                    <a:pt x="19" y="29"/>
                  </a:lnTo>
                  <a:lnTo>
                    <a:pt x="10" y="4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3"/>
                  </a:lnTo>
                  <a:lnTo>
                    <a:pt x="0" y="56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3" y="60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18" y="46"/>
                  </a:lnTo>
                  <a:lnTo>
                    <a:pt x="27" y="34"/>
                  </a:lnTo>
                  <a:lnTo>
                    <a:pt x="34" y="20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1" y="4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2" y="2"/>
                  </a:lnTo>
                  <a:lnTo>
                    <a:pt x="31" y="3"/>
                  </a:lnTo>
                  <a:lnTo>
                    <a:pt x="3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92" name="Freeform 708"/>
            <p:cNvSpPr>
              <a:spLocks noEditPoints="1"/>
            </p:cNvSpPr>
            <p:nvPr/>
          </p:nvSpPr>
          <p:spPr bwMode="auto">
            <a:xfrm>
              <a:off x="4311651" y="4033838"/>
              <a:ext cx="112713" cy="203200"/>
            </a:xfrm>
            <a:custGeom>
              <a:avLst/>
              <a:gdLst/>
              <a:ahLst/>
              <a:cxnLst>
                <a:cxn ang="0">
                  <a:pos x="89" y="383"/>
                </a:cxn>
                <a:cxn ang="0">
                  <a:pos x="62" y="376"/>
                </a:cxn>
                <a:cxn ang="0">
                  <a:pos x="27" y="352"/>
                </a:cxn>
                <a:cxn ang="0">
                  <a:pos x="15" y="335"/>
                </a:cxn>
                <a:cxn ang="0">
                  <a:pos x="10" y="313"/>
                </a:cxn>
                <a:cxn ang="0">
                  <a:pos x="5" y="270"/>
                </a:cxn>
                <a:cxn ang="0">
                  <a:pos x="0" y="152"/>
                </a:cxn>
                <a:cxn ang="0">
                  <a:pos x="2" y="144"/>
                </a:cxn>
                <a:cxn ang="0">
                  <a:pos x="11" y="134"/>
                </a:cxn>
                <a:cxn ang="0">
                  <a:pos x="13" y="116"/>
                </a:cxn>
                <a:cxn ang="0">
                  <a:pos x="14" y="88"/>
                </a:cxn>
                <a:cxn ang="0">
                  <a:pos x="19" y="59"/>
                </a:cxn>
                <a:cxn ang="0">
                  <a:pos x="28" y="42"/>
                </a:cxn>
                <a:cxn ang="0">
                  <a:pos x="57" y="15"/>
                </a:cxn>
                <a:cxn ang="0">
                  <a:pos x="92" y="1"/>
                </a:cxn>
                <a:cxn ang="0">
                  <a:pos x="113" y="0"/>
                </a:cxn>
                <a:cxn ang="0">
                  <a:pos x="147" y="2"/>
                </a:cxn>
                <a:cxn ang="0">
                  <a:pos x="180" y="14"/>
                </a:cxn>
                <a:cxn ang="0">
                  <a:pos x="201" y="29"/>
                </a:cxn>
                <a:cxn ang="0">
                  <a:pos x="210" y="46"/>
                </a:cxn>
                <a:cxn ang="0">
                  <a:pos x="213" y="79"/>
                </a:cxn>
                <a:cxn ang="0">
                  <a:pos x="213" y="158"/>
                </a:cxn>
                <a:cxn ang="0">
                  <a:pos x="211" y="167"/>
                </a:cxn>
                <a:cxn ang="0">
                  <a:pos x="210" y="172"/>
                </a:cxn>
                <a:cxn ang="0">
                  <a:pos x="209" y="266"/>
                </a:cxn>
                <a:cxn ang="0">
                  <a:pos x="211" y="298"/>
                </a:cxn>
                <a:cxn ang="0">
                  <a:pos x="208" y="328"/>
                </a:cxn>
                <a:cxn ang="0">
                  <a:pos x="203" y="340"/>
                </a:cxn>
                <a:cxn ang="0">
                  <a:pos x="188" y="356"/>
                </a:cxn>
                <a:cxn ang="0">
                  <a:pos x="164" y="372"/>
                </a:cxn>
                <a:cxn ang="0">
                  <a:pos x="120" y="383"/>
                </a:cxn>
                <a:cxn ang="0">
                  <a:pos x="121" y="36"/>
                </a:cxn>
                <a:cxn ang="0">
                  <a:pos x="104" y="37"/>
                </a:cxn>
                <a:cxn ang="0">
                  <a:pos x="73" y="49"/>
                </a:cxn>
                <a:cxn ang="0">
                  <a:pos x="55" y="76"/>
                </a:cxn>
                <a:cxn ang="0">
                  <a:pos x="51" y="100"/>
                </a:cxn>
                <a:cxn ang="0">
                  <a:pos x="49" y="130"/>
                </a:cxn>
                <a:cxn ang="0">
                  <a:pos x="46" y="166"/>
                </a:cxn>
                <a:cxn ang="0">
                  <a:pos x="43" y="177"/>
                </a:cxn>
                <a:cxn ang="0">
                  <a:pos x="39" y="187"/>
                </a:cxn>
                <a:cxn ang="0">
                  <a:pos x="42" y="250"/>
                </a:cxn>
                <a:cxn ang="0">
                  <a:pos x="43" y="269"/>
                </a:cxn>
                <a:cxn ang="0">
                  <a:pos x="44" y="298"/>
                </a:cxn>
                <a:cxn ang="0">
                  <a:pos x="54" y="326"/>
                </a:cxn>
                <a:cxn ang="0">
                  <a:pos x="69" y="338"/>
                </a:cxn>
                <a:cxn ang="0">
                  <a:pos x="88" y="345"/>
                </a:cxn>
                <a:cxn ang="0">
                  <a:pos x="108" y="347"/>
                </a:cxn>
                <a:cxn ang="0">
                  <a:pos x="133" y="343"/>
                </a:cxn>
                <a:cxn ang="0">
                  <a:pos x="156" y="333"/>
                </a:cxn>
                <a:cxn ang="0">
                  <a:pos x="170" y="315"/>
                </a:cxn>
                <a:cxn ang="0">
                  <a:pos x="172" y="221"/>
                </a:cxn>
                <a:cxn ang="0">
                  <a:pos x="172" y="205"/>
                </a:cxn>
                <a:cxn ang="0">
                  <a:pos x="172" y="170"/>
                </a:cxn>
                <a:cxn ang="0">
                  <a:pos x="176" y="157"/>
                </a:cxn>
                <a:cxn ang="0">
                  <a:pos x="177" y="128"/>
                </a:cxn>
                <a:cxn ang="0">
                  <a:pos x="177" y="81"/>
                </a:cxn>
                <a:cxn ang="0">
                  <a:pos x="175" y="60"/>
                </a:cxn>
                <a:cxn ang="0">
                  <a:pos x="165" y="46"/>
                </a:cxn>
                <a:cxn ang="0">
                  <a:pos x="136" y="37"/>
                </a:cxn>
              </a:cxnLst>
              <a:rect l="0" t="0" r="r" b="b"/>
              <a:pathLst>
                <a:path w="213" h="383">
                  <a:moveTo>
                    <a:pt x="106" y="383"/>
                  </a:moveTo>
                  <a:lnTo>
                    <a:pt x="106" y="383"/>
                  </a:lnTo>
                  <a:lnTo>
                    <a:pt x="89" y="383"/>
                  </a:lnTo>
                  <a:lnTo>
                    <a:pt x="89" y="383"/>
                  </a:lnTo>
                  <a:lnTo>
                    <a:pt x="76" y="380"/>
                  </a:lnTo>
                  <a:lnTo>
                    <a:pt x="62" y="376"/>
                  </a:lnTo>
                  <a:lnTo>
                    <a:pt x="49" y="370"/>
                  </a:lnTo>
                  <a:lnTo>
                    <a:pt x="38" y="362"/>
                  </a:lnTo>
                  <a:lnTo>
                    <a:pt x="27" y="352"/>
                  </a:lnTo>
                  <a:lnTo>
                    <a:pt x="22" y="346"/>
                  </a:lnTo>
                  <a:lnTo>
                    <a:pt x="18" y="341"/>
                  </a:lnTo>
                  <a:lnTo>
                    <a:pt x="15" y="335"/>
                  </a:lnTo>
                  <a:lnTo>
                    <a:pt x="13" y="328"/>
                  </a:lnTo>
                  <a:lnTo>
                    <a:pt x="11" y="320"/>
                  </a:lnTo>
                  <a:lnTo>
                    <a:pt x="10" y="313"/>
                  </a:lnTo>
                  <a:lnTo>
                    <a:pt x="9" y="308"/>
                  </a:lnTo>
                  <a:lnTo>
                    <a:pt x="9" y="308"/>
                  </a:lnTo>
                  <a:lnTo>
                    <a:pt x="5" y="270"/>
                  </a:lnTo>
                  <a:lnTo>
                    <a:pt x="2" y="230"/>
                  </a:lnTo>
                  <a:lnTo>
                    <a:pt x="0" y="191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1" y="147"/>
                  </a:lnTo>
                  <a:lnTo>
                    <a:pt x="2" y="144"/>
                  </a:lnTo>
                  <a:lnTo>
                    <a:pt x="4" y="141"/>
                  </a:lnTo>
                  <a:lnTo>
                    <a:pt x="8" y="138"/>
                  </a:lnTo>
                  <a:lnTo>
                    <a:pt x="11" y="134"/>
                  </a:lnTo>
                  <a:lnTo>
                    <a:pt x="11" y="130"/>
                  </a:lnTo>
                  <a:lnTo>
                    <a:pt x="11" y="130"/>
                  </a:lnTo>
                  <a:lnTo>
                    <a:pt x="13" y="116"/>
                  </a:lnTo>
                  <a:lnTo>
                    <a:pt x="14" y="100"/>
                  </a:lnTo>
                  <a:lnTo>
                    <a:pt x="14" y="100"/>
                  </a:lnTo>
                  <a:lnTo>
                    <a:pt x="14" y="88"/>
                  </a:lnTo>
                  <a:lnTo>
                    <a:pt x="15" y="76"/>
                  </a:lnTo>
                  <a:lnTo>
                    <a:pt x="17" y="64"/>
                  </a:lnTo>
                  <a:lnTo>
                    <a:pt x="19" y="59"/>
                  </a:lnTo>
                  <a:lnTo>
                    <a:pt x="21" y="54"/>
                  </a:lnTo>
                  <a:lnTo>
                    <a:pt x="21" y="54"/>
                  </a:lnTo>
                  <a:lnTo>
                    <a:pt x="28" y="42"/>
                  </a:lnTo>
                  <a:lnTo>
                    <a:pt x="36" y="31"/>
                  </a:lnTo>
                  <a:lnTo>
                    <a:pt x="47" y="23"/>
                  </a:lnTo>
                  <a:lnTo>
                    <a:pt x="57" y="15"/>
                  </a:lnTo>
                  <a:lnTo>
                    <a:pt x="69" y="8"/>
                  </a:lnTo>
                  <a:lnTo>
                    <a:pt x="80" y="4"/>
                  </a:lnTo>
                  <a:lnTo>
                    <a:pt x="92" y="1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36" y="1"/>
                  </a:lnTo>
                  <a:lnTo>
                    <a:pt x="147" y="2"/>
                  </a:lnTo>
                  <a:lnTo>
                    <a:pt x="158" y="4"/>
                  </a:lnTo>
                  <a:lnTo>
                    <a:pt x="169" y="8"/>
                  </a:lnTo>
                  <a:lnTo>
                    <a:pt x="180" y="14"/>
                  </a:lnTo>
                  <a:lnTo>
                    <a:pt x="190" y="21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5" y="34"/>
                  </a:lnTo>
                  <a:lnTo>
                    <a:pt x="208" y="39"/>
                  </a:lnTo>
                  <a:lnTo>
                    <a:pt x="210" y="46"/>
                  </a:lnTo>
                  <a:lnTo>
                    <a:pt x="211" y="52"/>
                  </a:lnTo>
                  <a:lnTo>
                    <a:pt x="213" y="64"/>
                  </a:lnTo>
                  <a:lnTo>
                    <a:pt x="213" y="79"/>
                  </a:lnTo>
                  <a:lnTo>
                    <a:pt x="213" y="152"/>
                  </a:lnTo>
                  <a:lnTo>
                    <a:pt x="213" y="152"/>
                  </a:lnTo>
                  <a:lnTo>
                    <a:pt x="213" y="158"/>
                  </a:lnTo>
                  <a:lnTo>
                    <a:pt x="213" y="158"/>
                  </a:lnTo>
                  <a:lnTo>
                    <a:pt x="213" y="163"/>
                  </a:lnTo>
                  <a:lnTo>
                    <a:pt x="211" y="167"/>
                  </a:lnTo>
                  <a:lnTo>
                    <a:pt x="211" y="168"/>
                  </a:lnTo>
                  <a:lnTo>
                    <a:pt x="210" y="170"/>
                  </a:lnTo>
                  <a:lnTo>
                    <a:pt x="210" y="172"/>
                  </a:lnTo>
                  <a:lnTo>
                    <a:pt x="210" y="174"/>
                  </a:lnTo>
                  <a:lnTo>
                    <a:pt x="209" y="266"/>
                  </a:lnTo>
                  <a:lnTo>
                    <a:pt x="209" y="266"/>
                  </a:lnTo>
                  <a:lnTo>
                    <a:pt x="210" y="284"/>
                  </a:lnTo>
                  <a:lnTo>
                    <a:pt x="210" y="284"/>
                  </a:lnTo>
                  <a:lnTo>
                    <a:pt x="211" y="298"/>
                  </a:lnTo>
                  <a:lnTo>
                    <a:pt x="211" y="310"/>
                  </a:lnTo>
                  <a:lnTo>
                    <a:pt x="210" y="322"/>
                  </a:lnTo>
                  <a:lnTo>
                    <a:pt x="208" y="328"/>
                  </a:lnTo>
                  <a:lnTo>
                    <a:pt x="207" y="333"/>
                  </a:lnTo>
                  <a:lnTo>
                    <a:pt x="207" y="333"/>
                  </a:lnTo>
                  <a:lnTo>
                    <a:pt x="203" y="340"/>
                  </a:lnTo>
                  <a:lnTo>
                    <a:pt x="199" y="346"/>
                  </a:lnTo>
                  <a:lnTo>
                    <a:pt x="193" y="351"/>
                  </a:lnTo>
                  <a:lnTo>
                    <a:pt x="188" y="356"/>
                  </a:lnTo>
                  <a:lnTo>
                    <a:pt x="182" y="362"/>
                  </a:lnTo>
                  <a:lnTo>
                    <a:pt x="176" y="366"/>
                  </a:lnTo>
                  <a:lnTo>
                    <a:pt x="164" y="372"/>
                  </a:lnTo>
                  <a:lnTo>
                    <a:pt x="149" y="377"/>
                  </a:lnTo>
                  <a:lnTo>
                    <a:pt x="135" y="381"/>
                  </a:lnTo>
                  <a:lnTo>
                    <a:pt x="120" y="383"/>
                  </a:lnTo>
                  <a:lnTo>
                    <a:pt x="106" y="383"/>
                  </a:lnTo>
                  <a:lnTo>
                    <a:pt x="106" y="383"/>
                  </a:lnTo>
                  <a:close/>
                  <a:moveTo>
                    <a:pt x="121" y="36"/>
                  </a:moveTo>
                  <a:lnTo>
                    <a:pt x="121" y="36"/>
                  </a:lnTo>
                  <a:lnTo>
                    <a:pt x="104" y="37"/>
                  </a:lnTo>
                  <a:lnTo>
                    <a:pt x="104" y="37"/>
                  </a:lnTo>
                  <a:lnTo>
                    <a:pt x="92" y="39"/>
                  </a:lnTo>
                  <a:lnTo>
                    <a:pt x="82" y="44"/>
                  </a:lnTo>
                  <a:lnTo>
                    <a:pt x="73" y="49"/>
                  </a:lnTo>
                  <a:lnTo>
                    <a:pt x="65" y="56"/>
                  </a:lnTo>
                  <a:lnTo>
                    <a:pt x="59" y="65"/>
                  </a:lnTo>
                  <a:lnTo>
                    <a:pt x="55" y="76"/>
                  </a:lnTo>
                  <a:lnTo>
                    <a:pt x="52" y="87"/>
                  </a:lnTo>
                  <a:lnTo>
                    <a:pt x="51" y="100"/>
                  </a:lnTo>
                  <a:lnTo>
                    <a:pt x="51" y="100"/>
                  </a:lnTo>
                  <a:lnTo>
                    <a:pt x="50" y="116"/>
                  </a:lnTo>
                  <a:lnTo>
                    <a:pt x="49" y="130"/>
                  </a:lnTo>
                  <a:lnTo>
                    <a:pt x="49" y="130"/>
                  </a:lnTo>
                  <a:lnTo>
                    <a:pt x="47" y="148"/>
                  </a:lnTo>
                  <a:lnTo>
                    <a:pt x="46" y="166"/>
                  </a:lnTo>
                  <a:lnTo>
                    <a:pt x="46" y="166"/>
                  </a:lnTo>
                  <a:lnTo>
                    <a:pt x="46" y="171"/>
                  </a:lnTo>
                  <a:lnTo>
                    <a:pt x="45" y="174"/>
                  </a:lnTo>
                  <a:lnTo>
                    <a:pt x="43" y="177"/>
                  </a:lnTo>
                  <a:lnTo>
                    <a:pt x="41" y="179"/>
                  </a:lnTo>
                  <a:lnTo>
                    <a:pt x="38" y="182"/>
                  </a:lnTo>
                  <a:lnTo>
                    <a:pt x="39" y="187"/>
                  </a:lnTo>
                  <a:lnTo>
                    <a:pt x="39" y="187"/>
                  </a:lnTo>
                  <a:lnTo>
                    <a:pt x="40" y="218"/>
                  </a:lnTo>
                  <a:lnTo>
                    <a:pt x="42" y="250"/>
                  </a:lnTo>
                  <a:lnTo>
                    <a:pt x="42" y="257"/>
                  </a:lnTo>
                  <a:lnTo>
                    <a:pt x="42" y="257"/>
                  </a:lnTo>
                  <a:lnTo>
                    <a:pt x="43" y="269"/>
                  </a:lnTo>
                  <a:lnTo>
                    <a:pt x="43" y="269"/>
                  </a:lnTo>
                  <a:lnTo>
                    <a:pt x="43" y="288"/>
                  </a:lnTo>
                  <a:lnTo>
                    <a:pt x="44" y="298"/>
                  </a:lnTo>
                  <a:lnTo>
                    <a:pt x="46" y="308"/>
                  </a:lnTo>
                  <a:lnTo>
                    <a:pt x="49" y="317"/>
                  </a:lnTo>
                  <a:lnTo>
                    <a:pt x="54" y="326"/>
                  </a:lnTo>
                  <a:lnTo>
                    <a:pt x="60" y="333"/>
                  </a:lnTo>
                  <a:lnTo>
                    <a:pt x="64" y="335"/>
                  </a:lnTo>
                  <a:lnTo>
                    <a:pt x="69" y="338"/>
                  </a:lnTo>
                  <a:lnTo>
                    <a:pt x="69" y="338"/>
                  </a:lnTo>
                  <a:lnTo>
                    <a:pt x="78" y="342"/>
                  </a:lnTo>
                  <a:lnTo>
                    <a:pt x="88" y="345"/>
                  </a:lnTo>
                  <a:lnTo>
                    <a:pt x="98" y="346"/>
                  </a:lnTo>
                  <a:lnTo>
                    <a:pt x="108" y="347"/>
                  </a:lnTo>
                  <a:lnTo>
                    <a:pt x="108" y="347"/>
                  </a:lnTo>
                  <a:lnTo>
                    <a:pt x="120" y="346"/>
                  </a:lnTo>
                  <a:lnTo>
                    <a:pt x="133" y="343"/>
                  </a:lnTo>
                  <a:lnTo>
                    <a:pt x="133" y="343"/>
                  </a:lnTo>
                  <a:lnTo>
                    <a:pt x="142" y="340"/>
                  </a:lnTo>
                  <a:lnTo>
                    <a:pt x="150" y="337"/>
                  </a:lnTo>
                  <a:lnTo>
                    <a:pt x="156" y="333"/>
                  </a:lnTo>
                  <a:lnTo>
                    <a:pt x="163" y="329"/>
                  </a:lnTo>
                  <a:lnTo>
                    <a:pt x="167" y="322"/>
                  </a:lnTo>
                  <a:lnTo>
                    <a:pt x="170" y="315"/>
                  </a:lnTo>
                  <a:lnTo>
                    <a:pt x="171" y="306"/>
                  </a:lnTo>
                  <a:lnTo>
                    <a:pt x="172" y="296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05"/>
                  </a:lnTo>
                  <a:lnTo>
                    <a:pt x="172" y="205"/>
                  </a:lnTo>
                  <a:lnTo>
                    <a:pt x="171" y="192"/>
                  </a:lnTo>
                  <a:lnTo>
                    <a:pt x="171" y="181"/>
                  </a:lnTo>
                  <a:lnTo>
                    <a:pt x="172" y="170"/>
                  </a:lnTo>
                  <a:lnTo>
                    <a:pt x="175" y="159"/>
                  </a:lnTo>
                  <a:lnTo>
                    <a:pt x="176" y="158"/>
                  </a:lnTo>
                  <a:lnTo>
                    <a:pt x="176" y="157"/>
                  </a:lnTo>
                  <a:lnTo>
                    <a:pt x="176" y="157"/>
                  </a:lnTo>
                  <a:lnTo>
                    <a:pt x="176" y="129"/>
                  </a:lnTo>
                  <a:lnTo>
                    <a:pt x="177" y="128"/>
                  </a:lnTo>
                  <a:lnTo>
                    <a:pt x="177" y="128"/>
                  </a:lnTo>
                  <a:lnTo>
                    <a:pt x="177" y="96"/>
                  </a:lnTo>
                  <a:lnTo>
                    <a:pt x="177" y="81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5" y="60"/>
                  </a:lnTo>
                  <a:lnTo>
                    <a:pt x="173" y="55"/>
                  </a:lnTo>
                  <a:lnTo>
                    <a:pt x="169" y="50"/>
                  </a:lnTo>
                  <a:lnTo>
                    <a:pt x="165" y="46"/>
                  </a:lnTo>
                  <a:lnTo>
                    <a:pt x="157" y="42"/>
                  </a:lnTo>
                  <a:lnTo>
                    <a:pt x="148" y="39"/>
                  </a:lnTo>
                  <a:lnTo>
                    <a:pt x="136" y="37"/>
                  </a:lnTo>
                  <a:lnTo>
                    <a:pt x="121" y="36"/>
                  </a:lnTo>
                  <a:lnTo>
                    <a:pt x="121" y="3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93" name="Freeform 709"/>
            <p:cNvSpPr>
              <a:spLocks noEditPoints="1"/>
            </p:cNvSpPr>
            <p:nvPr/>
          </p:nvSpPr>
          <p:spPr bwMode="auto">
            <a:xfrm>
              <a:off x="4689476" y="4041775"/>
              <a:ext cx="115888" cy="192088"/>
            </a:xfrm>
            <a:custGeom>
              <a:avLst/>
              <a:gdLst/>
              <a:ahLst/>
              <a:cxnLst>
                <a:cxn ang="0">
                  <a:pos x="99" y="361"/>
                </a:cxn>
                <a:cxn ang="0">
                  <a:pos x="81" y="359"/>
                </a:cxn>
                <a:cxn ang="0">
                  <a:pos x="41" y="344"/>
                </a:cxn>
                <a:cxn ang="0">
                  <a:pos x="24" y="328"/>
                </a:cxn>
                <a:cxn ang="0">
                  <a:pos x="12" y="306"/>
                </a:cxn>
                <a:cxn ang="0">
                  <a:pos x="5" y="267"/>
                </a:cxn>
                <a:cxn ang="0">
                  <a:pos x="4" y="227"/>
                </a:cxn>
                <a:cxn ang="0">
                  <a:pos x="1" y="173"/>
                </a:cxn>
                <a:cxn ang="0">
                  <a:pos x="1" y="151"/>
                </a:cxn>
                <a:cxn ang="0">
                  <a:pos x="1" y="101"/>
                </a:cxn>
                <a:cxn ang="0">
                  <a:pos x="0" y="77"/>
                </a:cxn>
                <a:cxn ang="0">
                  <a:pos x="4" y="62"/>
                </a:cxn>
                <a:cxn ang="0">
                  <a:pos x="26" y="34"/>
                </a:cxn>
                <a:cxn ang="0">
                  <a:pos x="54" y="9"/>
                </a:cxn>
                <a:cxn ang="0">
                  <a:pos x="94" y="0"/>
                </a:cxn>
                <a:cxn ang="0">
                  <a:pos x="111" y="0"/>
                </a:cxn>
                <a:cxn ang="0">
                  <a:pos x="151" y="7"/>
                </a:cxn>
                <a:cxn ang="0">
                  <a:pos x="175" y="19"/>
                </a:cxn>
                <a:cxn ang="0">
                  <a:pos x="189" y="36"/>
                </a:cxn>
                <a:cxn ang="0">
                  <a:pos x="198" y="53"/>
                </a:cxn>
                <a:cxn ang="0">
                  <a:pos x="211" y="92"/>
                </a:cxn>
                <a:cxn ang="0">
                  <a:pos x="217" y="137"/>
                </a:cxn>
                <a:cxn ang="0">
                  <a:pos x="219" y="159"/>
                </a:cxn>
                <a:cxn ang="0">
                  <a:pos x="221" y="168"/>
                </a:cxn>
                <a:cxn ang="0">
                  <a:pos x="216" y="180"/>
                </a:cxn>
                <a:cxn ang="0">
                  <a:pos x="214" y="196"/>
                </a:cxn>
                <a:cxn ang="0">
                  <a:pos x="212" y="236"/>
                </a:cxn>
                <a:cxn ang="0">
                  <a:pos x="207" y="290"/>
                </a:cxn>
                <a:cxn ang="0">
                  <a:pos x="195" y="320"/>
                </a:cxn>
                <a:cxn ang="0">
                  <a:pos x="188" y="330"/>
                </a:cxn>
                <a:cxn ang="0">
                  <a:pos x="157" y="352"/>
                </a:cxn>
                <a:cxn ang="0">
                  <a:pos x="120" y="361"/>
                </a:cxn>
                <a:cxn ang="0">
                  <a:pos x="105" y="37"/>
                </a:cxn>
                <a:cxn ang="0">
                  <a:pos x="93" y="37"/>
                </a:cxn>
                <a:cxn ang="0">
                  <a:pos x="65" y="46"/>
                </a:cxn>
                <a:cxn ang="0">
                  <a:pos x="48" y="64"/>
                </a:cxn>
                <a:cxn ang="0">
                  <a:pos x="39" y="88"/>
                </a:cxn>
                <a:cxn ang="0">
                  <a:pos x="36" y="134"/>
                </a:cxn>
                <a:cxn ang="0">
                  <a:pos x="38" y="174"/>
                </a:cxn>
                <a:cxn ang="0">
                  <a:pos x="41" y="224"/>
                </a:cxn>
                <a:cxn ang="0">
                  <a:pos x="43" y="270"/>
                </a:cxn>
                <a:cxn ang="0">
                  <a:pos x="50" y="292"/>
                </a:cxn>
                <a:cxn ang="0">
                  <a:pos x="71" y="316"/>
                </a:cxn>
                <a:cxn ang="0">
                  <a:pos x="105" y="324"/>
                </a:cxn>
                <a:cxn ang="0">
                  <a:pos x="125" y="322"/>
                </a:cxn>
                <a:cxn ang="0">
                  <a:pos x="145" y="316"/>
                </a:cxn>
                <a:cxn ang="0">
                  <a:pos x="161" y="304"/>
                </a:cxn>
                <a:cxn ang="0">
                  <a:pos x="172" y="289"/>
                </a:cxn>
                <a:cxn ang="0">
                  <a:pos x="178" y="251"/>
                </a:cxn>
                <a:cxn ang="0">
                  <a:pos x="176" y="207"/>
                </a:cxn>
                <a:cxn ang="0">
                  <a:pos x="178" y="172"/>
                </a:cxn>
                <a:cxn ang="0">
                  <a:pos x="180" y="164"/>
                </a:cxn>
                <a:cxn ang="0">
                  <a:pos x="181" y="144"/>
                </a:cxn>
                <a:cxn ang="0">
                  <a:pos x="179" y="120"/>
                </a:cxn>
                <a:cxn ang="0">
                  <a:pos x="170" y="95"/>
                </a:cxn>
                <a:cxn ang="0">
                  <a:pos x="163" y="71"/>
                </a:cxn>
                <a:cxn ang="0">
                  <a:pos x="154" y="55"/>
                </a:cxn>
                <a:cxn ang="0">
                  <a:pos x="131" y="40"/>
                </a:cxn>
                <a:cxn ang="0">
                  <a:pos x="105" y="37"/>
                </a:cxn>
              </a:cxnLst>
              <a:rect l="0" t="0" r="r" b="b"/>
              <a:pathLst>
                <a:path w="221" h="362">
                  <a:moveTo>
                    <a:pt x="107" y="362"/>
                  </a:moveTo>
                  <a:lnTo>
                    <a:pt x="107" y="362"/>
                  </a:lnTo>
                  <a:lnTo>
                    <a:pt x="99" y="361"/>
                  </a:lnTo>
                  <a:lnTo>
                    <a:pt x="99" y="361"/>
                  </a:lnTo>
                  <a:lnTo>
                    <a:pt x="91" y="360"/>
                  </a:lnTo>
                  <a:lnTo>
                    <a:pt x="81" y="359"/>
                  </a:lnTo>
                  <a:lnTo>
                    <a:pt x="68" y="356"/>
                  </a:lnTo>
                  <a:lnTo>
                    <a:pt x="55" y="351"/>
                  </a:lnTo>
                  <a:lnTo>
                    <a:pt x="41" y="344"/>
                  </a:lnTo>
                  <a:lnTo>
                    <a:pt x="35" y="339"/>
                  </a:lnTo>
                  <a:lnTo>
                    <a:pt x="29" y="334"/>
                  </a:lnTo>
                  <a:lnTo>
                    <a:pt x="24" y="328"/>
                  </a:lnTo>
                  <a:lnTo>
                    <a:pt x="20" y="322"/>
                  </a:lnTo>
                  <a:lnTo>
                    <a:pt x="16" y="315"/>
                  </a:lnTo>
                  <a:lnTo>
                    <a:pt x="12" y="306"/>
                  </a:lnTo>
                  <a:lnTo>
                    <a:pt x="12" y="306"/>
                  </a:lnTo>
                  <a:lnTo>
                    <a:pt x="8" y="287"/>
                  </a:lnTo>
                  <a:lnTo>
                    <a:pt x="5" y="267"/>
                  </a:lnTo>
                  <a:lnTo>
                    <a:pt x="4" y="246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3" y="200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1" y="168"/>
                  </a:lnTo>
                  <a:lnTo>
                    <a:pt x="1" y="151"/>
                  </a:lnTo>
                  <a:lnTo>
                    <a:pt x="1" y="151"/>
                  </a:lnTo>
                  <a:lnTo>
                    <a:pt x="1" y="128"/>
                  </a:lnTo>
                  <a:lnTo>
                    <a:pt x="1" y="103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77"/>
                  </a:lnTo>
                  <a:lnTo>
                    <a:pt x="1" y="72"/>
                  </a:lnTo>
                  <a:lnTo>
                    <a:pt x="2" y="67"/>
                  </a:lnTo>
                  <a:lnTo>
                    <a:pt x="4" y="62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26" y="34"/>
                  </a:lnTo>
                  <a:lnTo>
                    <a:pt x="34" y="23"/>
                  </a:lnTo>
                  <a:lnTo>
                    <a:pt x="43" y="15"/>
                  </a:lnTo>
                  <a:lnTo>
                    <a:pt x="54" y="9"/>
                  </a:lnTo>
                  <a:lnTo>
                    <a:pt x="65" y="4"/>
                  </a:lnTo>
                  <a:lnTo>
                    <a:pt x="79" y="1"/>
                  </a:lnTo>
                  <a:lnTo>
                    <a:pt x="94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111" y="0"/>
                  </a:lnTo>
                  <a:lnTo>
                    <a:pt x="124" y="1"/>
                  </a:lnTo>
                  <a:lnTo>
                    <a:pt x="137" y="3"/>
                  </a:lnTo>
                  <a:lnTo>
                    <a:pt x="151" y="7"/>
                  </a:lnTo>
                  <a:lnTo>
                    <a:pt x="163" y="12"/>
                  </a:lnTo>
                  <a:lnTo>
                    <a:pt x="169" y="15"/>
                  </a:lnTo>
                  <a:lnTo>
                    <a:pt x="175" y="19"/>
                  </a:lnTo>
                  <a:lnTo>
                    <a:pt x="180" y="24"/>
                  </a:lnTo>
                  <a:lnTo>
                    <a:pt x="185" y="30"/>
                  </a:lnTo>
                  <a:lnTo>
                    <a:pt x="189" y="36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8" y="53"/>
                  </a:lnTo>
                  <a:lnTo>
                    <a:pt x="204" y="66"/>
                  </a:lnTo>
                  <a:lnTo>
                    <a:pt x="208" y="78"/>
                  </a:lnTo>
                  <a:lnTo>
                    <a:pt x="211" y="92"/>
                  </a:lnTo>
                  <a:lnTo>
                    <a:pt x="214" y="105"/>
                  </a:lnTo>
                  <a:lnTo>
                    <a:pt x="215" y="120"/>
                  </a:lnTo>
                  <a:lnTo>
                    <a:pt x="217" y="137"/>
                  </a:lnTo>
                  <a:lnTo>
                    <a:pt x="218" y="154"/>
                  </a:lnTo>
                  <a:lnTo>
                    <a:pt x="218" y="157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0" y="163"/>
                  </a:lnTo>
                  <a:lnTo>
                    <a:pt x="221" y="168"/>
                  </a:lnTo>
                  <a:lnTo>
                    <a:pt x="220" y="173"/>
                  </a:lnTo>
                  <a:lnTo>
                    <a:pt x="218" y="178"/>
                  </a:lnTo>
                  <a:lnTo>
                    <a:pt x="216" y="180"/>
                  </a:lnTo>
                  <a:lnTo>
                    <a:pt x="216" y="182"/>
                  </a:lnTo>
                  <a:lnTo>
                    <a:pt x="216" y="182"/>
                  </a:lnTo>
                  <a:lnTo>
                    <a:pt x="214" y="196"/>
                  </a:lnTo>
                  <a:lnTo>
                    <a:pt x="213" y="209"/>
                  </a:lnTo>
                  <a:lnTo>
                    <a:pt x="212" y="236"/>
                  </a:lnTo>
                  <a:lnTo>
                    <a:pt x="212" y="236"/>
                  </a:lnTo>
                  <a:lnTo>
                    <a:pt x="211" y="259"/>
                  </a:lnTo>
                  <a:lnTo>
                    <a:pt x="209" y="280"/>
                  </a:lnTo>
                  <a:lnTo>
                    <a:pt x="207" y="290"/>
                  </a:lnTo>
                  <a:lnTo>
                    <a:pt x="205" y="300"/>
                  </a:lnTo>
                  <a:lnTo>
                    <a:pt x="200" y="311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192" y="325"/>
                  </a:lnTo>
                  <a:lnTo>
                    <a:pt x="188" y="330"/>
                  </a:lnTo>
                  <a:lnTo>
                    <a:pt x="180" y="338"/>
                  </a:lnTo>
                  <a:lnTo>
                    <a:pt x="168" y="346"/>
                  </a:lnTo>
                  <a:lnTo>
                    <a:pt x="157" y="352"/>
                  </a:lnTo>
                  <a:lnTo>
                    <a:pt x="145" y="356"/>
                  </a:lnTo>
                  <a:lnTo>
                    <a:pt x="132" y="359"/>
                  </a:lnTo>
                  <a:lnTo>
                    <a:pt x="120" y="361"/>
                  </a:lnTo>
                  <a:lnTo>
                    <a:pt x="107" y="362"/>
                  </a:lnTo>
                  <a:lnTo>
                    <a:pt x="107" y="362"/>
                  </a:lnTo>
                  <a:close/>
                  <a:moveTo>
                    <a:pt x="105" y="37"/>
                  </a:moveTo>
                  <a:lnTo>
                    <a:pt x="105" y="37"/>
                  </a:lnTo>
                  <a:lnTo>
                    <a:pt x="93" y="37"/>
                  </a:lnTo>
                  <a:lnTo>
                    <a:pt x="93" y="37"/>
                  </a:lnTo>
                  <a:lnTo>
                    <a:pt x="82" y="39"/>
                  </a:lnTo>
                  <a:lnTo>
                    <a:pt x="72" y="42"/>
                  </a:lnTo>
                  <a:lnTo>
                    <a:pt x="65" y="46"/>
                  </a:lnTo>
                  <a:lnTo>
                    <a:pt x="58" y="50"/>
                  </a:lnTo>
                  <a:lnTo>
                    <a:pt x="52" y="56"/>
                  </a:lnTo>
                  <a:lnTo>
                    <a:pt x="48" y="64"/>
                  </a:lnTo>
                  <a:lnTo>
                    <a:pt x="43" y="71"/>
                  </a:lnTo>
                  <a:lnTo>
                    <a:pt x="41" y="79"/>
                  </a:lnTo>
                  <a:lnTo>
                    <a:pt x="39" y="88"/>
                  </a:lnTo>
                  <a:lnTo>
                    <a:pt x="37" y="97"/>
                  </a:lnTo>
                  <a:lnTo>
                    <a:pt x="36" y="115"/>
                  </a:lnTo>
                  <a:lnTo>
                    <a:pt x="36" y="134"/>
                  </a:lnTo>
                  <a:lnTo>
                    <a:pt x="37" y="150"/>
                  </a:lnTo>
                  <a:lnTo>
                    <a:pt x="37" y="150"/>
                  </a:lnTo>
                  <a:lnTo>
                    <a:pt x="38" y="174"/>
                  </a:lnTo>
                  <a:lnTo>
                    <a:pt x="38" y="174"/>
                  </a:lnTo>
                  <a:lnTo>
                    <a:pt x="40" y="200"/>
                  </a:lnTo>
                  <a:lnTo>
                    <a:pt x="41" y="224"/>
                  </a:lnTo>
                  <a:lnTo>
                    <a:pt x="41" y="224"/>
                  </a:lnTo>
                  <a:lnTo>
                    <a:pt x="41" y="246"/>
                  </a:lnTo>
                  <a:lnTo>
                    <a:pt x="43" y="270"/>
                  </a:lnTo>
                  <a:lnTo>
                    <a:pt x="43" y="270"/>
                  </a:lnTo>
                  <a:lnTo>
                    <a:pt x="45" y="282"/>
                  </a:lnTo>
                  <a:lnTo>
                    <a:pt x="50" y="292"/>
                  </a:lnTo>
                  <a:lnTo>
                    <a:pt x="55" y="301"/>
                  </a:lnTo>
                  <a:lnTo>
                    <a:pt x="63" y="310"/>
                  </a:lnTo>
                  <a:lnTo>
                    <a:pt x="71" y="316"/>
                  </a:lnTo>
                  <a:lnTo>
                    <a:pt x="82" y="320"/>
                  </a:lnTo>
                  <a:lnTo>
                    <a:pt x="93" y="323"/>
                  </a:lnTo>
                  <a:lnTo>
                    <a:pt x="105" y="324"/>
                  </a:lnTo>
                  <a:lnTo>
                    <a:pt x="105" y="324"/>
                  </a:lnTo>
                  <a:lnTo>
                    <a:pt x="115" y="323"/>
                  </a:lnTo>
                  <a:lnTo>
                    <a:pt x="125" y="322"/>
                  </a:lnTo>
                  <a:lnTo>
                    <a:pt x="135" y="319"/>
                  </a:lnTo>
                  <a:lnTo>
                    <a:pt x="145" y="316"/>
                  </a:lnTo>
                  <a:lnTo>
                    <a:pt x="145" y="316"/>
                  </a:lnTo>
                  <a:lnTo>
                    <a:pt x="151" y="313"/>
                  </a:lnTo>
                  <a:lnTo>
                    <a:pt x="156" y="308"/>
                  </a:lnTo>
                  <a:lnTo>
                    <a:pt x="161" y="304"/>
                  </a:lnTo>
                  <a:lnTo>
                    <a:pt x="165" y="299"/>
                  </a:lnTo>
                  <a:lnTo>
                    <a:pt x="168" y="294"/>
                  </a:lnTo>
                  <a:lnTo>
                    <a:pt x="172" y="289"/>
                  </a:lnTo>
                  <a:lnTo>
                    <a:pt x="175" y="277"/>
                  </a:lnTo>
                  <a:lnTo>
                    <a:pt x="177" y="264"/>
                  </a:lnTo>
                  <a:lnTo>
                    <a:pt x="178" y="251"/>
                  </a:lnTo>
                  <a:lnTo>
                    <a:pt x="177" y="224"/>
                  </a:lnTo>
                  <a:lnTo>
                    <a:pt x="177" y="224"/>
                  </a:lnTo>
                  <a:lnTo>
                    <a:pt x="176" y="207"/>
                  </a:lnTo>
                  <a:lnTo>
                    <a:pt x="175" y="193"/>
                  </a:lnTo>
                  <a:lnTo>
                    <a:pt x="177" y="178"/>
                  </a:lnTo>
                  <a:lnTo>
                    <a:pt x="178" y="172"/>
                  </a:lnTo>
                  <a:lnTo>
                    <a:pt x="180" y="166"/>
                  </a:lnTo>
                  <a:lnTo>
                    <a:pt x="180" y="165"/>
                  </a:lnTo>
                  <a:lnTo>
                    <a:pt x="180" y="164"/>
                  </a:lnTo>
                  <a:lnTo>
                    <a:pt x="181" y="158"/>
                  </a:lnTo>
                  <a:lnTo>
                    <a:pt x="181" y="158"/>
                  </a:lnTo>
                  <a:lnTo>
                    <a:pt x="181" y="144"/>
                  </a:lnTo>
                  <a:lnTo>
                    <a:pt x="180" y="131"/>
                  </a:lnTo>
                  <a:lnTo>
                    <a:pt x="180" y="131"/>
                  </a:lnTo>
                  <a:lnTo>
                    <a:pt x="179" y="120"/>
                  </a:lnTo>
                  <a:lnTo>
                    <a:pt x="177" y="111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5" y="78"/>
                  </a:lnTo>
                  <a:lnTo>
                    <a:pt x="165" y="78"/>
                  </a:lnTo>
                  <a:lnTo>
                    <a:pt x="163" y="71"/>
                  </a:lnTo>
                  <a:lnTo>
                    <a:pt x="160" y="66"/>
                  </a:lnTo>
                  <a:lnTo>
                    <a:pt x="157" y="61"/>
                  </a:lnTo>
                  <a:lnTo>
                    <a:pt x="154" y="55"/>
                  </a:lnTo>
                  <a:lnTo>
                    <a:pt x="147" y="48"/>
                  </a:lnTo>
                  <a:lnTo>
                    <a:pt x="139" y="43"/>
                  </a:lnTo>
                  <a:lnTo>
                    <a:pt x="131" y="40"/>
                  </a:lnTo>
                  <a:lnTo>
                    <a:pt x="122" y="38"/>
                  </a:lnTo>
                  <a:lnTo>
                    <a:pt x="114" y="37"/>
                  </a:lnTo>
                  <a:lnTo>
                    <a:pt x="105" y="37"/>
                  </a:lnTo>
                  <a:lnTo>
                    <a:pt x="105" y="3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94" name="Freeform 710"/>
            <p:cNvSpPr/>
            <p:nvPr/>
          </p:nvSpPr>
          <p:spPr bwMode="auto">
            <a:xfrm>
              <a:off x="4411663" y="4117975"/>
              <a:ext cx="280988" cy="26988"/>
            </a:xfrm>
            <a:custGeom>
              <a:avLst/>
              <a:gdLst/>
              <a:ahLst/>
              <a:cxnLst>
                <a:cxn ang="0">
                  <a:pos x="512" y="50"/>
                </a:cxn>
                <a:cxn ang="0">
                  <a:pos x="507" y="49"/>
                </a:cxn>
                <a:cxn ang="0">
                  <a:pos x="450" y="43"/>
                </a:cxn>
                <a:cxn ang="0">
                  <a:pos x="380" y="40"/>
                </a:cxn>
                <a:cxn ang="0">
                  <a:pos x="315" y="42"/>
                </a:cxn>
                <a:cxn ang="0">
                  <a:pos x="253" y="43"/>
                </a:cxn>
                <a:cxn ang="0">
                  <a:pos x="193" y="42"/>
                </a:cxn>
                <a:cxn ang="0">
                  <a:pos x="136" y="40"/>
                </a:cxn>
                <a:cxn ang="0">
                  <a:pos x="18" y="38"/>
                </a:cxn>
                <a:cxn ang="0">
                  <a:pos x="14" y="37"/>
                </a:cxn>
                <a:cxn ang="0">
                  <a:pos x="7" y="34"/>
                </a:cxn>
                <a:cxn ang="0">
                  <a:pos x="2" y="28"/>
                </a:cxn>
                <a:cxn ang="0">
                  <a:pos x="0" y="20"/>
                </a:cxn>
                <a:cxn ang="0">
                  <a:pos x="1" y="14"/>
                </a:cxn>
                <a:cxn ang="0">
                  <a:pos x="4" y="7"/>
                </a:cxn>
                <a:cxn ang="0">
                  <a:pos x="10" y="2"/>
                </a:cxn>
                <a:cxn ang="0">
                  <a:pos x="18" y="0"/>
                </a:cxn>
                <a:cxn ang="0">
                  <a:pos x="82" y="1"/>
                </a:cxn>
                <a:cxn ang="0">
                  <a:pos x="145" y="2"/>
                </a:cxn>
                <a:cxn ang="0">
                  <a:pos x="273" y="4"/>
                </a:cxn>
                <a:cxn ang="0">
                  <a:pos x="322" y="4"/>
                </a:cxn>
                <a:cxn ang="0">
                  <a:pos x="324" y="4"/>
                </a:cxn>
                <a:cxn ang="0">
                  <a:pos x="375" y="3"/>
                </a:cxn>
                <a:cxn ang="0">
                  <a:pos x="444" y="5"/>
                </a:cxn>
                <a:cxn ang="0">
                  <a:pos x="500" y="11"/>
                </a:cxn>
                <a:cxn ang="0">
                  <a:pos x="520" y="14"/>
                </a:cxn>
                <a:cxn ang="0">
                  <a:pos x="526" y="16"/>
                </a:cxn>
                <a:cxn ang="0">
                  <a:pos x="530" y="20"/>
                </a:cxn>
                <a:cxn ang="0">
                  <a:pos x="532" y="29"/>
                </a:cxn>
                <a:cxn ang="0">
                  <a:pos x="531" y="32"/>
                </a:cxn>
                <a:cxn ang="0">
                  <a:pos x="528" y="39"/>
                </a:cxn>
                <a:cxn ang="0">
                  <a:pos x="523" y="46"/>
                </a:cxn>
                <a:cxn ang="0">
                  <a:pos x="516" y="49"/>
                </a:cxn>
                <a:cxn ang="0">
                  <a:pos x="512" y="50"/>
                </a:cxn>
              </a:cxnLst>
              <a:rect l="0" t="0" r="r" b="b"/>
              <a:pathLst>
                <a:path w="532" h="50">
                  <a:moveTo>
                    <a:pt x="512" y="50"/>
                  </a:moveTo>
                  <a:lnTo>
                    <a:pt x="512" y="50"/>
                  </a:lnTo>
                  <a:lnTo>
                    <a:pt x="507" y="49"/>
                  </a:lnTo>
                  <a:lnTo>
                    <a:pt x="507" y="49"/>
                  </a:lnTo>
                  <a:lnTo>
                    <a:pt x="480" y="46"/>
                  </a:lnTo>
                  <a:lnTo>
                    <a:pt x="450" y="43"/>
                  </a:lnTo>
                  <a:lnTo>
                    <a:pt x="418" y="40"/>
                  </a:lnTo>
                  <a:lnTo>
                    <a:pt x="380" y="40"/>
                  </a:lnTo>
                  <a:lnTo>
                    <a:pt x="380" y="40"/>
                  </a:lnTo>
                  <a:lnTo>
                    <a:pt x="315" y="42"/>
                  </a:lnTo>
                  <a:lnTo>
                    <a:pt x="315" y="42"/>
                  </a:lnTo>
                  <a:lnTo>
                    <a:pt x="253" y="43"/>
                  </a:lnTo>
                  <a:lnTo>
                    <a:pt x="253" y="43"/>
                  </a:lnTo>
                  <a:lnTo>
                    <a:pt x="193" y="42"/>
                  </a:lnTo>
                  <a:lnTo>
                    <a:pt x="136" y="40"/>
                  </a:lnTo>
                  <a:lnTo>
                    <a:pt x="136" y="40"/>
                  </a:lnTo>
                  <a:lnTo>
                    <a:pt x="77" y="38"/>
                  </a:lnTo>
                  <a:lnTo>
                    <a:pt x="18" y="38"/>
                  </a:lnTo>
                  <a:lnTo>
                    <a:pt x="18" y="38"/>
                  </a:lnTo>
                  <a:lnTo>
                    <a:pt x="14" y="37"/>
                  </a:lnTo>
                  <a:lnTo>
                    <a:pt x="10" y="36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2" y="28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14"/>
                  </a:lnTo>
                  <a:lnTo>
                    <a:pt x="2" y="11"/>
                  </a:lnTo>
                  <a:lnTo>
                    <a:pt x="4" y="7"/>
                  </a:lnTo>
                  <a:lnTo>
                    <a:pt x="7" y="4"/>
                  </a:lnTo>
                  <a:lnTo>
                    <a:pt x="10" y="2"/>
                  </a:lnTo>
                  <a:lnTo>
                    <a:pt x="1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82" y="1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209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322" y="4"/>
                  </a:lnTo>
                  <a:lnTo>
                    <a:pt x="324" y="4"/>
                  </a:lnTo>
                  <a:lnTo>
                    <a:pt x="324" y="4"/>
                  </a:lnTo>
                  <a:lnTo>
                    <a:pt x="375" y="3"/>
                  </a:lnTo>
                  <a:lnTo>
                    <a:pt x="375" y="3"/>
                  </a:lnTo>
                  <a:lnTo>
                    <a:pt x="409" y="4"/>
                  </a:lnTo>
                  <a:lnTo>
                    <a:pt x="444" y="5"/>
                  </a:lnTo>
                  <a:lnTo>
                    <a:pt x="482" y="8"/>
                  </a:lnTo>
                  <a:lnTo>
                    <a:pt x="500" y="11"/>
                  </a:lnTo>
                  <a:lnTo>
                    <a:pt x="520" y="14"/>
                  </a:lnTo>
                  <a:lnTo>
                    <a:pt x="520" y="14"/>
                  </a:lnTo>
                  <a:lnTo>
                    <a:pt x="523" y="15"/>
                  </a:lnTo>
                  <a:lnTo>
                    <a:pt x="526" y="16"/>
                  </a:lnTo>
                  <a:lnTo>
                    <a:pt x="528" y="18"/>
                  </a:lnTo>
                  <a:lnTo>
                    <a:pt x="530" y="20"/>
                  </a:lnTo>
                  <a:lnTo>
                    <a:pt x="531" y="24"/>
                  </a:lnTo>
                  <a:lnTo>
                    <a:pt x="532" y="29"/>
                  </a:lnTo>
                  <a:lnTo>
                    <a:pt x="532" y="29"/>
                  </a:lnTo>
                  <a:lnTo>
                    <a:pt x="531" y="32"/>
                  </a:lnTo>
                  <a:lnTo>
                    <a:pt x="530" y="36"/>
                  </a:lnTo>
                  <a:lnTo>
                    <a:pt x="528" y="39"/>
                  </a:lnTo>
                  <a:lnTo>
                    <a:pt x="526" y="43"/>
                  </a:lnTo>
                  <a:lnTo>
                    <a:pt x="523" y="46"/>
                  </a:lnTo>
                  <a:lnTo>
                    <a:pt x="519" y="48"/>
                  </a:lnTo>
                  <a:lnTo>
                    <a:pt x="516" y="49"/>
                  </a:lnTo>
                  <a:lnTo>
                    <a:pt x="512" y="50"/>
                  </a:lnTo>
                  <a:lnTo>
                    <a:pt x="512" y="5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95" name="Freeform 711"/>
            <p:cNvSpPr/>
            <p:nvPr/>
          </p:nvSpPr>
          <p:spPr bwMode="auto">
            <a:xfrm>
              <a:off x="4186238" y="4113213"/>
              <a:ext cx="747713" cy="685800"/>
            </a:xfrm>
            <a:custGeom>
              <a:avLst/>
              <a:gdLst/>
              <a:ahLst/>
              <a:cxnLst>
                <a:cxn ang="0">
                  <a:pos x="682" y="1289"/>
                </a:cxn>
                <a:cxn ang="0">
                  <a:pos x="415" y="1278"/>
                </a:cxn>
                <a:cxn ang="0">
                  <a:pos x="276" y="1269"/>
                </a:cxn>
                <a:cxn ang="0">
                  <a:pos x="208" y="1263"/>
                </a:cxn>
                <a:cxn ang="0">
                  <a:pos x="107" y="1239"/>
                </a:cxn>
                <a:cxn ang="0">
                  <a:pos x="27" y="1170"/>
                </a:cxn>
                <a:cxn ang="0">
                  <a:pos x="2" y="1053"/>
                </a:cxn>
                <a:cxn ang="0">
                  <a:pos x="6" y="932"/>
                </a:cxn>
                <a:cxn ang="0">
                  <a:pos x="16" y="703"/>
                </a:cxn>
                <a:cxn ang="0">
                  <a:pos x="2" y="616"/>
                </a:cxn>
                <a:cxn ang="0">
                  <a:pos x="7" y="298"/>
                </a:cxn>
                <a:cxn ang="0">
                  <a:pos x="6" y="194"/>
                </a:cxn>
                <a:cxn ang="0">
                  <a:pos x="10" y="87"/>
                </a:cxn>
                <a:cxn ang="0">
                  <a:pos x="58" y="21"/>
                </a:cxn>
                <a:cxn ang="0">
                  <a:pos x="175" y="0"/>
                </a:cxn>
                <a:cxn ang="0">
                  <a:pos x="259" y="6"/>
                </a:cxn>
                <a:cxn ang="0">
                  <a:pos x="262" y="32"/>
                </a:cxn>
                <a:cxn ang="0">
                  <a:pos x="236" y="39"/>
                </a:cxn>
                <a:cxn ang="0">
                  <a:pos x="120" y="43"/>
                </a:cxn>
                <a:cxn ang="0">
                  <a:pos x="52" y="85"/>
                </a:cxn>
                <a:cxn ang="0">
                  <a:pos x="39" y="183"/>
                </a:cxn>
                <a:cxn ang="0">
                  <a:pos x="42" y="275"/>
                </a:cxn>
                <a:cxn ang="0">
                  <a:pos x="40" y="312"/>
                </a:cxn>
                <a:cxn ang="0">
                  <a:pos x="47" y="637"/>
                </a:cxn>
                <a:cxn ang="0">
                  <a:pos x="50" y="835"/>
                </a:cxn>
                <a:cxn ang="0">
                  <a:pos x="43" y="1040"/>
                </a:cxn>
                <a:cxn ang="0">
                  <a:pos x="40" y="1094"/>
                </a:cxn>
                <a:cxn ang="0">
                  <a:pos x="83" y="1184"/>
                </a:cxn>
                <a:cxn ang="0">
                  <a:pos x="209" y="1227"/>
                </a:cxn>
                <a:cxn ang="0">
                  <a:pos x="255" y="1229"/>
                </a:cxn>
                <a:cxn ang="0">
                  <a:pos x="762" y="1255"/>
                </a:cxn>
                <a:cxn ang="0">
                  <a:pos x="953" y="1256"/>
                </a:cxn>
                <a:cxn ang="0">
                  <a:pos x="1163" y="1242"/>
                </a:cxn>
                <a:cxn ang="0">
                  <a:pos x="1250" y="1233"/>
                </a:cxn>
                <a:cxn ang="0">
                  <a:pos x="1322" y="1185"/>
                </a:cxn>
                <a:cxn ang="0">
                  <a:pos x="1350" y="1072"/>
                </a:cxn>
                <a:cxn ang="0">
                  <a:pos x="1364" y="807"/>
                </a:cxn>
                <a:cxn ang="0">
                  <a:pos x="1377" y="691"/>
                </a:cxn>
                <a:cxn ang="0">
                  <a:pos x="1367" y="465"/>
                </a:cxn>
                <a:cxn ang="0">
                  <a:pos x="1368" y="236"/>
                </a:cxn>
                <a:cxn ang="0">
                  <a:pos x="1354" y="108"/>
                </a:cxn>
                <a:cxn ang="0">
                  <a:pos x="1289" y="62"/>
                </a:cxn>
                <a:cxn ang="0">
                  <a:pos x="1158" y="54"/>
                </a:cxn>
                <a:cxn ang="0">
                  <a:pos x="1140" y="36"/>
                </a:cxn>
                <a:cxn ang="0">
                  <a:pos x="1158" y="16"/>
                </a:cxn>
                <a:cxn ang="0">
                  <a:pos x="1303" y="28"/>
                </a:cxn>
                <a:cxn ang="0">
                  <a:pos x="1369" y="68"/>
                </a:cxn>
                <a:cxn ang="0">
                  <a:pos x="1403" y="154"/>
                </a:cxn>
                <a:cxn ang="0">
                  <a:pos x="1402" y="301"/>
                </a:cxn>
                <a:cxn ang="0">
                  <a:pos x="1411" y="702"/>
                </a:cxn>
                <a:cxn ang="0">
                  <a:pos x="1391" y="917"/>
                </a:cxn>
                <a:cxn ang="0">
                  <a:pos x="1380" y="1135"/>
                </a:cxn>
                <a:cxn ang="0">
                  <a:pos x="1337" y="1230"/>
                </a:cxn>
                <a:cxn ang="0">
                  <a:pos x="1233" y="1276"/>
                </a:cxn>
                <a:cxn ang="0">
                  <a:pos x="1128" y="1279"/>
                </a:cxn>
                <a:cxn ang="0">
                  <a:pos x="890" y="1294"/>
                </a:cxn>
              </a:cxnLst>
              <a:rect l="0" t="0" r="r" b="b"/>
              <a:pathLst>
                <a:path w="1414" h="1294">
                  <a:moveTo>
                    <a:pt x="890" y="1294"/>
                  </a:moveTo>
                  <a:lnTo>
                    <a:pt x="890" y="1294"/>
                  </a:lnTo>
                  <a:lnTo>
                    <a:pt x="839" y="1294"/>
                  </a:lnTo>
                  <a:lnTo>
                    <a:pt x="790" y="1292"/>
                  </a:lnTo>
                  <a:lnTo>
                    <a:pt x="790" y="1292"/>
                  </a:lnTo>
                  <a:lnTo>
                    <a:pt x="713" y="1290"/>
                  </a:lnTo>
                  <a:lnTo>
                    <a:pt x="713" y="1290"/>
                  </a:lnTo>
                  <a:lnTo>
                    <a:pt x="682" y="1289"/>
                  </a:lnTo>
                  <a:lnTo>
                    <a:pt x="651" y="1288"/>
                  </a:lnTo>
                  <a:lnTo>
                    <a:pt x="591" y="1284"/>
                  </a:lnTo>
                  <a:lnTo>
                    <a:pt x="591" y="1284"/>
                  </a:lnTo>
                  <a:lnTo>
                    <a:pt x="519" y="1280"/>
                  </a:lnTo>
                  <a:lnTo>
                    <a:pt x="484" y="1279"/>
                  </a:lnTo>
                  <a:lnTo>
                    <a:pt x="448" y="1279"/>
                  </a:lnTo>
                  <a:lnTo>
                    <a:pt x="448" y="1279"/>
                  </a:lnTo>
                  <a:lnTo>
                    <a:pt x="415" y="1278"/>
                  </a:lnTo>
                  <a:lnTo>
                    <a:pt x="383" y="1276"/>
                  </a:lnTo>
                  <a:lnTo>
                    <a:pt x="319" y="1271"/>
                  </a:lnTo>
                  <a:lnTo>
                    <a:pt x="316" y="1270"/>
                  </a:lnTo>
                  <a:lnTo>
                    <a:pt x="316" y="1270"/>
                  </a:lnTo>
                  <a:lnTo>
                    <a:pt x="281" y="1268"/>
                  </a:lnTo>
                  <a:lnTo>
                    <a:pt x="278" y="1268"/>
                  </a:lnTo>
                  <a:lnTo>
                    <a:pt x="276" y="1269"/>
                  </a:lnTo>
                  <a:lnTo>
                    <a:pt x="276" y="1269"/>
                  </a:lnTo>
                  <a:lnTo>
                    <a:pt x="272" y="1270"/>
                  </a:lnTo>
                  <a:lnTo>
                    <a:pt x="268" y="1270"/>
                  </a:lnTo>
                  <a:lnTo>
                    <a:pt x="268" y="1270"/>
                  </a:lnTo>
                  <a:lnTo>
                    <a:pt x="263" y="1269"/>
                  </a:lnTo>
                  <a:lnTo>
                    <a:pt x="263" y="1269"/>
                  </a:lnTo>
                  <a:lnTo>
                    <a:pt x="250" y="1267"/>
                  </a:lnTo>
                  <a:lnTo>
                    <a:pt x="235" y="1265"/>
                  </a:lnTo>
                  <a:lnTo>
                    <a:pt x="208" y="1263"/>
                  </a:lnTo>
                  <a:lnTo>
                    <a:pt x="208" y="1263"/>
                  </a:lnTo>
                  <a:lnTo>
                    <a:pt x="193" y="1262"/>
                  </a:lnTo>
                  <a:lnTo>
                    <a:pt x="177" y="1261"/>
                  </a:lnTo>
                  <a:lnTo>
                    <a:pt x="162" y="1258"/>
                  </a:lnTo>
                  <a:lnTo>
                    <a:pt x="147" y="1255"/>
                  </a:lnTo>
                  <a:lnTo>
                    <a:pt x="147" y="1255"/>
                  </a:lnTo>
                  <a:lnTo>
                    <a:pt x="121" y="1246"/>
                  </a:lnTo>
                  <a:lnTo>
                    <a:pt x="107" y="1239"/>
                  </a:lnTo>
                  <a:lnTo>
                    <a:pt x="94" y="1234"/>
                  </a:lnTo>
                  <a:lnTo>
                    <a:pt x="81" y="1227"/>
                  </a:lnTo>
                  <a:lnTo>
                    <a:pt x="70" y="1220"/>
                  </a:lnTo>
                  <a:lnTo>
                    <a:pt x="59" y="1212"/>
                  </a:lnTo>
                  <a:lnTo>
                    <a:pt x="49" y="1202"/>
                  </a:lnTo>
                  <a:lnTo>
                    <a:pt x="49" y="1202"/>
                  </a:lnTo>
                  <a:lnTo>
                    <a:pt x="37" y="1187"/>
                  </a:lnTo>
                  <a:lnTo>
                    <a:pt x="27" y="1170"/>
                  </a:lnTo>
                  <a:lnTo>
                    <a:pt x="17" y="1153"/>
                  </a:lnTo>
                  <a:lnTo>
                    <a:pt x="10" y="1135"/>
                  </a:lnTo>
                  <a:lnTo>
                    <a:pt x="5" y="1117"/>
                  </a:lnTo>
                  <a:lnTo>
                    <a:pt x="2" y="1097"/>
                  </a:lnTo>
                  <a:lnTo>
                    <a:pt x="0" y="1077"/>
                  </a:lnTo>
                  <a:lnTo>
                    <a:pt x="1" y="1058"/>
                  </a:lnTo>
                  <a:lnTo>
                    <a:pt x="1" y="1058"/>
                  </a:lnTo>
                  <a:lnTo>
                    <a:pt x="2" y="1053"/>
                  </a:lnTo>
                  <a:lnTo>
                    <a:pt x="4" y="1047"/>
                  </a:lnTo>
                  <a:lnTo>
                    <a:pt x="6" y="1045"/>
                  </a:lnTo>
                  <a:lnTo>
                    <a:pt x="6" y="1042"/>
                  </a:lnTo>
                  <a:lnTo>
                    <a:pt x="6" y="1042"/>
                  </a:lnTo>
                  <a:lnTo>
                    <a:pt x="6" y="1012"/>
                  </a:lnTo>
                  <a:lnTo>
                    <a:pt x="6" y="982"/>
                  </a:lnTo>
                  <a:lnTo>
                    <a:pt x="6" y="982"/>
                  </a:lnTo>
                  <a:lnTo>
                    <a:pt x="6" y="932"/>
                  </a:lnTo>
                  <a:lnTo>
                    <a:pt x="7" y="907"/>
                  </a:lnTo>
                  <a:lnTo>
                    <a:pt x="9" y="882"/>
                  </a:lnTo>
                  <a:lnTo>
                    <a:pt x="9" y="882"/>
                  </a:lnTo>
                  <a:lnTo>
                    <a:pt x="14" y="839"/>
                  </a:lnTo>
                  <a:lnTo>
                    <a:pt x="16" y="794"/>
                  </a:lnTo>
                  <a:lnTo>
                    <a:pt x="17" y="750"/>
                  </a:lnTo>
                  <a:lnTo>
                    <a:pt x="16" y="703"/>
                  </a:lnTo>
                  <a:lnTo>
                    <a:pt x="16" y="703"/>
                  </a:lnTo>
                  <a:lnTo>
                    <a:pt x="16" y="691"/>
                  </a:lnTo>
                  <a:lnTo>
                    <a:pt x="14" y="679"/>
                  </a:lnTo>
                  <a:lnTo>
                    <a:pt x="9" y="655"/>
                  </a:lnTo>
                  <a:lnTo>
                    <a:pt x="9" y="655"/>
                  </a:lnTo>
                  <a:lnTo>
                    <a:pt x="5" y="635"/>
                  </a:lnTo>
                  <a:lnTo>
                    <a:pt x="3" y="626"/>
                  </a:lnTo>
                  <a:lnTo>
                    <a:pt x="2" y="616"/>
                  </a:lnTo>
                  <a:lnTo>
                    <a:pt x="2" y="616"/>
                  </a:lnTo>
                  <a:lnTo>
                    <a:pt x="1" y="579"/>
                  </a:lnTo>
                  <a:lnTo>
                    <a:pt x="1" y="543"/>
                  </a:lnTo>
                  <a:lnTo>
                    <a:pt x="1" y="320"/>
                  </a:lnTo>
                  <a:lnTo>
                    <a:pt x="1" y="320"/>
                  </a:lnTo>
                  <a:lnTo>
                    <a:pt x="2" y="314"/>
                  </a:lnTo>
                  <a:lnTo>
                    <a:pt x="5" y="309"/>
                  </a:lnTo>
                  <a:lnTo>
                    <a:pt x="8" y="304"/>
                  </a:lnTo>
                  <a:lnTo>
                    <a:pt x="7" y="298"/>
                  </a:lnTo>
                  <a:lnTo>
                    <a:pt x="7" y="298"/>
                  </a:lnTo>
                  <a:lnTo>
                    <a:pt x="5" y="291"/>
                  </a:lnTo>
                  <a:lnTo>
                    <a:pt x="5" y="284"/>
                  </a:lnTo>
                  <a:lnTo>
                    <a:pt x="6" y="266"/>
                  </a:lnTo>
                  <a:lnTo>
                    <a:pt x="6" y="266"/>
                  </a:lnTo>
                  <a:lnTo>
                    <a:pt x="8" y="245"/>
                  </a:lnTo>
                  <a:lnTo>
                    <a:pt x="8" y="220"/>
                  </a:lnTo>
                  <a:lnTo>
                    <a:pt x="6" y="194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1" y="156"/>
                  </a:lnTo>
                  <a:lnTo>
                    <a:pt x="0" y="142"/>
                  </a:lnTo>
                  <a:lnTo>
                    <a:pt x="1" y="129"/>
                  </a:lnTo>
                  <a:lnTo>
                    <a:pt x="2" y="116"/>
                  </a:lnTo>
                  <a:lnTo>
                    <a:pt x="6" y="101"/>
                  </a:lnTo>
                  <a:lnTo>
                    <a:pt x="10" y="87"/>
                  </a:lnTo>
                  <a:lnTo>
                    <a:pt x="16" y="71"/>
                  </a:lnTo>
                  <a:lnTo>
                    <a:pt x="23" y="55"/>
                  </a:lnTo>
                  <a:lnTo>
                    <a:pt x="23" y="55"/>
                  </a:lnTo>
                  <a:lnTo>
                    <a:pt x="29" y="46"/>
                  </a:lnTo>
                  <a:lnTo>
                    <a:pt x="35" y="38"/>
                  </a:lnTo>
                  <a:lnTo>
                    <a:pt x="41" y="32"/>
                  </a:lnTo>
                  <a:lnTo>
                    <a:pt x="49" y="26"/>
                  </a:lnTo>
                  <a:lnTo>
                    <a:pt x="58" y="21"/>
                  </a:lnTo>
                  <a:lnTo>
                    <a:pt x="67" y="15"/>
                  </a:lnTo>
                  <a:lnTo>
                    <a:pt x="76" y="12"/>
                  </a:lnTo>
                  <a:lnTo>
                    <a:pt x="86" y="9"/>
                  </a:lnTo>
                  <a:lnTo>
                    <a:pt x="108" y="4"/>
                  </a:lnTo>
                  <a:lnTo>
                    <a:pt x="131" y="1"/>
                  </a:lnTo>
                  <a:lnTo>
                    <a:pt x="154" y="0"/>
                  </a:lnTo>
                  <a:lnTo>
                    <a:pt x="175" y="0"/>
                  </a:lnTo>
                  <a:lnTo>
                    <a:pt x="175" y="0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46" y="1"/>
                  </a:lnTo>
                  <a:lnTo>
                    <a:pt x="246" y="1"/>
                  </a:lnTo>
                  <a:lnTo>
                    <a:pt x="249" y="1"/>
                  </a:lnTo>
                  <a:lnTo>
                    <a:pt x="253" y="2"/>
                  </a:lnTo>
                  <a:lnTo>
                    <a:pt x="256" y="4"/>
                  </a:lnTo>
                  <a:lnTo>
                    <a:pt x="259" y="6"/>
                  </a:lnTo>
                  <a:lnTo>
                    <a:pt x="261" y="9"/>
                  </a:lnTo>
                  <a:lnTo>
                    <a:pt x="263" y="12"/>
                  </a:lnTo>
                  <a:lnTo>
                    <a:pt x="264" y="15"/>
                  </a:lnTo>
                  <a:lnTo>
                    <a:pt x="264" y="20"/>
                  </a:lnTo>
                  <a:lnTo>
                    <a:pt x="264" y="24"/>
                  </a:lnTo>
                  <a:lnTo>
                    <a:pt x="264" y="24"/>
                  </a:lnTo>
                  <a:lnTo>
                    <a:pt x="264" y="28"/>
                  </a:lnTo>
                  <a:lnTo>
                    <a:pt x="262" y="32"/>
                  </a:lnTo>
                  <a:lnTo>
                    <a:pt x="261" y="35"/>
                  </a:lnTo>
                  <a:lnTo>
                    <a:pt x="258" y="37"/>
                  </a:lnTo>
                  <a:lnTo>
                    <a:pt x="255" y="39"/>
                  </a:lnTo>
                  <a:lnTo>
                    <a:pt x="252" y="40"/>
                  </a:lnTo>
                  <a:lnTo>
                    <a:pt x="246" y="41"/>
                  </a:lnTo>
                  <a:lnTo>
                    <a:pt x="246" y="41"/>
                  </a:lnTo>
                  <a:lnTo>
                    <a:pt x="240" y="41"/>
                  </a:lnTo>
                  <a:lnTo>
                    <a:pt x="236" y="39"/>
                  </a:lnTo>
                  <a:lnTo>
                    <a:pt x="234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185" y="37"/>
                  </a:lnTo>
                  <a:lnTo>
                    <a:pt x="185" y="37"/>
                  </a:lnTo>
                  <a:lnTo>
                    <a:pt x="163" y="38"/>
                  </a:lnTo>
                  <a:lnTo>
                    <a:pt x="140" y="39"/>
                  </a:lnTo>
                  <a:lnTo>
                    <a:pt x="120" y="43"/>
                  </a:lnTo>
                  <a:lnTo>
                    <a:pt x="109" y="45"/>
                  </a:lnTo>
                  <a:lnTo>
                    <a:pt x="99" y="48"/>
                  </a:lnTo>
                  <a:lnTo>
                    <a:pt x="90" y="53"/>
                  </a:lnTo>
                  <a:lnTo>
                    <a:pt x="81" y="57"/>
                  </a:lnTo>
                  <a:lnTo>
                    <a:pt x="73" y="63"/>
                  </a:lnTo>
                  <a:lnTo>
                    <a:pt x="66" y="69"/>
                  </a:lnTo>
                  <a:lnTo>
                    <a:pt x="59" y="76"/>
                  </a:lnTo>
                  <a:lnTo>
                    <a:pt x="52" y="85"/>
                  </a:lnTo>
                  <a:lnTo>
                    <a:pt x="47" y="94"/>
                  </a:lnTo>
                  <a:lnTo>
                    <a:pt x="43" y="104"/>
                  </a:lnTo>
                  <a:lnTo>
                    <a:pt x="43" y="104"/>
                  </a:lnTo>
                  <a:lnTo>
                    <a:pt x="40" y="117"/>
                  </a:lnTo>
                  <a:lnTo>
                    <a:pt x="38" y="129"/>
                  </a:lnTo>
                  <a:lnTo>
                    <a:pt x="37" y="142"/>
                  </a:lnTo>
                  <a:lnTo>
                    <a:pt x="37" y="156"/>
                  </a:lnTo>
                  <a:lnTo>
                    <a:pt x="39" y="183"/>
                  </a:lnTo>
                  <a:lnTo>
                    <a:pt x="41" y="209"/>
                  </a:lnTo>
                  <a:lnTo>
                    <a:pt x="43" y="221"/>
                  </a:lnTo>
                  <a:lnTo>
                    <a:pt x="43" y="221"/>
                  </a:lnTo>
                  <a:lnTo>
                    <a:pt x="45" y="243"/>
                  </a:lnTo>
                  <a:lnTo>
                    <a:pt x="45" y="253"/>
                  </a:lnTo>
                  <a:lnTo>
                    <a:pt x="44" y="264"/>
                  </a:lnTo>
                  <a:lnTo>
                    <a:pt x="44" y="264"/>
                  </a:lnTo>
                  <a:lnTo>
                    <a:pt x="42" y="275"/>
                  </a:lnTo>
                  <a:lnTo>
                    <a:pt x="42" y="286"/>
                  </a:lnTo>
                  <a:lnTo>
                    <a:pt x="42" y="288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5" y="295"/>
                  </a:lnTo>
                  <a:lnTo>
                    <a:pt x="45" y="302"/>
                  </a:lnTo>
                  <a:lnTo>
                    <a:pt x="44" y="307"/>
                  </a:lnTo>
                  <a:lnTo>
                    <a:pt x="40" y="312"/>
                  </a:lnTo>
                  <a:lnTo>
                    <a:pt x="38" y="315"/>
                  </a:lnTo>
                  <a:lnTo>
                    <a:pt x="38" y="319"/>
                  </a:lnTo>
                  <a:lnTo>
                    <a:pt x="38" y="320"/>
                  </a:lnTo>
                  <a:lnTo>
                    <a:pt x="38" y="531"/>
                  </a:lnTo>
                  <a:lnTo>
                    <a:pt x="38" y="531"/>
                  </a:lnTo>
                  <a:lnTo>
                    <a:pt x="39" y="558"/>
                  </a:lnTo>
                  <a:lnTo>
                    <a:pt x="41" y="586"/>
                  </a:lnTo>
                  <a:lnTo>
                    <a:pt x="47" y="637"/>
                  </a:lnTo>
                  <a:lnTo>
                    <a:pt x="47" y="637"/>
                  </a:lnTo>
                  <a:lnTo>
                    <a:pt x="51" y="671"/>
                  </a:lnTo>
                  <a:lnTo>
                    <a:pt x="54" y="704"/>
                  </a:lnTo>
                  <a:lnTo>
                    <a:pt x="54" y="704"/>
                  </a:lnTo>
                  <a:lnTo>
                    <a:pt x="56" y="737"/>
                  </a:lnTo>
                  <a:lnTo>
                    <a:pt x="56" y="771"/>
                  </a:lnTo>
                  <a:lnTo>
                    <a:pt x="53" y="801"/>
                  </a:lnTo>
                  <a:lnTo>
                    <a:pt x="50" y="835"/>
                  </a:lnTo>
                  <a:lnTo>
                    <a:pt x="50" y="835"/>
                  </a:lnTo>
                  <a:lnTo>
                    <a:pt x="47" y="881"/>
                  </a:lnTo>
                  <a:lnTo>
                    <a:pt x="47" y="881"/>
                  </a:lnTo>
                  <a:lnTo>
                    <a:pt x="45" y="924"/>
                  </a:lnTo>
                  <a:lnTo>
                    <a:pt x="45" y="968"/>
                  </a:lnTo>
                  <a:lnTo>
                    <a:pt x="45" y="968"/>
                  </a:lnTo>
                  <a:lnTo>
                    <a:pt x="44" y="1015"/>
                  </a:lnTo>
                  <a:lnTo>
                    <a:pt x="43" y="1040"/>
                  </a:lnTo>
                  <a:lnTo>
                    <a:pt x="42" y="1064"/>
                  </a:lnTo>
                  <a:lnTo>
                    <a:pt x="42" y="1064"/>
                  </a:lnTo>
                  <a:lnTo>
                    <a:pt x="41" y="1068"/>
                  </a:lnTo>
                  <a:lnTo>
                    <a:pt x="39" y="1073"/>
                  </a:lnTo>
                  <a:lnTo>
                    <a:pt x="38" y="1075"/>
                  </a:lnTo>
                  <a:lnTo>
                    <a:pt x="38" y="1078"/>
                  </a:lnTo>
                  <a:lnTo>
                    <a:pt x="38" y="1078"/>
                  </a:lnTo>
                  <a:lnTo>
                    <a:pt x="40" y="1094"/>
                  </a:lnTo>
                  <a:lnTo>
                    <a:pt x="43" y="1108"/>
                  </a:lnTo>
                  <a:lnTo>
                    <a:pt x="47" y="1123"/>
                  </a:lnTo>
                  <a:lnTo>
                    <a:pt x="52" y="1136"/>
                  </a:lnTo>
                  <a:lnTo>
                    <a:pt x="59" y="1150"/>
                  </a:lnTo>
                  <a:lnTo>
                    <a:pt x="66" y="1162"/>
                  </a:lnTo>
                  <a:lnTo>
                    <a:pt x="74" y="1173"/>
                  </a:lnTo>
                  <a:lnTo>
                    <a:pt x="83" y="1184"/>
                  </a:lnTo>
                  <a:lnTo>
                    <a:pt x="83" y="1184"/>
                  </a:lnTo>
                  <a:lnTo>
                    <a:pt x="89" y="1189"/>
                  </a:lnTo>
                  <a:lnTo>
                    <a:pt x="95" y="1193"/>
                  </a:lnTo>
                  <a:lnTo>
                    <a:pt x="108" y="1201"/>
                  </a:lnTo>
                  <a:lnTo>
                    <a:pt x="124" y="1208"/>
                  </a:lnTo>
                  <a:lnTo>
                    <a:pt x="139" y="1214"/>
                  </a:lnTo>
                  <a:lnTo>
                    <a:pt x="157" y="1219"/>
                  </a:lnTo>
                  <a:lnTo>
                    <a:pt x="174" y="1222"/>
                  </a:lnTo>
                  <a:lnTo>
                    <a:pt x="209" y="1227"/>
                  </a:lnTo>
                  <a:lnTo>
                    <a:pt x="209" y="1227"/>
                  </a:lnTo>
                  <a:lnTo>
                    <a:pt x="235" y="1229"/>
                  </a:lnTo>
                  <a:lnTo>
                    <a:pt x="235" y="1229"/>
                  </a:lnTo>
                  <a:lnTo>
                    <a:pt x="248" y="1230"/>
                  </a:lnTo>
                  <a:lnTo>
                    <a:pt x="249" y="1230"/>
                  </a:lnTo>
                  <a:lnTo>
                    <a:pt x="250" y="1229"/>
                  </a:lnTo>
                  <a:lnTo>
                    <a:pt x="250" y="1229"/>
                  </a:lnTo>
                  <a:lnTo>
                    <a:pt x="255" y="1229"/>
                  </a:lnTo>
                  <a:lnTo>
                    <a:pt x="257" y="1229"/>
                  </a:lnTo>
                  <a:lnTo>
                    <a:pt x="257" y="1229"/>
                  </a:lnTo>
                  <a:lnTo>
                    <a:pt x="376" y="1236"/>
                  </a:lnTo>
                  <a:lnTo>
                    <a:pt x="490" y="1243"/>
                  </a:lnTo>
                  <a:lnTo>
                    <a:pt x="603" y="1248"/>
                  </a:lnTo>
                  <a:lnTo>
                    <a:pt x="712" y="1253"/>
                  </a:lnTo>
                  <a:lnTo>
                    <a:pt x="712" y="1253"/>
                  </a:lnTo>
                  <a:lnTo>
                    <a:pt x="762" y="1255"/>
                  </a:lnTo>
                  <a:lnTo>
                    <a:pt x="764" y="1255"/>
                  </a:lnTo>
                  <a:lnTo>
                    <a:pt x="764" y="1255"/>
                  </a:lnTo>
                  <a:lnTo>
                    <a:pt x="820" y="1257"/>
                  </a:lnTo>
                  <a:lnTo>
                    <a:pt x="877" y="1258"/>
                  </a:lnTo>
                  <a:lnTo>
                    <a:pt x="877" y="1258"/>
                  </a:lnTo>
                  <a:lnTo>
                    <a:pt x="917" y="1258"/>
                  </a:lnTo>
                  <a:lnTo>
                    <a:pt x="953" y="1256"/>
                  </a:lnTo>
                  <a:lnTo>
                    <a:pt x="953" y="1256"/>
                  </a:lnTo>
                  <a:lnTo>
                    <a:pt x="1004" y="1251"/>
                  </a:lnTo>
                  <a:lnTo>
                    <a:pt x="1006" y="1251"/>
                  </a:lnTo>
                  <a:lnTo>
                    <a:pt x="1006" y="1251"/>
                  </a:lnTo>
                  <a:lnTo>
                    <a:pt x="1081" y="1244"/>
                  </a:lnTo>
                  <a:lnTo>
                    <a:pt x="1119" y="1242"/>
                  </a:lnTo>
                  <a:lnTo>
                    <a:pt x="1158" y="1240"/>
                  </a:lnTo>
                  <a:lnTo>
                    <a:pt x="1158" y="1240"/>
                  </a:lnTo>
                  <a:lnTo>
                    <a:pt x="1163" y="1242"/>
                  </a:lnTo>
                  <a:lnTo>
                    <a:pt x="1167" y="1243"/>
                  </a:lnTo>
                  <a:lnTo>
                    <a:pt x="1169" y="1244"/>
                  </a:lnTo>
                  <a:lnTo>
                    <a:pt x="1172" y="1244"/>
                  </a:lnTo>
                  <a:lnTo>
                    <a:pt x="1172" y="1244"/>
                  </a:lnTo>
                  <a:lnTo>
                    <a:pt x="1197" y="1243"/>
                  </a:lnTo>
                  <a:lnTo>
                    <a:pt x="1224" y="1239"/>
                  </a:lnTo>
                  <a:lnTo>
                    <a:pt x="1237" y="1236"/>
                  </a:lnTo>
                  <a:lnTo>
                    <a:pt x="1250" y="1233"/>
                  </a:lnTo>
                  <a:lnTo>
                    <a:pt x="1263" y="1228"/>
                  </a:lnTo>
                  <a:lnTo>
                    <a:pt x="1275" y="1223"/>
                  </a:lnTo>
                  <a:lnTo>
                    <a:pt x="1275" y="1223"/>
                  </a:lnTo>
                  <a:lnTo>
                    <a:pt x="1287" y="1216"/>
                  </a:lnTo>
                  <a:lnTo>
                    <a:pt x="1297" y="1208"/>
                  </a:lnTo>
                  <a:lnTo>
                    <a:pt x="1306" y="1201"/>
                  </a:lnTo>
                  <a:lnTo>
                    <a:pt x="1315" y="1193"/>
                  </a:lnTo>
                  <a:lnTo>
                    <a:pt x="1322" y="1185"/>
                  </a:lnTo>
                  <a:lnTo>
                    <a:pt x="1327" y="1175"/>
                  </a:lnTo>
                  <a:lnTo>
                    <a:pt x="1332" y="1166"/>
                  </a:lnTo>
                  <a:lnTo>
                    <a:pt x="1336" y="1157"/>
                  </a:lnTo>
                  <a:lnTo>
                    <a:pt x="1340" y="1147"/>
                  </a:lnTo>
                  <a:lnTo>
                    <a:pt x="1344" y="1136"/>
                  </a:lnTo>
                  <a:lnTo>
                    <a:pt x="1347" y="1116"/>
                  </a:lnTo>
                  <a:lnTo>
                    <a:pt x="1349" y="1094"/>
                  </a:lnTo>
                  <a:lnTo>
                    <a:pt x="1350" y="1072"/>
                  </a:lnTo>
                  <a:lnTo>
                    <a:pt x="1350" y="1072"/>
                  </a:lnTo>
                  <a:lnTo>
                    <a:pt x="1351" y="1020"/>
                  </a:lnTo>
                  <a:lnTo>
                    <a:pt x="1353" y="969"/>
                  </a:lnTo>
                  <a:lnTo>
                    <a:pt x="1356" y="917"/>
                  </a:lnTo>
                  <a:lnTo>
                    <a:pt x="1360" y="867"/>
                  </a:lnTo>
                  <a:lnTo>
                    <a:pt x="1360" y="863"/>
                  </a:lnTo>
                  <a:lnTo>
                    <a:pt x="1360" y="863"/>
                  </a:lnTo>
                  <a:lnTo>
                    <a:pt x="1364" y="807"/>
                  </a:lnTo>
                  <a:lnTo>
                    <a:pt x="1364" y="807"/>
                  </a:lnTo>
                  <a:lnTo>
                    <a:pt x="1366" y="783"/>
                  </a:lnTo>
                  <a:lnTo>
                    <a:pt x="1370" y="759"/>
                  </a:lnTo>
                  <a:lnTo>
                    <a:pt x="1370" y="759"/>
                  </a:lnTo>
                  <a:lnTo>
                    <a:pt x="1375" y="725"/>
                  </a:lnTo>
                  <a:lnTo>
                    <a:pt x="1377" y="709"/>
                  </a:lnTo>
                  <a:lnTo>
                    <a:pt x="1377" y="691"/>
                  </a:lnTo>
                  <a:lnTo>
                    <a:pt x="1377" y="691"/>
                  </a:lnTo>
                  <a:lnTo>
                    <a:pt x="1376" y="649"/>
                  </a:lnTo>
                  <a:lnTo>
                    <a:pt x="1372" y="606"/>
                  </a:lnTo>
                  <a:lnTo>
                    <a:pt x="1372" y="606"/>
                  </a:lnTo>
                  <a:lnTo>
                    <a:pt x="1370" y="571"/>
                  </a:lnTo>
                  <a:lnTo>
                    <a:pt x="1369" y="536"/>
                  </a:lnTo>
                  <a:lnTo>
                    <a:pt x="1369" y="536"/>
                  </a:lnTo>
                  <a:lnTo>
                    <a:pt x="1367" y="469"/>
                  </a:lnTo>
                  <a:lnTo>
                    <a:pt x="1367" y="465"/>
                  </a:lnTo>
                  <a:lnTo>
                    <a:pt x="1367" y="465"/>
                  </a:lnTo>
                  <a:lnTo>
                    <a:pt x="1366" y="383"/>
                  </a:lnTo>
                  <a:lnTo>
                    <a:pt x="1365" y="301"/>
                  </a:lnTo>
                  <a:lnTo>
                    <a:pt x="1365" y="301"/>
                  </a:lnTo>
                  <a:lnTo>
                    <a:pt x="1365" y="282"/>
                  </a:lnTo>
                  <a:lnTo>
                    <a:pt x="1367" y="260"/>
                  </a:lnTo>
                  <a:lnTo>
                    <a:pt x="1367" y="260"/>
                  </a:lnTo>
                  <a:lnTo>
                    <a:pt x="1368" y="236"/>
                  </a:lnTo>
                  <a:lnTo>
                    <a:pt x="1369" y="212"/>
                  </a:lnTo>
                  <a:lnTo>
                    <a:pt x="1369" y="187"/>
                  </a:lnTo>
                  <a:lnTo>
                    <a:pt x="1368" y="162"/>
                  </a:lnTo>
                  <a:lnTo>
                    <a:pt x="1366" y="151"/>
                  </a:lnTo>
                  <a:lnTo>
                    <a:pt x="1364" y="139"/>
                  </a:lnTo>
                  <a:lnTo>
                    <a:pt x="1361" y="128"/>
                  </a:lnTo>
                  <a:lnTo>
                    <a:pt x="1358" y="118"/>
                  </a:lnTo>
                  <a:lnTo>
                    <a:pt x="1354" y="108"/>
                  </a:lnTo>
                  <a:lnTo>
                    <a:pt x="1348" y="100"/>
                  </a:lnTo>
                  <a:lnTo>
                    <a:pt x="1341" y="92"/>
                  </a:lnTo>
                  <a:lnTo>
                    <a:pt x="1334" y="85"/>
                  </a:lnTo>
                  <a:lnTo>
                    <a:pt x="1334" y="85"/>
                  </a:lnTo>
                  <a:lnTo>
                    <a:pt x="1327" y="79"/>
                  </a:lnTo>
                  <a:lnTo>
                    <a:pt x="1320" y="75"/>
                  </a:lnTo>
                  <a:lnTo>
                    <a:pt x="1305" y="68"/>
                  </a:lnTo>
                  <a:lnTo>
                    <a:pt x="1289" y="62"/>
                  </a:lnTo>
                  <a:lnTo>
                    <a:pt x="1272" y="58"/>
                  </a:lnTo>
                  <a:lnTo>
                    <a:pt x="1256" y="56"/>
                  </a:lnTo>
                  <a:lnTo>
                    <a:pt x="1239" y="54"/>
                  </a:lnTo>
                  <a:lnTo>
                    <a:pt x="1224" y="53"/>
                  </a:lnTo>
                  <a:lnTo>
                    <a:pt x="1208" y="53"/>
                  </a:lnTo>
                  <a:lnTo>
                    <a:pt x="1208" y="53"/>
                  </a:lnTo>
                  <a:lnTo>
                    <a:pt x="1170" y="54"/>
                  </a:lnTo>
                  <a:lnTo>
                    <a:pt x="1158" y="54"/>
                  </a:lnTo>
                  <a:lnTo>
                    <a:pt x="1158" y="54"/>
                  </a:lnTo>
                  <a:lnTo>
                    <a:pt x="1152" y="54"/>
                  </a:lnTo>
                  <a:lnTo>
                    <a:pt x="1149" y="53"/>
                  </a:lnTo>
                  <a:lnTo>
                    <a:pt x="1146" y="51"/>
                  </a:lnTo>
                  <a:lnTo>
                    <a:pt x="1144" y="48"/>
                  </a:lnTo>
                  <a:lnTo>
                    <a:pt x="1142" y="45"/>
                  </a:lnTo>
                  <a:lnTo>
                    <a:pt x="1141" y="43"/>
                  </a:lnTo>
                  <a:lnTo>
                    <a:pt x="1140" y="36"/>
                  </a:lnTo>
                  <a:lnTo>
                    <a:pt x="1140" y="36"/>
                  </a:lnTo>
                  <a:lnTo>
                    <a:pt x="1141" y="30"/>
                  </a:lnTo>
                  <a:lnTo>
                    <a:pt x="1142" y="27"/>
                  </a:lnTo>
                  <a:lnTo>
                    <a:pt x="1143" y="24"/>
                  </a:lnTo>
                  <a:lnTo>
                    <a:pt x="1146" y="21"/>
                  </a:lnTo>
                  <a:lnTo>
                    <a:pt x="1149" y="19"/>
                  </a:lnTo>
                  <a:lnTo>
                    <a:pt x="1153" y="17"/>
                  </a:lnTo>
                  <a:lnTo>
                    <a:pt x="1158" y="16"/>
                  </a:lnTo>
                  <a:lnTo>
                    <a:pt x="1158" y="16"/>
                  </a:lnTo>
                  <a:lnTo>
                    <a:pt x="1202" y="15"/>
                  </a:lnTo>
                  <a:lnTo>
                    <a:pt x="1202" y="15"/>
                  </a:lnTo>
                  <a:lnTo>
                    <a:pt x="1224" y="15"/>
                  </a:lnTo>
                  <a:lnTo>
                    <a:pt x="1246" y="17"/>
                  </a:lnTo>
                  <a:lnTo>
                    <a:pt x="1270" y="20"/>
                  </a:lnTo>
                  <a:lnTo>
                    <a:pt x="1293" y="25"/>
                  </a:lnTo>
                  <a:lnTo>
                    <a:pt x="1303" y="28"/>
                  </a:lnTo>
                  <a:lnTo>
                    <a:pt x="1315" y="31"/>
                  </a:lnTo>
                  <a:lnTo>
                    <a:pt x="1325" y="35"/>
                  </a:lnTo>
                  <a:lnTo>
                    <a:pt x="1334" y="40"/>
                  </a:lnTo>
                  <a:lnTo>
                    <a:pt x="1345" y="46"/>
                  </a:lnTo>
                  <a:lnTo>
                    <a:pt x="1353" y="53"/>
                  </a:lnTo>
                  <a:lnTo>
                    <a:pt x="1361" y="60"/>
                  </a:lnTo>
                  <a:lnTo>
                    <a:pt x="1369" y="68"/>
                  </a:lnTo>
                  <a:lnTo>
                    <a:pt x="1369" y="68"/>
                  </a:lnTo>
                  <a:lnTo>
                    <a:pt x="1377" y="77"/>
                  </a:lnTo>
                  <a:lnTo>
                    <a:pt x="1383" y="88"/>
                  </a:lnTo>
                  <a:lnTo>
                    <a:pt x="1388" y="98"/>
                  </a:lnTo>
                  <a:lnTo>
                    <a:pt x="1392" y="108"/>
                  </a:lnTo>
                  <a:lnTo>
                    <a:pt x="1396" y="119"/>
                  </a:lnTo>
                  <a:lnTo>
                    <a:pt x="1399" y="130"/>
                  </a:lnTo>
                  <a:lnTo>
                    <a:pt x="1401" y="141"/>
                  </a:lnTo>
                  <a:lnTo>
                    <a:pt x="1403" y="154"/>
                  </a:lnTo>
                  <a:lnTo>
                    <a:pt x="1406" y="178"/>
                  </a:lnTo>
                  <a:lnTo>
                    <a:pt x="1406" y="202"/>
                  </a:lnTo>
                  <a:lnTo>
                    <a:pt x="1406" y="227"/>
                  </a:lnTo>
                  <a:lnTo>
                    <a:pt x="1404" y="252"/>
                  </a:lnTo>
                  <a:lnTo>
                    <a:pt x="1404" y="252"/>
                  </a:lnTo>
                  <a:lnTo>
                    <a:pt x="1403" y="277"/>
                  </a:lnTo>
                  <a:lnTo>
                    <a:pt x="1402" y="301"/>
                  </a:lnTo>
                  <a:lnTo>
                    <a:pt x="1402" y="301"/>
                  </a:lnTo>
                  <a:lnTo>
                    <a:pt x="1403" y="388"/>
                  </a:lnTo>
                  <a:lnTo>
                    <a:pt x="1406" y="473"/>
                  </a:lnTo>
                  <a:lnTo>
                    <a:pt x="1410" y="552"/>
                  </a:lnTo>
                  <a:lnTo>
                    <a:pt x="1413" y="623"/>
                  </a:lnTo>
                  <a:lnTo>
                    <a:pt x="1413" y="623"/>
                  </a:lnTo>
                  <a:lnTo>
                    <a:pt x="1414" y="642"/>
                  </a:lnTo>
                  <a:lnTo>
                    <a:pt x="1414" y="663"/>
                  </a:lnTo>
                  <a:lnTo>
                    <a:pt x="1411" y="702"/>
                  </a:lnTo>
                  <a:lnTo>
                    <a:pt x="1408" y="743"/>
                  </a:lnTo>
                  <a:lnTo>
                    <a:pt x="1402" y="782"/>
                  </a:lnTo>
                  <a:lnTo>
                    <a:pt x="1402" y="782"/>
                  </a:lnTo>
                  <a:lnTo>
                    <a:pt x="1398" y="815"/>
                  </a:lnTo>
                  <a:lnTo>
                    <a:pt x="1394" y="849"/>
                  </a:lnTo>
                  <a:lnTo>
                    <a:pt x="1392" y="883"/>
                  </a:lnTo>
                  <a:lnTo>
                    <a:pt x="1391" y="917"/>
                  </a:lnTo>
                  <a:lnTo>
                    <a:pt x="1391" y="917"/>
                  </a:lnTo>
                  <a:lnTo>
                    <a:pt x="1391" y="960"/>
                  </a:lnTo>
                  <a:lnTo>
                    <a:pt x="1391" y="960"/>
                  </a:lnTo>
                  <a:lnTo>
                    <a:pt x="1392" y="992"/>
                  </a:lnTo>
                  <a:lnTo>
                    <a:pt x="1391" y="1024"/>
                  </a:lnTo>
                  <a:lnTo>
                    <a:pt x="1390" y="1056"/>
                  </a:lnTo>
                  <a:lnTo>
                    <a:pt x="1388" y="1088"/>
                  </a:lnTo>
                  <a:lnTo>
                    <a:pt x="1384" y="1120"/>
                  </a:lnTo>
                  <a:lnTo>
                    <a:pt x="1380" y="1135"/>
                  </a:lnTo>
                  <a:lnTo>
                    <a:pt x="1377" y="1150"/>
                  </a:lnTo>
                  <a:lnTo>
                    <a:pt x="1371" y="1165"/>
                  </a:lnTo>
                  <a:lnTo>
                    <a:pt x="1366" y="1181"/>
                  </a:lnTo>
                  <a:lnTo>
                    <a:pt x="1360" y="1195"/>
                  </a:lnTo>
                  <a:lnTo>
                    <a:pt x="1354" y="1210"/>
                  </a:lnTo>
                  <a:lnTo>
                    <a:pt x="1354" y="1210"/>
                  </a:lnTo>
                  <a:lnTo>
                    <a:pt x="1347" y="1221"/>
                  </a:lnTo>
                  <a:lnTo>
                    <a:pt x="1337" y="1230"/>
                  </a:lnTo>
                  <a:lnTo>
                    <a:pt x="1328" y="1239"/>
                  </a:lnTo>
                  <a:lnTo>
                    <a:pt x="1317" y="1248"/>
                  </a:lnTo>
                  <a:lnTo>
                    <a:pt x="1304" y="1254"/>
                  </a:lnTo>
                  <a:lnTo>
                    <a:pt x="1292" y="1260"/>
                  </a:lnTo>
                  <a:lnTo>
                    <a:pt x="1277" y="1265"/>
                  </a:lnTo>
                  <a:lnTo>
                    <a:pt x="1263" y="1269"/>
                  </a:lnTo>
                  <a:lnTo>
                    <a:pt x="1249" y="1273"/>
                  </a:lnTo>
                  <a:lnTo>
                    <a:pt x="1233" y="1276"/>
                  </a:lnTo>
                  <a:lnTo>
                    <a:pt x="1202" y="1280"/>
                  </a:lnTo>
                  <a:lnTo>
                    <a:pt x="1171" y="1282"/>
                  </a:lnTo>
                  <a:lnTo>
                    <a:pt x="1142" y="1282"/>
                  </a:lnTo>
                  <a:lnTo>
                    <a:pt x="1142" y="1282"/>
                  </a:lnTo>
                  <a:lnTo>
                    <a:pt x="1137" y="1282"/>
                  </a:lnTo>
                  <a:lnTo>
                    <a:pt x="1133" y="1280"/>
                  </a:lnTo>
                  <a:lnTo>
                    <a:pt x="1131" y="1279"/>
                  </a:lnTo>
                  <a:lnTo>
                    <a:pt x="1128" y="1279"/>
                  </a:lnTo>
                  <a:lnTo>
                    <a:pt x="1128" y="1279"/>
                  </a:lnTo>
                  <a:lnTo>
                    <a:pt x="1081" y="1282"/>
                  </a:lnTo>
                  <a:lnTo>
                    <a:pt x="1036" y="1286"/>
                  </a:lnTo>
                  <a:lnTo>
                    <a:pt x="1036" y="1286"/>
                  </a:lnTo>
                  <a:lnTo>
                    <a:pt x="986" y="1291"/>
                  </a:lnTo>
                  <a:lnTo>
                    <a:pt x="936" y="1294"/>
                  </a:lnTo>
                  <a:lnTo>
                    <a:pt x="936" y="1294"/>
                  </a:lnTo>
                  <a:lnTo>
                    <a:pt x="890" y="1294"/>
                  </a:lnTo>
                  <a:lnTo>
                    <a:pt x="890" y="129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96" name="Freeform 712"/>
            <p:cNvSpPr/>
            <p:nvPr/>
          </p:nvSpPr>
          <p:spPr bwMode="auto">
            <a:xfrm>
              <a:off x="4203701" y="4283075"/>
              <a:ext cx="715963" cy="34925"/>
            </a:xfrm>
            <a:custGeom>
              <a:avLst/>
              <a:gdLst/>
              <a:ahLst/>
              <a:cxnLst>
                <a:cxn ang="0">
                  <a:pos x="1335" y="65"/>
                </a:cxn>
                <a:cxn ang="0">
                  <a:pos x="983" y="61"/>
                </a:cxn>
                <a:cxn ang="0">
                  <a:pos x="816" y="59"/>
                </a:cxn>
                <a:cxn ang="0">
                  <a:pos x="646" y="58"/>
                </a:cxn>
                <a:cxn ang="0">
                  <a:pos x="548" y="56"/>
                </a:cxn>
                <a:cxn ang="0">
                  <a:pos x="451" y="52"/>
                </a:cxn>
                <a:cxn ang="0">
                  <a:pos x="302" y="47"/>
                </a:cxn>
                <a:cxn ang="0">
                  <a:pos x="265" y="47"/>
                </a:cxn>
                <a:cxn ang="0">
                  <a:pos x="215" y="47"/>
                </a:cxn>
                <a:cxn ang="0">
                  <a:pos x="165" y="47"/>
                </a:cxn>
                <a:cxn ang="0">
                  <a:pos x="107" y="46"/>
                </a:cxn>
                <a:cxn ang="0">
                  <a:pos x="88" y="45"/>
                </a:cxn>
                <a:cxn ang="0">
                  <a:pos x="67" y="42"/>
                </a:cxn>
                <a:cxn ang="0">
                  <a:pos x="30" y="38"/>
                </a:cxn>
                <a:cxn ang="0">
                  <a:pos x="17" y="38"/>
                </a:cxn>
                <a:cxn ang="0">
                  <a:pos x="9" y="36"/>
                </a:cxn>
                <a:cxn ang="0">
                  <a:pos x="3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2" y="10"/>
                </a:cxn>
                <a:cxn ang="0">
                  <a:pos x="6" y="4"/>
                </a:cxn>
                <a:cxn ang="0">
                  <a:pos x="13" y="1"/>
                </a:cxn>
                <a:cxn ang="0">
                  <a:pos x="17" y="0"/>
                </a:cxn>
                <a:cxn ang="0">
                  <a:pos x="72" y="4"/>
                </a:cxn>
                <a:cxn ang="0">
                  <a:pos x="100" y="7"/>
                </a:cxn>
                <a:cxn ang="0">
                  <a:pos x="129" y="8"/>
                </a:cxn>
                <a:cxn ang="0">
                  <a:pos x="178" y="8"/>
                </a:cxn>
                <a:cxn ang="0">
                  <a:pos x="228" y="8"/>
                </a:cxn>
                <a:cxn ang="0">
                  <a:pos x="301" y="8"/>
                </a:cxn>
                <a:cxn ang="0">
                  <a:pos x="428" y="14"/>
                </a:cxn>
                <a:cxn ang="0">
                  <a:pos x="537" y="18"/>
                </a:cxn>
                <a:cxn ang="0">
                  <a:pos x="646" y="20"/>
                </a:cxn>
                <a:cxn ang="0">
                  <a:pos x="893" y="24"/>
                </a:cxn>
                <a:cxn ang="0">
                  <a:pos x="1113" y="26"/>
                </a:cxn>
                <a:cxn ang="0">
                  <a:pos x="1335" y="28"/>
                </a:cxn>
                <a:cxn ang="0">
                  <a:pos x="1341" y="28"/>
                </a:cxn>
                <a:cxn ang="0">
                  <a:pos x="1347" y="32"/>
                </a:cxn>
                <a:cxn ang="0">
                  <a:pos x="1351" y="37"/>
                </a:cxn>
                <a:cxn ang="0">
                  <a:pos x="1353" y="47"/>
                </a:cxn>
                <a:cxn ang="0">
                  <a:pos x="1352" y="53"/>
                </a:cxn>
                <a:cxn ang="0">
                  <a:pos x="1350" y="59"/>
                </a:cxn>
                <a:cxn ang="0">
                  <a:pos x="1344" y="63"/>
                </a:cxn>
                <a:cxn ang="0">
                  <a:pos x="1335" y="65"/>
                </a:cxn>
              </a:cxnLst>
              <a:rect l="0" t="0" r="r" b="b"/>
              <a:pathLst>
                <a:path w="1353" h="65">
                  <a:moveTo>
                    <a:pt x="1335" y="65"/>
                  </a:moveTo>
                  <a:lnTo>
                    <a:pt x="1335" y="65"/>
                  </a:lnTo>
                  <a:lnTo>
                    <a:pt x="1158" y="64"/>
                  </a:lnTo>
                  <a:lnTo>
                    <a:pt x="983" y="61"/>
                  </a:lnTo>
                  <a:lnTo>
                    <a:pt x="983" y="61"/>
                  </a:lnTo>
                  <a:lnTo>
                    <a:pt x="816" y="59"/>
                  </a:lnTo>
                  <a:lnTo>
                    <a:pt x="646" y="58"/>
                  </a:lnTo>
                  <a:lnTo>
                    <a:pt x="646" y="58"/>
                  </a:lnTo>
                  <a:lnTo>
                    <a:pt x="598" y="57"/>
                  </a:lnTo>
                  <a:lnTo>
                    <a:pt x="548" y="56"/>
                  </a:lnTo>
                  <a:lnTo>
                    <a:pt x="451" y="52"/>
                  </a:lnTo>
                  <a:lnTo>
                    <a:pt x="451" y="52"/>
                  </a:lnTo>
                  <a:lnTo>
                    <a:pt x="377" y="49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265" y="47"/>
                  </a:lnTo>
                  <a:lnTo>
                    <a:pt x="265" y="47"/>
                  </a:lnTo>
                  <a:lnTo>
                    <a:pt x="215" y="47"/>
                  </a:lnTo>
                  <a:lnTo>
                    <a:pt x="215" y="47"/>
                  </a:lnTo>
                  <a:lnTo>
                    <a:pt x="165" y="47"/>
                  </a:lnTo>
                  <a:lnTo>
                    <a:pt x="165" y="47"/>
                  </a:lnTo>
                  <a:lnTo>
                    <a:pt x="107" y="46"/>
                  </a:lnTo>
                  <a:lnTo>
                    <a:pt x="107" y="46"/>
                  </a:lnTo>
                  <a:lnTo>
                    <a:pt x="88" y="45"/>
                  </a:lnTo>
                  <a:lnTo>
                    <a:pt x="67" y="42"/>
                  </a:lnTo>
                  <a:lnTo>
                    <a:pt x="67" y="42"/>
                  </a:lnTo>
                  <a:lnTo>
                    <a:pt x="42" y="39"/>
                  </a:lnTo>
                  <a:lnTo>
                    <a:pt x="30" y="38"/>
                  </a:lnTo>
                  <a:lnTo>
                    <a:pt x="17" y="38"/>
                  </a:lnTo>
                  <a:lnTo>
                    <a:pt x="17" y="38"/>
                  </a:lnTo>
                  <a:lnTo>
                    <a:pt x="13" y="37"/>
                  </a:lnTo>
                  <a:lnTo>
                    <a:pt x="9" y="36"/>
                  </a:lnTo>
                  <a:lnTo>
                    <a:pt x="6" y="34"/>
                  </a:lnTo>
                  <a:lnTo>
                    <a:pt x="3" y="31"/>
                  </a:lnTo>
                  <a:lnTo>
                    <a:pt x="2" y="28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3" y="7"/>
                  </a:lnTo>
                  <a:lnTo>
                    <a:pt x="6" y="4"/>
                  </a:lnTo>
                  <a:lnTo>
                    <a:pt x="9" y="2"/>
                  </a:lnTo>
                  <a:lnTo>
                    <a:pt x="13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44" y="2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100" y="7"/>
                  </a:lnTo>
                  <a:lnTo>
                    <a:pt x="114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301" y="8"/>
                  </a:lnTo>
                  <a:lnTo>
                    <a:pt x="301" y="8"/>
                  </a:lnTo>
                  <a:lnTo>
                    <a:pt x="428" y="14"/>
                  </a:lnTo>
                  <a:lnTo>
                    <a:pt x="428" y="14"/>
                  </a:lnTo>
                  <a:lnTo>
                    <a:pt x="537" y="18"/>
                  </a:lnTo>
                  <a:lnTo>
                    <a:pt x="592" y="19"/>
                  </a:lnTo>
                  <a:lnTo>
                    <a:pt x="646" y="20"/>
                  </a:lnTo>
                  <a:lnTo>
                    <a:pt x="646" y="20"/>
                  </a:lnTo>
                  <a:lnTo>
                    <a:pt x="893" y="24"/>
                  </a:lnTo>
                  <a:lnTo>
                    <a:pt x="893" y="24"/>
                  </a:lnTo>
                  <a:lnTo>
                    <a:pt x="1113" y="26"/>
                  </a:lnTo>
                  <a:lnTo>
                    <a:pt x="1225" y="27"/>
                  </a:lnTo>
                  <a:lnTo>
                    <a:pt x="1335" y="28"/>
                  </a:lnTo>
                  <a:lnTo>
                    <a:pt x="1335" y="28"/>
                  </a:lnTo>
                  <a:lnTo>
                    <a:pt x="1341" y="28"/>
                  </a:lnTo>
                  <a:lnTo>
                    <a:pt x="1344" y="30"/>
                  </a:lnTo>
                  <a:lnTo>
                    <a:pt x="1347" y="32"/>
                  </a:lnTo>
                  <a:lnTo>
                    <a:pt x="1350" y="34"/>
                  </a:lnTo>
                  <a:lnTo>
                    <a:pt x="1351" y="37"/>
                  </a:lnTo>
                  <a:lnTo>
                    <a:pt x="1352" y="40"/>
                  </a:lnTo>
                  <a:lnTo>
                    <a:pt x="1353" y="47"/>
                  </a:lnTo>
                  <a:lnTo>
                    <a:pt x="1353" y="47"/>
                  </a:lnTo>
                  <a:lnTo>
                    <a:pt x="1352" y="53"/>
                  </a:lnTo>
                  <a:lnTo>
                    <a:pt x="1351" y="56"/>
                  </a:lnTo>
                  <a:lnTo>
                    <a:pt x="1350" y="59"/>
                  </a:lnTo>
                  <a:lnTo>
                    <a:pt x="1347" y="61"/>
                  </a:lnTo>
                  <a:lnTo>
                    <a:pt x="1344" y="63"/>
                  </a:lnTo>
                  <a:lnTo>
                    <a:pt x="1341" y="65"/>
                  </a:lnTo>
                  <a:lnTo>
                    <a:pt x="1335" y="65"/>
                  </a:lnTo>
                  <a:lnTo>
                    <a:pt x="1335" y="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97" name="Freeform 713"/>
            <p:cNvSpPr>
              <a:spLocks noEditPoints="1"/>
            </p:cNvSpPr>
            <p:nvPr/>
          </p:nvSpPr>
          <p:spPr bwMode="auto">
            <a:xfrm>
              <a:off x="4273551" y="4346575"/>
              <a:ext cx="196850" cy="188913"/>
            </a:xfrm>
            <a:custGeom>
              <a:avLst/>
              <a:gdLst/>
              <a:ahLst/>
              <a:cxnLst>
                <a:cxn ang="0">
                  <a:pos x="170" y="355"/>
                </a:cxn>
                <a:cxn ang="0">
                  <a:pos x="132" y="333"/>
                </a:cxn>
                <a:cxn ang="0">
                  <a:pos x="123" y="313"/>
                </a:cxn>
                <a:cxn ang="0">
                  <a:pos x="128" y="272"/>
                </a:cxn>
                <a:cxn ang="0">
                  <a:pos x="168" y="190"/>
                </a:cxn>
                <a:cxn ang="0">
                  <a:pos x="182" y="147"/>
                </a:cxn>
                <a:cxn ang="0">
                  <a:pos x="157" y="150"/>
                </a:cxn>
                <a:cxn ang="0">
                  <a:pos x="142" y="185"/>
                </a:cxn>
                <a:cxn ang="0">
                  <a:pos x="114" y="201"/>
                </a:cxn>
                <a:cxn ang="0">
                  <a:pos x="70" y="205"/>
                </a:cxn>
                <a:cxn ang="0">
                  <a:pos x="33" y="192"/>
                </a:cxn>
                <a:cxn ang="0">
                  <a:pos x="9" y="158"/>
                </a:cxn>
                <a:cxn ang="0">
                  <a:pos x="0" y="86"/>
                </a:cxn>
                <a:cxn ang="0">
                  <a:pos x="0" y="50"/>
                </a:cxn>
                <a:cxn ang="0">
                  <a:pos x="7" y="37"/>
                </a:cxn>
                <a:cxn ang="0">
                  <a:pos x="37" y="9"/>
                </a:cxn>
                <a:cxn ang="0">
                  <a:pos x="95" y="0"/>
                </a:cxn>
                <a:cxn ang="0">
                  <a:pos x="264" y="8"/>
                </a:cxn>
                <a:cxn ang="0">
                  <a:pos x="321" y="13"/>
                </a:cxn>
                <a:cxn ang="0">
                  <a:pos x="354" y="36"/>
                </a:cxn>
                <a:cxn ang="0">
                  <a:pos x="370" y="72"/>
                </a:cxn>
                <a:cxn ang="0">
                  <a:pos x="364" y="144"/>
                </a:cxn>
                <a:cxn ang="0">
                  <a:pos x="334" y="222"/>
                </a:cxn>
                <a:cxn ang="0">
                  <a:pos x="291" y="310"/>
                </a:cxn>
                <a:cxn ang="0">
                  <a:pos x="250" y="347"/>
                </a:cxn>
                <a:cxn ang="0">
                  <a:pos x="212" y="358"/>
                </a:cxn>
                <a:cxn ang="0">
                  <a:pos x="170" y="99"/>
                </a:cxn>
                <a:cxn ang="0">
                  <a:pos x="222" y="102"/>
                </a:cxn>
                <a:cxn ang="0">
                  <a:pos x="244" y="116"/>
                </a:cxn>
                <a:cxn ang="0">
                  <a:pos x="252" y="125"/>
                </a:cxn>
                <a:cxn ang="0">
                  <a:pos x="251" y="145"/>
                </a:cxn>
                <a:cxn ang="0">
                  <a:pos x="191" y="243"/>
                </a:cxn>
                <a:cxn ang="0">
                  <a:pos x="175" y="292"/>
                </a:cxn>
                <a:cxn ang="0">
                  <a:pos x="180" y="310"/>
                </a:cxn>
                <a:cxn ang="0">
                  <a:pos x="204" y="316"/>
                </a:cxn>
                <a:cxn ang="0">
                  <a:pos x="233" y="306"/>
                </a:cxn>
                <a:cxn ang="0">
                  <a:pos x="270" y="261"/>
                </a:cxn>
                <a:cxn ang="0">
                  <a:pos x="307" y="163"/>
                </a:cxn>
                <a:cxn ang="0">
                  <a:pos x="324" y="116"/>
                </a:cxn>
                <a:cxn ang="0">
                  <a:pos x="324" y="73"/>
                </a:cxn>
                <a:cxn ang="0">
                  <a:pos x="304" y="56"/>
                </a:cxn>
                <a:cxn ang="0">
                  <a:pos x="162" y="48"/>
                </a:cxn>
                <a:cxn ang="0">
                  <a:pos x="110" y="44"/>
                </a:cxn>
                <a:cxn ang="0">
                  <a:pos x="65" y="46"/>
                </a:cxn>
                <a:cxn ang="0">
                  <a:pos x="48" y="61"/>
                </a:cxn>
                <a:cxn ang="0">
                  <a:pos x="45" y="90"/>
                </a:cxn>
                <a:cxn ang="0">
                  <a:pos x="55" y="149"/>
                </a:cxn>
                <a:cxn ang="0">
                  <a:pos x="67" y="159"/>
                </a:cxn>
                <a:cxn ang="0">
                  <a:pos x="80" y="160"/>
                </a:cxn>
                <a:cxn ang="0">
                  <a:pos x="104" y="156"/>
                </a:cxn>
                <a:cxn ang="0">
                  <a:pos x="114" y="126"/>
                </a:cxn>
                <a:cxn ang="0">
                  <a:pos x="116" y="111"/>
                </a:cxn>
                <a:cxn ang="0">
                  <a:pos x="130" y="100"/>
                </a:cxn>
              </a:cxnLst>
              <a:rect l="0" t="0" r="r" b="b"/>
              <a:pathLst>
                <a:path w="372" h="359">
                  <a:moveTo>
                    <a:pt x="201" y="359"/>
                  </a:moveTo>
                  <a:lnTo>
                    <a:pt x="201" y="359"/>
                  </a:lnTo>
                  <a:lnTo>
                    <a:pt x="191" y="358"/>
                  </a:lnTo>
                  <a:lnTo>
                    <a:pt x="180" y="357"/>
                  </a:lnTo>
                  <a:lnTo>
                    <a:pt x="170" y="355"/>
                  </a:lnTo>
                  <a:lnTo>
                    <a:pt x="160" y="352"/>
                  </a:lnTo>
                  <a:lnTo>
                    <a:pt x="152" y="348"/>
                  </a:lnTo>
                  <a:lnTo>
                    <a:pt x="145" y="344"/>
                  </a:lnTo>
                  <a:lnTo>
                    <a:pt x="137" y="338"/>
                  </a:lnTo>
                  <a:lnTo>
                    <a:pt x="132" y="333"/>
                  </a:lnTo>
                  <a:lnTo>
                    <a:pt x="132" y="333"/>
                  </a:lnTo>
                  <a:lnTo>
                    <a:pt x="129" y="327"/>
                  </a:lnTo>
                  <a:lnTo>
                    <a:pt x="126" y="323"/>
                  </a:lnTo>
                  <a:lnTo>
                    <a:pt x="124" y="318"/>
                  </a:lnTo>
                  <a:lnTo>
                    <a:pt x="123" y="313"/>
                  </a:lnTo>
                  <a:lnTo>
                    <a:pt x="122" y="308"/>
                  </a:lnTo>
                  <a:lnTo>
                    <a:pt x="122" y="302"/>
                  </a:lnTo>
                  <a:lnTo>
                    <a:pt x="124" y="289"/>
                  </a:lnTo>
                  <a:lnTo>
                    <a:pt x="124" y="289"/>
                  </a:lnTo>
                  <a:lnTo>
                    <a:pt x="128" y="272"/>
                  </a:lnTo>
                  <a:lnTo>
                    <a:pt x="134" y="255"/>
                  </a:lnTo>
                  <a:lnTo>
                    <a:pt x="142" y="239"/>
                  </a:lnTo>
                  <a:lnTo>
                    <a:pt x="150" y="222"/>
                  </a:lnTo>
                  <a:lnTo>
                    <a:pt x="159" y="205"/>
                  </a:lnTo>
                  <a:lnTo>
                    <a:pt x="168" y="190"/>
                  </a:lnTo>
                  <a:lnTo>
                    <a:pt x="188" y="159"/>
                  </a:lnTo>
                  <a:lnTo>
                    <a:pt x="196" y="147"/>
                  </a:lnTo>
                  <a:lnTo>
                    <a:pt x="186" y="147"/>
                  </a:lnTo>
                  <a:lnTo>
                    <a:pt x="186" y="147"/>
                  </a:lnTo>
                  <a:lnTo>
                    <a:pt x="182" y="147"/>
                  </a:lnTo>
                  <a:lnTo>
                    <a:pt x="182" y="147"/>
                  </a:lnTo>
                  <a:lnTo>
                    <a:pt x="163" y="146"/>
                  </a:lnTo>
                  <a:lnTo>
                    <a:pt x="158" y="145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8"/>
                  </a:lnTo>
                  <a:lnTo>
                    <a:pt x="153" y="166"/>
                  </a:lnTo>
                  <a:lnTo>
                    <a:pt x="150" y="172"/>
                  </a:lnTo>
                  <a:lnTo>
                    <a:pt x="146" y="179"/>
                  </a:lnTo>
                  <a:lnTo>
                    <a:pt x="142" y="185"/>
                  </a:lnTo>
                  <a:lnTo>
                    <a:pt x="135" y="190"/>
                  </a:lnTo>
                  <a:lnTo>
                    <a:pt x="129" y="194"/>
                  </a:lnTo>
                  <a:lnTo>
                    <a:pt x="122" y="198"/>
                  </a:lnTo>
                  <a:lnTo>
                    <a:pt x="122" y="198"/>
                  </a:lnTo>
                  <a:lnTo>
                    <a:pt x="114" y="201"/>
                  </a:lnTo>
                  <a:lnTo>
                    <a:pt x="104" y="204"/>
                  </a:lnTo>
                  <a:lnTo>
                    <a:pt x="94" y="205"/>
                  </a:lnTo>
                  <a:lnTo>
                    <a:pt x="83" y="207"/>
                  </a:lnTo>
                  <a:lnTo>
                    <a:pt x="83" y="207"/>
                  </a:lnTo>
                  <a:lnTo>
                    <a:pt x="70" y="205"/>
                  </a:lnTo>
                  <a:lnTo>
                    <a:pt x="59" y="203"/>
                  </a:lnTo>
                  <a:lnTo>
                    <a:pt x="50" y="201"/>
                  </a:lnTo>
                  <a:lnTo>
                    <a:pt x="40" y="197"/>
                  </a:lnTo>
                  <a:lnTo>
                    <a:pt x="40" y="197"/>
                  </a:lnTo>
                  <a:lnTo>
                    <a:pt x="33" y="192"/>
                  </a:lnTo>
                  <a:lnTo>
                    <a:pt x="27" y="187"/>
                  </a:lnTo>
                  <a:lnTo>
                    <a:pt x="22" y="181"/>
                  </a:lnTo>
                  <a:lnTo>
                    <a:pt x="17" y="173"/>
                  </a:lnTo>
                  <a:lnTo>
                    <a:pt x="12" y="166"/>
                  </a:lnTo>
                  <a:lnTo>
                    <a:pt x="9" y="158"/>
                  </a:lnTo>
                  <a:lnTo>
                    <a:pt x="6" y="150"/>
                  </a:lnTo>
                  <a:lnTo>
                    <a:pt x="4" y="140"/>
                  </a:lnTo>
                  <a:lnTo>
                    <a:pt x="2" y="123"/>
                  </a:lnTo>
                  <a:lnTo>
                    <a:pt x="0" y="104"/>
                  </a:lnTo>
                  <a:lnTo>
                    <a:pt x="0" y="86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0"/>
                  </a:lnTo>
                  <a:lnTo>
                    <a:pt x="1" y="45"/>
                  </a:lnTo>
                  <a:lnTo>
                    <a:pt x="3" y="42"/>
                  </a:lnTo>
                  <a:lnTo>
                    <a:pt x="6" y="39"/>
                  </a:lnTo>
                  <a:lnTo>
                    <a:pt x="7" y="38"/>
                  </a:lnTo>
                  <a:lnTo>
                    <a:pt x="7" y="37"/>
                  </a:lnTo>
                  <a:lnTo>
                    <a:pt x="7" y="37"/>
                  </a:lnTo>
                  <a:lnTo>
                    <a:pt x="12" y="29"/>
                  </a:lnTo>
                  <a:lnTo>
                    <a:pt x="19" y="21"/>
                  </a:lnTo>
                  <a:lnTo>
                    <a:pt x="27" y="14"/>
                  </a:lnTo>
                  <a:lnTo>
                    <a:pt x="37" y="9"/>
                  </a:lnTo>
                  <a:lnTo>
                    <a:pt x="49" y="5"/>
                  </a:lnTo>
                  <a:lnTo>
                    <a:pt x="63" y="2"/>
                  </a:lnTo>
                  <a:lnTo>
                    <a:pt x="79" y="1"/>
                  </a:lnTo>
                  <a:lnTo>
                    <a:pt x="95" y="0"/>
                  </a:lnTo>
                  <a:lnTo>
                    <a:pt x="95" y="0"/>
                  </a:lnTo>
                  <a:lnTo>
                    <a:pt x="127" y="1"/>
                  </a:lnTo>
                  <a:lnTo>
                    <a:pt x="159" y="2"/>
                  </a:lnTo>
                  <a:lnTo>
                    <a:pt x="223" y="5"/>
                  </a:lnTo>
                  <a:lnTo>
                    <a:pt x="223" y="5"/>
                  </a:lnTo>
                  <a:lnTo>
                    <a:pt x="264" y="8"/>
                  </a:lnTo>
                  <a:lnTo>
                    <a:pt x="307" y="9"/>
                  </a:lnTo>
                  <a:lnTo>
                    <a:pt x="307" y="9"/>
                  </a:lnTo>
                  <a:lnTo>
                    <a:pt x="313" y="10"/>
                  </a:lnTo>
                  <a:lnTo>
                    <a:pt x="313" y="10"/>
                  </a:lnTo>
                  <a:lnTo>
                    <a:pt x="321" y="13"/>
                  </a:lnTo>
                  <a:lnTo>
                    <a:pt x="330" y="16"/>
                  </a:lnTo>
                  <a:lnTo>
                    <a:pt x="337" y="21"/>
                  </a:lnTo>
                  <a:lnTo>
                    <a:pt x="343" y="25"/>
                  </a:lnTo>
                  <a:lnTo>
                    <a:pt x="349" y="30"/>
                  </a:lnTo>
                  <a:lnTo>
                    <a:pt x="354" y="36"/>
                  </a:lnTo>
                  <a:lnTo>
                    <a:pt x="358" y="42"/>
                  </a:lnTo>
                  <a:lnTo>
                    <a:pt x="363" y="50"/>
                  </a:lnTo>
                  <a:lnTo>
                    <a:pt x="363" y="50"/>
                  </a:lnTo>
                  <a:lnTo>
                    <a:pt x="367" y="60"/>
                  </a:lnTo>
                  <a:lnTo>
                    <a:pt x="370" y="72"/>
                  </a:lnTo>
                  <a:lnTo>
                    <a:pt x="372" y="86"/>
                  </a:lnTo>
                  <a:lnTo>
                    <a:pt x="372" y="99"/>
                  </a:lnTo>
                  <a:lnTo>
                    <a:pt x="370" y="114"/>
                  </a:lnTo>
                  <a:lnTo>
                    <a:pt x="368" y="128"/>
                  </a:lnTo>
                  <a:lnTo>
                    <a:pt x="364" y="144"/>
                  </a:lnTo>
                  <a:lnTo>
                    <a:pt x="357" y="159"/>
                  </a:lnTo>
                  <a:lnTo>
                    <a:pt x="357" y="159"/>
                  </a:lnTo>
                  <a:lnTo>
                    <a:pt x="342" y="199"/>
                  </a:lnTo>
                  <a:lnTo>
                    <a:pt x="342" y="199"/>
                  </a:lnTo>
                  <a:lnTo>
                    <a:pt x="334" y="222"/>
                  </a:lnTo>
                  <a:lnTo>
                    <a:pt x="324" y="246"/>
                  </a:lnTo>
                  <a:lnTo>
                    <a:pt x="315" y="269"/>
                  </a:lnTo>
                  <a:lnTo>
                    <a:pt x="304" y="289"/>
                  </a:lnTo>
                  <a:lnTo>
                    <a:pt x="298" y="299"/>
                  </a:lnTo>
                  <a:lnTo>
                    <a:pt x="291" y="310"/>
                  </a:lnTo>
                  <a:lnTo>
                    <a:pt x="284" y="318"/>
                  </a:lnTo>
                  <a:lnTo>
                    <a:pt x="277" y="326"/>
                  </a:lnTo>
                  <a:lnTo>
                    <a:pt x="269" y="335"/>
                  </a:lnTo>
                  <a:lnTo>
                    <a:pt x="259" y="341"/>
                  </a:lnTo>
                  <a:lnTo>
                    <a:pt x="250" y="347"/>
                  </a:lnTo>
                  <a:lnTo>
                    <a:pt x="241" y="352"/>
                  </a:lnTo>
                  <a:lnTo>
                    <a:pt x="241" y="352"/>
                  </a:lnTo>
                  <a:lnTo>
                    <a:pt x="231" y="355"/>
                  </a:lnTo>
                  <a:lnTo>
                    <a:pt x="222" y="357"/>
                  </a:lnTo>
                  <a:lnTo>
                    <a:pt x="212" y="358"/>
                  </a:lnTo>
                  <a:lnTo>
                    <a:pt x="201" y="359"/>
                  </a:lnTo>
                  <a:lnTo>
                    <a:pt x="201" y="359"/>
                  </a:lnTo>
                  <a:close/>
                  <a:moveTo>
                    <a:pt x="139" y="98"/>
                  </a:moveTo>
                  <a:lnTo>
                    <a:pt x="139" y="98"/>
                  </a:lnTo>
                  <a:lnTo>
                    <a:pt x="170" y="99"/>
                  </a:lnTo>
                  <a:lnTo>
                    <a:pt x="170" y="99"/>
                  </a:lnTo>
                  <a:lnTo>
                    <a:pt x="201" y="100"/>
                  </a:lnTo>
                  <a:lnTo>
                    <a:pt x="201" y="100"/>
                  </a:lnTo>
                  <a:lnTo>
                    <a:pt x="216" y="101"/>
                  </a:lnTo>
                  <a:lnTo>
                    <a:pt x="222" y="102"/>
                  </a:lnTo>
                  <a:lnTo>
                    <a:pt x="227" y="103"/>
                  </a:lnTo>
                  <a:lnTo>
                    <a:pt x="232" y="105"/>
                  </a:lnTo>
                  <a:lnTo>
                    <a:pt x="238" y="107"/>
                  </a:lnTo>
                  <a:lnTo>
                    <a:pt x="241" y="111"/>
                  </a:lnTo>
                  <a:lnTo>
                    <a:pt x="244" y="116"/>
                  </a:lnTo>
                  <a:lnTo>
                    <a:pt x="245" y="117"/>
                  </a:lnTo>
                  <a:lnTo>
                    <a:pt x="246" y="117"/>
                  </a:lnTo>
                  <a:lnTo>
                    <a:pt x="246" y="117"/>
                  </a:lnTo>
                  <a:lnTo>
                    <a:pt x="250" y="122"/>
                  </a:lnTo>
                  <a:lnTo>
                    <a:pt x="252" y="125"/>
                  </a:lnTo>
                  <a:lnTo>
                    <a:pt x="254" y="129"/>
                  </a:lnTo>
                  <a:lnTo>
                    <a:pt x="254" y="132"/>
                  </a:lnTo>
                  <a:lnTo>
                    <a:pt x="254" y="136"/>
                  </a:lnTo>
                  <a:lnTo>
                    <a:pt x="253" y="140"/>
                  </a:lnTo>
                  <a:lnTo>
                    <a:pt x="251" y="145"/>
                  </a:lnTo>
                  <a:lnTo>
                    <a:pt x="251" y="145"/>
                  </a:lnTo>
                  <a:lnTo>
                    <a:pt x="226" y="186"/>
                  </a:lnTo>
                  <a:lnTo>
                    <a:pt x="199" y="227"/>
                  </a:lnTo>
                  <a:lnTo>
                    <a:pt x="199" y="227"/>
                  </a:lnTo>
                  <a:lnTo>
                    <a:pt x="191" y="243"/>
                  </a:lnTo>
                  <a:lnTo>
                    <a:pt x="186" y="253"/>
                  </a:lnTo>
                  <a:lnTo>
                    <a:pt x="181" y="263"/>
                  </a:lnTo>
                  <a:lnTo>
                    <a:pt x="177" y="276"/>
                  </a:lnTo>
                  <a:lnTo>
                    <a:pt x="175" y="287"/>
                  </a:lnTo>
                  <a:lnTo>
                    <a:pt x="175" y="292"/>
                  </a:lnTo>
                  <a:lnTo>
                    <a:pt x="175" y="297"/>
                  </a:lnTo>
                  <a:lnTo>
                    <a:pt x="176" y="302"/>
                  </a:lnTo>
                  <a:lnTo>
                    <a:pt x="177" y="306"/>
                  </a:lnTo>
                  <a:lnTo>
                    <a:pt x="177" y="306"/>
                  </a:lnTo>
                  <a:lnTo>
                    <a:pt x="180" y="310"/>
                  </a:lnTo>
                  <a:lnTo>
                    <a:pt x="184" y="313"/>
                  </a:lnTo>
                  <a:lnTo>
                    <a:pt x="189" y="316"/>
                  </a:lnTo>
                  <a:lnTo>
                    <a:pt x="197" y="316"/>
                  </a:lnTo>
                  <a:lnTo>
                    <a:pt x="197" y="316"/>
                  </a:lnTo>
                  <a:lnTo>
                    <a:pt x="204" y="316"/>
                  </a:lnTo>
                  <a:lnTo>
                    <a:pt x="211" y="315"/>
                  </a:lnTo>
                  <a:lnTo>
                    <a:pt x="218" y="312"/>
                  </a:lnTo>
                  <a:lnTo>
                    <a:pt x="227" y="309"/>
                  </a:lnTo>
                  <a:lnTo>
                    <a:pt x="227" y="309"/>
                  </a:lnTo>
                  <a:lnTo>
                    <a:pt x="233" y="306"/>
                  </a:lnTo>
                  <a:lnTo>
                    <a:pt x="240" y="302"/>
                  </a:lnTo>
                  <a:lnTo>
                    <a:pt x="245" y="296"/>
                  </a:lnTo>
                  <a:lnTo>
                    <a:pt x="251" y="290"/>
                  </a:lnTo>
                  <a:lnTo>
                    <a:pt x="260" y="277"/>
                  </a:lnTo>
                  <a:lnTo>
                    <a:pt x="270" y="261"/>
                  </a:lnTo>
                  <a:lnTo>
                    <a:pt x="277" y="244"/>
                  </a:lnTo>
                  <a:lnTo>
                    <a:pt x="284" y="226"/>
                  </a:lnTo>
                  <a:lnTo>
                    <a:pt x="296" y="192"/>
                  </a:lnTo>
                  <a:lnTo>
                    <a:pt x="296" y="192"/>
                  </a:lnTo>
                  <a:lnTo>
                    <a:pt x="307" y="163"/>
                  </a:lnTo>
                  <a:lnTo>
                    <a:pt x="310" y="157"/>
                  </a:lnTo>
                  <a:lnTo>
                    <a:pt x="310" y="157"/>
                  </a:lnTo>
                  <a:lnTo>
                    <a:pt x="317" y="138"/>
                  </a:lnTo>
                  <a:lnTo>
                    <a:pt x="321" y="127"/>
                  </a:lnTo>
                  <a:lnTo>
                    <a:pt x="324" y="116"/>
                  </a:lnTo>
                  <a:lnTo>
                    <a:pt x="326" y="104"/>
                  </a:lnTo>
                  <a:lnTo>
                    <a:pt x="327" y="93"/>
                  </a:lnTo>
                  <a:lnTo>
                    <a:pt x="327" y="83"/>
                  </a:lnTo>
                  <a:lnTo>
                    <a:pt x="326" y="78"/>
                  </a:lnTo>
                  <a:lnTo>
                    <a:pt x="324" y="73"/>
                  </a:lnTo>
                  <a:lnTo>
                    <a:pt x="324" y="73"/>
                  </a:lnTo>
                  <a:lnTo>
                    <a:pt x="321" y="67"/>
                  </a:lnTo>
                  <a:lnTo>
                    <a:pt x="316" y="62"/>
                  </a:lnTo>
                  <a:lnTo>
                    <a:pt x="311" y="59"/>
                  </a:lnTo>
                  <a:lnTo>
                    <a:pt x="304" y="56"/>
                  </a:lnTo>
                  <a:lnTo>
                    <a:pt x="303" y="55"/>
                  </a:lnTo>
                  <a:lnTo>
                    <a:pt x="294" y="55"/>
                  </a:lnTo>
                  <a:lnTo>
                    <a:pt x="294" y="55"/>
                  </a:lnTo>
                  <a:lnTo>
                    <a:pt x="228" y="53"/>
                  </a:lnTo>
                  <a:lnTo>
                    <a:pt x="162" y="48"/>
                  </a:lnTo>
                  <a:lnTo>
                    <a:pt x="162" y="48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25" y="45"/>
                  </a:lnTo>
                  <a:lnTo>
                    <a:pt x="110" y="44"/>
                  </a:lnTo>
                  <a:lnTo>
                    <a:pt x="94" y="43"/>
                  </a:lnTo>
                  <a:lnTo>
                    <a:pt x="94" y="43"/>
                  </a:lnTo>
                  <a:lnTo>
                    <a:pt x="80" y="44"/>
                  </a:lnTo>
                  <a:lnTo>
                    <a:pt x="72" y="45"/>
                  </a:lnTo>
                  <a:lnTo>
                    <a:pt x="65" y="46"/>
                  </a:lnTo>
                  <a:lnTo>
                    <a:pt x="59" y="48"/>
                  </a:lnTo>
                  <a:lnTo>
                    <a:pt x="54" y="52"/>
                  </a:lnTo>
                  <a:lnTo>
                    <a:pt x="50" y="56"/>
                  </a:lnTo>
                  <a:lnTo>
                    <a:pt x="48" y="61"/>
                  </a:lnTo>
                  <a:lnTo>
                    <a:pt x="48" y="61"/>
                  </a:lnTo>
                  <a:lnTo>
                    <a:pt x="45" y="67"/>
                  </a:lnTo>
                  <a:lnTo>
                    <a:pt x="45" y="68"/>
                  </a:lnTo>
                  <a:lnTo>
                    <a:pt x="45" y="70"/>
                  </a:lnTo>
                  <a:lnTo>
                    <a:pt x="45" y="70"/>
                  </a:lnTo>
                  <a:lnTo>
                    <a:pt x="45" y="90"/>
                  </a:lnTo>
                  <a:lnTo>
                    <a:pt x="45" y="109"/>
                  </a:lnTo>
                  <a:lnTo>
                    <a:pt x="47" y="120"/>
                  </a:lnTo>
                  <a:lnTo>
                    <a:pt x="49" y="130"/>
                  </a:lnTo>
                  <a:lnTo>
                    <a:pt x="51" y="139"/>
                  </a:lnTo>
                  <a:lnTo>
                    <a:pt x="55" y="149"/>
                  </a:lnTo>
                  <a:lnTo>
                    <a:pt x="55" y="149"/>
                  </a:lnTo>
                  <a:lnTo>
                    <a:pt x="57" y="153"/>
                  </a:lnTo>
                  <a:lnTo>
                    <a:pt x="60" y="155"/>
                  </a:lnTo>
                  <a:lnTo>
                    <a:pt x="63" y="157"/>
                  </a:lnTo>
                  <a:lnTo>
                    <a:pt x="67" y="159"/>
                  </a:lnTo>
                  <a:lnTo>
                    <a:pt x="74" y="160"/>
                  </a:lnTo>
                  <a:lnTo>
                    <a:pt x="80" y="160"/>
                  </a:lnTo>
                  <a:lnTo>
                    <a:pt x="80" y="160"/>
                  </a:lnTo>
                  <a:lnTo>
                    <a:pt x="80" y="160"/>
                  </a:lnTo>
                  <a:lnTo>
                    <a:pt x="80" y="160"/>
                  </a:lnTo>
                  <a:lnTo>
                    <a:pt x="88" y="160"/>
                  </a:lnTo>
                  <a:lnTo>
                    <a:pt x="91" y="160"/>
                  </a:lnTo>
                  <a:lnTo>
                    <a:pt x="91" y="160"/>
                  </a:lnTo>
                  <a:lnTo>
                    <a:pt x="98" y="159"/>
                  </a:lnTo>
                  <a:lnTo>
                    <a:pt x="104" y="156"/>
                  </a:lnTo>
                  <a:lnTo>
                    <a:pt x="108" y="152"/>
                  </a:lnTo>
                  <a:lnTo>
                    <a:pt x="112" y="148"/>
                  </a:lnTo>
                  <a:lnTo>
                    <a:pt x="113" y="142"/>
                  </a:lnTo>
                  <a:lnTo>
                    <a:pt x="114" y="137"/>
                  </a:lnTo>
                  <a:lnTo>
                    <a:pt x="114" y="126"/>
                  </a:lnTo>
                  <a:lnTo>
                    <a:pt x="114" y="126"/>
                  </a:lnTo>
                  <a:lnTo>
                    <a:pt x="114" y="121"/>
                  </a:lnTo>
                  <a:lnTo>
                    <a:pt x="114" y="121"/>
                  </a:lnTo>
                  <a:lnTo>
                    <a:pt x="115" y="116"/>
                  </a:lnTo>
                  <a:lnTo>
                    <a:pt x="116" y="111"/>
                  </a:lnTo>
                  <a:lnTo>
                    <a:pt x="118" y="107"/>
                  </a:lnTo>
                  <a:lnTo>
                    <a:pt x="121" y="104"/>
                  </a:lnTo>
                  <a:lnTo>
                    <a:pt x="126" y="101"/>
                  </a:lnTo>
                  <a:lnTo>
                    <a:pt x="130" y="100"/>
                  </a:lnTo>
                  <a:lnTo>
                    <a:pt x="130" y="100"/>
                  </a:lnTo>
                  <a:lnTo>
                    <a:pt x="135" y="98"/>
                  </a:lnTo>
                  <a:lnTo>
                    <a:pt x="139" y="98"/>
                  </a:lnTo>
                  <a:lnTo>
                    <a:pt x="139" y="9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98" name="Freeform 714"/>
            <p:cNvSpPr/>
            <p:nvPr/>
          </p:nvSpPr>
          <p:spPr bwMode="auto">
            <a:xfrm>
              <a:off x="4367213" y="4357688"/>
              <a:ext cx="214313" cy="285750"/>
            </a:xfrm>
            <a:custGeom>
              <a:avLst/>
              <a:gdLst/>
              <a:ahLst/>
              <a:cxnLst>
                <a:cxn ang="0">
                  <a:pos x="22" y="541"/>
                </a:cxn>
                <a:cxn ang="0">
                  <a:pos x="11" y="538"/>
                </a:cxn>
                <a:cxn ang="0">
                  <a:pos x="3" y="532"/>
                </a:cxn>
                <a:cxn ang="0">
                  <a:pos x="1" y="527"/>
                </a:cxn>
                <a:cxn ang="0">
                  <a:pos x="0" y="518"/>
                </a:cxn>
                <a:cxn ang="0">
                  <a:pos x="1" y="514"/>
                </a:cxn>
                <a:cxn ang="0">
                  <a:pos x="9" y="496"/>
                </a:cxn>
                <a:cxn ang="0">
                  <a:pos x="20" y="481"/>
                </a:cxn>
                <a:cxn ang="0">
                  <a:pos x="48" y="453"/>
                </a:cxn>
                <a:cxn ang="0">
                  <a:pos x="65" y="438"/>
                </a:cxn>
                <a:cxn ang="0">
                  <a:pos x="80" y="421"/>
                </a:cxn>
                <a:cxn ang="0">
                  <a:pos x="98" y="397"/>
                </a:cxn>
                <a:cxn ang="0">
                  <a:pos x="150" y="325"/>
                </a:cxn>
                <a:cxn ang="0">
                  <a:pos x="171" y="296"/>
                </a:cxn>
                <a:cxn ang="0">
                  <a:pos x="181" y="281"/>
                </a:cxn>
                <a:cxn ang="0">
                  <a:pos x="208" y="236"/>
                </a:cxn>
                <a:cxn ang="0">
                  <a:pos x="222" y="213"/>
                </a:cxn>
                <a:cxn ang="0">
                  <a:pos x="252" y="170"/>
                </a:cxn>
                <a:cxn ang="0">
                  <a:pos x="269" y="149"/>
                </a:cxn>
                <a:cxn ang="0">
                  <a:pos x="284" y="131"/>
                </a:cxn>
                <a:cxn ang="0">
                  <a:pos x="310" y="94"/>
                </a:cxn>
                <a:cxn ang="0">
                  <a:pos x="322" y="74"/>
                </a:cxn>
                <a:cxn ang="0">
                  <a:pos x="355" y="22"/>
                </a:cxn>
                <a:cxn ang="0">
                  <a:pos x="367" y="7"/>
                </a:cxn>
                <a:cxn ang="0">
                  <a:pos x="374" y="1"/>
                </a:cxn>
                <a:cxn ang="0">
                  <a:pos x="382" y="0"/>
                </a:cxn>
                <a:cxn ang="0">
                  <a:pos x="388" y="1"/>
                </a:cxn>
                <a:cxn ang="0">
                  <a:pos x="398" y="8"/>
                </a:cxn>
                <a:cxn ang="0">
                  <a:pos x="402" y="14"/>
                </a:cxn>
                <a:cxn ang="0">
                  <a:pos x="405" y="28"/>
                </a:cxn>
                <a:cxn ang="0">
                  <a:pos x="398" y="40"/>
                </a:cxn>
                <a:cxn ang="0">
                  <a:pos x="386" y="55"/>
                </a:cxn>
                <a:cxn ang="0">
                  <a:pos x="354" y="106"/>
                </a:cxn>
                <a:cxn ang="0">
                  <a:pos x="343" y="126"/>
                </a:cxn>
                <a:cxn ang="0">
                  <a:pos x="317" y="164"/>
                </a:cxn>
                <a:cxn ang="0">
                  <a:pos x="301" y="181"/>
                </a:cxn>
                <a:cxn ang="0">
                  <a:pos x="292" y="192"/>
                </a:cxn>
                <a:cxn ang="0">
                  <a:pos x="267" y="225"/>
                </a:cxn>
                <a:cxn ang="0">
                  <a:pos x="238" y="271"/>
                </a:cxn>
                <a:cxn ang="0">
                  <a:pos x="221" y="301"/>
                </a:cxn>
                <a:cxn ang="0">
                  <a:pos x="202" y="329"/>
                </a:cxn>
                <a:cxn ang="0">
                  <a:pos x="188" y="351"/>
                </a:cxn>
                <a:cxn ang="0">
                  <a:pos x="174" y="373"/>
                </a:cxn>
                <a:cxn ang="0">
                  <a:pos x="148" y="412"/>
                </a:cxn>
                <a:cxn ang="0">
                  <a:pos x="119" y="448"/>
                </a:cxn>
                <a:cxn ang="0">
                  <a:pos x="109" y="457"/>
                </a:cxn>
                <a:cxn ang="0">
                  <a:pos x="98" y="467"/>
                </a:cxn>
                <a:cxn ang="0">
                  <a:pos x="66" y="495"/>
                </a:cxn>
                <a:cxn ang="0">
                  <a:pos x="52" y="511"/>
                </a:cxn>
                <a:cxn ang="0">
                  <a:pos x="45" y="525"/>
                </a:cxn>
                <a:cxn ang="0">
                  <a:pos x="43" y="530"/>
                </a:cxn>
                <a:cxn ang="0">
                  <a:pos x="37" y="537"/>
                </a:cxn>
                <a:cxn ang="0">
                  <a:pos x="28" y="540"/>
                </a:cxn>
                <a:cxn ang="0">
                  <a:pos x="22" y="541"/>
                </a:cxn>
              </a:cxnLst>
              <a:rect l="0" t="0" r="r" b="b"/>
              <a:pathLst>
                <a:path w="405" h="541">
                  <a:moveTo>
                    <a:pt x="22" y="541"/>
                  </a:moveTo>
                  <a:lnTo>
                    <a:pt x="22" y="541"/>
                  </a:lnTo>
                  <a:lnTo>
                    <a:pt x="16" y="540"/>
                  </a:lnTo>
                  <a:lnTo>
                    <a:pt x="11" y="538"/>
                  </a:lnTo>
                  <a:lnTo>
                    <a:pt x="6" y="536"/>
                  </a:lnTo>
                  <a:lnTo>
                    <a:pt x="3" y="532"/>
                  </a:lnTo>
                  <a:lnTo>
                    <a:pt x="3" y="532"/>
                  </a:lnTo>
                  <a:lnTo>
                    <a:pt x="1" y="527"/>
                  </a:lnTo>
                  <a:lnTo>
                    <a:pt x="0" y="523"/>
                  </a:lnTo>
                  <a:lnTo>
                    <a:pt x="0" y="518"/>
                  </a:lnTo>
                  <a:lnTo>
                    <a:pt x="1" y="514"/>
                  </a:lnTo>
                  <a:lnTo>
                    <a:pt x="1" y="514"/>
                  </a:lnTo>
                  <a:lnTo>
                    <a:pt x="5" y="505"/>
                  </a:lnTo>
                  <a:lnTo>
                    <a:pt x="9" y="496"/>
                  </a:lnTo>
                  <a:lnTo>
                    <a:pt x="14" y="488"/>
                  </a:lnTo>
                  <a:lnTo>
                    <a:pt x="20" y="481"/>
                  </a:lnTo>
                  <a:lnTo>
                    <a:pt x="34" y="467"/>
                  </a:lnTo>
                  <a:lnTo>
                    <a:pt x="48" y="453"/>
                  </a:lnTo>
                  <a:lnTo>
                    <a:pt x="48" y="453"/>
                  </a:lnTo>
                  <a:lnTo>
                    <a:pt x="65" y="438"/>
                  </a:lnTo>
                  <a:lnTo>
                    <a:pt x="72" y="429"/>
                  </a:lnTo>
                  <a:lnTo>
                    <a:pt x="80" y="421"/>
                  </a:lnTo>
                  <a:lnTo>
                    <a:pt x="80" y="421"/>
                  </a:lnTo>
                  <a:lnTo>
                    <a:pt x="98" y="397"/>
                  </a:lnTo>
                  <a:lnTo>
                    <a:pt x="115" y="374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71" y="296"/>
                  </a:lnTo>
                  <a:lnTo>
                    <a:pt x="171" y="296"/>
                  </a:lnTo>
                  <a:lnTo>
                    <a:pt x="181" y="281"/>
                  </a:lnTo>
                  <a:lnTo>
                    <a:pt x="191" y="266"/>
                  </a:lnTo>
                  <a:lnTo>
                    <a:pt x="208" y="236"/>
                  </a:lnTo>
                  <a:lnTo>
                    <a:pt x="208" y="236"/>
                  </a:lnTo>
                  <a:lnTo>
                    <a:pt x="222" y="213"/>
                  </a:lnTo>
                  <a:lnTo>
                    <a:pt x="236" y="192"/>
                  </a:lnTo>
                  <a:lnTo>
                    <a:pt x="252" y="170"/>
                  </a:lnTo>
                  <a:lnTo>
                    <a:pt x="260" y="159"/>
                  </a:lnTo>
                  <a:lnTo>
                    <a:pt x="269" y="149"/>
                  </a:lnTo>
                  <a:lnTo>
                    <a:pt x="269" y="149"/>
                  </a:lnTo>
                  <a:lnTo>
                    <a:pt x="284" y="131"/>
                  </a:lnTo>
                  <a:lnTo>
                    <a:pt x="297" y="112"/>
                  </a:lnTo>
                  <a:lnTo>
                    <a:pt x="310" y="94"/>
                  </a:lnTo>
                  <a:lnTo>
                    <a:pt x="322" y="74"/>
                  </a:lnTo>
                  <a:lnTo>
                    <a:pt x="322" y="74"/>
                  </a:lnTo>
                  <a:lnTo>
                    <a:pt x="343" y="39"/>
                  </a:lnTo>
                  <a:lnTo>
                    <a:pt x="355" y="22"/>
                  </a:lnTo>
                  <a:lnTo>
                    <a:pt x="367" y="7"/>
                  </a:lnTo>
                  <a:lnTo>
                    <a:pt x="367" y="7"/>
                  </a:lnTo>
                  <a:lnTo>
                    <a:pt x="370" y="4"/>
                  </a:lnTo>
                  <a:lnTo>
                    <a:pt x="374" y="1"/>
                  </a:lnTo>
                  <a:lnTo>
                    <a:pt x="378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88" y="1"/>
                  </a:lnTo>
                  <a:lnTo>
                    <a:pt x="393" y="4"/>
                  </a:lnTo>
                  <a:lnTo>
                    <a:pt x="398" y="8"/>
                  </a:lnTo>
                  <a:lnTo>
                    <a:pt x="402" y="14"/>
                  </a:lnTo>
                  <a:lnTo>
                    <a:pt x="402" y="14"/>
                  </a:lnTo>
                  <a:lnTo>
                    <a:pt x="405" y="21"/>
                  </a:lnTo>
                  <a:lnTo>
                    <a:pt x="405" y="28"/>
                  </a:lnTo>
                  <a:lnTo>
                    <a:pt x="402" y="34"/>
                  </a:lnTo>
                  <a:lnTo>
                    <a:pt x="398" y="40"/>
                  </a:lnTo>
                  <a:lnTo>
                    <a:pt x="398" y="40"/>
                  </a:lnTo>
                  <a:lnTo>
                    <a:pt x="386" y="55"/>
                  </a:lnTo>
                  <a:lnTo>
                    <a:pt x="375" y="72"/>
                  </a:lnTo>
                  <a:lnTo>
                    <a:pt x="354" y="106"/>
                  </a:lnTo>
                  <a:lnTo>
                    <a:pt x="354" y="106"/>
                  </a:lnTo>
                  <a:lnTo>
                    <a:pt x="343" y="126"/>
                  </a:lnTo>
                  <a:lnTo>
                    <a:pt x="330" y="145"/>
                  </a:lnTo>
                  <a:lnTo>
                    <a:pt x="317" y="164"/>
                  </a:lnTo>
                  <a:lnTo>
                    <a:pt x="308" y="173"/>
                  </a:lnTo>
                  <a:lnTo>
                    <a:pt x="301" y="181"/>
                  </a:lnTo>
                  <a:lnTo>
                    <a:pt x="301" y="181"/>
                  </a:lnTo>
                  <a:lnTo>
                    <a:pt x="292" y="192"/>
                  </a:lnTo>
                  <a:lnTo>
                    <a:pt x="283" y="202"/>
                  </a:lnTo>
                  <a:lnTo>
                    <a:pt x="267" y="225"/>
                  </a:lnTo>
                  <a:lnTo>
                    <a:pt x="253" y="248"/>
                  </a:lnTo>
                  <a:lnTo>
                    <a:pt x="238" y="271"/>
                  </a:lnTo>
                  <a:lnTo>
                    <a:pt x="238" y="271"/>
                  </a:lnTo>
                  <a:lnTo>
                    <a:pt x="221" y="301"/>
                  </a:lnTo>
                  <a:lnTo>
                    <a:pt x="212" y="316"/>
                  </a:lnTo>
                  <a:lnTo>
                    <a:pt x="202" y="329"/>
                  </a:lnTo>
                  <a:lnTo>
                    <a:pt x="202" y="329"/>
                  </a:lnTo>
                  <a:lnTo>
                    <a:pt x="188" y="351"/>
                  </a:lnTo>
                  <a:lnTo>
                    <a:pt x="174" y="373"/>
                  </a:lnTo>
                  <a:lnTo>
                    <a:pt x="174" y="373"/>
                  </a:lnTo>
                  <a:lnTo>
                    <a:pt x="162" y="392"/>
                  </a:lnTo>
                  <a:lnTo>
                    <a:pt x="148" y="412"/>
                  </a:lnTo>
                  <a:lnTo>
                    <a:pt x="135" y="431"/>
                  </a:lnTo>
                  <a:lnTo>
                    <a:pt x="119" y="448"/>
                  </a:lnTo>
                  <a:lnTo>
                    <a:pt x="119" y="448"/>
                  </a:lnTo>
                  <a:lnTo>
                    <a:pt x="109" y="457"/>
                  </a:lnTo>
                  <a:lnTo>
                    <a:pt x="98" y="467"/>
                  </a:lnTo>
                  <a:lnTo>
                    <a:pt x="98" y="467"/>
                  </a:lnTo>
                  <a:lnTo>
                    <a:pt x="81" y="481"/>
                  </a:lnTo>
                  <a:lnTo>
                    <a:pt x="66" y="495"/>
                  </a:lnTo>
                  <a:lnTo>
                    <a:pt x="59" y="503"/>
                  </a:lnTo>
                  <a:lnTo>
                    <a:pt x="52" y="511"/>
                  </a:lnTo>
                  <a:lnTo>
                    <a:pt x="48" y="518"/>
                  </a:lnTo>
                  <a:lnTo>
                    <a:pt x="45" y="525"/>
                  </a:lnTo>
                  <a:lnTo>
                    <a:pt x="45" y="525"/>
                  </a:lnTo>
                  <a:lnTo>
                    <a:pt x="43" y="530"/>
                  </a:lnTo>
                  <a:lnTo>
                    <a:pt x="40" y="534"/>
                  </a:lnTo>
                  <a:lnTo>
                    <a:pt x="37" y="537"/>
                  </a:lnTo>
                  <a:lnTo>
                    <a:pt x="34" y="538"/>
                  </a:lnTo>
                  <a:lnTo>
                    <a:pt x="28" y="540"/>
                  </a:lnTo>
                  <a:lnTo>
                    <a:pt x="22" y="541"/>
                  </a:lnTo>
                  <a:lnTo>
                    <a:pt x="22" y="54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099" name="Freeform 715"/>
            <p:cNvSpPr>
              <a:spLocks noEditPoints="1"/>
            </p:cNvSpPr>
            <p:nvPr/>
          </p:nvSpPr>
          <p:spPr bwMode="auto">
            <a:xfrm>
              <a:off x="4487863" y="4516438"/>
              <a:ext cx="177800" cy="204788"/>
            </a:xfrm>
            <a:custGeom>
              <a:avLst/>
              <a:gdLst/>
              <a:ahLst/>
              <a:cxnLst>
                <a:cxn ang="0">
                  <a:pos x="160" y="382"/>
                </a:cxn>
                <a:cxn ang="0">
                  <a:pos x="77" y="371"/>
                </a:cxn>
                <a:cxn ang="0">
                  <a:pos x="34" y="345"/>
                </a:cxn>
                <a:cxn ang="0">
                  <a:pos x="3" y="277"/>
                </a:cxn>
                <a:cxn ang="0">
                  <a:pos x="0" y="214"/>
                </a:cxn>
                <a:cxn ang="0">
                  <a:pos x="22" y="160"/>
                </a:cxn>
                <a:cxn ang="0">
                  <a:pos x="38" y="136"/>
                </a:cxn>
                <a:cxn ang="0">
                  <a:pos x="16" y="94"/>
                </a:cxn>
                <a:cxn ang="0">
                  <a:pos x="21" y="49"/>
                </a:cxn>
                <a:cxn ang="0">
                  <a:pos x="56" y="15"/>
                </a:cxn>
                <a:cxn ang="0">
                  <a:pos x="68" y="2"/>
                </a:cxn>
                <a:cxn ang="0">
                  <a:pos x="109" y="1"/>
                </a:cxn>
                <a:cxn ang="0">
                  <a:pos x="213" y="12"/>
                </a:cxn>
                <a:cxn ang="0">
                  <a:pos x="284" y="48"/>
                </a:cxn>
                <a:cxn ang="0">
                  <a:pos x="310" y="87"/>
                </a:cxn>
                <a:cxn ang="0">
                  <a:pos x="317" y="125"/>
                </a:cxn>
                <a:cxn ang="0">
                  <a:pos x="306" y="168"/>
                </a:cxn>
                <a:cxn ang="0">
                  <a:pos x="270" y="206"/>
                </a:cxn>
                <a:cxn ang="0">
                  <a:pos x="257" y="231"/>
                </a:cxn>
                <a:cxn ang="0">
                  <a:pos x="303" y="238"/>
                </a:cxn>
                <a:cxn ang="0">
                  <a:pos x="324" y="256"/>
                </a:cxn>
                <a:cxn ang="0">
                  <a:pos x="336" y="308"/>
                </a:cxn>
                <a:cxn ang="0">
                  <a:pos x="319" y="350"/>
                </a:cxn>
                <a:cxn ang="0">
                  <a:pos x="285" y="380"/>
                </a:cxn>
                <a:cxn ang="0">
                  <a:pos x="228" y="388"/>
                </a:cxn>
                <a:cxn ang="0">
                  <a:pos x="155" y="110"/>
                </a:cxn>
                <a:cxn ang="0">
                  <a:pos x="167" y="127"/>
                </a:cxn>
                <a:cxn ang="0">
                  <a:pos x="165" y="145"/>
                </a:cxn>
                <a:cxn ang="0">
                  <a:pos x="153" y="153"/>
                </a:cxn>
                <a:cxn ang="0">
                  <a:pos x="86" y="170"/>
                </a:cxn>
                <a:cxn ang="0">
                  <a:pos x="52" y="201"/>
                </a:cxn>
                <a:cxn ang="0">
                  <a:pos x="45" y="238"/>
                </a:cxn>
                <a:cxn ang="0">
                  <a:pos x="57" y="301"/>
                </a:cxn>
                <a:cxn ang="0">
                  <a:pos x="88" y="326"/>
                </a:cxn>
                <a:cxn ang="0">
                  <a:pos x="144" y="336"/>
                </a:cxn>
                <a:cxn ang="0">
                  <a:pos x="219" y="343"/>
                </a:cxn>
                <a:cxn ang="0">
                  <a:pos x="260" y="336"/>
                </a:cxn>
                <a:cxn ang="0">
                  <a:pos x="287" y="314"/>
                </a:cxn>
                <a:cxn ang="0">
                  <a:pos x="290" y="293"/>
                </a:cxn>
                <a:cxn ang="0">
                  <a:pos x="254" y="277"/>
                </a:cxn>
                <a:cxn ang="0">
                  <a:pos x="204" y="271"/>
                </a:cxn>
                <a:cxn ang="0">
                  <a:pos x="134" y="266"/>
                </a:cxn>
                <a:cxn ang="0">
                  <a:pos x="122" y="253"/>
                </a:cxn>
                <a:cxn ang="0">
                  <a:pos x="123" y="235"/>
                </a:cxn>
                <a:cxn ang="0">
                  <a:pos x="137" y="222"/>
                </a:cxn>
                <a:cxn ang="0">
                  <a:pos x="232" y="178"/>
                </a:cxn>
                <a:cxn ang="0">
                  <a:pos x="265" y="139"/>
                </a:cxn>
                <a:cxn ang="0">
                  <a:pos x="271" y="102"/>
                </a:cxn>
                <a:cxn ang="0">
                  <a:pos x="257" y="79"/>
                </a:cxn>
                <a:cxn ang="0">
                  <a:pos x="209" y="59"/>
                </a:cxn>
                <a:cxn ang="0">
                  <a:pos x="94" y="47"/>
                </a:cxn>
                <a:cxn ang="0">
                  <a:pos x="88" y="49"/>
                </a:cxn>
                <a:cxn ang="0">
                  <a:pos x="61" y="69"/>
                </a:cxn>
                <a:cxn ang="0">
                  <a:pos x="65" y="99"/>
                </a:cxn>
                <a:cxn ang="0">
                  <a:pos x="87" y="110"/>
                </a:cxn>
                <a:cxn ang="0">
                  <a:pos x="134" y="109"/>
                </a:cxn>
              </a:cxnLst>
              <a:rect l="0" t="0" r="r" b="b"/>
              <a:pathLst>
                <a:path w="336" h="388">
                  <a:moveTo>
                    <a:pt x="228" y="388"/>
                  </a:moveTo>
                  <a:lnTo>
                    <a:pt x="228" y="388"/>
                  </a:lnTo>
                  <a:lnTo>
                    <a:pt x="211" y="387"/>
                  </a:lnTo>
                  <a:lnTo>
                    <a:pt x="194" y="386"/>
                  </a:lnTo>
                  <a:lnTo>
                    <a:pt x="160" y="382"/>
                  </a:lnTo>
                  <a:lnTo>
                    <a:pt x="137" y="380"/>
                  </a:lnTo>
                  <a:lnTo>
                    <a:pt x="137" y="380"/>
                  </a:lnTo>
                  <a:lnTo>
                    <a:pt x="114" y="378"/>
                  </a:lnTo>
                  <a:lnTo>
                    <a:pt x="89" y="374"/>
                  </a:lnTo>
                  <a:lnTo>
                    <a:pt x="77" y="371"/>
                  </a:lnTo>
                  <a:lnTo>
                    <a:pt x="66" y="367"/>
                  </a:lnTo>
                  <a:lnTo>
                    <a:pt x="56" y="363"/>
                  </a:lnTo>
                  <a:lnTo>
                    <a:pt x="46" y="357"/>
                  </a:lnTo>
                  <a:lnTo>
                    <a:pt x="46" y="357"/>
                  </a:lnTo>
                  <a:lnTo>
                    <a:pt x="34" y="345"/>
                  </a:lnTo>
                  <a:lnTo>
                    <a:pt x="24" y="333"/>
                  </a:lnTo>
                  <a:lnTo>
                    <a:pt x="15" y="320"/>
                  </a:lnTo>
                  <a:lnTo>
                    <a:pt x="10" y="307"/>
                  </a:lnTo>
                  <a:lnTo>
                    <a:pt x="5" y="293"/>
                  </a:lnTo>
                  <a:lnTo>
                    <a:pt x="3" y="277"/>
                  </a:lnTo>
                  <a:lnTo>
                    <a:pt x="1" y="262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28"/>
                  </a:lnTo>
                  <a:lnTo>
                    <a:pt x="0" y="214"/>
                  </a:lnTo>
                  <a:lnTo>
                    <a:pt x="1" y="203"/>
                  </a:lnTo>
                  <a:lnTo>
                    <a:pt x="4" y="191"/>
                  </a:lnTo>
                  <a:lnTo>
                    <a:pt x="8" y="181"/>
                  </a:lnTo>
                  <a:lnTo>
                    <a:pt x="14" y="171"/>
                  </a:lnTo>
                  <a:lnTo>
                    <a:pt x="22" y="160"/>
                  </a:lnTo>
                  <a:lnTo>
                    <a:pt x="33" y="149"/>
                  </a:lnTo>
                  <a:lnTo>
                    <a:pt x="33" y="149"/>
                  </a:lnTo>
                  <a:lnTo>
                    <a:pt x="38" y="144"/>
                  </a:lnTo>
                  <a:lnTo>
                    <a:pt x="43" y="140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1" y="127"/>
                  </a:lnTo>
                  <a:lnTo>
                    <a:pt x="25" y="118"/>
                  </a:lnTo>
                  <a:lnTo>
                    <a:pt x="20" y="108"/>
                  </a:lnTo>
                  <a:lnTo>
                    <a:pt x="16" y="94"/>
                  </a:lnTo>
                  <a:lnTo>
                    <a:pt x="16" y="94"/>
                  </a:lnTo>
                  <a:lnTo>
                    <a:pt x="14" y="82"/>
                  </a:lnTo>
                  <a:lnTo>
                    <a:pt x="14" y="69"/>
                  </a:lnTo>
                  <a:lnTo>
                    <a:pt x="16" y="58"/>
                  </a:lnTo>
                  <a:lnTo>
                    <a:pt x="21" y="49"/>
                  </a:lnTo>
                  <a:lnTo>
                    <a:pt x="26" y="38"/>
                  </a:lnTo>
                  <a:lnTo>
                    <a:pt x="33" y="30"/>
                  </a:lnTo>
                  <a:lnTo>
                    <a:pt x="43" y="22"/>
                  </a:lnTo>
                  <a:lnTo>
                    <a:pt x="55" y="15"/>
                  </a:lnTo>
                  <a:lnTo>
                    <a:pt x="56" y="15"/>
                  </a:lnTo>
                  <a:lnTo>
                    <a:pt x="57" y="13"/>
                  </a:lnTo>
                  <a:lnTo>
                    <a:pt x="57" y="13"/>
                  </a:lnTo>
                  <a:lnTo>
                    <a:pt x="59" y="8"/>
                  </a:lnTo>
                  <a:lnTo>
                    <a:pt x="63" y="5"/>
                  </a:lnTo>
                  <a:lnTo>
                    <a:pt x="68" y="2"/>
                  </a:lnTo>
                  <a:lnTo>
                    <a:pt x="72" y="1"/>
                  </a:lnTo>
                  <a:lnTo>
                    <a:pt x="76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109" y="1"/>
                  </a:lnTo>
                  <a:lnTo>
                    <a:pt x="144" y="2"/>
                  </a:lnTo>
                  <a:lnTo>
                    <a:pt x="161" y="3"/>
                  </a:lnTo>
                  <a:lnTo>
                    <a:pt x="179" y="5"/>
                  </a:lnTo>
                  <a:lnTo>
                    <a:pt x="195" y="8"/>
                  </a:lnTo>
                  <a:lnTo>
                    <a:pt x="213" y="12"/>
                  </a:lnTo>
                  <a:lnTo>
                    <a:pt x="228" y="17"/>
                  </a:lnTo>
                  <a:lnTo>
                    <a:pt x="244" y="22"/>
                  </a:lnTo>
                  <a:lnTo>
                    <a:pt x="258" y="29"/>
                  </a:lnTo>
                  <a:lnTo>
                    <a:pt x="272" y="37"/>
                  </a:lnTo>
                  <a:lnTo>
                    <a:pt x="284" y="48"/>
                  </a:lnTo>
                  <a:lnTo>
                    <a:pt x="294" y="59"/>
                  </a:lnTo>
                  <a:lnTo>
                    <a:pt x="298" y="65"/>
                  </a:lnTo>
                  <a:lnTo>
                    <a:pt x="303" y="73"/>
                  </a:lnTo>
                  <a:lnTo>
                    <a:pt x="307" y="80"/>
                  </a:lnTo>
                  <a:lnTo>
                    <a:pt x="310" y="87"/>
                  </a:lnTo>
                  <a:lnTo>
                    <a:pt x="310" y="87"/>
                  </a:lnTo>
                  <a:lnTo>
                    <a:pt x="313" y="97"/>
                  </a:lnTo>
                  <a:lnTo>
                    <a:pt x="315" y="107"/>
                  </a:lnTo>
                  <a:lnTo>
                    <a:pt x="317" y="116"/>
                  </a:lnTo>
                  <a:lnTo>
                    <a:pt x="317" y="125"/>
                  </a:lnTo>
                  <a:lnTo>
                    <a:pt x="317" y="134"/>
                  </a:lnTo>
                  <a:lnTo>
                    <a:pt x="315" y="143"/>
                  </a:lnTo>
                  <a:lnTo>
                    <a:pt x="313" y="151"/>
                  </a:lnTo>
                  <a:lnTo>
                    <a:pt x="310" y="159"/>
                  </a:lnTo>
                  <a:lnTo>
                    <a:pt x="306" y="168"/>
                  </a:lnTo>
                  <a:lnTo>
                    <a:pt x="301" y="176"/>
                  </a:lnTo>
                  <a:lnTo>
                    <a:pt x="294" y="183"/>
                  </a:lnTo>
                  <a:lnTo>
                    <a:pt x="287" y="191"/>
                  </a:lnTo>
                  <a:lnTo>
                    <a:pt x="279" y="199"/>
                  </a:lnTo>
                  <a:lnTo>
                    <a:pt x="270" y="206"/>
                  </a:lnTo>
                  <a:lnTo>
                    <a:pt x="260" y="213"/>
                  </a:lnTo>
                  <a:lnTo>
                    <a:pt x="249" y="220"/>
                  </a:lnTo>
                  <a:lnTo>
                    <a:pt x="233" y="230"/>
                  </a:lnTo>
                  <a:lnTo>
                    <a:pt x="257" y="231"/>
                  </a:lnTo>
                  <a:lnTo>
                    <a:pt x="257" y="231"/>
                  </a:lnTo>
                  <a:lnTo>
                    <a:pt x="277" y="232"/>
                  </a:lnTo>
                  <a:lnTo>
                    <a:pt x="287" y="234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303" y="238"/>
                  </a:lnTo>
                  <a:lnTo>
                    <a:pt x="309" y="240"/>
                  </a:lnTo>
                  <a:lnTo>
                    <a:pt x="313" y="243"/>
                  </a:lnTo>
                  <a:lnTo>
                    <a:pt x="317" y="247"/>
                  </a:lnTo>
                  <a:lnTo>
                    <a:pt x="321" y="251"/>
                  </a:lnTo>
                  <a:lnTo>
                    <a:pt x="324" y="256"/>
                  </a:lnTo>
                  <a:lnTo>
                    <a:pt x="329" y="267"/>
                  </a:lnTo>
                  <a:lnTo>
                    <a:pt x="333" y="277"/>
                  </a:lnTo>
                  <a:lnTo>
                    <a:pt x="335" y="288"/>
                  </a:lnTo>
                  <a:lnTo>
                    <a:pt x="336" y="299"/>
                  </a:lnTo>
                  <a:lnTo>
                    <a:pt x="336" y="308"/>
                  </a:lnTo>
                  <a:lnTo>
                    <a:pt x="336" y="308"/>
                  </a:lnTo>
                  <a:lnTo>
                    <a:pt x="335" y="317"/>
                  </a:lnTo>
                  <a:lnTo>
                    <a:pt x="331" y="328"/>
                  </a:lnTo>
                  <a:lnTo>
                    <a:pt x="326" y="339"/>
                  </a:lnTo>
                  <a:lnTo>
                    <a:pt x="319" y="350"/>
                  </a:lnTo>
                  <a:lnTo>
                    <a:pt x="312" y="361"/>
                  </a:lnTo>
                  <a:lnTo>
                    <a:pt x="303" y="370"/>
                  </a:lnTo>
                  <a:lnTo>
                    <a:pt x="294" y="377"/>
                  </a:lnTo>
                  <a:lnTo>
                    <a:pt x="289" y="379"/>
                  </a:lnTo>
                  <a:lnTo>
                    <a:pt x="285" y="380"/>
                  </a:lnTo>
                  <a:lnTo>
                    <a:pt x="285" y="380"/>
                  </a:lnTo>
                  <a:lnTo>
                    <a:pt x="273" y="383"/>
                  </a:lnTo>
                  <a:lnTo>
                    <a:pt x="258" y="386"/>
                  </a:lnTo>
                  <a:lnTo>
                    <a:pt x="244" y="387"/>
                  </a:lnTo>
                  <a:lnTo>
                    <a:pt x="228" y="388"/>
                  </a:lnTo>
                  <a:lnTo>
                    <a:pt x="228" y="388"/>
                  </a:lnTo>
                  <a:close/>
                  <a:moveTo>
                    <a:pt x="146" y="108"/>
                  </a:moveTo>
                  <a:lnTo>
                    <a:pt x="146" y="108"/>
                  </a:lnTo>
                  <a:lnTo>
                    <a:pt x="151" y="109"/>
                  </a:lnTo>
                  <a:lnTo>
                    <a:pt x="155" y="110"/>
                  </a:lnTo>
                  <a:lnTo>
                    <a:pt x="158" y="113"/>
                  </a:lnTo>
                  <a:lnTo>
                    <a:pt x="161" y="116"/>
                  </a:lnTo>
                  <a:lnTo>
                    <a:pt x="164" y="119"/>
                  </a:lnTo>
                  <a:lnTo>
                    <a:pt x="166" y="123"/>
                  </a:lnTo>
                  <a:lnTo>
                    <a:pt x="167" y="127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7" y="139"/>
                  </a:lnTo>
                  <a:lnTo>
                    <a:pt x="166" y="142"/>
                  </a:lnTo>
                  <a:lnTo>
                    <a:pt x="165" y="145"/>
                  </a:lnTo>
                  <a:lnTo>
                    <a:pt x="163" y="148"/>
                  </a:lnTo>
                  <a:lnTo>
                    <a:pt x="160" y="150"/>
                  </a:lnTo>
                  <a:lnTo>
                    <a:pt x="157" y="152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38" y="155"/>
                  </a:lnTo>
                  <a:lnTo>
                    <a:pt x="122" y="158"/>
                  </a:lnTo>
                  <a:lnTo>
                    <a:pt x="103" y="163"/>
                  </a:lnTo>
                  <a:lnTo>
                    <a:pt x="95" y="167"/>
                  </a:lnTo>
                  <a:lnTo>
                    <a:pt x="86" y="170"/>
                  </a:lnTo>
                  <a:lnTo>
                    <a:pt x="77" y="175"/>
                  </a:lnTo>
                  <a:lnTo>
                    <a:pt x="69" y="180"/>
                  </a:lnTo>
                  <a:lnTo>
                    <a:pt x="63" y="186"/>
                  </a:lnTo>
                  <a:lnTo>
                    <a:pt x="57" y="193"/>
                  </a:lnTo>
                  <a:lnTo>
                    <a:pt x="52" y="201"/>
                  </a:lnTo>
                  <a:lnTo>
                    <a:pt x="47" y="210"/>
                  </a:lnTo>
                  <a:lnTo>
                    <a:pt x="45" y="220"/>
                  </a:lnTo>
                  <a:lnTo>
                    <a:pt x="45" y="232"/>
                  </a:lnTo>
                  <a:lnTo>
                    <a:pt x="45" y="238"/>
                  </a:lnTo>
                  <a:lnTo>
                    <a:pt x="45" y="238"/>
                  </a:lnTo>
                  <a:lnTo>
                    <a:pt x="46" y="258"/>
                  </a:lnTo>
                  <a:lnTo>
                    <a:pt x="47" y="270"/>
                  </a:lnTo>
                  <a:lnTo>
                    <a:pt x="50" y="280"/>
                  </a:lnTo>
                  <a:lnTo>
                    <a:pt x="53" y="292"/>
                  </a:lnTo>
                  <a:lnTo>
                    <a:pt x="57" y="301"/>
                  </a:lnTo>
                  <a:lnTo>
                    <a:pt x="63" y="310"/>
                  </a:lnTo>
                  <a:lnTo>
                    <a:pt x="70" y="317"/>
                  </a:lnTo>
                  <a:lnTo>
                    <a:pt x="70" y="317"/>
                  </a:lnTo>
                  <a:lnTo>
                    <a:pt x="78" y="321"/>
                  </a:lnTo>
                  <a:lnTo>
                    <a:pt x="88" y="326"/>
                  </a:lnTo>
                  <a:lnTo>
                    <a:pt x="100" y="329"/>
                  </a:lnTo>
                  <a:lnTo>
                    <a:pt x="111" y="331"/>
                  </a:lnTo>
                  <a:lnTo>
                    <a:pt x="133" y="335"/>
                  </a:lnTo>
                  <a:lnTo>
                    <a:pt x="144" y="336"/>
                  </a:lnTo>
                  <a:lnTo>
                    <a:pt x="144" y="336"/>
                  </a:lnTo>
                  <a:lnTo>
                    <a:pt x="167" y="339"/>
                  </a:lnTo>
                  <a:lnTo>
                    <a:pt x="167" y="339"/>
                  </a:lnTo>
                  <a:lnTo>
                    <a:pt x="193" y="342"/>
                  </a:lnTo>
                  <a:lnTo>
                    <a:pt x="205" y="343"/>
                  </a:lnTo>
                  <a:lnTo>
                    <a:pt x="219" y="343"/>
                  </a:lnTo>
                  <a:lnTo>
                    <a:pt x="219" y="343"/>
                  </a:lnTo>
                  <a:lnTo>
                    <a:pt x="230" y="343"/>
                  </a:lnTo>
                  <a:lnTo>
                    <a:pt x="242" y="342"/>
                  </a:lnTo>
                  <a:lnTo>
                    <a:pt x="251" y="339"/>
                  </a:lnTo>
                  <a:lnTo>
                    <a:pt x="260" y="336"/>
                  </a:lnTo>
                  <a:lnTo>
                    <a:pt x="268" y="332"/>
                  </a:lnTo>
                  <a:lnTo>
                    <a:pt x="276" y="327"/>
                  </a:lnTo>
                  <a:lnTo>
                    <a:pt x="282" y="320"/>
                  </a:lnTo>
                  <a:lnTo>
                    <a:pt x="287" y="314"/>
                  </a:lnTo>
                  <a:lnTo>
                    <a:pt x="287" y="314"/>
                  </a:lnTo>
                  <a:lnTo>
                    <a:pt x="290" y="308"/>
                  </a:lnTo>
                  <a:lnTo>
                    <a:pt x="291" y="303"/>
                  </a:lnTo>
                  <a:lnTo>
                    <a:pt x="291" y="29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87" y="288"/>
                  </a:lnTo>
                  <a:lnTo>
                    <a:pt x="282" y="284"/>
                  </a:lnTo>
                  <a:lnTo>
                    <a:pt x="277" y="282"/>
                  </a:lnTo>
                  <a:lnTo>
                    <a:pt x="270" y="280"/>
                  </a:lnTo>
                  <a:lnTo>
                    <a:pt x="254" y="277"/>
                  </a:lnTo>
                  <a:lnTo>
                    <a:pt x="235" y="275"/>
                  </a:lnTo>
                  <a:lnTo>
                    <a:pt x="235" y="275"/>
                  </a:lnTo>
                  <a:lnTo>
                    <a:pt x="224" y="274"/>
                  </a:lnTo>
                  <a:lnTo>
                    <a:pt x="224" y="274"/>
                  </a:lnTo>
                  <a:lnTo>
                    <a:pt x="204" y="271"/>
                  </a:lnTo>
                  <a:lnTo>
                    <a:pt x="185" y="270"/>
                  </a:lnTo>
                  <a:lnTo>
                    <a:pt x="146" y="268"/>
                  </a:lnTo>
                  <a:lnTo>
                    <a:pt x="142" y="268"/>
                  </a:lnTo>
                  <a:lnTo>
                    <a:pt x="142" y="268"/>
                  </a:lnTo>
                  <a:lnTo>
                    <a:pt x="134" y="266"/>
                  </a:lnTo>
                  <a:lnTo>
                    <a:pt x="131" y="265"/>
                  </a:lnTo>
                  <a:lnTo>
                    <a:pt x="128" y="263"/>
                  </a:lnTo>
                  <a:lnTo>
                    <a:pt x="126" y="261"/>
                  </a:lnTo>
                  <a:lnTo>
                    <a:pt x="124" y="257"/>
                  </a:lnTo>
                  <a:lnTo>
                    <a:pt x="122" y="253"/>
                  </a:lnTo>
                  <a:lnTo>
                    <a:pt x="121" y="250"/>
                  </a:lnTo>
                  <a:lnTo>
                    <a:pt x="121" y="250"/>
                  </a:lnTo>
                  <a:lnTo>
                    <a:pt x="121" y="243"/>
                  </a:lnTo>
                  <a:lnTo>
                    <a:pt x="122" y="239"/>
                  </a:lnTo>
                  <a:lnTo>
                    <a:pt x="123" y="235"/>
                  </a:lnTo>
                  <a:lnTo>
                    <a:pt x="126" y="231"/>
                  </a:lnTo>
                  <a:lnTo>
                    <a:pt x="129" y="227"/>
                  </a:lnTo>
                  <a:lnTo>
                    <a:pt x="132" y="224"/>
                  </a:lnTo>
                  <a:lnTo>
                    <a:pt x="137" y="222"/>
                  </a:lnTo>
                  <a:lnTo>
                    <a:pt x="137" y="222"/>
                  </a:lnTo>
                  <a:lnTo>
                    <a:pt x="164" y="211"/>
                  </a:lnTo>
                  <a:lnTo>
                    <a:pt x="189" y="201"/>
                  </a:lnTo>
                  <a:lnTo>
                    <a:pt x="211" y="189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40" y="173"/>
                  </a:lnTo>
                  <a:lnTo>
                    <a:pt x="247" y="165"/>
                  </a:lnTo>
                  <a:lnTo>
                    <a:pt x="254" y="157"/>
                  </a:lnTo>
                  <a:lnTo>
                    <a:pt x="260" y="149"/>
                  </a:lnTo>
                  <a:lnTo>
                    <a:pt x="265" y="139"/>
                  </a:lnTo>
                  <a:lnTo>
                    <a:pt x="268" y="129"/>
                  </a:lnTo>
                  <a:lnTo>
                    <a:pt x="272" y="119"/>
                  </a:lnTo>
                  <a:lnTo>
                    <a:pt x="272" y="109"/>
                  </a:lnTo>
                  <a:lnTo>
                    <a:pt x="272" y="109"/>
                  </a:lnTo>
                  <a:lnTo>
                    <a:pt x="271" y="102"/>
                  </a:lnTo>
                  <a:lnTo>
                    <a:pt x="270" y="97"/>
                  </a:lnTo>
                  <a:lnTo>
                    <a:pt x="267" y="92"/>
                  </a:lnTo>
                  <a:lnTo>
                    <a:pt x="264" y="87"/>
                  </a:lnTo>
                  <a:lnTo>
                    <a:pt x="261" y="83"/>
                  </a:lnTo>
                  <a:lnTo>
                    <a:pt x="257" y="79"/>
                  </a:lnTo>
                  <a:lnTo>
                    <a:pt x="252" y="76"/>
                  </a:lnTo>
                  <a:lnTo>
                    <a:pt x="247" y="73"/>
                  </a:lnTo>
                  <a:lnTo>
                    <a:pt x="247" y="73"/>
                  </a:lnTo>
                  <a:lnTo>
                    <a:pt x="228" y="65"/>
                  </a:lnTo>
                  <a:lnTo>
                    <a:pt x="209" y="59"/>
                  </a:lnTo>
                  <a:lnTo>
                    <a:pt x="190" y="55"/>
                  </a:lnTo>
                  <a:lnTo>
                    <a:pt x="170" y="52"/>
                  </a:lnTo>
                  <a:lnTo>
                    <a:pt x="151" y="49"/>
                  </a:lnTo>
                  <a:lnTo>
                    <a:pt x="131" y="48"/>
                  </a:lnTo>
                  <a:lnTo>
                    <a:pt x="94" y="47"/>
                  </a:lnTo>
                  <a:lnTo>
                    <a:pt x="92" y="47"/>
                  </a:lnTo>
                  <a:lnTo>
                    <a:pt x="91" y="47"/>
                  </a:lnTo>
                  <a:lnTo>
                    <a:pt x="91" y="47"/>
                  </a:lnTo>
                  <a:lnTo>
                    <a:pt x="88" y="49"/>
                  </a:lnTo>
                  <a:lnTo>
                    <a:pt x="88" y="49"/>
                  </a:lnTo>
                  <a:lnTo>
                    <a:pt x="80" y="52"/>
                  </a:lnTo>
                  <a:lnTo>
                    <a:pt x="74" y="55"/>
                  </a:lnTo>
                  <a:lnTo>
                    <a:pt x="68" y="59"/>
                  </a:lnTo>
                  <a:lnTo>
                    <a:pt x="64" y="64"/>
                  </a:lnTo>
                  <a:lnTo>
                    <a:pt x="61" y="69"/>
                  </a:lnTo>
                  <a:lnTo>
                    <a:pt x="60" y="77"/>
                  </a:lnTo>
                  <a:lnTo>
                    <a:pt x="61" y="86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65" y="99"/>
                  </a:lnTo>
                  <a:lnTo>
                    <a:pt x="67" y="102"/>
                  </a:lnTo>
                  <a:lnTo>
                    <a:pt x="71" y="105"/>
                  </a:lnTo>
                  <a:lnTo>
                    <a:pt x="75" y="107"/>
                  </a:lnTo>
                  <a:lnTo>
                    <a:pt x="80" y="109"/>
                  </a:lnTo>
                  <a:lnTo>
                    <a:pt x="87" y="110"/>
                  </a:lnTo>
                  <a:lnTo>
                    <a:pt x="103" y="110"/>
                  </a:lnTo>
                  <a:lnTo>
                    <a:pt x="103" y="110"/>
                  </a:lnTo>
                  <a:lnTo>
                    <a:pt x="120" y="110"/>
                  </a:lnTo>
                  <a:lnTo>
                    <a:pt x="134" y="109"/>
                  </a:lnTo>
                  <a:lnTo>
                    <a:pt x="134" y="109"/>
                  </a:lnTo>
                  <a:lnTo>
                    <a:pt x="146" y="108"/>
                  </a:lnTo>
                  <a:lnTo>
                    <a:pt x="146" y="10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00" name="Freeform 716"/>
            <p:cNvSpPr>
              <a:spLocks noEditPoints="1"/>
            </p:cNvSpPr>
            <p:nvPr/>
          </p:nvSpPr>
          <p:spPr bwMode="auto">
            <a:xfrm>
              <a:off x="4672013" y="4502150"/>
              <a:ext cx="179388" cy="223838"/>
            </a:xfrm>
            <a:custGeom>
              <a:avLst/>
              <a:gdLst/>
              <a:ahLst/>
              <a:cxnLst>
                <a:cxn ang="0">
                  <a:pos x="118" y="419"/>
                </a:cxn>
                <a:cxn ang="0">
                  <a:pos x="61" y="395"/>
                </a:cxn>
                <a:cxn ang="0">
                  <a:pos x="22" y="348"/>
                </a:cxn>
                <a:cxn ang="0">
                  <a:pos x="13" y="282"/>
                </a:cxn>
                <a:cxn ang="0">
                  <a:pos x="38" y="215"/>
                </a:cxn>
                <a:cxn ang="0">
                  <a:pos x="18" y="195"/>
                </a:cxn>
                <a:cxn ang="0">
                  <a:pos x="5" y="178"/>
                </a:cxn>
                <a:cxn ang="0">
                  <a:pos x="1" y="116"/>
                </a:cxn>
                <a:cxn ang="0">
                  <a:pos x="13" y="68"/>
                </a:cxn>
                <a:cxn ang="0">
                  <a:pos x="53" y="27"/>
                </a:cxn>
                <a:cxn ang="0">
                  <a:pos x="124" y="5"/>
                </a:cxn>
                <a:cxn ang="0">
                  <a:pos x="187" y="0"/>
                </a:cxn>
                <a:cxn ang="0">
                  <a:pos x="247" y="12"/>
                </a:cxn>
                <a:cxn ang="0">
                  <a:pos x="295" y="41"/>
                </a:cxn>
                <a:cxn ang="0">
                  <a:pos x="325" y="86"/>
                </a:cxn>
                <a:cxn ang="0">
                  <a:pos x="336" y="134"/>
                </a:cxn>
                <a:cxn ang="0">
                  <a:pos x="324" y="189"/>
                </a:cxn>
                <a:cxn ang="0">
                  <a:pos x="311" y="218"/>
                </a:cxn>
                <a:cxn ang="0">
                  <a:pos x="332" y="242"/>
                </a:cxn>
                <a:cxn ang="0">
                  <a:pos x="338" y="276"/>
                </a:cxn>
                <a:cxn ang="0">
                  <a:pos x="330" y="337"/>
                </a:cxn>
                <a:cxn ang="0">
                  <a:pos x="313" y="376"/>
                </a:cxn>
                <a:cxn ang="0">
                  <a:pos x="276" y="406"/>
                </a:cxn>
                <a:cxn ang="0">
                  <a:pos x="218" y="423"/>
                </a:cxn>
                <a:cxn ang="0">
                  <a:pos x="181" y="48"/>
                </a:cxn>
                <a:cxn ang="0">
                  <a:pos x="127" y="51"/>
                </a:cxn>
                <a:cxn ang="0">
                  <a:pos x="71" y="68"/>
                </a:cxn>
                <a:cxn ang="0">
                  <a:pos x="49" y="104"/>
                </a:cxn>
                <a:cxn ang="0">
                  <a:pos x="47" y="154"/>
                </a:cxn>
                <a:cxn ang="0">
                  <a:pos x="74" y="175"/>
                </a:cxn>
                <a:cxn ang="0">
                  <a:pos x="89" y="184"/>
                </a:cxn>
                <a:cxn ang="0">
                  <a:pos x="101" y="200"/>
                </a:cxn>
                <a:cxn ang="0">
                  <a:pos x="97" y="222"/>
                </a:cxn>
                <a:cxn ang="0">
                  <a:pos x="73" y="244"/>
                </a:cxn>
                <a:cxn ang="0">
                  <a:pos x="58" y="284"/>
                </a:cxn>
                <a:cxn ang="0">
                  <a:pos x="62" y="321"/>
                </a:cxn>
                <a:cxn ang="0">
                  <a:pos x="81" y="350"/>
                </a:cxn>
                <a:cxn ang="0">
                  <a:pos x="138" y="377"/>
                </a:cxn>
                <a:cxn ang="0">
                  <a:pos x="189" y="379"/>
                </a:cxn>
                <a:cxn ang="0">
                  <a:pos x="231" y="375"/>
                </a:cxn>
                <a:cxn ang="0">
                  <a:pos x="272" y="350"/>
                </a:cxn>
                <a:cxn ang="0">
                  <a:pos x="289" y="320"/>
                </a:cxn>
                <a:cxn ang="0">
                  <a:pos x="293" y="282"/>
                </a:cxn>
                <a:cxn ang="0">
                  <a:pos x="281" y="253"/>
                </a:cxn>
                <a:cxn ang="0">
                  <a:pos x="254" y="232"/>
                </a:cxn>
                <a:cxn ang="0">
                  <a:pos x="248" y="214"/>
                </a:cxn>
                <a:cxn ang="0">
                  <a:pos x="264" y="195"/>
                </a:cxn>
                <a:cxn ang="0">
                  <a:pos x="272" y="181"/>
                </a:cxn>
                <a:cxn ang="0">
                  <a:pos x="283" y="170"/>
                </a:cxn>
                <a:cxn ang="0">
                  <a:pos x="290" y="154"/>
                </a:cxn>
                <a:cxn ang="0">
                  <a:pos x="282" y="97"/>
                </a:cxn>
                <a:cxn ang="0">
                  <a:pos x="258" y="71"/>
                </a:cxn>
                <a:cxn ang="0">
                  <a:pos x="204" y="49"/>
                </a:cxn>
              </a:cxnLst>
              <a:rect l="0" t="0" r="r" b="b"/>
              <a:pathLst>
                <a:path w="338" h="425">
                  <a:moveTo>
                    <a:pt x="173" y="425"/>
                  </a:moveTo>
                  <a:lnTo>
                    <a:pt x="173" y="425"/>
                  </a:lnTo>
                  <a:lnTo>
                    <a:pt x="153" y="424"/>
                  </a:lnTo>
                  <a:lnTo>
                    <a:pt x="130" y="421"/>
                  </a:lnTo>
                  <a:lnTo>
                    <a:pt x="118" y="419"/>
                  </a:lnTo>
                  <a:lnTo>
                    <a:pt x="105" y="416"/>
                  </a:lnTo>
                  <a:lnTo>
                    <a:pt x="94" y="411"/>
                  </a:lnTo>
                  <a:lnTo>
                    <a:pt x="83" y="407"/>
                  </a:lnTo>
                  <a:lnTo>
                    <a:pt x="71" y="401"/>
                  </a:lnTo>
                  <a:lnTo>
                    <a:pt x="61" y="395"/>
                  </a:lnTo>
                  <a:lnTo>
                    <a:pt x="51" y="388"/>
                  </a:lnTo>
                  <a:lnTo>
                    <a:pt x="42" y="379"/>
                  </a:lnTo>
                  <a:lnTo>
                    <a:pt x="34" y="370"/>
                  </a:lnTo>
                  <a:lnTo>
                    <a:pt x="27" y="360"/>
                  </a:lnTo>
                  <a:lnTo>
                    <a:pt x="22" y="34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6" y="317"/>
                  </a:lnTo>
                  <a:lnTo>
                    <a:pt x="13" y="300"/>
                  </a:lnTo>
                  <a:lnTo>
                    <a:pt x="13" y="282"/>
                  </a:lnTo>
                  <a:lnTo>
                    <a:pt x="15" y="267"/>
                  </a:lnTo>
                  <a:lnTo>
                    <a:pt x="19" y="252"/>
                  </a:lnTo>
                  <a:lnTo>
                    <a:pt x="23" y="239"/>
                  </a:lnTo>
                  <a:lnTo>
                    <a:pt x="30" y="227"/>
                  </a:lnTo>
                  <a:lnTo>
                    <a:pt x="38" y="215"/>
                  </a:lnTo>
                  <a:lnTo>
                    <a:pt x="42" y="210"/>
                  </a:lnTo>
                  <a:lnTo>
                    <a:pt x="36" y="206"/>
                  </a:lnTo>
                  <a:lnTo>
                    <a:pt x="36" y="206"/>
                  </a:lnTo>
                  <a:lnTo>
                    <a:pt x="27" y="201"/>
                  </a:lnTo>
                  <a:lnTo>
                    <a:pt x="18" y="195"/>
                  </a:lnTo>
                  <a:lnTo>
                    <a:pt x="13" y="191"/>
                  </a:lnTo>
                  <a:lnTo>
                    <a:pt x="10" y="187"/>
                  </a:lnTo>
                  <a:lnTo>
                    <a:pt x="7" y="182"/>
                  </a:lnTo>
                  <a:lnTo>
                    <a:pt x="5" y="178"/>
                  </a:lnTo>
                  <a:lnTo>
                    <a:pt x="5" y="178"/>
                  </a:lnTo>
                  <a:lnTo>
                    <a:pt x="3" y="166"/>
                  </a:lnTo>
                  <a:lnTo>
                    <a:pt x="1" y="153"/>
                  </a:lnTo>
                  <a:lnTo>
                    <a:pt x="0" y="141"/>
                  </a:lnTo>
                  <a:lnTo>
                    <a:pt x="0" y="128"/>
                  </a:lnTo>
                  <a:lnTo>
                    <a:pt x="1" y="116"/>
                  </a:lnTo>
                  <a:lnTo>
                    <a:pt x="3" y="104"/>
                  </a:lnTo>
                  <a:lnTo>
                    <a:pt x="5" y="91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13" y="68"/>
                  </a:lnTo>
                  <a:lnTo>
                    <a:pt x="20" y="58"/>
                  </a:lnTo>
                  <a:lnTo>
                    <a:pt x="26" y="49"/>
                  </a:lnTo>
                  <a:lnTo>
                    <a:pt x="34" y="41"/>
                  </a:lnTo>
                  <a:lnTo>
                    <a:pt x="43" y="33"/>
                  </a:lnTo>
                  <a:lnTo>
                    <a:pt x="53" y="27"/>
                  </a:lnTo>
                  <a:lnTo>
                    <a:pt x="63" y="22"/>
                  </a:lnTo>
                  <a:lnTo>
                    <a:pt x="74" y="17"/>
                  </a:lnTo>
                  <a:lnTo>
                    <a:pt x="87" y="14"/>
                  </a:lnTo>
                  <a:lnTo>
                    <a:pt x="98" y="11"/>
                  </a:lnTo>
                  <a:lnTo>
                    <a:pt x="124" y="5"/>
                  </a:lnTo>
                  <a:lnTo>
                    <a:pt x="151" y="2"/>
                  </a:lnTo>
                  <a:lnTo>
                    <a:pt x="177" y="1"/>
                  </a:lnTo>
                  <a:lnTo>
                    <a:pt x="177" y="1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99" y="1"/>
                  </a:lnTo>
                  <a:lnTo>
                    <a:pt x="212" y="2"/>
                  </a:lnTo>
                  <a:lnTo>
                    <a:pt x="224" y="4"/>
                  </a:lnTo>
                  <a:lnTo>
                    <a:pt x="236" y="8"/>
                  </a:lnTo>
                  <a:lnTo>
                    <a:pt x="247" y="12"/>
                  </a:lnTo>
                  <a:lnTo>
                    <a:pt x="258" y="16"/>
                  </a:lnTo>
                  <a:lnTo>
                    <a:pt x="268" y="21"/>
                  </a:lnTo>
                  <a:lnTo>
                    <a:pt x="278" y="27"/>
                  </a:lnTo>
                  <a:lnTo>
                    <a:pt x="286" y="33"/>
                  </a:lnTo>
                  <a:lnTo>
                    <a:pt x="295" y="41"/>
                  </a:lnTo>
                  <a:lnTo>
                    <a:pt x="303" y="49"/>
                  </a:lnTo>
                  <a:lnTo>
                    <a:pt x="310" y="57"/>
                  </a:lnTo>
                  <a:lnTo>
                    <a:pt x="316" y="66"/>
                  </a:lnTo>
                  <a:lnTo>
                    <a:pt x="321" y="76"/>
                  </a:lnTo>
                  <a:lnTo>
                    <a:pt x="325" y="86"/>
                  </a:lnTo>
                  <a:lnTo>
                    <a:pt x="330" y="96"/>
                  </a:lnTo>
                  <a:lnTo>
                    <a:pt x="330" y="96"/>
                  </a:lnTo>
                  <a:lnTo>
                    <a:pt x="333" y="109"/>
                  </a:lnTo>
                  <a:lnTo>
                    <a:pt x="335" y="121"/>
                  </a:lnTo>
                  <a:lnTo>
                    <a:pt x="336" y="134"/>
                  </a:lnTo>
                  <a:lnTo>
                    <a:pt x="336" y="145"/>
                  </a:lnTo>
                  <a:lnTo>
                    <a:pt x="335" y="156"/>
                  </a:lnTo>
                  <a:lnTo>
                    <a:pt x="333" y="168"/>
                  </a:lnTo>
                  <a:lnTo>
                    <a:pt x="330" y="179"/>
                  </a:lnTo>
                  <a:lnTo>
                    <a:pt x="324" y="189"/>
                  </a:lnTo>
                  <a:lnTo>
                    <a:pt x="324" y="189"/>
                  </a:lnTo>
                  <a:lnTo>
                    <a:pt x="319" y="199"/>
                  </a:lnTo>
                  <a:lnTo>
                    <a:pt x="310" y="210"/>
                  </a:lnTo>
                  <a:lnTo>
                    <a:pt x="306" y="214"/>
                  </a:lnTo>
                  <a:lnTo>
                    <a:pt x="311" y="218"/>
                  </a:lnTo>
                  <a:lnTo>
                    <a:pt x="311" y="218"/>
                  </a:lnTo>
                  <a:lnTo>
                    <a:pt x="319" y="226"/>
                  </a:lnTo>
                  <a:lnTo>
                    <a:pt x="326" y="233"/>
                  </a:lnTo>
                  <a:lnTo>
                    <a:pt x="330" y="237"/>
                  </a:lnTo>
                  <a:lnTo>
                    <a:pt x="332" y="242"/>
                  </a:lnTo>
                  <a:lnTo>
                    <a:pt x="334" y="247"/>
                  </a:lnTo>
                  <a:lnTo>
                    <a:pt x="335" y="253"/>
                  </a:lnTo>
                  <a:lnTo>
                    <a:pt x="335" y="253"/>
                  </a:lnTo>
                  <a:lnTo>
                    <a:pt x="337" y="265"/>
                  </a:lnTo>
                  <a:lnTo>
                    <a:pt x="338" y="276"/>
                  </a:lnTo>
                  <a:lnTo>
                    <a:pt x="338" y="287"/>
                  </a:lnTo>
                  <a:lnTo>
                    <a:pt x="337" y="300"/>
                  </a:lnTo>
                  <a:lnTo>
                    <a:pt x="335" y="311"/>
                  </a:lnTo>
                  <a:lnTo>
                    <a:pt x="333" y="324"/>
                  </a:lnTo>
                  <a:lnTo>
                    <a:pt x="330" y="337"/>
                  </a:lnTo>
                  <a:lnTo>
                    <a:pt x="325" y="350"/>
                  </a:lnTo>
                  <a:lnTo>
                    <a:pt x="325" y="350"/>
                  </a:lnTo>
                  <a:lnTo>
                    <a:pt x="322" y="360"/>
                  </a:lnTo>
                  <a:lnTo>
                    <a:pt x="318" y="368"/>
                  </a:lnTo>
                  <a:lnTo>
                    <a:pt x="313" y="376"/>
                  </a:lnTo>
                  <a:lnTo>
                    <a:pt x="307" y="384"/>
                  </a:lnTo>
                  <a:lnTo>
                    <a:pt x="301" y="390"/>
                  </a:lnTo>
                  <a:lnTo>
                    <a:pt x="293" y="396"/>
                  </a:lnTo>
                  <a:lnTo>
                    <a:pt x="285" y="401"/>
                  </a:lnTo>
                  <a:lnTo>
                    <a:pt x="276" y="406"/>
                  </a:lnTo>
                  <a:lnTo>
                    <a:pt x="266" y="410"/>
                  </a:lnTo>
                  <a:lnTo>
                    <a:pt x="255" y="415"/>
                  </a:lnTo>
                  <a:lnTo>
                    <a:pt x="244" y="418"/>
                  </a:lnTo>
                  <a:lnTo>
                    <a:pt x="231" y="421"/>
                  </a:lnTo>
                  <a:lnTo>
                    <a:pt x="218" y="423"/>
                  </a:lnTo>
                  <a:lnTo>
                    <a:pt x="204" y="424"/>
                  </a:lnTo>
                  <a:lnTo>
                    <a:pt x="173" y="425"/>
                  </a:lnTo>
                  <a:lnTo>
                    <a:pt x="173" y="425"/>
                  </a:lnTo>
                  <a:close/>
                  <a:moveTo>
                    <a:pt x="181" y="48"/>
                  </a:moveTo>
                  <a:lnTo>
                    <a:pt x="181" y="48"/>
                  </a:lnTo>
                  <a:lnTo>
                    <a:pt x="162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45" y="49"/>
                  </a:lnTo>
                  <a:lnTo>
                    <a:pt x="127" y="51"/>
                  </a:lnTo>
                  <a:lnTo>
                    <a:pt x="111" y="53"/>
                  </a:lnTo>
                  <a:lnTo>
                    <a:pt x="93" y="58"/>
                  </a:lnTo>
                  <a:lnTo>
                    <a:pt x="86" y="61"/>
                  </a:lnTo>
                  <a:lnTo>
                    <a:pt x="78" y="64"/>
                  </a:lnTo>
                  <a:lnTo>
                    <a:pt x="71" y="68"/>
                  </a:lnTo>
                  <a:lnTo>
                    <a:pt x="65" y="74"/>
                  </a:lnTo>
                  <a:lnTo>
                    <a:pt x="59" y="80"/>
                  </a:lnTo>
                  <a:lnTo>
                    <a:pt x="55" y="87"/>
                  </a:lnTo>
                  <a:lnTo>
                    <a:pt x="52" y="94"/>
                  </a:lnTo>
                  <a:lnTo>
                    <a:pt x="49" y="104"/>
                  </a:lnTo>
                  <a:lnTo>
                    <a:pt x="49" y="104"/>
                  </a:lnTo>
                  <a:lnTo>
                    <a:pt x="46" y="125"/>
                  </a:lnTo>
                  <a:lnTo>
                    <a:pt x="44" y="142"/>
                  </a:lnTo>
                  <a:lnTo>
                    <a:pt x="46" y="149"/>
                  </a:lnTo>
                  <a:lnTo>
                    <a:pt x="47" y="154"/>
                  </a:lnTo>
                  <a:lnTo>
                    <a:pt x="49" y="158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63" y="169"/>
                  </a:lnTo>
                  <a:lnTo>
                    <a:pt x="74" y="175"/>
                  </a:lnTo>
                  <a:lnTo>
                    <a:pt x="81" y="177"/>
                  </a:lnTo>
                  <a:lnTo>
                    <a:pt x="81" y="177"/>
                  </a:lnTo>
                  <a:lnTo>
                    <a:pt x="85" y="180"/>
                  </a:lnTo>
                  <a:lnTo>
                    <a:pt x="88" y="183"/>
                  </a:lnTo>
                  <a:lnTo>
                    <a:pt x="89" y="184"/>
                  </a:lnTo>
                  <a:lnTo>
                    <a:pt x="90" y="184"/>
                  </a:lnTo>
                  <a:lnTo>
                    <a:pt x="90" y="184"/>
                  </a:lnTo>
                  <a:lnTo>
                    <a:pt x="95" y="188"/>
                  </a:lnTo>
                  <a:lnTo>
                    <a:pt x="98" y="193"/>
                  </a:lnTo>
                  <a:lnTo>
                    <a:pt x="101" y="200"/>
                  </a:lnTo>
                  <a:lnTo>
                    <a:pt x="102" y="206"/>
                  </a:lnTo>
                  <a:lnTo>
                    <a:pt x="102" y="206"/>
                  </a:lnTo>
                  <a:lnTo>
                    <a:pt x="102" y="212"/>
                  </a:lnTo>
                  <a:lnTo>
                    <a:pt x="100" y="217"/>
                  </a:lnTo>
                  <a:lnTo>
                    <a:pt x="97" y="222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86" y="232"/>
                  </a:lnTo>
                  <a:lnTo>
                    <a:pt x="80" y="237"/>
                  </a:lnTo>
                  <a:lnTo>
                    <a:pt x="73" y="244"/>
                  </a:lnTo>
                  <a:lnTo>
                    <a:pt x="69" y="251"/>
                  </a:lnTo>
                  <a:lnTo>
                    <a:pt x="65" y="259"/>
                  </a:lnTo>
                  <a:lnTo>
                    <a:pt x="62" y="267"/>
                  </a:lnTo>
                  <a:lnTo>
                    <a:pt x="60" y="275"/>
                  </a:lnTo>
                  <a:lnTo>
                    <a:pt x="58" y="284"/>
                  </a:lnTo>
                  <a:lnTo>
                    <a:pt x="58" y="284"/>
                  </a:lnTo>
                  <a:lnTo>
                    <a:pt x="58" y="294"/>
                  </a:lnTo>
                  <a:lnTo>
                    <a:pt x="58" y="303"/>
                  </a:lnTo>
                  <a:lnTo>
                    <a:pt x="60" y="311"/>
                  </a:lnTo>
                  <a:lnTo>
                    <a:pt x="62" y="321"/>
                  </a:lnTo>
                  <a:lnTo>
                    <a:pt x="65" y="329"/>
                  </a:lnTo>
                  <a:lnTo>
                    <a:pt x="69" y="336"/>
                  </a:lnTo>
                  <a:lnTo>
                    <a:pt x="74" y="343"/>
                  </a:lnTo>
                  <a:lnTo>
                    <a:pt x="81" y="350"/>
                  </a:lnTo>
                  <a:lnTo>
                    <a:pt x="81" y="350"/>
                  </a:lnTo>
                  <a:lnTo>
                    <a:pt x="91" y="360"/>
                  </a:lnTo>
                  <a:lnTo>
                    <a:pt x="102" y="366"/>
                  </a:lnTo>
                  <a:lnTo>
                    <a:pt x="114" y="371"/>
                  </a:lnTo>
                  <a:lnTo>
                    <a:pt x="126" y="375"/>
                  </a:lnTo>
                  <a:lnTo>
                    <a:pt x="138" y="377"/>
                  </a:lnTo>
                  <a:lnTo>
                    <a:pt x="151" y="379"/>
                  </a:lnTo>
                  <a:lnTo>
                    <a:pt x="175" y="379"/>
                  </a:lnTo>
                  <a:lnTo>
                    <a:pt x="175" y="379"/>
                  </a:lnTo>
                  <a:lnTo>
                    <a:pt x="189" y="379"/>
                  </a:lnTo>
                  <a:lnTo>
                    <a:pt x="189" y="379"/>
                  </a:lnTo>
                  <a:lnTo>
                    <a:pt x="203" y="379"/>
                  </a:lnTo>
                  <a:lnTo>
                    <a:pt x="203" y="379"/>
                  </a:lnTo>
                  <a:lnTo>
                    <a:pt x="213" y="379"/>
                  </a:lnTo>
                  <a:lnTo>
                    <a:pt x="222" y="377"/>
                  </a:lnTo>
                  <a:lnTo>
                    <a:pt x="231" y="375"/>
                  </a:lnTo>
                  <a:lnTo>
                    <a:pt x="241" y="372"/>
                  </a:lnTo>
                  <a:lnTo>
                    <a:pt x="250" y="368"/>
                  </a:lnTo>
                  <a:lnTo>
                    <a:pt x="257" y="363"/>
                  </a:lnTo>
                  <a:lnTo>
                    <a:pt x="266" y="357"/>
                  </a:lnTo>
                  <a:lnTo>
                    <a:pt x="272" y="350"/>
                  </a:lnTo>
                  <a:lnTo>
                    <a:pt x="272" y="350"/>
                  </a:lnTo>
                  <a:lnTo>
                    <a:pt x="278" y="343"/>
                  </a:lnTo>
                  <a:lnTo>
                    <a:pt x="282" y="335"/>
                  </a:lnTo>
                  <a:lnTo>
                    <a:pt x="286" y="328"/>
                  </a:lnTo>
                  <a:lnTo>
                    <a:pt x="289" y="320"/>
                  </a:lnTo>
                  <a:lnTo>
                    <a:pt x="292" y="310"/>
                  </a:lnTo>
                  <a:lnTo>
                    <a:pt x="293" y="301"/>
                  </a:lnTo>
                  <a:lnTo>
                    <a:pt x="293" y="292"/>
                  </a:lnTo>
                  <a:lnTo>
                    <a:pt x="293" y="282"/>
                  </a:lnTo>
                  <a:lnTo>
                    <a:pt x="293" y="282"/>
                  </a:lnTo>
                  <a:lnTo>
                    <a:pt x="292" y="275"/>
                  </a:lnTo>
                  <a:lnTo>
                    <a:pt x="290" y="268"/>
                  </a:lnTo>
                  <a:lnTo>
                    <a:pt x="288" y="263"/>
                  </a:lnTo>
                  <a:lnTo>
                    <a:pt x="284" y="258"/>
                  </a:lnTo>
                  <a:lnTo>
                    <a:pt x="281" y="253"/>
                  </a:lnTo>
                  <a:lnTo>
                    <a:pt x="277" y="250"/>
                  </a:lnTo>
                  <a:lnTo>
                    <a:pt x="268" y="243"/>
                  </a:lnTo>
                  <a:lnTo>
                    <a:pt x="268" y="243"/>
                  </a:lnTo>
                  <a:lnTo>
                    <a:pt x="254" y="232"/>
                  </a:lnTo>
                  <a:lnTo>
                    <a:pt x="254" y="232"/>
                  </a:lnTo>
                  <a:lnTo>
                    <a:pt x="251" y="228"/>
                  </a:lnTo>
                  <a:lnTo>
                    <a:pt x="249" y="223"/>
                  </a:lnTo>
                  <a:lnTo>
                    <a:pt x="248" y="219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9" y="209"/>
                  </a:lnTo>
                  <a:lnTo>
                    <a:pt x="252" y="204"/>
                  </a:lnTo>
                  <a:lnTo>
                    <a:pt x="256" y="200"/>
                  </a:lnTo>
                  <a:lnTo>
                    <a:pt x="261" y="196"/>
                  </a:lnTo>
                  <a:lnTo>
                    <a:pt x="264" y="195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8" y="186"/>
                  </a:lnTo>
                  <a:lnTo>
                    <a:pt x="271" y="182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4" y="179"/>
                  </a:lnTo>
                  <a:lnTo>
                    <a:pt x="277" y="174"/>
                  </a:lnTo>
                  <a:lnTo>
                    <a:pt x="282" y="170"/>
                  </a:lnTo>
                  <a:lnTo>
                    <a:pt x="283" y="170"/>
                  </a:lnTo>
                  <a:lnTo>
                    <a:pt x="283" y="169"/>
                  </a:lnTo>
                  <a:lnTo>
                    <a:pt x="283" y="169"/>
                  </a:lnTo>
                  <a:lnTo>
                    <a:pt x="286" y="165"/>
                  </a:lnTo>
                  <a:lnTo>
                    <a:pt x="288" y="159"/>
                  </a:lnTo>
                  <a:lnTo>
                    <a:pt x="290" y="154"/>
                  </a:lnTo>
                  <a:lnTo>
                    <a:pt x="291" y="148"/>
                  </a:lnTo>
                  <a:lnTo>
                    <a:pt x="291" y="136"/>
                  </a:lnTo>
                  <a:lnTo>
                    <a:pt x="290" y="122"/>
                  </a:lnTo>
                  <a:lnTo>
                    <a:pt x="287" y="109"/>
                  </a:lnTo>
                  <a:lnTo>
                    <a:pt x="282" y="97"/>
                  </a:lnTo>
                  <a:lnTo>
                    <a:pt x="277" y="87"/>
                  </a:lnTo>
                  <a:lnTo>
                    <a:pt x="274" y="83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58" y="71"/>
                  </a:lnTo>
                  <a:lnTo>
                    <a:pt x="247" y="63"/>
                  </a:lnTo>
                  <a:lnTo>
                    <a:pt x="237" y="58"/>
                  </a:lnTo>
                  <a:lnTo>
                    <a:pt x="225" y="54"/>
                  </a:lnTo>
                  <a:lnTo>
                    <a:pt x="215" y="51"/>
                  </a:lnTo>
                  <a:lnTo>
                    <a:pt x="204" y="49"/>
                  </a:lnTo>
                  <a:lnTo>
                    <a:pt x="192" y="48"/>
                  </a:lnTo>
                  <a:lnTo>
                    <a:pt x="181" y="48"/>
                  </a:lnTo>
                  <a:lnTo>
                    <a:pt x="181" y="4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01" name="Freeform 717"/>
            <p:cNvSpPr/>
            <p:nvPr/>
          </p:nvSpPr>
          <p:spPr bwMode="auto">
            <a:xfrm>
              <a:off x="4745038" y="4637088"/>
              <a:ext cx="41275" cy="31750"/>
            </a:xfrm>
            <a:custGeom>
              <a:avLst/>
              <a:gdLst/>
              <a:ahLst/>
              <a:cxnLst>
                <a:cxn ang="0">
                  <a:pos x="37" y="61"/>
                </a:cxn>
                <a:cxn ang="0">
                  <a:pos x="37" y="61"/>
                </a:cxn>
                <a:cxn ang="0">
                  <a:pos x="26" y="60"/>
                </a:cxn>
                <a:cxn ang="0">
                  <a:pos x="15" y="57"/>
                </a:cxn>
                <a:cxn ang="0">
                  <a:pos x="15" y="57"/>
                </a:cxn>
                <a:cxn ang="0">
                  <a:pos x="9" y="53"/>
                </a:cxn>
                <a:cxn ang="0">
                  <a:pos x="5" y="48"/>
                </a:cxn>
                <a:cxn ang="0">
                  <a:pos x="1" y="41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1" y="25"/>
                </a:cxn>
                <a:cxn ang="0">
                  <a:pos x="5" y="17"/>
                </a:cxn>
                <a:cxn ang="0">
                  <a:pos x="9" y="11"/>
                </a:cxn>
                <a:cxn ang="0">
                  <a:pos x="12" y="8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20" y="4"/>
                </a:cxn>
                <a:cxn ang="0">
                  <a:pos x="25" y="2"/>
                </a:cxn>
                <a:cxn ang="0">
                  <a:pos x="30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44" y="2"/>
                </a:cxn>
                <a:cxn ang="0">
                  <a:pos x="52" y="4"/>
                </a:cxn>
                <a:cxn ang="0">
                  <a:pos x="53" y="4"/>
                </a:cxn>
                <a:cxn ang="0">
                  <a:pos x="54" y="4"/>
                </a:cxn>
                <a:cxn ang="0">
                  <a:pos x="54" y="4"/>
                </a:cxn>
                <a:cxn ang="0">
                  <a:pos x="59" y="5"/>
                </a:cxn>
                <a:cxn ang="0">
                  <a:pos x="59" y="5"/>
                </a:cxn>
                <a:cxn ang="0">
                  <a:pos x="63" y="6"/>
                </a:cxn>
                <a:cxn ang="0">
                  <a:pos x="67" y="8"/>
                </a:cxn>
                <a:cxn ang="0">
                  <a:pos x="71" y="10"/>
                </a:cxn>
                <a:cxn ang="0">
                  <a:pos x="73" y="14"/>
                </a:cxn>
                <a:cxn ang="0">
                  <a:pos x="76" y="17"/>
                </a:cxn>
                <a:cxn ang="0">
                  <a:pos x="77" y="21"/>
                </a:cxn>
                <a:cxn ang="0">
                  <a:pos x="78" y="25"/>
                </a:cxn>
                <a:cxn ang="0">
                  <a:pos x="78" y="29"/>
                </a:cxn>
                <a:cxn ang="0">
                  <a:pos x="78" y="29"/>
                </a:cxn>
                <a:cxn ang="0">
                  <a:pos x="77" y="38"/>
                </a:cxn>
                <a:cxn ang="0">
                  <a:pos x="74" y="45"/>
                </a:cxn>
                <a:cxn ang="0">
                  <a:pos x="69" y="51"/>
                </a:cxn>
                <a:cxn ang="0">
                  <a:pos x="62" y="55"/>
                </a:cxn>
                <a:cxn ang="0">
                  <a:pos x="62" y="55"/>
                </a:cxn>
                <a:cxn ang="0">
                  <a:pos x="56" y="58"/>
                </a:cxn>
                <a:cxn ang="0">
                  <a:pos x="50" y="59"/>
                </a:cxn>
                <a:cxn ang="0">
                  <a:pos x="44" y="61"/>
                </a:cxn>
                <a:cxn ang="0">
                  <a:pos x="37" y="61"/>
                </a:cxn>
                <a:cxn ang="0">
                  <a:pos x="37" y="61"/>
                </a:cxn>
              </a:cxnLst>
              <a:rect l="0" t="0" r="r" b="b"/>
              <a:pathLst>
                <a:path w="78" h="61">
                  <a:moveTo>
                    <a:pt x="37" y="61"/>
                  </a:moveTo>
                  <a:lnTo>
                    <a:pt x="37" y="61"/>
                  </a:lnTo>
                  <a:lnTo>
                    <a:pt x="26" y="60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9" y="53"/>
                  </a:lnTo>
                  <a:lnTo>
                    <a:pt x="5" y="48"/>
                  </a:lnTo>
                  <a:lnTo>
                    <a:pt x="1" y="41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1" y="25"/>
                  </a:lnTo>
                  <a:lnTo>
                    <a:pt x="5" y="17"/>
                  </a:lnTo>
                  <a:lnTo>
                    <a:pt x="9" y="11"/>
                  </a:lnTo>
                  <a:lnTo>
                    <a:pt x="12" y="8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20" y="4"/>
                  </a:lnTo>
                  <a:lnTo>
                    <a:pt x="25" y="2"/>
                  </a:lnTo>
                  <a:lnTo>
                    <a:pt x="30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44" y="2"/>
                  </a:lnTo>
                  <a:lnTo>
                    <a:pt x="52" y="4"/>
                  </a:lnTo>
                  <a:lnTo>
                    <a:pt x="53" y="4"/>
                  </a:lnTo>
                  <a:lnTo>
                    <a:pt x="54" y="4"/>
                  </a:lnTo>
                  <a:lnTo>
                    <a:pt x="54" y="4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63" y="6"/>
                  </a:lnTo>
                  <a:lnTo>
                    <a:pt x="67" y="8"/>
                  </a:lnTo>
                  <a:lnTo>
                    <a:pt x="71" y="10"/>
                  </a:lnTo>
                  <a:lnTo>
                    <a:pt x="73" y="14"/>
                  </a:lnTo>
                  <a:lnTo>
                    <a:pt x="76" y="17"/>
                  </a:lnTo>
                  <a:lnTo>
                    <a:pt x="77" y="21"/>
                  </a:lnTo>
                  <a:lnTo>
                    <a:pt x="78" y="25"/>
                  </a:lnTo>
                  <a:lnTo>
                    <a:pt x="78" y="29"/>
                  </a:lnTo>
                  <a:lnTo>
                    <a:pt x="78" y="29"/>
                  </a:lnTo>
                  <a:lnTo>
                    <a:pt x="77" y="38"/>
                  </a:lnTo>
                  <a:lnTo>
                    <a:pt x="74" y="45"/>
                  </a:lnTo>
                  <a:lnTo>
                    <a:pt x="69" y="51"/>
                  </a:lnTo>
                  <a:lnTo>
                    <a:pt x="62" y="55"/>
                  </a:lnTo>
                  <a:lnTo>
                    <a:pt x="62" y="55"/>
                  </a:lnTo>
                  <a:lnTo>
                    <a:pt x="56" y="58"/>
                  </a:lnTo>
                  <a:lnTo>
                    <a:pt x="50" y="59"/>
                  </a:lnTo>
                  <a:lnTo>
                    <a:pt x="44" y="61"/>
                  </a:lnTo>
                  <a:lnTo>
                    <a:pt x="37" y="61"/>
                  </a:lnTo>
                  <a:lnTo>
                    <a:pt x="37" y="6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02" name="Freeform 718"/>
            <p:cNvSpPr/>
            <p:nvPr/>
          </p:nvSpPr>
          <p:spPr bwMode="auto">
            <a:xfrm>
              <a:off x="4743451" y="4552950"/>
              <a:ext cx="39688" cy="30163"/>
            </a:xfrm>
            <a:custGeom>
              <a:avLst/>
              <a:gdLst/>
              <a:ahLst/>
              <a:cxnLst>
                <a:cxn ang="0">
                  <a:pos x="28" y="55"/>
                </a:cxn>
                <a:cxn ang="0">
                  <a:pos x="27" y="55"/>
                </a:cxn>
                <a:cxn ang="0">
                  <a:pos x="27" y="55"/>
                </a:cxn>
                <a:cxn ang="0">
                  <a:pos x="23" y="54"/>
                </a:cxn>
                <a:cxn ang="0">
                  <a:pos x="18" y="53"/>
                </a:cxn>
                <a:cxn ang="0">
                  <a:pos x="14" y="51"/>
                </a:cxn>
                <a:cxn ang="0">
                  <a:pos x="11" y="49"/>
                </a:cxn>
                <a:cxn ang="0">
                  <a:pos x="7" y="45"/>
                </a:cxn>
                <a:cxn ang="0">
                  <a:pos x="4" y="42"/>
                </a:cxn>
                <a:cxn ang="0">
                  <a:pos x="2" y="38"/>
                </a:cxn>
                <a:cxn ang="0">
                  <a:pos x="1" y="32"/>
                </a:cxn>
                <a:cxn ang="0">
                  <a:pos x="1" y="32"/>
                </a:cxn>
                <a:cxn ang="0">
                  <a:pos x="0" y="27"/>
                </a:cxn>
                <a:cxn ang="0">
                  <a:pos x="1" y="19"/>
                </a:cxn>
                <a:cxn ang="0">
                  <a:pos x="2" y="15"/>
                </a:cxn>
                <a:cxn ang="0">
                  <a:pos x="4" y="11"/>
                </a:cxn>
                <a:cxn ang="0">
                  <a:pos x="8" y="8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20" y="1"/>
                </a:cxn>
                <a:cxn ang="0">
                  <a:pos x="29" y="0"/>
                </a:cxn>
                <a:cxn ang="0">
                  <a:pos x="51" y="0"/>
                </a:cxn>
                <a:cxn ang="0">
                  <a:pos x="51" y="0"/>
                </a:cxn>
                <a:cxn ang="0">
                  <a:pos x="56" y="0"/>
                </a:cxn>
                <a:cxn ang="0">
                  <a:pos x="60" y="1"/>
                </a:cxn>
                <a:cxn ang="0">
                  <a:pos x="64" y="5"/>
                </a:cxn>
                <a:cxn ang="0">
                  <a:pos x="67" y="7"/>
                </a:cxn>
                <a:cxn ang="0">
                  <a:pos x="71" y="11"/>
                </a:cxn>
                <a:cxn ang="0">
                  <a:pos x="73" y="14"/>
                </a:cxn>
                <a:cxn ang="0">
                  <a:pos x="74" y="18"/>
                </a:cxn>
                <a:cxn ang="0">
                  <a:pos x="74" y="23"/>
                </a:cxn>
                <a:cxn ang="0">
                  <a:pos x="74" y="23"/>
                </a:cxn>
                <a:cxn ang="0">
                  <a:pos x="73" y="31"/>
                </a:cxn>
                <a:cxn ang="0">
                  <a:pos x="70" y="40"/>
                </a:cxn>
                <a:cxn ang="0">
                  <a:pos x="64" y="46"/>
                </a:cxn>
                <a:cxn ang="0">
                  <a:pos x="61" y="48"/>
                </a:cxn>
                <a:cxn ang="0">
                  <a:pos x="58" y="50"/>
                </a:cxn>
                <a:cxn ang="0">
                  <a:pos x="58" y="50"/>
                </a:cxn>
                <a:cxn ang="0">
                  <a:pos x="52" y="52"/>
                </a:cxn>
                <a:cxn ang="0">
                  <a:pos x="45" y="54"/>
                </a:cxn>
                <a:cxn ang="0">
                  <a:pos x="38" y="55"/>
                </a:cxn>
                <a:cxn ang="0">
                  <a:pos x="29" y="55"/>
                </a:cxn>
                <a:cxn ang="0">
                  <a:pos x="28" y="55"/>
                </a:cxn>
              </a:cxnLst>
              <a:rect l="0" t="0" r="r" b="b"/>
              <a:pathLst>
                <a:path w="74" h="55">
                  <a:moveTo>
                    <a:pt x="28" y="55"/>
                  </a:moveTo>
                  <a:lnTo>
                    <a:pt x="27" y="55"/>
                  </a:lnTo>
                  <a:lnTo>
                    <a:pt x="27" y="55"/>
                  </a:lnTo>
                  <a:lnTo>
                    <a:pt x="23" y="54"/>
                  </a:lnTo>
                  <a:lnTo>
                    <a:pt x="18" y="53"/>
                  </a:lnTo>
                  <a:lnTo>
                    <a:pt x="14" y="51"/>
                  </a:lnTo>
                  <a:lnTo>
                    <a:pt x="11" y="49"/>
                  </a:lnTo>
                  <a:lnTo>
                    <a:pt x="7" y="45"/>
                  </a:lnTo>
                  <a:lnTo>
                    <a:pt x="4" y="42"/>
                  </a:lnTo>
                  <a:lnTo>
                    <a:pt x="2" y="38"/>
                  </a:lnTo>
                  <a:lnTo>
                    <a:pt x="1" y="32"/>
                  </a:lnTo>
                  <a:lnTo>
                    <a:pt x="1" y="32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2" y="15"/>
                  </a:lnTo>
                  <a:lnTo>
                    <a:pt x="4" y="11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20" y="1"/>
                  </a:lnTo>
                  <a:lnTo>
                    <a:pt x="29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6" y="0"/>
                  </a:lnTo>
                  <a:lnTo>
                    <a:pt x="60" y="1"/>
                  </a:lnTo>
                  <a:lnTo>
                    <a:pt x="64" y="5"/>
                  </a:lnTo>
                  <a:lnTo>
                    <a:pt x="67" y="7"/>
                  </a:lnTo>
                  <a:lnTo>
                    <a:pt x="71" y="11"/>
                  </a:lnTo>
                  <a:lnTo>
                    <a:pt x="73" y="14"/>
                  </a:lnTo>
                  <a:lnTo>
                    <a:pt x="74" y="18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73" y="31"/>
                  </a:lnTo>
                  <a:lnTo>
                    <a:pt x="70" y="40"/>
                  </a:lnTo>
                  <a:lnTo>
                    <a:pt x="64" y="46"/>
                  </a:lnTo>
                  <a:lnTo>
                    <a:pt x="61" y="48"/>
                  </a:lnTo>
                  <a:lnTo>
                    <a:pt x="58" y="50"/>
                  </a:lnTo>
                  <a:lnTo>
                    <a:pt x="58" y="50"/>
                  </a:lnTo>
                  <a:lnTo>
                    <a:pt x="52" y="52"/>
                  </a:lnTo>
                  <a:lnTo>
                    <a:pt x="45" y="54"/>
                  </a:lnTo>
                  <a:lnTo>
                    <a:pt x="38" y="55"/>
                  </a:lnTo>
                  <a:lnTo>
                    <a:pt x="29" y="55"/>
                  </a:lnTo>
                  <a:lnTo>
                    <a:pt x="28" y="5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64" name="组合 963"/>
          <p:cNvGrpSpPr/>
          <p:nvPr/>
        </p:nvGrpSpPr>
        <p:grpSpPr>
          <a:xfrm>
            <a:off x="6908778" y="5109686"/>
            <a:ext cx="869951" cy="889001"/>
            <a:chOff x="5268913" y="4124325"/>
            <a:chExt cx="652463" cy="666751"/>
          </a:xfrm>
          <a:solidFill>
            <a:schemeClr val="bg1"/>
          </a:solidFill>
        </p:grpSpPr>
        <p:sp>
          <p:nvSpPr>
            <p:cNvPr id="17103" name="Freeform 719"/>
            <p:cNvSpPr/>
            <p:nvPr/>
          </p:nvSpPr>
          <p:spPr bwMode="auto">
            <a:xfrm>
              <a:off x="5356226" y="4351338"/>
              <a:ext cx="9525" cy="57150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4" y="15"/>
                </a:cxn>
                <a:cxn ang="0">
                  <a:pos x="7" y="25"/>
                </a:cxn>
                <a:cxn ang="0">
                  <a:pos x="9" y="35"/>
                </a:cxn>
                <a:cxn ang="0">
                  <a:pos x="11" y="46"/>
                </a:cxn>
                <a:cxn ang="0">
                  <a:pos x="11" y="46"/>
                </a:cxn>
                <a:cxn ang="0">
                  <a:pos x="11" y="53"/>
                </a:cxn>
                <a:cxn ang="0">
                  <a:pos x="9" y="60"/>
                </a:cxn>
                <a:cxn ang="0">
                  <a:pos x="6" y="75"/>
                </a:cxn>
                <a:cxn ang="0">
                  <a:pos x="2" y="89"/>
                </a:cxn>
                <a:cxn ang="0">
                  <a:pos x="1" y="96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6"/>
                </a:cxn>
                <a:cxn ang="0">
                  <a:pos x="1" y="108"/>
                </a:cxn>
                <a:cxn ang="0">
                  <a:pos x="3" y="108"/>
                </a:cxn>
                <a:cxn ang="0">
                  <a:pos x="5" y="109"/>
                </a:cxn>
                <a:cxn ang="0">
                  <a:pos x="6" y="108"/>
                </a:cxn>
                <a:cxn ang="0">
                  <a:pos x="8" y="108"/>
                </a:cxn>
                <a:cxn ang="0">
                  <a:pos x="9" y="106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12" y="89"/>
                </a:cxn>
                <a:cxn ang="0">
                  <a:pos x="15" y="75"/>
                </a:cxn>
                <a:cxn ang="0">
                  <a:pos x="18" y="60"/>
                </a:cxn>
                <a:cxn ang="0">
                  <a:pos x="20" y="46"/>
                </a:cxn>
                <a:cxn ang="0">
                  <a:pos x="20" y="46"/>
                </a:cxn>
                <a:cxn ang="0">
                  <a:pos x="20" y="41"/>
                </a:cxn>
                <a:cxn ang="0">
                  <a:pos x="20" y="35"/>
                </a:cxn>
                <a:cxn ang="0">
                  <a:pos x="18" y="24"/>
                </a:cxn>
                <a:cxn ang="0">
                  <a:pos x="14" y="13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20" h="109">
                  <a:moveTo>
                    <a:pt x="9" y="3"/>
                  </a:moveTo>
                  <a:lnTo>
                    <a:pt x="9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4" y="15"/>
                  </a:lnTo>
                  <a:lnTo>
                    <a:pt x="7" y="25"/>
                  </a:lnTo>
                  <a:lnTo>
                    <a:pt x="9" y="35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3"/>
                  </a:lnTo>
                  <a:lnTo>
                    <a:pt x="9" y="60"/>
                  </a:lnTo>
                  <a:lnTo>
                    <a:pt x="6" y="75"/>
                  </a:lnTo>
                  <a:lnTo>
                    <a:pt x="2" y="89"/>
                  </a:lnTo>
                  <a:lnTo>
                    <a:pt x="1" y="9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6"/>
                  </a:lnTo>
                  <a:lnTo>
                    <a:pt x="1" y="108"/>
                  </a:lnTo>
                  <a:lnTo>
                    <a:pt x="3" y="108"/>
                  </a:lnTo>
                  <a:lnTo>
                    <a:pt x="5" y="109"/>
                  </a:lnTo>
                  <a:lnTo>
                    <a:pt x="6" y="108"/>
                  </a:lnTo>
                  <a:lnTo>
                    <a:pt x="8" y="108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12" y="89"/>
                  </a:lnTo>
                  <a:lnTo>
                    <a:pt x="15" y="75"/>
                  </a:lnTo>
                  <a:lnTo>
                    <a:pt x="18" y="60"/>
                  </a:lnTo>
                  <a:lnTo>
                    <a:pt x="20" y="46"/>
                  </a:lnTo>
                  <a:lnTo>
                    <a:pt x="20" y="46"/>
                  </a:lnTo>
                  <a:lnTo>
                    <a:pt x="20" y="41"/>
                  </a:lnTo>
                  <a:lnTo>
                    <a:pt x="20" y="35"/>
                  </a:lnTo>
                  <a:lnTo>
                    <a:pt x="18" y="24"/>
                  </a:lnTo>
                  <a:lnTo>
                    <a:pt x="14" y="13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04" name="Freeform 720"/>
            <p:cNvSpPr/>
            <p:nvPr/>
          </p:nvSpPr>
          <p:spPr bwMode="auto">
            <a:xfrm>
              <a:off x="5392738" y="4365625"/>
              <a:ext cx="12700" cy="80963"/>
            </a:xfrm>
            <a:custGeom>
              <a:avLst/>
              <a:gdLst/>
              <a:ahLst/>
              <a:cxnLst>
                <a:cxn ang="0">
                  <a:pos x="25" y="4"/>
                </a:cxn>
                <a:cxn ang="0">
                  <a:pos x="25" y="4"/>
                </a:cxn>
                <a:cxn ang="0">
                  <a:pos x="25" y="2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19" y="0"/>
                </a:cxn>
                <a:cxn ang="0">
                  <a:pos x="17" y="1"/>
                </a:cxn>
                <a:cxn ang="0">
                  <a:pos x="16" y="2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4" y="24"/>
                </a:cxn>
                <a:cxn ang="0">
                  <a:pos x="11" y="43"/>
                </a:cxn>
                <a:cxn ang="0">
                  <a:pos x="4" y="80"/>
                </a:cxn>
                <a:cxn ang="0">
                  <a:pos x="4" y="80"/>
                </a:cxn>
                <a:cxn ang="0">
                  <a:pos x="1" y="96"/>
                </a:cxn>
                <a:cxn ang="0">
                  <a:pos x="0" y="114"/>
                </a:cxn>
                <a:cxn ang="0">
                  <a:pos x="1" y="147"/>
                </a:cxn>
                <a:cxn ang="0">
                  <a:pos x="1" y="147"/>
                </a:cxn>
                <a:cxn ang="0">
                  <a:pos x="1" y="149"/>
                </a:cxn>
                <a:cxn ang="0">
                  <a:pos x="2" y="150"/>
                </a:cxn>
                <a:cxn ang="0">
                  <a:pos x="5" y="151"/>
                </a:cxn>
                <a:cxn ang="0">
                  <a:pos x="7" y="151"/>
                </a:cxn>
                <a:cxn ang="0">
                  <a:pos x="8" y="151"/>
                </a:cxn>
                <a:cxn ang="0">
                  <a:pos x="10" y="150"/>
                </a:cxn>
                <a:cxn ang="0">
                  <a:pos x="11" y="149"/>
                </a:cxn>
                <a:cxn ang="0">
                  <a:pos x="11" y="147"/>
                </a:cxn>
                <a:cxn ang="0">
                  <a:pos x="11" y="147"/>
                </a:cxn>
                <a:cxn ang="0">
                  <a:pos x="11" y="126"/>
                </a:cxn>
                <a:cxn ang="0">
                  <a:pos x="11" y="107"/>
                </a:cxn>
                <a:cxn ang="0">
                  <a:pos x="13" y="86"/>
                </a:cxn>
                <a:cxn ang="0">
                  <a:pos x="16" y="65"/>
                </a:cxn>
                <a:cxn ang="0">
                  <a:pos x="16" y="65"/>
                </a:cxn>
                <a:cxn ang="0">
                  <a:pos x="22" y="35"/>
                </a:cxn>
                <a:cxn ang="0">
                  <a:pos x="24" y="20"/>
                </a:cxn>
                <a:cxn ang="0">
                  <a:pos x="25" y="4"/>
                </a:cxn>
                <a:cxn ang="0">
                  <a:pos x="25" y="4"/>
                </a:cxn>
              </a:cxnLst>
              <a:rect l="0" t="0" r="r" b="b"/>
              <a:pathLst>
                <a:path w="25" h="151">
                  <a:moveTo>
                    <a:pt x="25" y="4"/>
                  </a:moveTo>
                  <a:lnTo>
                    <a:pt x="25" y="4"/>
                  </a:lnTo>
                  <a:lnTo>
                    <a:pt x="25" y="2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4"/>
                  </a:lnTo>
                  <a:lnTo>
                    <a:pt x="11" y="43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" y="96"/>
                  </a:lnTo>
                  <a:lnTo>
                    <a:pt x="0" y="114"/>
                  </a:lnTo>
                  <a:lnTo>
                    <a:pt x="1" y="147"/>
                  </a:lnTo>
                  <a:lnTo>
                    <a:pt x="1" y="147"/>
                  </a:lnTo>
                  <a:lnTo>
                    <a:pt x="1" y="149"/>
                  </a:lnTo>
                  <a:lnTo>
                    <a:pt x="2" y="150"/>
                  </a:lnTo>
                  <a:lnTo>
                    <a:pt x="5" y="151"/>
                  </a:lnTo>
                  <a:lnTo>
                    <a:pt x="7" y="151"/>
                  </a:lnTo>
                  <a:lnTo>
                    <a:pt x="8" y="151"/>
                  </a:lnTo>
                  <a:lnTo>
                    <a:pt x="10" y="150"/>
                  </a:lnTo>
                  <a:lnTo>
                    <a:pt x="11" y="149"/>
                  </a:lnTo>
                  <a:lnTo>
                    <a:pt x="11" y="147"/>
                  </a:lnTo>
                  <a:lnTo>
                    <a:pt x="11" y="147"/>
                  </a:lnTo>
                  <a:lnTo>
                    <a:pt x="11" y="126"/>
                  </a:lnTo>
                  <a:lnTo>
                    <a:pt x="11" y="107"/>
                  </a:lnTo>
                  <a:lnTo>
                    <a:pt x="13" y="86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22" y="35"/>
                  </a:lnTo>
                  <a:lnTo>
                    <a:pt x="24" y="20"/>
                  </a:lnTo>
                  <a:lnTo>
                    <a:pt x="25" y="4"/>
                  </a:lnTo>
                  <a:lnTo>
                    <a:pt x="2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05" name="Freeform 721"/>
            <p:cNvSpPr/>
            <p:nvPr/>
          </p:nvSpPr>
          <p:spPr bwMode="auto">
            <a:xfrm>
              <a:off x="5421313" y="4389438"/>
              <a:ext cx="19050" cy="84138"/>
            </a:xfrm>
            <a:custGeom>
              <a:avLst/>
              <a:gdLst/>
              <a:ahLst/>
              <a:cxnLst>
                <a:cxn ang="0">
                  <a:pos x="29" y="2"/>
                </a:cxn>
                <a:cxn ang="0">
                  <a:pos x="29" y="2"/>
                </a:cxn>
                <a:cxn ang="0">
                  <a:pos x="22" y="16"/>
                </a:cxn>
                <a:cxn ang="0">
                  <a:pos x="18" y="30"/>
                </a:cxn>
                <a:cxn ang="0">
                  <a:pos x="15" y="46"/>
                </a:cxn>
                <a:cxn ang="0">
                  <a:pos x="13" y="61"/>
                </a:cxn>
                <a:cxn ang="0">
                  <a:pos x="13" y="61"/>
                </a:cxn>
                <a:cxn ang="0">
                  <a:pos x="8" y="85"/>
                </a:cxn>
                <a:cxn ang="0">
                  <a:pos x="4" y="109"/>
                </a:cxn>
                <a:cxn ang="0">
                  <a:pos x="1" y="133"/>
                </a:cxn>
                <a:cxn ang="0">
                  <a:pos x="0" y="157"/>
                </a:cxn>
                <a:cxn ang="0">
                  <a:pos x="0" y="157"/>
                </a:cxn>
                <a:cxn ang="0">
                  <a:pos x="0" y="158"/>
                </a:cxn>
                <a:cxn ang="0">
                  <a:pos x="1" y="160"/>
                </a:cxn>
                <a:cxn ang="0">
                  <a:pos x="2" y="161"/>
                </a:cxn>
                <a:cxn ang="0">
                  <a:pos x="4" y="161"/>
                </a:cxn>
                <a:cxn ang="0">
                  <a:pos x="6" y="161"/>
                </a:cxn>
                <a:cxn ang="0">
                  <a:pos x="7" y="160"/>
                </a:cxn>
                <a:cxn ang="0">
                  <a:pos x="8" y="158"/>
                </a:cxn>
                <a:cxn ang="0">
                  <a:pos x="9" y="157"/>
                </a:cxn>
                <a:cxn ang="0">
                  <a:pos x="9" y="157"/>
                </a:cxn>
                <a:cxn ang="0">
                  <a:pos x="10" y="137"/>
                </a:cxn>
                <a:cxn ang="0">
                  <a:pos x="14" y="117"/>
                </a:cxn>
                <a:cxn ang="0">
                  <a:pos x="20" y="78"/>
                </a:cxn>
                <a:cxn ang="0">
                  <a:pos x="20" y="78"/>
                </a:cxn>
                <a:cxn ang="0">
                  <a:pos x="22" y="59"/>
                </a:cxn>
                <a:cxn ang="0">
                  <a:pos x="25" y="42"/>
                </a:cxn>
                <a:cxn ang="0">
                  <a:pos x="30" y="24"/>
                </a:cxn>
                <a:cxn ang="0">
                  <a:pos x="33" y="15"/>
                </a:cxn>
                <a:cxn ang="0">
                  <a:pos x="37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37" y="3"/>
                </a:cxn>
                <a:cxn ang="0">
                  <a:pos x="36" y="2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9" y="2"/>
                </a:cxn>
              </a:cxnLst>
              <a:rect l="0" t="0" r="r" b="b"/>
              <a:pathLst>
                <a:path w="37" h="161">
                  <a:moveTo>
                    <a:pt x="29" y="2"/>
                  </a:moveTo>
                  <a:lnTo>
                    <a:pt x="29" y="2"/>
                  </a:lnTo>
                  <a:lnTo>
                    <a:pt x="22" y="16"/>
                  </a:lnTo>
                  <a:lnTo>
                    <a:pt x="18" y="30"/>
                  </a:lnTo>
                  <a:lnTo>
                    <a:pt x="15" y="46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8" y="85"/>
                  </a:lnTo>
                  <a:lnTo>
                    <a:pt x="4" y="109"/>
                  </a:lnTo>
                  <a:lnTo>
                    <a:pt x="1" y="133"/>
                  </a:lnTo>
                  <a:lnTo>
                    <a:pt x="0" y="157"/>
                  </a:lnTo>
                  <a:lnTo>
                    <a:pt x="0" y="157"/>
                  </a:lnTo>
                  <a:lnTo>
                    <a:pt x="0" y="158"/>
                  </a:lnTo>
                  <a:lnTo>
                    <a:pt x="1" y="160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7" y="160"/>
                  </a:lnTo>
                  <a:lnTo>
                    <a:pt x="8" y="158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0" y="137"/>
                  </a:lnTo>
                  <a:lnTo>
                    <a:pt x="14" y="117"/>
                  </a:lnTo>
                  <a:lnTo>
                    <a:pt x="20" y="78"/>
                  </a:lnTo>
                  <a:lnTo>
                    <a:pt x="20" y="78"/>
                  </a:lnTo>
                  <a:lnTo>
                    <a:pt x="22" y="59"/>
                  </a:lnTo>
                  <a:lnTo>
                    <a:pt x="25" y="42"/>
                  </a:lnTo>
                  <a:lnTo>
                    <a:pt x="30" y="24"/>
                  </a:lnTo>
                  <a:lnTo>
                    <a:pt x="33" y="15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06" name="Freeform 722"/>
            <p:cNvSpPr/>
            <p:nvPr/>
          </p:nvSpPr>
          <p:spPr bwMode="auto">
            <a:xfrm>
              <a:off x="5461001" y="4381500"/>
              <a:ext cx="22225" cy="125413"/>
            </a:xfrm>
            <a:custGeom>
              <a:avLst/>
              <a:gdLst/>
              <a:ahLst/>
              <a:cxnLst>
                <a:cxn ang="0">
                  <a:pos x="33" y="5"/>
                </a:cxn>
                <a:cxn ang="0">
                  <a:pos x="33" y="5"/>
                </a:cxn>
                <a:cxn ang="0">
                  <a:pos x="31" y="16"/>
                </a:cxn>
                <a:cxn ang="0">
                  <a:pos x="28" y="21"/>
                </a:cxn>
                <a:cxn ang="0">
                  <a:pos x="25" y="25"/>
                </a:cxn>
                <a:cxn ang="0">
                  <a:pos x="23" y="32"/>
                </a:cxn>
                <a:cxn ang="0">
                  <a:pos x="23" y="32"/>
                </a:cxn>
                <a:cxn ang="0">
                  <a:pos x="17" y="67"/>
                </a:cxn>
                <a:cxn ang="0">
                  <a:pos x="17" y="67"/>
                </a:cxn>
                <a:cxn ang="0">
                  <a:pos x="13" y="96"/>
                </a:cxn>
                <a:cxn ang="0">
                  <a:pos x="10" y="124"/>
                </a:cxn>
                <a:cxn ang="0">
                  <a:pos x="10" y="124"/>
                </a:cxn>
                <a:cxn ang="0">
                  <a:pos x="6" y="152"/>
                </a:cxn>
                <a:cxn ang="0">
                  <a:pos x="3" y="179"/>
                </a:cxn>
                <a:cxn ang="0">
                  <a:pos x="1" y="206"/>
                </a:cxn>
                <a:cxn ang="0">
                  <a:pos x="0" y="232"/>
                </a:cxn>
                <a:cxn ang="0">
                  <a:pos x="0" y="232"/>
                </a:cxn>
                <a:cxn ang="0">
                  <a:pos x="0" y="235"/>
                </a:cxn>
                <a:cxn ang="0">
                  <a:pos x="1" y="237"/>
                </a:cxn>
                <a:cxn ang="0">
                  <a:pos x="3" y="237"/>
                </a:cxn>
                <a:cxn ang="0">
                  <a:pos x="5" y="238"/>
                </a:cxn>
                <a:cxn ang="0">
                  <a:pos x="6" y="237"/>
                </a:cxn>
                <a:cxn ang="0">
                  <a:pos x="8" y="237"/>
                </a:cxn>
                <a:cxn ang="0">
                  <a:pos x="9" y="235"/>
                </a:cxn>
                <a:cxn ang="0">
                  <a:pos x="9" y="232"/>
                </a:cxn>
                <a:cxn ang="0">
                  <a:pos x="9" y="232"/>
                </a:cxn>
                <a:cxn ang="0">
                  <a:pos x="10" y="201"/>
                </a:cxn>
                <a:cxn ang="0">
                  <a:pos x="13" y="170"/>
                </a:cxn>
                <a:cxn ang="0">
                  <a:pos x="17" y="141"/>
                </a:cxn>
                <a:cxn ang="0">
                  <a:pos x="21" y="110"/>
                </a:cxn>
                <a:cxn ang="0">
                  <a:pos x="21" y="110"/>
                </a:cxn>
                <a:cxn ang="0">
                  <a:pos x="25" y="81"/>
                </a:cxn>
                <a:cxn ang="0">
                  <a:pos x="26" y="67"/>
                </a:cxn>
                <a:cxn ang="0">
                  <a:pos x="30" y="53"/>
                </a:cxn>
                <a:cxn ang="0">
                  <a:pos x="30" y="53"/>
                </a:cxn>
                <a:cxn ang="0">
                  <a:pos x="33" y="40"/>
                </a:cxn>
                <a:cxn ang="0">
                  <a:pos x="36" y="29"/>
                </a:cxn>
                <a:cxn ang="0">
                  <a:pos x="40" y="18"/>
                </a:cxn>
                <a:cxn ang="0">
                  <a:pos x="42" y="5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5" y="2"/>
                </a:cxn>
                <a:cxn ang="0">
                  <a:pos x="34" y="3"/>
                </a:cxn>
                <a:cxn ang="0">
                  <a:pos x="33" y="5"/>
                </a:cxn>
                <a:cxn ang="0">
                  <a:pos x="33" y="5"/>
                </a:cxn>
              </a:cxnLst>
              <a:rect l="0" t="0" r="r" b="b"/>
              <a:pathLst>
                <a:path w="42" h="238">
                  <a:moveTo>
                    <a:pt x="33" y="5"/>
                  </a:moveTo>
                  <a:lnTo>
                    <a:pt x="33" y="5"/>
                  </a:lnTo>
                  <a:lnTo>
                    <a:pt x="31" y="16"/>
                  </a:lnTo>
                  <a:lnTo>
                    <a:pt x="28" y="21"/>
                  </a:lnTo>
                  <a:lnTo>
                    <a:pt x="25" y="25"/>
                  </a:lnTo>
                  <a:lnTo>
                    <a:pt x="23" y="32"/>
                  </a:lnTo>
                  <a:lnTo>
                    <a:pt x="23" y="32"/>
                  </a:lnTo>
                  <a:lnTo>
                    <a:pt x="17" y="67"/>
                  </a:lnTo>
                  <a:lnTo>
                    <a:pt x="17" y="67"/>
                  </a:lnTo>
                  <a:lnTo>
                    <a:pt x="13" y="9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6" y="152"/>
                  </a:lnTo>
                  <a:lnTo>
                    <a:pt x="3" y="179"/>
                  </a:lnTo>
                  <a:lnTo>
                    <a:pt x="1" y="206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0" y="235"/>
                  </a:lnTo>
                  <a:lnTo>
                    <a:pt x="1" y="237"/>
                  </a:lnTo>
                  <a:lnTo>
                    <a:pt x="3" y="237"/>
                  </a:lnTo>
                  <a:lnTo>
                    <a:pt x="5" y="238"/>
                  </a:lnTo>
                  <a:lnTo>
                    <a:pt x="6" y="237"/>
                  </a:lnTo>
                  <a:lnTo>
                    <a:pt x="8" y="237"/>
                  </a:lnTo>
                  <a:lnTo>
                    <a:pt x="9" y="235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10" y="201"/>
                  </a:lnTo>
                  <a:lnTo>
                    <a:pt x="13" y="170"/>
                  </a:lnTo>
                  <a:lnTo>
                    <a:pt x="17" y="141"/>
                  </a:lnTo>
                  <a:lnTo>
                    <a:pt x="21" y="110"/>
                  </a:lnTo>
                  <a:lnTo>
                    <a:pt x="21" y="110"/>
                  </a:lnTo>
                  <a:lnTo>
                    <a:pt x="25" y="81"/>
                  </a:lnTo>
                  <a:lnTo>
                    <a:pt x="26" y="67"/>
                  </a:lnTo>
                  <a:lnTo>
                    <a:pt x="30" y="53"/>
                  </a:lnTo>
                  <a:lnTo>
                    <a:pt x="30" y="53"/>
                  </a:lnTo>
                  <a:lnTo>
                    <a:pt x="33" y="40"/>
                  </a:lnTo>
                  <a:lnTo>
                    <a:pt x="36" y="29"/>
                  </a:lnTo>
                  <a:lnTo>
                    <a:pt x="40" y="18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5" y="2"/>
                  </a:lnTo>
                  <a:lnTo>
                    <a:pt x="34" y="3"/>
                  </a:lnTo>
                  <a:lnTo>
                    <a:pt x="33" y="5"/>
                  </a:lnTo>
                  <a:lnTo>
                    <a:pt x="3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07" name="Freeform 723"/>
            <p:cNvSpPr/>
            <p:nvPr/>
          </p:nvSpPr>
          <p:spPr bwMode="auto">
            <a:xfrm>
              <a:off x="5483226" y="4329113"/>
              <a:ext cx="38100" cy="220663"/>
            </a:xfrm>
            <a:custGeom>
              <a:avLst/>
              <a:gdLst/>
              <a:ahLst/>
              <a:cxnLst>
                <a:cxn ang="0">
                  <a:pos x="65" y="1"/>
                </a:cxn>
                <a:cxn ang="0">
                  <a:pos x="56" y="18"/>
                </a:cxn>
                <a:cxn ang="0">
                  <a:pos x="50" y="38"/>
                </a:cxn>
                <a:cxn ang="0">
                  <a:pos x="46" y="78"/>
                </a:cxn>
                <a:cxn ang="0">
                  <a:pos x="25" y="213"/>
                </a:cxn>
                <a:cxn ang="0">
                  <a:pos x="18" y="243"/>
                </a:cxn>
                <a:cxn ang="0">
                  <a:pos x="8" y="300"/>
                </a:cxn>
                <a:cxn ang="0">
                  <a:pos x="4" y="330"/>
                </a:cxn>
                <a:cxn ang="0">
                  <a:pos x="1" y="363"/>
                </a:cxn>
                <a:cxn ang="0">
                  <a:pos x="1" y="386"/>
                </a:cxn>
                <a:cxn ang="0">
                  <a:pos x="7" y="407"/>
                </a:cxn>
                <a:cxn ang="0">
                  <a:pos x="13" y="415"/>
                </a:cxn>
                <a:cxn ang="0">
                  <a:pos x="14" y="417"/>
                </a:cxn>
                <a:cxn ang="0">
                  <a:pos x="18" y="417"/>
                </a:cxn>
                <a:cxn ang="0">
                  <a:pos x="20" y="413"/>
                </a:cxn>
                <a:cxn ang="0">
                  <a:pos x="19" y="409"/>
                </a:cxn>
                <a:cxn ang="0">
                  <a:pos x="15" y="403"/>
                </a:cxn>
                <a:cxn ang="0">
                  <a:pos x="11" y="390"/>
                </a:cxn>
                <a:cxn ang="0">
                  <a:pos x="11" y="370"/>
                </a:cxn>
                <a:cxn ang="0">
                  <a:pos x="12" y="356"/>
                </a:cxn>
                <a:cxn ang="0">
                  <a:pos x="13" y="327"/>
                </a:cxn>
                <a:cxn ang="0">
                  <a:pos x="17" y="298"/>
                </a:cxn>
                <a:cxn ang="0">
                  <a:pos x="27" y="248"/>
                </a:cxn>
                <a:cxn ang="0">
                  <a:pos x="36" y="197"/>
                </a:cxn>
                <a:cxn ang="0">
                  <a:pos x="55" y="90"/>
                </a:cxn>
                <a:cxn ang="0">
                  <a:pos x="57" y="69"/>
                </a:cxn>
                <a:cxn ang="0">
                  <a:pos x="60" y="36"/>
                </a:cxn>
                <a:cxn ang="0">
                  <a:pos x="67" y="16"/>
                </a:cxn>
                <a:cxn ang="0">
                  <a:pos x="72" y="8"/>
                </a:cxn>
                <a:cxn ang="0">
                  <a:pos x="73" y="4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5" y="1"/>
                </a:cxn>
              </a:cxnLst>
              <a:rect l="0" t="0" r="r" b="b"/>
              <a:pathLst>
                <a:path w="73" h="417">
                  <a:moveTo>
                    <a:pt x="65" y="1"/>
                  </a:moveTo>
                  <a:lnTo>
                    <a:pt x="65" y="1"/>
                  </a:lnTo>
                  <a:lnTo>
                    <a:pt x="60" y="9"/>
                  </a:lnTo>
                  <a:lnTo>
                    <a:pt x="56" y="18"/>
                  </a:lnTo>
                  <a:lnTo>
                    <a:pt x="53" y="28"/>
                  </a:lnTo>
                  <a:lnTo>
                    <a:pt x="50" y="38"/>
                  </a:lnTo>
                  <a:lnTo>
                    <a:pt x="49" y="58"/>
                  </a:lnTo>
                  <a:lnTo>
                    <a:pt x="46" y="78"/>
                  </a:lnTo>
                  <a:lnTo>
                    <a:pt x="46" y="78"/>
                  </a:lnTo>
                  <a:lnTo>
                    <a:pt x="25" y="213"/>
                  </a:lnTo>
                  <a:lnTo>
                    <a:pt x="25" y="213"/>
                  </a:lnTo>
                  <a:lnTo>
                    <a:pt x="18" y="243"/>
                  </a:lnTo>
                  <a:lnTo>
                    <a:pt x="13" y="272"/>
                  </a:lnTo>
                  <a:lnTo>
                    <a:pt x="8" y="300"/>
                  </a:lnTo>
                  <a:lnTo>
                    <a:pt x="4" y="330"/>
                  </a:lnTo>
                  <a:lnTo>
                    <a:pt x="4" y="330"/>
                  </a:lnTo>
                  <a:lnTo>
                    <a:pt x="2" y="352"/>
                  </a:lnTo>
                  <a:lnTo>
                    <a:pt x="1" y="363"/>
                  </a:lnTo>
                  <a:lnTo>
                    <a:pt x="0" y="375"/>
                  </a:lnTo>
                  <a:lnTo>
                    <a:pt x="1" y="386"/>
                  </a:lnTo>
                  <a:lnTo>
                    <a:pt x="3" y="397"/>
                  </a:lnTo>
                  <a:lnTo>
                    <a:pt x="7" y="407"/>
                  </a:lnTo>
                  <a:lnTo>
                    <a:pt x="10" y="411"/>
                  </a:lnTo>
                  <a:lnTo>
                    <a:pt x="13" y="415"/>
                  </a:lnTo>
                  <a:lnTo>
                    <a:pt x="13" y="415"/>
                  </a:lnTo>
                  <a:lnTo>
                    <a:pt x="14" y="417"/>
                  </a:lnTo>
                  <a:lnTo>
                    <a:pt x="16" y="417"/>
                  </a:lnTo>
                  <a:lnTo>
                    <a:pt x="18" y="417"/>
                  </a:lnTo>
                  <a:lnTo>
                    <a:pt x="19" y="416"/>
                  </a:lnTo>
                  <a:lnTo>
                    <a:pt x="20" y="413"/>
                  </a:lnTo>
                  <a:lnTo>
                    <a:pt x="20" y="411"/>
                  </a:lnTo>
                  <a:lnTo>
                    <a:pt x="19" y="409"/>
                  </a:lnTo>
                  <a:lnTo>
                    <a:pt x="19" y="409"/>
                  </a:lnTo>
                  <a:lnTo>
                    <a:pt x="15" y="403"/>
                  </a:lnTo>
                  <a:lnTo>
                    <a:pt x="13" y="397"/>
                  </a:lnTo>
                  <a:lnTo>
                    <a:pt x="11" y="390"/>
                  </a:lnTo>
                  <a:lnTo>
                    <a:pt x="11" y="383"/>
                  </a:lnTo>
                  <a:lnTo>
                    <a:pt x="11" y="370"/>
                  </a:lnTo>
                  <a:lnTo>
                    <a:pt x="12" y="356"/>
                  </a:lnTo>
                  <a:lnTo>
                    <a:pt x="12" y="356"/>
                  </a:lnTo>
                  <a:lnTo>
                    <a:pt x="12" y="342"/>
                  </a:lnTo>
                  <a:lnTo>
                    <a:pt x="13" y="327"/>
                  </a:lnTo>
                  <a:lnTo>
                    <a:pt x="17" y="298"/>
                  </a:lnTo>
                  <a:lnTo>
                    <a:pt x="17" y="298"/>
                  </a:lnTo>
                  <a:lnTo>
                    <a:pt x="22" y="273"/>
                  </a:lnTo>
                  <a:lnTo>
                    <a:pt x="27" y="248"/>
                  </a:lnTo>
                  <a:lnTo>
                    <a:pt x="32" y="223"/>
                  </a:lnTo>
                  <a:lnTo>
                    <a:pt x="36" y="197"/>
                  </a:lnTo>
                  <a:lnTo>
                    <a:pt x="36" y="197"/>
                  </a:lnTo>
                  <a:lnTo>
                    <a:pt x="55" y="90"/>
                  </a:lnTo>
                  <a:lnTo>
                    <a:pt x="55" y="90"/>
                  </a:lnTo>
                  <a:lnTo>
                    <a:pt x="57" y="69"/>
                  </a:lnTo>
                  <a:lnTo>
                    <a:pt x="59" y="47"/>
                  </a:lnTo>
                  <a:lnTo>
                    <a:pt x="60" y="36"/>
                  </a:lnTo>
                  <a:lnTo>
                    <a:pt x="63" y="26"/>
                  </a:lnTo>
                  <a:lnTo>
                    <a:pt x="67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6"/>
                  </a:lnTo>
                  <a:lnTo>
                    <a:pt x="73" y="4"/>
                  </a:lnTo>
                  <a:lnTo>
                    <a:pt x="71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08" name="Freeform 724"/>
            <p:cNvSpPr/>
            <p:nvPr/>
          </p:nvSpPr>
          <p:spPr bwMode="auto">
            <a:xfrm>
              <a:off x="5516563" y="4291013"/>
              <a:ext cx="46038" cy="268288"/>
            </a:xfrm>
            <a:custGeom>
              <a:avLst/>
              <a:gdLst/>
              <a:ahLst/>
              <a:cxnLst>
                <a:cxn ang="0">
                  <a:pos x="75" y="3"/>
                </a:cxn>
                <a:cxn ang="0">
                  <a:pos x="61" y="44"/>
                </a:cxn>
                <a:cxn ang="0">
                  <a:pos x="58" y="58"/>
                </a:cxn>
                <a:cxn ang="0">
                  <a:pos x="56" y="84"/>
                </a:cxn>
                <a:cxn ang="0">
                  <a:pos x="56" y="111"/>
                </a:cxn>
                <a:cxn ang="0">
                  <a:pos x="52" y="180"/>
                </a:cxn>
                <a:cxn ang="0">
                  <a:pos x="41" y="249"/>
                </a:cxn>
                <a:cxn ang="0">
                  <a:pos x="33" y="280"/>
                </a:cxn>
                <a:cxn ang="0">
                  <a:pos x="17" y="343"/>
                </a:cxn>
                <a:cxn ang="0">
                  <a:pos x="4" y="408"/>
                </a:cxn>
                <a:cxn ang="0">
                  <a:pos x="1" y="440"/>
                </a:cxn>
                <a:cxn ang="0">
                  <a:pos x="0" y="472"/>
                </a:cxn>
                <a:cxn ang="0">
                  <a:pos x="4" y="504"/>
                </a:cxn>
                <a:cxn ang="0">
                  <a:pos x="4" y="506"/>
                </a:cxn>
                <a:cxn ang="0">
                  <a:pos x="7" y="507"/>
                </a:cxn>
                <a:cxn ang="0">
                  <a:pos x="12" y="505"/>
                </a:cxn>
                <a:cxn ang="0">
                  <a:pos x="13" y="501"/>
                </a:cxn>
                <a:cxn ang="0">
                  <a:pos x="10" y="485"/>
                </a:cxn>
                <a:cxn ang="0">
                  <a:pos x="9" y="453"/>
                </a:cxn>
                <a:cxn ang="0">
                  <a:pos x="11" y="420"/>
                </a:cxn>
                <a:cxn ang="0">
                  <a:pos x="20" y="371"/>
                </a:cxn>
                <a:cxn ang="0">
                  <a:pos x="36" y="306"/>
                </a:cxn>
                <a:cxn ang="0">
                  <a:pos x="52" y="243"/>
                </a:cxn>
                <a:cxn ang="0">
                  <a:pos x="57" y="214"/>
                </a:cxn>
                <a:cxn ang="0">
                  <a:pos x="63" y="157"/>
                </a:cxn>
                <a:cxn ang="0">
                  <a:pos x="65" y="128"/>
                </a:cxn>
                <a:cxn ang="0">
                  <a:pos x="66" y="67"/>
                </a:cxn>
                <a:cxn ang="0">
                  <a:pos x="67" y="60"/>
                </a:cxn>
                <a:cxn ang="0">
                  <a:pos x="73" y="36"/>
                </a:cxn>
                <a:cxn ang="0">
                  <a:pos x="84" y="6"/>
                </a:cxn>
                <a:cxn ang="0">
                  <a:pos x="85" y="4"/>
                </a:cxn>
                <a:cxn ang="0">
                  <a:pos x="83" y="1"/>
                </a:cxn>
                <a:cxn ang="0">
                  <a:pos x="77" y="1"/>
                </a:cxn>
                <a:cxn ang="0">
                  <a:pos x="75" y="3"/>
                </a:cxn>
              </a:cxnLst>
              <a:rect l="0" t="0" r="r" b="b"/>
              <a:pathLst>
                <a:path w="85" h="507">
                  <a:moveTo>
                    <a:pt x="75" y="3"/>
                  </a:moveTo>
                  <a:lnTo>
                    <a:pt x="75" y="3"/>
                  </a:lnTo>
                  <a:lnTo>
                    <a:pt x="65" y="31"/>
                  </a:lnTo>
                  <a:lnTo>
                    <a:pt x="61" y="44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56" y="72"/>
                  </a:lnTo>
                  <a:lnTo>
                    <a:pt x="56" y="84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5" y="145"/>
                  </a:lnTo>
                  <a:lnTo>
                    <a:pt x="52" y="180"/>
                  </a:lnTo>
                  <a:lnTo>
                    <a:pt x="47" y="214"/>
                  </a:lnTo>
                  <a:lnTo>
                    <a:pt x="41" y="249"/>
                  </a:lnTo>
                  <a:lnTo>
                    <a:pt x="41" y="249"/>
                  </a:lnTo>
                  <a:lnTo>
                    <a:pt x="33" y="280"/>
                  </a:lnTo>
                  <a:lnTo>
                    <a:pt x="25" y="312"/>
                  </a:lnTo>
                  <a:lnTo>
                    <a:pt x="17" y="343"/>
                  </a:lnTo>
                  <a:lnTo>
                    <a:pt x="10" y="375"/>
                  </a:lnTo>
                  <a:lnTo>
                    <a:pt x="4" y="408"/>
                  </a:lnTo>
                  <a:lnTo>
                    <a:pt x="2" y="423"/>
                  </a:lnTo>
                  <a:lnTo>
                    <a:pt x="1" y="440"/>
                  </a:lnTo>
                  <a:lnTo>
                    <a:pt x="0" y="455"/>
                  </a:lnTo>
                  <a:lnTo>
                    <a:pt x="0" y="472"/>
                  </a:lnTo>
                  <a:lnTo>
                    <a:pt x="1" y="487"/>
                  </a:lnTo>
                  <a:lnTo>
                    <a:pt x="4" y="504"/>
                  </a:lnTo>
                  <a:lnTo>
                    <a:pt x="4" y="504"/>
                  </a:lnTo>
                  <a:lnTo>
                    <a:pt x="4" y="506"/>
                  </a:lnTo>
                  <a:lnTo>
                    <a:pt x="6" y="507"/>
                  </a:lnTo>
                  <a:lnTo>
                    <a:pt x="7" y="507"/>
                  </a:lnTo>
                  <a:lnTo>
                    <a:pt x="9" y="507"/>
                  </a:lnTo>
                  <a:lnTo>
                    <a:pt x="12" y="505"/>
                  </a:lnTo>
                  <a:lnTo>
                    <a:pt x="12" y="503"/>
                  </a:lnTo>
                  <a:lnTo>
                    <a:pt x="13" y="501"/>
                  </a:lnTo>
                  <a:lnTo>
                    <a:pt x="13" y="501"/>
                  </a:lnTo>
                  <a:lnTo>
                    <a:pt x="10" y="485"/>
                  </a:lnTo>
                  <a:lnTo>
                    <a:pt x="9" y="469"/>
                  </a:lnTo>
                  <a:lnTo>
                    <a:pt x="9" y="453"/>
                  </a:lnTo>
                  <a:lnTo>
                    <a:pt x="10" y="437"/>
                  </a:lnTo>
                  <a:lnTo>
                    <a:pt x="11" y="420"/>
                  </a:lnTo>
                  <a:lnTo>
                    <a:pt x="13" y="403"/>
                  </a:lnTo>
                  <a:lnTo>
                    <a:pt x="20" y="371"/>
                  </a:lnTo>
                  <a:lnTo>
                    <a:pt x="28" y="338"/>
                  </a:lnTo>
                  <a:lnTo>
                    <a:pt x="36" y="306"/>
                  </a:lnTo>
                  <a:lnTo>
                    <a:pt x="44" y="274"/>
                  </a:lnTo>
                  <a:lnTo>
                    <a:pt x="52" y="243"/>
                  </a:lnTo>
                  <a:lnTo>
                    <a:pt x="52" y="243"/>
                  </a:lnTo>
                  <a:lnTo>
                    <a:pt x="57" y="214"/>
                  </a:lnTo>
                  <a:lnTo>
                    <a:pt x="61" y="186"/>
                  </a:lnTo>
                  <a:lnTo>
                    <a:pt x="63" y="157"/>
                  </a:lnTo>
                  <a:lnTo>
                    <a:pt x="65" y="128"/>
                  </a:lnTo>
                  <a:lnTo>
                    <a:pt x="65" y="128"/>
                  </a:lnTo>
                  <a:lnTo>
                    <a:pt x="65" y="98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7" y="60"/>
                  </a:lnTo>
                  <a:lnTo>
                    <a:pt x="68" y="51"/>
                  </a:lnTo>
                  <a:lnTo>
                    <a:pt x="73" y="36"/>
                  </a:lnTo>
                  <a:lnTo>
                    <a:pt x="78" y="20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5" y="4"/>
                  </a:lnTo>
                  <a:lnTo>
                    <a:pt x="84" y="2"/>
                  </a:lnTo>
                  <a:lnTo>
                    <a:pt x="83" y="1"/>
                  </a:lnTo>
                  <a:lnTo>
                    <a:pt x="82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5" y="3"/>
                  </a:lnTo>
                  <a:lnTo>
                    <a:pt x="7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09" name="Freeform 725"/>
            <p:cNvSpPr/>
            <p:nvPr/>
          </p:nvSpPr>
          <p:spPr bwMode="auto">
            <a:xfrm>
              <a:off x="5546726" y="4252913"/>
              <a:ext cx="60325" cy="376238"/>
            </a:xfrm>
            <a:custGeom>
              <a:avLst/>
              <a:gdLst/>
              <a:ahLst/>
              <a:cxnLst>
                <a:cxn ang="0">
                  <a:pos x="104" y="5"/>
                </a:cxn>
                <a:cxn ang="0">
                  <a:pos x="104" y="5"/>
                </a:cxn>
                <a:cxn ang="0">
                  <a:pos x="103" y="28"/>
                </a:cxn>
                <a:cxn ang="0">
                  <a:pos x="101" y="51"/>
                </a:cxn>
                <a:cxn ang="0">
                  <a:pos x="98" y="74"/>
                </a:cxn>
                <a:cxn ang="0">
                  <a:pos x="95" y="95"/>
                </a:cxn>
                <a:cxn ang="0">
                  <a:pos x="86" y="141"/>
                </a:cxn>
                <a:cxn ang="0">
                  <a:pos x="78" y="185"/>
                </a:cxn>
                <a:cxn ang="0">
                  <a:pos x="78" y="185"/>
                </a:cxn>
                <a:cxn ang="0">
                  <a:pos x="64" y="275"/>
                </a:cxn>
                <a:cxn ang="0">
                  <a:pos x="48" y="364"/>
                </a:cxn>
                <a:cxn ang="0">
                  <a:pos x="48" y="364"/>
                </a:cxn>
                <a:cxn ang="0">
                  <a:pos x="39" y="407"/>
                </a:cxn>
                <a:cxn ang="0">
                  <a:pos x="29" y="451"/>
                </a:cxn>
                <a:cxn ang="0">
                  <a:pos x="19" y="495"/>
                </a:cxn>
                <a:cxn ang="0">
                  <a:pos x="11" y="538"/>
                </a:cxn>
                <a:cxn ang="0">
                  <a:pos x="11" y="538"/>
                </a:cxn>
                <a:cxn ang="0">
                  <a:pos x="4" y="580"/>
                </a:cxn>
                <a:cxn ang="0">
                  <a:pos x="1" y="600"/>
                </a:cxn>
                <a:cxn ang="0">
                  <a:pos x="0" y="621"/>
                </a:cxn>
                <a:cxn ang="0">
                  <a:pos x="0" y="707"/>
                </a:cxn>
                <a:cxn ang="0">
                  <a:pos x="0" y="707"/>
                </a:cxn>
                <a:cxn ang="0">
                  <a:pos x="0" y="709"/>
                </a:cxn>
                <a:cxn ang="0">
                  <a:pos x="1" y="710"/>
                </a:cxn>
                <a:cxn ang="0">
                  <a:pos x="3" y="711"/>
                </a:cxn>
                <a:cxn ang="0">
                  <a:pos x="5" y="712"/>
                </a:cxn>
                <a:cxn ang="0">
                  <a:pos x="6" y="711"/>
                </a:cxn>
                <a:cxn ang="0">
                  <a:pos x="8" y="710"/>
                </a:cxn>
                <a:cxn ang="0">
                  <a:pos x="9" y="709"/>
                </a:cxn>
                <a:cxn ang="0">
                  <a:pos x="9" y="707"/>
                </a:cxn>
                <a:cxn ang="0">
                  <a:pos x="9" y="621"/>
                </a:cxn>
                <a:cxn ang="0">
                  <a:pos x="9" y="621"/>
                </a:cxn>
                <a:cxn ang="0">
                  <a:pos x="10" y="609"/>
                </a:cxn>
                <a:cxn ang="0">
                  <a:pos x="11" y="596"/>
                </a:cxn>
                <a:cxn ang="0">
                  <a:pos x="14" y="572"/>
                </a:cxn>
                <a:cxn ang="0">
                  <a:pos x="22" y="523"/>
                </a:cxn>
                <a:cxn ang="0">
                  <a:pos x="22" y="523"/>
                </a:cxn>
                <a:cxn ang="0">
                  <a:pos x="32" y="480"/>
                </a:cxn>
                <a:cxn ang="0">
                  <a:pos x="41" y="436"/>
                </a:cxn>
                <a:cxn ang="0">
                  <a:pos x="51" y="392"/>
                </a:cxn>
                <a:cxn ang="0">
                  <a:pos x="61" y="348"/>
                </a:cxn>
                <a:cxn ang="0">
                  <a:pos x="61" y="348"/>
                </a:cxn>
                <a:cxn ang="0">
                  <a:pos x="76" y="260"/>
                </a:cxn>
                <a:cxn ang="0">
                  <a:pos x="91" y="171"/>
                </a:cxn>
                <a:cxn ang="0">
                  <a:pos x="91" y="171"/>
                </a:cxn>
                <a:cxn ang="0">
                  <a:pos x="98" y="129"/>
                </a:cxn>
                <a:cxn ang="0">
                  <a:pos x="105" y="88"/>
                </a:cxn>
                <a:cxn ang="0">
                  <a:pos x="108" y="67"/>
                </a:cxn>
                <a:cxn ang="0">
                  <a:pos x="111" y="47"/>
                </a:cxn>
                <a:cxn ang="0">
                  <a:pos x="112" y="26"/>
                </a:cxn>
                <a:cxn ang="0">
                  <a:pos x="113" y="5"/>
                </a:cxn>
                <a:cxn ang="0">
                  <a:pos x="113" y="5"/>
                </a:cxn>
                <a:cxn ang="0">
                  <a:pos x="113" y="3"/>
                </a:cxn>
                <a:cxn ang="0">
                  <a:pos x="112" y="1"/>
                </a:cxn>
                <a:cxn ang="0">
                  <a:pos x="110" y="1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105" y="1"/>
                </a:cxn>
                <a:cxn ang="0">
                  <a:pos x="104" y="3"/>
                </a:cxn>
                <a:cxn ang="0">
                  <a:pos x="104" y="5"/>
                </a:cxn>
                <a:cxn ang="0">
                  <a:pos x="104" y="5"/>
                </a:cxn>
              </a:cxnLst>
              <a:rect l="0" t="0" r="r" b="b"/>
              <a:pathLst>
                <a:path w="113" h="712">
                  <a:moveTo>
                    <a:pt x="104" y="5"/>
                  </a:moveTo>
                  <a:lnTo>
                    <a:pt x="104" y="5"/>
                  </a:lnTo>
                  <a:lnTo>
                    <a:pt x="103" y="28"/>
                  </a:lnTo>
                  <a:lnTo>
                    <a:pt x="101" y="51"/>
                  </a:lnTo>
                  <a:lnTo>
                    <a:pt x="98" y="74"/>
                  </a:lnTo>
                  <a:lnTo>
                    <a:pt x="95" y="95"/>
                  </a:lnTo>
                  <a:lnTo>
                    <a:pt x="86" y="141"/>
                  </a:lnTo>
                  <a:lnTo>
                    <a:pt x="78" y="185"/>
                  </a:lnTo>
                  <a:lnTo>
                    <a:pt x="78" y="185"/>
                  </a:lnTo>
                  <a:lnTo>
                    <a:pt x="64" y="275"/>
                  </a:lnTo>
                  <a:lnTo>
                    <a:pt x="48" y="364"/>
                  </a:lnTo>
                  <a:lnTo>
                    <a:pt x="48" y="364"/>
                  </a:lnTo>
                  <a:lnTo>
                    <a:pt x="39" y="407"/>
                  </a:lnTo>
                  <a:lnTo>
                    <a:pt x="29" y="451"/>
                  </a:lnTo>
                  <a:lnTo>
                    <a:pt x="19" y="495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4" y="580"/>
                  </a:lnTo>
                  <a:lnTo>
                    <a:pt x="1" y="600"/>
                  </a:lnTo>
                  <a:lnTo>
                    <a:pt x="0" y="621"/>
                  </a:lnTo>
                  <a:lnTo>
                    <a:pt x="0" y="707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1" y="710"/>
                  </a:lnTo>
                  <a:lnTo>
                    <a:pt x="3" y="711"/>
                  </a:lnTo>
                  <a:lnTo>
                    <a:pt x="5" y="712"/>
                  </a:lnTo>
                  <a:lnTo>
                    <a:pt x="6" y="711"/>
                  </a:lnTo>
                  <a:lnTo>
                    <a:pt x="8" y="710"/>
                  </a:lnTo>
                  <a:lnTo>
                    <a:pt x="9" y="709"/>
                  </a:lnTo>
                  <a:lnTo>
                    <a:pt x="9" y="707"/>
                  </a:lnTo>
                  <a:lnTo>
                    <a:pt x="9" y="621"/>
                  </a:lnTo>
                  <a:lnTo>
                    <a:pt x="9" y="621"/>
                  </a:lnTo>
                  <a:lnTo>
                    <a:pt x="10" y="609"/>
                  </a:lnTo>
                  <a:lnTo>
                    <a:pt x="11" y="596"/>
                  </a:lnTo>
                  <a:lnTo>
                    <a:pt x="14" y="572"/>
                  </a:lnTo>
                  <a:lnTo>
                    <a:pt x="22" y="523"/>
                  </a:lnTo>
                  <a:lnTo>
                    <a:pt x="22" y="523"/>
                  </a:lnTo>
                  <a:lnTo>
                    <a:pt x="32" y="480"/>
                  </a:lnTo>
                  <a:lnTo>
                    <a:pt x="41" y="436"/>
                  </a:lnTo>
                  <a:lnTo>
                    <a:pt x="51" y="392"/>
                  </a:lnTo>
                  <a:lnTo>
                    <a:pt x="61" y="348"/>
                  </a:lnTo>
                  <a:lnTo>
                    <a:pt x="61" y="348"/>
                  </a:lnTo>
                  <a:lnTo>
                    <a:pt x="76" y="260"/>
                  </a:lnTo>
                  <a:lnTo>
                    <a:pt x="91" y="171"/>
                  </a:lnTo>
                  <a:lnTo>
                    <a:pt x="91" y="171"/>
                  </a:lnTo>
                  <a:lnTo>
                    <a:pt x="98" y="129"/>
                  </a:lnTo>
                  <a:lnTo>
                    <a:pt x="105" y="88"/>
                  </a:lnTo>
                  <a:lnTo>
                    <a:pt x="108" y="67"/>
                  </a:lnTo>
                  <a:lnTo>
                    <a:pt x="111" y="47"/>
                  </a:lnTo>
                  <a:lnTo>
                    <a:pt x="112" y="26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3"/>
                  </a:lnTo>
                  <a:lnTo>
                    <a:pt x="112" y="1"/>
                  </a:lnTo>
                  <a:lnTo>
                    <a:pt x="110" y="1"/>
                  </a:lnTo>
                  <a:lnTo>
                    <a:pt x="109" y="0"/>
                  </a:lnTo>
                  <a:lnTo>
                    <a:pt x="107" y="1"/>
                  </a:lnTo>
                  <a:lnTo>
                    <a:pt x="105" y="1"/>
                  </a:lnTo>
                  <a:lnTo>
                    <a:pt x="104" y="3"/>
                  </a:lnTo>
                  <a:lnTo>
                    <a:pt x="104" y="5"/>
                  </a:lnTo>
                  <a:lnTo>
                    <a:pt x="10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10" name="Freeform 726"/>
            <p:cNvSpPr/>
            <p:nvPr/>
          </p:nvSpPr>
          <p:spPr bwMode="auto">
            <a:xfrm>
              <a:off x="5576888" y="4230688"/>
              <a:ext cx="61913" cy="415925"/>
            </a:xfrm>
            <a:custGeom>
              <a:avLst/>
              <a:gdLst/>
              <a:ahLst/>
              <a:cxnLst>
                <a:cxn ang="0">
                  <a:pos x="119" y="4"/>
                </a:cxn>
                <a:cxn ang="0">
                  <a:pos x="118" y="1"/>
                </a:cxn>
                <a:cxn ang="0">
                  <a:pos x="115" y="0"/>
                </a:cxn>
                <a:cxn ang="0">
                  <a:pos x="110" y="3"/>
                </a:cxn>
                <a:cxn ang="0">
                  <a:pos x="110" y="4"/>
                </a:cxn>
                <a:cxn ang="0">
                  <a:pos x="105" y="22"/>
                </a:cxn>
                <a:cxn ang="0">
                  <a:pos x="101" y="35"/>
                </a:cxn>
                <a:cxn ang="0">
                  <a:pos x="100" y="39"/>
                </a:cxn>
                <a:cxn ang="0">
                  <a:pos x="99" y="66"/>
                </a:cxn>
                <a:cxn ang="0">
                  <a:pos x="94" y="92"/>
                </a:cxn>
                <a:cxn ang="0">
                  <a:pos x="86" y="145"/>
                </a:cxn>
                <a:cxn ang="0">
                  <a:pos x="78" y="184"/>
                </a:cxn>
                <a:cxn ang="0">
                  <a:pos x="74" y="196"/>
                </a:cxn>
                <a:cxn ang="0">
                  <a:pos x="63" y="239"/>
                </a:cxn>
                <a:cxn ang="0">
                  <a:pos x="57" y="281"/>
                </a:cxn>
                <a:cxn ang="0">
                  <a:pos x="50" y="334"/>
                </a:cxn>
                <a:cxn ang="0">
                  <a:pos x="44" y="386"/>
                </a:cxn>
                <a:cxn ang="0">
                  <a:pos x="39" y="437"/>
                </a:cxn>
                <a:cxn ang="0">
                  <a:pos x="15" y="588"/>
                </a:cxn>
                <a:cxn ang="0">
                  <a:pos x="8" y="635"/>
                </a:cxn>
                <a:cxn ang="0">
                  <a:pos x="4" y="682"/>
                </a:cxn>
                <a:cxn ang="0">
                  <a:pos x="5" y="704"/>
                </a:cxn>
                <a:cxn ang="0">
                  <a:pos x="7" y="750"/>
                </a:cxn>
                <a:cxn ang="0">
                  <a:pos x="6" y="773"/>
                </a:cxn>
                <a:cxn ang="0">
                  <a:pos x="3" y="774"/>
                </a:cxn>
                <a:cxn ang="0">
                  <a:pos x="0" y="778"/>
                </a:cxn>
                <a:cxn ang="0">
                  <a:pos x="0" y="782"/>
                </a:cxn>
                <a:cxn ang="0">
                  <a:pos x="2" y="785"/>
                </a:cxn>
                <a:cxn ang="0">
                  <a:pos x="6" y="787"/>
                </a:cxn>
                <a:cxn ang="0">
                  <a:pos x="10" y="787"/>
                </a:cxn>
                <a:cxn ang="0">
                  <a:pos x="13" y="785"/>
                </a:cxn>
                <a:cxn ang="0">
                  <a:pos x="15" y="782"/>
                </a:cxn>
                <a:cxn ang="0">
                  <a:pos x="16" y="736"/>
                </a:cxn>
                <a:cxn ang="0">
                  <a:pos x="14" y="691"/>
                </a:cxn>
                <a:cxn ang="0">
                  <a:pos x="14" y="663"/>
                </a:cxn>
                <a:cxn ang="0">
                  <a:pos x="21" y="609"/>
                </a:cxn>
                <a:cxn ang="0">
                  <a:pos x="25" y="583"/>
                </a:cxn>
                <a:cxn ang="0">
                  <a:pos x="48" y="436"/>
                </a:cxn>
                <a:cxn ang="0">
                  <a:pos x="53" y="386"/>
                </a:cxn>
                <a:cxn ang="0">
                  <a:pos x="56" y="360"/>
                </a:cxn>
                <a:cxn ang="0">
                  <a:pos x="68" y="283"/>
                </a:cxn>
                <a:cxn ang="0">
                  <a:pos x="87" y="182"/>
                </a:cxn>
                <a:cxn ang="0">
                  <a:pos x="93" y="156"/>
                </a:cxn>
                <a:cxn ang="0">
                  <a:pos x="108" y="76"/>
                </a:cxn>
                <a:cxn ang="0">
                  <a:pos x="109" y="67"/>
                </a:cxn>
                <a:cxn ang="0">
                  <a:pos x="110" y="39"/>
                </a:cxn>
                <a:cxn ang="0">
                  <a:pos x="110" y="35"/>
                </a:cxn>
                <a:cxn ang="0">
                  <a:pos x="114" y="22"/>
                </a:cxn>
                <a:cxn ang="0">
                  <a:pos x="119" y="4"/>
                </a:cxn>
              </a:cxnLst>
              <a:rect l="0" t="0" r="r" b="b"/>
              <a:pathLst>
                <a:path w="119" h="787">
                  <a:moveTo>
                    <a:pt x="119" y="4"/>
                  </a:moveTo>
                  <a:lnTo>
                    <a:pt x="119" y="4"/>
                  </a:lnTo>
                  <a:lnTo>
                    <a:pt x="119" y="3"/>
                  </a:lnTo>
                  <a:lnTo>
                    <a:pt x="118" y="1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1" y="1"/>
                  </a:lnTo>
                  <a:lnTo>
                    <a:pt x="110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8" y="13"/>
                  </a:lnTo>
                  <a:lnTo>
                    <a:pt x="105" y="22"/>
                  </a:lnTo>
                  <a:lnTo>
                    <a:pt x="102" y="30"/>
                  </a:lnTo>
                  <a:lnTo>
                    <a:pt x="101" y="35"/>
                  </a:lnTo>
                  <a:lnTo>
                    <a:pt x="100" y="39"/>
                  </a:lnTo>
                  <a:lnTo>
                    <a:pt x="100" y="39"/>
                  </a:lnTo>
                  <a:lnTo>
                    <a:pt x="100" y="53"/>
                  </a:lnTo>
                  <a:lnTo>
                    <a:pt x="99" y="66"/>
                  </a:lnTo>
                  <a:lnTo>
                    <a:pt x="94" y="92"/>
                  </a:lnTo>
                  <a:lnTo>
                    <a:pt x="94" y="92"/>
                  </a:lnTo>
                  <a:lnTo>
                    <a:pt x="90" y="118"/>
                  </a:lnTo>
                  <a:lnTo>
                    <a:pt x="86" y="145"/>
                  </a:lnTo>
                  <a:lnTo>
                    <a:pt x="81" y="170"/>
                  </a:lnTo>
                  <a:lnTo>
                    <a:pt x="78" y="184"/>
                  </a:lnTo>
                  <a:lnTo>
                    <a:pt x="74" y="196"/>
                  </a:lnTo>
                  <a:lnTo>
                    <a:pt x="74" y="196"/>
                  </a:lnTo>
                  <a:lnTo>
                    <a:pt x="69" y="217"/>
                  </a:lnTo>
                  <a:lnTo>
                    <a:pt x="63" y="239"/>
                  </a:lnTo>
                  <a:lnTo>
                    <a:pt x="60" y="259"/>
                  </a:lnTo>
                  <a:lnTo>
                    <a:pt x="57" y="281"/>
                  </a:lnTo>
                  <a:lnTo>
                    <a:pt x="57" y="281"/>
                  </a:lnTo>
                  <a:lnTo>
                    <a:pt x="50" y="334"/>
                  </a:lnTo>
                  <a:lnTo>
                    <a:pt x="47" y="359"/>
                  </a:lnTo>
                  <a:lnTo>
                    <a:pt x="44" y="386"/>
                  </a:lnTo>
                  <a:lnTo>
                    <a:pt x="44" y="386"/>
                  </a:lnTo>
                  <a:lnTo>
                    <a:pt x="39" y="437"/>
                  </a:lnTo>
                  <a:lnTo>
                    <a:pt x="30" y="488"/>
                  </a:lnTo>
                  <a:lnTo>
                    <a:pt x="15" y="588"/>
                  </a:lnTo>
                  <a:lnTo>
                    <a:pt x="15" y="588"/>
                  </a:lnTo>
                  <a:lnTo>
                    <a:pt x="8" y="635"/>
                  </a:lnTo>
                  <a:lnTo>
                    <a:pt x="5" y="658"/>
                  </a:lnTo>
                  <a:lnTo>
                    <a:pt x="4" y="682"/>
                  </a:lnTo>
                  <a:lnTo>
                    <a:pt x="4" y="682"/>
                  </a:lnTo>
                  <a:lnTo>
                    <a:pt x="5" y="704"/>
                  </a:lnTo>
                  <a:lnTo>
                    <a:pt x="6" y="727"/>
                  </a:lnTo>
                  <a:lnTo>
                    <a:pt x="7" y="750"/>
                  </a:lnTo>
                  <a:lnTo>
                    <a:pt x="6" y="773"/>
                  </a:lnTo>
                  <a:lnTo>
                    <a:pt x="6" y="773"/>
                  </a:lnTo>
                  <a:lnTo>
                    <a:pt x="4" y="773"/>
                  </a:lnTo>
                  <a:lnTo>
                    <a:pt x="3" y="774"/>
                  </a:lnTo>
                  <a:lnTo>
                    <a:pt x="2" y="776"/>
                  </a:lnTo>
                  <a:lnTo>
                    <a:pt x="0" y="778"/>
                  </a:lnTo>
                  <a:lnTo>
                    <a:pt x="0" y="782"/>
                  </a:lnTo>
                  <a:lnTo>
                    <a:pt x="0" y="782"/>
                  </a:lnTo>
                  <a:lnTo>
                    <a:pt x="0" y="784"/>
                  </a:lnTo>
                  <a:lnTo>
                    <a:pt x="2" y="785"/>
                  </a:lnTo>
                  <a:lnTo>
                    <a:pt x="4" y="786"/>
                  </a:lnTo>
                  <a:lnTo>
                    <a:pt x="6" y="787"/>
                  </a:lnTo>
                  <a:lnTo>
                    <a:pt x="10" y="787"/>
                  </a:lnTo>
                  <a:lnTo>
                    <a:pt x="10" y="787"/>
                  </a:lnTo>
                  <a:lnTo>
                    <a:pt x="12" y="786"/>
                  </a:lnTo>
                  <a:lnTo>
                    <a:pt x="13" y="785"/>
                  </a:lnTo>
                  <a:lnTo>
                    <a:pt x="15" y="782"/>
                  </a:lnTo>
                  <a:lnTo>
                    <a:pt x="15" y="782"/>
                  </a:lnTo>
                  <a:lnTo>
                    <a:pt x="16" y="759"/>
                  </a:lnTo>
                  <a:lnTo>
                    <a:pt x="16" y="736"/>
                  </a:lnTo>
                  <a:lnTo>
                    <a:pt x="14" y="691"/>
                  </a:lnTo>
                  <a:lnTo>
                    <a:pt x="14" y="691"/>
                  </a:lnTo>
                  <a:lnTo>
                    <a:pt x="14" y="677"/>
                  </a:lnTo>
                  <a:lnTo>
                    <a:pt x="14" y="663"/>
                  </a:lnTo>
                  <a:lnTo>
                    <a:pt x="17" y="636"/>
                  </a:lnTo>
                  <a:lnTo>
                    <a:pt x="21" y="609"/>
                  </a:lnTo>
                  <a:lnTo>
                    <a:pt x="25" y="583"/>
                  </a:lnTo>
                  <a:lnTo>
                    <a:pt x="25" y="583"/>
                  </a:lnTo>
                  <a:lnTo>
                    <a:pt x="41" y="484"/>
                  </a:lnTo>
                  <a:lnTo>
                    <a:pt x="48" y="436"/>
                  </a:lnTo>
                  <a:lnTo>
                    <a:pt x="51" y="411"/>
                  </a:lnTo>
                  <a:lnTo>
                    <a:pt x="53" y="386"/>
                  </a:lnTo>
                  <a:lnTo>
                    <a:pt x="53" y="386"/>
                  </a:lnTo>
                  <a:lnTo>
                    <a:pt x="56" y="360"/>
                  </a:lnTo>
                  <a:lnTo>
                    <a:pt x="59" y="335"/>
                  </a:lnTo>
                  <a:lnTo>
                    <a:pt x="68" y="283"/>
                  </a:lnTo>
                  <a:lnTo>
                    <a:pt x="77" y="232"/>
                  </a:lnTo>
                  <a:lnTo>
                    <a:pt x="87" y="182"/>
                  </a:lnTo>
                  <a:lnTo>
                    <a:pt x="87" y="182"/>
                  </a:lnTo>
                  <a:lnTo>
                    <a:pt x="93" y="156"/>
                  </a:lnTo>
                  <a:lnTo>
                    <a:pt x="98" y="129"/>
                  </a:lnTo>
                  <a:lnTo>
                    <a:pt x="108" y="76"/>
                  </a:lnTo>
                  <a:lnTo>
                    <a:pt x="108" y="76"/>
                  </a:lnTo>
                  <a:lnTo>
                    <a:pt x="109" y="67"/>
                  </a:lnTo>
                  <a:lnTo>
                    <a:pt x="110" y="58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5"/>
                  </a:lnTo>
                  <a:lnTo>
                    <a:pt x="111" y="31"/>
                  </a:lnTo>
                  <a:lnTo>
                    <a:pt x="114" y="22"/>
                  </a:lnTo>
                  <a:lnTo>
                    <a:pt x="117" y="13"/>
                  </a:lnTo>
                  <a:lnTo>
                    <a:pt x="119" y="4"/>
                  </a:lnTo>
                  <a:lnTo>
                    <a:pt x="1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11" name="Freeform 727"/>
            <p:cNvSpPr/>
            <p:nvPr/>
          </p:nvSpPr>
          <p:spPr bwMode="auto">
            <a:xfrm>
              <a:off x="5589588" y="4140200"/>
              <a:ext cx="90488" cy="552450"/>
            </a:xfrm>
            <a:custGeom>
              <a:avLst/>
              <a:gdLst/>
              <a:ahLst/>
              <a:cxnLst>
                <a:cxn ang="0">
                  <a:pos x="161" y="4"/>
                </a:cxn>
                <a:cxn ang="0">
                  <a:pos x="159" y="73"/>
                </a:cxn>
                <a:cxn ang="0">
                  <a:pos x="153" y="141"/>
                </a:cxn>
                <a:cxn ang="0">
                  <a:pos x="142" y="208"/>
                </a:cxn>
                <a:cxn ang="0">
                  <a:pos x="125" y="276"/>
                </a:cxn>
                <a:cxn ang="0">
                  <a:pos x="109" y="340"/>
                </a:cxn>
                <a:cxn ang="0">
                  <a:pos x="87" y="436"/>
                </a:cxn>
                <a:cxn ang="0">
                  <a:pos x="77" y="503"/>
                </a:cxn>
                <a:cxn ang="0">
                  <a:pos x="73" y="536"/>
                </a:cxn>
                <a:cxn ang="0">
                  <a:pos x="63" y="599"/>
                </a:cxn>
                <a:cxn ang="0">
                  <a:pos x="47" y="695"/>
                </a:cxn>
                <a:cxn ang="0">
                  <a:pos x="39" y="759"/>
                </a:cxn>
                <a:cxn ang="0">
                  <a:pos x="38" y="791"/>
                </a:cxn>
                <a:cxn ang="0">
                  <a:pos x="33" y="856"/>
                </a:cxn>
                <a:cxn ang="0">
                  <a:pos x="22" y="920"/>
                </a:cxn>
                <a:cxn ang="0">
                  <a:pos x="10" y="973"/>
                </a:cxn>
                <a:cxn ang="0">
                  <a:pos x="1" y="1025"/>
                </a:cxn>
                <a:cxn ang="0">
                  <a:pos x="0" y="1028"/>
                </a:cxn>
                <a:cxn ang="0">
                  <a:pos x="0" y="1038"/>
                </a:cxn>
                <a:cxn ang="0">
                  <a:pos x="1" y="1041"/>
                </a:cxn>
                <a:cxn ang="0">
                  <a:pos x="5" y="1042"/>
                </a:cxn>
                <a:cxn ang="0">
                  <a:pos x="9" y="1041"/>
                </a:cxn>
                <a:cxn ang="0">
                  <a:pos x="10" y="1038"/>
                </a:cxn>
                <a:cxn ang="0">
                  <a:pos x="11" y="1021"/>
                </a:cxn>
                <a:cxn ang="0">
                  <a:pos x="16" y="988"/>
                </a:cxn>
                <a:cxn ang="0">
                  <a:pos x="27" y="938"/>
                </a:cxn>
                <a:cxn ang="0">
                  <a:pos x="34" y="905"/>
                </a:cxn>
                <a:cxn ang="0">
                  <a:pos x="44" y="849"/>
                </a:cxn>
                <a:cxn ang="0">
                  <a:pos x="48" y="791"/>
                </a:cxn>
                <a:cxn ang="0">
                  <a:pos x="49" y="759"/>
                </a:cxn>
                <a:cxn ang="0">
                  <a:pos x="57" y="695"/>
                </a:cxn>
                <a:cxn ang="0">
                  <a:pos x="74" y="600"/>
                </a:cxn>
                <a:cxn ang="0">
                  <a:pos x="82" y="536"/>
                </a:cxn>
                <a:cxn ang="0">
                  <a:pos x="86" y="501"/>
                </a:cxn>
                <a:cxn ang="0">
                  <a:pos x="97" y="431"/>
                </a:cxn>
                <a:cxn ang="0">
                  <a:pos x="113" y="362"/>
                </a:cxn>
                <a:cxn ang="0">
                  <a:pos x="140" y="261"/>
                </a:cxn>
                <a:cxn ang="0">
                  <a:pos x="148" y="229"/>
                </a:cxn>
                <a:cxn ang="0">
                  <a:pos x="160" y="166"/>
                </a:cxn>
                <a:cxn ang="0">
                  <a:pos x="168" y="101"/>
                </a:cxn>
                <a:cxn ang="0">
                  <a:pos x="171" y="37"/>
                </a:cxn>
                <a:cxn ang="0">
                  <a:pos x="171" y="4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3" y="1"/>
                </a:cxn>
                <a:cxn ang="0">
                  <a:pos x="161" y="4"/>
                </a:cxn>
              </a:cxnLst>
              <a:rect l="0" t="0" r="r" b="b"/>
              <a:pathLst>
                <a:path w="171" h="1042">
                  <a:moveTo>
                    <a:pt x="161" y="4"/>
                  </a:moveTo>
                  <a:lnTo>
                    <a:pt x="161" y="4"/>
                  </a:lnTo>
                  <a:lnTo>
                    <a:pt x="161" y="39"/>
                  </a:lnTo>
                  <a:lnTo>
                    <a:pt x="159" y="73"/>
                  </a:lnTo>
                  <a:lnTo>
                    <a:pt x="156" y="107"/>
                  </a:lnTo>
                  <a:lnTo>
                    <a:pt x="153" y="141"/>
                  </a:lnTo>
                  <a:lnTo>
                    <a:pt x="148" y="175"/>
                  </a:lnTo>
                  <a:lnTo>
                    <a:pt x="142" y="208"/>
                  </a:lnTo>
                  <a:lnTo>
                    <a:pt x="135" y="242"/>
                  </a:lnTo>
                  <a:lnTo>
                    <a:pt x="125" y="276"/>
                  </a:lnTo>
                  <a:lnTo>
                    <a:pt x="125" y="276"/>
                  </a:lnTo>
                  <a:lnTo>
                    <a:pt x="109" y="340"/>
                  </a:lnTo>
                  <a:lnTo>
                    <a:pt x="94" y="404"/>
                  </a:lnTo>
                  <a:lnTo>
                    <a:pt x="87" y="436"/>
                  </a:lnTo>
                  <a:lnTo>
                    <a:pt x="82" y="470"/>
                  </a:lnTo>
                  <a:lnTo>
                    <a:pt x="77" y="503"/>
                  </a:lnTo>
                  <a:lnTo>
                    <a:pt x="73" y="536"/>
                  </a:lnTo>
                  <a:lnTo>
                    <a:pt x="73" y="536"/>
                  </a:lnTo>
                  <a:lnTo>
                    <a:pt x="68" y="568"/>
                  </a:lnTo>
                  <a:lnTo>
                    <a:pt x="63" y="599"/>
                  </a:lnTo>
                  <a:lnTo>
                    <a:pt x="52" y="663"/>
                  </a:lnTo>
                  <a:lnTo>
                    <a:pt x="47" y="695"/>
                  </a:lnTo>
                  <a:lnTo>
                    <a:pt x="43" y="727"/>
                  </a:lnTo>
                  <a:lnTo>
                    <a:pt x="39" y="759"/>
                  </a:lnTo>
                  <a:lnTo>
                    <a:pt x="38" y="791"/>
                  </a:lnTo>
                  <a:lnTo>
                    <a:pt x="38" y="791"/>
                  </a:lnTo>
                  <a:lnTo>
                    <a:pt x="36" y="824"/>
                  </a:lnTo>
                  <a:lnTo>
                    <a:pt x="33" y="856"/>
                  </a:lnTo>
                  <a:lnTo>
                    <a:pt x="28" y="888"/>
                  </a:lnTo>
                  <a:lnTo>
                    <a:pt x="22" y="920"/>
                  </a:lnTo>
                  <a:lnTo>
                    <a:pt x="22" y="920"/>
                  </a:lnTo>
                  <a:lnTo>
                    <a:pt x="10" y="973"/>
                  </a:lnTo>
                  <a:lnTo>
                    <a:pt x="4" y="999"/>
                  </a:lnTo>
                  <a:lnTo>
                    <a:pt x="1" y="1025"/>
                  </a:lnTo>
                  <a:lnTo>
                    <a:pt x="1" y="1025"/>
                  </a:lnTo>
                  <a:lnTo>
                    <a:pt x="0" y="1028"/>
                  </a:lnTo>
                  <a:lnTo>
                    <a:pt x="0" y="1038"/>
                  </a:lnTo>
                  <a:lnTo>
                    <a:pt x="0" y="1038"/>
                  </a:lnTo>
                  <a:lnTo>
                    <a:pt x="0" y="1040"/>
                  </a:lnTo>
                  <a:lnTo>
                    <a:pt x="1" y="1041"/>
                  </a:lnTo>
                  <a:lnTo>
                    <a:pt x="3" y="1042"/>
                  </a:lnTo>
                  <a:lnTo>
                    <a:pt x="5" y="1042"/>
                  </a:lnTo>
                  <a:lnTo>
                    <a:pt x="6" y="1042"/>
                  </a:lnTo>
                  <a:lnTo>
                    <a:pt x="9" y="1041"/>
                  </a:lnTo>
                  <a:lnTo>
                    <a:pt x="10" y="1040"/>
                  </a:lnTo>
                  <a:lnTo>
                    <a:pt x="10" y="1038"/>
                  </a:lnTo>
                  <a:lnTo>
                    <a:pt x="10" y="1038"/>
                  </a:lnTo>
                  <a:lnTo>
                    <a:pt x="11" y="1021"/>
                  </a:lnTo>
                  <a:lnTo>
                    <a:pt x="13" y="1005"/>
                  </a:lnTo>
                  <a:lnTo>
                    <a:pt x="16" y="988"/>
                  </a:lnTo>
                  <a:lnTo>
                    <a:pt x="19" y="972"/>
                  </a:lnTo>
                  <a:lnTo>
                    <a:pt x="27" y="938"/>
                  </a:lnTo>
                  <a:lnTo>
                    <a:pt x="34" y="905"/>
                  </a:lnTo>
                  <a:lnTo>
                    <a:pt x="34" y="905"/>
                  </a:lnTo>
                  <a:lnTo>
                    <a:pt x="39" y="878"/>
                  </a:lnTo>
                  <a:lnTo>
                    <a:pt x="44" y="849"/>
                  </a:lnTo>
                  <a:lnTo>
                    <a:pt x="47" y="820"/>
                  </a:lnTo>
                  <a:lnTo>
                    <a:pt x="48" y="791"/>
                  </a:lnTo>
                  <a:lnTo>
                    <a:pt x="48" y="791"/>
                  </a:lnTo>
                  <a:lnTo>
                    <a:pt x="49" y="759"/>
                  </a:lnTo>
                  <a:lnTo>
                    <a:pt x="52" y="727"/>
                  </a:lnTo>
                  <a:lnTo>
                    <a:pt x="57" y="695"/>
                  </a:lnTo>
                  <a:lnTo>
                    <a:pt x="62" y="663"/>
                  </a:lnTo>
                  <a:lnTo>
                    <a:pt x="74" y="600"/>
                  </a:lnTo>
                  <a:lnTo>
                    <a:pt x="78" y="568"/>
                  </a:lnTo>
                  <a:lnTo>
                    <a:pt x="82" y="536"/>
                  </a:lnTo>
                  <a:lnTo>
                    <a:pt x="82" y="536"/>
                  </a:lnTo>
                  <a:lnTo>
                    <a:pt x="86" y="501"/>
                  </a:lnTo>
                  <a:lnTo>
                    <a:pt x="91" y="465"/>
                  </a:lnTo>
                  <a:lnTo>
                    <a:pt x="97" y="431"/>
                  </a:lnTo>
                  <a:lnTo>
                    <a:pt x="105" y="396"/>
                  </a:lnTo>
                  <a:lnTo>
                    <a:pt x="113" y="362"/>
                  </a:lnTo>
                  <a:lnTo>
                    <a:pt x="121" y="328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8" y="229"/>
                  </a:lnTo>
                  <a:lnTo>
                    <a:pt x="154" y="197"/>
                  </a:lnTo>
                  <a:lnTo>
                    <a:pt x="160" y="166"/>
                  </a:lnTo>
                  <a:lnTo>
                    <a:pt x="164" y="134"/>
                  </a:lnTo>
                  <a:lnTo>
                    <a:pt x="168" y="101"/>
                  </a:lnTo>
                  <a:lnTo>
                    <a:pt x="170" y="69"/>
                  </a:lnTo>
                  <a:lnTo>
                    <a:pt x="171" y="37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1" y="2"/>
                  </a:lnTo>
                  <a:lnTo>
                    <a:pt x="161" y="4"/>
                  </a:lnTo>
                  <a:lnTo>
                    <a:pt x="16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12" name="Freeform 728"/>
            <p:cNvSpPr/>
            <p:nvPr/>
          </p:nvSpPr>
          <p:spPr bwMode="auto">
            <a:xfrm>
              <a:off x="5608638" y="4162425"/>
              <a:ext cx="123825" cy="544513"/>
            </a:xfrm>
            <a:custGeom>
              <a:avLst/>
              <a:gdLst/>
              <a:ahLst/>
              <a:cxnLst>
                <a:cxn ang="0">
                  <a:pos x="226" y="1"/>
                </a:cxn>
                <a:cxn ang="0">
                  <a:pos x="209" y="14"/>
                </a:cxn>
                <a:cxn ang="0">
                  <a:pos x="198" y="30"/>
                </a:cxn>
                <a:cxn ang="0">
                  <a:pos x="192" y="48"/>
                </a:cxn>
                <a:cxn ang="0">
                  <a:pos x="187" y="69"/>
                </a:cxn>
                <a:cxn ang="0">
                  <a:pos x="177" y="145"/>
                </a:cxn>
                <a:cxn ang="0">
                  <a:pos x="164" y="219"/>
                </a:cxn>
                <a:cxn ang="0">
                  <a:pos x="156" y="254"/>
                </a:cxn>
                <a:cxn ang="0">
                  <a:pos x="142" y="357"/>
                </a:cxn>
                <a:cxn ang="0">
                  <a:pos x="136" y="392"/>
                </a:cxn>
                <a:cxn ang="0">
                  <a:pos x="116" y="498"/>
                </a:cxn>
                <a:cxn ang="0">
                  <a:pos x="109" y="533"/>
                </a:cxn>
                <a:cxn ang="0">
                  <a:pos x="81" y="637"/>
                </a:cxn>
                <a:cxn ang="0">
                  <a:pos x="62" y="707"/>
                </a:cxn>
                <a:cxn ang="0">
                  <a:pos x="49" y="779"/>
                </a:cxn>
                <a:cxn ang="0">
                  <a:pos x="45" y="813"/>
                </a:cxn>
                <a:cxn ang="0">
                  <a:pos x="43" y="847"/>
                </a:cxn>
                <a:cxn ang="0">
                  <a:pos x="38" y="878"/>
                </a:cxn>
                <a:cxn ang="0">
                  <a:pos x="34" y="910"/>
                </a:cxn>
                <a:cxn ang="0">
                  <a:pos x="31" y="924"/>
                </a:cxn>
                <a:cxn ang="0">
                  <a:pos x="24" y="951"/>
                </a:cxn>
                <a:cxn ang="0">
                  <a:pos x="20" y="965"/>
                </a:cxn>
                <a:cxn ang="0">
                  <a:pos x="12" y="999"/>
                </a:cxn>
                <a:cxn ang="0">
                  <a:pos x="8" y="1010"/>
                </a:cxn>
                <a:cxn ang="0">
                  <a:pos x="3" y="1010"/>
                </a:cxn>
                <a:cxn ang="0">
                  <a:pos x="0" y="1014"/>
                </a:cxn>
                <a:cxn ang="0">
                  <a:pos x="0" y="1024"/>
                </a:cxn>
                <a:cxn ang="0">
                  <a:pos x="4" y="1029"/>
                </a:cxn>
                <a:cxn ang="0">
                  <a:pos x="9" y="1027"/>
                </a:cxn>
                <a:cxn ang="0">
                  <a:pos x="12" y="1021"/>
                </a:cxn>
                <a:cxn ang="0">
                  <a:pos x="18" y="1007"/>
                </a:cxn>
                <a:cxn ang="0">
                  <a:pos x="24" y="987"/>
                </a:cxn>
                <a:cxn ang="0">
                  <a:pos x="31" y="964"/>
                </a:cxn>
                <a:cxn ang="0">
                  <a:pos x="38" y="940"/>
                </a:cxn>
                <a:cxn ang="0">
                  <a:pos x="42" y="912"/>
                </a:cxn>
                <a:cxn ang="0">
                  <a:pos x="45" y="884"/>
                </a:cxn>
                <a:cxn ang="0">
                  <a:pos x="48" y="869"/>
                </a:cxn>
                <a:cxn ang="0">
                  <a:pos x="54" y="822"/>
                </a:cxn>
                <a:cxn ang="0">
                  <a:pos x="57" y="786"/>
                </a:cxn>
                <a:cxn ang="0">
                  <a:pos x="70" y="715"/>
                </a:cxn>
                <a:cxn ang="0">
                  <a:pos x="79" y="680"/>
                </a:cxn>
                <a:cxn ang="0">
                  <a:pos x="100" y="607"/>
                </a:cxn>
                <a:cxn ang="0">
                  <a:pos x="118" y="534"/>
                </a:cxn>
                <a:cxn ang="0">
                  <a:pos x="133" y="467"/>
                </a:cxn>
                <a:cxn ang="0">
                  <a:pos x="144" y="399"/>
                </a:cxn>
                <a:cxn ang="0">
                  <a:pos x="164" y="263"/>
                </a:cxn>
                <a:cxn ang="0">
                  <a:pos x="176" y="194"/>
                </a:cxn>
                <a:cxn ang="0">
                  <a:pos x="188" y="126"/>
                </a:cxn>
                <a:cxn ang="0">
                  <a:pos x="193" y="94"/>
                </a:cxn>
                <a:cxn ang="0">
                  <a:pos x="198" y="61"/>
                </a:cxn>
                <a:cxn ang="0">
                  <a:pos x="205" y="38"/>
                </a:cxn>
                <a:cxn ang="0">
                  <a:pos x="213" y="25"/>
                </a:cxn>
                <a:cxn ang="0">
                  <a:pos x="224" y="13"/>
                </a:cxn>
                <a:cxn ang="0">
                  <a:pos x="230" y="9"/>
                </a:cxn>
                <a:cxn ang="0">
                  <a:pos x="232" y="5"/>
                </a:cxn>
                <a:cxn ang="0">
                  <a:pos x="232" y="2"/>
                </a:cxn>
                <a:cxn ang="0">
                  <a:pos x="229" y="0"/>
                </a:cxn>
                <a:cxn ang="0">
                  <a:pos x="226" y="1"/>
                </a:cxn>
              </a:cxnLst>
              <a:rect l="0" t="0" r="r" b="b"/>
              <a:pathLst>
                <a:path w="232" h="1029">
                  <a:moveTo>
                    <a:pt x="226" y="1"/>
                  </a:moveTo>
                  <a:lnTo>
                    <a:pt x="226" y="1"/>
                  </a:lnTo>
                  <a:lnTo>
                    <a:pt x="216" y="7"/>
                  </a:lnTo>
                  <a:lnTo>
                    <a:pt x="209" y="14"/>
                  </a:lnTo>
                  <a:lnTo>
                    <a:pt x="203" y="22"/>
                  </a:lnTo>
                  <a:lnTo>
                    <a:pt x="198" y="30"/>
                  </a:lnTo>
                  <a:lnTo>
                    <a:pt x="195" y="39"/>
                  </a:lnTo>
                  <a:lnTo>
                    <a:pt x="192" y="48"/>
                  </a:lnTo>
                  <a:lnTo>
                    <a:pt x="189" y="59"/>
                  </a:lnTo>
                  <a:lnTo>
                    <a:pt x="187" y="69"/>
                  </a:lnTo>
                  <a:lnTo>
                    <a:pt x="187" y="69"/>
                  </a:lnTo>
                  <a:lnTo>
                    <a:pt x="177" y="145"/>
                  </a:lnTo>
                  <a:lnTo>
                    <a:pt x="171" y="182"/>
                  </a:lnTo>
                  <a:lnTo>
                    <a:pt x="164" y="219"/>
                  </a:lnTo>
                  <a:lnTo>
                    <a:pt x="164" y="219"/>
                  </a:lnTo>
                  <a:lnTo>
                    <a:pt x="156" y="254"/>
                  </a:lnTo>
                  <a:lnTo>
                    <a:pt x="151" y="288"/>
                  </a:lnTo>
                  <a:lnTo>
                    <a:pt x="142" y="357"/>
                  </a:lnTo>
                  <a:lnTo>
                    <a:pt x="142" y="357"/>
                  </a:lnTo>
                  <a:lnTo>
                    <a:pt x="136" y="392"/>
                  </a:lnTo>
                  <a:lnTo>
                    <a:pt x="130" y="428"/>
                  </a:lnTo>
                  <a:lnTo>
                    <a:pt x="116" y="498"/>
                  </a:lnTo>
                  <a:lnTo>
                    <a:pt x="116" y="498"/>
                  </a:lnTo>
                  <a:lnTo>
                    <a:pt x="109" y="533"/>
                  </a:lnTo>
                  <a:lnTo>
                    <a:pt x="100" y="568"/>
                  </a:lnTo>
                  <a:lnTo>
                    <a:pt x="81" y="637"/>
                  </a:lnTo>
                  <a:lnTo>
                    <a:pt x="71" y="672"/>
                  </a:lnTo>
                  <a:lnTo>
                    <a:pt x="62" y="707"/>
                  </a:lnTo>
                  <a:lnTo>
                    <a:pt x="54" y="743"/>
                  </a:lnTo>
                  <a:lnTo>
                    <a:pt x="49" y="779"/>
                  </a:lnTo>
                  <a:lnTo>
                    <a:pt x="49" y="779"/>
                  </a:lnTo>
                  <a:lnTo>
                    <a:pt x="45" y="813"/>
                  </a:lnTo>
                  <a:lnTo>
                    <a:pt x="43" y="847"/>
                  </a:lnTo>
                  <a:lnTo>
                    <a:pt x="43" y="847"/>
                  </a:lnTo>
                  <a:lnTo>
                    <a:pt x="41" y="862"/>
                  </a:lnTo>
                  <a:lnTo>
                    <a:pt x="38" y="878"/>
                  </a:lnTo>
                  <a:lnTo>
                    <a:pt x="35" y="894"/>
                  </a:lnTo>
                  <a:lnTo>
                    <a:pt x="34" y="910"/>
                  </a:lnTo>
                  <a:lnTo>
                    <a:pt x="34" y="910"/>
                  </a:lnTo>
                  <a:lnTo>
                    <a:pt x="31" y="924"/>
                  </a:lnTo>
                  <a:lnTo>
                    <a:pt x="28" y="938"/>
                  </a:lnTo>
                  <a:lnTo>
                    <a:pt x="24" y="951"/>
                  </a:lnTo>
                  <a:lnTo>
                    <a:pt x="20" y="965"/>
                  </a:lnTo>
                  <a:lnTo>
                    <a:pt x="20" y="965"/>
                  </a:lnTo>
                  <a:lnTo>
                    <a:pt x="15" y="987"/>
                  </a:lnTo>
                  <a:lnTo>
                    <a:pt x="12" y="999"/>
                  </a:lnTo>
                  <a:lnTo>
                    <a:pt x="8" y="1010"/>
                  </a:lnTo>
                  <a:lnTo>
                    <a:pt x="8" y="1010"/>
                  </a:lnTo>
                  <a:lnTo>
                    <a:pt x="5" y="1010"/>
                  </a:lnTo>
                  <a:lnTo>
                    <a:pt x="3" y="1010"/>
                  </a:lnTo>
                  <a:lnTo>
                    <a:pt x="0" y="1012"/>
                  </a:lnTo>
                  <a:lnTo>
                    <a:pt x="0" y="1014"/>
                  </a:lnTo>
                  <a:lnTo>
                    <a:pt x="0" y="1024"/>
                  </a:lnTo>
                  <a:lnTo>
                    <a:pt x="0" y="1024"/>
                  </a:lnTo>
                  <a:lnTo>
                    <a:pt x="1" y="1027"/>
                  </a:lnTo>
                  <a:lnTo>
                    <a:pt x="4" y="1029"/>
                  </a:lnTo>
                  <a:lnTo>
                    <a:pt x="7" y="1028"/>
                  </a:lnTo>
                  <a:lnTo>
                    <a:pt x="9" y="1027"/>
                  </a:lnTo>
                  <a:lnTo>
                    <a:pt x="9" y="1027"/>
                  </a:lnTo>
                  <a:lnTo>
                    <a:pt x="12" y="1021"/>
                  </a:lnTo>
                  <a:lnTo>
                    <a:pt x="14" y="1017"/>
                  </a:lnTo>
                  <a:lnTo>
                    <a:pt x="18" y="1007"/>
                  </a:lnTo>
                  <a:lnTo>
                    <a:pt x="20" y="998"/>
                  </a:lnTo>
                  <a:lnTo>
                    <a:pt x="24" y="987"/>
                  </a:lnTo>
                  <a:lnTo>
                    <a:pt x="24" y="987"/>
                  </a:lnTo>
                  <a:lnTo>
                    <a:pt x="31" y="964"/>
                  </a:lnTo>
                  <a:lnTo>
                    <a:pt x="38" y="940"/>
                  </a:lnTo>
                  <a:lnTo>
                    <a:pt x="38" y="940"/>
                  </a:lnTo>
                  <a:lnTo>
                    <a:pt x="41" y="926"/>
                  </a:lnTo>
                  <a:lnTo>
                    <a:pt x="42" y="912"/>
                  </a:lnTo>
                  <a:lnTo>
                    <a:pt x="43" y="899"/>
                  </a:lnTo>
                  <a:lnTo>
                    <a:pt x="45" y="884"/>
                  </a:lnTo>
                  <a:lnTo>
                    <a:pt x="45" y="884"/>
                  </a:lnTo>
                  <a:lnTo>
                    <a:pt x="48" y="869"/>
                  </a:lnTo>
                  <a:lnTo>
                    <a:pt x="51" y="853"/>
                  </a:lnTo>
                  <a:lnTo>
                    <a:pt x="54" y="822"/>
                  </a:lnTo>
                  <a:lnTo>
                    <a:pt x="54" y="822"/>
                  </a:lnTo>
                  <a:lnTo>
                    <a:pt x="57" y="786"/>
                  </a:lnTo>
                  <a:lnTo>
                    <a:pt x="62" y="750"/>
                  </a:lnTo>
                  <a:lnTo>
                    <a:pt x="70" y="715"/>
                  </a:lnTo>
                  <a:lnTo>
                    <a:pt x="74" y="697"/>
                  </a:lnTo>
                  <a:lnTo>
                    <a:pt x="79" y="680"/>
                  </a:lnTo>
                  <a:lnTo>
                    <a:pt x="79" y="680"/>
                  </a:lnTo>
                  <a:lnTo>
                    <a:pt x="100" y="607"/>
                  </a:lnTo>
                  <a:lnTo>
                    <a:pt x="118" y="534"/>
                  </a:lnTo>
                  <a:lnTo>
                    <a:pt x="118" y="534"/>
                  </a:lnTo>
                  <a:lnTo>
                    <a:pt x="125" y="501"/>
                  </a:lnTo>
                  <a:lnTo>
                    <a:pt x="133" y="467"/>
                  </a:lnTo>
                  <a:lnTo>
                    <a:pt x="139" y="433"/>
                  </a:lnTo>
                  <a:lnTo>
                    <a:pt x="144" y="399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9" y="228"/>
                  </a:lnTo>
                  <a:lnTo>
                    <a:pt x="176" y="194"/>
                  </a:lnTo>
                  <a:lnTo>
                    <a:pt x="182" y="160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93" y="94"/>
                  </a:lnTo>
                  <a:lnTo>
                    <a:pt x="195" y="77"/>
                  </a:lnTo>
                  <a:lnTo>
                    <a:pt x="198" y="61"/>
                  </a:lnTo>
                  <a:lnTo>
                    <a:pt x="202" y="45"/>
                  </a:lnTo>
                  <a:lnTo>
                    <a:pt x="205" y="38"/>
                  </a:lnTo>
                  <a:lnTo>
                    <a:pt x="208" y="32"/>
                  </a:lnTo>
                  <a:lnTo>
                    <a:pt x="213" y="25"/>
                  </a:lnTo>
                  <a:lnTo>
                    <a:pt x="217" y="18"/>
                  </a:lnTo>
                  <a:lnTo>
                    <a:pt x="224" y="13"/>
                  </a:lnTo>
                  <a:lnTo>
                    <a:pt x="230" y="9"/>
                  </a:lnTo>
                  <a:lnTo>
                    <a:pt x="230" y="9"/>
                  </a:lnTo>
                  <a:lnTo>
                    <a:pt x="232" y="7"/>
                  </a:lnTo>
                  <a:lnTo>
                    <a:pt x="232" y="5"/>
                  </a:lnTo>
                  <a:lnTo>
                    <a:pt x="232" y="4"/>
                  </a:lnTo>
                  <a:lnTo>
                    <a:pt x="232" y="2"/>
                  </a:lnTo>
                  <a:lnTo>
                    <a:pt x="231" y="1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6" y="1"/>
                  </a:lnTo>
                  <a:lnTo>
                    <a:pt x="22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13" name="Freeform 729"/>
            <p:cNvSpPr/>
            <p:nvPr/>
          </p:nvSpPr>
          <p:spPr bwMode="auto">
            <a:xfrm>
              <a:off x="5638801" y="4605338"/>
              <a:ext cx="34925" cy="111125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52" y="10"/>
                </a:cxn>
                <a:cxn ang="0">
                  <a:pos x="48" y="20"/>
                </a:cxn>
                <a:cxn ang="0">
                  <a:pos x="44" y="31"/>
                </a:cxn>
                <a:cxn ang="0">
                  <a:pos x="41" y="42"/>
                </a:cxn>
                <a:cxn ang="0">
                  <a:pos x="36" y="66"/>
                </a:cxn>
                <a:cxn ang="0">
                  <a:pos x="32" y="87"/>
                </a:cxn>
                <a:cxn ang="0">
                  <a:pos x="32" y="87"/>
                </a:cxn>
                <a:cxn ang="0">
                  <a:pos x="24" y="117"/>
                </a:cxn>
                <a:cxn ang="0">
                  <a:pos x="15" y="147"/>
                </a:cxn>
                <a:cxn ang="0">
                  <a:pos x="6" y="176"/>
                </a:cxn>
                <a:cxn ang="0">
                  <a:pos x="3" y="192"/>
                </a:cxn>
                <a:cxn ang="0">
                  <a:pos x="0" y="207"/>
                </a:cxn>
                <a:cxn ang="0">
                  <a:pos x="0" y="207"/>
                </a:cxn>
                <a:cxn ang="0">
                  <a:pos x="0" y="209"/>
                </a:cxn>
                <a:cxn ang="0">
                  <a:pos x="1" y="210"/>
                </a:cxn>
                <a:cxn ang="0">
                  <a:pos x="4" y="212"/>
                </a:cxn>
                <a:cxn ang="0">
                  <a:pos x="5" y="212"/>
                </a:cxn>
                <a:cxn ang="0">
                  <a:pos x="8" y="212"/>
                </a:cxn>
                <a:cxn ang="0">
                  <a:pos x="9" y="211"/>
                </a:cxn>
                <a:cxn ang="0">
                  <a:pos x="10" y="209"/>
                </a:cxn>
                <a:cxn ang="0">
                  <a:pos x="10" y="209"/>
                </a:cxn>
                <a:cxn ang="0">
                  <a:pos x="14" y="184"/>
                </a:cxn>
                <a:cxn ang="0">
                  <a:pos x="21" y="161"/>
                </a:cxn>
                <a:cxn ang="0">
                  <a:pos x="35" y="112"/>
                </a:cxn>
                <a:cxn ang="0">
                  <a:pos x="35" y="112"/>
                </a:cxn>
                <a:cxn ang="0">
                  <a:pos x="42" y="89"/>
                </a:cxn>
                <a:cxn ang="0">
                  <a:pos x="47" y="66"/>
                </a:cxn>
                <a:cxn ang="0">
                  <a:pos x="47" y="66"/>
                </a:cxn>
                <a:cxn ang="0">
                  <a:pos x="50" y="51"/>
                </a:cxn>
                <a:cxn ang="0">
                  <a:pos x="53" y="36"/>
                </a:cxn>
                <a:cxn ang="0">
                  <a:pos x="55" y="27"/>
                </a:cxn>
                <a:cxn ang="0">
                  <a:pos x="58" y="20"/>
                </a:cxn>
                <a:cxn ang="0">
                  <a:pos x="61" y="13"/>
                </a:cxn>
                <a:cxn ang="0">
                  <a:pos x="65" y="8"/>
                </a:cxn>
                <a:cxn ang="0">
                  <a:pos x="65" y="8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6" h="212">
                  <a:moveTo>
                    <a:pt x="58" y="1"/>
                  </a:moveTo>
                  <a:lnTo>
                    <a:pt x="58" y="1"/>
                  </a:lnTo>
                  <a:lnTo>
                    <a:pt x="52" y="10"/>
                  </a:lnTo>
                  <a:lnTo>
                    <a:pt x="48" y="20"/>
                  </a:lnTo>
                  <a:lnTo>
                    <a:pt x="44" y="31"/>
                  </a:lnTo>
                  <a:lnTo>
                    <a:pt x="41" y="42"/>
                  </a:lnTo>
                  <a:lnTo>
                    <a:pt x="36" y="66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24" y="117"/>
                  </a:lnTo>
                  <a:lnTo>
                    <a:pt x="15" y="147"/>
                  </a:lnTo>
                  <a:lnTo>
                    <a:pt x="6" y="176"/>
                  </a:lnTo>
                  <a:lnTo>
                    <a:pt x="3" y="192"/>
                  </a:lnTo>
                  <a:lnTo>
                    <a:pt x="0" y="207"/>
                  </a:lnTo>
                  <a:lnTo>
                    <a:pt x="0" y="207"/>
                  </a:lnTo>
                  <a:lnTo>
                    <a:pt x="0" y="209"/>
                  </a:lnTo>
                  <a:lnTo>
                    <a:pt x="1" y="210"/>
                  </a:lnTo>
                  <a:lnTo>
                    <a:pt x="4" y="212"/>
                  </a:lnTo>
                  <a:lnTo>
                    <a:pt x="5" y="212"/>
                  </a:lnTo>
                  <a:lnTo>
                    <a:pt x="8" y="212"/>
                  </a:lnTo>
                  <a:lnTo>
                    <a:pt x="9" y="211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4" y="184"/>
                  </a:lnTo>
                  <a:lnTo>
                    <a:pt x="21" y="161"/>
                  </a:lnTo>
                  <a:lnTo>
                    <a:pt x="35" y="112"/>
                  </a:lnTo>
                  <a:lnTo>
                    <a:pt x="35" y="112"/>
                  </a:lnTo>
                  <a:lnTo>
                    <a:pt x="42" y="89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0" y="51"/>
                  </a:lnTo>
                  <a:lnTo>
                    <a:pt x="53" y="36"/>
                  </a:lnTo>
                  <a:lnTo>
                    <a:pt x="55" y="27"/>
                  </a:lnTo>
                  <a:lnTo>
                    <a:pt x="58" y="20"/>
                  </a:lnTo>
                  <a:lnTo>
                    <a:pt x="61" y="13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14" name="Freeform 730"/>
            <p:cNvSpPr/>
            <p:nvPr/>
          </p:nvSpPr>
          <p:spPr bwMode="auto">
            <a:xfrm>
              <a:off x="5664201" y="4646613"/>
              <a:ext cx="25400" cy="76200"/>
            </a:xfrm>
            <a:custGeom>
              <a:avLst/>
              <a:gdLst/>
              <a:ahLst/>
              <a:cxnLst>
                <a:cxn ang="0">
                  <a:pos x="37" y="4"/>
                </a:cxn>
                <a:cxn ang="0">
                  <a:pos x="37" y="4"/>
                </a:cxn>
                <a:cxn ang="0">
                  <a:pos x="36" y="12"/>
                </a:cxn>
                <a:cxn ang="0">
                  <a:pos x="35" y="21"/>
                </a:cxn>
                <a:cxn ang="0">
                  <a:pos x="30" y="35"/>
                </a:cxn>
                <a:cxn ang="0">
                  <a:pos x="25" y="51"/>
                </a:cxn>
                <a:cxn ang="0">
                  <a:pos x="20" y="66"/>
                </a:cxn>
                <a:cxn ang="0">
                  <a:pos x="20" y="66"/>
                </a:cxn>
                <a:cxn ang="0">
                  <a:pos x="15" y="84"/>
                </a:cxn>
                <a:cxn ang="0">
                  <a:pos x="9" y="101"/>
                </a:cxn>
                <a:cxn ang="0">
                  <a:pos x="4" y="119"/>
                </a:cxn>
                <a:cxn ang="0">
                  <a:pos x="0" y="136"/>
                </a:cxn>
                <a:cxn ang="0">
                  <a:pos x="0" y="136"/>
                </a:cxn>
                <a:cxn ang="0">
                  <a:pos x="0" y="139"/>
                </a:cxn>
                <a:cxn ang="0">
                  <a:pos x="1" y="140"/>
                </a:cxn>
                <a:cxn ang="0">
                  <a:pos x="2" y="142"/>
                </a:cxn>
                <a:cxn ang="0">
                  <a:pos x="3" y="142"/>
                </a:cxn>
                <a:cxn ang="0">
                  <a:pos x="5" y="142"/>
                </a:cxn>
                <a:cxn ang="0">
                  <a:pos x="7" y="142"/>
                </a:cxn>
                <a:cxn ang="0">
                  <a:pos x="8" y="141"/>
                </a:cxn>
                <a:cxn ang="0">
                  <a:pos x="9" y="139"/>
                </a:cxn>
                <a:cxn ang="0">
                  <a:pos x="9" y="139"/>
                </a:cxn>
                <a:cxn ang="0">
                  <a:pos x="13" y="121"/>
                </a:cxn>
                <a:cxn ang="0">
                  <a:pos x="18" y="103"/>
                </a:cxn>
                <a:cxn ang="0">
                  <a:pos x="29" y="69"/>
                </a:cxn>
                <a:cxn ang="0">
                  <a:pos x="29" y="69"/>
                </a:cxn>
                <a:cxn ang="0">
                  <a:pos x="34" y="53"/>
                </a:cxn>
                <a:cxn ang="0">
                  <a:pos x="40" y="37"/>
                </a:cxn>
                <a:cxn ang="0">
                  <a:pos x="44" y="21"/>
                </a:cxn>
                <a:cxn ang="0">
                  <a:pos x="46" y="12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7" y="4"/>
                </a:cxn>
                <a:cxn ang="0">
                  <a:pos x="37" y="4"/>
                </a:cxn>
              </a:cxnLst>
              <a:rect l="0" t="0" r="r" b="b"/>
              <a:pathLst>
                <a:path w="47" h="142">
                  <a:moveTo>
                    <a:pt x="37" y="4"/>
                  </a:moveTo>
                  <a:lnTo>
                    <a:pt x="37" y="4"/>
                  </a:lnTo>
                  <a:lnTo>
                    <a:pt x="36" y="12"/>
                  </a:lnTo>
                  <a:lnTo>
                    <a:pt x="35" y="21"/>
                  </a:lnTo>
                  <a:lnTo>
                    <a:pt x="30" y="35"/>
                  </a:lnTo>
                  <a:lnTo>
                    <a:pt x="25" y="51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5" y="84"/>
                  </a:lnTo>
                  <a:lnTo>
                    <a:pt x="9" y="101"/>
                  </a:lnTo>
                  <a:lnTo>
                    <a:pt x="4" y="119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1" y="140"/>
                  </a:lnTo>
                  <a:lnTo>
                    <a:pt x="2" y="142"/>
                  </a:lnTo>
                  <a:lnTo>
                    <a:pt x="3" y="142"/>
                  </a:lnTo>
                  <a:lnTo>
                    <a:pt x="5" y="142"/>
                  </a:lnTo>
                  <a:lnTo>
                    <a:pt x="7" y="142"/>
                  </a:lnTo>
                  <a:lnTo>
                    <a:pt x="8" y="141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13" y="121"/>
                  </a:lnTo>
                  <a:lnTo>
                    <a:pt x="18" y="103"/>
                  </a:lnTo>
                  <a:lnTo>
                    <a:pt x="29" y="69"/>
                  </a:lnTo>
                  <a:lnTo>
                    <a:pt x="29" y="69"/>
                  </a:lnTo>
                  <a:lnTo>
                    <a:pt x="34" y="53"/>
                  </a:lnTo>
                  <a:lnTo>
                    <a:pt x="40" y="37"/>
                  </a:lnTo>
                  <a:lnTo>
                    <a:pt x="44" y="21"/>
                  </a:lnTo>
                  <a:lnTo>
                    <a:pt x="46" y="12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7" y="4"/>
                  </a:lnTo>
                  <a:lnTo>
                    <a:pt x="3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15" name="Freeform 731"/>
            <p:cNvSpPr/>
            <p:nvPr/>
          </p:nvSpPr>
          <p:spPr bwMode="auto">
            <a:xfrm>
              <a:off x="5680076" y="4684713"/>
              <a:ext cx="19050" cy="61913"/>
            </a:xfrm>
            <a:custGeom>
              <a:avLst/>
              <a:gdLst/>
              <a:ahLst/>
              <a:cxnLst>
                <a:cxn ang="0">
                  <a:pos x="30" y="2"/>
                </a:cxn>
                <a:cxn ang="0">
                  <a:pos x="30" y="2"/>
                </a:cxn>
                <a:cxn ang="0">
                  <a:pos x="26" y="9"/>
                </a:cxn>
                <a:cxn ang="0">
                  <a:pos x="22" y="15"/>
                </a:cxn>
                <a:cxn ang="0">
                  <a:pos x="17" y="28"/>
                </a:cxn>
                <a:cxn ang="0">
                  <a:pos x="13" y="42"/>
                </a:cxn>
                <a:cxn ang="0">
                  <a:pos x="11" y="56"/>
                </a:cxn>
                <a:cxn ang="0">
                  <a:pos x="7" y="86"/>
                </a:cxn>
                <a:cxn ang="0">
                  <a:pos x="4" y="99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1" y="117"/>
                </a:cxn>
                <a:cxn ang="0">
                  <a:pos x="2" y="118"/>
                </a:cxn>
                <a:cxn ang="0">
                  <a:pos x="3" y="119"/>
                </a:cxn>
                <a:cxn ang="0">
                  <a:pos x="7" y="119"/>
                </a:cxn>
                <a:cxn ang="0">
                  <a:pos x="8" y="118"/>
                </a:cxn>
                <a:cxn ang="0">
                  <a:pos x="9" y="116"/>
                </a:cxn>
                <a:cxn ang="0">
                  <a:pos x="9" y="116"/>
                </a:cxn>
                <a:cxn ang="0">
                  <a:pos x="13" y="104"/>
                </a:cxn>
                <a:cxn ang="0">
                  <a:pos x="15" y="89"/>
                </a:cxn>
                <a:cxn ang="0">
                  <a:pos x="19" y="61"/>
                </a:cxn>
                <a:cxn ang="0">
                  <a:pos x="21" y="47"/>
                </a:cxn>
                <a:cxn ang="0">
                  <a:pos x="24" y="33"/>
                </a:cxn>
                <a:cxn ang="0">
                  <a:pos x="30" y="21"/>
                </a:cxn>
                <a:cxn ang="0">
                  <a:pos x="33" y="15"/>
                </a:cxn>
                <a:cxn ang="0">
                  <a:pos x="37" y="10"/>
                </a:cxn>
                <a:cxn ang="0">
                  <a:pos x="37" y="10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6" y="2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0" y="2"/>
                </a:cxn>
                <a:cxn ang="0">
                  <a:pos x="30" y="2"/>
                </a:cxn>
              </a:cxnLst>
              <a:rect l="0" t="0" r="r" b="b"/>
              <a:pathLst>
                <a:path w="38" h="119">
                  <a:moveTo>
                    <a:pt x="30" y="2"/>
                  </a:moveTo>
                  <a:lnTo>
                    <a:pt x="30" y="2"/>
                  </a:lnTo>
                  <a:lnTo>
                    <a:pt x="26" y="9"/>
                  </a:lnTo>
                  <a:lnTo>
                    <a:pt x="22" y="15"/>
                  </a:lnTo>
                  <a:lnTo>
                    <a:pt x="17" y="28"/>
                  </a:lnTo>
                  <a:lnTo>
                    <a:pt x="13" y="42"/>
                  </a:lnTo>
                  <a:lnTo>
                    <a:pt x="11" y="56"/>
                  </a:lnTo>
                  <a:lnTo>
                    <a:pt x="7" y="86"/>
                  </a:lnTo>
                  <a:lnTo>
                    <a:pt x="4" y="99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3" y="119"/>
                  </a:lnTo>
                  <a:lnTo>
                    <a:pt x="7" y="119"/>
                  </a:lnTo>
                  <a:lnTo>
                    <a:pt x="8" y="118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13" y="104"/>
                  </a:lnTo>
                  <a:lnTo>
                    <a:pt x="15" y="89"/>
                  </a:lnTo>
                  <a:lnTo>
                    <a:pt x="19" y="61"/>
                  </a:lnTo>
                  <a:lnTo>
                    <a:pt x="21" y="47"/>
                  </a:lnTo>
                  <a:lnTo>
                    <a:pt x="24" y="33"/>
                  </a:lnTo>
                  <a:lnTo>
                    <a:pt x="30" y="21"/>
                  </a:lnTo>
                  <a:lnTo>
                    <a:pt x="33" y="15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6" y="2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0" y="2"/>
                  </a:lnTo>
                  <a:lnTo>
                    <a:pt x="3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16" name="Freeform 732"/>
            <p:cNvSpPr/>
            <p:nvPr/>
          </p:nvSpPr>
          <p:spPr bwMode="auto">
            <a:xfrm>
              <a:off x="5694363" y="4205288"/>
              <a:ext cx="63500" cy="346075"/>
            </a:xfrm>
            <a:custGeom>
              <a:avLst/>
              <a:gdLst/>
              <a:ahLst/>
              <a:cxnLst>
                <a:cxn ang="0">
                  <a:pos x="111" y="4"/>
                </a:cxn>
                <a:cxn ang="0">
                  <a:pos x="100" y="44"/>
                </a:cxn>
                <a:cxn ang="0">
                  <a:pos x="91" y="83"/>
                </a:cxn>
                <a:cxn ang="0">
                  <a:pos x="81" y="165"/>
                </a:cxn>
                <a:cxn ang="0">
                  <a:pos x="78" y="186"/>
                </a:cxn>
                <a:cxn ang="0">
                  <a:pos x="69" y="230"/>
                </a:cxn>
                <a:cxn ang="0">
                  <a:pos x="64" y="250"/>
                </a:cxn>
                <a:cxn ang="0">
                  <a:pos x="58" y="272"/>
                </a:cxn>
                <a:cxn ang="0">
                  <a:pos x="51" y="319"/>
                </a:cxn>
                <a:cxn ang="0">
                  <a:pos x="47" y="341"/>
                </a:cxn>
                <a:cxn ang="0">
                  <a:pos x="32" y="412"/>
                </a:cxn>
                <a:cxn ang="0">
                  <a:pos x="20" y="482"/>
                </a:cxn>
                <a:cxn ang="0">
                  <a:pos x="17" y="506"/>
                </a:cxn>
                <a:cxn ang="0">
                  <a:pos x="7" y="550"/>
                </a:cxn>
                <a:cxn ang="0">
                  <a:pos x="2" y="573"/>
                </a:cxn>
                <a:cxn ang="0">
                  <a:pos x="0" y="591"/>
                </a:cxn>
                <a:cxn ang="0">
                  <a:pos x="1" y="631"/>
                </a:cxn>
                <a:cxn ang="0">
                  <a:pos x="2" y="650"/>
                </a:cxn>
                <a:cxn ang="0">
                  <a:pos x="3" y="653"/>
                </a:cxn>
                <a:cxn ang="0">
                  <a:pos x="6" y="654"/>
                </a:cxn>
                <a:cxn ang="0">
                  <a:pos x="10" y="653"/>
                </a:cxn>
                <a:cxn ang="0">
                  <a:pos x="11" y="650"/>
                </a:cxn>
                <a:cxn ang="0">
                  <a:pos x="10" y="608"/>
                </a:cxn>
                <a:cxn ang="0">
                  <a:pos x="11" y="577"/>
                </a:cxn>
                <a:cxn ang="0">
                  <a:pos x="12" y="567"/>
                </a:cxn>
                <a:cxn ang="0">
                  <a:pos x="22" y="528"/>
                </a:cxn>
                <a:cxn ang="0">
                  <a:pos x="28" y="498"/>
                </a:cxn>
                <a:cxn ang="0">
                  <a:pos x="29" y="489"/>
                </a:cxn>
                <a:cxn ang="0">
                  <a:pos x="35" y="454"/>
                </a:cxn>
                <a:cxn ang="0">
                  <a:pos x="41" y="420"/>
                </a:cxn>
                <a:cxn ang="0">
                  <a:pos x="51" y="362"/>
                </a:cxn>
                <a:cxn ang="0">
                  <a:pos x="56" y="343"/>
                </a:cxn>
                <a:cxn ang="0">
                  <a:pos x="65" y="303"/>
                </a:cxn>
                <a:cxn ang="0">
                  <a:pos x="71" y="262"/>
                </a:cxn>
                <a:cxn ang="0">
                  <a:pos x="80" y="219"/>
                </a:cxn>
                <a:cxn ang="0">
                  <a:pos x="88" y="176"/>
                </a:cxn>
                <a:cxn ang="0">
                  <a:pos x="95" y="134"/>
                </a:cxn>
                <a:cxn ang="0">
                  <a:pos x="104" y="70"/>
                </a:cxn>
                <a:cxn ang="0">
                  <a:pos x="113" y="27"/>
                </a:cxn>
                <a:cxn ang="0">
                  <a:pos x="119" y="7"/>
                </a:cxn>
                <a:cxn ang="0">
                  <a:pos x="119" y="3"/>
                </a:cxn>
                <a:cxn ang="0">
                  <a:pos x="116" y="0"/>
                </a:cxn>
                <a:cxn ang="0">
                  <a:pos x="113" y="2"/>
                </a:cxn>
                <a:cxn ang="0">
                  <a:pos x="111" y="4"/>
                </a:cxn>
              </a:cxnLst>
              <a:rect l="0" t="0" r="r" b="b"/>
              <a:pathLst>
                <a:path w="120" h="654">
                  <a:moveTo>
                    <a:pt x="111" y="4"/>
                  </a:moveTo>
                  <a:lnTo>
                    <a:pt x="111" y="4"/>
                  </a:lnTo>
                  <a:lnTo>
                    <a:pt x="104" y="24"/>
                  </a:lnTo>
                  <a:lnTo>
                    <a:pt x="100" y="44"/>
                  </a:lnTo>
                  <a:lnTo>
                    <a:pt x="96" y="63"/>
                  </a:lnTo>
                  <a:lnTo>
                    <a:pt x="91" y="83"/>
                  </a:lnTo>
                  <a:lnTo>
                    <a:pt x="86" y="123"/>
                  </a:lnTo>
                  <a:lnTo>
                    <a:pt x="81" y="165"/>
                  </a:lnTo>
                  <a:lnTo>
                    <a:pt x="81" y="165"/>
                  </a:lnTo>
                  <a:lnTo>
                    <a:pt x="78" y="186"/>
                  </a:lnTo>
                  <a:lnTo>
                    <a:pt x="74" y="208"/>
                  </a:lnTo>
                  <a:lnTo>
                    <a:pt x="69" y="230"/>
                  </a:lnTo>
                  <a:lnTo>
                    <a:pt x="64" y="250"/>
                  </a:lnTo>
                  <a:lnTo>
                    <a:pt x="64" y="250"/>
                  </a:lnTo>
                  <a:lnTo>
                    <a:pt x="60" y="262"/>
                  </a:lnTo>
                  <a:lnTo>
                    <a:pt x="58" y="272"/>
                  </a:lnTo>
                  <a:lnTo>
                    <a:pt x="54" y="296"/>
                  </a:lnTo>
                  <a:lnTo>
                    <a:pt x="51" y="319"/>
                  </a:lnTo>
                  <a:lnTo>
                    <a:pt x="47" y="341"/>
                  </a:lnTo>
                  <a:lnTo>
                    <a:pt x="47" y="341"/>
                  </a:lnTo>
                  <a:lnTo>
                    <a:pt x="39" y="375"/>
                  </a:lnTo>
                  <a:lnTo>
                    <a:pt x="32" y="412"/>
                  </a:lnTo>
                  <a:lnTo>
                    <a:pt x="25" y="447"/>
                  </a:lnTo>
                  <a:lnTo>
                    <a:pt x="20" y="482"/>
                  </a:lnTo>
                  <a:lnTo>
                    <a:pt x="20" y="482"/>
                  </a:lnTo>
                  <a:lnTo>
                    <a:pt x="17" y="506"/>
                  </a:lnTo>
                  <a:lnTo>
                    <a:pt x="12" y="527"/>
                  </a:lnTo>
                  <a:lnTo>
                    <a:pt x="7" y="550"/>
                  </a:lnTo>
                  <a:lnTo>
                    <a:pt x="2" y="573"/>
                  </a:lnTo>
                  <a:lnTo>
                    <a:pt x="2" y="573"/>
                  </a:lnTo>
                  <a:lnTo>
                    <a:pt x="1" y="582"/>
                  </a:lnTo>
                  <a:lnTo>
                    <a:pt x="0" y="591"/>
                  </a:lnTo>
                  <a:lnTo>
                    <a:pt x="0" y="611"/>
                  </a:lnTo>
                  <a:lnTo>
                    <a:pt x="1" y="631"/>
                  </a:lnTo>
                  <a:lnTo>
                    <a:pt x="2" y="650"/>
                  </a:lnTo>
                  <a:lnTo>
                    <a:pt x="2" y="650"/>
                  </a:lnTo>
                  <a:lnTo>
                    <a:pt x="2" y="652"/>
                  </a:lnTo>
                  <a:lnTo>
                    <a:pt x="3" y="653"/>
                  </a:lnTo>
                  <a:lnTo>
                    <a:pt x="5" y="654"/>
                  </a:lnTo>
                  <a:lnTo>
                    <a:pt x="6" y="654"/>
                  </a:lnTo>
                  <a:lnTo>
                    <a:pt x="8" y="654"/>
                  </a:lnTo>
                  <a:lnTo>
                    <a:pt x="10" y="653"/>
                  </a:lnTo>
                  <a:lnTo>
                    <a:pt x="11" y="652"/>
                  </a:lnTo>
                  <a:lnTo>
                    <a:pt x="11" y="650"/>
                  </a:lnTo>
                  <a:lnTo>
                    <a:pt x="11" y="650"/>
                  </a:lnTo>
                  <a:lnTo>
                    <a:pt x="10" y="608"/>
                  </a:lnTo>
                  <a:lnTo>
                    <a:pt x="10" y="587"/>
                  </a:lnTo>
                  <a:lnTo>
                    <a:pt x="11" y="577"/>
                  </a:lnTo>
                  <a:lnTo>
                    <a:pt x="12" y="567"/>
                  </a:lnTo>
                  <a:lnTo>
                    <a:pt x="12" y="567"/>
                  </a:lnTo>
                  <a:lnTo>
                    <a:pt x="17" y="548"/>
                  </a:lnTo>
                  <a:lnTo>
                    <a:pt x="22" y="528"/>
                  </a:lnTo>
                  <a:lnTo>
                    <a:pt x="27" y="509"/>
                  </a:lnTo>
                  <a:lnTo>
                    <a:pt x="28" y="498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32" y="471"/>
                  </a:lnTo>
                  <a:lnTo>
                    <a:pt x="35" y="454"/>
                  </a:lnTo>
                  <a:lnTo>
                    <a:pt x="41" y="420"/>
                  </a:lnTo>
                  <a:lnTo>
                    <a:pt x="41" y="420"/>
                  </a:lnTo>
                  <a:lnTo>
                    <a:pt x="47" y="382"/>
                  </a:lnTo>
                  <a:lnTo>
                    <a:pt x="51" y="362"/>
                  </a:lnTo>
                  <a:lnTo>
                    <a:pt x="56" y="343"/>
                  </a:lnTo>
                  <a:lnTo>
                    <a:pt x="56" y="343"/>
                  </a:lnTo>
                  <a:lnTo>
                    <a:pt x="60" y="324"/>
                  </a:lnTo>
                  <a:lnTo>
                    <a:pt x="65" y="303"/>
                  </a:lnTo>
                  <a:lnTo>
                    <a:pt x="71" y="262"/>
                  </a:lnTo>
                  <a:lnTo>
                    <a:pt x="71" y="262"/>
                  </a:lnTo>
                  <a:lnTo>
                    <a:pt x="75" y="240"/>
                  </a:lnTo>
                  <a:lnTo>
                    <a:pt x="80" y="219"/>
                  </a:lnTo>
                  <a:lnTo>
                    <a:pt x="84" y="198"/>
                  </a:lnTo>
                  <a:lnTo>
                    <a:pt x="88" y="176"/>
                  </a:lnTo>
                  <a:lnTo>
                    <a:pt x="88" y="176"/>
                  </a:lnTo>
                  <a:lnTo>
                    <a:pt x="95" y="134"/>
                  </a:lnTo>
                  <a:lnTo>
                    <a:pt x="100" y="90"/>
                  </a:lnTo>
                  <a:lnTo>
                    <a:pt x="104" y="70"/>
                  </a:lnTo>
                  <a:lnTo>
                    <a:pt x="108" y="48"/>
                  </a:lnTo>
                  <a:lnTo>
                    <a:pt x="113" y="2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0" y="5"/>
                  </a:lnTo>
                  <a:lnTo>
                    <a:pt x="119" y="3"/>
                  </a:lnTo>
                  <a:lnTo>
                    <a:pt x="118" y="2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3" y="2"/>
                  </a:lnTo>
                  <a:lnTo>
                    <a:pt x="112" y="3"/>
                  </a:lnTo>
                  <a:lnTo>
                    <a:pt x="111" y="4"/>
                  </a:lnTo>
                  <a:lnTo>
                    <a:pt x="11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17" name="Freeform 733"/>
            <p:cNvSpPr/>
            <p:nvPr/>
          </p:nvSpPr>
          <p:spPr bwMode="auto">
            <a:xfrm>
              <a:off x="5746751" y="4235450"/>
              <a:ext cx="46038" cy="260350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0" y="31"/>
                </a:cxn>
                <a:cxn ang="0">
                  <a:pos x="69" y="60"/>
                </a:cxn>
                <a:cxn ang="0">
                  <a:pos x="70" y="106"/>
                </a:cxn>
                <a:cxn ang="0">
                  <a:pos x="70" y="120"/>
                </a:cxn>
                <a:cxn ang="0">
                  <a:pos x="65" y="152"/>
                </a:cxn>
                <a:cxn ang="0">
                  <a:pos x="50" y="215"/>
                </a:cxn>
                <a:cxn ang="0">
                  <a:pos x="44" y="248"/>
                </a:cxn>
                <a:cxn ang="0">
                  <a:pos x="40" y="279"/>
                </a:cxn>
                <a:cxn ang="0">
                  <a:pos x="30" y="342"/>
                </a:cxn>
                <a:cxn ang="0">
                  <a:pos x="21" y="373"/>
                </a:cxn>
                <a:cxn ang="0">
                  <a:pos x="7" y="430"/>
                </a:cxn>
                <a:cxn ang="0">
                  <a:pos x="1" y="473"/>
                </a:cxn>
                <a:cxn ang="0">
                  <a:pos x="0" y="488"/>
                </a:cxn>
                <a:cxn ang="0">
                  <a:pos x="2" y="491"/>
                </a:cxn>
                <a:cxn ang="0">
                  <a:pos x="5" y="492"/>
                </a:cxn>
                <a:cxn ang="0">
                  <a:pos x="8" y="491"/>
                </a:cxn>
                <a:cxn ang="0">
                  <a:pos x="9" y="488"/>
                </a:cxn>
                <a:cxn ang="0">
                  <a:pos x="10" y="472"/>
                </a:cxn>
                <a:cxn ang="0">
                  <a:pos x="17" y="428"/>
                </a:cxn>
                <a:cxn ang="0">
                  <a:pos x="33" y="369"/>
                </a:cxn>
                <a:cxn ang="0">
                  <a:pos x="40" y="341"/>
                </a:cxn>
                <a:cxn ang="0">
                  <a:pos x="49" y="284"/>
                </a:cxn>
                <a:cxn ang="0">
                  <a:pos x="53" y="256"/>
                </a:cxn>
                <a:cxn ang="0">
                  <a:pos x="58" y="224"/>
                </a:cxn>
                <a:cxn ang="0">
                  <a:pos x="72" y="161"/>
                </a:cxn>
                <a:cxn ang="0">
                  <a:pos x="78" y="129"/>
                </a:cxn>
                <a:cxn ang="0">
                  <a:pos x="80" y="103"/>
                </a:cxn>
                <a:cxn ang="0">
                  <a:pos x="80" y="76"/>
                </a:cxn>
                <a:cxn ang="0">
                  <a:pos x="81" y="22"/>
                </a:cxn>
                <a:cxn ang="0">
                  <a:pos x="85" y="5"/>
                </a:cxn>
                <a:cxn ang="0">
                  <a:pos x="85" y="3"/>
                </a:cxn>
                <a:cxn ang="0">
                  <a:pos x="83" y="0"/>
                </a:cxn>
                <a:cxn ang="0">
                  <a:pos x="78" y="0"/>
                </a:cxn>
                <a:cxn ang="0">
                  <a:pos x="76" y="2"/>
                </a:cxn>
              </a:cxnLst>
              <a:rect l="0" t="0" r="r" b="b"/>
              <a:pathLst>
                <a:path w="85" h="492">
                  <a:moveTo>
                    <a:pt x="76" y="2"/>
                  </a:moveTo>
                  <a:lnTo>
                    <a:pt x="76" y="2"/>
                  </a:lnTo>
                  <a:lnTo>
                    <a:pt x="72" y="17"/>
                  </a:lnTo>
                  <a:lnTo>
                    <a:pt x="70" y="31"/>
                  </a:lnTo>
                  <a:lnTo>
                    <a:pt x="69" y="46"/>
                  </a:lnTo>
                  <a:lnTo>
                    <a:pt x="69" y="60"/>
                  </a:lnTo>
                  <a:lnTo>
                    <a:pt x="70" y="91"/>
                  </a:lnTo>
                  <a:lnTo>
                    <a:pt x="70" y="106"/>
                  </a:lnTo>
                  <a:lnTo>
                    <a:pt x="70" y="120"/>
                  </a:lnTo>
                  <a:lnTo>
                    <a:pt x="70" y="120"/>
                  </a:lnTo>
                  <a:lnTo>
                    <a:pt x="68" y="136"/>
                  </a:lnTo>
                  <a:lnTo>
                    <a:pt x="65" y="152"/>
                  </a:lnTo>
                  <a:lnTo>
                    <a:pt x="58" y="184"/>
                  </a:lnTo>
                  <a:lnTo>
                    <a:pt x="50" y="215"/>
                  </a:lnTo>
                  <a:lnTo>
                    <a:pt x="47" y="232"/>
                  </a:lnTo>
                  <a:lnTo>
                    <a:pt x="44" y="248"/>
                  </a:lnTo>
                  <a:lnTo>
                    <a:pt x="44" y="248"/>
                  </a:lnTo>
                  <a:lnTo>
                    <a:pt x="40" y="279"/>
                  </a:lnTo>
                  <a:lnTo>
                    <a:pt x="36" y="311"/>
                  </a:lnTo>
                  <a:lnTo>
                    <a:pt x="30" y="342"/>
                  </a:lnTo>
                  <a:lnTo>
                    <a:pt x="21" y="373"/>
                  </a:lnTo>
                  <a:lnTo>
                    <a:pt x="21" y="373"/>
                  </a:lnTo>
                  <a:lnTo>
                    <a:pt x="14" y="401"/>
                  </a:lnTo>
                  <a:lnTo>
                    <a:pt x="7" y="430"/>
                  </a:lnTo>
                  <a:lnTo>
                    <a:pt x="3" y="459"/>
                  </a:lnTo>
                  <a:lnTo>
                    <a:pt x="1" y="473"/>
                  </a:lnTo>
                  <a:lnTo>
                    <a:pt x="0" y="488"/>
                  </a:lnTo>
                  <a:lnTo>
                    <a:pt x="0" y="488"/>
                  </a:lnTo>
                  <a:lnTo>
                    <a:pt x="1" y="490"/>
                  </a:lnTo>
                  <a:lnTo>
                    <a:pt x="2" y="491"/>
                  </a:lnTo>
                  <a:lnTo>
                    <a:pt x="3" y="492"/>
                  </a:lnTo>
                  <a:lnTo>
                    <a:pt x="5" y="492"/>
                  </a:lnTo>
                  <a:lnTo>
                    <a:pt x="6" y="492"/>
                  </a:lnTo>
                  <a:lnTo>
                    <a:pt x="8" y="491"/>
                  </a:lnTo>
                  <a:lnTo>
                    <a:pt x="9" y="490"/>
                  </a:lnTo>
                  <a:lnTo>
                    <a:pt x="9" y="488"/>
                  </a:lnTo>
                  <a:lnTo>
                    <a:pt x="9" y="488"/>
                  </a:lnTo>
                  <a:lnTo>
                    <a:pt x="10" y="472"/>
                  </a:lnTo>
                  <a:lnTo>
                    <a:pt x="12" y="458"/>
                  </a:lnTo>
                  <a:lnTo>
                    <a:pt x="17" y="428"/>
                  </a:lnTo>
                  <a:lnTo>
                    <a:pt x="25" y="398"/>
                  </a:lnTo>
                  <a:lnTo>
                    <a:pt x="33" y="369"/>
                  </a:lnTo>
                  <a:lnTo>
                    <a:pt x="33" y="369"/>
                  </a:lnTo>
                  <a:lnTo>
                    <a:pt x="40" y="341"/>
                  </a:lnTo>
                  <a:lnTo>
                    <a:pt x="45" y="313"/>
                  </a:lnTo>
                  <a:lnTo>
                    <a:pt x="49" y="284"/>
                  </a:lnTo>
                  <a:lnTo>
                    <a:pt x="53" y="256"/>
                  </a:lnTo>
                  <a:lnTo>
                    <a:pt x="53" y="256"/>
                  </a:lnTo>
                  <a:lnTo>
                    <a:pt x="55" y="240"/>
                  </a:lnTo>
                  <a:lnTo>
                    <a:pt x="58" y="224"/>
                  </a:lnTo>
                  <a:lnTo>
                    <a:pt x="65" y="192"/>
                  </a:lnTo>
                  <a:lnTo>
                    <a:pt x="72" y="161"/>
                  </a:lnTo>
                  <a:lnTo>
                    <a:pt x="78" y="129"/>
                  </a:lnTo>
                  <a:lnTo>
                    <a:pt x="78" y="129"/>
                  </a:lnTo>
                  <a:lnTo>
                    <a:pt x="79" y="116"/>
                  </a:lnTo>
                  <a:lnTo>
                    <a:pt x="80" y="103"/>
                  </a:lnTo>
                  <a:lnTo>
                    <a:pt x="80" y="76"/>
                  </a:lnTo>
                  <a:lnTo>
                    <a:pt x="80" y="76"/>
                  </a:lnTo>
                  <a:lnTo>
                    <a:pt x="80" y="40"/>
                  </a:lnTo>
                  <a:lnTo>
                    <a:pt x="81" y="22"/>
                  </a:lnTo>
                  <a:lnTo>
                    <a:pt x="82" y="14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3" y="0"/>
                  </a:lnTo>
                  <a:lnTo>
                    <a:pt x="82" y="0"/>
                  </a:lnTo>
                  <a:lnTo>
                    <a:pt x="78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18" name="Freeform 734"/>
            <p:cNvSpPr/>
            <p:nvPr/>
          </p:nvSpPr>
          <p:spPr bwMode="auto">
            <a:xfrm>
              <a:off x="5780088" y="4264025"/>
              <a:ext cx="34925" cy="196850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6" y="51"/>
                </a:cxn>
                <a:cxn ang="0">
                  <a:pos x="52" y="96"/>
                </a:cxn>
                <a:cxn ang="0">
                  <a:pos x="47" y="141"/>
                </a:cxn>
                <a:cxn ang="0">
                  <a:pos x="41" y="187"/>
                </a:cxn>
                <a:cxn ang="0">
                  <a:pos x="41" y="187"/>
                </a:cxn>
                <a:cxn ang="0">
                  <a:pos x="37" y="210"/>
                </a:cxn>
                <a:cxn ang="0">
                  <a:pos x="32" y="232"/>
                </a:cxn>
                <a:cxn ang="0">
                  <a:pos x="20" y="278"/>
                </a:cxn>
                <a:cxn ang="0">
                  <a:pos x="9" y="322"/>
                </a:cxn>
                <a:cxn ang="0">
                  <a:pos x="4" y="345"/>
                </a:cxn>
                <a:cxn ang="0">
                  <a:pos x="0" y="368"/>
                </a:cxn>
                <a:cxn ang="0">
                  <a:pos x="0" y="368"/>
                </a:cxn>
                <a:cxn ang="0">
                  <a:pos x="0" y="370"/>
                </a:cxn>
                <a:cxn ang="0">
                  <a:pos x="1" y="372"/>
                </a:cxn>
                <a:cxn ang="0">
                  <a:pos x="4" y="374"/>
                </a:cxn>
                <a:cxn ang="0">
                  <a:pos x="5" y="374"/>
                </a:cxn>
                <a:cxn ang="0">
                  <a:pos x="7" y="374"/>
                </a:cxn>
                <a:cxn ang="0">
                  <a:pos x="8" y="373"/>
                </a:cxn>
                <a:cxn ang="0">
                  <a:pos x="9" y="371"/>
                </a:cxn>
                <a:cxn ang="0">
                  <a:pos x="9" y="371"/>
                </a:cxn>
                <a:cxn ang="0">
                  <a:pos x="13" y="348"/>
                </a:cxn>
                <a:cxn ang="0">
                  <a:pos x="18" y="325"/>
                </a:cxn>
                <a:cxn ang="0">
                  <a:pos x="30" y="280"/>
                </a:cxn>
                <a:cxn ang="0">
                  <a:pos x="41" y="235"/>
                </a:cxn>
                <a:cxn ang="0">
                  <a:pos x="46" y="213"/>
                </a:cxn>
                <a:cxn ang="0">
                  <a:pos x="50" y="190"/>
                </a:cxn>
                <a:cxn ang="0">
                  <a:pos x="50" y="190"/>
                </a:cxn>
                <a:cxn ang="0">
                  <a:pos x="58" y="144"/>
                </a:cxn>
                <a:cxn ang="0">
                  <a:pos x="62" y="97"/>
                </a:cxn>
                <a:cxn ang="0">
                  <a:pos x="65" y="51"/>
                </a:cxn>
                <a:cxn ang="0">
                  <a:pos x="66" y="4"/>
                </a:cxn>
                <a:cxn ang="0">
                  <a:pos x="66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7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6" h="374">
                  <a:moveTo>
                    <a:pt x="57" y="4"/>
                  </a:moveTo>
                  <a:lnTo>
                    <a:pt x="57" y="4"/>
                  </a:lnTo>
                  <a:lnTo>
                    <a:pt x="56" y="51"/>
                  </a:lnTo>
                  <a:lnTo>
                    <a:pt x="52" y="96"/>
                  </a:lnTo>
                  <a:lnTo>
                    <a:pt x="47" y="141"/>
                  </a:lnTo>
                  <a:lnTo>
                    <a:pt x="41" y="187"/>
                  </a:lnTo>
                  <a:lnTo>
                    <a:pt x="41" y="187"/>
                  </a:lnTo>
                  <a:lnTo>
                    <a:pt x="37" y="210"/>
                  </a:lnTo>
                  <a:lnTo>
                    <a:pt x="32" y="232"/>
                  </a:lnTo>
                  <a:lnTo>
                    <a:pt x="20" y="278"/>
                  </a:lnTo>
                  <a:lnTo>
                    <a:pt x="9" y="322"/>
                  </a:lnTo>
                  <a:lnTo>
                    <a:pt x="4" y="345"/>
                  </a:lnTo>
                  <a:lnTo>
                    <a:pt x="0" y="368"/>
                  </a:lnTo>
                  <a:lnTo>
                    <a:pt x="0" y="368"/>
                  </a:lnTo>
                  <a:lnTo>
                    <a:pt x="0" y="370"/>
                  </a:lnTo>
                  <a:lnTo>
                    <a:pt x="1" y="372"/>
                  </a:lnTo>
                  <a:lnTo>
                    <a:pt x="4" y="374"/>
                  </a:lnTo>
                  <a:lnTo>
                    <a:pt x="5" y="374"/>
                  </a:lnTo>
                  <a:lnTo>
                    <a:pt x="7" y="374"/>
                  </a:lnTo>
                  <a:lnTo>
                    <a:pt x="8" y="373"/>
                  </a:lnTo>
                  <a:lnTo>
                    <a:pt x="9" y="371"/>
                  </a:lnTo>
                  <a:lnTo>
                    <a:pt x="9" y="371"/>
                  </a:lnTo>
                  <a:lnTo>
                    <a:pt x="13" y="348"/>
                  </a:lnTo>
                  <a:lnTo>
                    <a:pt x="18" y="325"/>
                  </a:lnTo>
                  <a:lnTo>
                    <a:pt x="30" y="280"/>
                  </a:lnTo>
                  <a:lnTo>
                    <a:pt x="41" y="235"/>
                  </a:lnTo>
                  <a:lnTo>
                    <a:pt x="46" y="213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8" y="144"/>
                  </a:lnTo>
                  <a:lnTo>
                    <a:pt x="62" y="97"/>
                  </a:lnTo>
                  <a:lnTo>
                    <a:pt x="65" y="51"/>
                  </a:lnTo>
                  <a:lnTo>
                    <a:pt x="66" y="4"/>
                  </a:lnTo>
                  <a:lnTo>
                    <a:pt x="66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19" name="Freeform 735"/>
            <p:cNvSpPr/>
            <p:nvPr/>
          </p:nvSpPr>
          <p:spPr bwMode="auto">
            <a:xfrm>
              <a:off x="5805488" y="4286250"/>
              <a:ext cx="42863" cy="160338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72" y="4"/>
                </a:cxn>
                <a:cxn ang="0">
                  <a:pos x="70" y="24"/>
                </a:cxn>
                <a:cxn ang="0">
                  <a:pos x="68" y="44"/>
                </a:cxn>
                <a:cxn ang="0">
                  <a:pos x="65" y="63"/>
                </a:cxn>
                <a:cxn ang="0">
                  <a:pos x="61" y="82"/>
                </a:cxn>
                <a:cxn ang="0">
                  <a:pos x="54" y="120"/>
                </a:cxn>
                <a:cxn ang="0">
                  <a:pos x="47" y="158"/>
                </a:cxn>
                <a:cxn ang="0">
                  <a:pos x="47" y="158"/>
                </a:cxn>
                <a:cxn ang="0">
                  <a:pos x="43" y="177"/>
                </a:cxn>
                <a:cxn ang="0">
                  <a:pos x="36" y="195"/>
                </a:cxn>
                <a:cxn ang="0">
                  <a:pos x="24" y="230"/>
                </a:cxn>
                <a:cxn ang="0">
                  <a:pos x="24" y="230"/>
                </a:cxn>
                <a:cxn ang="0">
                  <a:pos x="20" y="246"/>
                </a:cxn>
                <a:cxn ang="0">
                  <a:pos x="16" y="264"/>
                </a:cxn>
                <a:cxn ang="0">
                  <a:pos x="14" y="272"/>
                </a:cxn>
                <a:cxn ang="0">
                  <a:pos x="11" y="280"/>
                </a:cxn>
                <a:cxn ang="0">
                  <a:pos x="6" y="289"/>
                </a:cxn>
                <a:cxn ang="0">
                  <a:pos x="1" y="296"/>
                </a:cxn>
                <a:cxn ang="0">
                  <a:pos x="1" y="296"/>
                </a:cxn>
                <a:cxn ang="0">
                  <a:pos x="0" y="298"/>
                </a:cxn>
                <a:cxn ang="0">
                  <a:pos x="0" y="299"/>
                </a:cxn>
                <a:cxn ang="0">
                  <a:pos x="2" y="302"/>
                </a:cxn>
                <a:cxn ang="0">
                  <a:pos x="3" y="303"/>
                </a:cxn>
                <a:cxn ang="0">
                  <a:pos x="4" y="304"/>
                </a:cxn>
                <a:cxn ang="0">
                  <a:pos x="6" y="303"/>
                </a:cxn>
                <a:cxn ang="0">
                  <a:pos x="9" y="302"/>
                </a:cxn>
                <a:cxn ang="0">
                  <a:pos x="9" y="302"/>
                </a:cxn>
                <a:cxn ang="0">
                  <a:pos x="13" y="297"/>
                </a:cxn>
                <a:cxn ang="0">
                  <a:pos x="16" y="291"/>
                </a:cxn>
                <a:cxn ang="0">
                  <a:pos x="21" y="279"/>
                </a:cxn>
                <a:cxn ang="0">
                  <a:pos x="24" y="267"/>
                </a:cxn>
                <a:cxn ang="0">
                  <a:pos x="27" y="253"/>
                </a:cxn>
                <a:cxn ang="0">
                  <a:pos x="27" y="253"/>
                </a:cxn>
                <a:cxn ang="0">
                  <a:pos x="32" y="232"/>
                </a:cxn>
                <a:cxn ang="0">
                  <a:pos x="39" y="211"/>
                </a:cxn>
                <a:cxn ang="0">
                  <a:pos x="48" y="190"/>
                </a:cxn>
                <a:cxn ang="0">
                  <a:pos x="54" y="170"/>
                </a:cxn>
                <a:cxn ang="0">
                  <a:pos x="54" y="170"/>
                </a:cxn>
                <a:cxn ang="0">
                  <a:pos x="63" y="129"/>
                </a:cxn>
                <a:cxn ang="0">
                  <a:pos x="72" y="88"/>
                </a:cxn>
                <a:cxn ang="0">
                  <a:pos x="76" y="67"/>
                </a:cxn>
                <a:cxn ang="0">
                  <a:pos x="78" y="47"/>
                </a:cxn>
                <a:cxn ang="0">
                  <a:pos x="80" y="25"/>
                </a:cxn>
                <a:cxn ang="0">
                  <a:pos x="81" y="4"/>
                </a:cxn>
                <a:cxn ang="0">
                  <a:pos x="81" y="4"/>
                </a:cxn>
                <a:cxn ang="0">
                  <a:pos x="80" y="3"/>
                </a:cxn>
                <a:cxn ang="0">
                  <a:pos x="79" y="1"/>
                </a:cxn>
                <a:cxn ang="0">
                  <a:pos x="78" y="0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3" y="1"/>
                </a:cxn>
                <a:cxn ang="0">
                  <a:pos x="72" y="3"/>
                </a:cxn>
                <a:cxn ang="0">
                  <a:pos x="72" y="4"/>
                </a:cxn>
                <a:cxn ang="0">
                  <a:pos x="72" y="4"/>
                </a:cxn>
              </a:cxnLst>
              <a:rect l="0" t="0" r="r" b="b"/>
              <a:pathLst>
                <a:path w="81" h="304">
                  <a:moveTo>
                    <a:pt x="72" y="4"/>
                  </a:moveTo>
                  <a:lnTo>
                    <a:pt x="72" y="4"/>
                  </a:lnTo>
                  <a:lnTo>
                    <a:pt x="70" y="24"/>
                  </a:lnTo>
                  <a:lnTo>
                    <a:pt x="68" y="44"/>
                  </a:lnTo>
                  <a:lnTo>
                    <a:pt x="65" y="63"/>
                  </a:lnTo>
                  <a:lnTo>
                    <a:pt x="61" y="82"/>
                  </a:lnTo>
                  <a:lnTo>
                    <a:pt x="54" y="120"/>
                  </a:lnTo>
                  <a:lnTo>
                    <a:pt x="47" y="158"/>
                  </a:lnTo>
                  <a:lnTo>
                    <a:pt x="47" y="158"/>
                  </a:lnTo>
                  <a:lnTo>
                    <a:pt x="43" y="177"/>
                  </a:lnTo>
                  <a:lnTo>
                    <a:pt x="36" y="195"/>
                  </a:lnTo>
                  <a:lnTo>
                    <a:pt x="24" y="230"/>
                  </a:lnTo>
                  <a:lnTo>
                    <a:pt x="24" y="230"/>
                  </a:lnTo>
                  <a:lnTo>
                    <a:pt x="20" y="246"/>
                  </a:lnTo>
                  <a:lnTo>
                    <a:pt x="16" y="264"/>
                  </a:lnTo>
                  <a:lnTo>
                    <a:pt x="14" y="272"/>
                  </a:lnTo>
                  <a:lnTo>
                    <a:pt x="11" y="280"/>
                  </a:lnTo>
                  <a:lnTo>
                    <a:pt x="6" y="289"/>
                  </a:lnTo>
                  <a:lnTo>
                    <a:pt x="1" y="296"/>
                  </a:lnTo>
                  <a:lnTo>
                    <a:pt x="1" y="296"/>
                  </a:lnTo>
                  <a:lnTo>
                    <a:pt x="0" y="298"/>
                  </a:lnTo>
                  <a:lnTo>
                    <a:pt x="0" y="299"/>
                  </a:lnTo>
                  <a:lnTo>
                    <a:pt x="2" y="302"/>
                  </a:lnTo>
                  <a:lnTo>
                    <a:pt x="3" y="303"/>
                  </a:lnTo>
                  <a:lnTo>
                    <a:pt x="4" y="304"/>
                  </a:lnTo>
                  <a:lnTo>
                    <a:pt x="6" y="303"/>
                  </a:lnTo>
                  <a:lnTo>
                    <a:pt x="9" y="302"/>
                  </a:lnTo>
                  <a:lnTo>
                    <a:pt x="9" y="302"/>
                  </a:lnTo>
                  <a:lnTo>
                    <a:pt x="13" y="297"/>
                  </a:lnTo>
                  <a:lnTo>
                    <a:pt x="16" y="291"/>
                  </a:lnTo>
                  <a:lnTo>
                    <a:pt x="21" y="279"/>
                  </a:lnTo>
                  <a:lnTo>
                    <a:pt x="24" y="267"/>
                  </a:lnTo>
                  <a:lnTo>
                    <a:pt x="27" y="253"/>
                  </a:lnTo>
                  <a:lnTo>
                    <a:pt x="27" y="253"/>
                  </a:lnTo>
                  <a:lnTo>
                    <a:pt x="32" y="232"/>
                  </a:lnTo>
                  <a:lnTo>
                    <a:pt x="39" y="211"/>
                  </a:lnTo>
                  <a:lnTo>
                    <a:pt x="48" y="190"/>
                  </a:lnTo>
                  <a:lnTo>
                    <a:pt x="54" y="170"/>
                  </a:lnTo>
                  <a:lnTo>
                    <a:pt x="54" y="170"/>
                  </a:lnTo>
                  <a:lnTo>
                    <a:pt x="63" y="129"/>
                  </a:lnTo>
                  <a:lnTo>
                    <a:pt x="72" y="88"/>
                  </a:lnTo>
                  <a:lnTo>
                    <a:pt x="76" y="67"/>
                  </a:lnTo>
                  <a:lnTo>
                    <a:pt x="78" y="47"/>
                  </a:lnTo>
                  <a:lnTo>
                    <a:pt x="80" y="25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80" y="3"/>
                  </a:lnTo>
                  <a:lnTo>
                    <a:pt x="79" y="1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3" y="1"/>
                  </a:lnTo>
                  <a:lnTo>
                    <a:pt x="72" y="3"/>
                  </a:lnTo>
                  <a:lnTo>
                    <a:pt x="72" y="4"/>
                  </a:lnTo>
                  <a:lnTo>
                    <a:pt x="7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20" name="Freeform 736"/>
            <p:cNvSpPr/>
            <p:nvPr/>
          </p:nvSpPr>
          <p:spPr bwMode="auto">
            <a:xfrm>
              <a:off x="5845176" y="4311650"/>
              <a:ext cx="38100" cy="122238"/>
            </a:xfrm>
            <a:custGeom>
              <a:avLst/>
              <a:gdLst/>
              <a:ahLst/>
              <a:cxnLst>
                <a:cxn ang="0">
                  <a:pos x="62" y="4"/>
                </a:cxn>
                <a:cxn ang="0">
                  <a:pos x="62" y="4"/>
                </a:cxn>
                <a:cxn ang="0">
                  <a:pos x="59" y="36"/>
                </a:cxn>
                <a:cxn ang="0">
                  <a:pos x="55" y="69"/>
                </a:cxn>
                <a:cxn ang="0">
                  <a:pos x="53" y="86"/>
                </a:cxn>
                <a:cxn ang="0">
                  <a:pos x="50" y="101"/>
                </a:cxn>
                <a:cxn ang="0">
                  <a:pos x="47" y="117"/>
                </a:cxn>
                <a:cxn ang="0">
                  <a:pos x="42" y="132"/>
                </a:cxn>
                <a:cxn ang="0">
                  <a:pos x="42" y="132"/>
                </a:cxn>
                <a:cxn ang="0">
                  <a:pos x="36" y="145"/>
                </a:cxn>
                <a:cxn ang="0">
                  <a:pos x="30" y="159"/>
                </a:cxn>
                <a:cxn ang="0">
                  <a:pos x="17" y="185"/>
                </a:cxn>
                <a:cxn ang="0">
                  <a:pos x="17" y="185"/>
                </a:cxn>
                <a:cxn ang="0">
                  <a:pos x="16" y="189"/>
                </a:cxn>
                <a:cxn ang="0">
                  <a:pos x="15" y="194"/>
                </a:cxn>
                <a:cxn ang="0">
                  <a:pos x="13" y="206"/>
                </a:cxn>
                <a:cxn ang="0">
                  <a:pos x="12" y="212"/>
                </a:cxn>
                <a:cxn ang="0">
                  <a:pos x="10" y="217"/>
                </a:cxn>
                <a:cxn ang="0">
                  <a:pos x="7" y="221"/>
                </a:cxn>
                <a:cxn ang="0">
                  <a:pos x="4" y="223"/>
                </a:cxn>
                <a:cxn ang="0">
                  <a:pos x="4" y="223"/>
                </a:cxn>
                <a:cxn ang="0">
                  <a:pos x="2" y="224"/>
                </a:cxn>
                <a:cxn ang="0">
                  <a:pos x="1" y="225"/>
                </a:cxn>
                <a:cxn ang="0">
                  <a:pos x="0" y="227"/>
                </a:cxn>
                <a:cxn ang="0">
                  <a:pos x="1" y="228"/>
                </a:cxn>
                <a:cxn ang="0">
                  <a:pos x="1" y="230"/>
                </a:cxn>
                <a:cxn ang="0">
                  <a:pos x="2" y="231"/>
                </a:cxn>
                <a:cxn ang="0">
                  <a:pos x="4" y="232"/>
                </a:cxn>
                <a:cxn ang="0">
                  <a:pos x="6" y="232"/>
                </a:cxn>
                <a:cxn ang="0">
                  <a:pos x="6" y="232"/>
                </a:cxn>
                <a:cxn ang="0">
                  <a:pos x="9" y="230"/>
                </a:cxn>
                <a:cxn ang="0">
                  <a:pos x="12" y="229"/>
                </a:cxn>
                <a:cxn ang="0">
                  <a:pos x="15" y="225"/>
                </a:cxn>
                <a:cxn ang="0">
                  <a:pos x="18" y="219"/>
                </a:cxn>
                <a:cxn ang="0">
                  <a:pos x="20" y="213"/>
                </a:cxn>
                <a:cxn ang="0">
                  <a:pos x="20" y="213"/>
                </a:cxn>
                <a:cxn ang="0">
                  <a:pos x="22" y="205"/>
                </a:cxn>
                <a:cxn ang="0">
                  <a:pos x="24" y="198"/>
                </a:cxn>
                <a:cxn ang="0">
                  <a:pos x="25" y="191"/>
                </a:cxn>
                <a:cxn ang="0">
                  <a:pos x="29" y="184"/>
                </a:cxn>
                <a:cxn ang="0">
                  <a:pos x="29" y="184"/>
                </a:cxn>
                <a:cxn ang="0">
                  <a:pos x="44" y="150"/>
                </a:cxn>
                <a:cxn ang="0">
                  <a:pos x="44" y="150"/>
                </a:cxn>
                <a:cxn ang="0">
                  <a:pos x="51" y="133"/>
                </a:cxn>
                <a:cxn ang="0">
                  <a:pos x="56" y="116"/>
                </a:cxn>
                <a:cxn ang="0">
                  <a:pos x="61" y="97"/>
                </a:cxn>
                <a:cxn ang="0">
                  <a:pos x="63" y="78"/>
                </a:cxn>
                <a:cxn ang="0">
                  <a:pos x="67" y="41"/>
                </a:cxn>
                <a:cxn ang="0">
                  <a:pos x="71" y="4"/>
                </a:cxn>
                <a:cxn ang="0">
                  <a:pos x="71" y="4"/>
                </a:cxn>
                <a:cxn ang="0">
                  <a:pos x="71" y="2"/>
                </a:cxn>
                <a:cxn ang="0">
                  <a:pos x="70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4" y="1"/>
                </a:cxn>
                <a:cxn ang="0">
                  <a:pos x="63" y="2"/>
                </a:cxn>
                <a:cxn ang="0">
                  <a:pos x="62" y="4"/>
                </a:cxn>
                <a:cxn ang="0">
                  <a:pos x="62" y="4"/>
                </a:cxn>
              </a:cxnLst>
              <a:rect l="0" t="0" r="r" b="b"/>
              <a:pathLst>
                <a:path w="71" h="232">
                  <a:moveTo>
                    <a:pt x="62" y="4"/>
                  </a:moveTo>
                  <a:lnTo>
                    <a:pt x="62" y="4"/>
                  </a:lnTo>
                  <a:lnTo>
                    <a:pt x="59" y="36"/>
                  </a:lnTo>
                  <a:lnTo>
                    <a:pt x="55" y="69"/>
                  </a:lnTo>
                  <a:lnTo>
                    <a:pt x="53" y="86"/>
                  </a:lnTo>
                  <a:lnTo>
                    <a:pt x="50" y="101"/>
                  </a:lnTo>
                  <a:lnTo>
                    <a:pt x="47" y="11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6" y="145"/>
                  </a:lnTo>
                  <a:lnTo>
                    <a:pt x="30" y="159"/>
                  </a:lnTo>
                  <a:lnTo>
                    <a:pt x="17" y="185"/>
                  </a:lnTo>
                  <a:lnTo>
                    <a:pt x="17" y="185"/>
                  </a:lnTo>
                  <a:lnTo>
                    <a:pt x="16" y="189"/>
                  </a:lnTo>
                  <a:lnTo>
                    <a:pt x="15" y="194"/>
                  </a:lnTo>
                  <a:lnTo>
                    <a:pt x="13" y="206"/>
                  </a:lnTo>
                  <a:lnTo>
                    <a:pt x="12" y="212"/>
                  </a:lnTo>
                  <a:lnTo>
                    <a:pt x="10" y="217"/>
                  </a:lnTo>
                  <a:lnTo>
                    <a:pt x="7" y="221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2" y="224"/>
                  </a:lnTo>
                  <a:lnTo>
                    <a:pt x="1" y="225"/>
                  </a:lnTo>
                  <a:lnTo>
                    <a:pt x="0" y="227"/>
                  </a:lnTo>
                  <a:lnTo>
                    <a:pt x="1" y="228"/>
                  </a:lnTo>
                  <a:lnTo>
                    <a:pt x="1" y="230"/>
                  </a:lnTo>
                  <a:lnTo>
                    <a:pt x="2" y="231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9" y="230"/>
                  </a:lnTo>
                  <a:lnTo>
                    <a:pt x="12" y="229"/>
                  </a:lnTo>
                  <a:lnTo>
                    <a:pt x="15" y="225"/>
                  </a:lnTo>
                  <a:lnTo>
                    <a:pt x="18" y="219"/>
                  </a:lnTo>
                  <a:lnTo>
                    <a:pt x="20" y="213"/>
                  </a:lnTo>
                  <a:lnTo>
                    <a:pt x="20" y="213"/>
                  </a:lnTo>
                  <a:lnTo>
                    <a:pt x="22" y="205"/>
                  </a:lnTo>
                  <a:lnTo>
                    <a:pt x="24" y="198"/>
                  </a:lnTo>
                  <a:lnTo>
                    <a:pt x="25" y="191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51" y="133"/>
                  </a:lnTo>
                  <a:lnTo>
                    <a:pt x="56" y="116"/>
                  </a:lnTo>
                  <a:lnTo>
                    <a:pt x="61" y="97"/>
                  </a:lnTo>
                  <a:lnTo>
                    <a:pt x="63" y="78"/>
                  </a:lnTo>
                  <a:lnTo>
                    <a:pt x="67" y="41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1" y="2"/>
                  </a:lnTo>
                  <a:lnTo>
                    <a:pt x="70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4" y="1"/>
                  </a:lnTo>
                  <a:lnTo>
                    <a:pt x="63" y="2"/>
                  </a:lnTo>
                  <a:lnTo>
                    <a:pt x="62" y="4"/>
                  </a:lnTo>
                  <a:lnTo>
                    <a:pt x="6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21" name="Freeform 737"/>
            <p:cNvSpPr>
              <a:spLocks noEditPoints="1"/>
            </p:cNvSpPr>
            <p:nvPr/>
          </p:nvSpPr>
          <p:spPr bwMode="auto">
            <a:xfrm>
              <a:off x="5284788" y="4124325"/>
              <a:ext cx="636588" cy="654050"/>
            </a:xfrm>
            <a:custGeom>
              <a:avLst/>
              <a:gdLst/>
              <a:ahLst/>
              <a:cxnLst>
                <a:cxn ang="0">
                  <a:pos x="758" y="1226"/>
                </a:cxn>
                <a:cxn ang="0">
                  <a:pos x="680" y="1170"/>
                </a:cxn>
                <a:cxn ang="0">
                  <a:pos x="470" y="963"/>
                </a:cxn>
                <a:cxn ang="0">
                  <a:pos x="211" y="691"/>
                </a:cxn>
                <a:cxn ang="0">
                  <a:pos x="48" y="528"/>
                </a:cxn>
                <a:cxn ang="0">
                  <a:pos x="0" y="453"/>
                </a:cxn>
                <a:cxn ang="0">
                  <a:pos x="29" y="394"/>
                </a:cxn>
                <a:cxn ang="0">
                  <a:pos x="72" y="374"/>
                </a:cxn>
                <a:cxn ang="0">
                  <a:pos x="164" y="413"/>
                </a:cxn>
                <a:cxn ang="0">
                  <a:pos x="255" y="461"/>
                </a:cxn>
                <a:cxn ang="0">
                  <a:pos x="308" y="497"/>
                </a:cxn>
                <a:cxn ang="0">
                  <a:pos x="631" y="168"/>
                </a:cxn>
                <a:cxn ang="0">
                  <a:pos x="619" y="78"/>
                </a:cxn>
                <a:cxn ang="0">
                  <a:pos x="679" y="7"/>
                </a:cxn>
                <a:cxn ang="0">
                  <a:pos x="745" y="4"/>
                </a:cxn>
                <a:cxn ang="0">
                  <a:pos x="863" y="85"/>
                </a:cxn>
                <a:cxn ang="0">
                  <a:pos x="1020" y="246"/>
                </a:cxn>
                <a:cxn ang="0">
                  <a:pos x="1174" y="417"/>
                </a:cxn>
                <a:cxn ang="0">
                  <a:pos x="1203" y="504"/>
                </a:cxn>
                <a:cxn ang="0">
                  <a:pos x="1174" y="569"/>
                </a:cxn>
                <a:cxn ang="0">
                  <a:pos x="1108" y="602"/>
                </a:cxn>
                <a:cxn ang="0">
                  <a:pos x="1042" y="592"/>
                </a:cxn>
                <a:cxn ang="0">
                  <a:pos x="836" y="812"/>
                </a:cxn>
                <a:cxn ang="0">
                  <a:pos x="742" y="946"/>
                </a:cxn>
                <a:cxn ang="0">
                  <a:pos x="805" y="1026"/>
                </a:cxn>
                <a:cxn ang="0">
                  <a:pos x="848" y="1140"/>
                </a:cxn>
                <a:cxn ang="0">
                  <a:pos x="846" y="1212"/>
                </a:cxn>
                <a:cxn ang="0">
                  <a:pos x="807" y="1236"/>
                </a:cxn>
                <a:cxn ang="0">
                  <a:pos x="55" y="431"/>
                </a:cxn>
                <a:cxn ang="0">
                  <a:pos x="48" y="453"/>
                </a:cxn>
                <a:cxn ang="0">
                  <a:pos x="200" y="613"/>
                </a:cxn>
                <a:cxn ang="0">
                  <a:pos x="478" y="907"/>
                </a:cxn>
                <a:cxn ang="0">
                  <a:pos x="666" y="1093"/>
                </a:cxn>
                <a:cxn ang="0">
                  <a:pos x="780" y="1186"/>
                </a:cxn>
                <a:cxn ang="0">
                  <a:pos x="805" y="1181"/>
                </a:cxn>
                <a:cxn ang="0">
                  <a:pos x="795" y="1129"/>
                </a:cxn>
                <a:cxn ang="0">
                  <a:pos x="725" y="996"/>
                </a:cxn>
                <a:cxn ang="0">
                  <a:pos x="690" y="931"/>
                </a:cxn>
                <a:cxn ang="0">
                  <a:pos x="687" y="904"/>
                </a:cxn>
                <a:cxn ang="0">
                  <a:pos x="816" y="768"/>
                </a:cxn>
                <a:cxn ang="0">
                  <a:pos x="1010" y="557"/>
                </a:cxn>
                <a:cxn ang="0">
                  <a:pos x="1025" y="536"/>
                </a:cxn>
                <a:cxn ang="0">
                  <a:pos x="1050" y="540"/>
                </a:cxn>
                <a:cxn ang="0">
                  <a:pos x="1110" y="559"/>
                </a:cxn>
                <a:cxn ang="0">
                  <a:pos x="1143" y="535"/>
                </a:cxn>
                <a:cxn ang="0">
                  <a:pos x="1158" y="486"/>
                </a:cxn>
                <a:cxn ang="0">
                  <a:pos x="1111" y="411"/>
                </a:cxn>
                <a:cxn ang="0">
                  <a:pos x="996" y="286"/>
                </a:cxn>
                <a:cxn ang="0">
                  <a:pos x="822" y="108"/>
                </a:cxn>
                <a:cxn ang="0">
                  <a:pos x="747" y="50"/>
                </a:cxn>
                <a:cxn ang="0">
                  <a:pos x="688" y="57"/>
                </a:cxn>
                <a:cxn ang="0">
                  <a:pos x="658" y="111"/>
                </a:cxn>
                <a:cxn ang="0">
                  <a:pos x="679" y="159"/>
                </a:cxn>
                <a:cxn ang="0">
                  <a:pos x="674" y="184"/>
                </a:cxn>
                <a:cxn ang="0">
                  <a:pos x="425" y="444"/>
                </a:cxn>
                <a:cxn ang="0">
                  <a:pos x="324" y="533"/>
                </a:cxn>
                <a:cxn ang="0">
                  <a:pos x="301" y="542"/>
                </a:cxn>
                <a:cxn ang="0">
                  <a:pos x="235" y="502"/>
                </a:cxn>
                <a:cxn ang="0">
                  <a:pos x="170" y="470"/>
                </a:cxn>
                <a:cxn ang="0">
                  <a:pos x="116" y="434"/>
                </a:cxn>
              </a:cxnLst>
              <a:rect l="0" t="0" r="r" b="b"/>
              <a:pathLst>
                <a:path w="1204" h="1236">
                  <a:moveTo>
                    <a:pt x="799" y="1236"/>
                  </a:moveTo>
                  <a:lnTo>
                    <a:pt x="799" y="1236"/>
                  </a:lnTo>
                  <a:lnTo>
                    <a:pt x="792" y="1236"/>
                  </a:lnTo>
                  <a:lnTo>
                    <a:pt x="784" y="1235"/>
                  </a:lnTo>
                  <a:lnTo>
                    <a:pt x="777" y="1233"/>
                  </a:lnTo>
                  <a:lnTo>
                    <a:pt x="769" y="1231"/>
                  </a:lnTo>
                  <a:lnTo>
                    <a:pt x="769" y="1231"/>
                  </a:lnTo>
                  <a:lnTo>
                    <a:pt x="758" y="1226"/>
                  </a:lnTo>
                  <a:lnTo>
                    <a:pt x="747" y="1220"/>
                  </a:lnTo>
                  <a:lnTo>
                    <a:pt x="735" y="1214"/>
                  </a:lnTo>
                  <a:lnTo>
                    <a:pt x="724" y="1207"/>
                  </a:lnTo>
                  <a:lnTo>
                    <a:pt x="713" y="1199"/>
                  </a:lnTo>
                  <a:lnTo>
                    <a:pt x="701" y="1191"/>
                  </a:lnTo>
                  <a:lnTo>
                    <a:pt x="691" y="1180"/>
                  </a:lnTo>
                  <a:lnTo>
                    <a:pt x="680" y="1170"/>
                  </a:lnTo>
                  <a:lnTo>
                    <a:pt x="680" y="1170"/>
                  </a:lnTo>
                  <a:lnTo>
                    <a:pt x="656" y="1147"/>
                  </a:lnTo>
                  <a:lnTo>
                    <a:pt x="631" y="1124"/>
                  </a:lnTo>
                  <a:lnTo>
                    <a:pt x="631" y="1124"/>
                  </a:lnTo>
                  <a:lnTo>
                    <a:pt x="606" y="1103"/>
                  </a:lnTo>
                  <a:lnTo>
                    <a:pt x="582" y="1080"/>
                  </a:lnTo>
                  <a:lnTo>
                    <a:pt x="582" y="1080"/>
                  </a:lnTo>
                  <a:lnTo>
                    <a:pt x="526" y="1022"/>
                  </a:lnTo>
                  <a:lnTo>
                    <a:pt x="470" y="963"/>
                  </a:lnTo>
                  <a:lnTo>
                    <a:pt x="470" y="963"/>
                  </a:lnTo>
                  <a:lnTo>
                    <a:pt x="422" y="915"/>
                  </a:lnTo>
                  <a:lnTo>
                    <a:pt x="375" y="865"/>
                  </a:lnTo>
                  <a:lnTo>
                    <a:pt x="375" y="865"/>
                  </a:lnTo>
                  <a:lnTo>
                    <a:pt x="321" y="809"/>
                  </a:lnTo>
                  <a:lnTo>
                    <a:pt x="268" y="752"/>
                  </a:lnTo>
                  <a:lnTo>
                    <a:pt x="268" y="752"/>
                  </a:lnTo>
                  <a:lnTo>
                    <a:pt x="211" y="691"/>
                  </a:lnTo>
                  <a:lnTo>
                    <a:pt x="182" y="660"/>
                  </a:lnTo>
                  <a:lnTo>
                    <a:pt x="152" y="629"/>
                  </a:lnTo>
                  <a:lnTo>
                    <a:pt x="152" y="629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77" y="558"/>
                  </a:lnTo>
                  <a:lnTo>
                    <a:pt x="48" y="528"/>
                  </a:lnTo>
                  <a:lnTo>
                    <a:pt x="48" y="528"/>
                  </a:lnTo>
                  <a:lnTo>
                    <a:pt x="33" y="511"/>
                  </a:lnTo>
                  <a:lnTo>
                    <a:pt x="26" y="503"/>
                  </a:lnTo>
                  <a:lnTo>
                    <a:pt x="18" y="493"/>
                  </a:lnTo>
                  <a:lnTo>
                    <a:pt x="12" y="483"/>
                  </a:lnTo>
                  <a:lnTo>
                    <a:pt x="7" y="474"/>
                  </a:lnTo>
                  <a:lnTo>
                    <a:pt x="3" y="463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0" y="448"/>
                  </a:lnTo>
                  <a:lnTo>
                    <a:pt x="0" y="443"/>
                  </a:lnTo>
                  <a:lnTo>
                    <a:pt x="1" y="437"/>
                  </a:lnTo>
                  <a:lnTo>
                    <a:pt x="2" y="432"/>
                  </a:lnTo>
                  <a:lnTo>
                    <a:pt x="6" y="422"/>
                  </a:lnTo>
                  <a:lnTo>
                    <a:pt x="13" y="412"/>
                  </a:lnTo>
                  <a:lnTo>
                    <a:pt x="21" y="402"/>
                  </a:lnTo>
                  <a:lnTo>
                    <a:pt x="29" y="394"/>
                  </a:lnTo>
                  <a:lnTo>
                    <a:pt x="38" y="387"/>
                  </a:lnTo>
                  <a:lnTo>
                    <a:pt x="47" y="382"/>
                  </a:lnTo>
                  <a:lnTo>
                    <a:pt x="47" y="382"/>
                  </a:lnTo>
                  <a:lnTo>
                    <a:pt x="53" y="379"/>
                  </a:lnTo>
                  <a:lnTo>
                    <a:pt x="59" y="377"/>
                  </a:lnTo>
                  <a:lnTo>
                    <a:pt x="65" y="376"/>
                  </a:lnTo>
                  <a:lnTo>
                    <a:pt x="72" y="374"/>
                  </a:lnTo>
                  <a:lnTo>
                    <a:pt x="72" y="374"/>
                  </a:lnTo>
                  <a:lnTo>
                    <a:pt x="83" y="376"/>
                  </a:lnTo>
                  <a:lnTo>
                    <a:pt x="95" y="378"/>
                  </a:lnTo>
                  <a:lnTo>
                    <a:pt x="106" y="382"/>
                  </a:lnTo>
                  <a:lnTo>
                    <a:pt x="120" y="387"/>
                  </a:lnTo>
                  <a:lnTo>
                    <a:pt x="120" y="387"/>
                  </a:lnTo>
                  <a:lnTo>
                    <a:pt x="131" y="392"/>
                  </a:lnTo>
                  <a:lnTo>
                    <a:pt x="142" y="399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91" y="429"/>
                  </a:lnTo>
                  <a:lnTo>
                    <a:pt x="205" y="436"/>
                  </a:lnTo>
                  <a:lnTo>
                    <a:pt x="219" y="443"/>
                  </a:lnTo>
                  <a:lnTo>
                    <a:pt x="219" y="443"/>
                  </a:lnTo>
                  <a:lnTo>
                    <a:pt x="228" y="447"/>
                  </a:lnTo>
                  <a:lnTo>
                    <a:pt x="237" y="451"/>
                  </a:lnTo>
                  <a:lnTo>
                    <a:pt x="255" y="461"/>
                  </a:lnTo>
                  <a:lnTo>
                    <a:pt x="255" y="461"/>
                  </a:lnTo>
                  <a:lnTo>
                    <a:pt x="275" y="472"/>
                  </a:lnTo>
                  <a:lnTo>
                    <a:pt x="275" y="472"/>
                  </a:lnTo>
                  <a:lnTo>
                    <a:pt x="283" y="478"/>
                  </a:lnTo>
                  <a:lnTo>
                    <a:pt x="292" y="485"/>
                  </a:lnTo>
                  <a:lnTo>
                    <a:pt x="292" y="485"/>
                  </a:lnTo>
                  <a:lnTo>
                    <a:pt x="305" y="494"/>
                  </a:lnTo>
                  <a:lnTo>
                    <a:pt x="308" y="497"/>
                  </a:lnTo>
                  <a:lnTo>
                    <a:pt x="312" y="494"/>
                  </a:lnTo>
                  <a:lnTo>
                    <a:pt x="312" y="494"/>
                  </a:lnTo>
                  <a:lnTo>
                    <a:pt x="393" y="412"/>
                  </a:lnTo>
                  <a:lnTo>
                    <a:pt x="474" y="328"/>
                  </a:lnTo>
                  <a:lnTo>
                    <a:pt x="474" y="328"/>
                  </a:lnTo>
                  <a:lnTo>
                    <a:pt x="550" y="249"/>
                  </a:lnTo>
                  <a:lnTo>
                    <a:pt x="628" y="171"/>
                  </a:lnTo>
                  <a:lnTo>
                    <a:pt x="631" y="168"/>
                  </a:lnTo>
                  <a:lnTo>
                    <a:pt x="629" y="164"/>
                  </a:lnTo>
                  <a:lnTo>
                    <a:pt x="629" y="164"/>
                  </a:lnTo>
                  <a:lnTo>
                    <a:pt x="623" y="151"/>
                  </a:lnTo>
                  <a:lnTo>
                    <a:pt x="618" y="137"/>
                  </a:lnTo>
                  <a:lnTo>
                    <a:pt x="615" y="122"/>
                  </a:lnTo>
                  <a:lnTo>
                    <a:pt x="614" y="108"/>
                  </a:lnTo>
                  <a:lnTo>
                    <a:pt x="615" y="92"/>
                  </a:lnTo>
                  <a:lnTo>
                    <a:pt x="619" y="78"/>
                  </a:lnTo>
                  <a:lnTo>
                    <a:pt x="624" y="64"/>
                  </a:lnTo>
                  <a:lnTo>
                    <a:pt x="630" y="50"/>
                  </a:lnTo>
                  <a:lnTo>
                    <a:pt x="630" y="50"/>
                  </a:lnTo>
                  <a:lnTo>
                    <a:pt x="638" y="39"/>
                  </a:lnTo>
                  <a:lnTo>
                    <a:pt x="646" y="28"/>
                  </a:lnTo>
                  <a:lnTo>
                    <a:pt x="656" y="20"/>
                  </a:lnTo>
                  <a:lnTo>
                    <a:pt x="667" y="13"/>
                  </a:lnTo>
                  <a:lnTo>
                    <a:pt x="679" y="7"/>
                  </a:lnTo>
                  <a:lnTo>
                    <a:pt x="690" y="3"/>
                  </a:lnTo>
                  <a:lnTo>
                    <a:pt x="703" y="1"/>
                  </a:lnTo>
                  <a:lnTo>
                    <a:pt x="716" y="0"/>
                  </a:lnTo>
                  <a:lnTo>
                    <a:pt x="716" y="0"/>
                  </a:lnTo>
                  <a:lnTo>
                    <a:pt x="725" y="1"/>
                  </a:lnTo>
                  <a:lnTo>
                    <a:pt x="734" y="2"/>
                  </a:lnTo>
                  <a:lnTo>
                    <a:pt x="734" y="2"/>
                  </a:lnTo>
                  <a:lnTo>
                    <a:pt x="745" y="4"/>
                  </a:lnTo>
                  <a:lnTo>
                    <a:pt x="754" y="6"/>
                  </a:lnTo>
                  <a:lnTo>
                    <a:pt x="763" y="9"/>
                  </a:lnTo>
                  <a:lnTo>
                    <a:pt x="773" y="13"/>
                  </a:lnTo>
                  <a:lnTo>
                    <a:pt x="789" y="21"/>
                  </a:lnTo>
                  <a:lnTo>
                    <a:pt x="806" y="33"/>
                  </a:lnTo>
                  <a:lnTo>
                    <a:pt x="820" y="44"/>
                  </a:lnTo>
                  <a:lnTo>
                    <a:pt x="834" y="57"/>
                  </a:lnTo>
                  <a:lnTo>
                    <a:pt x="863" y="85"/>
                  </a:lnTo>
                  <a:lnTo>
                    <a:pt x="865" y="87"/>
                  </a:lnTo>
                  <a:lnTo>
                    <a:pt x="865" y="87"/>
                  </a:lnTo>
                  <a:lnTo>
                    <a:pt x="903" y="125"/>
                  </a:lnTo>
                  <a:lnTo>
                    <a:pt x="939" y="163"/>
                  </a:lnTo>
                  <a:lnTo>
                    <a:pt x="939" y="163"/>
                  </a:lnTo>
                  <a:lnTo>
                    <a:pt x="976" y="201"/>
                  </a:lnTo>
                  <a:lnTo>
                    <a:pt x="1013" y="239"/>
                  </a:lnTo>
                  <a:lnTo>
                    <a:pt x="1020" y="246"/>
                  </a:lnTo>
                  <a:lnTo>
                    <a:pt x="1020" y="246"/>
                  </a:lnTo>
                  <a:lnTo>
                    <a:pt x="1053" y="279"/>
                  </a:lnTo>
                  <a:lnTo>
                    <a:pt x="1085" y="313"/>
                  </a:lnTo>
                  <a:lnTo>
                    <a:pt x="1117" y="348"/>
                  </a:lnTo>
                  <a:lnTo>
                    <a:pt x="1147" y="383"/>
                  </a:lnTo>
                  <a:lnTo>
                    <a:pt x="1155" y="391"/>
                  </a:lnTo>
                  <a:lnTo>
                    <a:pt x="1155" y="391"/>
                  </a:lnTo>
                  <a:lnTo>
                    <a:pt x="1174" y="417"/>
                  </a:lnTo>
                  <a:lnTo>
                    <a:pt x="1184" y="429"/>
                  </a:lnTo>
                  <a:lnTo>
                    <a:pt x="1192" y="443"/>
                  </a:lnTo>
                  <a:lnTo>
                    <a:pt x="1198" y="457"/>
                  </a:lnTo>
                  <a:lnTo>
                    <a:pt x="1202" y="472"/>
                  </a:lnTo>
                  <a:lnTo>
                    <a:pt x="1203" y="479"/>
                  </a:lnTo>
                  <a:lnTo>
                    <a:pt x="1204" y="487"/>
                  </a:lnTo>
                  <a:lnTo>
                    <a:pt x="1203" y="495"/>
                  </a:lnTo>
                  <a:lnTo>
                    <a:pt x="1203" y="504"/>
                  </a:lnTo>
                  <a:lnTo>
                    <a:pt x="1203" y="504"/>
                  </a:lnTo>
                  <a:lnTo>
                    <a:pt x="1201" y="514"/>
                  </a:lnTo>
                  <a:lnTo>
                    <a:pt x="1198" y="524"/>
                  </a:lnTo>
                  <a:lnTo>
                    <a:pt x="1195" y="535"/>
                  </a:lnTo>
                  <a:lnTo>
                    <a:pt x="1191" y="544"/>
                  </a:lnTo>
                  <a:lnTo>
                    <a:pt x="1186" y="552"/>
                  </a:lnTo>
                  <a:lnTo>
                    <a:pt x="1181" y="560"/>
                  </a:lnTo>
                  <a:lnTo>
                    <a:pt x="1174" y="569"/>
                  </a:lnTo>
                  <a:lnTo>
                    <a:pt x="1167" y="575"/>
                  </a:lnTo>
                  <a:lnTo>
                    <a:pt x="1160" y="581"/>
                  </a:lnTo>
                  <a:lnTo>
                    <a:pt x="1153" y="586"/>
                  </a:lnTo>
                  <a:lnTo>
                    <a:pt x="1144" y="591"/>
                  </a:lnTo>
                  <a:lnTo>
                    <a:pt x="1136" y="596"/>
                  </a:lnTo>
                  <a:lnTo>
                    <a:pt x="1127" y="599"/>
                  </a:lnTo>
                  <a:lnTo>
                    <a:pt x="1117" y="601"/>
                  </a:lnTo>
                  <a:lnTo>
                    <a:pt x="1108" y="602"/>
                  </a:lnTo>
                  <a:lnTo>
                    <a:pt x="1098" y="603"/>
                  </a:lnTo>
                  <a:lnTo>
                    <a:pt x="1098" y="603"/>
                  </a:lnTo>
                  <a:lnTo>
                    <a:pt x="1085" y="602"/>
                  </a:lnTo>
                  <a:lnTo>
                    <a:pt x="1073" y="600"/>
                  </a:lnTo>
                  <a:lnTo>
                    <a:pt x="1061" y="596"/>
                  </a:lnTo>
                  <a:lnTo>
                    <a:pt x="1048" y="591"/>
                  </a:lnTo>
                  <a:lnTo>
                    <a:pt x="1045" y="589"/>
                  </a:lnTo>
                  <a:lnTo>
                    <a:pt x="1042" y="592"/>
                  </a:lnTo>
                  <a:lnTo>
                    <a:pt x="1042" y="592"/>
                  </a:lnTo>
                  <a:lnTo>
                    <a:pt x="993" y="644"/>
                  </a:lnTo>
                  <a:lnTo>
                    <a:pt x="944" y="697"/>
                  </a:lnTo>
                  <a:lnTo>
                    <a:pt x="944" y="697"/>
                  </a:lnTo>
                  <a:lnTo>
                    <a:pt x="890" y="755"/>
                  </a:lnTo>
                  <a:lnTo>
                    <a:pt x="863" y="784"/>
                  </a:lnTo>
                  <a:lnTo>
                    <a:pt x="836" y="812"/>
                  </a:lnTo>
                  <a:lnTo>
                    <a:pt x="836" y="812"/>
                  </a:lnTo>
                  <a:lnTo>
                    <a:pt x="806" y="842"/>
                  </a:lnTo>
                  <a:lnTo>
                    <a:pt x="778" y="873"/>
                  </a:lnTo>
                  <a:lnTo>
                    <a:pt x="778" y="873"/>
                  </a:lnTo>
                  <a:lnTo>
                    <a:pt x="731" y="923"/>
                  </a:lnTo>
                  <a:lnTo>
                    <a:pt x="728" y="926"/>
                  </a:lnTo>
                  <a:lnTo>
                    <a:pt x="730" y="930"/>
                  </a:lnTo>
                  <a:lnTo>
                    <a:pt x="730" y="930"/>
                  </a:lnTo>
                  <a:lnTo>
                    <a:pt x="742" y="946"/>
                  </a:lnTo>
                  <a:lnTo>
                    <a:pt x="742" y="946"/>
                  </a:lnTo>
                  <a:lnTo>
                    <a:pt x="754" y="962"/>
                  </a:lnTo>
                  <a:lnTo>
                    <a:pt x="767" y="979"/>
                  </a:lnTo>
                  <a:lnTo>
                    <a:pt x="771" y="983"/>
                  </a:lnTo>
                  <a:lnTo>
                    <a:pt x="771" y="983"/>
                  </a:lnTo>
                  <a:lnTo>
                    <a:pt x="790" y="1004"/>
                  </a:lnTo>
                  <a:lnTo>
                    <a:pt x="798" y="1015"/>
                  </a:lnTo>
                  <a:lnTo>
                    <a:pt x="805" y="1026"/>
                  </a:lnTo>
                  <a:lnTo>
                    <a:pt x="805" y="1026"/>
                  </a:lnTo>
                  <a:lnTo>
                    <a:pt x="811" y="1041"/>
                  </a:lnTo>
                  <a:lnTo>
                    <a:pt x="817" y="1056"/>
                  </a:lnTo>
                  <a:lnTo>
                    <a:pt x="828" y="1087"/>
                  </a:lnTo>
                  <a:lnTo>
                    <a:pt x="828" y="1087"/>
                  </a:lnTo>
                  <a:lnTo>
                    <a:pt x="838" y="1114"/>
                  </a:lnTo>
                  <a:lnTo>
                    <a:pt x="848" y="1140"/>
                  </a:lnTo>
                  <a:lnTo>
                    <a:pt x="848" y="1140"/>
                  </a:lnTo>
                  <a:lnTo>
                    <a:pt x="851" y="1150"/>
                  </a:lnTo>
                  <a:lnTo>
                    <a:pt x="854" y="1160"/>
                  </a:lnTo>
                  <a:lnTo>
                    <a:pt x="855" y="1169"/>
                  </a:lnTo>
                  <a:lnTo>
                    <a:pt x="856" y="1178"/>
                  </a:lnTo>
                  <a:lnTo>
                    <a:pt x="855" y="1187"/>
                  </a:lnTo>
                  <a:lnTo>
                    <a:pt x="853" y="1197"/>
                  </a:lnTo>
                  <a:lnTo>
                    <a:pt x="850" y="1204"/>
                  </a:lnTo>
                  <a:lnTo>
                    <a:pt x="846" y="1212"/>
                  </a:lnTo>
                  <a:lnTo>
                    <a:pt x="846" y="1212"/>
                  </a:lnTo>
                  <a:lnTo>
                    <a:pt x="842" y="1217"/>
                  </a:lnTo>
                  <a:lnTo>
                    <a:pt x="837" y="1223"/>
                  </a:lnTo>
                  <a:lnTo>
                    <a:pt x="831" y="1227"/>
                  </a:lnTo>
                  <a:lnTo>
                    <a:pt x="826" y="1230"/>
                  </a:lnTo>
                  <a:lnTo>
                    <a:pt x="820" y="1233"/>
                  </a:lnTo>
                  <a:lnTo>
                    <a:pt x="813" y="1235"/>
                  </a:lnTo>
                  <a:lnTo>
                    <a:pt x="807" y="1236"/>
                  </a:lnTo>
                  <a:lnTo>
                    <a:pt x="799" y="1236"/>
                  </a:lnTo>
                  <a:lnTo>
                    <a:pt x="799" y="1236"/>
                  </a:lnTo>
                  <a:close/>
                  <a:moveTo>
                    <a:pt x="86" y="424"/>
                  </a:moveTo>
                  <a:lnTo>
                    <a:pt x="86" y="424"/>
                  </a:lnTo>
                  <a:lnTo>
                    <a:pt x="76" y="424"/>
                  </a:lnTo>
                  <a:lnTo>
                    <a:pt x="65" y="427"/>
                  </a:lnTo>
                  <a:lnTo>
                    <a:pt x="60" y="429"/>
                  </a:lnTo>
                  <a:lnTo>
                    <a:pt x="55" y="431"/>
                  </a:lnTo>
                  <a:lnTo>
                    <a:pt x="50" y="434"/>
                  </a:lnTo>
                  <a:lnTo>
                    <a:pt x="47" y="439"/>
                  </a:lnTo>
                  <a:lnTo>
                    <a:pt x="47" y="439"/>
                  </a:lnTo>
                  <a:lnTo>
                    <a:pt x="46" y="442"/>
                  </a:lnTo>
                  <a:lnTo>
                    <a:pt x="45" y="446"/>
                  </a:lnTo>
                  <a:lnTo>
                    <a:pt x="46" y="449"/>
                  </a:lnTo>
                  <a:lnTo>
                    <a:pt x="48" y="453"/>
                  </a:lnTo>
                  <a:lnTo>
                    <a:pt x="48" y="453"/>
                  </a:lnTo>
                  <a:lnTo>
                    <a:pt x="60" y="471"/>
                  </a:lnTo>
                  <a:lnTo>
                    <a:pt x="73" y="487"/>
                  </a:lnTo>
                  <a:lnTo>
                    <a:pt x="88" y="503"/>
                  </a:lnTo>
                  <a:lnTo>
                    <a:pt x="104" y="519"/>
                  </a:lnTo>
                  <a:lnTo>
                    <a:pt x="104" y="519"/>
                  </a:lnTo>
                  <a:lnTo>
                    <a:pt x="129" y="542"/>
                  </a:lnTo>
                  <a:lnTo>
                    <a:pt x="153" y="566"/>
                  </a:lnTo>
                  <a:lnTo>
                    <a:pt x="200" y="613"/>
                  </a:lnTo>
                  <a:lnTo>
                    <a:pt x="247" y="662"/>
                  </a:lnTo>
                  <a:lnTo>
                    <a:pt x="291" y="710"/>
                  </a:lnTo>
                  <a:lnTo>
                    <a:pt x="291" y="710"/>
                  </a:lnTo>
                  <a:lnTo>
                    <a:pt x="349" y="772"/>
                  </a:lnTo>
                  <a:lnTo>
                    <a:pt x="407" y="833"/>
                  </a:lnTo>
                  <a:lnTo>
                    <a:pt x="407" y="833"/>
                  </a:lnTo>
                  <a:lnTo>
                    <a:pt x="443" y="870"/>
                  </a:lnTo>
                  <a:lnTo>
                    <a:pt x="478" y="907"/>
                  </a:lnTo>
                  <a:lnTo>
                    <a:pt x="478" y="907"/>
                  </a:lnTo>
                  <a:lnTo>
                    <a:pt x="518" y="950"/>
                  </a:lnTo>
                  <a:lnTo>
                    <a:pt x="560" y="992"/>
                  </a:lnTo>
                  <a:lnTo>
                    <a:pt x="560" y="992"/>
                  </a:lnTo>
                  <a:lnTo>
                    <a:pt x="595" y="1027"/>
                  </a:lnTo>
                  <a:lnTo>
                    <a:pt x="631" y="1060"/>
                  </a:lnTo>
                  <a:lnTo>
                    <a:pt x="631" y="1060"/>
                  </a:lnTo>
                  <a:lnTo>
                    <a:pt x="666" y="1093"/>
                  </a:lnTo>
                  <a:lnTo>
                    <a:pt x="701" y="1128"/>
                  </a:lnTo>
                  <a:lnTo>
                    <a:pt x="701" y="1128"/>
                  </a:lnTo>
                  <a:lnTo>
                    <a:pt x="717" y="1143"/>
                  </a:lnTo>
                  <a:lnTo>
                    <a:pt x="736" y="1161"/>
                  </a:lnTo>
                  <a:lnTo>
                    <a:pt x="748" y="1169"/>
                  </a:lnTo>
                  <a:lnTo>
                    <a:pt x="758" y="1176"/>
                  </a:lnTo>
                  <a:lnTo>
                    <a:pt x="769" y="1182"/>
                  </a:lnTo>
                  <a:lnTo>
                    <a:pt x="780" y="1186"/>
                  </a:lnTo>
                  <a:lnTo>
                    <a:pt x="780" y="1186"/>
                  </a:lnTo>
                  <a:lnTo>
                    <a:pt x="786" y="1187"/>
                  </a:lnTo>
                  <a:lnTo>
                    <a:pt x="791" y="1188"/>
                  </a:lnTo>
                  <a:lnTo>
                    <a:pt x="791" y="1188"/>
                  </a:lnTo>
                  <a:lnTo>
                    <a:pt x="796" y="1187"/>
                  </a:lnTo>
                  <a:lnTo>
                    <a:pt x="800" y="1186"/>
                  </a:lnTo>
                  <a:lnTo>
                    <a:pt x="802" y="1183"/>
                  </a:lnTo>
                  <a:lnTo>
                    <a:pt x="805" y="1181"/>
                  </a:lnTo>
                  <a:lnTo>
                    <a:pt x="805" y="1181"/>
                  </a:lnTo>
                  <a:lnTo>
                    <a:pt x="807" y="1177"/>
                  </a:lnTo>
                  <a:lnTo>
                    <a:pt x="808" y="1172"/>
                  </a:lnTo>
                  <a:lnTo>
                    <a:pt x="808" y="1166"/>
                  </a:lnTo>
                  <a:lnTo>
                    <a:pt x="807" y="1160"/>
                  </a:lnTo>
                  <a:lnTo>
                    <a:pt x="801" y="1145"/>
                  </a:lnTo>
                  <a:lnTo>
                    <a:pt x="795" y="1129"/>
                  </a:lnTo>
                  <a:lnTo>
                    <a:pt x="795" y="1129"/>
                  </a:lnTo>
                  <a:lnTo>
                    <a:pt x="791" y="1118"/>
                  </a:lnTo>
                  <a:lnTo>
                    <a:pt x="791" y="1118"/>
                  </a:lnTo>
                  <a:lnTo>
                    <a:pt x="783" y="1097"/>
                  </a:lnTo>
                  <a:lnTo>
                    <a:pt x="774" y="1076"/>
                  </a:lnTo>
                  <a:lnTo>
                    <a:pt x="763" y="1055"/>
                  </a:lnTo>
                  <a:lnTo>
                    <a:pt x="752" y="1036"/>
                  </a:lnTo>
                  <a:lnTo>
                    <a:pt x="738" y="1016"/>
                  </a:lnTo>
                  <a:lnTo>
                    <a:pt x="725" y="996"/>
                  </a:lnTo>
                  <a:lnTo>
                    <a:pt x="709" y="977"/>
                  </a:lnTo>
                  <a:lnTo>
                    <a:pt x="694" y="956"/>
                  </a:lnTo>
                  <a:lnTo>
                    <a:pt x="694" y="956"/>
                  </a:lnTo>
                  <a:lnTo>
                    <a:pt x="691" y="951"/>
                  </a:lnTo>
                  <a:lnTo>
                    <a:pt x="689" y="946"/>
                  </a:lnTo>
                  <a:lnTo>
                    <a:pt x="688" y="940"/>
                  </a:lnTo>
                  <a:lnTo>
                    <a:pt x="689" y="934"/>
                  </a:lnTo>
                  <a:lnTo>
                    <a:pt x="690" y="931"/>
                  </a:lnTo>
                  <a:lnTo>
                    <a:pt x="688" y="929"/>
                  </a:lnTo>
                  <a:lnTo>
                    <a:pt x="688" y="929"/>
                  </a:lnTo>
                  <a:lnTo>
                    <a:pt x="685" y="923"/>
                  </a:lnTo>
                  <a:lnTo>
                    <a:pt x="684" y="919"/>
                  </a:lnTo>
                  <a:lnTo>
                    <a:pt x="684" y="916"/>
                  </a:lnTo>
                  <a:lnTo>
                    <a:pt x="684" y="912"/>
                  </a:lnTo>
                  <a:lnTo>
                    <a:pt x="685" y="907"/>
                  </a:lnTo>
                  <a:lnTo>
                    <a:pt x="687" y="904"/>
                  </a:lnTo>
                  <a:lnTo>
                    <a:pt x="690" y="900"/>
                  </a:lnTo>
                  <a:lnTo>
                    <a:pt x="690" y="900"/>
                  </a:lnTo>
                  <a:lnTo>
                    <a:pt x="721" y="867"/>
                  </a:lnTo>
                  <a:lnTo>
                    <a:pt x="752" y="835"/>
                  </a:lnTo>
                  <a:lnTo>
                    <a:pt x="752" y="835"/>
                  </a:lnTo>
                  <a:lnTo>
                    <a:pt x="783" y="801"/>
                  </a:lnTo>
                  <a:lnTo>
                    <a:pt x="816" y="768"/>
                  </a:lnTo>
                  <a:lnTo>
                    <a:pt x="816" y="768"/>
                  </a:lnTo>
                  <a:lnTo>
                    <a:pt x="842" y="741"/>
                  </a:lnTo>
                  <a:lnTo>
                    <a:pt x="868" y="713"/>
                  </a:lnTo>
                  <a:lnTo>
                    <a:pt x="918" y="659"/>
                  </a:lnTo>
                  <a:lnTo>
                    <a:pt x="918" y="659"/>
                  </a:lnTo>
                  <a:lnTo>
                    <a:pt x="963" y="610"/>
                  </a:lnTo>
                  <a:lnTo>
                    <a:pt x="1008" y="562"/>
                  </a:lnTo>
                  <a:lnTo>
                    <a:pt x="1010" y="560"/>
                  </a:lnTo>
                  <a:lnTo>
                    <a:pt x="1010" y="557"/>
                  </a:lnTo>
                  <a:lnTo>
                    <a:pt x="1010" y="557"/>
                  </a:lnTo>
                  <a:lnTo>
                    <a:pt x="1010" y="554"/>
                  </a:lnTo>
                  <a:lnTo>
                    <a:pt x="1011" y="550"/>
                  </a:lnTo>
                  <a:lnTo>
                    <a:pt x="1013" y="546"/>
                  </a:lnTo>
                  <a:lnTo>
                    <a:pt x="1016" y="543"/>
                  </a:lnTo>
                  <a:lnTo>
                    <a:pt x="1016" y="543"/>
                  </a:lnTo>
                  <a:lnTo>
                    <a:pt x="1020" y="539"/>
                  </a:lnTo>
                  <a:lnTo>
                    <a:pt x="1025" y="536"/>
                  </a:lnTo>
                  <a:lnTo>
                    <a:pt x="1030" y="535"/>
                  </a:lnTo>
                  <a:lnTo>
                    <a:pt x="1035" y="534"/>
                  </a:lnTo>
                  <a:lnTo>
                    <a:pt x="1035" y="534"/>
                  </a:lnTo>
                  <a:lnTo>
                    <a:pt x="1039" y="535"/>
                  </a:lnTo>
                  <a:lnTo>
                    <a:pt x="1043" y="536"/>
                  </a:lnTo>
                  <a:lnTo>
                    <a:pt x="1046" y="537"/>
                  </a:lnTo>
                  <a:lnTo>
                    <a:pt x="1050" y="540"/>
                  </a:lnTo>
                  <a:lnTo>
                    <a:pt x="1050" y="540"/>
                  </a:lnTo>
                  <a:lnTo>
                    <a:pt x="1061" y="547"/>
                  </a:lnTo>
                  <a:lnTo>
                    <a:pt x="1074" y="554"/>
                  </a:lnTo>
                  <a:lnTo>
                    <a:pt x="1081" y="556"/>
                  </a:lnTo>
                  <a:lnTo>
                    <a:pt x="1089" y="558"/>
                  </a:lnTo>
                  <a:lnTo>
                    <a:pt x="1096" y="559"/>
                  </a:lnTo>
                  <a:lnTo>
                    <a:pt x="1103" y="560"/>
                  </a:lnTo>
                  <a:lnTo>
                    <a:pt x="1103" y="560"/>
                  </a:lnTo>
                  <a:lnTo>
                    <a:pt x="1110" y="559"/>
                  </a:lnTo>
                  <a:lnTo>
                    <a:pt x="1117" y="558"/>
                  </a:lnTo>
                  <a:lnTo>
                    <a:pt x="1117" y="558"/>
                  </a:lnTo>
                  <a:lnTo>
                    <a:pt x="1123" y="555"/>
                  </a:lnTo>
                  <a:lnTo>
                    <a:pt x="1128" y="551"/>
                  </a:lnTo>
                  <a:lnTo>
                    <a:pt x="1136" y="542"/>
                  </a:lnTo>
                  <a:lnTo>
                    <a:pt x="1136" y="542"/>
                  </a:lnTo>
                  <a:lnTo>
                    <a:pt x="1143" y="535"/>
                  </a:lnTo>
                  <a:lnTo>
                    <a:pt x="1143" y="535"/>
                  </a:lnTo>
                  <a:lnTo>
                    <a:pt x="1150" y="529"/>
                  </a:lnTo>
                  <a:lnTo>
                    <a:pt x="1154" y="523"/>
                  </a:lnTo>
                  <a:lnTo>
                    <a:pt x="1157" y="517"/>
                  </a:lnTo>
                  <a:lnTo>
                    <a:pt x="1159" y="511"/>
                  </a:lnTo>
                  <a:lnTo>
                    <a:pt x="1160" y="505"/>
                  </a:lnTo>
                  <a:lnTo>
                    <a:pt x="1160" y="498"/>
                  </a:lnTo>
                  <a:lnTo>
                    <a:pt x="1160" y="492"/>
                  </a:lnTo>
                  <a:lnTo>
                    <a:pt x="1158" y="486"/>
                  </a:lnTo>
                  <a:lnTo>
                    <a:pt x="1154" y="474"/>
                  </a:lnTo>
                  <a:lnTo>
                    <a:pt x="1147" y="462"/>
                  </a:lnTo>
                  <a:lnTo>
                    <a:pt x="1141" y="451"/>
                  </a:lnTo>
                  <a:lnTo>
                    <a:pt x="1134" y="441"/>
                  </a:lnTo>
                  <a:lnTo>
                    <a:pt x="1130" y="434"/>
                  </a:lnTo>
                  <a:lnTo>
                    <a:pt x="1130" y="434"/>
                  </a:lnTo>
                  <a:lnTo>
                    <a:pt x="1122" y="422"/>
                  </a:lnTo>
                  <a:lnTo>
                    <a:pt x="1111" y="411"/>
                  </a:lnTo>
                  <a:lnTo>
                    <a:pt x="1091" y="389"/>
                  </a:lnTo>
                  <a:lnTo>
                    <a:pt x="1091" y="389"/>
                  </a:lnTo>
                  <a:lnTo>
                    <a:pt x="1076" y="373"/>
                  </a:lnTo>
                  <a:lnTo>
                    <a:pt x="1063" y="357"/>
                  </a:lnTo>
                  <a:lnTo>
                    <a:pt x="1063" y="357"/>
                  </a:lnTo>
                  <a:lnTo>
                    <a:pt x="1046" y="338"/>
                  </a:lnTo>
                  <a:lnTo>
                    <a:pt x="1030" y="321"/>
                  </a:lnTo>
                  <a:lnTo>
                    <a:pt x="996" y="286"/>
                  </a:lnTo>
                  <a:lnTo>
                    <a:pt x="996" y="286"/>
                  </a:lnTo>
                  <a:lnTo>
                    <a:pt x="981" y="271"/>
                  </a:lnTo>
                  <a:lnTo>
                    <a:pt x="981" y="271"/>
                  </a:lnTo>
                  <a:lnTo>
                    <a:pt x="941" y="230"/>
                  </a:lnTo>
                  <a:lnTo>
                    <a:pt x="902" y="190"/>
                  </a:lnTo>
                  <a:lnTo>
                    <a:pt x="902" y="190"/>
                  </a:lnTo>
                  <a:lnTo>
                    <a:pt x="862" y="148"/>
                  </a:lnTo>
                  <a:lnTo>
                    <a:pt x="822" y="108"/>
                  </a:lnTo>
                  <a:lnTo>
                    <a:pt x="816" y="102"/>
                  </a:lnTo>
                  <a:lnTo>
                    <a:pt x="816" y="102"/>
                  </a:lnTo>
                  <a:lnTo>
                    <a:pt x="799" y="85"/>
                  </a:lnTo>
                  <a:lnTo>
                    <a:pt x="789" y="76"/>
                  </a:lnTo>
                  <a:lnTo>
                    <a:pt x="780" y="69"/>
                  </a:lnTo>
                  <a:lnTo>
                    <a:pt x="769" y="62"/>
                  </a:lnTo>
                  <a:lnTo>
                    <a:pt x="758" y="55"/>
                  </a:lnTo>
                  <a:lnTo>
                    <a:pt x="747" y="50"/>
                  </a:lnTo>
                  <a:lnTo>
                    <a:pt x="734" y="47"/>
                  </a:lnTo>
                  <a:lnTo>
                    <a:pt x="734" y="47"/>
                  </a:lnTo>
                  <a:lnTo>
                    <a:pt x="724" y="46"/>
                  </a:lnTo>
                  <a:lnTo>
                    <a:pt x="724" y="46"/>
                  </a:lnTo>
                  <a:lnTo>
                    <a:pt x="714" y="47"/>
                  </a:lnTo>
                  <a:lnTo>
                    <a:pt x="704" y="49"/>
                  </a:lnTo>
                  <a:lnTo>
                    <a:pt x="696" y="52"/>
                  </a:lnTo>
                  <a:lnTo>
                    <a:pt x="688" y="57"/>
                  </a:lnTo>
                  <a:lnTo>
                    <a:pt x="680" y="63"/>
                  </a:lnTo>
                  <a:lnTo>
                    <a:pt x="673" y="70"/>
                  </a:lnTo>
                  <a:lnTo>
                    <a:pt x="667" y="77"/>
                  </a:lnTo>
                  <a:lnTo>
                    <a:pt x="663" y="85"/>
                  </a:lnTo>
                  <a:lnTo>
                    <a:pt x="663" y="85"/>
                  </a:lnTo>
                  <a:lnTo>
                    <a:pt x="660" y="94"/>
                  </a:lnTo>
                  <a:lnTo>
                    <a:pt x="658" y="102"/>
                  </a:lnTo>
                  <a:lnTo>
                    <a:pt x="658" y="111"/>
                  </a:lnTo>
                  <a:lnTo>
                    <a:pt x="659" y="119"/>
                  </a:lnTo>
                  <a:lnTo>
                    <a:pt x="661" y="128"/>
                  </a:lnTo>
                  <a:lnTo>
                    <a:pt x="664" y="135"/>
                  </a:lnTo>
                  <a:lnTo>
                    <a:pt x="668" y="143"/>
                  </a:lnTo>
                  <a:lnTo>
                    <a:pt x="673" y="150"/>
                  </a:lnTo>
                  <a:lnTo>
                    <a:pt x="673" y="150"/>
                  </a:lnTo>
                  <a:lnTo>
                    <a:pt x="677" y="154"/>
                  </a:lnTo>
                  <a:lnTo>
                    <a:pt x="679" y="159"/>
                  </a:lnTo>
                  <a:lnTo>
                    <a:pt x="680" y="164"/>
                  </a:lnTo>
                  <a:lnTo>
                    <a:pt x="680" y="167"/>
                  </a:lnTo>
                  <a:lnTo>
                    <a:pt x="679" y="174"/>
                  </a:lnTo>
                  <a:lnTo>
                    <a:pt x="675" y="178"/>
                  </a:lnTo>
                  <a:lnTo>
                    <a:pt x="675" y="179"/>
                  </a:lnTo>
                  <a:lnTo>
                    <a:pt x="675" y="181"/>
                  </a:lnTo>
                  <a:lnTo>
                    <a:pt x="675" y="181"/>
                  </a:lnTo>
                  <a:lnTo>
                    <a:pt x="674" y="184"/>
                  </a:lnTo>
                  <a:lnTo>
                    <a:pt x="673" y="189"/>
                  </a:lnTo>
                  <a:lnTo>
                    <a:pt x="671" y="192"/>
                  </a:lnTo>
                  <a:lnTo>
                    <a:pt x="668" y="195"/>
                  </a:lnTo>
                  <a:lnTo>
                    <a:pt x="668" y="195"/>
                  </a:lnTo>
                  <a:lnTo>
                    <a:pt x="587" y="277"/>
                  </a:lnTo>
                  <a:lnTo>
                    <a:pt x="506" y="361"/>
                  </a:lnTo>
                  <a:lnTo>
                    <a:pt x="506" y="361"/>
                  </a:lnTo>
                  <a:lnTo>
                    <a:pt x="425" y="444"/>
                  </a:lnTo>
                  <a:lnTo>
                    <a:pt x="343" y="526"/>
                  </a:lnTo>
                  <a:lnTo>
                    <a:pt x="343" y="526"/>
                  </a:lnTo>
                  <a:lnTo>
                    <a:pt x="340" y="529"/>
                  </a:lnTo>
                  <a:lnTo>
                    <a:pt x="337" y="531"/>
                  </a:lnTo>
                  <a:lnTo>
                    <a:pt x="332" y="533"/>
                  </a:lnTo>
                  <a:lnTo>
                    <a:pt x="328" y="534"/>
                  </a:lnTo>
                  <a:lnTo>
                    <a:pt x="328" y="534"/>
                  </a:lnTo>
                  <a:lnTo>
                    <a:pt x="324" y="533"/>
                  </a:lnTo>
                  <a:lnTo>
                    <a:pt x="321" y="533"/>
                  </a:lnTo>
                  <a:lnTo>
                    <a:pt x="319" y="535"/>
                  </a:lnTo>
                  <a:lnTo>
                    <a:pt x="319" y="535"/>
                  </a:lnTo>
                  <a:lnTo>
                    <a:pt x="315" y="538"/>
                  </a:lnTo>
                  <a:lnTo>
                    <a:pt x="311" y="540"/>
                  </a:lnTo>
                  <a:lnTo>
                    <a:pt x="306" y="542"/>
                  </a:lnTo>
                  <a:lnTo>
                    <a:pt x="301" y="542"/>
                  </a:lnTo>
                  <a:lnTo>
                    <a:pt x="301" y="542"/>
                  </a:lnTo>
                  <a:lnTo>
                    <a:pt x="296" y="542"/>
                  </a:lnTo>
                  <a:lnTo>
                    <a:pt x="292" y="540"/>
                  </a:lnTo>
                  <a:lnTo>
                    <a:pt x="292" y="540"/>
                  </a:lnTo>
                  <a:lnTo>
                    <a:pt x="282" y="536"/>
                  </a:lnTo>
                  <a:lnTo>
                    <a:pt x="273" y="529"/>
                  </a:lnTo>
                  <a:lnTo>
                    <a:pt x="253" y="515"/>
                  </a:lnTo>
                  <a:lnTo>
                    <a:pt x="253" y="515"/>
                  </a:lnTo>
                  <a:lnTo>
                    <a:pt x="235" y="502"/>
                  </a:lnTo>
                  <a:lnTo>
                    <a:pt x="225" y="495"/>
                  </a:lnTo>
                  <a:lnTo>
                    <a:pt x="215" y="490"/>
                  </a:lnTo>
                  <a:lnTo>
                    <a:pt x="215" y="490"/>
                  </a:lnTo>
                  <a:lnTo>
                    <a:pt x="199" y="484"/>
                  </a:lnTo>
                  <a:lnTo>
                    <a:pt x="199" y="484"/>
                  </a:lnTo>
                  <a:lnTo>
                    <a:pt x="185" y="478"/>
                  </a:lnTo>
                  <a:lnTo>
                    <a:pt x="178" y="474"/>
                  </a:lnTo>
                  <a:lnTo>
                    <a:pt x="170" y="470"/>
                  </a:lnTo>
                  <a:lnTo>
                    <a:pt x="170" y="470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48" y="451"/>
                  </a:lnTo>
                  <a:lnTo>
                    <a:pt x="139" y="446"/>
                  </a:lnTo>
                  <a:lnTo>
                    <a:pt x="132" y="442"/>
                  </a:lnTo>
                  <a:lnTo>
                    <a:pt x="132" y="442"/>
                  </a:lnTo>
                  <a:lnTo>
                    <a:pt x="116" y="434"/>
                  </a:lnTo>
                  <a:lnTo>
                    <a:pt x="116" y="434"/>
                  </a:lnTo>
                  <a:lnTo>
                    <a:pt x="104" y="429"/>
                  </a:lnTo>
                  <a:lnTo>
                    <a:pt x="92" y="424"/>
                  </a:lnTo>
                  <a:lnTo>
                    <a:pt x="92" y="424"/>
                  </a:lnTo>
                  <a:lnTo>
                    <a:pt x="86" y="424"/>
                  </a:lnTo>
                  <a:lnTo>
                    <a:pt x="86" y="42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22" name="Freeform 738"/>
            <p:cNvSpPr/>
            <p:nvPr/>
          </p:nvSpPr>
          <p:spPr bwMode="auto">
            <a:xfrm>
              <a:off x="5268913" y="4529138"/>
              <a:ext cx="252413" cy="261938"/>
            </a:xfrm>
            <a:custGeom>
              <a:avLst/>
              <a:gdLst/>
              <a:ahLst/>
              <a:cxnLst>
                <a:cxn ang="0">
                  <a:pos x="74" y="493"/>
                </a:cxn>
                <a:cxn ang="0">
                  <a:pos x="47" y="485"/>
                </a:cxn>
                <a:cxn ang="0">
                  <a:pos x="23" y="469"/>
                </a:cxn>
                <a:cxn ang="0">
                  <a:pos x="11" y="456"/>
                </a:cxn>
                <a:cxn ang="0">
                  <a:pos x="8" y="448"/>
                </a:cxn>
                <a:cxn ang="0">
                  <a:pos x="2" y="430"/>
                </a:cxn>
                <a:cxn ang="0">
                  <a:pos x="0" y="399"/>
                </a:cxn>
                <a:cxn ang="0">
                  <a:pos x="9" y="366"/>
                </a:cxn>
                <a:cxn ang="0">
                  <a:pos x="27" y="331"/>
                </a:cxn>
                <a:cxn ang="0">
                  <a:pos x="56" y="292"/>
                </a:cxn>
                <a:cxn ang="0">
                  <a:pos x="79" y="267"/>
                </a:cxn>
                <a:cxn ang="0">
                  <a:pos x="105" y="233"/>
                </a:cxn>
                <a:cxn ang="0">
                  <a:pos x="125" y="208"/>
                </a:cxn>
                <a:cxn ang="0">
                  <a:pos x="164" y="167"/>
                </a:cxn>
                <a:cxn ang="0">
                  <a:pos x="325" y="7"/>
                </a:cxn>
                <a:cxn ang="0">
                  <a:pos x="333" y="2"/>
                </a:cxn>
                <a:cxn ang="0">
                  <a:pos x="341" y="0"/>
                </a:cxn>
                <a:cxn ang="0">
                  <a:pos x="358" y="9"/>
                </a:cxn>
                <a:cxn ang="0">
                  <a:pos x="364" y="21"/>
                </a:cxn>
                <a:cxn ang="0">
                  <a:pos x="362" y="32"/>
                </a:cxn>
                <a:cxn ang="0">
                  <a:pos x="357" y="39"/>
                </a:cxn>
                <a:cxn ang="0">
                  <a:pos x="293" y="101"/>
                </a:cxn>
                <a:cxn ang="0">
                  <a:pos x="193" y="199"/>
                </a:cxn>
                <a:cxn ang="0">
                  <a:pos x="140" y="263"/>
                </a:cxn>
                <a:cxn ang="0">
                  <a:pos x="113" y="300"/>
                </a:cxn>
                <a:cxn ang="0">
                  <a:pos x="76" y="339"/>
                </a:cxn>
                <a:cxn ang="0">
                  <a:pos x="57" y="367"/>
                </a:cxn>
                <a:cxn ang="0">
                  <a:pos x="45" y="405"/>
                </a:cxn>
                <a:cxn ang="0">
                  <a:pos x="47" y="426"/>
                </a:cxn>
                <a:cxn ang="0">
                  <a:pos x="50" y="429"/>
                </a:cxn>
                <a:cxn ang="0">
                  <a:pos x="55" y="436"/>
                </a:cxn>
                <a:cxn ang="0">
                  <a:pos x="71" y="445"/>
                </a:cxn>
                <a:cxn ang="0">
                  <a:pos x="89" y="448"/>
                </a:cxn>
                <a:cxn ang="0">
                  <a:pos x="116" y="442"/>
                </a:cxn>
                <a:cxn ang="0">
                  <a:pos x="144" y="426"/>
                </a:cxn>
                <a:cxn ang="0">
                  <a:pos x="196" y="377"/>
                </a:cxn>
                <a:cxn ang="0">
                  <a:pos x="242" y="324"/>
                </a:cxn>
                <a:cxn ang="0">
                  <a:pos x="294" y="271"/>
                </a:cxn>
                <a:cxn ang="0">
                  <a:pos x="371" y="194"/>
                </a:cxn>
                <a:cxn ang="0">
                  <a:pos x="442" y="114"/>
                </a:cxn>
                <a:cxn ang="0">
                  <a:pos x="448" y="107"/>
                </a:cxn>
                <a:cxn ang="0">
                  <a:pos x="456" y="106"/>
                </a:cxn>
                <a:cxn ang="0">
                  <a:pos x="472" y="115"/>
                </a:cxn>
                <a:cxn ang="0">
                  <a:pos x="478" y="125"/>
                </a:cxn>
                <a:cxn ang="0">
                  <a:pos x="478" y="138"/>
                </a:cxn>
                <a:cxn ang="0">
                  <a:pos x="473" y="147"/>
                </a:cxn>
                <a:cxn ang="0">
                  <a:pos x="408" y="220"/>
                </a:cxn>
                <a:cxn ang="0">
                  <a:pos x="340" y="289"/>
                </a:cxn>
                <a:cxn ang="0">
                  <a:pos x="223" y="410"/>
                </a:cxn>
                <a:cxn ang="0">
                  <a:pos x="189" y="445"/>
                </a:cxn>
                <a:cxn ang="0">
                  <a:pos x="135" y="480"/>
                </a:cxn>
                <a:cxn ang="0">
                  <a:pos x="100" y="492"/>
                </a:cxn>
                <a:cxn ang="0">
                  <a:pos x="84" y="493"/>
                </a:cxn>
              </a:cxnLst>
              <a:rect l="0" t="0" r="r" b="b"/>
              <a:pathLst>
                <a:path w="479" h="493">
                  <a:moveTo>
                    <a:pt x="84" y="493"/>
                  </a:moveTo>
                  <a:lnTo>
                    <a:pt x="84" y="493"/>
                  </a:lnTo>
                  <a:lnTo>
                    <a:pt x="74" y="493"/>
                  </a:lnTo>
                  <a:lnTo>
                    <a:pt x="65" y="491"/>
                  </a:lnTo>
                  <a:lnTo>
                    <a:pt x="56" y="489"/>
                  </a:lnTo>
                  <a:lnTo>
                    <a:pt x="47" y="485"/>
                  </a:lnTo>
                  <a:lnTo>
                    <a:pt x="39" y="480"/>
                  </a:lnTo>
                  <a:lnTo>
                    <a:pt x="31" y="475"/>
                  </a:lnTo>
                  <a:lnTo>
                    <a:pt x="23" y="469"/>
                  </a:lnTo>
                  <a:lnTo>
                    <a:pt x="14" y="462"/>
                  </a:lnTo>
                  <a:lnTo>
                    <a:pt x="14" y="462"/>
                  </a:lnTo>
                  <a:lnTo>
                    <a:pt x="11" y="456"/>
                  </a:lnTo>
                  <a:lnTo>
                    <a:pt x="8" y="449"/>
                  </a:lnTo>
                  <a:lnTo>
                    <a:pt x="8" y="449"/>
                  </a:lnTo>
                  <a:lnTo>
                    <a:pt x="8" y="448"/>
                  </a:lnTo>
                  <a:lnTo>
                    <a:pt x="8" y="448"/>
                  </a:lnTo>
                  <a:lnTo>
                    <a:pt x="4" y="439"/>
                  </a:lnTo>
                  <a:lnTo>
                    <a:pt x="2" y="430"/>
                  </a:lnTo>
                  <a:lnTo>
                    <a:pt x="0" y="419"/>
                  </a:lnTo>
                  <a:lnTo>
                    <a:pt x="0" y="409"/>
                  </a:lnTo>
                  <a:lnTo>
                    <a:pt x="0" y="399"/>
                  </a:lnTo>
                  <a:lnTo>
                    <a:pt x="2" y="388"/>
                  </a:lnTo>
                  <a:lnTo>
                    <a:pt x="5" y="377"/>
                  </a:lnTo>
                  <a:lnTo>
                    <a:pt x="9" y="366"/>
                  </a:lnTo>
                  <a:lnTo>
                    <a:pt x="13" y="354"/>
                  </a:lnTo>
                  <a:lnTo>
                    <a:pt x="20" y="342"/>
                  </a:lnTo>
                  <a:lnTo>
                    <a:pt x="27" y="331"/>
                  </a:lnTo>
                  <a:lnTo>
                    <a:pt x="35" y="318"/>
                  </a:lnTo>
                  <a:lnTo>
                    <a:pt x="44" y="306"/>
                  </a:lnTo>
                  <a:lnTo>
                    <a:pt x="56" y="292"/>
                  </a:lnTo>
                  <a:lnTo>
                    <a:pt x="67" y="280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87" y="258"/>
                  </a:lnTo>
                  <a:lnTo>
                    <a:pt x="94" y="250"/>
                  </a:lnTo>
                  <a:lnTo>
                    <a:pt x="105" y="233"/>
                  </a:lnTo>
                  <a:lnTo>
                    <a:pt x="105" y="233"/>
                  </a:lnTo>
                  <a:lnTo>
                    <a:pt x="115" y="220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44" y="187"/>
                  </a:lnTo>
                  <a:lnTo>
                    <a:pt x="164" y="167"/>
                  </a:lnTo>
                  <a:lnTo>
                    <a:pt x="164" y="167"/>
                  </a:lnTo>
                  <a:lnTo>
                    <a:pt x="185" y="148"/>
                  </a:lnTo>
                  <a:lnTo>
                    <a:pt x="325" y="7"/>
                  </a:lnTo>
                  <a:lnTo>
                    <a:pt x="325" y="7"/>
                  </a:lnTo>
                  <a:lnTo>
                    <a:pt x="328" y="4"/>
                  </a:lnTo>
                  <a:lnTo>
                    <a:pt x="333" y="2"/>
                  </a:lnTo>
                  <a:lnTo>
                    <a:pt x="337" y="1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47" y="1"/>
                  </a:lnTo>
                  <a:lnTo>
                    <a:pt x="353" y="4"/>
                  </a:lnTo>
                  <a:lnTo>
                    <a:pt x="358" y="9"/>
                  </a:lnTo>
                  <a:lnTo>
                    <a:pt x="362" y="15"/>
                  </a:lnTo>
                  <a:lnTo>
                    <a:pt x="362" y="15"/>
                  </a:lnTo>
                  <a:lnTo>
                    <a:pt x="364" y="21"/>
                  </a:lnTo>
                  <a:lnTo>
                    <a:pt x="365" y="26"/>
                  </a:lnTo>
                  <a:lnTo>
                    <a:pt x="364" y="29"/>
                  </a:lnTo>
                  <a:lnTo>
                    <a:pt x="362" y="32"/>
                  </a:lnTo>
                  <a:lnTo>
                    <a:pt x="360" y="36"/>
                  </a:lnTo>
                  <a:lnTo>
                    <a:pt x="357" y="39"/>
                  </a:lnTo>
                  <a:lnTo>
                    <a:pt x="357" y="39"/>
                  </a:lnTo>
                  <a:lnTo>
                    <a:pt x="325" y="70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52" y="139"/>
                  </a:lnTo>
                  <a:lnTo>
                    <a:pt x="212" y="179"/>
                  </a:lnTo>
                  <a:lnTo>
                    <a:pt x="193" y="199"/>
                  </a:lnTo>
                  <a:lnTo>
                    <a:pt x="174" y="220"/>
                  </a:lnTo>
                  <a:lnTo>
                    <a:pt x="157" y="242"/>
                  </a:lnTo>
                  <a:lnTo>
                    <a:pt x="140" y="263"/>
                  </a:lnTo>
                  <a:lnTo>
                    <a:pt x="140" y="263"/>
                  </a:lnTo>
                  <a:lnTo>
                    <a:pt x="127" y="281"/>
                  </a:lnTo>
                  <a:lnTo>
                    <a:pt x="113" y="300"/>
                  </a:lnTo>
                  <a:lnTo>
                    <a:pt x="95" y="319"/>
                  </a:lnTo>
                  <a:lnTo>
                    <a:pt x="76" y="339"/>
                  </a:lnTo>
                  <a:lnTo>
                    <a:pt x="76" y="339"/>
                  </a:lnTo>
                  <a:lnTo>
                    <a:pt x="70" y="346"/>
                  </a:lnTo>
                  <a:lnTo>
                    <a:pt x="63" y="355"/>
                  </a:lnTo>
                  <a:lnTo>
                    <a:pt x="57" y="367"/>
                  </a:lnTo>
                  <a:lnTo>
                    <a:pt x="52" y="379"/>
                  </a:lnTo>
                  <a:lnTo>
                    <a:pt x="47" y="391"/>
                  </a:lnTo>
                  <a:lnTo>
                    <a:pt x="45" y="405"/>
                  </a:lnTo>
                  <a:lnTo>
                    <a:pt x="45" y="416"/>
                  </a:lnTo>
                  <a:lnTo>
                    <a:pt x="46" y="421"/>
                  </a:lnTo>
                  <a:lnTo>
                    <a:pt x="47" y="426"/>
                  </a:lnTo>
                  <a:lnTo>
                    <a:pt x="47" y="427"/>
                  </a:lnTo>
                  <a:lnTo>
                    <a:pt x="50" y="429"/>
                  </a:lnTo>
                  <a:lnTo>
                    <a:pt x="50" y="429"/>
                  </a:lnTo>
                  <a:lnTo>
                    <a:pt x="54" y="435"/>
                  </a:lnTo>
                  <a:lnTo>
                    <a:pt x="54" y="436"/>
                  </a:lnTo>
                  <a:lnTo>
                    <a:pt x="55" y="436"/>
                  </a:lnTo>
                  <a:lnTo>
                    <a:pt x="55" y="436"/>
                  </a:lnTo>
                  <a:lnTo>
                    <a:pt x="63" y="441"/>
                  </a:lnTo>
                  <a:lnTo>
                    <a:pt x="71" y="445"/>
                  </a:lnTo>
                  <a:lnTo>
                    <a:pt x="79" y="447"/>
                  </a:lnTo>
                  <a:lnTo>
                    <a:pt x="89" y="448"/>
                  </a:lnTo>
                  <a:lnTo>
                    <a:pt x="89" y="448"/>
                  </a:lnTo>
                  <a:lnTo>
                    <a:pt x="98" y="447"/>
                  </a:lnTo>
                  <a:lnTo>
                    <a:pt x="106" y="445"/>
                  </a:lnTo>
                  <a:lnTo>
                    <a:pt x="116" y="442"/>
                  </a:lnTo>
                  <a:lnTo>
                    <a:pt x="125" y="437"/>
                  </a:lnTo>
                  <a:lnTo>
                    <a:pt x="134" y="432"/>
                  </a:lnTo>
                  <a:lnTo>
                    <a:pt x="144" y="426"/>
                  </a:lnTo>
                  <a:lnTo>
                    <a:pt x="162" y="411"/>
                  </a:lnTo>
                  <a:lnTo>
                    <a:pt x="180" y="395"/>
                  </a:lnTo>
                  <a:lnTo>
                    <a:pt x="196" y="377"/>
                  </a:lnTo>
                  <a:lnTo>
                    <a:pt x="227" y="341"/>
                  </a:lnTo>
                  <a:lnTo>
                    <a:pt x="227" y="341"/>
                  </a:lnTo>
                  <a:lnTo>
                    <a:pt x="242" y="324"/>
                  </a:lnTo>
                  <a:lnTo>
                    <a:pt x="253" y="311"/>
                  </a:lnTo>
                  <a:lnTo>
                    <a:pt x="253" y="31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333" y="233"/>
                  </a:lnTo>
                  <a:lnTo>
                    <a:pt x="371" y="194"/>
                  </a:lnTo>
                  <a:lnTo>
                    <a:pt x="407" y="155"/>
                  </a:lnTo>
                  <a:lnTo>
                    <a:pt x="424" y="134"/>
                  </a:lnTo>
                  <a:lnTo>
                    <a:pt x="442" y="114"/>
                  </a:lnTo>
                  <a:lnTo>
                    <a:pt x="442" y="114"/>
                  </a:lnTo>
                  <a:lnTo>
                    <a:pt x="445" y="111"/>
                  </a:lnTo>
                  <a:lnTo>
                    <a:pt x="448" y="107"/>
                  </a:lnTo>
                  <a:lnTo>
                    <a:pt x="452" y="106"/>
                  </a:lnTo>
                  <a:lnTo>
                    <a:pt x="456" y="106"/>
                  </a:lnTo>
                  <a:lnTo>
                    <a:pt x="456" y="106"/>
                  </a:lnTo>
                  <a:lnTo>
                    <a:pt x="462" y="107"/>
                  </a:lnTo>
                  <a:lnTo>
                    <a:pt x="468" y="111"/>
                  </a:lnTo>
                  <a:lnTo>
                    <a:pt x="472" y="115"/>
                  </a:lnTo>
                  <a:lnTo>
                    <a:pt x="476" y="121"/>
                  </a:lnTo>
                  <a:lnTo>
                    <a:pt x="476" y="121"/>
                  </a:lnTo>
                  <a:lnTo>
                    <a:pt x="478" y="125"/>
                  </a:lnTo>
                  <a:lnTo>
                    <a:pt x="479" y="131"/>
                  </a:lnTo>
                  <a:lnTo>
                    <a:pt x="478" y="135"/>
                  </a:lnTo>
                  <a:lnTo>
                    <a:pt x="478" y="138"/>
                  </a:lnTo>
                  <a:lnTo>
                    <a:pt x="476" y="143"/>
                  </a:lnTo>
                  <a:lnTo>
                    <a:pt x="473" y="147"/>
                  </a:lnTo>
                  <a:lnTo>
                    <a:pt x="473" y="147"/>
                  </a:lnTo>
                  <a:lnTo>
                    <a:pt x="458" y="165"/>
                  </a:lnTo>
                  <a:lnTo>
                    <a:pt x="442" y="184"/>
                  </a:lnTo>
                  <a:lnTo>
                    <a:pt x="408" y="220"/>
                  </a:lnTo>
                  <a:lnTo>
                    <a:pt x="374" y="255"/>
                  </a:lnTo>
                  <a:lnTo>
                    <a:pt x="340" y="289"/>
                  </a:lnTo>
                  <a:lnTo>
                    <a:pt x="340" y="289"/>
                  </a:lnTo>
                  <a:lnTo>
                    <a:pt x="280" y="348"/>
                  </a:lnTo>
                  <a:lnTo>
                    <a:pt x="251" y="379"/>
                  </a:lnTo>
                  <a:lnTo>
                    <a:pt x="223" y="410"/>
                  </a:lnTo>
                  <a:lnTo>
                    <a:pt x="223" y="410"/>
                  </a:lnTo>
                  <a:lnTo>
                    <a:pt x="207" y="429"/>
                  </a:lnTo>
                  <a:lnTo>
                    <a:pt x="189" y="445"/>
                  </a:lnTo>
                  <a:lnTo>
                    <a:pt x="171" y="460"/>
                  </a:lnTo>
                  <a:lnTo>
                    <a:pt x="153" y="471"/>
                  </a:lnTo>
                  <a:lnTo>
                    <a:pt x="135" y="480"/>
                  </a:lnTo>
                  <a:lnTo>
                    <a:pt x="118" y="488"/>
                  </a:lnTo>
                  <a:lnTo>
                    <a:pt x="109" y="490"/>
                  </a:lnTo>
                  <a:lnTo>
                    <a:pt x="100" y="492"/>
                  </a:lnTo>
                  <a:lnTo>
                    <a:pt x="92" y="493"/>
                  </a:lnTo>
                  <a:lnTo>
                    <a:pt x="84" y="493"/>
                  </a:lnTo>
                  <a:lnTo>
                    <a:pt x="84" y="49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63" name="组合 962"/>
          <p:cNvGrpSpPr/>
          <p:nvPr/>
        </p:nvGrpSpPr>
        <p:grpSpPr>
          <a:xfrm>
            <a:off x="8193596" y="5067353"/>
            <a:ext cx="969433" cy="946151"/>
            <a:chOff x="6232526" y="4092575"/>
            <a:chExt cx="727075" cy="709613"/>
          </a:xfrm>
          <a:solidFill>
            <a:schemeClr val="bg1"/>
          </a:solidFill>
        </p:grpSpPr>
        <p:sp>
          <p:nvSpPr>
            <p:cNvPr id="17123" name="Freeform 739"/>
            <p:cNvSpPr/>
            <p:nvPr/>
          </p:nvSpPr>
          <p:spPr bwMode="auto">
            <a:xfrm>
              <a:off x="6288088" y="4711700"/>
              <a:ext cx="25400" cy="63500"/>
            </a:xfrm>
            <a:custGeom>
              <a:avLst/>
              <a:gdLst/>
              <a:ahLst/>
              <a:cxnLst>
                <a:cxn ang="0">
                  <a:pos x="40" y="1"/>
                </a:cxn>
                <a:cxn ang="0">
                  <a:pos x="40" y="1"/>
                </a:cxn>
                <a:cxn ang="0">
                  <a:pos x="36" y="5"/>
                </a:cxn>
                <a:cxn ang="0">
                  <a:pos x="33" y="9"/>
                </a:cxn>
                <a:cxn ang="0">
                  <a:pos x="30" y="19"/>
                </a:cxn>
                <a:cxn ang="0">
                  <a:pos x="26" y="39"/>
                </a:cxn>
                <a:cxn ang="0">
                  <a:pos x="26" y="39"/>
                </a:cxn>
                <a:cxn ang="0">
                  <a:pos x="23" y="48"/>
                </a:cxn>
                <a:cxn ang="0">
                  <a:pos x="19" y="55"/>
                </a:cxn>
                <a:cxn ang="0">
                  <a:pos x="15" y="63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8" y="81"/>
                </a:cxn>
                <a:cxn ang="0">
                  <a:pos x="4" y="91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5" y="118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5"/>
                </a:cxn>
                <a:cxn ang="0">
                  <a:pos x="10" y="115"/>
                </a:cxn>
                <a:cxn ang="0">
                  <a:pos x="13" y="97"/>
                </a:cxn>
                <a:cxn ang="0">
                  <a:pos x="18" y="81"/>
                </a:cxn>
                <a:cxn ang="0">
                  <a:pos x="24" y="65"/>
                </a:cxn>
                <a:cxn ang="0">
                  <a:pos x="28" y="57"/>
                </a:cxn>
                <a:cxn ang="0">
                  <a:pos x="32" y="50"/>
                </a:cxn>
                <a:cxn ang="0">
                  <a:pos x="32" y="50"/>
                </a:cxn>
                <a:cxn ang="0">
                  <a:pos x="35" y="44"/>
                </a:cxn>
                <a:cxn ang="0">
                  <a:pos x="36" y="39"/>
                </a:cxn>
                <a:cxn ang="0">
                  <a:pos x="39" y="28"/>
                </a:cxn>
                <a:cxn ang="0">
                  <a:pos x="41" y="18"/>
                </a:cxn>
                <a:cxn ang="0">
                  <a:pos x="43" y="12"/>
                </a:cxn>
                <a:cxn ang="0">
                  <a:pos x="46" y="8"/>
                </a:cxn>
                <a:cxn ang="0">
                  <a:pos x="46" y="8"/>
                </a:cxn>
                <a:cxn ang="0">
                  <a:pos x="47" y="6"/>
                </a:cxn>
                <a:cxn ang="0">
                  <a:pos x="48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40" y="1"/>
                </a:cxn>
              </a:cxnLst>
              <a:rect l="0" t="0" r="r" b="b"/>
              <a:pathLst>
                <a:path w="48" h="118">
                  <a:moveTo>
                    <a:pt x="40" y="1"/>
                  </a:moveTo>
                  <a:lnTo>
                    <a:pt x="40" y="1"/>
                  </a:lnTo>
                  <a:lnTo>
                    <a:pt x="36" y="5"/>
                  </a:lnTo>
                  <a:lnTo>
                    <a:pt x="33" y="9"/>
                  </a:lnTo>
                  <a:lnTo>
                    <a:pt x="30" y="19"/>
                  </a:lnTo>
                  <a:lnTo>
                    <a:pt x="26" y="39"/>
                  </a:lnTo>
                  <a:lnTo>
                    <a:pt x="26" y="39"/>
                  </a:lnTo>
                  <a:lnTo>
                    <a:pt x="23" y="48"/>
                  </a:lnTo>
                  <a:lnTo>
                    <a:pt x="19" y="55"/>
                  </a:lnTo>
                  <a:lnTo>
                    <a:pt x="15" y="63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8" y="81"/>
                  </a:lnTo>
                  <a:lnTo>
                    <a:pt x="4" y="9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5" y="118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3" y="97"/>
                  </a:lnTo>
                  <a:lnTo>
                    <a:pt x="18" y="81"/>
                  </a:lnTo>
                  <a:lnTo>
                    <a:pt x="24" y="65"/>
                  </a:lnTo>
                  <a:lnTo>
                    <a:pt x="28" y="57"/>
                  </a:lnTo>
                  <a:lnTo>
                    <a:pt x="32" y="50"/>
                  </a:lnTo>
                  <a:lnTo>
                    <a:pt x="32" y="50"/>
                  </a:lnTo>
                  <a:lnTo>
                    <a:pt x="35" y="44"/>
                  </a:lnTo>
                  <a:lnTo>
                    <a:pt x="36" y="39"/>
                  </a:lnTo>
                  <a:lnTo>
                    <a:pt x="39" y="28"/>
                  </a:lnTo>
                  <a:lnTo>
                    <a:pt x="41" y="18"/>
                  </a:lnTo>
                  <a:lnTo>
                    <a:pt x="43" y="12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7" y="6"/>
                  </a:lnTo>
                  <a:lnTo>
                    <a:pt x="48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24" name="Freeform 740"/>
            <p:cNvSpPr/>
            <p:nvPr/>
          </p:nvSpPr>
          <p:spPr bwMode="auto">
            <a:xfrm>
              <a:off x="6327776" y="4724400"/>
              <a:ext cx="30163" cy="52388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7" y="2"/>
                </a:cxn>
                <a:cxn ang="0">
                  <a:pos x="54" y="0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50" y="0"/>
                </a:cxn>
                <a:cxn ang="0">
                  <a:pos x="48" y="1"/>
                </a:cxn>
                <a:cxn ang="0">
                  <a:pos x="47" y="3"/>
                </a:cxn>
                <a:cxn ang="0">
                  <a:pos x="47" y="5"/>
                </a:cxn>
                <a:cxn ang="0">
                  <a:pos x="48" y="7"/>
                </a:cxn>
                <a:cxn ang="0">
                  <a:pos x="48" y="7"/>
                </a:cxn>
                <a:cxn ang="0">
                  <a:pos x="48" y="10"/>
                </a:cxn>
                <a:cxn ang="0">
                  <a:pos x="47" y="14"/>
                </a:cxn>
                <a:cxn ang="0">
                  <a:pos x="45" y="19"/>
                </a:cxn>
                <a:cxn ang="0">
                  <a:pos x="42" y="25"/>
                </a:cxn>
                <a:cxn ang="0">
                  <a:pos x="35" y="34"/>
                </a:cxn>
                <a:cxn ang="0">
                  <a:pos x="30" y="41"/>
                </a:cxn>
                <a:cxn ang="0">
                  <a:pos x="30" y="41"/>
                </a:cxn>
                <a:cxn ang="0">
                  <a:pos x="20" y="52"/>
                </a:cxn>
                <a:cxn ang="0">
                  <a:pos x="12" y="66"/>
                </a:cxn>
                <a:cxn ang="0">
                  <a:pos x="6" y="79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6"/>
                </a:cxn>
                <a:cxn ang="0">
                  <a:pos x="2" y="98"/>
                </a:cxn>
                <a:cxn ang="0">
                  <a:pos x="4" y="99"/>
                </a:cxn>
                <a:cxn ang="0">
                  <a:pos x="6" y="99"/>
                </a:cxn>
                <a:cxn ang="0">
                  <a:pos x="6" y="99"/>
                </a:cxn>
                <a:cxn ang="0">
                  <a:pos x="9" y="98"/>
                </a:cxn>
                <a:cxn ang="0">
                  <a:pos x="11" y="96"/>
                </a:cxn>
                <a:cxn ang="0">
                  <a:pos x="13" y="94"/>
                </a:cxn>
                <a:cxn ang="0">
                  <a:pos x="14" y="91"/>
                </a:cxn>
                <a:cxn ang="0">
                  <a:pos x="14" y="91"/>
                </a:cxn>
                <a:cxn ang="0">
                  <a:pos x="14" y="89"/>
                </a:cxn>
                <a:cxn ang="0">
                  <a:pos x="12" y="87"/>
                </a:cxn>
                <a:cxn ang="0">
                  <a:pos x="12" y="87"/>
                </a:cxn>
                <a:cxn ang="0">
                  <a:pos x="19" y="72"/>
                </a:cxn>
                <a:cxn ang="0">
                  <a:pos x="29" y="59"/>
                </a:cxn>
                <a:cxn ang="0">
                  <a:pos x="47" y="33"/>
                </a:cxn>
                <a:cxn ang="0">
                  <a:pos x="47" y="33"/>
                </a:cxn>
                <a:cxn ang="0">
                  <a:pos x="51" y="27"/>
                </a:cxn>
                <a:cxn ang="0">
                  <a:pos x="55" y="18"/>
                </a:cxn>
                <a:cxn ang="0">
                  <a:pos x="57" y="14"/>
                </a:cxn>
                <a:cxn ang="0">
                  <a:pos x="58" y="10"/>
                </a:cxn>
                <a:cxn ang="0">
                  <a:pos x="58" y="6"/>
                </a:cxn>
                <a:cxn ang="0">
                  <a:pos x="57" y="2"/>
                </a:cxn>
                <a:cxn ang="0">
                  <a:pos x="57" y="2"/>
                </a:cxn>
              </a:cxnLst>
              <a:rect l="0" t="0" r="r" b="b"/>
              <a:pathLst>
                <a:path w="58" h="99">
                  <a:moveTo>
                    <a:pt x="57" y="2"/>
                  </a:moveTo>
                  <a:lnTo>
                    <a:pt x="57" y="2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48" y="1"/>
                  </a:lnTo>
                  <a:lnTo>
                    <a:pt x="47" y="3"/>
                  </a:lnTo>
                  <a:lnTo>
                    <a:pt x="47" y="5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48" y="10"/>
                  </a:lnTo>
                  <a:lnTo>
                    <a:pt x="47" y="14"/>
                  </a:lnTo>
                  <a:lnTo>
                    <a:pt x="45" y="19"/>
                  </a:lnTo>
                  <a:lnTo>
                    <a:pt x="42" y="25"/>
                  </a:lnTo>
                  <a:lnTo>
                    <a:pt x="35" y="34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20" y="52"/>
                  </a:lnTo>
                  <a:lnTo>
                    <a:pt x="12" y="66"/>
                  </a:lnTo>
                  <a:lnTo>
                    <a:pt x="6" y="79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6"/>
                  </a:lnTo>
                  <a:lnTo>
                    <a:pt x="2" y="98"/>
                  </a:lnTo>
                  <a:lnTo>
                    <a:pt x="4" y="99"/>
                  </a:lnTo>
                  <a:lnTo>
                    <a:pt x="6" y="99"/>
                  </a:lnTo>
                  <a:lnTo>
                    <a:pt x="6" y="99"/>
                  </a:lnTo>
                  <a:lnTo>
                    <a:pt x="9" y="98"/>
                  </a:lnTo>
                  <a:lnTo>
                    <a:pt x="11" y="96"/>
                  </a:lnTo>
                  <a:lnTo>
                    <a:pt x="13" y="94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89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9" y="72"/>
                  </a:lnTo>
                  <a:lnTo>
                    <a:pt x="29" y="59"/>
                  </a:lnTo>
                  <a:lnTo>
                    <a:pt x="47" y="33"/>
                  </a:lnTo>
                  <a:lnTo>
                    <a:pt x="47" y="33"/>
                  </a:lnTo>
                  <a:lnTo>
                    <a:pt x="51" y="27"/>
                  </a:lnTo>
                  <a:lnTo>
                    <a:pt x="55" y="18"/>
                  </a:lnTo>
                  <a:lnTo>
                    <a:pt x="57" y="14"/>
                  </a:lnTo>
                  <a:lnTo>
                    <a:pt x="58" y="10"/>
                  </a:lnTo>
                  <a:lnTo>
                    <a:pt x="58" y="6"/>
                  </a:lnTo>
                  <a:lnTo>
                    <a:pt x="57" y="2"/>
                  </a:lnTo>
                  <a:lnTo>
                    <a:pt x="5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25" name="Freeform 741"/>
            <p:cNvSpPr/>
            <p:nvPr/>
          </p:nvSpPr>
          <p:spPr bwMode="auto">
            <a:xfrm>
              <a:off x="6367463" y="4727575"/>
              <a:ext cx="33338" cy="49213"/>
            </a:xfrm>
            <a:custGeom>
              <a:avLst/>
              <a:gdLst/>
              <a:ahLst/>
              <a:cxnLst>
                <a:cxn ang="0">
                  <a:pos x="54" y="3"/>
                </a:cxn>
                <a:cxn ang="0">
                  <a:pos x="54" y="3"/>
                </a:cxn>
                <a:cxn ang="0">
                  <a:pos x="42" y="25"/>
                </a:cxn>
                <a:cxn ang="0">
                  <a:pos x="29" y="46"/>
                </a:cxn>
                <a:cxn ang="0">
                  <a:pos x="1" y="88"/>
                </a:cxn>
                <a:cxn ang="0">
                  <a:pos x="1" y="88"/>
                </a:cxn>
                <a:cxn ang="0">
                  <a:pos x="0" y="90"/>
                </a:cxn>
                <a:cxn ang="0">
                  <a:pos x="1" y="92"/>
                </a:cxn>
                <a:cxn ang="0">
                  <a:pos x="1" y="93"/>
                </a:cxn>
                <a:cxn ang="0">
                  <a:pos x="3" y="94"/>
                </a:cxn>
                <a:cxn ang="0">
                  <a:pos x="4" y="95"/>
                </a:cxn>
                <a:cxn ang="0">
                  <a:pos x="6" y="95"/>
                </a:cxn>
                <a:cxn ang="0">
                  <a:pos x="8" y="94"/>
                </a:cxn>
                <a:cxn ang="0">
                  <a:pos x="9" y="93"/>
                </a:cxn>
                <a:cxn ang="0">
                  <a:pos x="9" y="93"/>
                </a:cxn>
                <a:cxn ang="0">
                  <a:pos x="37" y="52"/>
                </a:cxn>
                <a:cxn ang="0">
                  <a:pos x="51" y="30"/>
                </a:cxn>
                <a:cxn ang="0">
                  <a:pos x="62" y="7"/>
                </a:cxn>
                <a:cxn ang="0">
                  <a:pos x="62" y="7"/>
                </a:cxn>
                <a:cxn ang="0">
                  <a:pos x="62" y="5"/>
                </a:cxn>
                <a:cxn ang="0">
                  <a:pos x="62" y="3"/>
                </a:cxn>
                <a:cxn ang="0">
                  <a:pos x="59" y="1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5" y="1"/>
                </a:cxn>
                <a:cxn ang="0">
                  <a:pos x="54" y="3"/>
                </a:cxn>
                <a:cxn ang="0">
                  <a:pos x="54" y="3"/>
                </a:cxn>
              </a:cxnLst>
              <a:rect l="0" t="0" r="r" b="b"/>
              <a:pathLst>
                <a:path w="62" h="95">
                  <a:moveTo>
                    <a:pt x="54" y="3"/>
                  </a:moveTo>
                  <a:lnTo>
                    <a:pt x="54" y="3"/>
                  </a:lnTo>
                  <a:lnTo>
                    <a:pt x="42" y="25"/>
                  </a:lnTo>
                  <a:lnTo>
                    <a:pt x="29" y="46"/>
                  </a:lnTo>
                  <a:lnTo>
                    <a:pt x="1" y="88"/>
                  </a:lnTo>
                  <a:lnTo>
                    <a:pt x="1" y="88"/>
                  </a:lnTo>
                  <a:lnTo>
                    <a:pt x="0" y="90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3" y="94"/>
                  </a:lnTo>
                  <a:lnTo>
                    <a:pt x="4" y="95"/>
                  </a:lnTo>
                  <a:lnTo>
                    <a:pt x="6" y="95"/>
                  </a:lnTo>
                  <a:lnTo>
                    <a:pt x="8" y="94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37" y="52"/>
                  </a:lnTo>
                  <a:lnTo>
                    <a:pt x="51" y="30"/>
                  </a:lnTo>
                  <a:lnTo>
                    <a:pt x="62" y="7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59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5" y="1"/>
                  </a:lnTo>
                  <a:lnTo>
                    <a:pt x="54" y="3"/>
                  </a:lnTo>
                  <a:lnTo>
                    <a:pt x="5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26" name="Freeform 742"/>
            <p:cNvSpPr/>
            <p:nvPr/>
          </p:nvSpPr>
          <p:spPr bwMode="auto">
            <a:xfrm>
              <a:off x="6418263" y="4727575"/>
              <a:ext cx="34925" cy="47625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50" y="12"/>
                </a:cxn>
                <a:cxn ang="0">
                  <a:pos x="42" y="24"/>
                </a:cxn>
                <a:cxn ang="0">
                  <a:pos x="34" y="34"/>
                </a:cxn>
                <a:cxn ang="0">
                  <a:pos x="25" y="44"/>
                </a:cxn>
                <a:cxn ang="0">
                  <a:pos x="25" y="44"/>
                </a:cxn>
                <a:cxn ang="0">
                  <a:pos x="18" y="54"/>
                </a:cxn>
                <a:cxn ang="0">
                  <a:pos x="10" y="63"/>
                </a:cxn>
                <a:cxn ang="0">
                  <a:pos x="5" y="73"/>
                </a:cxn>
                <a:cxn ang="0">
                  <a:pos x="1" y="85"/>
                </a:cxn>
                <a:cxn ang="0">
                  <a:pos x="1" y="85"/>
                </a:cxn>
                <a:cxn ang="0">
                  <a:pos x="0" y="87"/>
                </a:cxn>
                <a:cxn ang="0">
                  <a:pos x="1" y="89"/>
                </a:cxn>
                <a:cxn ang="0">
                  <a:pos x="3" y="90"/>
                </a:cxn>
                <a:cxn ang="0">
                  <a:pos x="5" y="90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12" y="90"/>
                </a:cxn>
                <a:cxn ang="0">
                  <a:pos x="14" y="89"/>
                </a:cxn>
                <a:cxn ang="0">
                  <a:pos x="15" y="87"/>
                </a:cxn>
                <a:cxn ang="0">
                  <a:pos x="15" y="84"/>
                </a:cxn>
                <a:cxn ang="0">
                  <a:pos x="13" y="81"/>
                </a:cxn>
                <a:cxn ang="0">
                  <a:pos x="13" y="81"/>
                </a:cxn>
                <a:cxn ang="0">
                  <a:pos x="17" y="71"/>
                </a:cxn>
                <a:cxn ang="0">
                  <a:pos x="23" y="63"/>
                </a:cxn>
                <a:cxn ang="0">
                  <a:pos x="29" y="55"/>
                </a:cxn>
                <a:cxn ang="0">
                  <a:pos x="37" y="46"/>
                </a:cxn>
                <a:cxn ang="0">
                  <a:pos x="37" y="46"/>
                </a:cxn>
                <a:cxn ang="0">
                  <a:pos x="45" y="37"/>
                </a:cxn>
                <a:cxn ang="0">
                  <a:pos x="52" y="28"/>
                </a:cxn>
                <a:cxn ang="0">
                  <a:pos x="58" y="17"/>
                </a:cxn>
                <a:cxn ang="0">
                  <a:pos x="65" y="8"/>
                </a:cxn>
                <a:cxn ang="0">
                  <a:pos x="65" y="8"/>
                </a:cxn>
                <a:cxn ang="0">
                  <a:pos x="66" y="6"/>
                </a:cxn>
                <a:cxn ang="0">
                  <a:pos x="67" y="5"/>
                </a:cxn>
                <a:cxn ang="0">
                  <a:pos x="66" y="3"/>
                </a:cxn>
                <a:cxn ang="0">
                  <a:pos x="65" y="2"/>
                </a:cxn>
                <a:cxn ang="0">
                  <a:pos x="64" y="1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7" h="90">
                  <a:moveTo>
                    <a:pt x="59" y="2"/>
                  </a:moveTo>
                  <a:lnTo>
                    <a:pt x="59" y="2"/>
                  </a:lnTo>
                  <a:lnTo>
                    <a:pt x="50" y="12"/>
                  </a:lnTo>
                  <a:lnTo>
                    <a:pt x="42" y="24"/>
                  </a:lnTo>
                  <a:lnTo>
                    <a:pt x="34" y="34"/>
                  </a:lnTo>
                  <a:lnTo>
                    <a:pt x="25" y="44"/>
                  </a:lnTo>
                  <a:lnTo>
                    <a:pt x="25" y="44"/>
                  </a:lnTo>
                  <a:lnTo>
                    <a:pt x="18" y="54"/>
                  </a:lnTo>
                  <a:lnTo>
                    <a:pt x="10" y="63"/>
                  </a:lnTo>
                  <a:lnTo>
                    <a:pt x="5" y="73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0" y="87"/>
                  </a:lnTo>
                  <a:lnTo>
                    <a:pt x="1" y="89"/>
                  </a:lnTo>
                  <a:lnTo>
                    <a:pt x="3" y="90"/>
                  </a:lnTo>
                  <a:lnTo>
                    <a:pt x="5" y="90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12" y="90"/>
                  </a:lnTo>
                  <a:lnTo>
                    <a:pt x="14" y="89"/>
                  </a:lnTo>
                  <a:lnTo>
                    <a:pt x="15" y="87"/>
                  </a:lnTo>
                  <a:lnTo>
                    <a:pt x="15" y="84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7" y="71"/>
                  </a:lnTo>
                  <a:lnTo>
                    <a:pt x="23" y="63"/>
                  </a:lnTo>
                  <a:lnTo>
                    <a:pt x="29" y="55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45" y="37"/>
                  </a:lnTo>
                  <a:lnTo>
                    <a:pt x="52" y="28"/>
                  </a:lnTo>
                  <a:lnTo>
                    <a:pt x="58" y="17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6" y="6"/>
                  </a:lnTo>
                  <a:lnTo>
                    <a:pt x="67" y="5"/>
                  </a:lnTo>
                  <a:lnTo>
                    <a:pt x="66" y="3"/>
                  </a:lnTo>
                  <a:lnTo>
                    <a:pt x="65" y="2"/>
                  </a:lnTo>
                  <a:lnTo>
                    <a:pt x="64" y="1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27" name="Freeform 743"/>
            <p:cNvSpPr/>
            <p:nvPr/>
          </p:nvSpPr>
          <p:spPr bwMode="auto">
            <a:xfrm>
              <a:off x="6470651" y="4727575"/>
              <a:ext cx="38100" cy="49213"/>
            </a:xfrm>
            <a:custGeom>
              <a:avLst/>
              <a:gdLst/>
              <a:ahLst/>
              <a:cxnLst>
                <a:cxn ang="0">
                  <a:pos x="62" y="2"/>
                </a:cxn>
                <a:cxn ang="0">
                  <a:pos x="62" y="2"/>
                </a:cxn>
                <a:cxn ang="0">
                  <a:pos x="47" y="23"/>
                </a:cxn>
                <a:cxn ang="0">
                  <a:pos x="31" y="44"/>
                </a:cxn>
                <a:cxn ang="0">
                  <a:pos x="16" y="65"/>
                </a:cxn>
                <a:cxn ang="0">
                  <a:pos x="0" y="87"/>
                </a:cxn>
                <a:cxn ang="0">
                  <a:pos x="0" y="87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2"/>
                </a:cxn>
                <a:cxn ang="0">
                  <a:pos x="2" y="93"/>
                </a:cxn>
                <a:cxn ang="0">
                  <a:pos x="4" y="94"/>
                </a:cxn>
                <a:cxn ang="0">
                  <a:pos x="5" y="94"/>
                </a:cxn>
                <a:cxn ang="0">
                  <a:pos x="8" y="93"/>
                </a:cxn>
                <a:cxn ang="0">
                  <a:pos x="9" y="92"/>
                </a:cxn>
                <a:cxn ang="0">
                  <a:pos x="9" y="92"/>
                </a:cxn>
                <a:cxn ang="0">
                  <a:pos x="24" y="70"/>
                </a:cxn>
                <a:cxn ang="0">
                  <a:pos x="40" y="48"/>
                </a:cxn>
                <a:cxn ang="0">
                  <a:pos x="55" y="28"/>
                </a:cxn>
                <a:cxn ang="0">
                  <a:pos x="71" y="6"/>
                </a:cxn>
                <a:cxn ang="0">
                  <a:pos x="71" y="6"/>
                </a:cxn>
                <a:cxn ang="0">
                  <a:pos x="72" y="4"/>
                </a:cxn>
                <a:cxn ang="0">
                  <a:pos x="72" y="3"/>
                </a:cxn>
                <a:cxn ang="0">
                  <a:pos x="71" y="1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5" y="0"/>
                </a:cxn>
                <a:cxn ang="0">
                  <a:pos x="64" y="0"/>
                </a:cxn>
                <a:cxn ang="0">
                  <a:pos x="62" y="2"/>
                </a:cxn>
                <a:cxn ang="0">
                  <a:pos x="62" y="2"/>
                </a:cxn>
              </a:cxnLst>
              <a:rect l="0" t="0" r="r" b="b"/>
              <a:pathLst>
                <a:path w="72" h="94">
                  <a:moveTo>
                    <a:pt x="62" y="2"/>
                  </a:moveTo>
                  <a:lnTo>
                    <a:pt x="62" y="2"/>
                  </a:lnTo>
                  <a:lnTo>
                    <a:pt x="47" y="23"/>
                  </a:lnTo>
                  <a:lnTo>
                    <a:pt x="31" y="44"/>
                  </a:lnTo>
                  <a:lnTo>
                    <a:pt x="16" y="65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2"/>
                  </a:lnTo>
                  <a:lnTo>
                    <a:pt x="2" y="93"/>
                  </a:lnTo>
                  <a:lnTo>
                    <a:pt x="4" y="94"/>
                  </a:lnTo>
                  <a:lnTo>
                    <a:pt x="5" y="94"/>
                  </a:lnTo>
                  <a:lnTo>
                    <a:pt x="8" y="93"/>
                  </a:lnTo>
                  <a:lnTo>
                    <a:pt x="9" y="92"/>
                  </a:lnTo>
                  <a:lnTo>
                    <a:pt x="9" y="92"/>
                  </a:lnTo>
                  <a:lnTo>
                    <a:pt x="24" y="70"/>
                  </a:lnTo>
                  <a:lnTo>
                    <a:pt x="40" y="48"/>
                  </a:lnTo>
                  <a:lnTo>
                    <a:pt x="55" y="28"/>
                  </a:lnTo>
                  <a:lnTo>
                    <a:pt x="71" y="6"/>
                  </a:lnTo>
                  <a:lnTo>
                    <a:pt x="71" y="6"/>
                  </a:lnTo>
                  <a:lnTo>
                    <a:pt x="72" y="4"/>
                  </a:lnTo>
                  <a:lnTo>
                    <a:pt x="72" y="3"/>
                  </a:lnTo>
                  <a:lnTo>
                    <a:pt x="71" y="1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2" y="2"/>
                  </a:lnTo>
                  <a:lnTo>
                    <a:pt x="6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28" name="Freeform 744"/>
            <p:cNvSpPr/>
            <p:nvPr/>
          </p:nvSpPr>
          <p:spPr bwMode="auto">
            <a:xfrm>
              <a:off x="6510338" y="4722813"/>
              <a:ext cx="30163" cy="49213"/>
            </a:xfrm>
            <a:custGeom>
              <a:avLst/>
              <a:gdLst/>
              <a:ahLst/>
              <a:cxnLst>
                <a:cxn ang="0">
                  <a:pos x="48" y="2"/>
                </a:cxn>
                <a:cxn ang="0">
                  <a:pos x="48" y="2"/>
                </a:cxn>
                <a:cxn ang="0">
                  <a:pos x="36" y="23"/>
                </a:cxn>
                <a:cxn ang="0">
                  <a:pos x="23" y="44"/>
                </a:cxn>
                <a:cxn ang="0">
                  <a:pos x="11" y="66"/>
                </a:cxn>
                <a:cxn ang="0">
                  <a:pos x="1" y="87"/>
                </a:cxn>
                <a:cxn ang="0">
                  <a:pos x="1" y="87"/>
                </a:cxn>
                <a:cxn ang="0">
                  <a:pos x="0" y="89"/>
                </a:cxn>
                <a:cxn ang="0">
                  <a:pos x="1" y="92"/>
                </a:cxn>
                <a:cxn ang="0">
                  <a:pos x="3" y="94"/>
                </a:cxn>
                <a:cxn ang="0">
                  <a:pos x="5" y="95"/>
                </a:cxn>
                <a:cxn ang="0">
                  <a:pos x="6" y="95"/>
                </a:cxn>
                <a:cxn ang="0">
                  <a:pos x="8" y="94"/>
                </a:cxn>
                <a:cxn ang="0">
                  <a:pos x="9" y="93"/>
                </a:cxn>
                <a:cxn ang="0">
                  <a:pos x="9" y="93"/>
                </a:cxn>
                <a:cxn ang="0">
                  <a:pos x="19" y="70"/>
                </a:cxn>
                <a:cxn ang="0">
                  <a:pos x="32" y="49"/>
                </a:cxn>
                <a:cxn ang="0">
                  <a:pos x="44" y="29"/>
                </a:cxn>
                <a:cxn ang="0">
                  <a:pos x="57" y="7"/>
                </a:cxn>
                <a:cxn ang="0">
                  <a:pos x="57" y="7"/>
                </a:cxn>
                <a:cxn ang="0">
                  <a:pos x="57" y="5"/>
                </a:cxn>
                <a:cxn ang="0">
                  <a:pos x="57" y="3"/>
                </a:cxn>
                <a:cxn ang="0">
                  <a:pos x="56" y="2"/>
                </a:cxn>
                <a:cxn ang="0">
                  <a:pos x="54" y="1"/>
                </a:cxn>
                <a:cxn ang="0">
                  <a:pos x="52" y="0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8" y="2"/>
                </a:cxn>
                <a:cxn ang="0">
                  <a:pos x="48" y="2"/>
                </a:cxn>
              </a:cxnLst>
              <a:rect l="0" t="0" r="r" b="b"/>
              <a:pathLst>
                <a:path w="57" h="95">
                  <a:moveTo>
                    <a:pt x="48" y="2"/>
                  </a:moveTo>
                  <a:lnTo>
                    <a:pt x="48" y="2"/>
                  </a:lnTo>
                  <a:lnTo>
                    <a:pt x="36" y="23"/>
                  </a:lnTo>
                  <a:lnTo>
                    <a:pt x="23" y="44"/>
                  </a:lnTo>
                  <a:lnTo>
                    <a:pt x="11" y="6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0" y="89"/>
                  </a:lnTo>
                  <a:lnTo>
                    <a:pt x="1" y="92"/>
                  </a:lnTo>
                  <a:lnTo>
                    <a:pt x="3" y="94"/>
                  </a:lnTo>
                  <a:lnTo>
                    <a:pt x="5" y="95"/>
                  </a:lnTo>
                  <a:lnTo>
                    <a:pt x="6" y="95"/>
                  </a:lnTo>
                  <a:lnTo>
                    <a:pt x="8" y="94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9" y="70"/>
                  </a:lnTo>
                  <a:lnTo>
                    <a:pt x="32" y="49"/>
                  </a:lnTo>
                  <a:lnTo>
                    <a:pt x="44" y="29"/>
                  </a:lnTo>
                  <a:lnTo>
                    <a:pt x="57" y="7"/>
                  </a:lnTo>
                  <a:lnTo>
                    <a:pt x="57" y="7"/>
                  </a:lnTo>
                  <a:lnTo>
                    <a:pt x="57" y="5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4" y="1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8" y="2"/>
                  </a:lnTo>
                  <a:lnTo>
                    <a:pt x="4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29" name="Freeform 745"/>
            <p:cNvSpPr/>
            <p:nvPr/>
          </p:nvSpPr>
          <p:spPr bwMode="auto">
            <a:xfrm>
              <a:off x="6559551" y="4714875"/>
              <a:ext cx="34925" cy="60325"/>
            </a:xfrm>
            <a:custGeom>
              <a:avLst/>
              <a:gdLst/>
              <a:ahLst/>
              <a:cxnLst>
                <a:cxn ang="0">
                  <a:pos x="66" y="5"/>
                </a:cxn>
                <a:cxn ang="0">
                  <a:pos x="66" y="5"/>
                </a:cxn>
                <a:cxn ang="0">
                  <a:pos x="65" y="3"/>
                </a:cxn>
                <a:cxn ang="0">
                  <a:pos x="64" y="2"/>
                </a:cxn>
                <a:cxn ang="0">
                  <a:pos x="63" y="1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57" y="2"/>
                </a:cxn>
                <a:cxn ang="0">
                  <a:pos x="56" y="3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5" y="13"/>
                </a:cxn>
                <a:cxn ang="0">
                  <a:pos x="53" y="19"/>
                </a:cxn>
                <a:cxn ang="0">
                  <a:pos x="49" y="30"/>
                </a:cxn>
                <a:cxn ang="0">
                  <a:pos x="43" y="41"/>
                </a:cxn>
                <a:cxn ang="0">
                  <a:pos x="37" y="54"/>
                </a:cxn>
                <a:cxn ang="0">
                  <a:pos x="37" y="54"/>
                </a:cxn>
                <a:cxn ang="0">
                  <a:pos x="30" y="68"/>
                </a:cxn>
                <a:cxn ang="0">
                  <a:pos x="20" y="82"/>
                </a:cxn>
                <a:cxn ang="0">
                  <a:pos x="11" y="94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0" y="108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1" y="113"/>
                </a:cxn>
                <a:cxn ang="0">
                  <a:pos x="2" y="114"/>
                </a:cxn>
                <a:cxn ang="0">
                  <a:pos x="4" y="114"/>
                </a:cxn>
                <a:cxn ang="0">
                  <a:pos x="6" y="114"/>
                </a:cxn>
                <a:cxn ang="0">
                  <a:pos x="7" y="113"/>
                </a:cxn>
                <a:cxn ang="0">
                  <a:pos x="12" y="109"/>
                </a:cxn>
                <a:cxn ang="0">
                  <a:pos x="12" y="109"/>
                </a:cxn>
                <a:cxn ang="0">
                  <a:pos x="13" y="107"/>
                </a:cxn>
                <a:cxn ang="0">
                  <a:pos x="13" y="107"/>
                </a:cxn>
                <a:cxn ang="0">
                  <a:pos x="23" y="93"/>
                </a:cxn>
                <a:cxn ang="0">
                  <a:pos x="33" y="81"/>
                </a:cxn>
                <a:cxn ang="0">
                  <a:pos x="41" y="66"/>
                </a:cxn>
                <a:cxn ang="0">
                  <a:pos x="48" y="52"/>
                </a:cxn>
                <a:cxn ang="0">
                  <a:pos x="48" y="52"/>
                </a:cxn>
                <a:cxn ang="0">
                  <a:pos x="60" y="30"/>
                </a:cxn>
                <a:cxn ang="0">
                  <a:pos x="64" y="19"/>
                </a:cxn>
                <a:cxn ang="0">
                  <a:pos x="65" y="13"/>
                </a:cxn>
                <a:cxn ang="0">
                  <a:pos x="66" y="5"/>
                </a:cxn>
                <a:cxn ang="0">
                  <a:pos x="66" y="5"/>
                </a:cxn>
              </a:cxnLst>
              <a:rect l="0" t="0" r="r" b="b"/>
              <a:pathLst>
                <a:path w="66" h="114">
                  <a:moveTo>
                    <a:pt x="66" y="5"/>
                  </a:moveTo>
                  <a:lnTo>
                    <a:pt x="66" y="5"/>
                  </a:lnTo>
                  <a:lnTo>
                    <a:pt x="65" y="3"/>
                  </a:lnTo>
                  <a:lnTo>
                    <a:pt x="64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57" y="2"/>
                  </a:lnTo>
                  <a:lnTo>
                    <a:pt x="56" y="3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5" y="13"/>
                  </a:lnTo>
                  <a:lnTo>
                    <a:pt x="53" y="19"/>
                  </a:lnTo>
                  <a:lnTo>
                    <a:pt x="49" y="30"/>
                  </a:lnTo>
                  <a:lnTo>
                    <a:pt x="43" y="41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0" y="68"/>
                  </a:lnTo>
                  <a:lnTo>
                    <a:pt x="20" y="82"/>
                  </a:lnTo>
                  <a:lnTo>
                    <a:pt x="11" y="94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1" y="113"/>
                  </a:lnTo>
                  <a:lnTo>
                    <a:pt x="2" y="114"/>
                  </a:lnTo>
                  <a:lnTo>
                    <a:pt x="4" y="114"/>
                  </a:lnTo>
                  <a:lnTo>
                    <a:pt x="6" y="114"/>
                  </a:lnTo>
                  <a:lnTo>
                    <a:pt x="7" y="113"/>
                  </a:lnTo>
                  <a:lnTo>
                    <a:pt x="12" y="109"/>
                  </a:lnTo>
                  <a:lnTo>
                    <a:pt x="12" y="109"/>
                  </a:lnTo>
                  <a:lnTo>
                    <a:pt x="13" y="107"/>
                  </a:lnTo>
                  <a:lnTo>
                    <a:pt x="13" y="107"/>
                  </a:lnTo>
                  <a:lnTo>
                    <a:pt x="23" y="93"/>
                  </a:lnTo>
                  <a:lnTo>
                    <a:pt x="33" y="81"/>
                  </a:lnTo>
                  <a:lnTo>
                    <a:pt x="41" y="66"/>
                  </a:lnTo>
                  <a:lnTo>
                    <a:pt x="48" y="52"/>
                  </a:lnTo>
                  <a:lnTo>
                    <a:pt x="48" y="52"/>
                  </a:lnTo>
                  <a:lnTo>
                    <a:pt x="60" y="30"/>
                  </a:lnTo>
                  <a:lnTo>
                    <a:pt x="64" y="19"/>
                  </a:lnTo>
                  <a:lnTo>
                    <a:pt x="65" y="13"/>
                  </a:lnTo>
                  <a:lnTo>
                    <a:pt x="66" y="5"/>
                  </a:lnTo>
                  <a:lnTo>
                    <a:pt x="6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30" name="Freeform 746"/>
            <p:cNvSpPr/>
            <p:nvPr/>
          </p:nvSpPr>
          <p:spPr bwMode="auto">
            <a:xfrm>
              <a:off x="6591301" y="4719638"/>
              <a:ext cx="42863" cy="60325"/>
            </a:xfrm>
            <a:custGeom>
              <a:avLst/>
              <a:gdLst/>
              <a:ahLst/>
              <a:cxnLst>
                <a:cxn ang="0">
                  <a:pos x="72" y="3"/>
                </a:cxn>
                <a:cxn ang="0">
                  <a:pos x="72" y="3"/>
                </a:cxn>
                <a:cxn ang="0">
                  <a:pos x="63" y="15"/>
                </a:cxn>
                <a:cxn ang="0">
                  <a:pos x="53" y="27"/>
                </a:cxn>
                <a:cxn ang="0">
                  <a:pos x="37" y="55"/>
                </a:cxn>
                <a:cxn ang="0">
                  <a:pos x="20" y="82"/>
                </a:cxn>
                <a:cxn ang="0">
                  <a:pos x="11" y="94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0" y="109"/>
                </a:cxn>
                <a:cxn ang="0">
                  <a:pos x="0" y="110"/>
                </a:cxn>
                <a:cxn ang="0">
                  <a:pos x="1" y="112"/>
                </a:cxn>
                <a:cxn ang="0">
                  <a:pos x="2" y="113"/>
                </a:cxn>
                <a:cxn ang="0">
                  <a:pos x="3" y="114"/>
                </a:cxn>
                <a:cxn ang="0">
                  <a:pos x="5" y="115"/>
                </a:cxn>
                <a:cxn ang="0">
                  <a:pos x="6" y="114"/>
                </a:cxn>
                <a:cxn ang="0">
                  <a:pos x="8" y="113"/>
                </a:cxn>
                <a:cxn ang="0">
                  <a:pos x="8" y="113"/>
                </a:cxn>
                <a:cxn ang="0">
                  <a:pos x="18" y="102"/>
                </a:cxn>
                <a:cxn ang="0">
                  <a:pos x="27" y="88"/>
                </a:cxn>
                <a:cxn ang="0">
                  <a:pos x="44" y="61"/>
                </a:cxn>
                <a:cxn ang="0">
                  <a:pos x="61" y="35"/>
                </a:cxn>
                <a:cxn ang="0">
                  <a:pos x="69" y="21"/>
                </a:cxn>
                <a:cxn ang="0">
                  <a:pos x="79" y="9"/>
                </a:cxn>
                <a:cxn ang="0">
                  <a:pos x="79" y="9"/>
                </a:cxn>
                <a:cxn ang="0">
                  <a:pos x="80" y="8"/>
                </a:cxn>
                <a:cxn ang="0">
                  <a:pos x="80" y="6"/>
                </a:cxn>
                <a:cxn ang="0">
                  <a:pos x="80" y="4"/>
                </a:cxn>
                <a:cxn ang="0">
                  <a:pos x="79" y="3"/>
                </a:cxn>
                <a:cxn ang="0">
                  <a:pos x="77" y="1"/>
                </a:cxn>
                <a:cxn ang="0">
                  <a:pos x="76" y="0"/>
                </a:cxn>
                <a:cxn ang="0">
                  <a:pos x="74" y="1"/>
                </a:cxn>
                <a:cxn ang="0">
                  <a:pos x="72" y="3"/>
                </a:cxn>
                <a:cxn ang="0">
                  <a:pos x="72" y="3"/>
                </a:cxn>
              </a:cxnLst>
              <a:rect l="0" t="0" r="r" b="b"/>
              <a:pathLst>
                <a:path w="80" h="115">
                  <a:moveTo>
                    <a:pt x="72" y="3"/>
                  </a:moveTo>
                  <a:lnTo>
                    <a:pt x="72" y="3"/>
                  </a:lnTo>
                  <a:lnTo>
                    <a:pt x="63" y="15"/>
                  </a:lnTo>
                  <a:lnTo>
                    <a:pt x="53" y="27"/>
                  </a:lnTo>
                  <a:lnTo>
                    <a:pt x="37" y="55"/>
                  </a:lnTo>
                  <a:lnTo>
                    <a:pt x="20" y="82"/>
                  </a:lnTo>
                  <a:lnTo>
                    <a:pt x="11" y="94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0" y="109"/>
                  </a:lnTo>
                  <a:lnTo>
                    <a:pt x="0" y="110"/>
                  </a:lnTo>
                  <a:lnTo>
                    <a:pt x="1" y="112"/>
                  </a:lnTo>
                  <a:lnTo>
                    <a:pt x="2" y="113"/>
                  </a:lnTo>
                  <a:lnTo>
                    <a:pt x="3" y="114"/>
                  </a:lnTo>
                  <a:lnTo>
                    <a:pt x="5" y="115"/>
                  </a:lnTo>
                  <a:lnTo>
                    <a:pt x="6" y="114"/>
                  </a:lnTo>
                  <a:lnTo>
                    <a:pt x="8" y="113"/>
                  </a:lnTo>
                  <a:lnTo>
                    <a:pt x="8" y="113"/>
                  </a:lnTo>
                  <a:lnTo>
                    <a:pt x="18" y="102"/>
                  </a:lnTo>
                  <a:lnTo>
                    <a:pt x="27" y="88"/>
                  </a:lnTo>
                  <a:lnTo>
                    <a:pt x="44" y="61"/>
                  </a:lnTo>
                  <a:lnTo>
                    <a:pt x="61" y="35"/>
                  </a:lnTo>
                  <a:lnTo>
                    <a:pt x="69" y="21"/>
                  </a:lnTo>
                  <a:lnTo>
                    <a:pt x="79" y="9"/>
                  </a:lnTo>
                  <a:lnTo>
                    <a:pt x="79" y="9"/>
                  </a:lnTo>
                  <a:lnTo>
                    <a:pt x="80" y="8"/>
                  </a:lnTo>
                  <a:lnTo>
                    <a:pt x="80" y="6"/>
                  </a:lnTo>
                  <a:lnTo>
                    <a:pt x="80" y="4"/>
                  </a:lnTo>
                  <a:lnTo>
                    <a:pt x="79" y="3"/>
                  </a:lnTo>
                  <a:lnTo>
                    <a:pt x="77" y="1"/>
                  </a:lnTo>
                  <a:lnTo>
                    <a:pt x="76" y="0"/>
                  </a:lnTo>
                  <a:lnTo>
                    <a:pt x="74" y="1"/>
                  </a:lnTo>
                  <a:lnTo>
                    <a:pt x="72" y="3"/>
                  </a:lnTo>
                  <a:lnTo>
                    <a:pt x="7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31" name="Freeform 747"/>
            <p:cNvSpPr/>
            <p:nvPr/>
          </p:nvSpPr>
          <p:spPr bwMode="auto">
            <a:xfrm>
              <a:off x="6638926" y="4722813"/>
              <a:ext cx="39688" cy="58738"/>
            </a:xfrm>
            <a:custGeom>
              <a:avLst/>
              <a:gdLst/>
              <a:ahLst/>
              <a:cxnLst>
                <a:cxn ang="0">
                  <a:pos x="68" y="3"/>
                </a:cxn>
                <a:cxn ang="0">
                  <a:pos x="68" y="3"/>
                </a:cxn>
                <a:cxn ang="0">
                  <a:pos x="66" y="10"/>
                </a:cxn>
                <a:cxn ang="0">
                  <a:pos x="63" y="16"/>
                </a:cxn>
                <a:cxn ang="0">
                  <a:pos x="59" y="21"/>
                </a:cxn>
                <a:cxn ang="0">
                  <a:pos x="55" y="27"/>
                </a:cxn>
                <a:cxn ang="0">
                  <a:pos x="47" y="39"/>
                </a:cxn>
                <a:cxn ang="0">
                  <a:pos x="43" y="44"/>
                </a:cxn>
                <a:cxn ang="0">
                  <a:pos x="40" y="49"/>
                </a:cxn>
                <a:cxn ang="0">
                  <a:pos x="40" y="49"/>
                </a:cxn>
                <a:cxn ang="0">
                  <a:pos x="30" y="65"/>
                </a:cxn>
                <a:cxn ang="0">
                  <a:pos x="21" y="79"/>
                </a:cxn>
                <a:cxn ang="0">
                  <a:pos x="1" y="106"/>
                </a:cxn>
                <a:cxn ang="0">
                  <a:pos x="1" y="106"/>
                </a:cxn>
                <a:cxn ang="0">
                  <a:pos x="0" y="109"/>
                </a:cxn>
                <a:cxn ang="0">
                  <a:pos x="1" y="111"/>
                </a:cxn>
                <a:cxn ang="0">
                  <a:pos x="4" y="113"/>
                </a:cxn>
                <a:cxn ang="0">
                  <a:pos x="7" y="113"/>
                </a:cxn>
                <a:cxn ang="0">
                  <a:pos x="7" y="113"/>
                </a:cxn>
                <a:cxn ang="0">
                  <a:pos x="12" y="111"/>
                </a:cxn>
                <a:cxn ang="0">
                  <a:pos x="16" y="108"/>
                </a:cxn>
                <a:cxn ang="0">
                  <a:pos x="16" y="108"/>
                </a:cxn>
                <a:cxn ang="0">
                  <a:pos x="19" y="107"/>
                </a:cxn>
                <a:cxn ang="0">
                  <a:pos x="19" y="104"/>
                </a:cxn>
                <a:cxn ang="0">
                  <a:pos x="19" y="102"/>
                </a:cxn>
                <a:cxn ang="0">
                  <a:pos x="17" y="100"/>
                </a:cxn>
                <a:cxn ang="0">
                  <a:pos x="17" y="100"/>
                </a:cxn>
                <a:cxn ang="0">
                  <a:pos x="33" y="74"/>
                </a:cxn>
                <a:cxn ang="0">
                  <a:pos x="43" y="62"/>
                </a:cxn>
                <a:cxn ang="0">
                  <a:pos x="52" y="49"/>
                </a:cxn>
                <a:cxn ang="0">
                  <a:pos x="52" y="49"/>
                </a:cxn>
                <a:cxn ang="0">
                  <a:pos x="56" y="44"/>
                </a:cxn>
                <a:cxn ang="0">
                  <a:pos x="60" y="38"/>
                </a:cxn>
                <a:cxn ang="0">
                  <a:pos x="67" y="25"/>
                </a:cxn>
                <a:cxn ang="0">
                  <a:pos x="67" y="25"/>
                </a:cxn>
                <a:cxn ang="0">
                  <a:pos x="70" y="20"/>
                </a:cxn>
                <a:cxn ang="0">
                  <a:pos x="73" y="16"/>
                </a:cxn>
                <a:cxn ang="0">
                  <a:pos x="75" y="12"/>
                </a:cxn>
                <a:cxn ang="0">
                  <a:pos x="77" y="6"/>
                </a:cxn>
                <a:cxn ang="0">
                  <a:pos x="77" y="6"/>
                </a:cxn>
                <a:cxn ang="0">
                  <a:pos x="77" y="4"/>
                </a:cxn>
                <a:cxn ang="0">
                  <a:pos x="76" y="2"/>
                </a:cxn>
                <a:cxn ang="0">
                  <a:pos x="73" y="0"/>
                </a:cxn>
                <a:cxn ang="0">
                  <a:pos x="71" y="0"/>
                </a:cxn>
                <a:cxn ang="0">
                  <a:pos x="70" y="1"/>
                </a:cxn>
                <a:cxn ang="0">
                  <a:pos x="68" y="2"/>
                </a:cxn>
                <a:cxn ang="0">
                  <a:pos x="68" y="3"/>
                </a:cxn>
                <a:cxn ang="0">
                  <a:pos x="68" y="3"/>
                </a:cxn>
              </a:cxnLst>
              <a:rect l="0" t="0" r="r" b="b"/>
              <a:pathLst>
                <a:path w="77" h="113">
                  <a:moveTo>
                    <a:pt x="68" y="3"/>
                  </a:moveTo>
                  <a:lnTo>
                    <a:pt x="68" y="3"/>
                  </a:lnTo>
                  <a:lnTo>
                    <a:pt x="66" y="10"/>
                  </a:lnTo>
                  <a:lnTo>
                    <a:pt x="63" y="16"/>
                  </a:lnTo>
                  <a:lnTo>
                    <a:pt x="59" y="21"/>
                  </a:lnTo>
                  <a:lnTo>
                    <a:pt x="55" y="27"/>
                  </a:lnTo>
                  <a:lnTo>
                    <a:pt x="47" y="39"/>
                  </a:lnTo>
                  <a:lnTo>
                    <a:pt x="43" y="44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30" y="65"/>
                  </a:lnTo>
                  <a:lnTo>
                    <a:pt x="21" y="79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109"/>
                  </a:lnTo>
                  <a:lnTo>
                    <a:pt x="1" y="111"/>
                  </a:lnTo>
                  <a:lnTo>
                    <a:pt x="4" y="113"/>
                  </a:lnTo>
                  <a:lnTo>
                    <a:pt x="7" y="113"/>
                  </a:lnTo>
                  <a:lnTo>
                    <a:pt x="7" y="113"/>
                  </a:lnTo>
                  <a:lnTo>
                    <a:pt x="12" y="111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9" y="107"/>
                  </a:lnTo>
                  <a:lnTo>
                    <a:pt x="19" y="104"/>
                  </a:lnTo>
                  <a:lnTo>
                    <a:pt x="19" y="102"/>
                  </a:lnTo>
                  <a:lnTo>
                    <a:pt x="17" y="100"/>
                  </a:lnTo>
                  <a:lnTo>
                    <a:pt x="17" y="100"/>
                  </a:lnTo>
                  <a:lnTo>
                    <a:pt x="33" y="74"/>
                  </a:lnTo>
                  <a:lnTo>
                    <a:pt x="43" y="62"/>
                  </a:lnTo>
                  <a:lnTo>
                    <a:pt x="52" y="49"/>
                  </a:lnTo>
                  <a:lnTo>
                    <a:pt x="52" y="49"/>
                  </a:lnTo>
                  <a:lnTo>
                    <a:pt x="56" y="44"/>
                  </a:lnTo>
                  <a:lnTo>
                    <a:pt x="60" y="38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2"/>
                  </a:lnTo>
                  <a:lnTo>
                    <a:pt x="77" y="6"/>
                  </a:lnTo>
                  <a:lnTo>
                    <a:pt x="77" y="6"/>
                  </a:lnTo>
                  <a:lnTo>
                    <a:pt x="77" y="4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68" y="2"/>
                  </a:lnTo>
                  <a:lnTo>
                    <a:pt x="68" y="3"/>
                  </a:lnTo>
                  <a:lnTo>
                    <a:pt x="6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32" name="Freeform 748"/>
            <p:cNvSpPr/>
            <p:nvPr/>
          </p:nvSpPr>
          <p:spPr bwMode="auto">
            <a:xfrm>
              <a:off x="6694488" y="4727575"/>
              <a:ext cx="30163" cy="46038"/>
            </a:xfrm>
            <a:custGeom>
              <a:avLst/>
              <a:gdLst/>
              <a:ahLst/>
              <a:cxnLst>
                <a:cxn ang="0">
                  <a:pos x="48" y="3"/>
                </a:cxn>
                <a:cxn ang="0">
                  <a:pos x="48" y="3"/>
                </a:cxn>
                <a:cxn ang="0">
                  <a:pos x="43" y="11"/>
                </a:cxn>
                <a:cxn ang="0">
                  <a:pos x="37" y="18"/>
                </a:cxn>
                <a:cxn ang="0">
                  <a:pos x="25" y="34"/>
                </a:cxn>
                <a:cxn ang="0">
                  <a:pos x="13" y="51"/>
                </a:cxn>
                <a:cxn ang="0">
                  <a:pos x="8" y="59"/>
                </a:cxn>
                <a:cxn ang="0">
                  <a:pos x="4" y="67"/>
                </a:cxn>
                <a:cxn ang="0">
                  <a:pos x="4" y="67"/>
                </a:cxn>
                <a:cxn ang="0">
                  <a:pos x="2" y="72"/>
                </a:cxn>
                <a:cxn ang="0">
                  <a:pos x="1" y="77"/>
                </a:cxn>
                <a:cxn ang="0">
                  <a:pos x="0" y="80"/>
                </a:cxn>
                <a:cxn ang="0">
                  <a:pos x="0" y="84"/>
                </a:cxn>
                <a:cxn ang="0">
                  <a:pos x="1" y="86"/>
                </a:cxn>
                <a:cxn ang="0">
                  <a:pos x="3" y="88"/>
                </a:cxn>
                <a:cxn ang="0">
                  <a:pos x="3" y="88"/>
                </a:cxn>
                <a:cxn ang="0">
                  <a:pos x="7" y="89"/>
                </a:cxn>
                <a:cxn ang="0">
                  <a:pos x="10" y="88"/>
                </a:cxn>
                <a:cxn ang="0">
                  <a:pos x="12" y="86"/>
                </a:cxn>
                <a:cxn ang="0">
                  <a:pos x="14" y="83"/>
                </a:cxn>
                <a:cxn ang="0">
                  <a:pos x="14" y="83"/>
                </a:cxn>
                <a:cxn ang="0">
                  <a:pos x="14" y="80"/>
                </a:cxn>
                <a:cxn ang="0">
                  <a:pos x="14" y="78"/>
                </a:cxn>
                <a:cxn ang="0">
                  <a:pos x="11" y="76"/>
                </a:cxn>
                <a:cxn ang="0">
                  <a:pos x="11" y="76"/>
                </a:cxn>
                <a:cxn ang="0">
                  <a:pos x="11" y="73"/>
                </a:cxn>
                <a:cxn ang="0">
                  <a:pos x="11" y="73"/>
                </a:cxn>
                <a:cxn ang="0">
                  <a:pos x="16" y="63"/>
                </a:cxn>
                <a:cxn ang="0">
                  <a:pos x="16" y="63"/>
                </a:cxn>
                <a:cxn ang="0">
                  <a:pos x="24" y="53"/>
                </a:cxn>
                <a:cxn ang="0">
                  <a:pos x="31" y="42"/>
                </a:cxn>
                <a:cxn ang="0">
                  <a:pos x="31" y="42"/>
                </a:cxn>
                <a:cxn ang="0">
                  <a:pos x="44" y="26"/>
                </a:cxn>
                <a:cxn ang="0">
                  <a:pos x="50" y="16"/>
                </a:cxn>
                <a:cxn ang="0">
                  <a:pos x="57" y="7"/>
                </a:cxn>
                <a:cxn ang="0">
                  <a:pos x="57" y="7"/>
                </a:cxn>
                <a:cxn ang="0">
                  <a:pos x="57" y="5"/>
                </a:cxn>
                <a:cxn ang="0">
                  <a:pos x="57" y="3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8" y="3"/>
                </a:cxn>
                <a:cxn ang="0">
                  <a:pos x="48" y="3"/>
                </a:cxn>
              </a:cxnLst>
              <a:rect l="0" t="0" r="r" b="b"/>
              <a:pathLst>
                <a:path w="57" h="89">
                  <a:moveTo>
                    <a:pt x="48" y="3"/>
                  </a:moveTo>
                  <a:lnTo>
                    <a:pt x="48" y="3"/>
                  </a:lnTo>
                  <a:lnTo>
                    <a:pt x="43" y="11"/>
                  </a:lnTo>
                  <a:lnTo>
                    <a:pt x="37" y="18"/>
                  </a:lnTo>
                  <a:lnTo>
                    <a:pt x="25" y="34"/>
                  </a:lnTo>
                  <a:lnTo>
                    <a:pt x="13" y="51"/>
                  </a:lnTo>
                  <a:lnTo>
                    <a:pt x="8" y="59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2" y="72"/>
                  </a:lnTo>
                  <a:lnTo>
                    <a:pt x="1" y="77"/>
                  </a:lnTo>
                  <a:lnTo>
                    <a:pt x="0" y="80"/>
                  </a:lnTo>
                  <a:lnTo>
                    <a:pt x="0" y="84"/>
                  </a:lnTo>
                  <a:lnTo>
                    <a:pt x="1" y="86"/>
                  </a:lnTo>
                  <a:lnTo>
                    <a:pt x="3" y="88"/>
                  </a:lnTo>
                  <a:lnTo>
                    <a:pt x="3" y="88"/>
                  </a:lnTo>
                  <a:lnTo>
                    <a:pt x="7" y="89"/>
                  </a:lnTo>
                  <a:lnTo>
                    <a:pt x="10" y="88"/>
                  </a:lnTo>
                  <a:lnTo>
                    <a:pt x="12" y="86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4" y="80"/>
                  </a:lnTo>
                  <a:lnTo>
                    <a:pt x="14" y="78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6" y="63"/>
                  </a:lnTo>
                  <a:lnTo>
                    <a:pt x="16" y="63"/>
                  </a:lnTo>
                  <a:lnTo>
                    <a:pt x="24" y="53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44" y="26"/>
                  </a:lnTo>
                  <a:lnTo>
                    <a:pt x="50" y="16"/>
                  </a:lnTo>
                  <a:lnTo>
                    <a:pt x="57" y="7"/>
                  </a:lnTo>
                  <a:lnTo>
                    <a:pt x="57" y="7"/>
                  </a:lnTo>
                  <a:lnTo>
                    <a:pt x="57" y="5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8" y="3"/>
                  </a:lnTo>
                  <a:lnTo>
                    <a:pt x="4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33" name="Freeform 749"/>
            <p:cNvSpPr/>
            <p:nvPr/>
          </p:nvSpPr>
          <p:spPr bwMode="auto">
            <a:xfrm>
              <a:off x="6737351" y="4727575"/>
              <a:ext cx="36513" cy="52388"/>
            </a:xfrm>
            <a:custGeom>
              <a:avLst/>
              <a:gdLst/>
              <a:ahLst/>
              <a:cxnLst>
                <a:cxn ang="0">
                  <a:pos x="61" y="3"/>
                </a:cxn>
                <a:cxn ang="0">
                  <a:pos x="61" y="3"/>
                </a:cxn>
                <a:cxn ang="0">
                  <a:pos x="58" y="10"/>
                </a:cxn>
                <a:cxn ang="0">
                  <a:pos x="54" y="17"/>
                </a:cxn>
                <a:cxn ang="0">
                  <a:pos x="44" y="32"/>
                </a:cxn>
                <a:cxn ang="0">
                  <a:pos x="32" y="45"/>
                </a:cxn>
                <a:cxn ang="0">
                  <a:pos x="20" y="58"/>
                </a:cxn>
                <a:cxn ang="0">
                  <a:pos x="20" y="58"/>
                </a:cxn>
                <a:cxn ang="0">
                  <a:pos x="12" y="66"/>
                </a:cxn>
                <a:cxn ang="0">
                  <a:pos x="7" y="73"/>
                </a:cxn>
                <a:cxn ang="0">
                  <a:pos x="2" y="82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0" y="96"/>
                </a:cxn>
                <a:cxn ang="0">
                  <a:pos x="3" y="98"/>
                </a:cxn>
                <a:cxn ang="0">
                  <a:pos x="6" y="99"/>
                </a:cxn>
                <a:cxn ang="0">
                  <a:pos x="8" y="98"/>
                </a:cxn>
                <a:cxn ang="0">
                  <a:pos x="9" y="97"/>
                </a:cxn>
                <a:cxn ang="0">
                  <a:pos x="9" y="95"/>
                </a:cxn>
                <a:cxn ang="0">
                  <a:pos x="9" y="95"/>
                </a:cxn>
                <a:cxn ang="0">
                  <a:pos x="11" y="88"/>
                </a:cxn>
                <a:cxn ang="0">
                  <a:pos x="14" y="82"/>
                </a:cxn>
                <a:cxn ang="0">
                  <a:pos x="17" y="75"/>
                </a:cxn>
                <a:cxn ang="0">
                  <a:pos x="21" y="70"/>
                </a:cxn>
                <a:cxn ang="0">
                  <a:pos x="30" y="60"/>
                </a:cxn>
                <a:cxn ang="0">
                  <a:pos x="41" y="50"/>
                </a:cxn>
                <a:cxn ang="0">
                  <a:pos x="41" y="50"/>
                </a:cxn>
                <a:cxn ang="0">
                  <a:pos x="50" y="40"/>
                </a:cxn>
                <a:cxn ang="0">
                  <a:pos x="58" y="29"/>
                </a:cxn>
                <a:cxn ang="0">
                  <a:pos x="65" y="16"/>
                </a:cxn>
                <a:cxn ang="0">
                  <a:pos x="71" y="5"/>
                </a:cxn>
                <a:cxn ang="0">
                  <a:pos x="71" y="5"/>
                </a:cxn>
                <a:cxn ang="0">
                  <a:pos x="71" y="3"/>
                </a:cxn>
                <a:cxn ang="0">
                  <a:pos x="71" y="2"/>
                </a:cxn>
                <a:cxn ang="0">
                  <a:pos x="70" y="0"/>
                </a:cxn>
                <a:cxn ang="0">
                  <a:pos x="68" y="0"/>
                </a:cxn>
                <a:cxn ang="0">
                  <a:pos x="64" y="0"/>
                </a:cxn>
                <a:cxn ang="0">
                  <a:pos x="62" y="1"/>
                </a:cxn>
                <a:cxn ang="0">
                  <a:pos x="61" y="3"/>
                </a:cxn>
                <a:cxn ang="0">
                  <a:pos x="61" y="3"/>
                </a:cxn>
              </a:cxnLst>
              <a:rect l="0" t="0" r="r" b="b"/>
              <a:pathLst>
                <a:path w="71" h="99">
                  <a:moveTo>
                    <a:pt x="61" y="3"/>
                  </a:moveTo>
                  <a:lnTo>
                    <a:pt x="61" y="3"/>
                  </a:lnTo>
                  <a:lnTo>
                    <a:pt x="58" y="10"/>
                  </a:lnTo>
                  <a:lnTo>
                    <a:pt x="54" y="17"/>
                  </a:lnTo>
                  <a:lnTo>
                    <a:pt x="44" y="32"/>
                  </a:lnTo>
                  <a:lnTo>
                    <a:pt x="32" y="45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2" y="66"/>
                  </a:lnTo>
                  <a:lnTo>
                    <a:pt x="7" y="73"/>
                  </a:lnTo>
                  <a:lnTo>
                    <a:pt x="2" y="82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6"/>
                  </a:lnTo>
                  <a:lnTo>
                    <a:pt x="3" y="98"/>
                  </a:lnTo>
                  <a:lnTo>
                    <a:pt x="6" y="99"/>
                  </a:lnTo>
                  <a:lnTo>
                    <a:pt x="8" y="98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11" y="88"/>
                  </a:lnTo>
                  <a:lnTo>
                    <a:pt x="14" y="82"/>
                  </a:lnTo>
                  <a:lnTo>
                    <a:pt x="17" y="75"/>
                  </a:lnTo>
                  <a:lnTo>
                    <a:pt x="21" y="70"/>
                  </a:lnTo>
                  <a:lnTo>
                    <a:pt x="30" y="60"/>
                  </a:lnTo>
                  <a:lnTo>
                    <a:pt x="41" y="50"/>
                  </a:lnTo>
                  <a:lnTo>
                    <a:pt x="41" y="50"/>
                  </a:lnTo>
                  <a:lnTo>
                    <a:pt x="50" y="40"/>
                  </a:lnTo>
                  <a:lnTo>
                    <a:pt x="58" y="29"/>
                  </a:lnTo>
                  <a:lnTo>
                    <a:pt x="65" y="16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62" y="1"/>
                  </a:lnTo>
                  <a:lnTo>
                    <a:pt x="61" y="3"/>
                  </a:lnTo>
                  <a:lnTo>
                    <a:pt x="6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34" name="Freeform 750"/>
            <p:cNvSpPr/>
            <p:nvPr/>
          </p:nvSpPr>
          <p:spPr bwMode="auto">
            <a:xfrm>
              <a:off x="6794501" y="4714875"/>
              <a:ext cx="38100" cy="53975"/>
            </a:xfrm>
            <a:custGeom>
              <a:avLst/>
              <a:gdLst/>
              <a:ahLst/>
              <a:cxnLst>
                <a:cxn ang="0">
                  <a:pos x="62" y="3"/>
                </a:cxn>
                <a:cxn ang="0">
                  <a:pos x="62" y="3"/>
                </a:cxn>
                <a:cxn ang="0">
                  <a:pos x="58" y="11"/>
                </a:cxn>
                <a:cxn ang="0">
                  <a:pos x="54" y="17"/>
                </a:cxn>
                <a:cxn ang="0">
                  <a:pos x="44" y="29"/>
                </a:cxn>
                <a:cxn ang="0">
                  <a:pos x="33" y="40"/>
                </a:cxn>
                <a:cxn ang="0">
                  <a:pos x="23" y="53"/>
                </a:cxn>
                <a:cxn ang="0">
                  <a:pos x="23" y="53"/>
                </a:cxn>
                <a:cxn ang="0">
                  <a:pos x="16" y="62"/>
                </a:cxn>
                <a:cxn ang="0">
                  <a:pos x="9" y="71"/>
                </a:cxn>
                <a:cxn ang="0">
                  <a:pos x="4" y="82"/>
                </a:cxn>
                <a:cxn ang="0">
                  <a:pos x="2" y="87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99"/>
                </a:cxn>
                <a:cxn ang="0">
                  <a:pos x="1" y="101"/>
                </a:cxn>
                <a:cxn ang="0">
                  <a:pos x="3" y="102"/>
                </a:cxn>
                <a:cxn ang="0">
                  <a:pos x="5" y="102"/>
                </a:cxn>
                <a:cxn ang="0">
                  <a:pos x="6" y="102"/>
                </a:cxn>
                <a:cxn ang="0">
                  <a:pos x="8" y="101"/>
                </a:cxn>
                <a:cxn ang="0">
                  <a:pos x="9" y="99"/>
                </a:cxn>
                <a:cxn ang="0">
                  <a:pos x="9" y="98"/>
                </a:cxn>
                <a:cxn ang="0">
                  <a:pos x="9" y="98"/>
                </a:cxn>
                <a:cxn ang="0">
                  <a:pos x="10" y="91"/>
                </a:cxn>
                <a:cxn ang="0">
                  <a:pos x="12" y="84"/>
                </a:cxn>
                <a:cxn ang="0">
                  <a:pos x="16" y="77"/>
                </a:cxn>
                <a:cxn ang="0">
                  <a:pos x="20" y="69"/>
                </a:cxn>
                <a:cxn ang="0">
                  <a:pos x="31" y="56"/>
                </a:cxn>
                <a:cxn ang="0">
                  <a:pos x="41" y="46"/>
                </a:cxn>
                <a:cxn ang="0">
                  <a:pos x="41" y="46"/>
                </a:cxn>
                <a:cxn ang="0">
                  <a:pos x="49" y="36"/>
                </a:cxn>
                <a:cxn ang="0">
                  <a:pos x="58" y="27"/>
                </a:cxn>
                <a:cxn ang="0">
                  <a:pos x="65" y="17"/>
                </a:cxn>
                <a:cxn ang="0">
                  <a:pos x="71" y="5"/>
                </a:cxn>
                <a:cxn ang="0">
                  <a:pos x="71" y="5"/>
                </a:cxn>
                <a:cxn ang="0">
                  <a:pos x="71" y="3"/>
                </a:cxn>
                <a:cxn ang="0">
                  <a:pos x="70" y="2"/>
                </a:cxn>
                <a:cxn ang="0">
                  <a:pos x="69" y="0"/>
                </a:cxn>
                <a:cxn ang="0">
                  <a:pos x="68" y="0"/>
                </a:cxn>
                <a:cxn ang="0">
                  <a:pos x="64" y="0"/>
                </a:cxn>
                <a:cxn ang="0">
                  <a:pos x="63" y="1"/>
                </a:cxn>
                <a:cxn ang="0">
                  <a:pos x="62" y="3"/>
                </a:cxn>
                <a:cxn ang="0">
                  <a:pos x="62" y="3"/>
                </a:cxn>
              </a:cxnLst>
              <a:rect l="0" t="0" r="r" b="b"/>
              <a:pathLst>
                <a:path w="71" h="102">
                  <a:moveTo>
                    <a:pt x="62" y="3"/>
                  </a:moveTo>
                  <a:lnTo>
                    <a:pt x="62" y="3"/>
                  </a:lnTo>
                  <a:lnTo>
                    <a:pt x="58" y="11"/>
                  </a:lnTo>
                  <a:lnTo>
                    <a:pt x="54" y="17"/>
                  </a:lnTo>
                  <a:lnTo>
                    <a:pt x="44" y="29"/>
                  </a:lnTo>
                  <a:lnTo>
                    <a:pt x="33" y="40"/>
                  </a:lnTo>
                  <a:lnTo>
                    <a:pt x="23" y="53"/>
                  </a:lnTo>
                  <a:lnTo>
                    <a:pt x="23" y="53"/>
                  </a:lnTo>
                  <a:lnTo>
                    <a:pt x="16" y="62"/>
                  </a:lnTo>
                  <a:lnTo>
                    <a:pt x="9" y="71"/>
                  </a:lnTo>
                  <a:lnTo>
                    <a:pt x="4" y="82"/>
                  </a:lnTo>
                  <a:lnTo>
                    <a:pt x="2" y="87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1" y="101"/>
                  </a:lnTo>
                  <a:lnTo>
                    <a:pt x="3" y="102"/>
                  </a:lnTo>
                  <a:lnTo>
                    <a:pt x="5" y="102"/>
                  </a:lnTo>
                  <a:lnTo>
                    <a:pt x="6" y="102"/>
                  </a:lnTo>
                  <a:lnTo>
                    <a:pt x="8" y="101"/>
                  </a:lnTo>
                  <a:lnTo>
                    <a:pt x="9" y="99"/>
                  </a:lnTo>
                  <a:lnTo>
                    <a:pt x="9" y="98"/>
                  </a:lnTo>
                  <a:lnTo>
                    <a:pt x="9" y="98"/>
                  </a:lnTo>
                  <a:lnTo>
                    <a:pt x="10" y="91"/>
                  </a:lnTo>
                  <a:lnTo>
                    <a:pt x="12" y="84"/>
                  </a:lnTo>
                  <a:lnTo>
                    <a:pt x="16" y="77"/>
                  </a:lnTo>
                  <a:lnTo>
                    <a:pt x="20" y="69"/>
                  </a:lnTo>
                  <a:lnTo>
                    <a:pt x="31" y="5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49" y="36"/>
                  </a:lnTo>
                  <a:lnTo>
                    <a:pt x="58" y="27"/>
                  </a:lnTo>
                  <a:lnTo>
                    <a:pt x="65" y="17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63" y="1"/>
                  </a:lnTo>
                  <a:lnTo>
                    <a:pt x="62" y="3"/>
                  </a:lnTo>
                  <a:lnTo>
                    <a:pt x="6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35" name="Freeform 751"/>
            <p:cNvSpPr/>
            <p:nvPr/>
          </p:nvSpPr>
          <p:spPr bwMode="auto">
            <a:xfrm>
              <a:off x="6837363" y="4716463"/>
              <a:ext cx="30163" cy="47625"/>
            </a:xfrm>
            <a:custGeom>
              <a:avLst/>
              <a:gdLst/>
              <a:ahLst/>
              <a:cxnLst>
                <a:cxn ang="0">
                  <a:pos x="48" y="2"/>
                </a:cxn>
                <a:cxn ang="0">
                  <a:pos x="48" y="2"/>
                </a:cxn>
                <a:cxn ang="0">
                  <a:pos x="36" y="22"/>
                </a:cxn>
                <a:cxn ang="0">
                  <a:pos x="24" y="43"/>
                </a:cxn>
                <a:cxn ang="0">
                  <a:pos x="13" y="63"/>
                </a:cxn>
                <a:cxn ang="0">
                  <a:pos x="1" y="83"/>
                </a:cxn>
                <a:cxn ang="0">
                  <a:pos x="1" y="83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1" y="88"/>
                </a:cxn>
                <a:cxn ang="0">
                  <a:pos x="2" y="89"/>
                </a:cxn>
                <a:cxn ang="0">
                  <a:pos x="5" y="90"/>
                </a:cxn>
                <a:cxn ang="0">
                  <a:pos x="7" y="90"/>
                </a:cxn>
                <a:cxn ang="0">
                  <a:pos x="8" y="89"/>
                </a:cxn>
                <a:cxn ang="0">
                  <a:pos x="10" y="88"/>
                </a:cxn>
                <a:cxn ang="0">
                  <a:pos x="10" y="88"/>
                </a:cxn>
                <a:cxn ang="0">
                  <a:pos x="21" y="67"/>
                </a:cxn>
                <a:cxn ang="0">
                  <a:pos x="32" y="48"/>
                </a:cxn>
                <a:cxn ang="0">
                  <a:pos x="44" y="27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5"/>
                </a:cxn>
                <a:cxn ang="0">
                  <a:pos x="57" y="3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3" y="0"/>
                </a:cxn>
                <a:cxn ang="0">
                  <a:pos x="52" y="0"/>
                </a:cxn>
                <a:cxn ang="0">
                  <a:pos x="50" y="1"/>
                </a:cxn>
                <a:cxn ang="0">
                  <a:pos x="48" y="2"/>
                </a:cxn>
                <a:cxn ang="0">
                  <a:pos x="48" y="2"/>
                </a:cxn>
              </a:cxnLst>
              <a:rect l="0" t="0" r="r" b="b"/>
              <a:pathLst>
                <a:path w="57" h="90">
                  <a:moveTo>
                    <a:pt x="48" y="2"/>
                  </a:moveTo>
                  <a:lnTo>
                    <a:pt x="48" y="2"/>
                  </a:lnTo>
                  <a:lnTo>
                    <a:pt x="36" y="22"/>
                  </a:lnTo>
                  <a:lnTo>
                    <a:pt x="24" y="43"/>
                  </a:lnTo>
                  <a:lnTo>
                    <a:pt x="13" y="63"/>
                  </a:lnTo>
                  <a:lnTo>
                    <a:pt x="1" y="83"/>
                  </a:lnTo>
                  <a:lnTo>
                    <a:pt x="1" y="83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2" y="89"/>
                  </a:lnTo>
                  <a:lnTo>
                    <a:pt x="5" y="90"/>
                  </a:lnTo>
                  <a:lnTo>
                    <a:pt x="7" y="90"/>
                  </a:lnTo>
                  <a:lnTo>
                    <a:pt x="8" y="89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21" y="67"/>
                  </a:lnTo>
                  <a:lnTo>
                    <a:pt x="32" y="48"/>
                  </a:lnTo>
                  <a:lnTo>
                    <a:pt x="44" y="27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5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0" y="1"/>
                  </a:lnTo>
                  <a:lnTo>
                    <a:pt x="48" y="2"/>
                  </a:lnTo>
                  <a:lnTo>
                    <a:pt x="4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36" name="Freeform 752"/>
            <p:cNvSpPr/>
            <p:nvPr/>
          </p:nvSpPr>
          <p:spPr bwMode="auto">
            <a:xfrm>
              <a:off x="6878638" y="4716463"/>
              <a:ext cx="36513" cy="52388"/>
            </a:xfrm>
            <a:custGeom>
              <a:avLst/>
              <a:gdLst/>
              <a:ahLst/>
              <a:cxnLst>
                <a:cxn ang="0">
                  <a:pos x="68" y="4"/>
                </a:cxn>
                <a:cxn ang="0">
                  <a:pos x="68" y="4"/>
                </a:cxn>
                <a:cxn ang="0">
                  <a:pos x="68" y="3"/>
                </a:cxn>
                <a:cxn ang="0">
                  <a:pos x="67" y="1"/>
                </a:cxn>
                <a:cxn ang="0">
                  <a:pos x="66" y="0"/>
                </a:cxn>
                <a:cxn ang="0">
                  <a:pos x="64" y="0"/>
                </a:cxn>
                <a:cxn ang="0">
                  <a:pos x="61" y="1"/>
                </a:cxn>
                <a:cxn ang="0">
                  <a:pos x="60" y="3"/>
                </a:cxn>
                <a:cxn ang="0">
                  <a:pos x="59" y="4"/>
                </a:cxn>
                <a:cxn ang="0">
                  <a:pos x="59" y="4"/>
                </a:cxn>
                <a:cxn ang="0">
                  <a:pos x="58" y="9"/>
                </a:cxn>
                <a:cxn ang="0">
                  <a:pos x="55" y="14"/>
                </a:cxn>
                <a:cxn ang="0">
                  <a:pos x="46" y="25"/>
                </a:cxn>
                <a:cxn ang="0">
                  <a:pos x="23" y="52"/>
                </a:cxn>
                <a:cxn ang="0">
                  <a:pos x="11" y="65"/>
                </a:cxn>
                <a:cxn ang="0">
                  <a:pos x="6" y="73"/>
                </a:cxn>
                <a:cxn ang="0">
                  <a:pos x="3" y="79"/>
                </a:cxn>
                <a:cxn ang="0">
                  <a:pos x="0" y="84"/>
                </a:cxn>
                <a:cxn ang="0">
                  <a:pos x="0" y="90"/>
                </a:cxn>
                <a:cxn ang="0">
                  <a:pos x="1" y="94"/>
                </a:cxn>
                <a:cxn ang="0">
                  <a:pos x="3" y="98"/>
                </a:cxn>
                <a:cxn ang="0">
                  <a:pos x="3" y="98"/>
                </a:cxn>
                <a:cxn ang="0">
                  <a:pos x="5" y="99"/>
                </a:cxn>
                <a:cxn ang="0">
                  <a:pos x="7" y="99"/>
                </a:cxn>
                <a:cxn ang="0">
                  <a:pos x="8" y="99"/>
                </a:cxn>
                <a:cxn ang="0">
                  <a:pos x="10" y="98"/>
                </a:cxn>
                <a:cxn ang="0">
                  <a:pos x="11" y="96"/>
                </a:cxn>
                <a:cxn ang="0">
                  <a:pos x="11" y="95"/>
                </a:cxn>
                <a:cxn ang="0">
                  <a:pos x="11" y="93"/>
                </a:cxn>
                <a:cxn ang="0">
                  <a:pos x="10" y="91"/>
                </a:cxn>
                <a:cxn ang="0">
                  <a:pos x="10" y="91"/>
                </a:cxn>
                <a:cxn ang="0">
                  <a:pos x="9" y="90"/>
                </a:cxn>
                <a:cxn ang="0">
                  <a:pos x="10" y="86"/>
                </a:cxn>
                <a:cxn ang="0">
                  <a:pos x="15" y="77"/>
                </a:cxn>
                <a:cxn ang="0">
                  <a:pos x="25" y="65"/>
                </a:cxn>
                <a:cxn ang="0">
                  <a:pos x="35" y="51"/>
                </a:cxn>
                <a:cxn ang="0">
                  <a:pos x="58" y="24"/>
                </a:cxn>
                <a:cxn ang="0">
                  <a:pos x="65" y="13"/>
                </a:cxn>
                <a:cxn ang="0">
                  <a:pos x="67" y="9"/>
                </a:cxn>
                <a:cxn ang="0">
                  <a:pos x="68" y="4"/>
                </a:cxn>
                <a:cxn ang="0">
                  <a:pos x="68" y="4"/>
                </a:cxn>
              </a:cxnLst>
              <a:rect l="0" t="0" r="r" b="b"/>
              <a:pathLst>
                <a:path w="68" h="99">
                  <a:moveTo>
                    <a:pt x="68" y="4"/>
                  </a:moveTo>
                  <a:lnTo>
                    <a:pt x="68" y="4"/>
                  </a:lnTo>
                  <a:lnTo>
                    <a:pt x="68" y="3"/>
                  </a:lnTo>
                  <a:lnTo>
                    <a:pt x="67" y="1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1" y="1"/>
                  </a:lnTo>
                  <a:lnTo>
                    <a:pt x="60" y="3"/>
                  </a:lnTo>
                  <a:lnTo>
                    <a:pt x="59" y="4"/>
                  </a:lnTo>
                  <a:lnTo>
                    <a:pt x="59" y="4"/>
                  </a:lnTo>
                  <a:lnTo>
                    <a:pt x="58" y="9"/>
                  </a:lnTo>
                  <a:lnTo>
                    <a:pt x="55" y="14"/>
                  </a:lnTo>
                  <a:lnTo>
                    <a:pt x="46" y="25"/>
                  </a:lnTo>
                  <a:lnTo>
                    <a:pt x="23" y="52"/>
                  </a:lnTo>
                  <a:lnTo>
                    <a:pt x="11" y="65"/>
                  </a:lnTo>
                  <a:lnTo>
                    <a:pt x="6" y="73"/>
                  </a:lnTo>
                  <a:lnTo>
                    <a:pt x="3" y="79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1" y="94"/>
                  </a:lnTo>
                  <a:lnTo>
                    <a:pt x="3" y="98"/>
                  </a:lnTo>
                  <a:lnTo>
                    <a:pt x="3" y="98"/>
                  </a:lnTo>
                  <a:lnTo>
                    <a:pt x="5" y="99"/>
                  </a:lnTo>
                  <a:lnTo>
                    <a:pt x="7" y="99"/>
                  </a:lnTo>
                  <a:lnTo>
                    <a:pt x="8" y="99"/>
                  </a:lnTo>
                  <a:lnTo>
                    <a:pt x="10" y="98"/>
                  </a:lnTo>
                  <a:lnTo>
                    <a:pt x="11" y="96"/>
                  </a:lnTo>
                  <a:lnTo>
                    <a:pt x="11" y="95"/>
                  </a:lnTo>
                  <a:lnTo>
                    <a:pt x="11" y="93"/>
                  </a:lnTo>
                  <a:lnTo>
                    <a:pt x="10" y="91"/>
                  </a:lnTo>
                  <a:lnTo>
                    <a:pt x="10" y="91"/>
                  </a:lnTo>
                  <a:lnTo>
                    <a:pt x="9" y="90"/>
                  </a:lnTo>
                  <a:lnTo>
                    <a:pt x="10" y="86"/>
                  </a:lnTo>
                  <a:lnTo>
                    <a:pt x="15" y="77"/>
                  </a:lnTo>
                  <a:lnTo>
                    <a:pt x="25" y="65"/>
                  </a:lnTo>
                  <a:lnTo>
                    <a:pt x="35" y="51"/>
                  </a:lnTo>
                  <a:lnTo>
                    <a:pt x="58" y="24"/>
                  </a:lnTo>
                  <a:lnTo>
                    <a:pt x="65" y="13"/>
                  </a:lnTo>
                  <a:lnTo>
                    <a:pt x="67" y="9"/>
                  </a:lnTo>
                  <a:lnTo>
                    <a:pt x="68" y="4"/>
                  </a:lnTo>
                  <a:lnTo>
                    <a:pt x="6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37" name="Freeform 753"/>
            <p:cNvSpPr/>
            <p:nvPr/>
          </p:nvSpPr>
          <p:spPr bwMode="auto">
            <a:xfrm>
              <a:off x="6337301" y="4170363"/>
              <a:ext cx="50800" cy="87313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3" y="12"/>
                </a:cxn>
                <a:cxn ang="0">
                  <a:pos x="79" y="20"/>
                </a:cxn>
                <a:cxn ang="0">
                  <a:pos x="74" y="28"/>
                </a:cxn>
                <a:cxn ang="0">
                  <a:pos x="70" y="36"/>
                </a:cxn>
                <a:cxn ang="0">
                  <a:pos x="70" y="36"/>
                </a:cxn>
                <a:cxn ang="0">
                  <a:pos x="60" y="58"/>
                </a:cxn>
                <a:cxn ang="0">
                  <a:pos x="54" y="69"/>
                </a:cxn>
                <a:cxn ang="0">
                  <a:pos x="48" y="79"/>
                </a:cxn>
                <a:cxn ang="0">
                  <a:pos x="48" y="79"/>
                </a:cxn>
                <a:cxn ang="0">
                  <a:pos x="35" y="98"/>
                </a:cxn>
                <a:cxn ang="0">
                  <a:pos x="23" y="118"/>
                </a:cxn>
                <a:cxn ang="0">
                  <a:pos x="0" y="159"/>
                </a:cxn>
                <a:cxn ang="0">
                  <a:pos x="0" y="159"/>
                </a:cxn>
                <a:cxn ang="0">
                  <a:pos x="0" y="161"/>
                </a:cxn>
                <a:cxn ang="0">
                  <a:pos x="0" y="164"/>
                </a:cxn>
                <a:cxn ang="0">
                  <a:pos x="1" y="165"/>
                </a:cxn>
                <a:cxn ang="0">
                  <a:pos x="2" y="166"/>
                </a:cxn>
                <a:cxn ang="0">
                  <a:pos x="4" y="167"/>
                </a:cxn>
                <a:cxn ang="0">
                  <a:pos x="6" y="167"/>
                </a:cxn>
                <a:cxn ang="0">
                  <a:pos x="8" y="166"/>
                </a:cxn>
                <a:cxn ang="0">
                  <a:pos x="9" y="165"/>
                </a:cxn>
                <a:cxn ang="0">
                  <a:pos x="9" y="165"/>
                </a:cxn>
                <a:cxn ang="0">
                  <a:pos x="20" y="144"/>
                </a:cxn>
                <a:cxn ang="0">
                  <a:pos x="32" y="124"/>
                </a:cxn>
                <a:cxn ang="0">
                  <a:pos x="45" y="104"/>
                </a:cxn>
                <a:cxn ang="0">
                  <a:pos x="56" y="84"/>
                </a:cxn>
                <a:cxn ang="0">
                  <a:pos x="56" y="84"/>
                </a:cxn>
                <a:cxn ang="0">
                  <a:pos x="66" y="65"/>
                </a:cxn>
                <a:cxn ang="0">
                  <a:pos x="72" y="56"/>
                </a:cxn>
                <a:cxn ang="0">
                  <a:pos x="76" y="47"/>
                </a:cxn>
                <a:cxn ang="0">
                  <a:pos x="76" y="47"/>
                </a:cxn>
                <a:cxn ang="0">
                  <a:pos x="80" y="39"/>
                </a:cxn>
                <a:cxn ang="0">
                  <a:pos x="84" y="30"/>
                </a:cxn>
                <a:cxn ang="0">
                  <a:pos x="88" y="22"/>
                </a:cxn>
                <a:cxn ang="0">
                  <a:pos x="92" y="14"/>
                </a:cxn>
                <a:cxn ang="0">
                  <a:pos x="92" y="14"/>
                </a:cxn>
                <a:cxn ang="0">
                  <a:pos x="94" y="13"/>
                </a:cxn>
                <a:cxn ang="0">
                  <a:pos x="94" y="10"/>
                </a:cxn>
                <a:cxn ang="0">
                  <a:pos x="94" y="5"/>
                </a:cxn>
                <a:cxn ang="0">
                  <a:pos x="94" y="5"/>
                </a:cxn>
                <a:cxn ang="0">
                  <a:pos x="94" y="3"/>
                </a:cxn>
                <a:cxn ang="0">
                  <a:pos x="93" y="2"/>
                </a:cxn>
                <a:cxn ang="0">
                  <a:pos x="90" y="0"/>
                </a:cxn>
                <a:cxn ang="0">
                  <a:pos x="87" y="1"/>
                </a:cxn>
                <a:cxn ang="0">
                  <a:pos x="86" y="2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94" h="167">
                  <a:moveTo>
                    <a:pt x="85" y="4"/>
                  </a:moveTo>
                  <a:lnTo>
                    <a:pt x="85" y="4"/>
                  </a:lnTo>
                  <a:lnTo>
                    <a:pt x="83" y="12"/>
                  </a:lnTo>
                  <a:lnTo>
                    <a:pt x="79" y="20"/>
                  </a:lnTo>
                  <a:lnTo>
                    <a:pt x="74" y="28"/>
                  </a:lnTo>
                  <a:lnTo>
                    <a:pt x="70" y="36"/>
                  </a:lnTo>
                  <a:lnTo>
                    <a:pt x="70" y="36"/>
                  </a:lnTo>
                  <a:lnTo>
                    <a:pt x="60" y="58"/>
                  </a:lnTo>
                  <a:lnTo>
                    <a:pt x="54" y="69"/>
                  </a:lnTo>
                  <a:lnTo>
                    <a:pt x="48" y="79"/>
                  </a:lnTo>
                  <a:lnTo>
                    <a:pt x="48" y="79"/>
                  </a:lnTo>
                  <a:lnTo>
                    <a:pt x="35" y="98"/>
                  </a:lnTo>
                  <a:lnTo>
                    <a:pt x="23" y="118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0" y="161"/>
                  </a:lnTo>
                  <a:lnTo>
                    <a:pt x="0" y="164"/>
                  </a:lnTo>
                  <a:lnTo>
                    <a:pt x="1" y="165"/>
                  </a:lnTo>
                  <a:lnTo>
                    <a:pt x="2" y="166"/>
                  </a:lnTo>
                  <a:lnTo>
                    <a:pt x="4" y="167"/>
                  </a:lnTo>
                  <a:lnTo>
                    <a:pt x="6" y="167"/>
                  </a:lnTo>
                  <a:lnTo>
                    <a:pt x="8" y="166"/>
                  </a:lnTo>
                  <a:lnTo>
                    <a:pt x="9" y="165"/>
                  </a:lnTo>
                  <a:lnTo>
                    <a:pt x="9" y="165"/>
                  </a:lnTo>
                  <a:lnTo>
                    <a:pt x="20" y="144"/>
                  </a:lnTo>
                  <a:lnTo>
                    <a:pt x="32" y="124"/>
                  </a:lnTo>
                  <a:lnTo>
                    <a:pt x="45" y="10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66" y="65"/>
                  </a:lnTo>
                  <a:lnTo>
                    <a:pt x="72" y="56"/>
                  </a:lnTo>
                  <a:lnTo>
                    <a:pt x="76" y="47"/>
                  </a:lnTo>
                  <a:lnTo>
                    <a:pt x="76" y="47"/>
                  </a:lnTo>
                  <a:lnTo>
                    <a:pt x="80" y="39"/>
                  </a:lnTo>
                  <a:lnTo>
                    <a:pt x="84" y="30"/>
                  </a:lnTo>
                  <a:lnTo>
                    <a:pt x="88" y="22"/>
                  </a:lnTo>
                  <a:lnTo>
                    <a:pt x="92" y="14"/>
                  </a:lnTo>
                  <a:lnTo>
                    <a:pt x="92" y="14"/>
                  </a:lnTo>
                  <a:lnTo>
                    <a:pt x="94" y="13"/>
                  </a:lnTo>
                  <a:lnTo>
                    <a:pt x="94" y="10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3" y="2"/>
                  </a:lnTo>
                  <a:lnTo>
                    <a:pt x="90" y="0"/>
                  </a:lnTo>
                  <a:lnTo>
                    <a:pt x="87" y="1"/>
                  </a:lnTo>
                  <a:lnTo>
                    <a:pt x="86" y="2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38" name="Freeform 754"/>
            <p:cNvSpPr/>
            <p:nvPr/>
          </p:nvSpPr>
          <p:spPr bwMode="auto">
            <a:xfrm>
              <a:off x="6335713" y="4165600"/>
              <a:ext cx="95250" cy="142875"/>
            </a:xfrm>
            <a:custGeom>
              <a:avLst/>
              <a:gdLst/>
              <a:ahLst/>
              <a:cxnLst>
                <a:cxn ang="0">
                  <a:pos x="172" y="2"/>
                </a:cxn>
                <a:cxn ang="0">
                  <a:pos x="172" y="2"/>
                </a:cxn>
                <a:cxn ang="0">
                  <a:pos x="149" y="38"/>
                </a:cxn>
                <a:cxn ang="0">
                  <a:pos x="125" y="73"/>
                </a:cxn>
                <a:cxn ang="0">
                  <a:pos x="99" y="107"/>
                </a:cxn>
                <a:cxn ang="0">
                  <a:pos x="74" y="141"/>
                </a:cxn>
                <a:cxn ang="0">
                  <a:pos x="74" y="141"/>
                </a:cxn>
                <a:cxn ang="0">
                  <a:pos x="61" y="156"/>
                </a:cxn>
                <a:cxn ang="0">
                  <a:pos x="50" y="173"/>
                </a:cxn>
                <a:cxn ang="0">
                  <a:pos x="27" y="206"/>
                </a:cxn>
                <a:cxn ang="0">
                  <a:pos x="27" y="206"/>
                </a:cxn>
                <a:cxn ang="0">
                  <a:pos x="19" y="219"/>
                </a:cxn>
                <a:cxn ang="0">
                  <a:pos x="11" y="233"/>
                </a:cxn>
                <a:cxn ang="0">
                  <a:pos x="6" y="242"/>
                </a:cxn>
                <a:cxn ang="0">
                  <a:pos x="3" y="249"/>
                </a:cxn>
                <a:cxn ang="0">
                  <a:pos x="1" y="257"/>
                </a:cxn>
                <a:cxn ang="0">
                  <a:pos x="0" y="265"/>
                </a:cxn>
                <a:cxn ang="0">
                  <a:pos x="0" y="265"/>
                </a:cxn>
                <a:cxn ang="0">
                  <a:pos x="0" y="268"/>
                </a:cxn>
                <a:cxn ang="0">
                  <a:pos x="1" y="269"/>
                </a:cxn>
                <a:cxn ang="0">
                  <a:pos x="2" y="270"/>
                </a:cxn>
                <a:cxn ang="0">
                  <a:pos x="4" y="271"/>
                </a:cxn>
                <a:cxn ang="0">
                  <a:pos x="7" y="269"/>
                </a:cxn>
                <a:cxn ang="0">
                  <a:pos x="9" y="268"/>
                </a:cxn>
                <a:cxn ang="0">
                  <a:pos x="9" y="265"/>
                </a:cxn>
                <a:cxn ang="0">
                  <a:pos x="9" y="265"/>
                </a:cxn>
                <a:cxn ang="0">
                  <a:pos x="12" y="256"/>
                </a:cxn>
                <a:cxn ang="0">
                  <a:pos x="15" y="247"/>
                </a:cxn>
                <a:cxn ang="0">
                  <a:pos x="19" y="238"/>
                </a:cxn>
                <a:cxn ang="0">
                  <a:pos x="23" y="229"/>
                </a:cxn>
                <a:cxn ang="0">
                  <a:pos x="34" y="212"/>
                </a:cxn>
                <a:cxn ang="0">
                  <a:pos x="46" y="195"/>
                </a:cxn>
                <a:cxn ang="0">
                  <a:pos x="46" y="195"/>
                </a:cxn>
                <a:cxn ang="0">
                  <a:pos x="69" y="161"/>
                </a:cxn>
                <a:cxn ang="0">
                  <a:pos x="95" y="127"/>
                </a:cxn>
                <a:cxn ang="0">
                  <a:pos x="95" y="127"/>
                </a:cxn>
                <a:cxn ang="0">
                  <a:pos x="118" y="98"/>
                </a:cxn>
                <a:cxn ang="0">
                  <a:pos x="140" y="69"/>
                </a:cxn>
                <a:cxn ang="0">
                  <a:pos x="160" y="38"/>
                </a:cxn>
                <a:cxn ang="0">
                  <a:pos x="180" y="7"/>
                </a:cxn>
                <a:cxn ang="0">
                  <a:pos x="180" y="7"/>
                </a:cxn>
                <a:cxn ang="0">
                  <a:pos x="180" y="5"/>
                </a:cxn>
                <a:cxn ang="0">
                  <a:pos x="180" y="3"/>
                </a:cxn>
                <a:cxn ang="0">
                  <a:pos x="179" y="2"/>
                </a:cxn>
                <a:cxn ang="0">
                  <a:pos x="178" y="1"/>
                </a:cxn>
                <a:cxn ang="0">
                  <a:pos x="176" y="0"/>
                </a:cxn>
                <a:cxn ang="0">
                  <a:pos x="175" y="0"/>
                </a:cxn>
                <a:cxn ang="0">
                  <a:pos x="173" y="1"/>
                </a:cxn>
                <a:cxn ang="0">
                  <a:pos x="172" y="2"/>
                </a:cxn>
                <a:cxn ang="0">
                  <a:pos x="172" y="2"/>
                </a:cxn>
              </a:cxnLst>
              <a:rect l="0" t="0" r="r" b="b"/>
              <a:pathLst>
                <a:path w="180" h="271">
                  <a:moveTo>
                    <a:pt x="172" y="2"/>
                  </a:moveTo>
                  <a:lnTo>
                    <a:pt x="172" y="2"/>
                  </a:lnTo>
                  <a:lnTo>
                    <a:pt x="149" y="38"/>
                  </a:lnTo>
                  <a:lnTo>
                    <a:pt x="125" y="73"/>
                  </a:lnTo>
                  <a:lnTo>
                    <a:pt x="99" y="107"/>
                  </a:lnTo>
                  <a:lnTo>
                    <a:pt x="74" y="141"/>
                  </a:lnTo>
                  <a:lnTo>
                    <a:pt x="74" y="141"/>
                  </a:lnTo>
                  <a:lnTo>
                    <a:pt x="61" y="156"/>
                  </a:lnTo>
                  <a:lnTo>
                    <a:pt x="50" y="173"/>
                  </a:lnTo>
                  <a:lnTo>
                    <a:pt x="27" y="206"/>
                  </a:lnTo>
                  <a:lnTo>
                    <a:pt x="27" y="206"/>
                  </a:lnTo>
                  <a:lnTo>
                    <a:pt x="19" y="219"/>
                  </a:lnTo>
                  <a:lnTo>
                    <a:pt x="11" y="233"/>
                  </a:lnTo>
                  <a:lnTo>
                    <a:pt x="6" y="242"/>
                  </a:lnTo>
                  <a:lnTo>
                    <a:pt x="3" y="249"/>
                  </a:lnTo>
                  <a:lnTo>
                    <a:pt x="1" y="257"/>
                  </a:lnTo>
                  <a:lnTo>
                    <a:pt x="0" y="265"/>
                  </a:lnTo>
                  <a:lnTo>
                    <a:pt x="0" y="265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2" y="270"/>
                  </a:lnTo>
                  <a:lnTo>
                    <a:pt x="4" y="271"/>
                  </a:lnTo>
                  <a:lnTo>
                    <a:pt x="7" y="269"/>
                  </a:lnTo>
                  <a:lnTo>
                    <a:pt x="9" y="268"/>
                  </a:lnTo>
                  <a:lnTo>
                    <a:pt x="9" y="265"/>
                  </a:lnTo>
                  <a:lnTo>
                    <a:pt x="9" y="265"/>
                  </a:lnTo>
                  <a:lnTo>
                    <a:pt x="12" y="256"/>
                  </a:lnTo>
                  <a:lnTo>
                    <a:pt x="15" y="247"/>
                  </a:lnTo>
                  <a:lnTo>
                    <a:pt x="19" y="238"/>
                  </a:lnTo>
                  <a:lnTo>
                    <a:pt x="23" y="229"/>
                  </a:lnTo>
                  <a:lnTo>
                    <a:pt x="34" y="212"/>
                  </a:lnTo>
                  <a:lnTo>
                    <a:pt x="46" y="195"/>
                  </a:lnTo>
                  <a:lnTo>
                    <a:pt x="46" y="195"/>
                  </a:lnTo>
                  <a:lnTo>
                    <a:pt x="69" y="161"/>
                  </a:lnTo>
                  <a:lnTo>
                    <a:pt x="95" y="127"/>
                  </a:lnTo>
                  <a:lnTo>
                    <a:pt x="95" y="127"/>
                  </a:lnTo>
                  <a:lnTo>
                    <a:pt x="118" y="98"/>
                  </a:lnTo>
                  <a:lnTo>
                    <a:pt x="140" y="69"/>
                  </a:lnTo>
                  <a:lnTo>
                    <a:pt x="160" y="38"/>
                  </a:lnTo>
                  <a:lnTo>
                    <a:pt x="180" y="7"/>
                  </a:lnTo>
                  <a:lnTo>
                    <a:pt x="180" y="7"/>
                  </a:lnTo>
                  <a:lnTo>
                    <a:pt x="180" y="5"/>
                  </a:lnTo>
                  <a:lnTo>
                    <a:pt x="180" y="3"/>
                  </a:lnTo>
                  <a:lnTo>
                    <a:pt x="179" y="2"/>
                  </a:lnTo>
                  <a:lnTo>
                    <a:pt x="178" y="1"/>
                  </a:lnTo>
                  <a:lnTo>
                    <a:pt x="176" y="0"/>
                  </a:lnTo>
                  <a:lnTo>
                    <a:pt x="175" y="0"/>
                  </a:lnTo>
                  <a:lnTo>
                    <a:pt x="173" y="1"/>
                  </a:lnTo>
                  <a:lnTo>
                    <a:pt x="172" y="2"/>
                  </a:lnTo>
                  <a:lnTo>
                    <a:pt x="17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39" name="Freeform 755"/>
            <p:cNvSpPr/>
            <p:nvPr/>
          </p:nvSpPr>
          <p:spPr bwMode="auto">
            <a:xfrm>
              <a:off x="6345238" y="4165600"/>
              <a:ext cx="120650" cy="157163"/>
            </a:xfrm>
            <a:custGeom>
              <a:avLst/>
              <a:gdLst/>
              <a:ahLst/>
              <a:cxnLst>
                <a:cxn ang="0">
                  <a:pos x="220" y="1"/>
                </a:cxn>
                <a:cxn ang="0">
                  <a:pos x="220" y="1"/>
                </a:cxn>
                <a:cxn ang="0">
                  <a:pos x="206" y="18"/>
                </a:cxn>
                <a:cxn ang="0">
                  <a:pos x="194" y="35"/>
                </a:cxn>
                <a:cxn ang="0">
                  <a:pos x="183" y="53"/>
                </a:cxn>
                <a:cxn ang="0">
                  <a:pos x="170" y="69"/>
                </a:cxn>
                <a:cxn ang="0">
                  <a:pos x="170" y="69"/>
                </a:cxn>
                <a:cxn ang="0">
                  <a:pos x="138" y="112"/>
                </a:cxn>
                <a:cxn ang="0">
                  <a:pos x="123" y="132"/>
                </a:cxn>
                <a:cxn ang="0">
                  <a:pos x="106" y="153"/>
                </a:cxn>
                <a:cxn ang="0">
                  <a:pos x="106" y="153"/>
                </a:cxn>
                <a:cxn ang="0">
                  <a:pos x="91" y="171"/>
                </a:cxn>
                <a:cxn ang="0">
                  <a:pos x="76" y="191"/>
                </a:cxn>
                <a:cxn ang="0">
                  <a:pos x="61" y="211"/>
                </a:cxn>
                <a:cxn ang="0">
                  <a:pos x="45" y="229"/>
                </a:cxn>
                <a:cxn ang="0">
                  <a:pos x="45" y="229"/>
                </a:cxn>
                <a:cxn ang="0">
                  <a:pos x="33" y="244"/>
                </a:cxn>
                <a:cxn ang="0">
                  <a:pos x="20" y="259"/>
                </a:cxn>
                <a:cxn ang="0">
                  <a:pos x="9" y="276"/>
                </a:cxn>
                <a:cxn ang="0">
                  <a:pos x="4" y="284"/>
                </a:cxn>
                <a:cxn ang="0">
                  <a:pos x="0" y="292"/>
                </a:cxn>
                <a:cxn ang="0">
                  <a:pos x="0" y="292"/>
                </a:cxn>
                <a:cxn ang="0">
                  <a:pos x="0" y="295"/>
                </a:cxn>
                <a:cxn ang="0">
                  <a:pos x="2" y="298"/>
                </a:cxn>
                <a:cxn ang="0">
                  <a:pos x="4" y="299"/>
                </a:cxn>
                <a:cxn ang="0">
                  <a:pos x="6" y="299"/>
                </a:cxn>
                <a:cxn ang="0">
                  <a:pos x="6" y="299"/>
                </a:cxn>
                <a:cxn ang="0">
                  <a:pos x="9" y="298"/>
                </a:cxn>
                <a:cxn ang="0">
                  <a:pos x="11" y="295"/>
                </a:cxn>
                <a:cxn ang="0">
                  <a:pos x="13" y="293"/>
                </a:cxn>
                <a:cxn ang="0">
                  <a:pos x="14" y="290"/>
                </a:cxn>
                <a:cxn ang="0">
                  <a:pos x="14" y="290"/>
                </a:cxn>
                <a:cxn ang="0">
                  <a:pos x="14" y="288"/>
                </a:cxn>
                <a:cxn ang="0">
                  <a:pos x="13" y="287"/>
                </a:cxn>
                <a:cxn ang="0">
                  <a:pos x="13" y="287"/>
                </a:cxn>
                <a:cxn ang="0">
                  <a:pos x="18" y="279"/>
                </a:cxn>
                <a:cxn ang="0">
                  <a:pos x="25" y="270"/>
                </a:cxn>
                <a:cxn ang="0">
                  <a:pos x="37" y="253"/>
                </a:cxn>
                <a:cxn ang="0">
                  <a:pos x="64" y="223"/>
                </a:cxn>
                <a:cxn ang="0">
                  <a:pos x="64" y="223"/>
                </a:cxn>
                <a:cxn ang="0">
                  <a:pos x="94" y="185"/>
                </a:cxn>
                <a:cxn ang="0">
                  <a:pos x="124" y="147"/>
                </a:cxn>
                <a:cxn ang="0">
                  <a:pos x="124" y="147"/>
                </a:cxn>
                <a:cxn ang="0">
                  <a:pos x="149" y="115"/>
                </a:cxn>
                <a:cxn ang="0">
                  <a:pos x="172" y="82"/>
                </a:cxn>
                <a:cxn ang="0">
                  <a:pos x="172" y="82"/>
                </a:cxn>
                <a:cxn ang="0">
                  <a:pos x="185" y="63"/>
                </a:cxn>
                <a:cxn ang="0">
                  <a:pos x="198" y="44"/>
                </a:cxn>
                <a:cxn ang="0">
                  <a:pos x="212" y="26"/>
                </a:cxn>
                <a:cxn ang="0">
                  <a:pos x="226" y="8"/>
                </a:cxn>
                <a:cxn ang="0">
                  <a:pos x="226" y="8"/>
                </a:cxn>
                <a:cxn ang="0">
                  <a:pos x="227" y="6"/>
                </a:cxn>
                <a:cxn ang="0">
                  <a:pos x="228" y="4"/>
                </a:cxn>
                <a:cxn ang="0">
                  <a:pos x="227" y="3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3" y="0"/>
                </a:cxn>
                <a:cxn ang="0">
                  <a:pos x="221" y="0"/>
                </a:cxn>
                <a:cxn ang="0">
                  <a:pos x="220" y="1"/>
                </a:cxn>
                <a:cxn ang="0">
                  <a:pos x="220" y="1"/>
                </a:cxn>
              </a:cxnLst>
              <a:rect l="0" t="0" r="r" b="b"/>
              <a:pathLst>
                <a:path w="228" h="299">
                  <a:moveTo>
                    <a:pt x="220" y="1"/>
                  </a:moveTo>
                  <a:lnTo>
                    <a:pt x="220" y="1"/>
                  </a:lnTo>
                  <a:lnTo>
                    <a:pt x="206" y="18"/>
                  </a:lnTo>
                  <a:lnTo>
                    <a:pt x="194" y="35"/>
                  </a:lnTo>
                  <a:lnTo>
                    <a:pt x="183" y="53"/>
                  </a:lnTo>
                  <a:lnTo>
                    <a:pt x="170" y="69"/>
                  </a:lnTo>
                  <a:lnTo>
                    <a:pt x="170" y="69"/>
                  </a:lnTo>
                  <a:lnTo>
                    <a:pt x="138" y="112"/>
                  </a:lnTo>
                  <a:lnTo>
                    <a:pt x="123" y="132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91" y="171"/>
                  </a:lnTo>
                  <a:lnTo>
                    <a:pt x="76" y="191"/>
                  </a:lnTo>
                  <a:lnTo>
                    <a:pt x="61" y="211"/>
                  </a:lnTo>
                  <a:lnTo>
                    <a:pt x="45" y="229"/>
                  </a:lnTo>
                  <a:lnTo>
                    <a:pt x="45" y="229"/>
                  </a:lnTo>
                  <a:lnTo>
                    <a:pt x="33" y="244"/>
                  </a:lnTo>
                  <a:lnTo>
                    <a:pt x="20" y="259"/>
                  </a:lnTo>
                  <a:lnTo>
                    <a:pt x="9" y="276"/>
                  </a:lnTo>
                  <a:lnTo>
                    <a:pt x="4" y="284"/>
                  </a:lnTo>
                  <a:lnTo>
                    <a:pt x="0" y="292"/>
                  </a:lnTo>
                  <a:lnTo>
                    <a:pt x="0" y="292"/>
                  </a:lnTo>
                  <a:lnTo>
                    <a:pt x="0" y="295"/>
                  </a:lnTo>
                  <a:lnTo>
                    <a:pt x="2" y="298"/>
                  </a:lnTo>
                  <a:lnTo>
                    <a:pt x="4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9" y="298"/>
                  </a:lnTo>
                  <a:lnTo>
                    <a:pt x="11" y="295"/>
                  </a:lnTo>
                  <a:lnTo>
                    <a:pt x="13" y="293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88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8" y="279"/>
                  </a:lnTo>
                  <a:lnTo>
                    <a:pt x="25" y="270"/>
                  </a:lnTo>
                  <a:lnTo>
                    <a:pt x="37" y="253"/>
                  </a:lnTo>
                  <a:lnTo>
                    <a:pt x="64" y="223"/>
                  </a:lnTo>
                  <a:lnTo>
                    <a:pt x="64" y="223"/>
                  </a:lnTo>
                  <a:lnTo>
                    <a:pt x="94" y="185"/>
                  </a:lnTo>
                  <a:lnTo>
                    <a:pt x="124" y="147"/>
                  </a:lnTo>
                  <a:lnTo>
                    <a:pt x="124" y="147"/>
                  </a:lnTo>
                  <a:lnTo>
                    <a:pt x="149" y="115"/>
                  </a:lnTo>
                  <a:lnTo>
                    <a:pt x="172" y="82"/>
                  </a:lnTo>
                  <a:lnTo>
                    <a:pt x="172" y="82"/>
                  </a:lnTo>
                  <a:lnTo>
                    <a:pt x="185" y="63"/>
                  </a:lnTo>
                  <a:lnTo>
                    <a:pt x="198" y="44"/>
                  </a:lnTo>
                  <a:lnTo>
                    <a:pt x="212" y="26"/>
                  </a:lnTo>
                  <a:lnTo>
                    <a:pt x="226" y="8"/>
                  </a:lnTo>
                  <a:lnTo>
                    <a:pt x="226" y="8"/>
                  </a:lnTo>
                  <a:lnTo>
                    <a:pt x="227" y="6"/>
                  </a:lnTo>
                  <a:lnTo>
                    <a:pt x="228" y="4"/>
                  </a:lnTo>
                  <a:lnTo>
                    <a:pt x="227" y="3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3" y="0"/>
                  </a:lnTo>
                  <a:lnTo>
                    <a:pt x="221" y="0"/>
                  </a:lnTo>
                  <a:lnTo>
                    <a:pt x="220" y="1"/>
                  </a:lnTo>
                  <a:lnTo>
                    <a:pt x="22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40" name="Freeform 756"/>
            <p:cNvSpPr/>
            <p:nvPr/>
          </p:nvSpPr>
          <p:spPr bwMode="auto">
            <a:xfrm>
              <a:off x="6372226" y="4178300"/>
              <a:ext cx="131763" cy="160338"/>
            </a:xfrm>
            <a:custGeom>
              <a:avLst/>
              <a:gdLst/>
              <a:ahLst/>
              <a:cxnLst>
                <a:cxn ang="0">
                  <a:pos x="239" y="1"/>
                </a:cxn>
                <a:cxn ang="0">
                  <a:pos x="239" y="1"/>
                </a:cxn>
                <a:cxn ang="0">
                  <a:pos x="230" y="9"/>
                </a:cxn>
                <a:cxn ang="0">
                  <a:pos x="220" y="18"/>
                </a:cxn>
                <a:cxn ang="0">
                  <a:pos x="205" y="36"/>
                </a:cxn>
                <a:cxn ang="0">
                  <a:pos x="189" y="56"/>
                </a:cxn>
                <a:cxn ang="0">
                  <a:pos x="176" y="75"/>
                </a:cxn>
                <a:cxn ang="0">
                  <a:pos x="149" y="115"/>
                </a:cxn>
                <a:cxn ang="0">
                  <a:pos x="135" y="135"/>
                </a:cxn>
                <a:cxn ang="0">
                  <a:pos x="119" y="155"/>
                </a:cxn>
                <a:cxn ang="0">
                  <a:pos x="119" y="155"/>
                </a:cxn>
                <a:cxn ang="0">
                  <a:pos x="82" y="198"/>
                </a:cxn>
                <a:cxn ang="0">
                  <a:pos x="43" y="239"/>
                </a:cxn>
                <a:cxn ang="0">
                  <a:pos x="43" y="239"/>
                </a:cxn>
                <a:cxn ang="0">
                  <a:pos x="29" y="253"/>
                </a:cxn>
                <a:cxn ang="0">
                  <a:pos x="16" y="266"/>
                </a:cxn>
                <a:cxn ang="0">
                  <a:pos x="11" y="274"/>
                </a:cxn>
                <a:cxn ang="0">
                  <a:pos x="6" y="281"/>
                </a:cxn>
                <a:cxn ang="0">
                  <a:pos x="3" y="289"/>
                </a:cxn>
                <a:cxn ang="0">
                  <a:pos x="0" y="298"/>
                </a:cxn>
                <a:cxn ang="0">
                  <a:pos x="0" y="298"/>
                </a:cxn>
                <a:cxn ang="0">
                  <a:pos x="0" y="301"/>
                </a:cxn>
                <a:cxn ang="0">
                  <a:pos x="4" y="302"/>
                </a:cxn>
                <a:cxn ang="0">
                  <a:pos x="6" y="303"/>
                </a:cxn>
                <a:cxn ang="0">
                  <a:pos x="9" y="301"/>
                </a:cxn>
                <a:cxn ang="0">
                  <a:pos x="18" y="292"/>
                </a:cxn>
                <a:cxn ang="0">
                  <a:pos x="18" y="292"/>
                </a:cxn>
                <a:cxn ang="0">
                  <a:pos x="19" y="290"/>
                </a:cxn>
                <a:cxn ang="0">
                  <a:pos x="19" y="287"/>
                </a:cxn>
                <a:cxn ang="0">
                  <a:pos x="17" y="285"/>
                </a:cxn>
                <a:cxn ang="0">
                  <a:pos x="14" y="284"/>
                </a:cxn>
                <a:cxn ang="0">
                  <a:pos x="14" y="284"/>
                </a:cxn>
                <a:cxn ang="0">
                  <a:pos x="19" y="277"/>
                </a:cxn>
                <a:cxn ang="0">
                  <a:pos x="25" y="268"/>
                </a:cxn>
                <a:cxn ang="0">
                  <a:pos x="40" y="253"/>
                </a:cxn>
                <a:cxn ang="0">
                  <a:pos x="55" y="239"/>
                </a:cxn>
                <a:cxn ang="0">
                  <a:pos x="68" y="227"/>
                </a:cxn>
                <a:cxn ang="0">
                  <a:pos x="68" y="227"/>
                </a:cxn>
                <a:cxn ang="0">
                  <a:pos x="103" y="189"/>
                </a:cxn>
                <a:cxn ang="0">
                  <a:pos x="120" y="169"/>
                </a:cxn>
                <a:cxn ang="0">
                  <a:pos x="136" y="150"/>
                </a:cxn>
                <a:cxn ang="0">
                  <a:pos x="136" y="150"/>
                </a:cxn>
                <a:cxn ang="0">
                  <a:pos x="149" y="131"/>
                </a:cxn>
                <a:cxn ang="0">
                  <a:pos x="163" y="112"/>
                </a:cxn>
                <a:cxn ang="0">
                  <a:pos x="187" y="75"/>
                </a:cxn>
                <a:cxn ang="0">
                  <a:pos x="200" y="58"/>
                </a:cxn>
                <a:cxn ang="0">
                  <a:pos x="214" y="40"/>
                </a:cxn>
                <a:cxn ang="0">
                  <a:pos x="229" y="24"/>
                </a:cxn>
                <a:cxn ang="0">
                  <a:pos x="245" y="8"/>
                </a:cxn>
                <a:cxn ang="0">
                  <a:pos x="245" y="8"/>
                </a:cxn>
                <a:cxn ang="0">
                  <a:pos x="246" y="6"/>
                </a:cxn>
                <a:cxn ang="0">
                  <a:pos x="247" y="5"/>
                </a:cxn>
                <a:cxn ang="0">
                  <a:pos x="246" y="3"/>
                </a:cxn>
                <a:cxn ang="0">
                  <a:pos x="245" y="2"/>
                </a:cxn>
                <a:cxn ang="0">
                  <a:pos x="242" y="0"/>
                </a:cxn>
                <a:cxn ang="0">
                  <a:pos x="240" y="0"/>
                </a:cxn>
                <a:cxn ang="0">
                  <a:pos x="239" y="1"/>
                </a:cxn>
                <a:cxn ang="0">
                  <a:pos x="239" y="1"/>
                </a:cxn>
              </a:cxnLst>
              <a:rect l="0" t="0" r="r" b="b"/>
              <a:pathLst>
                <a:path w="247" h="303">
                  <a:moveTo>
                    <a:pt x="239" y="1"/>
                  </a:moveTo>
                  <a:lnTo>
                    <a:pt x="239" y="1"/>
                  </a:lnTo>
                  <a:lnTo>
                    <a:pt x="230" y="9"/>
                  </a:lnTo>
                  <a:lnTo>
                    <a:pt x="220" y="18"/>
                  </a:lnTo>
                  <a:lnTo>
                    <a:pt x="205" y="36"/>
                  </a:lnTo>
                  <a:lnTo>
                    <a:pt x="189" y="56"/>
                  </a:lnTo>
                  <a:lnTo>
                    <a:pt x="176" y="75"/>
                  </a:lnTo>
                  <a:lnTo>
                    <a:pt x="149" y="115"/>
                  </a:lnTo>
                  <a:lnTo>
                    <a:pt x="135" y="13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82" y="198"/>
                  </a:lnTo>
                  <a:lnTo>
                    <a:pt x="43" y="239"/>
                  </a:lnTo>
                  <a:lnTo>
                    <a:pt x="43" y="239"/>
                  </a:lnTo>
                  <a:lnTo>
                    <a:pt x="29" y="253"/>
                  </a:lnTo>
                  <a:lnTo>
                    <a:pt x="16" y="266"/>
                  </a:lnTo>
                  <a:lnTo>
                    <a:pt x="11" y="274"/>
                  </a:lnTo>
                  <a:lnTo>
                    <a:pt x="6" y="281"/>
                  </a:lnTo>
                  <a:lnTo>
                    <a:pt x="3" y="289"/>
                  </a:lnTo>
                  <a:lnTo>
                    <a:pt x="0" y="298"/>
                  </a:lnTo>
                  <a:lnTo>
                    <a:pt x="0" y="298"/>
                  </a:lnTo>
                  <a:lnTo>
                    <a:pt x="0" y="301"/>
                  </a:lnTo>
                  <a:lnTo>
                    <a:pt x="4" y="302"/>
                  </a:lnTo>
                  <a:lnTo>
                    <a:pt x="6" y="303"/>
                  </a:lnTo>
                  <a:lnTo>
                    <a:pt x="9" y="301"/>
                  </a:lnTo>
                  <a:lnTo>
                    <a:pt x="18" y="292"/>
                  </a:lnTo>
                  <a:lnTo>
                    <a:pt x="18" y="292"/>
                  </a:lnTo>
                  <a:lnTo>
                    <a:pt x="19" y="290"/>
                  </a:lnTo>
                  <a:lnTo>
                    <a:pt x="19" y="287"/>
                  </a:lnTo>
                  <a:lnTo>
                    <a:pt x="17" y="285"/>
                  </a:lnTo>
                  <a:lnTo>
                    <a:pt x="14" y="284"/>
                  </a:lnTo>
                  <a:lnTo>
                    <a:pt x="14" y="284"/>
                  </a:lnTo>
                  <a:lnTo>
                    <a:pt x="19" y="277"/>
                  </a:lnTo>
                  <a:lnTo>
                    <a:pt x="25" y="268"/>
                  </a:lnTo>
                  <a:lnTo>
                    <a:pt x="40" y="253"/>
                  </a:lnTo>
                  <a:lnTo>
                    <a:pt x="55" y="239"/>
                  </a:lnTo>
                  <a:lnTo>
                    <a:pt x="68" y="227"/>
                  </a:lnTo>
                  <a:lnTo>
                    <a:pt x="68" y="227"/>
                  </a:lnTo>
                  <a:lnTo>
                    <a:pt x="103" y="189"/>
                  </a:lnTo>
                  <a:lnTo>
                    <a:pt x="120" y="169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49" y="131"/>
                  </a:lnTo>
                  <a:lnTo>
                    <a:pt x="163" y="112"/>
                  </a:lnTo>
                  <a:lnTo>
                    <a:pt x="187" y="75"/>
                  </a:lnTo>
                  <a:lnTo>
                    <a:pt x="200" y="58"/>
                  </a:lnTo>
                  <a:lnTo>
                    <a:pt x="214" y="40"/>
                  </a:lnTo>
                  <a:lnTo>
                    <a:pt x="229" y="24"/>
                  </a:lnTo>
                  <a:lnTo>
                    <a:pt x="245" y="8"/>
                  </a:lnTo>
                  <a:lnTo>
                    <a:pt x="245" y="8"/>
                  </a:lnTo>
                  <a:lnTo>
                    <a:pt x="246" y="6"/>
                  </a:lnTo>
                  <a:lnTo>
                    <a:pt x="247" y="5"/>
                  </a:lnTo>
                  <a:lnTo>
                    <a:pt x="246" y="3"/>
                  </a:lnTo>
                  <a:lnTo>
                    <a:pt x="245" y="2"/>
                  </a:lnTo>
                  <a:lnTo>
                    <a:pt x="242" y="0"/>
                  </a:lnTo>
                  <a:lnTo>
                    <a:pt x="240" y="0"/>
                  </a:lnTo>
                  <a:lnTo>
                    <a:pt x="239" y="1"/>
                  </a:lnTo>
                  <a:lnTo>
                    <a:pt x="23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41" name="Freeform 757"/>
            <p:cNvSpPr/>
            <p:nvPr/>
          </p:nvSpPr>
          <p:spPr bwMode="auto">
            <a:xfrm>
              <a:off x="6370638" y="4184650"/>
              <a:ext cx="165100" cy="185738"/>
            </a:xfrm>
            <a:custGeom>
              <a:avLst/>
              <a:gdLst/>
              <a:ahLst/>
              <a:cxnLst>
                <a:cxn ang="0">
                  <a:pos x="305" y="1"/>
                </a:cxn>
                <a:cxn ang="0">
                  <a:pos x="305" y="1"/>
                </a:cxn>
                <a:cxn ang="0">
                  <a:pos x="288" y="18"/>
                </a:cxn>
                <a:cxn ang="0">
                  <a:pos x="272" y="35"/>
                </a:cxn>
                <a:cxn ang="0">
                  <a:pos x="257" y="53"/>
                </a:cxn>
                <a:cxn ang="0">
                  <a:pos x="242" y="72"/>
                </a:cxn>
                <a:cxn ang="0">
                  <a:pos x="242" y="72"/>
                </a:cxn>
                <a:cxn ang="0">
                  <a:pos x="194" y="122"/>
                </a:cxn>
                <a:cxn ang="0">
                  <a:pos x="146" y="174"/>
                </a:cxn>
                <a:cxn ang="0">
                  <a:pos x="146" y="174"/>
                </a:cxn>
                <a:cxn ang="0">
                  <a:pos x="105" y="219"/>
                </a:cxn>
                <a:cxn ang="0">
                  <a:pos x="62" y="267"/>
                </a:cxn>
                <a:cxn ang="0">
                  <a:pos x="62" y="267"/>
                </a:cxn>
                <a:cxn ang="0">
                  <a:pos x="44" y="289"/>
                </a:cxn>
                <a:cxn ang="0">
                  <a:pos x="33" y="301"/>
                </a:cxn>
                <a:cxn ang="0">
                  <a:pos x="23" y="311"/>
                </a:cxn>
                <a:cxn ang="0">
                  <a:pos x="23" y="311"/>
                </a:cxn>
                <a:cxn ang="0">
                  <a:pos x="16" y="318"/>
                </a:cxn>
                <a:cxn ang="0">
                  <a:pos x="10" y="327"/>
                </a:cxn>
                <a:cxn ang="0">
                  <a:pos x="4" y="335"/>
                </a:cxn>
                <a:cxn ang="0">
                  <a:pos x="0" y="345"/>
                </a:cxn>
                <a:cxn ang="0">
                  <a:pos x="0" y="345"/>
                </a:cxn>
                <a:cxn ang="0">
                  <a:pos x="0" y="347"/>
                </a:cxn>
                <a:cxn ang="0">
                  <a:pos x="1" y="348"/>
                </a:cxn>
                <a:cxn ang="0">
                  <a:pos x="2" y="349"/>
                </a:cxn>
                <a:cxn ang="0">
                  <a:pos x="3" y="350"/>
                </a:cxn>
                <a:cxn ang="0">
                  <a:pos x="5" y="350"/>
                </a:cxn>
                <a:cxn ang="0">
                  <a:pos x="8" y="350"/>
                </a:cxn>
                <a:cxn ang="0">
                  <a:pos x="9" y="349"/>
                </a:cxn>
                <a:cxn ang="0">
                  <a:pos x="10" y="347"/>
                </a:cxn>
                <a:cxn ang="0">
                  <a:pos x="10" y="347"/>
                </a:cxn>
                <a:cxn ang="0">
                  <a:pos x="13" y="341"/>
                </a:cxn>
                <a:cxn ang="0">
                  <a:pos x="16" y="335"/>
                </a:cxn>
                <a:cxn ang="0">
                  <a:pos x="23" y="326"/>
                </a:cxn>
                <a:cxn ang="0">
                  <a:pos x="32" y="316"/>
                </a:cxn>
                <a:cxn ang="0">
                  <a:pos x="42" y="307"/>
                </a:cxn>
                <a:cxn ang="0">
                  <a:pos x="42" y="307"/>
                </a:cxn>
                <a:cxn ang="0">
                  <a:pos x="52" y="296"/>
                </a:cxn>
                <a:cxn ang="0">
                  <a:pos x="61" y="284"/>
                </a:cxn>
                <a:cxn ang="0">
                  <a:pos x="71" y="272"/>
                </a:cxn>
                <a:cxn ang="0">
                  <a:pos x="81" y="261"/>
                </a:cxn>
                <a:cxn ang="0">
                  <a:pos x="81" y="261"/>
                </a:cxn>
                <a:cxn ang="0">
                  <a:pos x="119" y="217"/>
                </a:cxn>
                <a:cxn ang="0">
                  <a:pos x="158" y="174"/>
                </a:cxn>
                <a:cxn ang="0">
                  <a:pos x="158" y="174"/>
                </a:cxn>
                <a:cxn ang="0">
                  <a:pos x="201" y="129"/>
                </a:cxn>
                <a:cxn ang="0">
                  <a:pos x="243" y="84"/>
                </a:cxn>
                <a:cxn ang="0">
                  <a:pos x="243" y="84"/>
                </a:cxn>
                <a:cxn ang="0">
                  <a:pos x="260" y="64"/>
                </a:cxn>
                <a:cxn ang="0">
                  <a:pos x="276" y="45"/>
                </a:cxn>
                <a:cxn ang="0">
                  <a:pos x="294" y="26"/>
                </a:cxn>
                <a:cxn ang="0">
                  <a:pos x="303" y="17"/>
                </a:cxn>
                <a:cxn ang="0">
                  <a:pos x="312" y="9"/>
                </a:cxn>
                <a:cxn ang="0">
                  <a:pos x="312" y="9"/>
                </a:cxn>
                <a:cxn ang="0">
                  <a:pos x="313" y="6"/>
                </a:cxn>
                <a:cxn ang="0">
                  <a:pos x="313" y="4"/>
                </a:cxn>
                <a:cxn ang="0">
                  <a:pos x="313" y="3"/>
                </a:cxn>
                <a:cxn ang="0">
                  <a:pos x="312" y="1"/>
                </a:cxn>
                <a:cxn ang="0">
                  <a:pos x="311" y="0"/>
                </a:cxn>
                <a:cxn ang="0">
                  <a:pos x="309" y="0"/>
                </a:cxn>
                <a:cxn ang="0">
                  <a:pos x="307" y="0"/>
                </a:cxn>
                <a:cxn ang="0">
                  <a:pos x="305" y="1"/>
                </a:cxn>
                <a:cxn ang="0">
                  <a:pos x="305" y="1"/>
                </a:cxn>
              </a:cxnLst>
              <a:rect l="0" t="0" r="r" b="b"/>
              <a:pathLst>
                <a:path w="313" h="350">
                  <a:moveTo>
                    <a:pt x="305" y="1"/>
                  </a:moveTo>
                  <a:lnTo>
                    <a:pt x="305" y="1"/>
                  </a:lnTo>
                  <a:lnTo>
                    <a:pt x="288" y="18"/>
                  </a:lnTo>
                  <a:lnTo>
                    <a:pt x="272" y="35"/>
                  </a:lnTo>
                  <a:lnTo>
                    <a:pt x="257" y="53"/>
                  </a:lnTo>
                  <a:lnTo>
                    <a:pt x="242" y="72"/>
                  </a:lnTo>
                  <a:lnTo>
                    <a:pt x="242" y="72"/>
                  </a:lnTo>
                  <a:lnTo>
                    <a:pt x="194" y="122"/>
                  </a:lnTo>
                  <a:lnTo>
                    <a:pt x="146" y="174"/>
                  </a:lnTo>
                  <a:lnTo>
                    <a:pt x="146" y="174"/>
                  </a:lnTo>
                  <a:lnTo>
                    <a:pt x="105" y="219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44" y="289"/>
                  </a:lnTo>
                  <a:lnTo>
                    <a:pt x="33" y="301"/>
                  </a:lnTo>
                  <a:lnTo>
                    <a:pt x="23" y="311"/>
                  </a:lnTo>
                  <a:lnTo>
                    <a:pt x="23" y="311"/>
                  </a:lnTo>
                  <a:lnTo>
                    <a:pt x="16" y="318"/>
                  </a:lnTo>
                  <a:lnTo>
                    <a:pt x="10" y="327"/>
                  </a:lnTo>
                  <a:lnTo>
                    <a:pt x="4" y="335"/>
                  </a:lnTo>
                  <a:lnTo>
                    <a:pt x="0" y="345"/>
                  </a:lnTo>
                  <a:lnTo>
                    <a:pt x="0" y="345"/>
                  </a:lnTo>
                  <a:lnTo>
                    <a:pt x="0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3" y="350"/>
                  </a:lnTo>
                  <a:lnTo>
                    <a:pt x="5" y="350"/>
                  </a:lnTo>
                  <a:lnTo>
                    <a:pt x="8" y="350"/>
                  </a:lnTo>
                  <a:lnTo>
                    <a:pt x="9" y="349"/>
                  </a:lnTo>
                  <a:lnTo>
                    <a:pt x="10" y="347"/>
                  </a:lnTo>
                  <a:lnTo>
                    <a:pt x="10" y="347"/>
                  </a:lnTo>
                  <a:lnTo>
                    <a:pt x="13" y="341"/>
                  </a:lnTo>
                  <a:lnTo>
                    <a:pt x="16" y="335"/>
                  </a:lnTo>
                  <a:lnTo>
                    <a:pt x="23" y="326"/>
                  </a:lnTo>
                  <a:lnTo>
                    <a:pt x="32" y="316"/>
                  </a:lnTo>
                  <a:lnTo>
                    <a:pt x="42" y="307"/>
                  </a:lnTo>
                  <a:lnTo>
                    <a:pt x="42" y="307"/>
                  </a:lnTo>
                  <a:lnTo>
                    <a:pt x="52" y="296"/>
                  </a:lnTo>
                  <a:lnTo>
                    <a:pt x="61" y="284"/>
                  </a:lnTo>
                  <a:lnTo>
                    <a:pt x="71" y="272"/>
                  </a:lnTo>
                  <a:lnTo>
                    <a:pt x="81" y="261"/>
                  </a:lnTo>
                  <a:lnTo>
                    <a:pt x="81" y="261"/>
                  </a:lnTo>
                  <a:lnTo>
                    <a:pt x="119" y="217"/>
                  </a:lnTo>
                  <a:lnTo>
                    <a:pt x="158" y="174"/>
                  </a:lnTo>
                  <a:lnTo>
                    <a:pt x="158" y="174"/>
                  </a:lnTo>
                  <a:lnTo>
                    <a:pt x="201" y="129"/>
                  </a:lnTo>
                  <a:lnTo>
                    <a:pt x="243" y="84"/>
                  </a:lnTo>
                  <a:lnTo>
                    <a:pt x="243" y="84"/>
                  </a:lnTo>
                  <a:lnTo>
                    <a:pt x="260" y="64"/>
                  </a:lnTo>
                  <a:lnTo>
                    <a:pt x="276" y="45"/>
                  </a:lnTo>
                  <a:lnTo>
                    <a:pt x="294" y="26"/>
                  </a:lnTo>
                  <a:lnTo>
                    <a:pt x="303" y="17"/>
                  </a:lnTo>
                  <a:lnTo>
                    <a:pt x="312" y="9"/>
                  </a:lnTo>
                  <a:lnTo>
                    <a:pt x="312" y="9"/>
                  </a:lnTo>
                  <a:lnTo>
                    <a:pt x="313" y="6"/>
                  </a:lnTo>
                  <a:lnTo>
                    <a:pt x="313" y="4"/>
                  </a:lnTo>
                  <a:lnTo>
                    <a:pt x="313" y="3"/>
                  </a:lnTo>
                  <a:lnTo>
                    <a:pt x="312" y="1"/>
                  </a:lnTo>
                  <a:lnTo>
                    <a:pt x="311" y="0"/>
                  </a:lnTo>
                  <a:lnTo>
                    <a:pt x="309" y="0"/>
                  </a:lnTo>
                  <a:lnTo>
                    <a:pt x="307" y="0"/>
                  </a:lnTo>
                  <a:lnTo>
                    <a:pt x="305" y="1"/>
                  </a:lnTo>
                  <a:lnTo>
                    <a:pt x="30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42" name="Freeform 758"/>
            <p:cNvSpPr/>
            <p:nvPr/>
          </p:nvSpPr>
          <p:spPr bwMode="auto">
            <a:xfrm>
              <a:off x="6362701" y="4222750"/>
              <a:ext cx="165100" cy="198438"/>
            </a:xfrm>
            <a:custGeom>
              <a:avLst/>
              <a:gdLst/>
              <a:ahLst/>
              <a:cxnLst>
                <a:cxn ang="0">
                  <a:pos x="306" y="1"/>
                </a:cxn>
                <a:cxn ang="0">
                  <a:pos x="262" y="48"/>
                </a:cxn>
                <a:cxn ang="0">
                  <a:pos x="222" y="98"/>
                </a:cxn>
                <a:cxn ang="0">
                  <a:pos x="201" y="123"/>
                </a:cxn>
                <a:cxn ang="0">
                  <a:pos x="138" y="199"/>
                </a:cxn>
                <a:cxn ang="0">
                  <a:pos x="118" y="224"/>
                </a:cxn>
                <a:cxn ang="0">
                  <a:pos x="75" y="271"/>
                </a:cxn>
                <a:cxn ang="0">
                  <a:pos x="55" y="295"/>
                </a:cxn>
                <a:cxn ang="0">
                  <a:pos x="25" y="329"/>
                </a:cxn>
                <a:cxn ang="0">
                  <a:pos x="10" y="348"/>
                </a:cxn>
                <a:cxn ang="0">
                  <a:pos x="1" y="367"/>
                </a:cxn>
                <a:cxn ang="0">
                  <a:pos x="0" y="370"/>
                </a:cxn>
                <a:cxn ang="0">
                  <a:pos x="3" y="373"/>
                </a:cxn>
                <a:cxn ang="0">
                  <a:pos x="10" y="373"/>
                </a:cxn>
                <a:cxn ang="0">
                  <a:pos x="11" y="373"/>
                </a:cxn>
                <a:cxn ang="0">
                  <a:pos x="14" y="370"/>
                </a:cxn>
                <a:cxn ang="0">
                  <a:pos x="12" y="364"/>
                </a:cxn>
                <a:cxn ang="0">
                  <a:pos x="17" y="354"/>
                </a:cxn>
                <a:cxn ang="0">
                  <a:pos x="34" y="333"/>
                </a:cxn>
                <a:cxn ang="0">
                  <a:pos x="42" y="324"/>
                </a:cxn>
                <a:cxn ang="0">
                  <a:pos x="78" y="283"/>
                </a:cxn>
                <a:cxn ang="0">
                  <a:pos x="118" y="238"/>
                </a:cxn>
                <a:cxn ang="0">
                  <a:pos x="156" y="192"/>
                </a:cxn>
                <a:cxn ang="0">
                  <a:pos x="174" y="169"/>
                </a:cxn>
                <a:cxn ang="0">
                  <a:pos x="215" y="121"/>
                </a:cxn>
                <a:cxn ang="0">
                  <a:pos x="233" y="98"/>
                </a:cxn>
                <a:cxn ang="0">
                  <a:pos x="271" y="51"/>
                </a:cxn>
                <a:cxn ang="0">
                  <a:pos x="312" y="7"/>
                </a:cxn>
                <a:cxn ang="0">
                  <a:pos x="313" y="6"/>
                </a:cxn>
                <a:cxn ang="0">
                  <a:pos x="313" y="2"/>
                </a:cxn>
                <a:cxn ang="0">
                  <a:pos x="311" y="0"/>
                </a:cxn>
                <a:cxn ang="0">
                  <a:pos x="307" y="0"/>
                </a:cxn>
                <a:cxn ang="0">
                  <a:pos x="306" y="1"/>
                </a:cxn>
              </a:cxnLst>
              <a:rect l="0" t="0" r="r" b="b"/>
              <a:pathLst>
                <a:path w="313" h="373">
                  <a:moveTo>
                    <a:pt x="306" y="1"/>
                  </a:moveTo>
                  <a:lnTo>
                    <a:pt x="306" y="1"/>
                  </a:lnTo>
                  <a:lnTo>
                    <a:pt x="283" y="24"/>
                  </a:lnTo>
                  <a:lnTo>
                    <a:pt x="262" y="48"/>
                  </a:lnTo>
                  <a:lnTo>
                    <a:pt x="242" y="73"/>
                  </a:lnTo>
                  <a:lnTo>
                    <a:pt x="222" y="98"/>
                  </a:lnTo>
                  <a:lnTo>
                    <a:pt x="222" y="98"/>
                  </a:lnTo>
                  <a:lnTo>
                    <a:pt x="201" y="123"/>
                  </a:lnTo>
                  <a:lnTo>
                    <a:pt x="180" y="148"/>
                  </a:lnTo>
                  <a:lnTo>
                    <a:pt x="138" y="199"/>
                  </a:lnTo>
                  <a:lnTo>
                    <a:pt x="138" y="199"/>
                  </a:lnTo>
                  <a:lnTo>
                    <a:pt x="118" y="224"/>
                  </a:lnTo>
                  <a:lnTo>
                    <a:pt x="97" y="247"/>
                  </a:lnTo>
                  <a:lnTo>
                    <a:pt x="75" y="271"/>
                  </a:lnTo>
                  <a:lnTo>
                    <a:pt x="55" y="295"/>
                  </a:lnTo>
                  <a:lnTo>
                    <a:pt x="55" y="295"/>
                  </a:lnTo>
                  <a:lnTo>
                    <a:pt x="40" y="313"/>
                  </a:lnTo>
                  <a:lnTo>
                    <a:pt x="25" y="329"/>
                  </a:lnTo>
                  <a:lnTo>
                    <a:pt x="17" y="338"/>
                  </a:lnTo>
                  <a:lnTo>
                    <a:pt x="10" y="348"/>
                  </a:lnTo>
                  <a:lnTo>
                    <a:pt x="5" y="357"/>
                  </a:lnTo>
                  <a:lnTo>
                    <a:pt x="1" y="367"/>
                  </a:lnTo>
                  <a:lnTo>
                    <a:pt x="1" y="367"/>
                  </a:lnTo>
                  <a:lnTo>
                    <a:pt x="0" y="370"/>
                  </a:lnTo>
                  <a:lnTo>
                    <a:pt x="1" y="371"/>
                  </a:lnTo>
                  <a:lnTo>
                    <a:pt x="3" y="373"/>
                  </a:lnTo>
                  <a:lnTo>
                    <a:pt x="5" y="373"/>
                  </a:lnTo>
                  <a:lnTo>
                    <a:pt x="10" y="373"/>
                  </a:lnTo>
                  <a:lnTo>
                    <a:pt x="10" y="373"/>
                  </a:lnTo>
                  <a:lnTo>
                    <a:pt x="11" y="373"/>
                  </a:lnTo>
                  <a:lnTo>
                    <a:pt x="13" y="372"/>
                  </a:lnTo>
                  <a:lnTo>
                    <a:pt x="14" y="370"/>
                  </a:lnTo>
                  <a:lnTo>
                    <a:pt x="14" y="367"/>
                  </a:lnTo>
                  <a:lnTo>
                    <a:pt x="12" y="364"/>
                  </a:lnTo>
                  <a:lnTo>
                    <a:pt x="12" y="364"/>
                  </a:lnTo>
                  <a:lnTo>
                    <a:pt x="17" y="354"/>
                  </a:lnTo>
                  <a:lnTo>
                    <a:pt x="26" y="343"/>
                  </a:lnTo>
                  <a:lnTo>
                    <a:pt x="34" y="333"/>
                  </a:lnTo>
                  <a:lnTo>
                    <a:pt x="42" y="324"/>
                  </a:lnTo>
                  <a:lnTo>
                    <a:pt x="42" y="324"/>
                  </a:lnTo>
                  <a:lnTo>
                    <a:pt x="61" y="303"/>
                  </a:lnTo>
                  <a:lnTo>
                    <a:pt x="78" y="283"/>
                  </a:lnTo>
                  <a:lnTo>
                    <a:pt x="78" y="283"/>
                  </a:lnTo>
                  <a:lnTo>
                    <a:pt x="118" y="238"/>
                  </a:lnTo>
                  <a:lnTo>
                    <a:pt x="136" y="215"/>
                  </a:lnTo>
                  <a:lnTo>
                    <a:pt x="156" y="192"/>
                  </a:lnTo>
                  <a:lnTo>
                    <a:pt x="156" y="192"/>
                  </a:lnTo>
                  <a:lnTo>
                    <a:pt x="174" y="169"/>
                  </a:lnTo>
                  <a:lnTo>
                    <a:pt x="194" y="145"/>
                  </a:lnTo>
                  <a:lnTo>
                    <a:pt x="215" y="121"/>
                  </a:lnTo>
                  <a:lnTo>
                    <a:pt x="233" y="98"/>
                  </a:lnTo>
                  <a:lnTo>
                    <a:pt x="233" y="98"/>
                  </a:lnTo>
                  <a:lnTo>
                    <a:pt x="252" y="75"/>
                  </a:lnTo>
                  <a:lnTo>
                    <a:pt x="271" y="51"/>
                  </a:lnTo>
                  <a:lnTo>
                    <a:pt x="291" y="29"/>
                  </a:lnTo>
                  <a:lnTo>
                    <a:pt x="312" y="7"/>
                  </a:lnTo>
                  <a:lnTo>
                    <a:pt x="312" y="7"/>
                  </a:lnTo>
                  <a:lnTo>
                    <a:pt x="313" y="6"/>
                  </a:lnTo>
                  <a:lnTo>
                    <a:pt x="313" y="4"/>
                  </a:lnTo>
                  <a:lnTo>
                    <a:pt x="313" y="2"/>
                  </a:lnTo>
                  <a:lnTo>
                    <a:pt x="312" y="1"/>
                  </a:lnTo>
                  <a:lnTo>
                    <a:pt x="311" y="0"/>
                  </a:lnTo>
                  <a:lnTo>
                    <a:pt x="309" y="0"/>
                  </a:lnTo>
                  <a:lnTo>
                    <a:pt x="307" y="0"/>
                  </a:lnTo>
                  <a:lnTo>
                    <a:pt x="306" y="1"/>
                  </a:lnTo>
                  <a:lnTo>
                    <a:pt x="3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43" name="Freeform 759"/>
            <p:cNvSpPr/>
            <p:nvPr/>
          </p:nvSpPr>
          <p:spPr bwMode="auto">
            <a:xfrm>
              <a:off x="6375401" y="4244975"/>
              <a:ext cx="169863" cy="196850"/>
            </a:xfrm>
            <a:custGeom>
              <a:avLst/>
              <a:gdLst/>
              <a:ahLst/>
              <a:cxnLst>
                <a:cxn ang="0">
                  <a:pos x="316" y="1"/>
                </a:cxn>
                <a:cxn ang="0">
                  <a:pos x="316" y="1"/>
                </a:cxn>
                <a:cxn ang="0">
                  <a:pos x="304" y="7"/>
                </a:cxn>
                <a:cxn ang="0">
                  <a:pos x="295" y="15"/>
                </a:cxn>
                <a:cxn ang="0">
                  <a:pos x="285" y="24"/>
                </a:cxn>
                <a:cxn ang="0">
                  <a:pos x="275" y="33"/>
                </a:cxn>
                <a:cxn ang="0">
                  <a:pos x="258" y="52"/>
                </a:cxn>
                <a:cxn ang="0">
                  <a:pos x="241" y="71"/>
                </a:cxn>
                <a:cxn ang="0">
                  <a:pos x="241" y="71"/>
                </a:cxn>
                <a:cxn ang="0">
                  <a:pos x="219" y="95"/>
                </a:cxn>
                <a:cxn ang="0">
                  <a:pos x="198" y="120"/>
                </a:cxn>
                <a:cxn ang="0">
                  <a:pos x="177" y="146"/>
                </a:cxn>
                <a:cxn ang="0">
                  <a:pos x="157" y="170"/>
                </a:cxn>
                <a:cxn ang="0">
                  <a:pos x="157" y="170"/>
                </a:cxn>
                <a:cxn ang="0">
                  <a:pos x="115" y="217"/>
                </a:cxn>
                <a:cxn ang="0">
                  <a:pos x="75" y="263"/>
                </a:cxn>
                <a:cxn ang="0">
                  <a:pos x="55" y="287"/>
                </a:cxn>
                <a:cxn ang="0">
                  <a:pos x="36" y="312"/>
                </a:cxn>
                <a:cxn ang="0">
                  <a:pos x="18" y="337"/>
                </a:cxn>
                <a:cxn ang="0">
                  <a:pos x="1" y="362"/>
                </a:cxn>
                <a:cxn ang="0">
                  <a:pos x="1" y="362"/>
                </a:cxn>
                <a:cxn ang="0">
                  <a:pos x="0" y="365"/>
                </a:cxn>
                <a:cxn ang="0">
                  <a:pos x="1" y="368"/>
                </a:cxn>
                <a:cxn ang="0">
                  <a:pos x="3" y="369"/>
                </a:cxn>
                <a:cxn ang="0">
                  <a:pos x="5" y="370"/>
                </a:cxn>
                <a:cxn ang="0">
                  <a:pos x="5" y="370"/>
                </a:cxn>
                <a:cxn ang="0">
                  <a:pos x="10" y="370"/>
                </a:cxn>
                <a:cxn ang="0">
                  <a:pos x="14" y="369"/>
                </a:cxn>
                <a:cxn ang="0">
                  <a:pos x="16" y="366"/>
                </a:cxn>
                <a:cxn ang="0">
                  <a:pos x="19" y="361"/>
                </a:cxn>
                <a:cxn ang="0">
                  <a:pos x="19" y="361"/>
                </a:cxn>
                <a:cxn ang="0">
                  <a:pos x="19" y="359"/>
                </a:cxn>
                <a:cxn ang="0">
                  <a:pos x="18" y="358"/>
                </a:cxn>
                <a:cxn ang="0">
                  <a:pos x="16" y="356"/>
                </a:cxn>
                <a:cxn ang="0">
                  <a:pos x="16" y="356"/>
                </a:cxn>
                <a:cxn ang="0">
                  <a:pos x="33" y="334"/>
                </a:cxn>
                <a:cxn ang="0">
                  <a:pos x="49" y="311"/>
                </a:cxn>
                <a:cxn ang="0">
                  <a:pos x="66" y="289"/>
                </a:cxn>
                <a:cxn ang="0">
                  <a:pos x="84" y="267"/>
                </a:cxn>
                <a:cxn ang="0">
                  <a:pos x="120" y="225"/>
                </a:cxn>
                <a:cxn ang="0">
                  <a:pos x="158" y="184"/>
                </a:cxn>
                <a:cxn ang="0">
                  <a:pos x="158" y="184"/>
                </a:cxn>
                <a:cxn ang="0">
                  <a:pos x="177" y="160"/>
                </a:cxn>
                <a:cxn ang="0">
                  <a:pos x="196" y="137"/>
                </a:cxn>
                <a:cxn ang="0">
                  <a:pos x="215" y="113"/>
                </a:cxn>
                <a:cxn ang="0">
                  <a:pos x="235" y="91"/>
                </a:cxn>
                <a:cxn ang="0">
                  <a:pos x="235" y="91"/>
                </a:cxn>
                <a:cxn ang="0">
                  <a:pos x="255" y="69"/>
                </a:cxn>
                <a:cxn ang="0">
                  <a:pos x="274" y="46"/>
                </a:cxn>
                <a:cxn ang="0">
                  <a:pos x="286" y="35"/>
                </a:cxn>
                <a:cxn ang="0">
                  <a:pos x="297" y="26"/>
                </a:cxn>
                <a:cxn ang="0">
                  <a:pos x="308" y="16"/>
                </a:cxn>
                <a:cxn ang="0">
                  <a:pos x="320" y="9"/>
                </a:cxn>
                <a:cxn ang="0">
                  <a:pos x="320" y="9"/>
                </a:cxn>
                <a:cxn ang="0">
                  <a:pos x="322" y="7"/>
                </a:cxn>
                <a:cxn ang="0">
                  <a:pos x="322" y="6"/>
                </a:cxn>
                <a:cxn ang="0">
                  <a:pos x="322" y="4"/>
                </a:cxn>
                <a:cxn ang="0">
                  <a:pos x="322" y="2"/>
                </a:cxn>
                <a:cxn ang="0">
                  <a:pos x="321" y="1"/>
                </a:cxn>
                <a:cxn ang="0">
                  <a:pos x="319" y="0"/>
                </a:cxn>
                <a:cxn ang="0">
                  <a:pos x="317" y="0"/>
                </a:cxn>
                <a:cxn ang="0">
                  <a:pos x="316" y="1"/>
                </a:cxn>
                <a:cxn ang="0">
                  <a:pos x="316" y="1"/>
                </a:cxn>
              </a:cxnLst>
              <a:rect l="0" t="0" r="r" b="b"/>
              <a:pathLst>
                <a:path w="322" h="370">
                  <a:moveTo>
                    <a:pt x="316" y="1"/>
                  </a:moveTo>
                  <a:lnTo>
                    <a:pt x="316" y="1"/>
                  </a:lnTo>
                  <a:lnTo>
                    <a:pt x="304" y="7"/>
                  </a:lnTo>
                  <a:lnTo>
                    <a:pt x="295" y="15"/>
                  </a:lnTo>
                  <a:lnTo>
                    <a:pt x="285" y="24"/>
                  </a:lnTo>
                  <a:lnTo>
                    <a:pt x="275" y="33"/>
                  </a:lnTo>
                  <a:lnTo>
                    <a:pt x="258" y="52"/>
                  </a:lnTo>
                  <a:lnTo>
                    <a:pt x="241" y="71"/>
                  </a:lnTo>
                  <a:lnTo>
                    <a:pt x="241" y="71"/>
                  </a:lnTo>
                  <a:lnTo>
                    <a:pt x="219" y="95"/>
                  </a:lnTo>
                  <a:lnTo>
                    <a:pt x="198" y="120"/>
                  </a:lnTo>
                  <a:lnTo>
                    <a:pt x="177" y="146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15" y="217"/>
                  </a:lnTo>
                  <a:lnTo>
                    <a:pt x="75" y="263"/>
                  </a:lnTo>
                  <a:lnTo>
                    <a:pt x="55" y="287"/>
                  </a:lnTo>
                  <a:lnTo>
                    <a:pt x="36" y="312"/>
                  </a:lnTo>
                  <a:lnTo>
                    <a:pt x="18" y="337"/>
                  </a:lnTo>
                  <a:lnTo>
                    <a:pt x="1" y="362"/>
                  </a:lnTo>
                  <a:lnTo>
                    <a:pt x="1" y="362"/>
                  </a:lnTo>
                  <a:lnTo>
                    <a:pt x="0" y="365"/>
                  </a:lnTo>
                  <a:lnTo>
                    <a:pt x="1" y="368"/>
                  </a:lnTo>
                  <a:lnTo>
                    <a:pt x="3" y="369"/>
                  </a:lnTo>
                  <a:lnTo>
                    <a:pt x="5" y="370"/>
                  </a:lnTo>
                  <a:lnTo>
                    <a:pt x="5" y="370"/>
                  </a:lnTo>
                  <a:lnTo>
                    <a:pt x="10" y="370"/>
                  </a:lnTo>
                  <a:lnTo>
                    <a:pt x="14" y="369"/>
                  </a:lnTo>
                  <a:lnTo>
                    <a:pt x="16" y="366"/>
                  </a:lnTo>
                  <a:lnTo>
                    <a:pt x="19" y="361"/>
                  </a:lnTo>
                  <a:lnTo>
                    <a:pt x="19" y="361"/>
                  </a:lnTo>
                  <a:lnTo>
                    <a:pt x="19" y="359"/>
                  </a:lnTo>
                  <a:lnTo>
                    <a:pt x="18" y="358"/>
                  </a:lnTo>
                  <a:lnTo>
                    <a:pt x="16" y="356"/>
                  </a:lnTo>
                  <a:lnTo>
                    <a:pt x="16" y="356"/>
                  </a:lnTo>
                  <a:lnTo>
                    <a:pt x="33" y="334"/>
                  </a:lnTo>
                  <a:lnTo>
                    <a:pt x="49" y="311"/>
                  </a:lnTo>
                  <a:lnTo>
                    <a:pt x="66" y="289"/>
                  </a:lnTo>
                  <a:lnTo>
                    <a:pt x="84" y="267"/>
                  </a:lnTo>
                  <a:lnTo>
                    <a:pt x="120" y="225"/>
                  </a:lnTo>
                  <a:lnTo>
                    <a:pt x="158" y="184"/>
                  </a:lnTo>
                  <a:lnTo>
                    <a:pt x="158" y="184"/>
                  </a:lnTo>
                  <a:lnTo>
                    <a:pt x="177" y="160"/>
                  </a:lnTo>
                  <a:lnTo>
                    <a:pt x="196" y="137"/>
                  </a:lnTo>
                  <a:lnTo>
                    <a:pt x="215" y="113"/>
                  </a:lnTo>
                  <a:lnTo>
                    <a:pt x="235" y="91"/>
                  </a:lnTo>
                  <a:lnTo>
                    <a:pt x="235" y="91"/>
                  </a:lnTo>
                  <a:lnTo>
                    <a:pt x="255" y="69"/>
                  </a:lnTo>
                  <a:lnTo>
                    <a:pt x="274" y="46"/>
                  </a:lnTo>
                  <a:lnTo>
                    <a:pt x="286" y="35"/>
                  </a:lnTo>
                  <a:lnTo>
                    <a:pt x="297" y="26"/>
                  </a:lnTo>
                  <a:lnTo>
                    <a:pt x="308" y="16"/>
                  </a:lnTo>
                  <a:lnTo>
                    <a:pt x="320" y="9"/>
                  </a:lnTo>
                  <a:lnTo>
                    <a:pt x="320" y="9"/>
                  </a:lnTo>
                  <a:lnTo>
                    <a:pt x="322" y="7"/>
                  </a:lnTo>
                  <a:lnTo>
                    <a:pt x="322" y="6"/>
                  </a:lnTo>
                  <a:lnTo>
                    <a:pt x="322" y="4"/>
                  </a:lnTo>
                  <a:lnTo>
                    <a:pt x="322" y="2"/>
                  </a:lnTo>
                  <a:lnTo>
                    <a:pt x="321" y="1"/>
                  </a:lnTo>
                  <a:lnTo>
                    <a:pt x="319" y="0"/>
                  </a:lnTo>
                  <a:lnTo>
                    <a:pt x="317" y="0"/>
                  </a:lnTo>
                  <a:lnTo>
                    <a:pt x="316" y="1"/>
                  </a:lnTo>
                  <a:lnTo>
                    <a:pt x="31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44" name="Freeform 760"/>
            <p:cNvSpPr/>
            <p:nvPr/>
          </p:nvSpPr>
          <p:spPr bwMode="auto">
            <a:xfrm>
              <a:off x="6372226" y="4319588"/>
              <a:ext cx="142875" cy="150813"/>
            </a:xfrm>
            <a:custGeom>
              <a:avLst/>
              <a:gdLst/>
              <a:ahLst/>
              <a:cxnLst>
                <a:cxn ang="0">
                  <a:pos x="265" y="1"/>
                </a:cxn>
                <a:cxn ang="0">
                  <a:pos x="265" y="1"/>
                </a:cxn>
                <a:cxn ang="0">
                  <a:pos x="244" y="17"/>
                </a:cxn>
                <a:cxn ang="0">
                  <a:pos x="225" y="33"/>
                </a:cxn>
                <a:cxn ang="0">
                  <a:pos x="206" y="51"/>
                </a:cxn>
                <a:cxn ang="0">
                  <a:pos x="188" y="69"/>
                </a:cxn>
                <a:cxn ang="0">
                  <a:pos x="188" y="69"/>
                </a:cxn>
                <a:cxn ang="0">
                  <a:pos x="169" y="91"/>
                </a:cxn>
                <a:cxn ang="0">
                  <a:pos x="150" y="115"/>
                </a:cxn>
                <a:cxn ang="0">
                  <a:pos x="131" y="138"/>
                </a:cxn>
                <a:cxn ang="0">
                  <a:pos x="121" y="149"/>
                </a:cxn>
                <a:cxn ang="0">
                  <a:pos x="111" y="159"/>
                </a:cxn>
                <a:cxn ang="0">
                  <a:pos x="32" y="239"/>
                </a:cxn>
                <a:cxn ang="0">
                  <a:pos x="32" y="239"/>
                </a:cxn>
                <a:cxn ang="0">
                  <a:pos x="23" y="247"/>
                </a:cxn>
                <a:cxn ang="0">
                  <a:pos x="14" y="258"/>
                </a:cxn>
                <a:cxn ang="0">
                  <a:pos x="6" y="268"/>
                </a:cxn>
                <a:cxn ang="0">
                  <a:pos x="2" y="273"/>
                </a:cxn>
                <a:cxn ang="0">
                  <a:pos x="0" y="279"/>
                </a:cxn>
                <a:cxn ang="0">
                  <a:pos x="0" y="279"/>
                </a:cxn>
                <a:cxn ang="0">
                  <a:pos x="0" y="281"/>
                </a:cxn>
                <a:cxn ang="0">
                  <a:pos x="2" y="283"/>
                </a:cxn>
                <a:cxn ang="0">
                  <a:pos x="2" y="283"/>
                </a:cxn>
                <a:cxn ang="0">
                  <a:pos x="2" y="284"/>
                </a:cxn>
                <a:cxn ang="0">
                  <a:pos x="2" y="284"/>
                </a:cxn>
                <a:cxn ang="0">
                  <a:pos x="5" y="285"/>
                </a:cxn>
                <a:cxn ang="0">
                  <a:pos x="7" y="285"/>
                </a:cxn>
                <a:cxn ang="0">
                  <a:pos x="8" y="284"/>
                </a:cxn>
                <a:cxn ang="0">
                  <a:pos x="10" y="283"/>
                </a:cxn>
                <a:cxn ang="0">
                  <a:pos x="11" y="282"/>
                </a:cxn>
                <a:cxn ang="0">
                  <a:pos x="11" y="280"/>
                </a:cxn>
                <a:cxn ang="0">
                  <a:pos x="11" y="279"/>
                </a:cxn>
                <a:cxn ang="0">
                  <a:pos x="10" y="277"/>
                </a:cxn>
                <a:cxn ang="0">
                  <a:pos x="10" y="277"/>
                </a:cxn>
                <a:cxn ang="0">
                  <a:pos x="14" y="272"/>
                </a:cxn>
                <a:cxn ang="0">
                  <a:pos x="25" y="260"/>
                </a:cxn>
                <a:cxn ang="0">
                  <a:pos x="62" y="222"/>
                </a:cxn>
                <a:cxn ang="0">
                  <a:pos x="123" y="160"/>
                </a:cxn>
                <a:cxn ang="0">
                  <a:pos x="123" y="160"/>
                </a:cxn>
                <a:cxn ang="0">
                  <a:pos x="141" y="142"/>
                </a:cxn>
                <a:cxn ang="0">
                  <a:pos x="156" y="122"/>
                </a:cxn>
                <a:cxn ang="0">
                  <a:pos x="173" y="102"/>
                </a:cxn>
                <a:cxn ang="0">
                  <a:pos x="189" y="82"/>
                </a:cxn>
                <a:cxn ang="0">
                  <a:pos x="189" y="82"/>
                </a:cxn>
                <a:cxn ang="0">
                  <a:pos x="208" y="62"/>
                </a:cxn>
                <a:cxn ang="0">
                  <a:pos x="228" y="44"/>
                </a:cxn>
                <a:cxn ang="0">
                  <a:pos x="247" y="26"/>
                </a:cxn>
                <a:cxn ang="0">
                  <a:pos x="269" y="10"/>
                </a:cxn>
                <a:cxn ang="0">
                  <a:pos x="269" y="10"/>
                </a:cxn>
                <a:cxn ang="0">
                  <a:pos x="270" y="9"/>
                </a:cxn>
                <a:cxn ang="0">
                  <a:pos x="271" y="7"/>
                </a:cxn>
                <a:cxn ang="0">
                  <a:pos x="270" y="3"/>
                </a:cxn>
                <a:cxn ang="0">
                  <a:pos x="269" y="1"/>
                </a:cxn>
                <a:cxn ang="0">
                  <a:pos x="268" y="1"/>
                </a:cxn>
                <a:cxn ang="0">
                  <a:pos x="266" y="0"/>
                </a:cxn>
                <a:cxn ang="0">
                  <a:pos x="265" y="1"/>
                </a:cxn>
                <a:cxn ang="0">
                  <a:pos x="265" y="1"/>
                </a:cxn>
              </a:cxnLst>
              <a:rect l="0" t="0" r="r" b="b"/>
              <a:pathLst>
                <a:path w="271" h="285">
                  <a:moveTo>
                    <a:pt x="265" y="1"/>
                  </a:moveTo>
                  <a:lnTo>
                    <a:pt x="265" y="1"/>
                  </a:lnTo>
                  <a:lnTo>
                    <a:pt x="244" y="17"/>
                  </a:lnTo>
                  <a:lnTo>
                    <a:pt x="225" y="33"/>
                  </a:lnTo>
                  <a:lnTo>
                    <a:pt x="206" y="51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69" y="91"/>
                  </a:lnTo>
                  <a:lnTo>
                    <a:pt x="150" y="115"/>
                  </a:lnTo>
                  <a:lnTo>
                    <a:pt x="131" y="138"/>
                  </a:lnTo>
                  <a:lnTo>
                    <a:pt x="121" y="149"/>
                  </a:lnTo>
                  <a:lnTo>
                    <a:pt x="111" y="159"/>
                  </a:lnTo>
                  <a:lnTo>
                    <a:pt x="32" y="239"/>
                  </a:lnTo>
                  <a:lnTo>
                    <a:pt x="32" y="239"/>
                  </a:lnTo>
                  <a:lnTo>
                    <a:pt x="23" y="247"/>
                  </a:lnTo>
                  <a:lnTo>
                    <a:pt x="14" y="258"/>
                  </a:lnTo>
                  <a:lnTo>
                    <a:pt x="6" y="268"/>
                  </a:lnTo>
                  <a:lnTo>
                    <a:pt x="2" y="273"/>
                  </a:lnTo>
                  <a:lnTo>
                    <a:pt x="0" y="279"/>
                  </a:lnTo>
                  <a:lnTo>
                    <a:pt x="0" y="279"/>
                  </a:lnTo>
                  <a:lnTo>
                    <a:pt x="0" y="281"/>
                  </a:lnTo>
                  <a:lnTo>
                    <a:pt x="2" y="283"/>
                  </a:lnTo>
                  <a:lnTo>
                    <a:pt x="2" y="283"/>
                  </a:lnTo>
                  <a:lnTo>
                    <a:pt x="2" y="284"/>
                  </a:lnTo>
                  <a:lnTo>
                    <a:pt x="2" y="284"/>
                  </a:lnTo>
                  <a:lnTo>
                    <a:pt x="5" y="285"/>
                  </a:lnTo>
                  <a:lnTo>
                    <a:pt x="7" y="285"/>
                  </a:lnTo>
                  <a:lnTo>
                    <a:pt x="8" y="284"/>
                  </a:lnTo>
                  <a:lnTo>
                    <a:pt x="10" y="283"/>
                  </a:lnTo>
                  <a:lnTo>
                    <a:pt x="11" y="282"/>
                  </a:lnTo>
                  <a:lnTo>
                    <a:pt x="11" y="280"/>
                  </a:lnTo>
                  <a:lnTo>
                    <a:pt x="11" y="279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14" y="272"/>
                  </a:lnTo>
                  <a:lnTo>
                    <a:pt x="25" y="260"/>
                  </a:lnTo>
                  <a:lnTo>
                    <a:pt x="62" y="222"/>
                  </a:lnTo>
                  <a:lnTo>
                    <a:pt x="123" y="160"/>
                  </a:lnTo>
                  <a:lnTo>
                    <a:pt x="123" y="160"/>
                  </a:lnTo>
                  <a:lnTo>
                    <a:pt x="141" y="142"/>
                  </a:lnTo>
                  <a:lnTo>
                    <a:pt x="156" y="122"/>
                  </a:lnTo>
                  <a:lnTo>
                    <a:pt x="173" y="102"/>
                  </a:lnTo>
                  <a:lnTo>
                    <a:pt x="189" y="82"/>
                  </a:lnTo>
                  <a:lnTo>
                    <a:pt x="189" y="82"/>
                  </a:lnTo>
                  <a:lnTo>
                    <a:pt x="208" y="62"/>
                  </a:lnTo>
                  <a:lnTo>
                    <a:pt x="228" y="44"/>
                  </a:lnTo>
                  <a:lnTo>
                    <a:pt x="247" y="26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70" y="9"/>
                  </a:lnTo>
                  <a:lnTo>
                    <a:pt x="271" y="7"/>
                  </a:lnTo>
                  <a:lnTo>
                    <a:pt x="270" y="3"/>
                  </a:lnTo>
                  <a:lnTo>
                    <a:pt x="269" y="1"/>
                  </a:lnTo>
                  <a:lnTo>
                    <a:pt x="268" y="1"/>
                  </a:lnTo>
                  <a:lnTo>
                    <a:pt x="266" y="0"/>
                  </a:lnTo>
                  <a:lnTo>
                    <a:pt x="265" y="1"/>
                  </a:lnTo>
                  <a:lnTo>
                    <a:pt x="26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45" name="Freeform 761"/>
            <p:cNvSpPr/>
            <p:nvPr/>
          </p:nvSpPr>
          <p:spPr bwMode="auto">
            <a:xfrm>
              <a:off x="6380163" y="4383088"/>
              <a:ext cx="107950" cy="133350"/>
            </a:xfrm>
            <a:custGeom>
              <a:avLst/>
              <a:gdLst/>
              <a:ahLst/>
              <a:cxnLst>
                <a:cxn ang="0">
                  <a:pos x="195" y="2"/>
                </a:cxn>
                <a:cxn ang="0">
                  <a:pos x="195" y="2"/>
                </a:cxn>
                <a:cxn ang="0">
                  <a:pos x="191" y="10"/>
                </a:cxn>
                <a:cxn ang="0">
                  <a:pos x="186" y="16"/>
                </a:cxn>
                <a:cxn ang="0">
                  <a:pos x="174" y="28"/>
                </a:cxn>
                <a:cxn ang="0">
                  <a:pos x="162" y="42"/>
                </a:cxn>
                <a:cxn ang="0">
                  <a:pos x="152" y="54"/>
                </a:cxn>
                <a:cxn ang="0">
                  <a:pos x="152" y="54"/>
                </a:cxn>
                <a:cxn ang="0">
                  <a:pos x="138" y="73"/>
                </a:cxn>
                <a:cxn ang="0">
                  <a:pos x="126" y="90"/>
                </a:cxn>
                <a:cxn ang="0">
                  <a:pos x="113" y="108"/>
                </a:cxn>
                <a:cxn ang="0">
                  <a:pos x="100" y="125"/>
                </a:cxn>
                <a:cxn ang="0">
                  <a:pos x="100" y="125"/>
                </a:cxn>
                <a:cxn ang="0">
                  <a:pos x="48" y="183"/>
                </a:cxn>
                <a:cxn ang="0">
                  <a:pos x="24" y="212"/>
                </a:cxn>
                <a:cxn ang="0">
                  <a:pos x="12" y="227"/>
                </a:cxn>
                <a:cxn ang="0">
                  <a:pos x="1" y="244"/>
                </a:cxn>
                <a:cxn ang="0">
                  <a:pos x="1" y="244"/>
                </a:cxn>
                <a:cxn ang="0">
                  <a:pos x="0" y="246"/>
                </a:cxn>
                <a:cxn ang="0">
                  <a:pos x="1" y="247"/>
                </a:cxn>
                <a:cxn ang="0">
                  <a:pos x="1" y="249"/>
                </a:cxn>
                <a:cxn ang="0">
                  <a:pos x="3" y="250"/>
                </a:cxn>
                <a:cxn ang="0">
                  <a:pos x="4" y="250"/>
                </a:cxn>
                <a:cxn ang="0">
                  <a:pos x="6" y="250"/>
                </a:cxn>
                <a:cxn ang="0">
                  <a:pos x="8" y="250"/>
                </a:cxn>
                <a:cxn ang="0">
                  <a:pos x="9" y="248"/>
                </a:cxn>
                <a:cxn ang="0">
                  <a:pos x="9" y="248"/>
                </a:cxn>
                <a:cxn ang="0">
                  <a:pos x="21" y="232"/>
                </a:cxn>
                <a:cxn ang="0">
                  <a:pos x="33" y="216"/>
                </a:cxn>
                <a:cxn ang="0">
                  <a:pos x="59" y="185"/>
                </a:cxn>
                <a:cxn ang="0">
                  <a:pos x="111" y="125"/>
                </a:cxn>
                <a:cxn ang="0">
                  <a:pos x="111" y="125"/>
                </a:cxn>
                <a:cxn ang="0">
                  <a:pos x="124" y="111"/>
                </a:cxn>
                <a:cxn ang="0">
                  <a:pos x="134" y="96"/>
                </a:cxn>
                <a:cxn ang="0">
                  <a:pos x="155" y="65"/>
                </a:cxn>
                <a:cxn ang="0">
                  <a:pos x="155" y="65"/>
                </a:cxn>
                <a:cxn ang="0">
                  <a:pos x="166" y="51"/>
                </a:cxn>
                <a:cxn ang="0">
                  <a:pos x="180" y="36"/>
                </a:cxn>
                <a:cxn ang="0">
                  <a:pos x="193" y="22"/>
                </a:cxn>
                <a:cxn ang="0">
                  <a:pos x="198" y="15"/>
                </a:cxn>
                <a:cxn ang="0">
                  <a:pos x="203" y="6"/>
                </a:cxn>
                <a:cxn ang="0">
                  <a:pos x="203" y="6"/>
                </a:cxn>
                <a:cxn ang="0">
                  <a:pos x="204" y="4"/>
                </a:cxn>
                <a:cxn ang="0">
                  <a:pos x="204" y="3"/>
                </a:cxn>
                <a:cxn ang="0">
                  <a:pos x="203" y="1"/>
                </a:cxn>
                <a:cxn ang="0">
                  <a:pos x="202" y="0"/>
                </a:cxn>
                <a:cxn ang="0">
                  <a:pos x="200" y="0"/>
                </a:cxn>
                <a:cxn ang="0">
                  <a:pos x="198" y="0"/>
                </a:cxn>
                <a:cxn ang="0">
                  <a:pos x="197" y="0"/>
                </a:cxn>
                <a:cxn ang="0">
                  <a:pos x="195" y="2"/>
                </a:cxn>
                <a:cxn ang="0">
                  <a:pos x="195" y="2"/>
                </a:cxn>
              </a:cxnLst>
              <a:rect l="0" t="0" r="r" b="b"/>
              <a:pathLst>
                <a:path w="204" h="250">
                  <a:moveTo>
                    <a:pt x="195" y="2"/>
                  </a:moveTo>
                  <a:lnTo>
                    <a:pt x="195" y="2"/>
                  </a:lnTo>
                  <a:lnTo>
                    <a:pt x="191" y="10"/>
                  </a:lnTo>
                  <a:lnTo>
                    <a:pt x="186" y="16"/>
                  </a:lnTo>
                  <a:lnTo>
                    <a:pt x="174" y="28"/>
                  </a:lnTo>
                  <a:lnTo>
                    <a:pt x="162" y="42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38" y="73"/>
                  </a:lnTo>
                  <a:lnTo>
                    <a:pt x="126" y="90"/>
                  </a:lnTo>
                  <a:lnTo>
                    <a:pt x="113" y="108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48" y="183"/>
                  </a:lnTo>
                  <a:lnTo>
                    <a:pt x="24" y="212"/>
                  </a:lnTo>
                  <a:lnTo>
                    <a:pt x="12" y="227"/>
                  </a:lnTo>
                  <a:lnTo>
                    <a:pt x="1" y="244"/>
                  </a:lnTo>
                  <a:lnTo>
                    <a:pt x="1" y="244"/>
                  </a:lnTo>
                  <a:lnTo>
                    <a:pt x="0" y="246"/>
                  </a:lnTo>
                  <a:lnTo>
                    <a:pt x="1" y="247"/>
                  </a:lnTo>
                  <a:lnTo>
                    <a:pt x="1" y="249"/>
                  </a:lnTo>
                  <a:lnTo>
                    <a:pt x="3" y="250"/>
                  </a:lnTo>
                  <a:lnTo>
                    <a:pt x="4" y="250"/>
                  </a:lnTo>
                  <a:lnTo>
                    <a:pt x="6" y="250"/>
                  </a:lnTo>
                  <a:lnTo>
                    <a:pt x="8" y="250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21" y="232"/>
                  </a:lnTo>
                  <a:lnTo>
                    <a:pt x="33" y="216"/>
                  </a:lnTo>
                  <a:lnTo>
                    <a:pt x="59" y="185"/>
                  </a:lnTo>
                  <a:lnTo>
                    <a:pt x="111" y="125"/>
                  </a:lnTo>
                  <a:lnTo>
                    <a:pt x="111" y="125"/>
                  </a:lnTo>
                  <a:lnTo>
                    <a:pt x="124" y="111"/>
                  </a:lnTo>
                  <a:lnTo>
                    <a:pt x="134" y="96"/>
                  </a:lnTo>
                  <a:lnTo>
                    <a:pt x="155" y="65"/>
                  </a:lnTo>
                  <a:lnTo>
                    <a:pt x="155" y="65"/>
                  </a:lnTo>
                  <a:lnTo>
                    <a:pt x="166" y="51"/>
                  </a:lnTo>
                  <a:lnTo>
                    <a:pt x="180" y="36"/>
                  </a:lnTo>
                  <a:lnTo>
                    <a:pt x="193" y="22"/>
                  </a:lnTo>
                  <a:lnTo>
                    <a:pt x="198" y="15"/>
                  </a:lnTo>
                  <a:lnTo>
                    <a:pt x="203" y="6"/>
                  </a:lnTo>
                  <a:lnTo>
                    <a:pt x="203" y="6"/>
                  </a:lnTo>
                  <a:lnTo>
                    <a:pt x="204" y="4"/>
                  </a:lnTo>
                  <a:lnTo>
                    <a:pt x="204" y="3"/>
                  </a:lnTo>
                  <a:lnTo>
                    <a:pt x="203" y="1"/>
                  </a:lnTo>
                  <a:lnTo>
                    <a:pt x="202" y="0"/>
                  </a:lnTo>
                  <a:lnTo>
                    <a:pt x="200" y="0"/>
                  </a:lnTo>
                  <a:lnTo>
                    <a:pt x="198" y="0"/>
                  </a:lnTo>
                  <a:lnTo>
                    <a:pt x="197" y="0"/>
                  </a:lnTo>
                  <a:lnTo>
                    <a:pt x="195" y="2"/>
                  </a:lnTo>
                  <a:lnTo>
                    <a:pt x="19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46" name="Freeform 762"/>
            <p:cNvSpPr/>
            <p:nvPr/>
          </p:nvSpPr>
          <p:spPr bwMode="auto">
            <a:xfrm>
              <a:off x="6389688" y="4433888"/>
              <a:ext cx="93663" cy="125413"/>
            </a:xfrm>
            <a:custGeom>
              <a:avLst/>
              <a:gdLst/>
              <a:ahLst/>
              <a:cxnLst>
                <a:cxn ang="0">
                  <a:pos x="167" y="2"/>
                </a:cxn>
                <a:cxn ang="0">
                  <a:pos x="167" y="2"/>
                </a:cxn>
                <a:cxn ang="0">
                  <a:pos x="150" y="33"/>
                </a:cxn>
                <a:cxn ang="0">
                  <a:pos x="132" y="62"/>
                </a:cxn>
                <a:cxn ang="0">
                  <a:pos x="111" y="91"/>
                </a:cxn>
                <a:cxn ang="0">
                  <a:pos x="89" y="120"/>
                </a:cxn>
                <a:cxn ang="0">
                  <a:pos x="46" y="175"/>
                </a:cxn>
                <a:cxn ang="0">
                  <a:pos x="2" y="230"/>
                </a:cxn>
                <a:cxn ang="0">
                  <a:pos x="2" y="230"/>
                </a:cxn>
                <a:cxn ang="0">
                  <a:pos x="0" y="232"/>
                </a:cxn>
                <a:cxn ang="0">
                  <a:pos x="0" y="233"/>
                </a:cxn>
                <a:cxn ang="0">
                  <a:pos x="3" y="237"/>
                </a:cxn>
                <a:cxn ang="0">
                  <a:pos x="4" y="238"/>
                </a:cxn>
                <a:cxn ang="0">
                  <a:pos x="6" y="238"/>
                </a:cxn>
                <a:cxn ang="0">
                  <a:pos x="7" y="238"/>
                </a:cxn>
                <a:cxn ang="0">
                  <a:pos x="9" y="236"/>
                </a:cxn>
                <a:cxn ang="0">
                  <a:pos x="9" y="236"/>
                </a:cxn>
                <a:cxn ang="0">
                  <a:pos x="52" y="181"/>
                </a:cxn>
                <a:cxn ang="0">
                  <a:pos x="98" y="125"/>
                </a:cxn>
                <a:cxn ang="0">
                  <a:pos x="118" y="97"/>
                </a:cxn>
                <a:cxn ang="0">
                  <a:pos x="139" y="68"/>
                </a:cxn>
                <a:cxn ang="0">
                  <a:pos x="159" y="38"/>
                </a:cxn>
                <a:cxn ang="0">
                  <a:pos x="175" y="7"/>
                </a:cxn>
                <a:cxn ang="0">
                  <a:pos x="175" y="7"/>
                </a:cxn>
                <a:cxn ang="0">
                  <a:pos x="176" y="5"/>
                </a:cxn>
                <a:cxn ang="0">
                  <a:pos x="175" y="3"/>
                </a:cxn>
                <a:cxn ang="0">
                  <a:pos x="175" y="2"/>
                </a:cxn>
                <a:cxn ang="0">
                  <a:pos x="173" y="1"/>
                </a:cxn>
                <a:cxn ang="0">
                  <a:pos x="172" y="0"/>
                </a:cxn>
                <a:cxn ang="0">
                  <a:pos x="170" y="0"/>
                </a:cxn>
                <a:cxn ang="0">
                  <a:pos x="168" y="1"/>
                </a:cxn>
                <a:cxn ang="0">
                  <a:pos x="167" y="2"/>
                </a:cxn>
                <a:cxn ang="0">
                  <a:pos x="167" y="2"/>
                </a:cxn>
              </a:cxnLst>
              <a:rect l="0" t="0" r="r" b="b"/>
              <a:pathLst>
                <a:path w="176" h="238">
                  <a:moveTo>
                    <a:pt x="167" y="2"/>
                  </a:moveTo>
                  <a:lnTo>
                    <a:pt x="167" y="2"/>
                  </a:lnTo>
                  <a:lnTo>
                    <a:pt x="150" y="33"/>
                  </a:lnTo>
                  <a:lnTo>
                    <a:pt x="132" y="62"/>
                  </a:lnTo>
                  <a:lnTo>
                    <a:pt x="111" y="91"/>
                  </a:lnTo>
                  <a:lnTo>
                    <a:pt x="89" y="120"/>
                  </a:lnTo>
                  <a:lnTo>
                    <a:pt x="46" y="175"/>
                  </a:lnTo>
                  <a:lnTo>
                    <a:pt x="2" y="230"/>
                  </a:lnTo>
                  <a:lnTo>
                    <a:pt x="2" y="230"/>
                  </a:lnTo>
                  <a:lnTo>
                    <a:pt x="0" y="232"/>
                  </a:lnTo>
                  <a:lnTo>
                    <a:pt x="0" y="233"/>
                  </a:lnTo>
                  <a:lnTo>
                    <a:pt x="3" y="237"/>
                  </a:lnTo>
                  <a:lnTo>
                    <a:pt x="4" y="238"/>
                  </a:lnTo>
                  <a:lnTo>
                    <a:pt x="6" y="238"/>
                  </a:lnTo>
                  <a:lnTo>
                    <a:pt x="7" y="238"/>
                  </a:lnTo>
                  <a:lnTo>
                    <a:pt x="9" y="236"/>
                  </a:lnTo>
                  <a:lnTo>
                    <a:pt x="9" y="236"/>
                  </a:lnTo>
                  <a:lnTo>
                    <a:pt x="52" y="181"/>
                  </a:lnTo>
                  <a:lnTo>
                    <a:pt x="98" y="125"/>
                  </a:lnTo>
                  <a:lnTo>
                    <a:pt x="118" y="97"/>
                  </a:lnTo>
                  <a:lnTo>
                    <a:pt x="139" y="68"/>
                  </a:lnTo>
                  <a:lnTo>
                    <a:pt x="159" y="38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6" y="5"/>
                  </a:lnTo>
                  <a:lnTo>
                    <a:pt x="175" y="3"/>
                  </a:lnTo>
                  <a:lnTo>
                    <a:pt x="175" y="2"/>
                  </a:lnTo>
                  <a:lnTo>
                    <a:pt x="173" y="1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68" y="1"/>
                  </a:lnTo>
                  <a:lnTo>
                    <a:pt x="167" y="2"/>
                  </a:lnTo>
                  <a:lnTo>
                    <a:pt x="16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47" name="Freeform 763"/>
            <p:cNvSpPr/>
            <p:nvPr/>
          </p:nvSpPr>
          <p:spPr bwMode="auto">
            <a:xfrm>
              <a:off x="6343651" y="4481513"/>
              <a:ext cx="144463" cy="207963"/>
            </a:xfrm>
            <a:custGeom>
              <a:avLst/>
              <a:gdLst/>
              <a:ahLst/>
              <a:cxnLst>
                <a:cxn ang="0">
                  <a:pos x="269" y="0"/>
                </a:cxn>
                <a:cxn ang="0">
                  <a:pos x="256" y="3"/>
                </a:cxn>
                <a:cxn ang="0">
                  <a:pos x="248" y="9"/>
                </a:cxn>
                <a:cxn ang="0">
                  <a:pos x="245" y="12"/>
                </a:cxn>
                <a:cxn ang="0">
                  <a:pos x="234" y="26"/>
                </a:cxn>
                <a:cxn ang="0">
                  <a:pos x="210" y="52"/>
                </a:cxn>
                <a:cxn ang="0">
                  <a:pos x="199" y="64"/>
                </a:cxn>
                <a:cxn ang="0">
                  <a:pos x="158" y="120"/>
                </a:cxn>
                <a:cxn ang="0">
                  <a:pos x="139" y="148"/>
                </a:cxn>
                <a:cxn ang="0">
                  <a:pos x="124" y="179"/>
                </a:cxn>
                <a:cxn ang="0">
                  <a:pos x="123" y="180"/>
                </a:cxn>
                <a:cxn ang="0">
                  <a:pos x="124" y="182"/>
                </a:cxn>
                <a:cxn ang="0">
                  <a:pos x="98" y="206"/>
                </a:cxn>
                <a:cxn ang="0">
                  <a:pos x="91" y="215"/>
                </a:cxn>
                <a:cxn ang="0">
                  <a:pos x="71" y="247"/>
                </a:cxn>
                <a:cxn ang="0">
                  <a:pos x="52" y="279"/>
                </a:cxn>
                <a:cxn ang="0">
                  <a:pos x="35" y="314"/>
                </a:cxn>
                <a:cxn ang="0">
                  <a:pos x="19" y="349"/>
                </a:cxn>
                <a:cxn ang="0">
                  <a:pos x="6" y="379"/>
                </a:cxn>
                <a:cxn ang="0">
                  <a:pos x="3" y="384"/>
                </a:cxn>
                <a:cxn ang="0">
                  <a:pos x="1" y="385"/>
                </a:cxn>
                <a:cxn ang="0">
                  <a:pos x="0" y="391"/>
                </a:cxn>
                <a:cxn ang="0">
                  <a:pos x="2" y="394"/>
                </a:cxn>
                <a:cxn ang="0">
                  <a:pos x="6" y="394"/>
                </a:cxn>
                <a:cxn ang="0">
                  <a:pos x="10" y="391"/>
                </a:cxn>
                <a:cxn ang="0">
                  <a:pos x="17" y="381"/>
                </a:cxn>
                <a:cxn ang="0">
                  <a:pos x="18" y="375"/>
                </a:cxn>
                <a:cxn ang="0">
                  <a:pos x="22" y="364"/>
                </a:cxn>
                <a:cxn ang="0">
                  <a:pos x="28" y="353"/>
                </a:cxn>
                <a:cxn ang="0">
                  <a:pos x="45" y="315"/>
                </a:cxn>
                <a:cxn ang="0">
                  <a:pos x="64" y="278"/>
                </a:cxn>
                <a:cxn ang="0">
                  <a:pos x="84" y="241"/>
                </a:cxn>
                <a:cxn ang="0">
                  <a:pos x="108" y="207"/>
                </a:cxn>
                <a:cxn ang="0">
                  <a:pos x="113" y="200"/>
                </a:cxn>
                <a:cxn ang="0">
                  <a:pos x="129" y="189"/>
                </a:cxn>
                <a:cxn ang="0">
                  <a:pos x="135" y="184"/>
                </a:cxn>
                <a:cxn ang="0">
                  <a:pos x="137" y="180"/>
                </a:cxn>
                <a:cxn ang="0">
                  <a:pos x="135" y="177"/>
                </a:cxn>
                <a:cxn ang="0">
                  <a:pos x="146" y="156"/>
                </a:cxn>
                <a:cxn ang="0">
                  <a:pos x="173" y="115"/>
                </a:cxn>
                <a:cxn ang="0">
                  <a:pos x="188" y="95"/>
                </a:cxn>
                <a:cxn ang="0">
                  <a:pos x="223" y="51"/>
                </a:cxn>
                <a:cxn ang="0">
                  <a:pos x="232" y="39"/>
                </a:cxn>
                <a:cxn ang="0">
                  <a:pos x="251" y="21"/>
                </a:cxn>
                <a:cxn ang="0">
                  <a:pos x="263" y="11"/>
                </a:cxn>
                <a:cxn ang="0">
                  <a:pos x="269" y="10"/>
                </a:cxn>
                <a:cxn ang="0">
                  <a:pos x="273" y="8"/>
                </a:cxn>
                <a:cxn ang="0">
                  <a:pos x="273" y="3"/>
                </a:cxn>
                <a:cxn ang="0">
                  <a:pos x="271" y="1"/>
                </a:cxn>
                <a:cxn ang="0">
                  <a:pos x="269" y="0"/>
                </a:cxn>
              </a:cxnLst>
              <a:rect l="0" t="0" r="r" b="b"/>
              <a:pathLst>
                <a:path w="274" h="395">
                  <a:moveTo>
                    <a:pt x="269" y="0"/>
                  </a:moveTo>
                  <a:lnTo>
                    <a:pt x="269" y="0"/>
                  </a:lnTo>
                  <a:lnTo>
                    <a:pt x="263" y="1"/>
                  </a:lnTo>
                  <a:lnTo>
                    <a:pt x="256" y="3"/>
                  </a:lnTo>
                  <a:lnTo>
                    <a:pt x="250" y="7"/>
                  </a:lnTo>
                  <a:lnTo>
                    <a:pt x="248" y="9"/>
                  </a:lnTo>
                  <a:lnTo>
                    <a:pt x="245" y="12"/>
                  </a:lnTo>
                  <a:lnTo>
                    <a:pt x="245" y="12"/>
                  </a:lnTo>
                  <a:lnTo>
                    <a:pt x="240" y="19"/>
                  </a:lnTo>
                  <a:lnTo>
                    <a:pt x="234" y="26"/>
                  </a:lnTo>
                  <a:lnTo>
                    <a:pt x="223" y="38"/>
                  </a:lnTo>
                  <a:lnTo>
                    <a:pt x="210" y="52"/>
                  </a:lnTo>
                  <a:lnTo>
                    <a:pt x="199" y="64"/>
                  </a:lnTo>
                  <a:lnTo>
                    <a:pt x="199" y="64"/>
                  </a:lnTo>
                  <a:lnTo>
                    <a:pt x="178" y="92"/>
                  </a:lnTo>
                  <a:lnTo>
                    <a:pt x="158" y="120"/>
                  </a:lnTo>
                  <a:lnTo>
                    <a:pt x="148" y="133"/>
                  </a:lnTo>
                  <a:lnTo>
                    <a:pt x="139" y="148"/>
                  </a:lnTo>
                  <a:lnTo>
                    <a:pt x="131" y="163"/>
                  </a:lnTo>
                  <a:lnTo>
                    <a:pt x="124" y="179"/>
                  </a:lnTo>
                  <a:lnTo>
                    <a:pt x="124" y="179"/>
                  </a:lnTo>
                  <a:lnTo>
                    <a:pt x="123" y="180"/>
                  </a:lnTo>
                  <a:lnTo>
                    <a:pt x="124" y="182"/>
                  </a:lnTo>
                  <a:lnTo>
                    <a:pt x="124" y="182"/>
                  </a:lnTo>
                  <a:lnTo>
                    <a:pt x="106" y="197"/>
                  </a:lnTo>
                  <a:lnTo>
                    <a:pt x="98" y="206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0" y="230"/>
                  </a:lnTo>
                  <a:lnTo>
                    <a:pt x="71" y="247"/>
                  </a:lnTo>
                  <a:lnTo>
                    <a:pt x="52" y="279"/>
                  </a:lnTo>
                  <a:lnTo>
                    <a:pt x="52" y="279"/>
                  </a:lnTo>
                  <a:lnTo>
                    <a:pt x="43" y="297"/>
                  </a:lnTo>
                  <a:lnTo>
                    <a:pt x="35" y="314"/>
                  </a:lnTo>
                  <a:lnTo>
                    <a:pt x="19" y="349"/>
                  </a:lnTo>
                  <a:lnTo>
                    <a:pt x="19" y="349"/>
                  </a:lnTo>
                  <a:lnTo>
                    <a:pt x="11" y="368"/>
                  </a:lnTo>
                  <a:lnTo>
                    <a:pt x="6" y="379"/>
                  </a:lnTo>
                  <a:lnTo>
                    <a:pt x="5" y="383"/>
                  </a:lnTo>
                  <a:lnTo>
                    <a:pt x="3" y="384"/>
                  </a:lnTo>
                  <a:lnTo>
                    <a:pt x="3" y="384"/>
                  </a:lnTo>
                  <a:lnTo>
                    <a:pt x="1" y="385"/>
                  </a:lnTo>
                  <a:lnTo>
                    <a:pt x="0" y="387"/>
                  </a:lnTo>
                  <a:lnTo>
                    <a:pt x="0" y="391"/>
                  </a:lnTo>
                  <a:lnTo>
                    <a:pt x="1" y="393"/>
                  </a:lnTo>
                  <a:lnTo>
                    <a:pt x="2" y="394"/>
                  </a:lnTo>
                  <a:lnTo>
                    <a:pt x="4" y="395"/>
                  </a:lnTo>
                  <a:lnTo>
                    <a:pt x="6" y="394"/>
                  </a:lnTo>
                  <a:lnTo>
                    <a:pt x="6" y="394"/>
                  </a:lnTo>
                  <a:lnTo>
                    <a:pt x="10" y="391"/>
                  </a:lnTo>
                  <a:lnTo>
                    <a:pt x="14" y="386"/>
                  </a:lnTo>
                  <a:lnTo>
                    <a:pt x="17" y="381"/>
                  </a:lnTo>
                  <a:lnTo>
                    <a:pt x="18" y="375"/>
                  </a:lnTo>
                  <a:lnTo>
                    <a:pt x="18" y="375"/>
                  </a:lnTo>
                  <a:lnTo>
                    <a:pt x="19" y="370"/>
                  </a:lnTo>
                  <a:lnTo>
                    <a:pt x="22" y="364"/>
                  </a:lnTo>
                  <a:lnTo>
                    <a:pt x="28" y="353"/>
                  </a:lnTo>
                  <a:lnTo>
                    <a:pt x="28" y="353"/>
                  </a:lnTo>
                  <a:lnTo>
                    <a:pt x="45" y="315"/>
                  </a:lnTo>
                  <a:lnTo>
                    <a:pt x="45" y="315"/>
                  </a:lnTo>
                  <a:lnTo>
                    <a:pt x="54" y="297"/>
                  </a:lnTo>
                  <a:lnTo>
                    <a:pt x="64" y="278"/>
                  </a:lnTo>
                  <a:lnTo>
                    <a:pt x="84" y="241"/>
                  </a:lnTo>
                  <a:lnTo>
                    <a:pt x="84" y="241"/>
                  </a:lnTo>
                  <a:lnTo>
                    <a:pt x="96" y="223"/>
                  </a:lnTo>
                  <a:lnTo>
                    <a:pt x="108" y="207"/>
                  </a:lnTo>
                  <a:lnTo>
                    <a:pt x="108" y="207"/>
                  </a:lnTo>
                  <a:lnTo>
                    <a:pt x="113" y="200"/>
                  </a:lnTo>
                  <a:lnTo>
                    <a:pt x="120" y="194"/>
                  </a:lnTo>
                  <a:lnTo>
                    <a:pt x="129" y="189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7" y="182"/>
                  </a:lnTo>
                  <a:lnTo>
                    <a:pt x="137" y="180"/>
                  </a:lnTo>
                  <a:lnTo>
                    <a:pt x="136" y="179"/>
                  </a:lnTo>
                  <a:lnTo>
                    <a:pt x="135" y="177"/>
                  </a:lnTo>
                  <a:lnTo>
                    <a:pt x="135" y="177"/>
                  </a:lnTo>
                  <a:lnTo>
                    <a:pt x="146" y="156"/>
                  </a:lnTo>
                  <a:lnTo>
                    <a:pt x="159" y="135"/>
                  </a:lnTo>
                  <a:lnTo>
                    <a:pt x="173" y="115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204" y="72"/>
                  </a:lnTo>
                  <a:lnTo>
                    <a:pt x="223" y="51"/>
                  </a:lnTo>
                  <a:lnTo>
                    <a:pt x="223" y="51"/>
                  </a:lnTo>
                  <a:lnTo>
                    <a:pt x="232" y="39"/>
                  </a:lnTo>
                  <a:lnTo>
                    <a:pt x="243" y="27"/>
                  </a:lnTo>
                  <a:lnTo>
                    <a:pt x="251" y="21"/>
                  </a:lnTo>
                  <a:lnTo>
                    <a:pt x="257" y="16"/>
                  </a:lnTo>
                  <a:lnTo>
                    <a:pt x="263" y="11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71" y="9"/>
                  </a:lnTo>
                  <a:lnTo>
                    <a:pt x="273" y="8"/>
                  </a:lnTo>
                  <a:lnTo>
                    <a:pt x="274" y="5"/>
                  </a:lnTo>
                  <a:lnTo>
                    <a:pt x="273" y="3"/>
                  </a:lnTo>
                  <a:lnTo>
                    <a:pt x="273" y="2"/>
                  </a:lnTo>
                  <a:lnTo>
                    <a:pt x="271" y="1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48" name="Freeform 764"/>
            <p:cNvSpPr/>
            <p:nvPr/>
          </p:nvSpPr>
          <p:spPr bwMode="auto">
            <a:xfrm>
              <a:off x="6316663" y="4564063"/>
              <a:ext cx="44450" cy="84138"/>
            </a:xfrm>
            <a:custGeom>
              <a:avLst/>
              <a:gdLst/>
              <a:ahLst/>
              <a:cxnLst>
                <a:cxn ang="0">
                  <a:pos x="72" y="3"/>
                </a:cxn>
                <a:cxn ang="0">
                  <a:pos x="72" y="3"/>
                </a:cxn>
                <a:cxn ang="0">
                  <a:pos x="70" y="8"/>
                </a:cxn>
                <a:cxn ang="0">
                  <a:pos x="68" y="12"/>
                </a:cxn>
                <a:cxn ang="0">
                  <a:pos x="63" y="22"/>
                </a:cxn>
                <a:cxn ang="0">
                  <a:pos x="63" y="22"/>
                </a:cxn>
                <a:cxn ang="0">
                  <a:pos x="60" y="28"/>
                </a:cxn>
                <a:cxn ang="0">
                  <a:pos x="57" y="35"/>
                </a:cxn>
                <a:cxn ang="0">
                  <a:pos x="53" y="50"/>
                </a:cxn>
                <a:cxn ang="0">
                  <a:pos x="53" y="50"/>
                </a:cxn>
                <a:cxn ang="0">
                  <a:pos x="40" y="78"/>
                </a:cxn>
                <a:cxn ang="0">
                  <a:pos x="29" y="104"/>
                </a:cxn>
                <a:cxn ang="0">
                  <a:pos x="29" y="104"/>
                </a:cxn>
                <a:cxn ang="0">
                  <a:pos x="26" y="110"/>
                </a:cxn>
                <a:cxn ang="0">
                  <a:pos x="21" y="116"/>
                </a:cxn>
                <a:cxn ang="0">
                  <a:pos x="10" y="130"/>
                </a:cxn>
                <a:cxn ang="0">
                  <a:pos x="6" y="137"/>
                </a:cxn>
                <a:cxn ang="0">
                  <a:pos x="2" y="145"/>
                </a:cxn>
                <a:cxn ang="0">
                  <a:pos x="0" y="152"/>
                </a:cxn>
                <a:cxn ang="0">
                  <a:pos x="0" y="155"/>
                </a:cxn>
                <a:cxn ang="0">
                  <a:pos x="1" y="158"/>
                </a:cxn>
                <a:cxn ang="0">
                  <a:pos x="1" y="158"/>
                </a:cxn>
                <a:cxn ang="0">
                  <a:pos x="2" y="159"/>
                </a:cxn>
                <a:cxn ang="0">
                  <a:pos x="4" y="160"/>
                </a:cxn>
                <a:cxn ang="0">
                  <a:pos x="7" y="160"/>
                </a:cxn>
                <a:cxn ang="0">
                  <a:pos x="9" y="160"/>
                </a:cxn>
                <a:cxn ang="0">
                  <a:pos x="10" y="159"/>
                </a:cxn>
                <a:cxn ang="0">
                  <a:pos x="10" y="157"/>
                </a:cxn>
                <a:cxn ang="0">
                  <a:pos x="10" y="155"/>
                </a:cxn>
                <a:cxn ang="0">
                  <a:pos x="10" y="155"/>
                </a:cxn>
                <a:cxn ang="0">
                  <a:pos x="10" y="152"/>
                </a:cxn>
                <a:cxn ang="0">
                  <a:pos x="11" y="149"/>
                </a:cxn>
                <a:cxn ang="0">
                  <a:pos x="16" y="141"/>
                </a:cxn>
                <a:cxn ang="0">
                  <a:pos x="22" y="133"/>
                </a:cxn>
                <a:cxn ang="0">
                  <a:pos x="26" y="128"/>
                </a:cxn>
                <a:cxn ang="0">
                  <a:pos x="26" y="128"/>
                </a:cxn>
                <a:cxn ang="0">
                  <a:pos x="32" y="120"/>
                </a:cxn>
                <a:cxn ang="0">
                  <a:pos x="36" y="111"/>
                </a:cxn>
                <a:cxn ang="0">
                  <a:pos x="45" y="92"/>
                </a:cxn>
                <a:cxn ang="0">
                  <a:pos x="45" y="92"/>
                </a:cxn>
                <a:cxn ang="0">
                  <a:pos x="56" y="65"/>
                </a:cxn>
                <a:cxn ang="0">
                  <a:pos x="67" y="39"/>
                </a:cxn>
                <a:cxn ang="0">
                  <a:pos x="67" y="39"/>
                </a:cxn>
                <a:cxn ang="0">
                  <a:pos x="70" y="31"/>
                </a:cxn>
                <a:cxn ang="0">
                  <a:pos x="74" y="23"/>
                </a:cxn>
                <a:cxn ang="0">
                  <a:pos x="79" y="15"/>
                </a:cxn>
                <a:cxn ang="0">
                  <a:pos x="82" y="6"/>
                </a:cxn>
                <a:cxn ang="0">
                  <a:pos x="82" y="6"/>
                </a:cxn>
                <a:cxn ang="0">
                  <a:pos x="82" y="4"/>
                </a:cxn>
                <a:cxn ang="0">
                  <a:pos x="81" y="2"/>
                </a:cxn>
                <a:cxn ang="0">
                  <a:pos x="78" y="0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3" y="1"/>
                </a:cxn>
                <a:cxn ang="0">
                  <a:pos x="72" y="3"/>
                </a:cxn>
                <a:cxn ang="0">
                  <a:pos x="72" y="3"/>
                </a:cxn>
              </a:cxnLst>
              <a:rect l="0" t="0" r="r" b="b"/>
              <a:pathLst>
                <a:path w="82" h="160">
                  <a:moveTo>
                    <a:pt x="72" y="3"/>
                  </a:moveTo>
                  <a:lnTo>
                    <a:pt x="72" y="3"/>
                  </a:lnTo>
                  <a:lnTo>
                    <a:pt x="70" y="8"/>
                  </a:lnTo>
                  <a:lnTo>
                    <a:pt x="68" y="12"/>
                  </a:lnTo>
                  <a:lnTo>
                    <a:pt x="63" y="22"/>
                  </a:lnTo>
                  <a:lnTo>
                    <a:pt x="63" y="22"/>
                  </a:lnTo>
                  <a:lnTo>
                    <a:pt x="60" y="28"/>
                  </a:lnTo>
                  <a:lnTo>
                    <a:pt x="57" y="35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40" y="78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6" y="110"/>
                  </a:lnTo>
                  <a:lnTo>
                    <a:pt x="21" y="116"/>
                  </a:lnTo>
                  <a:lnTo>
                    <a:pt x="10" y="130"/>
                  </a:lnTo>
                  <a:lnTo>
                    <a:pt x="6" y="137"/>
                  </a:lnTo>
                  <a:lnTo>
                    <a:pt x="2" y="145"/>
                  </a:lnTo>
                  <a:lnTo>
                    <a:pt x="0" y="152"/>
                  </a:lnTo>
                  <a:lnTo>
                    <a:pt x="0" y="155"/>
                  </a:lnTo>
                  <a:lnTo>
                    <a:pt x="1" y="158"/>
                  </a:lnTo>
                  <a:lnTo>
                    <a:pt x="1" y="158"/>
                  </a:lnTo>
                  <a:lnTo>
                    <a:pt x="2" y="159"/>
                  </a:lnTo>
                  <a:lnTo>
                    <a:pt x="4" y="160"/>
                  </a:lnTo>
                  <a:lnTo>
                    <a:pt x="7" y="160"/>
                  </a:lnTo>
                  <a:lnTo>
                    <a:pt x="9" y="160"/>
                  </a:lnTo>
                  <a:lnTo>
                    <a:pt x="10" y="159"/>
                  </a:lnTo>
                  <a:lnTo>
                    <a:pt x="10" y="157"/>
                  </a:lnTo>
                  <a:lnTo>
                    <a:pt x="10" y="155"/>
                  </a:lnTo>
                  <a:lnTo>
                    <a:pt x="10" y="155"/>
                  </a:lnTo>
                  <a:lnTo>
                    <a:pt x="10" y="152"/>
                  </a:lnTo>
                  <a:lnTo>
                    <a:pt x="11" y="149"/>
                  </a:lnTo>
                  <a:lnTo>
                    <a:pt x="16" y="141"/>
                  </a:lnTo>
                  <a:lnTo>
                    <a:pt x="22" y="133"/>
                  </a:lnTo>
                  <a:lnTo>
                    <a:pt x="26" y="128"/>
                  </a:lnTo>
                  <a:lnTo>
                    <a:pt x="26" y="128"/>
                  </a:lnTo>
                  <a:lnTo>
                    <a:pt x="32" y="120"/>
                  </a:lnTo>
                  <a:lnTo>
                    <a:pt x="36" y="111"/>
                  </a:lnTo>
                  <a:lnTo>
                    <a:pt x="45" y="92"/>
                  </a:lnTo>
                  <a:lnTo>
                    <a:pt x="45" y="92"/>
                  </a:lnTo>
                  <a:lnTo>
                    <a:pt x="56" y="65"/>
                  </a:lnTo>
                  <a:lnTo>
                    <a:pt x="67" y="39"/>
                  </a:lnTo>
                  <a:lnTo>
                    <a:pt x="67" y="39"/>
                  </a:lnTo>
                  <a:lnTo>
                    <a:pt x="70" y="31"/>
                  </a:lnTo>
                  <a:lnTo>
                    <a:pt x="74" y="23"/>
                  </a:lnTo>
                  <a:lnTo>
                    <a:pt x="79" y="15"/>
                  </a:lnTo>
                  <a:lnTo>
                    <a:pt x="82" y="6"/>
                  </a:lnTo>
                  <a:lnTo>
                    <a:pt x="82" y="6"/>
                  </a:lnTo>
                  <a:lnTo>
                    <a:pt x="82" y="4"/>
                  </a:lnTo>
                  <a:lnTo>
                    <a:pt x="81" y="2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3" y="1"/>
                  </a:lnTo>
                  <a:lnTo>
                    <a:pt x="72" y="3"/>
                  </a:lnTo>
                  <a:lnTo>
                    <a:pt x="7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49" name="Freeform 765"/>
            <p:cNvSpPr/>
            <p:nvPr/>
          </p:nvSpPr>
          <p:spPr bwMode="auto">
            <a:xfrm>
              <a:off x="6326188" y="4589463"/>
              <a:ext cx="52388" cy="79375"/>
            </a:xfrm>
            <a:custGeom>
              <a:avLst/>
              <a:gdLst/>
              <a:ahLst/>
              <a:cxnLst>
                <a:cxn ang="0">
                  <a:pos x="92" y="0"/>
                </a:cxn>
                <a:cxn ang="0">
                  <a:pos x="92" y="0"/>
                </a:cxn>
                <a:cxn ang="0">
                  <a:pos x="84" y="5"/>
                </a:cxn>
                <a:cxn ang="0">
                  <a:pos x="77" y="12"/>
                </a:cxn>
                <a:cxn ang="0">
                  <a:pos x="71" y="19"/>
                </a:cxn>
                <a:cxn ang="0">
                  <a:pos x="66" y="26"/>
                </a:cxn>
                <a:cxn ang="0">
                  <a:pos x="55" y="44"/>
                </a:cxn>
                <a:cxn ang="0">
                  <a:pos x="46" y="61"/>
                </a:cxn>
                <a:cxn ang="0">
                  <a:pos x="46" y="61"/>
                </a:cxn>
                <a:cxn ang="0">
                  <a:pos x="41" y="71"/>
                </a:cxn>
                <a:cxn ang="0">
                  <a:pos x="34" y="80"/>
                </a:cxn>
                <a:cxn ang="0">
                  <a:pos x="19" y="101"/>
                </a:cxn>
                <a:cxn ang="0">
                  <a:pos x="13" y="112"/>
                </a:cxn>
                <a:cxn ang="0">
                  <a:pos x="7" y="123"/>
                </a:cxn>
                <a:cxn ang="0">
                  <a:pos x="3" y="134"/>
                </a:cxn>
                <a:cxn ang="0">
                  <a:pos x="0" y="145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1" y="149"/>
                </a:cxn>
                <a:cxn ang="0">
                  <a:pos x="3" y="150"/>
                </a:cxn>
                <a:cxn ang="0">
                  <a:pos x="5" y="151"/>
                </a:cxn>
                <a:cxn ang="0">
                  <a:pos x="7" y="150"/>
                </a:cxn>
                <a:cxn ang="0">
                  <a:pos x="8" y="149"/>
                </a:cxn>
                <a:cxn ang="0">
                  <a:pos x="9" y="147"/>
                </a:cxn>
                <a:cxn ang="0">
                  <a:pos x="9" y="147"/>
                </a:cxn>
                <a:cxn ang="0">
                  <a:pos x="11" y="138"/>
                </a:cxn>
                <a:cxn ang="0">
                  <a:pos x="15" y="130"/>
                </a:cxn>
                <a:cxn ang="0">
                  <a:pos x="19" y="120"/>
                </a:cxn>
                <a:cxn ang="0">
                  <a:pos x="24" y="112"/>
                </a:cxn>
                <a:cxn ang="0">
                  <a:pos x="36" y="96"/>
                </a:cxn>
                <a:cxn ang="0">
                  <a:pos x="47" y="80"/>
                </a:cxn>
                <a:cxn ang="0">
                  <a:pos x="47" y="80"/>
                </a:cxn>
                <a:cxn ang="0">
                  <a:pos x="57" y="61"/>
                </a:cxn>
                <a:cxn ang="0">
                  <a:pos x="68" y="41"/>
                </a:cxn>
                <a:cxn ang="0">
                  <a:pos x="74" y="31"/>
                </a:cxn>
                <a:cxn ang="0">
                  <a:pos x="80" y="22"/>
                </a:cxn>
                <a:cxn ang="0">
                  <a:pos x="87" y="14"/>
                </a:cxn>
                <a:cxn ang="0">
                  <a:pos x="97" y="8"/>
                </a:cxn>
                <a:cxn ang="0">
                  <a:pos x="97" y="8"/>
                </a:cxn>
                <a:cxn ang="0">
                  <a:pos x="98" y="7"/>
                </a:cxn>
                <a:cxn ang="0">
                  <a:pos x="99" y="5"/>
                </a:cxn>
                <a:cxn ang="0">
                  <a:pos x="99" y="4"/>
                </a:cxn>
                <a:cxn ang="0">
                  <a:pos x="98" y="2"/>
                </a:cxn>
                <a:cxn ang="0">
                  <a:pos x="97" y="1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2" y="0"/>
                </a:cxn>
                <a:cxn ang="0">
                  <a:pos x="92" y="0"/>
                </a:cxn>
              </a:cxnLst>
              <a:rect l="0" t="0" r="r" b="b"/>
              <a:pathLst>
                <a:path w="99" h="151">
                  <a:moveTo>
                    <a:pt x="92" y="0"/>
                  </a:moveTo>
                  <a:lnTo>
                    <a:pt x="92" y="0"/>
                  </a:lnTo>
                  <a:lnTo>
                    <a:pt x="84" y="5"/>
                  </a:lnTo>
                  <a:lnTo>
                    <a:pt x="77" y="12"/>
                  </a:lnTo>
                  <a:lnTo>
                    <a:pt x="71" y="19"/>
                  </a:lnTo>
                  <a:lnTo>
                    <a:pt x="66" y="26"/>
                  </a:lnTo>
                  <a:lnTo>
                    <a:pt x="55" y="44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1" y="71"/>
                  </a:lnTo>
                  <a:lnTo>
                    <a:pt x="34" y="80"/>
                  </a:lnTo>
                  <a:lnTo>
                    <a:pt x="19" y="101"/>
                  </a:lnTo>
                  <a:lnTo>
                    <a:pt x="13" y="112"/>
                  </a:lnTo>
                  <a:lnTo>
                    <a:pt x="7" y="123"/>
                  </a:lnTo>
                  <a:lnTo>
                    <a:pt x="3" y="134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3" y="150"/>
                  </a:lnTo>
                  <a:lnTo>
                    <a:pt x="5" y="151"/>
                  </a:lnTo>
                  <a:lnTo>
                    <a:pt x="7" y="150"/>
                  </a:lnTo>
                  <a:lnTo>
                    <a:pt x="8" y="149"/>
                  </a:lnTo>
                  <a:lnTo>
                    <a:pt x="9" y="147"/>
                  </a:lnTo>
                  <a:lnTo>
                    <a:pt x="9" y="147"/>
                  </a:lnTo>
                  <a:lnTo>
                    <a:pt x="11" y="138"/>
                  </a:lnTo>
                  <a:lnTo>
                    <a:pt x="15" y="130"/>
                  </a:lnTo>
                  <a:lnTo>
                    <a:pt x="19" y="120"/>
                  </a:lnTo>
                  <a:lnTo>
                    <a:pt x="24" y="112"/>
                  </a:lnTo>
                  <a:lnTo>
                    <a:pt x="36" y="96"/>
                  </a:lnTo>
                  <a:lnTo>
                    <a:pt x="47" y="80"/>
                  </a:lnTo>
                  <a:lnTo>
                    <a:pt x="47" y="80"/>
                  </a:lnTo>
                  <a:lnTo>
                    <a:pt x="57" y="61"/>
                  </a:lnTo>
                  <a:lnTo>
                    <a:pt x="68" y="41"/>
                  </a:lnTo>
                  <a:lnTo>
                    <a:pt x="74" y="31"/>
                  </a:lnTo>
                  <a:lnTo>
                    <a:pt x="80" y="22"/>
                  </a:lnTo>
                  <a:lnTo>
                    <a:pt x="87" y="14"/>
                  </a:lnTo>
                  <a:lnTo>
                    <a:pt x="97" y="8"/>
                  </a:lnTo>
                  <a:lnTo>
                    <a:pt x="97" y="8"/>
                  </a:lnTo>
                  <a:lnTo>
                    <a:pt x="98" y="7"/>
                  </a:lnTo>
                  <a:lnTo>
                    <a:pt x="99" y="5"/>
                  </a:lnTo>
                  <a:lnTo>
                    <a:pt x="99" y="4"/>
                  </a:lnTo>
                  <a:lnTo>
                    <a:pt x="98" y="2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2" y="0"/>
                  </a:lnTo>
                  <a:lnTo>
                    <a:pt x="9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50" name="Freeform 766"/>
            <p:cNvSpPr/>
            <p:nvPr/>
          </p:nvSpPr>
          <p:spPr bwMode="auto">
            <a:xfrm>
              <a:off x="6343651" y="4524375"/>
              <a:ext cx="141288" cy="182563"/>
            </a:xfrm>
            <a:custGeom>
              <a:avLst/>
              <a:gdLst/>
              <a:ahLst/>
              <a:cxnLst>
                <a:cxn ang="0">
                  <a:pos x="264" y="1"/>
                </a:cxn>
                <a:cxn ang="0">
                  <a:pos x="264" y="1"/>
                </a:cxn>
                <a:cxn ang="0">
                  <a:pos x="255" y="4"/>
                </a:cxn>
                <a:cxn ang="0">
                  <a:pos x="248" y="9"/>
                </a:cxn>
                <a:cxn ang="0">
                  <a:pos x="240" y="15"/>
                </a:cxn>
                <a:cxn ang="0">
                  <a:pos x="234" y="22"/>
                </a:cxn>
                <a:cxn ang="0">
                  <a:pos x="224" y="37"/>
                </a:cxn>
                <a:cxn ang="0">
                  <a:pos x="212" y="52"/>
                </a:cxn>
                <a:cxn ang="0">
                  <a:pos x="212" y="52"/>
                </a:cxn>
                <a:cxn ang="0">
                  <a:pos x="195" y="76"/>
                </a:cxn>
                <a:cxn ang="0">
                  <a:pos x="178" y="100"/>
                </a:cxn>
                <a:cxn ang="0">
                  <a:pos x="144" y="148"/>
                </a:cxn>
                <a:cxn ang="0">
                  <a:pos x="144" y="148"/>
                </a:cxn>
                <a:cxn ang="0">
                  <a:pos x="126" y="173"/>
                </a:cxn>
                <a:cxn ang="0">
                  <a:pos x="105" y="197"/>
                </a:cxn>
                <a:cxn ang="0">
                  <a:pos x="65" y="243"/>
                </a:cxn>
                <a:cxn ang="0">
                  <a:pos x="65" y="243"/>
                </a:cxn>
                <a:cxn ang="0">
                  <a:pos x="55" y="255"/>
                </a:cxn>
                <a:cxn ang="0">
                  <a:pos x="47" y="266"/>
                </a:cxn>
                <a:cxn ang="0">
                  <a:pos x="31" y="290"/>
                </a:cxn>
                <a:cxn ang="0">
                  <a:pos x="0" y="339"/>
                </a:cxn>
                <a:cxn ang="0">
                  <a:pos x="0" y="339"/>
                </a:cxn>
                <a:cxn ang="0">
                  <a:pos x="0" y="341"/>
                </a:cxn>
                <a:cxn ang="0">
                  <a:pos x="0" y="343"/>
                </a:cxn>
                <a:cxn ang="0">
                  <a:pos x="1" y="345"/>
                </a:cxn>
                <a:cxn ang="0">
                  <a:pos x="2" y="346"/>
                </a:cxn>
                <a:cxn ang="0">
                  <a:pos x="4" y="346"/>
                </a:cxn>
                <a:cxn ang="0">
                  <a:pos x="5" y="346"/>
                </a:cxn>
                <a:cxn ang="0">
                  <a:pos x="7" y="346"/>
                </a:cxn>
                <a:cxn ang="0">
                  <a:pos x="8" y="344"/>
                </a:cxn>
                <a:cxn ang="0">
                  <a:pos x="8" y="344"/>
                </a:cxn>
                <a:cxn ang="0">
                  <a:pos x="36" y="299"/>
                </a:cxn>
                <a:cxn ang="0">
                  <a:pos x="50" y="278"/>
                </a:cxn>
                <a:cxn ang="0">
                  <a:pos x="66" y="257"/>
                </a:cxn>
                <a:cxn ang="0">
                  <a:pos x="66" y="257"/>
                </a:cxn>
                <a:cxn ang="0">
                  <a:pos x="83" y="236"/>
                </a:cxn>
                <a:cxn ang="0">
                  <a:pos x="102" y="216"/>
                </a:cxn>
                <a:cxn ang="0">
                  <a:pos x="119" y="195"/>
                </a:cxn>
                <a:cxn ang="0">
                  <a:pos x="137" y="174"/>
                </a:cxn>
                <a:cxn ang="0">
                  <a:pos x="137" y="174"/>
                </a:cxn>
                <a:cxn ang="0">
                  <a:pos x="153" y="155"/>
                </a:cxn>
                <a:cxn ang="0">
                  <a:pos x="167" y="133"/>
                </a:cxn>
                <a:cxn ang="0">
                  <a:pos x="196" y="92"/>
                </a:cxn>
                <a:cxn ang="0">
                  <a:pos x="196" y="92"/>
                </a:cxn>
                <a:cxn ang="0">
                  <a:pos x="211" y="71"/>
                </a:cxn>
                <a:cxn ang="0">
                  <a:pos x="226" y="50"/>
                </a:cxn>
                <a:cxn ang="0">
                  <a:pos x="226" y="50"/>
                </a:cxn>
                <a:cxn ang="0">
                  <a:pos x="234" y="38"/>
                </a:cxn>
                <a:cxn ang="0">
                  <a:pos x="243" y="26"/>
                </a:cxn>
                <a:cxn ang="0">
                  <a:pos x="248" y="21"/>
                </a:cxn>
                <a:cxn ang="0">
                  <a:pos x="254" y="16"/>
                </a:cxn>
                <a:cxn ang="0">
                  <a:pos x="259" y="12"/>
                </a:cxn>
                <a:cxn ang="0">
                  <a:pos x="266" y="9"/>
                </a:cxn>
                <a:cxn ang="0">
                  <a:pos x="266" y="9"/>
                </a:cxn>
                <a:cxn ang="0">
                  <a:pos x="268" y="8"/>
                </a:cxn>
                <a:cxn ang="0">
                  <a:pos x="269" y="7"/>
                </a:cxn>
                <a:cxn ang="0">
                  <a:pos x="269" y="5"/>
                </a:cxn>
                <a:cxn ang="0">
                  <a:pos x="269" y="4"/>
                </a:cxn>
                <a:cxn ang="0">
                  <a:pos x="268" y="2"/>
                </a:cxn>
                <a:cxn ang="0">
                  <a:pos x="267" y="1"/>
                </a:cxn>
                <a:cxn ang="0">
                  <a:pos x="265" y="0"/>
                </a:cxn>
                <a:cxn ang="0">
                  <a:pos x="264" y="1"/>
                </a:cxn>
                <a:cxn ang="0">
                  <a:pos x="264" y="1"/>
                </a:cxn>
              </a:cxnLst>
              <a:rect l="0" t="0" r="r" b="b"/>
              <a:pathLst>
                <a:path w="269" h="346">
                  <a:moveTo>
                    <a:pt x="264" y="1"/>
                  </a:moveTo>
                  <a:lnTo>
                    <a:pt x="264" y="1"/>
                  </a:lnTo>
                  <a:lnTo>
                    <a:pt x="255" y="4"/>
                  </a:lnTo>
                  <a:lnTo>
                    <a:pt x="248" y="9"/>
                  </a:lnTo>
                  <a:lnTo>
                    <a:pt x="240" y="15"/>
                  </a:lnTo>
                  <a:lnTo>
                    <a:pt x="234" y="22"/>
                  </a:lnTo>
                  <a:lnTo>
                    <a:pt x="224" y="37"/>
                  </a:lnTo>
                  <a:lnTo>
                    <a:pt x="212" y="52"/>
                  </a:lnTo>
                  <a:lnTo>
                    <a:pt x="212" y="52"/>
                  </a:lnTo>
                  <a:lnTo>
                    <a:pt x="195" y="76"/>
                  </a:lnTo>
                  <a:lnTo>
                    <a:pt x="178" y="10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26" y="173"/>
                  </a:lnTo>
                  <a:lnTo>
                    <a:pt x="105" y="197"/>
                  </a:lnTo>
                  <a:lnTo>
                    <a:pt x="65" y="243"/>
                  </a:lnTo>
                  <a:lnTo>
                    <a:pt x="65" y="243"/>
                  </a:lnTo>
                  <a:lnTo>
                    <a:pt x="55" y="255"/>
                  </a:lnTo>
                  <a:lnTo>
                    <a:pt x="47" y="266"/>
                  </a:lnTo>
                  <a:lnTo>
                    <a:pt x="31" y="290"/>
                  </a:lnTo>
                  <a:lnTo>
                    <a:pt x="0" y="339"/>
                  </a:lnTo>
                  <a:lnTo>
                    <a:pt x="0" y="339"/>
                  </a:lnTo>
                  <a:lnTo>
                    <a:pt x="0" y="341"/>
                  </a:lnTo>
                  <a:lnTo>
                    <a:pt x="0" y="343"/>
                  </a:lnTo>
                  <a:lnTo>
                    <a:pt x="1" y="345"/>
                  </a:lnTo>
                  <a:lnTo>
                    <a:pt x="2" y="346"/>
                  </a:lnTo>
                  <a:lnTo>
                    <a:pt x="4" y="346"/>
                  </a:lnTo>
                  <a:lnTo>
                    <a:pt x="5" y="346"/>
                  </a:lnTo>
                  <a:lnTo>
                    <a:pt x="7" y="346"/>
                  </a:lnTo>
                  <a:lnTo>
                    <a:pt x="8" y="344"/>
                  </a:lnTo>
                  <a:lnTo>
                    <a:pt x="8" y="344"/>
                  </a:lnTo>
                  <a:lnTo>
                    <a:pt x="36" y="299"/>
                  </a:lnTo>
                  <a:lnTo>
                    <a:pt x="50" y="278"/>
                  </a:lnTo>
                  <a:lnTo>
                    <a:pt x="66" y="257"/>
                  </a:lnTo>
                  <a:lnTo>
                    <a:pt x="66" y="257"/>
                  </a:lnTo>
                  <a:lnTo>
                    <a:pt x="83" y="236"/>
                  </a:lnTo>
                  <a:lnTo>
                    <a:pt x="102" y="216"/>
                  </a:lnTo>
                  <a:lnTo>
                    <a:pt x="119" y="195"/>
                  </a:lnTo>
                  <a:lnTo>
                    <a:pt x="137" y="174"/>
                  </a:lnTo>
                  <a:lnTo>
                    <a:pt x="137" y="174"/>
                  </a:lnTo>
                  <a:lnTo>
                    <a:pt x="153" y="155"/>
                  </a:lnTo>
                  <a:lnTo>
                    <a:pt x="167" y="133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211" y="71"/>
                  </a:lnTo>
                  <a:lnTo>
                    <a:pt x="226" y="50"/>
                  </a:lnTo>
                  <a:lnTo>
                    <a:pt x="226" y="50"/>
                  </a:lnTo>
                  <a:lnTo>
                    <a:pt x="234" y="38"/>
                  </a:lnTo>
                  <a:lnTo>
                    <a:pt x="243" y="26"/>
                  </a:lnTo>
                  <a:lnTo>
                    <a:pt x="248" y="21"/>
                  </a:lnTo>
                  <a:lnTo>
                    <a:pt x="254" y="16"/>
                  </a:lnTo>
                  <a:lnTo>
                    <a:pt x="259" y="12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68" y="8"/>
                  </a:lnTo>
                  <a:lnTo>
                    <a:pt x="269" y="7"/>
                  </a:lnTo>
                  <a:lnTo>
                    <a:pt x="269" y="5"/>
                  </a:lnTo>
                  <a:lnTo>
                    <a:pt x="269" y="4"/>
                  </a:lnTo>
                  <a:lnTo>
                    <a:pt x="268" y="2"/>
                  </a:lnTo>
                  <a:lnTo>
                    <a:pt x="267" y="1"/>
                  </a:lnTo>
                  <a:lnTo>
                    <a:pt x="265" y="0"/>
                  </a:lnTo>
                  <a:lnTo>
                    <a:pt x="264" y="1"/>
                  </a:lnTo>
                  <a:lnTo>
                    <a:pt x="26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51" name="Freeform 767"/>
            <p:cNvSpPr/>
            <p:nvPr/>
          </p:nvSpPr>
          <p:spPr bwMode="auto">
            <a:xfrm>
              <a:off x="6357938" y="4556125"/>
              <a:ext cx="130175" cy="168275"/>
            </a:xfrm>
            <a:custGeom>
              <a:avLst/>
              <a:gdLst/>
              <a:ahLst/>
              <a:cxnLst>
                <a:cxn ang="0">
                  <a:pos x="238" y="1"/>
                </a:cxn>
                <a:cxn ang="0">
                  <a:pos x="238" y="1"/>
                </a:cxn>
                <a:cxn ang="0">
                  <a:pos x="224" y="17"/>
                </a:cxn>
                <a:cxn ang="0">
                  <a:pos x="210" y="35"/>
                </a:cxn>
                <a:cxn ang="0">
                  <a:pos x="198" y="52"/>
                </a:cxn>
                <a:cxn ang="0">
                  <a:pos x="185" y="71"/>
                </a:cxn>
                <a:cxn ang="0">
                  <a:pos x="185" y="71"/>
                </a:cxn>
                <a:cxn ang="0">
                  <a:pos x="177" y="83"/>
                </a:cxn>
                <a:cxn ang="0">
                  <a:pos x="169" y="95"/>
                </a:cxn>
                <a:cxn ang="0">
                  <a:pos x="150" y="117"/>
                </a:cxn>
                <a:cxn ang="0">
                  <a:pos x="111" y="161"/>
                </a:cxn>
                <a:cxn ang="0">
                  <a:pos x="111" y="161"/>
                </a:cxn>
                <a:cxn ang="0">
                  <a:pos x="79" y="196"/>
                </a:cxn>
                <a:cxn ang="0">
                  <a:pos x="64" y="213"/>
                </a:cxn>
                <a:cxn ang="0">
                  <a:pos x="48" y="231"/>
                </a:cxn>
                <a:cxn ang="0">
                  <a:pos x="34" y="250"/>
                </a:cxn>
                <a:cxn ang="0">
                  <a:pos x="20" y="269"/>
                </a:cxn>
                <a:cxn ang="0">
                  <a:pos x="14" y="280"/>
                </a:cxn>
                <a:cxn ang="0">
                  <a:pos x="9" y="290"/>
                </a:cxn>
                <a:cxn ang="0">
                  <a:pos x="4" y="300"/>
                </a:cxn>
                <a:cxn ang="0">
                  <a:pos x="0" y="312"/>
                </a:cxn>
                <a:cxn ang="0">
                  <a:pos x="0" y="312"/>
                </a:cxn>
                <a:cxn ang="0">
                  <a:pos x="0" y="314"/>
                </a:cxn>
                <a:cxn ang="0">
                  <a:pos x="1" y="315"/>
                </a:cxn>
                <a:cxn ang="0">
                  <a:pos x="2" y="317"/>
                </a:cxn>
                <a:cxn ang="0">
                  <a:pos x="3" y="317"/>
                </a:cxn>
                <a:cxn ang="0">
                  <a:pos x="5" y="317"/>
                </a:cxn>
                <a:cxn ang="0">
                  <a:pos x="7" y="317"/>
                </a:cxn>
                <a:cxn ang="0">
                  <a:pos x="8" y="316"/>
                </a:cxn>
                <a:cxn ang="0">
                  <a:pos x="9" y="314"/>
                </a:cxn>
                <a:cxn ang="0">
                  <a:pos x="9" y="314"/>
                </a:cxn>
                <a:cxn ang="0">
                  <a:pos x="13" y="302"/>
                </a:cxn>
                <a:cxn ang="0">
                  <a:pos x="18" y="291"/>
                </a:cxn>
                <a:cxn ang="0">
                  <a:pos x="24" y="281"/>
                </a:cxn>
                <a:cxn ang="0">
                  <a:pos x="31" y="269"/>
                </a:cxn>
                <a:cxn ang="0">
                  <a:pos x="45" y="249"/>
                </a:cxn>
                <a:cxn ang="0">
                  <a:pos x="60" y="229"/>
                </a:cxn>
                <a:cxn ang="0">
                  <a:pos x="78" y="210"/>
                </a:cxn>
                <a:cxn ang="0">
                  <a:pos x="95" y="192"/>
                </a:cxn>
                <a:cxn ang="0">
                  <a:pos x="129" y="156"/>
                </a:cxn>
                <a:cxn ang="0">
                  <a:pos x="129" y="156"/>
                </a:cxn>
                <a:cxn ang="0">
                  <a:pos x="157" y="123"/>
                </a:cxn>
                <a:cxn ang="0">
                  <a:pos x="171" y="106"/>
                </a:cxn>
                <a:cxn ang="0">
                  <a:pos x="184" y="89"/>
                </a:cxn>
                <a:cxn ang="0">
                  <a:pos x="184" y="89"/>
                </a:cxn>
                <a:cxn ang="0">
                  <a:pos x="199" y="69"/>
                </a:cxn>
                <a:cxn ang="0">
                  <a:pos x="213" y="48"/>
                </a:cxn>
                <a:cxn ang="0">
                  <a:pos x="229" y="28"/>
                </a:cxn>
                <a:cxn ang="0">
                  <a:pos x="236" y="17"/>
                </a:cxn>
                <a:cxn ang="0">
                  <a:pos x="245" y="8"/>
                </a:cxn>
                <a:cxn ang="0">
                  <a:pos x="245" y="8"/>
                </a:cxn>
                <a:cxn ang="0">
                  <a:pos x="246" y="6"/>
                </a:cxn>
                <a:cxn ang="0">
                  <a:pos x="246" y="5"/>
                </a:cxn>
                <a:cxn ang="0">
                  <a:pos x="245" y="3"/>
                </a:cxn>
                <a:cxn ang="0">
                  <a:pos x="244" y="1"/>
                </a:cxn>
                <a:cxn ang="0">
                  <a:pos x="243" y="1"/>
                </a:cxn>
                <a:cxn ang="0">
                  <a:pos x="241" y="0"/>
                </a:cxn>
                <a:cxn ang="0">
                  <a:pos x="240" y="0"/>
                </a:cxn>
                <a:cxn ang="0">
                  <a:pos x="238" y="1"/>
                </a:cxn>
                <a:cxn ang="0">
                  <a:pos x="238" y="1"/>
                </a:cxn>
              </a:cxnLst>
              <a:rect l="0" t="0" r="r" b="b"/>
              <a:pathLst>
                <a:path w="246" h="317">
                  <a:moveTo>
                    <a:pt x="238" y="1"/>
                  </a:moveTo>
                  <a:lnTo>
                    <a:pt x="238" y="1"/>
                  </a:lnTo>
                  <a:lnTo>
                    <a:pt x="224" y="17"/>
                  </a:lnTo>
                  <a:lnTo>
                    <a:pt x="210" y="35"/>
                  </a:lnTo>
                  <a:lnTo>
                    <a:pt x="198" y="52"/>
                  </a:lnTo>
                  <a:lnTo>
                    <a:pt x="185" y="71"/>
                  </a:lnTo>
                  <a:lnTo>
                    <a:pt x="185" y="71"/>
                  </a:lnTo>
                  <a:lnTo>
                    <a:pt x="177" y="83"/>
                  </a:lnTo>
                  <a:lnTo>
                    <a:pt x="169" y="95"/>
                  </a:lnTo>
                  <a:lnTo>
                    <a:pt x="150" y="117"/>
                  </a:lnTo>
                  <a:lnTo>
                    <a:pt x="111" y="161"/>
                  </a:lnTo>
                  <a:lnTo>
                    <a:pt x="111" y="161"/>
                  </a:lnTo>
                  <a:lnTo>
                    <a:pt x="79" y="196"/>
                  </a:lnTo>
                  <a:lnTo>
                    <a:pt x="64" y="213"/>
                  </a:lnTo>
                  <a:lnTo>
                    <a:pt x="48" y="231"/>
                  </a:lnTo>
                  <a:lnTo>
                    <a:pt x="34" y="250"/>
                  </a:lnTo>
                  <a:lnTo>
                    <a:pt x="20" y="269"/>
                  </a:lnTo>
                  <a:lnTo>
                    <a:pt x="14" y="280"/>
                  </a:lnTo>
                  <a:lnTo>
                    <a:pt x="9" y="290"/>
                  </a:lnTo>
                  <a:lnTo>
                    <a:pt x="4" y="300"/>
                  </a:lnTo>
                  <a:lnTo>
                    <a:pt x="0" y="312"/>
                  </a:lnTo>
                  <a:lnTo>
                    <a:pt x="0" y="312"/>
                  </a:lnTo>
                  <a:lnTo>
                    <a:pt x="0" y="314"/>
                  </a:lnTo>
                  <a:lnTo>
                    <a:pt x="1" y="315"/>
                  </a:lnTo>
                  <a:lnTo>
                    <a:pt x="2" y="317"/>
                  </a:lnTo>
                  <a:lnTo>
                    <a:pt x="3" y="317"/>
                  </a:lnTo>
                  <a:lnTo>
                    <a:pt x="5" y="317"/>
                  </a:lnTo>
                  <a:lnTo>
                    <a:pt x="7" y="317"/>
                  </a:lnTo>
                  <a:lnTo>
                    <a:pt x="8" y="316"/>
                  </a:lnTo>
                  <a:lnTo>
                    <a:pt x="9" y="314"/>
                  </a:lnTo>
                  <a:lnTo>
                    <a:pt x="9" y="314"/>
                  </a:lnTo>
                  <a:lnTo>
                    <a:pt x="13" y="302"/>
                  </a:lnTo>
                  <a:lnTo>
                    <a:pt x="18" y="291"/>
                  </a:lnTo>
                  <a:lnTo>
                    <a:pt x="24" y="281"/>
                  </a:lnTo>
                  <a:lnTo>
                    <a:pt x="31" y="269"/>
                  </a:lnTo>
                  <a:lnTo>
                    <a:pt x="45" y="249"/>
                  </a:lnTo>
                  <a:lnTo>
                    <a:pt x="60" y="229"/>
                  </a:lnTo>
                  <a:lnTo>
                    <a:pt x="78" y="210"/>
                  </a:lnTo>
                  <a:lnTo>
                    <a:pt x="95" y="192"/>
                  </a:lnTo>
                  <a:lnTo>
                    <a:pt x="129" y="156"/>
                  </a:lnTo>
                  <a:lnTo>
                    <a:pt x="129" y="156"/>
                  </a:lnTo>
                  <a:lnTo>
                    <a:pt x="157" y="123"/>
                  </a:lnTo>
                  <a:lnTo>
                    <a:pt x="171" y="106"/>
                  </a:lnTo>
                  <a:lnTo>
                    <a:pt x="184" y="89"/>
                  </a:lnTo>
                  <a:lnTo>
                    <a:pt x="184" y="89"/>
                  </a:lnTo>
                  <a:lnTo>
                    <a:pt x="199" y="69"/>
                  </a:lnTo>
                  <a:lnTo>
                    <a:pt x="213" y="48"/>
                  </a:lnTo>
                  <a:lnTo>
                    <a:pt x="229" y="28"/>
                  </a:lnTo>
                  <a:lnTo>
                    <a:pt x="236" y="17"/>
                  </a:lnTo>
                  <a:lnTo>
                    <a:pt x="245" y="8"/>
                  </a:lnTo>
                  <a:lnTo>
                    <a:pt x="245" y="8"/>
                  </a:lnTo>
                  <a:lnTo>
                    <a:pt x="246" y="6"/>
                  </a:lnTo>
                  <a:lnTo>
                    <a:pt x="246" y="5"/>
                  </a:lnTo>
                  <a:lnTo>
                    <a:pt x="245" y="3"/>
                  </a:lnTo>
                  <a:lnTo>
                    <a:pt x="244" y="1"/>
                  </a:lnTo>
                  <a:lnTo>
                    <a:pt x="243" y="1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1"/>
                  </a:lnTo>
                  <a:lnTo>
                    <a:pt x="23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52" name="Freeform 768"/>
            <p:cNvSpPr/>
            <p:nvPr/>
          </p:nvSpPr>
          <p:spPr bwMode="auto">
            <a:xfrm>
              <a:off x="6392863" y="4586288"/>
              <a:ext cx="112713" cy="130175"/>
            </a:xfrm>
            <a:custGeom>
              <a:avLst/>
              <a:gdLst/>
              <a:ahLst/>
              <a:cxnLst>
                <a:cxn ang="0">
                  <a:pos x="206" y="1"/>
                </a:cxn>
                <a:cxn ang="0">
                  <a:pos x="206" y="1"/>
                </a:cxn>
                <a:cxn ang="0">
                  <a:pos x="197" y="8"/>
                </a:cxn>
                <a:cxn ang="0">
                  <a:pos x="189" y="15"/>
                </a:cxn>
                <a:cxn ang="0">
                  <a:pos x="180" y="22"/>
                </a:cxn>
                <a:cxn ang="0">
                  <a:pos x="173" y="30"/>
                </a:cxn>
                <a:cxn ang="0">
                  <a:pos x="159" y="49"/>
                </a:cxn>
                <a:cxn ang="0">
                  <a:pos x="145" y="67"/>
                </a:cxn>
                <a:cxn ang="0">
                  <a:pos x="145" y="67"/>
                </a:cxn>
                <a:cxn ang="0">
                  <a:pos x="107" y="115"/>
                </a:cxn>
                <a:cxn ang="0">
                  <a:pos x="87" y="139"/>
                </a:cxn>
                <a:cxn ang="0">
                  <a:pos x="68" y="163"/>
                </a:cxn>
                <a:cxn ang="0">
                  <a:pos x="68" y="163"/>
                </a:cxn>
                <a:cxn ang="0">
                  <a:pos x="53" y="176"/>
                </a:cxn>
                <a:cxn ang="0">
                  <a:pos x="41" y="187"/>
                </a:cxn>
                <a:cxn ang="0">
                  <a:pos x="28" y="201"/>
                </a:cxn>
                <a:cxn ang="0">
                  <a:pos x="15" y="215"/>
                </a:cxn>
                <a:cxn ang="0">
                  <a:pos x="5" y="228"/>
                </a:cxn>
                <a:cxn ang="0">
                  <a:pos x="2" y="234"/>
                </a:cxn>
                <a:cxn ang="0">
                  <a:pos x="0" y="239"/>
                </a:cxn>
                <a:cxn ang="0">
                  <a:pos x="0" y="243"/>
                </a:cxn>
                <a:cxn ang="0">
                  <a:pos x="2" y="246"/>
                </a:cxn>
                <a:cxn ang="0">
                  <a:pos x="2" y="246"/>
                </a:cxn>
                <a:cxn ang="0">
                  <a:pos x="4" y="247"/>
                </a:cxn>
                <a:cxn ang="0">
                  <a:pos x="5" y="247"/>
                </a:cxn>
                <a:cxn ang="0">
                  <a:pos x="7" y="246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10" y="242"/>
                </a:cxn>
                <a:cxn ang="0">
                  <a:pos x="10" y="241"/>
                </a:cxn>
                <a:cxn ang="0">
                  <a:pos x="8" y="239"/>
                </a:cxn>
                <a:cxn ang="0">
                  <a:pos x="8" y="239"/>
                </a:cxn>
                <a:cxn ang="0">
                  <a:pos x="11" y="235"/>
                </a:cxn>
                <a:cxn ang="0">
                  <a:pos x="20" y="226"/>
                </a:cxn>
                <a:cxn ang="0">
                  <a:pos x="47" y="197"/>
                </a:cxn>
                <a:cxn ang="0">
                  <a:pos x="92" y="150"/>
                </a:cxn>
                <a:cxn ang="0">
                  <a:pos x="92" y="150"/>
                </a:cxn>
                <a:cxn ang="0">
                  <a:pos x="107" y="131"/>
                </a:cxn>
                <a:cxn ang="0">
                  <a:pos x="123" y="112"/>
                </a:cxn>
                <a:cxn ang="0">
                  <a:pos x="152" y="73"/>
                </a:cxn>
                <a:cxn ang="0">
                  <a:pos x="152" y="73"/>
                </a:cxn>
                <a:cxn ang="0">
                  <a:pos x="165" y="56"/>
                </a:cxn>
                <a:cxn ang="0">
                  <a:pos x="179" y="39"/>
                </a:cxn>
                <a:cxn ang="0">
                  <a:pos x="187" y="30"/>
                </a:cxn>
                <a:cxn ang="0">
                  <a:pos x="194" y="22"/>
                </a:cxn>
                <a:cxn ang="0">
                  <a:pos x="202" y="15"/>
                </a:cxn>
                <a:cxn ang="0">
                  <a:pos x="211" y="10"/>
                </a:cxn>
                <a:cxn ang="0">
                  <a:pos x="211" y="10"/>
                </a:cxn>
                <a:cxn ang="0">
                  <a:pos x="212" y="8"/>
                </a:cxn>
                <a:cxn ang="0">
                  <a:pos x="213" y="7"/>
                </a:cxn>
                <a:cxn ang="0">
                  <a:pos x="213" y="5"/>
                </a:cxn>
                <a:cxn ang="0">
                  <a:pos x="212" y="4"/>
                </a:cxn>
                <a:cxn ang="0">
                  <a:pos x="211" y="1"/>
                </a:cxn>
                <a:cxn ang="0">
                  <a:pos x="210" y="0"/>
                </a:cxn>
                <a:cxn ang="0">
                  <a:pos x="208" y="0"/>
                </a:cxn>
                <a:cxn ang="0">
                  <a:pos x="206" y="1"/>
                </a:cxn>
                <a:cxn ang="0">
                  <a:pos x="206" y="1"/>
                </a:cxn>
              </a:cxnLst>
              <a:rect l="0" t="0" r="r" b="b"/>
              <a:pathLst>
                <a:path w="213" h="247">
                  <a:moveTo>
                    <a:pt x="206" y="1"/>
                  </a:moveTo>
                  <a:lnTo>
                    <a:pt x="206" y="1"/>
                  </a:lnTo>
                  <a:lnTo>
                    <a:pt x="197" y="8"/>
                  </a:lnTo>
                  <a:lnTo>
                    <a:pt x="189" y="15"/>
                  </a:lnTo>
                  <a:lnTo>
                    <a:pt x="180" y="22"/>
                  </a:lnTo>
                  <a:lnTo>
                    <a:pt x="173" y="30"/>
                  </a:lnTo>
                  <a:lnTo>
                    <a:pt x="159" y="49"/>
                  </a:lnTo>
                  <a:lnTo>
                    <a:pt x="145" y="67"/>
                  </a:lnTo>
                  <a:lnTo>
                    <a:pt x="145" y="67"/>
                  </a:lnTo>
                  <a:lnTo>
                    <a:pt x="107" y="115"/>
                  </a:lnTo>
                  <a:lnTo>
                    <a:pt x="87" y="139"/>
                  </a:lnTo>
                  <a:lnTo>
                    <a:pt x="68" y="163"/>
                  </a:lnTo>
                  <a:lnTo>
                    <a:pt x="68" y="163"/>
                  </a:lnTo>
                  <a:lnTo>
                    <a:pt x="53" y="176"/>
                  </a:lnTo>
                  <a:lnTo>
                    <a:pt x="41" y="187"/>
                  </a:lnTo>
                  <a:lnTo>
                    <a:pt x="28" y="201"/>
                  </a:lnTo>
                  <a:lnTo>
                    <a:pt x="15" y="215"/>
                  </a:lnTo>
                  <a:lnTo>
                    <a:pt x="5" y="228"/>
                  </a:lnTo>
                  <a:lnTo>
                    <a:pt x="2" y="234"/>
                  </a:lnTo>
                  <a:lnTo>
                    <a:pt x="0" y="239"/>
                  </a:lnTo>
                  <a:lnTo>
                    <a:pt x="0" y="243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7"/>
                  </a:lnTo>
                  <a:lnTo>
                    <a:pt x="5" y="247"/>
                  </a:lnTo>
                  <a:lnTo>
                    <a:pt x="7" y="246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10" y="242"/>
                  </a:lnTo>
                  <a:lnTo>
                    <a:pt x="10" y="241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11" y="235"/>
                  </a:lnTo>
                  <a:lnTo>
                    <a:pt x="20" y="226"/>
                  </a:lnTo>
                  <a:lnTo>
                    <a:pt x="47" y="197"/>
                  </a:lnTo>
                  <a:lnTo>
                    <a:pt x="92" y="150"/>
                  </a:lnTo>
                  <a:lnTo>
                    <a:pt x="92" y="150"/>
                  </a:lnTo>
                  <a:lnTo>
                    <a:pt x="107" y="131"/>
                  </a:lnTo>
                  <a:lnTo>
                    <a:pt x="123" y="112"/>
                  </a:lnTo>
                  <a:lnTo>
                    <a:pt x="152" y="73"/>
                  </a:lnTo>
                  <a:lnTo>
                    <a:pt x="152" y="73"/>
                  </a:lnTo>
                  <a:lnTo>
                    <a:pt x="165" y="56"/>
                  </a:lnTo>
                  <a:lnTo>
                    <a:pt x="179" y="39"/>
                  </a:lnTo>
                  <a:lnTo>
                    <a:pt x="187" y="30"/>
                  </a:lnTo>
                  <a:lnTo>
                    <a:pt x="194" y="22"/>
                  </a:lnTo>
                  <a:lnTo>
                    <a:pt x="202" y="15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2" y="8"/>
                  </a:lnTo>
                  <a:lnTo>
                    <a:pt x="213" y="7"/>
                  </a:lnTo>
                  <a:lnTo>
                    <a:pt x="213" y="5"/>
                  </a:lnTo>
                  <a:lnTo>
                    <a:pt x="212" y="4"/>
                  </a:lnTo>
                  <a:lnTo>
                    <a:pt x="211" y="1"/>
                  </a:lnTo>
                  <a:lnTo>
                    <a:pt x="210" y="0"/>
                  </a:lnTo>
                  <a:lnTo>
                    <a:pt x="208" y="0"/>
                  </a:lnTo>
                  <a:lnTo>
                    <a:pt x="206" y="1"/>
                  </a:lnTo>
                  <a:lnTo>
                    <a:pt x="2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53" name="Freeform 769"/>
            <p:cNvSpPr/>
            <p:nvPr/>
          </p:nvSpPr>
          <p:spPr bwMode="auto">
            <a:xfrm>
              <a:off x="6430963" y="4589463"/>
              <a:ext cx="117475" cy="133350"/>
            </a:xfrm>
            <a:custGeom>
              <a:avLst/>
              <a:gdLst/>
              <a:ahLst/>
              <a:cxnLst>
                <a:cxn ang="0">
                  <a:pos x="215" y="2"/>
                </a:cxn>
                <a:cxn ang="0">
                  <a:pos x="215" y="2"/>
                </a:cxn>
                <a:cxn ang="0">
                  <a:pos x="202" y="18"/>
                </a:cxn>
                <a:cxn ang="0">
                  <a:pos x="189" y="34"/>
                </a:cxn>
                <a:cxn ang="0">
                  <a:pos x="175" y="49"/>
                </a:cxn>
                <a:cxn ang="0">
                  <a:pos x="162" y="65"/>
                </a:cxn>
                <a:cxn ang="0">
                  <a:pos x="134" y="95"/>
                </a:cxn>
                <a:cxn ang="0">
                  <a:pos x="106" y="124"/>
                </a:cxn>
                <a:cxn ang="0">
                  <a:pos x="106" y="124"/>
                </a:cxn>
                <a:cxn ang="0">
                  <a:pos x="54" y="183"/>
                </a:cxn>
                <a:cxn ang="0">
                  <a:pos x="2" y="242"/>
                </a:cxn>
                <a:cxn ang="0">
                  <a:pos x="2" y="242"/>
                </a:cxn>
                <a:cxn ang="0">
                  <a:pos x="1" y="244"/>
                </a:cxn>
                <a:cxn ang="0">
                  <a:pos x="0" y="246"/>
                </a:cxn>
                <a:cxn ang="0">
                  <a:pos x="1" y="248"/>
                </a:cxn>
                <a:cxn ang="0">
                  <a:pos x="2" y="250"/>
                </a:cxn>
                <a:cxn ang="0">
                  <a:pos x="3" y="251"/>
                </a:cxn>
                <a:cxn ang="0">
                  <a:pos x="5" y="251"/>
                </a:cxn>
                <a:cxn ang="0">
                  <a:pos x="7" y="251"/>
                </a:cxn>
                <a:cxn ang="0">
                  <a:pos x="8" y="250"/>
                </a:cxn>
                <a:cxn ang="0">
                  <a:pos x="13" y="244"/>
                </a:cxn>
                <a:cxn ang="0">
                  <a:pos x="13" y="244"/>
                </a:cxn>
                <a:cxn ang="0">
                  <a:pos x="14" y="242"/>
                </a:cxn>
                <a:cxn ang="0">
                  <a:pos x="14" y="242"/>
                </a:cxn>
                <a:cxn ang="0">
                  <a:pos x="66" y="183"/>
                </a:cxn>
                <a:cxn ang="0">
                  <a:pos x="119" y="125"/>
                </a:cxn>
                <a:cxn ang="0">
                  <a:pos x="119" y="125"/>
                </a:cxn>
                <a:cxn ang="0">
                  <a:pos x="146" y="96"/>
                </a:cxn>
                <a:cxn ang="0">
                  <a:pos x="172" y="67"/>
                </a:cxn>
                <a:cxn ang="0">
                  <a:pos x="198" y="38"/>
                </a:cxn>
                <a:cxn ang="0">
                  <a:pos x="211" y="22"/>
                </a:cxn>
                <a:cxn ang="0">
                  <a:pos x="222" y="7"/>
                </a:cxn>
                <a:cxn ang="0">
                  <a:pos x="222" y="7"/>
                </a:cxn>
                <a:cxn ang="0">
                  <a:pos x="223" y="5"/>
                </a:cxn>
                <a:cxn ang="0">
                  <a:pos x="223" y="3"/>
                </a:cxn>
                <a:cxn ang="0">
                  <a:pos x="222" y="2"/>
                </a:cxn>
                <a:cxn ang="0">
                  <a:pos x="221" y="1"/>
                </a:cxn>
                <a:cxn ang="0">
                  <a:pos x="219" y="0"/>
                </a:cxn>
                <a:cxn ang="0">
                  <a:pos x="218" y="0"/>
                </a:cxn>
                <a:cxn ang="0">
                  <a:pos x="216" y="1"/>
                </a:cxn>
                <a:cxn ang="0">
                  <a:pos x="215" y="2"/>
                </a:cxn>
                <a:cxn ang="0">
                  <a:pos x="215" y="2"/>
                </a:cxn>
              </a:cxnLst>
              <a:rect l="0" t="0" r="r" b="b"/>
              <a:pathLst>
                <a:path w="223" h="251">
                  <a:moveTo>
                    <a:pt x="215" y="2"/>
                  </a:moveTo>
                  <a:lnTo>
                    <a:pt x="215" y="2"/>
                  </a:lnTo>
                  <a:lnTo>
                    <a:pt x="202" y="18"/>
                  </a:lnTo>
                  <a:lnTo>
                    <a:pt x="189" y="34"/>
                  </a:lnTo>
                  <a:lnTo>
                    <a:pt x="175" y="49"/>
                  </a:lnTo>
                  <a:lnTo>
                    <a:pt x="162" y="65"/>
                  </a:lnTo>
                  <a:lnTo>
                    <a:pt x="134" y="95"/>
                  </a:lnTo>
                  <a:lnTo>
                    <a:pt x="106" y="124"/>
                  </a:lnTo>
                  <a:lnTo>
                    <a:pt x="106" y="124"/>
                  </a:lnTo>
                  <a:lnTo>
                    <a:pt x="54" y="183"/>
                  </a:lnTo>
                  <a:lnTo>
                    <a:pt x="2" y="242"/>
                  </a:lnTo>
                  <a:lnTo>
                    <a:pt x="2" y="242"/>
                  </a:lnTo>
                  <a:lnTo>
                    <a:pt x="1" y="244"/>
                  </a:lnTo>
                  <a:lnTo>
                    <a:pt x="0" y="246"/>
                  </a:lnTo>
                  <a:lnTo>
                    <a:pt x="1" y="248"/>
                  </a:lnTo>
                  <a:lnTo>
                    <a:pt x="2" y="250"/>
                  </a:lnTo>
                  <a:lnTo>
                    <a:pt x="3" y="251"/>
                  </a:lnTo>
                  <a:lnTo>
                    <a:pt x="5" y="251"/>
                  </a:lnTo>
                  <a:lnTo>
                    <a:pt x="7" y="251"/>
                  </a:lnTo>
                  <a:lnTo>
                    <a:pt x="8" y="250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4" y="242"/>
                  </a:lnTo>
                  <a:lnTo>
                    <a:pt x="14" y="242"/>
                  </a:lnTo>
                  <a:lnTo>
                    <a:pt x="66" y="183"/>
                  </a:lnTo>
                  <a:lnTo>
                    <a:pt x="119" y="125"/>
                  </a:lnTo>
                  <a:lnTo>
                    <a:pt x="119" y="125"/>
                  </a:lnTo>
                  <a:lnTo>
                    <a:pt x="146" y="96"/>
                  </a:lnTo>
                  <a:lnTo>
                    <a:pt x="172" y="67"/>
                  </a:lnTo>
                  <a:lnTo>
                    <a:pt x="198" y="38"/>
                  </a:lnTo>
                  <a:lnTo>
                    <a:pt x="211" y="22"/>
                  </a:lnTo>
                  <a:lnTo>
                    <a:pt x="222" y="7"/>
                  </a:lnTo>
                  <a:lnTo>
                    <a:pt x="222" y="7"/>
                  </a:lnTo>
                  <a:lnTo>
                    <a:pt x="223" y="5"/>
                  </a:lnTo>
                  <a:lnTo>
                    <a:pt x="223" y="3"/>
                  </a:lnTo>
                  <a:lnTo>
                    <a:pt x="222" y="2"/>
                  </a:lnTo>
                  <a:lnTo>
                    <a:pt x="221" y="1"/>
                  </a:lnTo>
                  <a:lnTo>
                    <a:pt x="219" y="0"/>
                  </a:lnTo>
                  <a:lnTo>
                    <a:pt x="218" y="0"/>
                  </a:lnTo>
                  <a:lnTo>
                    <a:pt x="216" y="1"/>
                  </a:lnTo>
                  <a:lnTo>
                    <a:pt x="215" y="2"/>
                  </a:lnTo>
                  <a:lnTo>
                    <a:pt x="21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54" name="Freeform 770"/>
            <p:cNvSpPr/>
            <p:nvPr/>
          </p:nvSpPr>
          <p:spPr bwMode="auto">
            <a:xfrm>
              <a:off x="6457951" y="4619625"/>
              <a:ext cx="100013" cy="104775"/>
            </a:xfrm>
            <a:custGeom>
              <a:avLst/>
              <a:gdLst/>
              <a:ahLst/>
              <a:cxnLst>
                <a:cxn ang="0">
                  <a:pos x="181" y="1"/>
                </a:cxn>
                <a:cxn ang="0">
                  <a:pos x="181" y="1"/>
                </a:cxn>
                <a:cxn ang="0">
                  <a:pos x="158" y="28"/>
                </a:cxn>
                <a:cxn ang="0">
                  <a:pos x="133" y="54"/>
                </a:cxn>
                <a:cxn ang="0">
                  <a:pos x="108" y="80"/>
                </a:cxn>
                <a:cxn ang="0">
                  <a:pos x="84" y="107"/>
                </a:cxn>
                <a:cxn ang="0">
                  <a:pos x="84" y="107"/>
                </a:cxn>
                <a:cxn ang="0">
                  <a:pos x="62" y="131"/>
                </a:cxn>
                <a:cxn ang="0">
                  <a:pos x="39" y="153"/>
                </a:cxn>
                <a:cxn ang="0">
                  <a:pos x="39" y="153"/>
                </a:cxn>
                <a:cxn ang="0">
                  <a:pos x="35" y="158"/>
                </a:cxn>
                <a:cxn ang="0">
                  <a:pos x="31" y="164"/>
                </a:cxn>
                <a:cxn ang="0">
                  <a:pos x="23" y="175"/>
                </a:cxn>
                <a:cxn ang="0">
                  <a:pos x="19" y="180"/>
                </a:cxn>
                <a:cxn ang="0">
                  <a:pos x="14" y="184"/>
                </a:cxn>
                <a:cxn ang="0">
                  <a:pos x="9" y="188"/>
                </a:cxn>
                <a:cxn ang="0">
                  <a:pos x="3" y="190"/>
                </a:cxn>
                <a:cxn ang="0">
                  <a:pos x="3" y="190"/>
                </a:cxn>
                <a:cxn ang="0">
                  <a:pos x="1" y="190"/>
                </a:cxn>
                <a:cxn ang="0">
                  <a:pos x="0" y="193"/>
                </a:cxn>
                <a:cxn ang="0">
                  <a:pos x="0" y="194"/>
                </a:cxn>
                <a:cxn ang="0">
                  <a:pos x="0" y="196"/>
                </a:cxn>
                <a:cxn ang="0">
                  <a:pos x="2" y="199"/>
                </a:cxn>
                <a:cxn ang="0">
                  <a:pos x="4" y="199"/>
                </a:cxn>
                <a:cxn ang="0">
                  <a:pos x="6" y="200"/>
                </a:cxn>
                <a:cxn ang="0">
                  <a:pos x="6" y="200"/>
                </a:cxn>
                <a:cxn ang="0">
                  <a:pos x="10" y="198"/>
                </a:cxn>
                <a:cxn ang="0">
                  <a:pos x="13" y="197"/>
                </a:cxn>
                <a:cxn ang="0">
                  <a:pos x="20" y="192"/>
                </a:cxn>
                <a:cxn ang="0">
                  <a:pos x="25" y="186"/>
                </a:cxn>
                <a:cxn ang="0">
                  <a:pos x="31" y="179"/>
                </a:cxn>
                <a:cxn ang="0">
                  <a:pos x="31" y="179"/>
                </a:cxn>
                <a:cxn ang="0">
                  <a:pos x="42" y="166"/>
                </a:cxn>
                <a:cxn ang="0">
                  <a:pos x="54" y="152"/>
                </a:cxn>
                <a:cxn ang="0">
                  <a:pos x="79" y="125"/>
                </a:cxn>
                <a:cxn ang="0">
                  <a:pos x="79" y="125"/>
                </a:cxn>
                <a:cxn ang="0">
                  <a:pos x="134" y="68"/>
                </a:cxn>
                <a:cxn ang="0">
                  <a:pos x="161" y="39"/>
                </a:cxn>
                <a:cxn ang="0">
                  <a:pos x="188" y="9"/>
                </a:cxn>
                <a:cxn ang="0">
                  <a:pos x="188" y="9"/>
                </a:cxn>
                <a:cxn ang="0">
                  <a:pos x="189" y="7"/>
                </a:cxn>
                <a:cxn ang="0">
                  <a:pos x="189" y="5"/>
                </a:cxn>
                <a:cxn ang="0">
                  <a:pos x="189" y="4"/>
                </a:cxn>
                <a:cxn ang="0">
                  <a:pos x="188" y="1"/>
                </a:cxn>
                <a:cxn ang="0">
                  <a:pos x="186" y="0"/>
                </a:cxn>
                <a:cxn ang="0">
                  <a:pos x="184" y="0"/>
                </a:cxn>
                <a:cxn ang="0">
                  <a:pos x="182" y="0"/>
                </a:cxn>
                <a:cxn ang="0">
                  <a:pos x="181" y="1"/>
                </a:cxn>
                <a:cxn ang="0">
                  <a:pos x="181" y="1"/>
                </a:cxn>
              </a:cxnLst>
              <a:rect l="0" t="0" r="r" b="b"/>
              <a:pathLst>
                <a:path w="189" h="200">
                  <a:moveTo>
                    <a:pt x="181" y="1"/>
                  </a:moveTo>
                  <a:lnTo>
                    <a:pt x="181" y="1"/>
                  </a:lnTo>
                  <a:lnTo>
                    <a:pt x="158" y="28"/>
                  </a:lnTo>
                  <a:lnTo>
                    <a:pt x="133" y="54"/>
                  </a:lnTo>
                  <a:lnTo>
                    <a:pt x="108" y="80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62" y="131"/>
                  </a:lnTo>
                  <a:lnTo>
                    <a:pt x="39" y="153"/>
                  </a:lnTo>
                  <a:lnTo>
                    <a:pt x="39" y="153"/>
                  </a:lnTo>
                  <a:lnTo>
                    <a:pt x="35" y="158"/>
                  </a:lnTo>
                  <a:lnTo>
                    <a:pt x="31" y="164"/>
                  </a:lnTo>
                  <a:lnTo>
                    <a:pt x="23" y="175"/>
                  </a:lnTo>
                  <a:lnTo>
                    <a:pt x="19" y="180"/>
                  </a:lnTo>
                  <a:lnTo>
                    <a:pt x="14" y="184"/>
                  </a:lnTo>
                  <a:lnTo>
                    <a:pt x="9" y="188"/>
                  </a:lnTo>
                  <a:lnTo>
                    <a:pt x="3" y="190"/>
                  </a:lnTo>
                  <a:lnTo>
                    <a:pt x="3" y="190"/>
                  </a:lnTo>
                  <a:lnTo>
                    <a:pt x="1" y="190"/>
                  </a:lnTo>
                  <a:lnTo>
                    <a:pt x="0" y="193"/>
                  </a:lnTo>
                  <a:lnTo>
                    <a:pt x="0" y="194"/>
                  </a:lnTo>
                  <a:lnTo>
                    <a:pt x="0" y="196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6" y="200"/>
                  </a:lnTo>
                  <a:lnTo>
                    <a:pt x="6" y="200"/>
                  </a:lnTo>
                  <a:lnTo>
                    <a:pt x="10" y="198"/>
                  </a:lnTo>
                  <a:lnTo>
                    <a:pt x="13" y="197"/>
                  </a:lnTo>
                  <a:lnTo>
                    <a:pt x="20" y="192"/>
                  </a:lnTo>
                  <a:lnTo>
                    <a:pt x="25" y="186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42" y="166"/>
                  </a:lnTo>
                  <a:lnTo>
                    <a:pt x="54" y="152"/>
                  </a:lnTo>
                  <a:lnTo>
                    <a:pt x="79" y="125"/>
                  </a:lnTo>
                  <a:lnTo>
                    <a:pt x="79" y="125"/>
                  </a:lnTo>
                  <a:lnTo>
                    <a:pt x="134" y="68"/>
                  </a:lnTo>
                  <a:lnTo>
                    <a:pt x="161" y="39"/>
                  </a:lnTo>
                  <a:lnTo>
                    <a:pt x="188" y="9"/>
                  </a:lnTo>
                  <a:lnTo>
                    <a:pt x="188" y="9"/>
                  </a:lnTo>
                  <a:lnTo>
                    <a:pt x="189" y="7"/>
                  </a:lnTo>
                  <a:lnTo>
                    <a:pt x="189" y="5"/>
                  </a:lnTo>
                  <a:lnTo>
                    <a:pt x="189" y="4"/>
                  </a:lnTo>
                  <a:lnTo>
                    <a:pt x="188" y="1"/>
                  </a:lnTo>
                  <a:lnTo>
                    <a:pt x="186" y="0"/>
                  </a:lnTo>
                  <a:lnTo>
                    <a:pt x="184" y="0"/>
                  </a:lnTo>
                  <a:lnTo>
                    <a:pt x="182" y="0"/>
                  </a:lnTo>
                  <a:lnTo>
                    <a:pt x="181" y="1"/>
                  </a:lnTo>
                  <a:lnTo>
                    <a:pt x="18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55" name="Freeform 771"/>
            <p:cNvSpPr/>
            <p:nvPr/>
          </p:nvSpPr>
          <p:spPr bwMode="auto">
            <a:xfrm>
              <a:off x="6500813" y="4667250"/>
              <a:ext cx="42863" cy="49213"/>
            </a:xfrm>
            <a:custGeom>
              <a:avLst/>
              <a:gdLst/>
              <a:ahLst/>
              <a:cxnLst>
                <a:cxn ang="0">
                  <a:pos x="71" y="2"/>
                </a:cxn>
                <a:cxn ang="0">
                  <a:pos x="71" y="2"/>
                </a:cxn>
                <a:cxn ang="0">
                  <a:pos x="65" y="13"/>
                </a:cxn>
                <a:cxn ang="0">
                  <a:pos x="57" y="22"/>
                </a:cxn>
                <a:cxn ang="0">
                  <a:pos x="49" y="31"/>
                </a:cxn>
                <a:cxn ang="0">
                  <a:pos x="41" y="41"/>
                </a:cxn>
                <a:cxn ang="0">
                  <a:pos x="41" y="41"/>
                </a:cxn>
                <a:cxn ang="0">
                  <a:pos x="22" y="64"/>
                </a:cxn>
                <a:cxn ang="0">
                  <a:pos x="1" y="87"/>
                </a:cxn>
                <a:cxn ang="0">
                  <a:pos x="1" y="87"/>
                </a:cxn>
                <a:cxn ang="0">
                  <a:pos x="0" y="89"/>
                </a:cxn>
                <a:cxn ang="0">
                  <a:pos x="0" y="90"/>
                </a:cxn>
                <a:cxn ang="0">
                  <a:pos x="0" y="92"/>
                </a:cxn>
                <a:cxn ang="0">
                  <a:pos x="1" y="93"/>
                </a:cxn>
                <a:cxn ang="0">
                  <a:pos x="3" y="94"/>
                </a:cxn>
                <a:cxn ang="0">
                  <a:pos x="4" y="95"/>
                </a:cxn>
                <a:cxn ang="0">
                  <a:pos x="6" y="95"/>
                </a:cxn>
                <a:cxn ang="0">
                  <a:pos x="8" y="94"/>
                </a:cxn>
                <a:cxn ang="0">
                  <a:pos x="8" y="94"/>
                </a:cxn>
                <a:cxn ang="0">
                  <a:pos x="26" y="75"/>
                </a:cxn>
                <a:cxn ang="0">
                  <a:pos x="41" y="55"/>
                </a:cxn>
                <a:cxn ang="0">
                  <a:pos x="41" y="55"/>
                </a:cxn>
                <a:cxn ang="0">
                  <a:pos x="52" y="44"/>
                </a:cxn>
                <a:cxn ang="0">
                  <a:pos x="62" y="31"/>
                </a:cxn>
                <a:cxn ang="0">
                  <a:pos x="71" y="20"/>
                </a:cxn>
                <a:cxn ang="0">
                  <a:pos x="80" y="8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0" y="2"/>
                </a:cxn>
                <a:cxn ang="0">
                  <a:pos x="79" y="1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3" y="1"/>
                </a:cxn>
                <a:cxn ang="0">
                  <a:pos x="71" y="2"/>
                </a:cxn>
                <a:cxn ang="0">
                  <a:pos x="71" y="2"/>
                </a:cxn>
              </a:cxnLst>
              <a:rect l="0" t="0" r="r" b="b"/>
              <a:pathLst>
                <a:path w="81" h="95">
                  <a:moveTo>
                    <a:pt x="71" y="2"/>
                  </a:moveTo>
                  <a:lnTo>
                    <a:pt x="71" y="2"/>
                  </a:lnTo>
                  <a:lnTo>
                    <a:pt x="65" y="13"/>
                  </a:lnTo>
                  <a:lnTo>
                    <a:pt x="57" y="22"/>
                  </a:lnTo>
                  <a:lnTo>
                    <a:pt x="49" y="31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22" y="64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0" y="89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1" y="93"/>
                  </a:lnTo>
                  <a:lnTo>
                    <a:pt x="3" y="94"/>
                  </a:lnTo>
                  <a:lnTo>
                    <a:pt x="4" y="95"/>
                  </a:lnTo>
                  <a:lnTo>
                    <a:pt x="6" y="95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26" y="75"/>
                  </a:lnTo>
                  <a:lnTo>
                    <a:pt x="41" y="55"/>
                  </a:lnTo>
                  <a:lnTo>
                    <a:pt x="41" y="55"/>
                  </a:lnTo>
                  <a:lnTo>
                    <a:pt x="52" y="44"/>
                  </a:lnTo>
                  <a:lnTo>
                    <a:pt x="62" y="31"/>
                  </a:lnTo>
                  <a:lnTo>
                    <a:pt x="71" y="20"/>
                  </a:lnTo>
                  <a:lnTo>
                    <a:pt x="80" y="8"/>
                  </a:lnTo>
                  <a:lnTo>
                    <a:pt x="80" y="8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0" y="2"/>
                  </a:lnTo>
                  <a:lnTo>
                    <a:pt x="79" y="1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3" y="1"/>
                  </a:lnTo>
                  <a:lnTo>
                    <a:pt x="71" y="2"/>
                  </a:lnTo>
                  <a:lnTo>
                    <a:pt x="7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56" name="Freeform 772"/>
            <p:cNvSpPr/>
            <p:nvPr/>
          </p:nvSpPr>
          <p:spPr bwMode="auto">
            <a:xfrm>
              <a:off x="6640513" y="4117975"/>
              <a:ext cx="47625" cy="61913"/>
            </a:xfrm>
            <a:custGeom>
              <a:avLst/>
              <a:gdLst/>
              <a:ahLst/>
              <a:cxnLst>
                <a:cxn ang="0">
                  <a:pos x="83" y="2"/>
                </a:cxn>
                <a:cxn ang="0">
                  <a:pos x="83" y="2"/>
                </a:cxn>
                <a:cxn ang="0">
                  <a:pos x="72" y="15"/>
                </a:cxn>
                <a:cxn ang="0">
                  <a:pos x="61" y="28"/>
                </a:cxn>
                <a:cxn ang="0">
                  <a:pos x="42" y="56"/>
                </a:cxn>
                <a:cxn ang="0">
                  <a:pos x="22" y="84"/>
                </a:cxn>
                <a:cxn ang="0">
                  <a:pos x="12" y="97"/>
                </a:cxn>
                <a:cxn ang="0">
                  <a:pos x="1" y="110"/>
                </a:cxn>
                <a:cxn ang="0">
                  <a:pos x="1" y="110"/>
                </a:cxn>
                <a:cxn ang="0">
                  <a:pos x="0" y="111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8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8" y="116"/>
                </a:cxn>
                <a:cxn ang="0">
                  <a:pos x="19" y="103"/>
                </a:cxn>
                <a:cxn ang="0">
                  <a:pos x="29" y="90"/>
                </a:cxn>
                <a:cxn ang="0">
                  <a:pos x="48" y="62"/>
                </a:cxn>
                <a:cxn ang="0">
                  <a:pos x="68" y="34"/>
                </a:cxn>
                <a:cxn ang="0">
                  <a:pos x="78" y="22"/>
                </a:cxn>
                <a:cxn ang="0">
                  <a:pos x="89" y="8"/>
                </a:cxn>
                <a:cxn ang="0">
                  <a:pos x="89" y="8"/>
                </a:cxn>
                <a:cxn ang="0">
                  <a:pos x="90" y="7"/>
                </a:cxn>
                <a:cxn ang="0">
                  <a:pos x="91" y="5"/>
                </a:cxn>
                <a:cxn ang="0">
                  <a:pos x="90" y="3"/>
                </a:cxn>
                <a:cxn ang="0">
                  <a:pos x="89" y="2"/>
                </a:cxn>
                <a:cxn ang="0">
                  <a:pos x="88" y="1"/>
                </a:cxn>
                <a:cxn ang="0">
                  <a:pos x="86" y="0"/>
                </a:cxn>
                <a:cxn ang="0">
                  <a:pos x="84" y="1"/>
                </a:cxn>
                <a:cxn ang="0">
                  <a:pos x="83" y="2"/>
                </a:cxn>
                <a:cxn ang="0">
                  <a:pos x="83" y="2"/>
                </a:cxn>
              </a:cxnLst>
              <a:rect l="0" t="0" r="r" b="b"/>
              <a:pathLst>
                <a:path w="91" h="118">
                  <a:moveTo>
                    <a:pt x="83" y="2"/>
                  </a:moveTo>
                  <a:lnTo>
                    <a:pt x="83" y="2"/>
                  </a:lnTo>
                  <a:lnTo>
                    <a:pt x="72" y="15"/>
                  </a:lnTo>
                  <a:lnTo>
                    <a:pt x="61" y="28"/>
                  </a:lnTo>
                  <a:lnTo>
                    <a:pt x="42" y="56"/>
                  </a:lnTo>
                  <a:lnTo>
                    <a:pt x="22" y="84"/>
                  </a:lnTo>
                  <a:lnTo>
                    <a:pt x="12" y="97"/>
                  </a:lnTo>
                  <a:lnTo>
                    <a:pt x="1" y="110"/>
                  </a:lnTo>
                  <a:lnTo>
                    <a:pt x="1" y="110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8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8" y="116"/>
                  </a:lnTo>
                  <a:lnTo>
                    <a:pt x="19" y="103"/>
                  </a:lnTo>
                  <a:lnTo>
                    <a:pt x="29" y="90"/>
                  </a:lnTo>
                  <a:lnTo>
                    <a:pt x="48" y="62"/>
                  </a:lnTo>
                  <a:lnTo>
                    <a:pt x="68" y="34"/>
                  </a:lnTo>
                  <a:lnTo>
                    <a:pt x="78" y="22"/>
                  </a:lnTo>
                  <a:lnTo>
                    <a:pt x="89" y="8"/>
                  </a:lnTo>
                  <a:lnTo>
                    <a:pt x="89" y="8"/>
                  </a:lnTo>
                  <a:lnTo>
                    <a:pt x="90" y="7"/>
                  </a:lnTo>
                  <a:lnTo>
                    <a:pt x="91" y="5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8" y="1"/>
                  </a:lnTo>
                  <a:lnTo>
                    <a:pt x="86" y="0"/>
                  </a:lnTo>
                  <a:lnTo>
                    <a:pt x="84" y="1"/>
                  </a:lnTo>
                  <a:lnTo>
                    <a:pt x="83" y="2"/>
                  </a:lnTo>
                  <a:lnTo>
                    <a:pt x="8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57" name="Freeform 773"/>
            <p:cNvSpPr/>
            <p:nvPr/>
          </p:nvSpPr>
          <p:spPr bwMode="auto">
            <a:xfrm>
              <a:off x="6689726" y="4135438"/>
              <a:ext cx="44450" cy="55563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6" y="2"/>
                </a:cxn>
                <a:cxn ang="0">
                  <a:pos x="68" y="16"/>
                </a:cxn>
                <a:cxn ang="0">
                  <a:pos x="59" y="28"/>
                </a:cxn>
                <a:cxn ang="0">
                  <a:pos x="50" y="39"/>
                </a:cxn>
                <a:cxn ang="0">
                  <a:pos x="41" y="52"/>
                </a:cxn>
                <a:cxn ang="0">
                  <a:pos x="20" y="74"/>
                </a:cxn>
                <a:cxn ang="0">
                  <a:pos x="1" y="96"/>
                </a:cxn>
                <a:cxn ang="0">
                  <a:pos x="1" y="96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1" y="104"/>
                </a:cxn>
                <a:cxn ang="0">
                  <a:pos x="3" y="105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4"/>
                </a:cxn>
                <a:cxn ang="0">
                  <a:pos x="7" y="104"/>
                </a:cxn>
                <a:cxn ang="0">
                  <a:pos x="27" y="80"/>
                </a:cxn>
                <a:cxn ang="0">
                  <a:pos x="48" y="57"/>
                </a:cxn>
                <a:cxn ang="0">
                  <a:pos x="58" y="46"/>
                </a:cxn>
                <a:cxn ang="0">
                  <a:pos x="68" y="33"/>
                </a:cxn>
                <a:cxn ang="0">
                  <a:pos x="76" y="21"/>
                </a:cxn>
                <a:cxn ang="0">
                  <a:pos x="84" y="7"/>
                </a:cxn>
                <a:cxn ang="0">
                  <a:pos x="84" y="7"/>
                </a:cxn>
                <a:cxn ang="0">
                  <a:pos x="84" y="5"/>
                </a:cxn>
                <a:cxn ang="0">
                  <a:pos x="84" y="3"/>
                </a:cxn>
                <a:cxn ang="0">
                  <a:pos x="83" y="2"/>
                </a:cxn>
                <a:cxn ang="0">
                  <a:pos x="82" y="1"/>
                </a:cxn>
                <a:cxn ang="0">
                  <a:pos x="80" y="0"/>
                </a:cxn>
                <a:cxn ang="0">
                  <a:pos x="78" y="0"/>
                </a:cxn>
                <a:cxn ang="0">
                  <a:pos x="77" y="1"/>
                </a:cxn>
                <a:cxn ang="0">
                  <a:pos x="76" y="2"/>
                </a:cxn>
                <a:cxn ang="0">
                  <a:pos x="76" y="2"/>
                </a:cxn>
              </a:cxnLst>
              <a:rect l="0" t="0" r="r" b="b"/>
              <a:pathLst>
                <a:path w="84" h="105">
                  <a:moveTo>
                    <a:pt x="76" y="2"/>
                  </a:moveTo>
                  <a:lnTo>
                    <a:pt x="76" y="2"/>
                  </a:lnTo>
                  <a:lnTo>
                    <a:pt x="68" y="16"/>
                  </a:lnTo>
                  <a:lnTo>
                    <a:pt x="59" y="28"/>
                  </a:lnTo>
                  <a:lnTo>
                    <a:pt x="50" y="39"/>
                  </a:lnTo>
                  <a:lnTo>
                    <a:pt x="41" y="52"/>
                  </a:lnTo>
                  <a:lnTo>
                    <a:pt x="20" y="74"/>
                  </a:lnTo>
                  <a:lnTo>
                    <a:pt x="1" y="96"/>
                  </a:lnTo>
                  <a:lnTo>
                    <a:pt x="1" y="96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1" y="104"/>
                  </a:lnTo>
                  <a:lnTo>
                    <a:pt x="3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4"/>
                  </a:lnTo>
                  <a:lnTo>
                    <a:pt x="7" y="104"/>
                  </a:lnTo>
                  <a:lnTo>
                    <a:pt x="27" y="80"/>
                  </a:lnTo>
                  <a:lnTo>
                    <a:pt x="48" y="57"/>
                  </a:lnTo>
                  <a:lnTo>
                    <a:pt x="58" y="46"/>
                  </a:lnTo>
                  <a:lnTo>
                    <a:pt x="68" y="33"/>
                  </a:lnTo>
                  <a:lnTo>
                    <a:pt x="76" y="21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84" y="5"/>
                  </a:lnTo>
                  <a:lnTo>
                    <a:pt x="84" y="3"/>
                  </a:lnTo>
                  <a:lnTo>
                    <a:pt x="83" y="2"/>
                  </a:lnTo>
                  <a:lnTo>
                    <a:pt x="82" y="1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58" name="Freeform 774"/>
            <p:cNvSpPr/>
            <p:nvPr/>
          </p:nvSpPr>
          <p:spPr bwMode="auto">
            <a:xfrm>
              <a:off x="6735763" y="4178300"/>
              <a:ext cx="34925" cy="38100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58" y="2"/>
                </a:cxn>
                <a:cxn ang="0">
                  <a:pos x="53" y="11"/>
                </a:cxn>
                <a:cxn ang="0">
                  <a:pos x="48" y="21"/>
                </a:cxn>
                <a:cxn ang="0">
                  <a:pos x="41" y="29"/>
                </a:cxn>
                <a:cxn ang="0">
                  <a:pos x="33" y="36"/>
                </a:cxn>
                <a:cxn ang="0">
                  <a:pos x="18" y="49"/>
                </a:cxn>
                <a:cxn ang="0">
                  <a:pos x="2" y="64"/>
                </a:cxn>
                <a:cxn ang="0">
                  <a:pos x="2" y="64"/>
                </a:cxn>
                <a:cxn ang="0">
                  <a:pos x="1" y="66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2" y="70"/>
                </a:cxn>
                <a:cxn ang="0">
                  <a:pos x="3" y="71"/>
                </a:cxn>
                <a:cxn ang="0">
                  <a:pos x="5" y="72"/>
                </a:cxn>
                <a:cxn ang="0">
                  <a:pos x="7" y="72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25" y="56"/>
                </a:cxn>
                <a:cxn ang="0">
                  <a:pos x="41" y="41"/>
                </a:cxn>
                <a:cxn ang="0">
                  <a:pos x="49" y="34"/>
                </a:cxn>
                <a:cxn ang="0">
                  <a:pos x="55" y="26"/>
                </a:cxn>
                <a:cxn ang="0">
                  <a:pos x="61" y="16"/>
                </a:cxn>
                <a:cxn ang="0">
                  <a:pos x="66" y="6"/>
                </a:cxn>
                <a:cxn ang="0">
                  <a:pos x="66" y="6"/>
                </a:cxn>
                <a:cxn ang="0">
                  <a:pos x="66" y="5"/>
                </a:cxn>
                <a:cxn ang="0">
                  <a:pos x="66" y="3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8" y="2"/>
                </a:cxn>
                <a:cxn ang="0">
                  <a:pos x="58" y="2"/>
                </a:cxn>
              </a:cxnLst>
              <a:rect l="0" t="0" r="r" b="b"/>
              <a:pathLst>
                <a:path w="66" h="72">
                  <a:moveTo>
                    <a:pt x="58" y="2"/>
                  </a:moveTo>
                  <a:lnTo>
                    <a:pt x="58" y="2"/>
                  </a:lnTo>
                  <a:lnTo>
                    <a:pt x="53" y="11"/>
                  </a:lnTo>
                  <a:lnTo>
                    <a:pt x="48" y="21"/>
                  </a:lnTo>
                  <a:lnTo>
                    <a:pt x="41" y="29"/>
                  </a:lnTo>
                  <a:lnTo>
                    <a:pt x="33" y="36"/>
                  </a:lnTo>
                  <a:lnTo>
                    <a:pt x="18" y="49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1" y="66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1"/>
                  </a:lnTo>
                  <a:lnTo>
                    <a:pt x="5" y="72"/>
                  </a:lnTo>
                  <a:lnTo>
                    <a:pt x="7" y="72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25" y="56"/>
                  </a:lnTo>
                  <a:lnTo>
                    <a:pt x="41" y="41"/>
                  </a:lnTo>
                  <a:lnTo>
                    <a:pt x="49" y="34"/>
                  </a:lnTo>
                  <a:lnTo>
                    <a:pt x="55" y="26"/>
                  </a:lnTo>
                  <a:lnTo>
                    <a:pt x="61" y="16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8" y="2"/>
                  </a:lnTo>
                  <a:lnTo>
                    <a:pt x="5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59" name="Freeform 775"/>
            <p:cNvSpPr/>
            <p:nvPr/>
          </p:nvSpPr>
          <p:spPr bwMode="auto">
            <a:xfrm>
              <a:off x="6837363" y="4229100"/>
              <a:ext cx="34925" cy="28575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55" y="3"/>
                </a:cxn>
                <a:cxn ang="0">
                  <a:pos x="51" y="6"/>
                </a:cxn>
                <a:cxn ang="0">
                  <a:pos x="47" y="8"/>
                </a:cxn>
                <a:cxn ang="0">
                  <a:pos x="43" y="10"/>
                </a:cxn>
                <a:cxn ang="0">
                  <a:pos x="43" y="10"/>
                </a:cxn>
                <a:cxn ang="0">
                  <a:pos x="33" y="17"/>
                </a:cxn>
                <a:cxn ang="0">
                  <a:pos x="25" y="25"/>
                </a:cxn>
                <a:cxn ang="0">
                  <a:pos x="25" y="25"/>
                </a:cxn>
                <a:cxn ang="0">
                  <a:pos x="12" y="34"/>
                </a:cxn>
                <a:cxn ang="0">
                  <a:pos x="6" y="39"/>
                </a:cxn>
                <a:cxn ang="0">
                  <a:pos x="1" y="46"/>
                </a:cxn>
                <a:cxn ang="0">
                  <a:pos x="1" y="46"/>
                </a:cxn>
                <a:cxn ang="0">
                  <a:pos x="0" y="47"/>
                </a:cxn>
                <a:cxn ang="0">
                  <a:pos x="0" y="49"/>
                </a:cxn>
                <a:cxn ang="0">
                  <a:pos x="1" y="52"/>
                </a:cxn>
                <a:cxn ang="0">
                  <a:pos x="2" y="53"/>
                </a:cxn>
                <a:cxn ang="0">
                  <a:pos x="5" y="53"/>
                </a:cxn>
                <a:cxn ang="0">
                  <a:pos x="7" y="53"/>
                </a:cxn>
                <a:cxn ang="0">
                  <a:pos x="8" y="53"/>
                </a:cxn>
                <a:cxn ang="0">
                  <a:pos x="9" y="50"/>
                </a:cxn>
                <a:cxn ang="0">
                  <a:pos x="9" y="50"/>
                </a:cxn>
                <a:cxn ang="0">
                  <a:pos x="14" y="44"/>
                </a:cxn>
                <a:cxn ang="0">
                  <a:pos x="21" y="38"/>
                </a:cxn>
                <a:cxn ang="0">
                  <a:pos x="34" y="29"/>
                </a:cxn>
                <a:cxn ang="0">
                  <a:pos x="34" y="29"/>
                </a:cxn>
                <a:cxn ang="0">
                  <a:pos x="46" y="20"/>
                </a:cxn>
                <a:cxn ang="0">
                  <a:pos x="46" y="20"/>
                </a:cxn>
                <a:cxn ang="0">
                  <a:pos x="51" y="16"/>
                </a:cxn>
                <a:cxn ang="0">
                  <a:pos x="56" y="13"/>
                </a:cxn>
                <a:cxn ang="0">
                  <a:pos x="60" y="10"/>
                </a:cxn>
                <a:cxn ang="0">
                  <a:pos x="65" y="7"/>
                </a:cxn>
                <a:cxn ang="0">
                  <a:pos x="65" y="7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6" h="53">
                  <a:moveTo>
                    <a:pt x="58" y="1"/>
                  </a:moveTo>
                  <a:lnTo>
                    <a:pt x="58" y="1"/>
                  </a:lnTo>
                  <a:lnTo>
                    <a:pt x="55" y="3"/>
                  </a:lnTo>
                  <a:lnTo>
                    <a:pt x="51" y="6"/>
                  </a:lnTo>
                  <a:lnTo>
                    <a:pt x="47" y="8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33" y="17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12" y="34"/>
                  </a:lnTo>
                  <a:lnTo>
                    <a:pt x="6" y="39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1" y="52"/>
                  </a:lnTo>
                  <a:lnTo>
                    <a:pt x="2" y="53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8" y="53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4" y="44"/>
                  </a:lnTo>
                  <a:lnTo>
                    <a:pt x="21" y="38"/>
                  </a:lnTo>
                  <a:lnTo>
                    <a:pt x="34" y="29"/>
                  </a:lnTo>
                  <a:lnTo>
                    <a:pt x="34" y="29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51" y="16"/>
                  </a:lnTo>
                  <a:lnTo>
                    <a:pt x="56" y="13"/>
                  </a:lnTo>
                  <a:lnTo>
                    <a:pt x="60" y="10"/>
                  </a:lnTo>
                  <a:lnTo>
                    <a:pt x="65" y="7"/>
                  </a:lnTo>
                  <a:lnTo>
                    <a:pt x="65" y="7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60" name="Freeform 776"/>
            <p:cNvSpPr/>
            <p:nvPr/>
          </p:nvSpPr>
          <p:spPr bwMode="auto">
            <a:xfrm>
              <a:off x="6877051" y="4262438"/>
              <a:ext cx="4763" cy="4763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1" y="6"/>
                </a:cxn>
                <a:cxn ang="0">
                  <a:pos x="2" y="7"/>
                </a:cxn>
                <a:cxn ang="0">
                  <a:pos x="3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8" y="7"/>
                </a:cxn>
                <a:cxn ang="0">
                  <a:pos x="9" y="6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9">
                  <a:moveTo>
                    <a:pt x="5" y="0"/>
                  </a:move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1" y="6"/>
                  </a:lnTo>
                  <a:lnTo>
                    <a:pt x="2" y="7"/>
                  </a:lnTo>
                  <a:lnTo>
                    <a:pt x="3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61" name="Freeform 777"/>
            <p:cNvSpPr/>
            <p:nvPr/>
          </p:nvSpPr>
          <p:spPr bwMode="auto">
            <a:xfrm>
              <a:off x="6275388" y="4422775"/>
              <a:ext cx="38100" cy="47625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45" y="20"/>
                </a:cxn>
                <a:cxn ang="0">
                  <a:pos x="27" y="40"/>
                </a:cxn>
                <a:cxn ang="0">
                  <a:pos x="20" y="50"/>
                </a:cxn>
                <a:cxn ang="0">
                  <a:pos x="12" y="62"/>
                </a:cxn>
                <a:cxn ang="0">
                  <a:pos x="6" y="73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3" y="91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7" y="90"/>
                </a:cxn>
                <a:cxn ang="0">
                  <a:pos x="8" y="89"/>
                </a:cxn>
                <a:cxn ang="0">
                  <a:pos x="8" y="89"/>
                </a:cxn>
                <a:cxn ang="0">
                  <a:pos x="14" y="77"/>
                </a:cxn>
                <a:cxn ang="0">
                  <a:pos x="20" y="67"/>
                </a:cxn>
                <a:cxn ang="0">
                  <a:pos x="27" y="55"/>
                </a:cxn>
                <a:cxn ang="0">
                  <a:pos x="36" y="46"/>
                </a:cxn>
                <a:cxn ang="0">
                  <a:pos x="52" y="26"/>
                </a:cxn>
                <a:cxn ang="0">
                  <a:pos x="71" y="8"/>
                </a:cxn>
                <a:cxn ang="0">
                  <a:pos x="71" y="8"/>
                </a:cxn>
                <a:cxn ang="0">
                  <a:pos x="72" y="7"/>
                </a:cxn>
                <a:cxn ang="0">
                  <a:pos x="72" y="5"/>
                </a:cxn>
                <a:cxn ang="0">
                  <a:pos x="72" y="3"/>
                </a:cxn>
                <a:cxn ang="0">
                  <a:pos x="71" y="2"/>
                </a:cxn>
                <a:cxn ang="0">
                  <a:pos x="69" y="1"/>
                </a:cxn>
                <a:cxn ang="0">
                  <a:pos x="68" y="0"/>
                </a:cxn>
                <a:cxn ang="0">
                  <a:pos x="66" y="1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2" h="91">
                  <a:moveTo>
                    <a:pt x="64" y="2"/>
                  </a:moveTo>
                  <a:lnTo>
                    <a:pt x="64" y="2"/>
                  </a:lnTo>
                  <a:lnTo>
                    <a:pt x="45" y="20"/>
                  </a:lnTo>
                  <a:lnTo>
                    <a:pt x="27" y="40"/>
                  </a:lnTo>
                  <a:lnTo>
                    <a:pt x="20" y="50"/>
                  </a:lnTo>
                  <a:lnTo>
                    <a:pt x="12" y="62"/>
                  </a:lnTo>
                  <a:lnTo>
                    <a:pt x="6" y="73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3" y="91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7" y="90"/>
                  </a:lnTo>
                  <a:lnTo>
                    <a:pt x="8" y="89"/>
                  </a:lnTo>
                  <a:lnTo>
                    <a:pt x="8" y="89"/>
                  </a:lnTo>
                  <a:lnTo>
                    <a:pt x="14" y="77"/>
                  </a:lnTo>
                  <a:lnTo>
                    <a:pt x="20" y="67"/>
                  </a:lnTo>
                  <a:lnTo>
                    <a:pt x="27" y="55"/>
                  </a:lnTo>
                  <a:lnTo>
                    <a:pt x="36" y="46"/>
                  </a:lnTo>
                  <a:lnTo>
                    <a:pt x="52" y="26"/>
                  </a:lnTo>
                  <a:lnTo>
                    <a:pt x="71" y="8"/>
                  </a:lnTo>
                  <a:lnTo>
                    <a:pt x="71" y="8"/>
                  </a:lnTo>
                  <a:lnTo>
                    <a:pt x="72" y="7"/>
                  </a:lnTo>
                  <a:lnTo>
                    <a:pt x="72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6" y="1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62" name="Freeform 778"/>
            <p:cNvSpPr/>
            <p:nvPr/>
          </p:nvSpPr>
          <p:spPr bwMode="auto">
            <a:xfrm>
              <a:off x="6284913" y="4459288"/>
              <a:ext cx="31750" cy="38100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40" y="18"/>
                </a:cxn>
                <a:cxn ang="0">
                  <a:pos x="28" y="34"/>
                </a:cxn>
                <a:cxn ang="0">
                  <a:pos x="16" y="49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2" y="71"/>
                </a:cxn>
                <a:cxn ang="0">
                  <a:pos x="3" y="72"/>
                </a:cxn>
                <a:cxn ang="0">
                  <a:pos x="5" y="72"/>
                </a:cxn>
                <a:cxn ang="0">
                  <a:pos x="6" y="72"/>
                </a:cxn>
                <a:cxn ang="0">
                  <a:pos x="8" y="71"/>
                </a:cxn>
                <a:cxn ang="0">
                  <a:pos x="8" y="71"/>
                </a:cxn>
                <a:cxn ang="0">
                  <a:pos x="22" y="56"/>
                </a:cxn>
                <a:cxn ang="0">
                  <a:pos x="35" y="40"/>
                </a:cxn>
                <a:cxn ang="0">
                  <a:pos x="48" y="24"/>
                </a:cxn>
                <a:cxn ang="0">
                  <a:pos x="60" y="7"/>
                </a:cxn>
                <a:cxn ang="0">
                  <a:pos x="60" y="7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6" y="0"/>
                </a:cxn>
                <a:cxn ang="0">
                  <a:pos x="55" y="0"/>
                </a:cxn>
                <a:cxn ang="0">
                  <a:pos x="53" y="1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60" h="72">
                  <a:moveTo>
                    <a:pt x="52" y="2"/>
                  </a:moveTo>
                  <a:lnTo>
                    <a:pt x="52" y="2"/>
                  </a:lnTo>
                  <a:lnTo>
                    <a:pt x="40" y="18"/>
                  </a:lnTo>
                  <a:lnTo>
                    <a:pt x="28" y="34"/>
                  </a:lnTo>
                  <a:lnTo>
                    <a:pt x="16" y="49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2" y="71"/>
                  </a:lnTo>
                  <a:lnTo>
                    <a:pt x="3" y="72"/>
                  </a:lnTo>
                  <a:lnTo>
                    <a:pt x="5" y="72"/>
                  </a:lnTo>
                  <a:lnTo>
                    <a:pt x="6" y="72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22" y="56"/>
                  </a:lnTo>
                  <a:lnTo>
                    <a:pt x="35" y="40"/>
                  </a:lnTo>
                  <a:lnTo>
                    <a:pt x="48" y="24"/>
                  </a:lnTo>
                  <a:lnTo>
                    <a:pt x="60" y="7"/>
                  </a:lnTo>
                  <a:lnTo>
                    <a:pt x="60" y="7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3" y="1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63" name="Freeform 779"/>
            <p:cNvSpPr/>
            <p:nvPr/>
          </p:nvSpPr>
          <p:spPr bwMode="auto">
            <a:xfrm>
              <a:off x="6546851" y="4402138"/>
              <a:ext cx="38100" cy="39688"/>
            </a:xfrm>
            <a:custGeom>
              <a:avLst/>
              <a:gdLst/>
              <a:ahLst/>
              <a:cxnLst>
                <a:cxn ang="0">
                  <a:pos x="64" y="1"/>
                </a:cxn>
                <a:cxn ang="0">
                  <a:pos x="64" y="1"/>
                </a:cxn>
                <a:cxn ang="0">
                  <a:pos x="46" y="17"/>
                </a:cxn>
                <a:cxn ang="0">
                  <a:pos x="30" y="31"/>
                </a:cxn>
                <a:cxn ang="0">
                  <a:pos x="21" y="39"/>
                </a:cxn>
                <a:cxn ang="0">
                  <a:pos x="13" y="47"/>
                </a:cxn>
                <a:cxn ang="0">
                  <a:pos x="6" y="56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1" y="71"/>
                </a:cxn>
                <a:cxn ang="0">
                  <a:pos x="2" y="72"/>
                </a:cxn>
                <a:cxn ang="0">
                  <a:pos x="4" y="73"/>
                </a:cxn>
                <a:cxn ang="0">
                  <a:pos x="5" y="73"/>
                </a:cxn>
                <a:cxn ang="0">
                  <a:pos x="7" y="72"/>
                </a:cxn>
                <a:cxn ang="0">
                  <a:pos x="8" y="71"/>
                </a:cxn>
                <a:cxn ang="0">
                  <a:pos x="8" y="71"/>
                </a:cxn>
                <a:cxn ang="0">
                  <a:pos x="14" y="61"/>
                </a:cxn>
                <a:cxn ang="0">
                  <a:pos x="21" y="52"/>
                </a:cxn>
                <a:cxn ang="0">
                  <a:pos x="29" y="45"/>
                </a:cxn>
                <a:cxn ang="0">
                  <a:pos x="37" y="37"/>
                </a:cxn>
                <a:cxn ang="0">
                  <a:pos x="54" y="23"/>
                </a:cxn>
                <a:cxn ang="0">
                  <a:pos x="70" y="8"/>
                </a:cxn>
                <a:cxn ang="0">
                  <a:pos x="70" y="8"/>
                </a:cxn>
                <a:cxn ang="0">
                  <a:pos x="72" y="7"/>
                </a:cxn>
                <a:cxn ang="0">
                  <a:pos x="72" y="4"/>
                </a:cxn>
                <a:cxn ang="0">
                  <a:pos x="71" y="3"/>
                </a:cxn>
                <a:cxn ang="0">
                  <a:pos x="70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6" y="0"/>
                </a:cxn>
                <a:cxn ang="0">
                  <a:pos x="64" y="1"/>
                </a:cxn>
                <a:cxn ang="0">
                  <a:pos x="64" y="1"/>
                </a:cxn>
              </a:cxnLst>
              <a:rect l="0" t="0" r="r" b="b"/>
              <a:pathLst>
                <a:path w="72" h="73">
                  <a:moveTo>
                    <a:pt x="64" y="1"/>
                  </a:moveTo>
                  <a:lnTo>
                    <a:pt x="64" y="1"/>
                  </a:lnTo>
                  <a:lnTo>
                    <a:pt x="46" y="17"/>
                  </a:lnTo>
                  <a:lnTo>
                    <a:pt x="30" y="31"/>
                  </a:lnTo>
                  <a:lnTo>
                    <a:pt x="21" y="39"/>
                  </a:lnTo>
                  <a:lnTo>
                    <a:pt x="13" y="47"/>
                  </a:lnTo>
                  <a:lnTo>
                    <a:pt x="6" y="56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1" y="71"/>
                  </a:lnTo>
                  <a:lnTo>
                    <a:pt x="2" y="72"/>
                  </a:lnTo>
                  <a:lnTo>
                    <a:pt x="4" y="73"/>
                  </a:lnTo>
                  <a:lnTo>
                    <a:pt x="5" y="73"/>
                  </a:lnTo>
                  <a:lnTo>
                    <a:pt x="7" y="72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4" y="61"/>
                  </a:lnTo>
                  <a:lnTo>
                    <a:pt x="21" y="52"/>
                  </a:lnTo>
                  <a:lnTo>
                    <a:pt x="29" y="45"/>
                  </a:lnTo>
                  <a:lnTo>
                    <a:pt x="37" y="37"/>
                  </a:lnTo>
                  <a:lnTo>
                    <a:pt x="54" y="23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2" y="7"/>
                  </a:lnTo>
                  <a:lnTo>
                    <a:pt x="72" y="4"/>
                  </a:lnTo>
                  <a:lnTo>
                    <a:pt x="71" y="3"/>
                  </a:lnTo>
                  <a:lnTo>
                    <a:pt x="70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4" y="1"/>
                  </a:lnTo>
                  <a:lnTo>
                    <a:pt x="6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64" name="Freeform 780"/>
            <p:cNvSpPr/>
            <p:nvPr/>
          </p:nvSpPr>
          <p:spPr bwMode="auto">
            <a:xfrm>
              <a:off x="6550026" y="4440238"/>
              <a:ext cx="26988" cy="23813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40" y="3"/>
                </a:cxn>
                <a:cxn ang="0">
                  <a:pos x="34" y="7"/>
                </a:cxn>
                <a:cxn ang="0">
                  <a:pos x="28" y="11"/>
                </a:cxn>
                <a:cxn ang="0">
                  <a:pos x="22" y="16"/>
                </a:cxn>
                <a:cxn ang="0">
                  <a:pos x="11" y="27"/>
                </a:cxn>
                <a:cxn ang="0">
                  <a:pos x="1" y="39"/>
                </a:cxn>
                <a:cxn ang="0">
                  <a:pos x="1" y="39"/>
                </a:cxn>
                <a:cxn ang="0">
                  <a:pos x="0" y="41"/>
                </a:cxn>
                <a:cxn ang="0">
                  <a:pos x="0" y="42"/>
                </a:cxn>
                <a:cxn ang="0">
                  <a:pos x="0" y="44"/>
                </a:cxn>
                <a:cxn ang="0">
                  <a:pos x="1" y="45"/>
                </a:cxn>
                <a:cxn ang="0">
                  <a:pos x="2" y="46"/>
                </a:cxn>
                <a:cxn ang="0">
                  <a:pos x="4" y="47"/>
                </a:cxn>
                <a:cxn ang="0">
                  <a:pos x="6" y="47"/>
                </a:cxn>
                <a:cxn ang="0">
                  <a:pos x="7" y="46"/>
                </a:cxn>
                <a:cxn ang="0">
                  <a:pos x="7" y="46"/>
                </a:cxn>
                <a:cxn ang="0">
                  <a:pos x="27" y="24"/>
                </a:cxn>
                <a:cxn ang="0">
                  <a:pos x="32" y="20"/>
                </a:cxn>
                <a:cxn ang="0">
                  <a:pos x="37" y="15"/>
                </a:cxn>
                <a:cxn ang="0">
                  <a:pos x="43" y="12"/>
                </a:cxn>
                <a:cxn ang="0">
                  <a:pos x="50" y="9"/>
                </a:cxn>
                <a:cxn ang="0">
                  <a:pos x="50" y="9"/>
                </a:cxn>
                <a:cxn ang="0">
                  <a:pos x="52" y="8"/>
                </a:cxn>
                <a:cxn ang="0">
                  <a:pos x="53" y="6"/>
                </a:cxn>
                <a:cxn ang="0">
                  <a:pos x="53" y="3"/>
                </a:cxn>
                <a:cxn ang="0">
                  <a:pos x="52" y="1"/>
                </a:cxn>
                <a:cxn ang="0">
                  <a:pos x="51" y="0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8" y="0"/>
                </a:cxn>
              </a:cxnLst>
              <a:rect l="0" t="0" r="r" b="b"/>
              <a:pathLst>
                <a:path w="53" h="47">
                  <a:moveTo>
                    <a:pt x="48" y="0"/>
                  </a:moveTo>
                  <a:lnTo>
                    <a:pt x="48" y="0"/>
                  </a:lnTo>
                  <a:lnTo>
                    <a:pt x="40" y="3"/>
                  </a:lnTo>
                  <a:lnTo>
                    <a:pt x="34" y="7"/>
                  </a:lnTo>
                  <a:lnTo>
                    <a:pt x="28" y="11"/>
                  </a:lnTo>
                  <a:lnTo>
                    <a:pt x="22" y="16"/>
                  </a:lnTo>
                  <a:lnTo>
                    <a:pt x="11" y="2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1" y="45"/>
                  </a:lnTo>
                  <a:lnTo>
                    <a:pt x="2" y="46"/>
                  </a:lnTo>
                  <a:lnTo>
                    <a:pt x="4" y="47"/>
                  </a:lnTo>
                  <a:lnTo>
                    <a:pt x="6" y="47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27" y="24"/>
                  </a:lnTo>
                  <a:lnTo>
                    <a:pt x="32" y="20"/>
                  </a:lnTo>
                  <a:lnTo>
                    <a:pt x="37" y="15"/>
                  </a:lnTo>
                  <a:lnTo>
                    <a:pt x="43" y="12"/>
                  </a:lnTo>
                  <a:lnTo>
                    <a:pt x="50" y="9"/>
                  </a:lnTo>
                  <a:lnTo>
                    <a:pt x="50" y="9"/>
                  </a:lnTo>
                  <a:lnTo>
                    <a:pt x="52" y="8"/>
                  </a:lnTo>
                  <a:lnTo>
                    <a:pt x="53" y="6"/>
                  </a:lnTo>
                  <a:lnTo>
                    <a:pt x="53" y="3"/>
                  </a:lnTo>
                  <a:lnTo>
                    <a:pt x="52" y="1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65" name="Freeform 781"/>
            <p:cNvSpPr/>
            <p:nvPr/>
          </p:nvSpPr>
          <p:spPr bwMode="auto">
            <a:xfrm>
              <a:off x="6559551" y="4476750"/>
              <a:ext cx="7938" cy="14288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0"/>
                </a:cxn>
                <a:cxn ang="0">
                  <a:pos x="3" y="14"/>
                </a:cxn>
                <a:cxn ang="0">
                  <a:pos x="1" y="18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0" y="26"/>
                </a:cxn>
                <a:cxn ang="0">
                  <a:pos x="1" y="28"/>
                </a:cxn>
                <a:cxn ang="0">
                  <a:pos x="3" y="28"/>
                </a:cxn>
                <a:cxn ang="0">
                  <a:pos x="4" y="29"/>
                </a:cxn>
                <a:cxn ang="0">
                  <a:pos x="6" y="28"/>
                </a:cxn>
                <a:cxn ang="0">
                  <a:pos x="7" y="28"/>
                </a:cxn>
                <a:cxn ang="0">
                  <a:pos x="9" y="26"/>
                </a:cxn>
                <a:cxn ang="0">
                  <a:pos x="9" y="24"/>
                </a:cxn>
                <a:cxn ang="0">
                  <a:pos x="9" y="24"/>
                </a:cxn>
                <a:cxn ang="0">
                  <a:pos x="10" y="19"/>
                </a:cxn>
                <a:cxn ang="0">
                  <a:pos x="12" y="14"/>
                </a:cxn>
                <a:cxn ang="0">
                  <a:pos x="14" y="10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1" y="0"/>
                </a:cxn>
                <a:cxn ang="0">
                  <a:pos x="9" y="1"/>
                </a:cxn>
                <a:cxn ang="0">
                  <a:pos x="8" y="2"/>
                </a:cxn>
                <a:cxn ang="0">
                  <a:pos x="7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29">
                  <a:moveTo>
                    <a:pt x="6" y="5"/>
                  </a:moveTo>
                  <a:lnTo>
                    <a:pt x="6" y="5"/>
                  </a:lnTo>
                  <a:lnTo>
                    <a:pt x="5" y="10"/>
                  </a:lnTo>
                  <a:lnTo>
                    <a:pt x="3" y="14"/>
                  </a:lnTo>
                  <a:lnTo>
                    <a:pt x="1" y="1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4" y="29"/>
                  </a:lnTo>
                  <a:lnTo>
                    <a:pt x="6" y="28"/>
                  </a:lnTo>
                  <a:lnTo>
                    <a:pt x="7" y="28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10" y="19"/>
                  </a:lnTo>
                  <a:lnTo>
                    <a:pt x="12" y="14"/>
                  </a:lnTo>
                  <a:lnTo>
                    <a:pt x="14" y="10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1" y="0"/>
                  </a:lnTo>
                  <a:lnTo>
                    <a:pt x="9" y="1"/>
                  </a:lnTo>
                  <a:lnTo>
                    <a:pt x="8" y="2"/>
                  </a:lnTo>
                  <a:lnTo>
                    <a:pt x="7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66" name="Freeform 782"/>
            <p:cNvSpPr/>
            <p:nvPr/>
          </p:nvSpPr>
          <p:spPr bwMode="auto">
            <a:xfrm>
              <a:off x="6877051" y="4425950"/>
              <a:ext cx="52388" cy="52388"/>
            </a:xfrm>
            <a:custGeom>
              <a:avLst/>
              <a:gdLst/>
              <a:ahLst/>
              <a:cxnLst>
                <a:cxn ang="0">
                  <a:pos x="94" y="0"/>
                </a:cxn>
                <a:cxn ang="0">
                  <a:pos x="94" y="0"/>
                </a:cxn>
                <a:cxn ang="0">
                  <a:pos x="86" y="2"/>
                </a:cxn>
                <a:cxn ang="0">
                  <a:pos x="79" y="4"/>
                </a:cxn>
                <a:cxn ang="0">
                  <a:pos x="72" y="8"/>
                </a:cxn>
                <a:cxn ang="0">
                  <a:pos x="67" y="12"/>
                </a:cxn>
                <a:cxn ang="0">
                  <a:pos x="56" y="22"/>
                </a:cxn>
                <a:cxn ang="0">
                  <a:pos x="45" y="34"/>
                </a:cxn>
                <a:cxn ang="0">
                  <a:pos x="45" y="34"/>
                </a:cxn>
                <a:cxn ang="0">
                  <a:pos x="33" y="47"/>
                </a:cxn>
                <a:cxn ang="0">
                  <a:pos x="20" y="61"/>
                </a:cxn>
                <a:cxn ang="0">
                  <a:pos x="9" y="76"/>
                </a:cxn>
                <a:cxn ang="0">
                  <a:pos x="4" y="84"/>
                </a:cxn>
                <a:cxn ang="0">
                  <a:pos x="1" y="93"/>
                </a:cxn>
                <a:cxn ang="0">
                  <a:pos x="1" y="93"/>
                </a:cxn>
                <a:cxn ang="0">
                  <a:pos x="0" y="94"/>
                </a:cxn>
                <a:cxn ang="0">
                  <a:pos x="1" y="96"/>
                </a:cxn>
                <a:cxn ang="0">
                  <a:pos x="2" y="97"/>
                </a:cxn>
                <a:cxn ang="0">
                  <a:pos x="3" y="98"/>
                </a:cxn>
                <a:cxn ang="0">
                  <a:pos x="7" y="98"/>
                </a:cxn>
                <a:cxn ang="0">
                  <a:pos x="8" y="97"/>
                </a:cxn>
                <a:cxn ang="0">
                  <a:pos x="9" y="95"/>
                </a:cxn>
                <a:cxn ang="0">
                  <a:pos x="9" y="95"/>
                </a:cxn>
                <a:cxn ang="0">
                  <a:pos x="12" y="89"/>
                </a:cxn>
                <a:cxn ang="0">
                  <a:pos x="16" y="82"/>
                </a:cxn>
                <a:cxn ang="0">
                  <a:pos x="26" y="71"/>
                </a:cxn>
                <a:cxn ang="0">
                  <a:pos x="35" y="61"/>
                </a:cxn>
                <a:cxn ang="0">
                  <a:pos x="43" y="50"/>
                </a:cxn>
                <a:cxn ang="0">
                  <a:pos x="43" y="50"/>
                </a:cxn>
                <a:cxn ang="0">
                  <a:pos x="53" y="38"/>
                </a:cxn>
                <a:cxn ang="0">
                  <a:pos x="65" y="25"/>
                </a:cxn>
                <a:cxn ang="0">
                  <a:pos x="72" y="19"/>
                </a:cxn>
                <a:cxn ang="0">
                  <a:pos x="79" y="14"/>
                </a:cxn>
                <a:cxn ang="0">
                  <a:pos x="87" y="11"/>
                </a:cxn>
                <a:cxn ang="0">
                  <a:pos x="94" y="10"/>
                </a:cxn>
                <a:cxn ang="0">
                  <a:pos x="94" y="10"/>
                </a:cxn>
                <a:cxn ang="0">
                  <a:pos x="96" y="9"/>
                </a:cxn>
                <a:cxn ang="0">
                  <a:pos x="97" y="8"/>
                </a:cxn>
                <a:cxn ang="0">
                  <a:pos x="98" y="5"/>
                </a:cxn>
                <a:cxn ang="0">
                  <a:pos x="98" y="3"/>
                </a:cxn>
                <a:cxn ang="0">
                  <a:pos x="97" y="2"/>
                </a:cxn>
                <a:cxn ang="0">
                  <a:pos x="96" y="1"/>
                </a:cxn>
                <a:cxn ang="0">
                  <a:pos x="94" y="0"/>
                </a:cxn>
                <a:cxn ang="0">
                  <a:pos x="94" y="0"/>
                </a:cxn>
              </a:cxnLst>
              <a:rect l="0" t="0" r="r" b="b"/>
              <a:pathLst>
                <a:path w="98" h="98">
                  <a:moveTo>
                    <a:pt x="94" y="0"/>
                  </a:moveTo>
                  <a:lnTo>
                    <a:pt x="94" y="0"/>
                  </a:lnTo>
                  <a:lnTo>
                    <a:pt x="86" y="2"/>
                  </a:lnTo>
                  <a:lnTo>
                    <a:pt x="79" y="4"/>
                  </a:lnTo>
                  <a:lnTo>
                    <a:pt x="72" y="8"/>
                  </a:lnTo>
                  <a:lnTo>
                    <a:pt x="67" y="12"/>
                  </a:lnTo>
                  <a:lnTo>
                    <a:pt x="56" y="22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33" y="47"/>
                  </a:lnTo>
                  <a:lnTo>
                    <a:pt x="20" y="61"/>
                  </a:lnTo>
                  <a:lnTo>
                    <a:pt x="9" y="76"/>
                  </a:lnTo>
                  <a:lnTo>
                    <a:pt x="4" y="84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94"/>
                  </a:lnTo>
                  <a:lnTo>
                    <a:pt x="1" y="96"/>
                  </a:lnTo>
                  <a:lnTo>
                    <a:pt x="2" y="97"/>
                  </a:lnTo>
                  <a:lnTo>
                    <a:pt x="3" y="98"/>
                  </a:lnTo>
                  <a:lnTo>
                    <a:pt x="7" y="98"/>
                  </a:lnTo>
                  <a:lnTo>
                    <a:pt x="8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12" y="89"/>
                  </a:lnTo>
                  <a:lnTo>
                    <a:pt x="16" y="82"/>
                  </a:lnTo>
                  <a:lnTo>
                    <a:pt x="26" y="71"/>
                  </a:lnTo>
                  <a:lnTo>
                    <a:pt x="35" y="61"/>
                  </a:lnTo>
                  <a:lnTo>
                    <a:pt x="43" y="50"/>
                  </a:lnTo>
                  <a:lnTo>
                    <a:pt x="43" y="50"/>
                  </a:lnTo>
                  <a:lnTo>
                    <a:pt x="53" y="38"/>
                  </a:lnTo>
                  <a:lnTo>
                    <a:pt x="65" y="25"/>
                  </a:lnTo>
                  <a:lnTo>
                    <a:pt x="72" y="19"/>
                  </a:lnTo>
                  <a:lnTo>
                    <a:pt x="79" y="14"/>
                  </a:lnTo>
                  <a:lnTo>
                    <a:pt x="87" y="11"/>
                  </a:lnTo>
                  <a:lnTo>
                    <a:pt x="94" y="10"/>
                  </a:lnTo>
                  <a:lnTo>
                    <a:pt x="94" y="10"/>
                  </a:lnTo>
                  <a:lnTo>
                    <a:pt x="96" y="9"/>
                  </a:lnTo>
                  <a:lnTo>
                    <a:pt x="97" y="8"/>
                  </a:lnTo>
                  <a:lnTo>
                    <a:pt x="98" y="5"/>
                  </a:lnTo>
                  <a:lnTo>
                    <a:pt x="98" y="3"/>
                  </a:lnTo>
                  <a:lnTo>
                    <a:pt x="97" y="2"/>
                  </a:lnTo>
                  <a:lnTo>
                    <a:pt x="96" y="1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67" name="Freeform 783"/>
            <p:cNvSpPr/>
            <p:nvPr/>
          </p:nvSpPr>
          <p:spPr bwMode="auto">
            <a:xfrm>
              <a:off x="6883401" y="4473575"/>
              <a:ext cx="39688" cy="47625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0" y="23"/>
                </a:cxn>
                <a:cxn ang="0">
                  <a:pos x="34" y="45"/>
                </a:cxn>
                <a:cxn ang="0">
                  <a:pos x="19" y="65"/>
                </a:cxn>
                <a:cxn ang="0">
                  <a:pos x="1" y="83"/>
                </a:cxn>
                <a:cxn ang="0">
                  <a:pos x="1" y="83"/>
                </a:cxn>
                <a:cxn ang="0">
                  <a:pos x="0" y="85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1" y="89"/>
                </a:cxn>
                <a:cxn ang="0">
                  <a:pos x="2" y="90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7" y="90"/>
                </a:cxn>
                <a:cxn ang="0">
                  <a:pos x="7" y="90"/>
                </a:cxn>
                <a:cxn ang="0">
                  <a:pos x="26" y="71"/>
                </a:cxn>
                <a:cxn ang="0">
                  <a:pos x="43" y="50"/>
                </a:cxn>
                <a:cxn ang="0">
                  <a:pos x="58" y="30"/>
                </a:cxn>
                <a:cxn ang="0">
                  <a:pos x="71" y="7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1" y="2"/>
                </a:cxn>
                <a:cxn ang="0">
                  <a:pos x="70" y="1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92">
                  <a:moveTo>
                    <a:pt x="63" y="2"/>
                  </a:moveTo>
                  <a:lnTo>
                    <a:pt x="63" y="2"/>
                  </a:lnTo>
                  <a:lnTo>
                    <a:pt x="50" y="23"/>
                  </a:lnTo>
                  <a:lnTo>
                    <a:pt x="34" y="45"/>
                  </a:lnTo>
                  <a:lnTo>
                    <a:pt x="19" y="65"/>
                  </a:lnTo>
                  <a:lnTo>
                    <a:pt x="1" y="83"/>
                  </a:lnTo>
                  <a:lnTo>
                    <a:pt x="1" y="83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1" y="89"/>
                  </a:lnTo>
                  <a:lnTo>
                    <a:pt x="2" y="90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26" y="71"/>
                  </a:lnTo>
                  <a:lnTo>
                    <a:pt x="43" y="50"/>
                  </a:lnTo>
                  <a:lnTo>
                    <a:pt x="58" y="30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1" y="2"/>
                  </a:lnTo>
                  <a:lnTo>
                    <a:pt x="70" y="1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68" name="Freeform 784"/>
            <p:cNvSpPr/>
            <p:nvPr/>
          </p:nvSpPr>
          <p:spPr bwMode="auto">
            <a:xfrm>
              <a:off x="6235701" y="4092575"/>
              <a:ext cx="715963" cy="90488"/>
            </a:xfrm>
            <a:custGeom>
              <a:avLst/>
              <a:gdLst/>
              <a:ahLst/>
              <a:cxnLst>
                <a:cxn ang="0">
                  <a:pos x="13" y="170"/>
                </a:cxn>
                <a:cxn ang="0">
                  <a:pos x="3" y="162"/>
                </a:cxn>
                <a:cxn ang="0">
                  <a:pos x="0" y="149"/>
                </a:cxn>
                <a:cxn ang="0">
                  <a:pos x="14" y="80"/>
                </a:cxn>
                <a:cxn ang="0">
                  <a:pos x="33" y="49"/>
                </a:cxn>
                <a:cxn ang="0">
                  <a:pos x="61" y="28"/>
                </a:cxn>
                <a:cxn ang="0">
                  <a:pos x="130" y="7"/>
                </a:cxn>
                <a:cxn ang="0">
                  <a:pos x="250" y="1"/>
                </a:cxn>
                <a:cxn ang="0">
                  <a:pos x="319" y="0"/>
                </a:cxn>
                <a:cxn ang="0">
                  <a:pos x="376" y="3"/>
                </a:cxn>
                <a:cxn ang="0">
                  <a:pos x="443" y="9"/>
                </a:cxn>
                <a:cxn ang="0">
                  <a:pos x="500" y="7"/>
                </a:cxn>
                <a:cxn ang="0">
                  <a:pos x="609" y="6"/>
                </a:cxn>
                <a:cxn ang="0">
                  <a:pos x="829" y="10"/>
                </a:cxn>
                <a:cxn ang="0">
                  <a:pos x="990" y="13"/>
                </a:cxn>
                <a:cxn ang="0">
                  <a:pos x="1131" y="18"/>
                </a:cxn>
                <a:cxn ang="0">
                  <a:pos x="1195" y="19"/>
                </a:cxn>
                <a:cxn ang="0">
                  <a:pos x="1235" y="20"/>
                </a:cxn>
                <a:cxn ang="0">
                  <a:pos x="1261" y="29"/>
                </a:cxn>
                <a:cxn ang="0">
                  <a:pos x="1287" y="34"/>
                </a:cxn>
                <a:cxn ang="0">
                  <a:pos x="1306" y="46"/>
                </a:cxn>
                <a:cxn ang="0">
                  <a:pos x="1332" y="68"/>
                </a:cxn>
                <a:cxn ang="0">
                  <a:pos x="1344" y="84"/>
                </a:cxn>
                <a:cxn ang="0">
                  <a:pos x="1348" y="127"/>
                </a:cxn>
                <a:cxn ang="0">
                  <a:pos x="1351" y="136"/>
                </a:cxn>
                <a:cxn ang="0">
                  <a:pos x="1350" y="156"/>
                </a:cxn>
                <a:cxn ang="0">
                  <a:pos x="1332" y="166"/>
                </a:cxn>
                <a:cxn ang="0">
                  <a:pos x="1316" y="164"/>
                </a:cxn>
                <a:cxn ang="0">
                  <a:pos x="1304" y="153"/>
                </a:cxn>
                <a:cxn ang="0">
                  <a:pos x="1303" y="131"/>
                </a:cxn>
                <a:cxn ang="0">
                  <a:pos x="1302" y="105"/>
                </a:cxn>
                <a:cxn ang="0">
                  <a:pos x="1291" y="95"/>
                </a:cxn>
                <a:cxn ang="0">
                  <a:pos x="1273" y="81"/>
                </a:cxn>
                <a:cxn ang="0">
                  <a:pos x="1257" y="78"/>
                </a:cxn>
                <a:cxn ang="0">
                  <a:pos x="1226" y="66"/>
                </a:cxn>
                <a:cxn ang="0">
                  <a:pos x="1190" y="65"/>
                </a:cxn>
                <a:cxn ang="0">
                  <a:pos x="1161" y="64"/>
                </a:cxn>
                <a:cxn ang="0">
                  <a:pos x="1110" y="59"/>
                </a:cxn>
                <a:cxn ang="0">
                  <a:pos x="898" y="55"/>
                </a:cxn>
                <a:cxn ang="0">
                  <a:pos x="506" y="52"/>
                </a:cxn>
                <a:cxn ang="0">
                  <a:pos x="454" y="54"/>
                </a:cxn>
                <a:cxn ang="0">
                  <a:pos x="428" y="55"/>
                </a:cxn>
                <a:cxn ang="0">
                  <a:pos x="376" y="47"/>
                </a:cxn>
                <a:cxn ang="0">
                  <a:pos x="298" y="45"/>
                </a:cxn>
                <a:cxn ang="0">
                  <a:pos x="195" y="44"/>
                </a:cxn>
                <a:cxn ang="0">
                  <a:pos x="122" y="54"/>
                </a:cxn>
                <a:cxn ang="0">
                  <a:pos x="85" y="71"/>
                </a:cxn>
                <a:cxn ang="0">
                  <a:pos x="57" y="101"/>
                </a:cxn>
                <a:cxn ang="0">
                  <a:pos x="46" y="149"/>
                </a:cxn>
                <a:cxn ang="0">
                  <a:pos x="42" y="163"/>
                </a:cxn>
                <a:cxn ang="0">
                  <a:pos x="27" y="171"/>
                </a:cxn>
              </a:cxnLst>
              <a:rect l="0" t="0" r="r" b="b"/>
              <a:pathLst>
                <a:path w="1353" h="171">
                  <a:moveTo>
                    <a:pt x="22" y="171"/>
                  </a:moveTo>
                  <a:lnTo>
                    <a:pt x="22" y="171"/>
                  </a:lnTo>
                  <a:lnTo>
                    <a:pt x="18" y="171"/>
                  </a:lnTo>
                  <a:lnTo>
                    <a:pt x="13" y="170"/>
                  </a:lnTo>
                  <a:lnTo>
                    <a:pt x="8" y="168"/>
                  </a:lnTo>
                  <a:lnTo>
                    <a:pt x="5" y="165"/>
                  </a:lnTo>
                  <a:lnTo>
                    <a:pt x="5" y="165"/>
                  </a:lnTo>
                  <a:lnTo>
                    <a:pt x="3" y="162"/>
                  </a:lnTo>
                  <a:lnTo>
                    <a:pt x="1" y="159"/>
                  </a:lnTo>
                  <a:lnTo>
                    <a:pt x="0" y="155"/>
                  </a:lnTo>
                  <a:lnTo>
                    <a:pt x="0" y="149"/>
                  </a:lnTo>
                  <a:lnTo>
                    <a:pt x="0" y="149"/>
                  </a:lnTo>
                  <a:lnTo>
                    <a:pt x="1" y="133"/>
                  </a:lnTo>
                  <a:lnTo>
                    <a:pt x="3" y="115"/>
                  </a:lnTo>
                  <a:lnTo>
                    <a:pt x="7" y="97"/>
                  </a:lnTo>
                  <a:lnTo>
                    <a:pt x="14" y="80"/>
                  </a:lnTo>
                  <a:lnTo>
                    <a:pt x="18" y="72"/>
                  </a:lnTo>
                  <a:lnTo>
                    <a:pt x="22" y="64"/>
                  </a:lnTo>
                  <a:lnTo>
                    <a:pt x="27" y="56"/>
                  </a:lnTo>
                  <a:lnTo>
                    <a:pt x="33" y="49"/>
                  </a:lnTo>
                  <a:lnTo>
                    <a:pt x="39" y="43"/>
                  </a:lnTo>
                  <a:lnTo>
                    <a:pt x="46" y="37"/>
                  </a:lnTo>
                  <a:lnTo>
                    <a:pt x="53" y="32"/>
                  </a:lnTo>
                  <a:lnTo>
                    <a:pt x="61" y="28"/>
                  </a:lnTo>
                  <a:lnTo>
                    <a:pt x="61" y="28"/>
                  </a:lnTo>
                  <a:lnTo>
                    <a:pt x="84" y="18"/>
                  </a:lnTo>
                  <a:lnTo>
                    <a:pt x="108" y="12"/>
                  </a:lnTo>
                  <a:lnTo>
                    <a:pt x="130" y="7"/>
                  </a:lnTo>
                  <a:lnTo>
                    <a:pt x="154" y="4"/>
                  </a:lnTo>
                  <a:lnTo>
                    <a:pt x="178" y="2"/>
                  </a:lnTo>
                  <a:lnTo>
                    <a:pt x="202" y="1"/>
                  </a:lnTo>
                  <a:lnTo>
                    <a:pt x="250" y="1"/>
                  </a:lnTo>
                  <a:lnTo>
                    <a:pt x="250" y="1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319" y="0"/>
                  </a:lnTo>
                  <a:lnTo>
                    <a:pt x="319" y="0"/>
                  </a:lnTo>
                  <a:lnTo>
                    <a:pt x="346" y="0"/>
                  </a:lnTo>
                  <a:lnTo>
                    <a:pt x="370" y="2"/>
                  </a:lnTo>
                  <a:lnTo>
                    <a:pt x="376" y="3"/>
                  </a:lnTo>
                  <a:lnTo>
                    <a:pt x="376" y="3"/>
                  </a:lnTo>
                  <a:lnTo>
                    <a:pt x="409" y="7"/>
                  </a:lnTo>
                  <a:lnTo>
                    <a:pt x="426" y="8"/>
                  </a:lnTo>
                  <a:lnTo>
                    <a:pt x="443" y="9"/>
                  </a:lnTo>
                  <a:lnTo>
                    <a:pt x="443" y="9"/>
                  </a:lnTo>
                  <a:lnTo>
                    <a:pt x="459" y="8"/>
                  </a:lnTo>
                  <a:lnTo>
                    <a:pt x="459" y="8"/>
                  </a:lnTo>
                  <a:lnTo>
                    <a:pt x="500" y="7"/>
                  </a:lnTo>
                  <a:lnTo>
                    <a:pt x="549" y="6"/>
                  </a:lnTo>
                  <a:lnTo>
                    <a:pt x="549" y="6"/>
                  </a:lnTo>
                  <a:lnTo>
                    <a:pt x="609" y="6"/>
                  </a:lnTo>
                  <a:lnTo>
                    <a:pt x="609" y="6"/>
                  </a:lnTo>
                  <a:lnTo>
                    <a:pt x="669" y="7"/>
                  </a:lnTo>
                  <a:lnTo>
                    <a:pt x="669" y="7"/>
                  </a:lnTo>
                  <a:lnTo>
                    <a:pt x="740" y="8"/>
                  </a:lnTo>
                  <a:lnTo>
                    <a:pt x="829" y="10"/>
                  </a:lnTo>
                  <a:lnTo>
                    <a:pt x="829" y="10"/>
                  </a:lnTo>
                  <a:lnTo>
                    <a:pt x="917" y="12"/>
                  </a:lnTo>
                  <a:lnTo>
                    <a:pt x="990" y="13"/>
                  </a:lnTo>
                  <a:lnTo>
                    <a:pt x="990" y="13"/>
                  </a:lnTo>
                  <a:lnTo>
                    <a:pt x="1037" y="14"/>
                  </a:lnTo>
                  <a:lnTo>
                    <a:pt x="1084" y="16"/>
                  </a:lnTo>
                  <a:lnTo>
                    <a:pt x="1084" y="16"/>
                  </a:lnTo>
                  <a:lnTo>
                    <a:pt x="1131" y="18"/>
                  </a:lnTo>
                  <a:lnTo>
                    <a:pt x="1178" y="19"/>
                  </a:lnTo>
                  <a:lnTo>
                    <a:pt x="1178" y="19"/>
                  </a:lnTo>
                  <a:lnTo>
                    <a:pt x="1195" y="19"/>
                  </a:lnTo>
                  <a:lnTo>
                    <a:pt x="1195" y="19"/>
                  </a:lnTo>
                  <a:lnTo>
                    <a:pt x="1213" y="18"/>
                  </a:lnTo>
                  <a:lnTo>
                    <a:pt x="1213" y="18"/>
                  </a:lnTo>
                  <a:lnTo>
                    <a:pt x="1223" y="19"/>
                  </a:lnTo>
                  <a:lnTo>
                    <a:pt x="1235" y="20"/>
                  </a:lnTo>
                  <a:lnTo>
                    <a:pt x="1246" y="22"/>
                  </a:lnTo>
                  <a:lnTo>
                    <a:pt x="1257" y="27"/>
                  </a:lnTo>
                  <a:lnTo>
                    <a:pt x="1257" y="27"/>
                  </a:lnTo>
                  <a:lnTo>
                    <a:pt x="1261" y="29"/>
                  </a:lnTo>
                  <a:lnTo>
                    <a:pt x="1267" y="30"/>
                  </a:lnTo>
                  <a:lnTo>
                    <a:pt x="1277" y="32"/>
                  </a:lnTo>
                  <a:lnTo>
                    <a:pt x="1277" y="32"/>
                  </a:lnTo>
                  <a:lnTo>
                    <a:pt x="1287" y="34"/>
                  </a:lnTo>
                  <a:lnTo>
                    <a:pt x="1292" y="36"/>
                  </a:lnTo>
                  <a:lnTo>
                    <a:pt x="1297" y="39"/>
                  </a:lnTo>
                  <a:lnTo>
                    <a:pt x="1297" y="39"/>
                  </a:lnTo>
                  <a:lnTo>
                    <a:pt x="1306" y="46"/>
                  </a:lnTo>
                  <a:lnTo>
                    <a:pt x="1315" y="53"/>
                  </a:lnTo>
                  <a:lnTo>
                    <a:pt x="1315" y="53"/>
                  </a:lnTo>
                  <a:lnTo>
                    <a:pt x="1323" y="61"/>
                  </a:lnTo>
                  <a:lnTo>
                    <a:pt x="1332" y="68"/>
                  </a:lnTo>
                  <a:lnTo>
                    <a:pt x="1339" y="75"/>
                  </a:lnTo>
                  <a:lnTo>
                    <a:pt x="1341" y="80"/>
                  </a:lnTo>
                  <a:lnTo>
                    <a:pt x="1344" y="84"/>
                  </a:lnTo>
                  <a:lnTo>
                    <a:pt x="1344" y="84"/>
                  </a:lnTo>
                  <a:lnTo>
                    <a:pt x="1346" y="94"/>
                  </a:lnTo>
                  <a:lnTo>
                    <a:pt x="1348" y="104"/>
                  </a:lnTo>
                  <a:lnTo>
                    <a:pt x="1348" y="115"/>
                  </a:lnTo>
                  <a:lnTo>
                    <a:pt x="1348" y="127"/>
                  </a:lnTo>
                  <a:lnTo>
                    <a:pt x="1348" y="128"/>
                  </a:lnTo>
                  <a:lnTo>
                    <a:pt x="1349" y="130"/>
                  </a:lnTo>
                  <a:lnTo>
                    <a:pt x="1349" y="130"/>
                  </a:lnTo>
                  <a:lnTo>
                    <a:pt x="1351" y="136"/>
                  </a:lnTo>
                  <a:lnTo>
                    <a:pt x="1353" y="142"/>
                  </a:lnTo>
                  <a:lnTo>
                    <a:pt x="1352" y="149"/>
                  </a:lnTo>
                  <a:lnTo>
                    <a:pt x="1350" y="156"/>
                  </a:lnTo>
                  <a:lnTo>
                    <a:pt x="1350" y="156"/>
                  </a:lnTo>
                  <a:lnTo>
                    <a:pt x="1347" y="159"/>
                  </a:lnTo>
                  <a:lnTo>
                    <a:pt x="1344" y="163"/>
                  </a:lnTo>
                  <a:lnTo>
                    <a:pt x="1338" y="165"/>
                  </a:lnTo>
                  <a:lnTo>
                    <a:pt x="1332" y="166"/>
                  </a:lnTo>
                  <a:lnTo>
                    <a:pt x="1324" y="166"/>
                  </a:lnTo>
                  <a:lnTo>
                    <a:pt x="1324" y="166"/>
                  </a:lnTo>
                  <a:lnTo>
                    <a:pt x="1320" y="166"/>
                  </a:lnTo>
                  <a:lnTo>
                    <a:pt x="1316" y="164"/>
                  </a:lnTo>
                  <a:lnTo>
                    <a:pt x="1312" y="162"/>
                  </a:lnTo>
                  <a:lnTo>
                    <a:pt x="1309" y="160"/>
                  </a:lnTo>
                  <a:lnTo>
                    <a:pt x="1306" y="156"/>
                  </a:lnTo>
                  <a:lnTo>
                    <a:pt x="1304" y="153"/>
                  </a:lnTo>
                  <a:lnTo>
                    <a:pt x="1303" y="147"/>
                  </a:lnTo>
                  <a:lnTo>
                    <a:pt x="1302" y="143"/>
                  </a:lnTo>
                  <a:lnTo>
                    <a:pt x="1302" y="143"/>
                  </a:lnTo>
                  <a:lnTo>
                    <a:pt x="1303" y="131"/>
                  </a:lnTo>
                  <a:lnTo>
                    <a:pt x="1303" y="131"/>
                  </a:lnTo>
                  <a:lnTo>
                    <a:pt x="1303" y="117"/>
                  </a:lnTo>
                  <a:lnTo>
                    <a:pt x="1302" y="105"/>
                  </a:lnTo>
                  <a:lnTo>
                    <a:pt x="1302" y="105"/>
                  </a:lnTo>
                  <a:lnTo>
                    <a:pt x="1302" y="102"/>
                  </a:lnTo>
                  <a:lnTo>
                    <a:pt x="1300" y="100"/>
                  </a:lnTo>
                  <a:lnTo>
                    <a:pt x="1291" y="95"/>
                  </a:lnTo>
                  <a:lnTo>
                    <a:pt x="1291" y="95"/>
                  </a:lnTo>
                  <a:lnTo>
                    <a:pt x="1283" y="90"/>
                  </a:lnTo>
                  <a:lnTo>
                    <a:pt x="1283" y="90"/>
                  </a:lnTo>
                  <a:lnTo>
                    <a:pt x="1278" y="84"/>
                  </a:lnTo>
                  <a:lnTo>
                    <a:pt x="1273" y="81"/>
                  </a:lnTo>
                  <a:lnTo>
                    <a:pt x="1269" y="80"/>
                  </a:lnTo>
                  <a:lnTo>
                    <a:pt x="1263" y="79"/>
                  </a:lnTo>
                  <a:lnTo>
                    <a:pt x="1263" y="79"/>
                  </a:lnTo>
                  <a:lnTo>
                    <a:pt x="1257" y="78"/>
                  </a:lnTo>
                  <a:lnTo>
                    <a:pt x="1250" y="74"/>
                  </a:lnTo>
                  <a:lnTo>
                    <a:pt x="1250" y="74"/>
                  </a:lnTo>
                  <a:lnTo>
                    <a:pt x="1238" y="69"/>
                  </a:lnTo>
                  <a:lnTo>
                    <a:pt x="1226" y="66"/>
                  </a:lnTo>
                  <a:lnTo>
                    <a:pt x="1214" y="65"/>
                  </a:lnTo>
                  <a:lnTo>
                    <a:pt x="1203" y="65"/>
                  </a:lnTo>
                  <a:lnTo>
                    <a:pt x="1203" y="65"/>
                  </a:lnTo>
                  <a:lnTo>
                    <a:pt x="1190" y="65"/>
                  </a:lnTo>
                  <a:lnTo>
                    <a:pt x="1190" y="65"/>
                  </a:lnTo>
                  <a:lnTo>
                    <a:pt x="1178" y="65"/>
                  </a:lnTo>
                  <a:lnTo>
                    <a:pt x="1178" y="65"/>
                  </a:lnTo>
                  <a:lnTo>
                    <a:pt x="1161" y="64"/>
                  </a:lnTo>
                  <a:lnTo>
                    <a:pt x="1145" y="62"/>
                  </a:lnTo>
                  <a:lnTo>
                    <a:pt x="1145" y="62"/>
                  </a:lnTo>
                  <a:lnTo>
                    <a:pt x="1127" y="60"/>
                  </a:lnTo>
                  <a:lnTo>
                    <a:pt x="1110" y="59"/>
                  </a:lnTo>
                  <a:lnTo>
                    <a:pt x="1110" y="59"/>
                  </a:lnTo>
                  <a:lnTo>
                    <a:pt x="1012" y="58"/>
                  </a:lnTo>
                  <a:lnTo>
                    <a:pt x="898" y="55"/>
                  </a:lnTo>
                  <a:lnTo>
                    <a:pt x="898" y="55"/>
                  </a:lnTo>
                  <a:lnTo>
                    <a:pt x="783" y="53"/>
                  </a:lnTo>
                  <a:lnTo>
                    <a:pt x="685" y="52"/>
                  </a:lnTo>
                  <a:lnTo>
                    <a:pt x="506" y="52"/>
                  </a:lnTo>
                  <a:lnTo>
                    <a:pt x="506" y="52"/>
                  </a:lnTo>
                  <a:lnTo>
                    <a:pt x="489" y="52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54" y="54"/>
                  </a:lnTo>
                  <a:lnTo>
                    <a:pt x="436" y="55"/>
                  </a:lnTo>
                  <a:lnTo>
                    <a:pt x="436" y="55"/>
                  </a:lnTo>
                  <a:lnTo>
                    <a:pt x="428" y="55"/>
                  </a:lnTo>
                  <a:lnTo>
                    <a:pt x="428" y="55"/>
                  </a:lnTo>
                  <a:lnTo>
                    <a:pt x="411" y="53"/>
                  </a:lnTo>
                  <a:lnTo>
                    <a:pt x="395" y="50"/>
                  </a:lnTo>
                  <a:lnTo>
                    <a:pt x="395" y="50"/>
                  </a:lnTo>
                  <a:lnTo>
                    <a:pt x="376" y="47"/>
                  </a:lnTo>
                  <a:lnTo>
                    <a:pt x="367" y="46"/>
                  </a:lnTo>
                  <a:lnTo>
                    <a:pt x="358" y="46"/>
                  </a:lnTo>
                  <a:lnTo>
                    <a:pt x="358" y="46"/>
                  </a:lnTo>
                  <a:lnTo>
                    <a:pt x="298" y="45"/>
                  </a:lnTo>
                  <a:lnTo>
                    <a:pt x="298" y="45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195" y="44"/>
                  </a:lnTo>
                  <a:lnTo>
                    <a:pt x="160" y="47"/>
                  </a:lnTo>
                  <a:lnTo>
                    <a:pt x="160" y="47"/>
                  </a:lnTo>
                  <a:lnTo>
                    <a:pt x="142" y="50"/>
                  </a:lnTo>
                  <a:lnTo>
                    <a:pt x="122" y="54"/>
                  </a:lnTo>
                  <a:lnTo>
                    <a:pt x="112" y="58"/>
                  </a:lnTo>
                  <a:lnTo>
                    <a:pt x="102" y="62"/>
                  </a:lnTo>
                  <a:lnTo>
                    <a:pt x="93" y="66"/>
                  </a:lnTo>
                  <a:lnTo>
                    <a:pt x="85" y="71"/>
                  </a:lnTo>
                  <a:lnTo>
                    <a:pt x="77" y="77"/>
                  </a:lnTo>
                  <a:lnTo>
                    <a:pt x="69" y="84"/>
                  </a:lnTo>
                  <a:lnTo>
                    <a:pt x="62" y="93"/>
                  </a:lnTo>
                  <a:lnTo>
                    <a:pt x="57" y="101"/>
                  </a:lnTo>
                  <a:lnTo>
                    <a:pt x="52" y="111"/>
                  </a:lnTo>
                  <a:lnTo>
                    <a:pt x="49" y="123"/>
                  </a:lnTo>
                  <a:lnTo>
                    <a:pt x="47" y="135"/>
                  </a:lnTo>
                  <a:lnTo>
                    <a:pt x="46" y="149"/>
                  </a:lnTo>
                  <a:lnTo>
                    <a:pt x="46" y="149"/>
                  </a:lnTo>
                  <a:lnTo>
                    <a:pt x="45" y="155"/>
                  </a:lnTo>
                  <a:lnTo>
                    <a:pt x="44" y="160"/>
                  </a:lnTo>
                  <a:lnTo>
                    <a:pt x="42" y="163"/>
                  </a:lnTo>
                  <a:lnTo>
                    <a:pt x="38" y="166"/>
                  </a:lnTo>
                  <a:lnTo>
                    <a:pt x="34" y="168"/>
                  </a:lnTo>
                  <a:lnTo>
                    <a:pt x="31" y="170"/>
                  </a:lnTo>
                  <a:lnTo>
                    <a:pt x="27" y="171"/>
                  </a:lnTo>
                  <a:lnTo>
                    <a:pt x="22" y="171"/>
                  </a:lnTo>
                  <a:lnTo>
                    <a:pt x="22" y="17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69" name="Freeform 785"/>
            <p:cNvSpPr/>
            <p:nvPr/>
          </p:nvSpPr>
          <p:spPr bwMode="auto">
            <a:xfrm>
              <a:off x="6232526" y="4164013"/>
              <a:ext cx="100013" cy="628650"/>
            </a:xfrm>
            <a:custGeom>
              <a:avLst/>
              <a:gdLst/>
              <a:ahLst/>
              <a:cxnLst>
                <a:cxn ang="0">
                  <a:pos x="169" y="1189"/>
                </a:cxn>
                <a:cxn ang="0">
                  <a:pos x="140" y="1187"/>
                </a:cxn>
                <a:cxn ang="0">
                  <a:pos x="114" y="1182"/>
                </a:cxn>
                <a:cxn ang="0">
                  <a:pos x="89" y="1172"/>
                </a:cxn>
                <a:cxn ang="0">
                  <a:pos x="68" y="1159"/>
                </a:cxn>
                <a:cxn ang="0">
                  <a:pos x="48" y="1142"/>
                </a:cxn>
                <a:cxn ang="0">
                  <a:pos x="33" y="1122"/>
                </a:cxn>
                <a:cxn ang="0">
                  <a:pos x="21" y="1098"/>
                </a:cxn>
                <a:cxn ang="0">
                  <a:pos x="10" y="1071"/>
                </a:cxn>
                <a:cxn ang="0">
                  <a:pos x="6" y="1056"/>
                </a:cxn>
                <a:cxn ang="0">
                  <a:pos x="2" y="1024"/>
                </a:cxn>
                <a:cxn ang="0">
                  <a:pos x="0" y="974"/>
                </a:cxn>
                <a:cxn ang="0">
                  <a:pos x="1" y="941"/>
                </a:cxn>
                <a:cxn ang="0">
                  <a:pos x="2" y="530"/>
                </a:cxn>
                <a:cxn ang="0">
                  <a:pos x="2" y="511"/>
                </a:cxn>
                <a:cxn ang="0">
                  <a:pos x="6" y="455"/>
                </a:cxn>
                <a:cxn ang="0">
                  <a:pos x="9" y="420"/>
                </a:cxn>
                <a:cxn ang="0">
                  <a:pos x="10" y="384"/>
                </a:cxn>
                <a:cxn ang="0">
                  <a:pos x="9" y="181"/>
                </a:cxn>
                <a:cxn ang="0">
                  <a:pos x="8" y="101"/>
                </a:cxn>
                <a:cxn ang="0">
                  <a:pos x="8" y="22"/>
                </a:cxn>
                <a:cxn ang="0">
                  <a:pos x="10" y="12"/>
                </a:cxn>
                <a:cxn ang="0">
                  <a:pos x="15" y="5"/>
                </a:cxn>
                <a:cxn ang="0">
                  <a:pos x="23" y="1"/>
                </a:cxn>
                <a:cxn ang="0">
                  <a:pos x="31" y="0"/>
                </a:cxn>
                <a:cxn ang="0">
                  <a:pos x="35" y="0"/>
                </a:cxn>
                <a:cxn ang="0">
                  <a:pos x="42" y="3"/>
                </a:cxn>
                <a:cxn ang="0">
                  <a:pos x="50" y="8"/>
                </a:cxn>
                <a:cxn ang="0">
                  <a:pos x="53" y="16"/>
                </a:cxn>
                <a:cxn ang="0">
                  <a:pos x="54" y="22"/>
                </a:cxn>
                <a:cxn ang="0">
                  <a:pos x="55" y="230"/>
                </a:cxn>
                <a:cxn ang="0">
                  <a:pos x="56" y="351"/>
                </a:cxn>
                <a:cxn ang="0">
                  <a:pos x="56" y="369"/>
                </a:cxn>
                <a:cxn ang="0">
                  <a:pos x="52" y="420"/>
                </a:cxn>
                <a:cxn ang="0">
                  <a:pos x="48" y="454"/>
                </a:cxn>
                <a:cxn ang="0">
                  <a:pos x="47" y="488"/>
                </a:cxn>
                <a:cxn ang="0">
                  <a:pos x="47" y="956"/>
                </a:cxn>
                <a:cxn ang="0">
                  <a:pos x="46" y="975"/>
                </a:cxn>
                <a:cxn ang="0">
                  <a:pos x="47" y="1030"/>
                </a:cxn>
                <a:cxn ang="0">
                  <a:pos x="54" y="1067"/>
                </a:cxn>
                <a:cxn ang="0">
                  <a:pos x="60" y="1084"/>
                </a:cxn>
                <a:cxn ang="0">
                  <a:pos x="68" y="1100"/>
                </a:cxn>
                <a:cxn ang="0">
                  <a:pos x="79" y="1113"/>
                </a:cxn>
                <a:cxn ang="0">
                  <a:pos x="89" y="1121"/>
                </a:cxn>
                <a:cxn ang="0">
                  <a:pos x="109" y="1132"/>
                </a:cxn>
                <a:cxn ang="0">
                  <a:pos x="134" y="1139"/>
                </a:cxn>
                <a:cxn ang="0">
                  <a:pos x="158" y="1143"/>
                </a:cxn>
                <a:cxn ang="0">
                  <a:pos x="169" y="1143"/>
                </a:cxn>
                <a:cxn ang="0">
                  <a:pos x="180" y="1145"/>
                </a:cxn>
                <a:cxn ang="0">
                  <a:pos x="186" y="1151"/>
                </a:cxn>
                <a:cxn ang="0">
                  <a:pos x="190" y="1158"/>
                </a:cxn>
                <a:cxn ang="0">
                  <a:pos x="191" y="1166"/>
                </a:cxn>
                <a:cxn ang="0">
                  <a:pos x="191" y="1170"/>
                </a:cxn>
                <a:cxn ang="0">
                  <a:pos x="189" y="1179"/>
                </a:cxn>
                <a:cxn ang="0">
                  <a:pos x="183" y="1185"/>
                </a:cxn>
                <a:cxn ang="0">
                  <a:pos x="175" y="1189"/>
                </a:cxn>
                <a:cxn ang="0">
                  <a:pos x="169" y="1189"/>
                </a:cxn>
              </a:cxnLst>
              <a:rect l="0" t="0" r="r" b="b"/>
              <a:pathLst>
                <a:path w="191" h="1189">
                  <a:moveTo>
                    <a:pt x="169" y="1189"/>
                  </a:moveTo>
                  <a:lnTo>
                    <a:pt x="169" y="1189"/>
                  </a:lnTo>
                  <a:lnTo>
                    <a:pt x="155" y="1189"/>
                  </a:lnTo>
                  <a:lnTo>
                    <a:pt x="140" y="1187"/>
                  </a:lnTo>
                  <a:lnTo>
                    <a:pt x="127" y="1185"/>
                  </a:lnTo>
                  <a:lnTo>
                    <a:pt x="114" y="1182"/>
                  </a:lnTo>
                  <a:lnTo>
                    <a:pt x="101" y="1178"/>
                  </a:lnTo>
                  <a:lnTo>
                    <a:pt x="89" y="1172"/>
                  </a:lnTo>
                  <a:lnTo>
                    <a:pt x="78" y="1166"/>
                  </a:lnTo>
                  <a:lnTo>
                    <a:pt x="68" y="1159"/>
                  </a:lnTo>
                  <a:lnTo>
                    <a:pt x="58" y="1151"/>
                  </a:lnTo>
                  <a:lnTo>
                    <a:pt x="48" y="1142"/>
                  </a:lnTo>
                  <a:lnTo>
                    <a:pt x="40" y="1132"/>
                  </a:lnTo>
                  <a:lnTo>
                    <a:pt x="33" y="1122"/>
                  </a:lnTo>
                  <a:lnTo>
                    <a:pt x="26" y="1110"/>
                  </a:lnTo>
                  <a:lnTo>
                    <a:pt x="21" y="1098"/>
                  </a:lnTo>
                  <a:lnTo>
                    <a:pt x="14" y="1085"/>
                  </a:lnTo>
                  <a:lnTo>
                    <a:pt x="10" y="1071"/>
                  </a:lnTo>
                  <a:lnTo>
                    <a:pt x="10" y="1071"/>
                  </a:lnTo>
                  <a:lnTo>
                    <a:pt x="6" y="1056"/>
                  </a:lnTo>
                  <a:lnTo>
                    <a:pt x="3" y="1039"/>
                  </a:lnTo>
                  <a:lnTo>
                    <a:pt x="2" y="1024"/>
                  </a:lnTo>
                  <a:lnTo>
                    <a:pt x="1" y="1007"/>
                  </a:lnTo>
                  <a:lnTo>
                    <a:pt x="0" y="974"/>
                  </a:lnTo>
                  <a:lnTo>
                    <a:pt x="1" y="941"/>
                  </a:lnTo>
                  <a:lnTo>
                    <a:pt x="1" y="941"/>
                  </a:lnTo>
                  <a:lnTo>
                    <a:pt x="2" y="901"/>
                  </a:lnTo>
                  <a:lnTo>
                    <a:pt x="2" y="530"/>
                  </a:lnTo>
                  <a:lnTo>
                    <a:pt x="2" y="530"/>
                  </a:lnTo>
                  <a:lnTo>
                    <a:pt x="2" y="511"/>
                  </a:lnTo>
                  <a:lnTo>
                    <a:pt x="3" y="493"/>
                  </a:lnTo>
                  <a:lnTo>
                    <a:pt x="6" y="455"/>
                  </a:lnTo>
                  <a:lnTo>
                    <a:pt x="6" y="455"/>
                  </a:lnTo>
                  <a:lnTo>
                    <a:pt x="9" y="420"/>
                  </a:lnTo>
                  <a:lnTo>
                    <a:pt x="10" y="384"/>
                  </a:lnTo>
                  <a:lnTo>
                    <a:pt x="10" y="384"/>
                  </a:lnTo>
                  <a:lnTo>
                    <a:pt x="10" y="282"/>
                  </a:lnTo>
                  <a:lnTo>
                    <a:pt x="9" y="181"/>
                  </a:lnTo>
                  <a:lnTo>
                    <a:pt x="9" y="181"/>
                  </a:lnTo>
                  <a:lnTo>
                    <a:pt x="8" y="101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8" y="16"/>
                  </a:lnTo>
                  <a:lnTo>
                    <a:pt x="10" y="12"/>
                  </a:lnTo>
                  <a:lnTo>
                    <a:pt x="12" y="8"/>
                  </a:lnTo>
                  <a:lnTo>
                    <a:pt x="15" y="5"/>
                  </a:lnTo>
                  <a:lnTo>
                    <a:pt x="19" y="3"/>
                  </a:lnTo>
                  <a:lnTo>
                    <a:pt x="23" y="1"/>
                  </a:lnTo>
                  <a:lnTo>
                    <a:pt x="27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5" y="0"/>
                  </a:lnTo>
                  <a:lnTo>
                    <a:pt x="39" y="1"/>
                  </a:lnTo>
                  <a:lnTo>
                    <a:pt x="42" y="3"/>
                  </a:lnTo>
                  <a:lnTo>
                    <a:pt x="46" y="5"/>
                  </a:lnTo>
                  <a:lnTo>
                    <a:pt x="50" y="8"/>
                  </a:lnTo>
                  <a:lnTo>
                    <a:pt x="52" y="12"/>
                  </a:lnTo>
                  <a:lnTo>
                    <a:pt x="53" y="16"/>
                  </a:lnTo>
                  <a:lnTo>
                    <a:pt x="54" y="22"/>
                  </a:lnTo>
                  <a:lnTo>
                    <a:pt x="54" y="22"/>
                  </a:lnTo>
                  <a:lnTo>
                    <a:pt x="54" y="127"/>
                  </a:lnTo>
                  <a:lnTo>
                    <a:pt x="55" y="230"/>
                  </a:lnTo>
                  <a:lnTo>
                    <a:pt x="55" y="230"/>
                  </a:lnTo>
                  <a:lnTo>
                    <a:pt x="56" y="351"/>
                  </a:lnTo>
                  <a:lnTo>
                    <a:pt x="56" y="351"/>
                  </a:lnTo>
                  <a:lnTo>
                    <a:pt x="56" y="369"/>
                  </a:lnTo>
                  <a:lnTo>
                    <a:pt x="55" y="386"/>
                  </a:lnTo>
                  <a:lnTo>
                    <a:pt x="52" y="420"/>
                  </a:lnTo>
                  <a:lnTo>
                    <a:pt x="52" y="420"/>
                  </a:lnTo>
                  <a:lnTo>
                    <a:pt x="48" y="454"/>
                  </a:lnTo>
                  <a:lnTo>
                    <a:pt x="47" y="471"/>
                  </a:lnTo>
                  <a:lnTo>
                    <a:pt x="47" y="488"/>
                  </a:lnTo>
                  <a:lnTo>
                    <a:pt x="47" y="956"/>
                  </a:lnTo>
                  <a:lnTo>
                    <a:pt x="47" y="956"/>
                  </a:lnTo>
                  <a:lnTo>
                    <a:pt x="46" y="975"/>
                  </a:lnTo>
                  <a:lnTo>
                    <a:pt x="46" y="975"/>
                  </a:lnTo>
                  <a:lnTo>
                    <a:pt x="46" y="1010"/>
                  </a:lnTo>
                  <a:lnTo>
                    <a:pt x="47" y="1030"/>
                  </a:lnTo>
                  <a:lnTo>
                    <a:pt x="50" y="1048"/>
                  </a:lnTo>
                  <a:lnTo>
                    <a:pt x="54" y="1067"/>
                  </a:lnTo>
                  <a:lnTo>
                    <a:pt x="57" y="1075"/>
                  </a:lnTo>
                  <a:lnTo>
                    <a:pt x="60" y="1084"/>
                  </a:lnTo>
                  <a:lnTo>
                    <a:pt x="64" y="1092"/>
                  </a:lnTo>
                  <a:lnTo>
                    <a:pt x="68" y="1100"/>
                  </a:lnTo>
                  <a:lnTo>
                    <a:pt x="73" y="1107"/>
                  </a:lnTo>
                  <a:lnTo>
                    <a:pt x="79" y="1113"/>
                  </a:lnTo>
                  <a:lnTo>
                    <a:pt x="79" y="1113"/>
                  </a:lnTo>
                  <a:lnTo>
                    <a:pt x="89" y="1121"/>
                  </a:lnTo>
                  <a:lnTo>
                    <a:pt x="99" y="1127"/>
                  </a:lnTo>
                  <a:lnTo>
                    <a:pt x="109" y="1132"/>
                  </a:lnTo>
                  <a:lnTo>
                    <a:pt x="122" y="1136"/>
                  </a:lnTo>
                  <a:lnTo>
                    <a:pt x="134" y="1139"/>
                  </a:lnTo>
                  <a:lnTo>
                    <a:pt x="147" y="1141"/>
                  </a:lnTo>
                  <a:lnTo>
                    <a:pt x="158" y="1143"/>
                  </a:lnTo>
                  <a:lnTo>
                    <a:pt x="169" y="1143"/>
                  </a:lnTo>
                  <a:lnTo>
                    <a:pt x="169" y="1143"/>
                  </a:lnTo>
                  <a:lnTo>
                    <a:pt x="175" y="1144"/>
                  </a:lnTo>
                  <a:lnTo>
                    <a:pt x="180" y="1145"/>
                  </a:lnTo>
                  <a:lnTo>
                    <a:pt x="183" y="1148"/>
                  </a:lnTo>
                  <a:lnTo>
                    <a:pt x="186" y="1151"/>
                  </a:lnTo>
                  <a:lnTo>
                    <a:pt x="189" y="1154"/>
                  </a:lnTo>
                  <a:lnTo>
                    <a:pt x="190" y="1158"/>
                  </a:lnTo>
                  <a:lnTo>
                    <a:pt x="191" y="1162"/>
                  </a:lnTo>
                  <a:lnTo>
                    <a:pt x="191" y="1166"/>
                  </a:lnTo>
                  <a:lnTo>
                    <a:pt x="191" y="1166"/>
                  </a:lnTo>
                  <a:lnTo>
                    <a:pt x="191" y="1170"/>
                  </a:lnTo>
                  <a:lnTo>
                    <a:pt x="190" y="1174"/>
                  </a:lnTo>
                  <a:lnTo>
                    <a:pt x="189" y="1179"/>
                  </a:lnTo>
                  <a:lnTo>
                    <a:pt x="186" y="1182"/>
                  </a:lnTo>
                  <a:lnTo>
                    <a:pt x="183" y="1185"/>
                  </a:lnTo>
                  <a:lnTo>
                    <a:pt x="180" y="1187"/>
                  </a:lnTo>
                  <a:lnTo>
                    <a:pt x="175" y="1189"/>
                  </a:lnTo>
                  <a:lnTo>
                    <a:pt x="169" y="1189"/>
                  </a:lnTo>
                  <a:lnTo>
                    <a:pt x="169" y="118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70" name="Freeform 786"/>
            <p:cNvSpPr/>
            <p:nvPr/>
          </p:nvSpPr>
          <p:spPr bwMode="auto">
            <a:xfrm>
              <a:off x="6856413" y="4157663"/>
              <a:ext cx="103188" cy="642938"/>
            </a:xfrm>
            <a:custGeom>
              <a:avLst/>
              <a:gdLst/>
              <a:ahLst/>
              <a:cxnLst>
                <a:cxn ang="0">
                  <a:pos x="47" y="1214"/>
                </a:cxn>
                <a:cxn ang="0">
                  <a:pos x="21" y="1213"/>
                </a:cxn>
                <a:cxn ang="0">
                  <a:pos x="8" y="1209"/>
                </a:cxn>
                <a:cxn ang="0">
                  <a:pos x="1" y="1199"/>
                </a:cxn>
                <a:cxn ang="0">
                  <a:pos x="0" y="1191"/>
                </a:cxn>
                <a:cxn ang="0">
                  <a:pos x="3" y="1178"/>
                </a:cxn>
                <a:cxn ang="0">
                  <a:pos x="11" y="1170"/>
                </a:cxn>
                <a:cxn ang="0">
                  <a:pos x="21" y="1168"/>
                </a:cxn>
                <a:cxn ang="0">
                  <a:pos x="54" y="1170"/>
                </a:cxn>
                <a:cxn ang="0">
                  <a:pos x="90" y="1170"/>
                </a:cxn>
                <a:cxn ang="0">
                  <a:pos x="111" y="1165"/>
                </a:cxn>
                <a:cxn ang="0">
                  <a:pos x="121" y="1153"/>
                </a:cxn>
                <a:cxn ang="0">
                  <a:pos x="134" y="1122"/>
                </a:cxn>
                <a:cxn ang="0">
                  <a:pos x="138" y="1089"/>
                </a:cxn>
                <a:cxn ang="0">
                  <a:pos x="144" y="1034"/>
                </a:cxn>
                <a:cxn ang="0">
                  <a:pos x="149" y="990"/>
                </a:cxn>
                <a:cxn ang="0">
                  <a:pos x="150" y="822"/>
                </a:cxn>
                <a:cxn ang="0">
                  <a:pos x="151" y="771"/>
                </a:cxn>
                <a:cxn ang="0">
                  <a:pos x="151" y="681"/>
                </a:cxn>
                <a:cxn ang="0">
                  <a:pos x="148" y="652"/>
                </a:cxn>
                <a:cxn ang="0">
                  <a:pos x="142" y="597"/>
                </a:cxn>
                <a:cxn ang="0">
                  <a:pos x="143" y="539"/>
                </a:cxn>
                <a:cxn ang="0">
                  <a:pos x="144" y="316"/>
                </a:cxn>
                <a:cxn ang="0">
                  <a:pos x="141" y="231"/>
                </a:cxn>
                <a:cxn ang="0">
                  <a:pos x="138" y="147"/>
                </a:cxn>
                <a:cxn ang="0">
                  <a:pos x="131" y="82"/>
                </a:cxn>
                <a:cxn ang="0">
                  <a:pos x="126" y="37"/>
                </a:cxn>
                <a:cxn ang="0">
                  <a:pos x="126" y="17"/>
                </a:cxn>
                <a:cxn ang="0">
                  <a:pos x="131" y="6"/>
                </a:cxn>
                <a:cxn ang="0">
                  <a:pos x="138" y="2"/>
                </a:cxn>
                <a:cxn ang="0">
                  <a:pos x="147" y="0"/>
                </a:cxn>
                <a:cxn ang="0">
                  <a:pos x="160" y="3"/>
                </a:cxn>
                <a:cxn ang="0">
                  <a:pos x="168" y="12"/>
                </a:cxn>
                <a:cxn ang="0">
                  <a:pos x="170" y="21"/>
                </a:cxn>
                <a:cxn ang="0">
                  <a:pos x="178" y="75"/>
                </a:cxn>
                <a:cxn ang="0">
                  <a:pos x="181" y="90"/>
                </a:cxn>
                <a:cxn ang="0">
                  <a:pos x="183" y="144"/>
                </a:cxn>
                <a:cxn ang="0">
                  <a:pos x="183" y="180"/>
                </a:cxn>
                <a:cxn ang="0">
                  <a:pos x="187" y="271"/>
                </a:cxn>
                <a:cxn ang="0">
                  <a:pos x="190" y="363"/>
                </a:cxn>
                <a:cxn ang="0">
                  <a:pos x="186" y="580"/>
                </a:cxn>
                <a:cxn ang="0">
                  <a:pos x="187" y="607"/>
                </a:cxn>
                <a:cxn ang="0">
                  <a:pos x="195" y="658"/>
                </a:cxn>
                <a:cxn ang="0">
                  <a:pos x="196" y="691"/>
                </a:cxn>
                <a:cxn ang="0">
                  <a:pos x="196" y="751"/>
                </a:cxn>
                <a:cxn ang="0">
                  <a:pos x="195" y="954"/>
                </a:cxn>
                <a:cxn ang="0">
                  <a:pos x="190" y="1002"/>
                </a:cxn>
                <a:cxn ang="0">
                  <a:pos x="183" y="1067"/>
                </a:cxn>
                <a:cxn ang="0">
                  <a:pos x="182" y="1106"/>
                </a:cxn>
                <a:cxn ang="0">
                  <a:pos x="175" y="1151"/>
                </a:cxn>
                <a:cxn ang="0">
                  <a:pos x="162" y="1178"/>
                </a:cxn>
                <a:cxn ang="0">
                  <a:pos x="151" y="1191"/>
                </a:cxn>
                <a:cxn ang="0">
                  <a:pos x="124" y="1208"/>
                </a:cxn>
                <a:cxn ang="0">
                  <a:pos x="95" y="1214"/>
                </a:cxn>
              </a:cxnLst>
              <a:rect l="0" t="0" r="r" b="b"/>
              <a:pathLst>
                <a:path w="196" h="1215">
                  <a:moveTo>
                    <a:pt x="74" y="1215"/>
                  </a:moveTo>
                  <a:lnTo>
                    <a:pt x="74" y="1215"/>
                  </a:lnTo>
                  <a:lnTo>
                    <a:pt x="47" y="1214"/>
                  </a:lnTo>
                  <a:lnTo>
                    <a:pt x="47" y="1214"/>
                  </a:lnTo>
                  <a:lnTo>
                    <a:pt x="21" y="1213"/>
                  </a:lnTo>
                  <a:lnTo>
                    <a:pt x="21" y="1213"/>
                  </a:lnTo>
                  <a:lnTo>
                    <a:pt x="16" y="1213"/>
                  </a:lnTo>
                  <a:lnTo>
                    <a:pt x="11" y="1211"/>
                  </a:lnTo>
                  <a:lnTo>
                    <a:pt x="8" y="1209"/>
                  </a:lnTo>
                  <a:lnTo>
                    <a:pt x="5" y="1206"/>
                  </a:lnTo>
                  <a:lnTo>
                    <a:pt x="3" y="1203"/>
                  </a:lnTo>
                  <a:lnTo>
                    <a:pt x="1" y="1199"/>
                  </a:lnTo>
                  <a:lnTo>
                    <a:pt x="0" y="1195"/>
                  </a:lnTo>
                  <a:lnTo>
                    <a:pt x="0" y="1191"/>
                  </a:lnTo>
                  <a:lnTo>
                    <a:pt x="0" y="1191"/>
                  </a:lnTo>
                  <a:lnTo>
                    <a:pt x="0" y="1186"/>
                  </a:lnTo>
                  <a:lnTo>
                    <a:pt x="1" y="1182"/>
                  </a:lnTo>
                  <a:lnTo>
                    <a:pt x="3" y="1178"/>
                  </a:lnTo>
                  <a:lnTo>
                    <a:pt x="5" y="1175"/>
                  </a:lnTo>
                  <a:lnTo>
                    <a:pt x="8" y="1172"/>
                  </a:lnTo>
                  <a:lnTo>
                    <a:pt x="11" y="1170"/>
                  </a:lnTo>
                  <a:lnTo>
                    <a:pt x="16" y="1169"/>
                  </a:lnTo>
                  <a:lnTo>
                    <a:pt x="21" y="1168"/>
                  </a:lnTo>
                  <a:lnTo>
                    <a:pt x="21" y="1168"/>
                  </a:lnTo>
                  <a:lnTo>
                    <a:pt x="38" y="1169"/>
                  </a:lnTo>
                  <a:lnTo>
                    <a:pt x="38" y="1169"/>
                  </a:lnTo>
                  <a:lnTo>
                    <a:pt x="54" y="1170"/>
                  </a:lnTo>
                  <a:lnTo>
                    <a:pt x="72" y="1171"/>
                  </a:lnTo>
                  <a:lnTo>
                    <a:pt x="72" y="1171"/>
                  </a:lnTo>
                  <a:lnTo>
                    <a:pt x="90" y="1170"/>
                  </a:lnTo>
                  <a:lnTo>
                    <a:pt x="99" y="1169"/>
                  </a:lnTo>
                  <a:lnTo>
                    <a:pt x="105" y="1167"/>
                  </a:lnTo>
                  <a:lnTo>
                    <a:pt x="111" y="1165"/>
                  </a:lnTo>
                  <a:lnTo>
                    <a:pt x="115" y="1162"/>
                  </a:lnTo>
                  <a:lnTo>
                    <a:pt x="119" y="1157"/>
                  </a:lnTo>
                  <a:lnTo>
                    <a:pt x="121" y="1153"/>
                  </a:lnTo>
                  <a:lnTo>
                    <a:pt x="121" y="1153"/>
                  </a:lnTo>
                  <a:lnTo>
                    <a:pt x="130" y="1137"/>
                  </a:lnTo>
                  <a:lnTo>
                    <a:pt x="134" y="1122"/>
                  </a:lnTo>
                  <a:lnTo>
                    <a:pt x="137" y="1107"/>
                  </a:lnTo>
                  <a:lnTo>
                    <a:pt x="138" y="1089"/>
                  </a:lnTo>
                  <a:lnTo>
                    <a:pt x="138" y="1089"/>
                  </a:lnTo>
                  <a:lnTo>
                    <a:pt x="138" y="1076"/>
                  </a:lnTo>
                  <a:lnTo>
                    <a:pt x="139" y="1061"/>
                  </a:lnTo>
                  <a:lnTo>
                    <a:pt x="144" y="1034"/>
                  </a:lnTo>
                  <a:lnTo>
                    <a:pt x="144" y="1034"/>
                  </a:lnTo>
                  <a:lnTo>
                    <a:pt x="148" y="1005"/>
                  </a:lnTo>
                  <a:lnTo>
                    <a:pt x="149" y="990"/>
                  </a:lnTo>
                  <a:lnTo>
                    <a:pt x="150" y="976"/>
                  </a:lnTo>
                  <a:lnTo>
                    <a:pt x="150" y="822"/>
                  </a:lnTo>
                  <a:lnTo>
                    <a:pt x="150" y="822"/>
                  </a:lnTo>
                  <a:lnTo>
                    <a:pt x="150" y="797"/>
                  </a:lnTo>
                  <a:lnTo>
                    <a:pt x="151" y="771"/>
                  </a:lnTo>
                  <a:lnTo>
                    <a:pt x="151" y="771"/>
                  </a:lnTo>
                  <a:lnTo>
                    <a:pt x="152" y="741"/>
                  </a:lnTo>
                  <a:lnTo>
                    <a:pt x="153" y="711"/>
                  </a:lnTo>
                  <a:lnTo>
                    <a:pt x="151" y="681"/>
                  </a:lnTo>
                  <a:lnTo>
                    <a:pt x="150" y="667"/>
                  </a:lnTo>
                  <a:lnTo>
                    <a:pt x="148" y="652"/>
                  </a:lnTo>
                  <a:lnTo>
                    <a:pt x="148" y="652"/>
                  </a:lnTo>
                  <a:lnTo>
                    <a:pt x="145" y="639"/>
                  </a:lnTo>
                  <a:lnTo>
                    <a:pt x="144" y="625"/>
                  </a:lnTo>
                  <a:lnTo>
                    <a:pt x="142" y="597"/>
                  </a:lnTo>
                  <a:lnTo>
                    <a:pt x="142" y="568"/>
                  </a:lnTo>
                  <a:lnTo>
                    <a:pt x="143" y="539"/>
                  </a:lnTo>
                  <a:lnTo>
                    <a:pt x="143" y="539"/>
                  </a:lnTo>
                  <a:lnTo>
                    <a:pt x="144" y="495"/>
                  </a:lnTo>
                  <a:lnTo>
                    <a:pt x="144" y="316"/>
                  </a:lnTo>
                  <a:lnTo>
                    <a:pt x="144" y="316"/>
                  </a:lnTo>
                  <a:lnTo>
                    <a:pt x="143" y="273"/>
                  </a:lnTo>
                  <a:lnTo>
                    <a:pt x="141" y="231"/>
                  </a:lnTo>
                  <a:lnTo>
                    <a:pt x="141" y="231"/>
                  </a:lnTo>
                  <a:lnTo>
                    <a:pt x="138" y="190"/>
                  </a:lnTo>
                  <a:lnTo>
                    <a:pt x="138" y="147"/>
                  </a:lnTo>
                  <a:lnTo>
                    <a:pt x="138" y="147"/>
                  </a:lnTo>
                  <a:lnTo>
                    <a:pt x="137" y="131"/>
                  </a:lnTo>
                  <a:lnTo>
                    <a:pt x="136" y="114"/>
                  </a:lnTo>
                  <a:lnTo>
                    <a:pt x="131" y="82"/>
                  </a:lnTo>
                  <a:lnTo>
                    <a:pt x="131" y="82"/>
                  </a:lnTo>
                  <a:lnTo>
                    <a:pt x="127" y="52"/>
                  </a:lnTo>
                  <a:lnTo>
                    <a:pt x="126" y="37"/>
                  </a:lnTo>
                  <a:lnTo>
                    <a:pt x="124" y="21"/>
                  </a:lnTo>
                  <a:lnTo>
                    <a:pt x="124" y="21"/>
                  </a:lnTo>
                  <a:lnTo>
                    <a:pt x="126" y="17"/>
                  </a:lnTo>
                  <a:lnTo>
                    <a:pt x="127" y="13"/>
                  </a:lnTo>
                  <a:lnTo>
                    <a:pt x="128" y="9"/>
                  </a:lnTo>
                  <a:lnTo>
                    <a:pt x="131" y="6"/>
                  </a:lnTo>
                  <a:lnTo>
                    <a:pt x="131" y="6"/>
                  </a:lnTo>
                  <a:lnTo>
                    <a:pt x="134" y="4"/>
                  </a:lnTo>
                  <a:lnTo>
                    <a:pt x="138" y="2"/>
                  </a:lnTo>
                  <a:lnTo>
                    <a:pt x="142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51" y="0"/>
                  </a:lnTo>
                  <a:lnTo>
                    <a:pt x="155" y="1"/>
                  </a:lnTo>
                  <a:lnTo>
                    <a:pt x="160" y="3"/>
                  </a:lnTo>
                  <a:lnTo>
                    <a:pt x="163" y="5"/>
                  </a:lnTo>
                  <a:lnTo>
                    <a:pt x="166" y="8"/>
                  </a:lnTo>
                  <a:lnTo>
                    <a:pt x="168" y="12"/>
                  </a:lnTo>
                  <a:lnTo>
                    <a:pt x="170" y="16"/>
                  </a:lnTo>
                  <a:lnTo>
                    <a:pt x="170" y="21"/>
                  </a:lnTo>
                  <a:lnTo>
                    <a:pt x="170" y="21"/>
                  </a:lnTo>
                  <a:lnTo>
                    <a:pt x="171" y="35"/>
                  </a:lnTo>
                  <a:lnTo>
                    <a:pt x="173" y="48"/>
                  </a:lnTo>
                  <a:lnTo>
                    <a:pt x="178" y="75"/>
                  </a:lnTo>
                  <a:lnTo>
                    <a:pt x="178" y="75"/>
                  </a:lnTo>
                  <a:lnTo>
                    <a:pt x="181" y="90"/>
                  </a:lnTo>
                  <a:lnTo>
                    <a:pt x="181" y="90"/>
                  </a:lnTo>
                  <a:lnTo>
                    <a:pt x="182" y="103"/>
                  </a:lnTo>
                  <a:lnTo>
                    <a:pt x="183" y="116"/>
                  </a:lnTo>
                  <a:lnTo>
                    <a:pt x="183" y="144"/>
                  </a:lnTo>
                  <a:lnTo>
                    <a:pt x="183" y="144"/>
                  </a:lnTo>
                  <a:lnTo>
                    <a:pt x="182" y="162"/>
                  </a:lnTo>
                  <a:lnTo>
                    <a:pt x="183" y="180"/>
                  </a:lnTo>
                  <a:lnTo>
                    <a:pt x="183" y="180"/>
                  </a:lnTo>
                  <a:lnTo>
                    <a:pt x="185" y="226"/>
                  </a:lnTo>
                  <a:lnTo>
                    <a:pt x="187" y="271"/>
                  </a:lnTo>
                  <a:lnTo>
                    <a:pt x="189" y="317"/>
                  </a:lnTo>
                  <a:lnTo>
                    <a:pt x="190" y="363"/>
                  </a:lnTo>
                  <a:lnTo>
                    <a:pt x="190" y="363"/>
                  </a:lnTo>
                  <a:lnTo>
                    <a:pt x="189" y="470"/>
                  </a:lnTo>
                  <a:lnTo>
                    <a:pt x="189" y="524"/>
                  </a:lnTo>
                  <a:lnTo>
                    <a:pt x="186" y="580"/>
                  </a:lnTo>
                  <a:lnTo>
                    <a:pt x="186" y="580"/>
                  </a:lnTo>
                  <a:lnTo>
                    <a:pt x="187" y="594"/>
                  </a:lnTo>
                  <a:lnTo>
                    <a:pt x="187" y="607"/>
                  </a:lnTo>
                  <a:lnTo>
                    <a:pt x="192" y="632"/>
                  </a:lnTo>
                  <a:lnTo>
                    <a:pt x="192" y="632"/>
                  </a:lnTo>
                  <a:lnTo>
                    <a:pt x="195" y="658"/>
                  </a:lnTo>
                  <a:lnTo>
                    <a:pt x="195" y="658"/>
                  </a:lnTo>
                  <a:lnTo>
                    <a:pt x="196" y="674"/>
                  </a:lnTo>
                  <a:lnTo>
                    <a:pt x="196" y="691"/>
                  </a:lnTo>
                  <a:lnTo>
                    <a:pt x="196" y="724"/>
                  </a:lnTo>
                  <a:lnTo>
                    <a:pt x="196" y="724"/>
                  </a:lnTo>
                  <a:lnTo>
                    <a:pt x="196" y="751"/>
                  </a:lnTo>
                  <a:lnTo>
                    <a:pt x="196" y="937"/>
                  </a:lnTo>
                  <a:lnTo>
                    <a:pt x="196" y="937"/>
                  </a:lnTo>
                  <a:lnTo>
                    <a:pt x="195" y="954"/>
                  </a:lnTo>
                  <a:lnTo>
                    <a:pt x="194" y="971"/>
                  </a:lnTo>
                  <a:lnTo>
                    <a:pt x="190" y="1002"/>
                  </a:lnTo>
                  <a:lnTo>
                    <a:pt x="190" y="1002"/>
                  </a:lnTo>
                  <a:lnTo>
                    <a:pt x="185" y="1034"/>
                  </a:lnTo>
                  <a:lnTo>
                    <a:pt x="183" y="1050"/>
                  </a:lnTo>
                  <a:lnTo>
                    <a:pt x="183" y="1067"/>
                  </a:lnTo>
                  <a:lnTo>
                    <a:pt x="183" y="1074"/>
                  </a:lnTo>
                  <a:lnTo>
                    <a:pt x="183" y="1074"/>
                  </a:lnTo>
                  <a:lnTo>
                    <a:pt x="182" y="1106"/>
                  </a:lnTo>
                  <a:lnTo>
                    <a:pt x="181" y="1121"/>
                  </a:lnTo>
                  <a:lnTo>
                    <a:pt x="179" y="1137"/>
                  </a:lnTo>
                  <a:lnTo>
                    <a:pt x="175" y="1151"/>
                  </a:lnTo>
                  <a:lnTo>
                    <a:pt x="170" y="1166"/>
                  </a:lnTo>
                  <a:lnTo>
                    <a:pt x="166" y="1172"/>
                  </a:lnTo>
                  <a:lnTo>
                    <a:pt x="162" y="1178"/>
                  </a:lnTo>
                  <a:lnTo>
                    <a:pt x="158" y="1185"/>
                  </a:lnTo>
                  <a:lnTo>
                    <a:pt x="151" y="1191"/>
                  </a:lnTo>
                  <a:lnTo>
                    <a:pt x="151" y="1191"/>
                  </a:lnTo>
                  <a:lnTo>
                    <a:pt x="143" y="1198"/>
                  </a:lnTo>
                  <a:lnTo>
                    <a:pt x="134" y="1204"/>
                  </a:lnTo>
                  <a:lnTo>
                    <a:pt x="124" y="1208"/>
                  </a:lnTo>
                  <a:lnTo>
                    <a:pt x="114" y="1211"/>
                  </a:lnTo>
                  <a:lnTo>
                    <a:pt x="105" y="1213"/>
                  </a:lnTo>
                  <a:lnTo>
                    <a:pt x="95" y="1214"/>
                  </a:lnTo>
                  <a:lnTo>
                    <a:pt x="74" y="1215"/>
                  </a:lnTo>
                  <a:lnTo>
                    <a:pt x="74" y="121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71" name="Freeform 787"/>
            <p:cNvSpPr/>
            <p:nvPr/>
          </p:nvSpPr>
          <p:spPr bwMode="auto">
            <a:xfrm>
              <a:off x="6316663" y="4768850"/>
              <a:ext cx="566738" cy="33338"/>
            </a:xfrm>
            <a:custGeom>
              <a:avLst/>
              <a:gdLst/>
              <a:ahLst/>
              <a:cxnLst>
                <a:cxn ang="0">
                  <a:pos x="1046" y="64"/>
                </a:cxn>
                <a:cxn ang="0">
                  <a:pos x="989" y="62"/>
                </a:cxn>
                <a:cxn ang="0">
                  <a:pos x="932" y="57"/>
                </a:cxn>
                <a:cxn ang="0">
                  <a:pos x="841" y="50"/>
                </a:cxn>
                <a:cxn ang="0">
                  <a:pos x="831" y="50"/>
                </a:cxn>
                <a:cxn ang="0">
                  <a:pos x="806" y="51"/>
                </a:cxn>
                <a:cxn ang="0">
                  <a:pos x="704" y="56"/>
                </a:cxn>
                <a:cxn ang="0">
                  <a:pos x="656" y="59"/>
                </a:cxn>
                <a:cxn ang="0">
                  <a:pos x="621" y="61"/>
                </a:cxn>
                <a:cxn ang="0">
                  <a:pos x="611" y="61"/>
                </a:cxn>
                <a:cxn ang="0">
                  <a:pos x="561" y="60"/>
                </a:cxn>
                <a:cxn ang="0">
                  <a:pos x="515" y="58"/>
                </a:cxn>
                <a:cxn ang="0">
                  <a:pos x="489" y="58"/>
                </a:cxn>
                <a:cxn ang="0">
                  <a:pos x="409" y="52"/>
                </a:cxn>
                <a:cxn ang="0">
                  <a:pos x="353" y="48"/>
                </a:cxn>
                <a:cxn ang="0">
                  <a:pos x="296" y="46"/>
                </a:cxn>
                <a:cxn ang="0">
                  <a:pos x="23" y="46"/>
                </a:cxn>
                <a:cxn ang="0">
                  <a:pos x="12" y="44"/>
                </a:cxn>
                <a:cxn ang="0">
                  <a:pos x="6" y="39"/>
                </a:cxn>
                <a:cxn ang="0">
                  <a:pos x="2" y="31"/>
                </a:cxn>
                <a:cxn ang="0">
                  <a:pos x="0" y="23"/>
                </a:cxn>
                <a:cxn ang="0">
                  <a:pos x="1" y="19"/>
                </a:cxn>
                <a:cxn ang="0">
                  <a:pos x="3" y="11"/>
                </a:cxn>
                <a:cxn ang="0">
                  <a:pos x="8" y="5"/>
                </a:cxn>
                <a:cxn ang="0">
                  <a:pos x="17" y="1"/>
                </a:cxn>
                <a:cxn ang="0">
                  <a:pos x="313" y="0"/>
                </a:cxn>
                <a:cxn ang="0">
                  <a:pos x="344" y="1"/>
                </a:cxn>
                <a:cxn ang="0">
                  <a:pos x="436" y="7"/>
                </a:cxn>
                <a:cxn ang="0">
                  <a:pos x="482" y="11"/>
                </a:cxn>
                <a:cxn ang="0">
                  <a:pos x="530" y="13"/>
                </a:cxn>
                <a:cxn ang="0">
                  <a:pos x="550" y="14"/>
                </a:cxn>
                <a:cxn ang="0">
                  <a:pos x="598" y="15"/>
                </a:cxn>
                <a:cxn ang="0">
                  <a:pos x="630" y="14"/>
                </a:cxn>
                <a:cxn ang="0">
                  <a:pos x="658" y="12"/>
                </a:cxn>
                <a:cxn ang="0">
                  <a:pos x="719" y="7"/>
                </a:cxn>
                <a:cxn ang="0">
                  <a:pos x="803" y="5"/>
                </a:cxn>
                <a:cxn ang="0">
                  <a:pos x="835" y="6"/>
                </a:cxn>
                <a:cxn ang="0">
                  <a:pos x="856" y="7"/>
                </a:cxn>
                <a:cxn ang="0">
                  <a:pos x="957" y="16"/>
                </a:cxn>
                <a:cxn ang="0">
                  <a:pos x="1049" y="19"/>
                </a:cxn>
                <a:cxn ang="0">
                  <a:pos x="1055" y="20"/>
                </a:cxn>
                <a:cxn ang="0">
                  <a:pos x="1063" y="23"/>
                </a:cxn>
                <a:cxn ang="0">
                  <a:pos x="1068" y="30"/>
                </a:cxn>
                <a:cxn ang="0">
                  <a:pos x="1071" y="38"/>
                </a:cxn>
                <a:cxn ang="0">
                  <a:pos x="1071" y="42"/>
                </a:cxn>
                <a:cxn ang="0">
                  <a:pos x="1070" y="50"/>
                </a:cxn>
                <a:cxn ang="0">
                  <a:pos x="1066" y="58"/>
                </a:cxn>
                <a:cxn ang="0">
                  <a:pos x="1059" y="63"/>
                </a:cxn>
                <a:cxn ang="0">
                  <a:pos x="1049" y="64"/>
                </a:cxn>
              </a:cxnLst>
              <a:rect l="0" t="0" r="r" b="b"/>
              <a:pathLst>
                <a:path w="1071" h="64">
                  <a:moveTo>
                    <a:pt x="1046" y="64"/>
                  </a:moveTo>
                  <a:lnTo>
                    <a:pt x="1046" y="64"/>
                  </a:lnTo>
                  <a:lnTo>
                    <a:pt x="1017" y="64"/>
                  </a:lnTo>
                  <a:lnTo>
                    <a:pt x="989" y="62"/>
                  </a:lnTo>
                  <a:lnTo>
                    <a:pt x="932" y="57"/>
                  </a:lnTo>
                  <a:lnTo>
                    <a:pt x="932" y="57"/>
                  </a:lnTo>
                  <a:lnTo>
                    <a:pt x="886" y="53"/>
                  </a:lnTo>
                  <a:lnTo>
                    <a:pt x="841" y="50"/>
                  </a:lnTo>
                  <a:lnTo>
                    <a:pt x="841" y="50"/>
                  </a:lnTo>
                  <a:lnTo>
                    <a:pt x="831" y="50"/>
                  </a:lnTo>
                  <a:lnTo>
                    <a:pt x="831" y="50"/>
                  </a:lnTo>
                  <a:lnTo>
                    <a:pt x="806" y="51"/>
                  </a:lnTo>
                  <a:lnTo>
                    <a:pt x="774" y="52"/>
                  </a:lnTo>
                  <a:lnTo>
                    <a:pt x="704" y="56"/>
                  </a:lnTo>
                  <a:lnTo>
                    <a:pt x="704" y="56"/>
                  </a:lnTo>
                  <a:lnTo>
                    <a:pt x="656" y="59"/>
                  </a:lnTo>
                  <a:lnTo>
                    <a:pt x="621" y="61"/>
                  </a:lnTo>
                  <a:lnTo>
                    <a:pt x="621" y="61"/>
                  </a:lnTo>
                  <a:lnTo>
                    <a:pt x="611" y="61"/>
                  </a:lnTo>
                  <a:lnTo>
                    <a:pt x="611" y="61"/>
                  </a:lnTo>
                  <a:lnTo>
                    <a:pt x="586" y="60"/>
                  </a:lnTo>
                  <a:lnTo>
                    <a:pt x="561" y="60"/>
                  </a:lnTo>
                  <a:lnTo>
                    <a:pt x="561" y="60"/>
                  </a:lnTo>
                  <a:lnTo>
                    <a:pt x="515" y="58"/>
                  </a:lnTo>
                  <a:lnTo>
                    <a:pt x="515" y="58"/>
                  </a:lnTo>
                  <a:lnTo>
                    <a:pt x="489" y="58"/>
                  </a:lnTo>
                  <a:lnTo>
                    <a:pt x="462" y="56"/>
                  </a:lnTo>
                  <a:lnTo>
                    <a:pt x="409" y="52"/>
                  </a:lnTo>
                  <a:lnTo>
                    <a:pt x="409" y="52"/>
                  </a:lnTo>
                  <a:lnTo>
                    <a:pt x="353" y="48"/>
                  </a:lnTo>
                  <a:lnTo>
                    <a:pt x="324" y="47"/>
                  </a:lnTo>
                  <a:lnTo>
                    <a:pt x="296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17" y="46"/>
                  </a:lnTo>
                  <a:lnTo>
                    <a:pt x="12" y="44"/>
                  </a:lnTo>
                  <a:lnTo>
                    <a:pt x="8" y="42"/>
                  </a:lnTo>
                  <a:lnTo>
                    <a:pt x="6" y="39"/>
                  </a:lnTo>
                  <a:lnTo>
                    <a:pt x="3" y="36"/>
                  </a:lnTo>
                  <a:lnTo>
                    <a:pt x="2" y="31"/>
                  </a:lnTo>
                  <a:lnTo>
                    <a:pt x="1" y="27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1" y="19"/>
                  </a:lnTo>
                  <a:lnTo>
                    <a:pt x="2" y="15"/>
                  </a:lnTo>
                  <a:lnTo>
                    <a:pt x="3" y="11"/>
                  </a:lnTo>
                  <a:lnTo>
                    <a:pt x="6" y="8"/>
                  </a:lnTo>
                  <a:lnTo>
                    <a:pt x="8" y="5"/>
                  </a:lnTo>
                  <a:lnTo>
                    <a:pt x="12" y="2"/>
                  </a:lnTo>
                  <a:lnTo>
                    <a:pt x="17" y="1"/>
                  </a:lnTo>
                  <a:lnTo>
                    <a:pt x="23" y="0"/>
                  </a:lnTo>
                  <a:lnTo>
                    <a:pt x="313" y="0"/>
                  </a:lnTo>
                  <a:lnTo>
                    <a:pt x="313" y="0"/>
                  </a:lnTo>
                  <a:lnTo>
                    <a:pt x="344" y="1"/>
                  </a:lnTo>
                  <a:lnTo>
                    <a:pt x="375" y="2"/>
                  </a:lnTo>
                  <a:lnTo>
                    <a:pt x="436" y="7"/>
                  </a:lnTo>
                  <a:lnTo>
                    <a:pt x="436" y="7"/>
                  </a:lnTo>
                  <a:lnTo>
                    <a:pt x="482" y="11"/>
                  </a:lnTo>
                  <a:lnTo>
                    <a:pt x="530" y="13"/>
                  </a:lnTo>
                  <a:lnTo>
                    <a:pt x="530" y="13"/>
                  </a:lnTo>
                  <a:lnTo>
                    <a:pt x="550" y="14"/>
                  </a:lnTo>
                  <a:lnTo>
                    <a:pt x="550" y="14"/>
                  </a:lnTo>
                  <a:lnTo>
                    <a:pt x="573" y="15"/>
                  </a:lnTo>
                  <a:lnTo>
                    <a:pt x="598" y="15"/>
                  </a:lnTo>
                  <a:lnTo>
                    <a:pt x="598" y="15"/>
                  </a:lnTo>
                  <a:lnTo>
                    <a:pt x="630" y="14"/>
                  </a:lnTo>
                  <a:lnTo>
                    <a:pt x="658" y="12"/>
                  </a:lnTo>
                  <a:lnTo>
                    <a:pt x="658" y="12"/>
                  </a:lnTo>
                  <a:lnTo>
                    <a:pt x="683" y="9"/>
                  </a:lnTo>
                  <a:lnTo>
                    <a:pt x="719" y="7"/>
                  </a:lnTo>
                  <a:lnTo>
                    <a:pt x="760" y="6"/>
                  </a:lnTo>
                  <a:lnTo>
                    <a:pt x="803" y="5"/>
                  </a:lnTo>
                  <a:lnTo>
                    <a:pt x="803" y="5"/>
                  </a:lnTo>
                  <a:lnTo>
                    <a:pt x="835" y="6"/>
                  </a:lnTo>
                  <a:lnTo>
                    <a:pt x="856" y="7"/>
                  </a:lnTo>
                  <a:lnTo>
                    <a:pt x="856" y="7"/>
                  </a:lnTo>
                  <a:lnTo>
                    <a:pt x="908" y="12"/>
                  </a:lnTo>
                  <a:lnTo>
                    <a:pt x="957" y="16"/>
                  </a:lnTo>
                  <a:lnTo>
                    <a:pt x="1004" y="19"/>
                  </a:lnTo>
                  <a:lnTo>
                    <a:pt x="1049" y="19"/>
                  </a:lnTo>
                  <a:lnTo>
                    <a:pt x="1049" y="19"/>
                  </a:lnTo>
                  <a:lnTo>
                    <a:pt x="1055" y="20"/>
                  </a:lnTo>
                  <a:lnTo>
                    <a:pt x="1059" y="21"/>
                  </a:lnTo>
                  <a:lnTo>
                    <a:pt x="1063" y="23"/>
                  </a:lnTo>
                  <a:lnTo>
                    <a:pt x="1066" y="26"/>
                  </a:lnTo>
                  <a:lnTo>
                    <a:pt x="1068" y="30"/>
                  </a:lnTo>
                  <a:lnTo>
                    <a:pt x="1070" y="33"/>
                  </a:lnTo>
                  <a:lnTo>
                    <a:pt x="1071" y="38"/>
                  </a:lnTo>
                  <a:lnTo>
                    <a:pt x="1071" y="42"/>
                  </a:lnTo>
                  <a:lnTo>
                    <a:pt x="1071" y="42"/>
                  </a:lnTo>
                  <a:lnTo>
                    <a:pt x="1071" y="47"/>
                  </a:lnTo>
                  <a:lnTo>
                    <a:pt x="1070" y="50"/>
                  </a:lnTo>
                  <a:lnTo>
                    <a:pt x="1068" y="54"/>
                  </a:lnTo>
                  <a:lnTo>
                    <a:pt x="1066" y="58"/>
                  </a:lnTo>
                  <a:lnTo>
                    <a:pt x="1063" y="60"/>
                  </a:lnTo>
                  <a:lnTo>
                    <a:pt x="1059" y="63"/>
                  </a:lnTo>
                  <a:lnTo>
                    <a:pt x="1055" y="64"/>
                  </a:lnTo>
                  <a:lnTo>
                    <a:pt x="1049" y="64"/>
                  </a:lnTo>
                  <a:lnTo>
                    <a:pt x="1046" y="6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72" name="Freeform 788"/>
            <p:cNvSpPr/>
            <p:nvPr/>
          </p:nvSpPr>
          <p:spPr bwMode="auto">
            <a:xfrm>
              <a:off x="6286501" y="4154488"/>
              <a:ext cx="271463" cy="207963"/>
            </a:xfrm>
            <a:custGeom>
              <a:avLst/>
              <a:gdLst/>
              <a:ahLst/>
              <a:cxnLst>
                <a:cxn ang="0">
                  <a:pos x="391" y="389"/>
                </a:cxn>
                <a:cxn ang="0">
                  <a:pos x="377" y="372"/>
                </a:cxn>
                <a:cxn ang="0">
                  <a:pos x="378" y="358"/>
                </a:cxn>
                <a:cxn ang="0">
                  <a:pos x="388" y="349"/>
                </a:cxn>
                <a:cxn ang="0">
                  <a:pos x="415" y="338"/>
                </a:cxn>
                <a:cxn ang="0">
                  <a:pos x="443" y="329"/>
                </a:cxn>
                <a:cxn ang="0">
                  <a:pos x="458" y="310"/>
                </a:cxn>
                <a:cxn ang="0">
                  <a:pos x="467" y="264"/>
                </a:cxn>
                <a:cxn ang="0">
                  <a:pos x="464" y="206"/>
                </a:cxn>
                <a:cxn ang="0">
                  <a:pos x="465" y="164"/>
                </a:cxn>
                <a:cxn ang="0">
                  <a:pos x="458" y="107"/>
                </a:cxn>
                <a:cxn ang="0">
                  <a:pos x="440" y="81"/>
                </a:cxn>
                <a:cxn ang="0">
                  <a:pos x="409" y="57"/>
                </a:cxn>
                <a:cxn ang="0">
                  <a:pos x="373" y="48"/>
                </a:cxn>
                <a:cxn ang="0">
                  <a:pos x="328" y="48"/>
                </a:cxn>
                <a:cxn ang="0">
                  <a:pos x="265" y="49"/>
                </a:cxn>
                <a:cxn ang="0">
                  <a:pos x="155" y="48"/>
                </a:cxn>
                <a:cxn ang="0">
                  <a:pos x="108" y="54"/>
                </a:cxn>
                <a:cxn ang="0">
                  <a:pos x="84" y="69"/>
                </a:cxn>
                <a:cxn ang="0">
                  <a:pos x="66" y="95"/>
                </a:cxn>
                <a:cxn ang="0">
                  <a:pos x="55" y="147"/>
                </a:cxn>
                <a:cxn ang="0">
                  <a:pos x="49" y="261"/>
                </a:cxn>
                <a:cxn ang="0">
                  <a:pos x="64" y="299"/>
                </a:cxn>
                <a:cxn ang="0">
                  <a:pos x="99" y="324"/>
                </a:cxn>
                <a:cxn ang="0">
                  <a:pos x="122" y="332"/>
                </a:cxn>
                <a:cxn ang="0">
                  <a:pos x="127" y="332"/>
                </a:cxn>
                <a:cxn ang="0">
                  <a:pos x="138" y="335"/>
                </a:cxn>
                <a:cxn ang="0">
                  <a:pos x="148" y="350"/>
                </a:cxn>
                <a:cxn ang="0">
                  <a:pos x="145" y="368"/>
                </a:cxn>
                <a:cxn ang="0">
                  <a:pos x="133" y="376"/>
                </a:cxn>
                <a:cxn ang="0">
                  <a:pos x="120" y="380"/>
                </a:cxn>
                <a:cxn ang="0">
                  <a:pos x="77" y="364"/>
                </a:cxn>
                <a:cxn ang="0">
                  <a:pos x="22" y="321"/>
                </a:cxn>
                <a:cxn ang="0">
                  <a:pos x="9" y="300"/>
                </a:cxn>
                <a:cxn ang="0">
                  <a:pos x="0" y="256"/>
                </a:cxn>
                <a:cxn ang="0">
                  <a:pos x="6" y="175"/>
                </a:cxn>
                <a:cxn ang="0">
                  <a:pos x="19" y="97"/>
                </a:cxn>
                <a:cxn ang="0">
                  <a:pos x="35" y="56"/>
                </a:cxn>
                <a:cxn ang="0">
                  <a:pos x="63" y="23"/>
                </a:cxn>
                <a:cxn ang="0">
                  <a:pos x="103" y="7"/>
                </a:cxn>
                <a:cxn ang="0">
                  <a:pos x="160" y="1"/>
                </a:cxn>
                <a:cxn ang="0">
                  <a:pos x="244" y="3"/>
                </a:cxn>
                <a:cxn ang="0">
                  <a:pos x="304" y="4"/>
                </a:cxn>
                <a:cxn ang="0">
                  <a:pos x="357" y="3"/>
                </a:cxn>
                <a:cxn ang="0">
                  <a:pos x="417" y="10"/>
                </a:cxn>
                <a:cxn ang="0">
                  <a:pos x="450" y="27"/>
                </a:cxn>
                <a:cxn ang="0">
                  <a:pos x="498" y="84"/>
                </a:cxn>
                <a:cxn ang="0">
                  <a:pos x="509" y="118"/>
                </a:cxn>
                <a:cxn ang="0">
                  <a:pos x="512" y="160"/>
                </a:cxn>
                <a:cxn ang="0">
                  <a:pos x="512" y="217"/>
                </a:cxn>
                <a:cxn ang="0">
                  <a:pos x="513" y="275"/>
                </a:cxn>
                <a:cxn ang="0">
                  <a:pos x="501" y="327"/>
                </a:cxn>
                <a:cxn ang="0">
                  <a:pos x="475" y="360"/>
                </a:cxn>
                <a:cxn ang="0">
                  <a:pos x="457" y="372"/>
                </a:cxn>
                <a:cxn ang="0">
                  <a:pos x="436" y="384"/>
                </a:cxn>
                <a:cxn ang="0">
                  <a:pos x="428" y="384"/>
                </a:cxn>
                <a:cxn ang="0">
                  <a:pos x="414" y="386"/>
                </a:cxn>
                <a:cxn ang="0">
                  <a:pos x="399" y="391"/>
                </a:cxn>
              </a:cxnLst>
              <a:rect l="0" t="0" r="r" b="b"/>
              <a:pathLst>
                <a:path w="514" h="391">
                  <a:moveTo>
                    <a:pt x="399" y="391"/>
                  </a:moveTo>
                  <a:lnTo>
                    <a:pt x="399" y="391"/>
                  </a:lnTo>
                  <a:lnTo>
                    <a:pt x="395" y="390"/>
                  </a:lnTo>
                  <a:lnTo>
                    <a:pt x="391" y="389"/>
                  </a:lnTo>
                  <a:lnTo>
                    <a:pt x="388" y="388"/>
                  </a:lnTo>
                  <a:lnTo>
                    <a:pt x="384" y="385"/>
                  </a:lnTo>
                  <a:lnTo>
                    <a:pt x="380" y="378"/>
                  </a:lnTo>
                  <a:lnTo>
                    <a:pt x="377" y="372"/>
                  </a:lnTo>
                  <a:lnTo>
                    <a:pt x="377" y="372"/>
                  </a:lnTo>
                  <a:lnTo>
                    <a:pt x="376" y="367"/>
                  </a:lnTo>
                  <a:lnTo>
                    <a:pt x="376" y="361"/>
                  </a:lnTo>
                  <a:lnTo>
                    <a:pt x="378" y="358"/>
                  </a:lnTo>
                  <a:lnTo>
                    <a:pt x="380" y="355"/>
                  </a:lnTo>
                  <a:lnTo>
                    <a:pt x="382" y="351"/>
                  </a:lnTo>
                  <a:lnTo>
                    <a:pt x="388" y="349"/>
                  </a:lnTo>
                  <a:lnTo>
                    <a:pt x="388" y="349"/>
                  </a:lnTo>
                  <a:lnTo>
                    <a:pt x="395" y="344"/>
                  </a:lnTo>
                  <a:lnTo>
                    <a:pt x="402" y="341"/>
                  </a:lnTo>
                  <a:lnTo>
                    <a:pt x="415" y="338"/>
                  </a:lnTo>
                  <a:lnTo>
                    <a:pt x="415" y="338"/>
                  </a:lnTo>
                  <a:lnTo>
                    <a:pt x="425" y="337"/>
                  </a:lnTo>
                  <a:lnTo>
                    <a:pt x="434" y="334"/>
                  </a:lnTo>
                  <a:lnTo>
                    <a:pt x="439" y="332"/>
                  </a:lnTo>
                  <a:lnTo>
                    <a:pt x="443" y="329"/>
                  </a:lnTo>
                  <a:lnTo>
                    <a:pt x="447" y="325"/>
                  </a:lnTo>
                  <a:lnTo>
                    <a:pt x="453" y="320"/>
                  </a:lnTo>
                  <a:lnTo>
                    <a:pt x="453" y="320"/>
                  </a:lnTo>
                  <a:lnTo>
                    <a:pt x="458" y="310"/>
                  </a:lnTo>
                  <a:lnTo>
                    <a:pt x="462" y="300"/>
                  </a:lnTo>
                  <a:lnTo>
                    <a:pt x="465" y="289"/>
                  </a:lnTo>
                  <a:lnTo>
                    <a:pt x="466" y="276"/>
                  </a:lnTo>
                  <a:lnTo>
                    <a:pt x="467" y="264"/>
                  </a:lnTo>
                  <a:lnTo>
                    <a:pt x="467" y="250"/>
                  </a:lnTo>
                  <a:lnTo>
                    <a:pt x="465" y="224"/>
                  </a:lnTo>
                  <a:lnTo>
                    <a:pt x="465" y="224"/>
                  </a:lnTo>
                  <a:lnTo>
                    <a:pt x="464" y="206"/>
                  </a:lnTo>
                  <a:lnTo>
                    <a:pt x="464" y="190"/>
                  </a:lnTo>
                  <a:lnTo>
                    <a:pt x="465" y="181"/>
                  </a:lnTo>
                  <a:lnTo>
                    <a:pt x="465" y="181"/>
                  </a:lnTo>
                  <a:lnTo>
                    <a:pt x="465" y="164"/>
                  </a:lnTo>
                  <a:lnTo>
                    <a:pt x="465" y="148"/>
                  </a:lnTo>
                  <a:lnTo>
                    <a:pt x="464" y="134"/>
                  </a:lnTo>
                  <a:lnTo>
                    <a:pt x="462" y="120"/>
                  </a:lnTo>
                  <a:lnTo>
                    <a:pt x="458" y="107"/>
                  </a:lnTo>
                  <a:lnTo>
                    <a:pt x="455" y="100"/>
                  </a:lnTo>
                  <a:lnTo>
                    <a:pt x="451" y="93"/>
                  </a:lnTo>
                  <a:lnTo>
                    <a:pt x="445" y="87"/>
                  </a:lnTo>
                  <a:lnTo>
                    <a:pt x="440" y="81"/>
                  </a:lnTo>
                  <a:lnTo>
                    <a:pt x="427" y="68"/>
                  </a:lnTo>
                  <a:lnTo>
                    <a:pt x="427" y="68"/>
                  </a:lnTo>
                  <a:lnTo>
                    <a:pt x="419" y="61"/>
                  </a:lnTo>
                  <a:lnTo>
                    <a:pt x="409" y="57"/>
                  </a:lnTo>
                  <a:lnTo>
                    <a:pt x="401" y="53"/>
                  </a:lnTo>
                  <a:lnTo>
                    <a:pt x="392" y="51"/>
                  </a:lnTo>
                  <a:lnTo>
                    <a:pt x="382" y="49"/>
                  </a:lnTo>
                  <a:lnTo>
                    <a:pt x="373" y="48"/>
                  </a:lnTo>
                  <a:lnTo>
                    <a:pt x="356" y="48"/>
                  </a:lnTo>
                  <a:lnTo>
                    <a:pt x="356" y="48"/>
                  </a:lnTo>
                  <a:lnTo>
                    <a:pt x="328" y="48"/>
                  </a:lnTo>
                  <a:lnTo>
                    <a:pt x="328" y="48"/>
                  </a:lnTo>
                  <a:lnTo>
                    <a:pt x="311" y="49"/>
                  </a:lnTo>
                  <a:lnTo>
                    <a:pt x="310" y="49"/>
                  </a:lnTo>
                  <a:lnTo>
                    <a:pt x="265" y="49"/>
                  </a:lnTo>
                  <a:lnTo>
                    <a:pt x="265" y="49"/>
                  </a:lnTo>
                  <a:lnTo>
                    <a:pt x="214" y="49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39" y="49"/>
                  </a:lnTo>
                  <a:lnTo>
                    <a:pt x="122" y="50"/>
                  </a:lnTo>
                  <a:lnTo>
                    <a:pt x="108" y="54"/>
                  </a:lnTo>
                  <a:lnTo>
                    <a:pt x="101" y="57"/>
                  </a:lnTo>
                  <a:lnTo>
                    <a:pt x="95" y="60"/>
                  </a:lnTo>
                  <a:lnTo>
                    <a:pt x="89" y="64"/>
                  </a:lnTo>
                  <a:lnTo>
                    <a:pt x="84" y="69"/>
                  </a:lnTo>
                  <a:lnTo>
                    <a:pt x="79" y="75"/>
                  </a:lnTo>
                  <a:lnTo>
                    <a:pt x="75" y="81"/>
                  </a:lnTo>
                  <a:lnTo>
                    <a:pt x="70" y="87"/>
                  </a:lnTo>
                  <a:lnTo>
                    <a:pt x="66" y="95"/>
                  </a:lnTo>
                  <a:lnTo>
                    <a:pt x="63" y="105"/>
                  </a:lnTo>
                  <a:lnTo>
                    <a:pt x="61" y="114"/>
                  </a:lnTo>
                  <a:lnTo>
                    <a:pt x="61" y="114"/>
                  </a:lnTo>
                  <a:lnTo>
                    <a:pt x="55" y="147"/>
                  </a:lnTo>
                  <a:lnTo>
                    <a:pt x="51" y="183"/>
                  </a:lnTo>
                  <a:lnTo>
                    <a:pt x="49" y="221"/>
                  </a:lnTo>
                  <a:lnTo>
                    <a:pt x="49" y="261"/>
                  </a:lnTo>
                  <a:lnTo>
                    <a:pt x="49" y="261"/>
                  </a:lnTo>
                  <a:lnTo>
                    <a:pt x="50" y="271"/>
                  </a:lnTo>
                  <a:lnTo>
                    <a:pt x="53" y="281"/>
                  </a:lnTo>
                  <a:lnTo>
                    <a:pt x="58" y="291"/>
                  </a:lnTo>
                  <a:lnTo>
                    <a:pt x="64" y="299"/>
                  </a:lnTo>
                  <a:lnTo>
                    <a:pt x="73" y="307"/>
                  </a:lnTo>
                  <a:lnTo>
                    <a:pt x="81" y="313"/>
                  </a:lnTo>
                  <a:lnTo>
                    <a:pt x="90" y="320"/>
                  </a:lnTo>
                  <a:lnTo>
                    <a:pt x="99" y="324"/>
                  </a:lnTo>
                  <a:lnTo>
                    <a:pt x="99" y="324"/>
                  </a:lnTo>
                  <a:lnTo>
                    <a:pt x="117" y="331"/>
                  </a:lnTo>
                  <a:lnTo>
                    <a:pt x="117" y="331"/>
                  </a:lnTo>
                  <a:lnTo>
                    <a:pt x="122" y="332"/>
                  </a:lnTo>
                  <a:lnTo>
                    <a:pt x="123" y="332"/>
                  </a:lnTo>
                  <a:lnTo>
                    <a:pt x="124" y="332"/>
                  </a:lnTo>
                  <a:lnTo>
                    <a:pt x="124" y="332"/>
                  </a:lnTo>
                  <a:lnTo>
                    <a:pt x="127" y="332"/>
                  </a:lnTo>
                  <a:lnTo>
                    <a:pt x="127" y="332"/>
                  </a:lnTo>
                  <a:lnTo>
                    <a:pt x="130" y="332"/>
                  </a:lnTo>
                  <a:lnTo>
                    <a:pt x="135" y="333"/>
                  </a:lnTo>
                  <a:lnTo>
                    <a:pt x="138" y="335"/>
                  </a:lnTo>
                  <a:lnTo>
                    <a:pt x="141" y="337"/>
                  </a:lnTo>
                  <a:lnTo>
                    <a:pt x="145" y="343"/>
                  </a:lnTo>
                  <a:lnTo>
                    <a:pt x="148" y="350"/>
                  </a:lnTo>
                  <a:lnTo>
                    <a:pt x="148" y="350"/>
                  </a:lnTo>
                  <a:lnTo>
                    <a:pt x="149" y="355"/>
                  </a:lnTo>
                  <a:lnTo>
                    <a:pt x="148" y="361"/>
                  </a:lnTo>
                  <a:lnTo>
                    <a:pt x="147" y="365"/>
                  </a:lnTo>
                  <a:lnTo>
                    <a:pt x="145" y="368"/>
                  </a:lnTo>
                  <a:lnTo>
                    <a:pt x="143" y="371"/>
                  </a:lnTo>
                  <a:lnTo>
                    <a:pt x="139" y="374"/>
                  </a:lnTo>
                  <a:lnTo>
                    <a:pt x="139" y="374"/>
                  </a:lnTo>
                  <a:lnTo>
                    <a:pt x="133" y="376"/>
                  </a:lnTo>
                  <a:lnTo>
                    <a:pt x="129" y="378"/>
                  </a:lnTo>
                  <a:lnTo>
                    <a:pt x="125" y="380"/>
                  </a:lnTo>
                  <a:lnTo>
                    <a:pt x="120" y="380"/>
                  </a:lnTo>
                  <a:lnTo>
                    <a:pt x="120" y="380"/>
                  </a:lnTo>
                  <a:lnTo>
                    <a:pt x="110" y="378"/>
                  </a:lnTo>
                  <a:lnTo>
                    <a:pt x="99" y="375"/>
                  </a:lnTo>
                  <a:lnTo>
                    <a:pt x="88" y="371"/>
                  </a:lnTo>
                  <a:lnTo>
                    <a:pt x="77" y="364"/>
                  </a:lnTo>
                  <a:lnTo>
                    <a:pt x="63" y="356"/>
                  </a:lnTo>
                  <a:lnTo>
                    <a:pt x="50" y="345"/>
                  </a:lnTo>
                  <a:lnTo>
                    <a:pt x="36" y="334"/>
                  </a:lnTo>
                  <a:lnTo>
                    <a:pt x="22" y="321"/>
                  </a:lnTo>
                  <a:lnTo>
                    <a:pt x="22" y="321"/>
                  </a:lnTo>
                  <a:lnTo>
                    <a:pt x="17" y="314"/>
                  </a:lnTo>
                  <a:lnTo>
                    <a:pt x="13" y="307"/>
                  </a:lnTo>
                  <a:lnTo>
                    <a:pt x="9" y="300"/>
                  </a:lnTo>
                  <a:lnTo>
                    <a:pt x="5" y="292"/>
                  </a:lnTo>
                  <a:lnTo>
                    <a:pt x="3" y="283"/>
                  </a:lnTo>
                  <a:lnTo>
                    <a:pt x="1" y="274"/>
                  </a:lnTo>
                  <a:lnTo>
                    <a:pt x="0" y="256"/>
                  </a:lnTo>
                  <a:lnTo>
                    <a:pt x="0" y="235"/>
                  </a:lnTo>
                  <a:lnTo>
                    <a:pt x="1" y="215"/>
                  </a:lnTo>
                  <a:lnTo>
                    <a:pt x="6" y="175"/>
                  </a:lnTo>
                  <a:lnTo>
                    <a:pt x="6" y="175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4" y="118"/>
                  </a:lnTo>
                  <a:lnTo>
                    <a:pt x="19" y="97"/>
                  </a:lnTo>
                  <a:lnTo>
                    <a:pt x="22" y="86"/>
                  </a:lnTo>
                  <a:lnTo>
                    <a:pt x="26" y="76"/>
                  </a:lnTo>
                  <a:lnTo>
                    <a:pt x="30" y="66"/>
                  </a:lnTo>
                  <a:lnTo>
                    <a:pt x="35" y="56"/>
                  </a:lnTo>
                  <a:lnTo>
                    <a:pt x="42" y="47"/>
                  </a:lnTo>
                  <a:lnTo>
                    <a:pt x="48" y="38"/>
                  </a:lnTo>
                  <a:lnTo>
                    <a:pt x="55" y="30"/>
                  </a:lnTo>
                  <a:lnTo>
                    <a:pt x="63" y="23"/>
                  </a:lnTo>
                  <a:lnTo>
                    <a:pt x="72" y="17"/>
                  </a:lnTo>
                  <a:lnTo>
                    <a:pt x="81" y="13"/>
                  </a:lnTo>
                  <a:lnTo>
                    <a:pt x="91" y="9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20" y="4"/>
                  </a:lnTo>
                  <a:lnTo>
                    <a:pt x="140" y="3"/>
                  </a:lnTo>
                  <a:lnTo>
                    <a:pt x="160" y="1"/>
                  </a:lnTo>
                  <a:lnTo>
                    <a:pt x="183" y="0"/>
                  </a:lnTo>
                  <a:lnTo>
                    <a:pt x="183" y="0"/>
                  </a:lnTo>
                  <a:lnTo>
                    <a:pt x="214" y="1"/>
                  </a:lnTo>
                  <a:lnTo>
                    <a:pt x="244" y="3"/>
                  </a:lnTo>
                  <a:lnTo>
                    <a:pt x="244" y="3"/>
                  </a:lnTo>
                  <a:lnTo>
                    <a:pt x="274" y="4"/>
                  </a:lnTo>
                  <a:lnTo>
                    <a:pt x="304" y="4"/>
                  </a:lnTo>
                  <a:lnTo>
                    <a:pt x="304" y="4"/>
                  </a:lnTo>
                  <a:lnTo>
                    <a:pt x="329" y="4"/>
                  </a:lnTo>
                  <a:lnTo>
                    <a:pt x="329" y="4"/>
                  </a:lnTo>
                  <a:lnTo>
                    <a:pt x="357" y="3"/>
                  </a:lnTo>
                  <a:lnTo>
                    <a:pt x="357" y="3"/>
                  </a:lnTo>
                  <a:lnTo>
                    <a:pt x="380" y="4"/>
                  </a:lnTo>
                  <a:lnTo>
                    <a:pt x="393" y="5"/>
                  </a:lnTo>
                  <a:lnTo>
                    <a:pt x="405" y="7"/>
                  </a:lnTo>
                  <a:lnTo>
                    <a:pt x="417" y="10"/>
                  </a:lnTo>
                  <a:lnTo>
                    <a:pt x="428" y="14"/>
                  </a:lnTo>
                  <a:lnTo>
                    <a:pt x="439" y="20"/>
                  </a:lnTo>
                  <a:lnTo>
                    <a:pt x="450" y="27"/>
                  </a:lnTo>
                  <a:lnTo>
                    <a:pt x="450" y="27"/>
                  </a:lnTo>
                  <a:lnTo>
                    <a:pt x="464" y="41"/>
                  </a:lnTo>
                  <a:lnTo>
                    <a:pt x="477" y="54"/>
                  </a:lnTo>
                  <a:lnTo>
                    <a:pt x="489" y="69"/>
                  </a:lnTo>
                  <a:lnTo>
                    <a:pt x="498" y="84"/>
                  </a:lnTo>
                  <a:lnTo>
                    <a:pt x="502" y="91"/>
                  </a:lnTo>
                  <a:lnTo>
                    <a:pt x="505" y="101"/>
                  </a:lnTo>
                  <a:lnTo>
                    <a:pt x="507" y="109"/>
                  </a:lnTo>
                  <a:lnTo>
                    <a:pt x="509" y="118"/>
                  </a:lnTo>
                  <a:lnTo>
                    <a:pt x="512" y="127"/>
                  </a:lnTo>
                  <a:lnTo>
                    <a:pt x="513" y="138"/>
                  </a:lnTo>
                  <a:lnTo>
                    <a:pt x="513" y="148"/>
                  </a:lnTo>
                  <a:lnTo>
                    <a:pt x="512" y="160"/>
                  </a:lnTo>
                  <a:lnTo>
                    <a:pt x="512" y="160"/>
                  </a:lnTo>
                  <a:lnTo>
                    <a:pt x="511" y="173"/>
                  </a:lnTo>
                  <a:lnTo>
                    <a:pt x="511" y="187"/>
                  </a:lnTo>
                  <a:lnTo>
                    <a:pt x="512" y="217"/>
                  </a:lnTo>
                  <a:lnTo>
                    <a:pt x="512" y="217"/>
                  </a:lnTo>
                  <a:lnTo>
                    <a:pt x="514" y="246"/>
                  </a:lnTo>
                  <a:lnTo>
                    <a:pt x="514" y="261"/>
                  </a:lnTo>
                  <a:lnTo>
                    <a:pt x="513" y="275"/>
                  </a:lnTo>
                  <a:lnTo>
                    <a:pt x="512" y="289"/>
                  </a:lnTo>
                  <a:lnTo>
                    <a:pt x="509" y="302"/>
                  </a:lnTo>
                  <a:lnTo>
                    <a:pt x="505" y="315"/>
                  </a:lnTo>
                  <a:lnTo>
                    <a:pt x="501" y="327"/>
                  </a:lnTo>
                  <a:lnTo>
                    <a:pt x="501" y="327"/>
                  </a:lnTo>
                  <a:lnTo>
                    <a:pt x="494" y="339"/>
                  </a:lnTo>
                  <a:lnTo>
                    <a:pt x="486" y="350"/>
                  </a:lnTo>
                  <a:lnTo>
                    <a:pt x="475" y="360"/>
                  </a:lnTo>
                  <a:lnTo>
                    <a:pt x="463" y="368"/>
                  </a:lnTo>
                  <a:lnTo>
                    <a:pt x="463" y="368"/>
                  </a:lnTo>
                  <a:lnTo>
                    <a:pt x="457" y="372"/>
                  </a:lnTo>
                  <a:lnTo>
                    <a:pt x="457" y="372"/>
                  </a:lnTo>
                  <a:lnTo>
                    <a:pt x="446" y="378"/>
                  </a:lnTo>
                  <a:lnTo>
                    <a:pt x="441" y="382"/>
                  </a:lnTo>
                  <a:lnTo>
                    <a:pt x="436" y="384"/>
                  </a:lnTo>
                  <a:lnTo>
                    <a:pt x="436" y="384"/>
                  </a:lnTo>
                  <a:lnTo>
                    <a:pt x="431" y="384"/>
                  </a:lnTo>
                  <a:lnTo>
                    <a:pt x="431" y="384"/>
                  </a:lnTo>
                  <a:lnTo>
                    <a:pt x="428" y="384"/>
                  </a:lnTo>
                  <a:lnTo>
                    <a:pt x="428" y="384"/>
                  </a:lnTo>
                  <a:lnTo>
                    <a:pt x="424" y="384"/>
                  </a:lnTo>
                  <a:lnTo>
                    <a:pt x="424" y="384"/>
                  </a:lnTo>
                  <a:lnTo>
                    <a:pt x="418" y="385"/>
                  </a:lnTo>
                  <a:lnTo>
                    <a:pt x="414" y="386"/>
                  </a:lnTo>
                  <a:lnTo>
                    <a:pt x="410" y="388"/>
                  </a:lnTo>
                  <a:lnTo>
                    <a:pt x="410" y="388"/>
                  </a:lnTo>
                  <a:lnTo>
                    <a:pt x="404" y="390"/>
                  </a:lnTo>
                  <a:lnTo>
                    <a:pt x="399" y="391"/>
                  </a:lnTo>
                  <a:lnTo>
                    <a:pt x="399" y="39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73" name="Freeform 789"/>
            <p:cNvSpPr/>
            <p:nvPr/>
          </p:nvSpPr>
          <p:spPr bwMode="auto">
            <a:xfrm>
              <a:off x="6291263" y="4548188"/>
              <a:ext cx="273050" cy="195263"/>
            </a:xfrm>
            <a:custGeom>
              <a:avLst/>
              <a:gdLst/>
              <a:ahLst/>
              <a:cxnLst>
                <a:cxn ang="0">
                  <a:pos x="321" y="370"/>
                </a:cxn>
                <a:cxn ang="0">
                  <a:pos x="259" y="369"/>
                </a:cxn>
                <a:cxn ang="0">
                  <a:pos x="165" y="368"/>
                </a:cxn>
                <a:cxn ang="0">
                  <a:pos x="100" y="360"/>
                </a:cxn>
                <a:cxn ang="0">
                  <a:pos x="68" y="344"/>
                </a:cxn>
                <a:cxn ang="0">
                  <a:pos x="42" y="316"/>
                </a:cxn>
                <a:cxn ang="0">
                  <a:pos x="10" y="249"/>
                </a:cxn>
                <a:cxn ang="0">
                  <a:pos x="1" y="187"/>
                </a:cxn>
                <a:cxn ang="0">
                  <a:pos x="3" y="98"/>
                </a:cxn>
                <a:cxn ang="0">
                  <a:pos x="11" y="59"/>
                </a:cxn>
                <a:cxn ang="0">
                  <a:pos x="28" y="34"/>
                </a:cxn>
                <a:cxn ang="0">
                  <a:pos x="48" y="20"/>
                </a:cxn>
                <a:cxn ang="0">
                  <a:pos x="84" y="11"/>
                </a:cxn>
                <a:cxn ang="0">
                  <a:pos x="105" y="1"/>
                </a:cxn>
                <a:cxn ang="0">
                  <a:pos x="117" y="1"/>
                </a:cxn>
                <a:cxn ang="0">
                  <a:pos x="131" y="17"/>
                </a:cxn>
                <a:cxn ang="0">
                  <a:pos x="129" y="36"/>
                </a:cxn>
                <a:cxn ang="0">
                  <a:pos x="111" y="50"/>
                </a:cxn>
                <a:cxn ang="0">
                  <a:pos x="78" y="60"/>
                </a:cxn>
                <a:cxn ang="0">
                  <a:pos x="60" y="69"/>
                </a:cxn>
                <a:cxn ang="0">
                  <a:pos x="47" y="104"/>
                </a:cxn>
                <a:cxn ang="0">
                  <a:pos x="45" y="169"/>
                </a:cxn>
                <a:cxn ang="0">
                  <a:pos x="53" y="235"/>
                </a:cxn>
                <a:cxn ang="0">
                  <a:pos x="69" y="273"/>
                </a:cxn>
                <a:cxn ang="0">
                  <a:pos x="94" y="305"/>
                </a:cxn>
                <a:cxn ang="0">
                  <a:pos x="114" y="316"/>
                </a:cxn>
                <a:cxn ang="0">
                  <a:pos x="141" y="317"/>
                </a:cxn>
                <a:cxn ang="0">
                  <a:pos x="162" y="318"/>
                </a:cxn>
                <a:cxn ang="0">
                  <a:pos x="224" y="323"/>
                </a:cxn>
                <a:cxn ang="0">
                  <a:pos x="266" y="323"/>
                </a:cxn>
                <a:cxn ang="0">
                  <a:pos x="321" y="325"/>
                </a:cxn>
                <a:cxn ang="0">
                  <a:pos x="368" y="328"/>
                </a:cxn>
                <a:cxn ang="0">
                  <a:pos x="425" y="318"/>
                </a:cxn>
                <a:cxn ang="0">
                  <a:pos x="441" y="306"/>
                </a:cxn>
                <a:cxn ang="0">
                  <a:pos x="457" y="274"/>
                </a:cxn>
                <a:cxn ang="0">
                  <a:pos x="461" y="224"/>
                </a:cxn>
                <a:cxn ang="0">
                  <a:pos x="464" y="175"/>
                </a:cxn>
                <a:cxn ang="0">
                  <a:pos x="468" y="142"/>
                </a:cxn>
                <a:cxn ang="0">
                  <a:pos x="459" y="112"/>
                </a:cxn>
                <a:cxn ang="0">
                  <a:pos x="449" y="96"/>
                </a:cxn>
                <a:cxn ang="0">
                  <a:pos x="413" y="65"/>
                </a:cxn>
                <a:cxn ang="0">
                  <a:pos x="383" y="52"/>
                </a:cxn>
                <a:cxn ang="0">
                  <a:pos x="368" y="41"/>
                </a:cxn>
                <a:cxn ang="0">
                  <a:pos x="366" y="30"/>
                </a:cxn>
                <a:cxn ang="0">
                  <a:pos x="373" y="15"/>
                </a:cxn>
                <a:cxn ang="0">
                  <a:pos x="389" y="7"/>
                </a:cxn>
                <a:cxn ang="0">
                  <a:pos x="409" y="12"/>
                </a:cxn>
                <a:cxn ang="0">
                  <a:pos x="460" y="46"/>
                </a:cxn>
                <a:cxn ang="0">
                  <a:pos x="499" y="84"/>
                </a:cxn>
                <a:cxn ang="0">
                  <a:pos x="514" y="114"/>
                </a:cxn>
                <a:cxn ang="0">
                  <a:pos x="511" y="176"/>
                </a:cxn>
                <a:cxn ang="0">
                  <a:pos x="506" y="215"/>
                </a:cxn>
                <a:cxn ang="0">
                  <a:pos x="502" y="278"/>
                </a:cxn>
                <a:cxn ang="0">
                  <a:pos x="487" y="323"/>
                </a:cxn>
                <a:cxn ang="0">
                  <a:pos x="462" y="349"/>
                </a:cxn>
                <a:cxn ang="0">
                  <a:pos x="428" y="363"/>
                </a:cxn>
                <a:cxn ang="0">
                  <a:pos x="353" y="370"/>
                </a:cxn>
              </a:cxnLst>
              <a:rect l="0" t="0" r="r" b="b"/>
              <a:pathLst>
                <a:path w="515" h="370">
                  <a:moveTo>
                    <a:pt x="353" y="370"/>
                  </a:moveTo>
                  <a:lnTo>
                    <a:pt x="353" y="370"/>
                  </a:lnTo>
                  <a:lnTo>
                    <a:pt x="321" y="370"/>
                  </a:lnTo>
                  <a:lnTo>
                    <a:pt x="321" y="370"/>
                  </a:lnTo>
                  <a:lnTo>
                    <a:pt x="288" y="369"/>
                  </a:lnTo>
                  <a:lnTo>
                    <a:pt x="288" y="369"/>
                  </a:lnTo>
                  <a:lnTo>
                    <a:pt x="259" y="369"/>
                  </a:lnTo>
                  <a:lnTo>
                    <a:pt x="259" y="369"/>
                  </a:lnTo>
                  <a:lnTo>
                    <a:pt x="230" y="370"/>
                  </a:lnTo>
                  <a:lnTo>
                    <a:pt x="230" y="370"/>
                  </a:lnTo>
                  <a:lnTo>
                    <a:pt x="198" y="369"/>
                  </a:lnTo>
                  <a:lnTo>
                    <a:pt x="165" y="368"/>
                  </a:lnTo>
                  <a:lnTo>
                    <a:pt x="132" y="365"/>
                  </a:lnTo>
                  <a:lnTo>
                    <a:pt x="116" y="363"/>
                  </a:lnTo>
                  <a:lnTo>
                    <a:pt x="100" y="360"/>
                  </a:lnTo>
                  <a:lnTo>
                    <a:pt x="100" y="360"/>
                  </a:lnTo>
                  <a:lnTo>
                    <a:pt x="91" y="357"/>
                  </a:lnTo>
                  <a:lnTo>
                    <a:pt x="83" y="354"/>
                  </a:lnTo>
                  <a:lnTo>
                    <a:pt x="76" y="349"/>
                  </a:lnTo>
                  <a:lnTo>
                    <a:pt x="68" y="344"/>
                  </a:lnTo>
                  <a:lnTo>
                    <a:pt x="62" y="338"/>
                  </a:lnTo>
                  <a:lnTo>
                    <a:pt x="54" y="332"/>
                  </a:lnTo>
                  <a:lnTo>
                    <a:pt x="48" y="324"/>
                  </a:lnTo>
                  <a:lnTo>
                    <a:pt x="42" y="316"/>
                  </a:lnTo>
                  <a:lnTo>
                    <a:pt x="31" y="300"/>
                  </a:lnTo>
                  <a:lnTo>
                    <a:pt x="22" y="282"/>
                  </a:lnTo>
                  <a:lnTo>
                    <a:pt x="15" y="265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6" y="229"/>
                  </a:lnTo>
                  <a:lnTo>
                    <a:pt x="3" y="209"/>
                  </a:lnTo>
                  <a:lnTo>
                    <a:pt x="1" y="187"/>
                  </a:lnTo>
                  <a:lnTo>
                    <a:pt x="0" y="166"/>
                  </a:lnTo>
                  <a:lnTo>
                    <a:pt x="0" y="144"/>
                  </a:lnTo>
                  <a:lnTo>
                    <a:pt x="1" y="121"/>
                  </a:lnTo>
                  <a:lnTo>
                    <a:pt x="3" y="98"/>
                  </a:lnTo>
                  <a:lnTo>
                    <a:pt x="7" y="74"/>
                  </a:lnTo>
                  <a:lnTo>
                    <a:pt x="7" y="74"/>
                  </a:lnTo>
                  <a:lnTo>
                    <a:pt x="8" y="66"/>
                  </a:lnTo>
                  <a:lnTo>
                    <a:pt x="11" y="59"/>
                  </a:lnTo>
                  <a:lnTo>
                    <a:pt x="14" y="52"/>
                  </a:lnTo>
                  <a:lnTo>
                    <a:pt x="17" y="46"/>
                  </a:lnTo>
                  <a:lnTo>
                    <a:pt x="22" y="39"/>
                  </a:lnTo>
                  <a:lnTo>
                    <a:pt x="28" y="34"/>
                  </a:lnTo>
                  <a:lnTo>
                    <a:pt x="35" y="28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8" y="20"/>
                  </a:lnTo>
                  <a:lnTo>
                    <a:pt x="54" y="18"/>
                  </a:lnTo>
                  <a:lnTo>
                    <a:pt x="68" y="15"/>
                  </a:lnTo>
                  <a:lnTo>
                    <a:pt x="68" y="15"/>
                  </a:lnTo>
                  <a:lnTo>
                    <a:pt x="84" y="11"/>
                  </a:lnTo>
                  <a:lnTo>
                    <a:pt x="91" y="8"/>
                  </a:lnTo>
                  <a:lnTo>
                    <a:pt x="100" y="4"/>
                  </a:lnTo>
                  <a:lnTo>
                    <a:pt x="100" y="4"/>
                  </a:lnTo>
                  <a:lnTo>
                    <a:pt x="105" y="1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4" y="0"/>
                  </a:lnTo>
                  <a:lnTo>
                    <a:pt x="117" y="1"/>
                  </a:lnTo>
                  <a:lnTo>
                    <a:pt x="122" y="4"/>
                  </a:lnTo>
                  <a:lnTo>
                    <a:pt x="128" y="10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2" y="22"/>
                  </a:lnTo>
                  <a:lnTo>
                    <a:pt x="132" y="28"/>
                  </a:lnTo>
                  <a:lnTo>
                    <a:pt x="131" y="32"/>
                  </a:lnTo>
                  <a:lnTo>
                    <a:pt x="129" y="36"/>
                  </a:lnTo>
                  <a:lnTo>
                    <a:pt x="126" y="40"/>
                  </a:lnTo>
                  <a:lnTo>
                    <a:pt x="121" y="43"/>
                  </a:lnTo>
                  <a:lnTo>
                    <a:pt x="121" y="43"/>
                  </a:lnTo>
                  <a:lnTo>
                    <a:pt x="111" y="50"/>
                  </a:lnTo>
                  <a:lnTo>
                    <a:pt x="101" y="54"/>
                  </a:lnTo>
                  <a:lnTo>
                    <a:pt x="89" y="57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3" y="61"/>
                  </a:lnTo>
                  <a:lnTo>
                    <a:pt x="68" y="63"/>
                  </a:lnTo>
                  <a:lnTo>
                    <a:pt x="64" y="66"/>
                  </a:lnTo>
                  <a:lnTo>
                    <a:pt x="60" y="69"/>
                  </a:lnTo>
                  <a:lnTo>
                    <a:pt x="54" y="77"/>
                  </a:lnTo>
                  <a:lnTo>
                    <a:pt x="50" y="86"/>
                  </a:lnTo>
                  <a:lnTo>
                    <a:pt x="48" y="95"/>
                  </a:lnTo>
                  <a:lnTo>
                    <a:pt x="47" y="104"/>
                  </a:lnTo>
                  <a:lnTo>
                    <a:pt x="45" y="122"/>
                  </a:lnTo>
                  <a:lnTo>
                    <a:pt x="45" y="122"/>
                  </a:lnTo>
                  <a:lnTo>
                    <a:pt x="45" y="153"/>
                  </a:lnTo>
                  <a:lnTo>
                    <a:pt x="45" y="169"/>
                  </a:lnTo>
                  <a:lnTo>
                    <a:pt x="45" y="186"/>
                  </a:lnTo>
                  <a:lnTo>
                    <a:pt x="47" y="203"/>
                  </a:lnTo>
                  <a:lnTo>
                    <a:pt x="49" y="218"/>
                  </a:lnTo>
                  <a:lnTo>
                    <a:pt x="53" y="235"/>
                  </a:lnTo>
                  <a:lnTo>
                    <a:pt x="58" y="250"/>
                  </a:lnTo>
                  <a:lnTo>
                    <a:pt x="58" y="250"/>
                  </a:lnTo>
                  <a:lnTo>
                    <a:pt x="63" y="261"/>
                  </a:lnTo>
                  <a:lnTo>
                    <a:pt x="69" y="273"/>
                  </a:lnTo>
                  <a:lnTo>
                    <a:pt x="74" y="282"/>
                  </a:lnTo>
                  <a:lnTo>
                    <a:pt x="80" y="290"/>
                  </a:lnTo>
                  <a:lnTo>
                    <a:pt x="86" y="299"/>
                  </a:lnTo>
                  <a:lnTo>
                    <a:pt x="94" y="305"/>
                  </a:lnTo>
                  <a:lnTo>
                    <a:pt x="100" y="310"/>
                  </a:lnTo>
                  <a:lnTo>
                    <a:pt x="107" y="313"/>
                  </a:lnTo>
                  <a:lnTo>
                    <a:pt x="107" y="313"/>
                  </a:lnTo>
                  <a:lnTo>
                    <a:pt x="114" y="316"/>
                  </a:lnTo>
                  <a:lnTo>
                    <a:pt x="120" y="317"/>
                  </a:lnTo>
                  <a:lnTo>
                    <a:pt x="132" y="318"/>
                  </a:lnTo>
                  <a:lnTo>
                    <a:pt x="132" y="318"/>
                  </a:lnTo>
                  <a:lnTo>
                    <a:pt x="141" y="317"/>
                  </a:lnTo>
                  <a:lnTo>
                    <a:pt x="141" y="317"/>
                  </a:lnTo>
                  <a:lnTo>
                    <a:pt x="150" y="317"/>
                  </a:lnTo>
                  <a:lnTo>
                    <a:pt x="150" y="317"/>
                  </a:lnTo>
                  <a:lnTo>
                    <a:pt x="162" y="318"/>
                  </a:lnTo>
                  <a:lnTo>
                    <a:pt x="162" y="318"/>
                  </a:lnTo>
                  <a:lnTo>
                    <a:pt x="182" y="321"/>
                  </a:lnTo>
                  <a:lnTo>
                    <a:pt x="203" y="323"/>
                  </a:lnTo>
                  <a:lnTo>
                    <a:pt x="224" y="323"/>
                  </a:lnTo>
                  <a:lnTo>
                    <a:pt x="244" y="323"/>
                  </a:lnTo>
                  <a:lnTo>
                    <a:pt x="244" y="323"/>
                  </a:lnTo>
                  <a:lnTo>
                    <a:pt x="266" y="323"/>
                  </a:lnTo>
                  <a:lnTo>
                    <a:pt x="266" y="323"/>
                  </a:lnTo>
                  <a:lnTo>
                    <a:pt x="288" y="323"/>
                  </a:lnTo>
                  <a:lnTo>
                    <a:pt x="288" y="323"/>
                  </a:lnTo>
                  <a:lnTo>
                    <a:pt x="303" y="324"/>
                  </a:lnTo>
                  <a:lnTo>
                    <a:pt x="321" y="325"/>
                  </a:lnTo>
                  <a:lnTo>
                    <a:pt x="321" y="325"/>
                  </a:lnTo>
                  <a:lnTo>
                    <a:pt x="343" y="328"/>
                  </a:lnTo>
                  <a:lnTo>
                    <a:pt x="368" y="328"/>
                  </a:lnTo>
                  <a:lnTo>
                    <a:pt x="368" y="328"/>
                  </a:lnTo>
                  <a:lnTo>
                    <a:pt x="388" y="328"/>
                  </a:lnTo>
                  <a:lnTo>
                    <a:pt x="405" y="324"/>
                  </a:lnTo>
                  <a:lnTo>
                    <a:pt x="419" y="320"/>
                  </a:lnTo>
                  <a:lnTo>
                    <a:pt x="425" y="318"/>
                  </a:lnTo>
                  <a:lnTo>
                    <a:pt x="431" y="314"/>
                  </a:lnTo>
                  <a:lnTo>
                    <a:pt x="431" y="314"/>
                  </a:lnTo>
                  <a:lnTo>
                    <a:pt x="436" y="311"/>
                  </a:lnTo>
                  <a:lnTo>
                    <a:pt x="441" y="306"/>
                  </a:lnTo>
                  <a:lnTo>
                    <a:pt x="445" y="302"/>
                  </a:lnTo>
                  <a:lnTo>
                    <a:pt x="449" y="297"/>
                  </a:lnTo>
                  <a:lnTo>
                    <a:pt x="454" y="286"/>
                  </a:lnTo>
                  <a:lnTo>
                    <a:pt x="457" y="274"/>
                  </a:lnTo>
                  <a:lnTo>
                    <a:pt x="459" y="261"/>
                  </a:lnTo>
                  <a:lnTo>
                    <a:pt x="460" y="249"/>
                  </a:lnTo>
                  <a:lnTo>
                    <a:pt x="461" y="224"/>
                  </a:lnTo>
                  <a:lnTo>
                    <a:pt x="461" y="224"/>
                  </a:lnTo>
                  <a:lnTo>
                    <a:pt x="461" y="208"/>
                  </a:lnTo>
                  <a:lnTo>
                    <a:pt x="461" y="193"/>
                  </a:lnTo>
                  <a:lnTo>
                    <a:pt x="461" y="193"/>
                  </a:lnTo>
                  <a:lnTo>
                    <a:pt x="464" y="175"/>
                  </a:lnTo>
                  <a:lnTo>
                    <a:pt x="464" y="175"/>
                  </a:lnTo>
                  <a:lnTo>
                    <a:pt x="466" y="158"/>
                  </a:lnTo>
                  <a:lnTo>
                    <a:pt x="468" y="142"/>
                  </a:lnTo>
                  <a:lnTo>
                    <a:pt x="468" y="142"/>
                  </a:lnTo>
                  <a:lnTo>
                    <a:pt x="467" y="131"/>
                  </a:lnTo>
                  <a:lnTo>
                    <a:pt x="466" y="124"/>
                  </a:lnTo>
                  <a:lnTo>
                    <a:pt x="463" y="118"/>
                  </a:lnTo>
                  <a:lnTo>
                    <a:pt x="459" y="112"/>
                  </a:lnTo>
                  <a:lnTo>
                    <a:pt x="459" y="112"/>
                  </a:lnTo>
                  <a:lnTo>
                    <a:pt x="455" y="104"/>
                  </a:lnTo>
                  <a:lnTo>
                    <a:pt x="455" y="104"/>
                  </a:lnTo>
                  <a:lnTo>
                    <a:pt x="449" y="96"/>
                  </a:lnTo>
                  <a:lnTo>
                    <a:pt x="442" y="88"/>
                  </a:lnTo>
                  <a:lnTo>
                    <a:pt x="432" y="80"/>
                  </a:lnTo>
                  <a:lnTo>
                    <a:pt x="423" y="72"/>
                  </a:lnTo>
                  <a:lnTo>
                    <a:pt x="413" y="65"/>
                  </a:lnTo>
                  <a:lnTo>
                    <a:pt x="402" y="60"/>
                  </a:lnTo>
                  <a:lnTo>
                    <a:pt x="392" y="55"/>
                  </a:lnTo>
                  <a:lnTo>
                    <a:pt x="383" y="52"/>
                  </a:lnTo>
                  <a:lnTo>
                    <a:pt x="383" y="52"/>
                  </a:lnTo>
                  <a:lnTo>
                    <a:pt x="377" y="51"/>
                  </a:lnTo>
                  <a:lnTo>
                    <a:pt x="372" y="48"/>
                  </a:lnTo>
                  <a:lnTo>
                    <a:pt x="370" y="45"/>
                  </a:lnTo>
                  <a:lnTo>
                    <a:pt x="368" y="41"/>
                  </a:lnTo>
                  <a:lnTo>
                    <a:pt x="367" y="37"/>
                  </a:lnTo>
                  <a:lnTo>
                    <a:pt x="366" y="34"/>
                  </a:lnTo>
                  <a:lnTo>
                    <a:pt x="366" y="30"/>
                  </a:lnTo>
                  <a:lnTo>
                    <a:pt x="366" y="30"/>
                  </a:lnTo>
                  <a:lnTo>
                    <a:pt x="367" y="26"/>
                  </a:lnTo>
                  <a:lnTo>
                    <a:pt x="368" y="22"/>
                  </a:lnTo>
                  <a:lnTo>
                    <a:pt x="370" y="18"/>
                  </a:lnTo>
                  <a:lnTo>
                    <a:pt x="373" y="15"/>
                  </a:lnTo>
                  <a:lnTo>
                    <a:pt x="377" y="11"/>
                  </a:lnTo>
                  <a:lnTo>
                    <a:pt x="380" y="9"/>
                  </a:lnTo>
                  <a:lnTo>
                    <a:pt x="384" y="8"/>
                  </a:lnTo>
                  <a:lnTo>
                    <a:pt x="389" y="7"/>
                  </a:lnTo>
                  <a:lnTo>
                    <a:pt x="389" y="7"/>
                  </a:lnTo>
                  <a:lnTo>
                    <a:pt x="395" y="8"/>
                  </a:lnTo>
                  <a:lnTo>
                    <a:pt x="395" y="8"/>
                  </a:lnTo>
                  <a:lnTo>
                    <a:pt x="409" y="12"/>
                  </a:lnTo>
                  <a:lnTo>
                    <a:pt x="423" y="19"/>
                  </a:lnTo>
                  <a:lnTo>
                    <a:pt x="435" y="27"/>
                  </a:lnTo>
                  <a:lnTo>
                    <a:pt x="448" y="36"/>
                  </a:lnTo>
                  <a:lnTo>
                    <a:pt x="460" y="46"/>
                  </a:lnTo>
                  <a:lnTo>
                    <a:pt x="472" y="57"/>
                  </a:lnTo>
                  <a:lnTo>
                    <a:pt x="493" y="78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504" y="88"/>
                  </a:lnTo>
                  <a:lnTo>
                    <a:pt x="507" y="93"/>
                  </a:lnTo>
                  <a:lnTo>
                    <a:pt x="512" y="102"/>
                  </a:lnTo>
                  <a:lnTo>
                    <a:pt x="514" y="114"/>
                  </a:lnTo>
                  <a:lnTo>
                    <a:pt x="515" y="125"/>
                  </a:lnTo>
                  <a:lnTo>
                    <a:pt x="515" y="137"/>
                  </a:lnTo>
                  <a:lnTo>
                    <a:pt x="514" y="150"/>
                  </a:lnTo>
                  <a:lnTo>
                    <a:pt x="511" y="176"/>
                  </a:lnTo>
                  <a:lnTo>
                    <a:pt x="511" y="176"/>
                  </a:lnTo>
                  <a:lnTo>
                    <a:pt x="508" y="196"/>
                  </a:lnTo>
                  <a:lnTo>
                    <a:pt x="507" y="206"/>
                  </a:lnTo>
                  <a:lnTo>
                    <a:pt x="506" y="215"/>
                  </a:lnTo>
                  <a:lnTo>
                    <a:pt x="506" y="215"/>
                  </a:lnTo>
                  <a:lnTo>
                    <a:pt x="506" y="236"/>
                  </a:lnTo>
                  <a:lnTo>
                    <a:pt x="505" y="257"/>
                  </a:lnTo>
                  <a:lnTo>
                    <a:pt x="502" y="278"/>
                  </a:lnTo>
                  <a:lnTo>
                    <a:pt x="497" y="298"/>
                  </a:lnTo>
                  <a:lnTo>
                    <a:pt x="494" y="307"/>
                  </a:lnTo>
                  <a:lnTo>
                    <a:pt x="491" y="315"/>
                  </a:lnTo>
                  <a:lnTo>
                    <a:pt x="487" y="323"/>
                  </a:lnTo>
                  <a:lnTo>
                    <a:pt x="482" y="332"/>
                  </a:lnTo>
                  <a:lnTo>
                    <a:pt x="476" y="338"/>
                  </a:lnTo>
                  <a:lnTo>
                    <a:pt x="470" y="344"/>
                  </a:lnTo>
                  <a:lnTo>
                    <a:pt x="462" y="349"/>
                  </a:lnTo>
                  <a:lnTo>
                    <a:pt x="454" y="353"/>
                  </a:lnTo>
                  <a:lnTo>
                    <a:pt x="454" y="353"/>
                  </a:lnTo>
                  <a:lnTo>
                    <a:pt x="442" y="359"/>
                  </a:lnTo>
                  <a:lnTo>
                    <a:pt x="428" y="363"/>
                  </a:lnTo>
                  <a:lnTo>
                    <a:pt x="416" y="366"/>
                  </a:lnTo>
                  <a:lnTo>
                    <a:pt x="402" y="368"/>
                  </a:lnTo>
                  <a:lnTo>
                    <a:pt x="378" y="370"/>
                  </a:lnTo>
                  <a:lnTo>
                    <a:pt x="353" y="370"/>
                  </a:lnTo>
                  <a:lnTo>
                    <a:pt x="353" y="37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74" name="Freeform 790"/>
            <p:cNvSpPr/>
            <p:nvPr/>
          </p:nvSpPr>
          <p:spPr bwMode="auto">
            <a:xfrm>
              <a:off x="6351588" y="4291013"/>
              <a:ext cx="30163" cy="322263"/>
            </a:xfrm>
            <a:custGeom>
              <a:avLst/>
              <a:gdLst/>
              <a:ahLst/>
              <a:cxnLst>
                <a:cxn ang="0">
                  <a:pos x="35" y="607"/>
                </a:cxn>
                <a:cxn ang="0">
                  <a:pos x="27" y="605"/>
                </a:cxn>
                <a:cxn ang="0">
                  <a:pos x="21" y="600"/>
                </a:cxn>
                <a:cxn ang="0">
                  <a:pos x="17" y="595"/>
                </a:cxn>
                <a:cxn ang="0">
                  <a:pos x="11" y="583"/>
                </a:cxn>
                <a:cxn ang="0">
                  <a:pos x="10" y="562"/>
                </a:cxn>
                <a:cxn ang="0">
                  <a:pos x="11" y="546"/>
                </a:cxn>
                <a:cxn ang="0">
                  <a:pos x="11" y="519"/>
                </a:cxn>
                <a:cxn ang="0">
                  <a:pos x="10" y="511"/>
                </a:cxn>
                <a:cxn ang="0">
                  <a:pos x="2" y="446"/>
                </a:cxn>
                <a:cxn ang="0">
                  <a:pos x="0" y="377"/>
                </a:cxn>
                <a:cxn ang="0">
                  <a:pos x="1" y="316"/>
                </a:cxn>
                <a:cxn ang="0">
                  <a:pos x="1" y="135"/>
                </a:cxn>
                <a:cxn ang="0">
                  <a:pos x="1" y="21"/>
                </a:cxn>
                <a:cxn ang="0">
                  <a:pos x="1" y="16"/>
                </a:cxn>
                <a:cxn ang="0">
                  <a:pos x="5" y="8"/>
                </a:cxn>
                <a:cxn ang="0">
                  <a:pos x="11" y="3"/>
                </a:cxn>
                <a:cxn ang="0">
                  <a:pos x="20" y="0"/>
                </a:cxn>
                <a:cxn ang="0">
                  <a:pos x="24" y="0"/>
                </a:cxn>
                <a:cxn ang="0">
                  <a:pos x="32" y="1"/>
                </a:cxn>
                <a:cxn ang="0">
                  <a:pos x="39" y="5"/>
                </a:cxn>
                <a:cxn ang="0">
                  <a:pos x="45" y="11"/>
                </a:cxn>
                <a:cxn ang="0">
                  <a:pos x="47" y="21"/>
                </a:cxn>
                <a:cxn ang="0">
                  <a:pos x="47" y="347"/>
                </a:cxn>
                <a:cxn ang="0">
                  <a:pos x="48" y="422"/>
                </a:cxn>
                <a:cxn ang="0">
                  <a:pos x="54" y="499"/>
                </a:cxn>
                <a:cxn ang="0">
                  <a:pos x="56" y="508"/>
                </a:cxn>
                <a:cxn ang="0">
                  <a:pos x="59" y="530"/>
                </a:cxn>
                <a:cxn ang="0">
                  <a:pos x="59" y="550"/>
                </a:cxn>
                <a:cxn ang="0">
                  <a:pos x="57" y="567"/>
                </a:cxn>
                <a:cxn ang="0">
                  <a:pos x="57" y="573"/>
                </a:cxn>
                <a:cxn ang="0">
                  <a:pos x="57" y="575"/>
                </a:cxn>
                <a:cxn ang="0">
                  <a:pos x="58" y="580"/>
                </a:cxn>
                <a:cxn ang="0">
                  <a:pos x="57" y="592"/>
                </a:cxn>
                <a:cxn ang="0">
                  <a:pos x="54" y="597"/>
                </a:cxn>
                <a:cxn ang="0">
                  <a:pos x="46" y="604"/>
                </a:cxn>
                <a:cxn ang="0">
                  <a:pos x="35" y="607"/>
                </a:cxn>
              </a:cxnLst>
              <a:rect l="0" t="0" r="r" b="b"/>
              <a:pathLst>
                <a:path w="59" h="607">
                  <a:moveTo>
                    <a:pt x="35" y="607"/>
                  </a:moveTo>
                  <a:lnTo>
                    <a:pt x="35" y="607"/>
                  </a:lnTo>
                  <a:lnTo>
                    <a:pt x="31" y="607"/>
                  </a:lnTo>
                  <a:lnTo>
                    <a:pt x="27" y="605"/>
                  </a:lnTo>
                  <a:lnTo>
                    <a:pt x="24" y="603"/>
                  </a:lnTo>
                  <a:lnTo>
                    <a:pt x="21" y="600"/>
                  </a:lnTo>
                  <a:lnTo>
                    <a:pt x="21" y="600"/>
                  </a:lnTo>
                  <a:lnTo>
                    <a:pt x="17" y="595"/>
                  </a:lnTo>
                  <a:lnTo>
                    <a:pt x="14" y="589"/>
                  </a:lnTo>
                  <a:lnTo>
                    <a:pt x="11" y="583"/>
                  </a:lnTo>
                  <a:lnTo>
                    <a:pt x="10" y="576"/>
                  </a:lnTo>
                  <a:lnTo>
                    <a:pt x="10" y="562"/>
                  </a:lnTo>
                  <a:lnTo>
                    <a:pt x="11" y="546"/>
                  </a:lnTo>
                  <a:lnTo>
                    <a:pt x="11" y="546"/>
                  </a:lnTo>
                  <a:lnTo>
                    <a:pt x="11" y="529"/>
                  </a:lnTo>
                  <a:lnTo>
                    <a:pt x="11" y="519"/>
                  </a:lnTo>
                  <a:lnTo>
                    <a:pt x="10" y="511"/>
                  </a:lnTo>
                  <a:lnTo>
                    <a:pt x="10" y="511"/>
                  </a:lnTo>
                  <a:lnTo>
                    <a:pt x="5" y="479"/>
                  </a:lnTo>
                  <a:lnTo>
                    <a:pt x="2" y="446"/>
                  </a:lnTo>
                  <a:lnTo>
                    <a:pt x="0" y="413"/>
                  </a:lnTo>
                  <a:lnTo>
                    <a:pt x="0" y="377"/>
                  </a:lnTo>
                  <a:lnTo>
                    <a:pt x="0" y="377"/>
                  </a:lnTo>
                  <a:lnTo>
                    <a:pt x="1" y="316"/>
                  </a:lnTo>
                  <a:lnTo>
                    <a:pt x="2" y="25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6"/>
                  </a:lnTo>
                  <a:lnTo>
                    <a:pt x="3" y="11"/>
                  </a:lnTo>
                  <a:lnTo>
                    <a:pt x="5" y="8"/>
                  </a:lnTo>
                  <a:lnTo>
                    <a:pt x="8" y="5"/>
                  </a:lnTo>
                  <a:lnTo>
                    <a:pt x="11" y="3"/>
                  </a:lnTo>
                  <a:lnTo>
                    <a:pt x="16" y="1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2" y="1"/>
                  </a:lnTo>
                  <a:lnTo>
                    <a:pt x="36" y="3"/>
                  </a:lnTo>
                  <a:lnTo>
                    <a:pt x="39" y="5"/>
                  </a:lnTo>
                  <a:lnTo>
                    <a:pt x="42" y="8"/>
                  </a:lnTo>
                  <a:lnTo>
                    <a:pt x="45" y="11"/>
                  </a:lnTo>
                  <a:lnTo>
                    <a:pt x="46" y="16"/>
                  </a:lnTo>
                  <a:lnTo>
                    <a:pt x="47" y="21"/>
                  </a:lnTo>
                  <a:lnTo>
                    <a:pt x="47" y="347"/>
                  </a:lnTo>
                  <a:lnTo>
                    <a:pt x="47" y="347"/>
                  </a:lnTo>
                  <a:lnTo>
                    <a:pt x="47" y="384"/>
                  </a:lnTo>
                  <a:lnTo>
                    <a:pt x="48" y="422"/>
                  </a:lnTo>
                  <a:lnTo>
                    <a:pt x="50" y="459"/>
                  </a:lnTo>
                  <a:lnTo>
                    <a:pt x="54" y="499"/>
                  </a:lnTo>
                  <a:lnTo>
                    <a:pt x="54" y="499"/>
                  </a:lnTo>
                  <a:lnTo>
                    <a:pt x="56" y="508"/>
                  </a:lnTo>
                  <a:lnTo>
                    <a:pt x="56" y="508"/>
                  </a:lnTo>
                  <a:lnTo>
                    <a:pt x="59" y="530"/>
                  </a:lnTo>
                  <a:lnTo>
                    <a:pt x="59" y="540"/>
                  </a:lnTo>
                  <a:lnTo>
                    <a:pt x="59" y="550"/>
                  </a:lnTo>
                  <a:lnTo>
                    <a:pt x="59" y="550"/>
                  </a:lnTo>
                  <a:lnTo>
                    <a:pt x="57" y="567"/>
                  </a:lnTo>
                  <a:lnTo>
                    <a:pt x="57" y="567"/>
                  </a:lnTo>
                  <a:lnTo>
                    <a:pt x="57" y="573"/>
                  </a:lnTo>
                  <a:lnTo>
                    <a:pt x="57" y="574"/>
                  </a:lnTo>
                  <a:lnTo>
                    <a:pt x="57" y="575"/>
                  </a:lnTo>
                  <a:lnTo>
                    <a:pt x="57" y="575"/>
                  </a:lnTo>
                  <a:lnTo>
                    <a:pt x="58" y="580"/>
                  </a:lnTo>
                  <a:lnTo>
                    <a:pt x="58" y="585"/>
                  </a:lnTo>
                  <a:lnTo>
                    <a:pt x="57" y="592"/>
                  </a:lnTo>
                  <a:lnTo>
                    <a:pt x="54" y="597"/>
                  </a:lnTo>
                  <a:lnTo>
                    <a:pt x="54" y="597"/>
                  </a:lnTo>
                  <a:lnTo>
                    <a:pt x="50" y="601"/>
                  </a:lnTo>
                  <a:lnTo>
                    <a:pt x="46" y="604"/>
                  </a:lnTo>
                  <a:lnTo>
                    <a:pt x="40" y="606"/>
                  </a:lnTo>
                  <a:lnTo>
                    <a:pt x="35" y="607"/>
                  </a:lnTo>
                  <a:lnTo>
                    <a:pt x="35" y="6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75" name="Freeform 791"/>
            <p:cNvSpPr/>
            <p:nvPr/>
          </p:nvSpPr>
          <p:spPr bwMode="auto">
            <a:xfrm>
              <a:off x="6475413" y="4297363"/>
              <a:ext cx="34925" cy="315913"/>
            </a:xfrm>
            <a:custGeom>
              <a:avLst/>
              <a:gdLst/>
              <a:ahLst/>
              <a:cxnLst>
                <a:cxn ang="0">
                  <a:pos x="21" y="595"/>
                </a:cxn>
                <a:cxn ang="0">
                  <a:pos x="9" y="591"/>
                </a:cxn>
                <a:cxn ang="0">
                  <a:pos x="3" y="584"/>
                </a:cxn>
                <a:cxn ang="0">
                  <a:pos x="1" y="577"/>
                </a:cxn>
                <a:cxn ang="0">
                  <a:pos x="1" y="564"/>
                </a:cxn>
                <a:cxn ang="0">
                  <a:pos x="5" y="556"/>
                </a:cxn>
                <a:cxn ang="0">
                  <a:pos x="5" y="555"/>
                </a:cxn>
                <a:cxn ang="0">
                  <a:pos x="7" y="506"/>
                </a:cxn>
                <a:cxn ang="0">
                  <a:pos x="9" y="494"/>
                </a:cxn>
                <a:cxn ang="0">
                  <a:pos x="12" y="480"/>
                </a:cxn>
                <a:cxn ang="0">
                  <a:pos x="17" y="455"/>
                </a:cxn>
                <a:cxn ang="0">
                  <a:pos x="18" y="445"/>
                </a:cxn>
                <a:cxn ang="0">
                  <a:pos x="15" y="345"/>
                </a:cxn>
                <a:cxn ang="0">
                  <a:pos x="13" y="306"/>
                </a:cxn>
                <a:cxn ang="0">
                  <a:pos x="12" y="253"/>
                </a:cxn>
                <a:cxn ang="0">
                  <a:pos x="11" y="95"/>
                </a:cxn>
                <a:cxn ang="0">
                  <a:pos x="11" y="22"/>
                </a:cxn>
                <a:cxn ang="0">
                  <a:pos x="12" y="17"/>
                </a:cxn>
                <a:cxn ang="0">
                  <a:pos x="16" y="8"/>
                </a:cxn>
                <a:cxn ang="0">
                  <a:pos x="22" y="3"/>
                </a:cxn>
                <a:cxn ang="0">
                  <a:pos x="30" y="0"/>
                </a:cxn>
                <a:cxn ang="0">
                  <a:pos x="35" y="0"/>
                </a:cxn>
                <a:cxn ang="0">
                  <a:pos x="43" y="1"/>
                </a:cxn>
                <a:cxn ang="0">
                  <a:pos x="50" y="5"/>
                </a:cxn>
                <a:cxn ang="0">
                  <a:pos x="55" y="12"/>
                </a:cxn>
                <a:cxn ang="0">
                  <a:pos x="57" y="22"/>
                </a:cxn>
                <a:cxn ang="0">
                  <a:pos x="56" y="99"/>
                </a:cxn>
                <a:cxn ang="0">
                  <a:pos x="56" y="202"/>
                </a:cxn>
                <a:cxn ang="0">
                  <a:pos x="59" y="307"/>
                </a:cxn>
                <a:cxn ang="0">
                  <a:pos x="62" y="349"/>
                </a:cxn>
                <a:cxn ang="0">
                  <a:pos x="65" y="397"/>
                </a:cxn>
                <a:cxn ang="0">
                  <a:pos x="64" y="445"/>
                </a:cxn>
                <a:cxn ang="0">
                  <a:pos x="61" y="469"/>
                </a:cxn>
                <a:cxn ang="0">
                  <a:pos x="57" y="492"/>
                </a:cxn>
                <a:cxn ang="0">
                  <a:pos x="51" y="552"/>
                </a:cxn>
                <a:cxn ang="0">
                  <a:pos x="50" y="572"/>
                </a:cxn>
                <a:cxn ang="0">
                  <a:pos x="49" y="581"/>
                </a:cxn>
                <a:cxn ang="0">
                  <a:pos x="44" y="588"/>
                </a:cxn>
                <a:cxn ang="0">
                  <a:pos x="37" y="593"/>
                </a:cxn>
                <a:cxn ang="0">
                  <a:pos x="28" y="595"/>
                </a:cxn>
              </a:cxnLst>
              <a:rect l="0" t="0" r="r" b="b"/>
              <a:pathLst>
                <a:path w="65" h="595">
                  <a:moveTo>
                    <a:pt x="21" y="595"/>
                  </a:moveTo>
                  <a:lnTo>
                    <a:pt x="21" y="595"/>
                  </a:lnTo>
                  <a:lnTo>
                    <a:pt x="14" y="594"/>
                  </a:lnTo>
                  <a:lnTo>
                    <a:pt x="9" y="591"/>
                  </a:lnTo>
                  <a:lnTo>
                    <a:pt x="5" y="588"/>
                  </a:lnTo>
                  <a:lnTo>
                    <a:pt x="3" y="584"/>
                  </a:lnTo>
                  <a:lnTo>
                    <a:pt x="3" y="584"/>
                  </a:lnTo>
                  <a:lnTo>
                    <a:pt x="1" y="577"/>
                  </a:lnTo>
                  <a:lnTo>
                    <a:pt x="0" y="570"/>
                  </a:lnTo>
                  <a:lnTo>
                    <a:pt x="1" y="564"/>
                  </a:lnTo>
                  <a:lnTo>
                    <a:pt x="4" y="558"/>
                  </a:lnTo>
                  <a:lnTo>
                    <a:pt x="5" y="556"/>
                  </a:lnTo>
                  <a:lnTo>
                    <a:pt x="5" y="555"/>
                  </a:lnTo>
                  <a:lnTo>
                    <a:pt x="5" y="555"/>
                  </a:lnTo>
                  <a:lnTo>
                    <a:pt x="5" y="530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494"/>
                  </a:lnTo>
                  <a:lnTo>
                    <a:pt x="12" y="480"/>
                  </a:lnTo>
                  <a:lnTo>
                    <a:pt x="12" y="480"/>
                  </a:lnTo>
                  <a:lnTo>
                    <a:pt x="16" y="463"/>
                  </a:lnTo>
                  <a:lnTo>
                    <a:pt x="17" y="455"/>
                  </a:lnTo>
                  <a:lnTo>
                    <a:pt x="18" y="445"/>
                  </a:lnTo>
                  <a:lnTo>
                    <a:pt x="18" y="445"/>
                  </a:lnTo>
                  <a:lnTo>
                    <a:pt x="17" y="395"/>
                  </a:lnTo>
                  <a:lnTo>
                    <a:pt x="15" y="345"/>
                  </a:lnTo>
                  <a:lnTo>
                    <a:pt x="15" y="345"/>
                  </a:lnTo>
                  <a:lnTo>
                    <a:pt x="13" y="306"/>
                  </a:lnTo>
                  <a:lnTo>
                    <a:pt x="13" y="306"/>
                  </a:lnTo>
                  <a:lnTo>
                    <a:pt x="12" y="253"/>
                  </a:lnTo>
                  <a:lnTo>
                    <a:pt x="11" y="200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2" y="17"/>
                  </a:lnTo>
                  <a:lnTo>
                    <a:pt x="13" y="12"/>
                  </a:lnTo>
                  <a:lnTo>
                    <a:pt x="16" y="8"/>
                  </a:lnTo>
                  <a:lnTo>
                    <a:pt x="18" y="5"/>
                  </a:lnTo>
                  <a:lnTo>
                    <a:pt x="22" y="3"/>
                  </a:lnTo>
                  <a:lnTo>
                    <a:pt x="25" y="1"/>
                  </a:lnTo>
                  <a:lnTo>
                    <a:pt x="30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9" y="0"/>
                  </a:lnTo>
                  <a:lnTo>
                    <a:pt x="43" y="1"/>
                  </a:lnTo>
                  <a:lnTo>
                    <a:pt x="46" y="3"/>
                  </a:lnTo>
                  <a:lnTo>
                    <a:pt x="50" y="5"/>
                  </a:lnTo>
                  <a:lnTo>
                    <a:pt x="52" y="8"/>
                  </a:lnTo>
                  <a:lnTo>
                    <a:pt x="55" y="12"/>
                  </a:lnTo>
                  <a:lnTo>
                    <a:pt x="56" y="17"/>
                  </a:lnTo>
                  <a:lnTo>
                    <a:pt x="57" y="22"/>
                  </a:lnTo>
                  <a:lnTo>
                    <a:pt x="57" y="22"/>
                  </a:lnTo>
                  <a:lnTo>
                    <a:pt x="56" y="99"/>
                  </a:lnTo>
                  <a:lnTo>
                    <a:pt x="56" y="99"/>
                  </a:lnTo>
                  <a:lnTo>
                    <a:pt x="56" y="202"/>
                  </a:lnTo>
                  <a:lnTo>
                    <a:pt x="57" y="254"/>
                  </a:lnTo>
                  <a:lnTo>
                    <a:pt x="59" y="307"/>
                  </a:lnTo>
                  <a:lnTo>
                    <a:pt x="59" y="307"/>
                  </a:lnTo>
                  <a:lnTo>
                    <a:pt x="62" y="349"/>
                  </a:lnTo>
                  <a:lnTo>
                    <a:pt x="62" y="349"/>
                  </a:lnTo>
                  <a:lnTo>
                    <a:pt x="65" y="397"/>
                  </a:lnTo>
                  <a:lnTo>
                    <a:pt x="65" y="421"/>
                  </a:lnTo>
                  <a:lnTo>
                    <a:pt x="64" y="445"/>
                  </a:lnTo>
                  <a:lnTo>
                    <a:pt x="64" y="445"/>
                  </a:lnTo>
                  <a:lnTo>
                    <a:pt x="61" y="469"/>
                  </a:lnTo>
                  <a:lnTo>
                    <a:pt x="57" y="492"/>
                  </a:lnTo>
                  <a:lnTo>
                    <a:pt x="57" y="492"/>
                  </a:lnTo>
                  <a:lnTo>
                    <a:pt x="53" y="531"/>
                  </a:lnTo>
                  <a:lnTo>
                    <a:pt x="51" y="552"/>
                  </a:lnTo>
                  <a:lnTo>
                    <a:pt x="50" y="572"/>
                  </a:lnTo>
                  <a:lnTo>
                    <a:pt x="50" y="572"/>
                  </a:lnTo>
                  <a:lnTo>
                    <a:pt x="50" y="576"/>
                  </a:lnTo>
                  <a:lnTo>
                    <a:pt x="49" y="581"/>
                  </a:lnTo>
                  <a:lnTo>
                    <a:pt x="47" y="585"/>
                  </a:lnTo>
                  <a:lnTo>
                    <a:pt x="44" y="588"/>
                  </a:lnTo>
                  <a:lnTo>
                    <a:pt x="41" y="591"/>
                  </a:lnTo>
                  <a:lnTo>
                    <a:pt x="37" y="593"/>
                  </a:lnTo>
                  <a:lnTo>
                    <a:pt x="33" y="594"/>
                  </a:lnTo>
                  <a:lnTo>
                    <a:pt x="28" y="595"/>
                  </a:lnTo>
                  <a:lnTo>
                    <a:pt x="21" y="59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76" name="Freeform 792"/>
            <p:cNvSpPr>
              <a:spLocks noEditPoints="1"/>
            </p:cNvSpPr>
            <p:nvPr/>
          </p:nvSpPr>
          <p:spPr bwMode="auto">
            <a:xfrm>
              <a:off x="6596063" y="4294188"/>
              <a:ext cx="85725" cy="77788"/>
            </a:xfrm>
            <a:custGeom>
              <a:avLst/>
              <a:gdLst/>
              <a:ahLst/>
              <a:cxnLst>
                <a:cxn ang="0">
                  <a:pos x="84" y="148"/>
                </a:cxn>
                <a:cxn ang="0">
                  <a:pos x="64" y="144"/>
                </a:cxn>
                <a:cxn ang="0">
                  <a:pos x="48" y="138"/>
                </a:cxn>
                <a:cxn ang="0">
                  <a:pos x="23" y="122"/>
                </a:cxn>
                <a:cxn ang="0">
                  <a:pos x="13" y="111"/>
                </a:cxn>
                <a:cxn ang="0">
                  <a:pos x="6" y="100"/>
                </a:cxn>
                <a:cxn ang="0">
                  <a:pos x="2" y="88"/>
                </a:cxn>
                <a:cxn ang="0">
                  <a:pos x="0" y="74"/>
                </a:cxn>
                <a:cxn ang="0">
                  <a:pos x="1" y="61"/>
                </a:cxn>
                <a:cxn ang="0">
                  <a:pos x="2" y="52"/>
                </a:cxn>
                <a:cxn ang="0">
                  <a:pos x="7" y="37"/>
                </a:cxn>
                <a:cxn ang="0">
                  <a:pos x="14" y="24"/>
                </a:cxn>
                <a:cxn ang="0">
                  <a:pos x="24" y="13"/>
                </a:cxn>
                <a:cxn ang="0">
                  <a:pos x="29" y="9"/>
                </a:cxn>
                <a:cxn ang="0">
                  <a:pos x="55" y="2"/>
                </a:cxn>
                <a:cxn ang="0">
                  <a:pos x="80" y="0"/>
                </a:cxn>
                <a:cxn ang="0">
                  <a:pos x="92" y="0"/>
                </a:cxn>
                <a:cxn ang="0">
                  <a:pos x="97" y="1"/>
                </a:cxn>
                <a:cxn ang="0">
                  <a:pos x="104" y="4"/>
                </a:cxn>
                <a:cxn ang="0">
                  <a:pos x="106" y="4"/>
                </a:cxn>
                <a:cxn ang="0">
                  <a:pos x="111" y="4"/>
                </a:cxn>
                <a:cxn ang="0">
                  <a:pos x="124" y="7"/>
                </a:cxn>
                <a:cxn ang="0">
                  <a:pos x="143" y="17"/>
                </a:cxn>
                <a:cxn ang="0">
                  <a:pos x="153" y="26"/>
                </a:cxn>
                <a:cxn ang="0">
                  <a:pos x="156" y="31"/>
                </a:cxn>
                <a:cxn ang="0">
                  <a:pos x="160" y="43"/>
                </a:cxn>
                <a:cxn ang="0">
                  <a:pos x="162" y="73"/>
                </a:cxn>
                <a:cxn ang="0">
                  <a:pos x="161" y="91"/>
                </a:cxn>
                <a:cxn ang="0">
                  <a:pos x="157" y="103"/>
                </a:cxn>
                <a:cxn ang="0">
                  <a:pos x="151" y="113"/>
                </a:cxn>
                <a:cxn ang="0">
                  <a:pos x="132" y="132"/>
                </a:cxn>
                <a:cxn ang="0">
                  <a:pos x="109" y="143"/>
                </a:cxn>
                <a:cxn ang="0">
                  <a:pos x="84" y="148"/>
                </a:cxn>
                <a:cxn ang="0">
                  <a:pos x="74" y="44"/>
                </a:cxn>
                <a:cxn ang="0">
                  <a:pos x="67" y="45"/>
                </a:cxn>
                <a:cxn ang="0">
                  <a:pos x="59" y="47"/>
                </a:cxn>
                <a:cxn ang="0">
                  <a:pos x="50" y="55"/>
                </a:cxn>
                <a:cxn ang="0">
                  <a:pos x="45" y="68"/>
                </a:cxn>
                <a:cxn ang="0">
                  <a:pos x="45" y="74"/>
                </a:cxn>
                <a:cxn ang="0">
                  <a:pos x="49" y="86"/>
                </a:cxn>
                <a:cxn ang="0">
                  <a:pos x="59" y="94"/>
                </a:cxn>
                <a:cxn ang="0">
                  <a:pos x="70" y="99"/>
                </a:cxn>
                <a:cxn ang="0">
                  <a:pos x="77" y="101"/>
                </a:cxn>
                <a:cxn ang="0">
                  <a:pos x="85" y="101"/>
                </a:cxn>
                <a:cxn ang="0">
                  <a:pos x="98" y="99"/>
                </a:cxn>
                <a:cxn ang="0">
                  <a:pos x="107" y="93"/>
                </a:cxn>
                <a:cxn ang="0">
                  <a:pos x="115" y="82"/>
                </a:cxn>
                <a:cxn ang="0">
                  <a:pos x="117" y="70"/>
                </a:cxn>
                <a:cxn ang="0">
                  <a:pos x="116" y="55"/>
                </a:cxn>
                <a:cxn ang="0">
                  <a:pos x="113" y="54"/>
                </a:cxn>
                <a:cxn ang="0">
                  <a:pos x="98" y="47"/>
                </a:cxn>
                <a:cxn ang="0">
                  <a:pos x="92" y="45"/>
                </a:cxn>
                <a:cxn ang="0">
                  <a:pos x="91" y="45"/>
                </a:cxn>
                <a:cxn ang="0">
                  <a:pos x="84" y="45"/>
                </a:cxn>
                <a:cxn ang="0">
                  <a:pos x="74" y="44"/>
                </a:cxn>
              </a:cxnLst>
              <a:rect l="0" t="0" r="r" b="b"/>
              <a:pathLst>
                <a:path w="162" h="148">
                  <a:moveTo>
                    <a:pt x="84" y="148"/>
                  </a:moveTo>
                  <a:lnTo>
                    <a:pt x="84" y="148"/>
                  </a:lnTo>
                  <a:lnTo>
                    <a:pt x="74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48" y="138"/>
                  </a:lnTo>
                  <a:lnTo>
                    <a:pt x="34" y="131"/>
                  </a:lnTo>
                  <a:lnTo>
                    <a:pt x="23" y="122"/>
                  </a:lnTo>
                  <a:lnTo>
                    <a:pt x="17" y="117"/>
                  </a:lnTo>
                  <a:lnTo>
                    <a:pt x="13" y="111"/>
                  </a:lnTo>
                  <a:lnTo>
                    <a:pt x="9" y="106"/>
                  </a:lnTo>
                  <a:lnTo>
                    <a:pt x="6" y="100"/>
                  </a:lnTo>
                  <a:lnTo>
                    <a:pt x="4" y="94"/>
                  </a:lnTo>
                  <a:lnTo>
                    <a:pt x="2" y="88"/>
                  </a:lnTo>
                  <a:lnTo>
                    <a:pt x="1" y="81"/>
                  </a:lnTo>
                  <a:lnTo>
                    <a:pt x="0" y="74"/>
                  </a:lnTo>
                  <a:lnTo>
                    <a:pt x="0" y="67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2" y="52"/>
                  </a:lnTo>
                  <a:lnTo>
                    <a:pt x="4" y="45"/>
                  </a:lnTo>
                  <a:lnTo>
                    <a:pt x="7" y="37"/>
                  </a:lnTo>
                  <a:lnTo>
                    <a:pt x="10" y="30"/>
                  </a:lnTo>
                  <a:lnTo>
                    <a:pt x="14" y="24"/>
                  </a:lnTo>
                  <a:lnTo>
                    <a:pt x="18" y="17"/>
                  </a:lnTo>
                  <a:lnTo>
                    <a:pt x="24" y="13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42" y="4"/>
                  </a:lnTo>
                  <a:lnTo>
                    <a:pt x="55" y="2"/>
                  </a:lnTo>
                  <a:lnTo>
                    <a:pt x="67" y="0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7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11" y="4"/>
                  </a:lnTo>
                  <a:lnTo>
                    <a:pt x="111" y="4"/>
                  </a:lnTo>
                  <a:lnTo>
                    <a:pt x="124" y="7"/>
                  </a:lnTo>
                  <a:lnTo>
                    <a:pt x="137" y="13"/>
                  </a:lnTo>
                  <a:lnTo>
                    <a:pt x="143" y="17"/>
                  </a:lnTo>
                  <a:lnTo>
                    <a:pt x="149" y="21"/>
                  </a:lnTo>
                  <a:lnTo>
                    <a:pt x="153" y="26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9" y="37"/>
                  </a:lnTo>
                  <a:lnTo>
                    <a:pt x="160" y="43"/>
                  </a:lnTo>
                  <a:lnTo>
                    <a:pt x="162" y="57"/>
                  </a:lnTo>
                  <a:lnTo>
                    <a:pt x="162" y="73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59" y="97"/>
                  </a:lnTo>
                  <a:lnTo>
                    <a:pt x="157" y="103"/>
                  </a:lnTo>
                  <a:lnTo>
                    <a:pt x="155" y="108"/>
                  </a:lnTo>
                  <a:lnTo>
                    <a:pt x="151" y="113"/>
                  </a:lnTo>
                  <a:lnTo>
                    <a:pt x="142" y="124"/>
                  </a:lnTo>
                  <a:lnTo>
                    <a:pt x="132" y="132"/>
                  </a:lnTo>
                  <a:lnTo>
                    <a:pt x="121" y="138"/>
                  </a:lnTo>
                  <a:lnTo>
                    <a:pt x="109" y="143"/>
                  </a:lnTo>
                  <a:lnTo>
                    <a:pt x="96" y="146"/>
                  </a:lnTo>
                  <a:lnTo>
                    <a:pt x="84" y="148"/>
                  </a:lnTo>
                  <a:lnTo>
                    <a:pt x="84" y="148"/>
                  </a:lnTo>
                  <a:close/>
                  <a:moveTo>
                    <a:pt x="74" y="44"/>
                  </a:moveTo>
                  <a:lnTo>
                    <a:pt x="74" y="44"/>
                  </a:lnTo>
                  <a:lnTo>
                    <a:pt x="67" y="45"/>
                  </a:lnTo>
                  <a:lnTo>
                    <a:pt x="63" y="45"/>
                  </a:lnTo>
                  <a:lnTo>
                    <a:pt x="59" y="47"/>
                  </a:lnTo>
                  <a:lnTo>
                    <a:pt x="54" y="50"/>
                  </a:lnTo>
                  <a:lnTo>
                    <a:pt x="50" y="55"/>
                  </a:lnTo>
                  <a:lnTo>
                    <a:pt x="47" y="60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5" y="74"/>
                  </a:lnTo>
                  <a:lnTo>
                    <a:pt x="46" y="79"/>
                  </a:lnTo>
                  <a:lnTo>
                    <a:pt x="49" y="86"/>
                  </a:lnTo>
                  <a:lnTo>
                    <a:pt x="54" y="90"/>
                  </a:lnTo>
                  <a:lnTo>
                    <a:pt x="59" y="94"/>
                  </a:lnTo>
                  <a:lnTo>
                    <a:pt x="64" y="97"/>
                  </a:lnTo>
                  <a:lnTo>
                    <a:pt x="70" y="99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85" y="101"/>
                  </a:lnTo>
                  <a:lnTo>
                    <a:pt x="85" y="101"/>
                  </a:lnTo>
                  <a:lnTo>
                    <a:pt x="92" y="101"/>
                  </a:lnTo>
                  <a:lnTo>
                    <a:pt x="98" y="99"/>
                  </a:lnTo>
                  <a:lnTo>
                    <a:pt x="103" y="97"/>
                  </a:lnTo>
                  <a:lnTo>
                    <a:pt x="107" y="93"/>
                  </a:lnTo>
                  <a:lnTo>
                    <a:pt x="111" y="89"/>
                  </a:lnTo>
                  <a:lnTo>
                    <a:pt x="115" y="82"/>
                  </a:lnTo>
                  <a:lnTo>
                    <a:pt x="116" y="77"/>
                  </a:lnTo>
                  <a:lnTo>
                    <a:pt x="117" y="70"/>
                  </a:lnTo>
                  <a:lnTo>
                    <a:pt x="117" y="59"/>
                  </a:lnTo>
                  <a:lnTo>
                    <a:pt x="116" y="55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06" y="49"/>
                  </a:lnTo>
                  <a:lnTo>
                    <a:pt x="98" y="47"/>
                  </a:lnTo>
                  <a:lnTo>
                    <a:pt x="98" y="47"/>
                  </a:lnTo>
                  <a:lnTo>
                    <a:pt x="92" y="45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84" y="45"/>
                  </a:lnTo>
                  <a:lnTo>
                    <a:pt x="84" y="45"/>
                  </a:lnTo>
                  <a:lnTo>
                    <a:pt x="74" y="44"/>
                  </a:lnTo>
                  <a:lnTo>
                    <a:pt x="74" y="4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77" name="Freeform 793"/>
            <p:cNvSpPr>
              <a:spLocks noEditPoints="1"/>
            </p:cNvSpPr>
            <p:nvPr/>
          </p:nvSpPr>
          <p:spPr bwMode="auto">
            <a:xfrm>
              <a:off x="6692901" y="4294188"/>
              <a:ext cx="85725" cy="77788"/>
            </a:xfrm>
            <a:custGeom>
              <a:avLst/>
              <a:gdLst/>
              <a:ahLst/>
              <a:cxnLst>
                <a:cxn ang="0">
                  <a:pos x="83" y="148"/>
                </a:cxn>
                <a:cxn ang="0">
                  <a:pos x="64" y="144"/>
                </a:cxn>
                <a:cxn ang="0">
                  <a:pos x="48" y="138"/>
                </a:cxn>
                <a:cxn ang="0">
                  <a:pos x="22" y="122"/>
                </a:cxn>
                <a:cxn ang="0">
                  <a:pos x="13" y="111"/>
                </a:cxn>
                <a:cxn ang="0">
                  <a:pos x="6" y="100"/>
                </a:cxn>
                <a:cxn ang="0">
                  <a:pos x="2" y="88"/>
                </a:cxn>
                <a:cxn ang="0">
                  <a:pos x="0" y="74"/>
                </a:cxn>
                <a:cxn ang="0">
                  <a:pos x="1" y="61"/>
                </a:cxn>
                <a:cxn ang="0">
                  <a:pos x="2" y="52"/>
                </a:cxn>
                <a:cxn ang="0">
                  <a:pos x="7" y="37"/>
                </a:cxn>
                <a:cxn ang="0">
                  <a:pos x="14" y="24"/>
                </a:cxn>
                <a:cxn ang="0">
                  <a:pos x="23" y="13"/>
                </a:cxn>
                <a:cxn ang="0">
                  <a:pos x="29" y="9"/>
                </a:cxn>
                <a:cxn ang="0">
                  <a:pos x="54" y="2"/>
                </a:cxn>
                <a:cxn ang="0">
                  <a:pos x="80" y="0"/>
                </a:cxn>
                <a:cxn ang="0">
                  <a:pos x="92" y="0"/>
                </a:cxn>
                <a:cxn ang="0">
                  <a:pos x="97" y="1"/>
                </a:cxn>
                <a:cxn ang="0">
                  <a:pos x="104" y="4"/>
                </a:cxn>
                <a:cxn ang="0">
                  <a:pos x="106" y="4"/>
                </a:cxn>
                <a:cxn ang="0">
                  <a:pos x="110" y="4"/>
                </a:cxn>
                <a:cxn ang="0">
                  <a:pos x="123" y="7"/>
                </a:cxn>
                <a:cxn ang="0">
                  <a:pos x="143" y="17"/>
                </a:cxn>
                <a:cxn ang="0">
                  <a:pos x="153" y="26"/>
                </a:cxn>
                <a:cxn ang="0">
                  <a:pos x="156" y="31"/>
                </a:cxn>
                <a:cxn ang="0">
                  <a:pos x="160" y="43"/>
                </a:cxn>
                <a:cxn ang="0">
                  <a:pos x="162" y="72"/>
                </a:cxn>
                <a:cxn ang="0">
                  <a:pos x="161" y="91"/>
                </a:cxn>
                <a:cxn ang="0">
                  <a:pos x="157" y="103"/>
                </a:cxn>
                <a:cxn ang="0">
                  <a:pos x="150" y="113"/>
                </a:cxn>
                <a:cxn ang="0">
                  <a:pos x="132" y="132"/>
                </a:cxn>
                <a:cxn ang="0">
                  <a:pos x="109" y="143"/>
                </a:cxn>
                <a:cxn ang="0">
                  <a:pos x="83" y="148"/>
                </a:cxn>
                <a:cxn ang="0">
                  <a:pos x="74" y="44"/>
                </a:cxn>
                <a:cxn ang="0">
                  <a:pos x="67" y="45"/>
                </a:cxn>
                <a:cxn ang="0">
                  <a:pos x="59" y="47"/>
                </a:cxn>
                <a:cxn ang="0">
                  <a:pos x="50" y="55"/>
                </a:cxn>
                <a:cxn ang="0">
                  <a:pos x="45" y="68"/>
                </a:cxn>
                <a:cxn ang="0">
                  <a:pos x="45" y="74"/>
                </a:cxn>
                <a:cxn ang="0">
                  <a:pos x="49" y="86"/>
                </a:cxn>
                <a:cxn ang="0">
                  <a:pos x="59" y="94"/>
                </a:cxn>
                <a:cxn ang="0">
                  <a:pos x="70" y="99"/>
                </a:cxn>
                <a:cxn ang="0">
                  <a:pos x="77" y="101"/>
                </a:cxn>
                <a:cxn ang="0">
                  <a:pos x="84" y="101"/>
                </a:cxn>
                <a:cxn ang="0">
                  <a:pos x="98" y="99"/>
                </a:cxn>
                <a:cxn ang="0">
                  <a:pos x="107" y="93"/>
                </a:cxn>
                <a:cxn ang="0">
                  <a:pos x="114" y="82"/>
                </a:cxn>
                <a:cxn ang="0">
                  <a:pos x="116" y="70"/>
                </a:cxn>
                <a:cxn ang="0">
                  <a:pos x="116" y="58"/>
                </a:cxn>
                <a:cxn ang="0">
                  <a:pos x="113" y="54"/>
                </a:cxn>
                <a:cxn ang="0">
                  <a:pos x="106" y="49"/>
                </a:cxn>
                <a:cxn ang="0">
                  <a:pos x="98" y="47"/>
                </a:cxn>
                <a:cxn ang="0">
                  <a:pos x="91" y="45"/>
                </a:cxn>
                <a:cxn ang="0">
                  <a:pos x="83" y="45"/>
                </a:cxn>
                <a:cxn ang="0">
                  <a:pos x="74" y="44"/>
                </a:cxn>
              </a:cxnLst>
              <a:rect l="0" t="0" r="r" b="b"/>
              <a:pathLst>
                <a:path w="162" h="148">
                  <a:moveTo>
                    <a:pt x="83" y="148"/>
                  </a:moveTo>
                  <a:lnTo>
                    <a:pt x="83" y="148"/>
                  </a:lnTo>
                  <a:lnTo>
                    <a:pt x="73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48" y="138"/>
                  </a:lnTo>
                  <a:lnTo>
                    <a:pt x="34" y="131"/>
                  </a:lnTo>
                  <a:lnTo>
                    <a:pt x="22" y="122"/>
                  </a:lnTo>
                  <a:lnTo>
                    <a:pt x="17" y="117"/>
                  </a:lnTo>
                  <a:lnTo>
                    <a:pt x="13" y="111"/>
                  </a:lnTo>
                  <a:lnTo>
                    <a:pt x="9" y="106"/>
                  </a:lnTo>
                  <a:lnTo>
                    <a:pt x="6" y="100"/>
                  </a:lnTo>
                  <a:lnTo>
                    <a:pt x="4" y="94"/>
                  </a:lnTo>
                  <a:lnTo>
                    <a:pt x="2" y="88"/>
                  </a:lnTo>
                  <a:lnTo>
                    <a:pt x="1" y="81"/>
                  </a:lnTo>
                  <a:lnTo>
                    <a:pt x="0" y="74"/>
                  </a:lnTo>
                  <a:lnTo>
                    <a:pt x="0" y="67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2" y="52"/>
                  </a:lnTo>
                  <a:lnTo>
                    <a:pt x="4" y="45"/>
                  </a:lnTo>
                  <a:lnTo>
                    <a:pt x="7" y="37"/>
                  </a:lnTo>
                  <a:lnTo>
                    <a:pt x="10" y="30"/>
                  </a:lnTo>
                  <a:lnTo>
                    <a:pt x="14" y="24"/>
                  </a:lnTo>
                  <a:lnTo>
                    <a:pt x="18" y="17"/>
                  </a:lnTo>
                  <a:lnTo>
                    <a:pt x="23" y="13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42" y="4"/>
                  </a:lnTo>
                  <a:lnTo>
                    <a:pt x="54" y="2"/>
                  </a:lnTo>
                  <a:lnTo>
                    <a:pt x="67" y="0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7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23" y="7"/>
                  </a:lnTo>
                  <a:lnTo>
                    <a:pt x="136" y="13"/>
                  </a:lnTo>
                  <a:lnTo>
                    <a:pt x="143" y="17"/>
                  </a:lnTo>
                  <a:lnTo>
                    <a:pt x="148" y="21"/>
                  </a:lnTo>
                  <a:lnTo>
                    <a:pt x="153" y="26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9" y="37"/>
                  </a:lnTo>
                  <a:lnTo>
                    <a:pt x="160" y="43"/>
                  </a:lnTo>
                  <a:lnTo>
                    <a:pt x="162" y="57"/>
                  </a:lnTo>
                  <a:lnTo>
                    <a:pt x="162" y="72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59" y="97"/>
                  </a:lnTo>
                  <a:lnTo>
                    <a:pt x="157" y="103"/>
                  </a:lnTo>
                  <a:lnTo>
                    <a:pt x="155" y="108"/>
                  </a:lnTo>
                  <a:lnTo>
                    <a:pt x="150" y="113"/>
                  </a:lnTo>
                  <a:lnTo>
                    <a:pt x="142" y="124"/>
                  </a:lnTo>
                  <a:lnTo>
                    <a:pt x="132" y="132"/>
                  </a:lnTo>
                  <a:lnTo>
                    <a:pt x="121" y="138"/>
                  </a:lnTo>
                  <a:lnTo>
                    <a:pt x="109" y="143"/>
                  </a:lnTo>
                  <a:lnTo>
                    <a:pt x="96" y="146"/>
                  </a:lnTo>
                  <a:lnTo>
                    <a:pt x="83" y="148"/>
                  </a:lnTo>
                  <a:lnTo>
                    <a:pt x="83" y="148"/>
                  </a:lnTo>
                  <a:close/>
                  <a:moveTo>
                    <a:pt x="74" y="44"/>
                  </a:moveTo>
                  <a:lnTo>
                    <a:pt x="74" y="44"/>
                  </a:lnTo>
                  <a:lnTo>
                    <a:pt x="67" y="45"/>
                  </a:lnTo>
                  <a:lnTo>
                    <a:pt x="63" y="45"/>
                  </a:lnTo>
                  <a:lnTo>
                    <a:pt x="59" y="47"/>
                  </a:lnTo>
                  <a:lnTo>
                    <a:pt x="53" y="50"/>
                  </a:lnTo>
                  <a:lnTo>
                    <a:pt x="50" y="55"/>
                  </a:lnTo>
                  <a:lnTo>
                    <a:pt x="47" y="60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5" y="74"/>
                  </a:lnTo>
                  <a:lnTo>
                    <a:pt x="46" y="79"/>
                  </a:lnTo>
                  <a:lnTo>
                    <a:pt x="49" y="86"/>
                  </a:lnTo>
                  <a:lnTo>
                    <a:pt x="53" y="90"/>
                  </a:lnTo>
                  <a:lnTo>
                    <a:pt x="59" y="94"/>
                  </a:lnTo>
                  <a:lnTo>
                    <a:pt x="64" y="97"/>
                  </a:lnTo>
                  <a:lnTo>
                    <a:pt x="70" y="99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92" y="101"/>
                  </a:lnTo>
                  <a:lnTo>
                    <a:pt x="98" y="99"/>
                  </a:lnTo>
                  <a:lnTo>
                    <a:pt x="103" y="97"/>
                  </a:lnTo>
                  <a:lnTo>
                    <a:pt x="107" y="93"/>
                  </a:lnTo>
                  <a:lnTo>
                    <a:pt x="111" y="89"/>
                  </a:lnTo>
                  <a:lnTo>
                    <a:pt x="114" y="82"/>
                  </a:lnTo>
                  <a:lnTo>
                    <a:pt x="115" y="77"/>
                  </a:lnTo>
                  <a:lnTo>
                    <a:pt x="116" y="70"/>
                  </a:lnTo>
                  <a:lnTo>
                    <a:pt x="116" y="59"/>
                  </a:lnTo>
                  <a:lnTo>
                    <a:pt x="116" y="58"/>
                  </a:lnTo>
                  <a:lnTo>
                    <a:pt x="115" y="55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06" y="49"/>
                  </a:lnTo>
                  <a:lnTo>
                    <a:pt x="98" y="47"/>
                  </a:lnTo>
                  <a:lnTo>
                    <a:pt x="98" y="47"/>
                  </a:lnTo>
                  <a:lnTo>
                    <a:pt x="92" y="45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83" y="45"/>
                  </a:lnTo>
                  <a:lnTo>
                    <a:pt x="83" y="45"/>
                  </a:lnTo>
                  <a:lnTo>
                    <a:pt x="74" y="44"/>
                  </a:lnTo>
                  <a:lnTo>
                    <a:pt x="74" y="4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78" name="Freeform 794"/>
            <p:cNvSpPr>
              <a:spLocks noEditPoints="1"/>
            </p:cNvSpPr>
            <p:nvPr/>
          </p:nvSpPr>
          <p:spPr bwMode="auto">
            <a:xfrm>
              <a:off x="6788151" y="4294188"/>
              <a:ext cx="85725" cy="77788"/>
            </a:xfrm>
            <a:custGeom>
              <a:avLst/>
              <a:gdLst/>
              <a:ahLst/>
              <a:cxnLst>
                <a:cxn ang="0">
                  <a:pos x="84" y="148"/>
                </a:cxn>
                <a:cxn ang="0">
                  <a:pos x="64" y="144"/>
                </a:cxn>
                <a:cxn ang="0">
                  <a:pos x="49" y="138"/>
                </a:cxn>
                <a:cxn ang="0">
                  <a:pos x="23" y="122"/>
                </a:cxn>
                <a:cxn ang="0">
                  <a:pos x="14" y="111"/>
                </a:cxn>
                <a:cxn ang="0">
                  <a:pos x="7" y="100"/>
                </a:cxn>
                <a:cxn ang="0">
                  <a:pos x="3" y="88"/>
                </a:cxn>
                <a:cxn ang="0">
                  <a:pos x="0" y="74"/>
                </a:cxn>
                <a:cxn ang="0">
                  <a:pos x="1" y="61"/>
                </a:cxn>
                <a:cxn ang="0">
                  <a:pos x="3" y="52"/>
                </a:cxn>
                <a:cxn ang="0">
                  <a:pos x="8" y="37"/>
                </a:cxn>
                <a:cxn ang="0">
                  <a:pos x="15" y="24"/>
                </a:cxn>
                <a:cxn ang="0">
                  <a:pos x="24" y="13"/>
                </a:cxn>
                <a:cxn ang="0">
                  <a:pos x="29" y="9"/>
                </a:cxn>
                <a:cxn ang="0">
                  <a:pos x="55" y="2"/>
                </a:cxn>
                <a:cxn ang="0">
                  <a:pos x="81" y="0"/>
                </a:cxn>
                <a:cxn ang="0">
                  <a:pos x="92" y="0"/>
                </a:cxn>
                <a:cxn ang="0">
                  <a:pos x="98" y="1"/>
                </a:cxn>
                <a:cxn ang="0">
                  <a:pos x="105" y="4"/>
                </a:cxn>
                <a:cxn ang="0">
                  <a:pos x="107" y="4"/>
                </a:cxn>
                <a:cxn ang="0">
                  <a:pos x="111" y="4"/>
                </a:cxn>
                <a:cxn ang="0">
                  <a:pos x="123" y="7"/>
                </a:cxn>
                <a:cxn ang="0">
                  <a:pos x="144" y="17"/>
                </a:cxn>
                <a:cxn ang="0">
                  <a:pos x="153" y="26"/>
                </a:cxn>
                <a:cxn ang="0">
                  <a:pos x="156" y="31"/>
                </a:cxn>
                <a:cxn ang="0">
                  <a:pos x="161" y="43"/>
                </a:cxn>
                <a:cxn ang="0">
                  <a:pos x="163" y="73"/>
                </a:cxn>
                <a:cxn ang="0">
                  <a:pos x="161" y="91"/>
                </a:cxn>
                <a:cxn ang="0">
                  <a:pos x="157" y="103"/>
                </a:cxn>
                <a:cxn ang="0">
                  <a:pos x="151" y="113"/>
                </a:cxn>
                <a:cxn ang="0">
                  <a:pos x="133" y="132"/>
                </a:cxn>
                <a:cxn ang="0">
                  <a:pos x="109" y="143"/>
                </a:cxn>
                <a:cxn ang="0">
                  <a:pos x="84" y="148"/>
                </a:cxn>
                <a:cxn ang="0">
                  <a:pos x="75" y="44"/>
                </a:cxn>
                <a:cxn ang="0">
                  <a:pos x="68" y="45"/>
                </a:cxn>
                <a:cxn ang="0">
                  <a:pos x="58" y="47"/>
                </a:cxn>
                <a:cxn ang="0">
                  <a:pos x="51" y="55"/>
                </a:cxn>
                <a:cxn ang="0">
                  <a:pos x="46" y="68"/>
                </a:cxn>
                <a:cxn ang="0">
                  <a:pos x="46" y="74"/>
                </a:cxn>
                <a:cxn ang="0">
                  <a:pos x="50" y="86"/>
                </a:cxn>
                <a:cxn ang="0">
                  <a:pos x="59" y="94"/>
                </a:cxn>
                <a:cxn ang="0">
                  <a:pos x="71" y="99"/>
                </a:cxn>
                <a:cxn ang="0">
                  <a:pos x="77" y="101"/>
                </a:cxn>
                <a:cxn ang="0">
                  <a:pos x="85" y="101"/>
                </a:cxn>
                <a:cxn ang="0">
                  <a:pos x="99" y="99"/>
                </a:cxn>
                <a:cxn ang="0">
                  <a:pos x="108" y="93"/>
                </a:cxn>
                <a:cxn ang="0">
                  <a:pos x="114" y="82"/>
                </a:cxn>
                <a:cxn ang="0">
                  <a:pos x="117" y="70"/>
                </a:cxn>
                <a:cxn ang="0">
                  <a:pos x="116" y="55"/>
                </a:cxn>
                <a:cxn ang="0">
                  <a:pos x="114" y="54"/>
                </a:cxn>
                <a:cxn ang="0">
                  <a:pos x="99" y="47"/>
                </a:cxn>
                <a:cxn ang="0">
                  <a:pos x="92" y="45"/>
                </a:cxn>
                <a:cxn ang="0">
                  <a:pos x="91" y="45"/>
                </a:cxn>
                <a:cxn ang="0">
                  <a:pos x="84" y="45"/>
                </a:cxn>
                <a:cxn ang="0">
                  <a:pos x="75" y="44"/>
                </a:cxn>
              </a:cxnLst>
              <a:rect l="0" t="0" r="r" b="b"/>
              <a:pathLst>
                <a:path w="163" h="148">
                  <a:moveTo>
                    <a:pt x="84" y="148"/>
                  </a:moveTo>
                  <a:lnTo>
                    <a:pt x="84" y="148"/>
                  </a:lnTo>
                  <a:lnTo>
                    <a:pt x="74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49" y="138"/>
                  </a:lnTo>
                  <a:lnTo>
                    <a:pt x="35" y="131"/>
                  </a:lnTo>
                  <a:lnTo>
                    <a:pt x="23" y="122"/>
                  </a:lnTo>
                  <a:lnTo>
                    <a:pt x="18" y="117"/>
                  </a:lnTo>
                  <a:lnTo>
                    <a:pt x="14" y="111"/>
                  </a:lnTo>
                  <a:lnTo>
                    <a:pt x="10" y="106"/>
                  </a:lnTo>
                  <a:lnTo>
                    <a:pt x="7" y="100"/>
                  </a:lnTo>
                  <a:lnTo>
                    <a:pt x="5" y="94"/>
                  </a:lnTo>
                  <a:lnTo>
                    <a:pt x="3" y="88"/>
                  </a:lnTo>
                  <a:lnTo>
                    <a:pt x="1" y="81"/>
                  </a:lnTo>
                  <a:lnTo>
                    <a:pt x="0" y="74"/>
                  </a:lnTo>
                  <a:lnTo>
                    <a:pt x="0" y="67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3" y="52"/>
                  </a:lnTo>
                  <a:lnTo>
                    <a:pt x="5" y="45"/>
                  </a:lnTo>
                  <a:lnTo>
                    <a:pt x="8" y="37"/>
                  </a:lnTo>
                  <a:lnTo>
                    <a:pt x="11" y="30"/>
                  </a:lnTo>
                  <a:lnTo>
                    <a:pt x="15" y="24"/>
                  </a:lnTo>
                  <a:lnTo>
                    <a:pt x="19" y="17"/>
                  </a:lnTo>
                  <a:lnTo>
                    <a:pt x="24" y="13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43" y="4"/>
                  </a:lnTo>
                  <a:lnTo>
                    <a:pt x="55" y="2"/>
                  </a:lnTo>
                  <a:lnTo>
                    <a:pt x="68" y="0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8" y="1"/>
                  </a:lnTo>
                  <a:lnTo>
                    <a:pt x="103" y="3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11" y="4"/>
                  </a:lnTo>
                  <a:lnTo>
                    <a:pt x="111" y="4"/>
                  </a:lnTo>
                  <a:lnTo>
                    <a:pt x="123" y="7"/>
                  </a:lnTo>
                  <a:lnTo>
                    <a:pt x="137" y="13"/>
                  </a:lnTo>
                  <a:lnTo>
                    <a:pt x="144" y="17"/>
                  </a:lnTo>
                  <a:lnTo>
                    <a:pt x="149" y="21"/>
                  </a:lnTo>
                  <a:lnTo>
                    <a:pt x="153" y="26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8" y="37"/>
                  </a:lnTo>
                  <a:lnTo>
                    <a:pt x="161" y="43"/>
                  </a:lnTo>
                  <a:lnTo>
                    <a:pt x="163" y="57"/>
                  </a:lnTo>
                  <a:lnTo>
                    <a:pt x="163" y="73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60" y="97"/>
                  </a:lnTo>
                  <a:lnTo>
                    <a:pt x="157" y="103"/>
                  </a:lnTo>
                  <a:lnTo>
                    <a:pt x="154" y="108"/>
                  </a:lnTo>
                  <a:lnTo>
                    <a:pt x="151" y="113"/>
                  </a:lnTo>
                  <a:lnTo>
                    <a:pt x="143" y="124"/>
                  </a:lnTo>
                  <a:lnTo>
                    <a:pt x="133" y="132"/>
                  </a:lnTo>
                  <a:lnTo>
                    <a:pt x="121" y="138"/>
                  </a:lnTo>
                  <a:lnTo>
                    <a:pt x="109" y="143"/>
                  </a:lnTo>
                  <a:lnTo>
                    <a:pt x="97" y="146"/>
                  </a:lnTo>
                  <a:lnTo>
                    <a:pt x="84" y="148"/>
                  </a:lnTo>
                  <a:lnTo>
                    <a:pt x="84" y="148"/>
                  </a:lnTo>
                  <a:close/>
                  <a:moveTo>
                    <a:pt x="75" y="44"/>
                  </a:moveTo>
                  <a:lnTo>
                    <a:pt x="75" y="44"/>
                  </a:lnTo>
                  <a:lnTo>
                    <a:pt x="68" y="45"/>
                  </a:lnTo>
                  <a:lnTo>
                    <a:pt x="63" y="45"/>
                  </a:lnTo>
                  <a:lnTo>
                    <a:pt x="58" y="47"/>
                  </a:lnTo>
                  <a:lnTo>
                    <a:pt x="54" y="50"/>
                  </a:lnTo>
                  <a:lnTo>
                    <a:pt x="51" y="55"/>
                  </a:lnTo>
                  <a:lnTo>
                    <a:pt x="48" y="60"/>
                  </a:lnTo>
                  <a:lnTo>
                    <a:pt x="46" y="68"/>
                  </a:lnTo>
                  <a:lnTo>
                    <a:pt x="46" y="68"/>
                  </a:lnTo>
                  <a:lnTo>
                    <a:pt x="46" y="74"/>
                  </a:lnTo>
                  <a:lnTo>
                    <a:pt x="47" y="79"/>
                  </a:lnTo>
                  <a:lnTo>
                    <a:pt x="50" y="86"/>
                  </a:lnTo>
                  <a:lnTo>
                    <a:pt x="54" y="90"/>
                  </a:lnTo>
                  <a:lnTo>
                    <a:pt x="59" y="94"/>
                  </a:lnTo>
                  <a:lnTo>
                    <a:pt x="64" y="97"/>
                  </a:lnTo>
                  <a:lnTo>
                    <a:pt x="71" y="99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85" y="101"/>
                  </a:lnTo>
                  <a:lnTo>
                    <a:pt x="85" y="101"/>
                  </a:lnTo>
                  <a:lnTo>
                    <a:pt x="92" y="101"/>
                  </a:lnTo>
                  <a:lnTo>
                    <a:pt x="99" y="99"/>
                  </a:lnTo>
                  <a:lnTo>
                    <a:pt x="104" y="97"/>
                  </a:lnTo>
                  <a:lnTo>
                    <a:pt x="108" y="93"/>
                  </a:lnTo>
                  <a:lnTo>
                    <a:pt x="112" y="89"/>
                  </a:lnTo>
                  <a:lnTo>
                    <a:pt x="114" y="82"/>
                  </a:lnTo>
                  <a:lnTo>
                    <a:pt x="116" y="77"/>
                  </a:lnTo>
                  <a:lnTo>
                    <a:pt x="117" y="70"/>
                  </a:lnTo>
                  <a:lnTo>
                    <a:pt x="117" y="59"/>
                  </a:lnTo>
                  <a:lnTo>
                    <a:pt x="116" y="55"/>
                  </a:lnTo>
                  <a:lnTo>
                    <a:pt x="114" y="54"/>
                  </a:lnTo>
                  <a:lnTo>
                    <a:pt x="114" y="54"/>
                  </a:lnTo>
                  <a:lnTo>
                    <a:pt x="106" y="49"/>
                  </a:lnTo>
                  <a:lnTo>
                    <a:pt x="99" y="47"/>
                  </a:lnTo>
                  <a:lnTo>
                    <a:pt x="99" y="47"/>
                  </a:lnTo>
                  <a:lnTo>
                    <a:pt x="92" y="45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84" y="45"/>
                  </a:lnTo>
                  <a:lnTo>
                    <a:pt x="84" y="45"/>
                  </a:lnTo>
                  <a:lnTo>
                    <a:pt x="75" y="44"/>
                  </a:lnTo>
                  <a:lnTo>
                    <a:pt x="75" y="4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79" name="Freeform 795"/>
            <p:cNvSpPr>
              <a:spLocks noEditPoints="1"/>
            </p:cNvSpPr>
            <p:nvPr/>
          </p:nvSpPr>
          <p:spPr bwMode="auto">
            <a:xfrm>
              <a:off x="6596063" y="4391025"/>
              <a:ext cx="85725" cy="77788"/>
            </a:xfrm>
            <a:custGeom>
              <a:avLst/>
              <a:gdLst/>
              <a:ahLst/>
              <a:cxnLst>
                <a:cxn ang="0">
                  <a:pos x="84" y="147"/>
                </a:cxn>
                <a:cxn ang="0">
                  <a:pos x="64" y="145"/>
                </a:cxn>
                <a:cxn ang="0">
                  <a:pos x="48" y="139"/>
                </a:cxn>
                <a:cxn ang="0">
                  <a:pos x="23" y="123"/>
                </a:cxn>
                <a:cxn ang="0">
                  <a:pos x="13" y="112"/>
                </a:cxn>
                <a:cxn ang="0">
                  <a:pos x="6" y="101"/>
                </a:cxn>
                <a:cxn ang="0">
                  <a:pos x="2" y="88"/>
                </a:cxn>
                <a:cxn ang="0">
                  <a:pos x="0" y="75"/>
                </a:cxn>
                <a:cxn ang="0">
                  <a:pos x="1" y="61"/>
                </a:cxn>
                <a:cxn ang="0">
                  <a:pos x="2" y="53"/>
                </a:cxn>
                <a:cxn ang="0">
                  <a:pos x="7" y="38"/>
                </a:cxn>
                <a:cxn ang="0">
                  <a:pos x="14" y="24"/>
                </a:cxn>
                <a:cxn ang="0">
                  <a:pos x="24" y="13"/>
                </a:cxn>
                <a:cxn ang="0">
                  <a:pos x="29" y="10"/>
                </a:cxn>
                <a:cxn ang="0">
                  <a:pos x="55" y="2"/>
                </a:cxn>
                <a:cxn ang="0">
                  <a:pos x="80" y="0"/>
                </a:cxn>
                <a:cxn ang="0">
                  <a:pos x="92" y="0"/>
                </a:cxn>
                <a:cxn ang="0">
                  <a:pos x="97" y="1"/>
                </a:cxn>
                <a:cxn ang="0">
                  <a:pos x="104" y="4"/>
                </a:cxn>
                <a:cxn ang="0">
                  <a:pos x="106" y="4"/>
                </a:cxn>
                <a:cxn ang="0">
                  <a:pos x="111" y="4"/>
                </a:cxn>
                <a:cxn ang="0">
                  <a:pos x="124" y="8"/>
                </a:cxn>
                <a:cxn ang="0">
                  <a:pos x="143" y="17"/>
                </a:cxn>
                <a:cxn ang="0">
                  <a:pos x="153" y="26"/>
                </a:cxn>
                <a:cxn ang="0">
                  <a:pos x="156" y="32"/>
                </a:cxn>
                <a:cxn ang="0">
                  <a:pos x="160" y="43"/>
                </a:cxn>
                <a:cxn ang="0">
                  <a:pos x="162" y="73"/>
                </a:cxn>
                <a:cxn ang="0">
                  <a:pos x="161" y="91"/>
                </a:cxn>
                <a:cxn ang="0">
                  <a:pos x="157" y="103"/>
                </a:cxn>
                <a:cxn ang="0">
                  <a:pos x="151" y="114"/>
                </a:cxn>
                <a:cxn ang="0">
                  <a:pos x="132" y="132"/>
                </a:cxn>
                <a:cxn ang="0">
                  <a:pos x="109" y="143"/>
                </a:cxn>
                <a:cxn ang="0">
                  <a:pos x="84" y="147"/>
                </a:cxn>
                <a:cxn ang="0">
                  <a:pos x="74" y="45"/>
                </a:cxn>
                <a:cxn ang="0">
                  <a:pos x="67" y="45"/>
                </a:cxn>
                <a:cxn ang="0">
                  <a:pos x="59" y="48"/>
                </a:cxn>
                <a:cxn ang="0">
                  <a:pos x="50" y="54"/>
                </a:cxn>
                <a:cxn ang="0">
                  <a:pos x="45" y="68"/>
                </a:cxn>
                <a:cxn ang="0">
                  <a:pos x="45" y="74"/>
                </a:cxn>
                <a:cxn ang="0">
                  <a:pos x="49" y="85"/>
                </a:cxn>
                <a:cxn ang="0">
                  <a:pos x="59" y="94"/>
                </a:cxn>
                <a:cxn ang="0">
                  <a:pos x="70" y="100"/>
                </a:cxn>
                <a:cxn ang="0">
                  <a:pos x="77" y="101"/>
                </a:cxn>
                <a:cxn ang="0">
                  <a:pos x="85" y="102"/>
                </a:cxn>
                <a:cxn ang="0">
                  <a:pos x="98" y="100"/>
                </a:cxn>
                <a:cxn ang="0">
                  <a:pos x="107" y="94"/>
                </a:cxn>
                <a:cxn ang="0">
                  <a:pos x="115" y="83"/>
                </a:cxn>
                <a:cxn ang="0">
                  <a:pos x="117" y="70"/>
                </a:cxn>
                <a:cxn ang="0">
                  <a:pos x="116" y="54"/>
                </a:cxn>
                <a:cxn ang="0">
                  <a:pos x="113" y="53"/>
                </a:cxn>
                <a:cxn ang="0">
                  <a:pos x="98" y="48"/>
                </a:cxn>
                <a:cxn ang="0">
                  <a:pos x="92" y="46"/>
                </a:cxn>
                <a:cxn ang="0">
                  <a:pos x="91" y="45"/>
                </a:cxn>
                <a:cxn ang="0">
                  <a:pos x="84" y="45"/>
                </a:cxn>
                <a:cxn ang="0">
                  <a:pos x="74" y="45"/>
                </a:cxn>
              </a:cxnLst>
              <a:rect l="0" t="0" r="r" b="b"/>
              <a:pathLst>
                <a:path w="162" h="147">
                  <a:moveTo>
                    <a:pt x="84" y="147"/>
                  </a:moveTo>
                  <a:lnTo>
                    <a:pt x="84" y="147"/>
                  </a:lnTo>
                  <a:lnTo>
                    <a:pt x="74" y="147"/>
                  </a:lnTo>
                  <a:lnTo>
                    <a:pt x="64" y="145"/>
                  </a:lnTo>
                  <a:lnTo>
                    <a:pt x="64" y="145"/>
                  </a:lnTo>
                  <a:lnTo>
                    <a:pt x="48" y="139"/>
                  </a:lnTo>
                  <a:lnTo>
                    <a:pt x="34" y="131"/>
                  </a:lnTo>
                  <a:lnTo>
                    <a:pt x="23" y="123"/>
                  </a:lnTo>
                  <a:lnTo>
                    <a:pt x="17" y="117"/>
                  </a:lnTo>
                  <a:lnTo>
                    <a:pt x="13" y="112"/>
                  </a:lnTo>
                  <a:lnTo>
                    <a:pt x="9" y="106"/>
                  </a:lnTo>
                  <a:lnTo>
                    <a:pt x="6" y="101"/>
                  </a:lnTo>
                  <a:lnTo>
                    <a:pt x="4" y="95"/>
                  </a:lnTo>
                  <a:lnTo>
                    <a:pt x="2" y="88"/>
                  </a:lnTo>
                  <a:lnTo>
                    <a:pt x="1" y="81"/>
                  </a:lnTo>
                  <a:lnTo>
                    <a:pt x="0" y="75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2" y="53"/>
                  </a:lnTo>
                  <a:lnTo>
                    <a:pt x="4" y="45"/>
                  </a:lnTo>
                  <a:lnTo>
                    <a:pt x="7" y="38"/>
                  </a:lnTo>
                  <a:lnTo>
                    <a:pt x="10" y="31"/>
                  </a:lnTo>
                  <a:lnTo>
                    <a:pt x="14" y="24"/>
                  </a:lnTo>
                  <a:lnTo>
                    <a:pt x="18" y="18"/>
                  </a:lnTo>
                  <a:lnTo>
                    <a:pt x="24" y="13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42" y="5"/>
                  </a:lnTo>
                  <a:lnTo>
                    <a:pt x="55" y="2"/>
                  </a:lnTo>
                  <a:lnTo>
                    <a:pt x="67" y="1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7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11" y="4"/>
                  </a:lnTo>
                  <a:lnTo>
                    <a:pt x="111" y="4"/>
                  </a:lnTo>
                  <a:lnTo>
                    <a:pt x="124" y="8"/>
                  </a:lnTo>
                  <a:lnTo>
                    <a:pt x="137" y="13"/>
                  </a:lnTo>
                  <a:lnTo>
                    <a:pt x="143" y="17"/>
                  </a:lnTo>
                  <a:lnTo>
                    <a:pt x="149" y="21"/>
                  </a:lnTo>
                  <a:lnTo>
                    <a:pt x="153" y="26"/>
                  </a:lnTo>
                  <a:lnTo>
                    <a:pt x="156" y="32"/>
                  </a:lnTo>
                  <a:lnTo>
                    <a:pt x="156" y="32"/>
                  </a:lnTo>
                  <a:lnTo>
                    <a:pt x="159" y="37"/>
                  </a:lnTo>
                  <a:lnTo>
                    <a:pt x="160" y="43"/>
                  </a:lnTo>
                  <a:lnTo>
                    <a:pt x="162" y="57"/>
                  </a:lnTo>
                  <a:lnTo>
                    <a:pt x="162" y="73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59" y="97"/>
                  </a:lnTo>
                  <a:lnTo>
                    <a:pt x="157" y="103"/>
                  </a:lnTo>
                  <a:lnTo>
                    <a:pt x="155" y="109"/>
                  </a:lnTo>
                  <a:lnTo>
                    <a:pt x="151" y="114"/>
                  </a:lnTo>
                  <a:lnTo>
                    <a:pt x="142" y="124"/>
                  </a:lnTo>
                  <a:lnTo>
                    <a:pt x="132" y="132"/>
                  </a:lnTo>
                  <a:lnTo>
                    <a:pt x="121" y="139"/>
                  </a:lnTo>
                  <a:lnTo>
                    <a:pt x="109" y="143"/>
                  </a:lnTo>
                  <a:lnTo>
                    <a:pt x="96" y="146"/>
                  </a:lnTo>
                  <a:lnTo>
                    <a:pt x="84" y="147"/>
                  </a:lnTo>
                  <a:lnTo>
                    <a:pt x="84" y="147"/>
                  </a:lnTo>
                  <a:close/>
                  <a:moveTo>
                    <a:pt x="74" y="45"/>
                  </a:moveTo>
                  <a:lnTo>
                    <a:pt x="74" y="45"/>
                  </a:lnTo>
                  <a:lnTo>
                    <a:pt x="67" y="45"/>
                  </a:lnTo>
                  <a:lnTo>
                    <a:pt x="63" y="46"/>
                  </a:lnTo>
                  <a:lnTo>
                    <a:pt x="59" y="48"/>
                  </a:lnTo>
                  <a:lnTo>
                    <a:pt x="54" y="50"/>
                  </a:lnTo>
                  <a:lnTo>
                    <a:pt x="50" y="54"/>
                  </a:lnTo>
                  <a:lnTo>
                    <a:pt x="47" y="61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5" y="74"/>
                  </a:lnTo>
                  <a:lnTo>
                    <a:pt x="46" y="80"/>
                  </a:lnTo>
                  <a:lnTo>
                    <a:pt x="49" y="85"/>
                  </a:lnTo>
                  <a:lnTo>
                    <a:pt x="54" y="91"/>
                  </a:lnTo>
                  <a:lnTo>
                    <a:pt x="59" y="94"/>
                  </a:lnTo>
                  <a:lnTo>
                    <a:pt x="64" y="98"/>
                  </a:lnTo>
                  <a:lnTo>
                    <a:pt x="70" y="100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85" y="102"/>
                  </a:lnTo>
                  <a:lnTo>
                    <a:pt x="85" y="102"/>
                  </a:lnTo>
                  <a:lnTo>
                    <a:pt x="92" y="101"/>
                  </a:lnTo>
                  <a:lnTo>
                    <a:pt x="98" y="100"/>
                  </a:lnTo>
                  <a:lnTo>
                    <a:pt x="103" y="97"/>
                  </a:lnTo>
                  <a:lnTo>
                    <a:pt x="107" y="94"/>
                  </a:lnTo>
                  <a:lnTo>
                    <a:pt x="111" y="88"/>
                  </a:lnTo>
                  <a:lnTo>
                    <a:pt x="115" y="83"/>
                  </a:lnTo>
                  <a:lnTo>
                    <a:pt x="116" y="77"/>
                  </a:lnTo>
                  <a:lnTo>
                    <a:pt x="117" y="70"/>
                  </a:lnTo>
                  <a:lnTo>
                    <a:pt x="117" y="59"/>
                  </a:lnTo>
                  <a:lnTo>
                    <a:pt x="116" y="54"/>
                  </a:lnTo>
                  <a:lnTo>
                    <a:pt x="113" y="53"/>
                  </a:lnTo>
                  <a:lnTo>
                    <a:pt x="113" y="53"/>
                  </a:lnTo>
                  <a:lnTo>
                    <a:pt x="106" y="50"/>
                  </a:lnTo>
                  <a:lnTo>
                    <a:pt x="98" y="48"/>
                  </a:lnTo>
                  <a:lnTo>
                    <a:pt x="98" y="48"/>
                  </a:lnTo>
                  <a:lnTo>
                    <a:pt x="92" y="46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84" y="45"/>
                  </a:lnTo>
                  <a:lnTo>
                    <a:pt x="84" y="45"/>
                  </a:lnTo>
                  <a:lnTo>
                    <a:pt x="74" y="45"/>
                  </a:lnTo>
                  <a:lnTo>
                    <a:pt x="74" y="4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80" name="Freeform 796"/>
            <p:cNvSpPr>
              <a:spLocks noEditPoints="1"/>
            </p:cNvSpPr>
            <p:nvPr/>
          </p:nvSpPr>
          <p:spPr bwMode="auto">
            <a:xfrm>
              <a:off x="6692901" y="4391025"/>
              <a:ext cx="85725" cy="77788"/>
            </a:xfrm>
            <a:custGeom>
              <a:avLst/>
              <a:gdLst/>
              <a:ahLst/>
              <a:cxnLst>
                <a:cxn ang="0">
                  <a:pos x="83" y="147"/>
                </a:cxn>
                <a:cxn ang="0">
                  <a:pos x="64" y="145"/>
                </a:cxn>
                <a:cxn ang="0">
                  <a:pos x="48" y="139"/>
                </a:cxn>
                <a:cxn ang="0">
                  <a:pos x="22" y="123"/>
                </a:cxn>
                <a:cxn ang="0">
                  <a:pos x="13" y="112"/>
                </a:cxn>
                <a:cxn ang="0">
                  <a:pos x="6" y="101"/>
                </a:cxn>
                <a:cxn ang="0">
                  <a:pos x="2" y="88"/>
                </a:cxn>
                <a:cxn ang="0">
                  <a:pos x="0" y="75"/>
                </a:cxn>
                <a:cxn ang="0">
                  <a:pos x="1" y="61"/>
                </a:cxn>
                <a:cxn ang="0">
                  <a:pos x="2" y="53"/>
                </a:cxn>
                <a:cxn ang="0">
                  <a:pos x="7" y="38"/>
                </a:cxn>
                <a:cxn ang="0">
                  <a:pos x="14" y="24"/>
                </a:cxn>
                <a:cxn ang="0">
                  <a:pos x="23" y="13"/>
                </a:cxn>
                <a:cxn ang="0">
                  <a:pos x="29" y="10"/>
                </a:cxn>
                <a:cxn ang="0">
                  <a:pos x="54" y="2"/>
                </a:cxn>
                <a:cxn ang="0">
                  <a:pos x="80" y="0"/>
                </a:cxn>
                <a:cxn ang="0">
                  <a:pos x="92" y="0"/>
                </a:cxn>
                <a:cxn ang="0">
                  <a:pos x="97" y="1"/>
                </a:cxn>
                <a:cxn ang="0">
                  <a:pos x="104" y="4"/>
                </a:cxn>
                <a:cxn ang="0">
                  <a:pos x="106" y="4"/>
                </a:cxn>
                <a:cxn ang="0">
                  <a:pos x="110" y="4"/>
                </a:cxn>
                <a:cxn ang="0">
                  <a:pos x="123" y="8"/>
                </a:cxn>
                <a:cxn ang="0">
                  <a:pos x="143" y="17"/>
                </a:cxn>
                <a:cxn ang="0">
                  <a:pos x="153" y="26"/>
                </a:cxn>
                <a:cxn ang="0">
                  <a:pos x="156" y="32"/>
                </a:cxn>
                <a:cxn ang="0">
                  <a:pos x="160" y="43"/>
                </a:cxn>
                <a:cxn ang="0">
                  <a:pos x="162" y="73"/>
                </a:cxn>
                <a:cxn ang="0">
                  <a:pos x="161" y="91"/>
                </a:cxn>
                <a:cxn ang="0">
                  <a:pos x="157" y="103"/>
                </a:cxn>
                <a:cxn ang="0">
                  <a:pos x="150" y="114"/>
                </a:cxn>
                <a:cxn ang="0">
                  <a:pos x="132" y="132"/>
                </a:cxn>
                <a:cxn ang="0">
                  <a:pos x="109" y="143"/>
                </a:cxn>
                <a:cxn ang="0">
                  <a:pos x="83" y="147"/>
                </a:cxn>
                <a:cxn ang="0">
                  <a:pos x="74" y="45"/>
                </a:cxn>
                <a:cxn ang="0">
                  <a:pos x="67" y="45"/>
                </a:cxn>
                <a:cxn ang="0">
                  <a:pos x="59" y="48"/>
                </a:cxn>
                <a:cxn ang="0">
                  <a:pos x="50" y="54"/>
                </a:cxn>
                <a:cxn ang="0">
                  <a:pos x="45" y="68"/>
                </a:cxn>
                <a:cxn ang="0">
                  <a:pos x="45" y="74"/>
                </a:cxn>
                <a:cxn ang="0">
                  <a:pos x="49" y="85"/>
                </a:cxn>
                <a:cxn ang="0">
                  <a:pos x="59" y="94"/>
                </a:cxn>
                <a:cxn ang="0">
                  <a:pos x="70" y="100"/>
                </a:cxn>
                <a:cxn ang="0">
                  <a:pos x="77" y="101"/>
                </a:cxn>
                <a:cxn ang="0">
                  <a:pos x="84" y="102"/>
                </a:cxn>
                <a:cxn ang="0">
                  <a:pos x="98" y="100"/>
                </a:cxn>
                <a:cxn ang="0">
                  <a:pos x="107" y="94"/>
                </a:cxn>
                <a:cxn ang="0">
                  <a:pos x="114" y="83"/>
                </a:cxn>
                <a:cxn ang="0">
                  <a:pos x="116" y="70"/>
                </a:cxn>
                <a:cxn ang="0">
                  <a:pos x="116" y="57"/>
                </a:cxn>
                <a:cxn ang="0">
                  <a:pos x="113" y="53"/>
                </a:cxn>
                <a:cxn ang="0">
                  <a:pos x="106" y="50"/>
                </a:cxn>
                <a:cxn ang="0">
                  <a:pos x="98" y="48"/>
                </a:cxn>
                <a:cxn ang="0">
                  <a:pos x="91" y="45"/>
                </a:cxn>
                <a:cxn ang="0">
                  <a:pos x="83" y="45"/>
                </a:cxn>
                <a:cxn ang="0">
                  <a:pos x="74" y="45"/>
                </a:cxn>
              </a:cxnLst>
              <a:rect l="0" t="0" r="r" b="b"/>
              <a:pathLst>
                <a:path w="162" h="147">
                  <a:moveTo>
                    <a:pt x="83" y="147"/>
                  </a:moveTo>
                  <a:lnTo>
                    <a:pt x="83" y="147"/>
                  </a:lnTo>
                  <a:lnTo>
                    <a:pt x="73" y="147"/>
                  </a:lnTo>
                  <a:lnTo>
                    <a:pt x="64" y="145"/>
                  </a:lnTo>
                  <a:lnTo>
                    <a:pt x="64" y="145"/>
                  </a:lnTo>
                  <a:lnTo>
                    <a:pt x="48" y="139"/>
                  </a:lnTo>
                  <a:lnTo>
                    <a:pt x="34" y="131"/>
                  </a:lnTo>
                  <a:lnTo>
                    <a:pt x="22" y="123"/>
                  </a:lnTo>
                  <a:lnTo>
                    <a:pt x="17" y="117"/>
                  </a:lnTo>
                  <a:lnTo>
                    <a:pt x="13" y="112"/>
                  </a:lnTo>
                  <a:lnTo>
                    <a:pt x="9" y="106"/>
                  </a:lnTo>
                  <a:lnTo>
                    <a:pt x="6" y="101"/>
                  </a:lnTo>
                  <a:lnTo>
                    <a:pt x="4" y="95"/>
                  </a:lnTo>
                  <a:lnTo>
                    <a:pt x="2" y="88"/>
                  </a:lnTo>
                  <a:lnTo>
                    <a:pt x="1" y="81"/>
                  </a:lnTo>
                  <a:lnTo>
                    <a:pt x="0" y="75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2" y="53"/>
                  </a:lnTo>
                  <a:lnTo>
                    <a:pt x="4" y="45"/>
                  </a:lnTo>
                  <a:lnTo>
                    <a:pt x="7" y="38"/>
                  </a:lnTo>
                  <a:lnTo>
                    <a:pt x="10" y="31"/>
                  </a:lnTo>
                  <a:lnTo>
                    <a:pt x="14" y="24"/>
                  </a:lnTo>
                  <a:lnTo>
                    <a:pt x="18" y="18"/>
                  </a:lnTo>
                  <a:lnTo>
                    <a:pt x="23" y="13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42" y="5"/>
                  </a:lnTo>
                  <a:lnTo>
                    <a:pt x="54" y="2"/>
                  </a:lnTo>
                  <a:lnTo>
                    <a:pt x="67" y="1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7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23" y="8"/>
                  </a:lnTo>
                  <a:lnTo>
                    <a:pt x="136" y="13"/>
                  </a:lnTo>
                  <a:lnTo>
                    <a:pt x="143" y="17"/>
                  </a:lnTo>
                  <a:lnTo>
                    <a:pt x="148" y="21"/>
                  </a:lnTo>
                  <a:lnTo>
                    <a:pt x="153" y="26"/>
                  </a:lnTo>
                  <a:lnTo>
                    <a:pt x="156" y="32"/>
                  </a:lnTo>
                  <a:lnTo>
                    <a:pt x="156" y="32"/>
                  </a:lnTo>
                  <a:lnTo>
                    <a:pt x="159" y="37"/>
                  </a:lnTo>
                  <a:lnTo>
                    <a:pt x="160" y="43"/>
                  </a:lnTo>
                  <a:lnTo>
                    <a:pt x="162" y="57"/>
                  </a:lnTo>
                  <a:lnTo>
                    <a:pt x="162" y="73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59" y="97"/>
                  </a:lnTo>
                  <a:lnTo>
                    <a:pt x="157" y="103"/>
                  </a:lnTo>
                  <a:lnTo>
                    <a:pt x="155" y="109"/>
                  </a:lnTo>
                  <a:lnTo>
                    <a:pt x="150" y="114"/>
                  </a:lnTo>
                  <a:lnTo>
                    <a:pt x="142" y="124"/>
                  </a:lnTo>
                  <a:lnTo>
                    <a:pt x="132" y="132"/>
                  </a:lnTo>
                  <a:lnTo>
                    <a:pt x="121" y="139"/>
                  </a:lnTo>
                  <a:lnTo>
                    <a:pt x="109" y="143"/>
                  </a:lnTo>
                  <a:lnTo>
                    <a:pt x="96" y="146"/>
                  </a:lnTo>
                  <a:lnTo>
                    <a:pt x="83" y="147"/>
                  </a:lnTo>
                  <a:lnTo>
                    <a:pt x="83" y="147"/>
                  </a:lnTo>
                  <a:close/>
                  <a:moveTo>
                    <a:pt x="74" y="45"/>
                  </a:moveTo>
                  <a:lnTo>
                    <a:pt x="74" y="45"/>
                  </a:lnTo>
                  <a:lnTo>
                    <a:pt x="67" y="45"/>
                  </a:lnTo>
                  <a:lnTo>
                    <a:pt x="63" y="46"/>
                  </a:lnTo>
                  <a:lnTo>
                    <a:pt x="59" y="48"/>
                  </a:lnTo>
                  <a:lnTo>
                    <a:pt x="53" y="50"/>
                  </a:lnTo>
                  <a:lnTo>
                    <a:pt x="50" y="54"/>
                  </a:lnTo>
                  <a:lnTo>
                    <a:pt x="47" y="61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5" y="74"/>
                  </a:lnTo>
                  <a:lnTo>
                    <a:pt x="46" y="80"/>
                  </a:lnTo>
                  <a:lnTo>
                    <a:pt x="49" y="85"/>
                  </a:lnTo>
                  <a:lnTo>
                    <a:pt x="53" y="91"/>
                  </a:lnTo>
                  <a:lnTo>
                    <a:pt x="59" y="94"/>
                  </a:lnTo>
                  <a:lnTo>
                    <a:pt x="64" y="98"/>
                  </a:lnTo>
                  <a:lnTo>
                    <a:pt x="70" y="100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84" y="102"/>
                  </a:lnTo>
                  <a:lnTo>
                    <a:pt x="84" y="102"/>
                  </a:lnTo>
                  <a:lnTo>
                    <a:pt x="92" y="101"/>
                  </a:lnTo>
                  <a:lnTo>
                    <a:pt x="98" y="100"/>
                  </a:lnTo>
                  <a:lnTo>
                    <a:pt x="103" y="97"/>
                  </a:lnTo>
                  <a:lnTo>
                    <a:pt x="107" y="94"/>
                  </a:lnTo>
                  <a:lnTo>
                    <a:pt x="111" y="88"/>
                  </a:lnTo>
                  <a:lnTo>
                    <a:pt x="114" y="83"/>
                  </a:lnTo>
                  <a:lnTo>
                    <a:pt x="115" y="77"/>
                  </a:lnTo>
                  <a:lnTo>
                    <a:pt x="116" y="70"/>
                  </a:lnTo>
                  <a:lnTo>
                    <a:pt x="116" y="59"/>
                  </a:lnTo>
                  <a:lnTo>
                    <a:pt x="116" y="57"/>
                  </a:lnTo>
                  <a:lnTo>
                    <a:pt x="115" y="54"/>
                  </a:lnTo>
                  <a:lnTo>
                    <a:pt x="113" y="53"/>
                  </a:lnTo>
                  <a:lnTo>
                    <a:pt x="113" y="53"/>
                  </a:lnTo>
                  <a:lnTo>
                    <a:pt x="106" y="50"/>
                  </a:lnTo>
                  <a:lnTo>
                    <a:pt x="98" y="48"/>
                  </a:lnTo>
                  <a:lnTo>
                    <a:pt x="98" y="48"/>
                  </a:lnTo>
                  <a:lnTo>
                    <a:pt x="92" y="46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83" y="45"/>
                  </a:lnTo>
                  <a:lnTo>
                    <a:pt x="83" y="45"/>
                  </a:lnTo>
                  <a:lnTo>
                    <a:pt x="74" y="45"/>
                  </a:lnTo>
                  <a:lnTo>
                    <a:pt x="74" y="4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81" name="Freeform 797"/>
            <p:cNvSpPr>
              <a:spLocks noEditPoints="1"/>
            </p:cNvSpPr>
            <p:nvPr/>
          </p:nvSpPr>
          <p:spPr bwMode="auto">
            <a:xfrm>
              <a:off x="6788151" y="4391025"/>
              <a:ext cx="85725" cy="77788"/>
            </a:xfrm>
            <a:custGeom>
              <a:avLst/>
              <a:gdLst/>
              <a:ahLst/>
              <a:cxnLst>
                <a:cxn ang="0">
                  <a:pos x="84" y="147"/>
                </a:cxn>
                <a:cxn ang="0">
                  <a:pos x="64" y="145"/>
                </a:cxn>
                <a:cxn ang="0">
                  <a:pos x="49" y="139"/>
                </a:cxn>
                <a:cxn ang="0">
                  <a:pos x="23" y="123"/>
                </a:cxn>
                <a:cxn ang="0">
                  <a:pos x="14" y="112"/>
                </a:cxn>
                <a:cxn ang="0">
                  <a:pos x="7" y="101"/>
                </a:cxn>
                <a:cxn ang="0">
                  <a:pos x="3" y="88"/>
                </a:cxn>
                <a:cxn ang="0">
                  <a:pos x="0" y="75"/>
                </a:cxn>
                <a:cxn ang="0">
                  <a:pos x="1" y="61"/>
                </a:cxn>
                <a:cxn ang="0">
                  <a:pos x="3" y="53"/>
                </a:cxn>
                <a:cxn ang="0">
                  <a:pos x="8" y="38"/>
                </a:cxn>
                <a:cxn ang="0">
                  <a:pos x="15" y="24"/>
                </a:cxn>
                <a:cxn ang="0">
                  <a:pos x="24" y="13"/>
                </a:cxn>
                <a:cxn ang="0">
                  <a:pos x="29" y="10"/>
                </a:cxn>
                <a:cxn ang="0">
                  <a:pos x="55" y="2"/>
                </a:cxn>
                <a:cxn ang="0">
                  <a:pos x="81" y="0"/>
                </a:cxn>
                <a:cxn ang="0">
                  <a:pos x="92" y="0"/>
                </a:cxn>
                <a:cxn ang="0">
                  <a:pos x="98" y="1"/>
                </a:cxn>
                <a:cxn ang="0">
                  <a:pos x="105" y="4"/>
                </a:cxn>
                <a:cxn ang="0">
                  <a:pos x="107" y="4"/>
                </a:cxn>
                <a:cxn ang="0">
                  <a:pos x="111" y="4"/>
                </a:cxn>
                <a:cxn ang="0">
                  <a:pos x="123" y="8"/>
                </a:cxn>
                <a:cxn ang="0">
                  <a:pos x="144" y="17"/>
                </a:cxn>
                <a:cxn ang="0">
                  <a:pos x="153" y="26"/>
                </a:cxn>
                <a:cxn ang="0">
                  <a:pos x="156" y="32"/>
                </a:cxn>
                <a:cxn ang="0">
                  <a:pos x="161" y="43"/>
                </a:cxn>
                <a:cxn ang="0">
                  <a:pos x="163" y="73"/>
                </a:cxn>
                <a:cxn ang="0">
                  <a:pos x="161" y="91"/>
                </a:cxn>
                <a:cxn ang="0">
                  <a:pos x="157" y="103"/>
                </a:cxn>
                <a:cxn ang="0">
                  <a:pos x="151" y="114"/>
                </a:cxn>
                <a:cxn ang="0">
                  <a:pos x="133" y="132"/>
                </a:cxn>
                <a:cxn ang="0">
                  <a:pos x="109" y="143"/>
                </a:cxn>
                <a:cxn ang="0">
                  <a:pos x="84" y="147"/>
                </a:cxn>
                <a:cxn ang="0">
                  <a:pos x="75" y="45"/>
                </a:cxn>
                <a:cxn ang="0">
                  <a:pos x="68" y="45"/>
                </a:cxn>
                <a:cxn ang="0">
                  <a:pos x="58" y="48"/>
                </a:cxn>
                <a:cxn ang="0">
                  <a:pos x="51" y="54"/>
                </a:cxn>
                <a:cxn ang="0">
                  <a:pos x="46" y="68"/>
                </a:cxn>
                <a:cxn ang="0">
                  <a:pos x="46" y="74"/>
                </a:cxn>
                <a:cxn ang="0">
                  <a:pos x="50" y="85"/>
                </a:cxn>
                <a:cxn ang="0">
                  <a:pos x="59" y="94"/>
                </a:cxn>
                <a:cxn ang="0">
                  <a:pos x="71" y="100"/>
                </a:cxn>
                <a:cxn ang="0">
                  <a:pos x="77" y="101"/>
                </a:cxn>
                <a:cxn ang="0">
                  <a:pos x="85" y="102"/>
                </a:cxn>
                <a:cxn ang="0">
                  <a:pos x="99" y="100"/>
                </a:cxn>
                <a:cxn ang="0">
                  <a:pos x="108" y="94"/>
                </a:cxn>
                <a:cxn ang="0">
                  <a:pos x="114" y="83"/>
                </a:cxn>
                <a:cxn ang="0">
                  <a:pos x="117" y="70"/>
                </a:cxn>
                <a:cxn ang="0">
                  <a:pos x="116" y="54"/>
                </a:cxn>
                <a:cxn ang="0">
                  <a:pos x="114" y="53"/>
                </a:cxn>
                <a:cxn ang="0">
                  <a:pos x="99" y="48"/>
                </a:cxn>
                <a:cxn ang="0">
                  <a:pos x="92" y="46"/>
                </a:cxn>
                <a:cxn ang="0">
                  <a:pos x="91" y="45"/>
                </a:cxn>
                <a:cxn ang="0">
                  <a:pos x="84" y="45"/>
                </a:cxn>
                <a:cxn ang="0">
                  <a:pos x="75" y="45"/>
                </a:cxn>
              </a:cxnLst>
              <a:rect l="0" t="0" r="r" b="b"/>
              <a:pathLst>
                <a:path w="163" h="147">
                  <a:moveTo>
                    <a:pt x="84" y="147"/>
                  </a:moveTo>
                  <a:lnTo>
                    <a:pt x="84" y="147"/>
                  </a:lnTo>
                  <a:lnTo>
                    <a:pt x="74" y="147"/>
                  </a:lnTo>
                  <a:lnTo>
                    <a:pt x="64" y="145"/>
                  </a:lnTo>
                  <a:lnTo>
                    <a:pt x="64" y="145"/>
                  </a:lnTo>
                  <a:lnTo>
                    <a:pt x="49" y="139"/>
                  </a:lnTo>
                  <a:lnTo>
                    <a:pt x="35" y="131"/>
                  </a:lnTo>
                  <a:lnTo>
                    <a:pt x="23" y="123"/>
                  </a:lnTo>
                  <a:lnTo>
                    <a:pt x="18" y="117"/>
                  </a:lnTo>
                  <a:lnTo>
                    <a:pt x="14" y="112"/>
                  </a:lnTo>
                  <a:lnTo>
                    <a:pt x="10" y="106"/>
                  </a:lnTo>
                  <a:lnTo>
                    <a:pt x="7" y="101"/>
                  </a:lnTo>
                  <a:lnTo>
                    <a:pt x="5" y="95"/>
                  </a:lnTo>
                  <a:lnTo>
                    <a:pt x="3" y="88"/>
                  </a:lnTo>
                  <a:lnTo>
                    <a:pt x="1" y="81"/>
                  </a:lnTo>
                  <a:lnTo>
                    <a:pt x="0" y="75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5"/>
                  </a:lnTo>
                  <a:lnTo>
                    <a:pt x="8" y="38"/>
                  </a:lnTo>
                  <a:lnTo>
                    <a:pt x="11" y="31"/>
                  </a:lnTo>
                  <a:lnTo>
                    <a:pt x="15" y="24"/>
                  </a:lnTo>
                  <a:lnTo>
                    <a:pt x="19" y="18"/>
                  </a:lnTo>
                  <a:lnTo>
                    <a:pt x="24" y="13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43" y="5"/>
                  </a:lnTo>
                  <a:lnTo>
                    <a:pt x="55" y="2"/>
                  </a:lnTo>
                  <a:lnTo>
                    <a:pt x="68" y="1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8" y="1"/>
                  </a:lnTo>
                  <a:lnTo>
                    <a:pt x="103" y="3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11" y="4"/>
                  </a:lnTo>
                  <a:lnTo>
                    <a:pt x="111" y="4"/>
                  </a:lnTo>
                  <a:lnTo>
                    <a:pt x="123" y="8"/>
                  </a:lnTo>
                  <a:lnTo>
                    <a:pt x="137" y="13"/>
                  </a:lnTo>
                  <a:lnTo>
                    <a:pt x="144" y="17"/>
                  </a:lnTo>
                  <a:lnTo>
                    <a:pt x="149" y="21"/>
                  </a:lnTo>
                  <a:lnTo>
                    <a:pt x="153" y="26"/>
                  </a:lnTo>
                  <a:lnTo>
                    <a:pt x="156" y="32"/>
                  </a:lnTo>
                  <a:lnTo>
                    <a:pt x="156" y="32"/>
                  </a:lnTo>
                  <a:lnTo>
                    <a:pt x="158" y="37"/>
                  </a:lnTo>
                  <a:lnTo>
                    <a:pt x="161" y="43"/>
                  </a:lnTo>
                  <a:lnTo>
                    <a:pt x="163" y="57"/>
                  </a:lnTo>
                  <a:lnTo>
                    <a:pt x="163" y="73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60" y="97"/>
                  </a:lnTo>
                  <a:lnTo>
                    <a:pt x="157" y="103"/>
                  </a:lnTo>
                  <a:lnTo>
                    <a:pt x="154" y="109"/>
                  </a:lnTo>
                  <a:lnTo>
                    <a:pt x="151" y="114"/>
                  </a:lnTo>
                  <a:lnTo>
                    <a:pt x="143" y="124"/>
                  </a:lnTo>
                  <a:lnTo>
                    <a:pt x="133" y="132"/>
                  </a:lnTo>
                  <a:lnTo>
                    <a:pt x="121" y="139"/>
                  </a:lnTo>
                  <a:lnTo>
                    <a:pt x="109" y="143"/>
                  </a:lnTo>
                  <a:lnTo>
                    <a:pt x="97" y="146"/>
                  </a:lnTo>
                  <a:lnTo>
                    <a:pt x="84" y="147"/>
                  </a:lnTo>
                  <a:lnTo>
                    <a:pt x="84" y="147"/>
                  </a:lnTo>
                  <a:close/>
                  <a:moveTo>
                    <a:pt x="75" y="45"/>
                  </a:moveTo>
                  <a:lnTo>
                    <a:pt x="75" y="45"/>
                  </a:lnTo>
                  <a:lnTo>
                    <a:pt x="68" y="45"/>
                  </a:lnTo>
                  <a:lnTo>
                    <a:pt x="63" y="46"/>
                  </a:lnTo>
                  <a:lnTo>
                    <a:pt x="58" y="48"/>
                  </a:lnTo>
                  <a:lnTo>
                    <a:pt x="54" y="50"/>
                  </a:lnTo>
                  <a:lnTo>
                    <a:pt x="51" y="54"/>
                  </a:lnTo>
                  <a:lnTo>
                    <a:pt x="48" y="61"/>
                  </a:lnTo>
                  <a:lnTo>
                    <a:pt x="46" y="68"/>
                  </a:lnTo>
                  <a:lnTo>
                    <a:pt x="46" y="68"/>
                  </a:lnTo>
                  <a:lnTo>
                    <a:pt x="46" y="74"/>
                  </a:lnTo>
                  <a:lnTo>
                    <a:pt x="47" y="80"/>
                  </a:lnTo>
                  <a:lnTo>
                    <a:pt x="50" y="85"/>
                  </a:lnTo>
                  <a:lnTo>
                    <a:pt x="54" y="91"/>
                  </a:lnTo>
                  <a:lnTo>
                    <a:pt x="59" y="94"/>
                  </a:lnTo>
                  <a:lnTo>
                    <a:pt x="64" y="98"/>
                  </a:lnTo>
                  <a:lnTo>
                    <a:pt x="71" y="100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85" y="102"/>
                  </a:lnTo>
                  <a:lnTo>
                    <a:pt x="85" y="102"/>
                  </a:lnTo>
                  <a:lnTo>
                    <a:pt x="92" y="101"/>
                  </a:lnTo>
                  <a:lnTo>
                    <a:pt x="99" y="100"/>
                  </a:lnTo>
                  <a:lnTo>
                    <a:pt x="104" y="97"/>
                  </a:lnTo>
                  <a:lnTo>
                    <a:pt x="108" y="94"/>
                  </a:lnTo>
                  <a:lnTo>
                    <a:pt x="112" y="88"/>
                  </a:lnTo>
                  <a:lnTo>
                    <a:pt x="114" y="83"/>
                  </a:lnTo>
                  <a:lnTo>
                    <a:pt x="116" y="77"/>
                  </a:lnTo>
                  <a:lnTo>
                    <a:pt x="117" y="70"/>
                  </a:lnTo>
                  <a:lnTo>
                    <a:pt x="117" y="59"/>
                  </a:lnTo>
                  <a:lnTo>
                    <a:pt x="116" y="54"/>
                  </a:lnTo>
                  <a:lnTo>
                    <a:pt x="114" y="53"/>
                  </a:lnTo>
                  <a:lnTo>
                    <a:pt x="114" y="53"/>
                  </a:lnTo>
                  <a:lnTo>
                    <a:pt x="106" y="50"/>
                  </a:lnTo>
                  <a:lnTo>
                    <a:pt x="99" y="48"/>
                  </a:lnTo>
                  <a:lnTo>
                    <a:pt x="99" y="48"/>
                  </a:lnTo>
                  <a:lnTo>
                    <a:pt x="92" y="46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84" y="45"/>
                  </a:lnTo>
                  <a:lnTo>
                    <a:pt x="84" y="45"/>
                  </a:lnTo>
                  <a:lnTo>
                    <a:pt x="75" y="45"/>
                  </a:lnTo>
                  <a:lnTo>
                    <a:pt x="75" y="4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82" name="Freeform 798"/>
            <p:cNvSpPr>
              <a:spLocks noEditPoints="1"/>
            </p:cNvSpPr>
            <p:nvPr/>
          </p:nvSpPr>
          <p:spPr bwMode="auto">
            <a:xfrm>
              <a:off x="6596063" y="4487863"/>
              <a:ext cx="85725" cy="77788"/>
            </a:xfrm>
            <a:custGeom>
              <a:avLst/>
              <a:gdLst/>
              <a:ahLst/>
              <a:cxnLst>
                <a:cxn ang="0">
                  <a:pos x="84" y="147"/>
                </a:cxn>
                <a:cxn ang="0">
                  <a:pos x="64" y="144"/>
                </a:cxn>
                <a:cxn ang="0">
                  <a:pos x="48" y="138"/>
                </a:cxn>
                <a:cxn ang="0">
                  <a:pos x="23" y="121"/>
                </a:cxn>
                <a:cxn ang="0">
                  <a:pos x="13" y="111"/>
                </a:cxn>
                <a:cxn ang="0">
                  <a:pos x="6" y="100"/>
                </a:cxn>
                <a:cxn ang="0">
                  <a:pos x="2" y="87"/>
                </a:cxn>
                <a:cxn ang="0">
                  <a:pos x="0" y="74"/>
                </a:cxn>
                <a:cxn ang="0">
                  <a:pos x="1" y="60"/>
                </a:cxn>
                <a:cxn ang="0">
                  <a:pos x="2" y="52"/>
                </a:cxn>
                <a:cxn ang="0">
                  <a:pos x="7" y="37"/>
                </a:cxn>
                <a:cxn ang="0">
                  <a:pos x="14" y="23"/>
                </a:cxn>
                <a:cxn ang="0">
                  <a:pos x="24" y="13"/>
                </a:cxn>
                <a:cxn ang="0">
                  <a:pos x="29" y="9"/>
                </a:cxn>
                <a:cxn ang="0">
                  <a:pos x="55" y="2"/>
                </a:cxn>
                <a:cxn ang="0">
                  <a:pos x="80" y="0"/>
                </a:cxn>
                <a:cxn ang="0">
                  <a:pos x="92" y="0"/>
                </a:cxn>
                <a:cxn ang="0">
                  <a:pos x="97" y="1"/>
                </a:cxn>
                <a:cxn ang="0">
                  <a:pos x="104" y="4"/>
                </a:cxn>
                <a:cxn ang="0">
                  <a:pos x="106" y="4"/>
                </a:cxn>
                <a:cxn ang="0">
                  <a:pos x="111" y="4"/>
                </a:cxn>
                <a:cxn ang="0">
                  <a:pos x="124" y="7"/>
                </a:cxn>
                <a:cxn ang="0">
                  <a:pos x="143" y="17"/>
                </a:cxn>
                <a:cxn ang="0">
                  <a:pos x="153" y="25"/>
                </a:cxn>
                <a:cxn ang="0">
                  <a:pos x="156" y="30"/>
                </a:cxn>
                <a:cxn ang="0">
                  <a:pos x="160" y="43"/>
                </a:cxn>
                <a:cxn ang="0">
                  <a:pos x="162" y="72"/>
                </a:cxn>
                <a:cxn ang="0">
                  <a:pos x="161" y="90"/>
                </a:cxn>
                <a:cxn ang="0">
                  <a:pos x="157" y="103"/>
                </a:cxn>
                <a:cxn ang="0">
                  <a:pos x="151" y="113"/>
                </a:cxn>
                <a:cxn ang="0">
                  <a:pos x="132" y="132"/>
                </a:cxn>
                <a:cxn ang="0">
                  <a:pos x="109" y="143"/>
                </a:cxn>
                <a:cxn ang="0">
                  <a:pos x="84" y="147"/>
                </a:cxn>
                <a:cxn ang="0">
                  <a:pos x="74" y="44"/>
                </a:cxn>
                <a:cxn ang="0">
                  <a:pos x="67" y="45"/>
                </a:cxn>
                <a:cxn ang="0">
                  <a:pos x="59" y="47"/>
                </a:cxn>
                <a:cxn ang="0">
                  <a:pos x="50" y="54"/>
                </a:cxn>
                <a:cxn ang="0">
                  <a:pos x="45" y="68"/>
                </a:cxn>
                <a:cxn ang="0">
                  <a:pos x="45" y="74"/>
                </a:cxn>
                <a:cxn ang="0">
                  <a:pos x="49" y="84"/>
                </a:cxn>
                <a:cxn ang="0">
                  <a:pos x="59" y="93"/>
                </a:cxn>
                <a:cxn ang="0">
                  <a:pos x="70" y="99"/>
                </a:cxn>
                <a:cxn ang="0">
                  <a:pos x="77" y="101"/>
                </a:cxn>
                <a:cxn ang="0">
                  <a:pos x="85" y="101"/>
                </a:cxn>
                <a:cxn ang="0">
                  <a:pos x="98" y="99"/>
                </a:cxn>
                <a:cxn ang="0">
                  <a:pos x="107" y="92"/>
                </a:cxn>
                <a:cxn ang="0">
                  <a:pos x="115" y="82"/>
                </a:cxn>
                <a:cxn ang="0">
                  <a:pos x="117" y="70"/>
                </a:cxn>
                <a:cxn ang="0">
                  <a:pos x="116" y="54"/>
                </a:cxn>
                <a:cxn ang="0">
                  <a:pos x="113" y="53"/>
                </a:cxn>
                <a:cxn ang="0">
                  <a:pos x="98" y="47"/>
                </a:cxn>
                <a:cxn ang="0">
                  <a:pos x="92" y="45"/>
                </a:cxn>
                <a:cxn ang="0">
                  <a:pos x="91" y="45"/>
                </a:cxn>
                <a:cxn ang="0">
                  <a:pos x="84" y="45"/>
                </a:cxn>
                <a:cxn ang="0">
                  <a:pos x="74" y="44"/>
                </a:cxn>
              </a:cxnLst>
              <a:rect l="0" t="0" r="r" b="b"/>
              <a:pathLst>
                <a:path w="162" h="147">
                  <a:moveTo>
                    <a:pt x="84" y="147"/>
                  </a:moveTo>
                  <a:lnTo>
                    <a:pt x="84" y="147"/>
                  </a:lnTo>
                  <a:lnTo>
                    <a:pt x="74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48" y="138"/>
                  </a:lnTo>
                  <a:lnTo>
                    <a:pt x="34" y="131"/>
                  </a:lnTo>
                  <a:lnTo>
                    <a:pt x="23" y="121"/>
                  </a:lnTo>
                  <a:lnTo>
                    <a:pt x="17" y="116"/>
                  </a:lnTo>
                  <a:lnTo>
                    <a:pt x="13" y="111"/>
                  </a:lnTo>
                  <a:lnTo>
                    <a:pt x="9" y="106"/>
                  </a:lnTo>
                  <a:lnTo>
                    <a:pt x="6" y="100"/>
                  </a:lnTo>
                  <a:lnTo>
                    <a:pt x="4" y="93"/>
                  </a:lnTo>
                  <a:lnTo>
                    <a:pt x="2" y="87"/>
                  </a:lnTo>
                  <a:lnTo>
                    <a:pt x="1" y="81"/>
                  </a:lnTo>
                  <a:lnTo>
                    <a:pt x="0" y="74"/>
                  </a:lnTo>
                  <a:lnTo>
                    <a:pt x="0" y="6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2" y="52"/>
                  </a:lnTo>
                  <a:lnTo>
                    <a:pt x="4" y="45"/>
                  </a:lnTo>
                  <a:lnTo>
                    <a:pt x="7" y="37"/>
                  </a:lnTo>
                  <a:lnTo>
                    <a:pt x="10" y="29"/>
                  </a:lnTo>
                  <a:lnTo>
                    <a:pt x="14" y="23"/>
                  </a:lnTo>
                  <a:lnTo>
                    <a:pt x="18" y="17"/>
                  </a:lnTo>
                  <a:lnTo>
                    <a:pt x="24" y="13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42" y="4"/>
                  </a:lnTo>
                  <a:lnTo>
                    <a:pt x="55" y="2"/>
                  </a:lnTo>
                  <a:lnTo>
                    <a:pt x="67" y="0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7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11" y="4"/>
                  </a:lnTo>
                  <a:lnTo>
                    <a:pt x="111" y="4"/>
                  </a:lnTo>
                  <a:lnTo>
                    <a:pt x="124" y="7"/>
                  </a:lnTo>
                  <a:lnTo>
                    <a:pt x="137" y="13"/>
                  </a:lnTo>
                  <a:lnTo>
                    <a:pt x="143" y="17"/>
                  </a:lnTo>
                  <a:lnTo>
                    <a:pt x="149" y="21"/>
                  </a:lnTo>
                  <a:lnTo>
                    <a:pt x="153" y="25"/>
                  </a:lnTo>
                  <a:lnTo>
                    <a:pt x="156" y="30"/>
                  </a:lnTo>
                  <a:lnTo>
                    <a:pt x="156" y="30"/>
                  </a:lnTo>
                  <a:lnTo>
                    <a:pt x="159" y="37"/>
                  </a:lnTo>
                  <a:lnTo>
                    <a:pt x="160" y="43"/>
                  </a:lnTo>
                  <a:lnTo>
                    <a:pt x="162" y="56"/>
                  </a:lnTo>
                  <a:lnTo>
                    <a:pt x="162" y="72"/>
                  </a:lnTo>
                  <a:lnTo>
                    <a:pt x="161" y="90"/>
                  </a:lnTo>
                  <a:lnTo>
                    <a:pt x="161" y="90"/>
                  </a:lnTo>
                  <a:lnTo>
                    <a:pt x="159" y="97"/>
                  </a:lnTo>
                  <a:lnTo>
                    <a:pt x="157" y="103"/>
                  </a:lnTo>
                  <a:lnTo>
                    <a:pt x="155" y="108"/>
                  </a:lnTo>
                  <a:lnTo>
                    <a:pt x="151" y="113"/>
                  </a:lnTo>
                  <a:lnTo>
                    <a:pt x="142" y="123"/>
                  </a:lnTo>
                  <a:lnTo>
                    <a:pt x="132" y="132"/>
                  </a:lnTo>
                  <a:lnTo>
                    <a:pt x="121" y="138"/>
                  </a:lnTo>
                  <a:lnTo>
                    <a:pt x="109" y="143"/>
                  </a:lnTo>
                  <a:lnTo>
                    <a:pt x="96" y="146"/>
                  </a:lnTo>
                  <a:lnTo>
                    <a:pt x="84" y="147"/>
                  </a:lnTo>
                  <a:lnTo>
                    <a:pt x="84" y="147"/>
                  </a:lnTo>
                  <a:close/>
                  <a:moveTo>
                    <a:pt x="74" y="44"/>
                  </a:moveTo>
                  <a:lnTo>
                    <a:pt x="74" y="44"/>
                  </a:lnTo>
                  <a:lnTo>
                    <a:pt x="67" y="45"/>
                  </a:lnTo>
                  <a:lnTo>
                    <a:pt x="63" y="45"/>
                  </a:lnTo>
                  <a:lnTo>
                    <a:pt x="59" y="47"/>
                  </a:lnTo>
                  <a:lnTo>
                    <a:pt x="54" y="50"/>
                  </a:lnTo>
                  <a:lnTo>
                    <a:pt x="50" y="54"/>
                  </a:lnTo>
                  <a:lnTo>
                    <a:pt x="47" y="5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5" y="74"/>
                  </a:lnTo>
                  <a:lnTo>
                    <a:pt x="46" y="79"/>
                  </a:lnTo>
                  <a:lnTo>
                    <a:pt x="49" y="84"/>
                  </a:lnTo>
                  <a:lnTo>
                    <a:pt x="54" y="89"/>
                  </a:lnTo>
                  <a:lnTo>
                    <a:pt x="59" y="93"/>
                  </a:lnTo>
                  <a:lnTo>
                    <a:pt x="64" y="97"/>
                  </a:lnTo>
                  <a:lnTo>
                    <a:pt x="70" y="99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85" y="101"/>
                  </a:lnTo>
                  <a:lnTo>
                    <a:pt x="85" y="101"/>
                  </a:lnTo>
                  <a:lnTo>
                    <a:pt x="92" y="101"/>
                  </a:lnTo>
                  <a:lnTo>
                    <a:pt x="98" y="99"/>
                  </a:lnTo>
                  <a:lnTo>
                    <a:pt x="103" y="97"/>
                  </a:lnTo>
                  <a:lnTo>
                    <a:pt x="107" y="92"/>
                  </a:lnTo>
                  <a:lnTo>
                    <a:pt x="111" y="88"/>
                  </a:lnTo>
                  <a:lnTo>
                    <a:pt x="115" y="82"/>
                  </a:lnTo>
                  <a:lnTo>
                    <a:pt x="116" y="76"/>
                  </a:lnTo>
                  <a:lnTo>
                    <a:pt x="117" y="70"/>
                  </a:lnTo>
                  <a:lnTo>
                    <a:pt x="117" y="58"/>
                  </a:lnTo>
                  <a:lnTo>
                    <a:pt x="116" y="54"/>
                  </a:lnTo>
                  <a:lnTo>
                    <a:pt x="113" y="53"/>
                  </a:lnTo>
                  <a:lnTo>
                    <a:pt x="113" y="53"/>
                  </a:lnTo>
                  <a:lnTo>
                    <a:pt x="106" y="49"/>
                  </a:lnTo>
                  <a:lnTo>
                    <a:pt x="98" y="47"/>
                  </a:lnTo>
                  <a:lnTo>
                    <a:pt x="98" y="47"/>
                  </a:lnTo>
                  <a:lnTo>
                    <a:pt x="92" y="45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84" y="45"/>
                  </a:lnTo>
                  <a:lnTo>
                    <a:pt x="84" y="45"/>
                  </a:lnTo>
                  <a:lnTo>
                    <a:pt x="74" y="44"/>
                  </a:lnTo>
                  <a:lnTo>
                    <a:pt x="74" y="4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83" name="Freeform 799"/>
            <p:cNvSpPr>
              <a:spLocks noEditPoints="1"/>
            </p:cNvSpPr>
            <p:nvPr/>
          </p:nvSpPr>
          <p:spPr bwMode="auto">
            <a:xfrm>
              <a:off x="6692901" y="4487863"/>
              <a:ext cx="85725" cy="77788"/>
            </a:xfrm>
            <a:custGeom>
              <a:avLst/>
              <a:gdLst/>
              <a:ahLst/>
              <a:cxnLst>
                <a:cxn ang="0">
                  <a:pos x="83" y="147"/>
                </a:cxn>
                <a:cxn ang="0">
                  <a:pos x="64" y="144"/>
                </a:cxn>
                <a:cxn ang="0">
                  <a:pos x="48" y="138"/>
                </a:cxn>
                <a:cxn ang="0">
                  <a:pos x="22" y="121"/>
                </a:cxn>
                <a:cxn ang="0">
                  <a:pos x="13" y="111"/>
                </a:cxn>
                <a:cxn ang="0">
                  <a:pos x="6" y="100"/>
                </a:cxn>
                <a:cxn ang="0">
                  <a:pos x="2" y="87"/>
                </a:cxn>
                <a:cxn ang="0">
                  <a:pos x="0" y="74"/>
                </a:cxn>
                <a:cxn ang="0">
                  <a:pos x="1" y="60"/>
                </a:cxn>
                <a:cxn ang="0">
                  <a:pos x="2" y="52"/>
                </a:cxn>
                <a:cxn ang="0">
                  <a:pos x="7" y="37"/>
                </a:cxn>
                <a:cxn ang="0">
                  <a:pos x="14" y="23"/>
                </a:cxn>
                <a:cxn ang="0">
                  <a:pos x="23" y="13"/>
                </a:cxn>
                <a:cxn ang="0">
                  <a:pos x="29" y="9"/>
                </a:cxn>
                <a:cxn ang="0">
                  <a:pos x="54" y="2"/>
                </a:cxn>
                <a:cxn ang="0">
                  <a:pos x="80" y="0"/>
                </a:cxn>
                <a:cxn ang="0">
                  <a:pos x="92" y="0"/>
                </a:cxn>
                <a:cxn ang="0">
                  <a:pos x="97" y="1"/>
                </a:cxn>
                <a:cxn ang="0">
                  <a:pos x="104" y="4"/>
                </a:cxn>
                <a:cxn ang="0">
                  <a:pos x="106" y="4"/>
                </a:cxn>
                <a:cxn ang="0">
                  <a:pos x="110" y="4"/>
                </a:cxn>
                <a:cxn ang="0">
                  <a:pos x="123" y="7"/>
                </a:cxn>
                <a:cxn ang="0">
                  <a:pos x="143" y="17"/>
                </a:cxn>
                <a:cxn ang="0">
                  <a:pos x="153" y="25"/>
                </a:cxn>
                <a:cxn ang="0">
                  <a:pos x="156" y="30"/>
                </a:cxn>
                <a:cxn ang="0">
                  <a:pos x="160" y="43"/>
                </a:cxn>
                <a:cxn ang="0">
                  <a:pos x="162" y="72"/>
                </a:cxn>
                <a:cxn ang="0">
                  <a:pos x="161" y="90"/>
                </a:cxn>
                <a:cxn ang="0">
                  <a:pos x="157" y="103"/>
                </a:cxn>
                <a:cxn ang="0">
                  <a:pos x="150" y="113"/>
                </a:cxn>
                <a:cxn ang="0">
                  <a:pos x="132" y="132"/>
                </a:cxn>
                <a:cxn ang="0">
                  <a:pos x="109" y="143"/>
                </a:cxn>
                <a:cxn ang="0">
                  <a:pos x="83" y="147"/>
                </a:cxn>
                <a:cxn ang="0">
                  <a:pos x="74" y="44"/>
                </a:cxn>
                <a:cxn ang="0">
                  <a:pos x="67" y="45"/>
                </a:cxn>
                <a:cxn ang="0">
                  <a:pos x="59" y="47"/>
                </a:cxn>
                <a:cxn ang="0">
                  <a:pos x="50" y="54"/>
                </a:cxn>
                <a:cxn ang="0">
                  <a:pos x="45" y="68"/>
                </a:cxn>
                <a:cxn ang="0">
                  <a:pos x="45" y="74"/>
                </a:cxn>
                <a:cxn ang="0">
                  <a:pos x="49" y="84"/>
                </a:cxn>
                <a:cxn ang="0">
                  <a:pos x="59" y="93"/>
                </a:cxn>
                <a:cxn ang="0">
                  <a:pos x="70" y="99"/>
                </a:cxn>
                <a:cxn ang="0">
                  <a:pos x="77" y="101"/>
                </a:cxn>
                <a:cxn ang="0">
                  <a:pos x="84" y="101"/>
                </a:cxn>
                <a:cxn ang="0">
                  <a:pos x="98" y="99"/>
                </a:cxn>
                <a:cxn ang="0">
                  <a:pos x="107" y="92"/>
                </a:cxn>
                <a:cxn ang="0">
                  <a:pos x="114" y="82"/>
                </a:cxn>
                <a:cxn ang="0">
                  <a:pos x="116" y="70"/>
                </a:cxn>
                <a:cxn ang="0">
                  <a:pos x="116" y="57"/>
                </a:cxn>
                <a:cxn ang="0">
                  <a:pos x="113" y="53"/>
                </a:cxn>
                <a:cxn ang="0">
                  <a:pos x="106" y="49"/>
                </a:cxn>
                <a:cxn ang="0">
                  <a:pos x="98" y="47"/>
                </a:cxn>
                <a:cxn ang="0">
                  <a:pos x="91" y="45"/>
                </a:cxn>
                <a:cxn ang="0">
                  <a:pos x="83" y="45"/>
                </a:cxn>
                <a:cxn ang="0">
                  <a:pos x="74" y="44"/>
                </a:cxn>
              </a:cxnLst>
              <a:rect l="0" t="0" r="r" b="b"/>
              <a:pathLst>
                <a:path w="162" h="147">
                  <a:moveTo>
                    <a:pt x="83" y="147"/>
                  </a:moveTo>
                  <a:lnTo>
                    <a:pt x="83" y="147"/>
                  </a:lnTo>
                  <a:lnTo>
                    <a:pt x="73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48" y="138"/>
                  </a:lnTo>
                  <a:lnTo>
                    <a:pt x="34" y="131"/>
                  </a:lnTo>
                  <a:lnTo>
                    <a:pt x="22" y="121"/>
                  </a:lnTo>
                  <a:lnTo>
                    <a:pt x="17" y="116"/>
                  </a:lnTo>
                  <a:lnTo>
                    <a:pt x="13" y="111"/>
                  </a:lnTo>
                  <a:lnTo>
                    <a:pt x="9" y="106"/>
                  </a:lnTo>
                  <a:lnTo>
                    <a:pt x="6" y="100"/>
                  </a:lnTo>
                  <a:lnTo>
                    <a:pt x="4" y="93"/>
                  </a:lnTo>
                  <a:lnTo>
                    <a:pt x="2" y="87"/>
                  </a:lnTo>
                  <a:lnTo>
                    <a:pt x="1" y="81"/>
                  </a:lnTo>
                  <a:lnTo>
                    <a:pt x="0" y="74"/>
                  </a:lnTo>
                  <a:lnTo>
                    <a:pt x="0" y="6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2" y="52"/>
                  </a:lnTo>
                  <a:lnTo>
                    <a:pt x="4" y="45"/>
                  </a:lnTo>
                  <a:lnTo>
                    <a:pt x="7" y="37"/>
                  </a:lnTo>
                  <a:lnTo>
                    <a:pt x="10" y="29"/>
                  </a:lnTo>
                  <a:lnTo>
                    <a:pt x="14" y="23"/>
                  </a:lnTo>
                  <a:lnTo>
                    <a:pt x="18" y="17"/>
                  </a:lnTo>
                  <a:lnTo>
                    <a:pt x="23" y="13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42" y="4"/>
                  </a:lnTo>
                  <a:lnTo>
                    <a:pt x="54" y="2"/>
                  </a:lnTo>
                  <a:lnTo>
                    <a:pt x="67" y="0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7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23" y="7"/>
                  </a:lnTo>
                  <a:lnTo>
                    <a:pt x="136" y="13"/>
                  </a:lnTo>
                  <a:lnTo>
                    <a:pt x="143" y="17"/>
                  </a:lnTo>
                  <a:lnTo>
                    <a:pt x="148" y="21"/>
                  </a:lnTo>
                  <a:lnTo>
                    <a:pt x="153" y="25"/>
                  </a:lnTo>
                  <a:lnTo>
                    <a:pt x="156" y="30"/>
                  </a:lnTo>
                  <a:lnTo>
                    <a:pt x="156" y="30"/>
                  </a:lnTo>
                  <a:lnTo>
                    <a:pt x="159" y="37"/>
                  </a:lnTo>
                  <a:lnTo>
                    <a:pt x="160" y="43"/>
                  </a:lnTo>
                  <a:lnTo>
                    <a:pt x="162" y="56"/>
                  </a:lnTo>
                  <a:lnTo>
                    <a:pt x="162" y="72"/>
                  </a:lnTo>
                  <a:lnTo>
                    <a:pt x="161" y="90"/>
                  </a:lnTo>
                  <a:lnTo>
                    <a:pt x="161" y="90"/>
                  </a:lnTo>
                  <a:lnTo>
                    <a:pt x="159" y="97"/>
                  </a:lnTo>
                  <a:lnTo>
                    <a:pt x="157" y="103"/>
                  </a:lnTo>
                  <a:lnTo>
                    <a:pt x="155" y="108"/>
                  </a:lnTo>
                  <a:lnTo>
                    <a:pt x="150" y="113"/>
                  </a:lnTo>
                  <a:lnTo>
                    <a:pt x="142" y="123"/>
                  </a:lnTo>
                  <a:lnTo>
                    <a:pt x="132" y="132"/>
                  </a:lnTo>
                  <a:lnTo>
                    <a:pt x="121" y="138"/>
                  </a:lnTo>
                  <a:lnTo>
                    <a:pt x="109" y="143"/>
                  </a:lnTo>
                  <a:lnTo>
                    <a:pt x="96" y="146"/>
                  </a:lnTo>
                  <a:lnTo>
                    <a:pt x="83" y="147"/>
                  </a:lnTo>
                  <a:lnTo>
                    <a:pt x="83" y="147"/>
                  </a:lnTo>
                  <a:close/>
                  <a:moveTo>
                    <a:pt x="74" y="44"/>
                  </a:moveTo>
                  <a:lnTo>
                    <a:pt x="74" y="44"/>
                  </a:lnTo>
                  <a:lnTo>
                    <a:pt x="67" y="45"/>
                  </a:lnTo>
                  <a:lnTo>
                    <a:pt x="63" y="45"/>
                  </a:lnTo>
                  <a:lnTo>
                    <a:pt x="59" y="47"/>
                  </a:lnTo>
                  <a:lnTo>
                    <a:pt x="53" y="50"/>
                  </a:lnTo>
                  <a:lnTo>
                    <a:pt x="50" y="54"/>
                  </a:lnTo>
                  <a:lnTo>
                    <a:pt x="47" y="5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5" y="74"/>
                  </a:lnTo>
                  <a:lnTo>
                    <a:pt x="46" y="79"/>
                  </a:lnTo>
                  <a:lnTo>
                    <a:pt x="49" y="84"/>
                  </a:lnTo>
                  <a:lnTo>
                    <a:pt x="53" y="89"/>
                  </a:lnTo>
                  <a:lnTo>
                    <a:pt x="59" y="93"/>
                  </a:lnTo>
                  <a:lnTo>
                    <a:pt x="64" y="97"/>
                  </a:lnTo>
                  <a:lnTo>
                    <a:pt x="70" y="99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92" y="101"/>
                  </a:lnTo>
                  <a:lnTo>
                    <a:pt x="98" y="99"/>
                  </a:lnTo>
                  <a:lnTo>
                    <a:pt x="103" y="97"/>
                  </a:lnTo>
                  <a:lnTo>
                    <a:pt x="107" y="92"/>
                  </a:lnTo>
                  <a:lnTo>
                    <a:pt x="111" y="88"/>
                  </a:lnTo>
                  <a:lnTo>
                    <a:pt x="114" y="82"/>
                  </a:lnTo>
                  <a:lnTo>
                    <a:pt x="115" y="76"/>
                  </a:lnTo>
                  <a:lnTo>
                    <a:pt x="116" y="70"/>
                  </a:lnTo>
                  <a:lnTo>
                    <a:pt x="116" y="58"/>
                  </a:lnTo>
                  <a:lnTo>
                    <a:pt x="116" y="57"/>
                  </a:lnTo>
                  <a:lnTo>
                    <a:pt x="115" y="54"/>
                  </a:lnTo>
                  <a:lnTo>
                    <a:pt x="113" y="53"/>
                  </a:lnTo>
                  <a:lnTo>
                    <a:pt x="113" y="53"/>
                  </a:lnTo>
                  <a:lnTo>
                    <a:pt x="106" y="49"/>
                  </a:lnTo>
                  <a:lnTo>
                    <a:pt x="98" y="47"/>
                  </a:lnTo>
                  <a:lnTo>
                    <a:pt x="98" y="47"/>
                  </a:lnTo>
                  <a:lnTo>
                    <a:pt x="92" y="45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83" y="45"/>
                  </a:lnTo>
                  <a:lnTo>
                    <a:pt x="83" y="45"/>
                  </a:lnTo>
                  <a:lnTo>
                    <a:pt x="74" y="44"/>
                  </a:lnTo>
                  <a:lnTo>
                    <a:pt x="74" y="4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84" name="Freeform 800"/>
            <p:cNvSpPr>
              <a:spLocks noEditPoints="1"/>
            </p:cNvSpPr>
            <p:nvPr/>
          </p:nvSpPr>
          <p:spPr bwMode="auto">
            <a:xfrm>
              <a:off x="6788151" y="4487863"/>
              <a:ext cx="85725" cy="77788"/>
            </a:xfrm>
            <a:custGeom>
              <a:avLst/>
              <a:gdLst/>
              <a:ahLst/>
              <a:cxnLst>
                <a:cxn ang="0">
                  <a:pos x="84" y="147"/>
                </a:cxn>
                <a:cxn ang="0">
                  <a:pos x="64" y="144"/>
                </a:cxn>
                <a:cxn ang="0">
                  <a:pos x="49" y="138"/>
                </a:cxn>
                <a:cxn ang="0">
                  <a:pos x="23" y="121"/>
                </a:cxn>
                <a:cxn ang="0">
                  <a:pos x="14" y="111"/>
                </a:cxn>
                <a:cxn ang="0">
                  <a:pos x="7" y="100"/>
                </a:cxn>
                <a:cxn ang="0">
                  <a:pos x="3" y="87"/>
                </a:cxn>
                <a:cxn ang="0">
                  <a:pos x="0" y="74"/>
                </a:cxn>
                <a:cxn ang="0">
                  <a:pos x="1" y="60"/>
                </a:cxn>
                <a:cxn ang="0">
                  <a:pos x="3" y="52"/>
                </a:cxn>
                <a:cxn ang="0">
                  <a:pos x="8" y="37"/>
                </a:cxn>
                <a:cxn ang="0">
                  <a:pos x="15" y="23"/>
                </a:cxn>
                <a:cxn ang="0">
                  <a:pos x="24" y="13"/>
                </a:cxn>
                <a:cxn ang="0">
                  <a:pos x="29" y="9"/>
                </a:cxn>
                <a:cxn ang="0">
                  <a:pos x="55" y="2"/>
                </a:cxn>
                <a:cxn ang="0">
                  <a:pos x="81" y="0"/>
                </a:cxn>
                <a:cxn ang="0">
                  <a:pos x="92" y="0"/>
                </a:cxn>
                <a:cxn ang="0">
                  <a:pos x="98" y="1"/>
                </a:cxn>
                <a:cxn ang="0">
                  <a:pos x="105" y="4"/>
                </a:cxn>
                <a:cxn ang="0">
                  <a:pos x="107" y="4"/>
                </a:cxn>
                <a:cxn ang="0">
                  <a:pos x="111" y="4"/>
                </a:cxn>
                <a:cxn ang="0">
                  <a:pos x="123" y="7"/>
                </a:cxn>
                <a:cxn ang="0">
                  <a:pos x="144" y="17"/>
                </a:cxn>
                <a:cxn ang="0">
                  <a:pos x="153" y="25"/>
                </a:cxn>
                <a:cxn ang="0">
                  <a:pos x="156" y="30"/>
                </a:cxn>
                <a:cxn ang="0">
                  <a:pos x="161" y="43"/>
                </a:cxn>
                <a:cxn ang="0">
                  <a:pos x="163" y="72"/>
                </a:cxn>
                <a:cxn ang="0">
                  <a:pos x="161" y="90"/>
                </a:cxn>
                <a:cxn ang="0">
                  <a:pos x="157" y="103"/>
                </a:cxn>
                <a:cxn ang="0">
                  <a:pos x="151" y="113"/>
                </a:cxn>
                <a:cxn ang="0">
                  <a:pos x="133" y="132"/>
                </a:cxn>
                <a:cxn ang="0">
                  <a:pos x="109" y="143"/>
                </a:cxn>
                <a:cxn ang="0">
                  <a:pos x="84" y="147"/>
                </a:cxn>
                <a:cxn ang="0">
                  <a:pos x="75" y="44"/>
                </a:cxn>
                <a:cxn ang="0">
                  <a:pos x="68" y="45"/>
                </a:cxn>
                <a:cxn ang="0">
                  <a:pos x="58" y="47"/>
                </a:cxn>
                <a:cxn ang="0">
                  <a:pos x="51" y="54"/>
                </a:cxn>
                <a:cxn ang="0">
                  <a:pos x="46" y="68"/>
                </a:cxn>
                <a:cxn ang="0">
                  <a:pos x="46" y="74"/>
                </a:cxn>
                <a:cxn ang="0">
                  <a:pos x="50" y="84"/>
                </a:cxn>
                <a:cxn ang="0">
                  <a:pos x="59" y="93"/>
                </a:cxn>
                <a:cxn ang="0">
                  <a:pos x="71" y="99"/>
                </a:cxn>
                <a:cxn ang="0">
                  <a:pos x="77" y="101"/>
                </a:cxn>
                <a:cxn ang="0">
                  <a:pos x="85" y="101"/>
                </a:cxn>
                <a:cxn ang="0">
                  <a:pos x="99" y="99"/>
                </a:cxn>
                <a:cxn ang="0">
                  <a:pos x="108" y="92"/>
                </a:cxn>
                <a:cxn ang="0">
                  <a:pos x="114" y="82"/>
                </a:cxn>
                <a:cxn ang="0">
                  <a:pos x="117" y="70"/>
                </a:cxn>
                <a:cxn ang="0">
                  <a:pos x="116" y="54"/>
                </a:cxn>
                <a:cxn ang="0">
                  <a:pos x="114" y="53"/>
                </a:cxn>
                <a:cxn ang="0">
                  <a:pos x="99" y="47"/>
                </a:cxn>
                <a:cxn ang="0">
                  <a:pos x="92" y="45"/>
                </a:cxn>
                <a:cxn ang="0">
                  <a:pos x="91" y="45"/>
                </a:cxn>
                <a:cxn ang="0">
                  <a:pos x="84" y="45"/>
                </a:cxn>
                <a:cxn ang="0">
                  <a:pos x="75" y="44"/>
                </a:cxn>
              </a:cxnLst>
              <a:rect l="0" t="0" r="r" b="b"/>
              <a:pathLst>
                <a:path w="163" h="147">
                  <a:moveTo>
                    <a:pt x="84" y="147"/>
                  </a:moveTo>
                  <a:lnTo>
                    <a:pt x="84" y="147"/>
                  </a:lnTo>
                  <a:lnTo>
                    <a:pt x="74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49" y="138"/>
                  </a:lnTo>
                  <a:lnTo>
                    <a:pt x="35" y="131"/>
                  </a:lnTo>
                  <a:lnTo>
                    <a:pt x="23" y="121"/>
                  </a:lnTo>
                  <a:lnTo>
                    <a:pt x="18" y="116"/>
                  </a:lnTo>
                  <a:lnTo>
                    <a:pt x="14" y="111"/>
                  </a:lnTo>
                  <a:lnTo>
                    <a:pt x="10" y="106"/>
                  </a:lnTo>
                  <a:lnTo>
                    <a:pt x="7" y="100"/>
                  </a:lnTo>
                  <a:lnTo>
                    <a:pt x="5" y="93"/>
                  </a:lnTo>
                  <a:lnTo>
                    <a:pt x="3" y="87"/>
                  </a:lnTo>
                  <a:lnTo>
                    <a:pt x="1" y="81"/>
                  </a:lnTo>
                  <a:lnTo>
                    <a:pt x="0" y="74"/>
                  </a:lnTo>
                  <a:lnTo>
                    <a:pt x="0" y="6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52"/>
                  </a:lnTo>
                  <a:lnTo>
                    <a:pt x="5" y="45"/>
                  </a:lnTo>
                  <a:lnTo>
                    <a:pt x="8" y="37"/>
                  </a:lnTo>
                  <a:lnTo>
                    <a:pt x="11" y="29"/>
                  </a:lnTo>
                  <a:lnTo>
                    <a:pt x="15" y="23"/>
                  </a:lnTo>
                  <a:lnTo>
                    <a:pt x="19" y="17"/>
                  </a:lnTo>
                  <a:lnTo>
                    <a:pt x="24" y="13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43" y="4"/>
                  </a:lnTo>
                  <a:lnTo>
                    <a:pt x="55" y="2"/>
                  </a:lnTo>
                  <a:lnTo>
                    <a:pt x="68" y="0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8" y="1"/>
                  </a:lnTo>
                  <a:lnTo>
                    <a:pt x="103" y="3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11" y="4"/>
                  </a:lnTo>
                  <a:lnTo>
                    <a:pt x="111" y="4"/>
                  </a:lnTo>
                  <a:lnTo>
                    <a:pt x="123" y="7"/>
                  </a:lnTo>
                  <a:lnTo>
                    <a:pt x="137" y="13"/>
                  </a:lnTo>
                  <a:lnTo>
                    <a:pt x="144" y="17"/>
                  </a:lnTo>
                  <a:lnTo>
                    <a:pt x="149" y="21"/>
                  </a:lnTo>
                  <a:lnTo>
                    <a:pt x="153" y="25"/>
                  </a:lnTo>
                  <a:lnTo>
                    <a:pt x="156" y="30"/>
                  </a:lnTo>
                  <a:lnTo>
                    <a:pt x="156" y="30"/>
                  </a:lnTo>
                  <a:lnTo>
                    <a:pt x="158" y="37"/>
                  </a:lnTo>
                  <a:lnTo>
                    <a:pt x="161" y="43"/>
                  </a:lnTo>
                  <a:lnTo>
                    <a:pt x="163" y="56"/>
                  </a:lnTo>
                  <a:lnTo>
                    <a:pt x="163" y="72"/>
                  </a:lnTo>
                  <a:lnTo>
                    <a:pt x="161" y="90"/>
                  </a:lnTo>
                  <a:lnTo>
                    <a:pt x="161" y="90"/>
                  </a:lnTo>
                  <a:lnTo>
                    <a:pt x="160" y="97"/>
                  </a:lnTo>
                  <a:lnTo>
                    <a:pt x="157" y="103"/>
                  </a:lnTo>
                  <a:lnTo>
                    <a:pt x="154" y="108"/>
                  </a:lnTo>
                  <a:lnTo>
                    <a:pt x="151" y="113"/>
                  </a:lnTo>
                  <a:lnTo>
                    <a:pt x="143" y="123"/>
                  </a:lnTo>
                  <a:lnTo>
                    <a:pt x="133" y="132"/>
                  </a:lnTo>
                  <a:lnTo>
                    <a:pt x="121" y="138"/>
                  </a:lnTo>
                  <a:lnTo>
                    <a:pt x="109" y="143"/>
                  </a:lnTo>
                  <a:lnTo>
                    <a:pt x="97" y="146"/>
                  </a:lnTo>
                  <a:lnTo>
                    <a:pt x="84" y="147"/>
                  </a:lnTo>
                  <a:lnTo>
                    <a:pt x="84" y="147"/>
                  </a:lnTo>
                  <a:close/>
                  <a:moveTo>
                    <a:pt x="75" y="44"/>
                  </a:moveTo>
                  <a:lnTo>
                    <a:pt x="75" y="44"/>
                  </a:lnTo>
                  <a:lnTo>
                    <a:pt x="68" y="45"/>
                  </a:lnTo>
                  <a:lnTo>
                    <a:pt x="63" y="45"/>
                  </a:lnTo>
                  <a:lnTo>
                    <a:pt x="58" y="47"/>
                  </a:lnTo>
                  <a:lnTo>
                    <a:pt x="54" y="50"/>
                  </a:lnTo>
                  <a:lnTo>
                    <a:pt x="51" y="54"/>
                  </a:lnTo>
                  <a:lnTo>
                    <a:pt x="48" y="59"/>
                  </a:lnTo>
                  <a:lnTo>
                    <a:pt x="46" y="68"/>
                  </a:lnTo>
                  <a:lnTo>
                    <a:pt x="46" y="68"/>
                  </a:lnTo>
                  <a:lnTo>
                    <a:pt x="46" y="74"/>
                  </a:lnTo>
                  <a:lnTo>
                    <a:pt x="47" y="79"/>
                  </a:lnTo>
                  <a:lnTo>
                    <a:pt x="50" y="84"/>
                  </a:lnTo>
                  <a:lnTo>
                    <a:pt x="54" y="89"/>
                  </a:lnTo>
                  <a:lnTo>
                    <a:pt x="59" y="93"/>
                  </a:lnTo>
                  <a:lnTo>
                    <a:pt x="64" y="97"/>
                  </a:lnTo>
                  <a:lnTo>
                    <a:pt x="71" y="99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85" y="101"/>
                  </a:lnTo>
                  <a:lnTo>
                    <a:pt x="85" y="101"/>
                  </a:lnTo>
                  <a:lnTo>
                    <a:pt x="92" y="101"/>
                  </a:lnTo>
                  <a:lnTo>
                    <a:pt x="99" y="99"/>
                  </a:lnTo>
                  <a:lnTo>
                    <a:pt x="104" y="97"/>
                  </a:lnTo>
                  <a:lnTo>
                    <a:pt x="108" y="92"/>
                  </a:lnTo>
                  <a:lnTo>
                    <a:pt x="112" y="88"/>
                  </a:lnTo>
                  <a:lnTo>
                    <a:pt x="114" y="82"/>
                  </a:lnTo>
                  <a:lnTo>
                    <a:pt x="116" y="76"/>
                  </a:lnTo>
                  <a:lnTo>
                    <a:pt x="117" y="70"/>
                  </a:lnTo>
                  <a:lnTo>
                    <a:pt x="117" y="58"/>
                  </a:lnTo>
                  <a:lnTo>
                    <a:pt x="116" y="54"/>
                  </a:lnTo>
                  <a:lnTo>
                    <a:pt x="114" y="53"/>
                  </a:lnTo>
                  <a:lnTo>
                    <a:pt x="114" y="53"/>
                  </a:lnTo>
                  <a:lnTo>
                    <a:pt x="106" y="49"/>
                  </a:lnTo>
                  <a:lnTo>
                    <a:pt x="99" y="47"/>
                  </a:lnTo>
                  <a:lnTo>
                    <a:pt x="99" y="47"/>
                  </a:lnTo>
                  <a:lnTo>
                    <a:pt x="92" y="45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84" y="45"/>
                  </a:lnTo>
                  <a:lnTo>
                    <a:pt x="84" y="45"/>
                  </a:lnTo>
                  <a:lnTo>
                    <a:pt x="75" y="44"/>
                  </a:lnTo>
                  <a:lnTo>
                    <a:pt x="75" y="4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85" name="Freeform 801"/>
            <p:cNvSpPr>
              <a:spLocks noEditPoints="1"/>
            </p:cNvSpPr>
            <p:nvPr/>
          </p:nvSpPr>
          <p:spPr bwMode="auto">
            <a:xfrm>
              <a:off x="6596063" y="4584700"/>
              <a:ext cx="85725" cy="77788"/>
            </a:xfrm>
            <a:custGeom>
              <a:avLst/>
              <a:gdLst/>
              <a:ahLst/>
              <a:cxnLst>
                <a:cxn ang="0">
                  <a:pos x="84" y="148"/>
                </a:cxn>
                <a:cxn ang="0">
                  <a:pos x="64" y="146"/>
                </a:cxn>
                <a:cxn ang="0">
                  <a:pos x="48" y="140"/>
                </a:cxn>
                <a:cxn ang="0">
                  <a:pos x="23" y="123"/>
                </a:cxn>
                <a:cxn ang="0">
                  <a:pos x="13" y="113"/>
                </a:cxn>
                <a:cxn ang="0">
                  <a:pos x="6" y="102"/>
                </a:cxn>
                <a:cxn ang="0">
                  <a:pos x="2" y="89"/>
                </a:cxn>
                <a:cxn ang="0">
                  <a:pos x="0" y="76"/>
                </a:cxn>
                <a:cxn ang="0">
                  <a:pos x="1" y="61"/>
                </a:cxn>
                <a:cxn ang="0">
                  <a:pos x="2" y="54"/>
                </a:cxn>
                <a:cxn ang="0">
                  <a:pos x="7" y="39"/>
                </a:cxn>
                <a:cxn ang="0">
                  <a:pos x="14" y="24"/>
                </a:cxn>
                <a:cxn ang="0">
                  <a:pos x="24" y="14"/>
                </a:cxn>
                <a:cxn ang="0">
                  <a:pos x="29" y="11"/>
                </a:cxn>
                <a:cxn ang="0">
                  <a:pos x="55" y="2"/>
                </a:cxn>
                <a:cxn ang="0">
                  <a:pos x="80" y="0"/>
                </a:cxn>
                <a:cxn ang="0">
                  <a:pos x="92" y="0"/>
                </a:cxn>
                <a:cxn ang="0">
                  <a:pos x="97" y="1"/>
                </a:cxn>
                <a:cxn ang="0">
                  <a:pos x="104" y="4"/>
                </a:cxn>
                <a:cxn ang="0">
                  <a:pos x="106" y="4"/>
                </a:cxn>
                <a:cxn ang="0">
                  <a:pos x="111" y="4"/>
                </a:cxn>
                <a:cxn ang="0">
                  <a:pos x="124" y="9"/>
                </a:cxn>
                <a:cxn ang="0">
                  <a:pos x="143" y="18"/>
                </a:cxn>
                <a:cxn ang="0">
                  <a:pos x="153" y="27"/>
                </a:cxn>
                <a:cxn ang="0">
                  <a:pos x="156" y="31"/>
                </a:cxn>
                <a:cxn ang="0">
                  <a:pos x="160" y="44"/>
                </a:cxn>
                <a:cxn ang="0">
                  <a:pos x="162" y="74"/>
                </a:cxn>
                <a:cxn ang="0">
                  <a:pos x="161" y="91"/>
                </a:cxn>
                <a:cxn ang="0">
                  <a:pos x="157" y="104"/>
                </a:cxn>
                <a:cxn ang="0">
                  <a:pos x="151" y="115"/>
                </a:cxn>
                <a:cxn ang="0">
                  <a:pos x="132" y="133"/>
                </a:cxn>
                <a:cxn ang="0">
                  <a:pos x="109" y="144"/>
                </a:cxn>
                <a:cxn ang="0">
                  <a:pos x="84" y="148"/>
                </a:cxn>
                <a:cxn ang="0">
                  <a:pos x="74" y="46"/>
                </a:cxn>
                <a:cxn ang="0">
                  <a:pos x="67" y="46"/>
                </a:cxn>
                <a:cxn ang="0">
                  <a:pos x="59" y="49"/>
                </a:cxn>
                <a:cxn ang="0">
                  <a:pos x="50" y="55"/>
                </a:cxn>
                <a:cxn ang="0">
                  <a:pos x="45" y="69"/>
                </a:cxn>
                <a:cxn ang="0">
                  <a:pos x="45" y="75"/>
                </a:cxn>
                <a:cxn ang="0">
                  <a:pos x="49" y="86"/>
                </a:cxn>
                <a:cxn ang="0">
                  <a:pos x="59" y="94"/>
                </a:cxn>
                <a:cxn ang="0">
                  <a:pos x="70" y="101"/>
                </a:cxn>
                <a:cxn ang="0">
                  <a:pos x="77" y="102"/>
                </a:cxn>
                <a:cxn ang="0">
                  <a:pos x="85" y="103"/>
                </a:cxn>
                <a:cxn ang="0">
                  <a:pos x="98" y="101"/>
                </a:cxn>
                <a:cxn ang="0">
                  <a:pos x="107" y="94"/>
                </a:cxn>
                <a:cxn ang="0">
                  <a:pos x="115" y="84"/>
                </a:cxn>
                <a:cxn ang="0">
                  <a:pos x="117" y="71"/>
                </a:cxn>
                <a:cxn ang="0">
                  <a:pos x="116" y="55"/>
                </a:cxn>
                <a:cxn ang="0">
                  <a:pos x="113" y="54"/>
                </a:cxn>
                <a:cxn ang="0">
                  <a:pos x="98" y="49"/>
                </a:cxn>
                <a:cxn ang="0">
                  <a:pos x="92" y="47"/>
                </a:cxn>
                <a:cxn ang="0">
                  <a:pos x="91" y="46"/>
                </a:cxn>
                <a:cxn ang="0">
                  <a:pos x="84" y="46"/>
                </a:cxn>
                <a:cxn ang="0">
                  <a:pos x="74" y="46"/>
                </a:cxn>
              </a:cxnLst>
              <a:rect l="0" t="0" r="r" b="b"/>
              <a:pathLst>
                <a:path w="162" h="148">
                  <a:moveTo>
                    <a:pt x="84" y="148"/>
                  </a:moveTo>
                  <a:lnTo>
                    <a:pt x="84" y="148"/>
                  </a:lnTo>
                  <a:lnTo>
                    <a:pt x="74" y="148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48" y="140"/>
                  </a:lnTo>
                  <a:lnTo>
                    <a:pt x="34" y="132"/>
                  </a:lnTo>
                  <a:lnTo>
                    <a:pt x="23" y="123"/>
                  </a:lnTo>
                  <a:lnTo>
                    <a:pt x="17" y="118"/>
                  </a:lnTo>
                  <a:lnTo>
                    <a:pt x="13" y="113"/>
                  </a:lnTo>
                  <a:lnTo>
                    <a:pt x="9" y="107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2" y="89"/>
                  </a:lnTo>
                  <a:lnTo>
                    <a:pt x="1" y="82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2" y="54"/>
                  </a:lnTo>
                  <a:lnTo>
                    <a:pt x="4" y="46"/>
                  </a:lnTo>
                  <a:lnTo>
                    <a:pt x="7" y="39"/>
                  </a:lnTo>
                  <a:lnTo>
                    <a:pt x="10" y="31"/>
                  </a:lnTo>
                  <a:lnTo>
                    <a:pt x="14" y="24"/>
                  </a:lnTo>
                  <a:lnTo>
                    <a:pt x="18" y="19"/>
                  </a:lnTo>
                  <a:lnTo>
                    <a:pt x="24" y="14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42" y="5"/>
                  </a:lnTo>
                  <a:lnTo>
                    <a:pt x="55" y="2"/>
                  </a:lnTo>
                  <a:lnTo>
                    <a:pt x="67" y="1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7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11" y="4"/>
                  </a:lnTo>
                  <a:lnTo>
                    <a:pt x="111" y="4"/>
                  </a:lnTo>
                  <a:lnTo>
                    <a:pt x="124" y="9"/>
                  </a:lnTo>
                  <a:lnTo>
                    <a:pt x="137" y="14"/>
                  </a:lnTo>
                  <a:lnTo>
                    <a:pt x="143" y="18"/>
                  </a:lnTo>
                  <a:lnTo>
                    <a:pt x="149" y="22"/>
                  </a:lnTo>
                  <a:lnTo>
                    <a:pt x="153" y="27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9" y="38"/>
                  </a:lnTo>
                  <a:lnTo>
                    <a:pt x="160" y="44"/>
                  </a:lnTo>
                  <a:lnTo>
                    <a:pt x="162" y="58"/>
                  </a:lnTo>
                  <a:lnTo>
                    <a:pt x="162" y="74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59" y="97"/>
                  </a:lnTo>
                  <a:lnTo>
                    <a:pt x="157" y="104"/>
                  </a:lnTo>
                  <a:lnTo>
                    <a:pt x="155" y="110"/>
                  </a:lnTo>
                  <a:lnTo>
                    <a:pt x="151" y="115"/>
                  </a:lnTo>
                  <a:lnTo>
                    <a:pt x="142" y="124"/>
                  </a:lnTo>
                  <a:lnTo>
                    <a:pt x="132" y="133"/>
                  </a:lnTo>
                  <a:lnTo>
                    <a:pt x="121" y="140"/>
                  </a:lnTo>
                  <a:lnTo>
                    <a:pt x="109" y="144"/>
                  </a:lnTo>
                  <a:lnTo>
                    <a:pt x="96" y="147"/>
                  </a:lnTo>
                  <a:lnTo>
                    <a:pt x="84" y="148"/>
                  </a:lnTo>
                  <a:lnTo>
                    <a:pt x="84" y="148"/>
                  </a:lnTo>
                  <a:close/>
                  <a:moveTo>
                    <a:pt x="74" y="46"/>
                  </a:moveTo>
                  <a:lnTo>
                    <a:pt x="74" y="46"/>
                  </a:lnTo>
                  <a:lnTo>
                    <a:pt x="67" y="46"/>
                  </a:lnTo>
                  <a:lnTo>
                    <a:pt x="63" y="47"/>
                  </a:lnTo>
                  <a:lnTo>
                    <a:pt x="59" y="49"/>
                  </a:lnTo>
                  <a:lnTo>
                    <a:pt x="54" y="51"/>
                  </a:lnTo>
                  <a:lnTo>
                    <a:pt x="50" y="55"/>
                  </a:lnTo>
                  <a:lnTo>
                    <a:pt x="47" y="61"/>
                  </a:lnTo>
                  <a:lnTo>
                    <a:pt x="45" y="69"/>
                  </a:lnTo>
                  <a:lnTo>
                    <a:pt x="45" y="69"/>
                  </a:lnTo>
                  <a:lnTo>
                    <a:pt x="45" y="75"/>
                  </a:lnTo>
                  <a:lnTo>
                    <a:pt x="46" y="81"/>
                  </a:lnTo>
                  <a:lnTo>
                    <a:pt x="49" y="86"/>
                  </a:lnTo>
                  <a:lnTo>
                    <a:pt x="54" y="90"/>
                  </a:lnTo>
                  <a:lnTo>
                    <a:pt x="59" y="94"/>
                  </a:lnTo>
                  <a:lnTo>
                    <a:pt x="64" y="97"/>
                  </a:lnTo>
                  <a:lnTo>
                    <a:pt x="70" y="101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92" y="102"/>
                  </a:lnTo>
                  <a:lnTo>
                    <a:pt x="98" y="101"/>
                  </a:lnTo>
                  <a:lnTo>
                    <a:pt x="103" y="97"/>
                  </a:lnTo>
                  <a:lnTo>
                    <a:pt x="107" y="94"/>
                  </a:lnTo>
                  <a:lnTo>
                    <a:pt x="111" y="89"/>
                  </a:lnTo>
                  <a:lnTo>
                    <a:pt x="115" y="84"/>
                  </a:lnTo>
                  <a:lnTo>
                    <a:pt x="116" y="78"/>
                  </a:lnTo>
                  <a:lnTo>
                    <a:pt x="117" y="71"/>
                  </a:lnTo>
                  <a:lnTo>
                    <a:pt x="117" y="59"/>
                  </a:lnTo>
                  <a:lnTo>
                    <a:pt x="116" y="55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06" y="51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2" y="47"/>
                  </a:lnTo>
                  <a:lnTo>
                    <a:pt x="91" y="46"/>
                  </a:lnTo>
                  <a:lnTo>
                    <a:pt x="91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74" y="46"/>
                  </a:lnTo>
                  <a:lnTo>
                    <a:pt x="74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86" name="Freeform 802"/>
            <p:cNvSpPr>
              <a:spLocks noEditPoints="1"/>
            </p:cNvSpPr>
            <p:nvPr/>
          </p:nvSpPr>
          <p:spPr bwMode="auto">
            <a:xfrm>
              <a:off x="6692901" y="4584700"/>
              <a:ext cx="85725" cy="77788"/>
            </a:xfrm>
            <a:custGeom>
              <a:avLst/>
              <a:gdLst/>
              <a:ahLst/>
              <a:cxnLst>
                <a:cxn ang="0">
                  <a:pos x="83" y="148"/>
                </a:cxn>
                <a:cxn ang="0">
                  <a:pos x="64" y="146"/>
                </a:cxn>
                <a:cxn ang="0">
                  <a:pos x="48" y="140"/>
                </a:cxn>
                <a:cxn ang="0">
                  <a:pos x="22" y="123"/>
                </a:cxn>
                <a:cxn ang="0">
                  <a:pos x="13" y="113"/>
                </a:cxn>
                <a:cxn ang="0">
                  <a:pos x="6" y="102"/>
                </a:cxn>
                <a:cxn ang="0">
                  <a:pos x="2" y="89"/>
                </a:cxn>
                <a:cxn ang="0">
                  <a:pos x="0" y="76"/>
                </a:cxn>
                <a:cxn ang="0">
                  <a:pos x="1" y="61"/>
                </a:cxn>
                <a:cxn ang="0">
                  <a:pos x="2" y="54"/>
                </a:cxn>
                <a:cxn ang="0">
                  <a:pos x="7" y="39"/>
                </a:cxn>
                <a:cxn ang="0">
                  <a:pos x="14" y="24"/>
                </a:cxn>
                <a:cxn ang="0">
                  <a:pos x="23" y="14"/>
                </a:cxn>
                <a:cxn ang="0">
                  <a:pos x="29" y="11"/>
                </a:cxn>
                <a:cxn ang="0">
                  <a:pos x="54" y="2"/>
                </a:cxn>
                <a:cxn ang="0">
                  <a:pos x="80" y="0"/>
                </a:cxn>
                <a:cxn ang="0">
                  <a:pos x="92" y="0"/>
                </a:cxn>
                <a:cxn ang="0">
                  <a:pos x="97" y="1"/>
                </a:cxn>
                <a:cxn ang="0">
                  <a:pos x="104" y="4"/>
                </a:cxn>
                <a:cxn ang="0">
                  <a:pos x="106" y="4"/>
                </a:cxn>
                <a:cxn ang="0">
                  <a:pos x="110" y="4"/>
                </a:cxn>
                <a:cxn ang="0">
                  <a:pos x="123" y="9"/>
                </a:cxn>
                <a:cxn ang="0">
                  <a:pos x="143" y="18"/>
                </a:cxn>
                <a:cxn ang="0">
                  <a:pos x="153" y="27"/>
                </a:cxn>
                <a:cxn ang="0">
                  <a:pos x="156" y="31"/>
                </a:cxn>
                <a:cxn ang="0">
                  <a:pos x="160" y="44"/>
                </a:cxn>
                <a:cxn ang="0">
                  <a:pos x="162" y="74"/>
                </a:cxn>
                <a:cxn ang="0">
                  <a:pos x="161" y="91"/>
                </a:cxn>
                <a:cxn ang="0">
                  <a:pos x="157" y="104"/>
                </a:cxn>
                <a:cxn ang="0">
                  <a:pos x="150" y="115"/>
                </a:cxn>
                <a:cxn ang="0">
                  <a:pos x="132" y="133"/>
                </a:cxn>
                <a:cxn ang="0">
                  <a:pos x="109" y="144"/>
                </a:cxn>
                <a:cxn ang="0">
                  <a:pos x="83" y="148"/>
                </a:cxn>
                <a:cxn ang="0">
                  <a:pos x="74" y="46"/>
                </a:cxn>
                <a:cxn ang="0">
                  <a:pos x="67" y="46"/>
                </a:cxn>
                <a:cxn ang="0">
                  <a:pos x="59" y="49"/>
                </a:cxn>
                <a:cxn ang="0">
                  <a:pos x="50" y="55"/>
                </a:cxn>
                <a:cxn ang="0">
                  <a:pos x="45" y="69"/>
                </a:cxn>
                <a:cxn ang="0">
                  <a:pos x="45" y="75"/>
                </a:cxn>
                <a:cxn ang="0">
                  <a:pos x="49" y="86"/>
                </a:cxn>
                <a:cxn ang="0">
                  <a:pos x="59" y="94"/>
                </a:cxn>
                <a:cxn ang="0">
                  <a:pos x="70" y="101"/>
                </a:cxn>
                <a:cxn ang="0">
                  <a:pos x="77" y="102"/>
                </a:cxn>
                <a:cxn ang="0">
                  <a:pos x="84" y="103"/>
                </a:cxn>
                <a:cxn ang="0">
                  <a:pos x="98" y="101"/>
                </a:cxn>
                <a:cxn ang="0">
                  <a:pos x="107" y="94"/>
                </a:cxn>
                <a:cxn ang="0">
                  <a:pos x="114" y="84"/>
                </a:cxn>
                <a:cxn ang="0">
                  <a:pos x="116" y="71"/>
                </a:cxn>
                <a:cxn ang="0">
                  <a:pos x="116" y="58"/>
                </a:cxn>
                <a:cxn ang="0">
                  <a:pos x="113" y="54"/>
                </a:cxn>
                <a:cxn ang="0">
                  <a:pos x="106" y="51"/>
                </a:cxn>
                <a:cxn ang="0">
                  <a:pos x="98" y="49"/>
                </a:cxn>
                <a:cxn ang="0">
                  <a:pos x="91" y="46"/>
                </a:cxn>
                <a:cxn ang="0">
                  <a:pos x="83" y="46"/>
                </a:cxn>
                <a:cxn ang="0">
                  <a:pos x="74" y="46"/>
                </a:cxn>
              </a:cxnLst>
              <a:rect l="0" t="0" r="r" b="b"/>
              <a:pathLst>
                <a:path w="162" h="148">
                  <a:moveTo>
                    <a:pt x="83" y="148"/>
                  </a:moveTo>
                  <a:lnTo>
                    <a:pt x="83" y="148"/>
                  </a:lnTo>
                  <a:lnTo>
                    <a:pt x="73" y="148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48" y="140"/>
                  </a:lnTo>
                  <a:lnTo>
                    <a:pt x="34" y="132"/>
                  </a:lnTo>
                  <a:lnTo>
                    <a:pt x="22" y="123"/>
                  </a:lnTo>
                  <a:lnTo>
                    <a:pt x="17" y="118"/>
                  </a:lnTo>
                  <a:lnTo>
                    <a:pt x="13" y="113"/>
                  </a:lnTo>
                  <a:lnTo>
                    <a:pt x="9" y="107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2" y="89"/>
                  </a:lnTo>
                  <a:lnTo>
                    <a:pt x="1" y="82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2" y="54"/>
                  </a:lnTo>
                  <a:lnTo>
                    <a:pt x="4" y="46"/>
                  </a:lnTo>
                  <a:lnTo>
                    <a:pt x="7" y="39"/>
                  </a:lnTo>
                  <a:lnTo>
                    <a:pt x="10" y="31"/>
                  </a:lnTo>
                  <a:lnTo>
                    <a:pt x="14" y="24"/>
                  </a:lnTo>
                  <a:lnTo>
                    <a:pt x="18" y="19"/>
                  </a:lnTo>
                  <a:lnTo>
                    <a:pt x="23" y="14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42" y="5"/>
                  </a:lnTo>
                  <a:lnTo>
                    <a:pt x="54" y="2"/>
                  </a:lnTo>
                  <a:lnTo>
                    <a:pt x="67" y="1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7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23" y="9"/>
                  </a:lnTo>
                  <a:lnTo>
                    <a:pt x="136" y="14"/>
                  </a:lnTo>
                  <a:lnTo>
                    <a:pt x="143" y="18"/>
                  </a:lnTo>
                  <a:lnTo>
                    <a:pt x="148" y="22"/>
                  </a:lnTo>
                  <a:lnTo>
                    <a:pt x="153" y="27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9" y="38"/>
                  </a:lnTo>
                  <a:lnTo>
                    <a:pt x="160" y="44"/>
                  </a:lnTo>
                  <a:lnTo>
                    <a:pt x="162" y="57"/>
                  </a:lnTo>
                  <a:lnTo>
                    <a:pt x="162" y="74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59" y="97"/>
                  </a:lnTo>
                  <a:lnTo>
                    <a:pt x="157" y="104"/>
                  </a:lnTo>
                  <a:lnTo>
                    <a:pt x="155" y="110"/>
                  </a:lnTo>
                  <a:lnTo>
                    <a:pt x="150" y="115"/>
                  </a:lnTo>
                  <a:lnTo>
                    <a:pt x="142" y="124"/>
                  </a:lnTo>
                  <a:lnTo>
                    <a:pt x="132" y="133"/>
                  </a:lnTo>
                  <a:lnTo>
                    <a:pt x="121" y="140"/>
                  </a:lnTo>
                  <a:lnTo>
                    <a:pt x="109" y="144"/>
                  </a:lnTo>
                  <a:lnTo>
                    <a:pt x="96" y="147"/>
                  </a:lnTo>
                  <a:lnTo>
                    <a:pt x="83" y="148"/>
                  </a:lnTo>
                  <a:lnTo>
                    <a:pt x="83" y="148"/>
                  </a:lnTo>
                  <a:close/>
                  <a:moveTo>
                    <a:pt x="74" y="46"/>
                  </a:moveTo>
                  <a:lnTo>
                    <a:pt x="74" y="46"/>
                  </a:lnTo>
                  <a:lnTo>
                    <a:pt x="67" y="46"/>
                  </a:lnTo>
                  <a:lnTo>
                    <a:pt x="63" y="47"/>
                  </a:lnTo>
                  <a:lnTo>
                    <a:pt x="59" y="49"/>
                  </a:lnTo>
                  <a:lnTo>
                    <a:pt x="53" y="51"/>
                  </a:lnTo>
                  <a:lnTo>
                    <a:pt x="50" y="55"/>
                  </a:lnTo>
                  <a:lnTo>
                    <a:pt x="47" y="61"/>
                  </a:lnTo>
                  <a:lnTo>
                    <a:pt x="45" y="69"/>
                  </a:lnTo>
                  <a:lnTo>
                    <a:pt x="45" y="69"/>
                  </a:lnTo>
                  <a:lnTo>
                    <a:pt x="45" y="75"/>
                  </a:lnTo>
                  <a:lnTo>
                    <a:pt x="46" y="81"/>
                  </a:lnTo>
                  <a:lnTo>
                    <a:pt x="49" y="86"/>
                  </a:lnTo>
                  <a:lnTo>
                    <a:pt x="53" y="90"/>
                  </a:lnTo>
                  <a:lnTo>
                    <a:pt x="59" y="94"/>
                  </a:lnTo>
                  <a:lnTo>
                    <a:pt x="64" y="97"/>
                  </a:lnTo>
                  <a:lnTo>
                    <a:pt x="70" y="101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84" y="103"/>
                  </a:lnTo>
                  <a:lnTo>
                    <a:pt x="84" y="103"/>
                  </a:lnTo>
                  <a:lnTo>
                    <a:pt x="92" y="102"/>
                  </a:lnTo>
                  <a:lnTo>
                    <a:pt x="98" y="101"/>
                  </a:lnTo>
                  <a:lnTo>
                    <a:pt x="103" y="97"/>
                  </a:lnTo>
                  <a:lnTo>
                    <a:pt x="107" y="94"/>
                  </a:lnTo>
                  <a:lnTo>
                    <a:pt x="111" y="89"/>
                  </a:lnTo>
                  <a:lnTo>
                    <a:pt x="114" y="84"/>
                  </a:lnTo>
                  <a:lnTo>
                    <a:pt x="115" y="78"/>
                  </a:lnTo>
                  <a:lnTo>
                    <a:pt x="116" y="71"/>
                  </a:lnTo>
                  <a:lnTo>
                    <a:pt x="116" y="59"/>
                  </a:lnTo>
                  <a:lnTo>
                    <a:pt x="116" y="58"/>
                  </a:lnTo>
                  <a:lnTo>
                    <a:pt x="115" y="55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06" y="51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2" y="47"/>
                  </a:lnTo>
                  <a:lnTo>
                    <a:pt x="91" y="46"/>
                  </a:lnTo>
                  <a:lnTo>
                    <a:pt x="91" y="46"/>
                  </a:lnTo>
                  <a:lnTo>
                    <a:pt x="83" y="46"/>
                  </a:lnTo>
                  <a:lnTo>
                    <a:pt x="83" y="46"/>
                  </a:lnTo>
                  <a:lnTo>
                    <a:pt x="74" y="46"/>
                  </a:lnTo>
                  <a:lnTo>
                    <a:pt x="74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87" name="Freeform 803"/>
            <p:cNvSpPr>
              <a:spLocks noEditPoints="1"/>
            </p:cNvSpPr>
            <p:nvPr/>
          </p:nvSpPr>
          <p:spPr bwMode="auto">
            <a:xfrm>
              <a:off x="6788151" y="4584700"/>
              <a:ext cx="85725" cy="77788"/>
            </a:xfrm>
            <a:custGeom>
              <a:avLst/>
              <a:gdLst/>
              <a:ahLst/>
              <a:cxnLst>
                <a:cxn ang="0">
                  <a:pos x="84" y="148"/>
                </a:cxn>
                <a:cxn ang="0">
                  <a:pos x="64" y="146"/>
                </a:cxn>
                <a:cxn ang="0">
                  <a:pos x="49" y="140"/>
                </a:cxn>
                <a:cxn ang="0">
                  <a:pos x="23" y="123"/>
                </a:cxn>
                <a:cxn ang="0">
                  <a:pos x="14" y="113"/>
                </a:cxn>
                <a:cxn ang="0">
                  <a:pos x="7" y="102"/>
                </a:cxn>
                <a:cxn ang="0">
                  <a:pos x="3" y="89"/>
                </a:cxn>
                <a:cxn ang="0">
                  <a:pos x="0" y="76"/>
                </a:cxn>
                <a:cxn ang="0">
                  <a:pos x="1" y="61"/>
                </a:cxn>
                <a:cxn ang="0">
                  <a:pos x="3" y="54"/>
                </a:cxn>
                <a:cxn ang="0">
                  <a:pos x="8" y="39"/>
                </a:cxn>
                <a:cxn ang="0">
                  <a:pos x="15" y="24"/>
                </a:cxn>
                <a:cxn ang="0">
                  <a:pos x="24" y="14"/>
                </a:cxn>
                <a:cxn ang="0">
                  <a:pos x="29" y="11"/>
                </a:cxn>
                <a:cxn ang="0">
                  <a:pos x="55" y="2"/>
                </a:cxn>
                <a:cxn ang="0">
                  <a:pos x="81" y="0"/>
                </a:cxn>
                <a:cxn ang="0">
                  <a:pos x="92" y="0"/>
                </a:cxn>
                <a:cxn ang="0">
                  <a:pos x="98" y="1"/>
                </a:cxn>
                <a:cxn ang="0">
                  <a:pos x="105" y="4"/>
                </a:cxn>
                <a:cxn ang="0">
                  <a:pos x="107" y="4"/>
                </a:cxn>
                <a:cxn ang="0">
                  <a:pos x="111" y="4"/>
                </a:cxn>
                <a:cxn ang="0">
                  <a:pos x="123" y="9"/>
                </a:cxn>
                <a:cxn ang="0">
                  <a:pos x="144" y="18"/>
                </a:cxn>
                <a:cxn ang="0">
                  <a:pos x="153" y="27"/>
                </a:cxn>
                <a:cxn ang="0">
                  <a:pos x="156" y="31"/>
                </a:cxn>
                <a:cxn ang="0">
                  <a:pos x="161" y="44"/>
                </a:cxn>
                <a:cxn ang="0">
                  <a:pos x="163" y="74"/>
                </a:cxn>
                <a:cxn ang="0">
                  <a:pos x="161" y="91"/>
                </a:cxn>
                <a:cxn ang="0">
                  <a:pos x="157" y="104"/>
                </a:cxn>
                <a:cxn ang="0">
                  <a:pos x="151" y="115"/>
                </a:cxn>
                <a:cxn ang="0">
                  <a:pos x="133" y="133"/>
                </a:cxn>
                <a:cxn ang="0">
                  <a:pos x="109" y="144"/>
                </a:cxn>
                <a:cxn ang="0">
                  <a:pos x="84" y="148"/>
                </a:cxn>
                <a:cxn ang="0">
                  <a:pos x="75" y="46"/>
                </a:cxn>
                <a:cxn ang="0">
                  <a:pos x="68" y="46"/>
                </a:cxn>
                <a:cxn ang="0">
                  <a:pos x="58" y="49"/>
                </a:cxn>
                <a:cxn ang="0">
                  <a:pos x="51" y="55"/>
                </a:cxn>
                <a:cxn ang="0">
                  <a:pos x="46" y="69"/>
                </a:cxn>
                <a:cxn ang="0">
                  <a:pos x="46" y="75"/>
                </a:cxn>
                <a:cxn ang="0">
                  <a:pos x="50" y="86"/>
                </a:cxn>
                <a:cxn ang="0">
                  <a:pos x="59" y="94"/>
                </a:cxn>
                <a:cxn ang="0">
                  <a:pos x="71" y="101"/>
                </a:cxn>
                <a:cxn ang="0">
                  <a:pos x="77" y="102"/>
                </a:cxn>
                <a:cxn ang="0">
                  <a:pos x="85" y="103"/>
                </a:cxn>
                <a:cxn ang="0">
                  <a:pos x="99" y="101"/>
                </a:cxn>
                <a:cxn ang="0">
                  <a:pos x="108" y="94"/>
                </a:cxn>
                <a:cxn ang="0">
                  <a:pos x="114" y="84"/>
                </a:cxn>
                <a:cxn ang="0">
                  <a:pos x="117" y="71"/>
                </a:cxn>
                <a:cxn ang="0">
                  <a:pos x="116" y="55"/>
                </a:cxn>
                <a:cxn ang="0">
                  <a:pos x="114" y="54"/>
                </a:cxn>
                <a:cxn ang="0">
                  <a:pos x="99" y="49"/>
                </a:cxn>
                <a:cxn ang="0">
                  <a:pos x="92" y="47"/>
                </a:cxn>
                <a:cxn ang="0">
                  <a:pos x="91" y="46"/>
                </a:cxn>
                <a:cxn ang="0">
                  <a:pos x="84" y="46"/>
                </a:cxn>
                <a:cxn ang="0">
                  <a:pos x="75" y="46"/>
                </a:cxn>
              </a:cxnLst>
              <a:rect l="0" t="0" r="r" b="b"/>
              <a:pathLst>
                <a:path w="163" h="148">
                  <a:moveTo>
                    <a:pt x="84" y="148"/>
                  </a:moveTo>
                  <a:lnTo>
                    <a:pt x="84" y="148"/>
                  </a:lnTo>
                  <a:lnTo>
                    <a:pt x="74" y="148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49" y="140"/>
                  </a:lnTo>
                  <a:lnTo>
                    <a:pt x="35" y="132"/>
                  </a:lnTo>
                  <a:lnTo>
                    <a:pt x="23" y="123"/>
                  </a:lnTo>
                  <a:lnTo>
                    <a:pt x="18" y="118"/>
                  </a:lnTo>
                  <a:lnTo>
                    <a:pt x="14" y="113"/>
                  </a:lnTo>
                  <a:lnTo>
                    <a:pt x="10" y="107"/>
                  </a:lnTo>
                  <a:lnTo>
                    <a:pt x="7" y="102"/>
                  </a:lnTo>
                  <a:lnTo>
                    <a:pt x="5" y="95"/>
                  </a:lnTo>
                  <a:lnTo>
                    <a:pt x="3" y="89"/>
                  </a:lnTo>
                  <a:lnTo>
                    <a:pt x="1" y="82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8" y="39"/>
                  </a:lnTo>
                  <a:lnTo>
                    <a:pt x="11" y="31"/>
                  </a:lnTo>
                  <a:lnTo>
                    <a:pt x="15" y="24"/>
                  </a:lnTo>
                  <a:lnTo>
                    <a:pt x="19" y="19"/>
                  </a:lnTo>
                  <a:lnTo>
                    <a:pt x="24" y="14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43" y="5"/>
                  </a:lnTo>
                  <a:lnTo>
                    <a:pt x="55" y="2"/>
                  </a:lnTo>
                  <a:lnTo>
                    <a:pt x="68" y="1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8" y="1"/>
                  </a:lnTo>
                  <a:lnTo>
                    <a:pt x="103" y="3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11" y="4"/>
                  </a:lnTo>
                  <a:lnTo>
                    <a:pt x="111" y="4"/>
                  </a:lnTo>
                  <a:lnTo>
                    <a:pt x="123" y="9"/>
                  </a:lnTo>
                  <a:lnTo>
                    <a:pt x="137" y="14"/>
                  </a:lnTo>
                  <a:lnTo>
                    <a:pt x="144" y="18"/>
                  </a:lnTo>
                  <a:lnTo>
                    <a:pt x="149" y="22"/>
                  </a:lnTo>
                  <a:lnTo>
                    <a:pt x="153" y="27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8" y="38"/>
                  </a:lnTo>
                  <a:lnTo>
                    <a:pt x="161" y="44"/>
                  </a:lnTo>
                  <a:lnTo>
                    <a:pt x="163" y="58"/>
                  </a:lnTo>
                  <a:lnTo>
                    <a:pt x="163" y="74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60" y="97"/>
                  </a:lnTo>
                  <a:lnTo>
                    <a:pt x="157" y="104"/>
                  </a:lnTo>
                  <a:lnTo>
                    <a:pt x="154" y="110"/>
                  </a:lnTo>
                  <a:lnTo>
                    <a:pt x="151" y="115"/>
                  </a:lnTo>
                  <a:lnTo>
                    <a:pt x="143" y="124"/>
                  </a:lnTo>
                  <a:lnTo>
                    <a:pt x="133" y="133"/>
                  </a:lnTo>
                  <a:lnTo>
                    <a:pt x="121" y="140"/>
                  </a:lnTo>
                  <a:lnTo>
                    <a:pt x="109" y="144"/>
                  </a:lnTo>
                  <a:lnTo>
                    <a:pt x="97" y="147"/>
                  </a:lnTo>
                  <a:lnTo>
                    <a:pt x="84" y="148"/>
                  </a:lnTo>
                  <a:lnTo>
                    <a:pt x="84" y="148"/>
                  </a:lnTo>
                  <a:close/>
                  <a:moveTo>
                    <a:pt x="75" y="46"/>
                  </a:moveTo>
                  <a:lnTo>
                    <a:pt x="75" y="46"/>
                  </a:lnTo>
                  <a:lnTo>
                    <a:pt x="68" y="46"/>
                  </a:lnTo>
                  <a:lnTo>
                    <a:pt x="63" y="47"/>
                  </a:lnTo>
                  <a:lnTo>
                    <a:pt x="58" y="49"/>
                  </a:lnTo>
                  <a:lnTo>
                    <a:pt x="54" y="51"/>
                  </a:lnTo>
                  <a:lnTo>
                    <a:pt x="51" y="55"/>
                  </a:lnTo>
                  <a:lnTo>
                    <a:pt x="48" y="61"/>
                  </a:lnTo>
                  <a:lnTo>
                    <a:pt x="46" y="69"/>
                  </a:lnTo>
                  <a:lnTo>
                    <a:pt x="46" y="69"/>
                  </a:lnTo>
                  <a:lnTo>
                    <a:pt x="46" y="75"/>
                  </a:lnTo>
                  <a:lnTo>
                    <a:pt x="47" y="81"/>
                  </a:lnTo>
                  <a:lnTo>
                    <a:pt x="50" y="86"/>
                  </a:lnTo>
                  <a:lnTo>
                    <a:pt x="54" y="90"/>
                  </a:lnTo>
                  <a:lnTo>
                    <a:pt x="59" y="94"/>
                  </a:lnTo>
                  <a:lnTo>
                    <a:pt x="64" y="97"/>
                  </a:lnTo>
                  <a:lnTo>
                    <a:pt x="71" y="101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92" y="102"/>
                  </a:lnTo>
                  <a:lnTo>
                    <a:pt x="99" y="101"/>
                  </a:lnTo>
                  <a:lnTo>
                    <a:pt x="104" y="97"/>
                  </a:lnTo>
                  <a:lnTo>
                    <a:pt x="108" y="94"/>
                  </a:lnTo>
                  <a:lnTo>
                    <a:pt x="112" y="89"/>
                  </a:lnTo>
                  <a:lnTo>
                    <a:pt x="114" y="84"/>
                  </a:lnTo>
                  <a:lnTo>
                    <a:pt x="116" y="78"/>
                  </a:lnTo>
                  <a:lnTo>
                    <a:pt x="117" y="71"/>
                  </a:lnTo>
                  <a:lnTo>
                    <a:pt x="117" y="59"/>
                  </a:lnTo>
                  <a:lnTo>
                    <a:pt x="116" y="55"/>
                  </a:lnTo>
                  <a:lnTo>
                    <a:pt x="114" y="54"/>
                  </a:lnTo>
                  <a:lnTo>
                    <a:pt x="114" y="54"/>
                  </a:lnTo>
                  <a:lnTo>
                    <a:pt x="106" y="51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2" y="47"/>
                  </a:lnTo>
                  <a:lnTo>
                    <a:pt x="91" y="46"/>
                  </a:lnTo>
                  <a:lnTo>
                    <a:pt x="91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75" y="46"/>
                  </a:lnTo>
                  <a:lnTo>
                    <a:pt x="7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48" name="组合 947"/>
          <p:cNvGrpSpPr/>
          <p:nvPr/>
        </p:nvGrpSpPr>
        <p:grpSpPr>
          <a:xfrm>
            <a:off x="8161844" y="1267937"/>
            <a:ext cx="941917" cy="827617"/>
            <a:chOff x="6208713" y="1243013"/>
            <a:chExt cx="706438" cy="620713"/>
          </a:xfrm>
          <a:solidFill>
            <a:schemeClr val="bg1"/>
          </a:solidFill>
        </p:grpSpPr>
        <p:sp>
          <p:nvSpPr>
            <p:cNvPr id="17188" name="Freeform 804"/>
            <p:cNvSpPr/>
            <p:nvPr/>
          </p:nvSpPr>
          <p:spPr bwMode="auto">
            <a:xfrm>
              <a:off x="6270626" y="1622425"/>
              <a:ext cx="26988" cy="68263"/>
            </a:xfrm>
            <a:custGeom>
              <a:avLst/>
              <a:gdLst/>
              <a:ahLst/>
              <a:cxnLst>
                <a:cxn ang="0">
                  <a:pos x="51" y="5"/>
                </a:cxn>
                <a:cxn ang="0">
                  <a:pos x="51" y="5"/>
                </a:cxn>
                <a:cxn ang="0">
                  <a:pos x="50" y="3"/>
                </a:cxn>
                <a:cxn ang="0">
                  <a:pos x="49" y="1"/>
                </a:cxn>
                <a:cxn ang="0">
                  <a:pos x="48" y="1"/>
                </a:cxn>
                <a:cxn ang="0">
                  <a:pos x="46" y="0"/>
                </a:cxn>
                <a:cxn ang="0">
                  <a:pos x="44" y="1"/>
                </a:cxn>
                <a:cxn ang="0">
                  <a:pos x="43" y="1"/>
                </a:cxn>
                <a:cxn ang="0">
                  <a:pos x="42" y="3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40" y="14"/>
                </a:cxn>
                <a:cxn ang="0">
                  <a:pos x="37" y="25"/>
                </a:cxn>
                <a:cxn ang="0">
                  <a:pos x="34" y="35"/>
                </a:cxn>
                <a:cxn ang="0">
                  <a:pos x="30" y="44"/>
                </a:cxn>
                <a:cxn ang="0">
                  <a:pos x="21" y="64"/>
                </a:cxn>
                <a:cxn ang="0">
                  <a:pos x="13" y="82"/>
                </a:cxn>
                <a:cxn ang="0">
                  <a:pos x="13" y="82"/>
                </a:cxn>
                <a:cxn ang="0">
                  <a:pos x="9" y="92"/>
                </a:cxn>
                <a:cxn ang="0">
                  <a:pos x="3" y="105"/>
                </a:cxn>
                <a:cxn ang="0">
                  <a:pos x="1" y="112"/>
                </a:cxn>
                <a:cxn ang="0">
                  <a:pos x="0" y="119"/>
                </a:cxn>
                <a:cxn ang="0">
                  <a:pos x="1" y="124"/>
                </a:cxn>
                <a:cxn ang="0">
                  <a:pos x="2" y="126"/>
                </a:cxn>
                <a:cxn ang="0">
                  <a:pos x="4" y="128"/>
                </a:cxn>
                <a:cxn ang="0">
                  <a:pos x="4" y="128"/>
                </a:cxn>
                <a:cxn ang="0">
                  <a:pos x="6" y="129"/>
                </a:cxn>
                <a:cxn ang="0">
                  <a:pos x="9" y="129"/>
                </a:cxn>
                <a:cxn ang="0">
                  <a:pos x="12" y="128"/>
                </a:cxn>
                <a:cxn ang="0">
                  <a:pos x="13" y="126"/>
                </a:cxn>
                <a:cxn ang="0">
                  <a:pos x="13" y="125"/>
                </a:cxn>
                <a:cxn ang="0">
                  <a:pos x="13" y="123"/>
                </a:cxn>
                <a:cxn ang="0">
                  <a:pos x="11" y="122"/>
                </a:cxn>
                <a:cxn ang="0">
                  <a:pos x="11" y="122"/>
                </a:cxn>
                <a:cxn ang="0">
                  <a:pos x="11" y="120"/>
                </a:cxn>
                <a:cxn ang="0">
                  <a:pos x="10" y="117"/>
                </a:cxn>
                <a:cxn ang="0">
                  <a:pos x="11" y="109"/>
                </a:cxn>
                <a:cxn ang="0">
                  <a:pos x="14" y="100"/>
                </a:cxn>
                <a:cxn ang="0">
                  <a:pos x="19" y="90"/>
                </a:cxn>
                <a:cxn ang="0">
                  <a:pos x="27" y="69"/>
                </a:cxn>
                <a:cxn ang="0">
                  <a:pos x="33" y="58"/>
                </a:cxn>
                <a:cxn ang="0">
                  <a:pos x="33" y="58"/>
                </a:cxn>
                <a:cxn ang="0">
                  <a:pos x="43" y="36"/>
                </a:cxn>
                <a:cxn ang="0">
                  <a:pos x="46" y="26"/>
                </a:cxn>
                <a:cxn ang="0">
                  <a:pos x="49" y="14"/>
                </a:cxn>
                <a:cxn ang="0">
                  <a:pos x="49" y="14"/>
                </a:cxn>
                <a:cxn ang="0">
                  <a:pos x="50" y="13"/>
                </a:cxn>
                <a:cxn ang="0">
                  <a:pos x="51" y="11"/>
                </a:cxn>
                <a:cxn ang="0">
                  <a:pos x="51" y="5"/>
                </a:cxn>
              </a:cxnLst>
              <a:rect l="0" t="0" r="r" b="b"/>
              <a:pathLst>
                <a:path w="51" h="129">
                  <a:moveTo>
                    <a:pt x="51" y="5"/>
                  </a:moveTo>
                  <a:lnTo>
                    <a:pt x="51" y="5"/>
                  </a:lnTo>
                  <a:lnTo>
                    <a:pt x="50" y="3"/>
                  </a:lnTo>
                  <a:lnTo>
                    <a:pt x="49" y="1"/>
                  </a:lnTo>
                  <a:lnTo>
                    <a:pt x="48" y="1"/>
                  </a:lnTo>
                  <a:lnTo>
                    <a:pt x="46" y="0"/>
                  </a:lnTo>
                  <a:lnTo>
                    <a:pt x="44" y="1"/>
                  </a:lnTo>
                  <a:lnTo>
                    <a:pt x="43" y="1"/>
                  </a:lnTo>
                  <a:lnTo>
                    <a:pt x="42" y="3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0" y="14"/>
                  </a:lnTo>
                  <a:lnTo>
                    <a:pt x="37" y="25"/>
                  </a:lnTo>
                  <a:lnTo>
                    <a:pt x="34" y="35"/>
                  </a:lnTo>
                  <a:lnTo>
                    <a:pt x="30" y="44"/>
                  </a:lnTo>
                  <a:lnTo>
                    <a:pt x="21" y="64"/>
                  </a:lnTo>
                  <a:lnTo>
                    <a:pt x="13" y="82"/>
                  </a:lnTo>
                  <a:lnTo>
                    <a:pt x="13" y="82"/>
                  </a:lnTo>
                  <a:lnTo>
                    <a:pt x="9" y="92"/>
                  </a:lnTo>
                  <a:lnTo>
                    <a:pt x="3" y="105"/>
                  </a:lnTo>
                  <a:lnTo>
                    <a:pt x="1" y="112"/>
                  </a:lnTo>
                  <a:lnTo>
                    <a:pt x="0" y="119"/>
                  </a:lnTo>
                  <a:lnTo>
                    <a:pt x="1" y="124"/>
                  </a:lnTo>
                  <a:lnTo>
                    <a:pt x="2" y="126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6" y="129"/>
                  </a:lnTo>
                  <a:lnTo>
                    <a:pt x="9" y="129"/>
                  </a:lnTo>
                  <a:lnTo>
                    <a:pt x="12" y="128"/>
                  </a:lnTo>
                  <a:lnTo>
                    <a:pt x="13" y="126"/>
                  </a:lnTo>
                  <a:lnTo>
                    <a:pt x="13" y="125"/>
                  </a:lnTo>
                  <a:lnTo>
                    <a:pt x="13" y="123"/>
                  </a:lnTo>
                  <a:lnTo>
                    <a:pt x="11" y="122"/>
                  </a:lnTo>
                  <a:lnTo>
                    <a:pt x="11" y="122"/>
                  </a:lnTo>
                  <a:lnTo>
                    <a:pt x="11" y="120"/>
                  </a:lnTo>
                  <a:lnTo>
                    <a:pt x="10" y="117"/>
                  </a:lnTo>
                  <a:lnTo>
                    <a:pt x="11" y="109"/>
                  </a:lnTo>
                  <a:lnTo>
                    <a:pt x="14" y="100"/>
                  </a:lnTo>
                  <a:lnTo>
                    <a:pt x="19" y="90"/>
                  </a:lnTo>
                  <a:lnTo>
                    <a:pt x="27" y="69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43" y="36"/>
                  </a:lnTo>
                  <a:lnTo>
                    <a:pt x="46" y="26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0" y="13"/>
                  </a:lnTo>
                  <a:lnTo>
                    <a:pt x="51" y="11"/>
                  </a:lnTo>
                  <a:lnTo>
                    <a:pt x="5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89" name="Freeform 805"/>
            <p:cNvSpPr/>
            <p:nvPr/>
          </p:nvSpPr>
          <p:spPr bwMode="auto">
            <a:xfrm>
              <a:off x="6315076" y="1671638"/>
              <a:ext cx="15875" cy="41275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7" y="38"/>
                </a:cxn>
                <a:cxn ang="0">
                  <a:pos x="2" y="56"/>
                </a:cxn>
                <a:cxn ang="0">
                  <a:pos x="1" y="65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1" y="76"/>
                </a:cxn>
                <a:cxn ang="0">
                  <a:pos x="2" y="77"/>
                </a:cxn>
                <a:cxn ang="0">
                  <a:pos x="3" y="78"/>
                </a:cxn>
                <a:cxn ang="0">
                  <a:pos x="5" y="78"/>
                </a:cxn>
                <a:cxn ang="0">
                  <a:pos x="6" y="78"/>
                </a:cxn>
                <a:cxn ang="0">
                  <a:pos x="8" y="77"/>
                </a:cxn>
                <a:cxn ang="0">
                  <a:pos x="9" y="76"/>
                </a:cxn>
                <a:cxn ang="0">
                  <a:pos x="9" y="74"/>
                </a:cxn>
                <a:cxn ang="0">
                  <a:pos x="9" y="74"/>
                </a:cxn>
                <a:cxn ang="0">
                  <a:pos x="10" y="65"/>
                </a:cxn>
                <a:cxn ang="0">
                  <a:pos x="11" y="57"/>
                </a:cxn>
                <a:cxn ang="0">
                  <a:pos x="16" y="39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1"/>
                </a:cxn>
                <a:cxn ang="0">
                  <a:pos x="21" y="2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78">
                  <a:moveTo>
                    <a:pt x="20" y="3"/>
                  </a:moveTo>
                  <a:lnTo>
                    <a:pt x="20" y="3"/>
                  </a:lnTo>
                  <a:lnTo>
                    <a:pt x="7" y="38"/>
                  </a:lnTo>
                  <a:lnTo>
                    <a:pt x="2" y="56"/>
                  </a:lnTo>
                  <a:lnTo>
                    <a:pt x="1" y="65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1" y="76"/>
                  </a:lnTo>
                  <a:lnTo>
                    <a:pt x="2" y="77"/>
                  </a:lnTo>
                  <a:lnTo>
                    <a:pt x="3" y="78"/>
                  </a:lnTo>
                  <a:lnTo>
                    <a:pt x="5" y="78"/>
                  </a:lnTo>
                  <a:lnTo>
                    <a:pt x="6" y="78"/>
                  </a:lnTo>
                  <a:lnTo>
                    <a:pt x="8" y="77"/>
                  </a:lnTo>
                  <a:lnTo>
                    <a:pt x="9" y="76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10" y="65"/>
                  </a:lnTo>
                  <a:lnTo>
                    <a:pt x="11" y="57"/>
                  </a:lnTo>
                  <a:lnTo>
                    <a:pt x="16" y="39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21" y="2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90" name="Freeform 806"/>
            <p:cNvSpPr/>
            <p:nvPr/>
          </p:nvSpPr>
          <p:spPr bwMode="auto">
            <a:xfrm>
              <a:off x="6359526" y="1677988"/>
              <a:ext cx="20638" cy="69850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20" y="33"/>
                </a:cxn>
                <a:cxn ang="0">
                  <a:pos x="11" y="63"/>
                </a:cxn>
                <a:cxn ang="0">
                  <a:pos x="6" y="79"/>
                </a:cxn>
                <a:cxn ang="0">
                  <a:pos x="3" y="94"/>
                </a:cxn>
                <a:cxn ang="0">
                  <a:pos x="1" y="110"/>
                </a:cxn>
                <a:cxn ang="0">
                  <a:pos x="0" y="125"/>
                </a:cxn>
                <a:cxn ang="0">
                  <a:pos x="0" y="125"/>
                </a:cxn>
                <a:cxn ang="0">
                  <a:pos x="0" y="127"/>
                </a:cxn>
                <a:cxn ang="0">
                  <a:pos x="1" y="128"/>
                </a:cxn>
                <a:cxn ang="0">
                  <a:pos x="3" y="129"/>
                </a:cxn>
                <a:cxn ang="0">
                  <a:pos x="4" y="130"/>
                </a:cxn>
                <a:cxn ang="0">
                  <a:pos x="6" y="129"/>
                </a:cxn>
                <a:cxn ang="0">
                  <a:pos x="7" y="128"/>
                </a:cxn>
                <a:cxn ang="0">
                  <a:pos x="9" y="127"/>
                </a:cxn>
                <a:cxn ang="0">
                  <a:pos x="9" y="125"/>
                </a:cxn>
                <a:cxn ang="0">
                  <a:pos x="9" y="125"/>
                </a:cxn>
                <a:cxn ang="0">
                  <a:pos x="10" y="110"/>
                </a:cxn>
                <a:cxn ang="0">
                  <a:pos x="12" y="94"/>
                </a:cxn>
                <a:cxn ang="0">
                  <a:pos x="16" y="80"/>
                </a:cxn>
                <a:cxn ang="0">
                  <a:pos x="20" y="64"/>
                </a:cxn>
                <a:cxn ang="0">
                  <a:pos x="30" y="35"/>
                </a:cxn>
                <a:cxn ang="0">
                  <a:pos x="40" y="6"/>
                </a:cxn>
                <a:cxn ang="0">
                  <a:pos x="40" y="6"/>
                </a:cxn>
                <a:cxn ang="0">
                  <a:pos x="41" y="4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3" y="2"/>
                </a:cxn>
                <a:cxn ang="0">
                  <a:pos x="32" y="4"/>
                </a:cxn>
                <a:cxn ang="0">
                  <a:pos x="32" y="4"/>
                </a:cxn>
              </a:cxnLst>
              <a:rect l="0" t="0" r="r" b="b"/>
              <a:pathLst>
                <a:path w="41" h="130">
                  <a:moveTo>
                    <a:pt x="32" y="4"/>
                  </a:moveTo>
                  <a:lnTo>
                    <a:pt x="32" y="4"/>
                  </a:lnTo>
                  <a:lnTo>
                    <a:pt x="20" y="33"/>
                  </a:lnTo>
                  <a:lnTo>
                    <a:pt x="11" y="63"/>
                  </a:lnTo>
                  <a:lnTo>
                    <a:pt x="6" y="79"/>
                  </a:lnTo>
                  <a:lnTo>
                    <a:pt x="3" y="94"/>
                  </a:lnTo>
                  <a:lnTo>
                    <a:pt x="1" y="110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7"/>
                  </a:lnTo>
                  <a:lnTo>
                    <a:pt x="1" y="128"/>
                  </a:lnTo>
                  <a:lnTo>
                    <a:pt x="3" y="129"/>
                  </a:lnTo>
                  <a:lnTo>
                    <a:pt x="4" y="130"/>
                  </a:lnTo>
                  <a:lnTo>
                    <a:pt x="6" y="129"/>
                  </a:lnTo>
                  <a:lnTo>
                    <a:pt x="7" y="128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9" y="125"/>
                  </a:lnTo>
                  <a:lnTo>
                    <a:pt x="10" y="110"/>
                  </a:lnTo>
                  <a:lnTo>
                    <a:pt x="12" y="94"/>
                  </a:lnTo>
                  <a:lnTo>
                    <a:pt x="16" y="80"/>
                  </a:lnTo>
                  <a:lnTo>
                    <a:pt x="20" y="64"/>
                  </a:lnTo>
                  <a:lnTo>
                    <a:pt x="30" y="35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1" y="4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3" y="2"/>
                  </a:lnTo>
                  <a:lnTo>
                    <a:pt x="32" y="4"/>
                  </a:lnTo>
                  <a:lnTo>
                    <a:pt x="3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91" name="Freeform 807"/>
            <p:cNvSpPr/>
            <p:nvPr/>
          </p:nvSpPr>
          <p:spPr bwMode="auto">
            <a:xfrm>
              <a:off x="6392863" y="1708150"/>
              <a:ext cx="20638" cy="55563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27" y="17"/>
                </a:cxn>
                <a:cxn ang="0">
                  <a:pos x="23" y="28"/>
                </a:cxn>
                <a:cxn ang="0">
                  <a:pos x="13" y="51"/>
                </a:cxn>
                <a:cxn ang="0">
                  <a:pos x="8" y="63"/>
                </a:cxn>
                <a:cxn ang="0">
                  <a:pos x="4" y="74"/>
                </a:cxn>
                <a:cxn ang="0">
                  <a:pos x="1" y="8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3" y="104"/>
                </a:cxn>
                <a:cxn ang="0">
                  <a:pos x="4" y="104"/>
                </a:cxn>
                <a:cxn ang="0">
                  <a:pos x="6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9" y="100"/>
                </a:cxn>
                <a:cxn ang="0">
                  <a:pos x="9" y="100"/>
                </a:cxn>
                <a:cxn ang="0">
                  <a:pos x="10" y="87"/>
                </a:cxn>
                <a:cxn ang="0">
                  <a:pos x="13" y="75"/>
                </a:cxn>
                <a:cxn ang="0">
                  <a:pos x="17" y="64"/>
                </a:cxn>
                <a:cxn ang="0">
                  <a:pos x="22" y="53"/>
                </a:cxn>
                <a:cxn ang="0">
                  <a:pos x="33" y="30"/>
                </a:cxn>
                <a:cxn ang="0">
                  <a:pos x="37" y="19"/>
                </a:cxn>
                <a:cxn ang="0">
                  <a:pos x="41" y="6"/>
                </a:cxn>
                <a:cxn ang="0">
                  <a:pos x="41" y="6"/>
                </a:cxn>
                <a:cxn ang="0">
                  <a:pos x="41" y="4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7" y="1"/>
                </a:cxn>
                <a:cxn ang="0">
                  <a:pos x="35" y="0"/>
                </a:cxn>
                <a:cxn ang="0">
                  <a:pos x="34" y="1"/>
                </a:cxn>
                <a:cxn ang="0">
                  <a:pos x="33" y="2"/>
                </a:cxn>
                <a:cxn ang="0">
                  <a:pos x="32" y="4"/>
                </a:cxn>
                <a:cxn ang="0">
                  <a:pos x="32" y="4"/>
                </a:cxn>
              </a:cxnLst>
              <a:rect l="0" t="0" r="r" b="b"/>
              <a:pathLst>
                <a:path w="41" h="104">
                  <a:moveTo>
                    <a:pt x="32" y="4"/>
                  </a:moveTo>
                  <a:lnTo>
                    <a:pt x="32" y="4"/>
                  </a:lnTo>
                  <a:lnTo>
                    <a:pt x="27" y="17"/>
                  </a:lnTo>
                  <a:lnTo>
                    <a:pt x="23" y="28"/>
                  </a:lnTo>
                  <a:lnTo>
                    <a:pt x="13" y="51"/>
                  </a:lnTo>
                  <a:lnTo>
                    <a:pt x="8" y="63"/>
                  </a:lnTo>
                  <a:lnTo>
                    <a:pt x="4" y="74"/>
                  </a:lnTo>
                  <a:lnTo>
                    <a:pt x="1" y="8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3" y="104"/>
                  </a:lnTo>
                  <a:lnTo>
                    <a:pt x="4" y="104"/>
                  </a:lnTo>
                  <a:lnTo>
                    <a:pt x="6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10" y="87"/>
                  </a:lnTo>
                  <a:lnTo>
                    <a:pt x="13" y="75"/>
                  </a:lnTo>
                  <a:lnTo>
                    <a:pt x="17" y="64"/>
                  </a:lnTo>
                  <a:lnTo>
                    <a:pt x="22" y="53"/>
                  </a:lnTo>
                  <a:lnTo>
                    <a:pt x="33" y="30"/>
                  </a:lnTo>
                  <a:lnTo>
                    <a:pt x="37" y="19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4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5" y="0"/>
                  </a:lnTo>
                  <a:lnTo>
                    <a:pt x="34" y="1"/>
                  </a:lnTo>
                  <a:lnTo>
                    <a:pt x="33" y="2"/>
                  </a:lnTo>
                  <a:lnTo>
                    <a:pt x="32" y="4"/>
                  </a:lnTo>
                  <a:lnTo>
                    <a:pt x="3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93" name="Freeform 809"/>
            <p:cNvSpPr/>
            <p:nvPr/>
          </p:nvSpPr>
          <p:spPr bwMode="auto">
            <a:xfrm>
              <a:off x="6438900" y="1719263"/>
              <a:ext cx="31750" cy="65088"/>
            </a:xfrm>
            <a:custGeom>
              <a:avLst/>
              <a:gdLst/>
              <a:ahLst/>
              <a:cxnLst>
                <a:cxn ang="0">
                  <a:pos x="51" y="2"/>
                </a:cxn>
                <a:cxn ang="0">
                  <a:pos x="51" y="2"/>
                </a:cxn>
                <a:cxn ang="0">
                  <a:pos x="37" y="25"/>
                </a:cxn>
                <a:cxn ang="0">
                  <a:pos x="25" y="44"/>
                </a:cxn>
                <a:cxn ang="0">
                  <a:pos x="14" y="64"/>
                </a:cxn>
                <a:cxn ang="0">
                  <a:pos x="6" y="83"/>
                </a:cxn>
                <a:cxn ang="0">
                  <a:pos x="2" y="93"/>
                </a:cxn>
                <a:cxn ang="0">
                  <a:pos x="0" y="101"/>
                </a:cxn>
                <a:cxn ang="0">
                  <a:pos x="0" y="108"/>
                </a:cxn>
                <a:cxn ang="0">
                  <a:pos x="1" y="114"/>
                </a:cxn>
                <a:cxn ang="0">
                  <a:pos x="2" y="116"/>
                </a:cxn>
                <a:cxn ang="0">
                  <a:pos x="5" y="119"/>
                </a:cxn>
                <a:cxn ang="0">
                  <a:pos x="7" y="120"/>
                </a:cxn>
                <a:cxn ang="0">
                  <a:pos x="10" y="123"/>
                </a:cxn>
                <a:cxn ang="0">
                  <a:pos x="10" y="123"/>
                </a:cxn>
                <a:cxn ang="0">
                  <a:pos x="12" y="123"/>
                </a:cxn>
                <a:cxn ang="0">
                  <a:pos x="14" y="123"/>
                </a:cxn>
                <a:cxn ang="0">
                  <a:pos x="15" y="120"/>
                </a:cxn>
                <a:cxn ang="0">
                  <a:pos x="16" y="119"/>
                </a:cxn>
                <a:cxn ang="0">
                  <a:pos x="15" y="115"/>
                </a:cxn>
                <a:cxn ang="0">
                  <a:pos x="14" y="114"/>
                </a:cxn>
                <a:cxn ang="0">
                  <a:pos x="13" y="113"/>
                </a:cxn>
                <a:cxn ang="0">
                  <a:pos x="13" y="113"/>
                </a:cxn>
                <a:cxn ang="0">
                  <a:pos x="11" y="112"/>
                </a:cxn>
                <a:cxn ang="0">
                  <a:pos x="10" y="111"/>
                </a:cxn>
                <a:cxn ang="0">
                  <a:pos x="10" y="107"/>
                </a:cxn>
                <a:cxn ang="0">
                  <a:pos x="10" y="102"/>
                </a:cxn>
                <a:cxn ang="0">
                  <a:pos x="12" y="96"/>
                </a:cxn>
                <a:cxn ang="0">
                  <a:pos x="18" y="80"/>
                </a:cxn>
                <a:cxn ang="0">
                  <a:pos x="27" y="62"/>
                </a:cxn>
                <a:cxn ang="0">
                  <a:pos x="47" y="27"/>
                </a:cxn>
                <a:cxn ang="0">
                  <a:pos x="59" y="7"/>
                </a:cxn>
                <a:cxn ang="0">
                  <a:pos x="59" y="7"/>
                </a:cxn>
                <a:cxn ang="0">
                  <a:pos x="60" y="5"/>
                </a:cxn>
                <a:cxn ang="0">
                  <a:pos x="59" y="3"/>
                </a:cxn>
                <a:cxn ang="0">
                  <a:pos x="59" y="1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1" y="2"/>
                </a:cxn>
                <a:cxn ang="0">
                  <a:pos x="51" y="2"/>
                </a:cxn>
              </a:cxnLst>
              <a:rect l="0" t="0" r="r" b="b"/>
              <a:pathLst>
                <a:path w="60" h="123">
                  <a:moveTo>
                    <a:pt x="51" y="2"/>
                  </a:moveTo>
                  <a:lnTo>
                    <a:pt x="51" y="2"/>
                  </a:lnTo>
                  <a:lnTo>
                    <a:pt x="37" y="25"/>
                  </a:lnTo>
                  <a:lnTo>
                    <a:pt x="25" y="44"/>
                  </a:lnTo>
                  <a:lnTo>
                    <a:pt x="14" y="64"/>
                  </a:lnTo>
                  <a:lnTo>
                    <a:pt x="6" y="83"/>
                  </a:lnTo>
                  <a:lnTo>
                    <a:pt x="2" y="93"/>
                  </a:lnTo>
                  <a:lnTo>
                    <a:pt x="0" y="101"/>
                  </a:lnTo>
                  <a:lnTo>
                    <a:pt x="0" y="108"/>
                  </a:lnTo>
                  <a:lnTo>
                    <a:pt x="1" y="114"/>
                  </a:lnTo>
                  <a:lnTo>
                    <a:pt x="2" y="116"/>
                  </a:lnTo>
                  <a:lnTo>
                    <a:pt x="5" y="119"/>
                  </a:lnTo>
                  <a:lnTo>
                    <a:pt x="7" y="120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2" y="123"/>
                  </a:lnTo>
                  <a:lnTo>
                    <a:pt x="14" y="123"/>
                  </a:lnTo>
                  <a:lnTo>
                    <a:pt x="15" y="120"/>
                  </a:lnTo>
                  <a:lnTo>
                    <a:pt x="16" y="119"/>
                  </a:lnTo>
                  <a:lnTo>
                    <a:pt x="15" y="115"/>
                  </a:lnTo>
                  <a:lnTo>
                    <a:pt x="14" y="114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1" y="112"/>
                  </a:lnTo>
                  <a:lnTo>
                    <a:pt x="10" y="111"/>
                  </a:lnTo>
                  <a:lnTo>
                    <a:pt x="10" y="107"/>
                  </a:lnTo>
                  <a:lnTo>
                    <a:pt x="10" y="102"/>
                  </a:lnTo>
                  <a:lnTo>
                    <a:pt x="12" y="96"/>
                  </a:lnTo>
                  <a:lnTo>
                    <a:pt x="18" y="80"/>
                  </a:lnTo>
                  <a:lnTo>
                    <a:pt x="27" y="62"/>
                  </a:lnTo>
                  <a:lnTo>
                    <a:pt x="47" y="2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60" y="5"/>
                  </a:lnTo>
                  <a:lnTo>
                    <a:pt x="59" y="3"/>
                  </a:lnTo>
                  <a:lnTo>
                    <a:pt x="59" y="1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1" y="2"/>
                  </a:lnTo>
                  <a:lnTo>
                    <a:pt x="5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94" name="Freeform 810"/>
            <p:cNvSpPr/>
            <p:nvPr/>
          </p:nvSpPr>
          <p:spPr bwMode="auto">
            <a:xfrm>
              <a:off x="6478588" y="1731963"/>
              <a:ext cx="28575" cy="65088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45" y="1"/>
                </a:cxn>
                <a:cxn ang="0">
                  <a:pos x="40" y="8"/>
                </a:cxn>
                <a:cxn ang="0">
                  <a:pos x="34" y="14"/>
                </a:cxn>
                <a:cxn ang="0">
                  <a:pos x="25" y="26"/>
                </a:cxn>
                <a:cxn ang="0">
                  <a:pos x="16" y="41"/>
                </a:cxn>
                <a:cxn ang="0">
                  <a:pos x="10" y="55"/>
                </a:cxn>
                <a:cxn ang="0">
                  <a:pos x="6" y="71"/>
                </a:cxn>
                <a:cxn ang="0">
                  <a:pos x="3" y="87"/>
                </a:cxn>
                <a:cxn ang="0">
                  <a:pos x="1" y="103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5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119"/>
                </a:cxn>
                <a:cxn ang="0">
                  <a:pos x="10" y="104"/>
                </a:cxn>
                <a:cxn ang="0">
                  <a:pos x="12" y="88"/>
                </a:cxn>
                <a:cxn ang="0">
                  <a:pos x="15" y="74"/>
                </a:cxn>
                <a:cxn ang="0">
                  <a:pos x="19" y="59"/>
                </a:cxn>
                <a:cxn ang="0">
                  <a:pos x="25" y="45"/>
                </a:cxn>
                <a:cxn ang="0">
                  <a:pos x="33" y="31"/>
                </a:cxn>
                <a:cxn ang="0">
                  <a:pos x="41" y="19"/>
                </a:cxn>
                <a:cxn ang="0">
                  <a:pos x="53" y="9"/>
                </a:cxn>
                <a:cxn ang="0">
                  <a:pos x="53" y="9"/>
                </a:cxn>
                <a:cxn ang="0">
                  <a:pos x="54" y="7"/>
                </a:cxn>
                <a:cxn ang="0">
                  <a:pos x="54" y="6"/>
                </a:cxn>
                <a:cxn ang="0">
                  <a:pos x="54" y="3"/>
                </a:cxn>
                <a:cxn ang="0">
                  <a:pos x="53" y="2"/>
                </a:cxn>
                <a:cxn ang="0">
                  <a:pos x="50" y="1"/>
                </a:cxn>
                <a:cxn ang="0">
                  <a:pos x="49" y="0"/>
                </a:cxn>
                <a:cxn ang="0">
                  <a:pos x="47" y="0"/>
                </a:cxn>
                <a:cxn ang="0">
                  <a:pos x="45" y="1"/>
                </a:cxn>
                <a:cxn ang="0">
                  <a:pos x="45" y="1"/>
                </a:cxn>
              </a:cxnLst>
              <a:rect l="0" t="0" r="r" b="b"/>
              <a:pathLst>
                <a:path w="54" h="123">
                  <a:moveTo>
                    <a:pt x="45" y="1"/>
                  </a:moveTo>
                  <a:lnTo>
                    <a:pt x="45" y="1"/>
                  </a:lnTo>
                  <a:lnTo>
                    <a:pt x="40" y="8"/>
                  </a:lnTo>
                  <a:lnTo>
                    <a:pt x="34" y="14"/>
                  </a:lnTo>
                  <a:lnTo>
                    <a:pt x="25" y="26"/>
                  </a:lnTo>
                  <a:lnTo>
                    <a:pt x="16" y="41"/>
                  </a:lnTo>
                  <a:lnTo>
                    <a:pt x="10" y="55"/>
                  </a:lnTo>
                  <a:lnTo>
                    <a:pt x="6" y="71"/>
                  </a:lnTo>
                  <a:lnTo>
                    <a:pt x="3" y="87"/>
                  </a:lnTo>
                  <a:lnTo>
                    <a:pt x="1" y="103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5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0" y="104"/>
                  </a:lnTo>
                  <a:lnTo>
                    <a:pt x="12" y="88"/>
                  </a:lnTo>
                  <a:lnTo>
                    <a:pt x="15" y="74"/>
                  </a:lnTo>
                  <a:lnTo>
                    <a:pt x="19" y="59"/>
                  </a:lnTo>
                  <a:lnTo>
                    <a:pt x="25" y="45"/>
                  </a:lnTo>
                  <a:lnTo>
                    <a:pt x="33" y="31"/>
                  </a:lnTo>
                  <a:lnTo>
                    <a:pt x="41" y="19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4" y="7"/>
                  </a:lnTo>
                  <a:lnTo>
                    <a:pt x="54" y="6"/>
                  </a:lnTo>
                  <a:lnTo>
                    <a:pt x="54" y="3"/>
                  </a:lnTo>
                  <a:lnTo>
                    <a:pt x="53" y="2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5" y="1"/>
                  </a:lnTo>
                  <a:lnTo>
                    <a:pt x="4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95" name="Freeform 811"/>
            <p:cNvSpPr/>
            <p:nvPr/>
          </p:nvSpPr>
          <p:spPr bwMode="auto">
            <a:xfrm>
              <a:off x="6523038" y="1739900"/>
              <a:ext cx="25400" cy="61913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27" y="29"/>
                </a:cxn>
                <a:cxn ang="0">
                  <a:pos x="17" y="56"/>
                </a:cxn>
                <a:cxn ang="0">
                  <a:pos x="8" y="82"/>
                </a:cxn>
                <a:cxn ang="0">
                  <a:pos x="4" y="96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1" y="113"/>
                </a:cxn>
                <a:cxn ang="0">
                  <a:pos x="4" y="116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10" y="112"/>
                </a:cxn>
                <a:cxn ang="0">
                  <a:pos x="10" y="112"/>
                </a:cxn>
                <a:cxn ang="0">
                  <a:pos x="13" y="99"/>
                </a:cxn>
                <a:cxn ang="0">
                  <a:pos x="16" y="85"/>
                </a:cxn>
                <a:cxn ang="0">
                  <a:pos x="25" y="58"/>
                </a:cxn>
                <a:cxn ang="0">
                  <a:pos x="37" y="32"/>
                </a:cxn>
                <a:cxn ang="0">
                  <a:pos x="47" y="5"/>
                </a:cxn>
                <a:cxn ang="0">
                  <a:pos x="47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5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48" h="117">
                  <a:moveTo>
                    <a:pt x="39" y="3"/>
                  </a:moveTo>
                  <a:lnTo>
                    <a:pt x="39" y="3"/>
                  </a:lnTo>
                  <a:lnTo>
                    <a:pt x="27" y="29"/>
                  </a:lnTo>
                  <a:lnTo>
                    <a:pt x="17" y="56"/>
                  </a:lnTo>
                  <a:lnTo>
                    <a:pt x="8" y="82"/>
                  </a:lnTo>
                  <a:lnTo>
                    <a:pt x="4" y="96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1" y="113"/>
                  </a:lnTo>
                  <a:lnTo>
                    <a:pt x="4" y="116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10" y="112"/>
                  </a:lnTo>
                  <a:lnTo>
                    <a:pt x="10" y="112"/>
                  </a:lnTo>
                  <a:lnTo>
                    <a:pt x="13" y="99"/>
                  </a:lnTo>
                  <a:lnTo>
                    <a:pt x="16" y="85"/>
                  </a:lnTo>
                  <a:lnTo>
                    <a:pt x="25" y="58"/>
                  </a:lnTo>
                  <a:lnTo>
                    <a:pt x="37" y="32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96" name="Freeform 812"/>
            <p:cNvSpPr/>
            <p:nvPr/>
          </p:nvSpPr>
          <p:spPr bwMode="auto">
            <a:xfrm>
              <a:off x="6572250" y="1743075"/>
              <a:ext cx="28575" cy="61913"/>
            </a:xfrm>
            <a:custGeom>
              <a:avLst/>
              <a:gdLst/>
              <a:ahLst/>
              <a:cxnLst>
                <a:cxn ang="0">
                  <a:pos x="45" y="2"/>
                </a:cxn>
                <a:cxn ang="0">
                  <a:pos x="45" y="2"/>
                </a:cxn>
                <a:cxn ang="0">
                  <a:pos x="37" y="14"/>
                </a:cxn>
                <a:cxn ang="0">
                  <a:pos x="28" y="27"/>
                </a:cxn>
                <a:cxn ang="0">
                  <a:pos x="22" y="40"/>
                </a:cxn>
                <a:cxn ang="0">
                  <a:pos x="16" y="54"/>
                </a:cxn>
                <a:cxn ang="0">
                  <a:pos x="11" y="67"/>
                </a:cxn>
                <a:cxn ang="0">
                  <a:pos x="7" y="82"/>
                </a:cxn>
                <a:cxn ang="0">
                  <a:pos x="3" y="96"/>
                </a:cxn>
                <a:cxn ang="0">
                  <a:pos x="0" y="111"/>
                </a:cxn>
                <a:cxn ang="0">
                  <a:pos x="0" y="111"/>
                </a:cxn>
                <a:cxn ang="0">
                  <a:pos x="0" y="114"/>
                </a:cxn>
                <a:cxn ang="0">
                  <a:pos x="3" y="116"/>
                </a:cxn>
                <a:cxn ang="0">
                  <a:pos x="6" y="117"/>
                </a:cxn>
                <a:cxn ang="0">
                  <a:pos x="8" y="115"/>
                </a:cxn>
                <a:cxn ang="0">
                  <a:pos x="14" y="108"/>
                </a:cxn>
                <a:cxn ang="0">
                  <a:pos x="14" y="108"/>
                </a:cxn>
                <a:cxn ang="0">
                  <a:pos x="16" y="106"/>
                </a:cxn>
                <a:cxn ang="0">
                  <a:pos x="15" y="104"/>
                </a:cxn>
                <a:cxn ang="0">
                  <a:pos x="14" y="102"/>
                </a:cxn>
                <a:cxn ang="0">
                  <a:pos x="12" y="101"/>
                </a:cxn>
                <a:cxn ang="0">
                  <a:pos x="12" y="101"/>
                </a:cxn>
                <a:cxn ang="0">
                  <a:pos x="18" y="75"/>
                </a:cxn>
                <a:cxn ang="0">
                  <a:pos x="22" y="63"/>
                </a:cxn>
                <a:cxn ang="0">
                  <a:pos x="27" y="52"/>
                </a:cxn>
                <a:cxn ang="0">
                  <a:pos x="33" y="39"/>
                </a:cxn>
                <a:cxn ang="0">
                  <a:pos x="39" y="28"/>
                </a:cxn>
                <a:cxn ang="0">
                  <a:pos x="45" y="18"/>
                </a:cxn>
                <a:cxn ang="0">
                  <a:pos x="53" y="6"/>
                </a:cxn>
                <a:cxn ang="0">
                  <a:pos x="53" y="6"/>
                </a:cxn>
                <a:cxn ang="0">
                  <a:pos x="54" y="5"/>
                </a:cxn>
                <a:cxn ang="0">
                  <a:pos x="54" y="3"/>
                </a:cxn>
                <a:cxn ang="0">
                  <a:pos x="53" y="2"/>
                </a:cxn>
                <a:cxn ang="0">
                  <a:pos x="52" y="1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5" y="2"/>
                </a:cxn>
                <a:cxn ang="0">
                  <a:pos x="45" y="2"/>
                </a:cxn>
              </a:cxnLst>
              <a:rect l="0" t="0" r="r" b="b"/>
              <a:pathLst>
                <a:path w="54" h="117">
                  <a:moveTo>
                    <a:pt x="45" y="2"/>
                  </a:moveTo>
                  <a:lnTo>
                    <a:pt x="45" y="2"/>
                  </a:lnTo>
                  <a:lnTo>
                    <a:pt x="37" y="14"/>
                  </a:lnTo>
                  <a:lnTo>
                    <a:pt x="28" y="27"/>
                  </a:lnTo>
                  <a:lnTo>
                    <a:pt x="22" y="40"/>
                  </a:lnTo>
                  <a:lnTo>
                    <a:pt x="16" y="54"/>
                  </a:lnTo>
                  <a:lnTo>
                    <a:pt x="11" y="67"/>
                  </a:lnTo>
                  <a:lnTo>
                    <a:pt x="7" y="82"/>
                  </a:lnTo>
                  <a:lnTo>
                    <a:pt x="3" y="96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4"/>
                  </a:lnTo>
                  <a:lnTo>
                    <a:pt x="3" y="116"/>
                  </a:lnTo>
                  <a:lnTo>
                    <a:pt x="6" y="117"/>
                  </a:lnTo>
                  <a:lnTo>
                    <a:pt x="8" y="115"/>
                  </a:lnTo>
                  <a:lnTo>
                    <a:pt x="14" y="108"/>
                  </a:lnTo>
                  <a:lnTo>
                    <a:pt x="14" y="108"/>
                  </a:lnTo>
                  <a:lnTo>
                    <a:pt x="16" y="106"/>
                  </a:lnTo>
                  <a:lnTo>
                    <a:pt x="15" y="104"/>
                  </a:lnTo>
                  <a:lnTo>
                    <a:pt x="14" y="102"/>
                  </a:lnTo>
                  <a:lnTo>
                    <a:pt x="12" y="101"/>
                  </a:lnTo>
                  <a:lnTo>
                    <a:pt x="12" y="101"/>
                  </a:lnTo>
                  <a:lnTo>
                    <a:pt x="18" y="75"/>
                  </a:lnTo>
                  <a:lnTo>
                    <a:pt x="22" y="63"/>
                  </a:lnTo>
                  <a:lnTo>
                    <a:pt x="27" y="52"/>
                  </a:lnTo>
                  <a:lnTo>
                    <a:pt x="33" y="39"/>
                  </a:lnTo>
                  <a:lnTo>
                    <a:pt x="39" y="28"/>
                  </a:lnTo>
                  <a:lnTo>
                    <a:pt x="45" y="18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4" y="5"/>
                  </a:lnTo>
                  <a:lnTo>
                    <a:pt x="54" y="3"/>
                  </a:lnTo>
                  <a:lnTo>
                    <a:pt x="53" y="2"/>
                  </a:lnTo>
                  <a:lnTo>
                    <a:pt x="52" y="1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5" y="2"/>
                  </a:lnTo>
                  <a:lnTo>
                    <a:pt x="4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97" name="Freeform 813"/>
            <p:cNvSpPr/>
            <p:nvPr/>
          </p:nvSpPr>
          <p:spPr bwMode="auto">
            <a:xfrm>
              <a:off x="6629400" y="1741488"/>
              <a:ext cx="28575" cy="55563"/>
            </a:xfrm>
            <a:custGeom>
              <a:avLst/>
              <a:gdLst/>
              <a:ahLst/>
              <a:cxnLst>
                <a:cxn ang="0">
                  <a:pos x="44" y="3"/>
                </a:cxn>
                <a:cxn ang="0">
                  <a:pos x="44" y="3"/>
                </a:cxn>
                <a:cxn ang="0">
                  <a:pos x="39" y="14"/>
                </a:cxn>
                <a:cxn ang="0">
                  <a:pos x="35" y="26"/>
                </a:cxn>
                <a:cxn ang="0">
                  <a:pos x="35" y="26"/>
                </a:cxn>
                <a:cxn ang="0">
                  <a:pos x="34" y="32"/>
                </a:cxn>
                <a:cxn ang="0">
                  <a:pos x="33" y="38"/>
                </a:cxn>
                <a:cxn ang="0">
                  <a:pos x="32" y="44"/>
                </a:cxn>
                <a:cxn ang="0">
                  <a:pos x="31" y="48"/>
                </a:cxn>
                <a:cxn ang="0">
                  <a:pos x="30" y="50"/>
                </a:cxn>
                <a:cxn ang="0">
                  <a:pos x="30" y="50"/>
                </a:cxn>
                <a:cxn ang="0">
                  <a:pos x="25" y="55"/>
                </a:cxn>
                <a:cxn ang="0">
                  <a:pos x="22" y="61"/>
                </a:cxn>
                <a:cxn ang="0">
                  <a:pos x="15" y="73"/>
                </a:cxn>
                <a:cxn ang="0">
                  <a:pos x="9" y="86"/>
                </a:cxn>
                <a:cxn ang="0">
                  <a:pos x="5" y="91"/>
                </a:cxn>
                <a:cxn ang="0">
                  <a:pos x="1" y="97"/>
                </a:cxn>
                <a:cxn ang="0">
                  <a:pos x="1" y="97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3" y="104"/>
                </a:cxn>
                <a:cxn ang="0">
                  <a:pos x="4" y="105"/>
                </a:cxn>
                <a:cxn ang="0">
                  <a:pos x="6" y="104"/>
                </a:cxn>
                <a:cxn ang="0">
                  <a:pos x="7" y="103"/>
                </a:cxn>
                <a:cxn ang="0">
                  <a:pos x="7" y="103"/>
                </a:cxn>
                <a:cxn ang="0">
                  <a:pos x="14" y="94"/>
                </a:cxn>
                <a:cxn ang="0">
                  <a:pos x="21" y="84"/>
                </a:cxn>
                <a:cxn ang="0">
                  <a:pos x="31" y="63"/>
                </a:cxn>
                <a:cxn ang="0">
                  <a:pos x="31" y="63"/>
                </a:cxn>
                <a:cxn ang="0">
                  <a:pos x="34" y="60"/>
                </a:cxn>
                <a:cxn ang="0">
                  <a:pos x="37" y="57"/>
                </a:cxn>
                <a:cxn ang="0">
                  <a:pos x="39" y="54"/>
                </a:cxn>
                <a:cxn ang="0">
                  <a:pos x="40" y="50"/>
                </a:cxn>
                <a:cxn ang="0">
                  <a:pos x="40" y="50"/>
                </a:cxn>
                <a:cxn ang="0">
                  <a:pos x="42" y="38"/>
                </a:cxn>
                <a:cxn ang="0">
                  <a:pos x="44" y="28"/>
                </a:cxn>
                <a:cxn ang="0">
                  <a:pos x="48" y="18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53" y="5"/>
                </a:cxn>
                <a:cxn ang="0">
                  <a:pos x="53" y="4"/>
                </a:cxn>
                <a:cxn ang="0">
                  <a:pos x="51" y="1"/>
                </a:cxn>
                <a:cxn ang="0">
                  <a:pos x="48" y="0"/>
                </a:cxn>
                <a:cxn ang="0">
                  <a:pos x="47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4" y="3"/>
                </a:cxn>
              </a:cxnLst>
              <a:rect l="0" t="0" r="r" b="b"/>
              <a:pathLst>
                <a:path w="53" h="105">
                  <a:moveTo>
                    <a:pt x="44" y="3"/>
                  </a:moveTo>
                  <a:lnTo>
                    <a:pt x="44" y="3"/>
                  </a:lnTo>
                  <a:lnTo>
                    <a:pt x="39" y="14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4" y="32"/>
                  </a:lnTo>
                  <a:lnTo>
                    <a:pt x="33" y="38"/>
                  </a:lnTo>
                  <a:lnTo>
                    <a:pt x="32" y="44"/>
                  </a:lnTo>
                  <a:lnTo>
                    <a:pt x="31" y="48"/>
                  </a:lnTo>
                  <a:lnTo>
                    <a:pt x="30" y="50"/>
                  </a:lnTo>
                  <a:lnTo>
                    <a:pt x="30" y="50"/>
                  </a:lnTo>
                  <a:lnTo>
                    <a:pt x="25" y="55"/>
                  </a:lnTo>
                  <a:lnTo>
                    <a:pt x="22" y="61"/>
                  </a:lnTo>
                  <a:lnTo>
                    <a:pt x="15" y="73"/>
                  </a:lnTo>
                  <a:lnTo>
                    <a:pt x="9" y="86"/>
                  </a:lnTo>
                  <a:lnTo>
                    <a:pt x="5" y="91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3" y="104"/>
                  </a:lnTo>
                  <a:lnTo>
                    <a:pt x="4" y="105"/>
                  </a:lnTo>
                  <a:lnTo>
                    <a:pt x="6" y="104"/>
                  </a:lnTo>
                  <a:lnTo>
                    <a:pt x="7" y="103"/>
                  </a:lnTo>
                  <a:lnTo>
                    <a:pt x="7" y="103"/>
                  </a:lnTo>
                  <a:lnTo>
                    <a:pt x="14" y="94"/>
                  </a:lnTo>
                  <a:lnTo>
                    <a:pt x="21" y="84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34" y="60"/>
                  </a:lnTo>
                  <a:lnTo>
                    <a:pt x="37" y="57"/>
                  </a:lnTo>
                  <a:lnTo>
                    <a:pt x="39" y="54"/>
                  </a:lnTo>
                  <a:lnTo>
                    <a:pt x="40" y="50"/>
                  </a:lnTo>
                  <a:lnTo>
                    <a:pt x="40" y="50"/>
                  </a:lnTo>
                  <a:lnTo>
                    <a:pt x="42" y="38"/>
                  </a:lnTo>
                  <a:lnTo>
                    <a:pt x="44" y="28"/>
                  </a:lnTo>
                  <a:lnTo>
                    <a:pt x="48" y="18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5"/>
                  </a:lnTo>
                  <a:lnTo>
                    <a:pt x="53" y="4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98" name="Freeform 814"/>
            <p:cNvSpPr/>
            <p:nvPr/>
          </p:nvSpPr>
          <p:spPr bwMode="auto">
            <a:xfrm>
              <a:off x="6673850" y="1739900"/>
              <a:ext cx="20638" cy="53975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29" y="16"/>
                </a:cxn>
                <a:cxn ang="0">
                  <a:pos x="26" y="28"/>
                </a:cxn>
                <a:cxn ang="0">
                  <a:pos x="22" y="40"/>
                </a:cxn>
                <a:cxn ang="0">
                  <a:pos x="18" y="51"/>
                </a:cxn>
                <a:cxn ang="0">
                  <a:pos x="8" y="74"/>
                </a:cxn>
                <a:cxn ang="0">
                  <a:pos x="4" y="86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1" y="101"/>
                </a:cxn>
                <a:cxn ang="0">
                  <a:pos x="2" y="102"/>
                </a:cxn>
                <a:cxn ang="0">
                  <a:pos x="4" y="103"/>
                </a:cxn>
                <a:cxn ang="0">
                  <a:pos x="5" y="103"/>
                </a:cxn>
                <a:cxn ang="0">
                  <a:pos x="7" y="103"/>
                </a:cxn>
                <a:cxn ang="0">
                  <a:pos x="8" y="102"/>
                </a:cxn>
                <a:cxn ang="0">
                  <a:pos x="9" y="100"/>
                </a:cxn>
                <a:cxn ang="0">
                  <a:pos x="9" y="100"/>
                </a:cxn>
                <a:cxn ang="0">
                  <a:pos x="12" y="88"/>
                </a:cxn>
                <a:cxn ang="0">
                  <a:pos x="17" y="76"/>
                </a:cxn>
                <a:cxn ang="0">
                  <a:pos x="27" y="53"/>
                </a:cxn>
                <a:cxn ang="0">
                  <a:pos x="32" y="41"/>
                </a:cxn>
                <a:cxn ang="0">
                  <a:pos x="36" y="29"/>
                </a:cxn>
                <a:cxn ang="0">
                  <a:pos x="39" y="16"/>
                </a:cxn>
                <a:cxn ang="0">
                  <a:pos x="41" y="4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33" y="1"/>
                </a:cxn>
                <a:cxn ang="0">
                  <a:pos x="32" y="2"/>
                </a:cxn>
                <a:cxn ang="0">
                  <a:pos x="32" y="4"/>
                </a:cxn>
                <a:cxn ang="0">
                  <a:pos x="32" y="4"/>
                </a:cxn>
              </a:cxnLst>
              <a:rect l="0" t="0" r="r" b="b"/>
              <a:pathLst>
                <a:path w="41" h="103">
                  <a:moveTo>
                    <a:pt x="32" y="4"/>
                  </a:moveTo>
                  <a:lnTo>
                    <a:pt x="32" y="4"/>
                  </a:lnTo>
                  <a:lnTo>
                    <a:pt x="29" y="16"/>
                  </a:lnTo>
                  <a:lnTo>
                    <a:pt x="26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8" y="74"/>
                  </a:lnTo>
                  <a:lnTo>
                    <a:pt x="4" y="86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2" y="102"/>
                  </a:lnTo>
                  <a:lnTo>
                    <a:pt x="4" y="103"/>
                  </a:lnTo>
                  <a:lnTo>
                    <a:pt x="5" y="103"/>
                  </a:lnTo>
                  <a:lnTo>
                    <a:pt x="7" y="103"/>
                  </a:lnTo>
                  <a:lnTo>
                    <a:pt x="8" y="102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12" y="88"/>
                  </a:lnTo>
                  <a:lnTo>
                    <a:pt x="17" y="76"/>
                  </a:lnTo>
                  <a:lnTo>
                    <a:pt x="27" y="53"/>
                  </a:lnTo>
                  <a:lnTo>
                    <a:pt x="32" y="41"/>
                  </a:lnTo>
                  <a:lnTo>
                    <a:pt x="36" y="29"/>
                  </a:lnTo>
                  <a:lnTo>
                    <a:pt x="39" y="16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3" y="1"/>
                  </a:lnTo>
                  <a:lnTo>
                    <a:pt x="32" y="2"/>
                  </a:lnTo>
                  <a:lnTo>
                    <a:pt x="32" y="4"/>
                  </a:lnTo>
                  <a:lnTo>
                    <a:pt x="3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199" name="Freeform 815"/>
            <p:cNvSpPr/>
            <p:nvPr/>
          </p:nvSpPr>
          <p:spPr bwMode="auto">
            <a:xfrm>
              <a:off x="6811963" y="1671638"/>
              <a:ext cx="9525" cy="38100"/>
            </a:xfrm>
            <a:custGeom>
              <a:avLst/>
              <a:gdLst/>
              <a:ahLst/>
              <a:cxnLst>
                <a:cxn ang="0">
                  <a:pos x="11" y="58"/>
                </a:cxn>
                <a:cxn ang="0">
                  <a:pos x="11" y="58"/>
                </a:cxn>
                <a:cxn ang="0">
                  <a:pos x="10" y="51"/>
                </a:cxn>
                <a:cxn ang="0">
                  <a:pos x="9" y="44"/>
                </a:cxn>
                <a:cxn ang="0">
                  <a:pos x="10" y="33"/>
                </a:cxn>
                <a:cxn ang="0">
                  <a:pos x="10" y="3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1"/>
                </a:cxn>
                <a:cxn ang="0">
                  <a:pos x="3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1" y="20"/>
                </a:cxn>
                <a:cxn ang="0">
                  <a:pos x="0" y="40"/>
                </a:cxn>
                <a:cxn ang="0">
                  <a:pos x="0" y="50"/>
                </a:cxn>
                <a:cxn ang="0">
                  <a:pos x="2" y="59"/>
                </a:cxn>
                <a:cxn ang="0">
                  <a:pos x="3" y="63"/>
                </a:cxn>
                <a:cxn ang="0">
                  <a:pos x="5" y="66"/>
                </a:cxn>
                <a:cxn ang="0">
                  <a:pos x="7" y="69"/>
                </a:cxn>
                <a:cxn ang="0">
                  <a:pos x="11" y="72"/>
                </a:cxn>
                <a:cxn ang="0">
                  <a:pos x="11" y="72"/>
                </a:cxn>
                <a:cxn ang="0">
                  <a:pos x="13" y="72"/>
                </a:cxn>
                <a:cxn ang="0">
                  <a:pos x="15" y="72"/>
                </a:cxn>
                <a:cxn ang="0">
                  <a:pos x="17" y="70"/>
                </a:cxn>
                <a:cxn ang="0">
                  <a:pos x="17" y="68"/>
                </a:cxn>
                <a:cxn ang="0">
                  <a:pos x="17" y="62"/>
                </a:cxn>
                <a:cxn ang="0">
                  <a:pos x="17" y="62"/>
                </a:cxn>
                <a:cxn ang="0">
                  <a:pos x="17" y="59"/>
                </a:cxn>
                <a:cxn ang="0">
                  <a:pos x="15" y="58"/>
                </a:cxn>
                <a:cxn ang="0">
                  <a:pos x="13" y="57"/>
                </a:cxn>
                <a:cxn ang="0">
                  <a:pos x="11" y="58"/>
                </a:cxn>
                <a:cxn ang="0">
                  <a:pos x="11" y="58"/>
                </a:cxn>
              </a:cxnLst>
              <a:rect l="0" t="0" r="r" b="b"/>
              <a:pathLst>
                <a:path w="17" h="72">
                  <a:moveTo>
                    <a:pt x="11" y="58"/>
                  </a:moveTo>
                  <a:lnTo>
                    <a:pt x="11" y="58"/>
                  </a:lnTo>
                  <a:lnTo>
                    <a:pt x="10" y="51"/>
                  </a:lnTo>
                  <a:lnTo>
                    <a:pt x="9" y="44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1" y="20"/>
                  </a:lnTo>
                  <a:lnTo>
                    <a:pt x="0" y="40"/>
                  </a:lnTo>
                  <a:lnTo>
                    <a:pt x="0" y="50"/>
                  </a:lnTo>
                  <a:lnTo>
                    <a:pt x="2" y="59"/>
                  </a:lnTo>
                  <a:lnTo>
                    <a:pt x="3" y="63"/>
                  </a:lnTo>
                  <a:lnTo>
                    <a:pt x="5" y="66"/>
                  </a:lnTo>
                  <a:lnTo>
                    <a:pt x="7" y="69"/>
                  </a:lnTo>
                  <a:lnTo>
                    <a:pt x="11" y="72"/>
                  </a:lnTo>
                  <a:lnTo>
                    <a:pt x="11" y="72"/>
                  </a:lnTo>
                  <a:lnTo>
                    <a:pt x="13" y="72"/>
                  </a:lnTo>
                  <a:lnTo>
                    <a:pt x="15" y="72"/>
                  </a:lnTo>
                  <a:lnTo>
                    <a:pt x="17" y="70"/>
                  </a:lnTo>
                  <a:lnTo>
                    <a:pt x="17" y="68"/>
                  </a:lnTo>
                  <a:lnTo>
                    <a:pt x="17" y="62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5" y="58"/>
                  </a:lnTo>
                  <a:lnTo>
                    <a:pt x="13" y="57"/>
                  </a:lnTo>
                  <a:lnTo>
                    <a:pt x="11" y="58"/>
                  </a:lnTo>
                  <a:lnTo>
                    <a:pt x="11" y="5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00" name="Freeform 816"/>
            <p:cNvSpPr/>
            <p:nvPr/>
          </p:nvSpPr>
          <p:spPr bwMode="auto">
            <a:xfrm>
              <a:off x="6843713" y="1644650"/>
              <a:ext cx="22225" cy="55563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3" y="1"/>
                </a:cxn>
                <a:cxn ang="0">
                  <a:pos x="29" y="6"/>
                </a:cxn>
                <a:cxn ang="0">
                  <a:pos x="26" y="12"/>
                </a:cxn>
                <a:cxn ang="0">
                  <a:pos x="20" y="23"/>
                </a:cxn>
                <a:cxn ang="0">
                  <a:pos x="16" y="35"/>
                </a:cxn>
                <a:cxn ang="0">
                  <a:pos x="13" y="48"/>
                </a:cxn>
                <a:cxn ang="0">
                  <a:pos x="8" y="73"/>
                </a:cxn>
                <a:cxn ang="0">
                  <a:pos x="5" y="86"/>
                </a:cxn>
                <a:cxn ang="0">
                  <a:pos x="1" y="97"/>
                </a:cxn>
                <a:cxn ang="0">
                  <a:pos x="1" y="97"/>
                </a:cxn>
                <a:cxn ang="0">
                  <a:pos x="0" y="99"/>
                </a:cxn>
                <a:cxn ang="0">
                  <a:pos x="1" y="101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9" y="102"/>
                </a:cxn>
                <a:cxn ang="0">
                  <a:pos x="13" y="91"/>
                </a:cxn>
                <a:cxn ang="0">
                  <a:pos x="17" y="81"/>
                </a:cxn>
                <a:cxn ang="0">
                  <a:pos x="23" y="58"/>
                </a:cxn>
                <a:cxn ang="0">
                  <a:pos x="23" y="58"/>
                </a:cxn>
                <a:cxn ang="0">
                  <a:pos x="25" y="45"/>
                </a:cxn>
                <a:cxn ang="0">
                  <a:pos x="28" y="32"/>
                </a:cxn>
                <a:cxn ang="0">
                  <a:pos x="30" y="26"/>
                </a:cxn>
                <a:cxn ang="0">
                  <a:pos x="33" y="20"/>
                </a:cxn>
                <a:cxn ang="0">
                  <a:pos x="36" y="14"/>
                </a:cxn>
                <a:cxn ang="0">
                  <a:pos x="40" y="8"/>
                </a:cxn>
                <a:cxn ang="0">
                  <a:pos x="40" y="8"/>
                </a:cxn>
                <a:cxn ang="0">
                  <a:pos x="41" y="6"/>
                </a:cxn>
                <a:cxn ang="0">
                  <a:pos x="41" y="4"/>
                </a:cxn>
                <a:cxn ang="0">
                  <a:pos x="40" y="3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33" y="1"/>
                </a:cxn>
                <a:cxn ang="0">
                  <a:pos x="33" y="1"/>
                </a:cxn>
              </a:cxnLst>
              <a:rect l="0" t="0" r="r" b="b"/>
              <a:pathLst>
                <a:path w="41" h="104">
                  <a:moveTo>
                    <a:pt x="33" y="1"/>
                  </a:moveTo>
                  <a:lnTo>
                    <a:pt x="33" y="1"/>
                  </a:lnTo>
                  <a:lnTo>
                    <a:pt x="29" y="6"/>
                  </a:lnTo>
                  <a:lnTo>
                    <a:pt x="26" y="12"/>
                  </a:lnTo>
                  <a:lnTo>
                    <a:pt x="20" y="23"/>
                  </a:lnTo>
                  <a:lnTo>
                    <a:pt x="16" y="35"/>
                  </a:lnTo>
                  <a:lnTo>
                    <a:pt x="13" y="48"/>
                  </a:lnTo>
                  <a:lnTo>
                    <a:pt x="8" y="73"/>
                  </a:lnTo>
                  <a:lnTo>
                    <a:pt x="5" y="86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99"/>
                  </a:lnTo>
                  <a:lnTo>
                    <a:pt x="1" y="101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9" y="102"/>
                  </a:lnTo>
                  <a:lnTo>
                    <a:pt x="13" y="91"/>
                  </a:lnTo>
                  <a:lnTo>
                    <a:pt x="17" y="81"/>
                  </a:lnTo>
                  <a:lnTo>
                    <a:pt x="23" y="58"/>
                  </a:lnTo>
                  <a:lnTo>
                    <a:pt x="23" y="58"/>
                  </a:lnTo>
                  <a:lnTo>
                    <a:pt x="25" y="45"/>
                  </a:lnTo>
                  <a:lnTo>
                    <a:pt x="28" y="32"/>
                  </a:lnTo>
                  <a:lnTo>
                    <a:pt x="30" y="26"/>
                  </a:lnTo>
                  <a:lnTo>
                    <a:pt x="33" y="20"/>
                  </a:lnTo>
                  <a:lnTo>
                    <a:pt x="36" y="14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1" y="6"/>
                  </a:lnTo>
                  <a:lnTo>
                    <a:pt x="41" y="4"/>
                  </a:lnTo>
                  <a:lnTo>
                    <a:pt x="40" y="3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01" name="Freeform 817"/>
            <p:cNvSpPr/>
            <p:nvPr/>
          </p:nvSpPr>
          <p:spPr bwMode="auto">
            <a:xfrm>
              <a:off x="6719888" y="1743075"/>
              <a:ext cx="9525" cy="47625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5" y="1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1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8" y="25"/>
                </a:cxn>
                <a:cxn ang="0">
                  <a:pos x="8" y="44"/>
                </a:cxn>
                <a:cxn ang="0">
                  <a:pos x="8" y="55"/>
                </a:cxn>
                <a:cxn ang="0">
                  <a:pos x="7" y="65"/>
                </a:cxn>
                <a:cxn ang="0">
                  <a:pos x="4" y="74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3" y="91"/>
                </a:cxn>
                <a:cxn ang="0">
                  <a:pos x="4" y="91"/>
                </a:cxn>
                <a:cxn ang="0">
                  <a:pos x="7" y="91"/>
                </a:cxn>
                <a:cxn ang="0">
                  <a:pos x="8" y="91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13" y="79"/>
                </a:cxn>
                <a:cxn ang="0">
                  <a:pos x="15" y="68"/>
                </a:cxn>
                <a:cxn ang="0">
                  <a:pos x="17" y="58"/>
                </a:cxn>
                <a:cxn ang="0">
                  <a:pos x="17" y="48"/>
                </a:cxn>
                <a:cxn ang="0">
                  <a:pos x="17" y="26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17" h="91">
                  <a:moveTo>
                    <a:pt x="16" y="4"/>
                  </a:moveTo>
                  <a:lnTo>
                    <a:pt x="16" y="4"/>
                  </a:lnTo>
                  <a:lnTo>
                    <a:pt x="16" y="2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8" y="25"/>
                  </a:lnTo>
                  <a:lnTo>
                    <a:pt x="8" y="44"/>
                  </a:lnTo>
                  <a:lnTo>
                    <a:pt x="8" y="55"/>
                  </a:lnTo>
                  <a:lnTo>
                    <a:pt x="7" y="65"/>
                  </a:lnTo>
                  <a:lnTo>
                    <a:pt x="4" y="7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3" y="91"/>
                  </a:lnTo>
                  <a:lnTo>
                    <a:pt x="4" y="91"/>
                  </a:lnTo>
                  <a:lnTo>
                    <a:pt x="7" y="91"/>
                  </a:lnTo>
                  <a:lnTo>
                    <a:pt x="8" y="91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3" y="79"/>
                  </a:lnTo>
                  <a:lnTo>
                    <a:pt x="15" y="68"/>
                  </a:lnTo>
                  <a:lnTo>
                    <a:pt x="17" y="58"/>
                  </a:lnTo>
                  <a:lnTo>
                    <a:pt x="17" y="48"/>
                  </a:lnTo>
                  <a:lnTo>
                    <a:pt x="17" y="26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02" name="Freeform 818"/>
            <p:cNvSpPr/>
            <p:nvPr/>
          </p:nvSpPr>
          <p:spPr bwMode="auto">
            <a:xfrm>
              <a:off x="6754813" y="1758950"/>
              <a:ext cx="12700" cy="49213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4" y="3"/>
                </a:cxn>
                <a:cxn ang="0">
                  <a:pos x="23" y="1"/>
                </a:cxn>
                <a:cxn ang="0">
                  <a:pos x="22" y="0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7" y="1"/>
                </a:cxn>
                <a:cxn ang="0">
                  <a:pos x="16" y="3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18"/>
                </a:cxn>
                <a:cxn ang="0">
                  <a:pos x="13" y="30"/>
                </a:cxn>
                <a:cxn ang="0">
                  <a:pos x="11" y="42"/>
                </a:cxn>
                <a:cxn ang="0">
                  <a:pos x="8" y="55"/>
                </a:cxn>
                <a:cxn ang="0">
                  <a:pos x="8" y="55"/>
                </a:cxn>
                <a:cxn ang="0">
                  <a:pos x="5" y="63"/>
                </a:cxn>
                <a:cxn ang="0">
                  <a:pos x="2" y="72"/>
                </a:cxn>
                <a:cxn ang="0">
                  <a:pos x="0" y="76"/>
                </a:cxn>
                <a:cxn ang="0">
                  <a:pos x="0" y="82"/>
                </a:cxn>
                <a:cxn ang="0">
                  <a:pos x="2" y="86"/>
                </a:cxn>
                <a:cxn ang="0">
                  <a:pos x="4" y="90"/>
                </a:cxn>
                <a:cxn ang="0">
                  <a:pos x="4" y="90"/>
                </a:cxn>
                <a:cxn ang="0">
                  <a:pos x="5" y="91"/>
                </a:cxn>
                <a:cxn ang="0">
                  <a:pos x="7" y="92"/>
                </a:cxn>
                <a:cxn ang="0">
                  <a:pos x="8" y="92"/>
                </a:cxn>
                <a:cxn ang="0">
                  <a:pos x="10" y="91"/>
                </a:cxn>
                <a:cxn ang="0">
                  <a:pos x="11" y="90"/>
                </a:cxn>
                <a:cxn ang="0">
                  <a:pos x="12" y="88"/>
                </a:cxn>
                <a:cxn ang="0">
                  <a:pos x="12" y="87"/>
                </a:cxn>
                <a:cxn ang="0">
                  <a:pos x="12" y="85"/>
                </a:cxn>
                <a:cxn ang="0">
                  <a:pos x="12" y="85"/>
                </a:cxn>
                <a:cxn ang="0">
                  <a:pos x="10" y="82"/>
                </a:cxn>
                <a:cxn ang="0">
                  <a:pos x="10" y="77"/>
                </a:cxn>
                <a:cxn ang="0">
                  <a:pos x="11" y="72"/>
                </a:cxn>
                <a:cxn ang="0">
                  <a:pos x="13" y="68"/>
                </a:cxn>
                <a:cxn ang="0">
                  <a:pos x="16" y="59"/>
                </a:cxn>
                <a:cxn ang="0">
                  <a:pos x="18" y="51"/>
                </a:cxn>
                <a:cxn ang="0">
                  <a:pos x="18" y="51"/>
                </a:cxn>
                <a:cxn ang="0">
                  <a:pos x="20" y="39"/>
                </a:cxn>
                <a:cxn ang="0">
                  <a:pos x="22" y="28"/>
                </a:cxn>
                <a:cxn ang="0">
                  <a:pos x="24" y="17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24" h="92">
                  <a:moveTo>
                    <a:pt x="24" y="5"/>
                  </a:moveTo>
                  <a:lnTo>
                    <a:pt x="24" y="5"/>
                  </a:lnTo>
                  <a:lnTo>
                    <a:pt x="24" y="3"/>
                  </a:lnTo>
                  <a:lnTo>
                    <a:pt x="23" y="1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6" y="3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18"/>
                  </a:lnTo>
                  <a:lnTo>
                    <a:pt x="13" y="30"/>
                  </a:lnTo>
                  <a:lnTo>
                    <a:pt x="11" y="42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5" y="63"/>
                  </a:lnTo>
                  <a:lnTo>
                    <a:pt x="2" y="72"/>
                  </a:lnTo>
                  <a:lnTo>
                    <a:pt x="0" y="76"/>
                  </a:lnTo>
                  <a:lnTo>
                    <a:pt x="0" y="82"/>
                  </a:lnTo>
                  <a:lnTo>
                    <a:pt x="2" y="86"/>
                  </a:lnTo>
                  <a:lnTo>
                    <a:pt x="4" y="90"/>
                  </a:lnTo>
                  <a:lnTo>
                    <a:pt x="4" y="90"/>
                  </a:lnTo>
                  <a:lnTo>
                    <a:pt x="5" y="91"/>
                  </a:lnTo>
                  <a:lnTo>
                    <a:pt x="7" y="92"/>
                  </a:lnTo>
                  <a:lnTo>
                    <a:pt x="8" y="92"/>
                  </a:lnTo>
                  <a:lnTo>
                    <a:pt x="10" y="91"/>
                  </a:lnTo>
                  <a:lnTo>
                    <a:pt x="11" y="90"/>
                  </a:lnTo>
                  <a:lnTo>
                    <a:pt x="12" y="88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0" y="82"/>
                  </a:lnTo>
                  <a:lnTo>
                    <a:pt x="10" y="77"/>
                  </a:lnTo>
                  <a:lnTo>
                    <a:pt x="11" y="72"/>
                  </a:lnTo>
                  <a:lnTo>
                    <a:pt x="13" y="68"/>
                  </a:lnTo>
                  <a:lnTo>
                    <a:pt x="16" y="59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39"/>
                  </a:lnTo>
                  <a:lnTo>
                    <a:pt x="22" y="28"/>
                  </a:lnTo>
                  <a:lnTo>
                    <a:pt x="24" y="17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05" name="Freeform 821"/>
            <p:cNvSpPr/>
            <p:nvPr/>
          </p:nvSpPr>
          <p:spPr bwMode="auto">
            <a:xfrm>
              <a:off x="6418263" y="1346200"/>
              <a:ext cx="39688" cy="65088"/>
            </a:xfrm>
            <a:custGeom>
              <a:avLst/>
              <a:gdLst/>
              <a:ahLst/>
              <a:cxnLst>
                <a:cxn ang="0">
                  <a:pos x="63" y="3"/>
                </a:cxn>
                <a:cxn ang="0">
                  <a:pos x="63" y="3"/>
                </a:cxn>
                <a:cxn ang="0">
                  <a:pos x="61" y="12"/>
                </a:cxn>
                <a:cxn ang="0">
                  <a:pos x="59" y="19"/>
                </a:cxn>
                <a:cxn ang="0">
                  <a:pos x="52" y="33"/>
                </a:cxn>
                <a:cxn ang="0">
                  <a:pos x="43" y="48"/>
                </a:cxn>
                <a:cxn ang="0">
                  <a:pos x="33" y="61"/>
                </a:cxn>
                <a:cxn ang="0">
                  <a:pos x="24" y="75"/>
                </a:cxn>
                <a:cxn ang="0">
                  <a:pos x="15" y="88"/>
                </a:cxn>
                <a:cxn ang="0">
                  <a:pos x="6" y="102"/>
                </a:cxn>
                <a:cxn ang="0">
                  <a:pos x="3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2" y="122"/>
                </a:cxn>
                <a:cxn ang="0">
                  <a:pos x="3" y="123"/>
                </a:cxn>
                <a:cxn ang="0">
                  <a:pos x="5" y="123"/>
                </a:cxn>
                <a:cxn ang="0">
                  <a:pos x="6" y="123"/>
                </a:cxn>
                <a:cxn ang="0">
                  <a:pos x="8" y="121"/>
                </a:cxn>
                <a:cxn ang="0">
                  <a:pos x="10" y="120"/>
                </a:cxn>
                <a:cxn ang="0">
                  <a:pos x="10" y="120"/>
                </a:cxn>
                <a:cxn ang="0">
                  <a:pos x="13" y="112"/>
                </a:cxn>
                <a:cxn ang="0">
                  <a:pos x="16" y="105"/>
                </a:cxn>
                <a:cxn ang="0">
                  <a:pos x="24" y="90"/>
                </a:cxn>
                <a:cxn ang="0">
                  <a:pos x="33" y="77"/>
                </a:cxn>
                <a:cxn ang="0">
                  <a:pos x="43" y="63"/>
                </a:cxn>
                <a:cxn ang="0">
                  <a:pos x="52" y="50"/>
                </a:cxn>
                <a:cxn ang="0">
                  <a:pos x="61" y="36"/>
                </a:cxn>
                <a:cxn ang="0">
                  <a:pos x="67" y="22"/>
                </a:cxn>
                <a:cxn ang="0">
                  <a:pos x="70" y="14"/>
                </a:cxn>
                <a:cxn ang="0">
                  <a:pos x="73" y="6"/>
                </a:cxn>
                <a:cxn ang="0">
                  <a:pos x="73" y="6"/>
                </a:cxn>
                <a:cxn ang="0">
                  <a:pos x="73" y="4"/>
                </a:cxn>
                <a:cxn ang="0">
                  <a:pos x="71" y="2"/>
                </a:cxn>
                <a:cxn ang="0">
                  <a:pos x="70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0"/>
                </a:cxn>
                <a:cxn ang="0">
                  <a:pos x="64" y="1"/>
                </a:cxn>
                <a:cxn ang="0">
                  <a:pos x="63" y="3"/>
                </a:cxn>
                <a:cxn ang="0">
                  <a:pos x="63" y="3"/>
                </a:cxn>
              </a:cxnLst>
              <a:rect l="0" t="0" r="r" b="b"/>
              <a:pathLst>
                <a:path w="73" h="123">
                  <a:moveTo>
                    <a:pt x="63" y="3"/>
                  </a:moveTo>
                  <a:lnTo>
                    <a:pt x="63" y="3"/>
                  </a:lnTo>
                  <a:lnTo>
                    <a:pt x="61" y="12"/>
                  </a:lnTo>
                  <a:lnTo>
                    <a:pt x="59" y="19"/>
                  </a:lnTo>
                  <a:lnTo>
                    <a:pt x="52" y="33"/>
                  </a:lnTo>
                  <a:lnTo>
                    <a:pt x="43" y="48"/>
                  </a:lnTo>
                  <a:lnTo>
                    <a:pt x="33" y="61"/>
                  </a:lnTo>
                  <a:lnTo>
                    <a:pt x="24" y="75"/>
                  </a:lnTo>
                  <a:lnTo>
                    <a:pt x="15" y="88"/>
                  </a:lnTo>
                  <a:lnTo>
                    <a:pt x="6" y="102"/>
                  </a:lnTo>
                  <a:lnTo>
                    <a:pt x="3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5" y="123"/>
                  </a:lnTo>
                  <a:lnTo>
                    <a:pt x="6" y="123"/>
                  </a:lnTo>
                  <a:lnTo>
                    <a:pt x="8" y="121"/>
                  </a:lnTo>
                  <a:lnTo>
                    <a:pt x="10" y="120"/>
                  </a:lnTo>
                  <a:lnTo>
                    <a:pt x="10" y="120"/>
                  </a:lnTo>
                  <a:lnTo>
                    <a:pt x="13" y="112"/>
                  </a:lnTo>
                  <a:lnTo>
                    <a:pt x="16" y="105"/>
                  </a:lnTo>
                  <a:lnTo>
                    <a:pt x="24" y="90"/>
                  </a:lnTo>
                  <a:lnTo>
                    <a:pt x="33" y="77"/>
                  </a:lnTo>
                  <a:lnTo>
                    <a:pt x="43" y="63"/>
                  </a:lnTo>
                  <a:lnTo>
                    <a:pt x="52" y="50"/>
                  </a:lnTo>
                  <a:lnTo>
                    <a:pt x="61" y="36"/>
                  </a:lnTo>
                  <a:lnTo>
                    <a:pt x="67" y="22"/>
                  </a:lnTo>
                  <a:lnTo>
                    <a:pt x="70" y="14"/>
                  </a:lnTo>
                  <a:lnTo>
                    <a:pt x="73" y="6"/>
                  </a:lnTo>
                  <a:lnTo>
                    <a:pt x="73" y="6"/>
                  </a:lnTo>
                  <a:lnTo>
                    <a:pt x="73" y="4"/>
                  </a:lnTo>
                  <a:lnTo>
                    <a:pt x="71" y="2"/>
                  </a:lnTo>
                  <a:lnTo>
                    <a:pt x="70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4" y="1"/>
                  </a:lnTo>
                  <a:lnTo>
                    <a:pt x="63" y="3"/>
                  </a:lnTo>
                  <a:lnTo>
                    <a:pt x="6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06" name="Freeform 822"/>
            <p:cNvSpPr/>
            <p:nvPr/>
          </p:nvSpPr>
          <p:spPr bwMode="auto">
            <a:xfrm>
              <a:off x="6462713" y="1366838"/>
              <a:ext cx="34925" cy="50800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58" y="2"/>
                </a:cxn>
                <a:cxn ang="0">
                  <a:pos x="42" y="24"/>
                </a:cxn>
                <a:cxn ang="0">
                  <a:pos x="29" y="46"/>
                </a:cxn>
                <a:cxn ang="0">
                  <a:pos x="1" y="90"/>
                </a:cxn>
                <a:cxn ang="0">
                  <a:pos x="1" y="90"/>
                </a:cxn>
                <a:cxn ang="0">
                  <a:pos x="0" y="92"/>
                </a:cxn>
                <a:cxn ang="0">
                  <a:pos x="1" y="94"/>
                </a:cxn>
                <a:cxn ang="0">
                  <a:pos x="1" y="95"/>
                </a:cxn>
                <a:cxn ang="0">
                  <a:pos x="3" y="97"/>
                </a:cxn>
                <a:cxn ang="0">
                  <a:pos x="4" y="97"/>
                </a:cxn>
                <a:cxn ang="0">
                  <a:pos x="6" y="97"/>
                </a:cxn>
                <a:cxn ang="0">
                  <a:pos x="8" y="97"/>
                </a:cxn>
                <a:cxn ang="0">
                  <a:pos x="9" y="95"/>
                </a:cxn>
                <a:cxn ang="0">
                  <a:pos x="9" y="95"/>
                </a:cxn>
                <a:cxn ang="0">
                  <a:pos x="37" y="51"/>
                </a:cxn>
                <a:cxn ang="0">
                  <a:pos x="50" y="28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7" y="3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1" y="0"/>
                </a:cxn>
                <a:cxn ang="0">
                  <a:pos x="60" y="0"/>
                </a:cxn>
                <a:cxn ang="0">
                  <a:pos x="58" y="2"/>
                </a:cxn>
                <a:cxn ang="0">
                  <a:pos x="58" y="2"/>
                </a:cxn>
              </a:cxnLst>
              <a:rect l="0" t="0" r="r" b="b"/>
              <a:pathLst>
                <a:path w="67" h="97">
                  <a:moveTo>
                    <a:pt x="58" y="2"/>
                  </a:moveTo>
                  <a:lnTo>
                    <a:pt x="58" y="2"/>
                  </a:lnTo>
                  <a:lnTo>
                    <a:pt x="42" y="24"/>
                  </a:lnTo>
                  <a:lnTo>
                    <a:pt x="29" y="46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0" y="92"/>
                  </a:lnTo>
                  <a:lnTo>
                    <a:pt x="1" y="94"/>
                  </a:lnTo>
                  <a:lnTo>
                    <a:pt x="1" y="95"/>
                  </a:lnTo>
                  <a:lnTo>
                    <a:pt x="3" y="97"/>
                  </a:lnTo>
                  <a:lnTo>
                    <a:pt x="4" y="97"/>
                  </a:lnTo>
                  <a:lnTo>
                    <a:pt x="6" y="97"/>
                  </a:lnTo>
                  <a:lnTo>
                    <a:pt x="8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37" y="51"/>
                  </a:lnTo>
                  <a:lnTo>
                    <a:pt x="50" y="28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7" y="3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58" y="2"/>
                  </a:lnTo>
                  <a:lnTo>
                    <a:pt x="5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07" name="Freeform 823"/>
            <p:cNvSpPr/>
            <p:nvPr/>
          </p:nvSpPr>
          <p:spPr bwMode="auto">
            <a:xfrm>
              <a:off x="6569075" y="1604963"/>
              <a:ext cx="28575" cy="68263"/>
            </a:xfrm>
            <a:custGeom>
              <a:avLst/>
              <a:gdLst/>
              <a:ahLst/>
              <a:cxnLst>
                <a:cxn ang="0">
                  <a:pos x="45" y="3"/>
                </a:cxn>
                <a:cxn ang="0">
                  <a:pos x="45" y="3"/>
                </a:cxn>
                <a:cxn ang="0">
                  <a:pos x="43" y="10"/>
                </a:cxn>
                <a:cxn ang="0">
                  <a:pos x="40" y="16"/>
                </a:cxn>
                <a:cxn ang="0">
                  <a:pos x="32" y="29"/>
                </a:cxn>
                <a:cxn ang="0">
                  <a:pos x="25" y="41"/>
                </a:cxn>
                <a:cxn ang="0">
                  <a:pos x="22" y="47"/>
                </a:cxn>
                <a:cxn ang="0">
                  <a:pos x="20" y="53"/>
                </a:cxn>
                <a:cxn ang="0">
                  <a:pos x="20" y="53"/>
                </a:cxn>
                <a:cxn ang="0">
                  <a:pos x="14" y="71"/>
                </a:cxn>
                <a:cxn ang="0">
                  <a:pos x="9" y="89"/>
                </a:cxn>
                <a:cxn ang="0">
                  <a:pos x="3" y="106"/>
                </a:cxn>
                <a:cxn ang="0">
                  <a:pos x="1" y="115"/>
                </a:cxn>
                <a:cxn ang="0">
                  <a:pos x="0" y="125"/>
                </a:cxn>
                <a:cxn ang="0">
                  <a:pos x="0" y="125"/>
                </a:cxn>
                <a:cxn ang="0">
                  <a:pos x="1" y="127"/>
                </a:cxn>
                <a:cxn ang="0">
                  <a:pos x="2" y="128"/>
                </a:cxn>
                <a:cxn ang="0">
                  <a:pos x="3" y="129"/>
                </a:cxn>
                <a:cxn ang="0">
                  <a:pos x="5" y="129"/>
                </a:cxn>
                <a:cxn ang="0">
                  <a:pos x="6" y="129"/>
                </a:cxn>
                <a:cxn ang="0">
                  <a:pos x="9" y="128"/>
                </a:cxn>
                <a:cxn ang="0">
                  <a:pos x="10" y="127"/>
                </a:cxn>
                <a:cxn ang="0">
                  <a:pos x="10" y="125"/>
                </a:cxn>
                <a:cxn ang="0">
                  <a:pos x="10" y="125"/>
                </a:cxn>
                <a:cxn ang="0">
                  <a:pos x="12" y="108"/>
                </a:cxn>
                <a:cxn ang="0">
                  <a:pos x="16" y="93"/>
                </a:cxn>
                <a:cxn ang="0">
                  <a:pos x="21" y="78"/>
                </a:cxn>
                <a:cxn ang="0">
                  <a:pos x="28" y="64"/>
                </a:cxn>
                <a:cxn ang="0">
                  <a:pos x="42" y="35"/>
                </a:cxn>
                <a:cxn ang="0">
                  <a:pos x="49" y="20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4" y="2"/>
                </a:cxn>
                <a:cxn ang="0">
                  <a:pos x="53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8" y="1"/>
                </a:cxn>
                <a:cxn ang="0">
                  <a:pos x="46" y="2"/>
                </a:cxn>
                <a:cxn ang="0">
                  <a:pos x="45" y="3"/>
                </a:cxn>
                <a:cxn ang="0">
                  <a:pos x="45" y="3"/>
                </a:cxn>
              </a:cxnLst>
              <a:rect l="0" t="0" r="r" b="b"/>
              <a:pathLst>
                <a:path w="54" h="129">
                  <a:moveTo>
                    <a:pt x="45" y="3"/>
                  </a:moveTo>
                  <a:lnTo>
                    <a:pt x="45" y="3"/>
                  </a:lnTo>
                  <a:lnTo>
                    <a:pt x="43" y="10"/>
                  </a:lnTo>
                  <a:lnTo>
                    <a:pt x="40" y="16"/>
                  </a:lnTo>
                  <a:lnTo>
                    <a:pt x="32" y="29"/>
                  </a:lnTo>
                  <a:lnTo>
                    <a:pt x="25" y="41"/>
                  </a:lnTo>
                  <a:lnTo>
                    <a:pt x="22" y="47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14" y="71"/>
                  </a:lnTo>
                  <a:lnTo>
                    <a:pt x="9" y="89"/>
                  </a:lnTo>
                  <a:lnTo>
                    <a:pt x="3" y="106"/>
                  </a:lnTo>
                  <a:lnTo>
                    <a:pt x="1" y="11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1" y="127"/>
                  </a:lnTo>
                  <a:lnTo>
                    <a:pt x="2" y="128"/>
                  </a:lnTo>
                  <a:lnTo>
                    <a:pt x="3" y="129"/>
                  </a:lnTo>
                  <a:lnTo>
                    <a:pt x="5" y="129"/>
                  </a:lnTo>
                  <a:lnTo>
                    <a:pt x="6" y="129"/>
                  </a:lnTo>
                  <a:lnTo>
                    <a:pt x="9" y="128"/>
                  </a:lnTo>
                  <a:lnTo>
                    <a:pt x="10" y="127"/>
                  </a:lnTo>
                  <a:lnTo>
                    <a:pt x="10" y="125"/>
                  </a:lnTo>
                  <a:lnTo>
                    <a:pt x="10" y="125"/>
                  </a:lnTo>
                  <a:lnTo>
                    <a:pt x="12" y="108"/>
                  </a:lnTo>
                  <a:lnTo>
                    <a:pt x="16" y="93"/>
                  </a:lnTo>
                  <a:lnTo>
                    <a:pt x="21" y="78"/>
                  </a:lnTo>
                  <a:lnTo>
                    <a:pt x="28" y="64"/>
                  </a:lnTo>
                  <a:lnTo>
                    <a:pt x="42" y="35"/>
                  </a:lnTo>
                  <a:lnTo>
                    <a:pt x="49" y="20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4" y="2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8" y="1"/>
                  </a:lnTo>
                  <a:lnTo>
                    <a:pt x="46" y="2"/>
                  </a:lnTo>
                  <a:lnTo>
                    <a:pt x="45" y="3"/>
                  </a:lnTo>
                  <a:lnTo>
                    <a:pt x="4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08" name="Freeform 824"/>
            <p:cNvSpPr/>
            <p:nvPr/>
          </p:nvSpPr>
          <p:spPr bwMode="auto">
            <a:xfrm>
              <a:off x="6619875" y="1614488"/>
              <a:ext cx="25400" cy="44450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2" y="11"/>
                </a:cxn>
                <a:cxn ang="0">
                  <a:pos x="25" y="19"/>
                </a:cxn>
                <a:cxn ang="0">
                  <a:pos x="19" y="28"/>
                </a:cxn>
                <a:cxn ang="0">
                  <a:pos x="13" y="39"/>
                </a:cxn>
                <a:cxn ang="0">
                  <a:pos x="8" y="49"/>
                </a:cxn>
                <a:cxn ang="0">
                  <a:pos x="4" y="59"/>
                </a:cxn>
                <a:cxn ang="0">
                  <a:pos x="1" y="71"/>
                </a:cxn>
                <a:cxn ang="0">
                  <a:pos x="0" y="81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3" y="86"/>
                </a:cxn>
                <a:cxn ang="0">
                  <a:pos x="5" y="86"/>
                </a:cxn>
                <a:cxn ang="0">
                  <a:pos x="6" y="86"/>
                </a:cxn>
                <a:cxn ang="0">
                  <a:pos x="9" y="85"/>
                </a:cxn>
                <a:cxn ang="0">
                  <a:pos x="10" y="83"/>
                </a:cxn>
                <a:cxn ang="0">
                  <a:pos x="10" y="81"/>
                </a:cxn>
                <a:cxn ang="0">
                  <a:pos x="10" y="81"/>
                </a:cxn>
                <a:cxn ang="0">
                  <a:pos x="11" y="71"/>
                </a:cxn>
                <a:cxn ang="0">
                  <a:pos x="14" y="61"/>
                </a:cxn>
                <a:cxn ang="0">
                  <a:pos x="17" y="51"/>
                </a:cxn>
                <a:cxn ang="0">
                  <a:pos x="22" y="42"/>
                </a:cxn>
                <a:cxn ang="0">
                  <a:pos x="27" y="33"/>
                </a:cxn>
                <a:cxn ang="0">
                  <a:pos x="33" y="24"/>
                </a:cxn>
                <a:cxn ang="0">
                  <a:pos x="40" y="16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8" y="8"/>
                </a:cxn>
                <a:cxn ang="0">
                  <a:pos x="48" y="5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2" y="1"/>
                </a:cxn>
                <a:cxn ang="0">
                  <a:pos x="40" y="2"/>
                </a:cxn>
                <a:cxn ang="0">
                  <a:pos x="40" y="2"/>
                </a:cxn>
              </a:cxnLst>
              <a:rect l="0" t="0" r="r" b="b"/>
              <a:pathLst>
                <a:path w="48" h="86">
                  <a:moveTo>
                    <a:pt x="40" y="2"/>
                  </a:moveTo>
                  <a:lnTo>
                    <a:pt x="40" y="2"/>
                  </a:lnTo>
                  <a:lnTo>
                    <a:pt x="32" y="11"/>
                  </a:lnTo>
                  <a:lnTo>
                    <a:pt x="25" y="19"/>
                  </a:lnTo>
                  <a:lnTo>
                    <a:pt x="19" y="28"/>
                  </a:lnTo>
                  <a:lnTo>
                    <a:pt x="13" y="39"/>
                  </a:lnTo>
                  <a:lnTo>
                    <a:pt x="8" y="49"/>
                  </a:lnTo>
                  <a:lnTo>
                    <a:pt x="4" y="59"/>
                  </a:lnTo>
                  <a:lnTo>
                    <a:pt x="1" y="7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3" y="86"/>
                  </a:lnTo>
                  <a:lnTo>
                    <a:pt x="5" y="86"/>
                  </a:lnTo>
                  <a:lnTo>
                    <a:pt x="6" y="86"/>
                  </a:lnTo>
                  <a:lnTo>
                    <a:pt x="9" y="85"/>
                  </a:lnTo>
                  <a:lnTo>
                    <a:pt x="10" y="83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11" y="71"/>
                  </a:lnTo>
                  <a:lnTo>
                    <a:pt x="14" y="61"/>
                  </a:lnTo>
                  <a:lnTo>
                    <a:pt x="17" y="51"/>
                  </a:lnTo>
                  <a:lnTo>
                    <a:pt x="22" y="42"/>
                  </a:lnTo>
                  <a:lnTo>
                    <a:pt x="27" y="33"/>
                  </a:lnTo>
                  <a:lnTo>
                    <a:pt x="33" y="24"/>
                  </a:lnTo>
                  <a:lnTo>
                    <a:pt x="40" y="16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8" y="8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0" y="2"/>
                  </a:lnTo>
                  <a:lnTo>
                    <a:pt x="4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09" name="Freeform 825"/>
            <p:cNvSpPr/>
            <p:nvPr/>
          </p:nvSpPr>
          <p:spPr bwMode="auto">
            <a:xfrm>
              <a:off x="6659563" y="1624013"/>
              <a:ext cx="28575" cy="46038"/>
            </a:xfrm>
            <a:custGeom>
              <a:avLst/>
              <a:gdLst/>
              <a:ahLst/>
              <a:cxnLst>
                <a:cxn ang="0">
                  <a:pos x="44" y="2"/>
                </a:cxn>
                <a:cxn ang="0">
                  <a:pos x="44" y="2"/>
                </a:cxn>
                <a:cxn ang="0">
                  <a:pos x="38" y="10"/>
                </a:cxn>
                <a:cxn ang="0">
                  <a:pos x="32" y="17"/>
                </a:cxn>
                <a:cxn ang="0">
                  <a:pos x="25" y="26"/>
                </a:cxn>
                <a:cxn ang="0">
                  <a:pos x="19" y="34"/>
                </a:cxn>
                <a:cxn ang="0">
                  <a:pos x="19" y="34"/>
                </a:cxn>
                <a:cxn ang="0">
                  <a:pos x="13" y="44"/>
                </a:cxn>
                <a:cxn ang="0">
                  <a:pos x="9" y="56"/>
                </a:cxn>
                <a:cxn ang="0">
                  <a:pos x="5" y="67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0" y="82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3"/>
                </a:cxn>
                <a:cxn ang="0">
                  <a:pos x="8" y="83"/>
                </a:cxn>
                <a:cxn ang="0">
                  <a:pos x="16" y="63"/>
                </a:cxn>
                <a:cxn ang="0">
                  <a:pos x="26" y="42"/>
                </a:cxn>
                <a:cxn ang="0">
                  <a:pos x="26" y="42"/>
                </a:cxn>
                <a:cxn ang="0">
                  <a:pos x="28" y="37"/>
                </a:cxn>
                <a:cxn ang="0">
                  <a:pos x="31" y="33"/>
                </a:cxn>
                <a:cxn ang="0">
                  <a:pos x="38" y="25"/>
                </a:cxn>
                <a:cxn ang="0">
                  <a:pos x="46" y="15"/>
                </a:cxn>
                <a:cxn ang="0">
                  <a:pos x="52" y="7"/>
                </a:cxn>
                <a:cxn ang="0">
                  <a:pos x="52" y="7"/>
                </a:cxn>
                <a:cxn ang="0">
                  <a:pos x="53" y="5"/>
                </a:cxn>
                <a:cxn ang="0">
                  <a:pos x="52" y="3"/>
                </a:cxn>
                <a:cxn ang="0">
                  <a:pos x="52" y="2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7" y="0"/>
                </a:cxn>
                <a:cxn ang="0">
                  <a:pos x="45" y="1"/>
                </a:cxn>
                <a:cxn ang="0">
                  <a:pos x="44" y="2"/>
                </a:cxn>
                <a:cxn ang="0">
                  <a:pos x="44" y="2"/>
                </a:cxn>
              </a:cxnLst>
              <a:rect l="0" t="0" r="r" b="b"/>
              <a:pathLst>
                <a:path w="53" h="85">
                  <a:moveTo>
                    <a:pt x="44" y="2"/>
                  </a:moveTo>
                  <a:lnTo>
                    <a:pt x="44" y="2"/>
                  </a:lnTo>
                  <a:lnTo>
                    <a:pt x="38" y="10"/>
                  </a:lnTo>
                  <a:lnTo>
                    <a:pt x="32" y="17"/>
                  </a:lnTo>
                  <a:lnTo>
                    <a:pt x="25" y="26"/>
                  </a:lnTo>
                  <a:lnTo>
                    <a:pt x="19" y="34"/>
                  </a:lnTo>
                  <a:lnTo>
                    <a:pt x="19" y="34"/>
                  </a:lnTo>
                  <a:lnTo>
                    <a:pt x="13" y="44"/>
                  </a:lnTo>
                  <a:lnTo>
                    <a:pt x="9" y="56"/>
                  </a:lnTo>
                  <a:lnTo>
                    <a:pt x="5" y="6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0" y="82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3"/>
                  </a:lnTo>
                  <a:lnTo>
                    <a:pt x="8" y="83"/>
                  </a:lnTo>
                  <a:lnTo>
                    <a:pt x="16" y="63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37"/>
                  </a:lnTo>
                  <a:lnTo>
                    <a:pt x="31" y="33"/>
                  </a:lnTo>
                  <a:lnTo>
                    <a:pt x="38" y="25"/>
                  </a:lnTo>
                  <a:lnTo>
                    <a:pt x="46" y="15"/>
                  </a:lnTo>
                  <a:lnTo>
                    <a:pt x="52" y="7"/>
                  </a:lnTo>
                  <a:lnTo>
                    <a:pt x="52" y="7"/>
                  </a:lnTo>
                  <a:lnTo>
                    <a:pt x="53" y="5"/>
                  </a:lnTo>
                  <a:lnTo>
                    <a:pt x="52" y="3"/>
                  </a:lnTo>
                  <a:lnTo>
                    <a:pt x="52" y="2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5" y="1"/>
                  </a:lnTo>
                  <a:lnTo>
                    <a:pt x="44" y="2"/>
                  </a:lnTo>
                  <a:lnTo>
                    <a:pt x="4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10" name="Freeform 826"/>
            <p:cNvSpPr/>
            <p:nvPr/>
          </p:nvSpPr>
          <p:spPr bwMode="auto">
            <a:xfrm>
              <a:off x="6746875" y="1463675"/>
              <a:ext cx="23813" cy="41275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32" y="10"/>
                </a:cxn>
                <a:cxn ang="0">
                  <a:pos x="27" y="18"/>
                </a:cxn>
                <a:cxn ang="0">
                  <a:pos x="22" y="27"/>
                </a:cxn>
                <a:cxn ang="0">
                  <a:pos x="18" y="35"/>
                </a:cxn>
                <a:cxn ang="0">
                  <a:pos x="9" y="54"/>
                </a:cxn>
                <a:cxn ang="0">
                  <a:pos x="5" y="63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7"/>
                </a:cxn>
                <a:cxn ang="0">
                  <a:pos x="8" y="77"/>
                </a:cxn>
                <a:cxn ang="0">
                  <a:pos x="13" y="68"/>
                </a:cxn>
                <a:cxn ang="0">
                  <a:pos x="18" y="59"/>
                </a:cxn>
                <a:cxn ang="0">
                  <a:pos x="26" y="42"/>
                </a:cxn>
                <a:cxn ang="0">
                  <a:pos x="30" y="32"/>
                </a:cxn>
                <a:cxn ang="0">
                  <a:pos x="34" y="24"/>
                </a:cxn>
                <a:cxn ang="0">
                  <a:pos x="39" y="16"/>
                </a:cxn>
                <a:cxn ang="0">
                  <a:pos x="45" y="8"/>
                </a:cxn>
                <a:cxn ang="0">
                  <a:pos x="45" y="8"/>
                </a:cxn>
                <a:cxn ang="0">
                  <a:pos x="46" y="6"/>
                </a:cxn>
                <a:cxn ang="0">
                  <a:pos x="46" y="4"/>
                </a:cxn>
                <a:cxn ang="0">
                  <a:pos x="46" y="3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0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6" h="79">
                  <a:moveTo>
                    <a:pt x="39" y="1"/>
                  </a:moveTo>
                  <a:lnTo>
                    <a:pt x="39" y="1"/>
                  </a:lnTo>
                  <a:lnTo>
                    <a:pt x="32" y="10"/>
                  </a:lnTo>
                  <a:lnTo>
                    <a:pt x="27" y="18"/>
                  </a:lnTo>
                  <a:lnTo>
                    <a:pt x="22" y="27"/>
                  </a:lnTo>
                  <a:lnTo>
                    <a:pt x="18" y="35"/>
                  </a:lnTo>
                  <a:lnTo>
                    <a:pt x="9" y="54"/>
                  </a:lnTo>
                  <a:lnTo>
                    <a:pt x="5" y="6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7"/>
                  </a:lnTo>
                  <a:lnTo>
                    <a:pt x="8" y="77"/>
                  </a:lnTo>
                  <a:lnTo>
                    <a:pt x="13" y="68"/>
                  </a:lnTo>
                  <a:lnTo>
                    <a:pt x="18" y="59"/>
                  </a:lnTo>
                  <a:lnTo>
                    <a:pt x="26" y="42"/>
                  </a:lnTo>
                  <a:lnTo>
                    <a:pt x="30" y="32"/>
                  </a:lnTo>
                  <a:lnTo>
                    <a:pt x="34" y="24"/>
                  </a:lnTo>
                  <a:lnTo>
                    <a:pt x="39" y="16"/>
                  </a:lnTo>
                  <a:lnTo>
                    <a:pt x="45" y="8"/>
                  </a:lnTo>
                  <a:lnTo>
                    <a:pt x="45" y="8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6" y="3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11" name="Freeform 827"/>
            <p:cNvSpPr/>
            <p:nvPr/>
          </p:nvSpPr>
          <p:spPr bwMode="auto">
            <a:xfrm>
              <a:off x="6792913" y="1493838"/>
              <a:ext cx="9525" cy="7938"/>
            </a:xfrm>
            <a:custGeom>
              <a:avLst/>
              <a:gdLst/>
              <a:ahLst/>
              <a:cxnLst>
                <a:cxn ang="0">
                  <a:pos x="8" y="1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1" y="9"/>
                </a:cxn>
                <a:cxn ang="0">
                  <a:pos x="0" y="11"/>
                </a:cxn>
                <a:cxn ang="0">
                  <a:pos x="1" y="13"/>
                </a:cxn>
                <a:cxn ang="0">
                  <a:pos x="2" y="14"/>
                </a:cxn>
                <a:cxn ang="0">
                  <a:pos x="3" y="16"/>
                </a:cxn>
                <a:cxn ang="0">
                  <a:pos x="5" y="16"/>
                </a:cxn>
                <a:cxn ang="0">
                  <a:pos x="7" y="16"/>
                </a:cxn>
                <a:cxn ang="0">
                  <a:pos x="8" y="14"/>
                </a:cxn>
                <a:cxn ang="0">
                  <a:pos x="14" y="8"/>
                </a:cxn>
                <a:cxn ang="0">
                  <a:pos x="14" y="8"/>
                </a:cxn>
                <a:cxn ang="0">
                  <a:pos x="15" y="6"/>
                </a:cxn>
                <a:cxn ang="0">
                  <a:pos x="16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8" y="1"/>
                </a:cxn>
              </a:cxnLst>
              <a:rect l="0" t="0" r="r" b="b"/>
              <a:pathLst>
                <a:path w="16" h="16">
                  <a:moveTo>
                    <a:pt x="8" y="1"/>
                  </a:moveTo>
                  <a:lnTo>
                    <a:pt x="2" y="8"/>
                  </a:lnTo>
                  <a:lnTo>
                    <a:pt x="2" y="8"/>
                  </a:lnTo>
                  <a:lnTo>
                    <a:pt x="1" y="9"/>
                  </a:lnTo>
                  <a:lnTo>
                    <a:pt x="0" y="11"/>
                  </a:lnTo>
                  <a:lnTo>
                    <a:pt x="1" y="13"/>
                  </a:lnTo>
                  <a:lnTo>
                    <a:pt x="2" y="14"/>
                  </a:lnTo>
                  <a:lnTo>
                    <a:pt x="3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8" y="14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5" y="6"/>
                  </a:lnTo>
                  <a:lnTo>
                    <a:pt x="16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12" name="Freeform 828"/>
            <p:cNvSpPr>
              <a:spLocks noEditPoints="1"/>
            </p:cNvSpPr>
            <p:nvPr/>
          </p:nvSpPr>
          <p:spPr bwMode="auto">
            <a:xfrm>
              <a:off x="6208713" y="1243013"/>
              <a:ext cx="706438" cy="620713"/>
            </a:xfrm>
            <a:custGeom>
              <a:avLst/>
              <a:gdLst/>
              <a:ahLst/>
              <a:cxnLst>
                <a:cxn ang="0">
                  <a:pos x="1208" y="1175"/>
                </a:cxn>
                <a:cxn ang="0">
                  <a:pos x="1095" y="1131"/>
                </a:cxn>
                <a:cxn ang="0">
                  <a:pos x="938" y="1062"/>
                </a:cxn>
                <a:cxn ang="0">
                  <a:pos x="899" y="1051"/>
                </a:cxn>
                <a:cxn ang="0">
                  <a:pos x="728" y="1088"/>
                </a:cxn>
                <a:cxn ang="0">
                  <a:pos x="531" y="1080"/>
                </a:cxn>
                <a:cxn ang="0">
                  <a:pos x="322" y="1026"/>
                </a:cxn>
                <a:cxn ang="0">
                  <a:pos x="161" y="920"/>
                </a:cxn>
                <a:cxn ang="0">
                  <a:pos x="51" y="762"/>
                </a:cxn>
                <a:cxn ang="0">
                  <a:pos x="8" y="609"/>
                </a:cxn>
                <a:cxn ang="0">
                  <a:pos x="4" y="424"/>
                </a:cxn>
                <a:cxn ang="0">
                  <a:pos x="39" y="285"/>
                </a:cxn>
                <a:cxn ang="0">
                  <a:pos x="97" y="185"/>
                </a:cxn>
                <a:cxn ang="0">
                  <a:pos x="167" y="114"/>
                </a:cxn>
                <a:cxn ang="0">
                  <a:pos x="255" y="62"/>
                </a:cxn>
                <a:cxn ang="0">
                  <a:pos x="439" y="14"/>
                </a:cxn>
                <a:cxn ang="0">
                  <a:pos x="700" y="5"/>
                </a:cxn>
                <a:cxn ang="0">
                  <a:pos x="714" y="7"/>
                </a:cxn>
                <a:cxn ang="0">
                  <a:pos x="803" y="0"/>
                </a:cxn>
                <a:cxn ang="0">
                  <a:pos x="994" y="43"/>
                </a:cxn>
                <a:cxn ang="0">
                  <a:pos x="1175" y="156"/>
                </a:cxn>
                <a:cxn ang="0">
                  <a:pos x="1247" y="243"/>
                </a:cxn>
                <a:cxn ang="0">
                  <a:pos x="1289" y="328"/>
                </a:cxn>
                <a:cxn ang="0">
                  <a:pos x="1324" y="456"/>
                </a:cxn>
                <a:cxn ang="0">
                  <a:pos x="1336" y="593"/>
                </a:cxn>
                <a:cxn ang="0">
                  <a:pos x="1319" y="726"/>
                </a:cxn>
                <a:cxn ang="0">
                  <a:pos x="1266" y="842"/>
                </a:cxn>
                <a:cxn ang="0">
                  <a:pos x="1204" y="907"/>
                </a:cxn>
                <a:cxn ang="0">
                  <a:pos x="1205" y="990"/>
                </a:cxn>
                <a:cxn ang="0">
                  <a:pos x="1239" y="1150"/>
                </a:cxn>
                <a:cxn ang="0">
                  <a:pos x="1234" y="1167"/>
                </a:cxn>
                <a:cxn ang="0">
                  <a:pos x="912" y="999"/>
                </a:cxn>
                <a:cxn ang="0">
                  <a:pos x="967" y="1032"/>
                </a:cxn>
                <a:cxn ang="0">
                  <a:pos x="1119" y="1098"/>
                </a:cxn>
                <a:cxn ang="0">
                  <a:pos x="1181" y="1067"/>
                </a:cxn>
                <a:cxn ang="0">
                  <a:pos x="1156" y="912"/>
                </a:cxn>
                <a:cxn ang="0">
                  <a:pos x="1170" y="893"/>
                </a:cxn>
                <a:cxn ang="0">
                  <a:pos x="1193" y="864"/>
                </a:cxn>
                <a:cxn ang="0">
                  <a:pos x="1262" y="762"/>
                </a:cxn>
                <a:cxn ang="0">
                  <a:pos x="1294" y="636"/>
                </a:cxn>
                <a:cxn ang="0">
                  <a:pos x="1293" y="502"/>
                </a:cxn>
                <a:cxn ang="0">
                  <a:pos x="1265" y="373"/>
                </a:cxn>
                <a:cxn ang="0">
                  <a:pos x="1214" y="265"/>
                </a:cxn>
                <a:cxn ang="0">
                  <a:pos x="1124" y="168"/>
                </a:cxn>
                <a:cxn ang="0">
                  <a:pos x="962" y="75"/>
                </a:cxn>
                <a:cxn ang="0">
                  <a:pos x="786" y="39"/>
                </a:cxn>
                <a:cxn ang="0">
                  <a:pos x="705" y="49"/>
                </a:cxn>
                <a:cxn ang="0">
                  <a:pos x="686" y="45"/>
                </a:cxn>
                <a:cxn ang="0">
                  <a:pos x="459" y="52"/>
                </a:cxn>
                <a:cxn ang="0">
                  <a:pos x="295" y="89"/>
                </a:cxn>
                <a:cxn ang="0">
                  <a:pos x="184" y="153"/>
                </a:cxn>
                <a:cxn ang="0">
                  <a:pos x="109" y="238"/>
                </a:cxn>
                <a:cxn ang="0">
                  <a:pos x="62" y="340"/>
                </a:cxn>
                <a:cxn ang="0">
                  <a:pos x="40" y="448"/>
                </a:cxn>
                <a:cxn ang="0">
                  <a:pos x="55" y="647"/>
                </a:cxn>
                <a:cxn ang="0">
                  <a:pos x="121" y="805"/>
                </a:cxn>
                <a:cxn ang="0">
                  <a:pos x="251" y="941"/>
                </a:cxn>
                <a:cxn ang="0">
                  <a:pos x="434" y="1017"/>
                </a:cxn>
                <a:cxn ang="0">
                  <a:pos x="592" y="1043"/>
                </a:cxn>
                <a:cxn ang="0">
                  <a:pos x="736" y="1045"/>
                </a:cxn>
                <a:cxn ang="0">
                  <a:pos x="890" y="1012"/>
                </a:cxn>
                <a:cxn ang="0">
                  <a:pos x="900" y="1005"/>
                </a:cxn>
              </a:cxnLst>
              <a:rect l="0" t="0" r="r" b="b"/>
              <a:pathLst>
                <a:path w="1336" h="1175">
                  <a:moveTo>
                    <a:pt x="1214" y="1175"/>
                  </a:moveTo>
                  <a:lnTo>
                    <a:pt x="1214" y="1175"/>
                  </a:lnTo>
                  <a:lnTo>
                    <a:pt x="1210" y="1175"/>
                  </a:lnTo>
                  <a:lnTo>
                    <a:pt x="1209" y="1175"/>
                  </a:lnTo>
                  <a:lnTo>
                    <a:pt x="1208" y="1175"/>
                  </a:lnTo>
                  <a:lnTo>
                    <a:pt x="1208" y="1175"/>
                  </a:lnTo>
                  <a:lnTo>
                    <a:pt x="1202" y="1174"/>
                  </a:lnTo>
                  <a:lnTo>
                    <a:pt x="1198" y="1173"/>
                  </a:lnTo>
                  <a:lnTo>
                    <a:pt x="1198" y="1173"/>
                  </a:lnTo>
                  <a:lnTo>
                    <a:pt x="1172" y="1162"/>
                  </a:lnTo>
                  <a:lnTo>
                    <a:pt x="1147" y="1152"/>
                  </a:lnTo>
                  <a:lnTo>
                    <a:pt x="1095" y="1131"/>
                  </a:lnTo>
                  <a:lnTo>
                    <a:pt x="1095" y="1131"/>
                  </a:lnTo>
                  <a:lnTo>
                    <a:pt x="1050" y="1113"/>
                  </a:lnTo>
                  <a:lnTo>
                    <a:pt x="1005" y="1095"/>
                  </a:lnTo>
                  <a:lnTo>
                    <a:pt x="982" y="1084"/>
                  </a:lnTo>
                  <a:lnTo>
                    <a:pt x="960" y="1073"/>
                  </a:lnTo>
                  <a:lnTo>
                    <a:pt x="938" y="1062"/>
                  </a:lnTo>
                  <a:lnTo>
                    <a:pt x="918" y="1048"/>
                  </a:lnTo>
                  <a:lnTo>
                    <a:pt x="911" y="1044"/>
                  </a:lnTo>
                  <a:lnTo>
                    <a:pt x="904" y="1048"/>
                  </a:lnTo>
                  <a:lnTo>
                    <a:pt x="904" y="1048"/>
                  </a:lnTo>
                  <a:lnTo>
                    <a:pt x="899" y="1051"/>
                  </a:lnTo>
                  <a:lnTo>
                    <a:pt x="899" y="1051"/>
                  </a:lnTo>
                  <a:lnTo>
                    <a:pt x="873" y="1061"/>
                  </a:lnTo>
                  <a:lnTo>
                    <a:pt x="847" y="1068"/>
                  </a:lnTo>
                  <a:lnTo>
                    <a:pt x="819" y="1075"/>
                  </a:lnTo>
                  <a:lnTo>
                    <a:pt x="789" y="1080"/>
                  </a:lnTo>
                  <a:lnTo>
                    <a:pt x="759" y="1084"/>
                  </a:lnTo>
                  <a:lnTo>
                    <a:pt x="728" y="1088"/>
                  </a:lnTo>
                  <a:lnTo>
                    <a:pt x="696" y="1090"/>
                  </a:lnTo>
                  <a:lnTo>
                    <a:pt x="664" y="1090"/>
                  </a:lnTo>
                  <a:lnTo>
                    <a:pt x="664" y="1090"/>
                  </a:lnTo>
                  <a:lnTo>
                    <a:pt x="620" y="1089"/>
                  </a:lnTo>
                  <a:lnTo>
                    <a:pt x="576" y="1086"/>
                  </a:lnTo>
                  <a:lnTo>
                    <a:pt x="531" y="1080"/>
                  </a:lnTo>
                  <a:lnTo>
                    <a:pt x="488" y="1073"/>
                  </a:lnTo>
                  <a:lnTo>
                    <a:pt x="445" y="1064"/>
                  </a:lnTo>
                  <a:lnTo>
                    <a:pt x="402" y="1052"/>
                  </a:lnTo>
                  <a:lnTo>
                    <a:pt x="361" y="1040"/>
                  </a:lnTo>
                  <a:lnTo>
                    <a:pt x="322" y="1026"/>
                  </a:lnTo>
                  <a:lnTo>
                    <a:pt x="322" y="1026"/>
                  </a:lnTo>
                  <a:lnTo>
                    <a:pt x="292" y="1012"/>
                  </a:lnTo>
                  <a:lnTo>
                    <a:pt x="263" y="997"/>
                  </a:lnTo>
                  <a:lnTo>
                    <a:pt x="235" y="980"/>
                  </a:lnTo>
                  <a:lnTo>
                    <a:pt x="209" y="962"/>
                  </a:lnTo>
                  <a:lnTo>
                    <a:pt x="184" y="942"/>
                  </a:lnTo>
                  <a:lnTo>
                    <a:pt x="161" y="920"/>
                  </a:lnTo>
                  <a:lnTo>
                    <a:pt x="138" y="898"/>
                  </a:lnTo>
                  <a:lnTo>
                    <a:pt x="117" y="873"/>
                  </a:lnTo>
                  <a:lnTo>
                    <a:pt x="99" y="847"/>
                  </a:lnTo>
                  <a:lnTo>
                    <a:pt x="81" y="820"/>
                  </a:lnTo>
                  <a:lnTo>
                    <a:pt x="66" y="792"/>
                  </a:lnTo>
                  <a:lnTo>
                    <a:pt x="51" y="762"/>
                  </a:lnTo>
                  <a:lnTo>
                    <a:pt x="39" y="732"/>
                  </a:lnTo>
                  <a:lnTo>
                    <a:pt x="28" y="700"/>
                  </a:lnTo>
                  <a:lnTo>
                    <a:pt x="19" y="668"/>
                  </a:lnTo>
                  <a:lnTo>
                    <a:pt x="12" y="634"/>
                  </a:lnTo>
                  <a:lnTo>
                    <a:pt x="12" y="634"/>
                  </a:lnTo>
                  <a:lnTo>
                    <a:pt x="8" y="609"/>
                  </a:lnTo>
                  <a:lnTo>
                    <a:pt x="5" y="582"/>
                  </a:lnTo>
                  <a:lnTo>
                    <a:pt x="2" y="554"/>
                  </a:lnTo>
                  <a:lnTo>
                    <a:pt x="1" y="524"/>
                  </a:lnTo>
                  <a:lnTo>
                    <a:pt x="0" y="492"/>
                  </a:lnTo>
                  <a:lnTo>
                    <a:pt x="1" y="459"/>
                  </a:lnTo>
                  <a:lnTo>
                    <a:pt x="4" y="424"/>
                  </a:lnTo>
                  <a:lnTo>
                    <a:pt x="9" y="389"/>
                  </a:lnTo>
                  <a:lnTo>
                    <a:pt x="16" y="354"/>
                  </a:lnTo>
                  <a:lnTo>
                    <a:pt x="21" y="337"/>
                  </a:lnTo>
                  <a:lnTo>
                    <a:pt x="26" y="320"/>
                  </a:lnTo>
                  <a:lnTo>
                    <a:pt x="33" y="303"/>
                  </a:lnTo>
                  <a:lnTo>
                    <a:pt x="39" y="285"/>
                  </a:lnTo>
                  <a:lnTo>
                    <a:pt x="46" y="267"/>
                  </a:lnTo>
                  <a:lnTo>
                    <a:pt x="54" y="251"/>
                  </a:lnTo>
                  <a:lnTo>
                    <a:pt x="64" y="234"/>
                  </a:lnTo>
                  <a:lnTo>
                    <a:pt x="74" y="218"/>
                  </a:lnTo>
                  <a:lnTo>
                    <a:pt x="84" y="201"/>
                  </a:lnTo>
                  <a:lnTo>
                    <a:pt x="97" y="185"/>
                  </a:lnTo>
                  <a:lnTo>
                    <a:pt x="109" y="169"/>
                  </a:lnTo>
                  <a:lnTo>
                    <a:pt x="123" y="154"/>
                  </a:lnTo>
                  <a:lnTo>
                    <a:pt x="138" y="139"/>
                  </a:lnTo>
                  <a:lnTo>
                    <a:pt x="153" y="125"/>
                  </a:lnTo>
                  <a:lnTo>
                    <a:pt x="153" y="125"/>
                  </a:lnTo>
                  <a:lnTo>
                    <a:pt x="167" y="114"/>
                  </a:lnTo>
                  <a:lnTo>
                    <a:pt x="180" y="103"/>
                  </a:lnTo>
                  <a:lnTo>
                    <a:pt x="195" y="94"/>
                  </a:lnTo>
                  <a:lnTo>
                    <a:pt x="209" y="86"/>
                  </a:lnTo>
                  <a:lnTo>
                    <a:pt x="224" y="76"/>
                  </a:lnTo>
                  <a:lnTo>
                    <a:pt x="239" y="69"/>
                  </a:lnTo>
                  <a:lnTo>
                    <a:pt x="255" y="62"/>
                  </a:lnTo>
                  <a:lnTo>
                    <a:pt x="270" y="56"/>
                  </a:lnTo>
                  <a:lnTo>
                    <a:pt x="303" y="43"/>
                  </a:lnTo>
                  <a:lnTo>
                    <a:pt x="336" y="34"/>
                  </a:lnTo>
                  <a:lnTo>
                    <a:pt x="369" y="26"/>
                  </a:lnTo>
                  <a:lnTo>
                    <a:pt x="403" y="20"/>
                  </a:lnTo>
                  <a:lnTo>
                    <a:pt x="439" y="14"/>
                  </a:lnTo>
                  <a:lnTo>
                    <a:pt x="473" y="11"/>
                  </a:lnTo>
                  <a:lnTo>
                    <a:pt x="507" y="8"/>
                  </a:lnTo>
                  <a:lnTo>
                    <a:pt x="541" y="6"/>
                  </a:lnTo>
                  <a:lnTo>
                    <a:pt x="607" y="5"/>
                  </a:lnTo>
                  <a:lnTo>
                    <a:pt x="669" y="5"/>
                  </a:lnTo>
                  <a:lnTo>
                    <a:pt x="700" y="5"/>
                  </a:lnTo>
                  <a:lnTo>
                    <a:pt x="700" y="5"/>
                  </a:lnTo>
                  <a:lnTo>
                    <a:pt x="704" y="5"/>
                  </a:lnTo>
                  <a:lnTo>
                    <a:pt x="708" y="6"/>
                  </a:lnTo>
                  <a:lnTo>
                    <a:pt x="711" y="7"/>
                  </a:lnTo>
                  <a:lnTo>
                    <a:pt x="714" y="7"/>
                  </a:lnTo>
                  <a:lnTo>
                    <a:pt x="714" y="7"/>
                  </a:lnTo>
                  <a:lnTo>
                    <a:pt x="732" y="4"/>
                  </a:lnTo>
                  <a:lnTo>
                    <a:pt x="749" y="2"/>
                  </a:lnTo>
                  <a:lnTo>
                    <a:pt x="768" y="1"/>
                  </a:lnTo>
                  <a:lnTo>
                    <a:pt x="787" y="0"/>
                  </a:lnTo>
                  <a:lnTo>
                    <a:pt x="787" y="0"/>
                  </a:lnTo>
                  <a:lnTo>
                    <a:pt x="803" y="0"/>
                  </a:lnTo>
                  <a:lnTo>
                    <a:pt x="821" y="1"/>
                  </a:lnTo>
                  <a:lnTo>
                    <a:pt x="856" y="5"/>
                  </a:lnTo>
                  <a:lnTo>
                    <a:pt x="891" y="11"/>
                  </a:lnTo>
                  <a:lnTo>
                    <a:pt x="926" y="21"/>
                  </a:lnTo>
                  <a:lnTo>
                    <a:pt x="960" y="31"/>
                  </a:lnTo>
                  <a:lnTo>
                    <a:pt x="994" y="43"/>
                  </a:lnTo>
                  <a:lnTo>
                    <a:pt x="1028" y="59"/>
                  </a:lnTo>
                  <a:lnTo>
                    <a:pt x="1060" y="75"/>
                  </a:lnTo>
                  <a:lnTo>
                    <a:pt x="1091" y="93"/>
                  </a:lnTo>
                  <a:lnTo>
                    <a:pt x="1121" y="112"/>
                  </a:lnTo>
                  <a:lnTo>
                    <a:pt x="1149" y="134"/>
                  </a:lnTo>
                  <a:lnTo>
                    <a:pt x="1175" y="156"/>
                  </a:lnTo>
                  <a:lnTo>
                    <a:pt x="1199" y="180"/>
                  </a:lnTo>
                  <a:lnTo>
                    <a:pt x="1210" y="192"/>
                  </a:lnTo>
                  <a:lnTo>
                    <a:pt x="1220" y="204"/>
                  </a:lnTo>
                  <a:lnTo>
                    <a:pt x="1230" y="217"/>
                  </a:lnTo>
                  <a:lnTo>
                    <a:pt x="1239" y="229"/>
                  </a:lnTo>
                  <a:lnTo>
                    <a:pt x="1247" y="243"/>
                  </a:lnTo>
                  <a:lnTo>
                    <a:pt x="1256" y="255"/>
                  </a:lnTo>
                  <a:lnTo>
                    <a:pt x="1256" y="255"/>
                  </a:lnTo>
                  <a:lnTo>
                    <a:pt x="1264" y="273"/>
                  </a:lnTo>
                  <a:lnTo>
                    <a:pt x="1272" y="290"/>
                  </a:lnTo>
                  <a:lnTo>
                    <a:pt x="1280" y="310"/>
                  </a:lnTo>
                  <a:lnTo>
                    <a:pt x="1289" y="328"/>
                  </a:lnTo>
                  <a:lnTo>
                    <a:pt x="1296" y="349"/>
                  </a:lnTo>
                  <a:lnTo>
                    <a:pt x="1302" y="370"/>
                  </a:lnTo>
                  <a:lnTo>
                    <a:pt x="1308" y="390"/>
                  </a:lnTo>
                  <a:lnTo>
                    <a:pt x="1314" y="412"/>
                  </a:lnTo>
                  <a:lnTo>
                    <a:pt x="1320" y="434"/>
                  </a:lnTo>
                  <a:lnTo>
                    <a:pt x="1324" y="456"/>
                  </a:lnTo>
                  <a:lnTo>
                    <a:pt x="1328" y="478"/>
                  </a:lnTo>
                  <a:lnTo>
                    <a:pt x="1331" y="501"/>
                  </a:lnTo>
                  <a:lnTo>
                    <a:pt x="1333" y="524"/>
                  </a:lnTo>
                  <a:lnTo>
                    <a:pt x="1335" y="547"/>
                  </a:lnTo>
                  <a:lnTo>
                    <a:pt x="1336" y="570"/>
                  </a:lnTo>
                  <a:lnTo>
                    <a:pt x="1336" y="593"/>
                  </a:lnTo>
                  <a:lnTo>
                    <a:pt x="1335" y="616"/>
                  </a:lnTo>
                  <a:lnTo>
                    <a:pt x="1334" y="638"/>
                  </a:lnTo>
                  <a:lnTo>
                    <a:pt x="1332" y="660"/>
                  </a:lnTo>
                  <a:lnTo>
                    <a:pt x="1328" y="683"/>
                  </a:lnTo>
                  <a:lnTo>
                    <a:pt x="1324" y="704"/>
                  </a:lnTo>
                  <a:lnTo>
                    <a:pt x="1319" y="726"/>
                  </a:lnTo>
                  <a:lnTo>
                    <a:pt x="1312" y="747"/>
                  </a:lnTo>
                  <a:lnTo>
                    <a:pt x="1305" y="767"/>
                  </a:lnTo>
                  <a:lnTo>
                    <a:pt x="1297" y="787"/>
                  </a:lnTo>
                  <a:lnTo>
                    <a:pt x="1288" y="806"/>
                  </a:lnTo>
                  <a:lnTo>
                    <a:pt x="1277" y="824"/>
                  </a:lnTo>
                  <a:lnTo>
                    <a:pt x="1266" y="842"/>
                  </a:lnTo>
                  <a:lnTo>
                    <a:pt x="1253" y="859"/>
                  </a:lnTo>
                  <a:lnTo>
                    <a:pt x="1239" y="875"/>
                  </a:lnTo>
                  <a:lnTo>
                    <a:pt x="1225" y="890"/>
                  </a:lnTo>
                  <a:lnTo>
                    <a:pt x="1208" y="904"/>
                  </a:lnTo>
                  <a:lnTo>
                    <a:pt x="1208" y="904"/>
                  </a:lnTo>
                  <a:lnTo>
                    <a:pt x="1204" y="907"/>
                  </a:lnTo>
                  <a:lnTo>
                    <a:pt x="1197" y="911"/>
                  </a:lnTo>
                  <a:lnTo>
                    <a:pt x="1197" y="918"/>
                  </a:lnTo>
                  <a:lnTo>
                    <a:pt x="1197" y="918"/>
                  </a:lnTo>
                  <a:lnTo>
                    <a:pt x="1198" y="937"/>
                  </a:lnTo>
                  <a:lnTo>
                    <a:pt x="1200" y="954"/>
                  </a:lnTo>
                  <a:lnTo>
                    <a:pt x="1205" y="990"/>
                  </a:lnTo>
                  <a:lnTo>
                    <a:pt x="1212" y="1026"/>
                  </a:lnTo>
                  <a:lnTo>
                    <a:pt x="1220" y="1061"/>
                  </a:lnTo>
                  <a:lnTo>
                    <a:pt x="1220" y="1061"/>
                  </a:lnTo>
                  <a:lnTo>
                    <a:pt x="1231" y="1104"/>
                  </a:lnTo>
                  <a:lnTo>
                    <a:pt x="1235" y="1127"/>
                  </a:lnTo>
                  <a:lnTo>
                    <a:pt x="1239" y="1150"/>
                  </a:lnTo>
                  <a:lnTo>
                    <a:pt x="1239" y="1150"/>
                  </a:lnTo>
                  <a:lnTo>
                    <a:pt x="1239" y="1154"/>
                  </a:lnTo>
                  <a:lnTo>
                    <a:pt x="1238" y="1159"/>
                  </a:lnTo>
                  <a:lnTo>
                    <a:pt x="1236" y="1163"/>
                  </a:lnTo>
                  <a:lnTo>
                    <a:pt x="1234" y="1167"/>
                  </a:lnTo>
                  <a:lnTo>
                    <a:pt x="1234" y="1167"/>
                  </a:lnTo>
                  <a:lnTo>
                    <a:pt x="1230" y="1170"/>
                  </a:lnTo>
                  <a:lnTo>
                    <a:pt x="1225" y="1173"/>
                  </a:lnTo>
                  <a:lnTo>
                    <a:pt x="1219" y="1175"/>
                  </a:lnTo>
                  <a:lnTo>
                    <a:pt x="1214" y="1175"/>
                  </a:lnTo>
                  <a:lnTo>
                    <a:pt x="1214" y="1175"/>
                  </a:lnTo>
                  <a:close/>
                  <a:moveTo>
                    <a:pt x="912" y="999"/>
                  </a:moveTo>
                  <a:lnTo>
                    <a:pt x="912" y="999"/>
                  </a:lnTo>
                  <a:lnTo>
                    <a:pt x="916" y="1000"/>
                  </a:lnTo>
                  <a:lnTo>
                    <a:pt x="920" y="1003"/>
                  </a:lnTo>
                  <a:lnTo>
                    <a:pt x="920" y="1003"/>
                  </a:lnTo>
                  <a:lnTo>
                    <a:pt x="944" y="1018"/>
                  </a:lnTo>
                  <a:lnTo>
                    <a:pt x="967" y="1032"/>
                  </a:lnTo>
                  <a:lnTo>
                    <a:pt x="992" y="1045"/>
                  </a:lnTo>
                  <a:lnTo>
                    <a:pt x="1017" y="1057"/>
                  </a:lnTo>
                  <a:lnTo>
                    <a:pt x="1043" y="1068"/>
                  </a:lnTo>
                  <a:lnTo>
                    <a:pt x="1069" y="1078"/>
                  </a:lnTo>
                  <a:lnTo>
                    <a:pt x="1119" y="1098"/>
                  </a:lnTo>
                  <a:lnTo>
                    <a:pt x="1119" y="1098"/>
                  </a:lnTo>
                  <a:lnTo>
                    <a:pt x="1173" y="1120"/>
                  </a:lnTo>
                  <a:lnTo>
                    <a:pt x="1195" y="1128"/>
                  </a:lnTo>
                  <a:lnTo>
                    <a:pt x="1189" y="1105"/>
                  </a:lnTo>
                  <a:lnTo>
                    <a:pt x="1189" y="1105"/>
                  </a:lnTo>
                  <a:lnTo>
                    <a:pt x="1181" y="1067"/>
                  </a:lnTo>
                  <a:lnTo>
                    <a:pt x="1181" y="1067"/>
                  </a:lnTo>
                  <a:lnTo>
                    <a:pt x="1172" y="1029"/>
                  </a:lnTo>
                  <a:lnTo>
                    <a:pt x="1165" y="990"/>
                  </a:lnTo>
                  <a:lnTo>
                    <a:pt x="1162" y="971"/>
                  </a:lnTo>
                  <a:lnTo>
                    <a:pt x="1158" y="951"/>
                  </a:lnTo>
                  <a:lnTo>
                    <a:pt x="1157" y="932"/>
                  </a:lnTo>
                  <a:lnTo>
                    <a:pt x="1156" y="912"/>
                  </a:lnTo>
                  <a:lnTo>
                    <a:pt x="1156" y="912"/>
                  </a:lnTo>
                  <a:lnTo>
                    <a:pt x="1156" y="907"/>
                  </a:lnTo>
                  <a:lnTo>
                    <a:pt x="1158" y="903"/>
                  </a:lnTo>
                  <a:lnTo>
                    <a:pt x="1161" y="899"/>
                  </a:lnTo>
                  <a:lnTo>
                    <a:pt x="1165" y="896"/>
                  </a:lnTo>
                  <a:lnTo>
                    <a:pt x="1170" y="893"/>
                  </a:lnTo>
                  <a:lnTo>
                    <a:pt x="1171" y="887"/>
                  </a:lnTo>
                  <a:lnTo>
                    <a:pt x="1171" y="887"/>
                  </a:lnTo>
                  <a:lnTo>
                    <a:pt x="1173" y="882"/>
                  </a:lnTo>
                  <a:lnTo>
                    <a:pt x="1177" y="878"/>
                  </a:lnTo>
                  <a:lnTo>
                    <a:pt x="1177" y="878"/>
                  </a:lnTo>
                  <a:lnTo>
                    <a:pt x="1193" y="864"/>
                  </a:lnTo>
                  <a:lnTo>
                    <a:pt x="1207" y="849"/>
                  </a:lnTo>
                  <a:lnTo>
                    <a:pt x="1220" y="833"/>
                  </a:lnTo>
                  <a:lnTo>
                    <a:pt x="1233" y="817"/>
                  </a:lnTo>
                  <a:lnTo>
                    <a:pt x="1243" y="799"/>
                  </a:lnTo>
                  <a:lnTo>
                    <a:pt x="1253" y="782"/>
                  </a:lnTo>
                  <a:lnTo>
                    <a:pt x="1262" y="762"/>
                  </a:lnTo>
                  <a:lnTo>
                    <a:pt x="1270" y="743"/>
                  </a:lnTo>
                  <a:lnTo>
                    <a:pt x="1276" y="723"/>
                  </a:lnTo>
                  <a:lnTo>
                    <a:pt x="1282" y="701"/>
                  </a:lnTo>
                  <a:lnTo>
                    <a:pt x="1287" y="681"/>
                  </a:lnTo>
                  <a:lnTo>
                    <a:pt x="1291" y="659"/>
                  </a:lnTo>
                  <a:lnTo>
                    <a:pt x="1294" y="636"/>
                  </a:lnTo>
                  <a:lnTo>
                    <a:pt x="1296" y="614"/>
                  </a:lnTo>
                  <a:lnTo>
                    <a:pt x="1297" y="592"/>
                  </a:lnTo>
                  <a:lnTo>
                    <a:pt x="1297" y="569"/>
                  </a:lnTo>
                  <a:lnTo>
                    <a:pt x="1296" y="546"/>
                  </a:lnTo>
                  <a:lnTo>
                    <a:pt x="1295" y="525"/>
                  </a:lnTo>
                  <a:lnTo>
                    <a:pt x="1293" y="502"/>
                  </a:lnTo>
                  <a:lnTo>
                    <a:pt x="1290" y="479"/>
                  </a:lnTo>
                  <a:lnTo>
                    <a:pt x="1286" y="457"/>
                  </a:lnTo>
                  <a:lnTo>
                    <a:pt x="1281" y="436"/>
                  </a:lnTo>
                  <a:lnTo>
                    <a:pt x="1276" y="414"/>
                  </a:lnTo>
                  <a:lnTo>
                    <a:pt x="1271" y="393"/>
                  </a:lnTo>
                  <a:lnTo>
                    <a:pt x="1265" y="373"/>
                  </a:lnTo>
                  <a:lnTo>
                    <a:pt x="1258" y="353"/>
                  </a:lnTo>
                  <a:lnTo>
                    <a:pt x="1250" y="334"/>
                  </a:lnTo>
                  <a:lnTo>
                    <a:pt x="1242" y="316"/>
                  </a:lnTo>
                  <a:lnTo>
                    <a:pt x="1233" y="298"/>
                  </a:lnTo>
                  <a:lnTo>
                    <a:pt x="1225" y="281"/>
                  </a:lnTo>
                  <a:lnTo>
                    <a:pt x="1214" y="265"/>
                  </a:lnTo>
                  <a:lnTo>
                    <a:pt x="1205" y="251"/>
                  </a:lnTo>
                  <a:lnTo>
                    <a:pt x="1205" y="251"/>
                  </a:lnTo>
                  <a:lnTo>
                    <a:pt x="1187" y="229"/>
                  </a:lnTo>
                  <a:lnTo>
                    <a:pt x="1169" y="208"/>
                  </a:lnTo>
                  <a:lnTo>
                    <a:pt x="1147" y="187"/>
                  </a:lnTo>
                  <a:lnTo>
                    <a:pt x="1124" y="168"/>
                  </a:lnTo>
                  <a:lnTo>
                    <a:pt x="1101" y="150"/>
                  </a:lnTo>
                  <a:lnTo>
                    <a:pt x="1075" y="132"/>
                  </a:lnTo>
                  <a:lnTo>
                    <a:pt x="1048" y="116"/>
                  </a:lnTo>
                  <a:lnTo>
                    <a:pt x="1020" y="101"/>
                  </a:lnTo>
                  <a:lnTo>
                    <a:pt x="991" y="88"/>
                  </a:lnTo>
                  <a:lnTo>
                    <a:pt x="962" y="75"/>
                  </a:lnTo>
                  <a:lnTo>
                    <a:pt x="932" y="65"/>
                  </a:lnTo>
                  <a:lnTo>
                    <a:pt x="902" y="56"/>
                  </a:lnTo>
                  <a:lnTo>
                    <a:pt x="872" y="49"/>
                  </a:lnTo>
                  <a:lnTo>
                    <a:pt x="843" y="44"/>
                  </a:lnTo>
                  <a:lnTo>
                    <a:pt x="815" y="41"/>
                  </a:lnTo>
                  <a:lnTo>
                    <a:pt x="786" y="39"/>
                  </a:lnTo>
                  <a:lnTo>
                    <a:pt x="786" y="39"/>
                  </a:lnTo>
                  <a:lnTo>
                    <a:pt x="765" y="40"/>
                  </a:lnTo>
                  <a:lnTo>
                    <a:pt x="744" y="42"/>
                  </a:lnTo>
                  <a:lnTo>
                    <a:pt x="725" y="45"/>
                  </a:lnTo>
                  <a:lnTo>
                    <a:pt x="705" y="49"/>
                  </a:lnTo>
                  <a:lnTo>
                    <a:pt x="705" y="49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695" y="49"/>
                  </a:lnTo>
                  <a:lnTo>
                    <a:pt x="690" y="47"/>
                  </a:lnTo>
                  <a:lnTo>
                    <a:pt x="686" y="45"/>
                  </a:lnTo>
                  <a:lnTo>
                    <a:pt x="686" y="45"/>
                  </a:lnTo>
                  <a:lnTo>
                    <a:pt x="633" y="44"/>
                  </a:lnTo>
                  <a:lnTo>
                    <a:pt x="633" y="44"/>
                  </a:lnTo>
                  <a:lnTo>
                    <a:pt x="575" y="45"/>
                  </a:lnTo>
                  <a:lnTo>
                    <a:pt x="516" y="47"/>
                  </a:lnTo>
                  <a:lnTo>
                    <a:pt x="488" y="49"/>
                  </a:lnTo>
                  <a:lnTo>
                    <a:pt x="459" y="52"/>
                  </a:lnTo>
                  <a:lnTo>
                    <a:pt x="430" y="56"/>
                  </a:lnTo>
                  <a:lnTo>
                    <a:pt x="402" y="60"/>
                  </a:lnTo>
                  <a:lnTo>
                    <a:pt x="374" y="65"/>
                  </a:lnTo>
                  <a:lnTo>
                    <a:pt x="348" y="71"/>
                  </a:lnTo>
                  <a:lnTo>
                    <a:pt x="321" y="79"/>
                  </a:lnTo>
                  <a:lnTo>
                    <a:pt x="295" y="89"/>
                  </a:lnTo>
                  <a:lnTo>
                    <a:pt x="270" y="99"/>
                  </a:lnTo>
                  <a:lnTo>
                    <a:pt x="245" y="111"/>
                  </a:lnTo>
                  <a:lnTo>
                    <a:pt x="223" y="125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84" y="153"/>
                  </a:lnTo>
                  <a:lnTo>
                    <a:pt x="169" y="165"/>
                  </a:lnTo>
                  <a:lnTo>
                    <a:pt x="156" y="179"/>
                  </a:lnTo>
                  <a:lnTo>
                    <a:pt x="142" y="193"/>
                  </a:lnTo>
                  <a:lnTo>
                    <a:pt x="131" y="208"/>
                  </a:lnTo>
                  <a:lnTo>
                    <a:pt x="119" y="223"/>
                  </a:lnTo>
                  <a:lnTo>
                    <a:pt x="109" y="238"/>
                  </a:lnTo>
                  <a:lnTo>
                    <a:pt x="99" y="254"/>
                  </a:lnTo>
                  <a:lnTo>
                    <a:pt x="90" y="271"/>
                  </a:lnTo>
                  <a:lnTo>
                    <a:pt x="82" y="287"/>
                  </a:lnTo>
                  <a:lnTo>
                    <a:pt x="74" y="305"/>
                  </a:lnTo>
                  <a:lnTo>
                    <a:pt x="68" y="321"/>
                  </a:lnTo>
                  <a:lnTo>
                    <a:pt x="62" y="340"/>
                  </a:lnTo>
                  <a:lnTo>
                    <a:pt x="56" y="357"/>
                  </a:lnTo>
                  <a:lnTo>
                    <a:pt x="52" y="375"/>
                  </a:lnTo>
                  <a:lnTo>
                    <a:pt x="48" y="393"/>
                  </a:lnTo>
                  <a:lnTo>
                    <a:pt x="45" y="412"/>
                  </a:lnTo>
                  <a:lnTo>
                    <a:pt x="42" y="431"/>
                  </a:lnTo>
                  <a:lnTo>
                    <a:pt x="40" y="448"/>
                  </a:lnTo>
                  <a:lnTo>
                    <a:pt x="39" y="467"/>
                  </a:lnTo>
                  <a:lnTo>
                    <a:pt x="38" y="504"/>
                  </a:lnTo>
                  <a:lnTo>
                    <a:pt x="39" y="541"/>
                  </a:lnTo>
                  <a:lnTo>
                    <a:pt x="43" y="577"/>
                  </a:lnTo>
                  <a:lnTo>
                    <a:pt x="48" y="612"/>
                  </a:lnTo>
                  <a:lnTo>
                    <a:pt x="55" y="647"/>
                  </a:lnTo>
                  <a:lnTo>
                    <a:pt x="65" y="679"/>
                  </a:lnTo>
                  <a:lnTo>
                    <a:pt x="65" y="679"/>
                  </a:lnTo>
                  <a:lnTo>
                    <a:pt x="77" y="713"/>
                  </a:lnTo>
                  <a:lnTo>
                    <a:pt x="90" y="745"/>
                  </a:lnTo>
                  <a:lnTo>
                    <a:pt x="105" y="776"/>
                  </a:lnTo>
                  <a:lnTo>
                    <a:pt x="121" y="805"/>
                  </a:lnTo>
                  <a:lnTo>
                    <a:pt x="139" y="831"/>
                  </a:lnTo>
                  <a:lnTo>
                    <a:pt x="159" y="856"/>
                  </a:lnTo>
                  <a:lnTo>
                    <a:pt x="179" y="880"/>
                  </a:lnTo>
                  <a:lnTo>
                    <a:pt x="201" y="902"/>
                  </a:lnTo>
                  <a:lnTo>
                    <a:pt x="225" y="922"/>
                  </a:lnTo>
                  <a:lnTo>
                    <a:pt x="251" y="941"/>
                  </a:lnTo>
                  <a:lnTo>
                    <a:pt x="277" y="957"/>
                  </a:lnTo>
                  <a:lnTo>
                    <a:pt x="305" y="973"/>
                  </a:lnTo>
                  <a:lnTo>
                    <a:pt x="335" y="986"/>
                  </a:lnTo>
                  <a:lnTo>
                    <a:pt x="367" y="998"/>
                  </a:lnTo>
                  <a:lnTo>
                    <a:pt x="400" y="1008"/>
                  </a:lnTo>
                  <a:lnTo>
                    <a:pt x="434" y="1017"/>
                  </a:lnTo>
                  <a:lnTo>
                    <a:pt x="434" y="1017"/>
                  </a:lnTo>
                  <a:lnTo>
                    <a:pt x="468" y="1025"/>
                  </a:lnTo>
                  <a:lnTo>
                    <a:pt x="500" y="1031"/>
                  </a:lnTo>
                  <a:lnTo>
                    <a:pt x="533" y="1036"/>
                  </a:lnTo>
                  <a:lnTo>
                    <a:pt x="562" y="1040"/>
                  </a:lnTo>
                  <a:lnTo>
                    <a:pt x="592" y="1043"/>
                  </a:lnTo>
                  <a:lnTo>
                    <a:pt x="622" y="1045"/>
                  </a:lnTo>
                  <a:lnTo>
                    <a:pt x="650" y="1046"/>
                  </a:lnTo>
                  <a:lnTo>
                    <a:pt x="678" y="1047"/>
                  </a:lnTo>
                  <a:lnTo>
                    <a:pt x="678" y="1047"/>
                  </a:lnTo>
                  <a:lnTo>
                    <a:pt x="707" y="1046"/>
                  </a:lnTo>
                  <a:lnTo>
                    <a:pt x="736" y="1045"/>
                  </a:lnTo>
                  <a:lnTo>
                    <a:pt x="764" y="1042"/>
                  </a:lnTo>
                  <a:lnTo>
                    <a:pt x="791" y="1038"/>
                  </a:lnTo>
                  <a:lnTo>
                    <a:pt x="817" y="1033"/>
                  </a:lnTo>
                  <a:lnTo>
                    <a:pt x="842" y="1028"/>
                  </a:lnTo>
                  <a:lnTo>
                    <a:pt x="866" y="1020"/>
                  </a:lnTo>
                  <a:lnTo>
                    <a:pt x="890" y="1012"/>
                  </a:lnTo>
                  <a:lnTo>
                    <a:pt x="890" y="1012"/>
                  </a:lnTo>
                  <a:lnTo>
                    <a:pt x="892" y="1011"/>
                  </a:lnTo>
                  <a:lnTo>
                    <a:pt x="895" y="1010"/>
                  </a:lnTo>
                  <a:lnTo>
                    <a:pt x="897" y="1007"/>
                  </a:lnTo>
                  <a:lnTo>
                    <a:pt x="897" y="1007"/>
                  </a:lnTo>
                  <a:lnTo>
                    <a:pt x="900" y="1005"/>
                  </a:lnTo>
                  <a:lnTo>
                    <a:pt x="903" y="1002"/>
                  </a:lnTo>
                  <a:lnTo>
                    <a:pt x="912" y="999"/>
                  </a:lnTo>
                  <a:lnTo>
                    <a:pt x="912" y="99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13" name="Freeform 829"/>
            <p:cNvSpPr/>
            <p:nvPr/>
          </p:nvSpPr>
          <p:spPr bwMode="auto">
            <a:xfrm>
              <a:off x="6411913" y="1501775"/>
              <a:ext cx="71438" cy="65088"/>
            </a:xfrm>
            <a:custGeom>
              <a:avLst/>
              <a:gdLst/>
              <a:ahLst/>
              <a:cxnLst>
                <a:cxn ang="0">
                  <a:pos x="76" y="123"/>
                </a:cxn>
                <a:cxn ang="0">
                  <a:pos x="76" y="123"/>
                </a:cxn>
                <a:cxn ang="0">
                  <a:pos x="71" y="123"/>
                </a:cxn>
                <a:cxn ang="0">
                  <a:pos x="66" y="122"/>
                </a:cxn>
                <a:cxn ang="0">
                  <a:pos x="64" y="121"/>
                </a:cxn>
                <a:cxn ang="0">
                  <a:pos x="64" y="121"/>
                </a:cxn>
                <a:cxn ang="0">
                  <a:pos x="57" y="121"/>
                </a:cxn>
                <a:cxn ang="0">
                  <a:pos x="57" y="121"/>
                </a:cxn>
                <a:cxn ang="0">
                  <a:pos x="55" y="121"/>
                </a:cxn>
                <a:cxn ang="0">
                  <a:pos x="55" y="121"/>
                </a:cxn>
                <a:cxn ang="0">
                  <a:pos x="45" y="119"/>
                </a:cxn>
                <a:cxn ang="0">
                  <a:pos x="36" y="115"/>
                </a:cxn>
                <a:cxn ang="0">
                  <a:pos x="27" y="110"/>
                </a:cxn>
                <a:cxn ang="0">
                  <a:pos x="19" y="104"/>
                </a:cxn>
                <a:cxn ang="0">
                  <a:pos x="13" y="98"/>
                </a:cxn>
                <a:cxn ang="0">
                  <a:pos x="8" y="89"/>
                </a:cxn>
                <a:cxn ang="0">
                  <a:pos x="4" y="81"/>
                </a:cxn>
                <a:cxn ang="0">
                  <a:pos x="1" y="73"/>
                </a:cxn>
                <a:cxn ang="0">
                  <a:pos x="1" y="73"/>
                </a:cxn>
                <a:cxn ang="0">
                  <a:pos x="0" y="63"/>
                </a:cxn>
                <a:cxn ang="0">
                  <a:pos x="1" y="53"/>
                </a:cxn>
                <a:cxn ang="0">
                  <a:pos x="2" y="44"/>
                </a:cxn>
                <a:cxn ang="0">
                  <a:pos x="5" y="36"/>
                </a:cxn>
                <a:cxn ang="0">
                  <a:pos x="9" y="27"/>
                </a:cxn>
                <a:cxn ang="0">
                  <a:pos x="13" y="20"/>
                </a:cxn>
                <a:cxn ang="0">
                  <a:pos x="19" y="14"/>
                </a:cxn>
                <a:cxn ang="0">
                  <a:pos x="27" y="8"/>
                </a:cxn>
                <a:cxn ang="0">
                  <a:pos x="27" y="8"/>
                </a:cxn>
                <a:cxn ang="0">
                  <a:pos x="33" y="5"/>
                </a:cxn>
                <a:cxn ang="0">
                  <a:pos x="40" y="2"/>
                </a:cxn>
                <a:cxn ang="0">
                  <a:pos x="47" y="1"/>
                </a:cxn>
                <a:cxn ang="0">
                  <a:pos x="56" y="0"/>
                </a:cxn>
                <a:cxn ang="0">
                  <a:pos x="56" y="0"/>
                </a:cxn>
                <a:cxn ang="0">
                  <a:pos x="64" y="1"/>
                </a:cxn>
                <a:cxn ang="0">
                  <a:pos x="72" y="3"/>
                </a:cxn>
                <a:cxn ang="0">
                  <a:pos x="80" y="6"/>
                </a:cxn>
                <a:cxn ang="0">
                  <a:pos x="89" y="9"/>
                </a:cxn>
                <a:cxn ang="0">
                  <a:pos x="89" y="9"/>
                </a:cxn>
                <a:cxn ang="0">
                  <a:pos x="99" y="15"/>
                </a:cxn>
                <a:cxn ang="0">
                  <a:pos x="108" y="22"/>
                </a:cxn>
                <a:cxn ang="0">
                  <a:pos x="118" y="31"/>
                </a:cxn>
                <a:cxn ang="0">
                  <a:pos x="125" y="40"/>
                </a:cxn>
                <a:cxn ang="0">
                  <a:pos x="130" y="49"/>
                </a:cxn>
                <a:cxn ang="0">
                  <a:pos x="132" y="54"/>
                </a:cxn>
                <a:cxn ang="0">
                  <a:pos x="134" y="59"/>
                </a:cxn>
                <a:cxn ang="0">
                  <a:pos x="134" y="65"/>
                </a:cxn>
                <a:cxn ang="0">
                  <a:pos x="134" y="70"/>
                </a:cxn>
                <a:cxn ang="0">
                  <a:pos x="134" y="75"/>
                </a:cxn>
                <a:cxn ang="0">
                  <a:pos x="132" y="80"/>
                </a:cxn>
                <a:cxn ang="0">
                  <a:pos x="132" y="80"/>
                </a:cxn>
                <a:cxn ang="0">
                  <a:pos x="128" y="88"/>
                </a:cxn>
                <a:cxn ang="0">
                  <a:pos x="123" y="96"/>
                </a:cxn>
                <a:cxn ang="0">
                  <a:pos x="116" y="103"/>
                </a:cxn>
                <a:cxn ang="0">
                  <a:pos x="109" y="110"/>
                </a:cxn>
                <a:cxn ang="0">
                  <a:pos x="101" y="115"/>
                </a:cxn>
                <a:cxn ang="0">
                  <a:pos x="93" y="120"/>
                </a:cxn>
                <a:cxn ang="0">
                  <a:pos x="84" y="122"/>
                </a:cxn>
                <a:cxn ang="0">
                  <a:pos x="76" y="123"/>
                </a:cxn>
                <a:cxn ang="0">
                  <a:pos x="76" y="123"/>
                </a:cxn>
              </a:cxnLst>
              <a:rect l="0" t="0" r="r" b="b"/>
              <a:pathLst>
                <a:path w="134" h="123">
                  <a:moveTo>
                    <a:pt x="76" y="123"/>
                  </a:moveTo>
                  <a:lnTo>
                    <a:pt x="76" y="123"/>
                  </a:lnTo>
                  <a:lnTo>
                    <a:pt x="71" y="123"/>
                  </a:lnTo>
                  <a:lnTo>
                    <a:pt x="66" y="122"/>
                  </a:lnTo>
                  <a:lnTo>
                    <a:pt x="64" y="121"/>
                  </a:lnTo>
                  <a:lnTo>
                    <a:pt x="64" y="121"/>
                  </a:lnTo>
                  <a:lnTo>
                    <a:pt x="57" y="121"/>
                  </a:lnTo>
                  <a:lnTo>
                    <a:pt x="57" y="121"/>
                  </a:lnTo>
                  <a:lnTo>
                    <a:pt x="55" y="121"/>
                  </a:lnTo>
                  <a:lnTo>
                    <a:pt x="55" y="121"/>
                  </a:lnTo>
                  <a:lnTo>
                    <a:pt x="45" y="119"/>
                  </a:lnTo>
                  <a:lnTo>
                    <a:pt x="36" y="115"/>
                  </a:lnTo>
                  <a:lnTo>
                    <a:pt x="27" y="110"/>
                  </a:lnTo>
                  <a:lnTo>
                    <a:pt x="19" y="104"/>
                  </a:lnTo>
                  <a:lnTo>
                    <a:pt x="13" y="98"/>
                  </a:lnTo>
                  <a:lnTo>
                    <a:pt x="8" y="89"/>
                  </a:lnTo>
                  <a:lnTo>
                    <a:pt x="4" y="81"/>
                  </a:lnTo>
                  <a:lnTo>
                    <a:pt x="1" y="73"/>
                  </a:lnTo>
                  <a:lnTo>
                    <a:pt x="1" y="73"/>
                  </a:lnTo>
                  <a:lnTo>
                    <a:pt x="0" y="63"/>
                  </a:lnTo>
                  <a:lnTo>
                    <a:pt x="1" y="53"/>
                  </a:lnTo>
                  <a:lnTo>
                    <a:pt x="2" y="44"/>
                  </a:lnTo>
                  <a:lnTo>
                    <a:pt x="5" y="36"/>
                  </a:lnTo>
                  <a:lnTo>
                    <a:pt x="9" y="27"/>
                  </a:lnTo>
                  <a:lnTo>
                    <a:pt x="13" y="20"/>
                  </a:lnTo>
                  <a:lnTo>
                    <a:pt x="19" y="14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33" y="5"/>
                  </a:lnTo>
                  <a:lnTo>
                    <a:pt x="40" y="2"/>
                  </a:lnTo>
                  <a:lnTo>
                    <a:pt x="47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64" y="1"/>
                  </a:lnTo>
                  <a:lnTo>
                    <a:pt x="72" y="3"/>
                  </a:lnTo>
                  <a:lnTo>
                    <a:pt x="80" y="6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9" y="15"/>
                  </a:lnTo>
                  <a:lnTo>
                    <a:pt x="108" y="22"/>
                  </a:lnTo>
                  <a:lnTo>
                    <a:pt x="118" y="31"/>
                  </a:lnTo>
                  <a:lnTo>
                    <a:pt x="125" y="40"/>
                  </a:lnTo>
                  <a:lnTo>
                    <a:pt x="130" y="49"/>
                  </a:lnTo>
                  <a:lnTo>
                    <a:pt x="132" y="54"/>
                  </a:lnTo>
                  <a:lnTo>
                    <a:pt x="134" y="59"/>
                  </a:lnTo>
                  <a:lnTo>
                    <a:pt x="134" y="65"/>
                  </a:lnTo>
                  <a:lnTo>
                    <a:pt x="134" y="70"/>
                  </a:lnTo>
                  <a:lnTo>
                    <a:pt x="134" y="75"/>
                  </a:lnTo>
                  <a:lnTo>
                    <a:pt x="132" y="80"/>
                  </a:lnTo>
                  <a:lnTo>
                    <a:pt x="132" y="80"/>
                  </a:lnTo>
                  <a:lnTo>
                    <a:pt x="128" y="88"/>
                  </a:lnTo>
                  <a:lnTo>
                    <a:pt x="123" y="96"/>
                  </a:lnTo>
                  <a:lnTo>
                    <a:pt x="116" y="103"/>
                  </a:lnTo>
                  <a:lnTo>
                    <a:pt x="109" y="110"/>
                  </a:lnTo>
                  <a:lnTo>
                    <a:pt x="101" y="115"/>
                  </a:lnTo>
                  <a:lnTo>
                    <a:pt x="93" y="120"/>
                  </a:lnTo>
                  <a:lnTo>
                    <a:pt x="84" y="122"/>
                  </a:lnTo>
                  <a:lnTo>
                    <a:pt x="76" y="123"/>
                  </a:lnTo>
                  <a:lnTo>
                    <a:pt x="76" y="1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14" name="Freeform 830"/>
            <p:cNvSpPr/>
            <p:nvPr/>
          </p:nvSpPr>
          <p:spPr bwMode="auto">
            <a:xfrm>
              <a:off x="6535738" y="1511300"/>
              <a:ext cx="63500" cy="57150"/>
            </a:xfrm>
            <a:custGeom>
              <a:avLst/>
              <a:gdLst/>
              <a:ahLst/>
              <a:cxnLst>
                <a:cxn ang="0">
                  <a:pos x="66" y="110"/>
                </a:cxn>
                <a:cxn ang="0">
                  <a:pos x="46" y="106"/>
                </a:cxn>
                <a:cxn ang="0">
                  <a:pos x="44" y="106"/>
                </a:cxn>
                <a:cxn ang="0">
                  <a:pos x="42" y="106"/>
                </a:cxn>
                <a:cxn ang="0">
                  <a:pos x="38" y="106"/>
                </a:cxn>
                <a:cxn ang="0">
                  <a:pos x="33" y="104"/>
                </a:cxn>
                <a:cxn ang="0">
                  <a:pos x="29" y="100"/>
                </a:cxn>
                <a:cxn ang="0">
                  <a:pos x="28" y="99"/>
                </a:cxn>
                <a:cxn ang="0">
                  <a:pos x="11" y="83"/>
                </a:cxn>
                <a:cxn ang="0">
                  <a:pos x="1" y="62"/>
                </a:cxn>
                <a:cxn ang="0">
                  <a:pos x="0" y="52"/>
                </a:cxn>
                <a:cxn ang="0">
                  <a:pos x="3" y="33"/>
                </a:cxn>
                <a:cxn ang="0">
                  <a:pos x="7" y="26"/>
                </a:cxn>
                <a:cxn ang="0">
                  <a:pos x="15" y="18"/>
                </a:cxn>
                <a:cxn ang="0">
                  <a:pos x="35" y="5"/>
                </a:cxn>
                <a:cxn ang="0">
                  <a:pos x="49" y="1"/>
                </a:cxn>
                <a:cxn ang="0">
                  <a:pos x="58" y="0"/>
                </a:cxn>
                <a:cxn ang="0">
                  <a:pos x="61" y="0"/>
                </a:cxn>
                <a:cxn ang="0">
                  <a:pos x="63" y="0"/>
                </a:cxn>
                <a:cxn ang="0">
                  <a:pos x="80" y="1"/>
                </a:cxn>
                <a:cxn ang="0">
                  <a:pos x="89" y="4"/>
                </a:cxn>
                <a:cxn ang="0">
                  <a:pos x="102" y="11"/>
                </a:cxn>
                <a:cxn ang="0">
                  <a:pos x="112" y="21"/>
                </a:cxn>
                <a:cxn ang="0">
                  <a:pos x="119" y="35"/>
                </a:cxn>
                <a:cxn ang="0">
                  <a:pos x="120" y="43"/>
                </a:cxn>
                <a:cxn ang="0">
                  <a:pos x="120" y="60"/>
                </a:cxn>
                <a:cxn ang="0">
                  <a:pos x="116" y="76"/>
                </a:cxn>
                <a:cxn ang="0">
                  <a:pos x="109" y="91"/>
                </a:cxn>
                <a:cxn ang="0">
                  <a:pos x="99" y="100"/>
                </a:cxn>
                <a:cxn ang="0">
                  <a:pos x="99" y="103"/>
                </a:cxn>
                <a:cxn ang="0">
                  <a:pos x="93" y="105"/>
                </a:cxn>
                <a:cxn ang="0">
                  <a:pos x="85" y="109"/>
                </a:cxn>
                <a:cxn ang="0">
                  <a:pos x="76" y="109"/>
                </a:cxn>
                <a:cxn ang="0">
                  <a:pos x="66" y="110"/>
                </a:cxn>
              </a:cxnLst>
              <a:rect l="0" t="0" r="r" b="b"/>
              <a:pathLst>
                <a:path w="121" h="110">
                  <a:moveTo>
                    <a:pt x="66" y="110"/>
                  </a:moveTo>
                  <a:lnTo>
                    <a:pt x="66" y="110"/>
                  </a:lnTo>
                  <a:lnTo>
                    <a:pt x="56" y="109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6" y="105"/>
                  </a:lnTo>
                  <a:lnTo>
                    <a:pt x="33" y="104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18" y="92"/>
                  </a:lnTo>
                  <a:lnTo>
                    <a:pt x="11" y="83"/>
                  </a:lnTo>
                  <a:lnTo>
                    <a:pt x="4" y="73"/>
                  </a:lnTo>
                  <a:lnTo>
                    <a:pt x="1" y="62"/>
                  </a:lnTo>
                  <a:lnTo>
                    <a:pt x="1" y="6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3" y="33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1" y="21"/>
                  </a:lnTo>
                  <a:lnTo>
                    <a:pt x="15" y="18"/>
                  </a:lnTo>
                  <a:lnTo>
                    <a:pt x="24" y="10"/>
                  </a:lnTo>
                  <a:lnTo>
                    <a:pt x="35" y="5"/>
                  </a:lnTo>
                  <a:lnTo>
                    <a:pt x="49" y="1"/>
                  </a:lnTo>
                  <a:lnTo>
                    <a:pt x="49" y="1"/>
                  </a:lnTo>
                  <a:lnTo>
                    <a:pt x="54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61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71" y="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89" y="4"/>
                  </a:lnTo>
                  <a:lnTo>
                    <a:pt x="96" y="7"/>
                  </a:lnTo>
                  <a:lnTo>
                    <a:pt x="102" y="11"/>
                  </a:lnTo>
                  <a:lnTo>
                    <a:pt x="108" y="16"/>
                  </a:lnTo>
                  <a:lnTo>
                    <a:pt x="112" y="21"/>
                  </a:lnTo>
                  <a:lnTo>
                    <a:pt x="115" y="25"/>
                  </a:lnTo>
                  <a:lnTo>
                    <a:pt x="119" y="35"/>
                  </a:lnTo>
                  <a:lnTo>
                    <a:pt x="119" y="35"/>
                  </a:lnTo>
                  <a:lnTo>
                    <a:pt x="120" y="43"/>
                  </a:lnTo>
                  <a:lnTo>
                    <a:pt x="121" y="52"/>
                  </a:lnTo>
                  <a:lnTo>
                    <a:pt x="120" y="60"/>
                  </a:lnTo>
                  <a:lnTo>
                    <a:pt x="119" y="68"/>
                  </a:lnTo>
                  <a:lnTo>
                    <a:pt x="116" y="76"/>
                  </a:lnTo>
                  <a:lnTo>
                    <a:pt x="113" y="84"/>
                  </a:lnTo>
                  <a:lnTo>
                    <a:pt x="109" y="91"/>
                  </a:lnTo>
                  <a:lnTo>
                    <a:pt x="104" y="97"/>
                  </a:lnTo>
                  <a:lnTo>
                    <a:pt x="99" y="100"/>
                  </a:lnTo>
                  <a:lnTo>
                    <a:pt x="99" y="103"/>
                  </a:lnTo>
                  <a:lnTo>
                    <a:pt x="99" y="103"/>
                  </a:lnTo>
                  <a:lnTo>
                    <a:pt x="97" y="103"/>
                  </a:lnTo>
                  <a:lnTo>
                    <a:pt x="93" y="105"/>
                  </a:lnTo>
                  <a:lnTo>
                    <a:pt x="93" y="105"/>
                  </a:lnTo>
                  <a:lnTo>
                    <a:pt x="85" y="109"/>
                  </a:lnTo>
                  <a:lnTo>
                    <a:pt x="77" y="109"/>
                  </a:lnTo>
                  <a:lnTo>
                    <a:pt x="76" y="109"/>
                  </a:lnTo>
                  <a:lnTo>
                    <a:pt x="76" y="109"/>
                  </a:lnTo>
                  <a:lnTo>
                    <a:pt x="66" y="110"/>
                  </a:lnTo>
                  <a:lnTo>
                    <a:pt x="66" y="11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15" name="Freeform 831"/>
            <p:cNvSpPr/>
            <p:nvPr/>
          </p:nvSpPr>
          <p:spPr bwMode="auto">
            <a:xfrm>
              <a:off x="6656388" y="1506538"/>
              <a:ext cx="73025" cy="68263"/>
            </a:xfrm>
            <a:custGeom>
              <a:avLst/>
              <a:gdLst/>
              <a:ahLst/>
              <a:cxnLst>
                <a:cxn ang="0">
                  <a:pos x="62" y="128"/>
                </a:cxn>
                <a:cxn ang="0">
                  <a:pos x="46" y="124"/>
                </a:cxn>
                <a:cxn ang="0">
                  <a:pos x="42" y="122"/>
                </a:cxn>
                <a:cxn ang="0">
                  <a:pos x="30" y="109"/>
                </a:cxn>
                <a:cxn ang="0">
                  <a:pos x="18" y="85"/>
                </a:cxn>
                <a:cxn ang="0">
                  <a:pos x="15" y="79"/>
                </a:cxn>
                <a:cxn ang="0">
                  <a:pos x="11" y="75"/>
                </a:cxn>
                <a:cxn ang="0">
                  <a:pos x="4" y="64"/>
                </a:cxn>
                <a:cxn ang="0">
                  <a:pos x="0" y="51"/>
                </a:cxn>
                <a:cxn ang="0">
                  <a:pos x="3" y="39"/>
                </a:cxn>
                <a:cxn ang="0">
                  <a:pos x="6" y="34"/>
                </a:cxn>
                <a:cxn ang="0">
                  <a:pos x="18" y="20"/>
                </a:cxn>
                <a:cxn ang="0">
                  <a:pos x="35" y="10"/>
                </a:cxn>
                <a:cxn ang="0">
                  <a:pos x="53" y="3"/>
                </a:cxn>
                <a:cxn ang="0">
                  <a:pos x="72" y="0"/>
                </a:cxn>
                <a:cxn ang="0">
                  <a:pos x="80" y="1"/>
                </a:cxn>
                <a:cxn ang="0">
                  <a:pos x="94" y="6"/>
                </a:cxn>
                <a:cxn ang="0">
                  <a:pos x="102" y="13"/>
                </a:cxn>
                <a:cxn ang="0">
                  <a:pos x="105" y="14"/>
                </a:cxn>
                <a:cxn ang="0">
                  <a:pos x="114" y="18"/>
                </a:cxn>
                <a:cxn ang="0">
                  <a:pos x="122" y="26"/>
                </a:cxn>
                <a:cxn ang="0">
                  <a:pos x="135" y="45"/>
                </a:cxn>
                <a:cxn ang="0">
                  <a:pos x="138" y="56"/>
                </a:cxn>
                <a:cxn ang="0">
                  <a:pos x="139" y="70"/>
                </a:cxn>
                <a:cxn ang="0">
                  <a:pos x="136" y="81"/>
                </a:cxn>
                <a:cxn ang="0">
                  <a:pos x="134" y="86"/>
                </a:cxn>
                <a:cxn ang="0">
                  <a:pos x="120" y="98"/>
                </a:cxn>
                <a:cxn ang="0">
                  <a:pos x="104" y="104"/>
                </a:cxn>
                <a:cxn ang="0">
                  <a:pos x="96" y="109"/>
                </a:cxn>
                <a:cxn ang="0">
                  <a:pos x="90" y="116"/>
                </a:cxn>
                <a:cxn ang="0">
                  <a:pos x="84" y="121"/>
                </a:cxn>
                <a:cxn ang="0">
                  <a:pos x="70" y="128"/>
                </a:cxn>
                <a:cxn ang="0">
                  <a:pos x="62" y="128"/>
                </a:cxn>
              </a:cxnLst>
              <a:rect l="0" t="0" r="r" b="b"/>
              <a:pathLst>
                <a:path w="139" h="128">
                  <a:moveTo>
                    <a:pt x="62" y="128"/>
                  </a:moveTo>
                  <a:lnTo>
                    <a:pt x="62" y="128"/>
                  </a:lnTo>
                  <a:lnTo>
                    <a:pt x="54" y="127"/>
                  </a:lnTo>
                  <a:lnTo>
                    <a:pt x="46" y="124"/>
                  </a:lnTo>
                  <a:lnTo>
                    <a:pt x="46" y="124"/>
                  </a:lnTo>
                  <a:lnTo>
                    <a:pt x="42" y="122"/>
                  </a:lnTo>
                  <a:lnTo>
                    <a:pt x="38" y="118"/>
                  </a:lnTo>
                  <a:lnTo>
                    <a:pt x="30" y="109"/>
                  </a:lnTo>
                  <a:lnTo>
                    <a:pt x="24" y="98"/>
                  </a:lnTo>
                  <a:lnTo>
                    <a:pt x="18" y="85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1" y="75"/>
                  </a:lnTo>
                  <a:lnTo>
                    <a:pt x="7" y="70"/>
                  </a:lnTo>
                  <a:lnTo>
                    <a:pt x="4" y="64"/>
                  </a:lnTo>
                  <a:lnTo>
                    <a:pt x="2" y="58"/>
                  </a:lnTo>
                  <a:lnTo>
                    <a:pt x="0" y="51"/>
                  </a:lnTo>
                  <a:lnTo>
                    <a:pt x="0" y="45"/>
                  </a:lnTo>
                  <a:lnTo>
                    <a:pt x="3" y="39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11" y="27"/>
                  </a:lnTo>
                  <a:lnTo>
                    <a:pt x="18" y="20"/>
                  </a:lnTo>
                  <a:lnTo>
                    <a:pt x="26" y="15"/>
                  </a:lnTo>
                  <a:lnTo>
                    <a:pt x="35" y="10"/>
                  </a:lnTo>
                  <a:lnTo>
                    <a:pt x="44" y="6"/>
                  </a:lnTo>
                  <a:lnTo>
                    <a:pt x="53" y="3"/>
                  </a:lnTo>
                  <a:lnTo>
                    <a:pt x="62" y="1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80" y="1"/>
                  </a:lnTo>
                  <a:lnTo>
                    <a:pt x="87" y="3"/>
                  </a:lnTo>
                  <a:lnTo>
                    <a:pt x="94" y="6"/>
                  </a:lnTo>
                  <a:lnTo>
                    <a:pt x="100" y="11"/>
                  </a:lnTo>
                  <a:lnTo>
                    <a:pt x="102" y="13"/>
                  </a:lnTo>
                  <a:lnTo>
                    <a:pt x="105" y="14"/>
                  </a:lnTo>
                  <a:lnTo>
                    <a:pt x="105" y="14"/>
                  </a:lnTo>
                  <a:lnTo>
                    <a:pt x="114" y="18"/>
                  </a:lnTo>
                  <a:lnTo>
                    <a:pt x="114" y="18"/>
                  </a:lnTo>
                  <a:lnTo>
                    <a:pt x="118" y="22"/>
                  </a:lnTo>
                  <a:lnTo>
                    <a:pt x="122" y="26"/>
                  </a:lnTo>
                  <a:lnTo>
                    <a:pt x="130" y="35"/>
                  </a:lnTo>
                  <a:lnTo>
                    <a:pt x="135" y="45"/>
                  </a:lnTo>
                  <a:lnTo>
                    <a:pt x="138" y="56"/>
                  </a:lnTo>
                  <a:lnTo>
                    <a:pt x="138" y="56"/>
                  </a:lnTo>
                  <a:lnTo>
                    <a:pt x="139" y="63"/>
                  </a:lnTo>
                  <a:lnTo>
                    <a:pt x="139" y="70"/>
                  </a:lnTo>
                  <a:lnTo>
                    <a:pt x="137" y="78"/>
                  </a:lnTo>
                  <a:lnTo>
                    <a:pt x="136" y="81"/>
                  </a:lnTo>
                  <a:lnTo>
                    <a:pt x="134" y="86"/>
                  </a:lnTo>
                  <a:lnTo>
                    <a:pt x="134" y="86"/>
                  </a:lnTo>
                  <a:lnTo>
                    <a:pt x="128" y="92"/>
                  </a:lnTo>
                  <a:lnTo>
                    <a:pt x="120" y="98"/>
                  </a:lnTo>
                  <a:lnTo>
                    <a:pt x="113" y="101"/>
                  </a:lnTo>
                  <a:lnTo>
                    <a:pt x="104" y="104"/>
                  </a:lnTo>
                  <a:lnTo>
                    <a:pt x="99" y="105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0" y="116"/>
                  </a:lnTo>
                  <a:lnTo>
                    <a:pt x="90" y="116"/>
                  </a:lnTo>
                  <a:lnTo>
                    <a:pt x="84" y="121"/>
                  </a:lnTo>
                  <a:lnTo>
                    <a:pt x="78" y="125"/>
                  </a:lnTo>
                  <a:lnTo>
                    <a:pt x="70" y="128"/>
                  </a:lnTo>
                  <a:lnTo>
                    <a:pt x="62" y="128"/>
                  </a:lnTo>
                  <a:lnTo>
                    <a:pt x="62" y="12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52" name="组合 951"/>
          <p:cNvGrpSpPr/>
          <p:nvPr/>
        </p:nvGrpSpPr>
        <p:grpSpPr>
          <a:xfrm>
            <a:off x="2762227" y="1132469"/>
            <a:ext cx="986367" cy="965200"/>
            <a:chOff x="2159000" y="1141413"/>
            <a:chExt cx="739775" cy="723900"/>
          </a:xfrm>
          <a:solidFill>
            <a:schemeClr val="bg1"/>
          </a:solidFill>
        </p:grpSpPr>
        <p:sp>
          <p:nvSpPr>
            <p:cNvPr id="17216" name="Freeform 832"/>
            <p:cNvSpPr/>
            <p:nvPr/>
          </p:nvSpPr>
          <p:spPr bwMode="auto">
            <a:xfrm>
              <a:off x="2216150" y="1428750"/>
              <a:ext cx="14288" cy="63500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7" y="4"/>
                </a:cxn>
                <a:cxn ang="0">
                  <a:pos x="27" y="2"/>
                </a:cxn>
                <a:cxn ang="0">
                  <a:pos x="26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1"/>
                </a:cxn>
                <a:cxn ang="0">
                  <a:pos x="19" y="2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7" y="22"/>
                </a:cxn>
                <a:cxn ang="0">
                  <a:pos x="14" y="39"/>
                </a:cxn>
                <a:cxn ang="0">
                  <a:pos x="9" y="56"/>
                </a:cxn>
                <a:cxn ang="0">
                  <a:pos x="4" y="73"/>
                </a:cxn>
                <a:cxn ang="0">
                  <a:pos x="4" y="73"/>
                </a:cxn>
                <a:cxn ang="0">
                  <a:pos x="2" y="84"/>
                </a:cxn>
                <a:cxn ang="0">
                  <a:pos x="1" y="95"/>
                </a:cxn>
                <a:cxn ang="0">
                  <a:pos x="0" y="100"/>
                </a:cxn>
                <a:cxn ang="0">
                  <a:pos x="1" y="106"/>
                </a:cxn>
                <a:cxn ang="0">
                  <a:pos x="2" y="111"/>
                </a:cxn>
                <a:cxn ang="0">
                  <a:pos x="4" y="116"/>
                </a:cxn>
                <a:cxn ang="0">
                  <a:pos x="4" y="116"/>
                </a:cxn>
                <a:cxn ang="0">
                  <a:pos x="5" y="117"/>
                </a:cxn>
                <a:cxn ang="0">
                  <a:pos x="7" y="118"/>
                </a:cxn>
                <a:cxn ang="0">
                  <a:pos x="8" y="118"/>
                </a:cxn>
                <a:cxn ang="0">
                  <a:pos x="10" y="118"/>
                </a:cxn>
                <a:cxn ang="0">
                  <a:pos x="12" y="116"/>
                </a:cxn>
                <a:cxn ang="0">
                  <a:pos x="13" y="115"/>
                </a:cxn>
                <a:cxn ang="0">
                  <a:pos x="14" y="113"/>
                </a:cxn>
                <a:cxn ang="0">
                  <a:pos x="13" y="111"/>
                </a:cxn>
                <a:cxn ang="0">
                  <a:pos x="13" y="111"/>
                </a:cxn>
                <a:cxn ang="0">
                  <a:pos x="10" y="104"/>
                </a:cxn>
                <a:cxn ang="0">
                  <a:pos x="9" y="97"/>
                </a:cxn>
                <a:cxn ang="0">
                  <a:pos x="10" y="91"/>
                </a:cxn>
                <a:cxn ang="0">
                  <a:pos x="12" y="83"/>
                </a:cxn>
                <a:cxn ang="0">
                  <a:pos x="16" y="68"/>
                </a:cxn>
                <a:cxn ang="0">
                  <a:pos x="20" y="56"/>
                </a:cxn>
                <a:cxn ang="0">
                  <a:pos x="20" y="56"/>
                </a:cxn>
                <a:cxn ang="0">
                  <a:pos x="23" y="44"/>
                </a:cxn>
                <a:cxn ang="0">
                  <a:pos x="26" y="30"/>
                </a:cxn>
                <a:cxn ang="0">
                  <a:pos x="27" y="4"/>
                </a:cxn>
                <a:cxn ang="0">
                  <a:pos x="27" y="4"/>
                </a:cxn>
              </a:cxnLst>
              <a:rect l="0" t="0" r="r" b="b"/>
              <a:pathLst>
                <a:path w="27" h="118">
                  <a:moveTo>
                    <a:pt x="27" y="4"/>
                  </a:moveTo>
                  <a:lnTo>
                    <a:pt x="27" y="4"/>
                  </a:lnTo>
                  <a:lnTo>
                    <a:pt x="27" y="2"/>
                  </a:lnTo>
                  <a:lnTo>
                    <a:pt x="26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1"/>
                  </a:lnTo>
                  <a:lnTo>
                    <a:pt x="19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7" y="22"/>
                  </a:lnTo>
                  <a:lnTo>
                    <a:pt x="14" y="39"/>
                  </a:lnTo>
                  <a:lnTo>
                    <a:pt x="9" y="56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2" y="84"/>
                  </a:lnTo>
                  <a:lnTo>
                    <a:pt x="1" y="95"/>
                  </a:lnTo>
                  <a:lnTo>
                    <a:pt x="0" y="100"/>
                  </a:lnTo>
                  <a:lnTo>
                    <a:pt x="1" y="106"/>
                  </a:lnTo>
                  <a:lnTo>
                    <a:pt x="2" y="111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5" y="117"/>
                  </a:lnTo>
                  <a:lnTo>
                    <a:pt x="7" y="118"/>
                  </a:lnTo>
                  <a:lnTo>
                    <a:pt x="8" y="118"/>
                  </a:lnTo>
                  <a:lnTo>
                    <a:pt x="10" y="118"/>
                  </a:lnTo>
                  <a:lnTo>
                    <a:pt x="12" y="116"/>
                  </a:lnTo>
                  <a:lnTo>
                    <a:pt x="13" y="115"/>
                  </a:lnTo>
                  <a:lnTo>
                    <a:pt x="14" y="113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0" y="104"/>
                  </a:lnTo>
                  <a:lnTo>
                    <a:pt x="9" y="97"/>
                  </a:lnTo>
                  <a:lnTo>
                    <a:pt x="10" y="91"/>
                  </a:lnTo>
                  <a:lnTo>
                    <a:pt x="12" y="83"/>
                  </a:lnTo>
                  <a:lnTo>
                    <a:pt x="16" y="68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23" y="44"/>
                  </a:lnTo>
                  <a:lnTo>
                    <a:pt x="26" y="30"/>
                  </a:lnTo>
                  <a:lnTo>
                    <a:pt x="27" y="4"/>
                  </a:lnTo>
                  <a:lnTo>
                    <a:pt x="2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17" name="Freeform 833"/>
            <p:cNvSpPr/>
            <p:nvPr/>
          </p:nvSpPr>
          <p:spPr bwMode="auto">
            <a:xfrm>
              <a:off x="2251075" y="1462088"/>
              <a:ext cx="9525" cy="53975"/>
            </a:xfrm>
            <a:custGeom>
              <a:avLst/>
              <a:gdLst/>
              <a:ahLst/>
              <a:cxnLst>
                <a:cxn ang="0">
                  <a:pos x="20" y="5"/>
                </a:cxn>
                <a:cxn ang="0">
                  <a:pos x="20" y="5"/>
                </a:cxn>
                <a:cxn ang="0">
                  <a:pos x="19" y="3"/>
                </a:cxn>
                <a:cxn ang="0">
                  <a:pos x="18" y="1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1"/>
                </a:cxn>
                <a:cxn ang="0">
                  <a:pos x="11" y="3"/>
                </a:cxn>
                <a:cxn ang="0">
                  <a:pos x="10" y="5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10" y="61"/>
                </a:cxn>
                <a:cxn ang="0">
                  <a:pos x="8" y="66"/>
                </a:cxn>
                <a:cxn ang="0">
                  <a:pos x="5" y="78"/>
                </a:cxn>
                <a:cxn ang="0">
                  <a:pos x="2" y="88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1"/>
                </a:cxn>
                <a:cxn ang="0">
                  <a:pos x="1" y="103"/>
                </a:cxn>
                <a:cxn ang="0">
                  <a:pos x="3" y="104"/>
                </a:cxn>
                <a:cxn ang="0">
                  <a:pos x="4" y="104"/>
                </a:cxn>
                <a:cxn ang="0">
                  <a:pos x="8" y="103"/>
                </a:cxn>
                <a:cxn ang="0">
                  <a:pos x="10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2" y="90"/>
                </a:cxn>
                <a:cxn ang="0">
                  <a:pos x="15" y="81"/>
                </a:cxn>
                <a:cxn ang="0">
                  <a:pos x="18" y="71"/>
                </a:cxn>
                <a:cxn ang="0">
                  <a:pos x="20" y="62"/>
                </a:cxn>
                <a:cxn ang="0">
                  <a:pos x="20" y="62"/>
                </a:cxn>
                <a:cxn ang="0">
                  <a:pos x="20" y="48"/>
                </a:cxn>
                <a:cxn ang="0">
                  <a:pos x="20" y="33"/>
                </a:cxn>
                <a:cxn ang="0">
                  <a:pos x="20" y="5"/>
                </a:cxn>
                <a:cxn ang="0">
                  <a:pos x="20" y="5"/>
                </a:cxn>
              </a:cxnLst>
              <a:rect l="0" t="0" r="r" b="b"/>
              <a:pathLst>
                <a:path w="20" h="104">
                  <a:moveTo>
                    <a:pt x="20" y="5"/>
                  </a:moveTo>
                  <a:lnTo>
                    <a:pt x="20" y="5"/>
                  </a:lnTo>
                  <a:lnTo>
                    <a:pt x="19" y="3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1" y="3"/>
                  </a:lnTo>
                  <a:lnTo>
                    <a:pt x="10" y="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61"/>
                  </a:lnTo>
                  <a:lnTo>
                    <a:pt x="8" y="66"/>
                  </a:lnTo>
                  <a:lnTo>
                    <a:pt x="5" y="78"/>
                  </a:lnTo>
                  <a:lnTo>
                    <a:pt x="2" y="88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1"/>
                  </a:lnTo>
                  <a:lnTo>
                    <a:pt x="1" y="103"/>
                  </a:lnTo>
                  <a:lnTo>
                    <a:pt x="3" y="104"/>
                  </a:lnTo>
                  <a:lnTo>
                    <a:pt x="4" y="104"/>
                  </a:lnTo>
                  <a:lnTo>
                    <a:pt x="8" y="103"/>
                  </a:lnTo>
                  <a:lnTo>
                    <a:pt x="10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2" y="90"/>
                  </a:lnTo>
                  <a:lnTo>
                    <a:pt x="15" y="81"/>
                  </a:lnTo>
                  <a:lnTo>
                    <a:pt x="18" y="71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48"/>
                  </a:lnTo>
                  <a:lnTo>
                    <a:pt x="20" y="33"/>
                  </a:lnTo>
                  <a:lnTo>
                    <a:pt x="20" y="5"/>
                  </a:lnTo>
                  <a:lnTo>
                    <a:pt x="2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18" name="Freeform 834"/>
            <p:cNvSpPr/>
            <p:nvPr/>
          </p:nvSpPr>
          <p:spPr bwMode="auto">
            <a:xfrm>
              <a:off x="2278063" y="1493838"/>
              <a:ext cx="9525" cy="58738"/>
            </a:xfrm>
            <a:custGeom>
              <a:avLst/>
              <a:gdLst/>
              <a:ahLst/>
              <a:cxnLst>
                <a:cxn ang="0">
                  <a:pos x="9" y="4"/>
                </a:cxn>
                <a:cxn ang="0">
                  <a:pos x="9" y="4"/>
                </a:cxn>
                <a:cxn ang="0">
                  <a:pos x="7" y="30"/>
                </a:cxn>
                <a:cxn ang="0">
                  <a:pos x="4" y="55"/>
                </a:cxn>
                <a:cxn ang="0">
                  <a:pos x="1" y="80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3" y="109"/>
                </a:cxn>
                <a:cxn ang="0">
                  <a:pos x="4" y="109"/>
                </a:cxn>
                <a:cxn ang="0">
                  <a:pos x="6" y="109"/>
                </a:cxn>
                <a:cxn ang="0">
                  <a:pos x="7" y="107"/>
                </a:cxn>
                <a:cxn ang="0">
                  <a:pos x="8" y="106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10" y="80"/>
                </a:cxn>
                <a:cxn ang="0">
                  <a:pos x="13" y="55"/>
                </a:cxn>
                <a:cxn ang="0">
                  <a:pos x="16" y="30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2"/>
                </a:cxn>
                <a:cxn ang="0">
                  <a:pos x="9" y="4"/>
                </a:cxn>
                <a:cxn ang="0">
                  <a:pos x="9" y="4"/>
                </a:cxn>
              </a:cxnLst>
              <a:rect l="0" t="0" r="r" b="b"/>
              <a:pathLst>
                <a:path w="18" h="109">
                  <a:moveTo>
                    <a:pt x="9" y="4"/>
                  </a:moveTo>
                  <a:lnTo>
                    <a:pt x="9" y="4"/>
                  </a:lnTo>
                  <a:lnTo>
                    <a:pt x="7" y="30"/>
                  </a:lnTo>
                  <a:lnTo>
                    <a:pt x="4" y="55"/>
                  </a:lnTo>
                  <a:lnTo>
                    <a:pt x="1" y="80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3" y="109"/>
                  </a:lnTo>
                  <a:lnTo>
                    <a:pt x="4" y="109"/>
                  </a:lnTo>
                  <a:lnTo>
                    <a:pt x="6" y="109"/>
                  </a:lnTo>
                  <a:lnTo>
                    <a:pt x="7" y="107"/>
                  </a:lnTo>
                  <a:lnTo>
                    <a:pt x="8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10" y="80"/>
                  </a:lnTo>
                  <a:lnTo>
                    <a:pt x="13" y="55"/>
                  </a:lnTo>
                  <a:lnTo>
                    <a:pt x="16" y="30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19" name="Freeform 835"/>
            <p:cNvSpPr/>
            <p:nvPr/>
          </p:nvSpPr>
          <p:spPr bwMode="auto">
            <a:xfrm>
              <a:off x="2308225" y="1528763"/>
              <a:ext cx="12700" cy="55563"/>
            </a:xfrm>
            <a:custGeom>
              <a:avLst/>
              <a:gdLst/>
              <a:ahLst/>
              <a:cxnLst>
                <a:cxn ang="0">
                  <a:pos x="14" y="5"/>
                </a:cxn>
                <a:cxn ang="0">
                  <a:pos x="14" y="5"/>
                </a:cxn>
                <a:cxn ang="0">
                  <a:pos x="13" y="17"/>
                </a:cxn>
                <a:cxn ang="0">
                  <a:pos x="12" y="29"/>
                </a:cxn>
                <a:cxn ang="0">
                  <a:pos x="8" y="52"/>
                </a:cxn>
                <a:cxn ang="0">
                  <a:pos x="4" y="76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4" y="105"/>
                </a:cxn>
                <a:cxn ang="0">
                  <a:pos x="5" y="105"/>
                </a:cxn>
                <a:cxn ang="0">
                  <a:pos x="7" y="105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101"/>
                </a:cxn>
                <a:cxn ang="0">
                  <a:pos x="13" y="77"/>
                </a:cxn>
                <a:cxn ang="0">
                  <a:pos x="17" y="53"/>
                </a:cxn>
                <a:cxn ang="0">
                  <a:pos x="21" y="29"/>
                </a:cxn>
                <a:cxn ang="0">
                  <a:pos x="22" y="17"/>
                </a:cxn>
                <a:cxn ang="0">
                  <a:pos x="23" y="5"/>
                </a:cxn>
                <a:cxn ang="0">
                  <a:pos x="23" y="5"/>
                </a:cxn>
                <a:cxn ang="0">
                  <a:pos x="22" y="3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3"/>
                </a:cxn>
                <a:cxn ang="0">
                  <a:pos x="14" y="5"/>
                </a:cxn>
                <a:cxn ang="0">
                  <a:pos x="14" y="5"/>
                </a:cxn>
              </a:cxnLst>
              <a:rect l="0" t="0" r="r" b="b"/>
              <a:pathLst>
                <a:path w="23" h="105">
                  <a:moveTo>
                    <a:pt x="14" y="5"/>
                  </a:moveTo>
                  <a:lnTo>
                    <a:pt x="14" y="5"/>
                  </a:lnTo>
                  <a:lnTo>
                    <a:pt x="13" y="17"/>
                  </a:lnTo>
                  <a:lnTo>
                    <a:pt x="12" y="29"/>
                  </a:lnTo>
                  <a:lnTo>
                    <a:pt x="8" y="52"/>
                  </a:lnTo>
                  <a:lnTo>
                    <a:pt x="4" y="76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4" y="105"/>
                  </a:lnTo>
                  <a:lnTo>
                    <a:pt x="5" y="105"/>
                  </a:lnTo>
                  <a:lnTo>
                    <a:pt x="7" y="105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13" y="77"/>
                  </a:lnTo>
                  <a:lnTo>
                    <a:pt x="17" y="53"/>
                  </a:lnTo>
                  <a:lnTo>
                    <a:pt x="21" y="29"/>
                  </a:lnTo>
                  <a:lnTo>
                    <a:pt x="22" y="17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2" y="3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20" name="Freeform 836"/>
            <p:cNvSpPr/>
            <p:nvPr/>
          </p:nvSpPr>
          <p:spPr bwMode="auto">
            <a:xfrm>
              <a:off x="2328863" y="1558925"/>
              <a:ext cx="14288" cy="52388"/>
            </a:xfrm>
            <a:custGeom>
              <a:avLst/>
              <a:gdLst/>
              <a:ahLst/>
              <a:cxnLst>
                <a:cxn ang="0">
                  <a:pos x="19" y="5"/>
                </a:cxn>
                <a:cxn ang="0">
                  <a:pos x="19" y="5"/>
                </a:cxn>
                <a:cxn ang="0">
                  <a:pos x="17" y="17"/>
                </a:cxn>
                <a:cxn ang="0">
                  <a:pos x="15" y="28"/>
                </a:cxn>
                <a:cxn ang="0">
                  <a:pos x="10" y="50"/>
                </a:cxn>
                <a:cxn ang="0">
                  <a:pos x="5" y="71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3" y="99"/>
                </a:cxn>
                <a:cxn ang="0">
                  <a:pos x="5" y="99"/>
                </a:cxn>
                <a:cxn ang="0">
                  <a:pos x="7" y="99"/>
                </a:cxn>
                <a:cxn ang="0">
                  <a:pos x="8" y="98"/>
                </a:cxn>
                <a:cxn ang="0">
                  <a:pos x="8" y="96"/>
                </a:cxn>
                <a:cxn ang="0">
                  <a:pos x="8" y="96"/>
                </a:cxn>
                <a:cxn ang="0">
                  <a:pos x="14" y="73"/>
                </a:cxn>
                <a:cxn ang="0">
                  <a:pos x="20" y="51"/>
                </a:cxn>
                <a:cxn ang="0">
                  <a:pos x="26" y="28"/>
                </a:cxn>
                <a:cxn ang="0">
                  <a:pos x="27" y="17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5" y="1"/>
                </a:cxn>
                <a:cxn ang="0">
                  <a:pos x="24" y="0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19" y="3"/>
                </a:cxn>
                <a:cxn ang="0">
                  <a:pos x="19" y="5"/>
                </a:cxn>
                <a:cxn ang="0">
                  <a:pos x="19" y="5"/>
                </a:cxn>
              </a:cxnLst>
              <a:rect l="0" t="0" r="r" b="b"/>
              <a:pathLst>
                <a:path w="28" h="99">
                  <a:moveTo>
                    <a:pt x="19" y="5"/>
                  </a:moveTo>
                  <a:lnTo>
                    <a:pt x="19" y="5"/>
                  </a:lnTo>
                  <a:lnTo>
                    <a:pt x="17" y="17"/>
                  </a:lnTo>
                  <a:lnTo>
                    <a:pt x="15" y="28"/>
                  </a:lnTo>
                  <a:lnTo>
                    <a:pt x="10" y="50"/>
                  </a:lnTo>
                  <a:lnTo>
                    <a:pt x="5" y="71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3" y="99"/>
                  </a:lnTo>
                  <a:lnTo>
                    <a:pt x="5" y="99"/>
                  </a:lnTo>
                  <a:lnTo>
                    <a:pt x="7" y="99"/>
                  </a:lnTo>
                  <a:lnTo>
                    <a:pt x="8" y="98"/>
                  </a:lnTo>
                  <a:lnTo>
                    <a:pt x="8" y="96"/>
                  </a:lnTo>
                  <a:lnTo>
                    <a:pt x="8" y="96"/>
                  </a:lnTo>
                  <a:lnTo>
                    <a:pt x="14" y="73"/>
                  </a:lnTo>
                  <a:lnTo>
                    <a:pt x="20" y="51"/>
                  </a:lnTo>
                  <a:lnTo>
                    <a:pt x="26" y="28"/>
                  </a:lnTo>
                  <a:lnTo>
                    <a:pt x="27" y="1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3"/>
                  </a:lnTo>
                  <a:lnTo>
                    <a:pt x="19" y="5"/>
                  </a:lnTo>
                  <a:lnTo>
                    <a:pt x="1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21" name="Freeform 837"/>
            <p:cNvSpPr/>
            <p:nvPr/>
          </p:nvSpPr>
          <p:spPr bwMode="auto">
            <a:xfrm>
              <a:off x="2359025" y="1576388"/>
              <a:ext cx="22225" cy="63500"/>
            </a:xfrm>
            <a:custGeom>
              <a:avLst/>
              <a:gdLst/>
              <a:ahLst/>
              <a:cxnLst>
                <a:cxn ang="0">
                  <a:pos x="34" y="3"/>
                </a:cxn>
                <a:cxn ang="0">
                  <a:pos x="34" y="3"/>
                </a:cxn>
                <a:cxn ang="0">
                  <a:pos x="31" y="10"/>
                </a:cxn>
                <a:cxn ang="0">
                  <a:pos x="28" y="18"/>
                </a:cxn>
                <a:cxn ang="0">
                  <a:pos x="23" y="33"/>
                </a:cxn>
                <a:cxn ang="0">
                  <a:pos x="20" y="49"/>
                </a:cxn>
                <a:cxn ang="0">
                  <a:pos x="16" y="65"/>
                </a:cxn>
                <a:cxn ang="0">
                  <a:pos x="16" y="65"/>
                </a:cxn>
                <a:cxn ang="0">
                  <a:pos x="9" y="89"/>
                </a:cxn>
                <a:cxn ang="0">
                  <a:pos x="1" y="113"/>
                </a:cxn>
                <a:cxn ang="0">
                  <a:pos x="1" y="113"/>
                </a:cxn>
                <a:cxn ang="0">
                  <a:pos x="0" y="115"/>
                </a:cxn>
                <a:cxn ang="0">
                  <a:pos x="1" y="117"/>
                </a:cxn>
                <a:cxn ang="0">
                  <a:pos x="2" y="118"/>
                </a:cxn>
                <a:cxn ang="0">
                  <a:pos x="4" y="119"/>
                </a:cxn>
                <a:cxn ang="0">
                  <a:pos x="7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0" y="116"/>
                </a:cxn>
                <a:cxn ang="0">
                  <a:pos x="23" y="75"/>
                </a:cxn>
                <a:cxn ang="0">
                  <a:pos x="23" y="75"/>
                </a:cxn>
                <a:cxn ang="0">
                  <a:pos x="28" y="58"/>
                </a:cxn>
                <a:cxn ang="0">
                  <a:pos x="31" y="40"/>
                </a:cxn>
                <a:cxn ang="0">
                  <a:pos x="36" y="24"/>
                </a:cxn>
                <a:cxn ang="0">
                  <a:pos x="39" y="16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3" y="5"/>
                </a:cxn>
                <a:cxn ang="0">
                  <a:pos x="43" y="4"/>
                </a:cxn>
                <a:cxn ang="0">
                  <a:pos x="42" y="2"/>
                </a:cxn>
                <a:cxn ang="0">
                  <a:pos x="40" y="1"/>
                </a:cxn>
                <a:cxn ang="0">
                  <a:pos x="39" y="0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4" y="3"/>
                </a:cxn>
                <a:cxn ang="0">
                  <a:pos x="34" y="3"/>
                </a:cxn>
              </a:cxnLst>
              <a:rect l="0" t="0" r="r" b="b"/>
              <a:pathLst>
                <a:path w="43" h="119">
                  <a:moveTo>
                    <a:pt x="34" y="3"/>
                  </a:moveTo>
                  <a:lnTo>
                    <a:pt x="34" y="3"/>
                  </a:lnTo>
                  <a:lnTo>
                    <a:pt x="31" y="10"/>
                  </a:lnTo>
                  <a:lnTo>
                    <a:pt x="28" y="18"/>
                  </a:lnTo>
                  <a:lnTo>
                    <a:pt x="23" y="33"/>
                  </a:lnTo>
                  <a:lnTo>
                    <a:pt x="20" y="49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9" y="89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0" y="115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4" y="119"/>
                  </a:lnTo>
                  <a:lnTo>
                    <a:pt x="7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0" y="116"/>
                  </a:lnTo>
                  <a:lnTo>
                    <a:pt x="23" y="75"/>
                  </a:lnTo>
                  <a:lnTo>
                    <a:pt x="23" y="75"/>
                  </a:lnTo>
                  <a:lnTo>
                    <a:pt x="28" y="58"/>
                  </a:lnTo>
                  <a:lnTo>
                    <a:pt x="31" y="40"/>
                  </a:lnTo>
                  <a:lnTo>
                    <a:pt x="36" y="24"/>
                  </a:lnTo>
                  <a:lnTo>
                    <a:pt x="39" y="16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3" y="5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0" y="1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4" y="3"/>
                  </a:lnTo>
                  <a:lnTo>
                    <a:pt x="3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22" name="Freeform 838"/>
            <p:cNvSpPr/>
            <p:nvPr/>
          </p:nvSpPr>
          <p:spPr bwMode="auto">
            <a:xfrm>
              <a:off x="2393950" y="1608138"/>
              <a:ext cx="22225" cy="61913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33" y="3"/>
                </a:cxn>
                <a:cxn ang="0">
                  <a:pos x="23" y="30"/>
                </a:cxn>
                <a:cxn ang="0">
                  <a:pos x="11" y="57"/>
                </a:cxn>
                <a:cxn ang="0">
                  <a:pos x="7" y="70"/>
                </a:cxn>
                <a:cxn ang="0">
                  <a:pos x="4" y="84"/>
                </a:cxn>
                <a:cxn ang="0">
                  <a:pos x="1" y="98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0" y="115"/>
                </a:cxn>
                <a:cxn ang="0">
                  <a:pos x="1" y="117"/>
                </a:cxn>
                <a:cxn ang="0">
                  <a:pos x="3" y="118"/>
                </a:cxn>
                <a:cxn ang="0">
                  <a:pos x="4" y="118"/>
                </a:cxn>
                <a:cxn ang="0">
                  <a:pos x="6" y="118"/>
                </a:cxn>
                <a:cxn ang="0">
                  <a:pos x="7" y="117"/>
                </a:cxn>
                <a:cxn ang="0">
                  <a:pos x="9" y="115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0" y="99"/>
                </a:cxn>
                <a:cxn ang="0">
                  <a:pos x="13" y="85"/>
                </a:cxn>
                <a:cxn ang="0">
                  <a:pos x="16" y="71"/>
                </a:cxn>
                <a:cxn ang="0">
                  <a:pos x="22" y="58"/>
                </a:cxn>
                <a:cxn ang="0">
                  <a:pos x="32" y="32"/>
                </a:cxn>
                <a:cxn ang="0">
                  <a:pos x="42" y="5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3" y="3"/>
                </a:cxn>
                <a:cxn ang="0">
                  <a:pos x="33" y="3"/>
                </a:cxn>
              </a:cxnLst>
              <a:rect l="0" t="0" r="r" b="b"/>
              <a:pathLst>
                <a:path w="42" h="118">
                  <a:moveTo>
                    <a:pt x="33" y="3"/>
                  </a:moveTo>
                  <a:lnTo>
                    <a:pt x="33" y="3"/>
                  </a:lnTo>
                  <a:lnTo>
                    <a:pt x="23" y="30"/>
                  </a:lnTo>
                  <a:lnTo>
                    <a:pt x="11" y="57"/>
                  </a:lnTo>
                  <a:lnTo>
                    <a:pt x="7" y="70"/>
                  </a:lnTo>
                  <a:lnTo>
                    <a:pt x="4" y="84"/>
                  </a:lnTo>
                  <a:lnTo>
                    <a:pt x="1" y="98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5"/>
                  </a:lnTo>
                  <a:lnTo>
                    <a:pt x="1" y="117"/>
                  </a:lnTo>
                  <a:lnTo>
                    <a:pt x="3" y="118"/>
                  </a:lnTo>
                  <a:lnTo>
                    <a:pt x="4" y="118"/>
                  </a:lnTo>
                  <a:lnTo>
                    <a:pt x="6" y="118"/>
                  </a:lnTo>
                  <a:lnTo>
                    <a:pt x="7" y="117"/>
                  </a:lnTo>
                  <a:lnTo>
                    <a:pt x="9" y="115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0" y="99"/>
                  </a:lnTo>
                  <a:lnTo>
                    <a:pt x="13" y="85"/>
                  </a:lnTo>
                  <a:lnTo>
                    <a:pt x="16" y="71"/>
                  </a:lnTo>
                  <a:lnTo>
                    <a:pt x="22" y="58"/>
                  </a:lnTo>
                  <a:lnTo>
                    <a:pt x="32" y="32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3" y="3"/>
                  </a:lnTo>
                  <a:lnTo>
                    <a:pt x="3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23" name="Freeform 839"/>
            <p:cNvSpPr/>
            <p:nvPr/>
          </p:nvSpPr>
          <p:spPr bwMode="auto">
            <a:xfrm>
              <a:off x="2420938" y="1644650"/>
              <a:ext cx="20638" cy="58738"/>
            </a:xfrm>
            <a:custGeom>
              <a:avLst/>
              <a:gdLst/>
              <a:ahLst/>
              <a:cxnLst>
                <a:cxn ang="0">
                  <a:pos x="29" y="2"/>
                </a:cxn>
                <a:cxn ang="0">
                  <a:pos x="29" y="2"/>
                </a:cxn>
                <a:cxn ang="0">
                  <a:pos x="23" y="14"/>
                </a:cxn>
                <a:cxn ang="0">
                  <a:pos x="18" y="25"/>
                </a:cxn>
                <a:cxn ang="0">
                  <a:pos x="15" y="37"/>
                </a:cxn>
                <a:cxn ang="0">
                  <a:pos x="12" y="50"/>
                </a:cxn>
                <a:cxn ang="0">
                  <a:pos x="12" y="50"/>
                </a:cxn>
                <a:cxn ang="0">
                  <a:pos x="6" y="77"/>
                </a:cxn>
                <a:cxn ang="0">
                  <a:pos x="3" y="91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2" y="107"/>
                </a:cxn>
                <a:cxn ang="0">
                  <a:pos x="3" y="108"/>
                </a:cxn>
                <a:cxn ang="0">
                  <a:pos x="4" y="109"/>
                </a:cxn>
                <a:cxn ang="0">
                  <a:pos x="6" y="110"/>
                </a:cxn>
                <a:cxn ang="0">
                  <a:pos x="7" y="109"/>
                </a:cxn>
                <a:cxn ang="0">
                  <a:pos x="9" y="108"/>
                </a:cxn>
                <a:cxn ang="0">
                  <a:pos x="10" y="107"/>
                </a:cxn>
                <a:cxn ang="0">
                  <a:pos x="10" y="104"/>
                </a:cxn>
                <a:cxn ang="0">
                  <a:pos x="10" y="104"/>
                </a:cxn>
                <a:cxn ang="0">
                  <a:pos x="12" y="94"/>
                </a:cxn>
                <a:cxn ang="0">
                  <a:pos x="15" y="84"/>
                </a:cxn>
                <a:cxn ang="0">
                  <a:pos x="18" y="73"/>
                </a:cxn>
                <a:cxn ang="0">
                  <a:pos x="19" y="62"/>
                </a:cxn>
                <a:cxn ang="0">
                  <a:pos x="19" y="62"/>
                </a:cxn>
                <a:cxn ang="0">
                  <a:pos x="21" y="48"/>
                </a:cxn>
                <a:cxn ang="0">
                  <a:pos x="25" y="34"/>
                </a:cxn>
                <a:cxn ang="0">
                  <a:pos x="30" y="20"/>
                </a:cxn>
                <a:cxn ang="0">
                  <a:pos x="38" y="7"/>
                </a:cxn>
                <a:cxn ang="0">
                  <a:pos x="38" y="7"/>
                </a:cxn>
                <a:cxn ang="0">
                  <a:pos x="39" y="5"/>
                </a:cxn>
                <a:cxn ang="0">
                  <a:pos x="39" y="4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4" y="0"/>
                </a:cxn>
                <a:cxn ang="0">
                  <a:pos x="31" y="1"/>
                </a:cxn>
                <a:cxn ang="0">
                  <a:pos x="29" y="2"/>
                </a:cxn>
                <a:cxn ang="0">
                  <a:pos x="29" y="2"/>
                </a:cxn>
              </a:cxnLst>
              <a:rect l="0" t="0" r="r" b="b"/>
              <a:pathLst>
                <a:path w="39" h="110">
                  <a:moveTo>
                    <a:pt x="29" y="2"/>
                  </a:moveTo>
                  <a:lnTo>
                    <a:pt x="29" y="2"/>
                  </a:lnTo>
                  <a:lnTo>
                    <a:pt x="23" y="14"/>
                  </a:lnTo>
                  <a:lnTo>
                    <a:pt x="18" y="25"/>
                  </a:lnTo>
                  <a:lnTo>
                    <a:pt x="15" y="37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6" y="77"/>
                  </a:lnTo>
                  <a:lnTo>
                    <a:pt x="3" y="91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107"/>
                  </a:lnTo>
                  <a:lnTo>
                    <a:pt x="3" y="108"/>
                  </a:lnTo>
                  <a:lnTo>
                    <a:pt x="4" y="109"/>
                  </a:lnTo>
                  <a:lnTo>
                    <a:pt x="6" y="110"/>
                  </a:lnTo>
                  <a:lnTo>
                    <a:pt x="7" y="109"/>
                  </a:lnTo>
                  <a:lnTo>
                    <a:pt x="9" y="108"/>
                  </a:lnTo>
                  <a:lnTo>
                    <a:pt x="10" y="107"/>
                  </a:lnTo>
                  <a:lnTo>
                    <a:pt x="10" y="104"/>
                  </a:lnTo>
                  <a:lnTo>
                    <a:pt x="10" y="104"/>
                  </a:lnTo>
                  <a:lnTo>
                    <a:pt x="12" y="94"/>
                  </a:lnTo>
                  <a:lnTo>
                    <a:pt x="15" y="84"/>
                  </a:lnTo>
                  <a:lnTo>
                    <a:pt x="18" y="73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21" y="48"/>
                  </a:lnTo>
                  <a:lnTo>
                    <a:pt x="25" y="34"/>
                  </a:lnTo>
                  <a:lnTo>
                    <a:pt x="30" y="20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9" y="5"/>
                  </a:lnTo>
                  <a:lnTo>
                    <a:pt x="39" y="4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4" y="0"/>
                  </a:lnTo>
                  <a:lnTo>
                    <a:pt x="31" y="1"/>
                  </a:lnTo>
                  <a:lnTo>
                    <a:pt x="29" y="2"/>
                  </a:lnTo>
                  <a:lnTo>
                    <a:pt x="2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24" name="Freeform 840"/>
            <p:cNvSpPr/>
            <p:nvPr/>
          </p:nvSpPr>
          <p:spPr bwMode="auto">
            <a:xfrm>
              <a:off x="2451100" y="1674813"/>
              <a:ext cx="12700" cy="55563"/>
            </a:xfrm>
            <a:custGeom>
              <a:avLst/>
              <a:gdLst/>
              <a:ahLst/>
              <a:cxnLst>
                <a:cxn ang="0">
                  <a:pos x="15" y="5"/>
                </a:cxn>
                <a:cxn ang="0">
                  <a:pos x="15" y="5"/>
                </a:cxn>
                <a:cxn ang="0">
                  <a:pos x="13" y="29"/>
                </a:cxn>
                <a:cxn ang="0">
                  <a:pos x="11" y="53"/>
                </a:cxn>
                <a:cxn ang="0">
                  <a:pos x="7" y="75"/>
                </a:cxn>
                <a:cxn ang="0">
                  <a:pos x="1" y="98"/>
                </a:cxn>
                <a:cxn ang="0">
                  <a:pos x="1" y="98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3"/>
                </a:cxn>
                <a:cxn ang="0">
                  <a:pos x="4" y="104"/>
                </a:cxn>
                <a:cxn ang="0">
                  <a:pos x="7" y="104"/>
                </a:cxn>
                <a:cxn ang="0">
                  <a:pos x="8" y="104"/>
                </a:cxn>
                <a:cxn ang="0">
                  <a:pos x="10" y="103"/>
                </a:cxn>
                <a:cxn ang="0">
                  <a:pos x="10" y="101"/>
                </a:cxn>
                <a:cxn ang="0">
                  <a:pos x="10" y="101"/>
                </a:cxn>
                <a:cxn ang="0">
                  <a:pos x="16" y="77"/>
                </a:cxn>
                <a:cxn ang="0">
                  <a:pos x="20" y="54"/>
                </a:cxn>
                <a:cxn ang="0">
                  <a:pos x="23" y="29"/>
                </a:cxn>
                <a:cxn ang="0">
                  <a:pos x="24" y="5"/>
                </a:cxn>
                <a:cxn ang="0">
                  <a:pos x="24" y="5"/>
                </a:cxn>
                <a:cxn ang="0">
                  <a:pos x="24" y="3"/>
                </a:cxn>
                <a:cxn ang="0">
                  <a:pos x="23" y="2"/>
                </a:cxn>
                <a:cxn ang="0">
                  <a:pos x="22" y="1"/>
                </a:cxn>
                <a:cxn ang="0">
                  <a:pos x="20" y="0"/>
                </a:cxn>
                <a:cxn ang="0">
                  <a:pos x="18" y="1"/>
                </a:cxn>
                <a:cxn ang="0">
                  <a:pos x="17" y="2"/>
                </a:cxn>
                <a:cxn ang="0">
                  <a:pos x="16" y="3"/>
                </a:cxn>
                <a:cxn ang="0">
                  <a:pos x="15" y="5"/>
                </a:cxn>
                <a:cxn ang="0">
                  <a:pos x="15" y="5"/>
                </a:cxn>
              </a:cxnLst>
              <a:rect l="0" t="0" r="r" b="b"/>
              <a:pathLst>
                <a:path w="24" h="104">
                  <a:moveTo>
                    <a:pt x="15" y="5"/>
                  </a:moveTo>
                  <a:lnTo>
                    <a:pt x="15" y="5"/>
                  </a:lnTo>
                  <a:lnTo>
                    <a:pt x="13" y="29"/>
                  </a:lnTo>
                  <a:lnTo>
                    <a:pt x="11" y="53"/>
                  </a:lnTo>
                  <a:lnTo>
                    <a:pt x="7" y="75"/>
                  </a:lnTo>
                  <a:lnTo>
                    <a:pt x="1" y="98"/>
                  </a:lnTo>
                  <a:lnTo>
                    <a:pt x="1" y="98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3"/>
                  </a:lnTo>
                  <a:lnTo>
                    <a:pt x="4" y="104"/>
                  </a:lnTo>
                  <a:lnTo>
                    <a:pt x="7" y="104"/>
                  </a:lnTo>
                  <a:lnTo>
                    <a:pt x="8" y="104"/>
                  </a:lnTo>
                  <a:lnTo>
                    <a:pt x="10" y="103"/>
                  </a:lnTo>
                  <a:lnTo>
                    <a:pt x="10" y="101"/>
                  </a:lnTo>
                  <a:lnTo>
                    <a:pt x="10" y="101"/>
                  </a:lnTo>
                  <a:lnTo>
                    <a:pt x="16" y="77"/>
                  </a:lnTo>
                  <a:lnTo>
                    <a:pt x="20" y="54"/>
                  </a:lnTo>
                  <a:lnTo>
                    <a:pt x="23" y="29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4" y="3"/>
                  </a:lnTo>
                  <a:lnTo>
                    <a:pt x="23" y="2"/>
                  </a:lnTo>
                  <a:lnTo>
                    <a:pt x="22" y="1"/>
                  </a:lnTo>
                  <a:lnTo>
                    <a:pt x="20" y="0"/>
                  </a:lnTo>
                  <a:lnTo>
                    <a:pt x="18" y="1"/>
                  </a:lnTo>
                  <a:lnTo>
                    <a:pt x="17" y="2"/>
                  </a:lnTo>
                  <a:lnTo>
                    <a:pt x="16" y="3"/>
                  </a:lnTo>
                  <a:lnTo>
                    <a:pt x="15" y="5"/>
                  </a:lnTo>
                  <a:lnTo>
                    <a:pt x="1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25" name="Freeform 841"/>
            <p:cNvSpPr/>
            <p:nvPr/>
          </p:nvSpPr>
          <p:spPr bwMode="auto">
            <a:xfrm>
              <a:off x="2479675" y="1695450"/>
              <a:ext cx="22225" cy="60325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33" y="3"/>
                </a:cxn>
                <a:cxn ang="0">
                  <a:pos x="19" y="56"/>
                </a:cxn>
                <a:cxn ang="0">
                  <a:pos x="9" y="83"/>
                </a:cxn>
                <a:cxn ang="0">
                  <a:pos x="0" y="108"/>
                </a:cxn>
                <a:cxn ang="0">
                  <a:pos x="0" y="108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1" y="113"/>
                </a:cxn>
                <a:cxn ang="0">
                  <a:pos x="3" y="114"/>
                </a:cxn>
                <a:cxn ang="0">
                  <a:pos x="6" y="113"/>
                </a:cxn>
                <a:cxn ang="0">
                  <a:pos x="8" y="112"/>
                </a:cxn>
                <a:cxn ang="0">
                  <a:pos x="9" y="111"/>
                </a:cxn>
                <a:cxn ang="0">
                  <a:pos x="9" y="111"/>
                </a:cxn>
                <a:cxn ang="0">
                  <a:pos x="19" y="85"/>
                </a:cxn>
                <a:cxn ang="0">
                  <a:pos x="27" y="59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0" y="1"/>
                </a:cxn>
                <a:cxn ang="0">
                  <a:pos x="39" y="0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3"/>
                </a:cxn>
                <a:cxn ang="0">
                  <a:pos x="33" y="3"/>
                </a:cxn>
              </a:cxnLst>
              <a:rect l="0" t="0" r="r" b="b"/>
              <a:pathLst>
                <a:path w="42" h="114">
                  <a:moveTo>
                    <a:pt x="33" y="3"/>
                  </a:moveTo>
                  <a:lnTo>
                    <a:pt x="33" y="3"/>
                  </a:lnTo>
                  <a:lnTo>
                    <a:pt x="19" y="56"/>
                  </a:lnTo>
                  <a:lnTo>
                    <a:pt x="9" y="83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1" y="113"/>
                  </a:lnTo>
                  <a:lnTo>
                    <a:pt x="3" y="114"/>
                  </a:lnTo>
                  <a:lnTo>
                    <a:pt x="6" y="113"/>
                  </a:lnTo>
                  <a:lnTo>
                    <a:pt x="8" y="112"/>
                  </a:lnTo>
                  <a:lnTo>
                    <a:pt x="9" y="111"/>
                  </a:lnTo>
                  <a:lnTo>
                    <a:pt x="9" y="111"/>
                  </a:lnTo>
                  <a:lnTo>
                    <a:pt x="19" y="85"/>
                  </a:lnTo>
                  <a:lnTo>
                    <a:pt x="27" y="59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0" y="1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3"/>
                  </a:lnTo>
                  <a:lnTo>
                    <a:pt x="3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26" name="Freeform 842"/>
            <p:cNvSpPr/>
            <p:nvPr/>
          </p:nvSpPr>
          <p:spPr bwMode="auto">
            <a:xfrm>
              <a:off x="2509838" y="1725613"/>
              <a:ext cx="14288" cy="53975"/>
            </a:xfrm>
            <a:custGeom>
              <a:avLst/>
              <a:gdLst/>
              <a:ahLst/>
              <a:cxnLst>
                <a:cxn ang="0">
                  <a:pos x="18" y="5"/>
                </a:cxn>
                <a:cxn ang="0">
                  <a:pos x="18" y="5"/>
                </a:cxn>
                <a:cxn ang="0">
                  <a:pos x="17" y="16"/>
                </a:cxn>
                <a:cxn ang="0">
                  <a:pos x="14" y="27"/>
                </a:cxn>
                <a:cxn ang="0">
                  <a:pos x="11" y="37"/>
                </a:cxn>
                <a:cxn ang="0">
                  <a:pos x="8" y="49"/>
                </a:cxn>
                <a:cxn ang="0">
                  <a:pos x="8" y="49"/>
                </a:cxn>
                <a:cxn ang="0">
                  <a:pos x="6" y="61"/>
                </a:cxn>
                <a:cxn ang="0">
                  <a:pos x="4" y="73"/>
                </a:cxn>
                <a:cxn ang="0">
                  <a:pos x="2" y="86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101"/>
                </a:cxn>
                <a:cxn ang="0">
                  <a:pos x="13" y="76"/>
                </a:cxn>
                <a:cxn ang="0">
                  <a:pos x="17" y="51"/>
                </a:cxn>
                <a:cxn ang="0">
                  <a:pos x="17" y="51"/>
                </a:cxn>
                <a:cxn ang="0">
                  <a:pos x="19" y="39"/>
                </a:cxn>
                <a:cxn ang="0">
                  <a:pos x="24" y="28"/>
                </a:cxn>
                <a:cxn ang="0">
                  <a:pos x="27" y="16"/>
                </a:cxn>
                <a:cxn ang="0">
                  <a:pos x="29" y="5"/>
                </a:cxn>
                <a:cxn ang="0">
                  <a:pos x="29" y="5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6" y="1"/>
                </a:cxn>
                <a:cxn ang="0">
                  <a:pos x="24" y="0"/>
                </a:cxn>
                <a:cxn ang="0">
                  <a:pos x="21" y="1"/>
                </a:cxn>
                <a:cxn ang="0">
                  <a:pos x="20" y="1"/>
                </a:cxn>
                <a:cxn ang="0">
                  <a:pos x="19" y="3"/>
                </a:cxn>
                <a:cxn ang="0">
                  <a:pos x="18" y="5"/>
                </a:cxn>
                <a:cxn ang="0">
                  <a:pos x="18" y="5"/>
                </a:cxn>
              </a:cxnLst>
              <a:rect l="0" t="0" r="r" b="b"/>
              <a:pathLst>
                <a:path w="29" h="104">
                  <a:moveTo>
                    <a:pt x="18" y="5"/>
                  </a:moveTo>
                  <a:lnTo>
                    <a:pt x="18" y="5"/>
                  </a:lnTo>
                  <a:lnTo>
                    <a:pt x="17" y="16"/>
                  </a:lnTo>
                  <a:lnTo>
                    <a:pt x="14" y="27"/>
                  </a:lnTo>
                  <a:lnTo>
                    <a:pt x="11" y="37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61"/>
                  </a:lnTo>
                  <a:lnTo>
                    <a:pt x="4" y="73"/>
                  </a:lnTo>
                  <a:lnTo>
                    <a:pt x="2" y="86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13" y="76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9" y="39"/>
                  </a:lnTo>
                  <a:lnTo>
                    <a:pt x="24" y="28"/>
                  </a:lnTo>
                  <a:lnTo>
                    <a:pt x="27" y="16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6" y="1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3"/>
                  </a:lnTo>
                  <a:lnTo>
                    <a:pt x="18" y="5"/>
                  </a:lnTo>
                  <a:lnTo>
                    <a:pt x="1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27" name="Freeform 843"/>
            <p:cNvSpPr/>
            <p:nvPr/>
          </p:nvSpPr>
          <p:spPr bwMode="auto">
            <a:xfrm>
              <a:off x="2528888" y="1752600"/>
              <a:ext cx="17463" cy="57150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24" y="2"/>
                </a:cxn>
                <a:cxn ang="0">
                  <a:pos x="20" y="14"/>
                </a:cxn>
                <a:cxn ang="0">
                  <a:pos x="16" y="28"/>
                </a:cxn>
                <a:cxn ang="0">
                  <a:pos x="9" y="54"/>
                </a:cxn>
                <a:cxn ang="0">
                  <a:pos x="9" y="54"/>
                </a:cxn>
                <a:cxn ang="0">
                  <a:pos x="3" y="79"/>
                </a:cxn>
                <a:cxn ang="0">
                  <a:pos x="1" y="91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5"/>
                </a:cxn>
                <a:cxn ang="0">
                  <a:pos x="1" y="107"/>
                </a:cxn>
                <a:cxn ang="0">
                  <a:pos x="2" y="108"/>
                </a:cxn>
                <a:cxn ang="0">
                  <a:pos x="4" y="108"/>
                </a:cxn>
                <a:cxn ang="0">
                  <a:pos x="6" y="108"/>
                </a:cxn>
                <a:cxn ang="0">
                  <a:pos x="7" y="107"/>
                </a:cxn>
                <a:cxn ang="0">
                  <a:pos x="8" y="105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10" y="92"/>
                </a:cxn>
                <a:cxn ang="0">
                  <a:pos x="12" y="80"/>
                </a:cxn>
                <a:cxn ang="0">
                  <a:pos x="19" y="57"/>
                </a:cxn>
                <a:cxn ang="0">
                  <a:pos x="19" y="57"/>
                </a:cxn>
                <a:cxn ang="0">
                  <a:pos x="22" y="44"/>
                </a:cxn>
                <a:cxn ang="0">
                  <a:pos x="25" y="32"/>
                </a:cxn>
                <a:cxn ang="0">
                  <a:pos x="28" y="19"/>
                </a:cxn>
                <a:cxn ang="0">
                  <a:pos x="32" y="6"/>
                </a:cxn>
                <a:cxn ang="0">
                  <a:pos x="32" y="6"/>
                </a:cxn>
                <a:cxn ang="0">
                  <a:pos x="33" y="5"/>
                </a:cxn>
                <a:cxn ang="0">
                  <a:pos x="32" y="3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0"/>
                </a:cxn>
                <a:cxn ang="0">
                  <a:pos x="25" y="0"/>
                </a:cxn>
                <a:cxn ang="0">
                  <a:pos x="24" y="2"/>
                </a:cxn>
                <a:cxn ang="0">
                  <a:pos x="24" y="2"/>
                </a:cxn>
              </a:cxnLst>
              <a:rect l="0" t="0" r="r" b="b"/>
              <a:pathLst>
                <a:path w="33" h="108">
                  <a:moveTo>
                    <a:pt x="24" y="2"/>
                  </a:moveTo>
                  <a:lnTo>
                    <a:pt x="24" y="2"/>
                  </a:lnTo>
                  <a:lnTo>
                    <a:pt x="20" y="14"/>
                  </a:lnTo>
                  <a:lnTo>
                    <a:pt x="16" y="28"/>
                  </a:lnTo>
                  <a:lnTo>
                    <a:pt x="9" y="54"/>
                  </a:lnTo>
                  <a:lnTo>
                    <a:pt x="9" y="54"/>
                  </a:lnTo>
                  <a:lnTo>
                    <a:pt x="3" y="79"/>
                  </a:lnTo>
                  <a:lnTo>
                    <a:pt x="1" y="91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5"/>
                  </a:lnTo>
                  <a:lnTo>
                    <a:pt x="1" y="107"/>
                  </a:lnTo>
                  <a:lnTo>
                    <a:pt x="2" y="108"/>
                  </a:lnTo>
                  <a:lnTo>
                    <a:pt x="4" y="108"/>
                  </a:lnTo>
                  <a:lnTo>
                    <a:pt x="6" y="108"/>
                  </a:lnTo>
                  <a:lnTo>
                    <a:pt x="7" y="107"/>
                  </a:lnTo>
                  <a:lnTo>
                    <a:pt x="8" y="105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10" y="92"/>
                  </a:lnTo>
                  <a:lnTo>
                    <a:pt x="12" y="80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22" y="44"/>
                  </a:lnTo>
                  <a:lnTo>
                    <a:pt x="25" y="32"/>
                  </a:lnTo>
                  <a:lnTo>
                    <a:pt x="28" y="19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3" y="5"/>
                  </a:lnTo>
                  <a:lnTo>
                    <a:pt x="32" y="3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4" y="2"/>
                  </a:lnTo>
                  <a:lnTo>
                    <a:pt x="2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28" name="Freeform 844"/>
            <p:cNvSpPr/>
            <p:nvPr/>
          </p:nvSpPr>
          <p:spPr bwMode="auto">
            <a:xfrm>
              <a:off x="2557463" y="1774825"/>
              <a:ext cx="11113" cy="52388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4" y="4"/>
                </a:cxn>
                <a:cxn ang="0">
                  <a:pos x="13" y="15"/>
                </a:cxn>
                <a:cxn ang="0">
                  <a:pos x="12" y="27"/>
                </a:cxn>
                <a:cxn ang="0">
                  <a:pos x="9" y="50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1" y="97"/>
                </a:cxn>
                <a:cxn ang="0">
                  <a:pos x="4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8" y="51"/>
                </a:cxn>
                <a:cxn ang="0">
                  <a:pos x="21" y="28"/>
                </a:cxn>
                <a:cxn ang="0">
                  <a:pos x="23" y="17"/>
                </a:cxn>
                <a:cxn ang="0">
                  <a:pos x="23" y="4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2" y="1"/>
                </a:cxn>
                <a:cxn ang="0">
                  <a:pos x="20" y="0"/>
                </a:cxn>
                <a:cxn ang="0">
                  <a:pos x="19" y="0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3"/>
                </a:cxn>
                <a:cxn ang="0">
                  <a:pos x="14" y="4"/>
                </a:cxn>
                <a:cxn ang="0">
                  <a:pos x="14" y="4"/>
                </a:cxn>
              </a:cxnLst>
              <a:rect l="0" t="0" r="r" b="b"/>
              <a:pathLst>
                <a:path w="23" h="99">
                  <a:moveTo>
                    <a:pt x="14" y="4"/>
                  </a:moveTo>
                  <a:lnTo>
                    <a:pt x="14" y="4"/>
                  </a:lnTo>
                  <a:lnTo>
                    <a:pt x="13" y="15"/>
                  </a:lnTo>
                  <a:lnTo>
                    <a:pt x="12" y="27"/>
                  </a:lnTo>
                  <a:lnTo>
                    <a:pt x="9" y="50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1" y="97"/>
                  </a:lnTo>
                  <a:lnTo>
                    <a:pt x="4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8" y="51"/>
                  </a:lnTo>
                  <a:lnTo>
                    <a:pt x="21" y="28"/>
                  </a:lnTo>
                  <a:lnTo>
                    <a:pt x="23" y="17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2" y="1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3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31" name="Freeform 847"/>
            <p:cNvSpPr/>
            <p:nvPr/>
          </p:nvSpPr>
          <p:spPr bwMode="auto">
            <a:xfrm>
              <a:off x="2640013" y="1768475"/>
              <a:ext cx="7938" cy="57150"/>
            </a:xfrm>
            <a:custGeom>
              <a:avLst/>
              <a:gdLst/>
              <a:ahLst/>
              <a:cxnLst>
                <a:cxn ang="0">
                  <a:pos x="13" y="73"/>
                </a:cxn>
                <a:cxn ang="0">
                  <a:pos x="13" y="73"/>
                </a:cxn>
                <a:cxn ang="0">
                  <a:pos x="14" y="39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2" y="1"/>
                </a:cxn>
                <a:cxn ang="0">
                  <a:pos x="11" y="1"/>
                </a:cxn>
                <a:cxn ang="0">
                  <a:pos x="9" y="0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5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8"/>
                </a:cxn>
                <a:cxn ang="0">
                  <a:pos x="4" y="58"/>
                </a:cxn>
                <a:cxn ang="0">
                  <a:pos x="5" y="80"/>
                </a:cxn>
                <a:cxn ang="0">
                  <a:pos x="4" y="94"/>
                </a:cxn>
                <a:cxn ang="0">
                  <a:pos x="3" y="98"/>
                </a:cxn>
                <a:cxn ang="0">
                  <a:pos x="2" y="100"/>
                </a:cxn>
                <a:cxn ang="0">
                  <a:pos x="2" y="100"/>
                </a:cxn>
                <a:cxn ang="0">
                  <a:pos x="0" y="101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0" y="106"/>
                </a:cxn>
                <a:cxn ang="0">
                  <a:pos x="1" y="108"/>
                </a:cxn>
                <a:cxn ang="0">
                  <a:pos x="3" y="108"/>
                </a:cxn>
                <a:cxn ang="0">
                  <a:pos x="5" y="109"/>
                </a:cxn>
                <a:cxn ang="0">
                  <a:pos x="7" y="108"/>
                </a:cxn>
                <a:cxn ang="0">
                  <a:pos x="7" y="108"/>
                </a:cxn>
                <a:cxn ang="0">
                  <a:pos x="9" y="106"/>
                </a:cxn>
                <a:cxn ang="0">
                  <a:pos x="11" y="102"/>
                </a:cxn>
                <a:cxn ang="0">
                  <a:pos x="12" y="97"/>
                </a:cxn>
                <a:cxn ang="0">
                  <a:pos x="13" y="91"/>
                </a:cxn>
                <a:cxn ang="0">
                  <a:pos x="13" y="81"/>
                </a:cxn>
                <a:cxn ang="0">
                  <a:pos x="13" y="73"/>
                </a:cxn>
                <a:cxn ang="0">
                  <a:pos x="13" y="73"/>
                </a:cxn>
              </a:cxnLst>
              <a:rect l="0" t="0" r="r" b="b"/>
              <a:pathLst>
                <a:path w="14" h="109">
                  <a:moveTo>
                    <a:pt x="13" y="73"/>
                  </a:moveTo>
                  <a:lnTo>
                    <a:pt x="13" y="73"/>
                  </a:lnTo>
                  <a:lnTo>
                    <a:pt x="14" y="39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9" y="0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5" y="80"/>
                  </a:lnTo>
                  <a:lnTo>
                    <a:pt x="4" y="94"/>
                  </a:lnTo>
                  <a:lnTo>
                    <a:pt x="3" y="98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101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6"/>
                  </a:lnTo>
                  <a:lnTo>
                    <a:pt x="1" y="108"/>
                  </a:lnTo>
                  <a:lnTo>
                    <a:pt x="3" y="108"/>
                  </a:lnTo>
                  <a:lnTo>
                    <a:pt x="5" y="109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9" y="106"/>
                  </a:lnTo>
                  <a:lnTo>
                    <a:pt x="11" y="102"/>
                  </a:lnTo>
                  <a:lnTo>
                    <a:pt x="12" y="97"/>
                  </a:lnTo>
                  <a:lnTo>
                    <a:pt x="13" y="91"/>
                  </a:lnTo>
                  <a:lnTo>
                    <a:pt x="13" y="81"/>
                  </a:lnTo>
                  <a:lnTo>
                    <a:pt x="13" y="73"/>
                  </a:lnTo>
                  <a:lnTo>
                    <a:pt x="13" y="7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32" name="Freeform 848"/>
            <p:cNvSpPr/>
            <p:nvPr/>
          </p:nvSpPr>
          <p:spPr bwMode="auto">
            <a:xfrm>
              <a:off x="2665413" y="1757363"/>
              <a:ext cx="19050" cy="52388"/>
            </a:xfrm>
            <a:custGeom>
              <a:avLst/>
              <a:gdLst/>
              <a:ahLst/>
              <a:cxnLst>
                <a:cxn ang="0">
                  <a:pos x="28" y="4"/>
                </a:cxn>
                <a:cxn ang="0">
                  <a:pos x="28" y="4"/>
                </a:cxn>
                <a:cxn ang="0">
                  <a:pos x="27" y="14"/>
                </a:cxn>
                <a:cxn ang="0">
                  <a:pos x="24" y="24"/>
                </a:cxn>
                <a:cxn ang="0">
                  <a:pos x="20" y="33"/>
                </a:cxn>
                <a:cxn ang="0">
                  <a:pos x="17" y="42"/>
                </a:cxn>
                <a:cxn ang="0">
                  <a:pos x="17" y="42"/>
                </a:cxn>
                <a:cxn ang="0">
                  <a:pos x="13" y="56"/>
                </a:cxn>
                <a:cxn ang="0">
                  <a:pos x="8" y="68"/>
                </a:cxn>
                <a:cxn ang="0">
                  <a:pos x="4" y="81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5" y="99"/>
                </a:cxn>
                <a:cxn ang="0">
                  <a:pos x="6" y="99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7" y="73"/>
                </a:cxn>
                <a:cxn ang="0">
                  <a:pos x="26" y="51"/>
                </a:cxn>
                <a:cxn ang="0">
                  <a:pos x="30" y="39"/>
                </a:cxn>
                <a:cxn ang="0">
                  <a:pos x="33" y="28"/>
                </a:cxn>
                <a:cxn ang="0">
                  <a:pos x="36" y="16"/>
                </a:cxn>
                <a:cxn ang="0">
                  <a:pos x="37" y="4"/>
                </a:cxn>
                <a:cxn ang="0">
                  <a:pos x="37" y="4"/>
                </a:cxn>
                <a:cxn ang="0">
                  <a:pos x="37" y="2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8" y="4"/>
                </a:cxn>
                <a:cxn ang="0">
                  <a:pos x="28" y="4"/>
                </a:cxn>
              </a:cxnLst>
              <a:rect l="0" t="0" r="r" b="b"/>
              <a:pathLst>
                <a:path w="37" h="99">
                  <a:moveTo>
                    <a:pt x="28" y="4"/>
                  </a:moveTo>
                  <a:lnTo>
                    <a:pt x="28" y="4"/>
                  </a:lnTo>
                  <a:lnTo>
                    <a:pt x="27" y="14"/>
                  </a:lnTo>
                  <a:lnTo>
                    <a:pt x="24" y="24"/>
                  </a:lnTo>
                  <a:lnTo>
                    <a:pt x="20" y="33"/>
                  </a:lnTo>
                  <a:lnTo>
                    <a:pt x="17" y="42"/>
                  </a:lnTo>
                  <a:lnTo>
                    <a:pt x="17" y="42"/>
                  </a:lnTo>
                  <a:lnTo>
                    <a:pt x="13" y="56"/>
                  </a:lnTo>
                  <a:lnTo>
                    <a:pt x="8" y="68"/>
                  </a:lnTo>
                  <a:lnTo>
                    <a:pt x="4" y="8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5" y="99"/>
                  </a:lnTo>
                  <a:lnTo>
                    <a:pt x="6" y="99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7" y="73"/>
                  </a:lnTo>
                  <a:lnTo>
                    <a:pt x="26" y="51"/>
                  </a:lnTo>
                  <a:lnTo>
                    <a:pt x="30" y="39"/>
                  </a:lnTo>
                  <a:lnTo>
                    <a:pt x="33" y="28"/>
                  </a:lnTo>
                  <a:lnTo>
                    <a:pt x="36" y="16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7" y="2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8" y="4"/>
                  </a:lnTo>
                  <a:lnTo>
                    <a:pt x="2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33" name="Freeform 849"/>
            <p:cNvSpPr/>
            <p:nvPr/>
          </p:nvSpPr>
          <p:spPr bwMode="auto">
            <a:xfrm>
              <a:off x="2697163" y="1725613"/>
              <a:ext cx="15875" cy="52388"/>
            </a:xfrm>
            <a:custGeom>
              <a:avLst/>
              <a:gdLst/>
              <a:ahLst/>
              <a:cxnLst>
                <a:cxn ang="0">
                  <a:pos x="15" y="91"/>
                </a:cxn>
                <a:cxn ang="0">
                  <a:pos x="15" y="91"/>
                </a:cxn>
                <a:cxn ang="0">
                  <a:pos x="20" y="82"/>
                </a:cxn>
                <a:cxn ang="0">
                  <a:pos x="24" y="71"/>
                </a:cxn>
                <a:cxn ang="0">
                  <a:pos x="27" y="61"/>
                </a:cxn>
                <a:cxn ang="0">
                  <a:pos x="28" y="50"/>
                </a:cxn>
                <a:cxn ang="0">
                  <a:pos x="29" y="38"/>
                </a:cxn>
                <a:cxn ang="0">
                  <a:pos x="29" y="27"/>
                </a:cxn>
                <a:cxn ang="0">
                  <a:pos x="29" y="5"/>
                </a:cxn>
                <a:cxn ang="0">
                  <a:pos x="29" y="5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6" y="1"/>
                </a:cxn>
                <a:cxn ang="0">
                  <a:pos x="24" y="0"/>
                </a:cxn>
                <a:cxn ang="0">
                  <a:pos x="22" y="1"/>
                </a:cxn>
                <a:cxn ang="0">
                  <a:pos x="21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20" y="5"/>
                </a:cxn>
                <a:cxn ang="0">
                  <a:pos x="20" y="26"/>
                </a:cxn>
                <a:cxn ang="0">
                  <a:pos x="19" y="47"/>
                </a:cxn>
                <a:cxn ang="0">
                  <a:pos x="18" y="58"/>
                </a:cxn>
                <a:cxn ang="0">
                  <a:pos x="16" y="67"/>
                </a:cxn>
                <a:cxn ang="0">
                  <a:pos x="11" y="76"/>
                </a:cxn>
                <a:cxn ang="0">
                  <a:pos x="6" y="86"/>
                </a:cxn>
                <a:cxn ang="0">
                  <a:pos x="6" y="86"/>
                </a:cxn>
                <a:cxn ang="0">
                  <a:pos x="3" y="87"/>
                </a:cxn>
                <a:cxn ang="0">
                  <a:pos x="2" y="89"/>
                </a:cxn>
                <a:cxn ang="0">
                  <a:pos x="1" y="91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1" y="97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8" y="98"/>
                </a:cxn>
                <a:cxn ang="0">
                  <a:pos x="8" y="98"/>
                </a:cxn>
                <a:cxn ang="0">
                  <a:pos x="11" y="94"/>
                </a:cxn>
                <a:cxn ang="0">
                  <a:pos x="11" y="94"/>
                </a:cxn>
                <a:cxn ang="0">
                  <a:pos x="14" y="93"/>
                </a:cxn>
                <a:cxn ang="0">
                  <a:pos x="15" y="91"/>
                </a:cxn>
                <a:cxn ang="0">
                  <a:pos x="15" y="91"/>
                </a:cxn>
              </a:cxnLst>
              <a:rect l="0" t="0" r="r" b="b"/>
              <a:pathLst>
                <a:path w="29" h="99">
                  <a:moveTo>
                    <a:pt x="15" y="91"/>
                  </a:moveTo>
                  <a:lnTo>
                    <a:pt x="15" y="91"/>
                  </a:lnTo>
                  <a:lnTo>
                    <a:pt x="20" y="82"/>
                  </a:lnTo>
                  <a:lnTo>
                    <a:pt x="24" y="71"/>
                  </a:lnTo>
                  <a:lnTo>
                    <a:pt x="27" y="61"/>
                  </a:lnTo>
                  <a:lnTo>
                    <a:pt x="28" y="50"/>
                  </a:lnTo>
                  <a:lnTo>
                    <a:pt x="29" y="38"/>
                  </a:lnTo>
                  <a:lnTo>
                    <a:pt x="29" y="27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6" y="1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3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26"/>
                  </a:lnTo>
                  <a:lnTo>
                    <a:pt x="19" y="47"/>
                  </a:lnTo>
                  <a:lnTo>
                    <a:pt x="18" y="58"/>
                  </a:lnTo>
                  <a:lnTo>
                    <a:pt x="16" y="67"/>
                  </a:lnTo>
                  <a:lnTo>
                    <a:pt x="11" y="7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3" y="87"/>
                  </a:lnTo>
                  <a:lnTo>
                    <a:pt x="2" y="89"/>
                  </a:lnTo>
                  <a:lnTo>
                    <a:pt x="1" y="91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1" y="97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4" y="93"/>
                  </a:lnTo>
                  <a:lnTo>
                    <a:pt x="15" y="91"/>
                  </a:lnTo>
                  <a:lnTo>
                    <a:pt x="15" y="9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34" name="Freeform 850"/>
            <p:cNvSpPr/>
            <p:nvPr/>
          </p:nvSpPr>
          <p:spPr bwMode="auto">
            <a:xfrm>
              <a:off x="2732088" y="1708150"/>
              <a:ext cx="11113" cy="53975"/>
            </a:xfrm>
            <a:custGeom>
              <a:avLst/>
              <a:gdLst/>
              <a:ahLst/>
              <a:cxnLst>
                <a:cxn ang="0">
                  <a:pos x="20" y="5"/>
                </a:cxn>
                <a:cxn ang="0">
                  <a:pos x="20" y="5"/>
                </a:cxn>
                <a:cxn ang="0">
                  <a:pos x="19" y="3"/>
                </a:cxn>
                <a:cxn ang="0">
                  <a:pos x="18" y="1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1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2" y="28"/>
                </a:cxn>
                <a:cxn ang="0">
                  <a:pos x="13" y="53"/>
                </a:cxn>
                <a:cxn ang="0">
                  <a:pos x="13" y="64"/>
                </a:cxn>
                <a:cxn ang="0">
                  <a:pos x="11" y="75"/>
                </a:cxn>
                <a:cxn ang="0">
                  <a:pos x="7" y="87"/>
                </a:cxn>
                <a:cxn ang="0">
                  <a:pos x="4" y="92"/>
                </a:cxn>
                <a:cxn ang="0">
                  <a:pos x="1" y="97"/>
                </a:cxn>
                <a:cxn ang="0">
                  <a:pos x="1" y="97"/>
                </a:cxn>
                <a:cxn ang="0">
                  <a:pos x="0" y="99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6" y="104"/>
                </a:cxn>
                <a:cxn ang="0">
                  <a:pos x="8" y="103"/>
                </a:cxn>
                <a:cxn ang="0">
                  <a:pos x="10" y="102"/>
                </a:cxn>
                <a:cxn ang="0">
                  <a:pos x="10" y="102"/>
                </a:cxn>
                <a:cxn ang="0">
                  <a:pos x="13" y="96"/>
                </a:cxn>
                <a:cxn ang="0">
                  <a:pos x="16" y="91"/>
                </a:cxn>
                <a:cxn ang="0">
                  <a:pos x="20" y="79"/>
                </a:cxn>
                <a:cxn ang="0">
                  <a:pos x="22" y="67"/>
                </a:cxn>
                <a:cxn ang="0">
                  <a:pos x="22" y="55"/>
                </a:cxn>
                <a:cxn ang="0">
                  <a:pos x="22" y="42"/>
                </a:cxn>
                <a:cxn ang="0">
                  <a:pos x="21" y="29"/>
                </a:cxn>
                <a:cxn ang="0">
                  <a:pos x="20" y="5"/>
                </a:cxn>
                <a:cxn ang="0">
                  <a:pos x="20" y="5"/>
                </a:cxn>
              </a:cxnLst>
              <a:rect l="0" t="0" r="r" b="b"/>
              <a:pathLst>
                <a:path w="22" h="104">
                  <a:moveTo>
                    <a:pt x="20" y="5"/>
                  </a:moveTo>
                  <a:lnTo>
                    <a:pt x="20" y="5"/>
                  </a:lnTo>
                  <a:lnTo>
                    <a:pt x="19" y="3"/>
                  </a:lnTo>
                  <a:lnTo>
                    <a:pt x="18" y="1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2" y="28"/>
                  </a:lnTo>
                  <a:lnTo>
                    <a:pt x="13" y="53"/>
                  </a:lnTo>
                  <a:lnTo>
                    <a:pt x="13" y="64"/>
                  </a:lnTo>
                  <a:lnTo>
                    <a:pt x="11" y="75"/>
                  </a:lnTo>
                  <a:lnTo>
                    <a:pt x="7" y="87"/>
                  </a:lnTo>
                  <a:lnTo>
                    <a:pt x="4" y="92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99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6" y="104"/>
                  </a:lnTo>
                  <a:lnTo>
                    <a:pt x="8" y="103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3" y="96"/>
                  </a:lnTo>
                  <a:lnTo>
                    <a:pt x="16" y="91"/>
                  </a:lnTo>
                  <a:lnTo>
                    <a:pt x="20" y="79"/>
                  </a:lnTo>
                  <a:lnTo>
                    <a:pt x="22" y="67"/>
                  </a:lnTo>
                  <a:lnTo>
                    <a:pt x="22" y="55"/>
                  </a:lnTo>
                  <a:lnTo>
                    <a:pt x="22" y="42"/>
                  </a:lnTo>
                  <a:lnTo>
                    <a:pt x="21" y="29"/>
                  </a:lnTo>
                  <a:lnTo>
                    <a:pt x="20" y="5"/>
                  </a:lnTo>
                  <a:lnTo>
                    <a:pt x="2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35" name="Freeform 851"/>
            <p:cNvSpPr/>
            <p:nvPr/>
          </p:nvSpPr>
          <p:spPr bwMode="auto">
            <a:xfrm>
              <a:off x="2765425" y="1674813"/>
              <a:ext cx="7938" cy="55563"/>
            </a:xfrm>
            <a:custGeom>
              <a:avLst/>
              <a:gdLst/>
              <a:ahLst/>
              <a:cxnLst>
                <a:cxn ang="0">
                  <a:pos x="15" y="94"/>
                </a:cxn>
                <a:cxn ang="0">
                  <a:pos x="15" y="94"/>
                </a:cxn>
                <a:cxn ang="0">
                  <a:pos x="14" y="72"/>
                </a:cxn>
                <a:cxn ang="0">
                  <a:pos x="12" y="50"/>
                </a:cxn>
                <a:cxn ang="0">
                  <a:pos x="11" y="27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9"/>
                </a:cxn>
                <a:cxn ang="0">
                  <a:pos x="2" y="53"/>
                </a:cxn>
                <a:cxn ang="0">
                  <a:pos x="4" y="76"/>
                </a:cxn>
                <a:cxn ang="0">
                  <a:pos x="5" y="100"/>
                </a:cxn>
                <a:cxn ang="0">
                  <a:pos x="5" y="100"/>
                </a:cxn>
                <a:cxn ang="0">
                  <a:pos x="5" y="102"/>
                </a:cxn>
                <a:cxn ang="0">
                  <a:pos x="6" y="103"/>
                </a:cxn>
                <a:cxn ang="0">
                  <a:pos x="8" y="104"/>
                </a:cxn>
                <a:cxn ang="0">
                  <a:pos x="9" y="104"/>
                </a:cxn>
                <a:cxn ang="0">
                  <a:pos x="12" y="104"/>
                </a:cxn>
                <a:cxn ang="0">
                  <a:pos x="13" y="103"/>
                </a:cxn>
                <a:cxn ang="0">
                  <a:pos x="15" y="102"/>
                </a:cxn>
                <a:cxn ang="0">
                  <a:pos x="15" y="100"/>
                </a:cxn>
                <a:cxn ang="0">
                  <a:pos x="15" y="95"/>
                </a:cxn>
                <a:cxn ang="0">
                  <a:pos x="15" y="95"/>
                </a:cxn>
                <a:cxn ang="0">
                  <a:pos x="15" y="94"/>
                </a:cxn>
                <a:cxn ang="0">
                  <a:pos x="15" y="94"/>
                </a:cxn>
              </a:cxnLst>
              <a:rect l="0" t="0" r="r" b="b"/>
              <a:pathLst>
                <a:path w="15" h="104">
                  <a:moveTo>
                    <a:pt x="15" y="94"/>
                  </a:moveTo>
                  <a:lnTo>
                    <a:pt x="15" y="94"/>
                  </a:lnTo>
                  <a:lnTo>
                    <a:pt x="14" y="72"/>
                  </a:lnTo>
                  <a:lnTo>
                    <a:pt x="12" y="50"/>
                  </a:lnTo>
                  <a:lnTo>
                    <a:pt x="11" y="2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9"/>
                  </a:lnTo>
                  <a:lnTo>
                    <a:pt x="2" y="53"/>
                  </a:lnTo>
                  <a:lnTo>
                    <a:pt x="4" y="76"/>
                  </a:lnTo>
                  <a:lnTo>
                    <a:pt x="5" y="100"/>
                  </a:lnTo>
                  <a:lnTo>
                    <a:pt x="5" y="100"/>
                  </a:lnTo>
                  <a:lnTo>
                    <a:pt x="5" y="102"/>
                  </a:lnTo>
                  <a:lnTo>
                    <a:pt x="6" y="103"/>
                  </a:lnTo>
                  <a:lnTo>
                    <a:pt x="8" y="104"/>
                  </a:lnTo>
                  <a:lnTo>
                    <a:pt x="9" y="104"/>
                  </a:lnTo>
                  <a:lnTo>
                    <a:pt x="12" y="104"/>
                  </a:lnTo>
                  <a:lnTo>
                    <a:pt x="13" y="103"/>
                  </a:lnTo>
                  <a:lnTo>
                    <a:pt x="15" y="102"/>
                  </a:lnTo>
                  <a:lnTo>
                    <a:pt x="15" y="100"/>
                  </a:lnTo>
                  <a:lnTo>
                    <a:pt x="15" y="95"/>
                  </a:lnTo>
                  <a:lnTo>
                    <a:pt x="15" y="95"/>
                  </a:lnTo>
                  <a:lnTo>
                    <a:pt x="15" y="94"/>
                  </a:lnTo>
                  <a:lnTo>
                    <a:pt x="15" y="9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36" name="Freeform 852"/>
            <p:cNvSpPr/>
            <p:nvPr/>
          </p:nvSpPr>
          <p:spPr bwMode="auto">
            <a:xfrm>
              <a:off x="2792413" y="1638300"/>
              <a:ext cx="7938" cy="53975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6" y="1"/>
                </a:cxn>
                <a:cxn ang="0">
                  <a:pos x="5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28"/>
                </a:cxn>
                <a:cxn ang="0">
                  <a:pos x="5" y="51"/>
                </a:cxn>
                <a:cxn ang="0">
                  <a:pos x="5" y="63"/>
                </a:cxn>
                <a:cxn ang="0">
                  <a:pos x="4" y="74"/>
                </a:cxn>
                <a:cxn ang="0">
                  <a:pos x="3" y="85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3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0"/>
                </a:cxn>
                <a:cxn ang="0">
                  <a:pos x="9" y="100"/>
                </a:cxn>
                <a:cxn ang="0">
                  <a:pos x="11" y="89"/>
                </a:cxn>
                <a:cxn ang="0">
                  <a:pos x="13" y="76"/>
                </a:cxn>
                <a:cxn ang="0">
                  <a:pos x="14" y="64"/>
                </a:cxn>
                <a:cxn ang="0">
                  <a:pos x="15" y="52"/>
                </a:cxn>
                <a:cxn ang="0">
                  <a:pos x="14" y="28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5" h="103">
                  <a:moveTo>
                    <a:pt x="13" y="4"/>
                  </a:moveTo>
                  <a:lnTo>
                    <a:pt x="13" y="4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28"/>
                  </a:lnTo>
                  <a:lnTo>
                    <a:pt x="5" y="51"/>
                  </a:lnTo>
                  <a:lnTo>
                    <a:pt x="5" y="63"/>
                  </a:lnTo>
                  <a:lnTo>
                    <a:pt x="4" y="74"/>
                  </a:lnTo>
                  <a:lnTo>
                    <a:pt x="3" y="85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3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11" y="89"/>
                  </a:lnTo>
                  <a:lnTo>
                    <a:pt x="13" y="76"/>
                  </a:lnTo>
                  <a:lnTo>
                    <a:pt x="14" y="64"/>
                  </a:lnTo>
                  <a:lnTo>
                    <a:pt x="15" y="52"/>
                  </a:lnTo>
                  <a:lnTo>
                    <a:pt x="14" y="28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37" name="Freeform 853"/>
            <p:cNvSpPr/>
            <p:nvPr/>
          </p:nvSpPr>
          <p:spPr bwMode="auto">
            <a:xfrm>
              <a:off x="2817813" y="1609725"/>
              <a:ext cx="7938" cy="42863"/>
            </a:xfrm>
            <a:custGeom>
              <a:avLst/>
              <a:gdLst/>
              <a:ahLst/>
              <a:cxnLst>
                <a:cxn ang="0">
                  <a:pos x="10" y="5"/>
                </a:cxn>
                <a:cxn ang="0">
                  <a:pos x="10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2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4"/>
                </a:cxn>
                <a:cxn ang="0">
                  <a:pos x="2" y="24"/>
                </a:cxn>
                <a:cxn ang="0">
                  <a:pos x="3" y="33"/>
                </a:cxn>
                <a:cxn ang="0">
                  <a:pos x="5" y="42"/>
                </a:cxn>
                <a:cxn ang="0">
                  <a:pos x="5" y="42"/>
                </a:cxn>
                <a:cxn ang="0">
                  <a:pos x="5" y="59"/>
                </a:cxn>
                <a:cxn ang="0">
                  <a:pos x="5" y="75"/>
                </a:cxn>
                <a:cxn ang="0">
                  <a:pos x="5" y="75"/>
                </a:cxn>
                <a:cxn ang="0">
                  <a:pos x="6" y="77"/>
                </a:cxn>
                <a:cxn ang="0">
                  <a:pos x="7" y="80"/>
                </a:cxn>
                <a:cxn ang="0">
                  <a:pos x="8" y="81"/>
                </a:cxn>
                <a:cxn ang="0">
                  <a:pos x="10" y="81"/>
                </a:cxn>
                <a:cxn ang="0">
                  <a:pos x="11" y="81"/>
                </a:cxn>
                <a:cxn ang="0">
                  <a:pos x="13" y="80"/>
                </a:cxn>
                <a:cxn ang="0">
                  <a:pos x="14" y="77"/>
                </a:cxn>
                <a:cxn ang="0">
                  <a:pos x="14" y="75"/>
                </a:cxn>
                <a:cxn ang="0">
                  <a:pos x="14" y="42"/>
                </a:cxn>
                <a:cxn ang="0">
                  <a:pos x="14" y="42"/>
                </a:cxn>
                <a:cxn ang="0">
                  <a:pos x="14" y="33"/>
                </a:cxn>
                <a:cxn ang="0">
                  <a:pos x="12" y="24"/>
                </a:cxn>
                <a:cxn ang="0">
                  <a:pos x="11" y="14"/>
                </a:cxn>
                <a:cxn ang="0">
                  <a:pos x="10" y="5"/>
                </a:cxn>
                <a:cxn ang="0">
                  <a:pos x="10" y="5"/>
                </a:cxn>
              </a:cxnLst>
              <a:rect l="0" t="0" r="r" b="b"/>
              <a:pathLst>
                <a:path w="14" h="81">
                  <a:moveTo>
                    <a:pt x="10" y="5"/>
                  </a:moveTo>
                  <a:lnTo>
                    <a:pt x="10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4"/>
                  </a:lnTo>
                  <a:lnTo>
                    <a:pt x="2" y="24"/>
                  </a:lnTo>
                  <a:lnTo>
                    <a:pt x="3" y="33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59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6" y="77"/>
                  </a:lnTo>
                  <a:lnTo>
                    <a:pt x="7" y="80"/>
                  </a:lnTo>
                  <a:lnTo>
                    <a:pt x="8" y="81"/>
                  </a:lnTo>
                  <a:lnTo>
                    <a:pt x="10" y="81"/>
                  </a:lnTo>
                  <a:lnTo>
                    <a:pt x="11" y="81"/>
                  </a:lnTo>
                  <a:lnTo>
                    <a:pt x="13" y="80"/>
                  </a:lnTo>
                  <a:lnTo>
                    <a:pt x="14" y="77"/>
                  </a:lnTo>
                  <a:lnTo>
                    <a:pt x="14" y="75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4" y="33"/>
                  </a:lnTo>
                  <a:lnTo>
                    <a:pt x="12" y="24"/>
                  </a:lnTo>
                  <a:lnTo>
                    <a:pt x="11" y="14"/>
                  </a:lnTo>
                  <a:lnTo>
                    <a:pt x="10" y="5"/>
                  </a:lnTo>
                  <a:lnTo>
                    <a:pt x="1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38" name="Freeform 854"/>
            <p:cNvSpPr/>
            <p:nvPr/>
          </p:nvSpPr>
          <p:spPr bwMode="auto">
            <a:xfrm>
              <a:off x="2847975" y="1576388"/>
              <a:ext cx="7938" cy="33338"/>
            </a:xfrm>
            <a:custGeom>
              <a:avLst/>
              <a:gdLst/>
              <a:ahLst/>
              <a:cxnLst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9"/>
                </a:cxn>
                <a:cxn ang="0">
                  <a:pos x="2" y="31"/>
                </a:cxn>
                <a:cxn ang="0">
                  <a:pos x="3" y="44"/>
                </a:cxn>
                <a:cxn ang="0">
                  <a:pos x="4" y="57"/>
                </a:cxn>
                <a:cxn ang="0">
                  <a:pos x="4" y="57"/>
                </a:cxn>
                <a:cxn ang="0">
                  <a:pos x="5" y="59"/>
                </a:cxn>
                <a:cxn ang="0">
                  <a:pos x="6" y="61"/>
                </a:cxn>
                <a:cxn ang="0">
                  <a:pos x="7" y="62"/>
                </a:cxn>
                <a:cxn ang="0">
                  <a:pos x="9" y="62"/>
                </a:cxn>
                <a:cxn ang="0">
                  <a:pos x="12" y="62"/>
                </a:cxn>
                <a:cxn ang="0">
                  <a:pos x="13" y="61"/>
                </a:cxn>
                <a:cxn ang="0">
                  <a:pos x="14" y="59"/>
                </a:cxn>
                <a:cxn ang="0">
                  <a:pos x="14" y="57"/>
                </a:cxn>
                <a:cxn ang="0">
                  <a:pos x="14" y="57"/>
                </a:cxn>
                <a:cxn ang="0">
                  <a:pos x="14" y="44"/>
                </a:cxn>
                <a:cxn ang="0">
                  <a:pos x="12" y="31"/>
                </a:cxn>
                <a:cxn ang="0">
                  <a:pos x="11" y="19"/>
                </a:cxn>
                <a:cxn ang="0">
                  <a:pos x="9" y="5"/>
                </a:cxn>
                <a:cxn ang="0">
                  <a:pos x="9" y="5"/>
                </a:cxn>
              </a:cxnLst>
              <a:rect l="0" t="0" r="r" b="b"/>
              <a:pathLst>
                <a:path w="14" h="62">
                  <a:moveTo>
                    <a:pt x="9" y="5"/>
                  </a:moveTo>
                  <a:lnTo>
                    <a:pt x="9" y="5"/>
                  </a:lnTo>
                  <a:lnTo>
                    <a:pt x="8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9"/>
                  </a:lnTo>
                  <a:lnTo>
                    <a:pt x="2" y="31"/>
                  </a:lnTo>
                  <a:lnTo>
                    <a:pt x="3" y="44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5" y="59"/>
                  </a:lnTo>
                  <a:lnTo>
                    <a:pt x="6" y="61"/>
                  </a:lnTo>
                  <a:lnTo>
                    <a:pt x="7" y="62"/>
                  </a:lnTo>
                  <a:lnTo>
                    <a:pt x="9" y="62"/>
                  </a:lnTo>
                  <a:lnTo>
                    <a:pt x="12" y="62"/>
                  </a:lnTo>
                  <a:lnTo>
                    <a:pt x="13" y="61"/>
                  </a:lnTo>
                  <a:lnTo>
                    <a:pt x="14" y="59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4" y="44"/>
                  </a:lnTo>
                  <a:lnTo>
                    <a:pt x="12" y="31"/>
                  </a:lnTo>
                  <a:lnTo>
                    <a:pt x="11" y="19"/>
                  </a:lnTo>
                  <a:lnTo>
                    <a:pt x="9" y="5"/>
                  </a:lnTo>
                  <a:lnTo>
                    <a:pt x="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39" name="Freeform 855"/>
            <p:cNvSpPr/>
            <p:nvPr/>
          </p:nvSpPr>
          <p:spPr bwMode="auto">
            <a:xfrm>
              <a:off x="2573338" y="1277938"/>
              <a:ext cx="25400" cy="68263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31" y="17"/>
                </a:cxn>
                <a:cxn ang="0">
                  <a:pos x="24" y="31"/>
                </a:cxn>
                <a:cxn ang="0">
                  <a:pos x="19" y="46"/>
                </a:cxn>
                <a:cxn ang="0">
                  <a:pos x="14" y="60"/>
                </a:cxn>
                <a:cxn ang="0">
                  <a:pos x="14" y="60"/>
                </a:cxn>
                <a:cxn ang="0">
                  <a:pos x="10" y="75"/>
                </a:cxn>
                <a:cxn ang="0">
                  <a:pos x="5" y="92"/>
                </a:cxn>
                <a:cxn ang="0">
                  <a:pos x="2" y="109"/>
                </a:cxn>
                <a:cxn ang="0">
                  <a:pos x="0" y="125"/>
                </a:cxn>
                <a:cxn ang="0">
                  <a:pos x="0" y="125"/>
                </a:cxn>
                <a:cxn ang="0">
                  <a:pos x="0" y="127"/>
                </a:cxn>
                <a:cxn ang="0">
                  <a:pos x="1" y="128"/>
                </a:cxn>
                <a:cxn ang="0">
                  <a:pos x="2" y="129"/>
                </a:cxn>
                <a:cxn ang="0">
                  <a:pos x="4" y="129"/>
                </a:cxn>
                <a:cxn ang="0">
                  <a:pos x="7" y="128"/>
                </a:cxn>
                <a:cxn ang="0">
                  <a:pos x="8" y="127"/>
                </a:cxn>
                <a:cxn ang="0">
                  <a:pos x="9" y="125"/>
                </a:cxn>
                <a:cxn ang="0">
                  <a:pos x="9" y="125"/>
                </a:cxn>
                <a:cxn ang="0">
                  <a:pos x="10" y="119"/>
                </a:cxn>
                <a:cxn ang="0">
                  <a:pos x="11" y="113"/>
                </a:cxn>
                <a:cxn ang="0">
                  <a:pos x="15" y="100"/>
                </a:cxn>
                <a:cxn ang="0">
                  <a:pos x="18" y="88"/>
                </a:cxn>
                <a:cxn ang="0">
                  <a:pos x="20" y="82"/>
                </a:cxn>
                <a:cxn ang="0">
                  <a:pos x="21" y="75"/>
                </a:cxn>
                <a:cxn ang="0">
                  <a:pos x="21" y="75"/>
                </a:cxn>
                <a:cxn ang="0">
                  <a:pos x="22" y="66"/>
                </a:cxn>
                <a:cxn ang="0">
                  <a:pos x="24" y="58"/>
                </a:cxn>
                <a:cxn ang="0">
                  <a:pos x="30" y="40"/>
                </a:cxn>
                <a:cxn ang="0">
                  <a:pos x="38" y="23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7" y="5"/>
                </a:cxn>
                <a:cxn ang="0">
                  <a:pos x="46" y="3"/>
                </a:cxn>
                <a:cxn ang="0">
                  <a:pos x="46" y="2"/>
                </a:cxn>
                <a:cxn ang="0">
                  <a:pos x="44" y="1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7" h="129">
                  <a:moveTo>
                    <a:pt x="38" y="2"/>
                  </a:moveTo>
                  <a:lnTo>
                    <a:pt x="38" y="2"/>
                  </a:lnTo>
                  <a:lnTo>
                    <a:pt x="31" y="17"/>
                  </a:lnTo>
                  <a:lnTo>
                    <a:pt x="24" y="31"/>
                  </a:lnTo>
                  <a:lnTo>
                    <a:pt x="19" y="46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0" y="75"/>
                  </a:lnTo>
                  <a:lnTo>
                    <a:pt x="5" y="92"/>
                  </a:lnTo>
                  <a:lnTo>
                    <a:pt x="2" y="109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7"/>
                  </a:lnTo>
                  <a:lnTo>
                    <a:pt x="1" y="128"/>
                  </a:lnTo>
                  <a:lnTo>
                    <a:pt x="2" y="129"/>
                  </a:lnTo>
                  <a:lnTo>
                    <a:pt x="4" y="129"/>
                  </a:lnTo>
                  <a:lnTo>
                    <a:pt x="7" y="128"/>
                  </a:lnTo>
                  <a:lnTo>
                    <a:pt x="8" y="127"/>
                  </a:lnTo>
                  <a:lnTo>
                    <a:pt x="9" y="125"/>
                  </a:lnTo>
                  <a:lnTo>
                    <a:pt x="9" y="125"/>
                  </a:lnTo>
                  <a:lnTo>
                    <a:pt x="10" y="119"/>
                  </a:lnTo>
                  <a:lnTo>
                    <a:pt x="11" y="113"/>
                  </a:lnTo>
                  <a:lnTo>
                    <a:pt x="15" y="100"/>
                  </a:lnTo>
                  <a:lnTo>
                    <a:pt x="18" y="88"/>
                  </a:lnTo>
                  <a:lnTo>
                    <a:pt x="20" y="82"/>
                  </a:lnTo>
                  <a:lnTo>
                    <a:pt x="21" y="75"/>
                  </a:lnTo>
                  <a:lnTo>
                    <a:pt x="21" y="75"/>
                  </a:lnTo>
                  <a:lnTo>
                    <a:pt x="22" y="66"/>
                  </a:lnTo>
                  <a:lnTo>
                    <a:pt x="24" y="58"/>
                  </a:lnTo>
                  <a:lnTo>
                    <a:pt x="30" y="40"/>
                  </a:lnTo>
                  <a:lnTo>
                    <a:pt x="38" y="23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7" y="5"/>
                  </a:lnTo>
                  <a:lnTo>
                    <a:pt x="46" y="3"/>
                  </a:lnTo>
                  <a:lnTo>
                    <a:pt x="46" y="2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40" name="Freeform 856"/>
            <p:cNvSpPr/>
            <p:nvPr/>
          </p:nvSpPr>
          <p:spPr bwMode="auto">
            <a:xfrm>
              <a:off x="2606675" y="1308100"/>
              <a:ext cx="22225" cy="34925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3" y="1"/>
                </a:cxn>
                <a:cxn ang="0">
                  <a:pos x="27" y="8"/>
                </a:cxn>
                <a:cxn ang="0">
                  <a:pos x="22" y="14"/>
                </a:cxn>
                <a:cxn ang="0">
                  <a:pos x="13" y="29"/>
                </a:cxn>
                <a:cxn ang="0">
                  <a:pos x="6" y="44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2" y="65"/>
                </a:cxn>
                <a:cxn ang="0">
                  <a:pos x="3" y="66"/>
                </a:cxn>
                <a:cxn ang="0">
                  <a:pos x="5" y="66"/>
                </a:cxn>
                <a:cxn ang="0">
                  <a:pos x="6" y="66"/>
                </a:cxn>
                <a:cxn ang="0">
                  <a:pos x="8" y="65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14" y="48"/>
                </a:cxn>
                <a:cxn ang="0">
                  <a:pos x="21" y="34"/>
                </a:cxn>
                <a:cxn ang="0">
                  <a:pos x="30" y="21"/>
                </a:cxn>
                <a:cxn ang="0">
                  <a:pos x="34" y="14"/>
                </a:cxn>
                <a:cxn ang="0">
                  <a:pos x="39" y="8"/>
                </a:cxn>
                <a:cxn ang="0">
                  <a:pos x="39" y="8"/>
                </a:cxn>
                <a:cxn ang="0">
                  <a:pos x="40" y="6"/>
                </a:cxn>
                <a:cxn ang="0">
                  <a:pos x="41" y="5"/>
                </a:cxn>
                <a:cxn ang="0">
                  <a:pos x="40" y="3"/>
                </a:cxn>
                <a:cxn ang="0">
                  <a:pos x="39" y="2"/>
                </a:cxn>
                <a:cxn ang="0">
                  <a:pos x="38" y="1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3" y="1"/>
                </a:cxn>
              </a:cxnLst>
              <a:rect l="0" t="0" r="r" b="b"/>
              <a:pathLst>
                <a:path w="41" h="66">
                  <a:moveTo>
                    <a:pt x="33" y="1"/>
                  </a:moveTo>
                  <a:lnTo>
                    <a:pt x="33" y="1"/>
                  </a:lnTo>
                  <a:lnTo>
                    <a:pt x="27" y="8"/>
                  </a:lnTo>
                  <a:lnTo>
                    <a:pt x="22" y="14"/>
                  </a:lnTo>
                  <a:lnTo>
                    <a:pt x="13" y="29"/>
                  </a:lnTo>
                  <a:lnTo>
                    <a:pt x="6" y="44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2" y="65"/>
                  </a:lnTo>
                  <a:lnTo>
                    <a:pt x="3" y="66"/>
                  </a:lnTo>
                  <a:lnTo>
                    <a:pt x="5" y="66"/>
                  </a:lnTo>
                  <a:lnTo>
                    <a:pt x="6" y="66"/>
                  </a:lnTo>
                  <a:lnTo>
                    <a:pt x="8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14" y="48"/>
                  </a:lnTo>
                  <a:lnTo>
                    <a:pt x="21" y="34"/>
                  </a:lnTo>
                  <a:lnTo>
                    <a:pt x="30" y="21"/>
                  </a:lnTo>
                  <a:lnTo>
                    <a:pt x="34" y="14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0" y="6"/>
                  </a:lnTo>
                  <a:lnTo>
                    <a:pt x="41" y="5"/>
                  </a:lnTo>
                  <a:lnTo>
                    <a:pt x="40" y="3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41" name="Freeform 857"/>
            <p:cNvSpPr/>
            <p:nvPr/>
          </p:nvSpPr>
          <p:spPr bwMode="auto">
            <a:xfrm>
              <a:off x="2646363" y="1443038"/>
              <a:ext cx="19050" cy="41275"/>
            </a:xfrm>
            <a:custGeom>
              <a:avLst/>
              <a:gdLst/>
              <a:ahLst/>
              <a:cxnLst>
                <a:cxn ang="0">
                  <a:pos x="26" y="2"/>
                </a:cxn>
                <a:cxn ang="0">
                  <a:pos x="26" y="2"/>
                </a:cxn>
                <a:cxn ang="0">
                  <a:pos x="18" y="20"/>
                </a:cxn>
                <a:cxn ang="0">
                  <a:pos x="9" y="37"/>
                </a:cxn>
                <a:cxn ang="0">
                  <a:pos x="6" y="45"/>
                </a:cxn>
                <a:cxn ang="0">
                  <a:pos x="3" y="55"/>
                </a:cxn>
                <a:cxn ang="0">
                  <a:pos x="1" y="64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1" y="76"/>
                </a:cxn>
                <a:cxn ang="0">
                  <a:pos x="2" y="77"/>
                </a:cxn>
                <a:cxn ang="0">
                  <a:pos x="3" y="78"/>
                </a:cxn>
                <a:cxn ang="0">
                  <a:pos x="5" y="78"/>
                </a:cxn>
                <a:cxn ang="0">
                  <a:pos x="7" y="78"/>
                </a:cxn>
                <a:cxn ang="0">
                  <a:pos x="8" y="77"/>
                </a:cxn>
                <a:cxn ang="0">
                  <a:pos x="9" y="76"/>
                </a:cxn>
                <a:cxn ang="0">
                  <a:pos x="10" y="74"/>
                </a:cxn>
                <a:cxn ang="0">
                  <a:pos x="10" y="74"/>
                </a:cxn>
                <a:cxn ang="0">
                  <a:pos x="10" y="65"/>
                </a:cxn>
                <a:cxn ang="0">
                  <a:pos x="12" y="56"/>
                </a:cxn>
                <a:cxn ang="0">
                  <a:pos x="16" y="47"/>
                </a:cxn>
                <a:cxn ang="0">
                  <a:pos x="19" y="39"/>
                </a:cxn>
                <a:cxn ang="0">
                  <a:pos x="26" y="23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5" y="5"/>
                </a:cxn>
                <a:cxn ang="0">
                  <a:pos x="35" y="3"/>
                </a:cxn>
                <a:cxn ang="0">
                  <a:pos x="34" y="2"/>
                </a:cxn>
                <a:cxn ang="0">
                  <a:pos x="32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1"/>
                </a:cxn>
                <a:cxn ang="0">
                  <a:pos x="26" y="2"/>
                </a:cxn>
                <a:cxn ang="0">
                  <a:pos x="26" y="2"/>
                </a:cxn>
              </a:cxnLst>
              <a:rect l="0" t="0" r="r" b="b"/>
              <a:pathLst>
                <a:path w="35" h="78">
                  <a:moveTo>
                    <a:pt x="26" y="2"/>
                  </a:moveTo>
                  <a:lnTo>
                    <a:pt x="26" y="2"/>
                  </a:lnTo>
                  <a:lnTo>
                    <a:pt x="18" y="20"/>
                  </a:lnTo>
                  <a:lnTo>
                    <a:pt x="9" y="37"/>
                  </a:lnTo>
                  <a:lnTo>
                    <a:pt x="6" y="45"/>
                  </a:lnTo>
                  <a:lnTo>
                    <a:pt x="3" y="55"/>
                  </a:lnTo>
                  <a:lnTo>
                    <a:pt x="1" y="6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1" y="76"/>
                  </a:lnTo>
                  <a:lnTo>
                    <a:pt x="2" y="77"/>
                  </a:lnTo>
                  <a:lnTo>
                    <a:pt x="3" y="78"/>
                  </a:lnTo>
                  <a:lnTo>
                    <a:pt x="5" y="78"/>
                  </a:lnTo>
                  <a:lnTo>
                    <a:pt x="7" y="78"/>
                  </a:lnTo>
                  <a:lnTo>
                    <a:pt x="8" y="77"/>
                  </a:lnTo>
                  <a:lnTo>
                    <a:pt x="9" y="76"/>
                  </a:lnTo>
                  <a:lnTo>
                    <a:pt x="10" y="74"/>
                  </a:lnTo>
                  <a:lnTo>
                    <a:pt x="10" y="74"/>
                  </a:lnTo>
                  <a:lnTo>
                    <a:pt x="10" y="65"/>
                  </a:lnTo>
                  <a:lnTo>
                    <a:pt x="12" y="56"/>
                  </a:lnTo>
                  <a:lnTo>
                    <a:pt x="16" y="47"/>
                  </a:lnTo>
                  <a:lnTo>
                    <a:pt x="19" y="39"/>
                  </a:lnTo>
                  <a:lnTo>
                    <a:pt x="26" y="23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5" y="5"/>
                  </a:lnTo>
                  <a:lnTo>
                    <a:pt x="35" y="3"/>
                  </a:lnTo>
                  <a:lnTo>
                    <a:pt x="34" y="2"/>
                  </a:lnTo>
                  <a:lnTo>
                    <a:pt x="32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6" y="2"/>
                  </a:lnTo>
                  <a:lnTo>
                    <a:pt x="2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42" name="Freeform 858"/>
            <p:cNvSpPr/>
            <p:nvPr/>
          </p:nvSpPr>
          <p:spPr bwMode="auto">
            <a:xfrm>
              <a:off x="2684463" y="1452563"/>
              <a:ext cx="17463" cy="34925"/>
            </a:xfrm>
            <a:custGeom>
              <a:avLst/>
              <a:gdLst/>
              <a:ahLst/>
              <a:cxnLst>
                <a:cxn ang="0">
                  <a:pos x="26" y="2"/>
                </a:cxn>
                <a:cxn ang="0">
                  <a:pos x="26" y="2"/>
                </a:cxn>
                <a:cxn ang="0">
                  <a:pos x="17" y="15"/>
                </a:cxn>
                <a:cxn ang="0">
                  <a:pos x="9" y="30"/>
                </a:cxn>
                <a:cxn ang="0">
                  <a:pos x="5" y="37"/>
                </a:cxn>
                <a:cxn ang="0">
                  <a:pos x="2" y="44"/>
                </a:cxn>
                <a:cxn ang="0">
                  <a:pos x="1" y="52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5"/>
                </a:cxn>
                <a:cxn ang="0">
                  <a:pos x="7" y="65"/>
                </a:cxn>
                <a:cxn ang="0">
                  <a:pos x="8" y="64"/>
                </a:cxn>
                <a:cxn ang="0">
                  <a:pos x="9" y="63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11" y="53"/>
                </a:cxn>
                <a:cxn ang="0">
                  <a:pos x="12" y="46"/>
                </a:cxn>
                <a:cxn ang="0">
                  <a:pos x="15" y="39"/>
                </a:cxn>
                <a:cxn ang="0">
                  <a:pos x="18" y="32"/>
                </a:cxn>
                <a:cxn ang="0">
                  <a:pos x="26" y="18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4" y="4"/>
                </a:cxn>
                <a:cxn ang="0">
                  <a:pos x="34" y="3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6" y="2"/>
                </a:cxn>
                <a:cxn ang="0">
                  <a:pos x="26" y="2"/>
                </a:cxn>
              </a:cxnLst>
              <a:rect l="0" t="0" r="r" b="b"/>
              <a:pathLst>
                <a:path w="34" h="65">
                  <a:moveTo>
                    <a:pt x="26" y="2"/>
                  </a:moveTo>
                  <a:lnTo>
                    <a:pt x="26" y="2"/>
                  </a:lnTo>
                  <a:lnTo>
                    <a:pt x="17" y="15"/>
                  </a:lnTo>
                  <a:lnTo>
                    <a:pt x="9" y="30"/>
                  </a:lnTo>
                  <a:lnTo>
                    <a:pt x="5" y="37"/>
                  </a:lnTo>
                  <a:lnTo>
                    <a:pt x="2" y="44"/>
                  </a:lnTo>
                  <a:lnTo>
                    <a:pt x="1" y="5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5"/>
                  </a:lnTo>
                  <a:lnTo>
                    <a:pt x="7" y="65"/>
                  </a:lnTo>
                  <a:lnTo>
                    <a:pt x="8" y="64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1" y="53"/>
                  </a:lnTo>
                  <a:lnTo>
                    <a:pt x="12" y="46"/>
                  </a:lnTo>
                  <a:lnTo>
                    <a:pt x="15" y="39"/>
                  </a:lnTo>
                  <a:lnTo>
                    <a:pt x="18" y="32"/>
                  </a:lnTo>
                  <a:lnTo>
                    <a:pt x="26" y="18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4" y="3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2"/>
                  </a:lnTo>
                  <a:lnTo>
                    <a:pt x="2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43" name="Freeform 859"/>
            <p:cNvSpPr/>
            <p:nvPr/>
          </p:nvSpPr>
          <p:spPr bwMode="auto">
            <a:xfrm>
              <a:off x="2724150" y="1473200"/>
              <a:ext cx="4763" cy="111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9"/>
                </a:cxn>
                <a:cxn ang="0">
                  <a:pos x="2" y="20"/>
                </a:cxn>
                <a:cxn ang="0">
                  <a:pos x="3" y="21"/>
                </a:cxn>
                <a:cxn ang="0">
                  <a:pos x="5" y="21"/>
                </a:cxn>
                <a:cxn ang="0">
                  <a:pos x="6" y="21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21">
                  <a:moveTo>
                    <a:pt x="0" y="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1" y="19"/>
                  </a:lnTo>
                  <a:lnTo>
                    <a:pt x="2" y="20"/>
                  </a:lnTo>
                  <a:lnTo>
                    <a:pt x="3" y="21"/>
                  </a:lnTo>
                  <a:lnTo>
                    <a:pt x="5" y="21"/>
                  </a:lnTo>
                  <a:lnTo>
                    <a:pt x="6" y="21"/>
                  </a:lnTo>
                  <a:lnTo>
                    <a:pt x="8" y="20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44" name="Freeform 860"/>
            <p:cNvSpPr/>
            <p:nvPr/>
          </p:nvSpPr>
          <p:spPr bwMode="auto">
            <a:xfrm>
              <a:off x="2386013" y="1473200"/>
              <a:ext cx="15875" cy="47625"/>
            </a:xfrm>
            <a:custGeom>
              <a:avLst/>
              <a:gdLst/>
              <a:ahLst/>
              <a:cxnLst>
                <a:cxn ang="0">
                  <a:pos x="19" y="5"/>
                </a:cxn>
                <a:cxn ang="0">
                  <a:pos x="19" y="5"/>
                </a:cxn>
                <a:cxn ang="0">
                  <a:pos x="18" y="15"/>
                </a:cxn>
                <a:cxn ang="0">
                  <a:pos x="16" y="26"/>
                </a:cxn>
                <a:cxn ang="0">
                  <a:pos x="10" y="45"/>
                </a:cxn>
                <a:cxn ang="0">
                  <a:pos x="3" y="66"/>
                </a:cxn>
                <a:cxn ang="0">
                  <a:pos x="1" y="76"/>
                </a:cxn>
                <a:cxn ang="0">
                  <a:pos x="0" y="87"/>
                </a:cxn>
                <a:cxn ang="0">
                  <a:pos x="0" y="87"/>
                </a:cxn>
                <a:cxn ang="0">
                  <a:pos x="0" y="89"/>
                </a:cxn>
                <a:cxn ang="0">
                  <a:pos x="1" y="91"/>
                </a:cxn>
                <a:cxn ang="0">
                  <a:pos x="3" y="91"/>
                </a:cxn>
                <a:cxn ang="0">
                  <a:pos x="5" y="92"/>
                </a:cxn>
                <a:cxn ang="0">
                  <a:pos x="7" y="91"/>
                </a:cxn>
                <a:cxn ang="0">
                  <a:pos x="9" y="91"/>
                </a:cxn>
                <a:cxn ang="0">
                  <a:pos x="10" y="89"/>
                </a:cxn>
                <a:cxn ang="0">
                  <a:pos x="10" y="87"/>
                </a:cxn>
                <a:cxn ang="0">
                  <a:pos x="10" y="87"/>
                </a:cxn>
                <a:cxn ang="0">
                  <a:pos x="11" y="76"/>
                </a:cxn>
                <a:cxn ang="0">
                  <a:pos x="13" y="66"/>
                </a:cxn>
                <a:cxn ang="0">
                  <a:pos x="19" y="45"/>
                </a:cxn>
                <a:cxn ang="0">
                  <a:pos x="25" y="26"/>
                </a:cxn>
                <a:cxn ang="0">
                  <a:pos x="27" y="15"/>
                </a:cxn>
                <a:cxn ang="0">
                  <a:pos x="29" y="5"/>
                </a:cxn>
                <a:cxn ang="0">
                  <a:pos x="29" y="5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3"/>
                </a:cxn>
                <a:cxn ang="0">
                  <a:pos x="19" y="5"/>
                </a:cxn>
                <a:cxn ang="0">
                  <a:pos x="19" y="5"/>
                </a:cxn>
              </a:cxnLst>
              <a:rect l="0" t="0" r="r" b="b"/>
              <a:pathLst>
                <a:path w="29" h="92">
                  <a:moveTo>
                    <a:pt x="19" y="5"/>
                  </a:moveTo>
                  <a:lnTo>
                    <a:pt x="19" y="5"/>
                  </a:lnTo>
                  <a:lnTo>
                    <a:pt x="18" y="15"/>
                  </a:lnTo>
                  <a:lnTo>
                    <a:pt x="16" y="26"/>
                  </a:lnTo>
                  <a:lnTo>
                    <a:pt x="10" y="45"/>
                  </a:lnTo>
                  <a:lnTo>
                    <a:pt x="3" y="66"/>
                  </a:lnTo>
                  <a:lnTo>
                    <a:pt x="1" y="76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1" y="91"/>
                  </a:lnTo>
                  <a:lnTo>
                    <a:pt x="3" y="91"/>
                  </a:lnTo>
                  <a:lnTo>
                    <a:pt x="5" y="92"/>
                  </a:lnTo>
                  <a:lnTo>
                    <a:pt x="7" y="91"/>
                  </a:lnTo>
                  <a:lnTo>
                    <a:pt x="9" y="91"/>
                  </a:lnTo>
                  <a:lnTo>
                    <a:pt x="10" y="89"/>
                  </a:lnTo>
                  <a:lnTo>
                    <a:pt x="10" y="87"/>
                  </a:lnTo>
                  <a:lnTo>
                    <a:pt x="10" y="87"/>
                  </a:lnTo>
                  <a:lnTo>
                    <a:pt x="11" y="76"/>
                  </a:lnTo>
                  <a:lnTo>
                    <a:pt x="13" y="66"/>
                  </a:lnTo>
                  <a:lnTo>
                    <a:pt x="19" y="45"/>
                  </a:lnTo>
                  <a:lnTo>
                    <a:pt x="25" y="26"/>
                  </a:lnTo>
                  <a:lnTo>
                    <a:pt x="27" y="15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3"/>
                  </a:lnTo>
                  <a:lnTo>
                    <a:pt x="19" y="5"/>
                  </a:lnTo>
                  <a:lnTo>
                    <a:pt x="1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45" name="Freeform 861"/>
            <p:cNvSpPr/>
            <p:nvPr/>
          </p:nvSpPr>
          <p:spPr bwMode="auto">
            <a:xfrm>
              <a:off x="2422525" y="1492250"/>
              <a:ext cx="12700" cy="31750"/>
            </a:xfrm>
            <a:custGeom>
              <a:avLst/>
              <a:gdLst/>
              <a:ahLst/>
              <a:cxnLst>
                <a:cxn ang="0">
                  <a:pos x="13" y="3"/>
                </a:cxn>
                <a:cxn ang="0">
                  <a:pos x="13" y="3"/>
                </a:cxn>
                <a:cxn ang="0">
                  <a:pos x="5" y="29"/>
                </a:cxn>
                <a:cxn ang="0">
                  <a:pos x="2" y="41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2" y="59"/>
                </a:cxn>
                <a:cxn ang="0">
                  <a:pos x="3" y="59"/>
                </a:cxn>
                <a:cxn ang="0">
                  <a:pos x="5" y="60"/>
                </a:cxn>
                <a:cxn ang="0">
                  <a:pos x="6" y="59"/>
                </a:cxn>
                <a:cxn ang="0">
                  <a:pos x="8" y="59"/>
                </a:cxn>
                <a:cxn ang="0">
                  <a:pos x="9" y="57"/>
                </a:cxn>
                <a:cxn ang="0">
                  <a:pos x="9" y="55"/>
                </a:cxn>
                <a:cxn ang="0">
                  <a:pos x="9" y="55"/>
                </a:cxn>
                <a:cxn ang="0">
                  <a:pos x="11" y="42"/>
                </a:cxn>
                <a:cxn ang="0">
                  <a:pos x="14" y="30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1" y="2"/>
                </a:cxn>
                <a:cxn ang="0">
                  <a:pos x="20" y="1"/>
                </a:cxn>
                <a:cxn ang="0">
                  <a:pos x="19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4" y="1"/>
                </a:cxn>
                <a:cxn ang="0">
                  <a:pos x="13" y="3"/>
                </a:cxn>
                <a:cxn ang="0">
                  <a:pos x="13" y="3"/>
                </a:cxn>
              </a:cxnLst>
              <a:rect l="0" t="0" r="r" b="b"/>
              <a:pathLst>
                <a:path w="22" h="60">
                  <a:moveTo>
                    <a:pt x="13" y="3"/>
                  </a:moveTo>
                  <a:lnTo>
                    <a:pt x="13" y="3"/>
                  </a:lnTo>
                  <a:lnTo>
                    <a:pt x="5" y="29"/>
                  </a:lnTo>
                  <a:lnTo>
                    <a:pt x="2" y="41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2" y="59"/>
                  </a:lnTo>
                  <a:lnTo>
                    <a:pt x="3" y="59"/>
                  </a:lnTo>
                  <a:lnTo>
                    <a:pt x="5" y="60"/>
                  </a:lnTo>
                  <a:lnTo>
                    <a:pt x="6" y="59"/>
                  </a:lnTo>
                  <a:lnTo>
                    <a:pt x="8" y="59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11" y="42"/>
                  </a:lnTo>
                  <a:lnTo>
                    <a:pt x="14" y="30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1" y="2"/>
                  </a:lnTo>
                  <a:lnTo>
                    <a:pt x="20" y="1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4" y="1"/>
                  </a:lnTo>
                  <a:lnTo>
                    <a:pt x="13" y="3"/>
                  </a:lnTo>
                  <a:lnTo>
                    <a:pt x="1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46" name="Freeform 862"/>
            <p:cNvSpPr/>
            <p:nvPr/>
          </p:nvSpPr>
          <p:spPr bwMode="auto">
            <a:xfrm>
              <a:off x="2322513" y="1298575"/>
              <a:ext cx="19050" cy="47625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3" y="16"/>
                </a:cxn>
                <a:cxn ang="0">
                  <a:pos x="20" y="26"/>
                </a:cxn>
                <a:cxn ang="0">
                  <a:pos x="16" y="35"/>
                </a:cxn>
                <a:cxn ang="0">
                  <a:pos x="12" y="46"/>
                </a:cxn>
                <a:cxn ang="0">
                  <a:pos x="7" y="55"/>
                </a:cxn>
                <a:cxn ang="0">
                  <a:pos x="4" y="65"/>
                </a:cxn>
                <a:cxn ang="0">
                  <a:pos x="1" y="76"/>
                </a:cxn>
                <a:cxn ang="0">
                  <a:pos x="0" y="87"/>
                </a:cxn>
                <a:cxn ang="0">
                  <a:pos x="0" y="87"/>
                </a:cxn>
                <a:cxn ang="0">
                  <a:pos x="0" y="89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7" y="90"/>
                </a:cxn>
                <a:cxn ang="0">
                  <a:pos x="8" y="89"/>
                </a:cxn>
                <a:cxn ang="0">
                  <a:pos x="9" y="87"/>
                </a:cxn>
                <a:cxn ang="0">
                  <a:pos x="9" y="87"/>
                </a:cxn>
                <a:cxn ang="0">
                  <a:pos x="10" y="76"/>
                </a:cxn>
                <a:cxn ang="0">
                  <a:pos x="13" y="65"/>
                </a:cxn>
                <a:cxn ang="0">
                  <a:pos x="17" y="55"/>
                </a:cxn>
                <a:cxn ang="0">
                  <a:pos x="21" y="46"/>
                </a:cxn>
                <a:cxn ang="0">
                  <a:pos x="25" y="35"/>
                </a:cxn>
                <a:cxn ang="0">
                  <a:pos x="30" y="26"/>
                </a:cxn>
                <a:cxn ang="0">
                  <a:pos x="33" y="16"/>
                </a:cxn>
                <a:cxn ang="0">
                  <a:pos x="34" y="4"/>
                </a:cxn>
                <a:cxn ang="0">
                  <a:pos x="34" y="4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7" y="0"/>
                </a:cxn>
                <a:cxn ang="0">
                  <a:pos x="26" y="1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91">
                  <a:moveTo>
                    <a:pt x="24" y="4"/>
                  </a:moveTo>
                  <a:lnTo>
                    <a:pt x="24" y="4"/>
                  </a:lnTo>
                  <a:lnTo>
                    <a:pt x="23" y="16"/>
                  </a:lnTo>
                  <a:lnTo>
                    <a:pt x="20" y="26"/>
                  </a:lnTo>
                  <a:lnTo>
                    <a:pt x="16" y="35"/>
                  </a:lnTo>
                  <a:lnTo>
                    <a:pt x="12" y="46"/>
                  </a:lnTo>
                  <a:lnTo>
                    <a:pt x="7" y="55"/>
                  </a:lnTo>
                  <a:lnTo>
                    <a:pt x="4" y="65"/>
                  </a:lnTo>
                  <a:lnTo>
                    <a:pt x="1" y="76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7" y="90"/>
                  </a:lnTo>
                  <a:lnTo>
                    <a:pt x="8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10" y="76"/>
                  </a:lnTo>
                  <a:lnTo>
                    <a:pt x="13" y="65"/>
                  </a:lnTo>
                  <a:lnTo>
                    <a:pt x="17" y="55"/>
                  </a:lnTo>
                  <a:lnTo>
                    <a:pt x="21" y="46"/>
                  </a:lnTo>
                  <a:lnTo>
                    <a:pt x="25" y="35"/>
                  </a:lnTo>
                  <a:lnTo>
                    <a:pt x="30" y="26"/>
                  </a:lnTo>
                  <a:lnTo>
                    <a:pt x="33" y="16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47" name="Freeform 863"/>
            <p:cNvSpPr/>
            <p:nvPr/>
          </p:nvSpPr>
          <p:spPr bwMode="auto">
            <a:xfrm>
              <a:off x="2355850" y="1304925"/>
              <a:ext cx="22225" cy="34925"/>
            </a:xfrm>
            <a:custGeom>
              <a:avLst/>
              <a:gdLst/>
              <a:ahLst/>
              <a:cxnLst>
                <a:cxn ang="0">
                  <a:pos x="32" y="2"/>
                </a:cxn>
                <a:cxn ang="0">
                  <a:pos x="32" y="2"/>
                </a:cxn>
                <a:cxn ang="0">
                  <a:pos x="21" y="16"/>
                </a:cxn>
                <a:cxn ang="0">
                  <a:pos x="11" y="30"/>
                </a:cxn>
                <a:cxn ang="0">
                  <a:pos x="7" y="37"/>
                </a:cxn>
                <a:cxn ang="0">
                  <a:pos x="4" y="45"/>
                </a:cxn>
                <a:cxn ang="0">
                  <a:pos x="1" y="5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3" y="66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9" y="64"/>
                </a:cxn>
                <a:cxn ang="0">
                  <a:pos x="9" y="62"/>
                </a:cxn>
                <a:cxn ang="0">
                  <a:pos x="9" y="62"/>
                </a:cxn>
                <a:cxn ang="0">
                  <a:pos x="10" y="53"/>
                </a:cxn>
                <a:cxn ang="0">
                  <a:pos x="13" y="46"/>
                </a:cxn>
                <a:cxn ang="0">
                  <a:pos x="16" y="39"/>
                </a:cxn>
                <a:cxn ang="0">
                  <a:pos x="20" y="33"/>
                </a:cxn>
                <a:cxn ang="0">
                  <a:pos x="31" y="19"/>
                </a:cxn>
                <a:cxn ang="0">
                  <a:pos x="40" y="7"/>
                </a:cxn>
                <a:cxn ang="0">
                  <a:pos x="40" y="7"/>
                </a:cxn>
                <a:cxn ang="0">
                  <a:pos x="41" y="5"/>
                </a:cxn>
                <a:cxn ang="0">
                  <a:pos x="41" y="3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4" y="1"/>
                </a:cxn>
                <a:cxn ang="0">
                  <a:pos x="32" y="2"/>
                </a:cxn>
                <a:cxn ang="0">
                  <a:pos x="32" y="2"/>
                </a:cxn>
              </a:cxnLst>
              <a:rect l="0" t="0" r="r" b="b"/>
              <a:pathLst>
                <a:path w="41" h="66">
                  <a:moveTo>
                    <a:pt x="32" y="2"/>
                  </a:moveTo>
                  <a:lnTo>
                    <a:pt x="32" y="2"/>
                  </a:lnTo>
                  <a:lnTo>
                    <a:pt x="21" y="16"/>
                  </a:lnTo>
                  <a:lnTo>
                    <a:pt x="11" y="30"/>
                  </a:lnTo>
                  <a:lnTo>
                    <a:pt x="7" y="37"/>
                  </a:lnTo>
                  <a:lnTo>
                    <a:pt x="4" y="45"/>
                  </a:lnTo>
                  <a:lnTo>
                    <a:pt x="1" y="5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3" y="66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9" y="64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0" y="53"/>
                  </a:lnTo>
                  <a:lnTo>
                    <a:pt x="13" y="46"/>
                  </a:lnTo>
                  <a:lnTo>
                    <a:pt x="16" y="39"/>
                  </a:lnTo>
                  <a:lnTo>
                    <a:pt x="20" y="33"/>
                  </a:lnTo>
                  <a:lnTo>
                    <a:pt x="31" y="19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5"/>
                  </a:lnTo>
                  <a:lnTo>
                    <a:pt x="41" y="3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4" y="1"/>
                  </a:lnTo>
                  <a:lnTo>
                    <a:pt x="32" y="2"/>
                  </a:lnTo>
                  <a:lnTo>
                    <a:pt x="3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48" name="Freeform 864"/>
            <p:cNvSpPr/>
            <p:nvPr/>
          </p:nvSpPr>
          <p:spPr bwMode="auto">
            <a:xfrm>
              <a:off x="2382838" y="1314450"/>
              <a:ext cx="22225" cy="42863"/>
            </a:xfrm>
            <a:custGeom>
              <a:avLst/>
              <a:gdLst/>
              <a:ahLst/>
              <a:cxnLst>
                <a:cxn ang="0">
                  <a:pos x="40" y="4"/>
                </a:cxn>
                <a:cxn ang="0">
                  <a:pos x="40" y="4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2" y="3"/>
                </a:cxn>
                <a:cxn ang="0">
                  <a:pos x="32" y="4"/>
                </a:cxn>
                <a:cxn ang="0">
                  <a:pos x="32" y="6"/>
                </a:cxn>
                <a:cxn ang="0">
                  <a:pos x="32" y="6"/>
                </a:cxn>
                <a:cxn ang="0">
                  <a:pos x="32" y="12"/>
                </a:cxn>
                <a:cxn ang="0">
                  <a:pos x="31" y="18"/>
                </a:cxn>
                <a:cxn ang="0">
                  <a:pos x="29" y="22"/>
                </a:cxn>
                <a:cxn ang="0">
                  <a:pos x="27" y="27"/>
                </a:cxn>
                <a:cxn ang="0">
                  <a:pos x="20" y="36"/>
                </a:cxn>
                <a:cxn ang="0">
                  <a:pos x="14" y="45"/>
                </a:cxn>
                <a:cxn ang="0">
                  <a:pos x="14" y="45"/>
                </a:cxn>
                <a:cxn ang="0">
                  <a:pos x="8" y="52"/>
                </a:cxn>
                <a:cxn ang="0">
                  <a:pos x="4" y="59"/>
                </a:cxn>
                <a:cxn ang="0">
                  <a:pos x="1" y="66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1" y="79"/>
                </a:cxn>
                <a:cxn ang="0">
                  <a:pos x="3" y="79"/>
                </a:cxn>
                <a:cxn ang="0">
                  <a:pos x="4" y="80"/>
                </a:cxn>
                <a:cxn ang="0">
                  <a:pos x="6" y="79"/>
                </a:cxn>
                <a:cxn ang="0">
                  <a:pos x="7" y="79"/>
                </a:cxn>
                <a:cxn ang="0">
                  <a:pos x="9" y="77"/>
                </a:cxn>
                <a:cxn ang="0">
                  <a:pos x="9" y="75"/>
                </a:cxn>
                <a:cxn ang="0">
                  <a:pos x="9" y="75"/>
                </a:cxn>
                <a:cxn ang="0">
                  <a:pos x="11" y="69"/>
                </a:cxn>
                <a:cxn ang="0">
                  <a:pos x="12" y="65"/>
                </a:cxn>
                <a:cxn ang="0">
                  <a:pos x="16" y="56"/>
                </a:cxn>
                <a:cxn ang="0">
                  <a:pos x="22" y="49"/>
                </a:cxn>
                <a:cxn ang="0">
                  <a:pos x="28" y="41"/>
                </a:cxn>
                <a:cxn ang="0">
                  <a:pos x="34" y="32"/>
                </a:cxn>
                <a:cxn ang="0">
                  <a:pos x="38" y="24"/>
                </a:cxn>
                <a:cxn ang="0">
                  <a:pos x="40" y="20"/>
                </a:cxn>
                <a:cxn ang="0">
                  <a:pos x="42" y="15"/>
                </a:cxn>
                <a:cxn ang="0">
                  <a:pos x="42" y="10"/>
                </a:cxn>
                <a:cxn ang="0">
                  <a:pos x="40" y="4"/>
                </a:cxn>
                <a:cxn ang="0">
                  <a:pos x="40" y="4"/>
                </a:cxn>
              </a:cxnLst>
              <a:rect l="0" t="0" r="r" b="b"/>
              <a:pathLst>
                <a:path w="42" h="80">
                  <a:moveTo>
                    <a:pt x="40" y="4"/>
                  </a:moveTo>
                  <a:lnTo>
                    <a:pt x="40" y="4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2" y="3"/>
                  </a:lnTo>
                  <a:lnTo>
                    <a:pt x="32" y="4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12"/>
                  </a:lnTo>
                  <a:lnTo>
                    <a:pt x="31" y="18"/>
                  </a:lnTo>
                  <a:lnTo>
                    <a:pt x="29" y="22"/>
                  </a:lnTo>
                  <a:lnTo>
                    <a:pt x="27" y="27"/>
                  </a:lnTo>
                  <a:lnTo>
                    <a:pt x="20" y="36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8" y="52"/>
                  </a:lnTo>
                  <a:lnTo>
                    <a:pt x="4" y="59"/>
                  </a:lnTo>
                  <a:lnTo>
                    <a:pt x="1" y="66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3" y="79"/>
                  </a:lnTo>
                  <a:lnTo>
                    <a:pt x="4" y="80"/>
                  </a:lnTo>
                  <a:lnTo>
                    <a:pt x="6" y="79"/>
                  </a:lnTo>
                  <a:lnTo>
                    <a:pt x="7" y="79"/>
                  </a:lnTo>
                  <a:lnTo>
                    <a:pt x="9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11" y="69"/>
                  </a:lnTo>
                  <a:lnTo>
                    <a:pt x="12" y="65"/>
                  </a:lnTo>
                  <a:lnTo>
                    <a:pt x="16" y="56"/>
                  </a:lnTo>
                  <a:lnTo>
                    <a:pt x="22" y="49"/>
                  </a:lnTo>
                  <a:lnTo>
                    <a:pt x="28" y="41"/>
                  </a:lnTo>
                  <a:lnTo>
                    <a:pt x="34" y="32"/>
                  </a:lnTo>
                  <a:lnTo>
                    <a:pt x="38" y="24"/>
                  </a:lnTo>
                  <a:lnTo>
                    <a:pt x="40" y="20"/>
                  </a:lnTo>
                  <a:lnTo>
                    <a:pt x="42" y="15"/>
                  </a:lnTo>
                  <a:lnTo>
                    <a:pt x="42" y="10"/>
                  </a:lnTo>
                  <a:lnTo>
                    <a:pt x="40" y="4"/>
                  </a:lnTo>
                  <a:lnTo>
                    <a:pt x="4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49" name="Freeform 865"/>
            <p:cNvSpPr>
              <a:spLocks noEditPoints="1"/>
            </p:cNvSpPr>
            <p:nvPr/>
          </p:nvSpPr>
          <p:spPr bwMode="auto">
            <a:xfrm>
              <a:off x="2159000" y="1141413"/>
              <a:ext cx="739775" cy="723900"/>
            </a:xfrm>
            <a:custGeom>
              <a:avLst/>
              <a:gdLst/>
              <a:ahLst/>
              <a:cxnLst>
                <a:cxn ang="0">
                  <a:pos x="761" y="1352"/>
                </a:cxn>
                <a:cxn ang="0">
                  <a:pos x="683" y="1296"/>
                </a:cxn>
                <a:cxn ang="0">
                  <a:pos x="639" y="1242"/>
                </a:cxn>
                <a:cxn ang="0">
                  <a:pos x="406" y="1019"/>
                </a:cxn>
                <a:cxn ang="0">
                  <a:pos x="260" y="865"/>
                </a:cxn>
                <a:cxn ang="0">
                  <a:pos x="75" y="672"/>
                </a:cxn>
                <a:cxn ang="0">
                  <a:pos x="27" y="609"/>
                </a:cxn>
                <a:cxn ang="0">
                  <a:pos x="0" y="518"/>
                </a:cxn>
                <a:cxn ang="0">
                  <a:pos x="17" y="455"/>
                </a:cxn>
                <a:cxn ang="0">
                  <a:pos x="61" y="408"/>
                </a:cxn>
                <a:cxn ang="0">
                  <a:pos x="168" y="302"/>
                </a:cxn>
                <a:cxn ang="0">
                  <a:pos x="410" y="87"/>
                </a:cxn>
                <a:cxn ang="0">
                  <a:pos x="502" y="26"/>
                </a:cxn>
                <a:cxn ang="0">
                  <a:pos x="539" y="10"/>
                </a:cxn>
                <a:cxn ang="0">
                  <a:pos x="629" y="2"/>
                </a:cxn>
                <a:cxn ang="0">
                  <a:pos x="689" y="28"/>
                </a:cxn>
                <a:cxn ang="0">
                  <a:pos x="702" y="36"/>
                </a:cxn>
                <a:cxn ang="0">
                  <a:pos x="755" y="111"/>
                </a:cxn>
                <a:cxn ang="0">
                  <a:pos x="937" y="297"/>
                </a:cxn>
                <a:cxn ang="0">
                  <a:pos x="1223" y="573"/>
                </a:cxn>
                <a:cxn ang="0">
                  <a:pos x="1358" y="690"/>
                </a:cxn>
                <a:cxn ang="0">
                  <a:pos x="1386" y="724"/>
                </a:cxn>
                <a:cxn ang="0">
                  <a:pos x="1395" y="808"/>
                </a:cxn>
                <a:cxn ang="0">
                  <a:pos x="1359" y="882"/>
                </a:cxn>
                <a:cxn ang="0">
                  <a:pos x="1337" y="913"/>
                </a:cxn>
                <a:cxn ang="0">
                  <a:pos x="1217" y="1073"/>
                </a:cxn>
                <a:cxn ang="0">
                  <a:pos x="1134" y="1163"/>
                </a:cxn>
                <a:cxn ang="0">
                  <a:pos x="1026" y="1243"/>
                </a:cxn>
                <a:cxn ang="0">
                  <a:pos x="1018" y="1257"/>
                </a:cxn>
                <a:cxn ang="0">
                  <a:pos x="997" y="1285"/>
                </a:cxn>
                <a:cxn ang="0">
                  <a:pos x="980" y="1304"/>
                </a:cxn>
                <a:cxn ang="0">
                  <a:pos x="937" y="1331"/>
                </a:cxn>
                <a:cxn ang="0">
                  <a:pos x="850" y="1366"/>
                </a:cxn>
                <a:cxn ang="0">
                  <a:pos x="601" y="41"/>
                </a:cxn>
                <a:cxn ang="0">
                  <a:pos x="532" y="57"/>
                </a:cxn>
                <a:cxn ang="0">
                  <a:pos x="355" y="185"/>
                </a:cxn>
                <a:cxn ang="0">
                  <a:pos x="95" y="433"/>
                </a:cxn>
                <a:cxn ang="0">
                  <a:pos x="82" y="444"/>
                </a:cxn>
                <a:cxn ang="0">
                  <a:pos x="49" y="479"/>
                </a:cxn>
                <a:cxn ang="0">
                  <a:pos x="41" y="529"/>
                </a:cxn>
                <a:cxn ang="0">
                  <a:pos x="66" y="595"/>
                </a:cxn>
                <a:cxn ang="0">
                  <a:pos x="127" y="658"/>
                </a:cxn>
                <a:cxn ang="0">
                  <a:pos x="136" y="677"/>
                </a:cxn>
                <a:cxn ang="0">
                  <a:pos x="390" y="944"/>
                </a:cxn>
                <a:cxn ang="0">
                  <a:pos x="574" y="1119"/>
                </a:cxn>
                <a:cxn ang="0">
                  <a:pos x="714" y="1263"/>
                </a:cxn>
                <a:cxn ang="0">
                  <a:pos x="748" y="1294"/>
                </a:cxn>
                <a:cxn ang="0">
                  <a:pos x="829" y="1321"/>
                </a:cxn>
                <a:cxn ang="0">
                  <a:pos x="918" y="1290"/>
                </a:cxn>
                <a:cxn ang="0">
                  <a:pos x="991" y="1224"/>
                </a:cxn>
                <a:cxn ang="0">
                  <a:pos x="1081" y="1153"/>
                </a:cxn>
                <a:cxn ang="0">
                  <a:pos x="1195" y="1033"/>
                </a:cxn>
                <a:cxn ang="0">
                  <a:pos x="1286" y="908"/>
                </a:cxn>
                <a:cxn ang="0">
                  <a:pos x="1295" y="888"/>
                </a:cxn>
                <a:cxn ang="0">
                  <a:pos x="1336" y="843"/>
                </a:cxn>
                <a:cxn ang="0">
                  <a:pos x="1358" y="782"/>
                </a:cxn>
                <a:cxn ang="0">
                  <a:pos x="1344" y="735"/>
                </a:cxn>
                <a:cxn ang="0">
                  <a:pos x="1233" y="639"/>
                </a:cxn>
                <a:cxn ang="0">
                  <a:pos x="949" y="365"/>
                </a:cxn>
                <a:cxn ang="0">
                  <a:pos x="782" y="204"/>
                </a:cxn>
                <a:cxn ang="0">
                  <a:pos x="676" y="75"/>
                </a:cxn>
                <a:cxn ang="0">
                  <a:pos x="649" y="52"/>
                </a:cxn>
                <a:cxn ang="0">
                  <a:pos x="601" y="41"/>
                </a:cxn>
              </a:cxnLst>
              <a:rect l="0" t="0" r="r" b="b"/>
              <a:pathLst>
                <a:path w="1398" h="1368">
                  <a:moveTo>
                    <a:pt x="829" y="1368"/>
                  </a:moveTo>
                  <a:lnTo>
                    <a:pt x="829" y="1368"/>
                  </a:lnTo>
                  <a:lnTo>
                    <a:pt x="813" y="1367"/>
                  </a:lnTo>
                  <a:lnTo>
                    <a:pt x="796" y="1364"/>
                  </a:lnTo>
                  <a:lnTo>
                    <a:pt x="779" y="1359"/>
                  </a:lnTo>
                  <a:lnTo>
                    <a:pt x="761" y="1352"/>
                  </a:lnTo>
                  <a:lnTo>
                    <a:pt x="743" y="1343"/>
                  </a:lnTo>
                  <a:lnTo>
                    <a:pt x="726" y="1330"/>
                  </a:lnTo>
                  <a:lnTo>
                    <a:pt x="707" y="1317"/>
                  </a:lnTo>
                  <a:lnTo>
                    <a:pt x="688" y="1300"/>
                  </a:lnTo>
                  <a:lnTo>
                    <a:pt x="688" y="1300"/>
                  </a:lnTo>
                  <a:lnTo>
                    <a:pt x="683" y="1296"/>
                  </a:lnTo>
                  <a:lnTo>
                    <a:pt x="681" y="1291"/>
                  </a:lnTo>
                  <a:lnTo>
                    <a:pt x="681" y="1288"/>
                  </a:lnTo>
                  <a:lnTo>
                    <a:pt x="679" y="1286"/>
                  </a:lnTo>
                  <a:lnTo>
                    <a:pt x="679" y="1286"/>
                  </a:lnTo>
                  <a:lnTo>
                    <a:pt x="659" y="1264"/>
                  </a:lnTo>
                  <a:lnTo>
                    <a:pt x="639" y="1242"/>
                  </a:lnTo>
                  <a:lnTo>
                    <a:pt x="597" y="1201"/>
                  </a:lnTo>
                  <a:lnTo>
                    <a:pt x="554" y="1161"/>
                  </a:lnTo>
                  <a:lnTo>
                    <a:pt x="512" y="1122"/>
                  </a:lnTo>
                  <a:lnTo>
                    <a:pt x="512" y="1122"/>
                  </a:lnTo>
                  <a:lnTo>
                    <a:pt x="441" y="1054"/>
                  </a:lnTo>
                  <a:lnTo>
                    <a:pt x="406" y="1019"/>
                  </a:lnTo>
                  <a:lnTo>
                    <a:pt x="372" y="984"/>
                  </a:lnTo>
                  <a:lnTo>
                    <a:pt x="372" y="984"/>
                  </a:lnTo>
                  <a:lnTo>
                    <a:pt x="322" y="930"/>
                  </a:lnTo>
                  <a:lnTo>
                    <a:pt x="318" y="926"/>
                  </a:lnTo>
                  <a:lnTo>
                    <a:pt x="318" y="926"/>
                  </a:lnTo>
                  <a:lnTo>
                    <a:pt x="260" y="865"/>
                  </a:lnTo>
                  <a:lnTo>
                    <a:pt x="201" y="803"/>
                  </a:lnTo>
                  <a:lnTo>
                    <a:pt x="142" y="742"/>
                  </a:lnTo>
                  <a:lnTo>
                    <a:pt x="81" y="683"/>
                  </a:lnTo>
                  <a:lnTo>
                    <a:pt x="81" y="683"/>
                  </a:lnTo>
                  <a:lnTo>
                    <a:pt x="77" y="677"/>
                  </a:lnTo>
                  <a:lnTo>
                    <a:pt x="75" y="672"/>
                  </a:lnTo>
                  <a:lnTo>
                    <a:pt x="74" y="669"/>
                  </a:lnTo>
                  <a:lnTo>
                    <a:pt x="72" y="666"/>
                  </a:lnTo>
                  <a:lnTo>
                    <a:pt x="72" y="666"/>
                  </a:lnTo>
                  <a:lnTo>
                    <a:pt x="54" y="647"/>
                  </a:lnTo>
                  <a:lnTo>
                    <a:pt x="40" y="629"/>
                  </a:lnTo>
                  <a:lnTo>
                    <a:pt x="27" y="609"/>
                  </a:lnTo>
                  <a:lnTo>
                    <a:pt x="16" y="589"/>
                  </a:lnTo>
                  <a:lnTo>
                    <a:pt x="9" y="569"/>
                  </a:lnTo>
                  <a:lnTo>
                    <a:pt x="3" y="548"/>
                  </a:lnTo>
                  <a:lnTo>
                    <a:pt x="2" y="538"/>
                  </a:lnTo>
                  <a:lnTo>
                    <a:pt x="1" y="528"/>
                  </a:lnTo>
                  <a:lnTo>
                    <a:pt x="0" y="518"/>
                  </a:lnTo>
                  <a:lnTo>
                    <a:pt x="1" y="508"/>
                  </a:lnTo>
                  <a:lnTo>
                    <a:pt x="1" y="508"/>
                  </a:lnTo>
                  <a:lnTo>
                    <a:pt x="2" y="495"/>
                  </a:lnTo>
                  <a:lnTo>
                    <a:pt x="6" y="480"/>
                  </a:lnTo>
                  <a:lnTo>
                    <a:pt x="10" y="468"/>
                  </a:lnTo>
                  <a:lnTo>
                    <a:pt x="17" y="455"/>
                  </a:lnTo>
                  <a:lnTo>
                    <a:pt x="24" y="443"/>
                  </a:lnTo>
                  <a:lnTo>
                    <a:pt x="34" y="432"/>
                  </a:lnTo>
                  <a:lnTo>
                    <a:pt x="45" y="421"/>
                  </a:lnTo>
                  <a:lnTo>
                    <a:pt x="58" y="411"/>
                  </a:lnTo>
                  <a:lnTo>
                    <a:pt x="60" y="410"/>
                  </a:lnTo>
                  <a:lnTo>
                    <a:pt x="61" y="408"/>
                  </a:lnTo>
                  <a:lnTo>
                    <a:pt x="61" y="408"/>
                  </a:lnTo>
                  <a:lnTo>
                    <a:pt x="65" y="403"/>
                  </a:lnTo>
                  <a:lnTo>
                    <a:pt x="65" y="403"/>
                  </a:lnTo>
                  <a:lnTo>
                    <a:pt x="116" y="353"/>
                  </a:lnTo>
                  <a:lnTo>
                    <a:pt x="168" y="303"/>
                  </a:lnTo>
                  <a:lnTo>
                    <a:pt x="168" y="302"/>
                  </a:lnTo>
                  <a:lnTo>
                    <a:pt x="168" y="302"/>
                  </a:lnTo>
                  <a:lnTo>
                    <a:pt x="246" y="228"/>
                  </a:lnTo>
                  <a:lnTo>
                    <a:pt x="286" y="191"/>
                  </a:lnTo>
                  <a:lnTo>
                    <a:pt x="326" y="155"/>
                  </a:lnTo>
                  <a:lnTo>
                    <a:pt x="367" y="120"/>
                  </a:lnTo>
                  <a:lnTo>
                    <a:pt x="410" y="87"/>
                  </a:lnTo>
                  <a:lnTo>
                    <a:pt x="432" y="71"/>
                  </a:lnTo>
                  <a:lnTo>
                    <a:pt x="454" y="56"/>
                  </a:lnTo>
                  <a:lnTo>
                    <a:pt x="477" y="40"/>
                  </a:lnTo>
                  <a:lnTo>
                    <a:pt x="500" y="27"/>
                  </a:lnTo>
                  <a:lnTo>
                    <a:pt x="501" y="26"/>
                  </a:lnTo>
                  <a:lnTo>
                    <a:pt x="502" y="26"/>
                  </a:lnTo>
                  <a:lnTo>
                    <a:pt x="502" y="26"/>
                  </a:lnTo>
                  <a:lnTo>
                    <a:pt x="508" y="21"/>
                  </a:lnTo>
                  <a:lnTo>
                    <a:pt x="508" y="21"/>
                  </a:lnTo>
                  <a:lnTo>
                    <a:pt x="515" y="18"/>
                  </a:lnTo>
                  <a:lnTo>
                    <a:pt x="515" y="18"/>
                  </a:lnTo>
                  <a:lnTo>
                    <a:pt x="539" y="10"/>
                  </a:lnTo>
                  <a:lnTo>
                    <a:pt x="562" y="5"/>
                  </a:lnTo>
                  <a:lnTo>
                    <a:pt x="583" y="1"/>
                  </a:lnTo>
                  <a:lnTo>
                    <a:pt x="605" y="0"/>
                  </a:lnTo>
                  <a:lnTo>
                    <a:pt x="605" y="0"/>
                  </a:lnTo>
                  <a:lnTo>
                    <a:pt x="617" y="0"/>
                  </a:lnTo>
                  <a:lnTo>
                    <a:pt x="629" y="2"/>
                  </a:lnTo>
                  <a:lnTo>
                    <a:pt x="640" y="4"/>
                  </a:lnTo>
                  <a:lnTo>
                    <a:pt x="650" y="7"/>
                  </a:lnTo>
                  <a:lnTo>
                    <a:pt x="661" y="11"/>
                  </a:lnTo>
                  <a:lnTo>
                    <a:pt x="671" y="15"/>
                  </a:lnTo>
                  <a:lnTo>
                    <a:pt x="679" y="21"/>
                  </a:lnTo>
                  <a:lnTo>
                    <a:pt x="689" y="28"/>
                  </a:lnTo>
                  <a:lnTo>
                    <a:pt x="691" y="30"/>
                  </a:lnTo>
                  <a:lnTo>
                    <a:pt x="693" y="31"/>
                  </a:lnTo>
                  <a:lnTo>
                    <a:pt x="693" y="31"/>
                  </a:lnTo>
                  <a:lnTo>
                    <a:pt x="697" y="32"/>
                  </a:lnTo>
                  <a:lnTo>
                    <a:pt x="700" y="34"/>
                  </a:lnTo>
                  <a:lnTo>
                    <a:pt x="702" y="36"/>
                  </a:lnTo>
                  <a:lnTo>
                    <a:pt x="705" y="40"/>
                  </a:lnTo>
                  <a:lnTo>
                    <a:pt x="705" y="40"/>
                  </a:lnTo>
                  <a:lnTo>
                    <a:pt x="717" y="58"/>
                  </a:lnTo>
                  <a:lnTo>
                    <a:pt x="729" y="76"/>
                  </a:lnTo>
                  <a:lnTo>
                    <a:pt x="741" y="94"/>
                  </a:lnTo>
                  <a:lnTo>
                    <a:pt x="755" y="111"/>
                  </a:lnTo>
                  <a:lnTo>
                    <a:pt x="783" y="144"/>
                  </a:lnTo>
                  <a:lnTo>
                    <a:pt x="812" y="176"/>
                  </a:lnTo>
                  <a:lnTo>
                    <a:pt x="842" y="208"/>
                  </a:lnTo>
                  <a:lnTo>
                    <a:pt x="874" y="238"/>
                  </a:lnTo>
                  <a:lnTo>
                    <a:pt x="937" y="297"/>
                  </a:lnTo>
                  <a:lnTo>
                    <a:pt x="937" y="297"/>
                  </a:lnTo>
                  <a:lnTo>
                    <a:pt x="983" y="341"/>
                  </a:lnTo>
                  <a:lnTo>
                    <a:pt x="1030" y="385"/>
                  </a:lnTo>
                  <a:lnTo>
                    <a:pt x="1030" y="385"/>
                  </a:lnTo>
                  <a:lnTo>
                    <a:pt x="1103" y="458"/>
                  </a:lnTo>
                  <a:lnTo>
                    <a:pt x="1182" y="535"/>
                  </a:lnTo>
                  <a:lnTo>
                    <a:pt x="1223" y="573"/>
                  </a:lnTo>
                  <a:lnTo>
                    <a:pt x="1265" y="612"/>
                  </a:lnTo>
                  <a:lnTo>
                    <a:pt x="1307" y="650"/>
                  </a:lnTo>
                  <a:lnTo>
                    <a:pt x="1351" y="688"/>
                  </a:lnTo>
                  <a:lnTo>
                    <a:pt x="1354" y="690"/>
                  </a:lnTo>
                  <a:lnTo>
                    <a:pt x="1358" y="690"/>
                  </a:lnTo>
                  <a:lnTo>
                    <a:pt x="1358" y="690"/>
                  </a:lnTo>
                  <a:lnTo>
                    <a:pt x="1361" y="691"/>
                  </a:lnTo>
                  <a:lnTo>
                    <a:pt x="1363" y="692"/>
                  </a:lnTo>
                  <a:lnTo>
                    <a:pt x="1368" y="697"/>
                  </a:lnTo>
                  <a:lnTo>
                    <a:pt x="1368" y="697"/>
                  </a:lnTo>
                  <a:lnTo>
                    <a:pt x="1379" y="710"/>
                  </a:lnTo>
                  <a:lnTo>
                    <a:pt x="1386" y="724"/>
                  </a:lnTo>
                  <a:lnTo>
                    <a:pt x="1392" y="738"/>
                  </a:lnTo>
                  <a:lnTo>
                    <a:pt x="1395" y="752"/>
                  </a:lnTo>
                  <a:lnTo>
                    <a:pt x="1398" y="766"/>
                  </a:lnTo>
                  <a:lnTo>
                    <a:pt x="1398" y="780"/>
                  </a:lnTo>
                  <a:lnTo>
                    <a:pt x="1397" y="794"/>
                  </a:lnTo>
                  <a:lnTo>
                    <a:pt x="1395" y="808"/>
                  </a:lnTo>
                  <a:lnTo>
                    <a:pt x="1391" y="821"/>
                  </a:lnTo>
                  <a:lnTo>
                    <a:pt x="1387" y="833"/>
                  </a:lnTo>
                  <a:lnTo>
                    <a:pt x="1381" y="847"/>
                  </a:lnTo>
                  <a:lnTo>
                    <a:pt x="1375" y="859"/>
                  </a:lnTo>
                  <a:lnTo>
                    <a:pt x="1367" y="871"/>
                  </a:lnTo>
                  <a:lnTo>
                    <a:pt x="1359" y="882"/>
                  </a:lnTo>
                  <a:lnTo>
                    <a:pt x="1351" y="892"/>
                  </a:lnTo>
                  <a:lnTo>
                    <a:pt x="1341" y="902"/>
                  </a:lnTo>
                  <a:lnTo>
                    <a:pt x="1339" y="905"/>
                  </a:lnTo>
                  <a:lnTo>
                    <a:pt x="1338" y="909"/>
                  </a:lnTo>
                  <a:lnTo>
                    <a:pt x="1338" y="909"/>
                  </a:lnTo>
                  <a:lnTo>
                    <a:pt x="1337" y="913"/>
                  </a:lnTo>
                  <a:lnTo>
                    <a:pt x="1334" y="917"/>
                  </a:lnTo>
                  <a:lnTo>
                    <a:pt x="1334" y="917"/>
                  </a:lnTo>
                  <a:lnTo>
                    <a:pt x="1287" y="981"/>
                  </a:lnTo>
                  <a:lnTo>
                    <a:pt x="1287" y="981"/>
                  </a:lnTo>
                  <a:lnTo>
                    <a:pt x="1253" y="1028"/>
                  </a:lnTo>
                  <a:lnTo>
                    <a:pt x="1217" y="1073"/>
                  </a:lnTo>
                  <a:lnTo>
                    <a:pt x="1200" y="1095"/>
                  </a:lnTo>
                  <a:lnTo>
                    <a:pt x="1181" y="1115"/>
                  </a:lnTo>
                  <a:lnTo>
                    <a:pt x="1162" y="1136"/>
                  </a:lnTo>
                  <a:lnTo>
                    <a:pt x="1141" y="1156"/>
                  </a:lnTo>
                  <a:lnTo>
                    <a:pt x="1141" y="1156"/>
                  </a:lnTo>
                  <a:lnTo>
                    <a:pt x="1134" y="1163"/>
                  </a:lnTo>
                  <a:lnTo>
                    <a:pt x="1122" y="1171"/>
                  </a:lnTo>
                  <a:lnTo>
                    <a:pt x="1096" y="1191"/>
                  </a:lnTo>
                  <a:lnTo>
                    <a:pt x="1096" y="1191"/>
                  </a:lnTo>
                  <a:lnTo>
                    <a:pt x="1059" y="1217"/>
                  </a:lnTo>
                  <a:lnTo>
                    <a:pt x="1042" y="1231"/>
                  </a:lnTo>
                  <a:lnTo>
                    <a:pt x="1026" y="1243"/>
                  </a:lnTo>
                  <a:lnTo>
                    <a:pt x="1024" y="1246"/>
                  </a:lnTo>
                  <a:lnTo>
                    <a:pt x="1023" y="1249"/>
                  </a:lnTo>
                  <a:lnTo>
                    <a:pt x="1023" y="1249"/>
                  </a:lnTo>
                  <a:lnTo>
                    <a:pt x="1021" y="1253"/>
                  </a:lnTo>
                  <a:lnTo>
                    <a:pt x="1018" y="1257"/>
                  </a:lnTo>
                  <a:lnTo>
                    <a:pt x="1018" y="1257"/>
                  </a:lnTo>
                  <a:lnTo>
                    <a:pt x="1002" y="1275"/>
                  </a:lnTo>
                  <a:lnTo>
                    <a:pt x="999" y="1278"/>
                  </a:lnTo>
                  <a:lnTo>
                    <a:pt x="999" y="1281"/>
                  </a:lnTo>
                  <a:lnTo>
                    <a:pt x="999" y="1281"/>
                  </a:lnTo>
                  <a:lnTo>
                    <a:pt x="997" y="1285"/>
                  </a:lnTo>
                  <a:lnTo>
                    <a:pt x="997" y="1285"/>
                  </a:lnTo>
                  <a:lnTo>
                    <a:pt x="996" y="1290"/>
                  </a:lnTo>
                  <a:lnTo>
                    <a:pt x="994" y="1295"/>
                  </a:lnTo>
                  <a:lnTo>
                    <a:pt x="991" y="1298"/>
                  </a:lnTo>
                  <a:lnTo>
                    <a:pt x="988" y="1301"/>
                  </a:lnTo>
                  <a:lnTo>
                    <a:pt x="984" y="1303"/>
                  </a:lnTo>
                  <a:lnTo>
                    <a:pt x="980" y="1304"/>
                  </a:lnTo>
                  <a:lnTo>
                    <a:pt x="974" y="1305"/>
                  </a:lnTo>
                  <a:lnTo>
                    <a:pt x="969" y="1305"/>
                  </a:lnTo>
                  <a:lnTo>
                    <a:pt x="965" y="1309"/>
                  </a:lnTo>
                  <a:lnTo>
                    <a:pt x="965" y="1309"/>
                  </a:lnTo>
                  <a:lnTo>
                    <a:pt x="951" y="1321"/>
                  </a:lnTo>
                  <a:lnTo>
                    <a:pt x="937" y="1331"/>
                  </a:lnTo>
                  <a:lnTo>
                    <a:pt x="922" y="1341"/>
                  </a:lnTo>
                  <a:lnTo>
                    <a:pt x="908" y="1348"/>
                  </a:lnTo>
                  <a:lnTo>
                    <a:pt x="893" y="1355"/>
                  </a:lnTo>
                  <a:lnTo>
                    <a:pt x="879" y="1360"/>
                  </a:lnTo>
                  <a:lnTo>
                    <a:pt x="864" y="1364"/>
                  </a:lnTo>
                  <a:lnTo>
                    <a:pt x="850" y="1366"/>
                  </a:lnTo>
                  <a:lnTo>
                    <a:pt x="850" y="1366"/>
                  </a:lnTo>
                  <a:lnTo>
                    <a:pt x="839" y="1367"/>
                  </a:lnTo>
                  <a:lnTo>
                    <a:pt x="829" y="1368"/>
                  </a:lnTo>
                  <a:lnTo>
                    <a:pt x="829" y="1368"/>
                  </a:lnTo>
                  <a:close/>
                  <a:moveTo>
                    <a:pt x="601" y="41"/>
                  </a:moveTo>
                  <a:lnTo>
                    <a:pt x="601" y="41"/>
                  </a:lnTo>
                  <a:lnTo>
                    <a:pt x="591" y="41"/>
                  </a:lnTo>
                  <a:lnTo>
                    <a:pt x="581" y="42"/>
                  </a:lnTo>
                  <a:lnTo>
                    <a:pt x="563" y="46"/>
                  </a:lnTo>
                  <a:lnTo>
                    <a:pt x="545" y="51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08" y="71"/>
                  </a:lnTo>
                  <a:lnTo>
                    <a:pt x="485" y="86"/>
                  </a:lnTo>
                  <a:lnTo>
                    <a:pt x="462" y="101"/>
                  </a:lnTo>
                  <a:lnTo>
                    <a:pt x="440" y="117"/>
                  </a:lnTo>
                  <a:lnTo>
                    <a:pt x="396" y="150"/>
                  </a:lnTo>
                  <a:lnTo>
                    <a:pt x="355" y="185"/>
                  </a:lnTo>
                  <a:lnTo>
                    <a:pt x="315" y="221"/>
                  </a:lnTo>
                  <a:lnTo>
                    <a:pt x="275" y="258"/>
                  </a:lnTo>
                  <a:lnTo>
                    <a:pt x="198" y="332"/>
                  </a:lnTo>
                  <a:lnTo>
                    <a:pt x="198" y="332"/>
                  </a:lnTo>
                  <a:lnTo>
                    <a:pt x="147" y="38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0" y="436"/>
                  </a:lnTo>
                  <a:lnTo>
                    <a:pt x="86" y="438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2" y="444"/>
                  </a:lnTo>
                  <a:lnTo>
                    <a:pt x="78" y="447"/>
                  </a:lnTo>
                  <a:lnTo>
                    <a:pt x="78" y="447"/>
                  </a:lnTo>
                  <a:lnTo>
                    <a:pt x="69" y="454"/>
                  </a:lnTo>
                  <a:lnTo>
                    <a:pt x="62" y="463"/>
                  </a:lnTo>
                  <a:lnTo>
                    <a:pt x="55" y="471"/>
                  </a:lnTo>
                  <a:lnTo>
                    <a:pt x="49" y="479"/>
                  </a:lnTo>
                  <a:lnTo>
                    <a:pt x="45" y="488"/>
                  </a:lnTo>
                  <a:lnTo>
                    <a:pt x="42" y="498"/>
                  </a:lnTo>
                  <a:lnTo>
                    <a:pt x="41" y="508"/>
                  </a:lnTo>
                  <a:lnTo>
                    <a:pt x="40" y="519"/>
                  </a:lnTo>
                  <a:lnTo>
                    <a:pt x="40" y="519"/>
                  </a:lnTo>
                  <a:lnTo>
                    <a:pt x="41" y="529"/>
                  </a:lnTo>
                  <a:lnTo>
                    <a:pt x="42" y="538"/>
                  </a:lnTo>
                  <a:lnTo>
                    <a:pt x="44" y="548"/>
                  </a:lnTo>
                  <a:lnTo>
                    <a:pt x="47" y="558"/>
                  </a:lnTo>
                  <a:lnTo>
                    <a:pt x="51" y="567"/>
                  </a:lnTo>
                  <a:lnTo>
                    <a:pt x="55" y="576"/>
                  </a:lnTo>
                  <a:lnTo>
                    <a:pt x="66" y="595"/>
                  </a:lnTo>
                  <a:lnTo>
                    <a:pt x="78" y="612"/>
                  </a:lnTo>
                  <a:lnTo>
                    <a:pt x="93" y="629"/>
                  </a:lnTo>
                  <a:lnTo>
                    <a:pt x="107" y="642"/>
                  </a:lnTo>
                  <a:lnTo>
                    <a:pt x="123" y="655"/>
                  </a:lnTo>
                  <a:lnTo>
                    <a:pt x="123" y="655"/>
                  </a:lnTo>
                  <a:lnTo>
                    <a:pt x="127" y="658"/>
                  </a:lnTo>
                  <a:lnTo>
                    <a:pt x="129" y="662"/>
                  </a:lnTo>
                  <a:lnTo>
                    <a:pt x="131" y="666"/>
                  </a:lnTo>
                  <a:lnTo>
                    <a:pt x="132" y="670"/>
                  </a:lnTo>
                  <a:lnTo>
                    <a:pt x="133" y="674"/>
                  </a:lnTo>
                  <a:lnTo>
                    <a:pt x="136" y="677"/>
                  </a:lnTo>
                  <a:lnTo>
                    <a:pt x="136" y="677"/>
                  </a:lnTo>
                  <a:lnTo>
                    <a:pt x="172" y="715"/>
                  </a:lnTo>
                  <a:lnTo>
                    <a:pt x="207" y="752"/>
                  </a:lnTo>
                  <a:lnTo>
                    <a:pt x="278" y="825"/>
                  </a:lnTo>
                  <a:lnTo>
                    <a:pt x="278" y="825"/>
                  </a:lnTo>
                  <a:lnTo>
                    <a:pt x="352" y="905"/>
                  </a:lnTo>
                  <a:lnTo>
                    <a:pt x="390" y="944"/>
                  </a:lnTo>
                  <a:lnTo>
                    <a:pt x="428" y="982"/>
                  </a:lnTo>
                  <a:lnTo>
                    <a:pt x="428" y="982"/>
                  </a:lnTo>
                  <a:lnTo>
                    <a:pt x="478" y="1030"/>
                  </a:lnTo>
                  <a:lnTo>
                    <a:pt x="526" y="1075"/>
                  </a:lnTo>
                  <a:lnTo>
                    <a:pt x="526" y="1075"/>
                  </a:lnTo>
                  <a:lnTo>
                    <a:pt x="574" y="1119"/>
                  </a:lnTo>
                  <a:lnTo>
                    <a:pt x="622" y="1165"/>
                  </a:lnTo>
                  <a:lnTo>
                    <a:pt x="668" y="1211"/>
                  </a:lnTo>
                  <a:lnTo>
                    <a:pt x="690" y="1235"/>
                  </a:lnTo>
                  <a:lnTo>
                    <a:pt x="712" y="1259"/>
                  </a:lnTo>
                  <a:lnTo>
                    <a:pt x="712" y="1259"/>
                  </a:lnTo>
                  <a:lnTo>
                    <a:pt x="714" y="1263"/>
                  </a:lnTo>
                  <a:lnTo>
                    <a:pt x="717" y="1267"/>
                  </a:lnTo>
                  <a:lnTo>
                    <a:pt x="718" y="1271"/>
                  </a:lnTo>
                  <a:lnTo>
                    <a:pt x="721" y="1273"/>
                  </a:lnTo>
                  <a:lnTo>
                    <a:pt x="721" y="1273"/>
                  </a:lnTo>
                  <a:lnTo>
                    <a:pt x="734" y="1285"/>
                  </a:lnTo>
                  <a:lnTo>
                    <a:pt x="748" y="1294"/>
                  </a:lnTo>
                  <a:lnTo>
                    <a:pt x="761" y="1302"/>
                  </a:lnTo>
                  <a:lnTo>
                    <a:pt x="774" y="1310"/>
                  </a:lnTo>
                  <a:lnTo>
                    <a:pt x="789" y="1315"/>
                  </a:lnTo>
                  <a:lnTo>
                    <a:pt x="802" y="1318"/>
                  </a:lnTo>
                  <a:lnTo>
                    <a:pt x="816" y="1320"/>
                  </a:lnTo>
                  <a:lnTo>
                    <a:pt x="829" y="1321"/>
                  </a:lnTo>
                  <a:lnTo>
                    <a:pt x="829" y="1321"/>
                  </a:lnTo>
                  <a:lnTo>
                    <a:pt x="847" y="1320"/>
                  </a:lnTo>
                  <a:lnTo>
                    <a:pt x="864" y="1316"/>
                  </a:lnTo>
                  <a:lnTo>
                    <a:pt x="882" y="1310"/>
                  </a:lnTo>
                  <a:lnTo>
                    <a:pt x="899" y="1301"/>
                  </a:lnTo>
                  <a:lnTo>
                    <a:pt x="918" y="1290"/>
                  </a:lnTo>
                  <a:lnTo>
                    <a:pt x="937" y="1277"/>
                  </a:lnTo>
                  <a:lnTo>
                    <a:pt x="955" y="1260"/>
                  </a:lnTo>
                  <a:lnTo>
                    <a:pt x="975" y="1241"/>
                  </a:lnTo>
                  <a:lnTo>
                    <a:pt x="975" y="1241"/>
                  </a:lnTo>
                  <a:lnTo>
                    <a:pt x="983" y="1232"/>
                  </a:lnTo>
                  <a:lnTo>
                    <a:pt x="991" y="1224"/>
                  </a:lnTo>
                  <a:lnTo>
                    <a:pt x="1010" y="1207"/>
                  </a:lnTo>
                  <a:lnTo>
                    <a:pt x="1030" y="1192"/>
                  </a:lnTo>
                  <a:lnTo>
                    <a:pt x="1049" y="1176"/>
                  </a:lnTo>
                  <a:lnTo>
                    <a:pt x="1049" y="1176"/>
                  </a:lnTo>
                  <a:lnTo>
                    <a:pt x="1067" y="1164"/>
                  </a:lnTo>
                  <a:lnTo>
                    <a:pt x="1081" y="1153"/>
                  </a:lnTo>
                  <a:lnTo>
                    <a:pt x="1081" y="1153"/>
                  </a:lnTo>
                  <a:lnTo>
                    <a:pt x="1107" y="1130"/>
                  </a:lnTo>
                  <a:lnTo>
                    <a:pt x="1131" y="1107"/>
                  </a:lnTo>
                  <a:lnTo>
                    <a:pt x="1153" y="1083"/>
                  </a:lnTo>
                  <a:lnTo>
                    <a:pt x="1174" y="1059"/>
                  </a:lnTo>
                  <a:lnTo>
                    <a:pt x="1195" y="1033"/>
                  </a:lnTo>
                  <a:lnTo>
                    <a:pt x="1215" y="1007"/>
                  </a:lnTo>
                  <a:lnTo>
                    <a:pt x="1254" y="955"/>
                  </a:lnTo>
                  <a:lnTo>
                    <a:pt x="1254" y="955"/>
                  </a:lnTo>
                  <a:lnTo>
                    <a:pt x="1284" y="916"/>
                  </a:lnTo>
                  <a:lnTo>
                    <a:pt x="1286" y="912"/>
                  </a:lnTo>
                  <a:lnTo>
                    <a:pt x="1286" y="908"/>
                  </a:lnTo>
                  <a:lnTo>
                    <a:pt x="1286" y="908"/>
                  </a:lnTo>
                  <a:lnTo>
                    <a:pt x="1286" y="903"/>
                  </a:lnTo>
                  <a:lnTo>
                    <a:pt x="1288" y="897"/>
                  </a:lnTo>
                  <a:lnTo>
                    <a:pt x="1291" y="892"/>
                  </a:lnTo>
                  <a:lnTo>
                    <a:pt x="1295" y="888"/>
                  </a:lnTo>
                  <a:lnTo>
                    <a:pt x="1295" y="888"/>
                  </a:lnTo>
                  <a:lnTo>
                    <a:pt x="1302" y="883"/>
                  </a:lnTo>
                  <a:lnTo>
                    <a:pt x="1309" y="876"/>
                  </a:lnTo>
                  <a:lnTo>
                    <a:pt x="1317" y="868"/>
                  </a:lnTo>
                  <a:lnTo>
                    <a:pt x="1324" y="860"/>
                  </a:lnTo>
                  <a:lnTo>
                    <a:pt x="1330" y="852"/>
                  </a:lnTo>
                  <a:lnTo>
                    <a:pt x="1336" y="843"/>
                  </a:lnTo>
                  <a:lnTo>
                    <a:pt x="1341" y="833"/>
                  </a:lnTo>
                  <a:lnTo>
                    <a:pt x="1347" y="823"/>
                  </a:lnTo>
                  <a:lnTo>
                    <a:pt x="1351" y="813"/>
                  </a:lnTo>
                  <a:lnTo>
                    <a:pt x="1354" y="802"/>
                  </a:lnTo>
                  <a:lnTo>
                    <a:pt x="1356" y="792"/>
                  </a:lnTo>
                  <a:lnTo>
                    <a:pt x="1358" y="782"/>
                  </a:lnTo>
                  <a:lnTo>
                    <a:pt x="1357" y="771"/>
                  </a:lnTo>
                  <a:lnTo>
                    <a:pt x="1356" y="760"/>
                  </a:lnTo>
                  <a:lnTo>
                    <a:pt x="1353" y="751"/>
                  </a:lnTo>
                  <a:lnTo>
                    <a:pt x="1349" y="740"/>
                  </a:lnTo>
                  <a:lnTo>
                    <a:pt x="1347" y="737"/>
                  </a:lnTo>
                  <a:lnTo>
                    <a:pt x="1344" y="735"/>
                  </a:lnTo>
                  <a:lnTo>
                    <a:pt x="1344" y="735"/>
                  </a:lnTo>
                  <a:lnTo>
                    <a:pt x="1338" y="732"/>
                  </a:lnTo>
                  <a:lnTo>
                    <a:pt x="1338" y="732"/>
                  </a:lnTo>
                  <a:lnTo>
                    <a:pt x="1303" y="702"/>
                  </a:lnTo>
                  <a:lnTo>
                    <a:pt x="1268" y="671"/>
                  </a:lnTo>
                  <a:lnTo>
                    <a:pt x="1233" y="639"/>
                  </a:lnTo>
                  <a:lnTo>
                    <a:pt x="1199" y="607"/>
                  </a:lnTo>
                  <a:lnTo>
                    <a:pt x="1131" y="542"/>
                  </a:lnTo>
                  <a:lnTo>
                    <a:pt x="1065" y="478"/>
                  </a:lnTo>
                  <a:lnTo>
                    <a:pt x="1065" y="478"/>
                  </a:lnTo>
                  <a:lnTo>
                    <a:pt x="1008" y="421"/>
                  </a:lnTo>
                  <a:lnTo>
                    <a:pt x="949" y="365"/>
                  </a:lnTo>
                  <a:lnTo>
                    <a:pt x="949" y="365"/>
                  </a:lnTo>
                  <a:lnTo>
                    <a:pt x="898" y="318"/>
                  </a:lnTo>
                  <a:lnTo>
                    <a:pt x="898" y="318"/>
                  </a:lnTo>
                  <a:lnTo>
                    <a:pt x="839" y="262"/>
                  </a:lnTo>
                  <a:lnTo>
                    <a:pt x="811" y="234"/>
                  </a:lnTo>
                  <a:lnTo>
                    <a:pt x="782" y="204"/>
                  </a:lnTo>
                  <a:lnTo>
                    <a:pt x="755" y="174"/>
                  </a:lnTo>
                  <a:lnTo>
                    <a:pt x="728" y="144"/>
                  </a:lnTo>
                  <a:lnTo>
                    <a:pt x="703" y="112"/>
                  </a:lnTo>
                  <a:lnTo>
                    <a:pt x="680" y="78"/>
                  </a:lnTo>
                  <a:lnTo>
                    <a:pt x="678" y="76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65" y="64"/>
                  </a:lnTo>
                  <a:lnTo>
                    <a:pt x="658" y="58"/>
                  </a:lnTo>
                  <a:lnTo>
                    <a:pt x="649" y="52"/>
                  </a:lnTo>
                  <a:lnTo>
                    <a:pt x="641" y="48"/>
                  </a:lnTo>
                  <a:lnTo>
                    <a:pt x="632" y="45"/>
                  </a:lnTo>
                  <a:lnTo>
                    <a:pt x="623" y="43"/>
                  </a:lnTo>
                  <a:lnTo>
                    <a:pt x="612" y="41"/>
                  </a:lnTo>
                  <a:lnTo>
                    <a:pt x="601" y="41"/>
                  </a:lnTo>
                  <a:lnTo>
                    <a:pt x="601" y="4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50" name="Freeform 866"/>
            <p:cNvSpPr/>
            <p:nvPr/>
          </p:nvSpPr>
          <p:spPr bwMode="auto">
            <a:xfrm>
              <a:off x="2249488" y="1181100"/>
              <a:ext cx="595313" cy="604838"/>
            </a:xfrm>
            <a:custGeom>
              <a:avLst/>
              <a:gdLst/>
              <a:ahLst/>
              <a:cxnLst>
                <a:cxn ang="0">
                  <a:pos x="672" y="1142"/>
                </a:cxn>
                <a:cxn ang="0">
                  <a:pos x="660" y="1136"/>
                </a:cxn>
                <a:cxn ang="0">
                  <a:pos x="657" y="1130"/>
                </a:cxn>
                <a:cxn ang="0">
                  <a:pos x="656" y="1122"/>
                </a:cxn>
                <a:cxn ang="0">
                  <a:pos x="654" y="1020"/>
                </a:cxn>
                <a:cxn ang="0">
                  <a:pos x="641" y="850"/>
                </a:cxn>
                <a:cxn ang="0">
                  <a:pos x="629" y="701"/>
                </a:cxn>
                <a:cxn ang="0">
                  <a:pos x="568" y="686"/>
                </a:cxn>
                <a:cxn ang="0">
                  <a:pos x="451" y="680"/>
                </a:cxn>
                <a:cxn ang="0">
                  <a:pos x="439" y="675"/>
                </a:cxn>
                <a:cxn ang="0">
                  <a:pos x="434" y="663"/>
                </a:cxn>
                <a:cxn ang="0">
                  <a:pos x="429" y="586"/>
                </a:cxn>
                <a:cxn ang="0">
                  <a:pos x="406" y="496"/>
                </a:cxn>
                <a:cxn ang="0">
                  <a:pos x="399" y="497"/>
                </a:cxn>
                <a:cxn ang="0">
                  <a:pos x="316" y="494"/>
                </a:cxn>
                <a:cxn ang="0">
                  <a:pos x="144" y="483"/>
                </a:cxn>
                <a:cxn ang="0">
                  <a:pos x="52" y="481"/>
                </a:cxn>
                <a:cxn ang="0">
                  <a:pos x="19" y="481"/>
                </a:cxn>
                <a:cxn ang="0">
                  <a:pos x="6" y="476"/>
                </a:cxn>
                <a:cxn ang="0">
                  <a:pos x="1" y="468"/>
                </a:cxn>
                <a:cxn ang="0">
                  <a:pos x="1" y="454"/>
                </a:cxn>
                <a:cxn ang="0">
                  <a:pos x="6" y="443"/>
                </a:cxn>
                <a:cxn ang="0">
                  <a:pos x="21" y="438"/>
                </a:cxn>
                <a:cxn ang="0">
                  <a:pos x="53" y="438"/>
                </a:cxn>
                <a:cxn ang="0">
                  <a:pos x="234" y="446"/>
                </a:cxn>
                <a:cxn ang="0">
                  <a:pos x="357" y="454"/>
                </a:cxn>
                <a:cxn ang="0">
                  <a:pos x="403" y="456"/>
                </a:cxn>
                <a:cxn ang="0">
                  <a:pos x="418" y="442"/>
                </a:cxn>
                <a:cxn ang="0">
                  <a:pos x="406" y="231"/>
                </a:cxn>
                <a:cxn ang="0">
                  <a:pos x="404" y="72"/>
                </a:cxn>
                <a:cxn ang="0">
                  <a:pos x="406" y="15"/>
                </a:cxn>
                <a:cxn ang="0">
                  <a:pos x="413" y="4"/>
                </a:cxn>
                <a:cxn ang="0">
                  <a:pos x="428" y="0"/>
                </a:cxn>
                <a:cxn ang="0">
                  <a:pos x="436" y="1"/>
                </a:cxn>
                <a:cxn ang="0">
                  <a:pos x="443" y="5"/>
                </a:cxn>
                <a:cxn ang="0">
                  <a:pos x="447" y="15"/>
                </a:cxn>
                <a:cxn ang="0">
                  <a:pos x="445" y="78"/>
                </a:cxn>
                <a:cxn ang="0">
                  <a:pos x="448" y="255"/>
                </a:cxn>
                <a:cxn ang="0">
                  <a:pos x="464" y="488"/>
                </a:cxn>
                <a:cxn ang="0">
                  <a:pos x="474" y="640"/>
                </a:cxn>
                <a:cxn ang="0">
                  <a:pos x="564" y="644"/>
                </a:cxn>
                <a:cxn ang="0">
                  <a:pos x="834" y="658"/>
                </a:cxn>
                <a:cxn ang="0">
                  <a:pos x="1036" y="676"/>
                </a:cxn>
                <a:cxn ang="0">
                  <a:pos x="1110" y="684"/>
                </a:cxn>
                <a:cxn ang="0">
                  <a:pos x="1120" y="693"/>
                </a:cxn>
                <a:cxn ang="0">
                  <a:pos x="1125" y="706"/>
                </a:cxn>
                <a:cxn ang="0">
                  <a:pos x="1124" y="715"/>
                </a:cxn>
                <a:cxn ang="0">
                  <a:pos x="1118" y="724"/>
                </a:cxn>
                <a:cxn ang="0">
                  <a:pos x="1111" y="725"/>
                </a:cxn>
                <a:cxn ang="0">
                  <a:pos x="1053" y="719"/>
                </a:cxn>
                <a:cxn ang="0">
                  <a:pos x="786" y="697"/>
                </a:cxn>
                <a:cxn ang="0">
                  <a:pos x="672" y="705"/>
                </a:cxn>
                <a:cxn ang="0">
                  <a:pos x="683" y="852"/>
                </a:cxn>
                <a:cxn ang="0">
                  <a:pos x="694" y="987"/>
                </a:cxn>
                <a:cxn ang="0">
                  <a:pos x="698" y="1088"/>
                </a:cxn>
                <a:cxn ang="0">
                  <a:pos x="697" y="1127"/>
                </a:cxn>
                <a:cxn ang="0">
                  <a:pos x="690" y="1137"/>
                </a:cxn>
                <a:cxn ang="0">
                  <a:pos x="676" y="1142"/>
                </a:cxn>
              </a:cxnLst>
              <a:rect l="0" t="0" r="r" b="b"/>
              <a:pathLst>
                <a:path w="1125" h="1142">
                  <a:moveTo>
                    <a:pt x="676" y="1142"/>
                  </a:moveTo>
                  <a:lnTo>
                    <a:pt x="676" y="1142"/>
                  </a:lnTo>
                  <a:lnTo>
                    <a:pt x="672" y="1142"/>
                  </a:lnTo>
                  <a:lnTo>
                    <a:pt x="667" y="1141"/>
                  </a:lnTo>
                  <a:lnTo>
                    <a:pt x="663" y="1138"/>
                  </a:lnTo>
                  <a:lnTo>
                    <a:pt x="660" y="1136"/>
                  </a:lnTo>
                  <a:lnTo>
                    <a:pt x="660" y="1136"/>
                  </a:lnTo>
                  <a:lnTo>
                    <a:pt x="658" y="1133"/>
                  </a:lnTo>
                  <a:lnTo>
                    <a:pt x="657" y="1130"/>
                  </a:lnTo>
                  <a:lnTo>
                    <a:pt x="656" y="1126"/>
                  </a:lnTo>
                  <a:lnTo>
                    <a:pt x="656" y="1122"/>
                  </a:lnTo>
                  <a:lnTo>
                    <a:pt x="656" y="1122"/>
                  </a:lnTo>
                  <a:lnTo>
                    <a:pt x="656" y="1088"/>
                  </a:lnTo>
                  <a:lnTo>
                    <a:pt x="656" y="1054"/>
                  </a:lnTo>
                  <a:lnTo>
                    <a:pt x="654" y="1020"/>
                  </a:lnTo>
                  <a:lnTo>
                    <a:pt x="652" y="986"/>
                  </a:lnTo>
                  <a:lnTo>
                    <a:pt x="647" y="917"/>
                  </a:lnTo>
                  <a:lnTo>
                    <a:pt x="641" y="850"/>
                  </a:lnTo>
                  <a:lnTo>
                    <a:pt x="641" y="850"/>
                  </a:lnTo>
                  <a:lnTo>
                    <a:pt x="634" y="775"/>
                  </a:lnTo>
                  <a:lnTo>
                    <a:pt x="629" y="701"/>
                  </a:lnTo>
                  <a:lnTo>
                    <a:pt x="628" y="689"/>
                  </a:lnTo>
                  <a:lnTo>
                    <a:pt x="568" y="686"/>
                  </a:lnTo>
                  <a:lnTo>
                    <a:pt x="568" y="686"/>
                  </a:lnTo>
                  <a:lnTo>
                    <a:pt x="455" y="681"/>
                  </a:lnTo>
                  <a:lnTo>
                    <a:pt x="455" y="681"/>
                  </a:lnTo>
                  <a:lnTo>
                    <a:pt x="451" y="680"/>
                  </a:lnTo>
                  <a:lnTo>
                    <a:pt x="446" y="679"/>
                  </a:lnTo>
                  <a:lnTo>
                    <a:pt x="442" y="677"/>
                  </a:lnTo>
                  <a:lnTo>
                    <a:pt x="439" y="675"/>
                  </a:lnTo>
                  <a:lnTo>
                    <a:pt x="437" y="672"/>
                  </a:lnTo>
                  <a:lnTo>
                    <a:pt x="435" y="667"/>
                  </a:lnTo>
                  <a:lnTo>
                    <a:pt x="434" y="663"/>
                  </a:lnTo>
                  <a:lnTo>
                    <a:pt x="433" y="659"/>
                  </a:lnTo>
                  <a:lnTo>
                    <a:pt x="433" y="659"/>
                  </a:lnTo>
                  <a:lnTo>
                    <a:pt x="429" y="586"/>
                  </a:lnTo>
                  <a:lnTo>
                    <a:pt x="423" y="506"/>
                  </a:lnTo>
                  <a:lnTo>
                    <a:pt x="422" y="491"/>
                  </a:lnTo>
                  <a:lnTo>
                    <a:pt x="406" y="496"/>
                  </a:lnTo>
                  <a:lnTo>
                    <a:pt x="406" y="496"/>
                  </a:lnTo>
                  <a:lnTo>
                    <a:pt x="403" y="497"/>
                  </a:lnTo>
                  <a:lnTo>
                    <a:pt x="399" y="497"/>
                  </a:lnTo>
                  <a:lnTo>
                    <a:pt x="399" y="497"/>
                  </a:lnTo>
                  <a:lnTo>
                    <a:pt x="358" y="496"/>
                  </a:lnTo>
                  <a:lnTo>
                    <a:pt x="316" y="494"/>
                  </a:lnTo>
                  <a:lnTo>
                    <a:pt x="236" y="489"/>
                  </a:lnTo>
                  <a:lnTo>
                    <a:pt x="236" y="489"/>
                  </a:lnTo>
                  <a:lnTo>
                    <a:pt x="144" y="483"/>
                  </a:lnTo>
                  <a:lnTo>
                    <a:pt x="98" y="481"/>
                  </a:lnTo>
                  <a:lnTo>
                    <a:pt x="52" y="481"/>
                  </a:lnTo>
                  <a:lnTo>
                    <a:pt x="52" y="481"/>
                  </a:lnTo>
                  <a:lnTo>
                    <a:pt x="20" y="481"/>
                  </a:lnTo>
                  <a:lnTo>
                    <a:pt x="19" y="481"/>
                  </a:lnTo>
                  <a:lnTo>
                    <a:pt x="19" y="481"/>
                  </a:lnTo>
                  <a:lnTo>
                    <a:pt x="14" y="481"/>
                  </a:lnTo>
                  <a:lnTo>
                    <a:pt x="10" y="478"/>
                  </a:lnTo>
                  <a:lnTo>
                    <a:pt x="6" y="476"/>
                  </a:lnTo>
                  <a:lnTo>
                    <a:pt x="4" y="474"/>
                  </a:lnTo>
                  <a:lnTo>
                    <a:pt x="2" y="471"/>
                  </a:lnTo>
                  <a:lnTo>
                    <a:pt x="1" y="468"/>
                  </a:lnTo>
                  <a:lnTo>
                    <a:pt x="0" y="461"/>
                  </a:lnTo>
                  <a:lnTo>
                    <a:pt x="0" y="461"/>
                  </a:lnTo>
                  <a:lnTo>
                    <a:pt x="1" y="454"/>
                  </a:lnTo>
                  <a:lnTo>
                    <a:pt x="2" y="451"/>
                  </a:lnTo>
                  <a:lnTo>
                    <a:pt x="4" y="446"/>
                  </a:lnTo>
                  <a:lnTo>
                    <a:pt x="6" y="443"/>
                  </a:lnTo>
                  <a:lnTo>
                    <a:pt x="10" y="441"/>
                  </a:lnTo>
                  <a:lnTo>
                    <a:pt x="15" y="439"/>
                  </a:lnTo>
                  <a:lnTo>
                    <a:pt x="21" y="438"/>
                  </a:lnTo>
                  <a:lnTo>
                    <a:pt x="21" y="438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98" y="439"/>
                  </a:lnTo>
                  <a:lnTo>
                    <a:pt x="144" y="440"/>
                  </a:lnTo>
                  <a:lnTo>
                    <a:pt x="234" y="446"/>
                  </a:lnTo>
                  <a:lnTo>
                    <a:pt x="234" y="446"/>
                  </a:lnTo>
                  <a:lnTo>
                    <a:pt x="315" y="452"/>
                  </a:lnTo>
                  <a:lnTo>
                    <a:pt x="357" y="454"/>
                  </a:lnTo>
                  <a:lnTo>
                    <a:pt x="399" y="455"/>
                  </a:lnTo>
                  <a:lnTo>
                    <a:pt x="399" y="455"/>
                  </a:lnTo>
                  <a:lnTo>
                    <a:pt x="403" y="456"/>
                  </a:lnTo>
                  <a:lnTo>
                    <a:pt x="420" y="459"/>
                  </a:lnTo>
                  <a:lnTo>
                    <a:pt x="418" y="442"/>
                  </a:lnTo>
                  <a:lnTo>
                    <a:pt x="418" y="442"/>
                  </a:lnTo>
                  <a:lnTo>
                    <a:pt x="411" y="337"/>
                  </a:lnTo>
                  <a:lnTo>
                    <a:pt x="408" y="283"/>
                  </a:lnTo>
                  <a:lnTo>
                    <a:pt x="406" y="231"/>
                  </a:lnTo>
                  <a:lnTo>
                    <a:pt x="404" y="178"/>
                  </a:lnTo>
                  <a:lnTo>
                    <a:pt x="403" y="125"/>
                  </a:lnTo>
                  <a:lnTo>
                    <a:pt x="404" y="72"/>
                  </a:lnTo>
                  <a:lnTo>
                    <a:pt x="405" y="20"/>
                  </a:lnTo>
                  <a:lnTo>
                    <a:pt x="405" y="20"/>
                  </a:lnTo>
                  <a:lnTo>
                    <a:pt x="406" y="15"/>
                  </a:lnTo>
                  <a:lnTo>
                    <a:pt x="408" y="11"/>
                  </a:lnTo>
                  <a:lnTo>
                    <a:pt x="410" y="6"/>
                  </a:lnTo>
                  <a:lnTo>
                    <a:pt x="413" y="4"/>
                  </a:lnTo>
                  <a:lnTo>
                    <a:pt x="417" y="2"/>
                  </a:lnTo>
                  <a:lnTo>
                    <a:pt x="421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32" y="0"/>
                  </a:lnTo>
                  <a:lnTo>
                    <a:pt x="436" y="1"/>
                  </a:lnTo>
                  <a:lnTo>
                    <a:pt x="440" y="3"/>
                  </a:lnTo>
                  <a:lnTo>
                    <a:pt x="443" y="5"/>
                  </a:lnTo>
                  <a:lnTo>
                    <a:pt x="443" y="5"/>
                  </a:lnTo>
                  <a:lnTo>
                    <a:pt x="445" y="8"/>
                  </a:lnTo>
                  <a:lnTo>
                    <a:pt x="446" y="12"/>
                  </a:lnTo>
                  <a:lnTo>
                    <a:pt x="447" y="15"/>
                  </a:lnTo>
                  <a:lnTo>
                    <a:pt x="447" y="19"/>
                  </a:lnTo>
                  <a:lnTo>
                    <a:pt x="447" y="19"/>
                  </a:lnTo>
                  <a:lnTo>
                    <a:pt x="445" y="78"/>
                  </a:lnTo>
                  <a:lnTo>
                    <a:pt x="445" y="137"/>
                  </a:lnTo>
                  <a:lnTo>
                    <a:pt x="446" y="196"/>
                  </a:lnTo>
                  <a:lnTo>
                    <a:pt x="448" y="255"/>
                  </a:lnTo>
                  <a:lnTo>
                    <a:pt x="452" y="313"/>
                  </a:lnTo>
                  <a:lnTo>
                    <a:pt x="456" y="372"/>
                  </a:lnTo>
                  <a:lnTo>
                    <a:pt x="464" y="488"/>
                  </a:lnTo>
                  <a:lnTo>
                    <a:pt x="464" y="488"/>
                  </a:lnTo>
                  <a:lnTo>
                    <a:pt x="473" y="629"/>
                  </a:lnTo>
                  <a:lnTo>
                    <a:pt x="474" y="640"/>
                  </a:lnTo>
                  <a:lnTo>
                    <a:pt x="485" y="641"/>
                  </a:lnTo>
                  <a:lnTo>
                    <a:pt x="485" y="641"/>
                  </a:lnTo>
                  <a:lnTo>
                    <a:pt x="564" y="644"/>
                  </a:lnTo>
                  <a:lnTo>
                    <a:pt x="564" y="644"/>
                  </a:lnTo>
                  <a:lnTo>
                    <a:pt x="698" y="651"/>
                  </a:lnTo>
                  <a:lnTo>
                    <a:pt x="834" y="658"/>
                  </a:lnTo>
                  <a:lnTo>
                    <a:pt x="901" y="663"/>
                  </a:lnTo>
                  <a:lnTo>
                    <a:pt x="969" y="669"/>
                  </a:lnTo>
                  <a:lnTo>
                    <a:pt x="1036" y="676"/>
                  </a:lnTo>
                  <a:lnTo>
                    <a:pt x="1104" y="683"/>
                  </a:lnTo>
                  <a:lnTo>
                    <a:pt x="1104" y="683"/>
                  </a:lnTo>
                  <a:lnTo>
                    <a:pt x="1110" y="684"/>
                  </a:lnTo>
                  <a:lnTo>
                    <a:pt x="1114" y="686"/>
                  </a:lnTo>
                  <a:lnTo>
                    <a:pt x="1118" y="689"/>
                  </a:lnTo>
                  <a:lnTo>
                    <a:pt x="1120" y="693"/>
                  </a:lnTo>
                  <a:lnTo>
                    <a:pt x="1123" y="696"/>
                  </a:lnTo>
                  <a:lnTo>
                    <a:pt x="1124" y="702"/>
                  </a:lnTo>
                  <a:lnTo>
                    <a:pt x="1125" y="706"/>
                  </a:lnTo>
                  <a:lnTo>
                    <a:pt x="1125" y="710"/>
                  </a:lnTo>
                  <a:lnTo>
                    <a:pt x="1125" y="710"/>
                  </a:lnTo>
                  <a:lnTo>
                    <a:pt x="1124" y="715"/>
                  </a:lnTo>
                  <a:lnTo>
                    <a:pt x="1122" y="720"/>
                  </a:lnTo>
                  <a:lnTo>
                    <a:pt x="1120" y="722"/>
                  </a:lnTo>
                  <a:lnTo>
                    <a:pt x="1118" y="724"/>
                  </a:lnTo>
                  <a:lnTo>
                    <a:pt x="1115" y="725"/>
                  </a:lnTo>
                  <a:lnTo>
                    <a:pt x="1111" y="725"/>
                  </a:lnTo>
                  <a:lnTo>
                    <a:pt x="1111" y="725"/>
                  </a:lnTo>
                  <a:lnTo>
                    <a:pt x="1107" y="725"/>
                  </a:lnTo>
                  <a:lnTo>
                    <a:pt x="1107" y="725"/>
                  </a:lnTo>
                  <a:lnTo>
                    <a:pt x="1053" y="719"/>
                  </a:lnTo>
                  <a:lnTo>
                    <a:pt x="998" y="714"/>
                  </a:lnTo>
                  <a:lnTo>
                    <a:pt x="892" y="705"/>
                  </a:lnTo>
                  <a:lnTo>
                    <a:pt x="786" y="697"/>
                  </a:lnTo>
                  <a:lnTo>
                    <a:pt x="684" y="692"/>
                  </a:lnTo>
                  <a:lnTo>
                    <a:pt x="671" y="691"/>
                  </a:lnTo>
                  <a:lnTo>
                    <a:pt x="672" y="705"/>
                  </a:lnTo>
                  <a:lnTo>
                    <a:pt x="672" y="705"/>
                  </a:lnTo>
                  <a:lnTo>
                    <a:pt x="677" y="779"/>
                  </a:lnTo>
                  <a:lnTo>
                    <a:pt x="683" y="852"/>
                  </a:lnTo>
                  <a:lnTo>
                    <a:pt x="683" y="852"/>
                  </a:lnTo>
                  <a:lnTo>
                    <a:pt x="689" y="918"/>
                  </a:lnTo>
                  <a:lnTo>
                    <a:pt x="694" y="987"/>
                  </a:lnTo>
                  <a:lnTo>
                    <a:pt x="696" y="1020"/>
                  </a:lnTo>
                  <a:lnTo>
                    <a:pt x="697" y="1054"/>
                  </a:lnTo>
                  <a:lnTo>
                    <a:pt x="698" y="1088"/>
                  </a:lnTo>
                  <a:lnTo>
                    <a:pt x="698" y="1122"/>
                  </a:lnTo>
                  <a:lnTo>
                    <a:pt x="698" y="1122"/>
                  </a:lnTo>
                  <a:lnTo>
                    <a:pt x="697" y="1127"/>
                  </a:lnTo>
                  <a:lnTo>
                    <a:pt x="695" y="1131"/>
                  </a:lnTo>
                  <a:lnTo>
                    <a:pt x="693" y="1135"/>
                  </a:lnTo>
                  <a:lnTo>
                    <a:pt x="690" y="1137"/>
                  </a:lnTo>
                  <a:lnTo>
                    <a:pt x="686" y="1140"/>
                  </a:lnTo>
                  <a:lnTo>
                    <a:pt x="683" y="1141"/>
                  </a:lnTo>
                  <a:lnTo>
                    <a:pt x="676" y="1142"/>
                  </a:lnTo>
                  <a:lnTo>
                    <a:pt x="676" y="1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50" name="组合 949"/>
          <p:cNvGrpSpPr/>
          <p:nvPr/>
        </p:nvGrpSpPr>
        <p:grpSpPr>
          <a:xfrm>
            <a:off x="5475793" y="1202320"/>
            <a:ext cx="893235" cy="903817"/>
            <a:chOff x="4194175" y="1193800"/>
            <a:chExt cx="669926" cy="677863"/>
          </a:xfrm>
          <a:solidFill>
            <a:schemeClr val="bg1"/>
          </a:solidFill>
        </p:grpSpPr>
        <p:sp>
          <p:nvSpPr>
            <p:cNvPr id="17251" name="Freeform 867"/>
            <p:cNvSpPr/>
            <p:nvPr/>
          </p:nvSpPr>
          <p:spPr bwMode="auto">
            <a:xfrm>
              <a:off x="4217988" y="1674813"/>
              <a:ext cx="52388" cy="115888"/>
            </a:xfrm>
            <a:custGeom>
              <a:avLst/>
              <a:gdLst/>
              <a:ahLst/>
              <a:cxnLst>
                <a:cxn ang="0">
                  <a:pos x="94" y="0"/>
                </a:cxn>
                <a:cxn ang="0">
                  <a:pos x="94" y="0"/>
                </a:cxn>
                <a:cxn ang="0">
                  <a:pos x="88" y="1"/>
                </a:cxn>
                <a:cxn ang="0">
                  <a:pos x="84" y="3"/>
                </a:cxn>
                <a:cxn ang="0">
                  <a:pos x="81" y="5"/>
                </a:cxn>
                <a:cxn ang="0">
                  <a:pos x="78" y="7"/>
                </a:cxn>
                <a:cxn ang="0">
                  <a:pos x="73" y="14"/>
                </a:cxn>
                <a:cxn ang="0">
                  <a:pos x="69" y="22"/>
                </a:cxn>
                <a:cxn ang="0">
                  <a:pos x="69" y="22"/>
                </a:cxn>
                <a:cxn ang="0">
                  <a:pos x="62" y="37"/>
                </a:cxn>
                <a:cxn ang="0">
                  <a:pos x="55" y="53"/>
                </a:cxn>
                <a:cxn ang="0">
                  <a:pos x="44" y="83"/>
                </a:cxn>
                <a:cxn ang="0">
                  <a:pos x="44" y="83"/>
                </a:cxn>
                <a:cxn ang="0">
                  <a:pos x="31" y="118"/>
                </a:cxn>
                <a:cxn ang="0">
                  <a:pos x="18" y="153"/>
                </a:cxn>
                <a:cxn ang="0">
                  <a:pos x="18" y="153"/>
                </a:cxn>
                <a:cxn ang="0">
                  <a:pos x="7" y="183"/>
                </a:cxn>
                <a:cxn ang="0">
                  <a:pos x="3" y="197"/>
                </a:cxn>
                <a:cxn ang="0">
                  <a:pos x="0" y="214"/>
                </a:cxn>
                <a:cxn ang="0">
                  <a:pos x="0" y="214"/>
                </a:cxn>
                <a:cxn ang="0">
                  <a:pos x="0" y="216"/>
                </a:cxn>
                <a:cxn ang="0">
                  <a:pos x="1" y="217"/>
                </a:cxn>
                <a:cxn ang="0">
                  <a:pos x="2" y="218"/>
                </a:cxn>
                <a:cxn ang="0">
                  <a:pos x="4" y="218"/>
                </a:cxn>
                <a:cxn ang="0">
                  <a:pos x="7" y="217"/>
                </a:cxn>
                <a:cxn ang="0">
                  <a:pos x="9" y="216"/>
                </a:cxn>
                <a:cxn ang="0">
                  <a:pos x="9" y="214"/>
                </a:cxn>
                <a:cxn ang="0">
                  <a:pos x="9" y="214"/>
                </a:cxn>
                <a:cxn ang="0">
                  <a:pos x="11" y="201"/>
                </a:cxn>
                <a:cxn ang="0">
                  <a:pos x="14" y="189"/>
                </a:cxn>
                <a:cxn ang="0">
                  <a:pos x="18" y="177"/>
                </a:cxn>
                <a:cxn ang="0">
                  <a:pos x="22" y="164"/>
                </a:cxn>
                <a:cxn ang="0">
                  <a:pos x="33" y="140"/>
                </a:cxn>
                <a:cxn ang="0">
                  <a:pos x="42" y="117"/>
                </a:cxn>
                <a:cxn ang="0">
                  <a:pos x="42" y="117"/>
                </a:cxn>
                <a:cxn ang="0">
                  <a:pos x="52" y="89"/>
                </a:cxn>
                <a:cxn ang="0">
                  <a:pos x="63" y="62"/>
                </a:cxn>
                <a:cxn ang="0">
                  <a:pos x="63" y="62"/>
                </a:cxn>
                <a:cxn ang="0">
                  <a:pos x="68" y="47"/>
                </a:cxn>
                <a:cxn ang="0">
                  <a:pos x="74" y="31"/>
                </a:cxn>
                <a:cxn ang="0">
                  <a:pos x="78" y="24"/>
                </a:cxn>
                <a:cxn ang="0">
                  <a:pos x="82" y="16"/>
                </a:cxn>
                <a:cxn ang="0">
                  <a:pos x="88" y="12"/>
                </a:cxn>
                <a:cxn ang="0">
                  <a:pos x="92" y="10"/>
                </a:cxn>
                <a:cxn ang="0">
                  <a:pos x="96" y="9"/>
                </a:cxn>
                <a:cxn ang="0">
                  <a:pos x="96" y="9"/>
                </a:cxn>
                <a:cxn ang="0">
                  <a:pos x="98" y="9"/>
                </a:cxn>
                <a:cxn ang="0">
                  <a:pos x="99" y="7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7" y="1"/>
                </a:cxn>
                <a:cxn ang="0">
                  <a:pos x="96" y="1"/>
                </a:cxn>
                <a:cxn ang="0">
                  <a:pos x="94" y="0"/>
                </a:cxn>
                <a:cxn ang="0">
                  <a:pos x="94" y="0"/>
                </a:cxn>
              </a:cxnLst>
              <a:rect l="0" t="0" r="r" b="b"/>
              <a:pathLst>
                <a:path w="99" h="218">
                  <a:moveTo>
                    <a:pt x="94" y="0"/>
                  </a:moveTo>
                  <a:lnTo>
                    <a:pt x="94" y="0"/>
                  </a:lnTo>
                  <a:lnTo>
                    <a:pt x="88" y="1"/>
                  </a:lnTo>
                  <a:lnTo>
                    <a:pt x="84" y="3"/>
                  </a:lnTo>
                  <a:lnTo>
                    <a:pt x="81" y="5"/>
                  </a:lnTo>
                  <a:lnTo>
                    <a:pt x="78" y="7"/>
                  </a:lnTo>
                  <a:lnTo>
                    <a:pt x="73" y="14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2" y="37"/>
                  </a:lnTo>
                  <a:lnTo>
                    <a:pt x="55" y="53"/>
                  </a:lnTo>
                  <a:lnTo>
                    <a:pt x="44" y="83"/>
                  </a:lnTo>
                  <a:lnTo>
                    <a:pt x="44" y="83"/>
                  </a:lnTo>
                  <a:lnTo>
                    <a:pt x="31" y="118"/>
                  </a:lnTo>
                  <a:lnTo>
                    <a:pt x="18" y="153"/>
                  </a:lnTo>
                  <a:lnTo>
                    <a:pt x="18" y="153"/>
                  </a:lnTo>
                  <a:lnTo>
                    <a:pt x="7" y="183"/>
                  </a:lnTo>
                  <a:lnTo>
                    <a:pt x="3" y="197"/>
                  </a:lnTo>
                  <a:lnTo>
                    <a:pt x="0" y="214"/>
                  </a:lnTo>
                  <a:lnTo>
                    <a:pt x="0" y="214"/>
                  </a:lnTo>
                  <a:lnTo>
                    <a:pt x="0" y="216"/>
                  </a:lnTo>
                  <a:lnTo>
                    <a:pt x="1" y="217"/>
                  </a:lnTo>
                  <a:lnTo>
                    <a:pt x="2" y="218"/>
                  </a:lnTo>
                  <a:lnTo>
                    <a:pt x="4" y="218"/>
                  </a:lnTo>
                  <a:lnTo>
                    <a:pt x="7" y="217"/>
                  </a:lnTo>
                  <a:lnTo>
                    <a:pt x="9" y="216"/>
                  </a:lnTo>
                  <a:lnTo>
                    <a:pt x="9" y="214"/>
                  </a:lnTo>
                  <a:lnTo>
                    <a:pt x="9" y="214"/>
                  </a:lnTo>
                  <a:lnTo>
                    <a:pt x="11" y="201"/>
                  </a:lnTo>
                  <a:lnTo>
                    <a:pt x="14" y="189"/>
                  </a:lnTo>
                  <a:lnTo>
                    <a:pt x="18" y="177"/>
                  </a:lnTo>
                  <a:lnTo>
                    <a:pt x="22" y="164"/>
                  </a:lnTo>
                  <a:lnTo>
                    <a:pt x="33" y="140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52" y="89"/>
                  </a:lnTo>
                  <a:lnTo>
                    <a:pt x="63" y="62"/>
                  </a:lnTo>
                  <a:lnTo>
                    <a:pt x="63" y="62"/>
                  </a:lnTo>
                  <a:lnTo>
                    <a:pt x="68" y="47"/>
                  </a:lnTo>
                  <a:lnTo>
                    <a:pt x="74" y="31"/>
                  </a:lnTo>
                  <a:lnTo>
                    <a:pt x="78" y="24"/>
                  </a:lnTo>
                  <a:lnTo>
                    <a:pt x="82" y="16"/>
                  </a:lnTo>
                  <a:lnTo>
                    <a:pt x="88" y="12"/>
                  </a:lnTo>
                  <a:lnTo>
                    <a:pt x="92" y="10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9" y="7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7" y="1"/>
                  </a:lnTo>
                  <a:lnTo>
                    <a:pt x="96" y="1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52" name="Freeform 868"/>
            <p:cNvSpPr/>
            <p:nvPr/>
          </p:nvSpPr>
          <p:spPr bwMode="auto">
            <a:xfrm>
              <a:off x="4229100" y="1665288"/>
              <a:ext cx="90488" cy="158750"/>
            </a:xfrm>
            <a:custGeom>
              <a:avLst/>
              <a:gdLst/>
              <a:ahLst/>
              <a:cxnLst>
                <a:cxn ang="0">
                  <a:pos x="162" y="3"/>
                </a:cxn>
                <a:cxn ang="0">
                  <a:pos x="162" y="3"/>
                </a:cxn>
                <a:cxn ang="0">
                  <a:pos x="157" y="13"/>
                </a:cxn>
                <a:cxn ang="0">
                  <a:pos x="152" y="21"/>
                </a:cxn>
                <a:cxn ang="0">
                  <a:pos x="146" y="28"/>
                </a:cxn>
                <a:cxn ang="0">
                  <a:pos x="139" y="34"/>
                </a:cxn>
                <a:cxn ang="0">
                  <a:pos x="139" y="34"/>
                </a:cxn>
                <a:cxn ang="0">
                  <a:pos x="135" y="41"/>
                </a:cxn>
                <a:cxn ang="0">
                  <a:pos x="131" y="49"/>
                </a:cxn>
                <a:cxn ang="0">
                  <a:pos x="122" y="63"/>
                </a:cxn>
                <a:cxn ang="0">
                  <a:pos x="122" y="63"/>
                </a:cxn>
                <a:cxn ang="0">
                  <a:pos x="81" y="134"/>
                </a:cxn>
                <a:cxn ang="0">
                  <a:pos x="81" y="134"/>
                </a:cxn>
                <a:cxn ang="0">
                  <a:pos x="59" y="172"/>
                </a:cxn>
                <a:cxn ang="0">
                  <a:pos x="39" y="212"/>
                </a:cxn>
                <a:cxn ang="0">
                  <a:pos x="20" y="251"/>
                </a:cxn>
                <a:cxn ang="0">
                  <a:pos x="1" y="292"/>
                </a:cxn>
                <a:cxn ang="0">
                  <a:pos x="1" y="292"/>
                </a:cxn>
                <a:cxn ang="0">
                  <a:pos x="0" y="294"/>
                </a:cxn>
                <a:cxn ang="0">
                  <a:pos x="0" y="296"/>
                </a:cxn>
                <a:cxn ang="0">
                  <a:pos x="3" y="299"/>
                </a:cxn>
                <a:cxn ang="0">
                  <a:pos x="5" y="299"/>
                </a:cxn>
                <a:cxn ang="0">
                  <a:pos x="7" y="299"/>
                </a:cxn>
                <a:cxn ang="0">
                  <a:pos x="8" y="298"/>
                </a:cxn>
                <a:cxn ang="0">
                  <a:pos x="9" y="297"/>
                </a:cxn>
                <a:cxn ang="0">
                  <a:pos x="9" y="297"/>
                </a:cxn>
                <a:cxn ang="0">
                  <a:pos x="28" y="257"/>
                </a:cxn>
                <a:cxn ang="0">
                  <a:pos x="47" y="216"/>
                </a:cxn>
                <a:cxn ang="0">
                  <a:pos x="68" y="177"/>
                </a:cxn>
                <a:cxn ang="0">
                  <a:pos x="89" y="138"/>
                </a:cxn>
                <a:cxn ang="0">
                  <a:pos x="89" y="138"/>
                </a:cxn>
                <a:cxn ang="0">
                  <a:pos x="131" y="69"/>
                </a:cxn>
                <a:cxn ang="0">
                  <a:pos x="131" y="69"/>
                </a:cxn>
                <a:cxn ang="0">
                  <a:pos x="141" y="53"/>
                </a:cxn>
                <a:cxn ang="0">
                  <a:pos x="152" y="38"/>
                </a:cxn>
                <a:cxn ang="0">
                  <a:pos x="163" y="23"/>
                </a:cxn>
                <a:cxn ang="0">
                  <a:pos x="167" y="15"/>
                </a:cxn>
                <a:cxn ang="0">
                  <a:pos x="171" y="7"/>
                </a:cxn>
                <a:cxn ang="0">
                  <a:pos x="171" y="7"/>
                </a:cxn>
                <a:cxn ang="0">
                  <a:pos x="171" y="5"/>
                </a:cxn>
                <a:cxn ang="0">
                  <a:pos x="171" y="2"/>
                </a:cxn>
                <a:cxn ang="0">
                  <a:pos x="170" y="1"/>
                </a:cxn>
                <a:cxn ang="0">
                  <a:pos x="168" y="0"/>
                </a:cxn>
                <a:cxn ang="0">
                  <a:pos x="165" y="1"/>
                </a:cxn>
                <a:cxn ang="0">
                  <a:pos x="163" y="2"/>
                </a:cxn>
                <a:cxn ang="0">
                  <a:pos x="162" y="3"/>
                </a:cxn>
                <a:cxn ang="0">
                  <a:pos x="162" y="3"/>
                </a:cxn>
              </a:cxnLst>
              <a:rect l="0" t="0" r="r" b="b"/>
              <a:pathLst>
                <a:path w="171" h="299">
                  <a:moveTo>
                    <a:pt x="162" y="3"/>
                  </a:moveTo>
                  <a:lnTo>
                    <a:pt x="162" y="3"/>
                  </a:lnTo>
                  <a:lnTo>
                    <a:pt x="157" y="13"/>
                  </a:lnTo>
                  <a:lnTo>
                    <a:pt x="152" y="21"/>
                  </a:lnTo>
                  <a:lnTo>
                    <a:pt x="146" y="28"/>
                  </a:lnTo>
                  <a:lnTo>
                    <a:pt x="139" y="34"/>
                  </a:lnTo>
                  <a:lnTo>
                    <a:pt x="139" y="34"/>
                  </a:lnTo>
                  <a:lnTo>
                    <a:pt x="135" y="41"/>
                  </a:lnTo>
                  <a:lnTo>
                    <a:pt x="131" y="49"/>
                  </a:lnTo>
                  <a:lnTo>
                    <a:pt x="122" y="63"/>
                  </a:lnTo>
                  <a:lnTo>
                    <a:pt x="122" y="63"/>
                  </a:lnTo>
                  <a:lnTo>
                    <a:pt x="81" y="134"/>
                  </a:lnTo>
                  <a:lnTo>
                    <a:pt x="81" y="134"/>
                  </a:lnTo>
                  <a:lnTo>
                    <a:pt x="59" y="172"/>
                  </a:lnTo>
                  <a:lnTo>
                    <a:pt x="39" y="212"/>
                  </a:lnTo>
                  <a:lnTo>
                    <a:pt x="20" y="251"/>
                  </a:lnTo>
                  <a:lnTo>
                    <a:pt x="1" y="292"/>
                  </a:lnTo>
                  <a:lnTo>
                    <a:pt x="1" y="292"/>
                  </a:lnTo>
                  <a:lnTo>
                    <a:pt x="0" y="294"/>
                  </a:lnTo>
                  <a:lnTo>
                    <a:pt x="0" y="296"/>
                  </a:lnTo>
                  <a:lnTo>
                    <a:pt x="3" y="299"/>
                  </a:lnTo>
                  <a:lnTo>
                    <a:pt x="5" y="299"/>
                  </a:lnTo>
                  <a:lnTo>
                    <a:pt x="7" y="299"/>
                  </a:lnTo>
                  <a:lnTo>
                    <a:pt x="8" y="298"/>
                  </a:lnTo>
                  <a:lnTo>
                    <a:pt x="9" y="297"/>
                  </a:lnTo>
                  <a:lnTo>
                    <a:pt x="9" y="297"/>
                  </a:lnTo>
                  <a:lnTo>
                    <a:pt x="28" y="257"/>
                  </a:lnTo>
                  <a:lnTo>
                    <a:pt x="47" y="216"/>
                  </a:lnTo>
                  <a:lnTo>
                    <a:pt x="68" y="177"/>
                  </a:lnTo>
                  <a:lnTo>
                    <a:pt x="89" y="138"/>
                  </a:lnTo>
                  <a:lnTo>
                    <a:pt x="89" y="138"/>
                  </a:lnTo>
                  <a:lnTo>
                    <a:pt x="131" y="69"/>
                  </a:lnTo>
                  <a:lnTo>
                    <a:pt x="131" y="69"/>
                  </a:lnTo>
                  <a:lnTo>
                    <a:pt x="141" y="53"/>
                  </a:lnTo>
                  <a:lnTo>
                    <a:pt x="152" y="38"/>
                  </a:lnTo>
                  <a:lnTo>
                    <a:pt x="163" y="23"/>
                  </a:lnTo>
                  <a:lnTo>
                    <a:pt x="167" y="15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5" y="1"/>
                  </a:lnTo>
                  <a:lnTo>
                    <a:pt x="163" y="2"/>
                  </a:lnTo>
                  <a:lnTo>
                    <a:pt x="162" y="3"/>
                  </a:lnTo>
                  <a:lnTo>
                    <a:pt x="16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53" name="Freeform 869"/>
            <p:cNvSpPr/>
            <p:nvPr/>
          </p:nvSpPr>
          <p:spPr bwMode="auto">
            <a:xfrm>
              <a:off x="4262438" y="1685925"/>
              <a:ext cx="85725" cy="147638"/>
            </a:xfrm>
            <a:custGeom>
              <a:avLst/>
              <a:gdLst/>
              <a:ahLst/>
              <a:cxnLst>
                <a:cxn ang="0">
                  <a:pos x="152" y="2"/>
                </a:cxn>
                <a:cxn ang="0">
                  <a:pos x="152" y="2"/>
                </a:cxn>
                <a:cxn ang="0">
                  <a:pos x="133" y="39"/>
                </a:cxn>
                <a:cxn ang="0">
                  <a:pos x="112" y="76"/>
                </a:cxn>
                <a:cxn ang="0">
                  <a:pos x="92" y="113"/>
                </a:cxn>
                <a:cxn ang="0">
                  <a:pos x="74" y="150"/>
                </a:cxn>
                <a:cxn ang="0">
                  <a:pos x="74" y="150"/>
                </a:cxn>
                <a:cxn ang="0">
                  <a:pos x="69" y="160"/>
                </a:cxn>
                <a:cxn ang="0">
                  <a:pos x="64" y="167"/>
                </a:cxn>
                <a:cxn ang="0">
                  <a:pos x="53" y="183"/>
                </a:cxn>
                <a:cxn ang="0">
                  <a:pos x="42" y="198"/>
                </a:cxn>
                <a:cxn ang="0">
                  <a:pos x="30" y="213"/>
                </a:cxn>
                <a:cxn ang="0">
                  <a:pos x="30" y="213"/>
                </a:cxn>
                <a:cxn ang="0">
                  <a:pos x="21" y="228"/>
                </a:cxn>
                <a:cxn ang="0">
                  <a:pos x="14" y="242"/>
                </a:cxn>
                <a:cxn ang="0">
                  <a:pos x="7" y="258"/>
                </a:cxn>
                <a:cxn ang="0">
                  <a:pos x="0" y="273"/>
                </a:cxn>
                <a:cxn ang="0">
                  <a:pos x="0" y="273"/>
                </a:cxn>
                <a:cxn ang="0">
                  <a:pos x="0" y="275"/>
                </a:cxn>
                <a:cxn ang="0">
                  <a:pos x="0" y="276"/>
                </a:cxn>
                <a:cxn ang="0">
                  <a:pos x="1" y="277"/>
                </a:cxn>
                <a:cxn ang="0">
                  <a:pos x="3" y="278"/>
                </a:cxn>
                <a:cxn ang="0">
                  <a:pos x="5" y="278"/>
                </a:cxn>
                <a:cxn ang="0">
                  <a:pos x="7" y="278"/>
                </a:cxn>
                <a:cxn ang="0">
                  <a:pos x="9" y="277"/>
                </a:cxn>
                <a:cxn ang="0">
                  <a:pos x="10" y="275"/>
                </a:cxn>
                <a:cxn ang="0">
                  <a:pos x="10" y="275"/>
                </a:cxn>
                <a:cxn ang="0">
                  <a:pos x="16" y="259"/>
                </a:cxn>
                <a:cxn ang="0">
                  <a:pos x="24" y="243"/>
                </a:cxn>
                <a:cxn ang="0">
                  <a:pos x="32" y="229"/>
                </a:cxn>
                <a:cxn ang="0">
                  <a:pos x="43" y="214"/>
                </a:cxn>
                <a:cxn ang="0">
                  <a:pos x="62" y="186"/>
                </a:cxn>
                <a:cxn ang="0">
                  <a:pos x="73" y="171"/>
                </a:cxn>
                <a:cxn ang="0">
                  <a:pos x="81" y="156"/>
                </a:cxn>
                <a:cxn ang="0">
                  <a:pos x="81" y="156"/>
                </a:cxn>
                <a:cxn ang="0">
                  <a:pos x="121" y="81"/>
                </a:cxn>
                <a:cxn ang="0">
                  <a:pos x="141" y="44"/>
                </a:cxn>
                <a:cxn ang="0">
                  <a:pos x="160" y="7"/>
                </a:cxn>
                <a:cxn ang="0">
                  <a:pos x="160" y="7"/>
                </a:cxn>
                <a:cxn ang="0">
                  <a:pos x="162" y="5"/>
                </a:cxn>
                <a:cxn ang="0">
                  <a:pos x="160" y="3"/>
                </a:cxn>
                <a:cxn ang="0">
                  <a:pos x="159" y="1"/>
                </a:cxn>
                <a:cxn ang="0">
                  <a:pos x="158" y="0"/>
                </a:cxn>
                <a:cxn ang="0">
                  <a:pos x="156" y="0"/>
                </a:cxn>
                <a:cxn ang="0">
                  <a:pos x="155" y="0"/>
                </a:cxn>
                <a:cxn ang="0">
                  <a:pos x="153" y="0"/>
                </a:cxn>
                <a:cxn ang="0">
                  <a:pos x="152" y="2"/>
                </a:cxn>
                <a:cxn ang="0">
                  <a:pos x="152" y="2"/>
                </a:cxn>
              </a:cxnLst>
              <a:rect l="0" t="0" r="r" b="b"/>
              <a:pathLst>
                <a:path w="162" h="278">
                  <a:moveTo>
                    <a:pt x="152" y="2"/>
                  </a:moveTo>
                  <a:lnTo>
                    <a:pt x="152" y="2"/>
                  </a:lnTo>
                  <a:lnTo>
                    <a:pt x="133" y="39"/>
                  </a:lnTo>
                  <a:lnTo>
                    <a:pt x="112" y="76"/>
                  </a:lnTo>
                  <a:lnTo>
                    <a:pt x="92" y="113"/>
                  </a:lnTo>
                  <a:lnTo>
                    <a:pt x="74" y="150"/>
                  </a:lnTo>
                  <a:lnTo>
                    <a:pt x="74" y="150"/>
                  </a:lnTo>
                  <a:lnTo>
                    <a:pt x="69" y="160"/>
                  </a:lnTo>
                  <a:lnTo>
                    <a:pt x="64" y="167"/>
                  </a:lnTo>
                  <a:lnTo>
                    <a:pt x="53" y="183"/>
                  </a:lnTo>
                  <a:lnTo>
                    <a:pt x="42" y="198"/>
                  </a:lnTo>
                  <a:lnTo>
                    <a:pt x="30" y="213"/>
                  </a:lnTo>
                  <a:lnTo>
                    <a:pt x="30" y="213"/>
                  </a:lnTo>
                  <a:lnTo>
                    <a:pt x="21" y="228"/>
                  </a:lnTo>
                  <a:lnTo>
                    <a:pt x="14" y="242"/>
                  </a:lnTo>
                  <a:lnTo>
                    <a:pt x="7" y="258"/>
                  </a:lnTo>
                  <a:lnTo>
                    <a:pt x="0" y="273"/>
                  </a:lnTo>
                  <a:lnTo>
                    <a:pt x="0" y="273"/>
                  </a:lnTo>
                  <a:lnTo>
                    <a:pt x="0" y="275"/>
                  </a:lnTo>
                  <a:lnTo>
                    <a:pt x="0" y="276"/>
                  </a:lnTo>
                  <a:lnTo>
                    <a:pt x="1" y="277"/>
                  </a:lnTo>
                  <a:lnTo>
                    <a:pt x="3" y="278"/>
                  </a:lnTo>
                  <a:lnTo>
                    <a:pt x="5" y="278"/>
                  </a:lnTo>
                  <a:lnTo>
                    <a:pt x="7" y="278"/>
                  </a:lnTo>
                  <a:lnTo>
                    <a:pt x="9" y="277"/>
                  </a:lnTo>
                  <a:lnTo>
                    <a:pt x="10" y="275"/>
                  </a:lnTo>
                  <a:lnTo>
                    <a:pt x="10" y="275"/>
                  </a:lnTo>
                  <a:lnTo>
                    <a:pt x="16" y="259"/>
                  </a:lnTo>
                  <a:lnTo>
                    <a:pt x="24" y="243"/>
                  </a:lnTo>
                  <a:lnTo>
                    <a:pt x="32" y="229"/>
                  </a:lnTo>
                  <a:lnTo>
                    <a:pt x="43" y="214"/>
                  </a:lnTo>
                  <a:lnTo>
                    <a:pt x="62" y="186"/>
                  </a:lnTo>
                  <a:lnTo>
                    <a:pt x="73" y="171"/>
                  </a:lnTo>
                  <a:lnTo>
                    <a:pt x="81" y="156"/>
                  </a:lnTo>
                  <a:lnTo>
                    <a:pt x="81" y="156"/>
                  </a:lnTo>
                  <a:lnTo>
                    <a:pt x="121" y="81"/>
                  </a:lnTo>
                  <a:lnTo>
                    <a:pt x="141" y="44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5"/>
                  </a:lnTo>
                  <a:lnTo>
                    <a:pt x="160" y="3"/>
                  </a:lnTo>
                  <a:lnTo>
                    <a:pt x="159" y="1"/>
                  </a:lnTo>
                  <a:lnTo>
                    <a:pt x="158" y="0"/>
                  </a:lnTo>
                  <a:lnTo>
                    <a:pt x="156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2" y="2"/>
                  </a:lnTo>
                  <a:lnTo>
                    <a:pt x="15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54" name="Freeform 870"/>
            <p:cNvSpPr/>
            <p:nvPr/>
          </p:nvSpPr>
          <p:spPr bwMode="auto">
            <a:xfrm>
              <a:off x="4297363" y="1711325"/>
              <a:ext cx="71438" cy="134938"/>
            </a:xfrm>
            <a:custGeom>
              <a:avLst/>
              <a:gdLst/>
              <a:ahLst/>
              <a:cxnLst>
                <a:cxn ang="0">
                  <a:pos x="123" y="3"/>
                </a:cxn>
                <a:cxn ang="0">
                  <a:pos x="123" y="3"/>
                </a:cxn>
                <a:cxn ang="0">
                  <a:pos x="118" y="16"/>
                </a:cxn>
                <a:cxn ang="0">
                  <a:pos x="111" y="27"/>
                </a:cxn>
                <a:cxn ang="0">
                  <a:pos x="105" y="38"/>
                </a:cxn>
                <a:cxn ang="0">
                  <a:pos x="100" y="51"/>
                </a:cxn>
                <a:cxn ang="0">
                  <a:pos x="100" y="51"/>
                </a:cxn>
                <a:cxn ang="0">
                  <a:pos x="93" y="68"/>
                </a:cxn>
                <a:cxn ang="0">
                  <a:pos x="86" y="87"/>
                </a:cxn>
                <a:cxn ang="0">
                  <a:pos x="72" y="122"/>
                </a:cxn>
                <a:cxn ang="0">
                  <a:pos x="72" y="122"/>
                </a:cxn>
                <a:cxn ang="0">
                  <a:pos x="65" y="139"/>
                </a:cxn>
                <a:cxn ang="0">
                  <a:pos x="56" y="154"/>
                </a:cxn>
                <a:cxn ang="0">
                  <a:pos x="38" y="186"/>
                </a:cxn>
                <a:cxn ang="0">
                  <a:pos x="18" y="217"/>
                </a:cxn>
                <a:cxn ang="0">
                  <a:pos x="9" y="233"/>
                </a:cxn>
                <a:cxn ang="0">
                  <a:pos x="0" y="249"/>
                </a:cxn>
                <a:cxn ang="0">
                  <a:pos x="0" y="249"/>
                </a:cxn>
                <a:cxn ang="0">
                  <a:pos x="0" y="250"/>
                </a:cxn>
                <a:cxn ang="0">
                  <a:pos x="0" y="252"/>
                </a:cxn>
                <a:cxn ang="0">
                  <a:pos x="4" y="255"/>
                </a:cxn>
                <a:cxn ang="0">
                  <a:pos x="5" y="255"/>
                </a:cxn>
                <a:cxn ang="0">
                  <a:pos x="7" y="255"/>
                </a:cxn>
                <a:cxn ang="0">
                  <a:pos x="8" y="255"/>
                </a:cxn>
                <a:cxn ang="0">
                  <a:pos x="9" y="253"/>
                </a:cxn>
                <a:cxn ang="0">
                  <a:pos x="9" y="253"/>
                </a:cxn>
                <a:cxn ang="0">
                  <a:pos x="17" y="238"/>
                </a:cxn>
                <a:cxn ang="0">
                  <a:pos x="25" y="223"/>
                </a:cxn>
                <a:cxn ang="0">
                  <a:pos x="43" y="193"/>
                </a:cxn>
                <a:cxn ang="0">
                  <a:pos x="61" y="163"/>
                </a:cxn>
                <a:cxn ang="0">
                  <a:pos x="70" y="148"/>
                </a:cxn>
                <a:cxn ang="0">
                  <a:pos x="77" y="132"/>
                </a:cxn>
                <a:cxn ang="0">
                  <a:pos x="77" y="132"/>
                </a:cxn>
                <a:cxn ang="0">
                  <a:pos x="90" y="101"/>
                </a:cxn>
                <a:cxn ang="0">
                  <a:pos x="103" y="69"/>
                </a:cxn>
                <a:cxn ang="0">
                  <a:pos x="103" y="69"/>
                </a:cxn>
                <a:cxn ang="0">
                  <a:pos x="110" y="53"/>
                </a:cxn>
                <a:cxn ang="0">
                  <a:pos x="118" y="37"/>
                </a:cxn>
                <a:cxn ang="0">
                  <a:pos x="125" y="22"/>
                </a:cxn>
                <a:cxn ang="0">
                  <a:pos x="133" y="5"/>
                </a:cxn>
                <a:cxn ang="0">
                  <a:pos x="133" y="5"/>
                </a:cxn>
                <a:cxn ang="0">
                  <a:pos x="134" y="3"/>
                </a:cxn>
                <a:cxn ang="0">
                  <a:pos x="133" y="2"/>
                </a:cxn>
                <a:cxn ang="0">
                  <a:pos x="132" y="1"/>
                </a:cxn>
                <a:cxn ang="0">
                  <a:pos x="130" y="0"/>
                </a:cxn>
                <a:cxn ang="0">
                  <a:pos x="126" y="0"/>
                </a:cxn>
                <a:cxn ang="0">
                  <a:pos x="124" y="1"/>
                </a:cxn>
                <a:cxn ang="0">
                  <a:pos x="123" y="3"/>
                </a:cxn>
                <a:cxn ang="0">
                  <a:pos x="123" y="3"/>
                </a:cxn>
              </a:cxnLst>
              <a:rect l="0" t="0" r="r" b="b"/>
              <a:pathLst>
                <a:path w="134" h="255">
                  <a:moveTo>
                    <a:pt x="123" y="3"/>
                  </a:moveTo>
                  <a:lnTo>
                    <a:pt x="123" y="3"/>
                  </a:lnTo>
                  <a:lnTo>
                    <a:pt x="118" y="16"/>
                  </a:lnTo>
                  <a:lnTo>
                    <a:pt x="111" y="27"/>
                  </a:lnTo>
                  <a:lnTo>
                    <a:pt x="105" y="38"/>
                  </a:lnTo>
                  <a:lnTo>
                    <a:pt x="100" y="51"/>
                  </a:lnTo>
                  <a:lnTo>
                    <a:pt x="100" y="51"/>
                  </a:lnTo>
                  <a:lnTo>
                    <a:pt x="93" y="68"/>
                  </a:lnTo>
                  <a:lnTo>
                    <a:pt x="86" y="87"/>
                  </a:lnTo>
                  <a:lnTo>
                    <a:pt x="72" y="122"/>
                  </a:lnTo>
                  <a:lnTo>
                    <a:pt x="72" y="122"/>
                  </a:lnTo>
                  <a:lnTo>
                    <a:pt x="65" y="139"/>
                  </a:lnTo>
                  <a:lnTo>
                    <a:pt x="56" y="154"/>
                  </a:lnTo>
                  <a:lnTo>
                    <a:pt x="38" y="186"/>
                  </a:lnTo>
                  <a:lnTo>
                    <a:pt x="18" y="217"/>
                  </a:lnTo>
                  <a:lnTo>
                    <a:pt x="9" y="233"/>
                  </a:lnTo>
                  <a:lnTo>
                    <a:pt x="0" y="249"/>
                  </a:lnTo>
                  <a:lnTo>
                    <a:pt x="0" y="249"/>
                  </a:lnTo>
                  <a:lnTo>
                    <a:pt x="0" y="250"/>
                  </a:lnTo>
                  <a:lnTo>
                    <a:pt x="0" y="252"/>
                  </a:lnTo>
                  <a:lnTo>
                    <a:pt x="4" y="255"/>
                  </a:lnTo>
                  <a:lnTo>
                    <a:pt x="5" y="255"/>
                  </a:lnTo>
                  <a:lnTo>
                    <a:pt x="7" y="255"/>
                  </a:lnTo>
                  <a:lnTo>
                    <a:pt x="8" y="255"/>
                  </a:lnTo>
                  <a:lnTo>
                    <a:pt x="9" y="253"/>
                  </a:lnTo>
                  <a:lnTo>
                    <a:pt x="9" y="253"/>
                  </a:lnTo>
                  <a:lnTo>
                    <a:pt x="17" y="238"/>
                  </a:lnTo>
                  <a:lnTo>
                    <a:pt x="25" y="223"/>
                  </a:lnTo>
                  <a:lnTo>
                    <a:pt x="43" y="193"/>
                  </a:lnTo>
                  <a:lnTo>
                    <a:pt x="61" y="163"/>
                  </a:lnTo>
                  <a:lnTo>
                    <a:pt x="70" y="148"/>
                  </a:lnTo>
                  <a:lnTo>
                    <a:pt x="77" y="132"/>
                  </a:lnTo>
                  <a:lnTo>
                    <a:pt x="77" y="132"/>
                  </a:lnTo>
                  <a:lnTo>
                    <a:pt x="90" y="101"/>
                  </a:lnTo>
                  <a:lnTo>
                    <a:pt x="103" y="69"/>
                  </a:lnTo>
                  <a:lnTo>
                    <a:pt x="103" y="69"/>
                  </a:lnTo>
                  <a:lnTo>
                    <a:pt x="110" y="53"/>
                  </a:lnTo>
                  <a:lnTo>
                    <a:pt x="118" y="37"/>
                  </a:lnTo>
                  <a:lnTo>
                    <a:pt x="125" y="22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4" y="3"/>
                  </a:lnTo>
                  <a:lnTo>
                    <a:pt x="133" y="2"/>
                  </a:lnTo>
                  <a:lnTo>
                    <a:pt x="132" y="1"/>
                  </a:lnTo>
                  <a:lnTo>
                    <a:pt x="130" y="0"/>
                  </a:lnTo>
                  <a:lnTo>
                    <a:pt x="126" y="0"/>
                  </a:lnTo>
                  <a:lnTo>
                    <a:pt x="124" y="1"/>
                  </a:lnTo>
                  <a:lnTo>
                    <a:pt x="123" y="3"/>
                  </a:lnTo>
                  <a:lnTo>
                    <a:pt x="12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55" name="Freeform 871"/>
            <p:cNvSpPr/>
            <p:nvPr/>
          </p:nvSpPr>
          <p:spPr bwMode="auto">
            <a:xfrm>
              <a:off x="4235450" y="1423988"/>
              <a:ext cx="49213" cy="8890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89" y="0"/>
                </a:cxn>
                <a:cxn ang="0">
                  <a:pos x="85" y="2"/>
                </a:cxn>
                <a:cxn ang="0">
                  <a:pos x="82" y="5"/>
                </a:cxn>
                <a:cxn ang="0">
                  <a:pos x="76" y="11"/>
                </a:cxn>
                <a:cxn ang="0">
                  <a:pos x="68" y="25"/>
                </a:cxn>
                <a:cxn ang="0">
                  <a:pos x="68" y="25"/>
                </a:cxn>
                <a:cxn ang="0">
                  <a:pos x="52" y="54"/>
                </a:cxn>
                <a:cxn ang="0">
                  <a:pos x="37" y="81"/>
                </a:cxn>
                <a:cxn ang="0">
                  <a:pos x="37" y="81"/>
                </a:cxn>
                <a:cxn ang="0">
                  <a:pos x="24" y="107"/>
                </a:cxn>
                <a:cxn ang="0">
                  <a:pos x="17" y="120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5" y="139"/>
                </a:cxn>
                <a:cxn ang="0">
                  <a:pos x="2" y="147"/>
                </a:cxn>
                <a:cxn ang="0">
                  <a:pos x="0" y="154"/>
                </a:cxn>
                <a:cxn ang="0">
                  <a:pos x="0" y="158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2" y="165"/>
                </a:cxn>
                <a:cxn ang="0">
                  <a:pos x="4" y="166"/>
                </a:cxn>
                <a:cxn ang="0">
                  <a:pos x="6" y="166"/>
                </a:cxn>
                <a:cxn ang="0">
                  <a:pos x="7" y="165"/>
                </a:cxn>
                <a:cxn ang="0">
                  <a:pos x="9" y="164"/>
                </a:cxn>
                <a:cxn ang="0">
                  <a:pos x="9" y="162"/>
                </a:cxn>
                <a:cxn ang="0">
                  <a:pos x="9" y="160"/>
                </a:cxn>
                <a:cxn ang="0">
                  <a:pos x="9" y="160"/>
                </a:cxn>
                <a:cxn ang="0">
                  <a:pos x="9" y="155"/>
                </a:cxn>
                <a:cxn ang="0">
                  <a:pos x="9" y="151"/>
                </a:cxn>
                <a:cxn ang="0">
                  <a:pos x="11" y="148"/>
                </a:cxn>
                <a:cxn ang="0">
                  <a:pos x="13" y="143"/>
                </a:cxn>
                <a:cxn ang="0">
                  <a:pos x="18" y="137"/>
                </a:cxn>
                <a:cxn ang="0">
                  <a:pos x="20" y="134"/>
                </a:cxn>
                <a:cxn ang="0">
                  <a:pos x="22" y="131"/>
                </a:cxn>
                <a:cxn ang="0">
                  <a:pos x="22" y="131"/>
                </a:cxn>
                <a:cxn ang="0">
                  <a:pos x="34" y="108"/>
                </a:cxn>
                <a:cxn ang="0">
                  <a:pos x="45" y="87"/>
                </a:cxn>
                <a:cxn ang="0">
                  <a:pos x="45" y="87"/>
                </a:cxn>
                <a:cxn ang="0">
                  <a:pos x="57" y="65"/>
                </a:cxn>
                <a:cxn ang="0">
                  <a:pos x="68" y="44"/>
                </a:cxn>
                <a:cxn ang="0">
                  <a:pos x="68" y="44"/>
                </a:cxn>
                <a:cxn ang="0">
                  <a:pos x="78" y="25"/>
                </a:cxn>
                <a:cxn ang="0">
                  <a:pos x="84" y="15"/>
                </a:cxn>
                <a:cxn ang="0">
                  <a:pos x="87" y="12"/>
                </a:cxn>
                <a:cxn ang="0">
                  <a:pos x="92" y="9"/>
                </a:cxn>
                <a:cxn ang="0">
                  <a:pos x="92" y="9"/>
                </a:cxn>
                <a:cxn ang="0">
                  <a:pos x="93" y="8"/>
                </a:cxn>
                <a:cxn ang="0">
                  <a:pos x="94" y="7"/>
                </a:cxn>
                <a:cxn ang="0">
                  <a:pos x="94" y="3"/>
                </a:cxn>
                <a:cxn ang="0">
                  <a:pos x="94" y="2"/>
                </a:cxn>
                <a:cxn ang="0">
                  <a:pos x="93" y="1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9" y="0"/>
                </a:cxn>
              </a:cxnLst>
              <a:rect l="0" t="0" r="r" b="b"/>
              <a:pathLst>
                <a:path w="94" h="166">
                  <a:moveTo>
                    <a:pt x="89" y="0"/>
                  </a:moveTo>
                  <a:lnTo>
                    <a:pt x="89" y="0"/>
                  </a:lnTo>
                  <a:lnTo>
                    <a:pt x="85" y="2"/>
                  </a:lnTo>
                  <a:lnTo>
                    <a:pt x="82" y="5"/>
                  </a:lnTo>
                  <a:lnTo>
                    <a:pt x="76" y="11"/>
                  </a:lnTo>
                  <a:lnTo>
                    <a:pt x="68" y="25"/>
                  </a:lnTo>
                  <a:lnTo>
                    <a:pt x="68" y="25"/>
                  </a:lnTo>
                  <a:lnTo>
                    <a:pt x="52" y="54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24" y="107"/>
                  </a:lnTo>
                  <a:lnTo>
                    <a:pt x="17" y="120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5" y="139"/>
                  </a:lnTo>
                  <a:lnTo>
                    <a:pt x="2" y="147"/>
                  </a:lnTo>
                  <a:lnTo>
                    <a:pt x="0" y="154"/>
                  </a:lnTo>
                  <a:lnTo>
                    <a:pt x="0" y="158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2" y="165"/>
                  </a:lnTo>
                  <a:lnTo>
                    <a:pt x="4" y="166"/>
                  </a:lnTo>
                  <a:lnTo>
                    <a:pt x="6" y="166"/>
                  </a:lnTo>
                  <a:lnTo>
                    <a:pt x="7" y="165"/>
                  </a:lnTo>
                  <a:lnTo>
                    <a:pt x="9" y="164"/>
                  </a:lnTo>
                  <a:lnTo>
                    <a:pt x="9" y="162"/>
                  </a:lnTo>
                  <a:lnTo>
                    <a:pt x="9" y="160"/>
                  </a:lnTo>
                  <a:lnTo>
                    <a:pt x="9" y="160"/>
                  </a:lnTo>
                  <a:lnTo>
                    <a:pt x="9" y="155"/>
                  </a:lnTo>
                  <a:lnTo>
                    <a:pt x="9" y="151"/>
                  </a:lnTo>
                  <a:lnTo>
                    <a:pt x="11" y="148"/>
                  </a:lnTo>
                  <a:lnTo>
                    <a:pt x="13" y="143"/>
                  </a:lnTo>
                  <a:lnTo>
                    <a:pt x="18" y="137"/>
                  </a:lnTo>
                  <a:lnTo>
                    <a:pt x="20" y="134"/>
                  </a:lnTo>
                  <a:lnTo>
                    <a:pt x="22" y="131"/>
                  </a:lnTo>
                  <a:lnTo>
                    <a:pt x="22" y="131"/>
                  </a:lnTo>
                  <a:lnTo>
                    <a:pt x="34" y="108"/>
                  </a:lnTo>
                  <a:lnTo>
                    <a:pt x="45" y="87"/>
                  </a:lnTo>
                  <a:lnTo>
                    <a:pt x="45" y="87"/>
                  </a:lnTo>
                  <a:lnTo>
                    <a:pt x="57" y="65"/>
                  </a:lnTo>
                  <a:lnTo>
                    <a:pt x="68" y="44"/>
                  </a:lnTo>
                  <a:lnTo>
                    <a:pt x="68" y="44"/>
                  </a:lnTo>
                  <a:lnTo>
                    <a:pt x="78" y="25"/>
                  </a:lnTo>
                  <a:lnTo>
                    <a:pt x="84" y="15"/>
                  </a:lnTo>
                  <a:lnTo>
                    <a:pt x="87" y="12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3" y="8"/>
                  </a:lnTo>
                  <a:lnTo>
                    <a:pt x="94" y="7"/>
                  </a:lnTo>
                  <a:lnTo>
                    <a:pt x="94" y="3"/>
                  </a:lnTo>
                  <a:lnTo>
                    <a:pt x="94" y="2"/>
                  </a:lnTo>
                  <a:lnTo>
                    <a:pt x="93" y="1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56" name="Freeform 872"/>
            <p:cNvSpPr/>
            <p:nvPr/>
          </p:nvSpPr>
          <p:spPr bwMode="auto">
            <a:xfrm>
              <a:off x="4275138" y="1435100"/>
              <a:ext cx="65088" cy="107950"/>
            </a:xfrm>
            <a:custGeom>
              <a:avLst/>
              <a:gdLst/>
              <a:ahLst/>
              <a:cxnLst>
                <a:cxn ang="0">
                  <a:pos x="117" y="0"/>
                </a:cxn>
                <a:cxn ang="0">
                  <a:pos x="117" y="0"/>
                </a:cxn>
                <a:cxn ang="0">
                  <a:pos x="106" y="9"/>
                </a:cxn>
                <a:cxn ang="0">
                  <a:pos x="97" y="18"/>
                </a:cxn>
                <a:cxn ang="0">
                  <a:pos x="89" y="27"/>
                </a:cxn>
                <a:cxn ang="0">
                  <a:pos x="82" y="39"/>
                </a:cxn>
                <a:cxn ang="0">
                  <a:pos x="74" y="50"/>
                </a:cxn>
                <a:cxn ang="0">
                  <a:pos x="68" y="61"/>
                </a:cxn>
                <a:cxn ang="0">
                  <a:pos x="58" y="84"/>
                </a:cxn>
                <a:cxn ang="0">
                  <a:pos x="58" y="84"/>
                </a:cxn>
                <a:cxn ang="0">
                  <a:pos x="31" y="142"/>
                </a:cxn>
                <a:cxn ang="0">
                  <a:pos x="18" y="170"/>
                </a:cxn>
                <a:cxn ang="0">
                  <a:pos x="9" y="183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9"/>
                </a:cxn>
                <a:cxn ang="0">
                  <a:pos x="1" y="201"/>
                </a:cxn>
                <a:cxn ang="0">
                  <a:pos x="1" y="202"/>
                </a:cxn>
                <a:cxn ang="0">
                  <a:pos x="3" y="203"/>
                </a:cxn>
                <a:cxn ang="0">
                  <a:pos x="4" y="204"/>
                </a:cxn>
                <a:cxn ang="0">
                  <a:pos x="6" y="204"/>
                </a:cxn>
                <a:cxn ang="0">
                  <a:pos x="8" y="203"/>
                </a:cxn>
                <a:cxn ang="0">
                  <a:pos x="9" y="202"/>
                </a:cxn>
                <a:cxn ang="0">
                  <a:pos x="9" y="202"/>
                </a:cxn>
                <a:cxn ang="0">
                  <a:pos x="23" y="180"/>
                </a:cxn>
                <a:cxn ang="0">
                  <a:pos x="36" y="157"/>
                </a:cxn>
                <a:cxn ang="0">
                  <a:pos x="48" y="134"/>
                </a:cxn>
                <a:cxn ang="0">
                  <a:pos x="57" y="110"/>
                </a:cxn>
                <a:cxn ang="0">
                  <a:pos x="57" y="110"/>
                </a:cxn>
                <a:cxn ang="0">
                  <a:pos x="68" y="83"/>
                </a:cxn>
                <a:cxn ang="0">
                  <a:pos x="74" y="69"/>
                </a:cxn>
                <a:cxn ang="0">
                  <a:pos x="82" y="54"/>
                </a:cxn>
                <a:cxn ang="0">
                  <a:pos x="90" y="41"/>
                </a:cxn>
                <a:cxn ang="0">
                  <a:pos x="100" y="28"/>
                </a:cxn>
                <a:cxn ang="0">
                  <a:pos x="111" y="18"/>
                </a:cxn>
                <a:cxn ang="0">
                  <a:pos x="122" y="9"/>
                </a:cxn>
                <a:cxn ang="0">
                  <a:pos x="122" y="9"/>
                </a:cxn>
                <a:cxn ang="0">
                  <a:pos x="123" y="8"/>
                </a:cxn>
                <a:cxn ang="0">
                  <a:pos x="124" y="6"/>
                </a:cxn>
                <a:cxn ang="0">
                  <a:pos x="124" y="4"/>
                </a:cxn>
                <a:cxn ang="0">
                  <a:pos x="123" y="3"/>
                </a:cxn>
                <a:cxn ang="0">
                  <a:pos x="122" y="2"/>
                </a:cxn>
                <a:cxn ang="0">
                  <a:pos x="120" y="0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7" y="0"/>
                </a:cxn>
              </a:cxnLst>
              <a:rect l="0" t="0" r="r" b="b"/>
              <a:pathLst>
                <a:path w="124" h="204">
                  <a:moveTo>
                    <a:pt x="117" y="0"/>
                  </a:moveTo>
                  <a:lnTo>
                    <a:pt x="117" y="0"/>
                  </a:lnTo>
                  <a:lnTo>
                    <a:pt x="106" y="9"/>
                  </a:lnTo>
                  <a:lnTo>
                    <a:pt x="97" y="18"/>
                  </a:lnTo>
                  <a:lnTo>
                    <a:pt x="89" y="27"/>
                  </a:lnTo>
                  <a:lnTo>
                    <a:pt x="82" y="39"/>
                  </a:lnTo>
                  <a:lnTo>
                    <a:pt x="74" y="50"/>
                  </a:lnTo>
                  <a:lnTo>
                    <a:pt x="68" y="61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31" y="142"/>
                  </a:lnTo>
                  <a:lnTo>
                    <a:pt x="18" y="170"/>
                  </a:lnTo>
                  <a:lnTo>
                    <a:pt x="9" y="183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9"/>
                  </a:lnTo>
                  <a:lnTo>
                    <a:pt x="1" y="201"/>
                  </a:lnTo>
                  <a:lnTo>
                    <a:pt x="1" y="202"/>
                  </a:lnTo>
                  <a:lnTo>
                    <a:pt x="3" y="203"/>
                  </a:lnTo>
                  <a:lnTo>
                    <a:pt x="4" y="204"/>
                  </a:lnTo>
                  <a:lnTo>
                    <a:pt x="6" y="204"/>
                  </a:lnTo>
                  <a:lnTo>
                    <a:pt x="8" y="203"/>
                  </a:lnTo>
                  <a:lnTo>
                    <a:pt x="9" y="202"/>
                  </a:lnTo>
                  <a:lnTo>
                    <a:pt x="9" y="202"/>
                  </a:lnTo>
                  <a:lnTo>
                    <a:pt x="23" y="180"/>
                  </a:lnTo>
                  <a:lnTo>
                    <a:pt x="36" y="157"/>
                  </a:lnTo>
                  <a:lnTo>
                    <a:pt x="48" y="134"/>
                  </a:lnTo>
                  <a:lnTo>
                    <a:pt x="57" y="110"/>
                  </a:lnTo>
                  <a:lnTo>
                    <a:pt x="57" y="110"/>
                  </a:lnTo>
                  <a:lnTo>
                    <a:pt x="68" y="83"/>
                  </a:lnTo>
                  <a:lnTo>
                    <a:pt x="74" y="69"/>
                  </a:lnTo>
                  <a:lnTo>
                    <a:pt x="82" y="54"/>
                  </a:lnTo>
                  <a:lnTo>
                    <a:pt x="90" y="41"/>
                  </a:lnTo>
                  <a:lnTo>
                    <a:pt x="100" y="28"/>
                  </a:lnTo>
                  <a:lnTo>
                    <a:pt x="111" y="18"/>
                  </a:lnTo>
                  <a:lnTo>
                    <a:pt x="122" y="9"/>
                  </a:lnTo>
                  <a:lnTo>
                    <a:pt x="122" y="9"/>
                  </a:lnTo>
                  <a:lnTo>
                    <a:pt x="123" y="8"/>
                  </a:lnTo>
                  <a:lnTo>
                    <a:pt x="124" y="6"/>
                  </a:lnTo>
                  <a:lnTo>
                    <a:pt x="124" y="4"/>
                  </a:lnTo>
                  <a:lnTo>
                    <a:pt x="123" y="3"/>
                  </a:lnTo>
                  <a:lnTo>
                    <a:pt x="122" y="2"/>
                  </a:lnTo>
                  <a:lnTo>
                    <a:pt x="120" y="0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57" name="Freeform 873"/>
            <p:cNvSpPr/>
            <p:nvPr/>
          </p:nvSpPr>
          <p:spPr bwMode="auto">
            <a:xfrm>
              <a:off x="4318000" y="1447800"/>
              <a:ext cx="74613" cy="104775"/>
            </a:xfrm>
            <a:custGeom>
              <a:avLst/>
              <a:gdLst/>
              <a:ahLst/>
              <a:cxnLst>
                <a:cxn ang="0">
                  <a:pos x="132" y="3"/>
                </a:cxn>
                <a:cxn ang="0">
                  <a:pos x="132" y="3"/>
                </a:cxn>
                <a:cxn ang="0">
                  <a:pos x="130" y="8"/>
                </a:cxn>
                <a:cxn ang="0">
                  <a:pos x="127" y="14"/>
                </a:cxn>
                <a:cxn ang="0">
                  <a:pos x="123" y="19"/>
                </a:cxn>
                <a:cxn ang="0">
                  <a:pos x="118" y="23"/>
                </a:cxn>
                <a:cxn ang="0">
                  <a:pos x="108" y="32"/>
                </a:cxn>
                <a:cxn ang="0">
                  <a:pos x="100" y="42"/>
                </a:cxn>
                <a:cxn ang="0">
                  <a:pos x="100" y="42"/>
                </a:cxn>
                <a:cxn ang="0">
                  <a:pos x="85" y="62"/>
                </a:cxn>
                <a:cxn ang="0">
                  <a:pos x="71" y="83"/>
                </a:cxn>
                <a:cxn ang="0">
                  <a:pos x="71" y="83"/>
                </a:cxn>
                <a:cxn ang="0">
                  <a:pos x="36" y="133"/>
                </a:cxn>
                <a:cxn ang="0">
                  <a:pos x="36" y="133"/>
                </a:cxn>
                <a:cxn ang="0">
                  <a:pos x="28" y="148"/>
                </a:cxn>
                <a:cxn ang="0">
                  <a:pos x="19" y="163"/>
                </a:cxn>
                <a:cxn ang="0">
                  <a:pos x="11" y="178"/>
                </a:cxn>
                <a:cxn ang="0">
                  <a:pos x="6" y="184"/>
                </a:cxn>
                <a:cxn ang="0">
                  <a:pos x="1" y="191"/>
                </a:cxn>
                <a:cxn ang="0">
                  <a:pos x="1" y="191"/>
                </a:cxn>
                <a:cxn ang="0">
                  <a:pos x="0" y="192"/>
                </a:cxn>
                <a:cxn ang="0">
                  <a:pos x="0" y="194"/>
                </a:cxn>
                <a:cxn ang="0">
                  <a:pos x="0" y="196"/>
                </a:cxn>
                <a:cxn ang="0">
                  <a:pos x="1" y="198"/>
                </a:cxn>
                <a:cxn ang="0">
                  <a:pos x="3" y="199"/>
                </a:cxn>
                <a:cxn ang="0">
                  <a:pos x="4" y="200"/>
                </a:cxn>
                <a:cxn ang="0">
                  <a:pos x="6" y="199"/>
                </a:cxn>
                <a:cxn ang="0">
                  <a:pos x="7" y="198"/>
                </a:cxn>
                <a:cxn ang="0">
                  <a:pos x="7" y="198"/>
                </a:cxn>
                <a:cxn ang="0">
                  <a:pos x="15" y="187"/>
                </a:cxn>
                <a:cxn ang="0">
                  <a:pos x="22" y="176"/>
                </a:cxn>
                <a:cxn ang="0">
                  <a:pos x="35" y="153"/>
                </a:cxn>
                <a:cxn ang="0">
                  <a:pos x="35" y="153"/>
                </a:cxn>
                <a:cxn ang="0">
                  <a:pos x="44" y="139"/>
                </a:cxn>
                <a:cxn ang="0">
                  <a:pos x="54" y="124"/>
                </a:cxn>
                <a:cxn ang="0">
                  <a:pos x="74" y="95"/>
                </a:cxn>
                <a:cxn ang="0">
                  <a:pos x="74" y="95"/>
                </a:cxn>
                <a:cxn ang="0">
                  <a:pos x="108" y="46"/>
                </a:cxn>
                <a:cxn ang="0">
                  <a:pos x="108" y="46"/>
                </a:cxn>
                <a:cxn ang="0">
                  <a:pos x="112" y="41"/>
                </a:cxn>
                <a:cxn ang="0">
                  <a:pos x="117" y="36"/>
                </a:cxn>
                <a:cxn ang="0">
                  <a:pos x="127" y="27"/>
                </a:cxn>
                <a:cxn ang="0">
                  <a:pos x="132" y="23"/>
                </a:cxn>
                <a:cxn ang="0">
                  <a:pos x="136" y="18"/>
                </a:cxn>
                <a:cxn ang="0">
                  <a:pos x="139" y="12"/>
                </a:cxn>
                <a:cxn ang="0">
                  <a:pos x="141" y="5"/>
                </a:cxn>
                <a:cxn ang="0">
                  <a:pos x="141" y="5"/>
                </a:cxn>
                <a:cxn ang="0">
                  <a:pos x="141" y="3"/>
                </a:cxn>
                <a:cxn ang="0">
                  <a:pos x="140" y="2"/>
                </a:cxn>
                <a:cxn ang="0">
                  <a:pos x="139" y="1"/>
                </a:cxn>
                <a:cxn ang="0">
                  <a:pos x="138" y="0"/>
                </a:cxn>
                <a:cxn ang="0">
                  <a:pos x="136" y="0"/>
                </a:cxn>
                <a:cxn ang="0">
                  <a:pos x="134" y="0"/>
                </a:cxn>
                <a:cxn ang="0">
                  <a:pos x="133" y="1"/>
                </a:cxn>
                <a:cxn ang="0">
                  <a:pos x="132" y="3"/>
                </a:cxn>
                <a:cxn ang="0">
                  <a:pos x="132" y="3"/>
                </a:cxn>
              </a:cxnLst>
              <a:rect l="0" t="0" r="r" b="b"/>
              <a:pathLst>
                <a:path w="141" h="200">
                  <a:moveTo>
                    <a:pt x="132" y="3"/>
                  </a:moveTo>
                  <a:lnTo>
                    <a:pt x="132" y="3"/>
                  </a:lnTo>
                  <a:lnTo>
                    <a:pt x="130" y="8"/>
                  </a:lnTo>
                  <a:lnTo>
                    <a:pt x="127" y="14"/>
                  </a:lnTo>
                  <a:lnTo>
                    <a:pt x="123" y="19"/>
                  </a:lnTo>
                  <a:lnTo>
                    <a:pt x="118" y="23"/>
                  </a:lnTo>
                  <a:lnTo>
                    <a:pt x="108" y="32"/>
                  </a:lnTo>
                  <a:lnTo>
                    <a:pt x="100" y="42"/>
                  </a:lnTo>
                  <a:lnTo>
                    <a:pt x="100" y="42"/>
                  </a:lnTo>
                  <a:lnTo>
                    <a:pt x="85" y="62"/>
                  </a:lnTo>
                  <a:lnTo>
                    <a:pt x="71" y="83"/>
                  </a:lnTo>
                  <a:lnTo>
                    <a:pt x="71" y="83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28" y="148"/>
                  </a:lnTo>
                  <a:lnTo>
                    <a:pt x="19" y="163"/>
                  </a:lnTo>
                  <a:lnTo>
                    <a:pt x="11" y="178"/>
                  </a:lnTo>
                  <a:lnTo>
                    <a:pt x="6" y="184"/>
                  </a:lnTo>
                  <a:lnTo>
                    <a:pt x="1" y="191"/>
                  </a:lnTo>
                  <a:lnTo>
                    <a:pt x="1" y="191"/>
                  </a:lnTo>
                  <a:lnTo>
                    <a:pt x="0" y="192"/>
                  </a:lnTo>
                  <a:lnTo>
                    <a:pt x="0" y="194"/>
                  </a:lnTo>
                  <a:lnTo>
                    <a:pt x="0" y="196"/>
                  </a:lnTo>
                  <a:lnTo>
                    <a:pt x="1" y="198"/>
                  </a:lnTo>
                  <a:lnTo>
                    <a:pt x="3" y="199"/>
                  </a:lnTo>
                  <a:lnTo>
                    <a:pt x="4" y="200"/>
                  </a:lnTo>
                  <a:lnTo>
                    <a:pt x="6" y="199"/>
                  </a:lnTo>
                  <a:lnTo>
                    <a:pt x="7" y="198"/>
                  </a:lnTo>
                  <a:lnTo>
                    <a:pt x="7" y="198"/>
                  </a:lnTo>
                  <a:lnTo>
                    <a:pt x="15" y="187"/>
                  </a:lnTo>
                  <a:lnTo>
                    <a:pt x="22" y="176"/>
                  </a:lnTo>
                  <a:lnTo>
                    <a:pt x="35" y="153"/>
                  </a:lnTo>
                  <a:lnTo>
                    <a:pt x="35" y="153"/>
                  </a:lnTo>
                  <a:lnTo>
                    <a:pt x="44" y="139"/>
                  </a:lnTo>
                  <a:lnTo>
                    <a:pt x="54" y="124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108" y="46"/>
                  </a:lnTo>
                  <a:lnTo>
                    <a:pt x="108" y="46"/>
                  </a:lnTo>
                  <a:lnTo>
                    <a:pt x="112" y="41"/>
                  </a:lnTo>
                  <a:lnTo>
                    <a:pt x="117" y="36"/>
                  </a:lnTo>
                  <a:lnTo>
                    <a:pt x="127" y="27"/>
                  </a:lnTo>
                  <a:lnTo>
                    <a:pt x="132" y="23"/>
                  </a:lnTo>
                  <a:lnTo>
                    <a:pt x="136" y="18"/>
                  </a:lnTo>
                  <a:lnTo>
                    <a:pt x="139" y="12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3"/>
                  </a:lnTo>
                  <a:lnTo>
                    <a:pt x="140" y="2"/>
                  </a:lnTo>
                  <a:lnTo>
                    <a:pt x="139" y="1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4" y="0"/>
                  </a:lnTo>
                  <a:lnTo>
                    <a:pt x="133" y="1"/>
                  </a:lnTo>
                  <a:lnTo>
                    <a:pt x="132" y="3"/>
                  </a:lnTo>
                  <a:lnTo>
                    <a:pt x="13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58" name="Freeform 874"/>
            <p:cNvSpPr/>
            <p:nvPr/>
          </p:nvSpPr>
          <p:spPr bwMode="auto">
            <a:xfrm>
              <a:off x="4367213" y="1470025"/>
              <a:ext cx="53975" cy="92075"/>
            </a:xfrm>
            <a:custGeom>
              <a:avLst/>
              <a:gdLst/>
              <a:ahLst/>
              <a:cxnLst>
                <a:cxn ang="0">
                  <a:pos x="100" y="3"/>
                </a:cxn>
                <a:cxn ang="0">
                  <a:pos x="100" y="3"/>
                </a:cxn>
                <a:cxn ang="0">
                  <a:pos x="98" y="1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2" y="1"/>
                </a:cxn>
                <a:cxn ang="0">
                  <a:pos x="86" y="6"/>
                </a:cxn>
                <a:cxn ang="0">
                  <a:pos x="86" y="6"/>
                </a:cxn>
                <a:cxn ang="0">
                  <a:pos x="85" y="8"/>
                </a:cxn>
                <a:cxn ang="0">
                  <a:pos x="86" y="11"/>
                </a:cxn>
                <a:cxn ang="0">
                  <a:pos x="87" y="13"/>
                </a:cxn>
                <a:cxn ang="0">
                  <a:pos x="91" y="14"/>
                </a:cxn>
                <a:cxn ang="0">
                  <a:pos x="91" y="14"/>
                </a:cxn>
                <a:cxn ang="0">
                  <a:pos x="89" y="21"/>
                </a:cxn>
                <a:cxn ang="0">
                  <a:pos x="85" y="31"/>
                </a:cxn>
                <a:cxn ang="0">
                  <a:pos x="81" y="39"/>
                </a:cxn>
                <a:cxn ang="0">
                  <a:pos x="77" y="47"/>
                </a:cxn>
                <a:cxn ang="0">
                  <a:pos x="67" y="64"/>
                </a:cxn>
                <a:cxn ang="0">
                  <a:pos x="58" y="77"/>
                </a:cxn>
                <a:cxn ang="0">
                  <a:pos x="58" y="77"/>
                </a:cxn>
                <a:cxn ang="0">
                  <a:pos x="44" y="99"/>
                </a:cxn>
                <a:cxn ang="0">
                  <a:pos x="31" y="119"/>
                </a:cxn>
                <a:cxn ang="0">
                  <a:pos x="18" y="141"/>
                </a:cxn>
                <a:cxn ang="0">
                  <a:pos x="4" y="163"/>
                </a:cxn>
                <a:cxn ang="0">
                  <a:pos x="4" y="163"/>
                </a:cxn>
                <a:cxn ang="0">
                  <a:pos x="2" y="165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0" y="171"/>
                </a:cxn>
                <a:cxn ang="0">
                  <a:pos x="1" y="172"/>
                </a:cxn>
                <a:cxn ang="0">
                  <a:pos x="3" y="174"/>
                </a:cxn>
                <a:cxn ang="0">
                  <a:pos x="6" y="174"/>
                </a:cxn>
                <a:cxn ang="0">
                  <a:pos x="8" y="174"/>
                </a:cxn>
                <a:cxn ang="0">
                  <a:pos x="9" y="172"/>
                </a:cxn>
                <a:cxn ang="0">
                  <a:pos x="9" y="172"/>
                </a:cxn>
                <a:cxn ang="0">
                  <a:pos x="10" y="171"/>
                </a:cxn>
                <a:cxn ang="0">
                  <a:pos x="11" y="170"/>
                </a:cxn>
                <a:cxn ang="0">
                  <a:pos x="11" y="170"/>
                </a:cxn>
                <a:cxn ang="0">
                  <a:pos x="13" y="169"/>
                </a:cxn>
                <a:cxn ang="0">
                  <a:pos x="14" y="168"/>
                </a:cxn>
                <a:cxn ang="0">
                  <a:pos x="14" y="167"/>
                </a:cxn>
                <a:cxn ang="0">
                  <a:pos x="14" y="165"/>
                </a:cxn>
                <a:cxn ang="0">
                  <a:pos x="14" y="165"/>
                </a:cxn>
                <a:cxn ang="0">
                  <a:pos x="30" y="141"/>
                </a:cxn>
                <a:cxn ang="0">
                  <a:pos x="44" y="116"/>
                </a:cxn>
                <a:cxn ang="0">
                  <a:pos x="60" y="93"/>
                </a:cxn>
                <a:cxn ang="0">
                  <a:pos x="75" y="69"/>
                </a:cxn>
                <a:cxn ang="0">
                  <a:pos x="75" y="69"/>
                </a:cxn>
                <a:cxn ang="0">
                  <a:pos x="84" y="54"/>
                </a:cxn>
                <a:cxn ang="0">
                  <a:pos x="93" y="37"/>
                </a:cxn>
                <a:cxn ang="0">
                  <a:pos x="96" y="29"/>
                </a:cxn>
                <a:cxn ang="0">
                  <a:pos x="99" y="19"/>
                </a:cxn>
                <a:cxn ang="0">
                  <a:pos x="100" y="11"/>
                </a:cxn>
                <a:cxn ang="0">
                  <a:pos x="100" y="3"/>
                </a:cxn>
                <a:cxn ang="0">
                  <a:pos x="100" y="3"/>
                </a:cxn>
              </a:cxnLst>
              <a:rect l="0" t="0" r="r" b="b"/>
              <a:pathLst>
                <a:path w="100" h="174">
                  <a:moveTo>
                    <a:pt x="100" y="3"/>
                  </a:moveTo>
                  <a:lnTo>
                    <a:pt x="100" y="3"/>
                  </a:lnTo>
                  <a:lnTo>
                    <a:pt x="98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2" y="1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5" y="8"/>
                  </a:lnTo>
                  <a:lnTo>
                    <a:pt x="86" y="11"/>
                  </a:lnTo>
                  <a:lnTo>
                    <a:pt x="87" y="13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89" y="21"/>
                  </a:lnTo>
                  <a:lnTo>
                    <a:pt x="85" y="31"/>
                  </a:lnTo>
                  <a:lnTo>
                    <a:pt x="81" y="39"/>
                  </a:lnTo>
                  <a:lnTo>
                    <a:pt x="77" y="47"/>
                  </a:lnTo>
                  <a:lnTo>
                    <a:pt x="67" y="64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44" y="99"/>
                  </a:lnTo>
                  <a:lnTo>
                    <a:pt x="31" y="119"/>
                  </a:lnTo>
                  <a:lnTo>
                    <a:pt x="18" y="141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2" y="165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0" y="171"/>
                  </a:lnTo>
                  <a:lnTo>
                    <a:pt x="1" y="172"/>
                  </a:lnTo>
                  <a:lnTo>
                    <a:pt x="3" y="174"/>
                  </a:lnTo>
                  <a:lnTo>
                    <a:pt x="6" y="174"/>
                  </a:lnTo>
                  <a:lnTo>
                    <a:pt x="8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0" y="171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3" y="169"/>
                  </a:lnTo>
                  <a:lnTo>
                    <a:pt x="14" y="168"/>
                  </a:lnTo>
                  <a:lnTo>
                    <a:pt x="14" y="167"/>
                  </a:lnTo>
                  <a:lnTo>
                    <a:pt x="14" y="165"/>
                  </a:lnTo>
                  <a:lnTo>
                    <a:pt x="14" y="165"/>
                  </a:lnTo>
                  <a:lnTo>
                    <a:pt x="30" y="141"/>
                  </a:lnTo>
                  <a:lnTo>
                    <a:pt x="44" y="116"/>
                  </a:lnTo>
                  <a:lnTo>
                    <a:pt x="60" y="93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84" y="54"/>
                  </a:lnTo>
                  <a:lnTo>
                    <a:pt x="93" y="37"/>
                  </a:lnTo>
                  <a:lnTo>
                    <a:pt x="96" y="29"/>
                  </a:lnTo>
                  <a:lnTo>
                    <a:pt x="99" y="19"/>
                  </a:lnTo>
                  <a:lnTo>
                    <a:pt x="100" y="11"/>
                  </a:lnTo>
                  <a:lnTo>
                    <a:pt x="100" y="3"/>
                  </a:lnTo>
                  <a:lnTo>
                    <a:pt x="10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59" name="Freeform 875"/>
            <p:cNvSpPr/>
            <p:nvPr/>
          </p:nvSpPr>
          <p:spPr bwMode="auto">
            <a:xfrm>
              <a:off x="4392613" y="1492250"/>
              <a:ext cx="60325" cy="103188"/>
            </a:xfrm>
            <a:custGeom>
              <a:avLst/>
              <a:gdLst/>
              <a:ahLst/>
              <a:cxnLst>
                <a:cxn ang="0">
                  <a:pos x="106" y="3"/>
                </a:cxn>
                <a:cxn ang="0">
                  <a:pos x="106" y="3"/>
                </a:cxn>
                <a:cxn ang="0">
                  <a:pos x="79" y="51"/>
                </a:cxn>
                <a:cxn ang="0">
                  <a:pos x="65" y="74"/>
                </a:cxn>
                <a:cxn ang="0">
                  <a:pos x="50" y="98"/>
                </a:cxn>
                <a:cxn ang="0">
                  <a:pos x="50" y="98"/>
                </a:cxn>
                <a:cxn ang="0">
                  <a:pos x="36" y="120"/>
                </a:cxn>
                <a:cxn ang="0">
                  <a:pos x="23" y="141"/>
                </a:cxn>
                <a:cxn ang="0">
                  <a:pos x="11" y="164"/>
                </a:cxn>
                <a:cxn ang="0">
                  <a:pos x="5" y="177"/>
                </a:cxn>
                <a:cxn ang="0">
                  <a:pos x="0" y="189"/>
                </a:cxn>
                <a:cxn ang="0">
                  <a:pos x="0" y="189"/>
                </a:cxn>
                <a:cxn ang="0">
                  <a:pos x="0" y="191"/>
                </a:cxn>
                <a:cxn ang="0">
                  <a:pos x="1" y="192"/>
                </a:cxn>
                <a:cxn ang="0">
                  <a:pos x="2" y="193"/>
                </a:cxn>
                <a:cxn ang="0">
                  <a:pos x="3" y="194"/>
                </a:cxn>
                <a:cxn ang="0">
                  <a:pos x="5" y="194"/>
                </a:cxn>
                <a:cxn ang="0">
                  <a:pos x="7" y="194"/>
                </a:cxn>
                <a:cxn ang="0">
                  <a:pos x="8" y="193"/>
                </a:cxn>
                <a:cxn ang="0">
                  <a:pos x="10" y="191"/>
                </a:cxn>
                <a:cxn ang="0">
                  <a:pos x="10" y="191"/>
                </a:cxn>
                <a:cxn ang="0">
                  <a:pos x="15" y="179"/>
                </a:cxn>
                <a:cxn ang="0">
                  <a:pos x="21" y="166"/>
                </a:cxn>
                <a:cxn ang="0">
                  <a:pos x="33" y="142"/>
                </a:cxn>
                <a:cxn ang="0">
                  <a:pos x="48" y="119"/>
                </a:cxn>
                <a:cxn ang="0">
                  <a:pos x="63" y="96"/>
                </a:cxn>
                <a:cxn ang="0">
                  <a:pos x="63" y="96"/>
                </a:cxn>
                <a:cxn ang="0">
                  <a:pos x="77" y="74"/>
                </a:cxn>
                <a:cxn ang="0">
                  <a:pos x="89" y="53"/>
                </a:cxn>
                <a:cxn ang="0">
                  <a:pos x="114" y="7"/>
                </a:cxn>
                <a:cxn ang="0">
                  <a:pos x="114" y="7"/>
                </a:cxn>
                <a:cxn ang="0">
                  <a:pos x="114" y="5"/>
                </a:cxn>
                <a:cxn ang="0">
                  <a:pos x="114" y="4"/>
                </a:cxn>
                <a:cxn ang="0">
                  <a:pos x="113" y="2"/>
                </a:cxn>
                <a:cxn ang="0">
                  <a:pos x="112" y="1"/>
                </a:cxn>
                <a:cxn ang="0">
                  <a:pos x="110" y="0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106" y="3"/>
                </a:cxn>
                <a:cxn ang="0">
                  <a:pos x="106" y="3"/>
                </a:cxn>
              </a:cxnLst>
              <a:rect l="0" t="0" r="r" b="b"/>
              <a:pathLst>
                <a:path w="114" h="194">
                  <a:moveTo>
                    <a:pt x="106" y="3"/>
                  </a:moveTo>
                  <a:lnTo>
                    <a:pt x="106" y="3"/>
                  </a:lnTo>
                  <a:lnTo>
                    <a:pt x="79" y="51"/>
                  </a:lnTo>
                  <a:lnTo>
                    <a:pt x="65" y="74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36" y="120"/>
                  </a:lnTo>
                  <a:lnTo>
                    <a:pt x="23" y="141"/>
                  </a:lnTo>
                  <a:lnTo>
                    <a:pt x="11" y="164"/>
                  </a:lnTo>
                  <a:lnTo>
                    <a:pt x="5" y="177"/>
                  </a:lnTo>
                  <a:lnTo>
                    <a:pt x="0" y="189"/>
                  </a:lnTo>
                  <a:lnTo>
                    <a:pt x="0" y="189"/>
                  </a:lnTo>
                  <a:lnTo>
                    <a:pt x="0" y="191"/>
                  </a:lnTo>
                  <a:lnTo>
                    <a:pt x="1" y="192"/>
                  </a:lnTo>
                  <a:lnTo>
                    <a:pt x="2" y="193"/>
                  </a:lnTo>
                  <a:lnTo>
                    <a:pt x="3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8" y="193"/>
                  </a:lnTo>
                  <a:lnTo>
                    <a:pt x="10" y="191"/>
                  </a:lnTo>
                  <a:lnTo>
                    <a:pt x="10" y="191"/>
                  </a:lnTo>
                  <a:lnTo>
                    <a:pt x="15" y="179"/>
                  </a:lnTo>
                  <a:lnTo>
                    <a:pt x="21" y="166"/>
                  </a:lnTo>
                  <a:lnTo>
                    <a:pt x="33" y="142"/>
                  </a:lnTo>
                  <a:lnTo>
                    <a:pt x="48" y="119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77" y="74"/>
                  </a:lnTo>
                  <a:lnTo>
                    <a:pt x="89" y="53"/>
                  </a:lnTo>
                  <a:lnTo>
                    <a:pt x="114" y="7"/>
                  </a:lnTo>
                  <a:lnTo>
                    <a:pt x="114" y="7"/>
                  </a:lnTo>
                  <a:lnTo>
                    <a:pt x="114" y="5"/>
                  </a:lnTo>
                  <a:lnTo>
                    <a:pt x="114" y="4"/>
                  </a:lnTo>
                  <a:lnTo>
                    <a:pt x="113" y="2"/>
                  </a:lnTo>
                  <a:lnTo>
                    <a:pt x="112" y="1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7" y="1"/>
                  </a:lnTo>
                  <a:lnTo>
                    <a:pt x="106" y="3"/>
                  </a:lnTo>
                  <a:lnTo>
                    <a:pt x="10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60" name="Freeform 876"/>
            <p:cNvSpPr/>
            <p:nvPr/>
          </p:nvSpPr>
          <p:spPr bwMode="auto">
            <a:xfrm>
              <a:off x="4422775" y="1514475"/>
              <a:ext cx="60325" cy="95250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99" y="10"/>
                </a:cxn>
                <a:cxn ang="0">
                  <a:pos x="93" y="18"/>
                </a:cxn>
                <a:cxn ang="0">
                  <a:pos x="87" y="27"/>
                </a:cxn>
                <a:cxn ang="0">
                  <a:pos x="82" y="35"/>
                </a:cxn>
                <a:cxn ang="0">
                  <a:pos x="72" y="54"/>
                </a:cxn>
                <a:cxn ang="0">
                  <a:pos x="63" y="74"/>
                </a:cxn>
                <a:cxn ang="0">
                  <a:pos x="63" y="74"/>
                </a:cxn>
                <a:cxn ang="0">
                  <a:pos x="33" y="123"/>
                </a:cxn>
                <a:cxn ang="0">
                  <a:pos x="18" y="148"/>
                </a:cxn>
                <a:cxn ang="0">
                  <a:pos x="1" y="173"/>
                </a:cxn>
                <a:cxn ang="0">
                  <a:pos x="1" y="173"/>
                </a:cxn>
                <a:cxn ang="0">
                  <a:pos x="0" y="175"/>
                </a:cxn>
                <a:cxn ang="0">
                  <a:pos x="0" y="177"/>
                </a:cxn>
                <a:cxn ang="0">
                  <a:pos x="1" y="178"/>
                </a:cxn>
                <a:cxn ang="0">
                  <a:pos x="2" y="179"/>
                </a:cxn>
                <a:cxn ang="0">
                  <a:pos x="6" y="180"/>
                </a:cxn>
                <a:cxn ang="0">
                  <a:pos x="7" y="179"/>
                </a:cxn>
                <a:cxn ang="0">
                  <a:pos x="9" y="178"/>
                </a:cxn>
                <a:cxn ang="0">
                  <a:pos x="9" y="178"/>
                </a:cxn>
                <a:cxn ang="0">
                  <a:pos x="25" y="155"/>
                </a:cxn>
                <a:cxn ang="0">
                  <a:pos x="39" y="133"/>
                </a:cxn>
                <a:cxn ang="0">
                  <a:pos x="66" y="86"/>
                </a:cxn>
                <a:cxn ang="0">
                  <a:pos x="66" y="86"/>
                </a:cxn>
                <a:cxn ang="0">
                  <a:pos x="77" y="65"/>
                </a:cxn>
                <a:cxn ang="0">
                  <a:pos x="87" y="45"/>
                </a:cxn>
                <a:cxn ang="0">
                  <a:pos x="93" y="35"/>
                </a:cxn>
                <a:cxn ang="0">
                  <a:pos x="98" y="26"/>
                </a:cxn>
                <a:cxn ang="0">
                  <a:pos x="105" y="17"/>
                </a:cxn>
                <a:cxn ang="0">
                  <a:pos x="113" y="8"/>
                </a:cxn>
                <a:cxn ang="0">
                  <a:pos x="113" y="8"/>
                </a:cxn>
                <a:cxn ang="0">
                  <a:pos x="114" y="7"/>
                </a:cxn>
                <a:cxn ang="0">
                  <a:pos x="115" y="4"/>
                </a:cxn>
                <a:cxn ang="0">
                  <a:pos x="114" y="2"/>
                </a:cxn>
                <a:cxn ang="0">
                  <a:pos x="113" y="1"/>
                </a:cxn>
                <a:cxn ang="0">
                  <a:pos x="112" y="0"/>
                </a:cxn>
                <a:cxn ang="0">
                  <a:pos x="110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5" h="180">
                  <a:moveTo>
                    <a:pt x="106" y="1"/>
                  </a:moveTo>
                  <a:lnTo>
                    <a:pt x="106" y="1"/>
                  </a:lnTo>
                  <a:lnTo>
                    <a:pt x="99" y="10"/>
                  </a:lnTo>
                  <a:lnTo>
                    <a:pt x="93" y="18"/>
                  </a:lnTo>
                  <a:lnTo>
                    <a:pt x="87" y="27"/>
                  </a:lnTo>
                  <a:lnTo>
                    <a:pt x="82" y="35"/>
                  </a:lnTo>
                  <a:lnTo>
                    <a:pt x="72" y="54"/>
                  </a:lnTo>
                  <a:lnTo>
                    <a:pt x="63" y="74"/>
                  </a:lnTo>
                  <a:lnTo>
                    <a:pt x="63" y="74"/>
                  </a:lnTo>
                  <a:lnTo>
                    <a:pt x="33" y="123"/>
                  </a:lnTo>
                  <a:lnTo>
                    <a:pt x="18" y="148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0" y="175"/>
                  </a:lnTo>
                  <a:lnTo>
                    <a:pt x="0" y="177"/>
                  </a:lnTo>
                  <a:lnTo>
                    <a:pt x="1" y="178"/>
                  </a:lnTo>
                  <a:lnTo>
                    <a:pt x="2" y="179"/>
                  </a:lnTo>
                  <a:lnTo>
                    <a:pt x="6" y="180"/>
                  </a:lnTo>
                  <a:lnTo>
                    <a:pt x="7" y="179"/>
                  </a:lnTo>
                  <a:lnTo>
                    <a:pt x="9" y="178"/>
                  </a:lnTo>
                  <a:lnTo>
                    <a:pt x="9" y="178"/>
                  </a:lnTo>
                  <a:lnTo>
                    <a:pt x="25" y="155"/>
                  </a:lnTo>
                  <a:lnTo>
                    <a:pt x="39" y="133"/>
                  </a:lnTo>
                  <a:lnTo>
                    <a:pt x="66" y="86"/>
                  </a:lnTo>
                  <a:lnTo>
                    <a:pt x="66" y="86"/>
                  </a:lnTo>
                  <a:lnTo>
                    <a:pt x="77" y="65"/>
                  </a:lnTo>
                  <a:lnTo>
                    <a:pt x="87" y="45"/>
                  </a:lnTo>
                  <a:lnTo>
                    <a:pt x="93" y="35"/>
                  </a:lnTo>
                  <a:lnTo>
                    <a:pt x="98" y="26"/>
                  </a:lnTo>
                  <a:lnTo>
                    <a:pt x="105" y="17"/>
                  </a:lnTo>
                  <a:lnTo>
                    <a:pt x="113" y="8"/>
                  </a:lnTo>
                  <a:lnTo>
                    <a:pt x="113" y="8"/>
                  </a:lnTo>
                  <a:lnTo>
                    <a:pt x="114" y="7"/>
                  </a:lnTo>
                  <a:lnTo>
                    <a:pt x="115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2" y="0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61" name="Freeform 877"/>
            <p:cNvSpPr/>
            <p:nvPr/>
          </p:nvSpPr>
          <p:spPr bwMode="auto">
            <a:xfrm>
              <a:off x="4451350" y="1538288"/>
              <a:ext cx="58738" cy="96838"/>
            </a:xfrm>
            <a:custGeom>
              <a:avLst/>
              <a:gdLst/>
              <a:ahLst/>
              <a:cxnLst>
                <a:cxn ang="0">
                  <a:pos x="104" y="2"/>
                </a:cxn>
                <a:cxn ang="0">
                  <a:pos x="104" y="2"/>
                </a:cxn>
                <a:cxn ang="0">
                  <a:pos x="100" y="8"/>
                </a:cxn>
                <a:cxn ang="0">
                  <a:pos x="94" y="14"/>
                </a:cxn>
                <a:cxn ang="0">
                  <a:pos x="89" y="20"/>
                </a:cxn>
                <a:cxn ang="0">
                  <a:pos x="86" y="23"/>
                </a:cxn>
                <a:cxn ang="0">
                  <a:pos x="85" y="27"/>
                </a:cxn>
                <a:cxn ang="0">
                  <a:pos x="85" y="27"/>
                </a:cxn>
                <a:cxn ang="0">
                  <a:pos x="80" y="41"/>
                </a:cxn>
                <a:cxn ang="0">
                  <a:pos x="73" y="54"/>
                </a:cxn>
                <a:cxn ang="0">
                  <a:pos x="58" y="79"/>
                </a:cxn>
                <a:cxn ang="0">
                  <a:pos x="58" y="79"/>
                </a:cxn>
                <a:cxn ang="0">
                  <a:pos x="29" y="128"/>
                </a:cxn>
                <a:cxn ang="0">
                  <a:pos x="14" y="153"/>
                </a:cxn>
                <a:cxn ang="0">
                  <a:pos x="0" y="177"/>
                </a:cxn>
                <a:cxn ang="0">
                  <a:pos x="0" y="177"/>
                </a:cxn>
                <a:cxn ang="0">
                  <a:pos x="0" y="179"/>
                </a:cxn>
                <a:cxn ang="0">
                  <a:pos x="0" y="181"/>
                </a:cxn>
                <a:cxn ang="0">
                  <a:pos x="1" y="183"/>
                </a:cxn>
                <a:cxn ang="0">
                  <a:pos x="2" y="184"/>
                </a:cxn>
                <a:cxn ang="0">
                  <a:pos x="5" y="185"/>
                </a:cxn>
                <a:cxn ang="0">
                  <a:pos x="7" y="184"/>
                </a:cxn>
                <a:cxn ang="0">
                  <a:pos x="8" y="183"/>
                </a:cxn>
                <a:cxn ang="0">
                  <a:pos x="8" y="183"/>
                </a:cxn>
                <a:cxn ang="0">
                  <a:pos x="11" y="178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3"/>
                </a:cxn>
                <a:cxn ang="0">
                  <a:pos x="18" y="171"/>
                </a:cxn>
                <a:cxn ang="0">
                  <a:pos x="18" y="168"/>
                </a:cxn>
                <a:cxn ang="0">
                  <a:pos x="17" y="167"/>
                </a:cxn>
                <a:cxn ang="0">
                  <a:pos x="17" y="167"/>
                </a:cxn>
                <a:cxn ang="0">
                  <a:pos x="39" y="129"/>
                </a:cxn>
                <a:cxn ang="0">
                  <a:pos x="63" y="91"/>
                </a:cxn>
                <a:cxn ang="0">
                  <a:pos x="63" y="91"/>
                </a:cxn>
                <a:cxn ang="0">
                  <a:pos x="76" y="69"/>
                </a:cxn>
                <a:cxn ang="0">
                  <a:pos x="82" y="58"/>
                </a:cxn>
                <a:cxn ang="0">
                  <a:pos x="89" y="45"/>
                </a:cxn>
                <a:cxn ang="0">
                  <a:pos x="89" y="45"/>
                </a:cxn>
                <a:cxn ang="0">
                  <a:pos x="94" y="35"/>
                </a:cxn>
                <a:cxn ang="0">
                  <a:pos x="100" y="25"/>
                </a:cxn>
                <a:cxn ang="0">
                  <a:pos x="112" y="7"/>
                </a:cxn>
                <a:cxn ang="0">
                  <a:pos x="112" y="7"/>
                </a:cxn>
                <a:cxn ang="0">
                  <a:pos x="113" y="5"/>
                </a:cxn>
                <a:cxn ang="0">
                  <a:pos x="113" y="3"/>
                </a:cxn>
                <a:cxn ang="0">
                  <a:pos x="112" y="2"/>
                </a:cxn>
                <a:cxn ang="0">
                  <a:pos x="111" y="1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4" y="2"/>
                </a:cxn>
                <a:cxn ang="0">
                  <a:pos x="104" y="2"/>
                </a:cxn>
              </a:cxnLst>
              <a:rect l="0" t="0" r="r" b="b"/>
              <a:pathLst>
                <a:path w="113" h="185">
                  <a:moveTo>
                    <a:pt x="104" y="2"/>
                  </a:moveTo>
                  <a:lnTo>
                    <a:pt x="104" y="2"/>
                  </a:lnTo>
                  <a:lnTo>
                    <a:pt x="100" y="8"/>
                  </a:lnTo>
                  <a:lnTo>
                    <a:pt x="94" y="14"/>
                  </a:lnTo>
                  <a:lnTo>
                    <a:pt x="89" y="20"/>
                  </a:lnTo>
                  <a:lnTo>
                    <a:pt x="86" y="23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0" y="41"/>
                  </a:lnTo>
                  <a:lnTo>
                    <a:pt x="73" y="54"/>
                  </a:lnTo>
                  <a:lnTo>
                    <a:pt x="58" y="79"/>
                  </a:lnTo>
                  <a:lnTo>
                    <a:pt x="58" y="79"/>
                  </a:lnTo>
                  <a:lnTo>
                    <a:pt x="29" y="128"/>
                  </a:lnTo>
                  <a:lnTo>
                    <a:pt x="14" y="153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1" y="183"/>
                  </a:lnTo>
                  <a:lnTo>
                    <a:pt x="2" y="184"/>
                  </a:lnTo>
                  <a:lnTo>
                    <a:pt x="5" y="185"/>
                  </a:lnTo>
                  <a:lnTo>
                    <a:pt x="7" y="184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11" y="178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3"/>
                  </a:lnTo>
                  <a:lnTo>
                    <a:pt x="18" y="171"/>
                  </a:lnTo>
                  <a:lnTo>
                    <a:pt x="18" y="168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39" y="129"/>
                  </a:lnTo>
                  <a:lnTo>
                    <a:pt x="63" y="91"/>
                  </a:lnTo>
                  <a:lnTo>
                    <a:pt x="63" y="91"/>
                  </a:lnTo>
                  <a:lnTo>
                    <a:pt x="76" y="69"/>
                  </a:lnTo>
                  <a:lnTo>
                    <a:pt x="82" y="58"/>
                  </a:lnTo>
                  <a:lnTo>
                    <a:pt x="89" y="45"/>
                  </a:lnTo>
                  <a:lnTo>
                    <a:pt x="89" y="45"/>
                  </a:lnTo>
                  <a:lnTo>
                    <a:pt x="94" y="35"/>
                  </a:lnTo>
                  <a:lnTo>
                    <a:pt x="100" y="25"/>
                  </a:lnTo>
                  <a:lnTo>
                    <a:pt x="112" y="7"/>
                  </a:lnTo>
                  <a:lnTo>
                    <a:pt x="112" y="7"/>
                  </a:lnTo>
                  <a:lnTo>
                    <a:pt x="113" y="5"/>
                  </a:lnTo>
                  <a:lnTo>
                    <a:pt x="113" y="3"/>
                  </a:lnTo>
                  <a:lnTo>
                    <a:pt x="112" y="2"/>
                  </a:lnTo>
                  <a:lnTo>
                    <a:pt x="111" y="1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4" y="2"/>
                  </a:lnTo>
                  <a:lnTo>
                    <a:pt x="10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62" name="Freeform 878"/>
            <p:cNvSpPr/>
            <p:nvPr/>
          </p:nvSpPr>
          <p:spPr bwMode="auto">
            <a:xfrm>
              <a:off x="4473575" y="1566863"/>
              <a:ext cx="66675" cy="101600"/>
            </a:xfrm>
            <a:custGeom>
              <a:avLst/>
              <a:gdLst/>
              <a:ahLst/>
              <a:cxnLst>
                <a:cxn ang="0">
                  <a:pos x="119" y="4"/>
                </a:cxn>
                <a:cxn ang="0">
                  <a:pos x="119" y="4"/>
                </a:cxn>
                <a:cxn ang="0">
                  <a:pos x="118" y="9"/>
                </a:cxn>
                <a:cxn ang="0">
                  <a:pos x="116" y="13"/>
                </a:cxn>
                <a:cxn ang="0">
                  <a:pos x="111" y="22"/>
                </a:cxn>
                <a:cxn ang="0">
                  <a:pos x="99" y="40"/>
                </a:cxn>
                <a:cxn ang="0">
                  <a:pos x="99" y="40"/>
                </a:cxn>
                <a:cxn ang="0">
                  <a:pos x="91" y="51"/>
                </a:cxn>
                <a:cxn ang="0">
                  <a:pos x="83" y="61"/>
                </a:cxn>
                <a:cxn ang="0">
                  <a:pos x="74" y="73"/>
                </a:cxn>
                <a:cxn ang="0">
                  <a:pos x="67" y="84"/>
                </a:cxn>
                <a:cxn ang="0">
                  <a:pos x="67" y="84"/>
                </a:cxn>
                <a:cxn ang="0">
                  <a:pos x="34" y="134"/>
                </a:cxn>
                <a:cxn ang="0">
                  <a:pos x="18" y="159"/>
                </a:cxn>
                <a:cxn ang="0">
                  <a:pos x="1" y="183"/>
                </a:cxn>
                <a:cxn ang="0">
                  <a:pos x="1" y="183"/>
                </a:cxn>
                <a:cxn ang="0">
                  <a:pos x="0" y="184"/>
                </a:cxn>
                <a:cxn ang="0">
                  <a:pos x="0" y="186"/>
                </a:cxn>
                <a:cxn ang="0">
                  <a:pos x="1" y="188"/>
                </a:cxn>
                <a:cxn ang="0">
                  <a:pos x="2" y="190"/>
                </a:cxn>
                <a:cxn ang="0">
                  <a:pos x="4" y="190"/>
                </a:cxn>
                <a:cxn ang="0">
                  <a:pos x="6" y="190"/>
                </a:cxn>
                <a:cxn ang="0">
                  <a:pos x="7" y="190"/>
                </a:cxn>
                <a:cxn ang="0">
                  <a:pos x="9" y="187"/>
                </a:cxn>
                <a:cxn ang="0">
                  <a:pos x="9" y="187"/>
                </a:cxn>
                <a:cxn ang="0">
                  <a:pos x="27" y="161"/>
                </a:cxn>
                <a:cxn ang="0">
                  <a:pos x="44" y="135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8" y="71"/>
                </a:cxn>
                <a:cxn ang="0">
                  <a:pos x="96" y="59"/>
                </a:cxn>
                <a:cxn ang="0">
                  <a:pos x="103" y="49"/>
                </a:cxn>
                <a:cxn ang="0">
                  <a:pos x="111" y="38"/>
                </a:cxn>
                <a:cxn ang="0">
                  <a:pos x="111" y="38"/>
                </a:cxn>
                <a:cxn ang="0">
                  <a:pos x="121" y="23"/>
                </a:cxn>
                <a:cxn ang="0">
                  <a:pos x="125" y="15"/>
                </a:cxn>
                <a:cxn ang="0">
                  <a:pos x="128" y="7"/>
                </a:cxn>
                <a:cxn ang="0">
                  <a:pos x="128" y="7"/>
                </a:cxn>
                <a:cxn ang="0">
                  <a:pos x="128" y="5"/>
                </a:cxn>
                <a:cxn ang="0">
                  <a:pos x="127" y="3"/>
                </a:cxn>
                <a:cxn ang="0">
                  <a:pos x="124" y="0"/>
                </a:cxn>
                <a:cxn ang="0">
                  <a:pos x="123" y="0"/>
                </a:cxn>
                <a:cxn ang="0">
                  <a:pos x="121" y="0"/>
                </a:cxn>
                <a:cxn ang="0">
                  <a:pos x="120" y="3"/>
                </a:cxn>
                <a:cxn ang="0">
                  <a:pos x="119" y="4"/>
                </a:cxn>
                <a:cxn ang="0">
                  <a:pos x="119" y="4"/>
                </a:cxn>
              </a:cxnLst>
              <a:rect l="0" t="0" r="r" b="b"/>
              <a:pathLst>
                <a:path w="128" h="190">
                  <a:moveTo>
                    <a:pt x="119" y="4"/>
                  </a:moveTo>
                  <a:lnTo>
                    <a:pt x="119" y="4"/>
                  </a:lnTo>
                  <a:lnTo>
                    <a:pt x="118" y="9"/>
                  </a:lnTo>
                  <a:lnTo>
                    <a:pt x="116" y="13"/>
                  </a:lnTo>
                  <a:lnTo>
                    <a:pt x="111" y="22"/>
                  </a:lnTo>
                  <a:lnTo>
                    <a:pt x="99" y="40"/>
                  </a:lnTo>
                  <a:lnTo>
                    <a:pt x="99" y="40"/>
                  </a:lnTo>
                  <a:lnTo>
                    <a:pt x="91" y="51"/>
                  </a:lnTo>
                  <a:lnTo>
                    <a:pt x="83" y="61"/>
                  </a:lnTo>
                  <a:lnTo>
                    <a:pt x="74" y="73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34" y="134"/>
                  </a:lnTo>
                  <a:lnTo>
                    <a:pt x="18" y="159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7" y="190"/>
                  </a:lnTo>
                  <a:lnTo>
                    <a:pt x="9" y="187"/>
                  </a:lnTo>
                  <a:lnTo>
                    <a:pt x="9" y="187"/>
                  </a:lnTo>
                  <a:lnTo>
                    <a:pt x="27" y="161"/>
                  </a:lnTo>
                  <a:lnTo>
                    <a:pt x="44" y="135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8" y="71"/>
                  </a:lnTo>
                  <a:lnTo>
                    <a:pt x="96" y="59"/>
                  </a:lnTo>
                  <a:lnTo>
                    <a:pt x="103" y="49"/>
                  </a:lnTo>
                  <a:lnTo>
                    <a:pt x="111" y="38"/>
                  </a:lnTo>
                  <a:lnTo>
                    <a:pt x="111" y="38"/>
                  </a:lnTo>
                  <a:lnTo>
                    <a:pt x="121" y="23"/>
                  </a:lnTo>
                  <a:lnTo>
                    <a:pt x="125" y="1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5"/>
                  </a:lnTo>
                  <a:lnTo>
                    <a:pt x="127" y="3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121" y="0"/>
                  </a:lnTo>
                  <a:lnTo>
                    <a:pt x="120" y="3"/>
                  </a:lnTo>
                  <a:lnTo>
                    <a:pt x="119" y="4"/>
                  </a:lnTo>
                  <a:lnTo>
                    <a:pt x="1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63" name="Freeform 879"/>
            <p:cNvSpPr/>
            <p:nvPr/>
          </p:nvSpPr>
          <p:spPr bwMode="auto">
            <a:xfrm>
              <a:off x="4500563" y="1595438"/>
              <a:ext cx="76200" cy="107950"/>
            </a:xfrm>
            <a:custGeom>
              <a:avLst/>
              <a:gdLst/>
              <a:ahLst/>
              <a:cxnLst>
                <a:cxn ang="0">
                  <a:pos x="133" y="2"/>
                </a:cxn>
                <a:cxn ang="0">
                  <a:pos x="133" y="2"/>
                </a:cxn>
                <a:cxn ang="0">
                  <a:pos x="116" y="23"/>
                </a:cxn>
                <a:cxn ang="0">
                  <a:pos x="100" y="45"/>
                </a:cxn>
                <a:cxn ang="0">
                  <a:pos x="100" y="45"/>
                </a:cxn>
                <a:cxn ang="0">
                  <a:pos x="81" y="70"/>
                </a:cxn>
                <a:cxn ang="0">
                  <a:pos x="72" y="84"/>
                </a:cxn>
                <a:cxn ang="0">
                  <a:pos x="63" y="96"/>
                </a:cxn>
                <a:cxn ang="0">
                  <a:pos x="63" y="96"/>
                </a:cxn>
                <a:cxn ang="0">
                  <a:pos x="53" y="107"/>
                </a:cxn>
                <a:cxn ang="0">
                  <a:pos x="44" y="119"/>
                </a:cxn>
                <a:cxn ang="0">
                  <a:pos x="36" y="131"/>
                </a:cxn>
                <a:cxn ang="0">
                  <a:pos x="29" y="144"/>
                </a:cxn>
                <a:cxn ang="0">
                  <a:pos x="0" y="196"/>
                </a:cxn>
                <a:cxn ang="0">
                  <a:pos x="0" y="196"/>
                </a:cxn>
                <a:cxn ang="0">
                  <a:pos x="0" y="198"/>
                </a:cxn>
                <a:cxn ang="0">
                  <a:pos x="0" y="201"/>
                </a:cxn>
                <a:cxn ang="0">
                  <a:pos x="1" y="202"/>
                </a:cxn>
                <a:cxn ang="0">
                  <a:pos x="2" y="203"/>
                </a:cxn>
                <a:cxn ang="0">
                  <a:pos x="4" y="204"/>
                </a:cxn>
                <a:cxn ang="0">
                  <a:pos x="5" y="204"/>
                </a:cxn>
                <a:cxn ang="0">
                  <a:pos x="7" y="203"/>
                </a:cxn>
                <a:cxn ang="0">
                  <a:pos x="8" y="202"/>
                </a:cxn>
                <a:cxn ang="0">
                  <a:pos x="8" y="202"/>
                </a:cxn>
                <a:cxn ang="0">
                  <a:pos x="25" y="173"/>
                </a:cxn>
                <a:cxn ang="0">
                  <a:pos x="41" y="145"/>
                </a:cxn>
                <a:cxn ang="0">
                  <a:pos x="60" y="117"/>
                </a:cxn>
                <a:cxn ang="0">
                  <a:pos x="79" y="91"/>
                </a:cxn>
                <a:cxn ang="0">
                  <a:pos x="79" y="91"/>
                </a:cxn>
                <a:cxn ang="0">
                  <a:pos x="86" y="81"/>
                </a:cxn>
                <a:cxn ang="0">
                  <a:pos x="94" y="70"/>
                </a:cxn>
                <a:cxn ang="0">
                  <a:pos x="108" y="50"/>
                </a:cxn>
                <a:cxn ang="0">
                  <a:pos x="108" y="50"/>
                </a:cxn>
                <a:cxn ang="0">
                  <a:pos x="125" y="28"/>
                </a:cxn>
                <a:cxn ang="0">
                  <a:pos x="141" y="6"/>
                </a:cxn>
                <a:cxn ang="0">
                  <a:pos x="141" y="6"/>
                </a:cxn>
                <a:cxn ang="0">
                  <a:pos x="142" y="5"/>
                </a:cxn>
                <a:cxn ang="0">
                  <a:pos x="141" y="3"/>
                </a:cxn>
                <a:cxn ang="0">
                  <a:pos x="141" y="1"/>
                </a:cxn>
                <a:cxn ang="0">
                  <a:pos x="139" y="0"/>
                </a:cxn>
                <a:cxn ang="0">
                  <a:pos x="136" y="0"/>
                </a:cxn>
                <a:cxn ang="0">
                  <a:pos x="134" y="0"/>
                </a:cxn>
                <a:cxn ang="0">
                  <a:pos x="133" y="2"/>
                </a:cxn>
                <a:cxn ang="0">
                  <a:pos x="133" y="2"/>
                </a:cxn>
              </a:cxnLst>
              <a:rect l="0" t="0" r="r" b="b"/>
              <a:pathLst>
                <a:path w="142" h="204">
                  <a:moveTo>
                    <a:pt x="133" y="2"/>
                  </a:moveTo>
                  <a:lnTo>
                    <a:pt x="133" y="2"/>
                  </a:lnTo>
                  <a:lnTo>
                    <a:pt x="116" y="23"/>
                  </a:lnTo>
                  <a:lnTo>
                    <a:pt x="100" y="45"/>
                  </a:lnTo>
                  <a:lnTo>
                    <a:pt x="100" y="45"/>
                  </a:lnTo>
                  <a:lnTo>
                    <a:pt x="81" y="70"/>
                  </a:lnTo>
                  <a:lnTo>
                    <a:pt x="72" y="84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53" y="107"/>
                  </a:lnTo>
                  <a:lnTo>
                    <a:pt x="44" y="119"/>
                  </a:lnTo>
                  <a:lnTo>
                    <a:pt x="36" y="131"/>
                  </a:lnTo>
                  <a:lnTo>
                    <a:pt x="29" y="144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98"/>
                  </a:lnTo>
                  <a:lnTo>
                    <a:pt x="0" y="201"/>
                  </a:lnTo>
                  <a:lnTo>
                    <a:pt x="1" y="202"/>
                  </a:lnTo>
                  <a:lnTo>
                    <a:pt x="2" y="203"/>
                  </a:lnTo>
                  <a:lnTo>
                    <a:pt x="4" y="204"/>
                  </a:lnTo>
                  <a:lnTo>
                    <a:pt x="5" y="204"/>
                  </a:lnTo>
                  <a:lnTo>
                    <a:pt x="7" y="203"/>
                  </a:lnTo>
                  <a:lnTo>
                    <a:pt x="8" y="202"/>
                  </a:lnTo>
                  <a:lnTo>
                    <a:pt x="8" y="202"/>
                  </a:lnTo>
                  <a:lnTo>
                    <a:pt x="25" y="173"/>
                  </a:lnTo>
                  <a:lnTo>
                    <a:pt x="41" y="145"/>
                  </a:lnTo>
                  <a:lnTo>
                    <a:pt x="60" y="117"/>
                  </a:lnTo>
                  <a:lnTo>
                    <a:pt x="79" y="91"/>
                  </a:lnTo>
                  <a:lnTo>
                    <a:pt x="79" y="91"/>
                  </a:lnTo>
                  <a:lnTo>
                    <a:pt x="86" y="81"/>
                  </a:lnTo>
                  <a:lnTo>
                    <a:pt x="94" y="70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25" y="28"/>
                  </a:lnTo>
                  <a:lnTo>
                    <a:pt x="141" y="6"/>
                  </a:lnTo>
                  <a:lnTo>
                    <a:pt x="141" y="6"/>
                  </a:lnTo>
                  <a:lnTo>
                    <a:pt x="142" y="5"/>
                  </a:lnTo>
                  <a:lnTo>
                    <a:pt x="141" y="3"/>
                  </a:lnTo>
                  <a:lnTo>
                    <a:pt x="141" y="1"/>
                  </a:lnTo>
                  <a:lnTo>
                    <a:pt x="139" y="0"/>
                  </a:lnTo>
                  <a:lnTo>
                    <a:pt x="136" y="0"/>
                  </a:lnTo>
                  <a:lnTo>
                    <a:pt x="134" y="0"/>
                  </a:lnTo>
                  <a:lnTo>
                    <a:pt x="133" y="2"/>
                  </a:lnTo>
                  <a:lnTo>
                    <a:pt x="13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64" name="Freeform 880"/>
            <p:cNvSpPr/>
            <p:nvPr/>
          </p:nvSpPr>
          <p:spPr bwMode="auto">
            <a:xfrm>
              <a:off x="4510088" y="1630363"/>
              <a:ext cx="80963" cy="125413"/>
            </a:xfrm>
            <a:custGeom>
              <a:avLst/>
              <a:gdLst/>
              <a:ahLst/>
              <a:cxnLst>
                <a:cxn ang="0">
                  <a:pos x="143" y="2"/>
                </a:cxn>
                <a:cxn ang="0">
                  <a:pos x="143" y="2"/>
                </a:cxn>
                <a:cxn ang="0">
                  <a:pos x="110" y="58"/>
                </a:cxn>
                <a:cxn ang="0">
                  <a:pos x="77" y="114"/>
                </a:cxn>
                <a:cxn ang="0">
                  <a:pos x="77" y="114"/>
                </a:cxn>
                <a:cxn ang="0">
                  <a:pos x="58" y="143"/>
                </a:cxn>
                <a:cxn ang="0">
                  <a:pos x="39" y="172"/>
                </a:cxn>
                <a:cxn ang="0">
                  <a:pos x="20" y="201"/>
                </a:cxn>
                <a:cxn ang="0">
                  <a:pos x="1" y="230"/>
                </a:cxn>
                <a:cxn ang="0">
                  <a:pos x="1" y="230"/>
                </a:cxn>
                <a:cxn ang="0">
                  <a:pos x="0" y="232"/>
                </a:cxn>
                <a:cxn ang="0">
                  <a:pos x="0" y="234"/>
                </a:cxn>
                <a:cxn ang="0">
                  <a:pos x="1" y="235"/>
                </a:cxn>
                <a:cxn ang="0">
                  <a:pos x="2" y="236"/>
                </a:cxn>
                <a:cxn ang="0">
                  <a:pos x="4" y="237"/>
                </a:cxn>
                <a:cxn ang="0">
                  <a:pos x="7" y="237"/>
                </a:cxn>
                <a:cxn ang="0">
                  <a:pos x="8" y="236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44" y="180"/>
                </a:cxn>
                <a:cxn ang="0">
                  <a:pos x="62" y="152"/>
                </a:cxn>
                <a:cxn ang="0">
                  <a:pos x="80" y="125"/>
                </a:cxn>
                <a:cxn ang="0">
                  <a:pos x="80" y="125"/>
                </a:cxn>
                <a:cxn ang="0">
                  <a:pos x="99" y="96"/>
                </a:cxn>
                <a:cxn ang="0">
                  <a:pos x="117" y="67"/>
                </a:cxn>
                <a:cxn ang="0">
                  <a:pos x="134" y="36"/>
                </a:cxn>
                <a:cxn ang="0">
                  <a:pos x="151" y="8"/>
                </a:cxn>
                <a:cxn ang="0">
                  <a:pos x="151" y="8"/>
                </a:cxn>
                <a:cxn ang="0">
                  <a:pos x="152" y="5"/>
                </a:cxn>
                <a:cxn ang="0">
                  <a:pos x="152" y="3"/>
                </a:cxn>
                <a:cxn ang="0">
                  <a:pos x="151" y="2"/>
                </a:cxn>
                <a:cxn ang="0">
                  <a:pos x="150" y="1"/>
                </a:cxn>
                <a:cxn ang="0">
                  <a:pos x="148" y="0"/>
                </a:cxn>
                <a:cxn ang="0">
                  <a:pos x="146" y="0"/>
                </a:cxn>
                <a:cxn ang="0">
                  <a:pos x="145" y="1"/>
                </a:cxn>
                <a:cxn ang="0">
                  <a:pos x="143" y="2"/>
                </a:cxn>
                <a:cxn ang="0">
                  <a:pos x="143" y="2"/>
                </a:cxn>
              </a:cxnLst>
              <a:rect l="0" t="0" r="r" b="b"/>
              <a:pathLst>
                <a:path w="152" h="237">
                  <a:moveTo>
                    <a:pt x="143" y="2"/>
                  </a:moveTo>
                  <a:lnTo>
                    <a:pt x="143" y="2"/>
                  </a:lnTo>
                  <a:lnTo>
                    <a:pt x="110" y="58"/>
                  </a:lnTo>
                  <a:lnTo>
                    <a:pt x="77" y="114"/>
                  </a:lnTo>
                  <a:lnTo>
                    <a:pt x="77" y="114"/>
                  </a:lnTo>
                  <a:lnTo>
                    <a:pt x="58" y="143"/>
                  </a:lnTo>
                  <a:lnTo>
                    <a:pt x="39" y="172"/>
                  </a:lnTo>
                  <a:lnTo>
                    <a:pt x="20" y="201"/>
                  </a:lnTo>
                  <a:lnTo>
                    <a:pt x="1" y="230"/>
                  </a:lnTo>
                  <a:lnTo>
                    <a:pt x="1" y="230"/>
                  </a:lnTo>
                  <a:lnTo>
                    <a:pt x="0" y="232"/>
                  </a:lnTo>
                  <a:lnTo>
                    <a:pt x="0" y="234"/>
                  </a:lnTo>
                  <a:lnTo>
                    <a:pt x="1" y="235"/>
                  </a:lnTo>
                  <a:lnTo>
                    <a:pt x="2" y="236"/>
                  </a:lnTo>
                  <a:lnTo>
                    <a:pt x="4" y="237"/>
                  </a:lnTo>
                  <a:lnTo>
                    <a:pt x="7" y="237"/>
                  </a:lnTo>
                  <a:lnTo>
                    <a:pt x="8" y="236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44" y="180"/>
                  </a:lnTo>
                  <a:lnTo>
                    <a:pt x="62" y="152"/>
                  </a:lnTo>
                  <a:lnTo>
                    <a:pt x="80" y="125"/>
                  </a:lnTo>
                  <a:lnTo>
                    <a:pt x="80" y="125"/>
                  </a:lnTo>
                  <a:lnTo>
                    <a:pt x="99" y="96"/>
                  </a:lnTo>
                  <a:lnTo>
                    <a:pt x="117" y="67"/>
                  </a:lnTo>
                  <a:lnTo>
                    <a:pt x="134" y="36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2" y="5"/>
                  </a:lnTo>
                  <a:lnTo>
                    <a:pt x="152" y="3"/>
                  </a:lnTo>
                  <a:lnTo>
                    <a:pt x="151" y="2"/>
                  </a:lnTo>
                  <a:lnTo>
                    <a:pt x="150" y="1"/>
                  </a:lnTo>
                  <a:lnTo>
                    <a:pt x="148" y="0"/>
                  </a:lnTo>
                  <a:lnTo>
                    <a:pt x="146" y="0"/>
                  </a:lnTo>
                  <a:lnTo>
                    <a:pt x="145" y="1"/>
                  </a:lnTo>
                  <a:lnTo>
                    <a:pt x="143" y="2"/>
                  </a:lnTo>
                  <a:lnTo>
                    <a:pt x="14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65" name="Freeform 881"/>
            <p:cNvSpPr/>
            <p:nvPr/>
          </p:nvSpPr>
          <p:spPr bwMode="auto">
            <a:xfrm>
              <a:off x="4525963" y="1682750"/>
              <a:ext cx="73025" cy="115888"/>
            </a:xfrm>
            <a:custGeom>
              <a:avLst/>
              <a:gdLst/>
              <a:ahLst/>
              <a:cxnLst>
                <a:cxn ang="0">
                  <a:pos x="129" y="2"/>
                </a:cxn>
                <a:cxn ang="0">
                  <a:pos x="129" y="2"/>
                </a:cxn>
                <a:cxn ang="0">
                  <a:pos x="112" y="29"/>
                </a:cxn>
                <a:cxn ang="0">
                  <a:pos x="94" y="56"/>
                </a:cxn>
                <a:cxn ang="0">
                  <a:pos x="78" y="84"/>
                </a:cxn>
                <a:cxn ang="0">
                  <a:pos x="63" y="112"/>
                </a:cxn>
                <a:cxn ang="0">
                  <a:pos x="63" y="112"/>
                </a:cxn>
                <a:cxn ang="0">
                  <a:pos x="54" y="129"/>
                </a:cxn>
                <a:cxn ang="0">
                  <a:pos x="45" y="144"/>
                </a:cxn>
                <a:cxn ang="0">
                  <a:pos x="25" y="175"/>
                </a:cxn>
                <a:cxn ang="0">
                  <a:pos x="25" y="175"/>
                </a:cxn>
                <a:cxn ang="0">
                  <a:pos x="19" y="184"/>
                </a:cxn>
                <a:cxn ang="0">
                  <a:pos x="12" y="194"/>
                </a:cxn>
                <a:cxn ang="0">
                  <a:pos x="6" y="202"/>
                </a:cxn>
                <a:cxn ang="0">
                  <a:pos x="1" y="212"/>
                </a:cxn>
                <a:cxn ang="0">
                  <a:pos x="1" y="212"/>
                </a:cxn>
                <a:cxn ang="0">
                  <a:pos x="0" y="214"/>
                </a:cxn>
                <a:cxn ang="0">
                  <a:pos x="1" y="216"/>
                </a:cxn>
                <a:cxn ang="0">
                  <a:pos x="2" y="217"/>
                </a:cxn>
                <a:cxn ang="0">
                  <a:pos x="4" y="218"/>
                </a:cxn>
                <a:cxn ang="0">
                  <a:pos x="7" y="218"/>
                </a:cxn>
                <a:cxn ang="0">
                  <a:pos x="9" y="217"/>
                </a:cxn>
                <a:cxn ang="0">
                  <a:pos x="11" y="215"/>
                </a:cxn>
                <a:cxn ang="0">
                  <a:pos x="11" y="215"/>
                </a:cxn>
                <a:cxn ang="0">
                  <a:pos x="13" y="209"/>
                </a:cxn>
                <a:cxn ang="0">
                  <a:pos x="16" y="204"/>
                </a:cxn>
                <a:cxn ang="0">
                  <a:pos x="23" y="194"/>
                </a:cxn>
                <a:cxn ang="0">
                  <a:pos x="31" y="182"/>
                </a:cxn>
                <a:cxn ang="0">
                  <a:pos x="38" y="172"/>
                </a:cxn>
                <a:cxn ang="0">
                  <a:pos x="38" y="172"/>
                </a:cxn>
                <a:cxn ang="0">
                  <a:pos x="71" y="117"/>
                </a:cxn>
                <a:cxn ang="0">
                  <a:pos x="71" y="117"/>
                </a:cxn>
                <a:cxn ang="0">
                  <a:pos x="103" y="61"/>
                </a:cxn>
                <a:cxn ang="0">
                  <a:pos x="120" y="35"/>
                </a:cxn>
                <a:cxn ang="0">
                  <a:pos x="138" y="8"/>
                </a:cxn>
                <a:cxn ang="0">
                  <a:pos x="138" y="8"/>
                </a:cxn>
                <a:cxn ang="0">
                  <a:pos x="139" y="6"/>
                </a:cxn>
                <a:cxn ang="0">
                  <a:pos x="139" y="5"/>
                </a:cxn>
                <a:cxn ang="0">
                  <a:pos x="138" y="2"/>
                </a:cxn>
                <a:cxn ang="0">
                  <a:pos x="137" y="1"/>
                </a:cxn>
                <a:cxn ang="0">
                  <a:pos x="132" y="0"/>
                </a:cxn>
                <a:cxn ang="0">
                  <a:pos x="131" y="1"/>
                </a:cxn>
                <a:cxn ang="0">
                  <a:pos x="129" y="2"/>
                </a:cxn>
                <a:cxn ang="0">
                  <a:pos x="129" y="2"/>
                </a:cxn>
              </a:cxnLst>
              <a:rect l="0" t="0" r="r" b="b"/>
              <a:pathLst>
                <a:path w="139" h="218">
                  <a:moveTo>
                    <a:pt x="129" y="2"/>
                  </a:moveTo>
                  <a:lnTo>
                    <a:pt x="129" y="2"/>
                  </a:lnTo>
                  <a:lnTo>
                    <a:pt x="112" y="29"/>
                  </a:lnTo>
                  <a:lnTo>
                    <a:pt x="94" y="56"/>
                  </a:lnTo>
                  <a:lnTo>
                    <a:pt x="78" y="84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54" y="129"/>
                  </a:lnTo>
                  <a:lnTo>
                    <a:pt x="45" y="144"/>
                  </a:lnTo>
                  <a:lnTo>
                    <a:pt x="25" y="175"/>
                  </a:lnTo>
                  <a:lnTo>
                    <a:pt x="25" y="175"/>
                  </a:lnTo>
                  <a:lnTo>
                    <a:pt x="19" y="184"/>
                  </a:lnTo>
                  <a:lnTo>
                    <a:pt x="12" y="194"/>
                  </a:lnTo>
                  <a:lnTo>
                    <a:pt x="6" y="202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0" y="214"/>
                  </a:lnTo>
                  <a:lnTo>
                    <a:pt x="1" y="216"/>
                  </a:lnTo>
                  <a:lnTo>
                    <a:pt x="2" y="217"/>
                  </a:lnTo>
                  <a:lnTo>
                    <a:pt x="4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3" y="209"/>
                  </a:lnTo>
                  <a:lnTo>
                    <a:pt x="16" y="204"/>
                  </a:lnTo>
                  <a:lnTo>
                    <a:pt x="23" y="194"/>
                  </a:lnTo>
                  <a:lnTo>
                    <a:pt x="31" y="182"/>
                  </a:lnTo>
                  <a:lnTo>
                    <a:pt x="38" y="172"/>
                  </a:lnTo>
                  <a:lnTo>
                    <a:pt x="38" y="172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103" y="61"/>
                  </a:lnTo>
                  <a:lnTo>
                    <a:pt x="120" y="35"/>
                  </a:lnTo>
                  <a:lnTo>
                    <a:pt x="138" y="8"/>
                  </a:lnTo>
                  <a:lnTo>
                    <a:pt x="138" y="8"/>
                  </a:lnTo>
                  <a:lnTo>
                    <a:pt x="139" y="6"/>
                  </a:lnTo>
                  <a:lnTo>
                    <a:pt x="139" y="5"/>
                  </a:lnTo>
                  <a:lnTo>
                    <a:pt x="138" y="2"/>
                  </a:lnTo>
                  <a:lnTo>
                    <a:pt x="137" y="1"/>
                  </a:lnTo>
                  <a:lnTo>
                    <a:pt x="132" y="0"/>
                  </a:lnTo>
                  <a:lnTo>
                    <a:pt x="131" y="1"/>
                  </a:lnTo>
                  <a:lnTo>
                    <a:pt x="129" y="2"/>
                  </a:lnTo>
                  <a:lnTo>
                    <a:pt x="12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66" name="Freeform 882"/>
            <p:cNvSpPr/>
            <p:nvPr/>
          </p:nvSpPr>
          <p:spPr bwMode="auto">
            <a:xfrm>
              <a:off x="4548188" y="1728788"/>
              <a:ext cx="57150" cy="90488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94" y="12"/>
                </a:cxn>
                <a:cxn ang="0">
                  <a:pos x="85" y="20"/>
                </a:cxn>
                <a:cxn ang="0">
                  <a:pos x="79" y="28"/>
                </a:cxn>
                <a:cxn ang="0">
                  <a:pos x="73" y="37"/>
                </a:cxn>
                <a:cxn ang="0">
                  <a:pos x="73" y="37"/>
                </a:cxn>
                <a:cxn ang="0">
                  <a:pos x="63" y="58"/>
                </a:cxn>
                <a:cxn ang="0">
                  <a:pos x="51" y="79"/>
                </a:cxn>
                <a:cxn ang="0">
                  <a:pos x="51" y="79"/>
                </a:cxn>
                <a:cxn ang="0">
                  <a:pos x="26" y="122"/>
                </a:cxn>
                <a:cxn ang="0">
                  <a:pos x="14" y="143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5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7" y="170"/>
                </a:cxn>
                <a:cxn ang="0">
                  <a:pos x="8" y="169"/>
                </a:cxn>
                <a:cxn ang="0">
                  <a:pos x="8" y="169"/>
                </a:cxn>
                <a:cxn ang="0">
                  <a:pos x="20" y="149"/>
                </a:cxn>
                <a:cxn ang="0">
                  <a:pos x="32" y="129"/>
                </a:cxn>
                <a:cxn ang="0">
                  <a:pos x="43" y="110"/>
                </a:cxn>
                <a:cxn ang="0">
                  <a:pos x="55" y="91"/>
                </a:cxn>
                <a:cxn ang="0">
                  <a:pos x="55" y="91"/>
                </a:cxn>
                <a:cxn ang="0">
                  <a:pos x="62" y="81"/>
                </a:cxn>
                <a:cxn ang="0">
                  <a:pos x="68" y="70"/>
                </a:cxn>
                <a:cxn ang="0">
                  <a:pos x="78" y="49"/>
                </a:cxn>
                <a:cxn ang="0">
                  <a:pos x="78" y="49"/>
                </a:cxn>
                <a:cxn ang="0">
                  <a:pos x="81" y="43"/>
                </a:cxn>
                <a:cxn ang="0">
                  <a:pos x="84" y="37"/>
                </a:cxn>
                <a:cxn ang="0">
                  <a:pos x="93" y="27"/>
                </a:cxn>
                <a:cxn ang="0">
                  <a:pos x="101" y="18"/>
                </a:cxn>
                <a:cxn ang="0">
                  <a:pos x="108" y="7"/>
                </a:cxn>
                <a:cxn ang="0">
                  <a:pos x="108" y="7"/>
                </a:cxn>
                <a:cxn ang="0">
                  <a:pos x="108" y="5"/>
                </a:cxn>
                <a:cxn ang="0">
                  <a:pos x="108" y="3"/>
                </a:cxn>
                <a:cxn ang="0">
                  <a:pos x="107" y="2"/>
                </a:cxn>
                <a:cxn ang="0">
                  <a:pos x="106" y="0"/>
                </a:cxn>
                <a:cxn ang="0">
                  <a:pos x="105" y="0"/>
                </a:cxn>
                <a:cxn ang="0">
                  <a:pos x="103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08" h="171">
                  <a:moveTo>
                    <a:pt x="100" y="2"/>
                  </a:moveTo>
                  <a:lnTo>
                    <a:pt x="100" y="2"/>
                  </a:lnTo>
                  <a:lnTo>
                    <a:pt x="94" y="12"/>
                  </a:lnTo>
                  <a:lnTo>
                    <a:pt x="85" y="20"/>
                  </a:lnTo>
                  <a:lnTo>
                    <a:pt x="79" y="28"/>
                  </a:lnTo>
                  <a:lnTo>
                    <a:pt x="73" y="37"/>
                  </a:lnTo>
                  <a:lnTo>
                    <a:pt x="73" y="37"/>
                  </a:lnTo>
                  <a:lnTo>
                    <a:pt x="63" y="58"/>
                  </a:lnTo>
                  <a:lnTo>
                    <a:pt x="51" y="79"/>
                  </a:lnTo>
                  <a:lnTo>
                    <a:pt x="51" y="79"/>
                  </a:lnTo>
                  <a:lnTo>
                    <a:pt x="26" y="122"/>
                  </a:lnTo>
                  <a:lnTo>
                    <a:pt x="14" y="143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5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7" y="170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20" y="149"/>
                  </a:lnTo>
                  <a:lnTo>
                    <a:pt x="32" y="129"/>
                  </a:lnTo>
                  <a:lnTo>
                    <a:pt x="43" y="110"/>
                  </a:lnTo>
                  <a:lnTo>
                    <a:pt x="55" y="91"/>
                  </a:lnTo>
                  <a:lnTo>
                    <a:pt x="55" y="91"/>
                  </a:lnTo>
                  <a:lnTo>
                    <a:pt x="62" y="81"/>
                  </a:lnTo>
                  <a:lnTo>
                    <a:pt x="68" y="70"/>
                  </a:lnTo>
                  <a:lnTo>
                    <a:pt x="78" y="49"/>
                  </a:lnTo>
                  <a:lnTo>
                    <a:pt x="78" y="49"/>
                  </a:lnTo>
                  <a:lnTo>
                    <a:pt x="81" y="43"/>
                  </a:lnTo>
                  <a:lnTo>
                    <a:pt x="84" y="37"/>
                  </a:lnTo>
                  <a:lnTo>
                    <a:pt x="93" y="27"/>
                  </a:lnTo>
                  <a:lnTo>
                    <a:pt x="101" y="18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08" y="5"/>
                  </a:lnTo>
                  <a:lnTo>
                    <a:pt x="108" y="3"/>
                  </a:lnTo>
                  <a:lnTo>
                    <a:pt x="107" y="2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67" name="Freeform 883"/>
            <p:cNvSpPr/>
            <p:nvPr/>
          </p:nvSpPr>
          <p:spPr bwMode="auto">
            <a:xfrm>
              <a:off x="4575175" y="1773238"/>
              <a:ext cx="30163" cy="47625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3"/>
                </a:cxn>
                <a:cxn ang="0">
                  <a:pos x="57" y="3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9" y="1"/>
                </a:cxn>
                <a:cxn ang="0">
                  <a:pos x="45" y="6"/>
                </a:cxn>
                <a:cxn ang="0">
                  <a:pos x="41" y="11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27" y="38"/>
                </a:cxn>
                <a:cxn ang="0">
                  <a:pos x="19" y="54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0" y="87"/>
                </a:cxn>
                <a:cxn ang="0">
                  <a:pos x="1" y="89"/>
                </a:cxn>
                <a:cxn ang="0">
                  <a:pos x="3" y="90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8" y="90"/>
                </a:cxn>
                <a:cxn ang="0">
                  <a:pos x="10" y="88"/>
                </a:cxn>
                <a:cxn ang="0">
                  <a:pos x="10" y="88"/>
                </a:cxn>
                <a:cxn ang="0">
                  <a:pos x="25" y="61"/>
                </a:cxn>
                <a:cxn ang="0">
                  <a:pos x="41" y="33"/>
                </a:cxn>
                <a:cxn ang="0">
                  <a:pos x="41" y="33"/>
                </a:cxn>
                <a:cxn ang="0">
                  <a:pos x="47" y="21"/>
                </a:cxn>
                <a:cxn ang="0">
                  <a:pos x="50" y="14"/>
                </a:cxn>
                <a:cxn ang="0">
                  <a:pos x="54" y="9"/>
                </a:cxn>
                <a:cxn ang="0">
                  <a:pos x="54" y="9"/>
                </a:cxn>
                <a:cxn ang="0">
                  <a:pos x="57" y="7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57" h="90">
                  <a:moveTo>
                    <a:pt x="57" y="4"/>
                  </a:moveTo>
                  <a:lnTo>
                    <a:pt x="57" y="3"/>
                  </a:lnTo>
                  <a:lnTo>
                    <a:pt x="57" y="3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9" y="1"/>
                  </a:lnTo>
                  <a:lnTo>
                    <a:pt x="45" y="6"/>
                  </a:lnTo>
                  <a:lnTo>
                    <a:pt x="41" y="11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27" y="38"/>
                  </a:lnTo>
                  <a:lnTo>
                    <a:pt x="19" y="54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0" y="87"/>
                  </a:lnTo>
                  <a:lnTo>
                    <a:pt x="1" y="89"/>
                  </a:lnTo>
                  <a:lnTo>
                    <a:pt x="3" y="90"/>
                  </a:lnTo>
                  <a:lnTo>
                    <a:pt x="4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25" y="61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7" y="21"/>
                  </a:lnTo>
                  <a:lnTo>
                    <a:pt x="50" y="14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57" y="7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68" name="Freeform 884"/>
            <p:cNvSpPr/>
            <p:nvPr/>
          </p:nvSpPr>
          <p:spPr bwMode="auto">
            <a:xfrm>
              <a:off x="4257675" y="1222375"/>
              <a:ext cx="34925" cy="82550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6" y="12"/>
                </a:cxn>
                <a:cxn ang="0">
                  <a:pos x="53" y="21"/>
                </a:cxn>
                <a:cxn ang="0">
                  <a:pos x="45" y="39"/>
                </a:cxn>
                <a:cxn ang="0">
                  <a:pos x="37" y="56"/>
                </a:cxn>
                <a:cxn ang="0">
                  <a:pos x="30" y="72"/>
                </a:cxn>
                <a:cxn ang="0">
                  <a:pos x="30" y="72"/>
                </a:cxn>
                <a:cxn ang="0">
                  <a:pos x="24" y="89"/>
                </a:cxn>
                <a:cxn ang="0">
                  <a:pos x="18" y="107"/>
                </a:cxn>
                <a:cxn ang="0">
                  <a:pos x="11" y="125"/>
                </a:cxn>
                <a:cxn ang="0">
                  <a:pos x="4" y="142"/>
                </a:cxn>
                <a:cxn ang="0">
                  <a:pos x="4" y="142"/>
                </a:cxn>
                <a:cxn ang="0">
                  <a:pos x="1" y="143"/>
                </a:cxn>
                <a:cxn ang="0">
                  <a:pos x="1" y="144"/>
                </a:cxn>
                <a:cxn ang="0">
                  <a:pos x="0" y="146"/>
                </a:cxn>
                <a:cxn ang="0">
                  <a:pos x="0" y="150"/>
                </a:cxn>
                <a:cxn ang="0">
                  <a:pos x="0" y="150"/>
                </a:cxn>
                <a:cxn ang="0">
                  <a:pos x="1" y="154"/>
                </a:cxn>
                <a:cxn ang="0">
                  <a:pos x="4" y="156"/>
                </a:cxn>
                <a:cxn ang="0">
                  <a:pos x="7" y="156"/>
                </a:cxn>
                <a:cxn ang="0">
                  <a:pos x="8" y="155"/>
                </a:cxn>
                <a:cxn ang="0">
                  <a:pos x="9" y="154"/>
                </a:cxn>
                <a:cxn ang="0">
                  <a:pos x="9" y="154"/>
                </a:cxn>
                <a:cxn ang="0">
                  <a:pos x="17" y="136"/>
                </a:cxn>
                <a:cxn ang="0">
                  <a:pos x="23" y="118"/>
                </a:cxn>
                <a:cxn ang="0">
                  <a:pos x="36" y="83"/>
                </a:cxn>
                <a:cxn ang="0">
                  <a:pos x="36" y="83"/>
                </a:cxn>
                <a:cxn ang="0">
                  <a:pos x="44" y="64"/>
                </a:cxn>
                <a:cxn ang="0">
                  <a:pos x="54" y="44"/>
                </a:cxn>
                <a:cxn ang="0">
                  <a:pos x="58" y="35"/>
                </a:cxn>
                <a:cxn ang="0">
                  <a:pos x="62" y="24"/>
                </a:cxn>
                <a:cxn ang="0">
                  <a:pos x="65" y="14"/>
                </a:cxn>
                <a:cxn ang="0">
                  <a:pos x="67" y="4"/>
                </a:cxn>
                <a:cxn ang="0">
                  <a:pos x="67" y="4"/>
                </a:cxn>
                <a:cxn ang="0">
                  <a:pos x="66" y="2"/>
                </a:cxn>
                <a:cxn ang="0">
                  <a:pos x="66" y="1"/>
                </a:cxn>
                <a:cxn ang="0">
                  <a:pos x="64" y="0"/>
                </a:cxn>
                <a:cxn ang="0">
                  <a:pos x="63" y="0"/>
                </a:cxn>
                <a:cxn ang="0">
                  <a:pos x="59" y="1"/>
                </a:cxn>
                <a:cxn ang="0">
                  <a:pos x="58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7" h="156">
                  <a:moveTo>
                    <a:pt x="57" y="4"/>
                  </a:moveTo>
                  <a:lnTo>
                    <a:pt x="57" y="4"/>
                  </a:lnTo>
                  <a:lnTo>
                    <a:pt x="56" y="12"/>
                  </a:lnTo>
                  <a:lnTo>
                    <a:pt x="53" y="21"/>
                  </a:lnTo>
                  <a:lnTo>
                    <a:pt x="45" y="39"/>
                  </a:lnTo>
                  <a:lnTo>
                    <a:pt x="37" y="56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4" y="89"/>
                  </a:lnTo>
                  <a:lnTo>
                    <a:pt x="18" y="107"/>
                  </a:lnTo>
                  <a:lnTo>
                    <a:pt x="11" y="125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0" y="146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1" y="154"/>
                  </a:lnTo>
                  <a:lnTo>
                    <a:pt x="4" y="156"/>
                  </a:lnTo>
                  <a:lnTo>
                    <a:pt x="7" y="156"/>
                  </a:lnTo>
                  <a:lnTo>
                    <a:pt x="8" y="155"/>
                  </a:lnTo>
                  <a:lnTo>
                    <a:pt x="9" y="154"/>
                  </a:lnTo>
                  <a:lnTo>
                    <a:pt x="9" y="154"/>
                  </a:lnTo>
                  <a:lnTo>
                    <a:pt x="17" y="136"/>
                  </a:lnTo>
                  <a:lnTo>
                    <a:pt x="23" y="118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44" y="64"/>
                  </a:lnTo>
                  <a:lnTo>
                    <a:pt x="54" y="44"/>
                  </a:lnTo>
                  <a:lnTo>
                    <a:pt x="58" y="35"/>
                  </a:lnTo>
                  <a:lnTo>
                    <a:pt x="62" y="24"/>
                  </a:lnTo>
                  <a:lnTo>
                    <a:pt x="65" y="14"/>
                  </a:lnTo>
                  <a:lnTo>
                    <a:pt x="67" y="4"/>
                  </a:lnTo>
                  <a:lnTo>
                    <a:pt x="67" y="4"/>
                  </a:lnTo>
                  <a:lnTo>
                    <a:pt x="66" y="2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69" name="Freeform 885"/>
            <p:cNvSpPr/>
            <p:nvPr/>
          </p:nvSpPr>
          <p:spPr bwMode="auto">
            <a:xfrm>
              <a:off x="4297363" y="1228725"/>
              <a:ext cx="57150" cy="93663"/>
            </a:xfrm>
            <a:custGeom>
              <a:avLst/>
              <a:gdLst/>
              <a:ahLst/>
              <a:cxnLst>
                <a:cxn ang="0">
                  <a:pos x="101" y="3"/>
                </a:cxn>
                <a:cxn ang="0">
                  <a:pos x="101" y="3"/>
                </a:cxn>
                <a:cxn ang="0">
                  <a:pos x="88" y="23"/>
                </a:cxn>
                <a:cxn ang="0">
                  <a:pos x="76" y="43"/>
                </a:cxn>
                <a:cxn ang="0">
                  <a:pos x="63" y="63"/>
                </a:cxn>
                <a:cxn ang="0">
                  <a:pos x="57" y="73"/>
                </a:cxn>
                <a:cxn ang="0">
                  <a:pos x="53" y="85"/>
                </a:cxn>
                <a:cxn ang="0">
                  <a:pos x="53" y="85"/>
                </a:cxn>
                <a:cxn ang="0">
                  <a:pos x="42" y="109"/>
                </a:cxn>
                <a:cxn ang="0">
                  <a:pos x="36" y="121"/>
                </a:cxn>
                <a:cxn ang="0">
                  <a:pos x="28" y="132"/>
                </a:cxn>
                <a:cxn ang="0">
                  <a:pos x="28" y="132"/>
                </a:cxn>
                <a:cxn ang="0">
                  <a:pos x="17" y="151"/>
                </a:cxn>
                <a:cxn ang="0">
                  <a:pos x="10" y="161"/>
                </a:cxn>
                <a:cxn ang="0">
                  <a:pos x="6" y="164"/>
                </a:cxn>
                <a:cxn ang="0">
                  <a:pos x="3" y="167"/>
                </a:cxn>
                <a:cxn ang="0">
                  <a:pos x="3" y="167"/>
                </a:cxn>
                <a:cxn ang="0">
                  <a:pos x="2" y="168"/>
                </a:cxn>
                <a:cxn ang="0">
                  <a:pos x="0" y="169"/>
                </a:cxn>
                <a:cxn ang="0">
                  <a:pos x="0" y="172"/>
                </a:cxn>
                <a:cxn ang="0">
                  <a:pos x="0" y="173"/>
                </a:cxn>
                <a:cxn ang="0">
                  <a:pos x="4" y="176"/>
                </a:cxn>
                <a:cxn ang="0">
                  <a:pos x="6" y="176"/>
                </a:cxn>
                <a:cxn ang="0">
                  <a:pos x="8" y="175"/>
                </a:cxn>
                <a:cxn ang="0">
                  <a:pos x="8" y="175"/>
                </a:cxn>
                <a:cxn ang="0">
                  <a:pos x="13" y="172"/>
                </a:cxn>
                <a:cxn ang="0">
                  <a:pos x="16" y="167"/>
                </a:cxn>
                <a:cxn ang="0">
                  <a:pos x="23" y="156"/>
                </a:cxn>
                <a:cxn ang="0">
                  <a:pos x="23" y="156"/>
                </a:cxn>
                <a:cxn ang="0">
                  <a:pos x="37" y="137"/>
                </a:cxn>
                <a:cxn ang="0">
                  <a:pos x="43" y="127"/>
                </a:cxn>
                <a:cxn ang="0">
                  <a:pos x="48" y="118"/>
                </a:cxn>
                <a:cxn ang="0">
                  <a:pos x="48" y="118"/>
                </a:cxn>
                <a:cxn ang="0">
                  <a:pos x="60" y="91"/>
                </a:cxn>
                <a:cxn ang="0">
                  <a:pos x="67" y="79"/>
                </a:cxn>
                <a:cxn ang="0">
                  <a:pos x="74" y="66"/>
                </a:cxn>
                <a:cxn ang="0">
                  <a:pos x="74" y="66"/>
                </a:cxn>
                <a:cxn ang="0">
                  <a:pos x="91" y="37"/>
                </a:cxn>
                <a:cxn ang="0">
                  <a:pos x="101" y="23"/>
                </a:cxn>
                <a:cxn ang="0">
                  <a:pos x="109" y="7"/>
                </a:cxn>
                <a:cxn ang="0">
                  <a:pos x="109" y="7"/>
                </a:cxn>
                <a:cxn ang="0">
                  <a:pos x="109" y="5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1" y="3"/>
                </a:cxn>
                <a:cxn ang="0">
                  <a:pos x="101" y="3"/>
                </a:cxn>
              </a:cxnLst>
              <a:rect l="0" t="0" r="r" b="b"/>
              <a:pathLst>
                <a:path w="109" h="176">
                  <a:moveTo>
                    <a:pt x="101" y="3"/>
                  </a:moveTo>
                  <a:lnTo>
                    <a:pt x="101" y="3"/>
                  </a:lnTo>
                  <a:lnTo>
                    <a:pt x="88" y="23"/>
                  </a:lnTo>
                  <a:lnTo>
                    <a:pt x="76" y="43"/>
                  </a:lnTo>
                  <a:lnTo>
                    <a:pt x="63" y="63"/>
                  </a:lnTo>
                  <a:lnTo>
                    <a:pt x="57" y="73"/>
                  </a:lnTo>
                  <a:lnTo>
                    <a:pt x="53" y="85"/>
                  </a:lnTo>
                  <a:lnTo>
                    <a:pt x="53" y="85"/>
                  </a:lnTo>
                  <a:lnTo>
                    <a:pt x="42" y="109"/>
                  </a:lnTo>
                  <a:lnTo>
                    <a:pt x="36" y="121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17" y="151"/>
                  </a:lnTo>
                  <a:lnTo>
                    <a:pt x="10" y="161"/>
                  </a:lnTo>
                  <a:lnTo>
                    <a:pt x="6" y="164"/>
                  </a:lnTo>
                  <a:lnTo>
                    <a:pt x="3" y="167"/>
                  </a:lnTo>
                  <a:lnTo>
                    <a:pt x="3" y="167"/>
                  </a:lnTo>
                  <a:lnTo>
                    <a:pt x="2" y="168"/>
                  </a:lnTo>
                  <a:lnTo>
                    <a:pt x="0" y="169"/>
                  </a:lnTo>
                  <a:lnTo>
                    <a:pt x="0" y="172"/>
                  </a:lnTo>
                  <a:lnTo>
                    <a:pt x="0" y="173"/>
                  </a:lnTo>
                  <a:lnTo>
                    <a:pt x="4" y="176"/>
                  </a:lnTo>
                  <a:lnTo>
                    <a:pt x="6" y="176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13" y="172"/>
                  </a:lnTo>
                  <a:lnTo>
                    <a:pt x="16" y="167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37" y="137"/>
                  </a:lnTo>
                  <a:lnTo>
                    <a:pt x="43" y="127"/>
                  </a:lnTo>
                  <a:lnTo>
                    <a:pt x="48" y="118"/>
                  </a:lnTo>
                  <a:lnTo>
                    <a:pt x="48" y="118"/>
                  </a:lnTo>
                  <a:lnTo>
                    <a:pt x="60" y="91"/>
                  </a:lnTo>
                  <a:lnTo>
                    <a:pt x="67" y="79"/>
                  </a:lnTo>
                  <a:lnTo>
                    <a:pt x="74" y="66"/>
                  </a:lnTo>
                  <a:lnTo>
                    <a:pt x="74" y="66"/>
                  </a:lnTo>
                  <a:lnTo>
                    <a:pt x="91" y="37"/>
                  </a:lnTo>
                  <a:lnTo>
                    <a:pt x="101" y="23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1" y="3"/>
                  </a:lnTo>
                  <a:lnTo>
                    <a:pt x="10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70" name="Freeform 886"/>
            <p:cNvSpPr/>
            <p:nvPr/>
          </p:nvSpPr>
          <p:spPr bwMode="auto">
            <a:xfrm>
              <a:off x="4352925" y="1239838"/>
              <a:ext cx="50800" cy="92075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2" y="12"/>
                </a:cxn>
                <a:cxn ang="0">
                  <a:pos x="79" y="21"/>
                </a:cxn>
                <a:cxn ang="0">
                  <a:pos x="75" y="31"/>
                </a:cxn>
                <a:cxn ang="0">
                  <a:pos x="71" y="39"/>
                </a:cxn>
                <a:cxn ang="0">
                  <a:pos x="71" y="39"/>
                </a:cxn>
                <a:cxn ang="0">
                  <a:pos x="63" y="60"/>
                </a:cxn>
                <a:cxn ang="0">
                  <a:pos x="54" y="80"/>
                </a:cxn>
                <a:cxn ang="0">
                  <a:pos x="54" y="80"/>
                </a:cxn>
                <a:cxn ang="0">
                  <a:pos x="43" y="103"/>
                </a:cxn>
                <a:cxn ang="0">
                  <a:pos x="31" y="126"/>
                </a:cxn>
                <a:cxn ang="0">
                  <a:pos x="16" y="146"/>
                </a:cxn>
                <a:cxn ang="0">
                  <a:pos x="1" y="167"/>
                </a:cxn>
                <a:cxn ang="0">
                  <a:pos x="1" y="167"/>
                </a:cxn>
                <a:cxn ang="0">
                  <a:pos x="0" y="169"/>
                </a:cxn>
                <a:cxn ang="0">
                  <a:pos x="0" y="172"/>
                </a:cxn>
                <a:cxn ang="0">
                  <a:pos x="2" y="174"/>
                </a:cxn>
                <a:cxn ang="0">
                  <a:pos x="4" y="174"/>
                </a:cxn>
                <a:cxn ang="0">
                  <a:pos x="9" y="174"/>
                </a:cxn>
                <a:cxn ang="0">
                  <a:pos x="9" y="174"/>
                </a:cxn>
                <a:cxn ang="0">
                  <a:pos x="12" y="174"/>
                </a:cxn>
                <a:cxn ang="0">
                  <a:pos x="13" y="172"/>
                </a:cxn>
                <a:cxn ang="0">
                  <a:pos x="13" y="169"/>
                </a:cxn>
                <a:cxn ang="0">
                  <a:pos x="12" y="167"/>
                </a:cxn>
                <a:cxn ang="0">
                  <a:pos x="12" y="167"/>
                </a:cxn>
                <a:cxn ang="0">
                  <a:pos x="27" y="147"/>
                </a:cxn>
                <a:cxn ang="0">
                  <a:pos x="40" y="128"/>
                </a:cxn>
                <a:cxn ang="0">
                  <a:pos x="51" y="107"/>
                </a:cxn>
                <a:cxn ang="0">
                  <a:pos x="62" y="85"/>
                </a:cxn>
                <a:cxn ang="0">
                  <a:pos x="62" y="85"/>
                </a:cxn>
                <a:cxn ang="0">
                  <a:pos x="72" y="64"/>
                </a:cxn>
                <a:cxn ang="0">
                  <a:pos x="80" y="41"/>
                </a:cxn>
                <a:cxn ang="0">
                  <a:pos x="80" y="41"/>
                </a:cxn>
                <a:cxn ang="0">
                  <a:pos x="85" y="32"/>
                </a:cxn>
                <a:cxn ang="0">
                  <a:pos x="89" y="23"/>
                </a:cxn>
                <a:cxn ang="0">
                  <a:pos x="92" y="14"/>
                </a:cxn>
                <a:cxn ang="0">
                  <a:pos x="95" y="4"/>
                </a:cxn>
                <a:cxn ang="0">
                  <a:pos x="95" y="4"/>
                </a:cxn>
                <a:cxn ang="0">
                  <a:pos x="94" y="2"/>
                </a:cxn>
                <a:cxn ang="0">
                  <a:pos x="94" y="1"/>
                </a:cxn>
                <a:cxn ang="0">
                  <a:pos x="92" y="0"/>
                </a:cxn>
                <a:cxn ang="0">
                  <a:pos x="91" y="0"/>
                </a:cxn>
                <a:cxn ang="0">
                  <a:pos x="87" y="1"/>
                </a:cxn>
                <a:cxn ang="0">
                  <a:pos x="86" y="2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95" h="174">
                  <a:moveTo>
                    <a:pt x="85" y="4"/>
                  </a:moveTo>
                  <a:lnTo>
                    <a:pt x="85" y="4"/>
                  </a:lnTo>
                  <a:lnTo>
                    <a:pt x="82" y="12"/>
                  </a:lnTo>
                  <a:lnTo>
                    <a:pt x="79" y="21"/>
                  </a:lnTo>
                  <a:lnTo>
                    <a:pt x="75" y="31"/>
                  </a:lnTo>
                  <a:lnTo>
                    <a:pt x="71" y="39"/>
                  </a:lnTo>
                  <a:lnTo>
                    <a:pt x="71" y="39"/>
                  </a:lnTo>
                  <a:lnTo>
                    <a:pt x="63" y="6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43" y="103"/>
                  </a:lnTo>
                  <a:lnTo>
                    <a:pt x="31" y="126"/>
                  </a:lnTo>
                  <a:lnTo>
                    <a:pt x="16" y="146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0" y="169"/>
                  </a:lnTo>
                  <a:lnTo>
                    <a:pt x="0" y="172"/>
                  </a:lnTo>
                  <a:lnTo>
                    <a:pt x="2" y="174"/>
                  </a:lnTo>
                  <a:lnTo>
                    <a:pt x="4" y="174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12" y="174"/>
                  </a:lnTo>
                  <a:lnTo>
                    <a:pt x="13" y="172"/>
                  </a:lnTo>
                  <a:lnTo>
                    <a:pt x="13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27" y="147"/>
                  </a:lnTo>
                  <a:lnTo>
                    <a:pt x="40" y="128"/>
                  </a:lnTo>
                  <a:lnTo>
                    <a:pt x="51" y="107"/>
                  </a:lnTo>
                  <a:lnTo>
                    <a:pt x="62" y="85"/>
                  </a:lnTo>
                  <a:lnTo>
                    <a:pt x="62" y="85"/>
                  </a:lnTo>
                  <a:lnTo>
                    <a:pt x="72" y="64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5" y="32"/>
                  </a:lnTo>
                  <a:lnTo>
                    <a:pt x="89" y="23"/>
                  </a:lnTo>
                  <a:lnTo>
                    <a:pt x="92" y="14"/>
                  </a:lnTo>
                  <a:lnTo>
                    <a:pt x="95" y="4"/>
                  </a:lnTo>
                  <a:lnTo>
                    <a:pt x="95" y="4"/>
                  </a:lnTo>
                  <a:lnTo>
                    <a:pt x="94" y="2"/>
                  </a:lnTo>
                  <a:lnTo>
                    <a:pt x="94" y="1"/>
                  </a:lnTo>
                  <a:lnTo>
                    <a:pt x="92" y="0"/>
                  </a:lnTo>
                  <a:lnTo>
                    <a:pt x="91" y="0"/>
                  </a:lnTo>
                  <a:lnTo>
                    <a:pt x="87" y="1"/>
                  </a:lnTo>
                  <a:lnTo>
                    <a:pt x="86" y="2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71" name="Freeform 887"/>
            <p:cNvSpPr/>
            <p:nvPr/>
          </p:nvSpPr>
          <p:spPr bwMode="auto">
            <a:xfrm>
              <a:off x="4408488" y="1254125"/>
              <a:ext cx="52388" cy="79375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8" y="14"/>
                </a:cxn>
                <a:cxn ang="0">
                  <a:pos x="85" y="24"/>
                </a:cxn>
                <a:cxn ang="0">
                  <a:pos x="80" y="34"/>
                </a:cxn>
                <a:cxn ang="0">
                  <a:pos x="74" y="44"/>
                </a:cxn>
                <a:cxn ang="0">
                  <a:pos x="61" y="63"/>
                </a:cxn>
                <a:cxn ang="0">
                  <a:pos x="49" y="79"/>
                </a:cxn>
                <a:cxn ang="0">
                  <a:pos x="49" y="79"/>
                </a:cxn>
                <a:cxn ang="0">
                  <a:pos x="23" y="111"/>
                </a:cxn>
                <a:cxn ang="0">
                  <a:pos x="11" y="128"/>
                </a:cxn>
                <a:cxn ang="0">
                  <a:pos x="0" y="144"/>
                </a:cxn>
                <a:cxn ang="0">
                  <a:pos x="0" y="144"/>
                </a:cxn>
                <a:cxn ang="0">
                  <a:pos x="0" y="146"/>
                </a:cxn>
                <a:cxn ang="0">
                  <a:pos x="0" y="148"/>
                </a:cxn>
                <a:cxn ang="0">
                  <a:pos x="1" y="149"/>
                </a:cxn>
                <a:cxn ang="0">
                  <a:pos x="2" y="150"/>
                </a:cxn>
                <a:cxn ang="0">
                  <a:pos x="4" y="151"/>
                </a:cxn>
                <a:cxn ang="0">
                  <a:pos x="5" y="151"/>
                </a:cxn>
                <a:cxn ang="0">
                  <a:pos x="7" y="150"/>
                </a:cxn>
                <a:cxn ang="0">
                  <a:pos x="8" y="149"/>
                </a:cxn>
                <a:cxn ang="0">
                  <a:pos x="8" y="149"/>
                </a:cxn>
                <a:cxn ang="0">
                  <a:pos x="16" y="139"/>
                </a:cxn>
                <a:cxn ang="0">
                  <a:pos x="22" y="129"/>
                </a:cxn>
                <a:cxn ang="0">
                  <a:pos x="37" y="110"/>
                </a:cxn>
                <a:cxn ang="0">
                  <a:pos x="37" y="110"/>
                </a:cxn>
                <a:cxn ang="0">
                  <a:pos x="52" y="93"/>
                </a:cxn>
                <a:cxn ang="0">
                  <a:pos x="60" y="82"/>
                </a:cxn>
                <a:cxn ang="0">
                  <a:pos x="65" y="73"/>
                </a:cxn>
                <a:cxn ang="0">
                  <a:pos x="65" y="73"/>
                </a:cxn>
                <a:cxn ang="0">
                  <a:pos x="76" y="56"/>
                </a:cxn>
                <a:cxn ang="0">
                  <a:pos x="86" y="40"/>
                </a:cxn>
                <a:cxn ang="0">
                  <a:pos x="91" y="32"/>
                </a:cxn>
                <a:cxn ang="0">
                  <a:pos x="95" y="23"/>
                </a:cxn>
                <a:cxn ang="0">
                  <a:pos x="98" y="14"/>
                </a:cxn>
                <a:cxn ang="0">
                  <a:pos x="99" y="5"/>
                </a:cxn>
                <a:cxn ang="0">
                  <a:pos x="99" y="5"/>
                </a:cxn>
                <a:cxn ang="0">
                  <a:pos x="99" y="3"/>
                </a:cxn>
                <a:cxn ang="0">
                  <a:pos x="98" y="1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2" y="1"/>
                </a:cxn>
                <a:cxn ang="0">
                  <a:pos x="91" y="3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99" h="151">
                  <a:moveTo>
                    <a:pt x="90" y="5"/>
                  </a:moveTo>
                  <a:lnTo>
                    <a:pt x="90" y="5"/>
                  </a:lnTo>
                  <a:lnTo>
                    <a:pt x="88" y="14"/>
                  </a:lnTo>
                  <a:lnTo>
                    <a:pt x="85" y="24"/>
                  </a:lnTo>
                  <a:lnTo>
                    <a:pt x="80" y="34"/>
                  </a:lnTo>
                  <a:lnTo>
                    <a:pt x="74" y="44"/>
                  </a:lnTo>
                  <a:lnTo>
                    <a:pt x="61" y="63"/>
                  </a:lnTo>
                  <a:lnTo>
                    <a:pt x="49" y="79"/>
                  </a:lnTo>
                  <a:lnTo>
                    <a:pt x="49" y="79"/>
                  </a:lnTo>
                  <a:lnTo>
                    <a:pt x="23" y="111"/>
                  </a:lnTo>
                  <a:lnTo>
                    <a:pt x="11" y="128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6"/>
                  </a:lnTo>
                  <a:lnTo>
                    <a:pt x="0" y="148"/>
                  </a:lnTo>
                  <a:lnTo>
                    <a:pt x="1" y="149"/>
                  </a:lnTo>
                  <a:lnTo>
                    <a:pt x="2" y="150"/>
                  </a:lnTo>
                  <a:lnTo>
                    <a:pt x="4" y="151"/>
                  </a:lnTo>
                  <a:lnTo>
                    <a:pt x="5" y="151"/>
                  </a:lnTo>
                  <a:lnTo>
                    <a:pt x="7" y="150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16" y="139"/>
                  </a:lnTo>
                  <a:lnTo>
                    <a:pt x="22" y="129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52" y="93"/>
                  </a:lnTo>
                  <a:lnTo>
                    <a:pt x="60" y="82"/>
                  </a:lnTo>
                  <a:lnTo>
                    <a:pt x="65" y="73"/>
                  </a:lnTo>
                  <a:lnTo>
                    <a:pt x="65" y="73"/>
                  </a:lnTo>
                  <a:lnTo>
                    <a:pt x="76" y="56"/>
                  </a:lnTo>
                  <a:lnTo>
                    <a:pt x="86" y="40"/>
                  </a:lnTo>
                  <a:lnTo>
                    <a:pt x="91" y="32"/>
                  </a:lnTo>
                  <a:lnTo>
                    <a:pt x="95" y="23"/>
                  </a:lnTo>
                  <a:lnTo>
                    <a:pt x="98" y="14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99" y="3"/>
                  </a:lnTo>
                  <a:lnTo>
                    <a:pt x="98" y="1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2" y="1"/>
                  </a:lnTo>
                  <a:lnTo>
                    <a:pt x="91" y="3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72" name="Freeform 888"/>
            <p:cNvSpPr/>
            <p:nvPr/>
          </p:nvSpPr>
          <p:spPr bwMode="auto">
            <a:xfrm>
              <a:off x="4465638" y="1258888"/>
              <a:ext cx="50800" cy="90488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3" y="13"/>
                </a:cxn>
                <a:cxn ang="0">
                  <a:pos x="80" y="24"/>
                </a:cxn>
                <a:cxn ang="0">
                  <a:pos x="75" y="33"/>
                </a:cxn>
                <a:cxn ang="0">
                  <a:pos x="71" y="42"/>
                </a:cxn>
                <a:cxn ang="0">
                  <a:pos x="59" y="61"/>
                </a:cxn>
                <a:cxn ang="0">
                  <a:pos x="48" y="78"/>
                </a:cxn>
                <a:cxn ang="0">
                  <a:pos x="48" y="78"/>
                </a:cxn>
                <a:cxn ang="0">
                  <a:pos x="36" y="99"/>
                </a:cxn>
                <a:cxn ang="0">
                  <a:pos x="24" y="121"/>
                </a:cxn>
                <a:cxn ang="0">
                  <a:pos x="13" y="142"/>
                </a:cxn>
                <a:cxn ang="0">
                  <a:pos x="1" y="164"/>
                </a:cxn>
                <a:cxn ang="0">
                  <a:pos x="1" y="164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1" y="169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0"/>
                </a:cxn>
                <a:cxn ang="0">
                  <a:pos x="8" y="170"/>
                </a:cxn>
                <a:cxn ang="0">
                  <a:pos x="9" y="168"/>
                </a:cxn>
                <a:cxn ang="0">
                  <a:pos x="9" y="168"/>
                </a:cxn>
                <a:cxn ang="0">
                  <a:pos x="22" y="146"/>
                </a:cxn>
                <a:cxn ang="0">
                  <a:pos x="35" y="123"/>
                </a:cxn>
                <a:cxn ang="0">
                  <a:pos x="47" y="99"/>
                </a:cxn>
                <a:cxn ang="0">
                  <a:pos x="61" y="77"/>
                </a:cxn>
                <a:cxn ang="0">
                  <a:pos x="61" y="77"/>
                </a:cxn>
                <a:cxn ang="0">
                  <a:pos x="71" y="61"/>
                </a:cxn>
                <a:cxn ang="0">
                  <a:pos x="81" y="43"/>
                </a:cxn>
                <a:cxn ang="0">
                  <a:pos x="85" y="34"/>
                </a:cxn>
                <a:cxn ang="0">
                  <a:pos x="89" y="25"/>
                </a:cxn>
                <a:cxn ang="0">
                  <a:pos x="93" y="15"/>
                </a:cxn>
                <a:cxn ang="0">
                  <a:pos x="95" y="6"/>
                </a:cxn>
                <a:cxn ang="0">
                  <a:pos x="95" y="6"/>
                </a:cxn>
                <a:cxn ang="0">
                  <a:pos x="95" y="4"/>
                </a:cxn>
                <a:cxn ang="0">
                  <a:pos x="94" y="3"/>
                </a:cxn>
                <a:cxn ang="0">
                  <a:pos x="90" y="1"/>
                </a:cxn>
                <a:cxn ang="0">
                  <a:pos x="89" y="0"/>
                </a:cxn>
                <a:cxn ang="0">
                  <a:pos x="87" y="1"/>
                </a:cxn>
                <a:cxn ang="0">
                  <a:pos x="86" y="2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95" h="170">
                  <a:moveTo>
                    <a:pt x="85" y="4"/>
                  </a:moveTo>
                  <a:lnTo>
                    <a:pt x="85" y="4"/>
                  </a:lnTo>
                  <a:lnTo>
                    <a:pt x="83" y="13"/>
                  </a:lnTo>
                  <a:lnTo>
                    <a:pt x="80" y="24"/>
                  </a:lnTo>
                  <a:lnTo>
                    <a:pt x="75" y="33"/>
                  </a:lnTo>
                  <a:lnTo>
                    <a:pt x="71" y="42"/>
                  </a:lnTo>
                  <a:lnTo>
                    <a:pt x="59" y="61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36" y="99"/>
                  </a:lnTo>
                  <a:lnTo>
                    <a:pt x="24" y="121"/>
                  </a:lnTo>
                  <a:lnTo>
                    <a:pt x="13" y="142"/>
                  </a:lnTo>
                  <a:lnTo>
                    <a:pt x="1" y="164"/>
                  </a:lnTo>
                  <a:lnTo>
                    <a:pt x="1" y="164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1" y="169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0"/>
                  </a:lnTo>
                  <a:lnTo>
                    <a:pt x="8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22" y="146"/>
                  </a:lnTo>
                  <a:lnTo>
                    <a:pt x="35" y="123"/>
                  </a:lnTo>
                  <a:lnTo>
                    <a:pt x="47" y="99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71" y="61"/>
                  </a:lnTo>
                  <a:lnTo>
                    <a:pt x="81" y="43"/>
                  </a:lnTo>
                  <a:lnTo>
                    <a:pt x="85" y="34"/>
                  </a:lnTo>
                  <a:lnTo>
                    <a:pt x="89" y="25"/>
                  </a:lnTo>
                  <a:lnTo>
                    <a:pt x="93" y="15"/>
                  </a:lnTo>
                  <a:lnTo>
                    <a:pt x="95" y="6"/>
                  </a:lnTo>
                  <a:lnTo>
                    <a:pt x="95" y="6"/>
                  </a:lnTo>
                  <a:lnTo>
                    <a:pt x="95" y="4"/>
                  </a:lnTo>
                  <a:lnTo>
                    <a:pt x="94" y="3"/>
                  </a:lnTo>
                  <a:lnTo>
                    <a:pt x="90" y="1"/>
                  </a:lnTo>
                  <a:lnTo>
                    <a:pt x="89" y="0"/>
                  </a:lnTo>
                  <a:lnTo>
                    <a:pt x="87" y="1"/>
                  </a:lnTo>
                  <a:lnTo>
                    <a:pt x="86" y="2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73" name="Freeform 889"/>
            <p:cNvSpPr/>
            <p:nvPr/>
          </p:nvSpPr>
          <p:spPr bwMode="auto">
            <a:xfrm>
              <a:off x="4513263" y="1276350"/>
              <a:ext cx="47625" cy="93663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81" y="3"/>
                </a:cxn>
                <a:cxn ang="0">
                  <a:pos x="66" y="45"/>
                </a:cxn>
                <a:cxn ang="0">
                  <a:pos x="57" y="66"/>
                </a:cxn>
                <a:cxn ang="0">
                  <a:pos x="48" y="87"/>
                </a:cxn>
                <a:cxn ang="0">
                  <a:pos x="48" y="87"/>
                </a:cxn>
                <a:cxn ang="0">
                  <a:pos x="38" y="107"/>
                </a:cxn>
                <a:cxn ang="0">
                  <a:pos x="27" y="128"/>
                </a:cxn>
                <a:cxn ang="0">
                  <a:pos x="15" y="149"/>
                </a:cxn>
                <a:cxn ang="0">
                  <a:pos x="2" y="167"/>
                </a:cxn>
                <a:cxn ang="0">
                  <a:pos x="2" y="167"/>
                </a:cxn>
                <a:cxn ang="0">
                  <a:pos x="0" y="168"/>
                </a:cxn>
                <a:cxn ang="0">
                  <a:pos x="0" y="170"/>
                </a:cxn>
                <a:cxn ang="0">
                  <a:pos x="2" y="173"/>
                </a:cxn>
                <a:cxn ang="0">
                  <a:pos x="4" y="175"/>
                </a:cxn>
                <a:cxn ang="0">
                  <a:pos x="5" y="175"/>
                </a:cxn>
                <a:cxn ang="0">
                  <a:pos x="7" y="175"/>
                </a:cxn>
                <a:cxn ang="0">
                  <a:pos x="8" y="173"/>
                </a:cxn>
                <a:cxn ang="0">
                  <a:pos x="13" y="168"/>
                </a:cxn>
                <a:cxn ang="0">
                  <a:pos x="13" y="168"/>
                </a:cxn>
                <a:cxn ang="0">
                  <a:pos x="14" y="167"/>
                </a:cxn>
                <a:cxn ang="0">
                  <a:pos x="14" y="165"/>
                </a:cxn>
                <a:cxn ang="0">
                  <a:pos x="14" y="165"/>
                </a:cxn>
                <a:cxn ang="0">
                  <a:pos x="24" y="150"/>
                </a:cxn>
                <a:cxn ang="0">
                  <a:pos x="34" y="132"/>
                </a:cxn>
                <a:cxn ang="0">
                  <a:pos x="42" y="116"/>
                </a:cxn>
                <a:cxn ang="0">
                  <a:pos x="51" y="99"/>
                </a:cxn>
                <a:cxn ang="0">
                  <a:pos x="51" y="99"/>
                </a:cxn>
                <a:cxn ang="0">
                  <a:pos x="57" y="88"/>
                </a:cxn>
                <a:cxn ang="0">
                  <a:pos x="63" y="76"/>
                </a:cxn>
                <a:cxn ang="0">
                  <a:pos x="73" y="54"/>
                </a:cxn>
                <a:cxn ang="0">
                  <a:pos x="82" y="30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90" y="3"/>
                </a:cxn>
                <a:cxn ang="0">
                  <a:pos x="89" y="2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3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1" y="3"/>
                </a:cxn>
              </a:cxnLst>
              <a:rect l="0" t="0" r="r" b="b"/>
              <a:pathLst>
                <a:path w="90" h="175">
                  <a:moveTo>
                    <a:pt x="81" y="3"/>
                  </a:moveTo>
                  <a:lnTo>
                    <a:pt x="81" y="3"/>
                  </a:lnTo>
                  <a:lnTo>
                    <a:pt x="66" y="45"/>
                  </a:lnTo>
                  <a:lnTo>
                    <a:pt x="57" y="66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38" y="107"/>
                  </a:lnTo>
                  <a:lnTo>
                    <a:pt x="27" y="128"/>
                  </a:lnTo>
                  <a:lnTo>
                    <a:pt x="15" y="149"/>
                  </a:lnTo>
                  <a:lnTo>
                    <a:pt x="2" y="167"/>
                  </a:lnTo>
                  <a:lnTo>
                    <a:pt x="2" y="167"/>
                  </a:lnTo>
                  <a:lnTo>
                    <a:pt x="0" y="168"/>
                  </a:lnTo>
                  <a:lnTo>
                    <a:pt x="0" y="170"/>
                  </a:lnTo>
                  <a:lnTo>
                    <a:pt x="2" y="173"/>
                  </a:lnTo>
                  <a:lnTo>
                    <a:pt x="4" y="175"/>
                  </a:lnTo>
                  <a:lnTo>
                    <a:pt x="5" y="175"/>
                  </a:lnTo>
                  <a:lnTo>
                    <a:pt x="7" y="175"/>
                  </a:lnTo>
                  <a:lnTo>
                    <a:pt x="8" y="173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4" y="167"/>
                  </a:lnTo>
                  <a:lnTo>
                    <a:pt x="14" y="165"/>
                  </a:lnTo>
                  <a:lnTo>
                    <a:pt x="14" y="165"/>
                  </a:lnTo>
                  <a:lnTo>
                    <a:pt x="24" y="150"/>
                  </a:lnTo>
                  <a:lnTo>
                    <a:pt x="34" y="132"/>
                  </a:lnTo>
                  <a:lnTo>
                    <a:pt x="42" y="116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7" y="88"/>
                  </a:lnTo>
                  <a:lnTo>
                    <a:pt x="63" y="76"/>
                  </a:lnTo>
                  <a:lnTo>
                    <a:pt x="73" y="54"/>
                  </a:lnTo>
                  <a:lnTo>
                    <a:pt x="82" y="30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74" name="Freeform 890"/>
            <p:cNvSpPr/>
            <p:nvPr/>
          </p:nvSpPr>
          <p:spPr bwMode="auto">
            <a:xfrm>
              <a:off x="4538663" y="1304925"/>
              <a:ext cx="44450" cy="92075"/>
            </a:xfrm>
            <a:custGeom>
              <a:avLst/>
              <a:gdLst/>
              <a:ahLst/>
              <a:cxnLst>
                <a:cxn ang="0">
                  <a:pos x="75" y="5"/>
                </a:cxn>
                <a:cxn ang="0">
                  <a:pos x="75" y="5"/>
                </a:cxn>
                <a:cxn ang="0">
                  <a:pos x="74" y="16"/>
                </a:cxn>
                <a:cxn ang="0">
                  <a:pos x="71" y="26"/>
                </a:cxn>
                <a:cxn ang="0">
                  <a:pos x="68" y="38"/>
                </a:cxn>
                <a:cxn ang="0">
                  <a:pos x="64" y="48"/>
                </a:cxn>
                <a:cxn ang="0">
                  <a:pos x="54" y="69"/>
                </a:cxn>
                <a:cxn ang="0">
                  <a:pos x="43" y="88"/>
                </a:cxn>
                <a:cxn ang="0">
                  <a:pos x="43" y="88"/>
                </a:cxn>
                <a:cxn ang="0">
                  <a:pos x="22" y="128"/>
                </a:cxn>
                <a:cxn ang="0">
                  <a:pos x="10" y="148"/>
                </a:cxn>
                <a:cxn ang="0">
                  <a:pos x="0" y="168"/>
                </a:cxn>
                <a:cxn ang="0">
                  <a:pos x="0" y="168"/>
                </a:cxn>
                <a:cxn ang="0">
                  <a:pos x="0" y="170"/>
                </a:cxn>
                <a:cxn ang="0">
                  <a:pos x="0" y="172"/>
                </a:cxn>
                <a:cxn ang="0">
                  <a:pos x="1" y="173"/>
                </a:cxn>
                <a:cxn ang="0">
                  <a:pos x="2" y="174"/>
                </a:cxn>
                <a:cxn ang="0">
                  <a:pos x="4" y="175"/>
                </a:cxn>
                <a:cxn ang="0">
                  <a:pos x="5" y="175"/>
                </a:cxn>
                <a:cxn ang="0">
                  <a:pos x="7" y="174"/>
                </a:cxn>
                <a:cxn ang="0">
                  <a:pos x="8" y="173"/>
                </a:cxn>
                <a:cxn ang="0">
                  <a:pos x="8" y="173"/>
                </a:cxn>
                <a:cxn ang="0">
                  <a:pos x="21" y="148"/>
                </a:cxn>
                <a:cxn ang="0">
                  <a:pos x="34" y="125"/>
                </a:cxn>
                <a:cxn ang="0">
                  <a:pos x="61" y="78"/>
                </a:cxn>
                <a:cxn ang="0">
                  <a:pos x="61" y="78"/>
                </a:cxn>
                <a:cxn ang="0">
                  <a:pos x="69" y="61"/>
                </a:cxn>
                <a:cxn ang="0">
                  <a:pos x="77" y="42"/>
                </a:cxn>
                <a:cxn ang="0">
                  <a:pos x="80" y="33"/>
                </a:cxn>
                <a:cxn ang="0">
                  <a:pos x="83" y="23"/>
                </a:cxn>
                <a:cxn ang="0">
                  <a:pos x="84" y="14"/>
                </a:cxn>
                <a:cxn ang="0">
                  <a:pos x="85" y="5"/>
                </a:cxn>
                <a:cxn ang="0">
                  <a:pos x="85" y="5"/>
                </a:cxn>
                <a:cxn ang="0">
                  <a:pos x="85" y="3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8" y="0"/>
                </a:cxn>
                <a:cxn ang="0">
                  <a:pos x="77" y="1"/>
                </a:cxn>
                <a:cxn ang="0">
                  <a:pos x="75" y="3"/>
                </a:cxn>
                <a:cxn ang="0">
                  <a:pos x="75" y="5"/>
                </a:cxn>
                <a:cxn ang="0">
                  <a:pos x="75" y="5"/>
                </a:cxn>
              </a:cxnLst>
              <a:rect l="0" t="0" r="r" b="b"/>
              <a:pathLst>
                <a:path w="85" h="175">
                  <a:moveTo>
                    <a:pt x="75" y="5"/>
                  </a:moveTo>
                  <a:lnTo>
                    <a:pt x="75" y="5"/>
                  </a:lnTo>
                  <a:lnTo>
                    <a:pt x="74" y="16"/>
                  </a:lnTo>
                  <a:lnTo>
                    <a:pt x="71" y="26"/>
                  </a:lnTo>
                  <a:lnTo>
                    <a:pt x="68" y="38"/>
                  </a:lnTo>
                  <a:lnTo>
                    <a:pt x="64" y="48"/>
                  </a:lnTo>
                  <a:lnTo>
                    <a:pt x="54" y="69"/>
                  </a:lnTo>
                  <a:lnTo>
                    <a:pt x="43" y="88"/>
                  </a:lnTo>
                  <a:lnTo>
                    <a:pt x="43" y="88"/>
                  </a:lnTo>
                  <a:lnTo>
                    <a:pt x="22" y="128"/>
                  </a:lnTo>
                  <a:lnTo>
                    <a:pt x="10" y="148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0"/>
                  </a:lnTo>
                  <a:lnTo>
                    <a:pt x="0" y="172"/>
                  </a:lnTo>
                  <a:lnTo>
                    <a:pt x="1" y="173"/>
                  </a:lnTo>
                  <a:lnTo>
                    <a:pt x="2" y="174"/>
                  </a:lnTo>
                  <a:lnTo>
                    <a:pt x="4" y="175"/>
                  </a:lnTo>
                  <a:lnTo>
                    <a:pt x="5" y="175"/>
                  </a:lnTo>
                  <a:lnTo>
                    <a:pt x="7" y="174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21" y="148"/>
                  </a:lnTo>
                  <a:lnTo>
                    <a:pt x="34" y="125"/>
                  </a:lnTo>
                  <a:lnTo>
                    <a:pt x="61" y="78"/>
                  </a:lnTo>
                  <a:lnTo>
                    <a:pt x="61" y="78"/>
                  </a:lnTo>
                  <a:lnTo>
                    <a:pt x="69" y="61"/>
                  </a:lnTo>
                  <a:lnTo>
                    <a:pt x="77" y="42"/>
                  </a:lnTo>
                  <a:lnTo>
                    <a:pt x="80" y="33"/>
                  </a:lnTo>
                  <a:lnTo>
                    <a:pt x="83" y="23"/>
                  </a:lnTo>
                  <a:lnTo>
                    <a:pt x="84" y="14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7" y="1"/>
                  </a:lnTo>
                  <a:lnTo>
                    <a:pt x="75" y="3"/>
                  </a:lnTo>
                  <a:lnTo>
                    <a:pt x="75" y="5"/>
                  </a:lnTo>
                  <a:lnTo>
                    <a:pt x="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75" name="Freeform 891"/>
            <p:cNvSpPr/>
            <p:nvPr/>
          </p:nvSpPr>
          <p:spPr bwMode="auto">
            <a:xfrm>
              <a:off x="4568825" y="1336675"/>
              <a:ext cx="44450" cy="87313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5" y="2"/>
                </a:cxn>
                <a:cxn ang="0">
                  <a:pos x="82" y="1"/>
                </a:cxn>
                <a:cxn ang="0">
                  <a:pos x="79" y="0"/>
                </a:cxn>
                <a:cxn ang="0">
                  <a:pos x="78" y="0"/>
                </a:cxn>
                <a:cxn ang="0">
                  <a:pos x="76" y="1"/>
                </a:cxn>
                <a:cxn ang="0">
                  <a:pos x="75" y="2"/>
                </a:cxn>
                <a:cxn ang="0">
                  <a:pos x="75" y="4"/>
                </a:cxn>
                <a:cxn ang="0">
                  <a:pos x="75" y="4"/>
                </a:cxn>
                <a:cxn ang="0">
                  <a:pos x="75" y="14"/>
                </a:cxn>
                <a:cxn ang="0">
                  <a:pos x="73" y="23"/>
                </a:cxn>
                <a:cxn ang="0">
                  <a:pos x="69" y="33"/>
                </a:cxn>
                <a:cxn ang="0">
                  <a:pos x="64" y="42"/>
                </a:cxn>
                <a:cxn ang="0">
                  <a:pos x="52" y="59"/>
                </a:cxn>
                <a:cxn ang="0">
                  <a:pos x="47" y="69"/>
                </a:cxn>
                <a:cxn ang="0">
                  <a:pos x="43" y="77"/>
                </a:cxn>
                <a:cxn ang="0">
                  <a:pos x="43" y="77"/>
                </a:cxn>
                <a:cxn ang="0">
                  <a:pos x="35" y="96"/>
                </a:cxn>
                <a:cxn ang="0">
                  <a:pos x="27" y="113"/>
                </a:cxn>
                <a:cxn ang="0">
                  <a:pos x="27" y="113"/>
                </a:cxn>
                <a:cxn ang="0">
                  <a:pos x="16" y="137"/>
                </a:cxn>
                <a:cxn ang="0">
                  <a:pos x="10" y="147"/>
                </a:cxn>
                <a:cxn ang="0">
                  <a:pos x="6" y="152"/>
                </a:cxn>
                <a:cxn ang="0">
                  <a:pos x="2" y="157"/>
                </a:cxn>
                <a:cxn ang="0">
                  <a:pos x="2" y="157"/>
                </a:cxn>
                <a:cxn ang="0">
                  <a:pos x="0" y="159"/>
                </a:cxn>
                <a:cxn ang="0">
                  <a:pos x="0" y="162"/>
                </a:cxn>
                <a:cxn ang="0">
                  <a:pos x="1" y="164"/>
                </a:cxn>
                <a:cxn ang="0">
                  <a:pos x="4" y="165"/>
                </a:cxn>
                <a:cxn ang="0">
                  <a:pos x="9" y="165"/>
                </a:cxn>
                <a:cxn ang="0">
                  <a:pos x="9" y="165"/>
                </a:cxn>
                <a:cxn ang="0">
                  <a:pos x="11" y="165"/>
                </a:cxn>
                <a:cxn ang="0">
                  <a:pos x="13" y="163"/>
                </a:cxn>
                <a:cxn ang="0">
                  <a:pos x="13" y="161"/>
                </a:cxn>
                <a:cxn ang="0">
                  <a:pos x="13" y="159"/>
                </a:cxn>
                <a:cxn ang="0">
                  <a:pos x="13" y="159"/>
                </a:cxn>
                <a:cxn ang="0">
                  <a:pos x="16" y="155"/>
                </a:cxn>
                <a:cxn ang="0">
                  <a:pos x="19" y="149"/>
                </a:cxn>
                <a:cxn ang="0">
                  <a:pos x="25" y="139"/>
                </a:cxn>
                <a:cxn ang="0">
                  <a:pos x="25" y="139"/>
                </a:cxn>
                <a:cxn ang="0">
                  <a:pos x="37" y="113"/>
                </a:cxn>
                <a:cxn ang="0">
                  <a:pos x="49" y="87"/>
                </a:cxn>
                <a:cxn ang="0">
                  <a:pos x="49" y="87"/>
                </a:cxn>
                <a:cxn ang="0">
                  <a:pos x="54" y="77"/>
                </a:cxn>
                <a:cxn ang="0">
                  <a:pos x="60" y="68"/>
                </a:cxn>
                <a:cxn ang="0">
                  <a:pos x="72" y="47"/>
                </a:cxn>
                <a:cxn ang="0">
                  <a:pos x="77" y="37"/>
                </a:cxn>
                <a:cxn ang="0">
                  <a:pos x="81" y="26"/>
                </a:cxn>
                <a:cxn ang="0">
                  <a:pos x="85" y="15"/>
                </a:cxn>
                <a:cxn ang="0">
                  <a:pos x="85" y="10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85" h="165">
                  <a:moveTo>
                    <a:pt x="85" y="4"/>
                  </a:moveTo>
                  <a:lnTo>
                    <a:pt x="85" y="4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8" y="0"/>
                  </a:lnTo>
                  <a:lnTo>
                    <a:pt x="76" y="1"/>
                  </a:lnTo>
                  <a:lnTo>
                    <a:pt x="75" y="2"/>
                  </a:lnTo>
                  <a:lnTo>
                    <a:pt x="75" y="4"/>
                  </a:lnTo>
                  <a:lnTo>
                    <a:pt x="75" y="4"/>
                  </a:lnTo>
                  <a:lnTo>
                    <a:pt x="75" y="14"/>
                  </a:lnTo>
                  <a:lnTo>
                    <a:pt x="73" y="23"/>
                  </a:lnTo>
                  <a:lnTo>
                    <a:pt x="69" y="33"/>
                  </a:lnTo>
                  <a:lnTo>
                    <a:pt x="64" y="42"/>
                  </a:lnTo>
                  <a:lnTo>
                    <a:pt x="52" y="59"/>
                  </a:lnTo>
                  <a:lnTo>
                    <a:pt x="47" y="69"/>
                  </a:lnTo>
                  <a:lnTo>
                    <a:pt x="43" y="77"/>
                  </a:lnTo>
                  <a:lnTo>
                    <a:pt x="43" y="77"/>
                  </a:lnTo>
                  <a:lnTo>
                    <a:pt x="35" y="96"/>
                  </a:lnTo>
                  <a:lnTo>
                    <a:pt x="27" y="113"/>
                  </a:lnTo>
                  <a:lnTo>
                    <a:pt x="27" y="113"/>
                  </a:lnTo>
                  <a:lnTo>
                    <a:pt x="16" y="137"/>
                  </a:lnTo>
                  <a:lnTo>
                    <a:pt x="10" y="147"/>
                  </a:lnTo>
                  <a:lnTo>
                    <a:pt x="6" y="152"/>
                  </a:lnTo>
                  <a:lnTo>
                    <a:pt x="2" y="157"/>
                  </a:lnTo>
                  <a:lnTo>
                    <a:pt x="2" y="157"/>
                  </a:lnTo>
                  <a:lnTo>
                    <a:pt x="0" y="159"/>
                  </a:lnTo>
                  <a:lnTo>
                    <a:pt x="0" y="162"/>
                  </a:lnTo>
                  <a:lnTo>
                    <a:pt x="1" y="164"/>
                  </a:lnTo>
                  <a:lnTo>
                    <a:pt x="4" y="165"/>
                  </a:lnTo>
                  <a:lnTo>
                    <a:pt x="9" y="165"/>
                  </a:lnTo>
                  <a:lnTo>
                    <a:pt x="9" y="165"/>
                  </a:lnTo>
                  <a:lnTo>
                    <a:pt x="11" y="165"/>
                  </a:lnTo>
                  <a:lnTo>
                    <a:pt x="13" y="163"/>
                  </a:lnTo>
                  <a:lnTo>
                    <a:pt x="13" y="161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6" y="155"/>
                  </a:lnTo>
                  <a:lnTo>
                    <a:pt x="19" y="14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37" y="113"/>
                  </a:lnTo>
                  <a:lnTo>
                    <a:pt x="49" y="87"/>
                  </a:lnTo>
                  <a:lnTo>
                    <a:pt x="49" y="87"/>
                  </a:lnTo>
                  <a:lnTo>
                    <a:pt x="54" y="77"/>
                  </a:lnTo>
                  <a:lnTo>
                    <a:pt x="60" y="68"/>
                  </a:lnTo>
                  <a:lnTo>
                    <a:pt x="72" y="47"/>
                  </a:lnTo>
                  <a:lnTo>
                    <a:pt x="77" y="37"/>
                  </a:lnTo>
                  <a:lnTo>
                    <a:pt x="81" y="26"/>
                  </a:lnTo>
                  <a:lnTo>
                    <a:pt x="85" y="15"/>
                  </a:lnTo>
                  <a:lnTo>
                    <a:pt x="85" y="10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76" name="Freeform 892"/>
            <p:cNvSpPr/>
            <p:nvPr/>
          </p:nvSpPr>
          <p:spPr bwMode="auto">
            <a:xfrm>
              <a:off x="4608513" y="1366838"/>
              <a:ext cx="47625" cy="85725"/>
            </a:xfrm>
            <a:custGeom>
              <a:avLst/>
              <a:gdLst/>
              <a:ahLst/>
              <a:cxnLst>
                <a:cxn ang="0">
                  <a:pos x="81" y="5"/>
                </a:cxn>
                <a:cxn ang="0">
                  <a:pos x="81" y="5"/>
                </a:cxn>
                <a:cxn ang="0">
                  <a:pos x="80" y="15"/>
                </a:cxn>
                <a:cxn ang="0">
                  <a:pos x="77" y="25"/>
                </a:cxn>
                <a:cxn ang="0">
                  <a:pos x="73" y="36"/>
                </a:cxn>
                <a:cxn ang="0">
                  <a:pos x="67" y="46"/>
                </a:cxn>
                <a:cxn ang="0">
                  <a:pos x="56" y="64"/>
                </a:cxn>
                <a:cxn ang="0">
                  <a:pos x="46" y="83"/>
                </a:cxn>
                <a:cxn ang="0">
                  <a:pos x="46" y="83"/>
                </a:cxn>
                <a:cxn ang="0">
                  <a:pos x="34" y="101"/>
                </a:cxn>
                <a:cxn ang="0">
                  <a:pos x="23" y="119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6"/>
                </a:cxn>
                <a:cxn ang="0">
                  <a:pos x="0" y="158"/>
                </a:cxn>
                <a:cxn ang="0">
                  <a:pos x="1" y="159"/>
                </a:cxn>
                <a:cxn ang="0">
                  <a:pos x="2" y="160"/>
                </a:cxn>
                <a:cxn ang="0">
                  <a:pos x="4" y="162"/>
                </a:cxn>
                <a:cxn ang="0">
                  <a:pos x="6" y="162"/>
                </a:cxn>
                <a:cxn ang="0">
                  <a:pos x="7" y="160"/>
                </a:cxn>
                <a:cxn ang="0">
                  <a:pos x="10" y="159"/>
                </a:cxn>
                <a:cxn ang="0">
                  <a:pos x="10" y="159"/>
                </a:cxn>
                <a:cxn ang="0">
                  <a:pos x="33" y="120"/>
                </a:cxn>
                <a:cxn ang="0">
                  <a:pos x="46" y="101"/>
                </a:cxn>
                <a:cxn ang="0">
                  <a:pos x="57" y="81"/>
                </a:cxn>
                <a:cxn ang="0">
                  <a:pos x="57" y="81"/>
                </a:cxn>
                <a:cxn ang="0">
                  <a:pos x="68" y="62"/>
                </a:cxn>
                <a:cxn ang="0">
                  <a:pos x="79" y="45"/>
                </a:cxn>
                <a:cxn ang="0">
                  <a:pos x="83" y="34"/>
                </a:cxn>
                <a:cxn ang="0">
                  <a:pos x="86" y="25"/>
                </a:cxn>
                <a:cxn ang="0">
                  <a:pos x="89" y="15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90" y="2"/>
                </a:cxn>
                <a:cxn ang="0">
                  <a:pos x="89" y="1"/>
                </a:cxn>
                <a:cxn ang="0">
                  <a:pos x="88" y="0"/>
                </a:cxn>
                <a:cxn ang="0">
                  <a:pos x="86" y="0"/>
                </a:cxn>
                <a:cxn ang="0">
                  <a:pos x="83" y="1"/>
                </a:cxn>
                <a:cxn ang="0">
                  <a:pos x="82" y="2"/>
                </a:cxn>
                <a:cxn ang="0">
                  <a:pos x="81" y="5"/>
                </a:cxn>
                <a:cxn ang="0">
                  <a:pos x="81" y="5"/>
                </a:cxn>
              </a:cxnLst>
              <a:rect l="0" t="0" r="r" b="b"/>
              <a:pathLst>
                <a:path w="90" h="162">
                  <a:moveTo>
                    <a:pt x="81" y="5"/>
                  </a:moveTo>
                  <a:lnTo>
                    <a:pt x="81" y="5"/>
                  </a:lnTo>
                  <a:lnTo>
                    <a:pt x="80" y="15"/>
                  </a:lnTo>
                  <a:lnTo>
                    <a:pt x="77" y="25"/>
                  </a:lnTo>
                  <a:lnTo>
                    <a:pt x="73" y="36"/>
                  </a:lnTo>
                  <a:lnTo>
                    <a:pt x="67" y="46"/>
                  </a:lnTo>
                  <a:lnTo>
                    <a:pt x="56" y="64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34" y="101"/>
                  </a:lnTo>
                  <a:lnTo>
                    <a:pt x="23" y="119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1" y="159"/>
                  </a:lnTo>
                  <a:lnTo>
                    <a:pt x="2" y="160"/>
                  </a:lnTo>
                  <a:lnTo>
                    <a:pt x="4" y="162"/>
                  </a:lnTo>
                  <a:lnTo>
                    <a:pt x="6" y="162"/>
                  </a:lnTo>
                  <a:lnTo>
                    <a:pt x="7" y="160"/>
                  </a:lnTo>
                  <a:lnTo>
                    <a:pt x="10" y="159"/>
                  </a:lnTo>
                  <a:lnTo>
                    <a:pt x="10" y="159"/>
                  </a:lnTo>
                  <a:lnTo>
                    <a:pt x="33" y="120"/>
                  </a:lnTo>
                  <a:lnTo>
                    <a:pt x="46" y="101"/>
                  </a:lnTo>
                  <a:lnTo>
                    <a:pt x="57" y="81"/>
                  </a:lnTo>
                  <a:lnTo>
                    <a:pt x="57" y="81"/>
                  </a:lnTo>
                  <a:lnTo>
                    <a:pt x="68" y="62"/>
                  </a:lnTo>
                  <a:lnTo>
                    <a:pt x="79" y="45"/>
                  </a:lnTo>
                  <a:lnTo>
                    <a:pt x="83" y="34"/>
                  </a:lnTo>
                  <a:lnTo>
                    <a:pt x="86" y="25"/>
                  </a:lnTo>
                  <a:lnTo>
                    <a:pt x="89" y="1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2"/>
                  </a:lnTo>
                  <a:lnTo>
                    <a:pt x="89" y="1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1"/>
                  </a:lnTo>
                  <a:lnTo>
                    <a:pt x="82" y="2"/>
                  </a:lnTo>
                  <a:lnTo>
                    <a:pt x="81" y="5"/>
                  </a:lnTo>
                  <a:lnTo>
                    <a:pt x="8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77" name="Freeform 893"/>
            <p:cNvSpPr/>
            <p:nvPr/>
          </p:nvSpPr>
          <p:spPr bwMode="auto">
            <a:xfrm>
              <a:off x="4632325" y="1397000"/>
              <a:ext cx="49213" cy="85725"/>
            </a:xfrm>
            <a:custGeom>
              <a:avLst/>
              <a:gdLst/>
              <a:ahLst/>
              <a:cxnLst>
                <a:cxn ang="0">
                  <a:pos x="84" y="0"/>
                </a:cxn>
                <a:cxn ang="0">
                  <a:pos x="84" y="0"/>
                </a:cxn>
                <a:cxn ang="0">
                  <a:pos x="81" y="3"/>
                </a:cxn>
                <a:cxn ang="0">
                  <a:pos x="78" y="6"/>
                </a:cxn>
                <a:cxn ang="0">
                  <a:pos x="73" y="14"/>
                </a:cxn>
                <a:cxn ang="0">
                  <a:pos x="65" y="29"/>
                </a:cxn>
                <a:cxn ang="0">
                  <a:pos x="65" y="29"/>
                </a:cxn>
                <a:cxn ang="0">
                  <a:pos x="56" y="46"/>
                </a:cxn>
                <a:cxn ang="0">
                  <a:pos x="47" y="61"/>
                </a:cxn>
                <a:cxn ang="0">
                  <a:pos x="31" y="93"/>
                </a:cxn>
                <a:cxn ang="0">
                  <a:pos x="31" y="93"/>
                </a:cxn>
                <a:cxn ang="0">
                  <a:pos x="19" y="114"/>
                </a:cxn>
                <a:cxn ang="0">
                  <a:pos x="6" y="133"/>
                </a:cxn>
                <a:cxn ang="0">
                  <a:pos x="6" y="133"/>
                </a:cxn>
                <a:cxn ang="0">
                  <a:pos x="2" y="140"/>
                </a:cxn>
                <a:cxn ang="0">
                  <a:pos x="0" y="146"/>
                </a:cxn>
                <a:cxn ang="0">
                  <a:pos x="0" y="152"/>
                </a:cxn>
                <a:cxn ang="0">
                  <a:pos x="1" y="156"/>
                </a:cxn>
                <a:cxn ang="0">
                  <a:pos x="3" y="159"/>
                </a:cxn>
                <a:cxn ang="0">
                  <a:pos x="3" y="159"/>
                </a:cxn>
                <a:cxn ang="0">
                  <a:pos x="5" y="160"/>
                </a:cxn>
                <a:cxn ang="0">
                  <a:pos x="7" y="161"/>
                </a:cxn>
                <a:cxn ang="0">
                  <a:pos x="10" y="160"/>
                </a:cxn>
                <a:cxn ang="0">
                  <a:pos x="11" y="158"/>
                </a:cxn>
                <a:cxn ang="0">
                  <a:pos x="12" y="156"/>
                </a:cxn>
                <a:cxn ang="0">
                  <a:pos x="12" y="156"/>
                </a:cxn>
                <a:cxn ang="0">
                  <a:pos x="14" y="155"/>
                </a:cxn>
                <a:cxn ang="0">
                  <a:pos x="15" y="154"/>
                </a:cxn>
                <a:cxn ang="0">
                  <a:pos x="15" y="150"/>
                </a:cxn>
                <a:cxn ang="0">
                  <a:pos x="15" y="149"/>
                </a:cxn>
                <a:cxn ang="0">
                  <a:pos x="13" y="148"/>
                </a:cxn>
                <a:cxn ang="0">
                  <a:pos x="12" y="147"/>
                </a:cxn>
                <a:cxn ang="0">
                  <a:pos x="10" y="147"/>
                </a:cxn>
                <a:cxn ang="0">
                  <a:pos x="10" y="147"/>
                </a:cxn>
                <a:cxn ang="0">
                  <a:pos x="9" y="148"/>
                </a:cxn>
                <a:cxn ang="0">
                  <a:pos x="9" y="148"/>
                </a:cxn>
                <a:cxn ang="0">
                  <a:pos x="10" y="145"/>
                </a:cxn>
                <a:cxn ang="0">
                  <a:pos x="11" y="142"/>
                </a:cxn>
                <a:cxn ang="0">
                  <a:pos x="16" y="136"/>
                </a:cxn>
                <a:cxn ang="0">
                  <a:pos x="21" y="130"/>
                </a:cxn>
                <a:cxn ang="0">
                  <a:pos x="24" y="125"/>
                </a:cxn>
                <a:cxn ang="0">
                  <a:pos x="24" y="125"/>
                </a:cxn>
                <a:cxn ang="0">
                  <a:pos x="47" y="83"/>
                </a:cxn>
                <a:cxn ang="0">
                  <a:pos x="47" y="83"/>
                </a:cxn>
                <a:cxn ang="0">
                  <a:pos x="59" y="61"/>
                </a:cxn>
                <a:cxn ang="0">
                  <a:pos x="70" y="40"/>
                </a:cxn>
                <a:cxn ang="0">
                  <a:pos x="70" y="40"/>
                </a:cxn>
                <a:cxn ang="0">
                  <a:pos x="78" y="24"/>
                </a:cxn>
                <a:cxn ang="0">
                  <a:pos x="83" y="15"/>
                </a:cxn>
                <a:cxn ang="0">
                  <a:pos x="86" y="12"/>
                </a:cxn>
                <a:cxn ang="0">
                  <a:pos x="90" y="8"/>
                </a:cxn>
                <a:cxn ang="0">
                  <a:pos x="90" y="8"/>
                </a:cxn>
                <a:cxn ang="0">
                  <a:pos x="91" y="7"/>
                </a:cxn>
                <a:cxn ang="0">
                  <a:pos x="92" y="6"/>
                </a:cxn>
                <a:cxn ang="0">
                  <a:pos x="92" y="4"/>
                </a:cxn>
                <a:cxn ang="0">
                  <a:pos x="91" y="2"/>
                </a:cxn>
                <a:cxn ang="0">
                  <a:pos x="90" y="1"/>
                </a:cxn>
                <a:cxn ang="0">
                  <a:pos x="88" y="0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4" y="0"/>
                </a:cxn>
              </a:cxnLst>
              <a:rect l="0" t="0" r="r" b="b"/>
              <a:pathLst>
                <a:path w="92" h="161">
                  <a:moveTo>
                    <a:pt x="84" y="0"/>
                  </a:moveTo>
                  <a:lnTo>
                    <a:pt x="84" y="0"/>
                  </a:lnTo>
                  <a:lnTo>
                    <a:pt x="81" y="3"/>
                  </a:lnTo>
                  <a:lnTo>
                    <a:pt x="78" y="6"/>
                  </a:lnTo>
                  <a:lnTo>
                    <a:pt x="73" y="14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56" y="46"/>
                  </a:lnTo>
                  <a:lnTo>
                    <a:pt x="47" y="61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19" y="114"/>
                  </a:lnTo>
                  <a:lnTo>
                    <a:pt x="6" y="133"/>
                  </a:lnTo>
                  <a:lnTo>
                    <a:pt x="6" y="133"/>
                  </a:lnTo>
                  <a:lnTo>
                    <a:pt x="2" y="140"/>
                  </a:lnTo>
                  <a:lnTo>
                    <a:pt x="0" y="146"/>
                  </a:lnTo>
                  <a:lnTo>
                    <a:pt x="0" y="152"/>
                  </a:lnTo>
                  <a:lnTo>
                    <a:pt x="1" y="156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5" y="160"/>
                  </a:lnTo>
                  <a:lnTo>
                    <a:pt x="7" y="161"/>
                  </a:lnTo>
                  <a:lnTo>
                    <a:pt x="10" y="160"/>
                  </a:lnTo>
                  <a:lnTo>
                    <a:pt x="11" y="158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4" y="155"/>
                  </a:lnTo>
                  <a:lnTo>
                    <a:pt x="15" y="154"/>
                  </a:lnTo>
                  <a:lnTo>
                    <a:pt x="15" y="150"/>
                  </a:lnTo>
                  <a:lnTo>
                    <a:pt x="15" y="149"/>
                  </a:lnTo>
                  <a:lnTo>
                    <a:pt x="13" y="148"/>
                  </a:lnTo>
                  <a:lnTo>
                    <a:pt x="12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10" y="145"/>
                  </a:lnTo>
                  <a:lnTo>
                    <a:pt x="11" y="142"/>
                  </a:lnTo>
                  <a:lnTo>
                    <a:pt x="16" y="136"/>
                  </a:lnTo>
                  <a:lnTo>
                    <a:pt x="21" y="130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47" y="83"/>
                  </a:lnTo>
                  <a:lnTo>
                    <a:pt x="47" y="83"/>
                  </a:lnTo>
                  <a:lnTo>
                    <a:pt x="59" y="61"/>
                  </a:lnTo>
                  <a:lnTo>
                    <a:pt x="70" y="40"/>
                  </a:lnTo>
                  <a:lnTo>
                    <a:pt x="70" y="40"/>
                  </a:lnTo>
                  <a:lnTo>
                    <a:pt x="78" y="24"/>
                  </a:lnTo>
                  <a:lnTo>
                    <a:pt x="83" y="15"/>
                  </a:lnTo>
                  <a:lnTo>
                    <a:pt x="86" y="12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1" y="7"/>
                  </a:lnTo>
                  <a:lnTo>
                    <a:pt x="92" y="6"/>
                  </a:lnTo>
                  <a:lnTo>
                    <a:pt x="92" y="4"/>
                  </a:lnTo>
                  <a:lnTo>
                    <a:pt x="91" y="2"/>
                  </a:lnTo>
                  <a:lnTo>
                    <a:pt x="90" y="1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78" name="Freeform 894"/>
            <p:cNvSpPr/>
            <p:nvPr/>
          </p:nvSpPr>
          <p:spPr bwMode="auto">
            <a:xfrm>
              <a:off x="4654550" y="1414463"/>
              <a:ext cx="52388" cy="85725"/>
            </a:xfrm>
            <a:custGeom>
              <a:avLst/>
              <a:gdLst/>
              <a:ahLst/>
              <a:cxnLst>
                <a:cxn ang="0">
                  <a:pos x="90" y="3"/>
                </a:cxn>
                <a:cxn ang="0">
                  <a:pos x="90" y="3"/>
                </a:cxn>
                <a:cxn ang="0">
                  <a:pos x="89" y="9"/>
                </a:cxn>
                <a:cxn ang="0">
                  <a:pos x="86" y="13"/>
                </a:cxn>
                <a:cxn ang="0">
                  <a:pos x="79" y="23"/>
                </a:cxn>
                <a:cxn ang="0">
                  <a:pos x="67" y="41"/>
                </a:cxn>
                <a:cxn ang="0">
                  <a:pos x="67" y="41"/>
                </a:cxn>
                <a:cxn ang="0">
                  <a:pos x="53" y="61"/>
                </a:cxn>
                <a:cxn ang="0">
                  <a:pos x="38" y="83"/>
                </a:cxn>
                <a:cxn ang="0">
                  <a:pos x="38" y="83"/>
                </a:cxn>
                <a:cxn ang="0">
                  <a:pos x="33" y="94"/>
                </a:cxn>
                <a:cxn ang="0">
                  <a:pos x="28" y="107"/>
                </a:cxn>
                <a:cxn ang="0">
                  <a:pos x="23" y="119"/>
                </a:cxn>
                <a:cxn ang="0">
                  <a:pos x="20" y="124"/>
                </a:cxn>
                <a:cxn ang="0">
                  <a:pos x="15" y="129"/>
                </a:cxn>
                <a:cxn ang="0">
                  <a:pos x="15" y="129"/>
                </a:cxn>
                <a:cxn ang="0">
                  <a:pos x="10" y="136"/>
                </a:cxn>
                <a:cxn ang="0">
                  <a:pos x="6" y="142"/>
                </a:cxn>
                <a:cxn ang="0">
                  <a:pos x="3" y="148"/>
                </a:cxn>
                <a:cxn ang="0">
                  <a:pos x="0" y="155"/>
                </a:cxn>
                <a:cxn ang="0">
                  <a:pos x="0" y="155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1" y="160"/>
                </a:cxn>
                <a:cxn ang="0">
                  <a:pos x="3" y="161"/>
                </a:cxn>
                <a:cxn ang="0">
                  <a:pos x="6" y="160"/>
                </a:cxn>
                <a:cxn ang="0">
                  <a:pos x="8" y="159"/>
                </a:cxn>
                <a:cxn ang="0">
                  <a:pos x="9" y="158"/>
                </a:cxn>
                <a:cxn ang="0">
                  <a:pos x="9" y="158"/>
                </a:cxn>
                <a:cxn ang="0">
                  <a:pos x="13" y="149"/>
                </a:cxn>
                <a:cxn ang="0">
                  <a:pos x="20" y="141"/>
                </a:cxn>
                <a:cxn ang="0">
                  <a:pos x="26" y="132"/>
                </a:cxn>
                <a:cxn ang="0">
                  <a:pos x="31" y="123"/>
                </a:cxn>
                <a:cxn ang="0">
                  <a:pos x="31" y="123"/>
                </a:cxn>
                <a:cxn ang="0">
                  <a:pos x="40" y="101"/>
                </a:cxn>
                <a:cxn ang="0">
                  <a:pos x="45" y="91"/>
                </a:cxn>
                <a:cxn ang="0">
                  <a:pos x="51" y="81"/>
                </a:cxn>
                <a:cxn ang="0">
                  <a:pos x="51" y="81"/>
                </a:cxn>
                <a:cxn ang="0">
                  <a:pos x="65" y="59"/>
                </a:cxn>
                <a:cxn ang="0">
                  <a:pos x="79" y="38"/>
                </a:cxn>
                <a:cxn ang="0">
                  <a:pos x="79" y="38"/>
                </a:cxn>
                <a:cxn ang="0">
                  <a:pos x="91" y="23"/>
                </a:cxn>
                <a:cxn ang="0">
                  <a:pos x="96" y="15"/>
                </a:cxn>
                <a:cxn ang="0">
                  <a:pos x="98" y="11"/>
                </a:cxn>
                <a:cxn ang="0">
                  <a:pos x="99" y="6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8" y="2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4" y="0"/>
                </a:cxn>
                <a:cxn ang="0">
                  <a:pos x="92" y="0"/>
                </a:cxn>
                <a:cxn ang="0">
                  <a:pos x="91" y="2"/>
                </a:cxn>
                <a:cxn ang="0">
                  <a:pos x="90" y="3"/>
                </a:cxn>
                <a:cxn ang="0">
                  <a:pos x="90" y="3"/>
                </a:cxn>
              </a:cxnLst>
              <a:rect l="0" t="0" r="r" b="b"/>
              <a:pathLst>
                <a:path w="99" h="161">
                  <a:moveTo>
                    <a:pt x="90" y="3"/>
                  </a:moveTo>
                  <a:lnTo>
                    <a:pt x="90" y="3"/>
                  </a:lnTo>
                  <a:lnTo>
                    <a:pt x="89" y="9"/>
                  </a:lnTo>
                  <a:lnTo>
                    <a:pt x="86" y="13"/>
                  </a:lnTo>
                  <a:lnTo>
                    <a:pt x="79" y="23"/>
                  </a:lnTo>
                  <a:lnTo>
                    <a:pt x="67" y="41"/>
                  </a:lnTo>
                  <a:lnTo>
                    <a:pt x="67" y="41"/>
                  </a:lnTo>
                  <a:lnTo>
                    <a:pt x="53" y="6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3" y="94"/>
                  </a:lnTo>
                  <a:lnTo>
                    <a:pt x="28" y="107"/>
                  </a:lnTo>
                  <a:lnTo>
                    <a:pt x="23" y="119"/>
                  </a:lnTo>
                  <a:lnTo>
                    <a:pt x="20" y="124"/>
                  </a:lnTo>
                  <a:lnTo>
                    <a:pt x="15" y="129"/>
                  </a:lnTo>
                  <a:lnTo>
                    <a:pt x="15" y="129"/>
                  </a:lnTo>
                  <a:lnTo>
                    <a:pt x="10" y="136"/>
                  </a:lnTo>
                  <a:lnTo>
                    <a:pt x="6" y="142"/>
                  </a:lnTo>
                  <a:lnTo>
                    <a:pt x="3" y="148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1" y="160"/>
                  </a:lnTo>
                  <a:lnTo>
                    <a:pt x="3" y="161"/>
                  </a:lnTo>
                  <a:lnTo>
                    <a:pt x="6" y="160"/>
                  </a:lnTo>
                  <a:lnTo>
                    <a:pt x="8" y="159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13" y="149"/>
                  </a:lnTo>
                  <a:lnTo>
                    <a:pt x="20" y="141"/>
                  </a:lnTo>
                  <a:lnTo>
                    <a:pt x="26" y="132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40" y="101"/>
                  </a:lnTo>
                  <a:lnTo>
                    <a:pt x="45" y="91"/>
                  </a:lnTo>
                  <a:lnTo>
                    <a:pt x="51" y="81"/>
                  </a:lnTo>
                  <a:lnTo>
                    <a:pt x="51" y="81"/>
                  </a:lnTo>
                  <a:lnTo>
                    <a:pt x="65" y="59"/>
                  </a:lnTo>
                  <a:lnTo>
                    <a:pt x="79" y="38"/>
                  </a:lnTo>
                  <a:lnTo>
                    <a:pt x="79" y="38"/>
                  </a:lnTo>
                  <a:lnTo>
                    <a:pt x="91" y="23"/>
                  </a:lnTo>
                  <a:lnTo>
                    <a:pt x="96" y="15"/>
                  </a:lnTo>
                  <a:lnTo>
                    <a:pt x="98" y="11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8" y="2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4" y="0"/>
                  </a:lnTo>
                  <a:lnTo>
                    <a:pt x="92" y="0"/>
                  </a:lnTo>
                  <a:lnTo>
                    <a:pt x="91" y="2"/>
                  </a:lnTo>
                  <a:lnTo>
                    <a:pt x="90" y="3"/>
                  </a:lnTo>
                  <a:lnTo>
                    <a:pt x="9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79" name="Freeform 895"/>
            <p:cNvSpPr/>
            <p:nvPr/>
          </p:nvSpPr>
          <p:spPr bwMode="auto">
            <a:xfrm>
              <a:off x="4678363" y="1439863"/>
              <a:ext cx="60325" cy="100013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89" y="20"/>
                </a:cxn>
                <a:cxn ang="0">
                  <a:pos x="74" y="41"/>
                </a:cxn>
                <a:cxn ang="0">
                  <a:pos x="59" y="62"/>
                </a:cxn>
                <a:cxn ang="0">
                  <a:pos x="53" y="73"/>
                </a:cxn>
                <a:cxn ang="0">
                  <a:pos x="47" y="84"/>
                </a:cxn>
                <a:cxn ang="0">
                  <a:pos x="47" y="84"/>
                </a:cxn>
                <a:cxn ang="0">
                  <a:pos x="35" y="109"/>
                </a:cxn>
                <a:cxn ang="0">
                  <a:pos x="23" y="133"/>
                </a:cxn>
                <a:cxn ang="0">
                  <a:pos x="13" y="158"/>
                </a:cxn>
                <a:cxn ang="0">
                  <a:pos x="0" y="183"/>
                </a:cxn>
                <a:cxn ang="0">
                  <a:pos x="0" y="183"/>
                </a:cxn>
                <a:cxn ang="0">
                  <a:pos x="0" y="184"/>
                </a:cxn>
                <a:cxn ang="0">
                  <a:pos x="0" y="186"/>
                </a:cxn>
                <a:cxn ang="0">
                  <a:pos x="1" y="188"/>
                </a:cxn>
                <a:cxn ang="0">
                  <a:pos x="3" y="189"/>
                </a:cxn>
                <a:cxn ang="0">
                  <a:pos x="5" y="189"/>
                </a:cxn>
                <a:cxn ang="0">
                  <a:pos x="6" y="189"/>
                </a:cxn>
                <a:cxn ang="0">
                  <a:pos x="8" y="189"/>
                </a:cxn>
                <a:cxn ang="0">
                  <a:pos x="9" y="187"/>
                </a:cxn>
                <a:cxn ang="0">
                  <a:pos x="9" y="187"/>
                </a:cxn>
                <a:cxn ang="0">
                  <a:pos x="19" y="166"/>
                </a:cxn>
                <a:cxn ang="0">
                  <a:pos x="28" y="144"/>
                </a:cxn>
                <a:cxn ang="0">
                  <a:pos x="38" y="124"/>
                </a:cxn>
                <a:cxn ang="0">
                  <a:pos x="48" y="103"/>
                </a:cxn>
                <a:cxn ang="0">
                  <a:pos x="48" y="103"/>
                </a:cxn>
                <a:cxn ang="0">
                  <a:pos x="62" y="78"/>
                </a:cxn>
                <a:cxn ang="0">
                  <a:pos x="78" y="53"/>
                </a:cxn>
                <a:cxn ang="0">
                  <a:pos x="94" y="31"/>
                </a:cxn>
                <a:cxn ang="0">
                  <a:pos x="112" y="8"/>
                </a:cxn>
                <a:cxn ang="0">
                  <a:pos x="112" y="8"/>
                </a:cxn>
                <a:cxn ang="0">
                  <a:pos x="113" y="6"/>
                </a:cxn>
                <a:cxn ang="0">
                  <a:pos x="113" y="4"/>
                </a:cxn>
                <a:cxn ang="0">
                  <a:pos x="112" y="1"/>
                </a:cxn>
                <a:cxn ang="0">
                  <a:pos x="111" y="0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3" h="189">
                  <a:moveTo>
                    <a:pt x="106" y="1"/>
                  </a:moveTo>
                  <a:lnTo>
                    <a:pt x="106" y="1"/>
                  </a:lnTo>
                  <a:lnTo>
                    <a:pt x="89" y="20"/>
                  </a:lnTo>
                  <a:lnTo>
                    <a:pt x="74" y="41"/>
                  </a:lnTo>
                  <a:lnTo>
                    <a:pt x="59" y="62"/>
                  </a:lnTo>
                  <a:lnTo>
                    <a:pt x="53" y="73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35" y="109"/>
                  </a:lnTo>
                  <a:lnTo>
                    <a:pt x="23" y="133"/>
                  </a:lnTo>
                  <a:lnTo>
                    <a:pt x="13" y="158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3" y="189"/>
                  </a:lnTo>
                  <a:lnTo>
                    <a:pt x="5" y="189"/>
                  </a:lnTo>
                  <a:lnTo>
                    <a:pt x="6" y="189"/>
                  </a:lnTo>
                  <a:lnTo>
                    <a:pt x="8" y="189"/>
                  </a:lnTo>
                  <a:lnTo>
                    <a:pt x="9" y="187"/>
                  </a:lnTo>
                  <a:lnTo>
                    <a:pt x="9" y="187"/>
                  </a:lnTo>
                  <a:lnTo>
                    <a:pt x="19" y="166"/>
                  </a:lnTo>
                  <a:lnTo>
                    <a:pt x="28" y="144"/>
                  </a:lnTo>
                  <a:lnTo>
                    <a:pt x="38" y="124"/>
                  </a:lnTo>
                  <a:lnTo>
                    <a:pt x="48" y="103"/>
                  </a:lnTo>
                  <a:lnTo>
                    <a:pt x="48" y="103"/>
                  </a:lnTo>
                  <a:lnTo>
                    <a:pt x="62" y="78"/>
                  </a:lnTo>
                  <a:lnTo>
                    <a:pt x="78" y="53"/>
                  </a:lnTo>
                  <a:lnTo>
                    <a:pt x="94" y="31"/>
                  </a:lnTo>
                  <a:lnTo>
                    <a:pt x="112" y="8"/>
                  </a:lnTo>
                  <a:lnTo>
                    <a:pt x="112" y="8"/>
                  </a:lnTo>
                  <a:lnTo>
                    <a:pt x="113" y="6"/>
                  </a:lnTo>
                  <a:lnTo>
                    <a:pt x="113" y="4"/>
                  </a:lnTo>
                  <a:lnTo>
                    <a:pt x="112" y="1"/>
                  </a:lnTo>
                  <a:lnTo>
                    <a:pt x="111" y="0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80" name="Freeform 896"/>
            <p:cNvSpPr/>
            <p:nvPr/>
          </p:nvSpPr>
          <p:spPr bwMode="auto">
            <a:xfrm>
              <a:off x="4706938" y="1471613"/>
              <a:ext cx="66675" cy="106363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0" y="2"/>
                </a:cxn>
                <a:cxn ang="0">
                  <a:pos x="112" y="12"/>
                </a:cxn>
                <a:cxn ang="0">
                  <a:pos x="104" y="23"/>
                </a:cxn>
                <a:cxn ang="0">
                  <a:pos x="90" y="46"/>
                </a:cxn>
                <a:cxn ang="0">
                  <a:pos x="77" y="70"/>
                </a:cxn>
                <a:cxn ang="0">
                  <a:pos x="62" y="93"/>
                </a:cxn>
                <a:cxn ang="0">
                  <a:pos x="62" y="93"/>
                </a:cxn>
                <a:cxn ang="0">
                  <a:pos x="32" y="138"/>
                </a:cxn>
                <a:cxn ang="0">
                  <a:pos x="18" y="162"/>
                </a:cxn>
                <a:cxn ang="0">
                  <a:pos x="4" y="186"/>
                </a:cxn>
                <a:cxn ang="0">
                  <a:pos x="4" y="186"/>
                </a:cxn>
                <a:cxn ang="0">
                  <a:pos x="1" y="187"/>
                </a:cxn>
                <a:cxn ang="0">
                  <a:pos x="0" y="188"/>
                </a:cxn>
                <a:cxn ang="0">
                  <a:pos x="0" y="190"/>
                </a:cxn>
                <a:cxn ang="0">
                  <a:pos x="0" y="195"/>
                </a:cxn>
                <a:cxn ang="0">
                  <a:pos x="0" y="195"/>
                </a:cxn>
                <a:cxn ang="0">
                  <a:pos x="1" y="198"/>
                </a:cxn>
                <a:cxn ang="0">
                  <a:pos x="4" y="199"/>
                </a:cxn>
                <a:cxn ang="0">
                  <a:pos x="6" y="199"/>
                </a:cxn>
                <a:cxn ang="0">
                  <a:pos x="8" y="198"/>
                </a:cxn>
                <a:cxn ang="0">
                  <a:pos x="9" y="197"/>
                </a:cxn>
                <a:cxn ang="0">
                  <a:pos x="9" y="197"/>
                </a:cxn>
                <a:cxn ang="0">
                  <a:pos x="22" y="174"/>
                </a:cxn>
                <a:cxn ang="0">
                  <a:pos x="35" y="154"/>
                </a:cxn>
                <a:cxn ang="0">
                  <a:pos x="63" y="110"/>
                </a:cxn>
                <a:cxn ang="0">
                  <a:pos x="63" y="110"/>
                </a:cxn>
                <a:cxn ang="0">
                  <a:pos x="79" y="84"/>
                </a:cxn>
                <a:cxn ang="0">
                  <a:pos x="93" y="59"/>
                </a:cxn>
                <a:cxn ang="0">
                  <a:pos x="110" y="33"/>
                </a:cxn>
                <a:cxn ang="0">
                  <a:pos x="118" y="20"/>
                </a:cxn>
                <a:cxn ang="0">
                  <a:pos x="127" y="8"/>
                </a:cxn>
                <a:cxn ang="0">
                  <a:pos x="127" y="8"/>
                </a:cxn>
                <a:cxn ang="0">
                  <a:pos x="128" y="7"/>
                </a:cxn>
                <a:cxn ang="0">
                  <a:pos x="128" y="5"/>
                </a:cxn>
                <a:cxn ang="0">
                  <a:pos x="126" y="2"/>
                </a:cxn>
                <a:cxn ang="0">
                  <a:pos x="125" y="1"/>
                </a:cxn>
                <a:cxn ang="0">
                  <a:pos x="123" y="0"/>
                </a:cxn>
                <a:cxn ang="0">
                  <a:pos x="122" y="1"/>
                </a:cxn>
                <a:cxn ang="0">
                  <a:pos x="120" y="2"/>
                </a:cxn>
                <a:cxn ang="0">
                  <a:pos x="120" y="2"/>
                </a:cxn>
              </a:cxnLst>
              <a:rect l="0" t="0" r="r" b="b"/>
              <a:pathLst>
                <a:path w="128" h="199">
                  <a:moveTo>
                    <a:pt x="120" y="2"/>
                  </a:moveTo>
                  <a:lnTo>
                    <a:pt x="120" y="2"/>
                  </a:lnTo>
                  <a:lnTo>
                    <a:pt x="112" y="12"/>
                  </a:lnTo>
                  <a:lnTo>
                    <a:pt x="104" y="23"/>
                  </a:lnTo>
                  <a:lnTo>
                    <a:pt x="90" y="46"/>
                  </a:lnTo>
                  <a:lnTo>
                    <a:pt x="77" y="70"/>
                  </a:lnTo>
                  <a:lnTo>
                    <a:pt x="62" y="93"/>
                  </a:lnTo>
                  <a:lnTo>
                    <a:pt x="62" y="93"/>
                  </a:lnTo>
                  <a:lnTo>
                    <a:pt x="32" y="138"/>
                  </a:lnTo>
                  <a:lnTo>
                    <a:pt x="18" y="162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1" y="187"/>
                  </a:lnTo>
                  <a:lnTo>
                    <a:pt x="0" y="188"/>
                  </a:lnTo>
                  <a:lnTo>
                    <a:pt x="0" y="19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198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8" y="198"/>
                  </a:lnTo>
                  <a:lnTo>
                    <a:pt x="9" y="197"/>
                  </a:lnTo>
                  <a:lnTo>
                    <a:pt x="9" y="197"/>
                  </a:lnTo>
                  <a:lnTo>
                    <a:pt x="22" y="174"/>
                  </a:lnTo>
                  <a:lnTo>
                    <a:pt x="35" y="154"/>
                  </a:lnTo>
                  <a:lnTo>
                    <a:pt x="63" y="110"/>
                  </a:lnTo>
                  <a:lnTo>
                    <a:pt x="63" y="110"/>
                  </a:lnTo>
                  <a:lnTo>
                    <a:pt x="79" y="84"/>
                  </a:lnTo>
                  <a:lnTo>
                    <a:pt x="93" y="59"/>
                  </a:lnTo>
                  <a:lnTo>
                    <a:pt x="110" y="33"/>
                  </a:lnTo>
                  <a:lnTo>
                    <a:pt x="118" y="20"/>
                  </a:lnTo>
                  <a:lnTo>
                    <a:pt x="127" y="8"/>
                  </a:lnTo>
                  <a:lnTo>
                    <a:pt x="127" y="8"/>
                  </a:lnTo>
                  <a:lnTo>
                    <a:pt x="128" y="7"/>
                  </a:lnTo>
                  <a:lnTo>
                    <a:pt x="128" y="5"/>
                  </a:lnTo>
                  <a:lnTo>
                    <a:pt x="126" y="2"/>
                  </a:lnTo>
                  <a:lnTo>
                    <a:pt x="125" y="1"/>
                  </a:lnTo>
                  <a:lnTo>
                    <a:pt x="123" y="0"/>
                  </a:lnTo>
                  <a:lnTo>
                    <a:pt x="122" y="1"/>
                  </a:lnTo>
                  <a:lnTo>
                    <a:pt x="120" y="2"/>
                  </a:lnTo>
                  <a:lnTo>
                    <a:pt x="12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81" name="Freeform 897"/>
            <p:cNvSpPr/>
            <p:nvPr/>
          </p:nvSpPr>
          <p:spPr bwMode="auto">
            <a:xfrm>
              <a:off x="4729163" y="1522413"/>
              <a:ext cx="65088" cy="112713"/>
            </a:xfrm>
            <a:custGeom>
              <a:avLst/>
              <a:gdLst/>
              <a:ahLst/>
              <a:cxnLst>
                <a:cxn ang="0">
                  <a:pos x="115" y="4"/>
                </a:cxn>
                <a:cxn ang="0">
                  <a:pos x="115" y="4"/>
                </a:cxn>
                <a:cxn ang="0">
                  <a:pos x="110" y="18"/>
                </a:cxn>
                <a:cxn ang="0">
                  <a:pos x="105" y="32"/>
                </a:cxn>
                <a:cxn ang="0">
                  <a:pos x="99" y="45"/>
                </a:cxn>
                <a:cxn ang="0">
                  <a:pos x="91" y="59"/>
                </a:cxn>
                <a:cxn ang="0">
                  <a:pos x="77" y="85"/>
                </a:cxn>
                <a:cxn ang="0">
                  <a:pos x="63" y="111"/>
                </a:cxn>
                <a:cxn ang="0">
                  <a:pos x="63" y="111"/>
                </a:cxn>
                <a:cxn ang="0">
                  <a:pos x="56" y="124"/>
                </a:cxn>
                <a:cxn ang="0">
                  <a:pos x="49" y="137"/>
                </a:cxn>
                <a:cxn ang="0">
                  <a:pos x="35" y="162"/>
                </a:cxn>
                <a:cxn ang="0">
                  <a:pos x="35" y="162"/>
                </a:cxn>
                <a:cxn ang="0">
                  <a:pos x="26" y="173"/>
                </a:cxn>
                <a:cxn ang="0">
                  <a:pos x="18" y="185"/>
                </a:cxn>
                <a:cxn ang="0">
                  <a:pos x="10" y="195"/>
                </a:cxn>
                <a:cxn ang="0">
                  <a:pos x="1" y="206"/>
                </a:cxn>
                <a:cxn ang="0">
                  <a:pos x="1" y="206"/>
                </a:cxn>
                <a:cxn ang="0">
                  <a:pos x="0" y="208"/>
                </a:cxn>
                <a:cxn ang="0">
                  <a:pos x="1" y="210"/>
                </a:cxn>
                <a:cxn ang="0">
                  <a:pos x="1" y="212"/>
                </a:cxn>
                <a:cxn ang="0">
                  <a:pos x="4" y="213"/>
                </a:cxn>
                <a:cxn ang="0">
                  <a:pos x="5" y="214"/>
                </a:cxn>
                <a:cxn ang="0">
                  <a:pos x="7" y="214"/>
                </a:cxn>
                <a:cxn ang="0">
                  <a:pos x="9" y="213"/>
                </a:cxn>
                <a:cxn ang="0">
                  <a:pos x="10" y="212"/>
                </a:cxn>
                <a:cxn ang="0">
                  <a:pos x="10" y="212"/>
                </a:cxn>
                <a:cxn ang="0">
                  <a:pos x="18" y="200"/>
                </a:cxn>
                <a:cxn ang="0">
                  <a:pos x="26" y="189"/>
                </a:cxn>
                <a:cxn ang="0">
                  <a:pos x="35" y="178"/>
                </a:cxn>
                <a:cxn ang="0">
                  <a:pos x="42" y="167"/>
                </a:cxn>
                <a:cxn ang="0">
                  <a:pos x="42" y="167"/>
                </a:cxn>
                <a:cxn ang="0">
                  <a:pos x="59" y="138"/>
                </a:cxn>
                <a:cxn ang="0">
                  <a:pos x="75" y="109"/>
                </a:cxn>
                <a:cxn ang="0">
                  <a:pos x="75" y="109"/>
                </a:cxn>
                <a:cxn ang="0">
                  <a:pos x="88" y="83"/>
                </a:cxn>
                <a:cxn ang="0">
                  <a:pos x="102" y="59"/>
                </a:cxn>
                <a:cxn ang="0">
                  <a:pos x="109" y="46"/>
                </a:cxn>
                <a:cxn ang="0">
                  <a:pos x="114" y="33"/>
                </a:cxn>
                <a:cxn ang="0">
                  <a:pos x="119" y="19"/>
                </a:cxn>
                <a:cxn ang="0">
                  <a:pos x="124" y="6"/>
                </a:cxn>
                <a:cxn ang="0">
                  <a:pos x="124" y="6"/>
                </a:cxn>
                <a:cxn ang="0">
                  <a:pos x="124" y="4"/>
                </a:cxn>
                <a:cxn ang="0">
                  <a:pos x="123" y="3"/>
                </a:cxn>
                <a:cxn ang="0">
                  <a:pos x="122" y="1"/>
                </a:cxn>
                <a:cxn ang="0">
                  <a:pos x="120" y="1"/>
                </a:cxn>
                <a:cxn ang="0">
                  <a:pos x="119" y="0"/>
                </a:cxn>
                <a:cxn ang="0">
                  <a:pos x="117" y="1"/>
                </a:cxn>
                <a:cxn ang="0">
                  <a:pos x="116" y="2"/>
                </a:cxn>
                <a:cxn ang="0">
                  <a:pos x="115" y="4"/>
                </a:cxn>
                <a:cxn ang="0">
                  <a:pos x="115" y="4"/>
                </a:cxn>
              </a:cxnLst>
              <a:rect l="0" t="0" r="r" b="b"/>
              <a:pathLst>
                <a:path w="124" h="214">
                  <a:moveTo>
                    <a:pt x="115" y="4"/>
                  </a:moveTo>
                  <a:lnTo>
                    <a:pt x="115" y="4"/>
                  </a:lnTo>
                  <a:lnTo>
                    <a:pt x="110" y="18"/>
                  </a:lnTo>
                  <a:lnTo>
                    <a:pt x="105" y="32"/>
                  </a:lnTo>
                  <a:lnTo>
                    <a:pt x="99" y="45"/>
                  </a:lnTo>
                  <a:lnTo>
                    <a:pt x="91" y="59"/>
                  </a:lnTo>
                  <a:lnTo>
                    <a:pt x="77" y="85"/>
                  </a:lnTo>
                  <a:lnTo>
                    <a:pt x="63" y="111"/>
                  </a:lnTo>
                  <a:lnTo>
                    <a:pt x="63" y="111"/>
                  </a:lnTo>
                  <a:lnTo>
                    <a:pt x="56" y="124"/>
                  </a:lnTo>
                  <a:lnTo>
                    <a:pt x="49" y="137"/>
                  </a:lnTo>
                  <a:lnTo>
                    <a:pt x="35" y="162"/>
                  </a:lnTo>
                  <a:lnTo>
                    <a:pt x="35" y="162"/>
                  </a:lnTo>
                  <a:lnTo>
                    <a:pt x="26" y="173"/>
                  </a:lnTo>
                  <a:lnTo>
                    <a:pt x="18" y="185"/>
                  </a:lnTo>
                  <a:lnTo>
                    <a:pt x="10" y="195"/>
                  </a:lnTo>
                  <a:lnTo>
                    <a:pt x="1" y="206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10"/>
                  </a:lnTo>
                  <a:lnTo>
                    <a:pt x="1" y="212"/>
                  </a:lnTo>
                  <a:lnTo>
                    <a:pt x="4" y="213"/>
                  </a:lnTo>
                  <a:lnTo>
                    <a:pt x="5" y="214"/>
                  </a:lnTo>
                  <a:lnTo>
                    <a:pt x="7" y="214"/>
                  </a:lnTo>
                  <a:lnTo>
                    <a:pt x="9" y="213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8" y="200"/>
                  </a:lnTo>
                  <a:lnTo>
                    <a:pt x="26" y="189"/>
                  </a:lnTo>
                  <a:lnTo>
                    <a:pt x="35" y="178"/>
                  </a:lnTo>
                  <a:lnTo>
                    <a:pt x="42" y="167"/>
                  </a:lnTo>
                  <a:lnTo>
                    <a:pt x="42" y="167"/>
                  </a:lnTo>
                  <a:lnTo>
                    <a:pt x="59" y="138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88" y="83"/>
                  </a:lnTo>
                  <a:lnTo>
                    <a:pt x="102" y="59"/>
                  </a:lnTo>
                  <a:lnTo>
                    <a:pt x="109" y="46"/>
                  </a:lnTo>
                  <a:lnTo>
                    <a:pt x="114" y="33"/>
                  </a:lnTo>
                  <a:lnTo>
                    <a:pt x="119" y="19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4" y="4"/>
                  </a:lnTo>
                  <a:lnTo>
                    <a:pt x="123" y="3"/>
                  </a:lnTo>
                  <a:lnTo>
                    <a:pt x="122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7" y="1"/>
                  </a:lnTo>
                  <a:lnTo>
                    <a:pt x="116" y="2"/>
                  </a:lnTo>
                  <a:lnTo>
                    <a:pt x="115" y="4"/>
                  </a:lnTo>
                  <a:lnTo>
                    <a:pt x="11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82" name="Freeform 898"/>
            <p:cNvSpPr/>
            <p:nvPr/>
          </p:nvSpPr>
          <p:spPr bwMode="auto">
            <a:xfrm>
              <a:off x="4733925" y="1582738"/>
              <a:ext cx="63500" cy="107950"/>
            </a:xfrm>
            <a:custGeom>
              <a:avLst/>
              <a:gdLst/>
              <a:ahLst/>
              <a:cxnLst>
                <a:cxn ang="0">
                  <a:pos x="109" y="2"/>
                </a:cxn>
                <a:cxn ang="0">
                  <a:pos x="109" y="2"/>
                </a:cxn>
                <a:cxn ang="0">
                  <a:pos x="101" y="14"/>
                </a:cxn>
                <a:cxn ang="0">
                  <a:pos x="94" y="25"/>
                </a:cxn>
                <a:cxn ang="0">
                  <a:pos x="80" y="48"/>
                </a:cxn>
                <a:cxn ang="0">
                  <a:pos x="68" y="73"/>
                </a:cxn>
                <a:cxn ang="0">
                  <a:pos x="57" y="99"/>
                </a:cxn>
                <a:cxn ang="0">
                  <a:pos x="57" y="99"/>
                </a:cxn>
                <a:cxn ang="0">
                  <a:pos x="50" y="111"/>
                </a:cxn>
                <a:cxn ang="0">
                  <a:pos x="44" y="123"/>
                </a:cxn>
                <a:cxn ang="0">
                  <a:pos x="29" y="148"/>
                </a:cxn>
                <a:cxn ang="0">
                  <a:pos x="14" y="173"/>
                </a:cxn>
                <a:cxn ang="0">
                  <a:pos x="7" y="185"/>
                </a:cxn>
                <a:cxn ang="0">
                  <a:pos x="0" y="198"/>
                </a:cxn>
                <a:cxn ang="0">
                  <a:pos x="0" y="198"/>
                </a:cxn>
                <a:cxn ang="0">
                  <a:pos x="0" y="200"/>
                </a:cxn>
                <a:cxn ang="0">
                  <a:pos x="0" y="202"/>
                </a:cxn>
                <a:cxn ang="0">
                  <a:pos x="1" y="203"/>
                </a:cxn>
                <a:cxn ang="0">
                  <a:pos x="2" y="204"/>
                </a:cxn>
                <a:cxn ang="0">
                  <a:pos x="4" y="205"/>
                </a:cxn>
                <a:cxn ang="0">
                  <a:pos x="5" y="205"/>
                </a:cxn>
                <a:cxn ang="0">
                  <a:pos x="7" y="204"/>
                </a:cxn>
                <a:cxn ang="0">
                  <a:pos x="8" y="203"/>
                </a:cxn>
                <a:cxn ang="0">
                  <a:pos x="8" y="203"/>
                </a:cxn>
                <a:cxn ang="0">
                  <a:pos x="19" y="180"/>
                </a:cxn>
                <a:cxn ang="0">
                  <a:pos x="32" y="158"/>
                </a:cxn>
                <a:cxn ang="0">
                  <a:pos x="58" y="116"/>
                </a:cxn>
                <a:cxn ang="0">
                  <a:pos x="58" y="116"/>
                </a:cxn>
                <a:cxn ang="0">
                  <a:pos x="65" y="103"/>
                </a:cxn>
                <a:cxn ang="0">
                  <a:pos x="72" y="89"/>
                </a:cxn>
                <a:cxn ang="0">
                  <a:pos x="84" y="61"/>
                </a:cxn>
                <a:cxn ang="0">
                  <a:pos x="92" y="48"/>
                </a:cxn>
                <a:cxn ang="0">
                  <a:pos x="99" y="34"/>
                </a:cxn>
                <a:cxn ang="0">
                  <a:pos x="107" y="21"/>
                </a:cxn>
                <a:cxn ang="0">
                  <a:pos x="116" y="9"/>
                </a:cxn>
                <a:cxn ang="0">
                  <a:pos x="116" y="9"/>
                </a:cxn>
                <a:cxn ang="0">
                  <a:pos x="118" y="8"/>
                </a:cxn>
                <a:cxn ang="0">
                  <a:pos x="118" y="6"/>
                </a:cxn>
                <a:cxn ang="0">
                  <a:pos x="115" y="2"/>
                </a:cxn>
                <a:cxn ang="0">
                  <a:pos x="114" y="1"/>
                </a:cxn>
                <a:cxn ang="0">
                  <a:pos x="113" y="0"/>
                </a:cxn>
                <a:cxn ang="0">
                  <a:pos x="111" y="1"/>
                </a:cxn>
                <a:cxn ang="0">
                  <a:pos x="109" y="2"/>
                </a:cxn>
                <a:cxn ang="0">
                  <a:pos x="109" y="2"/>
                </a:cxn>
              </a:cxnLst>
              <a:rect l="0" t="0" r="r" b="b"/>
              <a:pathLst>
                <a:path w="118" h="205">
                  <a:moveTo>
                    <a:pt x="109" y="2"/>
                  </a:moveTo>
                  <a:lnTo>
                    <a:pt x="109" y="2"/>
                  </a:lnTo>
                  <a:lnTo>
                    <a:pt x="101" y="14"/>
                  </a:lnTo>
                  <a:lnTo>
                    <a:pt x="94" y="25"/>
                  </a:lnTo>
                  <a:lnTo>
                    <a:pt x="80" y="48"/>
                  </a:lnTo>
                  <a:lnTo>
                    <a:pt x="68" y="73"/>
                  </a:lnTo>
                  <a:lnTo>
                    <a:pt x="57" y="99"/>
                  </a:lnTo>
                  <a:lnTo>
                    <a:pt x="57" y="99"/>
                  </a:lnTo>
                  <a:lnTo>
                    <a:pt x="50" y="111"/>
                  </a:lnTo>
                  <a:lnTo>
                    <a:pt x="44" y="123"/>
                  </a:lnTo>
                  <a:lnTo>
                    <a:pt x="29" y="148"/>
                  </a:lnTo>
                  <a:lnTo>
                    <a:pt x="14" y="173"/>
                  </a:lnTo>
                  <a:lnTo>
                    <a:pt x="7" y="185"/>
                  </a:lnTo>
                  <a:lnTo>
                    <a:pt x="0" y="198"/>
                  </a:lnTo>
                  <a:lnTo>
                    <a:pt x="0" y="198"/>
                  </a:lnTo>
                  <a:lnTo>
                    <a:pt x="0" y="200"/>
                  </a:lnTo>
                  <a:lnTo>
                    <a:pt x="0" y="202"/>
                  </a:lnTo>
                  <a:lnTo>
                    <a:pt x="1" y="203"/>
                  </a:lnTo>
                  <a:lnTo>
                    <a:pt x="2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7" y="204"/>
                  </a:lnTo>
                  <a:lnTo>
                    <a:pt x="8" y="203"/>
                  </a:lnTo>
                  <a:lnTo>
                    <a:pt x="8" y="203"/>
                  </a:lnTo>
                  <a:lnTo>
                    <a:pt x="19" y="180"/>
                  </a:lnTo>
                  <a:lnTo>
                    <a:pt x="32" y="158"/>
                  </a:lnTo>
                  <a:lnTo>
                    <a:pt x="58" y="116"/>
                  </a:lnTo>
                  <a:lnTo>
                    <a:pt x="58" y="116"/>
                  </a:lnTo>
                  <a:lnTo>
                    <a:pt x="65" y="103"/>
                  </a:lnTo>
                  <a:lnTo>
                    <a:pt x="72" y="89"/>
                  </a:lnTo>
                  <a:lnTo>
                    <a:pt x="84" y="61"/>
                  </a:lnTo>
                  <a:lnTo>
                    <a:pt x="92" y="48"/>
                  </a:lnTo>
                  <a:lnTo>
                    <a:pt x="99" y="34"/>
                  </a:lnTo>
                  <a:lnTo>
                    <a:pt x="107" y="21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18" y="8"/>
                  </a:lnTo>
                  <a:lnTo>
                    <a:pt x="118" y="6"/>
                  </a:lnTo>
                  <a:lnTo>
                    <a:pt x="115" y="2"/>
                  </a:lnTo>
                  <a:lnTo>
                    <a:pt x="114" y="1"/>
                  </a:lnTo>
                  <a:lnTo>
                    <a:pt x="113" y="0"/>
                  </a:lnTo>
                  <a:lnTo>
                    <a:pt x="111" y="1"/>
                  </a:lnTo>
                  <a:lnTo>
                    <a:pt x="109" y="2"/>
                  </a:lnTo>
                  <a:lnTo>
                    <a:pt x="10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83" name="Freeform 899"/>
            <p:cNvSpPr/>
            <p:nvPr/>
          </p:nvSpPr>
          <p:spPr bwMode="auto">
            <a:xfrm>
              <a:off x="4746625" y="1630363"/>
              <a:ext cx="68263" cy="120650"/>
            </a:xfrm>
            <a:custGeom>
              <a:avLst/>
              <a:gdLst/>
              <a:ahLst/>
              <a:cxnLst>
                <a:cxn ang="0">
                  <a:pos x="119" y="3"/>
                </a:cxn>
                <a:cxn ang="0">
                  <a:pos x="119" y="3"/>
                </a:cxn>
                <a:cxn ang="0">
                  <a:pos x="118" y="10"/>
                </a:cxn>
                <a:cxn ang="0">
                  <a:pos x="116" y="16"/>
                </a:cxn>
                <a:cxn ang="0">
                  <a:pos x="109" y="29"/>
                </a:cxn>
                <a:cxn ang="0">
                  <a:pos x="96" y="54"/>
                </a:cxn>
                <a:cxn ang="0">
                  <a:pos x="96" y="54"/>
                </a:cxn>
                <a:cxn ang="0">
                  <a:pos x="86" y="69"/>
                </a:cxn>
                <a:cxn ang="0">
                  <a:pos x="77" y="84"/>
                </a:cxn>
                <a:cxn ang="0">
                  <a:pos x="58" y="112"/>
                </a:cxn>
                <a:cxn ang="0">
                  <a:pos x="58" y="112"/>
                </a:cxn>
                <a:cxn ang="0">
                  <a:pos x="43" y="137"/>
                </a:cxn>
                <a:cxn ang="0">
                  <a:pos x="27" y="161"/>
                </a:cxn>
                <a:cxn ang="0">
                  <a:pos x="20" y="174"/>
                </a:cxn>
                <a:cxn ang="0">
                  <a:pos x="14" y="187"/>
                </a:cxn>
                <a:cxn ang="0">
                  <a:pos x="9" y="201"/>
                </a:cxn>
                <a:cxn ang="0">
                  <a:pos x="4" y="214"/>
                </a:cxn>
                <a:cxn ang="0">
                  <a:pos x="4" y="214"/>
                </a:cxn>
                <a:cxn ang="0">
                  <a:pos x="2" y="215"/>
                </a:cxn>
                <a:cxn ang="0">
                  <a:pos x="0" y="218"/>
                </a:cxn>
                <a:cxn ang="0">
                  <a:pos x="0" y="222"/>
                </a:cxn>
                <a:cxn ang="0">
                  <a:pos x="0" y="222"/>
                </a:cxn>
                <a:cxn ang="0">
                  <a:pos x="2" y="224"/>
                </a:cxn>
                <a:cxn ang="0">
                  <a:pos x="3" y="226"/>
                </a:cxn>
                <a:cxn ang="0">
                  <a:pos x="5" y="228"/>
                </a:cxn>
                <a:cxn ang="0">
                  <a:pos x="9" y="226"/>
                </a:cxn>
                <a:cxn ang="0">
                  <a:pos x="10" y="225"/>
                </a:cxn>
                <a:cxn ang="0">
                  <a:pos x="10" y="224"/>
                </a:cxn>
                <a:cxn ang="0">
                  <a:pos x="10" y="224"/>
                </a:cxn>
                <a:cxn ang="0">
                  <a:pos x="15" y="208"/>
                </a:cxn>
                <a:cxn ang="0">
                  <a:pos x="22" y="192"/>
                </a:cxn>
                <a:cxn ang="0">
                  <a:pos x="29" y="176"/>
                </a:cxn>
                <a:cxn ang="0">
                  <a:pos x="39" y="160"/>
                </a:cxn>
                <a:cxn ang="0">
                  <a:pos x="57" y="130"/>
                </a:cxn>
                <a:cxn ang="0">
                  <a:pos x="76" y="101"/>
                </a:cxn>
                <a:cxn ang="0">
                  <a:pos x="76" y="101"/>
                </a:cxn>
                <a:cxn ang="0">
                  <a:pos x="94" y="74"/>
                </a:cxn>
                <a:cxn ang="0">
                  <a:pos x="103" y="59"/>
                </a:cxn>
                <a:cxn ang="0">
                  <a:pos x="111" y="44"/>
                </a:cxn>
                <a:cxn ang="0">
                  <a:pos x="111" y="44"/>
                </a:cxn>
                <a:cxn ang="0">
                  <a:pos x="116" y="34"/>
                </a:cxn>
                <a:cxn ang="0">
                  <a:pos x="121" y="25"/>
                </a:cxn>
                <a:cxn ang="0">
                  <a:pos x="125" y="16"/>
                </a:cxn>
                <a:cxn ang="0">
                  <a:pos x="128" y="12"/>
                </a:cxn>
                <a:cxn ang="0">
                  <a:pos x="129" y="6"/>
                </a:cxn>
                <a:cxn ang="0">
                  <a:pos x="129" y="6"/>
                </a:cxn>
                <a:cxn ang="0">
                  <a:pos x="129" y="4"/>
                </a:cxn>
                <a:cxn ang="0">
                  <a:pos x="128" y="2"/>
                </a:cxn>
                <a:cxn ang="0">
                  <a:pos x="124" y="0"/>
                </a:cxn>
                <a:cxn ang="0">
                  <a:pos x="123" y="0"/>
                </a:cxn>
                <a:cxn ang="0">
                  <a:pos x="121" y="0"/>
                </a:cxn>
                <a:cxn ang="0">
                  <a:pos x="120" y="1"/>
                </a:cxn>
                <a:cxn ang="0">
                  <a:pos x="119" y="3"/>
                </a:cxn>
                <a:cxn ang="0">
                  <a:pos x="119" y="3"/>
                </a:cxn>
              </a:cxnLst>
              <a:rect l="0" t="0" r="r" b="b"/>
              <a:pathLst>
                <a:path w="129" h="228">
                  <a:moveTo>
                    <a:pt x="119" y="3"/>
                  </a:moveTo>
                  <a:lnTo>
                    <a:pt x="119" y="3"/>
                  </a:lnTo>
                  <a:lnTo>
                    <a:pt x="118" y="10"/>
                  </a:lnTo>
                  <a:lnTo>
                    <a:pt x="116" y="16"/>
                  </a:lnTo>
                  <a:lnTo>
                    <a:pt x="109" y="29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86" y="69"/>
                  </a:lnTo>
                  <a:lnTo>
                    <a:pt x="77" y="84"/>
                  </a:lnTo>
                  <a:lnTo>
                    <a:pt x="58" y="112"/>
                  </a:lnTo>
                  <a:lnTo>
                    <a:pt x="58" y="112"/>
                  </a:lnTo>
                  <a:lnTo>
                    <a:pt x="43" y="137"/>
                  </a:lnTo>
                  <a:lnTo>
                    <a:pt x="27" y="161"/>
                  </a:lnTo>
                  <a:lnTo>
                    <a:pt x="20" y="174"/>
                  </a:lnTo>
                  <a:lnTo>
                    <a:pt x="14" y="187"/>
                  </a:lnTo>
                  <a:lnTo>
                    <a:pt x="9" y="201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5"/>
                  </a:lnTo>
                  <a:lnTo>
                    <a:pt x="0" y="218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2" y="224"/>
                  </a:lnTo>
                  <a:lnTo>
                    <a:pt x="3" y="226"/>
                  </a:lnTo>
                  <a:lnTo>
                    <a:pt x="5" y="228"/>
                  </a:lnTo>
                  <a:lnTo>
                    <a:pt x="9" y="226"/>
                  </a:lnTo>
                  <a:lnTo>
                    <a:pt x="10" y="225"/>
                  </a:lnTo>
                  <a:lnTo>
                    <a:pt x="10" y="224"/>
                  </a:lnTo>
                  <a:lnTo>
                    <a:pt x="10" y="224"/>
                  </a:lnTo>
                  <a:lnTo>
                    <a:pt x="15" y="208"/>
                  </a:lnTo>
                  <a:lnTo>
                    <a:pt x="22" y="192"/>
                  </a:lnTo>
                  <a:lnTo>
                    <a:pt x="29" y="176"/>
                  </a:lnTo>
                  <a:lnTo>
                    <a:pt x="39" y="160"/>
                  </a:lnTo>
                  <a:lnTo>
                    <a:pt x="57" y="130"/>
                  </a:lnTo>
                  <a:lnTo>
                    <a:pt x="76" y="101"/>
                  </a:lnTo>
                  <a:lnTo>
                    <a:pt x="76" y="101"/>
                  </a:lnTo>
                  <a:lnTo>
                    <a:pt x="94" y="74"/>
                  </a:lnTo>
                  <a:lnTo>
                    <a:pt x="103" y="59"/>
                  </a:lnTo>
                  <a:lnTo>
                    <a:pt x="111" y="44"/>
                  </a:lnTo>
                  <a:lnTo>
                    <a:pt x="111" y="44"/>
                  </a:lnTo>
                  <a:lnTo>
                    <a:pt x="116" y="34"/>
                  </a:lnTo>
                  <a:lnTo>
                    <a:pt x="121" y="25"/>
                  </a:lnTo>
                  <a:lnTo>
                    <a:pt x="125" y="16"/>
                  </a:lnTo>
                  <a:lnTo>
                    <a:pt x="128" y="12"/>
                  </a:lnTo>
                  <a:lnTo>
                    <a:pt x="129" y="6"/>
                  </a:lnTo>
                  <a:lnTo>
                    <a:pt x="129" y="6"/>
                  </a:lnTo>
                  <a:lnTo>
                    <a:pt x="129" y="4"/>
                  </a:lnTo>
                  <a:lnTo>
                    <a:pt x="128" y="2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121" y="0"/>
                  </a:lnTo>
                  <a:lnTo>
                    <a:pt x="120" y="1"/>
                  </a:lnTo>
                  <a:lnTo>
                    <a:pt x="119" y="3"/>
                  </a:lnTo>
                  <a:lnTo>
                    <a:pt x="1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84" name="Freeform 900"/>
            <p:cNvSpPr/>
            <p:nvPr/>
          </p:nvSpPr>
          <p:spPr bwMode="auto">
            <a:xfrm>
              <a:off x="4746625" y="1685925"/>
              <a:ext cx="85725" cy="127000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130" y="34"/>
                </a:cxn>
                <a:cxn ang="0">
                  <a:pos x="119" y="49"/>
                </a:cxn>
                <a:cxn ang="0">
                  <a:pos x="109" y="67"/>
                </a:cxn>
                <a:cxn ang="0">
                  <a:pos x="109" y="67"/>
                </a:cxn>
                <a:cxn ang="0">
                  <a:pos x="89" y="101"/>
                </a:cxn>
                <a:cxn ang="0">
                  <a:pos x="69" y="135"/>
                </a:cxn>
                <a:cxn ang="0">
                  <a:pos x="69" y="135"/>
                </a:cxn>
                <a:cxn ang="0">
                  <a:pos x="57" y="151"/>
                </a:cxn>
                <a:cxn ang="0">
                  <a:pos x="45" y="167"/>
                </a:cxn>
                <a:cxn ang="0">
                  <a:pos x="33" y="183"/>
                </a:cxn>
                <a:cxn ang="0">
                  <a:pos x="20" y="199"/>
                </a:cxn>
                <a:cxn ang="0">
                  <a:pos x="20" y="199"/>
                </a:cxn>
                <a:cxn ang="0">
                  <a:pos x="13" y="208"/>
                </a:cxn>
                <a:cxn ang="0">
                  <a:pos x="6" y="217"/>
                </a:cxn>
                <a:cxn ang="0">
                  <a:pos x="4" y="222"/>
                </a:cxn>
                <a:cxn ang="0">
                  <a:pos x="2" y="227"/>
                </a:cxn>
                <a:cxn ang="0">
                  <a:pos x="0" y="232"/>
                </a:cxn>
                <a:cxn ang="0">
                  <a:pos x="2" y="237"/>
                </a:cxn>
                <a:cxn ang="0">
                  <a:pos x="2" y="237"/>
                </a:cxn>
                <a:cxn ang="0">
                  <a:pos x="2" y="239"/>
                </a:cxn>
                <a:cxn ang="0">
                  <a:pos x="4" y="240"/>
                </a:cxn>
                <a:cxn ang="0">
                  <a:pos x="5" y="241"/>
                </a:cxn>
                <a:cxn ang="0">
                  <a:pos x="7" y="241"/>
                </a:cxn>
                <a:cxn ang="0">
                  <a:pos x="9" y="240"/>
                </a:cxn>
                <a:cxn ang="0">
                  <a:pos x="10" y="239"/>
                </a:cxn>
                <a:cxn ang="0">
                  <a:pos x="11" y="237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0" y="232"/>
                </a:cxn>
                <a:cxn ang="0">
                  <a:pos x="11" y="229"/>
                </a:cxn>
                <a:cxn ang="0">
                  <a:pos x="14" y="222"/>
                </a:cxn>
                <a:cxn ang="0">
                  <a:pos x="19" y="214"/>
                </a:cxn>
                <a:cxn ang="0">
                  <a:pos x="25" y="205"/>
                </a:cxn>
                <a:cxn ang="0">
                  <a:pos x="38" y="190"/>
                </a:cxn>
                <a:cxn ang="0">
                  <a:pos x="47" y="179"/>
                </a:cxn>
                <a:cxn ang="0">
                  <a:pos x="47" y="179"/>
                </a:cxn>
                <a:cxn ang="0">
                  <a:pos x="67" y="152"/>
                </a:cxn>
                <a:cxn ang="0">
                  <a:pos x="77" y="139"/>
                </a:cxn>
                <a:cxn ang="0">
                  <a:pos x="85" y="125"/>
                </a:cxn>
                <a:cxn ang="0">
                  <a:pos x="85" y="125"/>
                </a:cxn>
                <a:cxn ang="0">
                  <a:pos x="104" y="95"/>
                </a:cxn>
                <a:cxn ang="0">
                  <a:pos x="120" y="64"/>
                </a:cxn>
                <a:cxn ang="0">
                  <a:pos x="120" y="64"/>
                </a:cxn>
                <a:cxn ang="0">
                  <a:pos x="130" y="49"/>
                </a:cxn>
                <a:cxn ang="0">
                  <a:pos x="140" y="35"/>
                </a:cxn>
                <a:cxn ang="0">
                  <a:pos x="162" y="7"/>
                </a:cxn>
                <a:cxn ang="0">
                  <a:pos x="162" y="7"/>
                </a:cxn>
                <a:cxn ang="0">
                  <a:pos x="163" y="5"/>
                </a:cxn>
                <a:cxn ang="0">
                  <a:pos x="163" y="3"/>
                </a:cxn>
                <a:cxn ang="0">
                  <a:pos x="162" y="2"/>
                </a:cxn>
                <a:cxn ang="0">
                  <a:pos x="161" y="1"/>
                </a:cxn>
                <a:cxn ang="0">
                  <a:pos x="156" y="0"/>
                </a:cxn>
                <a:cxn ang="0">
                  <a:pos x="154" y="1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241">
                  <a:moveTo>
                    <a:pt x="153" y="2"/>
                  </a:moveTo>
                  <a:lnTo>
                    <a:pt x="153" y="2"/>
                  </a:lnTo>
                  <a:lnTo>
                    <a:pt x="130" y="34"/>
                  </a:lnTo>
                  <a:lnTo>
                    <a:pt x="119" y="49"/>
                  </a:lnTo>
                  <a:lnTo>
                    <a:pt x="109" y="67"/>
                  </a:lnTo>
                  <a:lnTo>
                    <a:pt x="109" y="67"/>
                  </a:lnTo>
                  <a:lnTo>
                    <a:pt x="89" y="101"/>
                  </a:lnTo>
                  <a:lnTo>
                    <a:pt x="69" y="135"/>
                  </a:lnTo>
                  <a:lnTo>
                    <a:pt x="69" y="135"/>
                  </a:lnTo>
                  <a:lnTo>
                    <a:pt x="57" y="151"/>
                  </a:lnTo>
                  <a:lnTo>
                    <a:pt x="45" y="167"/>
                  </a:lnTo>
                  <a:lnTo>
                    <a:pt x="33" y="183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3" y="208"/>
                  </a:lnTo>
                  <a:lnTo>
                    <a:pt x="6" y="217"/>
                  </a:lnTo>
                  <a:lnTo>
                    <a:pt x="4" y="222"/>
                  </a:lnTo>
                  <a:lnTo>
                    <a:pt x="2" y="227"/>
                  </a:lnTo>
                  <a:lnTo>
                    <a:pt x="0" y="232"/>
                  </a:lnTo>
                  <a:lnTo>
                    <a:pt x="2" y="237"/>
                  </a:lnTo>
                  <a:lnTo>
                    <a:pt x="2" y="237"/>
                  </a:lnTo>
                  <a:lnTo>
                    <a:pt x="2" y="239"/>
                  </a:lnTo>
                  <a:lnTo>
                    <a:pt x="4" y="240"/>
                  </a:lnTo>
                  <a:lnTo>
                    <a:pt x="5" y="241"/>
                  </a:lnTo>
                  <a:lnTo>
                    <a:pt x="7" y="241"/>
                  </a:lnTo>
                  <a:lnTo>
                    <a:pt x="9" y="240"/>
                  </a:lnTo>
                  <a:lnTo>
                    <a:pt x="10" y="239"/>
                  </a:lnTo>
                  <a:lnTo>
                    <a:pt x="11" y="237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0" y="232"/>
                  </a:lnTo>
                  <a:lnTo>
                    <a:pt x="11" y="229"/>
                  </a:lnTo>
                  <a:lnTo>
                    <a:pt x="14" y="222"/>
                  </a:lnTo>
                  <a:lnTo>
                    <a:pt x="19" y="214"/>
                  </a:lnTo>
                  <a:lnTo>
                    <a:pt x="25" y="205"/>
                  </a:lnTo>
                  <a:lnTo>
                    <a:pt x="38" y="190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67" y="152"/>
                  </a:lnTo>
                  <a:lnTo>
                    <a:pt x="77" y="139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4" y="95"/>
                  </a:lnTo>
                  <a:lnTo>
                    <a:pt x="120" y="64"/>
                  </a:lnTo>
                  <a:lnTo>
                    <a:pt x="120" y="64"/>
                  </a:lnTo>
                  <a:lnTo>
                    <a:pt x="130" y="49"/>
                  </a:lnTo>
                  <a:lnTo>
                    <a:pt x="140" y="3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3" y="5"/>
                  </a:lnTo>
                  <a:lnTo>
                    <a:pt x="163" y="3"/>
                  </a:lnTo>
                  <a:lnTo>
                    <a:pt x="162" y="2"/>
                  </a:lnTo>
                  <a:lnTo>
                    <a:pt x="161" y="1"/>
                  </a:lnTo>
                  <a:lnTo>
                    <a:pt x="156" y="0"/>
                  </a:lnTo>
                  <a:lnTo>
                    <a:pt x="154" y="1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85" name="Freeform 901"/>
            <p:cNvSpPr/>
            <p:nvPr/>
          </p:nvSpPr>
          <p:spPr bwMode="auto">
            <a:xfrm>
              <a:off x="4772025" y="1747838"/>
              <a:ext cx="61913" cy="90488"/>
            </a:xfrm>
            <a:custGeom>
              <a:avLst/>
              <a:gdLst/>
              <a:ahLst/>
              <a:cxnLst>
                <a:cxn ang="0">
                  <a:pos x="109" y="3"/>
                </a:cxn>
                <a:cxn ang="0">
                  <a:pos x="109" y="3"/>
                </a:cxn>
                <a:cxn ang="0">
                  <a:pos x="105" y="12"/>
                </a:cxn>
                <a:cxn ang="0">
                  <a:pos x="101" y="21"/>
                </a:cxn>
                <a:cxn ang="0">
                  <a:pos x="95" y="29"/>
                </a:cxn>
                <a:cxn ang="0">
                  <a:pos x="88" y="38"/>
                </a:cxn>
                <a:cxn ang="0">
                  <a:pos x="74" y="53"/>
                </a:cxn>
                <a:cxn ang="0">
                  <a:pos x="67" y="61"/>
                </a:cxn>
                <a:cxn ang="0">
                  <a:pos x="62" y="69"/>
                </a:cxn>
                <a:cxn ang="0">
                  <a:pos x="62" y="69"/>
                </a:cxn>
                <a:cxn ang="0">
                  <a:pos x="29" y="114"/>
                </a:cxn>
                <a:cxn ang="0">
                  <a:pos x="13" y="138"/>
                </a:cxn>
                <a:cxn ang="0">
                  <a:pos x="6" y="150"/>
                </a:cxn>
                <a:cxn ang="0">
                  <a:pos x="0" y="164"/>
                </a:cxn>
                <a:cxn ang="0">
                  <a:pos x="0" y="164"/>
                </a:cxn>
                <a:cxn ang="0">
                  <a:pos x="0" y="166"/>
                </a:cxn>
                <a:cxn ang="0">
                  <a:pos x="0" y="168"/>
                </a:cxn>
                <a:cxn ang="0">
                  <a:pos x="2" y="170"/>
                </a:cxn>
                <a:cxn ang="0">
                  <a:pos x="4" y="171"/>
                </a:cxn>
                <a:cxn ang="0">
                  <a:pos x="5" y="171"/>
                </a:cxn>
                <a:cxn ang="0">
                  <a:pos x="7" y="170"/>
                </a:cxn>
                <a:cxn ang="0">
                  <a:pos x="8" y="168"/>
                </a:cxn>
                <a:cxn ang="0">
                  <a:pos x="8" y="168"/>
                </a:cxn>
                <a:cxn ang="0">
                  <a:pos x="15" y="155"/>
                </a:cxn>
                <a:cxn ang="0">
                  <a:pos x="22" y="143"/>
                </a:cxn>
                <a:cxn ang="0">
                  <a:pos x="36" y="119"/>
                </a:cxn>
                <a:cxn ang="0">
                  <a:pos x="53" y="96"/>
                </a:cxn>
                <a:cxn ang="0">
                  <a:pos x="70" y="74"/>
                </a:cxn>
                <a:cxn ang="0">
                  <a:pos x="70" y="74"/>
                </a:cxn>
                <a:cxn ang="0">
                  <a:pos x="83" y="58"/>
                </a:cxn>
                <a:cxn ang="0">
                  <a:pos x="97" y="42"/>
                </a:cxn>
                <a:cxn ang="0">
                  <a:pos x="103" y="32"/>
                </a:cxn>
                <a:cxn ang="0">
                  <a:pos x="110" y="24"/>
                </a:cxn>
                <a:cxn ang="0">
                  <a:pos x="115" y="15"/>
                </a:cxn>
                <a:cxn ang="0">
                  <a:pos x="118" y="6"/>
                </a:cxn>
                <a:cxn ang="0">
                  <a:pos x="118" y="6"/>
                </a:cxn>
                <a:cxn ang="0">
                  <a:pos x="118" y="3"/>
                </a:cxn>
                <a:cxn ang="0">
                  <a:pos x="117" y="2"/>
                </a:cxn>
                <a:cxn ang="0">
                  <a:pos x="116" y="0"/>
                </a:cxn>
                <a:cxn ang="0">
                  <a:pos x="115" y="0"/>
                </a:cxn>
                <a:cxn ang="0">
                  <a:pos x="113" y="0"/>
                </a:cxn>
                <a:cxn ang="0">
                  <a:pos x="111" y="0"/>
                </a:cxn>
                <a:cxn ang="0">
                  <a:pos x="110" y="1"/>
                </a:cxn>
                <a:cxn ang="0">
                  <a:pos x="109" y="3"/>
                </a:cxn>
                <a:cxn ang="0">
                  <a:pos x="109" y="3"/>
                </a:cxn>
              </a:cxnLst>
              <a:rect l="0" t="0" r="r" b="b"/>
              <a:pathLst>
                <a:path w="118" h="171">
                  <a:moveTo>
                    <a:pt x="109" y="3"/>
                  </a:moveTo>
                  <a:lnTo>
                    <a:pt x="109" y="3"/>
                  </a:lnTo>
                  <a:lnTo>
                    <a:pt x="105" y="12"/>
                  </a:lnTo>
                  <a:lnTo>
                    <a:pt x="101" y="21"/>
                  </a:lnTo>
                  <a:lnTo>
                    <a:pt x="95" y="29"/>
                  </a:lnTo>
                  <a:lnTo>
                    <a:pt x="88" y="38"/>
                  </a:lnTo>
                  <a:lnTo>
                    <a:pt x="74" y="53"/>
                  </a:lnTo>
                  <a:lnTo>
                    <a:pt x="67" y="61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29" y="114"/>
                  </a:lnTo>
                  <a:lnTo>
                    <a:pt x="13" y="138"/>
                  </a:lnTo>
                  <a:lnTo>
                    <a:pt x="6" y="150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2" y="170"/>
                  </a:lnTo>
                  <a:lnTo>
                    <a:pt x="4" y="171"/>
                  </a:lnTo>
                  <a:lnTo>
                    <a:pt x="5" y="171"/>
                  </a:lnTo>
                  <a:lnTo>
                    <a:pt x="7" y="170"/>
                  </a:lnTo>
                  <a:lnTo>
                    <a:pt x="8" y="168"/>
                  </a:lnTo>
                  <a:lnTo>
                    <a:pt x="8" y="168"/>
                  </a:lnTo>
                  <a:lnTo>
                    <a:pt x="15" y="155"/>
                  </a:lnTo>
                  <a:lnTo>
                    <a:pt x="22" y="143"/>
                  </a:lnTo>
                  <a:lnTo>
                    <a:pt x="36" y="119"/>
                  </a:lnTo>
                  <a:lnTo>
                    <a:pt x="53" y="9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83" y="58"/>
                  </a:lnTo>
                  <a:lnTo>
                    <a:pt x="97" y="42"/>
                  </a:lnTo>
                  <a:lnTo>
                    <a:pt x="103" y="32"/>
                  </a:lnTo>
                  <a:lnTo>
                    <a:pt x="110" y="24"/>
                  </a:lnTo>
                  <a:lnTo>
                    <a:pt x="115" y="15"/>
                  </a:lnTo>
                  <a:lnTo>
                    <a:pt x="118" y="6"/>
                  </a:lnTo>
                  <a:lnTo>
                    <a:pt x="118" y="6"/>
                  </a:lnTo>
                  <a:lnTo>
                    <a:pt x="118" y="3"/>
                  </a:lnTo>
                  <a:lnTo>
                    <a:pt x="117" y="2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3" y="0"/>
                  </a:lnTo>
                  <a:lnTo>
                    <a:pt x="111" y="0"/>
                  </a:lnTo>
                  <a:lnTo>
                    <a:pt x="110" y="1"/>
                  </a:lnTo>
                  <a:lnTo>
                    <a:pt x="109" y="3"/>
                  </a:lnTo>
                  <a:lnTo>
                    <a:pt x="10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86" name="Freeform 902"/>
            <p:cNvSpPr>
              <a:spLocks noEditPoints="1"/>
            </p:cNvSpPr>
            <p:nvPr/>
          </p:nvSpPr>
          <p:spPr bwMode="auto">
            <a:xfrm>
              <a:off x="4194175" y="1665288"/>
              <a:ext cx="217488" cy="206375"/>
            </a:xfrm>
            <a:custGeom>
              <a:avLst/>
              <a:gdLst/>
              <a:ahLst/>
              <a:cxnLst>
                <a:cxn ang="0">
                  <a:pos x="213" y="391"/>
                </a:cxn>
                <a:cxn ang="0">
                  <a:pos x="160" y="381"/>
                </a:cxn>
                <a:cxn ang="0">
                  <a:pos x="109" y="359"/>
                </a:cxn>
                <a:cxn ang="0">
                  <a:pos x="63" y="328"/>
                </a:cxn>
                <a:cxn ang="0">
                  <a:pos x="27" y="289"/>
                </a:cxn>
                <a:cxn ang="0">
                  <a:pos x="5" y="241"/>
                </a:cxn>
                <a:cxn ang="0">
                  <a:pos x="1" y="216"/>
                </a:cxn>
                <a:cxn ang="0">
                  <a:pos x="0" y="182"/>
                </a:cxn>
                <a:cxn ang="0">
                  <a:pos x="6" y="151"/>
                </a:cxn>
                <a:cxn ang="0">
                  <a:pos x="29" y="103"/>
                </a:cxn>
                <a:cxn ang="0">
                  <a:pos x="46" y="80"/>
                </a:cxn>
                <a:cxn ang="0">
                  <a:pos x="75" y="52"/>
                </a:cxn>
                <a:cxn ang="0">
                  <a:pos x="109" y="30"/>
                </a:cxn>
                <a:cxn ang="0">
                  <a:pos x="146" y="14"/>
                </a:cxn>
                <a:cxn ang="0">
                  <a:pos x="186" y="3"/>
                </a:cxn>
                <a:cxn ang="0">
                  <a:pos x="227" y="0"/>
                </a:cxn>
                <a:cxn ang="0">
                  <a:pos x="234" y="0"/>
                </a:cxn>
                <a:cxn ang="0">
                  <a:pos x="246" y="5"/>
                </a:cxn>
                <a:cxn ang="0">
                  <a:pos x="267" y="6"/>
                </a:cxn>
                <a:cxn ang="0">
                  <a:pos x="312" y="18"/>
                </a:cxn>
                <a:cxn ang="0">
                  <a:pos x="348" y="41"/>
                </a:cxn>
                <a:cxn ang="0">
                  <a:pos x="376" y="72"/>
                </a:cxn>
                <a:cxn ang="0">
                  <a:pos x="396" y="108"/>
                </a:cxn>
                <a:cxn ang="0">
                  <a:pos x="407" y="146"/>
                </a:cxn>
                <a:cxn ang="0">
                  <a:pos x="411" y="179"/>
                </a:cxn>
                <a:cxn ang="0">
                  <a:pos x="408" y="230"/>
                </a:cxn>
                <a:cxn ang="0">
                  <a:pos x="395" y="278"/>
                </a:cxn>
                <a:cxn ang="0">
                  <a:pos x="369" y="324"/>
                </a:cxn>
                <a:cxn ang="0">
                  <a:pos x="331" y="360"/>
                </a:cxn>
                <a:cxn ang="0">
                  <a:pos x="299" y="378"/>
                </a:cxn>
                <a:cxn ang="0">
                  <a:pos x="249" y="390"/>
                </a:cxn>
                <a:cxn ang="0">
                  <a:pos x="203" y="45"/>
                </a:cxn>
                <a:cxn ang="0">
                  <a:pos x="178" y="51"/>
                </a:cxn>
                <a:cxn ang="0">
                  <a:pos x="141" y="65"/>
                </a:cxn>
                <a:cxn ang="0">
                  <a:pos x="106" y="87"/>
                </a:cxn>
                <a:cxn ang="0">
                  <a:pos x="75" y="113"/>
                </a:cxn>
                <a:cxn ang="0">
                  <a:pos x="52" y="144"/>
                </a:cxn>
                <a:cxn ang="0">
                  <a:pos x="42" y="167"/>
                </a:cxn>
                <a:cxn ang="0">
                  <a:pos x="37" y="203"/>
                </a:cxn>
                <a:cxn ang="0">
                  <a:pos x="47" y="239"/>
                </a:cxn>
                <a:cxn ang="0">
                  <a:pos x="60" y="263"/>
                </a:cxn>
                <a:cxn ang="0">
                  <a:pos x="75" y="278"/>
                </a:cxn>
                <a:cxn ang="0">
                  <a:pos x="125" y="316"/>
                </a:cxn>
                <a:cxn ang="0">
                  <a:pos x="188" y="344"/>
                </a:cxn>
                <a:cxn ang="0">
                  <a:pos x="222" y="350"/>
                </a:cxn>
                <a:cxn ang="0">
                  <a:pos x="245" y="350"/>
                </a:cxn>
                <a:cxn ang="0">
                  <a:pos x="278" y="342"/>
                </a:cxn>
                <a:cxn ang="0">
                  <a:pos x="306" y="327"/>
                </a:cxn>
                <a:cxn ang="0">
                  <a:pos x="324" y="310"/>
                </a:cxn>
                <a:cxn ang="0">
                  <a:pos x="346" y="278"/>
                </a:cxn>
                <a:cxn ang="0">
                  <a:pos x="362" y="241"/>
                </a:cxn>
                <a:cxn ang="0">
                  <a:pos x="370" y="203"/>
                </a:cxn>
                <a:cxn ang="0">
                  <a:pos x="369" y="164"/>
                </a:cxn>
                <a:cxn ang="0">
                  <a:pos x="359" y="126"/>
                </a:cxn>
                <a:cxn ang="0">
                  <a:pos x="350" y="108"/>
                </a:cxn>
                <a:cxn ang="0">
                  <a:pos x="334" y="85"/>
                </a:cxn>
                <a:cxn ang="0">
                  <a:pos x="313" y="68"/>
                </a:cxn>
                <a:cxn ang="0">
                  <a:pos x="289" y="55"/>
                </a:cxn>
                <a:cxn ang="0">
                  <a:pos x="262" y="48"/>
                </a:cxn>
                <a:cxn ang="0">
                  <a:pos x="241" y="47"/>
                </a:cxn>
                <a:cxn ang="0">
                  <a:pos x="218" y="49"/>
                </a:cxn>
                <a:cxn ang="0">
                  <a:pos x="210" y="47"/>
                </a:cxn>
              </a:cxnLst>
              <a:rect l="0" t="0" r="r" b="b"/>
              <a:pathLst>
                <a:path w="411" h="391">
                  <a:moveTo>
                    <a:pt x="231" y="391"/>
                  </a:moveTo>
                  <a:lnTo>
                    <a:pt x="231" y="391"/>
                  </a:lnTo>
                  <a:lnTo>
                    <a:pt x="213" y="391"/>
                  </a:lnTo>
                  <a:lnTo>
                    <a:pt x="195" y="389"/>
                  </a:lnTo>
                  <a:lnTo>
                    <a:pt x="178" y="385"/>
                  </a:lnTo>
                  <a:lnTo>
                    <a:pt x="160" y="381"/>
                  </a:lnTo>
                  <a:lnTo>
                    <a:pt x="143" y="374"/>
                  </a:lnTo>
                  <a:lnTo>
                    <a:pt x="125" y="367"/>
                  </a:lnTo>
                  <a:lnTo>
                    <a:pt x="109" y="359"/>
                  </a:lnTo>
                  <a:lnTo>
                    <a:pt x="92" y="350"/>
                  </a:lnTo>
                  <a:lnTo>
                    <a:pt x="78" y="339"/>
                  </a:lnTo>
                  <a:lnTo>
                    <a:pt x="63" y="328"/>
                  </a:lnTo>
                  <a:lnTo>
                    <a:pt x="50" y="315"/>
                  </a:lnTo>
                  <a:lnTo>
                    <a:pt x="37" y="303"/>
                  </a:lnTo>
                  <a:lnTo>
                    <a:pt x="27" y="289"/>
                  </a:lnTo>
                  <a:lnTo>
                    <a:pt x="18" y="273"/>
                  </a:lnTo>
                  <a:lnTo>
                    <a:pt x="11" y="258"/>
                  </a:lnTo>
                  <a:lnTo>
                    <a:pt x="5" y="241"/>
                  </a:lnTo>
                  <a:lnTo>
                    <a:pt x="5" y="241"/>
                  </a:lnTo>
                  <a:lnTo>
                    <a:pt x="3" y="229"/>
                  </a:lnTo>
                  <a:lnTo>
                    <a:pt x="1" y="216"/>
                  </a:lnTo>
                  <a:lnTo>
                    <a:pt x="0" y="204"/>
                  </a:lnTo>
                  <a:lnTo>
                    <a:pt x="0" y="193"/>
                  </a:lnTo>
                  <a:lnTo>
                    <a:pt x="0" y="182"/>
                  </a:lnTo>
                  <a:lnTo>
                    <a:pt x="1" y="171"/>
                  </a:lnTo>
                  <a:lnTo>
                    <a:pt x="3" y="160"/>
                  </a:lnTo>
                  <a:lnTo>
                    <a:pt x="6" y="151"/>
                  </a:lnTo>
                  <a:lnTo>
                    <a:pt x="13" y="133"/>
                  </a:lnTo>
                  <a:lnTo>
                    <a:pt x="20" y="117"/>
                  </a:lnTo>
                  <a:lnTo>
                    <a:pt x="29" y="103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46" y="80"/>
                  </a:lnTo>
                  <a:lnTo>
                    <a:pt x="55" y="70"/>
                  </a:lnTo>
                  <a:lnTo>
                    <a:pt x="64" y="61"/>
                  </a:lnTo>
                  <a:lnTo>
                    <a:pt x="75" y="52"/>
                  </a:lnTo>
                  <a:lnTo>
                    <a:pt x="86" y="45"/>
                  </a:lnTo>
                  <a:lnTo>
                    <a:pt x="97" y="38"/>
                  </a:lnTo>
                  <a:lnTo>
                    <a:pt x="109" y="30"/>
                  </a:lnTo>
                  <a:lnTo>
                    <a:pt x="121" y="24"/>
                  </a:lnTo>
                  <a:lnTo>
                    <a:pt x="134" y="19"/>
                  </a:lnTo>
                  <a:lnTo>
                    <a:pt x="146" y="14"/>
                  </a:lnTo>
                  <a:lnTo>
                    <a:pt x="159" y="10"/>
                  </a:lnTo>
                  <a:lnTo>
                    <a:pt x="173" y="7"/>
                  </a:lnTo>
                  <a:lnTo>
                    <a:pt x="186" y="3"/>
                  </a:lnTo>
                  <a:lnTo>
                    <a:pt x="200" y="1"/>
                  </a:lnTo>
                  <a:lnTo>
                    <a:pt x="213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1"/>
                  </a:lnTo>
                  <a:lnTo>
                    <a:pt x="243" y="3"/>
                  </a:lnTo>
                  <a:lnTo>
                    <a:pt x="246" y="5"/>
                  </a:lnTo>
                  <a:lnTo>
                    <a:pt x="249" y="5"/>
                  </a:lnTo>
                  <a:lnTo>
                    <a:pt x="249" y="5"/>
                  </a:lnTo>
                  <a:lnTo>
                    <a:pt x="267" y="6"/>
                  </a:lnTo>
                  <a:lnTo>
                    <a:pt x="283" y="9"/>
                  </a:lnTo>
                  <a:lnTo>
                    <a:pt x="299" y="13"/>
                  </a:lnTo>
                  <a:lnTo>
                    <a:pt x="312" y="18"/>
                  </a:lnTo>
                  <a:lnTo>
                    <a:pt x="326" y="24"/>
                  </a:lnTo>
                  <a:lnTo>
                    <a:pt x="338" y="32"/>
                  </a:lnTo>
                  <a:lnTo>
                    <a:pt x="348" y="41"/>
                  </a:lnTo>
                  <a:lnTo>
                    <a:pt x="359" y="50"/>
                  </a:lnTo>
                  <a:lnTo>
                    <a:pt x="368" y="60"/>
                  </a:lnTo>
                  <a:lnTo>
                    <a:pt x="376" y="72"/>
                  </a:lnTo>
                  <a:lnTo>
                    <a:pt x="383" y="83"/>
                  </a:lnTo>
                  <a:lnTo>
                    <a:pt x="390" y="95"/>
                  </a:lnTo>
                  <a:lnTo>
                    <a:pt x="396" y="108"/>
                  </a:lnTo>
                  <a:lnTo>
                    <a:pt x="400" y="120"/>
                  </a:lnTo>
                  <a:lnTo>
                    <a:pt x="404" y="134"/>
                  </a:lnTo>
                  <a:lnTo>
                    <a:pt x="407" y="146"/>
                  </a:lnTo>
                  <a:lnTo>
                    <a:pt x="407" y="146"/>
                  </a:lnTo>
                  <a:lnTo>
                    <a:pt x="409" y="163"/>
                  </a:lnTo>
                  <a:lnTo>
                    <a:pt x="411" y="179"/>
                  </a:lnTo>
                  <a:lnTo>
                    <a:pt x="411" y="196"/>
                  </a:lnTo>
                  <a:lnTo>
                    <a:pt x="410" y="212"/>
                  </a:lnTo>
                  <a:lnTo>
                    <a:pt x="408" y="230"/>
                  </a:lnTo>
                  <a:lnTo>
                    <a:pt x="405" y="246"/>
                  </a:lnTo>
                  <a:lnTo>
                    <a:pt x="400" y="263"/>
                  </a:lnTo>
                  <a:lnTo>
                    <a:pt x="395" y="278"/>
                  </a:lnTo>
                  <a:lnTo>
                    <a:pt x="388" y="295"/>
                  </a:lnTo>
                  <a:lnTo>
                    <a:pt x="378" y="309"/>
                  </a:lnTo>
                  <a:lnTo>
                    <a:pt x="369" y="324"/>
                  </a:lnTo>
                  <a:lnTo>
                    <a:pt x="358" y="337"/>
                  </a:lnTo>
                  <a:lnTo>
                    <a:pt x="345" y="348"/>
                  </a:lnTo>
                  <a:lnTo>
                    <a:pt x="331" y="360"/>
                  </a:lnTo>
                  <a:lnTo>
                    <a:pt x="315" y="370"/>
                  </a:lnTo>
                  <a:lnTo>
                    <a:pt x="299" y="378"/>
                  </a:lnTo>
                  <a:lnTo>
                    <a:pt x="299" y="378"/>
                  </a:lnTo>
                  <a:lnTo>
                    <a:pt x="283" y="384"/>
                  </a:lnTo>
                  <a:lnTo>
                    <a:pt x="267" y="388"/>
                  </a:lnTo>
                  <a:lnTo>
                    <a:pt x="249" y="390"/>
                  </a:lnTo>
                  <a:lnTo>
                    <a:pt x="231" y="391"/>
                  </a:lnTo>
                  <a:lnTo>
                    <a:pt x="231" y="391"/>
                  </a:lnTo>
                  <a:close/>
                  <a:moveTo>
                    <a:pt x="203" y="45"/>
                  </a:moveTo>
                  <a:lnTo>
                    <a:pt x="203" y="45"/>
                  </a:lnTo>
                  <a:lnTo>
                    <a:pt x="190" y="48"/>
                  </a:lnTo>
                  <a:lnTo>
                    <a:pt x="178" y="51"/>
                  </a:lnTo>
                  <a:lnTo>
                    <a:pt x="166" y="55"/>
                  </a:lnTo>
                  <a:lnTo>
                    <a:pt x="153" y="60"/>
                  </a:lnTo>
                  <a:lnTo>
                    <a:pt x="141" y="65"/>
                  </a:lnTo>
                  <a:lnTo>
                    <a:pt x="128" y="72"/>
                  </a:lnTo>
                  <a:lnTo>
                    <a:pt x="117" y="79"/>
                  </a:lnTo>
                  <a:lnTo>
                    <a:pt x="106" y="87"/>
                  </a:lnTo>
                  <a:lnTo>
                    <a:pt x="95" y="95"/>
                  </a:lnTo>
                  <a:lnTo>
                    <a:pt x="85" y="104"/>
                  </a:lnTo>
                  <a:lnTo>
                    <a:pt x="75" y="113"/>
                  </a:lnTo>
                  <a:lnTo>
                    <a:pt x="66" y="123"/>
                  </a:lnTo>
                  <a:lnTo>
                    <a:pt x="58" y="134"/>
                  </a:lnTo>
                  <a:lnTo>
                    <a:pt x="52" y="144"/>
                  </a:lnTo>
                  <a:lnTo>
                    <a:pt x="46" y="155"/>
                  </a:lnTo>
                  <a:lnTo>
                    <a:pt x="42" y="167"/>
                  </a:lnTo>
                  <a:lnTo>
                    <a:pt x="42" y="167"/>
                  </a:lnTo>
                  <a:lnTo>
                    <a:pt x="40" y="178"/>
                  </a:lnTo>
                  <a:lnTo>
                    <a:pt x="37" y="189"/>
                  </a:lnTo>
                  <a:lnTo>
                    <a:pt x="37" y="203"/>
                  </a:lnTo>
                  <a:lnTo>
                    <a:pt x="38" y="217"/>
                  </a:lnTo>
                  <a:lnTo>
                    <a:pt x="44" y="232"/>
                  </a:lnTo>
                  <a:lnTo>
                    <a:pt x="47" y="239"/>
                  </a:lnTo>
                  <a:lnTo>
                    <a:pt x="50" y="247"/>
                  </a:lnTo>
                  <a:lnTo>
                    <a:pt x="55" y="254"/>
                  </a:lnTo>
                  <a:lnTo>
                    <a:pt x="60" y="263"/>
                  </a:lnTo>
                  <a:lnTo>
                    <a:pt x="67" y="270"/>
                  </a:lnTo>
                  <a:lnTo>
                    <a:pt x="75" y="278"/>
                  </a:lnTo>
                  <a:lnTo>
                    <a:pt x="75" y="278"/>
                  </a:lnTo>
                  <a:lnTo>
                    <a:pt x="89" y="292"/>
                  </a:lnTo>
                  <a:lnTo>
                    <a:pt x="107" y="305"/>
                  </a:lnTo>
                  <a:lnTo>
                    <a:pt x="125" y="316"/>
                  </a:lnTo>
                  <a:lnTo>
                    <a:pt x="145" y="328"/>
                  </a:lnTo>
                  <a:lnTo>
                    <a:pt x="167" y="337"/>
                  </a:lnTo>
                  <a:lnTo>
                    <a:pt x="188" y="344"/>
                  </a:lnTo>
                  <a:lnTo>
                    <a:pt x="200" y="346"/>
                  </a:lnTo>
                  <a:lnTo>
                    <a:pt x="211" y="348"/>
                  </a:lnTo>
                  <a:lnTo>
                    <a:pt x="222" y="350"/>
                  </a:lnTo>
                  <a:lnTo>
                    <a:pt x="233" y="351"/>
                  </a:lnTo>
                  <a:lnTo>
                    <a:pt x="233" y="351"/>
                  </a:lnTo>
                  <a:lnTo>
                    <a:pt x="245" y="350"/>
                  </a:lnTo>
                  <a:lnTo>
                    <a:pt x="256" y="348"/>
                  </a:lnTo>
                  <a:lnTo>
                    <a:pt x="267" y="346"/>
                  </a:lnTo>
                  <a:lnTo>
                    <a:pt x="278" y="342"/>
                  </a:lnTo>
                  <a:lnTo>
                    <a:pt x="287" y="338"/>
                  </a:lnTo>
                  <a:lnTo>
                    <a:pt x="297" y="333"/>
                  </a:lnTo>
                  <a:lnTo>
                    <a:pt x="306" y="327"/>
                  </a:lnTo>
                  <a:lnTo>
                    <a:pt x="314" y="320"/>
                  </a:lnTo>
                  <a:lnTo>
                    <a:pt x="314" y="320"/>
                  </a:lnTo>
                  <a:lnTo>
                    <a:pt x="324" y="310"/>
                  </a:lnTo>
                  <a:lnTo>
                    <a:pt x="332" y="300"/>
                  </a:lnTo>
                  <a:lnTo>
                    <a:pt x="340" y="290"/>
                  </a:lnTo>
                  <a:lnTo>
                    <a:pt x="346" y="278"/>
                  </a:lnTo>
                  <a:lnTo>
                    <a:pt x="352" y="266"/>
                  </a:lnTo>
                  <a:lnTo>
                    <a:pt x="358" y="254"/>
                  </a:lnTo>
                  <a:lnTo>
                    <a:pt x="362" y="241"/>
                  </a:lnTo>
                  <a:lnTo>
                    <a:pt x="366" y="229"/>
                  </a:lnTo>
                  <a:lnTo>
                    <a:pt x="368" y="215"/>
                  </a:lnTo>
                  <a:lnTo>
                    <a:pt x="370" y="203"/>
                  </a:lnTo>
                  <a:lnTo>
                    <a:pt x="370" y="189"/>
                  </a:lnTo>
                  <a:lnTo>
                    <a:pt x="370" y="176"/>
                  </a:lnTo>
                  <a:lnTo>
                    <a:pt x="369" y="164"/>
                  </a:lnTo>
                  <a:lnTo>
                    <a:pt x="367" y="151"/>
                  </a:lnTo>
                  <a:lnTo>
                    <a:pt x="364" y="138"/>
                  </a:lnTo>
                  <a:lnTo>
                    <a:pt x="359" y="126"/>
                  </a:lnTo>
                  <a:lnTo>
                    <a:pt x="359" y="126"/>
                  </a:lnTo>
                  <a:lnTo>
                    <a:pt x="356" y="117"/>
                  </a:lnTo>
                  <a:lnTo>
                    <a:pt x="350" y="108"/>
                  </a:lnTo>
                  <a:lnTo>
                    <a:pt x="345" y="101"/>
                  </a:lnTo>
                  <a:lnTo>
                    <a:pt x="340" y="92"/>
                  </a:lnTo>
                  <a:lnTo>
                    <a:pt x="334" y="85"/>
                  </a:lnTo>
                  <a:lnTo>
                    <a:pt x="328" y="79"/>
                  </a:lnTo>
                  <a:lnTo>
                    <a:pt x="320" y="73"/>
                  </a:lnTo>
                  <a:lnTo>
                    <a:pt x="313" y="68"/>
                  </a:lnTo>
                  <a:lnTo>
                    <a:pt x="306" y="63"/>
                  </a:lnTo>
                  <a:lnTo>
                    <a:pt x="298" y="59"/>
                  </a:lnTo>
                  <a:lnTo>
                    <a:pt x="289" y="55"/>
                  </a:lnTo>
                  <a:lnTo>
                    <a:pt x="280" y="52"/>
                  </a:lnTo>
                  <a:lnTo>
                    <a:pt x="271" y="50"/>
                  </a:lnTo>
                  <a:lnTo>
                    <a:pt x="262" y="48"/>
                  </a:lnTo>
                  <a:lnTo>
                    <a:pt x="251" y="47"/>
                  </a:lnTo>
                  <a:lnTo>
                    <a:pt x="241" y="47"/>
                  </a:lnTo>
                  <a:lnTo>
                    <a:pt x="241" y="47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18" y="49"/>
                  </a:lnTo>
                  <a:lnTo>
                    <a:pt x="218" y="49"/>
                  </a:lnTo>
                  <a:lnTo>
                    <a:pt x="214" y="48"/>
                  </a:lnTo>
                  <a:lnTo>
                    <a:pt x="210" y="47"/>
                  </a:lnTo>
                  <a:lnTo>
                    <a:pt x="207" y="45"/>
                  </a:lnTo>
                  <a:lnTo>
                    <a:pt x="203" y="4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87" name="Freeform 903"/>
            <p:cNvSpPr>
              <a:spLocks noEditPoints="1"/>
            </p:cNvSpPr>
            <p:nvPr/>
          </p:nvSpPr>
          <p:spPr bwMode="auto">
            <a:xfrm>
              <a:off x="4197350" y="1404938"/>
              <a:ext cx="449263" cy="444500"/>
            </a:xfrm>
            <a:custGeom>
              <a:avLst/>
              <a:gdLst/>
              <a:ahLst/>
              <a:cxnLst>
                <a:cxn ang="0">
                  <a:pos x="735" y="833"/>
                </a:cxn>
                <a:cxn ang="0">
                  <a:pos x="616" y="832"/>
                </a:cxn>
                <a:cxn ang="0">
                  <a:pos x="603" y="831"/>
                </a:cxn>
                <a:cxn ang="0">
                  <a:pos x="588" y="829"/>
                </a:cxn>
                <a:cxn ang="0">
                  <a:pos x="575" y="811"/>
                </a:cxn>
                <a:cxn ang="0">
                  <a:pos x="562" y="767"/>
                </a:cxn>
                <a:cxn ang="0">
                  <a:pos x="559" y="714"/>
                </a:cxn>
                <a:cxn ang="0">
                  <a:pos x="551" y="661"/>
                </a:cxn>
                <a:cxn ang="0">
                  <a:pos x="522" y="582"/>
                </a:cxn>
                <a:cxn ang="0">
                  <a:pos x="482" y="510"/>
                </a:cxn>
                <a:cxn ang="0">
                  <a:pos x="432" y="444"/>
                </a:cxn>
                <a:cxn ang="0">
                  <a:pos x="375" y="389"/>
                </a:cxn>
                <a:cxn ang="0">
                  <a:pos x="339" y="363"/>
                </a:cxn>
                <a:cxn ang="0">
                  <a:pos x="270" y="330"/>
                </a:cxn>
                <a:cxn ang="0">
                  <a:pos x="134" y="299"/>
                </a:cxn>
                <a:cxn ang="0">
                  <a:pos x="93" y="296"/>
                </a:cxn>
                <a:cxn ang="0">
                  <a:pos x="50" y="287"/>
                </a:cxn>
                <a:cxn ang="0">
                  <a:pos x="35" y="271"/>
                </a:cxn>
                <a:cxn ang="0">
                  <a:pos x="27" y="263"/>
                </a:cxn>
                <a:cxn ang="0">
                  <a:pos x="14" y="223"/>
                </a:cxn>
                <a:cxn ang="0">
                  <a:pos x="0" y="99"/>
                </a:cxn>
                <a:cxn ang="0">
                  <a:pos x="11" y="14"/>
                </a:cxn>
                <a:cxn ang="0">
                  <a:pos x="19" y="3"/>
                </a:cxn>
                <a:cxn ang="0">
                  <a:pos x="34" y="1"/>
                </a:cxn>
                <a:cxn ang="0">
                  <a:pos x="50" y="11"/>
                </a:cxn>
                <a:cxn ang="0">
                  <a:pos x="151" y="17"/>
                </a:cxn>
                <a:cxn ang="0">
                  <a:pos x="325" y="50"/>
                </a:cxn>
                <a:cxn ang="0">
                  <a:pos x="471" y="111"/>
                </a:cxn>
                <a:cxn ang="0">
                  <a:pos x="593" y="201"/>
                </a:cxn>
                <a:cxn ang="0">
                  <a:pos x="667" y="284"/>
                </a:cxn>
                <a:cxn ang="0">
                  <a:pos x="739" y="398"/>
                </a:cxn>
                <a:cxn ang="0">
                  <a:pos x="792" y="526"/>
                </a:cxn>
                <a:cxn ang="0">
                  <a:pos x="825" y="672"/>
                </a:cxn>
                <a:cxn ang="0">
                  <a:pos x="837" y="799"/>
                </a:cxn>
                <a:cxn ang="0">
                  <a:pos x="847" y="815"/>
                </a:cxn>
                <a:cxn ang="0">
                  <a:pos x="843" y="833"/>
                </a:cxn>
                <a:cxn ang="0">
                  <a:pos x="831" y="838"/>
                </a:cxn>
                <a:cxn ang="0">
                  <a:pos x="45" y="65"/>
                </a:cxn>
                <a:cxn ang="0">
                  <a:pos x="46" y="157"/>
                </a:cxn>
                <a:cxn ang="0">
                  <a:pos x="61" y="237"/>
                </a:cxn>
                <a:cxn ang="0">
                  <a:pos x="76" y="249"/>
                </a:cxn>
                <a:cxn ang="0">
                  <a:pos x="92" y="257"/>
                </a:cxn>
                <a:cxn ang="0">
                  <a:pos x="174" y="267"/>
                </a:cxn>
                <a:cxn ang="0">
                  <a:pos x="232" y="274"/>
                </a:cxn>
                <a:cxn ang="0">
                  <a:pos x="298" y="295"/>
                </a:cxn>
                <a:cxn ang="0">
                  <a:pos x="376" y="335"/>
                </a:cxn>
                <a:cxn ang="0">
                  <a:pos x="406" y="360"/>
                </a:cxn>
                <a:cxn ang="0">
                  <a:pos x="498" y="465"/>
                </a:cxn>
                <a:cxn ang="0">
                  <a:pos x="565" y="574"/>
                </a:cxn>
                <a:cxn ang="0">
                  <a:pos x="578" y="611"/>
                </a:cxn>
                <a:cxn ang="0">
                  <a:pos x="588" y="680"/>
                </a:cxn>
                <a:cxn ang="0">
                  <a:pos x="601" y="759"/>
                </a:cxn>
                <a:cxn ang="0">
                  <a:pos x="625" y="791"/>
                </a:cxn>
                <a:cxn ang="0">
                  <a:pos x="781" y="793"/>
                </a:cxn>
                <a:cxn ang="0">
                  <a:pos x="791" y="740"/>
                </a:cxn>
                <a:cxn ang="0">
                  <a:pos x="768" y="594"/>
                </a:cxn>
                <a:cxn ang="0">
                  <a:pos x="728" y="467"/>
                </a:cxn>
                <a:cxn ang="0">
                  <a:pos x="671" y="358"/>
                </a:cxn>
                <a:cxn ang="0">
                  <a:pos x="616" y="287"/>
                </a:cxn>
                <a:cxn ang="0">
                  <a:pos x="506" y="187"/>
                </a:cxn>
                <a:cxn ang="0">
                  <a:pos x="379" y="115"/>
                </a:cxn>
                <a:cxn ang="0">
                  <a:pos x="231" y="71"/>
                </a:cxn>
                <a:cxn ang="0">
                  <a:pos x="58" y="53"/>
                </a:cxn>
              </a:cxnLst>
              <a:rect l="0" t="0" r="r" b="b"/>
              <a:pathLst>
                <a:path w="847" h="838">
                  <a:moveTo>
                    <a:pt x="829" y="838"/>
                  </a:moveTo>
                  <a:lnTo>
                    <a:pt x="829" y="838"/>
                  </a:lnTo>
                  <a:lnTo>
                    <a:pt x="782" y="835"/>
                  </a:lnTo>
                  <a:lnTo>
                    <a:pt x="735" y="833"/>
                  </a:lnTo>
                  <a:lnTo>
                    <a:pt x="686" y="833"/>
                  </a:lnTo>
                  <a:lnTo>
                    <a:pt x="635" y="832"/>
                  </a:lnTo>
                  <a:lnTo>
                    <a:pt x="616" y="832"/>
                  </a:lnTo>
                  <a:lnTo>
                    <a:pt x="616" y="832"/>
                  </a:lnTo>
                  <a:lnTo>
                    <a:pt x="609" y="831"/>
                  </a:lnTo>
                  <a:lnTo>
                    <a:pt x="606" y="830"/>
                  </a:lnTo>
                  <a:lnTo>
                    <a:pt x="603" y="831"/>
                  </a:lnTo>
                  <a:lnTo>
                    <a:pt x="603" y="831"/>
                  </a:lnTo>
                  <a:lnTo>
                    <a:pt x="599" y="831"/>
                  </a:lnTo>
                  <a:lnTo>
                    <a:pt x="599" y="831"/>
                  </a:lnTo>
                  <a:lnTo>
                    <a:pt x="593" y="831"/>
                  </a:lnTo>
                  <a:lnTo>
                    <a:pt x="588" y="829"/>
                  </a:lnTo>
                  <a:lnTo>
                    <a:pt x="584" y="826"/>
                  </a:lnTo>
                  <a:lnTo>
                    <a:pt x="581" y="822"/>
                  </a:lnTo>
                  <a:lnTo>
                    <a:pt x="581" y="822"/>
                  </a:lnTo>
                  <a:lnTo>
                    <a:pt x="575" y="811"/>
                  </a:lnTo>
                  <a:lnTo>
                    <a:pt x="571" y="800"/>
                  </a:lnTo>
                  <a:lnTo>
                    <a:pt x="567" y="789"/>
                  </a:lnTo>
                  <a:lnTo>
                    <a:pt x="564" y="779"/>
                  </a:lnTo>
                  <a:lnTo>
                    <a:pt x="562" y="767"/>
                  </a:lnTo>
                  <a:lnTo>
                    <a:pt x="561" y="756"/>
                  </a:lnTo>
                  <a:lnTo>
                    <a:pt x="560" y="732"/>
                  </a:lnTo>
                  <a:lnTo>
                    <a:pt x="560" y="732"/>
                  </a:lnTo>
                  <a:lnTo>
                    <a:pt x="559" y="714"/>
                  </a:lnTo>
                  <a:lnTo>
                    <a:pt x="558" y="697"/>
                  </a:lnTo>
                  <a:lnTo>
                    <a:pt x="555" y="679"/>
                  </a:lnTo>
                  <a:lnTo>
                    <a:pt x="551" y="661"/>
                  </a:lnTo>
                  <a:lnTo>
                    <a:pt x="551" y="661"/>
                  </a:lnTo>
                  <a:lnTo>
                    <a:pt x="545" y="641"/>
                  </a:lnTo>
                  <a:lnTo>
                    <a:pt x="538" y="622"/>
                  </a:lnTo>
                  <a:lnTo>
                    <a:pt x="530" y="602"/>
                  </a:lnTo>
                  <a:lnTo>
                    <a:pt x="522" y="582"/>
                  </a:lnTo>
                  <a:lnTo>
                    <a:pt x="513" y="564"/>
                  </a:lnTo>
                  <a:lnTo>
                    <a:pt x="504" y="545"/>
                  </a:lnTo>
                  <a:lnTo>
                    <a:pt x="493" y="528"/>
                  </a:lnTo>
                  <a:lnTo>
                    <a:pt x="482" y="510"/>
                  </a:lnTo>
                  <a:lnTo>
                    <a:pt x="470" y="492"/>
                  </a:lnTo>
                  <a:lnTo>
                    <a:pt x="458" y="476"/>
                  </a:lnTo>
                  <a:lnTo>
                    <a:pt x="446" y="459"/>
                  </a:lnTo>
                  <a:lnTo>
                    <a:pt x="432" y="444"/>
                  </a:lnTo>
                  <a:lnTo>
                    <a:pt x="419" y="429"/>
                  </a:lnTo>
                  <a:lnTo>
                    <a:pt x="404" y="415"/>
                  </a:lnTo>
                  <a:lnTo>
                    <a:pt x="390" y="403"/>
                  </a:lnTo>
                  <a:lnTo>
                    <a:pt x="375" y="389"/>
                  </a:lnTo>
                  <a:lnTo>
                    <a:pt x="375" y="389"/>
                  </a:lnTo>
                  <a:lnTo>
                    <a:pt x="364" y="380"/>
                  </a:lnTo>
                  <a:lnTo>
                    <a:pt x="352" y="372"/>
                  </a:lnTo>
                  <a:lnTo>
                    <a:pt x="339" y="363"/>
                  </a:lnTo>
                  <a:lnTo>
                    <a:pt x="326" y="356"/>
                  </a:lnTo>
                  <a:lnTo>
                    <a:pt x="313" y="349"/>
                  </a:lnTo>
                  <a:lnTo>
                    <a:pt x="299" y="342"/>
                  </a:lnTo>
                  <a:lnTo>
                    <a:pt x="270" y="330"/>
                  </a:lnTo>
                  <a:lnTo>
                    <a:pt x="239" y="320"/>
                  </a:lnTo>
                  <a:lnTo>
                    <a:pt x="206" y="312"/>
                  </a:lnTo>
                  <a:lnTo>
                    <a:pt x="171" y="304"/>
                  </a:lnTo>
                  <a:lnTo>
                    <a:pt x="134" y="299"/>
                  </a:lnTo>
                  <a:lnTo>
                    <a:pt x="134" y="299"/>
                  </a:lnTo>
                  <a:lnTo>
                    <a:pt x="112" y="297"/>
                  </a:lnTo>
                  <a:lnTo>
                    <a:pt x="112" y="297"/>
                  </a:lnTo>
                  <a:lnTo>
                    <a:pt x="93" y="296"/>
                  </a:lnTo>
                  <a:lnTo>
                    <a:pt x="75" y="294"/>
                  </a:lnTo>
                  <a:lnTo>
                    <a:pt x="66" y="292"/>
                  </a:lnTo>
                  <a:lnTo>
                    <a:pt x="57" y="290"/>
                  </a:lnTo>
                  <a:lnTo>
                    <a:pt x="50" y="287"/>
                  </a:lnTo>
                  <a:lnTo>
                    <a:pt x="43" y="283"/>
                  </a:lnTo>
                  <a:lnTo>
                    <a:pt x="43" y="283"/>
                  </a:lnTo>
                  <a:lnTo>
                    <a:pt x="38" y="278"/>
                  </a:lnTo>
                  <a:lnTo>
                    <a:pt x="35" y="271"/>
                  </a:lnTo>
                  <a:lnTo>
                    <a:pt x="33" y="268"/>
                  </a:lnTo>
                  <a:lnTo>
                    <a:pt x="29" y="266"/>
                  </a:lnTo>
                  <a:lnTo>
                    <a:pt x="29" y="266"/>
                  </a:lnTo>
                  <a:lnTo>
                    <a:pt x="27" y="263"/>
                  </a:lnTo>
                  <a:lnTo>
                    <a:pt x="25" y="261"/>
                  </a:lnTo>
                  <a:lnTo>
                    <a:pt x="22" y="255"/>
                  </a:lnTo>
                  <a:lnTo>
                    <a:pt x="22" y="255"/>
                  </a:lnTo>
                  <a:lnTo>
                    <a:pt x="14" y="223"/>
                  </a:lnTo>
                  <a:lnTo>
                    <a:pt x="8" y="191"/>
                  </a:lnTo>
                  <a:lnTo>
                    <a:pt x="4" y="160"/>
                  </a:lnTo>
                  <a:lnTo>
                    <a:pt x="2" y="129"/>
                  </a:lnTo>
                  <a:lnTo>
                    <a:pt x="0" y="99"/>
                  </a:lnTo>
                  <a:lnTo>
                    <a:pt x="3" y="70"/>
                  </a:lnTo>
                  <a:lnTo>
                    <a:pt x="6" y="41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0"/>
                  </a:lnTo>
                  <a:lnTo>
                    <a:pt x="14" y="7"/>
                  </a:lnTo>
                  <a:lnTo>
                    <a:pt x="16" y="5"/>
                  </a:lnTo>
                  <a:lnTo>
                    <a:pt x="19" y="3"/>
                  </a:lnTo>
                  <a:lnTo>
                    <a:pt x="23" y="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4" y="1"/>
                  </a:lnTo>
                  <a:lnTo>
                    <a:pt x="39" y="2"/>
                  </a:lnTo>
                  <a:lnTo>
                    <a:pt x="43" y="5"/>
                  </a:lnTo>
                  <a:lnTo>
                    <a:pt x="47" y="8"/>
                  </a:lnTo>
                  <a:lnTo>
                    <a:pt x="50" y="11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105" y="13"/>
                  </a:lnTo>
                  <a:lnTo>
                    <a:pt x="151" y="17"/>
                  </a:lnTo>
                  <a:lnTo>
                    <a:pt x="198" y="23"/>
                  </a:lnTo>
                  <a:lnTo>
                    <a:pt x="241" y="31"/>
                  </a:lnTo>
                  <a:lnTo>
                    <a:pt x="284" y="40"/>
                  </a:lnTo>
                  <a:lnTo>
                    <a:pt x="325" y="50"/>
                  </a:lnTo>
                  <a:lnTo>
                    <a:pt x="364" y="63"/>
                  </a:lnTo>
                  <a:lnTo>
                    <a:pt x="401" y="77"/>
                  </a:lnTo>
                  <a:lnTo>
                    <a:pt x="437" y="94"/>
                  </a:lnTo>
                  <a:lnTo>
                    <a:pt x="471" y="111"/>
                  </a:lnTo>
                  <a:lnTo>
                    <a:pt x="504" y="131"/>
                  </a:lnTo>
                  <a:lnTo>
                    <a:pt x="536" y="153"/>
                  </a:lnTo>
                  <a:lnTo>
                    <a:pt x="564" y="175"/>
                  </a:lnTo>
                  <a:lnTo>
                    <a:pt x="593" y="201"/>
                  </a:lnTo>
                  <a:lnTo>
                    <a:pt x="620" y="228"/>
                  </a:lnTo>
                  <a:lnTo>
                    <a:pt x="645" y="256"/>
                  </a:lnTo>
                  <a:lnTo>
                    <a:pt x="645" y="256"/>
                  </a:lnTo>
                  <a:lnTo>
                    <a:pt x="667" y="284"/>
                  </a:lnTo>
                  <a:lnTo>
                    <a:pt x="686" y="312"/>
                  </a:lnTo>
                  <a:lnTo>
                    <a:pt x="706" y="340"/>
                  </a:lnTo>
                  <a:lnTo>
                    <a:pt x="724" y="368"/>
                  </a:lnTo>
                  <a:lnTo>
                    <a:pt x="739" y="398"/>
                  </a:lnTo>
                  <a:lnTo>
                    <a:pt x="755" y="429"/>
                  </a:lnTo>
                  <a:lnTo>
                    <a:pt x="768" y="460"/>
                  </a:lnTo>
                  <a:lnTo>
                    <a:pt x="780" y="493"/>
                  </a:lnTo>
                  <a:lnTo>
                    <a:pt x="792" y="526"/>
                  </a:lnTo>
                  <a:lnTo>
                    <a:pt x="801" y="562"/>
                  </a:lnTo>
                  <a:lnTo>
                    <a:pt x="810" y="597"/>
                  </a:lnTo>
                  <a:lnTo>
                    <a:pt x="818" y="634"/>
                  </a:lnTo>
                  <a:lnTo>
                    <a:pt x="825" y="672"/>
                  </a:lnTo>
                  <a:lnTo>
                    <a:pt x="830" y="711"/>
                  </a:lnTo>
                  <a:lnTo>
                    <a:pt x="834" y="752"/>
                  </a:lnTo>
                  <a:lnTo>
                    <a:pt x="837" y="794"/>
                  </a:lnTo>
                  <a:lnTo>
                    <a:pt x="837" y="799"/>
                  </a:lnTo>
                  <a:lnTo>
                    <a:pt x="840" y="802"/>
                  </a:lnTo>
                  <a:lnTo>
                    <a:pt x="840" y="802"/>
                  </a:lnTo>
                  <a:lnTo>
                    <a:pt x="844" y="808"/>
                  </a:lnTo>
                  <a:lnTo>
                    <a:pt x="847" y="815"/>
                  </a:lnTo>
                  <a:lnTo>
                    <a:pt x="847" y="822"/>
                  </a:lnTo>
                  <a:lnTo>
                    <a:pt x="846" y="829"/>
                  </a:lnTo>
                  <a:lnTo>
                    <a:pt x="846" y="829"/>
                  </a:lnTo>
                  <a:lnTo>
                    <a:pt x="843" y="833"/>
                  </a:lnTo>
                  <a:lnTo>
                    <a:pt x="840" y="836"/>
                  </a:lnTo>
                  <a:lnTo>
                    <a:pt x="836" y="837"/>
                  </a:lnTo>
                  <a:lnTo>
                    <a:pt x="831" y="838"/>
                  </a:lnTo>
                  <a:lnTo>
                    <a:pt x="831" y="838"/>
                  </a:lnTo>
                  <a:lnTo>
                    <a:pt x="829" y="838"/>
                  </a:lnTo>
                  <a:lnTo>
                    <a:pt x="829" y="838"/>
                  </a:lnTo>
                  <a:close/>
                  <a:moveTo>
                    <a:pt x="45" y="65"/>
                  </a:moveTo>
                  <a:lnTo>
                    <a:pt x="45" y="65"/>
                  </a:lnTo>
                  <a:lnTo>
                    <a:pt x="44" y="89"/>
                  </a:lnTo>
                  <a:lnTo>
                    <a:pt x="43" y="112"/>
                  </a:lnTo>
                  <a:lnTo>
                    <a:pt x="44" y="135"/>
                  </a:lnTo>
                  <a:lnTo>
                    <a:pt x="46" y="157"/>
                  </a:lnTo>
                  <a:lnTo>
                    <a:pt x="49" y="177"/>
                  </a:lnTo>
                  <a:lnTo>
                    <a:pt x="52" y="197"/>
                  </a:lnTo>
                  <a:lnTo>
                    <a:pt x="59" y="232"/>
                  </a:lnTo>
                  <a:lnTo>
                    <a:pt x="61" y="237"/>
                  </a:lnTo>
                  <a:lnTo>
                    <a:pt x="67" y="239"/>
                  </a:lnTo>
                  <a:lnTo>
                    <a:pt x="67" y="239"/>
                  </a:lnTo>
                  <a:lnTo>
                    <a:pt x="72" y="243"/>
                  </a:lnTo>
                  <a:lnTo>
                    <a:pt x="76" y="249"/>
                  </a:lnTo>
                  <a:lnTo>
                    <a:pt x="78" y="253"/>
                  </a:lnTo>
                  <a:lnTo>
                    <a:pt x="82" y="254"/>
                  </a:lnTo>
                  <a:lnTo>
                    <a:pt x="82" y="254"/>
                  </a:lnTo>
                  <a:lnTo>
                    <a:pt x="92" y="257"/>
                  </a:lnTo>
                  <a:lnTo>
                    <a:pt x="103" y="259"/>
                  </a:lnTo>
                  <a:lnTo>
                    <a:pt x="125" y="263"/>
                  </a:lnTo>
                  <a:lnTo>
                    <a:pt x="149" y="265"/>
                  </a:lnTo>
                  <a:lnTo>
                    <a:pt x="174" y="267"/>
                  </a:lnTo>
                  <a:lnTo>
                    <a:pt x="174" y="267"/>
                  </a:lnTo>
                  <a:lnTo>
                    <a:pt x="207" y="270"/>
                  </a:lnTo>
                  <a:lnTo>
                    <a:pt x="220" y="272"/>
                  </a:lnTo>
                  <a:lnTo>
                    <a:pt x="232" y="274"/>
                  </a:lnTo>
                  <a:lnTo>
                    <a:pt x="232" y="274"/>
                  </a:lnTo>
                  <a:lnTo>
                    <a:pt x="254" y="281"/>
                  </a:lnTo>
                  <a:lnTo>
                    <a:pt x="275" y="287"/>
                  </a:lnTo>
                  <a:lnTo>
                    <a:pt x="298" y="295"/>
                  </a:lnTo>
                  <a:lnTo>
                    <a:pt x="321" y="304"/>
                  </a:lnTo>
                  <a:lnTo>
                    <a:pt x="343" y="316"/>
                  </a:lnTo>
                  <a:lnTo>
                    <a:pt x="366" y="328"/>
                  </a:lnTo>
                  <a:lnTo>
                    <a:pt x="376" y="335"/>
                  </a:lnTo>
                  <a:lnTo>
                    <a:pt x="387" y="344"/>
                  </a:lnTo>
                  <a:lnTo>
                    <a:pt x="397" y="352"/>
                  </a:lnTo>
                  <a:lnTo>
                    <a:pt x="406" y="360"/>
                  </a:lnTo>
                  <a:lnTo>
                    <a:pt x="406" y="360"/>
                  </a:lnTo>
                  <a:lnTo>
                    <a:pt x="432" y="386"/>
                  </a:lnTo>
                  <a:lnTo>
                    <a:pt x="456" y="413"/>
                  </a:lnTo>
                  <a:lnTo>
                    <a:pt x="478" y="439"/>
                  </a:lnTo>
                  <a:lnTo>
                    <a:pt x="498" y="465"/>
                  </a:lnTo>
                  <a:lnTo>
                    <a:pt x="517" y="491"/>
                  </a:lnTo>
                  <a:lnTo>
                    <a:pt x="535" y="518"/>
                  </a:lnTo>
                  <a:lnTo>
                    <a:pt x="550" y="545"/>
                  </a:lnTo>
                  <a:lnTo>
                    <a:pt x="565" y="574"/>
                  </a:lnTo>
                  <a:lnTo>
                    <a:pt x="565" y="574"/>
                  </a:lnTo>
                  <a:lnTo>
                    <a:pt x="571" y="585"/>
                  </a:lnTo>
                  <a:lnTo>
                    <a:pt x="575" y="598"/>
                  </a:lnTo>
                  <a:lnTo>
                    <a:pt x="578" y="611"/>
                  </a:lnTo>
                  <a:lnTo>
                    <a:pt x="581" y="625"/>
                  </a:lnTo>
                  <a:lnTo>
                    <a:pt x="585" y="653"/>
                  </a:lnTo>
                  <a:lnTo>
                    <a:pt x="588" y="680"/>
                  </a:lnTo>
                  <a:lnTo>
                    <a:pt x="588" y="680"/>
                  </a:lnTo>
                  <a:lnTo>
                    <a:pt x="591" y="707"/>
                  </a:lnTo>
                  <a:lnTo>
                    <a:pt x="594" y="734"/>
                  </a:lnTo>
                  <a:lnTo>
                    <a:pt x="598" y="747"/>
                  </a:lnTo>
                  <a:lnTo>
                    <a:pt x="601" y="759"/>
                  </a:lnTo>
                  <a:lnTo>
                    <a:pt x="604" y="771"/>
                  </a:lnTo>
                  <a:lnTo>
                    <a:pt x="609" y="783"/>
                  </a:lnTo>
                  <a:lnTo>
                    <a:pt x="612" y="791"/>
                  </a:lnTo>
                  <a:lnTo>
                    <a:pt x="625" y="791"/>
                  </a:lnTo>
                  <a:lnTo>
                    <a:pt x="625" y="791"/>
                  </a:lnTo>
                  <a:lnTo>
                    <a:pt x="704" y="791"/>
                  </a:lnTo>
                  <a:lnTo>
                    <a:pt x="742" y="792"/>
                  </a:lnTo>
                  <a:lnTo>
                    <a:pt x="781" y="793"/>
                  </a:lnTo>
                  <a:lnTo>
                    <a:pt x="795" y="794"/>
                  </a:lnTo>
                  <a:lnTo>
                    <a:pt x="794" y="780"/>
                  </a:lnTo>
                  <a:lnTo>
                    <a:pt x="794" y="780"/>
                  </a:lnTo>
                  <a:lnTo>
                    <a:pt x="791" y="740"/>
                  </a:lnTo>
                  <a:lnTo>
                    <a:pt x="787" y="701"/>
                  </a:lnTo>
                  <a:lnTo>
                    <a:pt x="781" y="664"/>
                  </a:lnTo>
                  <a:lnTo>
                    <a:pt x="775" y="628"/>
                  </a:lnTo>
                  <a:lnTo>
                    <a:pt x="768" y="594"/>
                  </a:lnTo>
                  <a:lnTo>
                    <a:pt x="760" y="560"/>
                  </a:lnTo>
                  <a:lnTo>
                    <a:pt x="750" y="528"/>
                  </a:lnTo>
                  <a:lnTo>
                    <a:pt x="739" y="497"/>
                  </a:lnTo>
                  <a:lnTo>
                    <a:pt x="728" y="467"/>
                  </a:lnTo>
                  <a:lnTo>
                    <a:pt x="715" y="439"/>
                  </a:lnTo>
                  <a:lnTo>
                    <a:pt x="702" y="411"/>
                  </a:lnTo>
                  <a:lnTo>
                    <a:pt x="686" y="384"/>
                  </a:lnTo>
                  <a:lnTo>
                    <a:pt x="671" y="358"/>
                  </a:lnTo>
                  <a:lnTo>
                    <a:pt x="654" y="333"/>
                  </a:lnTo>
                  <a:lnTo>
                    <a:pt x="636" y="310"/>
                  </a:lnTo>
                  <a:lnTo>
                    <a:pt x="616" y="287"/>
                  </a:lnTo>
                  <a:lnTo>
                    <a:pt x="616" y="287"/>
                  </a:lnTo>
                  <a:lnTo>
                    <a:pt x="590" y="259"/>
                  </a:lnTo>
                  <a:lnTo>
                    <a:pt x="562" y="233"/>
                  </a:lnTo>
                  <a:lnTo>
                    <a:pt x="535" y="209"/>
                  </a:lnTo>
                  <a:lnTo>
                    <a:pt x="506" y="187"/>
                  </a:lnTo>
                  <a:lnTo>
                    <a:pt x="476" y="166"/>
                  </a:lnTo>
                  <a:lnTo>
                    <a:pt x="445" y="147"/>
                  </a:lnTo>
                  <a:lnTo>
                    <a:pt x="412" y="131"/>
                  </a:lnTo>
                  <a:lnTo>
                    <a:pt x="379" y="115"/>
                  </a:lnTo>
                  <a:lnTo>
                    <a:pt x="343" y="102"/>
                  </a:lnTo>
                  <a:lnTo>
                    <a:pt x="307" y="90"/>
                  </a:lnTo>
                  <a:lnTo>
                    <a:pt x="270" y="80"/>
                  </a:lnTo>
                  <a:lnTo>
                    <a:pt x="231" y="71"/>
                  </a:lnTo>
                  <a:lnTo>
                    <a:pt x="190" y="65"/>
                  </a:lnTo>
                  <a:lnTo>
                    <a:pt x="147" y="60"/>
                  </a:lnTo>
                  <a:lnTo>
                    <a:pt x="104" y="55"/>
                  </a:lnTo>
                  <a:lnTo>
                    <a:pt x="58" y="53"/>
                  </a:lnTo>
                  <a:lnTo>
                    <a:pt x="47" y="53"/>
                  </a:lnTo>
                  <a:lnTo>
                    <a:pt x="45" y="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88" name="Freeform 904"/>
            <p:cNvSpPr>
              <a:spLocks noEditPoints="1"/>
            </p:cNvSpPr>
            <p:nvPr/>
          </p:nvSpPr>
          <p:spPr bwMode="auto">
            <a:xfrm>
              <a:off x="4214813" y="1193800"/>
              <a:ext cx="649288" cy="658813"/>
            </a:xfrm>
            <a:custGeom>
              <a:avLst/>
              <a:gdLst/>
              <a:ahLst/>
              <a:cxnLst>
                <a:cxn ang="0">
                  <a:pos x="980" y="1233"/>
                </a:cxn>
                <a:cxn ang="0">
                  <a:pos x="957" y="1244"/>
                </a:cxn>
                <a:cxn ang="0">
                  <a:pos x="943" y="1233"/>
                </a:cxn>
                <a:cxn ang="0">
                  <a:pos x="933" y="1152"/>
                </a:cxn>
                <a:cxn ang="0">
                  <a:pos x="929" y="1000"/>
                </a:cxn>
                <a:cxn ang="0">
                  <a:pos x="911" y="872"/>
                </a:cxn>
                <a:cxn ang="0">
                  <a:pos x="879" y="776"/>
                </a:cxn>
                <a:cxn ang="0">
                  <a:pos x="828" y="668"/>
                </a:cxn>
                <a:cxn ang="0">
                  <a:pos x="764" y="576"/>
                </a:cxn>
                <a:cxn ang="0">
                  <a:pos x="699" y="508"/>
                </a:cxn>
                <a:cxn ang="0">
                  <a:pos x="604" y="435"/>
                </a:cxn>
                <a:cxn ang="0">
                  <a:pos x="504" y="380"/>
                </a:cxn>
                <a:cxn ang="0">
                  <a:pos x="287" y="307"/>
                </a:cxn>
                <a:cxn ang="0">
                  <a:pos x="25" y="257"/>
                </a:cxn>
                <a:cxn ang="0">
                  <a:pos x="14" y="251"/>
                </a:cxn>
                <a:cxn ang="0">
                  <a:pos x="13" y="231"/>
                </a:cxn>
                <a:cxn ang="0">
                  <a:pos x="5" y="215"/>
                </a:cxn>
                <a:cxn ang="0">
                  <a:pos x="1" y="69"/>
                </a:cxn>
                <a:cxn ang="0">
                  <a:pos x="3" y="8"/>
                </a:cxn>
                <a:cxn ang="0">
                  <a:pos x="16" y="0"/>
                </a:cxn>
                <a:cxn ang="0">
                  <a:pos x="33" y="2"/>
                </a:cxn>
                <a:cxn ang="0">
                  <a:pos x="79" y="13"/>
                </a:cxn>
                <a:cxn ang="0">
                  <a:pos x="281" y="38"/>
                </a:cxn>
                <a:cxn ang="0">
                  <a:pos x="459" y="74"/>
                </a:cxn>
                <a:cxn ang="0">
                  <a:pos x="545" y="107"/>
                </a:cxn>
                <a:cxn ang="0">
                  <a:pos x="768" y="239"/>
                </a:cxn>
                <a:cxn ang="0">
                  <a:pos x="867" y="321"/>
                </a:cxn>
                <a:cxn ang="0">
                  <a:pos x="942" y="400"/>
                </a:cxn>
                <a:cxn ang="0">
                  <a:pos x="1027" y="510"/>
                </a:cxn>
                <a:cxn ang="0">
                  <a:pos x="1093" y="622"/>
                </a:cxn>
                <a:cxn ang="0">
                  <a:pos x="1131" y="712"/>
                </a:cxn>
                <a:cxn ang="0">
                  <a:pos x="1178" y="904"/>
                </a:cxn>
                <a:cxn ang="0">
                  <a:pos x="1215" y="1189"/>
                </a:cxn>
                <a:cxn ang="0">
                  <a:pos x="1227" y="1208"/>
                </a:cxn>
                <a:cxn ang="0">
                  <a:pos x="1219" y="1230"/>
                </a:cxn>
                <a:cxn ang="0">
                  <a:pos x="1208" y="1232"/>
                </a:cxn>
                <a:cxn ang="0">
                  <a:pos x="1106" y="1233"/>
                </a:cxn>
                <a:cxn ang="0">
                  <a:pos x="997" y="1244"/>
                </a:cxn>
                <a:cxn ang="0">
                  <a:pos x="45" y="117"/>
                </a:cxn>
                <a:cxn ang="0">
                  <a:pos x="66" y="221"/>
                </a:cxn>
                <a:cxn ang="0">
                  <a:pos x="362" y="283"/>
                </a:cxn>
                <a:cxn ang="0">
                  <a:pos x="548" y="352"/>
                </a:cxn>
                <a:cxn ang="0">
                  <a:pos x="654" y="414"/>
                </a:cxn>
                <a:cxn ang="0">
                  <a:pos x="750" y="498"/>
                </a:cxn>
                <a:cxn ang="0">
                  <a:pos x="839" y="609"/>
                </a:cxn>
                <a:cxn ang="0">
                  <a:pos x="931" y="792"/>
                </a:cxn>
                <a:cxn ang="0">
                  <a:pos x="958" y="912"/>
                </a:cxn>
                <a:cxn ang="0">
                  <a:pos x="968" y="1048"/>
                </a:cxn>
                <a:cxn ang="0">
                  <a:pos x="995" y="1203"/>
                </a:cxn>
                <a:cxn ang="0">
                  <a:pos x="1048" y="1197"/>
                </a:cxn>
                <a:cxn ang="0">
                  <a:pos x="1172" y="1175"/>
                </a:cxn>
                <a:cxn ang="0">
                  <a:pos x="1146" y="947"/>
                </a:cxn>
                <a:cxn ang="0">
                  <a:pos x="1106" y="764"/>
                </a:cxn>
                <a:cxn ang="0">
                  <a:pos x="1065" y="665"/>
                </a:cxn>
                <a:cxn ang="0">
                  <a:pos x="993" y="536"/>
                </a:cxn>
                <a:cxn ang="0">
                  <a:pos x="905" y="420"/>
                </a:cxn>
                <a:cxn ang="0">
                  <a:pos x="825" y="340"/>
                </a:cxn>
                <a:cxn ang="0">
                  <a:pos x="671" y="222"/>
                </a:cxn>
                <a:cxn ang="0">
                  <a:pos x="536" y="148"/>
                </a:cxn>
                <a:cxn ang="0">
                  <a:pos x="419" y="106"/>
                </a:cxn>
                <a:cxn ang="0">
                  <a:pos x="181" y="68"/>
                </a:cxn>
                <a:cxn ang="0">
                  <a:pos x="43" y="65"/>
                </a:cxn>
              </a:cxnLst>
              <a:rect l="0" t="0" r="r" b="b"/>
              <a:pathLst>
                <a:path w="1227" h="1244">
                  <a:moveTo>
                    <a:pt x="997" y="1244"/>
                  </a:moveTo>
                  <a:lnTo>
                    <a:pt x="997" y="1244"/>
                  </a:lnTo>
                  <a:lnTo>
                    <a:pt x="992" y="1243"/>
                  </a:lnTo>
                  <a:lnTo>
                    <a:pt x="987" y="1241"/>
                  </a:lnTo>
                  <a:lnTo>
                    <a:pt x="980" y="1233"/>
                  </a:lnTo>
                  <a:lnTo>
                    <a:pt x="971" y="1239"/>
                  </a:lnTo>
                  <a:lnTo>
                    <a:pt x="971" y="1239"/>
                  </a:lnTo>
                  <a:lnTo>
                    <a:pt x="965" y="1243"/>
                  </a:lnTo>
                  <a:lnTo>
                    <a:pt x="957" y="1244"/>
                  </a:lnTo>
                  <a:lnTo>
                    <a:pt x="957" y="1244"/>
                  </a:lnTo>
                  <a:lnTo>
                    <a:pt x="953" y="1243"/>
                  </a:lnTo>
                  <a:lnTo>
                    <a:pt x="948" y="1241"/>
                  </a:lnTo>
                  <a:lnTo>
                    <a:pt x="946" y="1239"/>
                  </a:lnTo>
                  <a:lnTo>
                    <a:pt x="945" y="1236"/>
                  </a:lnTo>
                  <a:lnTo>
                    <a:pt x="943" y="1233"/>
                  </a:lnTo>
                  <a:lnTo>
                    <a:pt x="942" y="1229"/>
                  </a:lnTo>
                  <a:lnTo>
                    <a:pt x="942" y="1229"/>
                  </a:lnTo>
                  <a:lnTo>
                    <a:pt x="939" y="1211"/>
                  </a:lnTo>
                  <a:lnTo>
                    <a:pt x="936" y="1191"/>
                  </a:lnTo>
                  <a:lnTo>
                    <a:pt x="933" y="1152"/>
                  </a:lnTo>
                  <a:lnTo>
                    <a:pt x="932" y="1113"/>
                  </a:lnTo>
                  <a:lnTo>
                    <a:pt x="931" y="1075"/>
                  </a:lnTo>
                  <a:lnTo>
                    <a:pt x="931" y="1075"/>
                  </a:lnTo>
                  <a:lnTo>
                    <a:pt x="930" y="1025"/>
                  </a:lnTo>
                  <a:lnTo>
                    <a:pt x="929" y="1000"/>
                  </a:lnTo>
                  <a:lnTo>
                    <a:pt x="927" y="974"/>
                  </a:lnTo>
                  <a:lnTo>
                    <a:pt x="925" y="948"/>
                  </a:lnTo>
                  <a:lnTo>
                    <a:pt x="921" y="923"/>
                  </a:lnTo>
                  <a:lnTo>
                    <a:pt x="917" y="898"/>
                  </a:lnTo>
                  <a:lnTo>
                    <a:pt x="911" y="872"/>
                  </a:lnTo>
                  <a:lnTo>
                    <a:pt x="911" y="872"/>
                  </a:lnTo>
                  <a:lnTo>
                    <a:pt x="903" y="847"/>
                  </a:lnTo>
                  <a:lnTo>
                    <a:pt x="896" y="822"/>
                  </a:lnTo>
                  <a:lnTo>
                    <a:pt x="888" y="798"/>
                  </a:lnTo>
                  <a:lnTo>
                    <a:pt x="879" y="776"/>
                  </a:lnTo>
                  <a:lnTo>
                    <a:pt x="870" y="753"/>
                  </a:lnTo>
                  <a:lnTo>
                    <a:pt x="860" y="730"/>
                  </a:lnTo>
                  <a:lnTo>
                    <a:pt x="850" y="710"/>
                  </a:lnTo>
                  <a:lnTo>
                    <a:pt x="839" y="688"/>
                  </a:lnTo>
                  <a:lnTo>
                    <a:pt x="828" y="668"/>
                  </a:lnTo>
                  <a:lnTo>
                    <a:pt x="817" y="649"/>
                  </a:lnTo>
                  <a:lnTo>
                    <a:pt x="804" y="629"/>
                  </a:lnTo>
                  <a:lnTo>
                    <a:pt x="791" y="610"/>
                  </a:lnTo>
                  <a:lnTo>
                    <a:pt x="777" y="593"/>
                  </a:lnTo>
                  <a:lnTo>
                    <a:pt x="764" y="576"/>
                  </a:lnTo>
                  <a:lnTo>
                    <a:pt x="749" y="559"/>
                  </a:lnTo>
                  <a:lnTo>
                    <a:pt x="735" y="543"/>
                  </a:lnTo>
                  <a:lnTo>
                    <a:pt x="735" y="543"/>
                  </a:lnTo>
                  <a:lnTo>
                    <a:pt x="717" y="526"/>
                  </a:lnTo>
                  <a:lnTo>
                    <a:pt x="699" y="508"/>
                  </a:lnTo>
                  <a:lnTo>
                    <a:pt x="680" y="493"/>
                  </a:lnTo>
                  <a:lnTo>
                    <a:pt x="662" y="477"/>
                  </a:lnTo>
                  <a:lnTo>
                    <a:pt x="643" y="462"/>
                  </a:lnTo>
                  <a:lnTo>
                    <a:pt x="623" y="448"/>
                  </a:lnTo>
                  <a:lnTo>
                    <a:pt x="604" y="435"/>
                  </a:lnTo>
                  <a:lnTo>
                    <a:pt x="584" y="422"/>
                  </a:lnTo>
                  <a:lnTo>
                    <a:pt x="565" y="411"/>
                  </a:lnTo>
                  <a:lnTo>
                    <a:pt x="544" y="400"/>
                  </a:lnTo>
                  <a:lnTo>
                    <a:pt x="523" y="389"/>
                  </a:lnTo>
                  <a:lnTo>
                    <a:pt x="504" y="380"/>
                  </a:lnTo>
                  <a:lnTo>
                    <a:pt x="461" y="361"/>
                  </a:lnTo>
                  <a:lnTo>
                    <a:pt x="419" y="346"/>
                  </a:lnTo>
                  <a:lnTo>
                    <a:pt x="375" y="332"/>
                  </a:lnTo>
                  <a:lnTo>
                    <a:pt x="331" y="318"/>
                  </a:lnTo>
                  <a:lnTo>
                    <a:pt x="287" y="307"/>
                  </a:lnTo>
                  <a:lnTo>
                    <a:pt x="241" y="296"/>
                  </a:lnTo>
                  <a:lnTo>
                    <a:pt x="195" y="287"/>
                  </a:lnTo>
                  <a:lnTo>
                    <a:pt x="149" y="279"/>
                  </a:lnTo>
                  <a:lnTo>
                    <a:pt x="55" y="262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18" y="254"/>
                  </a:lnTo>
                  <a:lnTo>
                    <a:pt x="16" y="253"/>
                  </a:lnTo>
                  <a:lnTo>
                    <a:pt x="14" y="251"/>
                  </a:lnTo>
                  <a:lnTo>
                    <a:pt x="14" y="251"/>
                  </a:lnTo>
                  <a:lnTo>
                    <a:pt x="12" y="248"/>
                  </a:lnTo>
                  <a:lnTo>
                    <a:pt x="11" y="245"/>
                  </a:lnTo>
                  <a:lnTo>
                    <a:pt x="11" y="241"/>
                  </a:lnTo>
                  <a:lnTo>
                    <a:pt x="12" y="236"/>
                  </a:lnTo>
                  <a:lnTo>
                    <a:pt x="13" y="231"/>
                  </a:lnTo>
                  <a:lnTo>
                    <a:pt x="9" y="227"/>
                  </a:lnTo>
                  <a:lnTo>
                    <a:pt x="9" y="227"/>
                  </a:lnTo>
                  <a:lnTo>
                    <a:pt x="6" y="221"/>
                  </a:lnTo>
                  <a:lnTo>
                    <a:pt x="5" y="215"/>
                  </a:lnTo>
                  <a:lnTo>
                    <a:pt x="5" y="215"/>
                  </a:lnTo>
                  <a:lnTo>
                    <a:pt x="4" y="165"/>
                  </a:lnTo>
                  <a:lnTo>
                    <a:pt x="3" y="117"/>
                  </a:lnTo>
                  <a:lnTo>
                    <a:pt x="3" y="116"/>
                  </a:lnTo>
                  <a:lnTo>
                    <a:pt x="3" y="116"/>
                  </a:lnTo>
                  <a:lnTo>
                    <a:pt x="1" y="6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8"/>
                  </a:lnTo>
                  <a:lnTo>
                    <a:pt x="5" y="5"/>
                  </a:lnTo>
                  <a:lnTo>
                    <a:pt x="5" y="5"/>
                  </a:lnTo>
                  <a:lnTo>
                    <a:pt x="8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8" y="1"/>
                  </a:lnTo>
                  <a:lnTo>
                    <a:pt x="33" y="2"/>
                  </a:lnTo>
                  <a:lnTo>
                    <a:pt x="36" y="4"/>
                  </a:lnTo>
                  <a:lnTo>
                    <a:pt x="38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79" y="13"/>
                  </a:lnTo>
                  <a:lnTo>
                    <a:pt x="116" y="19"/>
                  </a:lnTo>
                  <a:lnTo>
                    <a:pt x="191" y="27"/>
                  </a:lnTo>
                  <a:lnTo>
                    <a:pt x="191" y="27"/>
                  </a:lnTo>
                  <a:lnTo>
                    <a:pt x="236" y="32"/>
                  </a:lnTo>
                  <a:lnTo>
                    <a:pt x="281" y="38"/>
                  </a:lnTo>
                  <a:lnTo>
                    <a:pt x="326" y="44"/>
                  </a:lnTo>
                  <a:lnTo>
                    <a:pt x="371" y="53"/>
                  </a:lnTo>
                  <a:lnTo>
                    <a:pt x="416" y="62"/>
                  </a:lnTo>
                  <a:lnTo>
                    <a:pt x="437" y="68"/>
                  </a:lnTo>
                  <a:lnTo>
                    <a:pt x="459" y="74"/>
                  </a:lnTo>
                  <a:lnTo>
                    <a:pt x="481" y="82"/>
                  </a:lnTo>
                  <a:lnTo>
                    <a:pt x="503" y="90"/>
                  </a:lnTo>
                  <a:lnTo>
                    <a:pt x="524" y="98"/>
                  </a:lnTo>
                  <a:lnTo>
                    <a:pt x="545" y="107"/>
                  </a:lnTo>
                  <a:lnTo>
                    <a:pt x="545" y="107"/>
                  </a:lnTo>
                  <a:lnTo>
                    <a:pt x="600" y="135"/>
                  </a:lnTo>
                  <a:lnTo>
                    <a:pt x="651" y="163"/>
                  </a:lnTo>
                  <a:lnTo>
                    <a:pt x="701" y="193"/>
                  </a:lnTo>
                  <a:lnTo>
                    <a:pt x="746" y="223"/>
                  </a:lnTo>
                  <a:lnTo>
                    <a:pt x="768" y="239"/>
                  </a:lnTo>
                  <a:lnTo>
                    <a:pt x="790" y="255"/>
                  </a:lnTo>
                  <a:lnTo>
                    <a:pt x="809" y="271"/>
                  </a:lnTo>
                  <a:lnTo>
                    <a:pt x="830" y="287"/>
                  </a:lnTo>
                  <a:lnTo>
                    <a:pt x="849" y="304"/>
                  </a:lnTo>
                  <a:lnTo>
                    <a:pt x="867" y="321"/>
                  </a:lnTo>
                  <a:lnTo>
                    <a:pt x="885" y="338"/>
                  </a:lnTo>
                  <a:lnTo>
                    <a:pt x="902" y="355"/>
                  </a:lnTo>
                  <a:lnTo>
                    <a:pt x="902" y="355"/>
                  </a:lnTo>
                  <a:lnTo>
                    <a:pt x="922" y="377"/>
                  </a:lnTo>
                  <a:lnTo>
                    <a:pt x="942" y="400"/>
                  </a:lnTo>
                  <a:lnTo>
                    <a:pt x="960" y="421"/>
                  </a:lnTo>
                  <a:lnTo>
                    <a:pt x="979" y="443"/>
                  </a:lnTo>
                  <a:lnTo>
                    <a:pt x="995" y="466"/>
                  </a:lnTo>
                  <a:lnTo>
                    <a:pt x="1012" y="487"/>
                  </a:lnTo>
                  <a:lnTo>
                    <a:pt x="1027" y="510"/>
                  </a:lnTo>
                  <a:lnTo>
                    <a:pt x="1042" y="532"/>
                  </a:lnTo>
                  <a:lnTo>
                    <a:pt x="1056" y="555"/>
                  </a:lnTo>
                  <a:lnTo>
                    <a:pt x="1070" y="577"/>
                  </a:lnTo>
                  <a:lnTo>
                    <a:pt x="1082" y="599"/>
                  </a:lnTo>
                  <a:lnTo>
                    <a:pt x="1093" y="622"/>
                  </a:lnTo>
                  <a:lnTo>
                    <a:pt x="1104" y="645"/>
                  </a:lnTo>
                  <a:lnTo>
                    <a:pt x="1114" y="666"/>
                  </a:lnTo>
                  <a:lnTo>
                    <a:pt x="1122" y="689"/>
                  </a:lnTo>
                  <a:lnTo>
                    <a:pt x="1131" y="712"/>
                  </a:lnTo>
                  <a:lnTo>
                    <a:pt x="1131" y="712"/>
                  </a:lnTo>
                  <a:lnTo>
                    <a:pt x="1139" y="735"/>
                  </a:lnTo>
                  <a:lnTo>
                    <a:pt x="1146" y="759"/>
                  </a:lnTo>
                  <a:lnTo>
                    <a:pt x="1158" y="807"/>
                  </a:lnTo>
                  <a:lnTo>
                    <a:pt x="1169" y="855"/>
                  </a:lnTo>
                  <a:lnTo>
                    <a:pt x="1178" y="904"/>
                  </a:lnTo>
                  <a:lnTo>
                    <a:pt x="1186" y="952"/>
                  </a:lnTo>
                  <a:lnTo>
                    <a:pt x="1193" y="1002"/>
                  </a:lnTo>
                  <a:lnTo>
                    <a:pt x="1205" y="1099"/>
                  </a:lnTo>
                  <a:lnTo>
                    <a:pt x="1205" y="1099"/>
                  </a:lnTo>
                  <a:lnTo>
                    <a:pt x="1215" y="1189"/>
                  </a:lnTo>
                  <a:lnTo>
                    <a:pt x="1216" y="1193"/>
                  </a:lnTo>
                  <a:lnTo>
                    <a:pt x="1219" y="1196"/>
                  </a:lnTo>
                  <a:lnTo>
                    <a:pt x="1219" y="1196"/>
                  </a:lnTo>
                  <a:lnTo>
                    <a:pt x="1224" y="1201"/>
                  </a:lnTo>
                  <a:lnTo>
                    <a:pt x="1227" y="1208"/>
                  </a:lnTo>
                  <a:lnTo>
                    <a:pt x="1227" y="1216"/>
                  </a:lnTo>
                  <a:lnTo>
                    <a:pt x="1226" y="1223"/>
                  </a:lnTo>
                  <a:lnTo>
                    <a:pt x="1226" y="1223"/>
                  </a:lnTo>
                  <a:lnTo>
                    <a:pt x="1222" y="1227"/>
                  </a:lnTo>
                  <a:lnTo>
                    <a:pt x="1219" y="1230"/>
                  </a:lnTo>
                  <a:lnTo>
                    <a:pt x="1215" y="1232"/>
                  </a:lnTo>
                  <a:lnTo>
                    <a:pt x="1210" y="1233"/>
                  </a:lnTo>
                  <a:lnTo>
                    <a:pt x="1210" y="1233"/>
                  </a:lnTo>
                  <a:lnTo>
                    <a:pt x="1208" y="1232"/>
                  </a:lnTo>
                  <a:lnTo>
                    <a:pt x="1208" y="1232"/>
                  </a:lnTo>
                  <a:lnTo>
                    <a:pt x="1188" y="1231"/>
                  </a:lnTo>
                  <a:lnTo>
                    <a:pt x="1167" y="1231"/>
                  </a:lnTo>
                  <a:lnTo>
                    <a:pt x="1167" y="1231"/>
                  </a:lnTo>
                  <a:lnTo>
                    <a:pt x="1137" y="1232"/>
                  </a:lnTo>
                  <a:lnTo>
                    <a:pt x="1106" y="1233"/>
                  </a:lnTo>
                  <a:lnTo>
                    <a:pt x="1046" y="1239"/>
                  </a:lnTo>
                  <a:lnTo>
                    <a:pt x="1046" y="1239"/>
                  </a:lnTo>
                  <a:lnTo>
                    <a:pt x="1000" y="1244"/>
                  </a:lnTo>
                  <a:lnTo>
                    <a:pt x="1000" y="1244"/>
                  </a:lnTo>
                  <a:lnTo>
                    <a:pt x="997" y="1244"/>
                  </a:lnTo>
                  <a:lnTo>
                    <a:pt x="997" y="1244"/>
                  </a:lnTo>
                  <a:close/>
                  <a:moveTo>
                    <a:pt x="43" y="65"/>
                  </a:moveTo>
                  <a:lnTo>
                    <a:pt x="43" y="65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6" y="162"/>
                  </a:lnTo>
                  <a:lnTo>
                    <a:pt x="47" y="208"/>
                  </a:lnTo>
                  <a:lnTo>
                    <a:pt x="47" y="218"/>
                  </a:lnTo>
                  <a:lnTo>
                    <a:pt x="66" y="221"/>
                  </a:lnTo>
                  <a:lnTo>
                    <a:pt x="66" y="221"/>
                  </a:lnTo>
                  <a:lnTo>
                    <a:pt x="166" y="240"/>
                  </a:lnTo>
                  <a:lnTo>
                    <a:pt x="215" y="249"/>
                  </a:lnTo>
                  <a:lnTo>
                    <a:pt x="265" y="259"/>
                  </a:lnTo>
                  <a:lnTo>
                    <a:pt x="314" y="271"/>
                  </a:lnTo>
                  <a:lnTo>
                    <a:pt x="362" y="283"/>
                  </a:lnTo>
                  <a:lnTo>
                    <a:pt x="411" y="297"/>
                  </a:lnTo>
                  <a:lnTo>
                    <a:pt x="457" y="313"/>
                  </a:lnTo>
                  <a:lnTo>
                    <a:pt x="504" y="332"/>
                  </a:lnTo>
                  <a:lnTo>
                    <a:pt x="526" y="341"/>
                  </a:lnTo>
                  <a:lnTo>
                    <a:pt x="548" y="352"/>
                  </a:lnTo>
                  <a:lnTo>
                    <a:pt x="571" y="363"/>
                  </a:lnTo>
                  <a:lnTo>
                    <a:pt x="592" y="375"/>
                  </a:lnTo>
                  <a:lnTo>
                    <a:pt x="613" y="387"/>
                  </a:lnTo>
                  <a:lnTo>
                    <a:pt x="634" y="401"/>
                  </a:lnTo>
                  <a:lnTo>
                    <a:pt x="654" y="414"/>
                  </a:lnTo>
                  <a:lnTo>
                    <a:pt x="675" y="430"/>
                  </a:lnTo>
                  <a:lnTo>
                    <a:pt x="695" y="445"/>
                  </a:lnTo>
                  <a:lnTo>
                    <a:pt x="713" y="462"/>
                  </a:lnTo>
                  <a:lnTo>
                    <a:pt x="732" y="479"/>
                  </a:lnTo>
                  <a:lnTo>
                    <a:pt x="750" y="498"/>
                  </a:lnTo>
                  <a:lnTo>
                    <a:pt x="768" y="516"/>
                  </a:lnTo>
                  <a:lnTo>
                    <a:pt x="786" y="537"/>
                  </a:lnTo>
                  <a:lnTo>
                    <a:pt x="786" y="537"/>
                  </a:lnTo>
                  <a:lnTo>
                    <a:pt x="813" y="573"/>
                  </a:lnTo>
                  <a:lnTo>
                    <a:pt x="839" y="609"/>
                  </a:lnTo>
                  <a:lnTo>
                    <a:pt x="862" y="646"/>
                  </a:lnTo>
                  <a:lnTo>
                    <a:pt x="884" y="683"/>
                  </a:lnTo>
                  <a:lnTo>
                    <a:pt x="902" y="719"/>
                  </a:lnTo>
                  <a:lnTo>
                    <a:pt x="918" y="756"/>
                  </a:lnTo>
                  <a:lnTo>
                    <a:pt x="931" y="792"/>
                  </a:lnTo>
                  <a:lnTo>
                    <a:pt x="943" y="829"/>
                  </a:lnTo>
                  <a:lnTo>
                    <a:pt x="943" y="829"/>
                  </a:lnTo>
                  <a:lnTo>
                    <a:pt x="949" y="856"/>
                  </a:lnTo>
                  <a:lnTo>
                    <a:pt x="954" y="884"/>
                  </a:lnTo>
                  <a:lnTo>
                    <a:pt x="958" y="912"/>
                  </a:lnTo>
                  <a:lnTo>
                    <a:pt x="961" y="939"/>
                  </a:lnTo>
                  <a:lnTo>
                    <a:pt x="964" y="967"/>
                  </a:lnTo>
                  <a:lnTo>
                    <a:pt x="965" y="994"/>
                  </a:lnTo>
                  <a:lnTo>
                    <a:pt x="968" y="1048"/>
                  </a:lnTo>
                  <a:lnTo>
                    <a:pt x="968" y="1048"/>
                  </a:lnTo>
                  <a:lnTo>
                    <a:pt x="971" y="1120"/>
                  </a:lnTo>
                  <a:lnTo>
                    <a:pt x="975" y="1157"/>
                  </a:lnTo>
                  <a:lnTo>
                    <a:pt x="979" y="1193"/>
                  </a:lnTo>
                  <a:lnTo>
                    <a:pt x="981" y="1208"/>
                  </a:lnTo>
                  <a:lnTo>
                    <a:pt x="995" y="1203"/>
                  </a:lnTo>
                  <a:lnTo>
                    <a:pt x="995" y="1203"/>
                  </a:lnTo>
                  <a:lnTo>
                    <a:pt x="1002" y="1201"/>
                  </a:lnTo>
                  <a:lnTo>
                    <a:pt x="1002" y="1201"/>
                  </a:lnTo>
                  <a:lnTo>
                    <a:pt x="1048" y="1197"/>
                  </a:lnTo>
                  <a:lnTo>
                    <a:pt x="1048" y="1197"/>
                  </a:lnTo>
                  <a:lnTo>
                    <a:pt x="1104" y="1192"/>
                  </a:lnTo>
                  <a:lnTo>
                    <a:pt x="1132" y="1190"/>
                  </a:lnTo>
                  <a:lnTo>
                    <a:pt x="1159" y="1189"/>
                  </a:lnTo>
                  <a:lnTo>
                    <a:pt x="1174" y="1189"/>
                  </a:lnTo>
                  <a:lnTo>
                    <a:pt x="1172" y="1175"/>
                  </a:lnTo>
                  <a:lnTo>
                    <a:pt x="1172" y="1175"/>
                  </a:lnTo>
                  <a:lnTo>
                    <a:pt x="1162" y="1087"/>
                  </a:lnTo>
                  <a:lnTo>
                    <a:pt x="1162" y="1087"/>
                  </a:lnTo>
                  <a:lnTo>
                    <a:pt x="1151" y="994"/>
                  </a:lnTo>
                  <a:lnTo>
                    <a:pt x="1146" y="947"/>
                  </a:lnTo>
                  <a:lnTo>
                    <a:pt x="1138" y="901"/>
                  </a:lnTo>
                  <a:lnTo>
                    <a:pt x="1130" y="855"/>
                  </a:lnTo>
                  <a:lnTo>
                    <a:pt x="1118" y="810"/>
                  </a:lnTo>
                  <a:lnTo>
                    <a:pt x="1112" y="787"/>
                  </a:lnTo>
                  <a:lnTo>
                    <a:pt x="1106" y="764"/>
                  </a:lnTo>
                  <a:lnTo>
                    <a:pt x="1097" y="743"/>
                  </a:lnTo>
                  <a:lnTo>
                    <a:pt x="1089" y="721"/>
                  </a:lnTo>
                  <a:lnTo>
                    <a:pt x="1089" y="721"/>
                  </a:lnTo>
                  <a:lnTo>
                    <a:pt x="1078" y="693"/>
                  </a:lnTo>
                  <a:lnTo>
                    <a:pt x="1065" y="665"/>
                  </a:lnTo>
                  <a:lnTo>
                    <a:pt x="1052" y="638"/>
                  </a:lnTo>
                  <a:lnTo>
                    <a:pt x="1039" y="612"/>
                  </a:lnTo>
                  <a:lnTo>
                    <a:pt x="1024" y="586"/>
                  </a:lnTo>
                  <a:lnTo>
                    <a:pt x="1010" y="561"/>
                  </a:lnTo>
                  <a:lnTo>
                    <a:pt x="993" y="536"/>
                  </a:lnTo>
                  <a:lnTo>
                    <a:pt x="978" y="511"/>
                  </a:lnTo>
                  <a:lnTo>
                    <a:pt x="960" y="487"/>
                  </a:lnTo>
                  <a:lnTo>
                    <a:pt x="943" y="465"/>
                  </a:lnTo>
                  <a:lnTo>
                    <a:pt x="924" y="442"/>
                  </a:lnTo>
                  <a:lnTo>
                    <a:pt x="905" y="420"/>
                  </a:lnTo>
                  <a:lnTo>
                    <a:pt x="886" y="399"/>
                  </a:lnTo>
                  <a:lnTo>
                    <a:pt x="866" y="378"/>
                  </a:lnTo>
                  <a:lnTo>
                    <a:pt x="845" y="358"/>
                  </a:lnTo>
                  <a:lnTo>
                    <a:pt x="825" y="340"/>
                  </a:lnTo>
                  <a:lnTo>
                    <a:pt x="825" y="340"/>
                  </a:lnTo>
                  <a:lnTo>
                    <a:pt x="786" y="307"/>
                  </a:lnTo>
                  <a:lnTo>
                    <a:pt x="743" y="273"/>
                  </a:lnTo>
                  <a:lnTo>
                    <a:pt x="719" y="256"/>
                  </a:lnTo>
                  <a:lnTo>
                    <a:pt x="696" y="239"/>
                  </a:lnTo>
                  <a:lnTo>
                    <a:pt x="671" y="222"/>
                  </a:lnTo>
                  <a:lnTo>
                    <a:pt x="645" y="206"/>
                  </a:lnTo>
                  <a:lnTo>
                    <a:pt x="619" y="190"/>
                  </a:lnTo>
                  <a:lnTo>
                    <a:pt x="591" y="176"/>
                  </a:lnTo>
                  <a:lnTo>
                    <a:pt x="565" y="161"/>
                  </a:lnTo>
                  <a:lnTo>
                    <a:pt x="536" y="148"/>
                  </a:lnTo>
                  <a:lnTo>
                    <a:pt x="507" y="135"/>
                  </a:lnTo>
                  <a:lnTo>
                    <a:pt x="478" y="124"/>
                  </a:lnTo>
                  <a:lnTo>
                    <a:pt x="449" y="115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389" y="100"/>
                  </a:lnTo>
                  <a:lnTo>
                    <a:pt x="359" y="94"/>
                  </a:lnTo>
                  <a:lnTo>
                    <a:pt x="299" y="84"/>
                  </a:lnTo>
                  <a:lnTo>
                    <a:pt x="240" y="75"/>
                  </a:lnTo>
                  <a:lnTo>
                    <a:pt x="181" y="68"/>
                  </a:lnTo>
                  <a:lnTo>
                    <a:pt x="181" y="68"/>
                  </a:lnTo>
                  <a:lnTo>
                    <a:pt x="119" y="61"/>
                  </a:lnTo>
                  <a:lnTo>
                    <a:pt x="56" y="53"/>
                  </a:lnTo>
                  <a:lnTo>
                    <a:pt x="42" y="50"/>
                  </a:lnTo>
                  <a:lnTo>
                    <a:pt x="43" y="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51" name="组合 950"/>
          <p:cNvGrpSpPr/>
          <p:nvPr/>
        </p:nvGrpSpPr>
        <p:grpSpPr>
          <a:xfrm>
            <a:off x="4260827" y="1149404"/>
            <a:ext cx="931335" cy="954617"/>
            <a:chOff x="3282950" y="1154113"/>
            <a:chExt cx="698501" cy="715963"/>
          </a:xfrm>
          <a:solidFill>
            <a:schemeClr val="bg1"/>
          </a:solidFill>
        </p:grpSpPr>
        <p:sp>
          <p:nvSpPr>
            <p:cNvPr id="17289" name="Freeform 905"/>
            <p:cNvSpPr/>
            <p:nvPr/>
          </p:nvSpPr>
          <p:spPr bwMode="auto">
            <a:xfrm>
              <a:off x="3324225" y="1268413"/>
              <a:ext cx="55563" cy="153988"/>
            </a:xfrm>
            <a:custGeom>
              <a:avLst/>
              <a:gdLst/>
              <a:ahLst/>
              <a:cxnLst>
                <a:cxn ang="0">
                  <a:pos x="96" y="3"/>
                </a:cxn>
                <a:cxn ang="0">
                  <a:pos x="96" y="3"/>
                </a:cxn>
                <a:cxn ang="0">
                  <a:pos x="86" y="18"/>
                </a:cxn>
                <a:cxn ang="0">
                  <a:pos x="77" y="35"/>
                </a:cxn>
                <a:cxn ang="0">
                  <a:pos x="70" y="51"/>
                </a:cxn>
                <a:cxn ang="0">
                  <a:pos x="63" y="69"/>
                </a:cxn>
                <a:cxn ang="0">
                  <a:pos x="50" y="104"/>
                </a:cxn>
                <a:cxn ang="0">
                  <a:pos x="39" y="138"/>
                </a:cxn>
                <a:cxn ang="0">
                  <a:pos x="39" y="138"/>
                </a:cxn>
                <a:cxn ang="0">
                  <a:pos x="27" y="174"/>
                </a:cxn>
                <a:cxn ang="0">
                  <a:pos x="15" y="210"/>
                </a:cxn>
                <a:cxn ang="0">
                  <a:pos x="10" y="229"/>
                </a:cxn>
                <a:cxn ang="0">
                  <a:pos x="5" y="247"/>
                </a:cxn>
                <a:cxn ang="0">
                  <a:pos x="2" y="266"/>
                </a:cxn>
                <a:cxn ang="0">
                  <a:pos x="0" y="285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2" y="288"/>
                </a:cxn>
                <a:cxn ang="0">
                  <a:pos x="3" y="289"/>
                </a:cxn>
                <a:cxn ang="0">
                  <a:pos x="5" y="290"/>
                </a:cxn>
                <a:cxn ang="0">
                  <a:pos x="6" y="289"/>
                </a:cxn>
                <a:cxn ang="0">
                  <a:pos x="8" y="288"/>
                </a:cxn>
                <a:cxn ang="0">
                  <a:pos x="9" y="287"/>
                </a:cxn>
                <a:cxn ang="0">
                  <a:pos x="10" y="285"/>
                </a:cxn>
                <a:cxn ang="0">
                  <a:pos x="10" y="285"/>
                </a:cxn>
                <a:cxn ang="0">
                  <a:pos x="11" y="266"/>
                </a:cxn>
                <a:cxn ang="0">
                  <a:pos x="15" y="247"/>
                </a:cxn>
                <a:cxn ang="0">
                  <a:pos x="19" y="230"/>
                </a:cxn>
                <a:cxn ang="0">
                  <a:pos x="25" y="211"/>
                </a:cxn>
                <a:cxn ang="0">
                  <a:pos x="36" y="176"/>
                </a:cxn>
                <a:cxn ang="0">
                  <a:pos x="48" y="141"/>
                </a:cxn>
                <a:cxn ang="0">
                  <a:pos x="48" y="141"/>
                </a:cxn>
                <a:cxn ang="0">
                  <a:pos x="60" y="107"/>
                </a:cxn>
                <a:cxn ang="0">
                  <a:pos x="71" y="72"/>
                </a:cxn>
                <a:cxn ang="0">
                  <a:pos x="78" y="55"/>
                </a:cxn>
                <a:cxn ang="0">
                  <a:pos x="86" y="39"/>
                </a:cxn>
                <a:cxn ang="0">
                  <a:pos x="94" y="22"/>
                </a:cxn>
                <a:cxn ang="0">
                  <a:pos x="104" y="8"/>
                </a:cxn>
                <a:cxn ang="0">
                  <a:pos x="104" y="8"/>
                </a:cxn>
                <a:cxn ang="0">
                  <a:pos x="105" y="6"/>
                </a:cxn>
                <a:cxn ang="0">
                  <a:pos x="104" y="4"/>
                </a:cxn>
                <a:cxn ang="0">
                  <a:pos x="104" y="3"/>
                </a:cxn>
                <a:cxn ang="0">
                  <a:pos x="102" y="2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6" y="3"/>
                </a:cxn>
                <a:cxn ang="0">
                  <a:pos x="96" y="3"/>
                </a:cxn>
              </a:cxnLst>
              <a:rect l="0" t="0" r="r" b="b"/>
              <a:pathLst>
                <a:path w="105" h="290">
                  <a:moveTo>
                    <a:pt x="96" y="3"/>
                  </a:moveTo>
                  <a:lnTo>
                    <a:pt x="96" y="3"/>
                  </a:lnTo>
                  <a:lnTo>
                    <a:pt x="86" y="18"/>
                  </a:lnTo>
                  <a:lnTo>
                    <a:pt x="77" y="35"/>
                  </a:lnTo>
                  <a:lnTo>
                    <a:pt x="70" y="51"/>
                  </a:lnTo>
                  <a:lnTo>
                    <a:pt x="63" y="69"/>
                  </a:lnTo>
                  <a:lnTo>
                    <a:pt x="50" y="104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27" y="174"/>
                  </a:lnTo>
                  <a:lnTo>
                    <a:pt x="15" y="210"/>
                  </a:lnTo>
                  <a:lnTo>
                    <a:pt x="10" y="229"/>
                  </a:lnTo>
                  <a:lnTo>
                    <a:pt x="5" y="247"/>
                  </a:lnTo>
                  <a:lnTo>
                    <a:pt x="2" y="266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2" y="288"/>
                  </a:lnTo>
                  <a:lnTo>
                    <a:pt x="3" y="289"/>
                  </a:lnTo>
                  <a:lnTo>
                    <a:pt x="5" y="290"/>
                  </a:lnTo>
                  <a:lnTo>
                    <a:pt x="6" y="289"/>
                  </a:lnTo>
                  <a:lnTo>
                    <a:pt x="8" y="288"/>
                  </a:lnTo>
                  <a:lnTo>
                    <a:pt x="9" y="287"/>
                  </a:lnTo>
                  <a:lnTo>
                    <a:pt x="10" y="285"/>
                  </a:lnTo>
                  <a:lnTo>
                    <a:pt x="10" y="285"/>
                  </a:lnTo>
                  <a:lnTo>
                    <a:pt x="11" y="266"/>
                  </a:lnTo>
                  <a:lnTo>
                    <a:pt x="15" y="247"/>
                  </a:lnTo>
                  <a:lnTo>
                    <a:pt x="19" y="230"/>
                  </a:lnTo>
                  <a:lnTo>
                    <a:pt x="25" y="211"/>
                  </a:lnTo>
                  <a:lnTo>
                    <a:pt x="36" y="176"/>
                  </a:lnTo>
                  <a:lnTo>
                    <a:pt x="48" y="141"/>
                  </a:lnTo>
                  <a:lnTo>
                    <a:pt x="48" y="141"/>
                  </a:lnTo>
                  <a:lnTo>
                    <a:pt x="60" y="107"/>
                  </a:lnTo>
                  <a:lnTo>
                    <a:pt x="71" y="72"/>
                  </a:lnTo>
                  <a:lnTo>
                    <a:pt x="78" y="55"/>
                  </a:lnTo>
                  <a:lnTo>
                    <a:pt x="86" y="39"/>
                  </a:lnTo>
                  <a:lnTo>
                    <a:pt x="94" y="2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5" y="6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2" y="2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6" y="3"/>
                  </a:lnTo>
                  <a:lnTo>
                    <a:pt x="9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0" name="Freeform 906"/>
            <p:cNvSpPr/>
            <p:nvPr/>
          </p:nvSpPr>
          <p:spPr bwMode="auto">
            <a:xfrm>
              <a:off x="3325813" y="1239838"/>
              <a:ext cx="88900" cy="280988"/>
            </a:xfrm>
            <a:custGeom>
              <a:avLst/>
              <a:gdLst/>
              <a:ahLst/>
              <a:cxnLst>
                <a:cxn ang="0">
                  <a:pos x="156" y="4"/>
                </a:cxn>
                <a:cxn ang="0">
                  <a:pos x="152" y="37"/>
                </a:cxn>
                <a:cxn ang="0">
                  <a:pos x="143" y="70"/>
                </a:cxn>
                <a:cxn ang="0">
                  <a:pos x="121" y="134"/>
                </a:cxn>
                <a:cxn ang="0">
                  <a:pos x="108" y="168"/>
                </a:cxn>
                <a:cxn ang="0">
                  <a:pos x="82" y="235"/>
                </a:cxn>
                <a:cxn ang="0">
                  <a:pos x="68" y="268"/>
                </a:cxn>
                <a:cxn ang="0">
                  <a:pos x="58" y="301"/>
                </a:cxn>
                <a:cxn ang="0">
                  <a:pos x="38" y="399"/>
                </a:cxn>
                <a:cxn ang="0">
                  <a:pos x="35" y="416"/>
                </a:cxn>
                <a:cxn ang="0">
                  <a:pos x="26" y="446"/>
                </a:cxn>
                <a:cxn ang="0">
                  <a:pos x="20" y="461"/>
                </a:cxn>
                <a:cxn ang="0">
                  <a:pos x="11" y="492"/>
                </a:cxn>
                <a:cxn ang="0">
                  <a:pos x="2" y="522"/>
                </a:cxn>
                <a:cxn ang="0">
                  <a:pos x="0" y="524"/>
                </a:cxn>
                <a:cxn ang="0">
                  <a:pos x="1" y="528"/>
                </a:cxn>
                <a:cxn ang="0">
                  <a:pos x="1" y="529"/>
                </a:cxn>
                <a:cxn ang="0">
                  <a:pos x="3" y="531"/>
                </a:cxn>
                <a:cxn ang="0">
                  <a:pos x="7" y="531"/>
                </a:cxn>
                <a:cxn ang="0">
                  <a:pos x="9" y="529"/>
                </a:cxn>
                <a:cxn ang="0">
                  <a:pos x="18" y="505"/>
                </a:cxn>
                <a:cxn ang="0">
                  <a:pos x="23" y="480"/>
                </a:cxn>
                <a:cxn ang="0">
                  <a:pos x="29" y="462"/>
                </a:cxn>
                <a:cxn ang="0">
                  <a:pos x="41" y="428"/>
                </a:cxn>
                <a:cxn ang="0">
                  <a:pos x="46" y="410"/>
                </a:cxn>
                <a:cxn ang="0">
                  <a:pos x="59" y="341"/>
                </a:cxn>
                <a:cxn ang="0">
                  <a:pos x="71" y="288"/>
                </a:cxn>
                <a:cxn ang="0">
                  <a:pos x="77" y="271"/>
                </a:cxn>
                <a:cxn ang="0">
                  <a:pos x="105" y="200"/>
                </a:cxn>
                <a:cxn ang="0">
                  <a:pos x="132" y="129"/>
                </a:cxn>
                <a:cxn ang="0">
                  <a:pos x="143" y="98"/>
                </a:cxn>
                <a:cxn ang="0">
                  <a:pos x="158" y="51"/>
                </a:cxn>
                <a:cxn ang="0">
                  <a:pos x="164" y="20"/>
                </a:cxn>
                <a:cxn ang="0">
                  <a:pos x="166" y="4"/>
                </a:cxn>
                <a:cxn ang="0">
                  <a:pos x="164" y="1"/>
                </a:cxn>
                <a:cxn ang="0">
                  <a:pos x="161" y="0"/>
                </a:cxn>
                <a:cxn ang="0">
                  <a:pos x="158" y="1"/>
                </a:cxn>
                <a:cxn ang="0">
                  <a:pos x="156" y="4"/>
                </a:cxn>
              </a:cxnLst>
              <a:rect l="0" t="0" r="r" b="b"/>
              <a:pathLst>
                <a:path w="166" h="531">
                  <a:moveTo>
                    <a:pt x="156" y="4"/>
                  </a:moveTo>
                  <a:lnTo>
                    <a:pt x="156" y="4"/>
                  </a:lnTo>
                  <a:lnTo>
                    <a:pt x="155" y="20"/>
                  </a:lnTo>
                  <a:lnTo>
                    <a:pt x="152" y="37"/>
                  </a:lnTo>
                  <a:lnTo>
                    <a:pt x="148" y="53"/>
                  </a:lnTo>
                  <a:lnTo>
                    <a:pt x="143" y="70"/>
                  </a:lnTo>
                  <a:lnTo>
                    <a:pt x="132" y="103"/>
                  </a:lnTo>
                  <a:lnTo>
                    <a:pt x="121" y="134"/>
                  </a:lnTo>
                  <a:lnTo>
                    <a:pt x="121" y="134"/>
                  </a:lnTo>
                  <a:lnTo>
                    <a:pt x="108" y="168"/>
                  </a:lnTo>
                  <a:lnTo>
                    <a:pt x="95" y="202"/>
                  </a:lnTo>
                  <a:lnTo>
                    <a:pt x="82" y="235"/>
                  </a:lnTo>
                  <a:lnTo>
                    <a:pt x="68" y="268"/>
                  </a:lnTo>
                  <a:lnTo>
                    <a:pt x="68" y="268"/>
                  </a:lnTo>
                  <a:lnTo>
                    <a:pt x="63" y="285"/>
                  </a:lnTo>
                  <a:lnTo>
                    <a:pt x="58" y="301"/>
                  </a:lnTo>
                  <a:lnTo>
                    <a:pt x="51" y="333"/>
                  </a:lnTo>
                  <a:lnTo>
                    <a:pt x="38" y="399"/>
                  </a:lnTo>
                  <a:lnTo>
                    <a:pt x="38" y="399"/>
                  </a:lnTo>
                  <a:lnTo>
                    <a:pt x="35" y="416"/>
                  </a:lnTo>
                  <a:lnTo>
                    <a:pt x="31" y="431"/>
                  </a:lnTo>
                  <a:lnTo>
                    <a:pt x="26" y="446"/>
                  </a:lnTo>
                  <a:lnTo>
                    <a:pt x="20" y="461"/>
                  </a:lnTo>
                  <a:lnTo>
                    <a:pt x="20" y="461"/>
                  </a:lnTo>
                  <a:lnTo>
                    <a:pt x="15" y="476"/>
                  </a:lnTo>
                  <a:lnTo>
                    <a:pt x="11" y="492"/>
                  </a:lnTo>
                  <a:lnTo>
                    <a:pt x="7" y="507"/>
                  </a:lnTo>
                  <a:lnTo>
                    <a:pt x="2" y="522"/>
                  </a:lnTo>
                  <a:lnTo>
                    <a:pt x="2" y="522"/>
                  </a:lnTo>
                  <a:lnTo>
                    <a:pt x="0" y="524"/>
                  </a:lnTo>
                  <a:lnTo>
                    <a:pt x="0" y="526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529"/>
                  </a:lnTo>
                  <a:lnTo>
                    <a:pt x="1" y="529"/>
                  </a:lnTo>
                  <a:lnTo>
                    <a:pt x="3" y="531"/>
                  </a:lnTo>
                  <a:lnTo>
                    <a:pt x="5" y="531"/>
                  </a:lnTo>
                  <a:lnTo>
                    <a:pt x="7" y="531"/>
                  </a:lnTo>
                  <a:lnTo>
                    <a:pt x="9" y="529"/>
                  </a:lnTo>
                  <a:lnTo>
                    <a:pt x="9" y="529"/>
                  </a:lnTo>
                  <a:lnTo>
                    <a:pt x="13" y="517"/>
                  </a:lnTo>
                  <a:lnTo>
                    <a:pt x="18" y="505"/>
                  </a:lnTo>
                  <a:lnTo>
                    <a:pt x="20" y="492"/>
                  </a:lnTo>
                  <a:lnTo>
                    <a:pt x="23" y="480"/>
                  </a:lnTo>
                  <a:lnTo>
                    <a:pt x="23" y="480"/>
                  </a:lnTo>
                  <a:lnTo>
                    <a:pt x="29" y="462"/>
                  </a:lnTo>
                  <a:lnTo>
                    <a:pt x="35" y="446"/>
                  </a:lnTo>
                  <a:lnTo>
                    <a:pt x="41" y="428"/>
                  </a:lnTo>
                  <a:lnTo>
                    <a:pt x="46" y="410"/>
                  </a:lnTo>
                  <a:lnTo>
                    <a:pt x="46" y="410"/>
                  </a:lnTo>
                  <a:lnTo>
                    <a:pt x="53" y="375"/>
                  </a:lnTo>
                  <a:lnTo>
                    <a:pt x="59" y="341"/>
                  </a:lnTo>
                  <a:lnTo>
                    <a:pt x="67" y="305"/>
                  </a:lnTo>
                  <a:lnTo>
                    <a:pt x="71" y="288"/>
                  </a:lnTo>
                  <a:lnTo>
                    <a:pt x="77" y="271"/>
                  </a:lnTo>
                  <a:lnTo>
                    <a:pt x="77" y="271"/>
                  </a:lnTo>
                  <a:lnTo>
                    <a:pt x="91" y="235"/>
                  </a:lnTo>
                  <a:lnTo>
                    <a:pt x="105" y="200"/>
                  </a:lnTo>
                  <a:lnTo>
                    <a:pt x="120" y="16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43" y="98"/>
                  </a:lnTo>
                  <a:lnTo>
                    <a:pt x="154" y="67"/>
                  </a:lnTo>
                  <a:lnTo>
                    <a:pt x="158" y="51"/>
                  </a:lnTo>
                  <a:lnTo>
                    <a:pt x="162" y="36"/>
                  </a:lnTo>
                  <a:lnTo>
                    <a:pt x="164" y="20"/>
                  </a:lnTo>
                  <a:lnTo>
                    <a:pt x="166" y="4"/>
                  </a:lnTo>
                  <a:lnTo>
                    <a:pt x="166" y="4"/>
                  </a:lnTo>
                  <a:lnTo>
                    <a:pt x="165" y="2"/>
                  </a:lnTo>
                  <a:lnTo>
                    <a:pt x="164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60" y="0"/>
                  </a:lnTo>
                  <a:lnTo>
                    <a:pt x="158" y="1"/>
                  </a:lnTo>
                  <a:lnTo>
                    <a:pt x="157" y="2"/>
                  </a:lnTo>
                  <a:lnTo>
                    <a:pt x="156" y="4"/>
                  </a:lnTo>
                  <a:lnTo>
                    <a:pt x="15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1" name="Freeform 907"/>
            <p:cNvSpPr/>
            <p:nvPr/>
          </p:nvSpPr>
          <p:spPr bwMode="auto">
            <a:xfrm>
              <a:off x="3338513" y="1404938"/>
              <a:ext cx="58738" cy="168275"/>
            </a:xfrm>
            <a:custGeom>
              <a:avLst/>
              <a:gdLst/>
              <a:ahLst/>
              <a:cxnLst>
                <a:cxn ang="0">
                  <a:pos x="99" y="4"/>
                </a:cxn>
                <a:cxn ang="0">
                  <a:pos x="99" y="4"/>
                </a:cxn>
                <a:cxn ang="0">
                  <a:pos x="98" y="14"/>
                </a:cxn>
                <a:cxn ang="0">
                  <a:pos x="97" y="23"/>
                </a:cxn>
                <a:cxn ang="0">
                  <a:pos x="92" y="43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73" y="103"/>
                </a:cxn>
                <a:cxn ang="0">
                  <a:pos x="68" y="125"/>
                </a:cxn>
                <a:cxn ang="0">
                  <a:pos x="57" y="169"/>
                </a:cxn>
                <a:cxn ang="0">
                  <a:pos x="57" y="169"/>
                </a:cxn>
                <a:cxn ang="0">
                  <a:pos x="51" y="188"/>
                </a:cxn>
                <a:cxn ang="0">
                  <a:pos x="43" y="205"/>
                </a:cxn>
                <a:cxn ang="0">
                  <a:pos x="35" y="223"/>
                </a:cxn>
                <a:cxn ang="0">
                  <a:pos x="26" y="239"/>
                </a:cxn>
                <a:cxn ang="0">
                  <a:pos x="17" y="257"/>
                </a:cxn>
                <a:cxn ang="0">
                  <a:pos x="10" y="274"/>
                </a:cxn>
                <a:cxn ang="0">
                  <a:pos x="4" y="293"/>
                </a:cxn>
                <a:cxn ang="0">
                  <a:pos x="1" y="302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0" y="314"/>
                </a:cxn>
                <a:cxn ang="0">
                  <a:pos x="1" y="316"/>
                </a:cxn>
                <a:cxn ang="0">
                  <a:pos x="2" y="317"/>
                </a:cxn>
                <a:cxn ang="0">
                  <a:pos x="4" y="317"/>
                </a:cxn>
                <a:cxn ang="0">
                  <a:pos x="7" y="316"/>
                </a:cxn>
                <a:cxn ang="0">
                  <a:pos x="9" y="314"/>
                </a:cxn>
                <a:cxn ang="0">
                  <a:pos x="9" y="313"/>
                </a:cxn>
                <a:cxn ang="0">
                  <a:pos x="9" y="313"/>
                </a:cxn>
                <a:cxn ang="0">
                  <a:pos x="11" y="302"/>
                </a:cxn>
                <a:cxn ang="0">
                  <a:pos x="13" y="292"/>
                </a:cxn>
                <a:cxn ang="0">
                  <a:pos x="19" y="273"/>
                </a:cxn>
                <a:cxn ang="0">
                  <a:pos x="28" y="255"/>
                </a:cxn>
                <a:cxn ang="0">
                  <a:pos x="36" y="237"/>
                </a:cxn>
                <a:cxn ang="0">
                  <a:pos x="45" y="220"/>
                </a:cxn>
                <a:cxn ang="0">
                  <a:pos x="54" y="201"/>
                </a:cxn>
                <a:cxn ang="0">
                  <a:pos x="62" y="182"/>
                </a:cxn>
                <a:cxn ang="0">
                  <a:pos x="68" y="164"/>
                </a:cxn>
                <a:cxn ang="0">
                  <a:pos x="68" y="164"/>
                </a:cxn>
                <a:cxn ang="0">
                  <a:pos x="79" y="119"/>
                </a:cxn>
                <a:cxn ang="0">
                  <a:pos x="91" y="76"/>
                </a:cxn>
                <a:cxn ang="0">
                  <a:pos x="91" y="76"/>
                </a:cxn>
                <a:cxn ang="0">
                  <a:pos x="102" y="40"/>
                </a:cxn>
                <a:cxn ang="0">
                  <a:pos x="106" y="22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99" y="4"/>
                </a:cxn>
                <a:cxn ang="0">
                  <a:pos x="99" y="4"/>
                </a:cxn>
              </a:cxnLst>
              <a:rect l="0" t="0" r="r" b="b"/>
              <a:pathLst>
                <a:path w="109" h="317">
                  <a:moveTo>
                    <a:pt x="99" y="4"/>
                  </a:moveTo>
                  <a:lnTo>
                    <a:pt x="99" y="4"/>
                  </a:lnTo>
                  <a:lnTo>
                    <a:pt x="98" y="14"/>
                  </a:lnTo>
                  <a:lnTo>
                    <a:pt x="97" y="23"/>
                  </a:lnTo>
                  <a:lnTo>
                    <a:pt x="92" y="43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73" y="103"/>
                  </a:lnTo>
                  <a:lnTo>
                    <a:pt x="68" y="125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51" y="188"/>
                  </a:lnTo>
                  <a:lnTo>
                    <a:pt x="43" y="205"/>
                  </a:lnTo>
                  <a:lnTo>
                    <a:pt x="35" y="223"/>
                  </a:lnTo>
                  <a:lnTo>
                    <a:pt x="26" y="239"/>
                  </a:lnTo>
                  <a:lnTo>
                    <a:pt x="17" y="257"/>
                  </a:lnTo>
                  <a:lnTo>
                    <a:pt x="10" y="274"/>
                  </a:lnTo>
                  <a:lnTo>
                    <a:pt x="4" y="293"/>
                  </a:lnTo>
                  <a:lnTo>
                    <a:pt x="1" y="302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14"/>
                  </a:lnTo>
                  <a:lnTo>
                    <a:pt x="1" y="316"/>
                  </a:lnTo>
                  <a:lnTo>
                    <a:pt x="2" y="317"/>
                  </a:lnTo>
                  <a:lnTo>
                    <a:pt x="4" y="317"/>
                  </a:lnTo>
                  <a:lnTo>
                    <a:pt x="7" y="316"/>
                  </a:lnTo>
                  <a:lnTo>
                    <a:pt x="9" y="314"/>
                  </a:lnTo>
                  <a:lnTo>
                    <a:pt x="9" y="313"/>
                  </a:lnTo>
                  <a:lnTo>
                    <a:pt x="9" y="313"/>
                  </a:lnTo>
                  <a:lnTo>
                    <a:pt x="11" y="302"/>
                  </a:lnTo>
                  <a:lnTo>
                    <a:pt x="13" y="292"/>
                  </a:lnTo>
                  <a:lnTo>
                    <a:pt x="19" y="273"/>
                  </a:lnTo>
                  <a:lnTo>
                    <a:pt x="28" y="255"/>
                  </a:lnTo>
                  <a:lnTo>
                    <a:pt x="36" y="237"/>
                  </a:lnTo>
                  <a:lnTo>
                    <a:pt x="45" y="220"/>
                  </a:lnTo>
                  <a:lnTo>
                    <a:pt x="54" y="201"/>
                  </a:lnTo>
                  <a:lnTo>
                    <a:pt x="62" y="182"/>
                  </a:lnTo>
                  <a:lnTo>
                    <a:pt x="68" y="164"/>
                  </a:lnTo>
                  <a:lnTo>
                    <a:pt x="68" y="164"/>
                  </a:lnTo>
                  <a:lnTo>
                    <a:pt x="79" y="119"/>
                  </a:lnTo>
                  <a:lnTo>
                    <a:pt x="91" y="76"/>
                  </a:lnTo>
                  <a:lnTo>
                    <a:pt x="91" y="76"/>
                  </a:lnTo>
                  <a:lnTo>
                    <a:pt x="102" y="40"/>
                  </a:lnTo>
                  <a:lnTo>
                    <a:pt x="106" y="22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99" y="4"/>
                  </a:lnTo>
                  <a:lnTo>
                    <a:pt x="9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2" name="Freeform 908"/>
            <p:cNvSpPr/>
            <p:nvPr/>
          </p:nvSpPr>
          <p:spPr bwMode="auto">
            <a:xfrm>
              <a:off x="3365500" y="1427163"/>
              <a:ext cx="58738" cy="16986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97" y="7"/>
                </a:cxn>
                <a:cxn ang="0">
                  <a:pos x="93" y="13"/>
                </a:cxn>
                <a:cxn ang="0">
                  <a:pos x="87" y="26"/>
                </a:cxn>
                <a:cxn ang="0">
                  <a:pos x="82" y="39"/>
                </a:cxn>
                <a:cxn ang="0">
                  <a:pos x="79" y="54"/>
                </a:cxn>
                <a:cxn ang="0">
                  <a:pos x="79" y="54"/>
                </a:cxn>
                <a:cxn ang="0">
                  <a:pos x="72" y="77"/>
                </a:cxn>
                <a:cxn ang="0">
                  <a:pos x="65" y="101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44" y="168"/>
                </a:cxn>
                <a:cxn ang="0">
                  <a:pos x="37" y="190"/>
                </a:cxn>
                <a:cxn ang="0">
                  <a:pos x="20" y="231"/>
                </a:cxn>
                <a:cxn ang="0">
                  <a:pos x="13" y="252"/>
                </a:cxn>
                <a:cxn ang="0">
                  <a:pos x="7" y="274"/>
                </a:cxn>
                <a:cxn ang="0">
                  <a:pos x="2" y="295"/>
                </a:cxn>
                <a:cxn ang="0">
                  <a:pos x="1" y="307"/>
                </a:cxn>
                <a:cxn ang="0">
                  <a:pos x="0" y="317"/>
                </a:cxn>
                <a:cxn ang="0">
                  <a:pos x="0" y="317"/>
                </a:cxn>
                <a:cxn ang="0">
                  <a:pos x="1" y="319"/>
                </a:cxn>
                <a:cxn ang="0">
                  <a:pos x="2" y="321"/>
                </a:cxn>
                <a:cxn ang="0">
                  <a:pos x="3" y="322"/>
                </a:cxn>
                <a:cxn ang="0">
                  <a:pos x="6" y="322"/>
                </a:cxn>
                <a:cxn ang="0">
                  <a:pos x="8" y="322"/>
                </a:cxn>
                <a:cxn ang="0">
                  <a:pos x="9" y="321"/>
                </a:cxn>
                <a:cxn ang="0">
                  <a:pos x="10" y="319"/>
                </a:cxn>
                <a:cxn ang="0">
                  <a:pos x="11" y="317"/>
                </a:cxn>
                <a:cxn ang="0">
                  <a:pos x="11" y="317"/>
                </a:cxn>
                <a:cxn ang="0">
                  <a:pos x="11" y="307"/>
                </a:cxn>
                <a:cxn ang="0">
                  <a:pos x="12" y="296"/>
                </a:cxn>
                <a:cxn ang="0">
                  <a:pos x="16" y="276"/>
                </a:cxn>
                <a:cxn ang="0">
                  <a:pos x="22" y="256"/>
                </a:cxn>
                <a:cxn ang="0">
                  <a:pos x="29" y="237"/>
                </a:cxn>
                <a:cxn ang="0">
                  <a:pos x="44" y="198"/>
                </a:cxn>
                <a:cxn ang="0">
                  <a:pos x="51" y="179"/>
                </a:cxn>
                <a:cxn ang="0">
                  <a:pos x="57" y="159"/>
                </a:cxn>
                <a:cxn ang="0">
                  <a:pos x="57" y="159"/>
                </a:cxn>
                <a:cxn ang="0">
                  <a:pos x="70" y="120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6" y="62"/>
                </a:cxn>
                <a:cxn ang="0">
                  <a:pos x="91" y="42"/>
                </a:cxn>
                <a:cxn ang="0">
                  <a:pos x="94" y="33"/>
                </a:cxn>
                <a:cxn ang="0">
                  <a:pos x="97" y="25"/>
                </a:cxn>
                <a:cxn ang="0">
                  <a:pos x="103" y="16"/>
                </a:cxn>
                <a:cxn ang="0">
                  <a:pos x="109" y="8"/>
                </a:cxn>
                <a:cxn ang="0">
                  <a:pos x="109" y="8"/>
                </a:cxn>
                <a:cxn ang="0">
                  <a:pos x="110" y="6"/>
                </a:cxn>
                <a:cxn ang="0">
                  <a:pos x="110" y="4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10" h="322">
                  <a:moveTo>
                    <a:pt x="102" y="1"/>
                  </a:moveTo>
                  <a:lnTo>
                    <a:pt x="102" y="1"/>
                  </a:lnTo>
                  <a:lnTo>
                    <a:pt x="97" y="7"/>
                  </a:lnTo>
                  <a:lnTo>
                    <a:pt x="93" y="13"/>
                  </a:lnTo>
                  <a:lnTo>
                    <a:pt x="87" y="26"/>
                  </a:lnTo>
                  <a:lnTo>
                    <a:pt x="82" y="39"/>
                  </a:lnTo>
                  <a:lnTo>
                    <a:pt x="79" y="54"/>
                  </a:lnTo>
                  <a:lnTo>
                    <a:pt x="79" y="54"/>
                  </a:lnTo>
                  <a:lnTo>
                    <a:pt x="72" y="77"/>
                  </a:lnTo>
                  <a:lnTo>
                    <a:pt x="65" y="10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44" y="168"/>
                  </a:lnTo>
                  <a:lnTo>
                    <a:pt x="37" y="190"/>
                  </a:lnTo>
                  <a:lnTo>
                    <a:pt x="20" y="231"/>
                  </a:lnTo>
                  <a:lnTo>
                    <a:pt x="13" y="252"/>
                  </a:lnTo>
                  <a:lnTo>
                    <a:pt x="7" y="274"/>
                  </a:lnTo>
                  <a:lnTo>
                    <a:pt x="2" y="295"/>
                  </a:lnTo>
                  <a:lnTo>
                    <a:pt x="1" y="30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" y="319"/>
                  </a:lnTo>
                  <a:lnTo>
                    <a:pt x="2" y="321"/>
                  </a:lnTo>
                  <a:lnTo>
                    <a:pt x="3" y="322"/>
                  </a:lnTo>
                  <a:lnTo>
                    <a:pt x="6" y="322"/>
                  </a:lnTo>
                  <a:lnTo>
                    <a:pt x="8" y="322"/>
                  </a:lnTo>
                  <a:lnTo>
                    <a:pt x="9" y="321"/>
                  </a:lnTo>
                  <a:lnTo>
                    <a:pt x="10" y="319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07"/>
                  </a:lnTo>
                  <a:lnTo>
                    <a:pt x="12" y="296"/>
                  </a:lnTo>
                  <a:lnTo>
                    <a:pt x="16" y="276"/>
                  </a:lnTo>
                  <a:lnTo>
                    <a:pt x="22" y="256"/>
                  </a:lnTo>
                  <a:lnTo>
                    <a:pt x="29" y="237"/>
                  </a:lnTo>
                  <a:lnTo>
                    <a:pt x="44" y="198"/>
                  </a:lnTo>
                  <a:lnTo>
                    <a:pt x="51" y="179"/>
                  </a:lnTo>
                  <a:lnTo>
                    <a:pt x="57" y="159"/>
                  </a:lnTo>
                  <a:lnTo>
                    <a:pt x="57" y="159"/>
                  </a:lnTo>
                  <a:lnTo>
                    <a:pt x="70" y="120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6" y="62"/>
                  </a:lnTo>
                  <a:lnTo>
                    <a:pt x="91" y="42"/>
                  </a:lnTo>
                  <a:lnTo>
                    <a:pt x="94" y="33"/>
                  </a:lnTo>
                  <a:lnTo>
                    <a:pt x="97" y="25"/>
                  </a:lnTo>
                  <a:lnTo>
                    <a:pt x="103" y="16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10" y="6"/>
                  </a:lnTo>
                  <a:lnTo>
                    <a:pt x="110" y="4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3" name="Freeform 909"/>
            <p:cNvSpPr/>
            <p:nvPr/>
          </p:nvSpPr>
          <p:spPr bwMode="auto">
            <a:xfrm>
              <a:off x="3403600" y="1430338"/>
              <a:ext cx="41275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2" y="52"/>
                </a:cxn>
                <a:cxn ang="0">
                  <a:pos x="53" y="99"/>
                </a:cxn>
                <a:cxn ang="0">
                  <a:pos x="39" y="171"/>
                </a:cxn>
                <a:cxn ang="0">
                  <a:pos x="35" y="193"/>
                </a:cxn>
                <a:cxn ang="0">
                  <a:pos x="30" y="215"/>
                </a:cxn>
                <a:cxn ang="0">
                  <a:pos x="15" y="255"/>
                </a:cxn>
                <a:cxn ang="0">
                  <a:pos x="10" y="277"/>
                </a:cxn>
                <a:cxn ang="0">
                  <a:pos x="7" y="294"/>
                </a:cxn>
                <a:cxn ang="0">
                  <a:pos x="5" y="310"/>
                </a:cxn>
                <a:cxn ang="0">
                  <a:pos x="5" y="325"/>
                </a:cxn>
                <a:cxn ang="0">
                  <a:pos x="4" y="335"/>
                </a:cxn>
                <a:cxn ang="0">
                  <a:pos x="3" y="337"/>
                </a:cxn>
                <a:cxn ang="0">
                  <a:pos x="0" y="340"/>
                </a:cxn>
                <a:cxn ang="0">
                  <a:pos x="1" y="343"/>
                </a:cxn>
                <a:cxn ang="0">
                  <a:pos x="4" y="345"/>
                </a:cxn>
                <a:cxn ang="0">
                  <a:pos x="7" y="345"/>
                </a:cxn>
                <a:cxn ang="0">
                  <a:pos x="10" y="342"/>
                </a:cxn>
                <a:cxn ang="0">
                  <a:pos x="13" y="334"/>
                </a:cxn>
                <a:cxn ang="0">
                  <a:pos x="14" y="318"/>
                </a:cxn>
                <a:cxn ang="0">
                  <a:pos x="14" y="310"/>
                </a:cxn>
                <a:cxn ang="0">
                  <a:pos x="17" y="285"/>
                </a:cxn>
                <a:cxn ang="0">
                  <a:pos x="23" y="260"/>
                </a:cxn>
                <a:cxn ang="0">
                  <a:pos x="40" y="213"/>
                </a:cxn>
                <a:cxn ang="0">
                  <a:pos x="44" y="201"/>
                </a:cxn>
                <a:cxn ang="0">
                  <a:pos x="47" y="176"/>
                </a:cxn>
                <a:cxn ang="0">
                  <a:pos x="49" y="163"/>
                </a:cxn>
                <a:cxn ang="0">
                  <a:pos x="63" y="107"/>
                </a:cxn>
                <a:cxn ang="0">
                  <a:pos x="65" y="93"/>
                </a:cxn>
                <a:cxn ang="0">
                  <a:pos x="70" y="52"/>
                </a:cxn>
                <a:cxn ang="0">
                  <a:pos x="73" y="28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7" y="2"/>
                </a:cxn>
                <a:cxn ang="0">
                  <a:pos x="67" y="4"/>
                </a:cxn>
              </a:cxnLst>
              <a:rect l="0" t="0" r="r" b="b"/>
              <a:pathLst>
                <a:path w="76" h="346">
                  <a:moveTo>
                    <a:pt x="67" y="4"/>
                  </a:moveTo>
                  <a:lnTo>
                    <a:pt x="67" y="4"/>
                  </a:lnTo>
                  <a:lnTo>
                    <a:pt x="65" y="28"/>
                  </a:lnTo>
                  <a:lnTo>
                    <a:pt x="62" y="52"/>
                  </a:lnTo>
                  <a:lnTo>
                    <a:pt x="58" y="76"/>
                  </a:lnTo>
                  <a:lnTo>
                    <a:pt x="53" y="99"/>
                  </a:lnTo>
                  <a:lnTo>
                    <a:pt x="43" y="147"/>
                  </a:lnTo>
                  <a:lnTo>
                    <a:pt x="39" y="171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3" y="205"/>
                  </a:lnTo>
                  <a:lnTo>
                    <a:pt x="30" y="215"/>
                  </a:lnTo>
                  <a:lnTo>
                    <a:pt x="22" y="236"/>
                  </a:lnTo>
                  <a:lnTo>
                    <a:pt x="15" y="255"/>
                  </a:lnTo>
                  <a:lnTo>
                    <a:pt x="12" y="267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7" y="294"/>
                  </a:lnTo>
                  <a:lnTo>
                    <a:pt x="6" y="302"/>
                  </a:lnTo>
                  <a:lnTo>
                    <a:pt x="5" y="310"/>
                  </a:lnTo>
                  <a:lnTo>
                    <a:pt x="5" y="310"/>
                  </a:lnTo>
                  <a:lnTo>
                    <a:pt x="5" y="325"/>
                  </a:lnTo>
                  <a:lnTo>
                    <a:pt x="5" y="333"/>
                  </a:lnTo>
                  <a:lnTo>
                    <a:pt x="4" y="335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1" y="338"/>
                  </a:lnTo>
                  <a:lnTo>
                    <a:pt x="0" y="340"/>
                  </a:lnTo>
                  <a:lnTo>
                    <a:pt x="1" y="342"/>
                  </a:lnTo>
                  <a:lnTo>
                    <a:pt x="1" y="343"/>
                  </a:lnTo>
                  <a:lnTo>
                    <a:pt x="2" y="345"/>
                  </a:lnTo>
                  <a:lnTo>
                    <a:pt x="4" y="345"/>
                  </a:lnTo>
                  <a:lnTo>
                    <a:pt x="5" y="346"/>
                  </a:lnTo>
                  <a:lnTo>
                    <a:pt x="7" y="345"/>
                  </a:lnTo>
                  <a:lnTo>
                    <a:pt x="7" y="345"/>
                  </a:lnTo>
                  <a:lnTo>
                    <a:pt x="10" y="342"/>
                  </a:lnTo>
                  <a:lnTo>
                    <a:pt x="12" y="339"/>
                  </a:lnTo>
                  <a:lnTo>
                    <a:pt x="13" y="334"/>
                  </a:lnTo>
                  <a:lnTo>
                    <a:pt x="14" y="329"/>
                  </a:lnTo>
                  <a:lnTo>
                    <a:pt x="14" y="318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5" y="298"/>
                  </a:lnTo>
                  <a:lnTo>
                    <a:pt x="17" y="285"/>
                  </a:lnTo>
                  <a:lnTo>
                    <a:pt x="19" y="273"/>
                  </a:lnTo>
                  <a:lnTo>
                    <a:pt x="23" y="260"/>
                  </a:lnTo>
                  <a:lnTo>
                    <a:pt x="32" y="236"/>
                  </a:lnTo>
                  <a:lnTo>
                    <a:pt x="40" y="213"/>
                  </a:lnTo>
                  <a:lnTo>
                    <a:pt x="40" y="213"/>
                  </a:lnTo>
                  <a:lnTo>
                    <a:pt x="44" y="201"/>
                  </a:lnTo>
                  <a:lnTo>
                    <a:pt x="46" y="188"/>
                  </a:lnTo>
                  <a:lnTo>
                    <a:pt x="47" y="176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56" y="135"/>
                  </a:lnTo>
                  <a:lnTo>
                    <a:pt x="63" y="107"/>
                  </a:lnTo>
                  <a:lnTo>
                    <a:pt x="63" y="107"/>
                  </a:lnTo>
                  <a:lnTo>
                    <a:pt x="65" y="93"/>
                  </a:lnTo>
                  <a:lnTo>
                    <a:pt x="66" y="79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73" y="28"/>
                  </a:lnTo>
                  <a:lnTo>
                    <a:pt x="75" y="17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4" name="Freeform 910"/>
            <p:cNvSpPr/>
            <p:nvPr/>
          </p:nvSpPr>
          <p:spPr bwMode="auto">
            <a:xfrm>
              <a:off x="3436938" y="1397000"/>
              <a:ext cx="47625" cy="2524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8" y="20"/>
                </a:cxn>
                <a:cxn ang="0">
                  <a:pos x="76" y="34"/>
                </a:cxn>
                <a:cxn ang="0">
                  <a:pos x="69" y="63"/>
                </a:cxn>
                <a:cxn ang="0">
                  <a:pos x="54" y="121"/>
                </a:cxn>
                <a:cxn ang="0">
                  <a:pos x="54" y="121"/>
                </a:cxn>
                <a:cxn ang="0">
                  <a:pos x="40" y="180"/>
                </a:cxn>
                <a:cxn ang="0">
                  <a:pos x="26" y="238"/>
                </a:cxn>
                <a:cxn ang="0">
                  <a:pos x="26" y="238"/>
                </a:cxn>
                <a:cxn ang="0">
                  <a:pos x="23" y="253"/>
                </a:cxn>
                <a:cxn ang="0">
                  <a:pos x="21" y="269"/>
                </a:cxn>
                <a:cxn ang="0">
                  <a:pos x="19" y="301"/>
                </a:cxn>
                <a:cxn ang="0">
                  <a:pos x="16" y="332"/>
                </a:cxn>
                <a:cxn ang="0">
                  <a:pos x="15" y="347"/>
                </a:cxn>
                <a:cxn ang="0">
                  <a:pos x="12" y="363"/>
                </a:cxn>
                <a:cxn ang="0">
                  <a:pos x="12" y="363"/>
                </a:cxn>
                <a:cxn ang="0">
                  <a:pos x="8" y="391"/>
                </a:cxn>
                <a:cxn ang="0">
                  <a:pos x="4" y="419"/>
                </a:cxn>
                <a:cxn ang="0">
                  <a:pos x="2" y="446"/>
                </a:cxn>
                <a:cxn ang="0">
                  <a:pos x="0" y="474"/>
                </a:cxn>
                <a:cxn ang="0">
                  <a:pos x="0" y="474"/>
                </a:cxn>
                <a:cxn ang="0">
                  <a:pos x="0" y="476"/>
                </a:cxn>
                <a:cxn ang="0">
                  <a:pos x="1" y="477"/>
                </a:cxn>
                <a:cxn ang="0">
                  <a:pos x="3" y="478"/>
                </a:cxn>
                <a:cxn ang="0">
                  <a:pos x="4" y="478"/>
                </a:cxn>
                <a:cxn ang="0">
                  <a:pos x="6" y="478"/>
                </a:cxn>
                <a:cxn ang="0">
                  <a:pos x="8" y="477"/>
                </a:cxn>
                <a:cxn ang="0">
                  <a:pos x="9" y="476"/>
                </a:cxn>
                <a:cxn ang="0">
                  <a:pos x="9" y="474"/>
                </a:cxn>
                <a:cxn ang="0">
                  <a:pos x="9" y="474"/>
                </a:cxn>
                <a:cxn ang="0">
                  <a:pos x="11" y="444"/>
                </a:cxn>
                <a:cxn ang="0">
                  <a:pos x="14" y="415"/>
                </a:cxn>
                <a:cxn ang="0">
                  <a:pos x="18" y="385"/>
                </a:cxn>
                <a:cxn ang="0">
                  <a:pos x="23" y="357"/>
                </a:cxn>
                <a:cxn ang="0">
                  <a:pos x="23" y="357"/>
                </a:cxn>
                <a:cxn ang="0">
                  <a:pos x="25" y="341"/>
                </a:cxn>
                <a:cxn ang="0">
                  <a:pos x="28" y="326"/>
                </a:cxn>
                <a:cxn ang="0">
                  <a:pos x="30" y="295"/>
                </a:cxn>
                <a:cxn ang="0">
                  <a:pos x="33" y="263"/>
                </a:cxn>
                <a:cxn ang="0">
                  <a:pos x="35" y="247"/>
                </a:cxn>
                <a:cxn ang="0">
                  <a:pos x="38" y="232"/>
                </a:cxn>
                <a:cxn ang="0">
                  <a:pos x="38" y="232"/>
                </a:cxn>
                <a:cxn ang="0">
                  <a:pos x="51" y="174"/>
                </a:cxn>
                <a:cxn ang="0">
                  <a:pos x="66" y="116"/>
                </a:cxn>
                <a:cxn ang="0">
                  <a:pos x="66" y="116"/>
                </a:cxn>
                <a:cxn ang="0">
                  <a:pos x="79" y="61"/>
                </a:cxn>
                <a:cxn ang="0">
                  <a:pos x="85" y="32"/>
                </a:cxn>
                <a:cxn ang="0">
                  <a:pos x="90" y="4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0" h="478">
                  <a:moveTo>
                    <a:pt x="80" y="4"/>
                  </a:moveTo>
                  <a:lnTo>
                    <a:pt x="80" y="4"/>
                  </a:lnTo>
                  <a:lnTo>
                    <a:pt x="78" y="20"/>
                  </a:lnTo>
                  <a:lnTo>
                    <a:pt x="76" y="34"/>
                  </a:lnTo>
                  <a:lnTo>
                    <a:pt x="69" y="63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40" y="180"/>
                  </a:lnTo>
                  <a:lnTo>
                    <a:pt x="26" y="238"/>
                  </a:lnTo>
                  <a:lnTo>
                    <a:pt x="26" y="238"/>
                  </a:lnTo>
                  <a:lnTo>
                    <a:pt x="23" y="253"/>
                  </a:lnTo>
                  <a:lnTo>
                    <a:pt x="21" y="269"/>
                  </a:lnTo>
                  <a:lnTo>
                    <a:pt x="19" y="301"/>
                  </a:lnTo>
                  <a:lnTo>
                    <a:pt x="16" y="332"/>
                  </a:lnTo>
                  <a:lnTo>
                    <a:pt x="15" y="347"/>
                  </a:lnTo>
                  <a:lnTo>
                    <a:pt x="12" y="363"/>
                  </a:lnTo>
                  <a:lnTo>
                    <a:pt x="12" y="363"/>
                  </a:lnTo>
                  <a:lnTo>
                    <a:pt x="8" y="391"/>
                  </a:lnTo>
                  <a:lnTo>
                    <a:pt x="4" y="419"/>
                  </a:lnTo>
                  <a:lnTo>
                    <a:pt x="2" y="446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0" y="476"/>
                  </a:lnTo>
                  <a:lnTo>
                    <a:pt x="1" y="477"/>
                  </a:lnTo>
                  <a:lnTo>
                    <a:pt x="3" y="478"/>
                  </a:lnTo>
                  <a:lnTo>
                    <a:pt x="4" y="478"/>
                  </a:lnTo>
                  <a:lnTo>
                    <a:pt x="6" y="478"/>
                  </a:lnTo>
                  <a:lnTo>
                    <a:pt x="8" y="477"/>
                  </a:lnTo>
                  <a:lnTo>
                    <a:pt x="9" y="476"/>
                  </a:lnTo>
                  <a:lnTo>
                    <a:pt x="9" y="474"/>
                  </a:lnTo>
                  <a:lnTo>
                    <a:pt x="9" y="474"/>
                  </a:lnTo>
                  <a:lnTo>
                    <a:pt x="11" y="444"/>
                  </a:lnTo>
                  <a:lnTo>
                    <a:pt x="14" y="415"/>
                  </a:lnTo>
                  <a:lnTo>
                    <a:pt x="18" y="385"/>
                  </a:lnTo>
                  <a:lnTo>
                    <a:pt x="23" y="357"/>
                  </a:lnTo>
                  <a:lnTo>
                    <a:pt x="23" y="357"/>
                  </a:lnTo>
                  <a:lnTo>
                    <a:pt x="25" y="341"/>
                  </a:lnTo>
                  <a:lnTo>
                    <a:pt x="28" y="326"/>
                  </a:lnTo>
                  <a:lnTo>
                    <a:pt x="30" y="295"/>
                  </a:lnTo>
                  <a:lnTo>
                    <a:pt x="33" y="263"/>
                  </a:lnTo>
                  <a:lnTo>
                    <a:pt x="35" y="247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51" y="174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79" y="61"/>
                  </a:lnTo>
                  <a:lnTo>
                    <a:pt x="85" y="32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5" name="Freeform 911"/>
            <p:cNvSpPr/>
            <p:nvPr/>
          </p:nvSpPr>
          <p:spPr bwMode="auto">
            <a:xfrm>
              <a:off x="3457575" y="1241425"/>
              <a:ext cx="104775" cy="455613"/>
            </a:xfrm>
            <a:custGeom>
              <a:avLst/>
              <a:gdLst/>
              <a:ahLst/>
              <a:cxnLst>
                <a:cxn ang="0">
                  <a:pos x="189" y="5"/>
                </a:cxn>
                <a:cxn ang="0">
                  <a:pos x="187" y="12"/>
                </a:cxn>
                <a:cxn ang="0">
                  <a:pos x="185" y="19"/>
                </a:cxn>
                <a:cxn ang="0">
                  <a:pos x="183" y="34"/>
                </a:cxn>
                <a:cxn ang="0">
                  <a:pos x="181" y="47"/>
                </a:cxn>
                <a:cxn ang="0">
                  <a:pos x="173" y="98"/>
                </a:cxn>
                <a:cxn ang="0">
                  <a:pos x="167" y="127"/>
                </a:cxn>
                <a:cxn ang="0">
                  <a:pos x="152" y="182"/>
                </a:cxn>
                <a:cxn ang="0">
                  <a:pos x="142" y="208"/>
                </a:cxn>
                <a:cxn ang="0">
                  <a:pos x="108" y="307"/>
                </a:cxn>
                <a:cxn ang="0">
                  <a:pos x="101" y="334"/>
                </a:cxn>
                <a:cxn ang="0">
                  <a:pos x="88" y="420"/>
                </a:cxn>
                <a:cxn ang="0">
                  <a:pos x="82" y="448"/>
                </a:cxn>
                <a:cxn ang="0">
                  <a:pos x="66" y="533"/>
                </a:cxn>
                <a:cxn ang="0">
                  <a:pos x="41" y="644"/>
                </a:cxn>
                <a:cxn ang="0">
                  <a:pos x="30" y="698"/>
                </a:cxn>
                <a:cxn ang="0">
                  <a:pos x="7" y="804"/>
                </a:cxn>
                <a:cxn ang="0">
                  <a:pos x="0" y="858"/>
                </a:cxn>
                <a:cxn ang="0">
                  <a:pos x="0" y="860"/>
                </a:cxn>
                <a:cxn ang="0">
                  <a:pos x="2" y="862"/>
                </a:cxn>
                <a:cxn ang="0">
                  <a:pos x="7" y="861"/>
                </a:cxn>
                <a:cxn ang="0">
                  <a:pos x="9" y="858"/>
                </a:cxn>
                <a:cxn ang="0">
                  <a:pos x="12" y="830"/>
                </a:cxn>
                <a:cxn ang="0">
                  <a:pos x="29" y="748"/>
                </a:cxn>
                <a:cxn ang="0">
                  <a:pos x="53" y="638"/>
                </a:cxn>
                <a:cxn ang="0">
                  <a:pos x="64" y="580"/>
                </a:cxn>
                <a:cxn ang="0">
                  <a:pos x="89" y="464"/>
                </a:cxn>
                <a:cxn ang="0">
                  <a:pos x="99" y="405"/>
                </a:cxn>
                <a:cxn ang="0">
                  <a:pos x="103" y="379"/>
                </a:cxn>
                <a:cxn ang="0">
                  <a:pos x="113" y="326"/>
                </a:cxn>
                <a:cxn ang="0">
                  <a:pos x="121" y="301"/>
                </a:cxn>
                <a:cxn ang="0">
                  <a:pos x="158" y="195"/>
                </a:cxn>
                <a:cxn ang="0">
                  <a:pos x="174" y="140"/>
                </a:cxn>
                <a:cxn ang="0">
                  <a:pos x="186" y="83"/>
                </a:cxn>
                <a:cxn ang="0">
                  <a:pos x="189" y="60"/>
                </a:cxn>
                <a:cxn ang="0">
                  <a:pos x="192" y="36"/>
                </a:cxn>
                <a:cxn ang="0">
                  <a:pos x="196" y="20"/>
                </a:cxn>
                <a:cxn ang="0">
                  <a:pos x="198" y="5"/>
                </a:cxn>
                <a:cxn ang="0">
                  <a:pos x="198" y="3"/>
                </a:cxn>
                <a:cxn ang="0">
                  <a:pos x="196" y="1"/>
                </a:cxn>
                <a:cxn ang="0">
                  <a:pos x="192" y="1"/>
                </a:cxn>
                <a:cxn ang="0">
                  <a:pos x="190" y="3"/>
                </a:cxn>
                <a:cxn ang="0">
                  <a:pos x="189" y="5"/>
                </a:cxn>
              </a:cxnLst>
              <a:rect l="0" t="0" r="r" b="b"/>
              <a:pathLst>
                <a:path w="198" h="862">
                  <a:moveTo>
                    <a:pt x="189" y="5"/>
                  </a:moveTo>
                  <a:lnTo>
                    <a:pt x="189" y="5"/>
                  </a:lnTo>
                  <a:lnTo>
                    <a:pt x="189" y="9"/>
                  </a:lnTo>
                  <a:lnTo>
                    <a:pt x="187" y="12"/>
                  </a:lnTo>
                  <a:lnTo>
                    <a:pt x="186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3" y="34"/>
                  </a:lnTo>
                  <a:lnTo>
                    <a:pt x="181" y="47"/>
                  </a:lnTo>
                  <a:lnTo>
                    <a:pt x="181" y="47"/>
                  </a:lnTo>
                  <a:lnTo>
                    <a:pt x="178" y="73"/>
                  </a:lnTo>
                  <a:lnTo>
                    <a:pt x="173" y="98"/>
                  </a:lnTo>
                  <a:lnTo>
                    <a:pt x="173" y="98"/>
                  </a:lnTo>
                  <a:lnTo>
                    <a:pt x="167" y="127"/>
                  </a:lnTo>
                  <a:lnTo>
                    <a:pt x="160" y="154"/>
                  </a:lnTo>
                  <a:lnTo>
                    <a:pt x="152" y="182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08" y="307"/>
                  </a:lnTo>
                  <a:lnTo>
                    <a:pt x="108" y="307"/>
                  </a:lnTo>
                  <a:lnTo>
                    <a:pt x="104" y="321"/>
                  </a:lnTo>
                  <a:lnTo>
                    <a:pt x="101" y="334"/>
                  </a:lnTo>
                  <a:lnTo>
                    <a:pt x="96" y="363"/>
                  </a:lnTo>
                  <a:lnTo>
                    <a:pt x="88" y="420"/>
                  </a:lnTo>
                  <a:lnTo>
                    <a:pt x="88" y="420"/>
                  </a:lnTo>
                  <a:lnTo>
                    <a:pt x="82" y="448"/>
                  </a:lnTo>
                  <a:lnTo>
                    <a:pt x="77" y="476"/>
                  </a:lnTo>
                  <a:lnTo>
                    <a:pt x="66" y="533"/>
                  </a:lnTo>
                  <a:lnTo>
                    <a:pt x="54" y="589"/>
                  </a:lnTo>
                  <a:lnTo>
                    <a:pt x="41" y="644"/>
                  </a:lnTo>
                  <a:lnTo>
                    <a:pt x="41" y="644"/>
                  </a:lnTo>
                  <a:lnTo>
                    <a:pt x="30" y="698"/>
                  </a:lnTo>
                  <a:lnTo>
                    <a:pt x="18" y="751"/>
                  </a:lnTo>
                  <a:lnTo>
                    <a:pt x="7" y="804"/>
                  </a:lnTo>
                  <a:lnTo>
                    <a:pt x="3" y="831"/>
                  </a:lnTo>
                  <a:lnTo>
                    <a:pt x="0" y="858"/>
                  </a:lnTo>
                  <a:lnTo>
                    <a:pt x="0" y="858"/>
                  </a:lnTo>
                  <a:lnTo>
                    <a:pt x="0" y="860"/>
                  </a:lnTo>
                  <a:lnTo>
                    <a:pt x="1" y="861"/>
                  </a:lnTo>
                  <a:lnTo>
                    <a:pt x="2" y="862"/>
                  </a:lnTo>
                  <a:lnTo>
                    <a:pt x="4" y="862"/>
                  </a:lnTo>
                  <a:lnTo>
                    <a:pt x="7" y="861"/>
                  </a:lnTo>
                  <a:lnTo>
                    <a:pt x="8" y="860"/>
                  </a:lnTo>
                  <a:lnTo>
                    <a:pt x="9" y="858"/>
                  </a:lnTo>
                  <a:lnTo>
                    <a:pt x="9" y="858"/>
                  </a:lnTo>
                  <a:lnTo>
                    <a:pt x="12" y="830"/>
                  </a:lnTo>
                  <a:lnTo>
                    <a:pt x="17" y="803"/>
                  </a:lnTo>
                  <a:lnTo>
                    <a:pt x="29" y="748"/>
                  </a:lnTo>
                  <a:lnTo>
                    <a:pt x="40" y="693"/>
                  </a:lnTo>
                  <a:lnTo>
                    <a:pt x="53" y="638"/>
                  </a:lnTo>
                  <a:lnTo>
                    <a:pt x="53" y="638"/>
                  </a:lnTo>
                  <a:lnTo>
                    <a:pt x="64" y="580"/>
                  </a:lnTo>
                  <a:lnTo>
                    <a:pt x="77" y="522"/>
                  </a:lnTo>
                  <a:lnTo>
                    <a:pt x="89" y="464"/>
                  </a:lnTo>
                  <a:lnTo>
                    <a:pt x="95" y="435"/>
                  </a:lnTo>
                  <a:lnTo>
                    <a:pt x="99" y="405"/>
                  </a:lnTo>
                  <a:lnTo>
                    <a:pt x="99" y="405"/>
                  </a:lnTo>
                  <a:lnTo>
                    <a:pt x="103" y="379"/>
                  </a:lnTo>
                  <a:lnTo>
                    <a:pt x="107" y="353"/>
                  </a:lnTo>
                  <a:lnTo>
                    <a:pt x="113" y="326"/>
                  </a:lnTo>
                  <a:lnTo>
                    <a:pt x="121" y="301"/>
                  </a:lnTo>
                  <a:lnTo>
                    <a:pt x="121" y="301"/>
                  </a:lnTo>
                  <a:lnTo>
                    <a:pt x="158" y="195"/>
                  </a:lnTo>
                  <a:lnTo>
                    <a:pt x="158" y="195"/>
                  </a:lnTo>
                  <a:lnTo>
                    <a:pt x="166" y="167"/>
                  </a:lnTo>
                  <a:lnTo>
                    <a:pt x="174" y="140"/>
                  </a:lnTo>
                  <a:lnTo>
                    <a:pt x="181" y="112"/>
                  </a:lnTo>
                  <a:lnTo>
                    <a:pt x="186" y="83"/>
                  </a:lnTo>
                  <a:lnTo>
                    <a:pt x="186" y="83"/>
                  </a:lnTo>
                  <a:lnTo>
                    <a:pt x="189" y="60"/>
                  </a:lnTo>
                  <a:lnTo>
                    <a:pt x="190" y="47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6" y="20"/>
                  </a:lnTo>
                  <a:lnTo>
                    <a:pt x="198" y="12"/>
                  </a:lnTo>
                  <a:lnTo>
                    <a:pt x="198" y="5"/>
                  </a:lnTo>
                  <a:lnTo>
                    <a:pt x="198" y="5"/>
                  </a:lnTo>
                  <a:lnTo>
                    <a:pt x="198" y="3"/>
                  </a:lnTo>
                  <a:lnTo>
                    <a:pt x="197" y="2"/>
                  </a:lnTo>
                  <a:lnTo>
                    <a:pt x="196" y="1"/>
                  </a:lnTo>
                  <a:lnTo>
                    <a:pt x="194" y="0"/>
                  </a:lnTo>
                  <a:lnTo>
                    <a:pt x="192" y="1"/>
                  </a:lnTo>
                  <a:lnTo>
                    <a:pt x="191" y="2"/>
                  </a:lnTo>
                  <a:lnTo>
                    <a:pt x="190" y="3"/>
                  </a:lnTo>
                  <a:lnTo>
                    <a:pt x="189" y="5"/>
                  </a:lnTo>
                  <a:lnTo>
                    <a:pt x="18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6" name="Freeform 912"/>
            <p:cNvSpPr/>
            <p:nvPr/>
          </p:nvSpPr>
          <p:spPr bwMode="auto">
            <a:xfrm>
              <a:off x="3494088" y="1250950"/>
              <a:ext cx="98425" cy="452438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4" y="29"/>
                </a:cxn>
                <a:cxn ang="0">
                  <a:pos x="159" y="100"/>
                </a:cxn>
                <a:cxn ang="0">
                  <a:pos x="150" y="153"/>
                </a:cxn>
                <a:cxn ang="0">
                  <a:pos x="141" y="207"/>
                </a:cxn>
                <a:cxn ang="0">
                  <a:pos x="121" y="315"/>
                </a:cxn>
                <a:cxn ang="0">
                  <a:pos x="104" y="426"/>
                </a:cxn>
                <a:cxn ang="0">
                  <a:pos x="99" y="449"/>
                </a:cxn>
                <a:cxn ang="0">
                  <a:pos x="93" y="472"/>
                </a:cxn>
                <a:cxn ang="0">
                  <a:pos x="91" y="488"/>
                </a:cxn>
                <a:cxn ang="0">
                  <a:pos x="81" y="531"/>
                </a:cxn>
                <a:cxn ang="0">
                  <a:pos x="51" y="644"/>
                </a:cxn>
                <a:cxn ang="0">
                  <a:pos x="44" y="672"/>
                </a:cxn>
                <a:cxn ang="0">
                  <a:pos x="19" y="753"/>
                </a:cxn>
                <a:cxn ang="0">
                  <a:pos x="13" y="780"/>
                </a:cxn>
                <a:cxn ang="0">
                  <a:pos x="7" y="806"/>
                </a:cxn>
                <a:cxn ang="0">
                  <a:pos x="0" y="838"/>
                </a:cxn>
                <a:cxn ang="0">
                  <a:pos x="0" y="848"/>
                </a:cxn>
                <a:cxn ang="0">
                  <a:pos x="1" y="853"/>
                </a:cxn>
                <a:cxn ang="0">
                  <a:pos x="4" y="854"/>
                </a:cxn>
                <a:cxn ang="0">
                  <a:pos x="7" y="853"/>
                </a:cxn>
                <a:cxn ang="0">
                  <a:pos x="9" y="848"/>
                </a:cxn>
                <a:cxn ang="0">
                  <a:pos x="10" y="837"/>
                </a:cxn>
                <a:cxn ang="0">
                  <a:pos x="18" y="800"/>
                </a:cxn>
                <a:cxn ang="0">
                  <a:pos x="23" y="774"/>
                </a:cxn>
                <a:cxn ang="0">
                  <a:pos x="30" y="747"/>
                </a:cxn>
                <a:cxn ang="0">
                  <a:pos x="63" y="638"/>
                </a:cxn>
                <a:cxn ang="0">
                  <a:pos x="92" y="525"/>
                </a:cxn>
                <a:cxn ang="0">
                  <a:pos x="98" y="500"/>
                </a:cxn>
                <a:cxn ang="0">
                  <a:pos x="102" y="476"/>
                </a:cxn>
                <a:cxn ang="0">
                  <a:pos x="109" y="447"/>
                </a:cxn>
                <a:cxn ang="0">
                  <a:pos x="115" y="419"/>
                </a:cxn>
                <a:cxn ang="0">
                  <a:pos x="131" y="309"/>
                </a:cxn>
                <a:cxn ang="0">
                  <a:pos x="151" y="201"/>
                </a:cxn>
                <a:cxn ang="0">
                  <a:pos x="160" y="147"/>
                </a:cxn>
                <a:cxn ang="0">
                  <a:pos x="170" y="93"/>
                </a:cxn>
                <a:cxn ang="0">
                  <a:pos x="183" y="27"/>
                </a:cxn>
                <a:cxn ang="0">
                  <a:pos x="185" y="5"/>
                </a:cxn>
                <a:cxn ang="0">
                  <a:pos x="184" y="3"/>
                </a:cxn>
                <a:cxn ang="0">
                  <a:pos x="182" y="0"/>
                </a:cxn>
                <a:cxn ang="0">
                  <a:pos x="178" y="0"/>
                </a:cxn>
                <a:cxn ang="0">
                  <a:pos x="176" y="3"/>
                </a:cxn>
                <a:cxn ang="0">
                  <a:pos x="175" y="5"/>
                </a:cxn>
              </a:cxnLst>
              <a:rect l="0" t="0" r="r" b="b"/>
              <a:pathLst>
                <a:path w="185" h="854">
                  <a:moveTo>
                    <a:pt x="175" y="5"/>
                  </a:moveTo>
                  <a:lnTo>
                    <a:pt x="175" y="5"/>
                  </a:lnTo>
                  <a:lnTo>
                    <a:pt x="175" y="17"/>
                  </a:lnTo>
                  <a:lnTo>
                    <a:pt x="174" y="29"/>
                  </a:lnTo>
                  <a:lnTo>
                    <a:pt x="170" y="52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50" y="153"/>
                  </a:lnTo>
                  <a:lnTo>
                    <a:pt x="141" y="207"/>
                  </a:lnTo>
                  <a:lnTo>
                    <a:pt x="141" y="207"/>
                  </a:lnTo>
                  <a:lnTo>
                    <a:pt x="130" y="261"/>
                  </a:lnTo>
                  <a:lnTo>
                    <a:pt x="121" y="315"/>
                  </a:lnTo>
                  <a:lnTo>
                    <a:pt x="104" y="426"/>
                  </a:lnTo>
                  <a:lnTo>
                    <a:pt x="104" y="426"/>
                  </a:lnTo>
                  <a:lnTo>
                    <a:pt x="101" y="437"/>
                  </a:lnTo>
                  <a:lnTo>
                    <a:pt x="99" y="449"/>
                  </a:lnTo>
                  <a:lnTo>
                    <a:pt x="96" y="461"/>
                  </a:lnTo>
                  <a:lnTo>
                    <a:pt x="93" y="472"/>
                  </a:lnTo>
                  <a:lnTo>
                    <a:pt x="93" y="472"/>
                  </a:lnTo>
                  <a:lnTo>
                    <a:pt x="91" y="488"/>
                  </a:lnTo>
                  <a:lnTo>
                    <a:pt x="88" y="502"/>
                  </a:lnTo>
                  <a:lnTo>
                    <a:pt x="81" y="531"/>
                  </a:lnTo>
                  <a:lnTo>
                    <a:pt x="81" y="531"/>
                  </a:lnTo>
                  <a:lnTo>
                    <a:pt x="51" y="644"/>
                  </a:lnTo>
                  <a:lnTo>
                    <a:pt x="51" y="644"/>
                  </a:lnTo>
                  <a:lnTo>
                    <a:pt x="44" y="672"/>
                  </a:lnTo>
                  <a:lnTo>
                    <a:pt x="35" y="699"/>
                  </a:lnTo>
                  <a:lnTo>
                    <a:pt x="19" y="753"/>
                  </a:lnTo>
                  <a:lnTo>
                    <a:pt x="19" y="753"/>
                  </a:lnTo>
                  <a:lnTo>
                    <a:pt x="13" y="780"/>
                  </a:lnTo>
                  <a:lnTo>
                    <a:pt x="7" y="806"/>
                  </a:lnTo>
                  <a:lnTo>
                    <a:pt x="7" y="806"/>
                  </a:lnTo>
                  <a:lnTo>
                    <a:pt x="2" y="828"/>
                  </a:lnTo>
                  <a:lnTo>
                    <a:pt x="0" y="838"/>
                  </a:lnTo>
                  <a:lnTo>
                    <a:pt x="0" y="848"/>
                  </a:lnTo>
                  <a:lnTo>
                    <a:pt x="0" y="848"/>
                  </a:lnTo>
                  <a:lnTo>
                    <a:pt x="0" y="851"/>
                  </a:lnTo>
                  <a:lnTo>
                    <a:pt x="1" y="853"/>
                  </a:lnTo>
                  <a:lnTo>
                    <a:pt x="2" y="853"/>
                  </a:lnTo>
                  <a:lnTo>
                    <a:pt x="4" y="854"/>
                  </a:lnTo>
                  <a:lnTo>
                    <a:pt x="6" y="853"/>
                  </a:lnTo>
                  <a:lnTo>
                    <a:pt x="7" y="853"/>
                  </a:lnTo>
                  <a:lnTo>
                    <a:pt x="8" y="851"/>
                  </a:lnTo>
                  <a:lnTo>
                    <a:pt x="9" y="848"/>
                  </a:lnTo>
                  <a:lnTo>
                    <a:pt x="9" y="848"/>
                  </a:lnTo>
                  <a:lnTo>
                    <a:pt x="10" y="837"/>
                  </a:lnTo>
                  <a:lnTo>
                    <a:pt x="13" y="825"/>
                  </a:lnTo>
                  <a:lnTo>
                    <a:pt x="18" y="800"/>
                  </a:lnTo>
                  <a:lnTo>
                    <a:pt x="18" y="800"/>
                  </a:lnTo>
                  <a:lnTo>
                    <a:pt x="23" y="774"/>
                  </a:lnTo>
                  <a:lnTo>
                    <a:pt x="30" y="747"/>
                  </a:lnTo>
                  <a:lnTo>
                    <a:pt x="30" y="747"/>
                  </a:lnTo>
                  <a:lnTo>
                    <a:pt x="47" y="693"/>
                  </a:lnTo>
                  <a:lnTo>
                    <a:pt x="63" y="638"/>
                  </a:lnTo>
                  <a:lnTo>
                    <a:pt x="63" y="638"/>
                  </a:lnTo>
                  <a:lnTo>
                    <a:pt x="92" y="525"/>
                  </a:lnTo>
                  <a:lnTo>
                    <a:pt x="92" y="525"/>
                  </a:lnTo>
                  <a:lnTo>
                    <a:pt x="98" y="500"/>
                  </a:lnTo>
                  <a:lnTo>
                    <a:pt x="102" y="476"/>
                  </a:lnTo>
                  <a:lnTo>
                    <a:pt x="102" y="476"/>
                  </a:lnTo>
                  <a:lnTo>
                    <a:pt x="105" y="461"/>
                  </a:lnTo>
                  <a:lnTo>
                    <a:pt x="109" y="447"/>
                  </a:lnTo>
                  <a:lnTo>
                    <a:pt x="112" y="433"/>
                  </a:lnTo>
                  <a:lnTo>
                    <a:pt x="115" y="419"/>
                  </a:lnTo>
                  <a:lnTo>
                    <a:pt x="115" y="419"/>
                  </a:lnTo>
                  <a:lnTo>
                    <a:pt x="131" y="309"/>
                  </a:lnTo>
                  <a:lnTo>
                    <a:pt x="141" y="255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60" y="147"/>
                  </a:lnTo>
                  <a:lnTo>
                    <a:pt x="170" y="93"/>
                  </a:lnTo>
                  <a:lnTo>
                    <a:pt x="170" y="93"/>
                  </a:lnTo>
                  <a:lnTo>
                    <a:pt x="180" y="50"/>
                  </a:lnTo>
                  <a:lnTo>
                    <a:pt x="183" y="27"/>
                  </a:lnTo>
                  <a:lnTo>
                    <a:pt x="184" y="16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4" y="3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8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7" name="Freeform 913"/>
            <p:cNvSpPr/>
            <p:nvPr/>
          </p:nvSpPr>
          <p:spPr bwMode="auto">
            <a:xfrm>
              <a:off x="3532188" y="1266825"/>
              <a:ext cx="103188" cy="504825"/>
            </a:xfrm>
            <a:custGeom>
              <a:avLst/>
              <a:gdLst/>
              <a:ahLst/>
              <a:cxnLst>
                <a:cxn ang="0">
                  <a:pos x="185" y="5"/>
                </a:cxn>
                <a:cxn ang="0">
                  <a:pos x="181" y="67"/>
                </a:cxn>
                <a:cxn ang="0">
                  <a:pos x="169" y="127"/>
                </a:cxn>
                <a:cxn ang="0">
                  <a:pos x="153" y="187"/>
                </a:cxn>
                <a:cxn ang="0">
                  <a:pos x="136" y="246"/>
                </a:cxn>
                <a:cxn ang="0">
                  <a:pos x="129" y="273"/>
                </a:cxn>
                <a:cxn ang="0">
                  <a:pos x="124" y="327"/>
                </a:cxn>
                <a:cxn ang="0">
                  <a:pos x="123" y="355"/>
                </a:cxn>
                <a:cxn ang="0">
                  <a:pos x="118" y="418"/>
                </a:cxn>
                <a:cxn ang="0">
                  <a:pos x="108" y="481"/>
                </a:cxn>
                <a:cxn ang="0">
                  <a:pos x="101" y="511"/>
                </a:cxn>
                <a:cxn ang="0">
                  <a:pos x="74" y="596"/>
                </a:cxn>
                <a:cxn ang="0">
                  <a:pos x="65" y="627"/>
                </a:cxn>
                <a:cxn ang="0">
                  <a:pos x="53" y="691"/>
                </a:cxn>
                <a:cxn ang="0">
                  <a:pos x="47" y="723"/>
                </a:cxn>
                <a:cxn ang="0">
                  <a:pos x="23" y="846"/>
                </a:cxn>
                <a:cxn ang="0">
                  <a:pos x="20" y="863"/>
                </a:cxn>
                <a:cxn ang="0">
                  <a:pos x="14" y="897"/>
                </a:cxn>
                <a:cxn ang="0">
                  <a:pos x="9" y="913"/>
                </a:cxn>
                <a:cxn ang="0">
                  <a:pos x="6" y="922"/>
                </a:cxn>
                <a:cxn ang="0">
                  <a:pos x="1" y="939"/>
                </a:cxn>
                <a:cxn ang="0">
                  <a:pos x="0" y="949"/>
                </a:cxn>
                <a:cxn ang="0">
                  <a:pos x="2" y="952"/>
                </a:cxn>
                <a:cxn ang="0">
                  <a:pos x="6" y="954"/>
                </a:cxn>
                <a:cxn ang="0">
                  <a:pos x="9" y="952"/>
                </a:cxn>
                <a:cxn ang="0">
                  <a:pos x="11" y="949"/>
                </a:cxn>
                <a:cxn ang="0">
                  <a:pos x="12" y="937"/>
                </a:cxn>
                <a:cxn ang="0">
                  <a:pos x="18" y="914"/>
                </a:cxn>
                <a:cxn ang="0">
                  <a:pos x="21" y="903"/>
                </a:cxn>
                <a:cxn ang="0">
                  <a:pos x="33" y="840"/>
                </a:cxn>
                <a:cxn ang="0">
                  <a:pos x="47" y="774"/>
                </a:cxn>
                <a:cxn ang="0">
                  <a:pos x="59" y="709"/>
                </a:cxn>
                <a:cxn ang="0">
                  <a:pos x="71" y="650"/>
                </a:cxn>
                <a:cxn ang="0">
                  <a:pos x="85" y="591"/>
                </a:cxn>
                <a:cxn ang="0">
                  <a:pos x="94" y="563"/>
                </a:cxn>
                <a:cxn ang="0">
                  <a:pos x="105" y="534"/>
                </a:cxn>
                <a:cxn ang="0">
                  <a:pos x="114" y="500"/>
                </a:cxn>
                <a:cxn ang="0">
                  <a:pos x="120" y="465"/>
                </a:cxn>
                <a:cxn ang="0">
                  <a:pos x="128" y="407"/>
                </a:cxn>
                <a:cxn ang="0">
                  <a:pos x="135" y="320"/>
                </a:cxn>
                <a:cxn ang="0">
                  <a:pos x="143" y="262"/>
                </a:cxn>
                <a:cxn ang="0">
                  <a:pos x="150" y="233"/>
                </a:cxn>
                <a:cxn ang="0">
                  <a:pos x="167" y="177"/>
                </a:cxn>
                <a:cxn ang="0">
                  <a:pos x="181" y="120"/>
                </a:cxn>
                <a:cxn ang="0">
                  <a:pos x="191" y="63"/>
                </a:cxn>
                <a:cxn ang="0">
                  <a:pos x="196" y="5"/>
                </a:cxn>
                <a:cxn ang="0">
                  <a:pos x="195" y="3"/>
                </a:cxn>
                <a:cxn ang="0">
                  <a:pos x="192" y="1"/>
                </a:cxn>
                <a:cxn ang="0">
                  <a:pos x="188" y="1"/>
                </a:cxn>
                <a:cxn ang="0">
                  <a:pos x="186" y="3"/>
                </a:cxn>
                <a:cxn ang="0">
                  <a:pos x="185" y="5"/>
                </a:cxn>
              </a:cxnLst>
              <a:rect l="0" t="0" r="r" b="b"/>
              <a:pathLst>
                <a:path w="196" h="954">
                  <a:moveTo>
                    <a:pt x="185" y="5"/>
                  </a:moveTo>
                  <a:lnTo>
                    <a:pt x="185" y="5"/>
                  </a:lnTo>
                  <a:lnTo>
                    <a:pt x="184" y="36"/>
                  </a:lnTo>
                  <a:lnTo>
                    <a:pt x="181" y="67"/>
                  </a:lnTo>
                  <a:lnTo>
                    <a:pt x="176" y="97"/>
                  </a:lnTo>
                  <a:lnTo>
                    <a:pt x="169" y="127"/>
                  </a:lnTo>
                  <a:lnTo>
                    <a:pt x="162" y="157"/>
                  </a:lnTo>
                  <a:lnTo>
                    <a:pt x="153" y="187"/>
                  </a:lnTo>
                  <a:lnTo>
                    <a:pt x="136" y="246"/>
                  </a:lnTo>
                  <a:lnTo>
                    <a:pt x="136" y="246"/>
                  </a:lnTo>
                  <a:lnTo>
                    <a:pt x="133" y="261"/>
                  </a:lnTo>
                  <a:lnTo>
                    <a:pt x="129" y="273"/>
                  </a:lnTo>
                  <a:lnTo>
                    <a:pt x="126" y="300"/>
                  </a:lnTo>
                  <a:lnTo>
                    <a:pt x="124" y="327"/>
                  </a:lnTo>
                  <a:lnTo>
                    <a:pt x="123" y="355"/>
                  </a:lnTo>
                  <a:lnTo>
                    <a:pt x="123" y="355"/>
                  </a:lnTo>
                  <a:lnTo>
                    <a:pt x="121" y="386"/>
                  </a:lnTo>
                  <a:lnTo>
                    <a:pt x="118" y="418"/>
                  </a:lnTo>
                  <a:lnTo>
                    <a:pt x="113" y="449"/>
                  </a:lnTo>
                  <a:lnTo>
                    <a:pt x="108" y="481"/>
                  </a:lnTo>
                  <a:lnTo>
                    <a:pt x="108" y="481"/>
                  </a:lnTo>
                  <a:lnTo>
                    <a:pt x="101" y="511"/>
                  </a:lnTo>
                  <a:lnTo>
                    <a:pt x="92" y="538"/>
                  </a:lnTo>
                  <a:lnTo>
                    <a:pt x="74" y="596"/>
                  </a:lnTo>
                  <a:lnTo>
                    <a:pt x="74" y="596"/>
                  </a:lnTo>
                  <a:lnTo>
                    <a:pt x="65" y="627"/>
                  </a:lnTo>
                  <a:lnTo>
                    <a:pt x="58" y="659"/>
                  </a:lnTo>
                  <a:lnTo>
                    <a:pt x="53" y="691"/>
                  </a:lnTo>
                  <a:lnTo>
                    <a:pt x="47" y="723"/>
                  </a:lnTo>
                  <a:lnTo>
                    <a:pt x="47" y="723"/>
                  </a:lnTo>
                  <a:lnTo>
                    <a:pt x="34" y="784"/>
                  </a:lnTo>
                  <a:lnTo>
                    <a:pt x="23" y="846"/>
                  </a:lnTo>
                  <a:lnTo>
                    <a:pt x="23" y="846"/>
                  </a:lnTo>
                  <a:lnTo>
                    <a:pt x="20" y="863"/>
                  </a:lnTo>
                  <a:lnTo>
                    <a:pt x="18" y="880"/>
                  </a:lnTo>
                  <a:lnTo>
                    <a:pt x="14" y="897"/>
                  </a:lnTo>
                  <a:lnTo>
                    <a:pt x="12" y="905"/>
                  </a:lnTo>
                  <a:lnTo>
                    <a:pt x="9" y="913"/>
                  </a:lnTo>
                  <a:lnTo>
                    <a:pt x="9" y="913"/>
                  </a:lnTo>
                  <a:lnTo>
                    <a:pt x="6" y="922"/>
                  </a:lnTo>
                  <a:lnTo>
                    <a:pt x="3" y="931"/>
                  </a:lnTo>
                  <a:lnTo>
                    <a:pt x="1" y="939"/>
                  </a:lnTo>
                  <a:lnTo>
                    <a:pt x="0" y="949"/>
                  </a:lnTo>
                  <a:lnTo>
                    <a:pt x="0" y="949"/>
                  </a:lnTo>
                  <a:lnTo>
                    <a:pt x="1" y="951"/>
                  </a:lnTo>
                  <a:lnTo>
                    <a:pt x="2" y="952"/>
                  </a:lnTo>
                  <a:lnTo>
                    <a:pt x="3" y="953"/>
                  </a:lnTo>
                  <a:lnTo>
                    <a:pt x="6" y="954"/>
                  </a:lnTo>
                  <a:lnTo>
                    <a:pt x="7" y="953"/>
                  </a:lnTo>
                  <a:lnTo>
                    <a:pt x="9" y="952"/>
                  </a:lnTo>
                  <a:lnTo>
                    <a:pt x="10" y="951"/>
                  </a:lnTo>
                  <a:lnTo>
                    <a:pt x="11" y="949"/>
                  </a:lnTo>
                  <a:lnTo>
                    <a:pt x="11" y="949"/>
                  </a:lnTo>
                  <a:lnTo>
                    <a:pt x="12" y="937"/>
                  </a:lnTo>
                  <a:lnTo>
                    <a:pt x="15" y="926"/>
                  </a:lnTo>
                  <a:lnTo>
                    <a:pt x="18" y="914"/>
                  </a:lnTo>
                  <a:lnTo>
                    <a:pt x="21" y="903"/>
                  </a:lnTo>
                  <a:lnTo>
                    <a:pt x="21" y="903"/>
                  </a:lnTo>
                  <a:lnTo>
                    <a:pt x="27" y="871"/>
                  </a:lnTo>
                  <a:lnTo>
                    <a:pt x="33" y="840"/>
                  </a:lnTo>
                  <a:lnTo>
                    <a:pt x="33" y="840"/>
                  </a:lnTo>
                  <a:lnTo>
                    <a:pt x="47" y="774"/>
                  </a:lnTo>
                  <a:lnTo>
                    <a:pt x="53" y="741"/>
                  </a:lnTo>
                  <a:lnTo>
                    <a:pt x="59" y="709"/>
                  </a:lnTo>
                  <a:lnTo>
                    <a:pt x="59" y="709"/>
                  </a:lnTo>
                  <a:lnTo>
                    <a:pt x="71" y="650"/>
                  </a:lnTo>
                  <a:lnTo>
                    <a:pt x="77" y="620"/>
                  </a:lnTo>
                  <a:lnTo>
                    <a:pt x="85" y="591"/>
                  </a:lnTo>
                  <a:lnTo>
                    <a:pt x="85" y="591"/>
                  </a:lnTo>
                  <a:lnTo>
                    <a:pt x="94" y="563"/>
                  </a:lnTo>
                  <a:lnTo>
                    <a:pt x="105" y="534"/>
                  </a:lnTo>
                  <a:lnTo>
                    <a:pt x="105" y="534"/>
                  </a:lnTo>
                  <a:lnTo>
                    <a:pt x="110" y="518"/>
                  </a:lnTo>
                  <a:lnTo>
                    <a:pt x="114" y="500"/>
                  </a:lnTo>
                  <a:lnTo>
                    <a:pt x="120" y="465"/>
                  </a:lnTo>
                  <a:lnTo>
                    <a:pt x="120" y="465"/>
                  </a:lnTo>
                  <a:lnTo>
                    <a:pt x="125" y="436"/>
                  </a:lnTo>
                  <a:lnTo>
                    <a:pt x="128" y="407"/>
                  </a:lnTo>
                  <a:lnTo>
                    <a:pt x="133" y="348"/>
                  </a:lnTo>
                  <a:lnTo>
                    <a:pt x="135" y="320"/>
                  </a:lnTo>
                  <a:lnTo>
                    <a:pt x="138" y="291"/>
                  </a:lnTo>
                  <a:lnTo>
                    <a:pt x="143" y="262"/>
                  </a:lnTo>
                  <a:lnTo>
                    <a:pt x="146" y="247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67" y="177"/>
                  </a:lnTo>
                  <a:lnTo>
                    <a:pt x="174" y="149"/>
                  </a:lnTo>
                  <a:lnTo>
                    <a:pt x="181" y="120"/>
                  </a:lnTo>
                  <a:lnTo>
                    <a:pt x="186" y="92"/>
                  </a:lnTo>
                  <a:lnTo>
                    <a:pt x="191" y="63"/>
                  </a:lnTo>
                  <a:lnTo>
                    <a:pt x="195" y="34"/>
                  </a:lnTo>
                  <a:lnTo>
                    <a:pt x="196" y="5"/>
                  </a:lnTo>
                  <a:lnTo>
                    <a:pt x="196" y="5"/>
                  </a:lnTo>
                  <a:lnTo>
                    <a:pt x="195" y="3"/>
                  </a:lnTo>
                  <a:lnTo>
                    <a:pt x="194" y="1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8" y="1"/>
                  </a:lnTo>
                  <a:lnTo>
                    <a:pt x="187" y="1"/>
                  </a:lnTo>
                  <a:lnTo>
                    <a:pt x="186" y="3"/>
                  </a:lnTo>
                  <a:lnTo>
                    <a:pt x="185" y="5"/>
                  </a:lnTo>
                  <a:lnTo>
                    <a:pt x="18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8" name="Freeform 914"/>
            <p:cNvSpPr/>
            <p:nvPr/>
          </p:nvSpPr>
          <p:spPr bwMode="auto">
            <a:xfrm>
              <a:off x="3570288" y="1301750"/>
              <a:ext cx="96838" cy="488950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2" y="13"/>
                </a:cxn>
                <a:cxn ang="0">
                  <a:pos x="163" y="30"/>
                </a:cxn>
                <a:cxn ang="0">
                  <a:pos x="161" y="39"/>
                </a:cxn>
                <a:cxn ang="0">
                  <a:pos x="161" y="62"/>
                </a:cxn>
                <a:cxn ang="0">
                  <a:pos x="159" y="87"/>
                </a:cxn>
                <a:cxn ang="0">
                  <a:pos x="149" y="148"/>
                </a:cxn>
                <a:cxn ang="0">
                  <a:pos x="146" y="164"/>
                </a:cxn>
                <a:cxn ang="0">
                  <a:pos x="138" y="193"/>
                </a:cxn>
                <a:cxn ang="0">
                  <a:pos x="135" y="207"/>
                </a:cxn>
                <a:cxn ang="0">
                  <a:pos x="128" y="268"/>
                </a:cxn>
                <a:cxn ang="0">
                  <a:pos x="117" y="361"/>
                </a:cxn>
                <a:cxn ang="0">
                  <a:pos x="106" y="422"/>
                </a:cxn>
                <a:cxn ang="0">
                  <a:pos x="99" y="452"/>
                </a:cxn>
                <a:cxn ang="0">
                  <a:pos x="72" y="538"/>
                </a:cxn>
                <a:cxn ang="0">
                  <a:pos x="64" y="568"/>
                </a:cxn>
                <a:cxn ang="0">
                  <a:pos x="50" y="630"/>
                </a:cxn>
                <a:cxn ang="0">
                  <a:pos x="38" y="691"/>
                </a:cxn>
                <a:cxn ang="0">
                  <a:pos x="15" y="809"/>
                </a:cxn>
                <a:cxn ang="0">
                  <a:pos x="6" y="865"/>
                </a:cxn>
                <a:cxn ang="0">
                  <a:pos x="1" y="906"/>
                </a:cxn>
                <a:cxn ang="0">
                  <a:pos x="0" y="921"/>
                </a:cxn>
                <a:cxn ang="0">
                  <a:pos x="2" y="924"/>
                </a:cxn>
                <a:cxn ang="0">
                  <a:pos x="5" y="925"/>
                </a:cxn>
                <a:cxn ang="0">
                  <a:pos x="8" y="924"/>
                </a:cxn>
                <a:cxn ang="0">
                  <a:pos x="9" y="921"/>
                </a:cxn>
                <a:cxn ang="0">
                  <a:pos x="10" y="906"/>
                </a:cxn>
                <a:cxn ang="0">
                  <a:pos x="13" y="875"/>
                </a:cxn>
                <a:cxn ang="0">
                  <a:pos x="16" y="862"/>
                </a:cxn>
                <a:cxn ang="0">
                  <a:pos x="25" y="803"/>
                </a:cxn>
                <a:cxn ang="0">
                  <a:pos x="31" y="774"/>
                </a:cxn>
                <a:cxn ang="0">
                  <a:pos x="48" y="685"/>
                </a:cxn>
                <a:cxn ang="0">
                  <a:pos x="62" y="623"/>
                </a:cxn>
                <a:cxn ang="0">
                  <a:pos x="75" y="560"/>
                </a:cxn>
                <a:cxn ang="0">
                  <a:pos x="83" y="531"/>
                </a:cxn>
                <a:cxn ang="0">
                  <a:pos x="110" y="446"/>
                </a:cxn>
                <a:cxn ang="0">
                  <a:pos x="117" y="417"/>
                </a:cxn>
                <a:cxn ang="0">
                  <a:pos x="129" y="355"/>
                </a:cxn>
                <a:cxn ang="0">
                  <a:pos x="138" y="262"/>
                </a:cxn>
                <a:cxn ang="0">
                  <a:pos x="145" y="201"/>
                </a:cxn>
                <a:cxn ang="0">
                  <a:pos x="148" y="186"/>
                </a:cxn>
                <a:cxn ang="0">
                  <a:pos x="157" y="157"/>
                </a:cxn>
                <a:cxn ang="0">
                  <a:pos x="161" y="143"/>
                </a:cxn>
                <a:cxn ang="0">
                  <a:pos x="167" y="94"/>
                </a:cxn>
                <a:cxn ang="0">
                  <a:pos x="169" y="70"/>
                </a:cxn>
                <a:cxn ang="0">
                  <a:pos x="171" y="45"/>
                </a:cxn>
                <a:cxn ang="0">
                  <a:pos x="172" y="36"/>
                </a:cxn>
                <a:cxn ang="0">
                  <a:pos x="181" y="17"/>
                </a:cxn>
                <a:cxn ang="0">
                  <a:pos x="185" y="7"/>
                </a:cxn>
                <a:cxn ang="0">
                  <a:pos x="185" y="5"/>
                </a:cxn>
                <a:cxn ang="0">
                  <a:pos x="180" y="1"/>
                </a:cxn>
                <a:cxn ang="0">
                  <a:pos x="177" y="1"/>
                </a:cxn>
                <a:cxn ang="0">
                  <a:pos x="175" y="5"/>
                </a:cxn>
              </a:cxnLst>
              <a:rect l="0" t="0" r="r" b="b"/>
              <a:pathLst>
                <a:path w="185" h="925">
                  <a:moveTo>
                    <a:pt x="175" y="5"/>
                  </a:moveTo>
                  <a:lnTo>
                    <a:pt x="175" y="5"/>
                  </a:lnTo>
                  <a:lnTo>
                    <a:pt x="174" y="9"/>
                  </a:lnTo>
                  <a:lnTo>
                    <a:pt x="172" y="13"/>
                  </a:lnTo>
                  <a:lnTo>
                    <a:pt x="168" y="22"/>
                  </a:lnTo>
                  <a:lnTo>
                    <a:pt x="163" y="30"/>
                  </a:lnTo>
                  <a:lnTo>
                    <a:pt x="162" y="35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62"/>
                  </a:lnTo>
                  <a:lnTo>
                    <a:pt x="159" y="87"/>
                  </a:lnTo>
                  <a:lnTo>
                    <a:pt x="159" y="87"/>
                  </a:lnTo>
                  <a:lnTo>
                    <a:pt x="155" y="118"/>
                  </a:lnTo>
                  <a:lnTo>
                    <a:pt x="149" y="148"/>
                  </a:lnTo>
                  <a:lnTo>
                    <a:pt x="149" y="148"/>
                  </a:lnTo>
                  <a:lnTo>
                    <a:pt x="146" y="164"/>
                  </a:lnTo>
                  <a:lnTo>
                    <a:pt x="142" y="178"/>
                  </a:lnTo>
                  <a:lnTo>
                    <a:pt x="138" y="193"/>
                  </a:lnTo>
                  <a:lnTo>
                    <a:pt x="135" y="207"/>
                  </a:lnTo>
                  <a:lnTo>
                    <a:pt x="135" y="207"/>
                  </a:lnTo>
                  <a:lnTo>
                    <a:pt x="131" y="238"/>
                  </a:lnTo>
                  <a:lnTo>
                    <a:pt x="128" y="268"/>
                  </a:lnTo>
                  <a:lnTo>
                    <a:pt x="122" y="330"/>
                  </a:lnTo>
                  <a:lnTo>
                    <a:pt x="117" y="361"/>
                  </a:lnTo>
                  <a:lnTo>
                    <a:pt x="112" y="392"/>
                  </a:lnTo>
                  <a:lnTo>
                    <a:pt x="106" y="422"/>
                  </a:lnTo>
                  <a:lnTo>
                    <a:pt x="99" y="452"/>
                  </a:lnTo>
                  <a:lnTo>
                    <a:pt x="99" y="452"/>
                  </a:lnTo>
                  <a:lnTo>
                    <a:pt x="80" y="510"/>
                  </a:lnTo>
                  <a:lnTo>
                    <a:pt x="72" y="538"/>
                  </a:lnTo>
                  <a:lnTo>
                    <a:pt x="64" y="568"/>
                  </a:lnTo>
                  <a:lnTo>
                    <a:pt x="64" y="568"/>
                  </a:lnTo>
                  <a:lnTo>
                    <a:pt x="56" y="599"/>
                  </a:lnTo>
                  <a:lnTo>
                    <a:pt x="50" y="630"/>
                  </a:lnTo>
                  <a:lnTo>
                    <a:pt x="38" y="691"/>
                  </a:lnTo>
                  <a:lnTo>
                    <a:pt x="38" y="691"/>
                  </a:lnTo>
                  <a:lnTo>
                    <a:pt x="25" y="750"/>
                  </a:lnTo>
                  <a:lnTo>
                    <a:pt x="15" y="809"/>
                  </a:lnTo>
                  <a:lnTo>
                    <a:pt x="15" y="809"/>
                  </a:lnTo>
                  <a:lnTo>
                    <a:pt x="6" y="865"/>
                  </a:lnTo>
                  <a:lnTo>
                    <a:pt x="2" y="893"/>
                  </a:lnTo>
                  <a:lnTo>
                    <a:pt x="1" y="906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1" y="923"/>
                  </a:lnTo>
                  <a:lnTo>
                    <a:pt x="2" y="924"/>
                  </a:lnTo>
                  <a:lnTo>
                    <a:pt x="3" y="925"/>
                  </a:lnTo>
                  <a:lnTo>
                    <a:pt x="5" y="925"/>
                  </a:lnTo>
                  <a:lnTo>
                    <a:pt x="7" y="925"/>
                  </a:lnTo>
                  <a:lnTo>
                    <a:pt x="8" y="924"/>
                  </a:lnTo>
                  <a:lnTo>
                    <a:pt x="9" y="923"/>
                  </a:lnTo>
                  <a:lnTo>
                    <a:pt x="9" y="921"/>
                  </a:lnTo>
                  <a:lnTo>
                    <a:pt x="9" y="921"/>
                  </a:lnTo>
                  <a:lnTo>
                    <a:pt x="10" y="906"/>
                  </a:lnTo>
                  <a:lnTo>
                    <a:pt x="11" y="891"/>
                  </a:lnTo>
                  <a:lnTo>
                    <a:pt x="13" y="875"/>
                  </a:lnTo>
                  <a:lnTo>
                    <a:pt x="16" y="862"/>
                  </a:lnTo>
                  <a:lnTo>
                    <a:pt x="16" y="862"/>
                  </a:lnTo>
                  <a:lnTo>
                    <a:pt x="21" y="833"/>
                  </a:lnTo>
                  <a:lnTo>
                    <a:pt x="25" y="803"/>
                  </a:lnTo>
                  <a:lnTo>
                    <a:pt x="25" y="803"/>
                  </a:lnTo>
                  <a:lnTo>
                    <a:pt x="31" y="774"/>
                  </a:lnTo>
                  <a:lnTo>
                    <a:pt x="37" y="744"/>
                  </a:lnTo>
                  <a:lnTo>
                    <a:pt x="48" y="685"/>
                  </a:lnTo>
                  <a:lnTo>
                    <a:pt x="48" y="685"/>
                  </a:lnTo>
                  <a:lnTo>
                    <a:pt x="62" y="623"/>
                  </a:lnTo>
                  <a:lnTo>
                    <a:pt x="68" y="592"/>
                  </a:lnTo>
                  <a:lnTo>
                    <a:pt x="75" y="560"/>
                  </a:lnTo>
                  <a:lnTo>
                    <a:pt x="75" y="560"/>
                  </a:lnTo>
                  <a:lnTo>
                    <a:pt x="83" y="531"/>
                  </a:lnTo>
                  <a:lnTo>
                    <a:pt x="93" y="503"/>
                  </a:lnTo>
                  <a:lnTo>
                    <a:pt x="110" y="446"/>
                  </a:lnTo>
                  <a:lnTo>
                    <a:pt x="110" y="446"/>
                  </a:lnTo>
                  <a:lnTo>
                    <a:pt x="117" y="417"/>
                  </a:lnTo>
                  <a:lnTo>
                    <a:pt x="124" y="386"/>
                  </a:lnTo>
                  <a:lnTo>
                    <a:pt x="129" y="355"/>
                  </a:lnTo>
                  <a:lnTo>
                    <a:pt x="132" y="324"/>
                  </a:lnTo>
                  <a:lnTo>
                    <a:pt x="138" y="262"/>
                  </a:lnTo>
                  <a:lnTo>
                    <a:pt x="141" y="231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8" y="186"/>
                  </a:lnTo>
                  <a:lnTo>
                    <a:pt x="153" y="172"/>
                  </a:lnTo>
                  <a:lnTo>
                    <a:pt x="157" y="157"/>
                  </a:lnTo>
                  <a:lnTo>
                    <a:pt x="161" y="143"/>
                  </a:lnTo>
                  <a:lnTo>
                    <a:pt x="161" y="143"/>
                  </a:lnTo>
                  <a:lnTo>
                    <a:pt x="164" y="119"/>
                  </a:lnTo>
                  <a:lnTo>
                    <a:pt x="167" y="94"/>
                  </a:lnTo>
                  <a:lnTo>
                    <a:pt x="167" y="94"/>
                  </a:lnTo>
                  <a:lnTo>
                    <a:pt x="169" y="70"/>
                  </a:lnTo>
                  <a:lnTo>
                    <a:pt x="171" y="45"/>
                  </a:lnTo>
                  <a:lnTo>
                    <a:pt x="171" y="45"/>
                  </a:lnTo>
                  <a:lnTo>
                    <a:pt x="171" y="40"/>
                  </a:lnTo>
                  <a:lnTo>
                    <a:pt x="172" y="36"/>
                  </a:lnTo>
                  <a:lnTo>
                    <a:pt x="177" y="26"/>
                  </a:lnTo>
                  <a:lnTo>
                    <a:pt x="181" y="17"/>
                  </a:lnTo>
                  <a:lnTo>
                    <a:pt x="183" y="12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85" y="5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299" name="Freeform 915"/>
            <p:cNvSpPr/>
            <p:nvPr/>
          </p:nvSpPr>
          <p:spPr bwMode="auto">
            <a:xfrm>
              <a:off x="3605213" y="1336675"/>
              <a:ext cx="98425" cy="500063"/>
            </a:xfrm>
            <a:custGeom>
              <a:avLst/>
              <a:gdLst/>
              <a:ahLst/>
              <a:cxnLst>
                <a:cxn ang="0">
                  <a:pos x="174" y="4"/>
                </a:cxn>
                <a:cxn ang="0">
                  <a:pos x="173" y="62"/>
                </a:cxn>
                <a:cxn ang="0">
                  <a:pos x="167" y="119"/>
                </a:cxn>
                <a:cxn ang="0">
                  <a:pos x="157" y="179"/>
                </a:cxn>
                <a:cxn ang="0">
                  <a:pos x="147" y="239"/>
                </a:cxn>
                <a:cxn ang="0">
                  <a:pos x="136" y="302"/>
                </a:cxn>
                <a:cxn ang="0">
                  <a:pos x="126" y="365"/>
                </a:cxn>
                <a:cxn ang="0">
                  <a:pos x="118" y="428"/>
                </a:cxn>
                <a:cxn ang="0">
                  <a:pos x="107" y="490"/>
                </a:cxn>
                <a:cxn ang="0">
                  <a:pos x="101" y="519"/>
                </a:cxn>
                <a:cxn ang="0">
                  <a:pos x="78" y="605"/>
                </a:cxn>
                <a:cxn ang="0">
                  <a:pos x="47" y="719"/>
                </a:cxn>
                <a:cxn ang="0">
                  <a:pos x="41" y="747"/>
                </a:cxn>
                <a:cxn ang="0">
                  <a:pos x="32" y="806"/>
                </a:cxn>
                <a:cxn ang="0">
                  <a:pos x="27" y="835"/>
                </a:cxn>
                <a:cxn ang="0">
                  <a:pos x="20" y="859"/>
                </a:cxn>
                <a:cxn ang="0">
                  <a:pos x="5" y="907"/>
                </a:cxn>
                <a:cxn ang="0">
                  <a:pos x="0" y="931"/>
                </a:cxn>
                <a:cxn ang="0">
                  <a:pos x="0" y="933"/>
                </a:cxn>
                <a:cxn ang="0">
                  <a:pos x="0" y="939"/>
                </a:cxn>
                <a:cxn ang="0">
                  <a:pos x="1" y="942"/>
                </a:cxn>
                <a:cxn ang="0">
                  <a:pos x="4" y="943"/>
                </a:cxn>
                <a:cxn ang="0">
                  <a:pos x="7" y="942"/>
                </a:cxn>
                <a:cxn ang="0">
                  <a:pos x="9" y="939"/>
                </a:cxn>
                <a:cxn ang="0">
                  <a:pos x="10" y="924"/>
                </a:cxn>
                <a:cxn ang="0">
                  <a:pos x="16" y="897"/>
                </a:cxn>
                <a:cxn ang="0">
                  <a:pos x="30" y="857"/>
                </a:cxn>
                <a:cxn ang="0">
                  <a:pos x="37" y="829"/>
                </a:cxn>
                <a:cxn ang="0">
                  <a:pos x="42" y="800"/>
                </a:cxn>
                <a:cxn ang="0">
                  <a:pos x="52" y="741"/>
                </a:cxn>
                <a:cxn ang="0">
                  <a:pos x="58" y="712"/>
                </a:cxn>
                <a:cxn ang="0">
                  <a:pos x="90" y="595"/>
                </a:cxn>
                <a:cxn ang="0">
                  <a:pos x="113" y="506"/>
                </a:cxn>
                <a:cxn ang="0">
                  <a:pos x="120" y="476"/>
                </a:cxn>
                <a:cxn ang="0">
                  <a:pos x="129" y="417"/>
                </a:cxn>
                <a:cxn ang="0">
                  <a:pos x="136" y="359"/>
                </a:cxn>
                <a:cxn ang="0">
                  <a:pos x="146" y="296"/>
                </a:cxn>
                <a:cxn ang="0">
                  <a:pos x="158" y="233"/>
                </a:cxn>
                <a:cxn ang="0">
                  <a:pos x="168" y="173"/>
                </a:cxn>
                <a:cxn ang="0">
                  <a:pos x="178" y="113"/>
                </a:cxn>
                <a:cxn ang="0">
                  <a:pos x="184" y="58"/>
                </a:cxn>
                <a:cxn ang="0">
                  <a:pos x="185" y="4"/>
                </a:cxn>
                <a:cxn ang="0">
                  <a:pos x="184" y="2"/>
                </a:cxn>
                <a:cxn ang="0">
                  <a:pos x="182" y="0"/>
                </a:cxn>
                <a:cxn ang="0">
                  <a:pos x="177" y="0"/>
                </a:cxn>
                <a:cxn ang="0">
                  <a:pos x="175" y="2"/>
                </a:cxn>
                <a:cxn ang="0">
                  <a:pos x="174" y="4"/>
                </a:cxn>
              </a:cxnLst>
              <a:rect l="0" t="0" r="r" b="b"/>
              <a:pathLst>
                <a:path w="185" h="943">
                  <a:moveTo>
                    <a:pt x="174" y="4"/>
                  </a:moveTo>
                  <a:lnTo>
                    <a:pt x="174" y="4"/>
                  </a:lnTo>
                  <a:lnTo>
                    <a:pt x="174" y="33"/>
                  </a:lnTo>
                  <a:lnTo>
                    <a:pt x="173" y="62"/>
                  </a:lnTo>
                  <a:lnTo>
                    <a:pt x="171" y="90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57" y="179"/>
                  </a:lnTo>
                  <a:lnTo>
                    <a:pt x="147" y="239"/>
                  </a:lnTo>
                  <a:lnTo>
                    <a:pt x="147" y="239"/>
                  </a:lnTo>
                  <a:lnTo>
                    <a:pt x="142" y="271"/>
                  </a:lnTo>
                  <a:lnTo>
                    <a:pt x="136" y="302"/>
                  </a:lnTo>
                  <a:lnTo>
                    <a:pt x="131" y="334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18" y="428"/>
                  </a:lnTo>
                  <a:lnTo>
                    <a:pt x="112" y="459"/>
                  </a:lnTo>
                  <a:lnTo>
                    <a:pt x="107" y="490"/>
                  </a:lnTo>
                  <a:lnTo>
                    <a:pt x="107" y="490"/>
                  </a:lnTo>
                  <a:lnTo>
                    <a:pt x="101" y="519"/>
                  </a:lnTo>
                  <a:lnTo>
                    <a:pt x="94" y="547"/>
                  </a:lnTo>
                  <a:lnTo>
                    <a:pt x="78" y="605"/>
                  </a:lnTo>
                  <a:lnTo>
                    <a:pt x="62" y="662"/>
                  </a:lnTo>
                  <a:lnTo>
                    <a:pt x="47" y="719"/>
                  </a:lnTo>
                  <a:lnTo>
                    <a:pt x="47" y="719"/>
                  </a:lnTo>
                  <a:lnTo>
                    <a:pt x="41" y="747"/>
                  </a:lnTo>
                  <a:lnTo>
                    <a:pt x="36" y="776"/>
                  </a:lnTo>
                  <a:lnTo>
                    <a:pt x="32" y="806"/>
                  </a:lnTo>
                  <a:lnTo>
                    <a:pt x="27" y="835"/>
                  </a:lnTo>
                  <a:lnTo>
                    <a:pt x="27" y="835"/>
                  </a:lnTo>
                  <a:lnTo>
                    <a:pt x="24" y="848"/>
                  </a:lnTo>
                  <a:lnTo>
                    <a:pt x="20" y="859"/>
                  </a:lnTo>
                  <a:lnTo>
                    <a:pt x="12" y="883"/>
                  </a:lnTo>
                  <a:lnTo>
                    <a:pt x="5" y="907"/>
                  </a:lnTo>
                  <a:lnTo>
                    <a:pt x="2" y="919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0" y="933"/>
                  </a:lnTo>
                  <a:lnTo>
                    <a:pt x="0" y="939"/>
                  </a:lnTo>
                  <a:lnTo>
                    <a:pt x="0" y="939"/>
                  </a:lnTo>
                  <a:lnTo>
                    <a:pt x="0" y="940"/>
                  </a:lnTo>
                  <a:lnTo>
                    <a:pt x="1" y="942"/>
                  </a:lnTo>
                  <a:lnTo>
                    <a:pt x="2" y="943"/>
                  </a:lnTo>
                  <a:lnTo>
                    <a:pt x="4" y="943"/>
                  </a:lnTo>
                  <a:lnTo>
                    <a:pt x="6" y="943"/>
                  </a:lnTo>
                  <a:lnTo>
                    <a:pt x="7" y="942"/>
                  </a:lnTo>
                  <a:lnTo>
                    <a:pt x="8" y="940"/>
                  </a:lnTo>
                  <a:lnTo>
                    <a:pt x="9" y="939"/>
                  </a:lnTo>
                  <a:lnTo>
                    <a:pt x="9" y="939"/>
                  </a:lnTo>
                  <a:lnTo>
                    <a:pt x="10" y="924"/>
                  </a:lnTo>
                  <a:lnTo>
                    <a:pt x="13" y="911"/>
                  </a:lnTo>
                  <a:lnTo>
                    <a:pt x="16" y="897"/>
                  </a:lnTo>
                  <a:lnTo>
                    <a:pt x="21" y="884"/>
                  </a:lnTo>
                  <a:lnTo>
                    <a:pt x="30" y="857"/>
                  </a:lnTo>
                  <a:lnTo>
                    <a:pt x="34" y="843"/>
                  </a:lnTo>
                  <a:lnTo>
                    <a:pt x="37" y="829"/>
                  </a:lnTo>
                  <a:lnTo>
                    <a:pt x="37" y="829"/>
                  </a:lnTo>
                  <a:lnTo>
                    <a:pt x="42" y="800"/>
                  </a:lnTo>
                  <a:lnTo>
                    <a:pt x="47" y="771"/>
                  </a:lnTo>
                  <a:lnTo>
                    <a:pt x="52" y="741"/>
                  </a:lnTo>
                  <a:lnTo>
                    <a:pt x="58" y="712"/>
                  </a:lnTo>
                  <a:lnTo>
                    <a:pt x="58" y="712"/>
                  </a:lnTo>
                  <a:lnTo>
                    <a:pt x="73" y="653"/>
                  </a:lnTo>
                  <a:lnTo>
                    <a:pt x="90" y="595"/>
                  </a:lnTo>
                  <a:lnTo>
                    <a:pt x="106" y="535"/>
                  </a:lnTo>
                  <a:lnTo>
                    <a:pt x="113" y="506"/>
                  </a:lnTo>
                  <a:lnTo>
                    <a:pt x="120" y="476"/>
                  </a:lnTo>
                  <a:lnTo>
                    <a:pt x="120" y="476"/>
                  </a:lnTo>
                  <a:lnTo>
                    <a:pt x="125" y="447"/>
                  </a:lnTo>
                  <a:lnTo>
                    <a:pt x="129" y="417"/>
                  </a:lnTo>
                  <a:lnTo>
                    <a:pt x="136" y="359"/>
                  </a:lnTo>
                  <a:lnTo>
                    <a:pt x="136" y="359"/>
                  </a:lnTo>
                  <a:lnTo>
                    <a:pt x="141" y="327"/>
                  </a:lnTo>
                  <a:lnTo>
                    <a:pt x="146" y="296"/>
                  </a:lnTo>
                  <a:lnTo>
                    <a:pt x="153" y="264"/>
                  </a:lnTo>
                  <a:lnTo>
                    <a:pt x="158" y="233"/>
                  </a:lnTo>
                  <a:lnTo>
                    <a:pt x="158" y="233"/>
                  </a:lnTo>
                  <a:lnTo>
                    <a:pt x="168" y="17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82" y="86"/>
                  </a:lnTo>
                  <a:lnTo>
                    <a:pt x="184" y="58"/>
                  </a:lnTo>
                  <a:lnTo>
                    <a:pt x="184" y="32"/>
                  </a:lnTo>
                  <a:lnTo>
                    <a:pt x="185" y="4"/>
                  </a:lnTo>
                  <a:lnTo>
                    <a:pt x="185" y="4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7" y="0"/>
                  </a:lnTo>
                  <a:lnTo>
                    <a:pt x="176" y="1"/>
                  </a:lnTo>
                  <a:lnTo>
                    <a:pt x="175" y="2"/>
                  </a:lnTo>
                  <a:lnTo>
                    <a:pt x="174" y="4"/>
                  </a:lnTo>
                  <a:lnTo>
                    <a:pt x="17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0" name="Freeform 916"/>
            <p:cNvSpPr/>
            <p:nvPr/>
          </p:nvSpPr>
          <p:spPr bwMode="auto">
            <a:xfrm>
              <a:off x="3649663" y="1366838"/>
              <a:ext cx="90488" cy="492125"/>
            </a:xfrm>
            <a:custGeom>
              <a:avLst/>
              <a:gdLst/>
              <a:ahLst/>
              <a:cxnLst>
                <a:cxn ang="0">
                  <a:pos x="162" y="5"/>
                </a:cxn>
                <a:cxn ang="0">
                  <a:pos x="161" y="67"/>
                </a:cxn>
                <a:cxn ang="0">
                  <a:pos x="155" y="128"/>
                </a:cxn>
                <a:cxn ang="0">
                  <a:pos x="151" y="156"/>
                </a:cxn>
                <a:cxn ang="0">
                  <a:pos x="141" y="214"/>
                </a:cxn>
                <a:cxn ang="0">
                  <a:pos x="137" y="243"/>
                </a:cxn>
                <a:cxn ang="0">
                  <a:pos x="123" y="335"/>
                </a:cxn>
                <a:cxn ang="0">
                  <a:pos x="111" y="397"/>
                </a:cxn>
                <a:cxn ang="0">
                  <a:pos x="97" y="457"/>
                </a:cxn>
                <a:cxn ang="0">
                  <a:pos x="87" y="487"/>
                </a:cxn>
                <a:cxn ang="0">
                  <a:pos x="69" y="543"/>
                </a:cxn>
                <a:cxn ang="0">
                  <a:pos x="51" y="599"/>
                </a:cxn>
                <a:cxn ang="0">
                  <a:pos x="48" y="614"/>
                </a:cxn>
                <a:cxn ang="0">
                  <a:pos x="44" y="658"/>
                </a:cxn>
                <a:cxn ang="0">
                  <a:pos x="40" y="702"/>
                </a:cxn>
                <a:cxn ang="0">
                  <a:pos x="38" y="717"/>
                </a:cxn>
                <a:cxn ang="0">
                  <a:pos x="23" y="796"/>
                </a:cxn>
                <a:cxn ang="0">
                  <a:pos x="17" y="822"/>
                </a:cxn>
                <a:cxn ang="0">
                  <a:pos x="12" y="846"/>
                </a:cxn>
                <a:cxn ang="0">
                  <a:pos x="6" y="898"/>
                </a:cxn>
                <a:cxn ang="0">
                  <a:pos x="0" y="924"/>
                </a:cxn>
                <a:cxn ang="0">
                  <a:pos x="0" y="926"/>
                </a:cxn>
                <a:cxn ang="0">
                  <a:pos x="3" y="928"/>
                </a:cxn>
                <a:cxn ang="0">
                  <a:pos x="6" y="929"/>
                </a:cxn>
                <a:cxn ang="0">
                  <a:pos x="9" y="928"/>
                </a:cxn>
                <a:cxn ang="0">
                  <a:pos x="10" y="926"/>
                </a:cxn>
                <a:cxn ang="0">
                  <a:pos x="14" y="902"/>
                </a:cxn>
                <a:cxn ang="0">
                  <a:pos x="20" y="855"/>
                </a:cxn>
                <a:cxn ang="0">
                  <a:pos x="25" y="831"/>
                </a:cxn>
                <a:cxn ang="0">
                  <a:pos x="30" y="805"/>
                </a:cxn>
                <a:cxn ang="0">
                  <a:pos x="45" y="727"/>
                </a:cxn>
                <a:cxn ang="0">
                  <a:pos x="49" y="698"/>
                </a:cxn>
                <a:cxn ang="0">
                  <a:pos x="54" y="640"/>
                </a:cxn>
                <a:cxn ang="0">
                  <a:pos x="58" y="610"/>
                </a:cxn>
                <a:cxn ang="0">
                  <a:pos x="66" y="580"/>
                </a:cxn>
                <a:cxn ang="0">
                  <a:pos x="86" y="519"/>
                </a:cxn>
                <a:cxn ang="0">
                  <a:pos x="97" y="490"/>
                </a:cxn>
                <a:cxn ang="0">
                  <a:pos x="113" y="431"/>
                </a:cxn>
                <a:cxn ang="0">
                  <a:pos x="126" y="372"/>
                </a:cxn>
                <a:cxn ang="0">
                  <a:pos x="137" y="312"/>
                </a:cxn>
                <a:cxn ang="0">
                  <a:pos x="145" y="252"/>
                </a:cxn>
                <a:cxn ang="0">
                  <a:pos x="155" y="186"/>
                </a:cxn>
                <a:cxn ang="0">
                  <a:pos x="166" y="121"/>
                </a:cxn>
                <a:cxn ang="0">
                  <a:pos x="169" y="92"/>
                </a:cxn>
                <a:cxn ang="0">
                  <a:pos x="171" y="34"/>
                </a:cxn>
                <a:cxn ang="0">
                  <a:pos x="171" y="5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4" y="1"/>
                </a:cxn>
                <a:cxn ang="0">
                  <a:pos x="162" y="5"/>
                </a:cxn>
              </a:cxnLst>
              <a:rect l="0" t="0" r="r" b="b"/>
              <a:pathLst>
                <a:path w="171" h="929">
                  <a:moveTo>
                    <a:pt x="162" y="5"/>
                  </a:moveTo>
                  <a:lnTo>
                    <a:pt x="162" y="5"/>
                  </a:lnTo>
                  <a:lnTo>
                    <a:pt x="162" y="36"/>
                  </a:lnTo>
                  <a:lnTo>
                    <a:pt x="161" y="67"/>
                  </a:lnTo>
                  <a:lnTo>
                    <a:pt x="160" y="97"/>
                  </a:lnTo>
                  <a:lnTo>
                    <a:pt x="155" y="128"/>
                  </a:lnTo>
                  <a:lnTo>
                    <a:pt x="155" y="128"/>
                  </a:lnTo>
                  <a:lnTo>
                    <a:pt x="151" y="156"/>
                  </a:lnTo>
                  <a:lnTo>
                    <a:pt x="146" y="185"/>
                  </a:lnTo>
                  <a:lnTo>
                    <a:pt x="141" y="214"/>
                  </a:lnTo>
                  <a:lnTo>
                    <a:pt x="137" y="243"/>
                  </a:lnTo>
                  <a:lnTo>
                    <a:pt x="137" y="243"/>
                  </a:lnTo>
                  <a:lnTo>
                    <a:pt x="129" y="305"/>
                  </a:lnTo>
                  <a:lnTo>
                    <a:pt x="123" y="335"/>
                  </a:lnTo>
                  <a:lnTo>
                    <a:pt x="117" y="366"/>
                  </a:lnTo>
                  <a:lnTo>
                    <a:pt x="111" y="397"/>
                  </a:lnTo>
                  <a:lnTo>
                    <a:pt x="104" y="427"/>
                  </a:lnTo>
                  <a:lnTo>
                    <a:pt x="97" y="457"/>
                  </a:lnTo>
                  <a:lnTo>
                    <a:pt x="87" y="487"/>
                  </a:lnTo>
                  <a:lnTo>
                    <a:pt x="87" y="487"/>
                  </a:lnTo>
                  <a:lnTo>
                    <a:pt x="78" y="515"/>
                  </a:lnTo>
                  <a:lnTo>
                    <a:pt x="69" y="543"/>
                  </a:lnTo>
                  <a:lnTo>
                    <a:pt x="59" y="572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48" y="614"/>
                  </a:lnTo>
                  <a:lnTo>
                    <a:pt x="46" y="628"/>
                  </a:lnTo>
                  <a:lnTo>
                    <a:pt x="44" y="658"/>
                  </a:lnTo>
                  <a:lnTo>
                    <a:pt x="42" y="687"/>
                  </a:lnTo>
                  <a:lnTo>
                    <a:pt x="40" y="702"/>
                  </a:lnTo>
                  <a:lnTo>
                    <a:pt x="38" y="717"/>
                  </a:lnTo>
                  <a:lnTo>
                    <a:pt x="38" y="717"/>
                  </a:lnTo>
                  <a:lnTo>
                    <a:pt x="28" y="769"/>
                  </a:lnTo>
                  <a:lnTo>
                    <a:pt x="23" y="796"/>
                  </a:lnTo>
                  <a:lnTo>
                    <a:pt x="17" y="822"/>
                  </a:lnTo>
                  <a:lnTo>
                    <a:pt x="17" y="822"/>
                  </a:lnTo>
                  <a:lnTo>
                    <a:pt x="15" y="834"/>
                  </a:lnTo>
                  <a:lnTo>
                    <a:pt x="12" y="846"/>
                  </a:lnTo>
                  <a:lnTo>
                    <a:pt x="9" y="872"/>
                  </a:lnTo>
                  <a:lnTo>
                    <a:pt x="6" y="898"/>
                  </a:lnTo>
                  <a:lnTo>
                    <a:pt x="4" y="910"/>
                  </a:lnTo>
                  <a:lnTo>
                    <a:pt x="0" y="924"/>
                  </a:lnTo>
                  <a:lnTo>
                    <a:pt x="0" y="924"/>
                  </a:lnTo>
                  <a:lnTo>
                    <a:pt x="0" y="926"/>
                  </a:lnTo>
                  <a:lnTo>
                    <a:pt x="2" y="927"/>
                  </a:lnTo>
                  <a:lnTo>
                    <a:pt x="3" y="928"/>
                  </a:lnTo>
                  <a:lnTo>
                    <a:pt x="5" y="929"/>
                  </a:lnTo>
                  <a:lnTo>
                    <a:pt x="6" y="929"/>
                  </a:lnTo>
                  <a:lnTo>
                    <a:pt x="8" y="929"/>
                  </a:lnTo>
                  <a:lnTo>
                    <a:pt x="9" y="928"/>
                  </a:lnTo>
                  <a:lnTo>
                    <a:pt x="10" y="926"/>
                  </a:lnTo>
                  <a:lnTo>
                    <a:pt x="10" y="926"/>
                  </a:lnTo>
                  <a:lnTo>
                    <a:pt x="13" y="915"/>
                  </a:lnTo>
                  <a:lnTo>
                    <a:pt x="14" y="902"/>
                  </a:lnTo>
                  <a:lnTo>
                    <a:pt x="17" y="878"/>
                  </a:lnTo>
                  <a:lnTo>
                    <a:pt x="20" y="855"/>
                  </a:lnTo>
                  <a:lnTo>
                    <a:pt x="22" y="842"/>
                  </a:lnTo>
                  <a:lnTo>
                    <a:pt x="25" y="831"/>
                  </a:lnTo>
                  <a:lnTo>
                    <a:pt x="25" y="831"/>
                  </a:lnTo>
                  <a:lnTo>
                    <a:pt x="30" y="805"/>
                  </a:lnTo>
                  <a:lnTo>
                    <a:pt x="36" y="778"/>
                  </a:lnTo>
                  <a:lnTo>
                    <a:pt x="45" y="727"/>
                  </a:lnTo>
                  <a:lnTo>
                    <a:pt x="45" y="727"/>
                  </a:lnTo>
                  <a:lnTo>
                    <a:pt x="49" y="698"/>
                  </a:lnTo>
                  <a:lnTo>
                    <a:pt x="52" y="669"/>
                  </a:lnTo>
                  <a:lnTo>
                    <a:pt x="54" y="640"/>
                  </a:lnTo>
                  <a:lnTo>
                    <a:pt x="58" y="610"/>
                  </a:lnTo>
                  <a:lnTo>
                    <a:pt x="58" y="610"/>
                  </a:lnTo>
                  <a:lnTo>
                    <a:pt x="61" y="595"/>
                  </a:lnTo>
                  <a:lnTo>
                    <a:pt x="66" y="580"/>
                  </a:lnTo>
                  <a:lnTo>
                    <a:pt x="76" y="550"/>
                  </a:lnTo>
                  <a:lnTo>
                    <a:pt x="86" y="519"/>
                  </a:lnTo>
                  <a:lnTo>
                    <a:pt x="97" y="490"/>
                  </a:lnTo>
                  <a:lnTo>
                    <a:pt x="97" y="490"/>
                  </a:lnTo>
                  <a:lnTo>
                    <a:pt x="106" y="461"/>
                  </a:lnTo>
                  <a:lnTo>
                    <a:pt x="113" y="431"/>
                  </a:lnTo>
                  <a:lnTo>
                    <a:pt x="120" y="402"/>
                  </a:lnTo>
                  <a:lnTo>
                    <a:pt x="126" y="372"/>
                  </a:lnTo>
                  <a:lnTo>
                    <a:pt x="132" y="342"/>
                  </a:lnTo>
                  <a:lnTo>
                    <a:pt x="137" y="312"/>
                  </a:lnTo>
                  <a:lnTo>
                    <a:pt x="145" y="252"/>
                  </a:lnTo>
                  <a:lnTo>
                    <a:pt x="145" y="252"/>
                  </a:lnTo>
                  <a:lnTo>
                    <a:pt x="149" y="219"/>
                  </a:lnTo>
                  <a:lnTo>
                    <a:pt x="155" y="186"/>
                  </a:lnTo>
                  <a:lnTo>
                    <a:pt x="161" y="154"/>
                  </a:lnTo>
                  <a:lnTo>
                    <a:pt x="166" y="121"/>
                  </a:lnTo>
                  <a:lnTo>
                    <a:pt x="166" y="121"/>
                  </a:lnTo>
                  <a:lnTo>
                    <a:pt x="169" y="92"/>
                  </a:lnTo>
                  <a:lnTo>
                    <a:pt x="171" y="63"/>
                  </a:lnTo>
                  <a:lnTo>
                    <a:pt x="171" y="34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4" y="1"/>
                  </a:lnTo>
                  <a:lnTo>
                    <a:pt x="163" y="2"/>
                  </a:lnTo>
                  <a:lnTo>
                    <a:pt x="162" y="5"/>
                  </a:lnTo>
                  <a:lnTo>
                    <a:pt x="16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1" name="Freeform 917"/>
            <p:cNvSpPr/>
            <p:nvPr/>
          </p:nvSpPr>
          <p:spPr bwMode="auto">
            <a:xfrm>
              <a:off x="3692525" y="1401763"/>
              <a:ext cx="90488" cy="436563"/>
            </a:xfrm>
            <a:custGeom>
              <a:avLst/>
              <a:gdLst/>
              <a:ahLst/>
              <a:cxnLst>
                <a:cxn ang="0">
                  <a:pos x="161" y="5"/>
                </a:cxn>
                <a:cxn ang="0">
                  <a:pos x="157" y="61"/>
                </a:cxn>
                <a:cxn ang="0">
                  <a:pos x="148" y="118"/>
                </a:cxn>
                <a:cxn ang="0">
                  <a:pos x="143" y="143"/>
                </a:cxn>
                <a:cxn ang="0">
                  <a:pos x="130" y="192"/>
                </a:cxn>
                <a:cxn ang="0">
                  <a:pos x="126" y="216"/>
                </a:cxn>
                <a:cxn ang="0">
                  <a:pos x="124" y="236"/>
                </a:cxn>
                <a:cxn ang="0">
                  <a:pos x="124" y="257"/>
                </a:cxn>
                <a:cxn ang="0">
                  <a:pos x="120" y="285"/>
                </a:cxn>
                <a:cxn ang="0">
                  <a:pos x="115" y="314"/>
                </a:cxn>
                <a:cxn ang="0">
                  <a:pos x="97" y="395"/>
                </a:cxn>
                <a:cxn ang="0">
                  <a:pos x="93" y="422"/>
                </a:cxn>
                <a:cxn ang="0">
                  <a:pos x="88" y="472"/>
                </a:cxn>
                <a:cxn ang="0">
                  <a:pos x="82" y="520"/>
                </a:cxn>
                <a:cxn ang="0">
                  <a:pos x="74" y="547"/>
                </a:cxn>
                <a:cxn ang="0">
                  <a:pos x="56" y="599"/>
                </a:cxn>
                <a:cxn ang="0">
                  <a:pos x="47" y="624"/>
                </a:cxn>
                <a:cxn ang="0">
                  <a:pos x="24" y="696"/>
                </a:cxn>
                <a:cxn ang="0">
                  <a:pos x="10" y="745"/>
                </a:cxn>
                <a:cxn ang="0">
                  <a:pos x="2" y="795"/>
                </a:cxn>
                <a:cxn ang="0">
                  <a:pos x="0" y="820"/>
                </a:cxn>
                <a:cxn ang="0">
                  <a:pos x="2" y="823"/>
                </a:cxn>
                <a:cxn ang="0">
                  <a:pos x="5" y="825"/>
                </a:cxn>
                <a:cxn ang="0">
                  <a:pos x="8" y="823"/>
                </a:cxn>
                <a:cxn ang="0">
                  <a:pos x="9" y="820"/>
                </a:cxn>
                <a:cxn ang="0">
                  <a:pos x="11" y="794"/>
                </a:cxn>
                <a:cxn ang="0">
                  <a:pos x="21" y="743"/>
                </a:cxn>
                <a:cxn ang="0">
                  <a:pos x="34" y="693"/>
                </a:cxn>
                <a:cxn ang="0">
                  <a:pos x="58" y="618"/>
                </a:cxn>
                <a:cxn ang="0">
                  <a:pos x="66" y="594"/>
                </a:cxn>
                <a:cxn ang="0">
                  <a:pos x="84" y="547"/>
                </a:cxn>
                <a:cxn ang="0">
                  <a:pos x="90" y="522"/>
                </a:cxn>
                <a:cxn ang="0">
                  <a:pos x="95" y="496"/>
                </a:cxn>
                <a:cxn ang="0">
                  <a:pos x="100" y="443"/>
                </a:cxn>
                <a:cxn ang="0">
                  <a:pos x="103" y="416"/>
                </a:cxn>
                <a:cxn ang="0">
                  <a:pos x="113" y="366"/>
                </a:cxn>
                <a:cxn ang="0">
                  <a:pos x="123" y="316"/>
                </a:cxn>
                <a:cxn ang="0">
                  <a:pos x="133" y="266"/>
                </a:cxn>
                <a:cxn ang="0">
                  <a:pos x="134" y="253"/>
                </a:cxn>
                <a:cxn ang="0">
                  <a:pos x="134" y="226"/>
                </a:cxn>
                <a:cxn ang="0">
                  <a:pos x="136" y="212"/>
                </a:cxn>
                <a:cxn ang="0">
                  <a:pos x="147" y="162"/>
                </a:cxn>
                <a:cxn ang="0">
                  <a:pos x="159" y="112"/>
                </a:cxn>
                <a:cxn ang="0">
                  <a:pos x="163" y="85"/>
                </a:cxn>
                <a:cxn ang="0">
                  <a:pos x="169" y="32"/>
                </a:cxn>
                <a:cxn ang="0">
                  <a:pos x="170" y="5"/>
                </a:cxn>
                <a:cxn ang="0">
                  <a:pos x="169" y="1"/>
                </a:cxn>
                <a:cxn ang="0">
                  <a:pos x="166" y="0"/>
                </a:cxn>
                <a:cxn ang="0">
                  <a:pos x="163" y="1"/>
                </a:cxn>
                <a:cxn ang="0">
                  <a:pos x="161" y="5"/>
                </a:cxn>
              </a:cxnLst>
              <a:rect l="0" t="0" r="r" b="b"/>
              <a:pathLst>
                <a:path w="170" h="825">
                  <a:moveTo>
                    <a:pt x="161" y="5"/>
                  </a:moveTo>
                  <a:lnTo>
                    <a:pt x="161" y="5"/>
                  </a:lnTo>
                  <a:lnTo>
                    <a:pt x="160" y="34"/>
                  </a:lnTo>
                  <a:lnTo>
                    <a:pt x="157" y="61"/>
                  </a:lnTo>
                  <a:lnTo>
                    <a:pt x="153" y="90"/>
                  </a:lnTo>
                  <a:lnTo>
                    <a:pt x="148" y="118"/>
                  </a:lnTo>
                  <a:lnTo>
                    <a:pt x="148" y="118"/>
                  </a:lnTo>
                  <a:lnTo>
                    <a:pt x="143" y="143"/>
                  </a:lnTo>
                  <a:lnTo>
                    <a:pt x="136" y="168"/>
                  </a:lnTo>
                  <a:lnTo>
                    <a:pt x="130" y="192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4" y="227"/>
                  </a:lnTo>
                  <a:lnTo>
                    <a:pt x="124" y="236"/>
                  </a:lnTo>
                  <a:lnTo>
                    <a:pt x="124" y="257"/>
                  </a:lnTo>
                  <a:lnTo>
                    <a:pt x="124" y="257"/>
                  </a:lnTo>
                  <a:lnTo>
                    <a:pt x="123" y="271"/>
                  </a:lnTo>
                  <a:lnTo>
                    <a:pt x="120" y="285"/>
                  </a:lnTo>
                  <a:lnTo>
                    <a:pt x="115" y="314"/>
                  </a:lnTo>
                  <a:lnTo>
                    <a:pt x="115" y="314"/>
                  </a:lnTo>
                  <a:lnTo>
                    <a:pt x="102" y="367"/>
                  </a:lnTo>
                  <a:lnTo>
                    <a:pt x="97" y="395"/>
                  </a:lnTo>
                  <a:lnTo>
                    <a:pt x="93" y="422"/>
                  </a:lnTo>
                  <a:lnTo>
                    <a:pt x="93" y="422"/>
                  </a:lnTo>
                  <a:lnTo>
                    <a:pt x="91" y="447"/>
                  </a:lnTo>
                  <a:lnTo>
                    <a:pt x="88" y="472"/>
                  </a:lnTo>
                  <a:lnTo>
                    <a:pt x="86" y="495"/>
                  </a:lnTo>
                  <a:lnTo>
                    <a:pt x="82" y="520"/>
                  </a:lnTo>
                  <a:lnTo>
                    <a:pt x="82" y="520"/>
                  </a:lnTo>
                  <a:lnTo>
                    <a:pt x="74" y="547"/>
                  </a:lnTo>
                  <a:lnTo>
                    <a:pt x="65" y="573"/>
                  </a:lnTo>
                  <a:lnTo>
                    <a:pt x="56" y="599"/>
                  </a:lnTo>
                  <a:lnTo>
                    <a:pt x="47" y="624"/>
                  </a:lnTo>
                  <a:lnTo>
                    <a:pt x="47" y="624"/>
                  </a:lnTo>
                  <a:lnTo>
                    <a:pt x="31" y="672"/>
                  </a:lnTo>
                  <a:lnTo>
                    <a:pt x="24" y="696"/>
                  </a:lnTo>
                  <a:lnTo>
                    <a:pt x="17" y="720"/>
                  </a:lnTo>
                  <a:lnTo>
                    <a:pt x="10" y="745"/>
                  </a:lnTo>
                  <a:lnTo>
                    <a:pt x="5" y="770"/>
                  </a:lnTo>
                  <a:lnTo>
                    <a:pt x="2" y="795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1" y="822"/>
                  </a:lnTo>
                  <a:lnTo>
                    <a:pt x="2" y="823"/>
                  </a:lnTo>
                  <a:lnTo>
                    <a:pt x="3" y="824"/>
                  </a:lnTo>
                  <a:lnTo>
                    <a:pt x="5" y="825"/>
                  </a:lnTo>
                  <a:lnTo>
                    <a:pt x="6" y="824"/>
                  </a:lnTo>
                  <a:lnTo>
                    <a:pt x="8" y="823"/>
                  </a:lnTo>
                  <a:lnTo>
                    <a:pt x="9" y="822"/>
                  </a:lnTo>
                  <a:lnTo>
                    <a:pt x="9" y="820"/>
                  </a:lnTo>
                  <a:lnTo>
                    <a:pt x="9" y="820"/>
                  </a:lnTo>
                  <a:lnTo>
                    <a:pt x="11" y="794"/>
                  </a:lnTo>
                  <a:lnTo>
                    <a:pt x="15" y="769"/>
                  </a:lnTo>
                  <a:lnTo>
                    <a:pt x="21" y="743"/>
                  </a:lnTo>
                  <a:lnTo>
                    <a:pt x="27" y="717"/>
                  </a:lnTo>
                  <a:lnTo>
                    <a:pt x="34" y="693"/>
                  </a:lnTo>
                  <a:lnTo>
                    <a:pt x="42" y="668"/>
                  </a:lnTo>
                  <a:lnTo>
                    <a:pt x="58" y="618"/>
                  </a:lnTo>
                  <a:lnTo>
                    <a:pt x="58" y="618"/>
                  </a:lnTo>
                  <a:lnTo>
                    <a:pt x="66" y="594"/>
                  </a:lnTo>
                  <a:lnTo>
                    <a:pt x="75" y="571"/>
                  </a:lnTo>
                  <a:lnTo>
                    <a:pt x="84" y="547"/>
                  </a:lnTo>
                  <a:lnTo>
                    <a:pt x="90" y="522"/>
                  </a:lnTo>
                  <a:lnTo>
                    <a:pt x="90" y="522"/>
                  </a:lnTo>
                  <a:lnTo>
                    <a:pt x="93" y="510"/>
                  </a:lnTo>
                  <a:lnTo>
                    <a:pt x="95" y="496"/>
                  </a:lnTo>
                  <a:lnTo>
                    <a:pt x="98" y="469"/>
                  </a:lnTo>
                  <a:lnTo>
                    <a:pt x="100" y="443"/>
                  </a:lnTo>
                  <a:lnTo>
                    <a:pt x="103" y="416"/>
                  </a:lnTo>
                  <a:lnTo>
                    <a:pt x="103" y="416"/>
                  </a:lnTo>
                  <a:lnTo>
                    <a:pt x="107" y="391"/>
                  </a:lnTo>
                  <a:lnTo>
                    <a:pt x="113" y="366"/>
                  </a:lnTo>
                  <a:lnTo>
                    <a:pt x="123" y="316"/>
                  </a:lnTo>
                  <a:lnTo>
                    <a:pt x="123" y="316"/>
                  </a:lnTo>
                  <a:lnTo>
                    <a:pt x="128" y="291"/>
                  </a:lnTo>
                  <a:lnTo>
                    <a:pt x="133" y="266"/>
                  </a:lnTo>
                  <a:lnTo>
                    <a:pt x="133" y="266"/>
                  </a:lnTo>
                  <a:lnTo>
                    <a:pt x="134" y="253"/>
                  </a:lnTo>
                  <a:lnTo>
                    <a:pt x="134" y="239"/>
                  </a:lnTo>
                  <a:lnTo>
                    <a:pt x="134" y="226"/>
                  </a:lnTo>
                  <a:lnTo>
                    <a:pt x="136" y="212"/>
                  </a:lnTo>
                  <a:lnTo>
                    <a:pt x="136" y="212"/>
                  </a:lnTo>
                  <a:lnTo>
                    <a:pt x="141" y="186"/>
                  </a:lnTo>
                  <a:lnTo>
                    <a:pt x="147" y="162"/>
                  </a:lnTo>
                  <a:lnTo>
                    <a:pt x="153" y="137"/>
                  </a:lnTo>
                  <a:lnTo>
                    <a:pt x="159" y="112"/>
                  </a:lnTo>
                  <a:lnTo>
                    <a:pt x="159" y="112"/>
                  </a:lnTo>
                  <a:lnTo>
                    <a:pt x="163" y="85"/>
                  </a:lnTo>
                  <a:lnTo>
                    <a:pt x="167" y="58"/>
                  </a:lnTo>
                  <a:lnTo>
                    <a:pt x="169" y="32"/>
                  </a:lnTo>
                  <a:lnTo>
                    <a:pt x="170" y="5"/>
                  </a:lnTo>
                  <a:lnTo>
                    <a:pt x="170" y="5"/>
                  </a:lnTo>
                  <a:lnTo>
                    <a:pt x="170" y="3"/>
                  </a:lnTo>
                  <a:lnTo>
                    <a:pt x="169" y="1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2" y="3"/>
                  </a:lnTo>
                  <a:lnTo>
                    <a:pt x="161" y="5"/>
                  </a:lnTo>
                  <a:lnTo>
                    <a:pt x="16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2" name="Freeform 918"/>
            <p:cNvSpPr/>
            <p:nvPr/>
          </p:nvSpPr>
          <p:spPr bwMode="auto">
            <a:xfrm>
              <a:off x="3751263" y="1443038"/>
              <a:ext cx="66675" cy="360363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16" y="50"/>
                </a:cxn>
                <a:cxn ang="0">
                  <a:pos x="108" y="139"/>
                </a:cxn>
                <a:cxn ang="0">
                  <a:pos x="94" y="228"/>
                </a:cxn>
                <a:cxn ang="0">
                  <a:pos x="68" y="361"/>
                </a:cxn>
                <a:cxn ang="0">
                  <a:pos x="63" y="383"/>
                </a:cxn>
                <a:cxn ang="0">
                  <a:pos x="57" y="404"/>
                </a:cxn>
                <a:cxn ang="0">
                  <a:pos x="48" y="432"/>
                </a:cxn>
                <a:cxn ang="0">
                  <a:pos x="47" y="440"/>
                </a:cxn>
                <a:cxn ang="0">
                  <a:pos x="44" y="482"/>
                </a:cxn>
                <a:cxn ang="0">
                  <a:pos x="38" y="523"/>
                </a:cxn>
                <a:cxn ang="0">
                  <a:pos x="32" y="542"/>
                </a:cxn>
                <a:cxn ang="0">
                  <a:pos x="10" y="598"/>
                </a:cxn>
                <a:cxn ang="0">
                  <a:pos x="7" y="608"/>
                </a:cxn>
                <a:cxn ang="0">
                  <a:pos x="2" y="637"/>
                </a:cxn>
                <a:cxn ang="0">
                  <a:pos x="0" y="678"/>
                </a:cxn>
                <a:cxn ang="0">
                  <a:pos x="0" y="680"/>
                </a:cxn>
                <a:cxn ang="0">
                  <a:pos x="3" y="682"/>
                </a:cxn>
                <a:cxn ang="0">
                  <a:pos x="6" y="682"/>
                </a:cxn>
                <a:cxn ang="0">
                  <a:pos x="9" y="680"/>
                </a:cxn>
                <a:cxn ang="0">
                  <a:pos x="9" y="678"/>
                </a:cxn>
                <a:cxn ang="0">
                  <a:pos x="12" y="635"/>
                </a:cxn>
                <a:cxn ang="0">
                  <a:pos x="22" y="594"/>
                </a:cxn>
                <a:cxn ang="0">
                  <a:pos x="36" y="556"/>
                </a:cxn>
                <a:cxn ang="0">
                  <a:pos x="48" y="517"/>
                </a:cxn>
                <a:cxn ang="0">
                  <a:pos x="51" y="501"/>
                </a:cxn>
                <a:cxn ang="0">
                  <a:pos x="56" y="448"/>
                </a:cxn>
                <a:cxn ang="0">
                  <a:pos x="57" y="436"/>
                </a:cxn>
                <a:cxn ang="0">
                  <a:pos x="67" y="398"/>
                </a:cxn>
                <a:cxn ang="0">
                  <a:pos x="77" y="359"/>
                </a:cxn>
                <a:cxn ang="0">
                  <a:pos x="80" y="347"/>
                </a:cxn>
                <a:cxn ang="0">
                  <a:pos x="96" y="262"/>
                </a:cxn>
                <a:cxn ang="0">
                  <a:pos x="112" y="178"/>
                </a:cxn>
                <a:cxn ang="0">
                  <a:pos x="119" y="134"/>
                </a:cxn>
                <a:cxn ang="0">
                  <a:pos x="127" y="48"/>
                </a:cxn>
                <a:cxn ang="0">
                  <a:pos x="128" y="4"/>
                </a:cxn>
                <a:cxn ang="0">
                  <a:pos x="126" y="1"/>
                </a:cxn>
                <a:cxn ang="0">
                  <a:pos x="122" y="0"/>
                </a:cxn>
                <a:cxn ang="0">
                  <a:pos x="119" y="1"/>
                </a:cxn>
                <a:cxn ang="0">
                  <a:pos x="117" y="4"/>
                </a:cxn>
              </a:cxnLst>
              <a:rect l="0" t="0" r="r" b="b"/>
              <a:pathLst>
                <a:path w="128" h="682">
                  <a:moveTo>
                    <a:pt x="117" y="4"/>
                  </a:moveTo>
                  <a:lnTo>
                    <a:pt x="117" y="4"/>
                  </a:lnTo>
                  <a:lnTo>
                    <a:pt x="117" y="27"/>
                  </a:lnTo>
                  <a:lnTo>
                    <a:pt x="116" y="50"/>
                  </a:lnTo>
                  <a:lnTo>
                    <a:pt x="113" y="95"/>
                  </a:lnTo>
                  <a:lnTo>
                    <a:pt x="108" y="139"/>
                  </a:lnTo>
                  <a:lnTo>
                    <a:pt x="101" y="184"/>
                  </a:lnTo>
                  <a:lnTo>
                    <a:pt x="94" y="228"/>
                  </a:lnTo>
                  <a:lnTo>
                    <a:pt x="84" y="273"/>
                  </a:lnTo>
                  <a:lnTo>
                    <a:pt x="68" y="361"/>
                  </a:lnTo>
                  <a:lnTo>
                    <a:pt x="68" y="361"/>
                  </a:lnTo>
                  <a:lnTo>
                    <a:pt x="63" y="383"/>
                  </a:lnTo>
                  <a:lnTo>
                    <a:pt x="57" y="404"/>
                  </a:lnTo>
                  <a:lnTo>
                    <a:pt x="57" y="404"/>
                  </a:lnTo>
                  <a:lnTo>
                    <a:pt x="51" y="422"/>
                  </a:lnTo>
                  <a:lnTo>
                    <a:pt x="48" y="432"/>
                  </a:lnTo>
                  <a:lnTo>
                    <a:pt x="47" y="440"/>
                  </a:lnTo>
                  <a:lnTo>
                    <a:pt x="47" y="440"/>
                  </a:lnTo>
                  <a:lnTo>
                    <a:pt x="46" y="461"/>
                  </a:lnTo>
                  <a:lnTo>
                    <a:pt x="44" y="482"/>
                  </a:lnTo>
                  <a:lnTo>
                    <a:pt x="41" y="503"/>
                  </a:lnTo>
                  <a:lnTo>
                    <a:pt x="38" y="523"/>
                  </a:lnTo>
                  <a:lnTo>
                    <a:pt x="38" y="523"/>
                  </a:lnTo>
                  <a:lnTo>
                    <a:pt x="32" y="542"/>
                  </a:lnTo>
                  <a:lnTo>
                    <a:pt x="24" y="561"/>
                  </a:lnTo>
                  <a:lnTo>
                    <a:pt x="10" y="598"/>
                  </a:lnTo>
                  <a:lnTo>
                    <a:pt x="10" y="598"/>
                  </a:lnTo>
                  <a:lnTo>
                    <a:pt x="7" y="608"/>
                  </a:lnTo>
                  <a:lnTo>
                    <a:pt x="5" y="618"/>
                  </a:lnTo>
                  <a:lnTo>
                    <a:pt x="2" y="637"/>
                  </a:lnTo>
                  <a:lnTo>
                    <a:pt x="0" y="657"/>
                  </a:lnTo>
                  <a:lnTo>
                    <a:pt x="0" y="678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1" y="681"/>
                  </a:lnTo>
                  <a:lnTo>
                    <a:pt x="3" y="682"/>
                  </a:lnTo>
                  <a:lnTo>
                    <a:pt x="4" y="682"/>
                  </a:lnTo>
                  <a:lnTo>
                    <a:pt x="6" y="682"/>
                  </a:lnTo>
                  <a:lnTo>
                    <a:pt x="7" y="681"/>
                  </a:lnTo>
                  <a:lnTo>
                    <a:pt x="9" y="680"/>
                  </a:lnTo>
                  <a:lnTo>
                    <a:pt x="9" y="678"/>
                  </a:lnTo>
                  <a:lnTo>
                    <a:pt x="9" y="678"/>
                  </a:lnTo>
                  <a:lnTo>
                    <a:pt x="10" y="656"/>
                  </a:lnTo>
                  <a:lnTo>
                    <a:pt x="12" y="635"/>
                  </a:lnTo>
                  <a:lnTo>
                    <a:pt x="16" y="615"/>
                  </a:lnTo>
                  <a:lnTo>
                    <a:pt x="22" y="594"/>
                  </a:lnTo>
                  <a:lnTo>
                    <a:pt x="22" y="594"/>
                  </a:lnTo>
                  <a:lnTo>
                    <a:pt x="36" y="556"/>
                  </a:lnTo>
                  <a:lnTo>
                    <a:pt x="43" y="537"/>
                  </a:lnTo>
                  <a:lnTo>
                    <a:pt x="48" y="517"/>
                  </a:lnTo>
                  <a:lnTo>
                    <a:pt x="48" y="517"/>
                  </a:lnTo>
                  <a:lnTo>
                    <a:pt x="51" y="501"/>
                  </a:lnTo>
                  <a:lnTo>
                    <a:pt x="53" y="483"/>
                  </a:lnTo>
                  <a:lnTo>
                    <a:pt x="56" y="448"/>
                  </a:lnTo>
                  <a:lnTo>
                    <a:pt x="56" y="448"/>
                  </a:lnTo>
                  <a:lnTo>
                    <a:pt x="57" y="436"/>
                  </a:lnTo>
                  <a:lnTo>
                    <a:pt x="60" y="422"/>
                  </a:lnTo>
                  <a:lnTo>
                    <a:pt x="67" y="398"/>
                  </a:lnTo>
                  <a:lnTo>
                    <a:pt x="74" y="372"/>
                  </a:lnTo>
                  <a:lnTo>
                    <a:pt x="77" y="359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7" y="305"/>
                  </a:lnTo>
                  <a:lnTo>
                    <a:pt x="96" y="262"/>
                  </a:lnTo>
                  <a:lnTo>
                    <a:pt x="104" y="220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9" y="134"/>
                  </a:lnTo>
                  <a:lnTo>
                    <a:pt x="123" y="92"/>
                  </a:lnTo>
                  <a:lnTo>
                    <a:pt x="127" y="48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0" y="0"/>
                  </a:lnTo>
                  <a:lnTo>
                    <a:pt x="119" y="1"/>
                  </a:lnTo>
                  <a:lnTo>
                    <a:pt x="118" y="2"/>
                  </a:lnTo>
                  <a:lnTo>
                    <a:pt x="117" y="4"/>
                  </a:lnTo>
                  <a:lnTo>
                    <a:pt x="11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3" name="Freeform 919"/>
            <p:cNvSpPr/>
            <p:nvPr/>
          </p:nvSpPr>
          <p:spPr bwMode="auto">
            <a:xfrm>
              <a:off x="3797300" y="1477963"/>
              <a:ext cx="60325" cy="268288"/>
            </a:xfrm>
            <a:custGeom>
              <a:avLst/>
              <a:gdLst/>
              <a:ahLst/>
              <a:cxnLst>
                <a:cxn ang="0">
                  <a:pos x="114" y="4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6" y="1"/>
                </a:cxn>
                <a:cxn ang="0">
                  <a:pos x="105" y="4"/>
                </a:cxn>
                <a:cxn ang="0">
                  <a:pos x="104" y="38"/>
                </a:cxn>
                <a:cxn ang="0">
                  <a:pos x="94" y="104"/>
                </a:cxn>
                <a:cxn ang="0">
                  <a:pos x="81" y="170"/>
                </a:cxn>
                <a:cxn ang="0">
                  <a:pos x="58" y="268"/>
                </a:cxn>
                <a:cxn ang="0">
                  <a:pos x="47" y="324"/>
                </a:cxn>
                <a:cxn ang="0">
                  <a:pos x="37" y="366"/>
                </a:cxn>
                <a:cxn ang="0">
                  <a:pos x="31" y="379"/>
                </a:cxn>
                <a:cxn ang="0">
                  <a:pos x="28" y="393"/>
                </a:cxn>
                <a:cxn ang="0">
                  <a:pos x="25" y="419"/>
                </a:cxn>
                <a:cxn ang="0">
                  <a:pos x="22" y="433"/>
                </a:cxn>
                <a:cxn ang="0">
                  <a:pos x="8" y="483"/>
                </a:cxn>
                <a:cxn ang="0">
                  <a:pos x="1" y="500"/>
                </a:cxn>
                <a:cxn ang="0">
                  <a:pos x="0" y="504"/>
                </a:cxn>
                <a:cxn ang="0">
                  <a:pos x="5" y="507"/>
                </a:cxn>
                <a:cxn ang="0">
                  <a:pos x="8" y="506"/>
                </a:cxn>
                <a:cxn ang="0">
                  <a:pos x="10" y="505"/>
                </a:cxn>
                <a:cxn ang="0">
                  <a:pos x="25" y="465"/>
                </a:cxn>
                <a:cxn ang="0">
                  <a:pos x="32" y="437"/>
                </a:cxn>
                <a:cxn ang="0">
                  <a:pos x="38" y="409"/>
                </a:cxn>
                <a:cxn ang="0">
                  <a:pos x="39" y="396"/>
                </a:cxn>
                <a:cxn ang="0">
                  <a:pos x="41" y="380"/>
                </a:cxn>
                <a:cxn ang="0">
                  <a:pos x="55" y="335"/>
                </a:cxn>
                <a:cxn ang="0">
                  <a:pos x="59" y="319"/>
                </a:cxn>
                <a:cxn ang="0">
                  <a:pos x="64" y="286"/>
                </a:cxn>
                <a:cxn ang="0">
                  <a:pos x="68" y="271"/>
                </a:cxn>
                <a:cxn ang="0">
                  <a:pos x="96" y="142"/>
                </a:cxn>
                <a:cxn ang="0">
                  <a:pos x="109" y="76"/>
                </a:cxn>
                <a:cxn ang="0">
                  <a:pos x="114" y="10"/>
                </a:cxn>
                <a:cxn ang="0">
                  <a:pos x="114" y="9"/>
                </a:cxn>
              </a:cxnLst>
              <a:rect l="0" t="0" r="r" b="b"/>
              <a:pathLst>
                <a:path w="114" h="507">
                  <a:moveTo>
                    <a:pt x="114" y="4"/>
                  </a:move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5" y="2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4" y="38"/>
                  </a:lnTo>
                  <a:lnTo>
                    <a:pt x="100" y="71"/>
                  </a:lnTo>
                  <a:lnTo>
                    <a:pt x="94" y="104"/>
                  </a:lnTo>
                  <a:lnTo>
                    <a:pt x="88" y="137"/>
                  </a:lnTo>
                  <a:lnTo>
                    <a:pt x="81" y="170"/>
                  </a:lnTo>
                  <a:lnTo>
                    <a:pt x="74" y="203"/>
                  </a:lnTo>
                  <a:lnTo>
                    <a:pt x="58" y="268"/>
                  </a:lnTo>
                  <a:lnTo>
                    <a:pt x="58" y="268"/>
                  </a:lnTo>
                  <a:lnTo>
                    <a:pt x="47" y="324"/>
                  </a:lnTo>
                  <a:lnTo>
                    <a:pt x="40" y="352"/>
                  </a:lnTo>
                  <a:lnTo>
                    <a:pt x="37" y="366"/>
                  </a:lnTo>
                  <a:lnTo>
                    <a:pt x="31" y="379"/>
                  </a:lnTo>
                  <a:lnTo>
                    <a:pt x="31" y="379"/>
                  </a:lnTo>
                  <a:lnTo>
                    <a:pt x="29" y="385"/>
                  </a:lnTo>
                  <a:lnTo>
                    <a:pt x="28" y="393"/>
                  </a:lnTo>
                  <a:lnTo>
                    <a:pt x="26" y="406"/>
                  </a:lnTo>
                  <a:lnTo>
                    <a:pt x="25" y="419"/>
                  </a:lnTo>
                  <a:lnTo>
                    <a:pt x="22" y="433"/>
                  </a:lnTo>
                  <a:lnTo>
                    <a:pt x="22" y="433"/>
                  </a:lnTo>
                  <a:lnTo>
                    <a:pt x="13" y="467"/>
                  </a:lnTo>
                  <a:lnTo>
                    <a:pt x="8" y="483"/>
                  </a:lnTo>
                  <a:lnTo>
                    <a:pt x="1" y="500"/>
                  </a:lnTo>
                  <a:lnTo>
                    <a:pt x="1" y="500"/>
                  </a:lnTo>
                  <a:lnTo>
                    <a:pt x="0" y="502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5" y="507"/>
                  </a:lnTo>
                  <a:lnTo>
                    <a:pt x="7" y="507"/>
                  </a:lnTo>
                  <a:lnTo>
                    <a:pt x="8" y="506"/>
                  </a:lnTo>
                  <a:lnTo>
                    <a:pt x="10" y="505"/>
                  </a:lnTo>
                  <a:lnTo>
                    <a:pt x="10" y="505"/>
                  </a:lnTo>
                  <a:lnTo>
                    <a:pt x="20" y="479"/>
                  </a:lnTo>
                  <a:lnTo>
                    <a:pt x="25" y="465"/>
                  </a:lnTo>
                  <a:lnTo>
                    <a:pt x="29" y="451"/>
                  </a:lnTo>
                  <a:lnTo>
                    <a:pt x="32" y="437"/>
                  </a:lnTo>
                  <a:lnTo>
                    <a:pt x="36" y="424"/>
                  </a:lnTo>
                  <a:lnTo>
                    <a:pt x="38" y="409"/>
                  </a:lnTo>
                  <a:lnTo>
                    <a:pt x="39" y="396"/>
                  </a:lnTo>
                  <a:lnTo>
                    <a:pt x="39" y="396"/>
                  </a:lnTo>
                  <a:lnTo>
                    <a:pt x="40" y="387"/>
                  </a:lnTo>
                  <a:lnTo>
                    <a:pt x="41" y="380"/>
                  </a:lnTo>
                  <a:lnTo>
                    <a:pt x="45" y="365"/>
                  </a:lnTo>
                  <a:lnTo>
                    <a:pt x="55" y="335"/>
                  </a:lnTo>
                  <a:lnTo>
                    <a:pt x="55" y="335"/>
                  </a:lnTo>
                  <a:lnTo>
                    <a:pt x="59" y="319"/>
                  </a:lnTo>
                  <a:lnTo>
                    <a:pt x="62" y="303"/>
                  </a:lnTo>
                  <a:lnTo>
                    <a:pt x="64" y="286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82" y="206"/>
                  </a:lnTo>
                  <a:lnTo>
                    <a:pt x="96" y="142"/>
                  </a:lnTo>
                  <a:lnTo>
                    <a:pt x="103" y="109"/>
                  </a:lnTo>
                  <a:lnTo>
                    <a:pt x="109" y="76"/>
                  </a:lnTo>
                  <a:lnTo>
                    <a:pt x="112" y="43"/>
                  </a:lnTo>
                  <a:lnTo>
                    <a:pt x="114" y="10"/>
                  </a:lnTo>
                  <a:lnTo>
                    <a:pt x="114" y="10"/>
                  </a:lnTo>
                  <a:lnTo>
                    <a:pt x="114" y="9"/>
                  </a:lnTo>
                  <a:lnTo>
                    <a:pt x="11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4" name="Freeform 920"/>
            <p:cNvSpPr/>
            <p:nvPr/>
          </p:nvSpPr>
          <p:spPr bwMode="auto">
            <a:xfrm>
              <a:off x="3857625" y="1504950"/>
              <a:ext cx="33338" cy="190500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48" y="11"/>
                </a:cxn>
                <a:cxn ang="0">
                  <a:pos x="45" y="24"/>
                </a:cxn>
                <a:cxn ang="0">
                  <a:pos x="46" y="44"/>
                </a:cxn>
                <a:cxn ang="0">
                  <a:pos x="46" y="50"/>
                </a:cxn>
                <a:cxn ang="0">
                  <a:pos x="42" y="74"/>
                </a:cxn>
                <a:cxn ang="0">
                  <a:pos x="31" y="123"/>
                </a:cxn>
                <a:cxn ang="0">
                  <a:pos x="29" y="147"/>
                </a:cxn>
                <a:cxn ang="0">
                  <a:pos x="28" y="162"/>
                </a:cxn>
                <a:cxn ang="0">
                  <a:pos x="24" y="206"/>
                </a:cxn>
                <a:cxn ang="0">
                  <a:pos x="13" y="265"/>
                </a:cxn>
                <a:cxn ang="0">
                  <a:pos x="11" y="275"/>
                </a:cxn>
                <a:cxn ang="0">
                  <a:pos x="9" y="306"/>
                </a:cxn>
                <a:cxn ang="0">
                  <a:pos x="8" y="319"/>
                </a:cxn>
                <a:cxn ang="0">
                  <a:pos x="0" y="354"/>
                </a:cxn>
                <a:cxn ang="0">
                  <a:pos x="0" y="356"/>
                </a:cxn>
                <a:cxn ang="0">
                  <a:pos x="4" y="360"/>
                </a:cxn>
                <a:cxn ang="0">
                  <a:pos x="7" y="360"/>
                </a:cxn>
                <a:cxn ang="0">
                  <a:pos x="9" y="357"/>
                </a:cxn>
                <a:cxn ang="0">
                  <a:pos x="16" y="325"/>
                </a:cxn>
                <a:cxn ang="0">
                  <a:pos x="19" y="292"/>
                </a:cxn>
                <a:cxn ang="0">
                  <a:pos x="20" y="280"/>
                </a:cxn>
                <a:cxn ang="0">
                  <a:pos x="27" y="240"/>
                </a:cxn>
                <a:cxn ang="0">
                  <a:pos x="35" y="201"/>
                </a:cxn>
                <a:cxn ang="0">
                  <a:pos x="37" y="188"/>
                </a:cxn>
                <a:cxn ang="0">
                  <a:pos x="38" y="161"/>
                </a:cxn>
                <a:cxn ang="0">
                  <a:pos x="40" y="133"/>
                </a:cxn>
                <a:cxn ang="0">
                  <a:pos x="44" y="109"/>
                </a:cxn>
                <a:cxn ang="0">
                  <a:pos x="50" y="85"/>
                </a:cxn>
                <a:cxn ang="0">
                  <a:pos x="57" y="53"/>
                </a:cxn>
                <a:cxn ang="0">
                  <a:pos x="57" y="43"/>
                </a:cxn>
                <a:cxn ang="0">
                  <a:pos x="56" y="24"/>
                </a:cxn>
                <a:cxn ang="0">
                  <a:pos x="56" y="15"/>
                </a:cxn>
                <a:cxn ang="0">
                  <a:pos x="60" y="8"/>
                </a:cxn>
                <a:cxn ang="0">
                  <a:pos x="62" y="7"/>
                </a:cxn>
                <a:cxn ang="0">
                  <a:pos x="62" y="3"/>
                </a:cxn>
                <a:cxn ang="0">
                  <a:pos x="58" y="0"/>
                </a:cxn>
                <a:cxn ang="0">
                  <a:pos x="54" y="2"/>
                </a:cxn>
              </a:cxnLst>
              <a:rect l="0" t="0" r="r" b="b"/>
              <a:pathLst>
                <a:path w="62" h="360">
                  <a:moveTo>
                    <a:pt x="54" y="2"/>
                  </a:moveTo>
                  <a:lnTo>
                    <a:pt x="54" y="2"/>
                  </a:lnTo>
                  <a:lnTo>
                    <a:pt x="50" y="6"/>
                  </a:lnTo>
                  <a:lnTo>
                    <a:pt x="48" y="11"/>
                  </a:lnTo>
                  <a:lnTo>
                    <a:pt x="46" y="17"/>
                  </a:lnTo>
                  <a:lnTo>
                    <a:pt x="45" y="24"/>
                  </a:lnTo>
                  <a:lnTo>
                    <a:pt x="46" y="38"/>
                  </a:lnTo>
                  <a:lnTo>
                    <a:pt x="46" y="44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4" y="62"/>
                  </a:lnTo>
                  <a:lnTo>
                    <a:pt x="42" y="74"/>
                  </a:lnTo>
                  <a:lnTo>
                    <a:pt x="36" y="99"/>
                  </a:lnTo>
                  <a:lnTo>
                    <a:pt x="31" y="123"/>
                  </a:lnTo>
                  <a:lnTo>
                    <a:pt x="29" y="135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28" y="162"/>
                  </a:lnTo>
                  <a:lnTo>
                    <a:pt x="27" y="177"/>
                  </a:lnTo>
                  <a:lnTo>
                    <a:pt x="24" y="206"/>
                  </a:lnTo>
                  <a:lnTo>
                    <a:pt x="19" y="236"/>
                  </a:lnTo>
                  <a:lnTo>
                    <a:pt x="13" y="265"/>
                  </a:lnTo>
                  <a:lnTo>
                    <a:pt x="13" y="265"/>
                  </a:lnTo>
                  <a:lnTo>
                    <a:pt x="11" y="275"/>
                  </a:lnTo>
                  <a:lnTo>
                    <a:pt x="10" y="286"/>
                  </a:lnTo>
                  <a:lnTo>
                    <a:pt x="9" y="306"/>
                  </a:lnTo>
                  <a:lnTo>
                    <a:pt x="9" y="306"/>
                  </a:lnTo>
                  <a:lnTo>
                    <a:pt x="8" y="319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6"/>
                  </a:lnTo>
                  <a:lnTo>
                    <a:pt x="1" y="358"/>
                  </a:lnTo>
                  <a:lnTo>
                    <a:pt x="4" y="360"/>
                  </a:lnTo>
                  <a:lnTo>
                    <a:pt x="6" y="360"/>
                  </a:lnTo>
                  <a:lnTo>
                    <a:pt x="7" y="360"/>
                  </a:lnTo>
                  <a:lnTo>
                    <a:pt x="8" y="359"/>
                  </a:lnTo>
                  <a:lnTo>
                    <a:pt x="9" y="357"/>
                  </a:lnTo>
                  <a:lnTo>
                    <a:pt x="9" y="357"/>
                  </a:lnTo>
                  <a:lnTo>
                    <a:pt x="16" y="325"/>
                  </a:lnTo>
                  <a:lnTo>
                    <a:pt x="18" y="309"/>
                  </a:lnTo>
                  <a:lnTo>
                    <a:pt x="19" y="292"/>
                  </a:lnTo>
                  <a:lnTo>
                    <a:pt x="19" y="292"/>
                  </a:lnTo>
                  <a:lnTo>
                    <a:pt x="20" y="280"/>
                  </a:lnTo>
                  <a:lnTo>
                    <a:pt x="22" y="266"/>
                  </a:lnTo>
                  <a:lnTo>
                    <a:pt x="27" y="240"/>
                  </a:lnTo>
                  <a:lnTo>
                    <a:pt x="33" y="215"/>
                  </a:lnTo>
                  <a:lnTo>
                    <a:pt x="35" y="201"/>
                  </a:lnTo>
                  <a:lnTo>
                    <a:pt x="37" y="188"/>
                  </a:lnTo>
                  <a:lnTo>
                    <a:pt x="37" y="188"/>
                  </a:lnTo>
                  <a:lnTo>
                    <a:pt x="38" y="174"/>
                  </a:lnTo>
                  <a:lnTo>
                    <a:pt x="38" y="161"/>
                  </a:lnTo>
                  <a:lnTo>
                    <a:pt x="39" y="146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4" y="109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5" y="65"/>
                  </a:lnTo>
                  <a:lnTo>
                    <a:pt x="57" y="5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6" y="34"/>
                  </a:lnTo>
                  <a:lnTo>
                    <a:pt x="56" y="24"/>
                  </a:lnTo>
                  <a:lnTo>
                    <a:pt x="56" y="19"/>
                  </a:lnTo>
                  <a:lnTo>
                    <a:pt x="56" y="15"/>
                  </a:lnTo>
                  <a:lnTo>
                    <a:pt x="58" y="11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5" name="Freeform 921"/>
            <p:cNvSpPr/>
            <p:nvPr/>
          </p:nvSpPr>
          <p:spPr bwMode="auto">
            <a:xfrm>
              <a:off x="3883025" y="1544638"/>
              <a:ext cx="22225" cy="13017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3" y="37"/>
                </a:cxn>
                <a:cxn ang="0">
                  <a:pos x="29" y="69"/>
                </a:cxn>
                <a:cxn ang="0">
                  <a:pos x="25" y="101"/>
                </a:cxn>
                <a:cxn ang="0">
                  <a:pos x="23" y="117"/>
                </a:cxn>
                <a:cxn ang="0">
                  <a:pos x="19" y="133"/>
                </a:cxn>
                <a:cxn ang="0">
                  <a:pos x="19" y="133"/>
                </a:cxn>
                <a:cxn ang="0">
                  <a:pos x="13" y="156"/>
                </a:cxn>
                <a:cxn ang="0">
                  <a:pos x="11" y="167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8" y="194"/>
                </a:cxn>
                <a:cxn ang="0">
                  <a:pos x="5" y="210"/>
                </a:cxn>
                <a:cxn ang="0">
                  <a:pos x="2" y="225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4" y="246"/>
                </a:cxn>
                <a:cxn ang="0">
                  <a:pos x="6" y="246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11" y="227"/>
                </a:cxn>
                <a:cxn ang="0">
                  <a:pos x="14" y="214"/>
                </a:cxn>
                <a:cxn ang="0">
                  <a:pos x="17" y="199"/>
                </a:cxn>
                <a:cxn ang="0">
                  <a:pos x="18" y="193"/>
                </a:cxn>
                <a:cxn ang="0">
                  <a:pos x="18" y="186"/>
                </a:cxn>
                <a:cxn ang="0">
                  <a:pos x="18" y="186"/>
                </a:cxn>
                <a:cxn ang="0">
                  <a:pos x="19" y="177"/>
                </a:cxn>
                <a:cxn ang="0">
                  <a:pos x="20" y="169"/>
                </a:cxn>
                <a:cxn ang="0">
                  <a:pos x="24" y="152"/>
                </a:cxn>
                <a:cxn ang="0">
                  <a:pos x="28" y="135"/>
                </a:cxn>
                <a:cxn ang="0">
                  <a:pos x="32" y="119"/>
                </a:cxn>
                <a:cxn ang="0">
                  <a:pos x="32" y="119"/>
                </a:cxn>
                <a:cxn ang="0">
                  <a:pos x="37" y="90"/>
                </a:cxn>
                <a:cxn ang="0">
                  <a:pos x="40" y="62"/>
                </a:cxn>
                <a:cxn ang="0">
                  <a:pos x="42" y="33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246">
                  <a:moveTo>
                    <a:pt x="33" y="4"/>
                  </a:moveTo>
                  <a:lnTo>
                    <a:pt x="33" y="4"/>
                  </a:lnTo>
                  <a:lnTo>
                    <a:pt x="33" y="37"/>
                  </a:lnTo>
                  <a:lnTo>
                    <a:pt x="29" y="69"/>
                  </a:lnTo>
                  <a:lnTo>
                    <a:pt x="25" y="101"/>
                  </a:lnTo>
                  <a:lnTo>
                    <a:pt x="23" y="117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3" y="156"/>
                  </a:lnTo>
                  <a:lnTo>
                    <a:pt x="11" y="167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2" y="225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4" y="246"/>
                  </a:lnTo>
                  <a:lnTo>
                    <a:pt x="6" y="246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11" y="227"/>
                  </a:lnTo>
                  <a:lnTo>
                    <a:pt x="14" y="214"/>
                  </a:lnTo>
                  <a:lnTo>
                    <a:pt x="17" y="199"/>
                  </a:lnTo>
                  <a:lnTo>
                    <a:pt x="18" y="193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9" y="177"/>
                  </a:lnTo>
                  <a:lnTo>
                    <a:pt x="20" y="169"/>
                  </a:lnTo>
                  <a:lnTo>
                    <a:pt x="24" y="152"/>
                  </a:lnTo>
                  <a:lnTo>
                    <a:pt x="28" y="135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7" y="90"/>
                  </a:lnTo>
                  <a:lnTo>
                    <a:pt x="40" y="62"/>
                  </a:lnTo>
                  <a:lnTo>
                    <a:pt x="42" y="3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6" name="Freeform 922"/>
            <p:cNvSpPr/>
            <p:nvPr/>
          </p:nvSpPr>
          <p:spPr bwMode="auto">
            <a:xfrm>
              <a:off x="3454400" y="1239838"/>
              <a:ext cx="25400" cy="6508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2"/>
                </a:cxn>
                <a:cxn ang="0">
                  <a:pos x="36" y="19"/>
                </a:cxn>
                <a:cxn ang="0">
                  <a:pos x="31" y="34"/>
                </a:cxn>
                <a:cxn ang="0">
                  <a:pos x="26" y="47"/>
                </a:cxn>
                <a:cxn ang="0">
                  <a:pos x="18" y="62"/>
                </a:cxn>
                <a:cxn ang="0">
                  <a:pos x="12" y="75"/>
                </a:cxn>
                <a:cxn ang="0">
                  <a:pos x="6" y="89"/>
                </a:cxn>
                <a:cxn ang="0">
                  <a:pos x="2" y="103"/>
                </a:cxn>
                <a:cxn ang="0">
                  <a:pos x="1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0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10" y="109"/>
                </a:cxn>
                <a:cxn ang="0">
                  <a:pos x="12" y="101"/>
                </a:cxn>
                <a:cxn ang="0">
                  <a:pos x="15" y="94"/>
                </a:cxn>
                <a:cxn ang="0">
                  <a:pos x="19" y="86"/>
                </a:cxn>
                <a:cxn ang="0">
                  <a:pos x="27" y="73"/>
                </a:cxn>
                <a:cxn ang="0">
                  <a:pos x="30" y="65"/>
                </a:cxn>
                <a:cxn ang="0">
                  <a:pos x="33" y="58"/>
                </a:cxn>
                <a:cxn ang="0">
                  <a:pos x="33" y="58"/>
                </a:cxn>
                <a:cxn ang="0">
                  <a:pos x="42" y="32"/>
                </a:cxn>
                <a:cxn ang="0">
                  <a:pos x="45" y="18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123">
                  <a:moveTo>
                    <a:pt x="38" y="4"/>
                  </a:moveTo>
                  <a:lnTo>
                    <a:pt x="38" y="4"/>
                  </a:lnTo>
                  <a:lnTo>
                    <a:pt x="37" y="12"/>
                  </a:lnTo>
                  <a:lnTo>
                    <a:pt x="36" y="19"/>
                  </a:lnTo>
                  <a:lnTo>
                    <a:pt x="31" y="34"/>
                  </a:lnTo>
                  <a:lnTo>
                    <a:pt x="26" y="47"/>
                  </a:lnTo>
                  <a:lnTo>
                    <a:pt x="18" y="62"/>
                  </a:lnTo>
                  <a:lnTo>
                    <a:pt x="12" y="75"/>
                  </a:lnTo>
                  <a:lnTo>
                    <a:pt x="6" y="89"/>
                  </a:lnTo>
                  <a:lnTo>
                    <a:pt x="2" y="103"/>
                  </a:lnTo>
                  <a:lnTo>
                    <a:pt x="1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0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0" y="109"/>
                  </a:lnTo>
                  <a:lnTo>
                    <a:pt x="12" y="101"/>
                  </a:lnTo>
                  <a:lnTo>
                    <a:pt x="15" y="94"/>
                  </a:lnTo>
                  <a:lnTo>
                    <a:pt x="19" y="86"/>
                  </a:lnTo>
                  <a:lnTo>
                    <a:pt x="27" y="73"/>
                  </a:lnTo>
                  <a:lnTo>
                    <a:pt x="30" y="65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42" y="32"/>
                  </a:lnTo>
                  <a:lnTo>
                    <a:pt x="45" y="18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7" name="Freeform 923"/>
            <p:cNvSpPr/>
            <p:nvPr/>
          </p:nvSpPr>
          <p:spPr bwMode="auto">
            <a:xfrm>
              <a:off x="3471863" y="1241425"/>
              <a:ext cx="26988" cy="777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42" y="13"/>
                </a:cxn>
                <a:cxn ang="0">
                  <a:pos x="40" y="23"/>
                </a:cxn>
                <a:cxn ang="0">
                  <a:pos x="35" y="40"/>
                </a:cxn>
                <a:cxn ang="0">
                  <a:pos x="29" y="57"/>
                </a:cxn>
                <a:cxn ang="0">
                  <a:pos x="21" y="73"/>
                </a:cxn>
                <a:cxn ang="0">
                  <a:pos x="14" y="91"/>
                </a:cxn>
                <a:cxn ang="0">
                  <a:pos x="7" y="107"/>
                </a:cxn>
                <a:cxn ang="0">
                  <a:pos x="3" y="125"/>
                </a:cxn>
                <a:cxn ang="0">
                  <a:pos x="1" y="133"/>
                </a:cxn>
                <a:cxn ang="0">
                  <a:pos x="0" y="142"/>
                </a:cxn>
                <a:cxn ang="0">
                  <a:pos x="0" y="142"/>
                </a:cxn>
                <a:cxn ang="0">
                  <a:pos x="1" y="144"/>
                </a:cxn>
                <a:cxn ang="0">
                  <a:pos x="1" y="145"/>
                </a:cxn>
                <a:cxn ang="0">
                  <a:pos x="3" y="146"/>
                </a:cxn>
                <a:cxn ang="0">
                  <a:pos x="5" y="146"/>
                </a:cxn>
                <a:cxn ang="0">
                  <a:pos x="6" y="146"/>
                </a:cxn>
                <a:cxn ang="0">
                  <a:pos x="8" y="145"/>
                </a:cxn>
                <a:cxn ang="0">
                  <a:pos x="9" y="144"/>
                </a:cxn>
                <a:cxn ang="0">
                  <a:pos x="9" y="142"/>
                </a:cxn>
                <a:cxn ang="0">
                  <a:pos x="9" y="142"/>
                </a:cxn>
                <a:cxn ang="0">
                  <a:pos x="10" y="133"/>
                </a:cxn>
                <a:cxn ang="0">
                  <a:pos x="12" y="125"/>
                </a:cxn>
                <a:cxn ang="0">
                  <a:pos x="17" y="107"/>
                </a:cxn>
                <a:cxn ang="0">
                  <a:pos x="24" y="91"/>
                </a:cxn>
                <a:cxn ang="0">
                  <a:pos x="31" y="73"/>
                </a:cxn>
                <a:cxn ang="0">
                  <a:pos x="38" y="57"/>
                </a:cxn>
                <a:cxn ang="0">
                  <a:pos x="44" y="40"/>
                </a:cxn>
                <a:cxn ang="0">
                  <a:pos x="49" y="23"/>
                </a:cxn>
                <a:cxn ang="0">
                  <a:pos x="51" y="13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1" y="3"/>
                </a:cxn>
                <a:cxn ang="0">
                  <a:pos x="51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52" h="146">
                  <a:moveTo>
                    <a:pt x="43" y="5"/>
                  </a:moveTo>
                  <a:lnTo>
                    <a:pt x="43" y="5"/>
                  </a:lnTo>
                  <a:lnTo>
                    <a:pt x="42" y="13"/>
                  </a:lnTo>
                  <a:lnTo>
                    <a:pt x="40" y="23"/>
                  </a:lnTo>
                  <a:lnTo>
                    <a:pt x="35" y="40"/>
                  </a:lnTo>
                  <a:lnTo>
                    <a:pt x="29" y="57"/>
                  </a:lnTo>
                  <a:lnTo>
                    <a:pt x="21" y="73"/>
                  </a:lnTo>
                  <a:lnTo>
                    <a:pt x="14" y="91"/>
                  </a:lnTo>
                  <a:lnTo>
                    <a:pt x="7" y="107"/>
                  </a:lnTo>
                  <a:lnTo>
                    <a:pt x="3" y="125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3" y="146"/>
                  </a:lnTo>
                  <a:lnTo>
                    <a:pt x="5" y="146"/>
                  </a:lnTo>
                  <a:lnTo>
                    <a:pt x="6" y="146"/>
                  </a:lnTo>
                  <a:lnTo>
                    <a:pt x="8" y="145"/>
                  </a:lnTo>
                  <a:lnTo>
                    <a:pt x="9" y="144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0" y="133"/>
                  </a:lnTo>
                  <a:lnTo>
                    <a:pt x="12" y="125"/>
                  </a:lnTo>
                  <a:lnTo>
                    <a:pt x="17" y="107"/>
                  </a:lnTo>
                  <a:lnTo>
                    <a:pt x="24" y="91"/>
                  </a:lnTo>
                  <a:lnTo>
                    <a:pt x="31" y="73"/>
                  </a:lnTo>
                  <a:lnTo>
                    <a:pt x="38" y="57"/>
                  </a:lnTo>
                  <a:lnTo>
                    <a:pt x="44" y="40"/>
                  </a:lnTo>
                  <a:lnTo>
                    <a:pt x="49" y="23"/>
                  </a:lnTo>
                  <a:lnTo>
                    <a:pt x="51" y="13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8" name="Freeform 924"/>
            <p:cNvSpPr/>
            <p:nvPr/>
          </p:nvSpPr>
          <p:spPr bwMode="auto">
            <a:xfrm>
              <a:off x="3497263" y="1241425"/>
              <a:ext cx="34925" cy="10001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4" y="12"/>
                </a:cxn>
                <a:cxn ang="0">
                  <a:pos x="50" y="20"/>
                </a:cxn>
                <a:cxn ang="0">
                  <a:pos x="47" y="31"/>
                </a:cxn>
                <a:cxn ang="0">
                  <a:pos x="45" y="42"/>
                </a:cxn>
                <a:cxn ang="0">
                  <a:pos x="30" y="86"/>
                </a:cxn>
                <a:cxn ang="0">
                  <a:pos x="24" y="99"/>
                </a:cxn>
                <a:cxn ang="0">
                  <a:pos x="12" y="128"/>
                </a:cxn>
                <a:cxn ang="0">
                  <a:pos x="9" y="138"/>
                </a:cxn>
                <a:cxn ang="0">
                  <a:pos x="7" y="149"/>
                </a:cxn>
                <a:cxn ang="0">
                  <a:pos x="6" y="167"/>
                </a:cxn>
                <a:cxn ang="0">
                  <a:pos x="4" y="179"/>
                </a:cxn>
                <a:cxn ang="0">
                  <a:pos x="1" y="182"/>
                </a:cxn>
                <a:cxn ang="0">
                  <a:pos x="0" y="185"/>
                </a:cxn>
                <a:cxn ang="0">
                  <a:pos x="1" y="188"/>
                </a:cxn>
                <a:cxn ang="0">
                  <a:pos x="6" y="189"/>
                </a:cxn>
                <a:cxn ang="0">
                  <a:pos x="9" y="189"/>
                </a:cxn>
                <a:cxn ang="0">
                  <a:pos x="15" y="179"/>
                </a:cxn>
                <a:cxn ang="0">
                  <a:pos x="16" y="167"/>
                </a:cxn>
                <a:cxn ang="0">
                  <a:pos x="15" y="159"/>
                </a:cxn>
                <a:cxn ang="0">
                  <a:pos x="17" y="142"/>
                </a:cxn>
                <a:cxn ang="0">
                  <a:pos x="25" y="119"/>
                </a:cxn>
                <a:cxn ang="0">
                  <a:pos x="32" y="103"/>
                </a:cxn>
                <a:cxn ang="0">
                  <a:pos x="42" y="80"/>
                </a:cxn>
                <a:cxn ang="0">
                  <a:pos x="49" y="58"/>
                </a:cxn>
                <a:cxn ang="0">
                  <a:pos x="57" y="30"/>
                </a:cxn>
                <a:cxn ang="0">
                  <a:pos x="59" y="24"/>
                </a:cxn>
                <a:cxn ang="0">
                  <a:pos x="64" y="12"/>
                </a:cxn>
                <a:cxn ang="0">
                  <a:pos x="66" y="6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8" y="2"/>
                </a:cxn>
                <a:cxn ang="0">
                  <a:pos x="57" y="4"/>
                </a:cxn>
              </a:cxnLst>
              <a:rect l="0" t="0" r="r" b="b"/>
              <a:pathLst>
                <a:path w="66" h="190">
                  <a:moveTo>
                    <a:pt x="57" y="4"/>
                  </a:moveTo>
                  <a:lnTo>
                    <a:pt x="57" y="4"/>
                  </a:lnTo>
                  <a:lnTo>
                    <a:pt x="56" y="8"/>
                  </a:lnTo>
                  <a:lnTo>
                    <a:pt x="54" y="12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26"/>
                  </a:lnTo>
                  <a:lnTo>
                    <a:pt x="47" y="31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35" y="71"/>
                  </a:lnTo>
                  <a:lnTo>
                    <a:pt x="30" y="86"/>
                  </a:lnTo>
                  <a:lnTo>
                    <a:pt x="24" y="99"/>
                  </a:lnTo>
                  <a:lnTo>
                    <a:pt x="24" y="99"/>
                  </a:lnTo>
                  <a:lnTo>
                    <a:pt x="15" y="118"/>
                  </a:lnTo>
                  <a:lnTo>
                    <a:pt x="12" y="128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7" y="142"/>
                  </a:lnTo>
                  <a:lnTo>
                    <a:pt x="7" y="149"/>
                  </a:lnTo>
                  <a:lnTo>
                    <a:pt x="6" y="161"/>
                  </a:lnTo>
                  <a:lnTo>
                    <a:pt x="6" y="167"/>
                  </a:lnTo>
                  <a:lnTo>
                    <a:pt x="5" y="173"/>
                  </a:lnTo>
                  <a:lnTo>
                    <a:pt x="4" y="179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0" y="184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1" y="188"/>
                  </a:lnTo>
                  <a:lnTo>
                    <a:pt x="4" y="190"/>
                  </a:lnTo>
                  <a:lnTo>
                    <a:pt x="6" y="189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3" y="184"/>
                  </a:lnTo>
                  <a:lnTo>
                    <a:pt x="15" y="179"/>
                  </a:lnTo>
                  <a:lnTo>
                    <a:pt x="16" y="173"/>
                  </a:lnTo>
                  <a:lnTo>
                    <a:pt x="16" y="167"/>
                  </a:lnTo>
                  <a:lnTo>
                    <a:pt x="16" y="167"/>
                  </a:lnTo>
                  <a:lnTo>
                    <a:pt x="15" y="159"/>
                  </a:lnTo>
                  <a:lnTo>
                    <a:pt x="16" y="151"/>
                  </a:lnTo>
                  <a:lnTo>
                    <a:pt x="17" y="142"/>
                  </a:lnTo>
                  <a:lnTo>
                    <a:pt x="19" y="134"/>
                  </a:lnTo>
                  <a:lnTo>
                    <a:pt x="25" y="119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92"/>
                  </a:lnTo>
                  <a:lnTo>
                    <a:pt x="42" y="80"/>
                  </a:lnTo>
                  <a:lnTo>
                    <a:pt x="49" y="58"/>
                  </a:lnTo>
                  <a:lnTo>
                    <a:pt x="49" y="58"/>
                  </a:lnTo>
                  <a:lnTo>
                    <a:pt x="53" y="4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9" y="24"/>
                  </a:lnTo>
                  <a:lnTo>
                    <a:pt x="62" y="18"/>
                  </a:lnTo>
                  <a:lnTo>
                    <a:pt x="64" y="12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09" name="Freeform 925"/>
            <p:cNvSpPr>
              <a:spLocks noEditPoints="1"/>
            </p:cNvSpPr>
            <p:nvPr/>
          </p:nvSpPr>
          <p:spPr bwMode="auto">
            <a:xfrm>
              <a:off x="3362325" y="1298575"/>
              <a:ext cx="142875" cy="146050"/>
            </a:xfrm>
            <a:custGeom>
              <a:avLst/>
              <a:gdLst/>
              <a:ahLst/>
              <a:cxnLst>
                <a:cxn ang="0">
                  <a:pos x="131" y="277"/>
                </a:cxn>
                <a:cxn ang="0">
                  <a:pos x="96" y="271"/>
                </a:cxn>
                <a:cxn ang="0">
                  <a:pos x="62" y="257"/>
                </a:cxn>
                <a:cxn ang="0">
                  <a:pos x="34" y="236"/>
                </a:cxn>
                <a:cxn ang="0">
                  <a:pos x="13" y="206"/>
                </a:cxn>
                <a:cxn ang="0">
                  <a:pos x="1" y="168"/>
                </a:cxn>
                <a:cxn ang="0">
                  <a:pos x="0" y="139"/>
                </a:cxn>
                <a:cxn ang="0">
                  <a:pos x="8" y="98"/>
                </a:cxn>
                <a:cxn ang="0">
                  <a:pos x="27" y="61"/>
                </a:cxn>
                <a:cxn ang="0">
                  <a:pos x="55" y="31"/>
                </a:cxn>
                <a:cxn ang="0">
                  <a:pos x="91" y="10"/>
                </a:cxn>
                <a:cxn ang="0">
                  <a:pos x="118" y="0"/>
                </a:cxn>
                <a:cxn ang="0">
                  <a:pos x="128" y="1"/>
                </a:cxn>
                <a:cxn ang="0">
                  <a:pos x="138" y="9"/>
                </a:cxn>
                <a:cxn ang="0">
                  <a:pos x="146" y="14"/>
                </a:cxn>
                <a:cxn ang="0">
                  <a:pos x="183" y="24"/>
                </a:cxn>
                <a:cxn ang="0">
                  <a:pos x="214" y="41"/>
                </a:cxn>
                <a:cxn ang="0">
                  <a:pos x="239" y="63"/>
                </a:cxn>
                <a:cxn ang="0">
                  <a:pos x="257" y="90"/>
                </a:cxn>
                <a:cxn ang="0">
                  <a:pos x="268" y="122"/>
                </a:cxn>
                <a:cxn ang="0">
                  <a:pos x="271" y="145"/>
                </a:cxn>
                <a:cxn ang="0">
                  <a:pos x="268" y="179"/>
                </a:cxn>
                <a:cxn ang="0">
                  <a:pos x="255" y="212"/>
                </a:cxn>
                <a:cxn ang="0">
                  <a:pos x="236" y="241"/>
                </a:cxn>
                <a:cxn ang="0">
                  <a:pos x="209" y="263"/>
                </a:cxn>
                <a:cxn ang="0">
                  <a:pos x="174" y="275"/>
                </a:cxn>
                <a:cxn ang="0">
                  <a:pos x="144" y="277"/>
                </a:cxn>
                <a:cxn ang="0">
                  <a:pos x="101" y="48"/>
                </a:cxn>
                <a:cxn ang="0">
                  <a:pos x="62" y="79"/>
                </a:cxn>
                <a:cxn ang="0">
                  <a:pos x="48" y="100"/>
                </a:cxn>
                <a:cxn ang="0">
                  <a:pos x="38" y="126"/>
                </a:cxn>
                <a:cxn ang="0">
                  <a:pos x="37" y="153"/>
                </a:cxn>
                <a:cxn ang="0">
                  <a:pos x="41" y="172"/>
                </a:cxn>
                <a:cxn ang="0">
                  <a:pos x="52" y="194"/>
                </a:cxn>
                <a:cxn ang="0">
                  <a:pos x="67" y="214"/>
                </a:cxn>
                <a:cxn ang="0">
                  <a:pos x="88" y="229"/>
                </a:cxn>
                <a:cxn ang="0">
                  <a:pos x="112" y="238"/>
                </a:cxn>
                <a:cxn ang="0">
                  <a:pos x="139" y="241"/>
                </a:cxn>
                <a:cxn ang="0">
                  <a:pos x="155" y="240"/>
                </a:cxn>
                <a:cxn ang="0">
                  <a:pos x="171" y="236"/>
                </a:cxn>
                <a:cxn ang="0">
                  <a:pos x="194" y="224"/>
                </a:cxn>
                <a:cxn ang="0">
                  <a:pos x="213" y="208"/>
                </a:cxn>
                <a:cxn ang="0">
                  <a:pos x="225" y="187"/>
                </a:cxn>
                <a:cxn ang="0">
                  <a:pos x="233" y="163"/>
                </a:cxn>
                <a:cxn ang="0">
                  <a:pos x="233" y="139"/>
                </a:cxn>
                <a:cxn ang="0">
                  <a:pos x="228" y="121"/>
                </a:cxn>
                <a:cxn ang="0">
                  <a:pos x="216" y="97"/>
                </a:cxn>
                <a:cxn ang="0">
                  <a:pos x="199" y="78"/>
                </a:cxn>
                <a:cxn ang="0">
                  <a:pos x="177" y="63"/>
                </a:cxn>
                <a:cxn ang="0">
                  <a:pos x="150" y="53"/>
                </a:cxn>
                <a:cxn ang="0">
                  <a:pos x="119" y="49"/>
                </a:cxn>
                <a:cxn ang="0">
                  <a:pos x="112" y="47"/>
                </a:cxn>
              </a:cxnLst>
              <a:rect l="0" t="0" r="r" b="b"/>
              <a:pathLst>
                <a:path w="271" h="277">
                  <a:moveTo>
                    <a:pt x="144" y="277"/>
                  </a:moveTo>
                  <a:lnTo>
                    <a:pt x="144" y="277"/>
                  </a:lnTo>
                  <a:lnTo>
                    <a:pt x="131" y="277"/>
                  </a:lnTo>
                  <a:lnTo>
                    <a:pt x="120" y="276"/>
                  </a:lnTo>
                  <a:lnTo>
                    <a:pt x="108" y="274"/>
                  </a:lnTo>
                  <a:lnTo>
                    <a:pt x="96" y="271"/>
                  </a:lnTo>
                  <a:lnTo>
                    <a:pt x="85" y="267"/>
                  </a:lnTo>
                  <a:lnTo>
                    <a:pt x="73" y="263"/>
                  </a:lnTo>
                  <a:lnTo>
                    <a:pt x="62" y="257"/>
                  </a:lnTo>
                  <a:lnTo>
                    <a:pt x="53" y="251"/>
                  </a:lnTo>
                  <a:lnTo>
                    <a:pt x="42" y="244"/>
                  </a:lnTo>
                  <a:lnTo>
                    <a:pt x="34" y="236"/>
                  </a:lnTo>
                  <a:lnTo>
                    <a:pt x="26" y="226"/>
                  </a:lnTo>
                  <a:lnTo>
                    <a:pt x="19" y="217"/>
                  </a:lnTo>
                  <a:lnTo>
                    <a:pt x="13" y="206"/>
                  </a:lnTo>
                  <a:lnTo>
                    <a:pt x="7" y="194"/>
                  </a:lnTo>
                  <a:lnTo>
                    <a:pt x="3" y="181"/>
                  </a:lnTo>
                  <a:lnTo>
                    <a:pt x="1" y="168"/>
                  </a:lnTo>
                  <a:lnTo>
                    <a:pt x="1" y="168"/>
                  </a:lnTo>
                  <a:lnTo>
                    <a:pt x="0" y="153"/>
                  </a:lnTo>
                  <a:lnTo>
                    <a:pt x="0" y="139"/>
                  </a:lnTo>
                  <a:lnTo>
                    <a:pt x="1" y="125"/>
                  </a:lnTo>
                  <a:lnTo>
                    <a:pt x="4" y="112"/>
                  </a:lnTo>
                  <a:lnTo>
                    <a:pt x="8" y="98"/>
                  </a:lnTo>
                  <a:lnTo>
                    <a:pt x="14" y="86"/>
                  </a:lnTo>
                  <a:lnTo>
                    <a:pt x="20" y="74"/>
                  </a:lnTo>
                  <a:lnTo>
                    <a:pt x="27" y="61"/>
                  </a:lnTo>
                  <a:lnTo>
                    <a:pt x="35" y="51"/>
                  </a:lnTo>
                  <a:lnTo>
                    <a:pt x="45" y="41"/>
                  </a:lnTo>
                  <a:lnTo>
                    <a:pt x="55" y="31"/>
                  </a:lnTo>
                  <a:lnTo>
                    <a:pt x="66" y="23"/>
                  </a:lnTo>
                  <a:lnTo>
                    <a:pt x="78" y="16"/>
                  </a:lnTo>
                  <a:lnTo>
                    <a:pt x="91" y="10"/>
                  </a:lnTo>
                  <a:lnTo>
                    <a:pt x="103" y="4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8" y="1"/>
                  </a:lnTo>
                  <a:lnTo>
                    <a:pt x="132" y="2"/>
                  </a:lnTo>
                  <a:lnTo>
                    <a:pt x="135" y="5"/>
                  </a:lnTo>
                  <a:lnTo>
                    <a:pt x="138" y="9"/>
                  </a:lnTo>
                  <a:lnTo>
                    <a:pt x="141" y="13"/>
                  </a:lnTo>
                  <a:lnTo>
                    <a:pt x="146" y="14"/>
                  </a:lnTo>
                  <a:lnTo>
                    <a:pt x="146" y="14"/>
                  </a:lnTo>
                  <a:lnTo>
                    <a:pt x="158" y="17"/>
                  </a:lnTo>
                  <a:lnTo>
                    <a:pt x="171" y="20"/>
                  </a:lnTo>
                  <a:lnTo>
                    <a:pt x="183" y="24"/>
                  </a:lnTo>
                  <a:lnTo>
                    <a:pt x="193" y="29"/>
                  </a:lnTo>
                  <a:lnTo>
                    <a:pt x="204" y="34"/>
                  </a:lnTo>
                  <a:lnTo>
                    <a:pt x="214" y="41"/>
                  </a:lnTo>
                  <a:lnTo>
                    <a:pt x="223" y="48"/>
                  </a:lnTo>
                  <a:lnTo>
                    <a:pt x="232" y="55"/>
                  </a:lnTo>
                  <a:lnTo>
                    <a:pt x="239" y="63"/>
                  </a:lnTo>
                  <a:lnTo>
                    <a:pt x="246" y="72"/>
                  </a:lnTo>
                  <a:lnTo>
                    <a:pt x="252" y="81"/>
                  </a:lnTo>
                  <a:lnTo>
                    <a:pt x="257" y="90"/>
                  </a:lnTo>
                  <a:lnTo>
                    <a:pt x="261" y="100"/>
                  </a:lnTo>
                  <a:lnTo>
                    <a:pt x="266" y="111"/>
                  </a:lnTo>
                  <a:lnTo>
                    <a:pt x="268" y="122"/>
                  </a:lnTo>
                  <a:lnTo>
                    <a:pt x="270" y="134"/>
                  </a:lnTo>
                  <a:lnTo>
                    <a:pt x="270" y="134"/>
                  </a:lnTo>
                  <a:lnTo>
                    <a:pt x="271" y="145"/>
                  </a:lnTo>
                  <a:lnTo>
                    <a:pt x="271" y="156"/>
                  </a:lnTo>
                  <a:lnTo>
                    <a:pt x="270" y="168"/>
                  </a:lnTo>
                  <a:lnTo>
                    <a:pt x="268" y="179"/>
                  </a:lnTo>
                  <a:lnTo>
                    <a:pt x="265" y="190"/>
                  </a:lnTo>
                  <a:lnTo>
                    <a:pt x="260" y="202"/>
                  </a:lnTo>
                  <a:lnTo>
                    <a:pt x="255" y="212"/>
                  </a:lnTo>
                  <a:lnTo>
                    <a:pt x="250" y="222"/>
                  </a:lnTo>
                  <a:lnTo>
                    <a:pt x="243" y="232"/>
                  </a:lnTo>
                  <a:lnTo>
                    <a:pt x="236" y="241"/>
                  </a:lnTo>
                  <a:lnTo>
                    <a:pt x="227" y="249"/>
                  </a:lnTo>
                  <a:lnTo>
                    <a:pt x="218" y="256"/>
                  </a:lnTo>
                  <a:lnTo>
                    <a:pt x="209" y="263"/>
                  </a:lnTo>
                  <a:lnTo>
                    <a:pt x="197" y="268"/>
                  </a:lnTo>
                  <a:lnTo>
                    <a:pt x="186" y="272"/>
                  </a:lnTo>
                  <a:lnTo>
                    <a:pt x="174" y="275"/>
                  </a:lnTo>
                  <a:lnTo>
                    <a:pt x="174" y="275"/>
                  </a:lnTo>
                  <a:lnTo>
                    <a:pt x="159" y="277"/>
                  </a:lnTo>
                  <a:lnTo>
                    <a:pt x="144" y="277"/>
                  </a:lnTo>
                  <a:lnTo>
                    <a:pt x="144" y="277"/>
                  </a:lnTo>
                  <a:close/>
                  <a:moveTo>
                    <a:pt x="101" y="48"/>
                  </a:moveTo>
                  <a:lnTo>
                    <a:pt x="101" y="48"/>
                  </a:lnTo>
                  <a:lnTo>
                    <a:pt x="87" y="56"/>
                  </a:lnTo>
                  <a:lnTo>
                    <a:pt x="73" y="66"/>
                  </a:lnTo>
                  <a:lnTo>
                    <a:pt x="62" y="79"/>
                  </a:lnTo>
                  <a:lnTo>
                    <a:pt x="57" y="86"/>
                  </a:lnTo>
                  <a:lnTo>
                    <a:pt x="52" y="93"/>
                  </a:lnTo>
                  <a:lnTo>
                    <a:pt x="48" y="100"/>
                  </a:lnTo>
                  <a:lnTo>
                    <a:pt x="44" y="109"/>
                  </a:lnTo>
                  <a:lnTo>
                    <a:pt x="40" y="117"/>
                  </a:lnTo>
                  <a:lnTo>
                    <a:pt x="38" y="126"/>
                  </a:lnTo>
                  <a:lnTo>
                    <a:pt x="37" y="135"/>
                  </a:lnTo>
                  <a:lnTo>
                    <a:pt x="36" y="144"/>
                  </a:lnTo>
                  <a:lnTo>
                    <a:pt x="37" y="153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41" y="172"/>
                  </a:lnTo>
                  <a:lnTo>
                    <a:pt x="44" y="180"/>
                  </a:lnTo>
                  <a:lnTo>
                    <a:pt x="48" y="187"/>
                  </a:lnTo>
                  <a:lnTo>
                    <a:pt x="52" y="194"/>
                  </a:lnTo>
                  <a:lnTo>
                    <a:pt x="56" y="202"/>
                  </a:lnTo>
                  <a:lnTo>
                    <a:pt x="62" y="208"/>
                  </a:lnTo>
                  <a:lnTo>
                    <a:pt x="67" y="214"/>
                  </a:lnTo>
                  <a:lnTo>
                    <a:pt x="73" y="219"/>
                  </a:lnTo>
                  <a:lnTo>
                    <a:pt x="81" y="224"/>
                  </a:lnTo>
                  <a:lnTo>
                    <a:pt x="88" y="229"/>
                  </a:lnTo>
                  <a:lnTo>
                    <a:pt x="95" y="232"/>
                  </a:lnTo>
                  <a:lnTo>
                    <a:pt x="103" y="235"/>
                  </a:lnTo>
                  <a:lnTo>
                    <a:pt x="112" y="238"/>
                  </a:lnTo>
                  <a:lnTo>
                    <a:pt x="121" y="239"/>
                  </a:lnTo>
                  <a:lnTo>
                    <a:pt x="129" y="241"/>
                  </a:lnTo>
                  <a:lnTo>
                    <a:pt x="139" y="241"/>
                  </a:lnTo>
                  <a:lnTo>
                    <a:pt x="139" y="241"/>
                  </a:lnTo>
                  <a:lnTo>
                    <a:pt x="147" y="241"/>
                  </a:lnTo>
                  <a:lnTo>
                    <a:pt x="155" y="240"/>
                  </a:lnTo>
                  <a:lnTo>
                    <a:pt x="163" y="238"/>
                  </a:lnTo>
                  <a:lnTo>
                    <a:pt x="171" y="236"/>
                  </a:lnTo>
                  <a:lnTo>
                    <a:pt x="171" y="236"/>
                  </a:lnTo>
                  <a:lnTo>
                    <a:pt x="179" y="233"/>
                  </a:lnTo>
                  <a:lnTo>
                    <a:pt x="187" y="229"/>
                  </a:lnTo>
                  <a:lnTo>
                    <a:pt x="194" y="224"/>
                  </a:lnTo>
                  <a:lnTo>
                    <a:pt x="201" y="219"/>
                  </a:lnTo>
                  <a:lnTo>
                    <a:pt x="207" y="214"/>
                  </a:lnTo>
                  <a:lnTo>
                    <a:pt x="213" y="208"/>
                  </a:lnTo>
                  <a:lnTo>
                    <a:pt x="217" y="202"/>
                  </a:lnTo>
                  <a:lnTo>
                    <a:pt x="222" y="194"/>
                  </a:lnTo>
                  <a:lnTo>
                    <a:pt x="225" y="187"/>
                  </a:lnTo>
                  <a:lnTo>
                    <a:pt x="228" y="180"/>
                  </a:lnTo>
                  <a:lnTo>
                    <a:pt x="230" y="172"/>
                  </a:lnTo>
                  <a:lnTo>
                    <a:pt x="233" y="163"/>
                  </a:lnTo>
                  <a:lnTo>
                    <a:pt x="234" y="155"/>
                  </a:lnTo>
                  <a:lnTo>
                    <a:pt x="234" y="147"/>
                  </a:lnTo>
                  <a:lnTo>
                    <a:pt x="233" y="139"/>
                  </a:lnTo>
                  <a:lnTo>
                    <a:pt x="230" y="130"/>
                  </a:lnTo>
                  <a:lnTo>
                    <a:pt x="230" y="130"/>
                  </a:lnTo>
                  <a:lnTo>
                    <a:pt x="228" y="121"/>
                  </a:lnTo>
                  <a:lnTo>
                    <a:pt x="225" y="113"/>
                  </a:lnTo>
                  <a:lnTo>
                    <a:pt x="221" y="105"/>
                  </a:lnTo>
                  <a:lnTo>
                    <a:pt x="216" y="97"/>
                  </a:lnTo>
                  <a:lnTo>
                    <a:pt x="212" y="90"/>
                  </a:lnTo>
                  <a:lnTo>
                    <a:pt x="206" y="84"/>
                  </a:lnTo>
                  <a:lnTo>
                    <a:pt x="199" y="78"/>
                  </a:lnTo>
                  <a:lnTo>
                    <a:pt x="192" y="73"/>
                  </a:lnTo>
                  <a:lnTo>
                    <a:pt x="185" y="67"/>
                  </a:lnTo>
                  <a:lnTo>
                    <a:pt x="177" y="63"/>
                  </a:lnTo>
                  <a:lnTo>
                    <a:pt x="168" y="59"/>
                  </a:lnTo>
                  <a:lnTo>
                    <a:pt x="160" y="56"/>
                  </a:lnTo>
                  <a:lnTo>
                    <a:pt x="150" y="53"/>
                  </a:lnTo>
                  <a:lnTo>
                    <a:pt x="141" y="51"/>
                  </a:lnTo>
                  <a:lnTo>
                    <a:pt x="129" y="50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15" y="49"/>
                  </a:lnTo>
                  <a:lnTo>
                    <a:pt x="112" y="47"/>
                  </a:lnTo>
                  <a:lnTo>
                    <a:pt x="107" y="45"/>
                  </a:lnTo>
                  <a:lnTo>
                    <a:pt x="101" y="4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0" name="Freeform 926"/>
            <p:cNvSpPr>
              <a:spLocks noEditPoints="1"/>
            </p:cNvSpPr>
            <p:nvPr/>
          </p:nvSpPr>
          <p:spPr bwMode="auto">
            <a:xfrm>
              <a:off x="3282950" y="1227138"/>
              <a:ext cx="644525" cy="642938"/>
            </a:xfrm>
            <a:custGeom>
              <a:avLst/>
              <a:gdLst/>
              <a:ahLst/>
              <a:cxnLst>
                <a:cxn ang="0">
                  <a:pos x="653" y="1206"/>
                </a:cxn>
                <a:cxn ang="0">
                  <a:pos x="563" y="1160"/>
                </a:cxn>
                <a:cxn ang="0">
                  <a:pos x="550" y="1153"/>
                </a:cxn>
                <a:cxn ang="0">
                  <a:pos x="236" y="832"/>
                </a:cxn>
                <a:cxn ang="0">
                  <a:pos x="143" y="731"/>
                </a:cxn>
                <a:cxn ang="0">
                  <a:pos x="77" y="679"/>
                </a:cxn>
                <a:cxn ang="0">
                  <a:pos x="72" y="657"/>
                </a:cxn>
                <a:cxn ang="0">
                  <a:pos x="40" y="570"/>
                </a:cxn>
                <a:cxn ang="0">
                  <a:pos x="11" y="425"/>
                </a:cxn>
                <a:cxn ang="0">
                  <a:pos x="1" y="212"/>
                </a:cxn>
                <a:cxn ang="0">
                  <a:pos x="10" y="196"/>
                </a:cxn>
                <a:cxn ang="0">
                  <a:pos x="19" y="182"/>
                </a:cxn>
                <a:cxn ang="0">
                  <a:pos x="110" y="81"/>
                </a:cxn>
                <a:cxn ang="0">
                  <a:pos x="210" y="10"/>
                </a:cxn>
                <a:cxn ang="0">
                  <a:pos x="228" y="8"/>
                </a:cxn>
                <a:cxn ang="0">
                  <a:pos x="242" y="2"/>
                </a:cxn>
                <a:cxn ang="0">
                  <a:pos x="419" y="2"/>
                </a:cxn>
                <a:cxn ang="0">
                  <a:pos x="599" y="26"/>
                </a:cxn>
                <a:cxn ang="0">
                  <a:pos x="638" y="36"/>
                </a:cxn>
                <a:cxn ang="0">
                  <a:pos x="656" y="46"/>
                </a:cxn>
                <a:cxn ang="0">
                  <a:pos x="887" y="256"/>
                </a:cxn>
                <a:cxn ang="0">
                  <a:pos x="1107" y="475"/>
                </a:cxn>
                <a:cxn ang="0">
                  <a:pos x="1167" y="525"/>
                </a:cxn>
                <a:cxn ang="0">
                  <a:pos x="1185" y="553"/>
                </a:cxn>
                <a:cxn ang="0">
                  <a:pos x="1215" y="644"/>
                </a:cxn>
                <a:cxn ang="0">
                  <a:pos x="1218" y="725"/>
                </a:cxn>
                <a:cxn ang="0">
                  <a:pos x="1194" y="798"/>
                </a:cxn>
                <a:cxn ang="0">
                  <a:pos x="1193" y="817"/>
                </a:cxn>
                <a:cxn ang="0">
                  <a:pos x="1109" y="909"/>
                </a:cxn>
                <a:cxn ang="0">
                  <a:pos x="862" y="1146"/>
                </a:cxn>
                <a:cxn ang="0">
                  <a:pos x="853" y="1157"/>
                </a:cxn>
                <a:cxn ang="0">
                  <a:pos x="761" y="1206"/>
                </a:cxn>
                <a:cxn ang="0">
                  <a:pos x="231" y="43"/>
                </a:cxn>
                <a:cxn ang="0">
                  <a:pos x="137" y="108"/>
                </a:cxn>
                <a:cxn ang="0">
                  <a:pos x="54" y="198"/>
                </a:cxn>
                <a:cxn ang="0">
                  <a:pos x="40" y="216"/>
                </a:cxn>
                <a:cxn ang="0">
                  <a:pos x="45" y="400"/>
                </a:cxn>
                <a:cxn ang="0">
                  <a:pos x="68" y="529"/>
                </a:cxn>
                <a:cxn ang="0">
                  <a:pos x="105" y="637"/>
                </a:cxn>
                <a:cxn ang="0">
                  <a:pos x="112" y="658"/>
                </a:cxn>
                <a:cxn ang="0">
                  <a:pos x="181" y="718"/>
                </a:cxn>
                <a:cxn ang="0">
                  <a:pos x="294" y="841"/>
                </a:cxn>
                <a:cxn ang="0">
                  <a:pos x="585" y="1129"/>
                </a:cxn>
                <a:cxn ang="0">
                  <a:pos x="633" y="1159"/>
                </a:cxn>
                <a:cxn ang="0">
                  <a:pos x="706" y="1177"/>
                </a:cxn>
                <a:cxn ang="0">
                  <a:pos x="765" y="1165"/>
                </a:cxn>
                <a:cxn ang="0">
                  <a:pos x="823" y="1131"/>
                </a:cxn>
                <a:cxn ang="0">
                  <a:pos x="865" y="1090"/>
                </a:cxn>
                <a:cxn ang="0">
                  <a:pos x="1140" y="817"/>
                </a:cxn>
                <a:cxn ang="0">
                  <a:pos x="1147" y="803"/>
                </a:cxn>
                <a:cxn ang="0">
                  <a:pos x="1177" y="736"/>
                </a:cxn>
                <a:cxn ang="0">
                  <a:pos x="1179" y="657"/>
                </a:cxn>
                <a:cxn ang="0">
                  <a:pos x="1148" y="564"/>
                </a:cxn>
                <a:cxn ang="0">
                  <a:pos x="1140" y="556"/>
                </a:cxn>
                <a:cxn ang="0">
                  <a:pos x="894" y="335"/>
                </a:cxn>
                <a:cxn ang="0">
                  <a:pos x="627" y="72"/>
                </a:cxn>
                <a:cxn ang="0">
                  <a:pos x="558" y="57"/>
                </a:cxn>
                <a:cxn ang="0">
                  <a:pos x="377" y="39"/>
                </a:cxn>
                <a:cxn ang="0">
                  <a:pos x="236" y="40"/>
                </a:cxn>
              </a:cxnLst>
              <a:rect l="0" t="0" r="r" b="b"/>
              <a:pathLst>
                <a:path w="1220" h="1215">
                  <a:moveTo>
                    <a:pt x="706" y="1215"/>
                  </a:moveTo>
                  <a:lnTo>
                    <a:pt x="706" y="1215"/>
                  </a:lnTo>
                  <a:lnTo>
                    <a:pt x="688" y="1214"/>
                  </a:lnTo>
                  <a:lnTo>
                    <a:pt x="671" y="1211"/>
                  </a:lnTo>
                  <a:lnTo>
                    <a:pt x="653" y="1206"/>
                  </a:lnTo>
                  <a:lnTo>
                    <a:pt x="636" y="1200"/>
                  </a:lnTo>
                  <a:lnTo>
                    <a:pt x="617" y="1193"/>
                  </a:lnTo>
                  <a:lnTo>
                    <a:pt x="599" y="1184"/>
                  </a:lnTo>
                  <a:lnTo>
                    <a:pt x="581" y="1172"/>
                  </a:lnTo>
                  <a:lnTo>
                    <a:pt x="563" y="1160"/>
                  </a:lnTo>
                  <a:lnTo>
                    <a:pt x="561" y="1158"/>
                  </a:lnTo>
                  <a:lnTo>
                    <a:pt x="558" y="1158"/>
                  </a:lnTo>
                  <a:lnTo>
                    <a:pt x="558" y="1158"/>
                  </a:lnTo>
                  <a:lnTo>
                    <a:pt x="554" y="1156"/>
                  </a:lnTo>
                  <a:lnTo>
                    <a:pt x="550" y="1153"/>
                  </a:lnTo>
                  <a:lnTo>
                    <a:pt x="307" y="910"/>
                  </a:lnTo>
                  <a:lnTo>
                    <a:pt x="307" y="910"/>
                  </a:lnTo>
                  <a:lnTo>
                    <a:pt x="290" y="891"/>
                  </a:lnTo>
                  <a:lnTo>
                    <a:pt x="271" y="872"/>
                  </a:lnTo>
                  <a:lnTo>
                    <a:pt x="236" y="832"/>
                  </a:lnTo>
                  <a:lnTo>
                    <a:pt x="236" y="832"/>
                  </a:lnTo>
                  <a:lnTo>
                    <a:pt x="200" y="790"/>
                  </a:lnTo>
                  <a:lnTo>
                    <a:pt x="181" y="771"/>
                  </a:lnTo>
                  <a:lnTo>
                    <a:pt x="163" y="751"/>
                  </a:lnTo>
                  <a:lnTo>
                    <a:pt x="143" y="731"/>
                  </a:lnTo>
                  <a:lnTo>
                    <a:pt x="123" y="714"/>
                  </a:lnTo>
                  <a:lnTo>
                    <a:pt x="102" y="697"/>
                  </a:lnTo>
                  <a:lnTo>
                    <a:pt x="80" y="682"/>
                  </a:lnTo>
                  <a:lnTo>
                    <a:pt x="80" y="682"/>
                  </a:lnTo>
                  <a:lnTo>
                    <a:pt x="77" y="679"/>
                  </a:lnTo>
                  <a:lnTo>
                    <a:pt x="74" y="677"/>
                  </a:lnTo>
                  <a:lnTo>
                    <a:pt x="72" y="670"/>
                  </a:lnTo>
                  <a:lnTo>
                    <a:pt x="71" y="665"/>
                  </a:lnTo>
                  <a:lnTo>
                    <a:pt x="71" y="661"/>
                  </a:lnTo>
                  <a:lnTo>
                    <a:pt x="72" y="657"/>
                  </a:lnTo>
                  <a:lnTo>
                    <a:pt x="71" y="654"/>
                  </a:lnTo>
                  <a:lnTo>
                    <a:pt x="71" y="654"/>
                  </a:lnTo>
                  <a:lnTo>
                    <a:pt x="59" y="626"/>
                  </a:lnTo>
                  <a:lnTo>
                    <a:pt x="49" y="598"/>
                  </a:lnTo>
                  <a:lnTo>
                    <a:pt x="40" y="570"/>
                  </a:lnTo>
                  <a:lnTo>
                    <a:pt x="32" y="541"/>
                  </a:lnTo>
                  <a:lnTo>
                    <a:pt x="25" y="512"/>
                  </a:lnTo>
                  <a:lnTo>
                    <a:pt x="19" y="483"/>
                  </a:lnTo>
                  <a:lnTo>
                    <a:pt x="15" y="453"/>
                  </a:lnTo>
                  <a:lnTo>
                    <a:pt x="11" y="425"/>
                  </a:lnTo>
                  <a:lnTo>
                    <a:pt x="7" y="396"/>
                  </a:lnTo>
                  <a:lnTo>
                    <a:pt x="4" y="368"/>
                  </a:lnTo>
                  <a:lnTo>
                    <a:pt x="1" y="312"/>
                  </a:lnTo>
                  <a:lnTo>
                    <a:pt x="0" y="259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1" y="207"/>
                  </a:lnTo>
                  <a:lnTo>
                    <a:pt x="3" y="202"/>
                  </a:lnTo>
                  <a:lnTo>
                    <a:pt x="6" y="198"/>
                  </a:lnTo>
                  <a:lnTo>
                    <a:pt x="10" y="196"/>
                  </a:lnTo>
                  <a:lnTo>
                    <a:pt x="14" y="193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5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41" y="154"/>
                  </a:lnTo>
                  <a:lnTo>
                    <a:pt x="63" y="127"/>
                  </a:lnTo>
                  <a:lnTo>
                    <a:pt x="86" y="103"/>
                  </a:lnTo>
                  <a:lnTo>
                    <a:pt x="110" y="81"/>
                  </a:lnTo>
                  <a:lnTo>
                    <a:pt x="135" y="60"/>
                  </a:lnTo>
                  <a:lnTo>
                    <a:pt x="159" y="41"/>
                  </a:lnTo>
                  <a:lnTo>
                    <a:pt x="185" y="25"/>
                  </a:lnTo>
                  <a:lnTo>
                    <a:pt x="210" y="10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9" y="7"/>
                  </a:lnTo>
                  <a:lnTo>
                    <a:pt x="219" y="7"/>
                  </a:lnTo>
                  <a:lnTo>
                    <a:pt x="222" y="8"/>
                  </a:lnTo>
                  <a:lnTo>
                    <a:pt x="228" y="8"/>
                  </a:lnTo>
                  <a:lnTo>
                    <a:pt x="232" y="5"/>
                  </a:lnTo>
                  <a:lnTo>
                    <a:pt x="232" y="5"/>
                  </a:lnTo>
                  <a:lnTo>
                    <a:pt x="236" y="3"/>
                  </a:lnTo>
                  <a:lnTo>
                    <a:pt x="242" y="2"/>
                  </a:lnTo>
                  <a:lnTo>
                    <a:pt x="242" y="2"/>
                  </a:lnTo>
                  <a:lnTo>
                    <a:pt x="291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77" y="0"/>
                  </a:lnTo>
                  <a:lnTo>
                    <a:pt x="419" y="2"/>
                  </a:lnTo>
                  <a:lnTo>
                    <a:pt x="458" y="5"/>
                  </a:lnTo>
                  <a:lnTo>
                    <a:pt x="495" y="8"/>
                  </a:lnTo>
                  <a:lnTo>
                    <a:pt x="531" y="13"/>
                  </a:lnTo>
                  <a:lnTo>
                    <a:pt x="566" y="20"/>
                  </a:lnTo>
                  <a:lnTo>
                    <a:pt x="599" y="26"/>
                  </a:lnTo>
                  <a:lnTo>
                    <a:pt x="631" y="34"/>
                  </a:lnTo>
                  <a:lnTo>
                    <a:pt x="631" y="34"/>
                  </a:lnTo>
                  <a:lnTo>
                    <a:pt x="634" y="35"/>
                  </a:lnTo>
                  <a:lnTo>
                    <a:pt x="636" y="36"/>
                  </a:lnTo>
                  <a:lnTo>
                    <a:pt x="638" y="36"/>
                  </a:lnTo>
                  <a:lnTo>
                    <a:pt x="638" y="36"/>
                  </a:lnTo>
                  <a:lnTo>
                    <a:pt x="642" y="36"/>
                  </a:lnTo>
                  <a:lnTo>
                    <a:pt x="646" y="38"/>
                  </a:lnTo>
                  <a:lnTo>
                    <a:pt x="656" y="46"/>
                  </a:lnTo>
                  <a:lnTo>
                    <a:pt x="656" y="46"/>
                  </a:lnTo>
                  <a:lnTo>
                    <a:pt x="697" y="80"/>
                  </a:lnTo>
                  <a:lnTo>
                    <a:pt x="736" y="114"/>
                  </a:lnTo>
                  <a:lnTo>
                    <a:pt x="775" y="149"/>
                  </a:lnTo>
                  <a:lnTo>
                    <a:pt x="812" y="184"/>
                  </a:lnTo>
                  <a:lnTo>
                    <a:pt x="887" y="256"/>
                  </a:lnTo>
                  <a:lnTo>
                    <a:pt x="958" y="328"/>
                  </a:lnTo>
                  <a:lnTo>
                    <a:pt x="958" y="328"/>
                  </a:lnTo>
                  <a:lnTo>
                    <a:pt x="1008" y="379"/>
                  </a:lnTo>
                  <a:lnTo>
                    <a:pt x="1057" y="428"/>
                  </a:lnTo>
                  <a:lnTo>
                    <a:pt x="1107" y="475"/>
                  </a:lnTo>
                  <a:lnTo>
                    <a:pt x="1156" y="521"/>
                  </a:lnTo>
                  <a:lnTo>
                    <a:pt x="1159" y="524"/>
                  </a:lnTo>
                  <a:lnTo>
                    <a:pt x="1163" y="524"/>
                  </a:lnTo>
                  <a:lnTo>
                    <a:pt x="1163" y="524"/>
                  </a:lnTo>
                  <a:lnTo>
                    <a:pt x="1167" y="525"/>
                  </a:lnTo>
                  <a:lnTo>
                    <a:pt x="1171" y="527"/>
                  </a:lnTo>
                  <a:lnTo>
                    <a:pt x="1173" y="529"/>
                  </a:lnTo>
                  <a:lnTo>
                    <a:pt x="1175" y="533"/>
                  </a:lnTo>
                  <a:lnTo>
                    <a:pt x="1175" y="533"/>
                  </a:lnTo>
                  <a:lnTo>
                    <a:pt x="1185" y="553"/>
                  </a:lnTo>
                  <a:lnTo>
                    <a:pt x="1193" y="571"/>
                  </a:lnTo>
                  <a:lnTo>
                    <a:pt x="1201" y="590"/>
                  </a:lnTo>
                  <a:lnTo>
                    <a:pt x="1207" y="607"/>
                  </a:lnTo>
                  <a:lnTo>
                    <a:pt x="1211" y="626"/>
                  </a:lnTo>
                  <a:lnTo>
                    <a:pt x="1215" y="644"/>
                  </a:lnTo>
                  <a:lnTo>
                    <a:pt x="1218" y="660"/>
                  </a:lnTo>
                  <a:lnTo>
                    <a:pt x="1220" y="677"/>
                  </a:lnTo>
                  <a:lnTo>
                    <a:pt x="1220" y="693"/>
                  </a:lnTo>
                  <a:lnTo>
                    <a:pt x="1220" y="710"/>
                  </a:lnTo>
                  <a:lnTo>
                    <a:pt x="1218" y="725"/>
                  </a:lnTo>
                  <a:lnTo>
                    <a:pt x="1216" y="741"/>
                  </a:lnTo>
                  <a:lnTo>
                    <a:pt x="1212" y="755"/>
                  </a:lnTo>
                  <a:lnTo>
                    <a:pt x="1208" y="771"/>
                  </a:lnTo>
                  <a:lnTo>
                    <a:pt x="1202" y="785"/>
                  </a:lnTo>
                  <a:lnTo>
                    <a:pt x="1194" y="798"/>
                  </a:lnTo>
                  <a:lnTo>
                    <a:pt x="1192" y="804"/>
                  </a:lnTo>
                  <a:lnTo>
                    <a:pt x="1193" y="809"/>
                  </a:lnTo>
                  <a:lnTo>
                    <a:pt x="1193" y="809"/>
                  </a:lnTo>
                  <a:lnTo>
                    <a:pt x="1194" y="813"/>
                  </a:lnTo>
                  <a:lnTo>
                    <a:pt x="1193" y="817"/>
                  </a:lnTo>
                  <a:lnTo>
                    <a:pt x="1191" y="821"/>
                  </a:lnTo>
                  <a:lnTo>
                    <a:pt x="1188" y="826"/>
                  </a:lnTo>
                  <a:lnTo>
                    <a:pt x="1188" y="826"/>
                  </a:lnTo>
                  <a:lnTo>
                    <a:pt x="1147" y="869"/>
                  </a:lnTo>
                  <a:lnTo>
                    <a:pt x="1109" y="909"/>
                  </a:lnTo>
                  <a:lnTo>
                    <a:pt x="1070" y="948"/>
                  </a:lnTo>
                  <a:lnTo>
                    <a:pt x="1031" y="985"/>
                  </a:lnTo>
                  <a:lnTo>
                    <a:pt x="952" y="1062"/>
                  </a:lnTo>
                  <a:lnTo>
                    <a:pt x="862" y="1146"/>
                  </a:lnTo>
                  <a:lnTo>
                    <a:pt x="862" y="1146"/>
                  </a:lnTo>
                  <a:lnTo>
                    <a:pt x="858" y="1151"/>
                  </a:lnTo>
                  <a:lnTo>
                    <a:pt x="857" y="1152"/>
                  </a:lnTo>
                  <a:lnTo>
                    <a:pt x="857" y="1152"/>
                  </a:lnTo>
                  <a:lnTo>
                    <a:pt x="853" y="1157"/>
                  </a:lnTo>
                  <a:lnTo>
                    <a:pt x="853" y="1157"/>
                  </a:lnTo>
                  <a:lnTo>
                    <a:pt x="834" y="1170"/>
                  </a:lnTo>
                  <a:lnTo>
                    <a:pt x="815" y="1182"/>
                  </a:lnTo>
                  <a:lnTo>
                    <a:pt x="798" y="1192"/>
                  </a:lnTo>
                  <a:lnTo>
                    <a:pt x="779" y="1200"/>
                  </a:lnTo>
                  <a:lnTo>
                    <a:pt x="761" y="1206"/>
                  </a:lnTo>
                  <a:lnTo>
                    <a:pt x="743" y="1211"/>
                  </a:lnTo>
                  <a:lnTo>
                    <a:pt x="724" y="1214"/>
                  </a:lnTo>
                  <a:lnTo>
                    <a:pt x="706" y="1215"/>
                  </a:lnTo>
                  <a:lnTo>
                    <a:pt x="706" y="1215"/>
                  </a:lnTo>
                  <a:close/>
                  <a:moveTo>
                    <a:pt x="231" y="43"/>
                  </a:moveTo>
                  <a:lnTo>
                    <a:pt x="231" y="43"/>
                  </a:lnTo>
                  <a:lnTo>
                    <a:pt x="206" y="57"/>
                  </a:lnTo>
                  <a:lnTo>
                    <a:pt x="182" y="72"/>
                  </a:lnTo>
                  <a:lnTo>
                    <a:pt x="159" y="90"/>
                  </a:lnTo>
                  <a:lnTo>
                    <a:pt x="137" y="108"/>
                  </a:lnTo>
                  <a:lnTo>
                    <a:pt x="114" y="129"/>
                  </a:lnTo>
                  <a:lnTo>
                    <a:pt x="93" y="151"/>
                  </a:lnTo>
                  <a:lnTo>
                    <a:pt x="73" y="175"/>
                  </a:lnTo>
                  <a:lnTo>
                    <a:pt x="54" y="198"/>
                  </a:lnTo>
                  <a:lnTo>
                    <a:pt x="54" y="198"/>
                  </a:lnTo>
                  <a:lnTo>
                    <a:pt x="50" y="202"/>
                  </a:lnTo>
                  <a:lnTo>
                    <a:pt x="46" y="205"/>
                  </a:lnTo>
                  <a:lnTo>
                    <a:pt x="40" y="208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39" y="280"/>
                  </a:lnTo>
                  <a:lnTo>
                    <a:pt x="40" y="311"/>
                  </a:lnTo>
                  <a:lnTo>
                    <a:pt x="41" y="342"/>
                  </a:lnTo>
                  <a:lnTo>
                    <a:pt x="43" y="371"/>
                  </a:lnTo>
                  <a:lnTo>
                    <a:pt x="45" y="400"/>
                  </a:lnTo>
                  <a:lnTo>
                    <a:pt x="49" y="427"/>
                  </a:lnTo>
                  <a:lnTo>
                    <a:pt x="52" y="453"/>
                  </a:lnTo>
                  <a:lnTo>
                    <a:pt x="56" y="479"/>
                  </a:lnTo>
                  <a:lnTo>
                    <a:pt x="61" y="504"/>
                  </a:lnTo>
                  <a:lnTo>
                    <a:pt x="68" y="529"/>
                  </a:lnTo>
                  <a:lnTo>
                    <a:pt x="74" y="552"/>
                  </a:lnTo>
                  <a:lnTo>
                    <a:pt x="80" y="574"/>
                  </a:lnTo>
                  <a:lnTo>
                    <a:pt x="88" y="596"/>
                  </a:lnTo>
                  <a:lnTo>
                    <a:pt x="96" y="618"/>
                  </a:lnTo>
                  <a:lnTo>
                    <a:pt x="105" y="637"/>
                  </a:lnTo>
                  <a:lnTo>
                    <a:pt x="105" y="637"/>
                  </a:lnTo>
                  <a:lnTo>
                    <a:pt x="107" y="642"/>
                  </a:lnTo>
                  <a:lnTo>
                    <a:pt x="107" y="648"/>
                  </a:lnTo>
                  <a:lnTo>
                    <a:pt x="107" y="654"/>
                  </a:lnTo>
                  <a:lnTo>
                    <a:pt x="112" y="658"/>
                  </a:lnTo>
                  <a:lnTo>
                    <a:pt x="112" y="658"/>
                  </a:lnTo>
                  <a:lnTo>
                    <a:pt x="131" y="671"/>
                  </a:lnTo>
                  <a:lnTo>
                    <a:pt x="148" y="686"/>
                  </a:lnTo>
                  <a:lnTo>
                    <a:pt x="165" y="701"/>
                  </a:lnTo>
                  <a:lnTo>
                    <a:pt x="181" y="718"/>
                  </a:lnTo>
                  <a:lnTo>
                    <a:pt x="213" y="751"/>
                  </a:lnTo>
                  <a:lnTo>
                    <a:pt x="243" y="785"/>
                  </a:lnTo>
                  <a:lnTo>
                    <a:pt x="243" y="785"/>
                  </a:lnTo>
                  <a:lnTo>
                    <a:pt x="276" y="822"/>
                  </a:lnTo>
                  <a:lnTo>
                    <a:pt x="294" y="841"/>
                  </a:lnTo>
                  <a:lnTo>
                    <a:pt x="311" y="859"/>
                  </a:lnTo>
                  <a:lnTo>
                    <a:pt x="579" y="1127"/>
                  </a:lnTo>
                  <a:lnTo>
                    <a:pt x="582" y="1128"/>
                  </a:lnTo>
                  <a:lnTo>
                    <a:pt x="582" y="1128"/>
                  </a:lnTo>
                  <a:lnTo>
                    <a:pt x="585" y="1129"/>
                  </a:lnTo>
                  <a:lnTo>
                    <a:pt x="588" y="1131"/>
                  </a:lnTo>
                  <a:lnTo>
                    <a:pt x="588" y="1131"/>
                  </a:lnTo>
                  <a:lnTo>
                    <a:pt x="604" y="1142"/>
                  </a:lnTo>
                  <a:lnTo>
                    <a:pt x="618" y="1152"/>
                  </a:lnTo>
                  <a:lnTo>
                    <a:pt x="633" y="1159"/>
                  </a:lnTo>
                  <a:lnTo>
                    <a:pt x="647" y="1165"/>
                  </a:lnTo>
                  <a:lnTo>
                    <a:pt x="662" y="1170"/>
                  </a:lnTo>
                  <a:lnTo>
                    <a:pt x="677" y="1174"/>
                  </a:lnTo>
                  <a:lnTo>
                    <a:pt x="691" y="1177"/>
                  </a:lnTo>
                  <a:lnTo>
                    <a:pt x="706" y="1177"/>
                  </a:lnTo>
                  <a:lnTo>
                    <a:pt x="706" y="1177"/>
                  </a:lnTo>
                  <a:lnTo>
                    <a:pt x="720" y="1177"/>
                  </a:lnTo>
                  <a:lnTo>
                    <a:pt x="735" y="1174"/>
                  </a:lnTo>
                  <a:lnTo>
                    <a:pt x="750" y="1170"/>
                  </a:lnTo>
                  <a:lnTo>
                    <a:pt x="765" y="1165"/>
                  </a:lnTo>
                  <a:lnTo>
                    <a:pt x="779" y="1159"/>
                  </a:lnTo>
                  <a:lnTo>
                    <a:pt x="794" y="1152"/>
                  </a:lnTo>
                  <a:lnTo>
                    <a:pt x="808" y="1142"/>
                  </a:lnTo>
                  <a:lnTo>
                    <a:pt x="823" y="1131"/>
                  </a:lnTo>
                  <a:lnTo>
                    <a:pt x="823" y="1131"/>
                  </a:lnTo>
                  <a:lnTo>
                    <a:pt x="824" y="1130"/>
                  </a:lnTo>
                  <a:lnTo>
                    <a:pt x="825" y="1130"/>
                  </a:lnTo>
                  <a:lnTo>
                    <a:pt x="826" y="1129"/>
                  </a:lnTo>
                  <a:lnTo>
                    <a:pt x="865" y="1090"/>
                  </a:lnTo>
                  <a:lnTo>
                    <a:pt x="865" y="1090"/>
                  </a:lnTo>
                  <a:lnTo>
                    <a:pt x="934" y="1017"/>
                  </a:lnTo>
                  <a:lnTo>
                    <a:pt x="1002" y="949"/>
                  </a:lnTo>
                  <a:lnTo>
                    <a:pt x="1069" y="883"/>
                  </a:lnTo>
                  <a:lnTo>
                    <a:pt x="1105" y="850"/>
                  </a:lnTo>
                  <a:lnTo>
                    <a:pt x="1140" y="817"/>
                  </a:lnTo>
                  <a:lnTo>
                    <a:pt x="1143" y="815"/>
                  </a:lnTo>
                  <a:lnTo>
                    <a:pt x="1144" y="811"/>
                  </a:lnTo>
                  <a:lnTo>
                    <a:pt x="1144" y="811"/>
                  </a:lnTo>
                  <a:lnTo>
                    <a:pt x="1145" y="807"/>
                  </a:lnTo>
                  <a:lnTo>
                    <a:pt x="1147" y="803"/>
                  </a:lnTo>
                  <a:lnTo>
                    <a:pt x="1147" y="803"/>
                  </a:lnTo>
                  <a:lnTo>
                    <a:pt x="1157" y="786"/>
                  </a:lnTo>
                  <a:lnTo>
                    <a:pt x="1165" y="770"/>
                  </a:lnTo>
                  <a:lnTo>
                    <a:pt x="1173" y="753"/>
                  </a:lnTo>
                  <a:lnTo>
                    <a:pt x="1177" y="736"/>
                  </a:lnTo>
                  <a:lnTo>
                    <a:pt x="1180" y="720"/>
                  </a:lnTo>
                  <a:lnTo>
                    <a:pt x="1182" y="703"/>
                  </a:lnTo>
                  <a:lnTo>
                    <a:pt x="1182" y="688"/>
                  </a:lnTo>
                  <a:lnTo>
                    <a:pt x="1181" y="672"/>
                  </a:lnTo>
                  <a:lnTo>
                    <a:pt x="1179" y="657"/>
                  </a:lnTo>
                  <a:lnTo>
                    <a:pt x="1176" y="642"/>
                  </a:lnTo>
                  <a:lnTo>
                    <a:pt x="1173" y="628"/>
                  </a:lnTo>
                  <a:lnTo>
                    <a:pt x="1169" y="614"/>
                  </a:lnTo>
                  <a:lnTo>
                    <a:pt x="1158" y="588"/>
                  </a:lnTo>
                  <a:lnTo>
                    <a:pt x="1148" y="564"/>
                  </a:lnTo>
                  <a:lnTo>
                    <a:pt x="1146" y="560"/>
                  </a:lnTo>
                  <a:lnTo>
                    <a:pt x="1143" y="558"/>
                  </a:lnTo>
                  <a:lnTo>
                    <a:pt x="1143" y="558"/>
                  </a:lnTo>
                  <a:lnTo>
                    <a:pt x="1140" y="556"/>
                  </a:lnTo>
                  <a:lnTo>
                    <a:pt x="1140" y="556"/>
                  </a:lnTo>
                  <a:lnTo>
                    <a:pt x="1089" y="514"/>
                  </a:lnTo>
                  <a:lnTo>
                    <a:pt x="1039" y="471"/>
                  </a:lnTo>
                  <a:lnTo>
                    <a:pt x="991" y="427"/>
                  </a:lnTo>
                  <a:lnTo>
                    <a:pt x="942" y="381"/>
                  </a:lnTo>
                  <a:lnTo>
                    <a:pt x="894" y="335"/>
                  </a:lnTo>
                  <a:lnTo>
                    <a:pt x="846" y="289"/>
                  </a:lnTo>
                  <a:lnTo>
                    <a:pt x="752" y="196"/>
                  </a:lnTo>
                  <a:lnTo>
                    <a:pt x="752" y="196"/>
                  </a:lnTo>
                  <a:lnTo>
                    <a:pt x="629" y="75"/>
                  </a:lnTo>
                  <a:lnTo>
                    <a:pt x="627" y="72"/>
                  </a:lnTo>
                  <a:lnTo>
                    <a:pt x="623" y="72"/>
                  </a:lnTo>
                  <a:lnTo>
                    <a:pt x="622" y="71"/>
                  </a:lnTo>
                  <a:lnTo>
                    <a:pt x="622" y="71"/>
                  </a:lnTo>
                  <a:lnTo>
                    <a:pt x="590" y="64"/>
                  </a:lnTo>
                  <a:lnTo>
                    <a:pt x="558" y="57"/>
                  </a:lnTo>
                  <a:lnTo>
                    <a:pt x="525" y="52"/>
                  </a:lnTo>
                  <a:lnTo>
                    <a:pt x="491" y="46"/>
                  </a:lnTo>
                  <a:lnTo>
                    <a:pt x="455" y="43"/>
                  </a:lnTo>
                  <a:lnTo>
                    <a:pt x="417" y="40"/>
                  </a:lnTo>
                  <a:lnTo>
                    <a:pt x="377" y="39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291" y="39"/>
                  </a:lnTo>
                  <a:lnTo>
                    <a:pt x="241" y="40"/>
                  </a:lnTo>
                  <a:lnTo>
                    <a:pt x="236" y="40"/>
                  </a:lnTo>
                  <a:lnTo>
                    <a:pt x="232" y="42"/>
                  </a:lnTo>
                  <a:lnTo>
                    <a:pt x="232" y="42"/>
                  </a:lnTo>
                  <a:lnTo>
                    <a:pt x="231" y="43"/>
                  </a:lnTo>
                  <a:lnTo>
                    <a:pt x="231" y="4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1" name="Freeform 927"/>
            <p:cNvSpPr>
              <a:spLocks noEditPoints="1"/>
            </p:cNvSpPr>
            <p:nvPr/>
          </p:nvSpPr>
          <p:spPr bwMode="auto">
            <a:xfrm>
              <a:off x="3424238" y="1154113"/>
              <a:ext cx="557213" cy="225425"/>
            </a:xfrm>
            <a:custGeom>
              <a:avLst/>
              <a:gdLst/>
              <a:ahLst/>
              <a:cxnLst>
                <a:cxn ang="0">
                  <a:pos x="77" y="421"/>
                </a:cxn>
                <a:cxn ang="0">
                  <a:pos x="65" y="420"/>
                </a:cxn>
                <a:cxn ang="0">
                  <a:pos x="28" y="385"/>
                </a:cxn>
                <a:cxn ang="0">
                  <a:pos x="2" y="324"/>
                </a:cxn>
                <a:cxn ang="0">
                  <a:pos x="1" y="253"/>
                </a:cxn>
                <a:cxn ang="0">
                  <a:pos x="3" y="188"/>
                </a:cxn>
                <a:cxn ang="0">
                  <a:pos x="40" y="100"/>
                </a:cxn>
                <a:cxn ang="0">
                  <a:pos x="87" y="65"/>
                </a:cxn>
                <a:cxn ang="0">
                  <a:pos x="160" y="37"/>
                </a:cxn>
                <a:cxn ang="0">
                  <a:pos x="250" y="24"/>
                </a:cxn>
                <a:cxn ang="0">
                  <a:pos x="311" y="37"/>
                </a:cxn>
                <a:cxn ang="0">
                  <a:pos x="412" y="72"/>
                </a:cxn>
                <a:cxn ang="0">
                  <a:pos x="529" y="127"/>
                </a:cxn>
                <a:cxn ang="0">
                  <a:pos x="587" y="70"/>
                </a:cxn>
                <a:cxn ang="0">
                  <a:pos x="661" y="29"/>
                </a:cxn>
                <a:cxn ang="0">
                  <a:pos x="790" y="1"/>
                </a:cxn>
                <a:cxn ang="0">
                  <a:pos x="894" y="10"/>
                </a:cxn>
                <a:cxn ang="0">
                  <a:pos x="971" y="35"/>
                </a:cxn>
                <a:cxn ang="0">
                  <a:pos x="1030" y="87"/>
                </a:cxn>
                <a:cxn ang="0">
                  <a:pos x="1052" y="163"/>
                </a:cxn>
                <a:cxn ang="0">
                  <a:pos x="1025" y="252"/>
                </a:cxn>
                <a:cxn ang="0">
                  <a:pos x="951" y="306"/>
                </a:cxn>
                <a:cxn ang="0">
                  <a:pos x="871" y="326"/>
                </a:cxn>
                <a:cxn ang="0">
                  <a:pos x="769" y="315"/>
                </a:cxn>
                <a:cxn ang="0">
                  <a:pos x="623" y="246"/>
                </a:cxn>
                <a:cxn ang="0">
                  <a:pos x="524" y="190"/>
                </a:cxn>
                <a:cxn ang="0">
                  <a:pos x="479" y="259"/>
                </a:cxn>
                <a:cxn ang="0">
                  <a:pos x="458" y="261"/>
                </a:cxn>
                <a:cxn ang="0">
                  <a:pos x="451" y="244"/>
                </a:cxn>
                <a:cxn ang="0">
                  <a:pos x="504" y="162"/>
                </a:cxn>
                <a:cxn ang="0">
                  <a:pos x="394" y="95"/>
                </a:cxn>
                <a:cxn ang="0">
                  <a:pos x="310" y="68"/>
                </a:cxn>
                <a:cxn ang="0">
                  <a:pos x="213" y="57"/>
                </a:cxn>
                <a:cxn ang="0">
                  <a:pos x="142" y="76"/>
                </a:cxn>
                <a:cxn ang="0">
                  <a:pos x="89" y="99"/>
                </a:cxn>
                <a:cxn ang="0">
                  <a:pos x="47" y="159"/>
                </a:cxn>
                <a:cxn ang="0">
                  <a:pos x="30" y="231"/>
                </a:cxn>
                <a:cxn ang="0">
                  <a:pos x="41" y="335"/>
                </a:cxn>
                <a:cxn ang="0">
                  <a:pos x="65" y="372"/>
                </a:cxn>
                <a:cxn ang="0">
                  <a:pos x="101" y="397"/>
                </a:cxn>
                <a:cxn ang="0">
                  <a:pos x="117" y="394"/>
                </a:cxn>
                <a:cxn ang="0">
                  <a:pos x="127" y="410"/>
                </a:cxn>
                <a:cxn ang="0">
                  <a:pos x="112" y="425"/>
                </a:cxn>
                <a:cxn ang="0">
                  <a:pos x="819" y="29"/>
                </a:cxn>
                <a:cxn ang="0">
                  <a:pos x="736" y="41"/>
                </a:cxn>
                <a:cxn ang="0">
                  <a:pos x="628" y="80"/>
                </a:cxn>
                <a:cxn ang="0">
                  <a:pos x="550" y="152"/>
                </a:cxn>
                <a:cxn ang="0">
                  <a:pos x="632" y="213"/>
                </a:cxn>
                <a:cxn ang="0">
                  <a:pos x="723" y="264"/>
                </a:cxn>
                <a:cxn ang="0">
                  <a:pos x="808" y="289"/>
                </a:cxn>
                <a:cxn ang="0">
                  <a:pos x="922" y="285"/>
                </a:cxn>
                <a:cxn ang="0">
                  <a:pos x="994" y="243"/>
                </a:cxn>
                <a:cxn ang="0">
                  <a:pos x="1021" y="169"/>
                </a:cxn>
                <a:cxn ang="0">
                  <a:pos x="1014" y="119"/>
                </a:cxn>
                <a:cxn ang="0">
                  <a:pos x="991" y="91"/>
                </a:cxn>
                <a:cxn ang="0">
                  <a:pos x="938" y="55"/>
                </a:cxn>
                <a:cxn ang="0">
                  <a:pos x="849" y="32"/>
                </a:cxn>
              </a:cxnLst>
              <a:rect l="0" t="0" r="r" b="b"/>
              <a:pathLst>
                <a:path w="1052" h="426">
                  <a:moveTo>
                    <a:pt x="96" y="426"/>
                  </a:moveTo>
                  <a:lnTo>
                    <a:pt x="96" y="426"/>
                  </a:lnTo>
                  <a:lnTo>
                    <a:pt x="90" y="425"/>
                  </a:lnTo>
                  <a:lnTo>
                    <a:pt x="85" y="425"/>
                  </a:lnTo>
                  <a:lnTo>
                    <a:pt x="80" y="423"/>
                  </a:lnTo>
                  <a:lnTo>
                    <a:pt x="77" y="421"/>
                  </a:lnTo>
                  <a:lnTo>
                    <a:pt x="74" y="418"/>
                  </a:lnTo>
                  <a:lnTo>
                    <a:pt x="68" y="423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59" y="417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44" y="405"/>
                  </a:lnTo>
                  <a:lnTo>
                    <a:pt x="36" y="396"/>
                  </a:lnTo>
                  <a:lnTo>
                    <a:pt x="28" y="385"/>
                  </a:lnTo>
                  <a:lnTo>
                    <a:pt x="21" y="373"/>
                  </a:lnTo>
                  <a:lnTo>
                    <a:pt x="14" y="361"/>
                  </a:lnTo>
                  <a:lnTo>
                    <a:pt x="9" y="349"/>
                  </a:lnTo>
                  <a:lnTo>
                    <a:pt x="5" y="336"/>
                  </a:lnTo>
                  <a:lnTo>
                    <a:pt x="2" y="324"/>
                  </a:lnTo>
                  <a:lnTo>
                    <a:pt x="2" y="324"/>
                  </a:lnTo>
                  <a:lnTo>
                    <a:pt x="0" y="313"/>
                  </a:lnTo>
                  <a:lnTo>
                    <a:pt x="0" y="300"/>
                  </a:lnTo>
                  <a:lnTo>
                    <a:pt x="0" y="275"/>
                  </a:lnTo>
                  <a:lnTo>
                    <a:pt x="0" y="275"/>
                  </a:lnTo>
                  <a:lnTo>
                    <a:pt x="1" y="253"/>
                  </a:lnTo>
                  <a:lnTo>
                    <a:pt x="1" y="253"/>
                  </a:lnTo>
                  <a:lnTo>
                    <a:pt x="1" y="234"/>
                  </a:lnTo>
                  <a:lnTo>
                    <a:pt x="1" y="234"/>
                  </a:lnTo>
                  <a:lnTo>
                    <a:pt x="0" y="210"/>
                  </a:lnTo>
                  <a:lnTo>
                    <a:pt x="1" y="198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8" y="166"/>
                  </a:lnTo>
                  <a:lnTo>
                    <a:pt x="13" y="153"/>
                  </a:lnTo>
                  <a:lnTo>
                    <a:pt x="18" y="139"/>
                  </a:lnTo>
                  <a:lnTo>
                    <a:pt x="25" y="126"/>
                  </a:lnTo>
                  <a:lnTo>
                    <a:pt x="32" y="112"/>
                  </a:lnTo>
                  <a:lnTo>
                    <a:pt x="40" y="100"/>
                  </a:lnTo>
                  <a:lnTo>
                    <a:pt x="44" y="95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62" y="80"/>
                  </a:lnTo>
                  <a:lnTo>
                    <a:pt x="73" y="72"/>
                  </a:lnTo>
                  <a:lnTo>
                    <a:pt x="87" y="65"/>
                  </a:lnTo>
                  <a:lnTo>
                    <a:pt x="100" y="58"/>
                  </a:lnTo>
                  <a:lnTo>
                    <a:pt x="114" y="53"/>
                  </a:lnTo>
                  <a:lnTo>
                    <a:pt x="127" y="47"/>
                  </a:lnTo>
                  <a:lnTo>
                    <a:pt x="156" y="38"/>
                  </a:lnTo>
                  <a:lnTo>
                    <a:pt x="160" y="37"/>
                  </a:lnTo>
                  <a:lnTo>
                    <a:pt x="160" y="37"/>
                  </a:lnTo>
                  <a:lnTo>
                    <a:pt x="180" y="31"/>
                  </a:lnTo>
                  <a:lnTo>
                    <a:pt x="198" y="27"/>
                  </a:lnTo>
                  <a:lnTo>
                    <a:pt x="218" y="24"/>
                  </a:lnTo>
                  <a:lnTo>
                    <a:pt x="236" y="24"/>
                  </a:lnTo>
                  <a:lnTo>
                    <a:pt x="236" y="24"/>
                  </a:lnTo>
                  <a:lnTo>
                    <a:pt x="250" y="24"/>
                  </a:lnTo>
                  <a:lnTo>
                    <a:pt x="262" y="25"/>
                  </a:lnTo>
                  <a:lnTo>
                    <a:pt x="275" y="27"/>
                  </a:lnTo>
                  <a:lnTo>
                    <a:pt x="287" y="31"/>
                  </a:lnTo>
                  <a:lnTo>
                    <a:pt x="287" y="31"/>
                  </a:lnTo>
                  <a:lnTo>
                    <a:pt x="309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38" y="44"/>
                  </a:lnTo>
                  <a:lnTo>
                    <a:pt x="362" y="51"/>
                  </a:lnTo>
                  <a:lnTo>
                    <a:pt x="387" y="60"/>
                  </a:lnTo>
                  <a:lnTo>
                    <a:pt x="400" y="66"/>
                  </a:lnTo>
                  <a:lnTo>
                    <a:pt x="412" y="72"/>
                  </a:lnTo>
                  <a:lnTo>
                    <a:pt x="412" y="72"/>
                  </a:lnTo>
                  <a:lnTo>
                    <a:pt x="438" y="85"/>
                  </a:lnTo>
                  <a:lnTo>
                    <a:pt x="464" y="100"/>
                  </a:lnTo>
                  <a:lnTo>
                    <a:pt x="513" y="130"/>
                  </a:lnTo>
                  <a:lnTo>
                    <a:pt x="523" y="136"/>
                  </a:lnTo>
                  <a:lnTo>
                    <a:pt x="529" y="127"/>
                  </a:lnTo>
                  <a:lnTo>
                    <a:pt x="529" y="127"/>
                  </a:lnTo>
                  <a:lnTo>
                    <a:pt x="540" y="113"/>
                  </a:lnTo>
                  <a:lnTo>
                    <a:pt x="551" y="101"/>
                  </a:lnTo>
                  <a:lnTo>
                    <a:pt x="563" y="89"/>
                  </a:lnTo>
                  <a:lnTo>
                    <a:pt x="574" y="79"/>
                  </a:lnTo>
                  <a:lnTo>
                    <a:pt x="587" y="70"/>
                  </a:lnTo>
                  <a:lnTo>
                    <a:pt x="599" y="60"/>
                  </a:lnTo>
                  <a:lnTo>
                    <a:pt x="611" y="52"/>
                  </a:lnTo>
                  <a:lnTo>
                    <a:pt x="625" y="45"/>
                  </a:lnTo>
                  <a:lnTo>
                    <a:pt x="625" y="45"/>
                  </a:lnTo>
                  <a:lnTo>
                    <a:pt x="642" y="37"/>
                  </a:lnTo>
                  <a:lnTo>
                    <a:pt x="661" y="29"/>
                  </a:lnTo>
                  <a:lnTo>
                    <a:pt x="680" y="23"/>
                  </a:lnTo>
                  <a:lnTo>
                    <a:pt x="698" y="18"/>
                  </a:lnTo>
                  <a:lnTo>
                    <a:pt x="734" y="10"/>
                  </a:lnTo>
                  <a:lnTo>
                    <a:pt x="767" y="4"/>
                  </a:lnTo>
                  <a:lnTo>
                    <a:pt x="767" y="4"/>
                  </a:lnTo>
                  <a:lnTo>
                    <a:pt x="790" y="1"/>
                  </a:lnTo>
                  <a:lnTo>
                    <a:pt x="813" y="0"/>
                  </a:lnTo>
                  <a:lnTo>
                    <a:pt x="813" y="0"/>
                  </a:lnTo>
                  <a:lnTo>
                    <a:pt x="826" y="0"/>
                  </a:lnTo>
                  <a:lnTo>
                    <a:pt x="841" y="1"/>
                  </a:lnTo>
                  <a:lnTo>
                    <a:pt x="868" y="5"/>
                  </a:lnTo>
                  <a:lnTo>
                    <a:pt x="894" y="10"/>
                  </a:lnTo>
                  <a:lnTo>
                    <a:pt x="922" y="16"/>
                  </a:lnTo>
                  <a:lnTo>
                    <a:pt x="922" y="16"/>
                  </a:lnTo>
                  <a:lnTo>
                    <a:pt x="935" y="19"/>
                  </a:lnTo>
                  <a:lnTo>
                    <a:pt x="947" y="23"/>
                  </a:lnTo>
                  <a:lnTo>
                    <a:pt x="959" y="28"/>
                  </a:lnTo>
                  <a:lnTo>
                    <a:pt x="971" y="35"/>
                  </a:lnTo>
                  <a:lnTo>
                    <a:pt x="982" y="42"/>
                  </a:lnTo>
                  <a:lnTo>
                    <a:pt x="994" y="49"/>
                  </a:lnTo>
                  <a:lnTo>
                    <a:pt x="1004" y="57"/>
                  </a:lnTo>
                  <a:lnTo>
                    <a:pt x="1013" y="67"/>
                  </a:lnTo>
                  <a:lnTo>
                    <a:pt x="1022" y="77"/>
                  </a:lnTo>
                  <a:lnTo>
                    <a:pt x="1030" y="87"/>
                  </a:lnTo>
                  <a:lnTo>
                    <a:pt x="1037" y="99"/>
                  </a:lnTo>
                  <a:lnTo>
                    <a:pt x="1043" y="110"/>
                  </a:lnTo>
                  <a:lnTo>
                    <a:pt x="1047" y="122"/>
                  </a:lnTo>
                  <a:lnTo>
                    <a:pt x="1050" y="135"/>
                  </a:lnTo>
                  <a:lnTo>
                    <a:pt x="1052" y="148"/>
                  </a:lnTo>
                  <a:lnTo>
                    <a:pt x="1052" y="163"/>
                  </a:lnTo>
                  <a:lnTo>
                    <a:pt x="1052" y="163"/>
                  </a:lnTo>
                  <a:lnTo>
                    <a:pt x="1050" y="183"/>
                  </a:lnTo>
                  <a:lnTo>
                    <a:pt x="1047" y="203"/>
                  </a:lnTo>
                  <a:lnTo>
                    <a:pt x="1041" y="221"/>
                  </a:lnTo>
                  <a:lnTo>
                    <a:pt x="1034" y="237"/>
                  </a:lnTo>
                  <a:lnTo>
                    <a:pt x="1025" y="252"/>
                  </a:lnTo>
                  <a:lnTo>
                    <a:pt x="1014" y="264"/>
                  </a:lnTo>
                  <a:lnTo>
                    <a:pt x="1003" y="275"/>
                  </a:lnTo>
                  <a:lnTo>
                    <a:pt x="991" y="285"/>
                  </a:lnTo>
                  <a:lnTo>
                    <a:pt x="978" y="293"/>
                  </a:lnTo>
                  <a:lnTo>
                    <a:pt x="965" y="300"/>
                  </a:lnTo>
                  <a:lnTo>
                    <a:pt x="951" y="306"/>
                  </a:lnTo>
                  <a:lnTo>
                    <a:pt x="938" y="311"/>
                  </a:lnTo>
                  <a:lnTo>
                    <a:pt x="924" y="316"/>
                  </a:lnTo>
                  <a:lnTo>
                    <a:pt x="912" y="320"/>
                  </a:lnTo>
                  <a:lnTo>
                    <a:pt x="887" y="324"/>
                  </a:lnTo>
                  <a:lnTo>
                    <a:pt x="887" y="324"/>
                  </a:lnTo>
                  <a:lnTo>
                    <a:pt x="871" y="326"/>
                  </a:lnTo>
                  <a:lnTo>
                    <a:pt x="854" y="327"/>
                  </a:lnTo>
                  <a:lnTo>
                    <a:pt x="854" y="327"/>
                  </a:lnTo>
                  <a:lnTo>
                    <a:pt x="841" y="326"/>
                  </a:lnTo>
                  <a:lnTo>
                    <a:pt x="827" y="325"/>
                  </a:lnTo>
                  <a:lnTo>
                    <a:pt x="799" y="321"/>
                  </a:lnTo>
                  <a:lnTo>
                    <a:pt x="769" y="315"/>
                  </a:lnTo>
                  <a:lnTo>
                    <a:pt x="740" y="305"/>
                  </a:lnTo>
                  <a:lnTo>
                    <a:pt x="711" y="294"/>
                  </a:lnTo>
                  <a:lnTo>
                    <a:pt x="681" y="281"/>
                  </a:lnTo>
                  <a:lnTo>
                    <a:pt x="652" y="265"/>
                  </a:lnTo>
                  <a:lnTo>
                    <a:pt x="623" y="246"/>
                  </a:lnTo>
                  <a:lnTo>
                    <a:pt x="623" y="246"/>
                  </a:lnTo>
                  <a:lnTo>
                    <a:pt x="597" y="229"/>
                  </a:lnTo>
                  <a:lnTo>
                    <a:pt x="571" y="209"/>
                  </a:lnTo>
                  <a:lnTo>
                    <a:pt x="571" y="209"/>
                  </a:lnTo>
                  <a:lnTo>
                    <a:pt x="541" y="187"/>
                  </a:lnTo>
                  <a:lnTo>
                    <a:pt x="531" y="179"/>
                  </a:lnTo>
                  <a:lnTo>
                    <a:pt x="524" y="190"/>
                  </a:lnTo>
                  <a:lnTo>
                    <a:pt x="524" y="190"/>
                  </a:lnTo>
                  <a:lnTo>
                    <a:pt x="500" y="227"/>
                  </a:lnTo>
                  <a:lnTo>
                    <a:pt x="500" y="227"/>
                  </a:lnTo>
                  <a:lnTo>
                    <a:pt x="482" y="256"/>
                  </a:lnTo>
                  <a:lnTo>
                    <a:pt x="482" y="256"/>
                  </a:lnTo>
                  <a:lnTo>
                    <a:pt x="479" y="259"/>
                  </a:lnTo>
                  <a:lnTo>
                    <a:pt x="476" y="262"/>
                  </a:lnTo>
                  <a:lnTo>
                    <a:pt x="473" y="263"/>
                  </a:lnTo>
                  <a:lnTo>
                    <a:pt x="469" y="263"/>
                  </a:lnTo>
                  <a:lnTo>
                    <a:pt x="469" y="263"/>
                  </a:lnTo>
                  <a:lnTo>
                    <a:pt x="464" y="263"/>
                  </a:lnTo>
                  <a:lnTo>
                    <a:pt x="458" y="261"/>
                  </a:lnTo>
                  <a:lnTo>
                    <a:pt x="455" y="258"/>
                  </a:lnTo>
                  <a:lnTo>
                    <a:pt x="452" y="254"/>
                  </a:lnTo>
                  <a:lnTo>
                    <a:pt x="452" y="254"/>
                  </a:lnTo>
                  <a:lnTo>
                    <a:pt x="451" y="251"/>
                  </a:lnTo>
                  <a:lnTo>
                    <a:pt x="450" y="247"/>
                  </a:lnTo>
                  <a:lnTo>
                    <a:pt x="451" y="244"/>
                  </a:lnTo>
                  <a:lnTo>
                    <a:pt x="453" y="240"/>
                  </a:lnTo>
                  <a:lnTo>
                    <a:pt x="453" y="240"/>
                  </a:lnTo>
                  <a:lnTo>
                    <a:pt x="474" y="208"/>
                  </a:lnTo>
                  <a:lnTo>
                    <a:pt x="474" y="208"/>
                  </a:lnTo>
                  <a:lnTo>
                    <a:pt x="498" y="172"/>
                  </a:lnTo>
                  <a:lnTo>
                    <a:pt x="504" y="162"/>
                  </a:lnTo>
                  <a:lnTo>
                    <a:pt x="477" y="144"/>
                  </a:lnTo>
                  <a:lnTo>
                    <a:pt x="477" y="144"/>
                  </a:lnTo>
                  <a:lnTo>
                    <a:pt x="445" y="123"/>
                  </a:lnTo>
                  <a:lnTo>
                    <a:pt x="429" y="113"/>
                  </a:lnTo>
                  <a:lnTo>
                    <a:pt x="412" y="104"/>
                  </a:lnTo>
                  <a:lnTo>
                    <a:pt x="394" y="95"/>
                  </a:lnTo>
                  <a:lnTo>
                    <a:pt x="377" y="86"/>
                  </a:lnTo>
                  <a:lnTo>
                    <a:pt x="359" y="80"/>
                  </a:lnTo>
                  <a:lnTo>
                    <a:pt x="343" y="75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10" y="68"/>
                  </a:lnTo>
                  <a:lnTo>
                    <a:pt x="284" y="63"/>
                  </a:lnTo>
                  <a:lnTo>
                    <a:pt x="256" y="58"/>
                  </a:lnTo>
                  <a:lnTo>
                    <a:pt x="243" y="57"/>
                  </a:lnTo>
                  <a:lnTo>
                    <a:pt x="229" y="57"/>
                  </a:lnTo>
                  <a:lnTo>
                    <a:pt x="229" y="57"/>
                  </a:lnTo>
                  <a:lnTo>
                    <a:pt x="213" y="57"/>
                  </a:lnTo>
                  <a:lnTo>
                    <a:pt x="196" y="59"/>
                  </a:lnTo>
                  <a:lnTo>
                    <a:pt x="182" y="64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56" y="72"/>
                  </a:lnTo>
                  <a:lnTo>
                    <a:pt x="142" y="76"/>
                  </a:lnTo>
                  <a:lnTo>
                    <a:pt x="142" y="76"/>
                  </a:lnTo>
                  <a:lnTo>
                    <a:pt x="128" y="81"/>
                  </a:lnTo>
                  <a:lnTo>
                    <a:pt x="115" y="86"/>
                  </a:lnTo>
                  <a:lnTo>
                    <a:pt x="101" y="91"/>
                  </a:lnTo>
                  <a:lnTo>
                    <a:pt x="89" y="99"/>
                  </a:lnTo>
                  <a:lnTo>
                    <a:pt x="89" y="99"/>
                  </a:lnTo>
                  <a:lnTo>
                    <a:pt x="81" y="106"/>
                  </a:lnTo>
                  <a:lnTo>
                    <a:pt x="74" y="112"/>
                  </a:lnTo>
                  <a:lnTo>
                    <a:pt x="68" y="119"/>
                  </a:lnTo>
                  <a:lnTo>
                    <a:pt x="63" y="127"/>
                  </a:lnTo>
                  <a:lnTo>
                    <a:pt x="55" y="143"/>
                  </a:lnTo>
                  <a:lnTo>
                    <a:pt x="47" y="159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0" y="175"/>
                  </a:lnTo>
                  <a:lnTo>
                    <a:pt x="37" y="184"/>
                  </a:lnTo>
                  <a:lnTo>
                    <a:pt x="33" y="207"/>
                  </a:lnTo>
                  <a:lnTo>
                    <a:pt x="30" y="231"/>
                  </a:lnTo>
                  <a:lnTo>
                    <a:pt x="29" y="256"/>
                  </a:lnTo>
                  <a:lnTo>
                    <a:pt x="30" y="281"/>
                  </a:lnTo>
                  <a:lnTo>
                    <a:pt x="33" y="304"/>
                  </a:lnTo>
                  <a:lnTo>
                    <a:pt x="35" y="316"/>
                  </a:lnTo>
                  <a:lnTo>
                    <a:pt x="38" y="326"/>
                  </a:lnTo>
                  <a:lnTo>
                    <a:pt x="41" y="335"/>
                  </a:lnTo>
                  <a:lnTo>
                    <a:pt x="45" y="344"/>
                  </a:lnTo>
                  <a:lnTo>
                    <a:pt x="45" y="344"/>
                  </a:lnTo>
                  <a:lnTo>
                    <a:pt x="49" y="353"/>
                  </a:lnTo>
                  <a:lnTo>
                    <a:pt x="55" y="360"/>
                  </a:lnTo>
                  <a:lnTo>
                    <a:pt x="60" y="366"/>
                  </a:lnTo>
                  <a:lnTo>
                    <a:pt x="65" y="372"/>
                  </a:lnTo>
                  <a:lnTo>
                    <a:pt x="71" y="378"/>
                  </a:lnTo>
                  <a:lnTo>
                    <a:pt x="77" y="382"/>
                  </a:lnTo>
                  <a:lnTo>
                    <a:pt x="92" y="391"/>
                  </a:lnTo>
                  <a:lnTo>
                    <a:pt x="92" y="391"/>
                  </a:lnTo>
                  <a:lnTo>
                    <a:pt x="97" y="394"/>
                  </a:lnTo>
                  <a:lnTo>
                    <a:pt x="101" y="397"/>
                  </a:lnTo>
                  <a:lnTo>
                    <a:pt x="108" y="390"/>
                  </a:lnTo>
                  <a:lnTo>
                    <a:pt x="109" y="393"/>
                  </a:lnTo>
                  <a:lnTo>
                    <a:pt x="109" y="393"/>
                  </a:lnTo>
                  <a:lnTo>
                    <a:pt x="112" y="393"/>
                  </a:lnTo>
                  <a:lnTo>
                    <a:pt x="112" y="393"/>
                  </a:lnTo>
                  <a:lnTo>
                    <a:pt x="117" y="394"/>
                  </a:lnTo>
                  <a:lnTo>
                    <a:pt x="121" y="395"/>
                  </a:lnTo>
                  <a:lnTo>
                    <a:pt x="123" y="397"/>
                  </a:lnTo>
                  <a:lnTo>
                    <a:pt x="125" y="400"/>
                  </a:lnTo>
                  <a:lnTo>
                    <a:pt x="127" y="405"/>
                  </a:lnTo>
                  <a:lnTo>
                    <a:pt x="127" y="410"/>
                  </a:lnTo>
                  <a:lnTo>
                    <a:pt x="127" y="410"/>
                  </a:lnTo>
                  <a:lnTo>
                    <a:pt x="127" y="413"/>
                  </a:lnTo>
                  <a:lnTo>
                    <a:pt x="125" y="419"/>
                  </a:lnTo>
                  <a:lnTo>
                    <a:pt x="123" y="421"/>
                  </a:lnTo>
                  <a:lnTo>
                    <a:pt x="121" y="423"/>
                  </a:lnTo>
                  <a:lnTo>
                    <a:pt x="117" y="425"/>
                  </a:lnTo>
                  <a:lnTo>
                    <a:pt x="112" y="425"/>
                  </a:lnTo>
                  <a:lnTo>
                    <a:pt x="112" y="425"/>
                  </a:lnTo>
                  <a:lnTo>
                    <a:pt x="103" y="426"/>
                  </a:lnTo>
                  <a:lnTo>
                    <a:pt x="103" y="426"/>
                  </a:lnTo>
                  <a:lnTo>
                    <a:pt x="96" y="426"/>
                  </a:lnTo>
                  <a:lnTo>
                    <a:pt x="96" y="426"/>
                  </a:lnTo>
                  <a:close/>
                  <a:moveTo>
                    <a:pt x="819" y="29"/>
                  </a:moveTo>
                  <a:lnTo>
                    <a:pt x="819" y="29"/>
                  </a:lnTo>
                  <a:lnTo>
                    <a:pt x="805" y="31"/>
                  </a:lnTo>
                  <a:lnTo>
                    <a:pt x="788" y="32"/>
                  </a:lnTo>
                  <a:lnTo>
                    <a:pt x="771" y="34"/>
                  </a:lnTo>
                  <a:lnTo>
                    <a:pt x="754" y="37"/>
                  </a:lnTo>
                  <a:lnTo>
                    <a:pt x="736" y="41"/>
                  </a:lnTo>
                  <a:lnTo>
                    <a:pt x="717" y="46"/>
                  </a:lnTo>
                  <a:lnTo>
                    <a:pt x="675" y="58"/>
                  </a:lnTo>
                  <a:lnTo>
                    <a:pt x="675" y="58"/>
                  </a:lnTo>
                  <a:lnTo>
                    <a:pt x="659" y="65"/>
                  </a:lnTo>
                  <a:lnTo>
                    <a:pt x="643" y="72"/>
                  </a:lnTo>
                  <a:lnTo>
                    <a:pt x="628" y="80"/>
                  </a:lnTo>
                  <a:lnTo>
                    <a:pt x="613" y="90"/>
                  </a:lnTo>
                  <a:lnTo>
                    <a:pt x="599" y="101"/>
                  </a:lnTo>
                  <a:lnTo>
                    <a:pt x="586" y="113"/>
                  </a:lnTo>
                  <a:lnTo>
                    <a:pt x="572" y="127"/>
                  </a:lnTo>
                  <a:lnTo>
                    <a:pt x="559" y="142"/>
                  </a:lnTo>
                  <a:lnTo>
                    <a:pt x="550" y="152"/>
                  </a:lnTo>
                  <a:lnTo>
                    <a:pt x="562" y="160"/>
                  </a:lnTo>
                  <a:lnTo>
                    <a:pt x="562" y="160"/>
                  </a:lnTo>
                  <a:lnTo>
                    <a:pt x="582" y="174"/>
                  </a:lnTo>
                  <a:lnTo>
                    <a:pt x="602" y="190"/>
                  </a:lnTo>
                  <a:lnTo>
                    <a:pt x="602" y="190"/>
                  </a:lnTo>
                  <a:lnTo>
                    <a:pt x="632" y="213"/>
                  </a:lnTo>
                  <a:lnTo>
                    <a:pt x="648" y="224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88" y="246"/>
                  </a:lnTo>
                  <a:lnTo>
                    <a:pt x="704" y="255"/>
                  </a:lnTo>
                  <a:lnTo>
                    <a:pt x="723" y="264"/>
                  </a:lnTo>
                  <a:lnTo>
                    <a:pt x="744" y="272"/>
                  </a:lnTo>
                  <a:lnTo>
                    <a:pt x="765" y="279"/>
                  </a:lnTo>
                  <a:lnTo>
                    <a:pt x="787" y="286"/>
                  </a:lnTo>
                  <a:lnTo>
                    <a:pt x="797" y="288"/>
                  </a:lnTo>
                  <a:lnTo>
                    <a:pt x="808" y="289"/>
                  </a:lnTo>
                  <a:lnTo>
                    <a:pt x="808" y="289"/>
                  </a:lnTo>
                  <a:lnTo>
                    <a:pt x="834" y="291"/>
                  </a:lnTo>
                  <a:lnTo>
                    <a:pt x="859" y="292"/>
                  </a:lnTo>
                  <a:lnTo>
                    <a:pt x="859" y="292"/>
                  </a:lnTo>
                  <a:lnTo>
                    <a:pt x="882" y="291"/>
                  </a:lnTo>
                  <a:lnTo>
                    <a:pt x="903" y="289"/>
                  </a:lnTo>
                  <a:lnTo>
                    <a:pt x="922" y="285"/>
                  </a:lnTo>
                  <a:lnTo>
                    <a:pt x="940" y="279"/>
                  </a:lnTo>
                  <a:lnTo>
                    <a:pt x="955" y="273"/>
                  </a:lnTo>
                  <a:lnTo>
                    <a:pt x="970" y="265"/>
                  </a:lnTo>
                  <a:lnTo>
                    <a:pt x="983" y="255"/>
                  </a:lnTo>
                  <a:lnTo>
                    <a:pt x="994" y="243"/>
                  </a:lnTo>
                  <a:lnTo>
                    <a:pt x="994" y="243"/>
                  </a:lnTo>
                  <a:lnTo>
                    <a:pt x="1001" y="233"/>
                  </a:lnTo>
                  <a:lnTo>
                    <a:pt x="1007" y="222"/>
                  </a:lnTo>
                  <a:lnTo>
                    <a:pt x="1012" y="209"/>
                  </a:lnTo>
                  <a:lnTo>
                    <a:pt x="1016" y="197"/>
                  </a:lnTo>
                  <a:lnTo>
                    <a:pt x="1019" y="182"/>
                  </a:lnTo>
                  <a:lnTo>
                    <a:pt x="1021" y="169"/>
                  </a:lnTo>
                  <a:lnTo>
                    <a:pt x="1021" y="156"/>
                  </a:lnTo>
                  <a:lnTo>
                    <a:pt x="1020" y="142"/>
                  </a:lnTo>
                  <a:lnTo>
                    <a:pt x="1020" y="142"/>
                  </a:lnTo>
                  <a:lnTo>
                    <a:pt x="1019" y="134"/>
                  </a:lnTo>
                  <a:lnTo>
                    <a:pt x="1016" y="127"/>
                  </a:lnTo>
                  <a:lnTo>
                    <a:pt x="1014" y="119"/>
                  </a:lnTo>
                  <a:lnTo>
                    <a:pt x="1010" y="113"/>
                  </a:lnTo>
                  <a:lnTo>
                    <a:pt x="1007" y="107"/>
                  </a:lnTo>
                  <a:lnTo>
                    <a:pt x="1002" y="101"/>
                  </a:lnTo>
                  <a:lnTo>
                    <a:pt x="997" y="96"/>
                  </a:lnTo>
                  <a:lnTo>
                    <a:pt x="991" y="91"/>
                  </a:lnTo>
                  <a:lnTo>
                    <a:pt x="991" y="91"/>
                  </a:lnTo>
                  <a:lnTo>
                    <a:pt x="973" y="79"/>
                  </a:lnTo>
                  <a:lnTo>
                    <a:pt x="973" y="79"/>
                  </a:lnTo>
                  <a:lnTo>
                    <a:pt x="956" y="67"/>
                  </a:lnTo>
                  <a:lnTo>
                    <a:pt x="947" y="60"/>
                  </a:lnTo>
                  <a:lnTo>
                    <a:pt x="938" y="55"/>
                  </a:lnTo>
                  <a:lnTo>
                    <a:pt x="938" y="55"/>
                  </a:lnTo>
                  <a:lnTo>
                    <a:pt x="926" y="50"/>
                  </a:lnTo>
                  <a:lnTo>
                    <a:pt x="914" y="46"/>
                  </a:lnTo>
                  <a:lnTo>
                    <a:pt x="889" y="39"/>
                  </a:lnTo>
                  <a:lnTo>
                    <a:pt x="865" y="35"/>
                  </a:lnTo>
                  <a:lnTo>
                    <a:pt x="849" y="32"/>
                  </a:lnTo>
                  <a:lnTo>
                    <a:pt x="849" y="32"/>
                  </a:lnTo>
                  <a:lnTo>
                    <a:pt x="834" y="31"/>
                  </a:lnTo>
                  <a:lnTo>
                    <a:pt x="819" y="29"/>
                  </a:lnTo>
                  <a:lnTo>
                    <a:pt x="819" y="2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49" name="组合 948"/>
          <p:cNvGrpSpPr/>
          <p:nvPr/>
        </p:nvGrpSpPr>
        <p:grpSpPr>
          <a:xfrm>
            <a:off x="6832578" y="1136703"/>
            <a:ext cx="956733" cy="958851"/>
            <a:chOff x="5211763" y="1144588"/>
            <a:chExt cx="717550" cy="719138"/>
          </a:xfrm>
          <a:solidFill>
            <a:schemeClr val="bg1"/>
          </a:solidFill>
        </p:grpSpPr>
        <p:sp>
          <p:nvSpPr>
            <p:cNvPr id="17312" name="Freeform 928"/>
            <p:cNvSpPr/>
            <p:nvPr/>
          </p:nvSpPr>
          <p:spPr bwMode="auto">
            <a:xfrm>
              <a:off x="5278438" y="1295400"/>
              <a:ext cx="22225" cy="1000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2" y="15"/>
                </a:cxn>
                <a:cxn ang="0">
                  <a:pos x="28" y="26"/>
                </a:cxn>
                <a:cxn ang="0">
                  <a:pos x="26" y="36"/>
                </a:cxn>
                <a:cxn ang="0">
                  <a:pos x="23" y="48"/>
                </a:cxn>
                <a:cxn ang="0">
                  <a:pos x="23" y="48"/>
                </a:cxn>
                <a:cxn ang="0">
                  <a:pos x="16" y="94"/>
                </a:cxn>
                <a:cxn ang="0">
                  <a:pos x="16" y="94"/>
                </a:cxn>
                <a:cxn ang="0">
                  <a:pos x="11" y="117"/>
                </a:cxn>
                <a:cxn ang="0">
                  <a:pos x="6" y="139"/>
                </a:cxn>
                <a:cxn ang="0">
                  <a:pos x="2" y="161"/>
                </a:cxn>
                <a:cxn ang="0">
                  <a:pos x="0" y="173"/>
                </a:cxn>
                <a:cxn ang="0">
                  <a:pos x="0" y="184"/>
                </a:cxn>
                <a:cxn ang="0">
                  <a:pos x="0" y="184"/>
                </a:cxn>
                <a:cxn ang="0">
                  <a:pos x="0" y="186"/>
                </a:cxn>
                <a:cxn ang="0">
                  <a:pos x="1" y="188"/>
                </a:cxn>
                <a:cxn ang="0">
                  <a:pos x="2" y="189"/>
                </a:cxn>
                <a:cxn ang="0">
                  <a:pos x="4" y="189"/>
                </a:cxn>
                <a:cxn ang="0">
                  <a:pos x="6" y="189"/>
                </a:cxn>
                <a:cxn ang="0">
                  <a:pos x="7" y="188"/>
                </a:cxn>
                <a:cxn ang="0">
                  <a:pos x="8" y="186"/>
                </a:cxn>
                <a:cxn ang="0">
                  <a:pos x="9" y="184"/>
                </a:cxn>
                <a:cxn ang="0">
                  <a:pos x="9" y="184"/>
                </a:cxn>
                <a:cxn ang="0">
                  <a:pos x="10" y="172"/>
                </a:cxn>
                <a:cxn ang="0">
                  <a:pos x="11" y="158"/>
                </a:cxn>
                <a:cxn ang="0">
                  <a:pos x="16" y="132"/>
                </a:cxn>
                <a:cxn ang="0">
                  <a:pos x="22" y="107"/>
                </a:cxn>
                <a:cxn ang="0">
                  <a:pos x="27" y="82"/>
                </a:cxn>
                <a:cxn ang="0">
                  <a:pos x="27" y="82"/>
                </a:cxn>
                <a:cxn ang="0">
                  <a:pos x="32" y="58"/>
                </a:cxn>
                <a:cxn ang="0">
                  <a:pos x="36" y="35"/>
                </a:cxn>
                <a:cxn ang="0">
                  <a:pos x="36" y="35"/>
                </a:cxn>
                <a:cxn ang="0">
                  <a:pos x="40" y="20"/>
                </a:cxn>
                <a:cxn ang="0">
                  <a:pos x="41" y="12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3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189">
                  <a:moveTo>
                    <a:pt x="33" y="4"/>
                  </a:moveTo>
                  <a:lnTo>
                    <a:pt x="33" y="4"/>
                  </a:lnTo>
                  <a:lnTo>
                    <a:pt x="32" y="15"/>
                  </a:lnTo>
                  <a:lnTo>
                    <a:pt x="28" y="26"/>
                  </a:lnTo>
                  <a:lnTo>
                    <a:pt x="26" y="3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16" y="94"/>
                  </a:lnTo>
                  <a:lnTo>
                    <a:pt x="16" y="94"/>
                  </a:lnTo>
                  <a:lnTo>
                    <a:pt x="11" y="117"/>
                  </a:lnTo>
                  <a:lnTo>
                    <a:pt x="6" y="139"/>
                  </a:lnTo>
                  <a:lnTo>
                    <a:pt x="2" y="161"/>
                  </a:lnTo>
                  <a:lnTo>
                    <a:pt x="0" y="173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9"/>
                  </a:lnTo>
                  <a:lnTo>
                    <a:pt x="4" y="189"/>
                  </a:lnTo>
                  <a:lnTo>
                    <a:pt x="6" y="189"/>
                  </a:lnTo>
                  <a:lnTo>
                    <a:pt x="7" y="188"/>
                  </a:lnTo>
                  <a:lnTo>
                    <a:pt x="8" y="186"/>
                  </a:lnTo>
                  <a:lnTo>
                    <a:pt x="9" y="184"/>
                  </a:lnTo>
                  <a:lnTo>
                    <a:pt x="9" y="184"/>
                  </a:lnTo>
                  <a:lnTo>
                    <a:pt x="10" y="172"/>
                  </a:lnTo>
                  <a:lnTo>
                    <a:pt x="11" y="158"/>
                  </a:lnTo>
                  <a:lnTo>
                    <a:pt x="16" y="132"/>
                  </a:lnTo>
                  <a:lnTo>
                    <a:pt x="22" y="107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32" y="58"/>
                  </a:lnTo>
                  <a:lnTo>
                    <a:pt x="36" y="35"/>
                  </a:lnTo>
                  <a:lnTo>
                    <a:pt x="36" y="35"/>
                  </a:lnTo>
                  <a:lnTo>
                    <a:pt x="40" y="20"/>
                  </a:lnTo>
                  <a:lnTo>
                    <a:pt x="41" y="1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3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3" name="Freeform 929"/>
            <p:cNvSpPr/>
            <p:nvPr/>
          </p:nvSpPr>
          <p:spPr bwMode="auto">
            <a:xfrm>
              <a:off x="5316538" y="1249363"/>
              <a:ext cx="44450" cy="173038"/>
            </a:xfrm>
            <a:custGeom>
              <a:avLst/>
              <a:gdLst/>
              <a:ahLst/>
              <a:cxnLst>
                <a:cxn ang="0">
                  <a:pos x="77" y="2"/>
                </a:cxn>
                <a:cxn ang="0">
                  <a:pos x="77" y="2"/>
                </a:cxn>
                <a:cxn ang="0">
                  <a:pos x="71" y="14"/>
                </a:cxn>
                <a:cxn ang="0">
                  <a:pos x="66" y="25"/>
                </a:cxn>
                <a:cxn ang="0">
                  <a:pos x="63" y="37"/>
                </a:cxn>
                <a:cxn ang="0">
                  <a:pos x="60" y="49"/>
                </a:cxn>
                <a:cxn ang="0">
                  <a:pos x="55" y="74"/>
                </a:cxn>
                <a:cxn ang="0">
                  <a:pos x="50" y="98"/>
                </a:cxn>
                <a:cxn ang="0">
                  <a:pos x="50" y="98"/>
                </a:cxn>
                <a:cxn ang="0">
                  <a:pos x="43" y="126"/>
                </a:cxn>
                <a:cxn ang="0">
                  <a:pos x="35" y="154"/>
                </a:cxn>
                <a:cxn ang="0">
                  <a:pos x="27" y="182"/>
                </a:cxn>
                <a:cxn ang="0">
                  <a:pos x="19" y="210"/>
                </a:cxn>
                <a:cxn ang="0">
                  <a:pos x="19" y="210"/>
                </a:cxn>
                <a:cxn ang="0">
                  <a:pos x="13" y="233"/>
                </a:cxn>
                <a:cxn ang="0">
                  <a:pos x="9" y="253"/>
                </a:cxn>
                <a:cxn ang="0">
                  <a:pos x="4" y="274"/>
                </a:cxn>
                <a:cxn ang="0">
                  <a:pos x="1" y="296"/>
                </a:cxn>
                <a:cxn ang="0">
                  <a:pos x="0" y="305"/>
                </a:cxn>
                <a:cxn ang="0">
                  <a:pos x="0" y="312"/>
                </a:cxn>
                <a:cxn ang="0">
                  <a:pos x="1" y="319"/>
                </a:cxn>
                <a:cxn ang="0">
                  <a:pos x="3" y="325"/>
                </a:cxn>
                <a:cxn ang="0">
                  <a:pos x="5" y="326"/>
                </a:cxn>
                <a:cxn ang="0">
                  <a:pos x="6" y="327"/>
                </a:cxn>
                <a:cxn ang="0">
                  <a:pos x="9" y="328"/>
                </a:cxn>
                <a:cxn ang="0">
                  <a:pos x="11" y="327"/>
                </a:cxn>
                <a:cxn ang="0">
                  <a:pos x="11" y="327"/>
                </a:cxn>
                <a:cxn ang="0">
                  <a:pos x="13" y="326"/>
                </a:cxn>
                <a:cxn ang="0">
                  <a:pos x="14" y="325"/>
                </a:cxn>
                <a:cxn ang="0">
                  <a:pos x="14" y="324"/>
                </a:cxn>
                <a:cxn ang="0">
                  <a:pos x="14" y="322"/>
                </a:cxn>
                <a:cxn ang="0">
                  <a:pos x="13" y="319"/>
                </a:cxn>
                <a:cxn ang="0">
                  <a:pos x="12" y="318"/>
                </a:cxn>
                <a:cxn ang="0">
                  <a:pos x="11" y="317"/>
                </a:cxn>
                <a:cxn ang="0">
                  <a:pos x="9" y="317"/>
                </a:cxn>
                <a:cxn ang="0">
                  <a:pos x="9" y="317"/>
                </a:cxn>
                <a:cxn ang="0">
                  <a:pos x="16" y="265"/>
                </a:cxn>
                <a:cxn ang="0">
                  <a:pos x="16" y="265"/>
                </a:cxn>
                <a:cxn ang="0">
                  <a:pos x="26" y="221"/>
                </a:cxn>
                <a:cxn ang="0">
                  <a:pos x="30" y="199"/>
                </a:cxn>
                <a:cxn ang="0">
                  <a:pos x="36" y="178"/>
                </a:cxn>
                <a:cxn ang="0">
                  <a:pos x="36" y="178"/>
                </a:cxn>
                <a:cxn ang="0">
                  <a:pos x="49" y="136"/>
                </a:cxn>
                <a:cxn ang="0">
                  <a:pos x="56" y="114"/>
                </a:cxn>
                <a:cxn ang="0">
                  <a:pos x="61" y="92"/>
                </a:cxn>
                <a:cxn ang="0">
                  <a:pos x="61" y="92"/>
                </a:cxn>
                <a:cxn ang="0">
                  <a:pos x="70" y="49"/>
                </a:cxn>
                <a:cxn ang="0">
                  <a:pos x="72" y="39"/>
                </a:cxn>
                <a:cxn ang="0">
                  <a:pos x="75" y="27"/>
                </a:cxn>
                <a:cxn ang="0">
                  <a:pos x="79" y="17"/>
                </a:cxn>
                <a:cxn ang="0">
                  <a:pos x="86" y="8"/>
                </a:cxn>
                <a:cxn ang="0">
                  <a:pos x="86" y="8"/>
                </a:cxn>
                <a:cxn ang="0">
                  <a:pos x="86" y="5"/>
                </a:cxn>
                <a:cxn ang="0">
                  <a:pos x="86" y="3"/>
                </a:cxn>
                <a:cxn ang="0">
                  <a:pos x="84" y="2"/>
                </a:cxn>
                <a:cxn ang="0">
                  <a:pos x="83" y="1"/>
                </a:cxn>
                <a:cxn ang="0">
                  <a:pos x="81" y="0"/>
                </a:cxn>
                <a:cxn ang="0">
                  <a:pos x="80" y="0"/>
                </a:cxn>
                <a:cxn ang="0">
                  <a:pos x="78" y="1"/>
                </a:cxn>
                <a:cxn ang="0">
                  <a:pos x="77" y="2"/>
                </a:cxn>
                <a:cxn ang="0">
                  <a:pos x="77" y="2"/>
                </a:cxn>
              </a:cxnLst>
              <a:rect l="0" t="0" r="r" b="b"/>
              <a:pathLst>
                <a:path w="86" h="328">
                  <a:moveTo>
                    <a:pt x="77" y="2"/>
                  </a:moveTo>
                  <a:lnTo>
                    <a:pt x="77" y="2"/>
                  </a:lnTo>
                  <a:lnTo>
                    <a:pt x="71" y="14"/>
                  </a:lnTo>
                  <a:lnTo>
                    <a:pt x="66" y="25"/>
                  </a:lnTo>
                  <a:lnTo>
                    <a:pt x="63" y="37"/>
                  </a:lnTo>
                  <a:lnTo>
                    <a:pt x="60" y="49"/>
                  </a:lnTo>
                  <a:lnTo>
                    <a:pt x="55" y="74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3" y="126"/>
                  </a:lnTo>
                  <a:lnTo>
                    <a:pt x="35" y="154"/>
                  </a:lnTo>
                  <a:lnTo>
                    <a:pt x="27" y="182"/>
                  </a:lnTo>
                  <a:lnTo>
                    <a:pt x="19" y="210"/>
                  </a:lnTo>
                  <a:lnTo>
                    <a:pt x="19" y="210"/>
                  </a:lnTo>
                  <a:lnTo>
                    <a:pt x="13" y="233"/>
                  </a:lnTo>
                  <a:lnTo>
                    <a:pt x="9" y="253"/>
                  </a:lnTo>
                  <a:lnTo>
                    <a:pt x="4" y="274"/>
                  </a:lnTo>
                  <a:lnTo>
                    <a:pt x="1" y="296"/>
                  </a:lnTo>
                  <a:lnTo>
                    <a:pt x="0" y="305"/>
                  </a:lnTo>
                  <a:lnTo>
                    <a:pt x="0" y="312"/>
                  </a:lnTo>
                  <a:lnTo>
                    <a:pt x="1" y="319"/>
                  </a:lnTo>
                  <a:lnTo>
                    <a:pt x="3" y="325"/>
                  </a:lnTo>
                  <a:lnTo>
                    <a:pt x="5" y="326"/>
                  </a:lnTo>
                  <a:lnTo>
                    <a:pt x="6" y="327"/>
                  </a:lnTo>
                  <a:lnTo>
                    <a:pt x="9" y="328"/>
                  </a:lnTo>
                  <a:lnTo>
                    <a:pt x="11" y="327"/>
                  </a:lnTo>
                  <a:lnTo>
                    <a:pt x="11" y="327"/>
                  </a:lnTo>
                  <a:lnTo>
                    <a:pt x="13" y="326"/>
                  </a:lnTo>
                  <a:lnTo>
                    <a:pt x="14" y="325"/>
                  </a:lnTo>
                  <a:lnTo>
                    <a:pt x="14" y="324"/>
                  </a:lnTo>
                  <a:lnTo>
                    <a:pt x="14" y="322"/>
                  </a:lnTo>
                  <a:lnTo>
                    <a:pt x="13" y="319"/>
                  </a:lnTo>
                  <a:lnTo>
                    <a:pt x="12" y="318"/>
                  </a:lnTo>
                  <a:lnTo>
                    <a:pt x="11" y="317"/>
                  </a:lnTo>
                  <a:lnTo>
                    <a:pt x="9" y="317"/>
                  </a:lnTo>
                  <a:lnTo>
                    <a:pt x="9" y="31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26" y="221"/>
                  </a:lnTo>
                  <a:lnTo>
                    <a:pt x="30" y="199"/>
                  </a:lnTo>
                  <a:lnTo>
                    <a:pt x="36" y="178"/>
                  </a:lnTo>
                  <a:lnTo>
                    <a:pt x="36" y="178"/>
                  </a:lnTo>
                  <a:lnTo>
                    <a:pt x="49" y="136"/>
                  </a:lnTo>
                  <a:lnTo>
                    <a:pt x="56" y="114"/>
                  </a:lnTo>
                  <a:lnTo>
                    <a:pt x="61" y="92"/>
                  </a:lnTo>
                  <a:lnTo>
                    <a:pt x="61" y="92"/>
                  </a:lnTo>
                  <a:lnTo>
                    <a:pt x="70" y="49"/>
                  </a:lnTo>
                  <a:lnTo>
                    <a:pt x="72" y="39"/>
                  </a:lnTo>
                  <a:lnTo>
                    <a:pt x="75" y="27"/>
                  </a:lnTo>
                  <a:lnTo>
                    <a:pt x="79" y="17"/>
                  </a:lnTo>
                  <a:lnTo>
                    <a:pt x="86" y="8"/>
                  </a:lnTo>
                  <a:lnTo>
                    <a:pt x="86" y="8"/>
                  </a:lnTo>
                  <a:lnTo>
                    <a:pt x="86" y="5"/>
                  </a:lnTo>
                  <a:lnTo>
                    <a:pt x="86" y="3"/>
                  </a:lnTo>
                  <a:lnTo>
                    <a:pt x="84" y="2"/>
                  </a:lnTo>
                  <a:lnTo>
                    <a:pt x="83" y="1"/>
                  </a:lnTo>
                  <a:lnTo>
                    <a:pt x="81" y="0"/>
                  </a:lnTo>
                  <a:lnTo>
                    <a:pt x="80" y="0"/>
                  </a:lnTo>
                  <a:lnTo>
                    <a:pt x="78" y="1"/>
                  </a:lnTo>
                  <a:lnTo>
                    <a:pt x="77" y="2"/>
                  </a:lnTo>
                  <a:lnTo>
                    <a:pt x="7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4" name="Freeform 930"/>
            <p:cNvSpPr/>
            <p:nvPr/>
          </p:nvSpPr>
          <p:spPr bwMode="auto">
            <a:xfrm>
              <a:off x="5343525" y="1196975"/>
              <a:ext cx="55563" cy="230188"/>
            </a:xfrm>
            <a:custGeom>
              <a:avLst/>
              <a:gdLst/>
              <a:ahLst/>
              <a:cxnLst>
                <a:cxn ang="0">
                  <a:pos x="95" y="3"/>
                </a:cxn>
                <a:cxn ang="0">
                  <a:pos x="95" y="3"/>
                </a:cxn>
                <a:cxn ang="0">
                  <a:pos x="87" y="23"/>
                </a:cxn>
                <a:cxn ang="0">
                  <a:pos x="80" y="43"/>
                </a:cxn>
                <a:cxn ang="0">
                  <a:pos x="75" y="64"/>
                </a:cxn>
                <a:cxn ang="0">
                  <a:pos x="72" y="86"/>
                </a:cxn>
                <a:cxn ang="0">
                  <a:pos x="72" y="86"/>
                </a:cxn>
                <a:cxn ang="0">
                  <a:pos x="68" y="118"/>
                </a:cxn>
                <a:cxn ang="0">
                  <a:pos x="63" y="151"/>
                </a:cxn>
                <a:cxn ang="0">
                  <a:pos x="57" y="183"/>
                </a:cxn>
                <a:cxn ang="0">
                  <a:pos x="51" y="215"/>
                </a:cxn>
                <a:cxn ang="0">
                  <a:pos x="51" y="215"/>
                </a:cxn>
                <a:cxn ang="0">
                  <a:pos x="45" y="242"/>
                </a:cxn>
                <a:cxn ang="0">
                  <a:pos x="38" y="269"/>
                </a:cxn>
                <a:cxn ang="0">
                  <a:pos x="21" y="322"/>
                </a:cxn>
                <a:cxn ang="0">
                  <a:pos x="13" y="349"/>
                </a:cxn>
                <a:cxn ang="0">
                  <a:pos x="7" y="376"/>
                </a:cxn>
                <a:cxn ang="0">
                  <a:pos x="3" y="404"/>
                </a:cxn>
                <a:cxn ang="0">
                  <a:pos x="2" y="417"/>
                </a:cxn>
                <a:cxn ang="0">
                  <a:pos x="0" y="432"/>
                </a:cxn>
                <a:cxn ang="0">
                  <a:pos x="0" y="432"/>
                </a:cxn>
                <a:cxn ang="0">
                  <a:pos x="0" y="434"/>
                </a:cxn>
                <a:cxn ang="0">
                  <a:pos x="2" y="435"/>
                </a:cxn>
                <a:cxn ang="0">
                  <a:pos x="4" y="436"/>
                </a:cxn>
                <a:cxn ang="0">
                  <a:pos x="6" y="436"/>
                </a:cxn>
                <a:cxn ang="0">
                  <a:pos x="7" y="436"/>
                </a:cxn>
                <a:cxn ang="0">
                  <a:pos x="9" y="435"/>
                </a:cxn>
                <a:cxn ang="0">
                  <a:pos x="10" y="434"/>
                </a:cxn>
                <a:cxn ang="0">
                  <a:pos x="10" y="432"/>
                </a:cxn>
                <a:cxn ang="0">
                  <a:pos x="10" y="432"/>
                </a:cxn>
                <a:cxn ang="0">
                  <a:pos x="11" y="418"/>
                </a:cxn>
                <a:cxn ang="0">
                  <a:pos x="12" y="405"/>
                </a:cxn>
                <a:cxn ang="0">
                  <a:pos x="16" y="378"/>
                </a:cxn>
                <a:cxn ang="0">
                  <a:pos x="22" y="353"/>
                </a:cxn>
                <a:cxn ang="0">
                  <a:pos x="29" y="328"/>
                </a:cxn>
                <a:cxn ang="0">
                  <a:pos x="46" y="277"/>
                </a:cxn>
                <a:cxn ang="0">
                  <a:pos x="53" y="252"/>
                </a:cxn>
                <a:cxn ang="0">
                  <a:pos x="59" y="225"/>
                </a:cxn>
                <a:cxn ang="0">
                  <a:pos x="59" y="225"/>
                </a:cxn>
                <a:cxn ang="0">
                  <a:pos x="69" y="174"/>
                </a:cxn>
                <a:cxn ang="0">
                  <a:pos x="74" y="148"/>
                </a:cxn>
                <a:cxn ang="0">
                  <a:pos x="77" y="122"/>
                </a:cxn>
                <a:cxn ang="0">
                  <a:pos x="77" y="122"/>
                </a:cxn>
                <a:cxn ang="0">
                  <a:pos x="85" y="63"/>
                </a:cxn>
                <a:cxn ang="0">
                  <a:pos x="85" y="63"/>
                </a:cxn>
                <a:cxn ang="0">
                  <a:pos x="88" y="49"/>
                </a:cxn>
                <a:cxn ang="0">
                  <a:pos x="92" y="34"/>
                </a:cxn>
                <a:cxn ang="0">
                  <a:pos x="98" y="21"/>
                </a:cxn>
                <a:cxn ang="0">
                  <a:pos x="104" y="7"/>
                </a:cxn>
                <a:cxn ang="0">
                  <a:pos x="104" y="7"/>
                </a:cxn>
                <a:cxn ang="0">
                  <a:pos x="105" y="5"/>
                </a:cxn>
                <a:cxn ang="0">
                  <a:pos x="105" y="4"/>
                </a:cxn>
                <a:cxn ang="0">
                  <a:pos x="104" y="2"/>
                </a:cxn>
                <a:cxn ang="0">
                  <a:pos x="102" y="1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1"/>
                </a:cxn>
                <a:cxn ang="0">
                  <a:pos x="95" y="3"/>
                </a:cxn>
                <a:cxn ang="0">
                  <a:pos x="95" y="3"/>
                </a:cxn>
              </a:cxnLst>
              <a:rect l="0" t="0" r="r" b="b"/>
              <a:pathLst>
                <a:path w="105" h="436">
                  <a:moveTo>
                    <a:pt x="95" y="3"/>
                  </a:moveTo>
                  <a:lnTo>
                    <a:pt x="95" y="3"/>
                  </a:lnTo>
                  <a:lnTo>
                    <a:pt x="87" y="23"/>
                  </a:lnTo>
                  <a:lnTo>
                    <a:pt x="80" y="43"/>
                  </a:lnTo>
                  <a:lnTo>
                    <a:pt x="75" y="64"/>
                  </a:lnTo>
                  <a:lnTo>
                    <a:pt x="72" y="86"/>
                  </a:lnTo>
                  <a:lnTo>
                    <a:pt x="72" y="86"/>
                  </a:lnTo>
                  <a:lnTo>
                    <a:pt x="68" y="118"/>
                  </a:lnTo>
                  <a:lnTo>
                    <a:pt x="63" y="151"/>
                  </a:lnTo>
                  <a:lnTo>
                    <a:pt x="57" y="183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45" y="242"/>
                  </a:lnTo>
                  <a:lnTo>
                    <a:pt x="38" y="269"/>
                  </a:lnTo>
                  <a:lnTo>
                    <a:pt x="21" y="322"/>
                  </a:lnTo>
                  <a:lnTo>
                    <a:pt x="13" y="349"/>
                  </a:lnTo>
                  <a:lnTo>
                    <a:pt x="7" y="376"/>
                  </a:lnTo>
                  <a:lnTo>
                    <a:pt x="3" y="404"/>
                  </a:lnTo>
                  <a:lnTo>
                    <a:pt x="2" y="417"/>
                  </a:lnTo>
                  <a:lnTo>
                    <a:pt x="0" y="432"/>
                  </a:lnTo>
                  <a:lnTo>
                    <a:pt x="0" y="432"/>
                  </a:lnTo>
                  <a:lnTo>
                    <a:pt x="0" y="434"/>
                  </a:lnTo>
                  <a:lnTo>
                    <a:pt x="2" y="435"/>
                  </a:lnTo>
                  <a:lnTo>
                    <a:pt x="4" y="436"/>
                  </a:lnTo>
                  <a:lnTo>
                    <a:pt x="6" y="436"/>
                  </a:lnTo>
                  <a:lnTo>
                    <a:pt x="7" y="436"/>
                  </a:lnTo>
                  <a:lnTo>
                    <a:pt x="9" y="435"/>
                  </a:lnTo>
                  <a:lnTo>
                    <a:pt x="10" y="434"/>
                  </a:lnTo>
                  <a:lnTo>
                    <a:pt x="10" y="432"/>
                  </a:lnTo>
                  <a:lnTo>
                    <a:pt x="10" y="432"/>
                  </a:lnTo>
                  <a:lnTo>
                    <a:pt x="11" y="418"/>
                  </a:lnTo>
                  <a:lnTo>
                    <a:pt x="12" y="405"/>
                  </a:lnTo>
                  <a:lnTo>
                    <a:pt x="16" y="378"/>
                  </a:lnTo>
                  <a:lnTo>
                    <a:pt x="22" y="353"/>
                  </a:lnTo>
                  <a:lnTo>
                    <a:pt x="29" y="328"/>
                  </a:lnTo>
                  <a:lnTo>
                    <a:pt x="46" y="277"/>
                  </a:lnTo>
                  <a:lnTo>
                    <a:pt x="53" y="252"/>
                  </a:lnTo>
                  <a:lnTo>
                    <a:pt x="59" y="225"/>
                  </a:lnTo>
                  <a:lnTo>
                    <a:pt x="59" y="225"/>
                  </a:lnTo>
                  <a:lnTo>
                    <a:pt x="69" y="174"/>
                  </a:lnTo>
                  <a:lnTo>
                    <a:pt x="74" y="148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85" y="63"/>
                  </a:lnTo>
                  <a:lnTo>
                    <a:pt x="85" y="63"/>
                  </a:lnTo>
                  <a:lnTo>
                    <a:pt x="88" y="49"/>
                  </a:lnTo>
                  <a:lnTo>
                    <a:pt x="92" y="34"/>
                  </a:lnTo>
                  <a:lnTo>
                    <a:pt x="98" y="21"/>
                  </a:lnTo>
                  <a:lnTo>
                    <a:pt x="104" y="7"/>
                  </a:lnTo>
                  <a:lnTo>
                    <a:pt x="104" y="7"/>
                  </a:lnTo>
                  <a:lnTo>
                    <a:pt x="105" y="5"/>
                  </a:lnTo>
                  <a:lnTo>
                    <a:pt x="105" y="4"/>
                  </a:lnTo>
                  <a:lnTo>
                    <a:pt x="104" y="2"/>
                  </a:lnTo>
                  <a:lnTo>
                    <a:pt x="102" y="1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1"/>
                  </a:lnTo>
                  <a:lnTo>
                    <a:pt x="95" y="3"/>
                  </a:lnTo>
                  <a:lnTo>
                    <a:pt x="9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5" name="Freeform 931"/>
            <p:cNvSpPr/>
            <p:nvPr/>
          </p:nvSpPr>
          <p:spPr bwMode="auto">
            <a:xfrm>
              <a:off x="5381625" y="1181100"/>
              <a:ext cx="65088" cy="244475"/>
            </a:xfrm>
            <a:custGeom>
              <a:avLst/>
              <a:gdLst/>
              <a:ahLst/>
              <a:cxnLst>
                <a:cxn ang="0">
                  <a:pos x="113" y="3"/>
                </a:cxn>
                <a:cxn ang="0">
                  <a:pos x="104" y="58"/>
                </a:cxn>
                <a:cxn ang="0">
                  <a:pos x="95" y="113"/>
                </a:cxn>
                <a:cxn ang="0">
                  <a:pos x="88" y="143"/>
                </a:cxn>
                <a:cxn ang="0">
                  <a:pos x="68" y="201"/>
                </a:cxn>
                <a:cxn ang="0">
                  <a:pos x="60" y="231"/>
                </a:cxn>
                <a:cxn ang="0">
                  <a:pos x="42" y="284"/>
                </a:cxn>
                <a:cxn ang="0">
                  <a:pos x="15" y="365"/>
                </a:cxn>
                <a:cxn ang="0">
                  <a:pos x="3" y="421"/>
                </a:cxn>
                <a:cxn ang="0">
                  <a:pos x="0" y="449"/>
                </a:cxn>
                <a:cxn ang="0">
                  <a:pos x="0" y="451"/>
                </a:cxn>
                <a:cxn ang="0">
                  <a:pos x="0" y="455"/>
                </a:cxn>
                <a:cxn ang="0">
                  <a:pos x="1" y="459"/>
                </a:cxn>
                <a:cxn ang="0">
                  <a:pos x="4" y="460"/>
                </a:cxn>
                <a:cxn ang="0">
                  <a:pos x="8" y="459"/>
                </a:cxn>
                <a:cxn ang="0">
                  <a:pos x="9" y="455"/>
                </a:cxn>
                <a:cxn ang="0">
                  <a:pos x="10" y="440"/>
                </a:cxn>
                <a:cxn ang="0">
                  <a:pos x="13" y="412"/>
                </a:cxn>
                <a:cxn ang="0">
                  <a:pos x="23" y="370"/>
                </a:cxn>
                <a:cxn ang="0">
                  <a:pos x="50" y="287"/>
                </a:cxn>
                <a:cxn ang="0">
                  <a:pos x="68" y="233"/>
                </a:cxn>
                <a:cxn ang="0">
                  <a:pos x="76" y="206"/>
                </a:cxn>
                <a:cxn ang="0">
                  <a:pos x="95" y="152"/>
                </a:cxn>
                <a:cxn ang="0">
                  <a:pos x="102" y="124"/>
                </a:cxn>
                <a:cxn ang="0">
                  <a:pos x="108" y="95"/>
                </a:cxn>
                <a:cxn ang="0">
                  <a:pos x="116" y="35"/>
                </a:cxn>
                <a:cxn ang="0">
                  <a:pos x="123" y="6"/>
                </a:cxn>
                <a:cxn ang="0">
                  <a:pos x="123" y="4"/>
                </a:cxn>
                <a:cxn ang="0">
                  <a:pos x="121" y="1"/>
                </a:cxn>
                <a:cxn ang="0">
                  <a:pos x="117" y="0"/>
                </a:cxn>
                <a:cxn ang="0">
                  <a:pos x="114" y="1"/>
                </a:cxn>
                <a:cxn ang="0">
                  <a:pos x="113" y="3"/>
                </a:cxn>
              </a:cxnLst>
              <a:rect l="0" t="0" r="r" b="b"/>
              <a:pathLst>
                <a:path w="123" h="460">
                  <a:moveTo>
                    <a:pt x="113" y="3"/>
                  </a:moveTo>
                  <a:lnTo>
                    <a:pt x="113" y="3"/>
                  </a:lnTo>
                  <a:lnTo>
                    <a:pt x="108" y="31"/>
                  </a:lnTo>
                  <a:lnTo>
                    <a:pt x="104" y="58"/>
                  </a:lnTo>
                  <a:lnTo>
                    <a:pt x="100" y="86"/>
                  </a:lnTo>
                  <a:lnTo>
                    <a:pt x="95" y="113"/>
                  </a:lnTo>
                  <a:lnTo>
                    <a:pt x="95" y="113"/>
                  </a:lnTo>
                  <a:lnTo>
                    <a:pt x="88" y="143"/>
                  </a:lnTo>
                  <a:lnTo>
                    <a:pt x="77" y="172"/>
                  </a:lnTo>
                  <a:lnTo>
                    <a:pt x="68" y="20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51" y="257"/>
                  </a:lnTo>
                  <a:lnTo>
                    <a:pt x="42" y="284"/>
                  </a:lnTo>
                  <a:lnTo>
                    <a:pt x="23" y="338"/>
                  </a:lnTo>
                  <a:lnTo>
                    <a:pt x="15" y="365"/>
                  </a:lnTo>
                  <a:lnTo>
                    <a:pt x="8" y="393"/>
                  </a:lnTo>
                  <a:lnTo>
                    <a:pt x="3" y="421"/>
                  </a:lnTo>
                  <a:lnTo>
                    <a:pt x="1" y="434"/>
                  </a:lnTo>
                  <a:lnTo>
                    <a:pt x="0" y="449"/>
                  </a:lnTo>
                  <a:lnTo>
                    <a:pt x="0" y="449"/>
                  </a:lnTo>
                  <a:lnTo>
                    <a:pt x="0" y="45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457"/>
                  </a:lnTo>
                  <a:lnTo>
                    <a:pt x="1" y="459"/>
                  </a:lnTo>
                  <a:lnTo>
                    <a:pt x="3" y="460"/>
                  </a:lnTo>
                  <a:lnTo>
                    <a:pt x="4" y="460"/>
                  </a:lnTo>
                  <a:lnTo>
                    <a:pt x="6" y="460"/>
                  </a:lnTo>
                  <a:lnTo>
                    <a:pt x="8" y="459"/>
                  </a:lnTo>
                  <a:lnTo>
                    <a:pt x="9" y="457"/>
                  </a:lnTo>
                  <a:lnTo>
                    <a:pt x="9" y="455"/>
                  </a:lnTo>
                  <a:lnTo>
                    <a:pt x="9" y="455"/>
                  </a:lnTo>
                  <a:lnTo>
                    <a:pt x="10" y="440"/>
                  </a:lnTo>
                  <a:lnTo>
                    <a:pt x="11" y="427"/>
                  </a:lnTo>
                  <a:lnTo>
                    <a:pt x="13" y="412"/>
                  </a:lnTo>
                  <a:lnTo>
                    <a:pt x="16" y="398"/>
                  </a:lnTo>
                  <a:lnTo>
                    <a:pt x="23" y="370"/>
                  </a:lnTo>
                  <a:lnTo>
                    <a:pt x="32" y="342"/>
                  </a:lnTo>
                  <a:lnTo>
                    <a:pt x="50" y="287"/>
                  </a:lnTo>
                  <a:lnTo>
                    <a:pt x="60" y="261"/>
                  </a:lnTo>
                  <a:lnTo>
                    <a:pt x="68" y="233"/>
                  </a:lnTo>
                  <a:lnTo>
                    <a:pt x="68" y="233"/>
                  </a:lnTo>
                  <a:lnTo>
                    <a:pt x="76" y="206"/>
                  </a:lnTo>
                  <a:lnTo>
                    <a:pt x="85" y="179"/>
                  </a:lnTo>
                  <a:lnTo>
                    <a:pt x="95" y="152"/>
                  </a:lnTo>
                  <a:lnTo>
                    <a:pt x="102" y="124"/>
                  </a:lnTo>
                  <a:lnTo>
                    <a:pt x="102" y="124"/>
                  </a:lnTo>
                  <a:lnTo>
                    <a:pt x="105" y="110"/>
                  </a:lnTo>
                  <a:lnTo>
                    <a:pt x="108" y="95"/>
                  </a:lnTo>
                  <a:lnTo>
                    <a:pt x="112" y="65"/>
                  </a:lnTo>
                  <a:lnTo>
                    <a:pt x="116" y="35"/>
                  </a:lnTo>
                  <a:lnTo>
                    <a:pt x="120" y="21"/>
                  </a:lnTo>
                  <a:lnTo>
                    <a:pt x="123" y="6"/>
                  </a:lnTo>
                  <a:lnTo>
                    <a:pt x="123" y="6"/>
                  </a:lnTo>
                  <a:lnTo>
                    <a:pt x="123" y="4"/>
                  </a:lnTo>
                  <a:lnTo>
                    <a:pt x="122" y="2"/>
                  </a:lnTo>
                  <a:lnTo>
                    <a:pt x="121" y="1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5" y="0"/>
                  </a:lnTo>
                  <a:lnTo>
                    <a:pt x="114" y="1"/>
                  </a:lnTo>
                  <a:lnTo>
                    <a:pt x="113" y="3"/>
                  </a:lnTo>
                  <a:lnTo>
                    <a:pt x="11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6" name="Freeform 932"/>
            <p:cNvSpPr/>
            <p:nvPr/>
          </p:nvSpPr>
          <p:spPr bwMode="auto">
            <a:xfrm>
              <a:off x="5424488" y="1204913"/>
              <a:ext cx="57150" cy="212725"/>
            </a:xfrm>
            <a:custGeom>
              <a:avLst/>
              <a:gdLst/>
              <a:ahLst/>
              <a:cxnLst>
                <a:cxn ang="0">
                  <a:pos x="99" y="5"/>
                </a:cxn>
                <a:cxn ang="0">
                  <a:pos x="99" y="5"/>
                </a:cxn>
                <a:cxn ang="0">
                  <a:pos x="98" y="17"/>
                </a:cxn>
                <a:cxn ang="0">
                  <a:pos x="96" y="31"/>
                </a:cxn>
                <a:cxn ang="0">
                  <a:pos x="91" y="56"/>
                </a:cxn>
                <a:cxn ang="0">
                  <a:pos x="80" y="108"/>
                </a:cxn>
                <a:cxn ang="0">
                  <a:pos x="80" y="108"/>
                </a:cxn>
                <a:cxn ang="0">
                  <a:pos x="58" y="210"/>
                </a:cxn>
                <a:cxn ang="0">
                  <a:pos x="58" y="210"/>
                </a:cxn>
                <a:cxn ang="0">
                  <a:pos x="53" y="235"/>
                </a:cxn>
                <a:cxn ang="0">
                  <a:pos x="46" y="260"/>
                </a:cxn>
                <a:cxn ang="0">
                  <a:pos x="29" y="308"/>
                </a:cxn>
                <a:cxn ang="0">
                  <a:pos x="29" y="308"/>
                </a:cxn>
                <a:cxn ang="0">
                  <a:pos x="21" y="334"/>
                </a:cxn>
                <a:cxn ang="0">
                  <a:pos x="17" y="348"/>
                </a:cxn>
                <a:cxn ang="0">
                  <a:pos x="12" y="360"/>
                </a:cxn>
                <a:cxn ang="0">
                  <a:pos x="12" y="360"/>
                </a:cxn>
                <a:cxn ang="0">
                  <a:pos x="4" y="379"/>
                </a:cxn>
                <a:cxn ang="0">
                  <a:pos x="1" y="388"/>
                </a:cxn>
                <a:cxn ang="0">
                  <a:pos x="0" y="398"/>
                </a:cxn>
                <a:cxn ang="0">
                  <a:pos x="0" y="398"/>
                </a:cxn>
                <a:cxn ang="0">
                  <a:pos x="1" y="400"/>
                </a:cxn>
                <a:cxn ang="0">
                  <a:pos x="3" y="402"/>
                </a:cxn>
                <a:cxn ang="0">
                  <a:pos x="5" y="402"/>
                </a:cxn>
                <a:cxn ang="0">
                  <a:pos x="9" y="401"/>
                </a:cxn>
                <a:cxn ang="0">
                  <a:pos x="13" y="396"/>
                </a:cxn>
                <a:cxn ang="0">
                  <a:pos x="13" y="396"/>
                </a:cxn>
                <a:cxn ang="0">
                  <a:pos x="15" y="394"/>
                </a:cxn>
                <a:cxn ang="0">
                  <a:pos x="15" y="392"/>
                </a:cxn>
                <a:cxn ang="0">
                  <a:pos x="13" y="390"/>
                </a:cxn>
                <a:cxn ang="0">
                  <a:pos x="12" y="389"/>
                </a:cxn>
                <a:cxn ang="0">
                  <a:pos x="12" y="389"/>
                </a:cxn>
                <a:cxn ang="0">
                  <a:pos x="14" y="379"/>
                </a:cxn>
                <a:cxn ang="0">
                  <a:pos x="18" y="369"/>
                </a:cxn>
                <a:cxn ang="0">
                  <a:pos x="26" y="350"/>
                </a:cxn>
                <a:cxn ang="0">
                  <a:pos x="26" y="350"/>
                </a:cxn>
                <a:cxn ang="0">
                  <a:pos x="30" y="338"/>
                </a:cxn>
                <a:cxn ang="0">
                  <a:pos x="34" y="326"/>
                </a:cxn>
                <a:cxn ang="0">
                  <a:pos x="42" y="302"/>
                </a:cxn>
                <a:cxn ang="0">
                  <a:pos x="42" y="302"/>
                </a:cxn>
                <a:cxn ang="0">
                  <a:pos x="57" y="254"/>
                </a:cxn>
                <a:cxn ang="0">
                  <a:pos x="63" y="229"/>
                </a:cxn>
                <a:cxn ang="0">
                  <a:pos x="70" y="204"/>
                </a:cxn>
                <a:cxn ang="0">
                  <a:pos x="70" y="204"/>
                </a:cxn>
                <a:cxn ang="0">
                  <a:pos x="91" y="102"/>
                </a:cxn>
                <a:cxn ang="0">
                  <a:pos x="91" y="102"/>
                </a:cxn>
                <a:cxn ang="0">
                  <a:pos x="102" y="53"/>
                </a:cxn>
                <a:cxn ang="0">
                  <a:pos x="107" y="28"/>
                </a:cxn>
                <a:cxn ang="0">
                  <a:pos x="108" y="17"/>
                </a:cxn>
                <a:cxn ang="0">
                  <a:pos x="110" y="5"/>
                </a:cxn>
                <a:cxn ang="0">
                  <a:pos x="110" y="5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1"/>
                </a:cxn>
                <a:cxn ang="0">
                  <a:pos x="105" y="0"/>
                </a:cxn>
                <a:cxn ang="0">
                  <a:pos x="104" y="1"/>
                </a:cxn>
                <a:cxn ang="0">
                  <a:pos x="102" y="1"/>
                </a:cxn>
                <a:cxn ang="0">
                  <a:pos x="101" y="3"/>
                </a:cxn>
                <a:cxn ang="0">
                  <a:pos x="99" y="5"/>
                </a:cxn>
                <a:cxn ang="0">
                  <a:pos x="99" y="5"/>
                </a:cxn>
              </a:cxnLst>
              <a:rect l="0" t="0" r="r" b="b"/>
              <a:pathLst>
                <a:path w="110" h="402">
                  <a:moveTo>
                    <a:pt x="99" y="5"/>
                  </a:moveTo>
                  <a:lnTo>
                    <a:pt x="99" y="5"/>
                  </a:lnTo>
                  <a:lnTo>
                    <a:pt x="98" y="17"/>
                  </a:lnTo>
                  <a:lnTo>
                    <a:pt x="96" y="31"/>
                  </a:lnTo>
                  <a:lnTo>
                    <a:pt x="91" y="56"/>
                  </a:lnTo>
                  <a:lnTo>
                    <a:pt x="80" y="108"/>
                  </a:lnTo>
                  <a:lnTo>
                    <a:pt x="80" y="108"/>
                  </a:lnTo>
                  <a:lnTo>
                    <a:pt x="58" y="210"/>
                  </a:lnTo>
                  <a:lnTo>
                    <a:pt x="58" y="210"/>
                  </a:lnTo>
                  <a:lnTo>
                    <a:pt x="53" y="235"/>
                  </a:lnTo>
                  <a:lnTo>
                    <a:pt x="46" y="260"/>
                  </a:lnTo>
                  <a:lnTo>
                    <a:pt x="29" y="308"/>
                  </a:lnTo>
                  <a:lnTo>
                    <a:pt x="29" y="308"/>
                  </a:lnTo>
                  <a:lnTo>
                    <a:pt x="21" y="334"/>
                  </a:lnTo>
                  <a:lnTo>
                    <a:pt x="17" y="348"/>
                  </a:lnTo>
                  <a:lnTo>
                    <a:pt x="12" y="360"/>
                  </a:lnTo>
                  <a:lnTo>
                    <a:pt x="12" y="360"/>
                  </a:lnTo>
                  <a:lnTo>
                    <a:pt x="4" y="379"/>
                  </a:lnTo>
                  <a:lnTo>
                    <a:pt x="1" y="388"/>
                  </a:lnTo>
                  <a:lnTo>
                    <a:pt x="0" y="398"/>
                  </a:lnTo>
                  <a:lnTo>
                    <a:pt x="0" y="398"/>
                  </a:lnTo>
                  <a:lnTo>
                    <a:pt x="1" y="400"/>
                  </a:lnTo>
                  <a:lnTo>
                    <a:pt x="3" y="402"/>
                  </a:lnTo>
                  <a:lnTo>
                    <a:pt x="5" y="402"/>
                  </a:lnTo>
                  <a:lnTo>
                    <a:pt x="9" y="401"/>
                  </a:lnTo>
                  <a:lnTo>
                    <a:pt x="13" y="396"/>
                  </a:lnTo>
                  <a:lnTo>
                    <a:pt x="13" y="396"/>
                  </a:lnTo>
                  <a:lnTo>
                    <a:pt x="15" y="394"/>
                  </a:lnTo>
                  <a:lnTo>
                    <a:pt x="15" y="392"/>
                  </a:lnTo>
                  <a:lnTo>
                    <a:pt x="13" y="390"/>
                  </a:lnTo>
                  <a:lnTo>
                    <a:pt x="12" y="389"/>
                  </a:lnTo>
                  <a:lnTo>
                    <a:pt x="12" y="389"/>
                  </a:lnTo>
                  <a:lnTo>
                    <a:pt x="14" y="379"/>
                  </a:lnTo>
                  <a:lnTo>
                    <a:pt x="18" y="369"/>
                  </a:lnTo>
                  <a:lnTo>
                    <a:pt x="26" y="350"/>
                  </a:lnTo>
                  <a:lnTo>
                    <a:pt x="26" y="350"/>
                  </a:lnTo>
                  <a:lnTo>
                    <a:pt x="30" y="338"/>
                  </a:lnTo>
                  <a:lnTo>
                    <a:pt x="34" y="326"/>
                  </a:lnTo>
                  <a:lnTo>
                    <a:pt x="42" y="302"/>
                  </a:lnTo>
                  <a:lnTo>
                    <a:pt x="42" y="302"/>
                  </a:lnTo>
                  <a:lnTo>
                    <a:pt x="57" y="254"/>
                  </a:lnTo>
                  <a:lnTo>
                    <a:pt x="63" y="229"/>
                  </a:lnTo>
                  <a:lnTo>
                    <a:pt x="70" y="204"/>
                  </a:lnTo>
                  <a:lnTo>
                    <a:pt x="70" y="204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02" y="53"/>
                  </a:lnTo>
                  <a:lnTo>
                    <a:pt x="107" y="28"/>
                  </a:lnTo>
                  <a:lnTo>
                    <a:pt x="108" y="17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1"/>
                  </a:lnTo>
                  <a:lnTo>
                    <a:pt x="105" y="0"/>
                  </a:lnTo>
                  <a:lnTo>
                    <a:pt x="104" y="1"/>
                  </a:lnTo>
                  <a:lnTo>
                    <a:pt x="102" y="1"/>
                  </a:lnTo>
                  <a:lnTo>
                    <a:pt x="101" y="3"/>
                  </a:lnTo>
                  <a:lnTo>
                    <a:pt x="99" y="5"/>
                  </a:lnTo>
                  <a:lnTo>
                    <a:pt x="9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7" name="Freeform 933"/>
            <p:cNvSpPr/>
            <p:nvPr/>
          </p:nvSpPr>
          <p:spPr bwMode="auto">
            <a:xfrm>
              <a:off x="5459413" y="1233488"/>
              <a:ext cx="49213" cy="188913"/>
            </a:xfrm>
            <a:custGeom>
              <a:avLst/>
              <a:gdLst/>
              <a:ahLst/>
              <a:cxnLst>
                <a:cxn ang="0">
                  <a:pos x="86" y="6"/>
                </a:cxn>
                <a:cxn ang="0">
                  <a:pos x="86" y="6"/>
                </a:cxn>
                <a:cxn ang="0">
                  <a:pos x="84" y="16"/>
                </a:cxn>
                <a:cxn ang="0">
                  <a:pos x="81" y="26"/>
                </a:cxn>
                <a:cxn ang="0">
                  <a:pos x="78" y="36"/>
                </a:cxn>
                <a:cxn ang="0">
                  <a:pos x="75" y="46"/>
                </a:cxn>
                <a:cxn ang="0">
                  <a:pos x="75" y="46"/>
                </a:cxn>
                <a:cxn ang="0">
                  <a:pos x="67" y="86"/>
                </a:cxn>
                <a:cxn ang="0">
                  <a:pos x="67" y="86"/>
                </a:cxn>
                <a:cxn ang="0">
                  <a:pos x="61" y="108"/>
                </a:cxn>
                <a:cxn ang="0">
                  <a:pos x="56" y="130"/>
                </a:cxn>
                <a:cxn ang="0">
                  <a:pos x="44" y="172"/>
                </a:cxn>
                <a:cxn ang="0">
                  <a:pos x="44" y="172"/>
                </a:cxn>
                <a:cxn ang="0">
                  <a:pos x="31" y="216"/>
                </a:cxn>
                <a:cxn ang="0">
                  <a:pos x="19" y="261"/>
                </a:cxn>
                <a:cxn ang="0">
                  <a:pos x="13" y="283"/>
                </a:cxn>
                <a:cxn ang="0">
                  <a:pos x="8" y="306"/>
                </a:cxn>
                <a:cxn ang="0">
                  <a:pos x="4" y="329"/>
                </a:cxn>
                <a:cxn ang="0">
                  <a:pos x="0" y="352"/>
                </a:cxn>
                <a:cxn ang="0">
                  <a:pos x="0" y="352"/>
                </a:cxn>
                <a:cxn ang="0">
                  <a:pos x="0" y="354"/>
                </a:cxn>
                <a:cxn ang="0">
                  <a:pos x="1" y="355"/>
                </a:cxn>
                <a:cxn ang="0">
                  <a:pos x="4" y="356"/>
                </a:cxn>
                <a:cxn ang="0">
                  <a:pos x="5" y="356"/>
                </a:cxn>
                <a:cxn ang="0">
                  <a:pos x="9" y="355"/>
                </a:cxn>
                <a:cxn ang="0">
                  <a:pos x="10" y="354"/>
                </a:cxn>
                <a:cxn ang="0">
                  <a:pos x="10" y="352"/>
                </a:cxn>
                <a:cxn ang="0">
                  <a:pos x="10" y="352"/>
                </a:cxn>
                <a:cxn ang="0">
                  <a:pos x="13" y="328"/>
                </a:cxn>
                <a:cxn ang="0">
                  <a:pos x="17" y="304"/>
                </a:cxn>
                <a:cxn ang="0">
                  <a:pos x="23" y="281"/>
                </a:cxn>
                <a:cxn ang="0">
                  <a:pos x="29" y="258"/>
                </a:cxn>
                <a:cxn ang="0">
                  <a:pos x="43" y="212"/>
                </a:cxn>
                <a:cxn ang="0">
                  <a:pos x="55" y="167"/>
                </a:cxn>
                <a:cxn ang="0">
                  <a:pos x="55" y="167"/>
                </a:cxn>
                <a:cxn ang="0">
                  <a:pos x="67" y="124"/>
                </a:cxn>
                <a:cxn ang="0">
                  <a:pos x="73" y="103"/>
                </a:cxn>
                <a:cxn ang="0">
                  <a:pos x="78" y="81"/>
                </a:cxn>
                <a:cxn ang="0">
                  <a:pos x="78" y="81"/>
                </a:cxn>
                <a:cxn ang="0">
                  <a:pos x="82" y="62"/>
                </a:cxn>
                <a:cxn ang="0">
                  <a:pos x="87" y="44"/>
                </a:cxn>
                <a:cxn ang="0">
                  <a:pos x="92" y="24"/>
                </a:cxn>
                <a:cxn ang="0">
                  <a:pos x="94" y="15"/>
                </a:cxn>
                <a:cxn ang="0">
                  <a:pos x="95" y="6"/>
                </a:cxn>
                <a:cxn ang="0">
                  <a:pos x="95" y="6"/>
                </a:cxn>
                <a:cxn ang="0">
                  <a:pos x="95" y="3"/>
                </a:cxn>
                <a:cxn ang="0">
                  <a:pos x="94" y="1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89" y="1"/>
                </a:cxn>
                <a:cxn ang="0">
                  <a:pos x="87" y="1"/>
                </a:cxn>
                <a:cxn ang="0">
                  <a:pos x="86" y="3"/>
                </a:cxn>
                <a:cxn ang="0">
                  <a:pos x="86" y="6"/>
                </a:cxn>
                <a:cxn ang="0">
                  <a:pos x="86" y="6"/>
                </a:cxn>
              </a:cxnLst>
              <a:rect l="0" t="0" r="r" b="b"/>
              <a:pathLst>
                <a:path w="95" h="356">
                  <a:moveTo>
                    <a:pt x="86" y="6"/>
                  </a:moveTo>
                  <a:lnTo>
                    <a:pt x="86" y="6"/>
                  </a:lnTo>
                  <a:lnTo>
                    <a:pt x="84" y="16"/>
                  </a:lnTo>
                  <a:lnTo>
                    <a:pt x="81" y="26"/>
                  </a:lnTo>
                  <a:lnTo>
                    <a:pt x="78" y="36"/>
                  </a:lnTo>
                  <a:lnTo>
                    <a:pt x="75" y="46"/>
                  </a:lnTo>
                  <a:lnTo>
                    <a:pt x="75" y="4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1" y="108"/>
                  </a:lnTo>
                  <a:lnTo>
                    <a:pt x="56" y="130"/>
                  </a:lnTo>
                  <a:lnTo>
                    <a:pt x="44" y="172"/>
                  </a:lnTo>
                  <a:lnTo>
                    <a:pt x="44" y="172"/>
                  </a:lnTo>
                  <a:lnTo>
                    <a:pt x="31" y="216"/>
                  </a:lnTo>
                  <a:lnTo>
                    <a:pt x="19" y="261"/>
                  </a:lnTo>
                  <a:lnTo>
                    <a:pt x="13" y="283"/>
                  </a:lnTo>
                  <a:lnTo>
                    <a:pt x="8" y="306"/>
                  </a:lnTo>
                  <a:lnTo>
                    <a:pt x="4" y="329"/>
                  </a:lnTo>
                  <a:lnTo>
                    <a:pt x="0" y="352"/>
                  </a:lnTo>
                  <a:lnTo>
                    <a:pt x="0" y="352"/>
                  </a:lnTo>
                  <a:lnTo>
                    <a:pt x="0" y="354"/>
                  </a:lnTo>
                  <a:lnTo>
                    <a:pt x="1" y="355"/>
                  </a:lnTo>
                  <a:lnTo>
                    <a:pt x="4" y="356"/>
                  </a:lnTo>
                  <a:lnTo>
                    <a:pt x="5" y="356"/>
                  </a:lnTo>
                  <a:lnTo>
                    <a:pt x="9" y="355"/>
                  </a:lnTo>
                  <a:lnTo>
                    <a:pt x="10" y="354"/>
                  </a:lnTo>
                  <a:lnTo>
                    <a:pt x="10" y="352"/>
                  </a:lnTo>
                  <a:lnTo>
                    <a:pt x="10" y="352"/>
                  </a:lnTo>
                  <a:lnTo>
                    <a:pt x="13" y="328"/>
                  </a:lnTo>
                  <a:lnTo>
                    <a:pt x="17" y="304"/>
                  </a:lnTo>
                  <a:lnTo>
                    <a:pt x="23" y="281"/>
                  </a:lnTo>
                  <a:lnTo>
                    <a:pt x="29" y="258"/>
                  </a:lnTo>
                  <a:lnTo>
                    <a:pt x="43" y="212"/>
                  </a:lnTo>
                  <a:lnTo>
                    <a:pt x="55" y="167"/>
                  </a:lnTo>
                  <a:lnTo>
                    <a:pt x="55" y="167"/>
                  </a:lnTo>
                  <a:lnTo>
                    <a:pt x="67" y="124"/>
                  </a:lnTo>
                  <a:lnTo>
                    <a:pt x="73" y="103"/>
                  </a:lnTo>
                  <a:lnTo>
                    <a:pt x="78" y="81"/>
                  </a:lnTo>
                  <a:lnTo>
                    <a:pt x="78" y="81"/>
                  </a:lnTo>
                  <a:lnTo>
                    <a:pt x="82" y="62"/>
                  </a:lnTo>
                  <a:lnTo>
                    <a:pt x="87" y="44"/>
                  </a:lnTo>
                  <a:lnTo>
                    <a:pt x="92" y="24"/>
                  </a:lnTo>
                  <a:lnTo>
                    <a:pt x="94" y="15"/>
                  </a:lnTo>
                  <a:lnTo>
                    <a:pt x="95" y="6"/>
                  </a:lnTo>
                  <a:lnTo>
                    <a:pt x="95" y="6"/>
                  </a:lnTo>
                  <a:lnTo>
                    <a:pt x="95" y="3"/>
                  </a:lnTo>
                  <a:lnTo>
                    <a:pt x="94" y="1"/>
                  </a:lnTo>
                  <a:lnTo>
                    <a:pt x="92" y="1"/>
                  </a:lnTo>
                  <a:lnTo>
                    <a:pt x="91" y="0"/>
                  </a:lnTo>
                  <a:lnTo>
                    <a:pt x="89" y="1"/>
                  </a:lnTo>
                  <a:lnTo>
                    <a:pt x="87" y="1"/>
                  </a:lnTo>
                  <a:lnTo>
                    <a:pt x="86" y="3"/>
                  </a:lnTo>
                  <a:lnTo>
                    <a:pt x="86" y="6"/>
                  </a:lnTo>
                  <a:lnTo>
                    <a:pt x="86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8" name="Freeform 934"/>
            <p:cNvSpPr/>
            <p:nvPr/>
          </p:nvSpPr>
          <p:spPr bwMode="auto">
            <a:xfrm>
              <a:off x="5491163" y="1250950"/>
              <a:ext cx="55563" cy="179388"/>
            </a:xfrm>
            <a:custGeom>
              <a:avLst/>
              <a:gdLst/>
              <a:ahLst/>
              <a:cxnLst>
                <a:cxn ang="0">
                  <a:pos x="95" y="6"/>
                </a:cxn>
                <a:cxn ang="0">
                  <a:pos x="95" y="6"/>
                </a:cxn>
                <a:cxn ang="0">
                  <a:pos x="94" y="16"/>
                </a:cxn>
                <a:cxn ang="0">
                  <a:pos x="93" y="27"/>
                </a:cxn>
                <a:cxn ang="0">
                  <a:pos x="88" y="50"/>
                </a:cxn>
                <a:cxn ang="0">
                  <a:pos x="82" y="73"/>
                </a:cxn>
                <a:cxn ang="0">
                  <a:pos x="77" y="94"/>
                </a:cxn>
                <a:cxn ang="0">
                  <a:pos x="77" y="94"/>
                </a:cxn>
                <a:cxn ang="0">
                  <a:pos x="72" y="118"/>
                </a:cxn>
                <a:cxn ang="0">
                  <a:pos x="64" y="141"/>
                </a:cxn>
                <a:cxn ang="0">
                  <a:pos x="57" y="165"/>
                </a:cxn>
                <a:cxn ang="0">
                  <a:pos x="50" y="188"/>
                </a:cxn>
                <a:cxn ang="0">
                  <a:pos x="50" y="188"/>
                </a:cxn>
                <a:cxn ang="0">
                  <a:pos x="39" y="231"/>
                </a:cxn>
                <a:cxn ang="0">
                  <a:pos x="32" y="251"/>
                </a:cxn>
                <a:cxn ang="0">
                  <a:pos x="26" y="272"/>
                </a:cxn>
                <a:cxn ang="0">
                  <a:pos x="26" y="272"/>
                </a:cxn>
                <a:cxn ang="0">
                  <a:pos x="20" y="287"/>
                </a:cxn>
                <a:cxn ang="0">
                  <a:pos x="13" y="301"/>
                </a:cxn>
                <a:cxn ang="0">
                  <a:pos x="7" y="314"/>
                </a:cxn>
                <a:cxn ang="0">
                  <a:pos x="1" y="330"/>
                </a:cxn>
                <a:cxn ang="0">
                  <a:pos x="1" y="330"/>
                </a:cxn>
                <a:cxn ang="0">
                  <a:pos x="0" y="331"/>
                </a:cxn>
                <a:cxn ang="0">
                  <a:pos x="0" y="333"/>
                </a:cxn>
                <a:cxn ang="0">
                  <a:pos x="0" y="333"/>
                </a:cxn>
                <a:cxn ang="0">
                  <a:pos x="0" y="334"/>
                </a:cxn>
                <a:cxn ang="0">
                  <a:pos x="0" y="334"/>
                </a:cxn>
                <a:cxn ang="0">
                  <a:pos x="0" y="335"/>
                </a:cxn>
                <a:cxn ang="0">
                  <a:pos x="1" y="337"/>
                </a:cxn>
                <a:cxn ang="0">
                  <a:pos x="5" y="338"/>
                </a:cxn>
                <a:cxn ang="0">
                  <a:pos x="8" y="338"/>
                </a:cxn>
                <a:cxn ang="0">
                  <a:pos x="9" y="337"/>
                </a:cxn>
                <a:cxn ang="0">
                  <a:pos x="10" y="335"/>
                </a:cxn>
                <a:cxn ang="0">
                  <a:pos x="10" y="335"/>
                </a:cxn>
                <a:cxn ang="0">
                  <a:pos x="12" y="327"/>
                </a:cxn>
                <a:cxn ang="0">
                  <a:pos x="15" y="320"/>
                </a:cxn>
                <a:cxn ang="0">
                  <a:pos x="21" y="304"/>
                </a:cxn>
                <a:cxn ang="0">
                  <a:pos x="28" y="290"/>
                </a:cxn>
                <a:cxn ang="0">
                  <a:pos x="34" y="274"/>
                </a:cxn>
                <a:cxn ang="0">
                  <a:pos x="34" y="274"/>
                </a:cxn>
                <a:cxn ang="0">
                  <a:pos x="43" y="251"/>
                </a:cxn>
                <a:cxn ang="0">
                  <a:pos x="49" y="229"/>
                </a:cxn>
                <a:cxn ang="0">
                  <a:pos x="61" y="182"/>
                </a:cxn>
                <a:cxn ang="0">
                  <a:pos x="61" y="182"/>
                </a:cxn>
                <a:cxn ang="0">
                  <a:pos x="76" y="136"/>
                </a:cxn>
                <a:cxn ang="0">
                  <a:pos x="82" y="112"/>
                </a:cxn>
                <a:cxn ang="0">
                  <a:pos x="88" y="88"/>
                </a:cxn>
                <a:cxn ang="0">
                  <a:pos x="88" y="88"/>
                </a:cxn>
                <a:cxn ang="0">
                  <a:pos x="93" y="68"/>
                </a:cxn>
                <a:cxn ang="0">
                  <a:pos x="99" y="47"/>
                </a:cxn>
                <a:cxn ang="0">
                  <a:pos x="103" y="26"/>
                </a:cxn>
                <a:cxn ang="0">
                  <a:pos x="104" y="16"/>
                </a:cxn>
                <a:cxn ang="0">
                  <a:pos x="105" y="6"/>
                </a:cxn>
                <a:cxn ang="0">
                  <a:pos x="105" y="6"/>
                </a:cxn>
                <a:cxn ang="0">
                  <a:pos x="104" y="4"/>
                </a:cxn>
                <a:cxn ang="0">
                  <a:pos x="103" y="3"/>
                </a:cxn>
                <a:cxn ang="0">
                  <a:pos x="102" y="1"/>
                </a:cxn>
                <a:cxn ang="0">
                  <a:pos x="100" y="0"/>
                </a:cxn>
                <a:cxn ang="0">
                  <a:pos x="99" y="1"/>
                </a:cxn>
                <a:cxn ang="0">
                  <a:pos x="96" y="3"/>
                </a:cxn>
                <a:cxn ang="0">
                  <a:pos x="95" y="4"/>
                </a:cxn>
                <a:cxn ang="0">
                  <a:pos x="95" y="6"/>
                </a:cxn>
                <a:cxn ang="0">
                  <a:pos x="95" y="6"/>
                </a:cxn>
              </a:cxnLst>
              <a:rect l="0" t="0" r="r" b="b"/>
              <a:pathLst>
                <a:path w="105" h="338">
                  <a:moveTo>
                    <a:pt x="95" y="6"/>
                  </a:moveTo>
                  <a:lnTo>
                    <a:pt x="95" y="6"/>
                  </a:lnTo>
                  <a:lnTo>
                    <a:pt x="94" y="16"/>
                  </a:lnTo>
                  <a:lnTo>
                    <a:pt x="93" y="27"/>
                  </a:lnTo>
                  <a:lnTo>
                    <a:pt x="88" y="50"/>
                  </a:lnTo>
                  <a:lnTo>
                    <a:pt x="82" y="7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2" y="118"/>
                  </a:lnTo>
                  <a:lnTo>
                    <a:pt x="64" y="141"/>
                  </a:lnTo>
                  <a:lnTo>
                    <a:pt x="57" y="165"/>
                  </a:lnTo>
                  <a:lnTo>
                    <a:pt x="50" y="188"/>
                  </a:lnTo>
                  <a:lnTo>
                    <a:pt x="50" y="188"/>
                  </a:lnTo>
                  <a:lnTo>
                    <a:pt x="39" y="231"/>
                  </a:lnTo>
                  <a:lnTo>
                    <a:pt x="32" y="251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0" y="287"/>
                  </a:lnTo>
                  <a:lnTo>
                    <a:pt x="13" y="301"/>
                  </a:lnTo>
                  <a:lnTo>
                    <a:pt x="7" y="314"/>
                  </a:lnTo>
                  <a:lnTo>
                    <a:pt x="1" y="330"/>
                  </a:lnTo>
                  <a:lnTo>
                    <a:pt x="1" y="330"/>
                  </a:lnTo>
                  <a:lnTo>
                    <a:pt x="0" y="331"/>
                  </a:lnTo>
                  <a:lnTo>
                    <a:pt x="0" y="333"/>
                  </a:lnTo>
                  <a:lnTo>
                    <a:pt x="0" y="333"/>
                  </a:lnTo>
                  <a:lnTo>
                    <a:pt x="0" y="334"/>
                  </a:lnTo>
                  <a:lnTo>
                    <a:pt x="0" y="334"/>
                  </a:lnTo>
                  <a:lnTo>
                    <a:pt x="0" y="335"/>
                  </a:lnTo>
                  <a:lnTo>
                    <a:pt x="1" y="337"/>
                  </a:lnTo>
                  <a:lnTo>
                    <a:pt x="5" y="338"/>
                  </a:lnTo>
                  <a:lnTo>
                    <a:pt x="8" y="338"/>
                  </a:lnTo>
                  <a:lnTo>
                    <a:pt x="9" y="337"/>
                  </a:lnTo>
                  <a:lnTo>
                    <a:pt x="10" y="335"/>
                  </a:lnTo>
                  <a:lnTo>
                    <a:pt x="10" y="335"/>
                  </a:lnTo>
                  <a:lnTo>
                    <a:pt x="12" y="327"/>
                  </a:lnTo>
                  <a:lnTo>
                    <a:pt x="15" y="320"/>
                  </a:lnTo>
                  <a:lnTo>
                    <a:pt x="21" y="304"/>
                  </a:lnTo>
                  <a:lnTo>
                    <a:pt x="28" y="290"/>
                  </a:lnTo>
                  <a:lnTo>
                    <a:pt x="34" y="274"/>
                  </a:lnTo>
                  <a:lnTo>
                    <a:pt x="34" y="274"/>
                  </a:lnTo>
                  <a:lnTo>
                    <a:pt x="43" y="251"/>
                  </a:lnTo>
                  <a:lnTo>
                    <a:pt x="49" y="229"/>
                  </a:lnTo>
                  <a:lnTo>
                    <a:pt x="61" y="182"/>
                  </a:lnTo>
                  <a:lnTo>
                    <a:pt x="61" y="182"/>
                  </a:lnTo>
                  <a:lnTo>
                    <a:pt x="76" y="136"/>
                  </a:lnTo>
                  <a:lnTo>
                    <a:pt x="82" y="112"/>
                  </a:lnTo>
                  <a:lnTo>
                    <a:pt x="88" y="88"/>
                  </a:lnTo>
                  <a:lnTo>
                    <a:pt x="88" y="88"/>
                  </a:lnTo>
                  <a:lnTo>
                    <a:pt x="93" y="68"/>
                  </a:lnTo>
                  <a:lnTo>
                    <a:pt x="99" y="47"/>
                  </a:lnTo>
                  <a:lnTo>
                    <a:pt x="103" y="26"/>
                  </a:lnTo>
                  <a:lnTo>
                    <a:pt x="104" y="16"/>
                  </a:lnTo>
                  <a:lnTo>
                    <a:pt x="105" y="6"/>
                  </a:lnTo>
                  <a:lnTo>
                    <a:pt x="105" y="6"/>
                  </a:lnTo>
                  <a:lnTo>
                    <a:pt x="104" y="4"/>
                  </a:lnTo>
                  <a:lnTo>
                    <a:pt x="103" y="3"/>
                  </a:lnTo>
                  <a:lnTo>
                    <a:pt x="102" y="1"/>
                  </a:lnTo>
                  <a:lnTo>
                    <a:pt x="100" y="0"/>
                  </a:lnTo>
                  <a:lnTo>
                    <a:pt x="99" y="1"/>
                  </a:lnTo>
                  <a:lnTo>
                    <a:pt x="96" y="3"/>
                  </a:lnTo>
                  <a:lnTo>
                    <a:pt x="95" y="4"/>
                  </a:lnTo>
                  <a:lnTo>
                    <a:pt x="95" y="6"/>
                  </a:lnTo>
                  <a:lnTo>
                    <a:pt x="95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19" name="Freeform 935"/>
            <p:cNvSpPr/>
            <p:nvPr/>
          </p:nvSpPr>
          <p:spPr bwMode="auto">
            <a:xfrm>
              <a:off x="5532438" y="1287463"/>
              <a:ext cx="53975" cy="179388"/>
            </a:xfrm>
            <a:custGeom>
              <a:avLst/>
              <a:gdLst/>
              <a:ahLst/>
              <a:cxnLst>
                <a:cxn ang="0">
                  <a:pos x="95" y="4"/>
                </a:cxn>
                <a:cxn ang="0">
                  <a:pos x="95" y="4"/>
                </a:cxn>
                <a:cxn ang="0">
                  <a:pos x="94" y="14"/>
                </a:cxn>
                <a:cxn ang="0">
                  <a:pos x="92" y="24"/>
                </a:cxn>
                <a:cxn ang="0">
                  <a:pos x="86" y="45"/>
                </a:cxn>
                <a:cxn ang="0">
                  <a:pos x="79" y="66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62" y="132"/>
                </a:cxn>
                <a:cxn ang="0">
                  <a:pos x="47" y="178"/>
                </a:cxn>
                <a:cxn ang="0">
                  <a:pos x="47" y="178"/>
                </a:cxn>
                <a:cxn ang="0">
                  <a:pos x="34" y="217"/>
                </a:cxn>
                <a:cxn ang="0">
                  <a:pos x="19" y="256"/>
                </a:cxn>
                <a:cxn ang="0">
                  <a:pos x="13" y="275"/>
                </a:cxn>
                <a:cxn ang="0">
                  <a:pos x="8" y="295"/>
                </a:cxn>
                <a:cxn ang="0">
                  <a:pos x="3" y="316"/>
                </a:cxn>
                <a:cxn ang="0">
                  <a:pos x="0" y="335"/>
                </a:cxn>
                <a:cxn ang="0">
                  <a:pos x="0" y="335"/>
                </a:cxn>
                <a:cxn ang="0">
                  <a:pos x="1" y="337"/>
                </a:cxn>
                <a:cxn ang="0">
                  <a:pos x="1" y="339"/>
                </a:cxn>
                <a:cxn ang="0">
                  <a:pos x="3" y="340"/>
                </a:cxn>
                <a:cxn ang="0">
                  <a:pos x="4" y="340"/>
                </a:cxn>
                <a:cxn ang="0">
                  <a:pos x="8" y="339"/>
                </a:cxn>
                <a:cxn ang="0">
                  <a:pos x="9" y="337"/>
                </a:cxn>
                <a:cxn ang="0">
                  <a:pos x="10" y="335"/>
                </a:cxn>
                <a:cxn ang="0">
                  <a:pos x="10" y="335"/>
                </a:cxn>
                <a:cxn ang="0">
                  <a:pos x="13" y="315"/>
                </a:cxn>
                <a:cxn ang="0">
                  <a:pos x="17" y="294"/>
                </a:cxn>
                <a:cxn ang="0">
                  <a:pos x="24" y="273"/>
                </a:cxn>
                <a:cxn ang="0">
                  <a:pos x="30" y="253"/>
                </a:cxn>
                <a:cxn ang="0">
                  <a:pos x="45" y="212"/>
                </a:cxn>
                <a:cxn ang="0">
                  <a:pos x="60" y="172"/>
                </a:cxn>
                <a:cxn ang="0">
                  <a:pos x="60" y="172"/>
                </a:cxn>
                <a:cxn ang="0">
                  <a:pos x="67" y="149"/>
                </a:cxn>
                <a:cxn ang="0">
                  <a:pos x="73" y="127"/>
                </a:cxn>
                <a:cxn ang="0">
                  <a:pos x="84" y="80"/>
                </a:cxn>
                <a:cxn ang="0">
                  <a:pos x="84" y="80"/>
                </a:cxn>
                <a:cxn ang="0">
                  <a:pos x="90" y="62"/>
                </a:cxn>
                <a:cxn ang="0">
                  <a:pos x="96" y="43"/>
                </a:cxn>
                <a:cxn ang="0">
                  <a:pos x="101" y="23"/>
                </a:cxn>
                <a:cxn ang="0">
                  <a:pos x="103" y="14"/>
                </a:cxn>
                <a:cxn ang="0">
                  <a:pos x="104" y="4"/>
                </a:cxn>
                <a:cxn ang="0">
                  <a:pos x="104" y="4"/>
                </a:cxn>
                <a:cxn ang="0">
                  <a:pos x="104" y="2"/>
                </a:cxn>
                <a:cxn ang="0">
                  <a:pos x="103" y="1"/>
                </a:cxn>
                <a:cxn ang="0">
                  <a:pos x="102" y="0"/>
                </a:cxn>
                <a:cxn ang="0">
                  <a:pos x="100" y="0"/>
                </a:cxn>
                <a:cxn ang="0">
                  <a:pos x="98" y="0"/>
                </a:cxn>
                <a:cxn ang="0">
                  <a:pos x="97" y="1"/>
                </a:cxn>
                <a:cxn ang="0">
                  <a:pos x="96" y="2"/>
                </a:cxn>
                <a:cxn ang="0">
                  <a:pos x="95" y="4"/>
                </a:cxn>
                <a:cxn ang="0">
                  <a:pos x="95" y="4"/>
                </a:cxn>
              </a:cxnLst>
              <a:rect l="0" t="0" r="r" b="b"/>
              <a:pathLst>
                <a:path w="104" h="340">
                  <a:moveTo>
                    <a:pt x="95" y="4"/>
                  </a:moveTo>
                  <a:lnTo>
                    <a:pt x="95" y="4"/>
                  </a:lnTo>
                  <a:lnTo>
                    <a:pt x="94" y="14"/>
                  </a:lnTo>
                  <a:lnTo>
                    <a:pt x="92" y="24"/>
                  </a:lnTo>
                  <a:lnTo>
                    <a:pt x="86" y="45"/>
                  </a:lnTo>
                  <a:lnTo>
                    <a:pt x="79" y="66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62" y="132"/>
                  </a:lnTo>
                  <a:lnTo>
                    <a:pt x="47" y="178"/>
                  </a:lnTo>
                  <a:lnTo>
                    <a:pt x="47" y="178"/>
                  </a:lnTo>
                  <a:lnTo>
                    <a:pt x="34" y="217"/>
                  </a:lnTo>
                  <a:lnTo>
                    <a:pt x="19" y="256"/>
                  </a:lnTo>
                  <a:lnTo>
                    <a:pt x="13" y="275"/>
                  </a:lnTo>
                  <a:lnTo>
                    <a:pt x="8" y="295"/>
                  </a:lnTo>
                  <a:lnTo>
                    <a:pt x="3" y="316"/>
                  </a:lnTo>
                  <a:lnTo>
                    <a:pt x="0" y="335"/>
                  </a:lnTo>
                  <a:lnTo>
                    <a:pt x="0" y="335"/>
                  </a:lnTo>
                  <a:lnTo>
                    <a:pt x="1" y="337"/>
                  </a:lnTo>
                  <a:lnTo>
                    <a:pt x="1" y="339"/>
                  </a:lnTo>
                  <a:lnTo>
                    <a:pt x="3" y="340"/>
                  </a:lnTo>
                  <a:lnTo>
                    <a:pt x="4" y="340"/>
                  </a:lnTo>
                  <a:lnTo>
                    <a:pt x="8" y="339"/>
                  </a:lnTo>
                  <a:lnTo>
                    <a:pt x="9" y="337"/>
                  </a:lnTo>
                  <a:lnTo>
                    <a:pt x="10" y="335"/>
                  </a:lnTo>
                  <a:lnTo>
                    <a:pt x="10" y="335"/>
                  </a:lnTo>
                  <a:lnTo>
                    <a:pt x="13" y="315"/>
                  </a:lnTo>
                  <a:lnTo>
                    <a:pt x="17" y="294"/>
                  </a:lnTo>
                  <a:lnTo>
                    <a:pt x="24" y="273"/>
                  </a:lnTo>
                  <a:lnTo>
                    <a:pt x="30" y="253"/>
                  </a:lnTo>
                  <a:lnTo>
                    <a:pt x="45" y="212"/>
                  </a:lnTo>
                  <a:lnTo>
                    <a:pt x="60" y="172"/>
                  </a:lnTo>
                  <a:lnTo>
                    <a:pt x="60" y="172"/>
                  </a:lnTo>
                  <a:lnTo>
                    <a:pt x="67" y="149"/>
                  </a:lnTo>
                  <a:lnTo>
                    <a:pt x="73" y="127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90" y="62"/>
                  </a:lnTo>
                  <a:lnTo>
                    <a:pt x="96" y="43"/>
                  </a:lnTo>
                  <a:lnTo>
                    <a:pt x="101" y="23"/>
                  </a:lnTo>
                  <a:lnTo>
                    <a:pt x="103" y="1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2"/>
                  </a:lnTo>
                  <a:lnTo>
                    <a:pt x="103" y="1"/>
                  </a:lnTo>
                  <a:lnTo>
                    <a:pt x="102" y="0"/>
                  </a:lnTo>
                  <a:lnTo>
                    <a:pt x="100" y="0"/>
                  </a:lnTo>
                  <a:lnTo>
                    <a:pt x="98" y="0"/>
                  </a:lnTo>
                  <a:lnTo>
                    <a:pt x="97" y="1"/>
                  </a:lnTo>
                  <a:lnTo>
                    <a:pt x="96" y="2"/>
                  </a:lnTo>
                  <a:lnTo>
                    <a:pt x="95" y="4"/>
                  </a:lnTo>
                  <a:lnTo>
                    <a:pt x="9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20" name="Freeform 936"/>
            <p:cNvSpPr/>
            <p:nvPr/>
          </p:nvSpPr>
          <p:spPr bwMode="auto">
            <a:xfrm>
              <a:off x="5564188" y="1327150"/>
              <a:ext cx="60325" cy="198438"/>
            </a:xfrm>
            <a:custGeom>
              <a:avLst/>
              <a:gdLst/>
              <a:ahLst/>
              <a:cxnLst>
                <a:cxn ang="0">
                  <a:pos x="104" y="5"/>
                </a:cxn>
                <a:cxn ang="0">
                  <a:pos x="104" y="5"/>
                </a:cxn>
                <a:cxn ang="0">
                  <a:pos x="103" y="17"/>
                </a:cxn>
                <a:cxn ang="0">
                  <a:pos x="101" y="28"/>
                </a:cxn>
                <a:cxn ang="0">
                  <a:pos x="95" y="51"/>
                </a:cxn>
                <a:cxn ang="0">
                  <a:pos x="88" y="73"/>
                </a:cxn>
                <a:cxn ang="0">
                  <a:pos x="80" y="95"/>
                </a:cxn>
                <a:cxn ang="0">
                  <a:pos x="80" y="95"/>
                </a:cxn>
                <a:cxn ang="0">
                  <a:pos x="64" y="143"/>
                </a:cxn>
                <a:cxn ang="0">
                  <a:pos x="46" y="190"/>
                </a:cxn>
                <a:cxn ang="0">
                  <a:pos x="46" y="190"/>
                </a:cxn>
                <a:cxn ang="0">
                  <a:pos x="38" y="213"/>
                </a:cxn>
                <a:cxn ang="0">
                  <a:pos x="32" y="237"/>
                </a:cxn>
                <a:cxn ang="0">
                  <a:pos x="27" y="260"/>
                </a:cxn>
                <a:cxn ang="0">
                  <a:pos x="19" y="283"/>
                </a:cxn>
                <a:cxn ang="0">
                  <a:pos x="19" y="283"/>
                </a:cxn>
                <a:cxn ang="0">
                  <a:pos x="13" y="305"/>
                </a:cxn>
                <a:cxn ang="0">
                  <a:pos x="7" y="326"/>
                </a:cxn>
                <a:cxn ang="0">
                  <a:pos x="3" y="348"/>
                </a:cxn>
                <a:cxn ang="0">
                  <a:pos x="1" y="358"/>
                </a:cxn>
                <a:cxn ang="0">
                  <a:pos x="0" y="370"/>
                </a:cxn>
                <a:cxn ang="0">
                  <a:pos x="0" y="370"/>
                </a:cxn>
                <a:cxn ang="0">
                  <a:pos x="0" y="372"/>
                </a:cxn>
                <a:cxn ang="0">
                  <a:pos x="1" y="373"/>
                </a:cxn>
                <a:cxn ang="0">
                  <a:pos x="3" y="374"/>
                </a:cxn>
                <a:cxn ang="0">
                  <a:pos x="4" y="374"/>
                </a:cxn>
                <a:cxn ang="0">
                  <a:pos x="6" y="374"/>
                </a:cxn>
                <a:cxn ang="0">
                  <a:pos x="8" y="373"/>
                </a:cxn>
                <a:cxn ang="0">
                  <a:pos x="9" y="372"/>
                </a:cxn>
                <a:cxn ang="0">
                  <a:pos x="9" y="370"/>
                </a:cxn>
                <a:cxn ang="0">
                  <a:pos x="9" y="370"/>
                </a:cxn>
                <a:cxn ang="0">
                  <a:pos x="10" y="357"/>
                </a:cxn>
                <a:cxn ang="0">
                  <a:pos x="12" y="345"/>
                </a:cxn>
                <a:cxn ang="0">
                  <a:pos x="18" y="319"/>
                </a:cxn>
                <a:cxn ang="0">
                  <a:pos x="34" y="270"/>
                </a:cxn>
                <a:cxn ang="0">
                  <a:pos x="34" y="270"/>
                </a:cxn>
                <a:cxn ang="0">
                  <a:pos x="46" y="222"/>
                </a:cxn>
                <a:cxn ang="0">
                  <a:pos x="53" y="199"/>
                </a:cxn>
                <a:cxn ang="0">
                  <a:pos x="62" y="176"/>
                </a:cxn>
                <a:cxn ang="0">
                  <a:pos x="62" y="176"/>
                </a:cxn>
                <a:cxn ang="0">
                  <a:pos x="78" y="129"/>
                </a:cxn>
                <a:cxn ang="0">
                  <a:pos x="94" y="83"/>
                </a:cxn>
                <a:cxn ang="0">
                  <a:pos x="94" y="83"/>
                </a:cxn>
                <a:cxn ang="0">
                  <a:pos x="101" y="64"/>
                </a:cxn>
                <a:cxn ang="0">
                  <a:pos x="106" y="44"/>
                </a:cxn>
                <a:cxn ang="0">
                  <a:pos x="111" y="25"/>
                </a:cxn>
                <a:cxn ang="0">
                  <a:pos x="112" y="14"/>
                </a:cxn>
                <a:cxn ang="0">
                  <a:pos x="113" y="5"/>
                </a:cxn>
                <a:cxn ang="0">
                  <a:pos x="113" y="5"/>
                </a:cxn>
                <a:cxn ang="0">
                  <a:pos x="113" y="3"/>
                </a:cxn>
                <a:cxn ang="0">
                  <a:pos x="112" y="1"/>
                </a:cxn>
                <a:cxn ang="0">
                  <a:pos x="110" y="0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4" y="3"/>
                </a:cxn>
                <a:cxn ang="0">
                  <a:pos x="104" y="5"/>
                </a:cxn>
                <a:cxn ang="0">
                  <a:pos x="104" y="5"/>
                </a:cxn>
              </a:cxnLst>
              <a:rect l="0" t="0" r="r" b="b"/>
              <a:pathLst>
                <a:path w="113" h="374">
                  <a:moveTo>
                    <a:pt x="104" y="5"/>
                  </a:moveTo>
                  <a:lnTo>
                    <a:pt x="104" y="5"/>
                  </a:lnTo>
                  <a:lnTo>
                    <a:pt x="103" y="17"/>
                  </a:lnTo>
                  <a:lnTo>
                    <a:pt x="101" y="28"/>
                  </a:lnTo>
                  <a:lnTo>
                    <a:pt x="95" y="51"/>
                  </a:lnTo>
                  <a:lnTo>
                    <a:pt x="88" y="73"/>
                  </a:lnTo>
                  <a:lnTo>
                    <a:pt x="80" y="95"/>
                  </a:lnTo>
                  <a:lnTo>
                    <a:pt x="80" y="95"/>
                  </a:lnTo>
                  <a:lnTo>
                    <a:pt x="64" y="143"/>
                  </a:lnTo>
                  <a:lnTo>
                    <a:pt x="46" y="190"/>
                  </a:lnTo>
                  <a:lnTo>
                    <a:pt x="46" y="190"/>
                  </a:lnTo>
                  <a:lnTo>
                    <a:pt x="38" y="213"/>
                  </a:lnTo>
                  <a:lnTo>
                    <a:pt x="32" y="237"/>
                  </a:lnTo>
                  <a:lnTo>
                    <a:pt x="27" y="260"/>
                  </a:lnTo>
                  <a:lnTo>
                    <a:pt x="19" y="283"/>
                  </a:lnTo>
                  <a:lnTo>
                    <a:pt x="19" y="283"/>
                  </a:lnTo>
                  <a:lnTo>
                    <a:pt x="13" y="305"/>
                  </a:lnTo>
                  <a:lnTo>
                    <a:pt x="7" y="326"/>
                  </a:lnTo>
                  <a:lnTo>
                    <a:pt x="3" y="348"/>
                  </a:lnTo>
                  <a:lnTo>
                    <a:pt x="1" y="358"/>
                  </a:lnTo>
                  <a:lnTo>
                    <a:pt x="0" y="370"/>
                  </a:lnTo>
                  <a:lnTo>
                    <a:pt x="0" y="370"/>
                  </a:lnTo>
                  <a:lnTo>
                    <a:pt x="0" y="372"/>
                  </a:lnTo>
                  <a:lnTo>
                    <a:pt x="1" y="373"/>
                  </a:lnTo>
                  <a:lnTo>
                    <a:pt x="3" y="374"/>
                  </a:lnTo>
                  <a:lnTo>
                    <a:pt x="4" y="374"/>
                  </a:lnTo>
                  <a:lnTo>
                    <a:pt x="6" y="374"/>
                  </a:lnTo>
                  <a:lnTo>
                    <a:pt x="8" y="373"/>
                  </a:lnTo>
                  <a:lnTo>
                    <a:pt x="9" y="372"/>
                  </a:lnTo>
                  <a:lnTo>
                    <a:pt x="9" y="370"/>
                  </a:lnTo>
                  <a:lnTo>
                    <a:pt x="9" y="370"/>
                  </a:lnTo>
                  <a:lnTo>
                    <a:pt x="10" y="357"/>
                  </a:lnTo>
                  <a:lnTo>
                    <a:pt x="12" y="345"/>
                  </a:lnTo>
                  <a:lnTo>
                    <a:pt x="18" y="319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46" y="222"/>
                  </a:lnTo>
                  <a:lnTo>
                    <a:pt x="53" y="199"/>
                  </a:lnTo>
                  <a:lnTo>
                    <a:pt x="62" y="176"/>
                  </a:lnTo>
                  <a:lnTo>
                    <a:pt x="62" y="176"/>
                  </a:lnTo>
                  <a:lnTo>
                    <a:pt x="78" y="129"/>
                  </a:lnTo>
                  <a:lnTo>
                    <a:pt x="94" y="83"/>
                  </a:lnTo>
                  <a:lnTo>
                    <a:pt x="94" y="83"/>
                  </a:lnTo>
                  <a:lnTo>
                    <a:pt x="101" y="64"/>
                  </a:lnTo>
                  <a:lnTo>
                    <a:pt x="106" y="44"/>
                  </a:lnTo>
                  <a:lnTo>
                    <a:pt x="111" y="25"/>
                  </a:lnTo>
                  <a:lnTo>
                    <a:pt x="112" y="14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3"/>
                  </a:lnTo>
                  <a:lnTo>
                    <a:pt x="112" y="1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4" y="3"/>
                  </a:lnTo>
                  <a:lnTo>
                    <a:pt x="104" y="5"/>
                  </a:lnTo>
                  <a:lnTo>
                    <a:pt x="10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21" name="Freeform 937"/>
            <p:cNvSpPr/>
            <p:nvPr/>
          </p:nvSpPr>
          <p:spPr bwMode="auto">
            <a:xfrm>
              <a:off x="5564188" y="1374775"/>
              <a:ext cx="90488" cy="303213"/>
            </a:xfrm>
            <a:custGeom>
              <a:avLst/>
              <a:gdLst/>
              <a:ahLst/>
              <a:cxnLst>
                <a:cxn ang="0">
                  <a:pos x="161" y="4"/>
                </a:cxn>
                <a:cxn ang="0">
                  <a:pos x="149" y="33"/>
                </a:cxn>
                <a:cxn ang="0">
                  <a:pos x="137" y="63"/>
                </a:cxn>
                <a:cxn ang="0">
                  <a:pos x="116" y="134"/>
                </a:cxn>
                <a:cxn ang="0">
                  <a:pos x="110" y="153"/>
                </a:cxn>
                <a:cxn ang="0">
                  <a:pos x="91" y="205"/>
                </a:cxn>
                <a:cxn ang="0">
                  <a:pos x="83" y="225"/>
                </a:cxn>
                <a:cxn ang="0">
                  <a:pos x="67" y="284"/>
                </a:cxn>
                <a:cxn ang="0">
                  <a:pos x="49" y="358"/>
                </a:cxn>
                <a:cxn ang="0">
                  <a:pos x="29" y="432"/>
                </a:cxn>
                <a:cxn ang="0">
                  <a:pos x="17" y="469"/>
                </a:cxn>
                <a:cxn ang="0">
                  <a:pos x="5" y="506"/>
                </a:cxn>
                <a:cxn ang="0">
                  <a:pos x="1" y="521"/>
                </a:cxn>
                <a:cxn ang="0">
                  <a:pos x="0" y="569"/>
                </a:cxn>
                <a:cxn ang="0">
                  <a:pos x="0" y="571"/>
                </a:cxn>
                <a:cxn ang="0">
                  <a:pos x="3" y="573"/>
                </a:cxn>
                <a:cxn ang="0">
                  <a:pos x="6" y="573"/>
                </a:cxn>
                <a:cxn ang="0">
                  <a:pos x="9" y="571"/>
                </a:cxn>
                <a:cxn ang="0">
                  <a:pos x="9" y="569"/>
                </a:cxn>
                <a:cxn ang="0">
                  <a:pos x="10" y="534"/>
                </a:cxn>
                <a:cxn ang="0">
                  <a:pos x="14" y="509"/>
                </a:cxn>
                <a:cxn ang="0">
                  <a:pos x="16" y="501"/>
                </a:cxn>
                <a:cxn ang="0">
                  <a:pos x="40" y="425"/>
                </a:cxn>
                <a:cxn ang="0">
                  <a:pos x="50" y="389"/>
                </a:cxn>
                <a:cxn ang="0">
                  <a:pos x="78" y="278"/>
                </a:cxn>
                <a:cxn ang="0">
                  <a:pos x="83" y="259"/>
                </a:cxn>
                <a:cxn ang="0">
                  <a:pos x="101" y="206"/>
                </a:cxn>
                <a:cxn ang="0">
                  <a:pos x="126" y="137"/>
                </a:cxn>
                <a:cxn ang="0">
                  <a:pos x="135" y="105"/>
                </a:cxn>
                <a:cxn ang="0">
                  <a:pos x="143" y="73"/>
                </a:cxn>
                <a:cxn ang="0">
                  <a:pos x="157" y="39"/>
                </a:cxn>
                <a:cxn ang="0">
                  <a:pos x="170" y="6"/>
                </a:cxn>
                <a:cxn ang="0">
                  <a:pos x="170" y="4"/>
                </a:cxn>
                <a:cxn ang="0">
                  <a:pos x="169" y="1"/>
                </a:cxn>
                <a:cxn ang="0">
                  <a:pos x="165" y="0"/>
                </a:cxn>
                <a:cxn ang="0">
                  <a:pos x="162" y="2"/>
                </a:cxn>
                <a:cxn ang="0">
                  <a:pos x="161" y="4"/>
                </a:cxn>
              </a:cxnLst>
              <a:rect l="0" t="0" r="r" b="b"/>
              <a:pathLst>
                <a:path w="170" h="573">
                  <a:moveTo>
                    <a:pt x="161" y="4"/>
                  </a:moveTo>
                  <a:lnTo>
                    <a:pt x="161" y="4"/>
                  </a:lnTo>
                  <a:lnTo>
                    <a:pt x="156" y="18"/>
                  </a:lnTo>
                  <a:lnTo>
                    <a:pt x="149" y="33"/>
                  </a:lnTo>
                  <a:lnTo>
                    <a:pt x="142" y="47"/>
                  </a:lnTo>
                  <a:lnTo>
                    <a:pt x="137" y="63"/>
                  </a:lnTo>
                  <a:lnTo>
                    <a:pt x="137" y="63"/>
                  </a:lnTo>
                  <a:lnTo>
                    <a:pt x="116" y="134"/>
                  </a:lnTo>
                  <a:lnTo>
                    <a:pt x="116" y="134"/>
                  </a:lnTo>
                  <a:lnTo>
                    <a:pt x="110" y="153"/>
                  </a:lnTo>
                  <a:lnTo>
                    <a:pt x="104" y="170"/>
                  </a:lnTo>
                  <a:lnTo>
                    <a:pt x="91" y="205"/>
                  </a:lnTo>
                  <a:lnTo>
                    <a:pt x="91" y="205"/>
                  </a:lnTo>
                  <a:lnTo>
                    <a:pt x="83" y="225"/>
                  </a:lnTo>
                  <a:lnTo>
                    <a:pt x="77" y="245"/>
                  </a:lnTo>
                  <a:lnTo>
                    <a:pt x="67" y="284"/>
                  </a:lnTo>
                  <a:lnTo>
                    <a:pt x="67" y="284"/>
                  </a:lnTo>
                  <a:lnTo>
                    <a:pt x="49" y="358"/>
                  </a:lnTo>
                  <a:lnTo>
                    <a:pt x="39" y="394"/>
                  </a:lnTo>
                  <a:lnTo>
                    <a:pt x="29" y="432"/>
                  </a:lnTo>
                  <a:lnTo>
                    <a:pt x="29" y="432"/>
                  </a:lnTo>
                  <a:lnTo>
                    <a:pt x="17" y="469"/>
                  </a:lnTo>
                  <a:lnTo>
                    <a:pt x="5" y="506"/>
                  </a:lnTo>
                  <a:lnTo>
                    <a:pt x="5" y="506"/>
                  </a:lnTo>
                  <a:lnTo>
                    <a:pt x="3" y="513"/>
                  </a:lnTo>
                  <a:lnTo>
                    <a:pt x="1" y="521"/>
                  </a:lnTo>
                  <a:lnTo>
                    <a:pt x="0" y="537"/>
                  </a:lnTo>
                  <a:lnTo>
                    <a:pt x="0" y="569"/>
                  </a:lnTo>
                  <a:lnTo>
                    <a:pt x="0" y="569"/>
                  </a:lnTo>
                  <a:lnTo>
                    <a:pt x="0" y="571"/>
                  </a:lnTo>
                  <a:lnTo>
                    <a:pt x="1" y="572"/>
                  </a:lnTo>
                  <a:lnTo>
                    <a:pt x="3" y="573"/>
                  </a:lnTo>
                  <a:lnTo>
                    <a:pt x="5" y="573"/>
                  </a:lnTo>
                  <a:lnTo>
                    <a:pt x="6" y="573"/>
                  </a:lnTo>
                  <a:lnTo>
                    <a:pt x="8" y="572"/>
                  </a:lnTo>
                  <a:lnTo>
                    <a:pt x="9" y="571"/>
                  </a:lnTo>
                  <a:lnTo>
                    <a:pt x="9" y="569"/>
                  </a:lnTo>
                  <a:lnTo>
                    <a:pt x="9" y="569"/>
                  </a:lnTo>
                  <a:lnTo>
                    <a:pt x="9" y="551"/>
                  </a:lnTo>
                  <a:lnTo>
                    <a:pt x="10" y="534"/>
                  </a:lnTo>
                  <a:lnTo>
                    <a:pt x="12" y="517"/>
                  </a:lnTo>
                  <a:lnTo>
                    <a:pt x="14" y="509"/>
                  </a:lnTo>
                  <a:lnTo>
                    <a:pt x="16" y="501"/>
                  </a:lnTo>
                  <a:lnTo>
                    <a:pt x="16" y="501"/>
                  </a:lnTo>
                  <a:lnTo>
                    <a:pt x="30" y="464"/>
                  </a:lnTo>
                  <a:lnTo>
                    <a:pt x="40" y="425"/>
                  </a:lnTo>
                  <a:lnTo>
                    <a:pt x="40" y="425"/>
                  </a:lnTo>
                  <a:lnTo>
                    <a:pt x="50" y="389"/>
                  </a:lnTo>
                  <a:lnTo>
                    <a:pt x="61" y="352"/>
                  </a:lnTo>
                  <a:lnTo>
                    <a:pt x="78" y="278"/>
                  </a:lnTo>
                  <a:lnTo>
                    <a:pt x="78" y="278"/>
                  </a:lnTo>
                  <a:lnTo>
                    <a:pt x="83" y="259"/>
                  </a:lnTo>
                  <a:lnTo>
                    <a:pt x="89" y="242"/>
                  </a:lnTo>
                  <a:lnTo>
                    <a:pt x="101" y="206"/>
                  </a:lnTo>
                  <a:lnTo>
                    <a:pt x="113" y="172"/>
                  </a:lnTo>
                  <a:lnTo>
                    <a:pt x="126" y="137"/>
                  </a:lnTo>
                  <a:lnTo>
                    <a:pt x="126" y="137"/>
                  </a:lnTo>
                  <a:lnTo>
                    <a:pt x="135" y="10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50" y="57"/>
                  </a:lnTo>
                  <a:lnTo>
                    <a:pt x="157" y="39"/>
                  </a:lnTo>
                  <a:lnTo>
                    <a:pt x="164" y="23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4"/>
                  </a:lnTo>
                  <a:lnTo>
                    <a:pt x="170" y="3"/>
                  </a:lnTo>
                  <a:lnTo>
                    <a:pt x="169" y="1"/>
                  </a:lnTo>
                  <a:lnTo>
                    <a:pt x="167" y="1"/>
                  </a:lnTo>
                  <a:lnTo>
                    <a:pt x="165" y="0"/>
                  </a:lnTo>
                  <a:lnTo>
                    <a:pt x="164" y="1"/>
                  </a:lnTo>
                  <a:lnTo>
                    <a:pt x="162" y="2"/>
                  </a:lnTo>
                  <a:lnTo>
                    <a:pt x="161" y="4"/>
                  </a:lnTo>
                  <a:lnTo>
                    <a:pt x="16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22" name="Freeform 938"/>
            <p:cNvSpPr/>
            <p:nvPr/>
          </p:nvSpPr>
          <p:spPr bwMode="auto">
            <a:xfrm>
              <a:off x="5599113" y="1403350"/>
              <a:ext cx="80963" cy="295275"/>
            </a:xfrm>
            <a:custGeom>
              <a:avLst/>
              <a:gdLst/>
              <a:ahLst/>
              <a:cxnLst>
                <a:cxn ang="0">
                  <a:pos x="143" y="2"/>
                </a:cxn>
                <a:cxn ang="0">
                  <a:pos x="133" y="22"/>
                </a:cxn>
                <a:cxn ang="0">
                  <a:pos x="128" y="45"/>
                </a:cxn>
                <a:cxn ang="0">
                  <a:pos x="125" y="65"/>
                </a:cxn>
                <a:cxn ang="0">
                  <a:pos x="107" y="122"/>
                </a:cxn>
                <a:cxn ang="0">
                  <a:pos x="96" y="161"/>
                </a:cxn>
                <a:cxn ang="0">
                  <a:pos x="76" y="240"/>
                </a:cxn>
                <a:cxn ang="0">
                  <a:pos x="69" y="279"/>
                </a:cxn>
                <a:cxn ang="0">
                  <a:pos x="64" y="318"/>
                </a:cxn>
                <a:cxn ang="0">
                  <a:pos x="59" y="356"/>
                </a:cxn>
                <a:cxn ang="0">
                  <a:pos x="54" y="372"/>
                </a:cxn>
                <a:cxn ang="0">
                  <a:pos x="41" y="407"/>
                </a:cxn>
                <a:cxn ang="0">
                  <a:pos x="37" y="423"/>
                </a:cxn>
                <a:cxn ang="0">
                  <a:pos x="28" y="459"/>
                </a:cxn>
                <a:cxn ang="0">
                  <a:pos x="17" y="494"/>
                </a:cxn>
                <a:cxn ang="0">
                  <a:pos x="12" y="509"/>
                </a:cxn>
                <a:cxn ang="0">
                  <a:pos x="3" y="539"/>
                </a:cxn>
                <a:cxn ang="0">
                  <a:pos x="0" y="554"/>
                </a:cxn>
                <a:cxn ang="0">
                  <a:pos x="1" y="556"/>
                </a:cxn>
                <a:cxn ang="0">
                  <a:pos x="3" y="558"/>
                </a:cxn>
                <a:cxn ang="0">
                  <a:pos x="6" y="558"/>
                </a:cxn>
                <a:cxn ang="0">
                  <a:pos x="9" y="556"/>
                </a:cxn>
                <a:cxn ang="0">
                  <a:pos x="9" y="554"/>
                </a:cxn>
                <a:cxn ang="0">
                  <a:pos x="12" y="538"/>
                </a:cxn>
                <a:cxn ang="0">
                  <a:pos x="24" y="505"/>
                </a:cxn>
                <a:cxn ang="0">
                  <a:pos x="29" y="489"/>
                </a:cxn>
                <a:cxn ang="0">
                  <a:pos x="42" y="442"/>
                </a:cxn>
                <a:cxn ang="0">
                  <a:pos x="45" y="426"/>
                </a:cxn>
                <a:cxn ang="0">
                  <a:pos x="55" y="396"/>
                </a:cxn>
                <a:cxn ang="0">
                  <a:pos x="66" y="366"/>
                </a:cxn>
                <a:cxn ang="0">
                  <a:pos x="70" y="350"/>
                </a:cxn>
                <a:cxn ang="0">
                  <a:pos x="76" y="297"/>
                </a:cxn>
                <a:cxn ang="0">
                  <a:pos x="78" y="277"/>
                </a:cxn>
                <a:cxn ang="0">
                  <a:pos x="91" y="220"/>
                </a:cxn>
                <a:cxn ang="0">
                  <a:pos x="111" y="142"/>
                </a:cxn>
                <a:cxn ang="0">
                  <a:pos x="130" y="77"/>
                </a:cxn>
                <a:cxn ang="0">
                  <a:pos x="134" y="59"/>
                </a:cxn>
                <a:cxn ang="0">
                  <a:pos x="143" y="23"/>
                </a:cxn>
                <a:cxn ang="0">
                  <a:pos x="152" y="7"/>
                </a:cxn>
                <a:cxn ang="0">
                  <a:pos x="152" y="5"/>
                </a:cxn>
                <a:cxn ang="0">
                  <a:pos x="151" y="2"/>
                </a:cxn>
                <a:cxn ang="0">
                  <a:pos x="148" y="0"/>
                </a:cxn>
                <a:cxn ang="0">
                  <a:pos x="144" y="1"/>
                </a:cxn>
                <a:cxn ang="0">
                  <a:pos x="143" y="2"/>
                </a:cxn>
              </a:cxnLst>
              <a:rect l="0" t="0" r="r" b="b"/>
              <a:pathLst>
                <a:path w="152" h="558">
                  <a:moveTo>
                    <a:pt x="143" y="2"/>
                  </a:moveTo>
                  <a:lnTo>
                    <a:pt x="143" y="2"/>
                  </a:lnTo>
                  <a:lnTo>
                    <a:pt x="137" y="12"/>
                  </a:lnTo>
                  <a:lnTo>
                    <a:pt x="133" y="22"/>
                  </a:lnTo>
                  <a:lnTo>
                    <a:pt x="130" y="34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5" y="65"/>
                  </a:lnTo>
                  <a:lnTo>
                    <a:pt x="120" y="84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96" y="161"/>
                  </a:lnTo>
                  <a:lnTo>
                    <a:pt x="86" y="200"/>
                  </a:lnTo>
                  <a:lnTo>
                    <a:pt x="76" y="240"/>
                  </a:lnTo>
                  <a:lnTo>
                    <a:pt x="69" y="279"/>
                  </a:lnTo>
                  <a:lnTo>
                    <a:pt x="69" y="279"/>
                  </a:lnTo>
                  <a:lnTo>
                    <a:pt x="66" y="298"/>
                  </a:lnTo>
                  <a:lnTo>
                    <a:pt x="64" y="318"/>
                  </a:lnTo>
                  <a:lnTo>
                    <a:pt x="62" y="337"/>
                  </a:lnTo>
                  <a:lnTo>
                    <a:pt x="59" y="356"/>
                  </a:lnTo>
                  <a:lnTo>
                    <a:pt x="59" y="356"/>
                  </a:lnTo>
                  <a:lnTo>
                    <a:pt x="54" y="372"/>
                  </a:lnTo>
                  <a:lnTo>
                    <a:pt x="47" y="390"/>
                  </a:lnTo>
                  <a:lnTo>
                    <a:pt x="41" y="407"/>
                  </a:lnTo>
                  <a:lnTo>
                    <a:pt x="37" y="423"/>
                  </a:lnTo>
                  <a:lnTo>
                    <a:pt x="37" y="423"/>
                  </a:lnTo>
                  <a:lnTo>
                    <a:pt x="32" y="441"/>
                  </a:lnTo>
                  <a:lnTo>
                    <a:pt x="28" y="459"/>
                  </a:lnTo>
                  <a:lnTo>
                    <a:pt x="23" y="477"/>
                  </a:lnTo>
                  <a:lnTo>
                    <a:pt x="17" y="494"/>
                  </a:lnTo>
                  <a:lnTo>
                    <a:pt x="17" y="494"/>
                  </a:lnTo>
                  <a:lnTo>
                    <a:pt x="12" y="509"/>
                  </a:lnTo>
                  <a:lnTo>
                    <a:pt x="7" y="523"/>
                  </a:lnTo>
                  <a:lnTo>
                    <a:pt x="3" y="539"/>
                  </a:lnTo>
                  <a:lnTo>
                    <a:pt x="1" y="546"/>
                  </a:lnTo>
                  <a:lnTo>
                    <a:pt x="0" y="554"/>
                  </a:lnTo>
                  <a:lnTo>
                    <a:pt x="0" y="554"/>
                  </a:lnTo>
                  <a:lnTo>
                    <a:pt x="1" y="556"/>
                  </a:lnTo>
                  <a:lnTo>
                    <a:pt x="1" y="557"/>
                  </a:lnTo>
                  <a:lnTo>
                    <a:pt x="3" y="558"/>
                  </a:lnTo>
                  <a:lnTo>
                    <a:pt x="5" y="558"/>
                  </a:lnTo>
                  <a:lnTo>
                    <a:pt x="6" y="558"/>
                  </a:lnTo>
                  <a:lnTo>
                    <a:pt x="8" y="557"/>
                  </a:lnTo>
                  <a:lnTo>
                    <a:pt x="9" y="556"/>
                  </a:lnTo>
                  <a:lnTo>
                    <a:pt x="9" y="554"/>
                  </a:lnTo>
                  <a:lnTo>
                    <a:pt x="9" y="554"/>
                  </a:lnTo>
                  <a:lnTo>
                    <a:pt x="10" y="546"/>
                  </a:lnTo>
                  <a:lnTo>
                    <a:pt x="12" y="538"/>
                  </a:lnTo>
                  <a:lnTo>
                    <a:pt x="17" y="521"/>
                  </a:lnTo>
                  <a:lnTo>
                    <a:pt x="24" y="505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37" y="457"/>
                  </a:lnTo>
                  <a:lnTo>
                    <a:pt x="42" y="442"/>
                  </a:lnTo>
                  <a:lnTo>
                    <a:pt x="45" y="426"/>
                  </a:lnTo>
                  <a:lnTo>
                    <a:pt x="45" y="426"/>
                  </a:lnTo>
                  <a:lnTo>
                    <a:pt x="49" y="411"/>
                  </a:lnTo>
                  <a:lnTo>
                    <a:pt x="55" y="396"/>
                  </a:lnTo>
                  <a:lnTo>
                    <a:pt x="61" y="381"/>
                  </a:lnTo>
                  <a:lnTo>
                    <a:pt x="66" y="366"/>
                  </a:lnTo>
                  <a:lnTo>
                    <a:pt x="66" y="366"/>
                  </a:lnTo>
                  <a:lnTo>
                    <a:pt x="70" y="350"/>
                  </a:lnTo>
                  <a:lnTo>
                    <a:pt x="72" y="332"/>
                  </a:lnTo>
                  <a:lnTo>
                    <a:pt x="76" y="297"/>
                  </a:lnTo>
                  <a:lnTo>
                    <a:pt x="76" y="297"/>
                  </a:lnTo>
                  <a:lnTo>
                    <a:pt x="78" y="277"/>
                  </a:lnTo>
                  <a:lnTo>
                    <a:pt x="83" y="258"/>
                  </a:lnTo>
                  <a:lnTo>
                    <a:pt x="91" y="220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21" y="110"/>
                  </a:lnTo>
                  <a:lnTo>
                    <a:pt x="130" y="77"/>
                  </a:lnTo>
                  <a:lnTo>
                    <a:pt x="130" y="77"/>
                  </a:lnTo>
                  <a:lnTo>
                    <a:pt x="134" y="59"/>
                  </a:lnTo>
                  <a:lnTo>
                    <a:pt x="138" y="41"/>
                  </a:lnTo>
                  <a:lnTo>
                    <a:pt x="143" y="23"/>
                  </a:lnTo>
                  <a:lnTo>
                    <a:pt x="147" y="15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5"/>
                  </a:lnTo>
                  <a:lnTo>
                    <a:pt x="152" y="3"/>
                  </a:lnTo>
                  <a:lnTo>
                    <a:pt x="151" y="2"/>
                  </a:lnTo>
                  <a:lnTo>
                    <a:pt x="150" y="1"/>
                  </a:lnTo>
                  <a:lnTo>
                    <a:pt x="148" y="0"/>
                  </a:lnTo>
                  <a:lnTo>
                    <a:pt x="147" y="0"/>
                  </a:lnTo>
                  <a:lnTo>
                    <a:pt x="144" y="1"/>
                  </a:lnTo>
                  <a:lnTo>
                    <a:pt x="143" y="2"/>
                  </a:lnTo>
                  <a:lnTo>
                    <a:pt x="14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23" name="Freeform 939"/>
            <p:cNvSpPr/>
            <p:nvPr/>
          </p:nvSpPr>
          <p:spPr bwMode="auto">
            <a:xfrm>
              <a:off x="5622925" y="1427163"/>
              <a:ext cx="95250" cy="328613"/>
            </a:xfrm>
            <a:custGeom>
              <a:avLst/>
              <a:gdLst/>
              <a:ahLst/>
              <a:cxnLst>
                <a:cxn ang="0">
                  <a:pos x="180" y="4"/>
                </a:cxn>
                <a:cxn ang="0">
                  <a:pos x="179" y="1"/>
                </a:cxn>
                <a:cxn ang="0">
                  <a:pos x="175" y="0"/>
                </a:cxn>
                <a:cxn ang="0">
                  <a:pos x="172" y="1"/>
                </a:cxn>
                <a:cxn ang="0">
                  <a:pos x="171" y="4"/>
                </a:cxn>
                <a:cxn ang="0">
                  <a:pos x="170" y="23"/>
                </a:cxn>
                <a:cxn ang="0">
                  <a:pos x="166" y="59"/>
                </a:cxn>
                <a:cxn ang="0">
                  <a:pos x="160" y="76"/>
                </a:cxn>
                <a:cxn ang="0">
                  <a:pos x="145" y="116"/>
                </a:cxn>
                <a:cxn ang="0">
                  <a:pos x="130" y="154"/>
                </a:cxn>
                <a:cxn ang="0">
                  <a:pos x="118" y="194"/>
                </a:cxn>
                <a:cxn ang="0">
                  <a:pos x="89" y="273"/>
                </a:cxn>
                <a:cxn ang="0">
                  <a:pos x="74" y="312"/>
                </a:cxn>
                <a:cxn ang="0">
                  <a:pos x="60" y="348"/>
                </a:cxn>
                <a:cxn ang="0">
                  <a:pos x="50" y="384"/>
                </a:cxn>
                <a:cxn ang="0">
                  <a:pos x="42" y="421"/>
                </a:cxn>
                <a:cxn ang="0">
                  <a:pos x="36" y="460"/>
                </a:cxn>
                <a:cxn ang="0">
                  <a:pos x="31" y="504"/>
                </a:cxn>
                <a:cxn ang="0">
                  <a:pos x="24" y="537"/>
                </a:cxn>
                <a:cxn ang="0">
                  <a:pos x="20" y="548"/>
                </a:cxn>
                <a:cxn ang="0">
                  <a:pos x="7" y="581"/>
                </a:cxn>
                <a:cxn ang="0">
                  <a:pos x="0" y="607"/>
                </a:cxn>
                <a:cxn ang="0">
                  <a:pos x="0" y="616"/>
                </a:cxn>
                <a:cxn ang="0">
                  <a:pos x="1" y="620"/>
                </a:cxn>
                <a:cxn ang="0">
                  <a:pos x="4" y="621"/>
                </a:cxn>
                <a:cxn ang="0">
                  <a:pos x="7" y="620"/>
                </a:cxn>
                <a:cxn ang="0">
                  <a:pos x="10" y="616"/>
                </a:cxn>
                <a:cxn ang="0">
                  <a:pos x="11" y="606"/>
                </a:cxn>
                <a:cxn ang="0">
                  <a:pos x="18" y="578"/>
                </a:cxn>
                <a:cxn ang="0">
                  <a:pos x="32" y="543"/>
                </a:cxn>
                <a:cxn ang="0">
                  <a:pos x="34" y="534"/>
                </a:cxn>
                <a:cxn ang="0">
                  <a:pos x="41" y="506"/>
                </a:cxn>
                <a:cxn ang="0">
                  <a:pos x="45" y="469"/>
                </a:cxn>
                <a:cxn ang="0">
                  <a:pos x="52" y="423"/>
                </a:cxn>
                <a:cxn ang="0">
                  <a:pos x="61" y="379"/>
                </a:cxn>
                <a:cxn ang="0">
                  <a:pos x="75" y="336"/>
                </a:cxn>
                <a:cxn ang="0">
                  <a:pos x="92" y="292"/>
                </a:cxn>
                <a:cxn ang="0">
                  <a:pos x="107" y="257"/>
                </a:cxn>
                <a:cxn ang="0">
                  <a:pos x="143" y="149"/>
                </a:cxn>
                <a:cxn ang="0">
                  <a:pos x="149" y="129"/>
                </a:cxn>
                <a:cxn ang="0">
                  <a:pos x="164" y="91"/>
                </a:cxn>
                <a:cxn ang="0">
                  <a:pos x="173" y="72"/>
                </a:cxn>
                <a:cxn ang="0">
                  <a:pos x="177" y="56"/>
                </a:cxn>
                <a:cxn ang="0">
                  <a:pos x="180" y="22"/>
                </a:cxn>
                <a:cxn ang="0">
                  <a:pos x="180" y="4"/>
                </a:cxn>
              </a:cxnLst>
              <a:rect l="0" t="0" r="r" b="b"/>
              <a:pathLst>
                <a:path w="180" h="621">
                  <a:moveTo>
                    <a:pt x="180" y="4"/>
                  </a:moveTo>
                  <a:lnTo>
                    <a:pt x="180" y="4"/>
                  </a:lnTo>
                  <a:lnTo>
                    <a:pt x="180" y="2"/>
                  </a:lnTo>
                  <a:lnTo>
                    <a:pt x="179" y="1"/>
                  </a:lnTo>
                  <a:lnTo>
                    <a:pt x="177" y="0"/>
                  </a:lnTo>
                  <a:lnTo>
                    <a:pt x="175" y="0"/>
                  </a:lnTo>
                  <a:lnTo>
                    <a:pt x="174" y="0"/>
                  </a:lnTo>
                  <a:lnTo>
                    <a:pt x="172" y="1"/>
                  </a:lnTo>
                  <a:lnTo>
                    <a:pt x="171" y="2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0" y="23"/>
                  </a:lnTo>
                  <a:lnTo>
                    <a:pt x="169" y="41"/>
                  </a:lnTo>
                  <a:lnTo>
                    <a:pt x="166" y="59"/>
                  </a:lnTo>
                  <a:lnTo>
                    <a:pt x="160" y="76"/>
                  </a:lnTo>
                  <a:lnTo>
                    <a:pt x="160" y="76"/>
                  </a:lnTo>
                  <a:lnTo>
                    <a:pt x="153" y="96"/>
                  </a:lnTo>
                  <a:lnTo>
                    <a:pt x="145" y="116"/>
                  </a:lnTo>
                  <a:lnTo>
                    <a:pt x="138" y="13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18" y="194"/>
                  </a:lnTo>
                  <a:lnTo>
                    <a:pt x="104" y="233"/>
                  </a:lnTo>
                  <a:lnTo>
                    <a:pt x="89" y="273"/>
                  </a:lnTo>
                  <a:lnTo>
                    <a:pt x="74" y="312"/>
                  </a:lnTo>
                  <a:lnTo>
                    <a:pt x="74" y="312"/>
                  </a:lnTo>
                  <a:lnTo>
                    <a:pt x="66" y="330"/>
                  </a:lnTo>
                  <a:lnTo>
                    <a:pt x="60" y="348"/>
                  </a:lnTo>
                  <a:lnTo>
                    <a:pt x="54" y="367"/>
                  </a:lnTo>
                  <a:lnTo>
                    <a:pt x="50" y="384"/>
                  </a:lnTo>
                  <a:lnTo>
                    <a:pt x="46" y="403"/>
                  </a:lnTo>
                  <a:lnTo>
                    <a:pt x="42" y="421"/>
                  </a:lnTo>
                  <a:lnTo>
                    <a:pt x="36" y="460"/>
                  </a:lnTo>
                  <a:lnTo>
                    <a:pt x="36" y="460"/>
                  </a:lnTo>
                  <a:lnTo>
                    <a:pt x="33" y="482"/>
                  </a:lnTo>
                  <a:lnTo>
                    <a:pt x="31" y="504"/>
                  </a:lnTo>
                  <a:lnTo>
                    <a:pt x="26" y="526"/>
                  </a:lnTo>
                  <a:lnTo>
                    <a:pt x="24" y="537"/>
                  </a:lnTo>
                  <a:lnTo>
                    <a:pt x="20" y="548"/>
                  </a:lnTo>
                  <a:lnTo>
                    <a:pt x="20" y="548"/>
                  </a:lnTo>
                  <a:lnTo>
                    <a:pt x="14" y="564"/>
                  </a:lnTo>
                  <a:lnTo>
                    <a:pt x="7" y="581"/>
                  </a:lnTo>
                  <a:lnTo>
                    <a:pt x="2" y="598"/>
                  </a:lnTo>
                  <a:lnTo>
                    <a:pt x="0" y="607"/>
                  </a:lnTo>
                  <a:lnTo>
                    <a:pt x="0" y="616"/>
                  </a:lnTo>
                  <a:lnTo>
                    <a:pt x="0" y="616"/>
                  </a:lnTo>
                  <a:lnTo>
                    <a:pt x="0" y="618"/>
                  </a:lnTo>
                  <a:lnTo>
                    <a:pt x="1" y="620"/>
                  </a:lnTo>
                  <a:lnTo>
                    <a:pt x="2" y="620"/>
                  </a:lnTo>
                  <a:lnTo>
                    <a:pt x="4" y="621"/>
                  </a:lnTo>
                  <a:lnTo>
                    <a:pt x="6" y="620"/>
                  </a:lnTo>
                  <a:lnTo>
                    <a:pt x="7" y="620"/>
                  </a:lnTo>
                  <a:lnTo>
                    <a:pt x="9" y="618"/>
                  </a:lnTo>
                  <a:lnTo>
                    <a:pt x="10" y="616"/>
                  </a:lnTo>
                  <a:lnTo>
                    <a:pt x="10" y="616"/>
                  </a:lnTo>
                  <a:lnTo>
                    <a:pt x="11" y="606"/>
                  </a:lnTo>
                  <a:lnTo>
                    <a:pt x="12" y="597"/>
                  </a:lnTo>
                  <a:lnTo>
                    <a:pt x="18" y="578"/>
                  </a:lnTo>
                  <a:lnTo>
                    <a:pt x="25" y="561"/>
                  </a:lnTo>
                  <a:lnTo>
                    <a:pt x="32" y="543"/>
                  </a:lnTo>
                  <a:lnTo>
                    <a:pt x="32" y="543"/>
                  </a:lnTo>
                  <a:lnTo>
                    <a:pt x="34" y="534"/>
                  </a:lnTo>
                  <a:lnTo>
                    <a:pt x="37" y="525"/>
                  </a:lnTo>
                  <a:lnTo>
                    <a:pt x="41" y="506"/>
                  </a:lnTo>
                  <a:lnTo>
                    <a:pt x="45" y="469"/>
                  </a:lnTo>
                  <a:lnTo>
                    <a:pt x="45" y="469"/>
                  </a:lnTo>
                  <a:lnTo>
                    <a:pt x="48" y="445"/>
                  </a:lnTo>
                  <a:lnTo>
                    <a:pt x="52" y="423"/>
                  </a:lnTo>
                  <a:lnTo>
                    <a:pt x="56" y="401"/>
                  </a:lnTo>
                  <a:lnTo>
                    <a:pt x="61" y="379"/>
                  </a:lnTo>
                  <a:lnTo>
                    <a:pt x="67" y="357"/>
                  </a:lnTo>
                  <a:lnTo>
                    <a:pt x="75" y="336"/>
                  </a:lnTo>
                  <a:lnTo>
                    <a:pt x="83" y="314"/>
                  </a:lnTo>
                  <a:lnTo>
                    <a:pt x="92" y="292"/>
                  </a:lnTo>
                  <a:lnTo>
                    <a:pt x="92" y="292"/>
                  </a:lnTo>
                  <a:lnTo>
                    <a:pt x="107" y="257"/>
                  </a:lnTo>
                  <a:lnTo>
                    <a:pt x="119" y="221"/>
                  </a:lnTo>
                  <a:lnTo>
                    <a:pt x="143" y="149"/>
                  </a:lnTo>
                  <a:lnTo>
                    <a:pt x="143" y="149"/>
                  </a:lnTo>
                  <a:lnTo>
                    <a:pt x="149" y="129"/>
                  </a:lnTo>
                  <a:lnTo>
                    <a:pt x="157" y="111"/>
                  </a:lnTo>
                  <a:lnTo>
                    <a:pt x="164" y="91"/>
                  </a:lnTo>
                  <a:lnTo>
                    <a:pt x="173" y="72"/>
                  </a:lnTo>
                  <a:lnTo>
                    <a:pt x="173" y="72"/>
                  </a:lnTo>
                  <a:lnTo>
                    <a:pt x="175" y="64"/>
                  </a:lnTo>
                  <a:lnTo>
                    <a:pt x="177" y="56"/>
                  </a:lnTo>
                  <a:lnTo>
                    <a:pt x="179" y="38"/>
                  </a:lnTo>
                  <a:lnTo>
                    <a:pt x="180" y="22"/>
                  </a:lnTo>
                  <a:lnTo>
                    <a:pt x="180" y="4"/>
                  </a:lnTo>
                  <a:lnTo>
                    <a:pt x="18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24" name="Freeform 940"/>
            <p:cNvSpPr/>
            <p:nvPr/>
          </p:nvSpPr>
          <p:spPr bwMode="auto">
            <a:xfrm>
              <a:off x="5653088" y="1449388"/>
              <a:ext cx="100013" cy="322263"/>
            </a:xfrm>
            <a:custGeom>
              <a:avLst/>
              <a:gdLst/>
              <a:ahLst/>
              <a:cxnLst>
                <a:cxn ang="0">
                  <a:pos x="180" y="6"/>
                </a:cxn>
                <a:cxn ang="0">
                  <a:pos x="177" y="21"/>
                </a:cxn>
                <a:cxn ang="0">
                  <a:pos x="170" y="37"/>
                </a:cxn>
                <a:cxn ang="0">
                  <a:pos x="165" y="58"/>
                </a:cxn>
                <a:cxn ang="0">
                  <a:pos x="160" y="79"/>
                </a:cxn>
                <a:cxn ang="0">
                  <a:pos x="149" y="115"/>
                </a:cxn>
                <a:cxn ang="0">
                  <a:pos x="136" y="152"/>
                </a:cxn>
                <a:cxn ang="0">
                  <a:pos x="110" y="227"/>
                </a:cxn>
                <a:cxn ang="0">
                  <a:pos x="81" y="301"/>
                </a:cxn>
                <a:cxn ang="0">
                  <a:pos x="55" y="375"/>
                </a:cxn>
                <a:cxn ang="0">
                  <a:pos x="33" y="452"/>
                </a:cxn>
                <a:cxn ang="0">
                  <a:pos x="24" y="489"/>
                </a:cxn>
                <a:cxn ang="0">
                  <a:pos x="7" y="563"/>
                </a:cxn>
                <a:cxn ang="0">
                  <a:pos x="0" y="602"/>
                </a:cxn>
                <a:cxn ang="0">
                  <a:pos x="2" y="607"/>
                </a:cxn>
                <a:cxn ang="0">
                  <a:pos x="7" y="606"/>
                </a:cxn>
                <a:cxn ang="0">
                  <a:pos x="12" y="602"/>
                </a:cxn>
                <a:cxn ang="0">
                  <a:pos x="13" y="596"/>
                </a:cxn>
                <a:cxn ang="0">
                  <a:pos x="11" y="593"/>
                </a:cxn>
                <a:cxn ang="0">
                  <a:pos x="18" y="560"/>
                </a:cxn>
                <a:cxn ang="0">
                  <a:pos x="33" y="495"/>
                </a:cxn>
                <a:cxn ang="0">
                  <a:pos x="40" y="462"/>
                </a:cxn>
                <a:cxn ang="0">
                  <a:pos x="50" y="422"/>
                </a:cxn>
                <a:cxn ang="0">
                  <a:pos x="74" y="342"/>
                </a:cxn>
                <a:cxn ang="0">
                  <a:pos x="90" y="304"/>
                </a:cxn>
                <a:cxn ang="0">
                  <a:pos x="134" y="185"/>
                </a:cxn>
                <a:cxn ang="0">
                  <a:pos x="148" y="146"/>
                </a:cxn>
                <a:cxn ang="0">
                  <a:pos x="172" y="74"/>
                </a:cxn>
                <a:cxn ang="0">
                  <a:pos x="177" y="52"/>
                </a:cxn>
                <a:cxn ang="0">
                  <a:pos x="183" y="31"/>
                </a:cxn>
                <a:cxn ang="0">
                  <a:pos x="187" y="19"/>
                </a:cxn>
                <a:cxn ang="0">
                  <a:pos x="189" y="6"/>
                </a:cxn>
                <a:cxn ang="0">
                  <a:pos x="189" y="3"/>
                </a:cxn>
                <a:cxn ang="0">
                  <a:pos x="187" y="0"/>
                </a:cxn>
                <a:cxn ang="0">
                  <a:pos x="182" y="1"/>
                </a:cxn>
                <a:cxn ang="0">
                  <a:pos x="180" y="6"/>
                </a:cxn>
              </a:cxnLst>
              <a:rect l="0" t="0" r="r" b="b"/>
              <a:pathLst>
                <a:path w="189" h="608">
                  <a:moveTo>
                    <a:pt x="180" y="6"/>
                  </a:moveTo>
                  <a:lnTo>
                    <a:pt x="180" y="6"/>
                  </a:lnTo>
                  <a:lnTo>
                    <a:pt x="179" y="14"/>
                  </a:lnTo>
                  <a:lnTo>
                    <a:pt x="177" y="21"/>
                  </a:lnTo>
                  <a:lnTo>
                    <a:pt x="170" y="37"/>
                  </a:lnTo>
                  <a:lnTo>
                    <a:pt x="170" y="37"/>
                  </a:lnTo>
                  <a:lnTo>
                    <a:pt x="167" y="47"/>
                  </a:lnTo>
                  <a:lnTo>
                    <a:pt x="165" y="58"/>
                  </a:lnTo>
                  <a:lnTo>
                    <a:pt x="163" y="69"/>
                  </a:lnTo>
                  <a:lnTo>
                    <a:pt x="160" y="79"/>
                  </a:lnTo>
                  <a:lnTo>
                    <a:pt x="160" y="79"/>
                  </a:lnTo>
                  <a:lnTo>
                    <a:pt x="149" y="115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23" y="189"/>
                  </a:lnTo>
                  <a:lnTo>
                    <a:pt x="110" y="227"/>
                  </a:lnTo>
                  <a:lnTo>
                    <a:pt x="81" y="301"/>
                  </a:lnTo>
                  <a:lnTo>
                    <a:pt x="81" y="301"/>
                  </a:lnTo>
                  <a:lnTo>
                    <a:pt x="66" y="338"/>
                  </a:lnTo>
                  <a:lnTo>
                    <a:pt x="55" y="375"/>
                  </a:lnTo>
                  <a:lnTo>
                    <a:pt x="43" y="414"/>
                  </a:lnTo>
                  <a:lnTo>
                    <a:pt x="33" y="452"/>
                  </a:lnTo>
                  <a:lnTo>
                    <a:pt x="33" y="452"/>
                  </a:lnTo>
                  <a:lnTo>
                    <a:pt x="24" y="489"/>
                  </a:lnTo>
                  <a:lnTo>
                    <a:pt x="16" y="526"/>
                  </a:lnTo>
                  <a:lnTo>
                    <a:pt x="7" y="563"/>
                  </a:lnTo>
                  <a:lnTo>
                    <a:pt x="0" y="602"/>
                  </a:lnTo>
                  <a:lnTo>
                    <a:pt x="0" y="602"/>
                  </a:lnTo>
                  <a:lnTo>
                    <a:pt x="0" y="605"/>
                  </a:lnTo>
                  <a:lnTo>
                    <a:pt x="2" y="607"/>
                  </a:lnTo>
                  <a:lnTo>
                    <a:pt x="5" y="608"/>
                  </a:lnTo>
                  <a:lnTo>
                    <a:pt x="7" y="606"/>
                  </a:lnTo>
                  <a:lnTo>
                    <a:pt x="12" y="602"/>
                  </a:lnTo>
                  <a:lnTo>
                    <a:pt x="12" y="602"/>
                  </a:lnTo>
                  <a:lnTo>
                    <a:pt x="13" y="598"/>
                  </a:lnTo>
                  <a:lnTo>
                    <a:pt x="13" y="596"/>
                  </a:lnTo>
                  <a:lnTo>
                    <a:pt x="12" y="595"/>
                  </a:lnTo>
                  <a:lnTo>
                    <a:pt x="11" y="593"/>
                  </a:lnTo>
                  <a:lnTo>
                    <a:pt x="11" y="593"/>
                  </a:lnTo>
                  <a:lnTo>
                    <a:pt x="18" y="560"/>
                  </a:lnTo>
                  <a:lnTo>
                    <a:pt x="26" y="528"/>
                  </a:lnTo>
                  <a:lnTo>
                    <a:pt x="33" y="495"/>
                  </a:lnTo>
                  <a:lnTo>
                    <a:pt x="40" y="462"/>
                  </a:lnTo>
                  <a:lnTo>
                    <a:pt x="40" y="462"/>
                  </a:lnTo>
                  <a:lnTo>
                    <a:pt x="44" y="441"/>
                  </a:lnTo>
                  <a:lnTo>
                    <a:pt x="50" y="422"/>
                  </a:lnTo>
                  <a:lnTo>
                    <a:pt x="61" y="382"/>
                  </a:lnTo>
                  <a:lnTo>
                    <a:pt x="74" y="342"/>
                  </a:lnTo>
                  <a:lnTo>
                    <a:pt x="90" y="304"/>
                  </a:lnTo>
                  <a:lnTo>
                    <a:pt x="90" y="304"/>
                  </a:lnTo>
                  <a:lnTo>
                    <a:pt x="120" y="226"/>
                  </a:lnTo>
                  <a:lnTo>
                    <a:pt x="134" y="185"/>
                  </a:lnTo>
                  <a:lnTo>
                    <a:pt x="148" y="146"/>
                  </a:lnTo>
                  <a:lnTo>
                    <a:pt x="148" y="146"/>
                  </a:lnTo>
                  <a:lnTo>
                    <a:pt x="160" y="110"/>
                  </a:lnTo>
                  <a:lnTo>
                    <a:pt x="172" y="74"/>
                  </a:lnTo>
                  <a:lnTo>
                    <a:pt x="172" y="74"/>
                  </a:lnTo>
                  <a:lnTo>
                    <a:pt x="177" y="52"/>
                  </a:lnTo>
                  <a:lnTo>
                    <a:pt x="180" y="42"/>
                  </a:lnTo>
                  <a:lnTo>
                    <a:pt x="183" y="31"/>
                  </a:lnTo>
                  <a:lnTo>
                    <a:pt x="183" y="31"/>
                  </a:lnTo>
                  <a:lnTo>
                    <a:pt x="187" y="19"/>
                  </a:lnTo>
                  <a:lnTo>
                    <a:pt x="188" y="12"/>
                  </a:lnTo>
                  <a:lnTo>
                    <a:pt x="189" y="6"/>
                  </a:lnTo>
                  <a:lnTo>
                    <a:pt x="189" y="6"/>
                  </a:lnTo>
                  <a:lnTo>
                    <a:pt x="189" y="3"/>
                  </a:lnTo>
                  <a:lnTo>
                    <a:pt x="188" y="1"/>
                  </a:lnTo>
                  <a:lnTo>
                    <a:pt x="187" y="0"/>
                  </a:lnTo>
                  <a:lnTo>
                    <a:pt x="185" y="0"/>
                  </a:lnTo>
                  <a:lnTo>
                    <a:pt x="182" y="1"/>
                  </a:lnTo>
                  <a:lnTo>
                    <a:pt x="181" y="3"/>
                  </a:lnTo>
                  <a:lnTo>
                    <a:pt x="180" y="6"/>
                  </a:lnTo>
                  <a:lnTo>
                    <a:pt x="180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25" name="Freeform 941"/>
            <p:cNvSpPr/>
            <p:nvPr/>
          </p:nvSpPr>
          <p:spPr bwMode="auto">
            <a:xfrm>
              <a:off x="5673725" y="1492250"/>
              <a:ext cx="115888" cy="327025"/>
            </a:xfrm>
            <a:custGeom>
              <a:avLst/>
              <a:gdLst/>
              <a:ahLst/>
              <a:cxnLst>
                <a:cxn ang="0">
                  <a:pos x="210" y="3"/>
                </a:cxn>
                <a:cxn ang="0">
                  <a:pos x="202" y="39"/>
                </a:cxn>
                <a:cxn ang="0">
                  <a:pos x="194" y="74"/>
                </a:cxn>
                <a:cxn ang="0">
                  <a:pos x="185" y="98"/>
                </a:cxn>
                <a:cxn ang="0">
                  <a:pos x="159" y="168"/>
                </a:cxn>
                <a:cxn ang="0">
                  <a:pos x="151" y="192"/>
                </a:cxn>
                <a:cxn ang="0">
                  <a:pos x="121" y="261"/>
                </a:cxn>
                <a:cxn ang="0">
                  <a:pos x="79" y="352"/>
                </a:cxn>
                <a:cxn ang="0">
                  <a:pos x="71" y="372"/>
                </a:cxn>
                <a:cxn ang="0">
                  <a:pos x="50" y="432"/>
                </a:cxn>
                <a:cxn ang="0">
                  <a:pos x="28" y="513"/>
                </a:cxn>
                <a:cxn ang="0">
                  <a:pos x="19" y="546"/>
                </a:cxn>
                <a:cxn ang="0">
                  <a:pos x="8" y="579"/>
                </a:cxn>
                <a:cxn ang="0">
                  <a:pos x="5" y="588"/>
                </a:cxn>
                <a:cxn ang="0">
                  <a:pos x="0" y="605"/>
                </a:cxn>
                <a:cxn ang="0">
                  <a:pos x="2" y="614"/>
                </a:cxn>
                <a:cxn ang="0">
                  <a:pos x="3" y="616"/>
                </a:cxn>
                <a:cxn ang="0">
                  <a:pos x="7" y="617"/>
                </a:cxn>
                <a:cxn ang="0">
                  <a:pos x="11" y="614"/>
                </a:cxn>
                <a:cxn ang="0">
                  <a:pos x="11" y="609"/>
                </a:cxn>
                <a:cxn ang="0">
                  <a:pos x="10" y="605"/>
                </a:cxn>
                <a:cxn ang="0">
                  <a:pos x="12" y="594"/>
                </a:cxn>
                <a:cxn ang="0">
                  <a:pos x="19" y="575"/>
                </a:cxn>
                <a:cxn ang="0">
                  <a:pos x="24" y="567"/>
                </a:cxn>
                <a:cxn ang="0">
                  <a:pos x="28" y="560"/>
                </a:cxn>
                <a:cxn ang="0">
                  <a:pos x="33" y="533"/>
                </a:cxn>
                <a:cxn ang="0">
                  <a:pos x="44" y="491"/>
                </a:cxn>
                <a:cxn ang="0">
                  <a:pos x="55" y="449"/>
                </a:cxn>
                <a:cxn ang="0">
                  <a:pos x="83" y="367"/>
                </a:cxn>
                <a:cxn ang="0">
                  <a:pos x="101" y="327"/>
                </a:cxn>
                <a:cxn ang="0">
                  <a:pos x="137" y="250"/>
                </a:cxn>
                <a:cxn ang="0">
                  <a:pos x="169" y="171"/>
                </a:cxn>
                <a:cxn ang="0">
                  <a:pos x="184" y="128"/>
                </a:cxn>
                <a:cxn ang="0">
                  <a:pos x="200" y="86"/>
                </a:cxn>
                <a:cxn ang="0">
                  <a:pos x="210" y="45"/>
                </a:cxn>
                <a:cxn ang="0">
                  <a:pos x="219" y="6"/>
                </a:cxn>
                <a:cxn ang="0">
                  <a:pos x="219" y="4"/>
                </a:cxn>
                <a:cxn ang="0">
                  <a:pos x="217" y="1"/>
                </a:cxn>
                <a:cxn ang="0">
                  <a:pos x="214" y="0"/>
                </a:cxn>
                <a:cxn ang="0">
                  <a:pos x="211" y="2"/>
                </a:cxn>
                <a:cxn ang="0">
                  <a:pos x="210" y="3"/>
                </a:cxn>
              </a:cxnLst>
              <a:rect l="0" t="0" r="r" b="b"/>
              <a:pathLst>
                <a:path w="219" h="617">
                  <a:moveTo>
                    <a:pt x="210" y="3"/>
                  </a:moveTo>
                  <a:lnTo>
                    <a:pt x="210" y="3"/>
                  </a:lnTo>
                  <a:lnTo>
                    <a:pt x="205" y="21"/>
                  </a:lnTo>
                  <a:lnTo>
                    <a:pt x="202" y="39"/>
                  </a:lnTo>
                  <a:lnTo>
                    <a:pt x="198" y="57"/>
                  </a:lnTo>
                  <a:lnTo>
                    <a:pt x="194" y="74"/>
                  </a:lnTo>
                  <a:lnTo>
                    <a:pt x="194" y="74"/>
                  </a:lnTo>
                  <a:lnTo>
                    <a:pt x="185" y="98"/>
                  </a:lnTo>
                  <a:lnTo>
                    <a:pt x="177" y="122"/>
                  </a:lnTo>
                  <a:lnTo>
                    <a:pt x="159" y="168"/>
                  </a:lnTo>
                  <a:lnTo>
                    <a:pt x="159" y="168"/>
                  </a:lnTo>
                  <a:lnTo>
                    <a:pt x="151" y="192"/>
                  </a:lnTo>
                  <a:lnTo>
                    <a:pt x="142" y="216"/>
                  </a:lnTo>
                  <a:lnTo>
                    <a:pt x="121" y="261"/>
                  </a:lnTo>
                  <a:lnTo>
                    <a:pt x="100" y="307"/>
                  </a:lnTo>
                  <a:lnTo>
                    <a:pt x="79" y="352"/>
                  </a:lnTo>
                  <a:lnTo>
                    <a:pt x="79" y="352"/>
                  </a:lnTo>
                  <a:lnTo>
                    <a:pt x="71" y="372"/>
                  </a:lnTo>
                  <a:lnTo>
                    <a:pt x="63" y="391"/>
                  </a:lnTo>
                  <a:lnTo>
                    <a:pt x="50" y="432"/>
                  </a:lnTo>
                  <a:lnTo>
                    <a:pt x="39" y="472"/>
                  </a:lnTo>
                  <a:lnTo>
                    <a:pt x="28" y="513"/>
                  </a:lnTo>
                  <a:lnTo>
                    <a:pt x="28" y="513"/>
                  </a:lnTo>
                  <a:lnTo>
                    <a:pt x="19" y="546"/>
                  </a:lnTo>
                  <a:lnTo>
                    <a:pt x="14" y="563"/>
                  </a:lnTo>
                  <a:lnTo>
                    <a:pt x="8" y="579"/>
                  </a:lnTo>
                  <a:lnTo>
                    <a:pt x="8" y="579"/>
                  </a:lnTo>
                  <a:lnTo>
                    <a:pt x="5" y="588"/>
                  </a:lnTo>
                  <a:lnTo>
                    <a:pt x="1" y="596"/>
                  </a:lnTo>
                  <a:lnTo>
                    <a:pt x="0" y="605"/>
                  </a:lnTo>
                  <a:lnTo>
                    <a:pt x="0" y="610"/>
                  </a:lnTo>
                  <a:lnTo>
                    <a:pt x="2" y="614"/>
                  </a:lnTo>
                  <a:lnTo>
                    <a:pt x="2" y="614"/>
                  </a:lnTo>
                  <a:lnTo>
                    <a:pt x="3" y="616"/>
                  </a:lnTo>
                  <a:lnTo>
                    <a:pt x="5" y="617"/>
                  </a:lnTo>
                  <a:lnTo>
                    <a:pt x="7" y="617"/>
                  </a:lnTo>
                  <a:lnTo>
                    <a:pt x="8" y="616"/>
                  </a:lnTo>
                  <a:lnTo>
                    <a:pt x="11" y="614"/>
                  </a:lnTo>
                  <a:lnTo>
                    <a:pt x="11" y="611"/>
                  </a:lnTo>
                  <a:lnTo>
                    <a:pt x="11" y="609"/>
                  </a:lnTo>
                  <a:lnTo>
                    <a:pt x="11" y="609"/>
                  </a:lnTo>
                  <a:lnTo>
                    <a:pt x="10" y="605"/>
                  </a:lnTo>
                  <a:lnTo>
                    <a:pt x="10" y="600"/>
                  </a:lnTo>
                  <a:lnTo>
                    <a:pt x="12" y="594"/>
                  </a:lnTo>
                  <a:lnTo>
                    <a:pt x="14" y="587"/>
                  </a:lnTo>
                  <a:lnTo>
                    <a:pt x="19" y="575"/>
                  </a:lnTo>
                  <a:lnTo>
                    <a:pt x="24" y="567"/>
                  </a:lnTo>
                  <a:lnTo>
                    <a:pt x="24" y="567"/>
                  </a:lnTo>
                  <a:lnTo>
                    <a:pt x="26" y="563"/>
                  </a:lnTo>
                  <a:lnTo>
                    <a:pt x="28" y="560"/>
                  </a:lnTo>
                  <a:lnTo>
                    <a:pt x="30" y="551"/>
                  </a:lnTo>
                  <a:lnTo>
                    <a:pt x="33" y="533"/>
                  </a:lnTo>
                  <a:lnTo>
                    <a:pt x="33" y="533"/>
                  </a:lnTo>
                  <a:lnTo>
                    <a:pt x="44" y="491"/>
                  </a:lnTo>
                  <a:lnTo>
                    <a:pt x="44" y="491"/>
                  </a:lnTo>
                  <a:lnTo>
                    <a:pt x="55" y="449"/>
                  </a:lnTo>
                  <a:lnTo>
                    <a:pt x="69" y="408"/>
                  </a:lnTo>
                  <a:lnTo>
                    <a:pt x="83" y="367"/>
                  </a:lnTo>
                  <a:lnTo>
                    <a:pt x="91" y="347"/>
                  </a:lnTo>
                  <a:lnTo>
                    <a:pt x="101" y="327"/>
                  </a:lnTo>
                  <a:lnTo>
                    <a:pt x="101" y="327"/>
                  </a:lnTo>
                  <a:lnTo>
                    <a:pt x="137" y="250"/>
                  </a:lnTo>
                  <a:lnTo>
                    <a:pt x="153" y="21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84" y="128"/>
                  </a:lnTo>
                  <a:lnTo>
                    <a:pt x="200" y="86"/>
                  </a:lnTo>
                  <a:lnTo>
                    <a:pt x="200" y="86"/>
                  </a:lnTo>
                  <a:lnTo>
                    <a:pt x="206" y="65"/>
                  </a:lnTo>
                  <a:lnTo>
                    <a:pt x="210" y="45"/>
                  </a:lnTo>
                  <a:lnTo>
                    <a:pt x="214" y="2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19" y="2"/>
                  </a:lnTo>
                  <a:lnTo>
                    <a:pt x="217" y="1"/>
                  </a:lnTo>
                  <a:lnTo>
                    <a:pt x="216" y="0"/>
                  </a:lnTo>
                  <a:lnTo>
                    <a:pt x="214" y="0"/>
                  </a:lnTo>
                  <a:lnTo>
                    <a:pt x="213" y="1"/>
                  </a:lnTo>
                  <a:lnTo>
                    <a:pt x="211" y="2"/>
                  </a:lnTo>
                  <a:lnTo>
                    <a:pt x="210" y="3"/>
                  </a:lnTo>
                  <a:lnTo>
                    <a:pt x="2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26" name="Freeform 942"/>
            <p:cNvSpPr/>
            <p:nvPr/>
          </p:nvSpPr>
          <p:spPr bwMode="auto">
            <a:xfrm>
              <a:off x="5770563" y="1530350"/>
              <a:ext cx="52388" cy="134938"/>
            </a:xfrm>
            <a:custGeom>
              <a:avLst/>
              <a:gdLst/>
              <a:ahLst/>
              <a:cxnLst>
                <a:cxn ang="0">
                  <a:pos x="90" y="4"/>
                </a:cxn>
                <a:cxn ang="0">
                  <a:pos x="90" y="4"/>
                </a:cxn>
                <a:cxn ang="0">
                  <a:pos x="89" y="13"/>
                </a:cxn>
                <a:cxn ang="0">
                  <a:pos x="88" y="21"/>
                </a:cxn>
                <a:cxn ang="0">
                  <a:pos x="84" y="36"/>
                </a:cxn>
                <a:cxn ang="0">
                  <a:pos x="74" y="66"/>
                </a:cxn>
                <a:cxn ang="0">
                  <a:pos x="74" y="66"/>
                </a:cxn>
                <a:cxn ang="0">
                  <a:pos x="68" y="81"/>
                </a:cxn>
                <a:cxn ang="0">
                  <a:pos x="62" y="94"/>
                </a:cxn>
                <a:cxn ang="0">
                  <a:pos x="57" y="109"/>
                </a:cxn>
                <a:cxn ang="0">
                  <a:pos x="52" y="122"/>
                </a:cxn>
                <a:cxn ang="0">
                  <a:pos x="52" y="122"/>
                </a:cxn>
                <a:cxn ang="0">
                  <a:pos x="46" y="139"/>
                </a:cxn>
                <a:cxn ang="0">
                  <a:pos x="39" y="154"/>
                </a:cxn>
                <a:cxn ang="0">
                  <a:pos x="25" y="186"/>
                </a:cxn>
                <a:cxn ang="0">
                  <a:pos x="25" y="186"/>
                </a:cxn>
                <a:cxn ang="0">
                  <a:pos x="20" y="202"/>
                </a:cxn>
                <a:cxn ang="0">
                  <a:pos x="15" y="218"/>
                </a:cxn>
                <a:cxn ang="0">
                  <a:pos x="9" y="234"/>
                </a:cxn>
                <a:cxn ang="0">
                  <a:pos x="5" y="242"/>
                </a:cxn>
                <a:cxn ang="0">
                  <a:pos x="1" y="248"/>
                </a:cxn>
                <a:cxn ang="0">
                  <a:pos x="1" y="248"/>
                </a:cxn>
                <a:cxn ang="0">
                  <a:pos x="0" y="250"/>
                </a:cxn>
                <a:cxn ang="0">
                  <a:pos x="0" y="251"/>
                </a:cxn>
                <a:cxn ang="0">
                  <a:pos x="1" y="255"/>
                </a:cxn>
                <a:cxn ang="0">
                  <a:pos x="3" y="256"/>
                </a:cxn>
                <a:cxn ang="0">
                  <a:pos x="4" y="256"/>
                </a:cxn>
                <a:cxn ang="0">
                  <a:pos x="6" y="256"/>
                </a:cxn>
                <a:cxn ang="0">
                  <a:pos x="7" y="254"/>
                </a:cxn>
                <a:cxn ang="0">
                  <a:pos x="7" y="254"/>
                </a:cxn>
                <a:cxn ang="0">
                  <a:pos x="14" y="245"/>
                </a:cxn>
                <a:cxn ang="0">
                  <a:pos x="19" y="235"/>
                </a:cxn>
                <a:cxn ang="0">
                  <a:pos x="25" y="212"/>
                </a:cxn>
                <a:cxn ang="0">
                  <a:pos x="25" y="212"/>
                </a:cxn>
                <a:cxn ang="0">
                  <a:pos x="32" y="193"/>
                </a:cxn>
                <a:cxn ang="0">
                  <a:pos x="40" y="176"/>
                </a:cxn>
                <a:cxn ang="0">
                  <a:pos x="49" y="157"/>
                </a:cxn>
                <a:cxn ang="0">
                  <a:pos x="56" y="140"/>
                </a:cxn>
                <a:cxn ang="0">
                  <a:pos x="56" y="140"/>
                </a:cxn>
                <a:cxn ang="0">
                  <a:pos x="70" y="105"/>
                </a:cxn>
                <a:cxn ang="0">
                  <a:pos x="77" y="87"/>
                </a:cxn>
                <a:cxn ang="0">
                  <a:pos x="83" y="69"/>
                </a:cxn>
                <a:cxn ang="0">
                  <a:pos x="83" y="69"/>
                </a:cxn>
                <a:cxn ang="0">
                  <a:pos x="88" y="53"/>
                </a:cxn>
                <a:cxn ang="0">
                  <a:pos x="93" y="37"/>
                </a:cxn>
                <a:cxn ang="0">
                  <a:pos x="97" y="22"/>
                </a:cxn>
                <a:cxn ang="0">
                  <a:pos x="98" y="14"/>
                </a:cxn>
                <a:cxn ang="0">
                  <a:pos x="99" y="4"/>
                </a:cxn>
                <a:cxn ang="0">
                  <a:pos x="99" y="4"/>
                </a:cxn>
                <a:cxn ang="0">
                  <a:pos x="98" y="2"/>
                </a:cxn>
                <a:cxn ang="0">
                  <a:pos x="97" y="1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3" y="0"/>
                </a:cxn>
                <a:cxn ang="0">
                  <a:pos x="91" y="1"/>
                </a:cxn>
                <a:cxn ang="0">
                  <a:pos x="90" y="2"/>
                </a:cxn>
                <a:cxn ang="0">
                  <a:pos x="90" y="4"/>
                </a:cxn>
                <a:cxn ang="0">
                  <a:pos x="90" y="4"/>
                </a:cxn>
              </a:cxnLst>
              <a:rect l="0" t="0" r="r" b="b"/>
              <a:pathLst>
                <a:path w="99" h="256">
                  <a:moveTo>
                    <a:pt x="90" y="4"/>
                  </a:moveTo>
                  <a:lnTo>
                    <a:pt x="90" y="4"/>
                  </a:lnTo>
                  <a:lnTo>
                    <a:pt x="89" y="13"/>
                  </a:lnTo>
                  <a:lnTo>
                    <a:pt x="88" y="21"/>
                  </a:lnTo>
                  <a:lnTo>
                    <a:pt x="84" y="36"/>
                  </a:lnTo>
                  <a:lnTo>
                    <a:pt x="74" y="66"/>
                  </a:lnTo>
                  <a:lnTo>
                    <a:pt x="74" y="66"/>
                  </a:lnTo>
                  <a:lnTo>
                    <a:pt x="68" y="81"/>
                  </a:lnTo>
                  <a:lnTo>
                    <a:pt x="62" y="94"/>
                  </a:lnTo>
                  <a:lnTo>
                    <a:pt x="57" y="109"/>
                  </a:lnTo>
                  <a:lnTo>
                    <a:pt x="52" y="122"/>
                  </a:lnTo>
                  <a:lnTo>
                    <a:pt x="52" y="122"/>
                  </a:lnTo>
                  <a:lnTo>
                    <a:pt x="46" y="139"/>
                  </a:lnTo>
                  <a:lnTo>
                    <a:pt x="39" y="15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0" y="202"/>
                  </a:lnTo>
                  <a:lnTo>
                    <a:pt x="15" y="218"/>
                  </a:lnTo>
                  <a:lnTo>
                    <a:pt x="9" y="234"/>
                  </a:lnTo>
                  <a:lnTo>
                    <a:pt x="5" y="242"/>
                  </a:lnTo>
                  <a:lnTo>
                    <a:pt x="1" y="248"/>
                  </a:lnTo>
                  <a:lnTo>
                    <a:pt x="1" y="248"/>
                  </a:lnTo>
                  <a:lnTo>
                    <a:pt x="0" y="250"/>
                  </a:lnTo>
                  <a:lnTo>
                    <a:pt x="0" y="251"/>
                  </a:lnTo>
                  <a:lnTo>
                    <a:pt x="1" y="255"/>
                  </a:lnTo>
                  <a:lnTo>
                    <a:pt x="3" y="256"/>
                  </a:lnTo>
                  <a:lnTo>
                    <a:pt x="4" y="256"/>
                  </a:lnTo>
                  <a:lnTo>
                    <a:pt x="6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14" y="245"/>
                  </a:lnTo>
                  <a:lnTo>
                    <a:pt x="19" y="235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32" y="193"/>
                  </a:lnTo>
                  <a:lnTo>
                    <a:pt x="40" y="176"/>
                  </a:lnTo>
                  <a:lnTo>
                    <a:pt x="49" y="157"/>
                  </a:lnTo>
                  <a:lnTo>
                    <a:pt x="56" y="140"/>
                  </a:lnTo>
                  <a:lnTo>
                    <a:pt x="56" y="140"/>
                  </a:lnTo>
                  <a:lnTo>
                    <a:pt x="70" y="105"/>
                  </a:lnTo>
                  <a:lnTo>
                    <a:pt x="77" y="87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8" y="53"/>
                  </a:lnTo>
                  <a:lnTo>
                    <a:pt x="93" y="37"/>
                  </a:lnTo>
                  <a:lnTo>
                    <a:pt x="97" y="22"/>
                  </a:lnTo>
                  <a:lnTo>
                    <a:pt x="98" y="14"/>
                  </a:lnTo>
                  <a:lnTo>
                    <a:pt x="99" y="4"/>
                  </a:lnTo>
                  <a:lnTo>
                    <a:pt x="99" y="4"/>
                  </a:lnTo>
                  <a:lnTo>
                    <a:pt x="98" y="2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3" y="0"/>
                  </a:lnTo>
                  <a:lnTo>
                    <a:pt x="91" y="1"/>
                  </a:lnTo>
                  <a:lnTo>
                    <a:pt x="90" y="2"/>
                  </a:lnTo>
                  <a:lnTo>
                    <a:pt x="90" y="4"/>
                  </a:lnTo>
                  <a:lnTo>
                    <a:pt x="9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27" name="Freeform 943"/>
            <p:cNvSpPr/>
            <p:nvPr/>
          </p:nvSpPr>
          <p:spPr bwMode="auto">
            <a:xfrm>
              <a:off x="5800725" y="1568450"/>
              <a:ext cx="31750" cy="87313"/>
            </a:xfrm>
            <a:custGeom>
              <a:avLst/>
              <a:gdLst/>
              <a:ahLst/>
              <a:cxnLst>
                <a:cxn ang="0">
                  <a:pos x="53" y="4"/>
                </a:cxn>
                <a:cxn ang="0">
                  <a:pos x="53" y="4"/>
                </a:cxn>
                <a:cxn ang="0">
                  <a:pos x="50" y="24"/>
                </a:cxn>
                <a:cxn ang="0">
                  <a:pos x="44" y="44"/>
                </a:cxn>
                <a:cxn ang="0">
                  <a:pos x="38" y="64"/>
                </a:cxn>
                <a:cxn ang="0">
                  <a:pos x="31" y="83"/>
                </a:cxn>
                <a:cxn ang="0">
                  <a:pos x="15" y="120"/>
                </a:cxn>
                <a:cxn ang="0">
                  <a:pos x="8" y="140"/>
                </a:cxn>
                <a:cxn ang="0">
                  <a:pos x="1" y="160"/>
                </a:cxn>
                <a:cxn ang="0">
                  <a:pos x="1" y="160"/>
                </a:cxn>
                <a:cxn ang="0">
                  <a:pos x="0" y="161"/>
                </a:cxn>
                <a:cxn ang="0">
                  <a:pos x="1" y="163"/>
                </a:cxn>
                <a:cxn ang="0">
                  <a:pos x="2" y="164"/>
                </a:cxn>
                <a:cxn ang="0">
                  <a:pos x="4" y="165"/>
                </a:cxn>
                <a:cxn ang="0">
                  <a:pos x="5" y="165"/>
                </a:cxn>
                <a:cxn ang="0">
                  <a:pos x="7" y="165"/>
                </a:cxn>
                <a:cxn ang="0">
                  <a:pos x="8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9" y="139"/>
                </a:cxn>
                <a:cxn ang="0">
                  <a:pos x="28" y="117"/>
                </a:cxn>
                <a:cxn ang="0">
                  <a:pos x="47" y="73"/>
                </a:cxn>
                <a:cxn ang="0">
                  <a:pos x="47" y="73"/>
                </a:cxn>
                <a:cxn ang="0">
                  <a:pos x="53" y="56"/>
                </a:cxn>
                <a:cxn ang="0">
                  <a:pos x="57" y="39"/>
                </a:cxn>
                <a:cxn ang="0">
                  <a:pos x="60" y="21"/>
                </a:cxn>
                <a:cxn ang="0">
                  <a:pos x="62" y="4"/>
                </a:cxn>
                <a:cxn ang="0">
                  <a:pos x="62" y="4"/>
                </a:cxn>
                <a:cxn ang="0">
                  <a:pos x="62" y="2"/>
                </a:cxn>
                <a:cxn ang="0">
                  <a:pos x="61" y="1"/>
                </a:cxn>
                <a:cxn ang="0">
                  <a:pos x="60" y="0"/>
                </a:cxn>
                <a:cxn ang="0">
                  <a:pos x="58" y="0"/>
                </a:cxn>
                <a:cxn ang="0">
                  <a:pos x="55" y="1"/>
                </a:cxn>
                <a:cxn ang="0">
                  <a:pos x="54" y="2"/>
                </a:cxn>
                <a:cxn ang="0">
                  <a:pos x="53" y="4"/>
                </a:cxn>
                <a:cxn ang="0">
                  <a:pos x="53" y="4"/>
                </a:cxn>
              </a:cxnLst>
              <a:rect l="0" t="0" r="r" b="b"/>
              <a:pathLst>
                <a:path w="62" h="165">
                  <a:moveTo>
                    <a:pt x="53" y="4"/>
                  </a:moveTo>
                  <a:lnTo>
                    <a:pt x="53" y="4"/>
                  </a:lnTo>
                  <a:lnTo>
                    <a:pt x="50" y="24"/>
                  </a:lnTo>
                  <a:lnTo>
                    <a:pt x="44" y="44"/>
                  </a:lnTo>
                  <a:lnTo>
                    <a:pt x="38" y="64"/>
                  </a:lnTo>
                  <a:lnTo>
                    <a:pt x="31" y="83"/>
                  </a:lnTo>
                  <a:lnTo>
                    <a:pt x="15" y="120"/>
                  </a:lnTo>
                  <a:lnTo>
                    <a:pt x="8" y="140"/>
                  </a:lnTo>
                  <a:lnTo>
                    <a:pt x="1" y="160"/>
                  </a:lnTo>
                  <a:lnTo>
                    <a:pt x="1" y="160"/>
                  </a:lnTo>
                  <a:lnTo>
                    <a:pt x="0" y="161"/>
                  </a:lnTo>
                  <a:lnTo>
                    <a:pt x="1" y="163"/>
                  </a:lnTo>
                  <a:lnTo>
                    <a:pt x="2" y="164"/>
                  </a:lnTo>
                  <a:lnTo>
                    <a:pt x="4" y="165"/>
                  </a:lnTo>
                  <a:lnTo>
                    <a:pt x="5" y="165"/>
                  </a:lnTo>
                  <a:lnTo>
                    <a:pt x="7" y="165"/>
                  </a:lnTo>
                  <a:lnTo>
                    <a:pt x="8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9" y="139"/>
                  </a:lnTo>
                  <a:lnTo>
                    <a:pt x="28" y="117"/>
                  </a:lnTo>
                  <a:lnTo>
                    <a:pt x="47" y="73"/>
                  </a:lnTo>
                  <a:lnTo>
                    <a:pt x="47" y="73"/>
                  </a:lnTo>
                  <a:lnTo>
                    <a:pt x="53" y="56"/>
                  </a:lnTo>
                  <a:lnTo>
                    <a:pt x="57" y="39"/>
                  </a:lnTo>
                  <a:lnTo>
                    <a:pt x="60" y="21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61" y="1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4" y="2"/>
                  </a:lnTo>
                  <a:lnTo>
                    <a:pt x="53" y="4"/>
                  </a:lnTo>
                  <a:lnTo>
                    <a:pt x="5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28" name="Freeform 944"/>
            <p:cNvSpPr/>
            <p:nvPr/>
          </p:nvSpPr>
          <p:spPr bwMode="auto">
            <a:xfrm>
              <a:off x="5843588" y="1590675"/>
              <a:ext cx="17463" cy="60325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17"/>
                </a:cxn>
                <a:cxn ang="0">
                  <a:pos x="20" y="31"/>
                </a:cxn>
                <a:cxn ang="0">
                  <a:pos x="17" y="43"/>
                </a:cxn>
                <a:cxn ang="0">
                  <a:pos x="13" y="57"/>
                </a:cxn>
                <a:cxn ang="0">
                  <a:pos x="6" y="83"/>
                </a:cxn>
                <a:cxn ang="0">
                  <a:pos x="2" y="95"/>
                </a:cxn>
                <a:cxn ang="0">
                  <a:pos x="0" y="107"/>
                </a:cxn>
                <a:cxn ang="0">
                  <a:pos x="0" y="107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3" y="113"/>
                </a:cxn>
                <a:cxn ang="0">
                  <a:pos x="5" y="113"/>
                </a:cxn>
                <a:cxn ang="0">
                  <a:pos x="7" y="113"/>
                </a:cxn>
                <a:cxn ang="0">
                  <a:pos x="8" y="112"/>
                </a:cxn>
                <a:cxn ang="0">
                  <a:pos x="9" y="110"/>
                </a:cxn>
                <a:cxn ang="0">
                  <a:pos x="9" y="110"/>
                </a:cxn>
                <a:cxn ang="0">
                  <a:pos x="11" y="97"/>
                </a:cxn>
                <a:cxn ang="0">
                  <a:pos x="15" y="84"/>
                </a:cxn>
                <a:cxn ang="0">
                  <a:pos x="22" y="58"/>
                </a:cxn>
                <a:cxn ang="0">
                  <a:pos x="26" y="44"/>
                </a:cxn>
                <a:cxn ang="0">
                  <a:pos x="30" y="31"/>
                </a:cxn>
                <a:cxn ang="0">
                  <a:pos x="32" y="18"/>
                </a:cxn>
                <a:cxn ang="0">
                  <a:pos x="33" y="5"/>
                </a:cxn>
                <a:cxn ang="0">
                  <a:pos x="33" y="5"/>
                </a:cxn>
                <a:cxn ang="0">
                  <a:pos x="32" y="3"/>
                </a:cxn>
                <a:cxn ang="0">
                  <a:pos x="31" y="1"/>
                </a:cxn>
                <a:cxn ang="0">
                  <a:pos x="30" y="0"/>
                </a:cxn>
                <a:cxn ang="0">
                  <a:pos x="27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3" h="113">
                  <a:moveTo>
                    <a:pt x="22" y="5"/>
                  </a:moveTo>
                  <a:lnTo>
                    <a:pt x="22" y="5"/>
                  </a:lnTo>
                  <a:lnTo>
                    <a:pt x="22" y="17"/>
                  </a:lnTo>
                  <a:lnTo>
                    <a:pt x="20" y="31"/>
                  </a:lnTo>
                  <a:lnTo>
                    <a:pt x="17" y="43"/>
                  </a:lnTo>
                  <a:lnTo>
                    <a:pt x="13" y="57"/>
                  </a:lnTo>
                  <a:lnTo>
                    <a:pt x="6" y="83"/>
                  </a:lnTo>
                  <a:lnTo>
                    <a:pt x="2" y="95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3" y="113"/>
                  </a:lnTo>
                  <a:lnTo>
                    <a:pt x="5" y="113"/>
                  </a:lnTo>
                  <a:lnTo>
                    <a:pt x="7" y="113"/>
                  </a:lnTo>
                  <a:lnTo>
                    <a:pt x="8" y="112"/>
                  </a:lnTo>
                  <a:lnTo>
                    <a:pt x="9" y="110"/>
                  </a:lnTo>
                  <a:lnTo>
                    <a:pt x="9" y="110"/>
                  </a:lnTo>
                  <a:lnTo>
                    <a:pt x="11" y="97"/>
                  </a:lnTo>
                  <a:lnTo>
                    <a:pt x="15" y="84"/>
                  </a:lnTo>
                  <a:lnTo>
                    <a:pt x="22" y="58"/>
                  </a:lnTo>
                  <a:lnTo>
                    <a:pt x="26" y="44"/>
                  </a:lnTo>
                  <a:lnTo>
                    <a:pt x="30" y="31"/>
                  </a:lnTo>
                  <a:lnTo>
                    <a:pt x="32" y="18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2" y="3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29" name="Freeform 945"/>
            <p:cNvSpPr/>
            <p:nvPr/>
          </p:nvSpPr>
          <p:spPr bwMode="auto">
            <a:xfrm>
              <a:off x="5211763" y="1144588"/>
              <a:ext cx="717550" cy="719138"/>
            </a:xfrm>
            <a:custGeom>
              <a:avLst/>
              <a:gdLst/>
              <a:ahLst/>
              <a:cxnLst>
                <a:cxn ang="0">
                  <a:pos x="950" y="1355"/>
                </a:cxn>
                <a:cxn ang="0">
                  <a:pos x="934" y="1352"/>
                </a:cxn>
                <a:cxn ang="0">
                  <a:pos x="873" y="1305"/>
                </a:cxn>
                <a:cxn ang="0">
                  <a:pos x="776" y="1201"/>
                </a:cxn>
                <a:cxn ang="0">
                  <a:pos x="669" y="1102"/>
                </a:cxn>
                <a:cxn ang="0">
                  <a:pos x="565" y="1025"/>
                </a:cxn>
                <a:cxn ang="0">
                  <a:pos x="555" y="999"/>
                </a:cxn>
                <a:cxn ang="0">
                  <a:pos x="575" y="981"/>
                </a:cxn>
                <a:cxn ang="0">
                  <a:pos x="613" y="1003"/>
                </a:cxn>
                <a:cxn ang="0">
                  <a:pos x="779" y="1141"/>
                </a:cxn>
                <a:cxn ang="0">
                  <a:pos x="840" y="1205"/>
                </a:cxn>
                <a:cxn ang="0">
                  <a:pos x="941" y="1301"/>
                </a:cxn>
                <a:cxn ang="0">
                  <a:pos x="960" y="1132"/>
                </a:cxn>
                <a:cxn ang="0">
                  <a:pos x="958" y="987"/>
                </a:cxn>
                <a:cxn ang="0">
                  <a:pos x="962" y="974"/>
                </a:cxn>
                <a:cxn ang="0">
                  <a:pos x="978" y="968"/>
                </a:cxn>
                <a:cxn ang="0">
                  <a:pos x="994" y="970"/>
                </a:cxn>
                <a:cxn ang="0">
                  <a:pos x="1035" y="969"/>
                </a:cxn>
                <a:cxn ang="0">
                  <a:pos x="1170" y="948"/>
                </a:cxn>
                <a:cxn ang="0">
                  <a:pos x="1274" y="917"/>
                </a:cxn>
                <a:cxn ang="0">
                  <a:pos x="1037" y="647"/>
                </a:cxn>
                <a:cxn ang="0">
                  <a:pos x="847" y="456"/>
                </a:cxn>
                <a:cxn ang="0">
                  <a:pos x="585" y="192"/>
                </a:cxn>
                <a:cxn ang="0">
                  <a:pos x="420" y="44"/>
                </a:cxn>
                <a:cxn ang="0">
                  <a:pos x="335" y="123"/>
                </a:cxn>
                <a:cxn ang="0">
                  <a:pos x="215" y="227"/>
                </a:cxn>
                <a:cxn ang="0">
                  <a:pos x="145" y="307"/>
                </a:cxn>
                <a:cxn ang="0">
                  <a:pos x="70" y="393"/>
                </a:cxn>
                <a:cxn ang="0">
                  <a:pos x="135" y="483"/>
                </a:cxn>
                <a:cxn ang="0">
                  <a:pos x="206" y="558"/>
                </a:cxn>
                <a:cxn ang="0">
                  <a:pos x="202" y="580"/>
                </a:cxn>
                <a:cxn ang="0">
                  <a:pos x="179" y="590"/>
                </a:cxn>
                <a:cxn ang="0">
                  <a:pos x="133" y="546"/>
                </a:cxn>
                <a:cxn ang="0">
                  <a:pos x="19" y="428"/>
                </a:cxn>
                <a:cxn ang="0">
                  <a:pos x="1" y="410"/>
                </a:cxn>
                <a:cxn ang="0">
                  <a:pos x="10" y="383"/>
                </a:cxn>
                <a:cxn ang="0">
                  <a:pos x="67" y="333"/>
                </a:cxn>
                <a:cxn ang="0">
                  <a:pos x="149" y="232"/>
                </a:cxn>
                <a:cxn ang="0">
                  <a:pos x="254" y="136"/>
                </a:cxn>
                <a:cxn ang="0">
                  <a:pos x="384" y="17"/>
                </a:cxn>
                <a:cxn ang="0">
                  <a:pos x="398" y="9"/>
                </a:cxn>
                <a:cxn ang="0">
                  <a:pos x="412" y="7"/>
                </a:cxn>
                <a:cxn ang="0">
                  <a:pos x="429" y="0"/>
                </a:cxn>
                <a:cxn ang="0">
                  <a:pos x="444" y="6"/>
                </a:cxn>
                <a:cxn ang="0">
                  <a:pos x="663" y="202"/>
                </a:cxn>
                <a:cxn ang="0">
                  <a:pos x="918" y="461"/>
                </a:cxn>
                <a:cxn ang="0">
                  <a:pos x="1142" y="697"/>
                </a:cxn>
                <a:cxn ang="0">
                  <a:pos x="1352" y="940"/>
                </a:cxn>
                <a:cxn ang="0">
                  <a:pos x="1350" y="963"/>
                </a:cxn>
                <a:cxn ang="0">
                  <a:pos x="1327" y="978"/>
                </a:cxn>
                <a:cxn ang="0">
                  <a:pos x="1313" y="984"/>
                </a:cxn>
                <a:cxn ang="0">
                  <a:pos x="1272" y="982"/>
                </a:cxn>
                <a:cxn ang="0">
                  <a:pos x="1168" y="994"/>
                </a:cxn>
                <a:cxn ang="0">
                  <a:pos x="1048" y="1012"/>
                </a:cxn>
                <a:cxn ang="0">
                  <a:pos x="1008" y="1063"/>
                </a:cxn>
                <a:cxn ang="0">
                  <a:pos x="994" y="1238"/>
                </a:cxn>
                <a:cxn ang="0">
                  <a:pos x="978" y="1351"/>
                </a:cxn>
              </a:cxnLst>
              <a:rect l="0" t="0" r="r" b="b"/>
              <a:pathLst>
                <a:path w="1354" h="1359">
                  <a:moveTo>
                    <a:pt x="963" y="1359"/>
                  </a:moveTo>
                  <a:lnTo>
                    <a:pt x="963" y="1359"/>
                  </a:lnTo>
                  <a:lnTo>
                    <a:pt x="958" y="1358"/>
                  </a:lnTo>
                  <a:lnTo>
                    <a:pt x="953" y="1356"/>
                  </a:lnTo>
                  <a:lnTo>
                    <a:pt x="950" y="1355"/>
                  </a:lnTo>
                  <a:lnTo>
                    <a:pt x="950" y="1355"/>
                  </a:lnTo>
                  <a:lnTo>
                    <a:pt x="946" y="1356"/>
                  </a:lnTo>
                  <a:lnTo>
                    <a:pt x="946" y="1356"/>
                  </a:lnTo>
                  <a:lnTo>
                    <a:pt x="941" y="1355"/>
                  </a:lnTo>
                  <a:lnTo>
                    <a:pt x="934" y="1352"/>
                  </a:lnTo>
                  <a:lnTo>
                    <a:pt x="934" y="1352"/>
                  </a:lnTo>
                  <a:lnTo>
                    <a:pt x="918" y="1342"/>
                  </a:lnTo>
                  <a:lnTo>
                    <a:pt x="902" y="1330"/>
                  </a:lnTo>
                  <a:lnTo>
                    <a:pt x="888" y="1318"/>
                  </a:lnTo>
                  <a:lnTo>
                    <a:pt x="873" y="1305"/>
                  </a:lnTo>
                  <a:lnTo>
                    <a:pt x="847" y="1278"/>
                  </a:lnTo>
                  <a:lnTo>
                    <a:pt x="820" y="1249"/>
                  </a:lnTo>
                  <a:lnTo>
                    <a:pt x="820" y="1249"/>
                  </a:lnTo>
                  <a:lnTo>
                    <a:pt x="798" y="1225"/>
                  </a:lnTo>
                  <a:lnTo>
                    <a:pt x="776" y="1201"/>
                  </a:lnTo>
                  <a:lnTo>
                    <a:pt x="776" y="1201"/>
                  </a:lnTo>
                  <a:lnTo>
                    <a:pt x="748" y="1174"/>
                  </a:lnTo>
                  <a:lnTo>
                    <a:pt x="722" y="1149"/>
                  </a:lnTo>
                  <a:lnTo>
                    <a:pt x="695" y="1125"/>
                  </a:lnTo>
                  <a:lnTo>
                    <a:pt x="669" y="1102"/>
                  </a:lnTo>
                  <a:lnTo>
                    <a:pt x="642" y="1081"/>
                  </a:lnTo>
                  <a:lnTo>
                    <a:pt x="616" y="1061"/>
                  </a:lnTo>
                  <a:lnTo>
                    <a:pt x="590" y="1042"/>
                  </a:lnTo>
                  <a:lnTo>
                    <a:pt x="565" y="1025"/>
                  </a:lnTo>
                  <a:lnTo>
                    <a:pt x="565" y="1025"/>
                  </a:lnTo>
                  <a:lnTo>
                    <a:pt x="558" y="1019"/>
                  </a:lnTo>
                  <a:lnTo>
                    <a:pt x="555" y="1013"/>
                  </a:lnTo>
                  <a:lnTo>
                    <a:pt x="553" y="1006"/>
                  </a:lnTo>
                  <a:lnTo>
                    <a:pt x="555" y="999"/>
                  </a:lnTo>
                  <a:lnTo>
                    <a:pt x="555" y="999"/>
                  </a:lnTo>
                  <a:lnTo>
                    <a:pt x="558" y="992"/>
                  </a:lnTo>
                  <a:lnTo>
                    <a:pt x="562" y="985"/>
                  </a:lnTo>
                  <a:lnTo>
                    <a:pt x="569" y="982"/>
                  </a:lnTo>
                  <a:lnTo>
                    <a:pt x="572" y="981"/>
                  </a:lnTo>
                  <a:lnTo>
                    <a:pt x="575" y="981"/>
                  </a:lnTo>
                  <a:lnTo>
                    <a:pt x="575" y="981"/>
                  </a:lnTo>
                  <a:lnTo>
                    <a:pt x="580" y="982"/>
                  </a:lnTo>
                  <a:lnTo>
                    <a:pt x="586" y="984"/>
                  </a:lnTo>
                  <a:lnTo>
                    <a:pt x="586" y="984"/>
                  </a:lnTo>
                  <a:lnTo>
                    <a:pt x="613" y="1003"/>
                  </a:lnTo>
                  <a:lnTo>
                    <a:pt x="639" y="1022"/>
                  </a:lnTo>
                  <a:lnTo>
                    <a:pt x="665" y="1041"/>
                  </a:lnTo>
                  <a:lnTo>
                    <a:pt x="688" y="1062"/>
                  </a:lnTo>
                  <a:lnTo>
                    <a:pt x="736" y="1102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95" y="1157"/>
                  </a:lnTo>
                  <a:lnTo>
                    <a:pt x="810" y="1172"/>
                  </a:lnTo>
                  <a:lnTo>
                    <a:pt x="840" y="1205"/>
                  </a:lnTo>
                  <a:lnTo>
                    <a:pt x="840" y="1205"/>
                  </a:lnTo>
                  <a:lnTo>
                    <a:pt x="860" y="1227"/>
                  </a:lnTo>
                  <a:lnTo>
                    <a:pt x="880" y="1249"/>
                  </a:lnTo>
                  <a:lnTo>
                    <a:pt x="901" y="1269"/>
                  </a:lnTo>
                  <a:lnTo>
                    <a:pt x="923" y="1288"/>
                  </a:lnTo>
                  <a:lnTo>
                    <a:pt x="941" y="1301"/>
                  </a:lnTo>
                  <a:lnTo>
                    <a:pt x="943" y="1281"/>
                  </a:lnTo>
                  <a:lnTo>
                    <a:pt x="943" y="1281"/>
                  </a:lnTo>
                  <a:lnTo>
                    <a:pt x="953" y="1205"/>
                  </a:lnTo>
                  <a:lnTo>
                    <a:pt x="957" y="1168"/>
                  </a:lnTo>
                  <a:lnTo>
                    <a:pt x="960" y="1132"/>
                  </a:lnTo>
                  <a:lnTo>
                    <a:pt x="962" y="1096"/>
                  </a:lnTo>
                  <a:lnTo>
                    <a:pt x="962" y="1061"/>
                  </a:lnTo>
                  <a:lnTo>
                    <a:pt x="961" y="1025"/>
                  </a:lnTo>
                  <a:lnTo>
                    <a:pt x="958" y="987"/>
                  </a:lnTo>
                  <a:lnTo>
                    <a:pt x="958" y="987"/>
                  </a:lnTo>
                  <a:lnTo>
                    <a:pt x="958" y="983"/>
                  </a:lnTo>
                  <a:lnTo>
                    <a:pt x="959" y="980"/>
                  </a:lnTo>
                  <a:lnTo>
                    <a:pt x="960" y="976"/>
                  </a:lnTo>
                  <a:lnTo>
                    <a:pt x="962" y="974"/>
                  </a:lnTo>
                  <a:lnTo>
                    <a:pt x="962" y="974"/>
                  </a:lnTo>
                  <a:lnTo>
                    <a:pt x="965" y="971"/>
                  </a:lnTo>
                  <a:lnTo>
                    <a:pt x="968" y="970"/>
                  </a:lnTo>
                  <a:lnTo>
                    <a:pt x="973" y="968"/>
                  </a:lnTo>
                  <a:lnTo>
                    <a:pt x="978" y="968"/>
                  </a:lnTo>
                  <a:lnTo>
                    <a:pt x="978" y="968"/>
                  </a:lnTo>
                  <a:lnTo>
                    <a:pt x="983" y="968"/>
                  </a:lnTo>
                  <a:lnTo>
                    <a:pt x="987" y="970"/>
                  </a:lnTo>
                  <a:lnTo>
                    <a:pt x="989" y="970"/>
                  </a:lnTo>
                  <a:lnTo>
                    <a:pt x="992" y="970"/>
                  </a:lnTo>
                  <a:lnTo>
                    <a:pt x="994" y="970"/>
                  </a:lnTo>
                  <a:lnTo>
                    <a:pt x="994" y="970"/>
                  </a:lnTo>
                  <a:lnTo>
                    <a:pt x="999" y="970"/>
                  </a:lnTo>
                  <a:lnTo>
                    <a:pt x="999" y="970"/>
                  </a:lnTo>
                  <a:lnTo>
                    <a:pt x="1017" y="970"/>
                  </a:lnTo>
                  <a:lnTo>
                    <a:pt x="1035" y="969"/>
                  </a:lnTo>
                  <a:lnTo>
                    <a:pt x="1070" y="965"/>
                  </a:lnTo>
                  <a:lnTo>
                    <a:pt x="1104" y="960"/>
                  </a:lnTo>
                  <a:lnTo>
                    <a:pt x="1138" y="953"/>
                  </a:lnTo>
                  <a:lnTo>
                    <a:pt x="1138" y="953"/>
                  </a:lnTo>
                  <a:lnTo>
                    <a:pt x="1170" y="948"/>
                  </a:lnTo>
                  <a:lnTo>
                    <a:pt x="1202" y="943"/>
                  </a:lnTo>
                  <a:lnTo>
                    <a:pt x="1234" y="939"/>
                  </a:lnTo>
                  <a:lnTo>
                    <a:pt x="1265" y="937"/>
                  </a:lnTo>
                  <a:lnTo>
                    <a:pt x="1292" y="937"/>
                  </a:lnTo>
                  <a:lnTo>
                    <a:pt x="1274" y="917"/>
                  </a:lnTo>
                  <a:lnTo>
                    <a:pt x="1274" y="917"/>
                  </a:lnTo>
                  <a:lnTo>
                    <a:pt x="1180" y="808"/>
                  </a:lnTo>
                  <a:lnTo>
                    <a:pt x="1133" y="753"/>
                  </a:lnTo>
                  <a:lnTo>
                    <a:pt x="1085" y="700"/>
                  </a:lnTo>
                  <a:lnTo>
                    <a:pt x="1037" y="647"/>
                  </a:lnTo>
                  <a:lnTo>
                    <a:pt x="987" y="595"/>
                  </a:lnTo>
                  <a:lnTo>
                    <a:pt x="936" y="543"/>
                  </a:lnTo>
                  <a:lnTo>
                    <a:pt x="886" y="493"/>
                  </a:lnTo>
                  <a:lnTo>
                    <a:pt x="886" y="493"/>
                  </a:lnTo>
                  <a:lnTo>
                    <a:pt x="847" y="456"/>
                  </a:lnTo>
                  <a:lnTo>
                    <a:pt x="808" y="417"/>
                  </a:lnTo>
                  <a:lnTo>
                    <a:pt x="734" y="341"/>
                  </a:lnTo>
                  <a:lnTo>
                    <a:pt x="734" y="341"/>
                  </a:lnTo>
                  <a:lnTo>
                    <a:pt x="660" y="266"/>
                  </a:lnTo>
                  <a:lnTo>
                    <a:pt x="585" y="192"/>
                  </a:lnTo>
                  <a:lnTo>
                    <a:pt x="547" y="156"/>
                  </a:lnTo>
                  <a:lnTo>
                    <a:pt x="508" y="120"/>
                  </a:lnTo>
                  <a:lnTo>
                    <a:pt x="468" y="86"/>
                  </a:lnTo>
                  <a:lnTo>
                    <a:pt x="428" y="52"/>
                  </a:lnTo>
                  <a:lnTo>
                    <a:pt x="420" y="44"/>
                  </a:lnTo>
                  <a:lnTo>
                    <a:pt x="412" y="53"/>
                  </a:lnTo>
                  <a:lnTo>
                    <a:pt x="412" y="53"/>
                  </a:lnTo>
                  <a:lnTo>
                    <a:pt x="387" y="76"/>
                  </a:lnTo>
                  <a:lnTo>
                    <a:pt x="362" y="100"/>
                  </a:lnTo>
                  <a:lnTo>
                    <a:pt x="335" y="123"/>
                  </a:lnTo>
                  <a:lnTo>
                    <a:pt x="308" y="145"/>
                  </a:lnTo>
                  <a:lnTo>
                    <a:pt x="308" y="145"/>
                  </a:lnTo>
                  <a:lnTo>
                    <a:pt x="277" y="171"/>
                  </a:lnTo>
                  <a:lnTo>
                    <a:pt x="245" y="198"/>
                  </a:lnTo>
                  <a:lnTo>
                    <a:pt x="215" y="227"/>
                  </a:lnTo>
                  <a:lnTo>
                    <a:pt x="201" y="242"/>
                  </a:lnTo>
                  <a:lnTo>
                    <a:pt x="188" y="256"/>
                  </a:lnTo>
                  <a:lnTo>
                    <a:pt x="188" y="256"/>
                  </a:lnTo>
                  <a:lnTo>
                    <a:pt x="166" y="282"/>
                  </a:lnTo>
                  <a:lnTo>
                    <a:pt x="145" y="307"/>
                  </a:lnTo>
                  <a:lnTo>
                    <a:pt x="145" y="307"/>
                  </a:lnTo>
                  <a:lnTo>
                    <a:pt x="127" y="329"/>
                  </a:lnTo>
                  <a:lnTo>
                    <a:pt x="108" y="352"/>
                  </a:lnTo>
                  <a:lnTo>
                    <a:pt x="89" y="373"/>
                  </a:lnTo>
                  <a:lnTo>
                    <a:pt x="70" y="393"/>
                  </a:lnTo>
                  <a:lnTo>
                    <a:pt x="60" y="401"/>
                  </a:lnTo>
                  <a:lnTo>
                    <a:pt x="69" y="410"/>
                  </a:lnTo>
                  <a:lnTo>
                    <a:pt x="69" y="410"/>
                  </a:lnTo>
                  <a:lnTo>
                    <a:pt x="102" y="447"/>
                  </a:lnTo>
                  <a:lnTo>
                    <a:pt x="135" y="483"/>
                  </a:lnTo>
                  <a:lnTo>
                    <a:pt x="168" y="517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4" y="555"/>
                  </a:lnTo>
                  <a:lnTo>
                    <a:pt x="206" y="558"/>
                  </a:lnTo>
                  <a:lnTo>
                    <a:pt x="207" y="564"/>
                  </a:lnTo>
                  <a:lnTo>
                    <a:pt x="207" y="569"/>
                  </a:lnTo>
                  <a:lnTo>
                    <a:pt x="206" y="574"/>
                  </a:lnTo>
                  <a:lnTo>
                    <a:pt x="206" y="574"/>
                  </a:lnTo>
                  <a:lnTo>
                    <a:pt x="202" y="580"/>
                  </a:lnTo>
                  <a:lnTo>
                    <a:pt x="197" y="586"/>
                  </a:lnTo>
                  <a:lnTo>
                    <a:pt x="191" y="589"/>
                  </a:lnTo>
                  <a:lnTo>
                    <a:pt x="183" y="591"/>
                  </a:lnTo>
                  <a:lnTo>
                    <a:pt x="183" y="591"/>
                  </a:lnTo>
                  <a:lnTo>
                    <a:pt x="179" y="590"/>
                  </a:lnTo>
                  <a:lnTo>
                    <a:pt x="176" y="589"/>
                  </a:lnTo>
                  <a:lnTo>
                    <a:pt x="172" y="587"/>
                  </a:lnTo>
                  <a:lnTo>
                    <a:pt x="169" y="584"/>
                  </a:lnTo>
                  <a:lnTo>
                    <a:pt x="169" y="584"/>
                  </a:lnTo>
                  <a:lnTo>
                    <a:pt x="133" y="546"/>
                  </a:lnTo>
                  <a:lnTo>
                    <a:pt x="97" y="509"/>
                  </a:lnTo>
                  <a:lnTo>
                    <a:pt x="62" y="471"/>
                  </a:lnTo>
                  <a:lnTo>
                    <a:pt x="27" y="432"/>
                  </a:lnTo>
                  <a:lnTo>
                    <a:pt x="24" y="429"/>
                  </a:lnTo>
                  <a:lnTo>
                    <a:pt x="19" y="428"/>
                  </a:lnTo>
                  <a:lnTo>
                    <a:pt x="19" y="428"/>
                  </a:lnTo>
                  <a:lnTo>
                    <a:pt x="13" y="427"/>
                  </a:lnTo>
                  <a:lnTo>
                    <a:pt x="8" y="422"/>
                  </a:lnTo>
                  <a:lnTo>
                    <a:pt x="4" y="416"/>
                  </a:lnTo>
                  <a:lnTo>
                    <a:pt x="1" y="410"/>
                  </a:lnTo>
                  <a:lnTo>
                    <a:pt x="1" y="410"/>
                  </a:lnTo>
                  <a:lnTo>
                    <a:pt x="0" y="402"/>
                  </a:lnTo>
                  <a:lnTo>
                    <a:pt x="2" y="395"/>
                  </a:lnTo>
                  <a:lnTo>
                    <a:pt x="5" y="388"/>
                  </a:lnTo>
                  <a:lnTo>
                    <a:pt x="10" y="383"/>
                  </a:lnTo>
                  <a:lnTo>
                    <a:pt x="10" y="383"/>
                  </a:lnTo>
                  <a:lnTo>
                    <a:pt x="25" y="372"/>
                  </a:lnTo>
                  <a:lnTo>
                    <a:pt x="40" y="359"/>
                  </a:lnTo>
                  <a:lnTo>
                    <a:pt x="53" y="346"/>
                  </a:lnTo>
                  <a:lnTo>
                    <a:pt x="67" y="333"/>
                  </a:lnTo>
                  <a:lnTo>
                    <a:pt x="91" y="305"/>
                  </a:lnTo>
                  <a:lnTo>
                    <a:pt x="114" y="276"/>
                  </a:lnTo>
                  <a:lnTo>
                    <a:pt x="114" y="276"/>
                  </a:lnTo>
                  <a:lnTo>
                    <a:pt x="132" y="254"/>
                  </a:lnTo>
                  <a:lnTo>
                    <a:pt x="149" y="232"/>
                  </a:lnTo>
                  <a:lnTo>
                    <a:pt x="168" y="212"/>
                  </a:lnTo>
                  <a:lnTo>
                    <a:pt x="188" y="193"/>
                  </a:lnTo>
                  <a:lnTo>
                    <a:pt x="188" y="193"/>
                  </a:lnTo>
                  <a:lnTo>
                    <a:pt x="221" y="164"/>
                  </a:lnTo>
                  <a:lnTo>
                    <a:pt x="254" y="136"/>
                  </a:lnTo>
                  <a:lnTo>
                    <a:pt x="254" y="136"/>
                  </a:lnTo>
                  <a:lnTo>
                    <a:pt x="287" y="107"/>
                  </a:lnTo>
                  <a:lnTo>
                    <a:pt x="320" y="78"/>
                  </a:lnTo>
                  <a:lnTo>
                    <a:pt x="352" y="49"/>
                  </a:lnTo>
                  <a:lnTo>
                    <a:pt x="384" y="17"/>
                  </a:lnTo>
                  <a:lnTo>
                    <a:pt x="384" y="17"/>
                  </a:lnTo>
                  <a:lnTo>
                    <a:pt x="387" y="13"/>
                  </a:lnTo>
                  <a:lnTo>
                    <a:pt x="391" y="11"/>
                  </a:lnTo>
                  <a:lnTo>
                    <a:pt x="394" y="10"/>
                  </a:lnTo>
                  <a:lnTo>
                    <a:pt x="398" y="9"/>
                  </a:lnTo>
                  <a:lnTo>
                    <a:pt x="398" y="9"/>
                  </a:lnTo>
                  <a:lnTo>
                    <a:pt x="401" y="10"/>
                  </a:lnTo>
                  <a:lnTo>
                    <a:pt x="407" y="11"/>
                  </a:lnTo>
                  <a:lnTo>
                    <a:pt x="412" y="7"/>
                  </a:lnTo>
                  <a:lnTo>
                    <a:pt x="412" y="7"/>
                  </a:lnTo>
                  <a:lnTo>
                    <a:pt x="416" y="4"/>
                  </a:lnTo>
                  <a:lnTo>
                    <a:pt x="420" y="2"/>
                  </a:lnTo>
                  <a:lnTo>
                    <a:pt x="424" y="1"/>
                  </a:lnTo>
                  <a:lnTo>
                    <a:pt x="429" y="0"/>
                  </a:lnTo>
                  <a:lnTo>
                    <a:pt x="429" y="0"/>
                  </a:lnTo>
                  <a:lnTo>
                    <a:pt x="433" y="1"/>
                  </a:lnTo>
                  <a:lnTo>
                    <a:pt x="436" y="2"/>
                  </a:lnTo>
                  <a:lnTo>
                    <a:pt x="441" y="3"/>
                  </a:lnTo>
                  <a:lnTo>
                    <a:pt x="444" y="6"/>
                  </a:lnTo>
                  <a:lnTo>
                    <a:pt x="444" y="6"/>
                  </a:lnTo>
                  <a:lnTo>
                    <a:pt x="489" y="42"/>
                  </a:lnTo>
                  <a:lnTo>
                    <a:pt x="534" y="82"/>
                  </a:lnTo>
                  <a:lnTo>
                    <a:pt x="577" y="121"/>
                  </a:lnTo>
                  <a:lnTo>
                    <a:pt x="620" y="161"/>
                  </a:lnTo>
                  <a:lnTo>
                    <a:pt x="663" y="202"/>
                  </a:lnTo>
                  <a:lnTo>
                    <a:pt x="704" y="245"/>
                  </a:lnTo>
                  <a:lnTo>
                    <a:pt x="786" y="327"/>
                  </a:lnTo>
                  <a:lnTo>
                    <a:pt x="786" y="327"/>
                  </a:lnTo>
                  <a:lnTo>
                    <a:pt x="852" y="395"/>
                  </a:lnTo>
                  <a:lnTo>
                    <a:pt x="918" y="461"/>
                  </a:lnTo>
                  <a:lnTo>
                    <a:pt x="918" y="461"/>
                  </a:lnTo>
                  <a:lnTo>
                    <a:pt x="976" y="520"/>
                  </a:lnTo>
                  <a:lnTo>
                    <a:pt x="1032" y="578"/>
                  </a:lnTo>
                  <a:lnTo>
                    <a:pt x="1088" y="637"/>
                  </a:lnTo>
                  <a:lnTo>
                    <a:pt x="1142" y="697"/>
                  </a:lnTo>
                  <a:lnTo>
                    <a:pt x="1196" y="757"/>
                  </a:lnTo>
                  <a:lnTo>
                    <a:pt x="1247" y="816"/>
                  </a:lnTo>
                  <a:lnTo>
                    <a:pt x="1349" y="933"/>
                  </a:lnTo>
                  <a:lnTo>
                    <a:pt x="1349" y="933"/>
                  </a:lnTo>
                  <a:lnTo>
                    <a:pt x="1352" y="940"/>
                  </a:lnTo>
                  <a:lnTo>
                    <a:pt x="1354" y="946"/>
                  </a:lnTo>
                  <a:lnTo>
                    <a:pt x="1354" y="951"/>
                  </a:lnTo>
                  <a:lnTo>
                    <a:pt x="1353" y="956"/>
                  </a:lnTo>
                  <a:lnTo>
                    <a:pt x="1353" y="956"/>
                  </a:lnTo>
                  <a:lnTo>
                    <a:pt x="1350" y="963"/>
                  </a:lnTo>
                  <a:lnTo>
                    <a:pt x="1345" y="968"/>
                  </a:lnTo>
                  <a:lnTo>
                    <a:pt x="1340" y="972"/>
                  </a:lnTo>
                  <a:lnTo>
                    <a:pt x="1334" y="974"/>
                  </a:lnTo>
                  <a:lnTo>
                    <a:pt x="1329" y="975"/>
                  </a:lnTo>
                  <a:lnTo>
                    <a:pt x="1327" y="978"/>
                  </a:lnTo>
                  <a:lnTo>
                    <a:pt x="1327" y="978"/>
                  </a:lnTo>
                  <a:lnTo>
                    <a:pt x="1324" y="981"/>
                  </a:lnTo>
                  <a:lnTo>
                    <a:pt x="1321" y="983"/>
                  </a:lnTo>
                  <a:lnTo>
                    <a:pt x="1318" y="984"/>
                  </a:lnTo>
                  <a:lnTo>
                    <a:pt x="1313" y="984"/>
                  </a:lnTo>
                  <a:lnTo>
                    <a:pt x="1313" y="984"/>
                  </a:lnTo>
                  <a:lnTo>
                    <a:pt x="1310" y="984"/>
                  </a:lnTo>
                  <a:lnTo>
                    <a:pt x="1310" y="984"/>
                  </a:lnTo>
                  <a:lnTo>
                    <a:pt x="1292" y="983"/>
                  </a:lnTo>
                  <a:lnTo>
                    <a:pt x="1272" y="982"/>
                  </a:lnTo>
                  <a:lnTo>
                    <a:pt x="1272" y="982"/>
                  </a:lnTo>
                  <a:lnTo>
                    <a:pt x="1255" y="983"/>
                  </a:lnTo>
                  <a:lnTo>
                    <a:pt x="1237" y="984"/>
                  </a:lnTo>
                  <a:lnTo>
                    <a:pt x="1203" y="987"/>
                  </a:lnTo>
                  <a:lnTo>
                    <a:pt x="1168" y="994"/>
                  </a:lnTo>
                  <a:lnTo>
                    <a:pt x="1134" y="999"/>
                  </a:lnTo>
                  <a:lnTo>
                    <a:pt x="1134" y="999"/>
                  </a:lnTo>
                  <a:lnTo>
                    <a:pt x="1106" y="1004"/>
                  </a:lnTo>
                  <a:lnTo>
                    <a:pt x="1077" y="1009"/>
                  </a:lnTo>
                  <a:lnTo>
                    <a:pt x="1048" y="1012"/>
                  </a:lnTo>
                  <a:lnTo>
                    <a:pt x="1019" y="1015"/>
                  </a:lnTo>
                  <a:lnTo>
                    <a:pt x="1007" y="1015"/>
                  </a:lnTo>
                  <a:lnTo>
                    <a:pt x="1007" y="1028"/>
                  </a:lnTo>
                  <a:lnTo>
                    <a:pt x="1007" y="1028"/>
                  </a:lnTo>
                  <a:lnTo>
                    <a:pt x="1008" y="1063"/>
                  </a:lnTo>
                  <a:lnTo>
                    <a:pt x="1008" y="1098"/>
                  </a:lnTo>
                  <a:lnTo>
                    <a:pt x="1006" y="1133"/>
                  </a:lnTo>
                  <a:lnTo>
                    <a:pt x="1002" y="1168"/>
                  </a:lnTo>
                  <a:lnTo>
                    <a:pt x="999" y="1203"/>
                  </a:lnTo>
                  <a:lnTo>
                    <a:pt x="994" y="1238"/>
                  </a:lnTo>
                  <a:lnTo>
                    <a:pt x="985" y="1308"/>
                  </a:lnTo>
                  <a:lnTo>
                    <a:pt x="985" y="1308"/>
                  </a:lnTo>
                  <a:lnTo>
                    <a:pt x="980" y="1344"/>
                  </a:lnTo>
                  <a:lnTo>
                    <a:pt x="980" y="1344"/>
                  </a:lnTo>
                  <a:lnTo>
                    <a:pt x="978" y="1351"/>
                  </a:lnTo>
                  <a:lnTo>
                    <a:pt x="975" y="1355"/>
                  </a:lnTo>
                  <a:lnTo>
                    <a:pt x="969" y="1358"/>
                  </a:lnTo>
                  <a:lnTo>
                    <a:pt x="963" y="1359"/>
                  </a:lnTo>
                  <a:lnTo>
                    <a:pt x="963" y="135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30" name="Freeform 946"/>
            <p:cNvSpPr>
              <a:spLocks noEditPoints="1"/>
            </p:cNvSpPr>
            <p:nvPr/>
          </p:nvSpPr>
          <p:spPr bwMode="auto">
            <a:xfrm>
              <a:off x="5272088" y="1408113"/>
              <a:ext cx="298450" cy="288925"/>
            </a:xfrm>
            <a:custGeom>
              <a:avLst/>
              <a:gdLst/>
              <a:ahLst/>
              <a:cxnLst>
                <a:cxn ang="0">
                  <a:pos x="245" y="540"/>
                </a:cxn>
                <a:cxn ang="0">
                  <a:pos x="149" y="509"/>
                </a:cxn>
                <a:cxn ang="0">
                  <a:pos x="73" y="450"/>
                </a:cxn>
                <a:cxn ang="0">
                  <a:pos x="22" y="369"/>
                </a:cxn>
                <a:cxn ang="0">
                  <a:pos x="3" y="306"/>
                </a:cxn>
                <a:cxn ang="0">
                  <a:pos x="1" y="249"/>
                </a:cxn>
                <a:cxn ang="0">
                  <a:pos x="10" y="191"/>
                </a:cxn>
                <a:cxn ang="0">
                  <a:pos x="32" y="137"/>
                </a:cxn>
                <a:cxn ang="0">
                  <a:pos x="55" y="103"/>
                </a:cxn>
                <a:cxn ang="0">
                  <a:pos x="95" y="63"/>
                </a:cxn>
                <a:cxn ang="0">
                  <a:pos x="139" y="37"/>
                </a:cxn>
                <a:cxn ang="0">
                  <a:pos x="215" y="13"/>
                </a:cxn>
                <a:cxn ang="0">
                  <a:pos x="249" y="7"/>
                </a:cxn>
                <a:cxn ang="0">
                  <a:pos x="277" y="1"/>
                </a:cxn>
                <a:cxn ang="0">
                  <a:pos x="324" y="1"/>
                </a:cxn>
                <a:cxn ang="0">
                  <a:pos x="374" y="13"/>
                </a:cxn>
                <a:cxn ang="0">
                  <a:pos x="420" y="36"/>
                </a:cxn>
                <a:cxn ang="0">
                  <a:pos x="494" y="106"/>
                </a:cxn>
                <a:cxn ang="0">
                  <a:pos x="543" y="196"/>
                </a:cxn>
                <a:cxn ang="0">
                  <a:pos x="561" y="269"/>
                </a:cxn>
                <a:cxn ang="0">
                  <a:pos x="554" y="366"/>
                </a:cxn>
                <a:cxn ang="0">
                  <a:pos x="511" y="450"/>
                </a:cxn>
                <a:cxn ang="0">
                  <a:pos x="485" y="477"/>
                </a:cxn>
                <a:cxn ang="0">
                  <a:pos x="444" y="507"/>
                </a:cxn>
                <a:cxn ang="0">
                  <a:pos x="398" y="529"/>
                </a:cxn>
                <a:cxn ang="0">
                  <a:pos x="346" y="540"/>
                </a:cxn>
                <a:cxn ang="0">
                  <a:pos x="298" y="544"/>
                </a:cxn>
                <a:cxn ang="0">
                  <a:pos x="294" y="45"/>
                </a:cxn>
                <a:cxn ang="0">
                  <a:pos x="248" y="54"/>
                </a:cxn>
                <a:cxn ang="0">
                  <a:pos x="177" y="71"/>
                </a:cxn>
                <a:cxn ang="0">
                  <a:pos x="116" y="104"/>
                </a:cxn>
                <a:cxn ang="0">
                  <a:pos x="71" y="157"/>
                </a:cxn>
                <a:cxn ang="0">
                  <a:pos x="55" y="209"/>
                </a:cxn>
                <a:cxn ang="0">
                  <a:pos x="48" y="264"/>
                </a:cxn>
                <a:cxn ang="0">
                  <a:pos x="51" y="317"/>
                </a:cxn>
                <a:cxn ang="0">
                  <a:pos x="65" y="365"/>
                </a:cxn>
                <a:cxn ang="0">
                  <a:pos x="83" y="396"/>
                </a:cxn>
                <a:cxn ang="0">
                  <a:pos x="123" y="439"/>
                </a:cxn>
                <a:cxn ang="0">
                  <a:pos x="174" y="472"/>
                </a:cxn>
                <a:cxn ang="0">
                  <a:pos x="232" y="493"/>
                </a:cxn>
                <a:cxn ang="0">
                  <a:pos x="294" y="500"/>
                </a:cxn>
                <a:cxn ang="0">
                  <a:pos x="333" y="497"/>
                </a:cxn>
                <a:cxn ang="0">
                  <a:pos x="381" y="484"/>
                </a:cxn>
                <a:cxn ang="0">
                  <a:pos x="446" y="449"/>
                </a:cxn>
                <a:cxn ang="0">
                  <a:pos x="495" y="398"/>
                </a:cxn>
                <a:cxn ang="0">
                  <a:pos x="519" y="328"/>
                </a:cxn>
                <a:cxn ang="0">
                  <a:pos x="515" y="265"/>
                </a:cxn>
                <a:cxn ang="0">
                  <a:pos x="485" y="180"/>
                </a:cxn>
                <a:cxn ang="0">
                  <a:pos x="434" y="105"/>
                </a:cxn>
                <a:cxn ang="0">
                  <a:pos x="364" y="57"/>
                </a:cxn>
                <a:cxn ang="0">
                  <a:pos x="324" y="45"/>
                </a:cxn>
                <a:cxn ang="0">
                  <a:pos x="297" y="44"/>
                </a:cxn>
              </a:cxnLst>
              <a:rect l="0" t="0" r="r" b="b"/>
              <a:pathLst>
                <a:path w="563" h="544">
                  <a:moveTo>
                    <a:pt x="298" y="544"/>
                  </a:moveTo>
                  <a:lnTo>
                    <a:pt x="298" y="544"/>
                  </a:lnTo>
                  <a:lnTo>
                    <a:pt x="271" y="543"/>
                  </a:lnTo>
                  <a:lnTo>
                    <a:pt x="245" y="540"/>
                  </a:lnTo>
                  <a:lnTo>
                    <a:pt x="219" y="535"/>
                  </a:lnTo>
                  <a:lnTo>
                    <a:pt x="195" y="528"/>
                  </a:lnTo>
                  <a:lnTo>
                    <a:pt x="172" y="519"/>
                  </a:lnTo>
                  <a:lnTo>
                    <a:pt x="149" y="509"/>
                  </a:lnTo>
                  <a:lnTo>
                    <a:pt x="128" y="497"/>
                  </a:lnTo>
                  <a:lnTo>
                    <a:pt x="109" y="483"/>
                  </a:lnTo>
                  <a:lnTo>
                    <a:pt x="90" y="468"/>
                  </a:lnTo>
                  <a:lnTo>
                    <a:pt x="73" y="450"/>
                  </a:lnTo>
                  <a:lnTo>
                    <a:pt x="58" y="433"/>
                  </a:lnTo>
                  <a:lnTo>
                    <a:pt x="45" y="412"/>
                  </a:lnTo>
                  <a:lnTo>
                    <a:pt x="32" y="391"/>
                  </a:lnTo>
                  <a:lnTo>
                    <a:pt x="22" y="369"/>
                  </a:lnTo>
                  <a:lnTo>
                    <a:pt x="13" y="345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3" y="306"/>
                  </a:lnTo>
                  <a:lnTo>
                    <a:pt x="2" y="292"/>
                  </a:lnTo>
                  <a:lnTo>
                    <a:pt x="1" y="278"/>
                  </a:lnTo>
                  <a:lnTo>
                    <a:pt x="0" y="263"/>
                  </a:lnTo>
                  <a:lnTo>
                    <a:pt x="1" y="249"/>
                  </a:lnTo>
                  <a:lnTo>
                    <a:pt x="2" y="233"/>
                  </a:lnTo>
                  <a:lnTo>
                    <a:pt x="4" y="219"/>
                  </a:lnTo>
                  <a:lnTo>
                    <a:pt x="7" y="204"/>
                  </a:lnTo>
                  <a:lnTo>
                    <a:pt x="10" y="191"/>
                  </a:lnTo>
                  <a:lnTo>
                    <a:pt x="15" y="177"/>
                  </a:lnTo>
                  <a:lnTo>
                    <a:pt x="20" y="163"/>
                  </a:lnTo>
                  <a:lnTo>
                    <a:pt x="26" y="151"/>
                  </a:lnTo>
                  <a:lnTo>
                    <a:pt x="32" y="137"/>
                  </a:lnTo>
                  <a:lnTo>
                    <a:pt x="39" y="126"/>
                  </a:lnTo>
                  <a:lnTo>
                    <a:pt x="47" y="114"/>
                  </a:lnTo>
                  <a:lnTo>
                    <a:pt x="55" y="103"/>
                  </a:lnTo>
                  <a:lnTo>
                    <a:pt x="55" y="103"/>
                  </a:lnTo>
                  <a:lnTo>
                    <a:pt x="64" y="92"/>
                  </a:lnTo>
                  <a:lnTo>
                    <a:pt x="75" y="81"/>
                  </a:lnTo>
                  <a:lnTo>
                    <a:pt x="85" y="72"/>
                  </a:lnTo>
                  <a:lnTo>
                    <a:pt x="95" y="63"/>
                  </a:lnTo>
                  <a:lnTo>
                    <a:pt x="106" y="56"/>
                  </a:lnTo>
                  <a:lnTo>
                    <a:pt x="117" y="48"/>
                  </a:lnTo>
                  <a:lnTo>
                    <a:pt x="127" y="42"/>
                  </a:lnTo>
                  <a:lnTo>
                    <a:pt x="139" y="37"/>
                  </a:lnTo>
                  <a:lnTo>
                    <a:pt x="151" y="32"/>
                  </a:lnTo>
                  <a:lnTo>
                    <a:pt x="163" y="27"/>
                  </a:lnTo>
                  <a:lnTo>
                    <a:pt x="188" y="20"/>
                  </a:lnTo>
                  <a:lnTo>
                    <a:pt x="215" y="13"/>
                  </a:lnTo>
                  <a:lnTo>
                    <a:pt x="244" y="8"/>
                  </a:lnTo>
                  <a:lnTo>
                    <a:pt x="247" y="8"/>
                  </a:lnTo>
                  <a:lnTo>
                    <a:pt x="249" y="7"/>
                  </a:lnTo>
                  <a:lnTo>
                    <a:pt x="249" y="7"/>
                  </a:lnTo>
                  <a:lnTo>
                    <a:pt x="252" y="5"/>
                  </a:lnTo>
                  <a:lnTo>
                    <a:pt x="256" y="4"/>
                  </a:lnTo>
                  <a:lnTo>
                    <a:pt x="256" y="4"/>
                  </a:lnTo>
                  <a:lnTo>
                    <a:pt x="277" y="1"/>
                  </a:lnTo>
                  <a:lnTo>
                    <a:pt x="299" y="0"/>
                  </a:lnTo>
                  <a:lnTo>
                    <a:pt x="299" y="0"/>
                  </a:lnTo>
                  <a:lnTo>
                    <a:pt x="312" y="0"/>
                  </a:lnTo>
                  <a:lnTo>
                    <a:pt x="324" y="1"/>
                  </a:lnTo>
                  <a:lnTo>
                    <a:pt x="338" y="3"/>
                  </a:lnTo>
                  <a:lnTo>
                    <a:pt x="350" y="6"/>
                  </a:lnTo>
                  <a:lnTo>
                    <a:pt x="363" y="9"/>
                  </a:lnTo>
                  <a:lnTo>
                    <a:pt x="374" y="13"/>
                  </a:lnTo>
                  <a:lnTo>
                    <a:pt x="385" y="18"/>
                  </a:lnTo>
                  <a:lnTo>
                    <a:pt x="398" y="24"/>
                  </a:lnTo>
                  <a:lnTo>
                    <a:pt x="408" y="30"/>
                  </a:lnTo>
                  <a:lnTo>
                    <a:pt x="420" y="36"/>
                  </a:lnTo>
                  <a:lnTo>
                    <a:pt x="440" y="51"/>
                  </a:lnTo>
                  <a:lnTo>
                    <a:pt x="460" y="67"/>
                  </a:lnTo>
                  <a:lnTo>
                    <a:pt x="477" y="86"/>
                  </a:lnTo>
                  <a:lnTo>
                    <a:pt x="494" y="106"/>
                  </a:lnTo>
                  <a:lnTo>
                    <a:pt x="508" y="127"/>
                  </a:lnTo>
                  <a:lnTo>
                    <a:pt x="522" y="150"/>
                  </a:lnTo>
                  <a:lnTo>
                    <a:pt x="533" y="172"/>
                  </a:lnTo>
                  <a:lnTo>
                    <a:pt x="543" y="196"/>
                  </a:lnTo>
                  <a:lnTo>
                    <a:pt x="552" y="221"/>
                  </a:lnTo>
                  <a:lnTo>
                    <a:pt x="557" y="245"/>
                  </a:lnTo>
                  <a:lnTo>
                    <a:pt x="561" y="269"/>
                  </a:lnTo>
                  <a:lnTo>
                    <a:pt x="561" y="269"/>
                  </a:lnTo>
                  <a:lnTo>
                    <a:pt x="563" y="294"/>
                  </a:lnTo>
                  <a:lnTo>
                    <a:pt x="562" y="319"/>
                  </a:lnTo>
                  <a:lnTo>
                    <a:pt x="560" y="343"/>
                  </a:lnTo>
                  <a:lnTo>
                    <a:pt x="554" y="366"/>
                  </a:lnTo>
                  <a:lnTo>
                    <a:pt x="547" y="388"/>
                  </a:lnTo>
                  <a:lnTo>
                    <a:pt x="537" y="410"/>
                  </a:lnTo>
                  <a:lnTo>
                    <a:pt x="525" y="431"/>
                  </a:lnTo>
                  <a:lnTo>
                    <a:pt x="511" y="450"/>
                  </a:lnTo>
                  <a:lnTo>
                    <a:pt x="511" y="450"/>
                  </a:lnTo>
                  <a:lnTo>
                    <a:pt x="503" y="460"/>
                  </a:lnTo>
                  <a:lnTo>
                    <a:pt x="494" y="469"/>
                  </a:lnTo>
                  <a:lnTo>
                    <a:pt x="485" y="477"/>
                  </a:lnTo>
                  <a:lnTo>
                    <a:pt x="475" y="485"/>
                  </a:lnTo>
                  <a:lnTo>
                    <a:pt x="465" y="494"/>
                  </a:lnTo>
                  <a:lnTo>
                    <a:pt x="455" y="501"/>
                  </a:lnTo>
                  <a:lnTo>
                    <a:pt x="444" y="507"/>
                  </a:lnTo>
                  <a:lnTo>
                    <a:pt x="433" y="513"/>
                  </a:lnTo>
                  <a:lnTo>
                    <a:pt x="422" y="519"/>
                  </a:lnTo>
                  <a:lnTo>
                    <a:pt x="410" y="524"/>
                  </a:lnTo>
                  <a:lnTo>
                    <a:pt x="398" y="529"/>
                  </a:lnTo>
                  <a:lnTo>
                    <a:pt x="385" y="533"/>
                  </a:lnTo>
                  <a:lnTo>
                    <a:pt x="372" y="536"/>
                  </a:lnTo>
                  <a:lnTo>
                    <a:pt x="360" y="538"/>
                  </a:lnTo>
                  <a:lnTo>
                    <a:pt x="346" y="540"/>
                  </a:lnTo>
                  <a:lnTo>
                    <a:pt x="333" y="542"/>
                  </a:lnTo>
                  <a:lnTo>
                    <a:pt x="333" y="542"/>
                  </a:lnTo>
                  <a:lnTo>
                    <a:pt x="315" y="543"/>
                  </a:lnTo>
                  <a:lnTo>
                    <a:pt x="298" y="544"/>
                  </a:lnTo>
                  <a:lnTo>
                    <a:pt x="298" y="544"/>
                  </a:lnTo>
                  <a:close/>
                  <a:moveTo>
                    <a:pt x="297" y="44"/>
                  </a:moveTo>
                  <a:lnTo>
                    <a:pt x="294" y="45"/>
                  </a:lnTo>
                  <a:lnTo>
                    <a:pt x="294" y="45"/>
                  </a:lnTo>
                  <a:lnTo>
                    <a:pt x="289" y="47"/>
                  </a:lnTo>
                  <a:lnTo>
                    <a:pt x="285" y="48"/>
                  </a:lnTo>
                  <a:lnTo>
                    <a:pt x="285" y="48"/>
                  </a:lnTo>
                  <a:lnTo>
                    <a:pt x="248" y="54"/>
                  </a:lnTo>
                  <a:lnTo>
                    <a:pt x="229" y="58"/>
                  </a:lnTo>
                  <a:lnTo>
                    <a:pt x="211" y="61"/>
                  </a:lnTo>
                  <a:lnTo>
                    <a:pt x="193" y="66"/>
                  </a:lnTo>
                  <a:lnTo>
                    <a:pt x="177" y="71"/>
                  </a:lnTo>
                  <a:lnTo>
                    <a:pt x="160" y="78"/>
                  </a:lnTo>
                  <a:lnTo>
                    <a:pt x="145" y="86"/>
                  </a:lnTo>
                  <a:lnTo>
                    <a:pt x="129" y="94"/>
                  </a:lnTo>
                  <a:lnTo>
                    <a:pt x="116" y="104"/>
                  </a:lnTo>
                  <a:lnTo>
                    <a:pt x="102" y="116"/>
                  </a:lnTo>
                  <a:lnTo>
                    <a:pt x="91" y="128"/>
                  </a:lnTo>
                  <a:lnTo>
                    <a:pt x="81" y="141"/>
                  </a:lnTo>
                  <a:lnTo>
                    <a:pt x="71" y="157"/>
                  </a:lnTo>
                  <a:lnTo>
                    <a:pt x="64" y="174"/>
                  </a:lnTo>
                  <a:lnTo>
                    <a:pt x="58" y="194"/>
                  </a:lnTo>
                  <a:lnTo>
                    <a:pt x="58" y="194"/>
                  </a:lnTo>
                  <a:lnTo>
                    <a:pt x="55" y="209"/>
                  </a:lnTo>
                  <a:lnTo>
                    <a:pt x="52" y="222"/>
                  </a:lnTo>
                  <a:lnTo>
                    <a:pt x="50" y="236"/>
                  </a:lnTo>
                  <a:lnTo>
                    <a:pt x="48" y="251"/>
                  </a:lnTo>
                  <a:lnTo>
                    <a:pt x="48" y="264"/>
                  </a:lnTo>
                  <a:lnTo>
                    <a:pt x="48" y="278"/>
                  </a:lnTo>
                  <a:lnTo>
                    <a:pt x="48" y="291"/>
                  </a:lnTo>
                  <a:lnTo>
                    <a:pt x="49" y="304"/>
                  </a:lnTo>
                  <a:lnTo>
                    <a:pt x="51" y="317"/>
                  </a:lnTo>
                  <a:lnTo>
                    <a:pt x="54" y="329"/>
                  </a:lnTo>
                  <a:lnTo>
                    <a:pt x="57" y="341"/>
                  </a:lnTo>
                  <a:lnTo>
                    <a:pt x="61" y="353"/>
                  </a:lnTo>
                  <a:lnTo>
                    <a:pt x="65" y="365"/>
                  </a:lnTo>
                  <a:lnTo>
                    <a:pt x="70" y="375"/>
                  </a:lnTo>
                  <a:lnTo>
                    <a:pt x="77" y="385"/>
                  </a:lnTo>
                  <a:lnTo>
                    <a:pt x="83" y="396"/>
                  </a:lnTo>
                  <a:lnTo>
                    <a:pt x="83" y="396"/>
                  </a:lnTo>
                  <a:lnTo>
                    <a:pt x="92" y="407"/>
                  </a:lnTo>
                  <a:lnTo>
                    <a:pt x="101" y="418"/>
                  </a:lnTo>
                  <a:lnTo>
                    <a:pt x="112" y="429"/>
                  </a:lnTo>
                  <a:lnTo>
                    <a:pt x="123" y="439"/>
                  </a:lnTo>
                  <a:lnTo>
                    <a:pt x="134" y="448"/>
                  </a:lnTo>
                  <a:lnTo>
                    <a:pt x="147" y="456"/>
                  </a:lnTo>
                  <a:lnTo>
                    <a:pt x="160" y="465"/>
                  </a:lnTo>
                  <a:lnTo>
                    <a:pt x="174" y="472"/>
                  </a:lnTo>
                  <a:lnTo>
                    <a:pt x="187" y="478"/>
                  </a:lnTo>
                  <a:lnTo>
                    <a:pt x="202" y="484"/>
                  </a:lnTo>
                  <a:lnTo>
                    <a:pt x="216" y="488"/>
                  </a:lnTo>
                  <a:lnTo>
                    <a:pt x="232" y="493"/>
                  </a:lnTo>
                  <a:lnTo>
                    <a:pt x="246" y="496"/>
                  </a:lnTo>
                  <a:lnTo>
                    <a:pt x="261" y="499"/>
                  </a:lnTo>
                  <a:lnTo>
                    <a:pt x="277" y="500"/>
                  </a:lnTo>
                  <a:lnTo>
                    <a:pt x="294" y="500"/>
                  </a:lnTo>
                  <a:lnTo>
                    <a:pt x="294" y="500"/>
                  </a:lnTo>
                  <a:lnTo>
                    <a:pt x="307" y="500"/>
                  </a:lnTo>
                  <a:lnTo>
                    <a:pt x="320" y="499"/>
                  </a:lnTo>
                  <a:lnTo>
                    <a:pt x="333" y="497"/>
                  </a:lnTo>
                  <a:lnTo>
                    <a:pt x="346" y="495"/>
                  </a:lnTo>
                  <a:lnTo>
                    <a:pt x="346" y="495"/>
                  </a:lnTo>
                  <a:lnTo>
                    <a:pt x="364" y="490"/>
                  </a:lnTo>
                  <a:lnTo>
                    <a:pt x="381" y="484"/>
                  </a:lnTo>
                  <a:lnTo>
                    <a:pt x="399" y="477"/>
                  </a:lnTo>
                  <a:lnTo>
                    <a:pt x="415" y="469"/>
                  </a:lnTo>
                  <a:lnTo>
                    <a:pt x="431" y="460"/>
                  </a:lnTo>
                  <a:lnTo>
                    <a:pt x="446" y="449"/>
                  </a:lnTo>
                  <a:lnTo>
                    <a:pt x="460" y="438"/>
                  </a:lnTo>
                  <a:lnTo>
                    <a:pt x="473" y="425"/>
                  </a:lnTo>
                  <a:lnTo>
                    <a:pt x="485" y="412"/>
                  </a:lnTo>
                  <a:lnTo>
                    <a:pt x="495" y="398"/>
                  </a:lnTo>
                  <a:lnTo>
                    <a:pt x="503" y="382"/>
                  </a:lnTo>
                  <a:lnTo>
                    <a:pt x="510" y="365"/>
                  </a:lnTo>
                  <a:lnTo>
                    <a:pt x="516" y="347"/>
                  </a:lnTo>
                  <a:lnTo>
                    <a:pt x="519" y="328"/>
                  </a:lnTo>
                  <a:lnTo>
                    <a:pt x="520" y="309"/>
                  </a:lnTo>
                  <a:lnTo>
                    <a:pt x="518" y="288"/>
                  </a:lnTo>
                  <a:lnTo>
                    <a:pt x="518" y="288"/>
                  </a:lnTo>
                  <a:lnTo>
                    <a:pt x="515" y="265"/>
                  </a:lnTo>
                  <a:lnTo>
                    <a:pt x="509" y="244"/>
                  </a:lnTo>
                  <a:lnTo>
                    <a:pt x="503" y="222"/>
                  </a:lnTo>
                  <a:lnTo>
                    <a:pt x="495" y="200"/>
                  </a:lnTo>
                  <a:lnTo>
                    <a:pt x="485" y="180"/>
                  </a:lnTo>
                  <a:lnTo>
                    <a:pt x="474" y="159"/>
                  </a:lnTo>
                  <a:lnTo>
                    <a:pt x="462" y="140"/>
                  </a:lnTo>
                  <a:lnTo>
                    <a:pt x="448" y="122"/>
                  </a:lnTo>
                  <a:lnTo>
                    <a:pt x="434" y="105"/>
                  </a:lnTo>
                  <a:lnTo>
                    <a:pt x="417" y="91"/>
                  </a:lnTo>
                  <a:lnTo>
                    <a:pt x="401" y="77"/>
                  </a:lnTo>
                  <a:lnTo>
                    <a:pt x="383" y="66"/>
                  </a:lnTo>
                  <a:lnTo>
                    <a:pt x="364" y="57"/>
                  </a:lnTo>
                  <a:lnTo>
                    <a:pt x="354" y="54"/>
                  </a:lnTo>
                  <a:lnTo>
                    <a:pt x="344" y="51"/>
                  </a:lnTo>
                  <a:lnTo>
                    <a:pt x="335" y="47"/>
                  </a:lnTo>
                  <a:lnTo>
                    <a:pt x="324" y="45"/>
                  </a:lnTo>
                  <a:lnTo>
                    <a:pt x="313" y="44"/>
                  </a:lnTo>
                  <a:lnTo>
                    <a:pt x="303" y="44"/>
                  </a:lnTo>
                  <a:lnTo>
                    <a:pt x="303" y="44"/>
                  </a:lnTo>
                  <a:lnTo>
                    <a:pt x="297" y="4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7331" name="Freeform 947"/>
            <p:cNvSpPr>
              <a:spLocks noEditPoints="1"/>
            </p:cNvSpPr>
            <p:nvPr/>
          </p:nvSpPr>
          <p:spPr bwMode="auto">
            <a:xfrm>
              <a:off x="5329238" y="1463675"/>
              <a:ext cx="188913" cy="173038"/>
            </a:xfrm>
            <a:custGeom>
              <a:avLst/>
              <a:gdLst/>
              <a:ahLst/>
              <a:cxnLst>
                <a:cxn ang="0">
                  <a:pos x="133" y="322"/>
                </a:cxn>
                <a:cxn ang="0">
                  <a:pos x="93" y="284"/>
                </a:cxn>
                <a:cxn ang="0">
                  <a:pos x="88" y="231"/>
                </a:cxn>
                <a:cxn ang="0">
                  <a:pos x="41" y="221"/>
                </a:cxn>
                <a:cxn ang="0">
                  <a:pos x="7" y="193"/>
                </a:cxn>
                <a:cxn ang="0">
                  <a:pos x="1" y="145"/>
                </a:cxn>
                <a:cxn ang="0">
                  <a:pos x="14" y="111"/>
                </a:cxn>
                <a:cxn ang="0">
                  <a:pos x="62" y="96"/>
                </a:cxn>
                <a:cxn ang="0">
                  <a:pos x="90" y="91"/>
                </a:cxn>
                <a:cxn ang="0">
                  <a:pos x="98" y="37"/>
                </a:cxn>
                <a:cxn ang="0">
                  <a:pos x="131" y="8"/>
                </a:cxn>
                <a:cxn ang="0">
                  <a:pos x="179" y="0"/>
                </a:cxn>
                <a:cxn ang="0">
                  <a:pos x="230" y="19"/>
                </a:cxn>
                <a:cxn ang="0">
                  <a:pos x="248" y="46"/>
                </a:cxn>
                <a:cxn ang="0">
                  <a:pos x="254" y="101"/>
                </a:cxn>
                <a:cxn ang="0">
                  <a:pos x="285" y="105"/>
                </a:cxn>
                <a:cxn ang="0">
                  <a:pos x="329" y="114"/>
                </a:cxn>
                <a:cxn ang="0">
                  <a:pos x="358" y="163"/>
                </a:cxn>
                <a:cxn ang="0">
                  <a:pos x="347" y="211"/>
                </a:cxn>
                <a:cxn ang="0">
                  <a:pos x="317" y="237"/>
                </a:cxn>
                <a:cxn ang="0">
                  <a:pos x="261" y="237"/>
                </a:cxn>
                <a:cxn ang="0">
                  <a:pos x="240" y="279"/>
                </a:cxn>
                <a:cxn ang="0">
                  <a:pos x="219" y="312"/>
                </a:cxn>
                <a:cxn ang="0">
                  <a:pos x="169" y="328"/>
                </a:cxn>
                <a:cxn ang="0">
                  <a:pos x="163" y="282"/>
                </a:cxn>
                <a:cxn ang="0">
                  <a:pos x="187" y="277"/>
                </a:cxn>
                <a:cxn ang="0">
                  <a:pos x="200" y="253"/>
                </a:cxn>
                <a:cxn ang="0">
                  <a:pos x="201" y="214"/>
                </a:cxn>
                <a:cxn ang="0">
                  <a:pos x="210" y="201"/>
                </a:cxn>
                <a:cxn ang="0">
                  <a:pos x="229" y="187"/>
                </a:cxn>
                <a:cxn ang="0">
                  <a:pos x="264" y="190"/>
                </a:cxn>
                <a:cxn ang="0">
                  <a:pos x="292" y="194"/>
                </a:cxn>
                <a:cxn ang="0">
                  <a:pos x="311" y="181"/>
                </a:cxn>
                <a:cxn ang="0">
                  <a:pos x="307" y="155"/>
                </a:cxn>
                <a:cxn ang="0">
                  <a:pos x="286" y="150"/>
                </a:cxn>
                <a:cxn ang="0">
                  <a:pos x="235" y="145"/>
                </a:cxn>
                <a:cxn ang="0">
                  <a:pos x="212" y="132"/>
                </a:cxn>
                <a:cxn ang="0">
                  <a:pos x="207" y="79"/>
                </a:cxn>
                <a:cxn ang="0">
                  <a:pos x="201" y="56"/>
                </a:cxn>
                <a:cxn ang="0">
                  <a:pos x="175" y="46"/>
                </a:cxn>
                <a:cxn ang="0">
                  <a:pos x="149" y="49"/>
                </a:cxn>
                <a:cxn ang="0">
                  <a:pos x="137" y="64"/>
                </a:cxn>
                <a:cxn ang="0">
                  <a:pos x="134" y="133"/>
                </a:cxn>
                <a:cxn ang="0">
                  <a:pos x="112" y="145"/>
                </a:cxn>
                <a:cxn ang="0">
                  <a:pos x="99" y="143"/>
                </a:cxn>
                <a:cxn ang="0">
                  <a:pos x="81" y="143"/>
                </a:cxn>
                <a:cxn ang="0">
                  <a:pos x="47" y="143"/>
                </a:cxn>
                <a:cxn ang="0">
                  <a:pos x="56" y="170"/>
                </a:cxn>
                <a:cxn ang="0">
                  <a:pos x="50" y="174"/>
                </a:cxn>
                <a:cxn ang="0">
                  <a:pos x="68" y="183"/>
                </a:cxn>
                <a:cxn ang="0">
                  <a:pos x="103" y="185"/>
                </a:cxn>
                <a:cxn ang="0">
                  <a:pos x="113" y="186"/>
                </a:cxn>
                <a:cxn ang="0">
                  <a:pos x="132" y="195"/>
                </a:cxn>
                <a:cxn ang="0">
                  <a:pos x="134" y="224"/>
                </a:cxn>
                <a:cxn ang="0">
                  <a:pos x="136" y="273"/>
                </a:cxn>
              </a:cxnLst>
              <a:rect l="0" t="0" r="r" b="b"/>
              <a:pathLst>
                <a:path w="358" h="328">
                  <a:moveTo>
                    <a:pt x="169" y="328"/>
                  </a:moveTo>
                  <a:lnTo>
                    <a:pt x="169" y="328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43" y="325"/>
                  </a:lnTo>
                  <a:lnTo>
                    <a:pt x="133" y="322"/>
                  </a:lnTo>
                  <a:lnTo>
                    <a:pt x="123" y="319"/>
                  </a:lnTo>
                  <a:lnTo>
                    <a:pt x="115" y="315"/>
                  </a:lnTo>
                  <a:lnTo>
                    <a:pt x="108" y="310"/>
                  </a:lnTo>
                  <a:lnTo>
                    <a:pt x="102" y="303"/>
                  </a:lnTo>
                  <a:lnTo>
                    <a:pt x="97" y="295"/>
                  </a:lnTo>
                  <a:lnTo>
                    <a:pt x="93" y="284"/>
                  </a:lnTo>
                  <a:lnTo>
                    <a:pt x="93" y="284"/>
                  </a:lnTo>
                  <a:lnTo>
                    <a:pt x="89" y="273"/>
                  </a:lnTo>
                  <a:lnTo>
                    <a:pt x="87" y="262"/>
                  </a:lnTo>
                  <a:lnTo>
                    <a:pt x="87" y="249"/>
                  </a:lnTo>
                  <a:lnTo>
                    <a:pt x="87" y="236"/>
                  </a:lnTo>
                  <a:lnTo>
                    <a:pt x="88" y="231"/>
                  </a:lnTo>
                  <a:lnTo>
                    <a:pt x="82" y="230"/>
                  </a:lnTo>
                  <a:lnTo>
                    <a:pt x="82" y="230"/>
                  </a:lnTo>
                  <a:lnTo>
                    <a:pt x="71" y="228"/>
                  </a:lnTo>
                  <a:lnTo>
                    <a:pt x="59" y="226"/>
                  </a:lnTo>
                  <a:lnTo>
                    <a:pt x="50" y="224"/>
                  </a:lnTo>
                  <a:lnTo>
                    <a:pt x="41" y="221"/>
                  </a:lnTo>
                  <a:lnTo>
                    <a:pt x="33" y="218"/>
                  </a:lnTo>
                  <a:lnTo>
                    <a:pt x="25" y="214"/>
                  </a:lnTo>
                  <a:lnTo>
                    <a:pt x="19" y="209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7" y="193"/>
                  </a:lnTo>
                  <a:lnTo>
                    <a:pt x="3" y="182"/>
                  </a:lnTo>
                  <a:lnTo>
                    <a:pt x="0" y="171"/>
                  </a:lnTo>
                  <a:lnTo>
                    <a:pt x="0" y="158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1" y="145"/>
                  </a:lnTo>
                  <a:lnTo>
                    <a:pt x="2" y="134"/>
                  </a:lnTo>
                  <a:lnTo>
                    <a:pt x="5" y="125"/>
                  </a:lnTo>
                  <a:lnTo>
                    <a:pt x="7" y="121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4" y="111"/>
                  </a:lnTo>
                  <a:lnTo>
                    <a:pt x="20" y="107"/>
                  </a:lnTo>
                  <a:lnTo>
                    <a:pt x="26" y="102"/>
                  </a:lnTo>
                  <a:lnTo>
                    <a:pt x="33" y="100"/>
                  </a:lnTo>
                  <a:lnTo>
                    <a:pt x="40" y="98"/>
                  </a:lnTo>
                  <a:lnTo>
                    <a:pt x="47" y="97"/>
                  </a:lnTo>
                  <a:lnTo>
                    <a:pt x="62" y="96"/>
                  </a:lnTo>
                  <a:lnTo>
                    <a:pt x="62" y="96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82" y="97"/>
                  </a:lnTo>
                  <a:lnTo>
                    <a:pt x="91" y="97"/>
                  </a:lnTo>
                  <a:lnTo>
                    <a:pt x="90" y="91"/>
                  </a:lnTo>
                  <a:lnTo>
                    <a:pt x="90" y="91"/>
                  </a:lnTo>
                  <a:lnTo>
                    <a:pt x="90" y="75"/>
                  </a:lnTo>
                  <a:lnTo>
                    <a:pt x="91" y="59"/>
                  </a:lnTo>
                  <a:lnTo>
                    <a:pt x="93" y="51"/>
                  </a:lnTo>
                  <a:lnTo>
                    <a:pt x="95" y="44"/>
                  </a:lnTo>
                  <a:lnTo>
                    <a:pt x="98" y="37"/>
                  </a:lnTo>
                  <a:lnTo>
                    <a:pt x="102" y="31"/>
                  </a:lnTo>
                  <a:lnTo>
                    <a:pt x="102" y="31"/>
                  </a:lnTo>
                  <a:lnTo>
                    <a:pt x="108" y="24"/>
                  </a:lnTo>
                  <a:lnTo>
                    <a:pt x="115" y="18"/>
                  </a:lnTo>
                  <a:lnTo>
                    <a:pt x="122" y="13"/>
                  </a:lnTo>
                  <a:lnTo>
                    <a:pt x="131" y="8"/>
                  </a:lnTo>
                  <a:lnTo>
                    <a:pt x="140" y="4"/>
                  </a:lnTo>
                  <a:lnTo>
                    <a:pt x="149" y="2"/>
                  </a:lnTo>
                  <a:lnTo>
                    <a:pt x="159" y="0"/>
                  </a:lnTo>
                  <a:lnTo>
                    <a:pt x="169" y="0"/>
                  </a:lnTo>
                  <a:lnTo>
                    <a:pt x="169" y="0"/>
                  </a:lnTo>
                  <a:lnTo>
                    <a:pt x="179" y="0"/>
                  </a:lnTo>
                  <a:lnTo>
                    <a:pt x="179" y="0"/>
                  </a:lnTo>
                  <a:lnTo>
                    <a:pt x="194" y="2"/>
                  </a:lnTo>
                  <a:lnTo>
                    <a:pt x="204" y="5"/>
                  </a:lnTo>
                  <a:lnTo>
                    <a:pt x="214" y="9"/>
                  </a:lnTo>
                  <a:lnTo>
                    <a:pt x="225" y="16"/>
                  </a:lnTo>
                  <a:lnTo>
                    <a:pt x="230" y="19"/>
                  </a:lnTo>
                  <a:lnTo>
                    <a:pt x="235" y="23"/>
                  </a:lnTo>
                  <a:lnTo>
                    <a:pt x="239" y="28"/>
                  </a:lnTo>
                  <a:lnTo>
                    <a:pt x="242" y="33"/>
                  </a:lnTo>
                  <a:lnTo>
                    <a:pt x="245" y="39"/>
                  </a:lnTo>
                  <a:lnTo>
                    <a:pt x="248" y="46"/>
                  </a:lnTo>
                  <a:lnTo>
                    <a:pt x="248" y="46"/>
                  </a:lnTo>
                  <a:lnTo>
                    <a:pt x="251" y="55"/>
                  </a:lnTo>
                  <a:lnTo>
                    <a:pt x="252" y="6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97"/>
                  </a:lnTo>
                  <a:lnTo>
                    <a:pt x="254" y="101"/>
                  </a:lnTo>
                  <a:lnTo>
                    <a:pt x="258" y="102"/>
                  </a:lnTo>
                  <a:lnTo>
                    <a:pt x="258" y="102"/>
                  </a:lnTo>
                  <a:lnTo>
                    <a:pt x="268" y="103"/>
                  </a:lnTo>
                  <a:lnTo>
                    <a:pt x="278" y="105"/>
                  </a:lnTo>
                  <a:lnTo>
                    <a:pt x="285" y="105"/>
                  </a:lnTo>
                  <a:lnTo>
                    <a:pt x="285" y="105"/>
                  </a:lnTo>
                  <a:lnTo>
                    <a:pt x="294" y="105"/>
                  </a:lnTo>
                  <a:lnTo>
                    <a:pt x="303" y="106"/>
                  </a:lnTo>
                  <a:lnTo>
                    <a:pt x="311" y="107"/>
                  </a:lnTo>
                  <a:lnTo>
                    <a:pt x="320" y="110"/>
                  </a:lnTo>
                  <a:lnTo>
                    <a:pt x="320" y="110"/>
                  </a:lnTo>
                  <a:lnTo>
                    <a:pt x="329" y="114"/>
                  </a:lnTo>
                  <a:lnTo>
                    <a:pt x="337" y="120"/>
                  </a:lnTo>
                  <a:lnTo>
                    <a:pt x="344" y="127"/>
                  </a:lnTo>
                  <a:lnTo>
                    <a:pt x="350" y="136"/>
                  </a:lnTo>
                  <a:lnTo>
                    <a:pt x="354" y="145"/>
                  </a:lnTo>
                  <a:lnTo>
                    <a:pt x="357" y="154"/>
                  </a:lnTo>
                  <a:lnTo>
                    <a:pt x="358" y="163"/>
                  </a:lnTo>
                  <a:lnTo>
                    <a:pt x="358" y="174"/>
                  </a:lnTo>
                  <a:lnTo>
                    <a:pt x="358" y="174"/>
                  </a:lnTo>
                  <a:lnTo>
                    <a:pt x="356" y="183"/>
                  </a:lnTo>
                  <a:lnTo>
                    <a:pt x="354" y="192"/>
                  </a:lnTo>
                  <a:lnTo>
                    <a:pt x="351" y="203"/>
                  </a:lnTo>
                  <a:lnTo>
                    <a:pt x="347" y="211"/>
                  </a:lnTo>
                  <a:lnTo>
                    <a:pt x="341" y="220"/>
                  </a:lnTo>
                  <a:lnTo>
                    <a:pt x="334" y="227"/>
                  </a:lnTo>
                  <a:lnTo>
                    <a:pt x="327" y="233"/>
                  </a:lnTo>
                  <a:lnTo>
                    <a:pt x="322" y="235"/>
                  </a:lnTo>
                  <a:lnTo>
                    <a:pt x="317" y="237"/>
                  </a:lnTo>
                  <a:lnTo>
                    <a:pt x="317" y="237"/>
                  </a:lnTo>
                  <a:lnTo>
                    <a:pt x="306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78" y="239"/>
                  </a:lnTo>
                  <a:lnTo>
                    <a:pt x="261" y="237"/>
                  </a:lnTo>
                  <a:lnTo>
                    <a:pt x="246" y="235"/>
                  </a:lnTo>
                  <a:lnTo>
                    <a:pt x="246" y="241"/>
                  </a:lnTo>
                  <a:lnTo>
                    <a:pt x="246" y="241"/>
                  </a:lnTo>
                  <a:lnTo>
                    <a:pt x="245" y="256"/>
                  </a:lnTo>
                  <a:lnTo>
                    <a:pt x="243" y="272"/>
                  </a:lnTo>
                  <a:lnTo>
                    <a:pt x="240" y="279"/>
                  </a:lnTo>
                  <a:lnTo>
                    <a:pt x="238" y="286"/>
                  </a:lnTo>
                  <a:lnTo>
                    <a:pt x="234" y="294"/>
                  </a:lnTo>
                  <a:lnTo>
                    <a:pt x="230" y="301"/>
                  </a:lnTo>
                  <a:lnTo>
                    <a:pt x="230" y="301"/>
                  </a:lnTo>
                  <a:lnTo>
                    <a:pt x="225" y="307"/>
                  </a:lnTo>
                  <a:lnTo>
                    <a:pt x="219" y="312"/>
                  </a:lnTo>
                  <a:lnTo>
                    <a:pt x="211" y="317"/>
                  </a:lnTo>
                  <a:lnTo>
                    <a:pt x="204" y="320"/>
                  </a:lnTo>
                  <a:lnTo>
                    <a:pt x="196" y="324"/>
                  </a:lnTo>
                  <a:lnTo>
                    <a:pt x="188" y="326"/>
                  </a:lnTo>
                  <a:lnTo>
                    <a:pt x="178" y="328"/>
                  </a:lnTo>
                  <a:lnTo>
                    <a:pt x="169" y="328"/>
                  </a:lnTo>
                  <a:lnTo>
                    <a:pt x="169" y="328"/>
                  </a:lnTo>
                  <a:close/>
                  <a:moveTo>
                    <a:pt x="141" y="280"/>
                  </a:moveTo>
                  <a:lnTo>
                    <a:pt x="141" y="280"/>
                  </a:lnTo>
                  <a:lnTo>
                    <a:pt x="151" y="281"/>
                  </a:lnTo>
                  <a:lnTo>
                    <a:pt x="151" y="281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6" y="282"/>
                  </a:lnTo>
                  <a:lnTo>
                    <a:pt x="166" y="282"/>
                  </a:lnTo>
                  <a:lnTo>
                    <a:pt x="173" y="282"/>
                  </a:lnTo>
                  <a:lnTo>
                    <a:pt x="180" y="280"/>
                  </a:lnTo>
                  <a:lnTo>
                    <a:pt x="187" y="277"/>
                  </a:lnTo>
                  <a:lnTo>
                    <a:pt x="191" y="274"/>
                  </a:lnTo>
                  <a:lnTo>
                    <a:pt x="191" y="274"/>
                  </a:lnTo>
                  <a:lnTo>
                    <a:pt x="195" y="269"/>
                  </a:lnTo>
                  <a:lnTo>
                    <a:pt x="197" y="265"/>
                  </a:lnTo>
                  <a:lnTo>
                    <a:pt x="199" y="259"/>
                  </a:lnTo>
                  <a:lnTo>
                    <a:pt x="200" y="253"/>
                  </a:lnTo>
                  <a:lnTo>
                    <a:pt x="201" y="241"/>
                  </a:lnTo>
                  <a:lnTo>
                    <a:pt x="201" y="228"/>
                  </a:lnTo>
                  <a:lnTo>
                    <a:pt x="201" y="228"/>
                  </a:lnTo>
                  <a:lnTo>
                    <a:pt x="201" y="219"/>
                  </a:lnTo>
                  <a:lnTo>
                    <a:pt x="201" y="219"/>
                  </a:lnTo>
                  <a:lnTo>
                    <a:pt x="201" y="214"/>
                  </a:lnTo>
                  <a:lnTo>
                    <a:pt x="203" y="210"/>
                  </a:lnTo>
                  <a:lnTo>
                    <a:pt x="205" y="206"/>
                  </a:lnTo>
                  <a:lnTo>
                    <a:pt x="208" y="203"/>
                  </a:lnTo>
                  <a:lnTo>
                    <a:pt x="210" y="202"/>
                  </a:lnTo>
                  <a:lnTo>
                    <a:pt x="210" y="201"/>
                  </a:lnTo>
                  <a:lnTo>
                    <a:pt x="210" y="201"/>
                  </a:lnTo>
                  <a:lnTo>
                    <a:pt x="212" y="196"/>
                  </a:lnTo>
                  <a:lnTo>
                    <a:pt x="215" y="192"/>
                  </a:lnTo>
                  <a:lnTo>
                    <a:pt x="219" y="190"/>
                  </a:lnTo>
                  <a:lnTo>
                    <a:pt x="222" y="188"/>
                  </a:lnTo>
                  <a:lnTo>
                    <a:pt x="225" y="188"/>
                  </a:lnTo>
                  <a:lnTo>
                    <a:pt x="229" y="187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44" y="188"/>
                  </a:lnTo>
                  <a:lnTo>
                    <a:pt x="244" y="188"/>
                  </a:lnTo>
                  <a:lnTo>
                    <a:pt x="254" y="189"/>
                  </a:lnTo>
                  <a:lnTo>
                    <a:pt x="264" y="190"/>
                  </a:lnTo>
                  <a:lnTo>
                    <a:pt x="264" y="190"/>
                  </a:lnTo>
                  <a:lnTo>
                    <a:pt x="277" y="192"/>
                  </a:lnTo>
                  <a:lnTo>
                    <a:pt x="283" y="194"/>
                  </a:lnTo>
                  <a:lnTo>
                    <a:pt x="283" y="194"/>
                  </a:lnTo>
                  <a:lnTo>
                    <a:pt x="292" y="194"/>
                  </a:lnTo>
                  <a:lnTo>
                    <a:pt x="292" y="194"/>
                  </a:lnTo>
                  <a:lnTo>
                    <a:pt x="299" y="194"/>
                  </a:lnTo>
                  <a:lnTo>
                    <a:pt x="302" y="193"/>
                  </a:lnTo>
                  <a:lnTo>
                    <a:pt x="305" y="191"/>
                  </a:lnTo>
                  <a:lnTo>
                    <a:pt x="308" y="188"/>
                  </a:lnTo>
                  <a:lnTo>
                    <a:pt x="309" y="185"/>
                  </a:lnTo>
                  <a:lnTo>
                    <a:pt x="311" y="181"/>
                  </a:lnTo>
                  <a:lnTo>
                    <a:pt x="311" y="175"/>
                  </a:lnTo>
                  <a:lnTo>
                    <a:pt x="311" y="175"/>
                  </a:lnTo>
                  <a:lnTo>
                    <a:pt x="311" y="170"/>
                  </a:lnTo>
                  <a:lnTo>
                    <a:pt x="311" y="164"/>
                  </a:lnTo>
                  <a:lnTo>
                    <a:pt x="310" y="159"/>
                  </a:lnTo>
                  <a:lnTo>
                    <a:pt x="307" y="155"/>
                  </a:lnTo>
                  <a:lnTo>
                    <a:pt x="307" y="155"/>
                  </a:lnTo>
                  <a:lnTo>
                    <a:pt x="303" y="152"/>
                  </a:lnTo>
                  <a:lnTo>
                    <a:pt x="298" y="151"/>
                  </a:lnTo>
                  <a:lnTo>
                    <a:pt x="292" y="150"/>
                  </a:lnTo>
                  <a:lnTo>
                    <a:pt x="286" y="150"/>
                  </a:lnTo>
                  <a:lnTo>
                    <a:pt x="286" y="150"/>
                  </a:lnTo>
                  <a:lnTo>
                    <a:pt x="273" y="149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48" y="146"/>
                  </a:lnTo>
                  <a:lnTo>
                    <a:pt x="235" y="145"/>
                  </a:lnTo>
                  <a:lnTo>
                    <a:pt x="235" y="145"/>
                  </a:lnTo>
                  <a:lnTo>
                    <a:pt x="230" y="145"/>
                  </a:lnTo>
                  <a:lnTo>
                    <a:pt x="230" y="145"/>
                  </a:lnTo>
                  <a:lnTo>
                    <a:pt x="224" y="143"/>
                  </a:lnTo>
                  <a:lnTo>
                    <a:pt x="219" y="140"/>
                  </a:lnTo>
                  <a:lnTo>
                    <a:pt x="213" y="136"/>
                  </a:lnTo>
                  <a:lnTo>
                    <a:pt x="212" y="132"/>
                  </a:lnTo>
                  <a:lnTo>
                    <a:pt x="211" y="129"/>
                  </a:lnTo>
                  <a:lnTo>
                    <a:pt x="211" y="129"/>
                  </a:lnTo>
                  <a:lnTo>
                    <a:pt x="209" y="116"/>
                  </a:lnTo>
                  <a:lnTo>
                    <a:pt x="208" y="102"/>
                  </a:lnTo>
                  <a:lnTo>
                    <a:pt x="208" y="102"/>
                  </a:lnTo>
                  <a:lnTo>
                    <a:pt x="207" y="79"/>
                  </a:lnTo>
                  <a:lnTo>
                    <a:pt x="207" y="79"/>
                  </a:lnTo>
                  <a:lnTo>
                    <a:pt x="206" y="75"/>
                  </a:lnTo>
                  <a:lnTo>
                    <a:pt x="206" y="75"/>
                  </a:lnTo>
                  <a:lnTo>
                    <a:pt x="205" y="64"/>
                  </a:lnTo>
                  <a:lnTo>
                    <a:pt x="203" y="60"/>
                  </a:lnTo>
                  <a:lnTo>
                    <a:pt x="201" y="56"/>
                  </a:lnTo>
                  <a:lnTo>
                    <a:pt x="198" y="52"/>
                  </a:lnTo>
                  <a:lnTo>
                    <a:pt x="194" y="49"/>
                  </a:lnTo>
                  <a:lnTo>
                    <a:pt x="188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5" y="46"/>
                  </a:lnTo>
                  <a:lnTo>
                    <a:pt x="175" y="46"/>
                  </a:lnTo>
                  <a:lnTo>
                    <a:pt x="166" y="46"/>
                  </a:lnTo>
                  <a:lnTo>
                    <a:pt x="166" y="46"/>
                  </a:lnTo>
                  <a:lnTo>
                    <a:pt x="157" y="46"/>
                  </a:lnTo>
                  <a:lnTo>
                    <a:pt x="149" y="49"/>
                  </a:lnTo>
                  <a:lnTo>
                    <a:pt x="149" y="49"/>
                  </a:lnTo>
                  <a:lnTo>
                    <a:pt x="144" y="52"/>
                  </a:lnTo>
                  <a:lnTo>
                    <a:pt x="139" y="57"/>
                  </a:lnTo>
                  <a:lnTo>
                    <a:pt x="138" y="58"/>
                  </a:lnTo>
                  <a:lnTo>
                    <a:pt x="138" y="60"/>
                  </a:lnTo>
                  <a:lnTo>
                    <a:pt x="138" y="60"/>
                  </a:lnTo>
                  <a:lnTo>
                    <a:pt x="137" y="64"/>
                  </a:lnTo>
                  <a:lnTo>
                    <a:pt x="137" y="118"/>
                  </a:lnTo>
                  <a:lnTo>
                    <a:pt x="137" y="120"/>
                  </a:lnTo>
                  <a:lnTo>
                    <a:pt x="137" y="120"/>
                  </a:lnTo>
                  <a:lnTo>
                    <a:pt x="137" y="124"/>
                  </a:lnTo>
                  <a:lnTo>
                    <a:pt x="136" y="129"/>
                  </a:lnTo>
                  <a:lnTo>
                    <a:pt x="134" y="133"/>
                  </a:lnTo>
                  <a:lnTo>
                    <a:pt x="131" y="137"/>
                  </a:lnTo>
                  <a:lnTo>
                    <a:pt x="131" y="137"/>
                  </a:lnTo>
                  <a:lnTo>
                    <a:pt x="127" y="141"/>
                  </a:lnTo>
                  <a:lnTo>
                    <a:pt x="122" y="143"/>
                  </a:lnTo>
                  <a:lnTo>
                    <a:pt x="117" y="145"/>
                  </a:lnTo>
                  <a:lnTo>
                    <a:pt x="112" y="145"/>
                  </a:lnTo>
                  <a:lnTo>
                    <a:pt x="112" y="145"/>
                  </a:lnTo>
                  <a:lnTo>
                    <a:pt x="108" y="145"/>
                  </a:lnTo>
                  <a:lnTo>
                    <a:pt x="104" y="143"/>
                  </a:lnTo>
                  <a:lnTo>
                    <a:pt x="102" y="143"/>
                  </a:lnTo>
                  <a:lnTo>
                    <a:pt x="99" y="143"/>
                  </a:lnTo>
                  <a:lnTo>
                    <a:pt x="99" y="143"/>
                  </a:lnTo>
                  <a:lnTo>
                    <a:pt x="91" y="143"/>
                  </a:lnTo>
                  <a:lnTo>
                    <a:pt x="89" y="143"/>
                  </a:lnTo>
                  <a:lnTo>
                    <a:pt x="89" y="143"/>
                  </a:lnTo>
                  <a:lnTo>
                    <a:pt x="83" y="143"/>
                  </a:lnTo>
                  <a:lnTo>
                    <a:pt x="81" y="143"/>
                  </a:lnTo>
                  <a:lnTo>
                    <a:pt x="81" y="143"/>
                  </a:lnTo>
                  <a:lnTo>
                    <a:pt x="74" y="143"/>
                  </a:lnTo>
                  <a:lnTo>
                    <a:pt x="74" y="143"/>
                  </a:lnTo>
                  <a:lnTo>
                    <a:pt x="59" y="142"/>
                  </a:lnTo>
                  <a:lnTo>
                    <a:pt x="59" y="142"/>
                  </a:lnTo>
                  <a:lnTo>
                    <a:pt x="51" y="142"/>
                  </a:lnTo>
                  <a:lnTo>
                    <a:pt x="47" y="143"/>
                  </a:lnTo>
                  <a:lnTo>
                    <a:pt x="46" y="147"/>
                  </a:lnTo>
                  <a:lnTo>
                    <a:pt x="46" y="147"/>
                  </a:lnTo>
                  <a:lnTo>
                    <a:pt x="45" y="160"/>
                  </a:lnTo>
                  <a:lnTo>
                    <a:pt x="45" y="171"/>
                  </a:lnTo>
                  <a:lnTo>
                    <a:pt x="56" y="170"/>
                  </a:lnTo>
                  <a:lnTo>
                    <a:pt x="56" y="170"/>
                  </a:lnTo>
                  <a:lnTo>
                    <a:pt x="56" y="171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51" y="174"/>
                  </a:lnTo>
                  <a:lnTo>
                    <a:pt x="50" y="174"/>
                  </a:lnTo>
                  <a:lnTo>
                    <a:pt x="50" y="174"/>
                  </a:lnTo>
                  <a:lnTo>
                    <a:pt x="52" y="176"/>
                  </a:lnTo>
                  <a:lnTo>
                    <a:pt x="52" y="176"/>
                  </a:lnTo>
                  <a:lnTo>
                    <a:pt x="58" y="180"/>
                  </a:lnTo>
                  <a:lnTo>
                    <a:pt x="58" y="180"/>
                  </a:lnTo>
                  <a:lnTo>
                    <a:pt x="67" y="182"/>
                  </a:lnTo>
                  <a:lnTo>
                    <a:pt x="68" y="183"/>
                  </a:lnTo>
                  <a:lnTo>
                    <a:pt x="69" y="183"/>
                  </a:lnTo>
                  <a:lnTo>
                    <a:pt x="69" y="183"/>
                  </a:lnTo>
                  <a:lnTo>
                    <a:pt x="83" y="184"/>
                  </a:lnTo>
                  <a:lnTo>
                    <a:pt x="83" y="184"/>
                  </a:lnTo>
                  <a:lnTo>
                    <a:pt x="103" y="185"/>
                  </a:lnTo>
                  <a:lnTo>
                    <a:pt x="103" y="185"/>
                  </a:lnTo>
                  <a:lnTo>
                    <a:pt x="109" y="186"/>
                  </a:lnTo>
                  <a:lnTo>
                    <a:pt x="110" y="186"/>
                  </a:lnTo>
                  <a:lnTo>
                    <a:pt x="111" y="186"/>
                  </a:lnTo>
                  <a:lnTo>
                    <a:pt x="111" y="186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8" y="186"/>
                  </a:lnTo>
                  <a:lnTo>
                    <a:pt x="122" y="188"/>
                  </a:lnTo>
                  <a:lnTo>
                    <a:pt x="127" y="190"/>
                  </a:lnTo>
                  <a:lnTo>
                    <a:pt x="130" y="192"/>
                  </a:lnTo>
                  <a:lnTo>
                    <a:pt x="130" y="192"/>
                  </a:lnTo>
                  <a:lnTo>
                    <a:pt x="132" y="195"/>
                  </a:lnTo>
                  <a:lnTo>
                    <a:pt x="134" y="200"/>
                  </a:lnTo>
                  <a:lnTo>
                    <a:pt x="135" y="203"/>
                  </a:lnTo>
                  <a:lnTo>
                    <a:pt x="135" y="208"/>
                  </a:lnTo>
                  <a:lnTo>
                    <a:pt x="135" y="208"/>
                  </a:lnTo>
                  <a:lnTo>
                    <a:pt x="134" y="224"/>
                  </a:lnTo>
                  <a:lnTo>
                    <a:pt x="134" y="224"/>
                  </a:lnTo>
                  <a:lnTo>
                    <a:pt x="133" y="241"/>
                  </a:lnTo>
                  <a:lnTo>
                    <a:pt x="133" y="258"/>
                  </a:lnTo>
                  <a:lnTo>
                    <a:pt x="133" y="258"/>
                  </a:lnTo>
                  <a:lnTo>
                    <a:pt x="134" y="264"/>
                  </a:lnTo>
                  <a:lnTo>
                    <a:pt x="134" y="264"/>
                  </a:lnTo>
                  <a:lnTo>
                    <a:pt x="136" y="273"/>
                  </a:lnTo>
                  <a:lnTo>
                    <a:pt x="136" y="273"/>
                  </a:lnTo>
                  <a:lnTo>
                    <a:pt x="137" y="270"/>
                  </a:lnTo>
                  <a:lnTo>
                    <a:pt x="139" y="269"/>
                  </a:lnTo>
                  <a:lnTo>
                    <a:pt x="141" y="269"/>
                  </a:lnTo>
                  <a:lnTo>
                    <a:pt x="141" y="28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968" name="组合 967"/>
          <p:cNvGrpSpPr/>
          <p:nvPr/>
        </p:nvGrpSpPr>
        <p:grpSpPr>
          <a:xfrm>
            <a:off x="9753610" y="3663970"/>
            <a:ext cx="1083735" cy="1071033"/>
            <a:chOff x="4154488" y="3006726"/>
            <a:chExt cx="812801" cy="803275"/>
          </a:xfrm>
          <a:solidFill>
            <a:schemeClr val="bg1"/>
          </a:solidFill>
        </p:grpSpPr>
        <p:sp>
          <p:nvSpPr>
            <p:cNvPr id="969" name="Freeform 173"/>
            <p:cNvSpPr/>
            <p:nvPr/>
          </p:nvSpPr>
          <p:spPr bwMode="auto">
            <a:xfrm>
              <a:off x="4217988" y="3468688"/>
              <a:ext cx="39688" cy="61913"/>
            </a:xfrm>
            <a:custGeom>
              <a:avLst/>
              <a:gdLst/>
              <a:ahLst/>
              <a:cxnLst>
                <a:cxn ang="0">
                  <a:pos x="70" y="1"/>
                </a:cxn>
                <a:cxn ang="0">
                  <a:pos x="70" y="1"/>
                </a:cxn>
                <a:cxn ang="0">
                  <a:pos x="65" y="3"/>
                </a:cxn>
                <a:cxn ang="0">
                  <a:pos x="60" y="6"/>
                </a:cxn>
                <a:cxn ang="0">
                  <a:pos x="54" y="10"/>
                </a:cxn>
                <a:cxn ang="0">
                  <a:pos x="50" y="15"/>
                </a:cxn>
                <a:cxn ang="0">
                  <a:pos x="42" y="26"/>
                </a:cxn>
                <a:cxn ang="0">
                  <a:pos x="39" y="31"/>
                </a:cxn>
                <a:cxn ang="0">
                  <a:pos x="37" y="36"/>
                </a:cxn>
                <a:cxn ang="0">
                  <a:pos x="37" y="36"/>
                </a:cxn>
                <a:cxn ang="0">
                  <a:pos x="33" y="45"/>
                </a:cxn>
                <a:cxn ang="0">
                  <a:pos x="27" y="55"/>
                </a:cxn>
                <a:cxn ang="0">
                  <a:pos x="17" y="72"/>
                </a:cxn>
                <a:cxn ang="0">
                  <a:pos x="11" y="81"/>
                </a:cxn>
                <a:cxn ang="0">
                  <a:pos x="7" y="91"/>
                </a:cxn>
                <a:cxn ang="0">
                  <a:pos x="3" y="10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4" y="118"/>
                </a:cxn>
                <a:cxn ang="0">
                  <a:pos x="6" y="118"/>
                </a:cxn>
                <a:cxn ang="0">
                  <a:pos x="7" y="117"/>
                </a:cxn>
                <a:cxn ang="0">
                  <a:pos x="9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1" y="106"/>
                </a:cxn>
                <a:cxn ang="0">
                  <a:pos x="13" y="98"/>
                </a:cxn>
                <a:cxn ang="0">
                  <a:pos x="19" y="84"/>
                </a:cxn>
                <a:cxn ang="0">
                  <a:pos x="27" y="70"/>
                </a:cxn>
                <a:cxn ang="0">
                  <a:pos x="37" y="57"/>
                </a:cxn>
                <a:cxn ang="0">
                  <a:pos x="37" y="57"/>
                </a:cxn>
                <a:cxn ang="0">
                  <a:pos x="44" y="44"/>
                </a:cxn>
                <a:cxn ang="0">
                  <a:pos x="51" y="30"/>
                </a:cxn>
                <a:cxn ang="0">
                  <a:pos x="55" y="23"/>
                </a:cxn>
                <a:cxn ang="0">
                  <a:pos x="61" y="17"/>
                </a:cxn>
                <a:cxn ang="0">
                  <a:pos x="66" y="13"/>
                </a:cxn>
                <a:cxn ang="0">
                  <a:pos x="72" y="10"/>
                </a:cxn>
                <a:cxn ang="0">
                  <a:pos x="72" y="10"/>
                </a:cxn>
                <a:cxn ang="0">
                  <a:pos x="74" y="9"/>
                </a:cxn>
                <a:cxn ang="0">
                  <a:pos x="75" y="7"/>
                </a:cxn>
                <a:cxn ang="0">
                  <a:pos x="75" y="4"/>
                </a:cxn>
                <a:cxn ang="0">
                  <a:pos x="75" y="2"/>
                </a:cxn>
                <a:cxn ang="0">
                  <a:pos x="73" y="1"/>
                </a:cxn>
                <a:cxn ang="0">
                  <a:pos x="72" y="0"/>
                </a:cxn>
                <a:cxn ang="0">
                  <a:pos x="70" y="1"/>
                </a:cxn>
                <a:cxn ang="0">
                  <a:pos x="70" y="1"/>
                </a:cxn>
              </a:cxnLst>
              <a:rect l="0" t="0" r="r" b="b"/>
              <a:pathLst>
                <a:path w="75" h="118">
                  <a:moveTo>
                    <a:pt x="70" y="1"/>
                  </a:moveTo>
                  <a:lnTo>
                    <a:pt x="70" y="1"/>
                  </a:lnTo>
                  <a:lnTo>
                    <a:pt x="65" y="3"/>
                  </a:lnTo>
                  <a:lnTo>
                    <a:pt x="60" y="6"/>
                  </a:lnTo>
                  <a:lnTo>
                    <a:pt x="54" y="10"/>
                  </a:lnTo>
                  <a:lnTo>
                    <a:pt x="50" y="15"/>
                  </a:lnTo>
                  <a:lnTo>
                    <a:pt x="42" y="26"/>
                  </a:lnTo>
                  <a:lnTo>
                    <a:pt x="39" y="31"/>
                  </a:lnTo>
                  <a:lnTo>
                    <a:pt x="37" y="36"/>
                  </a:lnTo>
                  <a:lnTo>
                    <a:pt x="37" y="36"/>
                  </a:lnTo>
                  <a:lnTo>
                    <a:pt x="33" y="45"/>
                  </a:lnTo>
                  <a:lnTo>
                    <a:pt x="27" y="55"/>
                  </a:lnTo>
                  <a:lnTo>
                    <a:pt x="17" y="72"/>
                  </a:lnTo>
                  <a:lnTo>
                    <a:pt x="11" y="81"/>
                  </a:lnTo>
                  <a:lnTo>
                    <a:pt x="7" y="91"/>
                  </a:lnTo>
                  <a:lnTo>
                    <a:pt x="3" y="10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4" y="118"/>
                  </a:lnTo>
                  <a:lnTo>
                    <a:pt x="6" y="118"/>
                  </a:lnTo>
                  <a:lnTo>
                    <a:pt x="7" y="117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06"/>
                  </a:lnTo>
                  <a:lnTo>
                    <a:pt x="13" y="98"/>
                  </a:lnTo>
                  <a:lnTo>
                    <a:pt x="19" y="84"/>
                  </a:lnTo>
                  <a:lnTo>
                    <a:pt x="27" y="70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44" y="44"/>
                  </a:lnTo>
                  <a:lnTo>
                    <a:pt x="51" y="30"/>
                  </a:lnTo>
                  <a:lnTo>
                    <a:pt x="55" y="23"/>
                  </a:lnTo>
                  <a:lnTo>
                    <a:pt x="61" y="17"/>
                  </a:lnTo>
                  <a:lnTo>
                    <a:pt x="66" y="13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4" y="9"/>
                  </a:lnTo>
                  <a:lnTo>
                    <a:pt x="75" y="7"/>
                  </a:lnTo>
                  <a:lnTo>
                    <a:pt x="75" y="4"/>
                  </a:lnTo>
                  <a:lnTo>
                    <a:pt x="75" y="2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0" y="1"/>
                  </a:lnTo>
                  <a:lnTo>
                    <a:pt x="7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70" name="Freeform 174"/>
            <p:cNvSpPr/>
            <p:nvPr/>
          </p:nvSpPr>
          <p:spPr bwMode="auto">
            <a:xfrm>
              <a:off x="4229100" y="3509963"/>
              <a:ext cx="44450" cy="74613"/>
            </a:xfrm>
            <a:custGeom>
              <a:avLst/>
              <a:gdLst/>
              <a:ahLst/>
              <a:cxnLst>
                <a:cxn ang="0">
                  <a:pos x="77" y="1"/>
                </a:cxn>
                <a:cxn ang="0">
                  <a:pos x="77" y="1"/>
                </a:cxn>
                <a:cxn ang="0">
                  <a:pos x="65" y="16"/>
                </a:cxn>
                <a:cxn ang="0">
                  <a:pos x="55" y="31"/>
                </a:cxn>
                <a:cxn ang="0">
                  <a:pos x="35" y="64"/>
                </a:cxn>
                <a:cxn ang="0">
                  <a:pos x="35" y="64"/>
                </a:cxn>
                <a:cxn ang="0">
                  <a:pos x="25" y="80"/>
                </a:cxn>
                <a:cxn ang="0">
                  <a:pos x="16" y="98"/>
                </a:cxn>
                <a:cxn ang="0">
                  <a:pos x="6" y="115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6"/>
                </a:cxn>
                <a:cxn ang="0">
                  <a:pos x="0" y="137"/>
                </a:cxn>
                <a:cxn ang="0">
                  <a:pos x="1" y="139"/>
                </a:cxn>
                <a:cxn ang="0">
                  <a:pos x="3" y="139"/>
                </a:cxn>
                <a:cxn ang="0">
                  <a:pos x="5" y="140"/>
                </a:cxn>
                <a:cxn ang="0">
                  <a:pos x="6" y="139"/>
                </a:cxn>
                <a:cxn ang="0">
                  <a:pos x="8" y="138"/>
                </a:cxn>
                <a:cxn ang="0">
                  <a:pos x="10" y="136"/>
                </a:cxn>
                <a:cxn ang="0">
                  <a:pos x="10" y="136"/>
                </a:cxn>
                <a:cxn ang="0">
                  <a:pos x="16" y="119"/>
                </a:cxn>
                <a:cxn ang="0">
                  <a:pos x="24" y="101"/>
                </a:cxn>
                <a:cxn ang="0">
                  <a:pos x="44" y="68"/>
                </a:cxn>
                <a:cxn ang="0">
                  <a:pos x="44" y="68"/>
                </a:cxn>
                <a:cxn ang="0">
                  <a:pos x="53" y="52"/>
                </a:cxn>
                <a:cxn ang="0">
                  <a:pos x="62" y="37"/>
                </a:cxn>
                <a:cxn ang="0">
                  <a:pos x="73" y="22"/>
                </a:cxn>
                <a:cxn ang="0">
                  <a:pos x="84" y="9"/>
                </a:cxn>
                <a:cxn ang="0">
                  <a:pos x="84" y="9"/>
                </a:cxn>
                <a:cxn ang="0">
                  <a:pos x="85" y="7"/>
                </a:cxn>
                <a:cxn ang="0">
                  <a:pos x="85" y="5"/>
                </a:cxn>
                <a:cxn ang="0">
                  <a:pos x="85" y="4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9" y="0"/>
                </a:cxn>
                <a:cxn ang="0">
                  <a:pos x="77" y="1"/>
                </a:cxn>
                <a:cxn ang="0">
                  <a:pos x="77" y="1"/>
                </a:cxn>
              </a:cxnLst>
              <a:rect l="0" t="0" r="r" b="b"/>
              <a:pathLst>
                <a:path w="85" h="140">
                  <a:moveTo>
                    <a:pt x="77" y="1"/>
                  </a:moveTo>
                  <a:lnTo>
                    <a:pt x="77" y="1"/>
                  </a:lnTo>
                  <a:lnTo>
                    <a:pt x="65" y="16"/>
                  </a:lnTo>
                  <a:lnTo>
                    <a:pt x="55" y="31"/>
                  </a:lnTo>
                  <a:lnTo>
                    <a:pt x="35" y="64"/>
                  </a:lnTo>
                  <a:lnTo>
                    <a:pt x="35" y="64"/>
                  </a:lnTo>
                  <a:lnTo>
                    <a:pt x="25" y="80"/>
                  </a:lnTo>
                  <a:lnTo>
                    <a:pt x="16" y="98"/>
                  </a:lnTo>
                  <a:lnTo>
                    <a:pt x="6" y="115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6"/>
                  </a:lnTo>
                  <a:lnTo>
                    <a:pt x="0" y="137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5" y="140"/>
                  </a:lnTo>
                  <a:lnTo>
                    <a:pt x="6" y="139"/>
                  </a:lnTo>
                  <a:lnTo>
                    <a:pt x="8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6" y="119"/>
                  </a:lnTo>
                  <a:lnTo>
                    <a:pt x="24" y="101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53" y="52"/>
                  </a:lnTo>
                  <a:lnTo>
                    <a:pt x="62" y="37"/>
                  </a:lnTo>
                  <a:lnTo>
                    <a:pt x="73" y="22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5" y="7"/>
                  </a:lnTo>
                  <a:lnTo>
                    <a:pt x="85" y="5"/>
                  </a:lnTo>
                  <a:lnTo>
                    <a:pt x="85" y="4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7" y="1"/>
                  </a:lnTo>
                  <a:lnTo>
                    <a:pt x="7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71" name="Freeform 175"/>
            <p:cNvSpPr/>
            <p:nvPr/>
          </p:nvSpPr>
          <p:spPr bwMode="auto">
            <a:xfrm>
              <a:off x="4256088" y="3554413"/>
              <a:ext cx="38100" cy="50800"/>
            </a:xfrm>
            <a:custGeom>
              <a:avLst/>
              <a:gdLst/>
              <a:ahLst/>
              <a:cxnLst>
                <a:cxn ang="0">
                  <a:pos x="62" y="1"/>
                </a:cxn>
                <a:cxn ang="0">
                  <a:pos x="62" y="1"/>
                </a:cxn>
                <a:cxn ang="0">
                  <a:pos x="42" y="23"/>
                </a:cxn>
                <a:cxn ang="0">
                  <a:pos x="21" y="46"/>
                </a:cxn>
                <a:cxn ang="0">
                  <a:pos x="21" y="46"/>
                </a:cxn>
                <a:cxn ang="0">
                  <a:pos x="18" y="51"/>
                </a:cxn>
                <a:cxn ang="0">
                  <a:pos x="16" y="57"/>
                </a:cxn>
                <a:cxn ang="0">
                  <a:pos x="10" y="69"/>
                </a:cxn>
                <a:cxn ang="0">
                  <a:pos x="10" y="69"/>
                </a:cxn>
                <a:cxn ang="0">
                  <a:pos x="1" y="93"/>
                </a:cxn>
                <a:cxn ang="0">
                  <a:pos x="1" y="93"/>
                </a:cxn>
                <a:cxn ang="0">
                  <a:pos x="0" y="95"/>
                </a:cxn>
                <a:cxn ang="0">
                  <a:pos x="1" y="96"/>
                </a:cxn>
                <a:cxn ang="0">
                  <a:pos x="2" y="97"/>
                </a:cxn>
                <a:cxn ang="0">
                  <a:pos x="4" y="98"/>
                </a:cxn>
                <a:cxn ang="0">
                  <a:pos x="7" y="98"/>
                </a:cxn>
                <a:cxn ang="0">
                  <a:pos x="9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20" y="71"/>
                </a:cxn>
                <a:cxn ang="0">
                  <a:pos x="25" y="58"/>
                </a:cxn>
                <a:cxn ang="0">
                  <a:pos x="28" y="53"/>
                </a:cxn>
                <a:cxn ang="0">
                  <a:pos x="31" y="48"/>
                </a:cxn>
                <a:cxn ang="0">
                  <a:pos x="31" y="48"/>
                </a:cxn>
                <a:cxn ang="0">
                  <a:pos x="40" y="38"/>
                </a:cxn>
                <a:cxn ang="0">
                  <a:pos x="50" y="27"/>
                </a:cxn>
                <a:cxn ang="0">
                  <a:pos x="70" y="9"/>
                </a:cxn>
                <a:cxn ang="0">
                  <a:pos x="70" y="9"/>
                </a:cxn>
                <a:cxn ang="0">
                  <a:pos x="71" y="7"/>
                </a:cxn>
                <a:cxn ang="0">
                  <a:pos x="71" y="4"/>
                </a:cxn>
                <a:cxn ang="0">
                  <a:pos x="70" y="3"/>
                </a:cxn>
                <a:cxn ang="0">
                  <a:pos x="68" y="1"/>
                </a:cxn>
                <a:cxn ang="0">
                  <a:pos x="67" y="0"/>
                </a:cxn>
                <a:cxn ang="0">
                  <a:pos x="65" y="0"/>
                </a:cxn>
                <a:cxn ang="0">
                  <a:pos x="64" y="0"/>
                </a:cxn>
                <a:cxn ang="0">
                  <a:pos x="62" y="1"/>
                </a:cxn>
                <a:cxn ang="0">
                  <a:pos x="62" y="1"/>
                </a:cxn>
              </a:cxnLst>
              <a:rect l="0" t="0" r="r" b="b"/>
              <a:pathLst>
                <a:path w="71" h="98">
                  <a:moveTo>
                    <a:pt x="62" y="1"/>
                  </a:moveTo>
                  <a:lnTo>
                    <a:pt x="62" y="1"/>
                  </a:lnTo>
                  <a:lnTo>
                    <a:pt x="42" y="23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18" y="51"/>
                  </a:lnTo>
                  <a:lnTo>
                    <a:pt x="16" y="57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95"/>
                  </a:lnTo>
                  <a:lnTo>
                    <a:pt x="1" y="96"/>
                  </a:lnTo>
                  <a:lnTo>
                    <a:pt x="2" y="97"/>
                  </a:lnTo>
                  <a:lnTo>
                    <a:pt x="4" y="98"/>
                  </a:lnTo>
                  <a:lnTo>
                    <a:pt x="7" y="98"/>
                  </a:lnTo>
                  <a:lnTo>
                    <a:pt x="9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20" y="71"/>
                  </a:lnTo>
                  <a:lnTo>
                    <a:pt x="25" y="58"/>
                  </a:lnTo>
                  <a:lnTo>
                    <a:pt x="28" y="53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40" y="38"/>
                  </a:lnTo>
                  <a:lnTo>
                    <a:pt x="50" y="27"/>
                  </a:lnTo>
                  <a:lnTo>
                    <a:pt x="70" y="9"/>
                  </a:lnTo>
                  <a:lnTo>
                    <a:pt x="70" y="9"/>
                  </a:lnTo>
                  <a:lnTo>
                    <a:pt x="71" y="7"/>
                  </a:lnTo>
                  <a:lnTo>
                    <a:pt x="71" y="4"/>
                  </a:lnTo>
                  <a:lnTo>
                    <a:pt x="70" y="3"/>
                  </a:lnTo>
                  <a:lnTo>
                    <a:pt x="68" y="1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2" y="1"/>
                  </a:lnTo>
                  <a:lnTo>
                    <a:pt x="6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72" name="Freeform 176"/>
            <p:cNvSpPr/>
            <p:nvPr/>
          </p:nvSpPr>
          <p:spPr bwMode="auto">
            <a:xfrm>
              <a:off x="4279900" y="3590925"/>
              <a:ext cx="34925" cy="58738"/>
            </a:xfrm>
            <a:custGeom>
              <a:avLst/>
              <a:gdLst/>
              <a:ahLst/>
              <a:cxnLst>
                <a:cxn ang="0">
                  <a:pos x="55" y="2"/>
                </a:cxn>
                <a:cxn ang="0">
                  <a:pos x="55" y="2"/>
                </a:cxn>
                <a:cxn ang="0">
                  <a:pos x="37" y="27"/>
                </a:cxn>
                <a:cxn ang="0">
                  <a:pos x="29" y="38"/>
                </a:cxn>
                <a:cxn ang="0">
                  <a:pos x="20" y="51"/>
                </a:cxn>
                <a:cxn ang="0">
                  <a:pos x="13" y="64"/>
                </a:cxn>
                <a:cxn ang="0">
                  <a:pos x="7" y="76"/>
                </a:cxn>
                <a:cxn ang="0">
                  <a:pos x="3" y="91"/>
                </a:cxn>
                <a:cxn ang="0">
                  <a:pos x="0" y="107"/>
                </a:cxn>
                <a:cxn ang="0">
                  <a:pos x="0" y="107"/>
                </a:cxn>
                <a:cxn ang="0">
                  <a:pos x="1" y="108"/>
                </a:cxn>
                <a:cxn ang="0">
                  <a:pos x="2" y="110"/>
                </a:cxn>
                <a:cxn ang="0">
                  <a:pos x="3" y="111"/>
                </a:cxn>
                <a:cxn ang="0">
                  <a:pos x="5" y="111"/>
                </a:cxn>
                <a:cxn ang="0">
                  <a:pos x="8" y="110"/>
                </a:cxn>
                <a:cxn ang="0">
                  <a:pos x="9" y="108"/>
                </a:cxn>
                <a:cxn ang="0">
                  <a:pos x="10" y="107"/>
                </a:cxn>
                <a:cxn ang="0">
                  <a:pos x="10" y="107"/>
                </a:cxn>
                <a:cxn ang="0">
                  <a:pos x="12" y="92"/>
                </a:cxn>
                <a:cxn ang="0">
                  <a:pos x="16" y="79"/>
                </a:cxn>
                <a:cxn ang="0">
                  <a:pos x="22" y="65"/>
                </a:cxn>
                <a:cxn ang="0">
                  <a:pos x="30" y="54"/>
                </a:cxn>
                <a:cxn ang="0">
                  <a:pos x="38" y="41"/>
                </a:cxn>
                <a:cxn ang="0">
                  <a:pos x="46" y="30"/>
                </a:cxn>
                <a:cxn ang="0">
                  <a:pos x="63" y="7"/>
                </a:cxn>
                <a:cxn ang="0">
                  <a:pos x="63" y="7"/>
                </a:cxn>
                <a:cxn ang="0">
                  <a:pos x="64" y="5"/>
                </a:cxn>
                <a:cxn ang="0">
                  <a:pos x="64" y="3"/>
                </a:cxn>
                <a:cxn ang="0">
                  <a:pos x="63" y="2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7" y="1"/>
                </a:cxn>
                <a:cxn ang="0">
                  <a:pos x="55" y="2"/>
                </a:cxn>
                <a:cxn ang="0">
                  <a:pos x="55" y="2"/>
                </a:cxn>
              </a:cxnLst>
              <a:rect l="0" t="0" r="r" b="b"/>
              <a:pathLst>
                <a:path w="64" h="111">
                  <a:moveTo>
                    <a:pt x="55" y="2"/>
                  </a:moveTo>
                  <a:lnTo>
                    <a:pt x="55" y="2"/>
                  </a:lnTo>
                  <a:lnTo>
                    <a:pt x="37" y="27"/>
                  </a:lnTo>
                  <a:lnTo>
                    <a:pt x="29" y="38"/>
                  </a:lnTo>
                  <a:lnTo>
                    <a:pt x="20" y="51"/>
                  </a:lnTo>
                  <a:lnTo>
                    <a:pt x="13" y="64"/>
                  </a:lnTo>
                  <a:lnTo>
                    <a:pt x="7" y="76"/>
                  </a:lnTo>
                  <a:lnTo>
                    <a:pt x="3" y="91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1" y="108"/>
                  </a:lnTo>
                  <a:lnTo>
                    <a:pt x="2" y="110"/>
                  </a:lnTo>
                  <a:lnTo>
                    <a:pt x="3" y="111"/>
                  </a:lnTo>
                  <a:lnTo>
                    <a:pt x="5" y="111"/>
                  </a:lnTo>
                  <a:lnTo>
                    <a:pt x="8" y="110"/>
                  </a:lnTo>
                  <a:lnTo>
                    <a:pt x="9" y="108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12" y="92"/>
                  </a:lnTo>
                  <a:lnTo>
                    <a:pt x="16" y="79"/>
                  </a:lnTo>
                  <a:lnTo>
                    <a:pt x="22" y="65"/>
                  </a:lnTo>
                  <a:lnTo>
                    <a:pt x="30" y="54"/>
                  </a:lnTo>
                  <a:lnTo>
                    <a:pt x="38" y="41"/>
                  </a:lnTo>
                  <a:lnTo>
                    <a:pt x="46" y="30"/>
                  </a:lnTo>
                  <a:lnTo>
                    <a:pt x="63" y="7"/>
                  </a:lnTo>
                  <a:lnTo>
                    <a:pt x="63" y="7"/>
                  </a:lnTo>
                  <a:lnTo>
                    <a:pt x="64" y="5"/>
                  </a:lnTo>
                  <a:lnTo>
                    <a:pt x="64" y="3"/>
                  </a:lnTo>
                  <a:lnTo>
                    <a:pt x="63" y="2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7" y="1"/>
                  </a:lnTo>
                  <a:lnTo>
                    <a:pt x="55" y="2"/>
                  </a:lnTo>
                  <a:lnTo>
                    <a:pt x="5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73" name="Freeform 177"/>
            <p:cNvSpPr/>
            <p:nvPr/>
          </p:nvSpPr>
          <p:spPr bwMode="auto">
            <a:xfrm>
              <a:off x="4322763" y="3608388"/>
              <a:ext cx="34925" cy="58738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58" y="2"/>
                </a:cxn>
                <a:cxn ang="0">
                  <a:pos x="43" y="28"/>
                </a:cxn>
                <a:cxn ang="0">
                  <a:pos x="27" y="54"/>
                </a:cxn>
                <a:cxn ang="0">
                  <a:pos x="13" y="80"/>
                </a:cxn>
                <a:cxn ang="0">
                  <a:pos x="7" y="93"/>
                </a:cxn>
                <a:cxn ang="0">
                  <a:pos x="0" y="108"/>
                </a:cxn>
                <a:cxn ang="0">
                  <a:pos x="0" y="108"/>
                </a:cxn>
                <a:cxn ang="0">
                  <a:pos x="0" y="110"/>
                </a:cxn>
                <a:cxn ang="0">
                  <a:pos x="0" y="111"/>
                </a:cxn>
                <a:cxn ang="0">
                  <a:pos x="1" y="113"/>
                </a:cxn>
                <a:cxn ang="0">
                  <a:pos x="4" y="113"/>
                </a:cxn>
                <a:cxn ang="0">
                  <a:pos x="7" y="113"/>
                </a:cxn>
                <a:cxn ang="0">
                  <a:pos x="9" y="112"/>
                </a:cxn>
                <a:cxn ang="0">
                  <a:pos x="10" y="110"/>
                </a:cxn>
                <a:cxn ang="0">
                  <a:pos x="10" y="110"/>
                </a:cxn>
                <a:cxn ang="0">
                  <a:pos x="15" y="96"/>
                </a:cxn>
                <a:cxn ang="0">
                  <a:pos x="22" y="83"/>
                </a:cxn>
                <a:cxn ang="0">
                  <a:pos x="37" y="58"/>
                </a:cxn>
                <a:cxn ang="0">
                  <a:pos x="51" y="32"/>
                </a:cxn>
                <a:cxn ang="0">
                  <a:pos x="67" y="6"/>
                </a:cxn>
                <a:cxn ang="0">
                  <a:pos x="67" y="6"/>
                </a:cxn>
                <a:cxn ang="0">
                  <a:pos x="67" y="5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0"/>
                </a:cxn>
                <a:cxn ang="0">
                  <a:pos x="58" y="2"/>
                </a:cxn>
                <a:cxn ang="0">
                  <a:pos x="58" y="2"/>
                </a:cxn>
              </a:cxnLst>
              <a:rect l="0" t="0" r="r" b="b"/>
              <a:pathLst>
                <a:path w="67" h="113">
                  <a:moveTo>
                    <a:pt x="58" y="2"/>
                  </a:moveTo>
                  <a:lnTo>
                    <a:pt x="58" y="2"/>
                  </a:lnTo>
                  <a:lnTo>
                    <a:pt x="43" y="28"/>
                  </a:lnTo>
                  <a:lnTo>
                    <a:pt x="27" y="54"/>
                  </a:lnTo>
                  <a:lnTo>
                    <a:pt x="13" y="80"/>
                  </a:lnTo>
                  <a:lnTo>
                    <a:pt x="7" y="93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1" y="113"/>
                  </a:lnTo>
                  <a:lnTo>
                    <a:pt x="4" y="113"/>
                  </a:lnTo>
                  <a:lnTo>
                    <a:pt x="7" y="113"/>
                  </a:lnTo>
                  <a:lnTo>
                    <a:pt x="9" y="112"/>
                  </a:lnTo>
                  <a:lnTo>
                    <a:pt x="10" y="110"/>
                  </a:lnTo>
                  <a:lnTo>
                    <a:pt x="10" y="110"/>
                  </a:lnTo>
                  <a:lnTo>
                    <a:pt x="15" y="96"/>
                  </a:lnTo>
                  <a:lnTo>
                    <a:pt x="22" y="83"/>
                  </a:lnTo>
                  <a:lnTo>
                    <a:pt x="37" y="58"/>
                  </a:lnTo>
                  <a:lnTo>
                    <a:pt x="51" y="32"/>
                  </a:lnTo>
                  <a:lnTo>
                    <a:pt x="67" y="6"/>
                  </a:lnTo>
                  <a:lnTo>
                    <a:pt x="67" y="6"/>
                  </a:lnTo>
                  <a:lnTo>
                    <a:pt x="67" y="5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58" y="2"/>
                  </a:lnTo>
                  <a:lnTo>
                    <a:pt x="5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74" name="Freeform 178"/>
            <p:cNvSpPr/>
            <p:nvPr/>
          </p:nvSpPr>
          <p:spPr bwMode="auto">
            <a:xfrm>
              <a:off x="4376738" y="3624263"/>
              <a:ext cx="28575" cy="49213"/>
            </a:xfrm>
            <a:custGeom>
              <a:avLst/>
              <a:gdLst/>
              <a:ahLst/>
              <a:cxnLst>
                <a:cxn ang="0">
                  <a:pos x="45" y="4"/>
                </a:cxn>
                <a:cxn ang="0">
                  <a:pos x="45" y="4"/>
                </a:cxn>
                <a:cxn ang="0">
                  <a:pos x="44" y="8"/>
                </a:cxn>
                <a:cxn ang="0">
                  <a:pos x="41" y="13"/>
                </a:cxn>
                <a:cxn ang="0">
                  <a:pos x="36" y="23"/>
                </a:cxn>
                <a:cxn ang="0">
                  <a:pos x="30" y="32"/>
                </a:cxn>
                <a:cxn ang="0">
                  <a:pos x="26" y="40"/>
                </a:cxn>
                <a:cxn ang="0">
                  <a:pos x="26" y="40"/>
                </a:cxn>
                <a:cxn ang="0">
                  <a:pos x="20" y="52"/>
                </a:cxn>
                <a:cxn ang="0">
                  <a:pos x="13" y="63"/>
                </a:cxn>
                <a:cxn ang="0">
                  <a:pos x="6" y="74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0" y="89"/>
                </a:cxn>
                <a:cxn ang="0">
                  <a:pos x="3" y="91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7" y="91"/>
                </a:cxn>
                <a:cxn ang="0">
                  <a:pos x="8" y="90"/>
                </a:cxn>
                <a:cxn ang="0">
                  <a:pos x="8" y="90"/>
                </a:cxn>
                <a:cxn ang="0">
                  <a:pos x="15" y="78"/>
                </a:cxn>
                <a:cxn ang="0">
                  <a:pos x="22" y="65"/>
                </a:cxn>
                <a:cxn ang="0">
                  <a:pos x="37" y="42"/>
                </a:cxn>
                <a:cxn ang="0">
                  <a:pos x="37" y="42"/>
                </a:cxn>
                <a:cxn ang="0">
                  <a:pos x="42" y="34"/>
                </a:cxn>
                <a:cxn ang="0">
                  <a:pos x="47" y="25"/>
                </a:cxn>
                <a:cxn ang="0">
                  <a:pos x="51" y="16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3" y="2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5" y="4"/>
                </a:cxn>
                <a:cxn ang="0">
                  <a:pos x="45" y="4"/>
                </a:cxn>
              </a:cxnLst>
              <a:rect l="0" t="0" r="r" b="b"/>
              <a:pathLst>
                <a:path w="54" h="92">
                  <a:moveTo>
                    <a:pt x="45" y="4"/>
                  </a:moveTo>
                  <a:lnTo>
                    <a:pt x="45" y="4"/>
                  </a:lnTo>
                  <a:lnTo>
                    <a:pt x="44" y="8"/>
                  </a:lnTo>
                  <a:lnTo>
                    <a:pt x="41" y="13"/>
                  </a:lnTo>
                  <a:lnTo>
                    <a:pt x="36" y="23"/>
                  </a:lnTo>
                  <a:lnTo>
                    <a:pt x="30" y="32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20" y="52"/>
                  </a:lnTo>
                  <a:lnTo>
                    <a:pt x="13" y="63"/>
                  </a:lnTo>
                  <a:lnTo>
                    <a:pt x="6" y="74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3" y="91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7" y="91"/>
                  </a:lnTo>
                  <a:lnTo>
                    <a:pt x="8" y="90"/>
                  </a:lnTo>
                  <a:lnTo>
                    <a:pt x="8" y="90"/>
                  </a:lnTo>
                  <a:lnTo>
                    <a:pt x="15" y="78"/>
                  </a:lnTo>
                  <a:lnTo>
                    <a:pt x="22" y="65"/>
                  </a:lnTo>
                  <a:lnTo>
                    <a:pt x="37" y="42"/>
                  </a:lnTo>
                  <a:lnTo>
                    <a:pt x="37" y="42"/>
                  </a:lnTo>
                  <a:lnTo>
                    <a:pt x="42" y="34"/>
                  </a:lnTo>
                  <a:lnTo>
                    <a:pt x="47" y="25"/>
                  </a:lnTo>
                  <a:lnTo>
                    <a:pt x="51" y="16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3" y="2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5" y="4"/>
                  </a:lnTo>
                  <a:lnTo>
                    <a:pt x="4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75" name="Freeform 179"/>
            <p:cNvSpPr/>
            <p:nvPr/>
          </p:nvSpPr>
          <p:spPr bwMode="auto">
            <a:xfrm>
              <a:off x="4427538" y="3629025"/>
              <a:ext cx="26988" cy="47625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42" y="3"/>
                </a:cxn>
                <a:cxn ang="0">
                  <a:pos x="37" y="13"/>
                </a:cxn>
                <a:cxn ang="0">
                  <a:pos x="31" y="22"/>
                </a:cxn>
                <a:cxn ang="0">
                  <a:pos x="31" y="22"/>
                </a:cxn>
                <a:cxn ang="0">
                  <a:pos x="22" y="31"/>
                </a:cxn>
                <a:cxn ang="0">
                  <a:pos x="19" y="37"/>
                </a:cxn>
                <a:cxn ang="0">
                  <a:pos x="16" y="42"/>
                </a:cxn>
                <a:cxn ang="0">
                  <a:pos x="16" y="42"/>
                </a:cxn>
                <a:cxn ang="0">
                  <a:pos x="13" y="53"/>
                </a:cxn>
                <a:cxn ang="0">
                  <a:pos x="9" y="62"/>
                </a:cxn>
                <a:cxn ang="0">
                  <a:pos x="4" y="73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3" y="88"/>
                </a:cxn>
                <a:cxn ang="0">
                  <a:pos x="4" y="89"/>
                </a:cxn>
                <a:cxn ang="0">
                  <a:pos x="6" y="89"/>
                </a:cxn>
                <a:cxn ang="0">
                  <a:pos x="7" y="88"/>
                </a:cxn>
                <a:cxn ang="0">
                  <a:pos x="9" y="87"/>
                </a:cxn>
                <a:cxn ang="0">
                  <a:pos x="10" y="86"/>
                </a:cxn>
                <a:cxn ang="0">
                  <a:pos x="10" y="86"/>
                </a:cxn>
                <a:cxn ang="0">
                  <a:pos x="13" y="77"/>
                </a:cxn>
                <a:cxn ang="0">
                  <a:pos x="17" y="68"/>
                </a:cxn>
                <a:cxn ang="0">
                  <a:pos x="24" y="49"/>
                </a:cxn>
                <a:cxn ang="0">
                  <a:pos x="24" y="49"/>
                </a:cxn>
                <a:cxn ang="0">
                  <a:pos x="26" y="44"/>
                </a:cxn>
                <a:cxn ang="0">
                  <a:pos x="29" y="39"/>
                </a:cxn>
                <a:cxn ang="0">
                  <a:pos x="37" y="28"/>
                </a:cxn>
                <a:cxn ang="0">
                  <a:pos x="44" y="18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1" y="5"/>
                </a:cxn>
                <a:cxn ang="0">
                  <a:pos x="50" y="4"/>
                </a:cxn>
                <a:cxn ang="0">
                  <a:pos x="50" y="2"/>
                </a:cxn>
                <a:cxn ang="0">
                  <a:pos x="48" y="1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2" y="3"/>
                </a:cxn>
                <a:cxn ang="0">
                  <a:pos x="42" y="3"/>
                </a:cxn>
              </a:cxnLst>
              <a:rect l="0" t="0" r="r" b="b"/>
              <a:pathLst>
                <a:path w="51" h="89">
                  <a:moveTo>
                    <a:pt x="42" y="3"/>
                  </a:moveTo>
                  <a:lnTo>
                    <a:pt x="42" y="3"/>
                  </a:lnTo>
                  <a:lnTo>
                    <a:pt x="37" y="13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22" y="31"/>
                  </a:lnTo>
                  <a:lnTo>
                    <a:pt x="19" y="37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3" y="53"/>
                  </a:lnTo>
                  <a:lnTo>
                    <a:pt x="9" y="62"/>
                  </a:lnTo>
                  <a:lnTo>
                    <a:pt x="4" y="7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3" y="88"/>
                  </a:lnTo>
                  <a:lnTo>
                    <a:pt x="4" y="89"/>
                  </a:lnTo>
                  <a:lnTo>
                    <a:pt x="6" y="89"/>
                  </a:lnTo>
                  <a:lnTo>
                    <a:pt x="7" y="88"/>
                  </a:lnTo>
                  <a:lnTo>
                    <a:pt x="9" y="87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3" y="77"/>
                  </a:lnTo>
                  <a:lnTo>
                    <a:pt x="17" y="68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26" y="44"/>
                  </a:lnTo>
                  <a:lnTo>
                    <a:pt x="29" y="39"/>
                  </a:lnTo>
                  <a:lnTo>
                    <a:pt x="37" y="28"/>
                  </a:lnTo>
                  <a:lnTo>
                    <a:pt x="44" y="18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1" y="5"/>
                  </a:lnTo>
                  <a:lnTo>
                    <a:pt x="50" y="4"/>
                  </a:lnTo>
                  <a:lnTo>
                    <a:pt x="50" y="2"/>
                  </a:lnTo>
                  <a:lnTo>
                    <a:pt x="48" y="1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3" y="1"/>
                  </a:lnTo>
                  <a:lnTo>
                    <a:pt x="42" y="3"/>
                  </a:lnTo>
                  <a:lnTo>
                    <a:pt x="4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76" name="Freeform 180"/>
            <p:cNvSpPr/>
            <p:nvPr/>
          </p:nvSpPr>
          <p:spPr bwMode="auto">
            <a:xfrm>
              <a:off x="4484688" y="3627438"/>
              <a:ext cx="28575" cy="53975"/>
            </a:xfrm>
            <a:custGeom>
              <a:avLst/>
              <a:gdLst/>
              <a:ahLst/>
              <a:cxnLst>
                <a:cxn ang="0">
                  <a:pos x="46" y="3"/>
                </a:cxn>
                <a:cxn ang="0">
                  <a:pos x="46" y="3"/>
                </a:cxn>
                <a:cxn ang="0">
                  <a:pos x="39" y="19"/>
                </a:cxn>
                <a:cxn ang="0">
                  <a:pos x="31" y="34"/>
                </a:cxn>
                <a:cxn ang="0">
                  <a:pos x="23" y="49"/>
                </a:cxn>
                <a:cxn ang="0">
                  <a:pos x="15" y="64"/>
                </a:cxn>
                <a:cxn ang="0">
                  <a:pos x="15" y="64"/>
                </a:cxn>
                <a:cxn ang="0">
                  <a:pos x="10" y="72"/>
                </a:cxn>
                <a:cxn ang="0">
                  <a:pos x="4" y="80"/>
                </a:cxn>
                <a:cxn ang="0">
                  <a:pos x="2" y="84"/>
                </a:cxn>
                <a:cxn ang="0">
                  <a:pos x="1" y="89"/>
                </a:cxn>
                <a:cxn ang="0">
                  <a:pos x="0" y="94"/>
                </a:cxn>
                <a:cxn ang="0">
                  <a:pos x="1" y="98"/>
                </a:cxn>
                <a:cxn ang="0">
                  <a:pos x="1" y="98"/>
                </a:cxn>
                <a:cxn ang="0">
                  <a:pos x="2" y="100"/>
                </a:cxn>
                <a:cxn ang="0">
                  <a:pos x="3" y="101"/>
                </a:cxn>
                <a:cxn ang="0">
                  <a:pos x="5" y="101"/>
                </a:cxn>
                <a:cxn ang="0">
                  <a:pos x="7" y="101"/>
                </a:cxn>
                <a:cxn ang="0">
                  <a:pos x="9" y="100"/>
                </a:cxn>
                <a:cxn ang="0">
                  <a:pos x="10" y="99"/>
                </a:cxn>
                <a:cxn ang="0">
                  <a:pos x="11" y="97"/>
                </a:cxn>
                <a:cxn ang="0">
                  <a:pos x="11" y="95"/>
                </a:cxn>
                <a:cxn ang="0">
                  <a:pos x="11" y="95"/>
                </a:cxn>
                <a:cxn ang="0">
                  <a:pos x="11" y="90"/>
                </a:cxn>
                <a:cxn ang="0">
                  <a:pos x="12" y="85"/>
                </a:cxn>
                <a:cxn ang="0">
                  <a:pos x="15" y="80"/>
                </a:cxn>
                <a:cxn ang="0">
                  <a:pos x="18" y="74"/>
                </a:cxn>
                <a:cxn ang="0">
                  <a:pos x="26" y="62"/>
                </a:cxn>
                <a:cxn ang="0">
                  <a:pos x="32" y="54"/>
                </a:cxn>
                <a:cxn ang="0">
                  <a:pos x="32" y="54"/>
                </a:cxn>
                <a:cxn ang="0">
                  <a:pos x="39" y="43"/>
                </a:cxn>
                <a:cxn ang="0">
                  <a:pos x="45" y="30"/>
                </a:cxn>
                <a:cxn ang="0">
                  <a:pos x="55" y="5"/>
                </a:cxn>
                <a:cxn ang="0">
                  <a:pos x="55" y="5"/>
                </a:cxn>
                <a:cxn ang="0">
                  <a:pos x="55" y="3"/>
                </a:cxn>
                <a:cxn ang="0">
                  <a:pos x="54" y="2"/>
                </a:cxn>
                <a:cxn ang="0">
                  <a:pos x="53" y="0"/>
                </a:cxn>
                <a:cxn ang="0">
                  <a:pos x="52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6" y="3"/>
                </a:cxn>
                <a:cxn ang="0">
                  <a:pos x="46" y="3"/>
                </a:cxn>
              </a:cxnLst>
              <a:rect l="0" t="0" r="r" b="b"/>
              <a:pathLst>
                <a:path w="55" h="101">
                  <a:moveTo>
                    <a:pt x="46" y="3"/>
                  </a:moveTo>
                  <a:lnTo>
                    <a:pt x="46" y="3"/>
                  </a:lnTo>
                  <a:lnTo>
                    <a:pt x="39" y="19"/>
                  </a:lnTo>
                  <a:lnTo>
                    <a:pt x="31" y="34"/>
                  </a:lnTo>
                  <a:lnTo>
                    <a:pt x="23" y="49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0" y="72"/>
                  </a:lnTo>
                  <a:lnTo>
                    <a:pt x="4" y="80"/>
                  </a:lnTo>
                  <a:lnTo>
                    <a:pt x="2" y="84"/>
                  </a:lnTo>
                  <a:lnTo>
                    <a:pt x="1" y="89"/>
                  </a:lnTo>
                  <a:lnTo>
                    <a:pt x="0" y="94"/>
                  </a:lnTo>
                  <a:lnTo>
                    <a:pt x="1" y="98"/>
                  </a:lnTo>
                  <a:lnTo>
                    <a:pt x="1" y="98"/>
                  </a:lnTo>
                  <a:lnTo>
                    <a:pt x="2" y="100"/>
                  </a:lnTo>
                  <a:lnTo>
                    <a:pt x="3" y="101"/>
                  </a:lnTo>
                  <a:lnTo>
                    <a:pt x="5" y="101"/>
                  </a:lnTo>
                  <a:lnTo>
                    <a:pt x="7" y="101"/>
                  </a:lnTo>
                  <a:lnTo>
                    <a:pt x="9" y="100"/>
                  </a:lnTo>
                  <a:lnTo>
                    <a:pt x="10" y="99"/>
                  </a:lnTo>
                  <a:lnTo>
                    <a:pt x="11" y="97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11" y="90"/>
                  </a:lnTo>
                  <a:lnTo>
                    <a:pt x="12" y="85"/>
                  </a:lnTo>
                  <a:lnTo>
                    <a:pt x="15" y="80"/>
                  </a:lnTo>
                  <a:lnTo>
                    <a:pt x="18" y="74"/>
                  </a:lnTo>
                  <a:lnTo>
                    <a:pt x="26" y="62"/>
                  </a:lnTo>
                  <a:lnTo>
                    <a:pt x="32" y="54"/>
                  </a:lnTo>
                  <a:lnTo>
                    <a:pt x="32" y="54"/>
                  </a:lnTo>
                  <a:lnTo>
                    <a:pt x="39" y="43"/>
                  </a:lnTo>
                  <a:lnTo>
                    <a:pt x="45" y="30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5" y="3"/>
                  </a:lnTo>
                  <a:lnTo>
                    <a:pt x="54" y="2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6" y="3"/>
                  </a:lnTo>
                  <a:lnTo>
                    <a:pt x="4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77" name="Freeform 181"/>
            <p:cNvSpPr/>
            <p:nvPr/>
          </p:nvSpPr>
          <p:spPr bwMode="auto">
            <a:xfrm>
              <a:off x="4537075" y="3627438"/>
              <a:ext cx="23813" cy="49213"/>
            </a:xfrm>
            <a:custGeom>
              <a:avLst/>
              <a:gdLst/>
              <a:ahLst/>
              <a:cxnLst>
                <a:cxn ang="0">
                  <a:pos x="35" y="4"/>
                </a:cxn>
                <a:cxn ang="0">
                  <a:pos x="35" y="4"/>
                </a:cxn>
                <a:cxn ang="0">
                  <a:pos x="32" y="15"/>
                </a:cxn>
                <a:cxn ang="0">
                  <a:pos x="27" y="25"/>
                </a:cxn>
                <a:cxn ang="0">
                  <a:pos x="16" y="47"/>
                </a:cxn>
                <a:cxn ang="0">
                  <a:pos x="16" y="47"/>
                </a:cxn>
                <a:cxn ang="0">
                  <a:pos x="11" y="56"/>
                </a:cxn>
                <a:cxn ang="0">
                  <a:pos x="8" y="67"/>
                </a:cxn>
                <a:cxn ang="0">
                  <a:pos x="1" y="86"/>
                </a:cxn>
                <a:cxn ang="0">
                  <a:pos x="1" y="86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4" y="92"/>
                </a:cxn>
                <a:cxn ang="0">
                  <a:pos x="7" y="91"/>
                </a:cxn>
                <a:cxn ang="0">
                  <a:pos x="9" y="90"/>
                </a:cxn>
                <a:cxn ang="0">
                  <a:pos x="10" y="89"/>
                </a:cxn>
                <a:cxn ang="0">
                  <a:pos x="10" y="89"/>
                </a:cxn>
                <a:cxn ang="0">
                  <a:pos x="12" y="80"/>
                </a:cxn>
                <a:cxn ang="0">
                  <a:pos x="14" y="71"/>
                </a:cxn>
                <a:cxn ang="0">
                  <a:pos x="14" y="71"/>
                </a:cxn>
                <a:cxn ang="0">
                  <a:pos x="16" y="64"/>
                </a:cxn>
                <a:cxn ang="0">
                  <a:pos x="19" y="58"/>
                </a:cxn>
                <a:cxn ang="0">
                  <a:pos x="27" y="47"/>
                </a:cxn>
                <a:cxn ang="0">
                  <a:pos x="27" y="47"/>
                </a:cxn>
                <a:cxn ang="0">
                  <a:pos x="36" y="27"/>
                </a:cxn>
                <a:cxn ang="0">
                  <a:pos x="41" y="17"/>
                </a:cxn>
                <a:cxn ang="0">
                  <a:pos x="44" y="6"/>
                </a:cxn>
                <a:cxn ang="0">
                  <a:pos x="44" y="6"/>
                </a:cxn>
                <a:cxn ang="0">
                  <a:pos x="45" y="4"/>
                </a:cxn>
                <a:cxn ang="0">
                  <a:pos x="44" y="3"/>
                </a:cxn>
                <a:cxn ang="0">
                  <a:pos x="43" y="1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1"/>
                </a:cxn>
                <a:cxn ang="0">
                  <a:pos x="36" y="2"/>
                </a:cxn>
                <a:cxn ang="0">
                  <a:pos x="35" y="4"/>
                </a:cxn>
                <a:cxn ang="0">
                  <a:pos x="35" y="4"/>
                </a:cxn>
              </a:cxnLst>
              <a:rect l="0" t="0" r="r" b="b"/>
              <a:pathLst>
                <a:path w="45" h="92">
                  <a:moveTo>
                    <a:pt x="35" y="4"/>
                  </a:moveTo>
                  <a:lnTo>
                    <a:pt x="35" y="4"/>
                  </a:lnTo>
                  <a:lnTo>
                    <a:pt x="32" y="15"/>
                  </a:lnTo>
                  <a:lnTo>
                    <a:pt x="27" y="25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1" y="56"/>
                  </a:lnTo>
                  <a:lnTo>
                    <a:pt x="8" y="67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4" y="92"/>
                  </a:lnTo>
                  <a:lnTo>
                    <a:pt x="7" y="91"/>
                  </a:lnTo>
                  <a:lnTo>
                    <a:pt x="9" y="90"/>
                  </a:lnTo>
                  <a:lnTo>
                    <a:pt x="10" y="89"/>
                  </a:lnTo>
                  <a:lnTo>
                    <a:pt x="10" y="89"/>
                  </a:lnTo>
                  <a:lnTo>
                    <a:pt x="12" y="80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6" y="64"/>
                  </a:lnTo>
                  <a:lnTo>
                    <a:pt x="19" y="58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6" y="27"/>
                  </a:lnTo>
                  <a:lnTo>
                    <a:pt x="41" y="17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5" y="4"/>
                  </a:lnTo>
                  <a:lnTo>
                    <a:pt x="44" y="3"/>
                  </a:lnTo>
                  <a:lnTo>
                    <a:pt x="43" y="1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1"/>
                  </a:lnTo>
                  <a:lnTo>
                    <a:pt x="36" y="2"/>
                  </a:lnTo>
                  <a:lnTo>
                    <a:pt x="35" y="4"/>
                  </a:lnTo>
                  <a:lnTo>
                    <a:pt x="3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78" name="Freeform 182"/>
            <p:cNvSpPr/>
            <p:nvPr/>
          </p:nvSpPr>
          <p:spPr bwMode="auto">
            <a:xfrm>
              <a:off x="4575175" y="3627438"/>
              <a:ext cx="25400" cy="53975"/>
            </a:xfrm>
            <a:custGeom>
              <a:avLst/>
              <a:gdLst/>
              <a:ahLst/>
              <a:cxnLst>
                <a:cxn ang="0">
                  <a:pos x="39" y="5"/>
                </a:cxn>
                <a:cxn ang="0">
                  <a:pos x="39" y="5"/>
                </a:cxn>
                <a:cxn ang="0">
                  <a:pos x="38" y="12"/>
                </a:cxn>
                <a:cxn ang="0">
                  <a:pos x="37" y="18"/>
                </a:cxn>
                <a:cxn ang="0">
                  <a:pos x="31" y="30"/>
                </a:cxn>
                <a:cxn ang="0">
                  <a:pos x="26" y="42"/>
                </a:cxn>
                <a:cxn ang="0">
                  <a:pos x="20" y="53"/>
                </a:cxn>
                <a:cxn ang="0">
                  <a:pos x="20" y="53"/>
                </a:cxn>
                <a:cxn ang="0">
                  <a:pos x="14" y="63"/>
                </a:cxn>
                <a:cxn ang="0">
                  <a:pos x="10" y="74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1" y="101"/>
                </a:cxn>
                <a:cxn ang="0">
                  <a:pos x="3" y="102"/>
                </a:cxn>
                <a:cxn ang="0">
                  <a:pos x="6" y="102"/>
                </a:cxn>
                <a:cxn ang="0">
                  <a:pos x="9" y="101"/>
                </a:cxn>
                <a:cxn ang="0">
                  <a:pos x="10" y="99"/>
                </a:cxn>
                <a:cxn ang="0">
                  <a:pos x="10" y="99"/>
                </a:cxn>
                <a:cxn ang="0">
                  <a:pos x="15" y="87"/>
                </a:cxn>
                <a:cxn ang="0">
                  <a:pos x="20" y="76"/>
                </a:cxn>
                <a:cxn ang="0">
                  <a:pos x="32" y="53"/>
                </a:cxn>
                <a:cxn ang="0">
                  <a:pos x="38" y="42"/>
                </a:cxn>
                <a:cxn ang="0">
                  <a:pos x="43" y="29"/>
                </a:cxn>
                <a:cxn ang="0">
                  <a:pos x="46" y="18"/>
                </a:cxn>
                <a:cxn ang="0">
                  <a:pos x="48" y="5"/>
                </a:cxn>
                <a:cxn ang="0">
                  <a:pos x="48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1"/>
                </a:cxn>
                <a:cxn ang="0">
                  <a:pos x="40" y="2"/>
                </a:cxn>
                <a:cxn ang="0">
                  <a:pos x="39" y="3"/>
                </a:cxn>
                <a:cxn ang="0">
                  <a:pos x="39" y="5"/>
                </a:cxn>
                <a:cxn ang="0">
                  <a:pos x="39" y="5"/>
                </a:cxn>
              </a:cxnLst>
              <a:rect l="0" t="0" r="r" b="b"/>
              <a:pathLst>
                <a:path w="48" h="102">
                  <a:moveTo>
                    <a:pt x="39" y="5"/>
                  </a:moveTo>
                  <a:lnTo>
                    <a:pt x="39" y="5"/>
                  </a:lnTo>
                  <a:lnTo>
                    <a:pt x="38" y="12"/>
                  </a:lnTo>
                  <a:lnTo>
                    <a:pt x="37" y="18"/>
                  </a:lnTo>
                  <a:lnTo>
                    <a:pt x="31" y="30"/>
                  </a:lnTo>
                  <a:lnTo>
                    <a:pt x="26" y="42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14" y="63"/>
                  </a:lnTo>
                  <a:lnTo>
                    <a:pt x="10" y="74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3" y="102"/>
                  </a:lnTo>
                  <a:lnTo>
                    <a:pt x="6" y="102"/>
                  </a:lnTo>
                  <a:lnTo>
                    <a:pt x="9" y="101"/>
                  </a:lnTo>
                  <a:lnTo>
                    <a:pt x="10" y="99"/>
                  </a:lnTo>
                  <a:lnTo>
                    <a:pt x="10" y="99"/>
                  </a:lnTo>
                  <a:lnTo>
                    <a:pt x="15" y="87"/>
                  </a:lnTo>
                  <a:lnTo>
                    <a:pt x="20" y="76"/>
                  </a:lnTo>
                  <a:lnTo>
                    <a:pt x="32" y="53"/>
                  </a:lnTo>
                  <a:lnTo>
                    <a:pt x="38" y="42"/>
                  </a:lnTo>
                  <a:lnTo>
                    <a:pt x="43" y="29"/>
                  </a:lnTo>
                  <a:lnTo>
                    <a:pt x="46" y="18"/>
                  </a:lnTo>
                  <a:lnTo>
                    <a:pt x="48" y="5"/>
                  </a:lnTo>
                  <a:lnTo>
                    <a:pt x="48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1"/>
                  </a:lnTo>
                  <a:lnTo>
                    <a:pt x="40" y="2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79" name="Freeform 183"/>
            <p:cNvSpPr/>
            <p:nvPr/>
          </p:nvSpPr>
          <p:spPr bwMode="auto">
            <a:xfrm>
              <a:off x="4622800" y="3640138"/>
              <a:ext cx="22225" cy="41275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3" y="2"/>
                </a:cxn>
                <a:cxn ang="0">
                  <a:pos x="24" y="17"/>
                </a:cxn>
                <a:cxn ang="0">
                  <a:pos x="18" y="32"/>
                </a:cxn>
                <a:cxn ang="0">
                  <a:pos x="18" y="32"/>
                </a:cxn>
                <a:cxn ang="0">
                  <a:pos x="14" y="42"/>
                </a:cxn>
                <a:cxn ang="0">
                  <a:pos x="9" y="52"/>
                </a:cxn>
                <a:cxn ang="0">
                  <a:pos x="5" y="62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6" y="79"/>
                </a:cxn>
                <a:cxn ang="0">
                  <a:pos x="7" y="79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3" y="66"/>
                </a:cxn>
                <a:cxn ang="0">
                  <a:pos x="17" y="58"/>
                </a:cxn>
                <a:cxn ang="0">
                  <a:pos x="21" y="50"/>
                </a:cxn>
                <a:cxn ang="0">
                  <a:pos x="25" y="40"/>
                </a:cxn>
                <a:cxn ang="0">
                  <a:pos x="25" y="40"/>
                </a:cxn>
                <a:cxn ang="0">
                  <a:pos x="33" y="23"/>
                </a:cxn>
                <a:cxn ang="0">
                  <a:pos x="36" y="15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2" y="5"/>
                </a:cxn>
                <a:cxn ang="0">
                  <a:pos x="41" y="3"/>
                </a:cxn>
                <a:cxn ang="0">
                  <a:pos x="41" y="2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3" y="2"/>
                </a:cxn>
                <a:cxn ang="0">
                  <a:pos x="33" y="2"/>
                </a:cxn>
              </a:cxnLst>
              <a:rect l="0" t="0" r="r" b="b"/>
              <a:pathLst>
                <a:path w="42" h="79">
                  <a:moveTo>
                    <a:pt x="33" y="2"/>
                  </a:moveTo>
                  <a:lnTo>
                    <a:pt x="33" y="2"/>
                  </a:lnTo>
                  <a:lnTo>
                    <a:pt x="24" y="17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14" y="42"/>
                  </a:lnTo>
                  <a:lnTo>
                    <a:pt x="9" y="52"/>
                  </a:lnTo>
                  <a:lnTo>
                    <a:pt x="5" y="62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7" y="79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3" y="66"/>
                  </a:lnTo>
                  <a:lnTo>
                    <a:pt x="17" y="58"/>
                  </a:lnTo>
                  <a:lnTo>
                    <a:pt x="21" y="50"/>
                  </a:lnTo>
                  <a:lnTo>
                    <a:pt x="25" y="40"/>
                  </a:lnTo>
                  <a:lnTo>
                    <a:pt x="25" y="40"/>
                  </a:lnTo>
                  <a:lnTo>
                    <a:pt x="33" y="23"/>
                  </a:lnTo>
                  <a:lnTo>
                    <a:pt x="36" y="15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2" y="5"/>
                  </a:lnTo>
                  <a:lnTo>
                    <a:pt x="41" y="3"/>
                  </a:lnTo>
                  <a:lnTo>
                    <a:pt x="41" y="2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3" y="2"/>
                  </a:lnTo>
                  <a:lnTo>
                    <a:pt x="3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80" name="Freeform 184"/>
            <p:cNvSpPr/>
            <p:nvPr/>
          </p:nvSpPr>
          <p:spPr bwMode="auto">
            <a:xfrm>
              <a:off x="4673600" y="3633788"/>
              <a:ext cx="17463" cy="47625"/>
            </a:xfrm>
            <a:custGeom>
              <a:avLst/>
              <a:gdLst/>
              <a:ahLst/>
              <a:cxnLst>
                <a:cxn ang="0">
                  <a:pos x="26" y="4"/>
                </a:cxn>
                <a:cxn ang="0">
                  <a:pos x="26" y="4"/>
                </a:cxn>
                <a:cxn ang="0">
                  <a:pos x="25" y="14"/>
                </a:cxn>
                <a:cxn ang="0">
                  <a:pos x="23" y="24"/>
                </a:cxn>
                <a:cxn ang="0">
                  <a:pos x="16" y="45"/>
                </a:cxn>
                <a:cxn ang="0">
                  <a:pos x="8" y="66"/>
                </a:cxn>
                <a:cxn ang="0">
                  <a:pos x="1" y="85"/>
                </a:cxn>
                <a:cxn ang="0">
                  <a:pos x="1" y="85"/>
                </a:cxn>
                <a:cxn ang="0">
                  <a:pos x="0" y="87"/>
                </a:cxn>
                <a:cxn ang="0">
                  <a:pos x="1" y="89"/>
                </a:cxn>
                <a:cxn ang="0">
                  <a:pos x="2" y="90"/>
                </a:cxn>
                <a:cxn ang="0">
                  <a:pos x="3" y="91"/>
                </a:cxn>
                <a:cxn ang="0">
                  <a:pos x="7" y="91"/>
                </a:cxn>
                <a:cxn ang="0">
                  <a:pos x="8" y="90"/>
                </a:cxn>
                <a:cxn ang="0">
                  <a:pos x="10" y="88"/>
                </a:cxn>
                <a:cxn ang="0">
                  <a:pos x="10" y="88"/>
                </a:cxn>
                <a:cxn ang="0">
                  <a:pos x="17" y="67"/>
                </a:cxn>
                <a:cxn ang="0">
                  <a:pos x="26" y="46"/>
                </a:cxn>
                <a:cxn ang="0">
                  <a:pos x="29" y="36"/>
                </a:cxn>
                <a:cxn ang="0">
                  <a:pos x="32" y="25"/>
                </a:cxn>
                <a:cxn ang="0">
                  <a:pos x="34" y="14"/>
                </a:cxn>
                <a:cxn ang="0">
                  <a:pos x="35" y="4"/>
                </a:cxn>
                <a:cxn ang="0">
                  <a:pos x="35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1"/>
                </a:cxn>
                <a:cxn ang="0">
                  <a:pos x="26" y="2"/>
                </a:cxn>
                <a:cxn ang="0">
                  <a:pos x="26" y="4"/>
                </a:cxn>
                <a:cxn ang="0">
                  <a:pos x="26" y="4"/>
                </a:cxn>
              </a:cxnLst>
              <a:rect l="0" t="0" r="r" b="b"/>
              <a:pathLst>
                <a:path w="35" h="91">
                  <a:moveTo>
                    <a:pt x="26" y="4"/>
                  </a:moveTo>
                  <a:lnTo>
                    <a:pt x="26" y="4"/>
                  </a:lnTo>
                  <a:lnTo>
                    <a:pt x="25" y="14"/>
                  </a:lnTo>
                  <a:lnTo>
                    <a:pt x="23" y="24"/>
                  </a:lnTo>
                  <a:lnTo>
                    <a:pt x="16" y="45"/>
                  </a:lnTo>
                  <a:lnTo>
                    <a:pt x="8" y="66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0" y="87"/>
                  </a:lnTo>
                  <a:lnTo>
                    <a:pt x="1" y="89"/>
                  </a:lnTo>
                  <a:lnTo>
                    <a:pt x="2" y="90"/>
                  </a:lnTo>
                  <a:lnTo>
                    <a:pt x="3" y="91"/>
                  </a:lnTo>
                  <a:lnTo>
                    <a:pt x="7" y="91"/>
                  </a:lnTo>
                  <a:lnTo>
                    <a:pt x="8" y="90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7" y="67"/>
                  </a:lnTo>
                  <a:lnTo>
                    <a:pt x="26" y="46"/>
                  </a:lnTo>
                  <a:lnTo>
                    <a:pt x="29" y="36"/>
                  </a:lnTo>
                  <a:lnTo>
                    <a:pt x="32" y="25"/>
                  </a:lnTo>
                  <a:lnTo>
                    <a:pt x="34" y="14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6" y="2"/>
                  </a:lnTo>
                  <a:lnTo>
                    <a:pt x="26" y="4"/>
                  </a:lnTo>
                  <a:lnTo>
                    <a:pt x="2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81" name="Freeform 185"/>
            <p:cNvSpPr/>
            <p:nvPr/>
          </p:nvSpPr>
          <p:spPr bwMode="auto">
            <a:xfrm>
              <a:off x="4721225" y="3630613"/>
              <a:ext cx="25400" cy="50800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21" y="46"/>
                </a:cxn>
                <a:cxn ang="0">
                  <a:pos x="11" y="68"/>
                </a:cxn>
                <a:cxn ang="0">
                  <a:pos x="1" y="89"/>
                </a:cxn>
                <a:cxn ang="0">
                  <a:pos x="1" y="89"/>
                </a:cxn>
                <a:cxn ang="0">
                  <a:pos x="0" y="91"/>
                </a:cxn>
                <a:cxn ang="0">
                  <a:pos x="1" y="93"/>
                </a:cxn>
                <a:cxn ang="0">
                  <a:pos x="2" y="95"/>
                </a:cxn>
                <a:cxn ang="0">
                  <a:pos x="3" y="96"/>
                </a:cxn>
                <a:cxn ang="0">
                  <a:pos x="4" y="96"/>
                </a:cxn>
                <a:cxn ang="0">
                  <a:pos x="6" y="96"/>
                </a:cxn>
                <a:cxn ang="0">
                  <a:pos x="8" y="95"/>
                </a:cxn>
                <a:cxn ang="0">
                  <a:pos x="9" y="94"/>
                </a:cxn>
                <a:cxn ang="0">
                  <a:pos x="9" y="94"/>
                </a:cxn>
                <a:cxn ang="0">
                  <a:pos x="20" y="73"/>
                </a:cxn>
                <a:cxn ang="0">
                  <a:pos x="29" y="51"/>
                </a:cxn>
                <a:cxn ang="0">
                  <a:pos x="48" y="8"/>
                </a:cxn>
                <a:cxn ang="0">
                  <a:pos x="48" y="8"/>
                </a:cxn>
                <a:cxn ang="0">
                  <a:pos x="48" y="6"/>
                </a:cxn>
                <a:cxn ang="0">
                  <a:pos x="48" y="5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48" h="96">
                  <a:moveTo>
                    <a:pt x="39" y="4"/>
                  </a:moveTo>
                  <a:lnTo>
                    <a:pt x="39" y="4"/>
                  </a:lnTo>
                  <a:lnTo>
                    <a:pt x="21" y="46"/>
                  </a:lnTo>
                  <a:lnTo>
                    <a:pt x="11" y="6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0" y="91"/>
                  </a:lnTo>
                  <a:lnTo>
                    <a:pt x="1" y="93"/>
                  </a:lnTo>
                  <a:lnTo>
                    <a:pt x="2" y="95"/>
                  </a:lnTo>
                  <a:lnTo>
                    <a:pt x="3" y="96"/>
                  </a:lnTo>
                  <a:lnTo>
                    <a:pt x="4" y="96"/>
                  </a:lnTo>
                  <a:lnTo>
                    <a:pt x="6" y="96"/>
                  </a:lnTo>
                  <a:lnTo>
                    <a:pt x="8" y="95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20" y="73"/>
                  </a:lnTo>
                  <a:lnTo>
                    <a:pt x="29" y="51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8" y="6"/>
                  </a:lnTo>
                  <a:lnTo>
                    <a:pt x="48" y="5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82" name="Freeform 186"/>
            <p:cNvSpPr/>
            <p:nvPr/>
          </p:nvSpPr>
          <p:spPr bwMode="auto">
            <a:xfrm>
              <a:off x="4845050" y="3554413"/>
              <a:ext cx="20638" cy="44450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3" y="1"/>
                </a:cxn>
                <a:cxn ang="0">
                  <a:pos x="28" y="8"/>
                </a:cxn>
                <a:cxn ang="0">
                  <a:pos x="25" y="15"/>
                </a:cxn>
                <a:cxn ang="0">
                  <a:pos x="21" y="30"/>
                </a:cxn>
                <a:cxn ang="0">
                  <a:pos x="21" y="30"/>
                </a:cxn>
                <a:cxn ang="0">
                  <a:pos x="17" y="43"/>
                </a:cxn>
                <a:cxn ang="0">
                  <a:pos x="11" y="54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4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3"/>
                </a:cxn>
                <a:cxn ang="0">
                  <a:pos x="8" y="83"/>
                </a:cxn>
                <a:cxn ang="0">
                  <a:pos x="18" y="66"/>
                </a:cxn>
                <a:cxn ang="0">
                  <a:pos x="26" y="47"/>
                </a:cxn>
                <a:cxn ang="0">
                  <a:pos x="26" y="47"/>
                </a:cxn>
                <a:cxn ang="0">
                  <a:pos x="28" y="39"/>
                </a:cxn>
                <a:cxn ang="0">
                  <a:pos x="30" y="29"/>
                </a:cxn>
                <a:cxn ang="0">
                  <a:pos x="33" y="21"/>
                </a:cxn>
                <a:cxn ang="0">
                  <a:pos x="36" y="13"/>
                </a:cxn>
                <a:cxn ang="0">
                  <a:pos x="36" y="13"/>
                </a:cxn>
                <a:cxn ang="0">
                  <a:pos x="39" y="11"/>
                </a:cxn>
                <a:cxn ang="0">
                  <a:pos x="41" y="10"/>
                </a:cxn>
                <a:cxn ang="0">
                  <a:pos x="41" y="8"/>
                </a:cxn>
                <a:cxn ang="0">
                  <a:pos x="41" y="4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3" y="1"/>
                </a:cxn>
                <a:cxn ang="0">
                  <a:pos x="33" y="1"/>
                </a:cxn>
              </a:cxnLst>
              <a:rect l="0" t="0" r="r" b="b"/>
              <a:pathLst>
                <a:path w="41" h="85">
                  <a:moveTo>
                    <a:pt x="33" y="1"/>
                  </a:moveTo>
                  <a:lnTo>
                    <a:pt x="33" y="1"/>
                  </a:lnTo>
                  <a:lnTo>
                    <a:pt x="28" y="8"/>
                  </a:lnTo>
                  <a:lnTo>
                    <a:pt x="25" y="15"/>
                  </a:lnTo>
                  <a:lnTo>
                    <a:pt x="21" y="30"/>
                  </a:lnTo>
                  <a:lnTo>
                    <a:pt x="21" y="30"/>
                  </a:lnTo>
                  <a:lnTo>
                    <a:pt x="17" y="43"/>
                  </a:lnTo>
                  <a:lnTo>
                    <a:pt x="11" y="5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4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3"/>
                  </a:lnTo>
                  <a:lnTo>
                    <a:pt x="8" y="83"/>
                  </a:lnTo>
                  <a:lnTo>
                    <a:pt x="18" y="66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39"/>
                  </a:lnTo>
                  <a:lnTo>
                    <a:pt x="30" y="29"/>
                  </a:lnTo>
                  <a:lnTo>
                    <a:pt x="33" y="21"/>
                  </a:lnTo>
                  <a:lnTo>
                    <a:pt x="36" y="13"/>
                  </a:lnTo>
                  <a:lnTo>
                    <a:pt x="36" y="13"/>
                  </a:lnTo>
                  <a:lnTo>
                    <a:pt x="39" y="11"/>
                  </a:lnTo>
                  <a:lnTo>
                    <a:pt x="41" y="10"/>
                  </a:lnTo>
                  <a:lnTo>
                    <a:pt x="41" y="8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83" name="Freeform 187"/>
            <p:cNvSpPr/>
            <p:nvPr/>
          </p:nvSpPr>
          <p:spPr bwMode="auto">
            <a:xfrm>
              <a:off x="4886325" y="3551238"/>
              <a:ext cx="23813" cy="39688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34" y="7"/>
                </a:cxn>
                <a:cxn ang="0">
                  <a:pos x="32" y="10"/>
                </a:cxn>
                <a:cxn ang="0">
                  <a:pos x="28" y="18"/>
                </a:cxn>
                <a:cxn ang="0">
                  <a:pos x="23" y="24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15" y="42"/>
                </a:cxn>
                <a:cxn ang="0">
                  <a:pos x="10" y="51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1"/>
                </a:cxn>
                <a:cxn ang="0">
                  <a:pos x="0" y="73"/>
                </a:cxn>
                <a:cxn ang="0">
                  <a:pos x="1" y="74"/>
                </a:cxn>
                <a:cxn ang="0">
                  <a:pos x="3" y="75"/>
                </a:cxn>
                <a:cxn ang="0">
                  <a:pos x="4" y="76"/>
                </a:cxn>
                <a:cxn ang="0">
                  <a:pos x="6" y="76"/>
                </a:cxn>
                <a:cxn ang="0">
                  <a:pos x="7" y="75"/>
                </a:cxn>
                <a:cxn ang="0">
                  <a:pos x="9" y="74"/>
                </a:cxn>
                <a:cxn ang="0">
                  <a:pos x="9" y="74"/>
                </a:cxn>
                <a:cxn ang="0">
                  <a:pos x="17" y="58"/>
                </a:cxn>
                <a:cxn ang="0">
                  <a:pos x="22" y="50"/>
                </a:cxn>
                <a:cxn ang="0">
                  <a:pos x="26" y="42"/>
                </a:cxn>
                <a:cxn ang="0">
                  <a:pos x="26" y="42"/>
                </a:cxn>
                <a:cxn ang="0">
                  <a:pos x="30" y="32"/>
                </a:cxn>
                <a:cxn ang="0">
                  <a:pos x="36" y="23"/>
                </a:cxn>
                <a:cxn ang="0">
                  <a:pos x="36" y="23"/>
                </a:cxn>
                <a:cxn ang="0">
                  <a:pos x="41" y="15"/>
                </a:cxn>
                <a:cxn ang="0">
                  <a:pos x="43" y="10"/>
                </a:cxn>
                <a:cxn ang="0">
                  <a:pos x="44" y="5"/>
                </a:cxn>
                <a:cxn ang="0">
                  <a:pos x="44" y="5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4" h="76">
                  <a:moveTo>
                    <a:pt x="35" y="3"/>
                  </a:moveTo>
                  <a:lnTo>
                    <a:pt x="35" y="3"/>
                  </a:lnTo>
                  <a:lnTo>
                    <a:pt x="34" y="7"/>
                  </a:lnTo>
                  <a:lnTo>
                    <a:pt x="32" y="10"/>
                  </a:lnTo>
                  <a:lnTo>
                    <a:pt x="28" y="18"/>
                  </a:lnTo>
                  <a:lnTo>
                    <a:pt x="23" y="24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15" y="42"/>
                  </a:lnTo>
                  <a:lnTo>
                    <a:pt x="10" y="51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1" y="74"/>
                  </a:lnTo>
                  <a:lnTo>
                    <a:pt x="3" y="75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7" y="75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17" y="58"/>
                  </a:lnTo>
                  <a:lnTo>
                    <a:pt x="22" y="50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30" y="32"/>
                  </a:lnTo>
                  <a:lnTo>
                    <a:pt x="36" y="23"/>
                  </a:lnTo>
                  <a:lnTo>
                    <a:pt x="36" y="23"/>
                  </a:lnTo>
                  <a:lnTo>
                    <a:pt x="41" y="15"/>
                  </a:lnTo>
                  <a:lnTo>
                    <a:pt x="43" y="10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84" name="Freeform 188"/>
            <p:cNvSpPr/>
            <p:nvPr/>
          </p:nvSpPr>
          <p:spPr bwMode="auto">
            <a:xfrm>
              <a:off x="4919663" y="3527425"/>
              <a:ext cx="12700" cy="41275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4" y="4"/>
                </a:cxn>
                <a:cxn ang="0">
                  <a:pos x="13" y="12"/>
                </a:cxn>
                <a:cxn ang="0">
                  <a:pos x="11" y="19"/>
                </a:cxn>
                <a:cxn ang="0">
                  <a:pos x="10" y="26"/>
                </a:cxn>
                <a:cxn ang="0">
                  <a:pos x="9" y="34"/>
                </a:cxn>
                <a:cxn ang="0">
                  <a:pos x="9" y="34"/>
                </a:cxn>
                <a:cxn ang="0">
                  <a:pos x="9" y="44"/>
                </a:cxn>
                <a:cxn ang="0">
                  <a:pos x="8" y="53"/>
                </a:cxn>
                <a:cxn ang="0">
                  <a:pos x="5" y="63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0" y="75"/>
                </a:cxn>
                <a:cxn ang="0">
                  <a:pos x="1" y="76"/>
                </a:cxn>
                <a:cxn ang="0">
                  <a:pos x="2" y="77"/>
                </a:cxn>
                <a:cxn ang="0">
                  <a:pos x="4" y="78"/>
                </a:cxn>
                <a:cxn ang="0">
                  <a:pos x="6" y="78"/>
                </a:cxn>
                <a:cxn ang="0">
                  <a:pos x="7" y="77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4" y="69"/>
                </a:cxn>
                <a:cxn ang="0">
                  <a:pos x="17" y="61"/>
                </a:cxn>
                <a:cxn ang="0">
                  <a:pos x="18" y="52"/>
                </a:cxn>
                <a:cxn ang="0">
                  <a:pos x="19" y="43"/>
                </a:cxn>
                <a:cxn ang="0">
                  <a:pos x="19" y="43"/>
                </a:cxn>
                <a:cxn ang="0">
                  <a:pos x="21" y="23"/>
                </a:cxn>
                <a:cxn ang="0">
                  <a:pos x="22" y="14"/>
                </a:cxn>
                <a:cxn ang="0">
                  <a:pos x="23" y="4"/>
                </a:cxn>
                <a:cxn ang="0">
                  <a:pos x="23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4" y="4"/>
                </a:cxn>
                <a:cxn ang="0">
                  <a:pos x="14" y="4"/>
                </a:cxn>
              </a:cxnLst>
              <a:rect l="0" t="0" r="r" b="b"/>
              <a:pathLst>
                <a:path w="23" h="78">
                  <a:moveTo>
                    <a:pt x="14" y="4"/>
                  </a:moveTo>
                  <a:lnTo>
                    <a:pt x="14" y="4"/>
                  </a:lnTo>
                  <a:lnTo>
                    <a:pt x="13" y="12"/>
                  </a:lnTo>
                  <a:lnTo>
                    <a:pt x="11" y="19"/>
                  </a:lnTo>
                  <a:lnTo>
                    <a:pt x="10" y="26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44"/>
                  </a:lnTo>
                  <a:lnTo>
                    <a:pt x="8" y="53"/>
                  </a:lnTo>
                  <a:lnTo>
                    <a:pt x="5" y="63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1" y="76"/>
                  </a:lnTo>
                  <a:lnTo>
                    <a:pt x="2" y="77"/>
                  </a:lnTo>
                  <a:lnTo>
                    <a:pt x="4" y="78"/>
                  </a:lnTo>
                  <a:lnTo>
                    <a:pt x="6" y="78"/>
                  </a:lnTo>
                  <a:lnTo>
                    <a:pt x="7" y="77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4" y="69"/>
                  </a:lnTo>
                  <a:lnTo>
                    <a:pt x="17" y="61"/>
                  </a:lnTo>
                  <a:lnTo>
                    <a:pt x="18" y="52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21" y="23"/>
                  </a:lnTo>
                  <a:lnTo>
                    <a:pt x="22" y="1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85" name="Freeform 189"/>
            <p:cNvSpPr/>
            <p:nvPr/>
          </p:nvSpPr>
          <p:spPr bwMode="auto">
            <a:xfrm>
              <a:off x="4814888" y="3349625"/>
              <a:ext cx="12700" cy="33338"/>
            </a:xfrm>
            <a:custGeom>
              <a:avLst/>
              <a:gdLst/>
              <a:ahLst/>
              <a:cxnLst>
                <a:cxn ang="0">
                  <a:pos x="16" y="5"/>
                </a:cxn>
                <a:cxn ang="0">
                  <a:pos x="16" y="5"/>
                </a:cxn>
                <a:cxn ang="0">
                  <a:pos x="15" y="12"/>
                </a:cxn>
                <a:cxn ang="0">
                  <a:pos x="14" y="18"/>
                </a:cxn>
                <a:cxn ang="0">
                  <a:pos x="8" y="32"/>
                </a:cxn>
                <a:cxn ang="0">
                  <a:pos x="3" y="44"/>
                </a:cxn>
                <a:cxn ang="0">
                  <a:pos x="0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2" y="63"/>
                </a:cxn>
                <a:cxn ang="0">
                  <a:pos x="3" y="63"/>
                </a:cxn>
                <a:cxn ang="0">
                  <a:pos x="5" y="63"/>
                </a:cxn>
                <a:cxn ang="0">
                  <a:pos x="7" y="63"/>
                </a:cxn>
                <a:cxn ang="0">
                  <a:pos x="8" y="62"/>
                </a:cxn>
                <a:cxn ang="0">
                  <a:pos x="9" y="60"/>
                </a:cxn>
                <a:cxn ang="0">
                  <a:pos x="9" y="60"/>
                </a:cxn>
                <a:cxn ang="0">
                  <a:pos x="13" y="46"/>
                </a:cxn>
                <a:cxn ang="0">
                  <a:pos x="18" y="33"/>
                </a:cxn>
                <a:cxn ang="0">
                  <a:pos x="23" y="19"/>
                </a:cxn>
                <a:cxn ang="0">
                  <a:pos x="24" y="12"/>
                </a:cxn>
                <a:cxn ang="0">
                  <a:pos x="25" y="5"/>
                </a:cxn>
                <a:cxn ang="0">
                  <a:pos x="25" y="5"/>
                </a:cxn>
                <a:cxn ang="0">
                  <a:pos x="25" y="3"/>
                </a:cxn>
                <a:cxn ang="0">
                  <a:pos x="24" y="2"/>
                </a:cxn>
                <a:cxn ang="0">
                  <a:pos x="22" y="1"/>
                </a:cxn>
                <a:cxn ang="0">
                  <a:pos x="21" y="0"/>
                </a:cxn>
                <a:cxn ang="0">
                  <a:pos x="19" y="1"/>
                </a:cxn>
                <a:cxn ang="0">
                  <a:pos x="17" y="2"/>
                </a:cxn>
                <a:cxn ang="0">
                  <a:pos x="16" y="3"/>
                </a:cxn>
                <a:cxn ang="0">
                  <a:pos x="16" y="5"/>
                </a:cxn>
                <a:cxn ang="0">
                  <a:pos x="16" y="5"/>
                </a:cxn>
              </a:cxnLst>
              <a:rect l="0" t="0" r="r" b="b"/>
              <a:pathLst>
                <a:path w="25" h="63">
                  <a:moveTo>
                    <a:pt x="16" y="5"/>
                  </a:moveTo>
                  <a:lnTo>
                    <a:pt x="16" y="5"/>
                  </a:lnTo>
                  <a:lnTo>
                    <a:pt x="15" y="12"/>
                  </a:lnTo>
                  <a:lnTo>
                    <a:pt x="14" y="18"/>
                  </a:lnTo>
                  <a:lnTo>
                    <a:pt x="8" y="32"/>
                  </a:lnTo>
                  <a:lnTo>
                    <a:pt x="3" y="44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2" y="63"/>
                  </a:lnTo>
                  <a:lnTo>
                    <a:pt x="3" y="63"/>
                  </a:lnTo>
                  <a:lnTo>
                    <a:pt x="5" y="63"/>
                  </a:lnTo>
                  <a:lnTo>
                    <a:pt x="7" y="63"/>
                  </a:lnTo>
                  <a:lnTo>
                    <a:pt x="8" y="62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13" y="46"/>
                  </a:lnTo>
                  <a:lnTo>
                    <a:pt x="18" y="33"/>
                  </a:lnTo>
                  <a:lnTo>
                    <a:pt x="23" y="19"/>
                  </a:lnTo>
                  <a:lnTo>
                    <a:pt x="24" y="12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2" y="1"/>
                  </a:lnTo>
                  <a:lnTo>
                    <a:pt x="21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86" name="Freeform 190"/>
            <p:cNvSpPr/>
            <p:nvPr/>
          </p:nvSpPr>
          <p:spPr bwMode="auto">
            <a:xfrm>
              <a:off x="4838700" y="3357563"/>
              <a:ext cx="19050" cy="31750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17" y="13"/>
                </a:cxn>
                <a:cxn ang="0">
                  <a:pos x="9" y="26"/>
                </a:cxn>
                <a:cxn ang="0">
                  <a:pos x="6" y="32"/>
                </a:cxn>
                <a:cxn ang="0">
                  <a:pos x="3" y="40"/>
                </a:cxn>
                <a:cxn ang="0">
                  <a:pos x="1" y="48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2" y="59"/>
                </a:cxn>
                <a:cxn ang="0">
                  <a:pos x="3" y="59"/>
                </a:cxn>
                <a:cxn ang="0">
                  <a:pos x="5" y="60"/>
                </a:cxn>
                <a:cxn ang="0">
                  <a:pos x="6" y="59"/>
                </a:cxn>
                <a:cxn ang="0">
                  <a:pos x="8" y="59"/>
                </a:cxn>
                <a:cxn ang="0">
                  <a:pos x="9" y="57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10" y="49"/>
                </a:cxn>
                <a:cxn ang="0">
                  <a:pos x="12" y="42"/>
                </a:cxn>
                <a:cxn ang="0">
                  <a:pos x="14" y="35"/>
                </a:cxn>
                <a:cxn ang="0">
                  <a:pos x="17" y="29"/>
                </a:cxn>
                <a:cxn ang="0">
                  <a:pos x="25" y="18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5" y="6"/>
                </a:cxn>
                <a:cxn ang="0">
                  <a:pos x="35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5" h="60">
                  <a:moveTo>
                    <a:pt x="27" y="1"/>
                  </a:moveTo>
                  <a:lnTo>
                    <a:pt x="27" y="1"/>
                  </a:lnTo>
                  <a:lnTo>
                    <a:pt x="17" y="13"/>
                  </a:lnTo>
                  <a:lnTo>
                    <a:pt x="9" y="26"/>
                  </a:lnTo>
                  <a:lnTo>
                    <a:pt x="6" y="32"/>
                  </a:lnTo>
                  <a:lnTo>
                    <a:pt x="3" y="40"/>
                  </a:lnTo>
                  <a:lnTo>
                    <a:pt x="1" y="48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2" y="59"/>
                  </a:lnTo>
                  <a:lnTo>
                    <a:pt x="3" y="59"/>
                  </a:lnTo>
                  <a:lnTo>
                    <a:pt x="5" y="60"/>
                  </a:lnTo>
                  <a:lnTo>
                    <a:pt x="6" y="59"/>
                  </a:lnTo>
                  <a:lnTo>
                    <a:pt x="8" y="59"/>
                  </a:lnTo>
                  <a:lnTo>
                    <a:pt x="9" y="57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49"/>
                  </a:lnTo>
                  <a:lnTo>
                    <a:pt x="12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5" y="1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5" y="6"/>
                  </a:lnTo>
                  <a:lnTo>
                    <a:pt x="35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87" name="Freeform 191"/>
            <p:cNvSpPr/>
            <p:nvPr/>
          </p:nvSpPr>
          <p:spPr bwMode="auto">
            <a:xfrm>
              <a:off x="4862513" y="3367088"/>
              <a:ext cx="17463" cy="34925"/>
            </a:xfrm>
            <a:custGeom>
              <a:avLst/>
              <a:gdLst/>
              <a:ahLst/>
              <a:cxnLst>
                <a:cxn ang="0">
                  <a:pos x="23" y="5"/>
                </a:cxn>
                <a:cxn ang="0">
                  <a:pos x="23" y="5"/>
                </a:cxn>
                <a:cxn ang="0">
                  <a:pos x="22" y="12"/>
                </a:cxn>
                <a:cxn ang="0">
                  <a:pos x="20" y="20"/>
                </a:cxn>
                <a:cxn ang="0">
                  <a:pos x="17" y="26"/>
                </a:cxn>
                <a:cxn ang="0">
                  <a:pos x="14" y="33"/>
                </a:cxn>
                <a:cxn ang="0">
                  <a:pos x="7" y="47"/>
                </a:cxn>
                <a:cxn ang="0">
                  <a:pos x="3" y="54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6"/>
                </a:cxn>
                <a:cxn ang="0">
                  <a:pos x="5" y="66"/>
                </a:cxn>
                <a:cxn ang="0">
                  <a:pos x="8" y="66"/>
                </a:cxn>
                <a:cxn ang="0">
                  <a:pos x="9" y="65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3" y="55"/>
                </a:cxn>
                <a:cxn ang="0">
                  <a:pos x="17" y="48"/>
                </a:cxn>
                <a:cxn ang="0">
                  <a:pos x="21" y="39"/>
                </a:cxn>
                <a:cxn ang="0">
                  <a:pos x="25" y="31"/>
                </a:cxn>
                <a:cxn ang="0">
                  <a:pos x="25" y="31"/>
                </a:cxn>
                <a:cxn ang="0">
                  <a:pos x="28" y="26"/>
                </a:cxn>
                <a:cxn ang="0">
                  <a:pos x="30" y="21"/>
                </a:cxn>
                <a:cxn ang="0">
                  <a:pos x="30" y="21"/>
                </a:cxn>
                <a:cxn ang="0">
                  <a:pos x="32" y="12"/>
                </a:cxn>
                <a:cxn ang="0">
                  <a:pos x="32" y="5"/>
                </a:cxn>
                <a:cxn ang="0">
                  <a:pos x="32" y="5"/>
                </a:cxn>
                <a:cxn ang="0">
                  <a:pos x="31" y="3"/>
                </a:cxn>
                <a:cxn ang="0">
                  <a:pos x="30" y="1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6" y="0"/>
                </a:cxn>
                <a:cxn ang="0">
                  <a:pos x="24" y="1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3" y="5"/>
                </a:cxn>
              </a:cxnLst>
              <a:rect l="0" t="0" r="r" b="b"/>
              <a:pathLst>
                <a:path w="32" h="66">
                  <a:moveTo>
                    <a:pt x="23" y="5"/>
                  </a:moveTo>
                  <a:lnTo>
                    <a:pt x="23" y="5"/>
                  </a:lnTo>
                  <a:lnTo>
                    <a:pt x="22" y="12"/>
                  </a:lnTo>
                  <a:lnTo>
                    <a:pt x="20" y="20"/>
                  </a:lnTo>
                  <a:lnTo>
                    <a:pt x="17" y="26"/>
                  </a:lnTo>
                  <a:lnTo>
                    <a:pt x="14" y="33"/>
                  </a:lnTo>
                  <a:lnTo>
                    <a:pt x="7" y="47"/>
                  </a:lnTo>
                  <a:lnTo>
                    <a:pt x="3" y="54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6"/>
                  </a:lnTo>
                  <a:lnTo>
                    <a:pt x="5" y="66"/>
                  </a:lnTo>
                  <a:lnTo>
                    <a:pt x="8" y="66"/>
                  </a:lnTo>
                  <a:lnTo>
                    <a:pt x="9" y="65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3" y="55"/>
                  </a:lnTo>
                  <a:lnTo>
                    <a:pt x="17" y="48"/>
                  </a:lnTo>
                  <a:lnTo>
                    <a:pt x="21" y="39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8" y="26"/>
                  </a:lnTo>
                  <a:lnTo>
                    <a:pt x="30" y="21"/>
                  </a:lnTo>
                  <a:lnTo>
                    <a:pt x="30" y="21"/>
                  </a:lnTo>
                  <a:lnTo>
                    <a:pt x="32" y="12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1" y="3"/>
                  </a:lnTo>
                  <a:lnTo>
                    <a:pt x="30" y="1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88" name="Freeform 192"/>
            <p:cNvSpPr/>
            <p:nvPr/>
          </p:nvSpPr>
          <p:spPr bwMode="auto">
            <a:xfrm>
              <a:off x="4878388" y="3389313"/>
              <a:ext cx="17463" cy="38100"/>
            </a:xfrm>
            <a:custGeom>
              <a:avLst/>
              <a:gdLst/>
              <a:ahLst/>
              <a:cxnLst>
                <a:cxn ang="0">
                  <a:pos x="25" y="3"/>
                </a:cxn>
                <a:cxn ang="0">
                  <a:pos x="25" y="3"/>
                </a:cxn>
                <a:cxn ang="0">
                  <a:pos x="20" y="20"/>
                </a:cxn>
                <a:cxn ang="0">
                  <a:pos x="15" y="36"/>
                </a:cxn>
                <a:cxn ang="0">
                  <a:pos x="8" y="51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1" y="71"/>
                </a:cxn>
                <a:cxn ang="0">
                  <a:pos x="2" y="73"/>
                </a:cxn>
                <a:cxn ang="0">
                  <a:pos x="4" y="73"/>
                </a:cxn>
                <a:cxn ang="0">
                  <a:pos x="7" y="73"/>
                </a:cxn>
                <a:cxn ang="0">
                  <a:pos x="8" y="72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17" y="55"/>
                </a:cxn>
                <a:cxn ang="0">
                  <a:pos x="23" y="39"/>
                </a:cxn>
                <a:cxn ang="0">
                  <a:pos x="29" y="23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5"/>
                </a:cxn>
                <a:cxn ang="0">
                  <a:pos x="35" y="2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5" y="3"/>
                </a:cxn>
                <a:cxn ang="0">
                  <a:pos x="25" y="3"/>
                </a:cxn>
              </a:cxnLst>
              <a:rect l="0" t="0" r="r" b="b"/>
              <a:pathLst>
                <a:path w="35" h="73">
                  <a:moveTo>
                    <a:pt x="25" y="3"/>
                  </a:moveTo>
                  <a:lnTo>
                    <a:pt x="25" y="3"/>
                  </a:lnTo>
                  <a:lnTo>
                    <a:pt x="20" y="20"/>
                  </a:lnTo>
                  <a:lnTo>
                    <a:pt x="15" y="36"/>
                  </a:lnTo>
                  <a:lnTo>
                    <a:pt x="8" y="51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1" y="71"/>
                  </a:lnTo>
                  <a:lnTo>
                    <a:pt x="2" y="73"/>
                  </a:lnTo>
                  <a:lnTo>
                    <a:pt x="4" y="73"/>
                  </a:lnTo>
                  <a:lnTo>
                    <a:pt x="7" y="73"/>
                  </a:lnTo>
                  <a:lnTo>
                    <a:pt x="8" y="72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7" y="55"/>
                  </a:lnTo>
                  <a:lnTo>
                    <a:pt x="23" y="39"/>
                  </a:lnTo>
                  <a:lnTo>
                    <a:pt x="29" y="23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5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5" y="3"/>
                  </a:lnTo>
                  <a:lnTo>
                    <a:pt x="2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89" name="Freeform 193"/>
            <p:cNvSpPr/>
            <p:nvPr/>
          </p:nvSpPr>
          <p:spPr bwMode="auto">
            <a:xfrm>
              <a:off x="4897438" y="3411538"/>
              <a:ext cx="23813" cy="50800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33" y="12"/>
                </a:cxn>
                <a:cxn ang="0">
                  <a:pos x="28" y="24"/>
                </a:cxn>
                <a:cxn ang="0">
                  <a:pos x="18" y="46"/>
                </a:cxn>
                <a:cxn ang="0">
                  <a:pos x="10" y="68"/>
                </a:cxn>
                <a:cxn ang="0">
                  <a:pos x="5" y="80"/>
                </a:cxn>
                <a:cxn ang="0">
                  <a:pos x="0" y="91"/>
                </a:cxn>
                <a:cxn ang="0">
                  <a:pos x="0" y="91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1" y="96"/>
                </a:cxn>
                <a:cxn ang="0">
                  <a:pos x="2" y="97"/>
                </a:cxn>
                <a:cxn ang="0">
                  <a:pos x="4" y="97"/>
                </a:cxn>
                <a:cxn ang="0">
                  <a:pos x="5" y="97"/>
                </a:cxn>
                <a:cxn ang="0">
                  <a:pos x="7" y="97"/>
                </a:cxn>
                <a:cxn ang="0">
                  <a:pos x="8" y="95"/>
                </a:cxn>
                <a:cxn ang="0">
                  <a:pos x="8" y="95"/>
                </a:cxn>
                <a:cxn ang="0">
                  <a:pos x="13" y="85"/>
                </a:cxn>
                <a:cxn ang="0">
                  <a:pos x="18" y="73"/>
                </a:cxn>
                <a:cxn ang="0">
                  <a:pos x="27" y="51"/>
                </a:cxn>
                <a:cxn ang="0">
                  <a:pos x="36" y="29"/>
                </a:cxn>
                <a:cxn ang="0">
                  <a:pos x="41" y="17"/>
                </a:cxn>
                <a:cxn ang="0">
                  <a:pos x="46" y="6"/>
                </a:cxn>
                <a:cxn ang="0">
                  <a:pos x="46" y="6"/>
                </a:cxn>
                <a:cxn ang="0">
                  <a:pos x="46" y="5"/>
                </a:cxn>
                <a:cxn ang="0">
                  <a:pos x="46" y="3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9" y="0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6" h="97">
                  <a:moveTo>
                    <a:pt x="38" y="2"/>
                  </a:moveTo>
                  <a:lnTo>
                    <a:pt x="38" y="2"/>
                  </a:lnTo>
                  <a:lnTo>
                    <a:pt x="33" y="12"/>
                  </a:lnTo>
                  <a:lnTo>
                    <a:pt x="28" y="24"/>
                  </a:lnTo>
                  <a:lnTo>
                    <a:pt x="18" y="46"/>
                  </a:lnTo>
                  <a:lnTo>
                    <a:pt x="10" y="68"/>
                  </a:lnTo>
                  <a:lnTo>
                    <a:pt x="5" y="80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1" y="96"/>
                  </a:lnTo>
                  <a:lnTo>
                    <a:pt x="2" y="97"/>
                  </a:lnTo>
                  <a:lnTo>
                    <a:pt x="4" y="97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8" y="95"/>
                  </a:lnTo>
                  <a:lnTo>
                    <a:pt x="8" y="95"/>
                  </a:lnTo>
                  <a:lnTo>
                    <a:pt x="13" y="85"/>
                  </a:lnTo>
                  <a:lnTo>
                    <a:pt x="18" y="73"/>
                  </a:lnTo>
                  <a:lnTo>
                    <a:pt x="27" y="51"/>
                  </a:lnTo>
                  <a:lnTo>
                    <a:pt x="36" y="29"/>
                  </a:lnTo>
                  <a:lnTo>
                    <a:pt x="41" y="17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90" name="Freeform 194"/>
            <p:cNvSpPr/>
            <p:nvPr/>
          </p:nvSpPr>
          <p:spPr bwMode="auto">
            <a:xfrm>
              <a:off x="4216400" y="3729038"/>
              <a:ext cx="19050" cy="36513"/>
            </a:xfrm>
            <a:custGeom>
              <a:avLst/>
              <a:gdLst/>
              <a:ahLst/>
              <a:cxnLst>
                <a:cxn ang="0">
                  <a:pos x="26" y="2"/>
                </a:cxn>
                <a:cxn ang="0">
                  <a:pos x="26" y="2"/>
                </a:cxn>
                <a:cxn ang="0">
                  <a:pos x="18" y="16"/>
                </a:cxn>
                <a:cxn ang="0">
                  <a:pos x="12" y="32"/>
                </a:cxn>
                <a:cxn ang="0">
                  <a:pos x="6" y="48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1" y="67"/>
                </a:cxn>
                <a:cxn ang="0">
                  <a:pos x="2" y="68"/>
                </a:cxn>
                <a:cxn ang="0">
                  <a:pos x="4" y="69"/>
                </a:cxn>
                <a:cxn ang="0">
                  <a:pos x="6" y="69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5" y="51"/>
                </a:cxn>
                <a:cxn ang="0">
                  <a:pos x="20" y="36"/>
                </a:cxn>
                <a:cxn ang="0">
                  <a:pos x="27" y="21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6" y="5"/>
                </a:cxn>
                <a:cxn ang="0">
                  <a:pos x="36" y="3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1"/>
                </a:cxn>
                <a:cxn ang="0">
                  <a:pos x="26" y="2"/>
                </a:cxn>
                <a:cxn ang="0">
                  <a:pos x="26" y="2"/>
                </a:cxn>
              </a:cxnLst>
              <a:rect l="0" t="0" r="r" b="b"/>
              <a:pathLst>
                <a:path w="36" h="69">
                  <a:moveTo>
                    <a:pt x="26" y="2"/>
                  </a:moveTo>
                  <a:lnTo>
                    <a:pt x="26" y="2"/>
                  </a:lnTo>
                  <a:lnTo>
                    <a:pt x="18" y="16"/>
                  </a:lnTo>
                  <a:lnTo>
                    <a:pt x="12" y="32"/>
                  </a:lnTo>
                  <a:lnTo>
                    <a:pt x="6" y="48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4" y="69"/>
                  </a:lnTo>
                  <a:lnTo>
                    <a:pt x="6" y="69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5" y="51"/>
                  </a:lnTo>
                  <a:lnTo>
                    <a:pt x="20" y="36"/>
                  </a:lnTo>
                  <a:lnTo>
                    <a:pt x="27" y="21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3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6" y="2"/>
                  </a:lnTo>
                  <a:lnTo>
                    <a:pt x="2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91" name="Freeform 195"/>
            <p:cNvSpPr/>
            <p:nvPr/>
          </p:nvSpPr>
          <p:spPr bwMode="auto">
            <a:xfrm>
              <a:off x="4251325" y="3738563"/>
              <a:ext cx="25400" cy="39688"/>
            </a:xfrm>
            <a:custGeom>
              <a:avLst/>
              <a:gdLst/>
              <a:ahLst/>
              <a:cxnLst>
                <a:cxn ang="0">
                  <a:pos x="39" y="2"/>
                </a:cxn>
                <a:cxn ang="0">
                  <a:pos x="39" y="2"/>
                </a:cxn>
                <a:cxn ang="0">
                  <a:pos x="28" y="17"/>
                </a:cxn>
                <a:cxn ang="0">
                  <a:pos x="17" y="34"/>
                </a:cxn>
                <a:cxn ang="0">
                  <a:pos x="8" y="51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1"/>
                </a:cxn>
                <a:cxn ang="0">
                  <a:pos x="1" y="72"/>
                </a:cxn>
                <a:cxn ang="0">
                  <a:pos x="2" y="74"/>
                </a:cxn>
                <a:cxn ang="0">
                  <a:pos x="3" y="74"/>
                </a:cxn>
                <a:cxn ang="0">
                  <a:pos x="7" y="74"/>
                </a:cxn>
                <a:cxn ang="0">
                  <a:pos x="8" y="73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17" y="55"/>
                </a:cxn>
                <a:cxn ang="0">
                  <a:pos x="26" y="38"/>
                </a:cxn>
                <a:cxn ang="0">
                  <a:pos x="36" y="21"/>
                </a:cxn>
                <a:cxn ang="0">
                  <a:pos x="47" y="6"/>
                </a:cxn>
                <a:cxn ang="0">
                  <a:pos x="47" y="6"/>
                </a:cxn>
                <a:cxn ang="0">
                  <a:pos x="47" y="4"/>
                </a:cxn>
                <a:cxn ang="0">
                  <a:pos x="47" y="3"/>
                </a:cxn>
                <a:cxn ang="0">
                  <a:pos x="47" y="1"/>
                </a:cxn>
                <a:cxn ang="0">
                  <a:pos x="45" y="0"/>
                </a:cxn>
                <a:cxn ang="0">
                  <a:pos x="42" y="0"/>
                </a:cxn>
                <a:cxn ang="0">
                  <a:pos x="40" y="0"/>
                </a:cxn>
                <a:cxn ang="0">
                  <a:pos x="39" y="2"/>
                </a:cxn>
                <a:cxn ang="0">
                  <a:pos x="39" y="2"/>
                </a:cxn>
              </a:cxnLst>
              <a:rect l="0" t="0" r="r" b="b"/>
              <a:pathLst>
                <a:path w="47" h="74">
                  <a:moveTo>
                    <a:pt x="39" y="2"/>
                  </a:moveTo>
                  <a:lnTo>
                    <a:pt x="39" y="2"/>
                  </a:lnTo>
                  <a:lnTo>
                    <a:pt x="28" y="17"/>
                  </a:lnTo>
                  <a:lnTo>
                    <a:pt x="17" y="34"/>
                  </a:lnTo>
                  <a:lnTo>
                    <a:pt x="8" y="51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1"/>
                  </a:lnTo>
                  <a:lnTo>
                    <a:pt x="1" y="72"/>
                  </a:lnTo>
                  <a:lnTo>
                    <a:pt x="2" y="74"/>
                  </a:lnTo>
                  <a:lnTo>
                    <a:pt x="3" y="74"/>
                  </a:lnTo>
                  <a:lnTo>
                    <a:pt x="7" y="74"/>
                  </a:lnTo>
                  <a:lnTo>
                    <a:pt x="8" y="73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7" y="55"/>
                  </a:lnTo>
                  <a:lnTo>
                    <a:pt x="26" y="38"/>
                  </a:lnTo>
                  <a:lnTo>
                    <a:pt x="36" y="21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47" y="4"/>
                  </a:lnTo>
                  <a:lnTo>
                    <a:pt x="47" y="3"/>
                  </a:lnTo>
                  <a:lnTo>
                    <a:pt x="47" y="1"/>
                  </a:lnTo>
                  <a:lnTo>
                    <a:pt x="45" y="0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9" y="2"/>
                  </a:lnTo>
                  <a:lnTo>
                    <a:pt x="3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92" name="Freeform 196"/>
            <p:cNvSpPr/>
            <p:nvPr/>
          </p:nvSpPr>
          <p:spPr bwMode="auto">
            <a:xfrm>
              <a:off x="4294188" y="3748088"/>
              <a:ext cx="23813" cy="46038"/>
            </a:xfrm>
            <a:custGeom>
              <a:avLst/>
              <a:gdLst/>
              <a:ahLst/>
              <a:cxnLst>
                <a:cxn ang="0">
                  <a:pos x="35" y="4"/>
                </a:cxn>
                <a:cxn ang="0">
                  <a:pos x="35" y="4"/>
                </a:cxn>
                <a:cxn ang="0">
                  <a:pos x="34" y="9"/>
                </a:cxn>
                <a:cxn ang="0">
                  <a:pos x="32" y="11"/>
                </a:cxn>
                <a:cxn ang="0">
                  <a:pos x="30" y="13"/>
                </a:cxn>
                <a:cxn ang="0">
                  <a:pos x="29" y="16"/>
                </a:cxn>
                <a:cxn ang="0">
                  <a:pos x="29" y="16"/>
                </a:cxn>
                <a:cxn ang="0">
                  <a:pos x="22" y="27"/>
                </a:cxn>
                <a:cxn ang="0">
                  <a:pos x="16" y="39"/>
                </a:cxn>
                <a:cxn ang="0">
                  <a:pos x="16" y="39"/>
                </a:cxn>
                <a:cxn ang="0">
                  <a:pos x="11" y="48"/>
                </a:cxn>
                <a:cxn ang="0">
                  <a:pos x="7" y="58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3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13" y="70"/>
                </a:cxn>
                <a:cxn ang="0">
                  <a:pos x="18" y="57"/>
                </a:cxn>
                <a:cxn ang="0">
                  <a:pos x="23" y="46"/>
                </a:cxn>
                <a:cxn ang="0">
                  <a:pos x="31" y="34"/>
                </a:cxn>
                <a:cxn ang="0">
                  <a:pos x="31" y="34"/>
                </a:cxn>
                <a:cxn ang="0">
                  <a:pos x="39" y="20"/>
                </a:cxn>
                <a:cxn ang="0">
                  <a:pos x="42" y="13"/>
                </a:cxn>
                <a:cxn ang="0">
                  <a:pos x="44" y="4"/>
                </a:cxn>
                <a:cxn ang="0">
                  <a:pos x="44" y="4"/>
                </a:cxn>
                <a:cxn ang="0">
                  <a:pos x="44" y="2"/>
                </a:cxn>
                <a:cxn ang="0">
                  <a:pos x="43" y="1"/>
                </a:cxn>
                <a:cxn ang="0">
                  <a:pos x="41" y="0"/>
                </a:cxn>
                <a:cxn ang="0">
                  <a:pos x="40" y="0"/>
                </a:cxn>
                <a:cxn ang="0">
                  <a:pos x="36" y="1"/>
                </a:cxn>
                <a:cxn ang="0">
                  <a:pos x="35" y="2"/>
                </a:cxn>
                <a:cxn ang="0">
                  <a:pos x="35" y="4"/>
                </a:cxn>
                <a:cxn ang="0">
                  <a:pos x="35" y="4"/>
                </a:cxn>
              </a:cxnLst>
              <a:rect l="0" t="0" r="r" b="b"/>
              <a:pathLst>
                <a:path w="44" h="85">
                  <a:moveTo>
                    <a:pt x="35" y="4"/>
                  </a:moveTo>
                  <a:lnTo>
                    <a:pt x="35" y="4"/>
                  </a:lnTo>
                  <a:lnTo>
                    <a:pt x="34" y="9"/>
                  </a:lnTo>
                  <a:lnTo>
                    <a:pt x="32" y="11"/>
                  </a:lnTo>
                  <a:lnTo>
                    <a:pt x="30" y="13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2" y="27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1" y="48"/>
                  </a:lnTo>
                  <a:lnTo>
                    <a:pt x="7" y="58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3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13" y="70"/>
                  </a:lnTo>
                  <a:lnTo>
                    <a:pt x="18" y="57"/>
                  </a:lnTo>
                  <a:lnTo>
                    <a:pt x="23" y="46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9" y="20"/>
                  </a:lnTo>
                  <a:lnTo>
                    <a:pt x="42" y="13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4" y="2"/>
                  </a:lnTo>
                  <a:lnTo>
                    <a:pt x="43" y="1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5" y="4"/>
                  </a:lnTo>
                  <a:lnTo>
                    <a:pt x="3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93" name="Freeform 197"/>
            <p:cNvSpPr/>
            <p:nvPr/>
          </p:nvSpPr>
          <p:spPr bwMode="auto">
            <a:xfrm>
              <a:off x="4332288" y="3759200"/>
              <a:ext cx="20638" cy="39688"/>
            </a:xfrm>
            <a:custGeom>
              <a:avLst/>
              <a:gdLst/>
              <a:ahLst/>
              <a:cxnLst>
                <a:cxn ang="0">
                  <a:pos x="29" y="3"/>
                </a:cxn>
                <a:cxn ang="0">
                  <a:pos x="29" y="3"/>
                </a:cxn>
                <a:cxn ang="0">
                  <a:pos x="27" y="12"/>
                </a:cxn>
                <a:cxn ang="0">
                  <a:pos x="25" y="21"/>
                </a:cxn>
                <a:cxn ang="0">
                  <a:pos x="19" y="37"/>
                </a:cxn>
                <a:cxn ang="0">
                  <a:pos x="10" y="53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0"/>
                </a:cxn>
                <a:cxn ang="0">
                  <a:pos x="1" y="72"/>
                </a:cxn>
                <a:cxn ang="0">
                  <a:pos x="1" y="75"/>
                </a:cxn>
                <a:cxn ang="0">
                  <a:pos x="3" y="76"/>
                </a:cxn>
                <a:cxn ang="0">
                  <a:pos x="4" y="76"/>
                </a:cxn>
                <a:cxn ang="0">
                  <a:pos x="6" y="76"/>
                </a:cxn>
                <a:cxn ang="0">
                  <a:pos x="8" y="76"/>
                </a:cxn>
                <a:cxn ang="0">
                  <a:pos x="9" y="74"/>
                </a:cxn>
                <a:cxn ang="0">
                  <a:pos x="9" y="74"/>
                </a:cxn>
                <a:cxn ang="0">
                  <a:pos x="19" y="58"/>
                </a:cxn>
                <a:cxn ang="0">
                  <a:pos x="27" y="41"/>
                </a:cxn>
                <a:cxn ang="0">
                  <a:pos x="34" y="24"/>
                </a:cxn>
                <a:cxn ang="0">
                  <a:pos x="36" y="15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7" y="2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30" y="2"/>
                </a:cxn>
                <a:cxn ang="0">
                  <a:pos x="29" y="3"/>
                </a:cxn>
                <a:cxn ang="0">
                  <a:pos x="29" y="3"/>
                </a:cxn>
              </a:cxnLst>
              <a:rect l="0" t="0" r="r" b="b"/>
              <a:pathLst>
                <a:path w="38" h="76">
                  <a:moveTo>
                    <a:pt x="29" y="3"/>
                  </a:moveTo>
                  <a:lnTo>
                    <a:pt x="29" y="3"/>
                  </a:lnTo>
                  <a:lnTo>
                    <a:pt x="27" y="12"/>
                  </a:lnTo>
                  <a:lnTo>
                    <a:pt x="25" y="21"/>
                  </a:lnTo>
                  <a:lnTo>
                    <a:pt x="19" y="37"/>
                  </a:lnTo>
                  <a:lnTo>
                    <a:pt x="10" y="53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0"/>
                  </a:lnTo>
                  <a:lnTo>
                    <a:pt x="1" y="72"/>
                  </a:lnTo>
                  <a:lnTo>
                    <a:pt x="1" y="75"/>
                  </a:lnTo>
                  <a:lnTo>
                    <a:pt x="3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8" y="76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19" y="58"/>
                  </a:lnTo>
                  <a:lnTo>
                    <a:pt x="27" y="41"/>
                  </a:lnTo>
                  <a:lnTo>
                    <a:pt x="34" y="24"/>
                  </a:lnTo>
                  <a:lnTo>
                    <a:pt x="36" y="15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7" y="2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0" y="2"/>
                  </a:lnTo>
                  <a:lnTo>
                    <a:pt x="29" y="3"/>
                  </a:lnTo>
                  <a:lnTo>
                    <a:pt x="2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94" name="Freeform 198"/>
            <p:cNvSpPr/>
            <p:nvPr/>
          </p:nvSpPr>
          <p:spPr bwMode="auto">
            <a:xfrm>
              <a:off x="4378325" y="3763963"/>
              <a:ext cx="15875" cy="34925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13"/>
                </a:cxn>
                <a:cxn ang="0">
                  <a:pos x="20" y="20"/>
                </a:cxn>
                <a:cxn ang="0">
                  <a:pos x="14" y="33"/>
                </a:cxn>
                <a:cxn ang="0">
                  <a:pos x="7" y="47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2"/>
                </a:cxn>
                <a:cxn ang="0">
                  <a:pos x="1" y="63"/>
                </a:cxn>
                <a:cxn ang="0">
                  <a:pos x="3" y="67"/>
                </a:cxn>
                <a:cxn ang="0">
                  <a:pos x="4" y="68"/>
                </a:cxn>
                <a:cxn ang="0">
                  <a:pos x="6" y="67"/>
                </a:cxn>
                <a:cxn ang="0">
                  <a:pos x="7" y="67"/>
                </a:cxn>
                <a:cxn ang="0">
                  <a:pos x="8" y="65"/>
                </a:cxn>
                <a:cxn ang="0">
                  <a:pos x="8" y="65"/>
                </a:cxn>
                <a:cxn ang="0">
                  <a:pos x="16" y="50"/>
                </a:cxn>
                <a:cxn ang="0">
                  <a:pos x="23" y="35"/>
                </a:cxn>
                <a:cxn ang="0">
                  <a:pos x="26" y="28"/>
                </a:cxn>
                <a:cxn ang="0">
                  <a:pos x="29" y="21"/>
                </a:cxn>
                <a:cxn ang="0">
                  <a:pos x="31" y="14"/>
                </a:cxn>
                <a:cxn ang="0">
                  <a:pos x="32" y="5"/>
                </a:cxn>
                <a:cxn ang="0">
                  <a:pos x="32" y="5"/>
                </a:cxn>
                <a:cxn ang="0">
                  <a:pos x="31" y="3"/>
                </a:cxn>
                <a:cxn ang="0">
                  <a:pos x="30" y="1"/>
                </a:cxn>
                <a:cxn ang="0">
                  <a:pos x="29" y="1"/>
                </a:cxn>
                <a:cxn ang="0">
                  <a:pos x="27" y="0"/>
                </a:cxn>
                <a:cxn ang="0">
                  <a:pos x="25" y="1"/>
                </a:cxn>
                <a:cxn ang="0">
                  <a:pos x="24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2" h="68">
                  <a:moveTo>
                    <a:pt x="22" y="5"/>
                  </a:moveTo>
                  <a:lnTo>
                    <a:pt x="22" y="5"/>
                  </a:lnTo>
                  <a:lnTo>
                    <a:pt x="22" y="13"/>
                  </a:lnTo>
                  <a:lnTo>
                    <a:pt x="20" y="20"/>
                  </a:lnTo>
                  <a:lnTo>
                    <a:pt x="14" y="33"/>
                  </a:lnTo>
                  <a:lnTo>
                    <a:pt x="7" y="4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2"/>
                  </a:lnTo>
                  <a:lnTo>
                    <a:pt x="1" y="63"/>
                  </a:lnTo>
                  <a:lnTo>
                    <a:pt x="3" y="67"/>
                  </a:lnTo>
                  <a:lnTo>
                    <a:pt x="4" y="68"/>
                  </a:lnTo>
                  <a:lnTo>
                    <a:pt x="6" y="67"/>
                  </a:lnTo>
                  <a:lnTo>
                    <a:pt x="7" y="67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6" y="50"/>
                  </a:lnTo>
                  <a:lnTo>
                    <a:pt x="23" y="35"/>
                  </a:lnTo>
                  <a:lnTo>
                    <a:pt x="26" y="28"/>
                  </a:lnTo>
                  <a:lnTo>
                    <a:pt x="29" y="21"/>
                  </a:lnTo>
                  <a:lnTo>
                    <a:pt x="31" y="14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1" y="3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95" name="Freeform 199"/>
            <p:cNvSpPr/>
            <p:nvPr/>
          </p:nvSpPr>
          <p:spPr bwMode="auto">
            <a:xfrm>
              <a:off x="4432300" y="3756025"/>
              <a:ext cx="23813" cy="39688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31" y="19"/>
                </a:cxn>
                <a:cxn ang="0">
                  <a:pos x="21" y="36"/>
                </a:cxn>
                <a:cxn ang="0">
                  <a:pos x="12" y="53"/>
                </a:cxn>
                <a:cxn ang="0">
                  <a:pos x="1" y="67"/>
                </a:cxn>
                <a:cxn ang="0">
                  <a:pos x="1" y="67"/>
                </a:cxn>
                <a:cxn ang="0">
                  <a:pos x="0" y="69"/>
                </a:cxn>
                <a:cxn ang="0">
                  <a:pos x="0" y="71"/>
                </a:cxn>
                <a:cxn ang="0">
                  <a:pos x="2" y="74"/>
                </a:cxn>
                <a:cxn ang="0">
                  <a:pos x="3" y="75"/>
                </a:cxn>
                <a:cxn ang="0">
                  <a:pos x="5" y="76"/>
                </a:cxn>
                <a:cxn ang="0">
                  <a:pos x="6" y="75"/>
                </a:cxn>
                <a:cxn ang="0">
                  <a:pos x="8" y="74"/>
                </a:cxn>
                <a:cxn ang="0">
                  <a:pos x="8" y="74"/>
                </a:cxn>
                <a:cxn ang="0">
                  <a:pos x="19" y="59"/>
                </a:cxn>
                <a:cxn ang="0">
                  <a:pos x="30" y="42"/>
                </a:cxn>
                <a:cxn ang="0">
                  <a:pos x="38" y="25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7" y="5"/>
                </a:cxn>
                <a:cxn ang="0">
                  <a:pos x="46" y="3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7" h="76">
                  <a:moveTo>
                    <a:pt x="38" y="2"/>
                  </a:moveTo>
                  <a:lnTo>
                    <a:pt x="38" y="2"/>
                  </a:lnTo>
                  <a:lnTo>
                    <a:pt x="31" y="19"/>
                  </a:lnTo>
                  <a:lnTo>
                    <a:pt x="21" y="36"/>
                  </a:lnTo>
                  <a:lnTo>
                    <a:pt x="12" y="53"/>
                  </a:lnTo>
                  <a:lnTo>
                    <a:pt x="1" y="67"/>
                  </a:lnTo>
                  <a:lnTo>
                    <a:pt x="1" y="67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2" y="74"/>
                  </a:lnTo>
                  <a:lnTo>
                    <a:pt x="3" y="75"/>
                  </a:lnTo>
                  <a:lnTo>
                    <a:pt x="5" y="76"/>
                  </a:lnTo>
                  <a:lnTo>
                    <a:pt x="6" y="75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19" y="59"/>
                  </a:lnTo>
                  <a:lnTo>
                    <a:pt x="30" y="42"/>
                  </a:lnTo>
                  <a:lnTo>
                    <a:pt x="38" y="25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7" y="5"/>
                  </a:lnTo>
                  <a:lnTo>
                    <a:pt x="46" y="3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96" name="Freeform 200"/>
            <p:cNvSpPr/>
            <p:nvPr/>
          </p:nvSpPr>
          <p:spPr bwMode="auto">
            <a:xfrm>
              <a:off x="4481513" y="3760788"/>
              <a:ext cx="25400" cy="36513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28" y="18"/>
                </a:cxn>
                <a:cxn ang="0">
                  <a:pos x="17" y="32"/>
                </a:cxn>
                <a:cxn ang="0">
                  <a:pos x="7" y="47"/>
                </a:cxn>
                <a:cxn ang="0">
                  <a:pos x="3" y="55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0" y="66"/>
                </a:cxn>
                <a:cxn ang="0">
                  <a:pos x="0" y="67"/>
                </a:cxn>
                <a:cxn ang="0">
                  <a:pos x="1" y="68"/>
                </a:cxn>
                <a:cxn ang="0">
                  <a:pos x="3" y="69"/>
                </a:cxn>
                <a:cxn ang="0">
                  <a:pos x="5" y="69"/>
                </a:cxn>
                <a:cxn ang="0">
                  <a:pos x="6" y="69"/>
                </a:cxn>
                <a:cxn ang="0">
                  <a:pos x="8" y="68"/>
                </a:cxn>
                <a:cxn ang="0">
                  <a:pos x="9" y="66"/>
                </a:cxn>
                <a:cxn ang="0">
                  <a:pos x="9" y="66"/>
                </a:cxn>
                <a:cxn ang="0">
                  <a:pos x="12" y="58"/>
                </a:cxn>
                <a:cxn ang="0">
                  <a:pos x="16" y="50"/>
                </a:cxn>
                <a:cxn ang="0">
                  <a:pos x="26" y="35"/>
                </a:cxn>
                <a:cxn ang="0">
                  <a:pos x="36" y="22"/>
                </a:cxn>
                <a:cxn ang="0">
                  <a:pos x="47" y="7"/>
                </a:cxn>
                <a:cxn ang="0">
                  <a:pos x="47" y="7"/>
                </a:cxn>
                <a:cxn ang="0">
                  <a:pos x="48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8" h="69">
                  <a:moveTo>
                    <a:pt x="38" y="2"/>
                  </a:moveTo>
                  <a:lnTo>
                    <a:pt x="38" y="2"/>
                  </a:lnTo>
                  <a:lnTo>
                    <a:pt x="28" y="18"/>
                  </a:lnTo>
                  <a:lnTo>
                    <a:pt x="17" y="32"/>
                  </a:lnTo>
                  <a:lnTo>
                    <a:pt x="7" y="47"/>
                  </a:lnTo>
                  <a:lnTo>
                    <a:pt x="3" y="55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6" y="69"/>
                  </a:lnTo>
                  <a:lnTo>
                    <a:pt x="8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12" y="58"/>
                  </a:lnTo>
                  <a:lnTo>
                    <a:pt x="16" y="50"/>
                  </a:lnTo>
                  <a:lnTo>
                    <a:pt x="26" y="35"/>
                  </a:lnTo>
                  <a:lnTo>
                    <a:pt x="36" y="22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97" name="Freeform 201"/>
            <p:cNvSpPr/>
            <p:nvPr/>
          </p:nvSpPr>
          <p:spPr bwMode="auto">
            <a:xfrm>
              <a:off x="4527550" y="3765550"/>
              <a:ext cx="23813" cy="36513"/>
            </a:xfrm>
            <a:custGeom>
              <a:avLst/>
              <a:gdLst/>
              <a:ahLst/>
              <a:cxnLst>
                <a:cxn ang="0">
                  <a:pos x="35" y="5"/>
                </a:cxn>
                <a:cxn ang="0">
                  <a:pos x="35" y="5"/>
                </a:cxn>
                <a:cxn ang="0">
                  <a:pos x="32" y="13"/>
                </a:cxn>
                <a:cxn ang="0">
                  <a:pos x="28" y="21"/>
                </a:cxn>
                <a:cxn ang="0">
                  <a:pos x="19" y="38"/>
                </a:cxn>
                <a:cxn ang="0">
                  <a:pos x="19" y="38"/>
                </a:cxn>
                <a:cxn ang="0">
                  <a:pos x="10" y="50"/>
                </a:cxn>
                <a:cxn ang="0">
                  <a:pos x="2" y="63"/>
                </a:cxn>
                <a:cxn ang="0">
                  <a:pos x="2" y="63"/>
                </a:cxn>
                <a:cxn ang="0">
                  <a:pos x="1" y="64"/>
                </a:cxn>
                <a:cxn ang="0">
                  <a:pos x="0" y="66"/>
                </a:cxn>
                <a:cxn ang="0">
                  <a:pos x="1" y="68"/>
                </a:cxn>
                <a:cxn ang="0">
                  <a:pos x="2" y="69"/>
                </a:cxn>
                <a:cxn ang="0">
                  <a:pos x="3" y="70"/>
                </a:cxn>
                <a:cxn ang="0">
                  <a:pos x="5" y="71"/>
                </a:cxn>
                <a:cxn ang="0">
                  <a:pos x="7" y="70"/>
                </a:cxn>
                <a:cxn ang="0">
                  <a:pos x="8" y="69"/>
                </a:cxn>
                <a:cxn ang="0">
                  <a:pos x="8" y="69"/>
                </a:cxn>
                <a:cxn ang="0">
                  <a:pos x="19" y="56"/>
                </a:cxn>
                <a:cxn ang="0">
                  <a:pos x="27" y="42"/>
                </a:cxn>
                <a:cxn ang="0">
                  <a:pos x="27" y="42"/>
                </a:cxn>
                <a:cxn ang="0">
                  <a:pos x="36" y="25"/>
                </a:cxn>
                <a:cxn ang="0">
                  <a:pos x="41" y="16"/>
                </a:cxn>
                <a:cxn ang="0">
                  <a:pos x="45" y="7"/>
                </a:cxn>
                <a:cxn ang="0">
                  <a:pos x="45" y="7"/>
                </a:cxn>
                <a:cxn ang="0">
                  <a:pos x="45" y="5"/>
                </a:cxn>
                <a:cxn ang="0">
                  <a:pos x="45" y="2"/>
                </a:cxn>
                <a:cxn ang="0">
                  <a:pos x="43" y="1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7" y="1"/>
                </a:cxn>
                <a:cxn ang="0">
                  <a:pos x="36" y="2"/>
                </a:cxn>
                <a:cxn ang="0">
                  <a:pos x="35" y="5"/>
                </a:cxn>
                <a:cxn ang="0">
                  <a:pos x="35" y="5"/>
                </a:cxn>
              </a:cxnLst>
              <a:rect l="0" t="0" r="r" b="b"/>
              <a:pathLst>
                <a:path w="45" h="71">
                  <a:moveTo>
                    <a:pt x="35" y="5"/>
                  </a:moveTo>
                  <a:lnTo>
                    <a:pt x="35" y="5"/>
                  </a:lnTo>
                  <a:lnTo>
                    <a:pt x="32" y="13"/>
                  </a:lnTo>
                  <a:lnTo>
                    <a:pt x="28" y="21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10" y="50"/>
                  </a:lnTo>
                  <a:lnTo>
                    <a:pt x="2" y="63"/>
                  </a:lnTo>
                  <a:lnTo>
                    <a:pt x="2" y="63"/>
                  </a:lnTo>
                  <a:lnTo>
                    <a:pt x="1" y="64"/>
                  </a:lnTo>
                  <a:lnTo>
                    <a:pt x="0" y="66"/>
                  </a:lnTo>
                  <a:lnTo>
                    <a:pt x="1" y="68"/>
                  </a:lnTo>
                  <a:lnTo>
                    <a:pt x="2" y="69"/>
                  </a:lnTo>
                  <a:lnTo>
                    <a:pt x="3" y="70"/>
                  </a:lnTo>
                  <a:lnTo>
                    <a:pt x="5" y="71"/>
                  </a:lnTo>
                  <a:lnTo>
                    <a:pt x="7" y="70"/>
                  </a:lnTo>
                  <a:lnTo>
                    <a:pt x="8" y="69"/>
                  </a:lnTo>
                  <a:lnTo>
                    <a:pt x="8" y="69"/>
                  </a:lnTo>
                  <a:lnTo>
                    <a:pt x="19" y="56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36" y="25"/>
                  </a:lnTo>
                  <a:lnTo>
                    <a:pt x="41" y="16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5" y="5"/>
                  </a:lnTo>
                  <a:lnTo>
                    <a:pt x="45" y="2"/>
                  </a:lnTo>
                  <a:lnTo>
                    <a:pt x="43" y="1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7" y="1"/>
                  </a:lnTo>
                  <a:lnTo>
                    <a:pt x="36" y="2"/>
                  </a:lnTo>
                  <a:lnTo>
                    <a:pt x="35" y="5"/>
                  </a:lnTo>
                  <a:lnTo>
                    <a:pt x="3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98" name="Freeform 202"/>
            <p:cNvSpPr/>
            <p:nvPr/>
          </p:nvSpPr>
          <p:spPr bwMode="auto">
            <a:xfrm>
              <a:off x="4568825" y="3763963"/>
              <a:ext cx="15875" cy="33338"/>
            </a:xfrm>
            <a:custGeom>
              <a:avLst/>
              <a:gdLst/>
              <a:ahLst/>
              <a:cxnLst>
                <a:cxn ang="0">
                  <a:pos x="18" y="5"/>
                </a:cxn>
                <a:cxn ang="0">
                  <a:pos x="18" y="5"/>
                </a:cxn>
                <a:cxn ang="0">
                  <a:pos x="18" y="13"/>
                </a:cxn>
                <a:cxn ang="0">
                  <a:pos x="17" y="19"/>
                </a:cxn>
                <a:cxn ang="0">
                  <a:pos x="15" y="25"/>
                </a:cxn>
                <a:cxn ang="0">
                  <a:pos x="12" y="31"/>
                </a:cxn>
                <a:cxn ang="0">
                  <a:pos x="12" y="31"/>
                </a:cxn>
                <a:cxn ang="0">
                  <a:pos x="6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3" y="63"/>
                </a:cxn>
                <a:cxn ang="0">
                  <a:pos x="4" y="63"/>
                </a:cxn>
                <a:cxn ang="0">
                  <a:pos x="6" y="63"/>
                </a:cxn>
                <a:cxn ang="0">
                  <a:pos x="7" y="63"/>
                </a:cxn>
                <a:cxn ang="0">
                  <a:pos x="8" y="61"/>
                </a:cxn>
                <a:cxn ang="0">
                  <a:pos x="8" y="61"/>
                </a:cxn>
                <a:cxn ang="0">
                  <a:pos x="15" y="47"/>
                </a:cxn>
                <a:cxn ang="0">
                  <a:pos x="23" y="33"/>
                </a:cxn>
                <a:cxn ang="0">
                  <a:pos x="23" y="33"/>
                </a:cxn>
                <a:cxn ang="0">
                  <a:pos x="26" y="26"/>
                </a:cxn>
                <a:cxn ang="0">
                  <a:pos x="27" y="20"/>
                </a:cxn>
                <a:cxn ang="0">
                  <a:pos x="28" y="13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5" y="1"/>
                </a:cxn>
                <a:cxn ang="0">
                  <a:pos x="24" y="0"/>
                </a:cxn>
                <a:cxn ang="0">
                  <a:pos x="22" y="1"/>
                </a:cxn>
                <a:cxn ang="0">
                  <a:pos x="21" y="1"/>
                </a:cxn>
                <a:cxn ang="0">
                  <a:pos x="20" y="3"/>
                </a:cxn>
                <a:cxn ang="0">
                  <a:pos x="18" y="5"/>
                </a:cxn>
                <a:cxn ang="0">
                  <a:pos x="18" y="5"/>
                </a:cxn>
              </a:cxnLst>
              <a:rect l="0" t="0" r="r" b="b"/>
              <a:pathLst>
                <a:path w="28" h="63">
                  <a:moveTo>
                    <a:pt x="18" y="5"/>
                  </a:moveTo>
                  <a:lnTo>
                    <a:pt x="18" y="5"/>
                  </a:lnTo>
                  <a:lnTo>
                    <a:pt x="18" y="13"/>
                  </a:lnTo>
                  <a:lnTo>
                    <a:pt x="17" y="19"/>
                  </a:lnTo>
                  <a:lnTo>
                    <a:pt x="15" y="25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6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3" y="63"/>
                  </a:lnTo>
                  <a:lnTo>
                    <a:pt x="4" y="63"/>
                  </a:lnTo>
                  <a:lnTo>
                    <a:pt x="6" y="63"/>
                  </a:lnTo>
                  <a:lnTo>
                    <a:pt x="7" y="63"/>
                  </a:lnTo>
                  <a:lnTo>
                    <a:pt x="8" y="61"/>
                  </a:lnTo>
                  <a:lnTo>
                    <a:pt x="8" y="61"/>
                  </a:lnTo>
                  <a:lnTo>
                    <a:pt x="15" y="47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6" y="26"/>
                  </a:lnTo>
                  <a:lnTo>
                    <a:pt x="27" y="20"/>
                  </a:lnTo>
                  <a:lnTo>
                    <a:pt x="28" y="13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3"/>
                  </a:lnTo>
                  <a:lnTo>
                    <a:pt x="18" y="5"/>
                  </a:lnTo>
                  <a:lnTo>
                    <a:pt x="1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999" name="Freeform 203"/>
            <p:cNvSpPr/>
            <p:nvPr/>
          </p:nvSpPr>
          <p:spPr bwMode="auto">
            <a:xfrm>
              <a:off x="4621213" y="3759200"/>
              <a:ext cx="23813" cy="42863"/>
            </a:xfrm>
            <a:custGeom>
              <a:avLst/>
              <a:gdLst/>
              <a:ahLst/>
              <a:cxnLst>
                <a:cxn ang="0">
                  <a:pos x="44" y="3"/>
                </a:cxn>
                <a:cxn ang="0">
                  <a:pos x="44" y="3"/>
                </a:cxn>
                <a:cxn ang="0">
                  <a:pos x="44" y="2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9" y="0"/>
                </a:cxn>
                <a:cxn ang="0">
                  <a:pos x="36" y="2"/>
                </a:cxn>
                <a:cxn ang="0">
                  <a:pos x="36" y="4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4" y="10"/>
                </a:cxn>
                <a:cxn ang="0">
                  <a:pos x="33" y="14"/>
                </a:cxn>
                <a:cxn ang="0">
                  <a:pos x="31" y="20"/>
                </a:cxn>
                <a:cxn ang="0">
                  <a:pos x="28" y="24"/>
                </a:cxn>
                <a:cxn ang="0">
                  <a:pos x="17" y="40"/>
                </a:cxn>
                <a:cxn ang="0">
                  <a:pos x="17" y="40"/>
                </a:cxn>
                <a:cxn ang="0">
                  <a:pos x="12" y="49"/>
                </a:cxn>
                <a:cxn ang="0">
                  <a:pos x="6" y="58"/>
                </a:cxn>
                <a:cxn ang="0">
                  <a:pos x="3" y="67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0" y="80"/>
                </a:cxn>
                <a:cxn ang="0">
                  <a:pos x="1" y="82"/>
                </a:cxn>
                <a:cxn ang="0">
                  <a:pos x="3" y="82"/>
                </a:cxn>
                <a:cxn ang="0">
                  <a:pos x="5" y="82"/>
                </a:cxn>
                <a:cxn ang="0">
                  <a:pos x="6" y="82"/>
                </a:cxn>
                <a:cxn ang="0">
                  <a:pos x="9" y="81"/>
                </a:cxn>
                <a:cxn ang="0">
                  <a:pos x="10" y="79"/>
                </a:cxn>
                <a:cxn ang="0">
                  <a:pos x="10" y="79"/>
                </a:cxn>
                <a:cxn ang="0">
                  <a:pos x="14" y="67"/>
                </a:cxn>
                <a:cxn ang="0">
                  <a:pos x="19" y="56"/>
                </a:cxn>
                <a:cxn ang="0">
                  <a:pos x="25" y="44"/>
                </a:cxn>
                <a:cxn ang="0">
                  <a:pos x="32" y="34"/>
                </a:cxn>
                <a:cxn ang="0">
                  <a:pos x="32" y="34"/>
                </a:cxn>
                <a:cxn ang="0">
                  <a:pos x="38" y="27"/>
                </a:cxn>
                <a:cxn ang="0">
                  <a:pos x="42" y="20"/>
                </a:cxn>
                <a:cxn ang="0">
                  <a:pos x="44" y="11"/>
                </a:cxn>
                <a:cxn ang="0">
                  <a:pos x="45" y="7"/>
                </a:cxn>
                <a:cxn ang="0">
                  <a:pos x="44" y="3"/>
                </a:cxn>
                <a:cxn ang="0">
                  <a:pos x="44" y="3"/>
                </a:cxn>
              </a:cxnLst>
              <a:rect l="0" t="0" r="r" b="b"/>
              <a:pathLst>
                <a:path w="45" h="82">
                  <a:moveTo>
                    <a:pt x="44" y="3"/>
                  </a:moveTo>
                  <a:lnTo>
                    <a:pt x="44" y="3"/>
                  </a:lnTo>
                  <a:lnTo>
                    <a:pt x="44" y="2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6" y="2"/>
                  </a:lnTo>
                  <a:lnTo>
                    <a:pt x="36" y="4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10"/>
                  </a:lnTo>
                  <a:lnTo>
                    <a:pt x="33" y="14"/>
                  </a:lnTo>
                  <a:lnTo>
                    <a:pt x="31" y="20"/>
                  </a:lnTo>
                  <a:lnTo>
                    <a:pt x="28" y="24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2" y="49"/>
                  </a:lnTo>
                  <a:lnTo>
                    <a:pt x="6" y="58"/>
                  </a:lnTo>
                  <a:lnTo>
                    <a:pt x="3" y="6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0" y="80"/>
                  </a:lnTo>
                  <a:lnTo>
                    <a:pt x="1" y="82"/>
                  </a:lnTo>
                  <a:lnTo>
                    <a:pt x="3" y="82"/>
                  </a:lnTo>
                  <a:lnTo>
                    <a:pt x="5" y="82"/>
                  </a:lnTo>
                  <a:lnTo>
                    <a:pt x="6" y="82"/>
                  </a:lnTo>
                  <a:lnTo>
                    <a:pt x="9" y="81"/>
                  </a:lnTo>
                  <a:lnTo>
                    <a:pt x="10" y="79"/>
                  </a:lnTo>
                  <a:lnTo>
                    <a:pt x="10" y="79"/>
                  </a:lnTo>
                  <a:lnTo>
                    <a:pt x="14" y="67"/>
                  </a:lnTo>
                  <a:lnTo>
                    <a:pt x="19" y="56"/>
                  </a:lnTo>
                  <a:lnTo>
                    <a:pt x="25" y="44"/>
                  </a:lnTo>
                  <a:lnTo>
                    <a:pt x="32" y="34"/>
                  </a:lnTo>
                  <a:lnTo>
                    <a:pt x="32" y="34"/>
                  </a:lnTo>
                  <a:lnTo>
                    <a:pt x="38" y="27"/>
                  </a:lnTo>
                  <a:lnTo>
                    <a:pt x="42" y="20"/>
                  </a:lnTo>
                  <a:lnTo>
                    <a:pt x="44" y="11"/>
                  </a:lnTo>
                  <a:lnTo>
                    <a:pt x="45" y="7"/>
                  </a:lnTo>
                  <a:lnTo>
                    <a:pt x="44" y="3"/>
                  </a:lnTo>
                  <a:lnTo>
                    <a:pt x="4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00" name="Freeform 204"/>
            <p:cNvSpPr/>
            <p:nvPr/>
          </p:nvSpPr>
          <p:spPr bwMode="auto">
            <a:xfrm>
              <a:off x="4664075" y="3767138"/>
              <a:ext cx="28575" cy="31750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47" y="2"/>
                </a:cxn>
                <a:cxn ang="0">
                  <a:pos x="41" y="7"/>
                </a:cxn>
                <a:cxn ang="0">
                  <a:pos x="34" y="13"/>
                </a:cxn>
                <a:cxn ang="0">
                  <a:pos x="22" y="25"/>
                </a:cxn>
                <a:cxn ang="0">
                  <a:pos x="11" y="40"/>
                </a:cxn>
                <a:cxn ang="0">
                  <a:pos x="1" y="54"/>
                </a:cxn>
                <a:cxn ang="0">
                  <a:pos x="1" y="54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2" y="61"/>
                </a:cxn>
                <a:cxn ang="0">
                  <a:pos x="4" y="61"/>
                </a:cxn>
                <a:cxn ang="0">
                  <a:pos x="6" y="61"/>
                </a:cxn>
                <a:cxn ang="0">
                  <a:pos x="7" y="61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9" y="45"/>
                </a:cxn>
                <a:cxn ang="0">
                  <a:pos x="28" y="33"/>
                </a:cxn>
                <a:cxn ang="0">
                  <a:pos x="40" y="20"/>
                </a:cxn>
                <a:cxn ang="0">
                  <a:pos x="46" y="15"/>
                </a:cxn>
                <a:cxn ang="0">
                  <a:pos x="52" y="10"/>
                </a:cxn>
                <a:cxn ang="0">
                  <a:pos x="52" y="10"/>
                </a:cxn>
                <a:cxn ang="0">
                  <a:pos x="53" y="8"/>
                </a:cxn>
                <a:cxn ang="0">
                  <a:pos x="54" y="7"/>
                </a:cxn>
                <a:cxn ang="0">
                  <a:pos x="53" y="3"/>
                </a:cxn>
                <a:cxn ang="0">
                  <a:pos x="52" y="2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2"/>
                </a:cxn>
                <a:cxn ang="0">
                  <a:pos x="47" y="2"/>
                </a:cxn>
              </a:cxnLst>
              <a:rect l="0" t="0" r="r" b="b"/>
              <a:pathLst>
                <a:path w="54" h="61">
                  <a:moveTo>
                    <a:pt x="47" y="2"/>
                  </a:moveTo>
                  <a:lnTo>
                    <a:pt x="47" y="2"/>
                  </a:lnTo>
                  <a:lnTo>
                    <a:pt x="41" y="7"/>
                  </a:lnTo>
                  <a:lnTo>
                    <a:pt x="34" y="13"/>
                  </a:lnTo>
                  <a:lnTo>
                    <a:pt x="22" y="25"/>
                  </a:lnTo>
                  <a:lnTo>
                    <a:pt x="11" y="40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2" y="61"/>
                  </a:lnTo>
                  <a:lnTo>
                    <a:pt x="4" y="61"/>
                  </a:lnTo>
                  <a:lnTo>
                    <a:pt x="6" y="61"/>
                  </a:lnTo>
                  <a:lnTo>
                    <a:pt x="7" y="61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9" y="45"/>
                  </a:lnTo>
                  <a:lnTo>
                    <a:pt x="28" y="33"/>
                  </a:lnTo>
                  <a:lnTo>
                    <a:pt x="40" y="20"/>
                  </a:lnTo>
                  <a:lnTo>
                    <a:pt x="46" y="15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53" y="8"/>
                  </a:lnTo>
                  <a:lnTo>
                    <a:pt x="54" y="7"/>
                  </a:lnTo>
                  <a:lnTo>
                    <a:pt x="53" y="3"/>
                  </a:lnTo>
                  <a:lnTo>
                    <a:pt x="52" y="2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01" name="Freeform 206"/>
            <p:cNvSpPr/>
            <p:nvPr/>
          </p:nvSpPr>
          <p:spPr bwMode="auto">
            <a:xfrm>
              <a:off x="4710113" y="3762376"/>
              <a:ext cx="17463" cy="36513"/>
            </a:xfrm>
            <a:custGeom>
              <a:avLst/>
              <a:gdLst/>
              <a:ahLst/>
              <a:cxnLst>
                <a:cxn ang="0">
                  <a:pos x="25" y="3"/>
                </a:cxn>
                <a:cxn ang="0">
                  <a:pos x="25" y="3"/>
                </a:cxn>
                <a:cxn ang="0">
                  <a:pos x="25" y="7"/>
                </a:cxn>
                <a:cxn ang="0">
                  <a:pos x="23" y="11"/>
                </a:cxn>
                <a:cxn ang="0">
                  <a:pos x="19" y="18"/>
                </a:cxn>
                <a:cxn ang="0">
                  <a:pos x="19" y="18"/>
                </a:cxn>
                <a:cxn ang="0">
                  <a:pos x="16" y="25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8" y="41"/>
                </a:cxn>
                <a:cxn ang="0">
                  <a:pos x="4" y="48"/>
                </a:cxn>
                <a:cxn ang="0">
                  <a:pos x="1" y="56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2" y="70"/>
                </a:cxn>
                <a:cxn ang="0">
                  <a:pos x="4" y="70"/>
                </a:cxn>
                <a:cxn ang="0">
                  <a:pos x="6" y="70"/>
                </a:cxn>
                <a:cxn ang="0">
                  <a:pos x="7" y="69"/>
                </a:cxn>
                <a:cxn ang="0">
                  <a:pos x="8" y="68"/>
                </a:cxn>
                <a:cxn ang="0">
                  <a:pos x="10" y="65"/>
                </a:cxn>
                <a:cxn ang="0">
                  <a:pos x="10" y="65"/>
                </a:cxn>
                <a:cxn ang="0">
                  <a:pos x="11" y="60"/>
                </a:cxn>
                <a:cxn ang="0">
                  <a:pos x="12" y="55"/>
                </a:cxn>
                <a:cxn ang="0">
                  <a:pos x="17" y="45"/>
                </a:cxn>
                <a:cxn ang="0">
                  <a:pos x="17" y="45"/>
                </a:cxn>
                <a:cxn ang="0">
                  <a:pos x="21" y="36"/>
                </a:cxn>
                <a:cxn ang="0">
                  <a:pos x="24" y="32"/>
                </a:cxn>
                <a:cxn ang="0">
                  <a:pos x="25" y="28"/>
                </a:cxn>
                <a:cxn ang="0">
                  <a:pos x="25" y="28"/>
                </a:cxn>
                <a:cxn ang="0">
                  <a:pos x="27" y="23"/>
                </a:cxn>
                <a:cxn ang="0">
                  <a:pos x="30" y="18"/>
                </a:cxn>
                <a:cxn ang="0">
                  <a:pos x="33" y="13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4" y="4"/>
                </a:cxn>
                <a:cxn ang="0">
                  <a:pos x="33" y="2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6" y="2"/>
                </a:cxn>
                <a:cxn ang="0">
                  <a:pos x="25" y="3"/>
                </a:cxn>
                <a:cxn ang="0">
                  <a:pos x="25" y="3"/>
                </a:cxn>
              </a:cxnLst>
              <a:rect l="0" t="0" r="r" b="b"/>
              <a:pathLst>
                <a:path w="34" h="70">
                  <a:moveTo>
                    <a:pt x="25" y="3"/>
                  </a:moveTo>
                  <a:lnTo>
                    <a:pt x="25" y="3"/>
                  </a:lnTo>
                  <a:lnTo>
                    <a:pt x="25" y="7"/>
                  </a:lnTo>
                  <a:lnTo>
                    <a:pt x="23" y="11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16" y="25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8" y="41"/>
                  </a:lnTo>
                  <a:lnTo>
                    <a:pt x="4" y="48"/>
                  </a:lnTo>
                  <a:lnTo>
                    <a:pt x="1" y="56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4" y="70"/>
                  </a:lnTo>
                  <a:lnTo>
                    <a:pt x="6" y="70"/>
                  </a:lnTo>
                  <a:lnTo>
                    <a:pt x="7" y="69"/>
                  </a:lnTo>
                  <a:lnTo>
                    <a:pt x="8" y="68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1" y="60"/>
                  </a:lnTo>
                  <a:lnTo>
                    <a:pt x="12" y="55"/>
                  </a:lnTo>
                  <a:lnTo>
                    <a:pt x="17" y="45"/>
                  </a:lnTo>
                  <a:lnTo>
                    <a:pt x="17" y="45"/>
                  </a:lnTo>
                  <a:lnTo>
                    <a:pt x="21" y="36"/>
                  </a:lnTo>
                  <a:lnTo>
                    <a:pt x="24" y="32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7" y="23"/>
                  </a:lnTo>
                  <a:lnTo>
                    <a:pt x="30" y="18"/>
                  </a:lnTo>
                  <a:lnTo>
                    <a:pt x="33" y="13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3" y="2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6" y="2"/>
                  </a:lnTo>
                  <a:lnTo>
                    <a:pt x="25" y="3"/>
                  </a:lnTo>
                  <a:lnTo>
                    <a:pt x="2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02" name="Freeform 207"/>
            <p:cNvSpPr/>
            <p:nvPr/>
          </p:nvSpPr>
          <p:spPr bwMode="auto">
            <a:xfrm>
              <a:off x="4751388" y="3756026"/>
              <a:ext cx="20638" cy="38100"/>
            </a:xfrm>
            <a:custGeom>
              <a:avLst/>
              <a:gdLst/>
              <a:ahLst/>
              <a:cxnLst>
                <a:cxn ang="0">
                  <a:pos x="29" y="3"/>
                </a:cxn>
                <a:cxn ang="0">
                  <a:pos x="29" y="3"/>
                </a:cxn>
                <a:cxn ang="0">
                  <a:pos x="26" y="10"/>
                </a:cxn>
                <a:cxn ang="0">
                  <a:pos x="22" y="16"/>
                </a:cxn>
                <a:cxn ang="0">
                  <a:pos x="18" y="23"/>
                </a:cxn>
                <a:cxn ang="0">
                  <a:pos x="14" y="30"/>
                </a:cxn>
                <a:cxn ang="0">
                  <a:pos x="14" y="30"/>
                </a:cxn>
                <a:cxn ang="0">
                  <a:pos x="8" y="48"/>
                </a:cxn>
                <a:cxn ang="0">
                  <a:pos x="5" y="57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1" y="70"/>
                </a:cxn>
                <a:cxn ang="0">
                  <a:pos x="3" y="72"/>
                </a:cxn>
                <a:cxn ang="0">
                  <a:pos x="4" y="72"/>
                </a:cxn>
                <a:cxn ang="0">
                  <a:pos x="6" y="72"/>
                </a:cxn>
                <a:cxn ang="0">
                  <a:pos x="8" y="71"/>
                </a:cxn>
                <a:cxn ang="0">
                  <a:pos x="9" y="70"/>
                </a:cxn>
                <a:cxn ang="0">
                  <a:pos x="9" y="70"/>
                </a:cxn>
                <a:cxn ang="0">
                  <a:pos x="13" y="62"/>
                </a:cxn>
                <a:cxn ang="0">
                  <a:pos x="17" y="54"/>
                </a:cxn>
                <a:cxn ang="0">
                  <a:pos x="23" y="36"/>
                </a:cxn>
                <a:cxn ang="0">
                  <a:pos x="23" y="36"/>
                </a:cxn>
                <a:cxn ang="0">
                  <a:pos x="26" y="29"/>
                </a:cxn>
                <a:cxn ang="0">
                  <a:pos x="30" y="21"/>
                </a:cxn>
                <a:cxn ang="0">
                  <a:pos x="34" y="13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2" y="0"/>
                </a:cxn>
                <a:cxn ang="0">
                  <a:pos x="30" y="2"/>
                </a:cxn>
                <a:cxn ang="0">
                  <a:pos x="29" y="3"/>
                </a:cxn>
                <a:cxn ang="0">
                  <a:pos x="29" y="3"/>
                </a:cxn>
              </a:cxnLst>
              <a:rect l="0" t="0" r="r" b="b"/>
              <a:pathLst>
                <a:path w="38" h="72">
                  <a:moveTo>
                    <a:pt x="29" y="3"/>
                  </a:moveTo>
                  <a:lnTo>
                    <a:pt x="29" y="3"/>
                  </a:lnTo>
                  <a:lnTo>
                    <a:pt x="26" y="10"/>
                  </a:lnTo>
                  <a:lnTo>
                    <a:pt x="22" y="16"/>
                  </a:lnTo>
                  <a:lnTo>
                    <a:pt x="18" y="23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8" y="48"/>
                  </a:lnTo>
                  <a:lnTo>
                    <a:pt x="5" y="57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1" y="70"/>
                  </a:lnTo>
                  <a:lnTo>
                    <a:pt x="3" y="72"/>
                  </a:lnTo>
                  <a:lnTo>
                    <a:pt x="4" y="72"/>
                  </a:lnTo>
                  <a:lnTo>
                    <a:pt x="6" y="72"/>
                  </a:lnTo>
                  <a:lnTo>
                    <a:pt x="8" y="71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13" y="62"/>
                  </a:lnTo>
                  <a:lnTo>
                    <a:pt x="17" y="54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6" y="29"/>
                  </a:lnTo>
                  <a:lnTo>
                    <a:pt x="30" y="21"/>
                  </a:lnTo>
                  <a:lnTo>
                    <a:pt x="34" y="13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2"/>
                  </a:lnTo>
                  <a:lnTo>
                    <a:pt x="29" y="3"/>
                  </a:lnTo>
                  <a:lnTo>
                    <a:pt x="2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03" name="Freeform 208"/>
            <p:cNvSpPr/>
            <p:nvPr/>
          </p:nvSpPr>
          <p:spPr bwMode="auto">
            <a:xfrm>
              <a:off x="4786313" y="3746501"/>
              <a:ext cx="22225" cy="38100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5" y="1"/>
                </a:cxn>
                <a:cxn ang="0">
                  <a:pos x="32" y="3"/>
                </a:cxn>
                <a:cxn ang="0">
                  <a:pos x="27" y="8"/>
                </a:cxn>
                <a:cxn ang="0">
                  <a:pos x="24" y="15"/>
                </a:cxn>
                <a:cxn ang="0">
                  <a:pos x="21" y="20"/>
                </a:cxn>
                <a:cxn ang="0">
                  <a:pos x="21" y="20"/>
                </a:cxn>
                <a:cxn ang="0">
                  <a:pos x="10" y="42"/>
                </a:cxn>
                <a:cxn ang="0">
                  <a:pos x="4" y="52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3" y="70"/>
                </a:cxn>
                <a:cxn ang="0">
                  <a:pos x="5" y="70"/>
                </a:cxn>
                <a:cxn ang="0">
                  <a:pos x="6" y="69"/>
                </a:cxn>
                <a:cxn ang="0">
                  <a:pos x="8" y="68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3" y="57"/>
                </a:cxn>
                <a:cxn ang="0">
                  <a:pos x="16" y="48"/>
                </a:cxn>
                <a:cxn ang="0">
                  <a:pos x="21" y="39"/>
                </a:cxn>
                <a:cxn ang="0">
                  <a:pos x="26" y="30"/>
                </a:cxn>
                <a:cxn ang="0">
                  <a:pos x="26" y="30"/>
                </a:cxn>
                <a:cxn ang="0">
                  <a:pos x="32" y="18"/>
                </a:cxn>
                <a:cxn ang="0">
                  <a:pos x="36" y="13"/>
                </a:cxn>
                <a:cxn ang="0">
                  <a:pos x="39" y="11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3" y="8"/>
                </a:cxn>
                <a:cxn ang="0">
                  <a:pos x="44" y="7"/>
                </a:cxn>
                <a:cxn ang="0">
                  <a:pos x="44" y="5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9" y="0"/>
                </a:cxn>
                <a:cxn ang="0">
                  <a:pos x="39" y="0"/>
                </a:cxn>
              </a:cxnLst>
              <a:rect l="0" t="0" r="r" b="b"/>
              <a:pathLst>
                <a:path w="44" h="70">
                  <a:moveTo>
                    <a:pt x="39" y="0"/>
                  </a:moveTo>
                  <a:lnTo>
                    <a:pt x="39" y="0"/>
                  </a:lnTo>
                  <a:lnTo>
                    <a:pt x="35" y="1"/>
                  </a:lnTo>
                  <a:lnTo>
                    <a:pt x="32" y="3"/>
                  </a:lnTo>
                  <a:lnTo>
                    <a:pt x="27" y="8"/>
                  </a:lnTo>
                  <a:lnTo>
                    <a:pt x="24" y="15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0" y="42"/>
                  </a:lnTo>
                  <a:lnTo>
                    <a:pt x="4" y="52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3" y="70"/>
                  </a:lnTo>
                  <a:lnTo>
                    <a:pt x="5" y="70"/>
                  </a:lnTo>
                  <a:lnTo>
                    <a:pt x="6" y="69"/>
                  </a:lnTo>
                  <a:lnTo>
                    <a:pt x="8" y="68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3" y="57"/>
                  </a:lnTo>
                  <a:lnTo>
                    <a:pt x="16" y="48"/>
                  </a:lnTo>
                  <a:lnTo>
                    <a:pt x="21" y="3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32" y="18"/>
                  </a:lnTo>
                  <a:lnTo>
                    <a:pt x="36" y="13"/>
                  </a:lnTo>
                  <a:lnTo>
                    <a:pt x="39" y="11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8"/>
                  </a:lnTo>
                  <a:lnTo>
                    <a:pt x="44" y="7"/>
                  </a:lnTo>
                  <a:lnTo>
                    <a:pt x="44" y="5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04" name="Freeform 209"/>
            <p:cNvSpPr/>
            <p:nvPr/>
          </p:nvSpPr>
          <p:spPr bwMode="auto">
            <a:xfrm>
              <a:off x="4824413" y="3735388"/>
              <a:ext cx="23813" cy="33338"/>
            </a:xfrm>
            <a:custGeom>
              <a:avLst/>
              <a:gdLst/>
              <a:ahLst/>
              <a:cxnLst>
                <a:cxn ang="0">
                  <a:pos x="35" y="6"/>
                </a:cxn>
                <a:cxn ang="0">
                  <a:pos x="35" y="6"/>
                </a:cxn>
                <a:cxn ang="0">
                  <a:pos x="34" y="10"/>
                </a:cxn>
                <a:cxn ang="0">
                  <a:pos x="32" y="13"/>
                </a:cxn>
                <a:cxn ang="0">
                  <a:pos x="27" y="18"/>
                </a:cxn>
                <a:cxn ang="0">
                  <a:pos x="27" y="18"/>
                </a:cxn>
                <a:cxn ang="0">
                  <a:pos x="23" y="23"/>
                </a:cxn>
                <a:cxn ang="0">
                  <a:pos x="19" y="28"/>
                </a:cxn>
                <a:cxn ang="0">
                  <a:pos x="19" y="28"/>
                </a:cxn>
                <a:cxn ang="0">
                  <a:pos x="10" y="43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1" y="62"/>
                </a:cxn>
                <a:cxn ang="0">
                  <a:pos x="2" y="63"/>
                </a:cxn>
                <a:cxn ang="0">
                  <a:pos x="5" y="64"/>
                </a:cxn>
                <a:cxn ang="0">
                  <a:pos x="7" y="63"/>
                </a:cxn>
                <a:cxn ang="0">
                  <a:pos x="8" y="62"/>
                </a:cxn>
                <a:cxn ang="0">
                  <a:pos x="8" y="62"/>
                </a:cxn>
                <a:cxn ang="0">
                  <a:pos x="20" y="44"/>
                </a:cxn>
                <a:cxn ang="0">
                  <a:pos x="32" y="26"/>
                </a:cxn>
                <a:cxn ang="0">
                  <a:pos x="32" y="26"/>
                </a:cxn>
                <a:cxn ang="0">
                  <a:pos x="34" y="24"/>
                </a:cxn>
                <a:cxn ang="0">
                  <a:pos x="36" y="22"/>
                </a:cxn>
                <a:cxn ang="0">
                  <a:pos x="38" y="20"/>
                </a:cxn>
                <a:cxn ang="0">
                  <a:pos x="40" y="18"/>
                </a:cxn>
                <a:cxn ang="0">
                  <a:pos x="40" y="18"/>
                </a:cxn>
                <a:cxn ang="0">
                  <a:pos x="43" y="12"/>
                </a:cxn>
                <a:cxn ang="0">
                  <a:pos x="44" y="6"/>
                </a:cxn>
                <a:cxn ang="0">
                  <a:pos x="44" y="6"/>
                </a:cxn>
                <a:cxn ang="0">
                  <a:pos x="43" y="3"/>
                </a:cxn>
                <a:cxn ang="0">
                  <a:pos x="43" y="1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1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6"/>
                </a:cxn>
                <a:cxn ang="0">
                  <a:pos x="35" y="6"/>
                </a:cxn>
              </a:cxnLst>
              <a:rect l="0" t="0" r="r" b="b"/>
              <a:pathLst>
                <a:path w="44" h="64">
                  <a:moveTo>
                    <a:pt x="35" y="6"/>
                  </a:moveTo>
                  <a:lnTo>
                    <a:pt x="35" y="6"/>
                  </a:lnTo>
                  <a:lnTo>
                    <a:pt x="34" y="10"/>
                  </a:lnTo>
                  <a:lnTo>
                    <a:pt x="32" y="13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3" y="23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10" y="43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1" y="62"/>
                  </a:lnTo>
                  <a:lnTo>
                    <a:pt x="2" y="63"/>
                  </a:lnTo>
                  <a:lnTo>
                    <a:pt x="5" y="64"/>
                  </a:lnTo>
                  <a:lnTo>
                    <a:pt x="7" y="63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20" y="44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4" y="24"/>
                  </a:lnTo>
                  <a:lnTo>
                    <a:pt x="36" y="22"/>
                  </a:lnTo>
                  <a:lnTo>
                    <a:pt x="38" y="20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3" y="12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3" y="3"/>
                  </a:lnTo>
                  <a:lnTo>
                    <a:pt x="43" y="1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1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6"/>
                  </a:lnTo>
                  <a:lnTo>
                    <a:pt x="35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05" name="Freeform 210"/>
            <p:cNvSpPr/>
            <p:nvPr/>
          </p:nvSpPr>
          <p:spPr bwMode="auto">
            <a:xfrm>
              <a:off x="4470401" y="3365501"/>
              <a:ext cx="26988" cy="38100"/>
            </a:xfrm>
            <a:custGeom>
              <a:avLst/>
              <a:gdLst/>
              <a:ahLst/>
              <a:cxnLst>
                <a:cxn ang="0">
                  <a:pos x="43" y="1"/>
                </a:cxn>
                <a:cxn ang="0">
                  <a:pos x="43" y="1"/>
                </a:cxn>
                <a:cxn ang="0">
                  <a:pos x="31" y="16"/>
                </a:cxn>
                <a:cxn ang="0">
                  <a:pos x="20" y="32"/>
                </a:cxn>
                <a:cxn ang="0">
                  <a:pos x="10" y="49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3" y="72"/>
                </a:cxn>
                <a:cxn ang="0">
                  <a:pos x="5" y="72"/>
                </a:cxn>
                <a:cxn ang="0">
                  <a:pos x="6" y="72"/>
                </a:cxn>
                <a:cxn ang="0">
                  <a:pos x="9" y="72"/>
                </a:cxn>
                <a:cxn ang="0">
                  <a:pos x="10" y="70"/>
                </a:cxn>
                <a:cxn ang="0">
                  <a:pos x="10" y="70"/>
                </a:cxn>
                <a:cxn ang="0">
                  <a:pos x="18" y="54"/>
                </a:cxn>
                <a:cxn ang="0">
                  <a:pos x="27" y="38"/>
                </a:cxn>
                <a:cxn ang="0">
                  <a:pos x="39" y="23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1" y="6"/>
                </a:cxn>
                <a:cxn ang="0">
                  <a:pos x="51" y="4"/>
                </a:cxn>
                <a:cxn ang="0">
                  <a:pos x="49" y="1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3" y="1"/>
                </a:cxn>
              </a:cxnLst>
              <a:rect l="0" t="0" r="r" b="b"/>
              <a:pathLst>
                <a:path w="51" h="72">
                  <a:moveTo>
                    <a:pt x="43" y="1"/>
                  </a:moveTo>
                  <a:lnTo>
                    <a:pt x="43" y="1"/>
                  </a:lnTo>
                  <a:lnTo>
                    <a:pt x="31" y="16"/>
                  </a:lnTo>
                  <a:lnTo>
                    <a:pt x="20" y="32"/>
                  </a:lnTo>
                  <a:lnTo>
                    <a:pt x="10" y="49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3" y="72"/>
                  </a:lnTo>
                  <a:lnTo>
                    <a:pt x="5" y="72"/>
                  </a:lnTo>
                  <a:lnTo>
                    <a:pt x="6" y="72"/>
                  </a:lnTo>
                  <a:lnTo>
                    <a:pt x="9" y="72"/>
                  </a:lnTo>
                  <a:lnTo>
                    <a:pt x="10" y="70"/>
                  </a:lnTo>
                  <a:lnTo>
                    <a:pt x="10" y="70"/>
                  </a:lnTo>
                  <a:lnTo>
                    <a:pt x="18" y="54"/>
                  </a:lnTo>
                  <a:lnTo>
                    <a:pt x="27" y="38"/>
                  </a:lnTo>
                  <a:lnTo>
                    <a:pt x="39" y="23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49" y="1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3" y="1"/>
                  </a:lnTo>
                  <a:lnTo>
                    <a:pt x="4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06" name="Freeform 211"/>
            <p:cNvSpPr/>
            <p:nvPr/>
          </p:nvSpPr>
          <p:spPr bwMode="auto">
            <a:xfrm>
              <a:off x="4513263" y="3387726"/>
              <a:ext cx="31750" cy="42863"/>
            </a:xfrm>
            <a:custGeom>
              <a:avLst/>
              <a:gdLst/>
              <a:ahLst/>
              <a:cxnLst>
                <a:cxn ang="0">
                  <a:pos x="52" y="1"/>
                </a:cxn>
                <a:cxn ang="0">
                  <a:pos x="52" y="1"/>
                </a:cxn>
                <a:cxn ang="0">
                  <a:pos x="38" y="19"/>
                </a:cxn>
                <a:cxn ang="0">
                  <a:pos x="25" y="38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1" y="80"/>
                </a:cxn>
                <a:cxn ang="0">
                  <a:pos x="2" y="81"/>
                </a:cxn>
                <a:cxn ang="0">
                  <a:pos x="4" y="82"/>
                </a:cxn>
                <a:cxn ang="0">
                  <a:pos x="5" y="82"/>
                </a:cxn>
                <a:cxn ang="0">
                  <a:pos x="7" y="81"/>
                </a:cxn>
                <a:cxn ang="0">
                  <a:pos x="8" y="80"/>
                </a:cxn>
                <a:cxn ang="0">
                  <a:pos x="8" y="80"/>
                </a:cxn>
                <a:cxn ang="0">
                  <a:pos x="32" y="43"/>
                </a:cxn>
                <a:cxn ang="0">
                  <a:pos x="45" y="25"/>
                </a:cxn>
                <a:cxn ang="0">
                  <a:pos x="59" y="9"/>
                </a:cxn>
                <a:cxn ang="0">
                  <a:pos x="59" y="9"/>
                </a:cxn>
                <a:cxn ang="0">
                  <a:pos x="60" y="6"/>
                </a:cxn>
                <a:cxn ang="0">
                  <a:pos x="60" y="4"/>
                </a:cxn>
                <a:cxn ang="0">
                  <a:pos x="58" y="1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52" y="1"/>
                </a:cxn>
                <a:cxn ang="0">
                  <a:pos x="52" y="1"/>
                </a:cxn>
              </a:cxnLst>
              <a:rect l="0" t="0" r="r" b="b"/>
              <a:pathLst>
                <a:path w="60" h="82">
                  <a:moveTo>
                    <a:pt x="52" y="1"/>
                  </a:moveTo>
                  <a:lnTo>
                    <a:pt x="52" y="1"/>
                  </a:lnTo>
                  <a:lnTo>
                    <a:pt x="38" y="19"/>
                  </a:lnTo>
                  <a:lnTo>
                    <a:pt x="25" y="38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1"/>
                  </a:lnTo>
                  <a:lnTo>
                    <a:pt x="4" y="82"/>
                  </a:lnTo>
                  <a:lnTo>
                    <a:pt x="5" y="82"/>
                  </a:lnTo>
                  <a:lnTo>
                    <a:pt x="7" y="81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32" y="43"/>
                  </a:lnTo>
                  <a:lnTo>
                    <a:pt x="45" y="25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60" y="6"/>
                  </a:lnTo>
                  <a:lnTo>
                    <a:pt x="60" y="4"/>
                  </a:lnTo>
                  <a:lnTo>
                    <a:pt x="58" y="1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2" y="1"/>
                  </a:lnTo>
                  <a:lnTo>
                    <a:pt x="5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07" name="Freeform 212"/>
            <p:cNvSpPr/>
            <p:nvPr/>
          </p:nvSpPr>
          <p:spPr bwMode="auto">
            <a:xfrm>
              <a:off x="4646613" y="3490913"/>
              <a:ext cx="19050" cy="28575"/>
            </a:xfrm>
            <a:custGeom>
              <a:avLst/>
              <a:gdLst/>
              <a:ahLst/>
              <a:cxnLst>
                <a:cxn ang="0">
                  <a:pos x="28" y="4"/>
                </a:cxn>
                <a:cxn ang="0">
                  <a:pos x="28" y="4"/>
                </a:cxn>
                <a:cxn ang="0">
                  <a:pos x="27" y="8"/>
                </a:cxn>
                <a:cxn ang="0">
                  <a:pos x="25" y="13"/>
                </a:cxn>
                <a:cxn ang="0">
                  <a:pos x="20" y="20"/>
                </a:cxn>
                <a:cxn ang="0">
                  <a:pos x="20" y="20"/>
                </a:cxn>
                <a:cxn ang="0">
                  <a:pos x="15" y="26"/>
                </a:cxn>
                <a:cxn ang="0">
                  <a:pos x="14" y="29"/>
                </a:cxn>
                <a:cxn ang="0">
                  <a:pos x="11" y="32"/>
                </a:cxn>
                <a:cxn ang="0">
                  <a:pos x="11" y="32"/>
                </a:cxn>
                <a:cxn ang="0">
                  <a:pos x="7" y="36"/>
                </a:cxn>
                <a:cxn ang="0">
                  <a:pos x="4" y="41"/>
                </a:cxn>
                <a:cxn ang="0">
                  <a:pos x="1" y="46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4" y="56"/>
                </a:cxn>
                <a:cxn ang="0">
                  <a:pos x="7" y="55"/>
                </a:cxn>
                <a:cxn ang="0">
                  <a:pos x="8" y="54"/>
                </a:cxn>
                <a:cxn ang="0">
                  <a:pos x="9" y="52"/>
                </a:cxn>
                <a:cxn ang="0">
                  <a:pos x="9" y="52"/>
                </a:cxn>
                <a:cxn ang="0">
                  <a:pos x="9" y="49"/>
                </a:cxn>
                <a:cxn ang="0">
                  <a:pos x="11" y="46"/>
                </a:cxn>
                <a:cxn ang="0">
                  <a:pos x="15" y="41"/>
                </a:cxn>
                <a:cxn ang="0">
                  <a:pos x="21" y="36"/>
                </a:cxn>
                <a:cxn ang="0">
                  <a:pos x="23" y="33"/>
                </a:cxn>
                <a:cxn ang="0">
                  <a:pos x="25" y="31"/>
                </a:cxn>
                <a:cxn ang="0">
                  <a:pos x="25" y="31"/>
                </a:cxn>
                <a:cxn ang="0">
                  <a:pos x="28" y="24"/>
                </a:cxn>
                <a:cxn ang="0">
                  <a:pos x="32" y="18"/>
                </a:cxn>
                <a:cxn ang="0">
                  <a:pos x="35" y="11"/>
                </a:cxn>
                <a:cxn ang="0">
                  <a:pos x="37" y="8"/>
                </a:cxn>
                <a:cxn ang="0">
                  <a:pos x="37" y="4"/>
                </a:cxn>
                <a:cxn ang="0">
                  <a:pos x="37" y="4"/>
                </a:cxn>
                <a:cxn ang="0">
                  <a:pos x="37" y="2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8" y="4"/>
                </a:cxn>
                <a:cxn ang="0">
                  <a:pos x="28" y="4"/>
                </a:cxn>
              </a:cxnLst>
              <a:rect l="0" t="0" r="r" b="b"/>
              <a:pathLst>
                <a:path w="37" h="56">
                  <a:moveTo>
                    <a:pt x="28" y="4"/>
                  </a:moveTo>
                  <a:lnTo>
                    <a:pt x="28" y="4"/>
                  </a:lnTo>
                  <a:lnTo>
                    <a:pt x="27" y="8"/>
                  </a:lnTo>
                  <a:lnTo>
                    <a:pt x="25" y="13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5" y="26"/>
                  </a:lnTo>
                  <a:lnTo>
                    <a:pt x="14" y="29"/>
                  </a:lnTo>
                  <a:lnTo>
                    <a:pt x="11" y="32"/>
                  </a:lnTo>
                  <a:lnTo>
                    <a:pt x="11" y="32"/>
                  </a:lnTo>
                  <a:lnTo>
                    <a:pt x="7" y="36"/>
                  </a:lnTo>
                  <a:lnTo>
                    <a:pt x="4" y="41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4" y="56"/>
                  </a:lnTo>
                  <a:lnTo>
                    <a:pt x="7" y="55"/>
                  </a:lnTo>
                  <a:lnTo>
                    <a:pt x="8" y="54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9" y="49"/>
                  </a:lnTo>
                  <a:lnTo>
                    <a:pt x="11" y="46"/>
                  </a:lnTo>
                  <a:lnTo>
                    <a:pt x="15" y="41"/>
                  </a:lnTo>
                  <a:lnTo>
                    <a:pt x="21" y="36"/>
                  </a:lnTo>
                  <a:lnTo>
                    <a:pt x="23" y="33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8" y="24"/>
                  </a:lnTo>
                  <a:lnTo>
                    <a:pt x="32" y="18"/>
                  </a:lnTo>
                  <a:lnTo>
                    <a:pt x="35" y="11"/>
                  </a:lnTo>
                  <a:lnTo>
                    <a:pt x="37" y="8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7" y="2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8" y="4"/>
                  </a:lnTo>
                  <a:lnTo>
                    <a:pt x="2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08" name="Freeform 213"/>
            <p:cNvSpPr/>
            <p:nvPr/>
          </p:nvSpPr>
          <p:spPr bwMode="auto">
            <a:xfrm>
              <a:off x="4676776" y="3500438"/>
              <a:ext cx="26988" cy="31750"/>
            </a:xfrm>
            <a:custGeom>
              <a:avLst/>
              <a:gdLst/>
              <a:ahLst/>
              <a:cxnLst>
                <a:cxn ang="0">
                  <a:pos x="41" y="2"/>
                </a:cxn>
                <a:cxn ang="0">
                  <a:pos x="41" y="2"/>
                </a:cxn>
                <a:cxn ang="0">
                  <a:pos x="37" y="8"/>
                </a:cxn>
                <a:cxn ang="0">
                  <a:pos x="32" y="14"/>
                </a:cxn>
                <a:cxn ang="0">
                  <a:pos x="21" y="27"/>
                </a:cxn>
                <a:cxn ang="0">
                  <a:pos x="21" y="27"/>
                </a:cxn>
                <a:cxn ang="0">
                  <a:pos x="11" y="39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4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8"/>
                </a:cxn>
                <a:cxn ang="0">
                  <a:pos x="3" y="59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7" y="59"/>
                </a:cxn>
                <a:cxn ang="0">
                  <a:pos x="7" y="59"/>
                </a:cxn>
                <a:cxn ang="0">
                  <a:pos x="18" y="46"/>
                </a:cxn>
                <a:cxn ang="0">
                  <a:pos x="27" y="35"/>
                </a:cxn>
                <a:cxn ang="0">
                  <a:pos x="27" y="35"/>
                </a:cxn>
                <a:cxn ang="0">
                  <a:pos x="33" y="28"/>
                </a:cxn>
                <a:cxn ang="0">
                  <a:pos x="39" y="20"/>
                </a:cxn>
                <a:cxn ang="0">
                  <a:pos x="45" y="14"/>
                </a:cxn>
                <a:cxn ang="0">
                  <a:pos x="50" y="7"/>
                </a:cxn>
                <a:cxn ang="0">
                  <a:pos x="50" y="7"/>
                </a:cxn>
                <a:cxn ang="0">
                  <a:pos x="51" y="5"/>
                </a:cxn>
                <a:cxn ang="0">
                  <a:pos x="50" y="3"/>
                </a:cxn>
                <a:cxn ang="0">
                  <a:pos x="50" y="2"/>
                </a:cxn>
                <a:cxn ang="0">
                  <a:pos x="48" y="0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2" y="1"/>
                </a:cxn>
                <a:cxn ang="0">
                  <a:pos x="41" y="2"/>
                </a:cxn>
                <a:cxn ang="0">
                  <a:pos x="41" y="2"/>
                </a:cxn>
              </a:cxnLst>
              <a:rect l="0" t="0" r="r" b="b"/>
              <a:pathLst>
                <a:path w="51" h="60">
                  <a:moveTo>
                    <a:pt x="41" y="2"/>
                  </a:moveTo>
                  <a:lnTo>
                    <a:pt x="41" y="2"/>
                  </a:lnTo>
                  <a:lnTo>
                    <a:pt x="37" y="8"/>
                  </a:lnTo>
                  <a:lnTo>
                    <a:pt x="32" y="14"/>
                  </a:lnTo>
                  <a:lnTo>
                    <a:pt x="21" y="27"/>
                  </a:lnTo>
                  <a:lnTo>
                    <a:pt x="21" y="27"/>
                  </a:lnTo>
                  <a:lnTo>
                    <a:pt x="11" y="39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8"/>
                  </a:lnTo>
                  <a:lnTo>
                    <a:pt x="3" y="59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18" y="46"/>
                  </a:lnTo>
                  <a:lnTo>
                    <a:pt x="27" y="35"/>
                  </a:lnTo>
                  <a:lnTo>
                    <a:pt x="27" y="35"/>
                  </a:lnTo>
                  <a:lnTo>
                    <a:pt x="33" y="28"/>
                  </a:lnTo>
                  <a:lnTo>
                    <a:pt x="39" y="20"/>
                  </a:lnTo>
                  <a:lnTo>
                    <a:pt x="45" y="14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5"/>
                  </a:lnTo>
                  <a:lnTo>
                    <a:pt x="50" y="3"/>
                  </a:lnTo>
                  <a:lnTo>
                    <a:pt x="50" y="2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2" y="1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09" name="Freeform 214"/>
            <p:cNvSpPr/>
            <p:nvPr/>
          </p:nvSpPr>
          <p:spPr bwMode="auto">
            <a:xfrm>
              <a:off x="4370388" y="3413126"/>
              <a:ext cx="14288" cy="34925"/>
            </a:xfrm>
            <a:custGeom>
              <a:avLst/>
              <a:gdLst/>
              <a:ahLst/>
              <a:cxnLst>
                <a:cxn ang="0">
                  <a:pos x="18" y="4"/>
                </a:cxn>
                <a:cxn ang="0">
                  <a:pos x="18" y="4"/>
                </a:cxn>
                <a:cxn ang="0">
                  <a:pos x="13" y="18"/>
                </a:cxn>
                <a:cxn ang="0">
                  <a:pos x="7" y="32"/>
                </a:cxn>
                <a:cxn ang="0">
                  <a:pos x="2" y="47"/>
                </a:cxn>
                <a:cxn ang="0">
                  <a:pos x="0" y="54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2" y="66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8" y="64"/>
                </a:cxn>
                <a:cxn ang="0">
                  <a:pos x="9" y="62"/>
                </a:cxn>
                <a:cxn ang="0">
                  <a:pos x="9" y="62"/>
                </a:cxn>
                <a:cxn ang="0">
                  <a:pos x="10" y="55"/>
                </a:cxn>
                <a:cxn ang="0">
                  <a:pos x="11" y="48"/>
                </a:cxn>
                <a:cxn ang="0">
                  <a:pos x="16" y="33"/>
                </a:cxn>
                <a:cxn ang="0">
                  <a:pos x="22" y="20"/>
                </a:cxn>
                <a:cxn ang="0">
                  <a:pos x="28" y="6"/>
                </a:cxn>
                <a:cxn ang="0">
                  <a:pos x="28" y="6"/>
                </a:cxn>
                <a:cxn ang="0">
                  <a:pos x="28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19" y="2"/>
                </a:cxn>
                <a:cxn ang="0">
                  <a:pos x="18" y="4"/>
                </a:cxn>
                <a:cxn ang="0">
                  <a:pos x="18" y="4"/>
                </a:cxn>
              </a:cxnLst>
              <a:rect l="0" t="0" r="r" b="b"/>
              <a:pathLst>
                <a:path w="28" h="66">
                  <a:moveTo>
                    <a:pt x="18" y="4"/>
                  </a:moveTo>
                  <a:lnTo>
                    <a:pt x="18" y="4"/>
                  </a:lnTo>
                  <a:lnTo>
                    <a:pt x="13" y="18"/>
                  </a:lnTo>
                  <a:lnTo>
                    <a:pt x="7" y="32"/>
                  </a:lnTo>
                  <a:lnTo>
                    <a:pt x="2" y="47"/>
                  </a:lnTo>
                  <a:lnTo>
                    <a:pt x="0" y="54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2" y="66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8" y="64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0" y="55"/>
                  </a:lnTo>
                  <a:lnTo>
                    <a:pt x="11" y="48"/>
                  </a:lnTo>
                  <a:lnTo>
                    <a:pt x="16" y="33"/>
                  </a:lnTo>
                  <a:lnTo>
                    <a:pt x="22" y="20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19" y="2"/>
                  </a:lnTo>
                  <a:lnTo>
                    <a:pt x="18" y="4"/>
                  </a:lnTo>
                  <a:lnTo>
                    <a:pt x="1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10" name="Freeform 215"/>
            <p:cNvSpPr/>
            <p:nvPr/>
          </p:nvSpPr>
          <p:spPr bwMode="auto">
            <a:xfrm>
              <a:off x="4389438" y="3436938"/>
              <a:ext cx="31750" cy="55563"/>
            </a:xfrm>
            <a:custGeom>
              <a:avLst/>
              <a:gdLst/>
              <a:ahLst/>
              <a:cxnLst>
                <a:cxn ang="0">
                  <a:pos x="53" y="1"/>
                </a:cxn>
                <a:cxn ang="0">
                  <a:pos x="53" y="1"/>
                </a:cxn>
                <a:cxn ang="0">
                  <a:pos x="43" y="12"/>
                </a:cxn>
                <a:cxn ang="0">
                  <a:pos x="35" y="22"/>
                </a:cxn>
                <a:cxn ang="0">
                  <a:pos x="28" y="35"/>
                </a:cxn>
                <a:cxn ang="0">
                  <a:pos x="22" y="47"/>
                </a:cxn>
                <a:cxn ang="0">
                  <a:pos x="10" y="72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3"/>
                </a:cxn>
                <a:cxn ang="0">
                  <a:pos x="3" y="104"/>
                </a:cxn>
                <a:cxn ang="0">
                  <a:pos x="7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101"/>
                </a:cxn>
                <a:cxn ang="0">
                  <a:pos x="20" y="76"/>
                </a:cxn>
                <a:cxn ang="0">
                  <a:pos x="30" y="51"/>
                </a:cxn>
                <a:cxn ang="0">
                  <a:pos x="36" y="40"/>
                </a:cxn>
                <a:cxn ang="0">
                  <a:pos x="42" y="29"/>
                </a:cxn>
                <a:cxn ang="0">
                  <a:pos x="51" y="18"/>
                </a:cxn>
                <a:cxn ang="0">
                  <a:pos x="59" y="8"/>
                </a:cxn>
                <a:cxn ang="0">
                  <a:pos x="59" y="8"/>
                </a:cxn>
                <a:cxn ang="0">
                  <a:pos x="60" y="6"/>
                </a:cxn>
                <a:cxn ang="0">
                  <a:pos x="60" y="4"/>
                </a:cxn>
                <a:cxn ang="0">
                  <a:pos x="60" y="3"/>
                </a:cxn>
                <a:cxn ang="0">
                  <a:pos x="59" y="1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1"/>
                </a:cxn>
                <a:cxn ang="0">
                  <a:pos x="53" y="1"/>
                </a:cxn>
              </a:cxnLst>
              <a:rect l="0" t="0" r="r" b="b"/>
              <a:pathLst>
                <a:path w="60" h="104">
                  <a:moveTo>
                    <a:pt x="53" y="1"/>
                  </a:moveTo>
                  <a:lnTo>
                    <a:pt x="53" y="1"/>
                  </a:lnTo>
                  <a:lnTo>
                    <a:pt x="43" y="12"/>
                  </a:lnTo>
                  <a:lnTo>
                    <a:pt x="35" y="22"/>
                  </a:lnTo>
                  <a:lnTo>
                    <a:pt x="28" y="35"/>
                  </a:lnTo>
                  <a:lnTo>
                    <a:pt x="22" y="47"/>
                  </a:lnTo>
                  <a:lnTo>
                    <a:pt x="10" y="72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3"/>
                  </a:lnTo>
                  <a:lnTo>
                    <a:pt x="3" y="104"/>
                  </a:lnTo>
                  <a:lnTo>
                    <a:pt x="7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20" y="76"/>
                  </a:lnTo>
                  <a:lnTo>
                    <a:pt x="30" y="51"/>
                  </a:lnTo>
                  <a:lnTo>
                    <a:pt x="36" y="40"/>
                  </a:lnTo>
                  <a:lnTo>
                    <a:pt x="42" y="29"/>
                  </a:lnTo>
                  <a:lnTo>
                    <a:pt x="51" y="18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60" y="6"/>
                  </a:lnTo>
                  <a:lnTo>
                    <a:pt x="60" y="4"/>
                  </a:lnTo>
                  <a:lnTo>
                    <a:pt x="60" y="3"/>
                  </a:lnTo>
                  <a:lnTo>
                    <a:pt x="59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1"/>
                  </a:lnTo>
                  <a:lnTo>
                    <a:pt x="5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11" name="Freeform 216"/>
            <p:cNvSpPr/>
            <p:nvPr/>
          </p:nvSpPr>
          <p:spPr bwMode="auto">
            <a:xfrm>
              <a:off x="4194176" y="3233738"/>
              <a:ext cx="641350" cy="466725"/>
            </a:xfrm>
            <a:custGeom>
              <a:avLst/>
              <a:gdLst/>
              <a:ahLst/>
              <a:cxnLst>
                <a:cxn ang="0">
                  <a:pos x="1065" y="872"/>
                </a:cxn>
                <a:cxn ang="0">
                  <a:pos x="1065" y="852"/>
                </a:cxn>
                <a:cxn ang="0">
                  <a:pos x="1084" y="836"/>
                </a:cxn>
                <a:cxn ang="0">
                  <a:pos x="1102" y="797"/>
                </a:cxn>
                <a:cxn ang="0">
                  <a:pos x="1134" y="739"/>
                </a:cxn>
                <a:cxn ang="0">
                  <a:pos x="1169" y="637"/>
                </a:cxn>
                <a:cxn ang="0">
                  <a:pos x="1175" y="544"/>
                </a:cxn>
                <a:cxn ang="0">
                  <a:pos x="1169" y="489"/>
                </a:cxn>
                <a:cxn ang="0">
                  <a:pos x="1162" y="424"/>
                </a:cxn>
                <a:cxn ang="0">
                  <a:pos x="1138" y="328"/>
                </a:cxn>
                <a:cxn ang="0">
                  <a:pos x="1084" y="192"/>
                </a:cxn>
                <a:cxn ang="0">
                  <a:pos x="1037" y="97"/>
                </a:cxn>
                <a:cxn ang="0">
                  <a:pos x="971" y="37"/>
                </a:cxn>
                <a:cxn ang="0">
                  <a:pos x="818" y="36"/>
                </a:cxn>
                <a:cxn ang="0">
                  <a:pos x="695" y="38"/>
                </a:cxn>
                <a:cxn ang="0">
                  <a:pos x="616" y="46"/>
                </a:cxn>
                <a:cxn ang="0">
                  <a:pos x="198" y="44"/>
                </a:cxn>
                <a:cxn ang="0">
                  <a:pos x="147" y="114"/>
                </a:cxn>
                <a:cxn ang="0">
                  <a:pos x="95" y="212"/>
                </a:cxn>
                <a:cxn ang="0">
                  <a:pos x="42" y="389"/>
                </a:cxn>
                <a:cxn ang="0">
                  <a:pos x="37" y="476"/>
                </a:cxn>
                <a:cxn ang="0">
                  <a:pos x="44" y="540"/>
                </a:cxn>
                <a:cxn ang="0">
                  <a:pos x="49" y="590"/>
                </a:cxn>
                <a:cxn ang="0">
                  <a:pos x="81" y="663"/>
                </a:cxn>
                <a:cxn ang="0">
                  <a:pos x="118" y="748"/>
                </a:cxn>
                <a:cxn ang="0">
                  <a:pos x="147" y="790"/>
                </a:cxn>
                <a:cxn ang="0">
                  <a:pos x="155" y="799"/>
                </a:cxn>
                <a:cxn ang="0">
                  <a:pos x="180" y="821"/>
                </a:cxn>
                <a:cxn ang="0">
                  <a:pos x="191" y="840"/>
                </a:cxn>
                <a:cxn ang="0">
                  <a:pos x="185" y="857"/>
                </a:cxn>
                <a:cxn ang="0">
                  <a:pos x="169" y="861"/>
                </a:cxn>
                <a:cxn ang="0">
                  <a:pos x="143" y="842"/>
                </a:cxn>
                <a:cxn ang="0">
                  <a:pos x="104" y="798"/>
                </a:cxn>
                <a:cxn ang="0">
                  <a:pos x="52" y="689"/>
                </a:cxn>
                <a:cxn ang="0">
                  <a:pos x="23" y="633"/>
                </a:cxn>
                <a:cxn ang="0">
                  <a:pos x="7" y="580"/>
                </a:cxn>
                <a:cxn ang="0">
                  <a:pos x="1" y="463"/>
                </a:cxn>
                <a:cxn ang="0">
                  <a:pos x="14" y="342"/>
                </a:cxn>
                <a:cxn ang="0">
                  <a:pos x="68" y="185"/>
                </a:cxn>
                <a:cxn ang="0">
                  <a:pos x="137" y="66"/>
                </a:cxn>
                <a:cxn ang="0">
                  <a:pos x="163" y="19"/>
                </a:cxn>
                <a:cxn ang="0">
                  <a:pos x="175" y="7"/>
                </a:cxn>
                <a:cxn ang="0">
                  <a:pos x="484" y="9"/>
                </a:cxn>
                <a:cxn ang="0">
                  <a:pos x="616" y="9"/>
                </a:cxn>
                <a:cxn ang="0">
                  <a:pos x="824" y="0"/>
                </a:cxn>
                <a:cxn ang="0">
                  <a:pos x="1023" y="1"/>
                </a:cxn>
                <a:cxn ang="0">
                  <a:pos x="1038" y="10"/>
                </a:cxn>
                <a:cxn ang="0">
                  <a:pos x="1040" y="28"/>
                </a:cxn>
                <a:cxn ang="0">
                  <a:pos x="1081" y="104"/>
                </a:cxn>
                <a:cxn ang="0">
                  <a:pos x="1126" y="197"/>
                </a:cxn>
                <a:cxn ang="0">
                  <a:pos x="1184" y="368"/>
                </a:cxn>
                <a:cxn ang="0">
                  <a:pos x="1208" y="493"/>
                </a:cxn>
                <a:cxn ang="0">
                  <a:pos x="1211" y="543"/>
                </a:cxn>
                <a:cxn ang="0">
                  <a:pos x="1206" y="637"/>
                </a:cxn>
                <a:cxn ang="0">
                  <a:pos x="1182" y="707"/>
                </a:cxn>
                <a:cxn ang="0">
                  <a:pos x="1154" y="780"/>
                </a:cxn>
                <a:cxn ang="0">
                  <a:pos x="1124" y="837"/>
                </a:cxn>
                <a:cxn ang="0">
                  <a:pos x="1089" y="878"/>
                </a:cxn>
              </a:cxnLst>
              <a:rect l="0" t="0" r="r" b="b"/>
              <a:pathLst>
                <a:path w="1212" h="881">
                  <a:moveTo>
                    <a:pt x="1080" y="881"/>
                  </a:moveTo>
                  <a:lnTo>
                    <a:pt x="1080" y="881"/>
                  </a:lnTo>
                  <a:lnTo>
                    <a:pt x="1077" y="880"/>
                  </a:lnTo>
                  <a:lnTo>
                    <a:pt x="1074" y="880"/>
                  </a:lnTo>
                  <a:lnTo>
                    <a:pt x="1068" y="876"/>
                  </a:lnTo>
                  <a:lnTo>
                    <a:pt x="1065" y="872"/>
                  </a:lnTo>
                  <a:lnTo>
                    <a:pt x="1062" y="865"/>
                  </a:lnTo>
                  <a:lnTo>
                    <a:pt x="1062" y="865"/>
                  </a:lnTo>
                  <a:lnTo>
                    <a:pt x="1062" y="862"/>
                  </a:lnTo>
                  <a:lnTo>
                    <a:pt x="1062" y="857"/>
                  </a:lnTo>
                  <a:lnTo>
                    <a:pt x="1063" y="855"/>
                  </a:lnTo>
                  <a:lnTo>
                    <a:pt x="1065" y="852"/>
                  </a:lnTo>
                  <a:lnTo>
                    <a:pt x="1067" y="850"/>
                  </a:lnTo>
                  <a:lnTo>
                    <a:pt x="1070" y="847"/>
                  </a:lnTo>
                  <a:lnTo>
                    <a:pt x="1070" y="847"/>
                  </a:lnTo>
                  <a:lnTo>
                    <a:pt x="1076" y="844"/>
                  </a:lnTo>
                  <a:lnTo>
                    <a:pt x="1080" y="841"/>
                  </a:lnTo>
                  <a:lnTo>
                    <a:pt x="1084" y="836"/>
                  </a:lnTo>
                  <a:lnTo>
                    <a:pt x="1086" y="832"/>
                  </a:lnTo>
                  <a:lnTo>
                    <a:pt x="1091" y="823"/>
                  </a:lnTo>
                  <a:lnTo>
                    <a:pt x="1094" y="815"/>
                  </a:lnTo>
                  <a:lnTo>
                    <a:pt x="1094" y="815"/>
                  </a:lnTo>
                  <a:lnTo>
                    <a:pt x="1097" y="805"/>
                  </a:lnTo>
                  <a:lnTo>
                    <a:pt x="1102" y="797"/>
                  </a:lnTo>
                  <a:lnTo>
                    <a:pt x="1103" y="796"/>
                  </a:lnTo>
                  <a:lnTo>
                    <a:pt x="1103" y="796"/>
                  </a:lnTo>
                  <a:lnTo>
                    <a:pt x="1118" y="771"/>
                  </a:lnTo>
                  <a:lnTo>
                    <a:pt x="1125" y="758"/>
                  </a:lnTo>
                  <a:lnTo>
                    <a:pt x="1132" y="744"/>
                  </a:lnTo>
                  <a:lnTo>
                    <a:pt x="1134" y="739"/>
                  </a:lnTo>
                  <a:lnTo>
                    <a:pt x="1134" y="739"/>
                  </a:lnTo>
                  <a:lnTo>
                    <a:pt x="1144" y="715"/>
                  </a:lnTo>
                  <a:lnTo>
                    <a:pt x="1153" y="689"/>
                  </a:lnTo>
                  <a:lnTo>
                    <a:pt x="1163" y="662"/>
                  </a:lnTo>
                  <a:lnTo>
                    <a:pt x="1169" y="637"/>
                  </a:lnTo>
                  <a:lnTo>
                    <a:pt x="1169" y="637"/>
                  </a:lnTo>
                  <a:lnTo>
                    <a:pt x="1172" y="621"/>
                  </a:lnTo>
                  <a:lnTo>
                    <a:pt x="1174" y="604"/>
                  </a:lnTo>
                  <a:lnTo>
                    <a:pt x="1176" y="589"/>
                  </a:lnTo>
                  <a:lnTo>
                    <a:pt x="1176" y="573"/>
                  </a:lnTo>
                  <a:lnTo>
                    <a:pt x="1176" y="559"/>
                  </a:lnTo>
                  <a:lnTo>
                    <a:pt x="1175" y="544"/>
                  </a:lnTo>
                  <a:lnTo>
                    <a:pt x="1173" y="532"/>
                  </a:lnTo>
                  <a:lnTo>
                    <a:pt x="1170" y="518"/>
                  </a:lnTo>
                  <a:lnTo>
                    <a:pt x="1170" y="518"/>
                  </a:lnTo>
                  <a:lnTo>
                    <a:pt x="1169" y="512"/>
                  </a:lnTo>
                  <a:lnTo>
                    <a:pt x="1169" y="505"/>
                  </a:lnTo>
                  <a:lnTo>
                    <a:pt x="1169" y="489"/>
                  </a:lnTo>
                  <a:lnTo>
                    <a:pt x="1169" y="489"/>
                  </a:lnTo>
                  <a:lnTo>
                    <a:pt x="1170" y="476"/>
                  </a:lnTo>
                  <a:lnTo>
                    <a:pt x="1170" y="476"/>
                  </a:lnTo>
                  <a:lnTo>
                    <a:pt x="1169" y="462"/>
                  </a:lnTo>
                  <a:lnTo>
                    <a:pt x="1167" y="450"/>
                  </a:lnTo>
                  <a:lnTo>
                    <a:pt x="1162" y="424"/>
                  </a:lnTo>
                  <a:lnTo>
                    <a:pt x="1162" y="424"/>
                  </a:lnTo>
                  <a:lnTo>
                    <a:pt x="1159" y="411"/>
                  </a:lnTo>
                  <a:lnTo>
                    <a:pt x="1159" y="411"/>
                  </a:lnTo>
                  <a:lnTo>
                    <a:pt x="1152" y="382"/>
                  </a:lnTo>
                  <a:lnTo>
                    <a:pt x="1145" y="354"/>
                  </a:lnTo>
                  <a:lnTo>
                    <a:pt x="1138" y="328"/>
                  </a:lnTo>
                  <a:lnTo>
                    <a:pt x="1130" y="301"/>
                  </a:lnTo>
                  <a:lnTo>
                    <a:pt x="1120" y="275"/>
                  </a:lnTo>
                  <a:lnTo>
                    <a:pt x="1110" y="249"/>
                  </a:lnTo>
                  <a:lnTo>
                    <a:pt x="1100" y="225"/>
                  </a:lnTo>
                  <a:lnTo>
                    <a:pt x="1089" y="201"/>
                  </a:lnTo>
                  <a:lnTo>
                    <a:pt x="1084" y="192"/>
                  </a:lnTo>
                  <a:lnTo>
                    <a:pt x="1084" y="192"/>
                  </a:lnTo>
                  <a:lnTo>
                    <a:pt x="1067" y="157"/>
                  </a:lnTo>
                  <a:lnTo>
                    <a:pt x="1050" y="122"/>
                  </a:lnTo>
                  <a:lnTo>
                    <a:pt x="1050" y="122"/>
                  </a:lnTo>
                  <a:lnTo>
                    <a:pt x="1037" y="97"/>
                  </a:lnTo>
                  <a:lnTo>
                    <a:pt x="1037" y="97"/>
                  </a:lnTo>
                  <a:lnTo>
                    <a:pt x="1021" y="66"/>
                  </a:lnTo>
                  <a:lnTo>
                    <a:pt x="1012" y="52"/>
                  </a:lnTo>
                  <a:lnTo>
                    <a:pt x="1004" y="39"/>
                  </a:lnTo>
                  <a:lnTo>
                    <a:pt x="1003" y="37"/>
                  </a:lnTo>
                  <a:lnTo>
                    <a:pt x="971" y="37"/>
                  </a:lnTo>
                  <a:lnTo>
                    <a:pt x="971" y="37"/>
                  </a:lnTo>
                  <a:lnTo>
                    <a:pt x="919" y="37"/>
                  </a:lnTo>
                  <a:lnTo>
                    <a:pt x="919" y="37"/>
                  </a:lnTo>
                  <a:lnTo>
                    <a:pt x="841" y="36"/>
                  </a:lnTo>
                  <a:lnTo>
                    <a:pt x="841" y="36"/>
                  </a:lnTo>
                  <a:lnTo>
                    <a:pt x="818" y="36"/>
                  </a:lnTo>
                  <a:lnTo>
                    <a:pt x="818" y="36"/>
                  </a:lnTo>
                  <a:lnTo>
                    <a:pt x="763" y="35"/>
                  </a:lnTo>
                  <a:lnTo>
                    <a:pt x="763" y="35"/>
                  </a:lnTo>
                  <a:lnTo>
                    <a:pt x="740" y="35"/>
                  </a:lnTo>
                  <a:lnTo>
                    <a:pt x="718" y="36"/>
                  </a:lnTo>
                  <a:lnTo>
                    <a:pt x="718" y="36"/>
                  </a:lnTo>
                  <a:lnTo>
                    <a:pt x="695" y="38"/>
                  </a:lnTo>
                  <a:lnTo>
                    <a:pt x="673" y="41"/>
                  </a:lnTo>
                  <a:lnTo>
                    <a:pt x="673" y="41"/>
                  </a:lnTo>
                  <a:lnTo>
                    <a:pt x="645" y="45"/>
                  </a:lnTo>
                  <a:lnTo>
                    <a:pt x="630" y="46"/>
                  </a:lnTo>
                  <a:lnTo>
                    <a:pt x="616" y="46"/>
                  </a:lnTo>
                  <a:lnTo>
                    <a:pt x="616" y="46"/>
                  </a:lnTo>
                  <a:lnTo>
                    <a:pt x="531" y="47"/>
                  </a:lnTo>
                  <a:lnTo>
                    <a:pt x="531" y="47"/>
                  </a:lnTo>
                  <a:lnTo>
                    <a:pt x="442" y="47"/>
                  </a:lnTo>
                  <a:lnTo>
                    <a:pt x="354" y="45"/>
                  </a:lnTo>
                  <a:lnTo>
                    <a:pt x="354" y="45"/>
                  </a:lnTo>
                  <a:lnTo>
                    <a:pt x="198" y="44"/>
                  </a:lnTo>
                  <a:lnTo>
                    <a:pt x="195" y="44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47" y="114"/>
                  </a:lnTo>
                  <a:lnTo>
                    <a:pt x="127" y="145"/>
                  </a:lnTo>
                  <a:lnTo>
                    <a:pt x="118" y="161"/>
                  </a:lnTo>
                  <a:lnTo>
                    <a:pt x="110" y="177"/>
                  </a:lnTo>
                  <a:lnTo>
                    <a:pt x="102" y="194"/>
                  </a:lnTo>
                  <a:lnTo>
                    <a:pt x="95" y="212"/>
                  </a:lnTo>
                  <a:lnTo>
                    <a:pt x="95" y="212"/>
                  </a:lnTo>
                  <a:lnTo>
                    <a:pt x="81" y="259"/>
                  </a:lnTo>
                  <a:lnTo>
                    <a:pt x="66" y="307"/>
                  </a:lnTo>
                  <a:lnTo>
                    <a:pt x="59" y="331"/>
                  </a:lnTo>
                  <a:lnTo>
                    <a:pt x="59" y="331"/>
                  </a:lnTo>
                  <a:lnTo>
                    <a:pt x="51" y="358"/>
                  </a:lnTo>
                  <a:lnTo>
                    <a:pt x="42" y="389"/>
                  </a:lnTo>
                  <a:lnTo>
                    <a:pt x="39" y="405"/>
                  </a:lnTo>
                  <a:lnTo>
                    <a:pt x="37" y="421"/>
                  </a:lnTo>
                  <a:lnTo>
                    <a:pt x="36" y="436"/>
                  </a:lnTo>
                  <a:lnTo>
                    <a:pt x="36" y="451"/>
                  </a:lnTo>
                  <a:lnTo>
                    <a:pt x="36" y="451"/>
                  </a:lnTo>
                  <a:lnTo>
                    <a:pt x="37" y="476"/>
                  </a:lnTo>
                  <a:lnTo>
                    <a:pt x="38" y="503"/>
                  </a:lnTo>
                  <a:lnTo>
                    <a:pt x="38" y="503"/>
                  </a:lnTo>
                  <a:lnTo>
                    <a:pt x="40" y="515"/>
                  </a:lnTo>
                  <a:lnTo>
                    <a:pt x="42" y="527"/>
                  </a:lnTo>
                  <a:lnTo>
                    <a:pt x="42" y="527"/>
                  </a:lnTo>
                  <a:lnTo>
                    <a:pt x="44" y="540"/>
                  </a:lnTo>
                  <a:lnTo>
                    <a:pt x="44" y="545"/>
                  </a:lnTo>
                  <a:lnTo>
                    <a:pt x="44" y="551"/>
                  </a:lnTo>
                  <a:lnTo>
                    <a:pt x="44" y="551"/>
                  </a:lnTo>
                  <a:lnTo>
                    <a:pt x="44" y="565"/>
                  </a:lnTo>
                  <a:lnTo>
                    <a:pt x="47" y="577"/>
                  </a:lnTo>
                  <a:lnTo>
                    <a:pt x="49" y="590"/>
                  </a:lnTo>
                  <a:lnTo>
                    <a:pt x="52" y="601"/>
                  </a:lnTo>
                  <a:lnTo>
                    <a:pt x="56" y="613"/>
                  </a:lnTo>
                  <a:lnTo>
                    <a:pt x="61" y="624"/>
                  </a:lnTo>
                  <a:lnTo>
                    <a:pt x="71" y="646"/>
                  </a:lnTo>
                  <a:lnTo>
                    <a:pt x="71" y="646"/>
                  </a:lnTo>
                  <a:lnTo>
                    <a:pt x="81" y="663"/>
                  </a:lnTo>
                  <a:lnTo>
                    <a:pt x="81" y="663"/>
                  </a:lnTo>
                  <a:lnTo>
                    <a:pt x="89" y="683"/>
                  </a:lnTo>
                  <a:lnTo>
                    <a:pt x="98" y="704"/>
                  </a:lnTo>
                  <a:lnTo>
                    <a:pt x="98" y="704"/>
                  </a:lnTo>
                  <a:lnTo>
                    <a:pt x="111" y="734"/>
                  </a:lnTo>
                  <a:lnTo>
                    <a:pt x="118" y="748"/>
                  </a:lnTo>
                  <a:lnTo>
                    <a:pt x="125" y="763"/>
                  </a:lnTo>
                  <a:lnTo>
                    <a:pt x="125" y="763"/>
                  </a:lnTo>
                  <a:lnTo>
                    <a:pt x="129" y="770"/>
                  </a:lnTo>
                  <a:lnTo>
                    <a:pt x="136" y="777"/>
                  </a:lnTo>
                  <a:lnTo>
                    <a:pt x="147" y="790"/>
                  </a:lnTo>
                  <a:lnTo>
                    <a:pt x="147" y="790"/>
                  </a:lnTo>
                  <a:lnTo>
                    <a:pt x="155" y="799"/>
                  </a:lnTo>
                  <a:lnTo>
                    <a:pt x="155" y="799"/>
                  </a:lnTo>
                  <a:lnTo>
                    <a:pt x="155" y="799"/>
                  </a:lnTo>
                  <a:lnTo>
                    <a:pt x="155" y="799"/>
                  </a:lnTo>
                  <a:lnTo>
                    <a:pt x="155" y="799"/>
                  </a:lnTo>
                  <a:lnTo>
                    <a:pt x="155" y="799"/>
                  </a:lnTo>
                  <a:lnTo>
                    <a:pt x="165" y="812"/>
                  </a:lnTo>
                  <a:lnTo>
                    <a:pt x="171" y="819"/>
                  </a:lnTo>
                  <a:lnTo>
                    <a:pt x="173" y="819"/>
                  </a:lnTo>
                  <a:lnTo>
                    <a:pt x="173" y="819"/>
                  </a:lnTo>
                  <a:lnTo>
                    <a:pt x="177" y="820"/>
                  </a:lnTo>
                  <a:lnTo>
                    <a:pt x="180" y="821"/>
                  </a:lnTo>
                  <a:lnTo>
                    <a:pt x="183" y="824"/>
                  </a:lnTo>
                  <a:lnTo>
                    <a:pt x="186" y="827"/>
                  </a:lnTo>
                  <a:lnTo>
                    <a:pt x="186" y="827"/>
                  </a:lnTo>
                  <a:lnTo>
                    <a:pt x="189" y="831"/>
                  </a:lnTo>
                  <a:lnTo>
                    <a:pt x="191" y="835"/>
                  </a:lnTo>
                  <a:lnTo>
                    <a:pt x="191" y="840"/>
                  </a:lnTo>
                  <a:lnTo>
                    <a:pt x="190" y="844"/>
                  </a:lnTo>
                  <a:lnTo>
                    <a:pt x="190" y="844"/>
                  </a:lnTo>
                  <a:lnTo>
                    <a:pt x="190" y="845"/>
                  </a:lnTo>
                  <a:lnTo>
                    <a:pt x="190" y="845"/>
                  </a:lnTo>
                  <a:lnTo>
                    <a:pt x="189" y="851"/>
                  </a:lnTo>
                  <a:lnTo>
                    <a:pt x="185" y="857"/>
                  </a:lnTo>
                  <a:lnTo>
                    <a:pt x="183" y="859"/>
                  </a:lnTo>
                  <a:lnTo>
                    <a:pt x="180" y="861"/>
                  </a:lnTo>
                  <a:lnTo>
                    <a:pt x="178" y="862"/>
                  </a:lnTo>
                  <a:lnTo>
                    <a:pt x="175" y="862"/>
                  </a:lnTo>
                  <a:lnTo>
                    <a:pt x="175" y="862"/>
                  </a:lnTo>
                  <a:lnTo>
                    <a:pt x="169" y="861"/>
                  </a:lnTo>
                  <a:lnTo>
                    <a:pt x="169" y="861"/>
                  </a:lnTo>
                  <a:lnTo>
                    <a:pt x="159" y="857"/>
                  </a:lnTo>
                  <a:lnTo>
                    <a:pt x="153" y="854"/>
                  </a:lnTo>
                  <a:lnTo>
                    <a:pt x="148" y="849"/>
                  </a:lnTo>
                  <a:lnTo>
                    <a:pt x="143" y="842"/>
                  </a:lnTo>
                  <a:lnTo>
                    <a:pt x="143" y="842"/>
                  </a:lnTo>
                  <a:lnTo>
                    <a:pt x="138" y="834"/>
                  </a:lnTo>
                  <a:lnTo>
                    <a:pt x="133" y="828"/>
                  </a:lnTo>
                  <a:lnTo>
                    <a:pt x="121" y="817"/>
                  </a:lnTo>
                  <a:lnTo>
                    <a:pt x="121" y="817"/>
                  </a:lnTo>
                  <a:lnTo>
                    <a:pt x="110" y="804"/>
                  </a:lnTo>
                  <a:lnTo>
                    <a:pt x="104" y="798"/>
                  </a:lnTo>
                  <a:lnTo>
                    <a:pt x="99" y="791"/>
                  </a:lnTo>
                  <a:lnTo>
                    <a:pt x="99" y="791"/>
                  </a:lnTo>
                  <a:lnTo>
                    <a:pt x="86" y="766"/>
                  </a:lnTo>
                  <a:lnTo>
                    <a:pt x="73" y="740"/>
                  </a:lnTo>
                  <a:lnTo>
                    <a:pt x="62" y="714"/>
                  </a:lnTo>
                  <a:lnTo>
                    <a:pt x="52" y="689"/>
                  </a:lnTo>
                  <a:lnTo>
                    <a:pt x="52" y="689"/>
                  </a:lnTo>
                  <a:lnTo>
                    <a:pt x="48" y="680"/>
                  </a:lnTo>
                  <a:lnTo>
                    <a:pt x="43" y="671"/>
                  </a:lnTo>
                  <a:lnTo>
                    <a:pt x="33" y="651"/>
                  </a:lnTo>
                  <a:lnTo>
                    <a:pt x="33" y="651"/>
                  </a:lnTo>
                  <a:lnTo>
                    <a:pt x="23" y="633"/>
                  </a:lnTo>
                  <a:lnTo>
                    <a:pt x="14" y="616"/>
                  </a:lnTo>
                  <a:lnTo>
                    <a:pt x="11" y="607"/>
                  </a:lnTo>
                  <a:lnTo>
                    <a:pt x="9" y="598"/>
                  </a:lnTo>
                  <a:lnTo>
                    <a:pt x="7" y="590"/>
                  </a:lnTo>
                  <a:lnTo>
                    <a:pt x="7" y="580"/>
                  </a:lnTo>
                  <a:lnTo>
                    <a:pt x="7" y="580"/>
                  </a:lnTo>
                  <a:lnTo>
                    <a:pt x="7" y="560"/>
                  </a:lnTo>
                  <a:lnTo>
                    <a:pt x="7" y="539"/>
                  </a:lnTo>
                  <a:lnTo>
                    <a:pt x="3" y="496"/>
                  </a:lnTo>
                  <a:lnTo>
                    <a:pt x="3" y="496"/>
                  </a:lnTo>
                  <a:lnTo>
                    <a:pt x="1" y="463"/>
                  </a:lnTo>
                  <a:lnTo>
                    <a:pt x="1" y="463"/>
                  </a:lnTo>
                  <a:lnTo>
                    <a:pt x="0" y="448"/>
                  </a:lnTo>
                  <a:lnTo>
                    <a:pt x="0" y="433"/>
                  </a:lnTo>
                  <a:lnTo>
                    <a:pt x="1" y="419"/>
                  </a:lnTo>
                  <a:lnTo>
                    <a:pt x="3" y="403"/>
                  </a:lnTo>
                  <a:lnTo>
                    <a:pt x="8" y="373"/>
                  </a:lnTo>
                  <a:lnTo>
                    <a:pt x="14" y="342"/>
                  </a:lnTo>
                  <a:lnTo>
                    <a:pt x="24" y="312"/>
                  </a:lnTo>
                  <a:lnTo>
                    <a:pt x="33" y="282"/>
                  </a:lnTo>
                  <a:lnTo>
                    <a:pt x="54" y="223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8" y="185"/>
                  </a:lnTo>
                  <a:lnTo>
                    <a:pt x="76" y="166"/>
                  </a:lnTo>
                  <a:lnTo>
                    <a:pt x="85" y="149"/>
                  </a:lnTo>
                  <a:lnTo>
                    <a:pt x="94" y="132"/>
                  </a:lnTo>
                  <a:lnTo>
                    <a:pt x="115" y="98"/>
                  </a:lnTo>
                  <a:lnTo>
                    <a:pt x="137" y="66"/>
                  </a:lnTo>
                  <a:lnTo>
                    <a:pt x="137" y="66"/>
                  </a:lnTo>
                  <a:lnTo>
                    <a:pt x="161" y="30"/>
                  </a:lnTo>
                  <a:lnTo>
                    <a:pt x="162" y="28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3"/>
                  </a:lnTo>
                  <a:lnTo>
                    <a:pt x="163" y="19"/>
                  </a:lnTo>
                  <a:lnTo>
                    <a:pt x="165" y="16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0"/>
                  </a:lnTo>
                  <a:lnTo>
                    <a:pt x="172" y="8"/>
                  </a:lnTo>
                  <a:lnTo>
                    <a:pt x="175" y="7"/>
                  </a:lnTo>
                  <a:lnTo>
                    <a:pt x="179" y="7"/>
                  </a:lnTo>
                  <a:lnTo>
                    <a:pt x="403" y="7"/>
                  </a:lnTo>
                  <a:lnTo>
                    <a:pt x="403" y="7"/>
                  </a:lnTo>
                  <a:lnTo>
                    <a:pt x="443" y="8"/>
                  </a:lnTo>
                  <a:lnTo>
                    <a:pt x="484" y="9"/>
                  </a:lnTo>
                  <a:lnTo>
                    <a:pt x="484" y="9"/>
                  </a:lnTo>
                  <a:lnTo>
                    <a:pt x="525" y="10"/>
                  </a:lnTo>
                  <a:lnTo>
                    <a:pt x="567" y="11"/>
                  </a:lnTo>
                  <a:lnTo>
                    <a:pt x="567" y="11"/>
                  </a:lnTo>
                  <a:lnTo>
                    <a:pt x="593" y="10"/>
                  </a:lnTo>
                  <a:lnTo>
                    <a:pt x="616" y="9"/>
                  </a:lnTo>
                  <a:lnTo>
                    <a:pt x="616" y="9"/>
                  </a:lnTo>
                  <a:lnTo>
                    <a:pt x="668" y="7"/>
                  </a:lnTo>
                  <a:lnTo>
                    <a:pt x="668" y="7"/>
                  </a:lnTo>
                  <a:lnTo>
                    <a:pt x="746" y="2"/>
                  </a:lnTo>
                  <a:lnTo>
                    <a:pt x="784" y="1"/>
                  </a:lnTo>
                  <a:lnTo>
                    <a:pt x="824" y="0"/>
                  </a:lnTo>
                  <a:lnTo>
                    <a:pt x="824" y="0"/>
                  </a:lnTo>
                  <a:lnTo>
                    <a:pt x="841" y="1"/>
                  </a:lnTo>
                  <a:lnTo>
                    <a:pt x="841" y="1"/>
                  </a:lnTo>
                  <a:lnTo>
                    <a:pt x="924" y="1"/>
                  </a:lnTo>
                  <a:lnTo>
                    <a:pt x="924" y="1"/>
                  </a:lnTo>
                  <a:lnTo>
                    <a:pt x="1023" y="1"/>
                  </a:lnTo>
                  <a:lnTo>
                    <a:pt x="1023" y="1"/>
                  </a:lnTo>
                  <a:lnTo>
                    <a:pt x="1027" y="1"/>
                  </a:lnTo>
                  <a:lnTo>
                    <a:pt x="1030" y="2"/>
                  </a:lnTo>
                  <a:lnTo>
                    <a:pt x="1033" y="4"/>
                  </a:lnTo>
                  <a:lnTo>
                    <a:pt x="1036" y="7"/>
                  </a:lnTo>
                  <a:lnTo>
                    <a:pt x="1036" y="7"/>
                  </a:lnTo>
                  <a:lnTo>
                    <a:pt x="1038" y="10"/>
                  </a:lnTo>
                  <a:lnTo>
                    <a:pt x="1039" y="15"/>
                  </a:lnTo>
                  <a:lnTo>
                    <a:pt x="1039" y="20"/>
                  </a:lnTo>
                  <a:lnTo>
                    <a:pt x="1039" y="24"/>
                  </a:lnTo>
                  <a:lnTo>
                    <a:pt x="1038" y="26"/>
                  </a:lnTo>
                  <a:lnTo>
                    <a:pt x="1040" y="28"/>
                  </a:lnTo>
                  <a:lnTo>
                    <a:pt x="1040" y="28"/>
                  </a:lnTo>
                  <a:lnTo>
                    <a:pt x="1051" y="48"/>
                  </a:lnTo>
                  <a:lnTo>
                    <a:pt x="1061" y="67"/>
                  </a:lnTo>
                  <a:lnTo>
                    <a:pt x="1061" y="67"/>
                  </a:lnTo>
                  <a:lnTo>
                    <a:pt x="1070" y="86"/>
                  </a:lnTo>
                  <a:lnTo>
                    <a:pt x="1081" y="104"/>
                  </a:lnTo>
                  <a:lnTo>
                    <a:pt x="1081" y="104"/>
                  </a:lnTo>
                  <a:lnTo>
                    <a:pt x="1090" y="119"/>
                  </a:lnTo>
                  <a:lnTo>
                    <a:pt x="1098" y="136"/>
                  </a:lnTo>
                  <a:lnTo>
                    <a:pt x="1114" y="170"/>
                  </a:lnTo>
                  <a:lnTo>
                    <a:pt x="1114" y="170"/>
                  </a:lnTo>
                  <a:lnTo>
                    <a:pt x="1126" y="197"/>
                  </a:lnTo>
                  <a:lnTo>
                    <a:pt x="1126" y="197"/>
                  </a:lnTo>
                  <a:lnTo>
                    <a:pt x="1139" y="224"/>
                  </a:lnTo>
                  <a:lnTo>
                    <a:pt x="1150" y="252"/>
                  </a:lnTo>
                  <a:lnTo>
                    <a:pt x="1161" y="281"/>
                  </a:lnTo>
                  <a:lnTo>
                    <a:pt x="1169" y="309"/>
                  </a:lnTo>
                  <a:lnTo>
                    <a:pt x="1177" y="338"/>
                  </a:lnTo>
                  <a:lnTo>
                    <a:pt x="1184" y="368"/>
                  </a:lnTo>
                  <a:lnTo>
                    <a:pt x="1199" y="426"/>
                  </a:lnTo>
                  <a:lnTo>
                    <a:pt x="1205" y="452"/>
                  </a:lnTo>
                  <a:lnTo>
                    <a:pt x="1205" y="452"/>
                  </a:lnTo>
                  <a:lnTo>
                    <a:pt x="1206" y="461"/>
                  </a:lnTo>
                  <a:lnTo>
                    <a:pt x="1207" y="472"/>
                  </a:lnTo>
                  <a:lnTo>
                    <a:pt x="1208" y="493"/>
                  </a:lnTo>
                  <a:lnTo>
                    <a:pt x="1208" y="493"/>
                  </a:lnTo>
                  <a:lnTo>
                    <a:pt x="1208" y="513"/>
                  </a:lnTo>
                  <a:lnTo>
                    <a:pt x="1208" y="522"/>
                  </a:lnTo>
                  <a:lnTo>
                    <a:pt x="1209" y="532"/>
                  </a:lnTo>
                  <a:lnTo>
                    <a:pt x="1209" y="532"/>
                  </a:lnTo>
                  <a:lnTo>
                    <a:pt x="1211" y="543"/>
                  </a:lnTo>
                  <a:lnTo>
                    <a:pt x="1212" y="556"/>
                  </a:lnTo>
                  <a:lnTo>
                    <a:pt x="1212" y="577"/>
                  </a:lnTo>
                  <a:lnTo>
                    <a:pt x="1212" y="577"/>
                  </a:lnTo>
                  <a:lnTo>
                    <a:pt x="1210" y="609"/>
                  </a:lnTo>
                  <a:lnTo>
                    <a:pt x="1208" y="623"/>
                  </a:lnTo>
                  <a:lnTo>
                    <a:pt x="1206" y="637"/>
                  </a:lnTo>
                  <a:lnTo>
                    <a:pt x="1203" y="650"/>
                  </a:lnTo>
                  <a:lnTo>
                    <a:pt x="1200" y="662"/>
                  </a:lnTo>
                  <a:lnTo>
                    <a:pt x="1196" y="674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182" y="707"/>
                  </a:lnTo>
                  <a:lnTo>
                    <a:pt x="1174" y="731"/>
                  </a:lnTo>
                  <a:lnTo>
                    <a:pt x="1174" y="731"/>
                  </a:lnTo>
                  <a:lnTo>
                    <a:pt x="1168" y="749"/>
                  </a:lnTo>
                  <a:lnTo>
                    <a:pt x="1162" y="767"/>
                  </a:lnTo>
                  <a:lnTo>
                    <a:pt x="1162" y="767"/>
                  </a:lnTo>
                  <a:lnTo>
                    <a:pt x="1154" y="780"/>
                  </a:lnTo>
                  <a:lnTo>
                    <a:pt x="1147" y="793"/>
                  </a:lnTo>
                  <a:lnTo>
                    <a:pt x="1147" y="793"/>
                  </a:lnTo>
                  <a:lnTo>
                    <a:pt x="1139" y="806"/>
                  </a:lnTo>
                  <a:lnTo>
                    <a:pt x="1132" y="820"/>
                  </a:lnTo>
                  <a:lnTo>
                    <a:pt x="1132" y="820"/>
                  </a:lnTo>
                  <a:lnTo>
                    <a:pt x="1124" y="837"/>
                  </a:lnTo>
                  <a:lnTo>
                    <a:pt x="1120" y="846"/>
                  </a:lnTo>
                  <a:lnTo>
                    <a:pt x="1115" y="853"/>
                  </a:lnTo>
                  <a:lnTo>
                    <a:pt x="1110" y="860"/>
                  </a:lnTo>
                  <a:lnTo>
                    <a:pt x="1104" y="868"/>
                  </a:lnTo>
                  <a:lnTo>
                    <a:pt x="1096" y="873"/>
                  </a:lnTo>
                  <a:lnTo>
                    <a:pt x="1089" y="878"/>
                  </a:lnTo>
                  <a:lnTo>
                    <a:pt x="1089" y="878"/>
                  </a:lnTo>
                  <a:lnTo>
                    <a:pt x="1084" y="880"/>
                  </a:lnTo>
                  <a:lnTo>
                    <a:pt x="1080" y="881"/>
                  </a:lnTo>
                  <a:lnTo>
                    <a:pt x="1080" y="88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12" name="Freeform 217"/>
            <p:cNvSpPr>
              <a:spLocks noEditPoints="1"/>
            </p:cNvSpPr>
            <p:nvPr/>
          </p:nvSpPr>
          <p:spPr bwMode="auto">
            <a:xfrm>
              <a:off x="4154488" y="3670301"/>
              <a:ext cx="739775" cy="139700"/>
            </a:xfrm>
            <a:custGeom>
              <a:avLst/>
              <a:gdLst/>
              <a:ahLst/>
              <a:cxnLst>
                <a:cxn ang="0">
                  <a:pos x="677" y="260"/>
                </a:cxn>
                <a:cxn ang="0">
                  <a:pos x="549" y="256"/>
                </a:cxn>
                <a:cxn ang="0">
                  <a:pos x="460" y="255"/>
                </a:cxn>
                <a:cxn ang="0">
                  <a:pos x="333" y="246"/>
                </a:cxn>
                <a:cxn ang="0">
                  <a:pos x="166" y="227"/>
                </a:cxn>
                <a:cxn ang="0">
                  <a:pos x="109" y="195"/>
                </a:cxn>
                <a:cxn ang="0">
                  <a:pos x="45" y="129"/>
                </a:cxn>
                <a:cxn ang="0">
                  <a:pos x="9" y="79"/>
                </a:cxn>
                <a:cxn ang="0">
                  <a:pos x="0" y="36"/>
                </a:cxn>
                <a:cxn ang="0">
                  <a:pos x="13" y="15"/>
                </a:cxn>
                <a:cxn ang="0">
                  <a:pos x="51" y="1"/>
                </a:cxn>
                <a:cxn ang="0">
                  <a:pos x="63" y="1"/>
                </a:cxn>
                <a:cxn ang="0">
                  <a:pos x="204" y="7"/>
                </a:cxn>
                <a:cxn ang="0">
                  <a:pos x="382" y="14"/>
                </a:cxn>
                <a:cxn ang="0">
                  <a:pos x="751" y="11"/>
                </a:cxn>
                <a:cxn ang="0">
                  <a:pos x="849" y="16"/>
                </a:cxn>
                <a:cxn ang="0">
                  <a:pos x="991" y="23"/>
                </a:cxn>
                <a:cxn ang="0">
                  <a:pos x="1118" y="31"/>
                </a:cxn>
                <a:cxn ang="0">
                  <a:pos x="1167" y="29"/>
                </a:cxn>
                <a:cxn ang="0">
                  <a:pos x="1239" y="27"/>
                </a:cxn>
                <a:cxn ang="0">
                  <a:pos x="1327" y="20"/>
                </a:cxn>
                <a:cxn ang="0">
                  <a:pos x="1339" y="14"/>
                </a:cxn>
                <a:cxn ang="0">
                  <a:pos x="1375" y="21"/>
                </a:cxn>
                <a:cxn ang="0">
                  <a:pos x="1395" y="48"/>
                </a:cxn>
                <a:cxn ang="0">
                  <a:pos x="1392" y="106"/>
                </a:cxn>
                <a:cxn ang="0">
                  <a:pos x="1352" y="178"/>
                </a:cxn>
                <a:cxn ang="0">
                  <a:pos x="1277" y="229"/>
                </a:cxn>
                <a:cxn ang="0">
                  <a:pos x="1179" y="254"/>
                </a:cxn>
                <a:cxn ang="0">
                  <a:pos x="948" y="265"/>
                </a:cxn>
                <a:cxn ang="0">
                  <a:pos x="666" y="223"/>
                </a:cxn>
                <a:cxn ang="0">
                  <a:pos x="863" y="229"/>
                </a:cxn>
                <a:cxn ang="0">
                  <a:pos x="992" y="231"/>
                </a:cxn>
                <a:cxn ang="0">
                  <a:pos x="1102" y="220"/>
                </a:cxn>
                <a:cxn ang="0">
                  <a:pos x="1235" y="207"/>
                </a:cxn>
                <a:cxn ang="0">
                  <a:pos x="1300" y="175"/>
                </a:cxn>
                <a:cxn ang="0">
                  <a:pos x="1352" y="114"/>
                </a:cxn>
                <a:cxn ang="0">
                  <a:pos x="1359" y="74"/>
                </a:cxn>
                <a:cxn ang="0">
                  <a:pos x="1344" y="60"/>
                </a:cxn>
                <a:cxn ang="0">
                  <a:pos x="1319" y="58"/>
                </a:cxn>
                <a:cxn ang="0">
                  <a:pos x="1267" y="64"/>
                </a:cxn>
                <a:cxn ang="0">
                  <a:pos x="1235" y="63"/>
                </a:cxn>
                <a:cxn ang="0">
                  <a:pos x="1193" y="63"/>
                </a:cxn>
                <a:cxn ang="0">
                  <a:pos x="1123" y="67"/>
                </a:cxn>
                <a:cxn ang="0">
                  <a:pos x="1021" y="61"/>
                </a:cxn>
                <a:cxn ang="0">
                  <a:pos x="781" y="47"/>
                </a:cxn>
                <a:cxn ang="0">
                  <a:pos x="576" y="51"/>
                </a:cxn>
                <a:cxn ang="0">
                  <a:pos x="275" y="47"/>
                </a:cxn>
                <a:cxn ang="0">
                  <a:pos x="117" y="39"/>
                </a:cxn>
                <a:cxn ang="0">
                  <a:pos x="46" y="36"/>
                </a:cxn>
                <a:cxn ang="0">
                  <a:pos x="38" y="43"/>
                </a:cxn>
                <a:cxn ang="0">
                  <a:pos x="51" y="74"/>
                </a:cxn>
                <a:cxn ang="0">
                  <a:pos x="83" y="120"/>
                </a:cxn>
                <a:cxn ang="0">
                  <a:pos x="180" y="191"/>
                </a:cxn>
                <a:cxn ang="0">
                  <a:pos x="232" y="204"/>
                </a:cxn>
                <a:cxn ang="0">
                  <a:pos x="263" y="204"/>
                </a:cxn>
                <a:cxn ang="0">
                  <a:pos x="328" y="210"/>
                </a:cxn>
                <a:cxn ang="0">
                  <a:pos x="443" y="219"/>
                </a:cxn>
                <a:cxn ang="0">
                  <a:pos x="535" y="222"/>
                </a:cxn>
              </a:cxnLst>
              <a:rect l="0" t="0" r="r" b="b"/>
              <a:pathLst>
                <a:path w="1397" h="265">
                  <a:moveTo>
                    <a:pt x="759" y="265"/>
                  </a:moveTo>
                  <a:lnTo>
                    <a:pt x="759" y="265"/>
                  </a:lnTo>
                  <a:lnTo>
                    <a:pt x="738" y="264"/>
                  </a:lnTo>
                  <a:lnTo>
                    <a:pt x="718" y="263"/>
                  </a:lnTo>
                  <a:lnTo>
                    <a:pt x="677" y="260"/>
                  </a:lnTo>
                  <a:lnTo>
                    <a:pt x="677" y="260"/>
                  </a:lnTo>
                  <a:lnTo>
                    <a:pt x="650" y="258"/>
                  </a:lnTo>
                  <a:lnTo>
                    <a:pt x="623" y="257"/>
                  </a:lnTo>
                  <a:lnTo>
                    <a:pt x="623" y="257"/>
                  </a:lnTo>
                  <a:lnTo>
                    <a:pt x="585" y="256"/>
                  </a:lnTo>
                  <a:lnTo>
                    <a:pt x="585" y="256"/>
                  </a:lnTo>
                  <a:lnTo>
                    <a:pt x="549" y="256"/>
                  </a:lnTo>
                  <a:lnTo>
                    <a:pt x="549" y="256"/>
                  </a:lnTo>
                  <a:lnTo>
                    <a:pt x="513" y="257"/>
                  </a:lnTo>
                  <a:lnTo>
                    <a:pt x="513" y="257"/>
                  </a:lnTo>
                  <a:lnTo>
                    <a:pt x="484" y="256"/>
                  </a:lnTo>
                  <a:lnTo>
                    <a:pt x="460" y="255"/>
                  </a:lnTo>
                  <a:lnTo>
                    <a:pt x="460" y="255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378" y="248"/>
                  </a:lnTo>
                  <a:lnTo>
                    <a:pt x="355" y="247"/>
                  </a:lnTo>
                  <a:lnTo>
                    <a:pt x="333" y="246"/>
                  </a:lnTo>
                  <a:lnTo>
                    <a:pt x="333" y="246"/>
                  </a:lnTo>
                  <a:lnTo>
                    <a:pt x="281" y="246"/>
                  </a:lnTo>
                  <a:lnTo>
                    <a:pt x="255" y="245"/>
                  </a:lnTo>
                  <a:lnTo>
                    <a:pt x="229" y="242"/>
                  </a:lnTo>
                  <a:lnTo>
                    <a:pt x="203" y="237"/>
                  </a:lnTo>
                  <a:lnTo>
                    <a:pt x="179" y="231"/>
                  </a:lnTo>
                  <a:lnTo>
                    <a:pt x="166" y="227"/>
                  </a:lnTo>
                  <a:lnTo>
                    <a:pt x="154" y="222"/>
                  </a:lnTo>
                  <a:lnTo>
                    <a:pt x="142" y="217"/>
                  </a:lnTo>
                  <a:lnTo>
                    <a:pt x="131" y="210"/>
                  </a:lnTo>
                  <a:lnTo>
                    <a:pt x="131" y="210"/>
                  </a:lnTo>
                  <a:lnTo>
                    <a:pt x="120" y="203"/>
                  </a:lnTo>
                  <a:lnTo>
                    <a:pt x="109" y="195"/>
                  </a:lnTo>
                  <a:lnTo>
                    <a:pt x="98" y="187"/>
                  </a:lnTo>
                  <a:lnTo>
                    <a:pt x="86" y="176"/>
                  </a:lnTo>
                  <a:lnTo>
                    <a:pt x="76" y="166"/>
                  </a:lnTo>
                  <a:lnTo>
                    <a:pt x="65" y="154"/>
                  </a:lnTo>
                  <a:lnTo>
                    <a:pt x="54" y="142"/>
                  </a:lnTo>
                  <a:lnTo>
                    <a:pt x="45" y="129"/>
                  </a:lnTo>
                  <a:lnTo>
                    <a:pt x="45" y="12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25" y="105"/>
                  </a:lnTo>
                  <a:lnTo>
                    <a:pt x="17" y="92"/>
                  </a:lnTo>
                  <a:lnTo>
                    <a:pt x="9" y="79"/>
                  </a:lnTo>
                  <a:lnTo>
                    <a:pt x="6" y="73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0" y="54"/>
                  </a:lnTo>
                  <a:lnTo>
                    <a:pt x="0" y="42"/>
                  </a:lnTo>
                  <a:lnTo>
                    <a:pt x="0" y="36"/>
                  </a:lnTo>
                  <a:lnTo>
                    <a:pt x="1" y="31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9" y="19"/>
                  </a:lnTo>
                  <a:lnTo>
                    <a:pt x="13" y="15"/>
                  </a:lnTo>
                  <a:lnTo>
                    <a:pt x="21" y="8"/>
                  </a:lnTo>
                  <a:lnTo>
                    <a:pt x="31" y="4"/>
                  </a:lnTo>
                  <a:lnTo>
                    <a:pt x="44" y="1"/>
                  </a:lnTo>
                  <a:lnTo>
                    <a:pt x="44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1" y="1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61" y="1"/>
                  </a:lnTo>
                  <a:lnTo>
                    <a:pt x="63" y="1"/>
                  </a:lnTo>
                  <a:lnTo>
                    <a:pt x="63" y="1"/>
                  </a:lnTo>
                  <a:lnTo>
                    <a:pt x="95" y="2"/>
                  </a:lnTo>
                  <a:lnTo>
                    <a:pt x="126" y="4"/>
                  </a:lnTo>
                  <a:lnTo>
                    <a:pt x="126" y="4"/>
                  </a:lnTo>
                  <a:lnTo>
                    <a:pt x="165" y="6"/>
                  </a:lnTo>
                  <a:lnTo>
                    <a:pt x="204" y="7"/>
                  </a:lnTo>
                  <a:lnTo>
                    <a:pt x="204" y="7"/>
                  </a:lnTo>
                  <a:lnTo>
                    <a:pt x="248" y="8"/>
                  </a:lnTo>
                  <a:lnTo>
                    <a:pt x="293" y="10"/>
                  </a:lnTo>
                  <a:lnTo>
                    <a:pt x="293" y="10"/>
                  </a:lnTo>
                  <a:lnTo>
                    <a:pt x="337" y="12"/>
                  </a:lnTo>
                  <a:lnTo>
                    <a:pt x="382" y="14"/>
                  </a:lnTo>
                  <a:lnTo>
                    <a:pt x="382" y="14"/>
                  </a:lnTo>
                  <a:lnTo>
                    <a:pt x="471" y="14"/>
                  </a:lnTo>
                  <a:lnTo>
                    <a:pt x="471" y="14"/>
                  </a:lnTo>
                  <a:lnTo>
                    <a:pt x="560" y="14"/>
                  </a:lnTo>
                  <a:lnTo>
                    <a:pt x="560" y="14"/>
                  </a:lnTo>
                  <a:lnTo>
                    <a:pt x="648" y="14"/>
                  </a:lnTo>
                  <a:lnTo>
                    <a:pt x="751" y="11"/>
                  </a:lnTo>
                  <a:lnTo>
                    <a:pt x="751" y="11"/>
                  </a:lnTo>
                  <a:lnTo>
                    <a:pt x="765" y="11"/>
                  </a:lnTo>
                  <a:lnTo>
                    <a:pt x="765" y="11"/>
                  </a:lnTo>
                  <a:lnTo>
                    <a:pt x="787" y="11"/>
                  </a:lnTo>
                  <a:lnTo>
                    <a:pt x="808" y="12"/>
                  </a:lnTo>
                  <a:lnTo>
                    <a:pt x="849" y="16"/>
                  </a:lnTo>
                  <a:lnTo>
                    <a:pt x="849" y="16"/>
                  </a:lnTo>
                  <a:lnTo>
                    <a:pt x="877" y="18"/>
                  </a:lnTo>
                  <a:lnTo>
                    <a:pt x="905" y="20"/>
                  </a:lnTo>
                  <a:lnTo>
                    <a:pt x="905" y="20"/>
                  </a:lnTo>
                  <a:lnTo>
                    <a:pt x="991" y="23"/>
                  </a:lnTo>
                  <a:lnTo>
                    <a:pt x="991" y="23"/>
                  </a:lnTo>
                  <a:lnTo>
                    <a:pt x="1070" y="26"/>
                  </a:lnTo>
                  <a:lnTo>
                    <a:pt x="1070" y="26"/>
                  </a:lnTo>
                  <a:lnTo>
                    <a:pt x="1084" y="27"/>
                  </a:lnTo>
                  <a:lnTo>
                    <a:pt x="1099" y="29"/>
                  </a:lnTo>
                  <a:lnTo>
                    <a:pt x="1099" y="29"/>
                  </a:lnTo>
                  <a:lnTo>
                    <a:pt x="1118" y="31"/>
                  </a:lnTo>
                  <a:lnTo>
                    <a:pt x="1136" y="32"/>
                  </a:lnTo>
                  <a:lnTo>
                    <a:pt x="1136" y="32"/>
                  </a:lnTo>
                  <a:lnTo>
                    <a:pt x="1150" y="31"/>
                  </a:lnTo>
                  <a:lnTo>
                    <a:pt x="1150" y="31"/>
                  </a:lnTo>
                  <a:lnTo>
                    <a:pt x="1167" y="29"/>
                  </a:lnTo>
                  <a:lnTo>
                    <a:pt x="1167" y="29"/>
                  </a:lnTo>
                  <a:lnTo>
                    <a:pt x="1188" y="27"/>
                  </a:lnTo>
                  <a:lnTo>
                    <a:pt x="1209" y="26"/>
                  </a:lnTo>
                  <a:lnTo>
                    <a:pt x="1209" y="26"/>
                  </a:lnTo>
                  <a:lnTo>
                    <a:pt x="1221" y="27"/>
                  </a:lnTo>
                  <a:lnTo>
                    <a:pt x="1221" y="27"/>
                  </a:lnTo>
                  <a:lnTo>
                    <a:pt x="1239" y="27"/>
                  </a:lnTo>
                  <a:lnTo>
                    <a:pt x="1239" y="27"/>
                  </a:lnTo>
                  <a:lnTo>
                    <a:pt x="1264" y="26"/>
                  </a:lnTo>
                  <a:lnTo>
                    <a:pt x="1289" y="24"/>
                  </a:lnTo>
                  <a:lnTo>
                    <a:pt x="1289" y="24"/>
                  </a:lnTo>
                  <a:lnTo>
                    <a:pt x="1307" y="22"/>
                  </a:lnTo>
                  <a:lnTo>
                    <a:pt x="1327" y="20"/>
                  </a:lnTo>
                  <a:lnTo>
                    <a:pt x="1329" y="20"/>
                  </a:lnTo>
                  <a:lnTo>
                    <a:pt x="1330" y="18"/>
                  </a:lnTo>
                  <a:lnTo>
                    <a:pt x="1330" y="18"/>
                  </a:lnTo>
                  <a:lnTo>
                    <a:pt x="1333" y="16"/>
                  </a:lnTo>
                  <a:lnTo>
                    <a:pt x="1336" y="15"/>
                  </a:lnTo>
                  <a:lnTo>
                    <a:pt x="1339" y="14"/>
                  </a:lnTo>
                  <a:lnTo>
                    <a:pt x="1342" y="14"/>
                  </a:lnTo>
                  <a:lnTo>
                    <a:pt x="1342" y="14"/>
                  </a:lnTo>
                  <a:lnTo>
                    <a:pt x="1357" y="15"/>
                  </a:lnTo>
                  <a:lnTo>
                    <a:pt x="1363" y="16"/>
                  </a:lnTo>
                  <a:lnTo>
                    <a:pt x="1369" y="18"/>
                  </a:lnTo>
                  <a:lnTo>
                    <a:pt x="1375" y="21"/>
                  </a:lnTo>
                  <a:lnTo>
                    <a:pt x="1380" y="24"/>
                  </a:lnTo>
                  <a:lnTo>
                    <a:pt x="1384" y="27"/>
                  </a:lnTo>
                  <a:lnTo>
                    <a:pt x="1387" y="31"/>
                  </a:lnTo>
                  <a:lnTo>
                    <a:pt x="1387" y="31"/>
                  </a:lnTo>
                  <a:lnTo>
                    <a:pt x="1392" y="38"/>
                  </a:lnTo>
                  <a:lnTo>
                    <a:pt x="1395" y="48"/>
                  </a:lnTo>
                  <a:lnTo>
                    <a:pt x="1396" y="57"/>
                  </a:lnTo>
                  <a:lnTo>
                    <a:pt x="1397" y="67"/>
                  </a:lnTo>
                  <a:lnTo>
                    <a:pt x="1397" y="77"/>
                  </a:lnTo>
                  <a:lnTo>
                    <a:pt x="1396" y="87"/>
                  </a:lnTo>
                  <a:lnTo>
                    <a:pt x="1392" y="106"/>
                  </a:lnTo>
                  <a:lnTo>
                    <a:pt x="1392" y="106"/>
                  </a:lnTo>
                  <a:lnTo>
                    <a:pt x="1388" y="119"/>
                  </a:lnTo>
                  <a:lnTo>
                    <a:pt x="1383" y="132"/>
                  </a:lnTo>
                  <a:lnTo>
                    <a:pt x="1377" y="144"/>
                  </a:lnTo>
                  <a:lnTo>
                    <a:pt x="1369" y="156"/>
                  </a:lnTo>
                  <a:lnTo>
                    <a:pt x="1361" y="167"/>
                  </a:lnTo>
                  <a:lnTo>
                    <a:pt x="1352" y="178"/>
                  </a:lnTo>
                  <a:lnTo>
                    <a:pt x="1342" y="188"/>
                  </a:lnTo>
                  <a:lnTo>
                    <a:pt x="1331" y="197"/>
                  </a:lnTo>
                  <a:lnTo>
                    <a:pt x="1319" y="206"/>
                  </a:lnTo>
                  <a:lnTo>
                    <a:pt x="1306" y="215"/>
                  </a:lnTo>
                  <a:lnTo>
                    <a:pt x="1292" y="222"/>
                  </a:lnTo>
                  <a:lnTo>
                    <a:pt x="1277" y="229"/>
                  </a:lnTo>
                  <a:lnTo>
                    <a:pt x="1263" y="235"/>
                  </a:lnTo>
                  <a:lnTo>
                    <a:pt x="1246" y="241"/>
                  </a:lnTo>
                  <a:lnTo>
                    <a:pt x="1230" y="245"/>
                  </a:lnTo>
                  <a:lnTo>
                    <a:pt x="1212" y="249"/>
                  </a:lnTo>
                  <a:lnTo>
                    <a:pt x="1212" y="249"/>
                  </a:lnTo>
                  <a:lnTo>
                    <a:pt x="1179" y="254"/>
                  </a:lnTo>
                  <a:lnTo>
                    <a:pt x="1145" y="258"/>
                  </a:lnTo>
                  <a:lnTo>
                    <a:pt x="1111" y="261"/>
                  </a:lnTo>
                  <a:lnTo>
                    <a:pt x="1077" y="263"/>
                  </a:lnTo>
                  <a:lnTo>
                    <a:pt x="1044" y="264"/>
                  </a:lnTo>
                  <a:lnTo>
                    <a:pt x="1011" y="264"/>
                  </a:lnTo>
                  <a:lnTo>
                    <a:pt x="948" y="265"/>
                  </a:lnTo>
                  <a:lnTo>
                    <a:pt x="759" y="265"/>
                  </a:lnTo>
                  <a:close/>
                  <a:moveTo>
                    <a:pt x="592" y="220"/>
                  </a:moveTo>
                  <a:lnTo>
                    <a:pt x="592" y="220"/>
                  </a:lnTo>
                  <a:lnTo>
                    <a:pt x="606" y="220"/>
                  </a:lnTo>
                  <a:lnTo>
                    <a:pt x="606" y="220"/>
                  </a:lnTo>
                  <a:lnTo>
                    <a:pt x="666" y="223"/>
                  </a:lnTo>
                  <a:lnTo>
                    <a:pt x="666" y="223"/>
                  </a:lnTo>
                  <a:lnTo>
                    <a:pt x="748" y="227"/>
                  </a:lnTo>
                  <a:lnTo>
                    <a:pt x="788" y="228"/>
                  </a:lnTo>
                  <a:lnTo>
                    <a:pt x="829" y="229"/>
                  </a:lnTo>
                  <a:lnTo>
                    <a:pt x="829" y="229"/>
                  </a:lnTo>
                  <a:lnTo>
                    <a:pt x="863" y="229"/>
                  </a:lnTo>
                  <a:lnTo>
                    <a:pt x="896" y="230"/>
                  </a:lnTo>
                  <a:lnTo>
                    <a:pt x="896" y="230"/>
                  </a:lnTo>
                  <a:lnTo>
                    <a:pt x="930" y="231"/>
                  </a:lnTo>
                  <a:lnTo>
                    <a:pt x="964" y="232"/>
                  </a:lnTo>
                  <a:lnTo>
                    <a:pt x="964" y="232"/>
                  </a:lnTo>
                  <a:lnTo>
                    <a:pt x="992" y="231"/>
                  </a:lnTo>
                  <a:lnTo>
                    <a:pt x="1018" y="230"/>
                  </a:lnTo>
                  <a:lnTo>
                    <a:pt x="1042" y="228"/>
                  </a:lnTo>
                  <a:lnTo>
                    <a:pt x="1065" y="224"/>
                  </a:lnTo>
                  <a:lnTo>
                    <a:pt x="1065" y="224"/>
                  </a:lnTo>
                  <a:lnTo>
                    <a:pt x="1083" y="222"/>
                  </a:lnTo>
                  <a:lnTo>
                    <a:pt x="1102" y="220"/>
                  </a:lnTo>
                  <a:lnTo>
                    <a:pt x="1139" y="219"/>
                  </a:lnTo>
                  <a:lnTo>
                    <a:pt x="1139" y="219"/>
                  </a:lnTo>
                  <a:lnTo>
                    <a:pt x="1178" y="217"/>
                  </a:lnTo>
                  <a:lnTo>
                    <a:pt x="1197" y="215"/>
                  </a:lnTo>
                  <a:lnTo>
                    <a:pt x="1216" y="211"/>
                  </a:lnTo>
                  <a:lnTo>
                    <a:pt x="1235" y="207"/>
                  </a:lnTo>
                  <a:lnTo>
                    <a:pt x="1253" y="202"/>
                  </a:lnTo>
                  <a:lnTo>
                    <a:pt x="1272" y="194"/>
                  </a:lnTo>
                  <a:lnTo>
                    <a:pt x="1280" y="189"/>
                  </a:lnTo>
                  <a:lnTo>
                    <a:pt x="1290" y="184"/>
                  </a:lnTo>
                  <a:lnTo>
                    <a:pt x="1290" y="184"/>
                  </a:lnTo>
                  <a:lnTo>
                    <a:pt x="1300" y="175"/>
                  </a:lnTo>
                  <a:lnTo>
                    <a:pt x="1311" y="167"/>
                  </a:lnTo>
                  <a:lnTo>
                    <a:pt x="1322" y="158"/>
                  </a:lnTo>
                  <a:lnTo>
                    <a:pt x="1332" y="146"/>
                  </a:lnTo>
                  <a:lnTo>
                    <a:pt x="1341" y="135"/>
                  </a:lnTo>
                  <a:lnTo>
                    <a:pt x="1349" y="121"/>
                  </a:lnTo>
                  <a:lnTo>
                    <a:pt x="1352" y="114"/>
                  </a:lnTo>
                  <a:lnTo>
                    <a:pt x="1355" y="107"/>
                  </a:lnTo>
                  <a:lnTo>
                    <a:pt x="1356" y="99"/>
                  </a:lnTo>
                  <a:lnTo>
                    <a:pt x="1358" y="91"/>
                  </a:lnTo>
                  <a:lnTo>
                    <a:pt x="1358" y="85"/>
                  </a:lnTo>
                  <a:lnTo>
                    <a:pt x="1358" y="85"/>
                  </a:lnTo>
                  <a:lnTo>
                    <a:pt x="1359" y="74"/>
                  </a:lnTo>
                  <a:lnTo>
                    <a:pt x="1359" y="61"/>
                  </a:lnTo>
                  <a:lnTo>
                    <a:pt x="1359" y="47"/>
                  </a:lnTo>
                  <a:lnTo>
                    <a:pt x="1350" y="56"/>
                  </a:lnTo>
                  <a:lnTo>
                    <a:pt x="1350" y="56"/>
                  </a:lnTo>
                  <a:lnTo>
                    <a:pt x="1347" y="59"/>
                  </a:lnTo>
                  <a:lnTo>
                    <a:pt x="1344" y="60"/>
                  </a:lnTo>
                  <a:lnTo>
                    <a:pt x="1340" y="62"/>
                  </a:lnTo>
                  <a:lnTo>
                    <a:pt x="1336" y="62"/>
                  </a:lnTo>
                  <a:lnTo>
                    <a:pt x="1330" y="62"/>
                  </a:lnTo>
                  <a:lnTo>
                    <a:pt x="1330" y="62"/>
                  </a:lnTo>
                  <a:lnTo>
                    <a:pt x="1324" y="61"/>
                  </a:lnTo>
                  <a:lnTo>
                    <a:pt x="1319" y="58"/>
                  </a:lnTo>
                  <a:lnTo>
                    <a:pt x="1318" y="57"/>
                  </a:lnTo>
                  <a:lnTo>
                    <a:pt x="1314" y="57"/>
                  </a:lnTo>
                  <a:lnTo>
                    <a:pt x="1314" y="57"/>
                  </a:lnTo>
                  <a:lnTo>
                    <a:pt x="1292" y="59"/>
                  </a:lnTo>
                  <a:lnTo>
                    <a:pt x="1267" y="64"/>
                  </a:lnTo>
                  <a:lnTo>
                    <a:pt x="1267" y="64"/>
                  </a:lnTo>
                  <a:lnTo>
                    <a:pt x="1261" y="64"/>
                  </a:lnTo>
                  <a:lnTo>
                    <a:pt x="1253" y="65"/>
                  </a:lnTo>
                  <a:lnTo>
                    <a:pt x="1253" y="65"/>
                  </a:lnTo>
                  <a:lnTo>
                    <a:pt x="1244" y="64"/>
                  </a:lnTo>
                  <a:lnTo>
                    <a:pt x="1235" y="63"/>
                  </a:lnTo>
                  <a:lnTo>
                    <a:pt x="1235" y="63"/>
                  </a:lnTo>
                  <a:lnTo>
                    <a:pt x="1224" y="62"/>
                  </a:lnTo>
                  <a:lnTo>
                    <a:pt x="1214" y="62"/>
                  </a:lnTo>
                  <a:lnTo>
                    <a:pt x="1214" y="62"/>
                  </a:lnTo>
                  <a:lnTo>
                    <a:pt x="1210" y="62"/>
                  </a:lnTo>
                  <a:lnTo>
                    <a:pt x="1210" y="62"/>
                  </a:lnTo>
                  <a:lnTo>
                    <a:pt x="1193" y="63"/>
                  </a:lnTo>
                  <a:lnTo>
                    <a:pt x="1178" y="65"/>
                  </a:lnTo>
                  <a:lnTo>
                    <a:pt x="1178" y="65"/>
                  </a:lnTo>
                  <a:lnTo>
                    <a:pt x="1158" y="67"/>
                  </a:lnTo>
                  <a:lnTo>
                    <a:pt x="1138" y="68"/>
                  </a:lnTo>
                  <a:lnTo>
                    <a:pt x="1138" y="68"/>
                  </a:lnTo>
                  <a:lnTo>
                    <a:pt x="1123" y="67"/>
                  </a:lnTo>
                  <a:lnTo>
                    <a:pt x="1123" y="67"/>
                  </a:lnTo>
                  <a:lnTo>
                    <a:pt x="1089" y="64"/>
                  </a:lnTo>
                  <a:lnTo>
                    <a:pt x="1072" y="62"/>
                  </a:lnTo>
                  <a:lnTo>
                    <a:pt x="1055" y="62"/>
                  </a:lnTo>
                  <a:lnTo>
                    <a:pt x="1055" y="62"/>
                  </a:lnTo>
                  <a:lnTo>
                    <a:pt x="1021" y="61"/>
                  </a:lnTo>
                  <a:lnTo>
                    <a:pt x="987" y="60"/>
                  </a:lnTo>
                  <a:lnTo>
                    <a:pt x="919" y="54"/>
                  </a:lnTo>
                  <a:lnTo>
                    <a:pt x="919" y="54"/>
                  </a:lnTo>
                  <a:lnTo>
                    <a:pt x="850" y="49"/>
                  </a:lnTo>
                  <a:lnTo>
                    <a:pt x="815" y="48"/>
                  </a:lnTo>
                  <a:lnTo>
                    <a:pt x="781" y="47"/>
                  </a:lnTo>
                  <a:lnTo>
                    <a:pt x="781" y="47"/>
                  </a:lnTo>
                  <a:lnTo>
                    <a:pt x="751" y="48"/>
                  </a:lnTo>
                  <a:lnTo>
                    <a:pt x="751" y="48"/>
                  </a:lnTo>
                  <a:lnTo>
                    <a:pt x="670" y="50"/>
                  </a:lnTo>
                  <a:lnTo>
                    <a:pt x="576" y="51"/>
                  </a:lnTo>
                  <a:lnTo>
                    <a:pt x="576" y="51"/>
                  </a:lnTo>
                  <a:lnTo>
                    <a:pt x="469" y="50"/>
                  </a:lnTo>
                  <a:lnTo>
                    <a:pt x="469" y="50"/>
                  </a:lnTo>
                  <a:lnTo>
                    <a:pt x="363" y="50"/>
                  </a:lnTo>
                  <a:lnTo>
                    <a:pt x="363" y="50"/>
                  </a:lnTo>
                  <a:lnTo>
                    <a:pt x="320" y="49"/>
                  </a:lnTo>
                  <a:lnTo>
                    <a:pt x="275" y="47"/>
                  </a:lnTo>
                  <a:lnTo>
                    <a:pt x="275" y="47"/>
                  </a:lnTo>
                  <a:lnTo>
                    <a:pt x="231" y="44"/>
                  </a:lnTo>
                  <a:lnTo>
                    <a:pt x="187" y="44"/>
                  </a:lnTo>
                  <a:lnTo>
                    <a:pt x="187" y="44"/>
                  </a:lnTo>
                  <a:lnTo>
                    <a:pt x="153" y="43"/>
                  </a:lnTo>
                  <a:lnTo>
                    <a:pt x="117" y="39"/>
                  </a:lnTo>
                  <a:lnTo>
                    <a:pt x="117" y="39"/>
                  </a:lnTo>
                  <a:lnTo>
                    <a:pt x="83" y="37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7" y="36"/>
                  </a:lnTo>
                  <a:lnTo>
                    <a:pt x="46" y="36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2" y="37"/>
                  </a:lnTo>
                  <a:lnTo>
                    <a:pt x="40" y="39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37" y="47"/>
                  </a:lnTo>
                  <a:lnTo>
                    <a:pt x="38" y="51"/>
                  </a:lnTo>
                  <a:lnTo>
                    <a:pt x="41" y="56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51" y="74"/>
                  </a:lnTo>
                  <a:lnTo>
                    <a:pt x="57" y="83"/>
                  </a:lnTo>
                  <a:lnTo>
                    <a:pt x="57" y="83"/>
                  </a:lnTo>
                  <a:lnTo>
                    <a:pt x="64" y="94"/>
                  </a:lnTo>
                  <a:lnTo>
                    <a:pt x="72" y="105"/>
                  </a:lnTo>
                  <a:lnTo>
                    <a:pt x="72" y="105"/>
                  </a:lnTo>
                  <a:lnTo>
                    <a:pt x="83" y="120"/>
                  </a:lnTo>
                  <a:lnTo>
                    <a:pt x="97" y="134"/>
                  </a:lnTo>
                  <a:lnTo>
                    <a:pt x="111" y="147"/>
                  </a:lnTo>
                  <a:lnTo>
                    <a:pt x="126" y="159"/>
                  </a:lnTo>
                  <a:lnTo>
                    <a:pt x="142" y="170"/>
                  </a:lnTo>
                  <a:lnTo>
                    <a:pt x="161" y="180"/>
                  </a:lnTo>
                  <a:lnTo>
                    <a:pt x="180" y="191"/>
                  </a:lnTo>
                  <a:lnTo>
                    <a:pt x="200" y="199"/>
                  </a:lnTo>
                  <a:lnTo>
                    <a:pt x="200" y="199"/>
                  </a:lnTo>
                  <a:lnTo>
                    <a:pt x="209" y="202"/>
                  </a:lnTo>
                  <a:lnTo>
                    <a:pt x="217" y="203"/>
                  </a:lnTo>
                  <a:lnTo>
                    <a:pt x="232" y="204"/>
                  </a:lnTo>
                  <a:lnTo>
                    <a:pt x="232" y="204"/>
                  </a:lnTo>
                  <a:lnTo>
                    <a:pt x="242" y="204"/>
                  </a:lnTo>
                  <a:lnTo>
                    <a:pt x="242" y="204"/>
                  </a:lnTo>
                  <a:lnTo>
                    <a:pt x="251" y="204"/>
                  </a:lnTo>
                  <a:lnTo>
                    <a:pt x="251" y="204"/>
                  </a:lnTo>
                  <a:lnTo>
                    <a:pt x="263" y="204"/>
                  </a:lnTo>
                  <a:lnTo>
                    <a:pt x="263" y="204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86" y="209"/>
                  </a:lnTo>
                  <a:lnTo>
                    <a:pt x="297" y="209"/>
                  </a:lnTo>
                  <a:lnTo>
                    <a:pt x="297" y="209"/>
                  </a:lnTo>
                  <a:lnTo>
                    <a:pt x="328" y="210"/>
                  </a:lnTo>
                  <a:lnTo>
                    <a:pt x="358" y="214"/>
                  </a:lnTo>
                  <a:lnTo>
                    <a:pt x="358" y="214"/>
                  </a:lnTo>
                  <a:lnTo>
                    <a:pt x="396" y="216"/>
                  </a:lnTo>
                  <a:lnTo>
                    <a:pt x="396" y="216"/>
                  </a:lnTo>
                  <a:lnTo>
                    <a:pt x="443" y="219"/>
                  </a:lnTo>
                  <a:lnTo>
                    <a:pt x="443" y="219"/>
                  </a:lnTo>
                  <a:lnTo>
                    <a:pt x="475" y="221"/>
                  </a:lnTo>
                  <a:lnTo>
                    <a:pt x="508" y="222"/>
                  </a:lnTo>
                  <a:lnTo>
                    <a:pt x="508" y="222"/>
                  </a:lnTo>
                  <a:lnTo>
                    <a:pt x="515" y="222"/>
                  </a:lnTo>
                  <a:lnTo>
                    <a:pt x="515" y="222"/>
                  </a:lnTo>
                  <a:lnTo>
                    <a:pt x="535" y="222"/>
                  </a:lnTo>
                  <a:lnTo>
                    <a:pt x="554" y="221"/>
                  </a:lnTo>
                  <a:lnTo>
                    <a:pt x="554" y="221"/>
                  </a:lnTo>
                  <a:lnTo>
                    <a:pt x="573" y="220"/>
                  </a:lnTo>
                  <a:lnTo>
                    <a:pt x="592" y="220"/>
                  </a:lnTo>
                  <a:lnTo>
                    <a:pt x="592" y="22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13" name="Freeform 218"/>
            <p:cNvSpPr/>
            <p:nvPr/>
          </p:nvSpPr>
          <p:spPr bwMode="auto">
            <a:xfrm>
              <a:off x="4768851" y="3311526"/>
              <a:ext cx="198438" cy="303213"/>
            </a:xfrm>
            <a:custGeom>
              <a:avLst/>
              <a:gdLst/>
              <a:ahLst/>
              <a:cxnLst>
                <a:cxn ang="0">
                  <a:pos x="98" y="574"/>
                </a:cxn>
                <a:cxn ang="0">
                  <a:pos x="88" y="568"/>
                </a:cxn>
                <a:cxn ang="0">
                  <a:pos x="82" y="559"/>
                </a:cxn>
                <a:cxn ang="0">
                  <a:pos x="82" y="552"/>
                </a:cxn>
                <a:cxn ang="0">
                  <a:pos x="87" y="542"/>
                </a:cxn>
                <a:cxn ang="0">
                  <a:pos x="94" y="540"/>
                </a:cxn>
                <a:cxn ang="0">
                  <a:pos x="165" y="527"/>
                </a:cxn>
                <a:cxn ang="0">
                  <a:pos x="230" y="504"/>
                </a:cxn>
                <a:cxn ang="0">
                  <a:pos x="271" y="480"/>
                </a:cxn>
                <a:cxn ang="0">
                  <a:pos x="292" y="459"/>
                </a:cxn>
                <a:cxn ang="0">
                  <a:pos x="317" y="422"/>
                </a:cxn>
                <a:cxn ang="0">
                  <a:pos x="332" y="381"/>
                </a:cxn>
                <a:cxn ang="0">
                  <a:pos x="338" y="337"/>
                </a:cxn>
                <a:cxn ang="0">
                  <a:pos x="336" y="294"/>
                </a:cxn>
                <a:cxn ang="0">
                  <a:pos x="331" y="267"/>
                </a:cxn>
                <a:cxn ang="0">
                  <a:pos x="308" y="191"/>
                </a:cxn>
                <a:cxn ang="0">
                  <a:pos x="279" y="135"/>
                </a:cxn>
                <a:cxn ang="0">
                  <a:pos x="255" y="105"/>
                </a:cxn>
                <a:cxn ang="0">
                  <a:pos x="234" y="86"/>
                </a:cxn>
                <a:cxn ang="0">
                  <a:pos x="200" y="65"/>
                </a:cxn>
                <a:cxn ang="0">
                  <a:pos x="161" y="51"/>
                </a:cxn>
                <a:cxn ang="0">
                  <a:pos x="104" y="41"/>
                </a:cxn>
                <a:cxn ang="0">
                  <a:pos x="17" y="36"/>
                </a:cxn>
                <a:cxn ang="0">
                  <a:pos x="9" y="34"/>
                </a:cxn>
                <a:cxn ang="0">
                  <a:pos x="2" y="27"/>
                </a:cxn>
                <a:cxn ang="0">
                  <a:pos x="0" y="18"/>
                </a:cxn>
                <a:cxn ang="0">
                  <a:pos x="4" y="5"/>
                </a:cxn>
                <a:cxn ang="0">
                  <a:pos x="13" y="0"/>
                </a:cxn>
                <a:cxn ang="0">
                  <a:pos x="49" y="0"/>
                </a:cxn>
                <a:cxn ang="0">
                  <a:pos x="147" y="11"/>
                </a:cxn>
                <a:cxn ang="0">
                  <a:pos x="194" y="23"/>
                </a:cxn>
                <a:cxn ang="0">
                  <a:pos x="236" y="44"/>
                </a:cxn>
                <a:cxn ang="0">
                  <a:pos x="261" y="61"/>
                </a:cxn>
                <a:cxn ang="0">
                  <a:pos x="292" y="93"/>
                </a:cxn>
                <a:cxn ang="0">
                  <a:pos x="318" y="130"/>
                </a:cxn>
                <a:cxn ang="0">
                  <a:pos x="339" y="171"/>
                </a:cxn>
                <a:cxn ang="0">
                  <a:pos x="356" y="216"/>
                </a:cxn>
                <a:cxn ang="0">
                  <a:pos x="370" y="283"/>
                </a:cxn>
                <a:cxn ang="0">
                  <a:pos x="373" y="315"/>
                </a:cxn>
                <a:cxn ang="0">
                  <a:pos x="371" y="360"/>
                </a:cxn>
                <a:cxn ang="0">
                  <a:pos x="363" y="401"/>
                </a:cxn>
                <a:cxn ang="0">
                  <a:pos x="346" y="441"/>
                </a:cxn>
                <a:cxn ang="0">
                  <a:pos x="322" y="477"/>
                </a:cxn>
                <a:cxn ang="0">
                  <a:pos x="303" y="500"/>
                </a:cxn>
                <a:cxn ang="0">
                  <a:pos x="272" y="526"/>
                </a:cxn>
                <a:cxn ang="0">
                  <a:pos x="234" y="544"/>
                </a:cxn>
                <a:cxn ang="0">
                  <a:pos x="181" y="561"/>
                </a:cxn>
                <a:cxn ang="0">
                  <a:pos x="105" y="574"/>
                </a:cxn>
                <a:cxn ang="0">
                  <a:pos x="102" y="574"/>
                </a:cxn>
              </a:cxnLst>
              <a:rect l="0" t="0" r="r" b="b"/>
              <a:pathLst>
                <a:path w="373" h="574">
                  <a:moveTo>
                    <a:pt x="102" y="574"/>
                  </a:moveTo>
                  <a:lnTo>
                    <a:pt x="102" y="574"/>
                  </a:lnTo>
                  <a:lnTo>
                    <a:pt x="98" y="574"/>
                  </a:lnTo>
                  <a:lnTo>
                    <a:pt x="94" y="573"/>
                  </a:lnTo>
                  <a:lnTo>
                    <a:pt x="90" y="571"/>
                  </a:lnTo>
                  <a:lnTo>
                    <a:pt x="88" y="568"/>
                  </a:lnTo>
                  <a:lnTo>
                    <a:pt x="85" y="565"/>
                  </a:lnTo>
                  <a:lnTo>
                    <a:pt x="84" y="562"/>
                  </a:lnTo>
                  <a:lnTo>
                    <a:pt x="82" y="559"/>
                  </a:lnTo>
                  <a:lnTo>
                    <a:pt x="82" y="555"/>
                  </a:lnTo>
                  <a:lnTo>
                    <a:pt x="82" y="555"/>
                  </a:lnTo>
                  <a:lnTo>
                    <a:pt x="82" y="552"/>
                  </a:lnTo>
                  <a:lnTo>
                    <a:pt x="83" y="546"/>
                  </a:lnTo>
                  <a:lnTo>
                    <a:pt x="85" y="544"/>
                  </a:lnTo>
                  <a:lnTo>
                    <a:pt x="87" y="542"/>
                  </a:lnTo>
                  <a:lnTo>
                    <a:pt x="90" y="541"/>
                  </a:lnTo>
                  <a:lnTo>
                    <a:pt x="94" y="540"/>
                  </a:lnTo>
                  <a:lnTo>
                    <a:pt x="94" y="540"/>
                  </a:lnTo>
                  <a:lnTo>
                    <a:pt x="118" y="536"/>
                  </a:lnTo>
                  <a:lnTo>
                    <a:pt x="141" y="532"/>
                  </a:lnTo>
                  <a:lnTo>
                    <a:pt x="165" y="527"/>
                  </a:lnTo>
                  <a:lnTo>
                    <a:pt x="187" y="521"/>
                  </a:lnTo>
                  <a:lnTo>
                    <a:pt x="209" y="513"/>
                  </a:lnTo>
                  <a:lnTo>
                    <a:pt x="230" y="504"/>
                  </a:lnTo>
                  <a:lnTo>
                    <a:pt x="251" y="493"/>
                  </a:lnTo>
                  <a:lnTo>
                    <a:pt x="261" y="486"/>
                  </a:lnTo>
                  <a:lnTo>
                    <a:pt x="271" y="480"/>
                  </a:lnTo>
                  <a:lnTo>
                    <a:pt x="271" y="480"/>
                  </a:lnTo>
                  <a:lnTo>
                    <a:pt x="282" y="470"/>
                  </a:lnTo>
                  <a:lnTo>
                    <a:pt x="292" y="459"/>
                  </a:lnTo>
                  <a:lnTo>
                    <a:pt x="302" y="447"/>
                  </a:lnTo>
                  <a:lnTo>
                    <a:pt x="310" y="434"/>
                  </a:lnTo>
                  <a:lnTo>
                    <a:pt x="317" y="422"/>
                  </a:lnTo>
                  <a:lnTo>
                    <a:pt x="323" y="409"/>
                  </a:lnTo>
                  <a:lnTo>
                    <a:pt x="328" y="395"/>
                  </a:lnTo>
                  <a:lnTo>
                    <a:pt x="332" y="381"/>
                  </a:lnTo>
                  <a:lnTo>
                    <a:pt x="335" y="366"/>
                  </a:lnTo>
                  <a:lnTo>
                    <a:pt x="337" y="352"/>
                  </a:lnTo>
                  <a:lnTo>
                    <a:pt x="338" y="337"/>
                  </a:lnTo>
                  <a:lnTo>
                    <a:pt x="338" y="323"/>
                  </a:lnTo>
                  <a:lnTo>
                    <a:pt x="337" y="308"/>
                  </a:lnTo>
                  <a:lnTo>
                    <a:pt x="336" y="294"/>
                  </a:lnTo>
                  <a:lnTo>
                    <a:pt x="334" y="280"/>
                  </a:lnTo>
                  <a:lnTo>
                    <a:pt x="331" y="267"/>
                  </a:lnTo>
                  <a:lnTo>
                    <a:pt x="331" y="267"/>
                  </a:lnTo>
                  <a:lnTo>
                    <a:pt x="323" y="241"/>
                  </a:lnTo>
                  <a:lnTo>
                    <a:pt x="316" y="216"/>
                  </a:lnTo>
                  <a:lnTo>
                    <a:pt x="308" y="191"/>
                  </a:lnTo>
                  <a:lnTo>
                    <a:pt x="298" y="168"/>
                  </a:lnTo>
                  <a:lnTo>
                    <a:pt x="286" y="145"/>
                  </a:lnTo>
                  <a:lnTo>
                    <a:pt x="279" y="135"/>
                  </a:lnTo>
                  <a:lnTo>
                    <a:pt x="272" y="125"/>
                  </a:lnTo>
                  <a:lnTo>
                    <a:pt x="263" y="114"/>
                  </a:lnTo>
                  <a:lnTo>
                    <a:pt x="255" y="105"/>
                  </a:lnTo>
                  <a:lnTo>
                    <a:pt x="245" y="96"/>
                  </a:lnTo>
                  <a:lnTo>
                    <a:pt x="234" y="86"/>
                  </a:lnTo>
                  <a:lnTo>
                    <a:pt x="234" y="86"/>
                  </a:lnTo>
                  <a:lnTo>
                    <a:pt x="224" y="79"/>
                  </a:lnTo>
                  <a:lnTo>
                    <a:pt x="213" y="72"/>
                  </a:lnTo>
                  <a:lnTo>
                    <a:pt x="200" y="65"/>
                  </a:lnTo>
                  <a:lnTo>
                    <a:pt x="188" y="60"/>
                  </a:lnTo>
                  <a:lnTo>
                    <a:pt x="174" y="55"/>
                  </a:lnTo>
                  <a:lnTo>
                    <a:pt x="161" y="51"/>
                  </a:lnTo>
                  <a:lnTo>
                    <a:pt x="146" y="48"/>
                  </a:lnTo>
                  <a:lnTo>
                    <a:pt x="133" y="45"/>
                  </a:lnTo>
                  <a:lnTo>
                    <a:pt x="104" y="41"/>
                  </a:lnTo>
                  <a:lnTo>
                    <a:pt x="74" y="38"/>
                  </a:lnTo>
                  <a:lnTo>
                    <a:pt x="45" y="36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3" y="35"/>
                  </a:lnTo>
                  <a:lnTo>
                    <a:pt x="9" y="34"/>
                  </a:lnTo>
                  <a:lnTo>
                    <a:pt x="6" y="32"/>
                  </a:lnTo>
                  <a:lnTo>
                    <a:pt x="4" y="30"/>
                  </a:lnTo>
                  <a:lnTo>
                    <a:pt x="2" y="27"/>
                  </a:lnTo>
                  <a:lnTo>
                    <a:pt x="1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2"/>
                  </a:lnTo>
                  <a:lnTo>
                    <a:pt x="2" y="8"/>
                  </a:lnTo>
                  <a:lnTo>
                    <a:pt x="4" y="5"/>
                  </a:lnTo>
                  <a:lnTo>
                    <a:pt x="6" y="3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49" y="0"/>
                  </a:lnTo>
                  <a:lnTo>
                    <a:pt x="81" y="2"/>
                  </a:lnTo>
                  <a:lnTo>
                    <a:pt x="114" y="5"/>
                  </a:lnTo>
                  <a:lnTo>
                    <a:pt x="147" y="11"/>
                  </a:lnTo>
                  <a:lnTo>
                    <a:pt x="163" y="14"/>
                  </a:lnTo>
                  <a:lnTo>
                    <a:pt x="178" y="19"/>
                  </a:lnTo>
                  <a:lnTo>
                    <a:pt x="194" y="23"/>
                  </a:lnTo>
                  <a:lnTo>
                    <a:pt x="208" y="29"/>
                  </a:lnTo>
                  <a:lnTo>
                    <a:pt x="223" y="35"/>
                  </a:lnTo>
                  <a:lnTo>
                    <a:pt x="236" y="44"/>
                  </a:lnTo>
                  <a:lnTo>
                    <a:pt x="249" y="52"/>
                  </a:lnTo>
                  <a:lnTo>
                    <a:pt x="261" y="61"/>
                  </a:lnTo>
                  <a:lnTo>
                    <a:pt x="261" y="61"/>
                  </a:lnTo>
                  <a:lnTo>
                    <a:pt x="272" y="72"/>
                  </a:lnTo>
                  <a:lnTo>
                    <a:pt x="282" y="83"/>
                  </a:lnTo>
                  <a:lnTo>
                    <a:pt x="292" y="93"/>
                  </a:lnTo>
                  <a:lnTo>
                    <a:pt x="302" y="106"/>
                  </a:lnTo>
                  <a:lnTo>
                    <a:pt x="310" y="117"/>
                  </a:lnTo>
                  <a:lnTo>
                    <a:pt x="318" y="130"/>
                  </a:lnTo>
                  <a:lnTo>
                    <a:pt x="326" y="143"/>
                  </a:lnTo>
                  <a:lnTo>
                    <a:pt x="333" y="157"/>
                  </a:lnTo>
                  <a:lnTo>
                    <a:pt x="339" y="171"/>
                  </a:lnTo>
                  <a:lnTo>
                    <a:pt x="345" y="186"/>
                  </a:lnTo>
                  <a:lnTo>
                    <a:pt x="350" y="200"/>
                  </a:lnTo>
                  <a:lnTo>
                    <a:pt x="356" y="216"/>
                  </a:lnTo>
                  <a:lnTo>
                    <a:pt x="360" y="232"/>
                  </a:lnTo>
                  <a:lnTo>
                    <a:pt x="364" y="249"/>
                  </a:lnTo>
                  <a:lnTo>
                    <a:pt x="370" y="283"/>
                  </a:lnTo>
                  <a:lnTo>
                    <a:pt x="370" y="283"/>
                  </a:lnTo>
                  <a:lnTo>
                    <a:pt x="372" y="300"/>
                  </a:lnTo>
                  <a:lnTo>
                    <a:pt x="373" y="315"/>
                  </a:lnTo>
                  <a:lnTo>
                    <a:pt x="373" y="331"/>
                  </a:lnTo>
                  <a:lnTo>
                    <a:pt x="373" y="345"/>
                  </a:lnTo>
                  <a:lnTo>
                    <a:pt x="371" y="360"/>
                  </a:lnTo>
                  <a:lnTo>
                    <a:pt x="369" y="374"/>
                  </a:lnTo>
                  <a:lnTo>
                    <a:pt x="366" y="388"/>
                  </a:lnTo>
                  <a:lnTo>
                    <a:pt x="363" y="401"/>
                  </a:lnTo>
                  <a:lnTo>
                    <a:pt x="358" y="415"/>
                  </a:lnTo>
                  <a:lnTo>
                    <a:pt x="352" y="428"/>
                  </a:lnTo>
                  <a:lnTo>
                    <a:pt x="346" y="441"/>
                  </a:lnTo>
                  <a:lnTo>
                    <a:pt x="339" y="453"/>
                  </a:lnTo>
                  <a:lnTo>
                    <a:pt x="332" y="465"/>
                  </a:lnTo>
                  <a:lnTo>
                    <a:pt x="322" y="477"/>
                  </a:lnTo>
                  <a:lnTo>
                    <a:pt x="313" y="488"/>
                  </a:lnTo>
                  <a:lnTo>
                    <a:pt x="303" y="500"/>
                  </a:lnTo>
                  <a:lnTo>
                    <a:pt x="303" y="500"/>
                  </a:lnTo>
                  <a:lnTo>
                    <a:pt x="292" y="509"/>
                  </a:lnTo>
                  <a:lnTo>
                    <a:pt x="282" y="518"/>
                  </a:lnTo>
                  <a:lnTo>
                    <a:pt x="272" y="526"/>
                  </a:lnTo>
                  <a:lnTo>
                    <a:pt x="259" y="533"/>
                  </a:lnTo>
                  <a:lnTo>
                    <a:pt x="247" y="539"/>
                  </a:lnTo>
                  <a:lnTo>
                    <a:pt x="234" y="544"/>
                  </a:lnTo>
                  <a:lnTo>
                    <a:pt x="222" y="550"/>
                  </a:lnTo>
                  <a:lnTo>
                    <a:pt x="208" y="554"/>
                  </a:lnTo>
                  <a:lnTo>
                    <a:pt x="181" y="561"/>
                  </a:lnTo>
                  <a:lnTo>
                    <a:pt x="156" y="566"/>
                  </a:lnTo>
                  <a:lnTo>
                    <a:pt x="130" y="570"/>
                  </a:lnTo>
                  <a:lnTo>
                    <a:pt x="105" y="574"/>
                  </a:lnTo>
                  <a:lnTo>
                    <a:pt x="105" y="574"/>
                  </a:lnTo>
                  <a:lnTo>
                    <a:pt x="102" y="574"/>
                  </a:lnTo>
                  <a:lnTo>
                    <a:pt x="102" y="57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14" name="Freeform 219"/>
            <p:cNvSpPr/>
            <p:nvPr/>
          </p:nvSpPr>
          <p:spPr bwMode="auto">
            <a:xfrm>
              <a:off x="4792663" y="3375026"/>
              <a:ext cx="111125" cy="166688"/>
            </a:xfrm>
            <a:custGeom>
              <a:avLst/>
              <a:gdLst/>
              <a:ahLst/>
              <a:cxnLst>
                <a:cxn ang="0">
                  <a:pos x="71" y="316"/>
                </a:cxn>
                <a:cxn ang="0">
                  <a:pos x="65" y="314"/>
                </a:cxn>
                <a:cxn ang="0">
                  <a:pos x="60" y="311"/>
                </a:cxn>
                <a:cxn ang="0">
                  <a:pos x="57" y="300"/>
                </a:cxn>
                <a:cxn ang="0">
                  <a:pos x="58" y="293"/>
                </a:cxn>
                <a:cxn ang="0">
                  <a:pos x="61" y="286"/>
                </a:cxn>
                <a:cxn ang="0">
                  <a:pos x="66" y="281"/>
                </a:cxn>
                <a:cxn ang="0">
                  <a:pos x="74" y="279"/>
                </a:cxn>
                <a:cxn ang="0">
                  <a:pos x="84" y="278"/>
                </a:cxn>
                <a:cxn ang="0">
                  <a:pos x="106" y="273"/>
                </a:cxn>
                <a:cxn ang="0">
                  <a:pos x="130" y="264"/>
                </a:cxn>
                <a:cxn ang="0">
                  <a:pos x="152" y="249"/>
                </a:cxn>
                <a:cxn ang="0">
                  <a:pos x="160" y="240"/>
                </a:cxn>
                <a:cxn ang="0">
                  <a:pos x="171" y="222"/>
                </a:cxn>
                <a:cxn ang="0">
                  <a:pos x="173" y="204"/>
                </a:cxn>
                <a:cxn ang="0">
                  <a:pos x="172" y="191"/>
                </a:cxn>
                <a:cxn ang="0">
                  <a:pos x="166" y="160"/>
                </a:cxn>
                <a:cxn ang="0">
                  <a:pos x="155" y="128"/>
                </a:cxn>
                <a:cxn ang="0">
                  <a:pos x="140" y="99"/>
                </a:cxn>
                <a:cxn ang="0">
                  <a:pos x="129" y="87"/>
                </a:cxn>
                <a:cxn ang="0">
                  <a:pos x="117" y="78"/>
                </a:cxn>
                <a:cxn ang="0">
                  <a:pos x="91" y="65"/>
                </a:cxn>
                <a:cxn ang="0">
                  <a:pos x="78" y="60"/>
                </a:cxn>
                <a:cxn ang="0">
                  <a:pos x="47" y="45"/>
                </a:cxn>
                <a:cxn ang="0">
                  <a:pos x="44" y="44"/>
                </a:cxn>
                <a:cxn ang="0">
                  <a:pos x="33" y="37"/>
                </a:cxn>
                <a:cxn ang="0">
                  <a:pos x="16" y="37"/>
                </a:cxn>
                <a:cxn ang="0">
                  <a:pos x="9" y="35"/>
                </a:cxn>
                <a:cxn ang="0">
                  <a:pos x="4" y="30"/>
                </a:cxn>
                <a:cxn ang="0">
                  <a:pos x="1" y="25"/>
                </a:cxn>
                <a:cxn ang="0">
                  <a:pos x="0" y="18"/>
                </a:cxn>
                <a:cxn ang="0">
                  <a:pos x="2" y="9"/>
                </a:cxn>
                <a:cxn ang="0">
                  <a:pos x="6" y="4"/>
                </a:cxn>
                <a:cxn ang="0">
                  <a:pos x="12" y="0"/>
                </a:cxn>
                <a:cxn ang="0">
                  <a:pos x="42" y="0"/>
                </a:cxn>
                <a:cxn ang="0">
                  <a:pos x="47" y="1"/>
                </a:cxn>
                <a:cxn ang="0">
                  <a:pos x="57" y="9"/>
                </a:cxn>
                <a:cxn ang="0">
                  <a:pos x="69" y="11"/>
                </a:cxn>
                <a:cxn ang="0">
                  <a:pos x="72" y="14"/>
                </a:cxn>
                <a:cxn ang="0">
                  <a:pos x="78" y="17"/>
                </a:cxn>
                <a:cxn ang="0">
                  <a:pos x="91" y="22"/>
                </a:cxn>
                <a:cxn ang="0">
                  <a:pos x="101" y="26"/>
                </a:cxn>
                <a:cxn ang="0">
                  <a:pos x="111" y="32"/>
                </a:cxn>
                <a:cxn ang="0">
                  <a:pos x="134" y="45"/>
                </a:cxn>
                <a:cxn ang="0">
                  <a:pos x="150" y="57"/>
                </a:cxn>
                <a:cxn ang="0">
                  <a:pos x="155" y="62"/>
                </a:cxn>
                <a:cxn ang="0">
                  <a:pos x="173" y="86"/>
                </a:cxn>
                <a:cxn ang="0">
                  <a:pos x="187" y="117"/>
                </a:cxn>
                <a:cxn ang="0">
                  <a:pos x="200" y="150"/>
                </a:cxn>
                <a:cxn ang="0">
                  <a:pos x="207" y="185"/>
                </a:cxn>
                <a:cxn ang="0">
                  <a:pos x="209" y="196"/>
                </a:cxn>
                <a:cxn ang="0">
                  <a:pos x="208" y="216"/>
                </a:cxn>
                <a:cxn ang="0">
                  <a:pos x="204" y="235"/>
                </a:cxn>
                <a:cxn ang="0">
                  <a:pos x="196" y="252"/>
                </a:cxn>
                <a:cxn ang="0">
                  <a:pos x="189" y="261"/>
                </a:cxn>
                <a:cxn ang="0">
                  <a:pos x="169" y="281"/>
                </a:cxn>
                <a:cxn ang="0">
                  <a:pos x="141" y="298"/>
                </a:cxn>
                <a:cxn ang="0">
                  <a:pos x="108" y="309"/>
                </a:cxn>
                <a:cxn ang="0">
                  <a:pos x="73" y="316"/>
                </a:cxn>
                <a:cxn ang="0">
                  <a:pos x="71" y="316"/>
                </a:cxn>
                <a:cxn ang="0">
                  <a:pos x="71" y="316"/>
                </a:cxn>
              </a:cxnLst>
              <a:rect l="0" t="0" r="r" b="b"/>
              <a:pathLst>
                <a:path w="209" h="316">
                  <a:moveTo>
                    <a:pt x="71" y="316"/>
                  </a:moveTo>
                  <a:lnTo>
                    <a:pt x="71" y="316"/>
                  </a:lnTo>
                  <a:lnTo>
                    <a:pt x="68" y="316"/>
                  </a:lnTo>
                  <a:lnTo>
                    <a:pt x="65" y="314"/>
                  </a:lnTo>
                  <a:lnTo>
                    <a:pt x="62" y="312"/>
                  </a:lnTo>
                  <a:lnTo>
                    <a:pt x="60" y="311"/>
                  </a:lnTo>
                  <a:lnTo>
                    <a:pt x="58" y="306"/>
                  </a:lnTo>
                  <a:lnTo>
                    <a:pt x="57" y="300"/>
                  </a:lnTo>
                  <a:lnTo>
                    <a:pt x="57" y="300"/>
                  </a:lnTo>
                  <a:lnTo>
                    <a:pt x="58" y="293"/>
                  </a:lnTo>
                  <a:lnTo>
                    <a:pt x="59" y="290"/>
                  </a:lnTo>
                  <a:lnTo>
                    <a:pt x="61" y="286"/>
                  </a:lnTo>
                  <a:lnTo>
                    <a:pt x="63" y="284"/>
                  </a:lnTo>
                  <a:lnTo>
                    <a:pt x="66" y="281"/>
                  </a:lnTo>
                  <a:lnTo>
                    <a:pt x="70" y="280"/>
                  </a:lnTo>
                  <a:lnTo>
                    <a:pt x="74" y="279"/>
                  </a:lnTo>
                  <a:lnTo>
                    <a:pt x="74" y="279"/>
                  </a:lnTo>
                  <a:lnTo>
                    <a:pt x="84" y="278"/>
                  </a:lnTo>
                  <a:lnTo>
                    <a:pt x="94" y="276"/>
                  </a:lnTo>
                  <a:lnTo>
                    <a:pt x="106" y="273"/>
                  </a:lnTo>
                  <a:lnTo>
                    <a:pt x="118" y="269"/>
                  </a:lnTo>
                  <a:lnTo>
                    <a:pt x="130" y="264"/>
                  </a:lnTo>
                  <a:lnTo>
                    <a:pt x="142" y="256"/>
                  </a:lnTo>
                  <a:lnTo>
                    <a:pt x="152" y="249"/>
                  </a:lnTo>
                  <a:lnTo>
                    <a:pt x="160" y="240"/>
                  </a:lnTo>
                  <a:lnTo>
                    <a:pt x="160" y="240"/>
                  </a:lnTo>
                  <a:lnTo>
                    <a:pt x="167" y="232"/>
                  </a:lnTo>
                  <a:lnTo>
                    <a:pt x="171" y="222"/>
                  </a:lnTo>
                  <a:lnTo>
                    <a:pt x="173" y="213"/>
                  </a:lnTo>
                  <a:lnTo>
                    <a:pt x="173" y="204"/>
                  </a:lnTo>
                  <a:lnTo>
                    <a:pt x="173" y="204"/>
                  </a:lnTo>
                  <a:lnTo>
                    <a:pt x="172" y="191"/>
                  </a:lnTo>
                  <a:lnTo>
                    <a:pt x="170" y="177"/>
                  </a:lnTo>
                  <a:lnTo>
                    <a:pt x="166" y="160"/>
                  </a:lnTo>
                  <a:lnTo>
                    <a:pt x="161" y="143"/>
                  </a:lnTo>
                  <a:lnTo>
                    <a:pt x="155" y="128"/>
                  </a:lnTo>
                  <a:lnTo>
                    <a:pt x="148" y="112"/>
                  </a:lnTo>
                  <a:lnTo>
                    <a:pt x="140" y="99"/>
                  </a:lnTo>
                  <a:lnTo>
                    <a:pt x="134" y="93"/>
                  </a:lnTo>
                  <a:lnTo>
                    <a:pt x="129" y="87"/>
                  </a:lnTo>
                  <a:lnTo>
                    <a:pt x="129" y="87"/>
                  </a:lnTo>
                  <a:lnTo>
                    <a:pt x="117" y="78"/>
                  </a:lnTo>
                  <a:lnTo>
                    <a:pt x="104" y="71"/>
                  </a:lnTo>
                  <a:lnTo>
                    <a:pt x="91" y="65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63" y="52"/>
                  </a:lnTo>
                  <a:lnTo>
                    <a:pt x="47" y="45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35" y="38"/>
                  </a:lnTo>
                  <a:lnTo>
                    <a:pt x="33" y="37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6" y="34"/>
                  </a:lnTo>
                  <a:lnTo>
                    <a:pt x="4" y="30"/>
                  </a:lnTo>
                  <a:lnTo>
                    <a:pt x="2" y="28"/>
                  </a:lnTo>
                  <a:lnTo>
                    <a:pt x="1" y="25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2"/>
                  </a:lnTo>
                  <a:lnTo>
                    <a:pt x="2" y="9"/>
                  </a:lnTo>
                  <a:lnTo>
                    <a:pt x="4" y="6"/>
                  </a:lnTo>
                  <a:lnTo>
                    <a:pt x="6" y="4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7" y="1"/>
                  </a:lnTo>
                  <a:lnTo>
                    <a:pt x="53" y="5"/>
                  </a:lnTo>
                  <a:lnTo>
                    <a:pt x="57" y="9"/>
                  </a:lnTo>
                  <a:lnTo>
                    <a:pt x="60" y="14"/>
                  </a:lnTo>
                  <a:lnTo>
                    <a:pt x="69" y="11"/>
                  </a:lnTo>
                  <a:lnTo>
                    <a:pt x="69" y="11"/>
                  </a:lnTo>
                  <a:lnTo>
                    <a:pt x="72" y="14"/>
                  </a:lnTo>
                  <a:lnTo>
                    <a:pt x="72" y="14"/>
                  </a:lnTo>
                  <a:lnTo>
                    <a:pt x="78" y="17"/>
                  </a:lnTo>
                  <a:lnTo>
                    <a:pt x="84" y="20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101" y="26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22" y="38"/>
                  </a:lnTo>
                  <a:lnTo>
                    <a:pt x="134" y="45"/>
                  </a:lnTo>
                  <a:lnTo>
                    <a:pt x="146" y="52"/>
                  </a:lnTo>
                  <a:lnTo>
                    <a:pt x="150" y="57"/>
                  </a:lnTo>
                  <a:lnTo>
                    <a:pt x="155" y="62"/>
                  </a:lnTo>
                  <a:lnTo>
                    <a:pt x="155" y="62"/>
                  </a:lnTo>
                  <a:lnTo>
                    <a:pt x="164" y="74"/>
                  </a:lnTo>
                  <a:lnTo>
                    <a:pt x="173" y="86"/>
                  </a:lnTo>
                  <a:lnTo>
                    <a:pt x="180" y="101"/>
                  </a:lnTo>
                  <a:lnTo>
                    <a:pt x="187" y="117"/>
                  </a:lnTo>
                  <a:lnTo>
                    <a:pt x="193" y="132"/>
                  </a:lnTo>
                  <a:lnTo>
                    <a:pt x="200" y="150"/>
                  </a:lnTo>
                  <a:lnTo>
                    <a:pt x="204" y="167"/>
                  </a:lnTo>
                  <a:lnTo>
                    <a:pt x="207" y="185"/>
                  </a:lnTo>
                  <a:lnTo>
                    <a:pt x="207" y="185"/>
                  </a:lnTo>
                  <a:lnTo>
                    <a:pt x="209" y="196"/>
                  </a:lnTo>
                  <a:lnTo>
                    <a:pt x="209" y="206"/>
                  </a:lnTo>
                  <a:lnTo>
                    <a:pt x="208" y="216"/>
                  </a:lnTo>
                  <a:lnTo>
                    <a:pt x="207" y="225"/>
                  </a:lnTo>
                  <a:lnTo>
                    <a:pt x="204" y="235"/>
                  </a:lnTo>
                  <a:lnTo>
                    <a:pt x="200" y="244"/>
                  </a:lnTo>
                  <a:lnTo>
                    <a:pt x="196" y="252"/>
                  </a:lnTo>
                  <a:lnTo>
                    <a:pt x="189" y="261"/>
                  </a:lnTo>
                  <a:lnTo>
                    <a:pt x="189" y="261"/>
                  </a:lnTo>
                  <a:lnTo>
                    <a:pt x="180" y="272"/>
                  </a:lnTo>
                  <a:lnTo>
                    <a:pt x="169" y="281"/>
                  </a:lnTo>
                  <a:lnTo>
                    <a:pt x="155" y="291"/>
                  </a:lnTo>
                  <a:lnTo>
                    <a:pt x="141" y="298"/>
                  </a:lnTo>
                  <a:lnTo>
                    <a:pt x="125" y="304"/>
                  </a:lnTo>
                  <a:lnTo>
                    <a:pt x="108" y="309"/>
                  </a:lnTo>
                  <a:lnTo>
                    <a:pt x="91" y="313"/>
                  </a:lnTo>
                  <a:lnTo>
                    <a:pt x="73" y="316"/>
                  </a:lnTo>
                  <a:lnTo>
                    <a:pt x="73" y="316"/>
                  </a:lnTo>
                  <a:lnTo>
                    <a:pt x="71" y="316"/>
                  </a:lnTo>
                  <a:lnTo>
                    <a:pt x="71" y="316"/>
                  </a:lnTo>
                  <a:lnTo>
                    <a:pt x="71" y="316"/>
                  </a:lnTo>
                  <a:lnTo>
                    <a:pt x="71" y="31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15" name="Freeform 220"/>
            <p:cNvSpPr/>
            <p:nvPr/>
          </p:nvSpPr>
          <p:spPr bwMode="auto">
            <a:xfrm>
              <a:off x="4362451" y="3008313"/>
              <a:ext cx="50800" cy="196850"/>
            </a:xfrm>
            <a:custGeom>
              <a:avLst/>
              <a:gdLst/>
              <a:ahLst/>
              <a:cxnLst>
                <a:cxn ang="0">
                  <a:pos x="56" y="372"/>
                </a:cxn>
                <a:cxn ang="0">
                  <a:pos x="45" y="368"/>
                </a:cxn>
                <a:cxn ang="0">
                  <a:pos x="37" y="362"/>
                </a:cxn>
                <a:cxn ang="0">
                  <a:pos x="26" y="348"/>
                </a:cxn>
                <a:cxn ang="0">
                  <a:pos x="16" y="333"/>
                </a:cxn>
                <a:cxn ang="0">
                  <a:pos x="8" y="316"/>
                </a:cxn>
                <a:cxn ang="0">
                  <a:pos x="3" y="299"/>
                </a:cxn>
                <a:cxn ang="0">
                  <a:pos x="0" y="280"/>
                </a:cxn>
                <a:cxn ang="0">
                  <a:pos x="0" y="261"/>
                </a:cxn>
                <a:cxn ang="0">
                  <a:pos x="2" y="243"/>
                </a:cxn>
                <a:cxn ang="0">
                  <a:pos x="4" y="233"/>
                </a:cxn>
                <a:cxn ang="0">
                  <a:pos x="20" y="193"/>
                </a:cxn>
                <a:cxn ang="0">
                  <a:pos x="40" y="156"/>
                </a:cxn>
                <a:cxn ang="0">
                  <a:pos x="45" y="148"/>
                </a:cxn>
                <a:cxn ang="0">
                  <a:pos x="56" y="120"/>
                </a:cxn>
                <a:cxn ang="0">
                  <a:pos x="60" y="89"/>
                </a:cxn>
                <a:cxn ang="0">
                  <a:pos x="58" y="57"/>
                </a:cxn>
                <a:cxn ang="0">
                  <a:pos x="49" y="28"/>
                </a:cxn>
                <a:cxn ang="0">
                  <a:pos x="47" y="23"/>
                </a:cxn>
                <a:cxn ang="0">
                  <a:pos x="48" y="14"/>
                </a:cxn>
                <a:cxn ang="0">
                  <a:pos x="50" y="10"/>
                </a:cxn>
                <a:cxn ang="0">
                  <a:pos x="57" y="3"/>
                </a:cxn>
                <a:cxn ang="0">
                  <a:pos x="66" y="0"/>
                </a:cxn>
                <a:cxn ang="0">
                  <a:pos x="71" y="1"/>
                </a:cxn>
                <a:cxn ang="0">
                  <a:pos x="77" y="5"/>
                </a:cxn>
                <a:cxn ang="0">
                  <a:pos x="80" y="9"/>
                </a:cxn>
                <a:cxn ang="0">
                  <a:pos x="91" y="44"/>
                </a:cxn>
                <a:cxn ang="0">
                  <a:pos x="96" y="79"/>
                </a:cxn>
                <a:cxn ang="0">
                  <a:pos x="95" y="114"/>
                </a:cxn>
                <a:cxn ang="0">
                  <a:pos x="86" y="147"/>
                </a:cxn>
                <a:cxn ang="0">
                  <a:pos x="78" y="167"/>
                </a:cxn>
                <a:cxn ang="0">
                  <a:pos x="67" y="187"/>
                </a:cxn>
                <a:cxn ang="0">
                  <a:pos x="48" y="225"/>
                </a:cxn>
                <a:cxn ang="0">
                  <a:pos x="40" y="245"/>
                </a:cxn>
                <a:cxn ang="0">
                  <a:pos x="36" y="264"/>
                </a:cxn>
                <a:cxn ang="0">
                  <a:pos x="36" y="285"/>
                </a:cxn>
                <a:cxn ang="0">
                  <a:pos x="42" y="305"/>
                </a:cxn>
                <a:cxn ang="0">
                  <a:pos x="53" y="323"/>
                </a:cxn>
                <a:cxn ang="0">
                  <a:pos x="71" y="343"/>
                </a:cxn>
                <a:cxn ang="0">
                  <a:pos x="75" y="347"/>
                </a:cxn>
                <a:cxn ang="0">
                  <a:pos x="77" y="356"/>
                </a:cxn>
                <a:cxn ang="0">
                  <a:pos x="76" y="359"/>
                </a:cxn>
                <a:cxn ang="0">
                  <a:pos x="68" y="368"/>
                </a:cxn>
                <a:cxn ang="0">
                  <a:pos x="56" y="372"/>
                </a:cxn>
              </a:cxnLst>
              <a:rect l="0" t="0" r="r" b="b"/>
              <a:pathLst>
                <a:path w="96" h="372">
                  <a:moveTo>
                    <a:pt x="56" y="372"/>
                  </a:moveTo>
                  <a:lnTo>
                    <a:pt x="56" y="372"/>
                  </a:lnTo>
                  <a:lnTo>
                    <a:pt x="50" y="371"/>
                  </a:lnTo>
                  <a:lnTo>
                    <a:pt x="45" y="368"/>
                  </a:lnTo>
                  <a:lnTo>
                    <a:pt x="45" y="368"/>
                  </a:lnTo>
                  <a:lnTo>
                    <a:pt x="37" y="362"/>
                  </a:lnTo>
                  <a:lnTo>
                    <a:pt x="31" y="355"/>
                  </a:lnTo>
                  <a:lnTo>
                    <a:pt x="26" y="348"/>
                  </a:lnTo>
                  <a:lnTo>
                    <a:pt x="21" y="340"/>
                  </a:lnTo>
                  <a:lnTo>
                    <a:pt x="16" y="333"/>
                  </a:lnTo>
                  <a:lnTo>
                    <a:pt x="11" y="324"/>
                  </a:lnTo>
                  <a:lnTo>
                    <a:pt x="8" y="316"/>
                  </a:lnTo>
                  <a:lnTo>
                    <a:pt x="5" y="307"/>
                  </a:lnTo>
                  <a:lnTo>
                    <a:pt x="3" y="299"/>
                  </a:lnTo>
                  <a:lnTo>
                    <a:pt x="1" y="289"/>
                  </a:lnTo>
                  <a:lnTo>
                    <a:pt x="0" y="280"/>
                  </a:lnTo>
                  <a:lnTo>
                    <a:pt x="0" y="271"/>
                  </a:lnTo>
                  <a:lnTo>
                    <a:pt x="0" y="261"/>
                  </a:lnTo>
                  <a:lnTo>
                    <a:pt x="1" y="252"/>
                  </a:lnTo>
                  <a:lnTo>
                    <a:pt x="2" y="24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11" y="213"/>
                  </a:lnTo>
                  <a:lnTo>
                    <a:pt x="20" y="193"/>
                  </a:lnTo>
                  <a:lnTo>
                    <a:pt x="30" y="174"/>
                  </a:lnTo>
                  <a:lnTo>
                    <a:pt x="40" y="156"/>
                  </a:lnTo>
                  <a:lnTo>
                    <a:pt x="45" y="148"/>
                  </a:lnTo>
                  <a:lnTo>
                    <a:pt x="45" y="148"/>
                  </a:lnTo>
                  <a:lnTo>
                    <a:pt x="52" y="135"/>
                  </a:lnTo>
                  <a:lnTo>
                    <a:pt x="56" y="120"/>
                  </a:lnTo>
                  <a:lnTo>
                    <a:pt x="59" y="105"/>
                  </a:lnTo>
                  <a:lnTo>
                    <a:pt x="60" y="89"/>
                  </a:lnTo>
                  <a:lnTo>
                    <a:pt x="60" y="73"/>
                  </a:lnTo>
                  <a:lnTo>
                    <a:pt x="58" y="57"/>
                  </a:lnTo>
                  <a:lnTo>
                    <a:pt x="54" y="43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7" y="23"/>
                  </a:lnTo>
                  <a:lnTo>
                    <a:pt x="47" y="18"/>
                  </a:lnTo>
                  <a:lnTo>
                    <a:pt x="48" y="14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53" y="6"/>
                  </a:lnTo>
                  <a:lnTo>
                    <a:pt x="57" y="3"/>
                  </a:lnTo>
                  <a:lnTo>
                    <a:pt x="61" y="1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71" y="1"/>
                  </a:lnTo>
                  <a:lnTo>
                    <a:pt x="74" y="3"/>
                  </a:lnTo>
                  <a:lnTo>
                    <a:pt x="77" y="5"/>
                  </a:lnTo>
                  <a:lnTo>
                    <a:pt x="80" y="9"/>
                  </a:lnTo>
                  <a:lnTo>
                    <a:pt x="80" y="9"/>
                  </a:lnTo>
                  <a:lnTo>
                    <a:pt x="86" y="26"/>
                  </a:lnTo>
                  <a:lnTo>
                    <a:pt x="91" y="44"/>
                  </a:lnTo>
                  <a:lnTo>
                    <a:pt x="95" y="61"/>
                  </a:lnTo>
                  <a:lnTo>
                    <a:pt x="96" y="79"/>
                  </a:lnTo>
                  <a:lnTo>
                    <a:pt x="96" y="96"/>
                  </a:lnTo>
                  <a:lnTo>
                    <a:pt x="95" y="114"/>
                  </a:lnTo>
                  <a:lnTo>
                    <a:pt x="91" y="131"/>
                  </a:lnTo>
                  <a:lnTo>
                    <a:pt x="86" y="147"/>
                  </a:lnTo>
                  <a:lnTo>
                    <a:pt x="86" y="147"/>
                  </a:lnTo>
                  <a:lnTo>
                    <a:pt x="78" y="167"/>
                  </a:lnTo>
                  <a:lnTo>
                    <a:pt x="67" y="187"/>
                  </a:lnTo>
                  <a:lnTo>
                    <a:pt x="67" y="187"/>
                  </a:lnTo>
                  <a:lnTo>
                    <a:pt x="57" y="205"/>
                  </a:lnTo>
                  <a:lnTo>
                    <a:pt x="48" y="225"/>
                  </a:lnTo>
                  <a:lnTo>
                    <a:pt x="45" y="235"/>
                  </a:lnTo>
                  <a:lnTo>
                    <a:pt x="40" y="245"/>
                  </a:lnTo>
                  <a:lnTo>
                    <a:pt x="38" y="255"/>
                  </a:lnTo>
                  <a:lnTo>
                    <a:pt x="36" y="264"/>
                  </a:lnTo>
                  <a:lnTo>
                    <a:pt x="36" y="275"/>
                  </a:lnTo>
                  <a:lnTo>
                    <a:pt x="36" y="285"/>
                  </a:lnTo>
                  <a:lnTo>
                    <a:pt x="38" y="294"/>
                  </a:lnTo>
                  <a:lnTo>
                    <a:pt x="42" y="305"/>
                  </a:lnTo>
                  <a:lnTo>
                    <a:pt x="46" y="314"/>
                  </a:lnTo>
                  <a:lnTo>
                    <a:pt x="53" y="323"/>
                  </a:lnTo>
                  <a:lnTo>
                    <a:pt x="60" y="334"/>
                  </a:lnTo>
                  <a:lnTo>
                    <a:pt x="71" y="343"/>
                  </a:lnTo>
                  <a:lnTo>
                    <a:pt x="71" y="343"/>
                  </a:lnTo>
                  <a:lnTo>
                    <a:pt x="75" y="347"/>
                  </a:lnTo>
                  <a:lnTo>
                    <a:pt x="77" y="351"/>
                  </a:lnTo>
                  <a:lnTo>
                    <a:pt x="77" y="356"/>
                  </a:lnTo>
                  <a:lnTo>
                    <a:pt x="76" y="359"/>
                  </a:lnTo>
                  <a:lnTo>
                    <a:pt x="76" y="359"/>
                  </a:lnTo>
                  <a:lnTo>
                    <a:pt x="73" y="364"/>
                  </a:lnTo>
                  <a:lnTo>
                    <a:pt x="68" y="368"/>
                  </a:lnTo>
                  <a:lnTo>
                    <a:pt x="62" y="371"/>
                  </a:lnTo>
                  <a:lnTo>
                    <a:pt x="56" y="372"/>
                  </a:lnTo>
                  <a:lnTo>
                    <a:pt x="56" y="37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16" name="Freeform 221"/>
            <p:cNvSpPr/>
            <p:nvPr/>
          </p:nvSpPr>
          <p:spPr bwMode="auto">
            <a:xfrm>
              <a:off x="4456113" y="3006726"/>
              <a:ext cx="50800" cy="192088"/>
            </a:xfrm>
            <a:custGeom>
              <a:avLst/>
              <a:gdLst/>
              <a:ahLst/>
              <a:cxnLst>
                <a:cxn ang="0">
                  <a:pos x="76" y="364"/>
                </a:cxn>
                <a:cxn ang="0">
                  <a:pos x="68" y="362"/>
                </a:cxn>
                <a:cxn ang="0">
                  <a:pos x="59" y="358"/>
                </a:cxn>
                <a:cxn ang="0">
                  <a:pos x="44" y="346"/>
                </a:cxn>
                <a:cxn ang="0">
                  <a:pos x="30" y="332"/>
                </a:cxn>
                <a:cxn ang="0">
                  <a:pos x="19" y="315"/>
                </a:cxn>
                <a:cxn ang="0">
                  <a:pos x="11" y="297"/>
                </a:cxn>
                <a:cxn ang="0">
                  <a:pos x="4" y="278"/>
                </a:cxn>
                <a:cxn ang="0">
                  <a:pos x="0" y="258"/>
                </a:cxn>
                <a:cxn ang="0">
                  <a:pos x="0" y="237"/>
                </a:cxn>
                <a:cxn ang="0">
                  <a:pos x="1" y="227"/>
                </a:cxn>
                <a:cxn ang="0">
                  <a:pos x="10" y="197"/>
                </a:cxn>
                <a:cxn ang="0">
                  <a:pos x="23" y="169"/>
                </a:cxn>
                <a:cxn ang="0">
                  <a:pos x="30" y="155"/>
                </a:cxn>
                <a:cxn ang="0">
                  <a:pos x="38" y="141"/>
                </a:cxn>
                <a:cxn ang="0">
                  <a:pos x="44" y="118"/>
                </a:cxn>
                <a:cxn ang="0">
                  <a:pos x="45" y="95"/>
                </a:cxn>
                <a:cxn ang="0">
                  <a:pos x="43" y="74"/>
                </a:cxn>
                <a:cxn ang="0">
                  <a:pos x="40" y="52"/>
                </a:cxn>
                <a:cxn ang="0">
                  <a:pos x="33" y="17"/>
                </a:cxn>
                <a:cxn ang="0">
                  <a:pos x="34" y="9"/>
                </a:cxn>
                <a:cxn ang="0">
                  <a:pos x="38" y="4"/>
                </a:cxn>
                <a:cxn ang="0">
                  <a:pos x="40" y="2"/>
                </a:cxn>
                <a:cxn ang="0">
                  <a:pos x="46" y="0"/>
                </a:cxn>
                <a:cxn ang="0">
                  <a:pos x="50" y="0"/>
                </a:cxn>
                <a:cxn ang="0">
                  <a:pos x="60" y="2"/>
                </a:cxn>
                <a:cxn ang="0">
                  <a:pos x="66" y="6"/>
                </a:cxn>
                <a:cxn ang="0">
                  <a:pos x="70" y="13"/>
                </a:cxn>
                <a:cxn ang="0">
                  <a:pos x="70" y="18"/>
                </a:cxn>
                <a:cxn ang="0">
                  <a:pos x="75" y="56"/>
                </a:cxn>
                <a:cxn ang="0">
                  <a:pos x="78" y="85"/>
                </a:cxn>
                <a:cxn ang="0">
                  <a:pos x="79" y="114"/>
                </a:cxn>
                <a:cxn ang="0">
                  <a:pos x="74" y="142"/>
                </a:cxn>
                <a:cxn ang="0">
                  <a:pos x="61" y="172"/>
                </a:cxn>
                <a:cxn ang="0">
                  <a:pos x="54" y="185"/>
                </a:cxn>
                <a:cxn ang="0">
                  <a:pos x="43" y="214"/>
                </a:cxn>
                <a:cxn ang="0">
                  <a:pos x="39" y="242"/>
                </a:cxn>
                <a:cxn ang="0">
                  <a:pos x="39" y="268"/>
                </a:cxn>
                <a:cxn ang="0">
                  <a:pos x="42" y="280"/>
                </a:cxn>
                <a:cxn ang="0">
                  <a:pos x="48" y="296"/>
                </a:cxn>
                <a:cxn ang="0">
                  <a:pos x="58" y="310"/>
                </a:cxn>
                <a:cxn ang="0">
                  <a:pos x="71" y="321"/>
                </a:cxn>
                <a:cxn ang="0">
                  <a:pos x="86" y="332"/>
                </a:cxn>
                <a:cxn ang="0">
                  <a:pos x="90" y="333"/>
                </a:cxn>
                <a:cxn ang="0">
                  <a:pos x="95" y="340"/>
                </a:cxn>
                <a:cxn ang="0">
                  <a:pos x="96" y="348"/>
                </a:cxn>
                <a:cxn ang="0">
                  <a:pos x="93" y="354"/>
                </a:cxn>
                <a:cxn ang="0">
                  <a:pos x="83" y="363"/>
                </a:cxn>
                <a:cxn ang="0">
                  <a:pos x="76" y="364"/>
                </a:cxn>
              </a:cxnLst>
              <a:rect l="0" t="0" r="r" b="b"/>
              <a:pathLst>
                <a:path w="96" h="364">
                  <a:moveTo>
                    <a:pt x="76" y="364"/>
                  </a:moveTo>
                  <a:lnTo>
                    <a:pt x="76" y="364"/>
                  </a:lnTo>
                  <a:lnTo>
                    <a:pt x="72" y="364"/>
                  </a:lnTo>
                  <a:lnTo>
                    <a:pt x="68" y="362"/>
                  </a:lnTo>
                  <a:lnTo>
                    <a:pt x="68" y="362"/>
                  </a:lnTo>
                  <a:lnTo>
                    <a:pt x="59" y="358"/>
                  </a:lnTo>
                  <a:lnTo>
                    <a:pt x="51" y="352"/>
                  </a:lnTo>
                  <a:lnTo>
                    <a:pt x="44" y="346"/>
                  </a:lnTo>
                  <a:lnTo>
                    <a:pt x="37" y="339"/>
                  </a:lnTo>
                  <a:lnTo>
                    <a:pt x="30" y="332"/>
                  </a:lnTo>
                  <a:lnTo>
                    <a:pt x="24" y="323"/>
                  </a:lnTo>
                  <a:lnTo>
                    <a:pt x="19" y="315"/>
                  </a:lnTo>
                  <a:lnTo>
                    <a:pt x="15" y="307"/>
                  </a:lnTo>
                  <a:lnTo>
                    <a:pt x="11" y="297"/>
                  </a:lnTo>
                  <a:lnTo>
                    <a:pt x="6" y="288"/>
                  </a:lnTo>
                  <a:lnTo>
                    <a:pt x="4" y="278"/>
                  </a:lnTo>
                  <a:lnTo>
                    <a:pt x="1" y="267"/>
                  </a:lnTo>
                  <a:lnTo>
                    <a:pt x="0" y="258"/>
                  </a:lnTo>
                  <a:lnTo>
                    <a:pt x="0" y="248"/>
                  </a:lnTo>
                  <a:lnTo>
                    <a:pt x="0" y="237"/>
                  </a:lnTo>
                  <a:lnTo>
                    <a:pt x="1" y="227"/>
                  </a:lnTo>
                  <a:lnTo>
                    <a:pt x="1" y="227"/>
                  </a:lnTo>
                  <a:lnTo>
                    <a:pt x="4" y="211"/>
                  </a:lnTo>
                  <a:lnTo>
                    <a:pt x="10" y="197"/>
                  </a:lnTo>
                  <a:lnTo>
                    <a:pt x="16" y="183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30" y="155"/>
                  </a:lnTo>
                  <a:lnTo>
                    <a:pt x="38" y="141"/>
                  </a:lnTo>
                  <a:lnTo>
                    <a:pt x="38" y="141"/>
                  </a:lnTo>
                  <a:lnTo>
                    <a:pt x="42" y="129"/>
                  </a:lnTo>
                  <a:lnTo>
                    <a:pt x="44" y="118"/>
                  </a:lnTo>
                  <a:lnTo>
                    <a:pt x="45" y="107"/>
                  </a:lnTo>
                  <a:lnTo>
                    <a:pt x="45" y="95"/>
                  </a:lnTo>
                  <a:lnTo>
                    <a:pt x="45" y="85"/>
                  </a:lnTo>
                  <a:lnTo>
                    <a:pt x="43" y="74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37" y="34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34" y="9"/>
                  </a:lnTo>
                  <a:lnTo>
                    <a:pt x="36" y="7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43" y="1"/>
                  </a:lnTo>
                  <a:lnTo>
                    <a:pt x="46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6" y="1"/>
                  </a:lnTo>
                  <a:lnTo>
                    <a:pt x="60" y="2"/>
                  </a:lnTo>
                  <a:lnTo>
                    <a:pt x="62" y="4"/>
                  </a:lnTo>
                  <a:lnTo>
                    <a:pt x="66" y="6"/>
                  </a:lnTo>
                  <a:lnTo>
                    <a:pt x="68" y="9"/>
                  </a:lnTo>
                  <a:lnTo>
                    <a:pt x="70" y="13"/>
                  </a:lnTo>
                  <a:lnTo>
                    <a:pt x="70" y="18"/>
                  </a:lnTo>
                  <a:lnTo>
                    <a:pt x="70" y="18"/>
                  </a:lnTo>
                  <a:lnTo>
                    <a:pt x="72" y="37"/>
                  </a:lnTo>
                  <a:lnTo>
                    <a:pt x="75" y="56"/>
                  </a:lnTo>
                  <a:lnTo>
                    <a:pt x="75" y="56"/>
                  </a:lnTo>
                  <a:lnTo>
                    <a:pt x="78" y="85"/>
                  </a:lnTo>
                  <a:lnTo>
                    <a:pt x="79" y="99"/>
                  </a:lnTo>
                  <a:lnTo>
                    <a:pt x="79" y="114"/>
                  </a:lnTo>
                  <a:lnTo>
                    <a:pt x="78" y="127"/>
                  </a:lnTo>
                  <a:lnTo>
                    <a:pt x="74" y="142"/>
                  </a:lnTo>
                  <a:lnTo>
                    <a:pt x="69" y="156"/>
                  </a:lnTo>
                  <a:lnTo>
                    <a:pt x="61" y="172"/>
                  </a:lnTo>
                  <a:lnTo>
                    <a:pt x="61" y="172"/>
                  </a:lnTo>
                  <a:lnTo>
                    <a:pt x="54" y="185"/>
                  </a:lnTo>
                  <a:lnTo>
                    <a:pt x="48" y="200"/>
                  </a:lnTo>
                  <a:lnTo>
                    <a:pt x="43" y="214"/>
                  </a:lnTo>
                  <a:lnTo>
                    <a:pt x="40" y="229"/>
                  </a:lnTo>
                  <a:lnTo>
                    <a:pt x="39" y="242"/>
                  </a:lnTo>
                  <a:lnTo>
                    <a:pt x="38" y="256"/>
                  </a:lnTo>
                  <a:lnTo>
                    <a:pt x="39" y="268"/>
                  </a:lnTo>
                  <a:lnTo>
                    <a:pt x="42" y="280"/>
                  </a:lnTo>
                  <a:lnTo>
                    <a:pt x="42" y="280"/>
                  </a:lnTo>
                  <a:lnTo>
                    <a:pt x="45" y="288"/>
                  </a:lnTo>
                  <a:lnTo>
                    <a:pt x="48" y="296"/>
                  </a:lnTo>
                  <a:lnTo>
                    <a:pt x="53" y="304"/>
                  </a:lnTo>
                  <a:lnTo>
                    <a:pt x="58" y="310"/>
                  </a:lnTo>
                  <a:lnTo>
                    <a:pt x="65" y="316"/>
                  </a:lnTo>
                  <a:lnTo>
                    <a:pt x="71" y="321"/>
                  </a:lnTo>
                  <a:lnTo>
                    <a:pt x="79" y="326"/>
                  </a:lnTo>
                  <a:lnTo>
                    <a:pt x="86" y="332"/>
                  </a:lnTo>
                  <a:lnTo>
                    <a:pt x="86" y="332"/>
                  </a:lnTo>
                  <a:lnTo>
                    <a:pt x="90" y="333"/>
                  </a:lnTo>
                  <a:lnTo>
                    <a:pt x="93" y="335"/>
                  </a:lnTo>
                  <a:lnTo>
                    <a:pt x="95" y="340"/>
                  </a:lnTo>
                  <a:lnTo>
                    <a:pt x="96" y="344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3" y="354"/>
                  </a:lnTo>
                  <a:lnTo>
                    <a:pt x="88" y="359"/>
                  </a:lnTo>
                  <a:lnTo>
                    <a:pt x="83" y="363"/>
                  </a:lnTo>
                  <a:lnTo>
                    <a:pt x="80" y="364"/>
                  </a:lnTo>
                  <a:lnTo>
                    <a:pt x="76" y="364"/>
                  </a:lnTo>
                  <a:lnTo>
                    <a:pt x="76" y="36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17" name="Freeform 222"/>
            <p:cNvSpPr/>
            <p:nvPr/>
          </p:nvSpPr>
          <p:spPr bwMode="auto">
            <a:xfrm>
              <a:off x="4554538" y="3008313"/>
              <a:ext cx="55563" cy="184150"/>
            </a:xfrm>
            <a:custGeom>
              <a:avLst/>
              <a:gdLst/>
              <a:ahLst/>
              <a:cxnLst>
                <a:cxn ang="0">
                  <a:pos x="86" y="348"/>
                </a:cxn>
                <a:cxn ang="0">
                  <a:pos x="80" y="346"/>
                </a:cxn>
                <a:cxn ang="0">
                  <a:pos x="74" y="343"/>
                </a:cxn>
                <a:cxn ang="0">
                  <a:pos x="54" y="320"/>
                </a:cxn>
                <a:cxn ang="0">
                  <a:pos x="35" y="300"/>
                </a:cxn>
                <a:cxn ang="0">
                  <a:pos x="28" y="291"/>
                </a:cxn>
                <a:cxn ang="0">
                  <a:pos x="15" y="273"/>
                </a:cxn>
                <a:cxn ang="0">
                  <a:pos x="5" y="252"/>
                </a:cxn>
                <a:cxn ang="0">
                  <a:pos x="0" y="231"/>
                </a:cxn>
                <a:cxn ang="0">
                  <a:pos x="0" y="222"/>
                </a:cxn>
                <a:cxn ang="0">
                  <a:pos x="4" y="203"/>
                </a:cxn>
                <a:cxn ang="0">
                  <a:pos x="16" y="168"/>
                </a:cxn>
                <a:cxn ang="0">
                  <a:pos x="30" y="140"/>
                </a:cxn>
                <a:cxn ang="0">
                  <a:pos x="35" y="129"/>
                </a:cxn>
                <a:cxn ang="0">
                  <a:pos x="43" y="96"/>
                </a:cxn>
                <a:cxn ang="0">
                  <a:pos x="43" y="82"/>
                </a:cxn>
                <a:cxn ang="0">
                  <a:pos x="42" y="76"/>
                </a:cxn>
                <a:cxn ang="0">
                  <a:pos x="36" y="42"/>
                </a:cxn>
                <a:cxn ang="0">
                  <a:pos x="34" y="34"/>
                </a:cxn>
                <a:cxn ang="0">
                  <a:pos x="30" y="32"/>
                </a:cxn>
                <a:cxn ang="0">
                  <a:pos x="26" y="27"/>
                </a:cxn>
                <a:cxn ang="0">
                  <a:pos x="25" y="19"/>
                </a:cxn>
                <a:cxn ang="0">
                  <a:pos x="26" y="15"/>
                </a:cxn>
                <a:cxn ang="0">
                  <a:pos x="32" y="5"/>
                </a:cxn>
                <a:cxn ang="0">
                  <a:pos x="39" y="1"/>
                </a:cxn>
                <a:cxn ang="0">
                  <a:pos x="42" y="0"/>
                </a:cxn>
                <a:cxn ang="0">
                  <a:pos x="52" y="3"/>
                </a:cxn>
                <a:cxn ang="0">
                  <a:pos x="58" y="8"/>
                </a:cxn>
                <a:cxn ang="0">
                  <a:pos x="68" y="22"/>
                </a:cxn>
                <a:cxn ang="0">
                  <a:pos x="75" y="38"/>
                </a:cxn>
                <a:cxn ang="0">
                  <a:pos x="79" y="58"/>
                </a:cxn>
                <a:cxn ang="0">
                  <a:pos x="80" y="88"/>
                </a:cxn>
                <a:cxn ang="0">
                  <a:pos x="73" y="127"/>
                </a:cxn>
                <a:cxn ang="0">
                  <a:pos x="68" y="142"/>
                </a:cxn>
                <a:cxn ang="0">
                  <a:pos x="56" y="169"/>
                </a:cxn>
                <a:cxn ang="0">
                  <a:pos x="51" y="180"/>
                </a:cxn>
                <a:cxn ang="0">
                  <a:pos x="41" y="203"/>
                </a:cxn>
                <a:cxn ang="0">
                  <a:pos x="39" y="227"/>
                </a:cxn>
                <a:cxn ang="0">
                  <a:pos x="41" y="239"/>
                </a:cxn>
                <a:cxn ang="0">
                  <a:pos x="46" y="252"/>
                </a:cxn>
                <a:cxn ang="0">
                  <a:pos x="55" y="266"/>
                </a:cxn>
                <a:cxn ang="0">
                  <a:pos x="66" y="280"/>
                </a:cxn>
                <a:cxn ang="0">
                  <a:pos x="99" y="317"/>
                </a:cxn>
                <a:cxn ang="0">
                  <a:pos x="103" y="322"/>
                </a:cxn>
                <a:cxn ang="0">
                  <a:pos x="105" y="332"/>
                </a:cxn>
                <a:cxn ang="0">
                  <a:pos x="103" y="336"/>
                </a:cxn>
                <a:cxn ang="0">
                  <a:pos x="96" y="344"/>
                </a:cxn>
                <a:cxn ang="0">
                  <a:pos x="86" y="348"/>
                </a:cxn>
              </a:cxnLst>
              <a:rect l="0" t="0" r="r" b="b"/>
              <a:pathLst>
                <a:path w="105" h="348">
                  <a:moveTo>
                    <a:pt x="86" y="348"/>
                  </a:moveTo>
                  <a:lnTo>
                    <a:pt x="86" y="348"/>
                  </a:lnTo>
                  <a:lnTo>
                    <a:pt x="83" y="347"/>
                  </a:lnTo>
                  <a:lnTo>
                    <a:pt x="80" y="346"/>
                  </a:lnTo>
                  <a:lnTo>
                    <a:pt x="77" y="345"/>
                  </a:lnTo>
                  <a:lnTo>
                    <a:pt x="74" y="343"/>
                  </a:lnTo>
                  <a:lnTo>
                    <a:pt x="74" y="343"/>
                  </a:lnTo>
                  <a:lnTo>
                    <a:pt x="54" y="320"/>
                  </a:lnTo>
                  <a:lnTo>
                    <a:pt x="54" y="320"/>
                  </a:lnTo>
                  <a:lnTo>
                    <a:pt x="35" y="300"/>
                  </a:lnTo>
                  <a:lnTo>
                    <a:pt x="35" y="300"/>
                  </a:lnTo>
                  <a:lnTo>
                    <a:pt x="28" y="291"/>
                  </a:lnTo>
                  <a:lnTo>
                    <a:pt x="22" y="282"/>
                  </a:lnTo>
                  <a:lnTo>
                    <a:pt x="15" y="273"/>
                  </a:lnTo>
                  <a:lnTo>
                    <a:pt x="9" y="262"/>
                  </a:lnTo>
                  <a:lnTo>
                    <a:pt x="5" y="252"/>
                  </a:lnTo>
                  <a:lnTo>
                    <a:pt x="2" y="242"/>
                  </a:lnTo>
                  <a:lnTo>
                    <a:pt x="0" y="231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2" y="213"/>
                  </a:lnTo>
                  <a:lnTo>
                    <a:pt x="4" y="203"/>
                  </a:lnTo>
                  <a:lnTo>
                    <a:pt x="9" y="186"/>
                  </a:lnTo>
                  <a:lnTo>
                    <a:pt x="16" y="168"/>
                  </a:lnTo>
                  <a:lnTo>
                    <a:pt x="25" y="150"/>
                  </a:lnTo>
                  <a:lnTo>
                    <a:pt x="30" y="140"/>
                  </a:lnTo>
                  <a:lnTo>
                    <a:pt x="30" y="140"/>
                  </a:lnTo>
                  <a:lnTo>
                    <a:pt x="35" y="129"/>
                  </a:lnTo>
                  <a:lnTo>
                    <a:pt x="39" y="113"/>
                  </a:lnTo>
                  <a:lnTo>
                    <a:pt x="43" y="96"/>
                  </a:lnTo>
                  <a:lnTo>
                    <a:pt x="43" y="88"/>
                  </a:lnTo>
                  <a:lnTo>
                    <a:pt x="43" y="82"/>
                  </a:lnTo>
                  <a:lnTo>
                    <a:pt x="42" y="76"/>
                  </a:lnTo>
                  <a:lnTo>
                    <a:pt x="42" y="76"/>
                  </a:lnTo>
                  <a:lnTo>
                    <a:pt x="42" y="76"/>
                  </a:lnTo>
                  <a:lnTo>
                    <a:pt x="36" y="42"/>
                  </a:lnTo>
                  <a:lnTo>
                    <a:pt x="39" y="38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0" y="32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4"/>
                  </a:lnTo>
                  <a:lnTo>
                    <a:pt x="25" y="19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8" y="9"/>
                  </a:lnTo>
                  <a:lnTo>
                    <a:pt x="32" y="5"/>
                  </a:lnTo>
                  <a:lnTo>
                    <a:pt x="36" y="2"/>
                  </a:lnTo>
                  <a:lnTo>
                    <a:pt x="39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8" y="1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58" y="8"/>
                  </a:lnTo>
                  <a:lnTo>
                    <a:pt x="64" y="15"/>
                  </a:lnTo>
                  <a:lnTo>
                    <a:pt x="68" y="22"/>
                  </a:lnTo>
                  <a:lnTo>
                    <a:pt x="72" y="30"/>
                  </a:lnTo>
                  <a:lnTo>
                    <a:pt x="75" y="38"/>
                  </a:lnTo>
                  <a:lnTo>
                    <a:pt x="78" y="48"/>
                  </a:lnTo>
                  <a:lnTo>
                    <a:pt x="79" y="58"/>
                  </a:lnTo>
                  <a:lnTo>
                    <a:pt x="80" y="67"/>
                  </a:lnTo>
                  <a:lnTo>
                    <a:pt x="80" y="88"/>
                  </a:lnTo>
                  <a:lnTo>
                    <a:pt x="78" y="109"/>
                  </a:lnTo>
                  <a:lnTo>
                    <a:pt x="73" y="127"/>
                  </a:lnTo>
                  <a:lnTo>
                    <a:pt x="68" y="142"/>
                  </a:lnTo>
                  <a:lnTo>
                    <a:pt x="68" y="142"/>
                  </a:lnTo>
                  <a:lnTo>
                    <a:pt x="63" y="156"/>
                  </a:lnTo>
                  <a:lnTo>
                    <a:pt x="56" y="169"/>
                  </a:lnTo>
                  <a:lnTo>
                    <a:pt x="56" y="169"/>
                  </a:lnTo>
                  <a:lnTo>
                    <a:pt x="51" y="180"/>
                  </a:lnTo>
                  <a:lnTo>
                    <a:pt x="45" y="192"/>
                  </a:lnTo>
                  <a:lnTo>
                    <a:pt x="41" y="203"/>
                  </a:lnTo>
                  <a:lnTo>
                    <a:pt x="39" y="215"/>
                  </a:lnTo>
                  <a:lnTo>
                    <a:pt x="39" y="227"/>
                  </a:lnTo>
                  <a:lnTo>
                    <a:pt x="39" y="233"/>
                  </a:lnTo>
                  <a:lnTo>
                    <a:pt x="41" y="239"/>
                  </a:lnTo>
                  <a:lnTo>
                    <a:pt x="43" y="246"/>
                  </a:lnTo>
                  <a:lnTo>
                    <a:pt x="46" y="252"/>
                  </a:lnTo>
                  <a:lnTo>
                    <a:pt x="51" y="259"/>
                  </a:lnTo>
                  <a:lnTo>
                    <a:pt x="55" y="266"/>
                  </a:lnTo>
                  <a:lnTo>
                    <a:pt x="55" y="266"/>
                  </a:lnTo>
                  <a:lnTo>
                    <a:pt x="66" y="280"/>
                  </a:lnTo>
                  <a:lnTo>
                    <a:pt x="78" y="293"/>
                  </a:lnTo>
                  <a:lnTo>
                    <a:pt x="99" y="317"/>
                  </a:lnTo>
                  <a:lnTo>
                    <a:pt x="99" y="317"/>
                  </a:lnTo>
                  <a:lnTo>
                    <a:pt x="103" y="322"/>
                  </a:lnTo>
                  <a:lnTo>
                    <a:pt x="105" y="328"/>
                  </a:lnTo>
                  <a:lnTo>
                    <a:pt x="105" y="332"/>
                  </a:lnTo>
                  <a:lnTo>
                    <a:pt x="103" y="336"/>
                  </a:lnTo>
                  <a:lnTo>
                    <a:pt x="103" y="336"/>
                  </a:lnTo>
                  <a:lnTo>
                    <a:pt x="100" y="341"/>
                  </a:lnTo>
                  <a:lnTo>
                    <a:pt x="96" y="344"/>
                  </a:lnTo>
                  <a:lnTo>
                    <a:pt x="91" y="347"/>
                  </a:lnTo>
                  <a:lnTo>
                    <a:pt x="86" y="348"/>
                  </a:lnTo>
                  <a:lnTo>
                    <a:pt x="86" y="34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018" name="组合 1017"/>
          <p:cNvGrpSpPr/>
          <p:nvPr/>
        </p:nvGrpSpPr>
        <p:grpSpPr>
          <a:xfrm>
            <a:off x="9734561" y="5096952"/>
            <a:ext cx="1030817" cy="999067"/>
            <a:chOff x="4140201" y="4081463"/>
            <a:chExt cx="773113" cy="749300"/>
          </a:xfrm>
          <a:solidFill>
            <a:schemeClr val="bg1"/>
          </a:solidFill>
        </p:grpSpPr>
        <p:sp>
          <p:nvSpPr>
            <p:cNvPr id="1019" name="Freeform 58"/>
            <p:cNvSpPr/>
            <p:nvPr/>
          </p:nvSpPr>
          <p:spPr bwMode="auto">
            <a:xfrm>
              <a:off x="4154488" y="4110038"/>
              <a:ext cx="300038" cy="355600"/>
            </a:xfrm>
            <a:custGeom>
              <a:avLst/>
              <a:gdLst/>
              <a:ahLst/>
              <a:cxnLst>
                <a:cxn ang="0">
                  <a:pos x="559" y="1"/>
                </a:cxn>
                <a:cxn ang="0">
                  <a:pos x="442" y="117"/>
                </a:cxn>
                <a:cxn ang="0">
                  <a:pos x="403" y="157"/>
                </a:cxn>
                <a:cxn ang="0">
                  <a:pos x="292" y="277"/>
                </a:cxn>
                <a:cxn ang="0">
                  <a:pos x="256" y="318"/>
                </a:cxn>
                <a:cxn ang="0">
                  <a:pos x="239" y="340"/>
                </a:cxn>
                <a:cxn ang="0">
                  <a:pos x="183" y="402"/>
                </a:cxn>
                <a:cxn ang="0">
                  <a:pos x="146" y="445"/>
                </a:cxn>
                <a:cxn ang="0">
                  <a:pos x="113" y="490"/>
                </a:cxn>
                <a:cxn ang="0">
                  <a:pos x="99" y="511"/>
                </a:cxn>
                <a:cxn ang="0">
                  <a:pos x="71" y="558"/>
                </a:cxn>
                <a:cxn ang="0">
                  <a:pos x="60" y="582"/>
                </a:cxn>
                <a:cxn ang="0">
                  <a:pos x="55" y="594"/>
                </a:cxn>
                <a:cxn ang="0">
                  <a:pos x="43" y="616"/>
                </a:cxn>
                <a:cxn ang="0">
                  <a:pos x="28" y="636"/>
                </a:cxn>
                <a:cxn ang="0">
                  <a:pos x="2" y="663"/>
                </a:cxn>
                <a:cxn ang="0">
                  <a:pos x="1" y="665"/>
                </a:cxn>
                <a:cxn ang="0">
                  <a:pos x="1" y="668"/>
                </a:cxn>
                <a:cxn ang="0">
                  <a:pos x="3" y="670"/>
                </a:cxn>
                <a:cxn ang="0">
                  <a:pos x="8" y="671"/>
                </a:cxn>
                <a:cxn ang="0">
                  <a:pos x="9" y="669"/>
                </a:cxn>
                <a:cxn ang="0">
                  <a:pos x="36" y="642"/>
                </a:cxn>
                <a:cxn ang="0">
                  <a:pos x="53" y="620"/>
                </a:cxn>
                <a:cxn ang="0">
                  <a:pos x="57" y="612"/>
                </a:cxn>
                <a:cxn ang="0">
                  <a:pos x="67" y="591"/>
                </a:cxn>
                <a:cxn ang="0">
                  <a:pos x="76" y="570"/>
                </a:cxn>
                <a:cxn ang="0">
                  <a:pos x="108" y="517"/>
                </a:cxn>
                <a:cxn ang="0">
                  <a:pos x="124" y="492"/>
                </a:cxn>
                <a:cxn ang="0">
                  <a:pos x="160" y="445"/>
                </a:cxn>
                <a:cxn ang="0">
                  <a:pos x="219" y="378"/>
                </a:cxn>
                <a:cxn ang="0">
                  <a:pos x="257" y="333"/>
                </a:cxn>
                <a:cxn ang="0">
                  <a:pos x="293" y="288"/>
                </a:cxn>
                <a:cxn ang="0">
                  <a:pos x="331" y="245"/>
                </a:cxn>
                <a:cxn ang="0">
                  <a:pos x="368" y="209"/>
                </a:cxn>
                <a:cxn ang="0">
                  <a:pos x="405" y="170"/>
                </a:cxn>
                <a:cxn ang="0">
                  <a:pos x="444" y="128"/>
                </a:cxn>
                <a:cxn ang="0">
                  <a:pos x="525" y="47"/>
                </a:cxn>
                <a:cxn ang="0">
                  <a:pos x="565" y="8"/>
                </a:cxn>
                <a:cxn ang="0">
                  <a:pos x="567" y="4"/>
                </a:cxn>
                <a:cxn ang="0">
                  <a:pos x="565" y="1"/>
                </a:cxn>
                <a:cxn ang="0">
                  <a:pos x="562" y="0"/>
                </a:cxn>
                <a:cxn ang="0">
                  <a:pos x="559" y="1"/>
                </a:cxn>
              </a:cxnLst>
              <a:rect l="0" t="0" r="r" b="b"/>
              <a:pathLst>
                <a:path w="567" h="671">
                  <a:moveTo>
                    <a:pt x="559" y="1"/>
                  </a:moveTo>
                  <a:lnTo>
                    <a:pt x="559" y="1"/>
                  </a:lnTo>
                  <a:lnTo>
                    <a:pt x="480" y="78"/>
                  </a:lnTo>
                  <a:lnTo>
                    <a:pt x="442" y="117"/>
                  </a:lnTo>
                  <a:lnTo>
                    <a:pt x="403" y="157"/>
                  </a:lnTo>
                  <a:lnTo>
                    <a:pt x="403" y="157"/>
                  </a:lnTo>
                  <a:lnTo>
                    <a:pt x="329" y="237"/>
                  </a:lnTo>
                  <a:lnTo>
                    <a:pt x="292" y="277"/>
                  </a:lnTo>
                  <a:lnTo>
                    <a:pt x="274" y="298"/>
                  </a:lnTo>
                  <a:lnTo>
                    <a:pt x="256" y="318"/>
                  </a:lnTo>
                  <a:lnTo>
                    <a:pt x="256" y="318"/>
                  </a:lnTo>
                  <a:lnTo>
                    <a:pt x="239" y="340"/>
                  </a:lnTo>
                  <a:lnTo>
                    <a:pt x="220" y="361"/>
                  </a:lnTo>
                  <a:lnTo>
                    <a:pt x="183" y="402"/>
                  </a:lnTo>
                  <a:lnTo>
                    <a:pt x="164" y="423"/>
                  </a:lnTo>
                  <a:lnTo>
                    <a:pt x="146" y="445"/>
                  </a:lnTo>
                  <a:lnTo>
                    <a:pt x="130" y="467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99" y="511"/>
                  </a:lnTo>
                  <a:lnTo>
                    <a:pt x="84" y="534"/>
                  </a:lnTo>
                  <a:lnTo>
                    <a:pt x="71" y="558"/>
                  </a:lnTo>
                  <a:lnTo>
                    <a:pt x="65" y="570"/>
                  </a:lnTo>
                  <a:lnTo>
                    <a:pt x="60" y="582"/>
                  </a:lnTo>
                  <a:lnTo>
                    <a:pt x="60" y="582"/>
                  </a:lnTo>
                  <a:lnTo>
                    <a:pt x="55" y="594"/>
                  </a:lnTo>
                  <a:lnTo>
                    <a:pt x="50" y="606"/>
                  </a:lnTo>
                  <a:lnTo>
                    <a:pt x="43" y="616"/>
                  </a:lnTo>
                  <a:lnTo>
                    <a:pt x="37" y="625"/>
                  </a:lnTo>
                  <a:lnTo>
                    <a:pt x="28" y="636"/>
                  </a:lnTo>
                  <a:lnTo>
                    <a:pt x="20" y="644"/>
                  </a:lnTo>
                  <a:lnTo>
                    <a:pt x="2" y="663"/>
                  </a:lnTo>
                  <a:lnTo>
                    <a:pt x="2" y="663"/>
                  </a:lnTo>
                  <a:lnTo>
                    <a:pt x="1" y="665"/>
                  </a:lnTo>
                  <a:lnTo>
                    <a:pt x="0" y="666"/>
                  </a:lnTo>
                  <a:lnTo>
                    <a:pt x="1" y="668"/>
                  </a:lnTo>
                  <a:lnTo>
                    <a:pt x="2" y="669"/>
                  </a:lnTo>
                  <a:lnTo>
                    <a:pt x="3" y="670"/>
                  </a:lnTo>
                  <a:lnTo>
                    <a:pt x="6" y="671"/>
                  </a:lnTo>
                  <a:lnTo>
                    <a:pt x="8" y="671"/>
                  </a:lnTo>
                  <a:lnTo>
                    <a:pt x="9" y="669"/>
                  </a:lnTo>
                  <a:lnTo>
                    <a:pt x="9" y="669"/>
                  </a:lnTo>
                  <a:lnTo>
                    <a:pt x="22" y="656"/>
                  </a:lnTo>
                  <a:lnTo>
                    <a:pt x="36" y="642"/>
                  </a:lnTo>
                  <a:lnTo>
                    <a:pt x="47" y="627"/>
                  </a:lnTo>
                  <a:lnTo>
                    <a:pt x="53" y="620"/>
                  </a:lnTo>
                  <a:lnTo>
                    <a:pt x="57" y="612"/>
                  </a:lnTo>
                  <a:lnTo>
                    <a:pt x="57" y="612"/>
                  </a:lnTo>
                  <a:lnTo>
                    <a:pt x="63" y="601"/>
                  </a:lnTo>
                  <a:lnTo>
                    <a:pt x="67" y="591"/>
                  </a:lnTo>
                  <a:lnTo>
                    <a:pt x="71" y="581"/>
                  </a:lnTo>
                  <a:lnTo>
                    <a:pt x="76" y="570"/>
                  </a:lnTo>
                  <a:lnTo>
                    <a:pt x="76" y="570"/>
                  </a:lnTo>
                  <a:lnTo>
                    <a:pt x="108" y="517"/>
                  </a:lnTo>
                  <a:lnTo>
                    <a:pt x="108" y="517"/>
                  </a:lnTo>
                  <a:lnTo>
                    <a:pt x="124" y="492"/>
                  </a:lnTo>
                  <a:lnTo>
                    <a:pt x="141" y="468"/>
                  </a:lnTo>
                  <a:lnTo>
                    <a:pt x="160" y="445"/>
                  </a:lnTo>
                  <a:lnTo>
                    <a:pt x="180" y="422"/>
                  </a:lnTo>
                  <a:lnTo>
                    <a:pt x="219" y="378"/>
                  </a:lnTo>
                  <a:lnTo>
                    <a:pt x="238" y="356"/>
                  </a:lnTo>
                  <a:lnTo>
                    <a:pt x="257" y="333"/>
                  </a:lnTo>
                  <a:lnTo>
                    <a:pt x="257" y="333"/>
                  </a:lnTo>
                  <a:lnTo>
                    <a:pt x="293" y="288"/>
                  </a:lnTo>
                  <a:lnTo>
                    <a:pt x="311" y="267"/>
                  </a:lnTo>
                  <a:lnTo>
                    <a:pt x="331" y="245"/>
                  </a:lnTo>
                  <a:lnTo>
                    <a:pt x="331" y="245"/>
                  </a:lnTo>
                  <a:lnTo>
                    <a:pt x="368" y="209"/>
                  </a:lnTo>
                  <a:lnTo>
                    <a:pt x="387" y="189"/>
                  </a:lnTo>
                  <a:lnTo>
                    <a:pt x="405" y="170"/>
                  </a:lnTo>
                  <a:lnTo>
                    <a:pt x="405" y="170"/>
                  </a:lnTo>
                  <a:lnTo>
                    <a:pt x="444" y="128"/>
                  </a:lnTo>
                  <a:lnTo>
                    <a:pt x="483" y="87"/>
                  </a:lnTo>
                  <a:lnTo>
                    <a:pt x="525" y="47"/>
                  </a:lnTo>
                  <a:lnTo>
                    <a:pt x="565" y="8"/>
                  </a:lnTo>
                  <a:lnTo>
                    <a:pt x="565" y="8"/>
                  </a:lnTo>
                  <a:lnTo>
                    <a:pt x="566" y="7"/>
                  </a:lnTo>
                  <a:lnTo>
                    <a:pt x="567" y="4"/>
                  </a:lnTo>
                  <a:lnTo>
                    <a:pt x="566" y="3"/>
                  </a:lnTo>
                  <a:lnTo>
                    <a:pt x="565" y="1"/>
                  </a:lnTo>
                  <a:lnTo>
                    <a:pt x="564" y="0"/>
                  </a:lnTo>
                  <a:lnTo>
                    <a:pt x="562" y="0"/>
                  </a:lnTo>
                  <a:lnTo>
                    <a:pt x="561" y="0"/>
                  </a:lnTo>
                  <a:lnTo>
                    <a:pt x="559" y="1"/>
                  </a:lnTo>
                  <a:lnTo>
                    <a:pt x="55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20" name="Freeform 59"/>
            <p:cNvSpPr/>
            <p:nvPr/>
          </p:nvSpPr>
          <p:spPr bwMode="auto">
            <a:xfrm>
              <a:off x="4165600" y="4100513"/>
              <a:ext cx="334963" cy="400050"/>
            </a:xfrm>
            <a:custGeom>
              <a:avLst/>
              <a:gdLst/>
              <a:ahLst/>
              <a:cxnLst>
                <a:cxn ang="0">
                  <a:pos x="625" y="1"/>
                </a:cxn>
                <a:cxn ang="0">
                  <a:pos x="614" y="10"/>
                </a:cxn>
                <a:cxn ang="0">
                  <a:pos x="603" y="22"/>
                </a:cxn>
                <a:cxn ang="0">
                  <a:pos x="593" y="36"/>
                </a:cxn>
                <a:cxn ang="0">
                  <a:pos x="558" y="72"/>
                </a:cxn>
                <a:cxn ang="0">
                  <a:pos x="509" y="122"/>
                </a:cxn>
                <a:cxn ang="0">
                  <a:pos x="461" y="173"/>
                </a:cxn>
                <a:cxn ang="0">
                  <a:pos x="418" y="220"/>
                </a:cxn>
                <a:cxn ang="0">
                  <a:pos x="330" y="315"/>
                </a:cxn>
                <a:cxn ang="0">
                  <a:pos x="287" y="362"/>
                </a:cxn>
                <a:cxn ang="0">
                  <a:pos x="247" y="412"/>
                </a:cxn>
                <a:cxn ang="0">
                  <a:pos x="169" y="514"/>
                </a:cxn>
                <a:cxn ang="0">
                  <a:pos x="132" y="566"/>
                </a:cxn>
                <a:cxn ang="0">
                  <a:pos x="69" y="654"/>
                </a:cxn>
                <a:cxn ang="0">
                  <a:pos x="48" y="682"/>
                </a:cxn>
                <a:cxn ang="0">
                  <a:pos x="20" y="719"/>
                </a:cxn>
                <a:cxn ang="0">
                  <a:pos x="8" y="733"/>
                </a:cxn>
                <a:cxn ang="0">
                  <a:pos x="1" y="746"/>
                </a:cxn>
                <a:cxn ang="0">
                  <a:pos x="0" y="750"/>
                </a:cxn>
                <a:cxn ang="0">
                  <a:pos x="1" y="754"/>
                </a:cxn>
                <a:cxn ang="0">
                  <a:pos x="5" y="756"/>
                </a:cxn>
                <a:cxn ang="0">
                  <a:pos x="8" y="755"/>
                </a:cxn>
                <a:cxn ang="0">
                  <a:pos x="9" y="753"/>
                </a:cxn>
                <a:cxn ang="0">
                  <a:pos x="12" y="744"/>
                </a:cxn>
                <a:cxn ang="0">
                  <a:pos x="30" y="719"/>
                </a:cxn>
                <a:cxn ang="0">
                  <a:pos x="40" y="706"/>
                </a:cxn>
                <a:cxn ang="0">
                  <a:pos x="72" y="667"/>
                </a:cxn>
                <a:cxn ang="0">
                  <a:pos x="89" y="643"/>
                </a:cxn>
                <a:cxn ang="0">
                  <a:pos x="140" y="571"/>
                </a:cxn>
                <a:cxn ang="0">
                  <a:pos x="178" y="517"/>
                </a:cxn>
                <a:cxn ang="0">
                  <a:pos x="258" y="413"/>
                </a:cxn>
                <a:cxn ang="0">
                  <a:pos x="300" y="362"/>
                </a:cxn>
                <a:cxn ang="0">
                  <a:pos x="340" y="318"/>
                </a:cxn>
                <a:cxn ang="0">
                  <a:pos x="422" y="231"/>
                </a:cxn>
                <a:cxn ang="0">
                  <a:pos x="462" y="186"/>
                </a:cxn>
                <a:cxn ang="0">
                  <a:pos x="506" y="138"/>
                </a:cxn>
                <a:cxn ang="0">
                  <a:pos x="551" y="93"/>
                </a:cxn>
                <a:cxn ang="0">
                  <a:pos x="598" y="46"/>
                </a:cxn>
                <a:cxn ang="0">
                  <a:pos x="610" y="30"/>
                </a:cxn>
                <a:cxn ang="0">
                  <a:pos x="623" y="14"/>
                </a:cxn>
                <a:cxn ang="0">
                  <a:pos x="625" y="14"/>
                </a:cxn>
                <a:cxn ang="0">
                  <a:pos x="631" y="8"/>
                </a:cxn>
                <a:cxn ang="0">
                  <a:pos x="632" y="7"/>
                </a:cxn>
                <a:cxn ang="0">
                  <a:pos x="631" y="2"/>
                </a:cxn>
                <a:cxn ang="0">
                  <a:pos x="627" y="0"/>
                </a:cxn>
                <a:cxn ang="0">
                  <a:pos x="625" y="1"/>
                </a:cxn>
              </a:cxnLst>
              <a:rect l="0" t="0" r="r" b="b"/>
              <a:pathLst>
                <a:path w="632" h="756">
                  <a:moveTo>
                    <a:pt x="625" y="1"/>
                  </a:moveTo>
                  <a:lnTo>
                    <a:pt x="625" y="1"/>
                  </a:lnTo>
                  <a:lnTo>
                    <a:pt x="619" y="5"/>
                  </a:lnTo>
                  <a:lnTo>
                    <a:pt x="614" y="10"/>
                  </a:lnTo>
                  <a:lnTo>
                    <a:pt x="608" y="16"/>
                  </a:lnTo>
                  <a:lnTo>
                    <a:pt x="603" y="22"/>
                  </a:lnTo>
                  <a:lnTo>
                    <a:pt x="603" y="22"/>
                  </a:lnTo>
                  <a:lnTo>
                    <a:pt x="593" y="36"/>
                  </a:lnTo>
                  <a:lnTo>
                    <a:pt x="581" y="48"/>
                  </a:lnTo>
                  <a:lnTo>
                    <a:pt x="558" y="72"/>
                  </a:lnTo>
                  <a:lnTo>
                    <a:pt x="558" y="72"/>
                  </a:lnTo>
                  <a:lnTo>
                    <a:pt x="509" y="122"/>
                  </a:lnTo>
                  <a:lnTo>
                    <a:pt x="485" y="147"/>
                  </a:lnTo>
                  <a:lnTo>
                    <a:pt x="461" y="173"/>
                  </a:lnTo>
                  <a:lnTo>
                    <a:pt x="461" y="173"/>
                  </a:lnTo>
                  <a:lnTo>
                    <a:pt x="418" y="220"/>
                  </a:lnTo>
                  <a:lnTo>
                    <a:pt x="374" y="267"/>
                  </a:lnTo>
                  <a:lnTo>
                    <a:pt x="330" y="315"/>
                  </a:lnTo>
                  <a:lnTo>
                    <a:pt x="309" y="339"/>
                  </a:lnTo>
                  <a:lnTo>
                    <a:pt x="287" y="362"/>
                  </a:lnTo>
                  <a:lnTo>
                    <a:pt x="287" y="362"/>
                  </a:lnTo>
                  <a:lnTo>
                    <a:pt x="247" y="412"/>
                  </a:lnTo>
                  <a:lnTo>
                    <a:pt x="207" y="462"/>
                  </a:lnTo>
                  <a:lnTo>
                    <a:pt x="169" y="514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91" y="625"/>
                  </a:lnTo>
                  <a:lnTo>
                    <a:pt x="69" y="654"/>
                  </a:lnTo>
                  <a:lnTo>
                    <a:pt x="48" y="682"/>
                  </a:lnTo>
                  <a:lnTo>
                    <a:pt x="48" y="682"/>
                  </a:lnTo>
                  <a:lnTo>
                    <a:pt x="33" y="700"/>
                  </a:lnTo>
                  <a:lnTo>
                    <a:pt x="20" y="719"/>
                  </a:lnTo>
                  <a:lnTo>
                    <a:pt x="20" y="719"/>
                  </a:lnTo>
                  <a:lnTo>
                    <a:pt x="8" y="733"/>
                  </a:lnTo>
                  <a:lnTo>
                    <a:pt x="3" y="742"/>
                  </a:lnTo>
                  <a:lnTo>
                    <a:pt x="1" y="746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752"/>
                  </a:lnTo>
                  <a:lnTo>
                    <a:pt x="1" y="754"/>
                  </a:lnTo>
                  <a:lnTo>
                    <a:pt x="4" y="756"/>
                  </a:lnTo>
                  <a:lnTo>
                    <a:pt x="5" y="756"/>
                  </a:lnTo>
                  <a:lnTo>
                    <a:pt x="7" y="756"/>
                  </a:lnTo>
                  <a:lnTo>
                    <a:pt x="8" y="755"/>
                  </a:lnTo>
                  <a:lnTo>
                    <a:pt x="9" y="753"/>
                  </a:lnTo>
                  <a:lnTo>
                    <a:pt x="9" y="753"/>
                  </a:lnTo>
                  <a:lnTo>
                    <a:pt x="10" y="748"/>
                  </a:lnTo>
                  <a:lnTo>
                    <a:pt x="12" y="744"/>
                  </a:lnTo>
                  <a:lnTo>
                    <a:pt x="18" y="735"/>
                  </a:lnTo>
                  <a:lnTo>
                    <a:pt x="30" y="719"/>
                  </a:lnTo>
                  <a:lnTo>
                    <a:pt x="30" y="719"/>
                  </a:lnTo>
                  <a:lnTo>
                    <a:pt x="40" y="706"/>
                  </a:lnTo>
                  <a:lnTo>
                    <a:pt x="51" y="693"/>
                  </a:lnTo>
                  <a:lnTo>
                    <a:pt x="72" y="667"/>
                  </a:lnTo>
                  <a:lnTo>
                    <a:pt x="72" y="667"/>
                  </a:lnTo>
                  <a:lnTo>
                    <a:pt x="89" y="643"/>
                  </a:lnTo>
                  <a:lnTo>
                    <a:pt x="107" y="619"/>
                  </a:lnTo>
                  <a:lnTo>
                    <a:pt x="140" y="571"/>
                  </a:lnTo>
                  <a:lnTo>
                    <a:pt x="140" y="571"/>
                  </a:lnTo>
                  <a:lnTo>
                    <a:pt x="178" y="517"/>
                  </a:lnTo>
                  <a:lnTo>
                    <a:pt x="218" y="464"/>
                  </a:lnTo>
                  <a:lnTo>
                    <a:pt x="258" y="413"/>
                  </a:lnTo>
                  <a:lnTo>
                    <a:pt x="300" y="362"/>
                  </a:lnTo>
                  <a:lnTo>
                    <a:pt x="300" y="362"/>
                  </a:lnTo>
                  <a:lnTo>
                    <a:pt x="319" y="340"/>
                  </a:lnTo>
                  <a:lnTo>
                    <a:pt x="340" y="318"/>
                  </a:lnTo>
                  <a:lnTo>
                    <a:pt x="380" y="274"/>
                  </a:lnTo>
                  <a:lnTo>
                    <a:pt x="422" y="231"/>
                  </a:lnTo>
                  <a:lnTo>
                    <a:pt x="462" y="186"/>
                  </a:lnTo>
                  <a:lnTo>
                    <a:pt x="462" y="186"/>
                  </a:lnTo>
                  <a:lnTo>
                    <a:pt x="484" y="162"/>
                  </a:lnTo>
                  <a:lnTo>
                    <a:pt x="506" y="138"/>
                  </a:lnTo>
                  <a:lnTo>
                    <a:pt x="551" y="93"/>
                  </a:lnTo>
                  <a:lnTo>
                    <a:pt x="551" y="93"/>
                  </a:lnTo>
                  <a:lnTo>
                    <a:pt x="598" y="46"/>
                  </a:lnTo>
                  <a:lnTo>
                    <a:pt x="598" y="46"/>
                  </a:lnTo>
                  <a:lnTo>
                    <a:pt x="604" y="38"/>
                  </a:lnTo>
                  <a:lnTo>
                    <a:pt x="610" y="30"/>
                  </a:lnTo>
                  <a:lnTo>
                    <a:pt x="616" y="21"/>
                  </a:lnTo>
                  <a:lnTo>
                    <a:pt x="623" y="14"/>
                  </a:lnTo>
                  <a:lnTo>
                    <a:pt x="623" y="14"/>
                  </a:lnTo>
                  <a:lnTo>
                    <a:pt x="625" y="14"/>
                  </a:lnTo>
                  <a:lnTo>
                    <a:pt x="626" y="13"/>
                  </a:lnTo>
                  <a:lnTo>
                    <a:pt x="631" y="8"/>
                  </a:lnTo>
                  <a:lnTo>
                    <a:pt x="631" y="8"/>
                  </a:lnTo>
                  <a:lnTo>
                    <a:pt x="632" y="7"/>
                  </a:lnTo>
                  <a:lnTo>
                    <a:pt x="632" y="5"/>
                  </a:lnTo>
                  <a:lnTo>
                    <a:pt x="631" y="2"/>
                  </a:lnTo>
                  <a:lnTo>
                    <a:pt x="629" y="1"/>
                  </a:lnTo>
                  <a:lnTo>
                    <a:pt x="627" y="0"/>
                  </a:lnTo>
                  <a:lnTo>
                    <a:pt x="625" y="1"/>
                  </a:lnTo>
                  <a:lnTo>
                    <a:pt x="62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21" name="Freeform 60"/>
            <p:cNvSpPr/>
            <p:nvPr/>
          </p:nvSpPr>
          <p:spPr bwMode="auto">
            <a:xfrm>
              <a:off x="4167188" y="4375150"/>
              <a:ext cx="128588" cy="163513"/>
            </a:xfrm>
            <a:custGeom>
              <a:avLst/>
              <a:gdLst/>
              <a:ahLst/>
              <a:cxnLst>
                <a:cxn ang="0">
                  <a:pos x="239" y="0"/>
                </a:cxn>
                <a:cxn ang="0">
                  <a:pos x="225" y="4"/>
                </a:cxn>
                <a:cxn ang="0">
                  <a:pos x="215" y="12"/>
                </a:cxn>
                <a:cxn ang="0">
                  <a:pos x="197" y="34"/>
                </a:cxn>
                <a:cxn ang="0">
                  <a:pos x="188" y="45"/>
                </a:cxn>
                <a:cxn ang="0">
                  <a:pos x="163" y="82"/>
                </a:cxn>
                <a:cxn ang="0">
                  <a:pos x="139" y="118"/>
                </a:cxn>
                <a:cxn ang="0">
                  <a:pos x="131" y="129"/>
                </a:cxn>
                <a:cxn ang="0">
                  <a:pos x="98" y="173"/>
                </a:cxn>
                <a:cxn ang="0">
                  <a:pos x="65" y="218"/>
                </a:cxn>
                <a:cxn ang="0">
                  <a:pos x="32" y="259"/>
                </a:cxn>
                <a:cxn ang="0">
                  <a:pos x="1" y="301"/>
                </a:cxn>
                <a:cxn ang="0">
                  <a:pos x="0" y="304"/>
                </a:cxn>
                <a:cxn ang="0">
                  <a:pos x="1" y="307"/>
                </a:cxn>
                <a:cxn ang="0">
                  <a:pos x="4" y="309"/>
                </a:cxn>
                <a:cxn ang="0">
                  <a:pos x="8" y="308"/>
                </a:cxn>
                <a:cxn ang="0">
                  <a:pos x="9" y="307"/>
                </a:cxn>
                <a:cxn ang="0">
                  <a:pos x="33" y="276"/>
                </a:cxn>
                <a:cxn ang="0">
                  <a:pos x="57" y="244"/>
                </a:cxn>
                <a:cxn ang="0">
                  <a:pos x="86" y="204"/>
                </a:cxn>
                <a:cxn ang="0">
                  <a:pos x="116" y="165"/>
                </a:cxn>
                <a:cxn ang="0">
                  <a:pos x="160" y="106"/>
                </a:cxn>
                <a:cxn ang="0">
                  <a:pos x="173" y="86"/>
                </a:cxn>
                <a:cxn ang="0">
                  <a:pos x="198" y="49"/>
                </a:cxn>
                <a:cxn ang="0">
                  <a:pos x="206" y="37"/>
                </a:cxn>
                <a:cxn ang="0">
                  <a:pos x="220" y="20"/>
                </a:cxn>
                <a:cxn ang="0">
                  <a:pos x="228" y="12"/>
                </a:cxn>
                <a:cxn ang="0">
                  <a:pos x="239" y="9"/>
                </a:cxn>
                <a:cxn ang="0">
                  <a:pos x="241" y="8"/>
                </a:cxn>
                <a:cxn ang="0">
                  <a:pos x="243" y="4"/>
                </a:cxn>
                <a:cxn ang="0">
                  <a:pos x="242" y="1"/>
                </a:cxn>
                <a:cxn ang="0">
                  <a:pos x="239" y="0"/>
                </a:cxn>
              </a:cxnLst>
              <a:rect l="0" t="0" r="r" b="b"/>
              <a:pathLst>
                <a:path w="243" h="309">
                  <a:moveTo>
                    <a:pt x="239" y="0"/>
                  </a:moveTo>
                  <a:lnTo>
                    <a:pt x="239" y="0"/>
                  </a:lnTo>
                  <a:lnTo>
                    <a:pt x="231" y="1"/>
                  </a:lnTo>
                  <a:lnTo>
                    <a:pt x="225" y="4"/>
                  </a:lnTo>
                  <a:lnTo>
                    <a:pt x="220" y="8"/>
                  </a:lnTo>
                  <a:lnTo>
                    <a:pt x="215" y="12"/>
                  </a:lnTo>
                  <a:lnTo>
                    <a:pt x="206" y="23"/>
                  </a:lnTo>
                  <a:lnTo>
                    <a:pt x="197" y="34"/>
                  </a:lnTo>
                  <a:lnTo>
                    <a:pt x="197" y="34"/>
                  </a:lnTo>
                  <a:lnTo>
                    <a:pt x="188" y="45"/>
                  </a:lnTo>
                  <a:lnTo>
                    <a:pt x="179" y="57"/>
                  </a:lnTo>
                  <a:lnTo>
                    <a:pt x="163" y="82"/>
                  </a:lnTo>
                  <a:lnTo>
                    <a:pt x="147" y="106"/>
                  </a:lnTo>
                  <a:lnTo>
                    <a:pt x="139" y="118"/>
                  </a:lnTo>
                  <a:lnTo>
                    <a:pt x="131" y="129"/>
                  </a:lnTo>
                  <a:lnTo>
                    <a:pt x="131" y="129"/>
                  </a:lnTo>
                  <a:lnTo>
                    <a:pt x="114" y="151"/>
                  </a:lnTo>
                  <a:lnTo>
                    <a:pt x="98" y="173"/>
                  </a:lnTo>
                  <a:lnTo>
                    <a:pt x="65" y="218"/>
                  </a:lnTo>
                  <a:lnTo>
                    <a:pt x="65" y="218"/>
                  </a:lnTo>
                  <a:lnTo>
                    <a:pt x="49" y="238"/>
                  </a:lnTo>
                  <a:lnTo>
                    <a:pt x="32" y="259"/>
                  </a:lnTo>
                  <a:lnTo>
                    <a:pt x="17" y="280"/>
                  </a:lnTo>
                  <a:lnTo>
                    <a:pt x="1" y="301"/>
                  </a:lnTo>
                  <a:lnTo>
                    <a:pt x="1" y="301"/>
                  </a:lnTo>
                  <a:lnTo>
                    <a:pt x="0" y="304"/>
                  </a:lnTo>
                  <a:lnTo>
                    <a:pt x="0" y="306"/>
                  </a:lnTo>
                  <a:lnTo>
                    <a:pt x="1" y="307"/>
                  </a:lnTo>
                  <a:lnTo>
                    <a:pt x="3" y="308"/>
                  </a:lnTo>
                  <a:lnTo>
                    <a:pt x="4" y="309"/>
                  </a:lnTo>
                  <a:lnTo>
                    <a:pt x="6" y="309"/>
                  </a:lnTo>
                  <a:lnTo>
                    <a:pt x="8" y="308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21" y="290"/>
                  </a:lnTo>
                  <a:lnTo>
                    <a:pt x="33" y="276"/>
                  </a:lnTo>
                  <a:lnTo>
                    <a:pt x="46" y="260"/>
                  </a:lnTo>
                  <a:lnTo>
                    <a:pt x="57" y="244"/>
                  </a:lnTo>
                  <a:lnTo>
                    <a:pt x="57" y="244"/>
                  </a:lnTo>
                  <a:lnTo>
                    <a:pt x="86" y="204"/>
                  </a:lnTo>
                  <a:lnTo>
                    <a:pt x="116" y="165"/>
                  </a:lnTo>
                  <a:lnTo>
                    <a:pt x="116" y="165"/>
                  </a:lnTo>
                  <a:lnTo>
                    <a:pt x="145" y="125"/>
                  </a:lnTo>
                  <a:lnTo>
                    <a:pt x="160" y="10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90" y="61"/>
                  </a:lnTo>
                  <a:lnTo>
                    <a:pt x="198" y="4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14" y="29"/>
                  </a:lnTo>
                  <a:lnTo>
                    <a:pt x="220" y="20"/>
                  </a:lnTo>
                  <a:lnTo>
                    <a:pt x="223" y="16"/>
                  </a:lnTo>
                  <a:lnTo>
                    <a:pt x="228" y="12"/>
                  </a:lnTo>
                  <a:lnTo>
                    <a:pt x="232" y="10"/>
                  </a:lnTo>
                  <a:lnTo>
                    <a:pt x="239" y="9"/>
                  </a:lnTo>
                  <a:lnTo>
                    <a:pt x="239" y="9"/>
                  </a:lnTo>
                  <a:lnTo>
                    <a:pt x="241" y="8"/>
                  </a:lnTo>
                  <a:lnTo>
                    <a:pt x="242" y="7"/>
                  </a:lnTo>
                  <a:lnTo>
                    <a:pt x="243" y="4"/>
                  </a:lnTo>
                  <a:lnTo>
                    <a:pt x="243" y="2"/>
                  </a:lnTo>
                  <a:lnTo>
                    <a:pt x="242" y="1"/>
                  </a:lnTo>
                  <a:lnTo>
                    <a:pt x="241" y="0"/>
                  </a:lnTo>
                  <a:lnTo>
                    <a:pt x="239" y="0"/>
                  </a:lnTo>
                  <a:lnTo>
                    <a:pt x="23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22" name="Freeform 61"/>
            <p:cNvSpPr/>
            <p:nvPr/>
          </p:nvSpPr>
          <p:spPr bwMode="auto">
            <a:xfrm>
              <a:off x="4183063" y="4457700"/>
              <a:ext cx="88900" cy="112713"/>
            </a:xfrm>
            <a:custGeom>
              <a:avLst/>
              <a:gdLst/>
              <a:ahLst/>
              <a:cxnLst>
                <a:cxn ang="0">
                  <a:pos x="159" y="1"/>
                </a:cxn>
                <a:cxn ang="0">
                  <a:pos x="159" y="1"/>
                </a:cxn>
                <a:cxn ang="0">
                  <a:pos x="139" y="22"/>
                </a:cxn>
                <a:cxn ang="0">
                  <a:pos x="119" y="42"/>
                </a:cxn>
                <a:cxn ang="0">
                  <a:pos x="119" y="42"/>
                </a:cxn>
                <a:cxn ang="0">
                  <a:pos x="108" y="55"/>
                </a:cxn>
                <a:cxn ang="0">
                  <a:pos x="98" y="70"/>
                </a:cxn>
                <a:cxn ang="0">
                  <a:pos x="87" y="83"/>
                </a:cxn>
                <a:cxn ang="0">
                  <a:pos x="77" y="97"/>
                </a:cxn>
                <a:cxn ang="0">
                  <a:pos x="77" y="97"/>
                </a:cxn>
                <a:cxn ang="0">
                  <a:pos x="57" y="120"/>
                </a:cxn>
                <a:cxn ang="0">
                  <a:pos x="39" y="143"/>
                </a:cxn>
                <a:cxn ang="0">
                  <a:pos x="39" y="143"/>
                </a:cxn>
                <a:cxn ang="0">
                  <a:pos x="29" y="159"/>
                </a:cxn>
                <a:cxn ang="0">
                  <a:pos x="20" y="176"/>
                </a:cxn>
                <a:cxn ang="0">
                  <a:pos x="11" y="191"/>
                </a:cxn>
                <a:cxn ang="0">
                  <a:pos x="1" y="208"/>
                </a:cxn>
                <a:cxn ang="0">
                  <a:pos x="1" y="208"/>
                </a:cxn>
                <a:cxn ang="0">
                  <a:pos x="0" y="209"/>
                </a:cxn>
                <a:cxn ang="0">
                  <a:pos x="0" y="211"/>
                </a:cxn>
                <a:cxn ang="0">
                  <a:pos x="1" y="213"/>
                </a:cxn>
                <a:cxn ang="0">
                  <a:pos x="2" y="214"/>
                </a:cxn>
                <a:cxn ang="0">
                  <a:pos x="5" y="214"/>
                </a:cxn>
                <a:cxn ang="0">
                  <a:pos x="7" y="214"/>
                </a:cxn>
                <a:cxn ang="0">
                  <a:pos x="10" y="212"/>
                </a:cxn>
                <a:cxn ang="0">
                  <a:pos x="10" y="212"/>
                </a:cxn>
                <a:cxn ang="0">
                  <a:pos x="18" y="198"/>
                </a:cxn>
                <a:cxn ang="0">
                  <a:pos x="27" y="184"/>
                </a:cxn>
                <a:cxn ang="0">
                  <a:pos x="43" y="155"/>
                </a:cxn>
                <a:cxn ang="0">
                  <a:pos x="43" y="155"/>
                </a:cxn>
                <a:cxn ang="0">
                  <a:pos x="47" y="148"/>
                </a:cxn>
                <a:cxn ang="0">
                  <a:pos x="52" y="139"/>
                </a:cxn>
                <a:cxn ang="0">
                  <a:pos x="63" y="125"/>
                </a:cxn>
                <a:cxn ang="0">
                  <a:pos x="88" y="98"/>
                </a:cxn>
                <a:cxn ang="0">
                  <a:pos x="88" y="98"/>
                </a:cxn>
                <a:cxn ang="0">
                  <a:pos x="98" y="85"/>
                </a:cxn>
                <a:cxn ang="0">
                  <a:pos x="107" y="73"/>
                </a:cxn>
                <a:cxn ang="0">
                  <a:pos x="116" y="60"/>
                </a:cxn>
                <a:cxn ang="0">
                  <a:pos x="126" y="49"/>
                </a:cxn>
                <a:cxn ang="0">
                  <a:pos x="126" y="49"/>
                </a:cxn>
                <a:cxn ang="0">
                  <a:pos x="145" y="28"/>
                </a:cxn>
                <a:cxn ang="0">
                  <a:pos x="165" y="9"/>
                </a:cxn>
                <a:cxn ang="0">
                  <a:pos x="165" y="9"/>
                </a:cxn>
                <a:cxn ang="0">
                  <a:pos x="166" y="7"/>
                </a:cxn>
                <a:cxn ang="0">
                  <a:pos x="167" y="6"/>
                </a:cxn>
                <a:cxn ang="0">
                  <a:pos x="166" y="3"/>
                </a:cxn>
                <a:cxn ang="0">
                  <a:pos x="165" y="2"/>
                </a:cxn>
                <a:cxn ang="0">
                  <a:pos x="164" y="1"/>
                </a:cxn>
                <a:cxn ang="0">
                  <a:pos x="162" y="0"/>
                </a:cxn>
                <a:cxn ang="0">
                  <a:pos x="160" y="0"/>
                </a:cxn>
                <a:cxn ang="0">
                  <a:pos x="159" y="1"/>
                </a:cxn>
                <a:cxn ang="0">
                  <a:pos x="159" y="1"/>
                </a:cxn>
              </a:cxnLst>
              <a:rect l="0" t="0" r="r" b="b"/>
              <a:pathLst>
                <a:path w="167" h="214">
                  <a:moveTo>
                    <a:pt x="159" y="1"/>
                  </a:moveTo>
                  <a:lnTo>
                    <a:pt x="159" y="1"/>
                  </a:lnTo>
                  <a:lnTo>
                    <a:pt x="139" y="22"/>
                  </a:lnTo>
                  <a:lnTo>
                    <a:pt x="119" y="42"/>
                  </a:lnTo>
                  <a:lnTo>
                    <a:pt x="119" y="42"/>
                  </a:lnTo>
                  <a:lnTo>
                    <a:pt x="108" y="55"/>
                  </a:lnTo>
                  <a:lnTo>
                    <a:pt x="98" y="70"/>
                  </a:lnTo>
                  <a:lnTo>
                    <a:pt x="87" y="83"/>
                  </a:lnTo>
                  <a:lnTo>
                    <a:pt x="77" y="97"/>
                  </a:lnTo>
                  <a:lnTo>
                    <a:pt x="77" y="97"/>
                  </a:lnTo>
                  <a:lnTo>
                    <a:pt x="57" y="120"/>
                  </a:lnTo>
                  <a:lnTo>
                    <a:pt x="39" y="143"/>
                  </a:lnTo>
                  <a:lnTo>
                    <a:pt x="39" y="143"/>
                  </a:lnTo>
                  <a:lnTo>
                    <a:pt x="29" y="159"/>
                  </a:lnTo>
                  <a:lnTo>
                    <a:pt x="20" y="176"/>
                  </a:lnTo>
                  <a:lnTo>
                    <a:pt x="11" y="191"/>
                  </a:lnTo>
                  <a:lnTo>
                    <a:pt x="1" y="208"/>
                  </a:lnTo>
                  <a:lnTo>
                    <a:pt x="1" y="208"/>
                  </a:lnTo>
                  <a:lnTo>
                    <a:pt x="0" y="209"/>
                  </a:lnTo>
                  <a:lnTo>
                    <a:pt x="0" y="211"/>
                  </a:lnTo>
                  <a:lnTo>
                    <a:pt x="1" y="213"/>
                  </a:lnTo>
                  <a:lnTo>
                    <a:pt x="2" y="214"/>
                  </a:lnTo>
                  <a:lnTo>
                    <a:pt x="5" y="214"/>
                  </a:lnTo>
                  <a:lnTo>
                    <a:pt x="7" y="214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8" y="198"/>
                  </a:lnTo>
                  <a:lnTo>
                    <a:pt x="27" y="184"/>
                  </a:lnTo>
                  <a:lnTo>
                    <a:pt x="43" y="155"/>
                  </a:lnTo>
                  <a:lnTo>
                    <a:pt x="43" y="155"/>
                  </a:lnTo>
                  <a:lnTo>
                    <a:pt x="47" y="148"/>
                  </a:lnTo>
                  <a:lnTo>
                    <a:pt x="52" y="139"/>
                  </a:lnTo>
                  <a:lnTo>
                    <a:pt x="63" y="125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98" y="85"/>
                  </a:lnTo>
                  <a:lnTo>
                    <a:pt x="107" y="73"/>
                  </a:lnTo>
                  <a:lnTo>
                    <a:pt x="116" y="60"/>
                  </a:lnTo>
                  <a:lnTo>
                    <a:pt x="126" y="49"/>
                  </a:lnTo>
                  <a:lnTo>
                    <a:pt x="126" y="49"/>
                  </a:lnTo>
                  <a:lnTo>
                    <a:pt x="145" y="28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6" y="7"/>
                  </a:lnTo>
                  <a:lnTo>
                    <a:pt x="167" y="6"/>
                  </a:lnTo>
                  <a:lnTo>
                    <a:pt x="166" y="3"/>
                  </a:lnTo>
                  <a:lnTo>
                    <a:pt x="165" y="2"/>
                  </a:lnTo>
                  <a:lnTo>
                    <a:pt x="164" y="1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159" y="1"/>
                  </a:lnTo>
                  <a:lnTo>
                    <a:pt x="15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23" name="Freeform 62"/>
            <p:cNvSpPr/>
            <p:nvPr/>
          </p:nvSpPr>
          <p:spPr bwMode="auto">
            <a:xfrm>
              <a:off x="4197350" y="4487863"/>
              <a:ext cx="88900" cy="120650"/>
            </a:xfrm>
            <a:custGeom>
              <a:avLst/>
              <a:gdLst/>
              <a:ahLst/>
              <a:cxnLst>
                <a:cxn ang="0">
                  <a:pos x="159" y="1"/>
                </a:cxn>
                <a:cxn ang="0">
                  <a:pos x="159" y="1"/>
                </a:cxn>
                <a:cxn ang="0">
                  <a:pos x="147" y="15"/>
                </a:cxn>
                <a:cxn ang="0">
                  <a:pos x="136" y="28"/>
                </a:cxn>
                <a:cxn ang="0">
                  <a:pos x="116" y="57"/>
                </a:cxn>
                <a:cxn ang="0">
                  <a:pos x="96" y="86"/>
                </a:cxn>
                <a:cxn ang="0">
                  <a:pos x="75" y="115"/>
                </a:cxn>
                <a:cxn ang="0">
                  <a:pos x="75" y="115"/>
                </a:cxn>
                <a:cxn ang="0">
                  <a:pos x="54" y="140"/>
                </a:cxn>
                <a:cxn ang="0">
                  <a:pos x="33" y="166"/>
                </a:cxn>
                <a:cxn ang="0">
                  <a:pos x="24" y="180"/>
                </a:cxn>
                <a:cxn ang="0">
                  <a:pos x="15" y="193"/>
                </a:cxn>
                <a:cxn ang="0">
                  <a:pos x="7" y="208"/>
                </a:cxn>
                <a:cxn ang="0">
                  <a:pos x="1" y="223"/>
                </a:cxn>
                <a:cxn ang="0">
                  <a:pos x="1" y="223"/>
                </a:cxn>
                <a:cxn ang="0">
                  <a:pos x="0" y="225"/>
                </a:cxn>
                <a:cxn ang="0">
                  <a:pos x="1" y="226"/>
                </a:cxn>
                <a:cxn ang="0">
                  <a:pos x="2" y="227"/>
                </a:cxn>
                <a:cxn ang="0">
                  <a:pos x="4" y="228"/>
                </a:cxn>
                <a:cxn ang="0">
                  <a:pos x="7" y="228"/>
                </a:cxn>
                <a:cxn ang="0">
                  <a:pos x="8" y="227"/>
                </a:cxn>
                <a:cxn ang="0">
                  <a:pos x="11" y="225"/>
                </a:cxn>
                <a:cxn ang="0">
                  <a:pos x="11" y="225"/>
                </a:cxn>
                <a:cxn ang="0">
                  <a:pos x="17" y="210"/>
                </a:cxn>
                <a:cxn ang="0">
                  <a:pos x="25" y="195"/>
                </a:cxn>
                <a:cxn ang="0">
                  <a:pos x="34" y="182"/>
                </a:cxn>
                <a:cxn ang="0">
                  <a:pos x="45" y="167"/>
                </a:cxn>
                <a:cxn ang="0">
                  <a:pos x="66" y="140"/>
                </a:cxn>
                <a:cxn ang="0">
                  <a:pos x="87" y="114"/>
                </a:cxn>
                <a:cxn ang="0">
                  <a:pos x="87" y="114"/>
                </a:cxn>
                <a:cxn ang="0">
                  <a:pos x="107" y="88"/>
                </a:cxn>
                <a:cxn ang="0">
                  <a:pos x="126" y="60"/>
                </a:cxn>
                <a:cxn ang="0">
                  <a:pos x="144" y="34"/>
                </a:cxn>
                <a:cxn ang="0">
                  <a:pos x="155" y="21"/>
                </a:cxn>
                <a:cxn ang="0">
                  <a:pos x="166" y="9"/>
                </a:cxn>
                <a:cxn ang="0">
                  <a:pos x="166" y="9"/>
                </a:cxn>
                <a:cxn ang="0">
                  <a:pos x="167" y="7"/>
                </a:cxn>
                <a:cxn ang="0">
                  <a:pos x="167" y="6"/>
                </a:cxn>
                <a:cxn ang="0">
                  <a:pos x="167" y="3"/>
                </a:cxn>
                <a:cxn ang="0">
                  <a:pos x="166" y="2"/>
                </a:cxn>
                <a:cxn ang="0">
                  <a:pos x="164" y="1"/>
                </a:cxn>
                <a:cxn ang="0">
                  <a:pos x="163" y="0"/>
                </a:cxn>
                <a:cxn ang="0">
                  <a:pos x="161" y="0"/>
                </a:cxn>
                <a:cxn ang="0">
                  <a:pos x="159" y="1"/>
                </a:cxn>
                <a:cxn ang="0">
                  <a:pos x="159" y="1"/>
                </a:cxn>
              </a:cxnLst>
              <a:rect l="0" t="0" r="r" b="b"/>
              <a:pathLst>
                <a:path w="167" h="228">
                  <a:moveTo>
                    <a:pt x="159" y="1"/>
                  </a:moveTo>
                  <a:lnTo>
                    <a:pt x="159" y="1"/>
                  </a:lnTo>
                  <a:lnTo>
                    <a:pt x="147" y="15"/>
                  </a:lnTo>
                  <a:lnTo>
                    <a:pt x="136" y="28"/>
                  </a:lnTo>
                  <a:lnTo>
                    <a:pt x="116" y="57"/>
                  </a:lnTo>
                  <a:lnTo>
                    <a:pt x="96" y="86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54" y="140"/>
                  </a:lnTo>
                  <a:lnTo>
                    <a:pt x="33" y="166"/>
                  </a:lnTo>
                  <a:lnTo>
                    <a:pt x="24" y="180"/>
                  </a:lnTo>
                  <a:lnTo>
                    <a:pt x="15" y="193"/>
                  </a:lnTo>
                  <a:lnTo>
                    <a:pt x="7" y="20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0" y="225"/>
                  </a:lnTo>
                  <a:lnTo>
                    <a:pt x="1" y="226"/>
                  </a:lnTo>
                  <a:lnTo>
                    <a:pt x="2" y="227"/>
                  </a:lnTo>
                  <a:lnTo>
                    <a:pt x="4" y="228"/>
                  </a:lnTo>
                  <a:lnTo>
                    <a:pt x="7" y="228"/>
                  </a:lnTo>
                  <a:lnTo>
                    <a:pt x="8" y="227"/>
                  </a:lnTo>
                  <a:lnTo>
                    <a:pt x="11" y="225"/>
                  </a:lnTo>
                  <a:lnTo>
                    <a:pt x="11" y="225"/>
                  </a:lnTo>
                  <a:lnTo>
                    <a:pt x="17" y="210"/>
                  </a:lnTo>
                  <a:lnTo>
                    <a:pt x="25" y="195"/>
                  </a:lnTo>
                  <a:lnTo>
                    <a:pt x="34" y="182"/>
                  </a:lnTo>
                  <a:lnTo>
                    <a:pt x="45" y="167"/>
                  </a:lnTo>
                  <a:lnTo>
                    <a:pt x="66" y="140"/>
                  </a:lnTo>
                  <a:lnTo>
                    <a:pt x="87" y="114"/>
                  </a:lnTo>
                  <a:lnTo>
                    <a:pt x="87" y="114"/>
                  </a:lnTo>
                  <a:lnTo>
                    <a:pt x="107" y="88"/>
                  </a:lnTo>
                  <a:lnTo>
                    <a:pt x="126" y="60"/>
                  </a:lnTo>
                  <a:lnTo>
                    <a:pt x="144" y="34"/>
                  </a:lnTo>
                  <a:lnTo>
                    <a:pt x="155" y="21"/>
                  </a:lnTo>
                  <a:lnTo>
                    <a:pt x="166" y="9"/>
                  </a:lnTo>
                  <a:lnTo>
                    <a:pt x="166" y="9"/>
                  </a:lnTo>
                  <a:lnTo>
                    <a:pt x="167" y="7"/>
                  </a:lnTo>
                  <a:lnTo>
                    <a:pt x="167" y="6"/>
                  </a:lnTo>
                  <a:lnTo>
                    <a:pt x="167" y="3"/>
                  </a:lnTo>
                  <a:lnTo>
                    <a:pt x="166" y="2"/>
                  </a:lnTo>
                  <a:lnTo>
                    <a:pt x="164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59" y="1"/>
                  </a:lnTo>
                  <a:lnTo>
                    <a:pt x="15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24" name="Freeform 63"/>
            <p:cNvSpPr/>
            <p:nvPr/>
          </p:nvSpPr>
          <p:spPr bwMode="auto">
            <a:xfrm>
              <a:off x="4217988" y="4532313"/>
              <a:ext cx="88900" cy="123825"/>
            </a:xfrm>
            <a:custGeom>
              <a:avLst/>
              <a:gdLst/>
              <a:ahLst/>
              <a:cxnLst>
                <a:cxn ang="0">
                  <a:pos x="158" y="1"/>
                </a:cxn>
                <a:cxn ang="0">
                  <a:pos x="158" y="1"/>
                </a:cxn>
                <a:cxn ang="0">
                  <a:pos x="147" y="12"/>
                </a:cxn>
                <a:cxn ang="0">
                  <a:pos x="136" y="24"/>
                </a:cxn>
                <a:cxn ang="0">
                  <a:pos x="127" y="38"/>
                </a:cxn>
                <a:cxn ang="0">
                  <a:pos x="118" y="51"/>
                </a:cxn>
                <a:cxn ang="0">
                  <a:pos x="101" y="81"/>
                </a:cxn>
                <a:cxn ang="0">
                  <a:pos x="86" y="109"/>
                </a:cxn>
                <a:cxn ang="0">
                  <a:pos x="86" y="109"/>
                </a:cxn>
                <a:cxn ang="0">
                  <a:pos x="76" y="125"/>
                </a:cxn>
                <a:cxn ang="0">
                  <a:pos x="65" y="140"/>
                </a:cxn>
                <a:cxn ang="0">
                  <a:pos x="41" y="170"/>
                </a:cxn>
                <a:cxn ang="0">
                  <a:pos x="41" y="170"/>
                </a:cxn>
                <a:cxn ang="0">
                  <a:pos x="20" y="197"/>
                </a:cxn>
                <a:cxn ang="0">
                  <a:pos x="1" y="226"/>
                </a:cxn>
                <a:cxn ang="0">
                  <a:pos x="1" y="226"/>
                </a:cxn>
                <a:cxn ang="0">
                  <a:pos x="0" y="228"/>
                </a:cxn>
                <a:cxn ang="0">
                  <a:pos x="0" y="229"/>
                </a:cxn>
                <a:cxn ang="0">
                  <a:pos x="1" y="232"/>
                </a:cxn>
                <a:cxn ang="0">
                  <a:pos x="2" y="233"/>
                </a:cxn>
                <a:cxn ang="0">
                  <a:pos x="4" y="233"/>
                </a:cxn>
                <a:cxn ang="0">
                  <a:pos x="6" y="233"/>
                </a:cxn>
                <a:cxn ang="0">
                  <a:pos x="7" y="233"/>
                </a:cxn>
                <a:cxn ang="0">
                  <a:pos x="9" y="231"/>
                </a:cxn>
                <a:cxn ang="0">
                  <a:pos x="9" y="231"/>
                </a:cxn>
                <a:cxn ang="0">
                  <a:pos x="18" y="217"/>
                </a:cxn>
                <a:cxn ang="0">
                  <a:pos x="29" y="204"/>
                </a:cxn>
                <a:cxn ang="0">
                  <a:pos x="49" y="177"/>
                </a:cxn>
                <a:cxn ang="0">
                  <a:pos x="71" y="150"/>
                </a:cxn>
                <a:cxn ang="0">
                  <a:pos x="80" y="136"/>
                </a:cxn>
                <a:cxn ang="0">
                  <a:pos x="90" y="122"/>
                </a:cxn>
                <a:cxn ang="0">
                  <a:pos x="90" y="122"/>
                </a:cxn>
                <a:cxn ang="0">
                  <a:pos x="128" y="58"/>
                </a:cxn>
                <a:cxn ang="0">
                  <a:pos x="128" y="58"/>
                </a:cxn>
                <a:cxn ang="0">
                  <a:pos x="135" y="45"/>
                </a:cxn>
                <a:cxn ang="0">
                  <a:pos x="144" y="32"/>
                </a:cxn>
                <a:cxn ang="0">
                  <a:pos x="154" y="19"/>
                </a:cxn>
                <a:cxn ang="0">
                  <a:pos x="159" y="14"/>
                </a:cxn>
                <a:cxn ang="0">
                  <a:pos x="165" y="9"/>
                </a:cxn>
                <a:cxn ang="0">
                  <a:pos x="165" y="9"/>
                </a:cxn>
                <a:cxn ang="0">
                  <a:pos x="166" y="7"/>
                </a:cxn>
                <a:cxn ang="0">
                  <a:pos x="166" y="6"/>
                </a:cxn>
                <a:cxn ang="0">
                  <a:pos x="166" y="4"/>
                </a:cxn>
                <a:cxn ang="0">
                  <a:pos x="165" y="2"/>
                </a:cxn>
                <a:cxn ang="0">
                  <a:pos x="162" y="0"/>
                </a:cxn>
                <a:cxn ang="0">
                  <a:pos x="160" y="0"/>
                </a:cxn>
                <a:cxn ang="0">
                  <a:pos x="158" y="1"/>
                </a:cxn>
                <a:cxn ang="0">
                  <a:pos x="158" y="1"/>
                </a:cxn>
              </a:cxnLst>
              <a:rect l="0" t="0" r="r" b="b"/>
              <a:pathLst>
                <a:path w="166" h="233">
                  <a:moveTo>
                    <a:pt x="158" y="1"/>
                  </a:moveTo>
                  <a:lnTo>
                    <a:pt x="158" y="1"/>
                  </a:lnTo>
                  <a:lnTo>
                    <a:pt x="147" y="12"/>
                  </a:lnTo>
                  <a:lnTo>
                    <a:pt x="136" y="24"/>
                  </a:lnTo>
                  <a:lnTo>
                    <a:pt x="127" y="38"/>
                  </a:lnTo>
                  <a:lnTo>
                    <a:pt x="118" y="51"/>
                  </a:lnTo>
                  <a:lnTo>
                    <a:pt x="101" y="81"/>
                  </a:lnTo>
                  <a:lnTo>
                    <a:pt x="86" y="109"/>
                  </a:lnTo>
                  <a:lnTo>
                    <a:pt x="86" y="109"/>
                  </a:lnTo>
                  <a:lnTo>
                    <a:pt x="76" y="125"/>
                  </a:lnTo>
                  <a:lnTo>
                    <a:pt x="65" y="140"/>
                  </a:lnTo>
                  <a:lnTo>
                    <a:pt x="41" y="170"/>
                  </a:lnTo>
                  <a:lnTo>
                    <a:pt x="41" y="170"/>
                  </a:lnTo>
                  <a:lnTo>
                    <a:pt x="20" y="197"/>
                  </a:lnTo>
                  <a:lnTo>
                    <a:pt x="1" y="226"/>
                  </a:lnTo>
                  <a:lnTo>
                    <a:pt x="1" y="226"/>
                  </a:lnTo>
                  <a:lnTo>
                    <a:pt x="0" y="228"/>
                  </a:lnTo>
                  <a:lnTo>
                    <a:pt x="0" y="229"/>
                  </a:lnTo>
                  <a:lnTo>
                    <a:pt x="1" y="232"/>
                  </a:lnTo>
                  <a:lnTo>
                    <a:pt x="2" y="233"/>
                  </a:lnTo>
                  <a:lnTo>
                    <a:pt x="4" y="233"/>
                  </a:lnTo>
                  <a:lnTo>
                    <a:pt x="6" y="233"/>
                  </a:lnTo>
                  <a:lnTo>
                    <a:pt x="7" y="233"/>
                  </a:lnTo>
                  <a:lnTo>
                    <a:pt x="9" y="231"/>
                  </a:lnTo>
                  <a:lnTo>
                    <a:pt x="9" y="231"/>
                  </a:lnTo>
                  <a:lnTo>
                    <a:pt x="18" y="217"/>
                  </a:lnTo>
                  <a:lnTo>
                    <a:pt x="29" y="204"/>
                  </a:lnTo>
                  <a:lnTo>
                    <a:pt x="49" y="177"/>
                  </a:lnTo>
                  <a:lnTo>
                    <a:pt x="71" y="150"/>
                  </a:lnTo>
                  <a:lnTo>
                    <a:pt x="80" y="136"/>
                  </a:lnTo>
                  <a:lnTo>
                    <a:pt x="90" y="122"/>
                  </a:lnTo>
                  <a:lnTo>
                    <a:pt x="90" y="122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35" y="45"/>
                  </a:lnTo>
                  <a:lnTo>
                    <a:pt x="144" y="32"/>
                  </a:lnTo>
                  <a:lnTo>
                    <a:pt x="154" y="19"/>
                  </a:lnTo>
                  <a:lnTo>
                    <a:pt x="159" y="14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6" y="7"/>
                  </a:lnTo>
                  <a:lnTo>
                    <a:pt x="166" y="6"/>
                  </a:lnTo>
                  <a:lnTo>
                    <a:pt x="166" y="4"/>
                  </a:lnTo>
                  <a:lnTo>
                    <a:pt x="165" y="2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158" y="1"/>
                  </a:lnTo>
                  <a:lnTo>
                    <a:pt x="15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25" name="Freeform 64"/>
            <p:cNvSpPr/>
            <p:nvPr/>
          </p:nvSpPr>
          <p:spPr bwMode="auto">
            <a:xfrm>
              <a:off x="4248150" y="4562475"/>
              <a:ext cx="85725" cy="115888"/>
            </a:xfrm>
            <a:custGeom>
              <a:avLst/>
              <a:gdLst/>
              <a:ahLst/>
              <a:cxnLst>
                <a:cxn ang="0">
                  <a:pos x="154" y="1"/>
                </a:cxn>
                <a:cxn ang="0">
                  <a:pos x="154" y="1"/>
                </a:cxn>
                <a:cxn ang="0">
                  <a:pos x="143" y="13"/>
                </a:cxn>
                <a:cxn ang="0">
                  <a:pos x="133" y="24"/>
                </a:cxn>
                <a:cxn ang="0">
                  <a:pos x="124" y="38"/>
                </a:cxn>
                <a:cxn ang="0">
                  <a:pos x="117" y="50"/>
                </a:cxn>
                <a:cxn ang="0">
                  <a:pos x="102" y="78"/>
                </a:cxn>
                <a:cxn ang="0">
                  <a:pos x="94" y="92"/>
                </a:cxn>
                <a:cxn ang="0">
                  <a:pos x="87" y="105"/>
                </a:cxn>
                <a:cxn ang="0">
                  <a:pos x="87" y="105"/>
                </a:cxn>
                <a:cxn ang="0">
                  <a:pos x="75" y="122"/>
                </a:cxn>
                <a:cxn ang="0">
                  <a:pos x="64" y="137"/>
                </a:cxn>
                <a:cxn ang="0">
                  <a:pos x="39" y="168"/>
                </a:cxn>
                <a:cxn ang="0">
                  <a:pos x="39" y="168"/>
                </a:cxn>
                <a:cxn ang="0">
                  <a:pos x="30" y="180"/>
                </a:cxn>
                <a:cxn ang="0">
                  <a:pos x="19" y="190"/>
                </a:cxn>
                <a:cxn ang="0">
                  <a:pos x="10" y="200"/>
                </a:cxn>
                <a:cxn ang="0">
                  <a:pos x="1" y="212"/>
                </a:cxn>
                <a:cxn ang="0">
                  <a:pos x="1" y="212"/>
                </a:cxn>
                <a:cxn ang="0">
                  <a:pos x="0" y="214"/>
                </a:cxn>
                <a:cxn ang="0">
                  <a:pos x="0" y="215"/>
                </a:cxn>
                <a:cxn ang="0">
                  <a:pos x="1" y="217"/>
                </a:cxn>
                <a:cxn ang="0">
                  <a:pos x="2" y="218"/>
                </a:cxn>
                <a:cxn ang="0">
                  <a:pos x="6" y="219"/>
                </a:cxn>
                <a:cxn ang="0">
                  <a:pos x="7" y="218"/>
                </a:cxn>
                <a:cxn ang="0">
                  <a:pos x="9" y="217"/>
                </a:cxn>
                <a:cxn ang="0">
                  <a:pos x="9" y="217"/>
                </a:cxn>
                <a:cxn ang="0">
                  <a:pos x="19" y="205"/>
                </a:cxn>
                <a:cxn ang="0">
                  <a:pos x="30" y="192"/>
                </a:cxn>
                <a:cxn ang="0">
                  <a:pos x="41" y="180"/>
                </a:cxn>
                <a:cxn ang="0">
                  <a:pos x="51" y="167"/>
                </a:cxn>
                <a:cxn ang="0">
                  <a:pos x="51" y="167"/>
                </a:cxn>
                <a:cxn ang="0">
                  <a:pos x="71" y="142"/>
                </a:cxn>
                <a:cxn ang="0">
                  <a:pos x="90" y="117"/>
                </a:cxn>
                <a:cxn ang="0">
                  <a:pos x="90" y="117"/>
                </a:cxn>
                <a:cxn ang="0">
                  <a:pos x="99" y="103"/>
                </a:cxn>
                <a:cxn ang="0">
                  <a:pos x="106" y="89"/>
                </a:cxn>
                <a:cxn ang="0">
                  <a:pos x="122" y="61"/>
                </a:cxn>
                <a:cxn ang="0">
                  <a:pos x="130" y="46"/>
                </a:cxn>
                <a:cxn ang="0">
                  <a:pos x="138" y="33"/>
                </a:cxn>
                <a:cxn ang="0">
                  <a:pos x="149" y="20"/>
                </a:cxn>
                <a:cxn ang="0">
                  <a:pos x="160" y="9"/>
                </a:cxn>
                <a:cxn ang="0">
                  <a:pos x="160" y="9"/>
                </a:cxn>
                <a:cxn ang="0">
                  <a:pos x="161" y="7"/>
                </a:cxn>
                <a:cxn ang="0">
                  <a:pos x="161" y="5"/>
                </a:cxn>
                <a:cxn ang="0">
                  <a:pos x="161" y="4"/>
                </a:cxn>
                <a:cxn ang="0">
                  <a:pos x="160" y="1"/>
                </a:cxn>
                <a:cxn ang="0">
                  <a:pos x="159" y="0"/>
                </a:cxn>
                <a:cxn ang="0">
                  <a:pos x="157" y="0"/>
                </a:cxn>
                <a:cxn ang="0">
                  <a:pos x="155" y="0"/>
                </a:cxn>
                <a:cxn ang="0">
                  <a:pos x="154" y="1"/>
                </a:cxn>
                <a:cxn ang="0">
                  <a:pos x="154" y="1"/>
                </a:cxn>
              </a:cxnLst>
              <a:rect l="0" t="0" r="r" b="b"/>
              <a:pathLst>
                <a:path w="161" h="219">
                  <a:moveTo>
                    <a:pt x="154" y="1"/>
                  </a:moveTo>
                  <a:lnTo>
                    <a:pt x="154" y="1"/>
                  </a:lnTo>
                  <a:lnTo>
                    <a:pt x="143" y="13"/>
                  </a:lnTo>
                  <a:lnTo>
                    <a:pt x="133" y="24"/>
                  </a:lnTo>
                  <a:lnTo>
                    <a:pt x="124" y="38"/>
                  </a:lnTo>
                  <a:lnTo>
                    <a:pt x="117" y="50"/>
                  </a:lnTo>
                  <a:lnTo>
                    <a:pt x="102" y="78"/>
                  </a:lnTo>
                  <a:lnTo>
                    <a:pt x="94" y="92"/>
                  </a:lnTo>
                  <a:lnTo>
                    <a:pt x="87" y="105"/>
                  </a:lnTo>
                  <a:lnTo>
                    <a:pt x="87" y="105"/>
                  </a:lnTo>
                  <a:lnTo>
                    <a:pt x="75" y="122"/>
                  </a:lnTo>
                  <a:lnTo>
                    <a:pt x="64" y="137"/>
                  </a:lnTo>
                  <a:lnTo>
                    <a:pt x="39" y="168"/>
                  </a:lnTo>
                  <a:lnTo>
                    <a:pt x="39" y="168"/>
                  </a:lnTo>
                  <a:lnTo>
                    <a:pt x="30" y="180"/>
                  </a:lnTo>
                  <a:lnTo>
                    <a:pt x="19" y="190"/>
                  </a:lnTo>
                  <a:lnTo>
                    <a:pt x="10" y="200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0" y="214"/>
                  </a:lnTo>
                  <a:lnTo>
                    <a:pt x="0" y="215"/>
                  </a:lnTo>
                  <a:lnTo>
                    <a:pt x="1" y="217"/>
                  </a:lnTo>
                  <a:lnTo>
                    <a:pt x="2" y="218"/>
                  </a:lnTo>
                  <a:lnTo>
                    <a:pt x="6" y="219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9" y="217"/>
                  </a:lnTo>
                  <a:lnTo>
                    <a:pt x="19" y="205"/>
                  </a:lnTo>
                  <a:lnTo>
                    <a:pt x="30" y="192"/>
                  </a:lnTo>
                  <a:lnTo>
                    <a:pt x="41" y="180"/>
                  </a:lnTo>
                  <a:lnTo>
                    <a:pt x="51" y="167"/>
                  </a:lnTo>
                  <a:lnTo>
                    <a:pt x="51" y="167"/>
                  </a:lnTo>
                  <a:lnTo>
                    <a:pt x="71" y="142"/>
                  </a:lnTo>
                  <a:lnTo>
                    <a:pt x="90" y="117"/>
                  </a:lnTo>
                  <a:lnTo>
                    <a:pt x="90" y="117"/>
                  </a:lnTo>
                  <a:lnTo>
                    <a:pt x="99" y="103"/>
                  </a:lnTo>
                  <a:lnTo>
                    <a:pt x="106" y="89"/>
                  </a:lnTo>
                  <a:lnTo>
                    <a:pt x="122" y="61"/>
                  </a:lnTo>
                  <a:lnTo>
                    <a:pt x="130" y="46"/>
                  </a:lnTo>
                  <a:lnTo>
                    <a:pt x="138" y="33"/>
                  </a:lnTo>
                  <a:lnTo>
                    <a:pt x="149" y="20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61" y="4"/>
                  </a:lnTo>
                  <a:lnTo>
                    <a:pt x="160" y="1"/>
                  </a:lnTo>
                  <a:lnTo>
                    <a:pt x="159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4" y="1"/>
                  </a:lnTo>
                  <a:lnTo>
                    <a:pt x="15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26" name="Freeform 65"/>
            <p:cNvSpPr/>
            <p:nvPr/>
          </p:nvSpPr>
          <p:spPr bwMode="auto">
            <a:xfrm>
              <a:off x="4268788" y="4605338"/>
              <a:ext cx="76200" cy="111125"/>
            </a:xfrm>
            <a:custGeom>
              <a:avLst/>
              <a:gdLst/>
              <a:ahLst/>
              <a:cxnLst>
                <a:cxn ang="0">
                  <a:pos x="135" y="1"/>
                </a:cxn>
                <a:cxn ang="0">
                  <a:pos x="135" y="1"/>
                </a:cxn>
                <a:cxn ang="0">
                  <a:pos x="125" y="12"/>
                </a:cxn>
                <a:cxn ang="0">
                  <a:pos x="117" y="22"/>
                </a:cxn>
                <a:cxn ang="0">
                  <a:pos x="101" y="44"/>
                </a:cxn>
                <a:cxn ang="0">
                  <a:pos x="72" y="88"/>
                </a:cxn>
                <a:cxn ang="0">
                  <a:pos x="72" y="88"/>
                </a:cxn>
                <a:cxn ang="0">
                  <a:pos x="54" y="116"/>
                </a:cxn>
                <a:cxn ang="0">
                  <a:pos x="36" y="145"/>
                </a:cxn>
                <a:cxn ang="0">
                  <a:pos x="1" y="202"/>
                </a:cxn>
                <a:cxn ang="0">
                  <a:pos x="1" y="202"/>
                </a:cxn>
                <a:cxn ang="0">
                  <a:pos x="0" y="204"/>
                </a:cxn>
                <a:cxn ang="0">
                  <a:pos x="0" y="205"/>
                </a:cxn>
                <a:cxn ang="0">
                  <a:pos x="1" y="208"/>
                </a:cxn>
                <a:cxn ang="0">
                  <a:pos x="2" y="209"/>
                </a:cxn>
                <a:cxn ang="0">
                  <a:pos x="4" y="210"/>
                </a:cxn>
                <a:cxn ang="0">
                  <a:pos x="6" y="210"/>
                </a:cxn>
                <a:cxn ang="0">
                  <a:pos x="7" y="209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41" y="158"/>
                </a:cxn>
                <a:cxn ang="0">
                  <a:pos x="57" y="133"/>
                </a:cxn>
                <a:cxn ang="0">
                  <a:pos x="72" y="108"/>
                </a:cxn>
                <a:cxn ang="0">
                  <a:pos x="72" y="108"/>
                </a:cxn>
                <a:cxn ang="0">
                  <a:pos x="87" y="82"/>
                </a:cxn>
                <a:cxn ang="0">
                  <a:pos x="104" y="56"/>
                </a:cxn>
                <a:cxn ang="0">
                  <a:pos x="121" y="31"/>
                </a:cxn>
                <a:cxn ang="0">
                  <a:pos x="131" y="20"/>
                </a:cxn>
                <a:cxn ang="0">
                  <a:pos x="141" y="9"/>
                </a:cxn>
                <a:cxn ang="0">
                  <a:pos x="141" y="9"/>
                </a:cxn>
                <a:cxn ang="0">
                  <a:pos x="142" y="6"/>
                </a:cxn>
                <a:cxn ang="0">
                  <a:pos x="143" y="4"/>
                </a:cxn>
                <a:cxn ang="0">
                  <a:pos x="142" y="3"/>
                </a:cxn>
                <a:cxn ang="0">
                  <a:pos x="141" y="1"/>
                </a:cxn>
                <a:cxn ang="0">
                  <a:pos x="140" y="0"/>
                </a:cxn>
                <a:cxn ang="0">
                  <a:pos x="138" y="0"/>
                </a:cxn>
                <a:cxn ang="0">
                  <a:pos x="137" y="0"/>
                </a:cxn>
                <a:cxn ang="0">
                  <a:pos x="135" y="1"/>
                </a:cxn>
                <a:cxn ang="0">
                  <a:pos x="135" y="1"/>
                </a:cxn>
              </a:cxnLst>
              <a:rect l="0" t="0" r="r" b="b"/>
              <a:pathLst>
                <a:path w="143" h="210">
                  <a:moveTo>
                    <a:pt x="135" y="1"/>
                  </a:moveTo>
                  <a:lnTo>
                    <a:pt x="135" y="1"/>
                  </a:lnTo>
                  <a:lnTo>
                    <a:pt x="125" y="12"/>
                  </a:lnTo>
                  <a:lnTo>
                    <a:pt x="117" y="22"/>
                  </a:lnTo>
                  <a:lnTo>
                    <a:pt x="101" y="44"/>
                  </a:lnTo>
                  <a:lnTo>
                    <a:pt x="72" y="88"/>
                  </a:lnTo>
                  <a:lnTo>
                    <a:pt x="72" y="88"/>
                  </a:lnTo>
                  <a:lnTo>
                    <a:pt x="54" y="116"/>
                  </a:lnTo>
                  <a:lnTo>
                    <a:pt x="36" y="145"/>
                  </a:lnTo>
                  <a:lnTo>
                    <a:pt x="1" y="202"/>
                  </a:lnTo>
                  <a:lnTo>
                    <a:pt x="1" y="202"/>
                  </a:lnTo>
                  <a:lnTo>
                    <a:pt x="0" y="204"/>
                  </a:lnTo>
                  <a:lnTo>
                    <a:pt x="0" y="205"/>
                  </a:lnTo>
                  <a:lnTo>
                    <a:pt x="1" y="208"/>
                  </a:lnTo>
                  <a:lnTo>
                    <a:pt x="2" y="209"/>
                  </a:lnTo>
                  <a:lnTo>
                    <a:pt x="4" y="210"/>
                  </a:lnTo>
                  <a:lnTo>
                    <a:pt x="6" y="210"/>
                  </a:lnTo>
                  <a:lnTo>
                    <a:pt x="7" y="209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41" y="158"/>
                  </a:lnTo>
                  <a:lnTo>
                    <a:pt x="57" y="133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7" y="82"/>
                  </a:lnTo>
                  <a:lnTo>
                    <a:pt x="104" y="56"/>
                  </a:lnTo>
                  <a:lnTo>
                    <a:pt x="121" y="31"/>
                  </a:lnTo>
                  <a:lnTo>
                    <a:pt x="131" y="20"/>
                  </a:lnTo>
                  <a:lnTo>
                    <a:pt x="141" y="9"/>
                  </a:lnTo>
                  <a:lnTo>
                    <a:pt x="141" y="9"/>
                  </a:lnTo>
                  <a:lnTo>
                    <a:pt x="142" y="6"/>
                  </a:lnTo>
                  <a:lnTo>
                    <a:pt x="143" y="4"/>
                  </a:lnTo>
                  <a:lnTo>
                    <a:pt x="142" y="3"/>
                  </a:lnTo>
                  <a:lnTo>
                    <a:pt x="141" y="1"/>
                  </a:lnTo>
                  <a:lnTo>
                    <a:pt x="140" y="0"/>
                  </a:lnTo>
                  <a:lnTo>
                    <a:pt x="138" y="0"/>
                  </a:lnTo>
                  <a:lnTo>
                    <a:pt x="137" y="0"/>
                  </a:lnTo>
                  <a:lnTo>
                    <a:pt x="135" y="1"/>
                  </a:lnTo>
                  <a:lnTo>
                    <a:pt x="13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27" name="Freeform 66"/>
            <p:cNvSpPr/>
            <p:nvPr/>
          </p:nvSpPr>
          <p:spPr bwMode="auto">
            <a:xfrm>
              <a:off x="4295775" y="4633913"/>
              <a:ext cx="84138" cy="103188"/>
            </a:xfrm>
            <a:custGeom>
              <a:avLst/>
              <a:gdLst/>
              <a:ahLst/>
              <a:cxnLst>
                <a:cxn ang="0">
                  <a:pos x="149" y="2"/>
                </a:cxn>
                <a:cxn ang="0">
                  <a:pos x="149" y="2"/>
                </a:cxn>
                <a:cxn ang="0">
                  <a:pos x="127" y="24"/>
                </a:cxn>
                <a:cxn ang="0">
                  <a:pos x="105" y="47"/>
                </a:cxn>
                <a:cxn ang="0">
                  <a:pos x="86" y="71"/>
                </a:cxn>
                <a:cxn ang="0">
                  <a:pos x="76" y="83"/>
                </a:cxn>
                <a:cxn ang="0">
                  <a:pos x="68" y="95"/>
                </a:cxn>
                <a:cxn ang="0">
                  <a:pos x="68" y="95"/>
                </a:cxn>
                <a:cxn ang="0">
                  <a:pos x="60" y="107"/>
                </a:cxn>
                <a:cxn ang="0">
                  <a:pos x="50" y="119"/>
                </a:cxn>
                <a:cxn ang="0">
                  <a:pos x="32" y="141"/>
                </a:cxn>
                <a:cxn ang="0">
                  <a:pos x="22" y="152"/>
                </a:cxn>
                <a:cxn ang="0">
                  <a:pos x="14" y="164"/>
                </a:cxn>
                <a:cxn ang="0">
                  <a:pos x="7" y="176"/>
                </a:cxn>
                <a:cxn ang="0">
                  <a:pos x="1" y="190"/>
                </a:cxn>
                <a:cxn ang="0">
                  <a:pos x="1" y="190"/>
                </a:cxn>
                <a:cxn ang="0">
                  <a:pos x="0" y="192"/>
                </a:cxn>
                <a:cxn ang="0">
                  <a:pos x="1" y="193"/>
                </a:cxn>
                <a:cxn ang="0">
                  <a:pos x="2" y="194"/>
                </a:cxn>
                <a:cxn ang="0">
                  <a:pos x="3" y="195"/>
                </a:cxn>
                <a:cxn ang="0">
                  <a:pos x="7" y="195"/>
                </a:cxn>
                <a:cxn ang="0">
                  <a:pos x="8" y="194"/>
                </a:cxn>
                <a:cxn ang="0">
                  <a:pos x="10" y="192"/>
                </a:cxn>
                <a:cxn ang="0">
                  <a:pos x="10" y="192"/>
                </a:cxn>
                <a:cxn ang="0">
                  <a:pos x="15" y="180"/>
                </a:cxn>
                <a:cxn ang="0">
                  <a:pos x="22" y="169"/>
                </a:cxn>
                <a:cxn ang="0">
                  <a:pos x="30" y="159"/>
                </a:cxn>
                <a:cxn ang="0">
                  <a:pos x="38" y="148"/>
                </a:cxn>
                <a:cxn ang="0">
                  <a:pos x="55" y="128"/>
                </a:cxn>
                <a:cxn ang="0">
                  <a:pos x="71" y="107"/>
                </a:cxn>
                <a:cxn ang="0">
                  <a:pos x="71" y="107"/>
                </a:cxn>
                <a:cxn ang="0">
                  <a:pos x="91" y="81"/>
                </a:cxn>
                <a:cxn ang="0">
                  <a:pos x="112" y="56"/>
                </a:cxn>
                <a:cxn ang="0">
                  <a:pos x="133" y="32"/>
                </a:cxn>
                <a:cxn ang="0">
                  <a:pos x="156" y="8"/>
                </a:cxn>
                <a:cxn ang="0">
                  <a:pos x="156" y="8"/>
                </a:cxn>
                <a:cxn ang="0">
                  <a:pos x="157" y="7"/>
                </a:cxn>
                <a:cxn ang="0">
                  <a:pos x="157" y="5"/>
                </a:cxn>
                <a:cxn ang="0">
                  <a:pos x="157" y="3"/>
                </a:cxn>
                <a:cxn ang="0">
                  <a:pos x="156" y="2"/>
                </a:cxn>
                <a:cxn ang="0">
                  <a:pos x="154" y="1"/>
                </a:cxn>
                <a:cxn ang="0">
                  <a:pos x="153" y="0"/>
                </a:cxn>
                <a:cxn ang="0">
                  <a:pos x="151" y="1"/>
                </a:cxn>
                <a:cxn ang="0">
                  <a:pos x="149" y="2"/>
                </a:cxn>
                <a:cxn ang="0">
                  <a:pos x="149" y="2"/>
                </a:cxn>
              </a:cxnLst>
              <a:rect l="0" t="0" r="r" b="b"/>
              <a:pathLst>
                <a:path w="157" h="195">
                  <a:moveTo>
                    <a:pt x="149" y="2"/>
                  </a:moveTo>
                  <a:lnTo>
                    <a:pt x="149" y="2"/>
                  </a:lnTo>
                  <a:lnTo>
                    <a:pt x="127" y="24"/>
                  </a:lnTo>
                  <a:lnTo>
                    <a:pt x="105" y="47"/>
                  </a:lnTo>
                  <a:lnTo>
                    <a:pt x="86" y="71"/>
                  </a:lnTo>
                  <a:lnTo>
                    <a:pt x="76" y="83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60" y="107"/>
                  </a:lnTo>
                  <a:lnTo>
                    <a:pt x="50" y="119"/>
                  </a:lnTo>
                  <a:lnTo>
                    <a:pt x="32" y="141"/>
                  </a:lnTo>
                  <a:lnTo>
                    <a:pt x="22" y="152"/>
                  </a:lnTo>
                  <a:lnTo>
                    <a:pt x="14" y="164"/>
                  </a:lnTo>
                  <a:lnTo>
                    <a:pt x="7" y="176"/>
                  </a:lnTo>
                  <a:lnTo>
                    <a:pt x="1" y="190"/>
                  </a:lnTo>
                  <a:lnTo>
                    <a:pt x="1" y="190"/>
                  </a:lnTo>
                  <a:lnTo>
                    <a:pt x="0" y="192"/>
                  </a:lnTo>
                  <a:lnTo>
                    <a:pt x="1" y="193"/>
                  </a:lnTo>
                  <a:lnTo>
                    <a:pt x="2" y="194"/>
                  </a:lnTo>
                  <a:lnTo>
                    <a:pt x="3" y="195"/>
                  </a:lnTo>
                  <a:lnTo>
                    <a:pt x="7" y="195"/>
                  </a:lnTo>
                  <a:lnTo>
                    <a:pt x="8" y="194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5" y="180"/>
                  </a:lnTo>
                  <a:lnTo>
                    <a:pt x="22" y="169"/>
                  </a:lnTo>
                  <a:lnTo>
                    <a:pt x="30" y="159"/>
                  </a:lnTo>
                  <a:lnTo>
                    <a:pt x="38" y="148"/>
                  </a:lnTo>
                  <a:lnTo>
                    <a:pt x="55" y="12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91" y="81"/>
                  </a:lnTo>
                  <a:lnTo>
                    <a:pt x="112" y="56"/>
                  </a:lnTo>
                  <a:lnTo>
                    <a:pt x="133" y="32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7" y="7"/>
                  </a:lnTo>
                  <a:lnTo>
                    <a:pt x="157" y="5"/>
                  </a:lnTo>
                  <a:lnTo>
                    <a:pt x="157" y="3"/>
                  </a:lnTo>
                  <a:lnTo>
                    <a:pt x="156" y="2"/>
                  </a:lnTo>
                  <a:lnTo>
                    <a:pt x="154" y="1"/>
                  </a:lnTo>
                  <a:lnTo>
                    <a:pt x="153" y="0"/>
                  </a:lnTo>
                  <a:lnTo>
                    <a:pt x="151" y="1"/>
                  </a:lnTo>
                  <a:lnTo>
                    <a:pt x="149" y="2"/>
                  </a:lnTo>
                  <a:lnTo>
                    <a:pt x="14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28" name="Freeform 67"/>
            <p:cNvSpPr/>
            <p:nvPr/>
          </p:nvSpPr>
          <p:spPr bwMode="auto">
            <a:xfrm>
              <a:off x="4333875" y="4656138"/>
              <a:ext cx="80963" cy="103188"/>
            </a:xfrm>
            <a:custGeom>
              <a:avLst/>
              <a:gdLst/>
              <a:ahLst/>
              <a:cxnLst>
                <a:cxn ang="0">
                  <a:pos x="144" y="1"/>
                </a:cxn>
                <a:cxn ang="0">
                  <a:pos x="144" y="1"/>
                </a:cxn>
                <a:cxn ang="0">
                  <a:pos x="125" y="24"/>
                </a:cxn>
                <a:cxn ang="0">
                  <a:pos x="105" y="48"/>
                </a:cxn>
                <a:cxn ang="0">
                  <a:pos x="86" y="73"/>
                </a:cxn>
                <a:cxn ang="0">
                  <a:pos x="68" y="99"/>
                </a:cxn>
                <a:cxn ang="0">
                  <a:pos x="68" y="99"/>
                </a:cxn>
                <a:cxn ang="0">
                  <a:pos x="52" y="122"/>
                </a:cxn>
                <a:cxn ang="0">
                  <a:pos x="35" y="145"/>
                </a:cxn>
                <a:cxn ang="0">
                  <a:pos x="35" y="145"/>
                </a:cxn>
                <a:cxn ang="0">
                  <a:pos x="27" y="155"/>
                </a:cxn>
                <a:cxn ang="0">
                  <a:pos x="18" y="165"/>
                </a:cxn>
                <a:cxn ang="0">
                  <a:pos x="10" y="176"/>
                </a:cxn>
                <a:cxn ang="0">
                  <a:pos x="1" y="187"/>
                </a:cxn>
                <a:cxn ang="0">
                  <a:pos x="1" y="187"/>
                </a:cxn>
                <a:cxn ang="0">
                  <a:pos x="0" y="189"/>
                </a:cxn>
                <a:cxn ang="0">
                  <a:pos x="0" y="190"/>
                </a:cxn>
                <a:cxn ang="0">
                  <a:pos x="1" y="192"/>
                </a:cxn>
                <a:cxn ang="0">
                  <a:pos x="3" y="193"/>
                </a:cxn>
                <a:cxn ang="0">
                  <a:pos x="4" y="194"/>
                </a:cxn>
                <a:cxn ang="0">
                  <a:pos x="6" y="194"/>
                </a:cxn>
                <a:cxn ang="0">
                  <a:pos x="8" y="193"/>
                </a:cxn>
                <a:cxn ang="0">
                  <a:pos x="10" y="192"/>
                </a:cxn>
                <a:cxn ang="0">
                  <a:pos x="10" y="192"/>
                </a:cxn>
                <a:cxn ang="0">
                  <a:pos x="16" y="183"/>
                </a:cxn>
                <a:cxn ang="0">
                  <a:pos x="24" y="174"/>
                </a:cxn>
                <a:cxn ang="0">
                  <a:pos x="31" y="165"/>
                </a:cxn>
                <a:cxn ang="0">
                  <a:pos x="39" y="156"/>
                </a:cxn>
                <a:cxn ang="0">
                  <a:pos x="39" y="156"/>
                </a:cxn>
                <a:cxn ang="0">
                  <a:pos x="55" y="134"/>
                </a:cxn>
                <a:cxn ang="0">
                  <a:pos x="72" y="112"/>
                </a:cxn>
                <a:cxn ang="0">
                  <a:pos x="72" y="112"/>
                </a:cxn>
                <a:cxn ang="0">
                  <a:pos x="90" y="85"/>
                </a:cxn>
                <a:cxn ang="0">
                  <a:pos x="110" y="58"/>
                </a:cxn>
                <a:cxn ang="0">
                  <a:pos x="131" y="33"/>
                </a:cxn>
                <a:cxn ang="0">
                  <a:pos x="152" y="8"/>
                </a:cxn>
                <a:cxn ang="0">
                  <a:pos x="152" y="8"/>
                </a:cxn>
                <a:cxn ang="0">
                  <a:pos x="153" y="6"/>
                </a:cxn>
                <a:cxn ang="0">
                  <a:pos x="153" y="4"/>
                </a:cxn>
                <a:cxn ang="0">
                  <a:pos x="152" y="1"/>
                </a:cxn>
                <a:cxn ang="0">
                  <a:pos x="149" y="0"/>
                </a:cxn>
                <a:cxn ang="0">
                  <a:pos x="148" y="0"/>
                </a:cxn>
                <a:cxn ang="0">
                  <a:pos x="146" y="0"/>
                </a:cxn>
                <a:cxn ang="0">
                  <a:pos x="144" y="1"/>
                </a:cxn>
                <a:cxn ang="0">
                  <a:pos x="144" y="1"/>
                </a:cxn>
              </a:cxnLst>
              <a:rect l="0" t="0" r="r" b="b"/>
              <a:pathLst>
                <a:path w="153" h="194">
                  <a:moveTo>
                    <a:pt x="144" y="1"/>
                  </a:moveTo>
                  <a:lnTo>
                    <a:pt x="144" y="1"/>
                  </a:lnTo>
                  <a:lnTo>
                    <a:pt x="125" y="24"/>
                  </a:lnTo>
                  <a:lnTo>
                    <a:pt x="105" y="48"/>
                  </a:lnTo>
                  <a:lnTo>
                    <a:pt x="86" y="73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52" y="122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27" y="155"/>
                  </a:lnTo>
                  <a:lnTo>
                    <a:pt x="18" y="165"/>
                  </a:lnTo>
                  <a:lnTo>
                    <a:pt x="10" y="176"/>
                  </a:lnTo>
                  <a:lnTo>
                    <a:pt x="1" y="187"/>
                  </a:lnTo>
                  <a:lnTo>
                    <a:pt x="1" y="187"/>
                  </a:lnTo>
                  <a:lnTo>
                    <a:pt x="0" y="189"/>
                  </a:lnTo>
                  <a:lnTo>
                    <a:pt x="0" y="190"/>
                  </a:lnTo>
                  <a:lnTo>
                    <a:pt x="1" y="192"/>
                  </a:lnTo>
                  <a:lnTo>
                    <a:pt x="3" y="193"/>
                  </a:lnTo>
                  <a:lnTo>
                    <a:pt x="4" y="194"/>
                  </a:lnTo>
                  <a:lnTo>
                    <a:pt x="6" y="194"/>
                  </a:lnTo>
                  <a:lnTo>
                    <a:pt x="8" y="193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6" y="183"/>
                  </a:lnTo>
                  <a:lnTo>
                    <a:pt x="24" y="174"/>
                  </a:lnTo>
                  <a:lnTo>
                    <a:pt x="31" y="165"/>
                  </a:lnTo>
                  <a:lnTo>
                    <a:pt x="39" y="156"/>
                  </a:lnTo>
                  <a:lnTo>
                    <a:pt x="39" y="156"/>
                  </a:lnTo>
                  <a:lnTo>
                    <a:pt x="55" y="134"/>
                  </a:lnTo>
                  <a:lnTo>
                    <a:pt x="72" y="112"/>
                  </a:lnTo>
                  <a:lnTo>
                    <a:pt x="72" y="112"/>
                  </a:lnTo>
                  <a:lnTo>
                    <a:pt x="90" y="85"/>
                  </a:lnTo>
                  <a:lnTo>
                    <a:pt x="110" y="58"/>
                  </a:lnTo>
                  <a:lnTo>
                    <a:pt x="131" y="33"/>
                  </a:lnTo>
                  <a:lnTo>
                    <a:pt x="152" y="8"/>
                  </a:lnTo>
                  <a:lnTo>
                    <a:pt x="152" y="8"/>
                  </a:lnTo>
                  <a:lnTo>
                    <a:pt x="153" y="6"/>
                  </a:lnTo>
                  <a:lnTo>
                    <a:pt x="153" y="4"/>
                  </a:lnTo>
                  <a:lnTo>
                    <a:pt x="152" y="1"/>
                  </a:lnTo>
                  <a:lnTo>
                    <a:pt x="149" y="0"/>
                  </a:lnTo>
                  <a:lnTo>
                    <a:pt x="148" y="0"/>
                  </a:lnTo>
                  <a:lnTo>
                    <a:pt x="146" y="0"/>
                  </a:lnTo>
                  <a:lnTo>
                    <a:pt x="144" y="1"/>
                  </a:lnTo>
                  <a:lnTo>
                    <a:pt x="14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29" name="Freeform 68"/>
            <p:cNvSpPr/>
            <p:nvPr/>
          </p:nvSpPr>
          <p:spPr bwMode="auto">
            <a:xfrm>
              <a:off x="4379913" y="4668838"/>
              <a:ext cx="77788" cy="107950"/>
            </a:xfrm>
            <a:custGeom>
              <a:avLst/>
              <a:gdLst/>
              <a:ahLst/>
              <a:cxnLst>
                <a:cxn ang="0">
                  <a:pos x="139" y="1"/>
                </a:cxn>
                <a:cxn ang="0">
                  <a:pos x="139" y="1"/>
                </a:cxn>
                <a:cxn ang="0">
                  <a:pos x="121" y="22"/>
                </a:cxn>
                <a:cxn ang="0">
                  <a:pos x="105" y="45"/>
                </a:cxn>
                <a:cxn ang="0">
                  <a:pos x="88" y="68"/>
                </a:cxn>
                <a:cxn ang="0">
                  <a:pos x="72" y="91"/>
                </a:cxn>
                <a:cxn ang="0">
                  <a:pos x="72" y="91"/>
                </a:cxn>
                <a:cxn ang="0">
                  <a:pos x="53" y="117"/>
                </a:cxn>
                <a:cxn ang="0">
                  <a:pos x="34" y="142"/>
                </a:cxn>
                <a:cxn ang="0">
                  <a:pos x="18" y="170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1" y="203"/>
                </a:cxn>
                <a:cxn ang="0">
                  <a:pos x="2" y="204"/>
                </a:cxn>
                <a:cxn ang="0">
                  <a:pos x="4" y="205"/>
                </a:cxn>
                <a:cxn ang="0">
                  <a:pos x="6" y="205"/>
                </a:cxn>
                <a:cxn ang="0">
                  <a:pos x="7" y="204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24" y="177"/>
                </a:cxn>
                <a:cxn ang="0">
                  <a:pos x="41" y="151"/>
                </a:cxn>
                <a:cxn ang="0">
                  <a:pos x="58" y="126"/>
                </a:cxn>
                <a:cxn ang="0">
                  <a:pos x="75" y="101"/>
                </a:cxn>
                <a:cxn ang="0">
                  <a:pos x="75" y="101"/>
                </a:cxn>
                <a:cxn ang="0">
                  <a:pos x="110" y="53"/>
                </a:cxn>
                <a:cxn ang="0">
                  <a:pos x="128" y="31"/>
                </a:cxn>
                <a:cxn ang="0">
                  <a:pos x="146" y="8"/>
                </a:cxn>
                <a:cxn ang="0">
                  <a:pos x="146" y="8"/>
                </a:cxn>
                <a:cxn ang="0">
                  <a:pos x="147" y="7"/>
                </a:cxn>
                <a:cxn ang="0">
                  <a:pos x="147" y="5"/>
                </a:cxn>
                <a:cxn ang="0">
                  <a:pos x="147" y="3"/>
                </a:cxn>
                <a:cxn ang="0">
                  <a:pos x="146" y="1"/>
                </a:cxn>
                <a:cxn ang="0">
                  <a:pos x="144" y="0"/>
                </a:cxn>
                <a:cxn ang="0">
                  <a:pos x="143" y="0"/>
                </a:cxn>
                <a:cxn ang="0">
                  <a:pos x="141" y="0"/>
                </a:cxn>
                <a:cxn ang="0">
                  <a:pos x="139" y="1"/>
                </a:cxn>
                <a:cxn ang="0">
                  <a:pos x="139" y="1"/>
                </a:cxn>
              </a:cxnLst>
              <a:rect l="0" t="0" r="r" b="b"/>
              <a:pathLst>
                <a:path w="147" h="205">
                  <a:moveTo>
                    <a:pt x="139" y="1"/>
                  </a:moveTo>
                  <a:lnTo>
                    <a:pt x="139" y="1"/>
                  </a:lnTo>
                  <a:lnTo>
                    <a:pt x="121" y="22"/>
                  </a:lnTo>
                  <a:lnTo>
                    <a:pt x="105" y="45"/>
                  </a:lnTo>
                  <a:lnTo>
                    <a:pt x="88" y="68"/>
                  </a:lnTo>
                  <a:lnTo>
                    <a:pt x="72" y="91"/>
                  </a:lnTo>
                  <a:lnTo>
                    <a:pt x="72" y="91"/>
                  </a:lnTo>
                  <a:lnTo>
                    <a:pt x="53" y="117"/>
                  </a:lnTo>
                  <a:lnTo>
                    <a:pt x="34" y="142"/>
                  </a:lnTo>
                  <a:lnTo>
                    <a:pt x="18" y="170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1" y="203"/>
                  </a:lnTo>
                  <a:lnTo>
                    <a:pt x="2" y="204"/>
                  </a:lnTo>
                  <a:lnTo>
                    <a:pt x="4" y="205"/>
                  </a:lnTo>
                  <a:lnTo>
                    <a:pt x="6" y="205"/>
                  </a:lnTo>
                  <a:lnTo>
                    <a:pt x="7" y="204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24" y="177"/>
                  </a:lnTo>
                  <a:lnTo>
                    <a:pt x="41" y="151"/>
                  </a:lnTo>
                  <a:lnTo>
                    <a:pt x="58" y="126"/>
                  </a:lnTo>
                  <a:lnTo>
                    <a:pt x="75" y="101"/>
                  </a:lnTo>
                  <a:lnTo>
                    <a:pt x="75" y="101"/>
                  </a:lnTo>
                  <a:lnTo>
                    <a:pt x="110" y="53"/>
                  </a:lnTo>
                  <a:lnTo>
                    <a:pt x="128" y="31"/>
                  </a:lnTo>
                  <a:lnTo>
                    <a:pt x="146" y="8"/>
                  </a:lnTo>
                  <a:lnTo>
                    <a:pt x="146" y="8"/>
                  </a:lnTo>
                  <a:lnTo>
                    <a:pt x="147" y="7"/>
                  </a:lnTo>
                  <a:lnTo>
                    <a:pt x="147" y="5"/>
                  </a:lnTo>
                  <a:lnTo>
                    <a:pt x="147" y="3"/>
                  </a:lnTo>
                  <a:lnTo>
                    <a:pt x="146" y="1"/>
                  </a:lnTo>
                  <a:lnTo>
                    <a:pt x="144" y="0"/>
                  </a:lnTo>
                  <a:lnTo>
                    <a:pt x="143" y="0"/>
                  </a:lnTo>
                  <a:lnTo>
                    <a:pt x="141" y="0"/>
                  </a:lnTo>
                  <a:lnTo>
                    <a:pt x="139" y="1"/>
                  </a:lnTo>
                  <a:lnTo>
                    <a:pt x="13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30" name="Freeform 69"/>
            <p:cNvSpPr/>
            <p:nvPr/>
          </p:nvSpPr>
          <p:spPr bwMode="auto">
            <a:xfrm>
              <a:off x="4419600" y="4678363"/>
              <a:ext cx="80963" cy="119063"/>
            </a:xfrm>
            <a:custGeom>
              <a:avLst/>
              <a:gdLst/>
              <a:ahLst/>
              <a:cxnLst>
                <a:cxn ang="0">
                  <a:pos x="142" y="3"/>
                </a:cxn>
                <a:cxn ang="0">
                  <a:pos x="142" y="3"/>
                </a:cxn>
                <a:cxn ang="0">
                  <a:pos x="140" y="12"/>
                </a:cxn>
                <a:cxn ang="0">
                  <a:pos x="136" y="19"/>
                </a:cxn>
                <a:cxn ang="0">
                  <a:pos x="127" y="33"/>
                </a:cxn>
                <a:cxn ang="0">
                  <a:pos x="117" y="47"/>
                </a:cxn>
                <a:cxn ang="0">
                  <a:pos x="106" y="58"/>
                </a:cxn>
                <a:cxn ang="0">
                  <a:pos x="106" y="58"/>
                </a:cxn>
                <a:cxn ang="0">
                  <a:pos x="100" y="64"/>
                </a:cxn>
                <a:cxn ang="0">
                  <a:pos x="96" y="71"/>
                </a:cxn>
                <a:cxn ang="0">
                  <a:pos x="87" y="84"/>
                </a:cxn>
                <a:cxn ang="0">
                  <a:pos x="80" y="98"/>
                </a:cxn>
                <a:cxn ang="0">
                  <a:pos x="71" y="111"/>
                </a:cxn>
                <a:cxn ang="0">
                  <a:pos x="71" y="111"/>
                </a:cxn>
                <a:cxn ang="0">
                  <a:pos x="53" y="137"/>
                </a:cxn>
                <a:cxn ang="0">
                  <a:pos x="34" y="163"/>
                </a:cxn>
                <a:cxn ang="0">
                  <a:pos x="25" y="175"/>
                </a:cxn>
                <a:cxn ang="0">
                  <a:pos x="15" y="189"/>
                </a:cxn>
                <a:cxn ang="0">
                  <a:pos x="7" y="202"/>
                </a:cxn>
                <a:cxn ang="0">
                  <a:pos x="0" y="217"/>
                </a:cxn>
                <a:cxn ang="0">
                  <a:pos x="0" y="217"/>
                </a:cxn>
                <a:cxn ang="0">
                  <a:pos x="0" y="219"/>
                </a:cxn>
                <a:cxn ang="0">
                  <a:pos x="0" y="221"/>
                </a:cxn>
                <a:cxn ang="0">
                  <a:pos x="2" y="223"/>
                </a:cxn>
                <a:cxn ang="0">
                  <a:pos x="4" y="224"/>
                </a:cxn>
                <a:cxn ang="0">
                  <a:pos x="5" y="224"/>
                </a:cxn>
                <a:cxn ang="0">
                  <a:pos x="7" y="223"/>
                </a:cxn>
                <a:cxn ang="0">
                  <a:pos x="8" y="221"/>
                </a:cxn>
                <a:cxn ang="0">
                  <a:pos x="8" y="221"/>
                </a:cxn>
                <a:cxn ang="0">
                  <a:pos x="15" y="206"/>
                </a:cxn>
                <a:cxn ang="0">
                  <a:pos x="25" y="192"/>
                </a:cxn>
                <a:cxn ang="0">
                  <a:pos x="34" y="177"/>
                </a:cxn>
                <a:cxn ang="0">
                  <a:pos x="44" y="164"/>
                </a:cxn>
                <a:cxn ang="0">
                  <a:pos x="65" y="136"/>
                </a:cxn>
                <a:cxn ang="0">
                  <a:pos x="84" y="108"/>
                </a:cxn>
                <a:cxn ang="0">
                  <a:pos x="84" y="108"/>
                </a:cxn>
                <a:cxn ang="0">
                  <a:pos x="105" y="79"/>
                </a:cxn>
                <a:cxn ang="0">
                  <a:pos x="115" y="64"/>
                </a:cxn>
                <a:cxn ang="0">
                  <a:pos x="125" y="50"/>
                </a:cxn>
                <a:cxn ang="0">
                  <a:pos x="125" y="50"/>
                </a:cxn>
                <a:cxn ang="0">
                  <a:pos x="134" y="41"/>
                </a:cxn>
                <a:cxn ang="0">
                  <a:pos x="141" y="29"/>
                </a:cxn>
                <a:cxn ang="0">
                  <a:pos x="147" y="18"/>
                </a:cxn>
                <a:cxn ang="0">
                  <a:pos x="151" y="6"/>
                </a:cxn>
                <a:cxn ang="0">
                  <a:pos x="151" y="6"/>
                </a:cxn>
                <a:cxn ang="0">
                  <a:pos x="151" y="4"/>
                </a:cxn>
                <a:cxn ang="0">
                  <a:pos x="151" y="2"/>
                </a:cxn>
                <a:cxn ang="0">
                  <a:pos x="150" y="1"/>
                </a:cxn>
                <a:cxn ang="0">
                  <a:pos x="148" y="0"/>
                </a:cxn>
                <a:cxn ang="0">
                  <a:pos x="146" y="0"/>
                </a:cxn>
                <a:cxn ang="0">
                  <a:pos x="145" y="1"/>
                </a:cxn>
                <a:cxn ang="0">
                  <a:pos x="143" y="2"/>
                </a:cxn>
                <a:cxn ang="0">
                  <a:pos x="142" y="3"/>
                </a:cxn>
                <a:cxn ang="0">
                  <a:pos x="142" y="3"/>
                </a:cxn>
              </a:cxnLst>
              <a:rect l="0" t="0" r="r" b="b"/>
              <a:pathLst>
                <a:path w="151" h="224">
                  <a:moveTo>
                    <a:pt x="142" y="3"/>
                  </a:moveTo>
                  <a:lnTo>
                    <a:pt x="142" y="3"/>
                  </a:lnTo>
                  <a:lnTo>
                    <a:pt x="140" y="12"/>
                  </a:lnTo>
                  <a:lnTo>
                    <a:pt x="136" y="19"/>
                  </a:lnTo>
                  <a:lnTo>
                    <a:pt x="127" y="33"/>
                  </a:lnTo>
                  <a:lnTo>
                    <a:pt x="117" y="47"/>
                  </a:lnTo>
                  <a:lnTo>
                    <a:pt x="106" y="58"/>
                  </a:lnTo>
                  <a:lnTo>
                    <a:pt x="106" y="58"/>
                  </a:lnTo>
                  <a:lnTo>
                    <a:pt x="100" y="64"/>
                  </a:lnTo>
                  <a:lnTo>
                    <a:pt x="96" y="71"/>
                  </a:lnTo>
                  <a:lnTo>
                    <a:pt x="87" y="84"/>
                  </a:lnTo>
                  <a:lnTo>
                    <a:pt x="80" y="98"/>
                  </a:lnTo>
                  <a:lnTo>
                    <a:pt x="71" y="111"/>
                  </a:lnTo>
                  <a:lnTo>
                    <a:pt x="71" y="111"/>
                  </a:lnTo>
                  <a:lnTo>
                    <a:pt x="53" y="137"/>
                  </a:lnTo>
                  <a:lnTo>
                    <a:pt x="34" y="163"/>
                  </a:lnTo>
                  <a:lnTo>
                    <a:pt x="25" y="175"/>
                  </a:lnTo>
                  <a:lnTo>
                    <a:pt x="15" y="189"/>
                  </a:lnTo>
                  <a:lnTo>
                    <a:pt x="7" y="202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9"/>
                  </a:lnTo>
                  <a:lnTo>
                    <a:pt x="0" y="221"/>
                  </a:lnTo>
                  <a:lnTo>
                    <a:pt x="2" y="223"/>
                  </a:lnTo>
                  <a:lnTo>
                    <a:pt x="4" y="224"/>
                  </a:lnTo>
                  <a:lnTo>
                    <a:pt x="5" y="224"/>
                  </a:lnTo>
                  <a:lnTo>
                    <a:pt x="7" y="223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15" y="206"/>
                  </a:lnTo>
                  <a:lnTo>
                    <a:pt x="25" y="192"/>
                  </a:lnTo>
                  <a:lnTo>
                    <a:pt x="34" y="177"/>
                  </a:lnTo>
                  <a:lnTo>
                    <a:pt x="44" y="164"/>
                  </a:lnTo>
                  <a:lnTo>
                    <a:pt x="65" y="136"/>
                  </a:lnTo>
                  <a:lnTo>
                    <a:pt x="84" y="108"/>
                  </a:lnTo>
                  <a:lnTo>
                    <a:pt x="84" y="108"/>
                  </a:lnTo>
                  <a:lnTo>
                    <a:pt x="105" y="79"/>
                  </a:lnTo>
                  <a:lnTo>
                    <a:pt x="115" y="64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34" y="41"/>
                  </a:lnTo>
                  <a:lnTo>
                    <a:pt x="141" y="29"/>
                  </a:lnTo>
                  <a:lnTo>
                    <a:pt x="147" y="18"/>
                  </a:lnTo>
                  <a:lnTo>
                    <a:pt x="151" y="6"/>
                  </a:lnTo>
                  <a:lnTo>
                    <a:pt x="151" y="6"/>
                  </a:lnTo>
                  <a:lnTo>
                    <a:pt x="151" y="4"/>
                  </a:lnTo>
                  <a:lnTo>
                    <a:pt x="151" y="2"/>
                  </a:lnTo>
                  <a:lnTo>
                    <a:pt x="150" y="1"/>
                  </a:lnTo>
                  <a:lnTo>
                    <a:pt x="148" y="0"/>
                  </a:lnTo>
                  <a:lnTo>
                    <a:pt x="146" y="0"/>
                  </a:lnTo>
                  <a:lnTo>
                    <a:pt x="145" y="1"/>
                  </a:lnTo>
                  <a:lnTo>
                    <a:pt x="143" y="2"/>
                  </a:lnTo>
                  <a:lnTo>
                    <a:pt x="142" y="3"/>
                  </a:lnTo>
                  <a:lnTo>
                    <a:pt x="14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31" name="Freeform 70"/>
            <p:cNvSpPr/>
            <p:nvPr/>
          </p:nvSpPr>
          <p:spPr bwMode="auto">
            <a:xfrm>
              <a:off x="4471988" y="4683125"/>
              <a:ext cx="80963" cy="115888"/>
            </a:xfrm>
            <a:custGeom>
              <a:avLst/>
              <a:gdLst/>
              <a:ahLst/>
              <a:cxnLst>
                <a:cxn ang="0">
                  <a:pos x="143" y="3"/>
                </a:cxn>
                <a:cxn ang="0">
                  <a:pos x="143" y="3"/>
                </a:cxn>
                <a:cxn ang="0">
                  <a:pos x="134" y="16"/>
                </a:cxn>
                <a:cxn ang="0">
                  <a:pos x="125" y="29"/>
                </a:cxn>
                <a:cxn ang="0">
                  <a:pos x="103" y="54"/>
                </a:cxn>
                <a:cxn ang="0">
                  <a:pos x="82" y="79"/>
                </a:cxn>
                <a:cxn ang="0">
                  <a:pos x="72" y="93"/>
                </a:cxn>
                <a:cxn ang="0">
                  <a:pos x="63" y="106"/>
                </a:cxn>
                <a:cxn ang="0">
                  <a:pos x="63" y="106"/>
                </a:cxn>
                <a:cxn ang="0">
                  <a:pos x="45" y="131"/>
                </a:cxn>
                <a:cxn ang="0">
                  <a:pos x="30" y="158"/>
                </a:cxn>
                <a:cxn ang="0">
                  <a:pos x="0" y="212"/>
                </a:cxn>
                <a:cxn ang="0">
                  <a:pos x="0" y="212"/>
                </a:cxn>
                <a:cxn ang="0">
                  <a:pos x="0" y="214"/>
                </a:cxn>
                <a:cxn ang="0">
                  <a:pos x="0" y="216"/>
                </a:cxn>
                <a:cxn ang="0">
                  <a:pos x="1" y="218"/>
                </a:cxn>
                <a:cxn ang="0">
                  <a:pos x="2" y="219"/>
                </a:cxn>
                <a:cxn ang="0">
                  <a:pos x="5" y="219"/>
                </a:cxn>
                <a:cxn ang="0">
                  <a:pos x="7" y="219"/>
                </a:cxn>
                <a:cxn ang="0">
                  <a:pos x="8" y="219"/>
                </a:cxn>
                <a:cxn ang="0">
                  <a:pos x="9" y="217"/>
                </a:cxn>
                <a:cxn ang="0">
                  <a:pos x="9" y="217"/>
                </a:cxn>
                <a:cxn ang="0">
                  <a:pos x="39" y="163"/>
                </a:cxn>
                <a:cxn ang="0">
                  <a:pos x="54" y="136"/>
                </a:cxn>
                <a:cxn ang="0">
                  <a:pos x="71" y="110"/>
                </a:cxn>
                <a:cxn ang="0">
                  <a:pos x="71" y="110"/>
                </a:cxn>
                <a:cxn ang="0">
                  <a:pos x="80" y="97"/>
                </a:cxn>
                <a:cxn ang="0">
                  <a:pos x="90" y="84"/>
                </a:cxn>
                <a:cxn ang="0">
                  <a:pos x="111" y="60"/>
                </a:cxn>
                <a:cxn ang="0">
                  <a:pos x="132" y="35"/>
                </a:cxn>
                <a:cxn ang="0">
                  <a:pos x="142" y="21"/>
                </a:cxn>
                <a:cxn ang="0">
                  <a:pos x="152" y="8"/>
                </a:cxn>
                <a:cxn ang="0">
                  <a:pos x="152" y="8"/>
                </a:cxn>
                <a:cxn ang="0">
                  <a:pos x="153" y="6"/>
                </a:cxn>
                <a:cxn ang="0">
                  <a:pos x="153" y="5"/>
                </a:cxn>
                <a:cxn ang="0">
                  <a:pos x="152" y="3"/>
                </a:cxn>
                <a:cxn ang="0">
                  <a:pos x="151" y="1"/>
                </a:cxn>
                <a:cxn ang="0">
                  <a:pos x="149" y="0"/>
                </a:cxn>
                <a:cxn ang="0">
                  <a:pos x="147" y="0"/>
                </a:cxn>
                <a:cxn ang="0">
                  <a:pos x="146" y="1"/>
                </a:cxn>
                <a:cxn ang="0">
                  <a:pos x="143" y="3"/>
                </a:cxn>
                <a:cxn ang="0">
                  <a:pos x="143" y="3"/>
                </a:cxn>
              </a:cxnLst>
              <a:rect l="0" t="0" r="r" b="b"/>
              <a:pathLst>
                <a:path w="153" h="219">
                  <a:moveTo>
                    <a:pt x="143" y="3"/>
                  </a:moveTo>
                  <a:lnTo>
                    <a:pt x="143" y="3"/>
                  </a:lnTo>
                  <a:lnTo>
                    <a:pt x="134" y="16"/>
                  </a:lnTo>
                  <a:lnTo>
                    <a:pt x="125" y="29"/>
                  </a:lnTo>
                  <a:lnTo>
                    <a:pt x="103" y="54"/>
                  </a:lnTo>
                  <a:lnTo>
                    <a:pt x="82" y="79"/>
                  </a:lnTo>
                  <a:lnTo>
                    <a:pt x="72" y="93"/>
                  </a:lnTo>
                  <a:lnTo>
                    <a:pt x="63" y="106"/>
                  </a:lnTo>
                  <a:lnTo>
                    <a:pt x="63" y="106"/>
                  </a:lnTo>
                  <a:lnTo>
                    <a:pt x="45" y="131"/>
                  </a:lnTo>
                  <a:lnTo>
                    <a:pt x="30" y="158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14"/>
                  </a:lnTo>
                  <a:lnTo>
                    <a:pt x="0" y="216"/>
                  </a:lnTo>
                  <a:lnTo>
                    <a:pt x="1" y="218"/>
                  </a:lnTo>
                  <a:lnTo>
                    <a:pt x="2" y="219"/>
                  </a:lnTo>
                  <a:lnTo>
                    <a:pt x="5" y="219"/>
                  </a:lnTo>
                  <a:lnTo>
                    <a:pt x="7" y="219"/>
                  </a:lnTo>
                  <a:lnTo>
                    <a:pt x="8" y="219"/>
                  </a:lnTo>
                  <a:lnTo>
                    <a:pt x="9" y="217"/>
                  </a:lnTo>
                  <a:lnTo>
                    <a:pt x="9" y="217"/>
                  </a:lnTo>
                  <a:lnTo>
                    <a:pt x="39" y="163"/>
                  </a:lnTo>
                  <a:lnTo>
                    <a:pt x="54" y="136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80" y="97"/>
                  </a:lnTo>
                  <a:lnTo>
                    <a:pt x="90" y="84"/>
                  </a:lnTo>
                  <a:lnTo>
                    <a:pt x="111" y="60"/>
                  </a:lnTo>
                  <a:lnTo>
                    <a:pt x="132" y="35"/>
                  </a:lnTo>
                  <a:lnTo>
                    <a:pt x="142" y="21"/>
                  </a:lnTo>
                  <a:lnTo>
                    <a:pt x="152" y="8"/>
                  </a:lnTo>
                  <a:lnTo>
                    <a:pt x="152" y="8"/>
                  </a:lnTo>
                  <a:lnTo>
                    <a:pt x="153" y="6"/>
                  </a:lnTo>
                  <a:lnTo>
                    <a:pt x="153" y="5"/>
                  </a:lnTo>
                  <a:lnTo>
                    <a:pt x="152" y="3"/>
                  </a:lnTo>
                  <a:lnTo>
                    <a:pt x="151" y="1"/>
                  </a:lnTo>
                  <a:lnTo>
                    <a:pt x="149" y="0"/>
                  </a:lnTo>
                  <a:lnTo>
                    <a:pt x="147" y="0"/>
                  </a:lnTo>
                  <a:lnTo>
                    <a:pt x="146" y="1"/>
                  </a:lnTo>
                  <a:lnTo>
                    <a:pt x="143" y="3"/>
                  </a:lnTo>
                  <a:lnTo>
                    <a:pt x="14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32" name="Freeform 71"/>
            <p:cNvSpPr/>
            <p:nvPr/>
          </p:nvSpPr>
          <p:spPr bwMode="auto">
            <a:xfrm>
              <a:off x="4508500" y="4664075"/>
              <a:ext cx="103188" cy="139700"/>
            </a:xfrm>
            <a:custGeom>
              <a:avLst/>
              <a:gdLst/>
              <a:ahLst/>
              <a:cxnLst>
                <a:cxn ang="0">
                  <a:pos x="186" y="2"/>
                </a:cxn>
                <a:cxn ang="0">
                  <a:pos x="186" y="2"/>
                </a:cxn>
                <a:cxn ang="0">
                  <a:pos x="174" y="19"/>
                </a:cxn>
                <a:cxn ang="0">
                  <a:pos x="161" y="35"/>
                </a:cxn>
                <a:cxn ang="0">
                  <a:pos x="138" y="71"/>
                </a:cxn>
                <a:cxn ang="0">
                  <a:pos x="113" y="105"/>
                </a:cxn>
                <a:cxn ang="0">
                  <a:pos x="100" y="121"/>
                </a:cxn>
                <a:cxn ang="0">
                  <a:pos x="86" y="138"/>
                </a:cxn>
                <a:cxn ang="0">
                  <a:pos x="86" y="138"/>
                </a:cxn>
                <a:cxn ang="0">
                  <a:pos x="61" y="166"/>
                </a:cxn>
                <a:cxn ang="0">
                  <a:pos x="48" y="180"/>
                </a:cxn>
                <a:cxn ang="0">
                  <a:pos x="37" y="195"/>
                </a:cxn>
                <a:cxn ang="0">
                  <a:pos x="26" y="210"/>
                </a:cxn>
                <a:cxn ang="0">
                  <a:pos x="16" y="226"/>
                </a:cxn>
                <a:cxn ang="0">
                  <a:pos x="7" y="244"/>
                </a:cxn>
                <a:cxn ang="0">
                  <a:pos x="0" y="261"/>
                </a:cxn>
                <a:cxn ang="0">
                  <a:pos x="0" y="261"/>
                </a:cxn>
                <a:cxn ang="0">
                  <a:pos x="0" y="263"/>
                </a:cxn>
                <a:cxn ang="0">
                  <a:pos x="1" y="264"/>
                </a:cxn>
                <a:cxn ang="0">
                  <a:pos x="2" y="265"/>
                </a:cxn>
                <a:cxn ang="0">
                  <a:pos x="3" y="266"/>
                </a:cxn>
                <a:cxn ang="0">
                  <a:pos x="7" y="266"/>
                </a:cxn>
                <a:cxn ang="0">
                  <a:pos x="8" y="265"/>
                </a:cxn>
                <a:cxn ang="0">
                  <a:pos x="9" y="263"/>
                </a:cxn>
                <a:cxn ang="0">
                  <a:pos x="9" y="263"/>
                </a:cxn>
                <a:cxn ang="0">
                  <a:pos x="16" y="246"/>
                </a:cxn>
                <a:cxn ang="0">
                  <a:pos x="26" y="228"/>
                </a:cxn>
                <a:cxn ang="0">
                  <a:pos x="36" y="213"/>
                </a:cxn>
                <a:cxn ang="0">
                  <a:pos x="47" y="197"/>
                </a:cxn>
                <a:cxn ang="0">
                  <a:pos x="59" y="181"/>
                </a:cxn>
                <a:cxn ang="0">
                  <a:pos x="72" y="167"/>
                </a:cxn>
                <a:cxn ang="0">
                  <a:pos x="98" y="139"/>
                </a:cxn>
                <a:cxn ang="0">
                  <a:pos x="98" y="139"/>
                </a:cxn>
                <a:cxn ang="0">
                  <a:pos x="112" y="123"/>
                </a:cxn>
                <a:cxn ang="0">
                  <a:pos x="123" y="108"/>
                </a:cxn>
                <a:cxn ang="0">
                  <a:pos x="146" y="75"/>
                </a:cxn>
                <a:cxn ang="0">
                  <a:pos x="169" y="41"/>
                </a:cxn>
                <a:cxn ang="0">
                  <a:pos x="181" y="24"/>
                </a:cxn>
                <a:cxn ang="0">
                  <a:pos x="194" y="8"/>
                </a:cxn>
                <a:cxn ang="0">
                  <a:pos x="194" y="8"/>
                </a:cxn>
                <a:cxn ang="0">
                  <a:pos x="195" y="7"/>
                </a:cxn>
                <a:cxn ang="0">
                  <a:pos x="195" y="5"/>
                </a:cxn>
                <a:cxn ang="0">
                  <a:pos x="195" y="3"/>
                </a:cxn>
                <a:cxn ang="0">
                  <a:pos x="194" y="2"/>
                </a:cxn>
                <a:cxn ang="0">
                  <a:pos x="191" y="1"/>
                </a:cxn>
                <a:cxn ang="0">
                  <a:pos x="190" y="0"/>
                </a:cxn>
                <a:cxn ang="0">
                  <a:pos x="188" y="1"/>
                </a:cxn>
                <a:cxn ang="0">
                  <a:pos x="186" y="2"/>
                </a:cxn>
                <a:cxn ang="0">
                  <a:pos x="186" y="2"/>
                </a:cxn>
              </a:cxnLst>
              <a:rect l="0" t="0" r="r" b="b"/>
              <a:pathLst>
                <a:path w="195" h="266">
                  <a:moveTo>
                    <a:pt x="186" y="2"/>
                  </a:moveTo>
                  <a:lnTo>
                    <a:pt x="186" y="2"/>
                  </a:lnTo>
                  <a:lnTo>
                    <a:pt x="174" y="19"/>
                  </a:lnTo>
                  <a:lnTo>
                    <a:pt x="161" y="35"/>
                  </a:lnTo>
                  <a:lnTo>
                    <a:pt x="138" y="71"/>
                  </a:lnTo>
                  <a:lnTo>
                    <a:pt x="113" y="105"/>
                  </a:lnTo>
                  <a:lnTo>
                    <a:pt x="100" y="121"/>
                  </a:lnTo>
                  <a:lnTo>
                    <a:pt x="86" y="138"/>
                  </a:lnTo>
                  <a:lnTo>
                    <a:pt x="86" y="138"/>
                  </a:lnTo>
                  <a:lnTo>
                    <a:pt x="61" y="166"/>
                  </a:lnTo>
                  <a:lnTo>
                    <a:pt x="48" y="180"/>
                  </a:lnTo>
                  <a:lnTo>
                    <a:pt x="37" y="195"/>
                  </a:lnTo>
                  <a:lnTo>
                    <a:pt x="26" y="210"/>
                  </a:lnTo>
                  <a:lnTo>
                    <a:pt x="16" y="226"/>
                  </a:lnTo>
                  <a:lnTo>
                    <a:pt x="7" y="244"/>
                  </a:lnTo>
                  <a:lnTo>
                    <a:pt x="0" y="261"/>
                  </a:lnTo>
                  <a:lnTo>
                    <a:pt x="0" y="261"/>
                  </a:lnTo>
                  <a:lnTo>
                    <a:pt x="0" y="263"/>
                  </a:lnTo>
                  <a:lnTo>
                    <a:pt x="1" y="264"/>
                  </a:lnTo>
                  <a:lnTo>
                    <a:pt x="2" y="265"/>
                  </a:lnTo>
                  <a:lnTo>
                    <a:pt x="3" y="266"/>
                  </a:lnTo>
                  <a:lnTo>
                    <a:pt x="7" y="266"/>
                  </a:lnTo>
                  <a:lnTo>
                    <a:pt x="8" y="265"/>
                  </a:lnTo>
                  <a:lnTo>
                    <a:pt x="9" y="263"/>
                  </a:lnTo>
                  <a:lnTo>
                    <a:pt x="9" y="263"/>
                  </a:lnTo>
                  <a:lnTo>
                    <a:pt x="16" y="246"/>
                  </a:lnTo>
                  <a:lnTo>
                    <a:pt x="26" y="228"/>
                  </a:lnTo>
                  <a:lnTo>
                    <a:pt x="36" y="213"/>
                  </a:lnTo>
                  <a:lnTo>
                    <a:pt x="47" y="197"/>
                  </a:lnTo>
                  <a:lnTo>
                    <a:pt x="59" y="181"/>
                  </a:lnTo>
                  <a:lnTo>
                    <a:pt x="72" y="167"/>
                  </a:lnTo>
                  <a:lnTo>
                    <a:pt x="98" y="139"/>
                  </a:lnTo>
                  <a:lnTo>
                    <a:pt x="98" y="139"/>
                  </a:lnTo>
                  <a:lnTo>
                    <a:pt x="112" y="123"/>
                  </a:lnTo>
                  <a:lnTo>
                    <a:pt x="123" y="108"/>
                  </a:lnTo>
                  <a:lnTo>
                    <a:pt x="146" y="75"/>
                  </a:lnTo>
                  <a:lnTo>
                    <a:pt x="169" y="41"/>
                  </a:lnTo>
                  <a:lnTo>
                    <a:pt x="181" y="24"/>
                  </a:lnTo>
                  <a:lnTo>
                    <a:pt x="194" y="8"/>
                  </a:lnTo>
                  <a:lnTo>
                    <a:pt x="194" y="8"/>
                  </a:lnTo>
                  <a:lnTo>
                    <a:pt x="195" y="7"/>
                  </a:lnTo>
                  <a:lnTo>
                    <a:pt x="195" y="5"/>
                  </a:lnTo>
                  <a:lnTo>
                    <a:pt x="195" y="3"/>
                  </a:lnTo>
                  <a:lnTo>
                    <a:pt x="194" y="2"/>
                  </a:lnTo>
                  <a:lnTo>
                    <a:pt x="191" y="1"/>
                  </a:lnTo>
                  <a:lnTo>
                    <a:pt x="190" y="0"/>
                  </a:lnTo>
                  <a:lnTo>
                    <a:pt x="188" y="1"/>
                  </a:lnTo>
                  <a:lnTo>
                    <a:pt x="186" y="2"/>
                  </a:lnTo>
                  <a:lnTo>
                    <a:pt x="18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33" name="Freeform 72"/>
            <p:cNvSpPr/>
            <p:nvPr/>
          </p:nvSpPr>
          <p:spPr bwMode="auto">
            <a:xfrm>
              <a:off x="4565650" y="4660900"/>
              <a:ext cx="107950" cy="142875"/>
            </a:xfrm>
            <a:custGeom>
              <a:avLst/>
              <a:gdLst/>
              <a:ahLst/>
              <a:cxnLst>
                <a:cxn ang="0">
                  <a:pos x="195" y="1"/>
                </a:cxn>
                <a:cxn ang="0">
                  <a:pos x="195" y="1"/>
                </a:cxn>
                <a:cxn ang="0">
                  <a:pos x="182" y="17"/>
                </a:cxn>
                <a:cxn ang="0">
                  <a:pos x="169" y="32"/>
                </a:cxn>
                <a:cxn ang="0">
                  <a:pos x="156" y="49"/>
                </a:cxn>
                <a:cxn ang="0">
                  <a:pos x="144" y="64"/>
                </a:cxn>
                <a:cxn ang="0">
                  <a:pos x="120" y="98"/>
                </a:cxn>
                <a:cxn ang="0">
                  <a:pos x="96" y="131"/>
                </a:cxn>
                <a:cxn ang="0">
                  <a:pos x="96" y="131"/>
                </a:cxn>
                <a:cxn ang="0">
                  <a:pos x="70" y="164"/>
                </a:cxn>
                <a:cxn ang="0">
                  <a:pos x="45" y="196"/>
                </a:cxn>
                <a:cxn ang="0">
                  <a:pos x="21" y="229"/>
                </a:cxn>
                <a:cxn ang="0">
                  <a:pos x="10" y="246"/>
                </a:cxn>
                <a:cxn ang="0">
                  <a:pos x="0" y="264"/>
                </a:cxn>
                <a:cxn ang="0">
                  <a:pos x="0" y="264"/>
                </a:cxn>
                <a:cxn ang="0">
                  <a:pos x="0" y="265"/>
                </a:cxn>
                <a:cxn ang="0">
                  <a:pos x="0" y="267"/>
                </a:cxn>
                <a:cxn ang="0">
                  <a:pos x="1" y="269"/>
                </a:cxn>
                <a:cxn ang="0">
                  <a:pos x="2" y="270"/>
                </a:cxn>
                <a:cxn ang="0">
                  <a:pos x="4" y="270"/>
                </a:cxn>
                <a:cxn ang="0">
                  <a:pos x="5" y="270"/>
                </a:cxn>
                <a:cxn ang="0">
                  <a:pos x="7" y="270"/>
                </a:cxn>
                <a:cxn ang="0">
                  <a:pos x="8" y="268"/>
                </a:cxn>
                <a:cxn ang="0">
                  <a:pos x="8" y="268"/>
                </a:cxn>
                <a:cxn ang="0">
                  <a:pos x="18" y="251"/>
                </a:cxn>
                <a:cxn ang="0">
                  <a:pos x="30" y="234"/>
                </a:cxn>
                <a:cxn ang="0">
                  <a:pos x="52" y="201"/>
                </a:cxn>
                <a:cxn ang="0">
                  <a:pos x="77" y="169"/>
                </a:cxn>
                <a:cxn ang="0">
                  <a:pos x="102" y="138"/>
                </a:cxn>
                <a:cxn ang="0">
                  <a:pos x="102" y="138"/>
                </a:cxn>
                <a:cxn ang="0">
                  <a:pos x="127" y="105"/>
                </a:cxn>
                <a:cxn ang="0">
                  <a:pos x="151" y="71"/>
                </a:cxn>
                <a:cxn ang="0">
                  <a:pos x="162" y="55"/>
                </a:cxn>
                <a:cxn ang="0">
                  <a:pos x="175" y="39"/>
                </a:cxn>
                <a:cxn ang="0">
                  <a:pos x="188" y="23"/>
                </a:cxn>
                <a:cxn ang="0">
                  <a:pos x="203" y="8"/>
                </a:cxn>
                <a:cxn ang="0">
                  <a:pos x="203" y="8"/>
                </a:cxn>
                <a:cxn ang="0">
                  <a:pos x="204" y="6"/>
                </a:cxn>
                <a:cxn ang="0">
                  <a:pos x="204" y="4"/>
                </a:cxn>
                <a:cxn ang="0">
                  <a:pos x="204" y="3"/>
                </a:cxn>
                <a:cxn ang="0">
                  <a:pos x="203" y="1"/>
                </a:cxn>
                <a:cxn ang="0">
                  <a:pos x="201" y="0"/>
                </a:cxn>
                <a:cxn ang="0">
                  <a:pos x="200" y="0"/>
                </a:cxn>
                <a:cxn ang="0">
                  <a:pos x="198" y="0"/>
                </a:cxn>
                <a:cxn ang="0">
                  <a:pos x="195" y="1"/>
                </a:cxn>
                <a:cxn ang="0">
                  <a:pos x="195" y="1"/>
                </a:cxn>
              </a:cxnLst>
              <a:rect l="0" t="0" r="r" b="b"/>
              <a:pathLst>
                <a:path w="204" h="270">
                  <a:moveTo>
                    <a:pt x="195" y="1"/>
                  </a:moveTo>
                  <a:lnTo>
                    <a:pt x="195" y="1"/>
                  </a:lnTo>
                  <a:lnTo>
                    <a:pt x="182" y="17"/>
                  </a:lnTo>
                  <a:lnTo>
                    <a:pt x="169" y="32"/>
                  </a:lnTo>
                  <a:lnTo>
                    <a:pt x="156" y="49"/>
                  </a:lnTo>
                  <a:lnTo>
                    <a:pt x="144" y="64"/>
                  </a:lnTo>
                  <a:lnTo>
                    <a:pt x="120" y="98"/>
                  </a:lnTo>
                  <a:lnTo>
                    <a:pt x="96" y="131"/>
                  </a:lnTo>
                  <a:lnTo>
                    <a:pt x="96" y="131"/>
                  </a:lnTo>
                  <a:lnTo>
                    <a:pt x="70" y="164"/>
                  </a:lnTo>
                  <a:lnTo>
                    <a:pt x="45" y="196"/>
                  </a:lnTo>
                  <a:lnTo>
                    <a:pt x="21" y="229"/>
                  </a:lnTo>
                  <a:lnTo>
                    <a:pt x="10" y="246"/>
                  </a:lnTo>
                  <a:lnTo>
                    <a:pt x="0" y="264"/>
                  </a:lnTo>
                  <a:lnTo>
                    <a:pt x="0" y="264"/>
                  </a:lnTo>
                  <a:lnTo>
                    <a:pt x="0" y="265"/>
                  </a:lnTo>
                  <a:lnTo>
                    <a:pt x="0" y="267"/>
                  </a:lnTo>
                  <a:lnTo>
                    <a:pt x="1" y="269"/>
                  </a:lnTo>
                  <a:lnTo>
                    <a:pt x="2" y="270"/>
                  </a:lnTo>
                  <a:lnTo>
                    <a:pt x="4" y="270"/>
                  </a:lnTo>
                  <a:lnTo>
                    <a:pt x="5" y="270"/>
                  </a:lnTo>
                  <a:lnTo>
                    <a:pt x="7" y="270"/>
                  </a:lnTo>
                  <a:lnTo>
                    <a:pt x="8" y="268"/>
                  </a:lnTo>
                  <a:lnTo>
                    <a:pt x="8" y="268"/>
                  </a:lnTo>
                  <a:lnTo>
                    <a:pt x="18" y="251"/>
                  </a:lnTo>
                  <a:lnTo>
                    <a:pt x="30" y="234"/>
                  </a:lnTo>
                  <a:lnTo>
                    <a:pt x="52" y="201"/>
                  </a:lnTo>
                  <a:lnTo>
                    <a:pt x="77" y="169"/>
                  </a:lnTo>
                  <a:lnTo>
                    <a:pt x="102" y="138"/>
                  </a:lnTo>
                  <a:lnTo>
                    <a:pt x="102" y="138"/>
                  </a:lnTo>
                  <a:lnTo>
                    <a:pt x="127" y="105"/>
                  </a:lnTo>
                  <a:lnTo>
                    <a:pt x="151" y="71"/>
                  </a:lnTo>
                  <a:lnTo>
                    <a:pt x="162" y="55"/>
                  </a:lnTo>
                  <a:lnTo>
                    <a:pt x="175" y="39"/>
                  </a:lnTo>
                  <a:lnTo>
                    <a:pt x="188" y="23"/>
                  </a:lnTo>
                  <a:lnTo>
                    <a:pt x="203" y="8"/>
                  </a:lnTo>
                  <a:lnTo>
                    <a:pt x="203" y="8"/>
                  </a:lnTo>
                  <a:lnTo>
                    <a:pt x="204" y="6"/>
                  </a:lnTo>
                  <a:lnTo>
                    <a:pt x="204" y="4"/>
                  </a:lnTo>
                  <a:lnTo>
                    <a:pt x="204" y="3"/>
                  </a:lnTo>
                  <a:lnTo>
                    <a:pt x="203" y="1"/>
                  </a:lnTo>
                  <a:lnTo>
                    <a:pt x="201" y="0"/>
                  </a:lnTo>
                  <a:lnTo>
                    <a:pt x="200" y="0"/>
                  </a:lnTo>
                  <a:lnTo>
                    <a:pt x="198" y="0"/>
                  </a:lnTo>
                  <a:lnTo>
                    <a:pt x="195" y="1"/>
                  </a:lnTo>
                  <a:lnTo>
                    <a:pt x="19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34" name="Freeform 73"/>
            <p:cNvSpPr/>
            <p:nvPr/>
          </p:nvSpPr>
          <p:spPr bwMode="auto">
            <a:xfrm>
              <a:off x="4616450" y="4371975"/>
              <a:ext cx="284163" cy="442913"/>
            </a:xfrm>
            <a:custGeom>
              <a:avLst/>
              <a:gdLst/>
              <a:ahLst/>
              <a:cxnLst>
                <a:cxn ang="0">
                  <a:pos x="521" y="11"/>
                </a:cxn>
                <a:cxn ang="0">
                  <a:pos x="499" y="43"/>
                </a:cxn>
                <a:cxn ang="0">
                  <a:pos x="485" y="69"/>
                </a:cxn>
                <a:cxn ang="0">
                  <a:pos x="466" y="93"/>
                </a:cxn>
                <a:cxn ang="0">
                  <a:pos x="388" y="197"/>
                </a:cxn>
                <a:cxn ang="0">
                  <a:pos x="366" y="224"/>
                </a:cxn>
                <a:cxn ang="0">
                  <a:pos x="344" y="249"/>
                </a:cxn>
                <a:cxn ang="0">
                  <a:pos x="306" y="303"/>
                </a:cxn>
                <a:cxn ang="0">
                  <a:pos x="270" y="357"/>
                </a:cxn>
                <a:cxn ang="0">
                  <a:pos x="250" y="402"/>
                </a:cxn>
                <a:cxn ang="0">
                  <a:pos x="227" y="444"/>
                </a:cxn>
                <a:cxn ang="0">
                  <a:pos x="181" y="532"/>
                </a:cxn>
                <a:cxn ang="0">
                  <a:pos x="149" y="588"/>
                </a:cxn>
                <a:cxn ang="0">
                  <a:pos x="117" y="643"/>
                </a:cxn>
                <a:cxn ang="0">
                  <a:pos x="79" y="701"/>
                </a:cxn>
                <a:cxn ang="0">
                  <a:pos x="62" y="727"/>
                </a:cxn>
                <a:cxn ang="0">
                  <a:pos x="40" y="767"/>
                </a:cxn>
                <a:cxn ang="0">
                  <a:pos x="18" y="799"/>
                </a:cxn>
                <a:cxn ang="0">
                  <a:pos x="11" y="814"/>
                </a:cxn>
                <a:cxn ang="0">
                  <a:pos x="2" y="829"/>
                </a:cxn>
                <a:cxn ang="0">
                  <a:pos x="1" y="834"/>
                </a:cxn>
                <a:cxn ang="0">
                  <a:pos x="5" y="837"/>
                </a:cxn>
                <a:cxn ang="0">
                  <a:pos x="8" y="836"/>
                </a:cxn>
                <a:cxn ang="0">
                  <a:pos x="22" y="822"/>
                </a:cxn>
                <a:cxn ang="0">
                  <a:pos x="27" y="804"/>
                </a:cxn>
                <a:cxn ang="0">
                  <a:pos x="32" y="794"/>
                </a:cxn>
                <a:cxn ang="0">
                  <a:pos x="42" y="782"/>
                </a:cxn>
                <a:cxn ang="0">
                  <a:pos x="72" y="727"/>
                </a:cxn>
                <a:cxn ang="0">
                  <a:pos x="92" y="698"/>
                </a:cxn>
                <a:cxn ang="0">
                  <a:pos x="122" y="657"/>
                </a:cxn>
                <a:cxn ang="0">
                  <a:pos x="146" y="614"/>
                </a:cxn>
                <a:cxn ang="0">
                  <a:pos x="178" y="559"/>
                </a:cxn>
                <a:cxn ang="0">
                  <a:pos x="208" y="499"/>
                </a:cxn>
                <a:cxn ang="0">
                  <a:pos x="245" y="427"/>
                </a:cxn>
                <a:cxn ang="0">
                  <a:pos x="267" y="385"/>
                </a:cxn>
                <a:cxn ang="0">
                  <a:pos x="284" y="352"/>
                </a:cxn>
                <a:cxn ang="0">
                  <a:pos x="304" y="321"/>
                </a:cxn>
                <a:cxn ang="0">
                  <a:pos x="321" y="297"/>
                </a:cxn>
                <a:cxn ang="0">
                  <a:pos x="348" y="259"/>
                </a:cxn>
                <a:cxn ang="0">
                  <a:pos x="384" y="217"/>
                </a:cxn>
                <a:cxn ang="0">
                  <a:pos x="404" y="192"/>
                </a:cxn>
                <a:cxn ang="0">
                  <a:pos x="443" y="135"/>
                </a:cxn>
                <a:cxn ang="0">
                  <a:pos x="476" y="97"/>
                </a:cxn>
                <a:cxn ang="0">
                  <a:pos x="497" y="72"/>
                </a:cxn>
                <a:cxn ang="0">
                  <a:pos x="507" y="52"/>
                </a:cxn>
                <a:cxn ang="0">
                  <a:pos x="537" y="8"/>
                </a:cxn>
                <a:cxn ang="0">
                  <a:pos x="538" y="4"/>
                </a:cxn>
                <a:cxn ang="0">
                  <a:pos x="535" y="0"/>
                </a:cxn>
                <a:cxn ang="0">
                  <a:pos x="530" y="1"/>
                </a:cxn>
              </a:cxnLst>
              <a:rect l="0" t="0" r="r" b="b"/>
              <a:pathLst>
                <a:path w="538" h="837">
                  <a:moveTo>
                    <a:pt x="530" y="1"/>
                  </a:moveTo>
                  <a:lnTo>
                    <a:pt x="530" y="1"/>
                  </a:lnTo>
                  <a:lnTo>
                    <a:pt x="521" y="11"/>
                  </a:lnTo>
                  <a:lnTo>
                    <a:pt x="513" y="21"/>
                  </a:lnTo>
                  <a:lnTo>
                    <a:pt x="507" y="32"/>
                  </a:lnTo>
                  <a:lnTo>
                    <a:pt x="499" y="43"/>
                  </a:lnTo>
                  <a:lnTo>
                    <a:pt x="499" y="43"/>
                  </a:lnTo>
                  <a:lnTo>
                    <a:pt x="492" y="57"/>
                  </a:lnTo>
                  <a:lnTo>
                    <a:pt x="485" y="69"/>
                  </a:lnTo>
                  <a:lnTo>
                    <a:pt x="476" y="82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46" y="118"/>
                  </a:lnTo>
                  <a:lnTo>
                    <a:pt x="426" y="144"/>
                  </a:lnTo>
                  <a:lnTo>
                    <a:pt x="388" y="197"/>
                  </a:lnTo>
                  <a:lnTo>
                    <a:pt x="388" y="197"/>
                  </a:lnTo>
                  <a:lnTo>
                    <a:pt x="377" y="210"/>
                  </a:lnTo>
                  <a:lnTo>
                    <a:pt x="366" y="224"/>
                  </a:lnTo>
                  <a:lnTo>
                    <a:pt x="354" y="236"/>
                  </a:lnTo>
                  <a:lnTo>
                    <a:pt x="344" y="249"/>
                  </a:lnTo>
                  <a:lnTo>
                    <a:pt x="344" y="249"/>
                  </a:lnTo>
                  <a:lnTo>
                    <a:pt x="324" y="276"/>
                  </a:lnTo>
                  <a:lnTo>
                    <a:pt x="306" y="303"/>
                  </a:lnTo>
                  <a:lnTo>
                    <a:pt x="306" y="303"/>
                  </a:lnTo>
                  <a:lnTo>
                    <a:pt x="288" y="330"/>
                  </a:lnTo>
                  <a:lnTo>
                    <a:pt x="270" y="357"/>
                  </a:lnTo>
                  <a:lnTo>
                    <a:pt x="270" y="357"/>
                  </a:lnTo>
                  <a:lnTo>
                    <a:pt x="263" y="372"/>
                  </a:lnTo>
                  <a:lnTo>
                    <a:pt x="257" y="386"/>
                  </a:lnTo>
                  <a:lnTo>
                    <a:pt x="250" y="402"/>
                  </a:lnTo>
                  <a:lnTo>
                    <a:pt x="242" y="415"/>
                  </a:lnTo>
                  <a:lnTo>
                    <a:pt x="242" y="415"/>
                  </a:lnTo>
                  <a:lnTo>
                    <a:pt x="227" y="444"/>
                  </a:lnTo>
                  <a:lnTo>
                    <a:pt x="211" y="474"/>
                  </a:lnTo>
                  <a:lnTo>
                    <a:pt x="197" y="503"/>
                  </a:lnTo>
                  <a:lnTo>
                    <a:pt x="181" y="532"/>
                  </a:lnTo>
                  <a:lnTo>
                    <a:pt x="181" y="532"/>
                  </a:lnTo>
                  <a:lnTo>
                    <a:pt x="166" y="560"/>
                  </a:lnTo>
                  <a:lnTo>
                    <a:pt x="149" y="588"/>
                  </a:lnTo>
                  <a:lnTo>
                    <a:pt x="133" y="615"/>
                  </a:lnTo>
                  <a:lnTo>
                    <a:pt x="117" y="643"/>
                  </a:lnTo>
                  <a:lnTo>
                    <a:pt x="117" y="643"/>
                  </a:lnTo>
                  <a:lnTo>
                    <a:pt x="109" y="659"/>
                  </a:lnTo>
                  <a:lnTo>
                    <a:pt x="99" y="673"/>
                  </a:lnTo>
                  <a:lnTo>
                    <a:pt x="79" y="701"/>
                  </a:lnTo>
                  <a:lnTo>
                    <a:pt x="79" y="701"/>
                  </a:lnTo>
                  <a:lnTo>
                    <a:pt x="69" y="714"/>
                  </a:lnTo>
                  <a:lnTo>
                    <a:pt x="62" y="727"/>
                  </a:lnTo>
                  <a:lnTo>
                    <a:pt x="48" y="755"/>
                  </a:lnTo>
                  <a:lnTo>
                    <a:pt x="48" y="755"/>
                  </a:lnTo>
                  <a:lnTo>
                    <a:pt x="40" y="767"/>
                  </a:lnTo>
                  <a:lnTo>
                    <a:pt x="33" y="777"/>
                  </a:lnTo>
                  <a:lnTo>
                    <a:pt x="25" y="788"/>
                  </a:lnTo>
                  <a:lnTo>
                    <a:pt x="18" y="799"/>
                  </a:lnTo>
                  <a:lnTo>
                    <a:pt x="18" y="799"/>
                  </a:lnTo>
                  <a:lnTo>
                    <a:pt x="14" y="807"/>
                  </a:lnTo>
                  <a:lnTo>
                    <a:pt x="11" y="814"/>
                  </a:lnTo>
                  <a:lnTo>
                    <a:pt x="7" y="822"/>
                  </a:lnTo>
                  <a:lnTo>
                    <a:pt x="2" y="829"/>
                  </a:lnTo>
                  <a:lnTo>
                    <a:pt x="2" y="829"/>
                  </a:lnTo>
                  <a:lnTo>
                    <a:pt x="1" y="831"/>
                  </a:lnTo>
                  <a:lnTo>
                    <a:pt x="0" y="832"/>
                  </a:lnTo>
                  <a:lnTo>
                    <a:pt x="1" y="834"/>
                  </a:lnTo>
                  <a:lnTo>
                    <a:pt x="2" y="835"/>
                  </a:lnTo>
                  <a:lnTo>
                    <a:pt x="3" y="836"/>
                  </a:lnTo>
                  <a:lnTo>
                    <a:pt x="5" y="837"/>
                  </a:lnTo>
                  <a:lnTo>
                    <a:pt x="7" y="837"/>
                  </a:lnTo>
                  <a:lnTo>
                    <a:pt x="8" y="836"/>
                  </a:lnTo>
                  <a:lnTo>
                    <a:pt x="8" y="836"/>
                  </a:lnTo>
                  <a:lnTo>
                    <a:pt x="16" y="829"/>
                  </a:lnTo>
                  <a:lnTo>
                    <a:pt x="20" y="826"/>
                  </a:lnTo>
                  <a:lnTo>
                    <a:pt x="22" y="822"/>
                  </a:lnTo>
                  <a:lnTo>
                    <a:pt x="22" y="822"/>
                  </a:lnTo>
                  <a:lnTo>
                    <a:pt x="25" y="810"/>
                  </a:lnTo>
                  <a:lnTo>
                    <a:pt x="27" y="804"/>
                  </a:lnTo>
                  <a:lnTo>
                    <a:pt x="30" y="798"/>
                  </a:lnTo>
                  <a:lnTo>
                    <a:pt x="30" y="798"/>
                  </a:lnTo>
                  <a:lnTo>
                    <a:pt x="32" y="794"/>
                  </a:lnTo>
                  <a:lnTo>
                    <a:pt x="36" y="791"/>
                  </a:lnTo>
                  <a:lnTo>
                    <a:pt x="39" y="786"/>
                  </a:lnTo>
                  <a:lnTo>
                    <a:pt x="42" y="782"/>
                  </a:lnTo>
                  <a:lnTo>
                    <a:pt x="42" y="782"/>
                  </a:lnTo>
                  <a:lnTo>
                    <a:pt x="58" y="755"/>
                  </a:lnTo>
                  <a:lnTo>
                    <a:pt x="72" y="727"/>
                  </a:lnTo>
                  <a:lnTo>
                    <a:pt x="72" y="727"/>
                  </a:lnTo>
                  <a:lnTo>
                    <a:pt x="82" y="712"/>
                  </a:lnTo>
                  <a:lnTo>
                    <a:pt x="92" y="698"/>
                  </a:lnTo>
                  <a:lnTo>
                    <a:pt x="113" y="670"/>
                  </a:lnTo>
                  <a:lnTo>
                    <a:pt x="113" y="670"/>
                  </a:lnTo>
                  <a:lnTo>
                    <a:pt x="122" y="657"/>
                  </a:lnTo>
                  <a:lnTo>
                    <a:pt x="131" y="642"/>
                  </a:lnTo>
                  <a:lnTo>
                    <a:pt x="138" y="628"/>
                  </a:lnTo>
                  <a:lnTo>
                    <a:pt x="146" y="614"/>
                  </a:lnTo>
                  <a:lnTo>
                    <a:pt x="146" y="614"/>
                  </a:lnTo>
                  <a:lnTo>
                    <a:pt x="163" y="587"/>
                  </a:lnTo>
                  <a:lnTo>
                    <a:pt x="178" y="559"/>
                  </a:lnTo>
                  <a:lnTo>
                    <a:pt x="178" y="559"/>
                  </a:lnTo>
                  <a:lnTo>
                    <a:pt x="194" y="529"/>
                  </a:lnTo>
                  <a:lnTo>
                    <a:pt x="208" y="499"/>
                  </a:lnTo>
                  <a:lnTo>
                    <a:pt x="237" y="440"/>
                  </a:lnTo>
                  <a:lnTo>
                    <a:pt x="237" y="440"/>
                  </a:lnTo>
                  <a:lnTo>
                    <a:pt x="245" y="427"/>
                  </a:lnTo>
                  <a:lnTo>
                    <a:pt x="253" y="413"/>
                  </a:lnTo>
                  <a:lnTo>
                    <a:pt x="261" y="400"/>
                  </a:lnTo>
                  <a:lnTo>
                    <a:pt x="267" y="385"/>
                  </a:lnTo>
                  <a:lnTo>
                    <a:pt x="267" y="385"/>
                  </a:lnTo>
                  <a:lnTo>
                    <a:pt x="275" y="370"/>
                  </a:lnTo>
                  <a:lnTo>
                    <a:pt x="284" y="352"/>
                  </a:lnTo>
                  <a:lnTo>
                    <a:pt x="293" y="336"/>
                  </a:lnTo>
                  <a:lnTo>
                    <a:pt x="298" y="327"/>
                  </a:lnTo>
                  <a:lnTo>
                    <a:pt x="304" y="321"/>
                  </a:lnTo>
                  <a:lnTo>
                    <a:pt x="304" y="321"/>
                  </a:lnTo>
                  <a:lnTo>
                    <a:pt x="313" y="310"/>
                  </a:lnTo>
                  <a:lnTo>
                    <a:pt x="321" y="297"/>
                  </a:lnTo>
                  <a:lnTo>
                    <a:pt x="338" y="273"/>
                  </a:lnTo>
                  <a:lnTo>
                    <a:pt x="338" y="273"/>
                  </a:lnTo>
                  <a:lnTo>
                    <a:pt x="348" y="259"/>
                  </a:lnTo>
                  <a:lnTo>
                    <a:pt x="360" y="244"/>
                  </a:lnTo>
                  <a:lnTo>
                    <a:pt x="372" y="231"/>
                  </a:lnTo>
                  <a:lnTo>
                    <a:pt x="384" y="217"/>
                  </a:lnTo>
                  <a:lnTo>
                    <a:pt x="384" y="217"/>
                  </a:lnTo>
                  <a:lnTo>
                    <a:pt x="395" y="205"/>
                  </a:lnTo>
                  <a:lnTo>
                    <a:pt x="404" y="192"/>
                  </a:lnTo>
                  <a:lnTo>
                    <a:pt x="422" y="167"/>
                  </a:lnTo>
                  <a:lnTo>
                    <a:pt x="422" y="167"/>
                  </a:lnTo>
                  <a:lnTo>
                    <a:pt x="443" y="135"/>
                  </a:lnTo>
                  <a:lnTo>
                    <a:pt x="467" y="106"/>
                  </a:lnTo>
                  <a:lnTo>
                    <a:pt x="467" y="106"/>
                  </a:lnTo>
                  <a:lnTo>
                    <a:pt x="476" y="97"/>
                  </a:lnTo>
                  <a:lnTo>
                    <a:pt x="485" y="88"/>
                  </a:lnTo>
                  <a:lnTo>
                    <a:pt x="493" y="77"/>
                  </a:lnTo>
                  <a:lnTo>
                    <a:pt x="497" y="72"/>
                  </a:lnTo>
                  <a:lnTo>
                    <a:pt x="499" y="67"/>
                  </a:lnTo>
                  <a:lnTo>
                    <a:pt x="499" y="67"/>
                  </a:lnTo>
                  <a:lnTo>
                    <a:pt x="507" y="52"/>
                  </a:lnTo>
                  <a:lnTo>
                    <a:pt x="515" y="36"/>
                  </a:lnTo>
                  <a:lnTo>
                    <a:pt x="525" y="21"/>
                  </a:lnTo>
                  <a:lnTo>
                    <a:pt x="537" y="8"/>
                  </a:lnTo>
                  <a:lnTo>
                    <a:pt x="537" y="8"/>
                  </a:lnTo>
                  <a:lnTo>
                    <a:pt x="538" y="6"/>
                  </a:lnTo>
                  <a:lnTo>
                    <a:pt x="538" y="4"/>
                  </a:lnTo>
                  <a:lnTo>
                    <a:pt x="538" y="3"/>
                  </a:lnTo>
                  <a:lnTo>
                    <a:pt x="537" y="1"/>
                  </a:lnTo>
                  <a:lnTo>
                    <a:pt x="535" y="0"/>
                  </a:lnTo>
                  <a:lnTo>
                    <a:pt x="534" y="0"/>
                  </a:lnTo>
                  <a:lnTo>
                    <a:pt x="532" y="0"/>
                  </a:lnTo>
                  <a:lnTo>
                    <a:pt x="530" y="1"/>
                  </a:lnTo>
                  <a:lnTo>
                    <a:pt x="53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35" name="Freeform 74"/>
            <p:cNvSpPr/>
            <p:nvPr/>
          </p:nvSpPr>
          <p:spPr bwMode="auto">
            <a:xfrm>
              <a:off x="4665663" y="4424363"/>
              <a:ext cx="247650" cy="374650"/>
            </a:xfrm>
            <a:custGeom>
              <a:avLst/>
              <a:gdLst/>
              <a:ahLst/>
              <a:cxnLst>
                <a:cxn ang="0">
                  <a:pos x="454" y="6"/>
                </a:cxn>
                <a:cxn ang="0">
                  <a:pos x="440" y="16"/>
                </a:cxn>
                <a:cxn ang="0">
                  <a:pos x="416" y="47"/>
                </a:cxn>
                <a:cxn ang="0">
                  <a:pos x="401" y="62"/>
                </a:cxn>
                <a:cxn ang="0">
                  <a:pos x="388" y="80"/>
                </a:cxn>
                <a:cxn ang="0">
                  <a:pos x="370" y="115"/>
                </a:cxn>
                <a:cxn ang="0">
                  <a:pos x="348" y="148"/>
                </a:cxn>
                <a:cxn ang="0">
                  <a:pos x="328" y="183"/>
                </a:cxn>
                <a:cxn ang="0">
                  <a:pos x="306" y="216"/>
                </a:cxn>
                <a:cxn ang="0">
                  <a:pos x="290" y="242"/>
                </a:cxn>
                <a:cxn ang="0">
                  <a:pos x="239" y="313"/>
                </a:cxn>
                <a:cxn ang="0">
                  <a:pos x="203" y="363"/>
                </a:cxn>
                <a:cxn ang="0">
                  <a:pos x="171" y="414"/>
                </a:cxn>
                <a:cxn ang="0">
                  <a:pos x="142" y="464"/>
                </a:cxn>
                <a:cxn ang="0">
                  <a:pos x="110" y="511"/>
                </a:cxn>
                <a:cxn ang="0">
                  <a:pos x="65" y="585"/>
                </a:cxn>
                <a:cxn ang="0">
                  <a:pos x="32" y="631"/>
                </a:cxn>
                <a:cxn ang="0">
                  <a:pos x="12" y="665"/>
                </a:cxn>
                <a:cxn ang="0">
                  <a:pos x="0" y="704"/>
                </a:cxn>
                <a:cxn ang="0">
                  <a:pos x="1" y="707"/>
                </a:cxn>
                <a:cxn ang="0">
                  <a:pos x="6" y="708"/>
                </a:cxn>
                <a:cxn ang="0">
                  <a:pos x="10" y="704"/>
                </a:cxn>
                <a:cxn ang="0">
                  <a:pos x="13" y="689"/>
                </a:cxn>
                <a:cxn ang="0">
                  <a:pos x="31" y="649"/>
                </a:cxn>
                <a:cxn ang="0">
                  <a:pos x="67" y="600"/>
                </a:cxn>
                <a:cxn ang="0">
                  <a:pos x="97" y="552"/>
                </a:cxn>
                <a:cxn ang="0">
                  <a:pos x="128" y="503"/>
                </a:cxn>
                <a:cxn ang="0">
                  <a:pos x="173" y="429"/>
                </a:cxn>
                <a:cxn ang="0">
                  <a:pos x="194" y="391"/>
                </a:cxn>
                <a:cxn ang="0">
                  <a:pos x="239" y="329"/>
                </a:cxn>
                <a:cxn ang="0">
                  <a:pos x="273" y="282"/>
                </a:cxn>
                <a:cxn ang="0">
                  <a:pos x="288" y="259"/>
                </a:cxn>
                <a:cxn ang="0">
                  <a:pos x="318" y="215"/>
                </a:cxn>
                <a:cxn ang="0">
                  <a:pos x="375" y="126"/>
                </a:cxn>
                <a:cxn ang="0">
                  <a:pos x="388" y="100"/>
                </a:cxn>
                <a:cxn ang="0">
                  <a:pos x="403" y="75"/>
                </a:cxn>
                <a:cxn ang="0">
                  <a:pos x="419" y="57"/>
                </a:cxn>
                <a:cxn ang="0">
                  <a:pos x="441" y="30"/>
                </a:cxn>
                <a:cxn ang="0">
                  <a:pos x="457" y="15"/>
                </a:cxn>
                <a:cxn ang="0">
                  <a:pos x="465" y="12"/>
                </a:cxn>
                <a:cxn ang="0">
                  <a:pos x="467" y="4"/>
                </a:cxn>
                <a:cxn ang="0">
                  <a:pos x="464" y="0"/>
                </a:cxn>
                <a:cxn ang="0">
                  <a:pos x="459" y="1"/>
                </a:cxn>
                <a:cxn ang="0">
                  <a:pos x="457" y="4"/>
                </a:cxn>
              </a:cxnLst>
              <a:rect l="0" t="0" r="r" b="b"/>
              <a:pathLst>
                <a:path w="467" h="708">
                  <a:moveTo>
                    <a:pt x="457" y="4"/>
                  </a:moveTo>
                  <a:lnTo>
                    <a:pt x="457" y="4"/>
                  </a:lnTo>
                  <a:lnTo>
                    <a:pt x="454" y="6"/>
                  </a:lnTo>
                  <a:lnTo>
                    <a:pt x="449" y="10"/>
                  </a:lnTo>
                  <a:lnTo>
                    <a:pt x="440" y="16"/>
                  </a:lnTo>
                  <a:lnTo>
                    <a:pt x="440" y="16"/>
                  </a:lnTo>
                  <a:lnTo>
                    <a:pt x="433" y="23"/>
                  </a:lnTo>
                  <a:lnTo>
                    <a:pt x="427" y="30"/>
                  </a:lnTo>
                  <a:lnTo>
                    <a:pt x="416" y="47"/>
                  </a:lnTo>
                  <a:lnTo>
                    <a:pt x="416" y="47"/>
                  </a:lnTo>
                  <a:lnTo>
                    <a:pt x="409" y="55"/>
                  </a:lnTo>
                  <a:lnTo>
                    <a:pt x="401" y="62"/>
                  </a:lnTo>
                  <a:lnTo>
                    <a:pt x="394" y="71"/>
                  </a:lnTo>
                  <a:lnTo>
                    <a:pt x="388" y="80"/>
                  </a:lnTo>
                  <a:lnTo>
                    <a:pt x="388" y="80"/>
                  </a:lnTo>
                  <a:lnTo>
                    <a:pt x="382" y="91"/>
                  </a:lnTo>
                  <a:lnTo>
                    <a:pt x="375" y="104"/>
                  </a:lnTo>
                  <a:lnTo>
                    <a:pt x="370" y="115"/>
                  </a:lnTo>
                  <a:lnTo>
                    <a:pt x="363" y="127"/>
                  </a:lnTo>
                  <a:lnTo>
                    <a:pt x="363" y="127"/>
                  </a:lnTo>
                  <a:lnTo>
                    <a:pt x="348" y="148"/>
                  </a:lnTo>
                  <a:lnTo>
                    <a:pt x="335" y="172"/>
                  </a:lnTo>
                  <a:lnTo>
                    <a:pt x="335" y="172"/>
                  </a:lnTo>
                  <a:lnTo>
                    <a:pt x="328" y="183"/>
                  </a:lnTo>
                  <a:lnTo>
                    <a:pt x="319" y="194"/>
                  </a:lnTo>
                  <a:lnTo>
                    <a:pt x="312" y="204"/>
                  </a:lnTo>
                  <a:lnTo>
                    <a:pt x="306" y="216"/>
                  </a:lnTo>
                  <a:lnTo>
                    <a:pt x="306" y="216"/>
                  </a:lnTo>
                  <a:lnTo>
                    <a:pt x="299" y="229"/>
                  </a:lnTo>
                  <a:lnTo>
                    <a:pt x="290" y="242"/>
                  </a:lnTo>
                  <a:lnTo>
                    <a:pt x="274" y="266"/>
                  </a:lnTo>
                  <a:lnTo>
                    <a:pt x="256" y="289"/>
                  </a:lnTo>
                  <a:lnTo>
                    <a:pt x="239" y="313"/>
                  </a:lnTo>
                  <a:lnTo>
                    <a:pt x="239" y="313"/>
                  </a:lnTo>
                  <a:lnTo>
                    <a:pt x="221" y="338"/>
                  </a:lnTo>
                  <a:lnTo>
                    <a:pt x="203" y="363"/>
                  </a:lnTo>
                  <a:lnTo>
                    <a:pt x="187" y="388"/>
                  </a:lnTo>
                  <a:lnTo>
                    <a:pt x="179" y="400"/>
                  </a:lnTo>
                  <a:lnTo>
                    <a:pt x="171" y="414"/>
                  </a:lnTo>
                  <a:lnTo>
                    <a:pt x="171" y="414"/>
                  </a:lnTo>
                  <a:lnTo>
                    <a:pt x="158" y="439"/>
                  </a:lnTo>
                  <a:lnTo>
                    <a:pt x="142" y="464"/>
                  </a:lnTo>
                  <a:lnTo>
                    <a:pt x="127" y="487"/>
                  </a:lnTo>
                  <a:lnTo>
                    <a:pt x="110" y="511"/>
                  </a:lnTo>
                  <a:lnTo>
                    <a:pt x="110" y="511"/>
                  </a:lnTo>
                  <a:lnTo>
                    <a:pt x="95" y="535"/>
                  </a:lnTo>
                  <a:lnTo>
                    <a:pt x="79" y="560"/>
                  </a:lnTo>
                  <a:lnTo>
                    <a:pt x="65" y="585"/>
                  </a:lnTo>
                  <a:lnTo>
                    <a:pt x="49" y="610"/>
                  </a:lnTo>
                  <a:lnTo>
                    <a:pt x="49" y="610"/>
                  </a:lnTo>
                  <a:lnTo>
                    <a:pt x="32" y="631"/>
                  </a:lnTo>
                  <a:lnTo>
                    <a:pt x="25" y="643"/>
                  </a:lnTo>
                  <a:lnTo>
                    <a:pt x="18" y="653"/>
                  </a:lnTo>
                  <a:lnTo>
                    <a:pt x="12" y="665"/>
                  </a:lnTo>
                  <a:lnTo>
                    <a:pt x="6" y="677"/>
                  </a:lnTo>
                  <a:lnTo>
                    <a:pt x="2" y="689"/>
                  </a:lnTo>
                  <a:lnTo>
                    <a:pt x="0" y="704"/>
                  </a:lnTo>
                  <a:lnTo>
                    <a:pt x="0" y="704"/>
                  </a:lnTo>
                  <a:lnTo>
                    <a:pt x="1" y="706"/>
                  </a:lnTo>
                  <a:lnTo>
                    <a:pt x="1" y="707"/>
                  </a:lnTo>
                  <a:lnTo>
                    <a:pt x="3" y="708"/>
                  </a:lnTo>
                  <a:lnTo>
                    <a:pt x="5" y="708"/>
                  </a:lnTo>
                  <a:lnTo>
                    <a:pt x="6" y="708"/>
                  </a:lnTo>
                  <a:lnTo>
                    <a:pt x="9" y="707"/>
                  </a:lnTo>
                  <a:lnTo>
                    <a:pt x="10" y="706"/>
                  </a:lnTo>
                  <a:lnTo>
                    <a:pt x="10" y="704"/>
                  </a:lnTo>
                  <a:lnTo>
                    <a:pt x="10" y="704"/>
                  </a:lnTo>
                  <a:lnTo>
                    <a:pt x="11" y="697"/>
                  </a:lnTo>
                  <a:lnTo>
                    <a:pt x="13" y="689"/>
                  </a:lnTo>
                  <a:lnTo>
                    <a:pt x="17" y="675"/>
                  </a:lnTo>
                  <a:lnTo>
                    <a:pt x="23" y="661"/>
                  </a:lnTo>
                  <a:lnTo>
                    <a:pt x="31" y="649"/>
                  </a:lnTo>
                  <a:lnTo>
                    <a:pt x="40" y="637"/>
                  </a:lnTo>
                  <a:lnTo>
                    <a:pt x="49" y="624"/>
                  </a:lnTo>
                  <a:lnTo>
                    <a:pt x="67" y="600"/>
                  </a:lnTo>
                  <a:lnTo>
                    <a:pt x="67" y="600"/>
                  </a:lnTo>
                  <a:lnTo>
                    <a:pt x="82" y="575"/>
                  </a:lnTo>
                  <a:lnTo>
                    <a:pt x="97" y="552"/>
                  </a:lnTo>
                  <a:lnTo>
                    <a:pt x="112" y="527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43" y="479"/>
                  </a:lnTo>
                  <a:lnTo>
                    <a:pt x="159" y="454"/>
                  </a:lnTo>
                  <a:lnTo>
                    <a:pt x="173" y="429"/>
                  </a:lnTo>
                  <a:lnTo>
                    <a:pt x="187" y="404"/>
                  </a:lnTo>
                  <a:lnTo>
                    <a:pt x="187" y="404"/>
                  </a:lnTo>
                  <a:lnTo>
                    <a:pt x="194" y="391"/>
                  </a:lnTo>
                  <a:lnTo>
                    <a:pt x="202" y="378"/>
                  </a:lnTo>
                  <a:lnTo>
                    <a:pt x="220" y="354"/>
                  </a:lnTo>
                  <a:lnTo>
                    <a:pt x="239" y="329"/>
                  </a:lnTo>
                  <a:lnTo>
                    <a:pt x="256" y="304"/>
                  </a:lnTo>
                  <a:lnTo>
                    <a:pt x="256" y="304"/>
                  </a:lnTo>
                  <a:lnTo>
                    <a:pt x="273" y="282"/>
                  </a:lnTo>
                  <a:lnTo>
                    <a:pt x="281" y="271"/>
                  </a:lnTo>
                  <a:lnTo>
                    <a:pt x="288" y="259"/>
                  </a:lnTo>
                  <a:lnTo>
                    <a:pt x="288" y="259"/>
                  </a:lnTo>
                  <a:lnTo>
                    <a:pt x="303" y="237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334" y="193"/>
                  </a:lnTo>
                  <a:lnTo>
                    <a:pt x="348" y="171"/>
                  </a:lnTo>
                  <a:lnTo>
                    <a:pt x="375" y="126"/>
                  </a:lnTo>
                  <a:lnTo>
                    <a:pt x="375" y="126"/>
                  </a:lnTo>
                  <a:lnTo>
                    <a:pt x="382" y="113"/>
                  </a:lnTo>
                  <a:lnTo>
                    <a:pt x="388" y="100"/>
                  </a:lnTo>
                  <a:lnTo>
                    <a:pt x="394" y="86"/>
                  </a:lnTo>
                  <a:lnTo>
                    <a:pt x="398" y="80"/>
                  </a:lnTo>
                  <a:lnTo>
                    <a:pt x="403" y="75"/>
                  </a:lnTo>
                  <a:lnTo>
                    <a:pt x="403" y="75"/>
                  </a:lnTo>
                  <a:lnTo>
                    <a:pt x="412" y="66"/>
                  </a:lnTo>
                  <a:lnTo>
                    <a:pt x="419" y="57"/>
                  </a:lnTo>
                  <a:lnTo>
                    <a:pt x="435" y="39"/>
                  </a:lnTo>
                  <a:lnTo>
                    <a:pt x="435" y="39"/>
                  </a:lnTo>
                  <a:lnTo>
                    <a:pt x="441" y="30"/>
                  </a:lnTo>
                  <a:lnTo>
                    <a:pt x="446" y="23"/>
                  </a:lnTo>
                  <a:lnTo>
                    <a:pt x="453" y="18"/>
                  </a:lnTo>
                  <a:lnTo>
                    <a:pt x="457" y="15"/>
                  </a:lnTo>
                  <a:lnTo>
                    <a:pt x="461" y="14"/>
                  </a:lnTo>
                  <a:lnTo>
                    <a:pt x="461" y="14"/>
                  </a:lnTo>
                  <a:lnTo>
                    <a:pt x="465" y="12"/>
                  </a:lnTo>
                  <a:lnTo>
                    <a:pt x="466" y="10"/>
                  </a:lnTo>
                  <a:lnTo>
                    <a:pt x="467" y="4"/>
                  </a:lnTo>
                  <a:lnTo>
                    <a:pt x="467" y="4"/>
                  </a:lnTo>
                  <a:lnTo>
                    <a:pt x="467" y="2"/>
                  </a:lnTo>
                  <a:lnTo>
                    <a:pt x="466" y="1"/>
                  </a:lnTo>
                  <a:lnTo>
                    <a:pt x="464" y="0"/>
                  </a:lnTo>
                  <a:lnTo>
                    <a:pt x="463" y="0"/>
                  </a:lnTo>
                  <a:lnTo>
                    <a:pt x="460" y="0"/>
                  </a:lnTo>
                  <a:lnTo>
                    <a:pt x="459" y="1"/>
                  </a:lnTo>
                  <a:lnTo>
                    <a:pt x="457" y="2"/>
                  </a:lnTo>
                  <a:lnTo>
                    <a:pt x="457" y="4"/>
                  </a:lnTo>
                  <a:lnTo>
                    <a:pt x="4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36" name="Freeform 75"/>
            <p:cNvSpPr/>
            <p:nvPr/>
          </p:nvSpPr>
          <p:spPr bwMode="auto">
            <a:xfrm>
              <a:off x="4721225" y="4475163"/>
              <a:ext cx="184150" cy="296863"/>
            </a:xfrm>
            <a:custGeom>
              <a:avLst/>
              <a:gdLst/>
              <a:ahLst/>
              <a:cxnLst>
                <a:cxn ang="0">
                  <a:pos x="339" y="2"/>
                </a:cxn>
                <a:cxn ang="0">
                  <a:pos x="316" y="31"/>
                </a:cxn>
                <a:cxn ang="0">
                  <a:pos x="296" y="63"/>
                </a:cxn>
                <a:cxn ang="0">
                  <a:pos x="268" y="111"/>
                </a:cxn>
                <a:cxn ang="0">
                  <a:pos x="258" y="127"/>
                </a:cxn>
                <a:cxn ang="0">
                  <a:pos x="222" y="181"/>
                </a:cxn>
                <a:cxn ang="0">
                  <a:pos x="209" y="199"/>
                </a:cxn>
                <a:cxn ang="0">
                  <a:pos x="172" y="249"/>
                </a:cxn>
                <a:cxn ang="0">
                  <a:pos x="162" y="268"/>
                </a:cxn>
                <a:cxn ang="0">
                  <a:pos x="121" y="341"/>
                </a:cxn>
                <a:cxn ang="0">
                  <a:pos x="85" y="415"/>
                </a:cxn>
                <a:cxn ang="0">
                  <a:pos x="66" y="449"/>
                </a:cxn>
                <a:cxn ang="0">
                  <a:pos x="47" y="483"/>
                </a:cxn>
                <a:cxn ang="0">
                  <a:pos x="17" y="531"/>
                </a:cxn>
                <a:cxn ang="0">
                  <a:pos x="6" y="547"/>
                </a:cxn>
                <a:cxn ang="0">
                  <a:pos x="2" y="548"/>
                </a:cxn>
                <a:cxn ang="0">
                  <a:pos x="0" y="552"/>
                </a:cxn>
                <a:cxn ang="0">
                  <a:pos x="0" y="556"/>
                </a:cxn>
                <a:cxn ang="0">
                  <a:pos x="3" y="560"/>
                </a:cxn>
                <a:cxn ang="0">
                  <a:pos x="8" y="559"/>
                </a:cxn>
                <a:cxn ang="0">
                  <a:pos x="19" y="546"/>
                </a:cxn>
                <a:cxn ang="0">
                  <a:pos x="47" y="501"/>
                </a:cxn>
                <a:cxn ang="0">
                  <a:pos x="66" y="468"/>
                </a:cxn>
                <a:cxn ang="0">
                  <a:pos x="86" y="435"/>
                </a:cxn>
                <a:cxn ang="0">
                  <a:pos x="124" y="361"/>
                </a:cxn>
                <a:cxn ang="0">
                  <a:pos x="162" y="288"/>
                </a:cxn>
                <a:cxn ang="0">
                  <a:pos x="182" y="250"/>
                </a:cxn>
                <a:cxn ang="0">
                  <a:pos x="206" y="215"/>
                </a:cxn>
                <a:cxn ang="0">
                  <a:pos x="256" y="146"/>
                </a:cxn>
                <a:cxn ang="0">
                  <a:pos x="280" y="111"/>
                </a:cxn>
                <a:cxn ang="0">
                  <a:pos x="302" y="76"/>
                </a:cxn>
                <a:cxn ang="0">
                  <a:pos x="311" y="59"/>
                </a:cxn>
                <a:cxn ang="0">
                  <a:pos x="333" y="23"/>
                </a:cxn>
                <a:cxn ang="0">
                  <a:pos x="346" y="8"/>
                </a:cxn>
                <a:cxn ang="0">
                  <a:pos x="347" y="6"/>
                </a:cxn>
                <a:cxn ang="0">
                  <a:pos x="347" y="3"/>
                </a:cxn>
                <a:cxn ang="0">
                  <a:pos x="344" y="1"/>
                </a:cxn>
                <a:cxn ang="0">
                  <a:pos x="341" y="0"/>
                </a:cxn>
                <a:cxn ang="0">
                  <a:pos x="339" y="2"/>
                </a:cxn>
              </a:cxnLst>
              <a:rect l="0" t="0" r="r" b="b"/>
              <a:pathLst>
                <a:path w="347" h="561">
                  <a:moveTo>
                    <a:pt x="339" y="2"/>
                  </a:moveTo>
                  <a:lnTo>
                    <a:pt x="339" y="2"/>
                  </a:lnTo>
                  <a:lnTo>
                    <a:pt x="327" y="15"/>
                  </a:lnTo>
                  <a:lnTo>
                    <a:pt x="316" y="31"/>
                  </a:lnTo>
                  <a:lnTo>
                    <a:pt x="306" y="46"/>
                  </a:lnTo>
                  <a:lnTo>
                    <a:pt x="296" y="63"/>
                  </a:lnTo>
                  <a:lnTo>
                    <a:pt x="278" y="95"/>
                  </a:lnTo>
                  <a:lnTo>
                    <a:pt x="268" y="111"/>
                  </a:lnTo>
                  <a:lnTo>
                    <a:pt x="258" y="127"/>
                  </a:lnTo>
                  <a:lnTo>
                    <a:pt x="258" y="127"/>
                  </a:lnTo>
                  <a:lnTo>
                    <a:pt x="234" y="163"/>
                  </a:lnTo>
                  <a:lnTo>
                    <a:pt x="222" y="181"/>
                  </a:lnTo>
                  <a:lnTo>
                    <a:pt x="209" y="199"/>
                  </a:lnTo>
                  <a:lnTo>
                    <a:pt x="209" y="199"/>
                  </a:lnTo>
                  <a:lnTo>
                    <a:pt x="184" y="233"/>
                  </a:lnTo>
                  <a:lnTo>
                    <a:pt x="172" y="249"/>
                  </a:lnTo>
                  <a:lnTo>
                    <a:pt x="162" y="268"/>
                  </a:lnTo>
                  <a:lnTo>
                    <a:pt x="162" y="268"/>
                  </a:lnTo>
                  <a:lnTo>
                    <a:pt x="141" y="304"/>
                  </a:lnTo>
                  <a:lnTo>
                    <a:pt x="121" y="341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77" y="433"/>
                  </a:lnTo>
                  <a:lnTo>
                    <a:pt x="66" y="449"/>
                  </a:lnTo>
                  <a:lnTo>
                    <a:pt x="47" y="483"/>
                  </a:lnTo>
                  <a:lnTo>
                    <a:pt x="47" y="483"/>
                  </a:lnTo>
                  <a:lnTo>
                    <a:pt x="27" y="516"/>
                  </a:lnTo>
                  <a:lnTo>
                    <a:pt x="17" y="531"/>
                  </a:lnTo>
                  <a:lnTo>
                    <a:pt x="6" y="547"/>
                  </a:lnTo>
                  <a:lnTo>
                    <a:pt x="6" y="547"/>
                  </a:lnTo>
                  <a:lnTo>
                    <a:pt x="4" y="547"/>
                  </a:lnTo>
                  <a:lnTo>
                    <a:pt x="2" y="548"/>
                  </a:lnTo>
                  <a:lnTo>
                    <a:pt x="1" y="549"/>
                  </a:lnTo>
                  <a:lnTo>
                    <a:pt x="0" y="552"/>
                  </a:lnTo>
                  <a:lnTo>
                    <a:pt x="0" y="556"/>
                  </a:lnTo>
                  <a:lnTo>
                    <a:pt x="0" y="556"/>
                  </a:lnTo>
                  <a:lnTo>
                    <a:pt x="1" y="559"/>
                  </a:lnTo>
                  <a:lnTo>
                    <a:pt x="3" y="560"/>
                  </a:lnTo>
                  <a:lnTo>
                    <a:pt x="6" y="561"/>
                  </a:lnTo>
                  <a:lnTo>
                    <a:pt x="8" y="559"/>
                  </a:lnTo>
                  <a:lnTo>
                    <a:pt x="8" y="559"/>
                  </a:lnTo>
                  <a:lnTo>
                    <a:pt x="19" y="546"/>
                  </a:lnTo>
                  <a:lnTo>
                    <a:pt x="28" y="531"/>
                  </a:lnTo>
                  <a:lnTo>
                    <a:pt x="47" y="501"/>
                  </a:lnTo>
                  <a:lnTo>
                    <a:pt x="47" y="501"/>
                  </a:lnTo>
                  <a:lnTo>
                    <a:pt x="66" y="468"/>
                  </a:lnTo>
                  <a:lnTo>
                    <a:pt x="77" y="451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124" y="361"/>
                  </a:lnTo>
                  <a:lnTo>
                    <a:pt x="162" y="288"/>
                  </a:lnTo>
                  <a:lnTo>
                    <a:pt x="162" y="288"/>
                  </a:lnTo>
                  <a:lnTo>
                    <a:pt x="171" y="269"/>
                  </a:lnTo>
                  <a:lnTo>
                    <a:pt x="182" y="250"/>
                  </a:lnTo>
                  <a:lnTo>
                    <a:pt x="194" y="233"/>
                  </a:lnTo>
                  <a:lnTo>
                    <a:pt x="206" y="215"/>
                  </a:lnTo>
                  <a:lnTo>
                    <a:pt x="232" y="181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80" y="111"/>
                  </a:lnTo>
                  <a:lnTo>
                    <a:pt x="290" y="94"/>
                  </a:lnTo>
                  <a:lnTo>
                    <a:pt x="302" y="76"/>
                  </a:lnTo>
                  <a:lnTo>
                    <a:pt x="302" y="76"/>
                  </a:lnTo>
                  <a:lnTo>
                    <a:pt x="311" y="59"/>
                  </a:lnTo>
                  <a:lnTo>
                    <a:pt x="321" y="41"/>
                  </a:lnTo>
                  <a:lnTo>
                    <a:pt x="333" y="23"/>
                  </a:lnTo>
                  <a:lnTo>
                    <a:pt x="339" y="16"/>
                  </a:lnTo>
                  <a:lnTo>
                    <a:pt x="346" y="8"/>
                  </a:lnTo>
                  <a:lnTo>
                    <a:pt x="346" y="8"/>
                  </a:lnTo>
                  <a:lnTo>
                    <a:pt x="347" y="6"/>
                  </a:lnTo>
                  <a:lnTo>
                    <a:pt x="347" y="5"/>
                  </a:lnTo>
                  <a:lnTo>
                    <a:pt x="347" y="3"/>
                  </a:lnTo>
                  <a:lnTo>
                    <a:pt x="346" y="2"/>
                  </a:lnTo>
                  <a:lnTo>
                    <a:pt x="344" y="1"/>
                  </a:lnTo>
                  <a:lnTo>
                    <a:pt x="343" y="0"/>
                  </a:lnTo>
                  <a:lnTo>
                    <a:pt x="341" y="0"/>
                  </a:lnTo>
                  <a:lnTo>
                    <a:pt x="339" y="2"/>
                  </a:lnTo>
                  <a:lnTo>
                    <a:pt x="33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37" name="Freeform 76"/>
            <p:cNvSpPr/>
            <p:nvPr/>
          </p:nvSpPr>
          <p:spPr bwMode="auto">
            <a:xfrm>
              <a:off x="4767263" y="4535488"/>
              <a:ext cx="120650" cy="196850"/>
            </a:xfrm>
            <a:custGeom>
              <a:avLst/>
              <a:gdLst/>
              <a:ahLst/>
              <a:cxnLst>
                <a:cxn ang="0">
                  <a:pos x="219" y="4"/>
                </a:cxn>
                <a:cxn ang="0">
                  <a:pos x="217" y="14"/>
                </a:cxn>
                <a:cxn ang="0">
                  <a:pos x="204" y="33"/>
                </a:cxn>
                <a:cxn ang="0">
                  <a:pos x="198" y="42"/>
                </a:cxn>
                <a:cxn ang="0">
                  <a:pos x="172" y="85"/>
                </a:cxn>
                <a:cxn ang="0">
                  <a:pos x="157" y="108"/>
                </a:cxn>
                <a:cxn ang="0">
                  <a:pos x="117" y="183"/>
                </a:cxn>
                <a:cxn ang="0">
                  <a:pos x="104" y="207"/>
                </a:cxn>
                <a:cxn ang="0">
                  <a:pos x="77" y="255"/>
                </a:cxn>
                <a:cxn ang="0">
                  <a:pos x="62" y="277"/>
                </a:cxn>
                <a:cxn ang="0">
                  <a:pos x="30" y="319"/>
                </a:cxn>
                <a:cxn ang="0">
                  <a:pos x="7" y="352"/>
                </a:cxn>
                <a:cxn ang="0">
                  <a:pos x="0" y="362"/>
                </a:cxn>
                <a:cxn ang="0">
                  <a:pos x="0" y="367"/>
                </a:cxn>
                <a:cxn ang="0">
                  <a:pos x="2" y="370"/>
                </a:cxn>
                <a:cxn ang="0">
                  <a:pos x="6" y="370"/>
                </a:cxn>
                <a:cxn ang="0">
                  <a:pos x="8" y="368"/>
                </a:cxn>
                <a:cxn ang="0">
                  <a:pos x="16" y="356"/>
                </a:cxn>
                <a:cxn ang="0">
                  <a:pos x="38" y="324"/>
                </a:cxn>
                <a:cxn ang="0">
                  <a:pos x="70" y="282"/>
                </a:cxn>
                <a:cxn ang="0">
                  <a:pos x="86" y="258"/>
                </a:cxn>
                <a:cxn ang="0">
                  <a:pos x="115" y="206"/>
                </a:cxn>
                <a:cxn ang="0">
                  <a:pos x="128" y="180"/>
                </a:cxn>
                <a:cxn ang="0">
                  <a:pos x="159" y="127"/>
                </a:cxn>
                <a:cxn ang="0">
                  <a:pos x="190" y="75"/>
                </a:cxn>
                <a:cxn ang="0">
                  <a:pos x="205" y="49"/>
                </a:cxn>
                <a:cxn ang="0">
                  <a:pos x="222" y="26"/>
                </a:cxn>
                <a:cxn ang="0">
                  <a:pos x="225" y="20"/>
                </a:cxn>
                <a:cxn ang="0">
                  <a:pos x="228" y="10"/>
                </a:cxn>
                <a:cxn ang="0">
                  <a:pos x="228" y="4"/>
                </a:cxn>
                <a:cxn ang="0">
                  <a:pos x="227" y="1"/>
                </a:cxn>
                <a:cxn ang="0">
                  <a:pos x="224" y="0"/>
                </a:cxn>
                <a:cxn ang="0">
                  <a:pos x="220" y="1"/>
                </a:cxn>
                <a:cxn ang="0">
                  <a:pos x="219" y="4"/>
                </a:cxn>
              </a:cxnLst>
              <a:rect l="0" t="0" r="r" b="b"/>
              <a:pathLst>
                <a:path w="228" h="370">
                  <a:moveTo>
                    <a:pt x="219" y="4"/>
                  </a:moveTo>
                  <a:lnTo>
                    <a:pt x="219" y="4"/>
                  </a:lnTo>
                  <a:lnTo>
                    <a:pt x="218" y="9"/>
                  </a:lnTo>
                  <a:lnTo>
                    <a:pt x="217" y="14"/>
                  </a:lnTo>
                  <a:lnTo>
                    <a:pt x="210" y="23"/>
                  </a:lnTo>
                  <a:lnTo>
                    <a:pt x="204" y="33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85" y="63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57" y="108"/>
                  </a:lnTo>
                  <a:lnTo>
                    <a:pt x="144" y="133"/>
                  </a:lnTo>
                  <a:lnTo>
                    <a:pt x="117" y="183"/>
                  </a:lnTo>
                  <a:lnTo>
                    <a:pt x="117" y="183"/>
                  </a:lnTo>
                  <a:lnTo>
                    <a:pt x="104" y="207"/>
                  </a:lnTo>
                  <a:lnTo>
                    <a:pt x="91" y="231"/>
                  </a:lnTo>
                  <a:lnTo>
                    <a:pt x="77" y="255"/>
                  </a:lnTo>
                  <a:lnTo>
                    <a:pt x="62" y="277"/>
                  </a:lnTo>
                  <a:lnTo>
                    <a:pt x="62" y="277"/>
                  </a:lnTo>
                  <a:lnTo>
                    <a:pt x="47" y="298"/>
                  </a:lnTo>
                  <a:lnTo>
                    <a:pt x="30" y="319"/>
                  </a:lnTo>
                  <a:lnTo>
                    <a:pt x="14" y="341"/>
                  </a:lnTo>
                  <a:lnTo>
                    <a:pt x="7" y="352"/>
                  </a:lnTo>
                  <a:lnTo>
                    <a:pt x="0" y="362"/>
                  </a:lnTo>
                  <a:lnTo>
                    <a:pt x="0" y="362"/>
                  </a:lnTo>
                  <a:lnTo>
                    <a:pt x="0" y="364"/>
                  </a:lnTo>
                  <a:lnTo>
                    <a:pt x="0" y="367"/>
                  </a:lnTo>
                  <a:lnTo>
                    <a:pt x="1" y="369"/>
                  </a:lnTo>
                  <a:lnTo>
                    <a:pt x="2" y="370"/>
                  </a:lnTo>
                  <a:lnTo>
                    <a:pt x="4" y="370"/>
                  </a:lnTo>
                  <a:lnTo>
                    <a:pt x="6" y="370"/>
                  </a:lnTo>
                  <a:lnTo>
                    <a:pt x="7" y="370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6" y="356"/>
                  </a:lnTo>
                  <a:lnTo>
                    <a:pt x="23" y="346"/>
                  </a:lnTo>
                  <a:lnTo>
                    <a:pt x="38" y="324"/>
                  </a:lnTo>
                  <a:lnTo>
                    <a:pt x="55" y="303"/>
                  </a:lnTo>
                  <a:lnTo>
                    <a:pt x="70" y="282"/>
                  </a:lnTo>
                  <a:lnTo>
                    <a:pt x="70" y="282"/>
                  </a:lnTo>
                  <a:lnTo>
                    <a:pt x="86" y="258"/>
                  </a:lnTo>
                  <a:lnTo>
                    <a:pt x="102" y="232"/>
                  </a:lnTo>
                  <a:lnTo>
                    <a:pt x="115" y="206"/>
                  </a:lnTo>
                  <a:lnTo>
                    <a:pt x="128" y="180"/>
                  </a:lnTo>
                  <a:lnTo>
                    <a:pt x="128" y="180"/>
                  </a:lnTo>
                  <a:lnTo>
                    <a:pt x="143" y="153"/>
                  </a:lnTo>
                  <a:lnTo>
                    <a:pt x="159" y="127"/>
                  </a:lnTo>
                  <a:lnTo>
                    <a:pt x="174" y="100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205" y="49"/>
                  </a:lnTo>
                  <a:lnTo>
                    <a:pt x="212" y="3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5" y="20"/>
                  </a:lnTo>
                  <a:lnTo>
                    <a:pt x="227" y="15"/>
                  </a:lnTo>
                  <a:lnTo>
                    <a:pt x="228" y="10"/>
                  </a:lnTo>
                  <a:lnTo>
                    <a:pt x="228" y="4"/>
                  </a:lnTo>
                  <a:lnTo>
                    <a:pt x="228" y="4"/>
                  </a:lnTo>
                  <a:lnTo>
                    <a:pt x="228" y="2"/>
                  </a:lnTo>
                  <a:lnTo>
                    <a:pt x="227" y="1"/>
                  </a:lnTo>
                  <a:lnTo>
                    <a:pt x="225" y="0"/>
                  </a:lnTo>
                  <a:lnTo>
                    <a:pt x="224" y="0"/>
                  </a:lnTo>
                  <a:lnTo>
                    <a:pt x="222" y="0"/>
                  </a:lnTo>
                  <a:lnTo>
                    <a:pt x="220" y="1"/>
                  </a:lnTo>
                  <a:lnTo>
                    <a:pt x="219" y="2"/>
                  </a:lnTo>
                  <a:lnTo>
                    <a:pt x="219" y="4"/>
                  </a:lnTo>
                  <a:lnTo>
                    <a:pt x="2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38" name="Freeform 77"/>
            <p:cNvSpPr/>
            <p:nvPr/>
          </p:nvSpPr>
          <p:spPr bwMode="auto">
            <a:xfrm>
              <a:off x="4424363" y="4092575"/>
              <a:ext cx="120650" cy="147638"/>
            </a:xfrm>
            <a:custGeom>
              <a:avLst/>
              <a:gdLst/>
              <a:ahLst/>
              <a:cxnLst>
                <a:cxn ang="0">
                  <a:pos x="219" y="3"/>
                </a:cxn>
                <a:cxn ang="0">
                  <a:pos x="215" y="14"/>
                </a:cxn>
                <a:cxn ang="0">
                  <a:pos x="209" y="23"/>
                </a:cxn>
                <a:cxn ang="0">
                  <a:pos x="192" y="40"/>
                </a:cxn>
                <a:cxn ang="0">
                  <a:pos x="184" y="48"/>
                </a:cxn>
                <a:cxn ang="0">
                  <a:pos x="168" y="67"/>
                </a:cxn>
                <a:cxn ang="0">
                  <a:pos x="161" y="77"/>
                </a:cxn>
                <a:cxn ang="0">
                  <a:pos x="90" y="156"/>
                </a:cxn>
                <a:cxn ang="0">
                  <a:pos x="60" y="192"/>
                </a:cxn>
                <a:cxn ang="0">
                  <a:pos x="32" y="229"/>
                </a:cxn>
                <a:cxn ang="0">
                  <a:pos x="28" y="235"/>
                </a:cxn>
                <a:cxn ang="0">
                  <a:pos x="12" y="250"/>
                </a:cxn>
                <a:cxn ang="0">
                  <a:pos x="3" y="261"/>
                </a:cxn>
                <a:cxn ang="0">
                  <a:pos x="0" y="276"/>
                </a:cxn>
                <a:cxn ang="0">
                  <a:pos x="0" y="278"/>
                </a:cxn>
                <a:cxn ang="0">
                  <a:pos x="2" y="280"/>
                </a:cxn>
                <a:cxn ang="0">
                  <a:pos x="6" y="280"/>
                </a:cxn>
                <a:cxn ang="0">
                  <a:pos x="9" y="278"/>
                </a:cxn>
                <a:cxn ang="0">
                  <a:pos x="10" y="276"/>
                </a:cxn>
                <a:cxn ang="0">
                  <a:pos x="13" y="264"/>
                </a:cxn>
                <a:cxn ang="0">
                  <a:pos x="19" y="255"/>
                </a:cxn>
                <a:cxn ang="0">
                  <a:pos x="37" y="241"/>
                </a:cxn>
                <a:cxn ang="0">
                  <a:pos x="44" y="232"/>
                </a:cxn>
                <a:cxn ang="0">
                  <a:pos x="55" y="214"/>
                </a:cxn>
                <a:cxn ang="0">
                  <a:pos x="61" y="205"/>
                </a:cxn>
                <a:cxn ang="0">
                  <a:pos x="127" y="127"/>
                </a:cxn>
                <a:cxn ang="0">
                  <a:pos x="158" y="92"/>
                </a:cxn>
                <a:cxn ang="0">
                  <a:pos x="189" y="58"/>
                </a:cxn>
                <a:cxn ang="0">
                  <a:pos x="200" y="47"/>
                </a:cxn>
                <a:cxn ang="0">
                  <a:pos x="218" y="28"/>
                </a:cxn>
                <a:cxn ang="0">
                  <a:pos x="226" y="14"/>
                </a:cxn>
                <a:cxn ang="0">
                  <a:pos x="228" y="5"/>
                </a:cxn>
                <a:cxn ang="0">
                  <a:pos x="227" y="2"/>
                </a:cxn>
                <a:cxn ang="0">
                  <a:pos x="222" y="0"/>
                </a:cxn>
                <a:cxn ang="0">
                  <a:pos x="220" y="1"/>
                </a:cxn>
                <a:cxn ang="0">
                  <a:pos x="219" y="3"/>
                </a:cxn>
              </a:cxnLst>
              <a:rect l="0" t="0" r="r" b="b"/>
              <a:pathLst>
                <a:path w="228" h="280">
                  <a:moveTo>
                    <a:pt x="219" y="3"/>
                  </a:moveTo>
                  <a:lnTo>
                    <a:pt x="219" y="3"/>
                  </a:lnTo>
                  <a:lnTo>
                    <a:pt x="218" y="8"/>
                  </a:lnTo>
                  <a:lnTo>
                    <a:pt x="215" y="14"/>
                  </a:lnTo>
                  <a:lnTo>
                    <a:pt x="212" y="19"/>
                  </a:lnTo>
                  <a:lnTo>
                    <a:pt x="209" y="23"/>
                  </a:lnTo>
                  <a:lnTo>
                    <a:pt x="200" y="31"/>
                  </a:lnTo>
                  <a:lnTo>
                    <a:pt x="192" y="40"/>
                  </a:lnTo>
                  <a:lnTo>
                    <a:pt x="192" y="40"/>
                  </a:lnTo>
                  <a:lnTo>
                    <a:pt x="184" y="48"/>
                  </a:lnTo>
                  <a:lnTo>
                    <a:pt x="175" y="57"/>
                  </a:lnTo>
                  <a:lnTo>
                    <a:pt x="168" y="67"/>
                  </a:lnTo>
                  <a:lnTo>
                    <a:pt x="161" y="77"/>
                  </a:lnTo>
                  <a:lnTo>
                    <a:pt x="161" y="77"/>
                  </a:lnTo>
                  <a:lnTo>
                    <a:pt x="125" y="115"/>
                  </a:lnTo>
                  <a:lnTo>
                    <a:pt x="90" y="156"/>
                  </a:lnTo>
                  <a:lnTo>
                    <a:pt x="90" y="156"/>
                  </a:lnTo>
                  <a:lnTo>
                    <a:pt x="60" y="192"/>
                  </a:lnTo>
                  <a:lnTo>
                    <a:pt x="46" y="211"/>
                  </a:lnTo>
                  <a:lnTo>
                    <a:pt x="32" y="229"/>
                  </a:lnTo>
                  <a:lnTo>
                    <a:pt x="32" y="229"/>
                  </a:lnTo>
                  <a:lnTo>
                    <a:pt x="28" y="235"/>
                  </a:lnTo>
                  <a:lnTo>
                    <a:pt x="23" y="241"/>
                  </a:lnTo>
                  <a:lnTo>
                    <a:pt x="12" y="250"/>
                  </a:lnTo>
                  <a:lnTo>
                    <a:pt x="7" y="255"/>
                  </a:lnTo>
                  <a:lnTo>
                    <a:pt x="3" y="261"/>
                  </a:lnTo>
                  <a:lnTo>
                    <a:pt x="1" y="268"/>
                  </a:lnTo>
                  <a:lnTo>
                    <a:pt x="0" y="276"/>
                  </a:lnTo>
                  <a:lnTo>
                    <a:pt x="0" y="276"/>
                  </a:lnTo>
                  <a:lnTo>
                    <a:pt x="0" y="278"/>
                  </a:lnTo>
                  <a:lnTo>
                    <a:pt x="1" y="279"/>
                  </a:lnTo>
                  <a:lnTo>
                    <a:pt x="2" y="280"/>
                  </a:lnTo>
                  <a:lnTo>
                    <a:pt x="4" y="280"/>
                  </a:lnTo>
                  <a:lnTo>
                    <a:pt x="6" y="280"/>
                  </a:lnTo>
                  <a:lnTo>
                    <a:pt x="7" y="279"/>
                  </a:lnTo>
                  <a:lnTo>
                    <a:pt x="9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1" y="270"/>
                  </a:lnTo>
                  <a:lnTo>
                    <a:pt x="13" y="264"/>
                  </a:lnTo>
                  <a:lnTo>
                    <a:pt x="16" y="259"/>
                  </a:lnTo>
                  <a:lnTo>
                    <a:pt x="19" y="255"/>
                  </a:lnTo>
                  <a:lnTo>
                    <a:pt x="28" y="248"/>
                  </a:lnTo>
                  <a:lnTo>
                    <a:pt x="37" y="241"/>
                  </a:lnTo>
                  <a:lnTo>
                    <a:pt x="37" y="241"/>
                  </a:lnTo>
                  <a:lnTo>
                    <a:pt x="44" y="232"/>
                  </a:lnTo>
                  <a:lnTo>
                    <a:pt x="49" y="223"/>
                  </a:lnTo>
                  <a:lnTo>
                    <a:pt x="55" y="214"/>
                  </a:lnTo>
                  <a:lnTo>
                    <a:pt x="61" y="205"/>
                  </a:lnTo>
                  <a:lnTo>
                    <a:pt x="61" y="205"/>
                  </a:lnTo>
                  <a:lnTo>
                    <a:pt x="127" y="127"/>
                  </a:lnTo>
                  <a:lnTo>
                    <a:pt x="127" y="127"/>
                  </a:lnTo>
                  <a:lnTo>
                    <a:pt x="142" y="109"/>
                  </a:lnTo>
                  <a:lnTo>
                    <a:pt x="158" y="92"/>
                  </a:lnTo>
                  <a:lnTo>
                    <a:pt x="173" y="76"/>
                  </a:lnTo>
                  <a:lnTo>
                    <a:pt x="189" y="58"/>
                  </a:lnTo>
                  <a:lnTo>
                    <a:pt x="189" y="58"/>
                  </a:lnTo>
                  <a:lnTo>
                    <a:pt x="200" y="47"/>
                  </a:lnTo>
                  <a:lnTo>
                    <a:pt x="212" y="34"/>
                  </a:lnTo>
                  <a:lnTo>
                    <a:pt x="218" y="28"/>
                  </a:lnTo>
                  <a:lnTo>
                    <a:pt x="222" y="21"/>
                  </a:lnTo>
                  <a:lnTo>
                    <a:pt x="226" y="14"/>
                  </a:lnTo>
                  <a:lnTo>
                    <a:pt x="228" y="5"/>
                  </a:lnTo>
                  <a:lnTo>
                    <a:pt x="228" y="5"/>
                  </a:lnTo>
                  <a:lnTo>
                    <a:pt x="228" y="3"/>
                  </a:lnTo>
                  <a:lnTo>
                    <a:pt x="227" y="2"/>
                  </a:lnTo>
                  <a:lnTo>
                    <a:pt x="224" y="0"/>
                  </a:lnTo>
                  <a:lnTo>
                    <a:pt x="222" y="0"/>
                  </a:lnTo>
                  <a:lnTo>
                    <a:pt x="221" y="0"/>
                  </a:lnTo>
                  <a:lnTo>
                    <a:pt x="220" y="1"/>
                  </a:lnTo>
                  <a:lnTo>
                    <a:pt x="219" y="3"/>
                  </a:lnTo>
                  <a:lnTo>
                    <a:pt x="2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39" name="Freeform 78"/>
            <p:cNvSpPr/>
            <p:nvPr/>
          </p:nvSpPr>
          <p:spPr bwMode="auto">
            <a:xfrm>
              <a:off x="4487863" y="4100513"/>
              <a:ext cx="95250" cy="125413"/>
            </a:xfrm>
            <a:custGeom>
              <a:avLst/>
              <a:gdLst/>
              <a:ahLst/>
              <a:cxnLst>
                <a:cxn ang="0">
                  <a:pos x="171" y="4"/>
                </a:cxn>
                <a:cxn ang="0">
                  <a:pos x="171" y="4"/>
                </a:cxn>
                <a:cxn ang="0">
                  <a:pos x="169" y="8"/>
                </a:cxn>
                <a:cxn ang="0">
                  <a:pos x="166" y="13"/>
                </a:cxn>
                <a:cxn ang="0">
                  <a:pos x="159" y="21"/>
                </a:cxn>
                <a:cxn ang="0">
                  <a:pos x="150" y="30"/>
                </a:cxn>
                <a:cxn ang="0">
                  <a:pos x="142" y="37"/>
                </a:cxn>
                <a:cxn ang="0">
                  <a:pos x="142" y="37"/>
                </a:cxn>
                <a:cxn ang="0">
                  <a:pos x="129" y="53"/>
                </a:cxn>
                <a:cxn ang="0">
                  <a:pos x="117" y="71"/>
                </a:cxn>
                <a:cxn ang="0">
                  <a:pos x="117" y="71"/>
                </a:cxn>
                <a:cxn ang="0">
                  <a:pos x="82" y="118"/>
                </a:cxn>
                <a:cxn ang="0">
                  <a:pos x="48" y="163"/>
                </a:cxn>
                <a:cxn ang="0">
                  <a:pos x="48" y="163"/>
                </a:cxn>
                <a:cxn ang="0">
                  <a:pos x="37" y="177"/>
                </a:cxn>
                <a:cxn ang="0">
                  <a:pos x="18" y="200"/>
                </a:cxn>
                <a:cxn ang="0">
                  <a:pos x="10" y="212"/>
                </a:cxn>
                <a:cxn ang="0">
                  <a:pos x="4" y="222"/>
                </a:cxn>
                <a:cxn ang="0">
                  <a:pos x="1" y="228"/>
                </a:cxn>
                <a:cxn ang="0">
                  <a:pos x="0" y="231"/>
                </a:cxn>
                <a:cxn ang="0">
                  <a:pos x="0" y="234"/>
                </a:cxn>
                <a:cxn ang="0">
                  <a:pos x="1" y="236"/>
                </a:cxn>
                <a:cxn ang="0">
                  <a:pos x="1" y="236"/>
                </a:cxn>
                <a:cxn ang="0">
                  <a:pos x="3" y="237"/>
                </a:cxn>
                <a:cxn ang="0">
                  <a:pos x="5" y="238"/>
                </a:cxn>
                <a:cxn ang="0">
                  <a:pos x="8" y="236"/>
                </a:cxn>
                <a:cxn ang="0">
                  <a:pos x="9" y="235"/>
                </a:cxn>
                <a:cxn ang="0">
                  <a:pos x="10" y="233"/>
                </a:cxn>
                <a:cxn ang="0">
                  <a:pos x="9" y="231"/>
                </a:cxn>
                <a:cxn ang="0">
                  <a:pos x="8" y="230"/>
                </a:cxn>
                <a:cxn ang="0">
                  <a:pos x="8" y="230"/>
                </a:cxn>
                <a:cxn ang="0">
                  <a:pos x="9" y="231"/>
                </a:cxn>
                <a:cxn ang="0">
                  <a:pos x="10" y="230"/>
                </a:cxn>
                <a:cxn ang="0">
                  <a:pos x="12" y="228"/>
                </a:cxn>
                <a:cxn ang="0">
                  <a:pos x="16" y="220"/>
                </a:cxn>
                <a:cxn ang="0">
                  <a:pos x="16" y="220"/>
                </a:cxn>
                <a:cxn ang="0">
                  <a:pos x="25" y="209"/>
                </a:cxn>
                <a:cxn ang="0">
                  <a:pos x="35" y="197"/>
                </a:cxn>
                <a:cxn ang="0">
                  <a:pos x="35" y="197"/>
                </a:cxn>
                <a:cxn ang="0">
                  <a:pos x="55" y="169"/>
                </a:cxn>
                <a:cxn ang="0">
                  <a:pos x="76" y="141"/>
                </a:cxn>
                <a:cxn ang="0">
                  <a:pos x="76" y="141"/>
                </a:cxn>
                <a:cxn ang="0">
                  <a:pos x="135" y="63"/>
                </a:cxn>
                <a:cxn ang="0">
                  <a:pos x="135" y="63"/>
                </a:cxn>
                <a:cxn ang="0">
                  <a:pos x="150" y="43"/>
                </a:cxn>
                <a:cxn ang="0">
                  <a:pos x="158" y="34"/>
                </a:cxn>
                <a:cxn ang="0">
                  <a:pos x="167" y="26"/>
                </a:cxn>
                <a:cxn ang="0">
                  <a:pos x="167" y="26"/>
                </a:cxn>
                <a:cxn ang="0">
                  <a:pos x="171" y="21"/>
                </a:cxn>
                <a:cxn ang="0">
                  <a:pos x="176" y="17"/>
                </a:cxn>
                <a:cxn ang="0">
                  <a:pos x="179" y="12"/>
                </a:cxn>
                <a:cxn ang="0">
                  <a:pos x="181" y="6"/>
                </a:cxn>
                <a:cxn ang="0">
                  <a:pos x="181" y="6"/>
                </a:cxn>
                <a:cxn ang="0">
                  <a:pos x="181" y="4"/>
                </a:cxn>
                <a:cxn ang="0">
                  <a:pos x="180" y="2"/>
                </a:cxn>
                <a:cxn ang="0">
                  <a:pos x="179" y="1"/>
                </a:cxn>
                <a:cxn ang="0">
                  <a:pos x="177" y="1"/>
                </a:cxn>
                <a:cxn ang="0">
                  <a:pos x="175" y="0"/>
                </a:cxn>
                <a:cxn ang="0">
                  <a:pos x="174" y="1"/>
                </a:cxn>
                <a:cxn ang="0">
                  <a:pos x="172" y="2"/>
                </a:cxn>
                <a:cxn ang="0">
                  <a:pos x="171" y="4"/>
                </a:cxn>
                <a:cxn ang="0">
                  <a:pos x="171" y="4"/>
                </a:cxn>
              </a:cxnLst>
              <a:rect l="0" t="0" r="r" b="b"/>
              <a:pathLst>
                <a:path w="181" h="238">
                  <a:moveTo>
                    <a:pt x="171" y="4"/>
                  </a:moveTo>
                  <a:lnTo>
                    <a:pt x="171" y="4"/>
                  </a:lnTo>
                  <a:lnTo>
                    <a:pt x="169" y="8"/>
                  </a:lnTo>
                  <a:lnTo>
                    <a:pt x="166" y="13"/>
                  </a:lnTo>
                  <a:lnTo>
                    <a:pt x="159" y="21"/>
                  </a:lnTo>
                  <a:lnTo>
                    <a:pt x="150" y="30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29" y="53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82" y="118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37" y="177"/>
                  </a:lnTo>
                  <a:lnTo>
                    <a:pt x="18" y="200"/>
                  </a:lnTo>
                  <a:lnTo>
                    <a:pt x="10" y="212"/>
                  </a:lnTo>
                  <a:lnTo>
                    <a:pt x="4" y="222"/>
                  </a:lnTo>
                  <a:lnTo>
                    <a:pt x="1" y="228"/>
                  </a:lnTo>
                  <a:lnTo>
                    <a:pt x="0" y="231"/>
                  </a:lnTo>
                  <a:lnTo>
                    <a:pt x="0" y="234"/>
                  </a:lnTo>
                  <a:lnTo>
                    <a:pt x="1" y="236"/>
                  </a:lnTo>
                  <a:lnTo>
                    <a:pt x="1" y="236"/>
                  </a:lnTo>
                  <a:lnTo>
                    <a:pt x="3" y="237"/>
                  </a:lnTo>
                  <a:lnTo>
                    <a:pt x="5" y="238"/>
                  </a:lnTo>
                  <a:lnTo>
                    <a:pt x="8" y="236"/>
                  </a:lnTo>
                  <a:lnTo>
                    <a:pt x="9" y="235"/>
                  </a:lnTo>
                  <a:lnTo>
                    <a:pt x="10" y="233"/>
                  </a:lnTo>
                  <a:lnTo>
                    <a:pt x="9" y="231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10" y="230"/>
                  </a:lnTo>
                  <a:lnTo>
                    <a:pt x="12" y="228"/>
                  </a:lnTo>
                  <a:lnTo>
                    <a:pt x="16" y="220"/>
                  </a:lnTo>
                  <a:lnTo>
                    <a:pt x="16" y="220"/>
                  </a:lnTo>
                  <a:lnTo>
                    <a:pt x="25" y="209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55" y="169"/>
                  </a:lnTo>
                  <a:lnTo>
                    <a:pt x="76" y="141"/>
                  </a:lnTo>
                  <a:lnTo>
                    <a:pt x="76" y="141"/>
                  </a:lnTo>
                  <a:lnTo>
                    <a:pt x="135" y="63"/>
                  </a:lnTo>
                  <a:lnTo>
                    <a:pt x="135" y="63"/>
                  </a:lnTo>
                  <a:lnTo>
                    <a:pt x="150" y="43"/>
                  </a:lnTo>
                  <a:lnTo>
                    <a:pt x="158" y="34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1" y="21"/>
                  </a:lnTo>
                  <a:lnTo>
                    <a:pt x="176" y="17"/>
                  </a:lnTo>
                  <a:lnTo>
                    <a:pt x="179" y="12"/>
                  </a:lnTo>
                  <a:lnTo>
                    <a:pt x="181" y="6"/>
                  </a:lnTo>
                  <a:lnTo>
                    <a:pt x="181" y="6"/>
                  </a:lnTo>
                  <a:lnTo>
                    <a:pt x="181" y="4"/>
                  </a:lnTo>
                  <a:lnTo>
                    <a:pt x="180" y="2"/>
                  </a:lnTo>
                  <a:lnTo>
                    <a:pt x="179" y="1"/>
                  </a:lnTo>
                  <a:lnTo>
                    <a:pt x="177" y="1"/>
                  </a:lnTo>
                  <a:lnTo>
                    <a:pt x="175" y="0"/>
                  </a:lnTo>
                  <a:lnTo>
                    <a:pt x="174" y="1"/>
                  </a:lnTo>
                  <a:lnTo>
                    <a:pt x="172" y="2"/>
                  </a:lnTo>
                  <a:lnTo>
                    <a:pt x="171" y="4"/>
                  </a:lnTo>
                  <a:lnTo>
                    <a:pt x="17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40" name="Freeform 79"/>
            <p:cNvSpPr/>
            <p:nvPr/>
          </p:nvSpPr>
          <p:spPr bwMode="auto">
            <a:xfrm>
              <a:off x="4535488" y="4105275"/>
              <a:ext cx="82550" cy="109538"/>
            </a:xfrm>
            <a:custGeom>
              <a:avLst/>
              <a:gdLst/>
              <a:ahLst/>
              <a:cxnLst>
                <a:cxn ang="0">
                  <a:pos x="148" y="2"/>
                </a:cxn>
                <a:cxn ang="0">
                  <a:pos x="148" y="2"/>
                </a:cxn>
                <a:cxn ang="0">
                  <a:pos x="126" y="28"/>
                </a:cxn>
                <a:cxn ang="0">
                  <a:pos x="104" y="55"/>
                </a:cxn>
                <a:cxn ang="0">
                  <a:pos x="62" y="109"/>
                </a:cxn>
                <a:cxn ang="0">
                  <a:pos x="62" y="109"/>
                </a:cxn>
                <a:cxn ang="0">
                  <a:pos x="39" y="137"/>
                </a:cxn>
                <a:cxn ang="0">
                  <a:pos x="15" y="165"/>
                </a:cxn>
                <a:cxn ang="0">
                  <a:pos x="15" y="165"/>
                </a:cxn>
                <a:cxn ang="0">
                  <a:pos x="8" y="174"/>
                </a:cxn>
                <a:cxn ang="0">
                  <a:pos x="3" y="183"/>
                </a:cxn>
                <a:cxn ang="0">
                  <a:pos x="0" y="194"/>
                </a:cxn>
                <a:cxn ang="0">
                  <a:pos x="0" y="205"/>
                </a:cxn>
                <a:cxn ang="0">
                  <a:pos x="0" y="205"/>
                </a:cxn>
                <a:cxn ang="0">
                  <a:pos x="0" y="207"/>
                </a:cxn>
                <a:cxn ang="0">
                  <a:pos x="1" y="208"/>
                </a:cxn>
                <a:cxn ang="0">
                  <a:pos x="2" y="209"/>
                </a:cxn>
                <a:cxn ang="0">
                  <a:pos x="4" y="209"/>
                </a:cxn>
                <a:cxn ang="0">
                  <a:pos x="6" y="209"/>
                </a:cxn>
                <a:cxn ang="0">
                  <a:pos x="7" y="208"/>
                </a:cxn>
                <a:cxn ang="0">
                  <a:pos x="8" y="207"/>
                </a:cxn>
                <a:cxn ang="0">
                  <a:pos x="9" y="205"/>
                </a:cxn>
                <a:cxn ang="0">
                  <a:pos x="9" y="205"/>
                </a:cxn>
                <a:cxn ang="0">
                  <a:pos x="9" y="197"/>
                </a:cxn>
                <a:cxn ang="0">
                  <a:pos x="11" y="190"/>
                </a:cxn>
                <a:cxn ang="0">
                  <a:pos x="14" y="183"/>
                </a:cxn>
                <a:cxn ang="0">
                  <a:pos x="17" y="177"/>
                </a:cxn>
                <a:cxn ang="0">
                  <a:pos x="27" y="167"/>
                </a:cxn>
                <a:cxn ang="0">
                  <a:pos x="37" y="155"/>
                </a:cxn>
                <a:cxn ang="0">
                  <a:pos x="37" y="155"/>
                </a:cxn>
                <a:cxn ang="0">
                  <a:pos x="45" y="145"/>
                </a:cxn>
                <a:cxn ang="0">
                  <a:pos x="53" y="135"/>
                </a:cxn>
                <a:cxn ang="0">
                  <a:pos x="70" y="114"/>
                </a:cxn>
                <a:cxn ang="0">
                  <a:pos x="70" y="114"/>
                </a:cxn>
                <a:cxn ang="0">
                  <a:pos x="112" y="60"/>
                </a:cxn>
                <a:cxn ang="0">
                  <a:pos x="133" y="34"/>
                </a:cxn>
                <a:cxn ang="0">
                  <a:pos x="155" y="8"/>
                </a:cxn>
                <a:cxn ang="0">
                  <a:pos x="155" y="8"/>
                </a:cxn>
                <a:cxn ang="0">
                  <a:pos x="156" y="7"/>
                </a:cxn>
                <a:cxn ang="0">
                  <a:pos x="156" y="5"/>
                </a:cxn>
                <a:cxn ang="0">
                  <a:pos x="155" y="3"/>
                </a:cxn>
                <a:cxn ang="0">
                  <a:pos x="154" y="2"/>
                </a:cxn>
                <a:cxn ang="0">
                  <a:pos x="153" y="1"/>
                </a:cxn>
                <a:cxn ang="0">
                  <a:pos x="151" y="0"/>
                </a:cxn>
                <a:cxn ang="0">
                  <a:pos x="150" y="1"/>
                </a:cxn>
                <a:cxn ang="0">
                  <a:pos x="148" y="2"/>
                </a:cxn>
                <a:cxn ang="0">
                  <a:pos x="148" y="2"/>
                </a:cxn>
              </a:cxnLst>
              <a:rect l="0" t="0" r="r" b="b"/>
              <a:pathLst>
                <a:path w="156" h="209">
                  <a:moveTo>
                    <a:pt x="148" y="2"/>
                  </a:moveTo>
                  <a:lnTo>
                    <a:pt x="148" y="2"/>
                  </a:lnTo>
                  <a:lnTo>
                    <a:pt x="126" y="28"/>
                  </a:lnTo>
                  <a:lnTo>
                    <a:pt x="104" y="55"/>
                  </a:lnTo>
                  <a:lnTo>
                    <a:pt x="62" y="109"/>
                  </a:lnTo>
                  <a:lnTo>
                    <a:pt x="62" y="109"/>
                  </a:lnTo>
                  <a:lnTo>
                    <a:pt x="39" y="137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8" y="174"/>
                  </a:lnTo>
                  <a:lnTo>
                    <a:pt x="3" y="183"/>
                  </a:lnTo>
                  <a:lnTo>
                    <a:pt x="0" y="194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7"/>
                  </a:lnTo>
                  <a:lnTo>
                    <a:pt x="1" y="208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9"/>
                  </a:lnTo>
                  <a:lnTo>
                    <a:pt x="7" y="208"/>
                  </a:lnTo>
                  <a:lnTo>
                    <a:pt x="8" y="207"/>
                  </a:lnTo>
                  <a:lnTo>
                    <a:pt x="9" y="205"/>
                  </a:lnTo>
                  <a:lnTo>
                    <a:pt x="9" y="205"/>
                  </a:lnTo>
                  <a:lnTo>
                    <a:pt x="9" y="197"/>
                  </a:lnTo>
                  <a:lnTo>
                    <a:pt x="11" y="190"/>
                  </a:lnTo>
                  <a:lnTo>
                    <a:pt x="14" y="183"/>
                  </a:lnTo>
                  <a:lnTo>
                    <a:pt x="17" y="177"/>
                  </a:lnTo>
                  <a:lnTo>
                    <a:pt x="27" y="167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45" y="145"/>
                  </a:lnTo>
                  <a:lnTo>
                    <a:pt x="53" y="135"/>
                  </a:lnTo>
                  <a:lnTo>
                    <a:pt x="70" y="114"/>
                  </a:lnTo>
                  <a:lnTo>
                    <a:pt x="70" y="114"/>
                  </a:lnTo>
                  <a:lnTo>
                    <a:pt x="112" y="60"/>
                  </a:lnTo>
                  <a:lnTo>
                    <a:pt x="133" y="34"/>
                  </a:lnTo>
                  <a:lnTo>
                    <a:pt x="155" y="8"/>
                  </a:lnTo>
                  <a:lnTo>
                    <a:pt x="155" y="8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5" y="3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1" y="0"/>
                  </a:lnTo>
                  <a:lnTo>
                    <a:pt x="150" y="1"/>
                  </a:lnTo>
                  <a:lnTo>
                    <a:pt x="148" y="2"/>
                  </a:lnTo>
                  <a:lnTo>
                    <a:pt x="14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41" name="Freeform 80"/>
            <p:cNvSpPr/>
            <p:nvPr/>
          </p:nvSpPr>
          <p:spPr bwMode="auto">
            <a:xfrm>
              <a:off x="4570413" y="4111625"/>
              <a:ext cx="82550" cy="106363"/>
            </a:xfrm>
            <a:custGeom>
              <a:avLst/>
              <a:gdLst/>
              <a:ahLst/>
              <a:cxnLst>
                <a:cxn ang="0">
                  <a:pos x="148" y="4"/>
                </a:cxn>
                <a:cxn ang="0">
                  <a:pos x="148" y="4"/>
                </a:cxn>
                <a:cxn ang="0">
                  <a:pos x="132" y="28"/>
                </a:cxn>
                <a:cxn ang="0">
                  <a:pos x="114" y="52"/>
                </a:cxn>
                <a:cxn ang="0">
                  <a:pos x="95" y="76"/>
                </a:cxn>
                <a:cxn ang="0">
                  <a:pos x="77" y="100"/>
                </a:cxn>
                <a:cxn ang="0">
                  <a:pos x="37" y="147"/>
                </a:cxn>
                <a:cxn ang="0">
                  <a:pos x="19" y="169"/>
                </a:cxn>
                <a:cxn ang="0">
                  <a:pos x="0" y="193"/>
                </a:cxn>
                <a:cxn ang="0">
                  <a:pos x="0" y="193"/>
                </a:cxn>
                <a:cxn ang="0">
                  <a:pos x="0" y="195"/>
                </a:cxn>
                <a:cxn ang="0">
                  <a:pos x="0" y="197"/>
                </a:cxn>
                <a:cxn ang="0">
                  <a:pos x="1" y="198"/>
                </a:cxn>
                <a:cxn ang="0">
                  <a:pos x="2" y="199"/>
                </a:cxn>
                <a:cxn ang="0">
                  <a:pos x="5" y="200"/>
                </a:cxn>
                <a:cxn ang="0">
                  <a:pos x="7" y="199"/>
                </a:cxn>
                <a:cxn ang="0">
                  <a:pos x="8" y="198"/>
                </a:cxn>
                <a:cxn ang="0">
                  <a:pos x="8" y="198"/>
                </a:cxn>
                <a:cxn ang="0">
                  <a:pos x="27" y="175"/>
                </a:cxn>
                <a:cxn ang="0">
                  <a:pos x="46" y="151"/>
                </a:cxn>
                <a:cxn ang="0">
                  <a:pos x="85" y="104"/>
                </a:cxn>
                <a:cxn ang="0">
                  <a:pos x="104" y="81"/>
                </a:cxn>
                <a:cxn ang="0">
                  <a:pos x="122" y="57"/>
                </a:cxn>
                <a:cxn ang="0">
                  <a:pos x="140" y="34"/>
                </a:cxn>
                <a:cxn ang="0">
                  <a:pos x="156" y="8"/>
                </a:cxn>
                <a:cxn ang="0">
                  <a:pos x="156" y="8"/>
                </a:cxn>
                <a:cxn ang="0">
                  <a:pos x="156" y="6"/>
                </a:cxn>
                <a:cxn ang="0">
                  <a:pos x="156" y="5"/>
                </a:cxn>
                <a:cxn ang="0">
                  <a:pos x="155" y="3"/>
                </a:cxn>
                <a:cxn ang="0">
                  <a:pos x="154" y="1"/>
                </a:cxn>
                <a:cxn ang="0">
                  <a:pos x="152" y="0"/>
                </a:cxn>
                <a:cxn ang="0">
                  <a:pos x="151" y="0"/>
                </a:cxn>
                <a:cxn ang="0">
                  <a:pos x="149" y="1"/>
                </a:cxn>
                <a:cxn ang="0">
                  <a:pos x="148" y="4"/>
                </a:cxn>
                <a:cxn ang="0">
                  <a:pos x="148" y="4"/>
                </a:cxn>
              </a:cxnLst>
              <a:rect l="0" t="0" r="r" b="b"/>
              <a:pathLst>
                <a:path w="156" h="200">
                  <a:moveTo>
                    <a:pt x="148" y="4"/>
                  </a:moveTo>
                  <a:lnTo>
                    <a:pt x="148" y="4"/>
                  </a:lnTo>
                  <a:lnTo>
                    <a:pt x="132" y="28"/>
                  </a:lnTo>
                  <a:lnTo>
                    <a:pt x="114" y="52"/>
                  </a:lnTo>
                  <a:lnTo>
                    <a:pt x="95" y="76"/>
                  </a:lnTo>
                  <a:lnTo>
                    <a:pt x="77" y="100"/>
                  </a:lnTo>
                  <a:lnTo>
                    <a:pt x="37" y="147"/>
                  </a:lnTo>
                  <a:lnTo>
                    <a:pt x="19" y="169"/>
                  </a:lnTo>
                  <a:lnTo>
                    <a:pt x="0" y="193"/>
                  </a:lnTo>
                  <a:lnTo>
                    <a:pt x="0" y="193"/>
                  </a:lnTo>
                  <a:lnTo>
                    <a:pt x="0" y="195"/>
                  </a:lnTo>
                  <a:lnTo>
                    <a:pt x="0" y="197"/>
                  </a:lnTo>
                  <a:lnTo>
                    <a:pt x="1" y="198"/>
                  </a:lnTo>
                  <a:lnTo>
                    <a:pt x="2" y="199"/>
                  </a:lnTo>
                  <a:lnTo>
                    <a:pt x="5" y="200"/>
                  </a:lnTo>
                  <a:lnTo>
                    <a:pt x="7" y="199"/>
                  </a:lnTo>
                  <a:lnTo>
                    <a:pt x="8" y="198"/>
                  </a:lnTo>
                  <a:lnTo>
                    <a:pt x="8" y="198"/>
                  </a:lnTo>
                  <a:lnTo>
                    <a:pt x="27" y="175"/>
                  </a:lnTo>
                  <a:lnTo>
                    <a:pt x="46" y="151"/>
                  </a:lnTo>
                  <a:lnTo>
                    <a:pt x="85" y="104"/>
                  </a:lnTo>
                  <a:lnTo>
                    <a:pt x="104" y="81"/>
                  </a:lnTo>
                  <a:lnTo>
                    <a:pt x="122" y="57"/>
                  </a:lnTo>
                  <a:lnTo>
                    <a:pt x="140" y="34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6" y="6"/>
                  </a:lnTo>
                  <a:lnTo>
                    <a:pt x="156" y="5"/>
                  </a:lnTo>
                  <a:lnTo>
                    <a:pt x="155" y="3"/>
                  </a:lnTo>
                  <a:lnTo>
                    <a:pt x="154" y="1"/>
                  </a:lnTo>
                  <a:lnTo>
                    <a:pt x="152" y="0"/>
                  </a:lnTo>
                  <a:lnTo>
                    <a:pt x="151" y="0"/>
                  </a:lnTo>
                  <a:lnTo>
                    <a:pt x="149" y="1"/>
                  </a:lnTo>
                  <a:lnTo>
                    <a:pt x="148" y="4"/>
                  </a:lnTo>
                  <a:lnTo>
                    <a:pt x="14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42" name="Freeform 81"/>
            <p:cNvSpPr/>
            <p:nvPr/>
          </p:nvSpPr>
          <p:spPr bwMode="auto">
            <a:xfrm>
              <a:off x="4618038" y="4119563"/>
              <a:ext cx="71438" cy="93663"/>
            </a:xfrm>
            <a:custGeom>
              <a:avLst/>
              <a:gdLst/>
              <a:ahLst/>
              <a:cxnLst>
                <a:cxn ang="0">
                  <a:pos x="126" y="1"/>
                </a:cxn>
                <a:cxn ang="0">
                  <a:pos x="126" y="1"/>
                </a:cxn>
                <a:cxn ang="0">
                  <a:pos x="116" y="10"/>
                </a:cxn>
                <a:cxn ang="0">
                  <a:pos x="108" y="20"/>
                </a:cxn>
                <a:cxn ang="0">
                  <a:pos x="101" y="29"/>
                </a:cxn>
                <a:cxn ang="0">
                  <a:pos x="93" y="39"/>
                </a:cxn>
                <a:cxn ang="0">
                  <a:pos x="81" y="60"/>
                </a:cxn>
                <a:cxn ang="0">
                  <a:pos x="66" y="81"/>
                </a:cxn>
                <a:cxn ang="0">
                  <a:pos x="66" y="81"/>
                </a:cxn>
                <a:cxn ang="0">
                  <a:pos x="49" y="106"/>
                </a:cxn>
                <a:cxn ang="0">
                  <a:pos x="31" y="131"/>
                </a:cxn>
                <a:cxn ang="0">
                  <a:pos x="31" y="131"/>
                </a:cxn>
                <a:cxn ang="0">
                  <a:pos x="18" y="150"/>
                </a:cxn>
                <a:cxn ang="0">
                  <a:pos x="9" y="161"/>
                </a:cxn>
                <a:cxn ang="0">
                  <a:pos x="6" y="165"/>
                </a:cxn>
                <a:cxn ang="0">
                  <a:pos x="2" y="167"/>
                </a:cxn>
                <a:cxn ang="0">
                  <a:pos x="2" y="167"/>
                </a:cxn>
                <a:cxn ang="0">
                  <a:pos x="1" y="168"/>
                </a:cxn>
                <a:cxn ang="0">
                  <a:pos x="0" y="170"/>
                </a:cxn>
                <a:cxn ang="0">
                  <a:pos x="0" y="172"/>
                </a:cxn>
                <a:cxn ang="0">
                  <a:pos x="1" y="173"/>
                </a:cxn>
                <a:cxn ang="0">
                  <a:pos x="3" y="175"/>
                </a:cxn>
                <a:cxn ang="0">
                  <a:pos x="5" y="176"/>
                </a:cxn>
                <a:cxn ang="0">
                  <a:pos x="7" y="175"/>
                </a:cxn>
                <a:cxn ang="0">
                  <a:pos x="7" y="175"/>
                </a:cxn>
                <a:cxn ang="0">
                  <a:pos x="13" y="172"/>
                </a:cxn>
                <a:cxn ang="0">
                  <a:pos x="17" y="167"/>
                </a:cxn>
                <a:cxn ang="0">
                  <a:pos x="23" y="156"/>
                </a:cxn>
                <a:cxn ang="0">
                  <a:pos x="23" y="156"/>
                </a:cxn>
                <a:cxn ang="0">
                  <a:pos x="32" y="144"/>
                </a:cxn>
                <a:cxn ang="0">
                  <a:pos x="41" y="132"/>
                </a:cxn>
                <a:cxn ang="0">
                  <a:pos x="59" y="107"/>
                </a:cxn>
                <a:cxn ang="0">
                  <a:pos x="59" y="107"/>
                </a:cxn>
                <a:cxn ang="0">
                  <a:pos x="76" y="82"/>
                </a:cxn>
                <a:cxn ang="0">
                  <a:pos x="92" y="55"/>
                </a:cxn>
                <a:cxn ang="0">
                  <a:pos x="102" y="42"/>
                </a:cxn>
                <a:cxn ang="0">
                  <a:pos x="111" y="30"/>
                </a:cxn>
                <a:cxn ang="0">
                  <a:pos x="121" y="19"/>
                </a:cxn>
                <a:cxn ang="0">
                  <a:pos x="132" y="8"/>
                </a:cxn>
                <a:cxn ang="0">
                  <a:pos x="132" y="8"/>
                </a:cxn>
                <a:cxn ang="0">
                  <a:pos x="133" y="6"/>
                </a:cxn>
                <a:cxn ang="0">
                  <a:pos x="134" y="5"/>
                </a:cxn>
                <a:cxn ang="0">
                  <a:pos x="133" y="3"/>
                </a:cxn>
                <a:cxn ang="0">
                  <a:pos x="132" y="2"/>
                </a:cxn>
                <a:cxn ang="0">
                  <a:pos x="131" y="1"/>
                </a:cxn>
                <a:cxn ang="0">
                  <a:pos x="129" y="0"/>
                </a:cxn>
                <a:cxn ang="0">
                  <a:pos x="127" y="0"/>
                </a:cxn>
                <a:cxn ang="0">
                  <a:pos x="126" y="1"/>
                </a:cxn>
                <a:cxn ang="0">
                  <a:pos x="126" y="1"/>
                </a:cxn>
              </a:cxnLst>
              <a:rect l="0" t="0" r="r" b="b"/>
              <a:pathLst>
                <a:path w="134" h="176">
                  <a:moveTo>
                    <a:pt x="126" y="1"/>
                  </a:moveTo>
                  <a:lnTo>
                    <a:pt x="126" y="1"/>
                  </a:lnTo>
                  <a:lnTo>
                    <a:pt x="116" y="10"/>
                  </a:lnTo>
                  <a:lnTo>
                    <a:pt x="108" y="20"/>
                  </a:lnTo>
                  <a:lnTo>
                    <a:pt x="101" y="29"/>
                  </a:lnTo>
                  <a:lnTo>
                    <a:pt x="93" y="39"/>
                  </a:lnTo>
                  <a:lnTo>
                    <a:pt x="81" y="60"/>
                  </a:lnTo>
                  <a:lnTo>
                    <a:pt x="66" y="81"/>
                  </a:lnTo>
                  <a:lnTo>
                    <a:pt x="66" y="81"/>
                  </a:lnTo>
                  <a:lnTo>
                    <a:pt x="49" y="106"/>
                  </a:lnTo>
                  <a:lnTo>
                    <a:pt x="31" y="131"/>
                  </a:lnTo>
                  <a:lnTo>
                    <a:pt x="31" y="131"/>
                  </a:lnTo>
                  <a:lnTo>
                    <a:pt x="18" y="150"/>
                  </a:lnTo>
                  <a:lnTo>
                    <a:pt x="9" y="161"/>
                  </a:lnTo>
                  <a:lnTo>
                    <a:pt x="6" y="165"/>
                  </a:lnTo>
                  <a:lnTo>
                    <a:pt x="2" y="167"/>
                  </a:lnTo>
                  <a:lnTo>
                    <a:pt x="2" y="167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0" y="172"/>
                  </a:lnTo>
                  <a:lnTo>
                    <a:pt x="1" y="173"/>
                  </a:lnTo>
                  <a:lnTo>
                    <a:pt x="3" y="175"/>
                  </a:lnTo>
                  <a:lnTo>
                    <a:pt x="5" y="176"/>
                  </a:lnTo>
                  <a:lnTo>
                    <a:pt x="7" y="175"/>
                  </a:lnTo>
                  <a:lnTo>
                    <a:pt x="7" y="175"/>
                  </a:lnTo>
                  <a:lnTo>
                    <a:pt x="13" y="172"/>
                  </a:lnTo>
                  <a:lnTo>
                    <a:pt x="17" y="167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32" y="144"/>
                  </a:lnTo>
                  <a:lnTo>
                    <a:pt x="41" y="132"/>
                  </a:lnTo>
                  <a:lnTo>
                    <a:pt x="59" y="107"/>
                  </a:lnTo>
                  <a:lnTo>
                    <a:pt x="59" y="107"/>
                  </a:lnTo>
                  <a:lnTo>
                    <a:pt x="76" y="82"/>
                  </a:lnTo>
                  <a:lnTo>
                    <a:pt x="92" y="55"/>
                  </a:lnTo>
                  <a:lnTo>
                    <a:pt x="102" y="42"/>
                  </a:lnTo>
                  <a:lnTo>
                    <a:pt x="111" y="30"/>
                  </a:lnTo>
                  <a:lnTo>
                    <a:pt x="121" y="19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3" y="6"/>
                  </a:lnTo>
                  <a:lnTo>
                    <a:pt x="134" y="5"/>
                  </a:lnTo>
                  <a:lnTo>
                    <a:pt x="133" y="3"/>
                  </a:lnTo>
                  <a:lnTo>
                    <a:pt x="132" y="2"/>
                  </a:lnTo>
                  <a:lnTo>
                    <a:pt x="131" y="1"/>
                  </a:lnTo>
                  <a:lnTo>
                    <a:pt x="129" y="0"/>
                  </a:lnTo>
                  <a:lnTo>
                    <a:pt x="127" y="0"/>
                  </a:lnTo>
                  <a:lnTo>
                    <a:pt x="126" y="1"/>
                  </a:lnTo>
                  <a:lnTo>
                    <a:pt x="12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43" name="Freeform 82"/>
            <p:cNvSpPr/>
            <p:nvPr/>
          </p:nvSpPr>
          <p:spPr bwMode="auto">
            <a:xfrm>
              <a:off x="4630738" y="4132263"/>
              <a:ext cx="82550" cy="112713"/>
            </a:xfrm>
            <a:custGeom>
              <a:avLst/>
              <a:gdLst/>
              <a:ahLst/>
              <a:cxnLst>
                <a:cxn ang="0">
                  <a:pos x="149" y="1"/>
                </a:cxn>
                <a:cxn ang="0">
                  <a:pos x="149" y="1"/>
                </a:cxn>
                <a:cxn ang="0">
                  <a:pos x="140" y="13"/>
                </a:cxn>
                <a:cxn ang="0">
                  <a:pos x="131" y="25"/>
                </a:cxn>
                <a:cxn ang="0">
                  <a:pos x="114" y="50"/>
                </a:cxn>
                <a:cxn ang="0">
                  <a:pos x="97" y="75"/>
                </a:cxn>
                <a:cxn ang="0">
                  <a:pos x="80" y="99"/>
                </a:cxn>
                <a:cxn ang="0">
                  <a:pos x="80" y="99"/>
                </a:cxn>
                <a:cxn ang="0">
                  <a:pos x="39" y="152"/>
                </a:cxn>
                <a:cxn ang="0">
                  <a:pos x="1" y="207"/>
                </a:cxn>
                <a:cxn ang="0">
                  <a:pos x="1" y="207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2" y="212"/>
                </a:cxn>
                <a:cxn ang="0">
                  <a:pos x="5" y="213"/>
                </a:cxn>
                <a:cxn ang="0">
                  <a:pos x="6" y="213"/>
                </a:cxn>
                <a:cxn ang="0">
                  <a:pos x="8" y="212"/>
                </a:cxn>
                <a:cxn ang="0">
                  <a:pos x="12" y="208"/>
                </a:cxn>
                <a:cxn ang="0">
                  <a:pos x="12" y="208"/>
                </a:cxn>
                <a:cxn ang="0">
                  <a:pos x="14" y="206"/>
                </a:cxn>
                <a:cxn ang="0">
                  <a:pos x="14" y="204"/>
                </a:cxn>
                <a:cxn ang="0">
                  <a:pos x="14" y="204"/>
                </a:cxn>
                <a:cxn ang="0">
                  <a:pos x="53" y="151"/>
                </a:cxn>
                <a:cxn ang="0">
                  <a:pos x="92" y="99"/>
                </a:cxn>
                <a:cxn ang="0">
                  <a:pos x="92" y="99"/>
                </a:cxn>
                <a:cxn ang="0">
                  <a:pos x="109" y="76"/>
                </a:cxn>
                <a:cxn ang="0">
                  <a:pos x="123" y="54"/>
                </a:cxn>
                <a:cxn ang="0">
                  <a:pos x="139" y="30"/>
                </a:cxn>
                <a:cxn ang="0">
                  <a:pos x="147" y="18"/>
                </a:cxn>
                <a:cxn ang="0">
                  <a:pos x="155" y="8"/>
                </a:cxn>
                <a:cxn ang="0">
                  <a:pos x="155" y="8"/>
                </a:cxn>
                <a:cxn ang="0">
                  <a:pos x="156" y="6"/>
                </a:cxn>
                <a:cxn ang="0">
                  <a:pos x="156" y="4"/>
                </a:cxn>
                <a:cxn ang="0">
                  <a:pos x="155" y="1"/>
                </a:cxn>
                <a:cxn ang="0">
                  <a:pos x="153" y="0"/>
                </a:cxn>
                <a:cxn ang="0">
                  <a:pos x="152" y="0"/>
                </a:cxn>
                <a:cxn ang="0">
                  <a:pos x="150" y="0"/>
                </a:cxn>
                <a:cxn ang="0">
                  <a:pos x="149" y="1"/>
                </a:cxn>
                <a:cxn ang="0">
                  <a:pos x="149" y="1"/>
                </a:cxn>
              </a:cxnLst>
              <a:rect l="0" t="0" r="r" b="b"/>
              <a:pathLst>
                <a:path w="156" h="213">
                  <a:moveTo>
                    <a:pt x="149" y="1"/>
                  </a:moveTo>
                  <a:lnTo>
                    <a:pt x="149" y="1"/>
                  </a:lnTo>
                  <a:lnTo>
                    <a:pt x="140" y="13"/>
                  </a:lnTo>
                  <a:lnTo>
                    <a:pt x="131" y="25"/>
                  </a:lnTo>
                  <a:lnTo>
                    <a:pt x="114" y="50"/>
                  </a:lnTo>
                  <a:lnTo>
                    <a:pt x="97" y="75"/>
                  </a:lnTo>
                  <a:lnTo>
                    <a:pt x="80" y="99"/>
                  </a:lnTo>
                  <a:lnTo>
                    <a:pt x="80" y="99"/>
                  </a:lnTo>
                  <a:lnTo>
                    <a:pt x="39" y="152"/>
                  </a:lnTo>
                  <a:lnTo>
                    <a:pt x="1" y="207"/>
                  </a:lnTo>
                  <a:lnTo>
                    <a:pt x="1" y="207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2" y="212"/>
                  </a:lnTo>
                  <a:lnTo>
                    <a:pt x="5" y="213"/>
                  </a:lnTo>
                  <a:lnTo>
                    <a:pt x="6" y="213"/>
                  </a:lnTo>
                  <a:lnTo>
                    <a:pt x="8" y="212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53" y="151"/>
                  </a:lnTo>
                  <a:lnTo>
                    <a:pt x="92" y="99"/>
                  </a:lnTo>
                  <a:lnTo>
                    <a:pt x="92" y="99"/>
                  </a:lnTo>
                  <a:lnTo>
                    <a:pt x="109" y="76"/>
                  </a:lnTo>
                  <a:lnTo>
                    <a:pt x="123" y="54"/>
                  </a:lnTo>
                  <a:lnTo>
                    <a:pt x="139" y="30"/>
                  </a:lnTo>
                  <a:lnTo>
                    <a:pt x="147" y="18"/>
                  </a:lnTo>
                  <a:lnTo>
                    <a:pt x="155" y="8"/>
                  </a:lnTo>
                  <a:lnTo>
                    <a:pt x="155" y="8"/>
                  </a:lnTo>
                  <a:lnTo>
                    <a:pt x="156" y="6"/>
                  </a:lnTo>
                  <a:lnTo>
                    <a:pt x="156" y="4"/>
                  </a:lnTo>
                  <a:lnTo>
                    <a:pt x="155" y="1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49" y="1"/>
                  </a:lnTo>
                  <a:lnTo>
                    <a:pt x="14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44" name="Freeform 83"/>
            <p:cNvSpPr/>
            <p:nvPr/>
          </p:nvSpPr>
          <p:spPr bwMode="auto">
            <a:xfrm>
              <a:off x="4664075" y="4144963"/>
              <a:ext cx="85725" cy="111125"/>
            </a:xfrm>
            <a:custGeom>
              <a:avLst/>
              <a:gdLst/>
              <a:ahLst/>
              <a:cxnLst>
                <a:cxn ang="0">
                  <a:pos x="152" y="3"/>
                </a:cxn>
                <a:cxn ang="0">
                  <a:pos x="152" y="3"/>
                </a:cxn>
                <a:cxn ang="0">
                  <a:pos x="150" y="8"/>
                </a:cxn>
                <a:cxn ang="0">
                  <a:pos x="147" y="12"/>
                </a:cxn>
                <a:cxn ang="0">
                  <a:pos x="139" y="22"/>
                </a:cxn>
                <a:cxn ang="0">
                  <a:pos x="131" y="33"/>
                </a:cxn>
                <a:cxn ang="0">
                  <a:pos x="124" y="41"/>
                </a:cxn>
                <a:cxn ang="0">
                  <a:pos x="124" y="41"/>
                </a:cxn>
                <a:cxn ang="0">
                  <a:pos x="86" y="97"/>
                </a:cxn>
                <a:cxn ang="0">
                  <a:pos x="86" y="97"/>
                </a:cxn>
                <a:cxn ang="0">
                  <a:pos x="66" y="124"/>
                </a:cxn>
                <a:cxn ang="0">
                  <a:pos x="45" y="150"/>
                </a:cxn>
                <a:cxn ang="0">
                  <a:pos x="1" y="201"/>
                </a:cxn>
                <a:cxn ang="0">
                  <a:pos x="1" y="201"/>
                </a:cxn>
                <a:cxn ang="0">
                  <a:pos x="0" y="203"/>
                </a:cxn>
                <a:cxn ang="0">
                  <a:pos x="0" y="205"/>
                </a:cxn>
                <a:cxn ang="0">
                  <a:pos x="0" y="206"/>
                </a:cxn>
                <a:cxn ang="0">
                  <a:pos x="1" y="208"/>
                </a:cxn>
                <a:cxn ang="0">
                  <a:pos x="3" y="209"/>
                </a:cxn>
                <a:cxn ang="0">
                  <a:pos x="4" y="209"/>
                </a:cxn>
                <a:cxn ang="0">
                  <a:pos x="6" y="209"/>
                </a:cxn>
                <a:cxn ang="0">
                  <a:pos x="8" y="208"/>
                </a:cxn>
                <a:cxn ang="0">
                  <a:pos x="8" y="208"/>
                </a:cxn>
                <a:cxn ang="0">
                  <a:pos x="52" y="155"/>
                </a:cxn>
                <a:cxn ang="0">
                  <a:pos x="74" y="129"/>
                </a:cxn>
                <a:cxn ang="0">
                  <a:pos x="94" y="101"/>
                </a:cxn>
                <a:cxn ang="0">
                  <a:pos x="94" y="101"/>
                </a:cxn>
                <a:cxn ang="0">
                  <a:pos x="113" y="74"/>
                </a:cxn>
                <a:cxn ang="0">
                  <a:pos x="133" y="46"/>
                </a:cxn>
                <a:cxn ang="0">
                  <a:pos x="133" y="46"/>
                </a:cxn>
                <a:cxn ang="0">
                  <a:pos x="140" y="36"/>
                </a:cxn>
                <a:cxn ang="0">
                  <a:pos x="148" y="27"/>
                </a:cxn>
                <a:cxn ang="0">
                  <a:pos x="156" y="16"/>
                </a:cxn>
                <a:cxn ang="0">
                  <a:pos x="159" y="11"/>
                </a:cxn>
                <a:cxn ang="0">
                  <a:pos x="162" y="6"/>
                </a:cxn>
                <a:cxn ang="0">
                  <a:pos x="162" y="6"/>
                </a:cxn>
                <a:cxn ang="0">
                  <a:pos x="162" y="4"/>
                </a:cxn>
                <a:cxn ang="0">
                  <a:pos x="161" y="2"/>
                </a:cxn>
                <a:cxn ang="0">
                  <a:pos x="160" y="1"/>
                </a:cxn>
                <a:cxn ang="0">
                  <a:pos x="158" y="0"/>
                </a:cxn>
                <a:cxn ang="0">
                  <a:pos x="157" y="0"/>
                </a:cxn>
                <a:cxn ang="0">
                  <a:pos x="155" y="0"/>
                </a:cxn>
                <a:cxn ang="0">
                  <a:pos x="154" y="2"/>
                </a:cxn>
                <a:cxn ang="0">
                  <a:pos x="152" y="3"/>
                </a:cxn>
                <a:cxn ang="0">
                  <a:pos x="152" y="3"/>
                </a:cxn>
              </a:cxnLst>
              <a:rect l="0" t="0" r="r" b="b"/>
              <a:pathLst>
                <a:path w="162" h="209">
                  <a:moveTo>
                    <a:pt x="152" y="3"/>
                  </a:moveTo>
                  <a:lnTo>
                    <a:pt x="152" y="3"/>
                  </a:lnTo>
                  <a:lnTo>
                    <a:pt x="150" y="8"/>
                  </a:lnTo>
                  <a:lnTo>
                    <a:pt x="147" y="12"/>
                  </a:lnTo>
                  <a:lnTo>
                    <a:pt x="139" y="22"/>
                  </a:lnTo>
                  <a:lnTo>
                    <a:pt x="131" y="33"/>
                  </a:lnTo>
                  <a:lnTo>
                    <a:pt x="124" y="41"/>
                  </a:lnTo>
                  <a:lnTo>
                    <a:pt x="124" y="41"/>
                  </a:lnTo>
                  <a:lnTo>
                    <a:pt x="86" y="97"/>
                  </a:lnTo>
                  <a:lnTo>
                    <a:pt x="86" y="97"/>
                  </a:lnTo>
                  <a:lnTo>
                    <a:pt x="66" y="124"/>
                  </a:lnTo>
                  <a:lnTo>
                    <a:pt x="45" y="150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0" y="203"/>
                  </a:lnTo>
                  <a:lnTo>
                    <a:pt x="0" y="205"/>
                  </a:lnTo>
                  <a:lnTo>
                    <a:pt x="0" y="206"/>
                  </a:lnTo>
                  <a:lnTo>
                    <a:pt x="1" y="208"/>
                  </a:lnTo>
                  <a:lnTo>
                    <a:pt x="3" y="209"/>
                  </a:lnTo>
                  <a:lnTo>
                    <a:pt x="4" y="209"/>
                  </a:lnTo>
                  <a:lnTo>
                    <a:pt x="6" y="209"/>
                  </a:lnTo>
                  <a:lnTo>
                    <a:pt x="8" y="208"/>
                  </a:lnTo>
                  <a:lnTo>
                    <a:pt x="8" y="208"/>
                  </a:lnTo>
                  <a:lnTo>
                    <a:pt x="52" y="155"/>
                  </a:lnTo>
                  <a:lnTo>
                    <a:pt x="74" y="129"/>
                  </a:lnTo>
                  <a:lnTo>
                    <a:pt x="94" y="101"/>
                  </a:lnTo>
                  <a:lnTo>
                    <a:pt x="94" y="101"/>
                  </a:lnTo>
                  <a:lnTo>
                    <a:pt x="113" y="74"/>
                  </a:lnTo>
                  <a:lnTo>
                    <a:pt x="133" y="46"/>
                  </a:lnTo>
                  <a:lnTo>
                    <a:pt x="133" y="46"/>
                  </a:lnTo>
                  <a:lnTo>
                    <a:pt x="140" y="36"/>
                  </a:lnTo>
                  <a:lnTo>
                    <a:pt x="148" y="27"/>
                  </a:lnTo>
                  <a:lnTo>
                    <a:pt x="156" y="16"/>
                  </a:lnTo>
                  <a:lnTo>
                    <a:pt x="159" y="11"/>
                  </a:lnTo>
                  <a:lnTo>
                    <a:pt x="162" y="6"/>
                  </a:lnTo>
                  <a:lnTo>
                    <a:pt x="162" y="6"/>
                  </a:lnTo>
                  <a:lnTo>
                    <a:pt x="162" y="4"/>
                  </a:lnTo>
                  <a:lnTo>
                    <a:pt x="161" y="2"/>
                  </a:lnTo>
                  <a:lnTo>
                    <a:pt x="160" y="1"/>
                  </a:lnTo>
                  <a:lnTo>
                    <a:pt x="158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4" y="2"/>
                  </a:lnTo>
                  <a:lnTo>
                    <a:pt x="152" y="3"/>
                  </a:lnTo>
                  <a:lnTo>
                    <a:pt x="15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45" name="Freeform 84"/>
            <p:cNvSpPr/>
            <p:nvPr/>
          </p:nvSpPr>
          <p:spPr bwMode="auto">
            <a:xfrm>
              <a:off x="4706938" y="4162425"/>
              <a:ext cx="74613" cy="112713"/>
            </a:xfrm>
            <a:custGeom>
              <a:avLst/>
              <a:gdLst/>
              <a:ahLst/>
              <a:cxnLst>
                <a:cxn ang="0">
                  <a:pos x="134" y="5"/>
                </a:cxn>
                <a:cxn ang="0">
                  <a:pos x="134" y="5"/>
                </a:cxn>
                <a:cxn ang="0">
                  <a:pos x="133" y="11"/>
                </a:cxn>
                <a:cxn ang="0">
                  <a:pos x="131" y="18"/>
                </a:cxn>
                <a:cxn ang="0">
                  <a:pos x="123" y="32"/>
                </a:cxn>
                <a:cxn ang="0">
                  <a:pos x="115" y="45"/>
                </a:cxn>
                <a:cxn ang="0">
                  <a:pos x="108" y="58"/>
                </a:cxn>
                <a:cxn ang="0">
                  <a:pos x="108" y="58"/>
                </a:cxn>
                <a:cxn ang="0">
                  <a:pos x="93" y="85"/>
                </a:cxn>
                <a:cxn ang="0">
                  <a:pos x="86" y="98"/>
                </a:cxn>
                <a:cxn ang="0">
                  <a:pos x="78" y="112"/>
                </a:cxn>
                <a:cxn ang="0">
                  <a:pos x="78" y="112"/>
                </a:cxn>
                <a:cxn ang="0">
                  <a:pos x="59" y="136"/>
                </a:cxn>
                <a:cxn ang="0">
                  <a:pos x="40" y="159"/>
                </a:cxn>
                <a:cxn ang="0">
                  <a:pos x="21" y="183"/>
                </a:cxn>
                <a:cxn ang="0">
                  <a:pos x="1" y="207"/>
                </a:cxn>
                <a:cxn ang="0">
                  <a:pos x="1" y="207"/>
                </a:cxn>
                <a:cxn ang="0">
                  <a:pos x="0" y="208"/>
                </a:cxn>
                <a:cxn ang="0">
                  <a:pos x="1" y="210"/>
                </a:cxn>
                <a:cxn ang="0">
                  <a:pos x="1" y="211"/>
                </a:cxn>
                <a:cxn ang="0">
                  <a:pos x="3" y="212"/>
                </a:cxn>
                <a:cxn ang="0">
                  <a:pos x="6" y="213"/>
                </a:cxn>
                <a:cxn ang="0">
                  <a:pos x="8" y="213"/>
                </a:cxn>
                <a:cxn ang="0">
                  <a:pos x="9" y="211"/>
                </a:cxn>
                <a:cxn ang="0">
                  <a:pos x="9" y="211"/>
                </a:cxn>
                <a:cxn ang="0">
                  <a:pos x="30" y="186"/>
                </a:cxn>
                <a:cxn ang="0">
                  <a:pos x="51" y="160"/>
                </a:cxn>
                <a:cxn ang="0">
                  <a:pos x="71" y="136"/>
                </a:cxn>
                <a:cxn ang="0">
                  <a:pos x="90" y="110"/>
                </a:cxn>
                <a:cxn ang="0">
                  <a:pos x="90" y="110"/>
                </a:cxn>
                <a:cxn ang="0">
                  <a:pos x="100" y="94"/>
                </a:cxn>
                <a:cxn ang="0">
                  <a:pos x="109" y="79"/>
                </a:cxn>
                <a:cxn ang="0">
                  <a:pos x="124" y="46"/>
                </a:cxn>
                <a:cxn ang="0">
                  <a:pos x="124" y="46"/>
                </a:cxn>
                <a:cxn ang="0">
                  <a:pos x="136" y="27"/>
                </a:cxn>
                <a:cxn ang="0">
                  <a:pos x="141" y="16"/>
                </a:cxn>
                <a:cxn ang="0">
                  <a:pos x="142" y="10"/>
                </a:cxn>
                <a:cxn ang="0">
                  <a:pos x="143" y="5"/>
                </a:cxn>
                <a:cxn ang="0">
                  <a:pos x="143" y="5"/>
                </a:cxn>
                <a:cxn ang="0">
                  <a:pos x="143" y="3"/>
                </a:cxn>
                <a:cxn ang="0">
                  <a:pos x="142" y="1"/>
                </a:cxn>
                <a:cxn ang="0">
                  <a:pos x="141" y="1"/>
                </a:cxn>
                <a:cxn ang="0">
                  <a:pos x="139" y="0"/>
                </a:cxn>
                <a:cxn ang="0">
                  <a:pos x="136" y="1"/>
                </a:cxn>
                <a:cxn ang="0">
                  <a:pos x="135" y="3"/>
                </a:cxn>
                <a:cxn ang="0">
                  <a:pos x="134" y="5"/>
                </a:cxn>
                <a:cxn ang="0">
                  <a:pos x="134" y="5"/>
                </a:cxn>
              </a:cxnLst>
              <a:rect l="0" t="0" r="r" b="b"/>
              <a:pathLst>
                <a:path w="143" h="213">
                  <a:moveTo>
                    <a:pt x="134" y="5"/>
                  </a:moveTo>
                  <a:lnTo>
                    <a:pt x="134" y="5"/>
                  </a:lnTo>
                  <a:lnTo>
                    <a:pt x="133" y="11"/>
                  </a:lnTo>
                  <a:lnTo>
                    <a:pt x="131" y="18"/>
                  </a:lnTo>
                  <a:lnTo>
                    <a:pt x="123" y="32"/>
                  </a:lnTo>
                  <a:lnTo>
                    <a:pt x="115" y="45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93" y="85"/>
                  </a:lnTo>
                  <a:lnTo>
                    <a:pt x="86" y="98"/>
                  </a:lnTo>
                  <a:lnTo>
                    <a:pt x="78" y="112"/>
                  </a:lnTo>
                  <a:lnTo>
                    <a:pt x="78" y="112"/>
                  </a:lnTo>
                  <a:lnTo>
                    <a:pt x="59" y="136"/>
                  </a:lnTo>
                  <a:lnTo>
                    <a:pt x="40" y="159"/>
                  </a:lnTo>
                  <a:lnTo>
                    <a:pt x="21" y="183"/>
                  </a:lnTo>
                  <a:lnTo>
                    <a:pt x="1" y="207"/>
                  </a:lnTo>
                  <a:lnTo>
                    <a:pt x="1" y="207"/>
                  </a:lnTo>
                  <a:lnTo>
                    <a:pt x="0" y="208"/>
                  </a:lnTo>
                  <a:lnTo>
                    <a:pt x="1" y="210"/>
                  </a:lnTo>
                  <a:lnTo>
                    <a:pt x="1" y="211"/>
                  </a:lnTo>
                  <a:lnTo>
                    <a:pt x="3" y="212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30" y="186"/>
                  </a:lnTo>
                  <a:lnTo>
                    <a:pt x="51" y="160"/>
                  </a:lnTo>
                  <a:lnTo>
                    <a:pt x="71" y="136"/>
                  </a:lnTo>
                  <a:lnTo>
                    <a:pt x="90" y="110"/>
                  </a:lnTo>
                  <a:lnTo>
                    <a:pt x="90" y="110"/>
                  </a:lnTo>
                  <a:lnTo>
                    <a:pt x="100" y="94"/>
                  </a:lnTo>
                  <a:lnTo>
                    <a:pt x="109" y="79"/>
                  </a:lnTo>
                  <a:lnTo>
                    <a:pt x="124" y="46"/>
                  </a:lnTo>
                  <a:lnTo>
                    <a:pt x="124" y="46"/>
                  </a:lnTo>
                  <a:lnTo>
                    <a:pt x="136" y="27"/>
                  </a:lnTo>
                  <a:lnTo>
                    <a:pt x="141" y="16"/>
                  </a:lnTo>
                  <a:lnTo>
                    <a:pt x="142" y="10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3"/>
                  </a:lnTo>
                  <a:lnTo>
                    <a:pt x="142" y="1"/>
                  </a:lnTo>
                  <a:lnTo>
                    <a:pt x="141" y="1"/>
                  </a:lnTo>
                  <a:lnTo>
                    <a:pt x="139" y="0"/>
                  </a:lnTo>
                  <a:lnTo>
                    <a:pt x="136" y="1"/>
                  </a:lnTo>
                  <a:lnTo>
                    <a:pt x="135" y="3"/>
                  </a:lnTo>
                  <a:lnTo>
                    <a:pt x="134" y="5"/>
                  </a:lnTo>
                  <a:lnTo>
                    <a:pt x="13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46" name="Freeform 85"/>
            <p:cNvSpPr/>
            <p:nvPr/>
          </p:nvSpPr>
          <p:spPr bwMode="auto">
            <a:xfrm>
              <a:off x="4729163" y="4187825"/>
              <a:ext cx="76200" cy="111125"/>
            </a:xfrm>
            <a:custGeom>
              <a:avLst/>
              <a:gdLst/>
              <a:ahLst/>
              <a:cxnLst>
                <a:cxn ang="0">
                  <a:pos x="134" y="4"/>
                </a:cxn>
                <a:cxn ang="0">
                  <a:pos x="134" y="4"/>
                </a:cxn>
                <a:cxn ang="0">
                  <a:pos x="132" y="10"/>
                </a:cxn>
                <a:cxn ang="0">
                  <a:pos x="130" y="15"/>
                </a:cxn>
                <a:cxn ang="0">
                  <a:pos x="125" y="26"/>
                </a:cxn>
                <a:cxn ang="0">
                  <a:pos x="118" y="37"/>
                </a:cxn>
                <a:cxn ang="0">
                  <a:pos x="110" y="46"/>
                </a:cxn>
                <a:cxn ang="0">
                  <a:pos x="110" y="46"/>
                </a:cxn>
                <a:cxn ang="0">
                  <a:pos x="102" y="60"/>
                </a:cxn>
                <a:cxn ang="0">
                  <a:pos x="94" y="73"/>
                </a:cxn>
                <a:cxn ang="0">
                  <a:pos x="85" y="86"/>
                </a:cxn>
                <a:cxn ang="0">
                  <a:pos x="77" y="100"/>
                </a:cxn>
                <a:cxn ang="0">
                  <a:pos x="77" y="100"/>
                </a:cxn>
                <a:cxn ang="0">
                  <a:pos x="58" y="126"/>
                </a:cxn>
                <a:cxn ang="0">
                  <a:pos x="39" y="151"/>
                </a:cxn>
                <a:cxn ang="0">
                  <a:pos x="19" y="177"/>
                </a:cxn>
                <a:cxn ang="0">
                  <a:pos x="1" y="203"/>
                </a:cxn>
                <a:cxn ang="0">
                  <a:pos x="1" y="203"/>
                </a:cxn>
                <a:cxn ang="0">
                  <a:pos x="0" y="206"/>
                </a:cxn>
                <a:cxn ang="0">
                  <a:pos x="1" y="208"/>
                </a:cxn>
                <a:cxn ang="0">
                  <a:pos x="4" y="210"/>
                </a:cxn>
                <a:cxn ang="0">
                  <a:pos x="7" y="210"/>
                </a:cxn>
                <a:cxn ang="0">
                  <a:pos x="7" y="210"/>
                </a:cxn>
                <a:cxn ang="0">
                  <a:pos x="10" y="209"/>
                </a:cxn>
                <a:cxn ang="0">
                  <a:pos x="12" y="207"/>
                </a:cxn>
                <a:cxn ang="0">
                  <a:pos x="14" y="205"/>
                </a:cxn>
                <a:cxn ang="0">
                  <a:pos x="15" y="202"/>
                </a:cxn>
                <a:cxn ang="0">
                  <a:pos x="15" y="202"/>
                </a:cxn>
                <a:cxn ang="0">
                  <a:pos x="15" y="201"/>
                </a:cxn>
                <a:cxn ang="0">
                  <a:pos x="15" y="201"/>
                </a:cxn>
                <a:cxn ang="0">
                  <a:pos x="33" y="175"/>
                </a:cxn>
                <a:cxn ang="0">
                  <a:pos x="52" y="149"/>
                </a:cxn>
                <a:cxn ang="0">
                  <a:pos x="71" y="124"/>
                </a:cxn>
                <a:cxn ang="0">
                  <a:pos x="90" y="98"/>
                </a:cxn>
                <a:cxn ang="0">
                  <a:pos x="90" y="98"/>
                </a:cxn>
                <a:cxn ang="0">
                  <a:pos x="99" y="84"/>
                </a:cxn>
                <a:cxn ang="0">
                  <a:pos x="106" y="71"/>
                </a:cxn>
                <a:cxn ang="0">
                  <a:pos x="114" y="57"/>
                </a:cxn>
                <a:cxn ang="0">
                  <a:pos x="123" y="45"/>
                </a:cxn>
                <a:cxn ang="0">
                  <a:pos x="123" y="45"/>
                </a:cxn>
                <a:cxn ang="0">
                  <a:pos x="129" y="36"/>
                </a:cxn>
                <a:cxn ang="0">
                  <a:pos x="135" y="26"/>
                </a:cxn>
                <a:cxn ang="0">
                  <a:pos x="140" y="17"/>
                </a:cxn>
                <a:cxn ang="0">
                  <a:pos x="143" y="7"/>
                </a:cxn>
                <a:cxn ang="0">
                  <a:pos x="143" y="7"/>
                </a:cxn>
                <a:cxn ang="0">
                  <a:pos x="143" y="5"/>
                </a:cxn>
                <a:cxn ang="0">
                  <a:pos x="142" y="3"/>
                </a:cxn>
                <a:cxn ang="0">
                  <a:pos x="139" y="0"/>
                </a:cxn>
                <a:cxn ang="0">
                  <a:pos x="137" y="0"/>
                </a:cxn>
                <a:cxn ang="0">
                  <a:pos x="136" y="0"/>
                </a:cxn>
                <a:cxn ang="0">
                  <a:pos x="134" y="2"/>
                </a:cxn>
                <a:cxn ang="0">
                  <a:pos x="134" y="4"/>
                </a:cxn>
                <a:cxn ang="0">
                  <a:pos x="134" y="4"/>
                </a:cxn>
              </a:cxnLst>
              <a:rect l="0" t="0" r="r" b="b"/>
              <a:pathLst>
                <a:path w="143" h="210">
                  <a:moveTo>
                    <a:pt x="134" y="4"/>
                  </a:moveTo>
                  <a:lnTo>
                    <a:pt x="134" y="4"/>
                  </a:lnTo>
                  <a:lnTo>
                    <a:pt x="132" y="10"/>
                  </a:lnTo>
                  <a:lnTo>
                    <a:pt x="130" y="15"/>
                  </a:lnTo>
                  <a:lnTo>
                    <a:pt x="125" y="26"/>
                  </a:lnTo>
                  <a:lnTo>
                    <a:pt x="118" y="37"/>
                  </a:lnTo>
                  <a:lnTo>
                    <a:pt x="110" y="46"/>
                  </a:lnTo>
                  <a:lnTo>
                    <a:pt x="110" y="46"/>
                  </a:lnTo>
                  <a:lnTo>
                    <a:pt x="102" y="60"/>
                  </a:lnTo>
                  <a:lnTo>
                    <a:pt x="94" y="73"/>
                  </a:lnTo>
                  <a:lnTo>
                    <a:pt x="85" y="86"/>
                  </a:lnTo>
                  <a:lnTo>
                    <a:pt x="77" y="100"/>
                  </a:lnTo>
                  <a:lnTo>
                    <a:pt x="77" y="100"/>
                  </a:lnTo>
                  <a:lnTo>
                    <a:pt x="58" y="126"/>
                  </a:lnTo>
                  <a:lnTo>
                    <a:pt x="39" y="151"/>
                  </a:lnTo>
                  <a:lnTo>
                    <a:pt x="19" y="177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0" y="206"/>
                  </a:lnTo>
                  <a:lnTo>
                    <a:pt x="1" y="208"/>
                  </a:lnTo>
                  <a:lnTo>
                    <a:pt x="4" y="210"/>
                  </a:lnTo>
                  <a:lnTo>
                    <a:pt x="7" y="210"/>
                  </a:lnTo>
                  <a:lnTo>
                    <a:pt x="7" y="210"/>
                  </a:lnTo>
                  <a:lnTo>
                    <a:pt x="10" y="209"/>
                  </a:lnTo>
                  <a:lnTo>
                    <a:pt x="12" y="207"/>
                  </a:lnTo>
                  <a:lnTo>
                    <a:pt x="14" y="205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1"/>
                  </a:lnTo>
                  <a:lnTo>
                    <a:pt x="15" y="201"/>
                  </a:lnTo>
                  <a:lnTo>
                    <a:pt x="33" y="175"/>
                  </a:lnTo>
                  <a:lnTo>
                    <a:pt x="52" y="149"/>
                  </a:lnTo>
                  <a:lnTo>
                    <a:pt x="71" y="124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9" y="84"/>
                  </a:lnTo>
                  <a:lnTo>
                    <a:pt x="106" y="71"/>
                  </a:lnTo>
                  <a:lnTo>
                    <a:pt x="114" y="57"/>
                  </a:lnTo>
                  <a:lnTo>
                    <a:pt x="123" y="45"/>
                  </a:lnTo>
                  <a:lnTo>
                    <a:pt x="123" y="45"/>
                  </a:lnTo>
                  <a:lnTo>
                    <a:pt x="129" y="36"/>
                  </a:lnTo>
                  <a:lnTo>
                    <a:pt x="135" y="26"/>
                  </a:lnTo>
                  <a:lnTo>
                    <a:pt x="140" y="17"/>
                  </a:lnTo>
                  <a:lnTo>
                    <a:pt x="143" y="7"/>
                  </a:lnTo>
                  <a:lnTo>
                    <a:pt x="143" y="7"/>
                  </a:lnTo>
                  <a:lnTo>
                    <a:pt x="143" y="5"/>
                  </a:lnTo>
                  <a:lnTo>
                    <a:pt x="142" y="3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6" y="0"/>
                  </a:lnTo>
                  <a:lnTo>
                    <a:pt x="134" y="2"/>
                  </a:lnTo>
                  <a:lnTo>
                    <a:pt x="134" y="4"/>
                  </a:lnTo>
                  <a:lnTo>
                    <a:pt x="13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47" name="Freeform 86"/>
            <p:cNvSpPr/>
            <p:nvPr/>
          </p:nvSpPr>
          <p:spPr bwMode="auto">
            <a:xfrm>
              <a:off x="4757738" y="4208463"/>
              <a:ext cx="71438" cy="107950"/>
            </a:xfrm>
            <a:custGeom>
              <a:avLst/>
              <a:gdLst/>
              <a:ahLst/>
              <a:cxnLst>
                <a:cxn ang="0">
                  <a:pos x="129" y="3"/>
                </a:cxn>
                <a:cxn ang="0">
                  <a:pos x="129" y="3"/>
                </a:cxn>
                <a:cxn ang="0">
                  <a:pos x="126" y="14"/>
                </a:cxn>
                <a:cxn ang="0">
                  <a:pos x="121" y="25"/>
                </a:cxn>
                <a:cxn ang="0">
                  <a:pos x="115" y="35"/>
                </a:cxn>
                <a:cxn ang="0">
                  <a:pos x="109" y="44"/>
                </a:cxn>
                <a:cxn ang="0">
                  <a:pos x="109" y="44"/>
                </a:cxn>
                <a:cxn ang="0">
                  <a:pos x="100" y="57"/>
                </a:cxn>
                <a:cxn ang="0">
                  <a:pos x="93" y="69"/>
                </a:cxn>
                <a:cxn ang="0">
                  <a:pos x="77" y="95"/>
                </a:cxn>
                <a:cxn ang="0">
                  <a:pos x="77" y="95"/>
                </a:cxn>
                <a:cxn ang="0">
                  <a:pos x="59" y="121"/>
                </a:cxn>
                <a:cxn ang="0">
                  <a:pos x="41" y="147"/>
                </a:cxn>
                <a:cxn ang="0">
                  <a:pos x="21" y="172"/>
                </a:cxn>
                <a:cxn ang="0">
                  <a:pos x="1" y="196"/>
                </a:cxn>
                <a:cxn ang="0">
                  <a:pos x="1" y="196"/>
                </a:cxn>
                <a:cxn ang="0">
                  <a:pos x="0" y="198"/>
                </a:cxn>
                <a:cxn ang="0">
                  <a:pos x="0" y="200"/>
                </a:cxn>
                <a:cxn ang="0">
                  <a:pos x="1" y="203"/>
                </a:cxn>
                <a:cxn ang="0">
                  <a:pos x="2" y="204"/>
                </a:cxn>
                <a:cxn ang="0">
                  <a:pos x="4" y="204"/>
                </a:cxn>
                <a:cxn ang="0">
                  <a:pos x="7" y="204"/>
                </a:cxn>
                <a:cxn ang="0">
                  <a:pos x="8" y="203"/>
                </a:cxn>
                <a:cxn ang="0">
                  <a:pos x="13" y="198"/>
                </a:cxn>
                <a:cxn ang="0">
                  <a:pos x="13" y="198"/>
                </a:cxn>
                <a:cxn ang="0">
                  <a:pos x="14" y="196"/>
                </a:cxn>
                <a:cxn ang="0">
                  <a:pos x="14" y="196"/>
                </a:cxn>
                <a:cxn ang="0">
                  <a:pos x="32" y="172"/>
                </a:cxn>
                <a:cxn ang="0">
                  <a:pos x="51" y="149"/>
                </a:cxn>
                <a:cxn ang="0">
                  <a:pos x="68" y="124"/>
                </a:cxn>
                <a:cxn ang="0">
                  <a:pos x="84" y="100"/>
                </a:cxn>
                <a:cxn ang="0">
                  <a:pos x="84" y="100"/>
                </a:cxn>
                <a:cxn ang="0">
                  <a:pos x="101" y="74"/>
                </a:cxn>
                <a:cxn ang="0">
                  <a:pos x="108" y="62"/>
                </a:cxn>
                <a:cxn ang="0">
                  <a:pos x="117" y="50"/>
                </a:cxn>
                <a:cxn ang="0">
                  <a:pos x="117" y="50"/>
                </a:cxn>
                <a:cxn ang="0">
                  <a:pos x="124" y="39"/>
                </a:cxn>
                <a:cxn ang="0">
                  <a:pos x="130" y="29"/>
                </a:cxn>
                <a:cxn ang="0">
                  <a:pos x="134" y="17"/>
                </a:cxn>
                <a:cxn ang="0">
                  <a:pos x="137" y="5"/>
                </a:cxn>
                <a:cxn ang="0">
                  <a:pos x="137" y="5"/>
                </a:cxn>
                <a:cxn ang="0">
                  <a:pos x="137" y="3"/>
                </a:cxn>
                <a:cxn ang="0">
                  <a:pos x="137" y="2"/>
                </a:cxn>
                <a:cxn ang="0">
                  <a:pos x="134" y="0"/>
                </a:cxn>
                <a:cxn ang="0">
                  <a:pos x="132" y="0"/>
                </a:cxn>
                <a:cxn ang="0">
                  <a:pos x="131" y="0"/>
                </a:cxn>
                <a:cxn ang="0">
                  <a:pos x="129" y="1"/>
                </a:cxn>
                <a:cxn ang="0">
                  <a:pos x="129" y="3"/>
                </a:cxn>
                <a:cxn ang="0">
                  <a:pos x="129" y="3"/>
                </a:cxn>
              </a:cxnLst>
              <a:rect l="0" t="0" r="r" b="b"/>
              <a:pathLst>
                <a:path w="137" h="204">
                  <a:moveTo>
                    <a:pt x="129" y="3"/>
                  </a:moveTo>
                  <a:lnTo>
                    <a:pt x="129" y="3"/>
                  </a:lnTo>
                  <a:lnTo>
                    <a:pt x="126" y="14"/>
                  </a:lnTo>
                  <a:lnTo>
                    <a:pt x="121" y="25"/>
                  </a:lnTo>
                  <a:lnTo>
                    <a:pt x="115" y="35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0" y="57"/>
                  </a:lnTo>
                  <a:lnTo>
                    <a:pt x="93" y="69"/>
                  </a:lnTo>
                  <a:lnTo>
                    <a:pt x="77" y="95"/>
                  </a:lnTo>
                  <a:lnTo>
                    <a:pt x="77" y="95"/>
                  </a:lnTo>
                  <a:lnTo>
                    <a:pt x="59" y="121"/>
                  </a:lnTo>
                  <a:lnTo>
                    <a:pt x="41" y="147"/>
                  </a:lnTo>
                  <a:lnTo>
                    <a:pt x="21" y="172"/>
                  </a:lnTo>
                  <a:lnTo>
                    <a:pt x="1" y="196"/>
                  </a:lnTo>
                  <a:lnTo>
                    <a:pt x="1" y="196"/>
                  </a:lnTo>
                  <a:lnTo>
                    <a:pt x="0" y="198"/>
                  </a:lnTo>
                  <a:lnTo>
                    <a:pt x="0" y="200"/>
                  </a:lnTo>
                  <a:lnTo>
                    <a:pt x="1" y="203"/>
                  </a:lnTo>
                  <a:lnTo>
                    <a:pt x="2" y="204"/>
                  </a:lnTo>
                  <a:lnTo>
                    <a:pt x="4" y="204"/>
                  </a:lnTo>
                  <a:lnTo>
                    <a:pt x="7" y="204"/>
                  </a:lnTo>
                  <a:lnTo>
                    <a:pt x="8" y="203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32" y="172"/>
                  </a:lnTo>
                  <a:lnTo>
                    <a:pt x="51" y="149"/>
                  </a:lnTo>
                  <a:lnTo>
                    <a:pt x="68" y="124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101" y="74"/>
                  </a:lnTo>
                  <a:lnTo>
                    <a:pt x="108" y="62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24" y="39"/>
                  </a:lnTo>
                  <a:lnTo>
                    <a:pt x="130" y="29"/>
                  </a:lnTo>
                  <a:lnTo>
                    <a:pt x="134" y="17"/>
                  </a:lnTo>
                  <a:lnTo>
                    <a:pt x="137" y="5"/>
                  </a:lnTo>
                  <a:lnTo>
                    <a:pt x="137" y="5"/>
                  </a:lnTo>
                  <a:lnTo>
                    <a:pt x="137" y="3"/>
                  </a:lnTo>
                  <a:lnTo>
                    <a:pt x="137" y="2"/>
                  </a:lnTo>
                  <a:lnTo>
                    <a:pt x="134" y="0"/>
                  </a:lnTo>
                  <a:lnTo>
                    <a:pt x="132" y="0"/>
                  </a:lnTo>
                  <a:lnTo>
                    <a:pt x="131" y="0"/>
                  </a:lnTo>
                  <a:lnTo>
                    <a:pt x="129" y="1"/>
                  </a:lnTo>
                  <a:lnTo>
                    <a:pt x="129" y="3"/>
                  </a:lnTo>
                  <a:lnTo>
                    <a:pt x="12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48" name="Freeform 87"/>
            <p:cNvSpPr/>
            <p:nvPr/>
          </p:nvSpPr>
          <p:spPr bwMode="auto">
            <a:xfrm>
              <a:off x="4767263" y="4238625"/>
              <a:ext cx="82550" cy="119063"/>
            </a:xfrm>
            <a:custGeom>
              <a:avLst/>
              <a:gdLst/>
              <a:ahLst/>
              <a:cxnLst>
                <a:cxn ang="0">
                  <a:pos x="147" y="3"/>
                </a:cxn>
                <a:cxn ang="0">
                  <a:pos x="147" y="3"/>
                </a:cxn>
                <a:cxn ang="0">
                  <a:pos x="146" y="9"/>
                </a:cxn>
                <a:cxn ang="0">
                  <a:pos x="144" y="15"/>
                </a:cxn>
                <a:cxn ang="0">
                  <a:pos x="139" y="27"/>
                </a:cxn>
                <a:cxn ang="0">
                  <a:pos x="125" y="50"/>
                </a:cxn>
                <a:cxn ang="0">
                  <a:pos x="125" y="50"/>
                </a:cxn>
                <a:cxn ang="0">
                  <a:pos x="116" y="64"/>
                </a:cxn>
                <a:cxn ang="0">
                  <a:pos x="107" y="79"/>
                </a:cxn>
                <a:cxn ang="0">
                  <a:pos x="86" y="107"/>
                </a:cxn>
                <a:cxn ang="0">
                  <a:pos x="86" y="107"/>
                </a:cxn>
                <a:cxn ang="0">
                  <a:pos x="66" y="135"/>
                </a:cxn>
                <a:cxn ang="0">
                  <a:pos x="46" y="162"/>
                </a:cxn>
                <a:cxn ang="0">
                  <a:pos x="24" y="188"/>
                </a:cxn>
                <a:cxn ang="0">
                  <a:pos x="1" y="215"/>
                </a:cxn>
                <a:cxn ang="0">
                  <a:pos x="1" y="215"/>
                </a:cxn>
                <a:cxn ang="0">
                  <a:pos x="0" y="216"/>
                </a:cxn>
                <a:cxn ang="0">
                  <a:pos x="0" y="219"/>
                </a:cxn>
                <a:cxn ang="0">
                  <a:pos x="1" y="221"/>
                </a:cxn>
                <a:cxn ang="0">
                  <a:pos x="2" y="222"/>
                </a:cxn>
                <a:cxn ang="0">
                  <a:pos x="3" y="223"/>
                </a:cxn>
                <a:cxn ang="0">
                  <a:pos x="4" y="224"/>
                </a:cxn>
                <a:cxn ang="0">
                  <a:pos x="6" y="223"/>
                </a:cxn>
                <a:cxn ang="0">
                  <a:pos x="8" y="222"/>
                </a:cxn>
                <a:cxn ang="0">
                  <a:pos x="8" y="222"/>
                </a:cxn>
                <a:cxn ang="0">
                  <a:pos x="31" y="195"/>
                </a:cxn>
                <a:cxn ang="0">
                  <a:pos x="53" y="168"/>
                </a:cxn>
                <a:cxn ang="0">
                  <a:pos x="74" y="140"/>
                </a:cxn>
                <a:cxn ang="0">
                  <a:pos x="94" y="112"/>
                </a:cxn>
                <a:cxn ang="0">
                  <a:pos x="94" y="112"/>
                </a:cxn>
                <a:cxn ang="0">
                  <a:pos x="114" y="83"/>
                </a:cxn>
                <a:cxn ang="0">
                  <a:pos x="134" y="55"/>
                </a:cxn>
                <a:cxn ang="0">
                  <a:pos x="134" y="55"/>
                </a:cxn>
                <a:cxn ang="0">
                  <a:pos x="141" y="43"/>
                </a:cxn>
                <a:cxn ang="0">
                  <a:pos x="148" y="31"/>
                </a:cxn>
                <a:cxn ang="0">
                  <a:pos x="153" y="18"/>
                </a:cxn>
                <a:cxn ang="0">
                  <a:pos x="155" y="12"/>
                </a:cxn>
                <a:cxn ang="0">
                  <a:pos x="156" y="6"/>
                </a:cxn>
                <a:cxn ang="0">
                  <a:pos x="156" y="6"/>
                </a:cxn>
                <a:cxn ang="0">
                  <a:pos x="156" y="4"/>
                </a:cxn>
                <a:cxn ang="0">
                  <a:pos x="155" y="2"/>
                </a:cxn>
                <a:cxn ang="0">
                  <a:pos x="152" y="0"/>
                </a:cxn>
                <a:cxn ang="0">
                  <a:pos x="151" y="0"/>
                </a:cxn>
                <a:cxn ang="0">
                  <a:pos x="149" y="0"/>
                </a:cxn>
                <a:cxn ang="0">
                  <a:pos x="148" y="1"/>
                </a:cxn>
                <a:cxn ang="0">
                  <a:pos x="147" y="3"/>
                </a:cxn>
                <a:cxn ang="0">
                  <a:pos x="147" y="3"/>
                </a:cxn>
              </a:cxnLst>
              <a:rect l="0" t="0" r="r" b="b"/>
              <a:pathLst>
                <a:path w="156" h="224">
                  <a:moveTo>
                    <a:pt x="147" y="3"/>
                  </a:moveTo>
                  <a:lnTo>
                    <a:pt x="147" y="3"/>
                  </a:lnTo>
                  <a:lnTo>
                    <a:pt x="146" y="9"/>
                  </a:lnTo>
                  <a:lnTo>
                    <a:pt x="144" y="15"/>
                  </a:lnTo>
                  <a:lnTo>
                    <a:pt x="139" y="27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16" y="64"/>
                  </a:lnTo>
                  <a:lnTo>
                    <a:pt x="107" y="79"/>
                  </a:lnTo>
                  <a:lnTo>
                    <a:pt x="86" y="107"/>
                  </a:lnTo>
                  <a:lnTo>
                    <a:pt x="86" y="107"/>
                  </a:lnTo>
                  <a:lnTo>
                    <a:pt x="66" y="135"/>
                  </a:lnTo>
                  <a:lnTo>
                    <a:pt x="46" y="162"/>
                  </a:lnTo>
                  <a:lnTo>
                    <a:pt x="24" y="188"/>
                  </a:lnTo>
                  <a:lnTo>
                    <a:pt x="1" y="215"/>
                  </a:lnTo>
                  <a:lnTo>
                    <a:pt x="1" y="215"/>
                  </a:lnTo>
                  <a:lnTo>
                    <a:pt x="0" y="216"/>
                  </a:lnTo>
                  <a:lnTo>
                    <a:pt x="0" y="219"/>
                  </a:lnTo>
                  <a:lnTo>
                    <a:pt x="1" y="221"/>
                  </a:lnTo>
                  <a:lnTo>
                    <a:pt x="2" y="222"/>
                  </a:lnTo>
                  <a:lnTo>
                    <a:pt x="3" y="223"/>
                  </a:lnTo>
                  <a:lnTo>
                    <a:pt x="4" y="224"/>
                  </a:lnTo>
                  <a:lnTo>
                    <a:pt x="6" y="223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31" y="195"/>
                  </a:lnTo>
                  <a:lnTo>
                    <a:pt x="53" y="168"/>
                  </a:lnTo>
                  <a:lnTo>
                    <a:pt x="74" y="140"/>
                  </a:lnTo>
                  <a:lnTo>
                    <a:pt x="94" y="112"/>
                  </a:lnTo>
                  <a:lnTo>
                    <a:pt x="94" y="112"/>
                  </a:lnTo>
                  <a:lnTo>
                    <a:pt x="114" y="83"/>
                  </a:lnTo>
                  <a:lnTo>
                    <a:pt x="134" y="55"/>
                  </a:lnTo>
                  <a:lnTo>
                    <a:pt x="134" y="55"/>
                  </a:lnTo>
                  <a:lnTo>
                    <a:pt x="141" y="43"/>
                  </a:lnTo>
                  <a:lnTo>
                    <a:pt x="148" y="31"/>
                  </a:lnTo>
                  <a:lnTo>
                    <a:pt x="153" y="18"/>
                  </a:lnTo>
                  <a:lnTo>
                    <a:pt x="155" y="12"/>
                  </a:lnTo>
                  <a:lnTo>
                    <a:pt x="156" y="6"/>
                  </a:lnTo>
                  <a:lnTo>
                    <a:pt x="156" y="6"/>
                  </a:lnTo>
                  <a:lnTo>
                    <a:pt x="156" y="4"/>
                  </a:lnTo>
                  <a:lnTo>
                    <a:pt x="155" y="2"/>
                  </a:lnTo>
                  <a:lnTo>
                    <a:pt x="152" y="0"/>
                  </a:lnTo>
                  <a:lnTo>
                    <a:pt x="151" y="0"/>
                  </a:lnTo>
                  <a:lnTo>
                    <a:pt x="149" y="0"/>
                  </a:lnTo>
                  <a:lnTo>
                    <a:pt x="148" y="1"/>
                  </a:lnTo>
                  <a:lnTo>
                    <a:pt x="147" y="3"/>
                  </a:lnTo>
                  <a:lnTo>
                    <a:pt x="14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49" name="Freeform 88"/>
            <p:cNvSpPr/>
            <p:nvPr/>
          </p:nvSpPr>
          <p:spPr bwMode="auto">
            <a:xfrm>
              <a:off x="4779963" y="4270375"/>
              <a:ext cx="90488" cy="128588"/>
            </a:xfrm>
            <a:custGeom>
              <a:avLst/>
              <a:gdLst/>
              <a:ahLst/>
              <a:cxnLst>
                <a:cxn ang="0">
                  <a:pos x="161" y="4"/>
                </a:cxn>
                <a:cxn ang="0">
                  <a:pos x="161" y="4"/>
                </a:cxn>
                <a:cxn ang="0">
                  <a:pos x="159" y="13"/>
                </a:cxn>
                <a:cxn ang="0">
                  <a:pos x="155" y="22"/>
                </a:cxn>
                <a:cxn ang="0">
                  <a:pos x="150" y="31"/>
                </a:cxn>
                <a:cxn ang="0">
                  <a:pos x="144" y="39"/>
                </a:cxn>
                <a:cxn ang="0">
                  <a:pos x="130" y="56"/>
                </a:cxn>
                <a:cxn ang="0">
                  <a:pos x="118" y="70"/>
                </a:cxn>
                <a:cxn ang="0">
                  <a:pos x="118" y="70"/>
                </a:cxn>
                <a:cxn ang="0">
                  <a:pos x="96" y="98"/>
                </a:cxn>
                <a:cxn ang="0">
                  <a:pos x="74" y="127"/>
                </a:cxn>
                <a:cxn ang="0">
                  <a:pos x="74" y="127"/>
                </a:cxn>
                <a:cxn ang="0">
                  <a:pos x="51" y="160"/>
                </a:cxn>
                <a:cxn ang="0">
                  <a:pos x="26" y="193"/>
                </a:cxn>
                <a:cxn ang="0">
                  <a:pos x="26" y="193"/>
                </a:cxn>
                <a:cxn ang="0">
                  <a:pos x="18" y="202"/>
                </a:cxn>
                <a:cxn ang="0">
                  <a:pos x="10" y="213"/>
                </a:cxn>
                <a:cxn ang="0">
                  <a:pos x="4" y="225"/>
                </a:cxn>
                <a:cxn ang="0">
                  <a:pos x="2" y="231"/>
                </a:cxn>
                <a:cxn ang="0">
                  <a:pos x="0" y="237"/>
                </a:cxn>
                <a:cxn ang="0">
                  <a:pos x="0" y="237"/>
                </a:cxn>
                <a:cxn ang="0">
                  <a:pos x="0" y="239"/>
                </a:cxn>
                <a:cxn ang="0">
                  <a:pos x="1" y="240"/>
                </a:cxn>
                <a:cxn ang="0">
                  <a:pos x="2" y="243"/>
                </a:cxn>
                <a:cxn ang="0">
                  <a:pos x="3" y="243"/>
                </a:cxn>
                <a:cxn ang="0">
                  <a:pos x="5" y="243"/>
                </a:cxn>
                <a:cxn ang="0">
                  <a:pos x="7" y="243"/>
                </a:cxn>
                <a:cxn ang="0">
                  <a:pos x="8" y="241"/>
                </a:cxn>
                <a:cxn ang="0">
                  <a:pos x="9" y="239"/>
                </a:cxn>
                <a:cxn ang="0">
                  <a:pos x="9" y="239"/>
                </a:cxn>
                <a:cxn ang="0">
                  <a:pos x="11" y="232"/>
                </a:cxn>
                <a:cxn ang="0">
                  <a:pos x="15" y="224"/>
                </a:cxn>
                <a:cxn ang="0">
                  <a:pos x="19" y="217"/>
                </a:cxn>
                <a:cxn ang="0">
                  <a:pos x="24" y="209"/>
                </a:cxn>
                <a:cxn ang="0">
                  <a:pos x="35" y="196"/>
                </a:cxn>
                <a:cxn ang="0">
                  <a:pos x="44" y="182"/>
                </a:cxn>
                <a:cxn ang="0">
                  <a:pos x="44" y="182"/>
                </a:cxn>
                <a:cxn ang="0">
                  <a:pos x="69" y="150"/>
                </a:cxn>
                <a:cxn ang="0">
                  <a:pos x="94" y="117"/>
                </a:cxn>
                <a:cxn ang="0">
                  <a:pos x="94" y="117"/>
                </a:cxn>
                <a:cxn ang="0">
                  <a:pos x="117" y="87"/>
                </a:cxn>
                <a:cxn ang="0">
                  <a:pos x="141" y="57"/>
                </a:cxn>
                <a:cxn ang="0">
                  <a:pos x="141" y="57"/>
                </a:cxn>
                <a:cxn ang="0">
                  <a:pos x="150" y="46"/>
                </a:cxn>
                <a:cxn ang="0">
                  <a:pos x="158" y="33"/>
                </a:cxn>
                <a:cxn ang="0">
                  <a:pos x="167" y="20"/>
                </a:cxn>
                <a:cxn ang="0">
                  <a:pos x="169" y="13"/>
                </a:cxn>
                <a:cxn ang="0">
                  <a:pos x="171" y="6"/>
                </a:cxn>
                <a:cxn ang="0">
                  <a:pos x="171" y="6"/>
                </a:cxn>
                <a:cxn ang="0">
                  <a:pos x="171" y="4"/>
                </a:cxn>
                <a:cxn ang="0">
                  <a:pos x="170" y="3"/>
                </a:cxn>
                <a:cxn ang="0">
                  <a:pos x="167" y="1"/>
                </a:cxn>
                <a:cxn ang="0">
                  <a:pos x="166" y="0"/>
                </a:cxn>
                <a:cxn ang="0">
                  <a:pos x="164" y="1"/>
                </a:cxn>
                <a:cxn ang="0">
                  <a:pos x="163" y="2"/>
                </a:cxn>
                <a:cxn ang="0">
                  <a:pos x="161" y="4"/>
                </a:cxn>
                <a:cxn ang="0">
                  <a:pos x="161" y="4"/>
                </a:cxn>
              </a:cxnLst>
              <a:rect l="0" t="0" r="r" b="b"/>
              <a:pathLst>
                <a:path w="171" h="243">
                  <a:moveTo>
                    <a:pt x="161" y="4"/>
                  </a:moveTo>
                  <a:lnTo>
                    <a:pt x="161" y="4"/>
                  </a:lnTo>
                  <a:lnTo>
                    <a:pt x="159" y="13"/>
                  </a:lnTo>
                  <a:lnTo>
                    <a:pt x="155" y="22"/>
                  </a:lnTo>
                  <a:lnTo>
                    <a:pt x="150" y="31"/>
                  </a:lnTo>
                  <a:lnTo>
                    <a:pt x="144" y="39"/>
                  </a:lnTo>
                  <a:lnTo>
                    <a:pt x="130" y="56"/>
                  </a:lnTo>
                  <a:lnTo>
                    <a:pt x="118" y="70"/>
                  </a:lnTo>
                  <a:lnTo>
                    <a:pt x="118" y="70"/>
                  </a:lnTo>
                  <a:lnTo>
                    <a:pt x="96" y="98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51" y="160"/>
                  </a:lnTo>
                  <a:lnTo>
                    <a:pt x="26" y="193"/>
                  </a:lnTo>
                  <a:lnTo>
                    <a:pt x="26" y="193"/>
                  </a:lnTo>
                  <a:lnTo>
                    <a:pt x="18" y="202"/>
                  </a:lnTo>
                  <a:lnTo>
                    <a:pt x="10" y="213"/>
                  </a:lnTo>
                  <a:lnTo>
                    <a:pt x="4" y="225"/>
                  </a:lnTo>
                  <a:lnTo>
                    <a:pt x="2" y="231"/>
                  </a:lnTo>
                  <a:lnTo>
                    <a:pt x="0" y="237"/>
                  </a:lnTo>
                  <a:lnTo>
                    <a:pt x="0" y="237"/>
                  </a:lnTo>
                  <a:lnTo>
                    <a:pt x="0" y="239"/>
                  </a:lnTo>
                  <a:lnTo>
                    <a:pt x="1" y="240"/>
                  </a:lnTo>
                  <a:lnTo>
                    <a:pt x="2" y="243"/>
                  </a:lnTo>
                  <a:lnTo>
                    <a:pt x="3" y="243"/>
                  </a:lnTo>
                  <a:lnTo>
                    <a:pt x="5" y="243"/>
                  </a:lnTo>
                  <a:lnTo>
                    <a:pt x="7" y="243"/>
                  </a:lnTo>
                  <a:lnTo>
                    <a:pt x="8" y="241"/>
                  </a:lnTo>
                  <a:lnTo>
                    <a:pt x="9" y="239"/>
                  </a:lnTo>
                  <a:lnTo>
                    <a:pt x="9" y="239"/>
                  </a:lnTo>
                  <a:lnTo>
                    <a:pt x="11" y="232"/>
                  </a:lnTo>
                  <a:lnTo>
                    <a:pt x="15" y="224"/>
                  </a:lnTo>
                  <a:lnTo>
                    <a:pt x="19" y="217"/>
                  </a:lnTo>
                  <a:lnTo>
                    <a:pt x="24" y="209"/>
                  </a:lnTo>
                  <a:lnTo>
                    <a:pt x="35" y="196"/>
                  </a:lnTo>
                  <a:lnTo>
                    <a:pt x="44" y="182"/>
                  </a:lnTo>
                  <a:lnTo>
                    <a:pt x="44" y="182"/>
                  </a:lnTo>
                  <a:lnTo>
                    <a:pt x="69" y="150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117" y="87"/>
                  </a:lnTo>
                  <a:lnTo>
                    <a:pt x="141" y="57"/>
                  </a:lnTo>
                  <a:lnTo>
                    <a:pt x="141" y="57"/>
                  </a:lnTo>
                  <a:lnTo>
                    <a:pt x="150" y="46"/>
                  </a:lnTo>
                  <a:lnTo>
                    <a:pt x="158" y="33"/>
                  </a:lnTo>
                  <a:lnTo>
                    <a:pt x="167" y="20"/>
                  </a:lnTo>
                  <a:lnTo>
                    <a:pt x="169" y="13"/>
                  </a:lnTo>
                  <a:lnTo>
                    <a:pt x="171" y="6"/>
                  </a:lnTo>
                  <a:lnTo>
                    <a:pt x="171" y="6"/>
                  </a:lnTo>
                  <a:lnTo>
                    <a:pt x="171" y="4"/>
                  </a:lnTo>
                  <a:lnTo>
                    <a:pt x="170" y="3"/>
                  </a:lnTo>
                  <a:lnTo>
                    <a:pt x="167" y="1"/>
                  </a:lnTo>
                  <a:lnTo>
                    <a:pt x="166" y="0"/>
                  </a:lnTo>
                  <a:lnTo>
                    <a:pt x="164" y="1"/>
                  </a:lnTo>
                  <a:lnTo>
                    <a:pt x="163" y="2"/>
                  </a:lnTo>
                  <a:lnTo>
                    <a:pt x="161" y="4"/>
                  </a:lnTo>
                  <a:lnTo>
                    <a:pt x="16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50" name="Freeform 89"/>
            <p:cNvSpPr/>
            <p:nvPr/>
          </p:nvSpPr>
          <p:spPr bwMode="auto">
            <a:xfrm>
              <a:off x="4784725" y="4294188"/>
              <a:ext cx="106363" cy="146050"/>
            </a:xfrm>
            <a:custGeom>
              <a:avLst/>
              <a:gdLst/>
              <a:ahLst/>
              <a:cxnLst>
                <a:cxn ang="0">
                  <a:pos x="200" y="3"/>
                </a:cxn>
                <a:cxn ang="0">
                  <a:pos x="198" y="0"/>
                </a:cxn>
                <a:cxn ang="0">
                  <a:pos x="194" y="0"/>
                </a:cxn>
                <a:cxn ang="0">
                  <a:pos x="192" y="2"/>
                </a:cxn>
                <a:cxn ang="0">
                  <a:pos x="191" y="6"/>
                </a:cxn>
                <a:cxn ang="0">
                  <a:pos x="190" y="9"/>
                </a:cxn>
                <a:cxn ang="0">
                  <a:pos x="182" y="23"/>
                </a:cxn>
                <a:cxn ang="0">
                  <a:pos x="168" y="41"/>
                </a:cxn>
                <a:cxn ang="0">
                  <a:pos x="141" y="71"/>
                </a:cxn>
                <a:cxn ang="0">
                  <a:pos x="129" y="87"/>
                </a:cxn>
                <a:cxn ang="0">
                  <a:pos x="94" y="134"/>
                </a:cxn>
                <a:cxn ang="0">
                  <a:pos x="70" y="173"/>
                </a:cxn>
                <a:cxn ang="0">
                  <a:pos x="44" y="211"/>
                </a:cxn>
                <a:cxn ang="0">
                  <a:pos x="23" y="235"/>
                </a:cxn>
                <a:cxn ang="0">
                  <a:pos x="7" y="254"/>
                </a:cxn>
                <a:cxn ang="0">
                  <a:pos x="3" y="262"/>
                </a:cxn>
                <a:cxn ang="0">
                  <a:pos x="0" y="266"/>
                </a:cxn>
                <a:cxn ang="0">
                  <a:pos x="0" y="270"/>
                </a:cxn>
                <a:cxn ang="0">
                  <a:pos x="1" y="273"/>
                </a:cxn>
                <a:cxn ang="0">
                  <a:pos x="7" y="274"/>
                </a:cxn>
                <a:cxn ang="0">
                  <a:pos x="9" y="272"/>
                </a:cxn>
                <a:cxn ang="0">
                  <a:pos x="12" y="267"/>
                </a:cxn>
                <a:cxn ang="0">
                  <a:pos x="22" y="252"/>
                </a:cxn>
                <a:cxn ang="0">
                  <a:pos x="37" y="235"/>
                </a:cxn>
                <a:cxn ang="0">
                  <a:pos x="62" y="201"/>
                </a:cxn>
                <a:cxn ang="0">
                  <a:pos x="90" y="158"/>
                </a:cxn>
                <a:cxn ang="0">
                  <a:pos x="118" y="116"/>
                </a:cxn>
                <a:cxn ang="0">
                  <a:pos x="133" y="97"/>
                </a:cxn>
                <a:cxn ang="0">
                  <a:pos x="179" y="41"/>
                </a:cxn>
                <a:cxn ang="0">
                  <a:pos x="187" y="33"/>
                </a:cxn>
                <a:cxn ang="0">
                  <a:pos x="197" y="19"/>
                </a:cxn>
                <a:cxn ang="0">
                  <a:pos x="200" y="8"/>
                </a:cxn>
                <a:cxn ang="0">
                  <a:pos x="200" y="3"/>
                </a:cxn>
              </a:cxnLst>
              <a:rect l="0" t="0" r="r" b="b"/>
              <a:pathLst>
                <a:path w="200" h="275">
                  <a:moveTo>
                    <a:pt x="200" y="3"/>
                  </a:moveTo>
                  <a:lnTo>
                    <a:pt x="200" y="3"/>
                  </a:lnTo>
                  <a:lnTo>
                    <a:pt x="199" y="1"/>
                  </a:lnTo>
                  <a:lnTo>
                    <a:pt x="198" y="0"/>
                  </a:lnTo>
                  <a:lnTo>
                    <a:pt x="196" y="0"/>
                  </a:lnTo>
                  <a:lnTo>
                    <a:pt x="194" y="0"/>
                  </a:lnTo>
                  <a:lnTo>
                    <a:pt x="193" y="1"/>
                  </a:lnTo>
                  <a:lnTo>
                    <a:pt x="192" y="2"/>
                  </a:lnTo>
                  <a:lnTo>
                    <a:pt x="191" y="4"/>
                  </a:lnTo>
                  <a:lnTo>
                    <a:pt x="191" y="6"/>
                  </a:lnTo>
                  <a:lnTo>
                    <a:pt x="191" y="6"/>
                  </a:lnTo>
                  <a:lnTo>
                    <a:pt x="190" y="9"/>
                  </a:lnTo>
                  <a:lnTo>
                    <a:pt x="189" y="14"/>
                  </a:lnTo>
                  <a:lnTo>
                    <a:pt x="182" y="23"/>
                  </a:lnTo>
                  <a:lnTo>
                    <a:pt x="174" y="34"/>
                  </a:lnTo>
                  <a:lnTo>
                    <a:pt x="168" y="41"/>
                  </a:lnTo>
                  <a:lnTo>
                    <a:pt x="168" y="4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29" y="87"/>
                  </a:lnTo>
                  <a:lnTo>
                    <a:pt x="117" y="102"/>
                  </a:lnTo>
                  <a:lnTo>
                    <a:pt x="94" y="134"/>
                  </a:lnTo>
                  <a:lnTo>
                    <a:pt x="94" y="134"/>
                  </a:lnTo>
                  <a:lnTo>
                    <a:pt x="70" y="173"/>
                  </a:lnTo>
                  <a:lnTo>
                    <a:pt x="44" y="211"/>
                  </a:lnTo>
                  <a:lnTo>
                    <a:pt x="44" y="211"/>
                  </a:lnTo>
                  <a:lnTo>
                    <a:pt x="34" y="222"/>
                  </a:lnTo>
                  <a:lnTo>
                    <a:pt x="23" y="235"/>
                  </a:lnTo>
                  <a:lnTo>
                    <a:pt x="12" y="248"/>
                  </a:lnTo>
                  <a:lnTo>
                    <a:pt x="7" y="254"/>
                  </a:lnTo>
                  <a:lnTo>
                    <a:pt x="3" y="262"/>
                  </a:lnTo>
                  <a:lnTo>
                    <a:pt x="3" y="262"/>
                  </a:lnTo>
                  <a:lnTo>
                    <a:pt x="1" y="263"/>
                  </a:lnTo>
                  <a:lnTo>
                    <a:pt x="0" y="266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4" y="275"/>
                  </a:lnTo>
                  <a:lnTo>
                    <a:pt x="7" y="274"/>
                  </a:lnTo>
                  <a:lnTo>
                    <a:pt x="8" y="273"/>
                  </a:lnTo>
                  <a:lnTo>
                    <a:pt x="9" y="272"/>
                  </a:lnTo>
                  <a:lnTo>
                    <a:pt x="9" y="272"/>
                  </a:lnTo>
                  <a:lnTo>
                    <a:pt x="12" y="267"/>
                  </a:lnTo>
                  <a:lnTo>
                    <a:pt x="15" y="262"/>
                  </a:lnTo>
                  <a:lnTo>
                    <a:pt x="22" y="252"/>
                  </a:lnTo>
                  <a:lnTo>
                    <a:pt x="37" y="235"/>
                  </a:lnTo>
                  <a:lnTo>
                    <a:pt x="37" y="235"/>
                  </a:lnTo>
                  <a:lnTo>
                    <a:pt x="50" y="218"/>
                  </a:lnTo>
                  <a:lnTo>
                    <a:pt x="62" y="201"/>
                  </a:lnTo>
                  <a:lnTo>
                    <a:pt x="62" y="201"/>
                  </a:lnTo>
                  <a:lnTo>
                    <a:pt x="90" y="158"/>
                  </a:lnTo>
                  <a:lnTo>
                    <a:pt x="104" y="136"/>
                  </a:lnTo>
                  <a:lnTo>
                    <a:pt x="118" y="116"/>
                  </a:lnTo>
                  <a:lnTo>
                    <a:pt x="118" y="116"/>
                  </a:lnTo>
                  <a:lnTo>
                    <a:pt x="133" y="97"/>
                  </a:lnTo>
                  <a:lnTo>
                    <a:pt x="148" y="78"/>
                  </a:lnTo>
                  <a:lnTo>
                    <a:pt x="179" y="41"/>
                  </a:lnTo>
                  <a:lnTo>
                    <a:pt x="179" y="41"/>
                  </a:lnTo>
                  <a:lnTo>
                    <a:pt x="187" y="33"/>
                  </a:lnTo>
                  <a:lnTo>
                    <a:pt x="194" y="23"/>
                  </a:lnTo>
                  <a:lnTo>
                    <a:pt x="197" y="19"/>
                  </a:lnTo>
                  <a:lnTo>
                    <a:pt x="199" y="14"/>
                  </a:lnTo>
                  <a:lnTo>
                    <a:pt x="200" y="8"/>
                  </a:lnTo>
                  <a:lnTo>
                    <a:pt x="200" y="3"/>
                  </a:lnTo>
                  <a:lnTo>
                    <a:pt x="20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51" name="Freeform 90"/>
            <p:cNvSpPr/>
            <p:nvPr/>
          </p:nvSpPr>
          <p:spPr bwMode="auto">
            <a:xfrm>
              <a:off x="4784725" y="4329113"/>
              <a:ext cx="119063" cy="150813"/>
            </a:xfrm>
            <a:custGeom>
              <a:avLst/>
              <a:gdLst/>
              <a:ahLst/>
              <a:cxnLst>
                <a:cxn ang="0">
                  <a:pos x="216" y="1"/>
                </a:cxn>
                <a:cxn ang="0">
                  <a:pos x="216" y="1"/>
                </a:cxn>
                <a:cxn ang="0">
                  <a:pos x="201" y="16"/>
                </a:cxn>
                <a:cxn ang="0">
                  <a:pos x="187" y="33"/>
                </a:cxn>
                <a:cxn ang="0">
                  <a:pos x="160" y="66"/>
                </a:cxn>
                <a:cxn ang="0">
                  <a:pos x="135" y="100"/>
                </a:cxn>
                <a:cxn ang="0">
                  <a:pos x="110" y="136"/>
                </a:cxn>
                <a:cxn ang="0">
                  <a:pos x="110" y="136"/>
                </a:cxn>
                <a:cxn ang="0">
                  <a:pos x="85" y="173"/>
                </a:cxn>
                <a:cxn ang="0">
                  <a:pos x="60" y="209"/>
                </a:cxn>
                <a:cxn ang="0">
                  <a:pos x="47" y="227"/>
                </a:cxn>
                <a:cxn ang="0">
                  <a:pos x="32" y="244"/>
                </a:cxn>
                <a:cxn ang="0">
                  <a:pos x="18" y="261"/>
                </a:cxn>
                <a:cxn ang="0">
                  <a:pos x="1" y="278"/>
                </a:cxn>
                <a:cxn ang="0">
                  <a:pos x="1" y="278"/>
                </a:cxn>
                <a:cxn ang="0">
                  <a:pos x="0" y="279"/>
                </a:cxn>
                <a:cxn ang="0">
                  <a:pos x="0" y="281"/>
                </a:cxn>
                <a:cxn ang="0">
                  <a:pos x="0" y="282"/>
                </a:cxn>
                <a:cxn ang="0">
                  <a:pos x="1" y="284"/>
                </a:cxn>
                <a:cxn ang="0">
                  <a:pos x="3" y="285"/>
                </a:cxn>
                <a:cxn ang="0">
                  <a:pos x="4" y="285"/>
                </a:cxn>
                <a:cxn ang="0">
                  <a:pos x="6" y="285"/>
                </a:cxn>
                <a:cxn ang="0">
                  <a:pos x="8" y="284"/>
                </a:cxn>
                <a:cxn ang="0">
                  <a:pos x="8" y="284"/>
                </a:cxn>
                <a:cxn ang="0">
                  <a:pos x="24" y="268"/>
                </a:cxn>
                <a:cxn ang="0">
                  <a:pos x="38" y="253"/>
                </a:cxn>
                <a:cxn ang="0">
                  <a:pos x="53" y="236"/>
                </a:cxn>
                <a:cxn ang="0">
                  <a:pos x="66" y="219"/>
                </a:cxn>
                <a:cxn ang="0">
                  <a:pos x="91" y="183"/>
                </a:cxn>
                <a:cxn ang="0">
                  <a:pos x="116" y="147"/>
                </a:cxn>
                <a:cxn ang="0">
                  <a:pos x="141" y="111"/>
                </a:cxn>
                <a:cxn ang="0">
                  <a:pos x="166" y="76"/>
                </a:cxn>
                <a:cxn ang="0">
                  <a:pos x="179" y="58"/>
                </a:cxn>
                <a:cxn ang="0">
                  <a:pos x="193" y="40"/>
                </a:cxn>
                <a:cxn ang="0">
                  <a:pos x="207" y="24"/>
                </a:cxn>
                <a:cxn ang="0">
                  <a:pos x="222" y="8"/>
                </a:cxn>
                <a:cxn ang="0">
                  <a:pos x="222" y="8"/>
                </a:cxn>
                <a:cxn ang="0">
                  <a:pos x="223" y="6"/>
                </a:cxn>
                <a:cxn ang="0">
                  <a:pos x="224" y="4"/>
                </a:cxn>
                <a:cxn ang="0">
                  <a:pos x="223" y="3"/>
                </a:cxn>
                <a:cxn ang="0">
                  <a:pos x="222" y="1"/>
                </a:cxn>
                <a:cxn ang="0">
                  <a:pos x="221" y="0"/>
                </a:cxn>
                <a:cxn ang="0">
                  <a:pos x="219" y="0"/>
                </a:cxn>
                <a:cxn ang="0">
                  <a:pos x="218" y="0"/>
                </a:cxn>
                <a:cxn ang="0">
                  <a:pos x="216" y="1"/>
                </a:cxn>
                <a:cxn ang="0">
                  <a:pos x="216" y="1"/>
                </a:cxn>
              </a:cxnLst>
              <a:rect l="0" t="0" r="r" b="b"/>
              <a:pathLst>
                <a:path w="224" h="285">
                  <a:moveTo>
                    <a:pt x="216" y="1"/>
                  </a:moveTo>
                  <a:lnTo>
                    <a:pt x="216" y="1"/>
                  </a:lnTo>
                  <a:lnTo>
                    <a:pt x="201" y="16"/>
                  </a:lnTo>
                  <a:lnTo>
                    <a:pt x="187" y="33"/>
                  </a:lnTo>
                  <a:lnTo>
                    <a:pt x="160" y="66"/>
                  </a:lnTo>
                  <a:lnTo>
                    <a:pt x="135" y="100"/>
                  </a:lnTo>
                  <a:lnTo>
                    <a:pt x="110" y="136"/>
                  </a:lnTo>
                  <a:lnTo>
                    <a:pt x="110" y="136"/>
                  </a:lnTo>
                  <a:lnTo>
                    <a:pt x="85" y="173"/>
                  </a:lnTo>
                  <a:lnTo>
                    <a:pt x="60" y="209"/>
                  </a:lnTo>
                  <a:lnTo>
                    <a:pt x="47" y="227"/>
                  </a:lnTo>
                  <a:lnTo>
                    <a:pt x="32" y="244"/>
                  </a:lnTo>
                  <a:lnTo>
                    <a:pt x="18" y="261"/>
                  </a:lnTo>
                  <a:lnTo>
                    <a:pt x="1" y="278"/>
                  </a:lnTo>
                  <a:lnTo>
                    <a:pt x="1" y="278"/>
                  </a:lnTo>
                  <a:lnTo>
                    <a:pt x="0" y="279"/>
                  </a:lnTo>
                  <a:lnTo>
                    <a:pt x="0" y="281"/>
                  </a:lnTo>
                  <a:lnTo>
                    <a:pt x="0" y="282"/>
                  </a:lnTo>
                  <a:lnTo>
                    <a:pt x="1" y="284"/>
                  </a:lnTo>
                  <a:lnTo>
                    <a:pt x="3" y="285"/>
                  </a:lnTo>
                  <a:lnTo>
                    <a:pt x="4" y="285"/>
                  </a:lnTo>
                  <a:lnTo>
                    <a:pt x="6" y="285"/>
                  </a:lnTo>
                  <a:lnTo>
                    <a:pt x="8" y="284"/>
                  </a:lnTo>
                  <a:lnTo>
                    <a:pt x="8" y="284"/>
                  </a:lnTo>
                  <a:lnTo>
                    <a:pt x="24" y="268"/>
                  </a:lnTo>
                  <a:lnTo>
                    <a:pt x="38" y="253"/>
                  </a:lnTo>
                  <a:lnTo>
                    <a:pt x="53" y="236"/>
                  </a:lnTo>
                  <a:lnTo>
                    <a:pt x="66" y="219"/>
                  </a:lnTo>
                  <a:lnTo>
                    <a:pt x="91" y="183"/>
                  </a:lnTo>
                  <a:lnTo>
                    <a:pt x="116" y="147"/>
                  </a:lnTo>
                  <a:lnTo>
                    <a:pt x="141" y="111"/>
                  </a:lnTo>
                  <a:lnTo>
                    <a:pt x="166" y="76"/>
                  </a:lnTo>
                  <a:lnTo>
                    <a:pt x="179" y="58"/>
                  </a:lnTo>
                  <a:lnTo>
                    <a:pt x="193" y="40"/>
                  </a:lnTo>
                  <a:lnTo>
                    <a:pt x="207" y="24"/>
                  </a:lnTo>
                  <a:lnTo>
                    <a:pt x="222" y="8"/>
                  </a:lnTo>
                  <a:lnTo>
                    <a:pt x="222" y="8"/>
                  </a:lnTo>
                  <a:lnTo>
                    <a:pt x="223" y="6"/>
                  </a:lnTo>
                  <a:lnTo>
                    <a:pt x="224" y="4"/>
                  </a:lnTo>
                  <a:lnTo>
                    <a:pt x="223" y="3"/>
                  </a:lnTo>
                  <a:lnTo>
                    <a:pt x="222" y="1"/>
                  </a:lnTo>
                  <a:lnTo>
                    <a:pt x="221" y="0"/>
                  </a:lnTo>
                  <a:lnTo>
                    <a:pt x="219" y="0"/>
                  </a:lnTo>
                  <a:lnTo>
                    <a:pt x="218" y="0"/>
                  </a:lnTo>
                  <a:lnTo>
                    <a:pt x="216" y="1"/>
                  </a:lnTo>
                  <a:lnTo>
                    <a:pt x="21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52" name="Freeform 91"/>
            <p:cNvSpPr/>
            <p:nvPr/>
          </p:nvSpPr>
          <p:spPr bwMode="auto">
            <a:xfrm>
              <a:off x="4171950" y="4127500"/>
              <a:ext cx="165100" cy="201613"/>
            </a:xfrm>
            <a:custGeom>
              <a:avLst/>
              <a:gdLst/>
              <a:ahLst/>
              <a:cxnLst>
                <a:cxn ang="0">
                  <a:pos x="306" y="1"/>
                </a:cxn>
                <a:cxn ang="0">
                  <a:pos x="299" y="11"/>
                </a:cxn>
                <a:cxn ang="0">
                  <a:pos x="288" y="32"/>
                </a:cxn>
                <a:cxn ang="0">
                  <a:pos x="281" y="41"/>
                </a:cxn>
                <a:cxn ang="0">
                  <a:pos x="243" y="88"/>
                </a:cxn>
                <a:cxn ang="0">
                  <a:pos x="234" y="98"/>
                </a:cxn>
                <a:cxn ang="0">
                  <a:pos x="205" y="125"/>
                </a:cxn>
                <a:cxn ang="0">
                  <a:pos x="193" y="136"/>
                </a:cxn>
                <a:cxn ang="0">
                  <a:pos x="162" y="176"/>
                </a:cxn>
                <a:cxn ang="0">
                  <a:pos x="123" y="223"/>
                </a:cxn>
                <a:cxn ang="0">
                  <a:pos x="44" y="318"/>
                </a:cxn>
                <a:cxn ang="0">
                  <a:pos x="7" y="366"/>
                </a:cxn>
                <a:cxn ang="0">
                  <a:pos x="6" y="367"/>
                </a:cxn>
                <a:cxn ang="0">
                  <a:pos x="4" y="369"/>
                </a:cxn>
                <a:cxn ang="0">
                  <a:pos x="0" y="376"/>
                </a:cxn>
                <a:cxn ang="0">
                  <a:pos x="0" y="378"/>
                </a:cxn>
                <a:cxn ang="0">
                  <a:pos x="5" y="381"/>
                </a:cxn>
                <a:cxn ang="0">
                  <a:pos x="10" y="379"/>
                </a:cxn>
                <a:cxn ang="0">
                  <a:pos x="27" y="354"/>
                </a:cxn>
                <a:cxn ang="0">
                  <a:pos x="86" y="282"/>
                </a:cxn>
                <a:cxn ang="0">
                  <a:pos x="146" y="212"/>
                </a:cxn>
                <a:cxn ang="0">
                  <a:pos x="164" y="188"/>
                </a:cxn>
                <a:cxn ang="0">
                  <a:pos x="185" y="163"/>
                </a:cxn>
                <a:cxn ang="0">
                  <a:pos x="227" y="118"/>
                </a:cxn>
                <a:cxn ang="0">
                  <a:pos x="249" y="95"/>
                </a:cxn>
                <a:cxn ang="0">
                  <a:pos x="266" y="74"/>
                </a:cxn>
                <a:cxn ang="0">
                  <a:pos x="282" y="53"/>
                </a:cxn>
                <a:cxn ang="0">
                  <a:pos x="291" y="44"/>
                </a:cxn>
                <a:cxn ang="0">
                  <a:pos x="298" y="35"/>
                </a:cxn>
                <a:cxn ang="0">
                  <a:pos x="305" y="21"/>
                </a:cxn>
                <a:cxn ang="0">
                  <a:pos x="313" y="9"/>
                </a:cxn>
                <a:cxn ang="0">
                  <a:pos x="314" y="7"/>
                </a:cxn>
                <a:cxn ang="0">
                  <a:pos x="314" y="4"/>
                </a:cxn>
                <a:cxn ang="0">
                  <a:pos x="311" y="0"/>
                </a:cxn>
                <a:cxn ang="0">
                  <a:pos x="308" y="0"/>
                </a:cxn>
                <a:cxn ang="0">
                  <a:pos x="306" y="1"/>
                </a:cxn>
              </a:cxnLst>
              <a:rect l="0" t="0" r="r" b="b"/>
              <a:pathLst>
                <a:path w="314" h="381">
                  <a:moveTo>
                    <a:pt x="306" y="1"/>
                  </a:moveTo>
                  <a:lnTo>
                    <a:pt x="306" y="1"/>
                  </a:lnTo>
                  <a:lnTo>
                    <a:pt x="303" y="6"/>
                  </a:lnTo>
                  <a:lnTo>
                    <a:pt x="299" y="11"/>
                  </a:lnTo>
                  <a:lnTo>
                    <a:pt x="294" y="21"/>
                  </a:lnTo>
                  <a:lnTo>
                    <a:pt x="288" y="32"/>
                  </a:lnTo>
                  <a:lnTo>
                    <a:pt x="281" y="41"/>
                  </a:lnTo>
                  <a:lnTo>
                    <a:pt x="281" y="41"/>
                  </a:lnTo>
                  <a:lnTo>
                    <a:pt x="262" y="64"/>
                  </a:lnTo>
                  <a:lnTo>
                    <a:pt x="243" y="88"/>
                  </a:lnTo>
                  <a:lnTo>
                    <a:pt x="243" y="88"/>
                  </a:lnTo>
                  <a:lnTo>
                    <a:pt x="234" y="98"/>
                  </a:lnTo>
                  <a:lnTo>
                    <a:pt x="224" y="107"/>
                  </a:lnTo>
                  <a:lnTo>
                    <a:pt x="205" y="125"/>
                  </a:lnTo>
                  <a:lnTo>
                    <a:pt x="205" y="125"/>
                  </a:lnTo>
                  <a:lnTo>
                    <a:pt x="193" y="136"/>
                  </a:lnTo>
                  <a:lnTo>
                    <a:pt x="183" y="150"/>
                  </a:lnTo>
                  <a:lnTo>
                    <a:pt x="162" y="176"/>
                  </a:lnTo>
                  <a:lnTo>
                    <a:pt x="162" y="176"/>
                  </a:lnTo>
                  <a:lnTo>
                    <a:pt x="123" y="223"/>
                  </a:lnTo>
                  <a:lnTo>
                    <a:pt x="83" y="270"/>
                  </a:lnTo>
                  <a:lnTo>
                    <a:pt x="44" y="318"/>
                  </a:lnTo>
                  <a:lnTo>
                    <a:pt x="25" y="342"/>
                  </a:lnTo>
                  <a:lnTo>
                    <a:pt x="7" y="366"/>
                  </a:lnTo>
                  <a:lnTo>
                    <a:pt x="7" y="366"/>
                  </a:lnTo>
                  <a:lnTo>
                    <a:pt x="6" y="367"/>
                  </a:lnTo>
                  <a:lnTo>
                    <a:pt x="6" y="367"/>
                  </a:lnTo>
                  <a:lnTo>
                    <a:pt x="4" y="369"/>
                  </a:lnTo>
                  <a:lnTo>
                    <a:pt x="1" y="370"/>
                  </a:lnTo>
                  <a:lnTo>
                    <a:pt x="0" y="376"/>
                  </a:lnTo>
                  <a:lnTo>
                    <a:pt x="0" y="376"/>
                  </a:lnTo>
                  <a:lnTo>
                    <a:pt x="0" y="378"/>
                  </a:lnTo>
                  <a:lnTo>
                    <a:pt x="1" y="379"/>
                  </a:lnTo>
                  <a:lnTo>
                    <a:pt x="5" y="381"/>
                  </a:lnTo>
                  <a:lnTo>
                    <a:pt x="7" y="380"/>
                  </a:lnTo>
                  <a:lnTo>
                    <a:pt x="10" y="379"/>
                  </a:lnTo>
                  <a:lnTo>
                    <a:pt x="10" y="379"/>
                  </a:lnTo>
                  <a:lnTo>
                    <a:pt x="27" y="354"/>
                  </a:lnTo>
                  <a:lnTo>
                    <a:pt x="47" y="330"/>
                  </a:lnTo>
                  <a:lnTo>
                    <a:pt x="86" y="282"/>
                  </a:lnTo>
                  <a:lnTo>
                    <a:pt x="126" y="236"/>
                  </a:lnTo>
                  <a:lnTo>
                    <a:pt x="146" y="212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75" y="176"/>
                  </a:lnTo>
                  <a:lnTo>
                    <a:pt x="185" y="163"/>
                  </a:lnTo>
                  <a:lnTo>
                    <a:pt x="206" y="140"/>
                  </a:lnTo>
                  <a:lnTo>
                    <a:pt x="227" y="118"/>
                  </a:lnTo>
                  <a:lnTo>
                    <a:pt x="249" y="95"/>
                  </a:lnTo>
                  <a:lnTo>
                    <a:pt x="249" y="95"/>
                  </a:lnTo>
                  <a:lnTo>
                    <a:pt x="257" y="84"/>
                  </a:lnTo>
                  <a:lnTo>
                    <a:pt x="266" y="74"/>
                  </a:lnTo>
                  <a:lnTo>
                    <a:pt x="274" y="64"/>
                  </a:lnTo>
                  <a:lnTo>
                    <a:pt x="282" y="53"/>
                  </a:lnTo>
                  <a:lnTo>
                    <a:pt x="282" y="53"/>
                  </a:lnTo>
                  <a:lnTo>
                    <a:pt x="291" y="44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302" y="28"/>
                  </a:lnTo>
                  <a:lnTo>
                    <a:pt x="305" y="21"/>
                  </a:lnTo>
                  <a:lnTo>
                    <a:pt x="308" y="14"/>
                  </a:lnTo>
                  <a:lnTo>
                    <a:pt x="313" y="9"/>
                  </a:lnTo>
                  <a:lnTo>
                    <a:pt x="313" y="9"/>
                  </a:lnTo>
                  <a:lnTo>
                    <a:pt x="314" y="7"/>
                  </a:lnTo>
                  <a:lnTo>
                    <a:pt x="314" y="5"/>
                  </a:lnTo>
                  <a:lnTo>
                    <a:pt x="314" y="4"/>
                  </a:lnTo>
                  <a:lnTo>
                    <a:pt x="313" y="1"/>
                  </a:lnTo>
                  <a:lnTo>
                    <a:pt x="311" y="0"/>
                  </a:lnTo>
                  <a:lnTo>
                    <a:pt x="310" y="0"/>
                  </a:lnTo>
                  <a:lnTo>
                    <a:pt x="308" y="0"/>
                  </a:lnTo>
                  <a:lnTo>
                    <a:pt x="306" y="1"/>
                  </a:lnTo>
                  <a:lnTo>
                    <a:pt x="3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53" name="Freeform 92"/>
            <p:cNvSpPr/>
            <p:nvPr/>
          </p:nvSpPr>
          <p:spPr bwMode="auto">
            <a:xfrm>
              <a:off x="4167188" y="4106863"/>
              <a:ext cx="238125" cy="276225"/>
            </a:xfrm>
            <a:custGeom>
              <a:avLst/>
              <a:gdLst/>
              <a:ahLst/>
              <a:cxnLst>
                <a:cxn ang="0">
                  <a:pos x="444" y="1"/>
                </a:cxn>
                <a:cxn ang="0">
                  <a:pos x="417" y="30"/>
                </a:cxn>
                <a:cxn ang="0">
                  <a:pos x="390" y="58"/>
                </a:cxn>
                <a:cxn ang="0">
                  <a:pos x="358" y="89"/>
                </a:cxn>
                <a:cxn ang="0">
                  <a:pos x="326" y="120"/>
                </a:cxn>
                <a:cxn ang="0">
                  <a:pos x="295" y="154"/>
                </a:cxn>
                <a:cxn ang="0">
                  <a:pos x="213" y="258"/>
                </a:cxn>
                <a:cxn ang="0">
                  <a:pos x="185" y="293"/>
                </a:cxn>
                <a:cxn ang="0">
                  <a:pos x="131" y="364"/>
                </a:cxn>
                <a:cxn ang="0">
                  <a:pos x="103" y="398"/>
                </a:cxn>
                <a:cxn ang="0">
                  <a:pos x="74" y="427"/>
                </a:cxn>
                <a:cxn ang="0">
                  <a:pos x="65" y="435"/>
                </a:cxn>
                <a:cxn ang="0">
                  <a:pos x="46" y="450"/>
                </a:cxn>
                <a:cxn ang="0">
                  <a:pos x="37" y="458"/>
                </a:cxn>
                <a:cxn ang="0">
                  <a:pos x="17" y="482"/>
                </a:cxn>
                <a:cxn ang="0">
                  <a:pos x="4" y="504"/>
                </a:cxn>
                <a:cxn ang="0">
                  <a:pos x="2" y="510"/>
                </a:cxn>
                <a:cxn ang="0">
                  <a:pos x="0" y="514"/>
                </a:cxn>
                <a:cxn ang="0">
                  <a:pos x="0" y="516"/>
                </a:cxn>
                <a:cxn ang="0">
                  <a:pos x="1" y="519"/>
                </a:cxn>
                <a:cxn ang="0">
                  <a:pos x="7" y="520"/>
                </a:cxn>
                <a:cxn ang="0">
                  <a:pos x="9" y="517"/>
                </a:cxn>
                <a:cxn ang="0">
                  <a:pos x="10" y="513"/>
                </a:cxn>
                <a:cxn ang="0">
                  <a:pos x="18" y="500"/>
                </a:cxn>
                <a:cxn ang="0">
                  <a:pos x="30" y="483"/>
                </a:cxn>
                <a:cxn ang="0">
                  <a:pos x="45" y="465"/>
                </a:cxn>
                <a:cxn ang="0">
                  <a:pos x="62" y="450"/>
                </a:cxn>
                <a:cxn ang="0">
                  <a:pos x="95" y="420"/>
                </a:cxn>
                <a:cxn ang="0">
                  <a:pos x="124" y="387"/>
                </a:cxn>
                <a:cxn ang="0">
                  <a:pos x="177" y="318"/>
                </a:cxn>
                <a:cxn ang="0">
                  <a:pos x="231" y="251"/>
                </a:cxn>
                <a:cxn ang="0">
                  <a:pos x="257" y="218"/>
                </a:cxn>
                <a:cxn ang="0">
                  <a:pos x="310" y="152"/>
                </a:cxn>
                <a:cxn ang="0">
                  <a:pos x="337" y="121"/>
                </a:cxn>
                <a:cxn ang="0">
                  <a:pos x="367" y="93"/>
                </a:cxn>
                <a:cxn ang="0">
                  <a:pos x="397" y="65"/>
                </a:cxn>
                <a:cxn ang="0">
                  <a:pos x="424" y="36"/>
                </a:cxn>
                <a:cxn ang="0">
                  <a:pos x="451" y="8"/>
                </a:cxn>
                <a:cxn ang="0">
                  <a:pos x="452" y="6"/>
                </a:cxn>
                <a:cxn ang="0">
                  <a:pos x="452" y="3"/>
                </a:cxn>
                <a:cxn ang="0">
                  <a:pos x="449" y="1"/>
                </a:cxn>
                <a:cxn ang="0">
                  <a:pos x="446" y="0"/>
                </a:cxn>
                <a:cxn ang="0">
                  <a:pos x="444" y="1"/>
                </a:cxn>
              </a:cxnLst>
              <a:rect l="0" t="0" r="r" b="b"/>
              <a:pathLst>
                <a:path w="452" h="521">
                  <a:moveTo>
                    <a:pt x="444" y="1"/>
                  </a:moveTo>
                  <a:lnTo>
                    <a:pt x="444" y="1"/>
                  </a:lnTo>
                  <a:lnTo>
                    <a:pt x="430" y="16"/>
                  </a:lnTo>
                  <a:lnTo>
                    <a:pt x="417" y="30"/>
                  </a:lnTo>
                  <a:lnTo>
                    <a:pt x="390" y="58"/>
                  </a:lnTo>
                  <a:lnTo>
                    <a:pt x="390" y="58"/>
                  </a:lnTo>
                  <a:lnTo>
                    <a:pt x="374" y="74"/>
                  </a:lnTo>
                  <a:lnTo>
                    <a:pt x="358" y="89"/>
                  </a:lnTo>
                  <a:lnTo>
                    <a:pt x="341" y="105"/>
                  </a:lnTo>
                  <a:lnTo>
                    <a:pt x="326" y="120"/>
                  </a:lnTo>
                  <a:lnTo>
                    <a:pt x="326" y="120"/>
                  </a:lnTo>
                  <a:lnTo>
                    <a:pt x="295" y="154"/>
                  </a:lnTo>
                  <a:lnTo>
                    <a:pt x="267" y="189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185" y="293"/>
                  </a:lnTo>
                  <a:lnTo>
                    <a:pt x="158" y="329"/>
                  </a:lnTo>
                  <a:lnTo>
                    <a:pt x="131" y="364"/>
                  </a:lnTo>
                  <a:lnTo>
                    <a:pt x="103" y="398"/>
                  </a:lnTo>
                  <a:lnTo>
                    <a:pt x="103" y="398"/>
                  </a:lnTo>
                  <a:lnTo>
                    <a:pt x="88" y="413"/>
                  </a:lnTo>
                  <a:lnTo>
                    <a:pt x="74" y="427"/>
                  </a:lnTo>
                  <a:lnTo>
                    <a:pt x="74" y="427"/>
                  </a:lnTo>
                  <a:lnTo>
                    <a:pt x="65" y="435"/>
                  </a:lnTo>
                  <a:lnTo>
                    <a:pt x="55" y="443"/>
                  </a:lnTo>
                  <a:lnTo>
                    <a:pt x="46" y="450"/>
                  </a:lnTo>
                  <a:lnTo>
                    <a:pt x="37" y="458"/>
                  </a:lnTo>
                  <a:lnTo>
                    <a:pt x="37" y="458"/>
                  </a:lnTo>
                  <a:lnTo>
                    <a:pt x="27" y="470"/>
                  </a:lnTo>
                  <a:lnTo>
                    <a:pt x="17" y="482"/>
                  </a:lnTo>
                  <a:lnTo>
                    <a:pt x="8" y="497"/>
                  </a:lnTo>
                  <a:lnTo>
                    <a:pt x="4" y="504"/>
                  </a:lnTo>
                  <a:lnTo>
                    <a:pt x="2" y="510"/>
                  </a:lnTo>
                  <a:lnTo>
                    <a:pt x="2" y="510"/>
                  </a:lnTo>
                  <a:lnTo>
                    <a:pt x="1" y="512"/>
                  </a:lnTo>
                  <a:lnTo>
                    <a:pt x="0" y="514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0" y="518"/>
                  </a:lnTo>
                  <a:lnTo>
                    <a:pt x="1" y="519"/>
                  </a:lnTo>
                  <a:lnTo>
                    <a:pt x="4" y="521"/>
                  </a:lnTo>
                  <a:lnTo>
                    <a:pt x="7" y="520"/>
                  </a:lnTo>
                  <a:lnTo>
                    <a:pt x="8" y="519"/>
                  </a:lnTo>
                  <a:lnTo>
                    <a:pt x="9" y="517"/>
                  </a:lnTo>
                  <a:lnTo>
                    <a:pt x="9" y="517"/>
                  </a:lnTo>
                  <a:lnTo>
                    <a:pt x="10" y="513"/>
                  </a:lnTo>
                  <a:lnTo>
                    <a:pt x="13" y="509"/>
                  </a:lnTo>
                  <a:lnTo>
                    <a:pt x="18" y="500"/>
                  </a:lnTo>
                  <a:lnTo>
                    <a:pt x="30" y="483"/>
                  </a:lnTo>
                  <a:lnTo>
                    <a:pt x="30" y="483"/>
                  </a:lnTo>
                  <a:lnTo>
                    <a:pt x="36" y="474"/>
                  </a:lnTo>
                  <a:lnTo>
                    <a:pt x="45" y="465"/>
                  </a:lnTo>
                  <a:lnTo>
                    <a:pt x="62" y="450"/>
                  </a:lnTo>
                  <a:lnTo>
                    <a:pt x="62" y="450"/>
                  </a:lnTo>
                  <a:lnTo>
                    <a:pt x="79" y="435"/>
                  </a:lnTo>
                  <a:lnTo>
                    <a:pt x="95" y="420"/>
                  </a:lnTo>
                  <a:lnTo>
                    <a:pt x="110" y="403"/>
                  </a:lnTo>
                  <a:lnTo>
                    <a:pt x="124" y="387"/>
                  </a:lnTo>
                  <a:lnTo>
                    <a:pt x="124" y="387"/>
                  </a:lnTo>
                  <a:lnTo>
                    <a:pt x="177" y="318"/>
                  </a:lnTo>
                  <a:lnTo>
                    <a:pt x="204" y="284"/>
                  </a:lnTo>
                  <a:lnTo>
                    <a:pt x="231" y="251"/>
                  </a:lnTo>
                  <a:lnTo>
                    <a:pt x="231" y="251"/>
                  </a:lnTo>
                  <a:lnTo>
                    <a:pt x="257" y="218"/>
                  </a:lnTo>
                  <a:lnTo>
                    <a:pt x="283" y="186"/>
                  </a:lnTo>
                  <a:lnTo>
                    <a:pt x="310" y="152"/>
                  </a:lnTo>
                  <a:lnTo>
                    <a:pt x="337" y="121"/>
                  </a:lnTo>
                  <a:lnTo>
                    <a:pt x="337" y="121"/>
                  </a:lnTo>
                  <a:lnTo>
                    <a:pt x="351" y="107"/>
                  </a:lnTo>
                  <a:lnTo>
                    <a:pt x="367" y="93"/>
                  </a:lnTo>
                  <a:lnTo>
                    <a:pt x="397" y="65"/>
                  </a:lnTo>
                  <a:lnTo>
                    <a:pt x="397" y="65"/>
                  </a:lnTo>
                  <a:lnTo>
                    <a:pt x="411" y="51"/>
                  </a:lnTo>
                  <a:lnTo>
                    <a:pt x="424" y="36"/>
                  </a:lnTo>
                  <a:lnTo>
                    <a:pt x="436" y="22"/>
                  </a:lnTo>
                  <a:lnTo>
                    <a:pt x="451" y="8"/>
                  </a:lnTo>
                  <a:lnTo>
                    <a:pt x="451" y="8"/>
                  </a:lnTo>
                  <a:lnTo>
                    <a:pt x="452" y="6"/>
                  </a:lnTo>
                  <a:lnTo>
                    <a:pt x="452" y="5"/>
                  </a:lnTo>
                  <a:lnTo>
                    <a:pt x="452" y="3"/>
                  </a:lnTo>
                  <a:lnTo>
                    <a:pt x="451" y="2"/>
                  </a:lnTo>
                  <a:lnTo>
                    <a:pt x="449" y="1"/>
                  </a:lnTo>
                  <a:lnTo>
                    <a:pt x="448" y="0"/>
                  </a:lnTo>
                  <a:lnTo>
                    <a:pt x="446" y="0"/>
                  </a:lnTo>
                  <a:lnTo>
                    <a:pt x="444" y="1"/>
                  </a:lnTo>
                  <a:lnTo>
                    <a:pt x="44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54" name="Freeform 93"/>
            <p:cNvSpPr/>
            <p:nvPr/>
          </p:nvSpPr>
          <p:spPr bwMode="auto">
            <a:xfrm>
              <a:off x="4414838" y="4344988"/>
              <a:ext cx="7938" cy="36513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7" y="4"/>
                </a:cxn>
                <a:cxn ang="0">
                  <a:pos x="7" y="20"/>
                </a:cxn>
                <a:cxn ang="0">
                  <a:pos x="5" y="35"/>
                </a:cxn>
                <a:cxn ang="0">
                  <a:pos x="5" y="35"/>
                </a:cxn>
                <a:cxn ang="0">
                  <a:pos x="2" y="50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1" y="67"/>
                </a:cxn>
                <a:cxn ang="0">
                  <a:pos x="3" y="68"/>
                </a:cxn>
                <a:cxn ang="0">
                  <a:pos x="5" y="68"/>
                </a:cxn>
                <a:cxn ang="0">
                  <a:pos x="6" y="68"/>
                </a:cxn>
                <a:cxn ang="0">
                  <a:pos x="8" y="67"/>
                </a:cxn>
                <a:cxn ang="0">
                  <a:pos x="9" y="6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2" y="49"/>
                </a:cxn>
                <a:cxn ang="0">
                  <a:pos x="15" y="34"/>
                </a:cxn>
                <a:cxn ang="0">
                  <a:pos x="15" y="34"/>
                </a:cxn>
                <a:cxn ang="0">
                  <a:pos x="16" y="27"/>
                </a:cxn>
                <a:cxn ang="0">
                  <a:pos x="16" y="20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5" y="1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8" y="2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16" h="68">
                  <a:moveTo>
                    <a:pt x="7" y="4"/>
                  </a:moveTo>
                  <a:lnTo>
                    <a:pt x="7" y="4"/>
                  </a:lnTo>
                  <a:lnTo>
                    <a:pt x="7" y="20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2" y="50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1" y="67"/>
                  </a:lnTo>
                  <a:lnTo>
                    <a:pt x="3" y="68"/>
                  </a:lnTo>
                  <a:lnTo>
                    <a:pt x="5" y="68"/>
                  </a:lnTo>
                  <a:lnTo>
                    <a:pt x="6" y="68"/>
                  </a:lnTo>
                  <a:lnTo>
                    <a:pt x="8" y="67"/>
                  </a:lnTo>
                  <a:lnTo>
                    <a:pt x="9" y="6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49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16" y="27"/>
                  </a:lnTo>
                  <a:lnTo>
                    <a:pt x="16" y="20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1"/>
                  </a:lnTo>
                  <a:lnTo>
                    <a:pt x="8" y="2"/>
                  </a:lnTo>
                  <a:lnTo>
                    <a:pt x="7" y="4"/>
                  </a:lnTo>
                  <a:lnTo>
                    <a:pt x="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55" name="Freeform 94"/>
            <p:cNvSpPr/>
            <p:nvPr/>
          </p:nvSpPr>
          <p:spPr bwMode="auto">
            <a:xfrm>
              <a:off x="4435475" y="4357688"/>
              <a:ext cx="7938" cy="34925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0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3" y="12"/>
                </a:cxn>
                <a:cxn ang="0">
                  <a:pos x="3" y="19"/>
                </a:cxn>
                <a:cxn ang="0">
                  <a:pos x="3" y="33"/>
                </a:cxn>
                <a:cxn ang="0">
                  <a:pos x="3" y="33"/>
                </a:cxn>
                <a:cxn ang="0">
                  <a:pos x="1" y="48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2" y="67"/>
                </a:cxn>
                <a:cxn ang="0">
                  <a:pos x="3" y="68"/>
                </a:cxn>
                <a:cxn ang="0">
                  <a:pos x="5" y="68"/>
                </a:cxn>
                <a:cxn ang="0">
                  <a:pos x="6" y="68"/>
                </a:cxn>
                <a:cxn ang="0">
                  <a:pos x="8" y="67"/>
                </a:cxn>
                <a:cxn ang="0">
                  <a:pos x="9" y="65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11" y="48"/>
                </a:cxn>
                <a:cxn ang="0">
                  <a:pos x="13" y="32"/>
                </a:cxn>
                <a:cxn ang="0">
                  <a:pos x="13" y="24"/>
                </a:cxn>
                <a:cxn ang="0">
                  <a:pos x="13" y="16"/>
                </a:cxn>
                <a:cxn ang="0">
                  <a:pos x="11" y="8"/>
                </a:cxn>
                <a:cxn ang="0">
                  <a:pos x="9" y="2"/>
                </a:cxn>
                <a:cxn ang="0">
                  <a:pos x="9" y="2"/>
                </a:cxn>
              </a:cxnLst>
              <a:rect l="0" t="0" r="r" b="b"/>
              <a:pathLst>
                <a:path w="13" h="68">
                  <a:moveTo>
                    <a:pt x="9" y="2"/>
                  </a:moveTo>
                  <a:lnTo>
                    <a:pt x="9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3" y="12"/>
                  </a:lnTo>
                  <a:lnTo>
                    <a:pt x="3" y="19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1" y="48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2" y="67"/>
                  </a:lnTo>
                  <a:lnTo>
                    <a:pt x="3" y="68"/>
                  </a:lnTo>
                  <a:lnTo>
                    <a:pt x="5" y="68"/>
                  </a:lnTo>
                  <a:lnTo>
                    <a:pt x="6" y="68"/>
                  </a:lnTo>
                  <a:lnTo>
                    <a:pt x="8" y="67"/>
                  </a:lnTo>
                  <a:lnTo>
                    <a:pt x="9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11" y="48"/>
                  </a:lnTo>
                  <a:lnTo>
                    <a:pt x="13" y="32"/>
                  </a:lnTo>
                  <a:lnTo>
                    <a:pt x="13" y="24"/>
                  </a:lnTo>
                  <a:lnTo>
                    <a:pt x="13" y="16"/>
                  </a:lnTo>
                  <a:lnTo>
                    <a:pt x="11" y="8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56" name="Freeform 95"/>
            <p:cNvSpPr/>
            <p:nvPr/>
          </p:nvSpPr>
          <p:spPr bwMode="auto">
            <a:xfrm>
              <a:off x="4449763" y="4370388"/>
              <a:ext cx="7938" cy="39688"/>
            </a:xfrm>
            <a:custGeom>
              <a:avLst/>
              <a:gdLst/>
              <a:ahLst/>
              <a:cxnLst>
                <a:cxn ang="0">
                  <a:pos x="7" y="3"/>
                </a:cxn>
                <a:cxn ang="0">
                  <a:pos x="7" y="3"/>
                </a:cxn>
                <a:cxn ang="0">
                  <a:pos x="4" y="19"/>
                </a:cxn>
                <a:cxn ang="0">
                  <a:pos x="2" y="36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1" y="72"/>
                </a:cxn>
                <a:cxn ang="0">
                  <a:pos x="2" y="72"/>
                </a:cxn>
                <a:cxn ang="0">
                  <a:pos x="4" y="73"/>
                </a:cxn>
                <a:cxn ang="0">
                  <a:pos x="6" y="72"/>
                </a:cxn>
                <a:cxn ang="0">
                  <a:pos x="7" y="72"/>
                </a:cxn>
                <a:cxn ang="0">
                  <a:pos x="8" y="70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11" y="37"/>
                </a:cxn>
                <a:cxn ang="0">
                  <a:pos x="13" y="21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9" y="0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7" y="3"/>
                </a:cxn>
              </a:cxnLst>
              <a:rect l="0" t="0" r="r" b="b"/>
              <a:pathLst>
                <a:path w="15" h="73">
                  <a:moveTo>
                    <a:pt x="7" y="3"/>
                  </a:moveTo>
                  <a:lnTo>
                    <a:pt x="7" y="3"/>
                  </a:lnTo>
                  <a:lnTo>
                    <a:pt x="4" y="19"/>
                  </a:lnTo>
                  <a:lnTo>
                    <a:pt x="2" y="36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1" y="72"/>
                  </a:lnTo>
                  <a:lnTo>
                    <a:pt x="2" y="72"/>
                  </a:lnTo>
                  <a:lnTo>
                    <a:pt x="4" y="73"/>
                  </a:lnTo>
                  <a:lnTo>
                    <a:pt x="6" y="72"/>
                  </a:lnTo>
                  <a:lnTo>
                    <a:pt x="7" y="72"/>
                  </a:lnTo>
                  <a:lnTo>
                    <a:pt x="8" y="70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1" y="37"/>
                  </a:lnTo>
                  <a:lnTo>
                    <a:pt x="13" y="21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57" name="Freeform 96"/>
            <p:cNvSpPr/>
            <p:nvPr/>
          </p:nvSpPr>
          <p:spPr bwMode="auto">
            <a:xfrm>
              <a:off x="4460875" y="4387850"/>
              <a:ext cx="9525" cy="36513"/>
            </a:xfrm>
            <a:custGeom>
              <a:avLst/>
              <a:gdLst/>
              <a:ahLst/>
              <a:cxnLst>
                <a:cxn ang="0">
                  <a:pos x="9" y="4"/>
                </a:cxn>
                <a:cxn ang="0">
                  <a:pos x="9" y="4"/>
                </a:cxn>
                <a:cxn ang="0">
                  <a:pos x="8" y="19"/>
                </a:cxn>
                <a:cxn ang="0">
                  <a:pos x="5" y="35"/>
                </a:cxn>
                <a:cxn ang="0">
                  <a:pos x="2" y="50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3" y="70"/>
                </a:cxn>
                <a:cxn ang="0">
                  <a:pos x="4" y="70"/>
                </a:cxn>
                <a:cxn ang="0">
                  <a:pos x="6" y="70"/>
                </a:cxn>
                <a:cxn ang="0">
                  <a:pos x="7" y="69"/>
                </a:cxn>
                <a:cxn ang="0">
                  <a:pos x="9" y="68"/>
                </a:cxn>
                <a:cxn ang="0">
                  <a:pos x="9" y="66"/>
                </a:cxn>
                <a:cxn ang="0">
                  <a:pos x="9" y="66"/>
                </a:cxn>
                <a:cxn ang="0">
                  <a:pos x="11" y="50"/>
                </a:cxn>
                <a:cxn ang="0">
                  <a:pos x="14" y="35"/>
                </a:cxn>
                <a:cxn ang="0">
                  <a:pos x="17" y="19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1"/>
                </a:cxn>
                <a:cxn ang="0">
                  <a:pos x="9" y="2"/>
                </a:cxn>
                <a:cxn ang="0">
                  <a:pos x="9" y="4"/>
                </a:cxn>
                <a:cxn ang="0">
                  <a:pos x="9" y="4"/>
                </a:cxn>
              </a:cxnLst>
              <a:rect l="0" t="0" r="r" b="b"/>
              <a:pathLst>
                <a:path w="18" h="70">
                  <a:moveTo>
                    <a:pt x="9" y="4"/>
                  </a:moveTo>
                  <a:lnTo>
                    <a:pt x="9" y="4"/>
                  </a:lnTo>
                  <a:lnTo>
                    <a:pt x="8" y="19"/>
                  </a:lnTo>
                  <a:lnTo>
                    <a:pt x="5" y="35"/>
                  </a:lnTo>
                  <a:lnTo>
                    <a:pt x="2" y="50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3" y="70"/>
                  </a:lnTo>
                  <a:lnTo>
                    <a:pt x="4" y="70"/>
                  </a:lnTo>
                  <a:lnTo>
                    <a:pt x="6" y="70"/>
                  </a:lnTo>
                  <a:lnTo>
                    <a:pt x="7" y="69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11" y="50"/>
                  </a:lnTo>
                  <a:lnTo>
                    <a:pt x="14" y="35"/>
                  </a:lnTo>
                  <a:lnTo>
                    <a:pt x="17" y="19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1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58" name="Freeform 97"/>
            <p:cNvSpPr/>
            <p:nvPr/>
          </p:nvSpPr>
          <p:spPr bwMode="auto">
            <a:xfrm>
              <a:off x="4471988" y="4397375"/>
              <a:ext cx="11113" cy="23813"/>
            </a:xfrm>
            <a:custGeom>
              <a:avLst/>
              <a:gdLst/>
              <a:ahLst/>
              <a:cxnLst>
                <a:cxn ang="0">
                  <a:pos x="14" y="1"/>
                </a:cxn>
                <a:cxn ang="0">
                  <a:pos x="14" y="1"/>
                </a:cxn>
                <a:cxn ang="0">
                  <a:pos x="11" y="5"/>
                </a:cxn>
                <a:cxn ang="0">
                  <a:pos x="8" y="9"/>
                </a:cxn>
                <a:cxn ang="0">
                  <a:pos x="6" y="13"/>
                </a:cxn>
                <a:cxn ang="0">
                  <a:pos x="4" y="17"/>
                </a:cxn>
                <a:cxn ang="0">
                  <a:pos x="4" y="17"/>
                </a:cxn>
                <a:cxn ang="0">
                  <a:pos x="3" y="22"/>
                </a:cxn>
                <a:cxn ang="0">
                  <a:pos x="2" y="28"/>
                </a:cxn>
                <a:cxn ang="0">
                  <a:pos x="0" y="34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41"/>
                </a:cxn>
                <a:cxn ang="0">
                  <a:pos x="1" y="42"/>
                </a:cxn>
                <a:cxn ang="0">
                  <a:pos x="2" y="43"/>
                </a:cxn>
                <a:cxn ang="0">
                  <a:pos x="4" y="43"/>
                </a:cxn>
                <a:cxn ang="0">
                  <a:pos x="7" y="43"/>
                </a:cxn>
                <a:cxn ang="0">
                  <a:pos x="8" y="42"/>
                </a:cxn>
                <a:cxn ang="0">
                  <a:pos x="9" y="41"/>
                </a:cxn>
                <a:cxn ang="0">
                  <a:pos x="10" y="39"/>
                </a:cxn>
                <a:cxn ang="0">
                  <a:pos x="10" y="39"/>
                </a:cxn>
                <a:cxn ang="0">
                  <a:pos x="11" y="30"/>
                </a:cxn>
                <a:cxn ang="0">
                  <a:pos x="13" y="23"/>
                </a:cxn>
                <a:cxn ang="0">
                  <a:pos x="13" y="23"/>
                </a:cxn>
                <a:cxn ang="0">
                  <a:pos x="15" y="16"/>
                </a:cxn>
                <a:cxn ang="0">
                  <a:pos x="17" y="12"/>
                </a:cxn>
                <a:cxn ang="0">
                  <a:pos x="19" y="10"/>
                </a:cxn>
                <a:cxn ang="0">
                  <a:pos x="19" y="10"/>
                </a:cxn>
                <a:cxn ang="0">
                  <a:pos x="20" y="8"/>
                </a:cxn>
                <a:cxn ang="0">
                  <a:pos x="21" y="7"/>
                </a:cxn>
                <a:cxn ang="0">
                  <a:pos x="21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4" y="1"/>
                </a:cxn>
                <a:cxn ang="0">
                  <a:pos x="14" y="1"/>
                </a:cxn>
              </a:cxnLst>
              <a:rect l="0" t="0" r="r" b="b"/>
              <a:pathLst>
                <a:path w="21" h="43">
                  <a:moveTo>
                    <a:pt x="14" y="1"/>
                  </a:moveTo>
                  <a:lnTo>
                    <a:pt x="14" y="1"/>
                  </a:lnTo>
                  <a:lnTo>
                    <a:pt x="11" y="5"/>
                  </a:lnTo>
                  <a:lnTo>
                    <a:pt x="8" y="9"/>
                  </a:lnTo>
                  <a:lnTo>
                    <a:pt x="6" y="13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3" y="22"/>
                  </a:lnTo>
                  <a:lnTo>
                    <a:pt x="2" y="28"/>
                  </a:lnTo>
                  <a:lnTo>
                    <a:pt x="0" y="34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1" y="42"/>
                  </a:lnTo>
                  <a:lnTo>
                    <a:pt x="2" y="43"/>
                  </a:lnTo>
                  <a:lnTo>
                    <a:pt x="4" y="43"/>
                  </a:lnTo>
                  <a:lnTo>
                    <a:pt x="7" y="43"/>
                  </a:lnTo>
                  <a:lnTo>
                    <a:pt x="8" y="42"/>
                  </a:lnTo>
                  <a:lnTo>
                    <a:pt x="9" y="41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1" y="30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5" y="16"/>
                  </a:lnTo>
                  <a:lnTo>
                    <a:pt x="17" y="12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20" y="8"/>
                  </a:lnTo>
                  <a:lnTo>
                    <a:pt x="21" y="7"/>
                  </a:lnTo>
                  <a:lnTo>
                    <a:pt x="21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1"/>
                  </a:lnTo>
                  <a:lnTo>
                    <a:pt x="1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59" name="Freeform 98"/>
            <p:cNvSpPr/>
            <p:nvPr/>
          </p:nvSpPr>
          <p:spPr bwMode="auto">
            <a:xfrm>
              <a:off x="4579938" y="4397375"/>
              <a:ext cx="12700" cy="44450"/>
            </a:xfrm>
            <a:custGeom>
              <a:avLst/>
              <a:gdLst/>
              <a:ahLst/>
              <a:cxnLst>
                <a:cxn ang="0">
                  <a:pos x="14" y="5"/>
                </a:cxn>
                <a:cxn ang="0">
                  <a:pos x="14" y="5"/>
                </a:cxn>
                <a:cxn ang="0">
                  <a:pos x="12" y="24"/>
                </a:cxn>
                <a:cxn ang="0">
                  <a:pos x="9" y="43"/>
                </a:cxn>
                <a:cxn ang="0">
                  <a:pos x="5" y="62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0" y="83"/>
                </a:cxn>
                <a:cxn ang="0">
                  <a:pos x="2" y="84"/>
                </a:cxn>
                <a:cxn ang="0">
                  <a:pos x="3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14" y="64"/>
                </a:cxn>
                <a:cxn ang="0">
                  <a:pos x="18" y="44"/>
                </a:cxn>
                <a:cxn ang="0">
                  <a:pos x="21" y="25"/>
                </a:cxn>
                <a:cxn ang="0">
                  <a:pos x="23" y="5"/>
                </a:cxn>
                <a:cxn ang="0">
                  <a:pos x="23" y="5"/>
                </a:cxn>
                <a:cxn ang="0">
                  <a:pos x="23" y="3"/>
                </a:cxn>
                <a:cxn ang="0">
                  <a:pos x="22" y="1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3"/>
                </a:cxn>
                <a:cxn ang="0">
                  <a:pos x="14" y="5"/>
                </a:cxn>
                <a:cxn ang="0">
                  <a:pos x="14" y="5"/>
                </a:cxn>
              </a:cxnLst>
              <a:rect l="0" t="0" r="r" b="b"/>
              <a:pathLst>
                <a:path w="23" h="85">
                  <a:moveTo>
                    <a:pt x="14" y="5"/>
                  </a:moveTo>
                  <a:lnTo>
                    <a:pt x="14" y="5"/>
                  </a:lnTo>
                  <a:lnTo>
                    <a:pt x="12" y="24"/>
                  </a:lnTo>
                  <a:lnTo>
                    <a:pt x="9" y="43"/>
                  </a:lnTo>
                  <a:lnTo>
                    <a:pt x="5" y="6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3"/>
                  </a:lnTo>
                  <a:lnTo>
                    <a:pt x="2" y="84"/>
                  </a:lnTo>
                  <a:lnTo>
                    <a:pt x="3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14" y="64"/>
                  </a:lnTo>
                  <a:lnTo>
                    <a:pt x="18" y="44"/>
                  </a:lnTo>
                  <a:lnTo>
                    <a:pt x="21" y="25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3" y="3"/>
                  </a:lnTo>
                  <a:lnTo>
                    <a:pt x="22" y="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60" name="Freeform 99"/>
            <p:cNvSpPr/>
            <p:nvPr/>
          </p:nvSpPr>
          <p:spPr bwMode="auto">
            <a:xfrm>
              <a:off x="4600575" y="4379913"/>
              <a:ext cx="14288" cy="50800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6" y="14"/>
                </a:cxn>
                <a:cxn ang="0">
                  <a:pos x="14" y="23"/>
                </a:cxn>
                <a:cxn ang="0">
                  <a:pos x="12" y="33"/>
                </a:cxn>
                <a:cxn ang="0">
                  <a:pos x="10" y="44"/>
                </a:cxn>
                <a:cxn ang="0">
                  <a:pos x="10" y="44"/>
                </a:cxn>
                <a:cxn ang="0">
                  <a:pos x="5" y="67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2"/>
                </a:cxn>
                <a:cxn ang="0">
                  <a:pos x="3" y="95"/>
                </a:cxn>
                <a:cxn ang="0">
                  <a:pos x="5" y="96"/>
                </a:cxn>
                <a:cxn ang="0">
                  <a:pos x="7" y="95"/>
                </a:cxn>
                <a:cxn ang="0">
                  <a:pos x="8" y="93"/>
                </a:cxn>
                <a:cxn ang="0">
                  <a:pos x="9" y="91"/>
                </a:cxn>
                <a:cxn ang="0">
                  <a:pos x="9" y="91"/>
                </a:cxn>
                <a:cxn ang="0">
                  <a:pos x="13" y="69"/>
                </a:cxn>
                <a:cxn ang="0">
                  <a:pos x="20" y="47"/>
                </a:cxn>
                <a:cxn ang="0">
                  <a:pos x="20" y="47"/>
                </a:cxn>
                <a:cxn ang="0">
                  <a:pos x="22" y="36"/>
                </a:cxn>
                <a:cxn ang="0">
                  <a:pos x="24" y="26"/>
                </a:cxn>
                <a:cxn ang="0">
                  <a:pos x="25" y="16"/>
                </a:cxn>
                <a:cxn ang="0">
                  <a:pos x="28" y="6"/>
                </a:cxn>
                <a:cxn ang="0">
                  <a:pos x="28" y="6"/>
                </a:cxn>
                <a:cxn ang="0">
                  <a:pos x="28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8" h="96">
                  <a:moveTo>
                    <a:pt x="19" y="3"/>
                  </a:moveTo>
                  <a:lnTo>
                    <a:pt x="19" y="3"/>
                  </a:lnTo>
                  <a:lnTo>
                    <a:pt x="16" y="14"/>
                  </a:lnTo>
                  <a:lnTo>
                    <a:pt x="14" y="23"/>
                  </a:lnTo>
                  <a:lnTo>
                    <a:pt x="12" y="33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5" y="67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2"/>
                  </a:lnTo>
                  <a:lnTo>
                    <a:pt x="3" y="95"/>
                  </a:lnTo>
                  <a:lnTo>
                    <a:pt x="5" y="96"/>
                  </a:lnTo>
                  <a:lnTo>
                    <a:pt x="7" y="95"/>
                  </a:lnTo>
                  <a:lnTo>
                    <a:pt x="8" y="93"/>
                  </a:lnTo>
                  <a:lnTo>
                    <a:pt x="9" y="91"/>
                  </a:lnTo>
                  <a:lnTo>
                    <a:pt x="9" y="91"/>
                  </a:lnTo>
                  <a:lnTo>
                    <a:pt x="13" y="69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2" y="36"/>
                  </a:lnTo>
                  <a:lnTo>
                    <a:pt x="24" y="26"/>
                  </a:lnTo>
                  <a:lnTo>
                    <a:pt x="25" y="1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61" name="Freeform 100"/>
            <p:cNvSpPr/>
            <p:nvPr/>
          </p:nvSpPr>
          <p:spPr bwMode="auto">
            <a:xfrm>
              <a:off x="4619625" y="4370388"/>
              <a:ext cx="11113" cy="49213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2" y="13"/>
                </a:cxn>
                <a:cxn ang="0">
                  <a:pos x="9" y="21"/>
                </a:cxn>
                <a:cxn ang="0">
                  <a:pos x="8" y="31"/>
                </a:cxn>
                <a:cxn ang="0">
                  <a:pos x="7" y="40"/>
                </a:cxn>
                <a:cxn ang="0">
                  <a:pos x="7" y="40"/>
                </a:cxn>
                <a:cxn ang="0">
                  <a:pos x="7" y="51"/>
                </a:cxn>
                <a:cxn ang="0">
                  <a:pos x="5" y="63"/>
                </a:cxn>
                <a:cxn ang="0">
                  <a:pos x="1" y="86"/>
                </a:cxn>
                <a:cxn ang="0">
                  <a:pos x="1" y="86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7" y="92"/>
                </a:cxn>
                <a:cxn ang="0">
                  <a:pos x="9" y="91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15" y="69"/>
                </a:cxn>
                <a:cxn ang="0">
                  <a:pos x="17" y="60"/>
                </a:cxn>
                <a:cxn ang="0">
                  <a:pos x="17" y="49"/>
                </a:cxn>
                <a:cxn ang="0">
                  <a:pos x="17" y="49"/>
                </a:cxn>
                <a:cxn ang="0">
                  <a:pos x="18" y="38"/>
                </a:cxn>
                <a:cxn ang="0">
                  <a:pos x="19" y="27"/>
                </a:cxn>
                <a:cxn ang="0">
                  <a:pos x="21" y="15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4" y="1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22" h="92">
                  <a:moveTo>
                    <a:pt x="13" y="4"/>
                  </a:moveTo>
                  <a:lnTo>
                    <a:pt x="13" y="4"/>
                  </a:lnTo>
                  <a:lnTo>
                    <a:pt x="12" y="13"/>
                  </a:lnTo>
                  <a:lnTo>
                    <a:pt x="9" y="21"/>
                  </a:lnTo>
                  <a:lnTo>
                    <a:pt x="8" y="31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51"/>
                  </a:lnTo>
                  <a:lnTo>
                    <a:pt x="5" y="63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7" y="92"/>
                  </a:lnTo>
                  <a:lnTo>
                    <a:pt x="9" y="91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5" y="69"/>
                  </a:lnTo>
                  <a:lnTo>
                    <a:pt x="17" y="60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8" y="38"/>
                  </a:lnTo>
                  <a:lnTo>
                    <a:pt x="19" y="27"/>
                  </a:lnTo>
                  <a:lnTo>
                    <a:pt x="21" y="15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1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62" name="Freeform 101"/>
            <p:cNvSpPr/>
            <p:nvPr/>
          </p:nvSpPr>
          <p:spPr bwMode="auto">
            <a:xfrm>
              <a:off x="4497388" y="4430713"/>
              <a:ext cx="23813" cy="52388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24" y="27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0" y="60"/>
                </a:cxn>
                <a:cxn ang="0">
                  <a:pos x="8" y="70"/>
                </a:cxn>
                <a:cxn ang="0">
                  <a:pos x="5" y="79"/>
                </a:cxn>
                <a:cxn ang="0">
                  <a:pos x="4" y="84"/>
                </a:cxn>
                <a:cxn ang="0">
                  <a:pos x="2" y="88"/>
                </a:cxn>
                <a:cxn ang="0">
                  <a:pos x="2" y="88"/>
                </a:cxn>
                <a:cxn ang="0">
                  <a:pos x="0" y="90"/>
                </a:cxn>
                <a:cxn ang="0">
                  <a:pos x="0" y="93"/>
                </a:cxn>
                <a:cxn ang="0">
                  <a:pos x="1" y="98"/>
                </a:cxn>
                <a:cxn ang="0">
                  <a:pos x="1" y="98"/>
                </a:cxn>
                <a:cxn ang="0">
                  <a:pos x="2" y="100"/>
                </a:cxn>
                <a:cxn ang="0">
                  <a:pos x="3" y="101"/>
                </a:cxn>
                <a:cxn ang="0">
                  <a:pos x="5" y="101"/>
                </a:cxn>
                <a:cxn ang="0">
                  <a:pos x="7" y="101"/>
                </a:cxn>
                <a:cxn ang="0">
                  <a:pos x="8" y="100"/>
                </a:cxn>
                <a:cxn ang="0">
                  <a:pos x="9" y="99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5" y="81"/>
                </a:cxn>
                <a:cxn ang="0">
                  <a:pos x="15" y="81"/>
                </a:cxn>
                <a:cxn ang="0">
                  <a:pos x="18" y="67"/>
                </a:cxn>
                <a:cxn ang="0">
                  <a:pos x="22" y="53"/>
                </a:cxn>
                <a:cxn ang="0">
                  <a:pos x="22" y="53"/>
                </a:cxn>
                <a:cxn ang="0">
                  <a:pos x="32" y="30"/>
                </a:cxn>
                <a:cxn ang="0">
                  <a:pos x="43" y="6"/>
                </a:cxn>
                <a:cxn ang="0">
                  <a:pos x="43" y="6"/>
                </a:cxn>
                <a:cxn ang="0">
                  <a:pos x="44" y="5"/>
                </a:cxn>
                <a:cxn ang="0">
                  <a:pos x="43" y="3"/>
                </a:cxn>
                <a:cxn ang="0">
                  <a:pos x="40" y="0"/>
                </a:cxn>
                <a:cxn ang="0">
                  <a:pos x="39" y="0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4" h="101">
                  <a:moveTo>
                    <a:pt x="34" y="2"/>
                  </a:moveTo>
                  <a:lnTo>
                    <a:pt x="34" y="2"/>
                  </a:lnTo>
                  <a:lnTo>
                    <a:pt x="24" y="27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0" y="60"/>
                  </a:lnTo>
                  <a:lnTo>
                    <a:pt x="8" y="70"/>
                  </a:lnTo>
                  <a:lnTo>
                    <a:pt x="5" y="79"/>
                  </a:lnTo>
                  <a:lnTo>
                    <a:pt x="4" y="84"/>
                  </a:lnTo>
                  <a:lnTo>
                    <a:pt x="2" y="88"/>
                  </a:lnTo>
                  <a:lnTo>
                    <a:pt x="2" y="88"/>
                  </a:lnTo>
                  <a:lnTo>
                    <a:pt x="0" y="90"/>
                  </a:lnTo>
                  <a:lnTo>
                    <a:pt x="0" y="93"/>
                  </a:lnTo>
                  <a:lnTo>
                    <a:pt x="1" y="98"/>
                  </a:lnTo>
                  <a:lnTo>
                    <a:pt x="1" y="98"/>
                  </a:lnTo>
                  <a:lnTo>
                    <a:pt x="2" y="100"/>
                  </a:lnTo>
                  <a:lnTo>
                    <a:pt x="3" y="101"/>
                  </a:lnTo>
                  <a:lnTo>
                    <a:pt x="5" y="101"/>
                  </a:lnTo>
                  <a:lnTo>
                    <a:pt x="7" y="101"/>
                  </a:lnTo>
                  <a:lnTo>
                    <a:pt x="8" y="100"/>
                  </a:lnTo>
                  <a:lnTo>
                    <a:pt x="9" y="99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5" y="81"/>
                  </a:lnTo>
                  <a:lnTo>
                    <a:pt x="15" y="81"/>
                  </a:lnTo>
                  <a:lnTo>
                    <a:pt x="18" y="67"/>
                  </a:lnTo>
                  <a:lnTo>
                    <a:pt x="22" y="53"/>
                  </a:lnTo>
                  <a:lnTo>
                    <a:pt x="22" y="53"/>
                  </a:lnTo>
                  <a:lnTo>
                    <a:pt x="32" y="30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4" y="5"/>
                  </a:lnTo>
                  <a:lnTo>
                    <a:pt x="43" y="3"/>
                  </a:lnTo>
                  <a:lnTo>
                    <a:pt x="40" y="0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63" name="Freeform 102"/>
            <p:cNvSpPr/>
            <p:nvPr/>
          </p:nvSpPr>
          <p:spPr bwMode="auto">
            <a:xfrm>
              <a:off x="4510088" y="4427538"/>
              <a:ext cx="26988" cy="58738"/>
            </a:xfrm>
            <a:custGeom>
              <a:avLst/>
              <a:gdLst/>
              <a:ahLst/>
              <a:cxnLst>
                <a:cxn ang="0">
                  <a:pos x="42" y="2"/>
                </a:cxn>
                <a:cxn ang="0">
                  <a:pos x="42" y="2"/>
                </a:cxn>
                <a:cxn ang="0">
                  <a:pos x="24" y="47"/>
                </a:cxn>
                <a:cxn ang="0">
                  <a:pos x="24" y="47"/>
                </a:cxn>
                <a:cxn ang="0">
                  <a:pos x="20" y="59"/>
                </a:cxn>
                <a:cxn ang="0">
                  <a:pos x="15" y="73"/>
                </a:cxn>
                <a:cxn ang="0">
                  <a:pos x="15" y="73"/>
                </a:cxn>
                <a:cxn ang="0">
                  <a:pos x="11" y="83"/>
                </a:cxn>
                <a:cxn ang="0">
                  <a:pos x="4" y="99"/>
                </a:cxn>
                <a:cxn ang="0">
                  <a:pos x="4" y="99"/>
                </a:cxn>
                <a:cxn ang="0">
                  <a:pos x="3" y="100"/>
                </a:cxn>
                <a:cxn ang="0">
                  <a:pos x="2" y="101"/>
                </a:cxn>
                <a:cxn ang="0">
                  <a:pos x="2" y="101"/>
                </a:cxn>
                <a:cxn ang="0">
                  <a:pos x="1" y="104"/>
                </a:cxn>
                <a:cxn ang="0">
                  <a:pos x="1" y="104"/>
                </a:cxn>
                <a:cxn ang="0">
                  <a:pos x="0" y="106"/>
                </a:cxn>
                <a:cxn ang="0">
                  <a:pos x="0" y="108"/>
                </a:cxn>
                <a:cxn ang="0">
                  <a:pos x="1" y="110"/>
                </a:cxn>
                <a:cxn ang="0">
                  <a:pos x="2" y="111"/>
                </a:cxn>
                <a:cxn ang="0">
                  <a:pos x="4" y="112"/>
                </a:cxn>
                <a:cxn ang="0">
                  <a:pos x="5" y="112"/>
                </a:cxn>
                <a:cxn ang="0">
                  <a:pos x="7" y="111"/>
                </a:cxn>
                <a:cxn ang="0">
                  <a:pos x="7" y="111"/>
                </a:cxn>
                <a:cxn ang="0">
                  <a:pos x="10" y="107"/>
                </a:cxn>
                <a:cxn ang="0">
                  <a:pos x="13" y="103"/>
                </a:cxn>
                <a:cxn ang="0">
                  <a:pos x="17" y="95"/>
                </a:cxn>
                <a:cxn ang="0">
                  <a:pos x="25" y="75"/>
                </a:cxn>
                <a:cxn ang="0">
                  <a:pos x="25" y="75"/>
                </a:cxn>
                <a:cxn ang="0">
                  <a:pos x="37" y="42"/>
                </a:cxn>
                <a:cxn ang="0">
                  <a:pos x="43" y="24"/>
                </a:cxn>
                <a:cxn ang="0">
                  <a:pos x="51" y="8"/>
                </a:cxn>
                <a:cxn ang="0">
                  <a:pos x="51" y="8"/>
                </a:cxn>
                <a:cxn ang="0">
                  <a:pos x="52" y="6"/>
                </a:cxn>
                <a:cxn ang="0">
                  <a:pos x="51" y="3"/>
                </a:cxn>
                <a:cxn ang="0">
                  <a:pos x="49" y="1"/>
                </a:cxn>
                <a:cxn ang="0">
                  <a:pos x="48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2" y="2"/>
                </a:cxn>
                <a:cxn ang="0">
                  <a:pos x="42" y="2"/>
                </a:cxn>
              </a:cxnLst>
              <a:rect l="0" t="0" r="r" b="b"/>
              <a:pathLst>
                <a:path w="52" h="112">
                  <a:moveTo>
                    <a:pt x="42" y="2"/>
                  </a:moveTo>
                  <a:lnTo>
                    <a:pt x="42" y="2"/>
                  </a:lnTo>
                  <a:lnTo>
                    <a:pt x="24" y="47"/>
                  </a:lnTo>
                  <a:lnTo>
                    <a:pt x="24" y="47"/>
                  </a:lnTo>
                  <a:lnTo>
                    <a:pt x="20" y="59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1" y="83"/>
                  </a:lnTo>
                  <a:lnTo>
                    <a:pt x="4" y="99"/>
                  </a:lnTo>
                  <a:lnTo>
                    <a:pt x="4" y="99"/>
                  </a:lnTo>
                  <a:lnTo>
                    <a:pt x="3" y="100"/>
                  </a:lnTo>
                  <a:lnTo>
                    <a:pt x="2" y="101"/>
                  </a:lnTo>
                  <a:lnTo>
                    <a:pt x="2" y="101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1" y="110"/>
                  </a:lnTo>
                  <a:lnTo>
                    <a:pt x="2" y="111"/>
                  </a:lnTo>
                  <a:lnTo>
                    <a:pt x="4" y="112"/>
                  </a:lnTo>
                  <a:lnTo>
                    <a:pt x="5" y="112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10" y="107"/>
                  </a:lnTo>
                  <a:lnTo>
                    <a:pt x="13" y="103"/>
                  </a:lnTo>
                  <a:lnTo>
                    <a:pt x="17" y="95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37" y="42"/>
                  </a:lnTo>
                  <a:lnTo>
                    <a:pt x="43" y="24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2" y="6"/>
                  </a:lnTo>
                  <a:lnTo>
                    <a:pt x="51" y="3"/>
                  </a:lnTo>
                  <a:lnTo>
                    <a:pt x="49" y="1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3" y="1"/>
                  </a:lnTo>
                  <a:lnTo>
                    <a:pt x="42" y="2"/>
                  </a:lnTo>
                  <a:lnTo>
                    <a:pt x="4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64" name="Freeform 103"/>
            <p:cNvSpPr/>
            <p:nvPr/>
          </p:nvSpPr>
          <p:spPr bwMode="auto">
            <a:xfrm>
              <a:off x="4521200" y="4430713"/>
              <a:ext cx="30163" cy="61913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56" y="2"/>
                </a:cxn>
                <a:cxn ang="0">
                  <a:pos x="55" y="0"/>
                </a:cxn>
                <a:cxn ang="0">
                  <a:pos x="52" y="0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8" y="2"/>
                </a:cxn>
                <a:cxn ang="0">
                  <a:pos x="47" y="3"/>
                </a:cxn>
                <a:cxn ang="0">
                  <a:pos x="47" y="5"/>
                </a:cxn>
                <a:cxn ang="0">
                  <a:pos x="48" y="6"/>
                </a:cxn>
                <a:cxn ang="0">
                  <a:pos x="48" y="6"/>
                </a:cxn>
                <a:cxn ang="0">
                  <a:pos x="48" y="9"/>
                </a:cxn>
                <a:cxn ang="0">
                  <a:pos x="47" y="13"/>
                </a:cxn>
                <a:cxn ang="0">
                  <a:pos x="42" y="24"/>
                </a:cxn>
                <a:cxn ang="0">
                  <a:pos x="32" y="43"/>
                </a:cxn>
                <a:cxn ang="0">
                  <a:pos x="32" y="43"/>
                </a:cxn>
                <a:cxn ang="0">
                  <a:pos x="17" y="78"/>
                </a:cxn>
                <a:cxn ang="0">
                  <a:pos x="10" y="95"/>
                </a:cxn>
                <a:cxn ang="0">
                  <a:pos x="6" y="103"/>
                </a:cxn>
                <a:cxn ang="0">
                  <a:pos x="1" y="110"/>
                </a:cxn>
                <a:cxn ang="0">
                  <a:pos x="1" y="110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5" y="118"/>
                </a:cxn>
                <a:cxn ang="0">
                  <a:pos x="7" y="117"/>
                </a:cxn>
                <a:cxn ang="0">
                  <a:pos x="9" y="116"/>
                </a:cxn>
                <a:cxn ang="0">
                  <a:pos x="9" y="116"/>
                </a:cxn>
                <a:cxn ang="0">
                  <a:pos x="14" y="107"/>
                </a:cxn>
                <a:cxn ang="0">
                  <a:pos x="19" y="98"/>
                </a:cxn>
                <a:cxn ang="0">
                  <a:pos x="28" y="79"/>
                </a:cxn>
                <a:cxn ang="0">
                  <a:pos x="35" y="60"/>
                </a:cxn>
                <a:cxn ang="0">
                  <a:pos x="43" y="41"/>
                </a:cxn>
                <a:cxn ang="0">
                  <a:pos x="43" y="41"/>
                </a:cxn>
                <a:cxn ang="0">
                  <a:pos x="47" y="33"/>
                </a:cxn>
                <a:cxn ang="0">
                  <a:pos x="53" y="21"/>
                </a:cxn>
                <a:cxn ang="0">
                  <a:pos x="56" y="16"/>
                </a:cxn>
                <a:cxn ang="0">
                  <a:pos x="58" y="11"/>
                </a:cxn>
                <a:cxn ang="0">
                  <a:pos x="58" y="6"/>
                </a:cxn>
                <a:cxn ang="0">
                  <a:pos x="56" y="2"/>
                </a:cxn>
                <a:cxn ang="0">
                  <a:pos x="56" y="2"/>
                </a:cxn>
              </a:cxnLst>
              <a:rect l="0" t="0" r="r" b="b"/>
              <a:pathLst>
                <a:path w="58" h="118">
                  <a:moveTo>
                    <a:pt x="56" y="2"/>
                  </a:moveTo>
                  <a:lnTo>
                    <a:pt x="56" y="2"/>
                  </a:lnTo>
                  <a:lnTo>
                    <a:pt x="55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8" y="2"/>
                  </a:lnTo>
                  <a:lnTo>
                    <a:pt x="47" y="3"/>
                  </a:lnTo>
                  <a:lnTo>
                    <a:pt x="47" y="5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9"/>
                  </a:lnTo>
                  <a:lnTo>
                    <a:pt x="47" y="13"/>
                  </a:lnTo>
                  <a:lnTo>
                    <a:pt x="42" y="24"/>
                  </a:lnTo>
                  <a:lnTo>
                    <a:pt x="32" y="43"/>
                  </a:lnTo>
                  <a:lnTo>
                    <a:pt x="32" y="43"/>
                  </a:lnTo>
                  <a:lnTo>
                    <a:pt x="17" y="78"/>
                  </a:lnTo>
                  <a:lnTo>
                    <a:pt x="10" y="95"/>
                  </a:lnTo>
                  <a:lnTo>
                    <a:pt x="6" y="103"/>
                  </a:lnTo>
                  <a:lnTo>
                    <a:pt x="1" y="110"/>
                  </a:lnTo>
                  <a:lnTo>
                    <a:pt x="1" y="110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5" y="118"/>
                  </a:lnTo>
                  <a:lnTo>
                    <a:pt x="7" y="117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14" y="107"/>
                  </a:lnTo>
                  <a:lnTo>
                    <a:pt x="19" y="98"/>
                  </a:lnTo>
                  <a:lnTo>
                    <a:pt x="28" y="79"/>
                  </a:lnTo>
                  <a:lnTo>
                    <a:pt x="35" y="60"/>
                  </a:lnTo>
                  <a:lnTo>
                    <a:pt x="43" y="41"/>
                  </a:lnTo>
                  <a:lnTo>
                    <a:pt x="43" y="41"/>
                  </a:lnTo>
                  <a:lnTo>
                    <a:pt x="47" y="33"/>
                  </a:lnTo>
                  <a:lnTo>
                    <a:pt x="53" y="21"/>
                  </a:lnTo>
                  <a:lnTo>
                    <a:pt x="56" y="16"/>
                  </a:lnTo>
                  <a:lnTo>
                    <a:pt x="58" y="11"/>
                  </a:lnTo>
                  <a:lnTo>
                    <a:pt x="58" y="6"/>
                  </a:lnTo>
                  <a:lnTo>
                    <a:pt x="56" y="2"/>
                  </a:lnTo>
                  <a:lnTo>
                    <a:pt x="5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65" name="Freeform 104"/>
            <p:cNvSpPr/>
            <p:nvPr/>
          </p:nvSpPr>
          <p:spPr bwMode="auto">
            <a:xfrm>
              <a:off x="4533900" y="4437063"/>
              <a:ext cx="25400" cy="63500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7" y="19"/>
                </a:cxn>
                <a:cxn ang="0">
                  <a:pos x="33" y="32"/>
                </a:cxn>
                <a:cxn ang="0">
                  <a:pos x="28" y="47"/>
                </a:cxn>
                <a:cxn ang="0">
                  <a:pos x="23" y="60"/>
                </a:cxn>
                <a:cxn ang="0">
                  <a:pos x="12" y="88"/>
                </a:cxn>
                <a:cxn ang="0">
                  <a:pos x="0" y="115"/>
                </a:cxn>
                <a:cxn ang="0">
                  <a:pos x="0" y="115"/>
                </a:cxn>
                <a:cxn ang="0">
                  <a:pos x="0" y="117"/>
                </a:cxn>
                <a:cxn ang="0">
                  <a:pos x="2" y="118"/>
                </a:cxn>
                <a:cxn ang="0">
                  <a:pos x="3" y="119"/>
                </a:cxn>
                <a:cxn ang="0">
                  <a:pos x="4" y="120"/>
                </a:cxn>
                <a:cxn ang="0">
                  <a:pos x="6" y="120"/>
                </a:cxn>
                <a:cxn ang="0">
                  <a:pos x="8" y="120"/>
                </a:cxn>
                <a:cxn ang="0">
                  <a:pos x="9" y="119"/>
                </a:cxn>
                <a:cxn ang="0">
                  <a:pos x="10" y="117"/>
                </a:cxn>
                <a:cxn ang="0">
                  <a:pos x="10" y="117"/>
                </a:cxn>
                <a:cxn ang="0">
                  <a:pos x="21" y="89"/>
                </a:cxn>
                <a:cxn ang="0">
                  <a:pos x="33" y="61"/>
                </a:cxn>
                <a:cxn ang="0">
                  <a:pos x="38" y="48"/>
                </a:cxn>
                <a:cxn ang="0">
                  <a:pos x="42" y="33"/>
                </a:cxn>
                <a:cxn ang="0">
                  <a:pos x="46" y="19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8" y="2"/>
                </a:cxn>
                <a:cxn ang="0">
                  <a:pos x="47" y="1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1" y="1"/>
                </a:cxn>
                <a:cxn ang="0">
                  <a:pos x="40" y="2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48" h="120">
                  <a:moveTo>
                    <a:pt x="39" y="4"/>
                  </a:moveTo>
                  <a:lnTo>
                    <a:pt x="39" y="4"/>
                  </a:lnTo>
                  <a:lnTo>
                    <a:pt x="37" y="19"/>
                  </a:lnTo>
                  <a:lnTo>
                    <a:pt x="33" y="32"/>
                  </a:lnTo>
                  <a:lnTo>
                    <a:pt x="28" y="47"/>
                  </a:lnTo>
                  <a:lnTo>
                    <a:pt x="23" y="60"/>
                  </a:lnTo>
                  <a:lnTo>
                    <a:pt x="12" y="88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2" y="118"/>
                  </a:lnTo>
                  <a:lnTo>
                    <a:pt x="3" y="119"/>
                  </a:lnTo>
                  <a:lnTo>
                    <a:pt x="4" y="120"/>
                  </a:lnTo>
                  <a:lnTo>
                    <a:pt x="6" y="120"/>
                  </a:lnTo>
                  <a:lnTo>
                    <a:pt x="8" y="120"/>
                  </a:lnTo>
                  <a:lnTo>
                    <a:pt x="9" y="119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21" y="89"/>
                  </a:lnTo>
                  <a:lnTo>
                    <a:pt x="33" y="61"/>
                  </a:lnTo>
                  <a:lnTo>
                    <a:pt x="38" y="48"/>
                  </a:lnTo>
                  <a:lnTo>
                    <a:pt x="42" y="33"/>
                  </a:lnTo>
                  <a:lnTo>
                    <a:pt x="46" y="19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2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1" y="1"/>
                  </a:lnTo>
                  <a:lnTo>
                    <a:pt x="40" y="2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66" name="Freeform 105"/>
            <p:cNvSpPr/>
            <p:nvPr/>
          </p:nvSpPr>
          <p:spPr bwMode="auto">
            <a:xfrm>
              <a:off x="4400550" y="4497388"/>
              <a:ext cx="34925" cy="55563"/>
            </a:xfrm>
            <a:custGeom>
              <a:avLst/>
              <a:gdLst/>
              <a:ahLst/>
              <a:cxnLst>
                <a:cxn ang="0">
                  <a:pos x="57" y="5"/>
                </a:cxn>
                <a:cxn ang="0">
                  <a:pos x="57" y="5"/>
                </a:cxn>
                <a:cxn ang="0">
                  <a:pos x="56" y="10"/>
                </a:cxn>
                <a:cxn ang="0">
                  <a:pos x="53" y="16"/>
                </a:cxn>
                <a:cxn ang="0">
                  <a:pos x="48" y="25"/>
                </a:cxn>
                <a:cxn ang="0">
                  <a:pos x="42" y="34"/>
                </a:cxn>
                <a:cxn ang="0">
                  <a:pos x="40" y="39"/>
                </a:cxn>
                <a:cxn ang="0">
                  <a:pos x="38" y="45"/>
                </a:cxn>
                <a:cxn ang="0">
                  <a:pos x="38" y="45"/>
                </a:cxn>
                <a:cxn ang="0">
                  <a:pos x="35" y="52"/>
                </a:cxn>
                <a:cxn ang="0">
                  <a:pos x="32" y="59"/>
                </a:cxn>
                <a:cxn ang="0">
                  <a:pos x="22" y="73"/>
                </a:cxn>
                <a:cxn ang="0">
                  <a:pos x="12" y="85"/>
                </a:cxn>
                <a:cxn ang="0">
                  <a:pos x="1" y="96"/>
                </a:cxn>
                <a:cxn ang="0">
                  <a:pos x="1" y="96"/>
                </a:cxn>
                <a:cxn ang="0">
                  <a:pos x="0" y="98"/>
                </a:cxn>
                <a:cxn ang="0">
                  <a:pos x="0" y="101"/>
                </a:cxn>
                <a:cxn ang="0">
                  <a:pos x="0" y="102"/>
                </a:cxn>
                <a:cxn ang="0">
                  <a:pos x="1" y="104"/>
                </a:cxn>
                <a:cxn ang="0">
                  <a:pos x="2" y="105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4"/>
                </a:cxn>
                <a:cxn ang="0">
                  <a:pos x="7" y="104"/>
                </a:cxn>
                <a:cxn ang="0">
                  <a:pos x="18" y="92"/>
                </a:cxn>
                <a:cxn ang="0">
                  <a:pos x="31" y="79"/>
                </a:cxn>
                <a:cxn ang="0">
                  <a:pos x="36" y="73"/>
                </a:cxn>
                <a:cxn ang="0">
                  <a:pos x="40" y="65"/>
                </a:cxn>
                <a:cxn ang="0">
                  <a:pos x="44" y="58"/>
                </a:cxn>
                <a:cxn ang="0">
                  <a:pos x="46" y="51"/>
                </a:cxn>
                <a:cxn ang="0">
                  <a:pos x="46" y="51"/>
                </a:cxn>
                <a:cxn ang="0">
                  <a:pos x="48" y="45"/>
                </a:cxn>
                <a:cxn ang="0">
                  <a:pos x="51" y="38"/>
                </a:cxn>
                <a:cxn ang="0">
                  <a:pos x="58" y="28"/>
                </a:cxn>
                <a:cxn ang="0">
                  <a:pos x="63" y="17"/>
                </a:cxn>
                <a:cxn ang="0">
                  <a:pos x="65" y="10"/>
                </a:cxn>
                <a:cxn ang="0">
                  <a:pos x="66" y="5"/>
                </a:cxn>
                <a:cxn ang="0">
                  <a:pos x="66" y="5"/>
                </a:cxn>
                <a:cxn ang="0">
                  <a:pos x="66" y="3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7" y="3"/>
                </a:cxn>
                <a:cxn ang="0">
                  <a:pos x="57" y="5"/>
                </a:cxn>
                <a:cxn ang="0">
                  <a:pos x="57" y="5"/>
                </a:cxn>
              </a:cxnLst>
              <a:rect l="0" t="0" r="r" b="b"/>
              <a:pathLst>
                <a:path w="66" h="105">
                  <a:moveTo>
                    <a:pt x="57" y="5"/>
                  </a:moveTo>
                  <a:lnTo>
                    <a:pt x="57" y="5"/>
                  </a:lnTo>
                  <a:lnTo>
                    <a:pt x="56" y="10"/>
                  </a:lnTo>
                  <a:lnTo>
                    <a:pt x="53" y="16"/>
                  </a:lnTo>
                  <a:lnTo>
                    <a:pt x="48" y="25"/>
                  </a:lnTo>
                  <a:lnTo>
                    <a:pt x="42" y="34"/>
                  </a:lnTo>
                  <a:lnTo>
                    <a:pt x="40" y="39"/>
                  </a:lnTo>
                  <a:lnTo>
                    <a:pt x="38" y="45"/>
                  </a:lnTo>
                  <a:lnTo>
                    <a:pt x="38" y="45"/>
                  </a:lnTo>
                  <a:lnTo>
                    <a:pt x="35" y="52"/>
                  </a:lnTo>
                  <a:lnTo>
                    <a:pt x="32" y="59"/>
                  </a:lnTo>
                  <a:lnTo>
                    <a:pt x="22" y="73"/>
                  </a:lnTo>
                  <a:lnTo>
                    <a:pt x="12" y="85"/>
                  </a:lnTo>
                  <a:lnTo>
                    <a:pt x="1" y="96"/>
                  </a:lnTo>
                  <a:lnTo>
                    <a:pt x="1" y="96"/>
                  </a:lnTo>
                  <a:lnTo>
                    <a:pt x="0" y="98"/>
                  </a:lnTo>
                  <a:lnTo>
                    <a:pt x="0" y="101"/>
                  </a:lnTo>
                  <a:lnTo>
                    <a:pt x="0" y="102"/>
                  </a:lnTo>
                  <a:lnTo>
                    <a:pt x="1" y="104"/>
                  </a:lnTo>
                  <a:lnTo>
                    <a:pt x="2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4"/>
                  </a:lnTo>
                  <a:lnTo>
                    <a:pt x="7" y="104"/>
                  </a:lnTo>
                  <a:lnTo>
                    <a:pt x="18" y="92"/>
                  </a:lnTo>
                  <a:lnTo>
                    <a:pt x="31" y="79"/>
                  </a:lnTo>
                  <a:lnTo>
                    <a:pt x="36" y="73"/>
                  </a:lnTo>
                  <a:lnTo>
                    <a:pt x="40" y="65"/>
                  </a:lnTo>
                  <a:lnTo>
                    <a:pt x="44" y="58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45"/>
                  </a:lnTo>
                  <a:lnTo>
                    <a:pt x="51" y="38"/>
                  </a:lnTo>
                  <a:lnTo>
                    <a:pt x="58" y="28"/>
                  </a:lnTo>
                  <a:lnTo>
                    <a:pt x="63" y="17"/>
                  </a:lnTo>
                  <a:lnTo>
                    <a:pt x="65" y="10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7" y="3"/>
                  </a:lnTo>
                  <a:lnTo>
                    <a:pt x="57" y="5"/>
                  </a:lnTo>
                  <a:lnTo>
                    <a:pt x="57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67" name="Freeform 106"/>
            <p:cNvSpPr/>
            <p:nvPr/>
          </p:nvSpPr>
          <p:spPr bwMode="auto">
            <a:xfrm>
              <a:off x="4433888" y="4530725"/>
              <a:ext cx="23813" cy="34925"/>
            </a:xfrm>
            <a:custGeom>
              <a:avLst/>
              <a:gdLst/>
              <a:ahLst/>
              <a:cxnLst>
                <a:cxn ang="0">
                  <a:pos x="38" y="3"/>
                </a:cxn>
                <a:cxn ang="0">
                  <a:pos x="38" y="3"/>
                </a:cxn>
                <a:cxn ang="0">
                  <a:pos x="31" y="18"/>
                </a:cxn>
                <a:cxn ang="0">
                  <a:pos x="23" y="32"/>
                </a:cxn>
                <a:cxn ang="0">
                  <a:pos x="12" y="46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3" y="66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8" y="65"/>
                </a:cxn>
                <a:cxn ang="0">
                  <a:pos x="8" y="65"/>
                </a:cxn>
                <a:cxn ang="0">
                  <a:pos x="19" y="51"/>
                </a:cxn>
                <a:cxn ang="0">
                  <a:pos x="31" y="38"/>
                </a:cxn>
                <a:cxn ang="0">
                  <a:pos x="40" y="22"/>
                </a:cxn>
                <a:cxn ang="0">
                  <a:pos x="43" y="14"/>
                </a:cxn>
                <a:cxn ang="0">
                  <a:pos x="47" y="5"/>
                </a:cxn>
                <a:cxn ang="0">
                  <a:pos x="47" y="5"/>
                </a:cxn>
                <a:cxn ang="0">
                  <a:pos x="47" y="3"/>
                </a:cxn>
                <a:cxn ang="0">
                  <a:pos x="46" y="1"/>
                </a:cxn>
                <a:cxn ang="0">
                  <a:pos x="45" y="0"/>
                </a:cxn>
                <a:cxn ang="0">
                  <a:pos x="44" y="0"/>
                </a:cxn>
                <a:cxn ang="0">
                  <a:pos x="40" y="0"/>
                </a:cxn>
                <a:cxn ang="0">
                  <a:pos x="39" y="1"/>
                </a:cxn>
                <a:cxn ang="0">
                  <a:pos x="38" y="3"/>
                </a:cxn>
                <a:cxn ang="0">
                  <a:pos x="38" y="3"/>
                </a:cxn>
              </a:cxnLst>
              <a:rect l="0" t="0" r="r" b="b"/>
              <a:pathLst>
                <a:path w="47" h="66">
                  <a:moveTo>
                    <a:pt x="38" y="3"/>
                  </a:moveTo>
                  <a:lnTo>
                    <a:pt x="38" y="3"/>
                  </a:lnTo>
                  <a:lnTo>
                    <a:pt x="31" y="18"/>
                  </a:lnTo>
                  <a:lnTo>
                    <a:pt x="23" y="32"/>
                  </a:lnTo>
                  <a:lnTo>
                    <a:pt x="12" y="46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3" y="66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9" y="51"/>
                  </a:lnTo>
                  <a:lnTo>
                    <a:pt x="31" y="38"/>
                  </a:lnTo>
                  <a:lnTo>
                    <a:pt x="40" y="22"/>
                  </a:lnTo>
                  <a:lnTo>
                    <a:pt x="43" y="14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3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8" y="3"/>
                  </a:lnTo>
                  <a:lnTo>
                    <a:pt x="3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68" name="Freeform 107"/>
            <p:cNvSpPr/>
            <p:nvPr/>
          </p:nvSpPr>
          <p:spPr bwMode="auto">
            <a:xfrm>
              <a:off x="4621213" y="4503738"/>
              <a:ext cx="22225" cy="34925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33" y="3"/>
                </a:cxn>
                <a:cxn ang="0">
                  <a:pos x="28" y="9"/>
                </a:cxn>
                <a:cxn ang="0">
                  <a:pos x="23" y="15"/>
                </a:cxn>
                <a:cxn ang="0">
                  <a:pos x="15" y="30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2" y="67"/>
                </a:cxn>
                <a:cxn ang="0">
                  <a:pos x="4" y="67"/>
                </a:cxn>
                <a:cxn ang="0">
                  <a:pos x="5" y="67"/>
                </a:cxn>
                <a:cxn ang="0">
                  <a:pos x="8" y="67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23" y="36"/>
                </a:cxn>
                <a:cxn ang="0">
                  <a:pos x="30" y="21"/>
                </a:cxn>
                <a:cxn ang="0">
                  <a:pos x="34" y="15"/>
                </a:cxn>
                <a:cxn ang="0">
                  <a:pos x="40" y="9"/>
                </a:cxn>
                <a:cxn ang="0">
                  <a:pos x="40" y="9"/>
                </a:cxn>
                <a:cxn ang="0">
                  <a:pos x="41" y="7"/>
                </a:cxn>
                <a:cxn ang="0">
                  <a:pos x="41" y="6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3" y="3"/>
                </a:cxn>
                <a:cxn ang="0">
                  <a:pos x="33" y="3"/>
                </a:cxn>
              </a:cxnLst>
              <a:rect l="0" t="0" r="r" b="b"/>
              <a:pathLst>
                <a:path w="41" h="67">
                  <a:moveTo>
                    <a:pt x="33" y="3"/>
                  </a:moveTo>
                  <a:lnTo>
                    <a:pt x="33" y="3"/>
                  </a:lnTo>
                  <a:lnTo>
                    <a:pt x="28" y="9"/>
                  </a:lnTo>
                  <a:lnTo>
                    <a:pt x="23" y="15"/>
                  </a:lnTo>
                  <a:lnTo>
                    <a:pt x="15" y="30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5" y="67"/>
                  </a:lnTo>
                  <a:lnTo>
                    <a:pt x="8" y="67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23" y="36"/>
                  </a:lnTo>
                  <a:lnTo>
                    <a:pt x="30" y="21"/>
                  </a:lnTo>
                  <a:lnTo>
                    <a:pt x="34" y="15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3" y="3"/>
                  </a:lnTo>
                  <a:lnTo>
                    <a:pt x="3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69" name="Freeform 108"/>
            <p:cNvSpPr/>
            <p:nvPr/>
          </p:nvSpPr>
          <p:spPr bwMode="auto">
            <a:xfrm>
              <a:off x="4641850" y="4516438"/>
              <a:ext cx="20638" cy="31750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3" y="1"/>
                </a:cxn>
                <a:cxn ang="0">
                  <a:pos x="22" y="13"/>
                </a:cxn>
                <a:cxn ang="0">
                  <a:pos x="14" y="26"/>
                </a:cxn>
                <a:cxn ang="0">
                  <a:pos x="6" y="40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1" y="58"/>
                </a:cxn>
                <a:cxn ang="0">
                  <a:pos x="2" y="59"/>
                </a:cxn>
                <a:cxn ang="0">
                  <a:pos x="3" y="59"/>
                </a:cxn>
                <a:cxn ang="0">
                  <a:pos x="5" y="60"/>
                </a:cxn>
                <a:cxn ang="0">
                  <a:pos x="7" y="59"/>
                </a:cxn>
                <a:cxn ang="0">
                  <a:pos x="8" y="58"/>
                </a:cxn>
                <a:cxn ang="0">
                  <a:pos x="9" y="56"/>
                </a:cxn>
                <a:cxn ang="0">
                  <a:pos x="9" y="56"/>
                </a:cxn>
                <a:cxn ang="0">
                  <a:pos x="15" y="44"/>
                </a:cxn>
                <a:cxn ang="0">
                  <a:pos x="21" y="30"/>
                </a:cxn>
                <a:cxn ang="0">
                  <a:pos x="31" y="19"/>
                </a:cxn>
                <a:cxn ang="0">
                  <a:pos x="40" y="9"/>
                </a:cxn>
                <a:cxn ang="0">
                  <a:pos x="40" y="9"/>
                </a:cxn>
                <a:cxn ang="0">
                  <a:pos x="41" y="7"/>
                </a:cxn>
                <a:cxn ang="0">
                  <a:pos x="41" y="4"/>
                </a:cxn>
                <a:cxn ang="0">
                  <a:pos x="41" y="3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3" y="1"/>
                </a:cxn>
                <a:cxn ang="0">
                  <a:pos x="33" y="1"/>
                </a:cxn>
              </a:cxnLst>
              <a:rect l="0" t="0" r="r" b="b"/>
              <a:pathLst>
                <a:path w="41" h="60">
                  <a:moveTo>
                    <a:pt x="33" y="1"/>
                  </a:moveTo>
                  <a:lnTo>
                    <a:pt x="33" y="1"/>
                  </a:lnTo>
                  <a:lnTo>
                    <a:pt x="22" y="13"/>
                  </a:lnTo>
                  <a:lnTo>
                    <a:pt x="14" y="26"/>
                  </a:lnTo>
                  <a:lnTo>
                    <a:pt x="6" y="40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1" y="58"/>
                  </a:lnTo>
                  <a:lnTo>
                    <a:pt x="2" y="59"/>
                  </a:lnTo>
                  <a:lnTo>
                    <a:pt x="3" y="59"/>
                  </a:lnTo>
                  <a:lnTo>
                    <a:pt x="5" y="60"/>
                  </a:lnTo>
                  <a:lnTo>
                    <a:pt x="7" y="59"/>
                  </a:lnTo>
                  <a:lnTo>
                    <a:pt x="8" y="58"/>
                  </a:lnTo>
                  <a:lnTo>
                    <a:pt x="9" y="56"/>
                  </a:lnTo>
                  <a:lnTo>
                    <a:pt x="9" y="56"/>
                  </a:lnTo>
                  <a:lnTo>
                    <a:pt x="15" y="44"/>
                  </a:lnTo>
                  <a:lnTo>
                    <a:pt x="21" y="30"/>
                  </a:lnTo>
                  <a:lnTo>
                    <a:pt x="31" y="1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1" y="7"/>
                  </a:lnTo>
                  <a:lnTo>
                    <a:pt x="41" y="4"/>
                  </a:lnTo>
                  <a:lnTo>
                    <a:pt x="41" y="3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70" name="Freeform 109"/>
            <p:cNvSpPr/>
            <p:nvPr/>
          </p:nvSpPr>
          <p:spPr bwMode="auto">
            <a:xfrm>
              <a:off x="4648200" y="4551363"/>
              <a:ext cx="31750" cy="34925"/>
            </a:xfrm>
            <a:custGeom>
              <a:avLst/>
              <a:gdLst/>
              <a:ahLst/>
              <a:cxnLst>
                <a:cxn ang="0">
                  <a:pos x="51" y="2"/>
                </a:cxn>
                <a:cxn ang="0">
                  <a:pos x="51" y="2"/>
                </a:cxn>
                <a:cxn ang="0">
                  <a:pos x="39" y="17"/>
                </a:cxn>
                <a:cxn ang="0">
                  <a:pos x="27" y="31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2" y="66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7" y="65"/>
                </a:cxn>
                <a:cxn ang="0">
                  <a:pos x="35" y="37"/>
                </a:cxn>
                <a:cxn ang="0">
                  <a:pos x="48" y="22"/>
                </a:cxn>
                <a:cxn ang="0">
                  <a:pos x="59" y="7"/>
                </a:cxn>
                <a:cxn ang="0">
                  <a:pos x="59" y="7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1"/>
                </a:cxn>
                <a:cxn ang="0">
                  <a:pos x="51" y="2"/>
                </a:cxn>
                <a:cxn ang="0">
                  <a:pos x="51" y="2"/>
                </a:cxn>
              </a:cxnLst>
              <a:rect l="0" t="0" r="r" b="b"/>
              <a:pathLst>
                <a:path w="60" h="66">
                  <a:moveTo>
                    <a:pt x="51" y="2"/>
                  </a:moveTo>
                  <a:lnTo>
                    <a:pt x="51" y="2"/>
                  </a:lnTo>
                  <a:lnTo>
                    <a:pt x="39" y="17"/>
                  </a:lnTo>
                  <a:lnTo>
                    <a:pt x="27" y="31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2" y="66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35" y="37"/>
                  </a:lnTo>
                  <a:lnTo>
                    <a:pt x="48" y="22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1"/>
                  </a:lnTo>
                  <a:lnTo>
                    <a:pt x="51" y="2"/>
                  </a:lnTo>
                  <a:lnTo>
                    <a:pt x="5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71" name="Freeform 110"/>
            <p:cNvSpPr/>
            <p:nvPr/>
          </p:nvSpPr>
          <p:spPr bwMode="auto">
            <a:xfrm>
              <a:off x="4630738" y="4313238"/>
              <a:ext cx="15875" cy="238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9"/>
                </a:cxn>
                <a:cxn ang="0">
                  <a:pos x="17" y="13"/>
                </a:cxn>
                <a:cxn ang="0">
                  <a:pos x="11" y="23"/>
                </a:cxn>
                <a:cxn ang="0">
                  <a:pos x="6" y="31"/>
                </a:cxn>
                <a:cxn ang="0">
                  <a:pos x="1" y="39"/>
                </a:cxn>
                <a:cxn ang="0">
                  <a:pos x="1" y="39"/>
                </a:cxn>
                <a:cxn ang="0">
                  <a:pos x="0" y="41"/>
                </a:cxn>
                <a:cxn ang="0">
                  <a:pos x="0" y="43"/>
                </a:cxn>
                <a:cxn ang="0">
                  <a:pos x="1" y="45"/>
                </a:cxn>
                <a:cxn ang="0">
                  <a:pos x="2" y="46"/>
                </a:cxn>
                <a:cxn ang="0">
                  <a:pos x="4" y="46"/>
                </a:cxn>
                <a:cxn ang="0">
                  <a:pos x="6" y="46"/>
                </a:cxn>
                <a:cxn ang="0">
                  <a:pos x="7" y="46"/>
                </a:cxn>
                <a:cxn ang="0">
                  <a:pos x="9" y="44"/>
                </a:cxn>
                <a:cxn ang="0">
                  <a:pos x="9" y="44"/>
                </a:cxn>
                <a:cxn ang="0">
                  <a:pos x="14" y="35"/>
                </a:cxn>
                <a:cxn ang="0">
                  <a:pos x="21" y="25"/>
                </a:cxn>
                <a:cxn ang="0">
                  <a:pos x="26" y="15"/>
                </a:cxn>
                <a:cxn ang="0">
                  <a:pos x="28" y="9"/>
                </a:cxn>
                <a:cxn ang="0">
                  <a:pos x="28" y="4"/>
                </a:cxn>
                <a:cxn ang="0">
                  <a:pos x="28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8" h="46">
                  <a:moveTo>
                    <a:pt x="19" y="4"/>
                  </a:moveTo>
                  <a:lnTo>
                    <a:pt x="19" y="4"/>
                  </a:lnTo>
                  <a:lnTo>
                    <a:pt x="19" y="9"/>
                  </a:lnTo>
                  <a:lnTo>
                    <a:pt x="17" y="13"/>
                  </a:lnTo>
                  <a:lnTo>
                    <a:pt x="11" y="23"/>
                  </a:lnTo>
                  <a:lnTo>
                    <a:pt x="6" y="31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41"/>
                  </a:lnTo>
                  <a:lnTo>
                    <a:pt x="0" y="43"/>
                  </a:lnTo>
                  <a:lnTo>
                    <a:pt x="1" y="45"/>
                  </a:lnTo>
                  <a:lnTo>
                    <a:pt x="2" y="46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7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4" y="35"/>
                  </a:lnTo>
                  <a:lnTo>
                    <a:pt x="21" y="25"/>
                  </a:lnTo>
                  <a:lnTo>
                    <a:pt x="26" y="15"/>
                  </a:lnTo>
                  <a:lnTo>
                    <a:pt x="28" y="9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72" name="Freeform 111"/>
            <p:cNvSpPr/>
            <p:nvPr/>
          </p:nvSpPr>
          <p:spPr bwMode="auto">
            <a:xfrm>
              <a:off x="4654550" y="4332288"/>
              <a:ext cx="19050" cy="22225"/>
            </a:xfrm>
            <a:custGeom>
              <a:avLst/>
              <a:gdLst/>
              <a:ahLst/>
              <a:cxnLst>
                <a:cxn ang="0">
                  <a:pos x="26" y="2"/>
                </a:cxn>
                <a:cxn ang="0">
                  <a:pos x="26" y="2"/>
                </a:cxn>
                <a:cxn ang="0">
                  <a:pos x="22" y="11"/>
                </a:cxn>
                <a:cxn ang="0">
                  <a:pos x="17" y="20"/>
                </a:cxn>
                <a:cxn ang="0">
                  <a:pos x="11" y="27"/>
                </a:cxn>
                <a:cxn ang="0">
                  <a:pos x="7" y="30"/>
                </a:cxn>
                <a:cxn ang="0">
                  <a:pos x="3" y="32"/>
                </a:cxn>
                <a:cxn ang="0">
                  <a:pos x="3" y="32"/>
                </a:cxn>
                <a:cxn ang="0">
                  <a:pos x="2" y="34"/>
                </a:cxn>
                <a:cxn ang="0">
                  <a:pos x="0" y="35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3" y="40"/>
                </a:cxn>
                <a:cxn ang="0">
                  <a:pos x="4" y="42"/>
                </a:cxn>
                <a:cxn ang="0">
                  <a:pos x="6" y="42"/>
                </a:cxn>
                <a:cxn ang="0">
                  <a:pos x="8" y="40"/>
                </a:cxn>
                <a:cxn ang="0">
                  <a:pos x="8" y="40"/>
                </a:cxn>
                <a:cxn ang="0">
                  <a:pos x="12" y="37"/>
                </a:cxn>
                <a:cxn ang="0">
                  <a:pos x="16" y="34"/>
                </a:cxn>
                <a:cxn ang="0">
                  <a:pos x="23" y="26"/>
                </a:cxn>
                <a:cxn ang="0">
                  <a:pos x="30" y="1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5"/>
                </a:cxn>
                <a:cxn ang="0">
                  <a:pos x="35" y="3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30" y="0"/>
                </a:cxn>
                <a:cxn ang="0">
                  <a:pos x="27" y="1"/>
                </a:cxn>
                <a:cxn ang="0">
                  <a:pos x="26" y="2"/>
                </a:cxn>
                <a:cxn ang="0">
                  <a:pos x="26" y="2"/>
                </a:cxn>
              </a:cxnLst>
              <a:rect l="0" t="0" r="r" b="b"/>
              <a:pathLst>
                <a:path w="35" h="42">
                  <a:moveTo>
                    <a:pt x="26" y="2"/>
                  </a:moveTo>
                  <a:lnTo>
                    <a:pt x="26" y="2"/>
                  </a:lnTo>
                  <a:lnTo>
                    <a:pt x="22" y="11"/>
                  </a:lnTo>
                  <a:lnTo>
                    <a:pt x="17" y="20"/>
                  </a:lnTo>
                  <a:lnTo>
                    <a:pt x="11" y="27"/>
                  </a:lnTo>
                  <a:lnTo>
                    <a:pt x="7" y="30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2" y="34"/>
                  </a:lnTo>
                  <a:lnTo>
                    <a:pt x="0" y="35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3" y="40"/>
                  </a:lnTo>
                  <a:lnTo>
                    <a:pt x="4" y="42"/>
                  </a:lnTo>
                  <a:lnTo>
                    <a:pt x="6" y="42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37"/>
                  </a:lnTo>
                  <a:lnTo>
                    <a:pt x="16" y="34"/>
                  </a:lnTo>
                  <a:lnTo>
                    <a:pt x="23" y="26"/>
                  </a:lnTo>
                  <a:lnTo>
                    <a:pt x="30" y="1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5"/>
                  </a:lnTo>
                  <a:lnTo>
                    <a:pt x="35" y="3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7" y="1"/>
                  </a:lnTo>
                  <a:lnTo>
                    <a:pt x="26" y="2"/>
                  </a:lnTo>
                  <a:lnTo>
                    <a:pt x="2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73" name="Freeform 343"/>
            <p:cNvSpPr>
              <a:spLocks noEditPoints="1"/>
            </p:cNvSpPr>
            <p:nvPr/>
          </p:nvSpPr>
          <p:spPr bwMode="auto">
            <a:xfrm>
              <a:off x="4140201" y="4081463"/>
              <a:ext cx="773113" cy="749300"/>
            </a:xfrm>
            <a:custGeom>
              <a:avLst/>
              <a:gdLst/>
              <a:ahLst/>
              <a:cxnLst>
                <a:cxn ang="0">
                  <a:pos x="660" y="1409"/>
                </a:cxn>
                <a:cxn ang="0">
                  <a:pos x="437" y="1357"/>
                </a:cxn>
                <a:cxn ang="0">
                  <a:pos x="220" y="1233"/>
                </a:cxn>
                <a:cxn ang="0">
                  <a:pos x="105" y="1094"/>
                </a:cxn>
                <a:cxn ang="0">
                  <a:pos x="37" y="966"/>
                </a:cxn>
                <a:cxn ang="0">
                  <a:pos x="16" y="903"/>
                </a:cxn>
                <a:cxn ang="0">
                  <a:pos x="0" y="765"/>
                </a:cxn>
                <a:cxn ang="0">
                  <a:pos x="6" y="573"/>
                </a:cxn>
                <a:cxn ang="0">
                  <a:pos x="26" y="437"/>
                </a:cxn>
                <a:cxn ang="0">
                  <a:pos x="119" y="274"/>
                </a:cxn>
                <a:cxn ang="0">
                  <a:pos x="247" y="130"/>
                </a:cxn>
                <a:cxn ang="0">
                  <a:pos x="385" y="54"/>
                </a:cxn>
                <a:cxn ang="0">
                  <a:pos x="774" y="0"/>
                </a:cxn>
                <a:cxn ang="0">
                  <a:pos x="790" y="8"/>
                </a:cxn>
                <a:cxn ang="0">
                  <a:pos x="977" y="40"/>
                </a:cxn>
                <a:cxn ang="0">
                  <a:pos x="1140" y="97"/>
                </a:cxn>
                <a:cxn ang="0">
                  <a:pos x="1278" y="200"/>
                </a:cxn>
                <a:cxn ang="0">
                  <a:pos x="1381" y="329"/>
                </a:cxn>
                <a:cxn ang="0">
                  <a:pos x="1451" y="487"/>
                </a:cxn>
                <a:cxn ang="0">
                  <a:pos x="1458" y="627"/>
                </a:cxn>
                <a:cxn ang="0">
                  <a:pos x="1445" y="848"/>
                </a:cxn>
                <a:cxn ang="0">
                  <a:pos x="1418" y="950"/>
                </a:cxn>
                <a:cxn ang="0">
                  <a:pos x="1354" y="1081"/>
                </a:cxn>
                <a:cxn ang="0">
                  <a:pos x="1301" y="1185"/>
                </a:cxn>
                <a:cxn ang="0">
                  <a:pos x="1186" y="1291"/>
                </a:cxn>
                <a:cxn ang="0">
                  <a:pos x="1021" y="1377"/>
                </a:cxn>
                <a:cxn ang="0">
                  <a:pos x="887" y="1401"/>
                </a:cxn>
                <a:cxn ang="0">
                  <a:pos x="823" y="1413"/>
                </a:cxn>
                <a:cxn ang="0">
                  <a:pos x="614" y="43"/>
                </a:cxn>
                <a:cxn ang="0">
                  <a:pos x="347" y="109"/>
                </a:cxn>
                <a:cxn ang="0">
                  <a:pos x="228" y="192"/>
                </a:cxn>
                <a:cxn ang="0">
                  <a:pos x="84" y="387"/>
                </a:cxn>
                <a:cxn ang="0">
                  <a:pos x="47" y="502"/>
                </a:cxn>
                <a:cxn ang="0">
                  <a:pos x="38" y="655"/>
                </a:cxn>
                <a:cxn ang="0">
                  <a:pos x="39" y="824"/>
                </a:cxn>
                <a:cxn ang="0">
                  <a:pos x="75" y="959"/>
                </a:cxn>
                <a:cxn ang="0">
                  <a:pos x="112" y="1016"/>
                </a:cxn>
                <a:cxn ang="0">
                  <a:pos x="183" y="1141"/>
                </a:cxn>
                <a:cxn ang="0">
                  <a:pos x="339" y="1269"/>
                </a:cxn>
                <a:cxn ang="0">
                  <a:pos x="521" y="1348"/>
                </a:cxn>
                <a:cxn ang="0">
                  <a:pos x="812" y="1377"/>
                </a:cxn>
                <a:cxn ang="0">
                  <a:pos x="899" y="1362"/>
                </a:cxn>
                <a:cxn ang="0">
                  <a:pos x="1113" y="1297"/>
                </a:cxn>
                <a:cxn ang="0">
                  <a:pos x="1252" y="1183"/>
                </a:cxn>
                <a:cxn ang="0">
                  <a:pos x="1310" y="1101"/>
                </a:cxn>
                <a:cxn ang="0">
                  <a:pos x="1358" y="984"/>
                </a:cxn>
                <a:cxn ang="0">
                  <a:pos x="1415" y="800"/>
                </a:cxn>
                <a:cxn ang="0">
                  <a:pos x="1422" y="566"/>
                </a:cxn>
                <a:cxn ang="0">
                  <a:pos x="1407" y="461"/>
                </a:cxn>
                <a:cxn ang="0">
                  <a:pos x="1324" y="310"/>
                </a:cxn>
                <a:cxn ang="0">
                  <a:pos x="1217" y="190"/>
                </a:cxn>
                <a:cxn ang="0">
                  <a:pos x="1126" y="132"/>
                </a:cxn>
                <a:cxn ang="0">
                  <a:pos x="1047" y="93"/>
                </a:cxn>
                <a:cxn ang="0">
                  <a:pos x="954" y="76"/>
                </a:cxn>
                <a:cxn ang="0">
                  <a:pos x="817" y="46"/>
                </a:cxn>
                <a:cxn ang="0">
                  <a:pos x="758" y="37"/>
                </a:cxn>
              </a:cxnLst>
              <a:rect l="0" t="0" r="r" b="b"/>
              <a:pathLst>
                <a:path w="1459" h="1414">
                  <a:moveTo>
                    <a:pt x="799" y="1414"/>
                  </a:moveTo>
                  <a:lnTo>
                    <a:pt x="799" y="1414"/>
                  </a:lnTo>
                  <a:lnTo>
                    <a:pt x="774" y="1413"/>
                  </a:lnTo>
                  <a:lnTo>
                    <a:pt x="774" y="1413"/>
                  </a:lnTo>
                  <a:lnTo>
                    <a:pt x="747" y="1413"/>
                  </a:lnTo>
                  <a:lnTo>
                    <a:pt x="747" y="1413"/>
                  </a:lnTo>
                  <a:lnTo>
                    <a:pt x="703" y="1412"/>
                  </a:lnTo>
                  <a:lnTo>
                    <a:pt x="660" y="1409"/>
                  </a:lnTo>
                  <a:lnTo>
                    <a:pt x="612" y="1403"/>
                  </a:lnTo>
                  <a:lnTo>
                    <a:pt x="559" y="1393"/>
                  </a:lnTo>
                  <a:lnTo>
                    <a:pt x="559" y="1393"/>
                  </a:lnTo>
                  <a:lnTo>
                    <a:pt x="534" y="1388"/>
                  </a:lnTo>
                  <a:lnTo>
                    <a:pt x="509" y="1382"/>
                  </a:lnTo>
                  <a:lnTo>
                    <a:pt x="484" y="1375"/>
                  </a:lnTo>
                  <a:lnTo>
                    <a:pt x="461" y="1366"/>
                  </a:lnTo>
                  <a:lnTo>
                    <a:pt x="437" y="1357"/>
                  </a:lnTo>
                  <a:lnTo>
                    <a:pt x="414" y="1347"/>
                  </a:lnTo>
                  <a:lnTo>
                    <a:pt x="391" y="1336"/>
                  </a:lnTo>
                  <a:lnTo>
                    <a:pt x="369" y="1326"/>
                  </a:lnTo>
                  <a:lnTo>
                    <a:pt x="327" y="1303"/>
                  </a:lnTo>
                  <a:lnTo>
                    <a:pt x="289" y="1279"/>
                  </a:lnTo>
                  <a:lnTo>
                    <a:pt x="252" y="1256"/>
                  </a:lnTo>
                  <a:lnTo>
                    <a:pt x="220" y="1233"/>
                  </a:lnTo>
                  <a:lnTo>
                    <a:pt x="220" y="1233"/>
                  </a:lnTo>
                  <a:lnTo>
                    <a:pt x="205" y="1219"/>
                  </a:lnTo>
                  <a:lnTo>
                    <a:pt x="189" y="1206"/>
                  </a:lnTo>
                  <a:lnTo>
                    <a:pt x="174" y="1190"/>
                  </a:lnTo>
                  <a:lnTo>
                    <a:pt x="160" y="1174"/>
                  </a:lnTo>
                  <a:lnTo>
                    <a:pt x="145" y="1156"/>
                  </a:lnTo>
                  <a:lnTo>
                    <a:pt x="132" y="1136"/>
                  </a:lnTo>
                  <a:lnTo>
                    <a:pt x="119" y="1116"/>
                  </a:lnTo>
                  <a:lnTo>
                    <a:pt x="105" y="1094"/>
                  </a:lnTo>
                  <a:lnTo>
                    <a:pt x="105" y="1094"/>
                  </a:lnTo>
                  <a:lnTo>
                    <a:pt x="93" y="1070"/>
                  </a:lnTo>
                  <a:lnTo>
                    <a:pt x="81" y="1046"/>
                  </a:lnTo>
                  <a:lnTo>
                    <a:pt x="81" y="1046"/>
                  </a:lnTo>
                  <a:lnTo>
                    <a:pt x="72" y="1026"/>
                  </a:lnTo>
                  <a:lnTo>
                    <a:pt x="62" y="1005"/>
                  </a:lnTo>
                  <a:lnTo>
                    <a:pt x="50" y="985"/>
                  </a:lnTo>
                  <a:lnTo>
                    <a:pt x="37" y="966"/>
                  </a:lnTo>
                  <a:lnTo>
                    <a:pt x="37" y="966"/>
                  </a:lnTo>
                  <a:lnTo>
                    <a:pt x="33" y="961"/>
                  </a:lnTo>
                  <a:lnTo>
                    <a:pt x="29" y="956"/>
                  </a:lnTo>
                  <a:lnTo>
                    <a:pt x="25" y="944"/>
                  </a:lnTo>
                  <a:lnTo>
                    <a:pt x="21" y="931"/>
                  </a:lnTo>
                  <a:lnTo>
                    <a:pt x="19" y="918"/>
                  </a:lnTo>
                  <a:lnTo>
                    <a:pt x="19" y="918"/>
                  </a:lnTo>
                  <a:lnTo>
                    <a:pt x="16" y="903"/>
                  </a:lnTo>
                  <a:lnTo>
                    <a:pt x="13" y="890"/>
                  </a:lnTo>
                  <a:lnTo>
                    <a:pt x="13" y="890"/>
                  </a:lnTo>
                  <a:lnTo>
                    <a:pt x="8" y="870"/>
                  </a:lnTo>
                  <a:lnTo>
                    <a:pt x="3" y="851"/>
                  </a:lnTo>
                  <a:lnTo>
                    <a:pt x="1" y="833"/>
                  </a:lnTo>
                  <a:lnTo>
                    <a:pt x="1" y="812"/>
                  </a:lnTo>
                  <a:lnTo>
                    <a:pt x="1" y="812"/>
                  </a:lnTo>
                  <a:lnTo>
                    <a:pt x="0" y="765"/>
                  </a:lnTo>
                  <a:lnTo>
                    <a:pt x="0" y="765"/>
                  </a:lnTo>
                  <a:lnTo>
                    <a:pt x="0" y="697"/>
                  </a:lnTo>
                  <a:lnTo>
                    <a:pt x="1" y="663"/>
                  </a:lnTo>
                  <a:lnTo>
                    <a:pt x="3" y="629"/>
                  </a:lnTo>
                  <a:lnTo>
                    <a:pt x="3" y="629"/>
                  </a:lnTo>
                  <a:lnTo>
                    <a:pt x="6" y="601"/>
                  </a:lnTo>
                  <a:lnTo>
                    <a:pt x="6" y="573"/>
                  </a:lnTo>
                  <a:lnTo>
                    <a:pt x="6" y="573"/>
                  </a:lnTo>
                  <a:lnTo>
                    <a:pt x="8" y="538"/>
                  </a:lnTo>
                  <a:lnTo>
                    <a:pt x="9" y="521"/>
                  </a:lnTo>
                  <a:lnTo>
                    <a:pt x="10" y="503"/>
                  </a:lnTo>
                  <a:lnTo>
                    <a:pt x="13" y="487"/>
                  </a:lnTo>
                  <a:lnTo>
                    <a:pt x="16" y="470"/>
                  </a:lnTo>
                  <a:lnTo>
                    <a:pt x="20" y="453"/>
                  </a:lnTo>
                  <a:lnTo>
                    <a:pt x="26" y="437"/>
                  </a:lnTo>
                  <a:lnTo>
                    <a:pt x="26" y="437"/>
                  </a:lnTo>
                  <a:lnTo>
                    <a:pt x="35" y="416"/>
                  </a:lnTo>
                  <a:lnTo>
                    <a:pt x="45" y="396"/>
                  </a:lnTo>
                  <a:lnTo>
                    <a:pt x="55" y="376"/>
                  </a:lnTo>
                  <a:lnTo>
                    <a:pt x="66" y="356"/>
                  </a:lnTo>
                  <a:lnTo>
                    <a:pt x="78" y="335"/>
                  </a:lnTo>
                  <a:lnTo>
                    <a:pt x="91" y="316"/>
                  </a:lnTo>
                  <a:lnTo>
                    <a:pt x="104" y="295"/>
                  </a:lnTo>
                  <a:lnTo>
                    <a:pt x="119" y="274"/>
                  </a:lnTo>
                  <a:lnTo>
                    <a:pt x="119" y="274"/>
                  </a:lnTo>
                  <a:lnTo>
                    <a:pt x="143" y="240"/>
                  </a:lnTo>
                  <a:lnTo>
                    <a:pt x="170" y="207"/>
                  </a:lnTo>
                  <a:lnTo>
                    <a:pt x="185" y="190"/>
                  </a:lnTo>
                  <a:lnTo>
                    <a:pt x="199" y="175"/>
                  </a:lnTo>
                  <a:lnTo>
                    <a:pt x="215" y="159"/>
                  </a:lnTo>
                  <a:lnTo>
                    <a:pt x="230" y="145"/>
                  </a:lnTo>
                  <a:lnTo>
                    <a:pt x="247" y="130"/>
                  </a:lnTo>
                  <a:lnTo>
                    <a:pt x="264" y="117"/>
                  </a:lnTo>
                  <a:lnTo>
                    <a:pt x="282" y="104"/>
                  </a:lnTo>
                  <a:lnTo>
                    <a:pt x="301" y="92"/>
                  </a:lnTo>
                  <a:lnTo>
                    <a:pt x="321" y="81"/>
                  </a:lnTo>
                  <a:lnTo>
                    <a:pt x="341" y="71"/>
                  </a:lnTo>
                  <a:lnTo>
                    <a:pt x="363" y="62"/>
                  </a:lnTo>
                  <a:lnTo>
                    <a:pt x="385" y="54"/>
                  </a:lnTo>
                  <a:lnTo>
                    <a:pt x="385" y="54"/>
                  </a:lnTo>
                  <a:lnTo>
                    <a:pt x="429" y="42"/>
                  </a:lnTo>
                  <a:lnTo>
                    <a:pt x="475" y="30"/>
                  </a:lnTo>
                  <a:lnTo>
                    <a:pt x="522" y="21"/>
                  </a:lnTo>
                  <a:lnTo>
                    <a:pt x="569" y="14"/>
                  </a:lnTo>
                  <a:lnTo>
                    <a:pt x="618" y="9"/>
                  </a:lnTo>
                  <a:lnTo>
                    <a:pt x="669" y="5"/>
                  </a:lnTo>
                  <a:lnTo>
                    <a:pt x="721" y="1"/>
                  </a:lnTo>
                  <a:lnTo>
                    <a:pt x="774" y="0"/>
                  </a:lnTo>
                  <a:lnTo>
                    <a:pt x="774" y="0"/>
                  </a:lnTo>
                  <a:lnTo>
                    <a:pt x="778" y="1"/>
                  </a:lnTo>
                  <a:lnTo>
                    <a:pt x="781" y="3"/>
                  </a:lnTo>
                  <a:lnTo>
                    <a:pt x="784" y="4"/>
                  </a:lnTo>
                  <a:lnTo>
                    <a:pt x="786" y="6"/>
                  </a:lnTo>
                  <a:lnTo>
                    <a:pt x="788" y="8"/>
                  </a:lnTo>
                  <a:lnTo>
                    <a:pt x="790" y="8"/>
                  </a:lnTo>
                  <a:lnTo>
                    <a:pt x="790" y="8"/>
                  </a:lnTo>
                  <a:lnTo>
                    <a:pt x="814" y="10"/>
                  </a:lnTo>
                  <a:lnTo>
                    <a:pt x="838" y="14"/>
                  </a:lnTo>
                  <a:lnTo>
                    <a:pt x="884" y="23"/>
                  </a:lnTo>
                  <a:lnTo>
                    <a:pt x="884" y="23"/>
                  </a:lnTo>
                  <a:lnTo>
                    <a:pt x="930" y="34"/>
                  </a:lnTo>
                  <a:lnTo>
                    <a:pt x="954" y="37"/>
                  </a:lnTo>
                  <a:lnTo>
                    <a:pt x="977" y="40"/>
                  </a:lnTo>
                  <a:lnTo>
                    <a:pt x="977" y="40"/>
                  </a:lnTo>
                  <a:lnTo>
                    <a:pt x="996" y="42"/>
                  </a:lnTo>
                  <a:lnTo>
                    <a:pt x="1016" y="45"/>
                  </a:lnTo>
                  <a:lnTo>
                    <a:pt x="1037" y="50"/>
                  </a:lnTo>
                  <a:lnTo>
                    <a:pt x="1056" y="56"/>
                  </a:lnTo>
                  <a:lnTo>
                    <a:pt x="1077" y="65"/>
                  </a:lnTo>
                  <a:lnTo>
                    <a:pt x="1098" y="74"/>
                  </a:lnTo>
                  <a:lnTo>
                    <a:pt x="1119" y="84"/>
                  </a:lnTo>
                  <a:lnTo>
                    <a:pt x="1140" y="97"/>
                  </a:lnTo>
                  <a:lnTo>
                    <a:pt x="1140" y="97"/>
                  </a:lnTo>
                  <a:lnTo>
                    <a:pt x="1190" y="128"/>
                  </a:lnTo>
                  <a:lnTo>
                    <a:pt x="1235" y="158"/>
                  </a:lnTo>
                  <a:lnTo>
                    <a:pt x="1235" y="158"/>
                  </a:lnTo>
                  <a:lnTo>
                    <a:pt x="1246" y="167"/>
                  </a:lnTo>
                  <a:lnTo>
                    <a:pt x="1258" y="178"/>
                  </a:lnTo>
                  <a:lnTo>
                    <a:pt x="1278" y="200"/>
                  </a:lnTo>
                  <a:lnTo>
                    <a:pt x="1278" y="200"/>
                  </a:lnTo>
                  <a:lnTo>
                    <a:pt x="1290" y="213"/>
                  </a:lnTo>
                  <a:lnTo>
                    <a:pt x="1301" y="225"/>
                  </a:lnTo>
                  <a:lnTo>
                    <a:pt x="1301" y="225"/>
                  </a:lnTo>
                  <a:lnTo>
                    <a:pt x="1319" y="244"/>
                  </a:lnTo>
                  <a:lnTo>
                    <a:pt x="1335" y="264"/>
                  </a:lnTo>
                  <a:lnTo>
                    <a:pt x="1351" y="284"/>
                  </a:lnTo>
                  <a:lnTo>
                    <a:pt x="1366" y="306"/>
                  </a:lnTo>
                  <a:lnTo>
                    <a:pt x="1381" y="329"/>
                  </a:lnTo>
                  <a:lnTo>
                    <a:pt x="1395" y="354"/>
                  </a:lnTo>
                  <a:lnTo>
                    <a:pt x="1409" y="380"/>
                  </a:lnTo>
                  <a:lnTo>
                    <a:pt x="1422" y="407"/>
                  </a:lnTo>
                  <a:lnTo>
                    <a:pt x="1422" y="407"/>
                  </a:lnTo>
                  <a:lnTo>
                    <a:pt x="1434" y="435"/>
                  </a:lnTo>
                  <a:lnTo>
                    <a:pt x="1444" y="461"/>
                  </a:lnTo>
                  <a:lnTo>
                    <a:pt x="1448" y="474"/>
                  </a:lnTo>
                  <a:lnTo>
                    <a:pt x="1451" y="487"/>
                  </a:lnTo>
                  <a:lnTo>
                    <a:pt x="1454" y="500"/>
                  </a:lnTo>
                  <a:lnTo>
                    <a:pt x="1456" y="513"/>
                  </a:lnTo>
                  <a:lnTo>
                    <a:pt x="1456" y="513"/>
                  </a:lnTo>
                  <a:lnTo>
                    <a:pt x="1457" y="538"/>
                  </a:lnTo>
                  <a:lnTo>
                    <a:pt x="1458" y="563"/>
                  </a:lnTo>
                  <a:lnTo>
                    <a:pt x="1458" y="612"/>
                  </a:lnTo>
                  <a:lnTo>
                    <a:pt x="1458" y="627"/>
                  </a:lnTo>
                  <a:lnTo>
                    <a:pt x="1458" y="627"/>
                  </a:lnTo>
                  <a:lnTo>
                    <a:pt x="1459" y="670"/>
                  </a:lnTo>
                  <a:lnTo>
                    <a:pt x="1459" y="670"/>
                  </a:lnTo>
                  <a:lnTo>
                    <a:pt x="1459" y="715"/>
                  </a:lnTo>
                  <a:lnTo>
                    <a:pt x="1458" y="760"/>
                  </a:lnTo>
                  <a:lnTo>
                    <a:pt x="1457" y="783"/>
                  </a:lnTo>
                  <a:lnTo>
                    <a:pt x="1453" y="805"/>
                  </a:lnTo>
                  <a:lnTo>
                    <a:pt x="1450" y="826"/>
                  </a:lnTo>
                  <a:lnTo>
                    <a:pt x="1445" y="848"/>
                  </a:lnTo>
                  <a:lnTo>
                    <a:pt x="1445" y="848"/>
                  </a:lnTo>
                  <a:lnTo>
                    <a:pt x="1438" y="881"/>
                  </a:lnTo>
                  <a:lnTo>
                    <a:pt x="1438" y="881"/>
                  </a:lnTo>
                  <a:lnTo>
                    <a:pt x="1434" y="899"/>
                  </a:lnTo>
                  <a:lnTo>
                    <a:pt x="1430" y="916"/>
                  </a:lnTo>
                  <a:lnTo>
                    <a:pt x="1424" y="933"/>
                  </a:lnTo>
                  <a:lnTo>
                    <a:pt x="1418" y="950"/>
                  </a:lnTo>
                  <a:lnTo>
                    <a:pt x="1418" y="950"/>
                  </a:lnTo>
                  <a:lnTo>
                    <a:pt x="1407" y="971"/>
                  </a:lnTo>
                  <a:lnTo>
                    <a:pt x="1394" y="992"/>
                  </a:lnTo>
                  <a:lnTo>
                    <a:pt x="1394" y="992"/>
                  </a:lnTo>
                  <a:lnTo>
                    <a:pt x="1377" y="1021"/>
                  </a:lnTo>
                  <a:lnTo>
                    <a:pt x="1369" y="1036"/>
                  </a:lnTo>
                  <a:lnTo>
                    <a:pt x="1363" y="1051"/>
                  </a:lnTo>
                  <a:lnTo>
                    <a:pt x="1363" y="1051"/>
                  </a:lnTo>
                  <a:lnTo>
                    <a:pt x="1354" y="1081"/>
                  </a:lnTo>
                  <a:lnTo>
                    <a:pt x="1354" y="1081"/>
                  </a:lnTo>
                  <a:lnTo>
                    <a:pt x="1348" y="1100"/>
                  </a:lnTo>
                  <a:lnTo>
                    <a:pt x="1341" y="1118"/>
                  </a:lnTo>
                  <a:lnTo>
                    <a:pt x="1334" y="1135"/>
                  </a:lnTo>
                  <a:lnTo>
                    <a:pt x="1326" y="1152"/>
                  </a:lnTo>
                  <a:lnTo>
                    <a:pt x="1326" y="1152"/>
                  </a:lnTo>
                  <a:lnTo>
                    <a:pt x="1314" y="1170"/>
                  </a:lnTo>
                  <a:lnTo>
                    <a:pt x="1301" y="1185"/>
                  </a:lnTo>
                  <a:lnTo>
                    <a:pt x="1287" y="1201"/>
                  </a:lnTo>
                  <a:lnTo>
                    <a:pt x="1271" y="1215"/>
                  </a:lnTo>
                  <a:lnTo>
                    <a:pt x="1271" y="1215"/>
                  </a:lnTo>
                  <a:lnTo>
                    <a:pt x="1260" y="1228"/>
                  </a:lnTo>
                  <a:lnTo>
                    <a:pt x="1260" y="1228"/>
                  </a:lnTo>
                  <a:lnTo>
                    <a:pt x="1233" y="1252"/>
                  </a:lnTo>
                  <a:lnTo>
                    <a:pt x="1203" y="1278"/>
                  </a:lnTo>
                  <a:lnTo>
                    <a:pt x="1186" y="1291"/>
                  </a:lnTo>
                  <a:lnTo>
                    <a:pt x="1168" y="1304"/>
                  </a:lnTo>
                  <a:lnTo>
                    <a:pt x="1150" y="1316"/>
                  </a:lnTo>
                  <a:lnTo>
                    <a:pt x="1130" y="1328"/>
                  </a:lnTo>
                  <a:lnTo>
                    <a:pt x="1110" y="1340"/>
                  </a:lnTo>
                  <a:lnTo>
                    <a:pt x="1090" y="1350"/>
                  </a:lnTo>
                  <a:lnTo>
                    <a:pt x="1068" y="1359"/>
                  </a:lnTo>
                  <a:lnTo>
                    <a:pt x="1045" y="1369"/>
                  </a:lnTo>
                  <a:lnTo>
                    <a:pt x="1021" y="1377"/>
                  </a:lnTo>
                  <a:lnTo>
                    <a:pt x="997" y="1383"/>
                  </a:lnTo>
                  <a:lnTo>
                    <a:pt x="971" y="1388"/>
                  </a:lnTo>
                  <a:lnTo>
                    <a:pt x="947" y="1392"/>
                  </a:lnTo>
                  <a:lnTo>
                    <a:pt x="947" y="1392"/>
                  </a:lnTo>
                  <a:lnTo>
                    <a:pt x="930" y="1394"/>
                  </a:lnTo>
                  <a:lnTo>
                    <a:pt x="930" y="1394"/>
                  </a:lnTo>
                  <a:lnTo>
                    <a:pt x="901" y="1398"/>
                  </a:lnTo>
                  <a:lnTo>
                    <a:pt x="887" y="1401"/>
                  </a:lnTo>
                  <a:lnTo>
                    <a:pt x="873" y="1405"/>
                  </a:lnTo>
                  <a:lnTo>
                    <a:pt x="871" y="1406"/>
                  </a:lnTo>
                  <a:lnTo>
                    <a:pt x="871" y="1406"/>
                  </a:lnTo>
                  <a:lnTo>
                    <a:pt x="857" y="1410"/>
                  </a:lnTo>
                  <a:lnTo>
                    <a:pt x="850" y="1411"/>
                  </a:lnTo>
                  <a:lnTo>
                    <a:pt x="844" y="1412"/>
                  </a:lnTo>
                  <a:lnTo>
                    <a:pt x="844" y="1412"/>
                  </a:lnTo>
                  <a:lnTo>
                    <a:pt x="823" y="1413"/>
                  </a:lnTo>
                  <a:lnTo>
                    <a:pt x="799" y="1414"/>
                  </a:lnTo>
                  <a:lnTo>
                    <a:pt x="799" y="1414"/>
                  </a:lnTo>
                  <a:close/>
                  <a:moveTo>
                    <a:pt x="758" y="37"/>
                  </a:moveTo>
                  <a:lnTo>
                    <a:pt x="758" y="37"/>
                  </a:lnTo>
                  <a:lnTo>
                    <a:pt x="723" y="38"/>
                  </a:lnTo>
                  <a:lnTo>
                    <a:pt x="688" y="39"/>
                  </a:lnTo>
                  <a:lnTo>
                    <a:pt x="651" y="41"/>
                  </a:lnTo>
                  <a:lnTo>
                    <a:pt x="614" y="43"/>
                  </a:lnTo>
                  <a:lnTo>
                    <a:pt x="578" y="47"/>
                  </a:lnTo>
                  <a:lnTo>
                    <a:pt x="540" y="52"/>
                  </a:lnTo>
                  <a:lnTo>
                    <a:pt x="504" y="58"/>
                  </a:lnTo>
                  <a:lnTo>
                    <a:pt x="468" y="67"/>
                  </a:lnTo>
                  <a:lnTo>
                    <a:pt x="432" y="76"/>
                  </a:lnTo>
                  <a:lnTo>
                    <a:pt x="397" y="87"/>
                  </a:lnTo>
                  <a:lnTo>
                    <a:pt x="363" y="102"/>
                  </a:lnTo>
                  <a:lnTo>
                    <a:pt x="347" y="109"/>
                  </a:lnTo>
                  <a:lnTo>
                    <a:pt x="330" y="118"/>
                  </a:lnTo>
                  <a:lnTo>
                    <a:pt x="314" y="126"/>
                  </a:lnTo>
                  <a:lnTo>
                    <a:pt x="299" y="135"/>
                  </a:lnTo>
                  <a:lnTo>
                    <a:pt x="284" y="146"/>
                  </a:lnTo>
                  <a:lnTo>
                    <a:pt x="270" y="156"/>
                  </a:lnTo>
                  <a:lnTo>
                    <a:pt x="255" y="167"/>
                  </a:lnTo>
                  <a:lnTo>
                    <a:pt x="242" y="180"/>
                  </a:lnTo>
                  <a:lnTo>
                    <a:pt x="228" y="192"/>
                  </a:lnTo>
                  <a:lnTo>
                    <a:pt x="216" y="206"/>
                  </a:lnTo>
                  <a:lnTo>
                    <a:pt x="216" y="206"/>
                  </a:lnTo>
                  <a:lnTo>
                    <a:pt x="183" y="245"/>
                  </a:lnTo>
                  <a:lnTo>
                    <a:pt x="153" y="283"/>
                  </a:lnTo>
                  <a:lnTo>
                    <a:pt x="126" y="320"/>
                  </a:lnTo>
                  <a:lnTo>
                    <a:pt x="103" y="354"/>
                  </a:lnTo>
                  <a:lnTo>
                    <a:pt x="94" y="370"/>
                  </a:lnTo>
                  <a:lnTo>
                    <a:pt x="84" y="387"/>
                  </a:lnTo>
                  <a:lnTo>
                    <a:pt x="77" y="403"/>
                  </a:lnTo>
                  <a:lnTo>
                    <a:pt x="70" y="418"/>
                  </a:lnTo>
                  <a:lnTo>
                    <a:pt x="64" y="434"/>
                  </a:lnTo>
                  <a:lnTo>
                    <a:pt x="58" y="449"/>
                  </a:lnTo>
                  <a:lnTo>
                    <a:pt x="54" y="464"/>
                  </a:lnTo>
                  <a:lnTo>
                    <a:pt x="51" y="478"/>
                  </a:lnTo>
                  <a:lnTo>
                    <a:pt x="51" y="478"/>
                  </a:lnTo>
                  <a:lnTo>
                    <a:pt x="47" y="502"/>
                  </a:lnTo>
                  <a:lnTo>
                    <a:pt x="44" y="527"/>
                  </a:lnTo>
                  <a:lnTo>
                    <a:pt x="43" y="551"/>
                  </a:lnTo>
                  <a:lnTo>
                    <a:pt x="42" y="576"/>
                  </a:lnTo>
                  <a:lnTo>
                    <a:pt x="42" y="576"/>
                  </a:lnTo>
                  <a:lnTo>
                    <a:pt x="41" y="602"/>
                  </a:lnTo>
                  <a:lnTo>
                    <a:pt x="40" y="627"/>
                  </a:lnTo>
                  <a:lnTo>
                    <a:pt x="40" y="627"/>
                  </a:lnTo>
                  <a:lnTo>
                    <a:pt x="38" y="655"/>
                  </a:lnTo>
                  <a:lnTo>
                    <a:pt x="37" y="683"/>
                  </a:lnTo>
                  <a:lnTo>
                    <a:pt x="37" y="737"/>
                  </a:lnTo>
                  <a:lnTo>
                    <a:pt x="37" y="737"/>
                  </a:lnTo>
                  <a:lnTo>
                    <a:pt x="37" y="764"/>
                  </a:lnTo>
                  <a:lnTo>
                    <a:pt x="37" y="768"/>
                  </a:lnTo>
                  <a:lnTo>
                    <a:pt x="37" y="768"/>
                  </a:lnTo>
                  <a:lnTo>
                    <a:pt x="38" y="797"/>
                  </a:lnTo>
                  <a:lnTo>
                    <a:pt x="39" y="824"/>
                  </a:lnTo>
                  <a:lnTo>
                    <a:pt x="40" y="839"/>
                  </a:lnTo>
                  <a:lnTo>
                    <a:pt x="42" y="852"/>
                  </a:lnTo>
                  <a:lnTo>
                    <a:pt x="44" y="867"/>
                  </a:lnTo>
                  <a:lnTo>
                    <a:pt x="48" y="880"/>
                  </a:lnTo>
                  <a:lnTo>
                    <a:pt x="48" y="880"/>
                  </a:lnTo>
                  <a:lnTo>
                    <a:pt x="57" y="913"/>
                  </a:lnTo>
                  <a:lnTo>
                    <a:pt x="69" y="943"/>
                  </a:lnTo>
                  <a:lnTo>
                    <a:pt x="75" y="959"/>
                  </a:lnTo>
                  <a:lnTo>
                    <a:pt x="75" y="959"/>
                  </a:lnTo>
                  <a:lnTo>
                    <a:pt x="78" y="968"/>
                  </a:lnTo>
                  <a:lnTo>
                    <a:pt x="83" y="976"/>
                  </a:lnTo>
                  <a:lnTo>
                    <a:pt x="95" y="990"/>
                  </a:lnTo>
                  <a:lnTo>
                    <a:pt x="95" y="990"/>
                  </a:lnTo>
                  <a:lnTo>
                    <a:pt x="105" y="1003"/>
                  </a:lnTo>
                  <a:lnTo>
                    <a:pt x="109" y="1009"/>
                  </a:lnTo>
                  <a:lnTo>
                    <a:pt x="112" y="1016"/>
                  </a:lnTo>
                  <a:lnTo>
                    <a:pt x="112" y="1016"/>
                  </a:lnTo>
                  <a:lnTo>
                    <a:pt x="121" y="1039"/>
                  </a:lnTo>
                  <a:lnTo>
                    <a:pt x="130" y="1061"/>
                  </a:lnTo>
                  <a:lnTo>
                    <a:pt x="141" y="1083"/>
                  </a:lnTo>
                  <a:lnTo>
                    <a:pt x="155" y="1104"/>
                  </a:lnTo>
                  <a:lnTo>
                    <a:pt x="155" y="1104"/>
                  </a:lnTo>
                  <a:lnTo>
                    <a:pt x="168" y="1123"/>
                  </a:lnTo>
                  <a:lnTo>
                    <a:pt x="183" y="1141"/>
                  </a:lnTo>
                  <a:lnTo>
                    <a:pt x="198" y="1158"/>
                  </a:lnTo>
                  <a:lnTo>
                    <a:pt x="215" y="1176"/>
                  </a:lnTo>
                  <a:lnTo>
                    <a:pt x="234" y="1192"/>
                  </a:lnTo>
                  <a:lnTo>
                    <a:pt x="252" y="1209"/>
                  </a:lnTo>
                  <a:lnTo>
                    <a:pt x="273" y="1226"/>
                  </a:lnTo>
                  <a:lnTo>
                    <a:pt x="294" y="1241"/>
                  </a:lnTo>
                  <a:lnTo>
                    <a:pt x="316" y="1256"/>
                  </a:lnTo>
                  <a:lnTo>
                    <a:pt x="339" y="1269"/>
                  </a:lnTo>
                  <a:lnTo>
                    <a:pt x="363" y="1283"/>
                  </a:lnTo>
                  <a:lnTo>
                    <a:pt x="387" y="1296"/>
                  </a:lnTo>
                  <a:lnTo>
                    <a:pt x="413" y="1307"/>
                  </a:lnTo>
                  <a:lnTo>
                    <a:pt x="439" y="1319"/>
                  </a:lnTo>
                  <a:lnTo>
                    <a:pt x="465" y="1329"/>
                  </a:lnTo>
                  <a:lnTo>
                    <a:pt x="492" y="1339"/>
                  </a:lnTo>
                  <a:lnTo>
                    <a:pt x="492" y="1339"/>
                  </a:lnTo>
                  <a:lnTo>
                    <a:pt x="521" y="1348"/>
                  </a:lnTo>
                  <a:lnTo>
                    <a:pt x="550" y="1355"/>
                  </a:lnTo>
                  <a:lnTo>
                    <a:pt x="578" y="1362"/>
                  </a:lnTo>
                  <a:lnTo>
                    <a:pt x="606" y="1368"/>
                  </a:lnTo>
                  <a:lnTo>
                    <a:pt x="633" y="1372"/>
                  </a:lnTo>
                  <a:lnTo>
                    <a:pt x="660" y="1375"/>
                  </a:lnTo>
                  <a:lnTo>
                    <a:pt x="686" y="1377"/>
                  </a:lnTo>
                  <a:lnTo>
                    <a:pt x="712" y="1377"/>
                  </a:lnTo>
                  <a:lnTo>
                    <a:pt x="812" y="1377"/>
                  </a:lnTo>
                  <a:lnTo>
                    <a:pt x="812" y="1377"/>
                  </a:lnTo>
                  <a:lnTo>
                    <a:pt x="825" y="1377"/>
                  </a:lnTo>
                  <a:lnTo>
                    <a:pt x="839" y="1375"/>
                  </a:lnTo>
                  <a:lnTo>
                    <a:pt x="864" y="1370"/>
                  </a:lnTo>
                  <a:lnTo>
                    <a:pt x="864" y="1370"/>
                  </a:lnTo>
                  <a:lnTo>
                    <a:pt x="881" y="1365"/>
                  </a:lnTo>
                  <a:lnTo>
                    <a:pt x="899" y="1362"/>
                  </a:lnTo>
                  <a:lnTo>
                    <a:pt x="899" y="1362"/>
                  </a:lnTo>
                  <a:lnTo>
                    <a:pt x="928" y="1358"/>
                  </a:lnTo>
                  <a:lnTo>
                    <a:pt x="956" y="1353"/>
                  </a:lnTo>
                  <a:lnTo>
                    <a:pt x="984" y="1347"/>
                  </a:lnTo>
                  <a:lnTo>
                    <a:pt x="1011" y="1339"/>
                  </a:lnTo>
                  <a:lnTo>
                    <a:pt x="1038" y="1330"/>
                  </a:lnTo>
                  <a:lnTo>
                    <a:pt x="1064" y="1320"/>
                  </a:lnTo>
                  <a:lnTo>
                    <a:pt x="1089" y="1309"/>
                  </a:lnTo>
                  <a:lnTo>
                    <a:pt x="1113" y="1297"/>
                  </a:lnTo>
                  <a:lnTo>
                    <a:pt x="1113" y="1297"/>
                  </a:lnTo>
                  <a:lnTo>
                    <a:pt x="1133" y="1286"/>
                  </a:lnTo>
                  <a:lnTo>
                    <a:pt x="1152" y="1273"/>
                  </a:lnTo>
                  <a:lnTo>
                    <a:pt x="1170" y="1260"/>
                  </a:lnTo>
                  <a:lnTo>
                    <a:pt x="1187" y="1245"/>
                  </a:lnTo>
                  <a:lnTo>
                    <a:pt x="1204" y="1231"/>
                  </a:lnTo>
                  <a:lnTo>
                    <a:pt x="1220" y="1215"/>
                  </a:lnTo>
                  <a:lnTo>
                    <a:pt x="1252" y="1183"/>
                  </a:lnTo>
                  <a:lnTo>
                    <a:pt x="1252" y="1183"/>
                  </a:lnTo>
                  <a:lnTo>
                    <a:pt x="1269" y="1166"/>
                  </a:lnTo>
                  <a:lnTo>
                    <a:pt x="1269" y="1166"/>
                  </a:lnTo>
                  <a:lnTo>
                    <a:pt x="1279" y="1155"/>
                  </a:lnTo>
                  <a:lnTo>
                    <a:pt x="1289" y="1143"/>
                  </a:lnTo>
                  <a:lnTo>
                    <a:pt x="1297" y="1129"/>
                  </a:lnTo>
                  <a:lnTo>
                    <a:pt x="1303" y="1116"/>
                  </a:lnTo>
                  <a:lnTo>
                    <a:pt x="1310" y="1101"/>
                  </a:lnTo>
                  <a:lnTo>
                    <a:pt x="1316" y="1088"/>
                  </a:lnTo>
                  <a:lnTo>
                    <a:pt x="1327" y="1058"/>
                  </a:lnTo>
                  <a:lnTo>
                    <a:pt x="1327" y="1058"/>
                  </a:lnTo>
                  <a:lnTo>
                    <a:pt x="1333" y="1039"/>
                  </a:lnTo>
                  <a:lnTo>
                    <a:pt x="1340" y="1019"/>
                  </a:lnTo>
                  <a:lnTo>
                    <a:pt x="1349" y="1002"/>
                  </a:lnTo>
                  <a:lnTo>
                    <a:pt x="1358" y="984"/>
                  </a:lnTo>
                  <a:lnTo>
                    <a:pt x="1358" y="984"/>
                  </a:lnTo>
                  <a:lnTo>
                    <a:pt x="1369" y="963"/>
                  </a:lnTo>
                  <a:lnTo>
                    <a:pt x="1380" y="943"/>
                  </a:lnTo>
                  <a:lnTo>
                    <a:pt x="1388" y="921"/>
                  </a:lnTo>
                  <a:lnTo>
                    <a:pt x="1396" y="899"/>
                  </a:lnTo>
                  <a:lnTo>
                    <a:pt x="1403" y="875"/>
                  </a:lnTo>
                  <a:lnTo>
                    <a:pt x="1408" y="851"/>
                  </a:lnTo>
                  <a:lnTo>
                    <a:pt x="1412" y="825"/>
                  </a:lnTo>
                  <a:lnTo>
                    <a:pt x="1415" y="800"/>
                  </a:lnTo>
                  <a:lnTo>
                    <a:pt x="1415" y="800"/>
                  </a:lnTo>
                  <a:lnTo>
                    <a:pt x="1419" y="748"/>
                  </a:lnTo>
                  <a:lnTo>
                    <a:pt x="1421" y="697"/>
                  </a:lnTo>
                  <a:lnTo>
                    <a:pt x="1421" y="645"/>
                  </a:lnTo>
                  <a:lnTo>
                    <a:pt x="1421" y="592"/>
                  </a:lnTo>
                  <a:lnTo>
                    <a:pt x="1421" y="590"/>
                  </a:lnTo>
                  <a:lnTo>
                    <a:pt x="1421" y="590"/>
                  </a:lnTo>
                  <a:lnTo>
                    <a:pt x="1422" y="566"/>
                  </a:lnTo>
                  <a:lnTo>
                    <a:pt x="1422" y="566"/>
                  </a:lnTo>
                  <a:lnTo>
                    <a:pt x="1422" y="547"/>
                  </a:lnTo>
                  <a:lnTo>
                    <a:pt x="1422" y="525"/>
                  </a:lnTo>
                  <a:lnTo>
                    <a:pt x="1420" y="505"/>
                  </a:lnTo>
                  <a:lnTo>
                    <a:pt x="1418" y="496"/>
                  </a:lnTo>
                  <a:lnTo>
                    <a:pt x="1416" y="487"/>
                  </a:lnTo>
                  <a:lnTo>
                    <a:pt x="1416" y="487"/>
                  </a:lnTo>
                  <a:lnTo>
                    <a:pt x="1407" y="461"/>
                  </a:lnTo>
                  <a:lnTo>
                    <a:pt x="1395" y="435"/>
                  </a:lnTo>
                  <a:lnTo>
                    <a:pt x="1382" y="407"/>
                  </a:lnTo>
                  <a:lnTo>
                    <a:pt x="1367" y="377"/>
                  </a:lnTo>
                  <a:lnTo>
                    <a:pt x="1367" y="377"/>
                  </a:lnTo>
                  <a:lnTo>
                    <a:pt x="1357" y="359"/>
                  </a:lnTo>
                  <a:lnTo>
                    <a:pt x="1347" y="342"/>
                  </a:lnTo>
                  <a:lnTo>
                    <a:pt x="1335" y="326"/>
                  </a:lnTo>
                  <a:lnTo>
                    <a:pt x="1324" y="310"/>
                  </a:lnTo>
                  <a:lnTo>
                    <a:pt x="1299" y="280"/>
                  </a:lnTo>
                  <a:lnTo>
                    <a:pt x="1273" y="249"/>
                  </a:lnTo>
                  <a:lnTo>
                    <a:pt x="1273" y="249"/>
                  </a:lnTo>
                  <a:lnTo>
                    <a:pt x="1243" y="216"/>
                  </a:lnTo>
                  <a:lnTo>
                    <a:pt x="1243" y="216"/>
                  </a:lnTo>
                  <a:lnTo>
                    <a:pt x="1235" y="207"/>
                  </a:lnTo>
                  <a:lnTo>
                    <a:pt x="1225" y="198"/>
                  </a:lnTo>
                  <a:lnTo>
                    <a:pt x="1217" y="190"/>
                  </a:lnTo>
                  <a:lnTo>
                    <a:pt x="1208" y="183"/>
                  </a:lnTo>
                  <a:lnTo>
                    <a:pt x="1188" y="171"/>
                  </a:lnTo>
                  <a:lnTo>
                    <a:pt x="1170" y="161"/>
                  </a:lnTo>
                  <a:lnTo>
                    <a:pt x="1170" y="161"/>
                  </a:lnTo>
                  <a:lnTo>
                    <a:pt x="1154" y="151"/>
                  </a:lnTo>
                  <a:lnTo>
                    <a:pt x="1137" y="140"/>
                  </a:lnTo>
                  <a:lnTo>
                    <a:pt x="1137" y="140"/>
                  </a:lnTo>
                  <a:lnTo>
                    <a:pt x="1126" y="132"/>
                  </a:lnTo>
                  <a:lnTo>
                    <a:pt x="1115" y="124"/>
                  </a:lnTo>
                  <a:lnTo>
                    <a:pt x="1102" y="118"/>
                  </a:lnTo>
                  <a:lnTo>
                    <a:pt x="1088" y="111"/>
                  </a:lnTo>
                  <a:lnTo>
                    <a:pt x="1088" y="111"/>
                  </a:lnTo>
                  <a:lnTo>
                    <a:pt x="1074" y="105"/>
                  </a:lnTo>
                  <a:lnTo>
                    <a:pt x="1061" y="99"/>
                  </a:lnTo>
                  <a:lnTo>
                    <a:pt x="1061" y="99"/>
                  </a:lnTo>
                  <a:lnTo>
                    <a:pt x="1047" y="93"/>
                  </a:lnTo>
                  <a:lnTo>
                    <a:pt x="1034" y="87"/>
                  </a:lnTo>
                  <a:lnTo>
                    <a:pt x="1018" y="83"/>
                  </a:lnTo>
                  <a:lnTo>
                    <a:pt x="1011" y="82"/>
                  </a:lnTo>
                  <a:lnTo>
                    <a:pt x="1003" y="81"/>
                  </a:lnTo>
                  <a:lnTo>
                    <a:pt x="1003" y="81"/>
                  </a:lnTo>
                  <a:lnTo>
                    <a:pt x="988" y="80"/>
                  </a:lnTo>
                  <a:lnTo>
                    <a:pt x="970" y="79"/>
                  </a:lnTo>
                  <a:lnTo>
                    <a:pt x="954" y="76"/>
                  </a:lnTo>
                  <a:lnTo>
                    <a:pt x="940" y="73"/>
                  </a:lnTo>
                  <a:lnTo>
                    <a:pt x="940" y="73"/>
                  </a:lnTo>
                  <a:lnTo>
                    <a:pt x="923" y="67"/>
                  </a:lnTo>
                  <a:lnTo>
                    <a:pt x="903" y="61"/>
                  </a:lnTo>
                  <a:lnTo>
                    <a:pt x="882" y="55"/>
                  </a:lnTo>
                  <a:lnTo>
                    <a:pt x="861" y="51"/>
                  </a:lnTo>
                  <a:lnTo>
                    <a:pt x="839" y="48"/>
                  </a:lnTo>
                  <a:lnTo>
                    <a:pt x="817" y="46"/>
                  </a:lnTo>
                  <a:lnTo>
                    <a:pt x="795" y="44"/>
                  </a:lnTo>
                  <a:lnTo>
                    <a:pt x="774" y="43"/>
                  </a:lnTo>
                  <a:lnTo>
                    <a:pt x="774" y="43"/>
                  </a:lnTo>
                  <a:lnTo>
                    <a:pt x="767" y="42"/>
                  </a:lnTo>
                  <a:lnTo>
                    <a:pt x="764" y="41"/>
                  </a:lnTo>
                  <a:lnTo>
                    <a:pt x="762" y="39"/>
                  </a:lnTo>
                  <a:lnTo>
                    <a:pt x="760" y="37"/>
                  </a:lnTo>
                  <a:lnTo>
                    <a:pt x="758" y="3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74" name="Freeform 344"/>
            <p:cNvSpPr>
              <a:spLocks noEditPoints="1"/>
            </p:cNvSpPr>
            <p:nvPr/>
          </p:nvSpPr>
          <p:spPr bwMode="auto">
            <a:xfrm>
              <a:off x="4273551" y="4206876"/>
              <a:ext cx="504825" cy="487363"/>
            </a:xfrm>
            <a:custGeom>
              <a:avLst/>
              <a:gdLst/>
              <a:ahLst/>
              <a:cxnLst>
                <a:cxn ang="0">
                  <a:pos x="380" y="911"/>
                </a:cxn>
                <a:cxn ang="0">
                  <a:pos x="258" y="876"/>
                </a:cxn>
                <a:cxn ang="0">
                  <a:pos x="157" y="807"/>
                </a:cxn>
                <a:cxn ang="0">
                  <a:pos x="110" y="744"/>
                </a:cxn>
                <a:cxn ang="0">
                  <a:pos x="64" y="684"/>
                </a:cxn>
                <a:cxn ang="0">
                  <a:pos x="35" y="628"/>
                </a:cxn>
                <a:cxn ang="0">
                  <a:pos x="15" y="570"/>
                </a:cxn>
                <a:cxn ang="0">
                  <a:pos x="0" y="466"/>
                </a:cxn>
                <a:cxn ang="0">
                  <a:pos x="6" y="356"/>
                </a:cxn>
                <a:cxn ang="0">
                  <a:pos x="23" y="271"/>
                </a:cxn>
                <a:cxn ang="0">
                  <a:pos x="63" y="189"/>
                </a:cxn>
                <a:cxn ang="0">
                  <a:pos x="152" y="100"/>
                </a:cxn>
                <a:cxn ang="0">
                  <a:pos x="248" y="46"/>
                </a:cxn>
                <a:cxn ang="0">
                  <a:pos x="443" y="3"/>
                </a:cxn>
                <a:cxn ang="0">
                  <a:pos x="498" y="5"/>
                </a:cxn>
                <a:cxn ang="0">
                  <a:pos x="533" y="13"/>
                </a:cxn>
                <a:cxn ang="0">
                  <a:pos x="639" y="17"/>
                </a:cxn>
                <a:cxn ang="0">
                  <a:pos x="690" y="38"/>
                </a:cxn>
                <a:cxn ang="0">
                  <a:pos x="740" y="61"/>
                </a:cxn>
                <a:cxn ang="0">
                  <a:pos x="783" y="87"/>
                </a:cxn>
                <a:cxn ang="0">
                  <a:pos x="848" y="144"/>
                </a:cxn>
                <a:cxn ang="0">
                  <a:pos x="919" y="258"/>
                </a:cxn>
                <a:cxn ang="0">
                  <a:pos x="952" y="383"/>
                </a:cxn>
                <a:cxn ang="0">
                  <a:pos x="954" y="499"/>
                </a:cxn>
                <a:cxn ang="0">
                  <a:pos x="942" y="607"/>
                </a:cxn>
                <a:cxn ang="0">
                  <a:pos x="894" y="727"/>
                </a:cxn>
                <a:cxn ang="0">
                  <a:pos x="833" y="808"/>
                </a:cxn>
                <a:cxn ang="0">
                  <a:pos x="728" y="871"/>
                </a:cxn>
                <a:cxn ang="0">
                  <a:pos x="585" y="911"/>
                </a:cxn>
                <a:cxn ang="0">
                  <a:pos x="486" y="920"/>
                </a:cxn>
                <a:cxn ang="0">
                  <a:pos x="378" y="48"/>
                </a:cxn>
                <a:cxn ang="0">
                  <a:pos x="266" y="81"/>
                </a:cxn>
                <a:cxn ang="0">
                  <a:pos x="184" y="123"/>
                </a:cxn>
                <a:cxn ang="0">
                  <a:pos x="140" y="162"/>
                </a:cxn>
                <a:cxn ang="0">
                  <a:pos x="91" y="210"/>
                </a:cxn>
                <a:cxn ang="0">
                  <a:pos x="48" y="323"/>
                </a:cxn>
                <a:cxn ang="0">
                  <a:pos x="40" y="430"/>
                </a:cxn>
                <a:cxn ang="0">
                  <a:pos x="40" y="514"/>
                </a:cxn>
                <a:cxn ang="0">
                  <a:pos x="65" y="599"/>
                </a:cxn>
                <a:cxn ang="0">
                  <a:pos x="158" y="751"/>
                </a:cxn>
                <a:cxn ang="0">
                  <a:pos x="239" y="827"/>
                </a:cxn>
                <a:cxn ang="0">
                  <a:pos x="354" y="869"/>
                </a:cxn>
                <a:cxn ang="0">
                  <a:pos x="510" y="884"/>
                </a:cxn>
                <a:cxn ang="0">
                  <a:pos x="584" y="876"/>
                </a:cxn>
                <a:cxn ang="0">
                  <a:pos x="704" y="844"/>
                </a:cxn>
                <a:cxn ang="0">
                  <a:pos x="787" y="801"/>
                </a:cxn>
                <a:cxn ang="0">
                  <a:pos x="843" y="743"/>
                </a:cxn>
                <a:cxn ang="0">
                  <a:pos x="878" y="668"/>
                </a:cxn>
                <a:cxn ang="0">
                  <a:pos x="905" y="601"/>
                </a:cxn>
                <a:cxn ang="0">
                  <a:pos x="919" y="452"/>
                </a:cxn>
                <a:cxn ang="0">
                  <a:pos x="907" y="326"/>
                </a:cxn>
                <a:cxn ang="0">
                  <a:pos x="853" y="209"/>
                </a:cxn>
                <a:cxn ang="0">
                  <a:pos x="768" y="120"/>
                </a:cxn>
                <a:cxn ang="0">
                  <a:pos x="694" y="81"/>
                </a:cxn>
                <a:cxn ang="0">
                  <a:pos x="651" y="60"/>
                </a:cxn>
                <a:cxn ang="0">
                  <a:pos x="580" y="46"/>
                </a:cxn>
                <a:cxn ang="0">
                  <a:pos x="506" y="46"/>
                </a:cxn>
                <a:cxn ang="0">
                  <a:pos x="466" y="37"/>
                </a:cxn>
              </a:cxnLst>
              <a:rect l="0" t="0" r="r" b="b"/>
              <a:pathLst>
                <a:path w="954" h="920">
                  <a:moveTo>
                    <a:pt x="486" y="920"/>
                  </a:moveTo>
                  <a:lnTo>
                    <a:pt x="486" y="920"/>
                  </a:lnTo>
                  <a:lnTo>
                    <a:pt x="459" y="919"/>
                  </a:lnTo>
                  <a:lnTo>
                    <a:pt x="433" y="917"/>
                  </a:lnTo>
                  <a:lnTo>
                    <a:pt x="406" y="914"/>
                  </a:lnTo>
                  <a:lnTo>
                    <a:pt x="380" y="911"/>
                  </a:lnTo>
                  <a:lnTo>
                    <a:pt x="354" y="906"/>
                  </a:lnTo>
                  <a:lnTo>
                    <a:pt x="328" y="899"/>
                  </a:lnTo>
                  <a:lnTo>
                    <a:pt x="303" y="892"/>
                  </a:lnTo>
                  <a:lnTo>
                    <a:pt x="279" y="884"/>
                  </a:lnTo>
                  <a:lnTo>
                    <a:pt x="279" y="884"/>
                  </a:lnTo>
                  <a:lnTo>
                    <a:pt x="258" y="876"/>
                  </a:lnTo>
                  <a:lnTo>
                    <a:pt x="239" y="866"/>
                  </a:lnTo>
                  <a:lnTo>
                    <a:pt x="220" y="857"/>
                  </a:lnTo>
                  <a:lnTo>
                    <a:pt x="202" y="845"/>
                  </a:lnTo>
                  <a:lnTo>
                    <a:pt x="186" y="834"/>
                  </a:lnTo>
                  <a:lnTo>
                    <a:pt x="170" y="821"/>
                  </a:lnTo>
                  <a:lnTo>
                    <a:pt x="157" y="807"/>
                  </a:lnTo>
                  <a:lnTo>
                    <a:pt x="143" y="793"/>
                  </a:lnTo>
                  <a:lnTo>
                    <a:pt x="143" y="793"/>
                  </a:lnTo>
                  <a:lnTo>
                    <a:pt x="133" y="779"/>
                  </a:lnTo>
                  <a:lnTo>
                    <a:pt x="124" y="764"/>
                  </a:lnTo>
                  <a:lnTo>
                    <a:pt x="124" y="764"/>
                  </a:lnTo>
                  <a:lnTo>
                    <a:pt x="110" y="744"/>
                  </a:lnTo>
                  <a:lnTo>
                    <a:pt x="103" y="735"/>
                  </a:lnTo>
                  <a:lnTo>
                    <a:pt x="95" y="725"/>
                  </a:lnTo>
                  <a:lnTo>
                    <a:pt x="95" y="725"/>
                  </a:lnTo>
                  <a:lnTo>
                    <a:pt x="84" y="713"/>
                  </a:lnTo>
                  <a:lnTo>
                    <a:pt x="74" y="699"/>
                  </a:lnTo>
                  <a:lnTo>
                    <a:pt x="64" y="684"/>
                  </a:lnTo>
                  <a:lnTo>
                    <a:pt x="57" y="668"/>
                  </a:lnTo>
                  <a:lnTo>
                    <a:pt x="57" y="668"/>
                  </a:lnTo>
                  <a:lnTo>
                    <a:pt x="50" y="653"/>
                  </a:lnTo>
                  <a:lnTo>
                    <a:pt x="42" y="639"/>
                  </a:lnTo>
                  <a:lnTo>
                    <a:pt x="42" y="639"/>
                  </a:lnTo>
                  <a:lnTo>
                    <a:pt x="35" y="628"/>
                  </a:lnTo>
                  <a:lnTo>
                    <a:pt x="29" y="616"/>
                  </a:lnTo>
                  <a:lnTo>
                    <a:pt x="25" y="605"/>
                  </a:lnTo>
                  <a:lnTo>
                    <a:pt x="21" y="594"/>
                  </a:lnTo>
                  <a:lnTo>
                    <a:pt x="21" y="594"/>
                  </a:lnTo>
                  <a:lnTo>
                    <a:pt x="15" y="570"/>
                  </a:lnTo>
                  <a:lnTo>
                    <a:pt x="15" y="570"/>
                  </a:lnTo>
                  <a:lnTo>
                    <a:pt x="8" y="547"/>
                  </a:lnTo>
                  <a:lnTo>
                    <a:pt x="4" y="524"/>
                  </a:lnTo>
                  <a:lnTo>
                    <a:pt x="4" y="524"/>
                  </a:lnTo>
                  <a:lnTo>
                    <a:pt x="2" y="506"/>
                  </a:lnTo>
                  <a:lnTo>
                    <a:pt x="1" y="487"/>
                  </a:lnTo>
                  <a:lnTo>
                    <a:pt x="0" y="466"/>
                  </a:lnTo>
                  <a:lnTo>
                    <a:pt x="0" y="445"/>
                  </a:lnTo>
                  <a:lnTo>
                    <a:pt x="0" y="424"/>
                  </a:lnTo>
                  <a:lnTo>
                    <a:pt x="1" y="402"/>
                  </a:lnTo>
                  <a:lnTo>
                    <a:pt x="3" y="379"/>
                  </a:lnTo>
                  <a:lnTo>
                    <a:pt x="6" y="356"/>
                  </a:lnTo>
                  <a:lnTo>
                    <a:pt x="6" y="356"/>
                  </a:lnTo>
                  <a:lnTo>
                    <a:pt x="10" y="336"/>
                  </a:lnTo>
                  <a:lnTo>
                    <a:pt x="15" y="315"/>
                  </a:lnTo>
                  <a:lnTo>
                    <a:pt x="15" y="315"/>
                  </a:lnTo>
                  <a:lnTo>
                    <a:pt x="19" y="293"/>
                  </a:lnTo>
                  <a:lnTo>
                    <a:pt x="23" y="271"/>
                  </a:lnTo>
                  <a:lnTo>
                    <a:pt x="23" y="271"/>
                  </a:lnTo>
                  <a:lnTo>
                    <a:pt x="26" y="256"/>
                  </a:lnTo>
                  <a:lnTo>
                    <a:pt x="30" y="240"/>
                  </a:lnTo>
                  <a:lnTo>
                    <a:pt x="38" y="227"/>
                  </a:lnTo>
                  <a:lnTo>
                    <a:pt x="47" y="211"/>
                  </a:lnTo>
                  <a:lnTo>
                    <a:pt x="47" y="211"/>
                  </a:lnTo>
                  <a:lnTo>
                    <a:pt x="63" y="189"/>
                  </a:lnTo>
                  <a:lnTo>
                    <a:pt x="81" y="170"/>
                  </a:lnTo>
                  <a:lnTo>
                    <a:pt x="100" y="152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52" y="100"/>
                  </a:lnTo>
                  <a:lnTo>
                    <a:pt x="152" y="100"/>
                  </a:lnTo>
                  <a:lnTo>
                    <a:pt x="159" y="94"/>
                  </a:lnTo>
                  <a:lnTo>
                    <a:pt x="167" y="87"/>
                  </a:lnTo>
                  <a:lnTo>
                    <a:pt x="185" y="75"/>
                  </a:lnTo>
                  <a:lnTo>
                    <a:pt x="205" y="64"/>
                  </a:lnTo>
                  <a:lnTo>
                    <a:pt x="226" y="55"/>
                  </a:lnTo>
                  <a:lnTo>
                    <a:pt x="248" y="46"/>
                  </a:lnTo>
                  <a:lnTo>
                    <a:pt x="269" y="39"/>
                  </a:lnTo>
                  <a:lnTo>
                    <a:pt x="306" y="29"/>
                  </a:lnTo>
                  <a:lnTo>
                    <a:pt x="306" y="29"/>
                  </a:lnTo>
                  <a:lnTo>
                    <a:pt x="352" y="18"/>
                  </a:lnTo>
                  <a:lnTo>
                    <a:pt x="398" y="9"/>
                  </a:lnTo>
                  <a:lnTo>
                    <a:pt x="443" y="3"/>
                  </a:lnTo>
                  <a:lnTo>
                    <a:pt x="485" y="0"/>
                  </a:lnTo>
                  <a:lnTo>
                    <a:pt x="486" y="0"/>
                  </a:lnTo>
                  <a:lnTo>
                    <a:pt x="486" y="0"/>
                  </a:lnTo>
                  <a:lnTo>
                    <a:pt x="491" y="0"/>
                  </a:lnTo>
                  <a:lnTo>
                    <a:pt x="496" y="2"/>
                  </a:lnTo>
                  <a:lnTo>
                    <a:pt x="498" y="5"/>
                  </a:lnTo>
                  <a:lnTo>
                    <a:pt x="500" y="7"/>
                  </a:lnTo>
                  <a:lnTo>
                    <a:pt x="501" y="10"/>
                  </a:lnTo>
                  <a:lnTo>
                    <a:pt x="504" y="10"/>
                  </a:lnTo>
                  <a:lnTo>
                    <a:pt x="504" y="10"/>
                  </a:lnTo>
                  <a:lnTo>
                    <a:pt x="518" y="12"/>
                  </a:lnTo>
                  <a:lnTo>
                    <a:pt x="533" y="13"/>
                  </a:lnTo>
                  <a:lnTo>
                    <a:pt x="563" y="13"/>
                  </a:lnTo>
                  <a:lnTo>
                    <a:pt x="572" y="13"/>
                  </a:lnTo>
                  <a:lnTo>
                    <a:pt x="572" y="13"/>
                  </a:lnTo>
                  <a:lnTo>
                    <a:pt x="595" y="13"/>
                  </a:lnTo>
                  <a:lnTo>
                    <a:pt x="617" y="14"/>
                  </a:lnTo>
                  <a:lnTo>
                    <a:pt x="639" y="17"/>
                  </a:lnTo>
                  <a:lnTo>
                    <a:pt x="649" y="19"/>
                  </a:lnTo>
                  <a:lnTo>
                    <a:pt x="659" y="23"/>
                  </a:lnTo>
                  <a:lnTo>
                    <a:pt x="659" y="23"/>
                  </a:lnTo>
                  <a:lnTo>
                    <a:pt x="667" y="26"/>
                  </a:lnTo>
                  <a:lnTo>
                    <a:pt x="675" y="29"/>
                  </a:lnTo>
                  <a:lnTo>
                    <a:pt x="690" y="38"/>
                  </a:lnTo>
                  <a:lnTo>
                    <a:pt x="690" y="38"/>
                  </a:lnTo>
                  <a:lnTo>
                    <a:pt x="705" y="45"/>
                  </a:lnTo>
                  <a:lnTo>
                    <a:pt x="719" y="53"/>
                  </a:lnTo>
                  <a:lnTo>
                    <a:pt x="719" y="53"/>
                  </a:lnTo>
                  <a:lnTo>
                    <a:pt x="730" y="57"/>
                  </a:lnTo>
                  <a:lnTo>
                    <a:pt x="740" y="61"/>
                  </a:lnTo>
                  <a:lnTo>
                    <a:pt x="748" y="66"/>
                  </a:lnTo>
                  <a:lnTo>
                    <a:pt x="756" y="71"/>
                  </a:lnTo>
                  <a:lnTo>
                    <a:pt x="756" y="71"/>
                  </a:lnTo>
                  <a:lnTo>
                    <a:pt x="769" y="80"/>
                  </a:lnTo>
                  <a:lnTo>
                    <a:pt x="783" y="87"/>
                  </a:lnTo>
                  <a:lnTo>
                    <a:pt x="783" y="87"/>
                  </a:lnTo>
                  <a:lnTo>
                    <a:pt x="799" y="97"/>
                  </a:lnTo>
                  <a:lnTo>
                    <a:pt x="808" y="102"/>
                  </a:lnTo>
                  <a:lnTo>
                    <a:pt x="815" y="109"/>
                  </a:lnTo>
                  <a:lnTo>
                    <a:pt x="815" y="109"/>
                  </a:lnTo>
                  <a:lnTo>
                    <a:pt x="831" y="126"/>
                  </a:lnTo>
                  <a:lnTo>
                    <a:pt x="848" y="144"/>
                  </a:lnTo>
                  <a:lnTo>
                    <a:pt x="862" y="162"/>
                  </a:lnTo>
                  <a:lnTo>
                    <a:pt x="876" y="181"/>
                  </a:lnTo>
                  <a:lnTo>
                    <a:pt x="888" y="200"/>
                  </a:lnTo>
                  <a:lnTo>
                    <a:pt x="900" y="218"/>
                  </a:lnTo>
                  <a:lnTo>
                    <a:pt x="910" y="238"/>
                  </a:lnTo>
                  <a:lnTo>
                    <a:pt x="919" y="258"/>
                  </a:lnTo>
                  <a:lnTo>
                    <a:pt x="928" y="277"/>
                  </a:lnTo>
                  <a:lnTo>
                    <a:pt x="934" y="298"/>
                  </a:lnTo>
                  <a:lnTo>
                    <a:pt x="940" y="319"/>
                  </a:lnTo>
                  <a:lnTo>
                    <a:pt x="944" y="340"/>
                  </a:lnTo>
                  <a:lnTo>
                    <a:pt x="949" y="361"/>
                  </a:lnTo>
                  <a:lnTo>
                    <a:pt x="952" y="383"/>
                  </a:lnTo>
                  <a:lnTo>
                    <a:pt x="953" y="406"/>
                  </a:lnTo>
                  <a:lnTo>
                    <a:pt x="954" y="429"/>
                  </a:lnTo>
                  <a:lnTo>
                    <a:pt x="954" y="429"/>
                  </a:lnTo>
                  <a:lnTo>
                    <a:pt x="954" y="463"/>
                  </a:lnTo>
                  <a:lnTo>
                    <a:pt x="954" y="463"/>
                  </a:lnTo>
                  <a:lnTo>
                    <a:pt x="954" y="499"/>
                  </a:lnTo>
                  <a:lnTo>
                    <a:pt x="953" y="537"/>
                  </a:lnTo>
                  <a:lnTo>
                    <a:pt x="952" y="555"/>
                  </a:lnTo>
                  <a:lnTo>
                    <a:pt x="950" y="573"/>
                  </a:lnTo>
                  <a:lnTo>
                    <a:pt x="946" y="590"/>
                  </a:lnTo>
                  <a:lnTo>
                    <a:pt x="942" y="607"/>
                  </a:lnTo>
                  <a:lnTo>
                    <a:pt x="942" y="607"/>
                  </a:lnTo>
                  <a:lnTo>
                    <a:pt x="936" y="628"/>
                  </a:lnTo>
                  <a:lnTo>
                    <a:pt x="929" y="649"/>
                  </a:lnTo>
                  <a:lnTo>
                    <a:pt x="921" y="669"/>
                  </a:lnTo>
                  <a:lnTo>
                    <a:pt x="912" y="689"/>
                  </a:lnTo>
                  <a:lnTo>
                    <a:pt x="903" y="709"/>
                  </a:lnTo>
                  <a:lnTo>
                    <a:pt x="894" y="727"/>
                  </a:lnTo>
                  <a:lnTo>
                    <a:pt x="883" y="745"/>
                  </a:lnTo>
                  <a:lnTo>
                    <a:pt x="874" y="760"/>
                  </a:lnTo>
                  <a:lnTo>
                    <a:pt x="874" y="760"/>
                  </a:lnTo>
                  <a:lnTo>
                    <a:pt x="861" y="778"/>
                  </a:lnTo>
                  <a:lnTo>
                    <a:pt x="848" y="794"/>
                  </a:lnTo>
                  <a:lnTo>
                    <a:pt x="833" y="808"/>
                  </a:lnTo>
                  <a:lnTo>
                    <a:pt x="818" y="822"/>
                  </a:lnTo>
                  <a:lnTo>
                    <a:pt x="801" y="834"/>
                  </a:lnTo>
                  <a:lnTo>
                    <a:pt x="784" y="844"/>
                  </a:lnTo>
                  <a:lnTo>
                    <a:pt x="766" y="855"/>
                  </a:lnTo>
                  <a:lnTo>
                    <a:pt x="747" y="863"/>
                  </a:lnTo>
                  <a:lnTo>
                    <a:pt x="728" y="871"/>
                  </a:lnTo>
                  <a:lnTo>
                    <a:pt x="708" y="879"/>
                  </a:lnTo>
                  <a:lnTo>
                    <a:pt x="688" y="885"/>
                  </a:lnTo>
                  <a:lnTo>
                    <a:pt x="668" y="891"/>
                  </a:lnTo>
                  <a:lnTo>
                    <a:pt x="626" y="901"/>
                  </a:lnTo>
                  <a:lnTo>
                    <a:pt x="585" y="911"/>
                  </a:lnTo>
                  <a:lnTo>
                    <a:pt x="585" y="911"/>
                  </a:lnTo>
                  <a:lnTo>
                    <a:pt x="562" y="914"/>
                  </a:lnTo>
                  <a:lnTo>
                    <a:pt x="537" y="917"/>
                  </a:lnTo>
                  <a:lnTo>
                    <a:pt x="512" y="919"/>
                  </a:lnTo>
                  <a:lnTo>
                    <a:pt x="486" y="920"/>
                  </a:lnTo>
                  <a:lnTo>
                    <a:pt x="486" y="920"/>
                  </a:lnTo>
                  <a:lnTo>
                    <a:pt x="486" y="920"/>
                  </a:lnTo>
                  <a:lnTo>
                    <a:pt x="486" y="920"/>
                  </a:lnTo>
                  <a:close/>
                  <a:moveTo>
                    <a:pt x="463" y="37"/>
                  </a:moveTo>
                  <a:lnTo>
                    <a:pt x="463" y="37"/>
                  </a:lnTo>
                  <a:lnTo>
                    <a:pt x="424" y="41"/>
                  </a:lnTo>
                  <a:lnTo>
                    <a:pt x="402" y="44"/>
                  </a:lnTo>
                  <a:lnTo>
                    <a:pt x="378" y="48"/>
                  </a:lnTo>
                  <a:lnTo>
                    <a:pt x="355" y="54"/>
                  </a:lnTo>
                  <a:lnTo>
                    <a:pt x="331" y="59"/>
                  </a:lnTo>
                  <a:lnTo>
                    <a:pt x="307" y="66"/>
                  </a:lnTo>
                  <a:lnTo>
                    <a:pt x="282" y="73"/>
                  </a:lnTo>
                  <a:lnTo>
                    <a:pt x="282" y="73"/>
                  </a:lnTo>
                  <a:lnTo>
                    <a:pt x="266" y="81"/>
                  </a:lnTo>
                  <a:lnTo>
                    <a:pt x="249" y="88"/>
                  </a:lnTo>
                  <a:lnTo>
                    <a:pt x="217" y="104"/>
                  </a:lnTo>
                  <a:lnTo>
                    <a:pt x="217" y="104"/>
                  </a:lnTo>
                  <a:lnTo>
                    <a:pt x="193" y="117"/>
                  </a:lnTo>
                  <a:lnTo>
                    <a:pt x="193" y="117"/>
                  </a:lnTo>
                  <a:lnTo>
                    <a:pt x="184" y="123"/>
                  </a:lnTo>
                  <a:lnTo>
                    <a:pt x="174" y="129"/>
                  </a:lnTo>
                  <a:lnTo>
                    <a:pt x="166" y="138"/>
                  </a:lnTo>
                  <a:lnTo>
                    <a:pt x="159" y="145"/>
                  </a:lnTo>
                  <a:lnTo>
                    <a:pt x="159" y="145"/>
                  </a:lnTo>
                  <a:lnTo>
                    <a:pt x="146" y="157"/>
                  </a:lnTo>
                  <a:lnTo>
                    <a:pt x="140" y="162"/>
                  </a:lnTo>
                  <a:lnTo>
                    <a:pt x="134" y="168"/>
                  </a:lnTo>
                  <a:lnTo>
                    <a:pt x="134" y="168"/>
                  </a:lnTo>
                  <a:lnTo>
                    <a:pt x="126" y="173"/>
                  </a:lnTo>
                  <a:lnTo>
                    <a:pt x="118" y="179"/>
                  </a:lnTo>
                  <a:lnTo>
                    <a:pt x="104" y="194"/>
                  </a:lnTo>
                  <a:lnTo>
                    <a:pt x="91" y="210"/>
                  </a:lnTo>
                  <a:lnTo>
                    <a:pt x="80" y="229"/>
                  </a:lnTo>
                  <a:lnTo>
                    <a:pt x="70" y="248"/>
                  </a:lnTo>
                  <a:lnTo>
                    <a:pt x="60" y="271"/>
                  </a:lnTo>
                  <a:lnTo>
                    <a:pt x="53" y="296"/>
                  </a:lnTo>
                  <a:lnTo>
                    <a:pt x="48" y="323"/>
                  </a:lnTo>
                  <a:lnTo>
                    <a:pt x="48" y="323"/>
                  </a:lnTo>
                  <a:lnTo>
                    <a:pt x="44" y="344"/>
                  </a:lnTo>
                  <a:lnTo>
                    <a:pt x="42" y="366"/>
                  </a:lnTo>
                  <a:lnTo>
                    <a:pt x="41" y="388"/>
                  </a:lnTo>
                  <a:lnTo>
                    <a:pt x="40" y="414"/>
                  </a:lnTo>
                  <a:lnTo>
                    <a:pt x="40" y="414"/>
                  </a:lnTo>
                  <a:lnTo>
                    <a:pt x="40" y="430"/>
                  </a:lnTo>
                  <a:lnTo>
                    <a:pt x="39" y="447"/>
                  </a:lnTo>
                  <a:lnTo>
                    <a:pt x="39" y="447"/>
                  </a:lnTo>
                  <a:lnTo>
                    <a:pt x="36" y="464"/>
                  </a:lnTo>
                  <a:lnTo>
                    <a:pt x="36" y="481"/>
                  </a:lnTo>
                  <a:lnTo>
                    <a:pt x="36" y="497"/>
                  </a:lnTo>
                  <a:lnTo>
                    <a:pt x="40" y="514"/>
                  </a:lnTo>
                  <a:lnTo>
                    <a:pt x="40" y="514"/>
                  </a:lnTo>
                  <a:lnTo>
                    <a:pt x="43" y="530"/>
                  </a:lnTo>
                  <a:lnTo>
                    <a:pt x="48" y="548"/>
                  </a:lnTo>
                  <a:lnTo>
                    <a:pt x="53" y="565"/>
                  </a:lnTo>
                  <a:lnTo>
                    <a:pt x="59" y="581"/>
                  </a:lnTo>
                  <a:lnTo>
                    <a:pt x="65" y="599"/>
                  </a:lnTo>
                  <a:lnTo>
                    <a:pt x="73" y="615"/>
                  </a:lnTo>
                  <a:lnTo>
                    <a:pt x="81" y="633"/>
                  </a:lnTo>
                  <a:lnTo>
                    <a:pt x="90" y="650"/>
                  </a:lnTo>
                  <a:lnTo>
                    <a:pt x="110" y="684"/>
                  </a:lnTo>
                  <a:lnTo>
                    <a:pt x="133" y="718"/>
                  </a:lnTo>
                  <a:lnTo>
                    <a:pt x="158" y="751"/>
                  </a:lnTo>
                  <a:lnTo>
                    <a:pt x="187" y="784"/>
                  </a:lnTo>
                  <a:lnTo>
                    <a:pt x="187" y="784"/>
                  </a:lnTo>
                  <a:lnTo>
                    <a:pt x="198" y="797"/>
                  </a:lnTo>
                  <a:lnTo>
                    <a:pt x="211" y="807"/>
                  </a:lnTo>
                  <a:lnTo>
                    <a:pt x="224" y="817"/>
                  </a:lnTo>
                  <a:lnTo>
                    <a:pt x="239" y="827"/>
                  </a:lnTo>
                  <a:lnTo>
                    <a:pt x="255" y="836"/>
                  </a:lnTo>
                  <a:lnTo>
                    <a:pt x="273" y="844"/>
                  </a:lnTo>
                  <a:lnTo>
                    <a:pt x="291" y="852"/>
                  </a:lnTo>
                  <a:lnTo>
                    <a:pt x="311" y="858"/>
                  </a:lnTo>
                  <a:lnTo>
                    <a:pt x="332" y="864"/>
                  </a:lnTo>
                  <a:lnTo>
                    <a:pt x="354" y="869"/>
                  </a:lnTo>
                  <a:lnTo>
                    <a:pt x="377" y="873"/>
                  </a:lnTo>
                  <a:lnTo>
                    <a:pt x="401" y="877"/>
                  </a:lnTo>
                  <a:lnTo>
                    <a:pt x="427" y="880"/>
                  </a:lnTo>
                  <a:lnTo>
                    <a:pt x="454" y="882"/>
                  </a:lnTo>
                  <a:lnTo>
                    <a:pt x="481" y="883"/>
                  </a:lnTo>
                  <a:lnTo>
                    <a:pt x="510" y="884"/>
                  </a:lnTo>
                  <a:lnTo>
                    <a:pt x="512" y="884"/>
                  </a:lnTo>
                  <a:lnTo>
                    <a:pt x="512" y="884"/>
                  </a:lnTo>
                  <a:lnTo>
                    <a:pt x="530" y="883"/>
                  </a:lnTo>
                  <a:lnTo>
                    <a:pt x="547" y="882"/>
                  </a:lnTo>
                  <a:lnTo>
                    <a:pt x="566" y="879"/>
                  </a:lnTo>
                  <a:lnTo>
                    <a:pt x="584" y="876"/>
                  </a:lnTo>
                  <a:lnTo>
                    <a:pt x="619" y="867"/>
                  </a:lnTo>
                  <a:lnTo>
                    <a:pt x="654" y="858"/>
                  </a:lnTo>
                  <a:lnTo>
                    <a:pt x="654" y="858"/>
                  </a:lnTo>
                  <a:lnTo>
                    <a:pt x="693" y="848"/>
                  </a:lnTo>
                  <a:lnTo>
                    <a:pt x="693" y="848"/>
                  </a:lnTo>
                  <a:lnTo>
                    <a:pt x="704" y="844"/>
                  </a:lnTo>
                  <a:lnTo>
                    <a:pt x="715" y="840"/>
                  </a:lnTo>
                  <a:lnTo>
                    <a:pt x="728" y="835"/>
                  </a:lnTo>
                  <a:lnTo>
                    <a:pt x="739" y="830"/>
                  </a:lnTo>
                  <a:lnTo>
                    <a:pt x="763" y="816"/>
                  </a:lnTo>
                  <a:lnTo>
                    <a:pt x="775" y="808"/>
                  </a:lnTo>
                  <a:lnTo>
                    <a:pt x="787" y="801"/>
                  </a:lnTo>
                  <a:lnTo>
                    <a:pt x="797" y="792"/>
                  </a:lnTo>
                  <a:lnTo>
                    <a:pt x="808" y="782"/>
                  </a:lnTo>
                  <a:lnTo>
                    <a:pt x="818" y="773"/>
                  </a:lnTo>
                  <a:lnTo>
                    <a:pt x="827" y="764"/>
                  </a:lnTo>
                  <a:lnTo>
                    <a:pt x="836" y="753"/>
                  </a:lnTo>
                  <a:lnTo>
                    <a:pt x="843" y="743"/>
                  </a:lnTo>
                  <a:lnTo>
                    <a:pt x="849" y="731"/>
                  </a:lnTo>
                  <a:lnTo>
                    <a:pt x="854" y="721"/>
                  </a:lnTo>
                  <a:lnTo>
                    <a:pt x="854" y="721"/>
                  </a:lnTo>
                  <a:lnTo>
                    <a:pt x="866" y="694"/>
                  </a:lnTo>
                  <a:lnTo>
                    <a:pt x="878" y="668"/>
                  </a:lnTo>
                  <a:lnTo>
                    <a:pt x="878" y="668"/>
                  </a:lnTo>
                  <a:lnTo>
                    <a:pt x="888" y="649"/>
                  </a:lnTo>
                  <a:lnTo>
                    <a:pt x="888" y="649"/>
                  </a:lnTo>
                  <a:lnTo>
                    <a:pt x="894" y="636"/>
                  </a:lnTo>
                  <a:lnTo>
                    <a:pt x="898" y="625"/>
                  </a:lnTo>
                  <a:lnTo>
                    <a:pt x="902" y="612"/>
                  </a:lnTo>
                  <a:lnTo>
                    <a:pt x="905" y="601"/>
                  </a:lnTo>
                  <a:lnTo>
                    <a:pt x="909" y="577"/>
                  </a:lnTo>
                  <a:lnTo>
                    <a:pt x="912" y="551"/>
                  </a:lnTo>
                  <a:lnTo>
                    <a:pt x="912" y="551"/>
                  </a:lnTo>
                  <a:lnTo>
                    <a:pt x="917" y="503"/>
                  </a:lnTo>
                  <a:lnTo>
                    <a:pt x="918" y="478"/>
                  </a:lnTo>
                  <a:lnTo>
                    <a:pt x="919" y="452"/>
                  </a:lnTo>
                  <a:lnTo>
                    <a:pt x="919" y="426"/>
                  </a:lnTo>
                  <a:lnTo>
                    <a:pt x="918" y="400"/>
                  </a:lnTo>
                  <a:lnTo>
                    <a:pt x="916" y="373"/>
                  </a:lnTo>
                  <a:lnTo>
                    <a:pt x="911" y="348"/>
                  </a:lnTo>
                  <a:lnTo>
                    <a:pt x="911" y="348"/>
                  </a:lnTo>
                  <a:lnTo>
                    <a:pt x="907" y="326"/>
                  </a:lnTo>
                  <a:lnTo>
                    <a:pt x="901" y="305"/>
                  </a:lnTo>
                  <a:lnTo>
                    <a:pt x="894" y="285"/>
                  </a:lnTo>
                  <a:lnTo>
                    <a:pt x="884" y="265"/>
                  </a:lnTo>
                  <a:lnTo>
                    <a:pt x="875" y="245"/>
                  </a:lnTo>
                  <a:lnTo>
                    <a:pt x="865" y="227"/>
                  </a:lnTo>
                  <a:lnTo>
                    <a:pt x="853" y="209"/>
                  </a:lnTo>
                  <a:lnTo>
                    <a:pt x="842" y="191"/>
                  </a:lnTo>
                  <a:lnTo>
                    <a:pt x="828" y="176"/>
                  </a:lnTo>
                  <a:lnTo>
                    <a:pt x="815" y="160"/>
                  </a:lnTo>
                  <a:lnTo>
                    <a:pt x="799" y="146"/>
                  </a:lnTo>
                  <a:lnTo>
                    <a:pt x="784" y="132"/>
                  </a:lnTo>
                  <a:lnTo>
                    <a:pt x="768" y="120"/>
                  </a:lnTo>
                  <a:lnTo>
                    <a:pt x="752" y="109"/>
                  </a:lnTo>
                  <a:lnTo>
                    <a:pt x="734" y="99"/>
                  </a:lnTo>
                  <a:lnTo>
                    <a:pt x="716" y="90"/>
                  </a:lnTo>
                  <a:lnTo>
                    <a:pt x="716" y="90"/>
                  </a:lnTo>
                  <a:lnTo>
                    <a:pt x="705" y="85"/>
                  </a:lnTo>
                  <a:lnTo>
                    <a:pt x="694" y="81"/>
                  </a:lnTo>
                  <a:lnTo>
                    <a:pt x="694" y="81"/>
                  </a:lnTo>
                  <a:lnTo>
                    <a:pt x="682" y="76"/>
                  </a:lnTo>
                  <a:lnTo>
                    <a:pt x="671" y="72"/>
                  </a:lnTo>
                  <a:lnTo>
                    <a:pt x="660" y="67"/>
                  </a:lnTo>
                  <a:lnTo>
                    <a:pt x="651" y="60"/>
                  </a:lnTo>
                  <a:lnTo>
                    <a:pt x="651" y="60"/>
                  </a:lnTo>
                  <a:lnTo>
                    <a:pt x="646" y="58"/>
                  </a:lnTo>
                  <a:lnTo>
                    <a:pt x="638" y="56"/>
                  </a:lnTo>
                  <a:lnTo>
                    <a:pt x="615" y="52"/>
                  </a:lnTo>
                  <a:lnTo>
                    <a:pt x="593" y="47"/>
                  </a:lnTo>
                  <a:lnTo>
                    <a:pt x="580" y="46"/>
                  </a:lnTo>
                  <a:lnTo>
                    <a:pt x="580" y="46"/>
                  </a:lnTo>
                  <a:lnTo>
                    <a:pt x="564" y="47"/>
                  </a:lnTo>
                  <a:lnTo>
                    <a:pt x="564" y="47"/>
                  </a:lnTo>
                  <a:lnTo>
                    <a:pt x="534" y="47"/>
                  </a:lnTo>
                  <a:lnTo>
                    <a:pt x="534" y="47"/>
                  </a:lnTo>
                  <a:lnTo>
                    <a:pt x="520" y="47"/>
                  </a:lnTo>
                  <a:lnTo>
                    <a:pt x="506" y="46"/>
                  </a:lnTo>
                  <a:lnTo>
                    <a:pt x="490" y="44"/>
                  </a:lnTo>
                  <a:lnTo>
                    <a:pt x="474" y="41"/>
                  </a:lnTo>
                  <a:lnTo>
                    <a:pt x="474" y="41"/>
                  </a:lnTo>
                  <a:lnTo>
                    <a:pt x="470" y="40"/>
                  </a:lnTo>
                  <a:lnTo>
                    <a:pt x="467" y="38"/>
                  </a:lnTo>
                  <a:lnTo>
                    <a:pt x="466" y="37"/>
                  </a:lnTo>
                  <a:lnTo>
                    <a:pt x="463" y="3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75" name="Freeform 345"/>
            <p:cNvSpPr>
              <a:spLocks noEditPoints="1"/>
            </p:cNvSpPr>
            <p:nvPr/>
          </p:nvSpPr>
          <p:spPr bwMode="auto">
            <a:xfrm>
              <a:off x="4468813" y="4410076"/>
              <a:ext cx="112713" cy="107950"/>
            </a:xfrm>
            <a:custGeom>
              <a:avLst/>
              <a:gdLst/>
              <a:ahLst/>
              <a:cxnLst>
                <a:cxn ang="0">
                  <a:pos x="97" y="202"/>
                </a:cxn>
                <a:cxn ang="0">
                  <a:pos x="75" y="196"/>
                </a:cxn>
                <a:cxn ang="0">
                  <a:pos x="48" y="182"/>
                </a:cxn>
                <a:cxn ang="0">
                  <a:pos x="25" y="162"/>
                </a:cxn>
                <a:cxn ang="0">
                  <a:pos x="8" y="137"/>
                </a:cxn>
                <a:cxn ang="0">
                  <a:pos x="0" y="109"/>
                </a:cxn>
                <a:cxn ang="0">
                  <a:pos x="3" y="78"/>
                </a:cxn>
                <a:cxn ang="0">
                  <a:pos x="12" y="52"/>
                </a:cxn>
                <a:cxn ang="0">
                  <a:pos x="25" y="29"/>
                </a:cxn>
                <a:cxn ang="0">
                  <a:pos x="39" y="18"/>
                </a:cxn>
                <a:cxn ang="0">
                  <a:pos x="63" y="9"/>
                </a:cxn>
                <a:cxn ang="0">
                  <a:pos x="89" y="8"/>
                </a:cxn>
                <a:cxn ang="0">
                  <a:pos x="110" y="5"/>
                </a:cxn>
                <a:cxn ang="0">
                  <a:pos x="117" y="0"/>
                </a:cxn>
                <a:cxn ang="0">
                  <a:pos x="122" y="1"/>
                </a:cxn>
                <a:cxn ang="0">
                  <a:pos x="142" y="8"/>
                </a:cxn>
                <a:cxn ang="0">
                  <a:pos x="165" y="17"/>
                </a:cxn>
                <a:cxn ang="0">
                  <a:pos x="186" y="30"/>
                </a:cxn>
                <a:cxn ang="0">
                  <a:pos x="196" y="44"/>
                </a:cxn>
                <a:cxn ang="0">
                  <a:pos x="208" y="71"/>
                </a:cxn>
                <a:cxn ang="0">
                  <a:pos x="213" y="104"/>
                </a:cxn>
                <a:cxn ang="0">
                  <a:pos x="210" y="126"/>
                </a:cxn>
                <a:cxn ang="0">
                  <a:pos x="198" y="150"/>
                </a:cxn>
                <a:cxn ang="0">
                  <a:pos x="169" y="182"/>
                </a:cxn>
                <a:cxn ang="0">
                  <a:pos x="140" y="197"/>
                </a:cxn>
                <a:cxn ang="0">
                  <a:pos x="116" y="203"/>
                </a:cxn>
                <a:cxn ang="0">
                  <a:pos x="109" y="203"/>
                </a:cxn>
                <a:cxn ang="0">
                  <a:pos x="94" y="44"/>
                </a:cxn>
                <a:cxn ang="0">
                  <a:pos x="70" y="47"/>
                </a:cxn>
                <a:cxn ang="0">
                  <a:pos x="49" y="60"/>
                </a:cxn>
                <a:cxn ang="0">
                  <a:pos x="41" y="80"/>
                </a:cxn>
                <a:cxn ang="0">
                  <a:pos x="37" y="100"/>
                </a:cxn>
                <a:cxn ang="0">
                  <a:pos x="42" y="119"/>
                </a:cxn>
                <a:cxn ang="0">
                  <a:pos x="48" y="132"/>
                </a:cxn>
                <a:cxn ang="0">
                  <a:pos x="61" y="148"/>
                </a:cxn>
                <a:cxn ang="0">
                  <a:pos x="80" y="161"/>
                </a:cxn>
                <a:cxn ang="0">
                  <a:pos x="94" y="165"/>
                </a:cxn>
                <a:cxn ang="0">
                  <a:pos x="107" y="166"/>
                </a:cxn>
                <a:cxn ang="0">
                  <a:pos x="128" y="163"/>
                </a:cxn>
                <a:cxn ang="0">
                  <a:pos x="147" y="154"/>
                </a:cxn>
                <a:cxn ang="0">
                  <a:pos x="159" y="143"/>
                </a:cxn>
                <a:cxn ang="0">
                  <a:pos x="175" y="111"/>
                </a:cxn>
                <a:cxn ang="0">
                  <a:pos x="176" y="100"/>
                </a:cxn>
                <a:cxn ang="0">
                  <a:pos x="168" y="69"/>
                </a:cxn>
                <a:cxn ang="0">
                  <a:pos x="148" y="51"/>
                </a:cxn>
                <a:cxn ang="0">
                  <a:pos x="131" y="42"/>
                </a:cxn>
                <a:cxn ang="0">
                  <a:pos x="122" y="44"/>
                </a:cxn>
                <a:cxn ang="0">
                  <a:pos x="108" y="44"/>
                </a:cxn>
              </a:cxnLst>
              <a:rect l="0" t="0" r="r" b="b"/>
              <a:pathLst>
                <a:path w="213" h="203">
                  <a:moveTo>
                    <a:pt x="109" y="203"/>
                  </a:moveTo>
                  <a:lnTo>
                    <a:pt x="109" y="203"/>
                  </a:lnTo>
                  <a:lnTo>
                    <a:pt x="97" y="202"/>
                  </a:lnTo>
                  <a:lnTo>
                    <a:pt x="85" y="200"/>
                  </a:lnTo>
                  <a:lnTo>
                    <a:pt x="85" y="200"/>
                  </a:lnTo>
                  <a:lnTo>
                    <a:pt x="75" y="196"/>
                  </a:lnTo>
                  <a:lnTo>
                    <a:pt x="65" y="192"/>
                  </a:lnTo>
                  <a:lnTo>
                    <a:pt x="56" y="188"/>
                  </a:lnTo>
                  <a:lnTo>
                    <a:pt x="48" y="182"/>
                  </a:lnTo>
                  <a:lnTo>
                    <a:pt x="40" y="175"/>
                  </a:lnTo>
                  <a:lnTo>
                    <a:pt x="32" y="169"/>
                  </a:lnTo>
                  <a:lnTo>
                    <a:pt x="25" y="162"/>
                  </a:lnTo>
                  <a:lnTo>
                    <a:pt x="19" y="154"/>
                  </a:lnTo>
                  <a:lnTo>
                    <a:pt x="14" y="145"/>
                  </a:lnTo>
                  <a:lnTo>
                    <a:pt x="8" y="137"/>
                  </a:lnTo>
                  <a:lnTo>
                    <a:pt x="5" y="128"/>
                  </a:lnTo>
                  <a:lnTo>
                    <a:pt x="2" y="118"/>
                  </a:lnTo>
                  <a:lnTo>
                    <a:pt x="0" y="109"/>
                  </a:lnTo>
                  <a:lnTo>
                    <a:pt x="0" y="99"/>
                  </a:lnTo>
                  <a:lnTo>
                    <a:pt x="1" y="88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8" y="61"/>
                  </a:lnTo>
                  <a:lnTo>
                    <a:pt x="12" y="52"/>
                  </a:lnTo>
                  <a:lnTo>
                    <a:pt x="16" y="44"/>
                  </a:lnTo>
                  <a:lnTo>
                    <a:pt x="20" y="37"/>
                  </a:lnTo>
                  <a:lnTo>
                    <a:pt x="25" y="29"/>
                  </a:lnTo>
                  <a:lnTo>
                    <a:pt x="31" y="23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45" y="15"/>
                  </a:lnTo>
                  <a:lnTo>
                    <a:pt x="51" y="12"/>
                  </a:lnTo>
                  <a:lnTo>
                    <a:pt x="63" y="9"/>
                  </a:lnTo>
                  <a:lnTo>
                    <a:pt x="77" y="8"/>
                  </a:lnTo>
                  <a:lnTo>
                    <a:pt x="89" y="8"/>
                  </a:lnTo>
                  <a:lnTo>
                    <a:pt x="89" y="8"/>
                  </a:lnTo>
                  <a:lnTo>
                    <a:pt x="106" y="8"/>
                  </a:lnTo>
                  <a:lnTo>
                    <a:pt x="108" y="8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4" y="1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2" y="1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42" y="8"/>
                  </a:lnTo>
                  <a:lnTo>
                    <a:pt x="142" y="8"/>
                  </a:lnTo>
                  <a:lnTo>
                    <a:pt x="158" y="14"/>
                  </a:lnTo>
                  <a:lnTo>
                    <a:pt x="165" y="17"/>
                  </a:lnTo>
                  <a:lnTo>
                    <a:pt x="172" y="21"/>
                  </a:lnTo>
                  <a:lnTo>
                    <a:pt x="179" y="25"/>
                  </a:lnTo>
                  <a:lnTo>
                    <a:pt x="186" y="30"/>
                  </a:lnTo>
                  <a:lnTo>
                    <a:pt x="191" y="37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201" y="52"/>
                  </a:lnTo>
                  <a:lnTo>
                    <a:pt x="204" y="61"/>
                  </a:lnTo>
                  <a:lnTo>
                    <a:pt x="208" y="71"/>
                  </a:lnTo>
                  <a:lnTo>
                    <a:pt x="211" y="81"/>
                  </a:lnTo>
                  <a:lnTo>
                    <a:pt x="213" y="93"/>
                  </a:lnTo>
                  <a:lnTo>
                    <a:pt x="213" y="104"/>
                  </a:lnTo>
                  <a:lnTo>
                    <a:pt x="213" y="114"/>
                  </a:lnTo>
                  <a:lnTo>
                    <a:pt x="210" y="126"/>
                  </a:lnTo>
                  <a:lnTo>
                    <a:pt x="210" y="126"/>
                  </a:lnTo>
                  <a:lnTo>
                    <a:pt x="206" y="134"/>
                  </a:lnTo>
                  <a:lnTo>
                    <a:pt x="202" y="141"/>
                  </a:lnTo>
                  <a:lnTo>
                    <a:pt x="198" y="150"/>
                  </a:lnTo>
                  <a:lnTo>
                    <a:pt x="193" y="157"/>
                  </a:lnTo>
                  <a:lnTo>
                    <a:pt x="183" y="170"/>
                  </a:lnTo>
                  <a:lnTo>
                    <a:pt x="169" y="182"/>
                  </a:lnTo>
                  <a:lnTo>
                    <a:pt x="156" y="191"/>
                  </a:lnTo>
                  <a:lnTo>
                    <a:pt x="147" y="194"/>
                  </a:lnTo>
                  <a:lnTo>
                    <a:pt x="140" y="197"/>
                  </a:lnTo>
                  <a:lnTo>
                    <a:pt x="133" y="200"/>
                  </a:lnTo>
                  <a:lnTo>
                    <a:pt x="125" y="202"/>
                  </a:lnTo>
                  <a:lnTo>
                    <a:pt x="116" y="203"/>
                  </a:lnTo>
                  <a:lnTo>
                    <a:pt x="109" y="203"/>
                  </a:lnTo>
                  <a:lnTo>
                    <a:pt x="109" y="203"/>
                  </a:lnTo>
                  <a:lnTo>
                    <a:pt x="109" y="203"/>
                  </a:lnTo>
                  <a:lnTo>
                    <a:pt x="109" y="203"/>
                  </a:lnTo>
                  <a:close/>
                  <a:moveTo>
                    <a:pt x="94" y="44"/>
                  </a:moveTo>
                  <a:lnTo>
                    <a:pt x="94" y="44"/>
                  </a:lnTo>
                  <a:lnTo>
                    <a:pt x="86" y="44"/>
                  </a:lnTo>
                  <a:lnTo>
                    <a:pt x="78" y="45"/>
                  </a:lnTo>
                  <a:lnTo>
                    <a:pt x="70" y="47"/>
                  </a:lnTo>
                  <a:lnTo>
                    <a:pt x="62" y="50"/>
                  </a:lnTo>
                  <a:lnTo>
                    <a:pt x="55" y="54"/>
                  </a:lnTo>
                  <a:lnTo>
                    <a:pt x="49" y="60"/>
                  </a:lnTo>
                  <a:lnTo>
                    <a:pt x="44" y="69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9" y="86"/>
                  </a:lnTo>
                  <a:lnTo>
                    <a:pt x="37" y="94"/>
                  </a:lnTo>
                  <a:lnTo>
                    <a:pt x="37" y="100"/>
                  </a:lnTo>
                  <a:lnTo>
                    <a:pt x="39" y="106"/>
                  </a:lnTo>
                  <a:lnTo>
                    <a:pt x="40" y="113"/>
                  </a:lnTo>
                  <a:lnTo>
                    <a:pt x="42" y="119"/>
                  </a:lnTo>
                  <a:lnTo>
                    <a:pt x="45" y="126"/>
                  </a:lnTo>
                  <a:lnTo>
                    <a:pt x="48" y="132"/>
                  </a:lnTo>
                  <a:lnTo>
                    <a:pt x="48" y="132"/>
                  </a:lnTo>
                  <a:lnTo>
                    <a:pt x="52" y="138"/>
                  </a:lnTo>
                  <a:lnTo>
                    <a:pt x="56" y="143"/>
                  </a:lnTo>
                  <a:lnTo>
                    <a:pt x="61" y="148"/>
                  </a:lnTo>
                  <a:lnTo>
                    <a:pt x="68" y="153"/>
                  </a:lnTo>
                  <a:lnTo>
                    <a:pt x="74" y="157"/>
                  </a:lnTo>
                  <a:lnTo>
                    <a:pt x="80" y="161"/>
                  </a:lnTo>
                  <a:lnTo>
                    <a:pt x="87" y="163"/>
                  </a:lnTo>
                  <a:lnTo>
                    <a:pt x="94" y="165"/>
                  </a:lnTo>
                  <a:lnTo>
                    <a:pt x="94" y="165"/>
                  </a:lnTo>
                  <a:lnTo>
                    <a:pt x="101" y="166"/>
                  </a:lnTo>
                  <a:lnTo>
                    <a:pt x="107" y="166"/>
                  </a:lnTo>
                  <a:lnTo>
                    <a:pt x="107" y="166"/>
                  </a:lnTo>
                  <a:lnTo>
                    <a:pt x="114" y="166"/>
                  </a:lnTo>
                  <a:lnTo>
                    <a:pt x="120" y="165"/>
                  </a:lnTo>
                  <a:lnTo>
                    <a:pt x="128" y="163"/>
                  </a:lnTo>
                  <a:lnTo>
                    <a:pt x="134" y="161"/>
                  </a:lnTo>
                  <a:lnTo>
                    <a:pt x="141" y="157"/>
                  </a:lnTo>
                  <a:lnTo>
                    <a:pt x="147" y="154"/>
                  </a:lnTo>
                  <a:lnTo>
                    <a:pt x="153" y="148"/>
                  </a:lnTo>
                  <a:lnTo>
                    <a:pt x="159" y="143"/>
                  </a:lnTo>
                  <a:lnTo>
                    <a:pt x="159" y="143"/>
                  </a:lnTo>
                  <a:lnTo>
                    <a:pt x="166" y="134"/>
                  </a:lnTo>
                  <a:lnTo>
                    <a:pt x="172" y="123"/>
                  </a:lnTo>
                  <a:lnTo>
                    <a:pt x="175" y="111"/>
                  </a:lnTo>
                  <a:lnTo>
                    <a:pt x="176" y="106"/>
                  </a:lnTo>
                  <a:lnTo>
                    <a:pt x="176" y="100"/>
                  </a:lnTo>
                  <a:lnTo>
                    <a:pt x="176" y="100"/>
                  </a:lnTo>
                  <a:lnTo>
                    <a:pt x="174" y="87"/>
                  </a:lnTo>
                  <a:lnTo>
                    <a:pt x="172" y="77"/>
                  </a:lnTo>
                  <a:lnTo>
                    <a:pt x="168" y="69"/>
                  </a:lnTo>
                  <a:lnTo>
                    <a:pt x="162" y="61"/>
                  </a:lnTo>
                  <a:lnTo>
                    <a:pt x="156" y="55"/>
                  </a:lnTo>
                  <a:lnTo>
                    <a:pt x="148" y="51"/>
                  </a:lnTo>
                  <a:lnTo>
                    <a:pt x="141" y="47"/>
                  </a:lnTo>
                  <a:lnTo>
                    <a:pt x="133" y="43"/>
                  </a:lnTo>
                  <a:lnTo>
                    <a:pt x="131" y="42"/>
                  </a:lnTo>
                  <a:lnTo>
                    <a:pt x="129" y="43"/>
                  </a:lnTo>
                  <a:lnTo>
                    <a:pt x="129" y="43"/>
                  </a:lnTo>
                  <a:lnTo>
                    <a:pt x="122" y="44"/>
                  </a:lnTo>
                  <a:lnTo>
                    <a:pt x="122" y="44"/>
                  </a:lnTo>
                  <a:lnTo>
                    <a:pt x="108" y="44"/>
                  </a:lnTo>
                  <a:lnTo>
                    <a:pt x="108" y="44"/>
                  </a:lnTo>
                  <a:lnTo>
                    <a:pt x="94" y="44"/>
                  </a:lnTo>
                  <a:lnTo>
                    <a:pt x="94" y="4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76" name="Freeform 346"/>
            <p:cNvSpPr/>
            <p:nvPr/>
          </p:nvSpPr>
          <p:spPr bwMode="auto">
            <a:xfrm>
              <a:off x="4344988" y="4435476"/>
              <a:ext cx="47625" cy="46038"/>
            </a:xfrm>
            <a:custGeom>
              <a:avLst/>
              <a:gdLst/>
              <a:ahLst/>
              <a:cxnLst>
                <a:cxn ang="0">
                  <a:pos x="42" y="87"/>
                </a:cxn>
                <a:cxn ang="0">
                  <a:pos x="32" y="86"/>
                </a:cxn>
                <a:cxn ang="0">
                  <a:pos x="29" y="84"/>
                </a:cxn>
                <a:cxn ang="0">
                  <a:pos x="25" y="81"/>
                </a:cxn>
                <a:cxn ang="0">
                  <a:pos x="24" y="81"/>
                </a:cxn>
                <a:cxn ang="0">
                  <a:pos x="14" y="75"/>
                </a:cxn>
                <a:cxn ang="0">
                  <a:pos x="6" y="66"/>
                </a:cxn>
                <a:cxn ang="0">
                  <a:pos x="1" y="55"/>
                </a:cxn>
                <a:cxn ang="0">
                  <a:pos x="1" y="41"/>
                </a:cxn>
                <a:cxn ang="0">
                  <a:pos x="1" y="39"/>
                </a:cxn>
                <a:cxn ang="0">
                  <a:pos x="1" y="35"/>
                </a:cxn>
                <a:cxn ang="0">
                  <a:pos x="2" y="27"/>
                </a:cxn>
                <a:cxn ang="0">
                  <a:pos x="10" y="13"/>
                </a:cxn>
                <a:cxn ang="0">
                  <a:pos x="17" y="7"/>
                </a:cxn>
                <a:cxn ang="0">
                  <a:pos x="28" y="2"/>
                </a:cxn>
                <a:cxn ang="0">
                  <a:pos x="41" y="0"/>
                </a:cxn>
                <a:cxn ang="0">
                  <a:pos x="50" y="0"/>
                </a:cxn>
                <a:cxn ang="0">
                  <a:pos x="64" y="5"/>
                </a:cxn>
                <a:cxn ang="0">
                  <a:pos x="70" y="8"/>
                </a:cxn>
                <a:cxn ang="0">
                  <a:pos x="78" y="16"/>
                </a:cxn>
                <a:cxn ang="0">
                  <a:pos x="84" y="26"/>
                </a:cxn>
                <a:cxn ang="0">
                  <a:pos x="88" y="36"/>
                </a:cxn>
                <a:cxn ang="0">
                  <a:pos x="89" y="47"/>
                </a:cxn>
                <a:cxn ang="0">
                  <a:pos x="88" y="53"/>
                </a:cxn>
                <a:cxn ang="0">
                  <a:pos x="81" y="65"/>
                </a:cxn>
                <a:cxn ang="0">
                  <a:pos x="75" y="70"/>
                </a:cxn>
                <a:cxn ang="0">
                  <a:pos x="71" y="72"/>
                </a:cxn>
                <a:cxn ang="0">
                  <a:pos x="68" y="77"/>
                </a:cxn>
                <a:cxn ang="0">
                  <a:pos x="62" y="81"/>
                </a:cxn>
                <a:cxn ang="0">
                  <a:pos x="54" y="84"/>
                </a:cxn>
                <a:cxn ang="0">
                  <a:pos x="54" y="84"/>
                </a:cxn>
                <a:cxn ang="0">
                  <a:pos x="45" y="87"/>
                </a:cxn>
              </a:cxnLst>
              <a:rect l="0" t="0" r="r" b="b"/>
              <a:pathLst>
                <a:path w="89" h="87">
                  <a:moveTo>
                    <a:pt x="42" y="87"/>
                  </a:moveTo>
                  <a:lnTo>
                    <a:pt x="42" y="87"/>
                  </a:lnTo>
                  <a:lnTo>
                    <a:pt x="35" y="86"/>
                  </a:lnTo>
                  <a:lnTo>
                    <a:pt x="32" y="86"/>
                  </a:lnTo>
                  <a:lnTo>
                    <a:pt x="29" y="84"/>
                  </a:lnTo>
                  <a:lnTo>
                    <a:pt x="29" y="84"/>
                  </a:lnTo>
                  <a:lnTo>
                    <a:pt x="26" y="82"/>
                  </a:lnTo>
                  <a:lnTo>
                    <a:pt x="25" y="81"/>
                  </a:lnTo>
                  <a:lnTo>
                    <a:pt x="24" y="81"/>
                  </a:lnTo>
                  <a:lnTo>
                    <a:pt x="24" y="81"/>
                  </a:lnTo>
                  <a:lnTo>
                    <a:pt x="19" y="79"/>
                  </a:lnTo>
                  <a:lnTo>
                    <a:pt x="14" y="75"/>
                  </a:lnTo>
                  <a:lnTo>
                    <a:pt x="9" y="70"/>
                  </a:lnTo>
                  <a:lnTo>
                    <a:pt x="6" y="66"/>
                  </a:lnTo>
                  <a:lnTo>
                    <a:pt x="3" y="61"/>
                  </a:lnTo>
                  <a:lnTo>
                    <a:pt x="1" y="55"/>
                  </a:lnTo>
                  <a:lnTo>
                    <a:pt x="0" y="49"/>
                  </a:lnTo>
                  <a:lnTo>
                    <a:pt x="1" y="41"/>
                  </a:lnTo>
                  <a:lnTo>
                    <a:pt x="1" y="40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2" y="27"/>
                  </a:lnTo>
                  <a:lnTo>
                    <a:pt x="5" y="20"/>
                  </a:lnTo>
                  <a:lnTo>
                    <a:pt x="10" y="13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22" y="4"/>
                  </a:lnTo>
                  <a:lnTo>
                    <a:pt x="28" y="2"/>
                  </a:lnTo>
                  <a:lnTo>
                    <a:pt x="34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50" y="0"/>
                  </a:lnTo>
                  <a:lnTo>
                    <a:pt x="57" y="2"/>
                  </a:lnTo>
                  <a:lnTo>
                    <a:pt x="64" y="5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5" y="12"/>
                  </a:lnTo>
                  <a:lnTo>
                    <a:pt x="78" y="16"/>
                  </a:lnTo>
                  <a:lnTo>
                    <a:pt x="81" y="21"/>
                  </a:lnTo>
                  <a:lnTo>
                    <a:pt x="84" y="26"/>
                  </a:lnTo>
                  <a:lnTo>
                    <a:pt x="86" y="31"/>
                  </a:lnTo>
                  <a:lnTo>
                    <a:pt x="88" y="36"/>
                  </a:lnTo>
                  <a:lnTo>
                    <a:pt x="89" y="41"/>
                  </a:lnTo>
                  <a:lnTo>
                    <a:pt x="89" y="47"/>
                  </a:lnTo>
                  <a:lnTo>
                    <a:pt x="89" y="47"/>
                  </a:lnTo>
                  <a:lnTo>
                    <a:pt x="88" y="53"/>
                  </a:lnTo>
                  <a:lnTo>
                    <a:pt x="86" y="59"/>
                  </a:lnTo>
                  <a:lnTo>
                    <a:pt x="81" y="65"/>
                  </a:lnTo>
                  <a:lnTo>
                    <a:pt x="78" y="68"/>
                  </a:lnTo>
                  <a:lnTo>
                    <a:pt x="75" y="70"/>
                  </a:lnTo>
                  <a:lnTo>
                    <a:pt x="74" y="71"/>
                  </a:lnTo>
                  <a:lnTo>
                    <a:pt x="71" y="72"/>
                  </a:lnTo>
                  <a:lnTo>
                    <a:pt x="71" y="72"/>
                  </a:lnTo>
                  <a:lnTo>
                    <a:pt x="68" y="77"/>
                  </a:lnTo>
                  <a:lnTo>
                    <a:pt x="68" y="77"/>
                  </a:lnTo>
                  <a:lnTo>
                    <a:pt x="62" y="81"/>
                  </a:lnTo>
                  <a:lnTo>
                    <a:pt x="55" y="84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9" y="86"/>
                  </a:lnTo>
                  <a:lnTo>
                    <a:pt x="45" y="87"/>
                  </a:lnTo>
                  <a:lnTo>
                    <a:pt x="42" y="8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77" name="Freeform 347"/>
            <p:cNvSpPr/>
            <p:nvPr/>
          </p:nvSpPr>
          <p:spPr bwMode="auto">
            <a:xfrm>
              <a:off x="4675188" y="4435476"/>
              <a:ext cx="46038" cy="46038"/>
            </a:xfrm>
            <a:custGeom>
              <a:avLst/>
              <a:gdLst/>
              <a:ahLst/>
              <a:cxnLst>
                <a:cxn ang="0">
                  <a:pos x="42" y="87"/>
                </a:cxn>
                <a:cxn ang="0">
                  <a:pos x="32" y="86"/>
                </a:cxn>
                <a:cxn ang="0">
                  <a:pos x="29" y="84"/>
                </a:cxn>
                <a:cxn ang="0">
                  <a:pos x="25" y="81"/>
                </a:cxn>
                <a:cxn ang="0">
                  <a:pos x="24" y="81"/>
                </a:cxn>
                <a:cxn ang="0">
                  <a:pos x="13" y="75"/>
                </a:cxn>
                <a:cxn ang="0">
                  <a:pos x="6" y="66"/>
                </a:cxn>
                <a:cxn ang="0">
                  <a:pos x="1" y="55"/>
                </a:cxn>
                <a:cxn ang="0">
                  <a:pos x="1" y="41"/>
                </a:cxn>
                <a:cxn ang="0">
                  <a:pos x="1" y="39"/>
                </a:cxn>
                <a:cxn ang="0">
                  <a:pos x="1" y="35"/>
                </a:cxn>
                <a:cxn ang="0">
                  <a:pos x="2" y="27"/>
                </a:cxn>
                <a:cxn ang="0">
                  <a:pos x="10" y="13"/>
                </a:cxn>
                <a:cxn ang="0">
                  <a:pos x="16" y="7"/>
                </a:cxn>
                <a:cxn ang="0">
                  <a:pos x="28" y="2"/>
                </a:cxn>
                <a:cxn ang="0">
                  <a:pos x="41" y="0"/>
                </a:cxn>
                <a:cxn ang="0">
                  <a:pos x="50" y="0"/>
                </a:cxn>
                <a:cxn ang="0">
                  <a:pos x="63" y="5"/>
                </a:cxn>
                <a:cxn ang="0">
                  <a:pos x="69" y="8"/>
                </a:cxn>
                <a:cxn ang="0">
                  <a:pos x="78" y="16"/>
                </a:cxn>
                <a:cxn ang="0">
                  <a:pos x="84" y="26"/>
                </a:cxn>
                <a:cxn ang="0">
                  <a:pos x="87" y="36"/>
                </a:cxn>
                <a:cxn ang="0">
                  <a:pos x="88" y="47"/>
                </a:cxn>
                <a:cxn ang="0">
                  <a:pos x="88" y="53"/>
                </a:cxn>
                <a:cxn ang="0">
                  <a:pos x="81" y="65"/>
                </a:cxn>
                <a:cxn ang="0">
                  <a:pos x="73" y="70"/>
                </a:cxn>
                <a:cxn ang="0">
                  <a:pos x="71" y="72"/>
                </a:cxn>
                <a:cxn ang="0">
                  <a:pos x="68" y="77"/>
                </a:cxn>
                <a:cxn ang="0">
                  <a:pos x="62" y="81"/>
                </a:cxn>
                <a:cxn ang="0">
                  <a:pos x="54" y="84"/>
                </a:cxn>
                <a:cxn ang="0">
                  <a:pos x="53" y="84"/>
                </a:cxn>
                <a:cxn ang="0">
                  <a:pos x="44" y="87"/>
                </a:cxn>
              </a:cxnLst>
              <a:rect l="0" t="0" r="r" b="b"/>
              <a:pathLst>
                <a:path w="88" h="87">
                  <a:moveTo>
                    <a:pt x="42" y="87"/>
                  </a:moveTo>
                  <a:lnTo>
                    <a:pt x="42" y="87"/>
                  </a:lnTo>
                  <a:lnTo>
                    <a:pt x="35" y="86"/>
                  </a:lnTo>
                  <a:lnTo>
                    <a:pt x="32" y="86"/>
                  </a:lnTo>
                  <a:lnTo>
                    <a:pt x="29" y="84"/>
                  </a:lnTo>
                  <a:lnTo>
                    <a:pt x="29" y="84"/>
                  </a:lnTo>
                  <a:lnTo>
                    <a:pt x="25" y="82"/>
                  </a:lnTo>
                  <a:lnTo>
                    <a:pt x="25" y="81"/>
                  </a:lnTo>
                  <a:lnTo>
                    <a:pt x="24" y="81"/>
                  </a:lnTo>
                  <a:lnTo>
                    <a:pt x="24" y="81"/>
                  </a:lnTo>
                  <a:lnTo>
                    <a:pt x="18" y="79"/>
                  </a:lnTo>
                  <a:lnTo>
                    <a:pt x="13" y="75"/>
                  </a:lnTo>
                  <a:lnTo>
                    <a:pt x="9" y="70"/>
                  </a:lnTo>
                  <a:lnTo>
                    <a:pt x="6" y="66"/>
                  </a:lnTo>
                  <a:lnTo>
                    <a:pt x="3" y="61"/>
                  </a:lnTo>
                  <a:lnTo>
                    <a:pt x="1" y="55"/>
                  </a:lnTo>
                  <a:lnTo>
                    <a:pt x="0" y="49"/>
                  </a:lnTo>
                  <a:lnTo>
                    <a:pt x="1" y="41"/>
                  </a:lnTo>
                  <a:lnTo>
                    <a:pt x="1" y="40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2" y="27"/>
                  </a:lnTo>
                  <a:lnTo>
                    <a:pt x="5" y="20"/>
                  </a:lnTo>
                  <a:lnTo>
                    <a:pt x="10" y="13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22" y="4"/>
                  </a:lnTo>
                  <a:lnTo>
                    <a:pt x="28" y="2"/>
                  </a:lnTo>
                  <a:lnTo>
                    <a:pt x="34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50" y="0"/>
                  </a:lnTo>
                  <a:lnTo>
                    <a:pt x="57" y="2"/>
                  </a:lnTo>
                  <a:lnTo>
                    <a:pt x="63" y="5"/>
                  </a:lnTo>
                  <a:lnTo>
                    <a:pt x="69" y="8"/>
                  </a:lnTo>
                  <a:lnTo>
                    <a:pt x="69" y="8"/>
                  </a:lnTo>
                  <a:lnTo>
                    <a:pt x="73" y="12"/>
                  </a:lnTo>
                  <a:lnTo>
                    <a:pt x="78" y="16"/>
                  </a:lnTo>
                  <a:lnTo>
                    <a:pt x="81" y="21"/>
                  </a:lnTo>
                  <a:lnTo>
                    <a:pt x="84" y="26"/>
                  </a:lnTo>
                  <a:lnTo>
                    <a:pt x="86" y="31"/>
                  </a:lnTo>
                  <a:lnTo>
                    <a:pt x="87" y="36"/>
                  </a:lnTo>
                  <a:lnTo>
                    <a:pt x="88" y="41"/>
                  </a:lnTo>
                  <a:lnTo>
                    <a:pt x="88" y="47"/>
                  </a:lnTo>
                  <a:lnTo>
                    <a:pt x="88" y="47"/>
                  </a:lnTo>
                  <a:lnTo>
                    <a:pt x="88" y="53"/>
                  </a:lnTo>
                  <a:lnTo>
                    <a:pt x="85" y="59"/>
                  </a:lnTo>
                  <a:lnTo>
                    <a:pt x="81" y="65"/>
                  </a:lnTo>
                  <a:lnTo>
                    <a:pt x="78" y="68"/>
                  </a:lnTo>
                  <a:lnTo>
                    <a:pt x="73" y="70"/>
                  </a:lnTo>
                  <a:lnTo>
                    <a:pt x="72" y="71"/>
                  </a:lnTo>
                  <a:lnTo>
                    <a:pt x="71" y="72"/>
                  </a:lnTo>
                  <a:lnTo>
                    <a:pt x="71" y="72"/>
                  </a:lnTo>
                  <a:lnTo>
                    <a:pt x="68" y="77"/>
                  </a:lnTo>
                  <a:lnTo>
                    <a:pt x="68" y="77"/>
                  </a:lnTo>
                  <a:lnTo>
                    <a:pt x="62" y="81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53" y="84"/>
                  </a:lnTo>
                  <a:lnTo>
                    <a:pt x="53" y="84"/>
                  </a:lnTo>
                  <a:lnTo>
                    <a:pt x="49" y="86"/>
                  </a:lnTo>
                  <a:lnTo>
                    <a:pt x="44" y="87"/>
                  </a:lnTo>
                  <a:lnTo>
                    <a:pt x="42" y="8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78" name="Freeform 348"/>
            <p:cNvSpPr/>
            <p:nvPr/>
          </p:nvSpPr>
          <p:spPr bwMode="auto">
            <a:xfrm>
              <a:off x="4506913" y="4276726"/>
              <a:ext cx="46038" cy="46038"/>
            </a:xfrm>
            <a:custGeom>
              <a:avLst/>
              <a:gdLst/>
              <a:ahLst/>
              <a:cxnLst>
                <a:cxn ang="0">
                  <a:pos x="42" y="87"/>
                </a:cxn>
                <a:cxn ang="0">
                  <a:pos x="32" y="86"/>
                </a:cxn>
                <a:cxn ang="0">
                  <a:pos x="29" y="85"/>
                </a:cxn>
                <a:cxn ang="0">
                  <a:pos x="25" y="82"/>
                </a:cxn>
                <a:cxn ang="0">
                  <a:pos x="24" y="81"/>
                </a:cxn>
                <a:cxn ang="0">
                  <a:pos x="13" y="76"/>
                </a:cxn>
                <a:cxn ang="0">
                  <a:pos x="6" y="67"/>
                </a:cxn>
                <a:cxn ang="0">
                  <a:pos x="1" y="55"/>
                </a:cxn>
                <a:cxn ang="0">
                  <a:pos x="1" y="42"/>
                </a:cxn>
                <a:cxn ang="0">
                  <a:pos x="1" y="41"/>
                </a:cxn>
                <a:cxn ang="0">
                  <a:pos x="1" y="36"/>
                </a:cxn>
                <a:cxn ang="0">
                  <a:pos x="2" y="28"/>
                </a:cxn>
                <a:cxn ang="0">
                  <a:pos x="10" y="14"/>
                </a:cxn>
                <a:cxn ang="0">
                  <a:pos x="16" y="8"/>
                </a:cxn>
                <a:cxn ang="0">
                  <a:pos x="28" y="2"/>
                </a:cxn>
                <a:cxn ang="0">
                  <a:pos x="41" y="0"/>
                </a:cxn>
                <a:cxn ang="0">
                  <a:pos x="49" y="1"/>
                </a:cxn>
                <a:cxn ang="0">
                  <a:pos x="63" y="6"/>
                </a:cxn>
                <a:cxn ang="0">
                  <a:pos x="69" y="10"/>
                </a:cxn>
                <a:cxn ang="0">
                  <a:pos x="77" y="17"/>
                </a:cxn>
                <a:cxn ang="0">
                  <a:pos x="84" y="26"/>
                </a:cxn>
                <a:cxn ang="0">
                  <a:pos x="87" y="37"/>
                </a:cxn>
                <a:cxn ang="0">
                  <a:pos x="88" y="48"/>
                </a:cxn>
                <a:cxn ang="0">
                  <a:pos x="88" y="53"/>
                </a:cxn>
                <a:cxn ang="0">
                  <a:pos x="81" y="66"/>
                </a:cxn>
                <a:cxn ang="0">
                  <a:pos x="73" y="71"/>
                </a:cxn>
                <a:cxn ang="0">
                  <a:pos x="71" y="73"/>
                </a:cxn>
                <a:cxn ang="0">
                  <a:pos x="68" y="77"/>
                </a:cxn>
                <a:cxn ang="0">
                  <a:pos x="62" y="81"/>
                </a:cxn>
                <a:cxn ang="0">
                  <a:pos x="54" y="85"/>
                </a:cxn>
                <a:cxn ang="0">
                  <a:pos x="53" y="85"/>
                </a:cxn>
                <a:cxn ang="0">
                  <a:pos x="44" y="87"/>
                </a:cxn>
              </a:cxnLst>
              <a:rect l="0" t="0" r="r" b="b"/>
              <a:pathLst>
                <a:path w="88" h="87">
                  <a:moveTo>
                    <a:pt x="42" y="87"/>
                  </a:moveTo>
                  <a:lnTo>
                    <a:pt x="42" y="87"/>
                  </a:lnTo>
                  <a:lnTo>
                    <a:pt x="35" y="87"/>
                  </a:lnTo>
                  <a:lnTo>
                    <a:pt x="32" y="86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4" y="81"/>
                  </a:lnTo>
                  <a:lnTo>
                    <a:pt x="24" y="81"/>
                  </a:lnTo>
                  <a:lnTo>
                    <a:pt x="18" y="79"/>
                  </a:lnTo>
                  <a:lnTo>
                    <a:pt x="13" y="76"/>
                  </a:lnTo>
                  <a:lnTo>
                    <a:pt x="9" y="72"/>
                  </a:lnTo>
                  <a:lnTo>
                    <a:pt x="6" y="67"/>
                  </a:lnTo>
                  <a:lnTo>
                    <a:pt x="3" y="62"/>
                  </a:lnTo>
                  <a:lnTo>
                    <a:pt x="1" y="55"/>
                  </a:lnTo>
                  <a:lnTo>
                    <a:pt x="0" y="49"/>
                  </a:lnTo>
                  <a:lnTo>
                    <a:pt x="1" y="42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1" y="36"/>
                  </a:lnTo>
                  <a:lnTo>
                    <a:pt x="1" y="36"/>
                  </a:lnTo>
                  <a:lnTo>
                    <a:pt x="2" y="28"/>
                  </a:lnTo>
                  <a:lnTo>
                    <a:pt x="5" y="21"/>
                  </a:lnTo>
                  <a:lnTo>
                    <a:pt x="10" y="1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21" y="5"/>
                  </a:lnTo>
                  <a:lnTo>
                    <a:pt x="28" y="2"/>
                  </a:lnTo>
                  <a:lnTo>
                    <a:pt x="34" y="1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9" y="1"/>
                  </a:lnTo>
                  <a:lnTo>
                    <a:pt x="57" y="2"/>
                  </a:lnTo>
                  <a:lnTo>
                    <a:pt x="63" y="6"/>
                  </a:lnTo>
                  <a:lnTo>
                    <a:pt x="69" y="10"/>
                  </a:lnTo>
                  <a:lnTo>
                    <a:pt x="69" y="10"/>
                  </a:lnTo>
                  <a:lnTo>
                    <a:pt x="73" y="13"/>
                  </a:lnTo>
                  <a:lnTo>
                    <a:pt x="77" y="17"/>
                  </a:lnTo>
                  <a:lnTo>
                    <a:pt x="81" y="21"/>
                  </a:lnTo>
                  <a:lnTo>
                    <a:pt x="84" y="26"/>
                  </a:lnTo>
                  <a:lnTo>
                    <a:pt x="86" y="31"/>
                  </a:lnTo>
                  <a:lnTo>
                    <a:pt x="87" y="37"/>
                  </a:lnTo>
                  <a:lnTo>
                    <a:pt x="88" y="42"/>
                  </a:lnTo>
                  <a:lnTo>
                    <a:pt x="88" y="48"/>
                  </a:lnTo>
                  <a:lnTo>
                    <a:pt x="88" y="48"/>
                  </a:lnTo>
                  <a:lnTo>
                    <a:pt x="88" y="53"/>
                  </a:lnTo>
                  <a:lnTo>
                    <a:pt x="85" y="59"/>
                  </a:lnTo>
                  <a:lnTo>
                    <a:pt x="81" y="66"/>
                  </a:lnTo>
                  <a:lnTo>
                    <a:pt x="77" y="69"/>
                  </a:lnTo>
                  <a:lnTo>
                    <a:pt x="73" y="71"/>
                  </a:lnTo>
                  <a:lnTo>
                    <a:pt x="72" y="72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68" y="77"/>
                  </a:lnTo>
                  <a:lnTo>
                    <a:pt x="68" y="77"/>
                  </a:lnTo>
                  <a:lnTo>
                    <a:pt x="62" y="81"/>
                  </a:lnTo>
                  <a:lnTo>
                    <a:pt x="54" y="84"/>
                  </a:lnTo>
                  <a:lnTo>
                    <a:pt x="54" y="85"/>
                  </a:lnTo>
                  <a:lnTo>
                    <a:pt x="53" y="85"/>
                  </a:lnTo>
                  <a:lnTo>
                    <a:pt x="53" y="85"/>
                  </a:lnTo>
                  <a:lnTo>
                    <a:pt x="48" y="87"/>
                  </a:lnTo>
                  <a:lnTo>
                    <a:pt x="44" y="87"/>
                  </a:lnTo>
                  <a:lnTo>
                    <a:pt x="42" y="8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79" name="Freeform 349"/>
            <p:cNvSpPr/>
            <p:nvPr/>
          </p:nvSpPr>
          <p:spPr bwMode="auto">
            <a:xfrm>
              <a:off x="4506913" y="4598988"/>
              <a:ext cx="46038" cy="46038"/>
            </a:xfrm>
            <a:custGeom>
              <a:avLst/>
              <a:gdLst/>
              <a:ahLst/>
              <a:cxnLst>
                <a:cxn ang="0">
                  <a:pos x="42" y="87"/>
                </a:cxn>
                <a:cxn ang="0">
                  <a:pos x="32" y="86"/>
                </a:cxn>
                <a:cxn ang="0">
                  <a:pos x="29" y="84"/>
                </a:cxn>
                <a:cxn ang="0">
                  <a:pos x="25" y="81"/>
                </a:cxn>
                <a:cxn ang="0">
                  <a:pos x="24" y="81"/>
                </a:cxn>
                <a:cxn ang="0">
                  <a:pos x="13" y="74"/>
                </a:cxn>
                <a:cxn ang="0">
                  <a:pos x="6" y="66"/>
                </a:cxn>
                <a:cxn ang="0">
                  <a:pos x="1" y="55"/>
                </a:cxn>
                <a:cxn ang="0">
                  <a:pos x="1" y="41"/>
                </a:cxn>
                <a:cxn ang="0">
                  <a:pos x="1" y="39"/>
                </a:cxn>
                <a:cxn ang="0">
                  <a:pos x="1" y="35"/>
                </a:cxn>
                <a:cxn ang="0">
                  <a:pos x="2" y="27"/>
                </a:cxn>
                <a:cxn ang="0">
                  <a:pos x="10" y="13"/>
                </a:cxn>
                <a:cxn ang="0">
                  <a:pos x="16" y="7"/>
                </a:cxn>
                <a:cxn ang="0">
                  <a:pos x="28" y="2"/>
                </a:cxn>
                <a:cxn ang="0">
                  <a:pos x="41" y="0"/>
                </a:cxn>
                <a:cxn ang="0">
                  <a:pos x="49" y="0"/>
                </a:cxn>
                <a:cxn ang="0">
                  <a:pos x="63" y="5"/>
                </a:cxn>
                <a:cxn ang="0">
                  <a:pos x="69" y="8"/>
                </a:cxn>
                <a:cxn ang="0">
                  <a:pos x="77" y="15"/>
                </a:cxn>
                <a:cxn ang="0">
                  <a:pos x="84" y="26"/>
                </a:cxn>
                <a:cxn ang="0">
                  <a:pos x="87" y="36"/>
                </a:cxn>
                <a:cxn ang="0">
                  <a:pos x="88" y="46"/>
                </a:cxn>
                <a:cxn ang="0">
                  <a:pos x="88" y="53"/>
                </a:cxn>
                <a:cxn ang="0">
                  <a:pos x="81" y="65"/>
                </a:cxn>
                <a:cxn ang="0">
                  <a:pos x="73" y="70"/>
                </a:cxn>
                <a:cxn ang="0">
                  <a:pos x="71" y="72"/>
                </a:cxn>
                <a:cxn ang="0">
                  <a:pos x="68" y="75"/>
                </a:cxn>
                <a:cxn ang="0">
                  <a:pos x="62" y="81"/>
                </a:cxn>
                <a:cxn ang="0">
                  <a:pos x="54" y="84"/>
                </a:cxn>
                <a:cxn ang="0">
                  <a:pos x="53" y="84"/>
                </a:cxn>
                <a:cxn ang="0">
                  <a:pos x="44" y="87"/>
                </a:cxn>
              </a:cxnLst>
              <a:rect l="0" t="0" r="r" b="b"/>
              <a:pathLst>
                <a:path w="88" h="87">
                  <a:moveTo>
                    <a:pt x="42" y="87"/>
                  </a:moveTo>
                  <a:lnTo>
                    <a:pt x="42" y="87"/>
                  </a:lnTo>
                  <a:lnTo>
                    <a:pt x="35" y="86"/>
                  </a:lnTo>
                  <a:lnTo>
                    <a:pt x="32" y="86"/>
                  </a:lnTo>
                  <a:lnTo>
                    <a:pt x="29" y="84"/>
                  </a:lnTo>
                  <a:lnTo>
                    <a:pt x="29" y="84"/>
                  </a:lnTo>
                  <a:lnTo>
                    <a:pt x="25" y="82"/>
                  </a:lnTo>
                  <a:lnTo>
                    <a:pt x="25" y="81"/>
                  </a:lnTo>
                  <a:lnTo>
                    <a:pt x="24" y="81"/>
                  </a:lnTo>
                  <a:lnTo>
                    <a:pt x="24" y="81"/>
                  </a:lnTo>
                  <a:lnTo>
                    <a:pt x="18" y="78"/>
                  </a:lnTo>
                  <a:lnTo>
                    <a:pt x="13" y="74"/>
                  </a:lnTo>
                  <a:lnTo>
                    <a:pt x="9" y="70"/>
                  </a:lnTo>
                  <a:lnTo>
                    <a:pt x="6" y="66"/>
                  </a:lnTo>
                  <a:lnTo>
                    <a:pt x="3" y="61"/>
                  </a:lnTo>
                  <a:lnTo>
                    <a:pt x="1" y="55"/>
                  </a:lnTo>
                  <a:lnTo>
                    <a:pt x="0" y="49"/>
                  </a:lnTo>
                  <a:lnTo>
                    <a:pt x="1" y="41"/>
                  </a:lnTo>
                  <a:lnTo>
                    <a:pt x="1" y="40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2" y="27"/>
                  </a:lnTo>
                  <a:lnTo>
                    <a:pt x="5" y="20"/>
                  </a:lnTo>
                  <a:lnTo>
                    <a:pt x="10" y="13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21" y="4"/>
                  </a:lnTo>
                  <a:lnTo>
                    <a:pt x="28" y="2"/>
                  </a:lnTo>
                  <a:lnTo>
                    <a:pt x="34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9" y="0"/>
                  </a:lnTo>
                  <a:lnTo>
                    <a:pt x="57" y="2"/>
                  </a:lnTo>
                  <a:lnTo>
                    <a:pt x="63" y="5"/>
                  </a:lnTo>
                  <a:lnTo>
                    <a:pt x="69" y="8"/>
                  </a:lnTo>
                  <a:lnTo>
                    <a:pt x="69" y="8"/>
                  </a:lnTo>
                  <a:lnTo>
                    <a:pt x="73" y="11"/>
                  </a:lnTo>
                  <a:lnTo>
                    <a:pt x="77" y="15"/>
                  </a:lnTo>
                  <a:lnTo>
                    <a:pt x="81" y="21"/>
                  </a:lnTo>
                  <a:lnTo>
                    <a:pt x="84" y="26"/>
                  </a:lnTo>
                  <a:lnTo>
                    <a:pt x="86" y="31"/>
                  </a:lnTo>
                  <a:lnTo>
                    <a:pt x="87" y="36"/>
                  </a:lnTo>
                  <a:lnTo>
                    <a:pt x="88" y="41"/>
                  </a:lnTo>
                  <a:lnTo>
                    <a:pt x="88" y="46"/>
                  </a:lnTo>
                  <a:lnTo>
                    <a:pt x="88" y="46"/>
                  </a:lnTo>
                  <a:lnTo>
                    <a:pt x="88" y="53"/>
                  </a:lnTo>
                  <a:lnTo>
                    <a:pt x="85" y="59"/>
                  </a:lnTo>
                  <a:lnTo>
                    <a:pt x="81" y="65"/>
                  </a:lnTo>
                  <a:lnTo>
                    <a:pt x="77" y="68"/>
                  </a:lnTo>
                  <a:lnTo>
                    <a:pt x="73" y="70"/>
                  </a:lnTo>
                  <a:lnTo>
                    <a:pt x="72" y="71"/>
                  </a:lnTo>
                  <a:lnTo>
                    <a:pt x="71" y="72"/>
                  </a:lnTo>
                  <a:lnTo>
                    <a:pt x="71" y="72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2" y="81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53" y="84"/>
                  </a:lnTo>
                  <a:lnTo>
                    <a:pt x="53" y="84"/>
                  </a:lnTo>
                  <a:lnTo>
                    <a:pt x="48" y="86"/>
                  </a:lnTo>
                  <a:lnTo>
                    <a:pt x="44" y="87"/>
                  </a:lnTo>
                  <a:lnTo>
                    <a:pt x="42" y="8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80" name="Freeform 350"/>
            <p:cNvSpPr/>
            <p:nvPr/>
          </p:nvSpPr>
          <p:spPr bwMode="auto">
            <a:xfrm>
              <a:off x="4533901" y="4359276"/>
              <a:ext cx="115888" cy="107950"/>
            </a:xfrm>
            <a:custGeom>
              <a:avLst/>
              <a:gdLst/>
              <a:ahLst/>
              <a:cxnLst>
                <a:cxn ang="0">
                  <a:pos x="85" y="205"/>
                </a:cxn>
                <a:cxn ang="0">
                  <a:pos x="76" y="202"/>
                </a:cxn>
                <a:cxn ang="0">
                  <a:pos x="69" y="193"/>
                </a:cxn>
                <a:cxn ang="0">
                  <a:pos x="68" y="190"/>
                </a:cxn>
                <a:cxn ang="0">
                  <a:pos x="69" y="179"/>
                </a:cxn>
                <a:cxn ang="0">
                  <a:pos x="72" y="173"/>
                </a:cxn>
                <a:cxn ang="0">
                  <a:pos x="79" y="166"/>
                </a:cxn>
                <a:cxn ang="0">
                  <a:pos x="102" y="147"/>
                </a:cxn>
                <a:cxn ang="0">
                  <a:pos x="116" y="137"/>
                </a:cxn>
                <a:cxn ang="0">
                  <a:pos x="129" y="125"/>
                </a:cxn>
                <a:cxn ang="0">
                  <a:pos x="136" y="118"/>
                </a:cxn>
                <a:cxn ang="0">
                  <a:pos x="157" y="98"/>
                </a:cxn>
                <a:cxn ang="0">
                  <a:pos x="169" y="83"/>
                </a:cxn>
                <a:cxn ang="0">
                  <a:pos x="177" y="66"/>
                </a:cxn>
                <a:cxn ang="0">
                  <a:pos x="177" y="59"/>
                </a:cxn>
                <a:cxn ang="0">
                  <a:pos x="174" y="49"/>
                </a:cxn>
                <a:cxn ang="0">
                  <a:pos x="164" y="40"/>
                </a:cxn>
                <a:cxn ang="0">
                  <a:pos x="157" y="37"/>
                </a:cxn>
                <a:cxn ang="0">
                  <a:pos x="149" y="35"/>
                </a:cxn>
                <a:cxn ang="0">
                  <a:pos x="133" y="39"/>
                </a:cxn>
                <a:cxn ang="0">
                  <a:pos x="119" y="48"/>
                </a:cxn>
                <a:cxn ang="0">
                  <a:pos x="94" y="71"/>
                </a:cxn>
                <a:cxn ang="0">
                  <a:pos x="85" y="81"/>
                </a:cxn>
                <a:cxn ang="0">
                  <a:pos x="66" y="99"/>
                </a:cxn>
                <a:cxn ang="0">
                  <a:pos x="43" y="123"/>
                </a:cxn>
                <a:cxn ang="0">
                  <a:pos x="43" y="124"/>
                </a:cxn>
                <a:cxn ang="0">
                  <a:pos x="38" y="133"/>
                </a:cxn>
                <a:cxn ang="0">
                  <a:pos x="33" y="136"/>
                </a:cxn>
                <a:cxn ang="0">
                  <a:pos x="23" y="140"/>
                </a:cxn>
                <a:cxn ang="0">
                  <a:pos x="17" y="141"/>
                </a:cxn>
                <a:cxn ang="0">
                  <a:pos x="15" y="141"/>
                </a:cxn>
                <a:cxn ang="0">
                  <a:pos x="7" y="138"/>
                </a:cxn>
                <a:cxn ang="0">
                  <a:pos x="3" y="131"/>
                </a:cxn>
                <a:cxn ang="0">
                  <a:pos x="0" y="125"/>
                </a:cxn>
                <a:cxn ang="0">
                  <a:pos x="3" y="115"/>
                </a:cxn>
                <a:cxn ang="0">
                  <a:pos x="6" y="110"/>
                </a:cxn>
                <a:cxn ang="0">
                  <a:pos x="28" y="86"/>
                </a:cxn>
                <a:cxn ang="0">
                  <a:pos x="71" y="41"/>
                </a:cxn>
                <a:cxn ang="0">
                  <a:pos x="102" y="17"/>
                </a:cxn>
                <a:cxn ang="0">
                  <a:pos x="118" y="8"/>
                </a:cxn>
                <a:cxn ang="0">
                  <a:pos x="134" y="2"/>
                </a:cxn>
                <a:cxn ang="0">
                  <a:pos x="151" y="0"/>
                </a:cxn>
                <a:cxn ang="0">
                  <a:pos x="157" y="0"/>
                </a:cxn>
                <a:cxn ang="0">
                  <a:pos x="170" y="3"/>
                </a:cxn>
                <a:cxn ang="0">
                  <a:pos x="183" y="9"/>
                </a:cxn>
                <a:cxn ang="0">
                  <a:pos x="203" y="24"/>
                </a:cxn>
                <a:cxn ang="0">
                  <a:pos x="210" y="32"/>
                </a:cxn>
                <a:cxn ang="0">
                  <a:pos x="218" y="51"/>
                </a:cxn>
                <a:cxn ang="0">
                  <a:pos x="219" y="60"/>
                </a:cxn>
                <a:cxn ang="0">
                  <a:pos x="217" y="73"/>
                </a:cxn>
                <a:cxn ang="0">
                  <a:pos x="210" y="88"/>
                </a:cxn>
                <a:cxn ang="0">
                  <a:pos x="189" y="116"/>
                </a:cxn>
                <a:cxn ang="0">
                  <a:pos x="161" y="143"/>
                </a:cxn>
                <a:cxn ang="0">
                  <a:pos x="133" y="168"/>
                </a:cxn>
                <a:cxn ang="0">
                  <a:pos x="104" y="193"/>
                </a:cxn>
                <a:cxn ang="0">
                  <a:pos x="97" y="199"/>
                </a:cxn>
                <a:cxn ang="0">
                  <a:pos x="92" y="204"/>
                </a:cxn>
                <a:cxn ang="0">
                  <a:pos x="85" y="205"/>
                </a:cxn>
              </a:cxnLst>
              <a:rect l="0" t="0" r="r" b="b"/>
              <a:pathLst>
                <a:path w="219" h="205">
                  <a:moveTo>
                    <a:pt x="85" y="205"/>
                  </a:moveTo>
                  <a:lnTo>
                    <a:pt x="85" y="205"/>
                  </a:lnTo>
                  <a:lnTo>
                    <a:pt x="81" y="204"/>
                  </a:lnTo>
                  <a:lnTo>
                    <a:pt x="76" y="202"/>
                  </a:lnTo>
                  <a:lnTo>
                    <a:pt x="72" y="198"/>
                  </a:lnTo>
                  <a:lnTo>
                    <a:pt x="69" y="193"/>
                  </a:lnTo>
                  <a:lnTo>
                    <a:pt x="69" y="193"/>
                  </a:lnTo>
                  <a:lnTo>
                    <a:pt x="68" y="190"/>
                  </a:lnTo>
                  <a:lnTo>
                    <a:pt x="68" y="184"/>
                  </a:lnTo>
                  <a:lnTo>
                    <a:pt x="69" y="179"/>
                  </a:lnTo>
                  <a:lnTo>
                    <a:pt x="70" y="176"/>
                  </a:lnTo>
                  <a:lnTo>
                    <a:pt x="72" y="173"/>
                  </a:lnTo>
                  <a:lnTo>
                    <a:pt x="72" y="173"/>
                  </a:lnTo>
                  <a:lnTo>
                    <a:pt x="79" y="166"/>
                  </a:lnTo>
                  <a:lnTo>
                    <a:pt x="87" y="159"/>
                  </a:lnTo>
                  <a:lnTo>
                    <a:pt x="102" y="147"/>
                  </a:lnTo>
                  <a:lnTo>
                    <a:pt x="102" y="147"/>
                  </a:lnTo>
                  <a:lnTo>
                    <a:pt x="116" y="137"/>
                  </a:lnTo>
                  <a:lnTo>
                    <a:pt x="129" y="125"/>
                  </a:lnTo>
                  <a:lnTo>
                    <a:pt x="129" y="125"/>
                  </a:lnTo>
                  <a:lnTo>
                    <a:pt x="136" y="118"/>
                  </a:lnTo>
                  <a:lnTo>
                    <a:pt x="136" y="118"/>
                  </a:lnTo>
                  <a:lnTo>
                    <a:pt x="150" y="106"/>
                  </a:lnTo>
                  <a:lnTo>
                    <a:pt x="157" y="98"/>
                  </a:lnTo>
                  <a:lnTo>
                    <a:pt x="164" y="90"/>
                  </a:lnTo>
                  <a:lnTo>
                    <a:pt x="169" y="83"/>
                  </a:lnTo>
                  <a:lnTo>
                    <a:pt x="174" y="74"/>
                  </a:lnTo>
                  <a:lnTo>
                    <a:pt x="177" y="66"/>
                  </a:lnTo>
                  <a:lnTo>
                    <a:pt x="177" y="59"/>
                  </a:lnTo>
                  <a:lnTo>
                    <a:pt x="177" y="59"/>
                  </a:lnTo>
                  <a:lnTo>
                    <a:pt x="176" y="53"/>
                  </a:lnTo>
                  <a:lnTo>
                    <a:pt x="174" y="49"/>
                  </a:lnTo>
                  <a:lnTo>
                    <a:pt x="169" y="44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57" y="37"/>
                  </a:lnTo>
                  <a:lnTo>
                    <a:pt x="149" y="35"/>
                  </a:lnTo>
                  <a:lnTo>
                    <a:pt x="149" y="35"/>
                  </a:lnTo>
                  <a:lnTo>
                    <a:pt x="140" y="36"/>
                  </a:lnTo>
                  <a:lnTo>
                    <a:pt x="133" y="39"/>
                  </a:lnTo>
                  <a:lnTo>
                    <a:pt x="126" y="43"/>
                  </a:lnTo>
                  <a:lnTo>
                    <a:pt x="119" y="48"/>
                  </a:lnTo>
                  <a:lnTo>
                    <a:pt x="105" y="59"/>
                  </a:lnTo>
                  <a:lnTo>
                    <a:pt x="94" y="71"/>
                  </a:lnTo>
                  <a:lnTo>
                    <a:pt x="94" y="71"/>
                  </a:lnTo>
                  <a:lnTo>
                    <a:pt x="85" y="81"/>
                  </a:lnTo>
                  <a:lnTo>
                    <a:pt x="85" y="81"/>
                  </a:lnTo>
                  <a:lnTo>
                    <a:pt x="66" y="99"/>
                  </a:lnTo>
                  <a:lnTo>
                    <a:pt x="47" y="118"/>
                  </a:lnTo>
                  <a:lnTo>
                    <a:pt x="43" y="123"/>
                  </a:lnTo>
                  <a:lnTo>
                    <a:pt x="43" y="124"/>
                  </a:lnTo>
                  <a:lnTo>
                    <a:pt x="43" y="124"/>
                  </a:lnTo>
                  <a:lnTo>
                    <a:pt x="41" y="128"/>
                  </a:lnTo>
                  <a:lnTo>
                    <a:pt x="38" y="133"/>
                  </a:lnTo>
                  <a:lnTo>
                    <a:pt x="38" y="133"/>
                  </a:lnTo>
                  <a:lnTo>
                    <a:pt x="33" y="136"/>
                  </a:lnTo>
                  <a:lnTo>
                    <a:pt x="28" y="139"/>
                  </a:lnTo>
                  <a:lnTo>
                    <a:pt x="23" y="140"/>
                  </a:lnTo>
                  <a:lnTo>
                    <a:pt x="17" y="141"/>
                  </a:lnTo>
                  <a:lnTo>
                    <a:pt x="17" y="141"/>
                  </a:lnTo>
                  <a:lnTo>
                    <a:pt x="15" y="141"/>
                  </a:lnTo>
                  <a:lnTo>
                    <a:pt x="15" y="141"/>
                  </a:lnTo>
                  <a:lnTo>
                    <a:pt x="10" y="140"/>
                  </a:lnTo>
                  <a:lnTo>
                    <a:pt x="7" y="138"/>
                  </a:lnTo>
                  <a:lnTo>
                    <a:pt x="4" y="135"/>
                  </a:lnTo>
                  <a:lnTo>
                    <a:pt x="3" y="131"/>
                  </a:lnTo>
                  <a:lnTo>
                    <a:pt x="3" y="131"/>
                  </a:lnTo>
                  <a:lnTo>
                    <a:pt x="0" y="125"/>
                  </a:lnTo>
                  <a:lnTo>
                    <a:pt x="0" y="120"/>
                  </a:lnTo>
                  <a:lnTo>
                    <a:pt x="3" y="115"/>
                  </a:lnTo>
                  <a:lnTo>
                    <a:pt x="6" y="110"/>
                  </a:lnTo>
                  <a:lnTo>
                    <a:pt x="6" y="110"/>
                  </a:lnTo>
                  <a:lnTo>
                    <a:pt x="28" y="86"/>
                  </a:lnTo>
                  <a:lnTo>
                    <a:pt x="28" y="86"/>
                  </a:lnTo>
                  <a:lnTo>
                    <a:pt x="55" y="56"/>
                  </a:lnTo>
                  <a:lnTo>
                    <a:pt x="71" y="41"/>
                  </a:lnTo>
                  <a:lnTo>
                    <a:pt x="85" y="29"/>
                  </a:lnTo>
                  <a:lnTo>
                    <a:pt x="102" y="17"/>
                  </a:lnTo>
                  <a:lnTo>
                    <a:pt x="109" y="12"/>
                  </a:lnTo>
                  <a:lnTo>
                    <a:pt x="118" y="8"/>
                  </a:lnTo>
                  <a:lnTo>
                    <a:pt x="126" y="5"/>
                  </a:lnTo>
                  <a:lnTo>
                    <a:pt x="134" y="2"/>
                  </a:lnTo>
                  <a:lnTo>
                    <a:pt x="142" y="1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7" y="0"/>
                  </a:lnTo>
                  <a:lnTo>
                    <a:pt x="164" y="1"/>
                  </a:lnTo>
                  <a:lnTo>
                    <a:pt x="170" y="3"/>
                  </a:lnTo>
                  <a:lnTo>
                    <a:pt x="177" y="6"/>
                  </a:lnTo>
                  <a:lnTo>
                    <a:pt x="183" y="9"/>
                  </a:lnTo>
                  <a:lnTo>
                    <a:pt x="190" y="13"/>
                  </a:lnTo>
                  <a:lnTo>
                    <a:pt x="203" y="24"/>
                  </a:lnTo>
                  <a:lnTo>
                    <a:pt x="203" y="24"/>
                  </a:lnTo>
                  <a:lnTo>
                    <a:pt x="210" y="32"/>
                  </a:lnTo>
                  <a:lnTo>
                    <a:pt x="215" y="41"/>
                  </a:lnTo>
                  <a:lnTo>
                    <a:pt x="218" y="51"/>
                  </a:lnTo>
                  <a:lnTo>
                    <a:pt x="219" y="60"/>
                  </a:lnTo>
                  <a:lnTo>
                    <a:pt x="219" y="60"/>
                  </a:lnTo>
                  <a:lnTo>
                    <a:pt x="218" y="67"/>
                  </a:lnTo>
                  <a:lnTo>
                    <a:pt x="217" y="73"/>
                  </a:lnTo>
                  <a:lnTo>
                    <a:pt x="214" y="81"/>
                  </a:lnTo>
                  <a:lnTo>
                    <a:pt x="210" y="88"/>
                  </a:lnTo>
                  <a:lnTo>
                    <a:pt x="201" y="102"/>
                  </a:lnTo>
                  <a:lnTo>
                    <a:pt x="189" y="116"/>
                  </a:lnTo>
                  <a:lnTo>
                    <a:pt x="176" y="130"/>
                  </a:lnTo>
                  <a:lnTo>
                    <a:pt x="161" y="143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12" y="184"/>
                  </a:lnTo>
                  <a:lnTo>
                    <a:pt x="104" y="193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202"/>
                  </a:lnTo>
                  <a:lnTo>
                    <a:pt x="92" y="204"/>
                  </a:lnTo>
                  <a:lnTo>
                    <a:pt x="89" y="205"/>
                  </a:lnTo>
                  <a:lnTo>
                    <a:pt x="85" y="205"/>
                  </a:lnTo>
                  <a:lnTo>
                    <a:pt x="85" y="20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81" name="Freeform 351"/>
            <p:cNvSpPr/>
            <p:nvPr/>
          </p:nvSpPr>
          <p:spPr bwMode="auto">
            <a:xfrm>
              <a:off x="4371976" y="4330701"/>
              <a:ext cx="141288" cy="127000"/>
            </a:xfrm>
            <a:custGeom>
              <a:avLst/>
              <a:gdLst/>
              <a:ahLst/>
              <a:cxnLst>
                <a:cxn ang="0">
                  <a:pos x="198" y="238"/>
                </a:cxn>
                <a:cxn ang="0">
                  <a:pos x="158" y="211"/>
                </a:cxn>
                <a:cxn ang="0">
                  <a:pos x="60" y="133"/>
                </a:cxn>
                <a:cxn ang="0">
                  <a:pos x="33" y="111"/>
                </a:cxn>
                <a:cxn ang="0">
                  <a:pos x="4" y="80"/>
                </a:cxn>
                <a:cxn ang="0">
                  <a:pos x="0" y="65"/>
                </a:cxn>
                <a:cxn ang="0">
                  <a:pos x="2" y="50"/>
                </a:cxn>
                <a:cxn ang="0">
                  <a:pos x="17" y="25"/>
                </a:cxn>
                <a:cxn ang="0">
                  <a:pos x="32" y="9"/>
                </a:cxn>
                <a:cxn ang="0">
                  <a:pos x="48" y="2"/>
                </a:cxn>
                <a:cxn ang="0">
                  <a:pos x="61" y="0"/>
                </a:cxn>
                <a:cxn ang="0">
                  <a:pos x="91" y="7"/>
                </a:cxn>
                <a:cxn ang="0">
                  <a:pos x="119" y="22"/>
                </a:cxn>
                <a:cxn ang="0">
                  <a:pos x="152" y="47"/>
                </a:cxn>
                <a:cxn ang="0">
                  <a:pos x="202" y="90"/>
                </a:cxn>
                <a:cxn ang="0">
                  <a:pos x="217" y="104"/>
                </a:cxn>
                <a:cxn ang="0">
                  <a:pos x="242" y="127"/>
                </a:cxn>
                <a:cxn ang="0">
                  <a:pos x="249" y="138"/>
                </a:cxn>
                <a:cxn ang="0">
                  <a:pos x="250" y="135"/>
                </a:cxn>
                <a:cxn ang="0">
                  <a:pos x="253" y="145"/>
                </a:cxn>
                <a:cxn ang="0">
                  <a:pos x="260" y="146"/>
                </a:cxn>
                <a:cxn ang="0">
                  <a:pos x="267" y="153"/>
                </a:cxn>
                <a:cxn ang="0">
                  <a:pos x="269" y="163"/>
                </a:cxn>
                <a:cxn ang="0">
                  <a:pos x="265" y="175"/>
                </a:cxn>
                <a:cxn ang="0">
                  <a:pos x="257" y="180"/>
                </a:cxn>
                <a:cxn ang="0">
                  <a:pos x="245" y="180"/>
                </a:cxn>
                <a:cxn ang="0">
                  <a:pos x="227" y="168"/>
                </a:cxn>
                <a:cxn ang="0">
                  <a:pos x="202" y="142"/>
                </a:cxn>
                <a:cxn ang="0">
                  <a:pos x="186" y="125"/>
                </a:cxn>
                <a:cxn ang="0">
                  <a:pos x="160" y="105"/>
                </a:cxn>
                <a:cxn ang="0">
                  <a:pos x="129" y="80"/>
                </a:cxn>
                <a:cxn ang="0">
                  <a:pos x="112" y="60"/>
                </a:cxn>
                <a:cxn ang="0">
                  <a:pos x="88" y="42"/>
                </a:cxn>
                <a:cxn ang="0">
                  <a:pos x="73" y="39"/>
                </a:cxn>
                <a:cxn ang="0">
                  <a:pos x="62" y="40"/>
                </a:cxn>
                <a:cxn ang="0">
                  <a:pos x="46" y="47"/>
                </a:cxn>
                <a:cxn ang="0">
                  <a:pos x="37" y="57"/>
                </a:cxn>
                <a:cxn ang="0">
                  <a:pos x="37" y="65"/>
                </a:cxn>
                <a:cxn ang="0">
                  <a:pos x="45" y="75"/>
                </a:cxn>
                <a:cxn ang="0">
                  <a:pos x="82" y="104"/>
                </a:cxn>
                <a:cxn ang="0">
                  <a:pos x="117" y="134"/>
                </a:cxn>
                <a:cxn ang="0">
                  <a:pos x="210" y="204"/>
                </a:cxn>
                <a:cxn ang="0">
                  <a:pos x="216" y="210"/>
                </a:cxn>
                <a:cxn ang="0">
                  <a:pos x="218" y="222"/>
                </a:cxn>
                <a:cxn ang="0">
                  <a:pos x="215" y="231"/>
                </a:cxn>
                <a:cxn ang="0">
                  <a:pos x="202" y="239"/>
                </a:cxn>
              </a:cxnLst>
              <a:rect l="0" t="0" r="r" b="b"/>
              <a:pathLst>
                <a:path w="269" h="239">
                  <a:moveTo>
                    <a:pt x="202" y="239"/>
                  </a:moveTo>
                  <a:lnTo>
                    <a:pt x="202" y="239"/>
                  </a:lnTo>
                  <a:lnTo>
                    <a:pt x="198" y="238"/>
                  </a:lnTo>
                  <a:lnTo>
                    <a:pt x="192" y="236"/>
                  </a:lnTo>
                  <a:lnTo>
                    <a:pt x="192" y="236"/>
                  </a:lnTo>
                  <a:lnTo>
                    <a:pt x="158" y="211"/>
                  </a:lnTo>
                  <a:lnTo>
                    <a:pt x="125" y="187"/>
                  </a:lnTo>
                  <a:lnTo>
                    <a:pt x="92" y="160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20" y="99"/>
                  </a:lnTo>
                  <a:lnTo>
                    <a:pt x="10" y="89"/>
                  </a:lnTo>
                  <a:lnTo>
                    <a:pt x="4" y="80"/>
                  </a:lnTo>
                  <a:lnTo>
                    <a:pt x="2" y="76"/>
                  </a:lnTo>
                  <a:lnTo>
                    <a:pt x="0" y="70"/>
                  </a:lnTo>
                  <a:lnTo>
                    <a:pt x="0" y="65"/>
                  </a:lnTo>
                  <a:lnTo>
                    <a:pt x="0" y="60"/>
                  </a:lnTo>
                  <a:lnTo>
                    <a:pt x="1" y="55"/>
                  </a:lnTo>
                  <a:lnTo>
                    <a:pt x="2" y="50"/>
                  </a:lnTo>
                  <a:lnTo>
                    <a:pt x="8" y="38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22" y="19"/>
                  </a:lnTo>
                  <a:lnTo>
                    <a:pt x="27" y="13"/>
                  </a:lnTo>
                  <a:lnTo>
                    <a:pt x="32" y="9"/>
                  </a:lnTo>
                  <a:lnTo>
                    <a:pt x="37" y="6"/>
                  </a:lnTo>
                  <a:lnTo>
                    <a:pt x="43" y="4"/>
                  </a:lnTo>
                  <a:lnTo>
                    <a:pt x="48" y="2"/>
                  </a:lnTo>
                  <a:lnTo>
                    <a:pt x="55" y="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71" y="1"/>
                  </a:lnTo>
                  <a:lnTo>
                    <a:pt x="81" y="3"/>
                  </a:lnTo>
                  <a:lnTo>
                    <a:pt x="91" y="7"/>
                  </a:lnTo>
                  <a:lnTo>
                    <a:pt x="100" y="11"/>
                  </a:lnTo>
                  <a:lnTo>
                    <a:pt x="110" y="17"/>
                  </a:lnTo>
                  <a:lnTo>
                    <a:pt x="119" y="22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52" y="47"/>
                  </a:lnTo>
                  <a:lnTo>
                    <a:pt x="169" y="61"/>
                  </a:lnTo>
                  <a:lnTo>
                    <a:pt x="185" y="76"/>
                  </a:lnTo>
                  <a:lnTo>
                    <a:pt x="202" y="90"/>
                  </a:lnTo>
                  <a:lnTo>
                    <a:pt x="202" y="90"/>
                  </a:lnTo>
                  <a:lnTo>
                    <a:pt x="217" y="104"/>
                  </a:lnTo>
                  <a:lnTo>
                    <a:pt x="217" y="104"/>
                  </a:lnTo>
                  <a:lnTo>
                    <a:pt x="231" y="116"/>
                  </a:lnTo>
                  <a:lnTo>
                    <a:pt x="242" y="127"/>
                  </a:lnTo>
                  <a:lnTo>
                    <a:pt x="242" y="127"/>
                  </a:lnTo>
                  <a:lnTo>
                    <a:pt x="246" y="133"/>
                  </a:lnTo>
                  <a:lnTo>
                    <a:pt x="249" y="138"/>
                  </a:lnTo>
                  <a:lnTo>
                    <a:pt x="249" y="138"/>
                  </a:lnTo>
                  <a:lnTo>
                    <a:pt x="249" y="137"/>
                  </a:lnTo>
                  <a:lnTo>
                    <a:pt x="250" y="135"/>
                  </a:lnTo>
                  <a:lnTo>
                    <a:pt x="250" y="135"/>
                  </a:lnTo>
                  <a:lnTo>
                    <a:pt x="252" y="134"/>
                  </a:lnTo>
                  <a:lnTo>
                    <a:pt x="253" y="134"/>
                  </a:lnTo>
                  <a:lnTo>
                    <a:pt x="253" y="145"/>
                  </a:lnTo>
                  <a:lnTo>
                    <a:pt x="253" y="145"/>
                  </a:lnTo>
                  <a:lnTo>
                    <a:pt x="257" y="145"/>
                  </a:lnTo>
                  <a:lnTo>
                    <a:pt x="260" y="146"/>
                  </a:lnTo>
                  <a:lnTo>
                    <a:pt x="263" y="148"/>
                  </a:lnTo>
                  <a:lnTo>
                    <a:pt x="265" y="150"/>
                  </a:lnTo>
                  <a:lnTo>
                    <a:pt x="267" y="153"/>
                  </a:lnTo>
                  <a:lnTo>
                    <a:pt x="268" y="156"/>
                  </a:lnTo>
                  <a:lnTo>
                    <a:pt x="269" y="163"/>
                  </a:lnTo>
                  <a:lnTo>
                    <a:pt x="269" y="163"/>
                  </a:lnTo>
                  <a:lnTo>
                    <a:pt x="268" y="170"/>
                  </a:lnTo>
                  <a:lnTo>
                    <a:pt x="267" y="173"/>
                  </a:lnTo>
                  <a:lnTo>
                    <a:pt x="265" y="175"/>
                  </a:lnTo>
                  <a:lnTo>
                    <a:pt x="263" y="178"/>
                  </a:lnTo>
                  <a:lnTo>
                    <a:pt x="260" y="179"/>
                  </a:lnTo>
                  <a:lnTo>
                    <a:pt x="257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45" y="180"/>
                  </a:lnTo>
                  <a:lnTo>
                    <a:pt x="239" y="177"/>
                  </a:lnTo>
                  <a:lnTo>
                    <a:pt x="233" y="173"/>
                  </a:lnTo>
                  <a:lnTo>
                    <a:pt x="227" y="168"/>
                  </a:lnTo>
                  <a:lnTo>
                    <a:pt x="213" y="155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193" y="133"/>
                  </a:lnTo>
                  <a:lnTo>
                    <a:pt x="186" y="125"/>
                  </a:lnTo>
                  <a:lnTo>
                    <a:pt x="186" y="125"/>
                  </a:lnTo>
                  <a:lnTo>
                    <a:pt x="174" y="115"/>
                  </a:lnTo>
                  <a:lnTo>
                    <a:pt x="160" y="105"/>
                  </a:lnTo>
                  <a:lnTo>
                    <a:pt x="160" y="105"/>
                  </a:lnTo>
                  <a:lnTo>
                    <a:pt x="144" y="93"/>
                  </a:lnTo>
                  <a:lnTo>
                    <a:pt x="136" y="86"/>
                  </a:lnTo>
                  <a:lnTo>
                    <a:pt x="129" y="80"/>
                  </a:lnTo>
                  <a:lnTo>
                    <a:pt x="129" y="80"/>
                  </a:lnTo>
                  <a:lnTo>
                    <a:pt x="122" y="70"/>
                  </a:lnTo>
                  <a:lnTo>
                    <a:pt x="112" y="60"/>
                  </a:lnTo>
                  <a:lnTo>
                    <a:pt x="100" y="51"/>
                  </a:lnTo>
                  <a:lnTo>
                    <a:pt x="94" y="46"/>
                  </a:lnTo>
                  <a:lnTo>
                    <a:pt x="88" y="42"/>
                  </a:lnTo>
                  <a:lnTo>
                    <a:pt x="88" y="42"/>
                  </a:lnTo>
                  <a:lnTo>
                    <a:pt x="81" y="40"/>
                  </a:lnTo>
                  <a:lnTo>
                    <a:pt x="73" y="39"/>
                  </a:lnTo>
                  <a:lnTo>
                    <a:pt x="73" y="39"/>
                  </a:lnTo>
                  <a:lnTo>
                    <a:pt x="67" y="39"/>
                  </a:lnTo>
                  <a:lnTo>
                    <a:pt x="62" y="40"/>
                  </a:lnTo>
                  <a:lnTo>
                    <a:pt x="57" y="42"/>
                  </a:lnTo>
                  <a:lnTo>
                    <a:pt x="50" y="45"/>
                  </a:lnTo>
                  <a:lnTo>
                    <a:pt x="46" y="47"/>
                  </a:lnTo>
                  <a:lnTo>
                    <a:pt x="42" y="50"/>
                  </a:lnTo>
                  <a:lnTo>
                    <a:pt x="39" y="53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60"/>
                  </a:lnTo>
                  <a:lnTo>
                    <a:pt x="37" y="65"/>
                  </a:lnTo>
                  <a:lnTo>
                    <a:pt x="40" y="6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4" y="88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92" y="113"/>
                  </a:lnTo>
                  <a:lnTo>
                    <a:pt x="92" y="113"/>
                  </a:lnTo>
                  <a:lnTo>
                    <a:pt x="117" y="134"/>
                  </a:lnTo>
                  <a:lnTo>
                    <a:pt x="145" y="156"/>
                  </a:lnTo>
                  <a:lnTo>
                    <a:pt x="176" y="180"/>
                  </a:lnTo>
                  <a:lnTo>
                    <a:pt x="210" y="204"/>
                  </a:lnTo>
                  <a:lnTo>
                    <a:pt x="210" y="204"/>
                  </a:lnTo>
                  <a:lnTo>
                    <a:pt x="213" y="207"/>
                  </a:lnTo>
                  <a:lnTo>
                    <a:pt x="216" y="210"/>
                  </a:lnTo>
                  <a:lnTo>
                    <a:pt x="217" y="214"/>
                  </a:lnTo>
                  <a:lnTo>
                    <a:pt x="218" y="217"/>
                  </a:lnTo>
                  <a:lnTo>
                    <a:pt x="218" y="222"/>
                  </a:lnTo>
                  <a:lnTo>
                    <a:pt x="217" y="225"/>
                  </a:lnTo>
                  <a:lnTo>
                    <a:pt x="217" y="225"/>
                  </a:lnTo>
                  <a:lnTo>
                    <a:pt x="215" y="231"/>
                  </a:lnTo>
                  <a:lnTo>
                    <a:pt x="211" y="235"/>
                  </a:lnTo>
                  <a:lnTo>
                    <a:pt x="207" y="238"/>
                  </a:lnTo>
                  <a:lnTo>
                    <a:pt x="202" y="239"/>
                  </a:lnTo>
                  <a:lnTo>
                    <a:pt x="202" y="2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082" name="组合 1081"/>
          <p:cNvGrpSpPr/>
          <p:nvPr/>
        </p:nvGrpSpPr>
        <p:grpSpPr>
          <a:xfrm>
            <a:off x="9713394" y="1157836"/>
            <a:ext cx="1047751" cy="905933"/>
            <a:chOff x="4124326" y="1127126"/>
            <a:chExt cx="785813" cy="679450"/>
          </a:xfrm>
          <a:solidFill>
            <a:schemeClr val="bg1"/>
          </a:solidFill>
        </p:grpSpPr>
        <p:sp>
          <p:nvSpPr>
            <p:cNvPr id="1083" name="Freeform 844"/>
            <p:cNvSpPr/>
            <p:nvPr/>
          </p:nvSpPr>
          <p:spPr bwMode="auto">
            <a:xfrm>
              <a:off x="4197351" y="1195388"/>
              <a:ext cx="53975" cy="157163"/>
            </a:xfrm>
            <a:custGeom>
              <a:avLst/>
              <a:gdLst/>
              <a:ahLst/>
              <a:cxnLst>
                <a:cxn ang="0">
                  <a:pos x="94" y="2"/>
                </a:cxn>
                <a:cxn ang="0">
                  <a:pos x="94" y="2"/>
                </a:cxn>
                <a:cxn ang="0">
                  <a:pos x="85" y="13"/>
                </a:cxn>
                <a:cxn ang="0">
                  <a:pos x="77" y="24"/>
                </a:cxn>
                <a:cxn ang="0">
                  <a:pos x="71" y="38"/>
                </a:cxn>
                <a:cxn ang="0">
                  <a:pos x="64" y="51"/>
                </a:cxn>
                <a:cxn ang="0">
                  <a:pos x="64" y="51"/>
                </a:cxn>
                <a:cxn ang="0">
                  <a:pos x="47" y="97"/>
                </a:cxn>
                <a:cxn ang="0">
                  <a:pos x="28" y="144"/>
                </a:cxn>
                <a:cxn ang="0">
                  <a:pos x="28" y="144"/>
                </a:cxn>
                <a:cxn ang="0">
                  <a:pos x="21" y="164"/>
                </a:cxn>
                <a:cxn ang="0">
                  <a:pos x="15" y="186"/>
                </a:cxn>
                <a:cxn ang="0">
                  <a:pos x="10" y="207"/>
                </a:cxn>
                <a:cxn ang="0">
                  <a:pos x="5" y="229"/>
                </a:cxn>
                <a:cxn ang="0">
                  <a:pos x="5" y="229"/>
                </a:cxn>
                <a:cxn ang="0">
                  <a:pos x="3" y="244"/>
                </a:cxn>
                <a:cxn ang="0">
                  <a:pos x="1" y="261"/>
                </a:cxn>
                <a:cxn ang="0">
                  <a:pos x="0" y="269"/>
                </a:cxn>
                <a:cxn ang="0">
                  <a:pos x="0" y="276"/>
                </a:cxn>
                <a:cxn ang="0">
                  <a:pos x="1" y="285"/>
                </a:cxn>
                <a:cxn ang="0">
                  <a:pos x="3" y="292"/>
                </a:cxn>
                <a:cxn ang="0">
                  <a:pos x="3" y="292"/>
                </a:cxn>
                <a:cxn ang="0">
                  <a:pos x="4" y="293"/>
                </a:cxn>
                <a:cxn ang="0">
                  <a:pos x="5" y="295"/>
                </a:cxn>
                <a:cxn ang="0">
                  <a:pos x="7" y="295"/>
                </a:cxn>
                <a:cxn ang="0">
                  <a:pos x="8" y="295"/>
                </a:cxn>
                <a:cxn ang="0">
                  <a:pos x="10" y="294"/>
                </a:cxn>
                <a:cxn ang="0">
                  <a:pos x="11" y="293"/>
                </a:cxn>
                <a:cxn ang="0">
                  <a:pos x="13" y="291"/>
                </a:cxn>
                <a:cxn ang="0">
                  <a:pos x="13" y="289"/>
                </a:cxn>
                <a:cxn ang="0">
                  <a:pos x="13" y="289"/>
                </a:cxn>
                <a:cxn ang="0">
                  <a:pos x="10" y="281"/>
                </a:cxn>
                <a:cxn ang="0">
                  <a:pos x="9" y="273"/>
                </a:cxn>
                <a:cxn ang="0">
                  <a:pos x="9" y="265"/>
                </a:cxn>
                <a:cxn ang="0">
                  <a:pos x="10" y="256"/>
                </a:cxn>
                <a:cxn ang="0">
                  <a:pos x="14" y="239"/>
                </a:cxn>
                <a:cxn ang="0">
                  <a:pos x="17" y="223"/>
                </a:cxn>
                <a:cxn ang="0">
                  <a:pos x="17" y="223"/>
                </a:cxn>
                <a:cxn ang="0">
                  <a:pos x="21" y="204"/>
                </a:cxn>
                <a:cxn ang="0">
                  <a:pos x="25" y="184"/>
                </a:cxn>
                <a:cxn ang="0">
                  <a:pos x="31" y="164"/>
                </a:cxn>
                <a:cxn ang="0">
                  <a:pos x="37" y="146"/>
                </a:cxn>
                <a:cxn ang="0">
                  <a:pos x="37" y="146"/>
                </a:cxn>
                <a:cxn ang="0">
                  <a:pos x="64" y="79"/>
                </a:cxn>
                <a:cxn ang="0">
                  <a:pos x="64" y="79"/>
                </a:cxn>
                <a:cxn ang="0">
                  <a:pos x="72" y="61"/>
                </a:cxn>
                <a:cxn ang="0">
                  <a:pos x="79" y="42"/>
                </a:cxn>
                <a:cxn ang="0">
                  <a:pos x="84" y="33"/>
                </a:cxn>
                <a:cxn ang="0">
                  <a:pos x="89" y="24"/>
                </a:cxn>
                <a:cxn ang="0">
                  <a:pos x="94" y="16"/>
                </a:cxn>
                <a:cxn ang="0">
                  <a:pos x="102" y="8"/>
                </a:cxn>
                <a:cxn ang="0">
                  <a:pos x="102" y="8"/>
                </a:cxn>
                <a:cxn ang="0">
                  <a:pos x="103" y="7"/>
                </a:cxn>
                <a:cxn ang="0">
                  <a:pos x="103" y="5"/>
                </a:cxn>
                <a:cxn ang="0">
                  <a:pos x="102" y="3"/>
                </a:cxn>
                <a:cxn ang="0">
                  <a:pos x="101" y="2"/>
                </a:cxn>
                <a:cxn ang="0">
                  <a:pos x="100" y="1"/>
                </a:cxn>
                <a:cxn ang="0">
                  <a:pos x="98" y="0"/>
                </a:cxn>
                <a:cxn ang="0">
                  <a:pos x="96" y="1"/>
                </a:cxn>
                <a:cxn ang="0">
                  <a:pos x="94" y="2"/>
                </a:cxn>
                <a:cxn ang="0">
                  <a:pos x="94" y="2"/>
                </a:cxn>
              </a:cxnLst>
              <a:rect l="0" t="0" r="r" b="b"/>
              <a:pathLst>
                <a:path w="103" h="295">
                  <a:moveTo>
                    <a:pt x="94" y="2"/>
                  </a:moveTo>
                  <a:lnTo>
                    <a:pt x="94" y="2"/>
                  </a:lnTo>
                  <a:lnTo>
                    <a:pt x="85" y="13"/>
                  </a:lnTo>
                  <a:lnTo>
                    <a:pt x="77" y="24"/>
                  </a:lnTo>
                  <a:lnTo>
                    <a:pt x="71" y="38"/>
                  </a:lnTo>
                  <a:lnTo>
                    <a:pt x="64" y="51"/>
                  </a:lnTo>
                  <a:lnTo>
                    <a:pt x="64" y="51"/>
                  </a:lnTo>
                  <a:lnTo>
                    <a:pt x="47" y="97"/>
                  </a:lnTo>
                  <a:lnTo>
                    <a:pt x="28" y="144"/>
                  </a:lnTo>
                  <a:lnTo>
                    <a:pt x="28" y="144"/>
                  </a:lnTo>
                  <a:lnTo>
                    <a:pt x="21" y="164"/>
                  </a:lnTo>
                  <a:lnTo>
                    <a:pt x="15" y="186"/>
                  </a:lnTo>
                  <a:lnTo>
                    <a:pt x="10" y="207"/>
                  </a:lnTo>
                  <a:lnTo>
                    <a:pt x="5" y="229"/>
                  </a:lnTo>
                  <a:lnTo>
                    <a:pt x="5" y="229"/>
                  </a:lnTo>
                  <a:lnTo>
                    <a:pt x="3" y="244"/>
                  </a:lnTo>
                  <a:lnTo>
                    <a:pt x="1" y="261"/>
                  </a:lnTo>
                  <a:lnTo>
                    <a:pt x="0" y="269"/>
                  </a:lnTo>
                  <a:lnTo>
                    <a:pt x="0" y="276"/>
                  </a:lnTo>
                  <a:lnTo>
                    <a:pt x="1" y="285"/>
                  </a:lnTo>
                  <a:lnTo>
                    <a:pt x="3" y="292"/>
                  </a:lnTo>
                  <a:lnTo>
                    <a:pt x="3" y="292"/>
                  </a:lnTo>
                  <a:lnTo>
                    <a:pt x="4" y="293"/>
                  </a:lnTo>
                  <a:lnTo>
                    <a:pt x="5" y="295"/>
                  </a:lnTo>
                  <a:lnTo>
                    <a:pt x="7" y="295"/>
                  </a:lnTo>
                  <a:lnTo>
                    <a:pt x="8" y="295"/>
                  </a:lnTo>
                  <a:lnTo>
                    <a:pt x="10" y="294"/>
                  </a:lnTo>
                  <a:lnTo>
                    <a:pt x="11" y="293"/>
                  </a:lnTo>
                  <a:lnTo>
                    <a:pt x="13" y="291"/>
                  </a:lnTo>
                  <a:lnTo>
                    <a:pt x="13" y="289"/>
                  </a:lnTo>
                  <a:lnTo>
                    <a:pt x="13" y="289"/>
                  </a:lnTo>
                  <a:lnTo>
                    <a:pt x="10" y="281"/>
                  </a:lnTo>
                  <a:lnTo>
                    <a:pt x="9" y="273"/>
                  </a:lnTo>
                  <a:lnTo>
                    <a:pt x="9" y="265"/>
                  </a:lnTo>
                  <a:lnTo>
                    <a:pt x="10" y="256"/>
                  </a:lnTo>
                  <a:lnTo>
                    <a:pt x="14" y="239"/>
                  </a:lnTo>
                  <a:lnTo>
                    <a:pt x="17" y="223"/>
                  </a:lnTo>
                  <a:lnTo>
                    <a:pt x="17" y="223"/>
                  </a:lnTo>
                  <a:lnTo>
                    <a:pt x="21" y="204"/>
                  </a:lnTo>
                  <a:lnTo>
                    <a:pt x="25" y="184"/>
                  </a:lnTo>
                  <a:lnTo>
                    <a:pt x="31" y="164"/>
                  </a:lnTo>
                  <a:lnTo>
                    <a:pt x="37" y="146"/>
                  </a:lnTo>
                  <a:lnTo>
                    <a:pt x="37" y="146"/>
                  </a:lnTo>
                  <a:lnTo>
                    <a:pt x="64" y="79"/>
                  </a:lnTo>
                  <a:lnTo>
                    <a:pt x="64" y="79"/>
                  </a:lnTo>
                  <a:lnTo>
                    <a:pt x="72" y="61"/>
                  </a:lnTo>
                  <a:lnTo>
                    <a:pt x="79" y="42"/>
                  </a:lnTo>
                  <a:lnTo>
                    <a:pt x="84" y="33"/>
                  </a:lnTo>
                  <a:lnTo>
                    <a:pt x="89" y="24"/>
                  </a:lnTo>
                  <a:lnTo>
                    <a:pt x="94" y="1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3" y="7"/>
                  </a:lnTo>
                  <a:lnTo>
                    <a:pt x="103" y="5"/>
                  </a:lnTo>
                  <a:lnTo>
                    <a:pt x="102" y="3"/>
                  </a:lnTo>
                  <a:lnTo>
                    <a:pt x="101" y="2"/>
                  </a:lnTo>
                  <a:lnTo>
                    <a:pt x="100" y="1"/>
                  </a:lnTo>
                  <a:lnTo>
                    <a:pt x="98" y="0"/>
                  </a:lnTo>
                  <a:lnTo>
                    <a:pt x="96" y="1"/>
                  </a:lnTo>
                  <a:lnTo>
                    <a:pt x="94" y="2"/>
                  </a:lnTo>
                  <a:lnTo>
                    <a:pt x="9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84" name="Freeform 845"/>
            <p:cNvSpPr/>
            <p:nvPr/>
          </p:nvSpPr>
          <p:spPr bwMode="auto">
            <a:xfrm>
              <a:off x="4225926" y="1171576"/>
              <a:ext cx="76200" cy="177800"/>
            </a:xfrm>
            <a:custGeom>
              <a:avLst/>
              <a:gdLst/>
              <a:ahLst/>
              <a:cxnLst>
                <a:cxn ang="0">
                  <a:pos x="136" y="1"/>
                </a:cxn>
                <a:cxn ang="0">
                  <a:pos x="136" y="1"/>
                </a:cxn>
                <a:cxn ang="0">
                  <a:pos x="120" y="20"/>
                </a:cxn>
                <a:cxn ang="0">
                  <a:pos x="106" y="39"/>
                </a:cxn>
                <a:cxn ang="0">
                  <a:pos x="92" y="60"/>
                </a:cxn>
                <a:cxn ang="0">
                  <a:pos x="81" y="83"/>
                </a:cxn>
                <a:cxn ang="0">
                  <a:pos x="70" y="106"/>
                </a:cxn>
                <a:cxn ang="0">
                  <a:pos x="61" y="128"/>
                </a:cxn>
                <a:cxn ang="0">
                  <a:pos x="52" y="151"/>
                </a:cxn>
                <a:cxn ang="0">
                  <a:pos x="44" y="174"/>
                </a:cxn>
                <a:cxn ang="0">
                  <a:pos x="44" y="174"/>
                </a:cxn>
                <a:cxn ang="0">
                  <a:pos x="26" y="223"/>
                </a:cxn>
                <a:cxn ang="0">
                  <a:pos x="18" y="247"/>
                </a:cxn>
                <a:cxn ang="0">
                  <a:pos x="10" y="271"/>
                </a:cxn>
                <a:cxn ang="0">
                  <a:pos x="10" y="271"/>
                </a:cxn>
                <a:cxn ang="0">
                  <a:pos x="6" y="286"/>
                </a:cxn>
                <a:cxn ang="0">
                  <a:pos x="2" y="303"/>
                </a:cxn>
                <a:cxn ang="0">
                  <a:pos x="0" y="311"/>
                </a:cxn>
                <a:cxn ang="0">
                  <a:pos x="0" y="319"/>
                </a:cxn>
                <a:cxn ang="0">
                  <a:pos x="0" y="326"/>
                </a:cxn>
                <a:cxn ang="0">
                  <a:pos x="1" y="334"/>
                </a:cxn>
                <a:cxn ang="0">
                  <a:pos x="1" y="334"/>
                </a:cxn>
                <a:cxn ang="0">
                  <a:pos x="2" y="336"/>
                </a:cxn>
                <a:cxn ang="0">
                  <a:pos x="3" y="337"/>
                </a:cxn>
                <a:cxn ang="0">
                  <a:pos x="5" y="337"/>
                </a:cxn>
                <a:cxn ang="0">
                  <a:pos x="7" y="337"/>
                </a:cxn>
                <a:cxn ang="0">
                  <a:pos x="8" y="336"/>
                </a:cxn>
                <a:cxn ang="0">
                  <a:pos x="10" y="335"/>
                </a:cxn>
                <a:cxn ang="0">
                  <a:pos x="10" y="334"/>
                </a:cxn>
                <a:cxn ang="0">
                  <a:pos x="10" y="332"/>
                </a:cxn>
                <a:cxn ang="0">
                  <a:pos x="10" y="332"/>
                </a:cxn>
                <a:cxn ang="0">
                  <a:pos x="9" y="323"/>
                </a:cxn>
                <a:cxn ang="0">
                  <a:pos x="9" y="314"/>
                </a:cxn>
                <a:cxn ang="0">
                  <a:pos x="10" y="305"/>
                </a:cxn>
                <a:cxn ang="0">
                  <a:pos x="12" y="294"/>
                </a:cxn>
                <a:cxn ang="0">
                  <a:pos x="19" y="275"/>
                </a:cxn>
                <a:cxn ang="0">
                  <a:pos x="24" y="258"/>
                </a:cxn>
                <a:cxn ang="0">
                  <a:pos x="24" y="258"/>
                </a:cxn>
                <a:cxn ang="0">
                  <a:pos x="30" y="238"/>
                </a:cxn>
                <a:cxn ang="0">
                  <a:pos x="37" y="218"/>
                </a:cxn>
                <a:cxn ang="0">
                  <a:pos x="53" y="177"/>
                </a:cxn>
                <a:cxn ang="0">
                  <a:pos x="53" y="177"/>
                </a:cxn>
                <a:cxn ang="0">
                  <a:pos x="70" y="133"/>
                </a:cxn>
                <a:cxn ang="0">
                  <a:pos x="80" y="110"/>
                </a:cxn>
                <a:cxn ang="0">
                  <a:pos x="89" y="88"/>
                </a:cxn>
                <a:cxn ang="0">
                  <a:pos x="101" y="66"/>
                </a:cxn>
                <a:cxn ang="0">
                  <a:pos x="113" y="45"/>
                </a:cxn>
                <a:cxn ang="0">
                  <a:pos x="126" y="26"/>
                </a:cxn>
                <a:cxn ang="0">
                  <a:pos x="135" y="16"/>
                </a:cxn>
                <a:cxn ang="0">
                  <a:pos x="142" y="7"/>
                </a:cxn>
                <a:cxn ang="0">
                  <a:pos x="142" y="7"/>
                </a:cxn>
                <a:cxn ang="0">
                  <a:pos x="143" y="6"/>
                </a:cxn>
                <a:cxn ang="0">
                  <a:pos x="144" y="4"/>
                </a:cxn>
                <a:cxn ang="0">
                  <a:pos x="143" y="2"/>
                </a:cxn>
                <a:cxn ang="0">
                  <a:pos x="142" y="1"/>
                </a:cxn>
                <a:cxn ang="0">
                  <a:pos x="141" y="0"/>
                </a:cxn>
                <a:cxn ang="0">
                  <a:pos x="139" y="0"/>
                </a:cxn>
                <a:cxn ang="0">
                  <a:pos x="137" y="0"/>
                </a:cxn>
                <a:cxn ang="0">
                  <a:pos x="136" y="1"/>
                </a:cxn>
                <a:cxn ang="0">
                  <a:pos x="136" y="1"/>
                </a:cxn>
              </a:cxnLst>
              <a:rect l="0" t="0" r="r" b="b"/>
              <a:pathLst>
                <a:path w="144" h="337">
                  <a:moveTo>
                    <a:pt x="136" y="1"/>
                  </a:moveTo>
                  <a:lnTo>
                    <a:pt x="136" y="1"/>
                  </a:lnTo>
                  <a:lnTo>
                    <a:pt x="120" y="20"/>
                  </a:lnTo>
                  <a:lnTo>
                    <a:pt x="106" y="39"/>
                  </a:lnTo>
                  <a:lnTo>
                    <a:pt x="92" y="60"/>
                  </a:lnTo>
                  <a:lnTo>
                    <a:pt x="81" y="83"/>
                  </a:lnTo>
                  <a:lnTo>
                    <a:pt x="70" y="106"/>
                  </a:lnTo>
                  <a:lnTo>
                    <a:pt x="61" y="128"/>
                  </a:lnTo>
                  <a:lnTo>
                    <a:pt x="52" y="151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26" y="223"/>
                  </a:lnTo>
                  <a:lnTo>
                    <a:pt x="18" y="247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6" y="286"/>
                  </a:lnTo>
                  <a:lnTo>
                    <a:pt x="2" y="303"/>
                  </a:lnTo>
                  <a:lnTo>
                    <a:pt x="0" y="311"/>
                  </a:lnTo>
                  <a:lnTo>
                    <a:pt x="0" y="319"/>
                  </a:lnTo>
                  <a:lnTo>
                    <a:pt x="0" y="326"/>
                  </a:lnTo>
                  <a:lnTo>
                    <a:pt x="1" y="334"/>
                  </a:lnTo>
                  <a:lnTo>
                    <a:pt x="1" y="334"/>
                  </a:lnTo>
                  <a:lnTo>
                    <a:pt x="2" y="336"/>
                  </a:lnTo>
                  <a:lnTo>
                    <a:pt x="3" y="337"/>
                  </a:lnTo>
                  <a:lnTo>
                    <a:pt x="5" y="337"/>
                  </a:lnTo>
                  <a:lnTo>
                    <a:pt x="7" y="337"/>
                  </a:lnTo>
                  <a:lnTo>
                    <a:pt x="8" y="336"/>
                  </a:lnTo>
                  <a:lnTo>
                    <a:pt x="10" y="335"/>
                  </a:lnTo>
                  <a:lnTo>
                    <a:pt x="10" y="334"/>
                  </a:lnTo>
                  <a:lnTo>
                    <a:pt x="10" y="332"/>
                  </a:lnTo>
                  <a:lnTo>
                    <a:pt x="10" y="332"/>
                  </a:lnTo>
                  <a:lnTo>
                    <a:pt x="9" y="323"/>
                  </a:lnTo>
                  <a:lnTo>
                    <a:pt x="9" y="314"/>
                  </a:lnTo>
                  <a:lnTo>
                    <a:pt x="10" y="305"/>
                  </a:lnTo>
                  <a:lnTo>
                    <a:pt x="12" y="294"/>
                  </a:lnTo>
                  <a:lnTo>
                    <a:pt x="19" y="275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30" y="238"/>
                  </a:lnTo>
                  <a:lnTo>
                    <a:pt x="37" y="218"/>
                  </a:lnTo>
                  <a:lnTo>
                    <a:pt x="53" y="177"/>
                  </a:lnTo>
                  <a:lnTo>
                    <a:pt x="53" y="177"/>
                  </a:lnTo>
                  <a:lnTo>
                    <a:pt x="70" y="133"/>
                  </a:lnTo>
                  <a:lnTo>
                    <a:pt x="80" y="110"/>
                  </a:lnTo>
                  <a:lnTo>
                    <a:pt x="89" y="88"/>
                  </a:lnTo>
                  <a:lnTo>
                    <a:pt x="101" y="66"/>
                  </a:lnTo>
                  <a:lnTo>
                    <a:pt x="113" y="45"/>
                  </a:lnTo>
                  <a:lnTo>
                    <a:pt x="126" y="26"/>
                  </a:lnTo>
                  <a:lnTo>
                    <a:pt x="135" y="16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3" y="6"/>
                  </a:lnTo>
                  <a:lnTo>
                    <a:pt x="144" y="4"/>
                  </a:lnTo>
                  <a:lnTo>
                    <a:pt x="143" y="2"/>
                  </a:lnTo>
                  <a:lnTo>
                    <a:pt x="142" y="1"/>
                  </a:lnTo>
                  <a:lnTo>
                    <a:pt x="141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6" y="1"/>
                  </a:lnTo>
                  <a:lnTo>
                    <a:pt x="13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85" name="Freeform 846"/>
            <p:cNvSpPr/>
            <p:nvPr/>
          </p:nvSpPr>
          <p:spPr bwMode="auto">
            <a:xfrm>
              <a:off x="4248151" y="1147763"/>
              <a:ext cx="88900" cy="204788"/>
            </a:xfrm>
            <a:custGeom>
              <a:avLst/>
              <a:gdLst/>
              <a:ahLst/>
              <a:cxnLst>
                <a:cxn ang="0">
                  <a:pos x="157" y="3"/>
                </a:cxn>
                <a:cxn ang="0">
                  <a:pos x="148" y="22"/>
                </a:cxn>
                <a:cxn ang="0">
                  <a:pos x="136" y="40"/>
                </a:cxn>
                <a:cxn ang="0">
                  <a:pos x="114" y="83"/>
                </a:cxn>
                <a:cxn ang="0">
                  <a:pos x="92" y="133"/>
                </a:cxn>
                <a:cxn ang="0">
                  <a:pos x="69" y="182"/>
                </a:cxn>
                <a:cxn ang="0">
                  <a:pos x="57" y="207"/>
                </a:cxn>
                <a:cxn ang="0">
                  <a:pos x="34" y="256"/>
                </a:cxn>
                <a:cxn ang="0">
                  <a:pos x="24" y="281"/>
                </a:cxn>
                <a:cxn ang="0">
                  <a:pos x="8" y="330"/>
                </a:cxn>
                <a:cxn ang="0">
                  <a:pos x="3" y="355"/>
                </a:cxn>
                <a:cxn ang="0">
                  <a:pos x="0" y="381"/>
                </a:cxn>
                <a:cxn ang="0">
                  <a:pos x="1" y="382"/>
                </a:cxn>
                <a:cxn ang="0">
                  <a:pos x="3" y="385"/>
                </a:cxn>
                <a:cxn ang="0">
                  <a:pos x="6" y="385"/>
                </a:cxn>
                <a:cxn ang="0">
                  <a:pos x="9" y="382"/>
                </a:cxn>
                <a:cxn ang="0">
                  <a:pos x="9" y="381"/>
                </a:cxn>
                <a:cxn ang="0">
                  <a:pos x="12" y="354"/>
                </a:cxn>
                <a:cxn ang="0">
                  <a:pos x="19" y="327"/>
                </a:cxn>
                <a:cxn ang="0">
                  <a:pos x="37" y="275"/>
                </a:cxn>
                <a:cxn ang="0">
                  <a:pos x="47" y="249"/>
                </a:cxn>
                <a:cxn ang="0">
                  <a:pos x="72" y="197"/>
                </a:cxn>
                <a:cxn ang="0">
                  <a:pos x="86" y="171"/>
                </a:cxn>
                <a:cxn ang="0">
                  <a:pos x="106" y="126"/>
                </a:cxn>
                <a:cxn ang="0">
                  <a:pos x="126" y="80"/>
                </a:cxn>
                <a:cxn ang="0">
                  <a:pos x="130" y="71"/>
                </a:cxn>
                <a:cxn ang="0">
                  <a:pos x="147" y="43"/>
                </a:cxn>
                <a:cxn ang="0">
                  <a:pos x="162" y="16"/>
                </a:cxn>
                <a:cxn ang="0">
                  <a:pos x="166" y="6"/>
                </a:cxn>
                <a:cxn ang="0">
                  <a:pos x="165" y="2"/>
                </a:cxn>
                <a:cxn ang="0">
                  <a:pos x="163" y="0"/>
                </a:cxn>
                <a:cxn ang="0">
                  <a:pos x="159" y="0"/>
                </a:cxn>
                <a:cxn ang="0">
                  <a:pos x="157" y="3"/>
                </a:cxn>
              </a:cxnLst>
              <a:rect l="0" t="0" r="r" b="b"/>
              <a:pathLst>
                <a:path w="166" h="385">
                  <a:moveTo>
                    <a:pt x="157" y="3"/>
                  </a:moveTo>
                  <a:lnTo>
                    <a:pt x="157" y="3"/>
                  </a:lnTo>
                  <a:lnTo>
                    <a:pt x="153" y="13"/>
                  </a:lnTo>
                  <a:lnTo>
                    <a:pt x="148" y="22"/>
                  </a:lnTo>
                  <a:lnTo>
                    <a:pt x="136" y="40"/>
                  </a:lnTo>
                  <a:lnTo>
                    <a:pt x="136" y="40"/>
                  </a:lnTo>
                  <a:lnTo>
                    <a:pt x="124" y="60"/>
                  </a:lnTo>
                  <a:lnTo>
                    <a:pt x="114" y="83"/>
                  </a:lnTo>
                  <a:lnTo>
                    <a:pt x="114" y="83"/>
                  </a:lnTo>
                  <a:lnTo>
                    <a:pt x="92" y="133"/>
                  </a:lnTo>
                  <a:lnTo>
                    <a:pt x="81" y="158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57" y="207"/>
                  </a:lnTo>
                  <a:lnTo>
                    <a:pt x="45" y="230"/>
                  </a:lnTo>
                  <a:lnTo>
                    <a:pt x="34" y="256"/>
                  </a:lnTo>
                  <a:lnTo>
                    <a:pt x="24" y="281"/>
                  </a:lnTo>
                  <a:lnTo>
                    <a:pt x="24" y="281"/>
                  </a:lnTo>
                  <a:lnTo>
                    <a:pt x="16" y="305"/>
                  </a:lnTo>
                  <a:lnTo>
                    <a:pt x="8" y="330"/>
                  </a:lnTo>
                  <a:lnTo>
                    <a:pt x="5" y="342"/>
                  </a:lnTo>
                  <a:lnTo>
                    <a:pt x="3" y="355"/>
                  </a:lnTo>
                  <a:lnTo>
                    <a:pt x="1" y="367"/>
                  </a:lnTo>
                  <a:lnTo>
                    <a:pt x="0" y="381"/>
                  </a:lnTo>
                  <a:lnTo>
                    <a:pt x="0" y="381"/>
                  </a:lnTo>
                  <a:lnTo>
                    <a:pt x="1" y="382"/>
                  </a:lnTo>
                  <a:lnTo>
                    <a:pt x="2" y="384"/>
                  </a:lnTo>
                  <a:lnTo>
                    <a:pt x="3" y="385"/>
                  </a:lnTo>
                  <a:lnTo>
                    <a:pt x="5" y="385"/>
                  </a:lnTo>
                  <a:lnTo>
                    <a:pt x="6" y="385"/>
                  </a:lnTo>
                  <a:lnTo>
                    <a:pt x="8" y="384"/>
                  </a:lnTo>
                  <a:lnTo>
                    <a:pt x="9" y="382"/>
                  </a:lnTo>
                  <a:lnTo>
                    <a:pt x="9" y="381"/>
                  </a:lnTo>
                  <a:lnTo>
                    <a:pt x="9" y="381"/>
                  </a:lnTo>
                  <a:lnTo>
                    <a:pt x="10" y="367"/>
                  </a:lnTo>
                  <a:lnTo>
                    <a:pt x="12" y="354"/>
                  </a:lnTo>
                  <a:lnTo>
                    <a:pt x="15" y="340"/>
                  </a:lnTo>
                  <a:lnTo>
                    <a:pt x="19" y="327"/>
                  </a:lnTo>
                  <a:lnTo>
                    <a:pt x="27" y="301"/>
                  </a:lnTo>
                  <a:lnTo>
                    <a:pt x="37" y="275"/>
                  </a:lnTo>
                  <a:lnTo>
                    <a:pt x="37" y="275"/>
                  </a:lnTo>
                  <a:lnTo>
                    <a:pt x="47" y="249"/>
                  </a:lnTo>
                  <a:lnTo>
                    <a:pt x="59" y="222"/>
                  </a:lnTo>
                  <a:lnTo>
                    <a:pt x="72" y="197"/>
                  </a:lnTo>
                  <a:lnTo>
                    <a:pt x="86" y="171"/>
                  </a:lnTo>
                  <a:lnTo>
                    <a:pt x="86" y="171"/>
                  </a:lnTo>
                  <a:lnTo>
                    <a:pt x="96" y="149"/>
                  </a:lnTo>
                  <a:lnTo>
                    <a:pt x="106" y="126"/>
                  </a:lnTo>
                  <a:lnTo>
                    <a:pt x="116" y="103"/>
                  </a:lnTo>
                  <a:lnTo>
                    <a:pt x="126" y="80"/>
                  </a:lnTo>
                  <a:lnTo>
                    <a:pt x="126" y="80"/>
                  </a:lnTo>
                  <a:lnTo>
                    <a:pt x="130" y="71"/>
                  </a:lnTo>
                  <a:lnTo>
                    <a:pt x="135" y="62"/>
                  </a:lnTo>
                  <a:lnTo>
                    <a:pt x="147" y="43"/>
                  </a:lnTo>
                  <a:lnTo>
                    <a:pt x="158" y="25"/>
                  </a:lnTo>
                  <a:lnTo>
                    <a:pt x="162" y="16"/>
                  </a:lnTo>
                  <a:lnTo>
                    <a:pt x="166" y="6"/>
                  </a:lnTo>
                  <a:lnTo>
                    <a:pt x="166" y="6"/>
                  </a:lnTo>
                  <a:lnTo>
                    <a:pt x="166" y="3"/>
                  </a:lnTo>
                  <a:lnTo>
                    <a:pt x="165" y="2"/>
                  </a:lnTo>
                  <a:lnTo>
                    <a:pt x="164" y="0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59" y="0"/>
                  </a:lnTo>
                  <a:lnTo>
                    <a:pt x="158" y="1"/>
                  </a:lnTo>
                  <a:lnTo>
                    <a:pt x="157" y="3"/>
                  </a:lnTo>
                  <a:lnTo>
                    <a:pt x="15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86" name="Freeform 847"/>
            <p:cNvSpPr/>
            <p:nvPr/>
          </p:nvSpPr>
          <p:spPr bwMode="auto">
            <a:xfrm>
              <a:off x="4278313" y="1141413"/>
              <a:ext cx="93663" cy="217488"/>
            </a:xfrm>
            <a:custGeom>
              <a:avLst/>
              <a:gdLst/>
              <a:ahLst/>
              <a:cxnLst>
                <a:cxn ang="0">
                  <a:pos x="167" y="2"/>
                </a:cxn>
                <a:cxn ang="0">
                  <a:pos x="167" y="2"/>
                </a:cxn>
                <a:cxn ang="0">
                  <a:pos x="152" y="25"/>
                </a:cxn>
                <a:cxn ang="0">
                  <a:pos x="137" y="50"/>
                </a:cxn>
                <a:cxn ang="0">
                  <a:pos x="125" y="74"/>
                </a:cxn>
                <a:cxn ang="0">
                  <a:pos x="112" y="100"/>
                </a:cxn>
                <a:cxn ang="0">
                  <a:pos x="90" y="151"/>
                </a:cxn>
                <a:cxn ang="0">
                  <a:pos x="78" y="177"/>
                </a:cxn>
                <a:cxn ang="0">
                  <a:pos x="67" y="203"/>
                </a:cxn>
                <a:cxn ang="0">
                  <a:pos x="67" y="203"/>
                </a:cxn>
                <a:cxn ang="0">
                  <a:pos x="43" y="252"/>
                </a:cxn>
                <a:cxn ang="0">
                  <a:pos x="32" y="277"/>
                </a:cxn>
                <a:cxn ang="0">
                  <a:pos x="22" y="303"/>
                </a:cxn>
                <a:cxn ang="0">
                  <a:pos x="13" y="328"/>
                </a:cxn>
                <a:cxn ang="0">
                  <a:pos x="6" y="355"/>
                </a:cxn>
                <a:cxn ang="0">
                  <a:pos x="4" y="369"/>
                </a:cxn>
                <a:cxn ang="0">
                  <a:pos x="2" y="381"/>
                </a:cxn>
                <a:cxn ang="0">
                  <a:pos x="1" y="395"/>
                </a:cxn>
                <a:cxn ang="0">
                  <a:pos x="0" y="408"/>
                </a:cxn>
                <a:cxn ang="0">
                  <a:pos x="0" y="408"/>
                </a:cxn>
                <a:cxn ang="0">
                  <a:pos x="1" y="410"/>
                </a:cxn>
                <a:cxn ang="0">
                  <a:pos x="2" y="412"/>
                </a:cxn>
                <a:cxn ang="0">
                  <a:pos x="3" y="412"/>
                </a:cxn>
                <a:cxn ang="0">
                  <a:pos x="5" y="413"/>
                </a:cxn>
                <a:cxn ang="0">
                  <a:pos x="7" y="412"/>
                </a:cxn>
                <a:cxn ang="0">
                  <a:pos x="8" y="412"/>
                </a:cxn>
                <a:cxn ang="0">
                  <a:pos x="9" y="410"/>
                </a:cxn>
                <a:cxn ang="0">
                  <a:pos x="10" y="408"/>
                </a:cxn>
                <a:cxn ang="0">
                  <a:pos x="10" y="408"/>
                </a:cxn>
                <a:cxn ang="0">
                  <a:pos x="10" y="395"/>
                </a:cxn>
                <a:cxn ang="0">
                  <a:pos x="11" y="382"/>
                </a:cxn>
                <a:cxn ang="0">
                  <a:pos x="13" y="369"/>
                </a:cxn>
                <a:cxn ang="0">
                  <a:pos x="16" y="356"/>
                </a:cxn>
                <a:cxn ang="0">
                  <a:pos x="23" y="333"/>
                </a:cxn>
                <a:cxn ang="0">
                  <a:pos x="32" y="307"/>
                </a:cxn>
                <a:cxn ang="0">
                  <a:pos x="32" y="307"/>
                </a:cxn>
                <a:cxn ang="0">
                  <a:pos x="57" y="249"/>
                </a:cxn>
                <a:cxn ang="0">
                  <a:pos x="82" y="191"/>
                </a:cxn>
                <a:cxn ang="0">
                  <a:pos x="82" y="191"/>
                </a:cxn>
                <a:cxn ang="0">
                  <a:pos x="104" y="144"/>
                </a:cxn>
                <a:cxn ang="0">
                  <a:pos x="125" y="96"/>
                </a:cxn>
                <a:cxn ang="0">
                  <a:pos x="136" y="73"/>
                </a:cxn>
                <a:cxn ang="0">
                  <a:pos x="148" y="51"/>
                </a:cxn>
                <a:cxn ang="0">
                  <a:pos x="161" y="28"/>
                </a:cxn>
                <a:cxn ang="0">
                  <a:pos x="176" y="6"/>
                </a:cxn>
                <a:cxn ang="0">
                  <a:pos x="176" y="6"/>
                </a:cxn>
                <a:cxn ang="0">
                  <a:pos x="176" y="5"/>
                </a:cxn>
                <a:cxn ang="0">
                  <a:pos x="176" y="3"/>
                </a:cxn>
                <a:cxn ang="0">
                  <a:pos x="176" y="2"/>
                </a:cxn>
                <a:cxn ang="0">
                  <a:pos x="174" y="1"/>
                </a:cxn>
                <a:cxn ang="0">
                  <a:pos x="171" y="0"/>
                </a:cxn>
                <a:cxn ang="0">
                  <a:pos x="168" y="0"/>
                </a:cxn>
                <a:cxn ang="0">
                  <a:pos x="167" y="2"/>
                </a:cxn>
                <a:cxn ang="0">
                  <a:pos x="167" y="2"/>
                </a:cxn>
              </a:cxnLst>
              <a:rect l="0" t="0" r="r" b="b"/>
              <a:pathLst>
                <a:path w="176" h="413">
                  <a:moveTo>
                    <a:pt x="167" y="2"/>
                  </a:moveTo>
                  <a:lnTo>
                    <a:pt x="167" y="2"/>
                  </a:lnTo>
                  <a:lnTo>
                    <a:pt x="152" y="25"/>
                  </a:lnTo>
                  <a:lnTo>
                    <a:pt x="137" y="50"/>
                  </a:lnTo>
                  <a:lnTo>
                    <a:pt x="125" y="74"/>
                  </a:lnTo>
                  <a:lnTo>
                    <a:pt x="112" y="100"/>
                  </a:lnTo>
                  <a:lnTo>
                    <a:pt x="90" y="151"/>
                  </a:lnTo>
                  <a:lnTo>
                    <a:pt x="78" y="177"/>
                  </a:lnTo>
                  <a:lnTo>
                    <a:pt x="67" y="203"/>
                  </a:lnTo>
                  <a:lnTo>
                    <a:pt x="67" y="203"/>
                  </a:lnTo>
                  <a:lnTo>
                    <a:pt x="43" y="252"/>
                  </a:lnTo>
                  <a:lnTo>
                    <a:pt x="32" y="277"/>
                  </a:lnTo>
                  <a:lnTo>
                    <a:pt x="22" y="303"/>
                  </a:lnTo>
                  <a:lnTo>
                    <a:pt x="13" y="328"/>
                  </a:lnTo>
                  <a:lnTo>
                    <a:pt x="6" y="355"/>
                  </a:lnTo>
                  <a:lnTo>
                    <a:pt x="4" y="369"/>
                  </a:lnTo>
                  <a:lnTo>
                    <a:pt x="2" y="381"/>
                  </a:lnTo>
                  <a:lnTo>
                    <a:pt x="1" y="395"/>
                  </a:lnTo>
                  <a:lnTo>
                    <a:pt x="0" y="408"/>
                  </a:lnTo>
                  <a:lnTo>
                    <a:pt x="0" y="408"/>
                  </a:lnTo>
                  <a:lnTo>
                    <a:pt x="1" y="410"/>
                  </a:lnTo>
                  <a:lnTo>
                    <a:pt x="2" y="412"/>
                  </a:lnTo>
                  <a:lnTo>
                    <a:pt x="3" y="412"/>
                  </a:lnTo>
                  <a:lnTo>
                    <a:pt x="5" y="413"/>
                  </a:lnTo>
                  <a:lnTo>
                    <a:pt x="7" y="412"/>
                  </a:lnTo>
                  <a:lnTo>
                    <a:pt x="8" y="412"/>
                  </a:lnTo>
                  <a:lnTo>
                    <a:pt x="9" y="410"/>
                  </a:lnTo>
                  <a:lnTo>
                    <a:pt x="10" y="408"/>
                  </a:lnTo>
                  <a:lnTo>
                    <a:pt x="10" y="408"/>
                  </a:lnTo>
                  <a:lnTo>
                    <a:pt x="10" y="395"/>
                  </a:lnTo>
                  <a:lnTo>
                    <a:pt x="11" y="382"/>
                  </a:lnTo>
                  <a:lnTo>
                    <a:pt x="13" y="369"/>
                  </a:lnTo>
                  <a:lnTo>
                    <a:pt x="16" y="356"/>
                  </a:lnTo>
                  <a:lnTo>
                    <a:pt x="23" y="333"/>
                  </a:lnTo>
                  <a:lnTo>
                    <a:pt x="32" y="307"/>
                  </a:lnTo>
                  <a:lnTo>
                    <a:pt x="32" y="307"/>
                  </a:lnTo>
                  <a:lnTo>
                    <a:pt x="57" y="249"/>
                  </a:lnTo>
                  <a:lnTo>
                    <a:pt x="82" y="191"/>
                  </a:lnTo>
                  <a:lnTo>
                    <a:pt x="82" y="191"/>
                  </a:lnTo>
                  <a:lnTo>
                    <a:pt x="104" y="144"/>
                  </a:lnTo>
                  <a:lnTo>
                    <a:pt x="125" y="96"/>
                  </a:lnTo>
                  <a:lnTo>
                    <a:pt x="136" y="73"/>
                  </a:lnTo>
                  <a:lnTo>
                    <a:pt x="148" y="51"/>
                  </a:lnTo>
                  <a:lnTo>
                    <a:pt x="161" y="28"/>
                  </a:lnTo>
                  <a:lnTo>
                    <a:pt x="176" y="6"/>
                  </a:lnTo>
                  <a:lnTo>
                    <a:pt x="176" y="6"/>
                  </a:lnTo>
                  <a:lnTo>
                    <a:pt x="176" y="5"/>
                  </a:lnTo>
                  <a:lnTo>
                    <a:pt x="176" y="3"/>
                  </a:lnTo>
                  <a:lnTo>
                    <a:pt x="176" y="2"/>
                  </a:lnTo>
                  <a:lnTo>
                    <a:pt x="174" y="1"/>
                  </a:lnTo>
                  <a:lnTo>
                    <a:pt x="171" y="0"/>
                  </a:lnTo>
                  <a:lnTo>
                    <a:pt x="168" y="0"/>
                  </a:lnTo>
                  <a:lnTo>
                    <a:pt x="167" y="2"/>
                  </a:lnTo>
                  <a:lnTo>
                    <a:pt x="16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87" name="Freeform 848"/>
            <p:cNvSpPr/>
            <p:nvPr/>
          </p:nvSpPr>
          <p:spPr bwMode="auto">
            <a:xfrm>
              <a:off x="4298951" y="1160463"/>
              <a:ext cx="85725" cy="211138"/>
            </a:xfrm>
            <a:custGeom>
              <a:avLst/>
              <a:gdLst/>
              <a:ahLst/>
              <a:cxnLst>
                <a:cxn ang="0">
                  <a:pos x="152" y="5"/>
                </a:cxn>
                <a:cxn ang="0">
                  <a:pos x="149" y="18"/>
                </a:cxn>
                <a:cxn ang="0">
                  <a:pos x="143" y="28"/>
                </a:cxn>
                <a:cxn ang="0">
                  <a:pos x="134" y="44"/>
                </a:cxn>
                <a:cxn ang="0">
                  <a:pos x="131" y="50"/>
                </a:cxn>
                <a:cxn ang="0">
                  <a:pos x="120" y="78"/>
                </a:cxn>
                <a:cxn ang="0">
                  <a:pos x="106" y="104"/>
                </a:cxn>
                <a:cxn ang="0">
                  <a:pos x="93" y="128"/>
                </a:cxn>
                <a:cxn ang="0">
                  <a:pos x="72" y="174"/>
                </a:cxn>
                <a:cxn ang="0">
                  <a:pos x="63" y="199"/>
                </a:cxn>
                <a:cxn ang="0">
                  <a:pos x="33" y="271"/>
                </a:cxn>
                <a:cxn ang="0">
                  <a:pos x="15" y="319"/>
                </a:cxn>
                <a:cxn ang="0">
                  <a:pos x="3" y="369"/>
                </a:cxn>
                <a:cxn ang="0">
                  <a:pos x="0" y="395"/>
                </a:cxn>
                <a:cxn ang="0">
                  <a:pos x="1" y="399"/>
                </a:cxn>
                <a:cxn ang="0">
                  <a:pos x="4" y="400"/>
                </a:cxn>
                <a:cxn ang="0">
                  <a:pos x="9" y="397"/>
                </a:cxn>
                <a:cxn ang="0">
                  <a:pos x="9" y="395"/>
                </a:cxn>
                <a:cxn ang="0">
                  <a:pos x="13" y="368"/>
                </a:cxn>
                <a:cxn ang="0">
                  <a:pos x="27" y="314"/>
                </a:cxn>
                <a:cxn ang="0">
                  <a:pos x="47" y="263"/>
                </a:cxn>
                <a:cxn ang="0">
                  <a:pos x="67" y="212"/>
                </a:cxn>
                <a:cxn ang="0">
                  <a:pos x="78" y="187"/>
                </a:cxn>
                <a:cxn ang="0">
                  <a:pos x="89" y="159"/>
                </a:cxn>
                <a:cxn ang="0">
                  <a:pos x="116" y="107"/>
                </a:cxn>
                <a:cxn ang="0">
                  <a:pos x="128" y="81"/>
                </a:cxn>
                <a:cxn ang="0">
                  <a:pos x="141" y="50"/>
                </a:cxn>
                <a:cxn ang="0">
                  <a:pos x="147" y="41"/>
                </a:cxn>
                <a:cxn ang="0">
                  <a:pos x="157" y="24"/>
                </a:cxn>
                <a:cxn ang="0">
                  <a:pos x="162" y="5"/>
                </a:cxn>
                <a:cxn ang="0">
                  <a:pos x="162" y="3"/>
                </a:cxn>
                <a:cxn ang="0">
                  <a:pos x="159" y="1"/>
                </a:cxn>
                <a:cxn ang="0">
                  <a:pos x="154" y="2"/>
                </a:cxn>
                <a:cxn ang="0">
                  <a:pos x="152" y="5"/>
                </a:cxn>
              </a:cxnLst>
              <a:rect l="0" t="0" r="r" b="b"/>
              <a:pathLst>
                <a:path w="162" h="400">
                  <a:moveTo>
                    <a:pt x="152" y="5"/>
                  </a:moveTo>
                  <a:lnTo>
                    <a:pt x="152" y="5"/>
                  </a:lnTo>
                  <a:lnTo>
                    <a:pt x="151" y="12"/>
                  </a:lnTo>
                  <a:lnTo>
                    <a:pt x="149" y="18"/>
                  </a:lnTo>
                  <a:lnTo>
                    <a:pt x="146" y="23"/>
                  </a:lnTo>
                  <a:lnTo>
                    <a:pt x="143" y="28"/>
                  </a:lnTo>
                  <a:lnTo>
                    <a:pt x="137" y="39"/>
                  </a:lnTo>
                  <a:lnTo>
                    <a:pt x="134" y="44"/>
                  </a:lnTo>
                  <a:lnTo>
                    <a:pt x="131" y="50"/>
                  </a:lnTo>
                  <a:lnTo>
                    <a:pt x="131" y="50"/>
                  </a:lnTo>
                  <a:lnTo>
                    <a:pt x="126" y="63"/>
                  </a:lnTo>
                  <a:lnTo>
                    <a:pt x="120" y="78"/>
                  </a:lnTo>
                  <a:lnTo>
                    <a:pt x="113" y="91"/>
                  </a:lnTo>
                  <a:lnTo>
                    <a:pt x="106" y="104"/>
                  </a:lnTo>
                  <a:lnTo>
                    <a:pt x="106" y="104"/>
                  </a:lnTo>
                  <a:lnTo>
                    <a:pt x="93" y="128"/>
                  </a:lnTo>
                  <a:lnTo>
                    <a:pt x="82" y="150"/>
                  </a:lnTo>
                  <a:lnTo>
                    <a:pt x="72" y="174"/>
                  </a:lnTo>
                  <a:lnTo>
                    <a:pt x="63" y="199"/>
                  </a:lnTo>
                  <a:lnTo>
                    <a:pt x="63" y="199"/>
                  </a:lnTo>
                  <a:lnTo>
                    <a:pt x="43" y="247"/>
                  </a:lnTo>
                  <a:lnTo>
                    <a:pt x="33" y="271"/>
                  </a:lnTo>
                  <a:lnTo>
                    <a:pt x="24" y="296"/>
                  </a:lnTo>
                  <a:lnTo>
                    <a:pt x="15" y="319"/>
                  </a:lnTo>
                  <a:lnTo>
                    <a:pt x="8" y="344"/>
                  </a:lnTo>
                  <a:lnTo>
                    <a:pt x="3" y="369"/>
                  </a:lnTo>
                  <a:lnTo>
                    <a:pt x="0" y="395"/>
                  </a:lnTo>
                  <a:lnTo>
                    <a:pt x="0" y="395"/>
                  </a:lnTo>
                  <a:lnTo>
                    <a:pt x="0" y="397"/>
                  </a:lnTo>
                  <a:lnTo>
                    <a:pt x="1" y="399"/>
                  </a:lnTo>
                  <a:lnTo>
                    <a:pt x="3" y="399"/>
                  </a:lnTo>
                  <a:lnTo>
                    <a:pt x="4" y="400"/>
                  </a:lnTo>
                  <a:lnTo>
                    <a:pt x="8" y="399"/>
                  </a:lnTo>
                  <a:lnTo>
                    <a:pt x="9" y="397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11" y="382"/>
                  </a:lnTo>
                  <a:lnTo>
                    <a:pt x="13" y="368"/>
                  </a:lnTo>
                  <a:lnTo>
                    <a:pt x="19" y="341"/>
                  </a:lnTo>
                  <a:lnTo>
                    <a:pt x="27" y="314"/>
                  </a:lnTo>
                  <a:lnTo>
                    <a:pt x="36" y="288"/>
                  </a:lnTo>
                  <a:lnTo>
                    <a:pt x="47" y="263"/>
                  </a:lnTo>
                  <a:lnTo>
                    <a:pt x="57" y="238"/>
                  </a:lnTo>
                  <a:lnTo>
                    <a:pt x="67" y="212"/>
                  </a:lnTo>
                  <a:lnTo>
                    <a:pt x="78" y="187"/>
                  </a:lnTo>
                  <a:lnTo>
                    <a:pt x="78" y="187"/>
                  </a:lnTo>
                  <a:lnTo>
                    <a:pt x="83" y="172"/>
                  </a:lnTo>
                  <a:lnTo>
                    <a:pt x="89" y="159"/>
                  </a:lnTo>
                  <a:lnTo>
                    <a:pt x="102" y="133"/>
                  </a:lnTo>
                  <a:lnTo>
                    <a:pt x="116" y="107"/>
                  </a:lnTo>
                  <a:lnTo>
                    <a:pt x="128" y="81"/>
                  </a:lnTo>
                  <a:lnTo>
                    <a:pt x="128" y="81"/>
                  </a:lnTo>
                  <a:lnTo>
                    <a:pt x="137" y="60"/>
                  </a:lnTo>
                  <a:lnTo>
                    <a:pt x="141" y="50"/>
                  </a:lnTo>
                  <a:lnTo>
                    <a:pt x="147" y="41"/>
                  </a:lnTo>
                  <a:lnTo>
                    <a:pt x="147" y="41"/>
                  </a:lnTo>
                  <a:lnTo>
                    <a:pt x="152" y="32"/>
                  </a:lnTo>
                  <a:lnTo>
                    <a:pt x="157" y="24"/>
                  </a:lnTo>
                  <a:lnTo>
                    <a:pt x="159" y="1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3"/>
                  </a:lnTo>
                  <a:lnTo>
                    <a:pt x="161" y="2"/>
                  </a:lnTo>
                  <a:lnTo>
                    <a:pt x="159" y="1"/>
                  </a:lnTo>
                  <a:lnTo>
                    <a:pt x="157" y="0"/>
                  </a:lnTo>
                  <a:lnTo>
                    <a:pt x="154" y="2"/>
                  </a:lnTo>
                  <a:lnTo>
                    <a:pt x="153" y="3"/>
                  </a:lnTo>
                  <a:lnTo>
                    <a:pt x="152" y="5"/>
                  </a:lnTo>
                  <a:lnTo>
                    <a:pt x="15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88" name="Freeform 849"/>
            <p:cNvSpPr/>
            <p:nvPr/>
          </p:nvSpPr>
          <p:spPr bwMode="auto">
            <a:xfrm>
              <a:off x="4332288" y="1171576"/>
              <a:ext cx="74613" cy="193675"/>
            </a:xfrm>
            <a:custGeom>
              <a:avLst/>
              <a:gdLst/>
              <a:ahLst/>
              <a:cxnLst>
                <a:cxn ang="0">
                  <a:pos x="133" y="4"/>
                </a:cxn>
                <a:cxn ang="0">
                  <a:pos x="133" y="4"/>
                </a:cxn>
                <a:cxn ang="0">
                  <a:pos x="131" y="14"/>
                </a:cxn>
                <a:cxn ang="0">
                  <a:pos x="126" y="25"/>
                </a:cxn>
                <a:cxn ang="0">
                  <a:pos x="117" y="43"/>
                </a:cxn>
                <a:cxn ang="0">
                  <a:pos x="117" y="43"/>
                </a:cxn>
                <a:cxn ang="0">
                  <a:pos x="108" y="64"/>
                </a:cxn>
                <a:cxn ang="0">
                  <a:pos x="101" y="84"/>
                </a:cxn>
                <a:cxn ang="0">
                  <a:pos x="101" y="84"/>
                </a:cxn>
                <a:cxn ang="0">
                  <a:pos x="91" y="107"/>
                </a:cxn>
                <a:cxn ang="0">
                  <a:pos x="83" y="129"/>
                </a:cxn>
                <a:cxn ang="0">
                  <a:pos x="68" y="175"/>
                </a:cxn>
                <a:cxn ang="0">
                  <a:pos x="68" y="175"/>
                </a:cxn>
                <a:cxn ang="0">
                  <a:pos x="61" y="197"/>
                </a:cxn>
                <a:cxn ang="0">
                  <a:pos x="53" y="219"/>
                </a:cxn>
                <a:cxn ang="0">
                  <a:pos x="36" y="262"/>
                </a:cxn>
                <a:cxn ang="0">
                  <a:pos x="36" y="262"/>
                </a:cxn>
                <a:cxn ang="0">
                  <a:pos x="27" y="287"/>
                </a:cxn>
                <a:cxn ang="0">
                  <a:pos x="18" y="311"/>
                </a:cxn>
                <a:cxn ang="0">
                  <a:pos x="8" y="335"/>
                </a:cxn>
                <a:cxn ang="0">
                  <a:pos x="0" y="360"/>
                </a:cxn>
                <a:cxn ang="0">
                  <a:pos x="0" y="360"/>
                </a:cxn>
                <a:cxn ang="0">
                  <a:pos x="0" y="362"/>
                </a:cxn>
                <a:cxn ang="0">
                  <a:pos x="0" y="364"/>
                </a:cxn>
                <a:cxn ang="0">
                  <a:pos x="2" y="365"/>
                </a:cxn>
                <a:cxn ang="0">
                  <a:pos x="3" y="366"/>
                </a:cxn>
                <a:cxn ang="0">
                  <a:pos x="5" y="366"/>
                </a:cxn>
                <a:cxn ang="0">
                  <a:pos x="7" y="366"/>
                </a:cxn>
                <a:cxn ang="0">
                  <a:pos x="8" y="364"/>
                </a:cxn>
                <a:cxn ang="0">
                  <a:pos x="9" y="363"/>
                </a:cxn>
                <a:cxn ang="0">
                  <a:pos x="9" y="363"/>
                </a:cxn>
                <a:cxn ang="0">
                  <a:pos x="17" y="340"/>
                </a:cxn>
                <a:cxn ang="0">
                  <a:pos x="26" y="317"/>
                </a:cxn>
                <a:cxn ang="0">
                  <a:pos x="34" y="295"/>
                </a:cxn>
                <a:cxn ang="0">
                  <a:pos x="43" y="272"/>
                </a:cxn>
                <a:cxn ang="0">
                  <a:pos x="43" y="272"/>
                </a:cxn>
                <a:cxn ang="0">
                  <a:pos x="52" y="249"/>
                </a:cxn>
                <a:cxn ang="0">
                  <a:pos x="60" y="225"/>
                </a:cxn>
                <a:cxn ang="0">
                  <a:pos x="69" y="201"/>
                </a:cxn>
                <a:cxn ang="0">
                  <a:pos x="78" y="177"/>
                </a:cxn>
                <a:cxn ang="0">
                  <a:pos x="78" y="177"/>
                </a:cxn>
                <a:cxn ang="0">
                  <a:pos x="95" y="124"/>
                </a:cxn>
                <a:cxn ang="0">
                  <a:pos x="106" y="97"/>
                </a:cxn>
                <a:cxn ang="0">
                  <a:pos x="116" y="70"/>
                </a:cxn>
                <a:cxn ang="0">
                  <a:pos x="116" y="70"/>
                </a:cxn>
                <a:cxn ang="0">
                  <a:pos x="123" y="55"/>
                </a:cxn>
                <a:cxn ang="0">
                  <a:pos x="132" y="38"/>
                </a:cxn>
                <a:cxn ang="0">
                  <a:pos x="139" y="22"/>
                </a:cxn>
                <a:cxn ang="0">
                  <a:pos x="141" y="13"/>
                </a:cxn>
                <a:cxn ang="0">
                  <a:pos x="142" y="4"/>
                </a:cxn>
                <a:cxn ang="0">
                  <a:pos x="142" y="4"/>
                </a:cxn>
                <a:cxn ang="0">
                  <a:pos x="142" y="2"/>
                </a:cxn>
                <a:cxn ang="0">
                  <a:pos x="141" y="1"/>
                </a:cxn>
                <a:cxn ang="0">
                  <a:pos x="140" y="0"/>
                </a:cxn>
                <a:cxn ang="0">
                  <a:pos x="138" y="0"/>
                </a:cxn>
                <a:cxn ang="0">
                  <a:pos x="135" y="1"/>
                </a:cxn>
                <a:cxn ang="0">
                  <a:pos x="134" y="2"/>
                </a:cxn>
                <a:cxn ang="0">
                  <a:pos x="133" y="4"/>
                </a:cxn>
                <a:cxn ang="0">
                  <a:pos x="133" y="4"/>
                </a:cxn>
              </a:cxnLst>
              <a:rect l="0" t="0" r="r" b="b"/>
              <a:pathLst>
                <a:path w="142" h="366">
                  <a:moveTo>
                    <a:pt x="133" y="4"/>
                  </a:moveTo>
                  <a:lnTo>
                    <a:pt x="133" y="4"/>
                  </a:lnTo>
                  <a:lnTo>
                    <a:pt x="131" y="14"/>
                  </a:lnTo>
                  <a:lnTo>
                    <a:pt x="126" y="25"/>
                  </a:lnTo>
                  <a:lnTo>
                    <a:pt x="117" y="43"/>
                  </a:lnTo>
                  <a:lnTo>
                    <a:pt x="117" y="43"/>
                  </a:lnTo>
                  <a:lnTo>
                    <a:pt x="108" y="64"/>
                  </a:lnTo>
                  <a:lnTo>
                    <a:pt x="101" y="84"/>
                  </a:lnTo>
                  <a:lnTo>
                    <a:pt x="101" y="84"/>
                  </a:lnTo>
                  <a:lnTo>
                    <a:pt x="91" y="107"/>
                  </a:lnTo>
                  <a:lnTo>
                    <a:pt x="83" y="129"/>
                  </a:lnTo>
                  <a:lnTo>
                    <a:pt x="68" y="175"/>
                  </a:lnTo>
                  <a:lnTo>
                    <a:pt x="68" y="175"/>
                  </a:lnTo>
                  <a:lnTo>
                    <a:pt x="61" y="197"/>
                  </a:lnTo>
                  <a:lnTo>
                    <a:pt x="53" y="219"/>
                  </a:lnTo>
                  <a:lnTo>
                    <a:pt x="36" y="262"/>
                  </a:lnTo>
                  <a:lnTo>
                    <a:pt x="36" y="262"/>
                  </a:lnTo>
                  <a:lnTo>
                    <a:pt x="27" y="287"/>
                  </a:lnTo>
                  <a:lnTo>
                    <a:pt x="18" y="311"/>
                  </a:lnTo>
                  <a:lnTo>
                    <a:pt x="8" y="335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2"/>
                  </a:lnTo>
                  <a:lnTo>
                    <a:pt x="0" y="364"/>
                  </a:lnTo>
                  <a:lnTo>
                    <a:pt x="2" y="365"/>
                  </a:lnTo>
                  <a:lnTo>
                    <a:pt x="3" y="366"/>
                  </a:lnTo>
                  <a:lnTo>
                    <a:pt x="5" y="366"/>
                  </a:lnTo>
                  <a:lnTo>
                    <a:pt x="7" y="366"/>
                  </a:lnTo>
                  <a:lnTo>
                    <a:pt x="8" y="364"/>
                  </a:lnTo>
                  <a:lnTo>
                    <a:pt x="9" y="363"/>
                  </a:lnTo>
                  <a:lnTo>
                    <a:pt x="9" y="363"/>
                  </a:lnTo>
                  <a:lnTo>
                    <a:pt x="17" y="340"/>
                  </a:lnTo>
                  <a:lnTo>
                    <a:pt x="26" y="317"/>
                  </a:lnTo>
                  <a:lnTo>
                    <a:pt x="34" y="295"/>
                  </a:lnTo>
                  <a:lnTo>
                    <a:pt x="43" y="272"/>
                  </a:lnTo>
                  <a:lnTo>
                    <a:pt x="43" y="272"/>
                  </a:lnTo>
                  <a:lnTo>
                    <a:pt x="52" y="249"/>
                  </a:lnTo>
                  <a:lnTo>
                    <a:pt x="60" y="225"/>
                  </a:lnTo>
                  <a:lnTo>
                    <a:pt x="69" y="201"/>
                  </a:lnTo>
                  <a:lnTo>
                    <a:pt x="78" y="177"/>
                  </a:lnTo>
                  <a:lnTo>
                    <a:pt x="78" y="177"/>
                  </a:lnTo>
                  <a:lnTo>
                    <a:pt x="95" y="124"/>
                  </a:lnTo>
                  <a:lnTo>
                    <a:pt x="106" y="97"/>
                  </a:lnTo>
                  <a:lnTo>
                    <a:pt x="116" y="70"/>
                  </a:lnTo>
                  <a:lnTo>
                    <a:pt x="116" y="70"/>
                  </a:lnTo>
                  <a:lnTo>
                    <a:pt x="123" y="55"/>
                  </a:lnTo>
                  <a:lnTo>
                    <a:pt x="132" y="38"/>
                  </a:lnTo>
                  <a:lnTo>
                    <a:pt x="139" y="22"/>
                  </a:lnTo>
                  <a:lnTo>
                    <a:pt x="141" y="13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2"/>
                  </a:lnTo>
                  <a:lnTo>
                    <a:pt x="141" y="1"/>
                  </a:lnTo>
                  <a:lnTo>
                    <a:pt x="140" y="0"/>
                  </a:lnTo>
                  <a:lnTo>
                    <a:pt x="138" y="0"/>
                  </a:lnTo>
                  <a:lnTo>
                    <a:pt x="135" y="1"/>
                  </a:lnTo>
                  <a:lnTo>
                    <a:pt x="134" y="2"/>
                  </a:lnTo>
                  <a:lnTo>
                    <a:pt x="133" y="4"/>
                  </a:lnTo>
                  <a:lnTo>
                    <a:pt x="13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89" name="Freeform 850"/>
            <p:cNvSpPr/>
            <p:nvPr/>
          </p:nvSpPr>
          <p:spPr bwMode="auto">
            <a:xfrm>
              <a:off x="4376738" y="1214438"/>
              <a:ext cx="47625" cy="114300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81" y="3"/>
                </a:cxn>
                <a:cxn ang="0">
                  <a:pos x="72" y="30"/>
                </a:cxn>
                <a:cxn ang="0">
                  <a:pos x="60" y="56"/>
                </a:cxn>
                <a:cxn ang="0">
                  <a:pos x="36" y="106"/>
                </a:cxn>
                <a:cxn ang="0">
                  <a:pos x="25" y="132"/>
                </a:cxn>
                <a:cxn ang="0">
                  <a:pos x="14" y="158"/>
                </a:cxn>
                <a:cxn ang="0">
                  <a:pos x="9" y="171"/>
                </a:cxn>
                <a:cxn ang="0">
                  <a:pos x="5" y="184"/>
                </a:cxn>
                <a:cxn ang="0">
                  <a:pos x="2" y="199"/>
                </a:cxn>
                <a:cxn ang="0">
                  <a:pos x="0" y="212"/>
                </a:cxn>
                <a:cxn ang="0">
                  <a:pos x="0" y="212"/>
                </a:cxn>
                <a:cxn ang="0">
                  <a:pos x="0" y="214"/>
                </a:cxn>
                <a:cxn ang="0">
                  <a:pos x="0" y="216"/>
                </a:cxn>
                <a:cxn ang="0">
                  <a:pos x="3" y="218"/>
                </a:cxn>
                <a:cxn ang="0">
                  <a:pos x="5" y="218"/>
                </a:cxn>
                <a:cxn ang="0">
                  <a:pos x="7" y="217"/>
                </a:cxn>
                <a:cxn ang="0">
                  <a:pos x="8" y="216"/>
                </a:cxn>
                <a:cxn ang="0">
                  <a:pos x="8" y="214"/>
                </a:cxn>
                <a:cxn ang="0">
                  <a:pos x="8" y="214"/>
                </a:cxn>
                <a:cxn ang="0">
                  <a:pos x="11" y="201"/>
                </a:cxn>
                <a:cxn ang="0">
                  <a:pos x="15" y="187"/>
                </a:cxn>
                <a:cxn ang="0">
                  <a:pos x="19" y="174"/>
                </a:cxn>
                <a:cxn ang="0">
                  <a:pos x="23" y="160"/>
                </a:cxn>
                <a:cxn ang="0">
                  <a:pos x="33" y="134"/>
                </a:cxn>
                <a:cxn ang="0">
                  <a:pos x="46" y="109"/>
                </a:cxn>
                <a:cxn ang="0">
                  <a:pos x="70" y="58"/>
                </a:cxn>
                <a:cxn ang="0">
                  <a:pos x="81" y="32"/>
                </a:cxn>
                <a:cxn ang="0">
                  <a:pos x="89" y="5"/>
                </a:cxn>
                <a:cxn ang="0">
                  <a:pos x="89" y="5"/>
                </a:cxn>
                <a:cxn ang="0">
                  <a:pos x="90" y="3"/>
                </a:cxn>
                <a:cxn ang="0">
                  <a:pos x="89" y="2"/>
                </a:cxn>
                <a:cxn ang="0">
                  <a:pos x="88" y="1"/>
                </a:cxn>
                <a:cxn ang="0">
                  <a:pos x="86" y="0"/>
                </a:cxn>
                <a:cxn ang="0">
                  <a:pos x="85" y="0"/>
                </a:cxn>
                <a:cxn ang="0">
                  <a:pos x="83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1" y="3"/>
                </a:cxn>
              </a:cxnLst>
              <a:rect l="0" t="0" r="r" b="b"/>
              <a:pathLst>
                <a:path w="90" h="218">
                  <a:moveTo>
                    <a:pt x="81" y="3"/>
                  </a:moveTo>
                  <a:lnTo>
                    <a:pt x="81" y="3"/>
                  </a:lnTo>
                  <a:lnTo>
                    <a:pt x="72" y="30"/>
                  </a:lnTo>
                  <a:lnTo>
                    <a:pt x="60" y="56"/>
                  </a:lnTo>
                  <a:lnTo>
                    <a:pt x="36" y="106"/>
                  </a:lnTo>
                  <a:lnTo>
                    <a:pt x="25" y="132"/>
                  </a:lnTo>
                  <a:lnTo>
                    <a:pt x="14" y="158"/>
                  </a:lnTo>
                  <a:lnTo>
                    <a:pt x="9" y="171"/>
                  </a:lnTo>
                  <a:lnTo>
                    <a:pt x="5" y="184"/>
                  </a:lnTo>
                  <a:lnTo>
                    <a:pt x="2" y="199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14"/>
                  </a:lnTo>
                  <a:lnTo>
                    <a:pt x="0" y="216"/>
                  </a:lnTo>
                  <a:lnTo>
                    <a:pt x="3" y="218"/>
                  </a:lnTo>
                  <a:lnTo>
                    <a:pt x="5" y="218"/>
                  </a:lnTo>
                  <a:lnTo>
                    <a:pt x="7" y="217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8" y="214"/>
                  </a:lnTo>
                  <a:lnTo>
                    <a:pt x="11" y="201"/>
                  </a:lnTo>
                  <a:lnTo>
                    <a:pt x="15" y="187"/>
                  </a:lnTo>
                  <a:lnTo>
                    <a:pt x="19" y="174"/>
                  </a:lnTo>
                  <a:lnTo>
                    <a:pt x="23" y="160"/>
                  </a:lnTo>
                  <a:lnTo>
                    <a:pt x="33" y="134"/>
                  </a:lnTo>
                  <a:lnTo>
                    <a:pt x="46" y="109"/>
                  </a:lnTo>
                  <a:lnTo>
                    <a:pt x="70" y="58"/>
                  </a:lnTo>
                  <a:lnTo>
                    <a:pt x="81" y="32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8" y="1"/>
                  </a:lnTo>
                  <a:lnTo>
                    <a:pt x="86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90" name="Freeform 851"/>
            <p:cNvSpPr/>
            <p:nvPr/>
          </p:nvSpPr>
          <p:spPr bwMode="auto">
            <a:xfrm>
              <a:off x="4418013" y="1258888"/>
              <a:ext cx="17463" cy="38100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1" y="12"/>
                </a:cxn>
                <a:cxn ang="0">
                  <a:pos x="19" y="19"/>
                </a:cxn>
                <a:cxn ang="0">
                  <a:pos x="12" y="33"/>
                </a:cxn>
                <a:cxn ang="0">
                  <a:pos x="12" y="33"/>
                </a:cxn>
                <a:cxn ang="0">
                  <a:pos x="9" y="41"/>
                </a:cxn>
                <a:cxn ang="0">
                  <a:pos x="5" y="48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1" y="70"/>
                </a:cxn>
                <a:cxn ang="0">
                  <a:pos x="3" y="71"/>
                </a:cxn>
                <a:cxn ang="0">
                  <a:pos x="5" y="71"/>
                </a:cxn>
                <a:cxn ang="0">
                  <a:pos x="6" y="71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16" y="48"/>
                </a:cxn>
                <a:cxn ang="0">
                  <a:pos x="20" y="39"/>
                </a:cxn>
                <a:cxn ang="0">
                  <a:pos x="25" y="30"/>
                </a:cxn>
                <a:cxn ang="0">
                  <a:pos x="25" y="30"/>
                </a:cxn>
                <a:cxn ang="0">
                  <a:pos x="28" y="25"/>
                </a:cxn>
                <a:cxn ang="0">
                  <a:pos x="30" y="18"/>
                </a:cxn>
                <a:cxn ang="0">
                  <a:pos x="33" y="5"/>
                </a:cxn>
                <a:cxn ang="0">
                  <a:pos x="33" y="5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6" y="2"/>
                </a:cxn>
                <a:cxn ang="0">
                  <a:pos x="24" y="3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3" h="71">
                  <a:moveTo>
                    <a:pt x="24" y="5"/>
                  </a:moveTo>
                  <a:lnTo>
                    <a:pt x="24" y="5"/>
                  </a:lnTo>
                  <a:lnTo>
                    <a:pt x="21" y="12"/>
                  </a:lnTo>
                  <a:lnTo>
                    <a:pt x="19" y="19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9" y="41"/>
                  </a:lnTo>
                  <a:lnTo>
                    <a:pt x="5" y="48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0"/>
                  </a:lnTo>
                  <a:lnTo>
                    <a:pt x="3" y="71"/>
                  </a:lnTo>
                  <a:lnTo>
                    <a:pt x="5" y="71"/>
                  </a:lnTo>
                  <a:lnTo>
                    <a:pt x="6" y="71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6" y="48"/>
                  </a:lnTo>
                  <a:lnTo>
                    <a:pt x="20" y="39"/>
                  </a:lnTo>
                  <a:lnTo>
                    <a:pt x="25" y="30"/>
                  </a:lnTo>
                  <a:lnTo>
                    <a:pt x="25" y="30"/>
                  </a:lnTo>
                  <a:lnTo>
                    <a:pt x="28" y="25"/>
                  </a:lnTo>
                  <a:lnTo>
                    <a:pt x="30" y="18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6" y="2"/>
                  </a:lnTo>
                  <a:lnTo>
                    <a:pt x="24" y="3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91" name="Freeform 852"/>
            <p:cNvSpPr/>
            <p:nvPr/>
          </p:nvSpPr>
          <p:spPr bwMode="auto">
            <a:xfrm>
              <a:off x="4648201" y="1181101"/>
              <a:ext cx="84138" cy="155575"/>
            </a:xfrm>
            <a:custGeom>
              <a:avLst/>
              <a:gdLst/>
              <a:ahLst/>
              <a:cxnLst>
                <a:cxn ang="0">
                  <a:pos x="148" y="2"/>
                </a:cxn>
                <a:cxn ang="0">
                  <a:pos x="148" y="2"/>
                </a:cxn>
                <a:cxn ang="0">
                  <a:pos x="139" y="19"/>
                </a:cxn>
                <a:cxn ang="0">
                  <a:pos x="131" y="37"/>
                </a:cxn>
                <a:cxn ang="0">
                  <a:pos x="122" y="55"/>
                </a:cxn>
                <a:cxn ang="0">
                  <a:pos x="115" y="74"/>
                </a:cxn>
                <a:cxn ang="0">
                  <a:pos x="101" y="112"/>
                </a:cxn>
                <a:cxn ang="0">
                  <a:pos x="86" y="150"/>
                </a:cxn>
                <a:cxn ang="0">
                  <a:pos x="86" y="150"/>
                </a:cxn>
                <a:cxn ang="0">
                  <a:pos x="78" y="167"/>
                </a:cxn>
                <a:cxn ang="0">
                  <a:pos x="69" y="185"/>
                </a:cxn>
                <a:cxn ang="0">
                  <a:pos x="57" y="203"/>
                </a:cxn>
                <a:cxn ang="0">
                  <a:pos x="47" y="219"/>
                </a:cxn>
                <a:cxn ang="0">
                  <a:pos x="23" y="253"/>
                </a:cxn>
                <a:cxn ang="0">
                  <a:pos x="11" y="270"/>
                </a:cxn>
                <a:cxn ang="0">
                  <a:pos x="1" y="288"/>
                </a:cxn>
                <a:cxn ang="0">
                  <a:pos x="1" y="288"/>
                </a:cxn>
                <a:cxn ang="0">
                  <a:pos x="0" y="290"/>
                </a:cxn>
                <a:cxn ang="0">
                  <a:pos x="0" y="291"/>
                </a:cxn>
                <a:cxn ang="0">
                  <a:pos x="1" y="293"/>
                </a:cxn>
                <a:cxn ang="0">
                  <a:pos x="2" y="294"/>
                </a:cxn>
                <a:cxn ang="0">
                  <a:pos x="4" y="294"/>
                </a:cxn>
                <a:cxn ang="0">
                  <a:pos x="6" y="294"/>
                </a:cxn>
                <a:cxn ang="0">
                  <a:pos x="7" y="294"/>
                </a:cxn>
                <a:cxn ang="0">
                  <a:pos x="9" y="292"/>
                </a:cxn>
                <a:cxn ang="0">
                  <a:pos x="9" y="292"/>
                </a:cxn>
                <a:cxn ang="0">
                  <a:pos x="31" y="258"/>
                </a:cxn>
                <a:cxn ang="0">
                  <a:pos x="53" y="223"/>
                </a:cxn>
                <a:cxn ang="0">
                  <a:pos x="75" y="189"/>
                </a:cxn>
                <a:cxn ang="0">
                  <a:pos x="85" y="172"/>
                </a:cxn>
                <a:cxn ang="0">
                  <a:pos x="94" y="154"/>
                </a:cxn>
                <a:cxn ang="0">
                  <a:pos x="94" y="154"/>
                </a:cxn>
                <a:cxn ang="0">
                  <a:pos x="103" y="136"/>
                </a:cxn>
                <a:cxn ang="0">
                  <a:pos x="111" y="118"/>
                </a:cxn>
                <a:cxn ang="0">
                  <a:pos x="124" y="80"/>
                </a:cxn>
                <a:cxn ang="0">
                  <a:pos x="132" y="61"/>
                </a:cxn>
                <a:cxn ang="0">
                  <a:pos x="139" y="42"/>
                </a:cxn>
                <a:cxn ang="0">
                  <a:pos x="147" y="24"/>
                </a:cxn>
                <a:cxn ang="0">
                  <a:pos x="157" y="7"/>
                </a:cxn>
                <a:cxn ang="0">
                  <a:pos x="157" y="7"/>
                </a:cxn>
                <a:cxn ang="0">
                  <a:pos x="158" y="5"/>
                </a:cxn>
                <a:cxn ang="0">
                  <a:pos x="157" y="3"/>
                </a:cxn>
                <a:cxn ang="0">
                  <a:pos x="157" y="2"/>
                </a:cxn>
                <a:cxn ang="0">
                  <a:pos x="155" y="1"/>
                </a:cxn>
                <a:cxn ang="0">
                  <a:pos x="153" y="0"/>
                </a:cxn>
                <a:cxn ang="0">
                  <a:pos x="151" y="0"/>
                </a:cxn>
                <a:cxn ang="0">
                  <a:pos x="149" y="1"/>
                </a:cxn>
                <a:cxn ang="0">
                  <a:pos x="148" y="2"/>
                </a:cxn>
                <a:cxn ang="0">
                  <a:pos x="148" y="2"/>
                </a:cxn>
              </a:cxnLst>
              <a:rect l="0" t="0" r="r" b="b"/>
              <a:pathLst>
                <a:path w="158" h="294">
                  <a:moveTo>
                    <a:pt x="148" y="2"/>
                  </a:moveTo>
                  <a:lnTo>
                    <a:pt x="148" y="2"/>
                  </a:lnTo>
                  <a:lnTo>
                    <a:pt x="139" y="19"/>
                  </a:lnTo>
                  <a:lnTo>
                    <a:pt x="131" y="37"/>
                  </a:lnTo>
                  <a:lnTo>
                    <a:pt x="122" y="55"/>
                  </a:lnTo>
                  <a:lnTo>
                    <a:pt x="115" y="74"/>
                  </a:lnTo>
                  <a:lnTo>
                    <a:pt x="101" y="112"/>
                  </a:lnTo>
                  <a:lnTo>
                    <a:pt x="86" y="150"/>
                  </a:lnTo>
                  <a:lnTo>
                    <a:pt x="86" y="150"/>
                  </a:lnTo>
                  <a:lnTo>
                    <a:pt x="78" y="167"/>
                  </a:lnTo>
                  <a:lnTo>
                    <a:pt x="69" y="185"/>
                  </a:lnTo>
                  <a:lnTo>
                    <a:pt x="57" y="203"/>
                  </a:lnTo>
                  <a:lnTo>
                    <a:pt x="47" y="219"/>
                  </a:lnTo>
                  <a:lnTo>
                    <a:pt x="23" y="253"/>
                  </a:lnTo>
                  <a:lnTo>
                    <a:pt x="11" y="270"/>
                  </a:lnTo>
                  <a:lnTo>
                    <a:pt x="1" y="288"/>
                  </a:lnTo>
                  <a:lnTo>
                    <a:pt x="1" y="288"/>
                  </a:lnTo>
                  <a:lnTo>
                    <a:pt x="0" y="290"/>
                  </a:lnTo>
                  <a:lnTo>
                    <a:pt x="0" y="291"/>
                  </a:lnTo>
                  <a:lnTo>
                    <a:pt x="1" y="293"/>
                  </a:lnTo>
                  <a:lnTo>
                    <a:pt x="2" y="294"/>
                  </a:lnTo>
                  <a:lnTo>
                    <a:pt x="4" y="294"/>
                  </a:lnTo>
                  <a:lnTo>
                    <a:pt x="6" y="294"/>
                  </a:lnTo>
                  <a:lnTo>
                    <a:pt x="7" y="294"/>
                  </a:lnTo>
                  <a:lnTo>
                    <a:pt x="9" y="292"/>
                  </a:lnTo>
                  <a:lnTo>
                    <a:pt x="9" y="292"/>
                  </a:lnTo>
                  <a:lnTo>
                    <a:pt x="31" y="258"/>
                  </a:lnTo>
                  <a:lnTo>
                    <a:pt x="53" y="223"/>
                  </a:lnTo>
                  <a:lnTo>
                    <a:pt x="75" y="189"/>
                  </a:lnTo>
                  <a:lnTo>
                    <a:pt x="85" y="172"/>
                  </a:lnTo>
                  <a:lnTo>
                    <a:pt x="94" y="154"/>
                  </a:lnTo>
                  <a:lnTo>
                    <a:pt x="94" y="154"/>
                  </a:lnTo>
                  <a:lnTo>
                    <a:pt x="103" y="136"/>
                  </a:lnTo>
                  <a:lnTo>
                    <a:pt x="111" y="118"/>
                  </a:lnTo>
                  <a:lnTo>
                    <a:pt x="124" y="80"/>
                  </a:lnTo>
                  <a:lnTo>
                    <a:pt x="132" y="61"/>
                  </a:lnTo>
                  <a:lnTo>
                    <a:pt x="139" y="42"/>
                  </a:lnTo>
                  <a:lnTo>
                    <a:pt x="147" y="24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8" y="5"/>
                  </a:lnTo>
                  <a:lnTo>
                    <a:pt x="157" y="3"/>
                  </a:lnTo>
                  <a:lnTo>
                    <a:pt x="157" y="2"/>
                  </a:lnTo>
                  <a:lnTo>
                    <a:pt x="155" y="1"/>
                  </a:lnTo>
                  <a:lnTo>
                    <a:pt x="153" y="0"/>
                  </a:lnTo>
                  <a:lnTo>
                    <a:pt x="151" y="0"/>
                  </a:lnTo>
                  <a:lnTo>
                    <a:pt x="149" y="1"/>
                  </a:lnTo>
                  <a:lnTo>
                    <a:pt x="148" y="2"/>
                  </a:lnTo>
                  <a:lnTo>
                    <a:pt x="14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92" name="Freeform 853"/>
            <p:cNvSpPr/>
            <p:nvPr/>
          </p:nvSpPr>
          <p:spPr bwMode="auto">
            <a:xfrm>
              <a:off x="4672013" y="1206501"/>
              <a:ext cx="82550" cy="146050"/>
            </a:xfrm>
            <a:custGeom>
              <a:avLst/>
              <a:gdLst/>
              <a:ahLst/>
              <a:cxnLst>
                <a:cxn ang="0">
                  <a:pos x="148" y="3"/>
                </a:cxn>
                <a:cxn ang="0">
                  <a:pos x="148" y="3"/>
                </a:cxn>
                <a:cxn ang="0">
                  <a:pos x="146" y="12"/>
                </a:cxn>
                <a:cxn ang="0">
                  <a:pos x="144" y="21"/>
                </a:cxn>
                <a:cxn ang="0">
                  <a:pos x="137" y="38"/>
                </a:cxn>
                <a:cxn ang="0">
                  <a:pos x="123" y="71"/>
                </a:cxn>
                <a:cxn ang="0">
                  <a:pos x="123" y="71"/>
                </a:cxn>
                <a:cxn ang="0">
                  <a:pos x="115" y="92"/>
                </a:cxn>
                <a:cxn ang="0">
                  <a:pos x="104" y="113"/>
                </a:cxn>
                <a:cxn ang="0">
                  <a:pos x="94" y="134"/>
                </a:cxn>
                <a:cxn ang="0">
                  <a:pos x="83" y="154"/>
                </a:cxn>
                <a:cxn ang="0">
                  <a:pos x="83" y="154"/>
                </a:cxn>
                <a:cxn ang="0">
                  <a:pos x="71" y="172"/>
                </a:cxn>
                <a:cxn ang="0">
                  <a:pos x="60" y="191"/>
                </a:cxn>
                <a:cxn ang="0">
                  <a:pos x="34" y="226"/>
                </a:cxn>
                <a:cxn ang="0">
                  <a:pos x="34" y="226"/>
                </a:cxn>
                <a:cxn ang="0">
                  <a:pos x="24" y="237"/>
                </a:cxn>
                <a:cxn ang="0">
                  <a:pos x="15" y="247"/>
                </a:cxn>
                <a:cxn ang="0">
                  <a:pos x="7" y="257"/>
                </a:cxn>
                <a:cxn ang="0">
                  <a:pos x="3" y="263"/>
                </a:cxn>
                <a:cxn ang="0">
                  <a:pos x="1" y="270"/>
                </a:cxn>
                <a:cxn ang="0">
                  <a:pos x="1" y="270"/>
                </a:cxn>
                <a:cxn ang="0">
                  <a:pos x="0" y="272"/>
                </a:cxn>
                <a:cxn ang="0">
                  <a:pos x="1" y="274"/>
                </a:cxn>
                <a:cxn ang="0">
                  <a:pos x="2" y="275"/>
                </a:cxn>
                <a:cxn ang="0">
                  <a:pos x="4" y="276"/>
                </a:cxn>
                <a:cxn ang="0">
                  <a:pos x="5" y="276"/>
                </a:cxn>
                <a:cxn ang="0">
                  <a:pos x="7" y="275"/>
                </a:cxn>
                <a:cxn ang="0">
                  <a:pos x="8" y="274"/>
                </a:cxn>
                <a:cxn ang="0">
                  <a:pos x="9" y="273"/>
                </a:cxn>
                <a:cxn ang="0">
                  <a:pos x="9" y="273"/>
                </a:cxn>
                <a:cxn ang="0">
                  <a:pos x="13" y="264"/>
                </a:cxn>
                <a:cxn ang="0">
                  <a:pos x="17" y="257"/>
                </a:cxn>
                <a:cxn ang="0">
                  <a:pos x="22" y="251"/>
                </a:cxn>
                <a:cxn ang="0">
                  <a:pos x="29" y="244"/>
                </a:cxn>
                <a:cxn ang="0">
                  <a:pos x="41" y="230"/>
                </a:cxn>
                <a:cxn ang="0">
                  <a:pos x="52" y="218"/>
                </a:cxn>
                <a:cxn ang="0">
                  <a:pos x="52" y="218"/>
                </a:cxn>
                <a:cxn ang="0">
                  <a:pos x="66" y="199"/>
                </a:cxn>
                <a:cxn ang="0">
                  <a:pos x="77" y="182"/>
                </a:cxn>
                <a:cxn ang="0">
                  <a:pos x="100" y="143"/>
                </a:cxn>
                <a:cxn ang="0">
                  <a:pos x="100" y="143"/>
                </a:cxn>
                <a:cxn ang="0">
                  <a:pos x="108" y="127"/>
                </a:cxn>
                <a:cxn ang="0">
                  <a:pos x="118" y="109"/>
                </a:cxn>
                <a:cxn ang="0">
                  <a:pos x="125" y="91"/>
                </a:cxn>
                <a:cxn ang="0">
                  <a:pos x="132" y="73"/>
                </a:cxn>
                <a:cxn ang="0">
                  <a:pos x="132" y="73"/>
                </a:cxn>
                <a:cxn ang="0">
                  <a:pos x="146" y="40"/>
                </a:cxn>
                <a:cxn ang="0">
                  <a:pos x="153" y="23"/>
                </a:cxn>
                <a:cxn ang="0">
                  <a:pos x="155" y="15"/>
                </a:cxn>
                <a:cxn ang="0">
                  <a:pos x="157" y="6"/>
                </a:cxn>
                <a:cxn ang="0">
                  <a:pos x="157" y="6"/>
                </a:cxn>
                <a:cxn ang="0">
                  <a:pos x="157" y="4"/>
                </a:cxn>
                <a:cxn ang="0">
                  <a:pos x="156" y="2"/>
                </a:cxn>
                <a:cxn ang="0">
                  <a:pos x="153" y="0"/>
                </a:cxn>
                <a:cxn ang="0">
                  <a:pos x="151" y="0"/>
                </a:cxn>
                <a:cxn ang="0">
                  <a:pos x="150" y="0"/>
                </a:cxn>
                <a:cxn ang="0">
                  <a:pos x="149" y="1"/>
                </a:cxn>
                <a:cxn ang="0">
                  <a:pos x="148" y="3"/>
                </a:cxn>
                <a:cxn ang="0">
                  <a:pos x="148" y="3"/>
                </a:cxn>
              </a:cxnLst>
              <a:rect l="0" t="0" r="r" b="b"/>
              <a:pathLst>
                <a:path w="157" h="276">
                  <a:moveTo>
                    <a:pt x="148" y="3"/>
                  </a:moveTo>
                  <a:lnTo>
                    <a:pt x="148" y="3"/>
                  </a:lnTo>
                  <a:lnTo>
                    <a:pt x="146" y="12"/>
                  </a:lnTo>
                  <a:lnTo>
                    <a:pt x="144" y="21"/>
                  </a:lnTo>
                  <a:lnTo>
                    <a:pt x="137" y="38"/>
                  </a:lnTo>
                  <a:lnTo>
                    <a:pt x="123" y="71"/>
                  </a:lnTo>
                  <a:lnTo>
                    <a:pt x="123" y="71"/>
                  </a:lnTo>
                  <a:lnTo>
                    <a:pt x="115" y="92"/>
                  </a:lnTo>
                  <a:lnTo>
                    <a:pt x="104" y="113"/>
                  </a:lnTo>
                  <a:lnTo>
                    <a:pt x="94" y="134"/>
                  </a:lnTo>
                  <a:lnTo>
                    <a:pt x="83" y="154"/>
                  </a:lnTo>
                  <a:lnTo>
                    <a:pt x="83" y="154"/>
                  </a:lnTo>
                  <a:lnTo>
                    <a:pt x="71" y="172"/>
                  </a:lnTo>
                  <a:lnTo>
                    <a:pt x="60" y="191"/>
                  </a:lnTo>
                  <a:lnTo>
                    <a:pt x="34" y="226"/>
                  </a:lnTo>
                  <a:lnTo>
                    <a:pt x="34" y="226"/>
                  </a:lnTo>
                  <a:lnTo>
                    <a:pt x="24" y="237"/>
                  </a:lnTo>
                  <a:lnTo>
                    <a:pt x="15" y="247"/>
                  </a:lnTo>
                  <a:lnTo>
                    <a:pt x="7" y="257"/>
                  </a:lnTo>
                  <a:lnTo>
                    <a:pt x="3" y="263"/>
                  </a:lnTo>
                  <a:lnTo>
                    <a:pt x="1" y="270"/>
                  </a:lnTo>
                  <a:lnTo>
                    <a:pt x="1" y="270"/>
                  </a:lnTo>
                  <a:lnTo>
                    <a:pt x="0" y="272"/>
                  </a:lnTo>
                  <a:lnTo>
                    <a:pt x="1" y="274"/>
                  </a:lnTo>
                  <a:lnTo>
                    <a:pt x="2" y="275"/>
                  </a:lnTo>
                  <a:lnTo>
                    <a:pt x="4" y="276"/>
                  </a:lnTo>
                  <a:lnTo>
                    <a:pt x="5" y="276"/>
                  </a:lnTo>
                  <a:lnTo>
                    <a:pt x="7" y="275"/>
                  </a:lnTo>
                  <a:lnTo>
                    <a:pt x="8" y="274"/>
                  </a:lnTo>
                  <a:lnTo>
                    <a:pt x="9" y="273"/>
                  </a:lnTo>
                  <a:lnTo>
                    <a:pt x="9" y="273"/>
                  </a:lnTo>
                  <a:lnTo>
                    <a:pt x="13" y="264"/>
                  </a:lnTo>
                  <a:lnTo>
                    <a:pt x="17" y="257"/>
                  </a:lnTo>
                  <a:lnTo>
                    <a:pt x="22" y="251"/>
                  </a:lnTo>
                  <a:lnTo>
                    <a:pt x="29" y="244"/>
                  </a:lnTo>
                  <a:lnTo>
                    <a:pt x="41" y="230"/>
                  </a:lnTo>
                  <a:lnTo>
                    <a:pt x="52" y="218"/>
                  </a:lnTo>
                  <a:lnTo>
                    <a:pt x="52" y="218"/>
                  </a:lnTo>
                  <a:lnTo>
                    <a:pt x="66" y="199"/>
                  </a:lnTo>
                  <a:lnTo>
                    <a:pt x="77" y="182"/>
                  </a:lnTo>
                  <a:lnTo>
                    <a:pt x="100" y="143"/>
                  </a:lnTo>
                  <a:lnTo>
                    <a:pt x="100" y="143"/>
                  </a:lnTo>
                  <a:lnTo>
                    <a:pt x="108" y="127"/>
                  </a:lnTo>
                  <a:lnTo>
                    <a:pt x="118" y="109"/>
                  </a:lnTo>
                  <a:lnTo>
                    <a:pt x="125" y="91"/>
                  </a:lnTo>
                  <a:lnTo>
                    <a:pt x="132" y="73"/>
                  </a:lnTo>
                  <a:lnTo>
                    <a:pt x="132" y="73"/>
                  </a:lnTo>
                  <a:lnTo>
                    <a:pt x="146" y="40"/>
                  </a:lnTo>
                  <a:lnTo>
                    <a:pt x="153" y="23"/>
                  </a:lnTo>
                  <a:lnTo>
                    <a:pt x="155" y="15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7" y="4"/>
                  </a:lnTo>
                  <a:lnTo>
                    <a:pt x="156" y="2"/>
                  </a:lnTo>
                  <a:lnTo>
                    <a:pt x="153" y="0"/>
                  </a:lnTo>
                  <a:lnTo>
                    <a:pt x="151" y="0"/>
                  </a:lnTo>
                  <a:lnTo>
                    <a:pt x="150" y="0"/>
                  </a:lnTo>
                  <a:lnTo>
                    <a:pt x="149" y="1"/>
                  </a:lnTo>
                  <a:lnTo>
                    <a:pt x="148" y="3"/>
                  </a:lnTo>
                  <a:lnTo>
                    <a:pt x="14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93" name="Freeform 854"/>
            <p:cNvSpPr/>
            <p:nvPr/>
          </p:nvSpPr>
          <p:spPr bwMode="auto">
            <a:xfrm>
              <a:off x="4699001" y="1227138"/>
              <a:ext cx="77788" cy="138113"/>
            </a:xfrm>
            <a:custGeom>
              <a:avLst/>
              <a:gdLst/>
              <a:ahLst/>
              <a:cxnLst>
                <a:cxn ang="0">
                  <a:pos x="138" y="3"/>
                </a:cxn>
                <a:cxn ang="0">
                  <a:pos x="138" y="3"/>
                </a:cxn>
                <a:cxn ang="0">
                  <a:pos x="134" y="18"/>
                </a:cxn>
                <a:cxn ang="0">
                  <a:pos x="131" y="34"/>
                </a:cxn>
                <a:cxn ang="0">
                  <a:pos x="128" y="49"/>
                </a:cxn>
                <a:cxn ang="0">
                  <a:pos x="126" y="58"/>
                </a:cxn>
                <a:cxn ang="0">
                  <a:pos x="123" y="65"/>
                </a:cxn>
                <a:cxn ang="0">
                  <a:pos x="123" y="65"/>
                </a:cxn>
                <a:cxn ang="0">
                  <a:pos x="106" y="98"/>
                </a:cxn>
                <a:cxn ang="0">
                  <a:pos x="97" y="114"/>
                </a:cxn>
                <a:cxn ang="0">
                  <a:pos x="88" y="130"/>
                </a:cxn>
                <a:cxn ang="0">
                  <a:pos x="88" y="130"/>
                </a:cxn>
                <a:cxn ang="0">
                  <a:pos x="66" y="161"/>
                </a:cxn>
                <a:cxn ang="0">
                  <a:pos x="44" y="191"/>
                </a:cxn>
                <a:cxn ang="0">
                  <a:pos x="22" y="222"/>
                </a:cxn>
                <a:cxn ang="0">
                  <a:pos x="11" y="238"/>
                </a:cxn>
                <a:cxn ang="0">
                  <a:pos x="1" y="253"/>
                </a:cxn>
                <a:cxn ang="0">
                  <a:pos x="1" y="253"/>
                </a:cxn>
                <a:cxn ang="0">
                  <a:pos x="0" y="256"/>
                </a:cxn>
                <a:cxn ang="0">
                  <a:pos x="0" y="258"/>
                </a:cxn>
                <a:cxn ang="0">
                  <a:pos x="1" y="259"/>
                </a:cxn>
                <a:cxn ang="0">
                  <a:pos x="3" y="260"/>
                </a:cxn>
                <a:cxn ang="0">
                  <a:pos x="5" y="261"/>
                </a:cxn>
                <a:cxn ang="0">
                  <a:pos x="7" y="261"/>
                </a:cxn>
                <a:cxn ang="0">
                  <a:pos x="8" y="260"/>
                </a:cxn>
                <a:cxn ang="0">
                  <a:pos x="9" y="259"/>
                </a:cxn>
                <a:cxn ang="0">
                  <a:pos x="9" y="259"/>
                </a:cxn>
                <a:cxn ang="0">
                  <a:pos x="29" y="227"/>
                </a:cxn>
                <a:cxn ang="0">
                  <a:pos x="52" y="196"/>
                </a:cxn>
                <a:cxn ang="0">
                  <a:pos x="74" y="165"/>
                </a:cxn>
                <a:cxn ang="0">
                  <a:pos x="96" y="134"/>
                </a:cxn>
                <a:cxn ang="0">
                  <a:pos x="96" y="134"/>
                </a:cxn>
                <a:cxn ang="0">
                  <a:pos x="105" y="119"/>
                </a:cxn>
                <a:cxn ang="0">
                  <a:pos x="114" y="102"/>
                </a:cxn>
                <a:cxn ang="0">
                  <a:pos x="131" y="69"/>
                </a:cxn>
                <a:cxn ang="0">
                  <a:pos x="131" y="69"/>
                </a:cxn>
                <a:cxn ang="0">
                  <a:pos x="134" y="62"/>
                </a:cxn>
                <a:cxn ang="0">
                  <a:pos x="137" y="53"/>
                </a:cxn>
                <a:cxn ang="0">
                  <a:pos x="140" y="38"/>
                </a:cxn>
                <a:cxn ang="0">
                  <a:pos x="143" y="21"/>
                </a:cxn>
                <a:cxn ang="0">
                  <a:pos x="148" y="5"/>
                </a:cxn>
                <a:cxn ang="0">
                  <a:pos x="148" y="5"/>
                </a:cxn>
                <a:cxn ang="0">
                  <a:pos x="148" y="3"/>
                </a:cxn>
                <a:cxn ang="0">
                  <a:pos x="148" y="2"/>
                </a:cxn>
                <a:cxn ang="0">
                  <a:pos x="147" y="1"/>
                </a:cxn>
                <a:cxn ang="0">
                  <a:pos x="145" y="0"/>
                </a:cxn>
                <a:cxn ang="0">
                  <a:pos x="142" y="0"/>
                </a:cxn>
                <a:cxn ang="0">
                  <a:pos x="141" y="0"/>
                </a:cxn>
                <a:cxn ang="0">
                  <a:pos x="139" y="1"/>
                </a:cxn>
                <a:cxn ang="0">
                  <a:pos x="138" y="3"/>
                </a:cxn>
                <a:cxn ang="0">
                  <a:pos x="138" y="3"/>
                </a:cxn>
              </a:cxnLst>
              <a:rect l="0" t="0" r="r" b="b"/>
              <a:pathLst>
                <a:path w="148" h="261">
                  <a:moveTo>
                    <a:pt x="138" y="3"/>
                  </a:moveTo>
                  <a:lnTo>
                    <a:pt x="138" y="3"/>
                  </a:lnTo>
                  <a:lnTo>
                    <a:pt x="134" y="18"/>
                  </a:lnTo>
                  <a:lnTo>
                    <a:pt x="131" y="34"/>
                  </a:lnTo>
                  <a:lnTo>
                    <a:pt x="128" y="49"/>
                  </a:lnTo>
                  <a:lnTo>
                    <a:pt x="126" y="58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06" y="98"/>
                  </a:lnTo>
                  <a:lnTo>
                    <a:pt x="97" y="114"/>
                  </a:lnTo>
                  <a:lnTo>
                    <a:pt x="88" y="130"/>
                  </a:lnTo>
                  <a:lnTo>
                    <a:pt x="88" y="130"/>
                  </a:lnTo>
                  <a:lnTo>
                    <a:pt x="66" y="161"/>
                  </a:lnTo>
                  <a:lnTo>
                    <a:pt x="44" y="191"/>
                  </a:lnTo>
                  <a:lnTo>
                    <a:pt x="22" y="222"/>
                  </a:lnTo>
                  <a:lnTo>
                    <a:pt x="11" y="238"/>
                  </a:lnTo>
                  <a:lnTo>
                    <a:pt x="1" y="253"/>
                  </a:lnTo>
                  <a:lnTo>
                    <a:pt x="1" y="253"/>
                  </a:lnTo>
                  <a:lnTo>
                    <a:pt x="0" y="256"/>
                  </a:lnTo>
                  <a:lnTo>
                    <a:pt x="0" y="258"/>
                  </a:lnTo>
                  <a:lnTo>
                    <a:pt x="1" y="259"/>
                  </a:lnTo>
                  <a:lnTo>
                    <a:pt x="3" y="260"/>
                  </a:lnTo>
                  <a:lnTo>
                    <a:pt x="5" y="261"/>
                  </a:lnTo>
                  <a:lnTo>
                    <a:pt x="7" y="261"/>
                  </a:lnTo>
                  <a:lnTo>
                    <a:pt x="8" y="260"/>
                  </a:lnTo>
                  <a:lnTo>
                    <a:pt x="9" y="259"/>
                  </a:lnTo>
                  <a:lnTo>
                    <a:pt x="9" y="259"/>
                  </a:lnTo>
                  <a:lnTo>
                    <a:pt x="29" y="227"/>
                  </a:lnTo>
                  <a:lnTo>
                    <a:pt x="52" y="196"/>
                  </a:lnTo>
                  <a:lnTo>
                    <a:pt x="74" y="165"/>
                  </a:lnTo>
                  <a:lnTo>
                    <a:pt x="96" y="134"/>
                  </a:lnTo>
                  <a:lnTo>
                    <a:pt x="96" y="134"/>
                  </a:lnTo>
                  <a:lnTo>
                    <a:pt x="105" y="119"/>
                  </a:lnTo>
                  <a:lnTo>
                    <a:pt x="114" y="102"/>
                  </a:lnTo>
                  <a:lnTo>
                    <a:pt x="131" y="69"/>
                  </a:lnTo>
                  <a:lnTo>
                    <a:pt x="131" y="69"/>
                  </a:lnTo>
                  <a:lnTo>
                    <a:pt x="134" y="62"/>
                  </a:lnTo>
                  <a:lnTo>
                    <a:pt x="137" y="53"/>
                  </a:lnTo>
                  <a:lnTo>
                    <a:pt x="140" y="38"/>
                  </a:lnTo>
                  <a:lnTo>
                    <a:pt x="143" y="21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3"/>
                  </a:lnTo>
                  <a:lnTo>
                    <a:pt x="148" y="2"/>
                  </a:lnTo>
                  <a:lnTo>
                    <a:pt x="147" y="1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41" y="0"/>
                  </a:lnTo>
                  <a:lnTo>
                    <a:pt x="139" y="1"/>
                  </a:lnTo>
                  <a:lnTo>
                    <a:pt x="138" y="3"/>
                  </a:lnTo>
                  <a:lnTo>
                    <a:pt x="13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94" name="Freeform 855"/>
            <p:cNvSpPr/>
            <p:nvPr/>
          </p:nvSpPr>
          <p:spPr bwMode="auto">
            <a:xfrm>
              <a:off x="4721226" y="1233488"/>
              <a:ext cx="79375" cy="141288"/>
            </a:xfrm>
            <a:custGeom>
              <a:avLst/>
              <a:gdLst/>
              <a:ahLst/>
              <a:cxnLst>
                <a:cxn ang="0">
                  <a:pos x="138" y="4"/>
                </a:cxn>
                <a:cxn ang="0">
                  <a:pos x="138" y="4"/>
                </a:cxn>
                <a:cxn ang="0">
                  <a:pos x="137" y="11"/>
                </a:cxn>
                <a:cxn ang="0">
                  <a:pos x="135" y="19"/>
                </a:cxn>
                <a:cxn ang="0">
                  <a:pos x="128" y="34"/>
                </a:cxn>
                <a:cxn ang="0">
                  <a:pos x="122" y="49"/>
                </a:cxn>
                <a:cxn ang="0">
                  <a:pos x="116" y="63"/>
                </a:cxn>
                <a:cxn ang="0">
                  <a:pos x="116" y="63"/>
                </a:cxn>
                <a:cxn ang="0">
                  <a:pos x="109" y="81"/>
                </a:cxn>
                <a:cxn ang="0">
                  <a:pos x="100" y="99"/>
                </a:cxn>
                <a:cxn ang="0">
                  <a:pos x="92" y="115"/>
                </a:cxn>
                <a:cxn ang="0">
                  <a:pos x="82" y="131"/>
                </a:cxn>
                <a:cxn ang="0">
                  <a:pos x="82" y="131"/>
                </a:cxn>
                <a:cxn ang="0">
                  <a:pos x="71" y="147"/>
                </a:cxn>
                <a:cxn ang="0">
                  <a:pos x="61" y="163"/>
                </a:cxn>
                <a:cxn ang="0">
                  <a:pos x="38" y="193"/>
                </a:cxn>
                <a:cxn ang="0">
                  <a:pos x="38" y="193"/>
                </a:cxn>
                <a:cxn ang="0">
                  <a:pos x="28" y="209"/>
                </a:cxn>
                <a:cxn ang="0">
                  <a:pos x="20" y="226"/>
                </a:cxn>
                <a:cxn ang="0">
                  <a:pos x="10" y="243"/>
                </a:cxn>
                <a:cxn ang="0">
                  <a:pos x="1" y="259"/>
                </a:cxn>
                <a:cxn ang="0">
                  <a:pos x="1" y="259"/>
                </a:cxn>
                <a:cxn ang="0">
                  <a:pos x="0" y="260"/>
                </a:cxn>
                <a:cxn ang="0">
                  <a:pos x="0" y="262"/>
                </a:cxn>
                <a:cxn ang="0">
                  <a:pos x="1" y="263"/>
                </a:cxn>
                <a:cxn ang="0">
                  <a:pos x="2" y="265"/>
                </a:cxn>
                <a:cxn ang="0">
                  <a:pos x="4" y="265"/>
                </a:cxn>
                <a:cxn ang="0">
                  <a:pos x="6" y="265"/>
                </a:cxn>
                <a:cxn ang="0">
                  <a:pos x="7" y="265"/>
                </a:cxn>
                <a:cxn ang="0">
                  <a:pos x="9" y="263"/>
                </a:cxn>
                <a:cxn ang="0">
                  <a:pos x="9" y="263"/>
                </a:cxn>
                <a:cxn ang="0">
                  <a:pos x="19" y="247"/>
                </a:cxn>
                <a:cxn ang="0">
                  <a:pos x="28" y="230"/>
                </a:cxn>
                <a:cxn ang="0">
                  <a:pos x="36" y="214"/>
                </a:cxn>
                <a:cxn ang="0">
                  <a:pos x="47" y="198"/>
                </a:cxn>
                <a:cxn ang="0">
                  <a:pos x="47" y="198"/>
                </a:cxn>
                <a:cxn ang="0">
                  <a:pos x="71" y="164"/>
                </a:cxn>
                <a:cxn ang="0">
                  <a:pos x="84" y="146"/>
                </a:cxn>
                <a:cxn ang="0">
                  <a:pos x="95" y="129"/>
                </a:cxn>
                <a:cxn ang="0">
                  <a:pos x="95" y="129"/>
                </a:cxn>
                <a:cxn ang="0">
                  <a:pos x="104" y="113"/>
                </a:cxn>
                <a:cxn ang="0">
                  <a:pos x="112" y="97"/>
                </a:cxn>
                <a:cxn ang="0">
                  <a:pos x="119" y="82"/>
                </a:cxn>
                <a:cxn ang="0">
                  <a:pos x="125" y="66"/>
                </a:cxn>
                <a:cxn ang="0">
                  <a:pos x="125" y="66"/>
                </a:cxn>
                <a:cxn ang="0">
                  <a:pos x="132" y="51"/>
                </a:cxn>
                <a:cxn ang="0">
                  <a:pos x="139" y="35"/>
                </a:cxn>
                <a:cxn ang="0">
                  <a:pos x="144" y="20"/>
                </a:cxn>
                <a:cxn ang="0">
                  <a:pos x="146" y="12"/>
                </a:cxn>
                <a:cxn ang="0">
                  <a:pos x="148" y="4"/>
                </a:cxn>
                <a:cxn ang="0">
                  <a:pos x="148" y="4"/>
                </a:cxn>
                <a:cxn ang="0">
                  <a:pos x="147" y="2"/>
                </a:cxn>
                <a:cxn ang="0">
                  <a:pos x="146" y="1"/>
                </a:cxn>
                <a:cxn ang="0">
                  <a:pos x="145" y="0"/>
                </a:cxn>
                <a:cxn ang="0">
                  <a:pos x="143" y="0"/>
                </a:cxn>
                <a:cxn ang="0">
                  <a:pos x="140" y="1"/>
                </a:cxn>
                <a:cxn ang="0">
                  <a:pos x="139" y="2"/>
                </a:cxn>
                <a:cxn ang="0">
                  <a:pos x="138" y="4"/>
                </a:cxn>
                <a:cxn ang="0">
                  <a:pos x="138" y="4"/>
                </a:cxn>
              </a:cxnLst>
              <a:rect l="0" t="0" r="r" b="b"/>
              <a:pathLst>
                <a:path w="148" h="265">
                  <a:moveTo>
                    <a:pt x="138" y="4"/>
                  </a:moveTo>
                  <a:lnTo>
                    <a:pt x="138" y="4"/>
                  </a:lnTo>
                  <a:lnTo>
                    <a:pt x="137" y="11"/>
                  </a:lnTo>
                  <a:lnTo>
                    <a:pt x="135" y="19"/>
                  </a:lnTo>
                  <a:lnTo>
                    <a:pt x="128" y="34"/>
                  </a:lnTo>
                  <a:lnTo>
                    <a:pt x="122" y="49"/>
                  </a:lnTo>
                  <a:lnTo>
                    <a:pt x="116" y="63"/>
                  </a:lnTo>
                  <a:lnTo>
                    <a:pt x="116" y="63"/>
                  </a:lnTo>
                  <a:lnTo>
                    <a:pt x="109" y="81"/>
                  </a:lnTo>
                  <a:lnTo>
                    <a:pt x="100" y="99"/>
                  </a:lnTo>
                  <a:lnTo>
                    <a:pt x="92" y="115"/>
                  </a:lnTo>
                  <a:lnTo>
                    <a:pt x="82" y="131"/>
                  </a:lnTo>
                  <a:lnTo>
                    <a:pt x="82" y="131"/>
                  </a:lnTo>
                  <a:lnTo>
                    <a:pt x="71" y="147"/>
                  </a:lnTo>
                  <a:lnTo>
                    <a:pt x="61" y="163"/>
                  </a:lnTo>
                  <a:lnTo>
                    <a:pt x="38" y="193"/>
                  </a:lnTo>
                  <a:lnTo>
                    <a:pt x="38" y="193"/>
                  </a:lnTo>
                  <a:lnTo>
                    <a:pt x="28" y="209"/>
                  </a:lnTo>
                  <a:lnTo>
                    <a:pt x="20" y="226"/>
                  </a:lnTo>
                  <a:lnTo>
                    <a:pt x="10" y="243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0" y="260"/>
                  </a:lnTo>
                  <a:lnTo>
                    <a:pt x="0" y="262"/>
                  </a:lnTo>
                  <a:lnTo>
                    <a:pt x="1" y="263"/>
                  </a:lnTo>
                  <a:lnTo>
                    <a:pt x="2" y="265"/>
                  </a:lnTo>
                  <a:lnTo>
                    <a:pt x="4" y="265"/>
                  </a:lnTo>
                  <a:lnTo>
                    <a:pt x="6" y="265"/>
                  </a:lnTo>
                  <a:lnTo>
                    <a:pt x="7" y="265"/>
                  </a:lnTo>
                  <a:lnTo>
                    <a:pt x="9" y="263"/>
                  </a:lnTo>
                  <a:lnTo>
                    <a:pt x="9" y="263"/>
                  </a:lnTo>
                  <a:lnTo>
                    <a:pt x="19" y="247"/>
                  </a:lnTo>
                  <a:lnTo>
                    <a:pt x="28" y="230"/>
                  </a:lnTo>
                  <a:lnTo>
                    <a:pt x="36" y="214"/>
                  </a:lnTo>
                  <a:lnTo>
                    <a:pt x="47" y="198"/>
                  </a:lnTo>
                  <a:lnTo>
                    <a:pt x="47" y="198"/>
                  </a:lnTo>
                  <a:lnTo>
                    <a:pt x="71" y="164"/>
                  </a:lnTo>
                  <a:lnTo>
                    <a:pt x="84" y="146"/>
                  </a:lnTo>
                  <a:lnTo>
                    <a:pt x="95" y="129"/>
                  </a:lnTo>
                  <a:lnTo>
                    <a:pt x="95" y="129"/>
                  </a:lnTo>
                  <a:lnTo>
                    <a:pt x="104" y="113"/>
                  </a:lnTo>
                  <a:lnTo>
                    <a:pt x="112" y="97"/>
                  </a:lnTo>
                  <a:lnTo>
                    <a:pt x="119" y="82"/>
                  </a:lnTo>
                  <a:lnTo>
                    <a:pt x="125" y="66"/>
                  </a:lnTo>
                  <a:lnTo>
                    <a:pt x="125" y="66"/>
                  </a:lnTo>
                  <a:lnTo>
                    <a:pt x="132" y="51"/>
                  </a:lnTo>
                  <a:lnTo>
                    <a:pt x="139" y="35"/>
                  </a:lnTo>
                  <a:lnTo>
                    <a:pt x="144" y="20"/>
                  </a:lnTo>
                  <a:lnTo>
                    <a:pt x="146" y="12"/>
                  </a:lnTo>
                  <a:lnTo>
                    <a:pt x="148" y="4"/>
                  </a:lnTo>
                  <a:lnTo>
                    <a:pt x="148" y="4"/>
                  </a:lnTo>
                  <a:lnTo>
                    <a:pt x="147" y="2"/>
                  </a:lnTo>
                  <a:lnTo>
                    <a:pt x="146" y="1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40" y="1"/>
                  </a:lnTo>
                  <a:lnTo>
                    <a:pt x="139" y="2"/>
                  </a:lnTo>
                  <a:lnTo>
                    <a:pt x="138" y="4"/>
                  </a:lnTo>
                  <a:lnTo>
                    <a:pt x="1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95" name="Freeform 856"/>
            <p:cNvSpPr/>
            <p:nvPr/>
          </p:nvSpPr>
          <p:spPr bwMode="auto">
            <a:xfrm>
              <a:off x="4732338" y="1254126"/>
              <a:ext cx="85725" cy="142875"/>
            </a:xfrm>
            <a:custGeom>
              <a:avLst/>
              <a:gdLst/>
              <a:ahLst/>
              <a:cxnLst>
                <a:cxn ang="0">
                  <a:pos x="152" y="2"/>
                </a:cxn>
                <a:cxn ang="0">
                  <a:pos x="152" y="2"/>
                </a:cxn>
                <a:cxn ang="0">
                  <a:pos x="148" y="9"/>
                </a:cxn>
                <a:cxn ang="0">
                  <a:pos x="146" y="15"/>
                </a:cxn>
                <a:cxn ang="0">
                  <a:pos x="142" y="27"/>
                </a:cxn>
                <a:cxn ang="0">
                  <a:pos x="139" y="41"/>
                </a:cxn>
                <a:cxn ang="0">
                  <a:pos x="134" y="54"/>
                </a:cxn>
                <a:cxn ang="0">
                  <a:pos x="134" y="54"/>
                </a:cxn>
                <a:cxn ang="0">
                  <a:pos x="118" y="93"/>
                </a:cxn>
                <a:cxn ang="0">
                  <a:pos x="109" y="111"/>
                </a:cxn>
                <a:cxn ang="0">
                  <a:pos x="99" y="130"/>
                </a:cxn>
                <a:cxn ang="0">
                  <a:pos x="99" y="130"/>
                </a:cxn>
                <a:cxn ang="0">
                  <a:pos x="89" y="145"/>
                </a:cxn>
                <a:cxn ang="0">
                  <a:pos x="76" y="162"/>
                </a:cxn>
                <a:cxn ang="0">
                  <a:pos x="52" y="193"/>
                </a:cxn>
                <a:cxn ang="0">
                  <a:pos x="52" y="193"/>
                </a:cxn>
                <a:cxn ang="0">
                  <a:pos x="29" y="226"/>
                </a:cxn>
                <a:cxn ang="0">
                  <a:pos x="29" y="226"/>
                </a:cxn>
                <a:cxn ang="0">
                  <a:pos x="16" y="246"/>
                </a:cxn>
                <a:cxn ang="0">
                  <a:pos x="10" y="255"/>
                </a:cxn>
                <a:cxn ang="0">
                  <a:pos x="6" y="259"/>
                </a:cxn>
                <a:cxn ang="0">
                  <a:pos x="2" y="263"/>
                </a:cxn>
                <a:cxn ang="0">
                  <a:pos x="2" y="263"/>
                </a:cxn>
                <a:cxn ang="0">
                  <a:pos x="0" y="265"/>
                </a:cxn>
                <a:cxn ang="0">
                  <a:pos x="0" y="266"/>
                </a:cxn>
                <a:cxn ang="0">
                  <a:pos x="1" y="270"/>
                </a:cxn>
                <a:cxn ang="0">
                  <a:pos x="2" y="271"/>
                </a:cxn>
                <a:cxn ang="0">
                  <a:pos x="3" y="272"/>
                </a:cxn>
                <a:cxn ang="0">
                  <a:pos x="5" y="272"/>
                </a:cxn>
                <a:cxn ang="0">
                  <a:pos x="7" y="271"/>
                </a:cxn>
                <a:cxn ang="0">
                  <a:pos x="7" y="271"/>
                </a:cxn>
                <a:cxn ang="0">
                  <a:pos x="12" y="267"/>
                </a:cxn>
                <a:cxn ang="0">
                  <a:pos x="17" y="262"/>
                </a:cxn>
                <a:cxn ang="0">
                  <a:pos x="26" y="249"/>
                </a:cxn>
                <a:cxn ang="0">
                  <a:pos x="41" y="224"/>
                </a:cxn>
                <a:cxn ang="0">
                  <a:pos x="41" y="224"/>
                </a:cxn>
                <a:cxn ang="0">
                  <a:pos x="55" y="206"/>
                </a:cxn>
                <a:cxn ang="0">
                  <a:pos x="69" y="186"/>
                </a:cxn>
                <a:cxn ang="0">
                  <a:pos x="98" y="149"/>
                </a:cxn>
                <a:cxn ang="0">
                  <a:pos x="98" y="149"/>
                </a:cxn>
                <a:cxn ang="0">
                  <a:pos x="107" y="134"/>
                </a:cxn>
                <a:cxn ang="0">
                  <a:pos x="117" y="119"/>
                </a:cxn>
                <a:cxn ang="0">
                  <a:pos x="124" y="102"/>
                </a:cxn>
                <a:cxn ang="0">
                  <a:pos x="131" y="86"/>
                </a:cxn>
                <a:cxn ang="0">
                  <a:pos x="131" y="86"/>
                </a:cxn>
                <a:cxn ang="0">
                  <a:pos x="140" y="68"/>
                </a:cxn>
                <a:cxn ang="0">
                  <a:pos x="144" y="58"/>
                </a:cxn>
                <a:cxn ang="0">
                  <a:pos x="147" y="49"/>
                </a:cxn>
                <a:cxn ang="0">
                  <a:pos x="147" y="49"/>
                </a:cxn>
                <a:cxn ang="0">
                  <a:pos x="152" y="27"/>
                </a:cxn>
                <a:cxn ang="0">
                  <a:pos x="155" y="17"/>
                </a:cxn>
                <a:cxn ang="0">
                  <a:pos x="157" y="12"/>
                </a:cxn>
                <a:cxn ang="0">
                  <a:pos x="160" y="8"/>
                </a:cxn>
                <a:cxn ang="0">
                  <a:pos x="160" y="8"/>
                </a:cxn>
                <a:cxn ang="0">
                  <a:pos x="161" y="6"/>
                </a:cxn>
                <a:cxn ang="0">
                  <a:pos x="161" y="5"/>
                </a:cxn>
                <a:cxn ang="0">
                  <a:pos x="160" y="2"/>
                </a:cxn>
                <a:cxn ang="0">
                  <a:pos x="159" y="1"/>
                </a:cxn>
                <a:cxn ang="0">
                  <a:pos x="155" y="0"/>
                </a:cxn>
                <a:cxn ang="0">
                  <a:pos x="154" y="1"/>
                </a:cxn>
                <a:cxn ang="0">
                  <a:pos x="152" y="2"/>
                </a:cxn>
                <a:cxn ang="0">
                  <a:pos x="152" y="2"/>
                </a:cxn>
              </a:cxnLst>
              <a:rect l="0" t="0" r="r" b="b"/>
              <a:pathLst>
                <a:path w="161" h="272">
                  <a:moveTo>
                    <a:pt x="152" y="2"/>
                  </a:moveTo>
                  <a:lnTo>
                    <a:pt x="152" y="2"/>
                  </a:lnTo>
                  <a:lnTo>
                    <a:pt x="148" y="9"/>
                  </a:lnTo>
                  <a:lnTo>
                    <a:pt x="146" y="15"/>
                  </a:lnTo>
                  <a:lnTo>
                    <a:pt x="142" y="27"/>
                  </a:lnTo>
                  <a:lnTo>
                    <a:pt x="139" y="41"/>
                  </a:lnTo>
                  <a:lnTo>
                    <a:pt x="134" y="54"/>
                  </a:lnTo>
                  <a:lnTo>
                    <a:pt x="134" y="54"/>
                  </a:lnTo>
                  <a:lnTo>
                    <a:pt x="118" y="93"/>
                  </a:lnTo>
                  <a:lnTo>
                    <a:pt x="109" y="111"/>
                  </a:lnTo>
                  <a:lnTo>
                    <a:pt x="99" y="130"/>
                  </a:lnTo>
                  <a:lnTo>
                    <a:pt x="99" y="130"/>
                  </a:lnTo>
                  <a:lnTo>
                    <a:pt x="89" y="145"/>
                  </a:lnTo>
                  <a:lnTo>
                    <a:pt x="76" y="162"/>
                  </a:lnTo>
                  <a:lnTo>
                    <a:pt x="52" y="193"/>
                  </a:lnTo>
                  <a:lnTo>
                    <a:pt x="52" y="193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16" y="246"/>
                  </a:lnTo>
                  <a:lnTo>
                    <a:pt x="10" y="255"/>
                  </a:lnTo>
                  <a:lnTo>
                    <a:pt x="6" y="259"/>
                  </a:lnTo>
                  <a:lnTo>
                    <a:pt x="2" y="263"/>
                  </a:lnTo>
                  <a:lnTo>
                    <a:pt x="2" y="263"/>
                  </a:lnTo>
                  <a:lnTo>
                    <a:pt x="0" y="265"/>
                  </a:lnTo>
                  <a:lnTo>
                    <a:pt x="0" y="266"/>
                  </a:lnTo>
                  <a:lnTo>
                    <a:pt x="1" y="270"/>
                  </a:lnTo>
                  <a:lnTo>
                    <a:pt x="2" y="271"/>
                  </a:lnTo>
                  <a:lnTo>
                    <a:pt x="3" y="272"/>
                  </a:lnTo>
                  <a:lnTo>
                    <a:pt x="5" y="272"/>
                  </a:lnTo>
                  <a:lnTo>
                    <a:pt x="7" y="271"/>
                  </a:lnTo>
                  <a:lnTo>
                    <a:pt x="7" y="271"/>
                  </a:lnTo>
                  <a:lnTo>
                    <a:pt x="12" y="267"/>
                  </a:lnTo>
                  <a:lnTo>
                    <a:pt x="17" y="262"/>
                  </a:lnTo>
                  <a:lnTo>
                    <a:pt x="26" y="249"/>
                  </a:lnTo>
                  <a:lnTo>
                    <a:pt x="41" y="224"/>
                  </a:lnTo>
                  <a:lnTo>
                    <a:pt x="41" y="224"/>
                  </a:lnTo>
                  <a:lnTo>
                    <a:pt x="55" y="206"/>
                  </a:lnTo>
                  <a:lnTo>
                    <a:pt x="69" y="186"/>
                  </a:lnTo>
                  <a:lnTo>
                    <a:pt x="98" y="149"/>
                  </a:lnTo>
                  <a:lnTo>
                    <a:pt x="98" y="149"/>
                  </a:lnTo>
                  <a:lnTo>
                    <a:pt x="107" y="134"/>
                  </a:lnTo>
                  <a:lnTo>
                    <a:pt x="117" y="119"/>
                  </a:lnTo>
                  <a:lnTo>
                    <a:pt x="124" y="102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40" y="68"/>
                  </a:lnTo>
                  <a:lnTo>
                    <a:pt x="144" y="58"/>
                  </a:lnTo>
                  <a:lnTo>
                    <a:pt x="147" y="49"/>
                  </a:lnTo>
                  <a:lnTo>
                    <a:pt x="147" y="49"/>
                  </a:lnTo>
                  <a:lnTo>
                    <a:pt x="152" y="27"/>
                  </a:lnTo>
                  <a:lnTo>
                    <a:pt x="155" y="17"/>
                  </a:lnTo>
                  <a:lnTo>
                    <a:pt x="157" y="12"/>
                  </a:lnTo>
                  <a:lnTo>
                    <a:pt x="160" y="8"/>
                  </a:lnTo>
                  <a:lnTo>
                    <a:pt x="160" y="8"/>
                  </a:lnTo>
                  <a:lnTo>
                    <a:pt x="161" y="6"/>
                  </a:lnTo>
                  <a:lnTo>
                    <a:pt x="161" y="5"/>
                  </a:lnTo>
                  <a:lnTo>
                    <a:pt x="160" y="2"/>
                  </a:lnTo>
                  <a:lnTo>
                    <a:pt x="159" y="1"/>
                  </a:lnTo>
                  <a:lnTo>
                    <a:pt x="155" y="0"/>
                  </a:lnTo>
                  <a:lnTo>
                    <a:pt x="154" y="1"/>
                  </a:lnTo>
                  <a:lnTo>
                    <a:pt x="152" y="2"/>
                  </a:lnTo>
                  <a:lnTo>
                    <a:pt x="15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96" name="Freeform 857"/>
            <p:cNvSpPr/>
            <p:nvPr/>
          </p:nvSpPr>
          <p:spPr bwMode="auto">
            <a:xfrm>
              <a:off x="4764088" y="1279526"/>
              <a:ext cx="73025" cy="117475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8" y="5"/>
                </a:cxn>
                <a:cxn ang="0">
                  <a:pos x="127" y="12"/>
                </a:cxn>
                <a:cxn ang="0">
                  <a:pos x="125" y="21"/>
                </a:cxn>
                <a:cxn ang="0">
                  <a:pos x="118" y="35"/>
                </a:cxn>
                <a:cxn ang="0">
                  <a:pos x="103" y="65"/>
                </a:cxn>
                <a:cxn ang="0">
                  <a:pos x="103" y="65"/>
                </a:cxn>
                <a:cxn ang="0">
                  <a:pos x="92" y="89"/>
                </a:cxn>
                <a:cxn ang="0">
                  <a:pos x="80" y="113"/>
                </a:cxn>
                <a:cxn ang="0">
                  <a:pos x="80" y="113"/>
                </a:cxn>
                <a:cxn ang="0">
                  <a:pos x="62" y="140"/>
                </a:cxn>
                <a:cxn ang="0">
                  <a:pos x="43" y="167"/>
                </a:cxn>
                <a:cxn ang="0">
                  <a:pos x="24" y="192"/>
                </a:cxn>
                <a:cxn ang="0">
                  <a:pos x="2" y="216"/>
                </a:cxn>
                <a:cxn ang="0">
                  <a:pos x="2" y="216"/>
                </a:cxn>
                <a:cxn ang="0">
                  <a:pos x="1" y="218"/>
                </a:cxn>
                <a:cxn ang="0">
                  <a:pos x="0" y="219"/>
                </a:cxn>
                <a:cxn ang="0">
                  <a:pos x="1" y="221"/>
                </a:cxn>
                <a:cxn ang="0">
                  <a:pos x="2" y="222"/>
                </a:cxn>
                <a:cxn ang="0">
                  <a:pos x="3" y="223"/>
                </a:cxn>
                <a:cxn ang="0">
                  <a:pos x="5" y="224"/>
                </a:cxn>
                <a:cxn ang="0">
                  <a:pos x="6" y="223"/>
                </a:cxn>
                <a:cxn ang="0">
                  <a:pos x="8" y="222"/>
                </a:cxn>
                <a:cxn ang="0">
                  <a:pos x="8" y="222"/>
                </a:cxn>
                <a:cxn ang="0">
                  <a:pos x="31" y="198"/>
                </a:cxn>
                <a:cxn ang="0">
                  <a:pos x="51" y="172"/>
                </a:cxn>
                <a:cxn ang="0">
                  <a:pos x="70" y="145"/>
                </a:cxn>
                <a:cxn ang="0">
                  <a:pos x="88" y="118"/>
                </a:cxn>
                <a:cxn ang="0">
                  <a:pos x="88" y="118"/>
                </a:cxn>
                <a:cxn ang="0">
                  <a:pos x="96" y="103"/>
                </a:cxn>
                <a:cxn ang="0">
                  <a:pos x="104" y="87"/>
                </a:cxn>
                <a:cxn ang="0">
                  <a:pos x="118" y="56"/>
                </a:cxn>
                <a:cxn ang="0">
                  <a:pos x="118" y="56"/>
                </a:cxn>
                <a:cxn ang="0">
                  <a:pos x="130" y="31"/>
                </a:cxn>
                <a:cxn ang="0">
                  <a:pos x="136" y="19"/>
                </a:cxn>
                <a:cxn ang="0">
                  <a:pos x="137" y="11"/>
                </a:cxn>
                <a:cxn ang="0">
                  <a:pos x="138" y="5"/>
                </a:cxn>
                <a:cxn ang="0">
                  <a:pos x="138" y="5"/>
                </a:cxn>
                <a:cxn ang="0">
                  <a:pos x="138" y="3"/>
                </a:cxn>
                <a:cxn ang="0">
                  <a:pos x="137" y="1"/>
                </a:cxn>
                <a:cxn ang="0">
                  <a:pos x="136" y="0"/>
                </a:cxn>
                <a:cxn ang="0">
                  <a:pos x="133" y="0"/>
                </a:cxn>
                <a:cxn ang="0">
                  <a:pos x="130" y="1"/>
                </a:cxn>
                <a:cxn ang="0">
                  <a:pos x="129" y="3"/>
                </a:cxn>
                <a:cxn ang="0">
                  <a:pos x="128" y="5"/>
                </a:cxn>
                <a:cxn ang="0">
                  <a:pos x="128" y="5"/>
                </a:cxn>
              </a:cxnLst>
              <a:rect l="0" t="0" r="r" b="b"/>
              <a:pathLst>
                <a:path w="138" h="224">
                  <a:moveTo>
                    <a:pt x="128" y="5"/>
                  </a:moveTo>
                  <a:lnTo>
                    <a:pt x="128" y="5"/>
                  </a:lnTo>
                  <a:lnTo>
                    <a:pt x="127" y="12"/>
                  </a:lnTo>
                  <a:lnTo>
                    <a:pt x="125" y="21"/>
                  </a:lnTo>
                  <a:lnTo>
                    <a:pt x="118" y="35"/>
                  </a:lnTo>
                  <a:lnTo>
                    <a:pt x="103" y="65"/>
                  </a:lnTo>
                  <a:lnTo>
                    <a:pt x="103" y="65"/>
                  </a:lnTo>
                  <a:lnTo>
                    <a:pt x="92" y="89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62" y="140"/>
                  </a:lnTo>
                  <a:lnTo>
                    <a:pt x="43" y="167"/>
                  </a:lnTo>
                  <a:lnTo>
                    <a:pt x="24" y="192"/>
                  </a:lnTo>
                  <a:lnTo>
                    <a:pt x="2" y="216"/>
                  </a:lnTo>
                  <a:lnTo>
                    <a:pt x="2" y="216"/>
                  </a:lnTo>
                  <a:lnTo>
                    <a:pt x="1" y="218"/>
                  </a:lnTo>
                  <a:lnTo>
                    <a:pt x="0" y="219"/>
                  </a:lnTo>
                  <a:lnTo>
                    <a:pt x="1" y="221"/>
                  </a:lnTo>
                  <a:lnTo>
                    <a:pt x="2" y="222"/>
                  </a:lnTo>
                  <a:lnTo>
                    <a:pt x="3" y="223"/>
                  </a:lnTo>
                  <a:lnTo>
                    <a:pt x="5" y="224"/>
                  </a:lnTo>
                  <a:lnTo>
                    <a:pt x="6" y="223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31" y="198"/>
                  </a:lnTo>
                  <a:lnTo>
                    <a:pt x="51" y="172"/>
                  </a:lnTo>
                  <a:lnTo>
                    <a:pt x="70" y="145"/>
                  </a:lnTo>
                  <a:lnTo>
                    <a:pt x="88" y="118"/>
                  </a:lnTo>
                  <a:lnTo>
                    <a:pt x="88" y="118"/>
                  </a:lnTo>
                  <a:lnTo>
                    <a:pt x="96" y="103"/>
                  </a:lnTo>
                  <a:lnTo>
                    <a:pt x="104" y="87"/>
                  </a:lnTo>
                  <a:lnTo>
                    <a:pt x="118" y="56"/>
                  </a:lnTo>
                  <a:lnTo>
                    <a:pt x="118" y="56"/>
                  </a:lnTo>
                  <a:lnTo>
                    <a:pt x="130" y="31"/>
                  </a:lnTo>
                  <a:lnTo>
                    <a:pt x="136" y="19"/>
                  </a:lnTo>
                  <a:lnTo>
                    <a:pt x="137" y="11"/>
                  </a:lnTo>
                  <a:lnTo>
                    <a:pt x="138" y="5"/>
                  </a:lnTo>
                  <a:lnTo>
                    <a:pt x="138" y="5"/>
                  </a:lnTo>
                  <a:lnTo>
                    <a:pt x="138" y="3"/>
                  </a:lnTo>
                  <a:lnTo>
                    <a:pt x="137" y="1"/>
                  </a:lnTo>
                  <a:lnTo>
                    <a:pt x="136" y="0"/>
                  </a:lnTo>
                  <a:lnTo>
                    <a:pt x="133" y="0"/>
                  </a:lnTo>
                  <a:lnTo>
                    <a:pt x="130" y="1"/>
                  </a:lnTo>
                  <a:lnTo>
                    <a:pt x="129" y="3"/>
                  </a:lnTo>
                  <a:lnTo>
                    <a:pt x="128" y="5"/>
                  </a:lnTo>
                  <a:lnTo>
                    <a:pt x="12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97" name="Freeform 858"/>
            <p:cNvSpPr/>
            <p:nvPr/>
          </p:nvSpPr>
          <p:spPr bwMode="auto">
            <a:xfrm>
              <a:off x="4811713" y="1298576"/>
              <a:ext cx="46038" cy="79375"/>
            </a:xfrm>
            <a:custGeom>
              <a:avLst/>
              <a:gdLst/>
              <a:ahLst/>
              <a:cxnLst>
                <a:cxn ang="0">
                  <a:pos x="78" y="2"/>
                </a:cxn>
                <a:cxn ang="0">
                  <a:pos x="78" y="2"/>
                </a:cxn>
                <a:cxn ang="0">
                  <a:pos x="60" y="40"/>
                </a:cxn>
                <a:cxn ang="0">
                  <a:pos x="42" y="78"/>
                </a:cxn>
                <a:cxn ang="0">
                  <a:pos x="42" y="78"/>
                </a:cxn>
                <a:cxn ang="0">
                  <a:pos x="38" y="86"/>
                </a:cxn>
                <a:cxn ang="0">
                  <a:pos x="33" y="95"/>
                </a:cxn>
                <a:cxn ang="0">
                  <a:pos x="23" y="110"/>
                </a:cxn>
                <a:cxn ang="0">
                  <a:pos x="11" y="125"/>
                </a:cxn>
                <a:cxn ang="0">
                  <a:pos x="1" y="140"/>
                </a:cxn>
                <a:cxn ang="0">
                  <a:pos x="1" y="140"/>
                </a:cxn>
                <a:cxn ang="0">
                  <a:pos x="0" y="142"/>
                </a:cxn>
                <a:cxn ang="0">
                  <a:pos x="1" y="144"/>
                </a:cxn>
                <a:cxn ang="0">
                  <a:pos x="1" y="145"/>
                </a:cxn>
                <a:cxn ang="0">
                  <a:pos x="3" y="147"/>
                </a:cxn>
                <a:cxn ang="0">
                  <a:pos x="4" y="148"/>
                </a:cxn>
                <a:cxn ang="0">
                  <a:pos x="6" y="148"/>
                </a:cxn>
                <a:cxn ang="0">
                  <a:pos x="8" y="147"/>
                </a:cxn>
                <a:cxn ang="0">
                  <a:pos x="9" y="145"/>
                </a:cxn>
                <a:cxn ang="0">
                  <a:pos x="9" y="145"/>
                </a:cxn>
                <a:cxn ang="0">
                  <a:pos x="13" y="139"/>
                </a:cxn>
                <a:cxn ang="0">
                  <a:pos x="19" y="133"/>
                </a:cxn>
                <a:cxn ang="0">
                  <a:pos x="28" y="122"/>
                </a:cxn>
                <a:cxn ang="0">
                  <a:pos x="28" y="122"/>
                </a:cxn>
                <a:cxn ang="0">
                  <a:pos x="34" y="112"/>
                </a:cxn>
                <a:cxn ang="0">
                  <a:pos x="40" y="103"/>
                </a:cxn>
                <a:cxn ang="0">
                  <a:pos x="51" y="82"/>
                </a:cxn>
                <a:cxn ang="0">
                  <a:pos x="51" y="82"/>
                </a:cxn>
                <a:cxn ang="0">
                  <a:pos x="67" y="45"/>
                </a:cxn>
                <a:cxn ang="0">
                  <a:pos x="85" y="8"/>
                </a:cxn>
                <a:cxn ang="0">
                  <a:pos x="85" y="8"/>
                </a:cxn>
                <a:cxn ang="0">
                  <a:pos x="86" y="6"/>
                </a:cxn>
                <a:cxn ang="0">
                  <a:pos x="86" y="4"/>
                </a:cxn>
                <a:cxn ang="0">
                  <a:pos x="85" y="1"/>
                </a:cxn>
                <a:cxn ang="0">
                  <a:pos x="83" y="0"/>
                </a:cxn>
                <a:cxn ang="0">
                  <a:pos x="82" y="0"/>
                </a:cxn>
                <a:cxn ang="0">
                  <a:pos x="80" y="0"/>
                </a:cxn>
                <a:cxn ang="0">
                  <a:pos x="79" y="0"/>
                </a:cxn>
                <a:cxn ang="0">
                  <a:pos x="78" y="2"/>
                </a:cxn>
                <a:cxn ang="0">
                  <a:pos x="78" y="2"/>
                </a:cxn>
              </a:cxnLst>
              <a:rect l="0" t="0" r="r" b="b"/>
              <a:pathLst>
                <a:path w="86" h="148">
                  <a:moveTo>
                    <a:pt x="78" y="2"/>
                  </a:moveTo>
                  <a:lnTo>
                    <a:pt x="78" y="2"/>
                  </a:lnTo>
                  <a:lnTo>
                    <a:pt x="60" y="40"/>
                  </a:lnTo>
                  <a:lnTo>
                    <a:pt x="42" y="78"/>
                  </a:lnTo>
                  <a:lnTo>
                    <a:pt x="42" y="78"/>
                  </a:lnTo>
                  <a:lnTo>
                    <a:pt x="38" y="86"/>
                  </a:lnTo>
                  <a:lnTo>
                    <a:pt x="33" y="95"/>
                  </a:lnTo>
                  <a:lnTo>
                    <a:pt x="23" y="110"/>
                  </a:lnTo>
                  <a:lnTo>
                    <a:pt x="11" y="125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3" y="147"/>
                  </a:lnTo>
                  <a:lnTo>
                    <a:pt x="4" y="148"/>
                  </a:lnTo>
                  <a:lnTo>
                    <a:pt x="6" y="148"/>
                  </a:lnTo>
                  <a:lnTo>
                    <a:pt x="8" y="147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3" y="139"/>
                  </a:lnTo>
                  <a:lnTo>
                    <a:pt x="19" y="133"/>
                  </a:lnTo>
                  <a:lnTo>
                    <a:pt x="28" y="122"/>
                  </a:lnTo>
                  <a:lnTo>
                    <a:pt x="28" y="122"/>
                  </a:lnTo>
                  <a:lnTo>
                    <a:pt x="34" y="112"/>
                  </a:lnTo>
                  <a:lnTo>
                    <a:pt x="40" y="103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67" y="45"/>
                  </a:lnTo>
                  <a:lnTo>
                    <a:pt x="85" y="8"/>
                  </a:lnTo>
                  <a:lnTo>
                    <a:pt x="85" y="8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5" y="1"/>
                  </a:lnTo>
                  <a:lnTo>
                    <a:pt x="83" y="0"/>
                  </a:lnTo>
                  <a:lnTo>
                    <a:pt x="82" y="0"/>
                  </a:lnTo>
                  <a:lnTo>
                    <a:pt x="80" y="0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98" name="Freeform 859"/>
            <p:cNvSpPr/>
            <p:nvPr/>
          </p:nvSpPr>
          <p:spPr bwMode="auto">
            <a:xfrm>
              <a:off x="4832351" y="1322388"/>
              <a:ext cx="38100" cy="52388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49" y="26"/>
                </a:cxn>
                <a:cxn ang="0">
                  <a:pos x="34" y="49"/>
                </a:cxn>
                <a:cxn ang="0">
                  <a:pos x="19" y="70"/>
                </a:cxn>
                <a:cxn ang="0">
                  <a:pos x="2" y="92"/>
                </a:cxn>
                <a:cxn ang="0">
                  <a:pos x="2" y="92"/>
                </a:cxn>
                <a:cxn ang="0">
                  <a:pos x="1" y="93"/>
                </a:cxn>
                <a:cxn ang="0">
                  <a:pos x="0" y="95"/>
                </a:cxn>
                <a:cxn ang="0">
                  <a:pos x="2" y="98"/>
                </a:cxn>
                <a:cxn ang="0">
                  <a:pos x="3" y="99"/>
                </a:cxn>
                <a:cxn ang="0">
                  <a:pos x="5" y="100"/>
                </a:cxn>
                <a:cxn ang="0">
                  <a:pos x="8" y="99"/>
                </a:cxn>
                <a:cxn ang="0">
                  <a:pos x="9" y="98"/>
                </a:cxn>
                <a:cxn ang="0">
                  <a:pos x="9" y="98"/>
                </a:cxn>
                <a:cxn ang="0">
                  <a:pos x="26" y="77"/>
                </a:cxn>
                <a:cxn ang="0">
                  <a:pos x="42" y="54"/>
                </a:cxn>
                <a:cxn ang="0">
                  <a:pos x="57" y="31"/>
                </a:cxn>
                <a:cxn ang="0">
                  <a:pos x="71" y="7"/>
                </a:cxn>
                <a:cxn ang="0">
                  <a:pos x="71" y="7"/>
                </a:cxn>
                <a:cxn ang="0">
                  <a:pos x="72" y="5"/>
                </a:cxn>
                <a:cxn ang="0">
                  <a:pos x="72" y="3"/>
                </a:cxn>
                <a:cxn ang="0">
                  <a:pos x="71" y="2"/>
                </a:cxn>
                <a:cxn ang="0">
                  <a:pos x="70" y="1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5" y="1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2" h="100">
                  <a:moveTo>
                    <a:pt x="64" y="2"/>
                  </a:moveTo>
                  <a:lnTo>
                    <a:pt x="64" y="2"/>
                  </a:lnTo>
                  <a:lnTo>
                    <a:pt x="49" y="26"/>
                  </a:lnTo>
                  <a:lnTo>
                    <a:pt x="34" y="49"/>
                  </a:lnTo>
                  <a:lnTo>
                    <a:pt x="19" y="70"/>
                  </a:lnTo>
                  <a:lnTo>
                    <a:pt x="2" y="92"/>
                  </a:lnTo>
                  <a:lnTo>
                    <a:pt x="2" y="92"/>
                  </a:lnTo>
                  <a:lnTo>
                    <a:pt x="1" y="93"/>
                  </a:lnTo>
                  <a:lnTo>
                    <a:pt x="0" y="95"/>
                  </a:lnTo>
                  <a:lnTo>
                    <a:pt x="2" y="98"/>
                  </a:lnTo>
                  <a:lnTo>
                    <a:pt x="3" y="99"/>
                  </a:lnTo>
                  <a:lnTo>
                    <a:pt x="5" y="100"/>
                  </a:lnTo>
                  <a:lnTo>
                    <a:pt x="8" y="99"/>
                  </a:lnTo>
                  <a:lnTo>
                    <a:pt x="9" y="98"/>
                  </a:lnTo>
                  <a:lnTo>
                    <a:pt x="9" y="98"/>
                  </a:lnTo>
                  <a:lnTo>
                    <a:pt x="26" y="77"/>
                  </a:lnTo>
                  <a:lnTo>
                    <a:pt x="42" y="54"/>
                  </a:lnTo>
                  <a:lnTo>
                    <a:pt x="57" y="31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2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70" y="1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5" y="1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099" name="Freeform 860"/>
            <p:cNvSpPr/>
            <p:nvPr/>
          </p:nvSpPr>
          <p:spPr bwMode="auto">
            <a:xfrm>
              <a:off x="4197351" y="1582738"/>
              <a:ext cx="23813" cy="76200"/>
            </a:xfrm>
            <a:custGeom>
              <a:avLst/>
              <a:gdLst/>
              <a:ahLst/>
              <a:cxnLst>
                <a:cxn ang="0">
                  <a:pos x="35" y="4"/>
                </a:cxn>
                <a:cxn ang="0">
                  <a:pos x="35" y="4"/>
                </a:cxn>
                <a:cxn ang="0">
                  <a:pos x="30" y="27"/>
                </a:cxn>
                <a:cxn ang="0">
                  <a:pos x="25" y="50"/>
                </a:cxn>
                <a:cxn ang="0">
                  <a:pos x="19" y="73"/>
                </a:cxn>
                <a:cxn ang="0">
                  <a:pos x="15" y="84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5" y="106"/>
                </a:cxn>
                <a:cxn ang="0">
                  <a:pos x="1" y="117"/>
                </a:cxn>
                <a:cxn ang="0">
                  <a:pos x="0" y="124"/>
                </a:cxn>
                <a:cxn ang="0">
                  <a:pos x="0" y="130"/>
                </a:cxn>
                <a:cxn ang="0">
                  <a:pos x="0" y="135"/>
                </a:cxn>
                <a:cxn ang="0">
                  <a:pos x="2" y="141"/>
                </a:cxn>
                <a:cxn ang="0">
                  <a:pos x="2" y="141"/>
                </a:cxn>
                <a:cxn ang="0">
                  <a:pos x="3" y="142"/>
                </a:cxn>
                <a:cxn ang="0">
                  <a:pos x="5" y="143"/>
                </a:cxn>
                <a:cxn ang="0">
                  <a:pos x="6" y="143"/>
                </a:cxn>
                <a:cxn ang="0">
                  <a:pos x="8" y="143"/>
                </a:cxn>
                <a:cxn ang="0">
                  <a:pos x="10" y="140"/>
                </a:cxn>
                <a:cxn ang="0">
                  <a:pos x="12" y="138"/>
                </a:cxn>
                <a:cxn ang="0">
                  <a:pos x="10" y="136"/>
                </a:cxn>
                <a:cxn ang="0">
                  <a:pos x="10" y="136"/>
                </a:cxn>
                <a:cxn ang="0">
                  <a:pos x="9" y="133"/>
                </a:cxn>
                <a:cxn ang="0">
                  <a:pos x="8" y="130"/>
                </a:cxn>
                <a:cxn ang="0">
                  <a:pos x="9" y="123"/>
                </a:cxn>
                <a:cxn ang="0">
                  <a:pos x="10" y="114"/>
                </a:cxn>
                <a:cxn ang="0">
                  <a:pos x="14" y="106"/>
                </a:cxn>
                <a:cxn ang="0">
                  <a:pos x="22" y="90"/>
                </a:cxn>
                <a:cxn ang="0">
                  <a:pos x="28" y="78"/>
                </a:cxn>
                <a:cxn ang="0">
                  <a:pos x="28" y="78"/>
                </a:cxn>
                <a:cxn ang="0">
                  <a:pos x="31" y="70"/>
                </a:cxn>
                <a:cxn ang="0">
                  <a:pos x="34" y="60"/>
                </a:cxn>
                <a:cxn ang="0">
                  <a:pos x="38" y="43"/>
                </a:cxn>
                <a:cxn ang="0">
                  <a:pos x="45" y="7"/>
                </a:cxn>
                <a:cxn ang="0">
                  <a:pos x="45" y="7"/>
                </a:cxn>
                <a:cxn ang="0">
                  <a:pos x="45" y="4"/>
                </a:cxn>
                <a:cxn ang="0">
                  <a:pos x="44" y="3"/>
                </a:cxn>
                <a:cxn ang="0">
                  <a:pos x="43" y="1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7" y="1"/>
                </a:cxn>
                <a:cxn ang="0">
                  <a:pos x="36" y="2"/>
                </a:cxn>
                <a:cxn ang="0">
                  <a:pos x="35" y="4"/>
                </a:cxn>
                <a:cxn ang="0">
                  <a:pos x="35" y="4"/>
                </a:cxn>
              </a:cxnLst>
              <a:rect l="0" t="0" r="r" b="b"/>
              <a:pathLst>
                <a:path w="45" h="143">
                  <a:moveTo>
                    <a:pt x="35" y="4"/>
                  </a:moveTo>
                  <a:lnTo>
                    <a:pt x="35" y="4"/>
                  </a:lnTo>
                  <a:lnTo>
                    <a:pt x="30" y="27"/>
                  </a:lnTo>
                  <a:lnTo>
                    <a:pt x="25" y="50"/>
                  </a:lnTo>
                  <a:lnTo>
                    <a:pt x="19" y="73"/>
                  </a:lnTo>
                  <a:lnTo>
                    <a:pt x="15" y="84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5" y="106"/>
                  </a:lnTo>
                  <a:lnTo>
                    <a:pt x="1" y="117"/>
                  </a:lnTo>
                  <a:lnTo>
                    <a:pt x="0" y="124"/>
                  </a:lnTo>
                  <a:lnTo>
                    <a:pt x="0" y="130"/>
                  </a:lnTo>
                  <a:lnTo>
                    <a:pt x="0" y="135"/>
                  </a:lnTo>
                  <a:lnTo>
                    <a:pt x="2" y="141"/>
                  </a:lnTo>
                  <a:lnTo>
                    <a:pt x="2" y="141"/>
                  </a:lnTo>
                  <a:lnTo>
                    <a:pt x="3" y="142"/>
                  </a:lnTo>
                  <a:lnTo>
                    <a:pt x="5" y="143"/>
                  </a:lnTo>
                  <a:lnTo>
                    <a:pt x="6" y="143"/>
                  </a:lnTo>
                  <a:lnTo>
                    <a:pt x="8" y="143"/>
                  </a:lnTo>
                  <a:lnTo>
                    <a:pt x="10" y="140"/>
                  </a:lnTo>
                  <a:lnTo>
                    <a:pt x="12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9" y="133"/>
                  </a:lnTo>
                  <a:lnTo>
                    <a:pt x="8" y="130"/>
                  </a:lnTo>
                  <a:lnTo>
                    <a:pt x="9" y="123"/>
                  </a:lnTo>
                  <a:lnTo>
                    <a:pt x="10" y="114"/>
                  </a:lnTo>
                  <a:lnTo>
                    <a:pt x="14" y="106"/>
                  </a:lnTo>
                  <a:lnTo>
                    <a:pt x="22" y="90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31" y="70"/>
                  </a:lnTo>
                  <a:lnTo>
                    <a:pt x="34" y="60"/>
                  </a:lnTo>
                  <a:lnTo>
                    <a:pt x="38" y="43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5" y="4"/>
                  </a:lnTo>
                  <a:lnTo>
                    <a:pt x="44" y="3"/>
                  </a:lnTo>
                  <a:lnTo>
                    <a:pt x="43" y="1"/>
                  </a:lnTo>
                  <a:lnTo>
                    <a:pt x="41" y="1"/>
                  </a:lnTo>
                  <a:lnTo>
                    <a:pt x="38" y="0"/>
                  </a:lnTo>
                  <a:lnTo>
                    <a:pt x="37" y="1"/>
                  </a:lnTo>
                  <a:lnTo>
                    <a:pt x="36" y="2"/>
                  </a:lnTo>
                  <a:lnTo>
                    <a:pt x="35" y="4"/>
                  </a:lnTo>
                  <a:lnTo>
                    <a:pt x="3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00" name="Freeform 861"/>
            <p:cNvSpPr/>
            <p:nvPr/>
          </p:nvSpPr>
          <p:spPr bwMode="auto">
            <a:xfrm>
              <a:off x="4222751" y="1576388"/>
              <a:ext cx="44450" cy="125413"/>
            </a:xfrm>
            <a:custGeom>
              <a:avLst/>
              <a:gdLst/>
              <a:ahLst/>
              <a:cxnLst>
                <a:cxn ang="0">
                  <a:pos x="71" y="3"/>
                </a:cxn>
                <a:cxn ang="0">
                  <a:pos x="71" y="3"/>
                </a:cxn>
                <a:cxn ang="0">
                  <a:pos x="66" y="14"/>
                </a:cxn>
                <a:cxn ang="0">
                  <a:pos x="61" y="26"/>
                </a:cxn>
                <a:cxn ang="0">
                  <a:pos x="55" y="37"/>
                </a:cxn>
                <a:cxn ang="0">
                  <a:pos x="50" y="49"/>
                </a:cxn>
                <a:cxn ang="0">
                  <a:pos x="50" y="49"/>
                </a:cxn>
                <a:cxn ang="0">
                  <a:pos x="44" y="64"/>
                </a:cxn>
                <a:cxn ang="0">
                  <a:pos x="40" y="81"/>
                </a:cxn>
                <a:cxn ang="0">
                  <a:pos x="32" y="113"/>
                </a:cxn>
                <a:cxn ang="0">
                  <a:pos x="32" y="113"/>
                </a:cxn>
                <a:cxn ang="0">
                  <a:pos x="23" y="143"/>
                </a:cxn>
                <a:cxn ang="0">
                  <a:pos x="12" y="172"/>
                </a:cxn>
                <a:cxn ang="0">
                  <a:pos x="8" y="187"/>
                </a:cxn>
                <a:cxn ang="0">
                  <a:pos x="4" y="202"/>
                </a:cxn>
                <a:cxn ang="0">
                  <a:pos x="2" y="217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1" y="234"/>
                </a:cxn>
                <a:cxn ang="0">
                  <a:pos x="2" y="236"/>
                </a:cxn>
                <a:cxn ang="0">
                  <a:pos x="3" y="237"/>
                </a:cxn>
                <a:cxn ang="0">
                  <a:pos x="5" y="237"/>
                </a:cxn>
                <a:cxn ang="0">
                  <a:pos x="7" y="237"/>
                </a:cxn>
                <a:cxn ang="0">
                  <a:pos x="8" y="236"/>
                </a:cxn>
                <a:cxn ang="0">
                  <a:pos x="9" y="234"/>
                </a:cxn>
                <a:cxn ang="0">
                  <a:pos x="10" y="233"/>
                </a:cxn>
                <a:cxn ang="0">
                  <a:pos x="10" y="233"/>
                </a:cxn>
                <a:cxn ang="0">
                  <a:pos x="11" y="217"/>
                </a:cxn>
                <a:cxn ang="0">
                  <a:pos x="13" y="203"/>
                </a:cxn>
                <a:cxn ang="0">
                  <a:pos x="17" y="188"/>
                </a:cxn>
                <a:cxn ang="0">
                  <a:pos x="22" y="173"/>
                </a:cxn>
                <a:cxn ang="0">
                  <a:pos x="31" y="144"/>
                </a:cxn>
                <a:cxn ang="0">
                  <a:pos x="41" y="116"/>
                </a:cxn>
                <a:cxn ang="0">
                  <a:pos x="41" y="116"/>
                </a:cxn>
                <a:cxn ang="0">
                  <a:pos x="49" y="87"/>
                </a:cxn>
                <a:cxn ang="0">
                  <a:pos x="57" y="58"/>
                </a:cxn>
                <a:cxn ang="0">
                  <a:pos x="57" y="58"/>
                </a:cxn>
                <a:cxn ang="0">
                  <a:pos x="62" y="44"/>
                </a:cxn>
                <a:cxn ang="0">
                  <a:pos x="68" y="32"/>
                </a:cxn>
                <a:cxn ang="0">
                  <a:pos x="74" y="18"/>
                </a:cxn>
                <a:cxn ang="0">
                  <a:pos x="81" y="5"/>
                </a:cxn>
                <a:cxn ang="0">
                  <a:pos x="81" y="5"/>
                </a:cxn>
                <a:cxn ang="0">
                  <a:pos x="82" y="4"/>
                </a:cxn>
                <a:cxn ang="0">
                  <a:pos x="81" y="2"/>
                </a:cxn>
                <a:cxn ang="0">
                  <a:pos x="80" y="1"/>
                </a:cxn>
                <a:cxn ang="0">
                  <a:pos x="78" y="0"/>
                </a:cxn>
                <a:cxn ang="0">
                  <a:pos x="74" y="0"/>
                </a:cxn>
                <a:cxn ang="0">
                  <a:pos x="73" y="1"/>
                </a:cxn>
                <a:cxn ang="0">
                  <a:pos x="71" y="3"/>
                </a:cxn>
                <a:cxn ang="0">
                  <a:pos x="71" y="3"/>
                </a:cxn>
              </a:cxnLst>
              <a:rect l="0" t="0" r="r" b="b"/>
              <a:pathLst>
                <a:path w="82" h="237">
                  <a:moveTo>
                    <a:pt x="71" y="3"/>
                  </a:moveTo>
                  <a:lnTo>
                    <a:pt x="71" y="3"/>
                  </a:lnTo>
                  <a:lnTo>
                    <a:pt x="66" y="14"/>
                  </a:lnTo>
                  <a:lnTo>
                    <a:pt x="61" y="26"/>
                  </a:lnTo>
                  <a:lnTo>
                    <a:pt x="55" y="37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4" y="64"/>
                  </a:lnTo>
                  <a:lnTo>
                    <a:pt x="40" y="81"/>
                  </a:lnTo>
                  <a:lnTo>
                    <a:pt x="32" y="113"/>
                  </a:lnTo>
                  <a:lnTo>
                    <a:pt x="32" y="113"/>
                  </a:lnTo>
                  <a:lnTo>
                    <a:pt x="23" y="143"/>
                  </a:lnTo>
                  <a:lnTo>
                    <a:pt x="12" y="172"/>
                  </a:lnTo>
                  <a:lnTo>
                    <a:pt x="8" y="187"/>
                  </a:lnTo>
                  <a:lnTo>
                    <a:pt x="4" y="202"/>
                  </a:lnTo>
                  <a:lnTo>
                    <a:pt x="2" y="217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1" y="234"/>
                  </a:lnTo>
                  <a:lnTo>
                    <a:pt x="2" y="236"/>
                  </a:lnTo>
                  <a:lnTo>
                    <a:pt x="3" y="237"/>
                  </a:lnTo>
                  <a:lnTo>
                    <a:pt x="5" y="237"/>
                  </a:lnTo>
                  <a:lnTo>
                    <a:pt x="7" y="237"/>
                  </a:lnTo>
                  <a:lnTo>
                    <a:pt x="8" y="236"/>
                  </a:lnTo>
                  <a:lnTo>
                    <a:pt x="9" y="234"/>
                  </a:lnTo>
                  <a:lnTo>
                    <a:pt x="10" y="233"/>
                  </a:lnTo>
                  <a:lnTo>
                    <a:pt x="10" y="233"/>
                  </a:lnTo>
                  <a:lnTo>
                    <a:pt x="11" y="217"/>
                  </a:lnTo>
                  <a:lnTo>
                    <a:pt x="13" y="203"/>
                  </a:lnTo>
                  <a:lnTo>
                    <a:pt x="17" y="188"/>
                  </a:lnTo>
                  <a:lnTo>
                    <a:pt x="22" y="173"/>
                  </a:lnTo>
                  <a:lnTo>
                    <a:pt x="31" y="144"/>
                  </a:lnTo>
                  <a:lnTo>
                    <a:pt x="41" y="116"/>
                  </a:lnTo>
                  <a:lnTo>
                    <a:pt x="41" y="116"/>
                  </a:lnTo>
                  <a:lnTo>
                    <a:pt x="49" y="87"/>
                  </a:lnTo>
                  <a:lnTo>
                    <a:pt x="57" y="58"/>
                  </a:lnTo>
                  <a:lnTo>
                    <a:pt x="57" y="58"/>
                  </a:lnTo>
                  <a:lnTo>
                    <a:pt x="62" y="44"/>
                  </a:lnTo>
                  <a:lnTo>
                    <a:pt x="68" y="32"/>
                  </a:lnTo>
                  <a:lnTo>
                    <a:pt x="74" y="18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4"/>
                  </a:lnTo>
                  <a:lnTo>
                    <a:pt x="81" y="2"/>
                  </a:lnTo>
                  <a:lnTo>
                    <a:pt x="80" y="1"/>
                  </a:lnTo>
                  <a:lnTo>
                    <a:pt x="78" y="0"/>
                  </a:lnTo>
                  <a:lnTo>
                    <a:pt x="74" y="0"/>
                  </a:lnTo>
                  <a:lnTo>
                    <a:pt x="73" y="1"/>
                  </a:lnTo>
                  <a:lnTo>
                    <a:pt x="71" y="3"/>
                  </a:lnTo>
                  <a:lnTo>
                    <a:pt x="7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01" name="Freeform 862"/>
            <p:cNvSpPr/>
            <p:nvPr/>
          </p:nvSpPr>
          <p:spPr bwMode="auto">
            <a:xfrm>
              <a:off x="4248151" y="1555751"/>
              <a:ext cx="63500" cy="155575"/>
            </a:xfrm>
            <a:custGeom>
              <a:avLst/>
              <a:gdLst/>
              <a:ahLst/>
              <a:cxnLst>
                <a:cxn ang="0">
                  <a:pos x="110" y="3"/>
                </a:cxn>
                <a:cxn ang="0">
                  <a:pos x="110" y="3"/>
                </a:cxn>
                <a:cxn ang="0">
                  <a:pos x="100" y="19"/>
                </a:cxn>
                <a:cxn ang="0">
                  <a:pos x="92" y="37"/>
                </a:cxn>
                <a:cxn ang="0">
                  <a:pos x="75" y="72"/>
                </a:cxn>
                <a:cxn ang="0">
                  <a:pos x="61" y="108"/>
                </a:cxn>
                <a:cxn ang="0">
                  <a:pos x="47" y="143"/>
                </a:cxn>
                <a:cxn ang="0">
                  <a:pos x="47" y="143"/>
                </a:cxn>
                <a:cxn ang="0">
                  <a:pos x="40" y="166"/>
                </a:cxn>
                <a:cxn ang="0">
                  <a:pos x="33" y="189"/>
                </a:cxn>
                <a:cxn ang="0">
                  <a:pos x="25" y="211"/>
                </a:cxn>
                <a:cxn ang="0">
                  <a:pos x="21" y="222"/>
                </a:cxn>
                <a:cxn ang="0">
                  <a:pos x="16" y="233"/>
                </a:cxn>
                <a:cxn ang="0">
                  <a:pos x="16" y="233"/>
                </a:cxn>
                <a:cxn ang="0">
                  <a:pos x="10" y="247"/>
                </a:cxn>
                <a:cxn ang="0">
                  <a:pos x="5" y="261"/>
                </a:cxn>
                <a:cxn ang="0">
                  <a:pos x="2" y="275"/>
                </a:cxn>
                <a:cxn ang="0">
                  <a:pos x="0" y="291"/>
                </a:cxn>
                <a:cxn ang="0">
                  <a:pos x="0" y="291"/>
                </a:cxn>
                <a:cxn ang="0">
                  <a:pos x="1" y="293"/>
                </a:cxn>
                <a:cxn ang="0">
                  <a:pos x="2" y="294"/>
                </a:cxn>
                <a:cxn ang="0">
                  <a:pos x="3" y="295"/>
                </a:cxn>
                <a:cxn ang="0">
                  <a:pos x="5" y="295"/>
                </a:cxn>
                <a:cxn ang="0">
                  <a:pos x="6" y="295"/>
                </a:cxn>
                <a:cxn ang="0">
                  <a:pos x="8" y="294"/>
                </a:cxn>
                <a:cxn ang="0">
                  <a:pos x="9" y="293"/>
                </a:cxn>
                <a:cxn ang="0">
                  <a:pos x="9" y="291"/>
                </a:cxn>
                <a:cxn ang="0">
                  <a:pos x="9" y="291"/>
                </a:cxn>
                <a:cxn ang="0">
                  <a:pos x="10" y="281"/>
                </a:cxn>
                <a:cxn ang="0">
                  <a:pos x="12" y="272"/>
                </a:cxn>
                <a:cxn ang="0">
                  <a:pos x="18" y="255"/>
                </a:cxn>
                <a:cxn ang="0">
                  <a:pos x="24" y="239"/>
                </a:cxn>
                <a:cxn ang="0">
                  <a:pos x="31" y="221"/>
                </a:cxn>
                <a:cxn ang="0">
                  <a:pos x="31" y="221"/>
                </a:cxn>
                <a:cxn ang="0">
                  <a:pos x="36" y="203"/>
                </a:cxn>
                <a:cxn ang="0">
                  <a:pos x="42" y="184"/>
                </a:cxn>
                <a:cxn ang="0">
                  <a:pos x="57" y="147"/>
                </a:cxn>
                <a:cxn ang="0">
                  <a:pos x="57" y="147"/>
                </a:cxn>
                <a:cxn ang="0">
                  <a:pos x="70" y="111"/>
                </a:cxn>
                <a:cxn ang="0">
                  <a:pos x="85" y="75"/>
                </a:cxn>
                <a:cxn ang="0">
                  <a:pos x="100" y="41"/>
                </a:cxn>
                <a:cxn ang="0">
                  <a:pos x="108" y="24"/>
                </a:cxn>
                <a:cxn ang="0">
                  <a:pos x="118" y="8"/>
                </a:cxn>
                <a:cxn ang="0">
                  <a:pos x="118" y="8"/>
                </a:cxn>
                <a:cxn ang="0">
                  <a:pos x="119" y="6"/>
                </a:cxn>
                <a:cxn ang="0">
                  <a:pos x="119" y="4"/>
                </a:cxn>
                <a:cxn ang="0">
                  <a:pos x="118" y="3"/>
                </a:cxn>
                <a:cxn ang="0">
                  <a:pos x="117" y="1"/>
                </a:cxn>
                <a:cxn ang="0">
                  <a:pos x="115" y="0"/>
                </a:cxn>
                <a:cxn ang="0">
                  <a:pos x="112" y="0"/>
                </a:cxn>
                <a:cxn ang="0">
                  <a:pos x="111" y="1"/>
                </a:cxn>
                <a:cxn ang="0">
                  <a:pos x="110" y="3"/>
                </a:cxn>
                <a:cxn ang="0">
                  <a:pos x="110" y="3"/>
                </a:cxn>
              </a:cxnLst>
              <a:rect l="0" t="0" r="r" b="b"/>
              <a:pathLst>
                <a:path w="119" h="295">
                  <a:moveTo>
                    <a:pt x="110" y="3"/>
                  </a:moveTo>
                  <a:lnTo>
                    <a:pt x="110" y="3"/>
                  </a:lnTo>
                  <a:lnTo>
                    <a:pt x="100" y="19"/>
                  </a:lnTo>
                  <a:lnTo>
                    <a:pt x="92" y="37"/>
                  </a:lnTo>
                  <a:lnTo>
                    <a:pt x="75" y="72"/>
                  </a:lnTo>
                  <a:lnTo>
                    <a:pt x="61" y="108"/>
                  </a:lnTo>
                  <a:lnTo>
                    <a:pt x="47" y="143"/>
                  </a:lnTo>
                  <a:lnTo>
                    <a:pt x="47" y="143"/>
                  </a:lnTo>
                  <a:lnTo>
                    <a:pt x="40" y="166"/>
                  </a:lnTo>
                  <a:lnTo>
                    <a:pt x="33" y="189"/>
                  </a:lnTo>
                  <a:lnTo>
                    <a:pt x="25" y="211"/>
                  </a:lnTo>
                  <a:lnTo>
                    <a:pt x="21" y="222"/>
                  </a:lnTo>
                  <a:lnTo>
                    <a:pt x="16" y="233"/>
                  </a:lnTo>
                  <a:lnTo>
                    <a:pt x="16" y="233"/>
                  </a:lnTo>
                  <a:lnTo>
                    <a:pt x="10" y="247"/>
                  </a:lnTo>
                  <a:lnTo>
                    <a:pt x="5" y="261"/>
                  </a:lnTo>
                  <a:lnTo>
                    <a:pt x="2" y="275"/>
                  </a:lnTo>
                  <a:lnTo>
                    <a:pt x="0" y="291"/>
                  </a:lnTo>
                  <a:lnTo>
                    <a:pt x="0" y="291"/>
                  </a:lnTo>
                  <a:lnTo>
                    <a:pt x="1" y="293"/>
                  </a:lnTo>
                  <a:lnTo>
                    <a:pt x="2" y="294"/>
                  </a:lnTo>
                  <a:lnTo>
                    <a:pt x="3" y="295"/>
                  </a:lnTo>
                  <a:lnTo>
                    <a:pt x="5" y="295"/>
                  </a:lnTo>
                  <a:lnTo>
                    <a:pt x="6" y="295"/>
                  </a:lnTo>
                  <a:lnTo>
                    <a:pt x="8" y="294"/>
                  </a:lnTo>
                  <a:lnTo>
                    <a:pt x="9" y="293"/>
                  </a:lnTo>
                  <a:lnTo>
                    <a:pt x="9" y="291"/>
                  </a:lnTo>
                  <a:lnTo>
                    <a:pt x="9" y="291"/>
                  </a:lnTo>
                  <a:lnTo>
                    <a:pt x="10" y="281"/>
                  </a:lnTo>
                  <a:lnTo>
                    <a:pt x="12" y="272"/>
                  </a:lnTo>
                  <a:lnTo>
                    <a:pt x="18" y="255"/>
                  </a:lnTo>
                  <a:lnTo>
                    <a:pt x="24" y="239"/>
                  </a:lnTo>
                  <a:lnTo>
                    <a:pt x="31" y="221"/>
                  </a:lnTo>
                  <a:lnTo>
                    <a:pt x="31" y="221"/>
                  </a:lnTo>
                  <a:lnTo>
                    <a:pt x="36" y="203"/>
                  </a:lnTo>
                  <a:lnTo>
                    <a:pt x="42" y="184"/>
                  </a:lnTo>
                  <a:lnTo>
                    <a:pt x="57" y="147"/>
                  </a:lnTo>
                  <a:lnTo>
                    <a:pt x="57" y="147"/>
                  </a:lnTo>
                  <a:lnTo>
                    <a:pt x="70" y="111"/>
                  </a:lnTo>
                  <a:lnTo>
                    <a:pt x="85" y="75"/>
                  </a:lnTo>
                  <a:lnTo>
                    <a:pt x="100" y="41"/>
                  </a:lnTo>
                  <a:lnTo>
                    <a:pt x="108" y="24"/>
                  </a:lnTo>
                  <a:lnTo>
                    <a:pt x="118" y="8"/>
                  </a:lnTo>
                  <a:lnTo>
                    <a:pt x="118" y="8"/>
                  </a:lnTo>
                  <a:lnTo>
                    <a:pt x="119" y="6"/>
                  </a:lnTo>
                  <a:lnTo>
                    <a:pt x="119" y="4"/>
                  </a:lnTo>
                  <a:lnTo>
                    <a:pt x="118" y="3"/>
                  </a:lnTo>
                  <a:lnTo>
                    <a:pt x="117" y="1"/>
                  </a:lnTo>
                  <a:lnTo>
                    <a:pt x="115" y="0"/>
                  </a:lnTo>
                  <a:lnTo>
                    <a:pt x="112" y="0"/>
                  </a:lnTo>
                  <a:lnTo>
                    <a:pt x="111" y="1"/>
                  </a:lnTo>
                  <a:lnTo>
                    <a:pt x="110" y="3"/>
                  </a:lnTo>
                  <a:lnTo>
                    <a:pt x="1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02" name="Freeform 863"/>
            <p:cNvSpPr/>
            <p:nvPr/>
          </p:nvSpPr>
          <p:spPr bwMode="auto">
            <a:xfrm>
              <a:off x="4270376" y="1550988"/>
              <a:ext cx="69850" cy="173038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0" y="2"/>
                </a:cxn>
                <a:cxn ang="0">
                  <a:pos x="111" y="21"/>
                </a:cxn>
                <a:cxn ang="0">
                  <a:pos x="103" y="40"/>
                </a:cxn>
                <a:cxn ang="0">
                  <a:pos x="95" y="58"/>
                </a:cxn>
                <a:cxn ang="0">
                  <a:pos x="89" y="78"/>
                </a:cxn>
                <a:cxn ang="0">
                  <a:pos x="79" y="117"/>
                </a:cxn>
                <a:cxn ang="0">
                  <a:pos x="69" y="157"/>
                </a:cxn>
                <a:cxn ang="0">
                  <a:pos x="69" y="157"/>
                </a:cxn>
                <a:cxn ang="0">
                  <a:pos x="62" y="180"/>
                </a:cxn>
                <a:cxn ang="0">
                  <a:pos x="54" y="204"/>
                </a:cxn>
                <a:cxn ang="0">
                  <a:pos x="45" y="227"/>
                </a:cxn>
                <a:cxn ang="0">
                  <a:pos x="35" y="250"/>
                </a:cxn>
                <a:cxn ang="0">
                  <a:pos x="35" y="250"/>
                </a:cxn>
                <a:cxn ang="0">
                  <a:pos x="26" y="268"/>
                </a:cxn>
                <a:cxn ang="0">
                  <a:pos x="18" y="285"/>
                </a:cxn>
                <a:cxn ang="0">
                  <a:pos x="8" y="304"/>
                </a:cxn>
                <a:cxn ang="0">
                  <a:pos x="1" y="322"/>
                </a:cxn>
                <a:cxn ang="0">
                  <a:pos x="1" y="322"/>
                </a:cxn>
                <a:cxn ang="0">
                  <a:pos x="0" y="325"/>
                </a:cxn>
                <a:cxn ang="0">
                  <a:pos x="1" y="326"/>
                </a:cxn>
                <a:cxn ang="0">
                  <a:pos x="2" y="327"/>
                </a:cxn>
                <a:cxn ang="0">
                  <a:pos x="4" y="328"/>
                </a:cxn>
                <a:cxn ang="0">
                  <a:pos x="7" y="328"/>
                </a:cxn>
                <a:cxn ang="0">
                  <a:pos x="9" y="327"/>
                </a:cxn>
                <a:cxn ang="0">
                  <a:pos x="10" y="325"/>
                </a:cxn>
                <a:cxn ang="0">
                  <a:pos x="10" y="325"/>
                </a:cxn>
                <a:cxn ang="0">
                  <a:pos x="19" y="305"/>
                </a:cxn>
                <a:cxn ang="0">
                  <a:pos x="28" y="285"/>
                </a:cxn>
                <a:cxn ang="0">
                  <a:pos x="37" y="267"/>
                </a:cxn>
                <a:cxn ang="0">
                  <a:pos x="47" y="247"/>
                </a:cxn>
                <a:cxn ang="0">
                  <a:pos x="47" y="247"/>
                </a:cxn>
                <a:cxn ang="0">
                  <a:pos x="61" y="212"/>
                </a:cxn>
                <a:cxn ang="0">
                  <a:pos x="68" y="194"/>
                </a:cxn>
                <a:cxn ang="0">
                  <a:pos x="75" y="175"/>
                </a:cxn>
                <a:cxn ang="0">
                  <a:pos x="75" y="175"/>
                </a:cxn>
                <a:cxn ang="0">
                  <a:pos x="81" y="155"/>
                </a:cxn>
                <a:cxn ang="0">
                  <a:pos x="86" y="133"/>
                </a:cxn>
                <a:cxn ang="0">
                  <a:pos x="96" y="89"/>
                </a:cxn>
                <a:cxn ang="0">
                  <a:pos x="103" y="69"/>
                </a:cxn>
                <a:cxn ang="0">
                  <a:pos x="110" y="48"/>
                </a:cxn>
                <a:cxn ang="0">
                  <a:pos x="118" y="27"/>
                </a:cxn>
                <a:cxn ang="0">
                  <a:pos x="129" y="7"/>
                </a:cxn>
                <a:cxn ang="0">
                  <a:pos x="129" y="7"/>
                </a:cxn>
                <a:cxn ang="0">
                  <a:pos x="130" y="5"/>
                </a:cxn>
                <a:cxn ang="0">
                  <a:pos x="129" y="3"/>
                </a:cxn>
                <a:cxn ang="0">
                  <a:pos x="127" y="2"/>
                </a:cxn>
                <a:cxn ang="0">
                  <a:pos x="126" y="0"/>
                </a:cxn>
                <a:cxn ang="0">
                  <a:pos x="125" y="0"/>
                </a:cxn>
                <a:cxn ang="0">
                  <a:pos x="123" y="0"/>
                </a:cxn>
                <a:cxn ang="0">
                  <a:pos x="121" y="1"/>
                </a:cxn>
                <a:cxn ang="0">
                  <a:pos x="120" y="2"/>
                </a:cxn>
                <a:cxn ang="0">
                  <a:pos x="120" y="2"/>
                </a:cxn>
              </a:cxnLst>
              <a:rect l="0" t="0" r="r" b="b"/>
              <a:pathLst>
                <a:path w="130" h="328">
                  <a:moveTo>
                    <a:pt x="120" y="2"/>
                  </a:moveTo>
                  <a:lnTo>
                    <a:pt x="120" y="2"/>
                  </a:lnTo>
                  <a:lnTo>
                    <a:pt x="111" y="21"/>
                  </a:lnTo>
                  <a:lnTo>
                    <a:pt x="103" y="40"/>
                  </a:lnTo>
                  <a:lnTo>
                    <a:pt x="95" y="58"/>
                  </a:lnTo>
                  <a:lnTo>
                    <a:pt x="89" y="78"/>
                  </a:lnTo>
                  <a:lnTo>
                    <a:pt x="79" y="117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2" y="180"/>
                  </a:lnTo>
                  <a:lnTo>
                    <a:pt x="54" y="204"/>
                  </a:lnTo>
                  <a:lnTo>
                    <a:pt x="45" y="227"/>
                  </a:lnTo>
                  <a:lnTo>
                    <a:pt x="35" y="250"/>
                  </a:lnTo>
                  <a:lnTo>
                    <a:pt x="35" y="250"/>
                  </a:lnTo>
                  <a:lnTo>
                    <a:pt x="26" y="268"/>
                  </a:lnTo>
                  <a:lnTo>
                    <a:pt x="18" y="285"/>
                  </a:lnTo>
                  <a:lnTo>
                    <a:pt x="8" y="304"/>
                  </a:lnTo>
                  <a:lnTo>
                    <a:pt x="1" y="322"/>
                  </a:lnTo>
                  <a:lnTo>
                    <a:pt x="1" y="322"/>
                  </a:lnTo>
                  <a:lnTo>
                    <a:pt x="0" y="325"/>
                  </a:lnTo>
                  <a:lnTo>
                    <a:pt x="1" y="326"/>
                  </a:lnTo>
                  <a:lnTo>
                    <a:pt x="2" y="327"/>
                  </a:lnTo>
                  <a:lnTo>
                    <a:pt x="4" y="328"/>
                  </a:lnTo>
                  <a:lnTo>
                    <a:pt x="7" y="328"/>
                  </a:lnTo>
                  <a:lnTo>
                    <a:pt x="9" y="327"/>
                  </a:lnTo>
                  <a:lnTo>
                    <a:pt x="10" y="325"/>
                  </a:lnTo>
                  <a:lnTo>
                    <a:pt x="10" y="325"/>
                  </a:lnTo>
                  <a:lnTo>
                    <a:pt x="19" y="305"/>
                  </a:lnTo>
                  <a:lnTo>
                    <a:pt x="28" y="285"/>
                  </a:lnTo>
                  <a:lnTo>
                    <a:pt x="37" y="267"/>
                  </a:lnTo>
                  <a:lnTo>
                    <a:pt x="47" y="247"/>
                  </a:lnTo>
                  <a:lnTo>
                    <a:pt x="47" y="247"/>
                  </a:lnTo>
                  <a:lnTo>
                    <a:pt x="61" y="212"/>
                  </a:lnTo>
                  <a:lnTo>
                    <a:pt x="68" y="194"/>
                  </a:lnTo>
                  <a:lnTo>
                    <a:pt x="75" y="175"/>
                  </a:lnTo>
                  <a:lnTo>
                    <a:pt x="75" y="175"/>
                  </a:lnTo>
                  <a:lnTo>
                    <a:pt x="81" y="155"/>
                  </a:lnTo>
                  <a:lnTo>
                    <a:pt x="86" y="133"/>
                  </a:lnTo>
                  <a:lnTo>
                    <a:pt x="96" y="89"/>
                  </a:lnTo>
                  <a:lnTo>
                    <a:pt x="103" y="69"/>
                  </a:lnTo>
                  <a:lnTo>
                    <a:pt x="110" y="48"/>
                  </a:lnTo>
                  <a:lnTo>
                    <a:pt x="118" y="27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0" y="5"/>
                  </a:lnTo>
                  <a:lnTo>
                    <a:pt x="129" y="3"/>
                  </a:lnTo>
                  <a:lnTo>
                    <a:pt x="127" y="2"/>
                  </a:lnTo>
                  <a:lnTo>
                    <a:pt x="126" y="0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21" y="1"/>
                  </a:lnTo>
                  <a:lnTo>
                    <a:pt x="120" y="2"/>
                  </a:lnTo>
                  <a:lnTo>
                    <a:pt x="12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03" name="Freeform 864"/>
            <p:cNvSpPr/>
            <p:nvPr/>
          </p:nvSpPr>
          <p:spPr bwMode="auto">
            <a:xfrm>
              <a:off x="4294188" y="1577976"/>
              <a:ext cx="60325" cy="163513"/>
            </a:xfrm>
            <a:custGeom>
              <a:avLst/>
              <a:gdLst/>
              <a:ahLst/>
              <a:cxnLst>
                <a:cxn ang="0">
                  <a:pos x="105" y="2"/>
                </a:cxn>
                <a:cxn ang="0">
                  <a:pos x="105" y="2"/>
                </a:cxn>
                <a:cxn ang="0">
                  <a:pos x="97" y="21"/>
                </a:cxn>
                <a:cxn ang="0">
                  <a:pos x="91" y="38"/>
                </a:cxn>
                <a:cxn ang="0">
                  <a:pos x="85" y="57"/>
                </a:cxn>
                <a:cxn ang="0">
                  <a:pos x="79" y="77"/>
                </a:cxn>
                <a:cxn ang="0">
                  <a:pos x="69" y="114"/>
                </a:cxn>
                <a:cxn ang="0">
                  <a:pos x="59" y="152"/>
                </a:cxn>
                <a:cxn ang="0">
                  <a:pos x="59" y="152"/>
                </a:cxn>
                <a:cxn ang="0">
                  <a:pos x="47" y="191"/>
                </a:cxn>
                <a:cxn ang="0">
                  <a:pos x="35" y="229"/>
                </a:cxn>
                <a:cxn ang="0">
                  <a:pos x="28" y="248"/>
                </a:cxn>
                <a:cxn ang="0">
                  <a:pos x="19" y="266"/>
                </a:cxn>
                <a:cxn ang="0">
                  <a:pos x="10" y="285"/>
                </a:cxn>
                <a:cxn ang="0">
                  <a:pos x="1" y="303"/>
                </a:cxn>
                <a:cxn ang="0">
                  <a:pos x="1" y="303"/>
                </a:cxn>
                <a:cxn ang="0">
                  <a:pos x="0" y="305"/>
                </a:cxn>
                <a:cxn ang="0">
                  <a:pos x="0" y="306"/>
                </a:cxn>
                <a:cxn ang="0">
                  <a:pos x="1" y="308"/>
                </a:cxn>
                <a:cxn ang="0">
                  <a:pos x="2" y="309"/>
                </a:cxn>
                <a:cxn ang="0">
                  <a:pos x="4" y="309"/>
                </a:cxn>
                <a:cxn ang="0">
                  <a:pos x="5" y="309"/>
                </a:cxn>
                <a:cxn ang="0">
                  <a:pos x="7" y="309"/>
                </a:cxn>
                <a:cxn ang="0">
                  <a:pos x="8" y="307"/>
                </a:cxn>
                <a:cxn ang="0">
                  <a:pos x="8" y="307"/>
                </a:cxn>
                <a:cxn ang="0">
                  <a:pos x="18" y="291"/>
                </a:cxn>
                <a:cxn ang="0">
                  <a:pos x="26" y="275"/>
                </a:cxn>
                <a:cxn ang="0">
                  <a:pos x="34" y="258"/>
                </a:cxn>
                <a:cxn ang="0">
                  <a:pos x="41" y="240"/>
                </a:cxn>
                <a:cxn ang="0">
                  <a:pos x="53" y="206"/>
                </a:cxn>
                <a:cxn ang="0">
                  <a:pos x="64" y="171"/>
                </a:cxn>
                <a:cxn ang="0">
                  <a:pos x="64" y="171"/>
                </a:cxn>
                <a:cxn ang="0">
                  <a:pos x="74" y="130"/>
                </a:cxn>
                <a:cxn ang="0">
                  <a:pos x="86" y="88"/>
                </a:cxn>
                <a:cxn ang="0">
                  <a:pos x="91" y="67"/>
                </a:cxn>
                <a:cxn ang="0">
                  <a:pos x="98" y="47"/>
                </a:cxn>
                <a:cxn ang="0">
                  <a:pos x="105" y="27"/>
                </a:cxn>
                <a:cxn ang="0">
                  <a:pos x="113" y="7"/>
                </a:cxn>
                <a:cxn ang="0">
                  <a:pos x="113" y="7"/>
                </a:cxn>
                <a:cxn ang="0">
                  <a:pos x="114" y="5"/>
                </a:cxn>
                <a:cxn ang="0">
                  <a:pos x="114" y="3"/>
                </a:cxn>
                <a:cxn ang="0">
                  <a:pos x="110" y="1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5" y="2"/>
                </a:cxn>
                <a:cxn ang="0">
                  <a:pos x="105" y="2"/>
                </a:cxn>
              </a:cxnLst>
              <a:rect l="0" t="0" r="r" b="b"/>
              <a:pathLst>
                <a:path w="114" h="309">
                  <a:moveTo>
                    <a:pt x="105" y="2"/>
                  </a:moveTo>
                  <a:lnTo>
                    <a:pt x="105" y="2"/>
                  </a:lnTo>
                  <a:lnTo>
                    <a:pt x="97" y="21"/>
                  </a:lnTo>
                  <a:lnTo>
                    <a:pt x="91" y="38"/>
                  </a:lnTo>
                  <a:lnTo>
                    <a:pt x="85" y="57"/>
                  </a:lnTo>
                  <a:lnTo>
                    <a:pt x="79" y="77"/>
                  </a:lnTo>
                  <a:lnTo>
                    <a:pt x="69" y="114"/>
                  </a:lnTo>
                  <a:lnTo>
                    <a:pt x="59" y="152"/>
                  </a:lnTo>
                  <a:lnTo>
                    <a:pt x="59" y="152"/>
                  </a:lnTo>
                  <a:lnTo>
                    <a:pt x="47" y="191"/>
                  </a:lnTo>
                  <a:lnTo>
                    <a:pt x="35" y="229"/>
                  </a:lnTo>
                  <a:lnTo>
                    <a:pt x="28" y="248"/>
                  </a:lnTo>
                  <a:lnTo>
                    <a:pt x="19" y="266"/>
                  </a:lnTo>
                  <a:lnTo>
                    <a:pt x="10" y="285"/>
                  </a:lnTo>
                  <a:lnTo>
                    <a:pt x="1" y="303"/>
                  </a:lnTo>
                  <a:lnTo>
                    <a:pt x="1" y="303"/>
                  </a:lnTo>
                  <a:lnTo>
                    <a:pt x="0" y="305"/>
                  </a:lnTo>
                  <a:lnTo>
                    <a:pt x="0" y="306"/>
                  </a:lnTo>
                  <a:lnTo>
                    <a:pt x="1" y="308"/>
                  </a:lnTo>
                  <a:lnTo>
                    <a:pt x="2" y="309"/>
                  </a:lnTo>
                  <a:lnTo>
                    <a:pt x="4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8" y="307"/>
                  </a:lnTo>
                  <a:lnTo>
                    <a:pt x="8" y="307"/>
                  </a:lnTo>
                  <a:lnTo>
                    <a:pt x="18" y="291"/>
                  </a:lnTo>
                  <a:lnTo>
                    <a:pt x="26" y="275"/>
                  </a:lnTo>
                  <a:lnTo>
                    <a:pt x="34" y="258"/>
                  </a:lnTo>
                  <a:lnTo>
                    <a:pt x="41" y="240"/>
                  </a:lnTo>
                  <a:lnTo>
                    <a:pt x="53" y="206"/>
                  </a:lnTo>
                  <a:lnTo>
                    <a:pt x="64" y="171"/>
                  </a:lnTo>
                  <a:lnTo>
                    <a:pt x="64" y="171"/>
                  </a:lnTo>
                  <a:lnTo>
                    <a:pt x="74" y="130"/>
                  </a:lnTo>
                  <a:lnTo>
                    <a:pt x="86" y="88"/>
                  </a:lnTo>
                  <a:lnTo>
                    <a:pt x="91" y="67"/>
                  </a:lnTo>
                  <a:lnTo>
                    <a:pt x="98" y="47"/>
                  </a:lnTo>
                  <a:lnTo>
                    <a:pt x="105" y="2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4" y="5"/>
                  </a:lnTo>
                  <a:lnTo>
                    <a:pt x="114" y="3"/>
                  </a:lnTo>
                  <a:lnTo>
                    <a:pt x="110" y="1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5" y="2"/>
                  </a:lnTo>
                  <a:lnTo>
                    <a:pt x="10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04" name="Freeform 865"/>
            <p:cNvSpPr/>
            <p:nvPr/>
          </p:nvSpPr>
          <p:spPr bwMode="auto">
            <a:xfrm>
              <a:off x="4316413" y="1590676"/>
              <a:ext cx="63500" cy="161925"/>
            </a:xfrm>
            <a:custGeom>
              <a:avLst/>
              <a:gdLst/>
              <a:ahLst/>
              <a:cxnLst>
                <a:cxn ang="0">
                  <a:pos x="111" y="2"/>
                </a:cxn>
                <a:cxn ang="0">
                  <a:pos x="111" y="2"/>
                </a:cxn>
                <a:cxn ang="0">
                  <a:pos x="106" y="8"/>
                </a:cxn>
                <a:cxn ang="0">
                  <a:pos x="101" y="14"/>
                </a:cxn>
                <a:cxn ang="0">
                  <a:pos x="93" y="28"/>
                </a:cxn>
                <a:cxn ang="0">
                  <a:pos x="86" y="42"/>
                </a:cxn>
                <a:cxn ang="0">
                  <a:pos x="81" y="58"/>
                </a:cxn>
                <a:cxn ang="0">
                  <a:pos x="81" y="58"/>
                </a:cxn>
                <a:cxn ang="0">
                  <a:pos x="67" y="97"/>
                </a:cxn>
                <a:cxn ang="0">
                  <a:pos x="62" y="117"/>
                </a:cxn>
                <a:cxn ang="0">
                  <a:pos x="57" y="137"/>
                </a:cxn>
                <a:cxn ang="0">
                  <a:pos x="57" y="137"/>
                </a:cxn>
                <a:cxn ang="0">
                  <a:pos x="55" y="147"/>
                </a:cxn>
                <a:cxn ang="0">
                  <a:pos x="53" y="157"/>
                </a:cxn>
                <a:cxn ang="0">
                  <a:pos x="45" y="179"/>
                </a:cxn>
                <a:cxn ang="0">
                  <a:pos x="37" y="200"/>
                </a:cxn>
                <a:cxn ang="0">
                  <a:pos x="29" y="220"/>
                </a:cxn>
                <a:cxn ang="0">
                  <a:pos x="29" y="220"/>
                </a:cxn>
                <a:cxn ang="0">
                  <a:pos x="22" y="239"/>
                </a:cxn>
                <a:cxn ang="0">
                  <a:pos x="14" y="259"/>
                </a:cxn>
                <a:cxn ang="0">
                  <a:pos x="6" y="279"/>
                </a:cxn>
                <a:cxn ang="0">
                  <a:pos x="3" y="288"/>
                </a:cxn>
                <a:cxn ang="0">
                  <a:pos x="0" y="298"/>
                </a:cxn>
                <a:cxn ang="0">
                  <a:pos x="0" y="298"/>
                </a:cxn>
                <a:cxn ang="0">
                  <a:pos x="0" y="300"/>
                </a:cxn>
                <a:cxn ang="0">
                  <a:pos x="1" y="302"/>
                </a:cxn>
                <a:cxn ang="0">
                  <a:pos x="2" y="303"/>
                </a:cxn>
                <a:cxn ang="0">
                  <a:pos x="4" y="305"/>
                </a:cxn>
                <a:cxn ang="0">
                  <a:pos x="6" y="305"/>
                </a:cxn>
                <a:cxn ang="0">
                  <a:pos x="7" y="303"/>
                </a:cxn>
                <a:cxn ang="0">
                  <a:pos x="8" y="302"/>
                </a:cxn>
                <a:cxn ang="0">
                  <a:pos x="9" y="301"/>
                </a:cxn>
                <a:cxn ang="0">
                  <a:pos x="9" y="301"/>
                </a:cxn>
                <a:cxn ang="0">
                  <a:pos x="11" y="293"/>
                </a:cxn>
                <a:cxn ang="0">
                  <a:pos x="15" y="285"/>
                </a:cxn>
                <a:cxn ang="0">
                  <a:pos x="21" y="269"/>
                </a:cxn>
                <a:cxn ang="0">
                  <a:pos x="28" y="255"/>
                </a:cxn>
                <a:cxn ang="0">
                  <a:pos x="33" y="239"/>
                </a:cxn>
                <a:cxn ang="0">
                  <a:pos x="33" y="239"/>
                </a:cxn>
                <a:cxn ang="0">
                  <a:pos x="46" y="202"/>
                </a:cxn>
                <a:cxn ang="0">
                  <a:pos x="59" y="165"/>
                </a:cxn>
                <a:cxn ang="0">
                  <a:pos x="59" y="165"/>
                </a:cxn>
                <a:cxn ang="0">
                  <a:pos x="65" y="145"/>
                </a:cxn>
                <a:cxn ang="0">
                  <a:pos x="71" y="124"/>
                </a:cxn>
                <a:cxn ang="0">
                  <a:pos x="81" y="83"/>
                </a:cxn>
                <a:cxn ang="0">
                  <a:pos x="87" y="62"/>
                </a:cxn>
                <a:cxn ang="0">
                  <a:pos x="95" y="42"/>
                </a:cxn>
                <a:cxn ang="0">
                  <a:pos x="100" y="33"/>
                </a:cxn>
                <a:cxn ang="0">
                  <a:pos x="106" y="25"/>
                </a:cxn>
                <a:cxn ang="0">
                  <a:pos x="111" y="16"/>
                </a:cxn>
                <a:cxn ang="0">
                  <a:pos x="118" y="8"/>
                </a:cxn>
                <a:cxn ang="0">
                  <a:pos x="118" y="8"/>
                </a:cxn>
                <a:cxn ang="0">
                  <a:pos x="119" y="6"/>
                </a:cxn>
                <a:cxn ang="0">
                  <a:pos x="119" y="5"/>
                </a:cxn>
                <a:cxn ang="0">
                  <a:pos x="118" y="3"/>
                </a:cxn>
                <a:cxn ang="0">
                  <a:pos x="117" y="1"/>
                </a:cxn>
                <a:cxn ang="0">
                  <a:pos x="116" y="1"/>
                </a:cxn>
                <a:cxn ang="0">
                  <a:pos x="114" y="0"/>
                </a:cxn>
                <a:cxn ang="0">
                  <a:pos x="113" y="0"/>
                </a:cxn>
                <a:cxn ang="0">
                  <a:pos x="111" y="2"/>
                </a:cxn>
                <a:cxn ang="0">
                  <a:pos x="111" y="2"/>
                </a:cxn>
              </a:cxnLst>
              <a:rect l="0" t="0" r="r" b="b"/>
              <a:pathLst>
                <a:path w="119" h="305">
                  <a:moveTo>
                    <a:pt x="111" y="2"/>
                  </a:moveTo>
                  <a:lnTo>
                    <a:pt x="111" y="2"/>
                  </a:lnTo>
                  <a:lnTo>
                    <a:pt x="106" y="8"/>
                  </a:lnTo>
                  <a:lnTo>
                    <a:pt x="101" y="14"/>
                  </a:lnTo>
                  <a:lnTo>
                    <a:pt x="93" y="28"/>
                  </a:lnTo>
                  <a:lnTo>
                    <a:pt x="86" y="42"/>
                  </a:lnTo>
                  <a:lnTo>
                    <a:pt x="81" y="58"/>
                  </a:lnTo>
                  <a:lnTo>
                    <a:pt x="81" y="58"/>
                  </a:lnTo>
                  <a:lnTo>
                    <a:pt x="67" y="97"/>
                  </a:lnTo>
                  <a:lnTo>
                    <a:pt x="62" y="117"/>
                  </a:lnTo>
                  <a:lnTo>
                    <a:pt x="57" y="137"/>
                  </a:lnTo>
                  <a:lnTo>
                    <a:pt x="57" y="137"/>
                  </a:lnTo>
                  <a:lnTo>
                    <a:pt x="55" y="147"/>
                  </a:lnTo>
                  <a:lnTo>
                    <a:pt x="53" y="157"/>
                  </a:lnTo>
                  <a:lnTo>
                    <a:pt x="45" y="179"/>
                  </a:lnTo>
                  <a:lnTo>
                    <a:pt x="37" y="200"/>
                  </a:lnTo>
                  <a:lnTo>
                    <a:pt x="29" y="220"/>
                  </a:lnTo>
                  <a:lnTo>
                    <a:pt x="29" y="220"/>
                  </a:lnTo>
                  <a:lnTo>
                    <a:pt x="22" y="239"/>
                  </a:lnTo>
                  <a:lnTo>
                    <a:pt x="14" y="259"/>
                  </a:lnTo>
                  <a:lnTo>
                    <a:pt x="6" y="279"/>
                  </a:lnTo>
                  <a:lnTo>
                    <a:pt x="3" y="288"/>
                  </a:lnTo>
                  <a:lnTo>
                    <a:pt x="0" y="298"/>
                  </a:lnTo>
                  <a:lnTo>
                    <a:pt x="0" y="298"/>
                  </a:lnTo>
                  <a:lnTo>
                    <a:pt x="0" y="300"/>
                  </a:lnTo>
                  <a:lnTo>
                    <a:pt x="1" y="302"/>
                  </a:lnTo>
                  <a:lnTo>
                    <a:pt x="2" y="303"/>
                  </a:lnTo>
                  <a:lnTo>
                    <a:pt x="4" y="305"/>
                  </a:lnTo>
                  <a:lnTo>
                    <a:pt x="6" y="305"/>
                  </a:lnTo>
                  <a:lnTo>
                    <a:pt x="7" y="303"/>
                  </a:lnTo>
                  <a:lnTo>
                    <a:pt x="8" y="302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11" y="293"/>
                  </a:lnTo>
                  <a:lnTo>
                    <a:pt x="15" y="285"/>
                  </a:lnTo>
                  <a:lnTo>
                    <a:pt x="21" y="269"/>
                  </a:lnTo>
                  <a:lnTo>
                    <a:pt x="28" y="255"/>
                  </a:lnTo>
                  <a:lnTo>
                    <a:pt x="33" y="239"/>
                  </a:lnTo>
                  <a:lnTo>
                    <a:pt x="33" y="239"/>
                  </a:lnTo>
                  <a:lnTo>
                    <a:pt x="46" y="202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65" y="145"/>
                  </a:lnTo>
                  <a:lnTo>
                    <a:pt x="71" y="124"/>
                  </a:lnTo>
                  <a:lnTo>
                    <a:pt x="81" y="83"/>
                  </a:lnTo>
                  <a:lnTo>
                    <a:pt x="87" y="62"/>
                  </a:lnTo>
                  <a:lnTo>
                    <a:pt x="95" y="42"/>
                  </a:lnTo>
                  <a:lnTo>
                    <a:pt x="100" y="33"/>
                  </a:lnTo>
                  <a:lnTo>
                    <a:pt x="106" y="25"/>
                  </a:lnTo>
                  <a:lnTo>
                    <a:pt x="111" y="16"/>
                  </a:lnTo>
                  <a:lnTo>
                    <a:pt x="118" y="8"/>
                  </a:lnTo>
                  <a:lnTo>
                    <a:pt x="118" y="8"/>
                  </a:lnTo>
                  <a:lnTo>
                    <a:pt x="119" y="6"/>
                  </a:lnTo>
                  <a:lnTo>
                    <a:pt x="119" y="5"/>
                  </a:lnTo>
                  <a:lnTo>
                    <a:pt x="118" y="3"/>
                  </a:lnTo>
                  <a:lnTo>
                    <a:pt x="117" y="1"/>
                  </a:lnTo>
                  <a:lnTo>
                    <a:pt x="116" y="1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1" y="2"/>
                  </a:lnTo>
                  <a:lnTo>
                    <a:pt x="11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05" name="Freeform 866"/>
            <p:cNvSpPr/>
            <p:nvPr/>
          </p:nvSpPr>
          <p:spPr bwMode="auto">
            <a:xfrm>
              <a:off x="4344988" y="1597026"/>
              <a:ext cx="52388" cy="157163"/>
            </a:xfrm>
            <a:custGeom>
              <a:avLst/>
              <a:gdLst/>
              <a:ahLst/>
              <a:cxnLst>
                <a:cxn ang="0">
                  <a:pos x="90" y="4"/>
                </a:cxn>
                <a:cxn ang="0">
                  <a:pos x="90" y="4"/>
                </a:cxn>
                <a:cxn ang="0">
                  <a:pos x="89" y="23"/>
                </a:cxn>
                <a:cxn ang="0">
                  <a:pos x="86" y="42"/>
                </a:cxn>
                <a:cxn ang="0">
                  <a:pos x="82" y="60"/>
                </a:cxn>
                <a:cxn ang="0">
                  <a:pos x="77" y="79"/>
                </a:cxn>
                <a:cxn ang="0">
                  <a:pos x="70" y="98"/>
                </a:cxn>
                <a:cxn ang="0">
                  <a:pos x="64" y="116"/>
                </a:cxn>
                <a:cxn ang="0">
                  <a:pos x="51" y="151"/>
                </a:cxn>
                <a:cxn ang="0">
                  <a:pos x="51" y="151"/>
                </a:cxn>
                <a:cxn ang="0">
                  <a:pos x="25" y="222"/>
                </a:cxn>
                <a:cxn ang="0">
                  <a:pos x="0" y="293"/>
                </a:cxn>
                <a:cxn ang="0">
                  <a:pos x="0" y="293"/>
                </a:cxn>
                <a:cxn ang="0">
                  <a:pos x="0" y="296"/>
                </a:cxn>
                <a:cxn ang="0">
                  <a:pos x="0" y="297"/>
                </a:cxn>
                <a:cxn ang="0">
                  <a:pos x="1" y="298"/>
                </a:cxn>
                <a:cxn ang="0">
                  <a:pos x="3" y="299"/>
                </a:cxn>
                <a:cxn ang="0">
                  <a:pos x="5" y="299"/>
                </a:cxn>
                <a:cxn ang="0">
                  <a:pos x="6" y="299"/>
                </a:cxn>
                <a:cxn ang="0">
                  <a:pos x="8" y="298"/>
                </a:cxn>
                <a:cxn ang="0">
                  <a:pos x="9" y="296"/>
                </a:cxn>
                <a:cxn ang="0">
                  <a:pos x="9" y="296"/>
                </a:cxn>
                <a:cxn ang="0">
                  <a:pos x="33" y="224"/>
                </a:cxn>
                <a:cxn ang="0">
                  <a:pos x="47" y="189"/>
                </a:cxn>
                <a:cxn ang="0">
                  <a:pos x="60" y="155"/>
                </a:cxn>
                <a:cxn ang="0">
                  <a:pos x="60" y="155"/>
                </a:cxn>
                <a:cxn ang="0">
                  <a:pos x="75" y="118"/>
                </a:cxn>
                <a:cxn ang="0">
                  <a:pos x="81" y="100"/>
                </a:cxn>
                <a:cxn ang="0">
                  <a:pos x="86" y="81"/>
                </a:cxn>
                <a:cxn ang="0">
                  <a:pos x="91" y="61"/>
                </a:cxn>
                <a:cxn ang="0">
                  <a:pos x="95" y="43"/>
                </a:cxn>
                <a:cxn ang="0">
                  <a:pos x="98" y="23"/>
                </a:cxn>
                <a:cxn ang="0">
                  <a:pos x="99" y="4"/>
                </a:cxn>
                <a:cxn ang="0">
                  <a:pos x="99" y="4"/>
                </a:cxn>
                <a:cxn ang="0">
                  <a:pos x="99" y="2"/>
                </a:cxn>
                <a:cxn ang="0">
                  <a:pos x="98" y="1"/>
                </a:cxn>
                <a:cxn ang="0">
                  <a:pos x="96" y="0"/>
                </a:cxn>
                <a:cxn ang="0">
                  <a:pos x="95" y="0"/>
                </a:cxn>
                <a:cxn ang="0">
                  <a:pos x="93" y="0"/>
                </a:cxn>
                <a:cxn ang="0">
                  <a:pos x="91" y="1"/>
                </a:cxn>
                <a:cxn ang="0">
                  <a:pos x="90" y="2"/>
                </a:cxn>
                <a:cxn ang="0">
                  <a:pos x="90" y="4"/>
                </a:cxn>
                <a:cxn ang="0">
                  <a:pos x="90" y="4"/>
                </a:cxn>
              </a:cxnLst>
              <a:rect l="0" t="0" r="r" b="b"/>
              <a:pathLst>
                <a:path w="99" h="299">
                  <a:moveTo>
                    <a:pt x="90" y="4"/>
                  </a:moveTo>
                  <a:lnTo>
                    <a:pt x="90" y="4"/>
                  </a:lnTo>
                  <a:lnTo>
                    <a:pt x="89" y="23"/>
                  </a:lnTo>
                  <a:lnTo>
                    <a:pt x="86" y="42"/>
                  </a:lnTo>
                  <a:lnTo>
                    <a:pt x="82" y="60"/>
                  </a:lnTo>
                  <a:lnTo>
                    <a:pt x="77" y="79"/>
                  </a:lnTo>
                  <a:lnTo>
                    <a:pt x="70" y="98"/>
                  </a:lnTo>
                  <a:lnTo>
                    <a:pt x="64" y="116"/>
                  </a:lnTo>
                  <a:lnTo>
                    <a:pt x="51" y="151"/>
                  </a:lnTo>
                  <a:lnTo>
                    <a:pt x="51" y="151"/>
                  </a:lnTo>
                  <a:lnTo>
                    <a:pt x="25" y="222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96"/>
                  </a:lnTo>
                  <a:lnTo>
                    <a:pt x="0" y="297"/>
                  </a:lnTo>
                  <a:lnTo>
                    <a:pt x="1" y="298"/>
                  </a:lnTo>
                  <a:lnTo>
                    <a:pt x="3" y="299"/>
                  </a:lnTo>
                  <a:lnTo>
                    <a:pt x="5" y="299"/>
                  </a:lnTo>
                  <a:lnTo>
                    <a:pt x="6" y="299"/>
                  </a:lnTo>
                  <a:lnTo>
                    <a:pt x="8" y="298"/>
                  </a:lnTo>
                  <a:lnTo>
                    <a:pt x="9" y="296"/>
                  </a:lnTo>
                  <a:lnTo>
                    <a:pt x="9" y="296"/>
                  </a:lnTo>
                  <a:lnTo>
                    <a:pt x="33" y="224"/>
                  </a:lnTo>
                  <a:lnTo>
                    <a:pt x="47" y="189"/>
                  </a:lnTo>
                  <a:lnTo>
                    <a:pt x="60" y="155"/>
                  </a:lnTo>
                  <a:lnTo>
                    <a:pt x="60" y="155"/>
                  </a:lnTo>
                  <a:lnTo>
                    <a:pt x="75" y="118"/>
                  </a:lnTo>
                  <a:lnTo>
                    <a:pt x="81" y="100"/>
                  </a:lnTo>
                  <a:lnTo>
                    <a:pt x="86" y="81"/>
                  </a:lnTo>
                  <a:lnTo>
                    <a:pt x="91" y="61"/>
                  </a:lnTo>
                  <a:lnTo>
                    <a:pt x="95" y="43"/>
                  </a:lnTo>
                  <a:lnTo>
                    <a:pt x="98" y="23"/>
                  </a:lnTo>
                  <a:lnTo>
                    <a:pt x="99" y="4"/>
                  </a:lnTo>
                  <a:lnTo>
                    <a:pt x="99" y="4"/>
                  </a:lnTo>
                  <a:lnTo>
                    <a:pt x="99" y="2"/>
                  </a:lnTo>
                  <a:lnTo>
                    <a:pt x="98" y="1"/>
                  </a:lnTo>
                  <a:lnTo>
                    <a:pt x="96" y="0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91" y="1"/>
                  </a:lnTo>
                  <a:lnTo>
                    <a:pt x="90" y="2"/>
                  </a:lnTo>
                  <a:lnTo>
                    <a:pt x="90" y="4"/>
                  </a:lnTo>
                  <a:lnTo>
                    <a:pt x="9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06" name="Freeform 867"/>
            <p:cNvSpPr/>
            <p:nvPr/>
          </p:nvSpPr>
          <p:spPr bwMode="auto">
            <a:xfrm>
              <a:off x="4397376" y="1598613"/>
              <a:ext cx="17463" cy="77788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1" y="40"/>
                </a:cxn>
                <a:cxn ang="0">
                  <a:pos x="16" y="74"/>
                </a:cxn>
                <a:cxn ang="0">
                  <a:pos x="9" y="108"/>
                </a:cxn>
                <a:cxn ang="0">
                  <a:pos x="0" y="141"/>
                </a:cxn>
                <a:cxn ang="0">
                  <a:pos x="0" y="141"/>
                </a:cxn>
                <a:cxn ang="0">
                  <a:pos x="0" y="143"/>
                </a:cxn>
                <a:cxn ang="0">
                  <a:pos x="1" y="145"/>
                </a:cxn>
                <a:cxn ang="0">
                  <a:pos x="2" y="146"/>
                </a:cxn>
                <a:cxn ang="0">
                  <a:pos x="5" y="147"/>
                </a:cxn>
                <a:cxn ang="0">
                  <a:pos x="6" y="147"/>
                </a:cxn>
                <a:cxn ang="0">
                  <a:pos x="8" y="147"/>
                </a:cxn>
                <a:cxn ang="0">
                  <a:pos x="9" y="146"/>
                </a:cxn>
                <a:cxn ang="0">
                  <a:pos x="10" y="144"/>
                </a:cxn>
                <a:cxn ang="0">
                  <a:pos x="10" y="144"/>
                </a:cxn>
                <a:cxn ang="0">
                  <a:pos x="18" y="110"/>
                </a:cxn>
                <a:cxn ang="0">
                  <a:pos x="25" y="75"/>
                </a:cxn>
                <a:cxn ang="0">
                  <a:pos x="30" y="40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6" y="1"/>
                </a:cxn>
                <a:cxn ang="0">
                  <a:pos x="25" y="3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4" h="147">
                  <a:moveTo>
                    <a:pt x="24" y="5"/>
                  </a:moveTo>
                  <a:lnTo>
                    <a:pt x="24" y="5"/>
                  </a:lnTo>
                  <a:lnTo>
                    <a:pt x="21" y="40"/>
                  </a:lnTo>
                  <a:lnTo>
                    <a:pt x="16" y="74"/>
                  </a:lnTo>
                  <a:lnTo>
                    <a:pt x="9" y="108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3"/>
                  </a:lnTo>
                  <a:lnTo>
                    <a:pt x="1" y="145"/>
                  </a:lnTo>
                  <a:lnTo>
                    <a:pt x="2" y="146"/>
                  </a:lnTo>
                  <a:lnTo>
                    <a:pt x="5" y="147"/>
                  </a:lnTo>
                  <a:lnTo>
                    <a:pt x="6" y="147"/>
                  </a:lnTo>
                  <a:lnTo>
                    <a:pt x="8" y="147"/>
                  </a:lnTo>
                  <a:lnTo>
                    <a:pt x="9" y="146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8" y="110"/>
                  </a:lnTo>
                  <a:lnTo>
                    <a:pt x="25" y="75"/>
                  </a:lnTo>
                  <a:lnTo>
                    <a:pt x="30" y="40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5" y="3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07" name="Freeform 868"/>
            <p:cNvSpPr/>
            <p:nvPr/>
          </p:nvSpPr>
          <p:spPr bwMode="auto">
            <a:xfrm>
              <a:off x="4611688" y="1601788"/>
              <a:ext cx="19050" cy="79375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19" y="40"/>
                </a:cxn>
                <a:cxn ang="0">
                  <a:pos x="11" y="75"/>
                </a:cxn>
                <a:cxn ang="0">
                  <a:pos x="7" y="93"/>
                </a:cxn>
                <a:cxn ang="0">
                  <a:pos x="4" y="110"/>
                </a:cxn>
                <a:cxn ang="0">
                  <a:pos x="1" y="129"/>
                </a:cxn>
                <a:cxn ang="0">
                  <a:pos x="0" y="148"/>
                </a:cxn>
                <a:cxn ang="0">
                  <a:pos x="0" y="148"/>
                </a:cxn>
                <a:cxn ang="0">
                  <a:pos x="1" y="150"/>
                </a:cxn>
                <a:cxn ang="0">
                  <a:pos x="2" y="151"/>
                </a:cxn>
                <a:cxn ang="0">
                  <a:pos x="3" y="152"/>
                </a:cxn>
                <a:cxn ang="0">
                  <a:pos x="5" y="152"/>
                </a:cxn>
                <a:cxn ang="0">
                  <a:pos x="6" y="152"/>
                </a:cxn>
                <a:cxn ang="0">
                  <a:pos x="8" y="151"/>
                </a:cxn>
                <a:cxn ang="0">
                  <a:pos x="9" y="150"/>
                </a:cxn>
                <a:cxn ang="0">
                  <a:pos x="9" y="148"/>
                </a:cxn>
                <a:cxn ang="0">
                  <a:pos x="9" y="148"/>
                </a:cxn>
                <a:cxn ang="0">
                  <a:pos x="10" y="129"/>
                </a:cxn>
                <a:cxn ang="0">
                  <a:pos x="13" y="111"/>
                </a:cxn>
                <a:cxn ang="0">
                  <a:pos x="16" y="94"/>
                </a:cxn>
                <a:cxn ang="0">
                  <a:pos x="20" y="76"/>
                </a:cxn>
                <a:cxn ang="0">
                  <a:pos x="29" y="41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7" y="3"/>
                </a:cxn>
                <a:cxn ang="0">
                  <a:pos x="36" y="2"/>
                </a:cxn>
                <a:cxn ang="0">
                  <a:pos x="34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2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38" h="152">
                  <a:moveTo>
                    <a:pt x="29" y="4"/>
                  </a:moveTo>
                  <a:lnTo>
                    <a:pt x="29" y="4"/>
                  </a:lnTo>
                  <a:lnTo>
                    <a:pt x="19" y="40"/>
                  </a:lnTo>
                  <a:lnTo>
                    <a:pt x="11" y="75"/>
                  </a:lnTo>
                  <a:lnTo>
                    <a:pt x="7" y="93"/>
                  </a:lnTo>
                  <a:lnTo>
                    <a:pt x="4" y="110"/>
                  </a:lnTo>
                  <a:lnTo>
                    <a:pt x="1" y="129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1" y="150"/>
                  </a:lnTo>
                  <a:lnTo>
                    <a:pt x="2" y="151"/>
                  </a:lnTo>
                  <a:lnTo>
                    <a:pt x="3" y="152"/>
                  </a:lnTo>
                  <a:lnTo>
                    <a:pt x="5" y="152"/>
                  </a:lnTo>
                  <a:lnTo>
                    <a:pt x="6" y="152"/>
                  </a:lnTo>
                  <a:lnTo>
                    <a:pt x="8" y="151"/>
                  </a:lnTo>
                  <a:lnTo>
                    <a:pt x="9" y="150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10" y="129"/>
                  </a:lnTo>
                  <a:lnTo>
                    <a:pt x="13" y="111"/>
                  </a:lnTo>
                  <a:lnTo>
                    <a:pt x="16" y="94"/>
                  </a:lnTo>
                  <a:lnTo>
                    <a:pt x="20" y="76"/>
                  </a:lnTo>
                  <a:lnTo>
                    <a:pt x="29" y="41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2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08" name="Freeform 869"/>
            <p:cNvSpPr/>
            <p:nvPr/>
          </p:nvSpPr>
          <p:spPr bwMode="auto">
            <a:xfrm>
              <a:off x="4629151" y="1573213"/>
              <a:ext cx="30163" cy="138113"/>
            </a:xfrm>
            <a:custGeom>
              <a:avLst/>
              <a:gdLst/>
              <a:ahLst/>
              <a:cxnLst>
                <a:cxn ang="0">
                  <a:pos x="49" y="1"/>
                </a:cxn>
                <a:cxn ang="0">
                  <a:pos x="49" y="1"/>
                </a:cxn>
                <a:cxn ang="0">
                  <a:pos x="42" y="10"/>
                </a:cxn>
                <a:cxn ang="0">
                  <a:pos x="36" y="19"/>
                </a:cxn>
                <a:cxn ang="0">
                  <a:pos x="32" y="30"/>
                </a:cxn>
                <a:cxn ang="0">
                  <a:pos x="29" y="41"/>
                </a:cxn>
                <a:cxn ang="0">
                  <a:pos x="29" y="41"/>
                </a:cxn>
                <a:cxn ang="0">
                  <a:pos x="19" y="77"/>
                </a:cxn>
                <a:cxn ang="0">
                  <a:pos x="11" y="114"/>
                </a:cxn>
                <a:cxn ang="0">
                  <a:pos x="11" y="114"/>
                </a:cxn>
                <a:cxn ang="0">
                  <a:pos x="8" y="131"/>
                </a:cxn>
                <a:cxn ang="0">
                  <a:pos x="6" y="149"/>
                </a:cxn>
                <a:cxn ang="0">
                  <a:pos x="2" y="185"/>
                </a:cxn>
                <a:cxn ang="0">
                  <a:pos x="1" y="221"/>
                </a:cxn>
                <a:cxn ang="0">
                  <a:pos x="0" y="257"/>
                </a:cxn>
                <a:cxn ang="0">
                  <a:pos x="0" y="257"/>
                </a:cxn>
                <a:cxn ang="0">
                  <a:pos x="1" y="259"/>
                </a:cxn>
                <a:cxn ang="0">
                  <a:pos x="2" y="260"/>
                </a:cxn>
                <a:cxn ang="0">
                  <a:pos x="3" y="261"/>
                </a:cxn>
                <a:cxn ang="0">
                  <a:pos x="5" y="261"/>
                </a:cxn>
                <a:cxn ang="0">
                  <a:pos x="7" y="261"/>
                </a:cxn>
                <a:cxn ang="0">
                  <a:pos x="8" y="260"/>
                </a:cxn>
                <a:cxn ang="0">
                  <a:pos x="9" y="259"/>
                </a:cxn>
                <a:cxn ang="0">
                  <a:pos x="10" y="257"/>
                </a:cxn>
                <a:cxn ang="0">
                  <a:pos x="10" y="257"/>
                </a:cxn>
                <a:cxn ang="0">
                  <a:pos x="10" y="226"/>
                </a:cxn>
                <a:cxn ang="0">
                  <a:pos x="12" y="193"/>
                </a:cxn>
                <a:cxn ang="0">
                  <a:pos x="15" y="162"/>
                </a:cxn>
                <a:cxn ang="0">
                  <a:pos x="18" y="131"/>
                </a:cxn>
                <a:cxn ang="0">
                  <a:pos x="18" y="131"/>
                </a:cxn>
                <a:cxn ang="0">
                  <a:pos x="20" y="115"/>
                </a:cxn>
                <a:cxn ang="0">
                  <a:pos x="25" y="98"/>
                </a:cxn>
                <a:cxn ang="0">
                  <a:pos x="33" y="66"/>
                </a:cxn>
                <a:cxn ang="0">
                  <a:pos x="33" y="66"/>
                </a:cxn>
                <a:cxn ang="0">
                  <a:pos x="36" y="50"/>
                </a:cxn>
                <a:cxn ang="0">
                  <a:pos x="40" y="36"/>
                </a:cxn>
                <a:cxn ang="0">
                  <a:pos x="43" y="28"/>
                </a:cxn>
                <a:cxn ang="0">
                  <a:pos x="46" y="21"/>
                </a:cxn>
                <a:cxn ang="0">
                  <a:pos x="51" y="14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7" y="3"/>
                </a:cxn>
                <a:cxn ang="0">
                  <a:pos x="56" y="1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9" y="1"/>
                </a:cxn>
              </a:cxnLst>
              <a:rect l="0" t="0" r="r" b="b"/>
              <a:pathLst>
                <a:path w="57" h="261">
                  <a:moveTo>
                    <a:pt x="49" y="1"/>
                  </a:moveTo>
                  <a:lnTo>
                    <a:pt x="49" y="1"/>
                  </a:lnTo>
                  <a:lnTo>
                    <a:pt x="42" y="10"/>
                  </a:lnTo>
                  <a:lnTo>
                    <a:pt x="36" y="19"/>
                  </a:lnTo>
                  <a:lnTo>
                    <a:pt x="32" y="30"/>
                  </a:lnTo>
                  <a:lnTo>
                    <a:pt x="29" y="41"/>
                  </a:lnTo>
                  <a:lnTo>
                    <a:pt x="29" y="41"/>
                  </a:lnTo>
                  <a:lnTo>
                    <a:pt x="19" y="77"/>
                  </a:lnTo>
                  <a:lnTo>
                    <a:pt x="11" y="114"/>
                  </a:lnTo>
                  <a:lnTo>
                    <a:pt x="11" y="114"/>
                  </a:lnTo>
                  <a:lnTo>
                    <a:pt x="8" y="131"/>
                  </a:lnTo>
                  <a:lnTo>
                    <a:pt x="6" y="149"/>
                  </a:lnTo>
                  <a:lnTo>
                    <a:pt x="2" y="185"/>
                  </a:lnTo>
                  <a:lnTo>
                    <a:pt x="1" y="221"/>
                  </a:lnTo>
                  <a:lnTo>
                    <a:pt x="0" y="257"/>
                  </a:lnTo>
                  <a:lnTo>
                    <a:pt x="0" y="257"/>
                  </a:lnTo>
                  <a:lnTo>
                    <a:pt x="1" y="259"/>
                  </a:lnTo>
                  <a:lnTo>
                    <a:pt x="2" y="260"/>
                  </a:lnTo>
                  <a:lnTo>
                    <a:pt x="3" y="261"/>
                  </a:lnTo>
                  <a:lnTo>
                    <a:pt x="5" y="261"/>
                  </a:lnTo>
                  <a:lnTo>
                    <a:pt x="7" y="261"/>
                  </a:lnTo>
                  <a:lnTo>
                    <a:pt x="8" y="260"/>
                  </a:lnTo>
                  <a:lnTo>
                    <a:pt x="9" y="259"/>
                  </a:lnTo>
                  <a:lnTo>
                    <a:pt x="10" y="257"/>
                  </a:lnTo>
                  <a:lnTo>
                    <a:pt x="10" y="257"/>
                  </a:lnTo>
                  <a:lnTo>
                    <a:pt x="10" y="226"/>
                  </a:lnTo>
                  <a:lnTo>
                    <a:pt x="12" y="193"/>
                  </a:lnTo>
                  <a:lnTo>
                    <a:pt x="15" y="162"/>
                  </a:lnTo>
                  <a:lnTo>
                    <a:pt x="18" y="131"/>
                  </a:lnTo>
                  <a:lnTo>
                    <a:pt x="18" y="131"/>
                  </a:lnTo>
                  <a:lnTo>
                    <a:pt x="20" y="115"/>
                  </a:lnTo>
                  <a:lnTo>
                    <a:pt x="25" y="98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36" y="50"/>
                  </a:lnTo>
                  <a:lnTo>
                    <a:pt x="40" y="36"/>
                  </a:lnTo>
                  <a:lnTo>
                    <a:pt x="43" y="28"/>
                  </a:lnTo>
                  <a:lnTo>
                    <a:pt x="46" y="21"/>
                  </a:lnTo>
                  <a:lnTo>
                    <a:pt x="51" y="14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7" y="3"/>
                  </a:lnTo>
                  <a:lnTo>
                    <a:pt x="56" y="1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09" name="Freeform 870"/>
            <p:cNvSpPr/>
            <p:nvPr/>
          </p:nvSpPr>
          <p:spPr bwMode="auto">
            <a:xfrm>
              <a:off x="4648201" y="1558926"/>
              <a:ext cx="53975" cy="182563"/>
            </a:xfrm>
            <a:custGeom>
              <a:avLst/>
              <a:gdLst/>
              <a:ahLst/>
              <a:cxnLst>
                <a:cxn ang="0">
                  <a:pos x="93" y="1"/>
                </a:cxn>
                <a:cxn ang="0">
                  <a:pos x="93" y="1"/>
                </a:cxn>
                <a:cxn ang="0">
                  <a:pos x="87" y="5"/>
                </a:cxn>
                <a:cxn ang="0">
                  <a:pos x="83" y="9"/>
                </a:cxn>
                <a:cxn ang="0">
                  <a:pos x="79" y="13"/>
                </a:cxn>
                <a:cxn ang="0">
                  <a:pos x="76" y="18"/>
                </a:cxn>
                <a:cxn ang="0">
                  <a:pos x="70" y="30"/>
                </a:cxn>
                <a:cxn ang="0">
                  <a:pos x="65" y="42"/>
                </a:cxn>
                <a:cxn ang="0">
                  <a:pos x="65" y="42"/>
                </a:cxn>
                <a:cxn ang="0">
                  <a:pos x="50" y="92"/>
                </a:cxn>
                <a:cxn ang="0">
                  <a:pos x="36" y="142"/>
                </a:cxn>
                <a:cxn ang="0">
                  <a:pos x="36" y="142"/>
                </a:cxn>
                <a:cxn ang="0">
                  <a:pos x="30" y="168"/>
                </a:cxn>
                <a:cxn ang="0">
                  <a:pos x="25" y="193"/>
                </a:cxn>
                <a:cxn ang="0">
                  <a:pos x="16" y="245"/>
                </a:cxn>
                <a:cxn ang="0">
                  <a:pos x="16" y="245"/>
                </a:cxn>
                <a:cxn ang="0">
                  <a:pos x="5" y="294"/>
                </a:cxn>
                <a:cxn ang="0">
                  <a:pos x="2" y="318"/>
                </a:cxn>
                <a:cxn ang="0">
                  <a:pos x="0" y="343"/>
                </a:cxn>
                <a:cxn ang="0">
                  <a:pos x="0" y="343"/>
                </a:cxn>
                <a:cxn ang="0">
                  <a:pos x="0" y="345"/>
                </a:cxn>
                <a:cxn ang="0">
                  <a:pos x="1" y="346"/>
                </a:cxn>
                <a:cxn ang="0">
                  <a:pos x="3" y="347"/>
                </a:cxn>
                <a:cxn ang="0">
                  <a:pos x="5" y="347"/>
                </a:cxn>
                <a:cxn ang="0">
                  <a:pos x="6" y="347"/>
                </a:cxn>
                <a:cxn ang="0">
                  <a:pos x="8" y="346"/>
                </a:cxn>
                <a:cxn ang="0">
                  <a:pos x="9" y="345"/>
                </a:cxn>
                <a:cxn ang="0">
                  <a:pos x="9" y="343"/>
                </a:cxn>
                <a:cxn ang="0">
                  <a:pos x="9" y="343"/>
                </a:cxn>
                <a:cxn ang="0">
                  <a:pos x="10" y="321"/>
                </a:cxn>
                <a:cxn ang="0">
                  <a:pos x="14" y="300"/>
                </a:cxn>
                <a:cxn ang="0">
                  <a:pos x="17" y="278"/>
                </a:cxn>
                <a:cxn ang="0">
                  <a:pos x="21" y="257"/>
                </a:cxn>
                <a:cxn ang="0">
                  <a:pos x="30" y="214"/>
                </a:cxn>
                <a:cxn ang="0">
                  <a:pos x="39" y="172"/>
                </a:cxn>
                <a:cxn ang="0">
                  <a:pos x="39" y="172"/>
                </a:cxn>
                <a:cxn ang="0">
                  <a:pos x="45" y="149"/>
                </a:cxn>
                <a:cxn ang="0">
                  <a:pos x="51" y="126"/>
                </a:cxn>
                <a:cxn ang="0">
                  <a:pos x="63" y="80"/>
                </a:cxn>
                <a:cxn ang="0">
                  <a:pos x="63" y="80"/>
                </a:cxn>
                <a:cxn ang="0">
                  <a:pos x="69" y="62"/>
                </a:cxn>
                <a:cxn ang="0">
                  <a:pos x="72" y="51"/>
                </a:cxn>
                <a:cxn ang="0">
                  <a:pos x="75" y="41"/>
                </a:cxn>
                <a:cxn ang="0">
                  <a:pos x="79" y="32"/>
                </a:cxn>
                <a:cxn ang="0">
                  <a:pos x="84" y="22"/>
                </a:cxn>
                <a:cxn ang="0">
                  <a:pos x="90" y="15"/>
                </a:cxn>
                <a:cxn ang="0">
                  <a:pos x="98" y="9"/>
                </a:cxn>
                <a:cxn ang="0">
                  <a:pos x="98" y="9"/>
                </a:cxn>
                <a:cxn ang="0">
                  <a:pos x="100" y="8"/>
                </a:cxn>
                <a:cxn ang="0">
                  <a:pos x="100" y="6"/>
                </a:cxn>
                <a:cxn ang="0">
                  <a:pos x="100" y="4"/>
                </a:cxn>
                <a:cxn ang="0">
                  <a:pos x="100" y="3"/>
                </a:cxn>
                <a:cxn ang="0">
                  <a:pos x="99" y="1"/>
                </a:cxn>
                <a:cxn ang="0">
                  <a:pos x="96" y="1"/>
                </a:cxn>
                <a:cxn ang="0">
                  <a:pos x="94" y="0"/>
                </a:cxn>
                <a:cxn ang="0">
                  <a:pos x="93" y="1"/>
                </a:cxn>
                <a:cxn ang="0">
                  <a:pos x="93" y="1"/>
                </a:cxn>
              </a:cxnLst>
              <a:rect l="0" t="0" r="r" b="b"/>
              <a:pathLst>
                <a:path w="100" h="347">
                  <a:moveTo>
                    <a:pt x="93" y="1"/>
                  </a:moveTo>
                  <a:lnTo>
                    <a:pt x="93" y="1"/>
                  </a:lnTo>
                  <a:lnTo>
                    <a:pt x="87" y="5"/>
                  </a:lnTo>
                  <a:lnTo>
                    <a:pt x="83" y="9"/>
                  </a:lnTo>
                  <a:lnTo>
                    <a:pt x="79" y="13"/>
                  </a:lnTo>
                  <a:lnTo>
                    <a:pt x="76" y="18"/>
                  </a:lnTo>
                  <a:lnTo>
                    <a:pt x="70" y="30"/>
                  </a:lnTo>
                  <a:lnTo>
                    <a:pt x="65" y="42"/>
                  </a:lnTo>
                  <a:lnTo>
                    <a:pt x="65" y="42"/>
                  </a:lnTo>
                  <a:lnTo>
                    <a:pt x="50" y="92"/>
                  </a:lnTo>
                  <a:lnTo>
                    <a:pt x="36" y="142"/>
                  </a:lnTo>
                  <a:lnTo>
                    <a:pt x="36" y="142"/>
                  </a:lnTo>
                  <a:lnTo>
                    <a:pt x="30" y="168"/>
                  </a:lnTo>
                  <a:lnTo>
                    <a:pt x="25" y="193"/>
                  </a:lnTo>
                  <a:lnTo>
                    <a:pt x="16" y="245"/>
                  </a:lnTo>
                  <a:lnTo>
                    <a:pt x="16" y="245"/>
                  </a:lnTo>
                  <a:lnTo>
                    <a:pt x="5" y="294"/>
                  </a:lnTo>
                  <a:lnTo>
                    <a:pt x="2" y="318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345"/>
                  </a:lnTo>
                  <a:lnTo>
                    <a:pt x="1" y="346"/>
                  </a:lnTo>
                  <a:lnTo>
                    <a:pt x="3" y="347"/>
                  </a:lnTo>
                  <a:lnTo>
                    <a:pt x="5" y="347"/>
                  </a:lnTo>
                  <a:lnTo>
                    <a:pt x="6" y="347"/>
                  </a:lnTo>
                  <a:lnTo>
                    <a:pt x="8" y="346"/>
                  </a:lnTo>
                  <a:lnTo>
                    <a:pt x="9" y="345"/>
                  </a:lnTo>
                  <a:lnTo>
                    <a:pt x="9" y="343"/>
                  </a:lnTo>
                  <a:lnTo>
                    <a:pt x="9" y="343"/>
                  </a:lnTo>
                  <a:lnTo>
                    <a:pt x="10" y="321"/>
                  </a:lnTo>
                  <a:lnTo>
                    <a:pt x="14" y="300"/>
                  </a:lnTo>
                  <a:lnTo>
                    <a:pt x="17" y="278"/>
                  </a:lnTo>
                  <a:lnTo>
                    <a:pt x="21" y="257"/>
                  </a:lnTo>
                  <a:lnTo>
                    <a:pt x="30" y="214"/>
                  </a:lnTo>
                  <a:lnTo>
                    <a:pt x="39" y="172"/>
                  </a:lnTo>
                  <a:lnTo>
                    <a:pt x="39" y="172"/>
                  </a:lnTo>
                  <a:lnTo>
                    <a:pt x="45" y="149"/>
                  </a:lnTo>
                  <a:lnTo>
                    <a:pt x="51" y="126"/>
                  </a:lnTo>
                  <a:lnTo>
                    <a:pt x="63" y="80"/>
                  </a:lnTo>
                  <a:lnTo>
                    <a:pt x="63" y="80"/>
                  </a:lnTo>
                  <a:lnTo>
                    <a:pt x="69" y="62"/>
                  </a:lnTo>
                  <a:lnTo>
                    <a:pt x="72" y="51"/>
                  </a:lnTo>
                  <a:lnTo>
                    <a:pt x="75" y="41"/>
                  </a:lnTo>
                  <a:lnTo>
                    <a:pt x="79" y="32"/>
                  </a:lnTo>
                  <a:lnTo>
                    <a:pt x="84" y="22"/>
                  </a:lnTo>
                  <a:lnTo>
                    <a:pt x="90" y="15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8"/>
                  </a:lnTo>
                  <a:lnTo>
                    <a:pt x="100" y="6"/>
                  </a:lnTo>
                  <a:lnTo>
                    <a:pt x="100" y="4"/>
                  </a:lnTo>
                  <a:lnTo>
                    <a:pt x="100" y="3"/>
                  </a:lnTo>
                  <a:lnTo>
                    <a:pt x="99" y="1"/>
                  </a:lnTo>
                  <a:lnTo>
                    <a:pt x="96" y="1"/>
                  </a:lnTo>
                  <a:lnTo>
                    <a:pt x="94" y="0"/>
                  </a:lnTo>
                  <a:lnTo>
                    <a:pt x="93" y="1"/>
                  </a:lnTo>
                  <a:lnTo>
                    <a:pt x="9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10" name="Freeform 871"/>
            <p:cNvSpPr/>
            <p:nvPr/>
          </p:nvSpPr>
          <p:spPr bwMode="auto">
            <a:xfrm>
              <a:off x="4673601" y="1576388"/>
              <a:ext cx="50800" cy="190500"/>
            </a:xfrm>
            <a:custGeom>
              <a:avLst/>
              <a:gdLst/>
              <a:ahLst/>
              <a:cxnLst>
                <a:cxn ang="0">
                  <a:pos x="88" y="2"/>
                </a:cxn>
                <a:cxn ang="0">
                  <a:pos x="88" y="2"/>
                </a:cxn>
                <a:cxn ang="0">
                  <a:pos x="78" y="24"/>
                </a:cxn>
                <a:cxn ang="0">
                  <a:pos x="70" y="46"/>
                </a:cxn>
                <a:cxn ang="0">
                  <a:pos x="62" y="69"/>
                </a:cxn>
                <a:cxn ang="0">
                  <a:pos x="55" y="92"/>
                </a:cxn>
                <a:cxn ang="0">
                  <a:pos x="42" y="139"/>
                </a:cxn>
                <a:cxn ang="0">
                  <a:pos x="30" y="185"/>
                </a:cxn>
                <a:cxn ang="0">
                  <a:pos x="30" y="185"/>
                </a:cxn>
                <a:cxn ang="0">
                  <a:pos x="24" y="211"/>
                </a:cxn>
                <a:cxn ang="0">
                  <a:pos x="17" y="237"/>
                </a:cxn>
                <a:cxn ang="0">
                  <a:pos x="7" y="288"/>
                </a:cxn>
                <a:cxn ang="0">
                  <a:pos x="7" y="288"/>
                </a:cxn>
                <a:cxn ang="0">
                  <a:pos x="4" y="306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1" y="349"/>
                </a:cxn>
                <a:cxn ang="0">
                  <a:pos x="2" y="357"/>
                </a:cxn>
                <a:cxn ang="0">
                  <a:pos x="2" y="357"/>
                </a:cxn>
                <a:cxn ang="0">
                  <a:pos x="3" y="359"/>
                </a:cxn>
                <a:cxn ang="0">
                  <a:pos x="4" y="361"/>
                </a:cxn>
                <a:cxn ang="0">
                  <a:pos x="6" y="361"/>
                </a:cxn>
                <a:cxn ang="0">
                  <a:pos x="7" y="361"/>
                </a:cxn>
                <a:cxn ang="0">
                  <a:pos x="10" y="358"/>
                </a:cxn>
                <a:cxn ang="0">
                  <a:pos x="11" y="357"/>
                </a:cxn>
                <a:cxn ang="0">
                  <a:pos x="11" y="355"/>
                </a:cxn>
                <a:cxn ang="0">
                  <a:pos x="11" y="355"/>
                </a:cxn>
                <a:cxn ang="0">
                  <a:pos x="10" y="346"/>
                </a:cxn>
                <a:cxn ang="0">
                  <a:pos x="9" y="337"/>
                </a:cxn>
                <a:cxn ang="0">
                  <a:pos x="10" y="327"/>
                </a:cxn>
                <a:cxn ang="0">
                  <a:pos x="11" y="318"/>
                </a:cxn>
                <a:cxn ang="0">
                  <a:pos x="14" y="300"/>
                </a:cxn>
                <a:cxn ang="0">
                  <a:pos x="17" y="282"/>
                </a:cxn>
                <a:cxn ang="0">
                  <a:pos x="17" y="282"/>
                </a:cxn>
                <a:cxn ang="0">
                  <a:pos x="28" y="235"/>
                </a:cxn>
                <a:cxn ang="0">
                  <a:pos x="39" y="187"/>
                </a:cxn>
                <a:cxn ang="0">
                  <a:pos x="39" y="187"/>
                </a:cxn>
                <a:cxn ang="0">
                  <a:pos x="52" y="142"/>
                </a:cxn>
                <a:cxn ang="0">
                  <a:pos x="64" y="96"/>
                </a:cxn>
                <a:cxn ang="0">
                  <a:pos x="70" y="72"/>
                </a:cxn>
                <a:cxn ang="0">
                  <a:pos x="78" y="51"/>
                </a:cxn>
                <a:cxn ang="0">
                  <a:pos x="87" y="28"/>
                </a:cxn>
                <a:cxn ang="0">
                  <a:pos x="96" y="7"/>
                </a:cxn>
                <a:cxn ang="0">
                  <a:pos x="96" y="7"/>
                </a:cxn>
                <a:cxn ang="0">
                  <a:pos x="97" y="5"/>
                </a:cxn>
                <a:cxn ang="0">
                  <a:pos x="96" y="3"/>
                </a:cxn>
                <a:cxn ang="0">
                  <a:pos x="94" y="0"/>
                </a:cxn>
                <a:cxn ang="0">
                  <a:pos x="93" y="0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8" y="2"/>
                </a:cxn>
                <a:cxn ang="0">
                  <a:pos x="88" y="2"/>
                </a:cxn>
              </a:cxnLst>
              <a:rect l="0" t="0" r="r" b="b"/>
              <a:pathLst>
                <a:path w="97" h="361">
                  <a:moveTo>
                    <a:pt x="88" y="2"/>
                  </a:moveTo>
                  <a:lnTo>
                    <a:pt x="88" y="2"/>
                  </a:lnTo>
                  <a:lnTo>
                    <a:pt x="78" y="24"/>
                  </a:lnTo>
                  <a:lnTo>
                    <a:pt x="70" y="46"/>
                  </a:lnTo>
                  <a:lnTo>
                    <a:pt x="62" y="69"/>
                  </a:lnTo>
                  <a:lnTo>
                    <a:pt x="55" y="92"/>
                  </a:lnTo>
                  <a:lnTo>
                    <a:pt x="42" y="139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24" y="211"/>
                  </a:lnTo>
                  <a:lnTo>
                    <a:pt x="17" y="237"/>
                  </a:lnTo>
                  <a:lnTo>
                    <a:pt x="7" y="288"/>
                  </a:lnTo>
                  <a:lnTo>
                    <a:pt x="7" y="288"/>
                  </a:lnTo>
                  <a:lnTo>
                    <a:pt x="4" y="306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1" y="349"/>
                  </a:lnTo>
                  <a:lnTo>
                    <a:pt x="2" y="357"/>
                  </a:lnTo>
                  <a:lnTo>
                    <a:pt x="2" y="357"/>
                  </a:lnTo>
                  <a:lnTo>
                    <a:pt x="3" y="359"/>
                  </a:lnTo>
                  <a:lnTo>
                    <a:pt x="4" y="361"/>
                  </a:lnTo>
                  <a:lnTo>
                    <a:pt x="6" y="361"/>
                  </a:lnTo>
                  <a:lnTo>
                    <a:pt x="7" y="361"/>
                  </a:lnTo>
                  <a:lnTo>
                    <a:pt x="10" y="358"/>
                  </a:lnTo>
                  <a:lnTo>
                    <a:pt x="11" y="357"/>
                  </a:lnTo>
                  <a:lnTo>
                    <a:pt x="11" y="355"/>
                  </a:lnTo>
                  <a:lnTo>
                    <a:pt x="11" y="355"/>
                  </a:lnTo>
                  <a:lnTo>
                    <a:pt x="10" y="346"/>
                  </a:lnTo>
                  <a:lnTo>
                    <a:pt x="9" y="337"/>
                  </a:lnTo>
                  <a:lnTo>
                    <a:pt x="10" y="327"/>
                  </a:lnTo>
                  <a:lnTo>
                    <a:pt x="11" y="318"/>
                  </a:lnTo>
                  <a:lnTo>
                    <a:pt x="14" y="300"/>
                  </a:lnTo>
                  <a:lnTo>
                    <a:pt x="17" y="282"/>
                  </a:lnTo>
                  <a:lnTo>
                    <a:pt x="17" y="282"/>
                  </a:lnTo>
                  <a:lnTo>
                    <a:pt x="28" y="235"/>
                  </a:lnTo>
                  <a:lnTo>
                    <a:pt x="39" y="187"/>
                  </a:lnTo>
                  <a:lnTo>
                    <a:pt x="39" y="187"/>
                  </a:lnTo>
                  <a:lnTo>
                    <a:pt x="52" y="142"/>
                  </a:lnTo>
                  <a:lnTo>
                    <a:pt x="64" y="96"/>
                  </a:lnTo>
                  <a:lnTo>
                    <a:pt x="70" y="72"/>
                  </a:lnTo>
                  <a:lnTo>
                    <a:pt x="78" y="51"/>
                  </a:lnTo>
                  <a:lnTo>
                    <a:pt x="87" y="28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7" y="5"/>
                  </a:lnTo>
                  <a:lnTo>
                    <a:pt x="96" y="3"/>
                  </a:lnTo>
                  <a:lnTo>
                    <a:pt x="94" y="0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8" y="2"/>
                  </a:lnTo>
                  <a:lnTo>
                    <a:pt x="8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11" name="Freeform 872"/>
            <p:cNvSpPr/>
            <p:nvPr/>
          </p:nvSpPr>
          <p:spPr bwMode="auto">
            <a:xfrm>
              <a:off x="4692651" y="1576388"/>
              <a:ext cx="61913" cy="204788"/>
            </a:xfrm>
            <a:custGeom>
              <a:avLst/>
              <a:gdLst/>
              <a:ahLst/>
              <a:cxnLst>
                <a:cxn ang="0">
                  <a:pos x="107" y="4"/>
                </a:cxn>
                <a:cxn ang="0">
                  <a:pos x="104" y="16"/>
                </a:cxn>
                <a:cxn ang="0">
                  <a:pos x="94" y="38"/>
                </a:cxn>
                <a:cxn ang="0">
                  <a:pos x="90" y="50"/>
                </a:cxn>
                <a:cxn ang="0">
                  <a:pos x="76" y="99"/>
                </a:cxn>
                <a:cxn ang="0">
                  <a:pos x="60" y="154"/>
                </a:cxn>
                <a:cxn ang="0">
                  <a:pos x="43" y="208"/>
                </a:cxn>
                <a:cxn ang="0">
                  <a:pos x="11" y="309"/>
                </a:cxn>
                <a:cxn ang="0">
                  <a:pos x="6" y="326"/>
                </a:cxn>
                <a:cxn ang="0">
                  <a:pos x="0" y="357"/>
                </a:cxn>
                <a:cxn ang="0">
                  <a:pos x="1" y="377"/>
                </a:cxn>
                <a:cxn ang="0">
                  <a:pos x="4" y="384"/>
                </a:cxn>
                <a:cxn ang="0">
                  <a:pos x="5" y="386"/>
                </a:cxn>
                <a:cxn ang="0">
                  <a:pos x="10" y="386"/>
                </a:cxn>
                <a:cxn ang="0">
                  <a:pos x="15" y="383"/>
                </a:cxn>
                <a:cxn ang="0">
                  <a:pos x="16" y="382"/>
                </a:cxn>
                <a:cxn ang="0">
                  <a:pos x="16" y="378"/>
                </a:cxn>
                <a:cxn ang="0">
                  <a:pos x="10" y="376"/>
                </a:cxn>
                <a:cxn ang="0">
                  <a:pos x="10" y="366"/>
                </a:cxn>
                <a:cxn ang="0">
                  <a:pos x="15" y="337"/>
                </a:cxn>
                <a:cxn ang="0">
                  <a:pos x="17" y="324"/>
                </a:cxn>
                <a:cxn ang="0">
                  <a:pos x="28" y="286"/>
                </a:cxn>
                <a:cxn ang="0">
                  <a:pos x="44" y="235"/>
                </a:cxn>
                <a:cxn ang="0">
                  <a:pos x="60" y="185"/>
                </a:cxn>
                <a:cxn ang="0">
                  <a:pos x="76" y="136"/>
                </a:cxn>
                <a:cxn ang="0">
                  <a:pos x="89" y="85"/>
                </a:cxn>
                <a:cxn ang="0">
                  <a:pos x="102" y="46"/>
                </a:cxn>
                <a:cxn ang="0">
                  <a:pos x="107" y="34"/>
                </a:cxn>
                <a:cxn ang="0">
                  <a:pos x="113" y="20"/>
                </a:cxn>
                <a:cxn ang="0">
                  <a:pos x="116" y="4"/>
                </a:cxn>
                <a:cxn ang="0">
                  <a:pos x="116" y="2"/>
                </a:cxn>
                <a:cxn ang="0">
                  <a:pos x="113" y="0"/>
                </a:cxn>
                <a:cxn ang="0">
                  <a:pos x="109" y="1"/>
                </a:cxn>
                <a:cxn ang="0">
                  <a:pos x="107" y="4"/>
                </a:cxn>
              </a:cxnLst>
              <a:rect l="0" t="0" r="r" b="b"/>
              <a:pathLst>
                <a:path w="116" h="386">
                  <a:moveTo>
                    <a:pt x="107" y="4"/>
                  </a:moveTo>
                  <a:lnTo>
                    <a:pt x="107" y="4"/>
                  </a:lnTo>
                  <a:lnTo>
                    <a:pt x="106" y="10"/>
                  </a:lnTo>
                  <a:lnTo>
                    <a:pt x="104" y="16"/>
                  </a:lnTo>
                  <a:lnTo>
                    <a:pt x="100" y="27"/>
                  </a:lnTo>
                  <a:lnTo>
                    <a:pt x="94" y="38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82" y="74"/>
                  </a:lnTo>
                  <a:lnTo>
                    <a:pt x="76" y="99"/>
                  </a:lnTo>
                  <a:lnTo>
                    <a:pt x="76" y="99"/>
                  </a:lnTo>
                  <a:lnTo>
                    <a:pt x="60" y="154"/>
                  </a:lnTo>
                  <a:lnTo>
                    <a:pt x="43" y="208"/>
                  </a:lnTo>
                  <a:lnTo>
                    <a:pt x="43" y="208"/>
                  </a:lnTo>
                  <a:lnTo>
                    <a:pt x="26" y="259"/>
                  </a:lnTo>
                  <a:lnTo>
                    <a:pt x="11" y="309"/>
                  </a:lnTo>
                  <a:lnTo>
                    <a:pt x="11" y="309"/>
                  </a:lnTo>
                  <a:lnTo>
                    <a:pt x="6" y="326"/>
                  </a:lnTo>
                  <a:lnTo>
                    <a:pt x="2" y="347"/>
                  </a:lnTo>
                  <a:lnTo>
                    <a:pt x="0" y="357"/>
                  </a:lnTo>
                  <a:lnTo>
                    <a:pt x="0" y="368"/>
                  </a:lnTo>
                  <a:lnTo>
                    <a:pt x="1" y="377"/>
                  </a:lnTo>
                  <a:lnTo>
                    <a:pt x="2" y="381"/>
                  </a:lnTo>
                  <a:lnTo>
                    <a:pt x="4" y="384"/>
                  </a:lnTo>
                  <a:lnTo>
                    <a:pt x="4" y="384"/>
                  </a:lnTo>
                  <a:lnTo>
                    <a:pt x="5" y="386"/>
                  </a:lnTo>
                  <a:lnTo>
                    <a:pt x="6" y="386"/>
                  </a:lnTo>
                  <a:lnTo>
                    <a:pt x="10" y="386"/>
                  </a:lnTo>
                  <a:lnTo>
                    <a:pt x="10" y="386"/>
                  </a:lnTo>
                  <a:lnTo>
                    <a:pt x="15" y="383"/>
                  </a:lnTo>
                  <a:lnTo>
                    <a:pt x="15" y="383"/>
                  </a:lnTo>
                  <a:lnTo>
                    <a:pt x="16" y="382"/>
                  </a:lnTo>
                  <a:lnTo>
                    <a:pt x="17" y="380"/>
                  </a:lnTo>
                  <a:lnTo>
                    <a:pt x="16" y="378"/>
                  </a:lnTo>
                  <a:lnTo>
                    <a:pt x="14" y="376"/>
                  </a:lnTo>
                  <a:lnTo>
                    <a:pt x="10" y="376"/>
                  </a:lnTo>
                  <a:lnTo>
                    <a:pt x="10" y="376"/>
                  </a:lnTo>
                  <a:lnTo>
                    <a:pt x="10" y="366"/>
                  </a:lnTo>
                  <a:lnTo>
                    <a:pt x="11" y="355"/>
                  </a:lnTo>
                  <a:lnTo>
                    <a:pt x="15" y="337"/>
                  </a:lnTo>
                  <a:lnTo>
                    <a:pt x="15" y="337"/>
                  </a:lnTo>
                  <a:lnTo>
                    <a:pt x="17" y="324"/>
                  </a:lnTo>
                  <a:lnTo>
                    <a:pt x="21" y="312"/>
                  </a:lnTo>
                  <a:lnTo>
                    <a:pt x="28" y="286"/>
                  </a:lnTo>
                  <a:lnTo>
                    <a:pt x="28" y="286"/>
                  </a:lnTo>
                  <a:lnTo>
                    <a:pt x="44" y="235"/>
                  </a:lnTo>
                  <a:lnTo>
                    <a:pt x="60" y="185"/>
                  </a:lnTo>
                  <a:lnTo>
                    <a:pt x="60" y="185"/>
                  </a:lnTo>
                  <a:lnTo>
                    <a:pt x="68" y="160"/>
                  </a:lnTo>
                  <a:lnTo>
                    <a:pt x="76" y="136"/>
                  </a:lnTo>
                  <a:lnTo>
                    <a:pt x="89" y="85"/>
                  </a:lnTo>
                  <a:lnTo>
                    <a:pt x="89" y="85"/>
                  </a:lnTo>
                  <a:lnTo>
                    <a:pt x="96" y="59"/>
                  </a:lnTo>
                  <a:lnTo>
                    <a:pt x="102" y="46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10" y="27"/>
                  </a:lnTo>
                  <a:lnTo>
                    <a:pt x="113" y="20"/>
                  </a:lnTo>
                  <a:lnTo>
                    <a:pt x="115" y="1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6" y="2"/>
                  </a:lnTo>
                  <a:lnTo>
                    <a:pt x="115" y="1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09" y="1"/>
                  </a:lnTo>
                  <a:lnTo>
                    <a:pt x="107" y="2"/>
                  </a:lnTo>
                  <a:lnTo>
                    <a:pt x="107" y="4"/>
                  </a:lnTo>
                  <a:lnTo>
                    <a:pt x="10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12" name="Freeform 873"/>
            <p:cNvSpPr/>
            <p:nvPr/>
          </p:nvSpPr>
          <p:spPr bwMode="auto">
            <a:xfrm>
              <a:off x="4725988" y="1582738"/>
              <a:ext cx="58738" cy="203200"/>
            </a:xfrm>
            <a:custGeom>
              <a:avLst/>
              <a:gdLst/>
              <a:ahLst/>
              <a:cxnLst>
                <a:cxn ang="0">
                  <a:pos x="103" y="2"/>
                </a:cxn>
                <a:cxn ang="0">
                  <a:pos x="91" y="19"/>
                </a:cxn>
                <a:cxn ang="0">
                  <a:pos x="84" y="38"/>
                </a:cxn>
                <a:cxn ang="0">
                  <a:pos x="74" y="77"/>
                </a:cxn>
                <a:cxn ang="0">
                  <a:pos x="66" y="105"/>
                </a:cxn>
                <a:cxn ang="0">
                  <a:pos x="50" y="161"/>
                </a:cxn>
                <a:cxn ang="0">
                  <a:pos x="42" y="188"/>
                </a:cxn>
                <a:cxn ang="0">
                  <a:pos x="27" y="244"/>
                </a:cxn>
                <a:cxn ang="0">
                  <a:pos x="15" y="301"/>
                </a:cxn>
                <a:cxn ang="0">
                  <a:pos x="4" y="339"/>
                </a:cxn>
                <a:cxn ang="0">
                  <a:pos x="1" y="358"/>
                </a:cxn>
                <a:cxn ang="0">
                  <a:pos x="2" y="378"/>
                </a:cxn>
                <a:cxn ang="0">
                  <a:pos x="2" y="380"/>
                </a:cxn>
                <a:cxn ang="0">
                  <a:pos x="5" y="382"/>
                </a:cxn>
                <a:cxn ang="0">
                  <a:pos x="10" y="381"/>
                </a:cxn>
                <a:cxn ang="0">
                  <a:pos x="11" y="378"/>
                </a:cxn>
                <a:cxn ang="0">
                  <a:pos x="11" y="375"/>
                </a:cxn>
                <a:cxn ang="0">
                  <a:pos x="11" y="356"/>
                </a:cxn>
                <a:cxn ang="0">
                  <a:pos x="15" y="334"/>
                </a:cxn>
                <a:cxn ang="0">
                  <a:pos x="26" y="294"/>
                </a:cxn>
                <a:cxn ang="0">
                  <a:pos x="37" y="246"/>
                </a:cxn>
                <a:cxn ang="0">
                  <a:pos x="49" y="199"/>
                </a:cxn>
                <a:cxn ang="0">
                  <a:pos x="61" y="153"/>
                </a:cxn>
                <a:cxn ang="0">
                  <a:pos x="75" y="106"/>
                </a:cxn>
                <a:cxn ang="0">
                  <a:pos x="91" y="54"/>
                </a:cxn>
                <a:cxn ang="0">
                  <a:pos x="98" y="30"/>
                </a:cxn>
                <a:cxn ang="0">
                  <a:pos x="102" y="20"/>
                </a:cxn>
                <a:cxn ang="0">
                  <a:pos x="110" y="9"/>
                </a:cxn>
                <a:cxn ang="0">
                  <a:pos x="111" y="8"/>
                </a:cxn>
                <a:cxn ang="0">
                  <a:pos x="110" y="3"/>
                </a:cxn>
                <a:cxn ang="0">
                  <a:pos x="108" y="1"/>
                </a:cxn>
                <a:cxn ang="0">
                  <a:pos x="105" y="1"/>
                </a:cxn>
                <a:cxn ang="0">
                  <a:pos x="103" y="2"/>
                </a:cxn>
              </a:cxnLst>
              <a:rect l="0" t="0" r="r" b="b"/>
              <a:pathLst>
                <a:path w="111" h="382">
                  <a:moveTo>
                    <a:pt x="103" y="2"/>
                  </a:moveTo>
                  <a:lnTo>
                    <a:pt x="103" y="2"/>
                  </a:lnTo>
                  <a:lnTo>
                    <a:pt x="97" y="11"/>
                  </a:lnTo>
                  <a:lnTo>
                    <a:pt x="91" y="19"/>
                  </a:lnTo>
                  <a:lnTo>
                    <a:pt x="87" y="28"/>
                  </a:lnTo>
                  <a:lnTo>
                    <a:pt x="84" y="38"/>
                  </a:lnTo>
                  <a:lnTo>
                    <a:pt x="80" y="57"/>
                  </a:lnTo>
                  <a:lnTo>
                    <a:pt x="74" y="77"/>
                  </a:lnTo>
                  <a:lnTo>
                    <a:pt x="74" y="77"/>
                  </a:lnTo>
                  <a:lnTo>
                    <a:pt x="66" y="105"/>
                  </a:lnTo>
                  <a:lnTo>
                    <a:pt x="58" y="133"/>
                  </a:lnTo>
                  <a:lnTo>
                    <a:pt x="50" y="161"/>
                  </a:lnTo>
                  <a:lnTo>
                    <a:pt x="42" y="188"/>
                  </a:lnTo>
                  <a:lnTo>
                    <a:pt x="42" y="188"/>
                  </a:lnTo>
                  <a:lnTo>
                    <a:pt x="33" y="216"/>
                  </a:lnTo>
                  <a:lnTo>
                    <a:pt x="27" y="244"/>
                  </a:lnTo>
                  <a:lnTo>
                    <a:pt x="15" y="301"/>
                  </a:lnTo>
                  <a:lnTo>
                    <a:pt x="15" y="301"/>
                  </a:lnTo>
                  <a:lnTo>
                    <a:pt x="10" y="320"/>
                  </a:lnTo>
                  <a:lnTo>
                    <a:pt x="4" y="339"/>
                  </a:lnTo>
                  <a:lnTo>
                    <a:pt x="2" y="349"/>
                  </a:lnTo>
                  <a:lnTo>
                    <a:pt x="1" y="358"/>
                  </a:lnTo>
                  <a:lnTo>
                    <a:pt x="0" y="368"/>
                  </a:lnTo>
                  <a:lnTo>
                    <a:pt x="2" y="378"/>
                  </a:lnTo>
                  <a:lnTo>
                    <a:pt x="2" y="378"/>
                  </a:lnTo>
                  <a:lnTo>
                    <a:pt x="2" y="380"/>
                  </a:lnTo>
                  <a:lnTo>
                    <a:pt x="4" y="381"/>
                  </a:lnTo>
                  <a:lnTo>
                    <a:pt x="5" y="382"/>
                  </a:lnTo>
                  <a:lnTo>
                    <a:pt x="7" y="381"/>
                  </a:lnTo>
                  <a:lnTo>
                    <a:pt x="10" y="381"/>
                  </a:lnTo>
                  <a:lnTo>
                    <a:pt x="11" y="379"/>
                  </a:lnTo>
                  <a:lnTo>
                    <a:pt x="11" y="378"/>
                  </a:lnTo>
                  <a:lnTo>
                    <a:pt x="11" y="375"/>
                  </a:lnTo>
                  <a:lnTo>
                    <a:pt x="11" y="375"/>
                  </a:lnTo>
                  <a:lnTo>
                    <a:pt x="10" y="366"/>
                  </a:lnTo>
                  <a:lnTo>
                    <a:pt x="11" y="356"/>
                  </a:lnTo>
                  <a:lnTo>
                    <a:pt x="12" y="345"/>
                  </a:lnTo>
                  <a:lnTo>
                    <a:pt x="15" y="334"/>
                  </a:lnTo>
                  <a:lnTo>
                    <a:pt x="21" y="313"/>
                  </a:lnTo>
                  <a:lnTo>
                    <a:pt x="26" y="294"/>
                  </a:lnTo>
                  <a:lnTo>
                    <a:pt x="26" y="294"/>
                  </a:lnTo>
                  <a:lnTo>
                    <a:pt x="37" y="246"/>
                  </a:lnTo>
                  <a:lnTo>
                    <a:pt x="43" y="222"/>
                  </a:lnTo>
                  <a:lnTo>
                    <a:pt x="49" y="199"/>
                  </a:lnTo>
                  <a:lnTo>
                    <a:pt x="49" y="199"/>
                  </a:lnTo>
                  <a:lnTo>
                    <a:pt x="61" y="153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91" y="54"/>
                  </a:lnTo>
                  <a:lnTo>
                    <a:pt x="91" y="54"/>
                  </a:lnTo>
                  <a:lnTo>
                    <a:pt x="96" y="42"/>
                  </a:lnTo>
                  <a:lnTo>
                    <a:pt x="98" y="30"/>
                  </a:lnTo>
                  <a:lnTo>
                    <a:pt x="100" y="25"/>
                  </a:lnTo>
                  <a:lnTo>
                    <a:pt x="102" y="20"/>
                  </a:lnTo>
                  <a:lnTo>
                    <a:pt x="105" y="15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1" y="8"/>
                  </a:lnTo>
                  <a:lnTo>
                    <a:pt x="111" y="5"/>
                  </a:lnTo>
                  <a:lnTo>
                    <a:pt x="110" y="3"/>
                  </a:lnTo>
                  <a:lnTo>
                    <a:pt x="109" y="2"/>
                  </a:lnTo>
                  <a:lnTo>
                    <a:pt x="108" y="1"/>
                  </a:lnTo>
                  <a:lnTo>
                    <a:pt x="106" y="0"/>
                  </a:lnTo>
                  <a:lnTo>
                    <a:pt x="105" y="1"/>
                  </a:lnTo>
                  <a:lnTo>
                    <a:pt x="103" y="2"/>
                  </a:lnTo>
                  <a:lnTo>
                    <a:pt x="10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13" name="Freeform 874"/>
            <p:cNvSpPr/>
            <p:nvPr/>
          </p:nvSpPr>
          <p:spPr bwMode="auto">
            <a:xfrm>
              <a:off x="4762501" y="1589088"/>
              <a:ext cx="49213" cy="168275"/>
            </a:xfrm>
            <a:custGeom>
              <a:avLst/>
              <a:gdLst/>
              <a:ahLst/>
              <a:cxnLst>
                <a:cxn ang="0">
                  <a:pos x="86" y="2"/>
                </a:cxn>
                <a:cxn ang="0">
                  <a:pos x="86" y="2"/>
                </a:cxn>
                <a:cxn ang="0">
                  <a:pos x="77" y="19"/>
                </a:cxn>
                <a:cxn ang="0">
                  <a:pos x="70" y="37"/>
                </a:cxn>
                <a:cxn ang="0">
                  <a:pos x="64" y="56"/>
                </a:cxn>
                <a:cxn ang="0">
                  <a:pos x="59" y="74"/>
                </a:cxn>
                <a:cxn ang="0">
                  <a:pos x="49" y="112"/>
                </a:cxn>
                <a:cxn ang="0">
                  <a:pos x="40" y="150"/>
                </a:cxn>
                <a:cxn ang="0">
                  <a:pos x="40" y="150"/>
                </a:cxn>
                <a:cxn ang="0">
                  <a:pos x="0" y="312"/>
                </a:cxn>
                <a:cxn ang="0">
                  <a:pos x="0" y="312"/>
                </a:cxn>
                <a:cxn ang="0">
                  <a:pos x="0" y="315"/>
                </a:cxn>
                <a:cxn ang="0">
                  <a:pos x="0" y="315"/>
                </a:cxn>
                <a:cxn ang="0">
                  <a:pos x="0" y="316"/>
                </a:cxn>
                <a:cxn ang="0">
                  <a:pos x="0" y="316"/>
                </a:cxn>
                <a:cxn ang="0">
                  <a:pos x="1" y="316"/>
                </a:cxn>
                <a:cxn ang="0">
                  <a:pos x="1" y="316"/>
                </a:cxn>
                <a:cxn ang="0">
                  <a:pos x="2" y="318"/>
                </a:cxn>
                <a:cxn ang="0">
                  <a:pos x="4" y="318"/>
                </a:cxn>
                <a:cxn ang="0">
                  <a:pos x="6" y="318"/>
                </a:cxn>
                <a:cxn ang="0">
                  <a:pos x="6" y="318"/>
                </a:cxn>
                <a:cxn ang="0">
                  <a:pos x="9" y="317"/>
                </a:cxn>
                <a:cxn ang="0">
                  <a:pos x="10" y="315"/>
                </a:cxn>
                <a:cxn ang="0">
                  <a:pos x="11" y="313"/>
                </a:cxn>
                <a:cxn ang="0">
                  <a:pos x="10" y="311"/>
                </a:cxn>
                <a:cxn ang="0">
                  <a:pos x="10" y="311"/>
                </a:cxn>
                <a:cxn ang="0">
                  <a:pos x="47" y="160"/>
                </a:cxn>
                <a:cxn ang="0">
                  <a:pos x="47" y="160"/>
                </a:cxn>
                <a:cxn ang="0">
                  <a:pos x="57" y="122"/>
                </a:cxn>
                <a:cxn ang="0">
                  <a:pos x="66" y="82"/>
                </a:cxn>
                <a:cxn ang="0">
                  <a:pos x="71" y="63"/>
                </a:cxn>
                <a:cxn ang="0">
                  <a:pos x="77" y="43"/>
                </a:cxn>
                <a:cxn ang="0">
                  <a:pos x="86" y="25"/>
                </a:cxn>
                <a:cxn ang="0">
                  <a:pos x="94" y="6"/>
                </a:cxn>
                <a:cxn ang="0">
                  <a:pos x="94" y="6"/>
                </a:cxn>
                <a:cxn ang="0">
                  <a:pos x="94" y="5"/>
                </a:cxn>
                <a:cxn ang="0">
                  <a:pos x="94" y="3"/>
                </a:cxn>
                <a:cxn ang="0">
                  <a:pos x="93" y="1"/>
                </a:cxn>
                <a:cxn ang="0">
                  <a:pos x="92" y="0"/>
                </a:cxn>
                <a:cxn ang="0">
                  <a:pos x="90" y="0"/>
                </a:cxn>
                <a:cxn ang="0">
                  <a:pos x="89" y="0"/>
                </a:cxn>
                <a:cxn ang="0">
                  <a:pos x="87" y="0"/>
                </a:cxn>
                <a:cxn ang="0">
                  <a:pos x="86" y="2"/>
                </a:cxn>
                <a:cxn ang="0">
                  <a:pos x="86" y="2"/>
                </a:cxn>
              </a:cxnLst>
              <a:rect l="0" t="0" r="r" b="b"/>
              <a:pathLst>
                <a:path w="94" h="318">
                  <a:moveTo>
                    <a:pt x="86" y="2"/>
                  </a:moveTo>
                  <a:lnTo>
                    <a:pt x="86" y="2"/>
                  </a:lnTo>
                  <a:lnTo>
                    <a:pt x="77" y="19"/>
                  </a:lnTo>
                  <a:lnTo>
                    <a:pt x="70" y="37"/>
                  </a:lnTo>
                  <a:lnTo>
                    <a:pt x="64" y="56"/>
                  </a:lnTo>
                  <a:lnTo>
                    <a:pt x="59" y="74"/>
                  </a:lnTo>
                  <a:lnTo>
                    <a:pt x="49" y="112"/>
                  </a:lnTo>
                  <a:lnTo>
                    <a:pt x="40" y="150"/>
                  </a:lnTo>
                  <a:lnTo>
                    <a:pt x="40" y="150"/>
                  </a:lnTo>
                  <a:lnTo>
                    <a:pt x="0" y="312"/>
                  </a:lnTo>
                  <a:lnTo>
                    <a:pt x="0" y="312"/>
                  </a:lnTo>
                  <a:lnTo>
                    <a:pt x="0" y="315"/>
                  </a:lnTo>
                  <a:lnTo>
                    <a:pt x="0" y="315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1" y="316"/>
                  </a:lnTo>
                  <a:lnTo>
                    <a:pt x="1" y="316"/>
                  </a:lnTo>
                  <a:lnTo>
                    <a:pt x="2" y="318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6" y="318"/>
                  </a:lnTo>
                  <a:lnTo>
                    <a:pt x="9" y="317"/>
                  </a:lnTo>
                  <a:lnTo>
                    <a:pt x="10" y="315"/>
                  </a:lnTo>
                  <a:lnTo>
                    <a:pt x="11" y="313"/>
                  </a:lnTo>
                  <a:lnTo>
                    <a:pt x="10" y="311"/>
                  </a:lnTo>
                  <a:lnTo>
                    <a:pt x="10" y="311"/>
                  </a:lnTo>
                  <a:lnTo>
                    <a:pt x="47" y="160"/>
                  </a:lnTo>
                  <a:lnTo>
                    <a:pt x="47" y="160"/>
                  </a:lnTo>
                  <a:lnTo>
                    <a:pt x="57" y="122"/>
                  </a:lnTo>
                  <a:lnTo>
                    <a:pt x="66" y="82"/>
                  </a:lnTo>
                  <a:lnTo>
                    <a:pt x="71" y="63"/>
                  </a:lnTo>
                  <a:lnTo>
                    <a:pt x="77" y="43"/>
                  </a:lnTo>
                  <a:lnTo>
                    <a:pt x="86" y="25"/>
                  </a:lnTo>
                  <a:lnTo>
                    <a:pt x="94" y="6"/>
                  </a:lnTo>
                  <a:lnTo>
                    <a:pt x="94" y="6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3" y="1"/>
                  </a:lnTo>
                  <a:lnTo>
                    <a:pt x="92" y="0"/>
                  </a:lnTo>
                  <a:lnTo>
                    <a:pt x="90" y="0"/>
                  </a:lnTo>
                  <a:lnTo>
                    <a:pt x="89" y="0"/>
                  </a:lnTo>
                  <a:lnTo>
                    <a:pt x="87" y="0"/>
                  </a:lnTo>
                  <a:lnTo>
                    <a:pt x="86" y="2"/>
                  </a:lnTo>
                  <a:lnTo>
                    <a:pt x="8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14" name="Freeform 875"/>
            <p:cNvSpPr/>
            <p:nvPr/>
          </p:nvSpPr>
          <p:spPr bwMode="auto">
            <a:xfrm>
              <a:off x="4792663" y="1601788"/>
              <a:ext cx="31750" cy="130175"/>
            </a:xfrm>
            <a:custGeom>
              <a:avLst/>
              <a:gdLst/>
              <a:ahLst/>
              <a:cxnLst>
                <a:cxn ang="0">
                  <a:pos x="51" y="5"/>
                </a:cxn>
                <a:cxn ang="0">
                  <a:pos x="51" y="5"/>
                </a:cxn>
                <a:cxn ang="0">
                  <a:pos x="51" y="20"/>
                </a:cxn>
                <a:cxn ang="0">
                  <a:pos x="49" y="35"/>
                </a:cxn>
                <a:cxn ang="0">
                  <a:pos x="44" y="64"/>
                </a:cxn>
                <a:cxn ang="0">
                  <a:pos x="31" y="122"/>
                </a:cxn>
                <a:cxn ang="0">
                  <a:pos x="31" y="122"/>
                </a:cxn>
                <a:cxn ang="0">
                  <a:pos x="25" y="152"/>
                </a:cxn>
                <a:cxn ang="0">
                  <a:pos x="18" y="182"/>
                </a:cxn>
                <a:cxn ang="0">
                  <a:pos x="10" y="211"/>
                </a:cxn>
                <a:cxn ang="0">
                  <a:pos x="6" y="225"/>
                </a:cxn>
                <a:cxn ang="0">
                  <a:pos x="0" y="240"/>
                </a:cxn>
                <a:cxn ang="0">
                  <a:pos x="0" y="240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3" y="247"/>
                </a:cxn>
                <a:cxn ang="0">
                  <a:pos x="4" y="247"/>
                </a:cxn>
                <a:cxn ang="0">
                  <a:pos x="6" y="247"/>
                </a:cxn>
                <a:cxn ang="0">
                  <a:pos x="7" y="247"/>
                </a:cxn>
                <a:cxn ang="0">
                  <a:pos x="8" y="245"/>
                </a:cxn>
                <a:cxn ang="0">
                  <a:pos x="8" y="245"/>
                </a:cxn>
                <a:cxn ang="0">
                  <a:pos x="14" y="231"/>
                </a:cxn>
                <a:cxn ang="0">
                  <a:pos x="19" y="215"/>
                </a:cxn>
                <a:cxn ang="0">
                  <a:pos x="28" y="185"/>
                </a:cxn>
                <a:cxn ang="0">
                  <a:pos x="34" y="155"/>
                </a:cxn>
                <a:cxn ang="0">
                  <a:pos x="40" y="124"/>
                </a:cxn>
                <a:cxn ang="0">
                  <a:pos x="40" y="124"/>
                </a:cxn>
                <a:cxn ang="0">
                  <a:pos x="54" y="65"/>
                </a:cxn>
                <a:cxn ang="0">
                  <a:pos x="59" y="36"/>
                </a:cxn>
                <a:cxn ang="0">
                  <a:pos x="61" y="20"/>
                </a:cxn>
                <a:cxn ang="0">
                  <a:pos x="61" y="5"/>
                </a:cxn>
                <a:cxn ang="0">
                  <a:pos x="61" y="5"/>
                </a:cxn>
                <a:cxn ang="0">
                  <a:pos x="61" y="3"/>
                </a:cxn>
                <a:cxn ang="0">
                  <a:pos x="60" y="2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4" y="2"/>
                </a:cxn>
                <a:cxn ang="0">
                  <a:pos x="52" y="3"/>
                </a:cxn>
                <a:cxn ang="0">
                  <a:pos x="51" y="5"/>
                </a:cxn>
                <a:cxn ang="0">
                  <a:pos x="51" y="5"/>
                </a:cxn>
              </a:cxnLst>
              <a:rect l="0" t="0" r="r" b="b"/>
              <a:pathLst>
                <a:path w="61" h="247">
                  <a:moveTo>
                    <a:pt x="51" y="5"/>
                  </a:moveTo>
                  <a:lnTo>
                    <a:pt x="51" y="5"/>
                  </a:lnTo>
                  <a:lnTo>
                    <a:pt x="51" y="20"/>
                  </a:lnTo>
                  <a:lnTo>
                    <a:pt x="49" y="35"/>
                  </a:lnTo>
                  <a:lnTo>
                    <a:pt x="44" y="64"/>
                  </a:lnTo>
                  <a:lnTo>
                    <a:pt x="31" y="122"/>
                  </a:lnTo>
                  <a:lnTo>
                    <a:pt x="31" y="122"/>
                  </a:lnTo>
                  <a:lnTo>
                    <a:pt x="25" y="152"/>
                  </a:lnTo>
                  <a:lnTo>
                    <a:pt x="18" y="182"/>
                  </a:lnTo>
                  <a:lnTo>
                    <a:pt x="10" y="211"/>
                  </a:lnTo>
                  <a:lnTo>
                    <a:pt x="6" y="225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3" y="247"/>
                  </a:lnTo>
                  <a:lnTo>
                    <a:pt x="4" y="247"/>
                  </a:lnTo>
                  <a:lnTo>
                    <a:pt x="6" y="247"/>
                  </a:lnTo>
                  <a:lnTo>
                    <a:pt x="7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4" y="231"/>
                  </a:lnTo>
                  <a:lnTo>
                    <a:pt x="19" y="215"/>
                  </a:lnTo>
                  <a:lnTo>
                    <a:pt x="28" y="185"/>
                  </a:lnTo>
                  <a:lnTo>
                    <a:pt x="34" y="155"/>
                  </a:lnTo>
                  <a:lnTo>
                    <a:pt x="40" y="124"/>
                  </a:lnTo>
                  <a:lnTo>
                    <a:pt x="40" y="124"/>
                  </a:lnTo>
                  <a:lnTo>
                    <a:pt x="54" y="65"/>
                  </a:lnTo>
                  <a:lnTo>
                    <a:pt x="59" y="36"/>
                  </a:lnTo>
                  <a:lnTo>
                    <a:pt x="61" y="20"/>
                  </a:lnTo>
                  <a:lnTo>
                    <a:pt x="61" y="5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60" y="2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4" y="2"/>
                  </a:lnTo>
                  <a:lnTo>
                    <a:pt x="52" y="3"/>
                  </a:lnTo>
                  <a:lnTo>
                    <a:pt x="51" y="5"/>
                  </a:lnTo>
                  <a:lnTo>
                    <a:pt x="5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15" name="Freeform 876"/>
            <p:cNvSpPr/>
            <p:nvPr/>
          </p:nvSpPr>
          <p:spPr bwMode="auto">
            <a:xfrm>
              <a:off x="4830763" y="1595438"/>
              <a:ext cx="12700" cy="90488"/>
            </a:xfrm>
            <a:custGeom>
              <a:avLst/>
              <a:gdLst/>
              <a:ahLst/>
              <a:cxnLst>
                <a:cxn ang="0">
                  <a:pos x="14" y="5"/>
                </a:cxn>
                <a:cxn ang="0">
                  <a:pos x="14" y="5"/>
                </a:cxn>
                <a:cxn ang="0">
                  <a:pos x="14" y="26"/>
                </a:cxn>
                <a:cxn ang="0">
                  <a:pos x="13" y="46"/>
                </a:cxn>
                <a:cxn ang="0">
                  <a:pos x="8" y="86"/>
                </a:cxn>
                <a:cxn ang="0">
                  <a:pos x="0" y="167"/>
                </a:cxn>
                <a:cxn ang="0">
                  <a:pos x="0" y="167"/>
                </a:cxn>
                <a:cxn ang="0">
                  <a:pos x="0" y="169"/>
                </a:cxn>
                <a:cxn ang="0">
                  <a:pos x="1" y="170"/>
                </a:cxn>
                <a:cxn ang="0">
                  <a:pos x="2" y="171"/>
                </a:cxn>
                <a:cxn ang="0">
                  <a:pos x="4" y="171"/>
                </a:cxn>
                <a:cxn ang="0">
                  <a:pos x="7" y="170"/>
                </a:cxn>
                <a:cxn ang="0">
                  <a:pos x="8" y="169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18" y="86"/>
                </a:cxn>
                <a:cxn ang="0">
                  <a:pos x="22" y="46"/>
                </a:cxn>
                <a:cxn ang="0">
                  <a:pos x="23" y="26"/>
                </a:cxn>
                <a:cxn ang="0">
                  <a:pos x="24" y="5"/>
                </a:cxn>
                <a:cxn ang="0">
                  <a:pos x="24" y="5"/>
                </a:cxn>
                <a:cxn ang="0">
                  <a:pos x="23" y="3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7" y="1"/>
                </a:cxn>
                <a:cxn ang="0">
                  <a:pos x="16" y="2"/>
                </a:cxn>
                <a:cxn ang="0">
                  <a:pos x="15" y="3"/>
                </a:cxn>
                <a:cxn ang="0">
                  <a:pos x="14" y="5"/>
                </a:cxn>
                <a:cxn ang="0">
                  <a:pos x="14" y="5"/>
                </a:cxn>
              </a:cxnLst>
              <a:rect l="0" t="0" r="r" b="b"/>
              <a:pathLst>
                <a:path w="24" h="171">
                  <a:moveTo>
                    <a:pt x="14" y="5"/>
                  </a:moveTo>
                  <a:lnTo>
                    <a:pt x="14" y="5"/>
                  </a:lnTo>
                  <a:lnTo>
                    <a:pt x="14" y="26"/>
                  </a:lnTo>
                  <a:lnTo>
                    <a:pt x="13" y="46"/>
                  </a:lnTo>
                  <a:lnTo>
                    <a:pt x="8" y="86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0" y="169"/>
                  </a:lnTo>
                  <a:lnTo>
                    <a:pt x="1" y="170"/>
                  </a:lnTo>
                  <a:lnTo>
                    <a:pt x="2" y="171"/>
                  </a:lnTo>
                  <a:lnTo>
                    <a:pt x="4" y="171"/>
                  </a:lnTo>
                  <a:lnTo>
                    <a:pt x="7" y="170"/>
                  </a:lnTo>
                  <a:lnTo>
                    <a:pt x="8" y="169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18" y="86"/>
                  </a:lnTo>
                  <a:lnTo>
                    <a:pt x="22" y="46"/>
                  </a:lnTo>
                  <a:lnTo>
                    <a:pt x="23" y="26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3" y="3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5" y="3"/>
                  </a:lnTo>
                  <a:lnTo>
                    <a:pt x="14" y="5"/>
                  </a:lnTo>
                  <a:lnTo>
                    <a:pt x="1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16" name="Freeform 877"/>
            <p:cNvSpPr/>
            <p:nvPr/>
          </p:nvSpPr>
          <p:spPr bwMode="auto">
            <a:xfrm>
              <a:off x="4433888" y="1717676"/>
              <a:ext cx="20638" cy="23813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3" y="1"/>
                </a:cxn>
                <a:cxn ang="0">
                  <a:pos x="23" y="10"/>
                </a:cxn>
                <a:cxn ang="0">
                  <a:pos x="12" y="20"/>
                </a:cxn>
                <a:cxn ang="0">
                  <a:pos x="8" y="25"/>
                </a:cxn>
                <a:cxn ang="0">
                  <a:pos x="4" y="30"/>
                </a:cxn>
                <a:cxn ang="0">
                  <a:pos x="1" y="36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0" y="45"/>
                </a:cxn>
                <a:cxn ang="0">
                  <a:pos x="1" y="46"/>
                </a:cxn>
                <a:cxn ang="0">
                  <a:pos x="3" y="47"/>
                </a:cxn>
                <a:cxn ang="0">
                  <a:pos x="4" y="47"/>
                </a:cxn>
                <a:cxn ang="0">
                  <a:pos x="6" y="47"/>
                </a:cxn>
                <a:cxn ang="0">
                  <a:pos x="7" y="46"/>
                </a:cxn>
                <a:cxn ang="0">
                  <a:pos x="9" y="45"/>
                </a:cxn>
                <a:cxn ang="0">
                  <a:pos x="9" y="43"/>
                </a:cxn>
                <a:cxn ang="0">
                  <a:pos x="9" y="43"/>
                </a:cxn>
                <a:cxn ang="0">
                  <a:pos x="10" y="37"/>
                </a:cxn>
                <a:cxn ang="0">
                  <a:pos x="13" y="32"/>
                </a:cxn>
                <a:cxn ang="0">
                  <a:pos x="22" y="24"/>
                </a:cxn>
                <a:cxn ang="0">
                  <a:pos x="22" y="24"/>
                </a:cxn>
                <a:cxn ang="0">
                  <a:pos x="39" y="8"/>
                </a:cxn>
                <a:cxn ang="0">
                  <a:pos x="39" y="8"/>
                </a:cxn>
                <a:cxn ang="0">
                  <a:pos x="40" y="6"/>
                </a:cxn>
                <a:cxn ang="0">
                  <a:pos x="41" y="4"/>
                </a:cxn>
                <a:cxn ang="0">
                  <a:pos x="40" y="3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33" y="1"/>
                </a:cxn>
                <a:cxn ang="0">
                  <a:pos x="33" y="1"/>
                </a:cxn>
              </a:cxnLst>
              <a:rect l="0" t="0" r="r" b="b"/>
              <a:pathLst>
                <a:path w="41" h="47">
                  <a:moveTo>
                    <a:pt x="33" y="1"/>
                  </a:moveTo>
                  <a:lnTo>
                    <a:pt x="33" y="1"/>
                  </a:lnTo>
                  <a:lnTo>
                    <a:pt x="23" y="10"/>
                  </a:lnTo>
                  <a:lnTo>
                    <a:pt x="12" y="20"/>
                  </a:lnTo>
                  <a:lnTo>
                    <a:pt x="8" y="25"/>
                  </a:lnTo>
                  <a:lnTo>
                    <a:pt x="4" y="30"/>
                  </a:lnTo>
                  <a:lnTo>
                    <a:pt x="1" y="36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1" y="46"/>
                  </a:lnTo>
                  <a:lnTo>
                    <a:pt x="3" y="47"/>
                  </a:lnTo>
                  <a:lnTo>
                    <a:pt x="4" y="47"/>
                  </a:lnTo>
                  <a:lnTo>
                    <a:pt x="6" y="47"/>
                  </a:lnTo>
                  <a:lnTo>
                    <a:pt x="7" y="46"/>
                  </a:lnTo>
                  <a:lnTo>
                    <a:pt x="9" y="45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10" y="37"/>
                  </a:lnTo>
                  <a:lnTo>
                    <a:pt x="13" y="32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0" y="6"/>
                  </a:lnTo>
                  <a:lnTo>
                    <a:pt x="41" y="4"/>
                  </a:lnTo>
                  <a:lnTo>
                    <a:pt x="40" y="3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17" name="Freeform 878"/>
            <p:cNvSpPr/>
            <p:nvPr/>
          </p:nvSpPr>
          <p:spPr bwMode="auto">
            <a:xfrm>
              <a:off x="4479926" y="1717676"/>
              <a:ext cx="15875" cy="34925"/>
            </a:xfrm>
            <a:custGeom>
              <a:avLst/>
              <a:gdLst/>
              <a:ahLst/>
              <a:cxnLst>
                <a:cxn ang="0">
                  <a:pos x="20" y="2"/>
                </a:cxn>
                <a:cxn ang="0">
                  <a:pos x="20" y="2"/>
                </a:cxn>
                <a:cxn ang="0">
                  <a:pos x="11" y="17"/>
                </a:cxn>
                <a:cxn ang="0">
                  <a:pos x="5" y="30"/>
                </a:cxn>
                <a:cxn ang="0">
                  <a:pos x="3" y="37"/>
                </a:cxn>
                <a:cxn ang="0">
                  <a:pos x="1" y="46"/>
                </a:cxn>
                <a:cxn ang="0">
                  <a:pos x="0" y="53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2" y="67"/>
                </a:cxn>
                <a:cxn ang="0">
                  <a:pos x="4" y="67"/>
                </a:cxn>
                <a:cxn ang="0">
                  <a:pos x="6" y="67"/>
                </a:cxn>
                <a:cxn ang="0">
                  <a:pos x="7" y="65"/>
                </a:cxn>
                <a:cxn ang="0">
                  <a:pos x="8" y="63"/>
                </a:cxn>
                <a:cxn ang="0">
                  <a:pos x="9" y="61"/>
                </a:cxn>
                <a:cxn ang="0">
                  <a:pos x="9" y="61"/>
                </a:cxn>
                <a:cxn ang="0">
                  <a:pos x="10" y="47"/>
                </a:cxn>
                <a:cxn ang="0">
                  <a:pos x="14" y="33"/>
                </a:cxn>
                <a:cxn ang="0">
                  <a:pos x="20" y="20"/>
                </a:cxn>
                <a:cxn ang="0">
                  <a:pos x="28" y="7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7" y="2"/>
                </a:cxn>
                <a:cxn ang="0">
                  <a:pos x="26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20" y="2"/>
                </a:cxn>
              </a:cxnLst>
              <a:rect l="0" t="0" r="r" b="b"/>
              <a:pathLst>
                <a:path w="28" h="67">
                  <a:moveTo>
                    <a:pt x="20" y="2"/>
                  </a:moveTo>
                  <a:lnTo>
                    <a:pt x="20" y="2"/>
                  </a:lnTo>
                  <a:lnTo>
                    <a:pt x="11" y="17"/>
                  </a:lnTo>
                  <a:lnTo>
                    <a:pt x="5" y="30"/>
                  </a:lnTo>
                  <a:lnTo>
                    <a:pt x="3" y="37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6" y="67"/>
                  </a:lnTo>
                  <a:lnTo>
                    <a:pt x="7" y="65"/>
                  </a:lnTo>
                  <a:lnTo>
                    <a:pt x="8" y="63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10" y="47"/>
                  </a:lnTo>
                  <a:lnTo>
                    <a:pt x="14" y="33"/>
                  </a:lnTo>
                  <a:lnTo>
                    <a:pt x="20" y="20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3"/>
                  </a:lnTo>
                  <a:lnTo>
                    <a:pt x="27" y="2"/>
                  </a:lnTo>
                  <a:lnTo>
                    <a:pt x="26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2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18" name="Freeform 879"/>
            <p:cNvSpPr/>
            <p:nvPr/>
          </p:nvSpPr>
          <p:spPr bwMode="auto">
            <a:xfrm>
              <a:off x="4521201" y="1730376"/>
              <a:ext cx="17463" cy="34925"/>
            </a:xfrm>
            <a:custGeom>
              <a:avLst/>
              <a:gdLst/>
              <a:ahLst/>
              <a:cxnLst>
                <a:cxn ang="0">
                  <a:pos x="25" y="4"/>
                </a:cxn>
                <a:cxn ang="0">
                  <a:pos x="25" y="4"/>
                </a:cxn>
                <a:cxn ang="0">
                  <a:pos x="19" y="18"/>
                </a:cxn>
                <a:cxn ang="0">
                  <a:pos x="14" y="32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3" y="66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7" y="6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22" y="35"/>
                </a:cxn>
                <a:cxn ang="0">
                  <a:pos x="29" y="21"/>
                </a:cxn>
                <a:cxn ang="0">
                  <a:pos x="35" y="6"/>
                </a:cxn>
                <a:cxn ang="0">
                  <a:pos x="35" y="6"/>
                </a:cxn>
                <a:cxn ang="0">
                  <a:pos x="35" y="4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32" y="1"/>
                </a:cxn>
                <a:cxn ang="0">
                  <a:pos x="30" y="0"/>
                </a:cxn>
                <a:cxn ang="0">
                  <a:pos x="28" y="1"/>
                </a:cxn>
                <a:cxn ang="0">
                  <a:pos x="27" y="2"/>
                </a:cxn>
                <a:cxn ang="0">
                  <a:pos x="25" y="4"/>
                </a:cxn>
                <a:cxn ang="0">
                  <a:pos x="25" y="4"/>
                </a:cxn>
              </a:cxnLst>
              <a:rect l="0" t="0" r="r" b="b"/>
              <a:pathLst>
                <a:path w="35" h="66">
                  <a:moveTo>
                    <a:pt x="25" y="4"/>
                  </a:moveTo>
                  <a:lnTo>
                    <a:pt x="25" y="4"/>
                  </a:lnTo>
                  <a:lnTo>
                    <a:pt x="19" y="18"/>
                  </a:lnTo>
                  <a:lnTo>
                    <a:pt x="14" y="32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3" y="66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7" y="6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22" y="35"/>
                  </a:lnTo>
                  <a:lnTo>
                    <a:pt x="29" y="21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5" y="4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8" y="1"/>
                  </a:lnTo>
                  <a:lnTo>
                    <a:pt x="27" y="2"/>
                  </a:lnTo>
                  <a:lnTo>
                    <a:pt x="25" y="4"/>
                  </a:lnTo>
                  <a:lnTo>
                    <a:pt x="2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19" name="Freeform 880"/>
            <p:cNvSpPr/>
            <p:nvPr/>
          </p:nvSpPr>
          <p:spPr bwMode="auto">
            <a:xfrm>
              <a:off x="4184651" y="1482726"/>
              <a:ext cx="15875" cy="381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20" y="4"/>
                </a:cxn>
                <a:cxn ang="0">
                  <a:pos x="10" y="35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1" y="70"/>
                </a:cxn>
                <a:cxn ang="0">
                  <a:pos x="2" y="72"/>
                </a:cxn>
                <a:cxn ang="0">
                  <a:pos x="3" y="72"/>
                </a:cxn>
                <a:cxn ang="0">
                  <a:pos x="5" y="72"/>
                </a:cxn>
                <a:cxn ang="0">
                  <a:pos x="8" y="72"/>
                </a:cxn>
                <a:cxn ang="0">
                  <a:pos x="9" y="71"/>
                </a:cxn>
                <a:cxn ang="0">
                  <a:pos x="10" y="69"/>
                </a:cxn>
                <a:cxn ang="0">
                  <a:pos x="10" y="69"/>
                </a:cxn>
                <a:cxn ang="0">
                  <a:pos x="19" y="38"/>
                </a:cxn>
                <a:cxn ang="0">
                  <a:pos x="28" y="6"/>
                </a:cxn>
                <a:cxn ang="0">
                  <a:pos x="28" y="6"/>
                </a:cxn>
                <a:cxn ang="0">
                  <a:pos x="29" y="4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5" y="1"/>
                </a:cxn>
                <a:cxn ang="0">
                  <a:pos x="24" y="0"/>
                </a:cxn>
                <a:cxn ang="0">
                  <a:pos x="22" y="1"/>
                </a:cxn>
                <a:cxn ang="0">
                  <a:pos x="21" y="2"/>
                </a:cxn>
                <a:cxn ang="0">
                  <a:pos x="20" y="4"/>
                </a:cxn>
                <a:cxn ang="0">
                  <a:pos x="20" y="4"/>
                </a:cxn>
              </a:cxnLst>
              <a:rect l="0" t="0" r="r" b="b"/>
              <a:pathLst>
                <a:path w="29" h="72">
                  <a:moveTo>
                    <a:pt x="20" y="4"/>
                  </a:moveTo>
                  <a:lnTo>
                    <a:pt x="20" y="4"/>
                  </a:lnTo>
                  <a:lnTo>
                    <a:pt x="10" y="35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0"/>
                  </a:lnTo>
                  <a:lnTo>
                    <a:pt x="2" y="72"/>
                  </a:lnTo>
                  <a:lnTo>
                    <a:pt x="3" y="72"/>
                  </a:lnTo>
                  <a:lnTo>
                    <a:pt x="5" y="72"/>
                  </a:lnTo>
                  <a:lnTo>
                    <a:pt x="8" y="72"/>
                  </a:lnTo>
                  <a:lnTo>
                    <a:pt x="9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9" y="3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9" y="4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21" y="2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20" name="Freeform 881"/>
            <p:cNvSpPr/>
            <p:nvPr/>
          </p:nvSpPr>
          <p:spPr bwMode="auto">
            <a:xfrm>
              <a:off x="4214813" y="1498601"/>
              <a:ext cx="7938" cy="25400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8" y="2"/>
                </a:cxn>
                <a:cxn ang="0">
                  <a:pos x="3" y="12"/>
                </a:cxn>
                <a:cxn ang="0">
                  <a:pos x="1" y="21"/>
                </a:cxn>
                <a:cxn ang="0">
                  <a:pos x="0" y="32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1" y="44"/>
                </a:cxn>
                <a:cxn ang="0">
                  <a:pos x="2" y="46"/>
                </a:cxn>
                <a:cxn ang="0">
                  <a:pos x="3" y="46"/>
                </a:cxn>
                <a:cxn ang="0">
                  <a:pos x="5" y="47"/>
                </a:cxn>
                <a:cxn ang="0">
                  <a:pos x="7" y="46"/>
                </a:cxn>
                <a:cxn ang="0">
                  <a:pos x="9" y="46"/>
                </a:cxn>
                <a:cxn ang="0">
                  <a:pos x="10" y="44"/>
                </a:cxn>
                <a:cxn ang="0">
                  <a:pos x="10" y="42"/>
                </a:cxn>
                <a:cxn ang="0">
                  <a:pos x="10" y="42"/>
                </a:cxn>
                <a:cxn ang="0">
                  <a:pos x="10" y="33"/>
                </a:cxn>
                <a:cxn ang="0">
                  <a:pos x="11" y="25"/>
                </a:cxn>
                <a:cxn ang="0">
                  <a:pos x="13" y="15"/>
                </a:cxn>
                <a:cxn ang="0">
                  <a:pos x="16" y="7"/>
                </a:cxn>
                <a:cxn ang="0">
                  <a:pos x="16" y="7"/>
                </a:cxn>
                <a:cxn ang="0">
                  <a:pos x="16" y="5"/>
                </a:cxn>
                <a:cxn ang="0">
                  <a:pos x="16" y="3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1"/>
                </a:cxn>
                <a:cxn ang="0">
                  <a:pos x="8" y="2"/>
                </a:cxn>
                <a:cxn ang="0">
                  <a:pos x="8" y="2"/>
                </a:cxn>
              </a:cxnLst>
              <a:rect l="0" t="0" r="r" b="b"/>
              <a:pathLst>
                <a:path w="16" h="47">
                  <a:moveTo>
                    <a:pt x="8" y="2"/>
                  </a:moveTo>
                  <a:lnTo>
                    <a:pt x="8" y="2"/>
                  </a:lnTo>
                  <a:lnTo>
                    <a:pt x="3" y="12"/>
                  </a:lnTo>
                  <a:lnTo>
                    <a:pt x="1" y="21"/>
                  </a:lnTo>
                  <a:lnTo>
                    <a:pt x="0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1" y="44"/>
                  </a:lnTo>
                  <a:lnTo>
                    <a:pt x="2" y="46"/>
                  </a:lnTo>
                  <a:lnTo>
                    <a:pt x="3" y="46"/>
                  </a:lnTo>
                  <a:lnTo>
                    <a:pt x="5" y="47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0" y="33"/>
                  </a:lnTo>
                  <a:lnTo>
                    <a:pt x="11" y="25"/>
                  </a:lnTo>
                  <a:lnTo>
                    <a:pt x="13" y="1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1"/>
                  </a:lnTo>
                  <a:lnTo>
                    <a:pt x="8" y="2"/>
                  </a:lnTo>
                  <a:lnTo>
                    <a:pt x="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21" name="Freeform 882"/>
            <p:cNvSpPr/>
            <p:nvPr/>
          </p:nvSpPr>
          <p:spPr bwMode="auto">
            <a:xfrm>
              <a:off x="4244976" y="1498601"/>
              <a:ext cx="9525" cy="25400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7" y="4"/>
                </a:cxn>
                <a:cxn ang="0">
                  <a:pos x="5" y="14"/>
                </a:cxn>
                <a:cxn ang="0">
                  <a:pos x="3" y="24"/>
                </a:cxn>
                <a:cxn ang="0">
                  <a:pos x="1" y="33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1" y="44"/>
                </a:cxn>
                <a:cxn ang="0">
                  <a:pos x="1" y="46"/>
                </a:cxn>
                <a:cxn ang="0">
                  <a:pos x="3" y="46"/>
                </a:cxn>
                <a:cxn ang="0">
                  <a:pos x="5" y="47"/>
                </a:cxn>
                <a:cxn ang="0">
                  <a:pos x="7" y="46"/>
                </a:cxn>
                <a:cxn ang="0">
                  <a:pos x="9" y="46"/>
                </a:cxn>
                <a:cxn ang="0">
                  <a:pos x="10" y="44"/>
                </a:cxn>
                <a:cxn ang="0">
                  <a:pos x="10" y="42"/>
                </a:cxn>
                <a:cxn ang="0">
                  <a:pos x="10" y="42"/>
                </a:cxn>
                <a:cxn ang="0">
                  <a:pos x="12" y="33"/>
                </a:cxn>
                <a:cxn ang="0">
                  <a:pos x="14" y="24"/>
                </a:cxn>
                <a:cxn ang="0">
                  <a:pos x="16" y="14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6" y="3"/>
                </a:cxn>
                <a:cxn ang="0">
                  <a:pos x="15" y="1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8" y="3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17" h="47">
                  <a:moveTo>
                    <a:pt x="7" y="4"/>
                  </a:moveTo>
                  <a:lnTo>
                    <a:pt x="7" y="4"/>
                  </a:lnTo>
                  <a:lnTo>
                    <a:pt x="5" y="14"/>
                  </a:lnTo>
                  <a:lnTo>
                    <a:pt x="3" y="24"/>
                  </a:lnTo>
                  <a:lnTo>
                    <a:pt x="1" y="33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1" y="44"/>
                  </a:lnTo>
                  <a:lnTo>
                    <a:pt x="1" y="46"/>
                  </a:lnTo>
                  <a:lnTo>
                    <a:pt x="3" y="46"/>
                  </a:lnTo>
                  <a:lnTo>
                    <a:pt x="5" y="47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2" y="33"/>
                  </a:lnTo>
                  <a:lnTo>
                    <a:pt x="14" y="24"/>
                  </a:lnTo>
                  <a:lnTo>
                    <a:pt x="16" y="1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6" y="3"/>
                  </a:lnTo>
                  <a:lnTo>
                    <a:pt x="15" y="1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1"/>
                  </a:lnTo>
                  <a:lnTo>
                    <a:pt x="8" y="3"/>
                  </a:lnTo>
                  <a:lnTo>
                    <a:pt x="7" y="4"/>
                  </a:lnTo>
                  <a:lnTo>
                    <a:pt x="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22" name="Freeform 883"/>
            <p:cNvSpPr/>
            <p:nvPr/>
          </p:nvSpPr>
          <p:spPr bwMode="auto">
            <a:xfrm>
              <a:off x="4778376" y="1522413"/>
              <a:ext cx="9525" cy="31750"/>
            </a:xfrm>
            <a:custGeom>
              <a:avLst/>
              <a:gdLst/>
              <a:ahLst/>
              <a:cxnLst>
                <a:cxn ang="0">
                  <a:pos x="6" y="4"/>
                </a:cxn>
                <a:cxn ang="0">
                  <a:pos x="6" y="4"/>
                </a:cxn>
                <a:cxn ang="0">
                  <a:pos x="5" y="18"/>
                </a:cxn>
                <a:cxn ang="0">
                  <a:pos x="3" y="30"/>
                </a:cxn>
                <a:cxn ang="0">
                  <a:pos x="1" y="43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2" y="59"/>
                </a:cxn>
                <a:cxn ang="0">
                  <a:pos x="3" y="59"/>
                </a:cxn>
                <a:cxn ang="0">
                  <a:pos x="5" y="60"/>
                </a:cxn>
                <a:cxn ang="0">
                  <a:pos x="6" y="59"/>
                </a:cxn>
                <a:cxn ang="0">
                  <a:pos x="8" y="59"/>
                </a:cxn>
                <a:cxn ang="0">
                  <a:pos x="9" y="57"/>
                </a:cxn>
                <a:cxn ang="0">
                  <a:pos x="9" y="55"/>
                </a:cxn>
                <a:cxn ang="0">
                  <a:pos x="9" y="55"/>
                </a:cxn>
                <a:cxn ang="0">
                  <a:pos x="11" y="43"/>
                </a:cxn>
                <a:cxn ang="0">
                  <a:pos x="13" y="30"/>
                </a:cxn>
                <a:cxn ang="0">
                  <a:pos x="15" y="18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5" y="2"/>
                </a:cxn>
                <a:cxn ang="0">
                  <a:pos x="14" y="1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7" y="2"/>
                </a:cxn>
                <a:cxn ang="0">
                  <a:pos x="6" y="4"/>
                </a:cxn>
                <a:cxn ang="0">
                  <a:pos x="6" y="4"/>
                </a:cxn>
              </a:cxnLst>
              <a:rect l="0" t="0" r="r" b="b"/>
              <a:pathLst>
                <a:path w="16" h="60">
                  <a:moveTo>
                    <a:pt x="6" y="4"/>
                  </a:moveTo>
                  <a:lnTo>
                    <a:pt x="6" y="4"/>
                  </a:lnTo>
                  <a:lnTo>
                    <a:pt x="5" y="18"/>
                  </a:lnTo>
                  <a:lnTo>
                    <a:pt x="3" y="30"/>
                  </a:lnTo>
                  <a:lnTo>
                    <a:pt x="1" y="4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2" y="59"/>
                  </a:lnTo>
                  <a:lnTo>
                    <a:pt x="3" y="59"/>
                  </a:lnTo>
                  <a:lnTo>
                    <a:pt x="5" y="60"/>
                  </a:lnTo>
                  <a:lnTo>
                    <a:pt x="6" y="59"/>
                  </a:lnTo>
                  <a:lnTo>
                    <a:pt x="8" y="59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11" y="43"/>
                  </a:lnTo>
                  <a:lnTo>
                    <a:pt x="13" y="30"/>
                  </a:lnTo>
                  <a:lnTo>
                    <a:pt x="15" y="18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4" y="1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23" name="Freeform 884"/>
            <p:cNvSpPr/>
            <p:nvPr/>
          </p:nvSpPr>
          <p:spPr bwMode="auto">
            <a:xfrm>
              <a:off x="4805363" y="1528763"/>
              <a:ext cx="12700" cy="31750"/>
            </a:xfrm>
            <a:custGeom>
              <a:avLst/>
              <a:gdLst/>
              <a:ahLst/>
              <a:cxnLst>
                <a:cxn ang="0">
                  <a:pos x="13" y="5"/>
                </a:cxn>
                <a:cxn ang="0">
                  <a:pos x="13" y="5"/>
                </a:cxn>
                <a:cxn ang="0">
                  <a:pos x="11" y="16"/>
                </a:cxn>
                <a:cxn ang="0">
                  <a:pos x="9" y="29"/>
                </a:cxn>
                <a:cxn ang="0">
                  <a:pos x="5" y="41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3" y="60"/>
                </a:cxn>
                <a:cxn ang="0">
                  <a:pos x="5" y="60"/>
                </a:cxn>
                <a:cxn ang="0">
                  <a:pos x="6" y="60"/>
                </a:cxn>
                <a:cxn ang="0">
                  <a:pos x="8" y="59"/>
                </a:cxn>
                <a:cxn ang="0">
                  <a:pos x="9" y="58"/>
                </a:cxn>
                <a:cxn ang="0">
                  <a:pos x="9" y="58"/>
                </a:cxn>
                <a:cxn ang="0">
                  <a:pos x="14" y="45"/>
                </a:cxn>
                <a:cxn ang="0">
                  <a:pos x="18" y="32"/>
                </a:cxn>
                <a:cxn ang="0">
                  <a:pos x="21" y="18"/>
                </a:cxn>
                <a:cxn ang="0">
                  <a:pos x="22" y="5"/>
                </a:cxn>
                <a:cxn ang="0">
                  <a:pos x="22" y="5"/>
                </a:cxn>
                <a:cxn ang="0">
                  <a:pos x="21" y="3"/>
                </a:cxn>
                <a:cxn ang="0">
                  <a:pos x="20" y="1"/>
                </a:cxn>
                <a:cxn ang="0">
                  <a:pos x="19" y="0"/>
                </a:cxn>
                <a:cxn ang="0">
                  <a:pos x="17" y="0"/>
                </a:cxn>
                <a:cxn ang="0">
                  <a:pos x="16" y="0"/>
                </a:cxn>
                <a:cxn ang="0">
                  <a:pos x="14" y="1"/>
                </a:cxn>
                <a:cxn ang="0">
                  <a:pos x="13" y="3"/>
                </a:cxn>
                <a:cxn ang="0">
                  <a:pos x="13" y="5"/>
                </a:cxn>
                <a:cxn ang="0">
                  <a:pos x="13" y="5"/>
                </a:cxn>
              </a:cxnLst>
              <a:rect l="0" t="0" r="r" b="b"/>
              <a:pathLst>
                <a:path w="22" h="60">
                  <a:moveTo>
                    <a:pt x="13" y="5"/>
                  </a:moveTo>
                  <a:lnTo>
                    <a:pt x="13" y="5"/>
                  </a:lnTo>
                  <a:lnTo>
                    <a:pt x="11" y="16"/>
                  </a:lnTo>
                  <a:lnTo>
                    <a:pt x="9" y="29"/>
                  </a:lnTo>
                  <a:lnTo>
                    <a:pt x="5" y="41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3" y="60"/>
                  </a:lnTo>
                  <a:lnTo>
                    <a:pt x="5" y="60"/>
                  </a:lnTo>
                  <a:lnTo>
                    <a:pt x="6" y="60"/>
                  </a:lnTo>
                  <a:lnTo>
                    <a:pt x="8" y="59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4" y="45"/>
                  </a:lnTo>
                  <a:lnTo>
                    <a:pt x="18" y="32"/>
                  </a:lnTo>
                  <a:lnTo>
                    <a:pt x="21" y="18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1" y="3"/>
                  </a:lnTo>
                  <a:lnTo>
                    <a:pt x="20" y="1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4" y="1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24" name="Freeform 885"/>
            <p:cNvSpPr/>
            <p:nvPr/>
          </p:nvSpPr>
          <p:spPr bwMode="auto">
            <a:xfrm>
              <a:off x="4494213" y="1227138"/>
              <a:ext cx="20638" cy="28575"/>
            </a:xfrm>
            <a:custGeom>
              <a:avLst/>
              <a:gdLst/>
              <a:ahLst/>
              <a:cxnLst>
                <a:cxn ang="0">
                  <a:pos x="32" y="5"/>
                </a:cxn>
                <a:cxn ang="0">
                  <a:pos x="32" y="5"/>
                </a:cxn>
                <a:cxn ang="0">
                  <a:pos x="31" y="8"/>
                </a:cxn>
                <a:cxn ang="0">
                  <a:pos x="30" y="11"/>
                </a:cxn>
                <a:cxn ang="0">
                  <a:pos x="26" y="17"/>
                </a:cxn>
                <a:cxn ang="0">
                  <a:pos x="21" y="22"/>
                </a:cxn>
                <a:cxn ang="0">
                  <a:pos x="15" y="27"/>
                </a:cxn>
                <a:cxn ang="0">
                  <a:pos x="15" y="27"/>
                </a:cxn>
                <a:cxn ang="0">
                  <a:pos x="11" y="32"/>
                </a:cxn>
                <a:cxn ang="0">
                  <a:pos x="6" y="36"/>
                </a:cxn>
                <a:cxn ang="0">
                  <a:pos x="3" y="42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2" y="52"/>
                </a:cxn>
                <a:cxn ang="0">
                  <a:pos x="3" y="53"/>
                </a:cxn>
                <a:cxn ang="0">
                  <a:pos x="7" y="53"/>
                </a:cxn>
                <a:cxn ang="0">
                  <a:pos x="8" y="52"/>
                </a:cxn>
                <a:cxn ang="0">
                  <a:pos x="9" y="50"/>
                </a:cxn>
                <a:cxn ang="0">
                  <a:pos x="9" y="50"/>
                </a:cxn>
                <a:cxn ang="0">
                  <a:pos x="12" y="44"/>
                </a:cxn>
                <a:cxn ang="0">
                  <a:pos x="17" y="38"/>
                </a:cxn>
                <a:cxn ang="0">
                  <a:pos x="28" y="29"/>
                </a:cxn>
                <a:cxn ang="0">
                  <a:pos x="32" y="23"/>
                </a:cxn>
                <a:cxn ang="0">
                  <a:pos x="37" y="18"/>
                </a:cxn>
                <a:cxn ang="0">
                  <a:pos x="40" y="12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41" y="3"/>
                </a:cxn>
                <a:cxn ang="0">
                  <a:pos x="40" y="1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3" y="1"/>
                </a:cxn>
                <a:cxn ang="0">
                  <a:pos x="32" y="3"/>
                </a:cxn>
                <a:cxn ang="0">
                  <a:pos x="32" y="5"/>
                </a:cxn>
                <a:cxn ang="0">
                  <a:pos x="32" y="5"/>
                </a:cxn>
              </a:cxnLst>
              <a:rect l="0" t="0" r="r" b="b"/>
              <a:pathLst>
                <a:path w="41" h="53">
                  <a:moveTo>
                    <a:pt x="32" y="5"/>
                  </a:moveTo>
                  <a:lnTo>
                    <a:pt x="32" y="5"/>
                  </a:lnTo>
                  <a:lnTo>
                    <a:pt x="31" y="8"/>
                  </a:lnTo>
                  <a:lnTo>
                    <a:pt x="30" y="11"/>
                  </a:lnTo>
                  <a:lnTo>
                    <a:pt x="26" y="17"/>
                  </a:lnTo>
                  <a:lnTo>
                    <a:pt x="21" y="22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1" y="32"/>
                  </a:lnTo>
                  <a:lnTo>
                    <a:pt x="6" y="36"/>
                  </a:lnTo>
                  <a:lnTo>
                    <a:pt x="3" y="42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2" y="52"/>
                  </a:lnTo>
                  <a:lnTo>
                    <a:pt x="3" y="53"/>
                  </a:lnTo>
                  <a:lnTo>
                    <a:pt x="7" y="53"/>
                  </a:lnTo>
                  <a:lnTo>
                    <a:pt x="8" y="52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2" y="44"/>
                  </a:lnTo>
                  <a:lnTo>
                    <a:pt x="17" y="38"/>
                  </a:lnTo>
                  <a:lnTo>
                    <a:pt x="28" y="29"/>
                  </a:lnTo>
                  <a:lnTo>
                    <a:pt x="32" y="23"/>
                  </a:lnTo>
                  <a:lnTo>
                    <a:pt x="37" y="18"/>
                  </a:lnTo>
                  <a:lnTo>
                    <a:pt x="40" y="12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1" y="3"/>
                  </a:lnTo>
                  <a:lnTo>
                    <a:pt x="40" y="1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3" y="1"/>
                  </a:lnTo>
                  <a:lnTo>
                    <a:pt x="32" y="3"/>
                  </a:lnTo>
                  <a:lnTo>
                    <a:pt x="32" y="5"/>
                  </a:lnTo>
                  <a:lnTo>
                    <a:pt x="3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25" name="Freeform 886"/>
            <p:cNvSpPr/>
            <p:nvPr/>
          </p:nvSpPr>
          <p:spPr bwMode="auto">
            <a:xfrm>
              <a:off x="4527551" y="1233488"/>
              <a:ext cx="20638" cy="22225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3" y="2"/>
                </a:cxn>
                <a:cxn ang="0">
                  <a:pos x="2" y="33"/>
                </a:cxn>
                <a:cxn ang="0">
                  <a:pos x="2" y="33"/>
                </a:cxn>
                <a:cxn ang="0">
                  <a:pos x="1" y="35"/>
                </a:cxn>
                <a:cxn ang="0">
                  <a:pos x="0" y="37"/>
                </a:cxn>
                <a:cxn ang="0">
                  <a:pos x="1" y="38"/>
                </a:cxn>
                <a:cxn ang="0">
                  <a:pos x="2" y="40"/>
                </a:cxn>
                <a:cxn ang="0">
                  <a:pos x="3" y="41"/>
                </a:cxn>
                <a:cxn ang="0">
                  <a:pos x="5" y="41"/>
                </a:cxn>
                <a:cxn ang="0">
                  <a:pos x="6" y="41"/>
                </a:cxn>
                <a:cxn ang="0">
                  <a:pos x="8" y="40"/>
                </a:cxn>
                <a:cxn ang="0">
                  <a:pos x="8" y="40"/>
                </a:cxn>
                <a:cxn ang="0">
                  <a:pos x="40" y="8"/>
                </a:cxn>
                <a:cxn ang="0">
                  <a:pos x="40" y="8"/>
                </a:cxn>
                <a:cxn ang="0">
                  <a:pos x="41" y="7"/>
                </a:cxn>
                <a:cxn ang="0">
                  <a:pos x="41" y="5"/>
                </a:cxn>
                <a:cxn ang="0">
                  <a:pos x="41" y="3"/>
                </a:cxn>
                <a:cxn ang="0">
                  <a:pos x="40" y="2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3" y="2"/>
                </a:cxn>
                <a:cxn ang="0">
                  <a:pos x="33" y="2"/>
                </a:cxn>
              </a:cxnLst>
              <a:rect l="0" t="0" r="r" b="b"/>
              <a:pathLst>
                <a:path w="41" h="41">
                  <a:moveTo>
                    <a:pt x="33" y="2"/>
                  </a:moveTo>
                  <a:lnTo>
                    <a:pt x="33" y="2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1" y="35"/>
                  </a:lnTo>
                  <a:lnTo>
                    <a:pt x="0" y="37"/>
                  </a:lnTo>
                  <a:lnTo>
                    <a:pt x="1" y="38"/>
                  </a:lnTo>
                  <a:lnTo>
                    <a:pt x="2" y="40"/>
                  </a:lnTo>
                  <a:lnTo>
                    <a:pt x="3" y="41"/>
                  </a:lnTo>
                  <a:lnTo>
                    <a:pt x="5" y="41"/>
                  </a:lnTo>
                  <a:lnTo>
                    <a:pt x="6" y="41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1" y="7"/>
                  </a:lnTo>
                  <a:lnTo>
                    <a:pt x="41" y="5"/>
                  </a:lnTo>
                  <a:lnTo>
                    <a:pt x="41" y="3"/>
                  </a:lnTo>
                  <a:lnTo>
                    <a:pt x="40" y="2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3" y="2"/>
                  </a:lnTo>
                  <a:lnTo>
                    <a:pt x="3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26" name="Freeform 887"/>
            <p:cNvSpPr/>
            <p:nvPr/>
          </p:nvSpPr>
          <p:spPr bwMode="auto">
            <a:xfrm>
              <a:off x="4564063" y="1230313"/>
              <a:ext cx="22225" cy="28575"/>
            </a:xfrm>
            <a:custGeom>
              <a:avLst/>
              <a:gdLst/>
              <a:ahLst/>
              <a:cxnLst>
                <a:cxn ang="0">
                  <a:pos x="32" y="5"/>
                </a:cxn>
                <a:cxn ang="0">
                  <a:pos x="32" y="5"/>
                </a:cxn>
                <a:cxn ang="0">
                  <a:pos x="31" y="11"/>
                </a:cxn>
                <a:cxn ang="0">
                  <a:pos x="27" y="16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11" y="36"/>
                </a:cxn>
                <a:cxn ang="0">
                  <a:pos x="2" y="45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0" y="50"/>
                </a:cxn>
                <a:cxn ang="0">
                  <a:pos x="0" y="51"/>
                </a:cxn>
                <a:cxn ang="0">
                  <a:pos x="2" y="53"/>
                </a:cxn>
                <a:cxn ang="0">
                  <a:pos x="3" y="54"/>
                </a:cxn>
                <a:cxn ang="0">
                  <a:pos x="5" y="54"/>
                </a:cxn>
                <a:cxn ang="0">
                  <a:pos x="7" y="54"/>
                </a:cxn>
                <a:cxn ang="0">
                  <a:pos x="8" y="53"/>
                </a:cxn>
                <a:cxn ang="0">
                  <a:pos x="8" y="53"/>
                </a:cxn>
                <a:cxn ang="0">
                  <a:pos x="18" y="42"/>
                </a:cxn>
                <a:cxn ang="0">
                  <a:pos x="30" y="31"/>
                </a:cxn>
                <a:cxn ang="0">
                  <a:pos x="34" y="25"/>
                </a:cxn>
                <a:cxn ang="0">
                  <a:pos x="38" y="18"/>
                </a:cxn>
                <a:cxn ang="0">
                  <a:pos x="40" y="12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41" y="3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3"/>
                </a:cxn>
                <a:cxn ang="0">
                  <a:pos x="32" y="5"/>
                </a:cxn>
                <a:cxn ang="0">
                  <a:pos x="32" y="5"/>
                </a:cxn>
              </a:cxnLst>
              <a:rect l="0" t="0" r="r" b="b"/>
              <a:pathLst>
                <a:path w="41" h="54">
                  <a:moveTo>
                    <a:pt x="32" y="5"/>
                  </a:moveTo>
                  <a:lnTo>
                    <a:pt x="32" y="5"/>
                  </a:lnTo>
                  <a:lnTo>
                    <a:pt x="31" y="11"/>
                  </a:lnTo>
                  <a:lnTo>
                    <a:pt x="27" y="16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1" y="36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7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2" y="53"/>
                  </a:lnTo>
                  <a:lnTo>
                    <a:pt x="3" y="54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8" y="53"/>
                  </a:lnTo>
                  <a:lnTo>
                    <a:pt x="8" y="53"/>
                  </a:lnTo>
                  <a:lnTo>
                    <a:pt x="18" y="42"/>
                  </a:lnTo>
                  <a:lnTo>
                    <a:pt x="30" y="31"/>
                  </a:lnTo>
                  <a:lnTo>
                    <a:pt x="34" y="25"/>
                  </a:lnTo>
                  <a:lnTo>
                    <a:pt x="38" y="18"/>
                  </a:lnTo>
                  <a:lnTo>
                    <a:pt x="40" y="12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1" y="3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3"/>
                  </a:lnTo>
                  <a:lnTo>
                    <a:pt x="32" y="5"/>
                  </a:lnTo>
                  <a:lnTo>
                    <a:pt x="3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27" name="Freeform 888"/>
            <p:cNvSpPr>
              <a:spLocks noEditPoints="1"/>
            </p:cNvSpPr>
            <p:nvPr/>
          </p:nvSpPr>
          <p:spPr bwMode="auto">
            <a:xfrm>
              <a:off x="4124326" y="1127126"/>
              <a:ext cx="785813" cy="679450"/>
            </a:xfrm>
            <a:custGeom>
              <a:avLst/>
              <a:gdLst/>
              <a:ahLst/>
              <a:cxnLst>
                <a:cxn ang="0">
                  <a:pos x="634" y="1271"/>
                </a:cxn>
                <a:cxn ang="0">
                  <a:pos x="387" y="1234"/>
                </a:cxn>
                <a:cxn ang="0">
                  <a:pos x="279" y="1187"/>
                </a:cxn>
                <a:cxn ang="0">
                  <a:pos x="153" y="1083"/>
                </a:cxn>
                <a:cxn ang="0">
                  <a:pos x="66" y="954"/>
                </a:cxn>
                <a:cxn ang="0">
                  <a:pos x="17" y="807"/>
                </a:cxn>
                <a:cxn ang="0">
                  <a:pos x="1" y="598"/>
                </a:cxn>
                <a:cxn ang="0">
                  <a:pos x="25" y="439"/>
                </a:cxn>
                <a:cxn ang="0">
                  <a:pos x="63" y="319"/>
                </a:cxn>
                <a:cxn ang="0">
                  <a:pos x="107" y="205"/>
                </a:cxn>
                <a:cxn ang="0">
                  <a:pos x="207" y="99"/>
                </a:cxn>
                <a:cxn ang="0">
                  <a:pos x="338" y="36"/>
                </a:cxn>
                <a:cxn ang="0">
                  <a:pos x="560" y="4"/>
                </a:cxn>
                <a:cxn ang="0">
                  <a:pos x="748" y="0"/>
                </a:cxn>
                <a:cxn ang="0">
                  <a:pos x="830" y="3"/>
                </a:cxn>
                <a:cxn ang="0">
                  <a:pos x="977" y="24"/>
                </a:cxn>
                <a:cxn ang="0">
                  <a:pos x="1080" y="55"/>
                </a:cxn>
                <a:cxn ang="0">
                  <a:pos x="1243" y="152"/>
                </a:cxn>
                <a:cxn ang="0">
                  <a:pos x="1363" y="247"/>
                </a:cxn>
                <a:cxn ang="0">
                  <a:pos x="1435" y="371"/>
                </a:cxn>
                <a:cxn ang="0">
                  <a:pos x="1481" y="506"/>
                </a:cxn>
                <a:cxn ang="0">
                  <a:pos x="1480" y="666"/>
                </a:cxn>
                <a:cxn ang="0">
                  <a:pos x="1460" y="824"/>
                </a:cxn>
                <a:cxn ang="0">
                  <a:pos x="1402" y="976"/>
                </a:cxn>
                <a:cxn ang="0">
                  <a:pos x="1313" y="1099"/>
                </a:cxn>
                <a:cxn ang="0">
                  <a:pos x="1184" y="1204"/>
                </a:cxn>
                <a:cxn ang="0">
                  <a:pos x="1039" y="1257"/>
                </a:cxn>
                <a:cxn ang="0">
                  <a:pos x="808" y="1282"/>
                </a:cxn>
                <a:cxn ang="0">
                  <a:pos x="501" y="40"/>
                </a:cxn>
                <a:cxn ang="0">
                  <a:pos x="326" y="76"/>
                </a:cxn>
                <a:cxn ang="0">
                  <a:pos x="213" y="137"/>
                </a:cxn>
                <a:cxn ang="0">
                  <a:pos x="142" y="226"/>
                </a:cxn>
                <a:cxn ang="0">
                  <a:pos x="75" y="396"/>
                </a:cxn>
                <a:cxn ang="0">
                  <a:pos x="40" y="570"/>
                </a:cxn>
                <a:cxn ang="0">
                  <a:pos x="41" y="747"/>
                </a:cxn>
                <a:cxn ang="0">
                  <a:pos x="87" y="916"/>
                </a:cxn>
                <a:cxn ang="0">
                  <a:pos x="173" y="1051"/>
                </a:cxn>
                <a:cxn ang="0">
                  <a:pos x="310" y="1162"/>
                </a:cxn>
                <a:cxn ang="0">
                  <a:pos x="445" y="1210"/>
                </a:cxn>
                <a:cxn ang="0">
                  <a:pos x="791" y="1244"/>
                </a:cxn>
                <a:cxn ang="0">
                  <a:pos x="977" y="1230"/>
                </a:cxn>
                <a:cxn ang="0">
                  <a:pos x="1073" y="1215"/>
                </a:cxn>
                <a:cxn ang="0">
                  <a:pos x="1202" y="1150"/>
                </a:cxn>
                <a:cxn ang="0">
                  <a:pos x="1325" y="1029"/>
                </a:cxn>
                <a:cxn ang="0">
                  <a:pos x="1401" y="891"/>
                </a:cxn>
                <a:cxn ang="0">
                  <a:pos x="1444" y="708"/>
                </a:cxn>
                <a:cxn ang="0">
                  <a:pos x="1446" y="544"/>
                </a:cxn>
                <a:cxn ang="0">
                  <a:pos x="1395" y="376"/>
                </a:cxn>
                <a:cxn ang="0">
                  <a:pos x="1325" y="258"/>
                </a:cxn>
                <a:cxn ang="0">
                  <a:pos x="1268" y="211"/>
                </a:cxn>
                <a:cxn ang="0">
                  <a:pos x="1113" y="110"/>
                </a:cxn>
                <a:cxn ang="0">
                  <a:pos x="1046" y="84"/>
                </a:cxn>
                <a:cxn ang="0">
                  <a:pos x="939" y="51"/>
                </a:cxn>
                <a:cxn ang="0">
                  <a:pos x="751" y="36"/>
                </a:cxn>
                <a:cxn ang="0">
                  <a:pos x="700" y="36"/>
                </a:cxn>
              </a:cxnLst>
              <a:rect l="0" t="0" r="r" b="b"/>
              <a:pathLst>
                <a:path w="1484" h="1282">
                  <a:moveTo>
                    <a:pt x="779" y="1282"/>
                  </a:moveTo>
                  <a:lnTo>
                    <a:pt x="779" y="1282"/>
                  </a:lnTo>
                  <a:lnTo>
                    <a:pt x="740" y="1281"/>
                  </a:lnTo>
                  <a:lnTo>
                    <a:pt x="703" y="1279"/>
                  </a:lnTo>
                  <a:lnTo>
                    <a:pt x="668" y="1276"/>
                  </a:lnTo>
                  <a:lnTo>
                    <a:pt x="634" y="1271"/>
                  </a:lnTo>
                  <a:lnTo>
                    <a:pt x="634" y="1271"/>
                  </a:lnTo>
                  <a:lnTo>
                    <a:pt x="589" y="1264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480" y="1252"/>
                  </a:lnTo>
                  <a:lnTo>
                    <a:pt x="449" y="1248"/>
                  </a:lnTo>
                  <a:lnTo>
                    <a:pt x="418" y="1242"/>
                  </a:lnTo>
                  <a:lnTo>
                    <a:pt x="387" y="1234"/>
                  </a:lnTo>
                  <a:lnTo>
                    <a:pt x="357" y="1225"/>
                  </a:lnTo>
                  <a:lnTo>
                    <a:pt x="342" y="1220"/>
                  </a:lnTo>
                  <a:lnTo>
                    <a:pt x="328" y="1214"/>
                  </a:lnTo>
                  <a:lnTo>
                    <a:pt x="313" y="1206"/>
                  </a:lnTo>
                  <a:lnTo>
                    <a:pt x="300" y="1199"/>
                  </a:lnTo>
                  <a:lnTo>
                    <a:pt x="300" y="1199"/>
                  </a:lnTo>
                  <a:lnTo>
                    <a:pt x="279" y="1187"/>
                  </a:lnTo>
                  <a:lnTo>
                    <a:pt x="258" y="1173"/>
                  </a:lnTo>
                  <a:lnTo>
                    <a:pt x="239" y="1160"/>
                  </a:lnTo>
                  <a:lnTo>
                    <a:pt x="220" y="1145"/>
                  </a:lnTo>
                  <a:lnTo>
                    <a:pt x="202" y="1131"/>
                  </a:lnTo>
                  <a:lnTo>
                    <a:pt x="185" y="1115"/>
                  </a:lnTo>
                  <a:lnTo>
                    <a:pt x="168" y="1100"/>
                  </a:lnTo>
                  <a:lnTo>
                    <a:pt x="153" y="1083"/>
                  </a:lnTo>
                  <a:lnTo>
                    <a:pt x="138" y="1067"/>
                  </a:lnTo>
                  <a:lnTo>
                    <a:pt x="124" y="1049"/>
                  </a:lnTo>
                  <a:lnTo>
                    <a:pt x="110" y="1031"/>
                  </a:lnTo>
                  <a:lnTo>
                    <a:pt x="98" y="1013"/>
                  </a:lnTo>
                  <a:lnTo>
                    <a:pt x="86" y="993"/>
                  </a:lnTo>
                  <a:lnTo>
                    <a:pt x="75" y="973"/>
                  </a:lnTo>
                  <a:lnTo>
                    <a:pt x="66" y="954"/>
                  </a:lnTo>
                  <a:lnTo>
                    <a:pt x="56" y="933"/>
                  </a:lnTo>
                  <a:lnTo>
                    <a:pt x="56" y="933"/>
                  </a:lnTo>
                  <a:lnTo>
                    <a:pt x="46" y="908"/>
                  </a:lnTo>
                  <a:lnTo>
                    <a:pt x="37" y="882"/>
                  </a:lnTo>
                  <a:lnTo>
                    <a:pt x="29" y="857"/>
                  </a:lnTo>
                  <a:lnTo>
                    <a:pt x="22" y="832"/>
                  </a:lnTo>
                  <a:lnTo>
                    <a:pt x="17" y="807"/>
                  </a:lnTo>
                  <a:lnTo>
                    <a:pt x="12" y="784"/>
                  </a:lnTo>
                  <a:lnTo>
                    <a:pt x="9" y="759"/>
                  </a:lnTo>
                  <a:lnTo>
                    <a:pt x="6" y="735"/>
                  </a:lnTo>
                  <a:lnTo>
                    <a:pt x="3" y="711"/>
                  </a:lnTo>
                  <a:lnTo>
                    <a:pt x="1" y="688"/>
                  </a:lnTo>
                  <a:lnTo>
                    <a:pt x="0" y="643"/>
                  </a:lnTo>
                  <a:lnTo>
                    <a:pt x="1" y="598"/>
                  </a:lnTo>
                  <a:lnTo>
                    <a:pt x="3" y="556"/>
                  </a:lnTo>
                  <a:lnTo>
                    <a:pt x="3" y="556"/>
                  </a:lnTo>
                  <a:lnTo>
                    <a:pt x="6" y="532"/>
                  </a:lnTo>
                  <a:lnTo>
                    <a:pt x="9" y="508"/>
                  </a:lnTo>
                  <a:lnTo>
                    <a:pt x="14" y="485"/>
                  </a:lnTo>
                  <a:lnTo>
                    <a:pt x="19" y="462"/>
                  </a:lnTo>
                  <a:lnTo>
                    <a:pt x="25" y="439"/>
                  </a:lnTo>
                  <a:lnTo>
                    <a:pt x="32" y="418"/>
                  </a:lnTo>
                  <a:lnTo>
                    <a:pt x="47" y="372"/>
                  </a:lnTo>
                  <a:lnTo>
                    <a:pt x="50" y="363"/>
                  </a:lnTo>
                  <a:lnTo>
                    <a:pt x="50" y="363"/>
                  </a:lnTo>
                  <a:lnTo>
                    <a:pt x="56" y="342"/>
                  </a:lnTo>
                  <a:lnTo>
                    <a:pt x="63" y="319"/>
                  </a:lnTo>
                  <a:lnTo>
                    <a:pt x="63" y="319"/>
                  </a:lnTo>
                  <a:lnTo>
                    <a:pt x="72" y="288"/>
                  </a:lnTo>
                  <a:lnTo>
                    <a:pt x="81" y="259"/>
                  </a:lnTo>
                  <a:lnTo>
                    <a:pt x="86" y="245"/>
                  </a:lnTo>
                  <a:lnTo>
                    <a:pt x="93" y="231"/>
                  </a:lnTo>
                  <a:lnTo>
                    <a:pt x="100" y="218"/>
                  </a:lnTo>
                  <a:lnTo>
                    <a:pt x="107" y="205"/>
                  </a:lnTo>
                  <a:lnTo>
                    <a:pt x="107" y="205"/>
                  </a:lnTo>
                  <a:lnTo>
                    <a:pt x="120" y="188"/>
                  </a:lnTo>
                  <a:lnTo>
                    <a:pt x="133" y="170"/>
                  </a:lnTo>
                  <a:lnTo>
                    <a:pt x="146" y="154"/>
                  </a:lnTo>
                  <a:lnTo>
                    <a:pt x="161" y="139"/>
                  </a:lnTo>
                  <a:lnTo>
                    <a:pt x="175" y="125"/>
                  </a:lnTo>
                  <a:lnTo>
                    <a:pt x="191" y="112"/>
                  </a:lnTo>
                  <a:lnTo>
                    <a:pt x="207" y="99"/>
                  </a:lnTo>
                  <a:lnTo>
                    <a:pt x="223" y="88"/>
                  </a:lnTo>
                  <a:lnTo>
                    <a:pt x="241" y="78"/>
                  </a:lnTo>
                  <a:lnTo>
                    <a:pt x="258" y="67"/>
                  </a:lnTo>
                  <a:lnTo>
                    <a:pt x="277" y="59"/>
                  </a:lnTo>
                  <a:lnTo>
                    <a:pt x="297" y="51"/>
                  </a:lnTo>
                  <a:lnTo>
                    <a:pt x="317" y="44"/>
                  </a:lnTo>
                  <a:lnTo>
                    <a:pt x="338" y="36"/>
                  </a:lnTo>
                  <a:lnTo>
                    <a:pt x="360" y="31"/>
                  </a:lnTo>
                  <a:lnTo>
                    <a:pt x="383" y="26"/>
                  </a:lnTo>
                  <a:lnTo>
                    <a:pt x="383" y="26"/>
                  </a:lnTo>
                  <a:lnTo>
                    <a:pt x="427" y="18"/>
                  </a:lnTo>
                  <a:lnTo>
                    <a:pt x="472" y="11"/>
                  </a:lnTo>
                  <a:lnTo>
                    <a:pt x="516" y="7"/>
                  </a:lnTo>
                  <a:lnTo>
                    <a:pt x="560" y="4"/>
                  </a:lnTo>
                  <a:lnTo>
                    <a:pt x="606" y="2"/>
                  </a:lnTo>
                  <a:lnTo>
                    <a:pt x="651" y="1"/>
                  </a:lnTo>
                  <a:lnTo>
                    <a:pt x="744" y="0"/>
                  </a:lnTo>
                  <a:lnTo>
                    <a:pt x="744" y="0"/>
                  </a:lnTo>
                  <a:lnTo>
                    <a:pt x="746" y="0"/>
                  </a:lnTo>
                  <a:lnTo>
                    <a:pt x="747" y="0"/>
                  </a:lnTo>
                  <a:lnTo>
                    <a:pt x="748" y="0"/>
                  </a:lnTo>
                  <a:lnTo>
                    <a:pt x="748" y="0"/>
                  </a:lnTo>
                  <a:lnTo>
                    <a:pt x="750" y="0"/>
                  </a:lnTo>
                  <a:lnTo>
                    <a:pt x="751" y="0"/>
                  </a:lnTo>
                  <a:lnTo>
                    <a:pt x="751" y="0"/>
                  </a:lnTo>
                  <a:lnTo>
                    <a:pt x="792" y="1"/>
                  </a:lnTo>
                  <a:lnTo>
                    <a:pt x="792" y="1"/>
                  </a:lnTo>
                  <a:lnTo>
                    <a:pt x="830" y="3"/>
                  </a:lnTo>
                  <a:lnTo>
                    <a:pt x="868" y="5"/>
                  </a:lnTo>
                  <a:lnTo>
                    <a:pt x="905" y="8"/>
                  </a:lnTo>
                  <a:lnTo>
                    <a:pt x="923" y="11"/>
                  </a:lnTo>
                  <a:lnTo>
                    <a:pt x="941" y="14"/>
                  </a:lnTo>
                  <a:lnTo>
                    <a:pt x="941" y="14"/>
                  </a:lnTo>
                  <a:lnTo>
                    <a:pt x="959" y="19"/>
                  </a:lnTo>
                  <a:lnTo>
                    <a:pt x="977" y="24"/>
                  </a:lnTo>
                  <a:lnTo>
                    <a:pt x="1011" y="35"/>
                  </a:lnTo>
                  <a:lnTo>
                    <a:pt x="1011" y="35"/>
                  </a:lnTo>
                  <a:lnTo>
                    <a:pt x="1041" y="45"/>
                  </a:lnTo>
                  <a:lnTo>
                    <a:pt x="1041" y="45"/>
                  </a:lnTo>
                  <a:lnTo>
                    <a:pt x="1066" y="52"/>
                  </a:lnTo>
                  <a:lnTo>
                    <a:pt x="1066" y="52"/>
                  </a:lnTo>
                  <a:lnTo>
                    <a:pt x="1080" y="55"/>
                  </a:lnTo>
                  <a:lnTo>
                    <a:pt x="1094" y="59"/>
                  </a:lnTo>
                  <a:lnTo>
                    <a:pt x="1107" y="64"/>
                  </a:lnTo>
                  <a:lnTo>
                    <a:pt x="1120" y="70"/>
                  </a:lnTo>
                  <a:lnTo>
                    <a:pt x="1120" y="70"/>
                  </a:lnTo>
                  <a:lnTo>
                    <a:pt x="1189" y="116"/>
                  </a:lnTo>
                  <a:lnTo>
                    <a:pt x="1189" y="116"/>
                  </a:lnTo>
                  <a:lnTo>
                    <a:pt x="1243" y="152"/>
                  </a:lnTo>
                  <a:lnTo>
                    <a:pt x="1298" y="187"/>
                  </a:lnTo>
                  <a:lnTo>
                    <a:pt x="1298" y="187"/>
                  </a:lnTo>
                  <a:lnTo>
                    <a:pt x="1307" y="193"/>
                  </a:lnTo>
                  <a:lnTo>
                    <a:pt x="1317" y="200"/>
                  </a:lnTo>
                  <a:lnTo>
                    <a:pt x="1334" y="215"/>
                  </a:lnTo>
                  <a:lnTo>
                    <a:pt x="1350" y="230"/>
                  </a:lnTo>
                  <a:lnTo>
                    <a:pt x="1363" y="247"/>
                  </a:lnTo>
                  <a:lnTo>
                    <a:pt x="1377" y="264"/>
                  </a:lnTo>
                  <a:lnTo>
                    <a:pt x="1388" y="283"/>
                  </a:lnTo>
                  <a:lnTo>
                    <a:pt x="1398" y="301"/>
                  </a:lnTo>
                  <a:lnTo>
                    <a:pt x="1408" y="318"/>
                  </a:lnTo>
                  <a:lnTo>
                    <a:pt x="1415" y="334"/>
                  </a:lnTo>
                  <a:lnTo>
                    <a:pt x="1415" y="334"/>
                  </a:lnTo>
                  <a:lnTo>
                    <a:pt x="1435" y="371"/>
                  </a:lnTo>
                  <a:lnTo>
                    <a:pt x="1452" y="409"/>
                  </a:lnTo>
                  <a:lnTo>
                    <a:pt x="1461" y="429"/>
                  </a:lnTo>
                  <a:lnTo>
                    <a:pt x="1468" y="449"/>
                  </a:lnTo>
                  <a:lnTo>
                    <a:pt x="1474" y="469"/>
                  </a:lnTo>
                  <a:lnTo>
                    <a:pt x="1478" y="489"/>
                  </a:lnTo>
                  <a:lnTo>
                    <a:pt x="1478" y="489"/>
                  </a:lnTo>
                  <a:lnTo>
                    <a:pt x="1481" y="506"/>
                  </a:lnTo>
                  <a:lnTo>
                    <a:pt x="1483" y="523"/>
                  </a:lnTo>
                  <a:lnTo>
                    <a:pt x="1484" y="542"/>
                  </a:lnTo>
                  <a:lnTo>
                    <a:pt x="1484" y="560"/>
                  </a:lnTo>
                  <a:lnTo>
                    <a:pt x="1483" y="596"/>
                  </a:lnTo>
                  <a:lnTo>
                    <a:pt x="1481" y="632"/>
                  </a:lnTo>
                  <a:lnTo>
                    <a:pt x="1481" y="632"/>
                  </a:lnTo>
                  <a:lnTo>
                    <a:pt x="1480" y="666"/>
                  </a:lnTo>
                  <a:lnTo>
                    <a:pt x="1479" y="701"/>
                  </a:lnTo>
                  <a:lnTo>
                    <a:pt x="1479" y="701"/>
                  </a:lnTo>
                  <a:lnTo>
                    <a:pt x="1478" y="724"/>
                  </a:lnTo>
                  <a:lnTo>
                    <a:pt x="1475" y="749"/>
                  </a:lnTo>
                  <a:lnTo>
                    <a:pt x="1471" y="774"/>
                  </a:lnTo>
                  <a:lnTo>
                    <a:pt x="1466" y="799"/>
                  </a:lnTo>
                  <a:lnTo>
                    <a:pt x="1460" y="824"/>
                  </a:lnTo>
                  <a:lnTo>
                    <a:pt x="1453" y="848"/>
                  </a:lnTo>
                  <a:lnTo>
                    <a:pt x="1439" y="893"/>
                  </a:lnTo>
                  <a:lnTo>
                    <a:pt x="1439" y="893"/>
                  </a:lnTo>
                  <a:lnTo>
                    <a:pt x="1431" y="914"/>
                  </a:lnTo>
                  <a:lnTo>
                    <a:pt x="1422" y="936"/>
                  </a:lnTo>
                  <a:lnTo>
                    <a:pt x="1413" y="956"/>
                  </a:lnTo>
                  <a:lnTo>
                    <a:pt x="1402" y="976"/>
                  </a:lnTo>
                  <a:lnTo>
                    <a:pt x="1390" y="997"/>
                  </a:lnTo>
                  <a:lnTo>
                    <a:pt x="1377" y="1018"/>
                  </a:lnTo>
                  <a:lnTo>
                    <a:pt x="1362" y="1037"/>
                  </a:lnTo>
                  <a:lnTo>
                    <a:pt x="1347" y="1058"/>
                  </a:lnTo>
                  <a:lnTo>
                    <a:pt x="1347" y="1058"/>
                  </a:lnTo>
                  <a:lnTo>
                    <a:pt x="1330" y="1079"/>
                  </a:lnTo>
                  <a:lnTo>
                    <a:pt x="1313" y="1099"/>
                  </a:lnTo>
                  <a:lnTo>
                    <a:pt x="1296" y="1116"/>
                  </a:lnTo>
                  <a:lnTo>
                    <a:pt x="1278" y="1134"/>
                  </a:lnTo>
                  <a:lnTo>
                    <a:pt x="1260" y="1150"/>
                  </a:lnTo>
                  <a:lnTo>
                    <a:pt x="1242" y="1165"/>
                  </a:lnTo>
                  <a:lnTo>
                    <a:pt x="1222" y="1179"/>
                  </a:lnTo>
                  <a:lnTo>
                    <a:pt x="1204" y="1192"/>
                  </a:lnTo>
                  <a:lnTo>
                    <a:pt x="1184" y="1204"/>
                  </a:lnTo>
                  <a:lnTo>
                    <a:pt x="1164" y="1215"/>
                  </a:lnTo>
                  <a:lnTo>
                    <a:pt x="1145" y="1224"/>
                  </a:lnTo>
                  <a:lnTo>
                    <a:pt x="1124" y="1233"/>
                  </a:lnTo>
                  <a:lnTo>
                    <a:pt x="1103" y="1241"/>
                  </a:lnTo>
                  <a:lnTo>
                    <a:pt x="1082" y="1247"/>
                  </a:lnTo>
                  <a:lnTo>
                    <a:pt x="1061" y="1253"/>
                  </a:lnTo>
                  <a:lnTo>
                    <a:pt x="1039" y="1257"/>
                  </a:lnTo>
                  <a:lnTo>
                    <a:pt x="1039" y="1257"/>
                  </a:lnTo>
                  <a:lnTo>
                    <a:pt x="967" y="1268"/>
                  </a:lnTo>
                  <a:lnTo>
                    <a:pt x="933" y="1273"/>
                  </a:lnTo>
                  <a:lnTo>
                    <a:pt x="900" y="1276"/>
                  </a:lnTo>
                  <a:lnTo>
                    <a:pt x="869" y="1279"/>
                  </a:lnTo>
                  <a:lnTo>
                    <a:pt x="838" y="1280"/>
                  </a:lnTo>
                  <a:lnTo>
                    <a:pt x="808" y="1282"/>
                  </a:lnTo>
                  <a:lnTo>
                    <a:pt x="779" y="1282"/>
                  </a:lnTo>
                  <a:lnTo>
                    <a:pt x="779" y="1282"/>
                  </a:lnTo>
                  <a:close/>
                  <a:moveTo>
                    <a:pt x="653" y="36"/>
                  </a:moveTo>
                  <a:lnTo>
                    <a:pt x="653" y="36"/>
                  </a:lnTo>
                  <a:lnTo>
                    <a:pt x="604" y="36"/>
                  </a:lnTo>
                  <a:lnTo>
                    <a:pt x="553" y="37"/>
                  </a:lnTo>
                  <a:lnTo>
                    <a:pt x="501" y="40"/>
                  </a:lnTo>
                  <a:lnTo>
                    <a:pt x="475" y="44"/>
                  </a:lnTo>
                  <a:lnTo>
                    <a:pt x="450" y="47"/>
                  </a:lnTo>
                  <a:lnTo>
                    <a:pt x="424" y="51"/>
                  </a:lnTo>
                  <a:lnTo>
                    <a:pt x="399" y="55"/>
                  </a:lnTo>
                  <a:lnTo>
                    <a:pt x="374" y="61"/>
                  </a:lnTo>
                  <a:lnTo>
                    <a:pt x="350" y="67"/>
                  </a:lnTo>
                  <a:lnTo>
                    <a:pt x="326" y="76"/>
                  </a:lnTo>
                  <a:lnTo>
                    <a:pt x="302" y="84"/>
                  </a:lnTo>
                  <a:lnTo>
                    <a:pt x="279" y="94"/>
                  </a:lnTo>
                  <a:lnTo>
                    <a:pt x="257" y="106"/>
                  </a:lnTo>
                  <a:lnTo>
                    <a:pt x="257" y="106"/>
                  </a:lnTo>
                  <a:lnTo>
                    <a:pt x="242" y="115"/>
                  </a:lnTo>
                  <a:lnTo>
                    <a:pt x="226" y="125"/>
                  </a:lnTo>
                  <a:lnTo>
                    <a:pt x="213" y="137"/>
                  </a:lnTo>
                  <a:lnTo>
                    <a:pt x="200" y="148"/>
                  </a:lnTo>
                  <a:lnTo>
                    <a:pt x="189" y="160"/>
                  </a:lnTo>
                  <a:lnTo>
                    <a:pt x="178" y="172"/>
                  </a:lnTo>
                  <a:lnTo>
                    <a:pt x="167" y="186"/>
                  </a:lnTo>
                  <a:lnTo>
                    <a:pt x="158" y="199"/>
                  </a:lnTo>
                  <a:lnTo>
                    <a:pt x="150" y="212"/>
                  </a:lnTo>
                  <a:lnTo>
                    <a:pt x="142" y="226"/>
                  </a:lnTo>
                  <a:lnTo>
                    <a:pt x="128" y="254"/>
                  </a:lnTo>
                  <a:lnTo>
                    <a:pt x="116" y="282"/>
                  </a:lnTo>
                  <a:lnTo>
                    <a:pt x="106" y="310"/>
                  </a:lnTo>
                  <a:lnTo>
                    <a:pt x="106" y="310"/>
                  </a:lnTo>
                  <a:lnTo>
                    <a:pt x="95" y="340"/>
                  </a:lnTo>
                  <a:lnTo>
                    <a:pt x="95" y="340"/>
                  </a:lnTo>
                  <a:lnTo>
                    <a:pt x="75" y="396"/>
                  </a:lnTo>
                  <a:lnTo>
                    <a:pt x="66" y="424"/>
                  </a:lnTo>
                  <a:lnTo>
                    <a:pt x="57" y="453"/>
                  </a:lnTo>
                  <a:lnTo>
                    <a:pt x="50" y="482"/>
                  </a:lnTo>
                  <a:lnTo>
                    <a:pt x="45" y="511"/>
                  </a:lnTo>
                  <a:lnTo>
                    <a:pt x="41" y="540"/>
                  </a:lnTo>
                  <a:lnTo>
                    <a:pt x="40" y="570"/>
                  </a:lnTo>
                  <a:lnTo>
                    <a:pt x="40" y="570"/>
                  </a:lnTo>
                  <a:lnTo>
                    <a:pt x="38" y="617"/>
                  </a:lnTo>
                  <a:lnTo>
                    <a:pt x="38" y="617"/>
                  </a:lnTo>
                  <a:lnTo>
                    <a:pt x="37" y="661"/>
                  </a:lnTo>
                  <a:lnTo>
                    <a:pt x="37" y="683"/>
                  </a:lnTo>
                  <a:lnTo>
                    <a:pt x="38" y="704"/>
                  </a:lnTo>
                  <a:lnTo>
                    <a:pt x="39" y="726"/>
                  </a:lnTo>
                  <a:lnTo>
                    <a:pt x="41" y="747"/>
                  </a:lnTo>
                  <a:lnTo>
                    <a:pt x="44" y="769"/>
                  </a:lnTo>
                  <a:lnTo>
                    <a:pt x="49" y="791"/>
                  </a:lnTo>
                  <a:lnTo>
                    <a:pt x="49" y="791"/>
                  </a:lnTo>
                  <a:lnTo>
                    <a:pt x="63" y="842"/>
                  </a:lnTo>
                  <a:lnTo>
                    <a:pt x="70" y="866"/>
                  </a:lnTo>
                  <a:lnTo>
                    <a:pt x="78" y="891"/>
                  </a:lnTo>
                  <a:lnTo>
                    <a:pt x="87" y="916"/>
                  </a:lnTo>
                  <a:lnTo>
                    <a:pt x="98" y="940"/>
                  </a:lnTo>
                  <a:lnTo>
                    <a:pt x="110" y="963"/>
                  </a:lnTo>
                  <a:lnTo>
                    <a:pt x="124" y="986"/>
                  </a:lnTo>
                  <a:lnTo>
                    <a:pt x="124" y="986"/>
                  </a:lnTo>
                  <a:lnTo>
                    <a:pt x="139" y="1008"/>
                  </a:lnTo>
                  <a:lnTo>
                    <a:pt x="156" y="1030"/>
                  </a:lnTo>
                  <a:lnTo>
                    <a:pt x="173" y="1051"/>
                  </a:lnTo>
                  <a:lnTo>
                    <a:pt x="191" y="1070"/>
                  </a:lnTo>
                  <a:lnTo>
                    <a:pt x="210" y="1088"/>
                  </a:lnTo>
                  <a:lnTo>
                    <a:pt x="228" y="1106"/>
                  </a:lnTo>
                  <a:lnTo>
                    <a:pt x="248" y="1121"/>
                  </a:lnTo>
                  <a:lnTo>
                    <a:pt x="269" y="1136"/>
                  </a:lnTo>
                  <a:lnTo>
                    <a:pt x="288" y="1149"/>
                  </a:lnTo>
                  <a:lnTo>
                    <a:pt x="310" y="1162"/>
                  </a:lnTo>
                  <a:lnTo>
                    <a:pt x="332" y="1173"/>
                  </a:lnTo>
                  <a:lnTo>
                    <a:pt x="354" y="1184"/>
                  </a:lnTo>
                  <a:lnTo>
                    <a:pt x="376" y="1192"/>
                  </a:lnTo>
                  <a:lnTo>
                    <a:pt x="398" y="1199"/>
                  </a:lnTo>
                  <a:lnTo>
                    <a:pt x="421" y="1205"/>
                  </a:lnTo>
                  <a:lnTo>
                    <a:pt x="445" y="1210"/>
                  </a:lnTo>
                  <a:lnTo>
                    <a:pt x="445" y="1210"/>
                  </a:lnTo>
                  <a:lnTo>
                    <a:pt x="525" y="1222"/>
                  </a:lnTo>
                  <a:lnTo>
                    <a:pt x="567" y="1228"/>
                  </a:lnTo>
                  <a:lnTo>
                    <a:pt x="611" y="1233"/>
                  </a:lnTo>
                  <a:lnTo>
                    <a:pt x="654" y="1238"/>
                  </a:lnTo>
                  <a:lnTo>
                    <a:pt x="700" y="1241"/>
                  </a:lnTo>
                  <a:lnTo>
                    <a:pt x="746" y="1243"/>
                  </a:lnTo>
                  <a:lnTo>
                    <a:pt x="791" y="1244"/>
                  </a:lnTo>
                  <a:lnTo>
                    <a:pt x="791" y="1244"/>
                  </a:lnTo>
                  <a:lnTo>
                    <a:pt x="843" y="1243"/>
                  </a:lnTo>
                  <a:lnTo>
                    <a:pt x="843" y="1243"/>
                  </a:lnTo>
                  <a:lnTo>
                    <a:pt x="879" y="1241"/>
                  </a:lnTo>
                  <a:lnTo>
                    <a:pt x="913" y="1239"/>
                  </a:lnTo>
                  <a:lnTo>
                    <a:pt x="946" y="1234"/>
                  </a:lnTo>
                  <a:lnTo>
                    <a:pt x="977" y="1230"/>
                  </a:lnTo>
                  <a:lnTo>
                    <a:pt x="977" y="1230"/>
                  </a:lnTo>
                  <a:lnTo>
                    <a:pt x="1005" y="1227"/>
                  </a:lnTo>
                  <a:lnTo>
                    <a:pt x="1005" y="1227"/>
                  </a:lnTo>
                  <a:lnTo>
                    <a:pt x="1025" y="1225"/>
                  </a:lnTo>
                  <a:lnTo>
                    <a:pt x="1045" y="1222"/>
                  </a:lnTo>
                  <a:lnTo>
                    <a:pt x="1065" y="1218"/>
                  </a:lnTo>
                  <a:lnTo>
                    <a:pt x="1073" y="1215"/>
                  </a:lnTo>
                  <a:lnTo>
                    <a:pt x="1082" y="1212"/>
                  </a:lnTo>
                  <a:lnTo>
                    <a:pt x="1082" y="1212"/>
                  </a:lnTo>
                  <a:lnTo>
                    <a:pt x="1109" y="1200"/>
                  </a:lnTo>
                  <a:lnTo>
                    <a:pt x="1135" y="1189"/>
                  </a:lnTo>
                  <a:lnTo>
                    <a:pt x="1159" y="1176"/>
                  </a:lnTo>
                  <a:lnTo>
                    <a:pt x="1181" y="1163"/>
                  </a:lnTo>
                  <a:lnTo>
                    <a:pt x="1202" y="1150"/>
                  </a:lnTo>
                  <a:lnTo>
                    <a:pt x="1220" y="1136"/>
                  </a:lnTo>
                  <a:lnTo>
                    <a:pt x="1238" y="1121"/>
                  </a:lnTo>
                  <a:lnTo>
                    <a:pt x="1254" y="1106"/>
                  </a:lnTo>
                  <a:lnTo>
                    <a:pt x="1254" y="1106"/>
                  </a:lnTo>
                  <a:lnTo>
                    <a:pt x="1291" y="1070"/>
                  </a:lnTo>
                  <a:lnTo>
                    <a:pt x="1308" y="1050"/>
                  </a:lnTo>
                  <a:lnTo>
                    <a:pt x="1325" y="1029"/>
                  </a:lnTo>
                  <a:lnTo>
                    <a:pt x="1341" y="1008"/>
                  </a:lnTo>
                  <a:lnTo>
                    <a:pt x="1357" y="986"/>
                  </a:lnTo>
                  <a:lnTo>
                    <a:pt x="1370" y="963"/>
                  </a:lnTo>
                  <a:lnTo>
                    <a:pt x="1383" y="939"/>
                  </a:lnTo>
                  <a:lnTo>
                    <a:pt x="1383" y="939"/>
                  </a:lnTo>
                  <a:lnTo>
                    <a:pt x="1392" y="915"/>
                  </a:lnTo>
                  <a:lnTo>
                    <a:pt x="1401" y="891"/>
                  </a:lnTo>
                  <a:lnTo>
                    <a:pt x="1409" y="868"/>
                  </a:lnTo>
                  <a:lnTo>
                    <a:pt x="1416" y="844"/>
                  </a:lnTo>
                  <a:lnTo>
                    <a:pt x="1427" y="795"/>
                  </a:lnTo>
                  <a:lnTo>
                    <a:pt x="1438" y="749"/>
                  </a:lnTo>
                  <a:lnTo>
                    <a:pt x="1438" y="749"/>
                  </a:lnTo>
                  <a:lnTo>
                    <a:pt x="1442" y="729"/>
                  </a:lnTo>
                  <a:lnTo>
                    <a:pt x="1444" y="708"/>
                  </a:lnTo>
                  <a:lnTo>
                    <a:pt x="1446" y="686"/>
                  </a:lnTo>
                  <a:lnTo>
                    <a:pt x="1447" y="664"/>
                  </a:lnTo>
                  <a:lnTo>
                    <a:pt x="1447" y="620"/>
                  </a:lnTo>
                  <a:lnTo>
                    <a:pt x="1446" y="577"/>
                  </a:lnTo>
                  <a:lnTo>
                    <a:pt x="1446" y="577"/>
                  </a:lnTo>
                  <a:lnTo>
                    <a:pt x="1446" y="544"/>
                  </a:lnTo>
                  <a:lnTo>
                    <a:pt x="1446" y="544"/>
                  </a:lnTo>
                  <a:lnTo>
                    <a:pt x="1444" y="521"/>
                  </a:lnTo>
                  <a:lnTo>
                    <a:pt x="1441" y="500"/>
                  </a:lnTo>
                  <a:lnTo>
                    <a:pt x="1436" y="479"/>
                  </a:lnTo>
                  <a:lnTo>
                    <a:pt x="1430" y="458"/>
                  </a:lnTo>
                  <a:lnTo>
                    <a:pt x="1422" y="437"/>
                  </a:lnTo>
                  <a:lnTo>
                    <a:pt x="1414" y="417"/>
                  </a:lnTo>
                  <a:lnTo>
                    <a:pt x="1395" y="376"/>
                  </a:lnTo>
                  <a:lnTo>
                    <a:pt x="1388" y="361"/>
                  </a:lnTo>
                  <a:lnTo>
                    <a:pt x="1388" y="361"/>
                  </a:lnTo>
                  <a:lnTo>
                    <a:pt x="1378" y="340"/>
                  </a:lnTo>
                  <a:lnTo>
                    <a:pt x="1367" y="319"/>
                  </a:lnTo>
                  <a:lnTo>
                    <a:pt x="1355" y="297"/>
                  </a:lnTo>
                  <a:lnTo>
                    <a:pt x="1340" y="278"/>
                  </a:lnTo>
                  <a:lnTo>
                    <a:pt x="1325" y="258"/>
                  </a:lnTo>
                  <a:lnTo>
                    <a:pt x="1317" y="249"/>
                  </a:lnTo>
                  <a:lnTo>
                    <a:pt x="1308" y="239"/>
                  </a:lnTo>
                  <a:lnTo>
                    <a:pt x="1299" y="232"/>
                  </a:lnTo>
                  <a:lnTo>
                    <a:pt x="1289" y="224"/>
                  </a:lnTo>
                  <a:lnTo>
                    <a:pt x="1278" y="218"/>
                  </a:lnTo>
                  <a:lnTo>
                    <a:pt x="1268" y="211"/>
                  </a:lnTo>
                  <a:lnTo>
                    <a:pt x="1268" y="211"/>
                  </a:lnTo>
                  <a:lnTo>
                    <a:pt x="1242" y="197"/>
                  </a:lnTo>
                  <a:lnTo>
                    <a:pt x="1217" y="181"/>
                  </a:lnTo>
                  <a:lnTo>
                    <a:pt x="1193" y="165"/>
                  </a:lnTo>
                  <a:lnTo>
                    <a:pt x="1169" y="148"/>
                  </a:lnTo>
                  <a:lnTo>
                    <a:pt x="1169" y="148"/>
                  </a:lnTo>
                  <a:lnTo>
                    <a:pt x="1141" y="129"/>
                  </a:lnTo>
                  <a:lnTo>
                    <a:pt x="1113" y="110"/>
                  </a:lnTo>
                  <a:lnTo>
                    <a:pt x="1113" y="110"/>
                  </a:lnTo>
                  <a:lnTo>
                    <a:pt x="1105" y="105"/>
                  </a:lnTo>
                  <a:lnTo>
                    <a:pt x="1097" y="101"/>
                  </a:lnTo>
                  <a:lnTo>
                    <a:pt x="1080" y="94"/>
                  </a:lnTo>
                  <a:lnTo>
                    <a:pt x="1063" y="89"/>
                  </a:lnTo>
                  <a:lnTo>
                    <a:pt x="1046" y="84"/>
                  </a:lnTo>
                  <a:lnTo>
                    <a:pt x="1046" y="84"/>
                  </a:lnTo>
                  <a:lnTo>
                    <a:pt x="1017" y="77"/>
                  </a:lnTo>
                  <a:lnTo>
                    <a:pt x="1017" y="77"/>
                  </a:lnTo>
                  <a:lnTo>
                    <a:pt x="989" y="66"/>
                  </a:lnTo>
                  <a:lnTo>
                    <a:pt x="989" y="66"/>
                  </a:lnTo>
                  <a:lnTo>
                    <a:pt x="972" y="61"/>
                  </a:lnTo>
                  <a:lnTo>
                    <a:pt x="956" y="55"/>
                  </a:lnTo>
                  <a:lnTo>
                    <a:pt x="939" y="51"/>
                  </a:lnTo>
                  <a:lnTo>
                    <a:pt x="922" y="49"/>
                  </a:lnTo>
                  <a:lnTo>
                    <a:pt x="922" y="49"/>
                  </a:lnTo>
                  <a:lnTo>
                    <a:pt x="857" y="44"/>
                  </a:lnTo>
                  <a:lnTo>
                    <a:pt x="857" y="44"/>
                  </a:lnTo>
                  <a:lnTo>
                    <a:pt x="805" y="39"/>
                  </a:lnTo>
                  <a:lnTo>
                    <a:pt x="751" y="36"/>
                  </a:lnTo>
                  <a:lnTo>
                    <a:pt x="751" y="36"/>
                  </a:lnTo>
                  <a:lnTo>
                    <a:pt x="749" y="36"/>
                  </a:lnTo>
                  <a:lnTo>
                    <a:pt x="748" y="35"/>
                  </a:lnTo>
                  <a:lnTo>
                    <a:pt x="748" y="36"/>
                  </a:lnTo>
                  <a:lnTo>
                    <a:pt x="748" y="36"/>
                  </a:lnTo>
                  <a:lnTo>
                    <a:pt x="744" y="36"/>
                  </a:lnTo>
                  <a:lnTo>
                    <a:pt x="744" y="36"/>
                  </a:lnTo>
                  <a:lnTo>
                    <a:pt x="700" y="36"/>
                  </a:lnTo>
                  <a:lnTo>
                    <a:pt x="700" y="36"/>
                  </a:lnTo>
                  <a:lnTo>
                    <a:pt x="653" y="36"/>
                  </a:lnTo>
                  <a:lnTo>
                    <a:pt x="653" y="3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28" name="Freeform 889"/>
            <p:cNvSpPr>
              <a:spLocks noEditPoints="1"/>
            </p:cNvSpPr>
            <p:nvPr/>
          </p:nvSpPr>
          <p:spPr bwMode="auto">
            <a:xfrm>
              <a:off x="4303713" y="1290638"/>
              <a:ext cx="425450" cy="342900"/>
            </a:xfrm>
            <a:custGeom>
              <a:avLst/>
              <a:gdLst/>
              <a:ahLst/>
              <a:cxnLst>
                <a:cxn ang="0">
                  <a:pos x="345" y="637"/>
                </a:cxn>
                <a:cxn ang="0">
                  <a:pos x="242" y="623"/>
                </a:cxn>
                <a:cxn ang="0">
                  <a:pos x="163" y="597"/>
                </a:cxn>
                <a:cxn ang="0">
                  <a:pos x="98" y="559"/>
                </a:cxn>
                <a:cxn ang="0">
                  <a:pos x="51" y="512"/>
                </a:cxn>
                <a:cxn ang="0">
                  <a:pos x="15" y="430"/>
                </a:cxn>
                <a:cxn ang="0">
                  <a:pos x="1" y="302"/>
                </a:cxn>
                <a:cxn ang="0">
                  <a:pos x="1" y="238"/>
                </a:cxn>
                <a:cxn ang="0">
                  <a:pos x="4" y="181"/>
                </a:cxn>
                <a:cxn ang="0">
                  <a:pos x="34" y="116"/>
                </a:cxn>
                <a:cxn ang="0">
                  <a:pos x="69" y="80"/>
                </a:cxn>
                <a:cxn ang="0">
                  <a:pos x="146" y="34"/>
                </a:cxn>
                <a:cxn ang="0">
                  <a:pos x="233" y="8"/>
                </a:cxn>
                <a:cxn ang="0">
                  <a:pos x="314" y="2"/>
                </a:cxn>
                <a:cxn ang="0">
                  <a:pos x="364" y="1"/>
                </a:cxn>
                <a:cxn ang="0">
                  <a:pos x="383" y="4"/>
                </a:cxn>
                <a:cxn ang="0">
                  <a:pos x="435" y="1"/>
                </a:cxn>
                <a:cxn ang="0">
                  <a:pos x="520" y="16"/>
                </a:cxn>
                <a:cxn ang="0">
                  <a:pos x="633" y="63"/>
                </a:cxn>
                <a:cxn ang="0">
                  <a:pos x="725" y="119"/>
                </a:cxn>
                <a:cxn ang="0">
                  <a:pos x="782" y="179"/>
                </a:cxn>
                <a:cxn ang="0">
                  <a:pos x="802" y="245"/>
                </a:cxn>
                <a:cxn ang="0">
                  <a:pos x="803" y="343"/>
                </a:cxn>
                <a:cxn ang="0">
                  <a:pos x="788" y="412"/>
                </a:cxn>
                <a:cxn ang="0">
                  <a:pos x="743" y="494"/>
                </a:cxn>
                <a:cxn ang="0">
                  <a:pos x="676" y="567"/>
                </a:cxn>
                <a:cxn ang="0">
                  <a:pos x="602" y="616"/>
                </a:cxn>
                <a:cxn ang="0">
                  <a:pos x="486" y="645"/>
                </a:cxn>
                <a:cxn ang="0">
                  <a:pos x="312" y="36"/>
                </a:cxn>
                <a:cxn ang="0">
                  <a:pos x="249" y="42"/>
                </a:cxn>
                <a:cxn ang="0">
                  <a:pos x="166" y="64"/>
                </a:cxn>
                <a:cxn ang="0">
                  <a:pos x="98" y="108"/>
                </a:cxn>
                <a:cxn ang="0">
                  <a:pos x="53" y="156"/>
                </a:cxn>
                <a:cxn ang="0">
                  <a:pos x="36" y="221"/>
                </a:cxn>
                <a:cxn ang="0">
                  <a:pos x="38" y="289"/>
                </a:cxn>
                <a:cxn ang="0">
                  <a:pos x="47" y="408"/>
                </a:cxn>
                <a:cxn ang="0">
                  <a:pos x="76" y="484"/>
                </a:cxn>
                <a:cxn ang="0">
                  <a:pos x="121" y="531"/>
                </a:cxn>
                <a:cxn ang="0">
                  <a:pos x="244" y="584"/>
                </a:cxn>
                <a:cxn ang="0">
                  <a:pos x="372" y="604"/>
                </a:cxn>
                <a:cxn ang="0">
                  <a:pos x="468" y="611"/>
                </a:cxn>
                <a:cxn ang="0">
                  <a:pos x="540" y="603"/>
                </a:cxn>
                <a:cxn ang="0">
                  <a:pos x="600" y="577"/>
                </a:cxn>
                <a:cxn ang="0">
                  <a:pos x="678" y="515"/>
                </a:cxn>
                <a:cxn ang="0">
                  <a:pos x="733" y="446"/>
                </a:cxn>
                <a:cxn ang="0">
                  <a:pos x="765" y="364"/>
                </a:cxn>
                <a:cxn ang="0">
                  <a:pos x="769" y="292"/>
                </a:cxn>
                <a:cxn ang="0">
                  <a:pos x="757" y="215"/>
                </a:cxn>
                <a:cxn ang="0">
                  <a:pos x="734" y="175"/>
                </a:cxn>
                <a:cxn ang="0">
                  <a:pos x="653" y="116"/>
                </a:cxn>
                <a:cxn ang="0">
                  <a:pos x="527" y="56"/>
                </a:cxn>
                <a:cxn ang="0">
                  <a:pos x="453" y="37"/>
                </a:cxn>
                <a:cxn ang="0">
                  <a:pos x="404" y="36"/>
                </a:cxn>
                <a:cxn ang="0">
                  <a:pos x="377" y="33"/>
                </a:cxn>
                <a:cxn ang="0">
                  <a:pos x="349" y="35"/>
                </a:cxn>
              </a:cxnLst>
              <a:rect l="0" t="0" r="r" b="b"/>
              <a:pathLst>
                <a:path w="805" h="646">
                  <a:moveTo>
                    <a:pt x="459" y="646"/>
                  </a:moveTo>
                  <a:lnTo>
                    <a:pt x="459" y="646"/>
                  </a:lnTo>
                  <a:lnTo>
                    <a:pt x="431" y="645"/>
                  </a:lnTo>
                  <a:lnTo>
                    <a:pt x="403" y="642"/>
                  </a:lnTo>
                  <a:lnTo>
                    <a:pt x="345" y="637"/>
                  </a:lnTo>
                  <a:lnTo>
                    <a:pt x="345" y="637"/>
                  </a:lnTo>
                  <a:lnTo>
                    <a:pt x="317" y="634"/>
                  </a:lnTo>
                  <a:lnTo>
                    <a:pt x="317" y="634"/>
                  </a:lnTo>
                  <a:lnTo>
                    <a:pt x="278" y="629"/>
                  </a:lnTo>
                  <a:lnTo>
                    <a:pt x="242" y="623"/>
                  </a:lnTo>
                  <a:lnTo>
                    <a:pt x="225" y="619"/>
                  </a:lnTo>
                  <a:lnTo>
                    <a:pt x="209" y="614"/>
                  </a:lnTo>
                  <a:lnTo>
                    <a:pt x="193" y="609"/>
                  </a:lnTo>
                  <a:lnTo>
                    <a:pt x="177" y="603"/>
                  </a:lnTo>
                  <a:lnTo>
                    <a:pt x="163" y="597"/>
                  </a:lnTo>
                  <a:lnTo>
                    <a:pt x="148" y="591"/>
                  </a:lnTo>
                  <a:lnTo>
                    <a:pt x="135" y="583"/>
                  </a:lnTo>
                  <a:lnTo>
                    <a:pt x="122" y="576"/>
                  </a:lnTo>
                  <a:lnTo>
                    <a:pt x="110" y="568"/>
                  </a:lnTo>
                  <a:lnTo>
                    <a:pt x="98" y="559"/>
                  </a:lnTo>
                  <a:lnTo>
                    <a:pt x="86" y="549"/>
                  </a:lnTo>
                  <a:lnTo>
                    <a:pt x="76" y="540"/>
                  </a:lnTo>
                  <a:lnTo>
                    <a:pt x="76" y="540"/>
                  </a:lnTo>
                  <a:lnTo>
                    <a:pt x="62" y="525"/>
                  </a:lnTo>
                  <a:lnTo>
                    <a:pt x="51" y="512"/>
                  </a:lnTo>
                  <a:lnTo>
                    <a:pt x="41" y="496"/>
                  </a:lnTo>
                  <a:lnTo>
                    <a:pt x="32" y="481"/>
                  </a:lnTo>
                  <a:lnTo>
                    <a:pt x="25" y="464"/>
                  </a:lnTo>
                  <a:lnTo>
                    <a:pt x="19" y="447"/>
                  </a:lnTo>
                  <a:lnTo>
                    <a:pt x="15" y="430"/>
                  </a:lnTo>
                  <a:lnTo>
                    <a:pt x="11" y="411"/>
                  </a:lnTo>
                  <a:lnTo>
                    <a:pt x="7" y="394"/>
                  </a:lnTo>
                  <a:lnTo>
                    <a:pt x="5" y="376"/>
                  </a:lnTo>
                  <a:lnTo>
                    <a:pt x="2" y="339"/>
                  </a:lnTo>
                  <a:lnTo>
                    <a:pt x="1" y="302"/>
                  </a:lnTo>
                  <a:lnTo>
                    <a:pt x="1" y="266"/>
                  </a:lnTo>
                  <a:lnTo>
                    <a:pt x="1" y="256"/>
                  </a:lnTo>
                  <a:lnTo>
                    <a:pt x="1" y="256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0" y="224"/>
                  </a:lnTo>
                  <a:lnTo>
                    <a:pt x="0" y="209"/>
                  </a:lnTo>
                  <a:lnTo>
                    <a:pt x="2" y="195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10" y="167"/>
                  </a:lnTo>
                  <a:lnTo>
                    <a:pt x="15" y="154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34" y="116"/>
                  </a:lnTo>
                  <a:lnTo>
                    <a:pt x="34" y="116"/>
                  </a:lnTo>
                  <a:lnTo>
                    <a:pt x="38" y="110"/>
                  </a:lnTo>
                  <a:lnTo>
                    <a:pt x="43" y="103"/>
                  </a:lnTo>
                  <a:lnTo>
                    <a:pt x="54" y="91"/>
                  </a:lnTo>
                  <a:lnTo>
                    <a:pt x="69" y="80"/>
                  </a:lnTo>
                  <a:lnTo>
                    <a:pt x="84" y="68"/>
                  </a:lnTo>
                  <a:lnTo>
                    <a:pt x="101" y="59"/>
                  </a:lnTo>
                  <a:lnTo>
                    <a:pt x="116" y="50"/>
                  </a:lnTo>
                  <a:lnTo>
                    <a:pt x="146" y="34"/>
                  </a:lnTo>
                  <a:lnTo>
                    <a:pt x="146" y="34"/>
                  </a:lnTo>
                  <a:lnTo>
                    <a:pt x="163" y="28"/>
                  </a:lnTo>
                  <a:lnTo>
                    <a:pt x="179" y="22"/>
                  </a:lnTo>
                  <a:lnTo>
                    <a:pt x="197" y="16"/>
                  </a:lnTo>
                  <a:lnTo>
                    <a:pt x="215" y="12"/>
                  </a:lnTo>
                  <a:lnTo>
                    <a:pt x="233" y="8"/>
                  </a:lnTo>
                  <a:lnTo>
                    <a:pt x="252" y="5"/>
                  </a:lnTo>
                  <a:lnTo>
                    <a:pt x="271" y="4"/>
                  </a:lnTo>
                  <a:lnTo>
                    <a:pt x="289" y="3"/>
                  </a:lnTo>
                  <a:lnTo>
                    <a:pt x="289" y="3"/>
                  </a:lnTo>
                  <a:lnTo>
                    <a:pt x="314" y="2"/>
                  </a:lnTo>
                  <a:lnTo>
                    <a:pt x="314" y="2"/>
                  </a:lnTo>
                  <a:lnTo>
                    <a:pt x="330" y="1"/>
                  </a:lnTo>
                  <a:lnTo>
                    <a:pt x="345" y="0"/>
                  </a:lnTo>
                  <a:lnTo>
                    <a:pt x="345" y="0"/>
                  </a:lnTo>
                  <a:lnTo>
                    <a:pt x="364" y="1"/>
                  </a:lnTo>
                  <a:lnTo>
                    <a:pt x="372" y="2"/>
                  </a:lnTo>
                  <a:lnTo>
                    <a:pt x="380" y="4"/>
                  </a:lnTo>
                  <a:lnTo>
                    <a:pt x="382" y="4"/>
                  </a:lnTo>
                  <a:lnTo>
                    <a:pt x="383" y="4"/>
                  </a:lnTo>
                  <a:lnTo>
                    <a:pt x="383" y="4"/>
                  </a:lnTo>
                  <a:lnTo>
                    <a:pt x="391" y="2"/>
                  </a:lnTo>
                  <a:lnTo>
                    <a:pt x="398" y="1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35" y="1"/>
                  </a:lnTo>
                  <a:lnTo>
                    <a:pt x="454" y="3"/>
                  </a:lnTo>
                  <a:lnTo>
                    <a:pt x="488" y="9"/>
                  </a:lnTo>
                  <a:lnTo>
                    <a:pt x="498" y="10"/>
                  </a:lnTo>
                  <a:lnTo>
                    <a:pt x="498" y="10"/>
                  </a:lnTo>
                  <a:lnTo>
                    <a:pt x="520" y="16"/>
                  </a:lnTo>
                  <a:lnTo>
                    <a:pt x="544" y="24"/>
                  </a:lnTo>
                  <a:lnTo>
                    <a:pt x="567" y="32"/>
                  </a:lnTo>
                  <a:lnTo>
                    <a:pt x="590" y="42"/>
                  </a:lnTo>
                  <a:lnTo>
                    <a:pt x="613" y="53"/>
                  </a:lnTo>
                  <a:lnTo>
                    <a:pt x="633" y="63"/>
                  </a:lnTo>
                  <a:lnTo>
                    <a:pt x="672" y="85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710" y="109"/>
                  </a:lnTo>
                  <a:lnTo>
                    <a:pt x="725" y="119"/>
                  </a:lnTo>
                  <a:lnTo>
                    <a:pt x="740" y="130"/>
                  </a:lnTo>
                  <a:lnTo>
                    <a:pt x="754" y="143"/>
                  </a:lnTo>
                  <a:lnTo>
                    <a:pt x="766" y="156"/>
                  </a:lnTo>
                  <a:lnTo>
                    <a:pt x="778" y="172"/>
                  </a:lnTo>
                  <a:lnTo>
                    <a:pt x="782" y="179"/>
                  </a:lnTo>
                  <a:lnTo>
                    <a:pt x="786" y="188"/>
                  </a:lnTo>
                  <a:lnTo>
                    <a:pt x="786" y="188"/>
                  </a:lnTo>
                  <a:lnTo>
                    <a:pt x="793" y="206"/>
                  </a:lnTo>
                  <a:lnTo>
                    <a:pt x="798" y="226"/>
                  </a:lnTo>
                  <a:lnTo>
                    <a:pt x="802" y="245"/>
                  </a:lnTo>
                  <a:lnTo>
                    <a:pt x="804" y="266"/>
                  </a:lnTo>
                  <a:lnTo>
                    <a:pt x="805" y="287"/>
                  </a:lnTo>
                  <a:lnTo>
                    <a:pt x="805" y="308"/>
                  </a:lnTo>
                  <a:lnTo>
                    <a:pt x="805" y="326"/>
                  </a:lnTo>
                  <a:lnTo>
                    <a:pt x="803" y="343"/>
                  </a:lnTo>
                  <a:lnTo>
                    <a:pt x="803" y="343"/>
                  </a:lnTo>
                  <a:lnTo>
                    <a:pt x="801" y="361"/>
                  </a:lnTo>
                  <a:lnTo>
                    <a:pt x="798" y="378"/>
                  </a:lnTo>
                  <a:lnTo>
                    <a:pt x="793" y="395"/>
                  </a:lnTo>
                  <a:lnTo>
                    <a:pt x="788" y="412"/>
                  </a:lnTo>
                  <a:lnTo>
                    <a:pt x="781" y="429"/>
                  </a:lnTo>
                  <a:lnTo>
                    <a:pt x="772" y="446"/>
                  </a:lnTo>
                  <a:lnTo>
                    <a:pt x="764" y="462"/>
                  </a:lnTo>
                  <a:lnTo>
                    <a:pt x="754" y="479"/>
                  </a:lnTo>
                  <a:lnTo>
                    <a:pt x="743" y="494"/>
                  </a:lnTo>
                  <a:lnTo>
                    <a:pt x="731" y="510"/>
                  </a:lnTo>
                  <a:lnTo>
                    <a:pt x="718" y="525"/>
                  </a:lnTo>
                  <a:lnTo>
                    <a:pt x="705" y="540"/>
                  </a:lnTo>
                  <a:lnTo>
                    <a:pt x="690" y="553"/>
                  </a:lnTo>
                  <a:lnTo>
                    <a:pt x="676" y="567"/>
                  </a:lnTo>
                  <a:lnTo>
                    <a:pt x="659" y="580"/>
                  </a:lnTo>
                  <a:lnTo>
                    <a:pt x="643" y="592"/>
                  </a:lnTo>
                  <a:lnTo>
                    <a:pt x="643" y="592"/>
                  </a:lnTo>
                  <a:lnTo>
                    <a:pt x="623" y="605"/>
                  </a:lnTo>
                  <a:lnTo>
                    <a:pt x="602" y="616"/>
                  </a:lnTo>
                  <a:lnTo>
                    <a:pt x="582" y="625"/>
                  </a:lnTo>
                  <a:lnTo>
                    <a:pt x="559" y="632"/>
                  </a:lnTo>
                  <a:lnTo>
                    <a:pt x="536" y="638"/>
                  </a:lnTo>
                  <a:lnTo>
                    <a:pt x="512" y="642"/>
                  </a:lnTo>
                  <a:lnTo>
                    <a:pt x="486" y="645"/>
                  </a:lnTo>
                  <a:lnTo>
                    <a:pt x="459" y="646"/>
                  </a:lnTo>
                  <a:lnTo>
                    <a:pt x="459" y="646"/>
                  </a:lnTo>
                  <a:close/>
                  <a:moveTo>
                    <a:pt x="337" y="35"/>
                  </a:moveTo>
                  <a:lnTo>
                    <a:pt x="337" y="35"/>
                  </a:lnTo>
                  <a:lnTo>
                    <a:pt x="312" y="36"/>
                  </a:lnTo>
                  <a:lnTo>
                    <a:pt x="289" y="38"/>
                  </a:lnTo>
                  <a:lnTo>
                    <a:pt x="289" y="38"/>
                  </a:lnTo>
                  <a:lnTo>
                    <a:pt x="276" y="39"/>
                  </a:lnTo>
                  <a:lnTo>
                    <a:pt x="276" y="39"/>
                  </a:lnTo>
                  <a:lnTo>
                    <a:pt x="249" y="42"/>
                  </a:lnTo>
                  <a:lnTo>
                    <a:pt x="233" y="45"/>
                  </a:lnTo>
                  <a:lnTo>
                    <a:pt x="216" y="49"/>
                  </a:lnTo>
                  <a:lnTo>
                    <a:pt x="199" y="53"/>
                  </a:lnTo>
                  <a:lnTo>
                    <a:pt x="182" y="58"/>
                  </a:lnTo>
                  <a:lnTo>
                    <a:pt x="166" y="64"/>
                  </a:lnTo>
                  <a:lnTo>
                    <a:pt x="150" y="72"/>
                  </a:lnTo>
                  <a:lnTo>
                    <a:pt x="150" y="72"/>
                  </a:lnTo>
                  <a:lnTo>
                    <a:pt x="124" y="89"/>
                  </a:lnTo>
                  <a:lnTo>
                    <a:pt x="110" y="98"/>
                  </a:lnTo>
                  <a:lnTo>
                    <a:pt x="98" y="108"/>
                  </a:lnTo>
                  <a:lnTo>
                    <a:pt x="84" y="119"/>
                  </a:lnTo>
                  <a:lnTo>
                    <a:pt x="73" y="130"/>
                  </a:lnTo>
                  <a:lnTo>
                    <a:pt x="62" y="143"/>
                  </a:lnTo>
                  <a:lnTo>
                    <a:pt x="53" y="156"/>
                  </a:lnTo>
                  <a:lnTo>
                    <a:pt x="53" y="156"/>
                  </a:lnTo>
                  <a:lnTo>
                    <a:pt x="47" y="169"/>
                  </a:lnTo>
                  <a:lnTo>
                    <a:pt x="42" y="181"/>
                  </a:lnTo>
                  <a:lnTo>
                    <a:pt x="39" y="194"/>
                  </a:lnTo>
                  <a:lnTo>
                    <a:pt x="38" y="207"/>
                  </a:lnTo>
                  <a:lnTo>
                    <a:pt x="36" y="221"/>
                  </a:lnTo>
                  <a:lnTo>
                    <a:pt x="36" y="234"/>
                  </a:lnTo>
                  <a:lnTo>
                    <a:pt x="36" y="262"/>
                  </a:lnTo>
                  <a:lnTo>
                    <a:pt x="36" y="262"/>
                  </a:lnTo>
                  <a:lnTo>
                    <a:pt x="38" y="289"/>
                  </a:lnTo>
                  <a:lnTo>
                    <a:pt x="38" y="289"/>
                  </a:lnTo>
                  <a:lnTo>
                    <a:pt x="38" y="323"/>
                  </a:lnTo>
                  <a:lnTo>
                    <a:pt x="40" y="357"/>
                  </a:lnTo>
                  <a:lnTo>
                    <a:pt x="42" y="374"/>
                  </a:lnTo>
                  <a:lnTo>
                    <a:pt x="44" y="392"/>
                  </a:lnTo>
                  <a:lnTo>
                    <a:pt x="47" y="408"/>
                  </a:lnTo>
                  <a:lnTo>
                    <a:pt x="50" y="424"/>
                  </a:lnTo>
                  <a:lnTo>
                    <a:pt x="55" y="440"/>
                  </a:lnTo>
                  <a:lnTo>
                    <a:pt x="60" y="455"/>
                  </a:lnTo>
                  <a:lnTo>
                    <a:pt x="68" y="469"/>
                  </a:lnTo>
                  <a:lnTo>
                    <a:pt x="76" y="484"/>
                  </a:lnTo>
                  <a:lnTo>
                    <a:pt x="85" y="496"/>
                  </a:lnTo>
                  <a:lnTo>
                    <a:pt x="96" y="509"/>
                  </a:lnTo>
                  <a:lnTo>
                    <a:pt x="108" y="520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44" y="544"/>
                  </a:lnTo>
                  <a:lnTo>
                    <a:pt x="167" y="556"/>
                  </a:lnTo>
                  <a:lnTo>
                    <a:pt x="192" y="568"/>
                  </a:lnTo>
                  <a:lnTo>
                    <a:pt x="218" y="577"/>
                  </a:lnTo>
                  <a:lnTo>
                    <a:pt x="244" y="584"/>
                  </a:lnTo>
                  <a:lnTo>
                    <a:pt x="272" y="591"/>
                  </a:lnTo>
                  <a:lnTo>
                    <a:pt x="302" y="596"/>
                  </a:lnTo>
                  <a:lnTo>
                    <a:pt x="332" y="600"/>
                  </a:lnTo>
                  <a:lnTo>
                    <a:pt x="332" y="600"/>
                  </a:lnTo>
                  <a:lnTo>
                    <a:pt x="372" y="604"/>
                  </a:lnTo>
                  <a:lnTo>
                    <a:pt x="373" y="604"/>
                  </a:lnTo>
                  <a:lnTo>
                    <a:pt x="373" y="604"/>
                  </a:lnTo>
                  <a:lnTo>
                    <a:pt x="421" y="609"/>
                  </a:lnTo>
                  <a:lnTo>
                    <a:pt x="445" y="610"/>
                  </a:lnTo>
                  <a:lnTo>
                    <a:pt x="468" y="611"/>
                  </a:lnTo>
                  <a:lnTo>
                    <a:pt x="468" y="611"/>
                  </a:lnTo>
                  <a:lnTo>
                    <a:pt x="487" y="610"/>
                  </a:lnTo>
                  <a:lnTo>
                    <a:pt x="506" y="609"/>
                  </a:lnTo>
                  <a:lnTo>
                    <a:pt x="524" y="606"/>
                  </a:lnTo>
                  <a:lnTo>
                    <a:pt x="540" y="603"/>
                  </a:lnTo>
                  <a:lnTo>
                    <a:pt x="556" y="598"/>
                  </a:lnTo>
                  <a:lnTo>
                    <a:pt x="571" y="593"/>
                  </a:lnTo>
                  <a:lnTo>
                    <a:pt x="586" y="585"/>
                  </a:lnTo>
                  <a:lnTo>
                    <a:pt x="600" y="577"/>
                  </a:lnTo>
                  <a:lnTo>
                    <a:pt x="600" y="577"/>
                  </a:lnTo>
                  <a:lnTo>
                    <a:pt x="626" y="560"/>
                  </a:lnTo>
                  <a:lnTo>
                    <a:pt x="640" y="549"/>
                  </a:lnTo>
                  <a:lnTo>
                    <a:pt x="652" y="539"/>
                  </a:lnTo>
                  <a:lnTo>
                    <a:pt x="666" y="527"/>
                  </a:lnTo>
                  <a:lnTo>
                    <a:pt x="678" y="515"/>
                  </a:lnTo>
                  <a:lnTo>
                    <a:pt x="690" y="503"/>
                  </a:lnTo>
                  <a:lnTo>
                    <a:pt x="702" y="489"/>
                  </a:lnTo>
                  <a:lnTo>
                    <a:pt x="713" y="475"/>
                  </a:lnTo>
                  <a:lnTo>
                    <a:pt x="724" y="460"/>
                  </a:lnTo>
                  <a:lnTo>
                    <a:pt x="733" y="446"/>
                  </a:lnTo>
                  <a:lnTo>
                    <a:pt x="742" y="430"/>
                  </a:lnTo>
                  <a:lnTo>
                    <a:pt x="750" y="414"/>
                  </a:lnTo>
                  <a:lnTo>
                    <a:pt x="756" y="398"/>
                  </a:lnTo>
                  <a:lnTo>
                    <a:pt x="761" y="381"/>
                  </a:lnTo>
                  <a:lnTo>
                    <a:pt x="765" y="364"/>
                  </a:lnTo>
                  <a:lnTo>
                    <a:pt x="765" y="364"/>
                  </a:lnTo>
                  <a:lnTo>
                    <a:pt x="767" y="347"/>
                  </a:lnTo>
                  <a:lnTo>
                    <a:pt x="769" y="329"/>
                  </a:lnTo>
                  <a:lnTo>
                    <a:pt x="769" y="311"/>
                  </a:lnTo>
                  <a:lnTo>
                    <a:pt x="769" y="292"/>
                  </a:lnTo>
                  <a:lnTo>
                    <a:pt x="767" y="273"/>
                  </a:lnTo>
                  <a:lnTo>
                    <a:pt x="765" y="255"/>
                  </a:lnTo>
                  <a:lnTo>
                    <a:pt x="761" y="235"/>
                  </a:lnTo>
                  <a:lnTo>
                    <a:pt x="757" y="215"/>
                  </a:lnTo>
                  <a:lnTo>
                    <a:pt x="757" y="215"/>
                  </a:lnTo>
                  <a:lnTo>
                    <a:pt x="754" y="207"/>
                  </a:lnTo>
                  <a:lnTo>
                    <a:pt x="751" y="198"/>
                  </a:lnTo>
                  <a:lnTo>
                    <a:pt x="745" y="190"/>
                  </a:lnTo>
                  <a:lnTo>
                    <a:pt x="740" y="182"/>
                  </a:lnTo>
                  <a:lnTo>
                    <a:pt x="734" y="175"/>
                  </a:lnTo>
                  <a:lnTo>
                    <a:pt x="728" y="168"/>
                  </a:lnTo>
                  <a:lnTo>
                    <a:pt x="714" y="155"/>
                  </a:lnTo>
                  <a:lnTo>
                    <a:pt x="699" y="144"/>
                  </a:lnTo>
                  <a:lnTo>
                    <a:pt x="683" y="134"/>
                  </a:lnTo>
                  <a:lnTo>
                    <a:pt x="653" y="116"/>
                  </a:lnTo>
                  <a:lnTo>
                    <a:pt x="653" y="116"/>
                  </a:lnTo>
                  <a:lnTo>
                    <a:pt x="625" y="101"/>
                  </a:lnTo>
                  <a:lnTo>
                    <a:pt x="595" y="87"/>
                  </a:lnTo>
                  <a:lnTo>
                    <a:pt x="563" y="71"/>
                  </a:lnTo>
                  <a:lnTo>
                    <a:pt x="527" y="56"/>
                  </a:lnTo>
                  <a:lnTo>
                    <a:pt x="527" y="56"/>
                  </a:lnTo>
                  <a:lnTo>
                    <a:pt x="508" y="49"/>
                  </a:lnTo>
                  <a:lnTo>
                    <a:pt x="482" y="42"/>
                  </a:lnTo>
                  <a:lnTo>
                    <a:pt x="468" y="39"/>
                  </a:lnTo>
                  <a:lnTo>
                    <a:pt x="453" y="37"/>
                  </a:lnTo>
                  <a:lnTo>
                    <a:pt x="438" y="35"/>
                  </a:lnTo>
                  <a:lnTo>
                    <a:pt x="423" y="35"/>
                  </a:lnTo>
                  <a:lnTo>
                    <a:pt x="423" y="35"/>
                  </a:lnTo>
                  <a:lnTo>
                    <a:pt x="414" y="35"/>
                  </a:lnTo>
                  <a:lnTo>
                    <a:pt x="404" y="36"/>
                  </a:lnTo>
                  <a:lnTo>
                    <a:pt x="402" y="36"/>
                  </a:lnTo>
                  <a:lnTo>
                    <a:pt x="402" y="36"/>
                  </a:lnTo>
                  <a:lnTo>
                    <a:pt x="402" y="36"/>
                  </a:lnTo>
                  <a:lnTo>
                    <a:pt x="377" y="33"/>
                  </a:lnTo>
                  <a:lnTo>
                    <a:pt x="377" y="33"/>
                  </a:lnTo>
                  <a:lnTo>
                    <a:pt x="370" y="33"/>
                  </a:lnTo>
                  <a:lnTo>
                    <a:pt x="370" y="33"/>
                  </a:lnTo>
                  <a:lnTo>
                    <a:pt x="360" y="34"/>
                  </a:lnTo>
                  <a:lnTo>
                    <a:pt x="349" y="35"/>
                  </a:lnTo>
                  <a:lnTo>
                    <a:pt x="349" y="35"/>
                  </a:lnTo>
                  <a:lnTo>
                    <a:pt x="337" y="35"/>
                  </a:lnTo>
                  <a:lnTo>
                    <a:pt x="337" y="3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29" name="Freeform 890"/>
            <p:cNvSpPr/>
            <p:nvPr/>
          </p:nvSpPr>
          <p:spPr bwMode="auto">
            <a:xfrm>
              <a:off x="4154488" y="1319213"/>
              <a:ext cx="180975" cy="63500"/>
            </a:xfrm>
            <a:custGeom>
              <a:avLst/>
              <a:gdLst/>
              <a:ahLst/>
              <a:cxnLst>
                <a:cxn ang="0">
                  <a:pos x="321" y="119"/>
                </a:cxn>
                <a:cxn ang="0">
                  <a:pos x="310" y="115"/>
                </a:cxn>
                <a:cxn ang="0">
                  <a:pos x="305" y="114"/>
                </a:cxn>
                <a:cxn ang="0">
                  <a:pos x="294" y="116"/>
                </a:cxn>
                <a:cxn ang="0">
                  <a:pos x="259" y="118"/>
                </a:cxn>
                <a:cxn ang="0">
                  <a:pos x="255" y="117"/>
                </a:cxn>
                <a:cxn ang="0">
                  <a:pos x="240" y="115"/>
                </a:cxn>
                <a:cxn ang="0">
                  <a:pos x="222" y="113"/>
                </a:cxn>
                <a:cxn ang="0">
                  <a:pos x="177" y="105"/>
                </a:cxn>
                <a:cxn ang="0">
                  <a:pos x="162" y="101"/>
                </a:cxn>
                <a:cxn ang="0">
                  <a:pos x="122" y="84"/>
                </a:cxn>
                <a:cxn ang="0">
                  <a:pos x="90" y="70"/>
                </a:cxn>
                <a:cxn ang="0">
                  <a:pos x="58" y="59"/>
                </a:cxn>
                <a:cxn ang="0">
                  <a:pos x="44" y="55"/>
                </a:cxn>
                <a:cxn ang="0">
                  <a:pos x="23" y="45"/>
                </a:cxn>
                <a:cxn ang="0">
                  <a:pos x="11" y="37"/>
                </a:cxn>
                <a:cxn ang="0">
                  <a:pos x="4" y="31"/>
                </a:cxn>
                <a:cxn ang="0">
                  <a:pos x="0" y="21"/>
                </a:cxn>
                <a:cxn ang="0">
                  <a:pos x="1" y="12"/>
                </a:cxn>
                <a:cxn ang="0">
                  <a:pos x="4" y="7"/>
                </a:cxn>
                <a:cxn ang="0">
                  <a:pos x="13" y="1"/>
                </a:cxn>
                <a:cxn ang="0">
                  <a:pos x="18" y="0"/>
                </a:cxn>
                <a:cxn ang="0">
                  <a:pos x="24" y="2"/>
                </a:cxn>
                <a:cxn ang="0">
                  <a:pos x="30" y="6"/>
                </a:cxn>
                <a:cxn ang="0">
                  <a:pos x="36" y="10"/>
                </a:cxn>
                <a:cxn ang="0">
                  <a:pos x="47" y="18"/>
                </a:cxn>
                <a:cxn ang="0">
                  <a:pos x="68" y="26"/>
                </a:cxn>
                <a:cxn ang="0">
                  <a:pos x="83" y="30"/>
                </a:cxn>
                <a:cxn ang="0">
                  <a:pos x="108" y="38"/>
                </a:cxn>
                <a:cxn ang="0">
                  <a:pos x="115" y="41"/>
                </a:cxn>
                <a:cxn ang="0">
                  <a:pos x="127" y="47"/>
                </a:cxn>
                <a:cxn ang="0">
                  <a:pos x="159" y="62"/>
                </a:cxn>
                <a:cxn ang="0">
                  <a:pos x="184" y="69"/>
                </a:cxn>
                <a:cxn ang="0">
                  <a:pos x="197" y="70"/>
                </a:cxn>
                <a:cxn ang="0">
                  <a:pos x="210" y="71"/>
                </a:cxn>
                <a:cxn ang="0">
                  <a:pos x="221" y="73"/>
                </a:cxn>
                <a:cxn ang="0">
                  <a:pos x="232" y="77"/>
                </a:cxn>
                <a:cxn ang="0">
                  <a:pos x="258" y="81"/>
                </a:cxn>
                <a:cxn ang="0">
                  <a:pos x="274" y="82"/>
                </a:cxn>
                <a:cxn ang="0">
                  <a:pos x="301" y="81"/>
                </a:cxn>
                <a:cxn ang="0">
                  <a:pos x="310" y="81"/>
                </a:cxn>
                <a:cxn ang="0">
                  <a:pos x="316" y="81"/>
                </a:cxn>
                <a:cxn ang="0">
                  <a:pos x="329" y="84"/>
                </a:cxn>
                <a:cxn ang="0">
                  <a:pos x="335" y="88"/>
                </a:cxn>
                <a:cxn ang="0">
                  <a:pos x="340" y="97"/>
                </a:cxn>
                <a:cxn ang="0">
                  <a:pos x="339" y="106"/>
                </a:cxn>
                <a:cxn ang="0">
                  <a:pos x="336" y="112"/>
                </a:cxn>
                <a:cxn ang="0">
                  <a:pos x="327" y="118"/>
                </a:cxn>
                <a:cxn ang="0">
                  <a:pos x="321" y="119"/>
                </a:cxn>
              </a:cxnLst>
              <a:rect l="0" t="0" r="r" b="b"/>
              <a:pathLst>
                <a:path w="340" h="119">
                  <a:moveTo>
                    <a:pt x="321" y="119"/>
                  </a:moveTo>
                  <a:lnTo>
                    <a:pt x="321" y="119"/>
                  </a:lnTo>
                  <a:lnTo>
                    <a:pt x="315" y="118"/>
                  </a:lnTo>
                  <a:lnTo>
                    <a:pt x="310" y="115"/>
                  </a:lnTo>
                  <a:lnTo>
                    <a:pt x="308" y="113"/>
                  </a:lnTo>
                  <a:lnTo>
                    <a:pt x="305" y="114"/>
                  </a:lnTo>
                  <a:lnTo>
                    <a:pt x="305" y="114"/>
                  </a:lnTo>
                  <a:lnTo>
                    <a:pt x="294" y="116"/>
                  </a:lnTo>
                  <a:lnTo>
                    <a:pt x="280" y="117"/>
                  </a:lnTo>
                  <a:lnTo>
                    <a:pt x="259" y="118"/>
                  </a:lnTo>
                  <a:lnTo>
                    <a:pt x="259" y="118"/>
                  </a:lnTo>
                  <a:lnTo>
                    <a:pt x="255" y="117"/>
                  </a:lnTo>
                  <a:lnTo>
                    <a:pt x="255" y="117"/>
                  </a:lnTo>
                  <a:lnTo>
                    <a:pt x="240" y="115"/>
                  </a:lnTo>
                  <a:lnTo>
                    <a:pt x="222" y="113"/>
                  </a:lnTo>
                  <a:lnTo>
                    <a:pt x="222" y="113"/>
                  </a:lnTo>
                  <a:lnTo>
                    <a:pt x="192" y="109"/>
                  </a:lnTo>
                  <a:lnTo>
                    <a:pt x="177" y="105"/>
                  </a:lnTo>
                  <a:lnTo>
                    <a:pt x="162" y="101"/>
                  </a:lnTo>
                  <a:lnTo>
                    <a:pt x="162" y="101"/>
                  </a:lnTo>
                  <a:lnTo>
                    <a:pt x="142" y="93"/>
                  </a:lnTo>
                  <a:lnTo>
                    <a:pt x="122" y="84"/>
                  </a:lnTo>
                  <a:lnTo>
                    <a:pt x="122" y="84"/>
                  </a:lnTo>
                  <a:lnTo>
                    <a:pt x="90" y="70"/>
                  </a:lnTo>
                  <a:lnTo>
                    <a:pt x="75" y="64"/>
                  </a:lnTo>
                  <a:lnTo>
                    <a:pt x="58" y="59"/>
                  </a:lnTo>
                  <a:lnTo>
                    <a:pt x="58" y="59"/>
                  </a:lnTo>
                  <a:lnTo>
                    <a:pt x="44" y="55"/>
                  </a:lnTo>
                  <a:lnTo>
                    <a:pt x="29" y="49"/>
                  </a:lnTo>
                  <a:lnTo>
                    <a:pt x="23" y="45"/>
                  </a:lnTo>
                  <a:lnTo>
                    <a:pt x="16" y="41"/>
                  </a:lnTo>
                  <a:lnTo>
                    <a:pt x="11" y="37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1" y="27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4" y="7"/>
                  </a:lnTo>
                  <a:lnTo>
                    <a:pt x="9" y="3"/>
                  </a:lnTo>
                  <a:lnTo>
                    <a:pt x="13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4" y="2"/>
                  </a:lnTo>
                  <a:lnTo>
                    <a:pt x="27" y="3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6" y="10"/>
                  </a:lnTo>
                  <a:lnTo>
                    <a:pt x="41" y="14"/>
                  </a:lnTo>
                  <a:lnTo>
                    <a:pt x="47" y="18"/>
                  </a:lnTo>
                  <a:lnTo>
                    <a:pt x="54" y="21"/>
                  </a:lnTo>
                  <a:lnTo>
                    <a:pt x="68" y="26"/>
                  </a:lnTo>
                  <a:lnTo>
                    <a:pt x="83" y="30"/>
                  </a:lnTo>
                  <a:lnTo>
                    <a:pt x="83" y="30"/>
                  </a:lnTo>
                  <a:lnTo>
                    <a:pt x="100" y="35"/>
                  </a:lnTo>
                  <a:lnTo>
                    <a:pt x="108" y="38"/>
                  </a:lnTo>
                  <a:lnTo>
                    <a:pt x="115" y="41"/>
                  </a:lnTo>
                  <a:lnTo>
                    <a:pt x="115" y="41"/>
                  </a:lnTo>
                  <a:lnTo>
                    <a:pt x="127" y="47"/>
                  </a:lnTo>
                  <a:lnTo>
                    <a:pt x="127" y="47"/>
                  </a:lnTo>
                  <a:lnTo>
                    <a:pt x="143" y="55"/>
                  </a:lnTo>
                  <a:lnTo>
                    <a:pt x="159" y="62"/>
                  </a:lnTo>
                  <a:lnTo>
                    <a:pt x="175" y="67"/>
                  </a:lnTo>
                  <a:lnTo>
                    <a:pt x="184" y="69"/>
                  </a:lnTo>
                  <a:lnTo>
                    <a:pt x="193" y="70"/>
                  </a:lnTo>
                  <a:lnTo>
                    <a:pt x="197" y="70"/>
                  </a:lnTo>
                  <a:lnTo>
                    <a:pt x="197" y="70"/>
                  </a:lnTo>
                  <a:lnTo>
                    <a:pt x="210" y="71"/>
                  </a:lnTo>
                  <a:lnTo>
                    <a:pt x="216" y="72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32" y="77"/>
                  </a:lnTo>
                  <a:lnTo>
                    <a:pt x="245" y="80"/>
                  </a:lnTo>
                  <a:lnTo>
                    <a:pt x="258" y="81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99" y="81"/>
                  </a:lnTo>
                  <a:lnTo>
                    <a:pt x="301" y="81"/>
                  </a:lnTo>
                  <a:lnTo>
                    <a:pt x="301" y="81"/>
                  </a:lnTo>
                  <a:lnTo>
                    <a:pt x="310" y="81"/>
                  </a:lnTo>
                  <a:lnTo>
                    <a:pt x="310" y="81"/>
                  </a:lnTo>
                  <a:lnTo>
                    <a:pt x="316" y="81"/>
                  </a:lnTo>
                  <a:lnTo>
                    <a:pt x="323" y="82"/>
                  </a:lnTo>
                  <a:lnTo>
                    <a:pt x="329" y="84"/>
                  </a:lnTo>
                  <a:lnTo>
                    <a:pt x="335" y="88"/>
                  </a:lnTo>
                  <a:lnTo>
                    <a:pt x="335" y="88"/>
                  </a:lnTo>
                  <a:lnTo>
                    <a:pt x="338" y="92"/>
                  </a:lnTo>
                  <a:lnTo>
                    <a:pt x="340" y="97"/>
                  </a:lnTo>
                  <a:lnTo>
                    <a:pt x="340" y="101"/>
                  </a:lnTo>
                  <a:lnTo>
                    <a:pt x="339" y="106"/>
                  </a:lnTo>
                  <a:lnTo>
                    <a:pt x="339" y="106"/>
                  </a:lnTo>
                  <a:lnTo>
                    <a:pt x="336" y="112"/>
                  </a:lnTo>
                  <a:lnTo>
                    <a:pt x="332" y="115"/>
                  </a:lnTo>
                  <a:lnTo>
                    <a:pt x="327" y="118"/>
                  </a:lnTo>
                  <a:lnTo>
                    <a:pt x="321" y="119"/>
                  </a:lnTo>
                  <a:lnTo>
                    <a:pt x="321" y="11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30" name="Freeform 891"/>
            <p:cNvSpPr/>
            <p:nvPr/>
          </p:nvSpPr>
          <p:spPr bwMode="auto">
            <a:xfrm>
              <a:off x="4400551" y="1135063"/>
              <a:ext cx="55563" cy="169863"/>
            </a:xfrm>
            <a:custGeom>
              <a:avLst/>
              <a:gdLst/>
              <a:ahLst/>
              <a:cxnLst>
                <a:cxn ang="0">
                  <a:pos x="86" y="321"/>
                </a:cxn>
                <a:cxn ang="0">
                  <a:pos x="78" y="319"/>
                </a:cxn>
                <a:cxn ang="0">
                  <a:pos x="72" y="316"/>
                </a:cxn>
                <a:cxn ang="0">
                  <a:pos x="71" y="312"/>
                </a:cxn>
                <a:cxn ang="0">
                  <a:pos x="69" y="306"/>
                </a:cxn>
                <a:cxn ang="0">
                  <a:pos x="69" y="303"/>
                </a:cxn>
                <a:cxn ang="0">
                  <a:pos x="68" y="296"/>
                </a:cxn>
                <a:cxn ang="0">
                  <a:pos x="61" y="276"/>
                </a:cxn>
                <a:cxn ang="0">
                  <a:pos x="54" y="264"/>
                </a:cxn>
                <a:cxn ang="0">
                  <a:pos x="44" y="244"/>
                </a:cxn>
                <a:cxn ang="0">
                  <a:pos x="42" y="238"/>
                </a:cxn>
                <a:cxn ang="0">
                  <a:pos x="34" y="208"/>
                </a:cxn>
                <a:cxn ang="0">
                  <a:pos x="27" y="182"/>
                </a:cxn>
                <a:cxn ang="0">
                  <a:pos x="9" y="99"/>
                </a:cxn>
                <a:cxn ang="0">
                  <a:pos x="0" y="17"/>
                </a:cxn>
                <a:cxn ang="0">
                  <a:pos x="0" y="14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9" y="2"/>
                </a:cxn>
                <a:cxn ang="0">
                  <a:pos x="16" y="0"/>
                </a:cxn>
                <a:cxn ang="0">
                  <a:pos x="22" y="2"/>
                </a:cxn>
                <a:cxn ang="0">
                  <a:pos x="29" y="5"/>
                </a:cxn>
                <a:cxn ang="0">
                  <a:pos x="34" y="10"/>
                </a:cxn>
                <a:cxn ang="0">
                  <a:pos x="36" y="18"/>
                </a:cxn>
                <a:cxn ang="0">
                  <a:pos x="38" y="39"/>
                </a:cxn>
                <a:cxn ang="0">
                  <a:pos x="49" y="102"/>
                </a:cxn>
                <a:cxn ang="0">
                  <a:pos x="50" y="111"/>
                </a:cxn>
                <a:cxn ang="0">
                  <a:pos x="54" y="135"/>
                </a:cxn>
                <a:cxn ang="0">
                  <a:pos x="61" y="168"/>
                </a:cxn>
                <a:cxn ang="0">
                  <a:pos x="71" y="198"/>
                </a:cxn>
                <a:cxn ang="0">
                  <a:pos x="74" y="206"/>
                </a:cxn>
                <a:cxn ang="0">
                  <a:pos x="78" y="226"/>
                </a:cxn>
                <a:cxn ang="0">
                  <a:pos x="80" y="235"/>
                </a:cxn>
                <a:cxn ang="0">
                  <a:pos x="86" y="252"/>
                </a:cxn>
                <a:cxn ang="0">
                  <a:pos x="90" y="261"/>
                </a:cxn>
                <a:cxn ang="0">
                  <a:pos x="101" y="280"/>
                </a:cxn>
                <a:cxn ang="0">
                  <a:pos x="105" y="292"/>
                </a:cxn>
                <a:cxn ang="0">
                  <a:pos x="105" y="303"/>
                </a:cxn>
                <a:cxn ang="0">
                  <a:pos x="104" y="307"/>
                </a:cxn>
                <a:cxn ang="0">
                  <a:pos x="101" y="314"/>
                </a:cxn>
                <a:cxn ang="0">
                  <a:pos x="92" y="319"/>
                </a:cxn>
                <a:cxn ang="0">
                  <a:pos x="86" y="321"/>
                </a:cxn>
              </a:cxnLst>
              <a:rect l="0" t="0" r="r" b="b"/>
              <a:pathLst>
                <a:path w="105" h="321">
                  <a:moveTo>
                    <a:pt x="86" y="321"/>
                  </a:moveTo>
                  <a:lnTo>
                    <a:pt x="86" y="321"/>
                  </a:lnTo>
                  <a:lnTo>
                    <a:pt x="81" y="320"/>
                  </a:lnTo>
                  <a:lnTo>
                    <a:pt x="78" y="319"/>
                  </a:lnTo>
                  <a:lnTo>
                    <a:pt x="75" y="318"/>
                  </a:lnTo>
                  <a:lnTo>
                    <a:pt x="72" y="316"/>
                  </a:lnTo>
                  <a:lnTo>
                    <a:pt x="72" y="316"/>
                  </a:lnTo>
                  <a:lnTo>
                    <a:pt x="71" y="312"/>
                  </a:lnTo>
                  <a:lnTo>
                    <a:pt x="70" y="309"/>
                  </a:lnTo>
                  <a:lnTo>
                    <a:pt x="69" y="306"/>
                  </a:lnTo>
                  <a:lnTo>
                    <a:pt x="69" y="303"/>
                  </a:lnTo>
                  <a:lnTo>
                    <a:pt x="69" y="303"/>
                  </a:lnTo>
                  <a:lnTo>
                    <a:pt x="69" y="300"/>
                  </a:lnTo>
                  <a:lnTo>
                    <a:pt x="68" y="296"/>
                  </a:lnTo>
                  <a:lnTo>
                    <a:pt x="66" y="287"/>
                  </a:lnTo>
                  <a:lnTo>
                    <a:pt x="61" y="276"/>
                  </a:lnTo>
                  <a:lnTo>
                    <a:pt x="54" y="264"/>
                  </a:lnTo>
                  <a:lnTo>
                    <a:pt x="54" y="264"/>
                  </a:lnTo>
                  <a:lnTo>
                    <a:pt x="46" y="250"/>
                  </a:lnTo>
                  <a:lnTo>
                    <a:pt x="44" y="244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34" y="208"/>
                  </a:lnTo>
                  <a:lnTo>
                    <a:pt x="34" y="208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17" y="140"/>
                  </a:lnTo>
                  <a:lnTo>
                    <a:pt x="9" y="99"/>
                  </a:lnTo>
                  <a:lnTo>
                    <a:pt x="4" y="5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2" y="8"/>
                  </a:lnTo>
                  <a:lnTo>
                    <a:pt x="3" y="6"/>
                  </a:lnTo>
                  <a:lnTo>
                    <a:pt x="3" y="6"/>
                  </a:lnTo>
                  <a:lnTo>
                    <a:pt x="6" y="4"/>
                  </a:lnTo>
                  <a:lnTo>
                    <a:pt x="9" y="2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2" y="2"/>
                  </a:lnTo>
                  <a:lnTo>
                    <a:pt x="25" y="3"/>
                  </a:lnTo>
                  <a:lnTo>
                    <a:pt x="29" y="5"/>
                  </a:lnTo>
                  <a:lnTo>
                    <a:pt x="32" y="7"/>
                  </a:lnTo>
                  <a:lnTo>
                    <a:pt x="34" y="10"/>
                  </a:lnTo>
                  <a:lnTo>
                    <a:pt x="35" y="1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8" y="39"/>
                  </a:lnTo>
                  <a:lnTo>
                    <a:pt x="41" y="61"/>
                  </a:lnTo>
                  <a:lnTo>
                    <a:pt x="49" y="102"/>
                  </a:lnTo>
                  <a:lnTo>
                    <a:pt x="50" y="111"/>
                  </a:lnTo>
                  <a:lnTo>
                    <a:pt x="50" y="111"/>
                  </a:lnTo>
                  <a:lnTo>
                    <a:pt x="54" y="135"/>
                  </a:lnTo>
                  <a:lnTo>
                    <a:pt x="54" y="135"/>
                  </a:lnTo>
                  <a:lnTo>
                    <a:pt x="58" y="152"/>
                  </a:lnTo>
                  <a:lnTo>
                    <a:pt x="61" y="168"/>
                  </a:lnTo>
                  <a:lnTo>
                    <a:pt x="65" y="184"/>
                  </a:lnTo>
                  <a:lnTo>
                    <a:pt x="71" y="198"/>
                  </a:lnTo>
                  <a:lnTo>
                    <a:pt x="71" y="198"/>
                  </a:lnTo>
                  <a:lnTo>
                    <a:pt x="74" y="206"/>
                  </a:lnTo>
                  <a:lnTo>
                    <a:pt x="76" y="212"/>
                  </a:lnTo>
                  <a:lnTo>
                    <a:pt x="78" y="226"/>
                  </a:lnTo>
                  <a:lnTo>
                    <a:pt x="78" y="226"/>
                  </a:lnTo>
                  <a:lnTo>
                    <a:pt x="80" y="235"/>
                  </a:lnTo>
                  <a:lnTo>
                    <a:pt x="82" y="244"/>
                  </a:lnTo>
                  <a:lnTo>
                    <a:pt x="86" y="252"/>
                  </a:lnTo>
                  <a:lnTo>
                    <a:pt x="90" y="261"/>
                  </a:lnTo>
                  <a:lnTo>
                    <a:pt x="90" y="261"/>
                  </a:lnTo>
                  <a:lnTo>
                    <a:pt x="96" y="271"/>
                  </a:lnTo>
                  <a:lnTo>
                    <a:pt x="101" y="280"/>
                  </a:lnTo>
                  <a:lnTo>
                    <a:pt x="103" y="286"/>
                  </a:lnTo>
                  <a:lnTo>
                    <a:pt x="105" y="292"/>
                  </a:lnTo>
                  <a:lnTo>
                    <a:pt x="105" y="297"/>
                  </a:lnTo>
                  <a:lnTo>
                    <a:pt x="105" y="303"/>
                  </a:lnTo>
                  <a:lnTo>
                    <a:pt x="105" y="303"/>
                  </a:lnTo>
                  <a:lnTo>
                    <a:pt x="104" y="307"/>
                  </a:lnTo>
                  <a:lnTo>
                    <a:pt x="103" y="310"/>
                  </a:lnTo>
                  <a:lnTo>
                    <a:pt x="101" y="314"/>
                  </a:lnTo>
                  <a:lnTo>
                    <a:pt x="98" y="316"/>
                  </a:lnTo>
                  <a:lnTo>
                    <a:pt x="92" y="319"/>
                  </a:lnTo>
                  <a:lnTo>
                    <a:pt x="86" y="321"/>
                  </a:lnTo>
                  <a:lnTo>
                    <a:pt x="86" y="32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31" name="Freeform 892"/>
            <p:cNvSpPr/>
            <p:nvPr/>
          </p:nvSpPr>
          <p:spPr bwMode="auto">
            <a:xfrm>
              <a:off x="4614863" y="1162051"/>
              <a:ext cx="79375" cy="165100"/>
            </a:xfrm>
            <a:custGeom>
              <a:avLst/>
              <a:gdLst/>
              <a:ahLst/>
              <a:cxnLst>
                <a:cxn ang="0">
                  <a:pos x="18" y="313"/>
                </a:cxn>
                <a:cxn ang="0">
                  <a:pos x="18" y="313"/>
                </a:cxn>
                <a:cxn ang="0">
                  <a:pos x="13" y="312"/>
                </a:cxn>
                <a:cxn ang="0">
                  <a:pos x="8" y="310"/>
                </a:cxn>
                <a:cxn ang="0">
                  <a:pos x="4" y="307"/>
                </a:cxn>
                <a:cxn ang="0">
                  <a:pos x="1" y="303"/>
                </a:cxn>
                <a:cxn ang="0">
                  <a:pos x="1" y="303"/>
                </a:cxn>
                <a:cxn ang="0">
                  <a:pos x="0" y="300"/>
                </a:cxn>
                <a:cxn ang="0">
                  <a:pos x="0" y="296"/>
                </a:cxn>
                <a:cxn ang="0">
                  <a:pos x="1" y="292"/>
                </a:cxn>
                <a:cxn ang="0">
                  <a:pos x="3" y="287"/>
                </a:cxn>
                <a:cxn ang="0">
                  <a:pos x="3" y="287"/>
                </a:cxn>
                <a:cxn ang="0">
                  <a:pos x="25" y="255"/>
                </a:cxn>
                <a:cxn ang="0">
                  <a:pos x="44" y="222"/>
                </a:cxn>
                <a:cxn ang="0">
                  <a:pos x="62" y="189"/>
                </a:cxn>
                <a:cxn ang="0">
                  <a:pos x="76" y="155"/>
                </a:cxn>
                <a:cxn ang="0">
                  <a:pos x="90" y="121"/>
                </a:cxn>
                <a:cxn ang="0">
                  <a:pos x="100" y="85"/>
                </a:cxn>
                <a:cxn ang="0">
                  <a:pos x="109" y="51"/>
                </a:cxn>
                <a:cxn ang="0">
                  <a:pos x="115" y="18"/>
                </a:cxn>
                <a:cxn ang="0">
                  <a:pos x="115" y="18"/>
                </a:cxn>
                <a:cxn ang="0">
                  <a:pos x="115" y="14"/>
                </a:cxn>
                <a:cxn ang="0">
                  <a:pos x="117" y="10"/>
                </a:cxn>
                <a:cxn ang="0">
                  <a:pos x="119" y="6"/>
                </a:cxn>
                <a:cxn ang="0">
                  <a:pos x="122" y="4"/>
                </a:cxn>
                <a:cxn ang="0">
                  <a:pos x="128" y="1"/>
                </a:cxn>
                <a:cxn ang="0">
                  <a:pos x="135" y="0"/>
                </a:cxn>
                <a:cxn ang="0">
                  <a:pos x="135" y="0"/>
                </a:cxn>
                <a:cxn ang="0">
                  <a:pos x="139" y="0"/>
                </a:cxn>
                <a:cxn ang="0">
                  <a:pos x="142" y="1"/>
                </a:cxn>
                <a:cxn ang="0">
                  <a:pos x="145" y="3"/>
                </a:cxn>
                <a:cxn ang="0">
                  <a:pos x="148" y="5"/>
                </a:cxn>
                <a:cxn ang="0">
                  <a:pos x="148" y="5"/>
                </a:cxn>
                <a:cxn ang="0">
                  <a:pos x="150" y="10"/>
                </a:cxn>
                <a:cxn ang="0">
                  <a:pos x="151" y="13"/>
                </a:cxn>
                <a:cxn ang="0">
                  <a:pos x="151" y="17"/>
                </a:cxn>
                <a:cxn ang="0">
                  <a:pos x="151" y="17"/>
                </a:cxn>
                <a:cxn ang="0">
                  <a:pos x="148" y="36"/>
                </a:cxn>
                <a:cxn ang="0">
                  <a:pos x="145" y="55"/>
                </a:cxn>
                <a:cxn ang="0">
                  <a:pos x="136" y="93"/>
                </a:cxn>
                <a:cxn ang="0">
                  <a:pos x="124" y="129"/>
                </a:cxn>
                <a:cxn ang="0">
                  <a:pos x="111" y="166"/>
                </a:cxn>
                <a:cxn ang="0">
                  <a:pos x="95" y="202"/>
                </a:cxn>
                <a:cxn ang="0">
                  <a:pos x="78" y="238"/>
                </a:cxn>
                <a:cxn ang="0">
                  <a:pos x="57" y="272"/>
                </a:cxn>
                <a:cxn ang="0">
                  <a:pos x="34" y="305"/>
                </a:cxn>
                <a:cxn ang="0">
                  <a:pos x="34" y="305"/>
                </a:cxn>
                <a:cxn ang="0">
                  <a:pos x="31" y="309"/>
                </a:cxn>
                <a:cxn ang="0">
                  <a:pos x="28" y="311"/>
                </a:cxn>
                <a:cxn ang="0">
                  <a:pos x="24" y="313"/>
                </a:cxn>
                <a:cxn ang="0">
                  <a:pos x="18" y="313"/>
                </a:cxn>
                <a:cxn ang="0">
                  <a:pos x="18" y="313"/>
                </a:cxn>
              </a:cxnLst>
              <a:rect l="0" t="0" r="r" b="b"/>
              <a:pathLst>
                <a:path w="151" h="313">
                  <a:moveTo>
                    <a:pt x="18" y="313"/>
                  </a:moveTo>
                  <a:lnTo>
                    <a:pt x="18" y="313"/>
                  </a:lnTo>
                  <a:lnTo>
                    <a:pt x="13" y="312"/>
                  </a:lnTo>
                  <a:lnTo>
                    <a:pt x="8" y="310"/>
                  </a:lnTo>
                  <a:lnTo>
                    <a:pt x="4" y="307"/>
                  </a:lnTo>
                  <a:lnTo>
                    <a:pt x="1" y="303"/>
                  </a:lnTo>
                  <a:lnTo>
                    <a:pt x="1" y="303"/>
                  </a:lnTo>
                  <a:lnTo>
                    <a:pt x="0" y="300"/>
                  </a:lnTo>
                  <a:lnTo>
                    <a:pt x="0" y="296"/>
                  </a:lnTo>
                  <a:lnTo>
                    <a:pt x="1" y="292"/>
                  </a:lnTo>
                  <a:lnTo>
                    <a:pt x="3" y="287"/>
                  </a:lnTo>
                  <a:lnTo>
                    <a:pt x="3" y="287"/>
                  </a:lnTo>
                  <a:lnTo>
                    <a:pt x="25" y="255"/>
                  </a:lnTo>
                  <a:lnTo>
                    <a:pt x="44" y="222"/>
                  </a:lnTo>
                  <a:lnTo>
                    <a:pt x="62" y="189"/>
                  </a:lnTo>
                  <a:lnTo>
                    <a:pt x="76" y="155"/>
                  </a:lnTo>
                  <a:lnTo>
                    <a:pt x="90" y="121"/>
                  </a:lnTo>
                  <a:lnTo>
                    <a:pt x="100" y="85"/>
                  </a:lnTo>
                  <a:lnTo>
                    <a:pt x="109" y="51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4"/>
                  </a:lnTo>
                  <a:lnTo>
                    <a:pt x="117" y="10"/>
                  </a:lnTo>
                  <a:lnTo>
                    <a:pt x="119" y="6"/>
                  </a:lnTo>
                  <a:lnTo>
                    <a:pt x="122" y="4"/>
                  </a:lnTo>
                  <a:lnTo>
                    <a:pt x="128" y="1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9" y="0"/>
                  </a:lnTo>
                  <a:lnTo>
                    <a:pt x="142" y="1"/>
                  </a:lnTo>
                  <a:lnTo>
                    <a:pt x="145" y="3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50" y="10"/>
                  </a:lnTo>
                  <a:lnTo>
                    <a:pt x="151" y="13"/>
                  </a:lnTo>
                  <a:lnTo>
                    <a:pt x="151" y="17"/>
                  </a:lnTo>
                  <a:lnTo>
                    <a:pt x="151" y="17"/>
                  </a:lnTo>
                  <a:lnTo>
                    <a:pt x="148" y="36"/>
                  </a:lnTo>
                  <a:lnTo>
                    <a:pt x="145" y="55"/>
                  </a:lnTo>
                  <a:lnTo>
                    <a:pt x="136" y="93"/>
                  </a:lnTo>
                  <a:lnTo>
                    <a:pt x="124" y="129"/>
                  </a:lnTo>
                  <a:lnTo>
                    <a:pt x="111" y="166"/>
                  </a:lnTo>
                  <a:lnTo>
                    <a:pt x="95" y="202"/>
                  </a:lnTo>
                  <a:lnTo>
                    <a:pt x="78" y="238"/>
                  </a:lnTo>
                  <a:lnTo>
                    <a:pt x="57" y="272"/>
                  </a:lnTo>
                  <a:lnTo>
                    <a:pt x="34" y="305"/>
                  </a:lnTo>
                  <a:lnTo>
                    <a:pt x="34" y="305"/>
                  </a:lnTo>
                  <a:lnTo>
                    <a:pt x="31" y="309"/>
                  </a:lnTo>
                  <a:lnTo>
                    <a:pt x="28" y="311"/>
                  </a:lnTo>
                  <a:lnTo>
                    <a:pt x="24" y="313"/>
                  </a:lnTo>
                  <a:lnTo>
                    <a:pt x="18" y="313"/>
                  </a:lnTo>
                  <a:lnTo>
                    <a:pt x="18" y="3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32" name="Freeform 893"/>
            <p:cNvSpPr/>
            <p:nvPr/>
          </p:nvSpPr>
          <p:spPr bwMode="auto">
            <a:xfrm>
              <a:off x="4699001" y="1349376"/>
              <a:ext cx="179388" cy="52388"/>
            </a:xfrm>
            <a:custGeom>
              <a:avLst/>
              <a:gdLst/>
              <a:ahLst/>
              <a:cxnLst>
                <a:cxn ang="0">
                  <a:pos x="18" y="100"/>
                </a:cxn>
                <a:cxn ang="0">
                  <a:pos x="10" y="98"/>
                </a:cxn>
                <a:cxn ang="0">
                  <a:pos x="5" y="94"/>
                </a:cxn>
                <a:cxn ang="0">
                  <a:pos x="1" y="89"/>
                </a:cxn>
                <a:cxn ang="0">
                  <a:pos x="0" y="82"/>
                </a:cxn>
                <a:cxn ang="0">
                  <a:pos x="2" y="72"/>
                </a:cxn>
                <a:cxn ang="0">
                  <a:pos x="7" y="67"/>
                </a:cxn>
                <a:cxn ang="0">
                  <a:pos x="14" y="64"/>
                </a:cxn>
                <a:cxn ang="0">
                  <a:pos x="18" y="64"/>
                </a:cxn>
                <a:cxn ang="0">
                  <a:pos x="98" y="62"/>
                </a:cxn>
                <a:cxn ang="0">
                  <a:pos x="140" y="58"/>
                </a:cxn>
                <a:cxn ang="0">
                  <a:pos x="181" y="48"/>
                </a:cxn>
                <a:cxn ang="0">
                  <a:pos x="215" y="39"/>
                </a:cxn>
                <a:cxn ang="0">
                  <a:pos x="242" y="33"/>
                </a:cxn>
                <a:cxn ang="0">
                  <a:pos x="280" y="20"/>
                </a:cxn>
                <a:cxn ang="0">
                  <a:pos x="303" y="10"/>
                </a:cxn>
                <a:cxn ang="0">
                  <a:pos x="313" y="3"/>
                </a:cxn>
                <a:cxn ang="0">
                  <a:pos x="323" y="0"/>
                </a:cxn>
                <a:cxn ang="0">
                  <a:pos x="328" y="1"/>
                </a:cxn>
                <a:cxn ang="0">
                  <a:pos x="335" y="7"/>
                </a:cxn>
                <a:cxn ang="0">
                  <a:pos x="338" y="12"/>
                </a:cxn>
                <a:cxn ang="0">
                  <a:pos x="338" y="25"/>
                </a:cxn>
                <a:cxn ang="0">
                  <a:pos x="331" y="34"/>
                </a:cxn>
                <a:cxn ang="0">
                  <a:pos x="319" y="42"/>
                </a:cxn>
                <a:cxn ang="0">
                  <a:pos x="289" y="57"/>
                </a:cxn>
                <a:cxn ang="0">
                  <a:pos x="256" y="67"/>
                </a:cxn>
                <a:cxn ang="0">
                  <a:pos x="207" y="80"/>
                </a:cxn>
                <a:cxn ang="0">
                  <a:pos x="190" y="83"/>
                </a:cxn>
                <a:cxn ang="0">
                  <a:pos x="171" y="87"/>
                </a:cxn>
                <a:cxn ang="0">
                  <a:pos x="132" y="94"/>
                </a:cxn>
                <a:cxn ang="0">
                  <a:pos x="67" y="99"/>
                </a:cxn>
                <a:cxn ang="0">
                  <a:pos x="18" y="100"/>
                </a:cxn>
              </a:cxnLst>
              <a:rect l="0" t="0" r="r" b="b"/>
              <a:pathLst>
                <a:path w="339" h="100">
                  <a:moveTo>
                    <a:pt x="18" y="100"/>
                  </a:moveTo>
                  <a:lnTo>
                    <a:pt x="18" y="100"/>
                  </a:lnTo>
                  <a:lnTo>
                    <a:pt x="14" y="99"/>
                  </a:lnTo>
                  <a:lnTo>
                    <a:pt x="10" y="98"/>
                  </a:lnTo>
                  <a:lnTo>
                    <a:pt x="7" y="97"/>
                  </a:lnTo>
                  <a:lnTo>
                    <a:pt x="5" y="94"/>
                  </a:lnTo>
                  <a:lnTo>
                    <a:pt x="2" y="92"/>
                  </a:lnTo>
                  <a:lnTo>
                    <a:pt x="1" y="89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1" y="75"/>
                  </a:lnTo>
                  <a:lnTo>
                    <a:pt x="2" y="72"/>
                  </a:lnTo>
                  <a:lnTo>
                    <a:pt x="5" y="69"/>
                  </a:lnTo>
                  <a:lnTo>
                    <a:pt x="7" y="67"/>
                  </a:lnTo>
                  <a:lnTo>
                    <a:pt x="10" y="65"/>
                  </a:lnTo>
                  <a:lnTo>
                    <a:pt x="14" y="64"/>
                  </a:lnTo>
                  <a:lnTo>
                    <a:pt x="18" y="64"/>
                  </a:lnTo>
                  <a:lnTo>
                    <a:pt x="18" y="64"/>
                  </a:lnTo>
                  <a:lnTo>
                    <a:pt x="56" y="64"/>
                  </a:lnTo>
                  <a:lnTo>
                    <a:pt x="98" y="62"/>
                  </a:lnTo>
                  <a:lnTo>
                    <a:pt x="119" y="60"/>
                  </a:lnTo>
                  <a:lnTo>
                    <a:pt x="140" y="58"/>
                  </a:lnTo>
                  <a:lnTo>
                    <a:pt x="161" y="54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215" y="39"/>
                  </a:lnTo>
                  <a:lnTo>
                    <a:pt x="215" y="39"/>
                  </a:lnTo>
                  <a:lnTo>
                    <a:pt x="242" y="33"/>
                  </a:lnTo>
                  <a:lnTo>
                    <a:pt x="268" y="26"/>
                  </a:lnTo>
                  <a:lnTo>
                    <a:pt x="280" y="20"/>
                  </a:lnTo>
                  <a:lnTo>
                    <a:pt x="293" y="15"/>
                  </a:lnTo>
                  <a:lnTo>
                    <a:pt x="303" y="10"/>
                  </a:lnTo>
                  <a:lnTo>
                    <a:pt x="313" y="3"/>
                  </a:lnTo>
                  <a:lnTo>
                    <a:pt x="313" y="3"/>
                  </a:lnTo>
                  <a:lnTo>
                    <a:pt x="319" y="1"/>
                  </a:lnTo>
                  <a:lnTo>
                    <a:pt x="323" y="0"/>
                  </a:lnTo>
                  <a:lnTo>
                    <a:pt x="323" y="0"/>
                  </a:lnTo>
                  <a:lnTo>
                    <a:pt x="328" y="1"/>
                  </a:lnTo>
                  <a:lnTo>
                    <a:pt x="332" y="3"/>
                  </a:lnTo>
                  <a:lnTo>
                    <a:pt x="335" y="7"/>
                  </a:lnTo>
                  <a:lnTo>
                    <a:pt x="338" y="12"/>
                  </a:lnTo>
                  <a:lnTo>
                    <a:pt x="338" y="12"/>
                  </a:lnTo>
                  <a:lnTo>
                    <a:pt x="339" y="18"/>
                  </a:lnTo>
                  <a:lnTo>
                    <a:pt x="338" y="25"/>
                  </a:lnTo>
                  <a:lnTo>
                    <a:pt x="336" y="30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19" y="42"/>
                  </a:lnTo>
                  <a:lnTo>
                    <a:pt x="304" y="49"/>
                  </a:lnTo>
                  <a:lnTo>
                    <a:pt x="289" y="57"/>
                  </a:lnTo>
                  <a:lnTo>
                    <a:pt x="273" y="62"/>
                  </a:lnTo>
                  <a:lnTo>
                    <a:pt x="256" y="67"/>
                  </a:lnTo>
                  <a:lnTo>
                    <a:pt x="239" y="71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190" y="83"/>
                  </a:lnTo>
                  <a:lnTo>
                    <a:pt x="190" y="83"/>
                  </a:lnTo>
                  <a:lnTo>
                    <a:pt x="171" y="87"/>
                  </a:lnTo>
                  <a:lnTo>
                    <a:pt x="153" y="91"/>
                  </a:lnTo>
                  <a:lnTo>
                    <a:pt x="132" y="94"/>
                  </a:lnTo>
                  <a:lnTo>
                    <a:pt x="111" y="96"/>
                  </a:lnTo>
                  <a:lnTo>
                    <a:pt x="67" y="99"/>
                  </a:lnTo>
                  <a:lnTo>
                    <a:pt x="18" y="100"/>
                  </a:lnTo>
                  <a:lnTo>
                    <a:pt x="18" y="10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33" name="Freeform 894"/>
            <p:cNvSpPr/>
            <p:nvPr/>
          </p:nvSpPr>
          <p:spPr bwMode="auto">
            <a:xfrm>
              <a:off x="4159251" y="1535113"/>
              <a:ext cx="165100" cy="61913"/>
            </a:xfrm>
            <a:custGeom>
              <a:avLst/>
              <a:gdLst/>
              <a:ahLst/>
              <a:cxnLst>
                <a:cxn ang="0">
                  <a:pos x="17" y="118"/>
                </a:cxn>
                <a:cxn ang="0">
                  <a:pos x="9" y="116"/>
                </a:cxn>
                <a:cxn ang="0">
                  <a:pos x="4" y="112"/>
                </a:cxn>
                <a:cxn ang="0">
                  <a:pos x="1" y="107"/>
                </a:cxn>
                <a:cxn ang="0">
                  <a:pos x="0" y="100"/>
                </a:cxn>
                <a:cxn ang="0">
                  <a:pos x="2" y="90"/>
                </a:cxn>
                <a:cxn ang="0">
                  <a:pos x="6" y="85"/>
                </a:cxn>
                <a:cxn ang="0">
                  <a:pos x="13" y="82"/>
                </a:cxn>
                <a:cxn ang="0">
                  <a:pos x="17" y="82"/>
                </a:cxn>
                <a:cxn ang="0">
                  <a:pos x="61" y="80"/>
                </a:cxn>
                <a:cxn ang="0">
                  <a:pos x="101" y="76"/>
                </a:cxn>
                <a:cxn ang="0">
                  <a:pos x="138" y="67"/>
                </a:cxn>
                <a:cxn ang="0">
                  <a:pos x="175" y="57"/>
                </a:cxn>
                <a:cxn ang="0">
                  <a:pos x="188" y="51"/>
                </a:cxn>
                <a:cxn ang="0">
                  <a:pos x="225" y="30"/>
                </a:cxn>
                <a:cxn ang="0">
                  <a:pos x="241" y="21"/>
                </a:cxn>
                <a:cxn ang="0">
                  <a:pos x="274" y="5"/>
                </a:cxn>
                <a:cxn ang="0">
                  <a:pos x="291" y="0"/>
                </a:cxn>
                <a:cxn ang="0">
                  <a:pos x="295" y="0"/>
                </a:cxn>
                <a:cxn ang="0">
                  <a:pos x="299" y="0"/>
                </a:cxn>
                <a:cxn ang="0">
                  <a:pos x="305" y="3"/>
                </a:cxn>
                <a:cxn ang="0">
                  <a:pos x="312" y="11"/>
                </a:cxn>
                <a:cxn ang="0">
                  <a:pos x="314" y="18"/>
                </a:cxn>
                <a:cxn ang="0">
                  <a:pos x="310" y="29"/>
                </a:cxn>
                <a:cxn ang="0">
                  <a:pos x="301" y="35"/>
                </a:cxn>
                <a:cxn ang="0">
                  <a:pos x="289" y="38"/>
                </a:cxn>
                <a:cxn ang="0">
                  <a:pos x="267" y="50"/>
                </a:cxn>
                <a:cxn ang="0">
                  <a:pos x="257" y="57"/>
                </a:cxn>
                <a:cxn ang="0">
                  <a:pos x="229" y="74"/>
                </a:cxn>
                <a:cxn ang="0">
                  <a:pos x="197" y="87"/>
                </a:cxn>
                <a:cxn ang="0">
                  <a:pos x="171" y="96"/>
                </a:cxn>
                <a:cxn ang="0">
                  <a:pos x="134" y="106"/>
                </a:cxn>
                <a:cxn ang="0">
                  <a:pos x="97" y="113"/>
                </a:cxn>
                <a:cxn ang="0">
                  <a:pos x="59" y="116"/>
                </a:cxn>
                <a:cxn ang="0">
                  <a:pos x="17" y="118"/>
                </a:cxn>
              </a:cxnLst>
              <a:rect l="0" t="0" r="r" b="b"/>
              <a:pathLst>
                <a:path w="314" h="118">
                  <a:moveTo>
                    <a:pt x="17" y="118"/>
                  </a:moveTo>
                  <a:lnTo>
                    <a:pt x="17" y="118"/>
                  </a:lnTo>
                  <a:lnTo>
                    <a:pt x="12" y="117"/>
                  </a:lnTo>
                  <a:lnTo>
                    <a:pt x="9" y="116"/>
                  </a:lnTo>
                  <a:lnTo>
                    <a:pt x="6" y="114"/>
                  </a:lnTo>
                  <a:lnTo>
                    <a:pt x="4" y="112"/>
                  </a:lnTo>
                  <a:lnTo>
                    <a:pt x="2" y="110"/>
                  </a:lnTo>
                  <a:lnTo>
                    <a:pt x="1" y="10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93"/>
                  </a:lnTo>
                  <a:lnTo>
                    <a:pt x="2" y="90"/>
                  </a:lnTo>
                  <a:lnTo>
                    <a:pt x="4" y="87"/>
                  </a:lnTo>
                  <a:lnTo>
                    <a:pt x="6" y="85"/>
                  </a:lnTo>
                  <a:lnTo>
                    <a:pt x="9" y="83"/>
                  </a:lnTo>
                  <a:lnTo>
                    <a:pt x="13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39" y="82"/>
                  </a:lnTo>
                  <a:lnTo>
                    <a:pt x="61" y="80"/>
                  </a:lnTo>
                  <a:lnTo>
                    <a:pt x="81" y="79"/>
                  </a:lnTo>
                  <a:lnTo>
                    <a:pt x="101" y="76"/>
                  </a:lnTo>
                  <a:lnTo>
                    <a:pt x="120" y="73"/>
                  </a:lnTo>
                  <a:lnTo>
                    <a:pt x="138" y="67"/>
                  </a:lnTo>
                  <a:lnTo>
                    <a:pt x="157" y="62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88" y="51"/>
                  </a:lnTo>
                  <a:lnTo>
                    <a:pt x="201" y="45"/>
                  </a:lnTo>
                  <a:lnTo>
                    <a:pt x="225" y="30"/>
                  </a:lnTo>
                  <a:lnTo>
                    <a:pt x="225" y="30"/>
                  </a:lnTo>
                  <a:lnTo>
                    <a:pt x="241" y="21"/>
                  </a:lnTo>
                  <a:lnTo>
                    <a:pt x="258" y="12"/>
                  </a:lnTo>
                  <a:lnTo>
                    <a:pt x="274" y="5"/>
                  </a:lnTo>
                  <a:lnTo>
                    <a:pt x="282" y="2"/>
                  </a:lnTo>
                  <a:lnTo>
                    <a:pt x="291" y="0"/>
                  </a:lnTo>
                  <a:lnTo>
                    <a:pt x="291" y="0"/>
                  </a:lnTo>
                  <a:lnTo>
                    <a:pt x="295" y="0"/>
                  </a:lnTo>
                  <a:lnTo>
                    <a:pt x="295" y="0"/>
                  </a:lnTo>
                  <a:lnTo>
                    <a:pt x="299" y="0"/>
                  </a:lnTo>
                  <a:lnTo>
                    <a:pt x="302" y="1"/>
                  </a:lnTo>
                  <a:lnTo>
                    <a:pt x="305" y="3"/>
                  </a:lnTo>
                  <a:lnTo>
                    <a:pt x="308" y="5"/>
                  </a:lnTo>
                  <a:lnTo>
                    <a:pt x="312" y="11"/>
                  </a:lnTo>
                  <a:lnTo>
                    <a:pt x="314" y="18"/>
                  </a:lnTo>
                  <a:lnTo>
                    <a:pt x="314" y="18"/>
                  </a:lnTo>
                  <a:lnTo>
                    <a:pt x="314" y="24"/>
                  </a:lnTo>
                  <a:lnTo>
                    <a:pt x="310" y="29"/>
                  </a:lnTo>
                  <a:lnTo>
                    <a:pt x="306" y="32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289" y="38"/>
                  </a:lnTo>
                  <a:lnTo>
                    <a:pt x="278" y="44"/>
                  </a:lnTo>
                  <a:lnTo>
                    <a:pt x="267" y="50"/>
                  </a:lnTo>
                  <a:lnTo>
                    <a:pt x="257" y="57"/>
                  </a:lnTo>
                  <a:lnTo>
                    <a:pt x="257" y="57"/>
                  </a:lnTo>
                  <a:lnTo>
                    <a:pt x="243" y="66"/>
                  </a:lnTo>
                  <a:lnTo>
                    <a:pt x="229" y="74"/>
                  </a:lnTo>
                  <a:lnTo>
                    <a:pt x="229" y="74"/>
                  </a:lnTo>
                  <a:lnTo>
                    <a:pt x="197" y="87"/>
                  </a:lnTo>
                  <a:lnTo>
                    <a:pt x="171" y="96"/>
                  </a:lnTo>
                  <a:lnTo>
                    <a:pt x="171" y="96"/>
                  </a:lnTo>
                  <a:lnTo>
                    <a:pt x="152" y="102"/>
                  </a:lnTo>
                  <a:lnTo>
                    <a:pt x="134" y="106"/>
                  </a:lnTo>
                  <a:lnTo>
                    <a:pt x="116" y="110"/>
                  </a:lnTo>
                  <a:lnTo>
                    <a:pt x="97" y="113"/>
                  </a:lnTo>
                  <a:lnTo>
                    <a:pt x="77" y="115"/>
                  </a:lnTo>
                  <a:lnTo>
                    <a:pt x="59" y="116"/>
                  </a:lnTo>
                  <a:lnTo>
                    <a:pt x="38" y="117"/>
                  </a:lnTo>
                  <a:lnTo>
                    <a:pt x="17" y="118"/>
                  </a:lnTo>
                  <a:lnTo>
                    <a:pt x="17" y="11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34" name="Freeform 895"/>
            <p:cNvSpPr/>
            <p:nvPr/>
          </p:nvSpPr>
          <p:spPr bwMode="auto">
            <a:xfrm>
              <a:off x="4321176" y="1601788"/>
              <a:ext cx="111125" cy="176213"/>
            </a:xfrm>
            <a:custGeom>
              <a:avLst/>
              <a:gdLst/>
              <a:ahLst/>
              <a:cxnLst>
                <a:cxn ang="0">
                  <a:pos x="20" y="333"/>
                </a:cxn>
                <a:cxn ang="0">
                  <a:pos x="9" y="330"/>
                </a:cxn>
                <a:cxn ang="0">
                  <a:pos x="2" y="321"/>
                </a:cxn>
                <a:cxn ang="0">
                  <a:pos x="1" y="320"/>
                </a:cxn>
                <a:cxn ang="0">
                  <a:pos x="2" y="309"/>
                </a:cxn>
                <a:cxn ang="0">
                  <a:pos x="10" y="299"/>
                </a:cxn>
                <a:cxn ang="0">
                  <a:pos x="27" y="287"/>
                </a:cxn>
                <a:cxn ang="0">
                  <a:pos x="58" y="256"/>
                </a:cxn>
                <a:cxn ang="0">
                  <a:pos x="85" y="224"/>
                </a:cxn>
                <a:cxn ang="0">
                  <a:pos x="107" y="189"/>
                </a:cxn>
                <a:cxn ang="0">
                  <a:pos x="127" y="153"/>
                </a:cxn>
                <a:cxn ang="0">
                  <a:pos x="142" y="113"/>
                </a:cxn>
                <a:cxn ang="0">
                  <a:pos x="162" y="54"/>
                </a:cxn>
                <a:cxn ang="0">
                  <a:pos x="173" y="14"/>
                </a:cxn>
                <a:cxn ang="0">
                  <a:pos x="180" y="4"/>
                </a:cxn>
                <a:cxn ang="0">
                  <a:pos x="190" y="0"/>
                </a:cxn>
                <a:cxn ang="0">
                  <a:pos x="194" y="2"/>
                </a:cxn>
                <a:cxn ang="0">
                  <a:pos x="202" y="5"/>
                </a:cxn>
                <a:cxn ang="0">
                  <a:pos x="206" y="8"/>
                </a:cxn>
                <a:cxn ang="0">
                  <a:pos x="209" y="15"/>
                </a:cxn>
                <a:cxn ang="0">
                  <a:pos x="209" y="23"/>
                </a:cxn>
                <a:cxn ang="0">
                  <a:pos x="195" y="72"/>
                </a:cxn>
                <a:cxn ang="0">
                  <a:pos x="180" y="121"/>
                </a:cxn>
                <a:cxn ang="0">
                  <a:pos x="160" y="167"/>
                </a:cxn>
                <a:cxn ang="0">
                  <a:pos x="136" y="214"/>
                </a:cxn>
                <a:cxn ang="0">
                  <a:pos x="126" y="231"/>
                </a:cxn>
                <a:cxn ang="0">
                  <a:pos x="104" y="261"/>
                </a:cxn>
                <a:cxn ang="0">
                  <a:pos x="79" y="288"/>
                </a:cxn>
                <a:cxn ang="0">
                  <a:pos x="52" y="312"/>
                </a:cxn>
                <a:cxn ang="0">
                  <a:pos x="37" y="325"/>
                </a:cxn>
                <a:cxn ang="0">
                  <a:pos x="36" y="326"/>
                </a:cxn>
                <a:cxn ang="0">
                  <a:pos x="29" y="331"/>
                </a:cxn>
                <a:cxn ang="0">
                  <a:pos x="20" y="333"/>
                </a:cxn>
              </a:cxnLst>
              <a:rect l="0" t="0" r="r" b="b"/>
              <a:pathLst>
                <a:path w="209" h="333">
                  <a:moveTo>
                    <a:pt x="20" y="333"/>
                  </a:moveTo>
                  <a:lnTo>
                    <a:pt x="20" y="333"/>
                  </a:lnTo>
                  <a:lnTo>
                    <a:pt x="14" y="333"/>
                  </a:lnTo>
                  <a:lnTo>
                    <a:pt x="9" y="330"/>
                  </a:lnTo>
                  <a:lnTo>
                    <a:pt x="5" y="326"/>
                  </a:lnTo>
                  <a:lnTo>
                    <a:pt x="2" y="321"/>
                  </a:lnTo>
                  <a:lnTo>
                    <a:pt x="1" y="320"/>
                  </a:lnTo>
                  <a:lnTo>
                    <a:pt x="1" y="320"/>
                  </a:lnTo>
                  <a:lnTo>
                    <a:pt x="0" y="315"/>
                  </a:lnTo>
                  <a:lnTo>
                    <a:pt x="2" y="309"/>
                  </a:lnTo>
                  <a:lnTo>
                    <a:pt x="6" y="304"/>
                  </a:lnTo>
                  <a:lnTo>
                    <a:pt x="10" y="299"/>
                  </a:lnTo>
                  <a:lnTo>
                    <a:pt x="10" y="299"/>
                  </a:lnTo>
                  <a:lnTo>
                    <a:pt x="27" y="287"/>
                  </a:lnTo>
                  <a:lnTo>
                    <a:pt x="44" y="272"/>
                  </a:lnTo>
                  <a:lnTo>
                    <a:pt x="58" y="256"/>
                  </a:lnTo>
                  <a:lnTo>
                    <a:pt x="72" y="241"/>
                  </a:lnTo>
                  <a:lnTo>
                    <a:pt x="85" y="224"/>
                  </a:lnTo>
                  <a:lnTo>
                    <a:pt x="97" y="208"/>
                  </a:lnTo>
                  <a:lnTo>
                    <a:pt x="107" y="189"/>
                  </a:lnTo>
                  <a:lnTo>
                    <a:pt x="118" y="172"/>
                  </a:lnTo>
                  <a:lnTo>
                    <a:pt x="127" y="153"/>
                  </a:lnTo>
                  <a:lnTo>
                    <a:pt x="135" y="133"/>
                  </a:lnTo>
                  <a:lnTo>
                    <a:pt x="142" y="113"/>
                  </a:lnTo>
                  <a:lnTo>
                    <a:pt x="150" y="94"/>
                  </a:lnTo>
                  <a:lnTo>
                    <a:pt x="162" y="54"/>
                  </a:lnTo>
                  <a:lnTo>
                    <a:pt x="173" y="14"/>
                  </a:lnTo>
                  <a:lnTo>
                    <a:pt x="173" y="14"/>
                  </a:lnTo>
                  <a:lnTo>
                    <a:pt x="176" y="8"/>
                  </a:lnTo>
                  <a:lnTo>
                    <a:pt x="180" y="4"/>
                  </a:lnTo>
                  <a:lnTo>
                    <a:pt x="184" y="2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4" y="2"/>
                  </a:lnTo>
                  <a:lnTo>
                    <a:pt x="198" y="3"/>
                  </a:lnTo>
                  <a:lnTo>
                    <a:pt x="202" y="5"/>
                  </a:lnTo>
                  <a:lnTo>
                    <a:pt x="206" y="8"/>
                  </a:lnTo>
                  <a:lnTo>
                    <a:pt x="206" y="8"/>
                  </a:lnTo>
                  <a:lnTo>
                    <a:pt x="208" y="12"/>
                  </a:lnTo>
                  <a:lnTo>
                    <a:pt x="209" y="15"/>
                  </a:lnTo>
                  <a:lnTo>
                    <a:pt x="209" y="19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195" y="72"/>
                  </a:lnTo>
                  <a:lnTo>
                    <a:pt x="188" y="96"/>
                  </a:lnTo>
                  <a:lnTo>
                    <a:pt x="180" y="121"/>
                  </a:lnTo>
                  <a:lnTo>
                    <a:pt x="170" y="145"/>
                  </a:lnTo>
                  <a:lnTo>
                    <a:pt x="160" y="167"/>
                  </a:lnTo>
                  <a:lnTo>
                    <a:pt x="149" y="191"/>
                  </a:lnTo>
                  <a:lnTo>
                    <a:pt x="136" y="214"/>
                  </a:lnTo>
                  <a:lnTo>
                    <a:pt x="136" y="214"/>
                  </a:lnTo>
                  <a:lnTo>
                    <a:pt x="126" y="231"/>
                  </a:lnTo>
                  <a:lnTo>
                    <a:pt x="115" y="246"/>
                  </a:lnTo>
                  <a:lnTo>
                    <a:pt x="104" y="261"/>
                  </a:lnTo>
                  <a:lnTo>
                    <a:pt x="93" y="274"/>
                  </a:lnTo>
                  <a:lnTo>
                    <a:pt x="79" y="288"/>
                  </a:lnTo>
                  <a:lnTo>
                    <a:pt x="67" y="300"/>
                  </a:lnTo>
                  <a:lnTo>
                    <a:pt x="52" y="312"/>
                  </a:lnTo>
                  <a:lnTo>
                    <a:pt x="37" y="324"/>
                  </a:lnTo>
                  <a:lnTo>
                    <a:pt x="37" y="325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9"/>
                  </a:lnTo>
                  <a:lnTo>
                    <a:pt x="29" y="331"/>
                  </a:lnTo>
                  <a:lnTo>
                    <a:pt x="24" y="333"/>
                  </a:lnTo>
                  <a:lnTo>
                    <a:pt x="20" y="333"/>
                  </a:lnTo>
                  <a:lnTo>
                    <a:pt x="20" y="33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35" name="Freeform 896"/>
            <p:cNvSpPr/>
            <p:nvPr/>
          </p:nvSpPr>
          <p:spPr bwMode="auto">
            <a:xfrm>
              <a:off x="4584701" y="1611313"/>
              <a:ext cx="106363" cy="166688"/>
            </a:xfrm>
            <a:custGeom>
              <a:avLst/>
              <a:gdLst/>
              <a:ahLst/>
              <a:cxnLst>
                <a:cxn ang="0">
                  <a:pos x="182" y="313"/>
                </a:cxn>
                <a:cxn ang="0">
                  <a:pos x="174" y="312"/>
                </a:cxn>
                <a:cxn ang="0">
                  <a:pos x="164" y="307"/>
                </a:cxn>
                <a:cxn ang="0">
                  <a:pos x="145" y="297"/>
                </a:cxn>
                <a:cxn ang="0">
                  <a:pos x="120" y="276"/>
                </a:cxn>
                <a:cxn ang="0">
                  <a:pos x="91" y="244"/>
                </a:cxn>
                <a:cxn ang="0">
                  <a:pos x="65" y="207"/>
                </a:cxn>
                <a:cxn ang="0">
                  <a:pos x="54" y="190"/>
                </a:cxn>
                <a:cxn ang="0">
                  <a:pos x="30" y="146"/>
                </a:cxn>
                <a:cxn ang="0">
                  <a:pos x="13" y="103"/>
                </a:cxn>
                <a:cxn ang="0">
                  <a:pos x="4" y="60"/>
                </a:cxn>
                <a:cxn ang="0">
                  <a:pos x="0" y="18"/>
                </a:cxn>
                <a:cxn ang="0">
                  <a:pos x="1" y="13"/>
                </a:cxn>
                <a:cxn ang="0">
                  <a:pos x="4" y="6"/>
                </a:cxn>
                <a:cxn ang="0">
                  <a:pos x="9" y="2"/>
                </a:cxn>
                <a:cxn ang="0">
                  <a:pos x="18" y="0"/>
                </a:cxn>
                <a:cxn ang="0">
                  <a:pos x="25" y="1"/>
                </a:cxn>
                <a:cxn ang="0">
                  <a:pos x="31" y="4"/>
                </a:cxn>
                <a:cxn ang="0">
                  <a:pos x="35" y="10"/>
                </a:cxn>
                <a:cxn ang="0">
                  <a:pos x="36" y="18"/>
                </a:cxn>
                <a:cxn ang="0">
                  <a:pos x="37" y="35"/>
                </a:cxn>
                <a:cxn ang="0">
                  <a:pos x="43" y="73"/>
                </a:cxn>
                <a:cxn ang="0">
                  <a:pos x="54" y="112"/>
                </a:cxn>
                <a:cxn ang="0">
                  <a:pos x="70" y="150"/>
                </a:cxn>
                <a:cxn ang="0">
                  <a:pos x="91" y="188"/>
                </a:cxn>
                <a:cxn ang="0">
                  <a:pos x="116" y="221"/>
                </a:cxn>
                <a:cxn ang="0">
                  <a:pos x="144" y="250"/>
                </a:cxn>
                <a:cxn ang="0">
                  <a:pos x="176" y="273"/>
                </a:cxn>
                <a:cxn ang="0">
                  <a:pos x="193" y="281"/>
                </a:cxn>
                <a:cxn ang="0">
                  <a:pos x="200" y="287"/>
                </a:cxn>
                <a:cxn ang="0">
                  <a:pos x="202" y="298"/>
                </a:cxn>
                <a:cxn ang="0">
                  <a:pos x="199" y="303"/>
                </a:cxn>
                <a:cxn ang="0">
                  <a:pos x="188" y="312"/>
                </a:cxn>
                <a:cxn ang="0">
                  <a:pos x="182" y="313"/>
                </a:cxn>
              </a:cxnLst>
              <a:rect l="0" t="0" r="r" b="b"/>
              <a:pathLst>
                <a:path w="202" h="313">
                  <a:moveTo>
                    <a:pt x="182" y="313"/>
                  </a:moveTo>
                  <a:lnTo>
                    <a:pt x="182" y="313"/>
                  </a:lnTo>
                  <a:lnTo>
                    <a:pt x="178" y="313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64" y="307"/>
                  </a:lnTo>
                  <a:lnTo>
                    <a:pt x="154" y="302"/>
                  </a:lnTo>
                  <a:lnTo>
                    <a:pt x="145" y="297"/>
                  </a:lnTo>
                  <a:lnTo>
                    <a:pt x="137" y="289"/>
                  </a:lnTo>
                  <a:lnTo>
                    <a:pt x="120" y="276"/>
                  </a:lnTo>
                  <a:lnTo>
                    <a:pt x="104" y="260"/>
                  </a:lnTo>
                  <a:lnTo>
                    <a:pt x="91" y="244"/>
                  </a:lnTo>
                  <a:lnTo>
                    <a:pt x="78" y="226"/>
                  </a:lnTo>
                  <a:lnTo>
                    <a:pt x="65" y="207"/>
                  </a:lnTo>
                  <a:lnTo>
                    <a:pt x="54" y="190"/>
                  </a:lnTo>
                  <a:lnTo>
                    <a:pt x="54" y="190"/>
                  </a:lnTo>
                  <a:lnTo>
                    <a:pt x="41" y="168"/>
                  </a:lnTo>
                  <a:lnTo>
                    <a:pt x="30" y="146"/>
                  </a:lnTo>
                  <a:lnTo>
                    <a:pt x="21" y="125"/>
                  </a:lnTo>
                  <a:lnTo>
                    <a:pt x="13" y="103"/>
                  </a:lnTo>
                  <a:lnTo>
                    <a:pt x="7" y="82"/>
                  </a:lnTo>
                  <a:lnTo>
                    <a:pt x="4" y="60"/>
                  </a:lnTo>
                  <a:lnTo>
                    <a:pt x="1" y="3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3"/>
                  </a:lnTo>
                  <a:lnTo>
                    <a:pt x="2" y="10"/>
                  </a:lnTo>
                  <a:lnTo>
                    <a:pt x="4" y="6"/>
                  </a:lnTo>
                  <a:lnTo>
                    <a:pt x="6" y="4"/>
                  </a:lnTo>
                  <a:lnTo>
                    <a:pt x="9" y="2"/>
                  </a:lnTo>
                  <a:lnTo>
                    <a:pt x="12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5" y="1"/>
                  </a:lnTo>
                  <a:lnTo>
                    <a:pt x="28" y="2"/>
                  </a:lnTo>
                  <a:lnTo>
                    <a:pt x="31" y="4"/>
                  </a:lnTo>
                  <a:lnTo>
                    <a:pt x="33" y="6"/>
                  </a:lnTo>
                  <a:lnTo>
                    <a:pt x="35" y="10"/>
                  </a:lnTo>
                  <a:lnTo>
                    <a:pt x="36" y="1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7" y="35"/>
                  </a:lnTo>
                  <a:lnTo>
                    <a:pt x="39" y="54"/>
                  </a:lnTo>
                  <a:lnTo>
                    <a:pt x="43" y="73"/>
                  </a:lnTo>
                  <a:lnTo>
                    <a:pt x="47" y="92"/>
                  </a:lnTo>
                  <a:lnTo>
                    <a:pt x="54" y="112"/>
                  </a:lnTo>
                  <a:lnTo>
                    <a:pt x="62" y="131"/>
                  </a:lnTo>
                  <a:lnTo>
                    <a:pt x="70" y="150"/>
                  </a:lnTo>
                  <a:lnTo>
                    <a:pt x="80" y="169"/>
                  </a:lnTo>
                  <a:lnTo>
                    <a:pt x="91" y="188"/>
                  </a:lnTo>
                  <a:lnTo>
                    <a:pt x="102" y="204"/>
                  </a:lnTo>
                  <a:lnTo>
                    <a:pt x="116" y="221"/>
                  </a:lnTo>
                  <a:lnTo>
                    <a:pt x="129" y="236"/>
                  </a:lnTo>
                  <a:lnTo>
                    <a:pt x="144" y="250"/>
                  </a:lnTo>
                  <a:lnTo>
                    <a:pt x="159" y="262"/>
                  </a:lnTo>
                  <a:lnTo>
                    <a:pt x="176" y="273"/>
                  </a:lnTo>
                  <a:lnTo>
                    <a:pt x="193" y="281"/>
                  </a:lnTo>
                  <a:lnTo>
                    <a:pt x="193" y="281"/>
                  </a:lnTo>
                  <a:lnTo>
                    <a:pt x="197" y="284"/>
                  </a:lnTo>
                  <a:lnTo>
                    <a:pt x="200" y="287"/>
                  </a:lnTo>
                  <a:lnTo>
                    <a:pt x="202" y="292"/>
                  </a:lnTo>
                  <a:lnTo>
                    <a:pt x="202" y="298"/>
                  </a:lnTo>
                  <a:lnTo>
                    <a:pt x="202" y="298"/>
                  </a:lnTo>
                  <a:lnTo>
                    <a:pt x="199" y="303"/>
                  </a:lnTo>
                  <a:lnTo>
                    <a:pt x="195" y="308"/>
                  </a:lnTo>
                  <a:lnTo>
                    <a:pt x="188" y="312"/>
                  </a:lnTo>
                  <a:lnTo>
                    <a:pt x="185" y="313"/>
                  </a:lnTo>
                  <a:lnTo>
                    <a:pt x="182" y="313"/>
                  </a:lnTo>
                  <a:lnTo>
                    <a:pt x="182" y="3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36" name="Freeform 897"/>
            <p:cNvSpPr/>
            <p:nvPr/>
          </p:nvSpPr>
          <p:spPr bwMode="auto">
            <a:xfrm>
              <a:off x="4681538" y="1544638"/>
              <a:ext cx="187325" cy="61913"/>
            </a:xfrm>
            <a:custGeom>
              <a:avLst/>
              <a:gdLst/>
              <a:ahLst/>
              <a:cxnLst>
                <a:cxn ang="0">
                  <a:pos x="295" y="119"/>
                </a:cxn>
                <a:cxn ang="0">
                  <a:pos x="213" y="117"/>
                </a:cxn>
                <a:cxn ang="0">
                  <a:pos x="172" y="113"/>
                </a:cxn>
                <a:cxn ang="0">
                  <a:pos x="133" y="105"/>
                </a:cxn>
                <a:cxn ang="0">
                  <a:pos x="96" y="95"/>
                </a:cxn>
                <a:cxn ang="0">
                  <a:pos x="61" y="79"/>
                </a:cxn>
                <a:cxn ang="0">
                  <a:pos x="30" y="59"/>
                </a:cxn>
                <a:cxn ang="0">
                  <a:pos x="4" y="32"/>
                </a:cxn>
                <a:cxn ang="0">
                  <a:pos x="1" y="27"/>
                </a:cxn>
                <a:cxn ang="0">
                  <a:pos x="0" y="16"/>
                </a:cxn>
                <a:cxn ang="0">
                  <a:pos x="2" y="11"/>
                </a:cxn>
                <a:cxn ang="0">
                  <a:pos x="10" y="3"/>
                </a:cxn>
                <a:cxn ang="0">
                  <a:pos x="18" y="0"/>
                </a:cxn>
                <a:cxn ang="0">
                  <a:pos x="22" y="0"/>
                </a:cxn>
                <a:cxn ang="0">
                  <a:pos x="27" y="3"/>
                </a:cxn>
                <a:cxn ang="0">
                  <a:pos x="30" y="6"/>
                </a:cxn>
                <a:cxn ang="0">
                  <a:pos x="52" y="29"/>
                </a:cxn>
                <a:cxn ang="0">
                  <a:pos x="77" y="46"/>
                </a:cxn>
                <a:cxn ang="0">
                  <a:pos x="106" y="60"/>
                </a:cxn>
                <a:cxn ang="0">
                  <a:pos x="137" y="70"/>
                </a:cxn>
                <a:cxn ang="0">
                  <a:pos x="170" y="76"/>
                </a:cxn>
                <a:cxn ang="0">
                  <a:pos x="206" y="81"/>
                </a:cxn>
                <a:cxn ang="0">
                  <a:pos x="278" y="84"/>
                </a:cxn>
                <a:cxn ang="0">
                  <a:pos x="307" y="83"/>
                </a:cxn>
                <a:cxn ang="0">
                  <a:pos x="334" y="83"/>
                </a:cxn>
                <a:cxn ang="0">
                  <a:pos x="338" y="84"/>
                </a:cxn>
                <a:cxn ang="0">
                  <a:pos x="344" y="86"/>
                </a:cxn>
                <a:cxn ang="0">
                  <a:pos x="350" y="91"/>
                </a:cxn>
                <a:cxn ang="0">
                  <a:pos x="352" y="101"/>
                </a:cxn>
                <a:cxn ang="0">
                  <a:pos x="351" y="107"/>
                </a:cxn>
                <a:cxn ang="0">
                  <a:pos x="348" y="114"/>
                </a:cxn>
                <a:cxn ang="0">
                  <a:pos x="342" y="118"/>
                </a:cxn>
                <a:cxn ang="0">
                  <a:pos x="334" y="119"/>
                </a:cxn>
              </a:cxnLst>
              <a:rect l="0" t="0" r="r" b="b"/>
              <a:pathLst>
                <a:path w="352" h="119">
                  <a:moveTo>
                    <a:pt x="295" y="119"/>
                  </a:moveTo>
                  <a:lnTo>
                    <a:pt x="295" y="119"/>
                  </a:lnTo>
                  <a:lnTo>
                    <a:pt x="254" y="119"/>
                  </a:lnTo>
                  <a:lnTo>
                    <a:pt x="213" y="117"/>
                  </a:lnTo>
                  <a:lnTo>
                    <a:pt x="192" y="115"/>
                  </a:lnTo>
                  <a:lnTo>
                    <a:pt x="172" y="113"/>
                  </a:lnTo>
                  <a:lnTo>
                    <a:pt x="153" y="110"/>
                  </a:lnTo>
                  <a:lnTo>
                    <a:pt x="133" y="105"/>
                  </a:lnTo>
                  <a:lnTo>
                    <a:pt x="114" y="100"/>
                  </a:lnTo>
                  <a:lnTo>
                    <a:pt x="96" y="95"/>
                  </a:lnTo>
                  <a:lnTo>
                    <a:pt x="78" y="88"/>
                  </a:lnTo>
                  <a:lnTo>
                    <a:pt x="61" y="79"/>
                  </a:lnTo>
                  <a:lnTo>
                    <a:pt x="46" y="69"/>
                  </a:lnTo>
                  <a:lnTo>
                    <a:pt x="30" y="59"/>
                  </a:lnTo>
                  <a:lnTo>
                    <a:pt x="17" y="45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1" y="27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6" y="6"/>
                  </a:lnTo>
                  <a:lnTo>
                    <a:pt x="10" y="3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4" y="1"/>
                  </a:lnTo>
                  <a:lnTo>
                    <a:pt x="27" y="3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41" y="17"/>
                  </a:lnTo>
                  <a:lnTo>
                    <a:pt x="52" y="29"/>
                  </a:lnTo>
                  <a:lnTo>
                    <a:pt x="65" y="38"/>
                  </a:lnTo>
                  <a:lnTo>
                    <a:pt x="77" y="46"/>
                  </a:lnTo>
                  <a:lnTo>
                    <a:pt x="92" y="54"/>
                  </a:lnTo>
                  <a:lnTo>
                    <a:pt x="106" y="60"/>
                  </a:lnTo>
                  <a:lnTo>
                    <a:pt x="122" y="65"/>
                  </a:lnTo>
                  <a:lnTo>
                    <a:pt x="137" y="70"/>
                  </a:lnTo>
                  <a:lnTo>
                    <a:pt x="154" y="73"/>
                  </a:lnTo>
                  <a:lnTo>
                    <a:pt x="170" y="76"/>
                  </a:lnTo>
                  <a:lnTo>
                    <a:pt x="188" y="78"/>
                  </a:lnTo>
                  <a:lnTo>
                    <a:pt x="206" y="81"/>
                  </a:lnTo>
                  <a:lnTo>
                    <a:pt x="242" y="83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307" y="83"/>
                  </a:lnTo>
                  <a:lnTo>
                    <a:pt x="307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8" y="84"/>
                  </a:lnTo>
                  <a:lnTo>
                    <a:pt x="341" y="85"/>
                  </a:lnTo>
                  <a:lnTo>
                    <a:pt x="344" y="86"/>
                  </a:lnTo>
                  <a:lnTo>
                    <a:pt x="348" y="89"/>
                  </a:lnTo>
                  <a:lnTo>
                    <a:pt x="350" y="91"/>
                  </a:lnTo>
                  <a:lnTo>
                    <a:pt x="351" y="94"/>
                  </a:lnTo>
                  <a:lnTo>
                    <a:pt x="352" y="101"/>
                  </a:lnTo>
                  <a:lnTo>
                    <a:pt x="352" y="101"/>
                  </a:lnTo>
                  <a:lnTo>
                    <a:pt x="351" y="107"/>
                  </a:lnTo>
                  <a:lnTo>
                    <a:pt x="350" y="111"/>
                  </a:lnTo>
                  <a:lnTo>
                    <a:pt x="348" y="114"/>
                  </a:lnTo>
                  <a:lnTo>
                    <a:pt x="345" y="116"/>
                  </a:lnTo>
                  <a:lnTo>
                    <a:pt x="342" y="118"/>
                  </a:lnTo>
                  <a:lnTo>
                    <a:pt x="338" y="119"/>
                  </a:lnTo>
                  <a:lnTo>
                    <a:pt x="334" y="119"/>
                  </a:lnTo>
                  <a:lnTo>
                    <a:pt x="295" y="11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137" name="组合 1136"/>
          <p:cNvGrpSpPr/>
          <p:nvPr/>
        </p:nvGrpSpPr>
        <p:grpSpPr>
          <a:xfrm>
            <a:off x="9675294" y="2520970"/>
            <a:ext cx="1138765" cy="865717"/>
            <a:chOff x="4095751" y="2149476"/>
            <a:chExt cx="854074" cy="649288"/>
          </a:xfrm>
          <a:solidFill>
            <a:schemeClr val="bg1"/>
          </a:solidFill>
        </p:grpSpPr>
        <p:sp>
          <p:nvSpPr>
            <p:cNvPr id="1138" name="Freeform 981"/>
            <p:cNvSpPr/>
            <p:nvPr/>
          </p:nvSpPr>
          <p:spPr bwMode="auto">
            <a:xfrm>
              <a:off x="4114801" y="2484438"/>
              <a:ext cx="41275" cy="42863"/>
            </a:xfrm>
            <a:custGeom>
              <a:avLst/>
              <a:gdLst/>
              <a:ahLst/>
              <a:cxnLst>
                <a:cxn ang="0">
                  <a:pos x="72" y="1"/>
                </a:cxn>
                <a:cxn ang="0">
                  <a:pos x="72" y="1"/>
                </a:cxn>
                <a:cxn ang="0">
                  <a:pos x="51" y="17"/>
                </a:cxn>
                <a:cxn ang="0">
                  <a:pos x="33" y="34"/>
                </a:cxn>
                <a:cxn ang="0">
                  <a:pos x="23" y="45"/>
                </a:cxn>
                <a:cxn ang="0">
                  <a:pos x="15" y="54"/>
                </a:cxn>
                <a:cxn ang="0">
                  <a:pos x="8" y="64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8"/>
                </a:cxn>
                <a:cxn ang="0">
                  <a:pos x="1" y="79"/>
                </a:cxn>
                <a:cxn ang="0">
                  <a:pos x="2" y="81"/>
                </a:cxn>
                <a:cxn ang="0">
                  <a:pos x="3" y="82"/>
                </a:cxn>
                <a:cxn ang="0">
                  <a:pos x="4" y="83"/>
                </a:cxn>
                <a:cxn ang="0">
                  <a:pos x="6" y="83"/>
                </a:cxn>
                <a:cxn ang="0">
                  <a:pos x="8" y="82"/>
                </a:cxn>
                <a:cxn ang="0">
                  <a:pos x="9" y="80"/>
                </a:cxn>
                <a:cxn ang="0">
                  <a:pos x="9" y="80"/>
                </a:cxn>
                <a:cxn ang="0">
                  <a:pos x="15" y="70"/>
                </a:cxn>
                <a:cxn ang="0">
                  <a:pos x="23" y="60"/>
                </a:cxn>
                <a:cxn ang="0">
                  <a:pos x="31" y="51"/>
                </a:cxn>
                <a:cxn ang="0">
                  <a:pos x="39" y="42"/>
                </a:cxn>
                <a:cxn ang="0">
                  <a:pos x="58" y="25"/>
                </a:cxn>
                <a:cxn ang="0">
                  <a:pos x="77" y="9"/>
                </a:cxn>
                <a:cxn ang="0">
                  <a:pos x="77" y="9"/>
                </a:cxn>
                <a:cxn ang="0">
                  <a:pos x="78" y="7"/>
                </a:cxn>
                <a:cxn ang="0">
                  <a:pos x="79" y="6"/>
                </a:cxn>
                <a:cxn ang="0">
                  <a:pos x="78" y="2"/>
                </a:cxn>
                <a:cxn ang="0">
                  <a:pos x="77" y="1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2" y="1"/>
                </a:cxn>
              </a:cxnLst>
              <a:rect l="0" t="0" r="r" b="b"/>
              <a:pathLst>
                <a:path w="79" h="83">
                  <a:moveTo>
                    <a:pt x="72" y="1"/>
                  </a:moveTo>
                  <a:lnTo>
                    <a:pt x="72" y="1"/>
                  </a:lnTo>
                  <a:lnTo>
                    <a:pt x="51" y="17"/>
                  </a:lnTo>
                  <a:lnTo>
                    <a:pt x="33" y="34"/>
                  </a:lnTo>
                  <a:lnTo>
                    <a:pt x="23" y="45"/>
                  </a:lnTo>
                  <a:lnTo>
                    <a:pt x="15" y="54"/>
                  </a:lnTo>
                  <a:lnTo>
                    <a:pt x="8" y="64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8"/>
                  </a:lnTo>
                  <a:lnTo>
                    <a:pt x="1" y="79"/>
                  </a:lnTo>
                  <a:lnTo>
                    <a:pt x="2" y="81"/>
                  </a:lnTo>
                  <a:lnTo>
                    <a:pt x="3" y="82"/>
                  </a:lnTo>
                  <a:lnTo>
                    <a:pt x="4" y="83"/>
                  </a:lnTo>
                  <a:lnTo>
                    <a:pt x="6" y="83"/>
                  </a:lnTo>
                  <a:lnTo>
                    <a:pt x="8" y="82"/>
                  </a:lnTo>
                  <a:lnTo>
                    <a:pt x="9" y="80"/>
                  </a:lnTo>
                  <a:lnTo>
                    <a:pt x="9" y="80"/>
                  </a:lnTo>
                  <a:lnTo>
                    <a:pt x="15" y="70"/>
                  </a:lnTo>
                  <a:lnTo>
                    <a:pt x="23" y="60"/>
                  </a:lnTo>
                  <a:lnTo>
                    <a:pt x="31" y="51"/>
                  </a:lnTo>
                  <a:lnTo>
                    <a:pt x="39" y="42"/>
                  </a:lnTo>
                  <a:lnTo>
                    <a:pt x="58" y="25"/>
                  </a:lnTo>
                  <a:lnTo>
                    <a:pt x="77" y="9"/>
                  </a:lnTo>
                  <a:lnTo>
                    <a:pt x="77" y="9"/>
                  </a:lnTo>
                  <a:lnTo>
                    <a:pt x="78" y="7"/>
                  </a:lnTo>
                  <a:lnTo>
                    <a:pt x="79" y="6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39" name="Freeform 982"/>
            <p:cNvSpPr/>
            <p:nvPr/>
          </p:nvSpPr>
          <p:spPr bwMode="auto">
            <a:xfrm>
              <a:off x="4122738" y="2492376"/>
              <a:ext cx="60325" cy="63500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44" y="63"/>
                </a:cxn>
                <a:cxn ang="0">
                  <a:pos x="44" y="63"/>
                </a:cxn>
                <a:cxn ang="0">
                  <a:pos x="20" y="87"/>
                </a:cxn>
                <a:cxn ang="0">
                  <a:pos x="10" y="99"/>
                </a:cxn>
                <a:cxn ang="0">
                  <a:pos x="4" y="105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0" y="117"/>
                </a:cxn>
                <a:cxn ang="0">
                  <a:pos x="2" y="119"/>
                </a:cxn>
                <a:cxn ang="0">
                  <a:pos x="4" y="120"/>
                </a:cxn>
                <a:cxn ang="0">
                  <a:pos x="6" y="120"/>
                </a:cxn>
                <a:cxn ang="0">
                  <a:pos x="7" y="119"/>
                </a:cxn>
                <a:cxn ang="0">
                  <a:pos x="8" y="118"/>
                </a:cxn>
                <a:cxn ang="0">
                  <a:pos x="8" y="118"/>
                </a:cxn>
                <a:cxn ang="0">
                  <a:pos x="13" y="110"/>
                </a:cxn>
                <a:cxn ang="0">
                  <a:pos x="18" y="103"/>
                </a:cxn>
                <a:cxn ang="0">
                  <a:pos x="30" y="90"/>
                </a:cxn>
                <a:cxn ang="0">
                  <a:pos x="55" y="65"/>
                </a:cxn>
                <a:cxn ang="0">
                  <a:pos x="55" y="65"/>
                </a:cxn>
                <a:cxn ang="0">
                  <a:pos x="113" y="7"/>
                </a:cxn>
                <a:cxn ang="0">
                  <a:pos x="113" y="7"/>
                </a:cxn>
                <a:cxn ang="0">
                  <a:pos x="114" y="6"/>
                </a:cxn>
                <a:cxn ang="0">
                  <a:pos x="114" y="4"/>
                </a:cxn>
                <a:cxn ang="0">
                  <a:pos x="114" y="2"/>
                </a:cxn>
                <a:cxn ang="0">
                  <a:pos x="113" y="1"/>
                </a:cxn>
                <a:cxn ang="0">
                  <a:pos x="111" y="0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4" h="120">
                  <a:moveTo>
                    <a:pt x="106" y="1"/>
                  </a:moveTo>
                  <a:lnTo>
                    <a:pt x="106" y="1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20" y="87"/>
                  </a:lnTo>
                  <a:lnTo>
                    <a:pt x="10" y="99"/>
                  </a:lnTo>
                  <a:lnTo>
                    <a:pt x="4" y="105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2" y="119"/>
                  </a:lnTo>
                  <a:lnTo>
                    <a:pt x="4" y="120"/>
                  </a:lnTo>
                  <a:lnTo>
                    <a:pt x="6" y="120"/>
                  </a:lnTo>
                  <a:lnTo>
                    <a:pt x="7" y="119"/>
                  </a:lnTo>
                  <a:lnTo>
                    <a:pt x="8" y="118"/>
                  </a:lnTo>
                  <a:lnTo>
                    <a:pt x="8" y="118"/>
                  </a:lnTo>
                  <a:lnTo>
                    <a:pt x="13" y="110"/>
                  </a:lnTo>
                  <a:lnTo>
                    <a:pt x="18" y="103"/>
                  </a:lnTo>
                  <a:lnTo>
                    <a:pt x="30" y="90"/>
                  </a:lnTo>
                  <a:lnTo>
                    <a:pt x="55" y="65"/>
                  </a:lnTo>
                  <a:lnTo>
                    <a:pt x="55" y="6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40" name="Freeform 983"/>
            <p:cNvSpPr/>
            <p:nvPr/>
          </p:nvSpPr>
          <p:spPr bwMode="auto">
            <a:xfrm>
              <a:off x="4133851" y="2506663"/>
              <a:ext cx="88900" cy="85725"/>
            </a:xfrm>
            <a:custGeom>
              <a:avLst/>
              <a:gdLst/>
              <a:ahLst/>
              <a:cxnLst>
                <a:cxn ang="0">
                  <a:pos x="161" y="1"/>
                </a:cxn>
                <a:cxn ang="0">
                  <a:pos x="161" y="1"/>
                </a:cxn>
                <a:cxn ang="0">
                  <a:pos x="141" y="21"/>
                </a:cxn>
                <a:cxn ang="0">
                  <a:pos x="122" y="41"/>
                </a:cxn>
                <a:cxn ang="0">
                  <a:pos x="82" y="79"/>
                </a:cxn>
                <a:cxn ang="0">
                  <a:pos x="41" y="118"/>
                </a:cxn>
                <a:cxn ang="0">
                  <a:pos x="2" y="156"/>
                </a:cxn>
                <a:cxn ang="0">
                  <a:pos x="2" y="156"/>
                </a:cxn>
                <a:cxn ang="0">
                  <a:pos x="0" y="158"/>
                </a:cxn>
                <a:cxn ang="0">
                  <a:pos x="0" y="160"/>
                </a:cxn>
                <a:cxn ang="0">
                  <a:pos x="1" y="161"/>
                </a:cxn>
                <a:cxn ang="0">
                  <a:pos x="2" y="163"/>
                </a:cxn>
                <a:cxn ang="0">
                  <a:pos x="3" y="164"/>
                </a:cxn>
                <a:cxn ang="0">
                  <a:pos x="5" y="164"/>
                </a:cxn>
                <a:cxn ang="0">
                  <a:pos x="6" y="164"/>
                </a:cxn>
                <a:cxn ang="0">
                  <a:pos x="8" y="163"/>
                </a:cxn>
                <a:cxn ang="0">
                  <a:pos x="8" y="163"/>
                </a:cxn>
                <a:cxn ang="0">
                  <a:pos x="49" y="125"/>
                </a:cxn>
                <a:cxn ang="0">
                  <a:pos x="89" y="87"/>
                </a:cxn>
                <a:cxn ang="0">
                  <a:pos x="128" y="48"/>
                </a:cxn>
                <a:cxn ang="0">
                  <a:pos x="148" y="29"/>
                </a:cxn>
                <a:cxn ang="0">
                  <a:pos x="167" y="8"/>
                </a:cxn>
                <a:cxn ang="0">
                  <a:pos x="167" y="8"/>
                </a:cxn>
                <a:cxn ang="0">
                  <a:pos x="168" y="6"/>
                </a:cxn>
                <a:cxn ang="0">
                  <a:pos x="168" y="4"/>
                </a:cxn>
                <a:cxn ang="0">
                  <a:pos x="168" y="3"/>
                </a:cxn>
                <a:cxn ang="0">
                  <a:pos x="167" y="1"/>
                </a:cxn>
                <a:cxn ang="0">
                  <a:pos x="165" y="0"/>
                </a:cxn>
                <a:cxn ang="0">
                  <a:pos x="164" y="0"/>
                </a:cxn>
                <a:cxn ang="0">
                  <a:pos x="162" y="0"/>
                </a:cxn>
                <a:cxn ang="0">
                  <a:pos x="161" y="1"/>
                </a:cxn>
                <a:cxn ang="0">
                  <a:pos x="161" y="1"/>
                </a:cxn>
              </a:cxnLst>
              <a:rect l="0" t="0" r="r" b="b"/>
              <a:pathLst>
                <a:path w="168" h="164">
                  <a:moveTo>
                    <a:pt x="161" y="1"/>
                  </a:moveTo>
                  <a:lnTo>
                    <a:pt x="161" y="1"/>
                  </a:lnTo>
                  <a:lnTo>
                    <a:pt x="141" y="21"/>
                  </a:lnTo>
                  <a:lnTo>
                    <a:pt x="122" y="41"/>
                  </a:lnTo>
                  <a:lnTo>
                    <a:pt x="82" y="79"/>
                  </a:lnTo>
                  <a:lnTo>
                    <a:pt x="41" y="118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60"/>
                  </a:lnTo>
                  <a:lnTo>
                    <a:pt x="1" y="161"/>
                  </a:lnTo>
                  <a:lnTo>
                    <a:pt x="2" y="163"/>
                  </a:lnTo>
                  <a:lnTo>
                    <a:pt x="3" y="164"/>
                  </a:lnTo>
                  <a:lnTo>
                    <a:pt x="5" y="164"/>
                  </a:lnTo>
                  <a:lnTo>
                    <a:pt x="6" y="164"/>
                  </a:lnTo>
                  <a:lnTo>
                    <a:pt x="8" y="163"/>
                  </a:lnTo>
                  <a:lnTo>
                    <a:pt x="8" y="163"/>
                  </a:lnTo>
                  <a:lnTo>
                    <a:pt x="49" y="125"/>
                  </a:lnTo>
                  <a:lnTo>
                    <a:pt x="89" y="87"/>
                  </a:lnTo>
                  <a:lnTo>
                    <a:pt x="128" y="48"/>
                  </a:lnTo>
                  <a:lnTo>
                    <a:pt x="148" y="29"/>
                  </a:lnTo>
                  <a:lnTo>
                    <a:pt x="167" y="8"/>
                  </a:lnTo>
                  <a:lnTo>
                    <a:pt x="167" y="8"/>
                  </a:lnTo>
                  <a:lnTo>
                    <a:pt x="168" y="6"/>
                  </a:lnTo>
                  <a:lnTo>
                    <a:pt x="168" y="4"/>
                  </a:lnTo>
                  <a:lnTo>
                    <a:pt x="168" y="3"/>
                  </a:lnTo>
                  <a:lnTo>
                    <a:pt x="167" y="1"/>
                  </a:lnTo>
                  <a:lnTo>
                    <a:pt x="165" y="0"/>
                  </a:lnTo>
                  <a:lnTo>
                    <a:pt x="164" y="0"/>
                  </a:lnTo>
                  <a:lnTo>
                    <a:pt x="162" y="0"/>
                  </a:lnTo>
                  <a:lnTo>
                    <a:pt x="161" y="1"/>
                  </a:lnTo>
                  <a:lnTo>
                    <a:pt x="16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41" name="Freeform 984"/>
            <p:cNvSpPr/>
            <p:nvPr/>
          </p:nvSpPr>
          <p:spPr bwMode="auto">
            <a:xfrm>
              <a:off x="4135438" y="2541588"/>
              <a:ext cx="88900" cy="87313"/>
            </a:xfrm>
            <a:custGeom>
              <a:avLst/>
              <a:gdLst/>
              <a:ahLst/>
              <a:cxnLst>
                <a:cxn ang="0">
                  <a:pos x="162" y="1"/>
                </a:cxn>
                <a:cxn ang="0">
                  <a:pos x="162" y="1"/>
                </a:cxn>
                <a:cxn ang="0">
                  <a:pos x="150" y="9"/>
                </a:cxn>
                <a:cxn ang="0">
                  <a:pos x="140" y="19"/>
                </a:cxn>
                <a:cxn ang="0">
                  <a:pos x="119" y="37"/>
                </a:cxn>
                <a:cxn ang="0">
                  <a:pos x="81" y="78"/>
                </a:cxn>
                <a:cxn ang="0">
                  <a:pos x="81" y="78"/>
                </a:cxn>
                <a:cxn ang="0">
                  <a:pos x="71" y="88"/>
                </a:cxn>
                <a:cxn ang="0">
                  <a:pos x="58" y="97"/>
                </a:cxn>
                <a:cxn ang="0">
                  <a:pos x="47" y="107"/>
                </a:cxn>
                <a:cxn ang="0">
                  <a:pos x="35" y="116"/>
                </a:cxn>
                <a:cxn ang="0">
                  <a:pos x="35" y="116"/>
                </a:cxn>
                <a:cxn ang="0">
                  <a:pos x="26" y="126"/>
                </a:cxn>
                <a:cxn ang="0">
                  <a:pos x="17" y="136"/>
                </a:cxn>
                <a:cxn ang="0">
                  <a:pos x="8" y="147"/>
                </a:cxn>
                <a:cxn ang="0">
                  <a:pos x="1" y="158"/>
                </a:cxn>
                <a:cxn ang="0">
                  <a:pos x="1" y="158"/>
                </a:cxn>
                <a:cxn ang="0">
                  <a:pos x="0" y="160"/>
                </a:cxn>
                <a:cxn ang="0">
                  <a:pos x="0" y="162"/>
                </a:cxn>
                <a:cxn ang="0">
                  <a:pos x="1" y="163"/>
                </a:cxn>
                <a:cxn ang="0">
                  <a:pos x="2" y="165"/>
                </a:cxn>
                <a:cxn ang="0">
                  <a:pos x="4" y="165"/>
                </a:cxn>
                <a:cxn ang="0">
                  <a:pos x="6" y="165"/>
                </a:cxn>
                <a:cxn ang="0">
                  <a:pos x="7" y="165"/>
                </a:cxn>
                <a:cxn ang="0">
                  <a:pos x="9" y="163"/>
                </a:cxn>
                <a:cxn ang="0">
                  <a:pos x="9" y="163"/>
                </a:cxn>
                <a:cxn ang="0">
                  <a:pos x="17" y="152"/>
                </a:cxn>
                <a:cxn ang="0">
                  <a:pos x="25" y="142"/>
                </a:cxn>
                <a:cxn ang="0">
                  <a:pos x="33" y="132"/>
                </a:cxn>
                <a:cxn ang="0">
                  <a:pos x="43" y="123"/>
                </a:cxn>
                <a:cxn ang="0">
                  <a:pos x="62" y="106"/>
                </a:cxn>
                <a:cxn ang="0">
                  <a:pos x="82" y="89"/>
                </a:cxn>
                <a:cxn ang="0">
                  <a:pos x="82" y="89"/>
                </a:cxn>
                <a:cxn ang="0">
                  <a:pos x="92" y="80"/>
                </a:cxn>
                <a:cxn ang="0">
                  <a:pos x="103" y="69"/>
                </a:cxn>
                <a:cxn ang="0">
                  <a:pos x="120" y="49"/>
                </a:cxn>
                <a:cxn ang="0">
                  <a:pos x="120" y="49"/>
                </a:cxn>
                <a:cxn ang="0">
                  <a:pos x="132" y="38"/>
                </a:cxn>
                <a:cxn ang="0">
                  <a:pos x="142" y="28"/>
                </a:cxn>
                <a:cxn ang="0">
                  <a:pos x="166" y="9"/>
                </a:cxn>
                <a:cxn ang="0">
                  <a:pos x="166" y="9"/>
                </a:cxn>
                <a:cxn ang="0">
                  <a:pos x="168" y="7"/>
                </a:cxn>
                <a:cxn ang="0">
                  <a:pos x="168" y="6"/>
                </a:cxn>
                <a:cxn ang="0">
                  <a:pos x="167" y="2"/>
                </a:cxn>
                <a:cxn ang="0">
                  <a:pos x="166" y="1"/>
                </a:cxn>
                <a:cxn ang="0">
                  <a:pos x="165" y="0"/>
                </a:cxn>
                <a:cxn ang="0">
                  <a:pos x="163" y="0"/>
                </a:cxn>
                <a:cxn ang="0">
                  <a:pos x="162" y="1"/>
                </a:cxn>
                <a:cxn ang="0">
                  <a:pos x="162" y="1"/>
                </a:cxn>
              </a:cxnLst>
              <a:rect l="0" t="0" r="r" b="b"/>
              <a:pathLst>
                <a:path w="168" h="165">
                  <a:moveTo>
                    <a:pt x="162" y="1"/>
                  </a:moveTo>
                  <a:lnTo>
                    <a:pt x="162" y="1"/>
                  </a:lnTo>
                  <a:lnTo>
                    <a:pt x="150" y="9"/>
                  </a:lnTo>
                  <a:lnTo>
                    <a:pt x="140" y="19"/>
                  </a:lnTo>
                  <a:lnTo>
                    <a:pt x="119" y="37"/>
                  </a:lnTo>
                  <a:lnTo>
                    <a:pt x="81" y="78"/>
                  </a:lnTo>
                  <a:lnTo>
                    <a:pt x="81" y="78"/>
                  </a:lnTo>
                  <a:lnTo>
                    <a:pt x="71" y="88"/>
                  </a:lnTo>
                  <a:lnTo>
                    <a:pt x="58" y="97"/>
                  </a:lnTo>
                  <a:lnTo>
                    <a:pt x="47" y="107"/>
                  </a:lnTo>
                  <a:lnTo>
                    <a:pt x="35" y="116"/>
                  </a:lnTo>
                  <a:lnTo>
                    <a:pt x="35" y="116"/>
                  </a:lnTo>
                  <a:lnTo>
                    <a:pt x="26" y="126"/>
                  </a:lnTo>
                  <a:lnTo>
                    <a:pt x="17" y="136"/>
                  </a:lnTo>
                  <a:lnTo>
                    <a:pt x="8" y="147"/>
                  </a:lnTo>
                  <a:lnTo>
                    <a:pt x="1" y="158"/>
                  </a:lnTo>
                  <a:lnTo>
                    <a:pt x="1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1" y="163"/>
                  </a:lnTo>
                  <a:lnTo>
                    <a:pt x="2" y="165"/>
                  </a:lnTo>
                  <a:lnTo>
                    <a:pt x="4" y="165"/>
                  </a:lnTo>
                  <a:lnTo>
                    <a:pt x="6" y="165"/>
                  </a:lnTo>
                  <a:lnTo>
                    <a:pt x="7" y="165"/>
                  </a:lnTo>
                  <a:lnTo>
                    <a:pt x="9" y="163"/>
                  </a:lnTo>
                  <a:lnTo>
                    <a:pt x="9" y="163"/>
                  </a:lnTo>
                  <a:lnTo>
                    <a:pt x="17" y="152"/>
                  </a:lnTo>
                  <a:lnTo>
                    <a:pt x="25" y="142"/>
                  </a:lnTo>
                  <a:lnTo>
                    <a:pt x="33" y="132"/>
                  </a:lnTo>
                  <a:lnTo>
                    <a:pt x="43" y="123"/>
                  </a:lnTo>
                  <a:lnTo>
                    <a:pt x="62" y="106"/>
                  </a:lnTo>
                  <a:lnTo>
                    <a:pt x="82" y="89"/>
                  </a:lnTo>
                  <a:lnTo>
                    <a:pt x="82" y="89"/>
                  </a:lnTo>
                  <a:lnTo>
                    <a:pt x="92" y="80"/>
                  </a:lnTo>
                  <a:lnTo>
                    <a:pt x="103" y="69"/>
                  </a:lnTo>
                  <a:lnTo>
                    <a:pt x="120" y="49"/>
                  </a:lnTo>
                  <a:lnTo>
                    <a:pt x="120" y="49"/>
                  </a:lnTo>
                  <a:lnTo>
                    <a:pt x="132" y="38"/>
                  </a:lnTo>
                  <a:lnTo>
                    <a:pt x="142" y="28"/>
                  </a:lnTo>
                  <a:lnTo>
                    <a:pt x="166" y="9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6"/>
                  </a:lnTo>
                  <a:lnTo>
                    <a:pt x="167" y="2"/>
                  </a:lnTo>
                  <a:lnTo>
                    <a:pt x="166" y="1"/>
                  </a:lnTo>
                  <a:lnTo>
                    <a:pt x="165" y="0"/>
                  </a:lnTo>
                  <a:lnTo>
                    <a:pt x="163" y="0"/>
                  </a:lnTo>
                  <a:lnTo>
                    <a:pt x="162" y="1"/>
                  </a:lnTo>
                  <a:lnTo>
                    <a:pt x="16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42" name="Freeform 985"/>
            <p:cNvSpPr/>
            <p:nvPr/>
          </p:nvSpPr>
          <p:spPr bwMode="auto">
            <a:xfrm>
              <a:off x="4129088" y="2597151"/>
              <a:ext cx="71438" cy="68263"/>
            </a:xfrm>
            <a:custGeom>
              <a:avLst/>
              <a:gdLst/>
              <a:ahLst/>
              <a:cxnLst>
                <a:cxn ang="0">
                  <a:pos x="125" y="1"/>
                </a:cxn>
                <a:cxn ang="0">
                  <a:pos x="125" y="1"/>
                </a:cxn>
                <a:cxn ang="0">
                  <a:pos x="108" y="14"/>
                </a:cxn>
                <a:cxn ang="0">
                  <a:pos x="94" y="29"/>
                </a:cxn>
                <a:cxn ang="0">
                  <a:pos x="65" y="60"/>
                </a:cxn>
                <a:cxn ang="0">
                  <a:pos x="65" y="60"/>
                </a:cxn>
                <a:cxn ang="0">
                  <a:pos x="49" y="75"/>
                </a:cxn>
                <a:cxn ang="0">
                  <a:pos x="34" y="91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2"/>
                </a:cxn>
                <a:cxn ang="0">
                  <a:pos x="0" y="124"/>
                </a:cxn>
                <a:cxn ang="0">
                  <a:pos x="0" y="126"/>
                </a:cxn>
                <a:cxn ang="0">
                  <a:pos x="1" y="127"/>
                </a:cxn>
                <a:cxn ang="0">
                  <a:pos x="3" y="128"/>
                </a:cxn>
                <a:cxn ang="0">
                  <a:pos x="4" y="129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8" y="127"/>
                </a:cxn>
                <a:cxn ang="0">
                  <a:pos x="38" y="100"/>
                </a:cxn>
                <a:cxn ang="0">
                  <a:pos x="67" y="71"/>
                </a:cxn>
                <a:cxn ang="0">
                  <a:pos x="67" y="71"/>
                </a:cxn>
                <a:cxn ang="0">
                  <a:pos x="98" y="38"/>
                </a:cxn>
                <a:cxn ang="0">
                  <a:pos x="115" y="22"/>
                </a:cxn>
                <a:cxn ang="0">
                  <a:pos x="131" y="7"/>
                </a:cxn>
                <a:cxn ang="0">
                  <a:pos x="131" y="7"/>
                </a:cxn>
                <a:cxn ang="0">
                  <a:pos x="132" y="6"/>
                </a:cxn>
                <a:cxn ang="0">
                  <a:pos x="133" y="4"/>
                </a:cxn>
                <a:cxn ang="0">
                  <a:pos x="132" y="2"/>
                </a:cxn>
                <a:cxn ang="0">
                  <a:pos x="131" y="1"/>
                </a:cxn>
                <a:cxn ang="0">
                  <a:pos x="128" y="0"/>
                </a:cxn>
                <a:cxn ang="0">
                  <a:pos x="127" y="0"/>
                </a:cxn>
                <a:cxn ang="0">
                  <a:pos x="125" y="1"/>
                </a:cxn>
                <a:cxn ang="0">
                  <a:pos x="125" y="1"/>
                </a:cxn>
              </a:cxnLst>
              <a:rect l="0" t="0" r="r" b="b"/>
              <a:pathLst>
                <a:path w="133" h="129">
                  <a:moveTo>
                    <a:pt x="125" y="1"/>
                  </a:moveTo>
                  <a:lnTo>
                    <a:pt x="125" y="1"/>
                  </a:lnTo>
                  <a:lnTo>
                    <a:pt x="108" y="14"/>
                  </a:lnTo>
                  <a:lnTo>
                    <a:pt x="94" y="29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49" y="75"/>
                  </a:lnTo>
                  <a:lnTo>
                    <a:pt x="34" y="9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2"/>
                  </a:lnTo>
                  <a:lnTo>
                    <a:pt x="0" y="124"/>
                  </a:lnTo>
                  <a:lnTo>
                    <a:pt x="0" y="126"/>
                  </a:lnTo>
                  <a:lnTo>
                    <a:pt x="1" y="127"/>
                  </a:lnTo>
                  <a:lnTo>
                    <a:pt x="3" y="128"/>
                  </a:lnTo>
                  <a:lnTo>
                    <a:pt x="4" y="129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8" y="127"/>
                  </a:lnTo>
                  <a:lnTo>
                    <a:pt x="38" y="100"/>
                  </a:lnTo>
                  <a:lnTo>
                    <a:pt x="67" y="71"/>
                  </a:lnTo>
                  <a:lnTo>
                    <a:pt x="67" y="71"/>
                  </a:lnTo>
                  <a:lnTo>
                    <a:pt x="98" y="38"/>
                  </a:lnTo>
                  <a:lnTo>
                    <a:pt x="115" y="22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2" y="6"/>
                  </a:lnTo>
                  <a:lnTo>
                    <a:pt x="133" y="4"/>
                  </a:lnTo>
                  <a:lnTo>
                    <a:pt x="132" y="2"/>
                  </a:lnTo>
                  <a:lnTo>
                    <a:pt x="131" y="1"/>
                  </a:lnTo>
                  <a:lnTo>
                    <a:pt x="128" y="0"/>
                  </a:lnTo>
                  <a:lnTo>
                    <a:pt x="127" y="0"/>
                  </a:lnTo>
                  <a:lnTo>
                    <a:pt x="125" y="1"/>
                  </a:lnTo>
                  <a:lnTo>
                    <a:pt x="12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43" name="Freeform 986"/>
            <p:cNvSpPr/>
            <p:nvPr/>
          </p:nvSpPr>
          <p:spPr bwMode="auto">
            <a:xfrm>
              <a:off x="4129088" y="2630488"/>
              <a:ext cx="71438" cy="66675"/>
            </a:xfrm>
            <a:custGeom>
              <a:avLst/>
              <a:gdLst/>
              <a:ahLst/>
              <a:cxnLst>
                <a:cxn ang="0">
                  <a:pos x="125" y="1"/>
                </a:cxn>
                <a:cxn ang="0">
                  <a:pos x="125" y="1"/>
                </a:cxn>
                <a:cxn ang="0">
                  <a:pos x="92" y="28"/>
                </a:cxn>
                <a:cxn ang="0">
                  <a:pos x="59" y="57"/>
                </a:cxn>
                <a:cxn ang="0">
                  <a:pos x="43" y="71"/>
                </a:cxn>
                <a:cxn ang="0">
                  <a:pos x="29" y="86"/>
                </a:cxn>
                <a:cxn ang="0">
                  <a:pos x="14" y="103"/>
                </a:cxn>
                <a:cxn ang="0">
                  <a:pos x="1" y="119"/>
                </a:cxn>
                <a:cxn ang="0">
                  <a:pos x="1" y="119"/>
                </a:cxn>
                <a:cxn ang="0">
                  <a:pos x="0" y="121"/>
                </a:cxn>
                <a:cxn ang="0">
                  <a:pos x="0" y="122"/>
                </a:cxn>
                <a:cxn ang="0">
                  <a:pos x="1" y="124"/>
                </a:cxn>
                <a:cxn ang="0">
                  <a:pos x="2" y="125"/>
                </a:cxn>
                <a:cxn ang="0">
                  <a:pos x="5" y="125"/>
                </a:cxn>
                <a:cxn ang="0">
                  <a:pos x="7" y="125"/>
                </a:cxn>
                <a:cxn ang="0">
                  <a:pos x="9" y="124"/>
                </a:cxn>
                <a:cxn ang="0">
                  <a:pos x="9" y="124"/>
                </a:cxn>
                <a:cxn ang="0">
                  <a:pos x="21" y="108"/>
                </a:cxn>
                <a:cxn ang="0">
                  <a:pos x="36" y="92"/>
                </a:cxn>
                <a:cxn ang="0">
                  <a:pos x="51" y="77"/>
                </a:cxn>
                <a:cxn ang="0">
                  <a:pos x="67" y="62"/>
                </a:cxn>
                <a:cxn ang="0">
                  <a:pos x="99" y="34"/>
                </a:cxn>
                <a:cxn ang="0">
                  <a:pos x="131" y="7"/>
                </a:cxn>
                <a:cxn ang="0">
                  <a:pos x="131" y="7"/>
                </a:cxn>
                <a:cxn ang="0">
                  <a:pos x="132" y="6"/>
                </a:cxn>
                <a:cxn ang="0">
                  <a:pos x="133" y="4"/>
                </a:cxn>
                <a:cxn ang="0">
                  <a:pos x="132" y="3"/>
                </a:cxn>
                <a:cxn ang="0">
                  <a:pos x="131" y="1"/>
                </a:cxn>
                <a:cxn ang="0">
                  <a:pos x="128" y="0"/>
                </a:cxn>
                <a:cxn ang="0">
                  <a:pos x="126" y="0"/>
                </a:cxn>
                <a:cxn ang="0">
                  <a:pos x="125" y="1"/>
                </a:cxn>
                <a:cxn ang="0">
                  <a:pos x="125" y="1"/>
                </a:cxn>
              </a:cxnLst>
              <a:rect l="0" t="0" r="r" b="b"/>
              <a:pathLst>
                <a:path w="133" h="125">
                  <a:moveTo>
                    <a:pt x="125" y="1"/>
                  </a:moveTo>
                  <a:lnTo>
                    <a:pt x="125" y="1"/>
                  </a:lnTo>
                  <a:lnTo>
                    <a:pt x="92" y="28"/>
                  </a:lnTo>
                  <a:lnTo>
                    <a:pt x="59" y="57"/>
                  </a:lnTo>
                  <a:lnTo>
                    <a:pt x="43" y="71"/>
                  </a:lnTo>
                  <a:lnTo>
                    <a:pt x="29" y="86"/>
                  </a:lnTo>
                  <a:lnTo>
                    <a:pt x="14" y="103"/>
                  </a:lnTo>
                  <a:lnTo>
                    <a:pt x="1" y="119"/>
                  </a:lnTo>
                  <a:lnTo>
                    <a:pt x="1" y="119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1" y="124"/>
                  </a:lnTo>
                  <a:lnTo>
                    <a:pt x="2" y="125"/>
                  </a:lnTo>
                  <a:lnTo>
                    <a:pt x="5" y="125"/>
                  </a:lnTo>
                  <a:lnTo>
                    <a:pt x="7" y="125"/>
                  </a:lnTo>
                  <a:lnTo>
                    <a:pt x="9" y="124"/>
                  </a:lnTo>
                  <a:lnTo>
                    <a:pt x="9" y="124"/>
                  </a:lnTo>
                  <a:lnTo>
                    <a:pt x="21" y="108"/>
                  </a:lnTo>
                  <a:lnTo>
                    <a:pt x="36" y="92"/>
                  </a:lnTo>
                  <a:lnTo>
                    <a:pt x="51" y="77"/>
                  </a:lnTo>
                  <a:lnTo>
                    <a:pt x="67" y="62"/>
                  </a:lnTo>
                  <a:lnTo>
                    <a:pt x="99" y="34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2" y="6"/>
                  </a:lnTo>
                  <a:lnTo>
                    <a:pt x="133" y="4"/>
                  </a:lnTo>
                  <a:lnTo>
                    <a:pt x="132" y="3"/>
                  </a:lnTo>
                  <a:lnTo>
                    <a:pt x="131" y="1"/>
                  </a:lnTo>
                  <a:lnTo>
                    <a:pt x="128" y="0"/>
                  </a:lnTo>
                  <a:lnTo>
                    <a:pt x="126" y="0"/>
                  </a:lnTo>
                  <a:lnTo>
                    <a:pt x="125" y="1"/>
                  </a:lnTo>
                  <a:lnTo>
                    <a:pt x="12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44" name="Freeform 987"/>
            <p:cNvSpPr/>
            <p:nvPr/>
          </p:nvSpPr>
          <p:spPr bwMode="auto">
            <a:xfrm>
              <a:off x="4127501" y="2670176"/>
              <a:ext cx="55563" cy="55563"/>
            </a:xfrm>
            <a:custGeom>
              <a:avLst/>
              <a:gdLst/>
              <a:ahLst/>
              <a:cxnLst>
                <a:cxn ang="0">
                  <a:pos x="97" y="1"/>
                </a:cxn>
                <a:cxn ang="0">
                  <a:pos x="97" y="1"/>
                </a:cxn>
                <a:cxn ang="0">
                  <a:pos x="82" y="10"/>
                </a:cxn>
                <a:cxn ang="0">
                  <a:pos x="69" y="20"/>
                </a:cxn>
                <a:cxn ang="0">
                  <a:pos x="55" y="32"/>
                </a:cxn>
                <a:cxn ang="0">
                  <a:pos x="43" y="43"/>
                </a:cxn>
                <a:cxn ang="0">
                  <a:pos x="32" y="56"/>
                </a:cxn>
                <a:cxn ang="0">
                  <a:pos x="20" y="69"/>
                </a:cxn>
                <a:cxn ang="0">
                  <a:pos x="10" y="82"/>
                </a:cxn>
                <a:cxn ang="0">
                  <a:pos x="1" y="97"/>
                </a:cxn>
                <a:cxn ang="0">
                  <a:pos x="1" y="97"/>
                </a:cxn>
                <a:cxn ang="0">
                  <a:pos x="0" y="99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3"/>
                </a:cxn>
                <a:cxn ang="0">
                  <a:pos x="4" y="104"/>
                </a:cxn>
                <a:cxn ang="0">
                  <a:pos x="6" y="104"/>
                </a:cxn>
                <a:cxn ang="0">
                  <a:pos x="7" y="103"/>
                </a:cxn>
                <a:cxn ang="0">
                  <a:pos x="9" y="102"/>
                </a:cxn>
                <a:cxn ang="0">
                  <a:pos x="9" y="102"/>
                </a:cxn>
                <a:cxn ang="0">
                  <a:pos x="17" y="88"/>
                </a:cxn>
                <a:cxn ang="0">
                  <a:pos x="27" y="75"/>
                </a:cxn>
                <a:cxn ang="0">
                  <a:pos x="39" y="62"/>
                </a:cxn>
                <a:cxn ang="0">
                  <a:pos x="50" y="50"/>
                </a:cxn>
                <a:cxn ang="0">
                  <a:pos x="62" y="38"/>
                </a:cxn>
                <a:cxn ang="0">
                  <a:pos x="75" y="28"/>
                </a:cxn>
                <a:cxn ang="0">
                  <a:pos x="88" y="17"/>
                </a:cxn>
                <a:cxn ang="0">
                  <a:pos x="102" y="8"/>
                </a:cxn>
                <a:cxn ang="0">
                  <a:pos x="102" y="8"/>
                </a:cxn>
                <a:cxn ang="0">
                  <a:pos x="103" y="7"/>
                </a:cxn>
                <a:cxn ang="0">
                  <a:pos x="104" y="5"/>
                </a:cxn>
                <a:cxn ang="0">
                  <a:pos x="104" y="4"/>
                </a:cxn>
                <a:cxn ang="0">
                  <a:pos x="103" y="2"/>
                </a:cxn>
                <a:cxn ang="0">
                  <a:pos x="102" y="1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7" y="1"/>
                </a:cxn>
                <a:cxn ang="0">
                  <a:pos x="97" y="1"/>
                </a:cxn>
              </a:cxnLst>
              <a:rect l="0" t="0" r="r" b="b"/>
              <a:pathLst>
                <a:path w="104" h="104">
                  <a:moveTo>
                    <a:pt x="97" y="1"/>
                  </a:moveTo>
                  <a:lnTo>
                    <a:pt x="97" y="1"/>
                  </a:lnTo>
                  <a:lnTo>
                    <a:pt x="82" y="10"/>
                  </a:lnTo>
                  <a:lnTo>
                    <a:pt x="69" y="20"/>
                  </a:lnTo>
                  <a:lnTo>
                    <a:pt x="55" y="32"/>
                  </a:lnTo>
                  <a:lnTo>
                    <a:pt x="43" y="43"/>
                  </a:lnTo>
                  <a:lnTo>
                    <a:pt x="32" y="56"/>
                  </a:lnTo>
                  <a:lnTo>
                    <a:pt x="20" y="69"/>
                  </a:lnTo>
                  <a:lnTo>
                    <a:pt x="10" y="82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99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3"/>
                  </a:lnTo>
                  <a:lnTo>
                    <a:pt x="4" y="104"/>
                  </a:lnTo>
                  <a:lnTo>
                    <a:pt x="6" y="104"/>
                  </a:lnTo>
                  <a:lnTo>
                    <a:pt x="7" y="103"/>
                  </a:lnTo>
                  <a:lnTo>
                    <a:pt x="9" y="102"/>
                  </a:lnTo>
                  <a:lnTo>
                    <a:pt x="9" y="102"/>
                  </a:lnTo>
                  <a:lnTo>
                    <a:pt x="17" y="88"/>
                  </a:lnTo>
                  <a:lnTo>
                    <a:pt x="27" y="75"/>
                  </a:lnTo>
                  <a:lnTo>
                    <a:pt x="39" y="62"/>
                  </a:lnTo>
                  <a:lnTo>
                    <a:pt x="50" y="50"/>
                  </a:lnTo>
                  <a:lnTo>
                    <a:pt x="62" y="38"/>
                  </a:lnTo>
                  <a:lnTo>
                    <a:pt x="75" y="28"/>
                  </a:lnTo>
                  <a:lnTo>
                    <a:pt x="88" y="17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3" y="7"/>
                  </a:lnTo>
                  <a:lnTo>
                    <a:pt x="104" y="5"/>
                  </a:lnTo>
                  <a:lnTo>
                    <a:pt x="104" y="4"/>
                  </a:lnTo>
                  <a:lnTo>
                    <a:pt x="103" y="2"/>
                  </a:lnTo>
                  <a:lnTo>
                    <a:pt x="102" y="1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7" y="1"/>
                  </a:lnTo>
                  <a:lnTo>
                    <a:pt x="9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45" name="Freeform 988"/>
            <p:cNvSpPr/>
            <p:nvPr/>
          </p:nvSpPr>
          <p:spPr bwMode="auto">
            <a:xfrm>
              <a:off x="4213226" y="2727326"/>
              <a:ext cx="26988" cy="46038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42" y="3"/>
                </a:cxn>
                <a:cxn ang="0">
                  <a:pos x="37" y="14"/>
                </a:cxn>
                <a:cxn ang="0">
                  <a:pos x="32" y="24"/>
                </a:cxn>
                <a:cxn ang="0">
                  <a:pos x="21" y="43"/>
                </a:cxn>
                <a:cxn ang="0">
                  <a:pos x="10" y="63"/>
                </a:cxn>
                <a:cxn ang="0">
                  <a:pos x="4" y="73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2" y="88"/>
                </a:cxn>
                <a:cxn ang="0">
                  <a:pos x="3" y="88"/>
                </a:cxn>
                <a:cxn ang="0">
                  <a:pos x="5" y="88"/>
                </a:cxn>
                <a:cxn ang="0">
                  <a:pos x="7" y="88"/>
                </a:cxn>
                <a:cxn ang="0">
                  <a:pos x="8" y="87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14" y="75"/>
                </a:cxn>
                <a:cxn ang="0">
                  <a:pos x="19" y="65"/>
                </a:cxn>
                <a:cxn ang="0">
                  <a:pos x="30" y="46"/>
                </a:cxn>
                <a:cxn ang="0">
                  <a:pos x="42" y="26"/>
                </a:cxn>
                <a:cxn ang="0">
                  <a:pos x="47" y="17"/>
                </a:cxn>
                <a:cxn ang="0">
                  <a:pos x="51" y="7"/>
                </a:cxn>
                <a:cxn ang="0">
                  <a:pos x="51" y="7"/>
                </a:cxn>
                <a:cxn ang="0">
                  <a:pos x="51" y="5"/>
                </a:cxn>
                <a:cxn ang="0">
                  <a:pos x="50" y="2"/>
                </a:cxn>
                <a:cxn ang="0">
                  <a:pos x="49" y="1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3" y="2"/>
                </a:cxn>
                <a:cxn ang="0">
                  <a:pos x="42" y="3"/>
                </a:cxn>
                <a:cxn ang="0">
                  <a:pos x="42" y="3"/>
                </a:cxn>
              </a:cxnLst>
              <a:rect l="0" t="0" r="r" b="b"/>
              <a:pathLst>
                <a:path w="51" h="88">
                  <a:moveTo>
                    <a:pt x="42" y="3"/>
                  </a:moveTo>
                  <a:lnTo>
                    <a:pt x="42" y="3"/>
                  </a:lnTo>
                  <a:lnTo>
                    <a:pt x="37" y="14"/>
                  </a:lnTo>
                  <a:lnTo>
                    <a:pt x="32" y="24"/>
                  </a:lnTo>
                  <a:lnTo>
                    <a:pt x="21" y="43"/>
                  </a:lnTo>
                  <a:lnTo>
                    <a:pt x="10" y="63"/>
                  </a:lnTo>
                  <a:lnTo>
                    <a:pt x="4" y="7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2" y="88"/>
                  </a:lnTo>
                  <a:lnTo>
                    <a:pt x="3" y="88"/>
                  </a:lnTo>
                  <a:lnTo>
                    <a:pt x="5" y="88"/>
                  </a:lnTo>
                  <a:lnTo>
                    <a:pt x="7" y="88"/>
                  </a:lnTo>
                  <a:lnTo>
                    <a:pt x="8" y="8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14" y="75"/>
                  </a:lnTo>
                  <a:lnTo>
                    <a:pt x="19" y="65"/>
                  </a:lnTo>
                  <a:lnTo>
                    <a:pt x="30" y="46"/>
                  </a:lnTo>
                  <a:lnTo>
                    <a:pt x="42" y="26"/>
                  </a:lnTo>
                  <a:lnTo>
                    <a:pt x="47" y="17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51" y="5"/>
                  </a:lnTo>
                  <a:lnTo>
                    <a:pt x="50" y="2"/>
                  </a:lnTo>
                  <a:lnTo>
                    <a:pt x="49" y="1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3" y="2"/>
                  </a:lnTo>
                  <a:lnTo>
                    <a:pt x="42" y="3"/>
                  </a:lnTo>
                  <a:lnTo>
                    <a:pt x="4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46" name="Freeform 989"/>
            <p:cNvSpPr/>
            <p:nvPr/>
          </p:nvSpPr>
          <p:spPr bwMode="auto">
            <a:xfrm>
              <a:off x="4268788" y="2722563"/>
              <a:ext cx="44450" cy="61913"/>
            </a:xfrm>
            <a:custGeom>
              <a:avLst/>
              <a:gdLst/>
              <a:ahLst/>
              <a:cxnLst>
                <a:cxn ang="0">
                  <a:pos x="74" y="1"/>
                </a:cxn>
                <a:cxn ang="0">
                  <a:pos x="74" y="1"/>
                </a:cxn>
                <a:cxn ang="0">
                  <a:pos x="51" y="23"/>
                </a:cxn>
                <a:cxn ang="0">
                  <a:pos x="40" y="35"/>
                </a:cxn>
                <a:cxn ang="0">
                  <a:pos x="30" y="48"/>
                </a:cxn>
                <a:cxn ang="0">
                  <a:pos x="30" y="48"/>
                </a:cxn>
                <a:cxn ang="0">
                  <a:pos x="21" y="62"/>
                </a:cxn>
                <a:cxn ang="0">
                  <a:pos x="13" y="78"/>
                </a:cxn>
                <a:cxn ang="0">
                  <a:pos x="6" y="94"/>
                </a:cxn>
                <a:cxn ang="0">
                  <a:pos x="0" y="111"/>
                </a:cxn>
                <a:cxn ang="0">
                  <a:pos x="0" y="111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2" y="116"/>
                </a:cxn>
                <a:cxn ang="0">
                  <a:pos x="3" y="117"/>
                </a:cxn>
                <a:cxn ang="0">
                  <a:pos x="5" y="117"/>
                </a:cxn>
                <a:cxn ang="0">
                  <a:pos x="7" y="116"/>
                </a:cxn>
                <a:cxn ang="0">
                  <a:pos x="8" y="115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5" y="96"/>
                </a:cxn>
                <a:cxn ang="0">
                  <a:pos x="23" y="79"/>
                </a:cxn>
                <a:cxn ang="0">
                  <a:pos x="31" y="62"/>
                </a:cxn>
                <a:cxn ang="0">
                  <a:pos x="36" y="55"/>
                </a:cxn>
                <a:cxn ang="0">
                  <a:pos x="41" y="48"/>
                </a:cxn>
                <a:cxn ang="0">
                  <a:pos x="41" y="48"/>
                </a:cxn>
                <a:cxn ang="0">
                  <a:pos x="51" y="37"/>
                </a:cxn>
                <a:cxn ang="0">
                  <a:pos x="61" y="27"/>
                </a:cxn>
                <a:cxn ang="0">
                  <a:pos x="81" y="8"/>
                </a:cxn>
                <a:cxn ang="0">
                  <a:pos x="81" y="8"/>
                </a:cxn>
                <a:cxn ang="0">
                  <a:pos x="82" y="6"/>
                </a:cxn>
                <a:cxn ang="0">
                  <a:pos x="83" y="4"/>
                </a:cxn>
                <a:cxn ang="0">
                  <a:pos x="82" y="3"/>
                </a:cxn>
                <a:cxn ang="0">
                  <a:pos x="81" y="1"/>
                </a:cxn>
                <a:cxn ang="0">
                  <a:pos x="80" y="0"/>
                </a:cxn>
                <a:cxn ang="0">
                  <a:pos x="78" y="0"/>
                </a:cxn>
                <a:cxn ang="0">
                  <a:pos x="76" y="0"/>
                </a:cxn>
                <a:cxn ang="0">
                  <a:pos x="74" y="1"/>
                </a:cxn>
                <a:cxn ang="0">
                  <a:pos x="74" y="1"/>
                </a:cxn>
              </a:cxnLst>
              <a:rect l="0" t="0" r="r" b="b"/>
              <a:pathLst>
                <a:path w="83" h="117">
                  <a:moveTo>
                    <a:pt x="74" y="1"/>
                  </a:moveTo>
                  <a:lnTo>
                    <a:pt x="74" y="1"/>
                  </a:lnTo>
                  <a:lnTo>
                    <a:pt x="51" y="23"/>
                  </a:lnTo>
                  <a:lnTo>
                    <a:pt x="40" y="35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21" y="62"/>
                  </a:lnTo>
                  <a:lnTo>
                    <a:pt x="13" y="78"/>
                  </a:lnTo>
                  <a:lnTo>
                    <a:pt x="6" y="94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2" y="116"/>
                  </a:lnTo>
                  <a:lnTo>
                    <a:pt x="3" y="117"/>
                  </a:lnTo>
                  <a:lnTo>
                    <a:pt x="5" y="117"/>
                  </a:lnTo>
                  <a:lnTo>
                    <a:pt x="7" y="116"/>
                  </a:lnTo>
                  <a:lnTo>
                    <a:pt x="8" y="115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5" y="96"/>
                  </a:lnTo>
                  <a:lnTo>
                    <a:pt x="23" y="79"/>
                  </a:lnTo>
                  <a:lnTo>
                    <a:pt x="31" y="62"/>
                  </a:lnTo>
                  <a:lnTo>
                    <a:pt x="36" y="55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51" y="37"/>
                  </a:lnTo>
                  <a:lnTo>
                    <a:pt x="61" y="27"/>
                  </a:lnTo>
                  <a:lnTo>
                    <a:pt x="81" y="8"/>
                  </a:lnTo>
                  <a:lnTo>
                    <a:pt x="81" y="8"/>
                  </a:lnTo>
                  <a:lnTo>
                    <a:pt x="82" y="6"/>
                  </a:lnTo>
                  <a:lnTo>
                    <a:pt x="83" y="4"/>
                  </a:lnTo>
                  <a:lnTo>
                    <a:pt x="82" y="3"/>
                  </a:lnTo>
                  <a:lnTo>
                    <a:pt x="81" y="1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4" y="1"/>
                  </a:lnTo>
                  <a:lnTo>
                    <a:pt x="7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47" name="Freeform 990"/>
            <p:cNvSpPr/>
            <p:nvPr/>
          </p:nvSpPr>
          <p:spPr bwMode="auto">
            <a:xfrm>
              <a:off x="4346576" y="2727326"/>
              <a:ext cx="36513" cy="47625"/>
            </a:xfrm>
            <a:custGeom>
              <a:avLst/>
              <a:gdLst/>
              <a:ahLst/>
              <a:cxnLst>
                <a:cxn ang="0">
                  <a:pos x="61" y="2"/>
                </a:cxn>
                <a:cxn ang="0">
                  <a:pos x="61" y="2"/>
                </a:cxn>
                <a:cxn ang="0">
                  <a:pos x="57" y="9"/>
                </a:cxn>
                <a:cxn ang="0">
                  <a:pos x="52" y="15"/>
                </a:cxn>
                <a:cxn ang="0">
                  <a:pos x="42" y="26"/>
                </a:cxn>
                <a:cxn ang="0">
                  <a:pos x="32" y="37"/>
                </a:cxn>
                <a:cxn ang="0">
                  <a:pos x="23" y="48"/>
                </a:cxn>
                <a:cxn ang="0">
                  <a:pos x="23" y="48"/>
                </a:cxn>
                <a:cxn ang="0">
                  <a:pos x="16" y="59"/>
                </a:cxn>
                <a:cxn ang="0">
                  <a:pos x="12" y="66"/>
                </a:cxn>
                <a:cxn ang="0">
                  <a:pos x="8" y="70"/>
                </a:cxn>
                <a:cxn ang="0">
                  <a:pos x="8" y="70"/>
                </a:cxn>
                <a:cxn ang="0">
                  <a:pos x="3" y="76"/>
                </a:cxn>
                <a:cxn ang="0">
                  <a:pos x="1" y="79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2" y="88"/>
                </a:cxn>
                <a:cxn ang="0">
                  <a:pos x="4" y="88"/>
                </a:cxn>
                <a:cxn ang="0">
                  <a:pos x="5" y="89"/>
                </a:cxn>
                <a:cxn ang="0">
                  <a:pos x="7" y="88"/>
                </a:cxn>
                <a:cxn ang="0">
                  <a:pos x="8" y="87"/>
                </a:cxn>
                <a:cxn ang="0">
                  <a:pos x="9" y="85"/>
                </a:cxn>
                <a:cxn ang="0">
                  <a:pos x="9" y="85"/>
                </a:cxn>
                <a:cxn ang="0">
                  <a:pos x="11" y="81"/>
                </a:cxn>
                <a:cxn ang="0">
                  <a:pos x="13" y="79"/>
                </a:cxn>
                <a:cxn ang="0">
                  <a:pos x="17" y="76"/>
                </a:cxn>
                <a:cxn ang="0">
                  <a:pos x="19" y="73"/>
                </a:cxn>
                <a:cxn ang="0">
                  <a:pos x="19" y="73"/>
                </a:cxn>
                <a:cxn ang="0">
                  <a:pos x="22" y="67"/>
                </a:cxn>
                <a:cxn ang="0">
                  <a:pos x="26" y="60"/>
                </a:cxn>
                <a:cxn ang="0">
                  <a:pos x="34" y="49"/>
                </a:cxn>
                <a:cxn ang="0">
                  <a:pos x="34" y="49"/>
                </a:cxn>
                <a:cxn ang="0">
                  <a:pos x="42" y="38"/>
                </a:cxn>
                <a:cxn ang="0">
                  <a:pos x="52" y="28"/>
                </a:cxn>
                <a:cxn ang="0">
                  <a:pos x="61" y="18"/>
                </a:cxn>
                <a:cxn ang="0">
                  <a:pos x="65" y="13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69" y="6"/>
                </a:cxn>
                <a:cxn ang="0">
                  <a:pos x="69" y="3"/>
                </a:cxn>
                <a:cxn ang="0">
                  <a:pos x="68" y="2"/>
                </a:cxn>
                <a:cxn ang="0">
                  <a:pos x="67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2" y="1"/>
                </a:cxn>
                <a:cxn ang="0">
                  <a:pos x="61" y="2"/>
                </a:cxn>
                <a:cxn ang="0">
                  <a:pos x="61" y="2"/>
                </a:cxn>
              </a:cxnLst>
              <a:rect l="0" t="0" r="r" b="b"/>
              <a:pathLst>
                <a:path w="69" h="89">
                  <a:moveTo>
                    <a:pt x="61" y="2"/>
                  </a:moveTo>
                  <a:lnTo>
                    <a:pt x="61" y="2"/>
                  </a:lnTo>
                  <a:lnTo>
                    <a:pt x="57" y="9"/>
                  </a:lnTo>
                  <a:lnTo>
                    <a:pt x="52" y="15"/>
                  </a:lnTo>
                  <a:lnTo>
                    <a:pt x="42" y="26"/>
                  </a:lnTo>
                  <a:lnTo>
                    <a:pt x="32" y="37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16" y="59"/>
                  </a:lnTo>
                  <a:lnTo>
                    <a:pt x="12" y="66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3" y="76"/>
                  </a:lnTo>
                  <a:lnTo>
                    <a:pt x="1" y="79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2" y="88"/>
                  </a:lnTo>
                  <a:lnTo>
                    <a:pt x="4" y="88"/>
                  </a:lnTo>
                  <a:lnTo>
                    <a:pt x="5" y="89"/>
                  </a:lnTo>
                  <a:lnTo>
                    <a:pt x="7" y="88"/>
                  </a:lnTo>
                  <a:lnTo>
                    <a:pt x="8" y="87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11" y="81"/>
                  </a:lnTo>
                  <a:lnTo>
                    <a:pt x="13" y="79"/>
                  </a:lnTo>
                  <a:lnTo>
                    <a:pt x="17" y="76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22" y="67"/>
                  </a:lnTo>
                  <a:lnTo>
                    <a:pt x="26" y="60"/>
                  </a:lnTo>
                  <a:lnTo>
                    <a:pt x="34" y="49"/>
                  </a:lnTo>
                  <a:lnTo>
                    <a:pt x="34" y="49"/>
                  </a:lnTo>
                  <a:lnTo>
                    <a:pt x="42" y="38"/>
                  </a:lnTo>
                  <a:lnTo>
                    <a:pt x="52" y="28"/>
                  </a:lnTo>
                  <a:lnTo>
                    <a:pt x="61" y="18"/>
                  </a:lnTo>
                  <a:lnTo>
                    <a:pt x="65" y="13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69" y="6"/>
                  </a:lnTo>
                  <a:lnTo>
                    <a:pt x="69" y="3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2" y="1"/>
                  </a:lnTo>
                  <a:lnTo>
                    <a:pt x="61" y="2"/>
                  </a:lnTo>
                  <a:lnTo>
                    <a:pt x="6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48" name="Freeform 991"/>
            <p:cNvSpPr/>
            <p:nvPr/>
          </p:nvSpPr>
          <p:spPr bwMode="auto">
            <a:xfrm>
              <a:off x="4402138" y="2727326"/>
              <a:ext cx="28575" cy="49213"/>
            </a:xfrm>
            <a:custGeom>
              <a:avLst/>
              <a:gdLst/>
              <a:ahLst/>
              <a:cxnLst>
                <a:cxn ang="0">
                  <a:pos x="44" y="6"/>
                </a:cxn>
                <a:cxn ang="0">
                  <a:pos x="44" y="6"/>
                </a:cxn>
                <a:cxn ang="0">
                  <a:pos x="43" y="10"/>
                </a:cxn>
                <a:cxn ang="0">
                  <a:pos x="42" y="12"/>
                </a:cxn>
                <a:cxn ang="0">
                  <a:pos x="41" y="14"/>
                </a:cxn>
                <a:cxn ang="0">
                  <a:pos x="40" y="15"/>
                </a:cxn>
                <a:cxn ang="0">
                  <a:pos x="37" y="17"/>
                </a:cxn>
                <a:cxn ang="0">
                  <a:pos x="36" y="18"/>
                </a:cxn>
                <a:cxn ang="0">
                  <a:pos x="35" y="20"/>
                </a:cxn>
                <a:cxn ang="0">
                  <a:pos x="35" y="20"/>
                </a:cxn>
                <a:cxn ang="0">
                  <a:pos x="31" y="25"/>
                </a:cxn>
                <a:cxn ang="0">
                  <a:pos x="27" y="30"/>
                </a:cxn>
                <a:cxn ang="0">
                  <a:pos x="22" y="36"/>
                </a:cxn>
                <a:cxn ang="0">
                  <a:pos x="19" y="41"/>
                </a:cxn>
                <a:cxn ang="0">
                  <a:pos x="19" y="41"/>
                </a:cxn>
                <a:cxn ang="0">
                  <a:pos x="14" y="52"/>
                </a:cxn>
                <a:cxn ang="0">
                  <a:pos x="10" y="64"/>
                </a:cxn>
                <a:cxn ang="0">
                  <a:pos x="6" y="75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0" y="88"/>
                </a:cxn>
                <a:cxn ang="0">
                  <a:pos x="1" y="91"/>
                </a:cxn>
                <a:cxn ang="0">
                  <a:pos x="2" y="92"/>
                </a:cxn>
                <a:cxn ang="0">
                  <a:pos x="4" y="92"/>
                </a:cxn>
                <a:cxn ang="0">
                  <a:pos x="5" y="92"/>
                </a:cxn>
                <a:cxn ang="0">
                  <a:pos x="7" y="92"/>
                </a:cxn>
                <a:cxn ang="0">
                  <a:pos x="8" y="89"/>
                </a:cxn>
                <a:cxn ang="0">
                  <a:pos x="8" y="89"/>
                </a:cxn>
                <a:cxn ang="0">
                  <a:pos x="12" y="83"/>
                </a:cxn>
                <a:cxn ang="0">
                  <a:pos x="15" y="77"/>
                </a:cxn>
                <a:cxn ang="0">
                  <a:pos x="21" y="63"/>
                </a:cxn>
                <a:cxn ang="0">
                  <a:pos x="28" y="49"/>
                </a:cxn>
                <a:cxn ang="0">
                  <a:pos x="31" y="43"/>
                </a:cxn>
                <a:cxn ang="0">
                  <a:pos x="36" y="37"/>
                </a:cxn>
                <a:cxn ang="0">
                  <a:pos x="36" y="37"/>
                </a:cxn>
                <a:cxn ang="0">
                  <a:pos x="41" y="29"/>
                </a:cxn>
                <a:cxn ang="0">
                  <a:pos x="47" y="22"/>
                </a:cxn>
                <a:cxn ang="0">
                  <a:pos x="51" y="14"/>
                </a:cxn>
                <a:cxn ang="0">
                  <a:pos x="53" y="10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3"/>
                </a:cxn>
                <a:cxn ang="0">
                  <a:pos x="53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4" y="6"/>
                </a:cxn>
                <a:cxn ang="0">
                  <a:pos x="44" y="6"/>
                </a:cxn>
              </a:cxnLst>
              <a:rect l="0" t="0" r="r" b="b"/>
              <a:pathLst>
                <a:path w="54" h="92">
                  <a:moveTo>
                    <a:pt x="44" y="6"/>
                  </a:moveTo>
                  <a:lnTo>
                    <a:pt x="44" y="6"/>
                  </a:lnTo>
                  <a:lnTo>
                    <a:pt x="43" y="10"/>
                  </a:lnTo>
                  <a:lnTo>
                    <a:pt x="42" y="12"/>
                  </a:lnTo>
                  <a:lnTo>
                    <a:pt x="41" y="14"/>
                  </a:lnTo>
                  <a:lnTo>
                    <a:pt x="40" y="15"/>
                  </a:lnTo>
                  <a:lnTo>
                    <a:pt x="37" y="17"/>
                  </a:lnTo>
                  <a:lnTo>
                    <a:pt x="36" y="18"/>
                  </a:lnTo>
                  <a:lnTo>
                    <a:pt x="35" y="20"/>
                  </a:lnTo>
                  <a:lnTo>
                    <a:pt x="35" y="20"/>
                  </a:lnTo>
                  <a:lnTo>
                    <a:pt x="31" y="25"/>
                  </a:lnTo>
                  <a:lnTo>
                    <a:pt x="27" y="30"/>
                  </a:lnTo>
                  <a:lnTo>
                    <a:pt x="22" y="36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14" y="52"/>
                  </a:lnTo>
                  <a:lnTo>
                    <a:pt x="10" y="64"/>
                  </a:lnTo>
                  <a:lnTo>
                    <a:pt x="6" y="75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0" y="88"/>
                  </a:lnTo>
                  <a:lnTo>
                    <a:pt x="1" y="91"/>
                  </a:lnTo>
                  <a:lnTo>
                    <a:pt x="2" y="92"/>
                  </a:lnTo>
                  <a:lnTo>
                    <a:pt x="4" y="92"/>
                  </a:lnTo>
                  <a:lnTo>
                    <a:pt x="5" y="92"/>
                  </a:lnTo>
                  <a:lnTo>
                    <a:pt x="7" y="92"/>
                  </a:lnTo>
                  <a:lnTo>
                    <a:pt x="8" y="89"/>
                  </a:lnTo>
                  <a:lnTo>
                    <a:pt x="8" y="89"/>
                  </a:lnTo>
                  <a:lnTo>
                    <a:pt x="12" y="83"/>
                  </a:lnTo>
                  <a:lnTo>
                    <a:pt x="15" y="77"/>
                  </a:lnTo>
                  <a:lnTo>
                    <a:pt x="21" y="63"/>
                  </a:lnTo>
                  <a:lnTo>
                    <a:pt x="28" y="49"/>
                  </a:lnTo>
                  <a:lnTo>
                    <a:pt x="31" y="43"/>
                  </a:lnTo>
                  <a:lnTo>
                    <a:pt x="36" y="37"/>
                  </a:lnTo>
                  <a:lnTo>
                    <a:pt x="36" y="37"/>
                  </a:lnTo>
                  <a:lnTo>
                    <a:pt x="41" y="29"/>
                  </a:lnTo>
                  <a:lnTo>
                    <a:pt x="47" y="22"/>
                  </a:lnTo>
                  <a:lnTo>
                    <a:pt x="51" y="14"/>
                  </a:lnTo>
                  <a:lnTo>
                    <a:pt x="53" y="10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3"/>
                  </a:lnTo>
                  <a:lnTo>
                    <a:pt x="53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4" y="6"/>
                  </a:lnTo>
                  <a:lnTo>
                    <a:pt x="44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49" name="Freeform 992"/>
            <p:cNvSpPr/>
            <p:nvPr/>
          </p:nvSpPr>
          <p:spPr bwMode="auto">
            <a:xfrm>
              <a:off x="4464051" y="2733676"/>
              <a:ext cx="26988" cy="36513"/>
            </a:xfrm>
            <a:custGeom>
              <a:avLst/>
              <a:gdLst/>
              <a:ahLst/>
              <a:cxnLst>
                <a:cxn ang="0">
                  <a:pos x="41" y="2"/>
                </a:cxn>
                <a:cxn ang="0">
                  <a:pos x="41" y="2"/>
                </a:cxn>
                <a:cxn ang="0">
                  <a:pos x="37" y="10"/>
                </a:cxn>
                <a:cxn ang="0">
                  <a:pos x="32" y="18"/>
                </a:cxn>
                <a:cxn ang="0">
                  <a:pos x="21" y="33"/>
                </a:cxn>
                <a:cxn ang="0">
                  <a:pos x="21" y="33"/>
                </a:cxn>
                <a:cxn ang="0">
                  <a:pos x="10" y="48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1" y="70"/>
                </a:cxn>
                <a:cxn ang="0">
                  <a:pos x="3" y="71"/>
                </a:cxn>
                <a:cxn ang="0">
                  <a:pos x="4" y="71"/>
                </a:cxn>
                <a:cxn ang="0">
                  <a:pos x="6" y="71"/>
                </a:cxn>
                <a:cxn ang="0">
                  <a:pos x="7" y="71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8" y="54"/>
                </a:cxn>
                <a:cxn ang="0">
                  <a:pos x="29" y="37"/>
                </a:cxn>
                <a:cxn ang="0">
                  <a:pos x="29" y="37"/>
                </a:cxn>
                <a:cxn ang="0">
                  <a:pos x="40" y="21"/>
                </a:cxn>
                <a:cxn ang="0">
                  <a:pos x="46" y="13"/>
                </a:cxn>
                <a:cxn ang="0">
                  <a:pos x="51" y="5"/>
                </a:cxn>
                <a:cxn ang="0">
                  <a:pos x="51" y="5"/>
                </a:cxn>
                <a:cxn ang="0">
                  <a:pos x="51" y="3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2" y="1"/>
                </a:cxn>
                <a:cxn ang="0">
                  <a:pos x="41" y="2"/>
                </a:cxn>
                <a:cxn ang="0">
                  <a:pos x="41" y="2"/>
                </a:cxn>
              </a:cxnLst>
              <a:rect l="0" t="0" r="r" b="b"/>
              <a:pathLst>
                <a:path w="51" h="71">
                  <a:moveTo>
                    <a:pt x="41" y="2"/>
                  </a:moveTo>
                  <a:lnTo>
                    <a:pt x="41" y="2"/>
                  </a:lnTo>
                  <a:lnTo>
                    <a:pt x="37" y="10"/>
                  </a:lnTo>
                  <a:lnTo>
                    <a:pt x="32" y="18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10" y="48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1" y="70"/>
                  </a:lnTo>
                  <a:lnTo>
                    <a:pt x="3" y="71"/>
                  </a:lnTo>
                  <a:lnTo>
                    <a:pt x="4" y="71"/>
                  </a:lnTo>
                  <a:lnTo>
                    <a:pt x="6" y="71"/>
                  </a:lnTo>
                  <a:lnTo>
                    <a:pt x="7" y="71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8" y="54"/>
                  </a:lnTo>
                  <a:lnTo>
                    <a:pt x="29" y="37"/>
                  </a:lnTo>
                  <a:lnTo>
                    <a:pt x="29" y="37"/>
                  </a:lnTo>
                  <a:lnTo>
                    <a:pt x="40" y="21"/>
                  </a:lnTo>
                  <a:lnTo>
                    <a:pt x="46" y="13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51" y="3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2" y="1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50" name="Freeform 993"/>
            <p:cNvSpPr/>
            <p:nvPr/>
          </p:nvSpPr>
          <p:spPr bwMode="auto">
            <a:xfrm>
              <a:off x="4532313" y="2736851"/>
              <a:ext cx="30163" cy="42863"/>
            </a:xfrm>
            <a:custGeom>
              <a:avLst/>
              <a:gdLst/>
              <a:ahLst/>
              <a:cxnLst>
                <a:cxn ang="0">
                  <a:pos x="49" y="3"/>
                </a:cxn>
                <a:cxn ang="0">
                  <a:pos x="49" y="3"/>
                </a:cxn>
                <a:cxn ang="0">
                  <a:pos x="43" y="13"/>
                </a:cxn>
                <a:cxn ang="0">
                  <a:pos x="37" y="24"/>
                </a:cxn>
                <a:cxn ang="0">
                  <a:pos x="29" y="34"/>
                </a:cxn>
                <a:cxn ang="0">
                  <a:pos x="22" y="43"/>
                </a:cxn>
                <a:cxn ang="0">
                  <a:pos x="22" y="43"/>
                </a:cxn>
                <a:cxn ang="0">
                  <a:pos x="15" y="50"/>
                </a:cxn>
                <a:cxn ang="0">
                  <a:pos x="10" y="57"/>
                </a:cxn>
                <a:cxn ang="0">
                  <a:pos x="4" y="65"/>
                </a:cxn>
                <a:cxn ang="0">
                  <a:pos x="1" y="74"/>
                </a:cxn>
                <a:cxn ang="0">
                  <a:pos x="1" y="74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4" y="79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3" y="70"/>
                </a:cxn>
                <a:cxn ang="0">
                  <a:pos x="15" y="65"/>
                </a:cxn>
                <a:cxn ang="0">
                  <a:pos x="22" y="56"/>
                </a:cxn>
                <a:cxn ang="0">
                  <a:pos x="22" y="56"/>
                </a:cxn>
                <a:cxn ang="0">
                  <a:pos x="29" y="50"/>
                </a:cxn>
                <a:cxn ang="0">
                  <a:pos x="32" y="46"/>
                </a:cxn>
                <a:cxn ang="0">
                  <a:pos x="35" y="43"/>
                </a:cxn>
                <a:cxn ang="0">
                  <a:pos x="35" y="43"/>
                </a:cxn>
                <a:cxn ang="0">
                  <a:pos x="41" y="33"/>
                </a:cxn>
                <a:cxn ang="0">
                  <a:pos x="46" y="25"/>
                </a:cxn>
                <a:cxn ang="0">
                  <a:pos x="52" y="17"/>
                </a:cxn>
                <a:cxn ang="0">
                  <a:pos x="57" y="7"/>
                </a:cxn>
                <a:cxn ang="0">
                  <a:pos x="57" y="7"/>
                </a:cxn>
                <a:cxn ang="0">
                  <a:pos x="57" y="5"/>
                </a:cxn>
                <a:cxn ang="0">
                  <a:pos x="57" y="4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3" y="0"/>
                </a:cxn>
                <a:cxn ang="0">
                  <a:pos x="52" y="0"/>
                </a:cxn>
                <a:cxn ang="0">
                  <a:pos x="50" y="1"/>
                </a:cxn>
                <a:cxn ang="0">
                  <a:pos x="49" y="3"/>
                </a:cxn>
                <a:cxn ang="0">
                  <a:pos x="49" y="3"/>
                </a:cxn>
              </a:cxnLst>
              <a:rect l="0" t="0" r="r" b="b"/>
              <a:pathLst>
                <a:path w="57" h="80">
                  <a:moveTo>
                    <a:pt x="49" y="3"/>
                  </a:moveTo>
                  <a:lnTo>
                    <a:pt x="49" y="3"/>
                  </a:lnTo>
                  <a:lnTo>
                    <a:pt x="43" y="13"/>
                  </a:lnTo>
                  <a:lnTo>
                    <a:pt x="37" y="24"/>
                  </a:lnTo>
                  <a:lnTo>
                    <a:pt x="29" y="34"/>
                  </a:lnTo>
                  <a:lnTo>
                    <a:pt x="22" y="43"/>
                  </a:lnTo>
                  <a:lnTo>
                    <a:pt x="22" y="43"/>
                  </a:lnTo>
                  <a:lnTo>
                    <a:pt x="15" y="50"/>
                  </a:lnTo>
                  <a:lnTo>
                    <a:pt x="10" y="57"/>
                  </a:lnTo>
                  <a:lnTo>
                    <a:pt x="4" y="65"/>
                  </a:lnTo>
                  <a:lnTo>
                    <a:pt x="1" y="74"/>
                  </a:lnTo>
                  <a:lnTo>
                    <a:pt x="1" y="74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4" y="79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3" y="70"/>
                  </a:lnTo>
                  <a:lnTo>
                    <a:pt x="15" y="65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29" y="50"/>
                  </a:lnTo>
                  <a:lnTo>
                    <a:pt x="32" y="46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41" y="33"/>
                  </a:lnTo>
                  <a:lnTo>
                    <a:pt x="46" y="25"/>
                  </a:lnTo>
                  <a:lnTo>
                    <a:pt x="52" y="17"/>
                  </a:lnTo>
                  <a:lnTo>
                    <a:pt x="57" y="7"/>
                  </a:lnTo>
                  <a:lnTo>
                    <a:pt x="57" y="7"/>
                  </a:lnTo>
                  <a:lnTo>
                    <a:pt x="57" y="5"/>
                  </a:lnTo>
                  <a:lnTo>
                    <a:pt x="57" y="4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0" y="1"/>
                  </a:lnTo>
                  <a:lnTo>
                    <a:pt x="49" y="3"/>
                  </a:lnTo>
                  <a:lnTo>
                    <a:pt x="4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51" name="Freeform 994"/>
            <p:cNvSpPr/>
            <p:nvPr/>
          </p:nvSpPr>
          <p:spPr bwMode="auto">
            <a:xfrm>
              <a:off x="4589463" y="2735263"/>
              <a:ext cx="22225" cy="34925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3" y="2"/>
                </a:cxn>
                <a:cxn ang="0">
                  <a:pos x="24" y="16"/>
                </a:cxn>
                <a:cxn ang="0">
                  <a:pos x="16" y="31"/>
                </a:cxn>
                <a:cxn ang="0">
                  <a:pos x="7" y="46"/>
                </a:cxn>
                <a:cxn ang="0">
                  <a:pos x="1" y="61"/>
                </a:cxn>
                <a:cxn ang="0">
                  <a:pos x="1" y="61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6"/>
                </a:cxn>
                <a:cxn ang="0">
                  <a:pos x="7" y="66"/>
                </a:cxn>
                <a:cxn ang="0">
                  <a:pos x="8" y="65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7" y="49"/>
                </a:cxn>
                <a:cxn ang="0">
                  <a:pos x="24" y="34"/>
                </a:cxn>
                <a:cxn ang="0">
                  <a:pos x="32" y="21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2" y="5"/>
                </a:cxn>
                <a:cxn ang="0">
                  <a:pos x="42" y="4"/>
                </a:cxn>
                <a:cxn ang="0">
                  <a:pos x="41" y="2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3" y="2"/>
                </a:cxn>
                <a:cxn ang="0">
                  <a:pos x="33" y="2"/>
                </a:cxn>
              </a:cxnLst>
              <a:rect l="0" t="0" r="r" b="b"/>
              <a:pathLst>
                <a:path w="42" h="66">
                  <a:moveTo>
                    <a:pt x="33" y="2"/>
                  </a:moveTo>
                  <a:lnTo>
                    <a:pt x="33" y="2"/>
                  </a:lnTo>
                  <a:lnTo>
                    <a:pt x="24" y="16"/>
                  </a:lnTo>
                  <a:lnTo>
                    <a:pt x="16" y="31"/>
                  </a:lnTo>
                  <a:lnTo>
                    <a:pt x="7" y="46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6"/>
                  </a:lnTo>
                  <a:lnTo>
                    <a:pt x="7" y="66"/>
                  </a:lnTo>
                  <a:lnTo>
                    <a:pt x="8" y="65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7" y="49"/>
                  </a:lnTo>
                  <a:lnTo>
                    <a:pt x="24" y="34"/>
                  </a:lnTo>
                  <a:lnTo>
                    <a:pt x="32" y="21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5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3" y="2"/>
                  </a:lnTo>
                  <a:lnTo>
                    <a:pt x="3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52" name="Freeform 995"/>
            <p:cNvSpPr/>
            <p:nvPr/>
          </p:nvSpPr>
          <p:spPr bwMode="auto">
            <a:xfrm>
              <a:off x="4651376" y="2736851"/>
              <a:ext cx="25400" cy="42863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6" y="13"/>
                </a:cxn>
                <a:cxn ang="0">
                  <a:pos x="31" y="22"/>
                </a:cxn>
                <a:cxn ang="0">
                  <a:pos x="22" y="39"/>
                </a:cxn>
                <a:cxn ang="0">
                  <a:pos x="11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4" y="80"/>
                </a:cxn>
                <a:cxn ang="0">
                  <a:pos x="5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20" y="60"/>
                </a:cxn>
                <a:cxn ang="0">
                  <a:pos x="30" y="43"/>
                </a:cxn>
                <a:cxn ang="0">
                  <a:pos x="41" y="25"/>
                </a:cxn>
                <a:cxn ang="0">
                  <a:pos x="44" y="16"/>
                </a:cxn>
                <a:cxn ang="0">
                  <a:pos x="47" y="6"/>
                </a:cxn>
                <a:cxn ang="0">
                  <a:pos x="47" y="6"/>
                </a:cxn>
                <a:cxn ang="0">
                  <a:pos x="48" y="4"/>
                </a:cxn>
                <a:cxn ang="0">
                  <a:pos x="47" y="3"/>
                </a:cxn>
                <a:cxn ang="0">
                  <a:pos x="46" y="1"/>
                </a:cxn>
                <a:cxn ang="0">
                  <a:pos x="44" y="1"/>
                </a:cxn>
                <a:cxn ang="0">
                  <a:pos x="43" y="0"/>
                </a:cxn>
                <a:cxn ang="0">
                  <a:pos x="41" y="1"/>
                </a:cxn>
                <a:cxn ang="0">
                  <a:pos x="40" y="2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48" h="80">
                  <a:moveTo>
                    <a:pt x="39" y="4"/>
                  </a:moveTo>
                  <a:lnTo>
                    <a:pt x="39" y="4"/>
                  </a:lnTo>
                  <a:lnTo>
                    <a:pt x="36" y="13"/>
                  </a:lnTo>
                  <a:lnTo>
                    <a:pt x="31" y="22"/>
                  </a:lnTo>
                  <a:lnTo>
                    <a:pt x="22" y="39"/>
                  </a:lnTo>
                  <a:lnTo>
                    <a:pt x="11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5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20" y="60"/>
                  </a:lnTo>
                  <a:lnTo>
                    <a:pt x="30" y="43"/>
                  </a:lnTo>
                  <a:lnTo>
                    <a:pt x="41" y="25"/>
                  </a:lnTo>
                  <a:lnTo>
                    <a:pt x="44" y="16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48" y="4"/>
                  </a:lnTo>
                  <a:lnTo>
                    <a:pt x="47" y="3"/>
                  </a:lnTo>
                  <a:lnTo>
                    <a:pt x="46" y="1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41" y="1"/>
                  </a:lnTo>
                  <a:lnTo>
                    <a:pt x="40" y="2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53" name="Freeform 996"/>
            <p:cNvSpPr/>
            <p:nvPr/>
          </p:nvSpPr>
          <p:spPr bwMode="auto">
            <a:xfrm>
              <a:off x="4702176" y="2738438"/>
              <a:ext cx="22225" cy="38100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30" y="10"/>
                </a:cxn>
                <a:cxn ang="0">
                  <a:pos x="26" y="18"/>
                </a:cxn>
                <a:cxn ang="0">
                  <a:pos x="14" y="32"/>
                </a:cxn>
                <a:cxn ang="0">
                  <a:pos x="10" y="40"/>
                </a:cxn>
                <a:cxn ang="0">
                  <a:pos x="5" y="48"/>
                </a:cxn>
                <a:cxn ang="0">
                  <a:pos x="2" y="55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0" y="66"/>
                </a:cxn>
                <a:cxn ang="0">
                  <a:pos x="0" y="67"/>
                </a:cxn>
                <a:cxn ang="0">
                  <a:pos x="3" y="70"/>
                </a:cxn>
                <a:cxn ang="0">
                  <a:pos x="5" y="71"/>
                </a:cxn>
                <a:cxn ang="0">
                  <a:pos x="7" y="70"/>
                </a:cxn>
                <a:cxn ang="0">
                  <a:pos x="8" y="69"/>
                </a:cxn>
                <a:cxn ang="0">
                  <a:pos x="9" y="66"/>
                </a:cxn>
                <a:cxn ang="0">
                  <a:pos x="9" y="66"/>
                </a:cxn>
                <a:cxn ang="0">
                  <a:pos x="11" y="58"/>
                </a:cxn>
                <a:cxn ang="0">
                  <a:pos x="14" y="51"/>
                </a:cxn>
                <a:cxn ang="0">
                  <a:pos x="18" y="44"/>
                </a:cxn>
                <a:cxn ang="0">
                  <a:pos x="23" y="36"/>
                </a:cxn>
                <a:cxn ang="0">
                  <a:pos x="34" y="22"/>
                </a:cxn>
                <a:cxn ang="0">
                  <a:pos x="39" y="15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3" y="5"/>
                </a:cxn>
                <a:cxn ang="0">
                  <a:pos x="43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3" h="71">
                  <a:moveTo>
                    <a:pt x="35" y="3"/>
                  </a:moveTo>
                  <a:lnTo>
                    <a:pt x="35" y="3"/>
                  </a:lnTo>
                  <a:lnTo>
                    <a:pt x="30" y="10"/>
                  </a:lnTo>
                  <a:lnTo>
                    <a:pt x="26" y="18"/>
                  </a:lnTo>
                  <a:lnTo>
                    <a:pt x="14" y="32"/>
                  </a:lnTo>
                  <a:lnTo>
                    <a:pt x="10" y="40"/>
                  </a:lnTo>
                  <a:lnTo>
                    <a:pt x="5" y="48"/>
                  </a:lnTo>
                  <a:lnTo>
                    <a:pt x="2" y="55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3" y="70"/>
                  </a:lnTo>
                  <a:lnTo>
                    <a:pt x="5" y="71"/>
                  </a:lnTo>
                  <a:lnTo>
                    <a:pt x="7" y="70"/>
                  </a:lnTo>
                  <a:lnTo>
                    <a:pt x="8" y="69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11" y="58"/>
                  </a:lnTo>
                  <a:lnTo>
                    <a:pt x="14" y="51"/>
                  </a:lnTo>
                  <a:lnTo>
                    <a:pt x="18" y="44"/>
                  </a:lnTo>
                  <a:lnTo>
                    <a:pt x="23" y="36"/>
                  </a:lnTo>
                  <a:lnTo>
                    <a:pt x="34" y="22"/>
                  </a:lnTo>
                  <a:lnTo>
                    <a:pt x="39" y="15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3" y="5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54" name="Freeform 997"/>
            <p:cNvSpPr/>
            <p:nvPr/>
          </p:nvSpPr>
          <p:spPr bwMode="auto">
            <a:xfrm>
              <a:off x="4735513" y="2746376"/>
              <a:ext cx="25400" cy="30163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29" y="12"/>
                </a:cxn>
                <a:cxn ang="0">
                  <a:pos x="20" y="23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0"/>
                </a:cxn>
                <a:cxn ang="0">
                  <a:pos x="0" y="51"/>
                </a:cxn>
                <a:cxn ang="0">
                  <a:pos x="2" y="56"/>
                </a:cxn>
                <a:cxn ang="0">
                  <a:pos x="3" y="57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8" y="55"/>
                </a:cxn>
                <a:cxn ang="0">
                  <a:pos x="8" y="55"/>
                </a:cxn>
                <a:cxn ang="0">
                  <a:pos x="26" y="31"/>
                </a:cxn>
                <a:cxn ang="0">
                  <a:pos x="35" y="18"/>
                </a:cxn>
                <a:cxn ang="0">
                  <a:pos x="45" y="7"/>
                </a:cxn>
                <a:cxn ang="0">
                  <a:pos x="45" y="7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0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8" h="57">
                  <a:moveTo>
                    <a:pt x="39" y="1"/>
                  </a:moveTo>
                  <a:lnTo>
                    <a:pt x="39" y="1"/>
                  </a:lnTo>
                  <a:lnTo>
                    <a:pt x="29" y="12"/>
                  </a:lnTo>
                  <a:lnTo>
                    <a:pt x="20" y="23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2" y="56"/>
                  </a:lnTo>
                  <a:lnTo>
                    <a:pt x="3" y="57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26" y="31"/>
                  </a:lnTo>
                  <a:lnTo>
                    <a:pt x="35" y="18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55" name="Freeform 998"/>
            <p:cNvSpPr/>
            <p:nvPr/>
          </p:nvSpPr>
          <p:spPr bwMode="auto">
            <a:xfrm>
              <a:off x="4479926" y="2536826"/>
              <a:ext cx="31750" cy="34925"/>
            </a:xfrm>
            <a:custGeom>
              <a:avLst/>
              <a:gdLst/>
              <a:ahLst/>
              <a:cxnLst>
                <a:cxn ang="0">
                  <a:pos x="52" y="1"/>
                </a:cxn>
                <a:cxn ang="0">
                  <a:pos x="52" y="1"/>
                </a:cxn>
                <a:cxn ang="0">
                  <a:pos x="38" y="15"/>
                </a:cxn>
                <a:cxn ang="0">
                  <a:pos x="26" y="30"/>
                </a:cxn>
                <a:cxn ang="0">
                  <a:pos x="13" y="44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7" y="65"/>
                </a:cxn>
                <a:cxn ang="0">
                  <a:pos x="21" y="50"/>
                </a:cxn>
                <a:cxn ang="0">
                  <a:pos x="33" y="36"/>
                </a:cxn>
                <a:cxn ang="0">
                  <a:pos x="46" y="21"/>
                </a:cxn>
                <a:cxn ang="0">
                  <a:pos x="58" y="7"/>
                </a:cxn>
                <a:cxn ang="0">
                  <a:pos x="58" y="7"/>
                </a:cxn>
                <a:cxn ang="0">
                  <a:pos x="59" y="6"/>
                </a:cxn>
                <a:cxn ang="0">
                  <a:pos x="60" y="4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52" y="1"/>
                </a:cxn>
                <a:cxn ang="0">
                  <a:pos x="52" y="1"/>
                </a:cxn>
              </a:cxnLst>
              <a:rect l="0" t="0" r="r" b="b"/>
              <a:pathLst>
                <a:path w="60" h="66">
                  <a:moveTo>
                    <a:pt x="52" y="1"/>
                  </a:moveTo>
                  <a:lnTo>
                    <a:pt x="52" y="1"/>
                  </a:lnTo>
                  <a:lnTo>
                    <a:pt x="38" y="15"/>
                  </a:lnTo>
                  <a:lnTo>
                    <a:pt x="26" y="30"/>
                  </a:lnTo>
                  <a:lnTo>
                    <a:pt x="13" y="44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21" y="50"/>
                  </a:lnTo>
                  <a:lnTo>
                    <a:pt x="33" y="36"/>
                  </a:lnTo>
                  <a:lnTo>
                    <a:pt x="46" y="2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9" y="6"/>
                  </a:lnTo>
                  <a:lnTo>
                    <a:pt x="60" y="4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2" y="1"/>
                  </a:lnTo>
                  <a:lnTo>
                    <a:pt x="5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56" name="Freeform 999"/>
            <p:cNvSpPr/>
            <p:nvPr/>
          </p:nvSpPr>
          <p:spPr bwMode="auto">
            <a:xfrm>
              <a:off x="4513263" y="2566988"/>
              <a:ext cx="34925" cy="49213"/>
            </a:xfrm>
            <a:custGeom>
              <a:avLst/>
              <a:gdLst/>
              <a:ahLst/>
              <a:cxnLst>
                <a:cxn ang="0">
                  <a:pos x="57" y="3"/>
                </a:cxn>
                <a:cxn ang="0">
                  <a:pos x="57" y="3"/>
                </a:cxn>
                <a:cxn ang="0">
                  <a:pos x="55" y="8"/>
                </a:cxn>
                <a:cxn ang="0">
                  <a:pos x="52" y="13"/>
                </a:cxn>
                <a:cxn ang="0">
                  <a:pos x="44" y="23"/>
                </a:cxn>
                <a:cxn ang="0">
                  <a:pos x="35" y="31"/>
                </a:cxn>
                <a:cxn ang="0">
                  <a:pos x="27" y="39"/>
                </a:cxn>
                <a:cxn ang="0">
                  <a:pos x="27" y="39"/>
                </a:cxn>
                <a:cxn ang="0">
                  <a:pos x="22" y="44"/>
                </a:cxn>
                <a:cxn ang="0">
                  <a:pos x="18" y="49"/>
                </a:cxn>
                <a:cxn ang="0">
                  <a:pos x="12" y="61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7" y="91"/>
                </a:cxn>
                <a:cxn ang="0">
                  <a:pos x="8" y="89"/>
                </a:cxn>
                <a:cxn ang="0">
                  <a:pos x="8" y="89"/>
                </a:cxn>
                <a:cxn ang="0">
                  <a:pos x="16" y="75"/>
                </a:cxn>
                <a:cxn ang="0">
                  <a:pos x="22" y="63"/>
                </a:cxn>
                <a:cxn ang="0">
                  <a:pos x="30" y="50"/>
                </a:cxn>
                <a:cxn ang="0">
                  <a:pos x="34" y="45"/>
                </a:cxn>
                <a:cxn ang="0">
                  <a:pos x="40" y="40"/>
                </a:cxn>
                <a:cxn ang="0">
                  <a:pos x="40" y="40"/>
                </a:cxn>
                <a:cxn ang="0">
                  <a:pos x="48" y="33"/>
                </a:cxn>
                <a:cxn ang="0">
                  <a:pos x="55" y="25"/>
                </a:cxn>
                <a:cxn ang="0">
                  <a:pos x="61" y="15"/>
                </a:cxn>
                <a:cxn ang="0">
                  <a:pos x="66" y="6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7" y="3"/>
                </a:cxn>
                <a:cxn ang="0">
                  <a:pos x="57" y="3"/>
                </a:cxn>
              </a:cxnLst>
              <a:rect l="0" t="0" r="r" b="b"/>
              <a:pathLst>
                <a:path w="66" h="91">
                  <a:moveTo>
                    <a:pt x="57" y="3"/>
                  </a:moveTo>
                  <a:lnTo>
                    <a:pt x="57" y="3"/>
                  </a:lnTo>
                  <a:lnTo>
                    <a:pt x="55" y="8"/>
                  </a:lnTo>
                  <a:lnTo>
                    <a:pt x="52" y="13"/>
                  </a:lnTo>
                  <a:lnTo>
                    <a:pt x="44" y="23"/>
                  </a:lnTo>
                  <a:lnTo>
                    <a:pt x="35" y="31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22" y="44"/>
                  </a:lnTo>
                  <a:lnTo>
                    <a:pt x="18" y="49"/>
                  </a:lnTo>
                  <a:lnTo>
                    <a:pt x="12" y="61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7" y="91"/>
                  </a:lnTo>
                  <a:lnTo>
                    <a:pt x="8" y="89"/>
                  </a:lnTo>
                  <a:lnTo>
                    <a:pt x="8" y="89"/>
                  </a:lnTo>
                  <a:lnTo>
                    <a:pt x="16" y="75"/>
                  </a:lnTo>
                  <a:lnTo>
                    <a:pt x="22" y="63"/>
                  </a:lnTo>
                  <a:lnTo>
                    <a:pt x="30" y="50"/>
                  </a:lnTo>
                  <a:lnTo>
                    <a:pt x="34" y="45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8" y="33"/>
                  </a:lnTo>
                  <a:lnTo>
                    <a:pt x="55" y="25"/>
                  </a:lnTo>
                  <a:lnTo>
                    <a:pt x="61" y="15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7" y="3"/>
                  </a:lnTo>
                  <a:lnTo>
                    <a:pt x="5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57" name="Freeform 1000"/>
            <p:cNvSpPr/>
            <p:nvPr/>
          </p:nvSpPr>
          <p:spPr bwMode="auto">
            <a:xfrm>
              <a:off x="4645026" y="2497138"/>
              <a:ext cx="34925" cy="55563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58" y="2"/>
                </a:cxn>
                <a:cxn ang="0">
                  <a:pos x="1" y="97"/>
                </a:cxn>
                <a:cxn ang="0">
                  <a:pos x="1" y="97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1" y="103"/>
                </a:cxn>
                <a:cxn ang="0">
                  <a:pos x="3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8" y="104"/>
                </a:cxn>
                <a:cxn ang="0">
                  <a:pos x="9" y="103"/>
                </a:cxn>
                <a:cxn ang="0">
                  <a:pos x="9" y="103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5"/>
                </a:cxn>
                <a:cxn ang="0">
                  <a:pos x="67" y="4"/>
                </a:cxn>
                <a:cxn ang="0">
                  <a:pos x="66" y="2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58" y="2"/>
                </a:cxn>
                <a:cxn ang="0">
                  <a:pos x="58" y="2"/>
                </a:cxn>
              </a:cxnLst>
              <a:rect l="0" t="0" r="r" b="b"/>
              <a:pathLst>
                <a:path w="67" h="105">
                  <a:moveTo>
                    <a:pt x="58" y="2"/>
                  </a:moveTo>
                  <a:lnTo>
                    <a:pt x="58" y="2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1" y="103"/>
                  </a:lnTo>
                  <a:lnTo>
                    <a:pt x="3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8" y="104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5"/>
                  </a:lnTo>
                  <a:lnTo>
                    <a:pt x="67" y="4"/>
                  </a:lnTo>
                  <a:lnTo>
                    <a:pt x="66" y="2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58" y="2"/>
                  </a:lnTo>
                  <a:lnTo>
                    <a:pt x="5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58" name="Freeform 1001"/>
            <p:cNvSpPr/>
            <p:nvPr/>
          </p:nvSpPr>
          <p:spPr bwMode="auto">
            <a:xfrm>
              <a:off x="4681538" y="2509838"/>
              <a:ext cx="28575" cy="31750"/>
            </a:xfrm>
            <a:custGeom>
              <a:avLst/>
              <a:gdLst/>
              <a:ahLst/>
              <a:cxnLst>
                <a:cxn ang="0">
                  <a:pos x="46" y="1"/>
                </a:cxn>
                <a:cxn ang="0">
                  <a:pos x="46" y="1"/>
                </a:cxn>
                <a:cxn ang="0">
                  <a:pos x="22" y="26"/>
                </a:cxn>
                <a:cxn ang="0">
                  <a:pos x="11" y="39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0" y="56"/>
                </a:cxn>
                <a:cxn ang="0">
                  <a:pos x="1" y="58"/>
                </a:cxn>
                <a:cxn ang="0">
                  <a:pos x="2" y="59"/>
                </a:cxn>
                <a:cxn ang="0">
                  <a:pos x="4" y="60"/>
                </a:cxn>
                <a:cxn ang="0">
                  <a:pos x="5" y="60"/>
                </a:cxn>
                <a:cxn ang="0">
                  <a:pos x="8" y="59"/>
                </a:cxn>
                <a:cxn ang="0">
                  <a:pos x="9" y="58"/>
                </a:cxn>
                <a:cxn ang="0">
                  <a:pos x="9" y="58"/>
                </a:cxn>
                <a:cxn ang="0">
                  <a:pos x="19" y="44"/>
                </a:cxn>
                <a:cxn ang="0">
                  <a:pos x="29" y="32"/>
                </a:cxn>
                <a:cxn ang="0">
                  <a:pos x="52" y="8"/>
                </a:cxn>
                <a:cxn ang="0">
                  <a:pos x="52" y="8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3" y="3"/>
                </a:cxn>
                <a:cxn ang="0">
                  <a:pos x="52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8" y="0"/>
                </a:cxn>
                <a:cxn ang="0">
                  <a:pos x="46" y="1"/>
                </a:cxn>
                <a:cxn ang="0">
                  <a:pos x="46" y="1"/>
                </a:cxn>
              </a:cxnLst>
              <a:rect l="0" t="0" r="r" b="b"/>
              <a:pathLst>
                <a:path w="54" h="60">
                  <a:moveTo>
                    <a:pt x="46" y="1"/>
                  </a:moveTo>
                  <a:lnTo>
                    <a:pt x="46" y="1"/>
                  </a:lnTo>
                  <a:lnTo>
                    <a:pt x="22" y="26"/>
                  </a:lnTo>
                  <a:lnTo>
                    <a:pt x="11" y="39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0" y="56"/>
                  </a:lnTo>
                  <a:lnTo>
                    <a:pt x="1" y="58"/>
                  </a:lnTo>
                  <a:lnTo>
                    <a:pt x="2" y="59"/>
                  </a:lnTo>
                  <a:lnTo>
                    <a:pt x="4" y="60"/>
                  </a:lnTo>
                  <a:lnTo>
                    <a:pt x="5" y="60"/>
                  </a:lnTo>
                  <a:lnTo>
                    <a:pt x="8" y="59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9" y="44"/>
                  </a:lnTo>
                  <a:lnTo>
                    <a:pt x="29" y="32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3" y="3"/>
                  </a:lnTo>
                  <a:lnTo>
                    <a:pt x="52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6" y="1"/>
                  </a:lnTo>
                  <a:lnTo>
                    <a:pt x="4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59" name="Freeform 1002"/>
            <p:cNvSpPr/>
            <p:nvPr/>
          </p:nvSpPr>
          <p:spPr bwMode="auto">
            <a:xfrm>
              <a:off x="4714876" y="2520951"/>
              <a:ext cx="61913" cy="74613"/>
            </a:xfrm>
            <a:custGeom>
              <a:avLst/>
              <a:gdLst/>
              <a:ahLst/>
              <a:cxnLst>
                <a:cxn ang="0">
                  <a:pos x="109" y="1"/>
                </a:cxn>
                <a:cxn ang="0">
                  <a:pos x="109" y="1"/>
                </a:cxn>
                <a:cxn ang="0">
                  <a:pos x="101" y="7"/>
                </a:cxn>
                <a:cxn ang="0">
                  <a:pos x="93" y="14"/>
                </a:cxn>
                <a:cxn ang="0">
                  <a:pos x="78" y="30"/>
                </a:cxn>
                <a:cxn ang="0">
                  <a:pos x="65" y="46"/>
                </a:cxn>
                <a:cxn ang="0">
                  <a:pos x="51" y="64"/>
                </a:cxn>
                <a:cxn ang="0">
                  <a:pos x="26" y="99"/>
                </a:cxn>
                <a:cxn ang="0">
                  <a:pos x="14" y="117"/>
                </a:cxn>
                <a:cxn ang="0">
                  <a:pos x="1" y="134"/>
                </a:cxn>
                <a:cxn ang="0">
                  <a:pos x="1" y="134"/>
                </a:cxn>
                <a:cxn ang="0">
                  <a:pos x="0" y="136"/>
                </a:cxn>
                <a:cxn ang="0">
                  <a:pos x="0" y="137"/>
                </a:cxn>
                <a:cxn ang="0">
                  <a:pos x="2" y="142"/>
                </a:cxn>
                <a:cxn ang="0">
                  <a:pos x="3" y="143"/>
                </a:cxn>
                <a:cxn ang="0">
                  <a:pos x="5" y="143"/>
                </a:cxn>
                <a:cxn ang="0">
                  <a:pos x="6" y="143"/>
                </a:cxn>
                <a:cxn ang="0">
                  <a:pos x="8" y="141"/>
                </a:cxn>
                <a:cxn ang="0">
                  <a:pos x="8" y="141"/>
                </a:cxn>
                <a:cxn ang="0">
                  <a:pos x="20" y="124"/>
                </a:cxn>
                <a:cxn ang="0">
                  <a:pos x="33" y="106"/>
                </a:cxn>
                <a:cxn ang="0">
                  <a:pos x="58" y="71"/>
                </a:cxn>
                <a:cxn ang="0">
                  <a:pos x="70" y="55"/>
                </a:cxn>
                <a:cxn ang="0">
                  <a:pos x="83" y="38"/>
                </a:cxn>
                <a:cxn ang="0">
                  <a:pos x="98" y="22"/>
                </a:cxn>
                <a:cxn ang="0">
                  <a:pos x="106" y="15"/>
                </a:cxn>
                <a:cxn ang="0">
                  <a:pos x="115" y="9"/>
                </a:cxn>
                <a:cxn ang="0">
                  <a:pos x="115" y="9"/>
                </a:cxn>
                <a:cxn ang="0">
                  <a:pos x="116" y="7"/>
                </a:cxn>
                <a:cxn ang="0">
                  <a:pos x="117" y="5"/>
                </a:cxn>
                <a:cxn ang="0">
                  <a:pos x="116" y="2"/>
                </a:cxn>
                <a:cxn ang="0">
                  <a:pos x="115" y="1"/>
                </a:cxn>
                <a:cxn ang="0">
                  <a:pos x="114" y="0"/>
                </a:cxn>
                <a:cxn ang="0">
                  <a:pos x="111" y="0"/>
                </a:cxn>
                <a:cxn ang="0">
                  <a:pos x="109" y="1"/>
                </a:cxn>
                <a:cxn ang="0">
                  <a:pos x="109" y="1"/>
                </a:cxn>
              </a:cxnLst>
              <a:rect l="0" t="0" r="r" b="b"/>
              <a:pathLst>
                <a:path w="117" h="143">
                  <a:moveTo>
                    <a:pt x="109" y="1"/>
                  </a:moveTo>
                  <a:lnTo>
                    <a:pt x="109" y="1"/>
                  </a:lnTo>
                  <a:lnTo>
                    <a:pt x="101" y="7"/>
                  </a:lnTo>
                  <a:lnTo>
                    <a:pt x="93" y="14"/>
                  </a:lnTo>
                  <a:lnTo>
                    <a:pt x="78" y="30"/>
                  </a:lnTo>
                  <a:lnTo>
                    <a:pt x="65" y="46"/>
                  </a:lnTo>
                  <a:lnTo>
                    <a:pt x="51" y="64"/>
                  </a:lnTo>
                  <a:lnTo>
                    <a:pt x="26" y="99"/>
                  </a:lnTo>
                  <a:lnTo>
                    <a:pt x="14" y="117"/>
                  </a:lnTo>
                  <a:lnTo>
                    <a:pt x="1" y="134"/>
                  </a:lnTo>
                  <a:lnTo>
                    <a:pt x="1" y="134"/>
                  </a:lnTo>
                  <a:lnTo>
                    <a:pt x="0" y="136"/>
                  </a:lnTo>
                  <a:lnTo>
                    <a:pt x="0" y="137"/>
                  </a:lnTo>
                  <a:lnTo>
                    <a:pt x="2" y="142"/>
                  </a:lnTo>
                  <a:lnTo>
                    <a:pt x="3" y="143"/>
                  </a:lnTo>
                  <a:lnTo>
                    <a:pt x="5" y="143"/>
                  </a:lnTo>
                  <a:lnTo>
                    <a:pt x="6" y="143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20" y="124"/>
                  </a:lnTo>
                  <a:lnTo>
                    <a:pt x="33" y="106"/>
                  </a:lnTo>
                  <a:lnTo>
                    <a:pt x="58" y="71"/>
                  </a:lnTo>
                  <a:lnTo>
                    <a:pt x="70" y="55"/>
                  </a:lnTo>
                  <a:lnTo>
                    <a:pt x="83" y="38"/>
                  </a:lnTo>
                  <a:lnTo>
                    <a:pt x="98" y="22"/>
                  </a:lnTo>
                  <a:lnTo>
                    <a:pt x="106" y="15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6" y="7"/>
                  </a:lnTo>
                  <a:lnTo>
                    <a:pt x="117" y="5"/>
                  </a:lnTo>
                  <a:lnTo>
                    <a:pt x="116" y="2"/>
                  </a:lnTo>
                  <a:lnTo>
                    <a:pt x="115" y="1"/>
                  </a:lnTo>
                  <a:lnTo>
                    <a:pt x="114" y="0"/>
                  </a:lnTo>
                  <a:lnTo>
                    <a:pt x="111" y="0"/>
                  </a:lnTo>
                  <a:lnTo>
                    <a:pt x="109" y="1"/>
                  </a:lnTo>
                  <a:lnTo>
                    <a:pt x="10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60" name="Freeform 1003"/>
            <p:cNvSpPr/>
            <p:nvPr/>
          </p:nvSpPr>
          <p:spPr bwMode="auto">
            <a:xfrm>
              <a:off x="4278313" y="2235201"/>
              <a:ext cx="103188" cy="136525"/>
            </a:xfrm>
            <a:custGeom>
              <a:avLst/>
              <a:gdLst/>
              <a:ahLst/>
              <a:cxnLst>
                <a:cxn ang="0">
                  <a:pos x="186" y="0"/>
                </a:cxn>
                <a:cxn ang="0">
                  <a:pos x="186" y="0"/>
                </a:cxn>
                <a:cxn ang="0">
                  <a:pos x="171" y="12"/>
                </a:cxn>
                <a:cxn ang="0">
                  <a:pos x="156" y="26"/>
                </a:cxn>
                <a:cxn ang="0">
                  <a:pos x="143" y="39"/>
                </a:cxn>
                <a:cxn ang="0">
                  <a:pos x="129" y="54"/>
                </a:cxn>
                <a:cxn ang="0">
                  <a:pos x="117" y="68"/>
                </a:cxn>
                <a:cxn ang="0">
                  <a:pos x="104" y="84"/>
                </a:cxn>
                <a:cxn ang="0">
                  <a:pos x="81" y="115"/>
                </a:cxn>
                <a:cxn ang="0">
                  <a:pos x="60" y="148"/>
                </a:cxn>
                <a:cxn ang="0">
                  <a:pos x="39" y="181"/>
                </a:cxn>
                <a:cxn ang="0">
                  <a:pos x="1" y="249"/>
                </a:cxn>
                <a:cxn ang="0">
                  <a:pos x="1" y="249"/>
                </a:cxn>
                <a:cxn ang="0">
                  <a:pos x="0" y="251"/>
                </a:cxn>
                <a:cxn ang="0">
                  <a:pos x="1" y="253"/>
                </a:cxn>
                <a:cxn ang="0">
                  <a:pos x="1" y="255"/>
                </a:cxn>
                <a:cxn ang="0">
                  <a:pos x="3" y="256"/>
                </a:cxn>
                <a:cxn ang="0">
                  <a:pos x="4" y="257"/>
                </a:cxn>
                <a:cxn ang="0">
                  <a:pos x="6" y="257"/>
                </a:cxn>
                <a:cxn ang="0">
                  <a:pos x="8" y="256"/>
                </a:cxn>
                <a:cxn ang="0">
                  <a:pos x="9" y="254"/>
                </a:cxn>
                <a:cxn ang="0">
                  <a:pos x="9" y="254"/>
                </a:cxn>
                <a:cxn ang="0">
                  <a:pos x="46" y="187"/>
                </a:cxn>
                <a:cxn ang="0">
                  <a:pos x="67" y="154"/>
                </a:cxn>
                <a:cxn ang="0">
                  <a:pos x="88" y="122"/>
                </a:cxn>
                <a:cxn ang="0">
                  <a:pos x="110" y="90"/>
                </a:cxn>
                <a:cxn ang="0">
                  <a:pos x="123" y="75"/>
                </a:cxn>
                <a:cxn ang="0">
                  <a:pos x="135" y="61"/>
                </a:cxn>
                <a:cxn ang="0">
                  <a:pos x="148" y="46"/>
                </a:cxn>
                <a:cxn ang="0">
                  <a:pos x="162" y="33"/>
                </a:cxn>
                <a:cxn ang="0">
                  <a:pos x="176" y="20"/>
                </a:cxn>
                <a:cxn ang="0">
                  <a:pos x="191" y="8"/>
                </a:cxn>
                <a:cxn ang="0">
                  <a:pos x="191" y="8"/>
                </a:cxn>
                <a:cxn ang="0">
                  <a:pos x="192" y="7"/>
                </a:cxn>
                <a:cxn ang="0">
                  <a:pos x="193" y="5"/>
                </a:cxn>
                <a:cxn ang="0">
                  <a:pos x="192" y="2"/>
                </a:cxn>
                <a:cxn ang="0">
                  <a:pos x="191" y="0"/>
                </a:cxn>
                <a:cxn ang="0">
                  <a:pos x="189" y="0"/>
                </a:cxn>
                <a:cxn ang="0">
                  <a:pos x="188" y="0"/>
                </a:cxn>
                <a:cxn ang="0">
                  <a:pos x="186" y="0"/>
                </a:cxn>
                <a:cxn ang="0">
                  <a:pos x="186" y="0"/>
                </a:cxn>
              </a:cxnLst>
              <a:rect l="0" t="0" r="r" b="b"/>
              <a:pathLst>
                <a:path w="193" h="257">
                  <a:moveTo>
                    <a:pt x="186" y="0"/>
                  </a:moveTo>
                  <a:lnTo>
                    <a:pt x="186" y="0"/>
                  </a:lnTo>
                  <a:lnTo>
                    <a:pt x="171" y="12"/>
                  </a:lnTo>
                  <a:lnTo>
                    <a:pt x="156" y="26"/>
                  </a:lnTo>
                  <a:lnTo>
                    <a:pt x="143" y="39"/>
                  </a:lnTo>
                  <a:lnTo>
                    <a:pt x="129" y="54"/>
                  </a:lnTo>
                  <a:lnTo>
                    <a:pt x="117" y="68"/>
                  </a:lnTo>
                  <a:lnTo>
                    <a:pt x="104" y="84"/>
                  </a:lnTo>
                  <a:lnTo>
                    <a:pt x="81" y="115"/>
                  </a:lnTo>
                  <a:lnTo>
                    <a:pt x="60" y="148"/>
                  </a:lnTo>
                  <a:lnTo>
                    <a:pt x="39" y="181"/>
                  </a:lnTo>
                  <a:lnTo>
                    <a:pt x="1" y="249"/>
                  </a:lnTo>
                  <a:lnTo>
                    <a:pt x="1" y="249"/>
                  </a:lnTo>
                  <a:lnTo>
                    <a:pt x="0" y="251"/>
                  </a:lnTo>
                  <a:lnTo>
                    <a:pt x="1" y="253"/>
                  </a:lnTo>
                  <a:lnTo>
                    <a:pt x="1" y="255"/>
                  </a:lnTo>
                  <a:lnTo>
                    <a:pt x="3" y="256"/>
                  </a:lnTo>
                  <a:lnTo>
                    <a:pt x="4" y="257"/>
                  </a:lnTo>
                  <a:lnTo>
                    <a:pt x="6" y="257"/>
                  </a:lnTo>
                  <a:lnTo>
                    <a:pt x="8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46" y="187"/>
                  </a:lnTo>
                  <a:lnTo>
                    <a:pt x="67" y="154"/>
                  </a:lnTo>
                  <a:lnTo>
                    <a:pt x="88" y="122"/>
                  </a:lnTo>
                  <a:lnTo>
                    <a:pt x="110" y="90"/>
                  </a:lnTo>
                  <a:lnTo>
                    <a:pt x="123" y="75"/>
                  </a:lnTo>
                  <a:lnTo>
                    <a:pt x="135" y="61"/>
                  </a:lnTo>
                  <a:lnTo>
                    <a:pt x="148" y="46"/>
                  </a:lnTo>
                  <a:lnTo>
                    <a:pt x="162" y="33"/>
                  </a:lnTo>
                  <a:lnTo>
                    <a:pt x="176" y="20"/>
                  </a:lnTo>
                  <a:lnTo>
                    <a:pt x="191" y="8"/>
                  </a:lnTo>
                  <a:lnTo>
                    <a:pt x="191" y="8"/>
                  </a:lnTo>
                  <a:lnTo>
                    <a:pt x="192" y="7"/>
                  </a:lnTo>
                  <a:lnTo>
                    <a:pt x="193" y="5"/>
                  </a:lnTo>
                  <a:lnTo>
                    <a:pt x="192" y="2"/>
                  </a:lnTo>
                  <a:lnTo>
                    <a:pt x="191" y="0"/>
                  </a:lnTo>
                  <a:lnTo>
                    <a:pt x="189" y="0"/>
                  </a:lnTo>
                  <a:lnTo>
                    <a:pt x="188" y="0"/>
                  </a:lnTo>
                  <a:lnTo>
                    <a:pt x="186" y="0"/>
                  </a:lnTo>
                  <a:lnTo>
                    <a:pt x="18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61" name="Freeform 1004"/>
            <p:cNvSpPr/>
            <p:nvPr/>
          </p:nvSpPr>
          <p:spPr bwMode="auto">
            <a:xfrm>
              <a:off x="4352926" y="2282826"/>
              <a:ext cx="65088" cy="74613"/>
            </a:xfrm>
            <a:custGeom>
              <a:avLst/>
              <a:gdLst/>
              <a:ahLst/>
              <a:cxnLst>
                <a:cxn ang="0">
                  <a:pos x="115" y="2"/>
                </a:cxn>
                <a:cxn ang="0">
                  <a:pos x="115" y="2"/>
                </a:cxn>
                <a:cxn ang="0">
                  <a:pos x="109" y="9"/>
                </a:cxn>
                <a:cxn ang="0">
                  <a:pos x="102" y="16"/>
                </a:cxn>
                <a:cxn ang="0">
                  <a:pos x="89" y="31"/>
                </a:cxn>
                <a:cxn ang="0">
                  <a:pos x="74" y="44"/>
                </a:cxn>
                <a:cxn ang="0">
                  <a:pos x="67" y="52"/>
                </a:cxn>
                <a:cxn ang="0">
                  <a:pos x="61" y="59"/>
                </a:cxn>
                <a:cxn ang="0">
                  <a:pos x="61" y="59"/>
                </a:cxn>
                <a:cxn ang="0">
                  <a:pos x="1" y="133"/>
                </a:cxn>
                <a:cxn ang="0">
                  <a:pos x="1" y="133"/>
                </a:cxn>
                <a:cxn ang="0">
                  <a:pos x="0" y="136"/>
                </a:cxn>
                <a:cxn ang="0">
                  <a:pos x="0" y="138"/>
                </a:cxn>
                <a:cxn ang="0">
                  <a:pos x="3" y="141"/>
                </a:cxn>
                <a:cxn ang="0">
                  <a:pos x="4" y="142"/>
                </a:cxn>
                <a:cxn ang="0">
                  <a:pos x="6" y="142"/>
                </a:cxn>
                <a:cxn ang="0">
                  <a:pos x="7" y="142"/>
                </a:cxn>
                <a:cxn ang="0">
                  <a:pos x="9" y="141"/>
                </a:cxn>
                <a:cxn ang="0">
                  <a:pos x="9" y="141"/>
                </a:cxn>
                <a:cxn ang="0">
                  <a:pos x="67" y="66"/>
                </a:cxn>
                <a:cxn ang="0">
                  <a:pos x="67" y="66"/>
                </a:cxn>
                <a:cxn ang="0">
                  <a:pos x="74" y="58"/>
                </a:cxn>
                <a:cxn ang="0">
                  <a:pos x="81" y="51"/>
                </a:cxn>
                <a:cxn ang="0">
                  <a:pos x="96" y="36"/>
                </a:cxn>
                <a:cxn ang="0">
                  <a:pos x="110" y="23"/>
                </a:cxn>
                <a:cxn ang="0">
                  <a:pos x="118" y="14"/>
                </a:cxn>
                <a:cxn ang="0">
                  <a:pos x="124" y="6"/>
                </a:cxn>
                <a:cxn ang="0">
                  <a:pos x="124" y="6"/>
                </a:cxn>
                <a:cxn ang="0">
                  <a:pos x="125" y="5"/>
                </a:cxn>
                <a:cxn ang="0">
                  <a:pos x="124" y="3"/>
                </a:cxn>
                <a:cxn ang="0">
                  <a:pos x="124" y="2"/>
                </a:cxn>
                <a:cxn ang="0">
                  <a:pos x="122" y="1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5" y="2"/>
                </a:cxn>
                <a:cxn ang="0">
                  <a:pos x="115" y="2"/>
                </a:cxn>
              </a:cxnLst>
              <a:rect l="0" t="0" r="r" b="b"/>
              <a:pathLst>
                <a:path w="125" h="142">
                  <a:moveTo>
                    <a:pt x="115" y="2"/>
                  </a:moveTo>
                  <a:lnTo>
                    <a:pt x="115" y="2"/>
                  </a:lnTo>
                  <a:lnTo>
                    <a:pt x="109" y="9"/>
                  </a:lnTo>
                  <a:lnTo>
                    <a:pt x="102" y="16"/>
                  </a:lnTo>
                  <a:lnTo>
                    <a:pt x="89" y="31"/>
                  </a:lnTo>
                  <a:lnTo>
                    <a:pt x="74" y="44"/>
                  </a:lnTo>
                  <a:lnTo>
                    <a:pt x="67" y="52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3" y="141"/>
                  </a:lnTo>
                  <a:lnTo>
                    <a:pt x="4" y="142"/>
                  </a:lnTo>
                  <a:lnTo>
                    <a:pt x="6" y="142"/>
                  </a:lnTo>
                  <a:lnTo>
                    <a:pt x="7" y="142"/>
                  </a:lnTo>
                  <a:lnTo>
                    <a:pt x="9" y="141"/>
                  </a:lnTo>
                  <a:lnTo>
                    <a:pt x="9" y="141"/>
                  </a:lnTo>
                  <a:lnTo>
                    <a:pt x="67" y="66"/>
                  </a:lnTo>
                  <a:lnTo>
                    <a:pt x="67" y="66"/>
                  </a:lnTo>
                  <a:lnTo>
                    <a:pt x="74" y="58"/>
                  </a:lnTo>
                  <a:lnTo>
                    <a:pt x="81" y="51"/>
                  </a:lnTo>
                  <a:lnTo>
                    <a:pt x="96" y="36"/>
                  </a:lnTo>
                  <a:lnTo>
                    <a:pt x="110" y="23"/>
                  </a:lnTo>
                  <a:lnTo>
                    <a:pt x="118" y="1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5" y="5"/>
                  </a:lnTo>
                  <a:lnTo>
                    <a:pt x="124" y="3"/>
                  </a:lnTo>
                  <a:lnTo>
                    <a:pt x="124" y="2"/>
                  </a:lnTo>
                  <a:lnTo>
                    <a:pt x="122" y="1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5" y="2"/>
                  </a:lnTo>
                  <a:lnTo>
                    <a:pt x="11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62" name="Freeform 1005"/>
            <p:cNvSpPr/>
            <p:nvPr/>
          </p:nvSpPr>
          <p:spPr bwMode="auto">
            <a:xfrm>
              <a:off x="4564063" y="2312988"/>
              <a:ext cx="49213" cy="65088"/>
            </a:xfrm>
            <a:custGeom>
              <a:avLst/>
              <a:gdLst/>
              <a:ahLst/>
              <a:cxnLst>
                <a:cxn ang="0">
                  <a:pos x="82" y="3"/>
                </a:cxn>
                <a:cxn ang="0">
                  <a:pos x="82" y="3"/>
                </a:cxn>
                <a:cxn ang="0">
                  <a:pos x="78" y="11"/>
                </a:cxn>
                <a:cxn ang="0">
                  <a:pos x="74" y="19"/>
                </a:cxn>
                <a:cxn ang="0">
                  <a:pos x="63" y="35"/>
                </a:cxn>
                <a:cxn ang="0">
                  <a:pos x="50" y="50"/>
                </a:cxn>
                <a:cxn ang="0">
                  <a:pos x="45" y="57"/>
                </a:cxn>
                <a:cxn ang="0">
                  <a:pos x="40" y="65"/>
                </a:cxn>
                <a:cxn ang="0">
                  <a:pos x="40" y="65"/>
                </a:cxn>
                <a:cxn ang="0">
                  <a:pos x="33" y="80"/>
                </a:cxn>
                <a:cxn ang="0">
                  <a:pos x="28" y="87"/>
                </a:cxn>
                <a:cxn ang="0">
                  <a:pos x="23" y="93"/>
                </a:cxn>
                <a:cxn ang="0">
                  <a:pos x="23" y="93"/>
                </a:cxn>
                <a:cxn ang="0">
                  <a:pos x="11" y="103"/>
                </a:cxn>
                <a:cxn ang="0">
                  <a:pos x="6" y="110"/>
                </a:cxn>
                <a:cxn ang="0">
                  <a:pos x="0" y="116"/>
                </a:cxn>
                <a:cxn ang="0">
                  <a:pos x="0" y="116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2" y="121"/>
                </a:cxn>
                <a:cxn ang="0">
                  <a:pos x="3" y="122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21"/>
                </a:cxn>
                <a:cxn ang="0">
                  <a:pos x="14" y="114"/>
                </a:cxn>
                <a:cxn ang="0">
                  <a:pos x="20" y="108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38" y="91"/>
                </a:cxn>
                <a:cxn ang="0">
                  <a:pos x="41" y="84"/>
                </a:cxn>
                <a:cxn ang="0">
                  <a:pos x="48" y="70"/>
                </a:cxn>
                <a:cxn ang="0">
                  <a:pos x="48" y="70"/>
                </a:cxn>
                <a:cxn ang="0">
                  <a:pos x="53" y="62"/>
                </a:cxn>
                <a:cxn ang="0">
                  <a:pos x="59" y="54"/>
                </a:cxn>
                <a:cxn ang="0">
                  <a:pos x="71" y="38"/>
                </a:cxn>
                <a:cxn ang="0">
                  <a:pos x="82" y="23"/>
                </a:cxn>
                <a:cxn ang="0">
                  <a:pos x="88" y="14"/>
                </a:cxn>
                <a:cxn ang="0">
                  <a:pos x="92" y="5"/>
                </a:cxn>
                <a:cxn ang="0">
                  <a:pos x="92" y="5"/>
                </a:cxn>
                <a:cxn ang="0">
                  <a:pos x="92" y="3"/>
                </a:cxn>
                <a:cxn ang="0">
                  <a:pos x="92" y="2"/>
                </a:cxn>
                <a:cxn ang="0">
                  <a:pos x="91" y="1"/>
                </a:cxn>
                <a:cxn ang="0">
                  <a:pos x="89" y="0"/>
                </a:cxn>
                <a:cxn ang="0">
                  <a:pos x="85" y="0"/>
                </a:cxn>
                <a:cxn ang="0">
                  <a:pos x="83" y="1"/>
                </a:cxn>
                <a:cxn ang="0">
                  <a:pos x="82" y="3"/>
                </a:cxn>
                <a:cxn ang="0">
                  <a:pos x="82" y="3"/>
                </a:cxn>
              </a:cxnLst>
              <a:rect l="0" t="0" r="r" b="b"/>
              <a:pathLst>
                <a:path w="92" h="123">
                  <a:moveTo>
                    <a:pt x="82" y="3"/>
                  </a:moveTo>
                  <a:lnTo>
                    <a:pt x="82" y="3"/>
                  </a:lnTo>
                  <a:lnTo>
                    <a:pt x="78" y="11"/>
                  </a:lnTo>
                  <a:lnTo>
                    <a:pt x="74" y="19"/>
                  </a:lnTo>
                  <a:lnTo>
                    <a:pt x="63" y="35"/>
                  </a:lnTo>
                  <a:lnTo>
                    <a:pt x="50" y="50"/>
                  </a:lnTo>
                  <a:lnTo>
                    <a:pt x="45" y="57"/>
                  </a:lnTo>
                  <a:lnTo>
                    <a:pt x="40" y="65"/>
                  </a:lnTo>
                  <a:lnTo>
                    <a:pt x="40" y="65"/>
                  </a:lnTo>
                  <a:lnTo>
                    <a:pt x="33" y="80"/>
                  </a:lnTo>
                  <a:lnTo>
                    <a:pt x="28" y="87"/>
                  </a:lnTo>
                  <a:lnTo>
                    <a:pt x="23" y="93"/>
                  </a:lnTo>
                  <a:lnTo>
                    <a:pt x="23" y="93"/>
                  </a:lnTo>
                  <a:lnTo>
                    <a:pt x="11" y="103"/>
                  </a:lnTo>
                  <a:lnTo>
                    <a:pt x="6" y="110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4" y="114"/>
                  </a:lnTo>
                  <a:lnTo>
                    <a:pt x="20" y="108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38" y="91"/>
                  </a:lnTo>
                  <a:lnTo>
                    <a:pt x="41" y="84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53" y="62"/>
                  </a:lnTo>
                  <a:lnTo>
                    <a:pt x="59" y="54"/>
                  </a:lnTo>
                  <a:lnTo>
                    <a:pt x="71" y="38"/>
                  </a:lnTo>
                  <a:lnTo>
                    <a:pt x="82" y="23"/>
                  </a:lnTo>
                  <a:lnTo>
                    <a:pt x="88" y="14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2"/>
                  </a:lnTo>
                  <a:lnTo>
                    <a:pt x="91" y="1"/>
                  </a:lnTo>
                  <a:lnTo>
                    <a:pt x="89" y="0"/>
                  </a:lnTo>
                  <a:lnTo>
                    <a:pt x="85" y="0"/>
                  </a:lnTo>
                  <a:lnTo>
                    <a:pt x="83" y="1"/>
                  </a:lnTo>
                  <a:lnTo>
                    <a:pt x="82" y="3"/>
                  </a:lnTo>
                  <a:lnTo>
                    <a:pt x="8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63" name="Freeform 1006"/>
            <p:cNvSpPr/>
            <p:nvPr/>
          </p:nvSpPr>
          <p:spPr bwMode="auto">
            <a:xfrm>
              <a:off x="4624388" y="2316163"/>
              <a:ext cx="38100" cy="47625"/>
            </a:xfrm>
            <a:custGeom>
              <a:avLst/>
              <a:gdLst/>
              <a:ahLst/>
              <a:cxnLst>
                <a:cxn ang="0">
                  <a:pos x="64" y="4"/>
                </a:cxn>
                <a:cxn ang="0">
                  <a:pos x="64" y="4"/>
                </a:cxn>
                <a:cxn ang="0">
                  <a:pos x="63" y="10"/>
                </a:cxn>
                <a:cxn ang="0">
                  <a:pos x="60" y="16"/>
                </a:cxn>
                <a:cxn ang="0">
                  <a:pos x="55" y="22"/>
                </a:cxn>
                <a:cxn ang="0">
                  <a:pos x="51" y="27"/>
                </a:cxn>
                <a:cxn ang="0">
                  <a:pos x="42" y="37"/>
                </a:cxn>
                <a:cxn ang="0">
                  <a:pos x="33" y="47"/>
                </a:cxn>
                <a:cxn ang="0">
                  <a:pos x="33" y="47"/>
                </a:cxn>
                <a:cxn ang="0">
                  <a:pos x="16" y="64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2" y="89"/>
                </a:cxn>
                <a:cxn ang="0">
                  <a:pos x="3" y="91"/>
                </a:cxn>
                <a:cxn ang="0">
                  <a:pos x="6" y="91"/>
                </a:cxn>
                <a:cxn ang="0">
                  <a:pos x="8" y="91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19" y="76"/>
                </a:cxn>
                <a:cxn ang="0">
                  <a:pos x="30" y="63"/>
                </a:cxn>
                <a:cxn ang="0">
                  <a:pos x="52" y="39"/>
                </a:cxn>
                <a:cxn ang="0">
                  <a:pos x="52" y="39"/>
                </a:cxn>
                <a:cxn ang="0">
                  <a:pos x="60" y="32"/>
                </a:cxn>
                <a:cxn ang="0">
                  <a:pos x="66" y="24"/>
                </a:cxn>
                <a:cxn ang="0">
                  <a:pos x="71" y="14"/>
                </a:cxn>
                <a:cxn ang="0">
                  <a:pos x="72" y="9"/>
                </a:cxn>
                <a:cxn ang="0">
                  <a:pos x="73" y="4"/>
                </a:cxn>
                <a:cxn ang="0">
                  <a:pos x="73" y="4"/>
                </a:cxn>
                <a:cxn ang="0">
                  <a:pos x="73" y="2"/>
                </a:cxn>
                <a:cxn ang="0">
                  <a:pos x="72" y="1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6" y="1"/>
                </a:cxn>
                <a:cxn ang="0">
                  <a:pos x="65" y="2"/>
                </a:cxn>
                <a:cxn ang="0">
                  <a:pos x="64" y="4"/>
                </a:cxn>
                <a:cxn ang="0">
                  <a:pos x="64" y="4"/>
                </a:cxn>
              </a:cxnLst>
              <a:rect l="0" t="0" r="r" b="b"/>
              <a:pathLst>
                <a:path w="73" h="91">
                  <a:moveTo>
                    <a:pt x="64" y="4"/>
                  </a:moveTo>
                  <a:lnTo>
                    <a:pt x="64" y="4"/>
                  </a:lnTo>
                  <a:lnTo>
                    <a:pt x="63" y="10"/>
                  </a:lnTo>
                  <a:lnTo>
                    <a:pt x="60" y="16"/>
                  </a:lnTo>
                  <a:lnTo>
                    <a:pt x="55" y="22"/>
                  </a:lnTo>
                  <a:lnTo>
                    <a:pt x="51" y="27"/>
                  </a:lnTo>
                  <a:lnTo>
                    <a:pt x="42" y="3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16" y="64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2" y="89"/>
                  </a:lnTo>
                  <a:lnTo>
                    <a:pt x="3" y="91"/>
                  </a:lnTo>
                  <a:lnTo>
                    <a:pt x="6" y="91"/>
                  </a:lnTo>
                  <a:lnTo>
                    <a:pt x="8" y="91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9" y="76"/>
                  </a:lnTo>
                  <a:lnTo>
                    <a:pt x="30" y="63"/>
                  </a:lnTo>
                  <a:lnTo>
                    <a:pt x="52" y="39"/>
                  </a:lnTo>
                  <a:lnTo>
                    <a:pt x="52" y="39"/>
                  </a:lnTo>
                  <a:lnTo>
                    <a:pt x="60" y="32"/>
                  </a:lnTo>
                  <a:lnTo>
                    <a:pt x="66" y="24"/>
                  </a:lnTo>
                  <a:lnTo>
                    <a:pt x="71" y="14"/>
                  </a:lnTo>
                  <a:lnTo>
                    <a:pt x="72" y="9"/>
                  </a:lnTo>
                  <a:lnTo>
                    <a:pt x="73" y="4"/>
                  </a:lnTo>
                  <a:lnTo>
                    <a:pt x="73" y="4"/>
                  </a:lnTo>
                  <a:lnTo>
                    <a:pt x="73" y="2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6" y="1"/>
                  </a:lnTo>
                  <a:lnTo>
                    <a:pt x="65" y="2"/>
                  </a:lnTo>
                  <a:lnTo>
                    <a:pt x="64" y="4"/>
                  </a:lnTo>
                  <a:lnTo>
                    <a:pt x="6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64" name="Freeform 1007"/>
            <p:cNvSpPr/>
            <p:nvPr/>
          </p:nvSpPr>
          <p:spPr bwMode="auto">
            <a:xfrm>
              <a:off x="4687888" y="2322513"/>
              <a:ext cx="25400" cy="34925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2" y="66"/>
                </a:cxn>
                <a:cxn ang="0">
                  <a:pos x="4" y="67"/>
                </a:cxn>
                <a:cxn ang="0">
                  <a:pos x="6" y="67"/>
                </a:cxn>
                <a:cxn ang="0">
                  <a:pos x="7" y="66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46" y="8"/>
                </a:cxn>
                <a:cxn ang="0">
                  <a:pos x="46" y="8"/>
                </a:cxn>
                <a:cxn ang="0">
                  <a:pos x="47" y="6"/>
                </a:cxn>
                <a:cxn ang="0">
                  <a:pos x="47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7" h="67">
                  <a:moveTo>
                    <a:pt x="38" y="2"/>
                  </a:moveTo>
                  <a:lnTo>
                    <a:pt x="38" y="2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2" y="66"/>
                  </a:lnTo>
                  <a:lnTo>
                    <a:pt x="4" y="67"/>
                  </a:lnTo>
                  <a:lnTo>
                    <a:pt x="6" y="67"/>
                  </a:lnTo>
                  <a:lnTo>
                    <a:pt x="7" y="66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7" y="6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65" name="Freeform 1008"/>
            <p:cNvSpPr/>
            <p:nvPr/>
          </p:nvSpPr>
          <p:spPr bwMode="auto">
            <a:xfrm>
              <a:off x="4095751" y="2149476"/>
              <a:ext cx="746125" cy="649288"/>
            </a:xfrm>
            <a:custGeom>
              <a:avLst/>
              <a:gdLst/>
              <a:ahLst/>
              <a:cxnLst>
                <a:cxn ang="0">
                  <a:pos x="1140" y="1223"/>
                </a:cxn>
                <a:cxn ang="0">
                  <a:pos x="915" y="1215"/>
                </a:cxn>
                <a:cxn ang="0">
                  <a:pos x="541" y="1215"/>
                </a:cxn>
                <a:cxn ang="0">
                  <a:pos x="268" y="1224"/>
                </a:cxn>
                <a:cxn ang="0">
                  <a:pos x="95" y="1200"/>
                </a:cxn>
                <a:cxn ang="0">
                  <a:pos x="40" y="1159"/>
                </a:cxn>
                <a:cxn ang="0">
                  <a:pos x="16" y="1026"/>
                </a:cxn>
                <a:cxn ang="0">
                  <a:pos x="25" y="1009"/>
                </a:cxn>
                <a:cxn ang="0">
                  <a:pos x="19" y="875"/>
                </a:cxn>
                <a:cxn ang="0">
                  <a:pos x="9" y="625"/>
                </a:cxn>
                <a:cxn ang="0">
                  <a:pos x="6" y="418"/>
                </a:cxn>
                <a:cxn ang="0">
                  <a:pos x="7" y="289"/>
                </a:cxn>
                <a:cxn ang="0">
                  <a:pos x="52" y="230"/>
                </a:cxn>
                <a:cxn ang="0">
                  <a:pos x="151" y="213"/>
                </a:cxn>
                <a:cxn ang="0">
                  <a:pos x="235" y="218"/>
                </a:cxn>
                <a:cxn ang="0">
                  <a:pos x="289" y="31"/>
                </a:cxn>
                <a:cxn ang="0">
                  <a:pos x="307" y="12"/>
                </a:cxn>
                <a:cxn ang="0">
                  <a:pos x="441" y="1"/>
                </a:cxn>
                <a:cxn ang="0">
                  <a:pos x="695" y="15"/>
                </a:cxn>
                <a:cxn ang="0">
                  <a:pos x="756" y="83"/>
                </a:cxn>
                <a:cxn ang="0">
                  <a:pos x="793" y="203"/>
                </a:cxn>
                <a:cxn ang="0">
                  <a:pos x="1105" y="200"/>
                </a:cxn>
                <a:cxn ang="0">
                  <a:pos x="1230" y="198"/>
                </a:cxn>
                <a:cxn ang="0">
                  <a:pos x="1356" y="241"/>
                </a:cxn>
                <a:cxn ang="0">
                  <a:pos x="1396" y="318"/>
                </a:cxn>
                <a:cxn ang="0">
                  <a:pos x="1403" y="390"/>
                </a:cxn>
                <a:cxn ang="0">
                  <a:pos x="1406" y="426"/>
                </a:cxn>
                <a:cxn ang="0">
                  <a:pos x="1379" y="431"/>
                </a:cxn>
                <a:cxn ang="0">
                  <a:pos x="1365" y="363"/>
                </a:cxn>
                <a:cxn ang="0">
                  <a:pos x="1332" y="271"/>
                </a:cxn>
                <a:cxn ang="0">
                  <a:pos x="1211" y="232"/>
                </a:cxn>
                <a:cxn ang="0">
                  <a:pos x="1047" y="238"/>
                </a:cxn>
                <a:cxn ang="0">
                  <a:pos x="777" y="239"/>
                </a:cxn>
                <a:cxn ang="0">
                  <a:pos x="760" y="229"/>
                </a:cxn>
                <a:cxn ang="0">
                  <a:pos x="747" y="174"/>
                </a:cxn>
                <a:cxn ang="0">
                  <a:pos x="714" y="77"/>
                </a:cxn>
                <a:cxn ang="0">
                  <a:pos x="647" y="43"/>
                </a:cxn>
                <a:cxn ang="0">
                  <a:pos x="476" y="39"/>
                </a:cxn>
                <a:cxn ang="0">
                  <a:pos x="320" y="66"/>
                </a:cxn>
                <a:cxn ang="0">
                  <a:pos x="298" y="168"/>
                </a:cxn>
                <a:cxn ang="0">
                  <a:pos x="267" y="232"/>
                </a:cxn>
                <a:cxn ang="0">
                  <a:pos x="264" y="252"/>
                </a:cxn>
                <a:cxn ang="0">
                  <a:pos x="245" y="258"/>
                </a:cxn>
                <a:cxn ang="0">
                  <a:pos x="175" y="252"/>
                </a:cxn>
                <a:cxn ang="0">
                  <a:pos x="80" y="259"/>
                </a:cxn>
                <a:cxn ang="0">
                  <a:pos x="44" y="298"/>
                </a:cxn>
                <a:cxn ang="0">
                  <a:pos x="46" y="541"/>
                </a:cxn>
                <a:cxn ang="0">
                  <a:pos x="55" y="893"/>
                </a:cxn>
                <a:cxn ang="0">
                  <a:pos x="56" y="1019"/>
                </a:cxn>
                <a:cxn ang="0">
                  <a:pos x="58" y="1106"/>
                </a:cxn>
                <a:cxn ang="0">
                  <a:pos x="101" y="1162"/>
                </a:cxn>
                <a:cxn ang="0">
                  <a:pos x="279" y="1186"/>
                </a:cxn>
                <a:cxn ang="0">
                  <a:pos x="440" y="1189"/>
                </a:cxn>
                <a:cxn ang="0">
                  <a:pos x="599" y="1178"/>
                </a:cxn>
                <a:cxn ang="0">
                  <a:pos x="880" y="1179"/>
                </a:cxn>
                <a:cxn ang="0">
                  <a:pos x="1084" y="1180"/>
                </a:cxn>
                <a:cxn ang="0">
                  <a:pos x="1208" y="1188"/>
                </a:cxn>
                <a:cxn ang="0">
                  <a:pos x="1248" y="1188"/>
                </a:cxn>
                <a:cxn ang="0">
                  <a:pos x="1276" y="1173"/>
                </a:cxn>
                <a:cxn ang="0">
                  <a:pos x="1296" y="1192"/>
                </a:cxn>
                <a:cxn ang="0">
                  <a:pos x="1261" y="1223"/>
                </a:cxn>
              </a:cxnLst>
              <a:rect l="0" t="0" r="r" b="b"/>
              <a:pathLst>
                <a:path w="1409" h="1227">
                  <a:moveTo>
                    <a:pt x="1221" y="1227"/>
                  </a:moveTo>
                  <a:lnTo>
                    <a:pt x="1221" y="1227"/>
                  </a:lnTo>
                  <a:lnTo>
                    <a:pt x="1205" y="1226"/>
                  </a:lnTo>
                  <a:lnTo>
                    <a:pt x="1190" y="1226"/>
                  </a:lnTo>
                  <a:lnTo>
                    <a:pt x="1190" y="1226"/>
                  </a:lnTo>
                  <a:lnTo>
                    <a:pt x="1176" y="1225"/>
                  </a:lnTo>
                  <a:lnTo>
                    <a:pt x="1176" y="1225"/>
                  </a:lnTo>
                  <a:lnTo>
                    <a:pt x="1140" y="1223"/>
                  </a:lnTo>
                  <a:lnTo>
                    <a:pt x="1105" y="1221"/>
                  </a:lnTo>
                  <a:lnTo>
                    <a:pt x="1104" y="1221"/>
                  </a:lnTo>
                  <a:lnTo>
                    <a:pt x="1104" y="1221"/>
                  </a:lnTo>
                  <a:lnTo>
                    <a:pt x="1049" y="1218"/>
                  </a:lnTo>
                  <a:lnTo>
                    <a:pt x="1021" y="1217"/>
                  </a:lnTo>
                  <a:lnTo>
                    <a:pt x="993" y="1216"/>
                  </a:lnTo>
                  <a:lnTo>
                    <a:pt x="993" y="1216"/>
                  </a:lnTo>
                  <a:lnTo>
                    <a:pt x="915" y="1215"/>
                  </a:lnTo>
                  <a:lnTo>
                    <a:pt x="838" y="1214"/>
                  </a:lnTo>
                  <a:lnTo>
                    <a:pt x="838" y="1214"/>
                  </a:lnTo>
                  <a:lnTo>
                    <a:pt x="760" y="1213"/>
                  </a:lnTo>
                  <a:lnTo>
                    <a:pt x="681" y="1212"/>
                  </a:lnTo>
                  <a:lnTo>
                    <a:pt x="681" y="1212"/>
                  </a:lnTo>
                  <a:lnTo>
                    <a:pt x="608" y="1213"/>
                  </a:lnTo>
                  <a:lnTo>
                    <a:pt x="541" y="1215"/>
                  </a:lnTo>
                  <a:lnTo>
                    <a:pt x="541" y="1215"/>
                  </a:lnTo>
                  <a:lnTo>
                    <a:pt x="494" y="1218"/>
                  </a:lnTo>
                  <a:lnTo>
                    <a:pt x="489" y="1218"/>
                  </a:lnTo>
                  <a:lnTo>
                    <a:pt x="489" y="1218"/>
                  </a:lnTo>
                  <a:lnTo>
                    <a:pt x="399" y="1223"/>
                  </a:lnTo>
                  <a:lnTo>
                    <a:pt x="354" y="1224"/>
                  </a:lnTo>
                  <a:lnTo>
                    <a:pt x="309" y="1225"/>
                  </a:lnTo>
                  <a:lnTo>
                    <a:pt x="309" y="1225"/>
                  </a:lnTo>
                  <a:lnTo>
                    <a:pt x="268" y="1224"/>
                  </a:lnTo>
                  <a:lnTo>
                    <a:pt x="228" y="1223"/>
                  </a:lnTo>
                  <a:lnTo>
                    <a:pt x="191" y="1220"/>
                  </a:lnTo>
                  <a:lnTo>
                    <a:pt x="157" y="1215"/>
                  </a:lnTo>
                  <a:lnTo>
                    <a:pt x="157" y="1215"/>
                  </a:lnTo>
                  <a:lnTo>
                    <a:pt x="141" y="1213"/>
                  </a:lnTo>
                  <a:lnTo>
                    <a:pt x="126" y="1209"/>
                  </a:lnTo>
                  <a:lnTo>
                    <a:pt x="109" y="1205"/>
                  </a:lnTo>
                  <a:lnTo>
                    <a:pt x="95" y="1200"/>
                  </a:lnTo>
                  <a:lnTo>
                    <a:pt x="80" y="1194"/>
                  </a:lnTo>
                  <a:lnTo>
                    <a:pt x="67" y="1187"/>
                  </a:lnTo>
                  <a:lnTo>
                    <a:pt x="61" y="1183"/>
                  </a:lnTo>
                  <a:lnTo>
                    <a:pt x="55" y="1177"/>
                  </a:lnTo>
                  <a:lnTo>
                    <a:pt x="50" y="1172"/>
                  </a:lnTo>
                  <a:lnTo>
                    <a:pt x="45" y="1167"/>
                  </a:lnTo>
                  <a:lnTo>
                    <a:pt x="45" y="1167"/>
                  </a:lnTo>
                  <a:lnTo>
                    <a:pt x="40" y="1159"/>
                  </a:lnTo>
                  <a:lnTo>
                    <a:pt x="36" y="1150"/>
                  </a:lnTo>
                  <a:lnTo>
                    <a:pt x="27" y="1134"/>
                  </a:lnTo>
                  <a:lnTo>
                    <a:pt x="22" y="1117"/>
                  </a:lnTo>
                  <a:lnTo>
                    <a:pt x="19" y="1101"/>
                  </a:lnTo>
                  <a:lnTo>
                    <a:pt x="17" y="1083"/>
                  </a:lnTo>
                  <a:lnTo>
                    <a:pt x="16" y="1065"/>
                  </a:lnTo>
                  <a:lnTo>
                    <a:pt x="16" y="1029"/>
                  </a:lnTo>
                  <a:lnTo>
                    <a:pt x="16" y="1026"/>
                  </a:lnTo>
                  <a:lnTo>
                    <a:pt x="16" y="1026"/>
                  </a:lnTo>
                  <a:lnTo>
                    <a:pt x="17" y="1023"/>
                  </a:lnTo>
                  <a:lnTo>
                    <a:pt x="18" y="1019"/>
                  </a:lnTo>
                  <a:lnTo>
                    <a:pt x="20" y="1016"/>
                  </a:lnTo>
                  <a:lnTo>
                    <a:pt x="23" y="1013"/>
                  </a:lnTo>
                  <a:lnTo>
                    <a:pt x="24" y="1012"/>
                  </a:lnTo>
                  <a:lnTo>
                    <a:pt x="25" y="1009"/>
                  </a:lnTo>
                  <a:lnTo>
                    <a:pt x="25" y="1009"/>
                  </a:lnTo>
                  <a:lnTo>
                    <a:pt x="25" y="1001"/>
                  </a:lnTo>
                  <a:lnTo>
                    <a:pt x="25" y="1001"/>
                  </a:lnTo>
                  <a:lnTo>
                    <a:pt x="23" y="961"/>
                  </a:lnTo>
                  <a:lnTo>
                    <a:pt x="23" y="959"/>
                  </a:lnTo>
                  <a:lnTo>
                    <a:pt x="23" y="959"/>
                  </a:lnTo>
                  <a:lnTo>
                    <a:pt x="22" y="927"/>
                  </a:lnTo>
                  <a:lnTo>
                    <a:pt x="22" y="927"/>
                  </a:lnTo>
                  <a:lnTo>
                    <a:pt x="19" y="875"/>
                  </a:lnTo>
                  <a:lnTo>
                    <a:pt x="19" y="875"/>
                  </a:lnTo>
                  <a:lnTo>
                    <a:pt x="18" y="830"/>
                  </a:lnTo>
                  <a:lnTo>
                    <a:pt x="15" y="786"/>
                  </a:lnTo>
                  <a:lnTo>
                    <a:pt x="15" y="786"/>
                  </a:lnTo>
                  <a:lnTo>
                    <a:pt x="12" y="759"/>
                  </a:lnTo>
                  <a:lnTo>
                    <a:pt x="11" y="732"/>
                  </a:lnTo>
                  <a:lnTo>
                    <a:pt x="9" y="679"/>
                  </a:lnTo>
                  <a:lnTo>
                    <a:pt x="9" y="625"/>
                  </a:lnTo>
                  <a:lnTo>
                    <a:pt x="10" y="572"/>
                  </a:lnTo>
                  <a:lnTo>
                    <a:pt x="10" y="570"/>
                  </a:lnTo>
                  <a:lnTo>
                    <a:pt x="10" y="570"/>
                  </a:lnTo>
                  <a:lnTo>
                    <a:pt x="10" y="522"/>
                  </a:lnTo>
                  <a:lnTo>
                    <a:pt x="10" y="475"/>
                  </a:lnTo>
                  <a:lnTo>
                    <a:pt x="10" y="475"/>
                  </a:lnTo>
                  <a:lnTo>
                    <a:pt x="9" y="448"/>
                  </a:lnTo>
                  <a:lnTo>
                    <a:pt x="6" y="418"/>
                  </a:lnTo>
                  <a:lnTo>
                    <a:pt x="6" y="418"/>
                  </a:lnTo>
                  <a:lnTo>
                    <a:pt x="2" y="394"/>
                  </a:lnTo>
                  <a:lnTo>
                    <a:pt x="0" y="370"/>
                  </a:lnTo>
                  <a:lnTo>
                    <a:pt x="0" y="345"/>
                  </a:lnTo>
                  <a:lnTo>
                    <a:pt x="0" y="322"/>
                  </a:lnTo>
                  <a:lnTo>
                    <a:pt x="2" y="311"/>
                  </a:lnTo>
                  <a:lnTo>
                    <a:pt x="3" y="299"/>
                  </a:lnTo>
                  <a:lnTo>
                    <a:pt x="7" y="289"/>
                  </a:lnTo>
                  <a:lnTo>
                    <a:pt x="10" y="279"/>
                  </a:lnTo>
                  <a:lnTo>
                    <a:pt x="14" y="269"/>
                  </a:lnTo>
                  <a:lnTo>
                    <a:pt x="20" y="260"/>
                  </a:lnTo>
                  <a:lnTo>
                    <a:pt x="26" y="252"/>
                  </a:lnTo>
                  <a:lnTo>
                    <a:pt x="34" y="243"/>
                  </a:lnTo>
                  <a:lnTo>
                    <a:pt x="34" y="243"/>
                  </a:lnTo>
                  <a:lnTo>
                    <a:pt x="42" y="236"/>
                  </a:lnTo>
                  <a:lnTo>
                    <a:pt x="52" y="230"/>
                  </a:lnTo>
                  <a:lnTo>
                    <a:pt x="63" y="225"/>
                  </a:lnTo>
                  <a:lnTo>
                    <a:pt x="74" y="221"/>
                  </a:lnTo>
                  <a:lnTo>
                    <a:pt x="87" y="218"/>
                  </a:lnTo>
                  <a:lnTo>
                    <a:pt x="101" y="214"/>
                  </a:lnTo>
                  <a:lnTo>
                    <a:pt x="116" y="213"/>
                  </a:lnTo>
                  <a:lnTo>
                    <a:pt x="133" y="213"/>
                  </a:lnTo>
                  <a:lnTo>
                    <a:pt x="133" y="213"/>
                  </a:lnTo>
                  <a:lnTo>
                    <a:pt x="151" y="213"/>
                  </a:lnTo>
                  <a:lnTo>
                    <a:pt x="167" y="214"/>
                  </a:lnTo>
                  <a:lnTo>
                    <a:pt x="202" y="218"/>
                  </a:lnTo>
                  <a:lnTo>
                    <a:pt x="204" y="218"/>
                  </a:lnTo>
                  <a:lnTo>
                    <a:pt x="204" y="218"/>
                  </a:lnTo>
                  <a:lnTo>
                    <a:pt x="228" y="221"/>
                  </a:lnTo>
                  <a:lnTo>
                    <a:pt x="233" y="221"/>
                  </a:lnTo>
                  <a:lnTo>
                    <a:pt x="235" y="218"/>
                  </a:lnTo>
                  <a:lnTo>
                    <a:pt x="235" y="218"/>
                  </a:lnTo>
                  <a:lnTo>
                    <a:pt x="245" y="193"/>
                  </a:lnTo>
                  <a:lnTo>
                    <a:pt x="255" y="169"/>
                  </a:lnTo>
                  <a:lnTo>
                    <a:pt x="264" y="146"/>
                  </a:lnTo>
                  <a:lnTo>
                    <a:pt x="271" y="122"/>
                  </a:lnTo>
                  <a:lnTo>
                    <a:pt x="277" y="98"/>
                  </a:lnTo>
                  <a:lnTo>
                    <a:pt x="282" y="76"/>
                  </a:lnTo>
                  <a:lnTo>
                    <a:pt x="286" y="5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25"/>
                  </a:lnTo>
                  <a:lnTo>
                    <a:pt x="294" y="20"/>
                  </a:lnTo>
                  <a:lnTo>
                    <a:pt x="298" y="17"/>
                  </a:lnTo>
                  <a:lnTo>
                    <a:pt x="304" y="13"/>
                  </a:lnTo>
                  <a:lnTo>
                    <a:pt x="306" y="13"/>
                  </a:lnTo>
                  <a:lnTo>
                    <a:pt x="307" y="12"/>
                  </a:lnTo>
                  <a:lnTo>
                    <a:pt x="307" y="12"/>
                  </a:lnTo>
                  <a:lnTo>
                    <a:pt x="310" y="9"/>
                  </a:lnTo>
                  <a:lnTo>
                    <a:pt x="312" y="8"/>
                  </a:lnTo>
                  <a:lnTo>
                    <a:pt x="316" y="7"/>
                  </a:lnTo>
                  <a:lnTo>
                    <a:pt x="320" y="6"/>
                  </a:lnTo>
                  <a:lnTo>
                    <a:pt x="320" y="6"/>
                  </a:lnTo>
                  <a:lnTo>
                    <a:pt x="361" y="4"/>
                  </a:lnTo>
                  <a:lnTo>
                    <a:pt x="401" y="2"/>
                  </a:lnTo>
                  <a:lnTo>
                    <a:pt x="441" y="1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532" y="1"/>
                  </a:lnTo>
                  <a:lnTo>
                    <a:pt x="584" y="3"/>
                  </a:lnTo>
                  <a:lnTo>
                    <a:pt x="634" y="7"/>
                  </a:lnTo>
                  <a:lnTo>
                    <a:pt x="681" y="12"/>
                  </a:lnTo>
                  <a:lnTo>
                    <a:pt x="681" y="12"/>
                  </a:lnTo>
                  <a:lnTo>
                    <a:pt x="695" y="15"/>
                  </a:lnTo>
                  <a:lnTo>
                    <a:pt x="707" y="20"/>
                  </a:lnTo>
                  <a:lnTo>
                    <a:pt x="719" y="26"/>
                  </a:lnTo>
                  <a:lnTo>
                    <a:pt x="729" y="33"/>
                  </a:lnTo>
                  <a:lnTo>
                    <a:pt x="737" y="42"/>
                  </a:lnTo>
                  <a:lnTo>
                    <a:pt x="745" y="54"/>
                  </a:lnTo>
                  <a:lnTo>
                    <a:pt x="751" y="67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66" y="118"/>
                  </a:lnTo>
                  <a:lnTo>
                    <a:pt x="766" y="118"/>
                  </a:lnTo>
                  <a:lnTo>
                    <a:pt x="774" y="138"/>
                  </a:lnTo>
                  <a:lnTo>
                    <a:pt x="779" y="157"/>
                  </a:lnTo>
                  <a:lnTo>
                    <a:pt x="784" y="177"/>
                  </a:lnTo>
                  <a:lnTo>
                    <a:pt x="787" y="198"/>
                  </a:lnTo>
                  <a:lnTo>
                    <a:pt x="788" y="203"/>
                  </a:lnTo>
                  <a:lnTo>
                    <a:pt x="793" y="203"/>
                  </a:lnTo>
                  <a:lnTo>
                    <a:pt x="793" y="203"/>
                  </a:lnTo>
                  <a:lnTo>
                    <a:pt x="901" y="204"/>
                  </a:lnTo>
                  <a:lnTo>
                    <a:pt x="901" y="204"/>
                  </a:lnTo>
                  <a:lnTo>
                    <a:pt x="1026" y="204"/>
                  </a:lnTo>
                  <a:lnTo>
                    <a:pt x="1026" y="204"/>
                  </a:lnTo>
                  <a:lnTo>
                    <a:pt x="1046" y="204"/>
                  </a:lnTo>
                  <a:lnTo>
                    <a:pt x="1066" y="203"/>
                  </a:lnTo>
                  <a:lnTo>
                    <a:pt x="1105" y="200"/>
                  </a:lnTo>
                  <a:lnTo>
                    <a:pt x="1105" y="200"/>
                  </a:lnTo>
                  <a:lnTo>
                    <a:pt x="1144" y="197"/>
                  </a:lnTo>
                  <a:lnTo>
                    <a:pt x="1163" y="195"/>
                  </a:lnTo>
                  <a:lnTo>
                    <a:pt x="1182" y="195"/>
                  </a:lnTo>
                  <a:lnTo>
                    <a:pt x="1182" y="195"/>
                  </a:lnTo>
                  <a:lnTo>
                    <a:pt x="1207" y="196"/>
                  </a:lnTo>
                  <a:lnTo>
                    <a:pt x="1230" y="198"/>
                  </a:lnTo>
                  <a:lnTo>
                    <a:pt x="1230" y="198"/>
                  </a:lnTo>
                  <a:lnTo>
                    <a:pt x="1249" y="202"/>
                  </a:lnTo>
                  <a:lnTo>
                    <a:pt x="1271" y="206"/>
                  </a:lnTo>
                  <a:lnTo>
                    <a:pt x="1294" y="212"/>
                  </a:lnTo>
                  <a:lnTo>
                    <a:pt x="1317" y="221"/>
                  </a:lnTo>
                  <a:lnTo>
                    <a:pt x="1327" y="225"/>
                  </a:lnTo>
                  <a:lnTo>
                    <a:pt x="1337" y="230"/>
                  </a:lnTo>
                  <a:lnTo>
                    <a:pt x="1348" y="235"/>
                  </a:lnTo>
                  <a:lnTo>
                    <a:pt x="1356" y="241"/>
                  </a:lnTo>
                  <a:lnTo>
                    <a:pt x="1364" y="249"/>
                  </a:lnTo>
                  <a:lnTo>
                    <a:pt x="1372" y="256"/>
                  </a:lnTo>
                  <a:lnTo>
                    <a:pt x="1378" y="263"/>
                  </a:lnTo>
                  <a:lnTo>
                    <a:pt x="1383" y="273"/>
                  </a:lnTo>
                  <a:lnTo>
                    <a:pt x="1383" y="273"/>
                  </a:lnTo>
                  <a:lnTo>
                    <a:pt x="1388" y="287"/>
                  </a:lnTo>
                  <a:lnTo>
                    <a:pt x="1393" y="303"/>
                  </a:lnTo>
                  <a:lnTo>
                    <a:pt x="1396" y="318"/>
                  </a:lnTo>
                  <a:lnTo>
                    <a:pt x="1400" y="335"/>
                  </a:lnTo>
                  <a:lnTo>
                    <a:pt x="1401" y="345"/>
                  </a:lnTo>
                  <a:lnTo>
                    <a:pt x="1401" y="345"/>
                  </a:lnTo>
                  <a:lnTo>
                    <a:pt x="1402" y="356"/>
                  </a:lnTo>
                  <a:lnTo>
                    <a:pt x="1402" y="370"/>
                  </a:lnTo>
                  <a:lnTo>
                    <a:pt x="1402" y="370"/>
                  </a:lnTo>
                  <a:lnTo>
                    <a:pt x="1402" y="379"/>
                  </a:lnTo>
                  <a:lnTo>
                    <a:pt x="1403" y="390"/>
                  </a:lnTo>
                  <a:lnTo>
                    <a:pt x="1404" y="399"/>
                  </a:lnTo>
                  <a:lnTo>
                    <a:pt x="1407" y="408"/>
                  </a:lnTo>
                  <a:lnTo>
                    <a:pt x="1407" y="408"/>
                  </a:lnTo>
                  <a:lnTo>
                    <a:pt x="1409" y="412"/>
                  </a:lnTo>
                  <a:lnTo>
                    <a:pt x="1409" y="418"/>
                  </a:lnTo>
                  <a:lnTo>
                    <a:pt x="1408" y="422"/>
                  </a:lnTo>
                  <a:lnTo>
                    <a:pt x="1406" y="426"/>
                  </a:lnTo>
                  <a:lnTo>
                    <a:pt x="1406" y="426"/>
                  </a:lnTo>
                  <a:lnTo>
                    <a:pt x="1403" y="430"/>
                  </a:lnTo>
                  <a:lnTo>
                    <a:pt x="1399" y="433"/>
                  </a:lnTo>
                  <a:lnTo>
                    <a:pt x="1394" y="435"/>
                  </a:lnTo>
                  <a:lnTo>
                    <a:pt x="1389" y="436"/>
                  </a:lnTo>
                  <a:lnTo>
                    <a:pt x="1389" y="436"/>
                  </a:lnTo>
                  <a:lnTo>
                    <a:pt x="1385" y="435"/>
                  </a:lnTo>
                  <a:lnTo>
                    <a:pt x="1382" y="433"/>
                  </a:lnTo>
                  <a:lnTo>
                    <a:pt x="1379" y="431"/>
                  </a:lnTo>
                  <a:lnTo>
                    <a:pt x="1376" y="427"/>
                  </a:lnTo>
                  <a:lnTo>
                    <a:pt x="1376" y="427"/>
                  </a:lnTo>
                  <a:lnTo>
                    <a:pt x="1373" y="419"/>
                  </a:lnTo>
                  <a:lnTo>
                    <a:pt x="1371" y="411"/>
                  </a:lnTo>
                  <a:lnTo>
                    <a:pt x="1367" y="395"/>
                  </a:lnTo>
                  <a:lnTo>
                    <a:pt x="1365" y="378"/>
                  </a:lnTo>
                  <a:lnTo>
                    <a:pt x="1365" y="363"/>
                  </a:lnTo>
                  <a:lnTo>
                    <a:pt x="1365" y="363"/>
                  </a:lnTo>
                  <a:lnTo>
                    <a:pt x="1363" y="335"/>
                  </a:lnTo>
                  <a:lnTo>
                    <a:pt x="1361" y="321"/>
                  </a:lnTo>
                  <a:lnTo>
                    <a:pt x="1358" y="307"/>
                  </a:lnTo>
                  <a:lnTo>
                    <a:pt x="1358" y="307"/>
                  </a:lnTo>
                  <a:lnTo>
                    <a:pt x="1354" y="297"/>
                  </a:lnTo>
                  <a:lnTo>
                    <a:pt x="1348" y="288"/>
                  </a:lnTo>
                  <a:lnTo>
                    <a:pt x="1340" y="280"/>
                  </a:lnTo>
                  <a:lnTo>
                    <a:pt x="1332" y="271"/>
                  </a:lnTo>
                  <a:lnTo>
                    <a:pt x="1322" y="265"/>
                  </a:lnTo>
                  <a:lnTo>
                    <a:pt x="1311" y="258"/>
                  </a:lnTo>
                  <a:lnTo>
                    <a:pt x="1300" y="253"/>
                  </a:lnTo>
                  <a:lnTo>
                    <a:pt x="1288" y="248"/>
                  </a:lnTo>
                  <a:lnTo>
                    <a:pt x="1275" y="243"/>
                  </a:lnTo>
                  <a:lnTo>
                    <a:pt x="1263" y="240"/>
                  </a:lnTo>
                  <a:lnTo>
                    <a:pt x="1237" y="235"/>
                  </a:lnTo>
                  <a:lnTo>
                    <a:pt x="1211" y="232"/>
                  </a:lnTo>
                  <a:lnTo>
                    <a:pt x="1188" y="231"/>
                  </a:lnTo>
                  <a:lnTo>
                    <a:pt x="1188" y="231"/>
                  </a:lnTo>
                  <a:lnTo>
                    <a:pt x="1181" y="231"/>
                  </a:lnTo>
                  <a:lnTo>
                    <a:pt x="1181" y="231"/>
                  </a:lnTo>
                  <a:lnTo>
                    <a:pt x="1140" y="233"/>
                  </a:lnTo>
                  <a:lnTo>
                    <a:pt x="1101" y="235"/>
                  </a:lnTo>
                  <a:lnTo>
                    <a:pt x="1101" y="235"/>
                  </a:lnTo>
                  <a:lnTo>
                    <a:pt x="1047" y="238"/>
                  </a:lnTo>
                  <a:lnTo>
                    <a:pt x="1019" y="239"/>
                  </a:lnTo>
                  <a:lnTo>
                    <a:pt x="991" y="239"/>
                  </a:lnTo>
                  <a:lnTo>
                    <a:pt x="991" y="239"/>
                  </a:lnTo>
                  <a:lnTo>
                    <a:pt x="975" y="239"/>
                  </a:lnTo>
                  <a:lnTo>
                    <a:pt x="975" y="239"/>
                  </a:lnTo>
                  <a:lnTo>
                    <a:pt x="920" y="239"/>
                  </a:lnTo>
                  <a:lnTo>
                    <a:pt x="872" y="239"/>
                  </a:lnTo>
                  <a:lnTo>
                    <a:pt x="777" y="239"/>
                  </a:lnTo>
                  <a:lnTo>
                    <a:pt x="777" y="239"/>
                  </a:lnTo>
                  <a:lnTo>
                    <a:pt x="771" y="238"/>
                  </a:lnTo>
                  <a:lnTo>
                    <a:pt x="767" y="237"/>
                  </a:lnTo>
                  <a:lnTo>
                    <a:pt x="764" y="234"/>
                  </a:lnTo>
                  <a:lnTo>
                    <a:pt x="762" y="231"/>
                  </a:lnTo>
                  <a:lnTo>
                    <a:pt x="761" y="230"/>
                  </a:lnTo>
                  <a:lnTo>
                    <a:pt x="760" y="229"/>
                  </a:lnTo>
                  <a:lnTo>
                    <a:pt x="760" y="229"/>
                  </a:lnTo>
                  <a:lnTo>
                    <a:pt x="756" y="227"/>
                  </a:lnTo>
                  <a:lnTo>
                    <a:pt x="754" y="223"/>
                  </a:lnTo>
                  <a:lnTo>
                    <a:pt x="753" y="219"/>
                  </a:lnTo>
                  <a:lnTo>
                    <a:pt x="752" y="214"/>
                  </a:lnTo>
                  <a:lnTo>
                    <a:pt x="752" y="214"/>
                  </a:lnTo>
                  <a:lnTo>
                    <a:pt x="752" y="204"/>
                  </a:lnTo>
                  <a:lnTo>
                    <a:pt x="751" y="194"/>
                  </a:lnTo>
                  <a:lnTo>
                    <a:pt x="747" y="174"/>
                  </a:lnTo>
                  <a:lnTo>
                    <a:pt x="740" y="154"/>
                  </a:lnTo>
                  <a:lnTo>
                    <a:pt x="734" y="135"/>
                  </a:lnTo>
                  <a:lnTo>
                    <a:pt x="734" y="135"/>
                  </a:lnTo>
                  <a:lnTo>
                    <a:pt x="727" y="114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19" y="84"/>
                  </a:lnTo>
                  <a:lnTo>
                    <a:pt x="714" y="77"/>
                  </a:lnTo>
                  <a:lnTo>
                    <a:pt x="710" y="69"/>
                  </a:lnTo>
                  <a:lnTo>
                    <a:pt x="705" y="64"/>
                  </a:lnTo>
                  <a:lnTo>
                    <a:pt x="699" y="59"/>
                  </a:lnTo>
                  <a:lnTo>
                    <a:pt x="693" y="55"/>
                  </a:lnTo>
                  <a:lnTo>
                    <a:pt x="686" y="52"/>
                  </a:lnTo>
                  <a:lnTo>
                    <a:pt x="679" y="49"/>
                  </a:lnTo>
                  <a:lnTo>
                    <a:pt x="664" y="46"/>
                  </a:lnTo>
                  <a:lnTo>
                    <a:pt x="647" y="43"/>
                  </a:lnTo>
                  <a:lnTo>
                    <a:pt x="631" y="42"/>
                  </a:lnTo>
                  <a:lnTo>
                    <a:pt x="615" y="42"/>
                  </a:lnTo>
                  <a:lnTo>
                    <a:pt x="605" y="42"/>
                  </a:lnTo>
                  <a:lnTo>
                    <a:pt x="605" y="42"/>
                  </a:lnTo>
                  <a:lnTo>
                    <a:pt x="530" y="41"/>
                  </a:lnTo>
                  <a:lnTo>
                    <a:pt x="528" y="40"/>
                  </a:lnTo>
                  <a:lnTo>
                    <a:pt x="528" y="40"/>
                  </a:lnTo>
                  <a:lnTo>
                    <a:pt x="476" y="39"/>
                  </a:lnTo>
                  <a:lnTo>
                    <a:pt x="424" y="39"/>
                  </a:lnTo>
                  <a:lnTo>
                    <a:pt x="424" y="39"/>
                  </a:lnTo>
                  <a:lnTo>
                    <a:pt x="374" y="39"/>
                  </a:lnTo>
                  <a:lnTo>
                    <a:pt x="329" y="41"/>
                  </a:lnTo>
                  <a:lnTo>
                    <a:pt x="324" y="42"/>
                  </a:lnTo>
                  <a:lnTo>
                    <a:pt x="323" y="47"/>
                  </a:lnTo>
                  <a:lnTo>
                    <a:pt x="323" y="47"/>
                  </a:lnTo>
                  <a:lnTo>
                    <a:pt x="320" y="66"/>
                  </a:lnTo>
                  <a:lnTo>
                    <a:pt x="316" y="87"/>
                  </a:lnTo>
                  <a:lnTo>
                    <a:pt x="308" y="126"/>
                  </a:lnTo>
                  <a:lnTo>
                    <a:pt x="308" y="127"/>
                  </a:lnTo>
                  <a:lnTo>
                    <a:pt x="308" y="127"/>
                  </a:lnTo>
                  <a:lnTo>
                    <a:pt x="302" y="153"/>
                  </a:lnTo>
                  <a:lnTo>
                    <a:pt x="302" y="153"/>
                  </a:lnTo>
                  <a:lnTo>
                    <a:pt x="300" y="162"/>
                  </a:lnTo>
                  <a:lnTo>
                    <a:pt x="298" y="168"/>
                  </a:lnTo>
                  <a:lnTo>
                    <a:pt x="292" y="178"/>
                  </a:lnTo>
                  <a:lnTo>
                    <a:pt x="292" y="178"/>
                  </a:lnTo>
                  <a:lnTo>
                    <a:pt x="287" y="184"/>
                  </a:lnTo>
                  <a:lnTo>
                    <a:pt x="283" y="193"/>
                  </a:lnTo>
                  <a:lnTo>
                    <a:pt x="283" y="193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67" y="232"/>
                  </a:lnTo>
                  <a:lnTo>
                    <a:pt x="266" y="234"/>
                  </a:lnTo>
                  <a:lnTo>
                    <a:pt x="267" y="235"/>
                  </a:lnTo>
                  <a:lnTo>
                    <a:pt x="267" y="235"/>
                  </a:lnTo>
                  <a:lnTo>
                    <a:pt x="268" y="239"/>
                  </a:lnTo>
                  <a:lnTo>
                    <a:pt x="267" y="245"/>
                  </a:lnTo>
                  <a:lnTo>
                    <a:pt x="266" y="248"/>
                  </a:lnTo>
                  <a:lnTo>
                    <a:pt x="264" y="252"/>
                  </a:lnTo>
                  <a:lnTo>
                    <a:pt x="264" y="252"/>
                  </a:lnTo>
                  <a:lnTo>
                    <a:pt x="262" y="255"/>
                  </a:lnTo>
                  <a:lnTo>
                    <a:pt x="258" y="256"/>
                  </a:lnTo>
                  <a:lnTo>
                    <a:pt x="254" y="258"/>
                  </a:lnTo>
                  <a:lnTo>
                    <a:pt x="250" y="258"/>
                  </a:lnTo>
                  <a:lnTo>
                    <a:pt x="248" y="258"/>
                  </a:lnTo>
                  <a:lnTo>
                    <a:pt x="248" y="258"/>
                  </a:lnTo>
                  <a:lnTo>
                    <a:pt x="248" y="258"/>
                  </a:lnTo>
                  <a:lnTo>
                    <a:pt x="245" y="258"/>
                  </a:lnTo>
                  <a:lnTo>
                    <a:pt x="245" y="258"/>
                  </a:lnTo>
                  <a:lnTo>
                    <a:pt x="241" y="258"/>
                  </a:lnTo>
                  <a:lnTo>
                    <a:pt x="241" y="258"/>
                  </a:lnTo>
                  <a:lnTo>
                    <a:pt x="240" y="258"/>
                  </a:lnTo>
                  <a:lnTo>
                    <a:pt x="240" y="258"/>
                  </a:lnTo>
                  <a:lnTo>
                    <a:pt x="208" y="255"/>
                  </a:lnTo>
                  <a:lnTo>
                    <a:pt x="208" y="255"/>
                  </a:lnTo>
                  <a:lnTo>
                    <a:pt x="175" y="252"/>
                  </a:lnTo>
                  <a:lnTo>
                    <a:pt x="157" y="251"/>
                  </a:lnTo>
                  <a:lnTo>
                    <a:pt x="140" y="250"/>
                  </a:lnTo>
                  <a:lnTo>
                    <a:pt x="140" y="250"/>
                  </a:lnTo>
                  <a:lnTo>
                    <a:pt x="127" y="251"/>
                  </a:lnTo>
                  <a:lnTo>
                    <a:pt x="113" y="252"/>
                  </a:lnTo>
                  <a:lnTo>
                    <a:pt x="101" y="254"/>
                  </a:lnTo>
                  <a:lnTo>
                    <a:pt x="91" y="256"/>
                  </a:lnTo>
                  <a:lnTo>
                    <a:pt x="80" y="259"/>
                  </a:lnTo>
                  <a:lnTo>
                    <a:pt x="72" y="264"/>
                  </a:lnTo>
                  <a:lnTo>
                    <a:pt x="65" y="268"/>
                  </a:lnTo>
                  <a:lnTo>
                    <a:pt x="58" y="275"/>
                  </a:lnTo>
                  <a:lnTo>
                    <a:pt x="58" y="275"/>
                  </a:lnTo>
                  <a:lnTo>
                    <a:pt x="53" y="280"/>
                  </a:lnTo>
                  <a:lnTo>
                    <a:pt x="49" y="286"/>
                  </a:lnTo>
                  <a:lnTo>
                    <a:pt x="46" y="292"/>
                  </a:lnTo>
                  <a:lnTo>
                    <a:pt x="44" y="298"/>
                  </a:lnTo>
                  <a:lnTo>
                    <a:pt x="42" y="306"/>
                  </a:lnTo>
                  <a:lnTo>
                    <a:pt x="41" y="314"/>
                  </a:lnTo>
                  <a:lnTo>
                    <a:pt x="40" y="322"/>
                  </a:lnTo>
                  <a:lnTo>
                    <a:pt x="40" y="332"/>
                  </a:lnTo>
                  <a:lnTo>
                    <a:pt x="41" y="368"/>
                  </a:lnTo>
                  <a:lnTo>
                    <a:pt x="41" y="368"/>
                  </a:lnTo>
                  <a:lnTo>
                    <a:pt x="44" y="483"/>
                  </a:lnTo>
                  <a:lnTo>
                    <a:pt x="46" y="541"/>
                  </a:lnTo>
                  <a:lnTo>
                    <a:pt x="46" y="599"/>
                  </a:lnTo>
                  <a:lnTo>
                    <a:pt x="46" y="599"/>
                  </a:lnTo>
                  <a:lnTo>
                    <a:pt x="46" y="658"/>
                  </a:lnTo>
                  <a:lnTo>
                    <a:pt x="48" y="720"/>
                  </a:lnTo>
                  <a:lnTo>
                    <a:pt x="50" y="783"/>
                  </a:lnTo>
                  <a:lnTo>
                    <a:pt x="53" y="850"/>
                  </a:lnTo>
                  <a:lnTo>
                    <a:pt x="53" y="850"/>
                  </a:lnTo>
                  <a:lnTo>
                    <a:pt x="55" y="893"/>
                  </a:lnTo>
                  <a:lnTo>
                    <a:pt x="55" y="893"/>
                  </a:lnTo>
                  <a:lnTo>
                    <a:pt x="56" y="932"/>
                  </a:lnTo>
                  <a:lnTo>
                    <a:pt x="59" y="972"/>
                  </a:lnTo>
                  <a:lnTo>
                    <a:pt x="59" y="972"/>
                  </a:lnTo>
                  <a:lnTo>
                    <a:pt x="59" y="985"/>
                  </a:lnTo>
                  <a:lnTo>
                    <a:pt x="59" y="996"/>
                  </a:lnTo>
                  <a:lnTo>
                    <a:pt x="56" y="1019"/>
                  </a:lnTo>
                  <a:lnTo>
                    <a:pt x="56" y="1019"/>
                  </a:lnTo>
                  <a:lnTo>
                    <a:pt x="53" y="1035"/>
                  </a:lnTo>
                  <a:lnTo>
                    <a:pt x="52" y="1052"/>
                  </a:lnTo>
                  <a:lnTo>
                    <a:pt x="52" y="1052"/>
                  </a:lnTo>
                  <a:lnTo>
                    <a:pt x="52" y="1053"/>
                  </a:lnTo>
                  <a:lnTo>
                    <a:pt x="52" y="1053"/>
                  </a:lnTo>
                  <a:lnTo>
                    <a:pt x="53" y="1076"/>
                  </a:lnTo>
                  <a:lnTo>
                    <a:pt x="56" y="1097"/>
                  </a:lnTo>
                  <a:lnTo>
                    <a:pt x="58" y="1106"/>
                  </a:lnTo>
                  <a:lnTo>
                    <a:pt x="61" y="1115"/>
                  </a:lnTo>
                  <a:lnTo>
                    <a:pt x="65" y="1123"/>
                  </a:lnTo>
                  <a:lnTo>
                    <a:pt x="69" y="1132"/>
                  </a:lnTo>
                  <a:lnTo>
                    <a:pt x="73" y="1139"/>
                  </a:lnTo>
                  <a:lnTo>
                    <a:pt x="79" y="1145"/>
                  </a:lnTo>
                  <a:lnTo>
                    <a:pt x="85" y="1151"/>
                  </a:lnTo>
                  <a:lnTo>
                    <a:pt x="93" y="1157"/>
                  </a:lnTo>
                  <a:lnTo>
                    <a:pt x="101" y="1162"/>
                  </a:lnTo>
                  <a:lnTo>
                    <a:pt x="110" y="1166"/>
                  </a:lnTo>
                  <a:lnTo>
                    <a:pt x="122" y="1169"/>
                  </a:lnTo>
                  <a:lnTo>
                    <a:pt x="133" y="1171"/>
                  </a:lnTo>
                  <a:lnTo>
                    <a:pt x="133" y="1171"/>
                  </a:lnTo>
                  <a:lnTo>
                    <a:pt x="175" y="1178"/>
                  </a:lnTo>
                  <a:lnTo>
                    <a:pt x="211" y="1183"/>
                  </a:lnTo>
                  <a:lnTo>
                    <a:pt x="246" y="1186"/>
                  </a:lnTo>
                  <a:lnTo>
                    <a:pt x="279" y="1186"/>
                  </a:lnTo>
                  <a:lnTo>
                    <a:pt x="279" y="1186"/>
                  </a:lnTo>
                  <a:lnTo>
                    <a:pt x="311" y="1187"/>
                  </a:lnTo>
                  <a:lnTo>
                    <a:pt x="342" y="1188"/>
                  </a:lnTo>
                  <a:lnTo>
                    <a:pt x="342" y="1188"/>
                  </a:lnTo>
                  <a:lnTo>
                    <a:pt x="376" y="1189"/>
                  </a:lnTo>
                  <a:lnTo>
                    <a:pt x="409" y="1190"/>
                  </a:lnTo>
                  <a:lnTo>
                    <a:pt x="409" y="1190"/>
                  </a:lnTo>
                  <a:lnTo>
                    <a:pt x="440" y="1189"/>
                  </a:lnTo>
                  <a:lnTo>
                    <a:pt x="440" y="1189"/>
                  </a:lnTo>
                  <a:lnTo>
                    <a:pt x="472" y="1187"/>
                  </a:lnTo>
                  <a:lnTo>
                    <a:pt x="504" y="1184"/>
                  </a:lnTo>
                  <a:lnTo>
                    <a:pt x="504" y="1184"/>
                  </a:lnTo>
                  <a:lnTo>
                    <a:pt x="552" y="1180"/>
                  </a:lnTo>
                  <a:lnTo>
                    <a:pt x="576" y="1178"/>
                  </a:lnTo>
                  <a:lnTo>
                    <a:pt x="599" y="1178"/>
                  </a:lnTo>
                  <a:lnTo>
                    <a:pt x="599" y="1178"/>
                  </a:lnTo>
                  <a:lnTo>
                    <a:pt x="612" y="1178"/>
                  </a:lnTo>
                  <a:lnTo>
                    <a:pt x="612" y="1178"/>
                  </a:lnTo>
                  <a:lnTo>
                    <a:pt x="691" y="1179"/>
                  </a:lnTo>
                  <a:lnTo>
                    <a:pt x="784" y="1180"/>
                  </a:lnTo>
                  <a:lnTo>
                    <a:pt x="784" y="1180"/>
                  </a:lnTo>
                  <a:lnTo>
                    <a:pt x="873" y="1179"/>
                  </a:lnTo>
                  <a:lnTo>
                    <a:pt x="880" y="1179"/>
                  </a:lnTo>
                  <a:lnTo>
                    <a:pt x="880" y="1179"/>
                  </a:lnTo>
                  <a:lnTo>
                    <a:pt x="976" y="1179"/>
                  </a:lnTo>
                  <a:lnTo>
                    <a:pt x="976" y="1179"/>
                  </a:lnTo>
                  <a:lnTo>
                    <a:pt x="1009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41" y="1179"/>
                  </a:lnTo>
                  <a:lnTo>
                    <a:pt x="1041" y="1179"/>
                  </a:lnTo>
                  <a:lnTo>
                    <a:pt x="1084" y="1180"/>
                  </a:lnTo>
                  <a:lnTo>
                    <a:pt x="1107" y="1181"/>
                  </a:lnTo>
                  <a:lnTo>
                    <a:pt x="1130" y="1184"/>
                  </a:lnTo>
                  <a:lnTo>
                    <a:pt x="1130" y="1184"/>
                  </a:lnTo>
                  <a:lnTo>
                    <a:pt x="1159" y="1187"/>
                  </a:lnTo>
                  <a:lnTo>
                    <a:pt x="1174" y="1188"/>
                  </a:lnTo>
                  <a:lnTo>
                    <a:pt x="1189" y="1188"/>
                  </a:lnTo>
                  <a:lnTo>
                    <a:pt x="1189" y="1188"/>
                  </a:lnTo>
                  <a:lnTo>
                    <a:pt x="1208" y="1188"/>
                  </a:lnTo>
                  <a:lnTo>
                    <a:pt x="1208" y="1188"/>
                  </a:lnTo>
                  <a:lnTo>
                    <a:pt x="1210" y="1188"/>
                  </a:lnTo>
                  <a:lnTo>
                    <a:pt x="1210" y="1188"/>
                  </a:lnTo>
                  <a:lnTo>
                    <a:pt x="1219" y="1188"/>
                  </a:lnTo>
                  <a:lnTo>
                    <a:pt x="1219" y="1188"/>
                  </a:lnTo>
                  <a:lnTo>
                    <a:pt x="1237" y="1189"/>
                  </a:lnTo>
                  <a:lnTo>
                    <a:pt x="1237" y="1189"/>
                  </a:lnTo>
                  <a:lnTo>
                    <a:pt x="1248" y="1188"/>
                  </a:lnTo>
                  <a:lnTo>
                    <a:pt x="1255" y="1187"/>
                  </a:lnTo>
                  <a:lnTo>
                    <a:pt x="1260" y="1185"/>
                  </a:lnTo>
                  <a:lnTo>
                    <a:pt x="1262" y="1183"/>
                  </a:lnTo>
                  <a:lnTo>
                    <a:pt x="1262" y="1183"/>
                  </a:lnTo>
                  <a:lnTo>
                    <a:pt x="1265" y="1178"/>
                  </a:lnTo>
                  <a:lnTo>
                    <a:pt x="1268" y="1176"/>
                  </a:lnTo>
                  <a:lnTo>
                    <a:pt x="1272" y="1174"/>
                  </a:lnTo>
                  <a:lnTo>
                    <a:pt x="1276" y="1173"/>
                  </a:lnTo>
                  <a:lnTo>
                    <a:pt x="1276" y="1173"/>
                  </a:lnTo>
                  <a:lnTo>
                    <a:pt x="1281" y="1174"/>
                  </a:lnTo>
                  <a:lnTo>
                    <a:pt x="1287" y="1176"/>
                  </a:lnTo>
                  <a:lnTo>
                    <a:pt x="1291" y="1179"/>
                  </a:lnTo>
                  <a:lnTo>
                    <a:pt x="1294" y="1184"/>
                  </a:lnTo>
                  <a:lnTo>
                    <a:pt x="1294" y="1184"/>
                  </a:lnTo>
                  <a:lnTo>
                    <a:pt x="1295" y="1188"/>
                  </a:lnTo>
                  <a:lnTo>
                    <a:pt x="1296" y="1192"/>
                  </a:lnTo>
                  <a:lnTo>
                    <a:pt x="1295" y="1196"/>
                  </a:lnTo>
                  <a:lnTo>
                    <a:pt x="1293" y="1200"/>
                  </a:lnTo>
                  <a:lnTo>
                    <a:pt x="1293" y="1200"/>
                  </a:lnTo>
                  <a:lnTo>
                    <a:pt x="1290" y="1204"/>
                  </a:lnTo>
                  <a:lnTo>
                    <a:pt x="1287" y="1208"/>
                  </a:lnTo>
                  <a:lnTo>
                    <a:pt x="1279" y="1215"/>
                  </a:lnTo>
                  <a:lnTo>
                    <a:pt x="1270" y="1219"/>
                  </a:lnTo>
                  <a:lnTo>
                    <a:pt x="1261" y="1223"/>
                  </a:lnTo>
                  <a:lnTo>
                    <a:pt x="1251" y="1225"/>
                  </a:lnTo>
                  <a:lnTo>
                    <a:pt x="1241" y="1226"/>
                  </a:lnTo>
                  <a:lnTo>
                    <a:pt x="1221" y="1227"/>
                  </a:lnTo>
                  <a:lnTo>
                    <a:pt x="1221" y="122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166" name="Freeform 1010"/>
            <p:cNvSpPr/>
            <p:nvPr/>
          </p:nvSpPr>
          <p:spPr bwMode="auto">
            <a:xfrm>
              <a:off x="4127500" y="2363788"/>
              <a:ext cx="822325" cy="422275"/>
            </a:xfrm>
            <a:custGeom>
              <a:avLst/>
              <a:gdLst/>
              <a:ahLst/>
              <a:cxnLst>
                <a:cxn ang="0">
                  <a:pos x="1224" y="794"/>
                </a:cxn>
                <a:cxn ang="0">
                  <a:pos x="1217" y="774"/>
                </a:cxn>
                <a:cxn ang="0">
                  <a:pos x="1226" y="760"/>
                </a:cxn>
                <a:cxn ang="0">
                  <a:pos x="1240" y="724"/>
                </a:cxn>
                <a:cxn ang="0">
                  <a:pos x="1256" y="649"/>
                </a:cxn>
                <a:cxn ang="0">
                  <a:pos x="1286" y="584"/>
                </a:cxn>
                <a:cxn ang="0">
                  <a:pos x="1313" y="525"/>
                </a:cxn>
                <a:cxn ang="0">
                  <a:pos x="1351" y="435"/>
                </a:cxn>
                <a:cxn ang="0">
                  <a:pos x="1404" y="353"/>
                </a:cxn>
                <a:cxn ang="0">
                  <a:pos x="1460" y="252"/>
                </a:cxn>
                <a:cxn ang="0">
                  <a:pos x="1509" y="131"/>
                </a:cxn>
                <a:cxn ang="0">
                  <a:pos x="1516" y="71"/>
                </a:cxn>
                <a:cxn ang="0">
                  <a:pos x="1506" y="49"/>
                </a:cxn>
                <a:cxn ang="0">
                  <a:pos x="1465" y="35"/>
                </a:cxn>
                <a:cxn ang="0">
                  <a:pos x="1425" y="37"/>
                </a:cxn>
                <a:cxn ang="0">
                  <a:pos x="781" y="47"/>
                </a:cxn>
                <a:cxn ang="0">
                  <a:pos x="307" y="65"/>
                </a:cxn>
                <a:cxn ang="0">
                  <a:pos x="295" y="101"/>
                </a:cxn>
                <a:cxn ang="0">
                  <a:pos x="257" y="189"/>
                </a:cxn>
                <a:cxn ang="0">
                  <a:pos x="245" y="243"/>
                </a:cxn>
                <a:cxn ang="0">
                  <a:pos x="228" y="311"/>
                </a:cxn>
                <a:cxn ang="0">
                  <a:pos x="196" y="371"/>
                </a:cxn>
                <a:cxn ang="0">
                  <a:pos x="150" y="466"/>
                </a:cxn>
                <a:cxn ang="0">
                  <a:pos x="135" y="518"/>
                </a:cxn>
                <a:cxn ang="0">
                  <a:pos x="104" y="613"/>
                </a:cxn>
                <a:cxn ang="0">
                  <a:pos x="74" y="660"/>
                </a:cxn>
                <a:cxn ang="0">
                  <a:pos x="52" y="709"/>
                </a:cxn>
                <a:cxn ang="0">
                  <a:pos x="36" y="756"/>
                </a:cxn>
                <a:cxn ang="0">
                  <a:pos x="32" y="773"/>
                </a:cxn>
                <a:cxn ang="0">
                  <a:pos x="17" y="780"/>
                </a:cxn>
                <a:cxn ang="0">
                  <a:pos x="4" y="774"/>
                </a:cxn>
                <a:cxn ang="0">
                  <a:pos x="0" y="762"/>
                </a:cxn>
                <a:cxn ang="0">
                  <a:pos x="13" y="713"/>
                </a:cxn>
                <a:cxn ang="0">
                  <a:pos x="42" y="646"/>
                </a:cxn>
                <a:cxn ang="0">
                  <a:pos x="79" y="583"/>
                </a:cxn>
                <a:cxn ang="0">
                  <a:pos x="98" y="520"/>
                </a:cxn>
                <a:cxn ang="0">
                  <a:pos x="128" y="431"/>
                </a:cxn>
                <a:cxn ang="0">
                  <a:pos x="164" y="359"/>
                </a:cxn>
                <a:cxn ang="0">
                  <a:pos x="198" y="289"/>
                </a:cxn>
                <a:cxn ang="0">
                  <a:pos x="212" y="219"/>
                </a:cxn>
                <a:cxn ang="0">
                  <a:pos x="237" y="133"/>
                </a:cxn>
                <a:cxn ang="0">
                  <a:pos x="265" y="77"/>
                </a:cxn>
                <a:cxn ang="0">
                  <a:pos x="276" y="43"/>
                </a:cxn>
                <a:cxn ang="0">
                  <a:pos x="303" y="24"/>
                </a:cxn>
                <a:cxn ang="0">
                  <a:pos x="375" y="18"/>
                </a:cxn>
                <a:cxn ang="0">
                  <a:pos x="411" y="13"/>
                </a:cxn>
                <a:cxn ang="0">
                  <a:pos x="479" y="13"/>
                </a:cxn>
                <a:cxn ang="0">
                  <a:pos x="668" y="15"/>
                </a:cxn>
                <a:cxn ang="0">
                  <a:pos x="1159" y="4"/>
                </a:cxn>
                <a:cxn ang="0">
                  <a:pos x="1375" y="1"/>
                </a:cxn>
                <a:cxn ang="0">
                  <a:pos x="1481" y="2"/>
                </a:cxn>
                <a:cxn ang="0">
                  <a:pos x="1535" y="17"/>
                </a:cxn>
                <a:cxn ang="0">
                  <a:pos x="1547" y="34"/>
                </a:cxn>
                <a:cxn ang="0">
                  <a:pos x="1550" y="109"/>
                </a:cxn>
                <a:cxn ang="0">
                  <a:pos x="1516" y="216"/>
                </a:cxn>
                <a:cxn ang="0">
                  <a:pos x="1472" y="303"/>
                </a:cxn>
                <a:cxn ang="0">
                  <a:pos x="1406" y="412"/>
                </a:cxn>
                <a:cxn ang="0">
                  <a:pos x="1362" y="503"/>
                </a:cxn>
                <a:cxn ang="0">
                  <a:pos x="1315" y="608"/>
                </a:cxn>
                <a:cxn ang="0">
                  <a:pos x="1277" y="715"/>
                </a:cxn>
                <a:cxn ang="0">
                  <a:pos x="1261" y="773"/>
                </a:cxn>
                <a:cxn ang="0">
                  <a:pos x="1244" y="796"/>
                </a:cxn>
              </a:cxnLst>
              <a:rect l="0" t="0" r="r" b="b"/>
              <a:pathLst>
                <a:path w="1553" h="798">
                  <a:moveTo>
                    <a:pt x="1235" y="798"/>
                  </a:moveTo>
                  <a:lnTo>
                    <a:pt x="1235" y="798"/>
                  </a:lnTo>
                  <a:lnTo>
                    <a:pt x="1229" y="797"/>
                  </a:lnTo>
                  <a:lnTo>
                    <a:pt x="1226" y="796"/>
                  </a:lnTo>
                  <a:lnTo>
                    <a:pt x="1224" y="794"/>
                  </a:lnTo>
                  <a:lnTo>
                    <a:pt x="1220" y="792"/>
                  </a:lnTo>
                  <a:lnTo>
                    <a:pt x="1219" y="789"/>
                  </a:lnTo>
                  <a:lnTo>
                    <a:pt x="1217" y="786"/>
                  </a:lnTo>
                  <a:lnTo>
                    <a:pt x="1217" y="781"/>
                  </a:lnTo>
                  <a:lnTo>
                    <a:pt x="1217" y="774"/>
                  </a:lnTo>
                  <a:lnTo>
                    <a:pt x="1217" y="774"/>
                  </a:lnTo>
                  <a:lnTo>
                    <a:pt x="1218" y="770"/>
                  </a:lnTo>
                  <a:lnTo>
                    <a:pt x="1219" y="766"/>
                  </a:lnTo>
                  <a:lnTo>
                    <a:pt x="1222" y="763"/>
                  </a:lnTo>
                  <a:lnTo>
                    <a:pt x="1226" y="760"/>
                  </a:lnTo>
                  <a:lnTo>
                    <a:pt x="1228" y="759"/>
                  </a:lnTo>
                  <a:lnTo>
                    <a:pt x="1229" y="757"/>
                  </a:lnTo>
                  <a:lnTo>
                    <a:pt x="1229" y="757"/>
                  </a:lnTo>
                  <a:lnTo>
                    <a:pt x="1235" y="741"/>
                  </a:lnTo>
                  <a:lnTo>
                    <a:pt x="1240" y="724"/>
                  </a:lnTo>
                  <a:lnTo>
                    <a:pt x="1244" y="705"/>
                  </a:lnTo>
                  <a:lnTo>
                    <a:pt x="1248" y="686"/>
                  </a:lnTo>
                  <a:lnTo>
                    <a:pt x="1248" y="686"/>
                  </a:lnTo>
                  <a:lnTo>
                    <a:pt x="1251" y="667"/>
                  </a:lnTo>
                  <a:lnTo>
                    <a:pt x="1256" y="649"/>
                  </a:lnTo>
                  <a:lnTo>
                    <a:pt x="1256" y="649"/>
                  </a:lnTo>
                  <a:lnTo>
                    <a:pt x="1262" y="632"/>
                  </a:lnTo>
                  <a:lnTo>
                    <a:pt x="1269" y="616"/>
                  </a:lnTo>
                  <a:lnTo>
                    <a:pt x="1277" y="599"/>
                  </a:lnTo>
                  <a:lnTo>
                    <a:pt x="1286" y="584"/>
                  </a:lnTo>
                  <a:lnTo>
                    <a:pt x="1286" y="584"/>
                  </a:lnTo>
                  <a:lnTo>
                    <a:pt x="1294" y="566"/>
                  </a:lnTo>
                  <a:lnTo>
                    <a:pt x="1302" y="549"/>
                  </a:lnTo>
                  <a:lnTo>
                    <a:pt x="1302" y="549"/>
                  </a:lnTo>
                  <a:lnTo>
                    <a:pt x="1313" y="525"/>
                  </a:lnTo>
                  <a:lnTo>
                    <a:pt x="1323" y="500"/>
                  </a:lnTo>
                  <a:lnTo>
                    <a:pt x="1323" y="500"/>
                  </a:lnTo>
                  <a:lnTo>
                    <a:pt x="1336" y="468"/>
                  </a:lnTo>
                  <a:lnTo>
                    <a:pt x="1351" y="435"/>
                  </a:lnTo>
                  <a:lnTo>
                    <a:pt x="1351" y="435"/>
                  </a:lnTo>
                  <a:lnTo>
                    <a:pt x="1359" y="421"/>
                  </a:lnTo>
                  <a:lnTo>
                    <a:pt x="1368" y="405"/>
                  </a:lnTo>
                  <a:lnTo>
                    <a:pt x="1387" y="377"/>
                  </a:lnTo>
                  <a:lnTo>
                    <a:pt x="1387" y="377"/>
                  </a:lnTo>
                  <a:lnTo>
                    <a:pt x="1404" y="353"/>
                  </a:lnTo>
                  <a:lnTo>
                    <a:pt x="1411" y="340"/>
                  </a:lnTo>
                  <a:lnTo>
                    <a:pt x="1419" y="328"/>
                  </a:lnTo>
                  <a:lnTo>
                    <a:pt x="1430" y="307"/>
                  </a:lnTo>
                  <a:lnTo>
                    <a:pt x="1430" y="307"/>
                  </a:lnTo>
                  <a:lnTo>
                    <a:pt x="1460" y="252"/>
                  </a:lnTo>
                  <a:lnTo>
                    <a:pt x="1474" y="222"/>
                  </a:lnTo>
                  <a:lnTo>
                    <a:pt x="1488" y="192"/>
                  </a:lnTo>
                  <a:lnTo>
                    <a:pt x="1499" y="162"/>
                  </a:lnTo>
                  <a:lnTo>
                    <a:pt x="1504" y="146"/>
                  </a:lnTo>
                  <a:lnTo>
                    <a:pt x="1509" y="131"/>
                  </a:lnTo>
                  <a:lnTo>
                    <a:pt x="1512" y="116"/>
                  </a:lnTo>
                  <a:lnTo>
                    <a:pt x="1514" y="101"/>
                  </a:lnTo>
                  <a:lnTo>
                    <a:pt x="1515" y="85"/>
                  </a:lnTo>
                  <a:lnTo>
                    <a:pt x="1516" y="71"/>
                  </a:lnTo>
                  <a:lnTo>
                    <a:pt x="1516" y="71"/>
                  </a:lnTo>
                  <a:lnTo>
                    <a:pt x="1515" y="65"/>
                  </a:lnTo>
                  <a:lnTo>
                    <a:pt x="1514" y="60"/>
                  </a:lnTo>
                  <a:lnTo>
                    <a:pt x="1512" y="56"/>
                  </a:lnTo>
                  <a:lnTo>
                    <a:pt x="1510" y="52"/>
                  </a:lnTo>
                  <a:lnTo>
                    <a:pt x="1506" y="49"/>
                  </a:lnTo>
                  <a:lnTo>
                    <a:pt x="1503" y="46"/>
                  </a:lnTo>
                  <a:lnTo>
                    <a:pt x="1495" y="42"/>
                  </a:lnTo>
                  <a:lnTo>
                    <a:pt x="1486" y="38"/>
                  </a:lnTo>
                  <a:lnTo>
                    <a:pt x="1475" y="36"/>
                  </a:lnTo>
                  <a:lnTo>
                    <a:pt x="1465" y="35"/>
                  </a:lnTo>
                  <a:lnTo>
                    <a:pt x="1456" y="35"/>
                  </a:lnTo>
                  <a:lnTo>
                    <a:pt x="1456" y="35"/>
                  </a:lnTo>
                  <a:lnTo>
                    <a:pt x="1439" y="36"/>
                  </a:lnTo>
                  <a:lnTo>
                    <a:pt x="1425" y="37"/>
                  </a:lnTo>
                  <a:lnTo>
                    <a:pt x="1425" y="37"/>
                  </a:lnTo>
                  <a:lnTo>
                    <a:pt x="1404" y="37"/>
                  </a:lnTo>
                  <a:lnTo>
                    <a:pt x="1272" y="37"/>
                  </a:lnTo>
                  <a:lnTo>
                    <a:pt x="1272" y="37"/>
                  </a:lnTo>
                  <a:lnTo>
                    <a:pt x="1092" y="41"/>
                  </a:lnTo>
                  <a:lnTo>
                    <a:pt x="781" y="47"/>
                  </a:lnTo>
                  <a:lnTo>
                    <a:pt x="314" y="57"/>
                  </a:lnTo>
                  <a:lnTo>
                    <a:pt x="309" y="57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7" y="65"/>
                  </a:lnTo>
                  <a:lnTo>
                    <a:pt x="306" y="66"/>
                  </a:lnTo>
                  <a:lnTo>
                    <a:pt x="306" y="66"/>
                  </a:lnTo>
                  <a:lnTo>
                    <a:pt x="306" y="66"/>
                  </a:lnTo>
                  <a:lnTo>
                    <a:pt x="301" y="83"/>
                  </a:lnTo>
                  <a:lnTo>
                    <a:pt x="295" y="101"/>
                  </a:lnTo>
                  <a:lnTo>
                    <a:pt x="280" y="134"/>
                  </a:lnTo>
                  <a:lnTo>
                    <a:pt x="280" y="134"/>
                  </a:lnTo>
                  <a:lnTo>
                    <a:pt x="272" y="151"/>
                  </a:lnTo>
                  <a:lnTo>
                    <a:pt x="264" y="170"/>
                  </a:lnTo>
                  <a:lnTo>
                    <a:pt x="257" y="189"/>
                  </a:lnTo>
                  <a:lnTo>
                    <a:pt x="251" y="207"/>
                  </a:lnTo>
                  <a:lnTo>
                    <a:pt x="251" y="207"/>
                  </a:lnTo>
                  <a:lnTo>
                    <a:pt x="248" y="225"/>
                  </a:lnTo>
                  <a:lnTo>
                    <a:pt x="245" y="243"/>
                  </a:lnTo>
                  <a:lnTo>
                    <a:pt x="245" y="243"/>
                  </a:lnTo>
                  <a:lnTo>
                    <a:pt x="241" y="272"/>
                  </a:lnTo>
                  <a:lnTo>
                    <a:pt x="238" y="285"/>
                  </a:lnTo>
                  <a:lnTo>
                    <a:pt x="234" y="299"/>
                  </a:lnTo>
                  <a:lnTo>
                    <a:pt x="234" y="299"/>
                  </a:lnTo>
                  <a:lnTo>
                    <a:pt x="228" y="311"/>
                  </a:lnTo>
                  <a:lnTo>
                    <a:pt x="222" y="322"/>
                  </a:lnTo>
                  <a:lnTo>
                    <a:pt x="210" y="345"/>
                  </a:lnTo>
                  <a:lnTo>
                    <a:pt x="210" y="345"/>
                  </a:lnTo>
                  <a:lnTo>
                    <a:pt x="196" y="371"/>
                  </a:lnTo>
                  <a:lnTo>
                    <a:pt x="196" y="371"/>
                  </a:lnTo>
                  <a:lnTo>
                    <a:pt x="182" y="400"/>
                  </a:lnTo>
                  <a:lnTo>
                    <a:pt x="182" y="400"/>
                  </a:lnTo>
                  <a:lnTo>
                    <a:pt x="171" y="422"/>
                  </a:lnTo>
                  <a:lnTo>
                    <a:pt x="159" y="444"/>
                  </a:lnTo>
                  <a:lnTo>
                    <a:pt x="150" y="466"/>
                  </a:lnTo>
                  <a:lnTo>
                    <a:pt x="146" y="477"/>
                  </a:lnTo>
                  <a:lnTo>
                    <a:pt x="143" y="487"/>
                  </a:lnTo>
                  <a:lnTo>
                    <a:pt x="143" y="487"/>
                  </a:lnTo>
                  <a:lnTo>
                    <a:pt x="135" y="518"/>
                  </a:lnTo>
                  <a:lnTo>
                    <a:pt x="135" y="518"/>
                  </a:lnTo>
                  <a:lnTo>
                    <a:pt x="126" y="553"/>
                  </a:lnTo>
                  <a:lnTo>
                    <a:pt x="116" y="588"/>
                  </a:lnTo>
                  <a:lnTo>
                    <a:pt x="116" y="588"/>
                  </a:lnTo>
                  <a:lnTo>
                    <a:pt x="110" y="600"/>
                  </a:lnTo>
                  <a:lnTo>
                    <a:pt x="104" y="613"/>
                  </a:lnTo>
                  <a:lnTo>
                    <a:pt x="97" y="625"/>
                  </a:lnTo>
                  <a:lnTo>
                    <a:pt x="89" y="637"/>
                  </a:lnTo>
                  <a:lnTo>
                    <a:pt x="89" y="637"/>
                  </a:lnTo>
                  <a:lnTo>
                    <a:pt x="81" y="648"/>
                  </a:lnTo>
                  <a:lnTo>
                    <a:pt x="74" y="660"/>
                  </a:lnTo>
                  <a:lnTo>
                    <a:pt x="68" y="673"/>
                  </a:lnTo>
                  <a:lnTo>
                    <a:pt x="62" y="686"/>
                  </a:lnTo>
                  <a:lnTo>
                    <a:pt x="62" y="686"/>
                  </a:lnTo>
                  <a:lnTo>
                    <a:pt x="58" y="697"/>
                  </a:lnTo>
                  <a:lnTo>
                    <a:pt x="52" y="709"/>
                  </a:lnTo>
                  <a:lnTo>
                    <a:pt x="52" y="709"/>
                  </a:lnTo>
                  <a:lnTo>
                    <a:pt x="47" y="723"/>
                  </a:lnTo>
                  <a:lnTo>
                    <a:pt x="41" y="736"/>
                  </a:lnTo>
                  <a:lnTo>
                    <a:pt x="38" y="750"/>
                  </a:lnTo>
                  <a:lnTo>
                    <a:pt x="36" y="756"/>
                  </a:lnTo>
                  <a:lnTo>
                    <a:pt x="36" y="762"/>
                  </a:lnTo>
                  <a:lnTo>
                    <a:pt x="36" y="762"/>
                  </a:lnTo>
                  <a:lnTo>
                    <a:pt x="35" y="766"/>
                  </a:lnTo>
                  <a:lnTo>
                    <a:pt x="34" y="770"/>
                  </a:lnTo>
                  <a:lnTo>
                    <a:pt x="32" y="773"/>
                  </a:lnTo>
                  <a:lnTo>
                    <a:pt x="30" y="775"/>
                  </a:lnTo>
                  <a:lnTo>
                    <a:pt x="26" y="777"/>
                  </a:lnTo>
                  <a:lnTo>
                    <a:pt x="23" y="779"/>
                  </a:lnTo>
                  <a:lnTo>
                    <a:pt x="17" y="780"/>
                  </a:lnTo>
                  <a:lnTo>
                    <a:pt x="17" y="780"/>
                  </a:lnTo>
                  <a:lnTo>
                    <a:pt x="13" y="780"/>
                  </a:lnTo>
                  <a:lnTo>
                    <a:pt x="10" y="779"/>
                  </a:lnTo>
                  <a:lnTo>
                    <a:pt x="7" y="776"/>
                  </a:lnTo>
                  <a:lnTo>
                    <a:pt x="4" y="774"/>
                  </a:lnTo>
                  <a:lnTo>
                    <a:pt x="4" y="774"/>
                  </a:lnTo>
                  <a:lnTo>
                    <a:pt x="2" y="772"/>
                  </a:lnTo>
                  <a:lnTo>
                    <a:pt x="1" y="769"/>
                  </a:lnTo>
                  <a:lnTo>
                    <a:pt x="0" y="766"/>
                  </a:lnTo>
                  <a:lnTo>
                    <a:pt x="0" y="762"/>
                  </a:lnTo>
                  <a:lnTo>
                    <a:pt x="0" y="762"/>
                  </a:lnTo>
                  <a:lnTo>
                    <a:pt x="1" y="750"/>
                  </a:lnTo>
                  <a:lnTo>
                    <a:pt x="4" y="737"/>
                  </a:lnTo>
                  <a:lnTo>
                    <a:pt x="8" y="726"/>
                  </a:lnTo>
                  <a:lnTo>
                    <a:pt x="13" y="713"/>
                  </a:lnTo>
                  <a:lnTo>
                    <a:pt x="13" y="713"/>
                  </a:lnTo>
                  <a:lnTo>
                    <a:pt x="18" y="703"/>
                  </a:lnTo>
                  <a:lnTo>
                    <a:pt x="22" y="690"/>
                  </a:lnTo>
                  <a:lnTo>
                    <a:pt x="22" y="690"/>
                  </a:lnTo>
                  <a:lnTo>
                    <a:pt x="32" y="668"/>
                  </a:lnTo>
                  <a:lnTo>
                    <a:pt x="42" y="646"/>
                  </a:lnTo>
                  <a:lnTo>
                    <a:pt x="54" y="624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4" y="593"/>
                  </a:lnTo>
                  <a:lnTo>
                    <a:pt x="79" y="583"/>
                  </a:lnTo>
                  <a:lnTo>
                    <a:pt x="83" y="573"/>
                  </a:lnTo>
                  <a:lnTo>
                    <a:pt x="87" y="563"/>
                  </a:lnTo>
                  <a:lnTo>
                    <a:pt x="93" y="541"/>
                  </a:lnTo>
                  <a:lnTo>
                    <a:pt x="98" y="520"/>
                  </a:lnTo>
                  <a:lnTo>
                    <a:pt x="98" y="520"/>
                  </a:lnTo>
                  <a:lnTo>
                    <a:pt x="104" y="492"/>
                  </a:lnTo>
                  <a:lnTo>
                    <a:pt x="104" y="492"/>
                  </a:lnTo>
                  <a:lnTo>
                    <a:pt x="110" y="472"/>
                  </a:lnTo>
                  <a:lnTo>
                    <a:pt x="119" y="451"/>
                  </a:lnTo>
                  <a:lnTo>
                    <a:pt x="128" y="431"/>
                  </a:lnTo>
                  <a:lnTo>
                    <a:pt x="137" y="412"/>
                  </a:lnTo>
                  <a:lnTo>
                    <a:pt x="143" y="401"/>
                  </a:lnTo>
                  <a:lnTo>
                    <a:pt x="143" y="401"/>
                  </a:lnTo>
                  <a:lnTo>
                    <a:pt x="153" y="381"/>
                  </a:lnTo>
                  <a:lnTo>
                    <a:pt x="164" y="359"/>
                  </a:lnTo>
                  <a:lnTo>
                    <a:pt x="164" y="359"/>
                  </a:lnTo>
                  <a:lnTo>
                    <a:pt x="183" y="325"/>
                  </a:lnTo>
                  <a:lnTo>
                    <a:pt x="191" y="307"/>
                  </a:lnTo>
                  <a:lnTo>
                    <a:pt x="198" y="289"/>
                  </a:lnTo>
                  <a:lnTo>
                    <a:pt x="198" y="289"/>
                  </a:lnTo>
                  <a:lnTo>
                    <a:pt x="202" y="277"/>
                  </a:lnTo>
                  <a:lnTo>
                    <a:pt x="205" y="264"/>
                  </a:lnTo>
                  <a:lnTo>
                    <a:pt x="209" y="240"/>
                  </a:lnTo>
                  <a:lnTo>
                    <a:pt x="209" y="240"/>
                  </a:lnTo>
                  <a:lnTo>
                    <a:pt x="212" y="219"/>
                  </a:lnTo>
                  <a:lnTo>
                    <a:pt x="216" y="198"/>
                  </a:lnTo>
                  <a:lnTo>
                    <a:pt x="216" y="198"/>
                  </a:lnTo>
                  <a:lnTo>
                    <a:pt x="222" y="176"/>
                  </a:lnTo>
                  <a:lnTo>
                    <a:pt x="230" y="155"/>
                  </a:lnTo>
                  <a:lnTo>
                    <a:pt x="237" y="13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65" y="77"/>
                  </a:lnTo>
                  <a:lnTo>
                    <a:pt x="269" y="65"/>
                  </a:lnTo>
                  <a:lnTo>
                    <a:pt x="273" y="54"/>
                  </a:lnTo>
                  <a:lnTo>
                    <a:pt x="273" y="54"/>
                  </a:lnTo>
                  <a:lnTo>
                    <a:pt x="274" y="48"/>
                  </a:lnTo>
                  <a:lnTo>
                    <a:pt x="276" y="43"/>
                  </a:lnTo>
                  <a:lnTo>
                    <a:pt x="278" y="38"/>
                  </a:lnTo>
                  <a:lnTo>
                    <a:pt x="282" y="34"/>
                  </a:lnTo>
                  <a:lnTo>
                    <a:pt x="287" y="31"/>
                  </a:lnTo>
                  <a:lnTo>
                    <a:pt x="292" y="28"/>
                  </a:lnTo>
                  <a:lnTo>
                    <a:pt x="303" y="24"/>
                  </a:lnTo>
                  <a:lnTo>
                    <a:pt x="316" y="22"/>
                  </a:lnTo>
                  <a:lnTo>
                    <a:pt x="329" y="20"/>
                  </a:lnTo>
                  <a:lnTo>
                    <a:pt x="356" y="19"/>
                  </a:lnTo>
                  <a:lnTo>
                    <a:pt x="356" y="19"/>
                  </a:lnTo>
                  <a:lnTo>
                    <a:pt x="375" y="18"/>
                  </a:lnTo>
                  <a:lnTo>
                    <a:pt x="382" y="18"/>
                  </a:lnTo>
                  <a:lnTo>
                    <a:pt x="389" y="16"/>
                  </a:lnTo>
                  <a:lnTo>
                    <a:pt x="389" y="16"/>
                  </a:lnTo>
                  <a:lnTo>
                    <a:pt x="400" y="14"/>
                  </a:lnTo>
                  <a:lnTo>
                    <a:pt x="411" y="13"/>
                  </a:lnTo>
                  <a:lnTo>
                    <a:pt x="423" y="12"/>
                  </a:lnTo>
                  <a:lnTo>
                    <a:pt x="437" y="12"/>
                  </a:lnTo>
                  <a:lnTo>
                    <a:pt x="437" y="12"/>
                  </a:lnTo>
                  <a:lnTo>
                    <a:pt x="459" y="12"/>
                  </a:lnTo>
                  <a:lnTo>
                    <a:pt x="479" y="13"/>
                  </a:lnTo>
                  <a:lnTo>
                    <a:pt x="479" y="13"/>
                  </a:lnTo>
                  <a:lnTo>
                    <a:pt x="500" y="14"/>
                  </a:lnTo>
                  <a:lnTo>
                    <a:pt x="519" y="15"/>
                  </a:lnTo>
                  <a:lnTo>
                    <a:pt x="668" y="15"/>
                  </a:lnTo>
                  <a:lnTo>
                    <a:pt x="668" y="15"/>
                  </a:lnTo>
                  <a:lnTo>
                    <a:pt x="751" y="14"/>
                  </a:lnTo>
                  <a:lnTo>
                    <a:pt x="833" y="13"/>
                  </a:lnTo>
                  <a:lnTo>
                    <a:pt x="997" y="8"/>
                  </a:lnTo>
                  <a:lnTo>
                    <a:pt x="997" y="8"/>
                  </a:lnTo>
                  <a:lnTo>
                    <a:pt x="1159" y="4"/>
                  </a:lnTo>
                  <a:lnTo>
                    <a:pt x="1241" y="2"/>
                  </a:lnTo>
                  <a:lnTo>
                    <a:pt x="1323" y="2"/>
                  </a:lnTo>
                  <a:lnTo>
                    <a:pt x="1323" y="2"/>
                  </a:lnTo>
                  <a:lnTo>
                    <a:pt x="1375" y="1"/>
                  </a:lnTo>
                  <a:lnTo>
                    <a:pt x="1375" y="1"/>
                  </a:lnTo>
                  <a:lnTo>
                    <a:pt x="1427" y="0"/>
                  </a:lnTo>
                  <a:lnTo>
                    <a:pt x="1427" y="0"/>
                  </a:lnTo>
                  <a:lnTo>
                    <a:pt x="1456" y="1"/>
                  </a:lnTo>
                  <a:lnTo>
                    <a:pt x="1481" y="2"/>
                  </a:lnTo>
                  <a:lnTo>
                    <a:pt x="1481" y="2"/>
                  </a:lnTo>
                  <a:lnTo>
                    <a:pt x="1496" y="3"/>
                  </a:lnTo>
                  <a:lnTo>
                    <a:pt x="1506" y="5"/>
                  </a:lnTo>
                  <a:lnTo>
                    <a:pt x="1517" y="7"/>
                  </a:lnTo>
                  <a:lnTo>
                    <a:pt x="1526" y="12"/>
                  </a:lnTo>
                  <a:lnTo>
                    <a:pt x="1535" y="17"/>
                  </a:lnTo>
                  <a:lnTo>
                    <a:pt x="1539" y="21"/>
                  </a:lnTo>
                  <a:lnTo>
                    <a:pt x="1542" y="25"/>
                  </a:lnTo>
                  <a:lnTo>
                    <a:pt x="1545" y="29"/>
                  </a:lnTo>
                  <a:lnTo>
                    <a:pt x="1547" y="34"/>
                  </a:lnTo>
                  <a:lnTo>
                    <a:pt x="1547" y="34"/>
                  </a:lnTo>
                  <a:lnTo>
                    <a:pt x="1550" y="49"/>
                  </a:lnTo>
                  <a:lnTo>
                    <a:pt x="1552" y="63"/>
                  </a:lnTo>
                  <a:lnTo>
                    <a:pt x="1553" y="78"/>
                  </a:lnTo>
                  <a:lnTo>
                    <a:pt x="1552" y="93"/>
                  </a:lnTo>
                  <a:lnTo>
                    <a:pt x="1550" y="109"/>
                  </a:lnTo>
                  <a:lnTo>
                    <a:pt x="1548" y="123"/>
                  </a:lnTo>
                  <a:lnTo>
                    <a:pt x="1544" y="139"/>
                  </a:lnTo>
                  <a:lnTo>
                    <a:pt x="1540" y="155"/>
                  </a:lnTo>
                  <a:lnTo>
                    <a:pt x="1528" y="186"/>
                  </a:lnTo>
                  <a:lnTo>
                    <a:pt x="1516" y="216"/>
                  </a:lnTo>
                  <a:lnTo>
                    <a:pt x="1502" y="244"/>
                  </a:lnTo>
                  <a:lnTo>
                    <a:pt x="1489" y="271"/>
                  </a:lnTo>
                  <a:lnTo>
                    <a:pt x="1486" y="277"/>
                  </a:lnTo>
                  <a:lnTo>
                    <a:pt x="1486" y="277"/>
                  </a:lnTo>
                  <a:lnTo>
                    <a:pt x="1472" y="303"/>
                  </a:lnTo>
                  <a:lnTo>
                    <a:pt x="1457" y="329"/>
                  </a:lnTo>
                  <a:lnTo>
                    <a:pt x="1427" y="378"/>
                  </a:lnTo>
                  <a:lnTo>
                    <a:pt x="1427" y="378"/>
                  </a:lnTo>
                  <a:lnTo>
                    <a:pt x="1406" y="412"/>
                  </a:lnTo>
                  <a:lnTo>
                    <a:pt x="1406" y="412"/>
                  </a:lnTo>
                  <a:lnTo>
                    <a:pt x="1393" y="433"/>
                  </a:lnTo>
                  <a:lnTo>
                    <a:pt x="1382" y="456"/>
                  </a:lnTo>
                  <a:lnTo>
                    <a:pt x="1372" y="479"/>
                  </a:lnTo>
                  <a:lnTo>
                    <a:pt x="1362" y="503"/>
                  </a:lnTo>
                  <a:lnTo>
                    <a:pt x="1362" y="503"/>
                  </a:lnTo>
                  <a:lnTo>
                    <a:pt x="1346" y="540"/>
                  </a:lnTo>
                  <a:lnTo>
                    <a:pt x="1346" y="540"/>
                  </a:lnTo>
                  <a:lnTo>
                    <a:pt x="1327" y="581"/>
                  </a:lnTo>
                  <a:lnTo>
                    <a:pt x="1327" y="581"/>
                  </a:lnTo>
                  <a:lnTo>
                    <a:pt x="1315" y="608"/>
                  </a:lnTo>
                  <a:lnTo>
                    <a:pt x="1302" y="633"/>
                  </a:lnTo>
                  <a:lnTo>
                    <a:pt x="1292" y="660"/>
                  </a:lnTo>
                  <a:lnTo>
                    <a:pt x="1284" y="689"/>
                  </a:lnTo>
                  <a:lnTo>
                    <a:pt x="1284" y="689"/>
                  </a:lnTo>
                  <a:lnTo>
                    <a:pt x="1277" y="715"/>
                  </a:lnTo>
                  <a:lnTo>
                    <a:pt x="1277" y="715"/>
                  </a:lnTo>
                  <a:lnTo>
                    <a:pt x="1272" y="735"/>
                  </a:lnTo>
                  <a:lnTo>
                    <a:pt x="1267" y="755"/>
                  </a:lnTo>
                  <a:lnTo>
                    <a:pt x="1264" y="765"/>
                  </a:lnTo>
                  <a:lnTo>
                    <a:pt x="1261" y="773"/>
                  </a:lnTo>
                  <a:lnTo>
                    <a:pt x="1256" y="783"/>
                  </a:lnTo>
                  <a:lnTo>
                    <a:pt x="1251" y="790"/>
                  </a:lnTo>
                  <a:lnTo>
                    <a:pt x="1251" y="790"/>
                  </a:lnTo>
                  <a:lnTo>
                    <a:pt x="1248" y="794"/>
                  </a:lnTo>
                  <a:lnTo>
                    <a:pt x="1244" y="796"/>
                  </a:lnTo>
                  <a:lnTo>
                    <a:pt x="1240" y="798"/>
                  </a:lnTo>
                  <a:lnTo>
                    <a:pt x="1235" y="798"/>
                  </a:lnTo>
                  <a:lnTo>
                    <a:pt x="1235" y="79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969801" y="1238235"/>
            <a:ext cx="1108333" cy="4793426"/>
            <a:chOff x="969801" y="1238235"/>
            <a:chExt cx="1108333" cy="4793426"/>
          </a:xfrm>
        </p:grpSpPr>
        <p:sp>
          <p:nvSpPr>
            <p:cNvPr id="1167" name="矩形 1166"/>
            <p:cNvSpPr/>
            <p:nvPr/>
          </p:nvSpPr>
          <p:spPr>
            <a:xfrm>
              <a:off x="969801" y="1238235"/>
              <a:ext cx="1108333" cy="4793426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68" name="TextBox 1534"/>
            <p:cNvSpPr txBox="1"/>
            <p:nvPr/>
          </p:nvSpPr>
          <p:spPr>
            <a:xfrm>
              <a:off x="1142966" y="1238235"/>
              <a:ext cx="762005" cy="46879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3735" dirty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赠送精美手绘图标</a:t>
              </a:r>
              <a:endParaRPr lang="zh-CN" altLang="en-US" sz="3735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2" name="组合 1291"/>
          <p:cNvGrpSpPr/>
          <p:nvPr/>
        </p:nvGrpSpPr>
        <p:grpSpPr>
          <a:xfrm>
            <a:off x="7014636" y="5105383"/>
            <a:ext cx="933449" cy="935568"/>
            <a:chOff x="5260976" y="4098925"/>
            <a:chExt cx="700087" cy="701676"/>
          </a:xfrm>
          <a:solidFill>
            <a:schemeClr val="bg1"/>
          </a:solidFill>
        </p:grpSpPr>
        <p:sp>
          <p:nvSpPr>
            <p:cNvPr id="12343" name="Freeform 55"/>
            <p:cNvSpPr/>
            <p:nvPr/>
          </p:nvSpPr>
          <p:spPr bwMode="auto">
            <a:xfrm>
              <a:off x="5281613" y="4202113"/>
              <a:ext cx="22225" cy="23813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49" y="0"/>
                </a:cxn>
                <a:cxn ang="0">
                  <a:pos x="41" y="2"/>
                </a:cxn>
                <a:cxn ang="0">
                  <a:pos x="36" y="6"/>
                </a:cxn>
                <a:cxn ang="0">
                  <a:pos x="31" y="10"/>
                </a:cxn>
                <a:cxn ang="0">
                  <a:pos x="25" y="16"/>
                </a:cxn>
                <a:cxn ang="0">
                  <a:pos x="25" y="16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3" y="61"/>
                </a:cxn>
                <a:cxn ang="0">
                  <a:pos x="7" y="61"/>
                </a:cxn>
                <a:cxn ang="0">
                  <a:pos x="10" y="61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28" y="33"/>
                </a:cxn>
                <a:cxn ang="0">
                  <a:pos x="28" y="33"/>
                </a:cxn>
                <a:cxn ang="0">
                  <a:pos x="36" y="20"/>
                </a:cxn>
                <a:cxn ang="0">
                  <a:pos x="42" y="15"/>
                </a:cxn>
                <a:cxn ang="0">
                  <a:pos x="45" y="12"/>
                </a:cxn>
                <a:cxn ang="0">
                  <a:pos x="49" y="12"/>
                </a:cxn>
                <a:cxn ang="0">
                  <a:pos x="49" y="12"/>
                </a:cxn>
                <a:cxn ang="0">
                  <a:pos x="50" y="11"/>
                </a:cxn>
                <a:cxn ang="0">
                  <a:pos x="53" y="10"/>
                </a:cxn>
                <a:cxn ang="0">
                  <a:pos x="54" y="6"/>
                </a:cxn>
                <a:cxn ang="0">
                  <a:pos x="54" y="3"/>
                </a:cxn>
                <a:cxn ang="0">
                  <a:pos x="53" y="2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9" y="0"/>
                </a:cxn>
              </a:cxnLst>
              <a:rect l="0" t="0" r="r" b="b"/>
              <a:pathLst>
                <a:path w="54" h="61">
                  <a:moveTo>
                    <a:pt x="49" y="0"/>
                  </a:moveTo>
                  <a:lnTo>
                    <a:pt x="49" y="0"/>
                  </a:lnTo>
                  <a:lnTo>
                    <a:pt x="41" y="2"/>
                  </a:lnTo>
                  <a:lnTo>
                    <a:pt x="36" y="6"/>
                  </a:lnTo>
                  <a:lnTo>
                    <a:pt x="31" y="10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3" y="61"/>
                  </a:lnTo>
                  <a:lnTo>
                    <a:pt x="7" y="61"/>
                  </a:lnTo>
                  <a:lnTo>
                    <a:pt x="10" y="61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36" y="20"/>
                  </a:lnTo>
                  <a:lnTo>
                    <a:pt x="42" y="15"/>
                  </a:lnTo>
                  <a:lnTo>
                    <a:pt x="45" y="12"/>
                  </a:lnTo>
                  <a:lnTo>
                    <a:pt x="49" y="12"/>
                  </a:lnTo>
                  <a:lnTo>
                    <a:pt x="49" y="12"/>
                  </a:lnTo>
                  <a:lnTo>
                    <a:pt x="50" y="11"/>
                  </a:lnTo>
                  <a:lnTo>
                    <a:pt x="53" y="10"/>
                  </a:lnTo>
                  <a:lnTo>
                    <a:pt x="54" y="6"/>
                  </a:lnTo>
                  <a:lnTo>
                    <a:pt x="54" y="3"/>
                  </a:lnTo>
                  <a:lnTo>
                    <a:pt x="53" y="2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44" name="Freeform 56"/>
            <p:cNvSpPr/>
            <p:nvPr/>
          </p:nvSpPr>
          <p:spPr bwMode="auto">
            <a:xfrm>
              <a:off x="5300663" y="4224338"/>
              <a:ext cx="22225" cy="33338"/>
            </a:xfrm>
            <a:custGeom>
              <a:avLst/>
              <a:gdLst/>
              <a:ahLst/>
              <a:cxnLst>
                <a:cxn ang="0">
                  <a:pos x="46" y="5"/>
                </a:cxn>
                <a:cxn ang="0">
                  <a:pos x="46" y="5"/>
                </a:cxn>
                <a:cxn ang="0">
                  <a:pos x="45" y="10"/>
                </a:cxn>
                <a:cxn ang="0">
                  <a:pos x="43" y="16"/>
                </a:cxn>
                <a:cxn ang="0">
                  <a:pos x="37" y="26"/>
                </a:cxn>
                <a:cxn ang="0">
                  <a:pos x="29" y="35"/>
                </a:cxn>
                <a:cxn ang="0">
                  <a:pos x="21" y="43"/>
                </a:cxn>
                <a:cxn ang="0">
                  <a:pos x="21" y="43"/>
                </a:cxn>
                <a:cxn ang="0">
                  <a:pos x="15" y="50"/>
                </a:cxn>
                <a:cxn ang="0">
                  <a:pos x="11" y="59"/>
                </a:cxn>
                <a:cxn ang="0">
                  <a:pos x="7" y="67"/>
                </a:cxn>
                <a:cxn ang="0">
                  <a:pos x="2" y="74"/>
                </a:cxn>
                <a:cxn ang="0">
                  <a:pos x="2" y="74"/>
                </a:cxn>
                <a:cxn ang="0">
                  <a:pos x="0" y="77"/>
                </a:cxn>
                <a:cxn ang="0">
                  <a:pos x="0" y="78"/>
                </a:cxn>
                <a:cxn ang="0">
                  <a:pos x="2" y="81"/>
                </a:cxn>
                <a:cxn ang="0">
                  <a:pos x="3" y="82"/>
                </a:cxn>
                <a:cxn ang="0">
                  <a:pos x="7" y="82"/>
                </a:cxn>
                <a:cxn ang="0">
                  <a:pos x="9" y="82"/>
                </a:cxn>
                <a:cxn ang="0">
                  <a:pos x="11" y="80"/>
                </a:cxn>
                <a:cxn ang="0">
                  <a:pos x="11" y="80"/>
                </a:cxn>
                <a:cxn ang="0">
                  <a:pos x="16" y="71"/>
                </a:cxn>
                <a:cxn ang="0">
                  <a:pos x="19" y="65"/>
                </a:cxn>
                <a:cxn ang="0">
                  <a:pos x="22" y="61"/>
                </a:cxn>
                <a:cxn ang="0">
                  <a:pos x="22" y="61"/>
                </a:cxn>
                <a:cxn ang="0">
                  <a:pos x="30" y="51"/>
                </a:cxn>
                <a:cxn ang="0">
                  <a:pos x="38" y="42"/>
                </a:cxn>
                <a:cxn ang="0">
                  <a:pos x="38" y="42"/>
                </a:cxn>
                <a:cxn ang="0">
                  <a:pos x="45" y="34"/>
                </a:cxn>
                <a:cxn ang="0">
                  <a:pos x="51" y="25"/>
                </a:cxn>
                <a:cxn ang="0">
                  <a:pos x="55" y="16"/>
                </a:cxn>
                <a:cxn ang="0">
                  <a:pos x="58" y="5"/>
                </a:cxn>
                <a:cxn ang="0">
                  <a:pos x="58" y="5"/>
                </a:cxn>
                <a:cxn ang="0">
                  <a:pos x="58" y="3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53" y="0"/>
                </a:cxn>
                <a:cxn ang="0">
                  <a:pos x="49" y="1"/>
                </a:cxn>
                <a:cxn ang="0">
                  <a:pos x="47" y="3"/>
                </a:cxn>
                <a:cxn ang="0">
                  <a:pos x="46" y="5"/>
                </a:cxn>
                <a:cxn ang="0">
                  <a:pos x="46" y="5"/>
                </a:cxn>
              </a:cxnLst>
              <a:rect l="0" t="0" r="r" b="b"/>
              <a:pathLst>
                <a:path w="58" h="82">
                  <a:moveTo>
                    <a:pt x="46" y="5"/>
                  </a:moveTo>
                  <a:lnTo>
                    <a:pt x="46" y="5"/>
                  </a:lnTo>
                  <a:lnTo>
                    <a:pt x="45" y="10"/>
                  </a:lnTo>
                  <a:lnTo>
                    <a:pt x="43" y="16"/>
                  </a:lnTo>
                  <a:lnTo>
                    <a:pt x="37" y="26"/>
                  </a:lnTo>
                  <a:lnTo>
                    <a:pt x="29" y="35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15" y="50"/>
                  </a:lnTo>
                  <a:lnTo>
                    <a:pt x="11" y="59"/>
                  </a:lnTo>
                  <a:lnTo>
                    <a:pt x="7" y="67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0" y="77"/>
                  </a:lnTo>
                  <a:lnTo>
                    <a:pt x="0" y="78"/>
                  </a:lnTo>
                  <a:lnTo>
                    <a:pt x="2" y="81"/>
                  </a:lnTo>
                  <a:lnTo>
                    <a:pt x="3" y="82"/>
                  </a:lnTo>
                  <a:lnTo>
                    <a:pt x="7" y="82"/>
                  </a:lnTo>
                  <a:lnTo>
                    <a:pt x="9" y="8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6" y="71"/>
                  </a:lnTo>
                  <a:lnTo>
                    <a:pt x="19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30" y="51"/>
                  </a:lnTo>
                  <a:lnTo>
                    <a:pt x="38" y="42"/>
                  </a:lnTo>
                  <a:lnTo>
                    <a:pt x="38" y="42"/>
                  </a:lnTo>
                  <a:lnTo>
                    <a:pt x="45" y="34"/>
                  </a:lnTo>
                  <a:lnTo>
                    <a:pt x="51" y="25"/>
                  </a:lnTo>
                  <a:lnTo>
                    <a:pt x="55" y="16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8" y="3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49" y="1"/>
                  </a:lnTo>
                  <a:lnTo>
                    <a:pt x="47" y="3"/>
                  </a:lnTo>
                  <a:lnTo>
                    <a:pt x="46" y="5"/>
                  </a:lnTo>
                  <a:lnTo>
                    <a:pt x="4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45" name="Freeform 57"/>
            <p:cNvSpPr/>
            <p:nvPr/>
          </p:nvSpPr>
          <p:spPr bwMode="auto">
            <a:xfrm>
              <a:off x="5322888" y="4248150"/>
              <a:ext cx="22225" cy="31750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0" y="12"/>
                </a:cxn>
                <a:cxn ang="0">
                  <a:pos x="39" y="17"/>
                </a:cxn>
                <a:cxn ang="0">
                  <a:pos x="33" y="26"/>
                </a:cxn>
                <a:cxn ang="0">
                  <a:pos x="25" y="35"/>
                </a:cxn>
                <a:cxn ang="0">
                  <a:pos x="17" y="43"/>
                </a:cxn>
                <a:cxn ang="0">
                  <a:pos x="17" y="43"/>
                </a:cxn>
                <a:cxn ang="0">
                  <a:pos x="12" y="50"/>
                </a:cxn>
                <a:cxn ang="0">
                  <a:pos x="6" y="58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1" y="79"/>
                </a:cxn>
                <a:cxn ang="0">
                  <a:pos x="4" y="80"/>
                </a:cxn>
                <a:cxn ang="0">
                  <a:pos x="8" y="80"/>
                </a:cxn>
                <a:cxn ang="0">
                  <a:pos x="9" y="79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6" y="67"/>
                </a:cxn>
                <a:cxn ang="0">
                  <a:pos x="21" y="58"/>
                </a:cxn>
                <a:cxn ang="0">
                  <a:pos x="35" y="42"/>
                </a:cxn>
                <a:cxn ang="0">
                  <a:pos x="42" y="34"/>
                </a:cxn>
                <a:cxn ang="0">
                  <a:pos x="47" y="25"/>
                </a:cxn>
                <a:cxn ang="0">
                  <a:pos x="51" y="16"/>
                </a:cxn>
                <a:cxn ang="0">
                  <a:pos x="53" y="5"/>
                </a:cxn>
                <a:cxn ang="0">
                  <a:pos x="53" y="5"/>
                </a:cxn>
                <a:cxn ang="0">
                  <a:pos x="52" y="4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3" y="1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3" h="80">
                  <a:moveTo>
                    <a:pt x="42" y="5"/>
                  </a:moveTo>
                  <a:lnTo>
                    <a:pt x="42" y="5"/>
                  </a:lnTo>
                  <a:lnTo>
                    <a:pt x="40" y="12"/>
                  </a:lnTo>
                  <a:lnTo>
                    <a:pt x="39" y="17"/>
                  </a:lnTo>
                  <a:lnTo>
                    <a:pt x="33" y="26"/>
                  </a:lnTo>
                  <a:lnTo>
                    <a:pt x="25" y="35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12" y="50"/>
                  </a:lnTo>
                  <a:lnTo>
                    <a:pt x="6" y="58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8" y="80"/>
                  </a:lnTo>
                  <a:lnTo>
                    <a:pt x="9" y="79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6" y="67"/>
                  </a:lnTo>
                  <a:lnTo>
                    <a:pt x="21" y="58"/>
                  </a:lnTo>
                  <a:lnTo>
                    <a:pt x="35" y="42"/>
                  </a:lnTo>
                  <a:lnTo>
                    <a:pt x="42" y="34"/>
                  </a:lnTo>
                  <a:lnTo>
                    <a:pt x="47" y="25"/>
                  </a:lnTo>
                  <a:lnTo>
                    <a:pt x="51" y="16"/>
                  </a:lnTo>
                  <a:lnTo>
                    <a:pt x="53" y="5"/>
                  </a:lnTo>
                  <a:lnTo>
                    <a:pt x="53" y="5"/>
                  </a:lnTo>
                  <a:lnTo>
                    <a:pt x="52" y="4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3" y="1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46" name="Freeform 58"/>
            <p:cNvSpPr/>
            <p:nvPr/>
          </p:nvSpPr>
          <p:spPr bwMode="auto">
            <a:xfrm>
              <a:off x="5345113" y="4275138"/>
              <a:ext cx="19050" cy="2698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4" y="12"/>
                </a:cxn>
                <a:cxn ang="0">
                  <a:pos x="31" y="19"/>
                </a:cxn>
                <a:cxn ang="0">
                  <a:pos x="21" y="33"/>
                </a:cxn>
                <a:cxn ang="0">
                  <a:pos x="11" y="46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8" y="67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20" y="51"/>
                </a:cxn>
                <a:cxn ang="0">
                  <a:pos x="32" y="37"/>
                </a:cxn>
                <a:cxn ang="0">
                  <a:pos x="41" y="23"/>
                </a:cxn>
                <a:cxn ang="0">
                  <a:pos x="46" y="15"/>
                </a:cxn>
                <a:cxn ang="0">
                  <a:pos x="49" y="7"/>
                </a:cxn>
                <a:cxn ang="0">
                  <a:pos x="49" y="7"/>
                </a:cxn>
                <a:cxn ang="0">
                  <a:pos x="50" y="4"/>
                </a:cxn>
                <a:cxn ang="0">
                  <a:pos x="49" y="3"/>
                </a:cxn>
                <a:cxn ang="0">
                  <a:pos x="48" y="0"/>
                </a:cxn>
                <a:cxn ang="0">
                  <a:pos x="45" y="0"/>
                </a:cxn>
                <a:cxn ang="0">
                  <a:pos x="41" y="0"/>
                </a:cxn>
                <a:cxn ang="0">
                  <a:pos x="40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50" h="68">
                  <a:moveTo>
                    <a:pt x="38" y="4"/>
                  </a:moveTo>
                  <a:lnTo>
                    <a:pt x="38" y="4"/>
                  </a:lnTo>
                  <a:lnTo>
                    <a:pt x="34" y="12"/>
                  </a:lnTo>
                  <a:lnTo>
                    <a:pt x="31" y="19"/>
                  </a:lnTo>
                  <a:lnTo>
                    <a:pt x="21" y="33"/>
                  </a:lnTo>
                  <a:lnTo>
                    <a:pt x="11" y="46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8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20" y="51"/>
                  </a:lnTo>
                  <a:lnTo>
                    <a:pt x="32" y="37"/>
                  </a:lnTo>
                  <a:lnTo>
                    <a:pt x="41" y="23"/>
                  </a:lnTo>
                  <a:lnTo>
                    <a:pt x="46" y="1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50" y="4"/>
                  </a:lnTo>
                  <a:lnTo>
                    <a:pt x="49" y="3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47" name="Freeform 59"/>
            <p:cNvSpPr/>
            <p:nvPr/>
          </p:nvSpPr>
          <p:spPr bwMode="auto">
            <a:xfrm>
              <a:off x="5368926" y="4297363"/>
              <a:ext cx="14288" cy="28575"/>
            </a:xfrm>
            <a:custGeom>
              <a:avLst/>
              <a:gdLst/>
              <a:ahLst/>
              <a:cxnLst>
                <a:cxn ang="0">
                  <a:pos x="27" y="5"/>
                </a:cxn>
                <a:cxn ang="0">
                  <a:pos x="27" y="5"/>
                </a:cxn>
                <a:cxn ang="0">
                  <a:pos x="24" y="13"/>
                </a:cxn>
                <a:cxn ang="0">
                  <a:pos x="21" y="19"/>
                </a:cxn>
                <a:cxn ang="0">
                  <a:pos x="17" y="24"/>
                </a:cxn>
                <a:cxn ang="0">
                  <a:pos x="13" y="31"/>
                </a:cxn>
                <a:cxn ang="0">
                  <a:pos x="13" y="31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4" y="72"/>
                </a:cxn>
                <a:cxn ang="0">
                  <a:pos x="7" y="72"/>
                </a:cxn>
                <a:cxn ang="0">
                  <a:pos x="10" y="70"/>
                </a:cxn>
                <a:cxn ang="0">
                  <a:pos x="11" y="68"/>
                </a:cxn>
                <a:cxn ang="0">
                  <a:pos x="11" y="68"/>
                </a:cxn>
                <a:cxn ang="0">
                  <a:pos x="17" y="49"/>
                </a:cxn>
                <a:cxn ang="0">
                  <a:pos x="24" y="32"/>
                </a:cxn>
                <a:cxn ang="0">
                  <a:pos x="24" y="32"/>
                </a:cxn>
                <a:cxn ang="0">
                  <a:pos x="32" y="19"/>
                </a:cxn>
                <a:cxn ang="0">
                  <a:pos x="36" y="13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8" y="4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2" y="0"/>
                </a:cxn>
                <a:cxn ang="0">
                  <a:pos x="28" y="1"/>
                </a:cxn>
                <a:cxn ang="0">
                  <a:pos x="27" y="4"/>
                </a:cxn>
                <a:cxn ang="0">
                  <a:pos x="27" y="5"/>
                </a:cxn>
                <a:cxn ang="0">
                  <a:pos x="27" y="5"/>
                </a:cxn>
              </a:cxnLst>
              <a:rect l="0" t="0" r="r" b="b"/>
              <a:pathLst>
                <a:path w="38" h="72">
                  <a:moveTo>
                    <a:pt x="27" y="5"/>
                  </a:moveTo>
                  <a:lnTo>
                    <a:pt x="27" y="5"/>
                  </a:lnTo>
                  <a:lnTo>
                    <a:pt x="24" y="13"/>
                  </a:lnTo>
                  <a:lnTo>
                    <a:pt x="21" y="19"/>
                  </a:lnTo>
                  <a:lnTo>
                    <a:pt x="17" y="24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4" y="72"/>
                  </a:lnTo>
                  <a:lnTo>
                    <a:pt x="7" y="72"/>
                  </a:lnTo>
                  <a:lnTo>
                    <a:pt x="10" y="70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7" y="49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32" y="19"/>
                  </a:lnTo>
                  <a:lnTo>
                    <a:pt x="36" y="13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7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48" name="Freeform 60"/>
            <p:cNvSpPr/>
            <p:nvPr/>
          </p:nvSpPr>
          <p:spPr bwMode="auto">
            <a:xfrm>
              <a:off x="5380038" y="4324350"/>
              <a:ext cx="17463" cy="26988"/>
            </a:xfrm>
            <a:custGeom>
              <a:avLst/>
              <a:gdLst/>
              <a:ahLst/>
              <a:cxnLst>
                <a:cxn ang="0">
                  <a:pos x="34" y="3"/>
                </a:cxn>
                <a:cxn ang="0">
                  <a:pos x="34" y="3"/>
                </a:cxn>
                <a:cxn ang="0">
                  <a:pos x="25" y="16"/>
                </a:cxn>
                <a:cxn ang="0">
                  <a:pos x="14" y="29"/>
                </a:cxn>
                <a:cxn ang="0">
                  <a:pos x="14" y="29"/>
                </a:cxn>
                <a:cxn ang="0">
                  <a:pos x="11" y="35"/>
                </a:cxn>
                <a:cxn ang="0">
                  <a:pos x="7" y="43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8" y="67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16" y="51"/>
                </a:cxn>
                <a:cxn ang="0">
                  <a:pos x="22" y="37"/>
                </a:cxn>
                <a:cxn ang="0">
                  <a:pos x="22" y="37"/>
                </a:cxn>
                <a:cxn ang="0">
                  <a:pos x="28" y="29"/>
                </a:cxn>
                <a:cxn ang="0">
                  <a:pos x="33" y="22"/>
                </a:cxn>
                <a:cxn ang="0">
                  <a:pos x="45" y="8"/>
                </a:cxn>
                <a:cxn ang="0">
                  <a:pos x="45" y="8"/>
                </a:cxn>
                <a:cxn ang="0">
                  <a:pos x="46" y="5"/>
                </a:cxn>
                <a:cxn ang="0">
                  <a:pos x="45" y="4"/>
                </a:cxn>
                <a:cxn ang="0">
                  <a:pos x="45" y="1"/>
                </a:cxn>
                <a:cxn ang="0">
                  <a:pos x="42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4" y="3"/>
                </a:cxn>
                <a:cxn ang="0">
                  <a:pos x="34" y="3"/>
                </a:cxn>
              </a:cxnLst>
              <a:rect l="0" t="0" r="r" b="b"/>
              <a:pathLst>
                <a:path w="46" h="68">
                  <a:moveTo>
                    <a:pt x="34" y="3"/>
                  </a:moveTo>
                  <a:lnTo>
                    <a:pt x="34" y="3"/>
                  </a:lnTo>
                  <a:lnTo>
                    <a:pt x="25" y="16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1" y="35"/>
                  </a:lnTo>
                  <a:lnTo>
                    <a:pt x="7" y="43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8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6" y="51"/>
                  </a:lnTo>
                  <a:lnTo>
                    <a:pt x="22" y="37"/>
                  </a:lnTo>
                  <a:lnTo>
                    <a:pt x="22" y="37"/>
                  </a:lnTo>
                  <a:lnTo>
                    <a:pt x="28" y="29"/>
                  </a:lnTo>
                  <a:lnTo>
                    <a:pt x="33" y="22"/>
                  </a:lnTo>
                  <a:lnTo>
                    <a:pt x="45" y="8"/>
                  </a:lnTo>
                  <a:lnTo>
                    <a:pt x="45" y="8"/>
                  </a:lnTo>
                  <a:lnTo>
                    <a:pt x="46" y="5"/>
                  </a:lnTo>
                  <a:lnTo>
                    <a:pt x="45" y="4"/>
                  </a:lnTo>
                  <a:lnTo>
                    <a:pt x="45" y="1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4" y="3"/>
                  </a:lnTo>
                  <a:lnTo>
                    <a:pt x="3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49" name="Freeform 61"/>
            <p:cNvSpPr/>
            <p:nvPr/>
          </p:nvSpPr>
          <p:spPr bwMode="auto">
            <a:xfrm>
              <a:off x="5394326" y="4349750"/>
              <a:ext cx="19050" cy="28575"/>
            </a:xfrm>
            <a:custGeom>
              <a:avLst/>
              <a:gdLst/>
              <a:ahLst/>
              <a:cxnLst>
                <a:cxn ang="0">
                  <a:pos x="38" y="5"/>
                </a:cxn>
                <a:cxn ang="0">
                  <a:pos x="38" y="5"/>
                </a:cxn>
                <a:cxn ang="0">
                  <a:pos x="35" y="13"/>
                </a:cxn>
                <a:cxn ang="0">
                  <a:pos x="31" y="21"/>
                </a:cxn>
                <a:cxn ang="0">
                  <a:pos x="21" y="34"/>
                </a:cxn>
                <a:cxn ang="0">
                  <a:pos x="21" y="34"/>
                </a:cxn>
                <a:cxn ang="0">
                  <a:pos x="18" y="41"/>
                </a:cxn>
                <a:cxn ang="0">
                  <a:pos x="14" y="47"/>
                </a:cxn>
                <a:cxn ang="0">
                  <a:pos x="14" y="47"/>
                </a:cxn>
                <a:cxn ang="0">
                  <a:pos x="8" y="55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4"/>
                </a:cxn>
                <a:cxn ang="0">
                  <a:pos x="0" y="67"/>
                </a:cxn>
                <a:cxn ang="0">
                  <a:pos x="1" y="71"/>
                </a:cxn>
                <a:cxn ang="0">
                  <a:pos x="5" y="72"/>
                </a:cxn>
                <a:cxn ang="0">
                  <a:pos x="7" y="72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16" y="64"/>
                </a:cxn>
                <a:cxn ang="0">
                  <a:pos x="22" y="56"/>
                </a:cxn>
                <a:cxn ang="0">
                  <a:pos x="22" y="56"/>
                </a:cxn>
                <a:cxn ang="0">
                  <a:pos x="27" y="47"/>
                </a:cxn>
                <a:cxn ang="0">
                  <a:pos x="33" y="37"/>
                </a:cxn>
                <a:cxn ang="0">
                  <a:pos x="33" y="37"/>
                </a:cxn>
                <a:cxn ang="0">
                  <a:pos x="43" y="22"/>
                </a:cxn>
                <a:cxn ang="0">
                  <a:pos x="47" y="14"/>
                </a:cxn>
                <a:cxn ang="0">
                  <a:pos x="48" y="5"/>
                </a:cxn>
                <a:cxn ang="0">
                  <a:pos x="48" y="5"/>
                </a:cxn>
                <a:cxn ang="0">
                  <a:pos x="48" y="4"/>
                </a:cxn>
                <a:cxn ang="0">
                  <a:pos x="47" y="1"/>
                </a:cxn>
                <a:cxn ang="0">
                  <a:pos x="46" y="0"/>
                </a:cxn>
                <a:cxn ang="0">
                  <a:pos x="43" y="0"/>
                </a:cxn>
                <a:cxn ang="0">
                  <a:pos x="39" y="1"/>
                </a:cxn>
                <a:cxn ang="0">
                  <a:pos x="38" y="4"/>
                </a:cxn>
                <a:cxn ang="0">
                  <a:pos x="38" y="5"/>
                </a:cxn>
                <a:cxn ang="0">
                  <a:pos x="38" y="5"/>
                </a:cxn>
              </a:cxnLst>
              <a:rect l="0" t="0" r="r" b="b"/>
              <a:pathLst>
                <a:path w="48" h="72">
                  <a:moveTo>
                    <a:pt x="38" y="5"/>
                  </a:moveTo>
                  <a:lnTo>
                    <a:pt x="38" y="5"/>
                  </a:lnTo>
                  <a:lnTo>
                    <a:pt x="35" y="13"/>
                  </a:lnTo>
                  <a:lnTo>
                    <a:pt x="31" y="21"/>
                  </a:lnTo>
                  <a:lnTo>
                    <a:pt x="21" y="34"/>
                  </a:lnTo>
                  <a:lnTo>
                    <a:pt x="21" y="34"/>
                  </a:lnTo>
                  <a:lnTo>
                    <a:pt x="18" y="41"/>
                  </a:lnTo>
                  <a:lnTo>
                    <a:pt x="14" y="47"/>
                  </a:lnTo>
                  <a:lnTo>
                    <a:pt x="14" y="47"/>
                  </a:lnTo>
                  <a:lnTo>
                    <a:pt x="8" y="55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71"/>
                  </a:lnTo>
                  <a:lnTo>
                    <a:pt x="5" y="72"/>
                  </a:lnTo>
                  <a:lnTo>
                    <a:pt x="7" y="72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6" y="64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27" y="47"/>
                  </a:lnTo>
                  <a:lnTo>
                    <a:pt x="33" y="37"/>
                  </a:lnTo>
                  <a:lnTo>
                    <a:pt x="33" y="37"/>
                  </a:lnTo>
                  <a:lnTo>
                    <a:pt x="43" y="22"/>
                  </a:lnTo>
                  <a:lnTo>
                    <a:pt x="47" y="14"/>
                  </a:lnTo>
                  <a:lnTo>
                    <a:pt x="48" y="5"/>
                  </a:lnTo>
                  <a:lnTo>
                    <a:pt x="48" y="5"/>
                  </a:lnTo>
                  <a:lnTo>
                    <a:pt x="48" y="4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8" y="4"/>
                  </a:ln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50" name="Freeform 62"/>
            <p:cNvSpPr/>
            <p:nvPr/>
          </p:nvSpPr>
          <p:spPr bwMode="auto">
            <a:xfrm>
              <a:off x="5411788" y="4368800"/>
              <a:ext cx="19050" cy="26988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15" y="30"/>
                </a:cxn>
                <a:cxn ang="0">
                  <a:pos x="8" y="44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2" y="68"/>
                </a:cxn>
                <a:cxn ang="0">
                  <a:pos x="5" y="68"/>
                </a:cxn>
                <a:cxn ang="0">
                  <a:pos x="6" y="68"/>
                </a:cxn>
                <a:cxn ang="0">
                  <a:pos x="9" y="68"/>
                </a:cxn>
                <a:cxn ang="0">
                  <a:pos x="10" y="65"/>
                </a:cxn>
                <a:cxn ang="0">
                  <a:pos x="10" y="65"/>
                </a:cxn>
                <a:cxn ang="0">
                  <a:pos x="17" y="51"/>
                </a:cxn>
                <a:cxn ang="0">
                  <a:pos x="26" y="36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4" y="6"/>
                </a:cxn>
                <a:cxn ang="0">
                  <a:pos x="44" y="4"/>
                </a:cxn>
                <a:cxn ang="0">
                  <a:pos x="42" y="1"/>
                </a:cxn>
                <a:cxn ang="0">
                  <a:pos x="38" y="0"/>
                </a:cxn>
                <a:cxn ang="0">
                  <a:pos x="36" y="1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4" h="68">
                  <a:moveTo>
                    <a:pt x="34" y="2"/>
                  </a:moveTo>
                  <a:lnTo>
                    <a:pt x="34" y="2"/>
                  </a:lnTo>
                  <a:lnTo>
                    <a:pt x="15" y="30"/>
                  </a:lnTo>
                  <a:lnTo>
                    <a:pt x="8" y="44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2" y="68"/>
                  </a:lnTo>
                  <a:lnTo>
                    <a:pt x="5" y="68"/>
                  </a:lnTo>
                  <a:lnTo>
                    <a:pt x="6" y="68"/>
                  </a:lnTo>
                  <a:lnTo>
                    <a:pt x="9" y="68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7" y="51"/>
                  </a:lnTo>
                  <a:lnTo>
                    <a:pt x="26" y="36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2" y="1"/>
                  </a:lnTo>
                  <a:lnTo>
                    <a:pt x="38" y="0"/>
                  </a:lnTo>
                  <a:lnTo>
                    <a:pt x="36" y="1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51" name="Freeform 63"/>
            <p:cNvSpPr/>
            <p:nvPr/>
          </p:nvSpPr>
          <p:spPr bwMode="auto">
            <a:xfrm>
              <a:off x="5299076" y="4464050"/>
              <a:ext cx="14288" cy="26988"/>
            </a:xfrm>
            <a:custGeom>
              <a:avLst/>
              <a:gdLst/>
              <a:ahLst/>
              <a:cxnLst>
                <a:cxn ang="0">
                  <a:pos x="28" y="5"/>
                </a:cxn>
                <a:cxn ang="0">
                  <a:pos x="28" y="5"/>
                </a:cxn>
                <a:cxn ang="0">
                  <a:pos x="26" y="13"/>
                </a:cxn>
                <a:cxn ang="0">
                  <a:pos x="25" y="20"/>
                </a:cxn>
                <a:cxn ang="0">
                  <a:pos x="23" y="26"/>
                </a:cxn>
                <a:cxn ang="0">
                  <a:pos x="19" y="33"/>
                </a:cxn>
                <a:cxn ang="0">
                  <a:pos x="19" y="33"/>
                </a:cxn>
                <a:cxn ang="0">
                  <a:pos x="8" y="47"/>
                </a:cxn>
                <a:cxn ang="0">
                  <a:pos x="4" y="54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2" y="66"/>
                </a:cxn>
                <a:cxn ang="0">
                  <a:pos x="3" y="67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1" y="67"/>
                </a:cxn>
                <a:cxn ang="0">
                  <a:pos x="12" y="64"/>
                </a:cxn>
                <a:cxn ang="0">
                  <a:pos x="12" y="64"/>
                </a:cxn>
                <a:cxn ang="0">
                  <a:pos x="16" y="56"/>
                </a:cxn>
                <a:cxn ang="0">
                  <a:pos x="21" y="49"/>
                </a:cxn>
                <a:cxn ang="0">
                  <a:pos x="33" y="33"/>
                </a:cxn>
                <a:cxn ang="0">
                  <a:pos x="33" y="33"/>
                </a:cxn>
                <a:cxn ang="0">
                  <a:pos x="36" y="26"/>
                </a:cxn>
                <a:cxn ang="0">
                  <a:pos x="37" y="20"/>
                </a:cxn>
                <a:cxn ang="0">
                  <a:pos x="38" y="13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8" y="4"/>
                </a:cxn>
                <a:cxn ang="0">
                  <a:pos x="37" y="1"/>
                </a:cxn>
                <a:cxn ang="0">
                  <a:pos x="33" y="0"/>
                </a:cxn>
                <a:cxn ang="0">
                  <a:pos x="29" y="1"/>
                </a:cxn>
                <a:cxn ang="0">
                  <a:pos x="28" y="4"/>
                </a:cxn>
                <a:cxn ang="0">
                  <a:pos x="28" y="5"/>
                </a:cxn>
                <a:cxn ang="0">
                  <a:pos x="28" y="5"/>
                </a:cxn>
              </a:cxnLst>
              <a:rect l="0" t="0" r="r" b="b"/>
              <a:pathLst>
                <a:path w="38" h="68">
                  <a:moveTo>
                    <a:pt x="28" y="5"/>
                  </a:moveTo>
                  <a:lnTo>
                    <a:pt x="28" y="5"/>
                  </a:lnTo>
                  <a:lnTo>
                    <a:pt x="26" y="13"/>
                  </a:lnTo>
                  <a:lnTo>
                    <a:pt x="25" y="20"/>
                  </a:lnTo>
                  <a:lnTo>
                    <a:pt x="23" y="26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8" y="47"/>
                  </a:lnTo>
                  <a:lnTo>
                    <a:pt x="4" y="54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6"/>
                  </a:lnTo>
                  <a:lnTo>
                    <a:pt x="3" y="67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1" y="67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6" y="56"/>
                  </a:lnTo>
                  <a:lnTo>
                    <a:pt x="21" y="49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36" y="26"/>
                  </a:lnTo>
                  <a:lnTo>
                    <a:pt x="37" y="20"/>
                  </a:lnTo>
                  <a:lnTo>
                    <a:pt x="38" y="13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37" y="1"/>
                  </a:lnTo>
                  <a:lnTo>
                    <a:pt x="33" y="0"/>
                  </a:lnTo>
                  <a:lnTo>
                    <a:pt x="29" y="1"/>
                  </a:lnTo>
                  <a:lnTo>
                    <a:pt x="28" y="4"/>
                  </a:lnTo>
                  <a:lnTo>
                    <a:pt x="28" y="5"/>
                  </a:lnTo>
                  <a:lnTo>
                    <a:pt x="2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52" name="Freeform 64"/>
            <p:cNvSpPr/>
            <p:nvPr/>
          </p:nvSpPr>
          <p:spPr bwMode="auto">
            <a:xfrm>
              <a:off x="5330826" y="4467225"/>
              <a:ext cx="15875" cy="25400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28" y="1"/>
                </a:cxn>
                <a:cxn ang="0">
                  <a:pos x="23" y="7"/>
                </a:cxn>
                <a:cxn ang="0">
                  <a:pos x="17" y="13"/>
                </a:cxn>
                <a:cxn ang="0">
                  <a:pos x="12" y="20"/>
                </a:cxn>
                <a:cxn ang="0">
                  <a:pos x="10" y="27"/>
                </a:cxn>
                <a:cxn ang="0">
                  <a:pos x="3" y="42"/>
                </a:cxn>
                <a:cxn ang="0">
                  <a:pos x="0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4" y="64"/>
                </a:cxn>
                <a:cxn ang="0">
                  <a:pos x="8" y="64"/>
                </a:cxn>
                <a:cxn ang="0">
                  <a:pos x="10" y="63"/>
                </a:cxn>
                <a:cxn ang="0">
                  <a:pos x="11" y="60"/>
                </a:cxn>
                <a:cxn ang="0">
                  <a:pos x="11" y="60"/>
                </a:cxn>
                <a:cxn ang="0">
                  <a:pos x="15" y="46"/>
                </a:cxn>
                <a:cxn ang="0">
                  <a:pos x="19" y="33"/>
                </a:cxn>
                <a:cxn ang="0">
                  <a:pos x="27" y="20"/>
                </a:cxn>
                <a:cxn ang="0">
                  <a:pos x="31" y="14"/>
                </a:cxn>
                <a:cxn ang="0">
                  <a:pos x="36" y="9"/>
                </a:cxn>
                <a:cxn ang="0">
                  <a:pos x="36" y="9"/>
                </a:cxn>
                <a:cxn ang="0">
                  <a:pos x="37" y="8"/>
                </a:cxn>
                <a:cxn ang="0">
                  <a:pos x="38" y="5"/>
                </a:cxn>
                <a:cxn ang="0">
                  <a:pos x="37" y="4"/>
                </a:cxn>
                <a:cxn ang="0">
                  <a:pos x="36" y="3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28" y="1"/>
                </a:cxn>
                <a:cxn ang="0">
                  <a:pos x="28" y="1"/>
                </a:cxn>
              </a:cxnLst>
              <a:rect l="0" t="0" r="r" b="b"/>
              <a:pathLst>
                <a:path w="38" h="64">
                  <a:moveTo>
                    <a:pt x="28" y="1"/>
                  </a:moveTo>
                  <a:lnTo>
                    <a:pt x="28" y="1"/>
                  </a:lnTo>
                  <a:lnTo>
                    <a:pt x="23" y="7"/>
                  </a:lnTo>
                  <a:lnTo>
                    <a:pt x="17" y="13"/>
                  </a:lnTo>
                  <a:lnTo>
                    <a:pt x="12" y="20"/>
                  </a:lnTo>
                  <a:lnTo>
                    <a:pt x="10" y="27"/>
                  </a:lnTo>
                  <a:lnTo>
                    <a:pt x="3" y="42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4" y="64"/>
                  </a:lnTo>
                  <a:lnTo>
                    <a:pt x="8" y="64"/>
                  </a:lnTo>
                  <a:lnTo>
                    <a:pt x="10" y="63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5" y="46"/>
                  </a:lnTo>
                  <a:lnTo>
                    <a:pt x="19" y="33"/>
                  </a:lnTo>
                  <a:lnTo>
                    <a:pt x="27" y="20"/>
                  </a:lnTo>
                  <a:lnTo>
                    <a:pt x="31" y="14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37" y="8"/>
                  </a:lnTo>
                  <a:lnTo>
                    <a:pt x="38" y="5"/>
                  </a:lnTo>
                  <a:lnTo>
                    <a:pt x="37" y="4"/>
                  </a:lnTo>
                  <a:lnTo>
                    <a:pt x="36" y="3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8" y="1"/>
                  </a:lnTo>
                  <a:lnTo>
                    <a:pt x="2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53" name="Freeform 65"/>
            <p:cNvSpPr/>
            <p:nvPr/>
          </p:nvSpPr>
          <p:spPr bwMode="auto">
            <a:xfrm>
              <a:off x="5365751" y="4467225"/>
              <a:ext cx="14288" cy="26988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19" y="17"/>
                </a:cxn>
                <a:cxn ang="0">
                  <a:pos x="13" y="31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2" y="64"/>
                </a:cxn>
                <a:cxn ang="0">
                  <a:pos x="12" y="64"/>
                </a:cxn>
                <a:cxn ang="0">
                  <a:pos x="23" y="35"/>
                </a:cxn>
                <a:cxn ang="0">
                  <a:pos x="30" y="22"/>
                </a:cxn>
                <a:cxn ang="0">
                  <a:pos x="38" y="9"/>
                </a:cxn>
                <a:cxn ang="0">
                  <a:pos x="38" y="9"/>
                </a:cxn>
                <a:cxn ang="0">
                  <a:pos x="38" y="7"/>
                </a:cxn>
                <a:cxn ang="0">
                  <a:pos x="38" y="4"/>
                </a:cxn>
                <a:cxn ang="0">
                  <a:pos x="35" y="1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8" h="68">
                  <a:moveTo>
                    <a:pt x="27" y="3"/>
                  </a:moveTo>
                  <a:lnTo>
                    <a:pt x="27" y="3"/>
                  </a:lnTo>
                  <a:lnTo>
                    <a:pt x="19" y="17"/>
                  </a:lnTo>
                  <a:lnTo>
                    <a:pt x="13" y="3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23" y="35"/>
                  </a:lnTo>
                  <a:lnTo>
                    <a:pt x="30" y="2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7"/>
                  </a:lnTo>
                  <a:lnTo>
                    <a:pt x="38" y="4"/>
                  </a:lnTo>
                  <a:lnTo>
                    <a:pt x="35" y="1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54" name="Freeform 66"/>
            <p:cNvSpPr/>
            <p:nvPr/>
          </p:nvSpPr>
          <p:spPr bwMode="auto">
            <a:xfrm>
              <a:off x="5391151" y="4471988"/>
              <a:ext cx="20638" cy="28575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39" y="13"/>
                </a:cxn>
                <a:cxn ang="0">
                  <a:pos x="35" y="21"/>
                </a:cxn>
                <a:cxn ang="0">
                  <a:pos x="30" y="29"/>
                </a:cxn>
                <a:cxn ang="0">
                  <a:pos x="26" y="34"/>
                </a:cxn>
                <a:cxn ang="0">
                  <a:pos x="26" y="34"/>
                </a:cxn>
                <a:cxn ang="0">
                  <a:pos x="13" y="48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3" y="70"/>
                </a:cxn>
                <a:cxn ang="0">
                  <a:pos x="7" y="72"/>
                </a:cxn>
                <a:cxn ang="0">
                  <a:pos x="9" y="70"/>
                </a:cxn>
                <a:cxn ang="0">
                  <a:pos x="11" y="69"/>
                </a:cxn>
                <a:cxn ang="0">
                  <a:pos x="11" y="69"/>
                </a:cxn>
                <a:cxn ang="0">
                  <a:pos x="22" y="55"/>
                </a:cxn>
                <a:cxn ang="0">
                  <a:pos x="35" y="39"/>
                </a:cxn>
                <a:cxn ang="0">
                  <a:pos x="42" y="31"/>
                </a:cxn>
                <a:cxn ang="0">
                  <a:pos x="47" y="23"/>
                </a:cxn>
                <a:cxn ang="0">
                  <a:pos x="51" y="14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2" y="2"/>
                </a:cxn>
                <a:cxn ang="0">
                  <a:pos x="52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2" y="2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72">
                  <a:moveTo>
                    <a:pt x="42" y="5"/>
                  </a:moveTo>
                  <a:lnTo>
                    <a:pt x="42" y="5"/>
                  </a:lnTo>
                  <a:lnTo>
                    <a:pt x="39" y="13"/>
                  </a:lnTo>
                  <a:lnTo>
                    <a:pt x="35" y="21"/>
                  </a:lnTo>
                  <a:lnTo>
                    <a:pt x="30" y="29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13" y="48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3" y="70"/>
                  </a:lnTo>
                  <a:lnTo>
                    <a:pt x="7" y="72"/>
                  </a:lnTo>
                  <a:lnTo>
                    <a:pt x="9" y="70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22" y="55"/>
                  </a:lnTo>
                  <a:lnTo>
                    <a:pt x="35" y="39"/>
                  </a:lnTo>
                  <a:lnTo>
                    <a:pt x="42" y="31"/>
                  </a:lnTo>
                  <a:lnTo>
                    <a:pt x="47" y="23"/>
                  </a:lnTo>
                  <a:lnTo>
                    <a:pt x="51" y="14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2" y="2"/>
                  </a:lnTo>
                  <a:lnTo>
                    <a:pt x="52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2" y="2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55" name="Freeform 67"/>
            <p:cNvSpPr/>
            <p:nvPr/>
          </p:nvSpPr>
          <p:spPr bwMode="auto">
            <a:xfrm>
              <a:off x="5434013" y="4471988"/>
              <a:ext cx="12700" cy="25400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2"/>
                </a:cxn>
                <a:cxn ang="0">
                  <a:pos x="21" y="19"/>
                </a:cxn>
                <a:cxn ang="0">
                  <a:pos x="16" y="31"/>
                </a:cxn>
                <a:cxn ang="0">
                  <a:pos x="9" y="44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7"/>
                </a:cxn>
                <a:cxn ang="0">
                  <a:pos x="0" y="60"/>
                </a:cxn>
                <a:cxn ang="0">
                  <a:pos x="1" y="61"/>
                </a:cxn>
                <a:cxn ang="0">
                  <a:pos x="3" y="63"/>
                </a:cxn>
                <a:cxn ang="0">
                  <a:pos x="7" y="64"/>
                </a:cxn>
                <a:cxn ang="0">
                  <a:pos x="9" y="63"/>
                </a:cxn>
                <a:cxn ang="0">
                  <a:pos x="11" y="61"/>
                </a:cxn>
                <a:cxn ang="0">
                  <a:pos x="11" y="61"/>
                </a:cxn>
                <a:cxn ang="0">
                  <a:pos x="20" y="48"/>
                </a:cxn>
                <a:cxn ang="0">
                  <a:pos x="28" y="35"/>
                </a:cxn>
                <a:cxn ang="0">
                  <a:pos x="33" y="21"/>
                </a:cxn>
                <a:cxn ang="0">
                  <a:pos x="34" y="13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4" h="64">
                  <a:moveTo>
                    <a:pt x="24" y="5"/>
                  </a:moveTo>
                  <a:lnTo>
                    <a:pt x="24" y="5"/>
                  </a:lnTo>
                  <a:lnTo>
                    <a:pt x="22" y="12"/>
                  </a:lnTo>
                  <a:lnTo>
                    <a:pt x="21" y="19"/>
                  </a:lnTo>
                  <a:lnTo>
                    <a:pt x="16" y="31"/>
                  </a:lnTo>
                  <a:lnTo>
                    <a:pt x="9" y="44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1" y="61"/>
                  </a:lnTo>
                  <a:lnTo>
                    <a:pt x="3" y="63"/>
                  </a:lnTo>
                  <a:lnTo>
                    <a:pt x="7" y="64"/>
                  </a:lnTo>
                  <a:lnTo>
                    <a:pt x="9" y="63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20" y="48"/>
                  </a:lnTo>
                  <a:lnTo>
                    <a:pt x="28" y="35"/>
                  </a:lnTo>
                  <a:lnTo>
                    <a:pt x="33" y="21"/>
                  </a:lnTo>
                  <a:lnTo>
                    <a:pt x="34" y="13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56" name="Freeform 68"/>
            <p:cNvSpPr/>
            <p:nvPr/>
          </p:nvSpPr>
          <p:spPr bwMode="auto">
            <a:xfrm>
              <a:off x="5467351" y="4473575"/>
              <a:ext cx="14288" cy="25400"/>
            </a:xfrm>
            <a:custGeom>
              <a:avLst/>
              <a:gdLst/>
              <a:ahLst/>
              <a:cxnLst>
                <a:cxn ang="0">
                  <a:pos x="23" y="4"/>
                </a:cxn>
                <a:cxn ang="0">
                  <a:pos x="23" y="4"/>
                </a:cxn>
                <a:cxn ang="0">
                  <a:pos x="13" y="30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1" y="60"/>
                </a:cxn>
                <a:cxn ang="0">
                  <a:pos x="4" y="62"/>
                </a:cxn>
                <a:cxn ang="0">
                  <a:pos x="5" y="64"/>
                </a:cxn>
                <a:cxn ang="0">
                  <a:pos x="8" y="64"/>
                </a:cxn>
                <a:cxn ang="0">
                  <a:pos x="9" y="62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23" y="34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5" y="4"/>
                </a:cxn>
                <a:cxn ang="0">
                  <a:pos x="34" y="2"/>
                </a:cxn>
                <a:cxn ang="0">
                  <a:pos x="32" y="1"/>
                </a:cxn>
                <a:cxn ang="0">
                  <a:pos x="31" y="0"/>
                </a:cxn>
                <a:cxn ang="0">
                  <a:pos x="26" y="0"/>
                </a:cxn>
                <a:cxn ang="0">
                  <a:pos x="25" y="1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35" h="64">
                  <a:moveTo>
                    <a:pt x="23" y="4"/>
                  </a:moveTo>
                  <a:lnTo>
                    <a:pt x="23" y="4"/>
                  </a:lnTo>
                  <a:lnTo>
                    <a:pt x="13" y="30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4" y="62"/>
                  </a:lnTo>
                  <a:lnTo>
                    <a:pt x="5" y="64"/>
                  </a:lnTo>
                  <a:lnTo>
                    <a:pt x="8" y="64"/>
                  </a:lnTo>
                  <a:lnTo>
                    <a:pt x="9" y="62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23" y="34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5" y="4"/>
                  </a:lnTo>
                  <a:lnTo>
                    <a:pt x="34" y="2"/>
                  </a:lnTo>
                  <a:lnTo>
                    <a:pt x="32" y="1"/>
                  </a:lnTo>
                  <a:lnTo>
                    <a:pt x="31" y="0"/>
                  </a:lnTo>
                  <a:lnTo>
                    <a:pt x="26" y="0"/>
                  </a:lnTo>
                  <a:lnTo>
                    <a:pt x="25" y="1"/>
                  </a:lnTo>
                  <a:lnTo>
                    <a:pt x="23" y="4"/>
                  </a:lnTo>
                  <a:lnTo>
                    <a:pt x="2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57" name="Freeform 69"/>
            <p:cNvSpPr/>
            <p:nvPr/>
          </p:nvSpPr>
          <p:spPr bwMode="auto">
            <a:xfrm>
              <a:off x="5497513" y="4483100"/>
              <a:ext cx="14288" cy="23813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23" y="3"/>
                </a:cxn>
                <a:cxn ang="0">
                  <a:pos x="13" y="28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0" y="54"/>
                </a:cxn>
                <a:cxn ang="0">
                  <a:pos x="1" y="56"/>
                </a:cxn>
                <a:cxn ang="0">
                  <a:pos x="4" y="59"/>
                </a:cxn>
                <a:cxn ang="0">
                  <a:pos x="7" y="60"/>
                </a:cxn>
                <a:cxn ang="0">
                  <a:pos x="9" y="59"/>
                </a:cxn>
                <a:cxn ang="0">
                  <a:pos x="11" y="56"/>
                </a:cxn>
                <a:cxn ang="0">
                  <a:pos x="11" y="56"/>
                </a:cxn>
                <a:cxn ang="0">
                  <a:pos x="23" y="32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5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26" y="0"/>
                </a:cxn>
                <a:cxn ang="0">
                  <a:pos x="24" y="2"/>
                </a:cxn>
                <a:cxn ang="0">
                  <a:pos x="23" y="3"/>
                </a:cxn>
                <a:cxn ang="0">
                  <a:pos x="23" y="3"/>
                </a:cxn>
              </a:cxnLst>
              <a:rect l="0" t="0" r="r" b="b"/>
              <a:pathLst>
                <a:path w="35" h="60">
                  <a:moveTo>
                    <a:pt x="23" y="3"/>
                  </a:moveTo>
                  <a:lnTo>
                    <a:pt x="23" y="3"/>
                  </a:lnTo>
                  <a:lnTo>
                    <a:pt x="13" y="28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4"/>
                  </a:lnTo>
                  <a:lnTo>
                    <a:pt x="1" y="56"/>
                  </a:lnTo>
                  <a:lnTo>
                    <a:pt x="4" y="59"/>
                  </a:lnTo>
                  <a:lnTo>
                    <a:pt x="7" y="60"/>
                  </a:lnTo>
                  <a:lnTo>
                    <a:pt x="9" y="59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23" y="32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5" y="4"/>
                  </a:lnTo>
                  <a:lnTo>
                    <a:pt x="34" y="2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58" name="Freeform 70"/>
            <p:cNvSpPr/>
            <p:nvPr/>
          </p:nvSpPr>
          <p:spPr bwMode="auto">
            <a:xfrm>
              <a:off x="5322888" y="4629150"/>
              <a:ext cx="14288" cy="26988"/>
            </a:xfrm>
            <a:custGeom>
              <a:avLst/>
              <a:gdLst/>
              <a:ahLst/>
              <a:cxnLst>
                <a:cxn ang="0">
                  <a:pos x="22" y="6"/>
                </a:cxn>
                <a:cxn ang="0">
                  <a:pos x="22" y="6"/>
                </a:cxn>
                <a:cxn ang="0">
                  <a:pos x="21" y="11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3" y="28"/>
                </a:cxn>
                <a:cxn ang="0">
                  <a:pos x="13" y="28"/>
                </a:cxn>
                <a:cxn ang="0">
                  <a:pos x="9" y="36"/>
                </a:cxn>
                <a:cxn ang="0">
                  <a:pos x="6" y="44"/>
                </a:cxn>
                <a:cxn ang="0">
                  <a:pos x="4" y="52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2" y="68"/>
                </a:cxn>
                <a:cxn ang="0">
                  <a:pos x="6" y="69"/>
                </a:cxn>
                <a:cxn ang="0">
                  <a:pos x="9" y="68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4" y="57"/>
                </a:cxn>
                <a:cxn ang="0">
                  <a:pos x="17" y="48"/>
                </a:cxn>
                <a:cxn ang="0">
                  <a:pos x="21" y="39"/>
                </a:cxn>
                <a:cxn ang="0">
                  <a:pos x="23" y="31"/>
                </a:cxn>
                <a:cxn ang="0">
                  <a:pos x="23" y="31"/>
                </a:cxn>
                <a:cxn ang="0">
                  <a:pos x="30" y="18"/>
                </a:cxn>
                <a:cxn ang="0">
                  <a:pos x="33" y="13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4" y="4"/>
                </a:cxn>
                <a:cxn ang="0">
                  <a:pos x="33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5" y="2"/>
                </a:cxn>
                <a:cxn ang="0">
                  <a:pos x="23" y="4"/>
                </a:cxn>
                <a:cxn ang="0">
                  <a:pos x="22" y="6"/>
                </a:cxn>
                <a:cxn ang="0">
                  <a:pos x="22" y="6"/>
                </a:cxn>
              </a:cxnLst>
              <a:rect l="0" t="0" r="r" b="b"/>
              <a:pathLst>
                <a:path w="34" h="69">
                  <a:moveTo>
                    <a:pt x="22" y="6"/>
                  </a:moveTo>
                  <a:lnTo>
                    <a:pt x="22" y="6"/>
                  </a:lnTo>
                  <a:lnTo>
                    <a:pt x="21" y="11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9" y="36"/>
                  </a:lnTo>
                  <a:lnTo>
                    <a:pt x="6" y="44"/>
                  </a:lnTo>
                  <a:lnTo>
                    <a:pt x="4" y="52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2" y="68"/>
                  </a:lnTo>
                  <a:lnTo>
                    <a:pt x="6" y="69"/>
                  </a:lnTo>
                  <a:lnTo>
                    <a:pt x="9" y="68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4" y="57"/>
                  </a:lnTo>
                  <a:lnTo>
                    <a:pt x="17" y="48"/>
                  </a:lnTo>
                  <a:lnTo>
                    <a:pt x="21" y="3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30" y="18"/>
                  </a:lnTo>
                  <a:lnTo>
                    <a:pt x="33" y="13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3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5" y="2"/>
                  </a:lnTo>
                  <a:lnTo>
                    <a:pt x="23" y="4"/>
                  </a:lnTo>
                  <a:lnTo>
                    <a:pt x="22" y="6"/>
                  </a:lnTo>
                  <a:lnTo>
                    <a:pt x="22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59" name="Freeform 71"/>
            <p:cNvSpPr/>
            <p:nvPr/>
          </p:nvSpPr>
          <p:spPr bwMode="auto">
            <a:xfrm>
              <a:off x="5353051" y="4632325"/>
              <a:ext cx="15875" cy="25400"/>
            </a:xfrm>
            <a:custGeom>
              <a:avLst/>
              <a:gdLst/>
              <a:ahLst/>
              <a:cxnLst>
                <a:cxn ang="0">
                  <a:pos x="27" y="2"/>
                </a:cxn>
                <a:cxn ang="0">
                  <a:pos x="27" y="2"/>
                </a:cxn>
                <a:cxn ang="0">
                  <a:pos x="23" y="9"/>
                </a:cxn>
                <a:cxn ang="0">
                  <a:pos x="18" y="14"/>
                </a:cxn>
                <a:cxn ang="0">
                  <a:pos x="13" y="19"/>
                </a:cxn>
                <a:cxn ang="0">
                  <a:pos x="8" y="25"/>
                </a:cxn>
                <a:cxn ang="0">
                  <a:pos x="8" y="25"/>
                </a:cxn>
                <a:cxn ang="0">
                  <a:pos x="4" y="33"/>
                </a:cxn>
                <a:cxn ang="0">
                  <a:pos x="1" y="40"/>
                </a:cxn>
                <a:cxn ang="0">
                  <a:pos x="0" y="50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60"/>
                </a:cxn>
                <a:cxn ang="0">
                  <a:pos x="1" y="61"/>
                </a:cxn>
                <a:cxn ang="0">
                  <a:pos x="5" y="63"/>
                </a:cxn>
                <a:cxn ang="0">
                  <a:pos x="9" y="61"/>
                </a:cxn>
                <a:cxn ang="0">
                  <a:pos x="10" y="60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8"/>
                </a:cxn>
                <a:cxn ang="0">
                  <a:pos x="14" y="40"/>
                </a:cxn>
                <a:cxn ang="0">
                  <a:pos x="17" y="33"/>
                </a:cxn>
                <a:cxn ang="0">
                  <a:pos x="23" y="26"/>
                </a:cxn>
                <a:cxn ang="0">
                  <a:pos x="23" y="26"/>
                </a:cxn>
                <a:cxn ang="0">
                  <a:pos x="31" y="17"/>
                </a:cxn>
                <a:cxn ang="0">
                  <a:pos x="35" y="12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1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0" y="0"/>
                </a:cxn>
                <a:cxn ang="0">
                  <a:pos x="28" y="1"/>
                </a:cxn>
                <a:cxn ang="0">
                  <a:pos x="27" y="2"/>
                </a:cxn>
                <a:cxn ang="0">
                  <a:pos x="27" y="2"/>
                </a:cxn>
              </a:cxnLst>
              <a:rect l="0" t="0" r="r" b="b"/>
              <a:pathLst>
                <a:path w="38" h="63">
                  <a:moveTo>
                    <a:pt x="27" y="2"/>
                  </a:moveTo>
                  <a:lnTo>
                    <a:pt x="27" y="2"/>
                  </a:lnTo>
                  <a:lnTo>
                    <a:pt x="23" y="9"/>
                  </a:lnTo>
                  <a:lnTo>
                    <a:pt x="18" y="14"/>
                  </a:lnTo>
                  <a:lnTo>
                    <a:pt x="13" y="19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4" y="33"/>
                  </a:lnTo>
                  <a:lnTo>
                    <a:pt x="1" y="40"/>
                  </a:lnTo>
                  <a:lnTo>
                    <a:pt x="0" y="5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1" y="61"/>
                  </a:lnTo>
                  <a:lnTo>
                    <a:pt x="5" y="63"/>
                  </a:lnTo>
                  <a:lnTo>
                    <a:pt x="9" y="61"/>
                  </a:lnTo>
                  <a:lnTo>
                    <a:pt x="10" y="60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8"/>
                  </a:lnTo>
                  <a:lnTo>
                    <a:pt x="14" y="40"/>
                  </a:lnTo>
                  <a:lnTo>
                    <a:pt x="17" y="33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31" y="17"/>
                  </a:lnTo>
                  <a:lnTo>
                    <a:pt x="35" y="12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1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8" y="1"/>
                  </a:lnTo>
                  <a:lnTo>
                    <a:pt x="27" y="2"/>
                  </a:lnTo>
                  <a:lnTo>
                    <a:pt x="2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60" name="Freeform 72"/>
            <p:cNvSpPr/>
            <p:nvPr/>
          </p:nvSpPr>
          <p:spPr bwMode="auto">
            <a:xfrm>
              <a:off x="5384801" y="4635500"/>
              <a:ext cx="14288" cy="28575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10" y="34"/>
                </a:cxn>
                <a:cxn ang="0">
                  <a:pos x="3" y="50"/>
                </a:cxn>
                <a:cxn ang="0">
                  <a:pos x="2" y="58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2" y="71"/>
                </a:cxn>
                <a:cxn ang="0">
                  <a:pos x="6" y="72"/>
                </a:cxn>
                <a:cxn ang="0">
                  <a:pos x="10" y="71"/>
                </a:cxn>
                <a:cxn ang="0">
                  <a:pos x="11" y="70"/>
                </a:cxn>
                <a:cxn ang="0">
                  <a:pos x="12" y="67"/>
                </a:cxn>
                <a:cxn ang="0">
                  <a:pos x="12" y="67"/>
                </a:cxn>
                <a:cxn ang="0">
                  <a:pos x="14" y="59"/>
                </a:cxn>
                <a:cxn ang="0">
                  <a:pos x="15" y="51"/>
                </a:cxn>
                <a:cxn ang="0">
                  <a:pos x="21" y="37"/>
                </a:cxn>
                <a:cxn ang="0">
                  <a:pos x="28" y="21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6" y="6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32" y="0"/>
                </a:cxn>
                <a:cxn ang="0">
                  <a:pos x="27" y="2"/>
                </a:cxn>
                <a:cxn ang="0">
                  <a:pos x="25" y="3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6" h="72">
                  <a:moveTo>
                    <a:pt x="24" y="4"/>
                  </a:moveTo>
                  <a:lnTo>
                    <a:pt x="24" y="4"/>
                  </a:lnTo>
                  <a:lnTo>
                    <a:pt x="10" y="34"/>
                  </a:lnTo>
                  <a:lnTo>
                    <a:pt x="3" y="50"/>
                  </a:lnTo>
                  <a:lnTo>
                    <a:pt x="2" y="58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1"/>
                  </a:lnTo>
                  <a:lnTo>
                    <a:pt x="6" y="72"/>
                  </a:lnTo>
                  <a:lnTo>
                    <a:pt x="10" y="71"/>
                  </a:lnTo>
                  <a:lnTo>
                    <a:pt x="11" y="70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4" y="59"/>
                  </a:lnTo>
                  <a:lnTo>
                    <a:pt x="15" y="51"/>
                  </a:lnTo>
                  <a:lnTo>
                    <a:pt x="21" y="37"/>
                  </a:lnTo>
                  <a:lnTo>
                    <a:pt x="28" y="21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6" y="6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32" y="0"/>
                  </a:lnTo>
                  <a:lnTo>
                    <a:pt x="27" y="2"/>
                  </a:lnTo>
                  <a:lnTo>
                    <a:pt x="25" y="3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61" name="Freeform 73"/>
            <p:cNvSpPr/>
            <p:nvPr/>
          </p:nvSpPr>
          <p:spPr bwMode="auto">
            <a:xfrm>
              <a:off x="5426076" y="4635500"/>
              <a:ext cx="9525" cy="28575"/>
            </a:xfrm>
            <a:custGeom>
              <a:avLst/>
              <a:gdLst/>
              <a:ahLst/>
              <a:cxnLst>
                <a:cxn ang="0">
                  <a:pos x="14" y="6"/>
                </a:cxn>
                <a:cxn ang="0">
                  <a:pos x="14" y="6"/>
                </a:cxn>
                <a:cxn ang="0">
                  <a:pos x="13" y="13"/>
                </a:cxn>
                <a:cxn ang="0">
                  <a:pos x="9" y="21"/>
                </a:cxn>
                <a:cxn ang="0">
                  <a:pos x="5" y="28"/>
                </a:cxn>
                <a:cxn ang="0">
                  <a:pos x="4" y="36"/>
                </a:cxn>
                <a:cxn ang="0">
                  <a:pos x="4" y="36"/>
                </a:cxn>
                <a:cxn ang="0">
                  <a:pos x="1" y="51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1" y="71"/>
                </a:cxn>
                <a:cxn ang="0">
                  <a:pos x="5" y="72"/>
                </a:cxn>
                <a:cxn ang="0">
                  <a:pos x="9" y="71"/>
                </a:cxn>
                <a:cxn ang="0">
                  <a:pos x="10" y="70"/>
                </a:cxn>
                <a:cxn ang="0">
                  <a:pos x="10" y="67"/>
                </a:cxn>
                <a:cxn ang="0">
                  <a:pos x="10" y="67"/>
                </a:cxn>
                <a:cxn ang="0">
                  <a:pos x="13" y="51"/>
                </a:cxn>
                <a:cxn ang="0">
                  <a:pos x="14" y="36"/>
                </a:cxn>
                <a:cxn ang="0">
                  <a:pos x="14" y="36"/>
                </a:cxn>
                <a:cxn ang="0">
                  <a:pos x="17" y="28"/>
                </a:cxn>
                <a:cxn ang="0">
                  <a:pos x="21" y="21"/>
                </a:cxn>
                <a:cxn ang="0">
                  <a:pos x="23" y="13"/>
                </a:cxn>
                <a:cxn ang="0">
                  <a:pos x="26" y="6"/>
                </a:cxn>
                <a:cxn ang="0">
                  <a:pos x="26" y="6"/>
                </a:cxn>
                <a:cxn ang="0">
                  <a:pos x="26" y="3"/>
                </a:cxn>
                <a:cxn ang="0">
                  <a:pos x="25" y="2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17" y="2"/>
                </a:cxn>
                <a:cxn ang="0">
                  <a:pos x="16" y="3"/>
                </a:cxn>
                <a:cxn ang="0">
                  <a:pos x="14" y="6"/>
                </a:cxn>
                <a:cxn ang="0">
                  <a:pos x="14" y="6"/>
                </a:cxn>
              </a:cxnLst>
              <a:rect l="0" t="0" r="r" b="b"/>
              <a:pathLst>
                <a:path w="26" h="72">
                  <a:moveTo>
                    <a:pt x="14" y="6"/>
                  </a:moveTo>
                  <a:lnTo>
                    <a:pt x="14" y="6"/>
                  </a:lnTo>
                  <a:lnTo>
                    <a:pt x="13" y="13"/>
                  </a:lnTo>
                  <a:lnTo>
                    <a:pt x="9" y="21"/>
                  </a:lnTo>
                  <a:lnTo>
                    <a:pt x="5" y="28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1" y="51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1" y="71"/>
                  </a:lnTo>
                  <a:lnTo>
                    <a:pt x="5" y="72"/>
                  </a:lnTo>
                  <a:lnTo>
                    <a:pt x="9" y="71"/>
                  </a:lnTo>
                  <a:lnTo>
                    <a:pt x="10" y="70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3" y="51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7" y="28"/>
                  </a:lnTo>
                  <a:lnTo>
                    <a:pt x="21" y="21"/>
                  </a:lnTo>
                  <a:lnTo>
                    <a:pt x="23" y="1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26" y="3"/>
                  </a:lnTo>
                  <a:lnTo>
                    <a:pt x="25" y="2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17" y="2"/>
                  </a:lnTo>
                  <a:lnTo>
                    <a:pt x="16" y="3"/>
                  </a:lnTo>
                  <a:lnTo>
                    <a:pt x="14" y="6"/>
                  </a:lnTo>
                  <a:lnTo>
                    <a:pt x="14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62" name="Freeform 74"/>
            <p:cNvSpPr/>
            <p:nvPr/>
          </p:nvSpPr>
          <p:spPr bwMode="auto">
            <a:xfrm>
              <a:off x="5459413" y="4641850"/>
              <a:ext cx="4763" cy="23813"/>
            </a:xfrm>
            <a:custGeom>
              <a:avLst/>
              <a:gdLst/>
              <a:ahLst/>
              <a:cxnLst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9" y="0"/>
                </a:cxn>
                <a:cxn ang="0">
                  <a:pos x="5" y="1"/>
                </a:cxn>
                <a:cxn ang="0">
                  <a:pos x="3" y="3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17"/>
                </a:cxn>
                <a:cxn ang="0">
                  <a:pos x="0" y="29"/>
                </a:cxn>
                <a:cxn ang="0">
                  <a:pos x="0" y="29"/>
                </a:cxn>
                <a:cxn ang="0">
                  <a:pos x="0" y="42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8"/>
                </a:cxn>
                <a:cxn ang="0">
                  <a:pos x="1" y="59"/>
                </a:cxn>
                <a:cxn ang="0">
                  <a:pos x="5" y="60"/>
                </a:cxn>
                <a:cxn ang="0">
                  <a:pos x="9" y="59"/>
                </a:cxn>
                <a:cxn ang="0">
                  <a:pos x="10" y="58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10" y="41"/>
                </a:cxn>
                <a:cxn ang="0">
                  <a:pos x="11" y="28"/>
                </a:cxn>
                <a:cxn ang="0">
                  <a:pos x="11" y="28"/>
                </a:cxn>
                <a:cxn ang="0">
                  <a:pos x="13" y="17"/>
                </a:cxn>
                <a:cxn ang="0">
                  <a:pos x="14" y="5"/>
                </a:cxn>
                <a:cxn ang="0">
                  <a:pos x="14" y="5"/>
                </a:cxn>
              </a:cxnLst>
              <a:rect l="0" t="0" r="r" b="b"/>
              <a:pathLst>
                <a:path w="14" h="60">
                  <a:moveTo>
                    <a:pt x="14" y="5"/>
                  </a:move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9" y="0"/>
                  </a:lnTo>
                  <a:lnTo>
                    <a:pt x="5" y="1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17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8"/>
                  </a:lnTo>
                  <a:lnTo>
                    <a:pt x="1" y="59"/>
                  </a:lnTo>
                  <a:lnTo>
                    <a:pt x="5" y="60"/>
                  </a:lnTo>
                  <a:lnTo>
                    <a:pt x="9" y="59"/>
                  </a:lnTo>
                  <a:lnTo>
                    <a:pt x="10" y="58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41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3" y="17"/>
                  </a:lnTo>
                  <a:lnTo>
                    <a:pt x="14" y="5"/>
                  </a:lnTo>
                  <a:lnTo>
                    <a:pt x="1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63" name="Freeform 75"/>
            <p:cNvSpPr/>
            <p:nvPr/>
          </p:nvSpPr>
          <p:spPr bwMode="auto">
            <a:xfrm>
              <a:off x="5495926" y="4640263"/>
              <a:ext cx="11113" cy="26988"/>
            </a:xfrm>
            <a:custGeom>
              <a:avLst/>
              <a:gdLst/>
              <a:ahLst/>
              <a:cxnLst>
                <a:cxn ang="0">
                  <a:pos x="17" y="1"/>
                </a:cxn>
                <a:cxn ang="0">
                  <a:pos x="17" y="1"/>
                </a:cxn>
                <a:cxn ang="0">
                  <a:pos x="14" y="7"/>
                </a:cxn>
                <a:cxn ang="0">
                  <a:pos x="11" y="11"/>
                </a:cxn>
                <a:cxn ang="0">
                  <a:pos x="9" y="17"/>
                </a:cxn>
                <a:cxn ang="0">
                  <a:pos x="8" y="22"/>
                </a:cxn>
                <a:cxn ang="0">
                  <a:pos x="8" y="22"/>
                </a:cxn>
                <a:cxn ang="0">
                  <a:pos x="5" y="42"/>
                </a:cxn>
                <a:cxn ang="0">
                  <a:pos x="1" y="62"/>
                </a:cxn>
                <a:cxn ang="0">
                  <a:pos x="1" y="62"/>
                </a:cxn>
                <a:cxn ang="0">
                  <a:pos x="0" y="63"/>
                </a:cxn>
                <a:cxn ang="0">
                  <a:pos x="1" y="66"/>
                </a:cxn>
                <a:cxn ang="0">
                  <a:pos x="5" y="68"/>
                </a:cxn>
                <a:cxn ang="0">
                  <a:pos x="9" y="68"/>
                </a:cxn>
                <a:cxn ang="0">
                  <a:pos x="10" y="66"/>
                </a:cxn>
                <a:cxn ang="0">
                  <a:pos x="11" y="64"/>
                </a:cxn>
                <a:cxn ang="0">
                  <a:pos x="11" y="64"/>
                </a:cxn>
                <a:cxn ang="0">
                  <a:pos x="15" y="49"/>
                </a:cxn>
                <a:cxn ang="0">
                  <a:pos x="17" y="41"/>
                </a:cxn>
                <a:cxn ang="0">
                  <a:pos x="19" y="34"/>
                </a:cxn>
                <a:cxn ang="0">
                  <a:pos x="19" y="34"/>
                </a:cxn>
                <a:cxn ang="0">
                  <a:pos x="19" y="28"/>
                </a:cxn>
                <a:cxn ang="0">
                  <a:pos x="19" y="22"/>
                </a:cxn>
                <a:cxn ang="0">
                  <a:pos x="19" y="22"/>
                </a:cxn>
                <a:cxn ang="0">
                  <a:pos x="21" y="16"/>
                </a:cxn>
                <a:cxn ang="0">
                  <a:pos x="26" y="9"/>
                </a:cxn>
                <a:cxn ang="0">
                  <a:pos x="26" y="9"/>
                </a:cxn>
                <a:cxn ang="0">
                  <a:pos x="27" y="7"/>
                </a:cxn>
                <a:cxn ang="0">
                  <a:pos x="27" y="5"/>
                </a:cxn>
                <a:cxn ang="0">
                  <a:pos x="25" y="1"/>
                </a:cxn>
                <a:cxn ang="0">
                  <a:pos x="21" y="0"/>
                </a:cxn>
                <a:cxn ang="0">
                  <a:pos x="19" y="0"/>
                </a:cxn>
                <a:cxn ang="0">
                  <a:pos x="17" y="1"/>
                </a:cxn>
                <a:cxn ang="0">
                  <a:pos x="17" y="1"/>
                </a:cxn>
              </a:cxnLst>
              <a:rect l="0" t="0" r="r" b="b"/>
              <a:pathLst>
                <a:path w="27" h="68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1"/>
                  </a:lnTo>
                  <a:lnTo>
                    <a:pt x="9" y="17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5" y="42"/>
                  </a:lnTo>
                  <a:lnTo>
                    <a:pt x="1" y="62"/>
                  </a:lnTo>
                  <a:lnTo>
                    <a:pt x="1" y="62"/>
                  </a:lnTo>
                  <a:lnTo>
                    <a:pt x="0" y="63"/>
                  </a:lnTo>
                  <a:lnTo>
                    <a:pt x="1" y="66"/>
                  </a:lnTo>
                  <a:lnTo>
                    <a:pt x="5" y="68"/>
                  </a:lnTo>
                  <a:lnTo>
                    <a:pt x="9" y="68"/>
                  </a:lnTo>
                  <a:lnTo>
                    <a:pt x="10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5" y="49"/>
                  </a:lnTo>
                  <a:lnTo>
                    <a:pt x="17" y="41"/>
                  </a:lnTo>
                  <a:lnTo>
                    <a:pt x="19" y="34"/>
                  </a:lnTo>
                  <a:lnTo>
                    <a:pt x="19" y="34"/>
                  </a:lnTo>
                  <a:lnTo>
                    <a:pt x="19" y="28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1" y="16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7" y="7"/>
                  </a:lnTo>
                  <a:lnTo>
                    <a:pt x="27" y="5"/>
                  </a:lnTo>
                  <a:lnTo>
                    <a:pt x="25" y="1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64" name="Freeform 76"/>
            <p:cNvSpPr/>
            <p:nvPr/>
          </p:nvSpPr>
          <p:spPr bwMode="auto">
            <a:xfrm>
              <a:off x="5514976" y="4643438"/>
              <a:ext cx="12700" cy="25400"/>
            </a:xfrm>
            <a:custGeom>
              <a:avLst/>
              <a:gdLst/>
              <a:ahLst/>
              <a:cxnLst>
                <a:cxn ang="0">
                  <a:pos x="18" y="4"/>
                </a:cxn>
                <a:cxn ang="0">
                  <a:pos x="18" y="4"/>
                </a:cxn>
                <a:cxn ang="0">
                  <a:pos x="8" y="30"/>
                </a:cxn>
                <a:cxn ang="0">
                  <a:pos x="2" y="43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4" y="64"/>
                </a:cxn>
                <a:cxn ang="0">
                  <a:pos x="8" y="63"/>
                </a:cxn>
                <a:cxn ang="0">
                  <a:pos x="9" y="61"/>
                </a:cxn>
                <a:cxn ang="0">
                  <a:pos x="10" y="60"/>
                </a:cxn>
                <a:cxn ang="0">
                  <a:pos x="10" y="60"/>
                </a:cxn>
                <a:cxn ang="0">
                  <a:pos x="14" y="46"/>
                </a:cxn>
                <a:cxn ang="0">
                  <a:pos x="18" y="33"/>
                </a:cxn>
                <a:cxn ang="0">
                  <a:pos x="30" y="7"/>
                </a:cxn>
                <a:cxn ang="0">
                  <a:pos x="30" y="7"/>
                </a:cxn>
                <a:cxn ang="0">
                  <a:pos x="30" y="4"/>
                </a:cxn>
                <a:cxn ang="0">
                  <a:pos x="29" y="3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2" y="0"/>
                </a:cxn>
                <a:cxn ang="0">
                  <a:pos x="19" y="1"/>
                </a:cxn>
                <a:cxn ang="0">
                  <a:pos x="18" y="4"/>
                </a:cxn>
                <a:cxn ang="0">
                  <a:pos x="18" y="4"/>
                </a:cxn>
              </a:cxnLst>
              <a:rect l="0" t="0" r="r" b="b"/>
              <a:pathLst>
                <a:path w="30" h="64">
                  <a:moveTo>
                    <a:pt x="18" y="4"/>
                  </a:moveTo>
                  <a:lnTo>
                    <a:pt x="18" y="4"/>
                  </a:lnTo>
                  <a:lnTo>
                    <a:pt x="8" y="30"/>
                  </a:lnTo>
                  <a:lnTo>
                    <a:pt x="2" y="43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4" y="64"/>
                  </a:lnTo>
                  <a:lnTo>
                    <a:pt x="8" y="63"/>
                  </a:lnTo>
                  <a:lnTo>
                    <a:pt x="9" y="61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4" y="46"/>
                  </a:lnTo>
                  <a:lnTo>
                    <a:pt x="18" y="33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0" y="4"/>
                  </a:lnTo>
                  <a:lnTo>
                    <a:pt x="29" y="3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19" y="1"/>
                  </a:lnTo>
                  <a:lnTo>
                    <a:pt x="18" y="4"/>
                  </a:lnTo>
                  <a:lnTo>
                    <a:pt x="1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65" name="Freeform 77"/>
            <p:cNvSpPr/>
            <p:nvPr/>
          </p:nvSpPr>
          <p:spPr bwMode="auto">
            <a:xfrm>
              <a:off x="5524501" y="4746625"/>
              <a:ext cx="11113" cy="30163"/>
            </a:xfrm>
            <a:custGeom>
              <a:avLst/>
              <a:gdLst/>
              <a:ahLst/>
              <a:cxnLst>
                <a:cxn ang="0">
                  <a:pos x="20" y="2"/>
                </a:cxn>
                <a:cxn ang="0">
                  <a:pos x="20" y="2"/>
                </a:cxn>
                <a:cxn ang="0">
                  <a:pos x="12" y="19"/>
                </a:cxn>
                <a:cxn ang="0">
                  <a:pos x="5" y="35"/>
                </a:cxn>
                <a:cxn ang="0">
                  <a:pos x="1" y="52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3"/>
                </a:cxn>
                <a:cxn ang="0">
                  <a:pos x="1" y="74"/>
                </a:cxn>
                <a:cxn ang="0">
                  <a:pos x="5" y="75"/>
                </a:cxn>
                <a:cxn ang="0">
                  <a:pos x="9" y="74"/>
                </a:cxn>
                <a:cxn ang="0">
                  <a:pos x="10" y="73"/>
                </a:cxn>
                <a:cxn ang="0">
                  <a:pos x="12" y="70"/>
                </a:cxn>
                <a:cxn ang="0">
                  <a:pos x="12" y="70"/>
                </a:cxn>
                <a:cxn ang="0">
                  <a:pos x="13" y="53"/>
                </a:cxn>
                <a:cxn ang="0">
                  <a:pos x="17" y="39"/>
                </a:cxn>
                <a:cxn ang="0">
                  <a:pos x="22" y="23"/>
                </a:cxn>
                <a:cxn ang="0">
                  <a:pos x="30" y="9"/>
                </a:cxn>
                <a:cxn ang="0">
                  <a:pos x="30" y="9"/>
                </a:cxn>
                <a:cxn ang="0">
                  <a:pos x="30" y="6"/>
                </a:cxn>
                <a:cxn ang="0">
                  <a:pos x="30" y="3"/>
                </a:cxn>
                <a:cxn ang="0">
                  <a:pos x="28" y="1"/>
                </a:cxn>
                <a:cxn ang="0">
                  <a:pos x="24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20" y="2"/>
                </a:cxn>
              </a:cxnLst>
              <a:rect l="0" t="0" r="r" b="b"/>
              <a:pathLst>
                <a:path w="30" h="75">
                  <a:moveTo>
                    <a:pt x="20" y="2"/>
                  </a:moveTo>
                  <a:lnTo>
                    <a:pt x="20" y="2"/>
                  </a:lnTo>
                  <a:lnTo>
                    <a:pt x="12" y="19"/>
                  </a:lnTo>
                  <a:lnTo>
                    <a:pt x="5" y="35"/>
                  </a:lnTo>
                  <a:lnTo>
                    <a:pt x="1" y="52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1" y="74"/>
                  </a:lnTo>
                  <a:lnTo>
                    <a:pt x="5" y="75"/>
                  </a:lnTo>
                  <a:lnTo>
                    <a:pt x="9" y="74"/>
                  </a:lnTo>
                  <a:lnTo>
                    <a:pt x="10" y="73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3" y="53"/>
                  </a:lnTo>
                  <a:lnTo>
                    <a:pt x="17" y="39"/>
                  </a:lnTo>
                  <a:lnTo>
                    <a:pt x="22" y="23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0" y="6"/>
                  </a:lnTo>
                  <a:lnTo>
                    <a:pt x="30" y="3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2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66" name="Freeform 78"/>
            <p:cNvSpPr/>
            <p:nvPr/>
          </p:nvSpPr>
          <p:spPr bwMode="auto">
            <a:xfrm>
              <a:off x="5546726" y="4759325"/>
              <a:ext cx="12700" cy="28575"/>
            </a:xfrm>
            <a:custGeom>
              <a:avLst/>
              <a:gdLst/>
              <a:ahLst/>
              <a:cxnLst>
                <a:cxn ang="0">
                  <a:pos x="18" y="3"/>
                </a:cxn>
                <a:cxn ang="0">
                  <a:pos x="18" y="3"/>
                </a:cxn>
                <a:cxn ang="0">
                  <a:pos x="9" y="17"/>
                </a:cxn>
                <a:cxn ang="0">
                  <a:pos x="6" y="26"/>
                </a:cxn>
                <a:cxn ang="0">
                  <a:pos x="3" y="35"/>
                </a:cxn>
                <a:cxn ang="0">
                  <a:pos x="1" y="44"/>
                </a:cxn>
                <a:cxn ang="0">
                  <a:pos x="0" y="54"/>
                </a:cxn>
                <a:cxn ang="0">
                  <a:pos x="0" y="63"/>
                </a:cxn>
                <a:cxn ang="0">
                  <a:pos x="3" y="72"/>
                </a:cxn>
                <a:cxn ang="0">
                  <a:pos x="3" y="72"/>
                </a:cxn>
                <a:cxn ang="0">
                  <a:pos x="4" y="73"/>
                </a:cxn>
                <a:cxn ang="0">
                  <a:pos x="5" y="74"/>
                </a:cxn>
                <a:cxn ang="0">
                  <a:pos x="9" y="74"/>
                </a:cxn>
                <a:cxn ang="0">
                  <a:pos x="12" y="74"/>
                </a:cxn>
                <a:cxn ang="0">
                  <a:pos x="13" y="73"/>
                </a:cxn>
                <a:cxn ang="0">
                  <a:pos x="13" y="71"/>
                </a:cxn>
                <a:cxn ang="0">
                  <a:pos x="13" y="68"/>
                </a:cxn>
                <a:cxn ang="0">
                  <a:pos x="13" y="68"/>
                </a:cxn>
                <a:cxn ang="0">
                  <a:pos x="12" y="61"/>
                </a:cxn>
                <a:cxn ang="0">
                  <a:pos x="12" y="54"/>
                </a:cxn>
                <a:cxn ang="0">
                  <a:pos x="12" y="46"/>
                </a:cxn>
                <a:cxn ang="0">
                  <a:pos x="14" y="37"/>
                </a:cxn>
                <a:cxn ang="0">
                  <a:pos x="21" y="21"/>
                </a:cxn>
                <a:cxn ang="0">
                  <a:pos x="27" y="8"/>
                </a:cxn>
                <a:cxn ang="0">
                  <a:pos x="27" y="8"/>
                </a:cxn>
                <a:cxn ang="0">
                  <a:pos x="29" y="5"/>
                </a:cxn>
                <a:cxn ang="0">
                  <a:pos x="29" y="4"/>
                </a:cxn>
                <a:cxn ang="0">
                  <a:pos x="26" y="0"/>
                </a:cxn>
                <a:cxn ang="0">
                  <a:pos x="22" y="0"/>
                </a:cxn>
                <a:cxn ang="0">
                  <a:pos x="20" y="0"/>
                </a:cxn>
                <a:cxn ang="0">
                  <a:pos x="18" y="3"/>
                </a:cxn>
                <a:cxn ang="0">
                  <a:pos x="18" y="3"/>
                </a:cxn>
              </a:cxnLst>
              <a:rect l="0" t="0" r="r" b="b"/>
              <a:pathLst>
                <a:path w="29" h="74">
                  <a:moveTo>
                    <a:pt x="18" y="3"/>
                  </a:moveTo>
                  <a:lnTo>
                    <a:pt x="18" y="3"/>
                  </a:lnTo>
                  <a:lnTo>
                    <a:pt x="9" y="17"/>
                  </a:lnTo>
                  <a:lnTo>
                    <a:pt x="6" y="26"/>
                  </a:lnTo>
                  <a:lnTo>
                    <a:pt x="3" y="35"/>
                  </a:lnTo>
                  <a:lnTo>
                    <a:pt x="1" y="44"/>
                  </a:lnTo>
                  <a:lnTo>
                    <a:pt x="0" y="54"/>
                  </a:lnTo>
                  <a:lnTo>
                    <a:pt x="0" y="63"/>
                  </a:lnTo>
                  <a:lnTo>
                    <a:pt x="3" y="72"/>
                  </a:lnTo>
                  <a:lnTo>
                    <a:pt x="3" y="72"/>
                  </a:lnTo>
                  <a:lnTo>
                    <a:pt x="4" y="73"/>
                  </a:lnTo>
                  <a:lnTo>
                    <a:pt x="5" y="74"/>
                  </a:lnTo>
                  <a:lnTo>
                    <a:pt x="9" y="74"/>
                  </a:lnTo>
                  <a:lnTo>
                    <a:pt x="12" y="74"/>
                  </a:lnTo>
                  <a:lnTo>
                    <a:pt x="13" y="73"/>
                  </a:lnTo>
                  <a:lnTo>
                    <a:pt x="13" y="71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2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4" y="37"/>
                  </a:lnTo>
                  <a:lnTo>
                    <a:pt x="21" y="21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3"/>
                  </a:lnTo>
                  <a:lnTo>
                    <a:pt x="1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67" name="Freeform 79"/>
            <p:cNvSpPr/>
            <p:nvPr/>
          </p:nvSpPr>
          <p:spPr bwMode="auto">
            <a:xfrm>
              <a:off x="5589588" y="4762500"/>
              <a:ext cx="11113" cy="30163"/>
            </a:xfrm>
            <a:custGeom>
              <a:avLst/>
              <a:gdLst/>
              <a:ahLst/>
              <a:cxnLst>
                <a:cxn ang="0">
                  <a:pos x="19" y="7"/>
                </a:cxn>
                <a:cxn ang="0">
                  <a:pos x="19" y="7"/>
                </a:cxn>
                <a:cxn ang="0">
                  <a:pos x="18" y="13"/>
                </a:cxn>
                <a:cxn ang="0">
                  <a:pos x="15" y="21"/>
                </a:cxn>
                <a:cxn ang="0">
                  <a:pos x="9" y="36"/>
                </a:cxn>
                <a:cxn ang="0">
                  <a:pos x="9" y="36"/>
                </a:cxn>
                <a:cxn ang="0">
                  <a:pos x="6" y="42"/>
                </a:cxn>
                <a:cxn ang="0">
                  <a:pos x="5" y="50"/>
                </a:cxn>
                <a:cxn ang="0">
                  <a:pos x="2" y="58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3" y="72"/>
                </a:cxn>
                <a:cxn ang="0">
                  <a:pos x="5" y="74"/>
                </a:cxn>
                <a:cxn ang="0">
                  <a:pos x="7" y="74"/>
                </a:cxn>
                <a:cxn ang="0">
                  <a:pos x="9" y="72"/>
                </a:cxn>
                <a:cxn ang="0">
                  <a:pos x="10" y="70"/>
                </a:cxn>
                <a:cxn ang="0">
                  <a:pos x="10" y="70"/>
                </a:cxn>
                <a:cxn ang="0">
                  <a:pos x="15" y="57"/>
                </a:cxn>
                <a:cxn ang="0">
                  <a:pos x="18" y="42"/>
                </a:cxn>
                <a:cxn ang="0">
                  <a:pos x="18" y="42"/>
                </a:cxn>
                <a:cxn ang="0">
                  <a:pos x="26" y="25"/>
                </a:cxn>
                <a:cxn ang="0">
                  <a:pos x="28" y="16"/>
                </a:cxn>
                <a:cxn ang="0">
                  <a:pos x="30" y="7"/>
                </a:cxn>
                <a:cxn ang="0">
                  <a:pos x="30" y="7"/>
                </a:cxn>
                <a:cxn ang="0">
                  <a:pos x="30" y="4"/>
                </a:cxn>
                <a:cxn ang="0">
                  <a:pos x="28" y="2"/>
                </a:cxn>
                <a:cxn ang="0">
                  <a:pos x="27" y="2"/>
                </a:cxn>
                <a:cxn ang="0">
                  <a:pos x="24" y="0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7"/>
                </a:cxn>
                <a:cxn ang="0">
                  <a:pos x="19" y="7"/>
                </a:cxn>
              </a:cxnLst>
              <a:rect l="0" t="0" r="r" b="b"/>
              <a:pathLst>
                <a:path w="30" h="74">
                  <a:moveTo>
                    <a:pt x="19" y="7"/>
                  </a:moveTo>
                  <a:lnTo>
                    <a:pt x="19" y="7"/>
                  </a:lnTo>
                  <a:lnTo>
                    <a:pt x="18" y="13"/>
                  </a:lnTo>
                  <a:lnTo>
                    <a:pt x="15" y="21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6" y="42"/>
                  </a:lnTo>
                  <a:lnTo>
                    <a:pt x="5" y="50"/>
                  </a:lnTo>
                  <a:lnTo>
                    <a:pt x="2" y="58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7" y="74"/>
                  </a:lnTo>
                  <a:lnTo>
                    <a:pt x="9" y="72"/>
                  </a:lnTo>
                  <a:lnTo>
                    <a:pt x="10" y="70"/>
                  </a:lnTo>
                  <a:lnTo>
                    <a:pt x="10" y="70"/>
                  </a:lnTo>
                  <a:lnTo>
                    <a:pt x="15" y="57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26" y="25"/>
                  </a:lnTo>
                  <a:lnTo>
                    <a:pt x="28" y="16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0" y="4"/>
                  </a:lnTo>
                  <a:lnTo>
                    <a:pt x="28" y="2"/>
                  </a:lnTo>
                  <a:lnTo>
                    <a:pt x="27" y="2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7"/>
                  </a:lnTo>
                  <a:lnTo>
                    <a:pt x="19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68" name="Freeform 80"/>
            <p:cNvSpPr/>
            <p:nvPr/>
          </p:nvSpPr>
          <p:spPr bwMode="auto">
            <a:xfrm>
              <a:off x="5616576" y="4765675"/>
              <a:ext cx="9525" cy="2381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0" y="19"/>
                </a:cxn>
                <a:cxn ang="0">
                  <a:pos x="7" y="30"/>
                </a:cxn>
                <a:cxn ang="0">
                  <a:pos x="1" y="54"/>
                </a:cxn>
                <a:cxn ang="0">
                  <a:pos x="1" y="54"/>
                </a:cxn>
                <a:cxn ang="0">
                  <a:pos x="0" y="56"/>
                </a:cxn>
                <a:cxn ang="0">
                  <a:pos x="1" y="59"/>
                </a:cxn>
                <a:cxn ang="0">
                  <a:pos x="5" y="60"/>
                </a:cxn>
                <a:cxn ang="0">
                  <a:pos x="9" y="60"/>
                </a:cxn>
                <a:cxn ang="0">
                  <a:pos x="10" y="59"/>
                </a:cxn>
                <a:cxn ang="0">
                  <a:pos x="11" y="56"/>
                </a:cxn>
                <a:cxn ang="0">
                  <a:pos x="11" y="56"/>
                </a:cxn>
                <a:cxn ang="0">
                  <a:pos x="19" y="32"/>
                </a:cxn>
                <a:cxn ang="0">
                  <a:pos x="22" y="19"/>
                </a:cxn>
                <a:cxn ang="0">
                  <a:pos x="23" y="5"/>
                </a:cxn>
                <a:cxn ang="0">
                  <a:pos x="23" y="5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18" y="0"/>
                </a:cxn>
                <a:cxn ang="0">
                  <a:pos x="14" y="2"/>
                </a:cxn>
                <a:cxn ang="0">
                  <a:pos x="11" y="4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23" h="60">
                  <a:moveTo>
                    <a:pt x="11" y="5"/>
                  </a:moveTo>
                  <a:lnTo>
                    <a:pt x="11" y="5"/>
                  </a:lnTo>
                  <a:lnTo>
                    <a:pt x="10" y="19"/>
                  </a:lnTo>
                  <a:lnTo>
                    <a:pt x="7" y="30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0" y="56"/>
                  </a:lnTo>
                  <a:lnTo>
                    <a:pt x="1" y="59"/>
                  </a:lnTo>
                  <a:lnTo>
                    <a:pt x="5" y="60"/>
                  </a:lnTo>
                  <a:lnTo>
                    <a:pt x="9" y="60"/>
                  </a:lnTo>
                  <a:lnTo>
                    <a:pt x="10" y="59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9" y="32"/>
                  </a:lnTo>
                  <a:lnTo>
                    <a:pt x="22" y="19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69" name="Freeform 81"/>
            <p:cNvSpPr/>
            <p:nvPr/>
          </p:nvSpPr>
          <p:spPr bwMode="auto">
            <a:xfrm>
              <a:off x="5643563" y="4765675"/>
              <a:ext cx="7938" cy="23813"/>
            </a:xfrm>
            <a:custGeom>
              <a:avLst/>
              <a:gdLst/>
              <a:ahLst/>
              <a:cxnLst>
                <a:cxn ang="0">
                  <a:pos x="18" y="5"/>
                </a:cxn>
                <a:cxn ang="0">
                  <a:pos x="18" y="5"/>
                </a:cxn>
                <a:cxn ang="0">
                  <a:pos x="18" y="4"/>
                </a:cxn>
                <a:cxn ang="0">
                  <a:pos x="17" y="2"/>
                </a:cxn>
                <a:cxn ang="0">
                  <a:pos x="13" y="0"/>
                </a:cxn>
                <a:cxn ang="0">
                  <a:pos x="9" y="2"/>
                </a:cxn>
                <a:cxn ang="0">
                  <a:pos x="8" y="4"/>
                </a:cxn>
                <a:cxn ang="0">
                  <a:pos x="8" y="5"/>
                </a:cxn>
                <a:cxn ang="0">
                  <a:pos x="8" y="5"/>
                </a:cxn>
                <a:cxn ang="0">
                  <a:pos x="8" y="19"/>
                </a:cxn>
                <a:cxn ang="0">
                  <a:pos x="8" y="30"/>
                </a:cxn>
                <a:cxn ang="0">
                  <a:pos x="5" y="42"/>
                </a:cxn>
                <a:cxn ang="0">
                  <a:pos x="4" y="47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3" y="60"/>
                </a:cxn>
                <a:cxn ang="0">
                  <a:pos x="6" y="60"/>
                </a:cxn>
                <a:cxn ang="0">
                  <a:pos x="8" y="60"/>
                </a:cxn>
                <a:cxn ang="0">
                  <a:pos x="10" y="58"/>
                </a:cxn>
                <a:cxn ang="0">
                  <a:pos x="10" y="58"/>
                </a:cxn>
                <a:cxn ang="0">
                  <a:pos x="14" y="53"/>
                </a:cxn>
                <a:cxn ang="0">
                  <a:pos x="17" y="46"/>
                </a:cxn>
                <a:cxn ang="0">
                  <a:pos x="18" y="39"/>
                </a:cxn>
                <a:cxn ang="0">
                  <a:pos x="18" y="33"/>
                </a:cxn>
                <a:cxn ang="0">
                  <a:pos x="20" y="20"/>
                </a:cxn>
                <a:cxn ang="0">
                  <a:pos x="18" y="5"/>
                </a:cxn>
                <a:cxn ang="0">
                  <a:pos x="18" y="5"/>
                </a:cxn>
              </a:cxnLst>
              <a:rect l="0" t="0" r="r" b="b"/>
              <a:pathLst>
                <a:path w="20" h="60">
                  <a:moveTo>
                    <a:pt x="18" y="5"/>
                  </a:moveTo>
                  <a:lnTo>
                    <a:pt x="18" y="5"/>
                  </a:lnTo>
                  <a:lnTo>
                    <a:pt x="18" y="4"/>
                  </a:lnTo>
                  <a:lnTo>
                    <a:pt x="17" y="2"/>
                  </a:lnTo>
                  <a:lnTo>
                    <a:pt x="13" y="0"/>
                  </a:lnTo>
                  <a:lnTo>
                    <a:pt x="9" y="2"/>
                  </a:lnTo>
                  <a:lnTo>
                    <a:pt x="8" y="4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19"/>
                  </a:lnTo>
                  <a:lnTo>
                    <a:pt x="8" y="30"/>
                  </a:lnTo>
                  <a:lnTo>
                    <a:pt x="5" y="42"/>
                  </a:lnTo>
                  <a:lnTo>
                    <a:pt x="4" y="47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3" y="60"/>
                  </a:lnTo>
                  <a:lnTo>
                    <a:pt x="6" y="60"/>
                  </a:lnTo>
                  <a:lnTo>
                    <a:pt x="8" y="60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4" y="53"/>
                  </a:lnTo>
                  <a:lnTo>
                    <a:pt x="17" y="46"/>
                  </a:lnTo>
                  <a:lnTo>
                    <a:pt x="18" y="39"/>
                  </a:lnTo>
                  <a:lnTo>
                    <a:pt x="18" y="33"/>
                  </a:lnTo>
                  <a:lnTo>
                    <a:pt x="20" y="20"/>
                  </a:lnTo>
                  <a:lnTo>
                    <a:pt x="18" y="5"/>
                  </a:lnTo>
                  <a:lnTo>
                    <a:pt x="1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70" name="Freeform 82"/>
            <p:cNvSpPr/>
            <p:nvPr/>
          </p:nvSpPr>
          <p:spPr bwMode="auto">
            <a:xfrm>
              <a:off x="5667376" y="4767263"/>
              <a:ext cx="11113" cy="22225"/>
            </a:xfrm>
            <a:custGeom>
              <a:avLst/>
              <a:gdLst/>
              <a:ahLst/>
              <a:cxnLst>
                <a:cxn ang="0">
                  <a:pos x="17" y="3"/>
                </a:cxn>
                <a:cxn ang="0">
                  <a:pos x="17" y="3"/>
                </a:cxn>
                <a:cxn ang="0">
                  <a:pos x="12" y="15"/>
                </a:cxn>
                <a:cxn ang="0">
                  <a:pos x="8" y="26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2"/>
                </a:cxn>
                <a:cxn ang="0">
                  <a:pos x="1" y="55"/>
                </a:cxn>
                <a:cxn ang="0">
                  <a:pos x="5" y="56"/>
                </a:cxn>
                <a:cxn ang="0">
                  <a:pos x="9" y="56"/>
                </a:cxn>
                <a:cxn ang="0">
                  <a:pos x="11" y="55"/>
                </a:cxn>
                <a:cxn ang="0">
                  <a:pos x="12" y="52"/>
                </a:cxn>
                <a:cxn ang="0">
                  <a:pos x="12" y="52"/>
                </a:cxn>
                <a:cxn ang="0">
                  <a:pos x="18" y="30"/>
                </a:cxn>
                <a:cxn ang="0">
                  <a:pos x="22" y="20"/>
                </a:cxn>
                <a:cxn ang="0">
                  <a:pos x="26" y="9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6" y="4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0" y="0"/>
                </a:cxn>
                <a:cxn ang="0">
                  <a:pos x="18" y="1"/>
                </a:cxn>
                <a:cxn ang="0">
                  <a:pos x="17" y="3"/>
                </a:cxn>
                <a:cxn ang="0">
                  <a:pos x="17" y="3"/>
                </a:cxn>
              </a:cxnLst>
              <a:rect l="0" t="0" r="r" b="b"/>
              <a:pathLst>
                <a:path w="28" h="56">
                  <a:moveTo>
                    <a:pt x="17" y="3"/>
                  </a:moveTo>
                  <a:lnTo>
                    <a:pt x="17" y="3"/>
                  </a:lnTo>
                  <a:lnTo>
                    <a:pt x="12" y="15"/>
                  </a:lnTo>
                  <a:lnTo>
                    <a:pt x="8" y="26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1" y="55"/>
                  </a:lnTo>
                  <a:lnTo>
                    <a:pt x="5" y="56"/>
                  </a:lnTo>
                  <a:lnTo>
                    <a:pt x="9" y="56"/>
                  </a:lnTo>
                  <a:lnTo>
                    <a:pt x="11" y="55"/>
                  </a:lnTo>
                  <a:lnTo>
                    <a:pt x="12" y="52"/>
                  </a:lnTo>
                  <a:lnTo>
                    <a:pt x="12" y="52"/>
                  </a:lnTo>
                  <a:lnTo>
                    <a:pt x="18" y="30"/>
                  </a:lnTo>
                  <a:lnTo>
                    <a:pt x="22" y="20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7"/>
                  </a:lnTo>
                  <a:lnTo>
                    <a:pt x="26" y="4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1"/>
                  </a:lnTo>
                  <a:lnTo>
                    <a:pt x="17" y="3"/>
                  </a:lnTo>
                  <a:lnTo>
                    <a:pt x="1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71" name="Freeform 83"/>
            <p:cNvSpPr/>
            <p:nvPr/>
          </p:nvSpPr>
          <p:spPr bwMode="auto">
            <a:xfrm>
              <a:off x="5702301" y="4641850"/>
              <a:ext cx="15875" cy="25400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33" y="3"/>
                </a:cxn>
                <a:cxn ang="0">
                  <a:pos x="23" y="14"/>
                </a:cxn>
                <a:cxn ang="0">
                  <a:pos x="11" y="29"/>
                </a:cxn>
                <a:cxn ang="0">
                  <a:pos x="6" y="37"/>
                </a:cxn>
                <a:cxn ang="0">
                  <a:pos x="2" y="45"/>
                </a:cxn>
                <a:cxn ang="0">
                  <a:pos x="0" y="52"/>
                </a:cxn>
                <a:cxn ang="0">
                  <a:pos x="0" y="56"/>
                </a:cxn>
                <a:cxn ang="0">
                  <a:pos x="2" y="60"/>
                </a:cxn>
                <a:cxn ang="0">
                  <a:pos x="2" y="60"/>
                </a:cxn>
                <a:cxn ang="0">
                  <a:pos x="3" y="62"/>
                </a:cxn>
                <a:cxn ang="0">
                  <a:pos x="6" y="63"/>
                </a:cxn>
                <a:cxn ang="0">
                  <a:pos x="10" y="64"/>
                </a:cxn>
                <a:cxn ang="0">
                  <a:pos x="12" y="63"/>
                </a:cxn>
                <a:cxn ang="0">
                  <a:pos x="13" y="62"/>
                </a:cxn>
                <a:cxn ang="0">
                  <a:pos x="13" y="59"/>
                </a:cxn>
                <a:cxn ang="0">
                  <a:pos x="13" y="58"/>
                </a:cxn>
                <a:cxn ang="0">
                  <a:pos x="13" y="58"/>
                </a:cxn>
                <a:cxn ang="0">
                  <a:pos x="12" y="54"/>
                </a:cxn>
                <a:cxn ang="0">
                  <a:pos x="12" y="50"/>
                </a:cxn>
                <a:cxn ang="0">
                  <a:pos x="16" y="42"/>
                </a:cxn>
                <a:cxn ang="0">
                  <a:pos x="20" y="35"/>
                </a:cxn>
                <a:cxn ang="0">
                  <a:pos x="25" y="29"/>
                </a:cxn>
                <a:cxn ang="0">
                  <a:pos x="25" y="29"/>
                </a:cxn>
                <a:cxn ang="0">
                  <a:pos x="34" y="18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4" y="5"/>
                </a:cxn>
                <a:cxn ang="0">
                  <a:pos x="44" y="4"/>
                </a:cxn>
                <a:cxn ang="0">
                  <a:pos x="42" y="3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3" y="3"/>
                </a:cxn>
                <a:cxn ang="0">
                  <a:pos x="33" y="3"/>
                </a:cxn>
              </a:cxnLst>
              <a:rect l="0" t="0" r="r" b="b"/>
              <a:pathLst>
                <a:path w="44" h="64">
                  <a:moveTo>
                    <a:pt x="33" y="3"/>
                  </a:moveTo>
                  <a:lnTo>
                    <a:pt x="33" y="3"/>
                  </a:lnTo>
                  <a:lnTo>
                    <a:pt x="23" y="14"/>
                  </a:lnTo>
                  <a:lnTo>
                    <a:pt x="11" y="29"/>
                  </a:lnTo>
                  <a:lnTo>
                    <a:pt x="6" y="37"/>
                  </a:lnTo>
                  <a:lnTo>
                    <a:pt x="2" y="45"/>
                  </a:lnTo>
                  <a:lnTo>
                    <a:pt x="0" y="52"/>
                  </a:lnTo>
                  <a:lnTo>
                    <a:pt x="0" y="56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2"/>
                  </a:lnTo>
                  <a:lnTo>
                    <a:pt x="6" y="63"/>
                  </a:lnTo>
                  <a:lnTo>
                    <a:pt x="10" y="64"/>
                  </a:lnTo>
                  <a:lnTo>
                    <a:pt x="12" y="63"/>
                  </a:lnTo>
                  <a:lnTo>
                    <a:pt x="13" y="62"/>
                  </a:lnTo>
                  <a:lnTo>
                    <a:pt x="13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2" y="54"/>
                  </a:lnTo>
                  <a:lnTo>
                    <a:pt x="12" y="50"/>
                  </a:lnTo>
                  <a:lnTo>
                    <a:pt x="16" y="42"/>
                  </a:lnTo>
                  <a:lnTo>
                    <a:pt x="20" y="35"/>
                  </a:lnTo>
                  <a:lnTo>
                    <a:pt x="25" y="29"/>
                  </a:lnTo>
                  <a:lnTo>
                    <a:pt x="25" y="29"/>
                  </a:lnTo>
                  <a:lnTo>
                    <a:pt x="34" y="1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2" y="3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3" y="3"/>
                  </a:lnTo>
                  <a:lnTo>
                    <a:pt x="3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72" name="Freeform 84"/>
            <p:cNvSpPr/>
            <p:nvPr/>
          </p:nvSpPr>
          <p:spPr bwMode="auto">
            <a:xfrm>
              <a:off x="5730876" y="4641850"/>
              <a:ext cx="17463" cy="19050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3" y="0"/>
                </a:cxn>
                <a:cxn ang="0">
                  <a:pos x="27" y="1"/>
                </a:cxn>
                <a:cxn ang="0">
                  <a:pos x="25" y="5"/>
                </a:cxn>
                <a:cxn ang="0">
                  <a:pos x="22" y="11"/>
                </a:cxn>
                <a:cxn ang="0">
                  <a:pos x="22" y="11"/>
                </a:cxn>
                <a:cxn ang="0">
                  <a:pos x="17" y="17"/>
                </a:cxn>
                <a:cxn ang="0">
                  <a:pos x="12" y="25"/>
                </a:cxn>
                <a:cxn ang="0">
                  <a:pos x="7" y="33"/>
                </a:cxn>
                <a:cxn ang="0">
                  <a:pos x="1" y="39"/>
                </a:cxn>
                <a:cxn ang="0">
                  <a:pos x="1" y="39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1" y="47"/>
                </a:cxn>
                <a:cxn ang="0">
                  <a:pos x="5" y="50"/>
                </a:cxn>
                <a:cxn ang="0">
                  <a:pos x="7" y="48"/>
                </a:cxn>
                <a:cxn ang="0">
                  <a:pos x="9" y="47"/>
                </a:cxn>
                <a:cxn ang="0">
                  <a:pos x="9" y="47"/>
                </a:cxn>
                <a:cxn ang="0">
                  <a:pos x="17" y="37"/>
                </a:cxn>
                <a:cxn ang="0">
                  <a:pos x="25" y="25"/>
                </a:cxn>
                <a:cxn ang="0">
                  <a:pos x="25" y="25"/>
                </a:cxn>
                <a:cxn ang="0">
                  <a:pos x="29" y="20"/>
                </a:cxn>
                <a:cxn ang="0">
                  <a:pos x="33" y="16"/>
                </a:cxn>
                <a:cxn ang="0">
                  <a:pos x="33" y="16"/>
                </a:cxn>
                <a:cxn ang="0">
                  <a:pos x="34" y="13"/>
                </a:cxn>
                <a:cxn ang="0">
                  <a:pos x="34" y="11"/>
                </a:cxn>
                <a:cxn ang="0">
                  <a:pos x="34" y="11"/>
                </a:cxn>
                <a:cxn ang="0">
                  <a:pos x="39" y="11"/>
                </a:cxn>
                <a:cxn ang="0">
                  <a:pos x="39" y="11"/>
                </a:cxn>
                <a:cxn ang="0">
                  <a:pos x="42" y="11"/>
                </a:cxn>
                <a:cxn ang="0">
                  <a:pos x="43" y="9"/>
                </a:cxn>
                <a:cxn ang="0">
                  <a:pos x="44" y="5"/>
                </a:cxn>
                <a:cxn ang="0">
                  <a:pos x="43" y="1"/>
                </a:cxn>
                <a:cxn ang="0">
                  <a:pos x="42" y="0"/>
                </a:cxn>
                <a:cxn ang="0">
                  <a:pos x="39" y="0"/>
                </a:cxn>
                <a:cxn ang="0">
                  <a:pos x="39" y="0"/>
                </a:cxn>
              </a:cxnLst>
              <a:rect l="0" t="0" r="r" b="b"/>
              <a:pathLst>
                <a:path w="44" h="50">
                  <a:moveTo>
                    <a:pt x="39" y="0"/>
                  </a:moveTo>
                  <a:lnTo>
                    <a:pt x="39" y="0"/>
                  </a:lnTo>
                  <a:lnTo>
                    <a:pt x="33" y="0"/>
                  </a:lnTo>
                  <a:lnTo>
                    <a:pt x="27" y="1"/>
                  </a:lnTo>
                  <a:lnTo>
                    <a:pt x="25" y="5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17" y="17"/>
                  </a:lnTo>
                  <a:lnTo>
                    <a:pt x="12" y="25"/>
                  </a:lnTo>
                  <a:lnTo>
                    <a:pt x="7" y="3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42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5" y="50"/>
                  </a:lnTo>
                  <a:lnTo>
                    <a:pt x="7" y="48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17" y="37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9" y="20"/>
                  </a:lnTo>
                  <a:lnTo>
                    <a:pt x="33" y="16"/>
                  </a:lnTo>
                  <a:lnTo>
                    <a:pt x="33" y="16"/>
                  </a:lnTo>
                  <a:lnTo>
                    <a:pt x="34" y="13"/>
                  </a:lnTo>
                  <a:lnTo>
                    <a:pt x="34" y="11"/>
                  </a:lnTo>
                  <a:lnTo>
                    <a:pt x="34" y="11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42" y="11"/>
                  </a:lnTo>
                  <a:lnTo>
                    <a:pt x="43" y="9"/>
                  </a:lnTo>
                  <a:lnTo>
                    <a:pt x="44" y="5"/>
                  </a:lnTo>
                  <a:lnTo>
                    <a:pt x="43" y="1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73" name="Freeform 85"/>
            <p:cNvSpPr/>
            <p:nvPr/>
          </p:nvSpPr>
          <p:spPr bwMode="auto">
            <a:xfrm>
              <a:off x="5767388" y="4638675"/>
              <a:ext cx="14288" cy="22225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2"/>
                </a:cxn>
                <a:cxn ang="0">
                  <a:pos x="20" y="17"/>
                </a:cxn>
                <a:cxn ang="0">
                  <a:pos x="13" y="28"/>
                </a:cxn>
                <a:cxn ang="0">
                  <a:pos x="13" y="28"/>
                </a:cxn>
                <a:cxn ang="0">
                  <a:pos x="9" y="33"/>
                </a:cxn>
                <a:cxn ang="0">
                  <a:pos x="8" y="38"/>
                </a:cxn>
                <a:cxn ang="0">
                  <a:pos x="5" y="42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50"/>
                </a:cxn>
                <a:cxn ang="0">
                  <a:pos x="0" y="51"/>
                </a:cxn>
                <a:cxn ang="0">
                  <a:pos x="3" y="55"/>
                </a:cxn>
                <a:cxn ang="0">
                  <a:pos x="4" y="56"/>
                </a:cxn>
                <a:cxn ang="0">
                  <a:pos x="7" y="58"/>
                </a:cxn>
                <a:cxn ang="0">
                  <a:pos x="8" y="56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5" y="50"/>
                </a:cxn>
                <a:cxn ang="0">
                  <a:pos x="17" y="45"/>
                </a:cxn>
                <a:cxn ang="0">
                  <a:pos x="20" y="39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30" y="20"/>
                </a:cxn>
                <a:cxn ang="0">
                  <a:pos x="34" y="13"/>
                </a:cxn>
                <a:cxn ang="0">
                  <a:pos x="36" y="5"/>
                </a:cxn>
                <a:cxn ang="0">
                  <a:pos x="36" y="5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5" y="2"/>
                </a:cxn>
                <a:cxn ang="0">
                  <a:pos x="24" y="3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6" h="58">
                  <a:moveTo>
                    <a:pt x="24" y="5"/>
                  </a:moveTo>
                  <a:lnTo>
                    <a:pt x="24" y="5"/>
                  </a:lnTo>
                  <a:lnTo>
                    <a:pt x="22" y="12"/>
                  </a:lnTo>
                  <a:lnTo>
                    <a:pt x="20" y="17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9" y="33"/>
                  </a:lnTo>
                  <a:lnTo>
                    <a:pt x="8" y="38"/>
                  </a:lnTo>
                  <a:lnTo>
                    <a:pt x="5" y="42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2" y="50"/>
                  </a:lnTo>
                  <a:lnTo>
                    <a:pt x="0" y="51"/>
                  </a:lnTo>
                  <a:lnTo>
                    <a:pt x="3" y="55"/>
                  </a:lnTo>
                  <a:lnTo>
                    <a:pt x="4" y="56"/>
                  </a:lnTo>
                  <a:lnTo>
                    <a:pt x="7" y="58"/>
                  </a:lnTo>
                  <a:lnTo>
                    <a:pt x="8" y="56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5" y="50"/>
                  </a:lnTo>
                  <a:lnTo>
                    <a:pt x="17" y="45"/>
                  </a:lnTo>
                  <a:lnTo>
                    <a:pt x="20" y="39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30" y="20"/>
                  </a:lnTo>
                  <a:lnTo>
                    <a:pt x="34" y="13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74" name="Freeform 86"/>
            <p:cNvSpPr/>
            <p:nvPr/>
          </p:nvSpPr>
          <p:spPr bwMode="auto">
            <a:xfrm>
              <a:off x="5786438" y="4640263"/>
              <a:ext cx="20638" cy="22225"/>
            </a:xfrm>
            <a:custGeom>
              <a:avLst/>
              <a:gdLst/>
              <a:ahLst/>
              <a:cxnLst>
                <a:cxn ang="0">
                  <a:pos x="38" y="5"/>
                </a:cxn>
                <a:cxn ang="0">
                  <a:pos x="38" y="5"/>
                </a:cxn>
                <a:cxn ang="0">
                  <a:pos x="38" y="9"/>
                </a:cxn>
                <a:cxn ang="0">
                  <a:pos x="37" y="12"/>
                </a:cxn>
                <a:cxn ang="0">
                  <a:pos x="31" y="17"/>
                </a:cxn>
                <a:cxn ang="0">
                  <a:pos x="26" y="22"/>
                </a:cxn>
                <a:cxn ang="0">
                  <a:pos x="22" y="28"/>
                </a:cxn>
                <a:cxn ang="0">
                  <a:pos x="22" y="28"/>
                </a:cxn>
                <a:cxn ang="0">
                  <a:pos x="17" y="34"/>
                </a:cxn>
                <a:cxn ang="0">
                  <a:pos x="12" y="39"/>
                </a:cxn>
                <a:cxn ang="0">
                  <a:pos x="12" y="39"/>
                </a:cxn>
                <a:cxn ang="0">
                  <a:pos x="1" y="47"/>
                </a:cxn>
                <a:cxn ang="0">
                  <a:pos x="1" y="47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2"/>
                </a:cxn>
                <a:cxn ang="0">
                  <a:pos x="1" y="55"/>
                </a:cxn>
                <a:cxn ang="0">
                  <a:pos x="5" y="56"/>
                </a:cxn>
                <a:cxn ang="0">
                  <a:pos x="8" y="56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23" y="46"/>
                </a:cxn>
                <a:cxn ang="0">
                  <a:pos x="23" y="46"/>
                </a:cxn>
                <a:cxn ang="0">
                  <a:pos x="29" y="38"/>
                </a:cxn>
                <a:cxn ang="0">
                  <a:pos x="34" y="32"/>
                </a:cxn>
                <a:cxn ang="0">
                  <a:pos x="34" y="32"/>
                </a:cxn>
                <a:cxn ang="0">
                  <a:pos x="44" y="20"/>
                </a:cxn>
                <a:cxn ang="0">
                  <a:pos x="48" y="13"/>
                </a:cxn>
                <a:cxn ang="0">
                  <a:pos x="50" y="5"/>
                </a:cxn>
                <a:cxn ang="0">
                  <a:pos x="50" y="5"/>
                </a:cxn>
                <a:cxn ang="0">
                  <a:pos x="50" y="3"/>
                </a:cxn>
                <a:cxn ang="0">
                  <a:pos x="48" y="1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0" y="1"/>
                </a:cxn>
                <a:cxn ang="0">
                  <a:pos x="39" y="3"/>
                </a:cxn>
                <a:cxn ang="0">
                  <a:pos x="38" y="5"/>
                </a:cxn>
                <a:cxn ang="0">
                  <a:pos x="38" y="5"/>
                </a:cxn>
              </a:cxnLst>
              <a:rect l="0" t="0" r="r" b="b"/>
              <a:pathLst>
                <a:path w="50" h="56">
                  <a:moveTo>
                    <a:pt x="38" y="5"/>
                  </a:moveTo>
                  <a:lnTo>
                    <a:pt x="38" y="5"/>
                  </a:lnTo>
                  <a:lnTo>
                    <a:pt x="38" y="9"/>
                  </a:lnTo>
                  <a:lnTo>
                    <a:pt x="37" y="12"/>
                  </a:lnTo>
                  <a:lnTo>
                    <a:pt x="31" y="17"/>
                  </a:lnTo>
                  <a:lnTo>
                    <a:pt x="26" y="22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17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1" y="55"/>
                  </a:lnTo>
                  <a:lnTo>
                    <a:pt x="5" y="56"/>
                  </a:lnTo>
                  <a:lnTo>
                    <a:pt x="8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9" y="38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44" y="20"/>
                  </a:lnTo>
                  <a:lnTo>
                    <a:pt x="48" y="13"/>
                  </a:lnTo>
                  <a:lnTo>
                    <a:pt x="50" y="5"/>
                  </a:lnTo>
                  <a:lnTo>
                    <a:pt x="50" y="5"/>
                  </a:lnTo>
                  <a:lnTo>
                    <a:pt x="50" y="3"/>
                  </a:lnTo>
                  <a:lnTo>
                    <a:pt x="48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75" name="Freeform 87"/>
            <p:cNvSpPr/>
            <p:nvPr/>
          </p:nvSpPr>
          <p:spPr bwMode="auto">
            <a:xfrm>
              <a:off x="5826126" y="4635500"/>
              <a:ext cx="14288" cy="23813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23" y="6"/>
                </a:cxn>
                <a:cxn ang="0">
                  <a:pos x="23" y="13"/>
                </a:cxn>
                <a:cxn ang="0">
                  <a:pos x="21" y="21"/>
                </a:cxn>
                <a:cxn ang="0">
                  <a:pos x="21" y="21"/>
                </a:cxn>
                <a:cxn ang="0">
                  <a:pos x="20" y="24"/>
                </a:cxn>
                <a:cxn ang="0">
                  <a:pos x="17" y="28"/>
                </a:cxn>
                <a:cxn ang="0">
                  <a:pos x="12" y="34"/>
                </a:cxn>
                <a:cxn ang="0">
                  <a:pos x="12" y="34"/>
                </a:cxn>
                <a:cxn ang="0">
                  <a:pos x="7" y="44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3" y="61"/>
                </a:cxn>
                <a:cxn ang="0">
                  <a:pos x="7" y="61"/>
                </a:cxn>
                <a:cxn ang="0">
                  <a:pos x="9" y="61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9" y="45"/>
                </a:cxn>
                <a:cxn ang="0">
                  <a:pos x="29" y="33"/>
                </a:cxn>
                <a:cxn ang="0">
                  <a:pos x="29" y="33"/>
                </a:cxn>
                <a:cxn ang="0">
                  <a:pos x="32" y="27"/>
                </a:cxn>
                <a:cxn ang="0">
                  <a:pos x="34" y="20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5" y="2"/>
                </a:cxn>
                <a:cxn ang="0">
                  <a:pos x="24" y="3"/>
                </a:cxn>
                <a:cxn ang="0">
                  <a:pos x="23" y="6"/>
                </a:cxn>
                <a:cxn ang="0">
                  <a:pos x="23" y="6"/>
                </a:cxn>
              </a:cxnLst>
              <a:rect l="0" t="0" r="r" b="b"/>
              <a:pathLst>
                <a:path w="34" h="61">
                  <a:moveTo>
                    <a:pt x="23" y="6"/>
                  </a:moveTo>
                  <a:lnTo>
                    <a:pt x="23" y="6"/>
                  </a:lnTo>
                  <a:lnTo>
                    <a:pt x="23" y="13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0" y="24"/>
                  </a:lnTo>
                  <a:lnTo>
                    <a:pt x="17" y="28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7" y="4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3" y="61"/>
                  </a:lnTo>
                  <a:lnTo>
                    <a:pt x="7" y="61"/>
                  </a:lnTo>
                  <a:lnTo>
                    <a:pt x="9" y="61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9" y="45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2" y="27"/>
                  </a:lnTo>
                  <a:lnTo>
                    <a:pt x="34" y="20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3" y="6"/>
                  </a:lnTo>
                  <a:lnTo>
                    <a:pt x="23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76" name="Freeform 88"/>
            <p:cNvSpPr/>
            <p:nvPr/>
          </p:nvSpPr>
          <p:spPr bwMode="auto">
            <a:xfrm>
              <a:off x="5853113" y="4635500"/>
              <a:ext cx="12700" cy="22225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20" y="4"/>
                </a:cxn>
                <a:cxn ang="0">
                  <a:pos x="16" y="16"/>
                </a:cxn>
                <a:cxn ang="0">
                  <a:pos x="12" y="28"/>
                </a:cxn>
                <a:cxn ang="0">
                  <a:pos x="7" y="38"/>
                </a:cxn>
                <a:cxn ang="0">
                  <a:pos x="2" y="49"/>
                </a:cxn>
                <a:cxn ang="0">
                  <a:pos x="2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3" y="57"/>
                </a:cxn>
                <a:cxn ang="0">
                  <a:pos x="7" y="57"/>
                </a:cxn>
                <a:cxn ang="0">
                  <a:pos x="10" y="57"/>
                </a:cxn>
                <a:cxn ang="0">
                  <a:pos x="11" y="54"/>
                </a:cxn>
                <a:cxn ang="0">
                  <a:pos x="11" y="54"/>
                </a:cxn>
                <a:cxn ang="0">
                  <a:pos x="17" y="44"/>
                </a:cxn>
                <a:cxn ang="0">
                  <a:pos x="23" y="32"/>
                </a:cxn>
                <a:cxn ang="0">
                  <a:pos x="28" y="20"/>
                </a:cxn>
                <a:cxn ang="0">
                  <a:pos x="30" y="7"/>
                </a:cxn>
                <a:cxn ang="0">
                  <a:pos x="30" y="7"/>
                </a:cxn>
                <a:cxn ang="0">
                  <a:pos x="30" y="6"/>
                </a:cxn>
                <a:cxn ang="0">
                  <a:pos x="30" y="3"/>
                </a:cxn>
                <a:cxn ang="0">
                  <a:pos x="27" y="0"/>
                </a:cxn>
                <a:cxn ang="0">
                  <a:pos x="23" y="0"/>
                </a:cxn>
                <a:cxn ang="0">
                  <a:pos x="21" y="2"/>
                </a:cxn>
                <a:cxn ang="0">
                  <a:pos x="20" y="4"/>
                </a:cxn>
                <a:cxn ang="0">
                  <a:pos x="20" y="4"/>
                </a:cxn>
              </a:cxnLst>
              <a:rect l="0" t="0" r="r" b="b"/>
              <a:pathLst>
                <a:path w="30" h="57">
                  <a:moveTo>
                    <a:pt x="20" y="4"/>
                  </a:moveTo>
                  <a:lnTo>
                    <a:pt x="20" y="4"/>
                  </a:lnTo>
                  <a:lnTo>
                    <a:pt x="16" y="16"/>
                  </a:lnTo>
                  <a:lnTo>
                    <a:pt x="12" y="28"/>
                  </a:lnTo>
                  <a:lnTo>
                    <a:pt x="7" y="38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3" y="57"/>
                  </a:lnTo>
                  <a:lnTo>
                    <a:pt x="7" y="57"/>
                  </a:lnTo>
                  <a:lnTo>
                    <a:pt x="10" y="57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7" y="44"/>
                  </a:lnTo>
                  <a:lnTo>
                    <a:pt x="23" y="32"/>
                  </a:lnTo>
                  <a:lnTo>
                    <a:pt x="28" y="20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0" y="6"/>
                  </a:lnTo>
                  <a:lnTo>
                    <a:pt x="30" y="3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1" y="2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77" name="Freeform 89"/>
            <p:cNvSpPr/>
            <p:nvPr/>
          </p:nvSpPr>
          <p:spPr bwMode="auto">
            <a:xfrm>
              <a:off x="5699126" y="4479925"/>
              <a:ext cx="20638" cy="26988"/>
            </a:xfrm>
            <a:custGeom>
              <a:avLst/>
              <a:gdLst/>
              <a:ahLst/>
              <a:cxnLst>
                <a:cxn ang="0">
                  <a:pos x="44" y="3"/>
                </a:cxn>
                <a:cxn ang="0">
                  <a:pos x="44" y="3"/>
                </a:cxn>
                <a:cxn ang="0">
                  <a:pos x="29" y="20"/>
                </a:cxn>
                <a:cxn ang="0">
                  <a:pos x="16" y="38"/>
                </a:cxn>
                <a:cxn ang="0">
                  <a:pos x="16" y="38"/>
                </a:cxn>
                <a:cxn ang="0">
                  <a:pos x="10" y="45"/>
                </a:cxn>
                <a:cxn ang="0">
                  <a:pos x="5" y="54"/>
                </a:cxn>
                <a:cxn ang="0">
                  <a:pos x="1" y="62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2" y="72"/>
                </a:cxn>
                <a:cxn ang="0">
                  <a:pos x="5" y="72"/>
                </a:cxn>
                <a:cxn ang="0">
                  <a:pos x="9" y="72"/>
                </a:cxn>
                <a:cxn ang="0">
                  <a:pos x="12" y="68"/>
                </a:cxn>
                <a:cxn ang="0">
                  <a:pos x="12" y="67"/>
                </a:cxn>
                <a:cxn ang="0">
                  <a:pos x="12" y="64"/>
                </a:cxn>
                <a:cxn ang="0">
                  <a:pos x="12" y="64"/>
                </a:cxn>
                <a:cxn ang="0">
                  <a:pos x="12" y="67"/>
                </a:cxn>
                <a:cxn ang="0">
                  <a:pos x="13" y="64"/>
                </a:cxn>
                <a:cxn ang="0">
                  <a:pos x="13" y="64"/>
                </a:cxn>
                <a:cxn ang="0">
                  <a:pos x="16" y="58"/>
                </a:cxn>
                <a:cxn ang="0">
                  <a:pos x="16" y="58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39" y="25"/>
                </a:cxn>
                <a:cxn ang="0">
                  <a:pos x="52" y="11"/>
                </a:cxn>
                <a:cxn ang="0">
                  <a:pos x="52" y="11"/>
                </a:cxn>
                <a:cxn ang="0">
                  <a:pos x="53" y="8"/>
                </a:cxn>
                <a:cxn ang="0">
                  <a:pos x="53" y="5"/>
                </a:cxn>
                <a:cxn ang="0">
                  <a:pos x="52" y="3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4" y="3"/>
                </a:cxn>
                <a:cxn ang="0">
                  <a:pos x="44" y="3"/>
                </a:cxn>
              </a:cxnLst>
              <a:rect l="0" t="0" r="r" b="b"/>
              <a:pathLst>
                <a:path w="53" h="72">
                  <a:moveTo>
                    <a:pt x="44" y="3"/>
                  </a:moveTo>
                  <a:lnTo>
                    <a:pt x="44" y="3"/>
                  </a:lnTo>
                  <a:lnTo>
                    <a:pt x="29" y="2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0" y="45"/>
                  </a:lnTo>
                  <a:lnTo>
                    <a:pt x="5" y="54"/>
                  </a:lnTo>
                  <a:lnTo>
                    <a:pt x="1" y="62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2" y="72"/>
                  </a:lnTo>
                  <a:lnTo>
                    <a:pt x="5" y="72"/>
                  </a:lnTo>
                  <a:lnTo>
                    <a:pt x="9" y="72"/>
                  </a:lnTo>
                  <a:lnTo>
                    <a:pt x="12" y="68"/>
                  </a:lnTo>
                  <a:lnTo>
                    <a:pt x="12" y="67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7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39" y="25"/>
                  </a:lnTo>
                  <a:lnTo>
                    <a:pt x="52" y="11"/>
                  </a:lnTo>
                  <a:lnTo>
                    <a:pt x="52" y="11"/>
                  </a:lnTo>
                  <a:lnTo>
                    <a:pt x="53" y="8"/>
                  </a:lnTo>
                  <a:lnTo>
                    <a:pt x="53" y="5"/>
                  </a:lnTo>
                  <a:lnTo>
                    <a:pt x="52" y="3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4" y="3"/>
                  </a:lnTo>
                  <a:lnTo>
                    <a:pt x="4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78" name="Freeform 90"/>
            <p:cNvSpPr/>
            <p:nvPr/>
          </p:nvSpPr>
          <p:spPr bwMode="auto">
            <a:xfrm>
              <a:off x="5730876" y="4478338"/>
              <a:ext cx="20638" cy="26988"/>
            </a:xfrm>
            <a:custGeom>
              <a:avLst/>
              <a:gdLst/>
              <a:ahLst/>
              <a:cxnLst>
                <a:cxn ang="0">
                  <a:pos x="44" y="3"/>
                </a:cxn>
                <a:cxn ang="0">
                  <a:pos x="44" y="3"/>
                </a:cxn>
                <a:cxn ang="0">
                  <a:pos x="30" y="16"/>
                </a:cxn>
                <a:cxn ang="0">
                  <a:pos x="30" y="16"/>
                </a:cxn>
                <a:cxn ang="0">
                  <a:pos x="27" y="18"/>
                </a:cxn>
                <a:cxn ang="0">
                  <a:pos x="25" y="24"/>
                </a:cxn>
                <a:cxn ang="0">
                  <a:pos x="22" y="28"/>
                </a:cxn>
                <a:cxn ang="0">
                  <a:pos x="19" y="32"/>
                </a:cxn>
                <a:cxn ang="0">
                  <a:pos x="19" y="32"/>
                </a:cxn>
                <a:cxn ang="0">
                  <a:pos x="13" y="38"/>
                </a:cxn>
                <a:cxn ang="0">
                  <a:pos x="6" y="46"/>
                </a:cxn>
                <a:cxn ang="0">
                  <a:pos x="2" y="54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1" y="66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5" y="69"/>
                </a:cxn>
                <a:cxn ang="0">
                  <a:pos x="10" y="67"/>
                </a:cxn>
                <a:cxn ang="0">
                  <a:pos x="11" y="66"/>
                </a:cxn>
                <a:cxn ang="0">
                  <a:pos x="11" y="63"/>
                </a:cxn>
                <a:cxn ang="0">
                  <a:pos x="11" y="63"/>
                </a:cxn>
                <a:cxn ang="0">
                  <a:pos x="13" y="59"/>
                </a:cxn>
                <a:cxn ang="0">
                  <a:pos x="14" y="55"/>
                </a:cxn>
                <a:cxn ang="0">
                  <a:pos x="19" y="49"/>
                </a:cxn>
                <a:cxn ang="0">
                  <a:pos x="25" y="42"/>
                </a:cxn>
                <a:cxn ang="0">
                  <a:pos x="30" y="35"/>
                </a:cxn>
                <a:cxn ang="0">
                  <a:pos x="30" y="35"/>
                </a:cxn>
                <a:cxn ang="0">
                  <a:pos x="35" y="29"/>
                </a:cxn>
                <a:cxn ang="0">
                  <a:pos x="40" y="22"/>
                </a:cxn>
                <a:cxn ang="0">
                  <a:pos x="52" y="11"/>
                </a:cxn>
                <a:cxn ang="0">
                  <a:pos x="52" y="11"/>
                </a:cxn>
                <a:cxn ang="0">
                  <a:pos x="53" y="8"/>
                </a:cxn>
                <a:cxn ang="0">
                  <a:pos x="53" y="7"/>
                </a:cxn>
                <a:cxn ang="0">
                  <a:pos x="52" y="3"/>
                </a:cxn>
                <a:cxn ang="0">
                  <a:pos x="48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4" y="3"/>
                </a:cxn>
              </a:cxnLst>
              <a:rect l="0" t="0" r="r" b="b"/>
              <a:pathLst>
                <a:path w="53" h="69">
                  <a:moveTo>
                    <a:pt x="44" y="3"/>
                  </a:moveTo>
                  <a:lnTo>
                    <a:pt x="44" y="3"/>
                  </a:lnTo>
                  <a:lnTo>
                    <a:pt x="30" y="16"/>
                  </a:lnTo>
                  <a:lnTo>
                    <a:pt x="30" y="16"/>
                  </a:lnTo>
                  <a:lnTo>
                    <a:pt x="27" y="18"/>
                  </a:lnTo>
                  <a:lnTo>
                    <a:pt x="25" y="24"/>
                  </a:lnTo>
                  <a:lnTo>
                    <a:pt x="22" y="28"/>
                  </a:lnTo>
                  <a:lnTo>
                    <a:pt x="19" y="32"/>
                  </a:lnTo>
                  <a:lnTo>
                    <a:pt x="19" y="32"/>
                  </a:lnTo>
                  <a:lnTo>
                    <a:pt x="13" y="38"/>
                  </a:lnTo>
                  <a:lnTo>
                    <a:pt x="6" y="46"/>
                  </a:lnTo>
                  <a:lnTo>
                    <a:pt x="2" y="54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1" y="66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5" y="69"/>
                  </a:lnTo>
                  <a:lnTo>
                    <a:pt x="10" y="67"/>
                  </a:lnTo>
                  <a:lnTo>
                    <a:pt x="11" y="66"/>
                  </a:lnTo>
                  <a:lnTo>
                    <a:pt x="11" y="63"/>
                  </a:lnTo>
                  <a:lnTo>
                    <a:pt x="11" y="63"/>
                  </a:lnTo>
                  <a:lnTo>
                    <a:pt x="13" y="59"/>
                  </a:lnTo>
                  <a:lnTo>
                    <a:pt x="14" y="55"/>
                  </a:lnTo>
                  <a:lnTo>
                    <a:pt x="19" y="49"/>
                  </a:lnTo>
                  <a:lnTo>
                    <a:pt x="25" y="42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5" y="29"/>
                  </a:lnTo>
                  <a:lnTo>
                    <a:pt x="40" y="22"/>
                  </a:lnTo>
                  <a:lnTo>
                    <a:pt x="52" y="11"/>
                  </a:lnTo>
                  <a:lnTo>
                    <a:pt x="52" y="11"/>
                  </a:lnTo>
                  <a:lnTo>
                    <a:pt x="53" y="8"/>
                  </a:lnTo>
                  <a:lnTo>
                    <a:pt x="53" y="7"/>
                  </a:lnTo>
                  <a:lnTo>
                    <a:pt x="52" y="3"/>
                  </a:lnTo>
                  <a:lnTo>
                    <a:pt x="48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79" name="Freeform 91"/>
            <p:cNvSpPr/>
            <p:nvPr/>
          </p:nvSpPr>
          <p:spPr bwMode="auto">
            <a:xfrm>
              <a:off x="5772151" y="4479925"/>
              <a:ext cx="14288" cy="22225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1" y="13"/>
                </a:cxn>
                <a:cxn ang="0">
                  <a:pos x="13" y="24"/>
                </a:cxn>
                <a:cxn ang="0">
                  <a:pos x="13" y="24"/>
                </a:cxn>
                <a:cxn ang="0">
                  <a:pos x="7" y="35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4" y="56"/>
                </a:cxn>
                <a:cxn ang="0">
                  <a:pos x="8" y="58"/>
                </a:cxn>
                <a:cxn ang="0">
                  <a:pos x="9" y="56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24" y="29"/>
                </a:cxn>
                <a:cxn ang="0">
                  <a:pos x="24" y="29"/>
                </a:cxn>
                <a:cxn ang="0">
                  <a:pos x="30" y="20"/>
                </a:cxn>
                <a:cxn ang="0">
                  <a:pos x="38" y="9"/>
                </a:cxn>
                <a:cxn ang="0">
                  <a:pos x="38" y="9"/>
                </a:cxn>
                <a:cxn ang="0">
                  <a:pos x="38" y="7"/>
                </a:cxn>
                <a:cxn ang="0">
                  <a:pos x="38" y="4"/>
                </a:cxn>
                <a:cxn ang="0">
                  <a:pos x="35" y="1"/>
                </a:cxn>
                <a:cxn ang="0">
                  <a:pos x="31" y="0"/>
                </a:cxn>
                <a:cxn ang="0">
                  <a:pos x="29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8" h="58">
                  <a:moveTo>
                    <a:pt x="27" y="3"/>
                  </a:moveTo>
                  <a:lnTo>
                    <a:pt x="27" y="3"/>
                  </a:lnTo>
                  <a:lnTo>
                    <a:pt x="21" y="1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7" y="35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4" y="56"/>
                  </a:lnTo>
                  <a:lnTo>
                    <a:pt x="8" y="58"/>
                  </a:lnTo>
                  <a:lnTo>
                    <a:pt x="9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30" y="2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7"/>
                  </a:lnTo>
                  <a:lnTo>
                    <a:pt x="38" y="4"/>
                  </a:lnTo>
                  <a:lnTo>
                    <a:pt x="35" y="1"/>
                  </a:lnTo>
                  <a:lnTo>
                    <a:pt x="31" y="0"/>
                  </a:lnTo>
                  <a:lnTo>
                    <a:pt x="29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80" name="Freeform 92"/>
            <p:cNvSpPr/>
            <p:nvPr/>
          </p:nvSpPr>
          <p:spPr bwMode="auto">
            <a:xfrm>
              <a:off x="5794376" y="4476750"/>
              <a:ext cx="15875" cy="2540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4" y="11"/>
                </a:cxn>
                <a:cxn ang="0">
                  <a:pos x="23" y="17"/>
                </a:cxn>
                <a:cxn ang="0">
                  <a:pos x="17" y="28"/>
                </a:cxn>
                <a:cxn ang="0">
                  <a:pos x="17" y="28"/>
                </a:cxn>
                <a:cxn ang="0">
                  <a:pos x="9" y="41"/>
                </a:cxn>
                <a:cxn ang="0">
                  <a:pos x="6" y="48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6"/>
                </a:cxn>
                <a:cxn ang="0">
                  <a:pos x="0" y="58"/>
                </a:cxn>
                <a:cxn ang="0">
                  <a:pos x="1" y="62"/>
                </a:cxn>
                <a:cxn ang="0">
                  <a:pos x="5" y="64"/>
                </a:cxn>
                <a:cxn ang="0">
                  <a:pos x="7" y="64"/>
                </a:cxn>
                <a:cxn ang="0">
                  <a:pos x="9" y="62"/>
                </a:cxn>
                <a:cxn ang="0">
                  <a:pos x="9" y="62"/>
                </a:cxn>
                <a:cxn ang="0">
                  <a:pos x="14" y="54"/>
                </a:cxn>
                <a:cxn ang="0">
                  <a:pos x="19" y="45"/>
                </a:cxn>
                <a:cxn ang="0">
                  <a:pos x="24" y="37"/>
                </a:cxn>
                <a:cxn ang="0">
                  <a:pos x="30" y="30"/>
                </a:cxn>
                <a:cxn ang="0">
                  <a:pos x="30" y="30"/>
                </a:cxn>
                <a:cxn ang="0">
                  <a:pos x="32" y="24"/>
                </a:cxn>
                <a:cxn ang="0">
                  <a:pos x="35" y="18"/>
                </a:cxn>
                <a:cxn ang="0">
                  <a:pos x="36" y="11"/>
                </a:cxn>
                <a:cxn ang="0">
                  <a:pos x="37" y="5"/>
                </a:cxn>
                <a:cxn ang="0">
                  <a:pos x="37" y="5"/>
                </a:cxn>
                <a:cxn ang="0">
                  <a:pos x="37" y="2"/>
                </a:cxn>
                <a:cxn ang="0">
                  <a:pos x="36" y="1"/>
                </a:cxn>
                <a:cxn ang="0">
                  <a:pos x="32" y="0"/>
                </a:cxn>
                <a:cxn ang="0">
                  <a:pos x="28" y="1"/>
                </a:cxn>
                <a:cxn ang="0">
                  <a:pos x="27" y="2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7" h="64">
                  <a:moveTo>
                    <a:pt x="26" y="5"/>
                  </a:moveTo>
                  <a:lnTo>
                    <a:pt x="26" y="5"/>
                  </a:lnTo>
                  <a:lnTo>
                    <a:pt x="24" y="11"/>
                  </a:lnTo>
                  <a:lnTo>
                    <a:pt x="23" y="17"/>
                  </a:lnTo>
                  <a:lnTo>
                    <a:pt x="17" y="28"/>
                  </a:lnTo>
                  <a:lnTo>
                    <a:pt x="17" y="28"/>
                  </a:lnTo>
                  <a:lnTo>
                    <a:pt x="9" y="41"/>
                  </a:lnTo>
                  <a:lnTo>
                    <a:pt x="6" y="48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1" y="62"/>
                  </a:lnTo>
                  <a:lnTo>
                    <a:pt x="5" y="64"/>
                  </a:lnTo>
                  <a:lnTo>
                    <a:pt x="7" y="64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4" y="54"/>
                  </a:lnTo>
                  <a:lnTo>
                    <a:pt x="19" y="45"/>
                  </a:lnTo>
                  <a:lnTo>
                    <a:pt x="24" y="37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32" y="24"/>
                  </a:lnTo>
                  <a:lnTo>
                    <a:pt x="35" y="18"/>
                  </a:lnTo>
                  <a:lnTo>
                    <a:pt x="36" y="11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2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7" y="2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81" name="Freeform 93"/>
            <p:cNvSpPr/>
            <p:nvPr/>
          </p:nvSpPr>
          <p:spPr bwMode="auto">
            <a:xfrm>
              <a:off x="5835651" y="4471988"/>
              <a:ext cx="11113" cy="22225"/>
            </a:xfrm>
            <a:custGeom>
              <a:avLst/>
              <a:gdLst/>
              <a:ahLst/>
              <a:cxnLst>
                <a:cxn ang="0">
                  <a:pos x="19" y="5"/>
                </a:cxn>
                <a:cxn ang="0">
                  <a:pos x="19" y="5"/>
                </a:cxn>
                <a:cxn ang="0">
                  <a:pos x="18" y="10"/>
                </a:cxn>
                <a:cxn ang="0">
                  <a:pos x="17" y="15"/>
                </a:cxn>
                <a:cxn ang="0">
                  <a:pos x="14" y="21"/>
                </a:cxn>
                <a:cxn ang="0">
                  <a:pos x="11" y="26"/>
                </a:cxn>
                <a:cxn ang="0">
                  <a:pos x="11" y="26"/>
                </a:cxn>
                <a:cxn ang="0">
                  <a:pos x="7" y="31"/>
                </a:cxn>
                <a:cxn ang="0">
                  <a:pos x="5" y="36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1"/>
                </a:cxn>
                <a:cxn ang="0">
                  <a:pos x="1" y="52"/>
                </a:cxn>
                <a:cxn ang="0">
                  <a:pos x="4" y="56"/>
                </a:cxn>
                <a:cxn ang="0">
                  <a:pos x="7" y="56"/>
                </a:cxn>
                <a:cxn ang="0">
                  <a:pos x="9" y="56"/>
                </a:cxn>
                <a:cxn ang="0">
                  <a:pos x="10" y="53"/>
                </a:cxn>
                <a:cxn ang="0">
                  <a:pos x="10" y="53"/>
                </a:cxn>
                <a:cxn ang="0">
                  <a:pos x="17" y="40"/>
                </a:cxn>
                <a:cxn ang="0">
                  <a:pos x="17" y="40"/>
                </a:cxn>
                <a:cxn ang="0">
                  <a:pos x="19" y="35"/>
                </a:cxn>
                <a:cxn ang="0">
                  <a:pos x="22" y="30"/>
                </a:cxn>
                <a:cxn ang="0">
                  <a:pos x="22" y="30"/>
                </a:cxn>
                <a:cxn ang="0">
                  <a:pos x="26" y="25"/>
                </a:cxn>
                <a:cxn ang="0">
                  <a:pos x="28" y="18"/>
                </a:cxn>
                <a:cxn ang="0">
                  <a:pos x="30" y="12"/>
                </a:cxn>
                <a:cxn ang="0">
                  <a:pos x="31" y="5"/>
                </a:cxn>
                <a:cxn ang="0">
                  <a:pos x="31" y="5"/>
                </a:cxn>
                <a:cxn ang="0">
                  <a:pos x="30" y="2"/>
                </a:cxn>
                <a:cxn ang="0">
                  <a:pos x="28" y="1"/>
                </a:cxn>
                <a:cxn ang="0">
                  <a:pos x="24" y="0"/>
                </a:cxn>
                <a:cxn ang="0">
                  <a:pos x="21" y="1"/>
                </a:cxn>
                <a:cxn ang="0">
                  <a:pos x="19" y="2"/>
                </a:cxn>
                <a:cxn ang="0">
                  <a:pos x="19" y="5"/>
                </a:cxn>
                <a:cxn ang="0">
                  <a:pos x="19" y="5"/>
                </a:cxn>
              </a:cxnLst>
              <a:rect l="0" t="0" r="r" b="b"/>
              <a:pathLst>
                <a:path w="31" h="56">
                  <a:moveTo>
                    <a:pt x="19" y="5"/>
                  </a:moveTo>
                  <a:lnTo>
                    <a:pt x="19" y="5"/>
                  </a:lnTo>
                  <a:lnTo>
                    <a:pt x="18" y="10"/>
                  </a:lnTo>
                  <a:lnTo>
                    <a:pt x="17" y="15"/>
                  </a:lnTo>
                  <a:lnTo>
                    <a:pt x="14" y="21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7" y="31"/>
                  </a:lnTo>
                  <a:lnTo>
                    <a:pt x="5" y="36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1"/>
                  </a:lnTo>
                  <a:lnTo>
                    <a:pt x="1" y="52"/>
                  </a:lnTo>
                  <a:lnTo>
                    <a:pt x="4" y="56"/>
                  </a:lnTo>
                  <a:lnTo>
                    <a:pt x="7" y="56"/>
                  </a:lnTo>
                  <a:lnTo>
                    <a:pt x="9" y="56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9" y="35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26" y="25"/>
                  </a:lnTo>
                  <a:lnTo>
                    <a:pt x="28" y="18"/>
                  </a:lnTo>
                  <a:lnTo>
                    <a:pt x="30" y="12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0" y="2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9" y="2"/>
                  </a:lnTo>
                  <a:lnTo>
                    <a:pt x="19" y="5"/>
                  </a:lnTo>
                  <a:lnTo>
                    <a:pt x="1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82" name="Freeform 94"/>
            <p:cNvSpPr/>
            <p:nvPr/>
          </p:nvSpPr>
          <p:spPr bwMode="auto">
            <a:xfrm>
              <a:off x="5861051" y="4467225"/>
              <a:ext cx="14288" cy="22225"/>
            </a:xfrm>
            <a:custGeom>
              <a:avLst/>
              <a:gdLst/>
              <a:ahLst/>
              <a:cxnLst>
                <a:cxn ang="0">
                  <a:pos x="26" y="4"/>
                </a:cxn>
                <a:cxn ang="0">
                  <a:pos x="26" y="4"/>
                </a:cxn>
                <a:cxn ang="0">
                  <a:pos x="21" y="16"/>
                </a:cxn>
                <a:cxn ang="0">
                  <a:pos x="14" y="27"/>
                </a:cxn>
                <a:cxn ang="0">
                  <a:pos x="7" y="38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3" y="56"/>
                </a:cxn>
                <a:cxn ang="0">
                  <a:pos x="7" y="58"/>
                </a:cxn>
                <a:cxn ang="0">
                  <a:pos x="9" y="56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17" y="43"/>
                </a:cxn>
                <a:cxn ang="0">
                  <a:pos x="25" y="31"/>
                </a:cxn>
                <a:cxn ang="0">
                  <a:pos x="33" y="20"/>
                </a:cxn>
                <a:cxn ang="0">
                  <a:pos x="38" y="7"/>
                </a:cxn>
                <a:cxn ang="0">
                  <a:pos x="38" y="7"/>
                </a:cxn>
                <a:cxn ang="0">
                  <a:pos x="38" y="5"/>
                </a:cxn>
                <a:cxn ang="0">
                  <a:pos x="37" y="3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6" y="4"/>
                </a:cxn>
                <a:cxn ang="0">
                  <a:pos x="26" y="4"/>
                </a:cxn>
              </a:cxnLst>
              <a:rect l="0" t="0" r="r" b="b"/>
              <a:pathLst>
                <a:path w="38" h="58">
                  <a:moveTo>
                    <a:pt x="26" y="4"/>
                  </a:moveTo>
                  <a:lnTo>
                    <a:pt x="26" y="4"/>
                  </a:lnTo>
                  <a:lnTo>
                    <a:pt x="21" y="16"/>
                  </a:lnTo>
                  <a:lnTo>
                    <a:pt x="14" y="27"/>
                  </a:lnTo>
                  <a:lnTo>
                    <a:pt x="7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3" y="56"/>
                  </a:lnTo>
                  <a:lnTo>
                    <a:pt x="7" y="58"/>
                  </a:lnTo>
                  <a:lnTo>
                    <a:pt x="9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7" y="43"/>
                  </a:lnTo>
                  <a:lnTo>
                    <a:pt x="25" y="31"/>
                  </a:lnTo>
                  <a:lnTo>
                    <a:pt x="33" y="20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8" y="5"/>
                  </a:lnTo>
                  <a:lnTo>
                    <a:pt x="37" y="3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6" y="4"/>
                  </a:lnTo>
                  <a:lnTo>
                    <a:pt x="2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83" name="Freeform 95"/>
            <p:cNvSpPr/>
            <p:nvPr/>
          </p:nvSpPr>
          <p:spPr bwMode="auto">
            <a:xfrm>
              <a:off x="5889626" y="4467225"/>
              <a:ext cx="12700" cy="26988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13"/>
                </a:cxn>
                <a:cxn ang="0">
                  <a:pos x="21" y="20"/>
                </a:cxn>
                <a:cxn ang="0">
                  <a:pos x="16" y="34"/>
                </a:cxn>
                <a:cxn ang="0">
                  <a:pos x="9" y="47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3" y="67"/>
                </a:cxn>
                <a:cxn ang="0">
                  <a:pos x="6" y="68"/>
                </a:cxn>
                <a:cxn ang="0">
                  <a:pos x="9" y="67"/>
                </a:cxn>
                <a:cxn ang="0">
                  <a:pos x="10" y="65"/>
                </a:cxn>
                <a:cxn ang="0">
                  <a:pos x="10" y="65"/>
                </a:cxn>
                <a:cxn ang="0">
                  <a:pos x="20" y="52"/>
                </a:cxn>
                <a:cxn ang="0">
                  <a:pos x="26" y="37"/>
                </a:cxn>
                <a:cxn ang="0">
                  <a:pos x="31" y="21"/>
                </a:cxn>
                <a:cxn ang="0">
                  <a:pos x="34" y="13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8">
                  <a:moveTo>
                    <a:pt x="22" y="5"/>
                  </a:moveTo>
                  <a:lnTo>
                    <a:pt x="22" y="5"/>
                  </a:lnTo>
                  <a:lnTo>
                    <a:pt x="22" y="13"/>
                  </a:lnTo>
                  <a:lnTo>
                    <a:pt x="21" y="20"/>
                  </a:lnTo>
                  <a:lnTo>
                    <a:pt x="16" y="34"/>
                  </a:lnTo>
                  <a:lnTo>
                    <a:pt x="9" y="4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3" y="67"/>
                  </a:lnTo>
                  <a:lnTo>
                    <a:pt x="6" y="68"/>
                  </a:lnTo>
                  <a:lnTo>
                    <a:pt x="9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20" y="52"/>
                  </a:lnTo>
                  <a:lnTo>
                    <a:pt x="26" y="37"/>
                  </a:lnTo>
                  <a:lnTo>
                    <a:pt x="31" y="21"/>
                  </a:lnTo>
                  <a:lnTo>
                    <a:pt x="34" y="13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84" name="Freeform 96"/>
            <p:cNvSpPr/>
            <p:nvPr/>
          </p:nvSpPr>
          <p:spPr bwMode="auto">
            <a:xfrm>
              <a:off x="5832476" y="4108450"/>
              <a:ext cx="7938" cy="33338"/>
            </a:xfrm>
            <a:custGeom>
              <a:avLst/>
              <a:gdLst/>
              <a:ahLst/>
              <a:cxnLst>
                <a:cxn ang="0">
                  <a:pos x="6" y="6"/>
                </a:cxn>
                <a:cxn ang="0">
                  <a:pos x="6" y="6"/>
                </a:cxn>
                <a:cxn ang="0">
                  <a:pos x="6" y="24"/>
                </a:cxn>
                <a:cxn ang="0">
                  <a:pos x="3" y="43"/>
                </a:cxn>
                <a:cxn ang="0">
                  <a:pos x="2" y="62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2" y="84"/>
                </a:cxn>
                <a:cxn ang="0">
                  <a:pos x="6" y="85"/>
                </a:cxn>
                <a:cxn ang="0">
                  <a:pos x="10" y="84"/>
                </a:cxn>
                <a:cxn ang="0">
                  <a:pos x="11" y="83"/>
                </a:cxn>
                <a:cxn ang="0">
                  <a:pos x="12" y="80"/>
                </a:cxn>
                <a:cxn ang="0">
                  <a:pos x="12" y="80"/>
                </a:cxn>
                <a:cxn ang="0">
                  <a:pos x="12" y="62"/>
                </a:cxn>
                <a:cxn ang="0">
                  <a:pos x="15" y="43"/>
                </a:cxn>
                <a:cxn ang="0">
                  <a:pos x="16" y="24"/>
                </a:cxn>
                <a:cxn ang="0">
                  <a:pos x="17" y="6"/>
                </a:cxn>
                <a:cxn ang="0">
                  <a:pos x="17" y="6"/>
                </a:cxn>
                <a:cxn ang="0">
                  <a:pos x="17" y="3"/>
                </a:cxn>
                <a:cxn ang="0">
                  <a:pos x="16" y="2"/>
                </a:cxn>
                <a:cxn ang="0">
                  <a:pos x="12" y="0"/>
                </a:cxn>
                <a:cxn ang="0">
                  <a:pos x="8" y="2"/>
                </a:cxn>
                <a:cxn ang="0">
                  <a:pos x="7" y="3"/>
                </a:cxn>
                <a:cxn ang="0">
                  <a:pos x="6" y="6"/>
                </a:cxn>
                <a:cxn ang="0">
                  <a:pos x="6" y="6"/>
                </a:cxn>
              </a:cxnLst>
              <a:rect l="0" t="0" r="r" b="b"/>
              <a:pathLst>
                <a:path w="17" h="85">
                  <a:moveTo>
                    <a:pt x="6" y="6"/>
                  </a:moveTo>
                  <a:lnTo>
                    <a:pt x="6" y="6"/>
                  </a:lnTo>
                  <a:lnTo>
                    <a:pt x="6" y="24"/>
                  </a:lnTo>
                  <a:lnTo>
                    <a:pt x="3" y="43"/>
                  </a:lnTo>
                  <a:lnTo>
                    <a:pt x="2" y="6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2" y="84"/>
                  </a:lnTo>
                  <a:lnTo>
                    <a:pt x="6" y="85"/>
                  </a:lnTo>
                  <a:lnTo>
                    <a:pt x="10" y="84"/>
                  </a:lnTo>
                  <a:lnTo>
                    <a:pt x="11" y="83"/>
                  </a:lnTo>
                  <a:lnTo>
                    <a:pt x="12" y="80"/>
                  </a:lnTo>
                  <a:lnTo>
                    <a:pt x="12" y="80"/>
                  </a:lnTo>
                  <a:lnTo>
                    <a:pt x="12" y="62"/>
                  </a:lnTo>
                  <a:lnTo>
                    <a:pt x="15" y="43"/>
                  </a:lnTo>
                  <a:lnTo>
                    <a:pt x="16" y="2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8" y="2"/>
                  </a:lnTo>
                  <a:lnTo>
                    <a:pt x="7" y="3"/>
                  </a:lnTo>
                  <a:lnTo>
                    <a:pt x="6" y="6"/>
                  </a:lnTo>
                  <a:lnTo>
                    <a:pt x="6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85" name="Freeform 97"/>
            <p:cNvSpPr/>
            <p:nvPr/>
          </p:nvSpPr>
          <p:spPr bwMode="auto">
            <a:xfrm>
              <a:off x="5878513" y="4127500"/>
              <a:ext cx="4763" cy="333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1" y="82"/>
                </a:cxn>
                <a:cxn ang="0">
                  <a:pos x="3" y="84"/>
                </a:cxn>
                <a:cxn ang="0">
                  <a:pos x="7" y="85"/>
                </a:cxn>
                <a:cxn ang="0">
                  <a:pos x="11" y="84"/>
                </a:cxn>
                <a:cxn ang="0">
                  <a:pos x="12" y="82"/>
                </a:cxn>
                <a:cxn ang="0">
                  <a:pos x="12" y="80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2" y="3"/>
                </a:cxn>
                <a:cxn ang="0">
                  <a:pos x="11" y="1"/>
                </a:cxn>
                <a:cxn ang="0">
                  <a:pos x="7" y="0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85">
                  <a:moveTo>
                    <a:pt x="0" y="5"/>
                  </a:moveTo>
                  <a:lnTo>
                    <a:pt x="0" y="80"/>
                  </a:lnTo>
                  <a:lnTo>
                    <a:pt x="0" y="80"/>
                  </a:lnTo>
                  <a:lnTo>
                    <a:pt x="1" y="82"/>
                  </a:lnTo>
                  <a:lnTo>
                    <a:pt x="3" y="84"/>
                  </a:lnTo>
                  <a:lnTo>
                    <a:pt x="7" y="85"/>
                  </a:lnTo>
                  <a:lnTo>
                    <a:pt x="11" y="84"/>
                  </a:lnTo>
                  <a:lnTo>
                    <a:pt x="12" y="82"/>
                  </a:lnTo>
                  <a:lnTo>
                    <a:pt x="12" y="80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1" y="1"/>
                  </a:lnTo>
                  <a:lnTo>
                    <a:pt x="7" y="0"/>
                  </a:lnTo>
                  <a:lnTo>
                    <a:pt x="3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86" name="Freeform 98"/>
            <p:cNvSpPr/>
            <p:nvPr/>
          </p:nvSpPr>
          <p:spPr bwMode="auto">
            <a:xfrm>
              <a:off x="5921376" y="4151313"/>
              <a:ext cx="4763" cy="317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5" y="80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1" y="74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1" h="80">
                  <a:moveTo>
                    <a:pt x="0" y="5"/>
                  </a:moveTo>
                  <a:lnTo>
                    <a:pt x="0" y="74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5" y="80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1" y="74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0" y="2"/>
                  </a:ln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87" name="Freeform 99"/>
            <p:cNvSpPr/>
            <p:nvPr/>
          </p:nvSpPr>
          <p:spPr bwMode="auto">
            <a:xfrm>
              <a:off x="5343526" y="4129088"/>
              <a:ext cx="7938" cy="2540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9" y="2"/>
                </a:cxn>
                <a:cxn ang="0">
                  <a:pos x="6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4" y="15"/>
                </a:cxn>
                <a:cxn ang="0">
                  <a:pos x="5" y="21"/>
                </a:cxn>
                <a:cxn ang="0">
                  <a:pos x="6" y="33"/>
                </a:cxn>
                <a:cxn ang="0">
                  <a:pos x="5" y="58"/>
                </a:cxn>
                <a:cxn ang="0">
                  <a:pos x="5" y="58"/>
                </a:cxn>
                <a:cxn ang="0">
                  <a:pos x="6" y="60"/>
                </a:cxn>
                <a:cxn ang="0">
                  <a:pos x="8" y="62"/>
                </a:cxn>
                <a:cxn ang="0">
                  <a:pos x="12" y="63"/>
                </a:cxn>
                <a:cxn ang="0">
                  <a:pos x="16" y="62"/>
                </a:cxn>
                <a:cxn ang="0">
                  <a:pos x="17" y="60"/>
                </a:cxn>
                <a:cxn ang="0">
                  <a:pos x="17" y="58"/>
                </a:cxn>
                <a:cxn ang="0">
                  <a:pos x="17" y="58"/>
                </a:cxn>
                <a:cxn ang="0">
                  <a:pos x="18" y="43"/>
                </a:cxn>
                <a:cxn ang="0">
                  <a:pos x="18" y="30"/>
                </a:cxn>
                <a:cxn ang="0">
                  <a:pos x="16" y="16"/>
                </a:cxn>
                <a:cxn ang="0">
                  <a:pos x="14" y="9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8" h="63">
                  <a:moveTo>
                    <a:pt x="10" y="3"/>
                  </a:moveTo>
                  <a:lnTo>
                    <a:pt x="10" y="3"/>
                  </a:lnTo>
                  <a:lnTo>
                    <a:pt x="9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4" y="15"/>
                  </a:lnTo>
                  <a:lnTo>
                    <a:pt x="5" y="21"/>
                  </a:lnTo>
                  <a:lnTo>
                    <a:pt x="6" y="33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6" y="60"/>
                  </a:lnTo>
                  <a:lnTo>
                    <a:pt x="8" y="62"/>
                  </a:lnTo>
                  <a:lnTo>
                    <a:pt x="12" y="63"/>
                  </a:lnTo>
                  <a:lnTo>
                    <a:pt x="16" y="62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8" y="43"/>
                  </a:lnTo>
                  <a:lnTo>
                    <a:pt x="18" y="30"/>
                  </a:lnTo>
                  <a:lnTo>
                    <a:pt x="16" y="16"/>
                  </a:lnTo>
                  <a:lnTo>
                    <a:pt x="14" y="9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88" name="Freeform 100"/>
            <p:cNvSpPr/>
            <p:nvPr/>
          </p:nvSpPr>
          <p:spPr bwMode="auto">
            <a:xfrm>
              <a:off x="5470526" y="4203700"/>
              <a:ext cx="4763" cy="31750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7"/>
                </a:cxn>
                <a:cxn ang="0">
                  <a:pos x="2" y="78"/>
                </a:cxn>
                <a:cxn ang="0">
                  <a:pos x="6" y="79"/>
                </a:cxn>
                <a:cxn ang="0">
                  <a:pos x="9" y="78"/>
                </a:cxn>
                <a:cxn ang="0">
                  <a:pos x="11" y="77"/>
                </a:cxn>
                <a:cxn ang="0">
                  <a:pos x="11" y="74"/>
                </a:cxn>
                <a:cxn ang="0">
                  <a:pos x="11" y="6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2" y="1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11" h="79">
                  <a:moveTo>
                    <a:pt x="0" y="6"/>
                  </a:moveTo>
                  <a:lnTo>
                    <a:pt x="0" y="74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2" y="78"/>
                  </a:lnTo>
                  <a:lnTo>
                    <a:pt x="6" y="79"/>
                  </a:lnTo>
                  <a:lnTo>
                    <a:pt x="9" y="78"/>
                  </a:lnTo>
                  <a:lnTo>
                    <a:pt x="11" y="77"/>
                  </a:lnTo>
                  <a:lnTo>
                    <a:pt x="11" y="7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9" y="1"/>
                  </a:lnTo>
                  <a:lnTo>
                    <a:pt x="6" y="0"/>
                  </a:lnTo>
                  <a:lnTo>
                    <a:pt x="2" y="1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89" name="Freeform 101"/>
            <p:cNvSpPr/>
            <p:nvPr/>
          </p:nvSpPr>
          <p:spPr bwMode="auto">
            <a:xfrm>
              <a:off x="5503863" y="4237038"/>
              <a:ext cx="7938" cy="46038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6" y="31"/>
                </a:cxn>
                <a:cxn ang="0">
                  <a:pos x="3" y="56"/>
                </a:cxn>
                <a:cxn ang="0">
                  <a:pos x="2" y="82"/>
                </a:cxn>
                <a:cxn ang="0">
                  <a:pos x="0" y="108"/>
                </a:cxn>
                <a:cxn ang="0">
                  <a:pos x="0" y="108"/>
                </a:cxn>
                <a:cxn ang="0">
                  <a:pos x="0" y="110"/>
                </a:cxn>
                <a:cxn ang="0">
                  <a:pos x="2" y="112"/>
                </a:cxn>
                <a:cxn ang="0">
                  <a:pos x="6" y="114"/>
                </a:cxn>
                <a:cxn ang="0">
                  <a:pos x="9" y="112"/>
                </a:cxn>
                <a:cxn ang="0">
                  <a:pos x="11" y="110"/>
                </a:cxn>
                <a:cxn ang="0">
                  <a:pos x="12" y="108"/>
                </a:cxn>
                <a:cxn ang="0">
                  <a:pos x="12" y="108"/>
                </a:cxn>
                <a:cxn ang="0">
                  <a:pos x="13" y="82"/>
                </a:cxn>
                <a:cxn ang="0">
                  <a:pos x="15" y="56"/>
                </a:cxn>
                <a:cxn ang="0">
                  <a:pos x="16" y="31"/>
                </a:cxn>
                <a:cxn ang="0">
                  <a:pos x="17" y="5"/>
                </a:cxn>
                <a:cxn ang="0">
                  <a:pos x="17" y="5"/>
                </a:cxn>
                <a:cxn ang="0">
                  <a:pos x="17" y="3"/>
                </a:cxn>
                <a:cxn ang="0">
                  <a:pos x="16" y="1"/>
                </a:cxn>
                <a:cxn ang="0">
                  <a:pos x="12" y="0"/>
                </a:cxn>
                <a:cxn ang="0">
                  <a:pos x="8" y="1"/>
                </a:cxn>
                <a:cxn ang="0">
                  <a:pos x="7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7" h="114">
                  <a:moveTo>
                    <a:pt x="6" y="5"/>
                  </a:moveTo>
                  <a:lnTo>
                    <a:pt x="6" y="5"/>
                  </a:lnTo>
                  <a:lnTo>
                    <a:pt x="6" y="31"/>
                  </a:lnTo>
                  <a:lnTo>
                    <a:pt x="3" y="56"/>
                  </a:lnTo>
                  <a:lnTo>
                    <a:pt x="2" y="82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6" y="114"/>
                  </a:lnTo>
                  <a:lnTo>
                    <a:pt x="9" y="112"/>
                  </a:lnTo>
                  <a:lnTo>
                    <a:pt x="11" y="110"/>
                  </a:lnTo>
                  <a:lnTo>
                    <a:pt x="12" y="108"/>
                  </a:lnTo>
                  <a:lnTo>
                    <a:pt x="12" y="108"/>
                  </a:lnTo>
                  <a:lnTo>
                    <a:pt x="13" y="82"/>
                  </a:lnTo>
                  <a:lnTo>
                    <a:pt x="15" y="56"/>
                  </a:lnTo>
                  <a:lnTo>
                    <a:pt x="16" y="31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8" y="1"/>
                  </a:lnTo>
                  <a:lnTo>
                    <a:pt x="7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90" name="Freeform 102"/>
            <p:cNvSpPr/>
            <p:nvPr/>
          </p:nvSpPr>
          <p:spPr bwMode="auto">
            <a:xfrm>
              <a:off x="5543551" y="4294188"/>
              <a:ext cx="3175" cy="3651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1" y="88"/>
                </a:cxn>
                <a:cxn ang="0">
                  <a:pos x="3" y="89"/>
                </a:cxn>
                <a:cxn ang="0">
                  <a:pos x="7" y="91"/>
                </a:cxn>
                <a:cxn ang="0">
                  <a:pos x="11" y="89"/>
                </a:cxn>
                <a:cxn ang="0">
                  <a:pos x="12" y="88"/>
                </a:cxn>
                <a:cxn ang="0">
                  <a:pos x="12" y="85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3"/>
                </a:cxn>
                <a:cxn ang="0">
                  <a:pos x="11" y="2"/>
                </a:cxn>
                <a:cxn ang="0">
                  <a:pos x="7" y="0"/>
                </a:cxn>
                <a:cxn ang="0">
                  <a:pos x="3" y="2"/>
                </a:cxn>
                <a:cxn ang="0">
                  <a:pos x="1" y="3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12" h="91">
                  <a:moveTo>
                    <a:pt x="0" y="6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" y="88"/>
                  </a:lnTo>
                  <a:lnTo>
                    <a:pt x="3" y="89"/>
                  </a:lnTo>
                  <a:lnTo>
                    <a:pt x="7" y="91"/>
                  </a:lnTo>
                  <a:lnTo>
                    <a:pt x="11" y="89"/>
                  </a:lnTo>
                  <a:lnTo>
                    <a:pt x="12" y="88"/>
                  </a:lnTo>
                  <a:lnTo>
                    <a:pt x="12" y="85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3"/>
                  </a:lnTo>
                  <a:lnTo>
                    <a:pt x="11" y="2"/>
                  </a:lnTo>
                  <a:lnTo>
                    <a:pt x="7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91" name="Freeform 103"/>
            <p:cNvSpPr/>
            <p:nvPr/>
          </p:nvSpPr>
          <p:spPr bwMode="auto">
            <a:xfrm>
              <a:off x="5567363" y="4341813"/>
              <a:ext cx="11113" cy="30163"/>
            </a:xfrm>
            <a:custGeom>
              <a:avLst/>
              <a:gdLst/>
              <a:ahLst/>
              <a:cxnLst>
                <a:cxn ang="0">
                  <a:pos x="17" y="4"/>
                </a:cxn>
                <a:cxn ang="0">
                  <a:pos x="17" y="4"/>
                </a:cxn>
                <a:cxn ang="0">
                  <a:pos x="9" y="35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9"/>
                </a:cxn>
                <a:cxn ang="0">
                  <a:pos x="1" y="70"/>
                </a:cxn>
                <a:cxn ang="0">
                  <a:pos x="4" y="73"/>
                </a:cxn>
                <a:cxn ang="0">
                  <a:pos x="9" y="73"/>
                </a:cxn>
                <a:cxn ang="0">
                  <a:pos x="10" y="72"/>
                </a:cxn>
                <a:cxn ang="0">
                  <a:pos x="12" y="69"/>
                </a:cxn>
                <a:cxn ang="0">
                  <a:pos x="12" y="69"/>
                </a:cxn>
                <a:cxn ang="0">
                  <a:pos x="21" y="3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7" y="2"/>
                </a:cxn>
                <a:cxn ang="0">
                  <a:pos x="25" y="0"/>
                </a:cxn>
                <a:cxn ang="0">
                  <a:pos x="21" y="0"/>
                </a:cxn>
                <a:cxn ang="0">
                  <a:pos x="18" y="1"/>
                </a:cxn>
                <a:cxn ang="0">
                  <a:pos x="17" y="4"/>
                </a:cxn>
                <a:cxn ang="0">
                  <a:pos x="17" y="4"/>
                </a:cxn>
              </a:cxnLst>
              <a:rect l="0" t="0" r="r" b="b"/>
              <a:pathLst>
                <a:path w="29" h="73">
                  <a:moveTo>
                    <a:pt x="17" y="4"/>
                  </a:moveTo>
                  <a:lnTo>
                    <a:pt x="17" y="4"/>
                  </a:lnTo>
                  <a:lnTo>
                    <a:pt x="9" y="35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1" y="70"/>
                  </a:lnTo>
                  <a:lnTo>
                    <a:pt x="4" y="73"/>
                  </a:lnTo>
                  <a:lnTo>
                    <a:pt x="9" y="73"/>
                  </a:lnTo>
                  <a:lnTo>
                    <a:pt x="10" y="72"/>
                  </a:lnTo>
                  <a:lnTo>
                    <a:pt x="12" y="69"/>
                  </a:lnTo>
                  <a:lnTo>
                    <a:pt x="12" y="69"/>
                  </a:lnTo>
                  <a:lnTo>
                    <a:pt x="21" y="3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7" y="2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18" y="1"/>
                  </a:lnTo>
                  <a:lnTo>
                    <a:pt x="17" y="4"/>
                  </a:lnTo>
                  <a:lnTo>
                    <a:pt x="1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92" name="Freeform 104"/>
            <p:cNvSpPr/>
            <p:nvPr/>
          </p:nvSpPr>
          <p:spPr bwMode="auto">
            <a:xfrm>
              <a:off x="5443538" y="4154488"/>
              <a:ext cx="9525" cy="22225"/>
            </a:xfrm>
            <a:custGeom>
              <a:avLst/>
              <a:gdLst/>
              <a:ahLst/>
              <a:cxnLst>
                <a:cxn ang="0">
                  <a:pos x="12" y="7"/>
                </a:cxn>
                <a:cxn ang="0">
                  <a:pos x="12" y="7"/>
                </a:cxn>
                <a:cxn ang="0">
                  <a:pos x="9" y="17"/>
                </a:cxn>
                <a:cxn ang="0">
                  <a:pos x="7" y="29"/>
                </a:cxn>
                <a:cxn ang="0">
                  <a:pos x="3" y="41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1" y="56"/>
                </a:cxn>
                <a:cxn ang="0">
                  <a:pos x="5" y="58"/>
                </a:cxn>
                <a:cxn ang="0">
                  <a:pos x="9" y="56"/>
                </a:cxn>
                <a:cxn ang="0">
                  <a:pos x="10" y="54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3" y="41"/>
                </a:cxn>
                <a:cxn ang="0">
                  <a:pos x="17" y="29"/>
                </a:cxn>
                <a:cxn ang="0">
                  <a:pos x="21" y="17"/>
                </a:cxn>
                <a:cxn ang="0">
                  <a:pos x="24" y="7"/>
                </a:cxn>
                <a:cxn ang="0">
                  <a:pos x="24" y="7"/>
                </a:cxn>
                <a:cxn ang="0">
                  <a:pos x="22" y="4"/>
                </a:cxn>
                <a:cxn ang="0">
                  <a:pos x="21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2" y="4"/>
                </a:cxn>
                <a:cxn ang="0">
                  <a:pos x="12" y="7"/>
                </a:cxn>
                <a:cxn ang="0">
                  <a:pos x="12" y="7"/>
                </a:cxn>
              </a:cxnLst>
              <a:rect l="0" t="0" r="r" b="b"/>
              <a:pathLst>
                <a:path w="24" h="58">
                  <a:moveTo>
                    <a:pt x="12" y="7"/>
                  </a:moveTo>
                  <a:lnTo>
                    <a:pt x="12" y="7"/>
                  </a:lnTo>
                  <a:lnTo>
                    <a:pt x="9" y="17"/>
                  </a:lnTo>
                  <a:lnTo>
                    <a:pt x="7" y="29"/>
                  </a:lnTo>
                  <a:lnTo>
                    <a:pt x="3" y="4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1" y="56"/>
                  </a:lnTo>
                  <a:lnTo>
                    <a:pt x="5" y="58"/>
                  </a:lnTo>
                  <a:lnTo>
                    <a:pt x="9" y="56"/>
                  </a:lnTo>
                  <a:lnTo>
                    <a:pt x="10" y="5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41"/>
                  </a:lnTo>
                  <a:lnTo>
                    <a:pt x="17" y="29"/>
                  </a:lnTo>
                  <a:lnTo>
                    <a:pt x="21" y="17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2" y="4"/>
                  </a:lnTo>
                  <a:lnTo>
                    <a:pt x="21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93" name="Freeform 105"/>
            <p:cNvSpPr/>
            <p:nvPr/>
          </p:nvSpPr>
          <p:spPr bwMode="auto">
            <a:xfrm>
              <a:off x="5399088" y="4110038"/>
              <a:ext cx="7938" cy="34925"/>
            </a:xfrm>
            <a:custGeom>
              <a:avLst/>
              <a:gdLst/>
              <a:ahLst/>
              <a:cxnLst>
                <a:cxn ang="0">
                  <a:pos x="10" y="2"/>
                </a:cxn>
                <a:cxn ang="0">
                  <a:pos x="10" y="2"/>
                </a:cxn>
                <a:cxn ang="0">
                  <a:pos x="5" y="10"/>
                </a:cxn>
                <a:cxn ang="0">
                  <a:pos x="2" y="19"/>
                </a:cxn>
                <a:cxn ang="0">
                  <a:pos x="1" y="28"/>
                </a:cxn>
                <a:cxn ang="0">
                  <a:pos x="0" y="39"/>
                </a:cxn>
                <a:cxn ang="0">
                  <a:pos x="1" y="61"/>
                </a:cxn>
                <a:cxn ang="0">
                  <a:pos x="2" y="79"/>
                </a:cxn>
                <a:cxn ang="0">
                  <a:pos x="2" y="79"/>
                </a:cxn>
                <a:cxn ang="0">
                  <a:pos x="4" y="82"/>
                </a:cxn>
                <a:cxn ang="0">
                  <a:pos x="5" y="85"/>
                </a:cxn>
                <a:cxn ang="0">
                  <a:pos x="9" y="86"/>
                </a:cxn>
                <a:cxn ang="0">
                  <a:pos x="13" y="85"/>
                </a:cxn>
                <a:cxn ang="0">
                  <a:pos x="14" y="82"/>
                </a:cxn>
                <a:cxn ang="0">
                  <a:pos x="14" y="79"/>
                </a:cxn>
                <a:cxn ang="0">
                  <a:pos x="14" y="79"/>
                </a:cxn>
                <a:cxn ang="0">
                  <a:pos x="13" y="48"/>
                </a:cxn>
                <a:cxn ang="0">
                  <a:pos x="13" y="48"/>
                </a:cxn>
                <a:cxn ang="0">
                  <a:pos x="13" y="39"/>
                </a:cxn>
                <a:cxn ang="0">
                  <a:pos x="13" y="28"/>
                </a:cxn>
                <a:cxn ang="0">
                  <a:pos x="14" y="18"/>
                </a:cxn>
                <a:cxn ang="0">
                  <a:pos x="15" y="14"/>
                </a:cxn>
                <a:cxn ang="0">
                  <a:pos x="18" y="10"/>
                </a:cxn>
                <a:cxn ang="0">
                  <a:pos x="18" y="10"/>
                </a:cxn>
                <a:cxn ang="0">
                  <a:pos x="19" y="7"/>
                </a:cxn>
                <a:cxn ang="0">
                  <a:pos x="19" y="5"/>
                </a:cxn>
                <a:cxn ang="0">
                  <a:pos x="18" y="1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10" y="2"/>
                </a:cxn>
              </a:cxnLst>
              <a:rect l="0" t="0" r="r" b="b"/>
              <a:pathLst>
                <a:path w="19" h="86">
                  <a:moveTo>
                    <a:pt x="10" y="2"/>
                  </a:moveTo>
                  <a:lnTo>
                    <a:pt x="10" y="2"/>
                  </a:lnTo>
                  <a:lnTo>
                    <a:pt x="5" y="10"/>
                  </a:lnTo>
                  <a:lnTo>
                    <a:pt x="2" y="19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1" y="61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4" y="82"/>
                  </a:lnTo>
                  <a:lnTo>
                    <a:pt x="5" y="85"/>
                  </a:lnTo>
                  <a:lnTo>
                    <a:pt x="9" y="86"/>
                  </a:lnTo>
                  <a:lnTo>
                    <a:pt x="13" y="85"/>
                  </a:lnTo>
                  <a:lnTo>
                    <a:pt x="14" y="82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3" y="48"/>
                  </a:lnTo>
                  <a:lnTo>
                    <a:pt x="13" y="48"/>
                  </a:lnTo>
                  <a:lnTo>
                    <a:pt x="13" y="39"/>
                  </a:lnTo>
                  <a:lnTo>
                    <a:pt x="13" y="28"/>
                  </a:lnTo>
                  <a:lnTo>
                    <a:pt x="14" y="18"/>
                  </a:lnTo>
                  <a:lnTo>
                    <a:pt x="15" y="14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9" y="7"/>
                  </a:lnTo>
                  <a:lnTo>
                    <a:pt x="19" y="5"/>
                  </a:lnTo>
                  <a:lnTo>
                    <a:pt x="18" y="1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1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94" name="Freeform 106"/>
            <p:cNvSpPr/>
            <p:nvPr/>
          </p:nvSpPr>
          <p:spPr bwMode="auto">
            <a:xfrm>
              <a:off x="5719763" y="4287838"/>
              <a:ext cx="31750" cy="34925"/>
            </a:xfrm>
            <a:custGeom>
              <a:avLst/>
              <a:gdLst/>
              <a:ahLst/>
              <a:cxnLst>
                <a:cxn ang="0">
                  <a:pos x="71" y="0"/>
                </a:cxn>
                <a:cxn ang="0">
                  <a:pos x="71" y="0"/>
                </a:cxn>
                <a:cxn ang="0">
                  <a:pos x="60" y="8"/>
                </a:cxn>
                <a:cxn ang="0">
                  <a:pos x="50" y="17"/>
                </a:cxn>
                <a:cxn ang="0">
                  <a:pos x="39" y="27"/>
                </a:cxn>
                <a:cxn ang="0">
                  <a:pos x="32" y="37"/>
                </a:cxn>
                <a:cxn ang="0">
                  <a:pos x="15" y="59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3" y="91"/>
                </a:cxn>
                <a:cxn ang="0">
                  <a:pos x="7" y="91"/>
                </a:cxn>
                <a:cxn ang="0">
                  <a:pos x="9" y="91"/>
                </a:cxn>
                <a:cxn ang="0">
                  <a:pos x="11" y="88"/>
                </a:cxn>
                <a:cxn ang="0">
                  <a:pos x="11" y="88"/>
                </a:cxn>
                <a:cxn ang="0">
                  <a:pos x="24" y="67"/>
                </a:cxn>
                <a:cxn ang="0">
                  <a:pos x="39" y="46"/>
                </a:cxn>
                <a:cxn ang="0">
                  <a:pos x="47" y="36"/>
                </a:cxn>
                <a:cxn ang="0">
                  <a:pos x="56" y="27"/>
                </a:cxn>
                <a:cxn ang="0">
                  <a:pos x="67" y="19"/>
                </a:cxn>
                <a:cxn ang="0">
                  <a:pos x="77" y="11"/>
                </a:cxn>
                <a:cxn ang="0">
                  <a:pos x="77" y="11"/>
                </a:cxn>
                <a:cxn ang="0">
                  <a:pos x="79" y="10"/>
                </a:cxn>
                <a:cxn ang="0">
                  <a:pos x="80" y="7"/>
                </a:cxn>
                <a:cxn ang="0">
                  <a:pos x="79" y="3"/>
                </a:cxn>
                <a:cxn ang="0">
                  <a:pos x="76" y="0"/>
                </a:cxn>
                <a:cxn ang="0">
                  <a:pos x="73" y="0"/>
                </a:cxn>
                <a:cxn ang="0">
                  <a:pos x="71" y="0"/>
                </a:cxn>
                <a:cxn ang="0">
                  <a:pos x="71" y="0"/>
                </a:cxn>
              </a:cxnLst>
              <a:rect l="0" t="0" r="r" b="b"/>
              <a:pathLst>
                <a:path w="80" h="91">
                  <a:moveTo>
                    <a:pt x="71" y="0"/>
                  </a:moveTo>
                  <a:lnTo>
                    <a:pt x="71" y="0"/>
                  </a:lnTo>
                  <a:lnTo>
                    <a:pt x="60" y="8"/>
                  </a:lnTo>
                  <a:lnTo>
                    <a:pt x="50" y="17"/>
                  </a:lnTo>
                  <a:lnTo>
                    <a:pt x="39" y="27"/>
                  </a:lnTo>
                  <a:lnTo>
                    <a:pt x="32" y="37"/>
                  </a:lnTo>
                  <a:lnTo>
                    <a:pt x="15" y="59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3" y="91"/>
                  </a:lnTo>
                  <a:lnTo>
                    <a:pt x="7" y="91"/>
                  </a:lnTo>
                  <a:lnTo>
                    <a:pt x="9" y="91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24" y="67"/>
                  </a:lnTo>
                  <a:lnTo>
                    <a:pt x="39" y="46"/>
                  </a:lnTo>
                  <a:lnTo>
                    <a:pt x="47" y="36"/>
                  </a:lnTo>
                  <a:lnTo>
                    <a:pt x="56" y="27"/>
                  </a:lnTo>
                  <a:lnTo>
                    <a:pt x="67" y="19"/>
                  </a:lnTo>
                  <a:lnTo>
                    <a:pt x="77" y="11"/>
                  </a:lnTo>
                  <a:lnTo>
                    <a:pt x="77" y="11"/>
                  </a:lnTo>
                  <a:lnTo>
                    <a:pt x="79" y="10"/>
                  </a:lnTo>
                  <a:lnTo>
                    <a:pt x="80" y="7"/>
                  </a:lnTo>
                  <a:lnTo>
                    <a:pt x="79" y="3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95" name="Freeform 107"/>
            <p:cNvSpPr/>
            <p:nvPr/>
          </p:nvSpPr>
          <p:spPr bwMode="auto">
            <a:xfrm>
              <a:off x="5745163" y="4300538"/>
              <a:ext cx="33338" cy="36513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6" y="2"/>
                </a:cxn>
                <a:cxn ang="0">
                  <a:pos x="55" y="20"/>
                </a:cxn>
                <a:cxn ang="0">
                  <a:pos x="37" y="40"/>
                </a:cxn>
                <a:cxn ang="0">
                  <a:pos x="18" y="61"/>
                </a:cxn>
                <a:cxn ang="0">
                  <a:pos x="1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87"/>
                </a:cxn>
                <a:cxn ang="0">
                  <a:pos x="1" y="91"/>
                </a:cxn>
                <a:cxn ang="0">
                  <a:pos x="4" y="92"/>
                </a:cxn>
                <a:cxn ang="0">
                  <a:pos x="5" y="92"/>
                </a:cxn>
                <a:cxn ang="0">
                  <a:pos x="8" y="92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26" y="68"/>
                </a:cxn>
                <a:cxn ang="0">
                  <a:pos x="44" y="48"/>
                </a:cxn>
                <a:cxn ang="0">
                  <a:pos x="63" y="28"/>
                </a:cxn>
                <a:cxn ang="0">
                  <a:pos x="84" y="10"/>
                </a:cxn>
                <a:cxn ang="0">
                  <a:pos x="84" y="10"/>
                </a:cxn>
                <a:cxn ang="0">
                  <a:pos x="85" y="8"/>
                </a:cxn>
                <a:cxn ang="0">
                  <a:pos x="85" y="6"/>
                </a:cxn>
                <a:cxn ang="0">
                  <a:pos x="85" y="4"/>
                </a:cxn>
                <a:cxn ang="0">
                  <a:pos x="84" y="3"/>
                </a:cxn>
                <a:cxn ang="0">
                  <a:pos x="80" y="0"/>
                </a:cxn>
                <a:cxn ang="0">
                  <a:pos x="77" y="0"/>
                </a:cxn>
                <a:cxn ang="0">
                  <a:pos x="76" y="2"/>
                </a:cxn>
                <a:cxn ang="0">
                  <a:pos x="76" y="2"/>
                </a:cxn>
              </a:cxnLst>
              <a:rect l="0" t="0" r="r" b="b"/>
              <a:pathLst>
                <a:path w="85" h="92">
                  <a:moveTo>
                    <a:pt x="76" y="2"/>
                  </a:moveTo>
                  <a:lnTo>
                    <a:pt x="76" y="2"/>
                  </a:lnTo>
                  <a:lnTo>
                    <a:pt x="55" y="20"/>
                  </a:lnTo>
                  <a:lnTo>
                    <a:pt x="37" y="40"/>
                  </a:lnTo>
                  <a:lnTo>
                    <a:pt x="18" y="61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0" y="84"/>
                  </a:lnTo>
                  <a:lnTo>
                    <a:pt x="0" y="87"/>
                  </a:lnTo>
                  <a:lnTo>
                    <a:pt x="1" y="91"/>
                  </a:lnTo>
                  <a:lnTo>
                    <a:pt x="4" y="92"/>
                  </a:lnTo>
                  <a:lnTo>
                    <a:pt x="5" y="92"/>
                  </a:lnTo>
                  <a:lnTo>
                    <a:pt x="8" y="92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26" y="68"/>
                  </a:lnTo>
                  <a:lnTo>
                    <a:pt x="44" y="48"/>
                  </a:lnTo>
                  <a:lnTo>
                    <a:pt x="63" y="28"/>
                  </a:lnTo>
                  <a:lnTo>
                    <a:pt x="84" y="10"/>
                  </a:lnTo>
                  <a:lnTo>
                    <a:pt x="84" y="10"/>
                  </a:lnTo>
                  <a:lnTo>
                    <a:pt x="85" y="8"/>
                  </a:lnTo>
                  <a:lnTo>
                    <a:pt x="85" y="6"/>
                  </a:lnTo>
                  <a:lnTo>
                    <a:pt x="85" y="4"/>
                  </a:lnTo>
                  <a:lnTo>
                    <a:pt x="84" y="3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96" name="Freeform 108"/>
            <p:cNvSpPr/>
            <p:nvPr/>
          </p:nvSpPr>
          <p:spPr bwMode="auto">
            <a:xfrm>
              <a:off x="5494338" y="4392613"/>
              <a:ext cx="14288" cy="23813"/>
            </a:xfrm>
            <a:custGeom>
              <a:avLst/>
              <a:gdLst/>
              <a:ahLst/>
              <a:cxnLst>
                <a:cxn ang="0">
                  <a:pos x="23" y="4"/>
                </a:cxn>
                <a:cxn ang="0">
                  <a:pos x="23" y="4"/>
                </a:cxn>
                <a:cxn ang="0">
                  <a:pos x="18" y="17"/>
                </a:cxn>
                <a:cxn ang="0">
                  <a:pos x="12" y="29"/>
                </a:cxn>
                <a:cxn ang="0">
                  <a:pos x="6" y="42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8"/>
                </a:cxn>
                <a:cxn ang="0">
                  <a:pos x="1" y="59"/>
                </a:cxn>
                <a:cxn ang="0">
                  <a:pos x="2" y="61"/>
                </a:cxn>
                <a:cxn ang="0">
                  <a:pos x="5" y="62"/>
                </a:cxn>
                <a:cxn ang="0">
                  <a:pos x="9" y="62"/>
                </a:cxn>
                <a:cxn ang="0">
                  <a:pos x="10" y="61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17" y="45"/>
                </a:cxn>
                <a:cxn ang="0">
                  <a:pos x="23" y="33"/>
                </a:cxn>
                <a:cxn ang="0">
                  <a:pos x="30" y="20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4"/>
                </a:cxn>
                <a:cxn ang="0">
                  <a:pos x="34" y="3"/>
                </a:cxn>
                <a:cxn ang="0">
                  <a:pos x="32" y="2"/>
                </a:cxn>
                <a:cxn ang="0">
                  <a:pos x="31" y="0"/>
                </a:cxn>
                <a:cxn ang="0">
                  <a:pos x="27" y="0"/>
                </a:cxn>
                <a:cxn ang="0">
                  <a:pos x="25" y="2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35" h="62">
                  <a:moveTo>
                    <a:pt x="23" y="4"/>
                  </a:moveTo>
                  <a:lnTo>
                    <a:pt x="23" y="4"/>
                  </a:lnTo>
                  <a:lnTo>
                    <a:pt x="18" y="17"/>
                  </a:lnTo>
                  <a:lnTo>
                    <a:pt x="12" y="29"/>
                  </a:lnTo>
                  <a:lnTo>
                    <a:pt x="6" y="42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8"/>
                  </a:lnTo>
                  <a:lnTo>
                    <a:pt x="1" y="59"/>
                  </a:lnTo>
                  <a:lnTo>
                    <a:pt x="2" y="61"/>
                  </a:lnTo>
                  <a:lnTo>
                    <a:pt x="5" y="62"/>
                  </a:lnTo>
                  <a:lnTo>
                    <a:pt x="9" y="62"/>
                  </a:lnTo>
                  <a:lnTo>
                    <a:pt x="10" y="61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7" y="45"/>
                  </a:lnTo>
                  <a:lnTo>
                    <a:pt x="23" y="33"/>
                  </a:lnTo>
                  <a:lnTo>
                    <a:pt x="30" y="20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4"/>
                  </a:lnTo>
                  <a:lnTo>
                    <a:pt x="34" y="3"/>
                  </a:lnTo>
                  <a:lnTo>
                    <a:pt x="32" y="2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5" y="2"/>
                  </a:lnTo>
                  <a:lnTo>
                    <a:pt x="23" y="4"/>
                  </a:lnTo>
                  <a:lnTo>
                    <a:pt x="2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97" name="Freeform 109"/>
            <p:cNvSpPr/>
            <p:nvPr/>
          </p:nvSpPr>
          <p:spPr bwMode="auto">
            <a:xfrm>
              <a:off x="5519738" y="4410075"/>
              <a:ext cx="14288" cy="22225"/>
            </a:xfrm>
            <a:custGeom>
              <a:avLst/>
              <a:gdLst/>
              <a:ahLst/>
              <a:cxnLst>
                <a:cxn ang="0">
                  <a:pos x="23" y="4"/>
                </a:cxn>
                <a:cxn ang="0">
                  <a:pos x="23" y="4"/>
                </a:cxn>
                <a:cxn ang="0">
                  <a:pos x="18" y="15"/>
                </a:cxn>
                <a:cxn ang="0">
                  <a:pos x="11" y="26"/>
                </a:cxn>
                <a:cxn ang="0">
                  <a:pos x="6" y="38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1" y="54"/>
                </a:cxn>
                <a:cxn ang="0">
                  <a:pos x="2" y="55"/>
                </a:cxn>
                <a:cxn ang="0">
                  <a:pos x="5" y="56"/>
                </a:cxn>
                <a:cxn ang="0">
                  <a:pos x="9" y="55"/>
                </a:cxn>
                <a:cxn ang="0">
                  <a:pos x="10" y="54"/>
                </a:cxn>
                <a:cxn ang="0">
                  <a:pos x="11" y="52"/>
                </a:cxn>
                <a:cxn ang="0">
                  <a:pos x="11" y="52"/>
                </a:cxn>
                <a:cxn ang="0">
                  <a:pos x="17" y="41"/>
                </a:cxn>
                <a:cxn ang="0">
                  <a:pos x="23" y="29"/>
                </a:cxn>
                <a:cxn ang="0">
                  <a:pos x="30" y="18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4"/>
                </a:cxn>
                <a:cxn ang="0">
                  <a:pos x="34" y="3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27" y="0"/>
                </a:cxn>
                <a:cxn ang="0">
                  <a:pos x="24" y="1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35" h="56">
                  <a:moveTo>
                    <a:pt x="23" y="4"/>
                  </a:moveTo>
                  <a:lnTo>
                    <a:pt x="23" y="4"/>
                  </a:lnTo>
                  <a:lnTo>
                    <a:pt x="18" y="15"/>
                  </a:lnTo>
                  <a:lnTo>
                    <a:pt x="11" y="26"/>
                  </a:lnTo>
                  <a:lnTo>
                    <a:pt x="6" y="3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2" y="55"/>
                  </a:lnTo>
                  <a:lnTo>
                    <a:pt x="5" y="56"/>
                  </a:lnTo>
                  <a:lnTo>
                    <a:pt x="9" y="55"/>
                  </a:lnTo>
                  <a:lnTo>
                    <a:pt x="10" y="54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17" y="41"/>
                  </a:lnTo>
                  <a:lnTo>
                    <a:pt x="23" y="29"/>
                  </a:lnTo>
                  <a:lnTo>
                    <a:pt x="30" y="18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4"/>
                  </a:lnTo>
                  <a:lnTo>
                    <a:pt x="34" y="3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4" y="1"/>
                  </a:lnTo>
                  <a:lnTo>
                    <a:pt x="23" y="4"/>
                  </a:lnTo>
                  <a:lnTo>
                    <a:pt x="2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98" name="Freeform 110"/>
            <p:cNvSpPr/>
            <p:nvPr/>
          </p:nvSpPr>
          <p:spPr bwMode="auto">
            <a:xfrm>
              <a:off x="5559426" y="4433888"/>
              <a:ext cx="11113" cy="17463"/>
            </a:xfrm>
            <a:custGeom>
              <a:avLst/>
              <a:gdLst/>
              <a:ahLst/>
              <a:cxnLst>
                <a:cxn ang="0">
                  <a:pos x="18" y="2"/>
                </a:cxn>
                <a:cxn ang="0">
                  <a:pos x="18" y="2"/>
                </a:cxn>
                <a:cxn ang="0">
                  <a:pos x="13" y="9"/>
                </a:cxn>
                <a:cxn ang="0">
                  <a:pos x="8" y="15"/>
                </a:cxn>
                <a:cxn ang="0">
                  <a:pos x="0" y="31"/>
                </a:cxn>
                <a:cxn ang="0">
                  <a:pos x="0" y="31"/>
                </a:cxn>
                <a:cxn ang="0">
                  <a:pos x="0" y="34"/>
                </a:cxn>
                <a:cxn ang="0">
                  <a:pos x="0" y="36"/>
                </a:cxn>
                <a:cxn ang="0">
                  <a:pos x="2" y="39"/>
                </a:cxn>
                <a:cxn ang="0">
                  <a:pos x="5" y="40"/>
                </a:cxn>
                <a:cxn ang="0">
                  <a:pos x="6" y="40"/>
                </a:cxn>
                <a:cxn ang="0">
                  <a:pos x="9" y="39"/>
                </a:cxn>
                <a:cxn ang="0">
                  <a:pos x="10" y="38"/>
                </a:cxn>
                <a:cxn ang="0">
                  <a:pos x="10" y="38"/>
                </a:cxn>
                <a:cxn ang="0">
                  <a:pos x="17" y="23"/>
                </a:cxn>
                <a:cxn ang="0">
                  <a:pos x="22" y="17"/>
                </a:cxn>
                <a:cxn ang="0">
                  <a:pos x="26" y="10"/>
                </a:cxn>
                <a:cxn ang="0">
                  <a:pos x="26" y="10"/>
                </a:cxn>
                <a:cxn ang="0">
                  <a:pos x="27" y="7"/>
                </a:cxn>
                <a:cxn ang="0">
                  <a:pos x="28" y="6"/>
                </a:cxn>
                <a:cxn ang="0">
                  <a:pos x="26" y="2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18" y="2"/>
                </a:cxn>
                <a:cxn ang="0">
                  <a:pos x="18" y="2"/>
                </a:cxn>
              </a:cxnLst>
              <a:rect l="0" t="0" r="r" b="b"/>
              <a:pathLst>
                <a:path w="28" h="40">
                  <a:moveTo>
                    <a:pt x="18" y="2"/>
                  </a:moveTo>
                  <a:lnTo>
                    <a:pt x="18" y="2"/>
                  </a:lnTo>
                  <a:lnTo>
                    <a:pt x="13" y="9"/>
                  </a:lnTo>
                  <a:lnTo>
                    <a:pt x="8" y="15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2" y="39"/>
                  </a:lnTo>
                  <a:lnTo>
                    <a:pt x="5" y="40"/>
                  </a:lnTo>
                  <a:lnTo>
                    <a:pt x="6" y="40"/>
                  </a:lnTo>
                  <a:lnTo>
                    <a:pt x="9" y="39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7" y="23"/>
                  </a:lnTo>
                  <a:lnTo>
                    <a:pt x="22" y="17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27" y="7"/>
                  </a:lnTo>
                  <a:lnTo>
                    <a:pt x="28" y="6"/>
                  </a:lnTo>
                  <a:lnTo>
                    <a:pt x="26" y="2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18" y="2"/>
                  </a:lnTo>
                  <a:lnTo>
                    <a:pt x="1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399" name="Freeform 111"/>
            <p:cNvSpPr/>
            <p:nvPr/>
          </p:nvSpPr>
          <p:spPr bwMode="auto">
            <a:xfrm>
              <a:off x="5578476" y="4600575"/>
              <a:ext cx="7938" cy="26988"/>
            </a:xfrm>
            <a:custGeom>
              <a:avLst/>
              <a:gdLst/>
              <a:ahLst/>
              <a:cxnLst>
                <a:cxn ang="0">
                  <a:pos x="6" y="4"/>
                </a:cxn>
                <a:cxn ang="0">
                  <a:pos x="6" y="4"/>
                </a:cxn>
                <a:cxn ang="0">
                  <a:pos x="2" y="18"/>
                </a:cxn>
                <a:cxn ang="0">
                  <a:pos x="1" y="32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1" y="66"/>
                </a:cxn>
                <a:cxn ang="0">
                  <a:pos x="5" y="68"/>
                </a:cxn>
                <a:cxn ang="0">
                  <a:pos x="9" y="66"/>
                </a:cxn>
                <a:cxn ang="0">
                  <a:pos x="10" y="65"/>
                </a:cxn>
                <a:cxn ang="0">
                  <a:pos x="11" y="63"/>
                </a:cxn>
                <a:cxn ang="0">
                  <a:pos x="11" y="63"/>
                </a:cxn>
                <a:cxn ang="0">
                  <a:pos x="11" y="35"/>
                </a:cxn>
                <a:cxn ang="0">
                  <a:pos x="14" y="21"/>
                </a:cxn>
                <a:cxn ang="0">
                  <a:pos x="17" y="8"/>
                </a:cxn>
                <a:cxn ang="0">
                  <a:pos x="17" y="8"/>
                </a:cxn>
                <a:cxn ang="0">
                  <a:pos x="17" y="5"/>
                </a:cxn>
                <a:cxn ang="0">
                  <a:pos x="17" y="2"/>
                </a:cxn>
                <a:cxn ang="0">
                  <a:pos x="13" y="0"/>
                </a:cxn>
                <a:cxn ang="0">
                  <a:pos x="9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6" y="4"/>
                </a:cxn>
              </a:cxnLst>
              <a:rect l="0" t="0" r="r" b="b"/>
              <a:pathLst>
                <a:path w="17" h="68">
                  <a:moveTo>
                    <a:pt x="6" y="4"/>
                  </a:moveTo>
                  <a:lnTo>
                    <a:pt x="6" y="4"/>
                  </a:lnTo>
                  <a:lnTo>
                    <a:pt x="2" y="18"/>
                  </a:lnTo>
                  <a:lnTo>
                    <a:pt x="1" y="32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1" y="66"/>
                  </a:lnTo>
                  <a:lnTo>
                    <a:pt x="5" y="68"/>
                  </a:lnTo>
                  <a:lnTo>
                    <a:pt x="9" y="66"/>
                  </a:lnTo>
                  <a:lnTo>
                    <a:pt x="10" y="65"/>
                  </a:lnTo>
                  <a:lnTo>
                    <a:pt x="11" y="63"/>
                  </a:lnTo>
                  <a:lnTo>
                    <a:pt x="11" y="63"/>
                  </a:lnTo>
                  <a:lnTo>
                    <a:pt x="11" y="35"/>
                  </a:lnTo>
                  <a:lnTo>
                    <a:pt x="14" y="21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7" y="5"/>
                  </a:lnTo>
                  <a:lnTo>
                    <a:pt x="17" y="2"/>
                  </a:lnTo>
                  <a:lnTo>
                    <a:pt x="13" y="0"/>
                  </a:lnTo>
                  <a:lnTo>
                    <a:pt x="9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00" name="Freeform 112"/>
            <p:cNvSpPr/>
            <p:nvPr/>
          </p:nvSpPr>
          <p:spPr bwMode="auto">
            <a:xfrm>
              <a:off x="5602288" y="4600575"/>
              <a:ext cx="11113" cy="26988"/>
            </a:xfrm>
            <a:custGeom>
              <a:avLst/>
              <a:gdLst/>
              <a:ahLst/>
              <a:cxnLst>
                <a:cxn ang="0">
                  <a:pos x="17" y="4"/>
                </a:cxn>
                <a:cxn ang="0">
                  <a:pos x="17" y="4"/>
                </a:cxn>
                <a:cxn ang="0">
                  <a:pos x="7" y="32"/>
                </a:cxn>
                <a:cxn ang="0">
                  <a:pos x="2" y="47"/>
                </a:cxn>
                <a:cxn ang="0">
                  <a:pos x="0" y="55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2" y="66"/>
                </a:cxn>
                <a:cxn ang="0">
                  <a:pos x="5" y="68"/>
                </a:cxn>
                <a:cxn ang="0">
                  <a:pos x="9" y="66"/>
                </a:cxn>
                <a:cxn ang="0">
                  <a:pos x="11" y="65"/>
                </a:cxn>
                <a:cxn ang="0">
                  <a:pos x="11" y="63"/>
                </a:cxn>
                <a:cxn ang="0">
                  <a:pos x="11" y="63"/>
                </a:cxn>
                <a:cxn ang="0">
                  <a:pos x="12" y="55"/>
                </a:cxn>
                <a:cxn ang="0">
                  <a:pos x="13" y="48"/>
                </a:cxn>
                <a:cxn ang="0">
                  <a:pos x="17" y="34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29" y="5"/>
                </a:cxn>
                <a:cxn ang="0">
                  <a:pos x="28" y="2"/>
                </a:cxn>
                <a:cxn ang="0">
                  <a:pos x="26" y="1"/>
                </a:cxn>
                <a:cxn ang="0">
                  <a:pos x="25" y="0"/>
                </a:cxn>
                <a:cxn ang="0">
                  <a:pos x="20" y="1"/>
                </a:cxn>
                <a:cxn ang="0">
                  <a:pos x="19" y="2"/>
                </a:cxn>
                <a:cxn ang="0">
                  <a:pos x="17" y="4"/>
                </a:cxn>
                <a:cxn ang="0">
                  <a:pos x="17" y="4"/>
                </a:cxn>
              </a:cxnLst>
              <a:rect l="0" t="0" r="r" b="b"/>
              <a:pathLst>
                <a:path w="29" h="68">
                  <a:moveTo>
                    <a:pt x="17" y="4"/>
                  </a:moveTo>
                  <a:lnTo>
                    <a:pt x="17" y="4"/>
                  </a:lnTo>
                  <a:lnTo>
                    <a:pt x="7" y="32"/>
                  </a:lnTo>
                  <a:lnTo>
                    <a:pt x="2" y="47"/>
                  </a:lnTo>
                  <a:lnTo>
                    <a:pt x="0" y="55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2" y="66"/>
                  </a:lnTo>
                  <a:lnTo>
                    <a:pt x="5" y="68"/>
                  </a:lnTo>
                  <a:lnTo>
                    <a:pt x="9" y="66"/>
                  </a:lnTo>
                  <a:lnTo>
                    <a:pt x="11" y="65"/>
                  </a:lnTo>
                  <a:lnTo>
                    <a:pt x="11" y="63"/>
                  </a:lnTo>
                  <a:lnTo>
                    <a:pt x="11" y="63"/>
                  </a:lnTo>
                  <a:lnTo>
                    <a:pt x="12" y="55"/>
                  </a:lnTo>
                  <a:lnTo>
                    <a:pt x="13" y="48"/>
                  </a:lnTo>
                  <a:lnTo>
                    <a:pt x="17" y="34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9" y="5"/>
                  </a:lnTo>
                  <a:lnTo>
                    <a:pt x="28" y="2"/>
                  </a:lnTo>
                  <a:lnTo>
                    <a:pt x="26" y="1"/>
                  </a:lnTo>
                  <a:lnTo>
                    <a:pt x="25" y="0"/>
                  </a:lnTo>
                  <a:lnTo>
                    <a:pt x="20" y="1"/>
                  </a:lnTo>
                  <a:lnTo>
                    <a:pt x="19" y="2"/>
                  </a:lnTo>
                  <a:lnTo>
                    <a:pt x="17" y="4"/>
                  </a:lnTo>
                  <a:lnTo>
                    <a:pt x="1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01" name="Freeform 113"/>
            <p:cNvSpPr/>
            <p:nvPr/>
          </p:nvSpPr>
          <p:spPr bwMode="auto">
            <a:xfrm>
              <a:off x="5624513" y="4686300"/>
              <a:ext cx="12700" cy="22225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24" y="2"/>
                </a:cxn>
                <a:cxn ang="0">
                  <a:pos x="10" y="34"/>
                </a:cxn>
                <a:cxn ang="0">
                  <a:pos x="10" y="34"/>
                </a:cxn>
                <a:cxn ang="0">
                  <a:pos x="4" y="42"/>
                </a:cxn>
                <a:cxn ang="0">
                  <a:pos x="2" y="46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2" y="55"/>
                </a:cxn>
                <a:cxn ang="0">
                  <a:pos x="4" y="56"/>
                </a:cxn>
                <a:cxn ang="0">
                  <a:pos x="6" y="56"/>
                </a:cxn>
                <a:cxn ang="0">
                  <a:pos x="10" y="55"/>
                </a:cxn>
                <a:cxn ang="0">
                  <a:pos x="11" y="53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4" y="47"/>
                </a:cxn>
                <a:cxn ang="0">
                  <a:pos x="16" y="43"/>
                </a:cxn>
                <a:cxn ang="0">
                  <a:pos x="16" y="43"/>
                </a:cxn>
                <a:cxn ang="0">
                  <a:pos x="20" y="39"/>
                </a:cxn>
                <a:cxn ang="0">
                  <a:pos x="21" y="33"/>
                </a:cxn>
                <a:cxn ang="0">
                  <a:pos x="21" y="33"/>
                </a:cxn>
                <a:cxn ang="0">
                  <a:pos x="35" y="8"/>
                </a:cxn>
                <a:cxn ang="0">
                  <a:pos x="35" y="8"/>
                </a:cxn>
                <a:cxn ang="0">
                  <a:pos x="35" y="6"/>
                </a:cxn>
                <a:cxn ang="0">
                  <a:pos x="35" y="4"/>
                </a:cxn>
                <a:cxn ang="0">
                  <a:pos x="32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4" y="2"/>
                </a:cxn>
              </a:cxnLst>
              <a:rect l="0" t="0" r="r" b="b"/>
              <a:pathLst>
                <a:path w="35" h="56">
                  <a:moveTo>
                    <a:pt x="24" y="2"/>
                  </a:moveTo>
                  <a:lnTo>
                    <a:pt x="24" y="2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4" y="42"/>
                  </a:lnTo>
                  <a:lnTo>
                    <a:pt x="2" y="46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6" y="56"/>
                  </a:lnTo>
                  <a:lnTo>
                    <a:pt x="10" y="55"/>
                  </a:lnTo>
                  <a:lnTo>
                    <a:pt x="11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4" y="47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20" y="39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6"/>
                  </a:lnTo>
                  <a:lnTo>
                    <a:pt x="35" y="4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4" y="2"/>
                  </a:lnTo>
                  <a:lnTo>
                    <a:pt x="2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02" name="Freeform 114"/>
            <p:cNvSpPr/>
            <p:nvPr/>
          </p:nvSpPr>
          <p:spPr bwMode="auto">
            <a:xfrm>
              <a:off x="5645151" y="4692650"/>
              <a:ext cx="6350" cy="1587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4" y="13"/>
                </a:cxn>
                <a:cxn ang="0">
                  <a:pos x="2" y="19"/>
                </a:cxn>
                <a:cxn ang="0">
                  <a:pos x="0" y="27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6"/>
                </a:cxn>
                <a:cxn ang="0">
                  <a:pos x="1" y="38"/>
                </a:cxn>
                <a:cxn ang="0">
                  <a:pos x="5" y="39"/>
                </a:cxn>
                <a:cxn ang="0">
                  <a:pos x="9" y="38"/>
                </a:cxn>
                <a:cxn ang="0">
                  <a:pos x="10" y="36"/>
                </a:cxn>
                <a:cxn ang="0">
                  <a:pos x="10" y="34"/>
                </a:cxn>
                <a:cxn ang="0">
                  <a:pos x="10" y="34"/>
                </a:cxn>
                <a:cxn ang="0">
                  <a:pos x="12" y="27"/>
                </a:cxn>
                <a:cxn ang="0">
                  <a:pos x="14" y="19"/>
                </a:cxn>
                <a:cxn ang="0">
                  <a:pos x="16" y="13"/>
                </a:cxn>
                <a:cxn ang="0">
                  <a:pos x="17" y="5"/>
                </a:cxn>
                <a:cxn ang="0">
                  <a:pos x="17" y="5"/>
                </a:cxn>
                <a:cxn ang="0">
                  <a:pos x="16" y="2"/>
                </a:cxn>
                <a:cxn ang="0">
                  <a:pos x="14" y="1"/>
                </a:cxn>
                <a:cxn ang="0">
                  <a:pos x="10" y="0"/>
                </a:cxn>
                <a:cxn ang="0">
                  <a:pos x="6" y="1"/>
                </a:cxn>
                <a:cxn ang="0">
                  <a:pos x="5" y="2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7" h="39">
                  <a:moveTo>
                    <a:pt x="5" y="5"/>
                  </a:moveTo>
                  <a:lnTo>
                    <a:pt x="5" y="5"/>
                  </a:lnTo>
                  <a:lnTo>
                    <a:pt x="4" y="13"/>
                  </a:lnTo>
                  <a:lnTo>
                    <a:pt x="2" y="19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1" y="38"/>
                  </a:lnTo>
                  <a:lnTo>
                    <a:pt x="5" y="39"/>
                  </a:lnTo>
                  <a:lnTo>
                    <a:pt x="9" y="38"/>
                  </a:lnTo>
                  <a:lnTo>
                    <a:pt x="10" y="36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2" y="27"/>
                  </a:lnTo>
                  <a:lnTo>
                    <a:pt x="14" y="19"/>
                  </a:lnTo>
                  <a:lnTo>
                    <a:pt x="16" y="13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2"/>
                  </a:lnTo>
                  <a:lnTo>
                    <a:pt x="14" y="1"/>
                  </a:lnTo>
                  <a:lnTo>
                    <a:pt x="10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03" name="Freeform 115"/>
            <p:cNvSpPr/>
            <p:nvPr/>
          </p:nvSpPr>
          <p:spPr bwMode="auto">
            <a:xfrm>
              <a:off x="5665788" y="4699000"/>
              <a:ext cx="7938" cy="20638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12"/>
                </a:cxn>
                <a:cxn ang="0">
                  <a:pos x="8" y="18"/>
                </a:cxn>
                <a:cxn ang="0">
                  <a:pos x="2" y="29"/>
                </a:cxn>
                <a:cxn ang="0">
                  <a:pos x="2" y="29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0" y="46"/>
                </a:cxn>
                <a:cxn ang="0">
                  <a:pos x="0" y="46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5" y="51"/>
                </a:cxn>
                <a:cxn ang="0">
                  <a:pos x="9" y="50"/>
                </a:cxn>
                <a:cxn ang="0">
                  <a:pos x="10" y="48"/>
                </a:cxn>
                <a:cxn ang="0">
                  <a:pos x="12" y="46"/>
                </a:cxn>
                <a:cxn ang="0">
                  <a:pos x="12" y="46"/>
                </a:cxn>
                <a:cxn ang="0">
                  <a:pos x="12" y="36"/>
                </a:cxn>
                <a:cxn ang="0">
                  <a:pos x="16" y="27"/>
                </a:cxn>
                <a:cxn ang="0">
                  <a:pos x="16" y="27"/>
                </a:cxn>
                <a:cxn ang="0">
                  <a:pos x="21" y="17"/>
                </a:cxn>
                <a:cxn ang="0">
                  <a:pos x="22" y="12"/>
                </a:cxn>
                <a:cxn ang="0">
                  <a:pos x="22" y="5"/>
                </a:cxn>
                <a:cxn ang="0">
                  <a:pos x="22" y="5"/>
                </a:cxn>
                <a:cxn ang="0">
                  <a:pos x="22" y="4"/>
                </a:cxn>
                <a:cxn ang="0">
                  <a:pos x="21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2" h="51">
                  <a:moveTo>
                    <a:pt x="12" y="5"/>
                  </a:moveTo>
                  <a:lnTo>
                    <a:pt x="12" y="5"/>
                  </a:lnTo>
                  <a:lnTo>
                    <a:pt x="10" y="12"/>
                  </a:lnTo>
                  <a:lnTo>
                    <a:pt x="8" y="18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8"/>
                  </a:lnTo>
                  <a:lnTo>
                    <a:pt x="1" y="50"/>
                  </a:lnTo>
                  <a:lnTo>
                    <a:pt x="5" y="51"/>
                  </a:lnTo>
                  <a:lnTo>
                    <a:pt x="9" y="50"/>
                  </a:lnTo>
                  <a:lnTo>
                    <a:pt x="10" y="48"/>
                  </a:lnTo>
                  <a:lnTo>
                    <a:pt x="12" y="46"/>
                  </a:lnTo>
                  <a:lnTo>
                    <a:pt x="12" y="46"/>
                  </a:lnTo>
                  <a:lnTo>
                    <a:pt x="12" y="36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21" y="17"/>
                  </a:lnTo>
                  <a:lnTo>
                    <a:pt x="22" y="1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4"/>
                  </a:lnTo>
                  <a:lnTo>
                    <a:pt x="21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04" name="Freeform 116"/>
            <p:cNvSpPr/>
            <p:nvPr/>
          </p:nvSpPr>
          <p:spPr bwMode="auto">
            <a:xfrm>
              <a:off x="5681663" y="4406900"/>
              <a:ext cx="15875" cy="25400"/>
            </a:xfrm>
            <a:custGeom>
              <a:avLst/>
              <a:gdLst/>
              <a:ahLst/>
              <a:cxnLst>
                <a:cxn ang="0">
                  <a:pos x="31" y="1"/>
                </a:cxn>
                <a:cxn ang="0">
                  <a:pos x="31" y="1"/>
                </a:cxn>
                <a:cxn ang="0">
                  <a:pos x="26" y="7"/>
                </a:cxn>
                <a:cxn ang="0">
                  <a:pos x="22" y="14"/>
                </a:cxn>
                <a:cxn ang="0">
                  <a:pos x="14" y="27"/>
                </a:cxn>
                <a:cxn ang="0">
                  <a:pos x="9" y="40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6"/>
                </a:cxn>
                <a:cxn ang="0">
                  <a:pos x="1" y="58"/>
                </a:cxn>
                <a:cxn ang="0">
                  <a:pos x="4" y="61"/>
                </a:cxn>
                <a:cxn ang="0">
                  <a:pos x="8" y="62"/>
                </a:cxn>
                <a:cxn ang="0">
                  <a:pos x="9" y="61"/>
                </a:cxn>
                <a:cxn ang="0">
                  <a:pos x="12" y="60"/>
                </a:cxn>
                <a:cxn ang="0">
                  <a:pos x="12" y="60"/>
                </a:cxn>
                <a:cxn ang="0">
                  <a:pos x="18" y="47"/>
                </a:cxn>
                <a:cxn ang="0">
                  <a:pos x="24" y="34"/>
                </a:cxn>
                <a:cxn ang="0">
                  <a:pos x="30" y="21"/>
                </a:cxn>
                <a:cxn ang="0">
                  <a:pos x="34" y="15"/>
                </a:cxn>
                <a:cxn ang="0">
                  <a:pos x="39" y="9"/>
                </a:cxn>
                <a:cxn ang="0">
                  <a:pos x="39" y="9"/>
                </a:cxn>
                <a:cxn ang="0">
                  <a:pos x="41" y="7"/>
                </a:cxn>
                <a:cxn ang="0">
                  <a:pos x="41" y="5"/>
                </a:cxn>
                <a:cxn ang="0">
                  <a:pos x="39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1" y="1"/>
                </a:cxn>
                <a:cxn ang="0">
                  <a:pos x="31" y="1"/>
                </a:cxn>
              </a:cxnLst>
              <a:rect l="0" t="0" r="r" b="b"/>
              <a:pathLst>
                <a:path w="41" h="62">
                  <a:moveTo>
                    <a:pt x="31" y="1"/>
                  </a:moveTo>
                  <a:lnTo>
                    <a:pt x="31" y="1"/>
                  </a:lnTo>
                  <a:lnTo>
                    <a:pt x="26" y="7"/>
                  </a:lnTo>
                  <a:lnTo>
                    <a:pt x="22" y="14"/>
                  </a:lnTo>
                  <a:lnTo>
                    <a:pt x="14" y="27"/>
                  </a:lnTo>
                  <a:lnTo>
                    <a:pt x="9" y="40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1" y="58"/>
                  </a:lnTo>
                  <a:lnTo>
                    <a:pt x="4" y="61"/>
                  </a:lnTo>
                  <a:lnTo>
                    <a:pt x="8" y="62"/>
                  </a:lnTo>
                  <a:lnTo>
                    <a:pt x="9" y="61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8" y="47"/>
                  </a:lnTo>
                  <a:lnTo>
                    <a:pt x="24" y="34"/>
                  </a:lnTo>
                  <a:lnTo>
                    <a:pt x="30" y="21"/>
                  </a:lnTo>
                  <a:lnTo>
                    <a:pt x="34" y="15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41" y="7"/>
                  </a:lnTo>
                  <a:lnTo>
                    <a:pt x="41" y="5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1" y="1"/>
                  </a:lnTo>
                  <a:lnTo>
                    <a:pt x="3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05" name="Freeform 117"/>
            <p:cNvSpPr/>
            <p:nvPr/>
          </p:nvSpPr>
          <p:spPr bwMode="auto">
            <a:xfrm>
              <a:off x="5715001" y="4410075"/>
              <a:ext cx="20638" cy="23813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45" y="1"/>
                </a:cxn>
                <a:cxn ang="0">
                  <a:pos x="36" y="4"/>
                </a:cxn>
                <a:cxn ang="0">
                  <a:pos x="29" y="9"/>
                </a:cxn>
                <a:cxn ang="0">
                  <a:pos x="23" y="16"/>
                </a:cxn>
                <a:cxn ang="0">
                  <a:pos x="17" y="23"/>
                </a:cxn>
                <a:cxn ang="0">
                  <a:pos x="10" y="39"/>
                </a:cxn>
                <a:cxn ang="0">
                  <a:pos x="2" y="55"/>
                </a:cxn>
                <a:cxn ang="0">
                  <a:pos x="2" y="55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3" y="63"/>
                </a:cxn>
                <a:cxn ang="0">
                  <a:pos x="7" y="63"/>
                </a:cxn>
                <a:cxn ang="0">
                  <a:pos x="10" y="63"/>
                </a:cxn>
                <a:cxn ang="0">
                  <a:pos x="11" y="60"/>
                </a:cxn>
                <a:cxn ang="0">
                  <a:pos x="11" y="60"/>
                </a:cxn>
                <a:cxn ang="0">
                  <a:pos x="19" y="47"/>
                </a:cxn>
                <a:cxn ang="0">
                  <a:pos x="25" y="33"/>
                </a:cxn>
                <a:cxn ang="0">
                  <a:pos x="29" y="26"/>
                </a:cxn>
                <a:cxn ang="0">
                  <a:pos x="34" y="19"/>
                </a:cxn>
                <a:cxn ang="0">
                  <a:pos x="41" y="14"/>
                </a:cxn>
                <a:cxn ang="0">
                  <a:pos x="48" y="12"/>
                </a:cxn>
                <a:cxn ang="0">
                  <a:pos x="48" y="12"/>
                </a:cxn>
                <a:cxn ang="0">
                  <a:pos x="50" y="10"/>
                </a:cxn>
                <a:cxn ang="0">
                  <a:pos x="51" y="9"/>
                </a:cxn>
                <a:cxn ang="0">
                  <a:pos x="51" y="5"/>
                </a:cxn>
                <a:cxn ang="0">
                  <a:pos x="49" y="1"/>
                </a:cxn>
                <a:cxn ang="0">
                  <a:pos x="48" y="0"/>
                </a:cxn>
                <a:cxn ang="0">
                  <a:pos x="45" y="1"/>
                </a:cxn>
                <a:cxn ang="0">
                  <a:pos x="45" y="1"/>
                </a:cxn>
              </a:cxnLst>
              <a:rect l="0" t="0" r="r" b="b"/>
              <a:pathLst>
                <a:path w="51" h="63">
                  <a:moveTo>
                    <a:pt x="45" y="1"/>
                  </a:moveTo>
                  <a:lnTo>
                    <a:pt x="45" y="1"/>
                  </a:lnTo>
                  <a:lnTo>
                    <a:pt x="36" y="4"/>
                  </a:lnTo>
                  <a:lnTo>
                    <a:pt x="29" y="9"/>
                  </a:lnTo>
                  <a:lnTo>
                    <a:pt x="23" y="16"/>
                  </a:lnTo>
                  <a:lnTo>
                    <a:pt x="17" y="23"/>
                  </a:lnTo>
                  <a:lnTo>
                    <a:pt x="10" y="39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3" y="63"/>
                  </a:lnTo>
                  <a:lnTo>
                    <a:pt x="7" y="63"/>
                  </a:lnTo>
                  <a:lnTo>
                    <a:pt x="10" y="63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9" y="47"/>
                  </a:lnTo>
                  <a:lnTo>
                    <a:pt x="25" y="33"/>
                  </a:lnTo>
                  <a:lnTo>
                    <a:pt x="29" y="26"/>
                  </a:lnTo>
                  <a:lnTo>
                    <a:pt x="34" y="19"/>
                  </a:lnTo>
                  <a:lnTo>
                    <a:pt x="41" y="14"/>
                  </a:lnTo>
                  <a:lnTo>
                    <a:pt x="48" y="12"/>
                  </a:lnTo>
                  <a:lnTo>
                    <a:pt x="48" y="12"/>
                  </a:lnTo>
                  <a:lnTo>
                    <a:pt x="50" y="10"/>
                  </a:lnTo>
                  <a:lnTo>
                    <a:pt x="51" y="9"/>
                  </a:lnTo>
                  <a:lnTo>
                    <a:pt x="51" y="5"/>
                  </a:lnTo>
                  <a:lnTo>
                    <a:pt x="49" y="1"/>
                  </a:lnTo>
                  <a:lnTo>
                    <a:pt x="48" y="0"/>
                  </a:lnTo>
                  <a:lnTo>
                    <a:pt x="45" y="1"/>
                  </a:lnTo>
                  <a:lnTo>
                    <a:pt x="4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06" name="Freeform 118"/>
            <p:cNvSpPr/>
            <p:nvPr/>
          </p:nvSpPr>
          <p:spPr bwMode="auto">
            <a:xfrm>
              <a:off x="5370513" y="4702175"/>
              <a:ext cx="4763" cy="4763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0" y="7"/>
                </a:cxn>
                <a:cxn ang="0">
                  <a:pos x="1" y="11"/>
                </a:cxn>
                <a:cxn ang="0">
                  <a:pos x="3" y="12"/>
                </a:cxn>
                <a:cxn ang="0">
                  <a:pos x="5" y="12"/>
                </a:cxn>
                <a:cxn ang="0">
                  <a:pos x="5" y="12"/>
                </a:cxn>
                <a:cxn ang="0">
                  <a:pos x="8" y="12"/>
                </a:cxn>
                <a:cxn ang="0">
                  <a:pos x="9" y="11"/>
                </a:cxn>
                <a:cxn ang="0">
                  <a:pos x="11" y="7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11" h="12">
                  <a:moveTo>
                    <a:pt x="5" y="0"/>
                  </a:moveTo>
                  <a:lnTo>
                    <a:pt x="5" y="0"/>
                  </a:lnTo>
                  <a:lnTo>
                    <a:pt x="3" y="1"/>
                  </a:lnTo>
                  <a:lnTo>
                    <a:pt x="1" y="3"/>
                  </a:lnTo>
                  <a:lnTo>
                    <a:pt x="0" y="7"/>
                  </a:lnTo>
                  <a:lnTo>
                    <a:pt x="1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8" y="12"/>
                  </a:lnTo>
                  <a:lnTo>
                    <a:pt x="9" y="11"/>
                  </a:lnTo>
                  <a:lnTo>
                    <a:pt x="11" y="7"/>
                  </a:lnTo>
                  <a:lnTo>
                    <a:pt x="9" y="3"/>
                  </a:lnTo>
                  <a:lnTo>
                    <a:pt x="8" y="1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07" name="Freeform 119"/>
            <p:cNvSpPr/>
            <p:nvPr/>
          </p:nvSpPr>
          <p:spPr bwMode="auto">
            <a:xfrm>
              <a:off x="5260976" y="4098925"/>
              <a:ext cx="363538" cy="304800"/>
            </a:xfrm>
            <a:custGeom>
              <a:avLst/>
              <a:gdLst/>
              <a:ahLst/>
              <a:cxnLst>
                <a:cxn ang="0">
                  <a:pos x="890" y="671"/>
                </a:cxn>
                <a:cxn ang="0">
                  <a:pos x="846" y="599"/>
                </a:cxn>
                <a:cxn ang="0">
                  <a:pos x="812" y="547"/>
                </a:cxn>
                <a:cxn ang="0">
                  <a:pos x="760" y="478"/>
                </a:cxn>
                <a:cxn ang="0">
                  <a:pos x="727" y="445"/>
                </a:cxn>
                <a:cxn ang="0">
                  <a:pos x="672" y="363"/>
                </a:cxn>
                <a:cxn ang="0">
                  <a:pos x="612" y="280"/>
                </a:cxn>
                <a:cxn ang="0">
                  <a:pos x="573" y="227"/>
                </a:cxn>
                <a:cxn ang="0">
                  <a:pos x="431" y="40"/>
                </a:cxn>
                <a:cxn ang="0">
                  <a:pos x="402" y="14"/>
                </a:cxn>
                <a:cxn ang="0">
                  <a:pos x="353" y="0"/>
                </a:cxn>
                <a:cxn ang="0">
                  <a:pos x="289" y="10"/>
                </a:cxn>
                <a:cxn ang="0">
                  <a:pos x="209" y="41"/>
                </a:cxn>
                <a:cxn ang="0">
                  <a:pos x="118" y="93"/>
                </a:cxn>
                <a:cxn ang="0">
                  <a:pos x="42" y="143"/>
                </a:cxn>
                <a:cxn ang="0">
                  <a:pos x="16" y="177"/>
                </a:cxn>
                <a:cxn ang="0">
                  <a:pos x="1" y="227"/>
                </a:cxn>
                <a:cxn ang="0">
                  <a:pos x="5" y="278"/>
                </a:cxn>
                <a:cxn ang="0">
                  <a:pos x="39" y="363"/>
                </a:cxn>
                <a:cxn ang="0">
                  <a:pos x="76" y="402"/>
                </a:cxn>
                <a:cxn ang="0">
                  <a:pos x="118" y="446"/>
                </a:cxn>
                <a:cxn ang="0">
                  <a:pos x="172" y="512"/>
                </a:cxn>
                <a:cxn ang="0">
                  <a:pos x="208" y="565"/>
                </a:cxn>
                <a:cxn ang="0">
                  <a:pos x="240" y="619"/>
                </a:cxn>
                <a:cxn ang="0">
                  <a:pos x="289" y="682"/>
                </a:cxn>
                <a:cxn ang="0">
                  <a:pos x="368" y="749"/>
                </a:cxn>
                <a:cxn ang="0">
                  <a:pos x="387" y="767"/>
                </a:cxn>
                <a:cxn ang="0">
                  <a:pos x="403" y="767"/>
                </a:cxn>
                <a:cxn ang="0">
                  <a:pos x="417" y="746"/>
                </a:cxn>
                <a:cxn ang="0">
                  <a:pos x="411" y="729"/>
                </a:cxn>
                <a:cxn ang="0">
                  <a:pos x="334" y="662"/>
                </a:cxn>
                <a:cxn ang="0">
                  <a:pos x="301" y="626"/>
                </a:cxn>
                <a:cxn ang="0">
                  <a:pos x="255" y="556"/>
                </a:cxn>
                <a:cxn ang="0">
                  <a:pos x="141" y="402"/>
                </a:cxn>
                <a:cxn ang="0">
                  <a:pos x="105" y="364"/>
                </a:cxn>
                <a:cxn ang="0">
                  <a:pos x="75" y="335"/>
                </a:cxn>
                <a:cxn ang="0">
                  <a:pos x="64" y="301"/>
                </a:cxn>
                <a:cxn ang="0">
                  <a:pos x="51" y="272"/>
                </a:cxn>
                <a:cxn ang="0">
                  <a:pos x="47" y="232"/>
                </a:cxn>
                <a:cxn ang="0">
                  <a:pos x="62" y="198"/>
                </a:cxn>
                <a:cxn ang="0">
                  <a:pos x="110" y="155"/>
                </a:cxn>
                <a:cxn ang="0">
                  <a:pos x="224" y="84"/>
                </a:cxn>
                <a:cxn ang="0">
                  <a:pos x="277" y="59"/>
                </a:cxn>
                <a:cxn ang="0">
                  <a:pos x="342" y="45"/>
                </a:cxn>
                <a:cxn ang="0">
                  <a:pos x="377" y="51"/>
                </a:cxn>
                <a:cxn ang="0">
                  <a:pos x="408" y="76"/>
                </a:cxn>
                <a:cxn ang="0">
                  <a:pos x="487" y="181"/>
                </a:cxn>
                <a:cxn ang="0">
                  <a:pos x="538" y="255"/>
                </a:cxn>
                <a:cxn ang="0">
                  <a:pos x="598" y="344"/>
                </a:cxn>
                <a:cxn ang="0">
                  <a:pos x="627" y="376"/>
                </a:cxn>
                <a:cxn ang="0">
                  <a:pos x="644" y="408"/>
                </a:cxn>
                <a:cxn ang="0">
                  <a:pos x="663" y="429"/>
                </a:cxn>
                <a:cxn ang="0">
                  <a:pos x="705" y="484"/>
                </a:cxn>
                <a:cxn ang="0">
                  <a:pos x="759" y="554"/>
                </a:cxn>
                <a:cxn ang="0">
                  <a:pos x="810" y="627"/>
                </a:cxn>
                <a:cxn ang="0">
                  <a:pos x="843" y="688"/>
                </a:cxn>
                <a:cxn ang="0">
                  <a:pos x="863" y="712"/>
                </a:cxn>
                <a:cxn ang="0">
                  <a:pos x="886" y="721"/>
                </a:cxn>
                <a:cxn ang="0">
                  <a:pos x="904" y="718"/>
                </a:cxn>
                <a:cxn ang="0">
                  <a:pos x="914" y="698"/>
                </a:cxn>
                <a:cxn ang="0">
                  <a:pos x="907" y="682"/>
                </a:cxn>
              </a:cxnLst>
              <a:rect l="0" t="0" r="r" b="b"/>
              <a:pathLst>
                <a:path w="914" h="768">
                  <a:moveTo>
                    <a:pt x="899" y="678"/>
                  </a:moveTo>
                  <a:lnTo>
                    <a:pt x="899" y="678"/>
                  </a:lnTo>
                  <a:lnTo>
                    <a:pt x="894" y="675"/>
                  </a:lnTo>
                  <a:lnTo>
                    <a:pt x="890" y="671"/>
                  </a:lnTo>
                  <a:lnTo>
                    <a:pt x="880" y="661"/>
                  </a:lnTo>
                  <a:lnTo>
                    <a:pt x="871" y="648"/>
                  </a:lnTo>
                  <a:lnTo>
                    <a:pt x="862" y="632"/>
                  </a:lnTo>
                  <a:lnTo>
                    <a:pt x="846" y="599"/>
                  </a:lnTo>
                  <a:lnTo>
                    <a:pt x="839" y="585"/>
                  </a:lnTo>
                  <a:lnTo>
                    <a:pt x="832" y="576"/>
                  </a:lnTo>
                  <a:lnTo>
                    <a:pt x="832" y="576"/>
                  </a:lnTo>
                  <a:lnTo>
                    <a:pt x="812" y="547"/>
                  </a:lnTo>
                  <a:lnTo>
                    <a:pt x="793" y="518"/>
                  </a:lnTo>
                  <a:lnTo>
                    <a:pt x="782" y="504"/>
                  </a:lnTo>
                  <a:lnTo>
                    <a:pt x="772" y="491"/>
                  </a:lnTo>
                  <a:lnTo>
                    <a:pt x="760" y="478"/>
                  </a:lnTo>
                  <a:lnTo>
                    <a:pt x="748" y="466"/>
                  </a:lnTo>
                  <a:lnTo>
                    <a:pt x="748" y="466"/>
                  </a:lnTo>
                  <a:lnTo>
                    <a:pt x="738" y="457"/>
                  </a:lnTo>
                  <a:lnTo>
                    <a:pt x="727" y="445"/>
                  </a:lnTo>
                  <a:lnTo>
                    <a:pt x="707" y="418"/>
                  </a:lnTo>
                  <a:lnTo>
                    <a:pt x="687" y="389"/>
                  </a:lnTo>
                  <a:lnTo>
                    <a:pt x="672" y="363"/>
                  </a:lnTo>
                  <a:lnTo>
                    <a:pt x="672" y="363"/>
                  </a:lnTo>
                  <a:lnTo>
                    <a:pt x="665" y="348"/>
                  </a:lnTo>
                  <a:lnTo>
                    <a:pt x="654" y="334"/>
                  </a:lnTo>
                  <a:lnTo>
                    <a:pt x="633" y="308"/>
                  </a:lnTo>
                  <a:lnTo>
                    <a:pt x="612" y="280"/>
                  </a:lnTo>
                  <a:lnTo>
                    <a:pt x="602" y="267"/>
                  </a:lnTo>
                  <a:lnTo>
                    <a:pt x="593" y="254"/>
                  </a:lnTo>
                  <a:lnTo>
                    <a:pt x="593" y="254"/>
                  </a:lnTo>
                  <a:lnTo>
                    <a:pt x="573" y="227"/>
                  </a:lnTo>
                  <a:lnTo>
                    <a:pt x="553" y="199"/>
                  </a:lnTo>
                  <a:lnTo>
                    <a:pt x="513" y="146"/>
                  </a:lnTo>
                  <a:lnTo>
                    <a:pt x="472" y="92"/>
                  </a:lnTo>
                  <a:lnTo>
                    <a:pt x="431" y="40"/>
                  </a:lnTo>
                  <a:lnTo>
                    <a:pt x="431" y="40"/>
                  </a:lnTo>
                  <a:lnTo>
                    <a:pt x="421" y="29"/>
                  </a:lnTo>
                  <a:lnTo>
                    <a:pt x="412" y="20"/>
                  </a:lnTo>
                  <a:lnTo>
                    <a:pt x="402" y="14"/>
                  </a:lnTo>
                  <a:lnTo>
                    <a:pt x="390" y="8"/>
                  </a:lnTo>
                  <a:lnTo>
                    <a:pt x="378" y="4"/>
                  </a:lnTo>
                  <a:lnTo>
                    <a:pt x="366" y="2"/>
                  </a:lnTo>
                  <a:lnTo>
                    <a:pt x="353" y="0"/>
                  </a:lnTo>
                  <a:lnTo>
                    <a:pt x="342" y="0"/>
                  </a:lnTo>
                  <a:lnTo>
                    <a:pt x="328" y="2"/>
                  </a:lnTo>
                  <a:lnTo>
                    <a:pt x="315" y="4"/>
                  </a:lnTo>
                  <a:lnTo>
                    <a:pt x="289" y="10"/>
                  </a:lnTo>
                  <a:lnTo>
                    <a:pt x="264" y="17"/>
                  </a:lnTo>
                  <a:lnTo>
                    <a:pt x="241" y="27"/>
                  </a:lnTo>
                  <a:lnTo>
                    <a:pt x="241" y="27"/>
                  </a:lnTo>
                  <a:lnTo>
                    <a:pt x="209" y="41"/>
                  </a:lnTo>
                  <a:lnTo>
                    <a:pt x="178" y="57"/>
                  </a:lnTo>
                  <a:lnTo>
                    <a:pt x="147" y="74"/>
                  </a:lnTo>
                  <a:lnTo>
                    <a:pt x="118" y="93"/>
                  </a:lnTo>
                  <a:lnTo>
                    <a:pt x="118" y="93"/>
                  </a:lnTo>
                  <a:lnTo>
                    <a:pt x="93" y="108"/>
                  </a:lnTo>
                  <a:lnTo>
                    <a:pt x="67" y="125"/>
                  </a:lnTo>
                  <a:lnTo>
                    <a:pt x="54" y="134"/>
                  </a:lnTo>
                  <a:lnTo>
                    <a:pt x="42" y="143"/>
                  </a:lnTo>
                  <a:lnTo>
                    <a:pt x="32" y="153"/>
                  </a:lnTo>
                  <a:lnTo>
                    <a:pt x="22" y="165"/>
                  </a:lnTo>
                  <a:lnTo>
                    <a:pt x="22" y="165"/>
                  </a:lnTo>
                  <a:lnTo>
                    <a:pt x="16" y="177"/>
                  </a:lnTo>
                  <a:lnTo>
                    <a:pt x="9" y="189"/>
                  </a:lnTo>
                  <a:lnTo>
                    <a:pt x="5" y="202"/>
                  </a:lnTo>
                  <a:lnTo>
                    <a:pt x="3" y="214"/>
                  </a:lnTo>
                  <a:lnTo>
                    <a:pt x="1" y="227"/>
                  </a:lnTo>
                  <a:lnTo>
                    <a:pt x="0" y="238"/>
                  </a:lnTo>
                  <a:lnTo>
                    <a:pt x="1" y="252"/>
                  </a:lnTo>
                  <a:lnTo>
                    <a:pt x="3" y="265"/>
                  </a:lnTo>
                  <a:lnTo>
                    <a:pt x="5" y="278"/>
                  </a:lnTo>
                  <a:lnTo>
                    <a:pt x="8" y="289"/>
                  </a:lnTo>
                  <a:lnTo>
                    <a:pt x="17" y="314"/>
                  </a:lnTo>
                  <a:lnTo>
                    <a:pt x="28" y="339"/>
                  </a:lnTo>
                  <a:lnTo>
                    <a:pt x="39" y="363"/>
                  </a:lnTo>
                  <a:lnTo>
                    <a:pt x="39" y="363"/>
                  </a:lnTo>
                  <a:lnTo>
                    <a:pt x="46" y="373"/>
                  </a:lnTo>
                  <a:lnTo>
                    <a:pt x="56" y="384"/>
                  </a:lnTo>
                  <a:lnTo>
                    <a:pt x="76" y="402"/>
                  </a:lnTo>
                  <a:lnTo>
                    <a:pt x="76" y="402"/>
                  </a:lnTo>
                  <a:lnTo>
                    <a:pt x="92" y="416"/>
                  </a:lnTo>
                  <a:lnTo>
                    <a:pt x="105" y="431"/>
                  </a:lnTo>
                  <a:lnTo>
                    <a:pt x="118" y="446"/>
                  </a:lnTo>
                  <a:lnTo>
                    <a:pt x="131" y="462"/>
                  </a:lnTo>
                  <a:lnTo>
                    <a:pt x="131" y="462"/>
                  </a:lnTo>
                  <a:lnTo>
                    <a:pt x="151" y="488"/>
                  </a:lnTo>
                  <a:lnTo>
                    <a:pt x="172" y="512"/>
                  </a:lnTo>
                  <a:lnTo>
                    <a:pt x="182" y="525"/>
                  </a:lnTo>
                  <a:lnTo>
                    <a:pt x="191" y="538"/>
                  </a:lnTo>
                  <a:lnTo>
                    <a:pt x="200" y="551"/>
                  </a:lnTo>
                  <a:lnTo>
                    <a:pt x="208" y="565"/>
                  </a:lnTo>
                  <a:lnTo>
                    <a:pt x="208" y="565"/>
                  </a:lnTo>
                  <a:lnTo>
                    <a:pt x="215" y="580"/>
                  </a:lnTo>
                  <a:lnTo>
                    <a:pt x="223" y="593"/>
                  </a:lnTo>
                  <a:lnTo>
                    <a:pt x="240" y="619"/>
                  </a:lnTo>
                  <a:lnTo>
                    <a:pt x="259" y="644"/>
                  </a:lnTo>
                  <a:lnTo>
                    <a:pt x="277" y="669"/>
                  </a:lnTo>
                  <a:lnTo>
                    <a:pt x="277" y="669"/>
                  </a:lnTo>
                  <a:lnTo>
                    <a:pt x="289" y="682"/>
                  </a:lnTo>
                  <a:lnTo>
                    <a:pt x="301" y="694"/>
                  </a:lnTo>
                  <a:lnTo>
                    <a:pt x="327" y="716"/>
                  </a:lnTo>
                  <a:lnTo>
                    <a:pt x="355" y="737"/>
                  </a:lnTo>
                  <a:lnTo>
                    <a:pt x="368" y="749"/>
                  </a:lnTo>
                  <a:lnTo>
                    <a:pt x="379" y="762"/>
                  </a:lnTo>
                  <a:lnTo>
                    <a:pt x="379" y="762"/>
                  </a:lnTo>
                  <a:lnTo>
                    <a:pt x="383" y="764"/>
                  </a:lnTo>
                  <a:lnTo>
                    <a:pt x="387" y="767"/>
                  </a:lnTo>
                  <a:lnTo>
                    <a:pt x="391" y="768"/>
                  </a:lnTo>
                  <a:lnTo>
                    <a:pt x="395" y="768"/>
                  </a:lnTo>
                  <a:lnTo>
                    <a:pt x="399" y="768"/>
                  </a:lnTo>
                  <a:lnTo>
                    <a:pt x="403" y="767"/>
                  </a:lnTo>
                  <a:lnTo>
                    <a:pt x="410" y="762"/>
                  </a:lnTo>
                  <a:lnTo>
                    <a:pt x="415" y="755"/>
                  </a:lnTo>
                  <a:lnTo>
                    <a:pt x="416" y="751"/>
                  </a:lnTo>
                  <a:lnTo>
                    <a:pt x="417" y="746"/>
                  </a:lnTo>
                  <a:lnTo>
                    <a:pt x="417" y="742"/>
                  </a:lnTo>
                  <a:lnTo>
                    <a:pt x="416" y="738"/>
                  </a:lnTo>
                  <a:lnTo>
                    <a:pt x="415" y="733"/>
                  </a:lnTo>
                  <a:lnTo>
                    <a:pt x="411" y="729"/>
                  </a:lnTo>
                  <a:lnTo>
                    <a:pt x="411" y="729"/>
                  </a:lnTo>
                  <a:lnTo>
                    <a:pt x="394" y="711"/>
                  </a:lnTo>
                  <a:lnTo>
                    <a:pt x="374" y="694"/>
                  </a:lnTo>
                  <a:lnTo>
                    <a:pt x="334" y="662"/>
                  </a:lnTo>
                  <a:lnTo>
                    <a:pt x="334" y="662"/>
                  </a:lnTo>
                  <a:lnTo>
                    <a:pt x="322" y="650"/>
                  </a:lnTo>
                  <a:lnTo>
                    <a:pt x="311" y="639"/>
                  </a:lnTo>
                  <a:lnTo>
                    <a:pt x="301" y="626"/>
                  </a:lnTo>
                  <a:lnTo>
                    <a:pt x="291" y="612"/>
                  </a:lnTo>
                  <a:lnTo>
                    <a:pt x="272" y="584"/>
                  </a:lnTo>
                  <a:lnTo>
                    <a:pt x="255" y="556"/>
                  </a:lnTo>
                  <a:lnTo>
                    <a:pt x="255" y="556"/>
                  </a:lnTo>
                  <a:lnTo>
                    <a:pt x="225" y="510"/>
                  </a:lnTo>
                  <a:lnTo>
                    <a:pt x="194" y="466"/>
                  </a:lnTo>
                  <a:lnTo>
                    <a:pt x="160" y="423"/>
                  </a:lnTo>
                  <a:lnTo>
                    <a:pt x="141" y="402"/>
                  </a:lnTo>
                  <a:lnTo>
                    <a:pt x="122" y="381"/>
                  </a:lnTo>
                  <a:lnTo>
                    <a:pt x="122" y="381"/>
                  </a:lnTo>
                  <a:lnTo>
                    <a:pt x="114" y="373"/>
                  </a:lnTo>
                  <a:lnTo>
                    <a:pt x="105" y="364"/>
                  </a:lnTo>
                  <a:lnTo>
                    <a:pt x="86" y="348"/>
                  </a:lnTo>
                  <a:lnTo>
                    <a:pt x="86" y="348"/>
                  </a:lnTo>
                  <a:lnTo>
                    <a:pt x="79" y="342"/>
                  </a:lnTo>
                  <a:lnTo>
                    <a:pt x="75" y="335"/>
                  </a:lnTo>
                  <a:lnTo>
                    <a:pt x="72" y="329"/>
                  </a:lnTo>
                  <a:lnTo>
                    <a:pt x="69" y="322"/>
                  </a:lnTo>
                  <a:lnTo>
                    <a:pt x="67" y="308"/>
                  </a:lnTo>
                  <a:lnTo>
                    <a:pt x="64" y="301"/>
                  </a:lnTo>
                  <a:lnTo>
                    <a:pt x="62" y="293"/>
                  </a:lnTo>
                  <a:lnTo>
                    <a:pt x="62" y="293"/>
                  </a:lnTo>
                  <a:lnTo>
                    <a:pt x="55" y="283"/>
                  </a:lnTo>
                  <a:lnTo>
                    <a:pt x="51" y="272"/>
                  </a:lnTo>
                  <a:lnTo>
                    <a:pt x="47" y="262"/>
                  </a:lnTo>
                  <a:lnTo>
                    <a:pt x="46" y="252"/>
                  </a:lnTo>
                  <a:lnTo>
                    <a:pt x="46" y="241"/>
                  </a:lnTo>
                  <a:lnTo>
                    <a:pt x="47" y="232"/>
                  </a:lnTo>
                  <a:lnTo>
                    <a:pt x="49" y="223"/>
                  </a:lnTo>
                  <a:lnTo>
                    <a:pt x="52" y="214"/>
                  </a:lnTo>
                  <a:lnTo>
                    <a:pt x="56" y="206"/>
                  </a:lnTo>
                  <a:lnTo>
                    <a:pt x="62" y="198"/>
                  </a:lnTo>
                  <a:lnTo>
                    <a:pt x="68" y="190"/>
                  </a:lnTo>
                  <a:lnTo>
                    <a:pt x="75" y="182"/>
                  </a:lnTo>
                  <a:lnTo>
                    <a:pt x="92" y="168"/>
                  </a:lnTo>
                  <a:lnTo>
                    <a:pt x="110" y="155"/>
                  </a:lnTo>
                  <a:lnTo>
                    <a:pt x="110" y="155"/>
                  </a:lnTo>
                  <a:lnTo>
                    <a:pt x="166" y="118"/>
                  </a:lnTo>
                  <a:lnTo>
                    <a:pt x="195" y="101"/>
                  </a:lnTo>
                  <a:lnTo>
                    <a:pt x="224" y="84"/>
                  </a:lnTo>
                  <a:lnTo>
                    <a:pt x="224" y="84"/>
                  </a:lnTo>
                  <a:lnTo>
                    <a:pt x="240" y="76"/>
                  </a:lnTo>
                  <a:lnTo>
                    <a:pt x="257" y="68"/>
                  </a:lnTo>
                  <a:lnTo>
                    <a:pt x="277" y="59"/>
                  </a:lnTo>
                  <a:lnTo>
                    <a:pt x="298" y="53"/>
                  </a:lnTo>
                  <a:lnTo>
                    <a:pt x="321" y="46"/>
                  </a:lnTo>
                  <a:lnTo>
                    <a:pt x="331" y="45"/>
                  </a:lnTo>
                  <a:lnTo>
                    <a:pt x="342" y="45"/>
                  </a:lnTo>
                  <a:lnTo>
                    <a:pt x="351" y="45"/>
                  </a:lnTo>
                  <a:lnTo>
                    <a:pt x="361" y="46"/>
                  </a:lnTo>
                  <a:lnTo>
                    <a:pt x="369" y="48"/>
                  </a:lnTo>
                  <a:lnTo>
                    <a:pt x="377" y="51"/>
                  </a:lnTo>
                  <a:lnTo>
                    <a:pt x="377" y="51"/>
                  </a:lnTo>
                  <a:lnTo>
                    <a:pt x="387" y="59"/>
                  </a:lnTo>
                  <a:lnTo>
                    <a:pt x="398" y="67"/>
                  </a:lnTo>
                  <a:lnTo>
                    <a:pt x="408" y="76"/>
                  </a:lnTo>
                  <a:lnTo>
                    <a:pt x="417" y="87"/>
                  </a:lnTo>
                  <a:lnTo>
                    <a:pt x="437" y="108"/>
                  </a:lnTo>
                  <a:lnTo>
                    <a:pt x="454" y="133"/>
                  </a:lnTo>
                  <a:lnTo>
                    <a:pt x="487" y="181"/>
                  </a:lnTo>
                  <a:lnTo>
                    <a:pt x="502" y="204"/>
                  </a:lnTo>
                  <a:lnTo>
                    <a:pt x="517" y="225"/>
                  </a:lnTo>
                  <a:lnTo>
                    <a:pt x="517" y="225"/>
                  </a:lnTo>
                  <a:lnTo>
                    <a:pt x="538" y="255"/>
                  </a:lnTo>
                  <a:lnTo>
                    <a:pt x="557" y="284"/>
                  </a:lnTo>
                  <a:lnTo>
                    <a:pt x="578" y="314"/>
                  </a:lnTo>
                  <a:lnTo>
                    <a:pt x="598" y="344"/>
                  </a:lnTo>
                  <a:lnTo>
                    <a:pt x="598" y="344"/>
                  </a:lnTo>
                  <a:lnTo>
                    <a:pt x="610" y="357"/>
                  </a:lnTo>
                  <a:lnTo>
                    <a:pt x="623" y="372"/>
                  </a:lnTo>
                  <a:lnTo>
                    <a:pt x="623" y="372"/>
                  </a:lnTo>
                  <a:lnTo>
                    <a:pt x="627" y="376"/>
                  </a:lnTo>
                  <a:lnTo>
                    <a:pt x="629" y="381"/>
                  </a:lnTo>
                  <a:lnTo>
                    <a:pt x="635" y="393"/>
                  </a:lnTo>
                  <a:lnTo>
                    <a:pt x="640" y="405"/>
                  </a:lnTo>
                  <a:lnTo>
                    <a:pt x="644" y="408"/>
                  </a:lnTo>
                  <a:lnTo>
                    <a:pt x="648" y="412"/>
                  </a:lnTo>
                  <a:lnTo>
                    <a:pt x="648" y="412"/>
                  </a:lnTo>
                  <a:lnTo>
                    <a:pt x="655" y="420"/>
                  </a:lnTo>
                  <a:lnTo>
                    <a:pt x="663" y="429"/>
                  </a:lnTo>
                  <a:lnTo>
                    <a:pt x="676" y="448"/>
                  </a:lnTo>
                  <a:lnTo>
                    <a:pt x="690" y="467"/>
                  </a:lnTo>
                  <a:lnTo>
                    <a:pt x="697" y="476"/>
                  </a:lnTo>
                  <a:lnTo>
                    <a:pt x="705" y="484"/>
                  </a:lnTo>
                  <a:lnTo>
                    <a:pt x="705" y="484"/>
                  </a:lnTo>
                  <a:lnTo>
                    <a:pt x="724" y="507"/>
                  </a:lnTo>
                  <a:lnTo>
                    <a:pt x="742" y="529"/>
                  </a:lnTo>
                  <a:lnTo>
                    <a:pt x="759" y="554"/>
                  </a:lnTo>
                  <a:lnTo>
                    <a:pt x="776" y="576"/>
                  </a:lnTo>
                  <a:lnTo>
                    <a:pt x="776" y="576"/>
                  </a:lnTo>
                  <a:lnTo>
                    <a:pt x="794" y="602"/>
                  </a:lnTo>
                  <a:lnTo>
                    <a:pt x="810" y="627"/>
                  </a:lnTo>
                  <a:lnTo>
                    <a:pt x="824" y="653"/>
                  </a:lnTo>
                  <a:lnTo>
                    <a:pt x="839" y="680"/>
                  </a:lnTo>
                  <a:lnTo>
                    <a:pt x="839" y="680"/>
                  </a:lnTo>
                  <a:lnTo>
                    <a:pt x="843" y="688"/>
                  </a:lnTo>
                  <a:lnTo>
                    <a:pt x="846" y="695"/>
                  </a:lnTo>
                  <a:lnTo>
                    <a:pt x="852" y="701"/>
                  </a:lnTo>
                  <a:lnTo>
                    <a:pt x="857" y="707"/>
                  </a:lnTo>
                  <a:lnTo>
                    <a:pt x="863" y="712"/>
                  </a:lnTo>
                  <a:lnTo>
                    <a:pt x="870" y="716"/>
                  </a:lnTo>
                  <a:lnTo>
                    <a:pt x="878" y="718"/>
                  </a:lnTo>
                  <a:lnTo>
                    <a:pt x="886" y="721"/>
                  </a:lnTo>
                  <a:lnTo>
                    <a:pt x="886" y="721"/>
                  </a:lnTo>
                  <a:lnTo>
                    <a:pt x="891" y="722"/>
                  </a:lnTo>
                  <a:lnTo>
                    <a:pt x="896" y="722"/>
                  </a:lnTo>
                  <a:lnTo>
                    <a:pt x="900" y="721"/>
                  </a:lnTo>
                  <a:lnTo>
                    <a:pt x="904" y="718"/>
                  </a:lnTo>
                  <a:lnTo>
                    <a:pt x="907" y="716"/>
                  </a:lnTo>
                  <a:lnTo>
                    <a:pt x="909" y="713"/>
                  </a:lnTo>
                  <a:lnTo>
                    <a:pt x="913" y="705"/>
                  </a:lnTo>
                  <a:lnTo>
                    <a:pt x="914" y="698"/>
                  </a:lnTo>
                  <a:lnTo>
                    <a:pt x="913" y="692"/>
                  </a:lnTo>
                  <a:lnTo>
                    <a:pt x="912" y="688"/>
                  </a:lnTo>
                  <a:lnTo>
                    <a:pt x="911" y="684"/>
                  </a:lnTo>
                  <a:lnTo>
                    <a:pt x="907" y="682"/>
                  </a:lnTo>
                  <a:lnTo>
                    <a:pt x="903" y="679"/>
                  </a:lnTo>
                  <a:lnTo>
                    <a:pt x="899" y="678"/>
                  </a:lnTo>
                  <a:lnTo>
                    <a:pt x="899" y="67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08" name="Freeform 120"/>
            <p:cNvSpPr/>
            <p:nvPr/>
          </p:nvSpPr>
          <p:spPr bwMode="auto">
            <a:xfrm>
              <a:off x="5599113" y="4098925"/>
              <a:ext cx="361950" cy="304800"/>
            </a:xfrm>
            <a:custGeom>
              <a:avLst/>
              <a:gdLst/>
              <a:ahLst/>
              <a:cxnLst>
                <a:cxn ang="0">
                  <a:pos x="25" y="671"/>
                </a:cxn>
                <a:cxn ang="0">
                  <a:pos x="68" y="599"/>
                </a:cxn>
                <a:cxn ang="0">
                  <a:pos x="102" y="547"/>
                </a:cxn>
                <a:cxn ang="0">
                  <a:pos x="153" y="478"/>
                </a:cxn>
                <a:cxn ang="0">
                  <a:pos x="187" y="445"/>
                </a:cxn>
                <a:cxn ang="0">
                  <a:pos x="242" y="363"/>
                </a:cxn>
                <a:cxn ang="0">
                  <a:pos x="302" y="280"/>
                </a:cxn>
                <a:cxn ang="0">
                  <a:pos x="341" y="227"/>
                </a:cxn>
                <a:cxn ang="0">
                  <a:pos x="482" y="40"/>
                </a:cxn>
                <a:cxn ang="0">
                  <a:pos x="512" y="14"/>
                </a:cxn>
                <a:cxn ang="0">
                  <a:pos x="560" y="0"/>
                </a:cxn>
                <a:cxn ang="0">
                  <a:pos x="624" y="10"/>
                </a:cxn>
                <a:cxn ang="0">
                  <a:pos x="705" y="41"/>
                </a:cxn>
                <a:cxn ang="0">
                  <a:pos x="796" y="93"/>
                </a:cxn>
                <a:cxn ang="0">
                  <a:pos x="872" y="143"/>
                </a:cxn>
                <a:cxn ang="0">
                  <a:pos x="898" y="177"/>
                </a:cxn>
                <a:cxn ang="0">
                  <a:pos x="913" y="227"/>
                </a:cxn>
                <a:cxn ang="0">
                  <a:pos x="909" y="278"/>
                </a:cxn>
                <a:cxn ang="0">
                  <a:pos x="875" y="363"/>
                </a:cxn>
                <a:cxn ang="0">
                  <a:pos x="837" y="402"/>
                </a:cxn>
                <a:cxn ang="0">
                  <a:pos x="795" y="446"/>
                </a:cxn>
                <a:cxn ang="0">
                  <a:pos x="741" y="512"/>
                </a:cxn>
                <a:cxn ang="0">
                  <a:pos x="706" y="565"/>
                </a:cxn>
                <a:cxn ang="0">
                  <a:pos x="673" y="619"/>
                </a:cxn>
                <a:cxn ang="0">
                  <a:pos x="625" y="682"/>
                </a:cxn>
                <a:cxn ang="0">
                  <a:pos x="546" y="749"/>
                </a:cxn>
                <a:cxn ang="0">
                  <a:pos x="527" y="767"/>
                </a:cxn>
                <a:cxn ang="0">
                  <a:pos x="510" y="767"/>
                </a:cxn>
                <a:cxn ang="0">
                  <a:pos x="495" y="746"/>
                </a:cxn>
                <a:cxn ang="0">
                  <a:pos x="502" y="729"/>
                </a:cxn>
                <a:cxn ang="0">
                  <a:pos x="579" y="662"/>
                </a:cxn>
                <a:cxn ang="0">
                  <a:pos x="613" y="626"/>
                </a:cxn>
                <a:cxn ang="0">
                  <a:pos x="659" y="556"/>
                </a:cxn>
                <a:cxn ang="0">
                  <a:pos x="773" y="402"/>
                </a:cxn>
                <a:cxn ang="0">
                  <a:pos x="828" y="348"/>
                </a:cxn>
                <a:cxn ang="0">
                  <a:pos x="842" y="329"/>
                </a:cxn>
                <a:cxn ang="0">
                  <a:pos x="853" y="293"/>
                </a:cxn>
                <a:cxn ang="0">
                  <a:pos x="866" y="262"/>
                </a:cxn>
                <a:cxn ang="0">
                  <a:pos x="864" y="223"/>
                </a:cxn>
                <a:cxn ang="0">
                  <a:pos x="846" y="190"/>
                </a:cxn>
                <a:cxn ang="0">
                  <a:pos x="804" y="155"/>
                </a:cxn>
                <a:cxn ang="0">
                  <a:pos x="689" y="84"/>
                </a:cxn>
                <a:cxn ang="0">
                  <a:pos x="615" y="53"/>
                </a:cxn>
                <a:cxn ang="0">
                  <a:pos x="562" y="45"/>
                </a:cxn>
                <a:cxn ang="0">
                  <a:pos x="536" y="51"/>
                </a:cxn>
                <a:cxn ang="0">
                  <a:pos x="495" y="87"/>
                </a:cxn>
                <a:cxn ang="0">
                  <a:pos x="412" y="204"/>
                </a:cxn>
                <a:cxn ang="0">
                  <a:pos x="356" y="284"/>
                </a:cxn>
                <a:cxn ang="0">
                  <a:pos x="303" y="357"/>
                </a:cxn>
                <a:cxn ang="0">
                  <a:pos x="284" y="381"/>
                </a:cxn>
                <a:cxn ang="0">
                  <a:pos x="267" y="412"/>
                </a:cxn>
                <a:cxn ang="0">
                  <a:pos x="236" y="448"/>
                </a:cxn>
                <a:cxn ang="0">
                  <a:pos x="209" y="484"/>
                </a:cxn>
                <a:cxn ang="0">
                  <a:pos x="138" y="576"/>
                </a:cxn>
                <a:cxn ang="0">
                  <a:pos x="89" y="653"/>
                </a:cxn>
                <a:cxn ang="0">
                  <a:pos x="68" y="695"/>
                </a:cxn>
                <a:cxn ang="0">
                  <a:pos x="43" y="716"/>
                </a:cxn>
                <a:cxn ang="0">
                  <a:pos x="22" y="722"/>
                </a:cxn>
                <a:cxn ang="0">
                  <a:pos x="6" y="716"/>
                </a:cxn>
                <a:cxn ang="0">
                  <a:pos x="0" y="692"/>
                </a:cxn>
                <a:cxn ang="0">
                  <a:pos x="10" y="679"/>
                </a:cxn>
              </a:cxnLst>
              <a:rect l="0" t="0" r="r" b="b"/>
              <a:pathLst>
                <a:path w="913" h="768">
                  <a:moveTo>
                    <a:pt x="15" y="678"/>
                  </a:moveTo>
                  <a:lnTo>
                    <a:pt x="15" y="678"/>
                  </a:lnTo>
                  <a:lnTo>
                    <a:pt x="19" y="675"/>
                  </a:lnTo>
                  <a:lnTo>
                    <a:pt x="25" y="671"/>
                  </a:lnTo>
                  <a:lnTo>
                    <a:pt x="34" y="661"/>
                  </a:lnTo>
                  <a:lnTo>
                    <a:pt x="43" y="648"/>
                  </a:lnTo>
                  <a:lnTo>
                    <a:pt x="51" y="632"/>
                  </a:lnTo>
                  <a:lnTo>
                    <a:pt x="68" y="599"/>
                  </a:lnTo>
                  <a:lnTo>
                    <a:pt x="74" y="585"/>
                  </a:lnTo>
                  <a:lnTo>
                    <a:pt x="81" y="576"/>
                  </a:lnTo>
                  <a:lnTo>
                    <a:pt x="81" y="576"/>
                  </a:lnTo>
                  <a:lnTo>
                    <a:pt x="102" y="547"/>
                  </a:lnTo>
                  <a:lnTo>
                    <a:pt x="121" y="518"/>
                  </a:lnTo>
                  <a:lnTo>
                    <a:pt x="131" y="504"/>
                  </a:lnTo>
                  <a:lnTo>
                    <a:pt x="142" y="491"/>
                  </a:lnTo>
                  <a:lnTo>
                    <a:pt x="153" y="478"/>
                  </a:lnTo>
                  <a:lnTo>
                    <a:pt x="166" y="466"/>
                  </a:lnTo>
                  <a:lnTo>
                    <a:pt x="166" y="466"/>
                  </a:lnTo>
                  <a:lnTo>
                    <a:pt x="176" y="457"/>
                  </a:lnTo>
                  <a:lnTo>
                    <a:pt x="187" y="445"/>
                  </a:lnTo>
                  <a:lnTo>
                    <a:pt x="208" y="418"/>
                  </a:lnTo>
                  <a:lnTo>
                    <a:pt x="226" y="389"/>
                  </a:lnTo>
                  <a:lnTo>
                    <a:pt x="242" y="363"/>
                  </a:lnTo>
                  <a:lnTo>
                    <a:pt x="242" y="363"/>
                  </a:lnTo>
                  <a:lnTo>
                    <a:pt x="250" y="348"/>
                  </a:lnTo>
                  <a:lnTo>
                    <a:pt x="259" y="334"/>
                  </a:lnTo>
                  <a:lnTo>
                    <a:pt x="280" y="308"/>
                  </a:lnTo>
                  <a:lnTo>
                    <a:pt x="302" y="280"/>
                  </a:lnTo>
                  <a:lnTo>
                    <a:pt x="312" y="267"/>
                  </a:lnTo>
                  <a:lnTo>
                    <a:pt x="321" y="254"/>
                  </a:lnTo>
                  <a:lnTo>
                    <a:pt x="321" y="254"/>
                  </a:lnTo>
                  <a:lnTo>
                    <a:pt x="341" y="227"/>
                  </a:lnTo>
                  <a:lnTo>
                    <a:pt x="361" y="199"/>
                  </a:lnTo>
                  <a:lnTo>
                    <a:pt x="401" y="146"/>
                  </a:lnTo>
                  <a:lnTo>
                    <a:pt x="442" y="92"/>
                  </a:lnTo>
                  <a:lnTo>
                    <a:pt x="482" y="40"/>
                  </a:lnTo>
                  <a:lnTo>
                    <a:pt x="482" y="40"/>
                  </a:lnTo>
                  <a:lnTo>
                    <a:pt x="492" y="29"/>
                  </a:lnTo>
                  <a:lnTo>
                    <a:pt x="502" y="20"/>
                  </a:lnTo>
                  <a:lnTo>
                    <a:pt x="512" y="14"/>
                  </a:lnTo>
                  <a:lnTo>
                    <a:pt x="523" y="8"/>
                  </a:lnTo>
                  <a:lnTo>
                    <a:pt x="535" y="4"/>
                  </a:lnTo>
                  <a:lnTo>
                    <a:pt x="548" y="2"/>
                  </a:lnTo>
                  <a:lnTo>
                    <a:pt x="560" y="0"/>
                  </a:lnTo>
                  <a:lnTo>
                    <a:pt x="573" y="0"/>
                  </a:lnTo>
                  <a:lnTo>
                    <a:pt x="586" y="2"/>
                  </a:lnTo>
                  <a:lnTo>
                    <a:pt x="599" y="4"/>
                  </a:lnTo>
                  <a:lnTo>
                    <a:pt x="624" y="10"/>
                  </a:lnTo>
                  <a:lnTo>
                    <a:pt x="650" y="17"/>
                  </a:lnTo>
                  <a:lnTo>
                    <a:pt x="672" y="27"/>
                  </a:lnTo>
                  <a:lnTo>
                    <a:pt x="672" y="27"/>
                  </a:lnTo>
                  <a:lnTo>
                    <a:pt x="705" y="41"/>
                  </a:lnTo>
                  <a:lnTo>
                    <a:pt x="736" y="57"/>
                  </a:lnTo>
                  <a:lnTo>
                    <a:pt x="766" y="74"/>
                  </a:lnTo>
                  <a:lnTo>
                    <a:pt x="796" y="93"/>
                  </a:lnTo>
                  <a:lnTo>
                    <a:pt x="796" y="93"/>
                  </a:lnTo>
                  <a:lnTo>
                    <a:pt x="821" y="108"/>
                  </a:lnTo>
                  <a:lnTo>
                    <a:pt x="847" y="125"/>
                  </a:lnTo>
                  <a:lnTo>
                    <a:pt x="860" y="134"/>
                  </a:lnTo>
                  <a:lnTo>
                    <a:pt x="872" y="143"/>
                  </a:lnTo>
                  <a:lnTo>
                    <a:pt x="883" y="153"/>
                  </a:lnTo>
                  <a:lnTo>
                    <a:pt x="892" y="165"/>
                  </a:lnTo>
                  <a:lnTo>
                    <a:pt x="892" y="165"/>
                  </a:lnTo>
                  <a:lnTo>
                    <a:pt x="898" y="177"/>
                  </a:lnTo>
                  <a:lnTo>
                    <a:pt x="904" y="189"/>
                  </a:lnTo>
                  <a:lnTo>
                    <a:pt x="908" y="202"/>
                  </a:lnTo>
                  <a:lnTo>
                    <a:pt x="911" y="214"/>
                  </a:lnTo>
                  <a:lnTo>
                    <a:pt x="913" y="227"/>
                  </a:lnTo>
                  <a:lnTo>
                    <a:pt x="913" y="238"/>
                  </a:lnTo>
                  <a:lnTo>
                    <a:pt x="913" y="252"/>
                  </a:lnTo>
                  <a:lnTo>
                    <a:pt x="911" y="265"/>
                  </a:lnTo>
                  <a:lnTo>
                    <a:pt x="909" y="278"/>
                  </a:lnTo>
                  <a:lnTo>
                    <a:pt x="905" y="289"/>
                  </a:lnTo>
                  <a:lnTo>
                    <a:pt x="897" y="314"/>
                  </a:lnTo>
                  <a:lnTo>
                    <a:pt x="887" y="339"/>
                  </a:lnTo>
                  <a:lnTo>
                    <a:pt x="875" y="363"/>
                  </a:lnTo>
                  <a:lnTo>
                    <a:pt x="875" y="363"/>
                  </a:lnTo>
                  <a:lnTo>
                    <a:pt x="867" y="373"/>
                  </a:lnTo>
                  <a:lnTo>
                    <a:pt x="858" y="384"/>
                  </a:lnTo>
                  <a:lnTo>
                    <a:pt x="837" y="402"/>
                  </a:lnTo>
                  <a:lnTo>
                    <a:pt x="837" y="402"/>
                  </a:lnTo>
                  <a:lnTo>
                    <a:pt x="822" y="416"/>
                  </a:lnTo>
                  <a:lnTo>
                    <a:pt x="808" y="431"/>
                  </a:lnTo>
                  <a:lnTo>
                    <a:pt x="795" y="446"/>
                  </a:lnTo>
                  <a:lnTo>
                    <a:pt x="783" y="462"/>
                  </a:lnTo>
                  <a:lnTo>
                    <a:pt x="783" y="462"/>
                  </a:lnTo>
                  <a:lnTo>
                    <a:pt x="762" y="488"/>
                  </a:lnTo>
                  <a:lnTo>
                    <a:pt x="741" y="512"/>
                  </a:lnTo>
                  <a:lnTo>
                    <a:pt x="731" y="525"/>
                  </a:lnTo>
                  <a:lnTo>
                    <a:pt x="722" y="538"/>
                  </a:lnTo>
                  <a:lnTo>
                    <a:pt x="713" y="551"/>
                  </a:lnTo>
                  <a:lnTo>
                    <a:pt x="706" y="565"/>
                  </a:lnTo>
                  <a:lnTo>
                    <a:pt x="706" y="565"/>
                  </a:lnTo>
                  <a:lnTo>
                    <a:pt x="698" y="580"/>
                  </a:lnTo>
                  <a:lnTo>
                    <a:pt x="690" y="593"/>
                  </a:lnTo>
                  <a:lnTo>
                    <a:pt x="673" y="619"/>
                  </a:lnTo>
                  <a:lnTo>
                    <a:pt x="655" y="644"/>
                  </a:lnTo>
                  <a:lnTo>
                    <a:pt x="635" y="669"/>
                  </a:lnTo>
                  <a:lnTo>
                    <a:pt x="635" y="669"/>
                  </a:lnTo>
                  <a:lnTo>
                    <a:pt x="625" y="682"/>
                  </a:lnTo>
                  <a:lnTo>
                    <a:pt x="612" y="694"/>
                  </a:lnTo>
                  <a:lnTo>
                    <a:pt x="586" y="716"/>
                  </a:lnTo>
                  <a:lnTo>
                    <a:pt x="560" y="737"/>
                  </a:lnTo>
                  <a:lnTo>
                    <a:pt x="546" y="749"/>
                  </a:lnTo>
                  <a:lnTo>
                    <a:pt x="535" y="762"/>
                  </a:lnTo>
                  <a:lnTo>
                    <a:pt x="535" y="762"/>
                  </a:lnTo>
                  <a:lnTo>
                    <a:pt x="531" y="764"/>
                  </a:lnTo>
                  <a:lnTo>
                    <a:pt x="527" y="767"/>
                  </a:lnTo>
                  <a:lnTo>
                    <a:pt x="523" y="768"/>
                  </a:lnTo>
                  <a:lnTo>
                    <a:pt x="518" y="768"/>
                  </a:lnTo>
                  <a:lnTo>
                    <a:pt x="514" y="768"/>
                  </a:lnTo>
                  <a:lnTo>
                    <a:pt x="510" y="767"/>
                  </a:lnTo>
                  <a:lnTo>
                    <a:pt x="503" y="762"/>
                  </a:lnTo>
                  <a:lnTo>
                    <a:pt x="498" y="755"/>
                  </a:lnTo>
                  <a:lnTo>
                    <a:pt x="497" y="751"/>
                  </a:lnTo>
                  <a:lnTo>
                    <a:pt x="495" y="746"/>
                  </a:lnTo>
                  <a:lnTo>
                    <a:pt x="495" y="742"/>
                  </a:lnTo>
                  <a:lnTo>
                    <a:pt x="497" y="738"/>
                  </a:lnTo>
                  <a:lnTo>
                    <a:pt x="499" y="733"/>
                  </a:lnTo>
                  <a:lnTo>
                    <a:pt x="502" y="729"/>
                  </a:lnTo>
                  <a:lnTo>
                    <a:pt x="502" y="729"/>
                  </a:lnTo>
                  <a:lnTo>
                    <a:pt x="520" y="711"/>
                  </a:lnTo>
                  <a:lnTo>
                    <a:pt x="540" y="694"/>
                  </a:lnTo>
                  <a:lnTo>
                    <a:pt x="579" y="662"/>
                  </a:lnTo>
                  <a:lnTo>
                    <a:pt x="579" y="662"/>
                  </a:lnTo>
                  <a:lnTo>
                    <a:pt x="591" y="650"/>
                  </a:lnTo>
                  <a:lnTo>
                    <a:pt x="603" y="639"/>
                  </a:lnTo>
                  <a:lnTo>
                    <a:pt x="613" y="626"/>
                  </a:lnTo>
                  <a:lnTo>
                    <a:pt x="622" y="612"/>
                  </a:lnTo>
                  <a:lnTo>
                    <a:pt x="641" y="584"/>
                  </a:lnTo>
                  <a:lnTo>
                    <a:pt x="659" y="556"/>
                  </a:lnTo>
                  <a:lnTo>
                    <a:pt x="659" y="556"/>
                  </a:lnTo>
                  <a:lnTo>
                    <a:pt x="689" y="510"/>
                  </a:lnTo>
                  <a:lnTo>
                    <a:pt x="720" y="466"/>
                  </a:lnTo>
                  <a:lnTo>
                    <a:pt x="754" y="423"/>
                  </a:lnTo>
                  <a:lnTo>
                    <a:pt x="773" y="402"/>
                  </a:lnTo>
                  <a:lnTo>
                    <a:pt x="791" y="381"/>
                  </a:lnTo>
                  <a:lnTo>
                    <a:pt x="791" y="381"/>
                  </a:lnTo>
                  <a:lnTo>
                    <a:pt x="809" y="364"/>
                  </a:lnTo>
                  <a:lnTo>
                    <a:pt x="828" y="348"/>
                  </a:lnTo>
                  <a:lnTo>
                    <a:pt x="828" y="348"/>
                  </a:lnTo>
                  <a:lnTo>
                    <a:pt x="834" y="342"/>
                  </a:lnTo>
                  <a:lnTo>
                    <a:pt x="839" y="335"/>
                  </a:lnTo>
                  <a:lnTo>
                    <a:pt x="842" y="329"/>
                  </a:lnTo>
                  <a:lnTo>
                    <a:pt x="843" y="322"/>
                  </a:lnTo>
                  <a:lnTo>
                    <a:pt x="846" y="308"/>
                  </a:lnTo>
                  <a:lnTo>
                    <a:pt x="849" y="301"/>
                  </a:lnTo>
                  <a:lnTo>
                    <a:pt x="853" y="293"/>
                  </a:lnTo>
                  <a:lnTo>
                    <a:pt x="853" y="293"/>
                  </a:lnTo>
                  <a:lnTo>
                    <a:pt x="859" y="283"/>
                  </a:lnTo>
                  <a:lnTo>
                    <a:pt x="863" y="272"/>
                  </a:lnTo>
                  <a:lnTo>
                    <a:pt x="866" y="262"/>
                  </a:lnTo>
                  <a:lnTo>
                    <a:pt x="867" y="252"/>
                  </a:lnTo>
                  <a:lnTo>
                    <a:pt x="868" y="241"/>
                  </a:lnTo>
                  <a:lnTo>
                    <a:pt x="867" y="232"/>
                  </a:lnTo>
                  <a:lnTo>
                    <a:pt x="864" y="223"/>
                  </a:lnTo>
                  <a:lnTo>
                    <a:pt x="862" y="214"/>
                  </a:lnTo>
                  <a:lnTo>
                    <a:pt x="857" y="206"/>
                  </a:lnTo>
                  <a:lnTo>
                    <a:pt x="851" y="198"/>
                  </a:lnTo>
                  <a:lnTo>
                    <a:pt x="846" y="190"/>
                  </a:lnTo>
                  <a:lnTo>
                    <a:pt x="838" y="182"/>
                  </a:lnTo>
                  <a:lnTo>
                    <a:pt x="822" y="168"/>
                  </a:lnTo>
                  <a:lnTo>
                    <a:pt x="804" y="155"/>
                  </a:lnTo>
                  <a:lnTo>
                    <a:pt x="804" y="155"/>
                  </a:lnTo>
                  <a:lnTo>
                    <a:pt x="748" y="118"/>
                  </a:lnTo>
                  <a:lnTo>
                    <a:pt x="719" y="101"/>
                  </a:lnTo>
                  <a:lnTo>
                    <a:pt x="689" y="84"/>
                  </a:lnTo>
                  <a:lnTo>
                    <a:pt x="689" y="84"/>
                  </a:lnTo>
                  <a:lnTo>
                    <a:pt x="675" y="76"/>
                  </a:lnTo>
                  <a:lnTo>
                    <a:pt x="656" y="68"/>
                  </a:lnTo>
                  <a:lnTo>
                    <a:pt x="637" y="59"/>
                  </a:lnTo>
                  <a:lnTo>
                    <a:pt x="615" y="53"/>
                  </a:lnTo>
                  <a:lnTo>
                    <a:pt x="594" y="46"/>
                  </a:lnTo>
                  <a:lnTo>
                    <a:pt x="583" y="45"/>
                  </a:lnTo>
                  <a:lnTo>
                    <a:pt x="573" y="45"/>
                  </a:lnTo>
                  <a:lnTo>
                    <a:pt x="562" y="45"/>
                  </a:lnTo>
                  <a:lnTo>
                    <a:pt x="553" y="46"/>
                  </a:lnTo>
                  <a:lnTo>
                    <a:pt x="544" y="48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26" y="59"/>
                  </a:lnTo>
                  <a:lnTo>
                    <a:pt x="515" y="67"/>
                  </a:lnTo>
                  <a:lnTo>
                    <a:pt x="506" y="76"/>
                  </a:lnTo>
                  <a:lnTo>
                    <a:pt x="495" y="87"/>
                  </a:lnTo>
                  <a:lnTo>
                    <a:pt x="477" y="108"/>
                  </a:lnTo>
                  <a:lnTo>
                    <a:pt x="460" y="133"/>
                  </a:lnTo>
                  <a:lnTo>
                    <a:pt x="427" y="181"/>
                  </a:lnTo>
                  <a:lnTo>
                    <a:pt x="412" y="204"/>
                  </a:lnTo>
                  <a:lnTo>
                    <a:pt x="396" y="225"/>
                  </a:lnTo>
                  <a:lnTo>
                    <a:pt x="396" y="225"/>
                  </a:lnTo>
                  <a:lnTo>
                    <a:pt x="376" y="255"/>
                  </a:lnTo>
                  <a:lnTo>
                    <a:pt x="356" y="284"/>
                  </a:lnTo>
                  <a:lnTo>
                    <a:pt x="336" y="314"/>
                  </a:lnTo>
                  <a:lnTo>
                    <a:pt x="315" y="344"/>
                  </a:lnTo>
                  <a:lnTo>
                    <a:pt x="315" y="344"/>
                  </a:lnTo>
                  <a:lnTo>
                    <a:pt x="303" y="357"/>
                  </a:lnTo>
                  <a:lnTo>
                    <a:pt x="290" y="372"/>
                  </a:lnTo>
                  <a:lnTo>
                    <a:pt x="290" y="372"/>
                  </a:lnTo>
                  <a:lnTo>
                    <a:pt x="286" y="376"/>
                  </a:lnTo>
                  <a:lnTo>
                    <a:pt x="284" y="381"/>
                  </a:lnTo>
                  <a:lnTo>
                    <a:pt x="278" y="393"/>
                  </a:lnTo>
                  <a:lnTo>
                    <a:pt x="273" y="405"/>
                  </a:lnTo>
                  <a:lnTo>
                    <a:pt x="270" y="408"/>
                  </a:lnTo>
                  <a:lnTo>
                    <a:pt x="267" y="412"/>
                  </a:lnTo>
                  <a:lnTo>
                    <a:pt x="267" y="412"/>
                  </a:lnTo>
                  <a:lnTo>
                    <a:pt x="257" y="420"/>
                  </a:lnTo>
                  <a:lnTo>
                    <a:pt x="251" y="429"/>
                  </a:lnTo>
                  <a:lnTo>
                    <a:pt x="236" y="448"/>
                  </a:lnTo>
                  <a:lnTo>
                    <a:pt x="223" y="467"/>
                  </a:lnTo>
                  <a:lnTo>
                    <a:pt x="217" y="476"/>
                  </a:lnTo>
                  <a:lnTo>
                    <a:pt x="209" y="484"/>
                  </a:lnTo>
                  <a:lnTo>
                    <a:pt x="209" y="484"/>
                  </a:lnTo>
                  <a:lnTo>
                    <a:pt x="189" y="507"/>
                  </a:lnTo>
                  <a:lnTo>
                    <a:pt x="172" y="529"/>
                  </a:lnTo>
                  <a:lnTo>
                    <a:pt x="155" y="554"/>
                  </a:lnTo>
                  <a:lnTo>
                    <a:pt x="138" y="576"/>
                  </a:lnTo>
                  <a:lnTo>
                    <a:pt x="138" y="576"/>
                  </a:lnTo>
                  <a:lnTo>
                    <a:pt x="119" y="602"/>
                  </a:lnTo>
                  <a:lnTo>
                    <a:pt x="103" y="627"/>
                  </a:lnTo>
                  <a:lnTo>
                    <a:pt x="89" y="653"/>
                  </a:lnTo>
                  <a:lnTo>
                    <a:pt x="76" y="680"/>
                  </a:lnTo>
                  <a:lnTo>
                    <a:pt x="76" y="680"/>
                  </a:lnTo>
                  <a:lnTo>
                    <a:pt x="72" y="688"/>
                  </a:lnTo>
                  <a:lnTo>
                    <a:pt x="68" y="695"/>
                  </a:lnTo>
                  <a:lnTo>
                    <a:pt x="62" y="701"/>
                  </a:lnTo>
                  <a:lnTo>
                    <a:pt x="56" y="707"/>
                  </a:lnTo>
                  <a:lnTo>
                    <a:pt x="51" y="712"/>
                  </a:lnTo>
                  <a:lnTo>
                    <a:pt x="43" y="716"/>
                  </a:lnTo>
                  <a:lnTo>
                    <a:pt x="36" y="718"/>
                  </a:lnTo>
                  <a:lnTo>
                    <a:pt x="27" y="721"/>
                  </a:lnTo>
                  <a:lnTo>
                    <a:pt x="27" y="721"/>
                  </a:lnTo>
                  <a:lnTo>
                    <a:pt x="22" y="722"/>
                  </a:lnTo>
                  <a:lnTo>
                    <a:pt x="18" y="722"/>
                  </a:lnTo>
                  <a:lnTo>
                    <a:pt x="14" y="721"/>
                  </a:lnTo>
                  <a:lnTo>
                    <a:pt x="10" y="718"/>
                  </a:lnTo>
                  <a:lnTo>
                    <a:pt x="6" y="716"/>
                  </a:lnTo>
                  <a:lnTo>
                    <a:pt x="4" y="713"/>
                  </a:lnTo>
                  <a:lnTo>
                    <a:pt x="0" y="705"/>
                  </a:lnTo>
                  <a:lnTo>
                    <a:pt x="0" y="698"/>
                  </a:lnTo>
                  <a:lnTo>
                    <a:pt x="0" y="692"/>
                  </a:lnTo>
                  <a:lnTo>
                    <a:pt x="1" y="688"/>
                  </a:lnTo>
                  <a:lnTo>
                    <a:pt x="4" y="684"/>
                  </a:lnTo>
                  <a:lnTo>
                    <a:pt x="6" y="682"/>
                  </a:lnTo>
                  <a:lnTo>
                    <a:pt x="10" y="679"/>
                  </a:lnTo>
                  <a:lnTo>
                    <a:pt x="15" y="678"/>
                  </a:lnTo>
                  <a:lnTo>
                    <a:pt x="15" y="67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09" name="Freeform 121"/>
            <p:cNvSpPr/>
            <p:nvPr/>
          </p:nvSpPr>
          <p:spPr bwMode="auto">
            <a:xfrm>
              <a:off x="5278438" y="4387850"/>
              <a:ext cx="250825" cy="128588"/>
            </a:xfrm>
            <a:custGeom>
              <a:avLst/>
              <a:gdLst/>
              <a:ahLst/>
              <a:cxnLst>
                <a:cxn ang="0">
                  <a:pos x="582" y="279"/>
                </a:cxn>
                <a:cxn ang="0">
                  <a:pos x="443" y="265"/>
                </a:cxn>
                <a:cxn ang="0">
                  <a:pos x="387" y="262"/>
                </a:cxn>
                <a:cxn ang="0">
                  <a:pos x="233" y="260"/>
                </a:cxn>
                <a:cxn ang="0">
                  <a:pos x="164" y="255"/>
                </a:cxn>
                <a:cxn ang="0">
                  <a:pos x="90" y="243"/>
                </a:cxn>
                <a:cxn ang="0">
                  <a:pos x="80" y="238"/>
                </a:cxn>
                <a:cxn ang="0">
                  <a:pos x="64" y="222"/>
                </a:cxn>
                <a:cxn ang="0">
                  <a:pos x="48" y="179"/>
                </a:cxn>
                <a:cxn ang="0">
                  <a:pos x="44" y="137"/>
                </a:cxn>
                <a:cxn ang="0">
                  <a:pos x="47" y="90"/>
                </a:cxn>
                <a:cxn ang="0">
                  <a:pos x="56" y="64"/>
                </a:cxn>
                <a:cxn ang="0">
                  <a:pos x="71" y="51"/>
                </a:cxn>
                <a:cxn ang="0">
                  <a:pos x="94" y="45"/>
                </a:cxn>
                <a:cxn ang="0">
                  <a:pos x="226" y="48"/>
                </a:cxn>
                <a:cxn ang="0">
                  <a:pos x="360" y="52"/>
                </a:cxn>
                <a:cxn ang="0">
                  <a:pos x="373" y="47"/>
                </a:cxn>
                <a:cxn ang="0">
                  <a:pos x="379" y="36"/>
                </a:cxn>
                <a:cxn ang="0">
                  <a:pos x="378" y="17"/>
                </a:cxn>
                <a:cxn ang="0">
                  <a:pos x="369" y="7"/>
                </a:cxn>
                <a:cxn ang="0">
                  <a:pos x="360" y="6"/>
                </a:cxn>
                <a:cxn ang="0">
                  <a:pos x="164" y="1"/>
                </a:cxn>
                <a:cxn ang="0">
                  <a:pos x="97" y="0"/>
                </a:cxn>
                <a:cxn ang="0">
                  <a:pos x="94" y="0"/>
                </a:cxn>
                <a:cxn ang="0">
                  <a:pos x="90" y="0"/>
                </a:cxn>
                <a:cxn ang="0">
                  <a:pos x="81" y="1"/>
                </a:cxn>
                <a:cxn ang="0">
                  <a:pos x="67" y="4"/>
                </a:cxn>
                <a:cxn ang="0">
                  <a:pos x="41" y="15"/>
                </a:cxn>
                <a:cxn ang="0">
                  <a:pos x="22" y="34"/>
                </a:cxn>
                <a:cxn ang="0">
                  <a:pos x="10" y="58"/>
                </a:cxn>
                <a:cxn ang="0">
                  <a:pos x="0" y="120"/>
                </a:cxn>
                <a:cxn ang="0">
                  <a:pos x="1" y="166"/>
                </a:cxn>
                <a:cxn ang="0">
                  <a:pos x="16" y="223"/>
                </a:cxn>
                <a:cxn ang="0">
                  <a:pos x="33" y="253"/>
                </a:cxn>
                <a:cxn ang="0">
                  <a:pos x="59" y="277"/>
                </a:cxn>
                <a:cxn ang="0">
                  <a:pos x="72" y="286"/>
                </a:cxn>
                <a:cxn ang="0">
                  <a:pos x="85" y="291"/>
                </a:cxn>
                <a:cxn ang="0">
                  <a:pos x="226" y="303"/>
                </a:cxn>
                <a:cxn ang="0">
                  <a:pos x="368" y="308"/>
                </a:cxn>
                <a:cxn ang="0">
                  <a:pos x="489" y="316"/>
                </a:cxn>
                <a:cxn ang="0">
                  <a:pos x="611" y="325"/>
                </a:cxn>
                <a:cxn ang="0">
                  <a:pos x="620" y="324"/>
                </a:cxn>
                <a:cxn ang="0">
                  <a:pos x="629" y="315"/>
                </a:cxn>
                <a:cxn ang="0">
                  <a:pos x="630" y="294"/>
                </a:cxn>
                <a:cxn ang="0">
                  <a:pos x="624" y="283"/>
                </a:cxn>
                <a:cxn ang="0">
                  <a:pos x="611" y="279"/>
                </a:cxn>
              </a:cxnLst>
              <a:rect l="0" t="0" r="r" b="b"/>
              <a:pathLst>
                <a:path w="632" h="325">
                  <a:moveTo>
                    <a:pt x="611" y="279"/>
                  </a:moveTo>
                  <a:lnTo>
                    <a:pt x="611" y="279"/>
                  </a:lnTo>
                  <a:lnTo>
                    <a:pt x="582" y="279"/>
                  </a:lnTo>
                  <a:lnTo>
                    <a:pt x="555" y="277"/>
                  </a:lnTo>
                  <a:lnTo>
                    <a:pt x="498" y="272"/>
                  </a:lnTo>
                  <a:lnTo>
                    <a:pt x="443" y="265"/>
                  </a:lnTo>
                  <a:lnTo>
                    <a:pt x="416" y="264"/>
                  </a:lnTo>
                  <a:lnTo>
                    <a:pt x="387" y="262"/>
                  </a:lnTo>
                  <a:lnTo>
                    <a:pt x="387" y="262"/>
                  </a:lnTo>
                  <a:lnTo>
                    <a:pt x="310" y="262"/>
                  </a:lnTo>
                  <a:lnTo>
                    <a:pt x="271" y="261"/>
                  </a:lnTo>
                  <a:lnTo>
                    <a:pt x="233" y="260"/>
                  </a:lnTo>
                  <a:lnTo>
                    <a:pt x="233" y="260"/>
                  </a:lnTo>
                  <a:lnTo>
                    <a:pt x="198" y="257"/>
                  </a:lnTo>
                  <a:lnTo>
                    <a:pt x="164" y="255"/>
                  </a:lnTo>
                  <a:lnTo>
                    <a:pt x="94" y="247"/>
                  </a:lnTo>
                  <a:lnTo>
                    <a:pt x="94" y="247"/>
                  </a:lnTo>
                  <a:lnTo>
                    <a:pt x="90" y="243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0" y="238"/>
                  </a:lnTo>
                  <a:lnTo>
                    <a:pt x="73" y="234"/>
                  </a:lnTo>
                  <a:lnTo>
                    <a:pt x="69" y="228"/>
                  </a:lnTo>
                  <a:lnTo>
                    <a:pt x="64" y="222"/>
                  </a:lnTo>
                  <a:lnTo>
                    <a:pt x="58" y="209"/>
                  </a:lnTo>
                  <a:lnTo>
                    <a:pt x="52" y="194"/>
                  </a:lnTo>
                  <a:lnTo>
                    <a:pt x="48" y="179"/>
                  </a:lnTo>
                  <a:lnTo>
                    <a:pt x="47" y="164"/>
                  </a:lnTo>
                  <a:lnTo>
                    <a:pt x="46" y="150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06"/>
                  </a:lnTo>
                  <a:lnTo>
                    <a:pt x="47" y="90"/>
                  </a:lnTo>
                  <a:lnTo>
                    <a:pt x="51" y="77"/>
                  </a:lnTo>
                  <a:lnTo>
                    <a:pt x="54" y="70"/>
                  </a:lnTo>
                  <a:lnTo>
                    <a:pt x="56" y="64"/>
                  </a:lnTo>
                  <a:lnTo>
                    <a:pt x="60" y="60"/>
                  </a:lnTo>
                  <a:lnTo>
                    <a:pt x="65" y="55"/>
                  </a:lnTo>
                  <a:lnTo>
                    <a:pt x="71" y="51"/>
                  </a:lnTo>
                  <a:lnTo>
                    <a:pt x="78" y="48"/>
                  </a:lnTo>
                  <a:lnTo>
                    <a:pt x="85" y="47"/>
                  </a:lnTo>
                  <a:lnTo>
                    <a:pt x="94" y="45"/>
                  </a:lnTo>
                  <a:lnTo>
                    <a:pt x="94" y="45"/>
                  </a:lnTo>
                  <a:lnTo>
                    <a:pt x="161" y="47"/>
                  </a:lnTo>
                  <a:lnTo>
                    <a:pt x="226" y="48"/>
                  </a:lnTo>
                  <a:lnTo>
                    <a:pt x="293" y="51"/>
                  </a:lnTo>
                  <a:lnTo>
                    <a:pt x="360" y="52"/>
                  </a:lnTo>
                  <a:lnTo>
                    <a:pt x="360" y="52"/>
                  </a:lnTo>
                  <a:lnTo>
                    <a:pt x="364" y="51"/>
                  </a:lnTo>
                  <a:lnTo>
                    <a:pt x="369" y="49"/>
                  </a:lnTo>
                  <a:lnTo>
                    <a:pt x="373" y="47"/>
                  </a:lnTo>
                  <a:lnTo>
                    <a:pt x="375" y="44"/>
                  </a:lnTo>
                  <a:lnTo>
                    <a:pt x="378" y="40"/>
                  </a:lnTo>
                  <a:lnTo>
                    <a:pt x="379" y="36"/>
                  </a:lnTo>
                  <a:lnTo>
                    <a:pt x="381" y="28"/>
                  </a:lnTo>
                  <a:lnTo>
                    <a:pt x="379" y="21"/>
                  </a:lnTo>
                  <a:lnTo>
                    <a:pt x="378" y="17"/>
                  </a:lnTo>
                  <a:lnTo>
                    <a:pt x="375" y="13"/>
                  </a:lnTo>
                  <a:lnTo>
                    <a:pt x="373" y="10"/>
                  </a:lnTo>
                  <a:lnTo>
                    <a:pt x="369" y="7"/>
                  </a:lnTo>
                  <a:lnTo>
                    <a:pt x="364" y="6"/>
                  </a:lnTo>
                  <a:lnTo>
                    <a:pt x="360" y="6"/>
                  </a:lnTo>
                  <a:lnTo>
                    <a:pt x="360" y="6"/>
                  </a:lnTo>
                  <a:lnTo>
                    <a:pt x="294" y="5"/>
                  </a:lnTo>
                  <a:lnTo>
                    <a:pt x="229" y="4"/>
                  </a:lnTo>
                  <a:lnTo>
                    <a:pt x="164" y="1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0" y="0"/>
                  </a:lnTo>
                  <a:lnTo>
                    <a:pt x="85" y="0"/>
                  </a:lnTo>
                  <a:lnTo>
                    <a:pt x="85" y="0"/>
                  </a:lnTo>
                  <a:lnTo>
                    <a:pt x="81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67" y="4"/>
                  </a:lnTo>
                  <a:lnTo>
                    <a:pt x="56" y="6"/>
                  </a:lnTo>
                  <a:lnTo>
                    <a:pt x="48" y="10"/>
                  </a:lnTo>
                  <a:lnTo>
                    <a:pt x="41" y="15"/>
                  </a:lnTo>
                  <a:lnTo>
                    <a:pt x="34" y="21"/>
                  </a:lnTo>
                  <a:lnTo>
                    <a:pt x="27" y="27"/>
                  </a:lnTo>
                  <a:lnTo>
                    <a:pt x="22" y="34"/>
                  </a:lnTo>
                  <a:lnTo>
                    <a:pt x="18" y="41"/>
                  </a:lnTo>
                  <a:lnTo>
                    <a:pt x="14" y="49"/>
                  </a:lnTo>
                  <a:lnTo>
                    <a:pt x="10" y="58"/>
                  </a:lnTo>
                  <a:lnTo>
                    <a:pt x="5" y="77"/>
                  </a:lnTo>
                  <a:lnTo>
                    <a:pt x="1" y="98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42"/>
                  </a:lnTo>
                  <a:lnTo>
                    <a:pt x="1" y="166"/>
                  </a:lnTo>
                  <a:lnTo>
                    <a:pt x="4" y="189"/>
                  </a:lnTo>
                  <a:lnTo>
                    <a:pt x="10" y="213"/>
                  </a:lnTo>
                  <a:lnTo>
                    <a:pt x="16" y="223"/>
                  </a:lnTo>
                  <a:lnTo>
                    <a:pt x="20" y="234"/>
                  </a:lnTo>
                  <a:lnTo>
                    <a:pt x="26" y="244"/>
                  </a:lnTo>
                  <a:lnTo>
                    <a:pt x="33" y="253"/>
                  </a:lnTo>
                  <a:lnTo>
                    <a:pt x="41" y="262"/>
                  </a:lnTo>
                  <a:lnTo>
                    <a:pt x="48" y="270"/>
                  </a:lnTo>
                  <a:lnTo>
                    <a:pt x="59" y="277"/>
                  </a:lnTo>
                  <a:lnTo>
                    <a:pt x="69" y="282"/>
                  </a:lnTo>
                  <a:lnTo>
                    <a:pt x="69" y="282"/>
                  </a:lnTo>
                  <a:lnTo>
                    <a:pt x="72" y="286"/>
                  </a:lnTo>
                  <a:lnTo>
                    <a:pt x="76" y="289"/>
                  </a:lnTo>
                  <a:lnTo>
                    <a:pt x="80" y="290"/>
                  </a:lnTo>
                  <a:lnTo>
                    <a:pt x="85" y="291"/>
                  </a:lnTo>
                  <a:lnTo>
                    <a:pt x="85" y="291"/>
                  </a:lnTo>
                  <a:lnTo>
                    <a:pt x="156" y="298"/>
                  </a:lnTo>
                  <a:lnTo>
                    <a:pt x="226" y="303"/>
                  </a:lnTo>
                  <a:lnTo>
                    <a:pt x="297" y="307"/>
                  </a:lnTo>
                  <a:lnTo>
                    <a:pt x="368" y="308"/>
                  </a:lnTo>
                  <a:lnTo>
                    <a:pt x="368" y="308"/>
                  </a:lnTo>
                  <a:lnTo>
                    <a:pt x="398" y="308"/>
                  </a:lnTo>
                  <a:lnTo>
                    <a:pt x="428" y="311"/>
                  </a:lnTo>
                  <a:lnTo>
                    <a:pt x="489" y="316"/>
                  </a:lnTo>
                  <a:lnTo>
                    <a:pt x="549" y="323"/>
                  </a:lnTo>
                  <a:lnTo>
                    <a:pt x="579" y="324"/>
                  </a:lnTo>
                  <a:lnTo>
                    <a:pt x="611" y="325"/>
                  </a:lnTo>
                  <a:lnTo>
                    <a:pt x="611" y="325"/>
                  </a:lnTo>
                  <a:lnTo>
                    <a:pt x="616" y="325"/>
                  </a:lnTo>
                  <a:lnTo>
                    <a:pt x="620" y="324"/>
                  </a:lnTo>
                  <a:lnTo>
                    <a:pt x="624" y="321"/>
                  </a:lnTo>
                  <a:lnTo>
                    <a:pt x="627" y="319"/>
                  </a:lnTo>
                  <a:lnTo>
                    <a:pt x="629" y="315"/>
                  </a:lnTo>
                  <a:lnTo>
                    <a:pt x="630" y="311"/>
                  </a:lnTo>
                  <a:lnTo>
                    <a:pt x="632" y="303"/>
                  </a:lnTo>
                  <a:lnTo>
                    <a:pt x="630" y="294"/>
                  </a:lnTo>
                  <a:lnTo>
                    <a:pt x="629" y="290"/>
                  </a:lnTo>
                  <a:lnTo>
                    <a:pt x="627" y="287"/>
                  </a:lnTo>
                  <a:lnTo>
                    <a:pt x="624" y="283"/>
                  </a:lnTo>
                  <a:lnTo>
                    <a:pt x="620" y="282"/>
                  </a:lnTo>
                  <a:lnTo>
                    <a:pt x="616" y="279"/>
                  </a:lnTo>
                  <a:lnTo>
                    <a:pt x="611" y="279"/>
                  </a:lnTo>
                  <a:lnTo>
                    <a:pt x="611" y="27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10" name="Freeform 122"/>
            <p:cNvSpPr/>
            <p:nvPr/>
          </p:nvSpPr>
          <p:spPr bwMode="auto">
            <a:xfrm>
              <a:off x="5303838" y="4565650"/>
              <a:ext cx="220663" cy="109538"/>
            </a:xfrm>
            <a:custGeom>
              <a:avLst/>
              <a:gdLst/>
              <a:ahLst/>
              <a:cxnLst>
                <a:cxn ang="0">
                  <a:pos x="94" y="48"/>
                </a:cxn>
                <a:cxn ang="0">
                  <a:pos x="143" y="50"/>
                </a:cxn>
                <a:cxn ang="0">
                  <a:pos x="215" y="53"/>
                </a:cxn>
                <a:cxn ang="0">
                  <a:pos x="287" y="59"/>
                </a:cxn>
                <a:cxn ang="0">
                  <a:pos x="442" y="71"/>
                </a:cxn>
                <a:cxn ang="0">
                  <a:pos x="535" y="67"/>
                </a:cxn>
                <a:cxn ang="0">
                  <a:pos x="544" y="65"/>
                </a:cxn>
                <a:cxn ang="0">
                  <a:pos x="555" y="51"/>
                </a:cxn>
                <a:cxn ang="0">
                  <a:pos x="553" y="31"/>
                </a:cxn>
                <a:cxn ang="0">
                  <a:pos x="544" y="23"/>
                </a:cxn>
                <a:cxn ang="0">
                  <a:pos x="535" y="21"/>
                </a:cxn>
                <a:cxn ang="0">
                  <a:pos x="410" y="23"/>
                </a:cxn>
                <a:cxn ang="0">
                  <a:pos x="243" y="10"/>
                </a:cxn>
                <a:cxn ang="0">
                  <a:pos x="164" y="3"/>
                </a:cxn>
                <a:cxn ang="0">
                  <a:pos x="84" y="0"/>
                </a:cxn>
                <a:cxn ang="0">
                  <a:pos x="46" y="7"/>
                </a:cxn>
                <a:cxn ang="0">
                  <a:pos x="28" y="17"/>
                </a:cxn>
                <a:cxn ang="0">
                  <a:pos x="11" y="44"/>
                </a:cxn>
                <a:cxn ang="0">
                  <a:pos x="4" y="83"/>
                </a:cxn>
                <a:cxn ang="0">
                  <a:pos x="3" y="123"/>
                </a:cxn>
                <a:cxn ang="0">
                  <a:pos x="1" y="181"/>
                </a:cxn>
                <a:cxn ang="0">
                  <a:pos x="9" y="207"/>
                </a:cxn>
                <a:cxn ang="0">
                  <a:pos x="25" y="229"/>
                </a:cxn>
                <a:cxn ang="0">
                  <a:pos x="59" y="254"/>
                </a:cxn>
                <a:cxn ang="0">
                  <a:pos x="109" y="269"/>
                </a:cxn>
                <a:cxn ang="0">
                  <a:pos x="175" y="274"/>
                </a:cxn>
                <a:cxn ang="0">
                  <a:pos x="325" y="275"/>
                </a:cxn>
                <a:cxn ang="0">
                  <a:pos x="523" y="272"/>
                </a:cxn>
                <a:cxn ang="0">
                  <a:pos x="536" y="269"/>
                </a:cxn>
                <a:cxn ang="0">
                  <a:pos x="544" y="258"/>
                </a:cxn>
                <a:cxn ang="0">
                  <a:pos x="543" y="238"/>
                </a:cxn>
                <a:cxn ang="0">
                  <a:pos x="532" y="229"/>
                </a:cxn>
                <a:cxn ang="0">
                  <a:pos x="523" y="227"/>
                </a:cxn>
                <a:cxn ang="0">
                  <a:pos x="296" y="229"/>
                </a:cxn>
                <a:cxn ang="0">
                  <a:pos x="221" y="224"/>
                </a:cxn>
                <a:cxn ang="0">
                  <a:pos x="131" y="223"/>
                </a:cxn>
                <a:cxn ang="0">
                  <a:pos x="101" y="220"/>
                </a:cxn>
                <a:cxn ang="0">
                  <a:pos x="72" y="208"/>
                </a:cxn>
                <a:cxn ang="0">
                  <a:pos x="55" y="189"/>
                </a:cxn>
                <a:cxn ang="0">
                  <a:pos x="47" y="152"/>
                </a:cxn>
                <a:cxn ang="0">
                  <a:pos x="50" y="96"/>
                </a:cxn>
                <a:cxn ang="0">
                  <a:pos x="50" y="79"/>
                </a:cxn>
                <a:cxn ang="0">
                  <a:pos x="54" y="58"/>
                </a:cxn>
                <a:cxn ang="0">
                  <a:pos x="79" y="48"/>
                </a:cxn>
              </a:cxnLst>
              <a:rect l="0" t="0" r="r" b="b"/>
              <a:pathLst>
                <a:path w="557" h="275">
                  <a:moveTo>
                    <a:pt x="79" y="48"/>
                  </a:moveTo>
                  <a:lnTo>
                    <a:pt x="79" y="48"/>
                  </a:lnTo>
                  <a:lnTo>
                    <a:pt x="94" y="48"/>
                  </a:lnTo>
                  <a:lnTo>
                    <a:pt x="110" y="49"/>
                  </a:lnTo>
                  <a:lnTo>
                    <a:pt x="127" y="50"/>
                  </a:lnTo>
                  <a:lnTo>
                    <a:pt x="143" y="50"/>
                  </a:lnTo>
                  <a:lnTo>
                    <a:pt x="143" y="50"/>
                  </a:lnTo>
                  <a:lnTo>
                    <a:pt x="178" y="51"/>
                  </a:lnTo>
                  <a:lnTo>
                    <a:pt x="215" y="53"/>
                  </a:lnTo>
                  <a:lnTo>
                    <a:pt x="250" y="55"/>
                  </a:lnTo>
                  <a:lnTo>
                    <a:pt x="287" y="59"/>
                  </a:lnTo>
                  <a:lnTo>
                    <a:pt x="287" y="59"/>
                  </a:lnTo>
                  <a:lnTo>
                    <a:pt x="348" y="65"/>
                  </a:lnTo>
                  <a:lnTo>
                    <a:pt x="411" y="70"/>
                  </a:lnTo>
                  <a:lnTo>
                    <a:pt x="442" y="71"/>
                  </a:lnTo>
                  <a:lnTo>
                    <a:pt x="472" y="71"/>
                  </a:lnTo>
                  <a:lnTo>
                    <a:pt x="504" y="70"/>
                  </a:lnTo>
                  <a:lnTo>
                    <a:pt x="535" y="67"/>
                  </a:lnTo>
                  <a:lnTo>
                    <a:pt x="535" y="67"/>
                  </a:lnTo>
                  <a:lnTo>
                    <a:pt x="540" y="66"/>
                  </a:lnTo>
                  <a:lnTo>
                    <a:pt x="544" y="65"/>
                  </a:lnTo>
                  <a:lnTo>
                    <a:pt x="548" y="62"/>
                  </a:lnTo>
                  <a:lnTo>
                    <a:pt x="551" y="59"/>
                  </a:lnTo>
                  <a:lnTo>
                    <a:pt x="555" y="51"/>
                  </a:lnTo>
                  <a:lnTo>
                    <a:pt x="557" y="42"/>
                  </a:lnTo>
                  <a:lnTo>
                    <a:pt x="556" y="34"/>
                  </a:lnTo>
                  <a:lnTo>
                    <a:pt x="553" y="31"/>
                  </a:lnTo>
                  <a:lnTo>
                    <a:pt x="551" y="28"/>
                  </a:lnTo>
                  <a:lnTo>
                    <a:pt x="548" y="25"/>
                  </a:lnTo>
                  <a:lnTo>
                    <a:pt x="544" y="23"/>
                  </a:lnTo>
                  <a:lnTo>
                    <a:pt x="540" y="21"/>
                  </a:lnTo>
                  <a:lnTo>
                    <a:pt x="535" y="21"/>
                  </a:lnTo>
                  <a:lnTo>
                    <a:pt x="535" y="21"/>
                  </a:lnTo>
                  <a:lnTo>
                    <a:pt x="493" y="24"/>
                  </a:lnTo>
                  <a:lnTo>
                    <a:pt x="451" y="24"/>
                  </a:lnTo>
                  <a:lnTo>
                    <a:pt x="410" y="23"/>
                  </a:lnTo>
                  <a:lnTo>
                    <a:pt x="368" y="20"/>
                  </a:lnTo>
                  <a:lnTo>
                    <a:pt x="285" y="12"/>
                  </a:lnTo>
                  <a:lnTo>
                    <a:pt x="243" y="10"/>
                  </a:lnTo>
                  <a:lnTo>
                    <a:pt x="202" y="6"/>
                  </a:lnTo>
                  <a:lnTo>
                    <a:pt x="202" y="6"/>
                  </a:lnTo>
                  <a:lnTo>
                    <a:pt x="164" y="3"/>
                  </a:lnTo>
                  <a:lnTo>
                    <a:pt x="123" y="0"/>
                  </a:lnTo>
                  <a:lnTo>
                    <a:pt x="103" y="0"/>
                  </a:lnTo>
                  <a:lnTo>
                    <a:pt x="84" y="0"/>
                  </a:lnTo>
                  <a:lnTo>
                    <a:pt x="64" y="3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39" y="10"/>
                  </a:lnTo>
                  <a:lnTo>
                    <a:pt x="33" y="14"/>
                  </a:lnTo>
                  <a:lnTo>
                    <a:pt x="28" y="17"/>
                  </a:lnTo>
                  <a:lnTo>
                    <a:pt x="24" y="21"/>
                  </a:lnTo>
                  <a:lnTo>
                    <a:pt x="16" y="32"/>
                  </a:lnTo>
                  <a:lnTo>
                    <a:pt x="11" y="44"/>
                  </a:lnTo>
                  <a:lnTo>
                    <a:pt x="7" y="55"/>
                  </a:lnTo>
                  <a:lnTo>
                    <a:pt x="5" y="70"/>
                  </a:lnTo>
                  <a:lnTo>
                    <a:pt x="4" y="83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3" y="123"/>
                  </a:lnTo>
                  <a:lnTo>
                    <a:pt x="0" y="152"/>
                  </a:lnTo>
                  <a:lnTo>
                    <a:pt x="0" y="167"/>
                  </a:lnTo>
                  <a:lnTo>
                    <a:pt x="1" y="181"/>
                  </a:lnTo>
                  <a:lnTo>
                    <a:pt x="5" y="194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4" y="216"/>
                  </a:lnTo>
                  <a:lnTo>
                    <a:pt x="20" y="223"/>
                  </a:lnTo>
                  <a:lnTo>
                    <a:pt x="25" y="229"/>
                  </a:lnTo>
                  <a:lnTo>
                    <a:pt x="31" y="236"/>
                  </a:lnTo>
                  <a:lnTo>
                    <a:pt x="45" y="246"/>
                  </a:lnTo>
                  <a:lnTo>
                    <a:pt x="59" y="254"/>
                  </a:lnTo>
                  <a:lnTo>
                    <a:pt x="75" y="261"/>
                  </a:lnTo>
                  <a:lnTo>
                    <a:pt x="92" y="265"/>
                  </a:lnTo>
                  <a:lnTo>
                    <a:pt x="109" y="269"/>
                  </a:lnTo>
                  <a:lnTo>
                    <a:pt x="127" y="270"/>
                  </a:lnTo>
                  <a:lnTo>
                    <a:pt x="127" y="270"/>
                  </a:lnTo>
                  <a:lnTo>
                    <a:pt x="175" y="274"/>
                  </a:lnTo>
                  <a:lnTo>
                    <a:pt x="225" y="275"/>
                  </a:lnTo>
                  <a:lnTo>
                    <a:pt x="275" y="275"/>
                  </a:lnTo>
                  <a:lnTo>
                    <a:pt x="325" y="275"/>
                  </a:lnTo>
                  <a:lnTo>
                    <a:pt x="424" y="274"/>
                  </a:lnTo>
                  <a:lnTo>
                    <a:pt x="523" y="272"/>
                  </a:lnTo>
                  <a:lnTo>
                    <a:pt x="523" y="272"/>
                  </a:lnTo>
                  <a:lnTo>
                    <a:pt x="529" y="272"/>
                  </a:lnTo>
                  <a:lnTo>
                    <a:pt x="532" y="271"/>
                  </a:lnTo>
                  <a:lnTo>
                    <a:pt x="536" y="269"/>
                  </a:lnTo>
                  <a:lnTo>
                    <a:pt x="540" y="266"/>
                  </a:lnTo>
                  <a:lnTo>
                    <a:pt x="543" y="262"/>
                  </a:lnTo>
                  <a:lnTo>
                    <a:pt x="544" y="258"/>
                  </a:lnTo>
                  <a:lnTo>
                    <a:pt x="546" y="250"/>
                  </a:lnTo>
                  <a:lnTo>
                    <a:pt x="544" y="241"/>
                  </a:lnTo>
                  <a:lnTo>
                    <a:pt x="543" y="238"/>
                  </a:lnTo>
                  <a:lnTo>
                    <a:pt x="540" y="235"/>
                  </a:lnTo>
                  <a:lnTo>
                    <a:pt x="536" y="232"/>
                  </a:lnTo>
                  <a:lnTo>
                    <a:pt x="532" y="229"/>
                  </a:lnTo>
                  <a:lnTo>
                    <a:pt x="529" y="228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447" y="228"/>
                  </a:lnTo>
                  <a:lnTo>
                    <a:pt x="372" y="229"/>
                  </a:lnTo>
                  <a:lnTo>
                    <a:pt x="296" y="229"/>
                  </a:lnTo>
                  <a:lnTo>
                    <a:pt x="258" y="227"/>
                  </a:lnTo>
                  <a:lnTo>
                    <a:pt x="221" y="224"/>
                  </a:lnTo>
                  <a:lnTo>
                    <a:pt x="221" y="224"/>
                  </a:lnTo>
                  <a:lnTo>
                    <a:pt x="191" y="223"/>
                  </a:lnTo>
                  <a:lnTo>
                    <a:pt x="161" y="224"/>
                  </a:lnTo>
                  <a:lnTo>
                    <a:pt x="131" y="223"/>
                  </a:lnTo>
                  <a:lnTo>
                    <a:pt x="115" y="223"/>
                  </a:lnTo>
                  <a:lnTo>
                    <a:pt x="101" y="220"/>
                  </a:lnTo>
                  <a:lnTo>
                    <a:pt x="101" y="220"/>
                  </a:lnTo>
                  <a:lnTo>
                    <a:pt x="89" y="218"/>
                  </a:lnTo>
                  <a:lnTo>
                    <a:pt x="80" y="214"/>
                  </a:lnTo>
                  <a:lnTo>
                    <a:pt x="72" y="208"/>
                  </a:lnTo>
                  <a:lnTo>
                    <a:pt x="66" y="203"/>
                  </a:lnTo>
                  <a:lnTo>
                    <a:pt x="60" y="195"/>
                  </a:lnTo>
                  <a:lnTo>
                    <a:pt x="55" y="189"/>
                  </a:lnTo>
                  <a:lnTo>
                    <a:pt x="52" y="180"/>
                  </a:lnTo>
                  <a:lnTo>
                    <a:pt x="50" y="172"/>
                  </a:lnTo>
                  <a:lnTo>
                    <a:pt x="47" y="152"/>
                  </a:lnTo>
                  <a:lnTo>
                    <a:pt x="46" y="133"/>
                  </a:lnTo>
                  <a:lnTo>
                    <a:pt x="47" y="114"/>
                  </a:lnTo>
                  <a:lnTo>
                    <a:pt x="50" y="96"/>
                  </a:lnTo>
                  <a:lnTo>
                    <a:pt x="50" y="96"/>
                  </a:lnTo>
                  <a:lnTo>
                    <a:pt x="50" y="88"/>
                  </a:lnTo>
                  <a:lnTo>
                    <a:pt x="50" y="79"/>
                  </a:lnTo>
                  <a:lnTo>
                    <a:pt x="50" y="71"/>
                  </a:lnTo>
                  <a:lnTo>
                    <a:pt x="51" y="65"/>
                  </a:lnTo>
                  <a:lnTo>
                    <a:pt x="54" y="58"/>
                  </a:lnTo>
                  <a:lnTo>
                    <a:pt x="59" y="53"/>
                  </a:lnTo>
                  <a:lnTo>
                    <a:pt x="67" y="49"/>
                  </a:lnTo>
                  <a:lnTo>
                    <a:pt x="79" y="48"/>
                  </a:lnTo>
                  <a:lnTo>
                    <a:pt x="79" y="4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11" name="Freeform 123"/>
            <p:cNvSpPr/>
            <p:nvPr/>
          </p:nvSpPr>
          <p:spPr bwMode="auto">
            <a:xfrm>
              <a:off x="5699126" y="4387850"/>
              <a:ext cx="244475" cy="128588"/>
            </a:xfrm>
            <a:custGeom>
              <a:avLst/>
              <a:gdLst/>
              <a:ahLst/>
              <a:cxnLst>
                <a:cxn ang="0">
                  <a:pos x="612" y="98"/>
                </a:cxn>
                <a:cxn ang="0">
                  <a:pos x="601" y="49"/>
                </a:cxn>
                <a:cxn ang="0">
                  <a:pos x="586" y="27"/>
                </a:cxn>
                <a:cxn ang="0">
                  <a:pos x="567" y="10"/>
                </a:cxn>
                <a:cxn ang="0">
                  <a:pos x="538" y="1"/>
                </a:cxn>
                <a:cxn ang="0">
                  <a:pos x="530" y="0"/>
                </a:cxn>
                <a:cxn ang="0">
                  <a:pos x="523" y="0"/>
                </a:cxn>
                <a:cxn ang="0">
                  <a:pos x="521" y="0"/>
                </a:cxn>
                <a:cxn ang="0">
                  <a:pos x="516" y="0"/>
                </a:cxn>
                <a:cxn ang="0">
                  <a:pos x="386" y="4"/>
                </a:cxn>
                <a:cxn ang="0">
                  <a:pos x="255" y="6"/>
                </a:cxn>
                <a:cxn ang="0">
                  <a:pos x="242" y="10"/>
                </a:cxn>
                <a:cxn ang="0">
                  <a:pos x="234" y="21"/>
                </a:cxn>
                <a:cxn ang="0">
                  <a:pos x="237" y="40"/>
                </a:cxn>
                <a:cxn ang="0">
                  <a:pos x="246" y="49"/>
                </a:cxn>
                <a:cxn ang="0">
                  <a:pos x="255" y="52"/>
                </a:cxn>
                <a:cxn ang="0">
                  <a:pos x="454" y="47"/>
                </a:cxn>
                <a:cxn ang="0">
                  <a:pos x="529" y="47"/>
                </a:cxn>
                <a:cxn ang="0">
                  <a:pos x="550" y="55"/>
                </a:cxn>
                <a:cxn ang="0">
                  <a:pos x="561" y="70"/>
                </a:cxn>
                <a:cxn ang="0">
                  <a:pos x="569" y="106"/>
                </a:cxn>
                <a:cxn ang="0">
                  <a:pos x="569" y="150"/>
                </a:cxn>
                <a:cxn ang="0">
                  <a:pos x="563" y="194"/>
                </a:cxn>
                <a:cxn ang="0">
                  <a:pos x="546" y="228"/>
                </a:cxn>
                <a:cxn ang="0">
                  <a:pos x="529" y="240"/>
                </a:cxn>
                <a:cxn ang="0">
                  <a:pos x="521" y="247"/>
                </a:cxn>
                <a:cxn ang="0">
                  <a:pos x="417" y="257"/>
                </a:cxn>
                <a:cxn ang="0">
                  <a:pos x="343" y="261"/>
                </a:cxn>
                <a:cxn ang="0">
                  <a:pos x="226" y="262"/>
                </a:cxn>
                <a:cxn ang="0">
                  <a:pos x="115" y="272"/>
                </a:cxn>
                <a:cxn ang="0">
                  <a:pos x="4" y="279"/>
                </a:cxn>
                <a:cxn ang="0">
                  <a:pos x="3" y="279"/>
                </a:cxn>
                <a:cxn ang="0">
                  <a:pos x="4" y="325"/>
                </a:cxn>
                <a:cxn ang="0">
                  <a:pos x="66" y="323"/>
                </a:cxn>
                <a:cxn ang="0">
                  <a:pos x="216" y="308"/>
                </a:cxn>
                <a:cxn ang="0">
                  <a:pos x="318" y="307"/>
                </a:cxn>
                <a:cxn ang="0">
                  <a:pos x="530" y="291"/>
                </a:cxn>
                <a:cxn ang="0">
                  <a:pos x="539" y="289"/>
                </a:cxn>
                <a:cxn ang="0">
                  <a:pos x="546" y="282"/>
                </a:cxn>
                <a:cxn ang="0">
                  <a:pos x="574" y="262"/>
                </a:cxn>
                <a:cxn ang="0">
                  <a:pos x="594" y="234"/>
                </a:cxn>
                <a:cxn ang="0">
                  <a:pos x="610" y="189"/>
                </a:cxn>
                <a:cxn ang="0">
                  <a:pos x="615" y="120"/>
                </a:cxn>
              </a:cxnLst>
              <a:rect l="0" t="0" r="r" b="b"/>
              <a:pathLst>
                <a:path w="615" h="325">
                  <a:moveTo>
                    <a:pt x="615" y="120"/>
                  </a:moveTo>
                  <a:lnTo>
                    <a:pt x="615" y="120"/>
                  </a:lnTo>
                  <a:lnTo>
                    <a:pt x="612" y="98"/>
                  </a:lnTo>
                  <a:lnTo>
                    <a:pt x="610" y="77"/>
                  </a:lnTo>
                  <a:lnTo>
                    <a:pt x="605" y="58"/>
                  </a:lnTo>
                  <a:lnTo>
                    <a:pt x="601" y="49"/>
                  </a:lnTo>
                  <a:lnTo>
                    <a:pt x="597" y="41"/>
                  </a:lnTo>
                  <a:lnTo>
                    <a:pt x="591" y="34"/>
                  </a:lnTo>
                  <a:lnTo>
                    <a:pt x="586" y="27"/>
                  </a:lnTo>
                  <a:lnTo>
                    <a:pt x="581" y="21"/>
                  </a:lnTo>
                  <a:lnTo>
                    <a:pt x="574" y="15"/>
                  </a:lnTo>
                  <a:lnTo>
                    <a:pt x="567" y="10"/>
                  </a:lnTo>
                  <a:lnTo>
                    <a:pt x="557" y="6"/>
                  </a:lnTo>
                  <a:lnTo>
                    <a:pt x="548" y="4"/>
                  </a:lnTo>
                  <a:lnTo>
                    <a:pt x="538" y="1"/>
                  </a:lnTo>
                  <a:lnTo>
                    <a:pt x="538" y="1"/>
                  </a:lnTo>
                  <a:lnTo>
                    <a:pt x="534" y="1"/>
                  </a:lnTo>
                  <a:lnTo>
                    <a:pt x="530" y="0"/>
                  </a:lnTo>
                  <a:lnTo>
                    <a:pt x="523" y="0"/>
                  </a:lnTo>
                  <a:lnTo>
                    <a:pt x="523" y="0"/>
                  </a:lnTo>
                  <a:lnTo>
                    <a:pt x="523" y="0"/>
                  </a:lnTo>
                  <a:lnTo>
                    <a:pt x="523" y="0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18" y="0"/>
                  </a:lnTo>
                  <a:lnTo>
                    <a:pt x="518" y="0"/>
                  </a:lnTo>
                  <a:lnTo>
                    <a:pt x="516" y="0"/>
                  </a:lnTo>
                  <a:lnTo>
                    <a:pt x="516" y="0"/>
                  </a:lnTo>
                  <a:lnTo>
                    <a:pt x="451" y="1"/>
                  </a:lnTo>
                  <a:lnTo>
                    <a:pt x="386" y="4"/>
                  </a:lnTo>
                  <a:lnTo>
                    <a:pt x="321" y="5"/>
                  </a:lnTo>
                  <a:lnTo>
                    <a:pt x="255" y="6"/>
                  </a:lnTo>
                  <a:lnTo>
                    <a:pt x="255" y="6"/>
                  </a:lnTo>
                  <a:lnTo>
                    <a:pt x="250" y="6"/>
                  </a:lnTo>
                  <a:lnTo>
                    <a:pt x="246" y="7"/>
                  </a:lnTo>
                  <a:lnTo>
                    <a:pt x="242" y="10"/>
                  </a:lnTo>
                  <a:lnTo>
                    <a:pt x="238" y="13"/>
                  </a:lnTo>
                  <a:lnTo>
                    <a:pt x="237" y="17"/>
                  </a:lnTo>
                  <a:lnTo>
                    <a:pt x="234" y="21"/>
                  </a:lnTo>
                  <a:lnTo>
                    <a:pt x="233" y="28"/>
                  </a:lnTo>
                  <a:lnTo>
                    <a:pt x="234" y="36"/>
                  </a:lnTo>
                  <a:lnTo>
                    <a:pt x="237" y="40"/>
                  </a:lnTo>
                  <a:lnTo>
                    <a:pt x="238" y="44"/>
                  </a:lnTo>
                  <a:lnTo>
                    <a:pt x="242" y="47"/>
                  </a:lnTo>
                  <a:lnTo>
                    <a:pt x="246" y="49"/>
                  </a:lnTo>
                  <a:lnTo>
                    <a:pt x="250" y="51"/>
                  </a:lnTo>
                  <a:lnTo>
                    <a:pt x="255" y="52"/>
                  </a:lnTo>
                  <a:lnTo>
                    <a:pt x="255" y="52"/>
                  </a:lnTo>
                  <a:lnTo>
                    <a:pt x="322" y="51"/>
                  </a:lnTo>
                  <a:lnTo>
                    <a:pt x="387" y="48"/>
                  </a:lnTo>
                  <a:lnTo>
                    <a:pt x="454" y="47"/>
                  </a:lnTo>
                  <a:lnTo>
                    <a:pt x="519" y="45"/>
                  </a:lnTo>
                  <a:lnTo>
                    <a:pt x="519" y="45"/>
                  </a:lnTo>
                  <a:lnTo>
                    <a:pt x="529" y="47"/>
                  </a:lnTo>
                  <a:lnTo>
                    <a:pt x="536" y="48"/>
                  </a:lnTo>
                  <a:lnTo>
                    <a:pt x="543" y="51"/>
                  </a:lnTo>
                  <a:lnTo>
                    <a:pt x="550" y="55"/>
                  </a:lnTo>
                  <a:lnTo>
                    <a:pt x="553" y="60"/>
                  </a:lnTo>
                  <a:lnTo>
                    <a:pt x="557" y="64"/>
                  </a:lnTo>
                  <a:lnTo>
                    <a:pt x="561" y="70"/>
                  </a:lnTo>
                  <a:lnTo>
                    <a:pt x="564" y="77"/>
                  </a:lnTo>
                  <a:lnTo>
                    <a:pt x="567" y="90"/>
                  </a:lnTo>
                  <a:lnTo>
                    <a:pt x="569" y="106"/>
                  </a:lnTo>
                  <a:lnTo>
                    <a:pt x="569" y="137"/>
                  </a:lnTo>
                  <a:lnTo>
                    <a:pt x="569" y="137"/>
                  </a:lnTo>
                  <a:lnTo>
                    <a:pt x="569" y="150"/>
                  </a:lnTo>
                  <a:lnTo>
                    <a:pt x="568" y="164"/>
                  </a:lnTo>
                  <a:lnTo>
                    <a:pt x="565" y="179"/>
                  </a:lnTo>
                  <a:lnTo>
                    <a:pt x="563" y="194"/>
                  </a:lnTo>
                  <a:lnTo>
                    <a:pt x="557" y="209"/>
                  </a:lnTo>
                  <a:lnTo>
                    <a:pt x="550" y="222"/>
                  </a:lnTo>
                  <a:lnTo>
                    <a:pt x="546" y="228"/>
                  </a:lnTo>
                  <a:lnTo>
                    <a:pt x="540" y="234"/>
                  </a:lnTo>
                  <a:lnTo>
                    <a:pt x="535" y="238"/>
                  </a:lnTo>
                  <a:lnTo>
                    <a:pt x="529" y="240"/>
                  </a:lnTo>
                  <a:lnTo>
                    <a:pt x="529" y="240"/>
                  </a:lnTo>
                  <a:lnTo>
                    <a:pt x="525" y="243"/>
                  </a:lnTo>
                  <a:lnTo>
                    <a:pt x="521" y="247"/>
                  </a:lnTo>
                  <a:lnTo>
                    <a:pt x="521" y="247"/>
                  </a:lnTo>
                  <a:lnTo>
                    <a:pt x="451" y="255"/>
                  </a:lnTo>
                  <a:lnTo>
                    <a:pt x="417" y="257"/>
                  </a:lnTo>
                  <a:lnTo>
                    <a:pt x="382" y="260"/>
                  </a:lnTo>
                  <a:lnTo>
                    <a:pt x="382" y="260"/>
                  </a:lnTo>
                  <a:lnTo>
                    <a:pt x="343" y="261"/>
                  </a:lnTo>
                  <a:lnTo>
                    <a:pt x="305" y="262"/>
                  </a:lnTo>
                  <a:lnTo>
                    <a:pt x="226" y="262"/>
                  </a:lnTo>
                  <a:lnTo>
                    <a:pt x="226" y="262"/>
                  </a:lnTo>
                  <a:lnTo>
                    <a:pt x="199" y="264"/>
                  </a:lnTo>
                  <a:lnTo>
                    <a:pt x="172" y="265"/>
                  </a:lnTo>
                  <a:lnTo>
                    <a:pt x="115" y="272"/>
                  </a:lnTo>
                  <a:lnTo>
                    <a:pt x="60" y="277"/>
                  </a:lnTo>
                  <a:lnTo>
                    <a:pt x="33" y="279"/>
                  </a:lnTo>
                  <a:lnTo>
                    <a:pt x="4" y="279"/>
                  </a:lnTo>
                  <a:lnTo>
                    <a:pt x="4" y="279"/>
                  </a:lnTo>
                  <a:lnTo>
                    <a:pt x="3" y="279"/>
                  </a:lnTo>
                  <a:lnTo>
                    <a:pt x="3" y="279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4" y="325"/>
                  </a:lnTo>
                  <a:lnTo>
                    <a:pt x="4" y="325"/>
                  </a:lnTo>
                  <a:lnTo>
                    <a:pt x="34" y="324"/>
                  </a:lnTo>
                  <a:lnTo>
                    <a:pt x="66" y="323"/>
                  </a:lnTo>
                  <a:lnTo>
                    <a:pt x="126" y="316"/>
                  </a:lnTo>
                  <a:lnTo>
                    <a:pt x="186" y="311"/>
                  </a:lnTo>
                  <a:lnTo>
                    <a:pt x="216" y="308"/>
                  </a:lnTo>
                  <a:lnTo>
                    <a:pt x="247" y="308"/>
                  </a:lnTo>
                  <a:lnTo>
                    <a:pt x="247" y="308"/>
                  </a:lnTo>
                  <a:lnTo>
                    <a:pt x="318" y="307"/>
                  </a:lnTo>
                  <a:lnTo>
                    <a:pt x="389" y="303"/>
                  </a:lnTo>
                  <a:lnTo>
                    <a:pt x="459" y="298"/>
                  </a:lnTo>
                  <a:lnTo>
                    <a:pt x="530" y="291"/>
                  </a:lnTo>
                  <a:lnTo>
                    <a:pt x="530" y="291"/>
                  </a:lnTo>
                  <a:lnTo>
                    <a:pt x="534" y="290"/>
                  </a:lnTo>
                  <a:lnTo>
                    <a:pt x="539" y="289"/>
                  </a:lnTo>
                  <a:lnTo>
                    <a:pt x="543" y="286"/>
                  </a:lnTo>
                  <a:lnTo>
                    <a:pt x="546" y="282"/>
                  </a:lnTo>
                  <a:lnTo>
                    <a:pt x="546" y="282"/>
                  </a:lnTo>
                  <a:lnTo>
                    <a:pt x="556" y="277"/>
                  </a:lnTo>
                  <a:lnTo>
                    <a:pt x="565" y="270"/>
                  </a:lnTo>
                  <a:lnTo>
                    <a:pt x="574" y="262"/>
                  </a:lnTo>
                  <a:lnTo>
                    <a:pt x="582" y="253"/>
                  </a:lnTo>
                  <a:lnTo>
                    <a:pt x="589" y="244"/>
                  </a:lnTo>
                  <a:lnTo>
                    <a:pt x="594" y="234"/>
                  </a:lnTo>
                  <a:lnTo>
                    <a:pt x="599" y="223"/>
                  </a:lnTo>
                  <a:lnTo>
                    <a:pt x="603" y="213"/>
                  </a:lnTo>
                  <a:lnTo>
                    <a:pt x="610" y="189"/>
                  </a:lnTo>
                  <a:lnTo>
                    <a:pt x="614" y="166"/>
                  </a:lnTo>
                  <a:lnTo>
                    <a:pt x="615" y="142"/>
                  </a:lnTo>
                  <a:lnTo>
                    <a:pt x="615" y="120"/>
                  </a:lnTo>
                  <a:lnTo>
                    <a:pt x="615" y="12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12" name="Freeform 124"/>
            <p:cNvSpPr/>
            <p:nvPr/>
          </p:nvSpPr>
          <p:spPr bwMode="auto">
            <a:xfrm>
              <a:off x="5697538" y="4565650"/>
              <a:ext cx="220663" cy="109538"/>
            </a:xfrm>
            <a:custGeom>
              <a:avLst/>
              <a:gdLst/>
              <a:ahLst/>
              <a:cxnLst>
                <a:cxn ang="0">
                  <a:pos x="463" y="48"/>
                </a:cxn>
                <a:cxn ang="0">
                  <a:pos x="414" y="50"/>
                </a:cxn>
                <a:cxn ang="0">
                  <a:pos x="342" y="53"/>
                </a:cxn>
                <a:cxn ang="0">
                  <a:pos x="270" y="59"/>
                </a:cxn>
                <a:cxn ang="0">
                  <a:pos x="115" y="71"/>
                </a:cxn>
                <a:cxn ang="0">
                  <a:pos x="22" y="67"/>
                </a:cxn>
                <a:cxn ang="0">
                  <a:pos x="13" y="65"/>
                </a:cxn>
                <a:cxn ang="0">
                  <a:pos x="1" y="51"/>
                </a:cxn>
                <a:cxn ang="0">
                  <a:pos x="2" y="31"/>
                </a:cxn>
                <a:cxn ang="0">
                  <a:pos x="11" y="23"/>
                </a:cxn>
                <a:cxn ang="0">
                  <a:pos x="22" y="21"/>
                </a:cxn>
                <a:cxn ang="0">
                  <a:pos x="146" y="23"/>
                </a:cxn>
                <a:cxn ang="0">
                  <a:pos x="314" y="10"/>
                </a:cxn>
                <a:cxn ang="0">
                  <a:pos x="392" y="3"/>
                </a:cxn>
                <a:cxn ang="0">
                  <a:pos x="473" y="0"/>
                </a:cxn>
                <a:cxn ang="0">
                  <a:pos x="510" y="7"/>
                </a:cxn>
                <a:cxn ang="0">
                  <a:pos x="528" y="17"/>
                </a:cxn>
                <a:cxn ang="0">
                  <a:pos x="546" y="44"/>
                </a:cxn>
                <a:cxn ang="0">
                  <a:pos x="553" y="83"/>
                </a:cxn>
                <a:cxn ang="0">
                  <a:pos x="554" y="123"/>
                </a:cxn>
                <a:cxn ang="0">
                  <a:pos x="554" y="181"/>
                </a:cxn>
                <a:cxn ang="0">
                  <a:pos x="546" y="207"/>
                </a:cxn>
                <a:cxn ang="0">
                  <a:pos x="532" y="229"/>
                </a:cxn>
                <a:cxn ang="0">
                  <a:pos x="498" y="254"/>
                </a:cxn>
                <a:cxn ang="0">
                  <a:pos x="448" y="269"/>
                </a:cxn>
                <a:cxn ang="0">
                  <a:pos x="380" y="274"/>
                </a:cxn>
                <a:cxn ang="0">
                  <a:pos x="231" y="275"/>
                </a:cxn>
                <a:cxn ang="0">
                  <a:pos x="34" y="272"/>
                </a:cxn>
                <a:cxn ang="0">
                  <a:pos x="19" y="269"/>
                </a:cxn>
                <a:cxn ang="0">
                  <a:pos x="13" y="258"/>
                </a:cxn>
                <a:cxn ang="0">
                  <a:pos x="14" y="238"/>
                </a:cxn>
                <a:cxn ang="0">
                  <a:pos x="23" y="229"/>
                </a:cxn>
                <a:cxn ang="0">
                  <a:pos x="34" y="227"/>
                </a:cxn>
                <a:cxn ang="0">
                  <a:pos x="260" y="229"/>
                </a:cxn>
                <a:cxn ang="0">
                  <a:pos x="336" y="224"/>
                </a:cxn>
                <a:cxn ang="0">
                  <a:pos x="426" y="223"/>
                </a:cxn>
                <a:cxn ang="0">
                  <a:pos x="456" y="220"/>
                </a:cxn>
                <a:cxn ang="0">
                  <a:pos x="485" y="208"/>
                </a:cxn>
                <a:cxn ang="0">
                  <a:pos x="501" y="189"/>
                </a:cxn>
                <a:cxn ang="0">
                  <a:pos x="510" y="152"/>
                </a:cxn>
                <a:cxn ang="0">
                  <a:pos x="507" y="96"/>
                </a:cxn>
                <a:cxn ang="0">
                  <a:pos x="506" y="79"/>
                </a:cxn>
                <a:cxn ang="0">
                  <a:pos x="503" y="58"/>
                </a:cxn>
                <a:cxn ang="0">
                  <a:pos x="478" y="48"/>
                </a:cxn>
              </a:cxnLst>
              <a:rect l="0" t="0" r="r" b="b"/>
              <a:pathLst>
                <a:path w="556" h="275">
                  <a:moveTo>
                    <a:pt x="478" y="48"/>
                  </a:moveTo>
                  <a:lnTo>
                    <a:pt x="478" y="48"/>
                  </a:lnTo>
                  <a:lnTo>
                    <a:pt x="463" y="48"/>
                  </a:lnTo>
                  <a:lnTo>
                    <a:pt x="447" y="49"/>
                  </a:lnTo>
                  <a:lnTo>
                    <a:pt x="430" y="50"/>
                  </a:lnTo>
                  <a:lnTo>
                    <a:pt x="414" y="50"/>
                  </a:lnTo>
                  <a:lnTo>
                    <a:pt x="414" y="50"/>
                  </a:lnTo>
                  <a:lnTo>
                    <a:pt x="378" y="51"/>
                  </a:lnTo>
                  <a:lnTo>
                    <a:pt x="342" y="53"/>
                  </a:lnTo>
                  <a:lnTo>
                    <a:pt x="306" y="55"/>
                  </a:lnTo>
                  <a:lnTo>
                    <a:pt x="270" y="59"/>
                  </a:lnTo>
                  <a:lnTo>
                    <a:pt x="270" y="59"/>
                  </a:lnTo>
                  <a:lnTo>
                    <a:pt x="208" y="65"/>
                  </a:lnTo>
                  <a:lnTo>
                    <a:pt x="146" y="70"/>
                  </a:lnTo>
                  <a:lnTo>
                    <a:pt x="115" y="71"/>
                  </a:lnTo>
                  <a:lnTo>
                    <a:pt x="83" y="71"/>
                  </a:lnTo>
                  <a:lnTo>
                    <a:pt x="53" y="70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17" y="66"/>
                  </a:lnTo>
                  <a:lnTo>
                    <a:pt x="13" y="65"/>
                  </a:lnTo>
                  <a:lnTo>
                    <a:pt x="9" y="62"/>
                  </a:lnTo>
                  <a:lnTo>
                    <a:pt x="5" y="59"/>
                  </a:lnTo>
                  <a:lnTo>
                    <a:pt x="1" y="51"/>
                  </a:lnTo>
                  <a:lnTo>
                    <a:pt x="0" y="42"/>
                  </a:lnTo>
                  <a:lnTo>
                    <a:pt x="1" y="34"/>
                  </a:lnTo>
                  <a:lnTo>
                    <a:pt x="2" y="31"/>
                  </a:lnTo>
                  <a:lnTo>
                    <a:pt x="5" y="28"/>
                  </a:lnTo>
                  <a:lnTo>
                    <a:pt x="9" y="25"/>
                  </a:lnTo>
                  <a:lnTo>
                    <a:pt x="11" y="23"/>
                  </a:lnTo>
                  <a:lnTo>
                    <a:pt x="17" y="21"/>
                  </a:lnTo>
                  <a:lnTo>
                    <a:pt x="22" y="21"/>
                  </a:lnTo>
                  <a:lnTo>
                    <a:pt x="22" y="21"/>
                  </a:lnTo>
                  <a:lnTo>
                    <a:pt x="64" y="24"/>
                  </a:lnTo>
                  <a:lnTo>
                    <a:pt x="106" y="24"/>
                  </a:lnTo>
                  <a:lnTo>
                    <a:pt x="146" y="23"/>
                  </a:lnTo>
                  <a:lnTo>
                    <a:pt x="188" y="20"/>
                  </a:lnTo>
                  <a:lnTo>
                    <a:pt x="272" y="12"/>
                  </a:lnTo>
                  <a:lnTo>
                    <a:pt x="314" y="10"/>
                  </a:lnTo>
                  <a:lnTo>
                    <a:pt x="354" y="6"/>
                  </a:lnTo>
                  <a:lnTo>
                    <a:pt x="354" y="6"/>
                  </a:lnTo>
                  <a:lnTo>
                    <a:pt x="392" y="3"/>
                  </a:lnTo>
                  <a:lnTo>
                    <a:pt x="433" y="0"/>
                  </a:lnTo>
                  <a:lnTo>
                    <a:pt x="454" y="0"/>
                  </a:lnTo>
                  <a:lnTo>
                    <a:pt x="473" y="0"/>
                  </a:lnTo>
                  <a:lnTo>
                    <a:pt x="493" y="3"/>
                  </a:lnTo>
                  <a:lnTo>
                    <a:pt x="510" y="7"/>
                  </a:lnTo>
                  <a:lnTo>
                    <a:pt x="510" y="7"/>
                  </a:lnTo>
                  <a:lnTo>
                    <a:pt x="518" y="10"/>
                  </a:lnTo>
                  <a:lnTo>
                    <a:pt x="523" y="14"/>
                  </a:lnTo>
                  <a:lnTo>
                    <a:pt x="528" y="17"/>
                  </a:lnTo>
                  <a:lnTo>
                    <a:pt x="533" y="21"/>
                  </a:lnTo>
                  <a:lnTo>
                    <a:pt x="541" y="32"/>
                  </a:lnTo>
                  <a:lnTo>
                    <a:pt x="546" y="44"/>
                  </a:lnTo>
                  <a:lnTo>
                    <a:pt x="549" y="55"/>
                  </a:lnTo>
                  <a:lnTo>
                    <a:pt x="552" y="70"/>
                  </a:lnTo>
                  <a:lnTo>
                    <a:pt x="553" y="83"/>
                  </a:lnTo>
                  <a:lnTo>
                    <a:pt x="553" y="96"/>
                  </a:lnTo>
                  <a:lnTo>
                    <a:pt x="553" y="96"/>
                  </a:lnTo>
                  <a:lnTo>
                    <a:pt x="554" y="123"/>
                  </a:lnTo>
                  <a:lnTo>
                    <a:pt x="556" y="152"/>
                  </a:lnTo>
                  <a:lnTo>
                    <a:pt x="556" y="167"/>
                  </a:lnTo>
                  <a:lnTo>
                    <a:pt x="554" y="181"/>
                  </a:lnTo>
                  <a:lnTo>
                    <a:pt x="552" y="194"/>
                  </a:lnTo>
                  <a:lnTo>
                    <a:pt x="546" y="207"/>
                  </a:lnTo>
                  <a:lnTo>
                    <a:pt x="546" y="207"/>
                  </a:lnTo>
                  <a:lnTo>
                    <a:pt x="542" y="216"/>
                  </a:lnTo>
                  <a:lnTo>
                    <a:pt x="537" y="223"/>
                  </a:lnTo>
                  <a:lnTo>
                    <a:pt x="532" y="229"/>
                  </a:lnTo>
                  <a:lnTo>
                    <a:pt x="525" y="236"/>
                  </a:lnTo>
                  <a:lnTo>
                    <a:pt x="512" y="246"/>
                  </a:lnTo>
                  <a:lnTo>
                    <a:pt x="498" y="254"/>
                  </a:lnTo>
                  <a:lnTo>
                    <a:pt x="482" y="261"/>
                  </a:lnTo>
                  <a:lnTo>
                    <a:pt x="465" y="265"/>
                  </a:lnTo>
                  <a:lnTo>
                    <a:pt x="448" y="269"/>
                  </a:lnTo>
                  <a:lnTo>
                    <a:pt x="430" y="270"/>
                  </a:lnTo>
                  <a:lnTo>
                    <a:pt x="430" y="270"/>
                  </a:lnTo>
                  <a:lnTo>
                    <a:pt x="380" y="274"/>
                  </a:lnTo>
                  <a:lnTo>
                    <a:pt x="331" y="275"/>
                  </a:lnTo>
                  <a:lnTo>
                    <a:pt x="281" y="275"/>
                  </a:lnTo>
                  <a:lnTo>
                    <a:pt x="231" y="275"/>
                  </a:lnTo>
                  <a:lnTo>
                    <a:pt x="132" y="274"/>
                  </a:lnTo>
                  <a:lnTo>
                    <a:pt x="34" y="272"/>
                  </a:lnTo>
                  <a:lnTo>
                    <a:pt x="34" y="272"/>
                  </a:lnTo>
                  <a:lnTo>
                    <a:pt x="28" y="272"/>
                  </a:lnTo>
                  <a:lnTo>
                    <a:pt x="23" y="271"/>
                  </a:lnTo>
                  <a:lnTo>
                    <a:pt x="19" y="269"/>
                  </a:lnTo>
                  <a:lnTo>
                    <a:pt x="17" y="266"/>
                  </a:lnTo>
                  <a:lnTo>
                    <a:pt x="14" y="262"/>
                  </a:lnTo>
                  <a:lnTo>
                    <a:pt x="13" y="258"/>
                  </a:lnTo>
                  <a:lnTo>
                    <a:pt x="11" y="250"/>
                  </a:lnTo>
                  <a:lnTo>
                    <a:pt x="13" y="241"/>
                  </a:lnTo>
                  <a:lnTo>
                    <a:pt x="14" y="238"/>
                  </a:lnTo>
                  <a:lnTo>
                    <a:pt x="17" y="235"/>
                  </a:lnTo>
                  <a:lnTo>
                    <a:pt x="19" y="232"/>
                  </a:lnTo>
                  <a:lnTo>
                    <a:pt x="23" y="229"/>
                  </a:lnTo>
                  <a:lnTo>
                    <a:pt x="28" y="228"/>
                  </a:lnTo>
                  <a:lnTo>
                    <a:pt x="34" y="227"/>
                  </a:lnTo>
                  <a:lnTo>
                    <a:pt x="34" y="227"/>
                  </a:lnTo>
                  <a:lnTo>
                    <a:pt x="108" y="228"/>
                  </a:lnTo>
                  <a:lnTo>
                    <a:pt x="184" y="229"/>
                  </a:lnTo>
                  <a:lnTo>
                    <a:pt x="260" y="229"/>
                  </a:lnTo>
                  <a:lnTo>
                    <a:pt x="298" y="227"/>
                  </a:lnTo>
                  <a:lnTo>
                    <a:pt x="336" y="224"/>
                  </a:lnTo>
                  <a:lnTo>
                    <a:pt x="336" y="224"/>
                  </a:lnTo>
                  <a:lnTo>
                    <a:pt x="366" y="223"/>
                  </a:lnTo>
                  <a:lnTo>
                    <a:pt x="396" y="224"/>
                  </a:lnTo>
                  <a:lnTo>
                    <a:pt x="426" y="223"/>
                  </a:lnTo>
                  <a:lnTo>
                    <a:pt x="440" y="223"/>
                  </a:lnTo>
                  <a:lnTo>
                    <a:pt x="456" y="220"/>
                  </a:lnTo>
                  <a:lnTo>
                    <a:pt x="456" y="220"/>
                  </a:lnTo>
                  <a:lnTo>
                    <a:pt x="467" y="218"/>
                  </a:lnTo>
                  <a:lnTo>
                    <a:pt x="477" y="214"/>
                  </a:lnTo>
                  <a:lnTo>
                    <a:pt x="485" y="208"/>
                  </a:lnTo>
                  <a:lnTo>
                    <a:pt x="491" y="203"/>
                  </a:lnTo>
                  <a:lnTo>
                    <a:pt x="497" y="195"/>
                  </a:lnTo>
                  <a:lnTo>
                    <a:pt x="501" y="189"/>
                  </a:lnTo>
                  <a:lnTo>
                    <a:pt x="505" y="180"/>
                  </a:lnTo>
                  <a:lnTo>
                    <a:pt x="507" y="172"/>
                  </a:lnTo>
                  <a:lnTo>
                    <a:pt x="510" y="152"/>
                  </a:lnTo>
                  <a:lnTo>
                    <a:pt x="510" y="133"/>
                  </a:lnTo>
                  <a:lnTo>
                    <a:pt x="508" y="114"/>
                  </a:lnTo>
                  <a:lnTo>
                    <a:pt x="507" y="96"/>
                  </a:lnTo>
                  <a:lnTo>
                    <a:pt x="507" y="96"/>
                  </a:lnTo>
                  <a:lnTo>
                    <a:pt x="506" y="88"/>
                  </a:lnTo>
                  <a:lnTo>
                    <a:pt x="506" y="79"/>
                  </a:lnTo>
                  <a:lnTo>
                    <a:pt x="506" y="71"/>
                  </a:lnTo>
                  <a:lnTo>
                    <a:pt x="506" y="65"/>
                  </a:lnTo>
                  <a:lnTo>
                    <a:pt x="503" y="58"/>
                  </a:lnTo>
                  <a:lnTo>
                    <a:pt x="498" y="53"/>
                  </a:lnTo>
                  <a:lnTo>
                    <a:pt x="490" y="49"/>
                  </a:lnTo>
                  <a:lnTo>
                    <a:pt x="478" y="48"/>
                  </a:lnTo>
                  <a:lnTo>
                    <a:pt x="478" y="4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13" name="Freeform 125"/>
            <p:cNvSpPr/>
            <p:nvPr/>
          </p:nvSpPr>
          <p:spPr bwMode="auto">
            <a:xfrm>
              <a:off x="5508626" y="4500563"/>
              <a:ext cx="19050" cy="90488"/>
            </a:xfrm>
            <a:custGeom>
              <a:avLst/>
              <a:gdLst/>
              <a:ahLst/>
              <a:cxnLst>
                <a:cxn ang="0">
                  <a:pos x="0" y="23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4"/>
                </a:cxn>
                <a:cxn ang="0">
                  <a:pos x="1" y="217"/>
                </a:cxn>
                <a:cxn ang="0">
                  <a:pos x="4" y="221"/>
                </a:cxn>
                <a:cxn ang="0">
                  <a:pos x="7" y="224"/>
                </a:cxn>
                <a:cxn ang="0">
                  <a:pos x="11" y="227"/>
                </a:cxn>
                <a:cxn ang="0">
                  <a:pos x="14" y="228"/>
                </a:cxn>
                <a:cxn ang="0">
                  <a:pos x="22" y="229"/>
                </a:cxn>
                <a:cxn ang="0">
                  <a:pos x="31" y="228"/>
                </a:cxn>
                <a:cxn ang="0">
                  <a:pos x="35" y="227"/>
                </a:cxn>
                <a:cxn ang="0">
                  <a:pos x="38" y="224"/>
                </a:cxn>
                <a:cxn ang="0">
                  <a:pos x="41" y="221"/>
                </a:cxn>
                <a:cxn ang="0">
                  <a:pos x="43" y="217"/>
                </a:cxn>
                <a:cxn ang="0">
                  <a:pos x="45" y="214"/>
                </a:cxn>
                <a:cxn ang="0">
                  <a:pos x="46" y="208"/>
                </a:cxn>
                <a:cxn ang="0">
                  <a:pos x="46" y="23"/>
                </a:cxn>
                <a:cxn ang="0">
                  <a:pos x="46" y="23"/>
                </a:cxn>
                <a:cxn ang="0">
                  <a:pos x="45" y="17"/>
                </a:cxn>
                <a:cxn ang="0">
                  <a:pos x="43" y="12"/>
                </a:cxn>
                <a:cxn ang="0">
                  <a:pos x="41" y="8"/>
                </a:cxn>
                <a:cxn ang="0">
                  <a:pos x="38" y="6"/>
                </a:cxn>
                <a:cxn ang="0">
                  <a:pos x="35" y="3"/>
                </a:cxn>
                <a:cxn ang="0">
                  <a:pos x="31" y="2"/>
                </a:cxn>
                <a:cxn ang="0">
                  <a:pos x="22" y="0"/>
                </a:cxn>
                <a:cxn ang="0">
                  <a:pos x="14" y="2"/>
                </a:cxn>
                <a:cxn ang="0">
                  <a:pos x="11" y="3"/>
                </a:cxn>
                <a:cxn ang="0">
                  <a:pos x="7" y="6"/>
                </a:cxn>
                <a:cxn ang="0">
                  <a:pos x="4" y="8"/>
                </a:cxn>
                <a:cxn ang="0">
                  <a:pos x="1" y="12"/>
                </a:cxn>
                <a:cxn ang="0">
                  <a:pos x="0" y="17"/>
                </a:cxn>
                <a:cxn ang="0">
                  <a:pos x="0" y="23"/>
                </a:cxn>
                <a:cxn ang="0">
                  <a:pos x="0" y="23"/>
                </a:cxn>
              </a:cxnLst>
              <a:rect l="0" t="0" r="r" b="b"/>
              <a:pathLst>
                <a:path w="46" h="229">
                  <a:moveTo>
                    <a:pt x="0" y="23"/>
                  </a:moveTo>
                  <a:lnTo>
                    <a:pt x="0" y="208"/>
                  </a:lnTo>
                  <a:lnTo>
                    <a:pt x="0" y="208"/>
                  </a:lnTo>
                  <a:lnTo>
                    <a:pt x="0" y="214"/>
                  </a:lnTo>
                  <a:lnTo>
                    <a:pt x="1" y="217"/>
                  </a:lnTo>
                  <a:lnTo>
                    <a:pt x="4" y="221"/>
                  </a:lnTo>
                  <a:lnTo>
                    <a:pt x="7" y="224"/>
                  </a:lnTo>
                  <a:lnTo>
                    <a:pt x="11" y="227"/>
                  </a:lnTo>
                  <a:lnTo>
                    <a:pt x="14" y="228"/>
                  </a:lnTo>
                  <a:lnTo>
                    <a:pt x="22" y="229"/>
                  </a:lnTo>
                  <a:lnTo>
                    <a:pt x="31" y="228"/>
                  </a:lnTo>
                  <a:lnTo>
                    <a:pt x="35" y="227"/>
                  </a:lnTo>
                  <a:lnTo>
                    <a:pt x="38" y="224"/>
                  </a:lnTo>
                  <a:lnTo>
                    <a:pt x="41" y="221"/>
                  </a:lnTo>
                  <a:lnTo>
                    <a:pt x="43" y="217"/>
                  </a:lnTo>
                  <a:lnTo>
                    <a:pt x="45" y="214"/>
                  </a:lnTo>
                  <a:lnTo>
                    <a:pt x="46" y="20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5" y="17"/>
                  </a:lnTo>
                  <a:lnTo>
                    <a:pt x="43" y="12"/>
                  </a:lnTo>
                  <a:lnTo>
                    <a:pt x="41" y="8"/>
                  </a:lnTo>
                  <a:lnTo>
                    <a:pt x="38" y="6"/>
                  </a:lnTo>
                  <a:lnTo>
                    <a:pt x="35" y="3"/>
                  </a:lnTo>
                  <a:lnTo>
                    <a:pt x="31" y="2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11" y="3"/>
                  </a:lnTo>
                  <a:lnTo>
                    <a:pt x="7" y="6"/>
                  </a:lnTo>
                  <a:lnTo>
                    <a:pt x="4" y="8"/>
                  </a:lnTo>
                  <a:lnTo>
                    <a:pt x="1" y="12"/>
                  </a:lnTo>
                  <a:lnTo>
                    <a:pt x="0" y="17"/>
                  </a:lnTo>
                  <a:lnTo>
                    <a:pt x="0" y="23"/>
                  </a:lnTo>
                  <a:lnTo>
                    <a:pt x="0" y="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14" name="Freeform 126"/>
            <p:cNvSpPr/>
            <p:nvPr/>
          </p:nvSpPr>
          <p:spPr bwMode="auto">
            <a:xfrm>
              <a:off x="5502276" y="4656138"/>
              <a:ext cx="217488" cy="144463"/>
            </a:xfrm>
            <a:custGeom>
              <a:avLst/>
              <a:gdLst/>
              <a:ahLst/>
              <a:cxnLst>
                <a:cxn ang="0">
                  <a:pos x="548" y="17"/>
                </a:cxn>
                <a:cxn ang="0">
                  <a:pos x="541" y="7"/>
                </a:cxn>
                <a:cxn ang="0">
                  <a:pos x="531" y="0"/>
                </a:cxn>
                <a:cxn ang="0">
                  <a:pos x="523" y="0"/>
                </a:cxn>
                <a:cxn ang="0">
                  <a:pos x="507" y="7"/>
                </a:cxn>
                <a:cxn ang="0">
                  <a:pos x="501" y="21"/>
                </a:cxn>
                <a:cxn ang="0">
                  <a:pos x="503" y="190"/>
                </a:cxn>
                <a:cxn ang="0">
                  <a:pos x="503" y="240"/>
                </a:cxn>
                <a:cxn ang="0">
                  <a:pos x="497" y="283"/>
                </a:cxn>
                <a:cxn ang="0">
                  <a:pos x="484" y="302"/>
                </a:cxn>
                <a:cxn ang="0">
                  <a:pos x="471" y="310"/>
                </a:cxn>
                <a:cxn ang="0">
                  <a:pos x="431" y="321"/>
                </a:cxn>
                <a:cxn ang="0">
                  <a:pos x="397" y="322"/>
                </a:cxn>
                <a:cxn ang="0">
                  <a:pos x="267" y="314"/>
                </a:cxn>
                <a:cxn ang="0">
                  <a:pos x="180" y="312"/>
                </a:cxn>
                <a:cxn ang="0">
                  <a:pos x="115" y="305"/>
                </a:cxn>
                <a:cxn ang="0">
                  <a:pos x="81" y="292"/>
                </a:cxn>
                <a:cxn ang="0">
                  <a:pos x="57" y="268"/>
                </a:cxn>
                <a:cxn ang="0">
                  <a:pos x="49" y="244"/>
                </a:cxn>
                <a:cxn ang="0">
                  <a:pos x="47" y="195"/>
                </a:cxn>
                <a:cxn ang="0">
                  <a:pos x="49" y="132"/>
                </a:cxn>
                <a:cxn ang="0">
                  <a:pos x="53" y="51"/>
                </a:cxn>
                <a:cxn ang="0">
                  <a:pos x="55" y="19"/>
                </a:cxn>
                <a:cxn ang="0">
                  <a:pos x="48" y="7"/>
                </a:cxn>
                <a:cxn ang="0">
                  <a:pos x="32" y="2"/>
                </a:cxn>
                <a:cxn ang="0">
                  <a:pos x="17" y="7"/>
                </a:cxn>
                <a:cxn ang="0">
                  <a:pos x="10" y="19"/>
                </a:cxn>
                <a:cxn ang="0">
                  <a:pos x="8" y="58"/>
                </a:cxn>
                <a:cxn ang="0">
                  <a:pos x="0" y="166"/>
                </a:cxn>
                <a:cxn ang="0">
                  <a:pos x="2" y="238"/>
                </a:cxn>
                <a:cxn ang="0">
                  <a:pos x="17" y="288"/>
                </a:cxn>
                <a:cxn ang="0">
                  <a:pos x="30" y="314"/>
                </a:cxn>
                <a:cxn ang="0">
                  <a:pos x="59" y="336"/>
                </a:cxn>
                <a:cxn ang="0">
                  <a:pos x="97" y="349"/>
                </a:cxn>
                <a:cxn ang="0">
                  <a:pos x="166" y="357"/>
                </a:cxn>
                <a:cxn ang="0">
                  <a:pos x="260" y="359"/>
                </a:cxn>
                <a:cxn ang="0">
                  <a:pos x="417" y="363"/>
                </a:cxn>
                <a:cxn ang="0">
                  <a:pos x="464" y="360"/>
                </a:cxn>
                <a:cxn ang="0">
                  <a:pos x="498" y="348"/>
                </a:cxn>
                <a:cxn ang="0">
                  <a:pos x="518" y="332"/>
                </a:cxn>
                <a:cxn ang="0">
                  <a:pos x="539" y="298"/>
                </a:cxn>
                <a:cxn ang="0">
                  <a:pos x="548" y="245"/>
                </a:cxn>
                <a:cxn ang="0">
                  <a:pos x="550" y="194"/>
                </a:cxn>
                <a:cxn ang="0">
                  <a:pos x="549" y="23"/>
                </a:cxn>
              </a:cxnLst>
              <a:rect l="0" t="0" r="r" b="b"/>
              <a:pathLst>
                <a:path w="550" h="363">
                  <a:moveTo>
                    <a:pt x="549" y="23"/>
                  </a:moveTo>
                  <a:lnTo>
                    <a:pt x="549" y="23"/>
                  </a:lnTo>
                  <a:lnTo>
                    <a:pt x="548" y="17"/>
                  </a:lnTo>
                  <a:lnTo>
                    <a:pt x="547" y="13"/>
                  </a:lnTo>
                  <a:lnTo>
                    <a:pt x="545" y="9"/>
                  </a:lnTo>
                  <a:lnTo>
                    <a:pt x="541" y="7"/>
                  </a:lnTo>
                  <a:lnTo>
                    <a:pt x="539" y="4"/>
                  </a:lnTo>
                  <a:lnTo>
                    <a:pt x="535" y="2"/>
                  </a:lnTo>
                  <a:lnTo>
                    <a:pt x="531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23" y="0"/>
                  </a:lnTo>
                  <a:lnTo>
                    <a:pt x="516" y="0"/>
                  </a:lnTo>
                  <a:lnTo>
                    <a:pt x="511" y="3"/>
                  </a:lnTo>
                  <a:lnTo>
                    <a:pt x="507" y="7"/>
                  </a:lnTo>
                  <a:lnTo>
                    <a:pt x="503" y="11"/>
                  </a:lnTo>
                  <a:lnTo>
                    <a:pt x="502" y="16"/>
                  </a:lnTo>
                  <a:lnTo>
                    <a:pt x="501" y="21"/>
                  </a:lnTo>
                  <a:lnTo>
                    <a:pt x="501" y="28"/>
                  </a:lnTo>
                  <a:lnTo>
                    <a:pt x="503" y="33"/>
                  </a:lnTo>
                  <a:lnTo>
                    <a:pt x="503" y="190"/>
                  </a:lnTo>
                  <a:lnTo>
                    <a:pt x="503" y="190"/>
                  </a:lnTo>
                  <a:lnTo>
                    <a:pt x="503" y="221"/>
                  </a:lnTo>
                  <a:lnTo>
                    <a:pt x="503" y="240"/>
                  </a:lnTo>
                  <a:lnTo>
                    <a:pt x="502" y="258"/>
                  </a:lnTo>
                  <a:lnTo>
                    <a:pt x="499" y="275"/>
                  </a:lnTo>
                  <a:lnTo>
                    <a:pt x="497" y="283"/>
                  </a:lnTo>
                  <a:lnTo>
                    <a:pt x="493" y="289"/>
                  </a:lnTo>
                  <a:lnTo>
                    <a:pt x="489" y="296"/>
                  </a:lnTo>
                  <a:lnTo>
                    <a:pt x="484" y="302"/>
                  </a:lnTo>
                  <a:lnTo>
                    <a:pt x="477" y="306"/>
                  </a:lnTo>
                  <a:lnTo>
                    <a:pt x="471" y="310"/>
                  </a:lnTo>
                  <a:lnTo>
                    <a:pt x="471" y="310"/>
                  </a:lnTo>
                  <a:lnTo>
                    <a:pt x="458" y="315"/>
                  </a:lnTo>
                  <a:lnTo>
                    <a:pt x="445" y="318"/>
                  </a:lnTo>
                  <a:lnTo>
                    <a:pt x="431" y="321"/>
                  </a:lnTo>
                  <a:lnTo>
                    <a:pt x="417" y="321"/>
                  </a:lnTo>
                  <a:lnTo>
                    <a:pt x="417" y="321"/>
                  </a:lnTo>
                  <a:lnTo>
                    <a:pt x="397" y="322"/>
                  </a:lnTo>
                  <a:lnTo>
                    <a:pt x="374" y="321"/>
                  </a:lnTo>
                  <a:lnTo>
                    <a:pt x="320" y="318"/>
                  </a:lnTo>
                  <a:lnTo>
                    <a:pt x="267" y="314"/>
                  </a:lnTo>
                  <a:lnTo>
                    <a:pt x="226" y="312"/>
                  </a:lnTo>
                  <a:lnTo>
                    <a:pt x="226" y="312"/>
                  </a:lnTo>
                  <a:lnTo>
                    <a:pt x="180" y="312"/>
                  </a:lnTo>
                  <a:lnTo>
                    <a:pt x="154" y="310"/>
                  </a:lnTo>
                  <a:lnTo>
                    <a:pt x="128" y="308"/>
                  </a:lnTo>
                  <a:lnTo>
                    <a:pt x="115" y="305"/>
                  </a:lnTo>
                  <a:lnTo>
                    <a:pt x="103" y="301"/>
                  </a:lnTo>
                  <a:lnTo>
                    <a:pt x="91" y="297"/>
                  </a:lnTo>
                  <a:lnTo>
                    <a:pt x="81" y="292"/>
                  </a:lnTo>
                  <a:lnTo>
                    <a:pt x="72" y="285"/>
                  </a:lnTo>
                  <a:lnTo>
                    <a:pt x="64" y="278"/>
                  </a:lnTo>
                  <a:lnTo>
                    <a:pt x="57" y="268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49" y="244"/>
                  </a:lnTo>
                  <a:lnTo>
                    <a:pt x="47" y="228"/>
                  </a:lnTo>
                  <a:lnTo>
                    <a:pt x="47" y="212"/>
                  </a:lnTo>
                  <a:lnTo>
                    <a:pt x="47" y="195"/>
                  </a:lnTo>
                  <a:lnTo>
                    <a:pt x="48" y="162"/>
                  </a:lnTo>
                  <a:lnTo>
                    <a:pt x="49" y="132"/>
                  </a:lnTo>
                  <a:lnTo>
                    <a:pt x="49" y="132"/>
                  </a:lnTo>
                  <a:lnTo>
                    <a:pt x="49" y="105"/>
                  </a:lnTo>
                  <a:lnTo>
                    <a:pt x="52" y="79"/>
                  </a:lnTo>
                  <a:lnTo>
                    <a:pt x="53" y="51"/>
                  </a:lnTo>
                  <a:lnTo>
                    <a:pt x="55" y="24"/>
                  </a:lnTo>
                  <a:lnTo>
                    <a:pt x="55" y="24"/>
                  </a:lnTo>
                  <a:lnTo>
                    <a:pt x="55" y="19"/>
                  </a:lnTo>
                  <a:lnTo>
                    <a:pt x="53" y="15"/>
                  </a:lnTo>
                  <a:lnTo>
                    <a:pt x="51" y="11"/>
                  </a:lnTo>
                  <a:lnTo>
                    <a:pt x="48" y="7"/>
                  </a:lnTo>
                  <a:lnTo>
                    <a:pt x="44" y="6"/>
                  </a:lnTo>
                  <a:lnTo>
                    <a:pt x="40" y="3"/>
                  </a:lnTo>
                  <a:lnTo>
                    <a:pt x="32" y="2"/>
                  </a:lnTo>
                  <a:lnTo>
                    <a:pt x="23" y="3"/>
                  </a:lnTo>
                  <a:lnTo>
                    <a:pt x="19" y="6"/>
                  </a:lnTo>
                  <a:lnTo>
                    <a:pt x="17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10" y="19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8" y="58"/>
                  </a:lnTo>
                  <a:lnTo>
                    <a:pt x="5" y="93"/>
                  </a:lnTo>
                  <a:lnTo>
                    <a:pt x="2" y="130"/>
                  </a:lnTo>
                  <a:lnTo>
                    <a:pt x="0" y="166"/>
                  </a:lnTo>
                  <a:lnTo>
                    <a:pt x="0" y="203"/>
                  </a:lnTo>
                  <a:lnTo>
                    <a:pt x="1" y="221"/>
                  </a:lnTo>
                  <a:lnTo>
                    <a:pt x="2" y="238"/>
                  </a:lnTo>
                  <a:lnTo>
                    <a:pt x="6" y="255"/>
                  </a:lnTo>
                  <a:lnTo>
                    <a:pt x="10" y="272"/>
                  </a:lnTo>
                  <a:lnTo>
                    <a:pt x="17" y="288"/>
                  </a:lnTo>
                  <a:lnTo>
                    <a:pt x="23" y="304"/>
                  </a:lnTo>
                  <a:lnTo>
                    <a:pt x="23" y="304"/>
                  </a:lnTo>
                  <a:lnTo>
                    <a:pt x="30" y="314"/>
                  </a:lnTo>
                  <a:lnTo>
                    <a:pt x="39" y="322"/>
                  </a:lnTo>
                  <a:lnTo>
                    <a:pt x="48" y="330"/>
                  </a:lnTo>
                  <a:lnTo>
                    <a:pt x="59" y="336"/>
                  </a:lnTo>
                  <a:lnTo>
                    <a:pt x="70" y="342"/>
                  </a:lnTo>
                  <a:lnTo>
                    <a:pt x="84" y="346"/>
                  </a:lnTo>
                  <a:lnTo>
                    <a:pt x="97" y="349"/>
                  </a:lnTo>
                  <a:lnTo>
                    <a:pt x="111" y="352"/>
                  </a:lnTo>
                  <a:lnTo>
                    <a:pt x="138" y="356"/>
                  </a:lnTo>
                  <a:lnTo>
                    <a:pt x="166" y="357"/>
                  </a:lnTo>
                  <a:lnTo>
                    <a:pt x="214" y="357"/>
                  </a:lnTo>
                  <a:lnTo>
                    <a:pt x="214" y="357"/>
                  </a:lnTo>
                  <a:lnTo>
                    <a:pt x="260" y="359"/>
                  </a:lnTo>
                  <a:lnTo>
                    <a:pt x="316" y="361"/>
                  </a:lnTo>
                  <a:lnTo>
                    <a:pt x="371" y="363"/>
                  </a:lnTo>
                  <a:lnTo>
                    <a:pt x="417" y="363"/>
                  </a:lnTo>
                  <a:lnTo>
                    <a:pt x="417" y="363"/>
                  </a:lnTo>
                  <a:lnTo>
                    <a:pt x="441" y="363"/>
                  </a:lnTo>
                  <a:lnTo>
                    <a:pt x="464" y="360"/>
                  </a:lnTo>
                  <a:lnTo>
                    <a:pt x="477" y="357"/>
                  </a:lnTo>
                  <a:lnTo>
                    <a:pt x="488" y="353"/>
                  </a:lnTo>
                  <a:lnTo>
                    <a:pt x="498" y="348"/>
                  </a:lnTo>
                  <a:lnTo>
                    <a:pt x="507" y="343"/>
                  </a:lnTo>
                  <a:lnTo>
                    <a:pt x="507" y="343"/>
                  </a:lnTo>
                  <a:lnTo>
                    <a:pt x="518" y="332"/>
                  </a:lnTo>
                  <a:lnTo>
                    <a:pt x="527" y="322"/>
                  </a:lnTo>
                  <a:lnTo>
                    <a:pt x="533" y="310"/>
                  </a:lnTo>
                  <a:lnTo>
                    <a:pt x="539" y="298"/>
                  </a:lnTo>
                  <a:lnTo>
                    <a:pt x="541" y="285"/>
                  </a:lnTo>
                  <a:lnTo>
                    <a:pt x="544" y="272"/>
                  </a:lnTo>
                  <a:lnTo>
                    <a:pt x="548" y="245"/>
                  </a:lnTo>
                  <a:lnTo>
                    <a:pt x="548" y="245"/>
                  </a:lnTo>
                  <a:lnTo>
                    <a:pt x="549" y="221"/>
                  </a:lnTo>
                  <a:lnTo>
                    <a:pt x="550" y="194"/>
                  </a:lnTo>
                  <a:lnTo>
                    <a:pt x="550" y="134"/>
                  </a:lnTo>
                  <a:lnTo>
                    <a:pt x="549" y="23"/>
                  </a:lnTo>
                  <a:lnTo>
                    <a:pt x="549" y="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15" name="Freeform 127"/>
            <p:cNvSpPr/>
            <p:nvPr/>
          </p:nvSpPr>
          <p:spPr bwMode="auto">
            <a:xfrm>
              <a:off x="5694363" y="4497388"/>
              <a:ext cx="20638" cy="93663"/>
            </a:xfrm>
            <a:custGeom>
              <a:avLst/>
              <a:gdLst/>
              <a:ahLst/>
              <a:cxnLst>
                <a:cxn ang="0">
                  <a:pos x="49" y="142"/>
                </a:cxn>
                <a:cxn ang="0">
                  <a:pos x="49" y="142"/>
                </a:cxn>
                <a:cxn ang="0">
                  <a:pos x="50" y="82"/>
                </a:cxn>
                <a:cxn ang="0">
                  <a:pos x="51" y="22"/>
                </a:cxn>
                <a:cxn ang="0">
                  <a:pos x="51" y="22"/>
                </a:cxn>
                <a:cxn ang="0">
                  <a:pos x="51" y="17"/>
                </a:cxn>
                <a:cxn ang="0">
                  <a:pos x="49" y="13"/>
                </a:cxn>
                <a:cxn ang="0">
                  <a:pos x="47" y="9"/>
                </a:cxn>
                <a:cxn ang="0">
                  <a:pos x="44" y="6"/>
                </a:cxn>
                <a:cxn ang="0">
                  <a:pos x="41" y="4"/>
                </a:cxn>
                <a:cxn ang="0">
                  <a:pos x="37" y="2"/>
                </a:cxn>
                <a:cxn ang="0">
                  <a:pos x="28" y="0"/>
                </a:cxn>
                <a:cxn ang="0">
                  <a:pos x="20" y="2"/>
                </a:cxn>
                <a:cxn ang="0">
                  <a:pos x="16" y="4"/>
                </a:cxn>
                <a:cxn ang="0">
                  <a:pos x="12" y="6"/>
                </a:cxn>
                <a:cxn ang="0">
                  <a:pos x="10" y="9"/>
                </a:cxn>
                <a:cxn ang="0">
                  <a:pos x="7" y="13"/>
                </a:cxn>
                <a:cxn ang="0">
                  <a:pos x="6" y="17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87"/>
                </a:cxn>
                <a:cxn ang="0">
                  <a:pos x="3" y="153"/>
                </a:cxn>
                <a:cxn ang="0">
                  <a:pos x="3" y="153"/>
                </a:cxn>
                <a:cxn ang="0">
                  <a:pos x="2" y="170"/>
                </a:cxn>
                <a:cxn ang="0">
                  <a:pos x="0" y="187"/>
                </a:cxn>
                <a:cxn ang="0">
                  <a:pos x="0" y="204"/>
                </a:cxn>
                <a:cxn ang="0">
                  <a:pos x="2" y="212"/>
                </a:cxn>
                <a:cxn ang="0">
                  <a:pos x="3" y="220"/>
                </a:cxn>
                <a:cxn ang="0">
                  <a:pos x="3" y="220"/>
                </a:cxn>
                <a:cxn ang="0">
                  <a:pos x="6" y="225"/>
                </a:cxn>
                <a:cxn ang="0">
                  <a:pos x="8" y="229"/>
                </a:cxn>
                <a:cxn ang="0">
                  <a:pos x="12" y="231"/>
                </a:cxn>
                <a:cxn ang="0">
                  <a:pos x="16" y="234"/>
                </a:cxn>
                <a:cxn ang="0">
                  <a:pos x="20" y="235"/>
                </a:cxn>
                <a:cxn ang="0">
                  <a:pos x="24" y="235"/>
                </a:cxn>
                <a:cxn ang="0">
                  <a:pos x="32" y="235"/>
                </a:cxn>
                <a:cxn ang="0">
                  <a:pos x="40" y="231"/>
                </a:cxn>
                <a:cxn ang="0">
                  <a:pos x="44" y="229"/>
                </a:cxn>
                <a:cxn ang="0">
                  <a:pos x="46" y="225"/>
                </a:cxn>
                <a:cxn ang="0">
                  <a:pos x="47" y="222"/>
                </a:cxn>
                <a:cxn ang="0">
                  <a:pos x="49" y="217"/>
                </a:cxn>
                <a:cxn ang="0">
                  <a:pos x="49" y="213"/>
                </a:cxn>
                <a:cxn ang="0">
                  <a:pos x="47" y="208"/>
                </a:cxn>
                <a:cxn ang="0">
                  <a:pos x="47" y="208"/>
                </a:cxn>
                <a:cxn ang="0">
                  <a:pos x="46" y="201"/>
                </a:cxn>
                <a:cxn ang="0">
                  <a:pos x="45" y="193"/>
                </a:cxn>
                <a:cxn ang="0">
                  <a:pos x="46" y="175"/>
                </a:cxn>
                <a:cxn ang="0">
                  <a:pos x="47" y="158"/>
                </a:cxn>
                <a:cxn ang="0">
                  <a:pos x="49" y="142"/>
                </a:cxn>
                <a:cxn ang="0">
                  <a:pos x="49" y="142"/>
                </a:cxn>
              </a:cxnLst>
              <a:rect l="0" t="0" r="r" b="b"/>
              <a:pathLst>
                <a:path w="51" h="235">
                  <a:moveTo>
                    <a:pt x="49" y="142"/>
                  </a:moveTo>
                  <a:lnTo>
                    <a:pt x="49" y="142"/>
                  </a:lnTo>
                  <a:lnTo>
                    <a:pt x="50" y="8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17"/>
                  </a:lnTo>
                  <a:lnTo>
                    <a:pt x="49" y="13"/>
                  </a:lnTo>
                  <a:lnTo>
                    <a:pt x="47" y="9"/>
                  </a:lnTo>
                  <a:lnTo>
                    <a:pt x="44" y="6"/>
                  </a:lnTo>
                  <a:lnTo>
                    <a:pt x="41" y="4"/>
                  </a:lnTo>
                  <a:lnTo>
                    <a:pt x="37" y="2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6" y="4"/>
                  </a:lnTo>
                  <a:lnTo>
                    <a:pt x="12" y="6"/>
                  </a:lnTo>
                  <a:lnTo>
                    <a:pt x="10" y="9"/>
                  </a:lnTo>
                  <a:lnTo>
                    <a:pt x="7" y="13"/>
                  </a:lnTo>
                  <a:lnTo>
                    <a:pt x="6" y="17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87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2" y="170"/>
                  </a:lnTo>
                  <a:lnTo>
                    <a:pt x="0" y="187"/>
                  </a:lnTo>
                  <a:lnTo>
                    <a:pt x="0" y="204"/>
                  </a:lnTo>
                  <a:lnTo>
                    <a:pt x="2" y="212"/>
                  </a:lnTo>
                  <a:lnTo>
                    <a:pt x="3" y="220"/>
                  </a:lnTo>
                  <a:lnTo>
                    <a:pt x="3" y="220"/>
                  </a:lnTo>
                  <a:lnTo>
                    <a:pt x="6" y="225"/>
                  </a:lnTo>
                  <a:lnTo>
                    <a:pt x="8" y="229"/>
                  </a:lnTo>
                  <a:lnTo>
                    <a:pt x="12" y="231"/>
                  </a:lnTo>
                  <a:lnTo>
                    <a:pt x="16" y="234"/>
                  </a:lnTo>
                  <a:lnTo>
                    <a:pt x="20" y="235"/>
                  </a:lnTo>
                  <a:lnTo>
                    <a:pt x="24" y="235"/>
                  </a:lnTo>
                  <a:lnTo>
                    <a:pt x="32" y="235"/>
                  </a:lnTo>
                  <a:lnTo>
                    <a:pt x="40" y="231"/>
                  </a:lnTo>
                  <a:lnTo>
                    <a:pt x="44" y="229"/>
                  </a:lnTo>
                  <a:lnTo>
                    <a:pt x="46" y="225"/>
                  </a:lnTo>
                  <a:lnTo>
                    <a:pt x="47" y="222"/>
                  </a:lnTo>
                  <a:lnTo>
                    <a:pt x="49" y="217"/>
                  </a:lnTo>
                  <a:lnTo>
                    <a:pt x="49" y="213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6" y="201"/>
                  </a:lnTo>
                  <a:lnTo>
                    <a:pt x="45" y="193"/>
                  </a:lnTo>
                  <a:lnTo>
                    <a:pt x="46" y="175"/>
                  </a:lnTo>
                  <a:lnTo>
                    <a:pt x="47" y="158"/>
                  </a:lnTo>
                  <a:lnTo>
                    <a:pt x="49" y="142"/>
                  </a:lnTo>
                  <a:lnTo>
                    <a:pt x="49" y="1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85" name="组合 1284"/>
          <p:cNvGrpSpPr/>
          <p:nvPr/>
        </p:nvGrpSpPr>
        <p:grpSpPr>
          <a:xfrm>
            <a:off x="7063318" y="3693567"/>
            <a:ext cx="840317" cy="1007533"/>
            <a:chOff x="5297488" y="3040063"/>
            <a:chExt cx="630238" cy="755650"/>
          </a:xfrm>
          <a:solidFill>
            <a:schemeClr val="bg1"/>
          </a:solidFill>
        </p:grpSpPr>
        <p:sp>
          <p:nvSpPr>
            <p:cNvPr id="12416" name="Freeform 128"/>
            <p:cNvSpPr/>
            <p:nvPr/>
          </p:nvSpPr>
          <p:spPr bwMode="auto">
            <a:xfrm>
              <a:off x="5313363" y="3502025"/>
              <a:ext cx="22225" cy="41275"/>
            </a:xfrm>
            <a:custGeom>
              <a:avLst/>
              <a:gdLst/>
              <a:ahLst/>
              <a:cxnLst>
                <a:cxn ang="0">
                  <a:pos x="14" y="83"/>
                </a:cxn>
                <a:cxn ang="0">
                  <a:pos x="14" y="83"/>
                </a:cxn>
                <a:cxn ang="0">
                  <a:pos x="20" y="74"/>
                </a:cxn>
                <a:cxn ang="0">
                  <a:pos x="25" y="64"/>
                </a:cxn>
                <a:cxn ang="0">
                  <a:pos x="39" y="45"/>
                </a:cxn>
                <a:cxn ang="0">
                  <a:pos x="46" y="36"/>
                </a:cxn>
                <a:cxn ang="0">
                  <a:pos x="51" y="27"/>
                </a:cxn>
                <a:cxn ang="0">
                  <a:pos x="55" y="17"/>
                </a:cxn>
                <a:cxn ang="0">
                  <a:pos x="58" y="5"/>
                </a:cxn>
                <a:cxn ang="0">
                  <a:pos x="58" y="5"/>
                </a:cxn>
                <a:cxn ang="0">
                  <a:pos x="58" y="3"/>
                </a:cxn>
                <a:cxn ang="0">
                  <a:pos x="56" y="1"/>
                </a:cxn>
                <a:cxn ang="0">
                  <a:pos x="54" y="1"/>
                </a:cxn>
                <a:cxn ang="0">
                  <a:pos x="52" y="0"/>
                </a:cxn>
                <a:cxn ang="0">
                  <a:pos x="48" y="1"/>
                </a:cxn>
                <a:cxn ang="0">
                  <a:pos x="47" y="3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4" y="11"/>
                </a:cxn>
                <a:cxn ang="0">
                  <a:pos x="43" y="18"/>
                </a:cxn>
                <a:cxn ang="0">
                  <a:pos x="37" y="30"/>
                </a:cxn>
                <a:cxn ang="0">
                  <a:pos x="29" y="39"/>
                </a:cxn>
                <a:cxn ang="0">
                  <a:pos x="21" y="49"/>
                </a:cxn>
                <a:cxn ang="0">
                  <a:pos x="21" y="49"/>
                </a:cxn>
                <a:cxn ang="0">
                  <a:pos x="13" y="60"/>
                </a:cxn>
                <a:cxn ang="0">
                  <a:pos x="6" y="71"/>
                </a:cxn>
                <a:cxn ang="0">
                  <a:pos x="3" y="85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1" y="99"/>
                </a:cxn>
                <a:cxn ang="0">
                  <a:pos x="3" y="100"/>
                </a:cxn>
                <a:cxn ang="0">
                  <a:pos x="4" y="102"/>
                </a:cxn>
                <a:cxn ang="0">
                  <a:pos x="6" y="103"/>
                </a:cxn>
                <a:cxn ang="0">
                  <a:pos x="6" y="103"/>
                </a:cxn>
                <a:cxn ang="0">
                  <a:pos x="10" y="102"/>
                </a:cxn>
                <a:cxn ang="0">
                  <a:pos x="14" y="99"/>
                </a:cxn>
                <a:cxn ang="0">
                  <a:pos x="17" y="95"/>
                </a:cxn>
                <a:cxn ang="0">
                  <a:pos x="20" y="91"/>
                </a:cxn>
                <a:cxn ang="0">
                  <a:pos x="20" y="91"/>
                </a:cxn>
                <a:cxn ang="0">
                  <a:pos x="20" y="88"/>
                </a:cxn>
                <a:cxn ang="0">
                  <a:pos x="18" y="86"/>
                </a:cxn>
                <a:cxn ang="0">
                  <a:pos x="17" y="85"/>
                </a:cxn>
                <a:cxn ang="0">
                  <a:pos x="14" y="83"/>
                </a:cxn>
                <a:cxn ang="0">
                  <a:pos x="14" y="83"/>
                </a:cxn>
              </a:cxnLst>
              <a:rect l="0" t="0" r="r" b="b"/>
              <a:pathLst>
                <a:path w="58" h="103">
                  <a:moveTo>
                    <a:pt x="14" y="83"/>
                  </a:moveTo>
                  <a:lnTo>
                    <a:pt x="14" y="83"/>
                  </a:lnTo>
                  <a:lnTo>
                    <a:pt x="20" y="74"/>
                  </a:lnTo>
                  <a:lnTo>
                    <a:pt x="25" y="64"/>
                  </a:lnTo>
                  <a:lnTo>
                    <a:pt x="39" y="45"/>
                  </a:lnTo>
                  <a:lnTo>
                    <a:pt x="46" y="36"/>
                  </a:lnTo>
                  <a:lnTo>
                    <a:pt x="51" y="27"/>
                  </a:lnTo>
                  <a:lnTo>
                    <a:pt x="55" y="17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8" y="3"/>
                  </a:lnTo>
                  <a:lnTo>
                    <a:pt x="56" y="1"/>
                  </a:lnTo>
                  <a:lnTo>
                    <a:pt x="54" y="1"/>
                  </a:lnTo>
                  <a:lnTo>
                    <a:pt x="52" y="0"/>
                  </a:lnTo>
                  <a:lnTo>
                    <a:pt x="48" y="1"/>
                  </a:lnTo>
                  <a:lnTo>
                    <a:pt x="47" y="3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11"/>
                  </a:lnTo>
                  <a:lnTo>
                    <a:pt x="43" y="18"/>
                  </a:lnTo>
                  <a:lnTo>
                    <a:pt x="37" y="30"/>
                  </a:lnTo>
                  <a:lnTo>
                    <a:pt x="29" y="3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13" y="60"/>
                  </a:lnTo>
                  <a:lnTo>
                    <a:pt x="6" y="71"/>
                  </a:lnTo>
                  <a:lnTo>
                    <a:pt x="3" y="8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9"/>
                  </a:lnTo>
                  <a:lnTo>
                    <a:pt x="3" y="100"/>
                  </a:lnTo>
                  <a:lnTo>
                    <a:pt x="4" y="102"/>
                  </a:lnTo>
                  <a:lnTo>
                    <a:pt x="6" y="103"/>
                  </a:lnTo>
                  <a:lnTo>
                    <a:pt x="6" y="103"/>
                  </a:lnTo>
                  <a:lnTo>
                    <a:pt x="10" y="102"/>
                  </a:lnTo>
                  <a:lnTo>
                    <a:pt x="14" y="99"/>
                  </a:lnTo>
                  <a:lnTo>
                    <a:pt x="17" y="95"/>
                  </a:lnTo>
                  <a:lnTo>
                    <a:pt x="20" y="91"/>
                  </a:lnTo>
                  <a:lnTo>
                    <a:pt x="20" y="91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7" y="85"/>
                  </a:lnTo>
                  <a:lnTo>
                    <a:pt x="14" y="83"/>
                  </a:lnTo>
                  <a:lnTo>
                    <a:pt x="14" y="8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17" name="Freeform 129"/>
            <p:cNvSpPr/>
            <p:nvPr/>
          </p:nvSpPr>
          <p:spPr bwMode="auto">
            <a:xfrm>
              <a:off x="5353051" y="3505200"/>
              <a:ext cx="15875" cy="34925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30" y="6"/>
                </a:cxn>
                <a:cxn ang="0">
                  <a:pos x="29" y="12"/>
                </a:cxn>
                <a:cxn ang="0">
                  <a:pos x="27" y="17"/>
                </a:cxn>
                <a:cxn ang="0">
                  <a:pos x="20" y="27"/>
                </a:cxn>
                <a:cxn ang="0">
                  <a:pos x="20" y="27"/>
                </a:cxn>
                <a:cxn ang="0">
                  <a:pos x="16" y="32"/>
                </a:cxn>
                <a:cxn ang="0">
                  <a:pos x="13" y="38"/>
                </a:cxn>
                <a:cxn ang="0">
                  <a:pos x="13" y="38"/>
                </a:cxn>
                <a:cxn ang="0">
                  <a:pos x="10" y="49"/>
                </a:cxn>
                <a:cxn ang="0">
                  <a:pos x="4" y="59"/>
                </a:cxn>
                <a:cxn ang="0">
                  <a:pos x="2" y="71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2" y="87"/>
                </a:cxn>
                <a:cxn ang="0">
                  <a:pos x="6" y="88"/>
                </a:cxn>
                <a:cxn ang="0">
                  <a:pos x="10" y="87"/>
                </a:cxn>
                <a:cxn ang="0">
                  <a:pos x="11" y="84"/>
                </a:cxn>
                <a:cxn ang="0">
                  <a:pos x="12" y="83"/>
                </a:cxn>
                <a:cxn ang="0">
                  <a:pos x="12" y="83"/>
                </a:cxn>
                <a:cxn ang="0">
                  <a:pos x="13" y="70"/>
                </a:cxn>
                <a:cxn ang="0">
                  <a:pos x="17" y="55"/>
                </a:cxn>
                <a:cxn ang="0">
                  <a:pos x="23" y="42"/>
                </a:cxn>
                <a:cxn ang="0">
                  <a:pos x="30" y="32"/>
                </a:cxn>
                <a:cxn ang="0">
                  <a:pos x="30" y="32"/>
                </a:cxn>
                <a:cxn ang="0">
                  <a:pos x="34" y="25"/>
                </a:cxn>
                <a:cxn ang="0">
                  <a:pos x="38" y="20"/>
                </a:cxn>
                <a:cxn ang="0">
                  <a:pos x="41" y="13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40" y="0"/>
                </a:cxn>
                <a:cxn ang="0">
                  <a:pos x="37" y="0"/>
                </a:cxn>
                <a:cxn ang="0">
                  <a:pos x="33" y="2"/>
                </a:cxn>
                <a:cxn ang="0">
                  <a:pos x="32" y="3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42" h="88">
                  <a:moveTo>
                    <a:pt x="30" y="6"/>
                  </a:moveTo>
                  <a:lnTo>
                    <a:pt x="30" y="6"/>
                  </a:lnTo>
                  <a:lnTo>
                    <a:pt x="29" y="12"/>
                  </a:lnTo>
                  <a:lnTo>
                    <a:pt x="27" y="17"/>
                  </a:lnTo>
                  <a:lnTo>
                    <a:pt x="20" y="27"/>
                  </a:lnTo>
                  <a:lnTo>
                    <a:pt x="20" y="27"/>
                  </a:lnTo>
                  <a:lnTo>
                    <a:pt x="16" y="32"/>
                  </a:lnTo>
                  <a:lnTo>
                    <a:pt x="13" y="38"/>
                  </a:lnTo>
                  <a:lnTo>
                    <a:pt x="13" y="38"/>
                  </a:lnTo>
                  <a:lnTo>
                    <a:pt x="10" y="49"/>
                  </a:lnTo>
                  <a:lnTo>
                    <a:pt x="4" y="59"/>
                  </a:lnTo>
                  <a:lnTo>
                    <a:pt x="2" y="71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2" y="87"/>
                  </a:lnTo>
                  <a:lnTo>
                    <a:pt x="6" y="88"/>
                  </a:lnTo>
                  <a:lnTo>
                    <a:pt x="10" y="87"/>
                  </a:lnTo>
                  <a:lnTo>
                    <a:pt x="11" y="84"/>
                  </a:lnTo>
                  <a:lnTo>
                    <a:pt x="12" y="83"/>
                  </a:lnTo>
                  <a:lnTo>
                    <a:pt x="12" y="83"/>
                  </a:lnTo>
                  <a:lnTo>
                    <a:pt x="13" y="70"/>
                  </a:lnTo>
                  <a:lnTo>
                    <a:pt x="17" y="55"/>
                  </a:lnTo>
                  <a:lnTo>
                    <a:pt x="23" y="42"/>
                  </a:lnTo>
                  <a:lnTo>
                    <a:pt x="30" y="32"/>
                  </a:lnTo>
                  <a:lnTo>
                    <a:pt x="30" y="32"/>
                  </a:lnTo>
                  <a:lnTo>
                    <a:pt x="34" y="25"/>
                  </a:lnTo>
                  <a:lnTo>
                    <a:pt x="38" y="20"/>
                  </a:lnTo>
                  <a:lnTo>
                    <a:pt x="41" y="13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3" y="2"/>
                  </a:lnTo>
                  <a:lnTo>
                    <a:pt x="32" y="3"/>
                  </a:lnTo>
                  <a:lnTo>
                    <a:pt x="30" y="6"/>
                  </a:lnTo>
                  <a:lnTo>
                    <a:pt x="30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18" name="Freeform 130"/>
            <p:cNvSpPr/>
            <p:nvPr/>
          </p:nvSpPr>
          <p:spPr bwMode="auto">
            <a:xfrm>
              <a:off x="5370513" y="3509963"/>
              <a:ext cx="25400" cy="38100"/>
            </a:xfrm>
            <a:custGeom>
              <a:avLst/>
              <a:gdLst/>
              <a:ahLst/>
              <a:cxnLst>
                <a:cxn ang="0">
                  <a:pos x="56" y="1"/>
                </a:cxn>
                <a:cxn ang="0">
                  <a:pos x="56" y="1"/>
                </a:cxn>
                <a:cxn ang="0">
                  <a:pos x="45" y="10"/>
                </a:cxn>
                <a:cxn ang="0">
                  <a:pos x="34" y="19"/>
                </a:cxn>
                <a:cxn ang="0">
                  <a:pos x="25" y="29"/>
                </a:cxn>
                <a:cxn ang="0">
                  <a:pos x="17" y="39"/>
                </a:cxn>
                <a:cxn ang="0">
                  <a:pos x="11" y="51"/>
                </a:cxn>
                <a:cxn ang="0">
                  <a:pos x="5" y="63"/>
                </a:cxn>
                <a:cxn ang="0">
                  <a:pos x="1" y="76"/>
                </a:cxn>
                <a:cxn ang="0">
                  <a:pos x="0" y="90"/>
                </a:cxn>
                <a:cxn ang="0">
                  <a:pos x="0" y="90"/>
                </a:cxn>
                <a:cxn ang="0">
                  <a:pos x="0" y="93"/>
                </a:cxn>
                <a:cxn ang="0">
                  <a:pos x="1" y="94"/>
                </a:cxn>
                <a:cxn ang="0">
                  <a:pos x="5" y="95"/>
                </a:cxn>
                <a:cxn ang="0">
                  <a:pos x="9" y="94"/>
                </a:cxn>
                <a:cxn ang="0">
                  <a:pos x="11" y="93"/>
                </a:cxn>
                <a:cxn ang="0">
                  <a:pos x="12" y="90"/>
                </a:cxn>
                <a:cxn ang="0">
                  <a:pos x="12" y="90"/>
                </a:cxn>
                <a:cxn ang="0">
                  <a:pos x="13" y="77"/>
                </a:cxn>
                <a:cxn ang="0">
                  <a:pos x="16" y="65"/>
                </a:cxn>
                <a:cxn ang="0">
                  <a:pos x="21" y="55"/>
                </a:cxn>
                <a:cxn ang="0">
                  <a:pos x="28" y="44"/>
                </a:cxn>
                <a:cxn ang="0">
                  <a:pos x="34" y="35"/>
                </a:cxn>
                <a:cxn ang="0">
                  <a:pos x="43" y="27"/>
                </a:cxn>
                <a:cxn ang="0">
                  <a:pos x="62" y="12"/>
                </a:cxn>
                <a:cxn ang="0">
                  <a:pos x="62" y="12"/>
                </a:cxn>
                <a:cxn ang="0">
                  <a:pos x="63" y="9"/>
                </a:cxn>
                <a:cxn ang="0">
                  <a:pos x="64" y="8"/>
                </a:cxn>
                <a:cxn ang="0">
                  <a:pos x="63" y="2"/>
                </a:cxn>
                <a:cxn ang="0">
                  <a:pos x="62" y="1"/>
                </a:cxn>
                <a:cxn ang="0">
                  <a:pos x="60" y="0"/>
                </a:cxn>
                <a:cxn ang="0">
                  <a:pos x="58" y="0"/>
                </a:cxn>
                <a:cxn ang="0">
                  <a:pos x="56" y="1"/>
                </a:cxn>
                <a:cxn ang="0">
                  <a:pos x="56" y="1"/>
                </a:cxn>
              </a:cxnLst>
              <a:rect l="0" t="0" r="r" b="b"/>
              <a:pathLst>
                <a:path w="64" h="95">
                  <a:moveTo>
                    <a:pt x="56" y="1"/>
                  </a:moveTo>
                  <a:lnTo>
                    <a:pt x="56" y="1"/>
                  </a:lnTo>
                  <a:lnTo>
                    <a:pt x="45" y="10"/>
                  </a:lnTo>
                  <a:lnTo>
                    <a:pt x="34" y="19"/>
                  </a:lnTo>
                  <a:lnTo>
                    <a:pt x="25" y="29"/>
                  </a:lnTo>
                  <a:lnTo>
                    <a:pt x="17" y="39"/>
                  </a:lnTo>
                  <a:lnTo>
                    <a:pt x="11" y="51"/>
                  </a:lnTo>
                  <a:lnTo>
                    <a:pt x="5" y="63"/>
                  </a:lnTo>
                  <a:lnTo>
                    <a:pt x="1" y="76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93"/>
                  </a:lnTo>
                  <a:lnTo>
                    <a:pt x="1" y="94"/>
                  </a:lnTo>
                  <a:lnTo>
                    <a:pt x="5" y="95"/>
                  </a:lnTo>
                  <a:lnTo>
                    <a:pt x="9" y="94"/>
                  </a:lnTo>
                  <a:lnTo>
                    <a:pt x="11" y="93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3" y="77"/>
                  </a:lnTo>
                  <a:lnTo>
                    <a:pt x="16" y="65"/>
                  </a:lnTo>
                  <a:lnTo>
                    <a:pt x="21" y="55"/>
                  </a:lnTo>
                  <a:lnTo>
                    <a:pt x="28" y="44"/>
                  </a:lnTo>
                  <a:lnTo>
                    <a:pt x="34" y="35"/>
                  </a:lnTo>
                  <a:lnTo>
                    <a:pt x="43" y="27"/>
                  </a:lnTo>
                  <a:lnTo>
                    <a:pt x="62" y="12"/>
                  </a:lnTo>
                  <a:lnTo>
                    <a:pt x="62" y="12"/>
                  </a:lnTo>
                  <a:lnTo>
                    <a:pt x="63" y="9"/>
                  </a:lnTo>
                  <a:lnTo>
                    <a:pt x="64" y="8"/>
                  </a:lnTo>
                  <a:lnTo>
                    <a:pt x="63" y="2"/>
                  </a:lnTo>
                  <a:lnTo>
                    <a:pt x="62" y="1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19" name="Freeform 131"/>
            <p:cNvSpPr/>
            <p:nvPr/>
          </p:nvSpPr>
          <p:spPr bwMode="auto">
            <a:xfrm>
              <a:off x="5570538" y="3505200"/>
              <a:ext cx="15875" cy="38100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20" y="24"/>
                </a:cxn>
                <a:cxn ang="0">
                  <a:pos x="10" y="45"/>
                </a:cxn>
                <a:cxn ang="0">
                  <a:pos x="6" y="55"/>
                </a:cxn>
                <a:cxn ang="0">
                  <a:pos x="3" y="67"/>
                </a:cxn>
                <a:cxn ang="0">
                  <a:pos x="2" y="78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2" y="93"/>
                </a:cxn>
                <a:cxn ang="0">
                  <a:pos x="6" y="96"/>
                </a:cxn>
                <a:cxn ang="0">
                  <a:pos x="10" y="93"/>
                </a:cxn>
                <a:cxn ang="0">
                  <a:pos x="11" y="92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2" y="79"/>
                </a:cxn>
                <a:cxn ang="0">
                  <a:pos x="15" y="68"/>
                </a:cxn>
                <a:cxn ang="0">
                  <a:pos x="17" y="58"/>
                </a:cxn>
                <a:cxn ang="0">
                  <a:pos x="21" y="47"/>
                </a:cxn>
                <a:cxn ang="0">
                  <a:pos x="31" y="28"/>
                </a:cxn>
                <a:cxn ang="0">
                  <a:pos x="41" y="10"/>
                </a:cxn>
                <a:cxn ang="0">
                  <a:pos x="41" y="10"/>
                </a:cxn>
                <a:cxn ang="0">
                  <a:pos x="42" y="7"/>
                </a:cxn>
                <a:cxn ang="0">
                  <a:pos x="42" y="4"/>
                </a:cxn>
                <a:cxn ang="0">
                  <a:pos x="40" y="2"/>
                </a:cxn>
                <a:cxn ang="0">
                  <a:pos x="36" y="0"/>
                </a:cxn>
                <a:cxn ang="0">
                  <a:pos x="33" y="2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2" h="96">
                  <a:moveTo>
                    <a:pt x="32" y="3"/>
                  </a:moveTo>
                  <a:lnTo>
                    <a:pt x="32" y="3"/>
                  </a:lnTo>
                  <a:lnTo>
                    <a:pt x="20" y="24"/>
                  </a:lnTo>
                  <a:lnTo>
                    <a:pt x="10" y="45"/>
                  </a:lnTo>
                  <a:lnTo>
                    <a:pt x="6" y="55"/>
                  </a:lnTo>
                  <a:lnTo>
                    <a:pt x="3" y="67"/>
                  </a:lnTo>
                  <a:lnTo>
                    <a:pt x="2" y="7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2" y="93"/>
                  </a:lnTo>
                  <a:lnTo>
                    <a:pt x="6" y="96"/>
                  </a:lnTo>
                  <a:lnTo>
                    <a:pt x="10" y="93"/>
                  </a:lnTo>
                  <a:lnTo>
                    <a:pt x="11" y="92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79"/>
                  </a:lnTo>
                  <a:lnTo>
                    <a:pt x="15" y="68"/>
                  </a:lnTo>
                  <a:lnTo>
                    <a:pt x="17" y="58"/>
                  </a:lnTo>
                  <a:lnTo>
                    <a:pt x="21" y="47"/>
                  </a:lnTo>
                  <a:lnTo>
                    <a:pt x="31" y="28"/>
                  </a:lnTo>
                  <a:lnTo>
                    <a:pt x="41" y="10"/>
                  </a:lnTo>
                  <a:lnTo>
                    <a:pt x="41" y="10"/>
                  </a:lnTo>
                  <a:lnTo>
                    <a:pt x="42" y="7"/>
                  </a:lnTo>
                  <a:lnTo>
                    <a:pt x="42" y="4"/>
                  </a:lnTo>
                  <a:lnTo>
                    <a:pt x="40" y="2"/>
                  </a:lnTo>
                  <a:lnTo>
                    <a:pt x="36" y="0"/>
                  </a:lnTo>
                  <a:lnTo>
                    <a:pt x="33" y="2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20" name="Freeform 132"/>
            <p:cNvSpPr/>
            <p:nvPr/>
          </p:nvSpPr>
          <p:spPr bwMode="auto">
            <a:xfrm>
              <a:off x="5591176" y="3514725"/>
              <a:ext cx="17463" cy="26988"/>
            </a:xfrm>
            <a:custGeom>
              <a:avLst/>
              <a:gdLst/>
              <a:ahLst/>
              <a:cxnLst>
                <a:cxn ang="0">
                  <a:pos x="30" y="4"/>
                </a:cxn>
                <a:cxn ang="0">
                  <a:pos x="30" y="4"/>
                </a:cxn>
                <a:cxn ang="0">
                  <a:pos x="24" y="20"/>
                </a:cxn>
                <a:cxn ang="0">
                  <a:pos x="16" y="34"/>
                </a:cxn>
                <a:cxn ang="0">
                  <a:pos x="7" y="48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1" y="71"/>
                </a:cxn>
                <a:cxn ang="0">
                  <a:pos x="4" y="71"/>
                </a:cxn>
                <a:cxn ang="0">
                  <a:pos x="8" y="71"/>
                </a:cxn>
                <a:cxn ang="0">
                  <a:pos x="9" y="69"/>
                </a:cxn>
                <a:cxn ang="0">
                  <a:pos x="11" y="67"/>
                </a:cxn>
                <a:cxn ang="0">
                  <a:pos x="11" y="67"/>
                </a:cxn>
                <a:cxn ang="0">
                  <a:pos x="18" y="52"/>
                </a:cxn>
                <a:cxn ang="0">
                  <a:pos x="26" y="37"/>
                </a:cxn>
                <a:cxn ang="0">
                  <a:pos x="34" y="22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4"/>
                </a:cxn>
                <a:cxn ang="0">
                  <a:pos x="41" y="3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1" y="1"/>
                </a:cxn>
                <a:cxn ang="0">
                  <a:pos x="30" y="4"/>
                </a:cxn>
                <a:cxn ang="0">
                  <a:pos x="30" y="4"/>
                </a:cxn>
              </a:cxnLst>
              <a:rect l="0" t="0" r="r" b="b"/>
              <a:pathLst>
                <a:path w="42" h="71">
                  <a:moveTo>
                    <a:pt x="30" y="4"/>
                  </a:moveTo>
                  <a:lnTo>
                    <a:pt x="30" y="4"/>
                  </a:lnTo>
                  <a:lnTo>
                    <a:pt x="24" y="20"/>
                  </a:lnTo>
                  <a:lnTo>
                    <a:pt x="16" y="34"/>
                  </a:lnTo>
                  <a:lnTo>
                    <a:pt x="7" y="4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1"/>
                  </a:lnTo>
                  <a:lnTo>
                    <a:pt x="4" y="71"/>
                  </a:lnTo>
                  <a:lnTo>
                    <a:pt x="8" y="71"/>
                  </a:lnTo>
                  <a:lnTo>
                    <a:pt x="9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8" y="52"/>
                  </a:lnTo>
                  <a:lnTo>
                    <a:pt x="26" y="37"/>
                  </a:lnTo>
                  <a:lnTo>
                    <a:pt x="34" y="22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1" y="3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1" y="1"/>
                  </a:lnTo>
                  <a:lnTo>
                    <a:pt x="30" y="4"/>
                  </a:lnTo>
                  <a:lnTo>
                    <a:pt x="3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21" name="Freeform 133"/>
            <p:cNvSpPr/>
            <p:nvPr/>
          </p:nvSpPr>
          <p:spPr bwMode="auto">
            <a:xfrm>
              <a:off x="5616576" y="3511550"/>
              <a:ext cx="19050" cy="34925"/>
            </a:xfrm>
            <a:custGeom>
              <a:avLst/>
              <a:gdLst/>
              <a:ahLst/>
              <a:cxnLst>
                <a:cxn ang="0">
                  <a:pos x="38" y="3"/>
                </a:cxn>
                <a:cxn ang="0">
                  <a:pos x="38" y="3"/>
                </a:cxn>
                <a:cxn ang="0">
                  <a:pos x="26" y="22"/>
                </a:cxn>
                <a:cxn ang="0">
                  <a:pos x="13" y="43"/>
                </a:cxn>
                <a:cxn ang="0">
                  <a:pos x="13" y="43"/>
                </a:cxn>
                <a:cxn ang="0">
                  <a:pos x="10" y="51"/>
                </a:cxn>
                <a:cxn ang="0">
                  <a:pos x="7" y="60"/>
                </a:cxn>
                <a:cxn ang="0">
                  <a:pos x="5" y="69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80"/>
                </a:cxn>
                <a:cxn ang="0">
                  <a:pos x="0" y="81"/>
                </a:cxn>
                <a:cxn ang="0">
                  <a:pos x="1" y="85"/>
                </a:cxn>
                <a:cxn ang="0">
                  <a:pos x="2" y="86"/>
                </a:cxn>
                <a:cxn ang="0">
                  <a:pos x="5" y="88"/>
                </a:cxn>
                <a:cxn ang="0">
                  <a:pos x="6" y="86"/>
                </a:cxn>
                <a:cxn ang="0">
                  <a:pos x="9" y="85"/>
                </a:cxn>
                <a:cxn ang="0">
                  <a:pos x="9" y="85"/>
                </a:cxn>
                <a:cxn ang="0">
                  <a:pos x="13" y="79"/>
                </a:cxn>
                <a:cxn ang="0">
                  <a:pos x="15" y="69"/>
                </a:cxn>
                <a:cxn ang="0">
                  <a:pos x="20" y="52"/>
                </a:cxn>
                <a:cxn ang="0">
                  <a:pos x="20" y="52"/>
                </a:cxn>
                <a:cxn ang="0">
                  <a:pos x="26" y="42"/>
                </a:cxn>
                <a:cxn ang="0">
                  <a:pos x="32" y="30"/>
                </a:cxn>
                <a:cxn ang="0">
                  <a:pos x="40" y="20"/>
                </a:cxn>
                <a:cxn ang="0">
                  <a:pos x="47" y="8"/>
                </a:cxn>
                <a:cxn ang="0">
                  <a:pos x="47" y="8"/>
                </a:cxn>
                <a:cxn ang="0">
                  <a:pos x="48" y="5"/>
                </a:cxn>
                <a:cxn ang="0">
                  <a:pos x="48" y="4"/>
                </a:cxn>
                <a:cxn ang="0">
                  <a:pos x="45" y="0"/>
                </a:cxn>
                <a:cxn ang="0">
                  <a:pos x="41" y="0"/>
                </a:cxn>
                <a:cxn ang="0">
                  <a:pos x="39" y="0"/>
                </a:cxn>
                <a:cxn ang="0">
                  <a:pos x="38" y="3"/>
                </a:cxn>
                <a:cxn ang="0">
                  <a:pos x="38" y="3"/>
                </a:cxn>
              </a:cxnLst>
              <a:rect l="0" t="0" r="r" b="b"/>
              <a:pathLst>
                <a:path w="48" h="88">
                  <a:moveTo>
                    <a:pt x="38" y="3"/>
                  </a:moveTo>
                  <a:lnTo>
                    <a:pt x="38" y="3"/>
                  </a:lnTo>
                  <a:lnTo>
                    <a:pt x="26" y="22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0" y="51"/>
                  </a:lnTo>
                  <a:lnTo>
                    <a:pt x="7" y="60"/>
                  </a:lnTo>
                  <a:lnTo>
                    <a:pt x="5" y="69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80"/>
                  </a:lnTo>
                  <a:lnTo>
                    <a:pt x="0" y="81"/>
                  </a:lnTo>
                  <a:lnTo>
                    <a:pt x="1" y="85"/>
                  </a:lnTo>
                  <a:lnTo>
                    <a:pt x="2" y="86"/>
                  </a:lnTo>
                  <a:lnTo>
                    <a:pt x="5" y="88"/>
                  </a:lnTo>
                  <a:lnTo>
                    <a:pt x="6" y="86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13" y="79"/>
                  </a:lnTo>
                  <a:lnTo>
                    <a:pt x="15" y="69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26" y="42"/>
                  </a:lnTo>
                  <a:lnTo>
                    <a:pt x="32" y="30"/>
                  </a:lnTo>
                  <a:lnTo>
                    <a:pt x="40" y="20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48" y="5"/>
                  </a:lnTo>
                  <a:lnTo>
                    <a:pt x="48" y="4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8" y="3"/>
                  </a:lnTo>
                  <a:lnTo>
                    <a:pt x="3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22" name="Freeform 134"/>
            <p:cNvSpPr/>
            <p:nvPr/>
          </p:nvSpPr>
          <p:spPr bwMode="auto">
            <a:xfrm>
              <a:off x="5322888" y="3700463"/>
              <a:ext cx="25400" cy="50800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55" y="1"/>
                </a:cxn>
                <a:cxn ang="0">
                  <a:pos x="45" y="14"/>
                </a:cxn>
                <a:cxn ang="0">
                  <a:pos x="37" y="28"/>
                </a:cxn>
                <a:cxn ang="0">
                  <a:pos x="31" y="43"/>
                </a:cxn>
                <a:cxn ang="0">
                  <a:pos x="24" y="57"/>
                </a:cxn>
                <a:cxn ang="0">
                  <a:pos x="14" y="87"/>
                </a:cxn>
                <a:cxn ang="0">
                  <a:pos x="7" y="103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20"/>
                </a:cxn>
                <a:cxn ang="0">
                  <a:pos x="0" y="121"/>
                </a:cxn>
                <a:cxn ang="0">
                  <a:pos x="3" y="125"/>
                </a:cxn>
                <a:cxn ang="0">
                  <a:pos x="6" y="125"/>
                </a:cxn>
                <a:cxn ang="0">
                  <a:pos x="7" y="125"/>
                </a:cxn>
                <a:cxn ang="0">
                  <a:pos x="10" y="125"/>
                </a:cxn>
                <a:cxn ang="0">
                  <a:pos x="11" y="123"/>
                </a:cxn>
                <a:cxn ang="0">
                  <a:pos x="11" y="123"/>
                </a:cxn>
                <a:cxn ang="0">
                  <a:pos x="18" y="108"/>
                </a:cxn>
                <a:cxn ang="0">
                  <a:pos x="23" y="94"/>
                </a:cxn>
                <a:cxn ang="0">
                  <a:pos x="33" y="64"/>
                </a:cxn>
                <a:cxn ang="0">
                  <a:pos x="40" y="49"/>
                </a:cxn>
                <a:cxn ang="0">
                  <a:pos x="46" y="35"/>
                </a:cxn>
                <a:cxn ang="0">
                  <a:pos x="54" y="22"/>
                </a:cxn>
                <a:cxn ang="0">
                  <a:pos x="63" y="10"/>
                </a:cxn>
                <a:cxn ang="0">
                  <a:pos x="63" y="10"/>
                </a:cxn>
                <a:cxn ang="0">
                  <a:pos x="65" y="8"/>
                </a:cxn>
                <a:cxn ang="0">
                  <a:pos x="65" y="5"/>
                </a:cxn>
                <a:cxn ang="0">
                  <a:pos x="63" y="1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5" y="1"/>
                </a:cxn>
                <a:cxn ang="0">
                  <a:pos x="55" y="1"/>
                </a:cxn>
              </a:cxnLst>
              <a:rect l="0" t="0" r="r" b="b"/>
              <a:pathLst>
                <a:path w="65" h="125">
                  <a:moveTo>
                    <a:pt x="55" y="1"/>
                  </a:moveTo>
                  <a:lnTo>
                    <a:pt x="55" y="1"/>
                  </a:lnTo>
                  <a:lnTo>
                    <a:pt x="45" y="14"/>
                  </a:lnTo>
                  <a:lnTo>
                    <a:pt x="37" y="28"/>
                  </a:lnTo>
                  <a:lnTo>
                    <a:pt x="31" y="43"/>
                  </a:lnTo>
                  <a:lnTo>
                    <a:pt x="24" y="57"/>
                  </a:lnTo>
                  <a:lnTo>
                    <a:pt x="14" y="87"/>
                  </a:lnTo>
                  <a:lnTo>
                    <a:pt x="7" y="103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20"/>
                  </a:lnTo>
                  <a:lnTo>
                    <a:pt x="0" y="121"/>
                  </a:lnTo>
                  <a:lnTo>
                    <a:pt x="3" y="125"/>
                  </a:lnTo>
                  <a:lnTo>
                    <a:pt x="6" y="125"/>
                  </a:lnTo>
                  <a:lnTo>
                    <a:pt x="7" y="125"/>
                  </a:lnTo>
                  <a:lnTo>
                    <a:pt x="10" y="125"/>
                  </a:lnTo>
                  <a:lnTo>
                    <a:pt x="11" y="123"/>
                  </a:lnTo>
                  <a:lnTo>
                    <a:pt x="11" y="123"/>
                  </a:lnTo>
                  <a:lnTo>
                    <a:pt x="18" y="108"/>
                  </a:lnTo>
                  <a:lnTo>
                    <a:pt x="23" y="94"/>
                  </a:lnTo>
                  <a:lnTo>
                    <a:pt x="33" y="64"/>
                  </a:lnTo>
                  <a:lnTo>
                    <a:pt x="40" y="49"/>
                  </a:lnTo>
                  <a:lnTo>
                    <a:pt x="46" y="35"/>
                  </a:lnTo>
                  <a:lnTo>
                    <a:pt x="54" y="22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5" y="8"/>
                  </a:lnTo>
                  <a:lnTo>
                    <a:pt x="65" y="5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5" y="1"/>
                  </a:lnTo>
                  <a:lnTo>
                    <a:pt x="5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23" name="Freeform 135"/>
            <p:cNvSpPr/>
            <p:nvPr/>
          </p:nvSpPr>
          <p:spPr bwMode="auto">
            <a:xfrm>
              <a:off x="5349876" y="3725863"/>
              <a:ext cx="19050" cy="39688"/>
            </a:xfrm>
            <a:custGeom>
              <a:avLst/>
              <a:gdLst/>
              <a:ahLst/>
              <a:cxnLst>
                <a:cxn ang="0">
                  <a:pos x="37" y="5"/>
                </a:cxn>
                <a:cxn ang="0">
                  <a:pos x="37" y="5"/>
                </a:cxn>
                <a:cxn ang="0">
                  <a:pos x="36" y="11"/>
                </a:cxn>
                <a:cxn ang="0">
                  <a:pos x="34" y="17"/>
                </a:cxn>
                <a:cxn ang="0">
                  <a:pos x="26" y="29"/>
                </a:cxn>
                <a:cxn ang="0">
                  <a:pos x="18" y="39"/>
                </a:cxn>
                <a:cxn ang="0">
                  <a:pos x="11" y="51"/>
                </a:cxn>
                <a:cxn ang="0">
                  <a:pos x="11" y="51"/>
                </a:cxn>
                <a:cxn ang="0">
                  <a:pos x="7" y="62"/>
                </a:cxn>
                <a:cxn ang="0">
                  <a:pos x="3" y="73"/>
                </a:cxn>
                <a:cxn ang="0">
                  <a:pos x="1" y="85"/>
                </a:cxn>
                <a:cxn ang="0">
                  <a:pos x="0" y="97"/>
                </a:cxn>
                <a:cxn ang="0">
                  <a:pos x="0" y="97"/>
                </a:cxn>
                <a:cxn ang="0">
                  <a:pos x="0" y="100"/>
                </a:cxn>
                <a:cxn ang="0">
                  <a:pos x="1" y="101"/>
                </a:cxn>
                <a:cxn ang="0">
                  <a:pos x="5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1" y="97"/>
                </a:cxn>
                <a:cxn ang="0">
                  <a:pos x="11" y="97"/>
                </a:cxn>
                <a:cxn ang="0">
                  <a:pos x="13" y="83"/>
                </a:cxn>
                <a:cxn ang="0">
                  <a:pos x="17" y="68"/>
                </a:cxn>
                <a:cxn ang="0">
                  <a:pos x="22" y="55"/>
                </a:cxn>
                <a:cxn ang="0">
                  <a:pos x="28" y="42"/>
                </a:cxn>
                <a:cxn ang="0">
                  <a:pos x="28" y="42"/>
                </a:cxn>
                <a:cxn ang="0">
                  <a:pos x="35" y="33"/>
                </a:cxn>
                <a:cxn ang="0">
                  <a:pos x="41" y="25"/>
                </a:cxn>
                <a:cxn ang="0">
                  <a:pos x="47" y="16"/>
                </a:cxn>
                <a:cxn ang="0">
                  <a:pos x="48" y="11"/>
                </a:cxn>
                <a:cxn ang="0">
                  <a:pos x="49" y="5"/>
                </a:cxn>
                <a:cxn ang="0">
                  <a:pos x="49" y="5"/>
                </a:cxn>
                <a:cxn ang="0">
                  <a:pos x="49" y="3"/>
                </a:cxn>
                <a:cxn ang="0">
                  <a:pos x="48" y="1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0" y="1"/>
                </a:cxn>
                <a:cxn ang="0">
                  <a:pos x="39" y="3"/>
                </a:cxn>
                <a:cxn ang="0">
                  <a:pos x="37" y="5"/>
                </a:cxn>
                <a:cxn ang="0">
                  <a:pos x="37" y="5"/>
                </a:cxn>
              </a:cxnLst>
              <a:rect l="0" t="0" r="r" b="b"/>
              <a:pathLst>
                <a:path w="49" h="102">
                  <a:moveTo>
                    <a:pt x="37" y="5"/>
                  </a:moveTo>
                  <a:lnTo>
                    <a:pt x="37" y="5"/>
                  </a:lnTo>
                  <a:lnTo>
                    <a:pt x="36" y="11"/>
                  </a:lnTo>
                  <a:lnTo>
                    <a:pt x="34" y="17"/>
                  </a:lnTo>
                  <a:lnTo>
                    <a:pt x="26" y="29"/>
                  </a:lnTo>
                  <a:lnTo>
                    <a:pt x="18" y="39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7" y="62"/>
                  </a:lnTo>
                  <a:lnTo>
                    <a:pt x="3" y="73"/>
                  </a:lnTo>
                  <a:lnTo>
                    <a:pt x="1" y="8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5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1" y="97"/>
                  </a:lnTo>
                  <a:lnTo>
                    <a:pt x="11" y="97"/>
                  </a:lnTo>
                  <a:lnTo>
                    <a:pt x="13" y="83"/>
                  </a:lnTo>
                  <a:lnTo>
                    <a:pt x="17" y="68"/>
                  </a:lnTo>
                  <a:lnTo>
                    <a:pt x="22" y="55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35" y="33"/>
                  </a:lnTo>
                  <a:lnTo>
                    <a:pt x="41" y="25"/>
                  </a:lnTo>
                  <a:lnTo>
                    <a:pt x="47" y="16"/>
                  </a:lnTo>
                  <a:lnTo>
                    <a:pt x="48" y="11"/>
                  </a:lnTo>
                  <a:lnTo>
                    <a:pt x="49" y="5"/>
                  </a:lnTo>
                  <a:lnTo>
                    <a:pt x="49" y="5"/>
                  </a:lnTo>
                  <a:lnTo>
                    <a:pt x="49" y="3"/>
                  </a:lnTo>
                  <a:lnTo>
                    <a:pt x="48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7" y="5"/>
                  </a:lnTo>
                  <a:lnTo>
                    <a:pt x="37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24" name="Freeform 136"/>
            <p:cNvSpPr/>
            <p:nvPr/>
          </p:nvSpPr>
          <p:spPr bwMode="auto">
            <a:xfrm>
              <a:off x="5392738" y="3740150"/>
              <a:ext cx="25400" cy="41275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55" y="1"/>
                </a:cxn>
                <a:cxn ang="0">
                  <a:pos x="34" y="22"/>
                </a:cxn>
                <a:cxn ang="0">
                  <a:pos x="25" y="33"/>
                </a:cxn>
                <a:cxn ang="0">
                  <a:pos x="17" y="45"/>
                </a:cxn>
                <a:cxn ang="0">
                  <a:pos x="10" y="56"/>
                </a:cxn>
                <a:cxn ang="0">
                  <a:pos x="5" y="68"/>
                </a:cxn>
                <a:cxn ang="0">
                  <a:pos x="1" y="82"/>
                </a:cxn>
                <a:cxn ang="0">
                  <a:pos x="0" y="97"/>
                </a:cxn>
                <a:cxn ang="0">
                  <a:pos x="0" y="97"/>
                </a:cxn>
                <a:cxn ang="0">
                  <a:pos x="0" y="99"/>
                </a:cxn>
                <a:cxn ang="0">
                  <a:pos x="1" y="101"/>
                </a:cxn>
                <a:cxn ang="0">
                  <a:pos x="5" y="102"/>
                </a:cxn>
                <a:cxn ang="0">
                  <a:pos x="9" y="101"/>
                </a:cxn>
                <a:cxn ang="0">
                  <a:pos x="10" y="99"/>
                </a:cxn>
                <a:cxn ang="0">
                  <a:pos x="10" y="97"/>
                </a:cxn>
                <a:cxn ang="0">
                  <a:pos x="10" y="97"/>
                </a:cxn>
                <a:cxn ang="0">
                  <a:pos x="12" y="84"/>
                </a:cxn>
                <a:cxn ang="0">
                  <a:pos x="15" y="71"/>
                </a:cxn>
                <a:cxn ang="0">
                  <a:pos x="21" y="59"/>
                </a:cxn>
                <a:cxn ang="0">
                  <a:pos x="27" y="48"/>
                </a:cxn>
                <a:cxn ang="0">
                  <a:pos x="35" y="38"/>
                </a:cxn>
                <a:cxn ang="0">
                  <a:pos x="44" y="29"/>
                </a:cxn>
                <a:cxn ang="0">
                  <a:pos x="63" y="9"/>
                </a:cxn>
                <a:cxn ang="0">
                  <a:pos x="63" y="9"/>
                </a:cxn>
                <a:cxn ang="0">
                  <a:pos x="64" y="8"/>
                </a:cxn>
                <a:cxn ang="0">
                  <a:pos x="64" y="5"/>
                </a:cxn>
                <a:cxn ang="0">
                  <a:pos x="63" y="1"/>
                </a:cxn>
                <a:cxn ang="0">
                  <a:pos x="59" y="0"/>
                </a:cxn>
                <a:cxn ang="0">
                  <a:pos x="56" y="0"/>
                </a:cxn>
                <a:cxn ang="0">
                  <a:pos x="55" y="1"/>
                </a:cxn>
                <a:cxn ang="0">
                  <a:pos x="55" y="1"/>
                </a:cxn>
              </a:cxnLst>
              <a:rect l="0" t="0" r="r" b="b"/>
              <a:pathLst>
                <a:path w="64" h="102">
                  <a:moveTo>
                    <a:pt x="55" y="1"/>
                  </a:moveTo>
                  <a:lnTo>
                    <a:pt x="55" y="1"/>
                  </a:lnTo>
                  <a:lnTo>
                    <a:pt x="34" y="22"/>
                  </a:lnTo>
                  <a:lnTo>
                    <a:pt x="25" y="33"/>
                  </a:lnTo>
                  <a:lnTo>
                    <a:pt x="17" y="45"/>
                  </a:lnTo>
                  <a:lnTo>
                    <a:pt x="10" y="56"/>
                  </a:lnTo>
                  <a:lnTo>
                    <a:pt x="5" y="68"/>
                  </a:lnTo>
                  <a:lnTo>
                    <a:pt x="1" y="82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99"/>
                  </a:lnTo>
                  <a:lnTo>
                    <a:pt x="1" y="101"/>
                  </a:lnTo>
                  <a:lnTo>
                    <a:pt x="5" y="102"/>
                  </a:lnTo>
                  <a:lnTo>
                    <a:pt x="9" y="101"/>
                  </a:lnTo>
                  <a:lnTo>
                    <a:pt x="10" y="99"/>
                  </a:lnTo>
                  <a:lnTo>
                    <a:pt x="10" y="97"/>
                  </a:lnTo>
                  <a:lnTo>
                    <a:pt x="10" y="97"/>
                  </a:lnTo>
                  <a:lnTo>
                    <a:pt x="12" y="84"/>
                  </a:lnTo>
                  <a:lnTo>
                    <a:pt x="15" y="71"/>
                  </a:lnTo>
                  <a:lnTo>
                    <a:pt x="21" y="59"/>
                  </a:lnTo>
                  <a:lnTo>
                    <a:pt x="27" y="48"/>
                  </a:lnTo>
                  <a:lnTo>
                    <a:pt x="35" y="38"/>
                  </a:lnTo>
                  <a:lnTo>
                    <a:pt x="44" y="29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4" y="8"/>
                  </a:lnTo>
                  <a:lnTo>
                    <a:pt x="64" y="5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5" y="1"/>
                  </a:lnTo>
                  <a:lnTo>
                    <a:pt x="5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25" name="Freeform 137"/>
            <p:cNvSpPr/>
            <p:nvPr/>
          </p:nvSpPr>
          <p:spPr bwMode="auto">
            <a:xfrm>
              <a:off x="5437188" y="3746500"/>
              <a:ext cx="23813" cy="38100"/>
            </a:xfrm>
            <a:custGeom>
              <a:avLst/>
              <a:gdLst/>
              <a:ahLst/>
              <a:cxnLst>
                <a:cxn ang="0">
                  <a:pos x="45" y="4"/>
                </a:cxn>
                <a:cxn ang="0">
                  <a:pos x="45" y="4"/>
                </a:cxn>
                <a:cxn ang="0">
                  <a:pos x="40" y="14"/>
                </a:cxn>
                <a:cxn ang="0">
                  <a:pos x="34" y="23"/>
                </a:cxn>
                <a:cxn ang="0">
                  <a:pos x="19" y="42"/>
                </a:cxn>
                <a:cxn ang="0">
                  <a:pos x="19" y="42"/>
                </a:cxn>
                <a:cxn ang="0">
                  <a:pos x="17" y="46"/>
                </a:cxn>
                <a:cxn ang="0">
                  <a:pos x="15" y="49"/>
                </a:cxn>
                <a:cxn ang="0">
                  <a:pos x="14" y="59"/>
                </a:cxn>
                <a:cxn ang="0">
                  <a:pos x="14" y="59"/>
                </a:cxn>
                <a:cxn ang="0">
                  <a:pos x="11" y="66"/>
                </a:cxn>
                <a:cxn ang="0">
                  <a:pos x="7" y="73"/>
                </a:cxn>
                <a:cxn ang="0">
                  <a:pos x="1" y="86"/>
                </a:cxn>
                <a:cxn ang="0">
                  <a:pos x="1" y="86"/>
                </a:cxn>
                <a:cxn ang="0">
                  <a:pos x="0" y="89"/>
                </a:cxn>
                <a:cxn ang="0">
                  <a:pos x="0" y="90"/>
                </a:cxn>
                <a:cxn ang="0">
                  <a:pos x="2" y="94"/>
                </a:cxn>
                <a:cxn ang="0">
                  <a:pos x="6" y="94"/>
                </a:cxn>
                <a:cxn ang="0">
                  <a:pos x="9" y="94"/>
                </a:cxn>
                <a:cxn ang="0">
                  <a:pos x="10" y="91"/>
                </a:cxn>
                <a:cxn ang="0">
                  <a:pos x="10" y="91"/>
                </a:cxn>
                <a:cxn ang="0">
                  <a:pos x="17" y="80"/>
                </a:cxn>
                <a:cxn ang="0">
                  <a:pos x="23" y="68"/>
                </a:cxn>
                <a:cxn ang="0">
                  <a:pos x="23" y="68"/>
                </a:cxn>
                <a:cxn ang="0">
                  <a:pos x="24" y="63"/>
                </a:cxn>
                <a:cxn ang="0">
                  <a:pos x="26" y="57"/>
                </a:cxn>
                <a:cxn ang="0">
                  <a:pos x="27" y="52"/>
                </a:cxn>
                <a:cxn ang="0">
                  <a:pos x="30" y="47"/>
                </a:cxn>
                <a:cxn ang="0">
                  <a:pos x="30" y="47"/>
                </a:cxn>
                <a:cxn ang="0">
                  <a:pos x="36" y="36"/>
                </a:cxn>
                <a:cxn ang="0">
                  <a:pos x="44" y="27"/>
                </a:cxn>
                <a:cxn ang="0">
                  <a:pos x="51" y="18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7" y="4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3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5" y="4"/>
                </a:cxn>
                <a:cxn ang="0">
                  <a:pos x="45" y="4"/>
                </a:cxn>
              </a:cxnLst>
              <a:rect l="0" t="0" r="r" b="b"/>
              <a:pathLst>
                <a:path w="57" h="94">
                  <a:moveTo>
                    <a:pt x="45" y="4"/>
                  </a:moveTo>
                  <a:lnTo>
                    <a:pt x="45" y="4"/>
                  </a:lnTo>
                  <a:lnTo>
                    <a:pt x="40" y="14"/>
                  </a:lnTo>
                  <a:lnTo>
                    <a:pt x="34" y="23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7" y="46"/>
                  </a:lnTo>
                  <a:lnTo>
                    <a:pt x="15" y="4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1" y="66"/>
                  </a:lnTo>
                  <a:lnTo>
                    <a:pt x="7" y="73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0" y="89"/>
                  </a:lnTo>
                  <a:lnTo>
                    <a:pt x="0" y="90"/>
                  </a:lnTo>
                  <a:lnTo>
                    <a:pt x="2" y="94"/>
                  </a:lnTo>
                  <a:lnTo>
                    <a:pt x="6" y="94"/>
                  </a:lnTo>
                  <a:lnTo>
                    <a:pt x="9" y="94"/>
                  </a:lnTo>
                  <a:lnTo>
                    <a:pt x="10" y="91"/>
                  </a:lnTo>
                  <a:lnTo>
                    <a:pt x="10" y="91"/>
                  </a:lnTo>
                  <a:lnTo>
                    <a:pt x="17" y="80"/>
                  </a:lnTo>
                  <a:lnTo>
                    <a:pt x="23" y="68"/>
                  </a:lnTo>
                  <a:lnTo>
                    <a:pt x="23" y="68"/>
                  </a:lnTo>
                  <a:lnTo>
                    <a:pt x="24" y="63"/>
                  </a:lnTo>
                  <a:lnTo>
                    <a:pt x="26" y="57"/>
                  </a:lnTo>
                  <a:lnTo>
                    <a:pt x="27" y="52"/>
                  </a:lnTo>
                  <a:lnTo>
                    <a:pt x="30" y="47"/>
                  </a:lnTo>
                  <a:lnTo>
                    <a:pt x="30" y="47"/>
                  </a:lnTo>
                  <a:lnTo>
                    <a:pt x="36" y="36"/>
                  </a:lnTo>
                  <a:lnTo>
                    <a:pt x="44" y="27"/>
                  </a:lnTo>
                  <a:lnTo>
                    <a:pt x="51" y="18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7" y="4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5" y="4"/>
                  </a:lnTo>
                  <a:lnTo>
                    <a:pt x="4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26" name="Freeform 138"/>
            <p:cNvSpPr/>
            <p:nvPr/>
          </p:nvSpPr>
          <p:spPr bwMode="auto">
            <a:xfrm>
              <a:off x="5491163" y="3746500"/>
              <a:ext cx="26988" cy="34925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6" y="6"/>
                </a:cxn>
                <a:cxn ang="0">
                  <a:pos x="37" y="15"/>
                </a:cxn>
                <a:cxn ang="0">
                  <a:pos x="29" y="25"/>
                </a:cxn>
                <a:cxn ang="0">
                  <a:pos x="23" y="35"/>
                </a:cxn>
                <a:cxn ang="0">
                  <a:pos x="12" y="56"/>
                </a:cxn>
                <a:cxn ang="0">
                  <a:pos x="6" y="68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0" y="82"/>
                </a:cxn>
                <a:cxn ang="0">
                  <a:pos x="3" y="86"/>
                </a:cxn>
                <a:cxn ang="0">
                  <a:pos x="6" y="86"/>
                </a:cxn>
                <a:cxn ang="0">
                  <a:pos x="8" y="86"/>
                </a:cxn>
                <a:cxn ang="0">
                  <a:pos x="10" y="83"/>
                </a:cxn>
                <a:cxn ang="0">
                  <a:pos x="10" y="83"/>
                </a:cxn>
                <a:cxn ang="0">
                  <a:pos x="16" y="74"/>
                </a:cxn>
                <a:cxn ang="0">
                  <a:pos x="21" y="64"/>
                </a:cxn>
                <a:cxn ang="0">
                  <a:pos x="31" y="43"/>
                </a:cxn>
                <a:cxn ang="0">
                  <a:pos x="37" y="34"/>
                </a:cxn>
                <a:cxn ang="0">
                  <a:pos x="43" y="25"/>
                </a:cxn>
                <a:cxn ang="0">
                  <a:pos x="52" y="17"/>
                </a:cxn>
                <a:cxn ang="0">
                  <a:pos x="61" y="10"/>
                </a:cxn>
                <a:cxn ang="0">
                  <a:pos x="61" y="10"/>
                </a:cxn>
                <a:cxn ang="0">
                  <a:pos x="63" y="8"/>
                </a:cxn>
                <a:cxn ang="0">
                  <a:pos x="64" y="6"/>
                </a:cxn>
                <a:cxn ang="0">
                  <a:pos x="63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6" y="0"/>
                </a:cxn>
              </a:cxnLst>
              <a:rect l="0" t="0" r="r" b="b"/>
              <a:pathLst>
                <a:path w="64" h="86">
                  <a:moveTo>
                    <a:pt x="56" y="0"/>
                  </a:moveTo>
                  <a:lnTo>
                    <a:pt x="56" y="0"/>
                  </a:lnTo>
                  <a:lnTo>
                    <a:pt x="46" y="6"/>
                  </a:lnTo>
                  <a:lnTo>
                    <a:pt x="37" y="15"/>
                  </a:lnTo>
                  <a:lnTo>
                    <a:pt x="29" y="25"/>
                  </a:lnTo>
                  <a:lnTo>
                    <a:pt x="23" y="35"/>
                  </a:lnTo>
                  <a:lnTo>
                    <a:pt x="12" y="56"/>
                  </a:lnTo>
                  <a:lnTo>
                    <a:pt x="6" y="6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2"/>
                  </a:lnTo>
                  <a:lnTo>
                    <a:pt x="3" y="86"/>
                  </a:lnTo>
                  <a:lnTo>
                    <a:pt x="6" y="86"/>
                  </a:lnTo>
                  <a:lnTo>
                    <a:pt x="8" y="86"/>
                  </a:lnTo>
                  <a:lnTo>
                    <a:pt x="10" y="83"/>
                  </a:lnTo>
                  <a:lnTo>
                    <a:pt x="10" y="83"/>
                  </a:lnTo>
                  <a:lnTo>
                    <a:pt x="16" y="74"/>
                  </a:lnTo>
                  <a:lnTo>
                    <a:pt x="21" y="64"/>
                  </a:lnTo>
                  <a:lnTo>
                    <a:pt x="31" y="43"/>
                  </a:lnTo>
                  <a:lnTo>
                    <a:pt x="37" y="34"/>
                  </a:lnTo>
                  <a:lnTo>
                    <a:pt x="43" y="25"/>
                  </a:lnTo>
                  <a:lnTo>
                    <a:pt x="52" y="17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3" y="8"/>
                  </a:lnTo>
                  <a:lnTo>
                    <a:pt x="64" y="6"/>
                  </a:lnTo>
                  <a:lnTo>
                    <a:pt x="63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27" name="Freeform 139"/>
            <p:cNvSpPr/>
            <p:nvPr/>
          </p:nvSpPr>
          <p:spPr bwMode="auto">
            <a:xfrm>
              <a:off x="5534026" y="3740150"/>
              <a:ext cx="28575" cy="34925"/>
            </a:xfrm>
            <a:custGeom>
              <a:avLst/>
              <a:gdLst/>
              <a:ahLst/>
              <a:cxnLst>
                <a:cxn ang="0">
                  <a:pos x="64" y="0"/>
                </a:cxn>
                <a:cxn ang="0">
                  <a:pos x="64" y="0"/>
                </a:cxn>
                <a:cxn ang="0">
                  <a:pos x="54" y="8"/>
                </a:cxn>
                <a:cxn ang="0">
                  <a:pos x="44" y="17"/>
                </a:cxn>
                <a:cxn ang="0">
                  <a:pos x="35" y="26"/>
                </a:cxn>
                <a:cxn ang="0">
                  <a:pos x="26" y="35"/>
                </a:cxn>
                <a:cxn ang="0">
                  <a:pos x="18" y="46"/>
                </a:cxn>
                <a:cxn ang="0">
                  <a:pos x="12" y="58"/>
                </a:cxn>
                <a:cxn ang="0">
                  <a:pos x="5" y="68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5"/>
                </a:cxn>
                <a:cxn ang="0">
                  <a:pos x="3" y="86"/>
                </a:cxn>
                <a:cxn ang="0">
                  <a:pos x="4" y="86"/>
                </a:cxn>
                <a:cxn ang="0">
                  <a:pos x="8" y="86"/>
                </a:cxn>
                <a:cxn ang="0">
                  <a:pos x="10" y="85"/>
                </a:cxn>
                <a:cxn ang="0">
                  <a:pos x="12" y="84"/>
                </a:cxn>
                <a:cxn ang="0">
                  <a:pos x="12" y="84"/>
                </a:cxn>
                <a:cxn ang="0">
                  <a:pos x="16" y="73"/>
                </a:cxn>
                <a:cxn ang="0">
                  <a:pos x="21" y="63"/>
                </a:cxn>
                <a:cxn ang="0">
                  <a:pos x="27" y="52"/>
                </a:cxn>
                <a:cxn ang="0">
                  <a:pos x="35" y="43"/>
                </a:cxn>
                <a:cxn ang="0">
                  <a:pos x="43" y="34"/>
                </a:cxn>
                <a:cxn ang="0">
                  <a:pos x="52" y="25"/>
                </a:cxn>
                <a:cxn ang="0">
                  <a:pos x="60" y="17"/>
                </a:cxn>
                <a:cxn ang="0">
                  <a:pos x="69" y="11"/>
                </a:cxn>
                <a:cxn ang="0">
                  <a:pos x="69" y="11"/>
                </a:cxn>
                <a:cxn ang="0">
                  <a:pos x="72" y="9"/>
                </a:cxn>
                <a:cxn ang="0">
                  <a:pos x="72" y="7"/>
                </a:cxn>
                <a:cxn ang="0">
                  <a:pos x="72" y="3"/>
                </a:cxn>
                <a:cxn ang="0">
                  <a:pos x="69" y="1"/>
                </a:cxn>
                <a:cxn ang="0">
                  <a:pos x="68" y="0"/>
                </a:cxn>
                <a:cxn ang="0">
                  <a:pos x="67" y="0"/>
                </a:cxn>
                <a:cxn ang="0">
                  <a:pos x="64" y="0"/>
                </a:cxn>
                <a:cxn ang="0">
                  <a:pos x="64" y="0"/>
                </a:cxn>
              </a:cxnLst>
              <a:rect l="0" t="0" r="r" b="b"/>
              <a:pathLst>
                <a:path w="72" h="86">
                  <a:moveTo>
                    <a:pt x="64" y="0"/>
                  </a:moveTo>
                  <a:lnTo>
                    <a:pt x="64" y="0"/>
                  </a:lnTo>
                  <a:lnTo>
                    <a:pt x="54" y="8"/>
                  </a:lnTo>
                  <a:lnTo>
                    <a:pt x="44" y="17"/>
                  </a:lnTo>
                  <a:lnTo>
                    <a:pt x="35" y="26"/>
                  </a:lnTo>
                  <a:lnTo>
                    <a:pt x="26" y="35"/>
                  </a:lnTo>
                  <a:lnTo>
                    <a:pt x="18" y="46"/>
                  </a:lnTo>
                  <a:lnTo>
                    <a:pt x="12" y="58"/>
                  </a:lnTo>
                  <a:lnTo>
                    <a:pt x="5" y="6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5"/>
                  </a:lnTo>
                  <a:lnTo>
                    <a:pt x="3" y="86"/>
                  </a:lnTo>
                  <a:lnTo>
                    <a:pt x="4" y="86"/>
                  </a:lnTo>
                  <a:lnTo>
                    <a:pt x="8" y="86"/>
                  </a:lnTo>
                  <a:lnTo>
                    <a:pt x="10" y="85"/>
                  </a:lnTo>
                  <a:lnTo>
                    <a:pt x="12" y="84"/>
                  </a:lnTo>
                  <a:lnTo>
                    <a:pt x="12" y="84"/>
                  </a:lnTo>
                  <a:lnTo>
                    <a:pt x="16" y="73"/>
                  </a:lnTo>
                  <a:lnTo>
                    <a:pt x="21" y="63"/>
                  </a:lnTo>
                  <a:lnTo>
                    <a:pt x="27" y="52"/>
                  </a:lnTo>
                  <a:lnTo>
                    <a:pt x="35" y="43"/>
                  </a:lnTo>
                  <a:lnTo>
                    <a:pt x="43" y="34"/>
                  </a:lnTo>
                  <a:lnTo>
                    <a:pt x="52" y="25"/>
                  </a:lnTo>
                  <a:lnTo>
                    <a:pt x="60" y="17"/>
                  </a:lnTo>
                  <a:lnTo>
                    <a:pt x="69" y="11"/>
                  </a:lnTo>
                  <a:lnTo>
                    <a:pt x="69" y="11"/>
                  </a:lnTo>
                  <a:lnTo>
                    <a:pt x="72" y="9"/>
                  </a:lnTo>
                  <a:lnTo>
                    <a:pt x="72" y="7"/>
                  </a:lnTo>
                  <a:lnTo>
                    <a:pt x="72" y="3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4" y="0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28" name="Freeform 140"/>
            <p:cNvSpPr/>
            <p:nvPr/>
          </p:nvSpPr>
          <p:spPr bwMode="auto">
            <a:xfrm>
              <a:off x="5573713" y="3746500"/>
              <a:ext cx="22225" cy="31750"/>
            </a:xfrm>
            <a:custGeom>
              <a:avLst/>
              <a:gdLst/>
              <a:ahLst/>
              <a:cxnLst>
                <a:cxn ang="0">
                  <a:pos x="49" y="2"/>
                </a:cxn>
                <a:cxn ang="0">
                  <a:pos x="49" y="2"/>
                </a:cxn>
                <a:cxn ang="0">
                  <a:pos x="40" y="8"/>
                </a:cxn>
                <a:cxn ang="0">
                  <a:pos x="30" y="16"/>
                </a:cxn>
                <a:cxn ang="0">
                  <a:pos x="23" y="24"/>
                </a:cxn>
                <a:cxn ang="0">
                  <a:pos x="15" y="33"/>
                </a:cxn>
                <a:cxn ang="0">
                  <a:pos x="9" y="42"/>
                </a:cxn>
                <a:cxn ang="0">
                  <a:pos x="4" y="53"/>
                </a:cxn>
                <a:cxn ang="0">
                  <a:pos x="2" y="63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8"/>
                </a:cxn>
                <a:cxn ang="0">
                  <a:pos x="2" y="79"/>
                </a:cxn>
                <a:cxn ang="0">
                  <a:pos x="6" y="80"/>
                </a:cxn>
                <a:cxn ang="0">
                  <a:pos x="9" y="79"/>
                </a:cxn>
                <a:cxn ang="0">
                  <a:pos x="11" y="78"/>
                </a:cxn>
                <a:cxn ang="0">
                  <a:pos x="12" y="75"/>
                </a:cxn>
                <a:cxn ang="0">
                  <a:pos x="12" y="75"/>
                </a:cxn>
                <a:cxn ang="0">
                  <a:pos x="12" y="65"/>
                </a:cxn>
                <a:cxn ang="0">
                  <a:pos x="16" y="55"/>
                </a:cxn>
                <a:cxn ang="0">
                  <a:pos x="20" y="46"/>
                </a:cxn>
                <a:cxn ang="0">
                  <a:pos x="25" y="38"/>
                </a:cxn>
                <a:cxn ang="0">
                  <a:pos x="32" y="31"/>
                </a:cxn>
                <a:cxn ang="0">
                  <a:pos x="38" y="24"/>
                </a:cxn>
                <a:cxn ang="0">
                  <a:pos x="54" y="12"/>
                </a:cxn>
                <a:cxn ang="0">
                  <a:pos x="54" y="12"/>
                </a:cxn>
                <a:cxn ang="0">
                  <a:pos x="57" y="10"/>
                </a:cxn>
                <a:cxn ang="0">
                  <a:pos x="57" y="8"/>
                </a:cxn>
                <a:cxn ang="0">
                  <a:pos x="57" y="3"/>
                </a:cxn>
                <a:cxn ang="0">
                  <a:pos x="55" y="2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49" y="2"/>
                </a:cxn>
                <a:cxn ang="0">
                  <a:pos x="49" y="2"/>
                </a:cxn>
              </a:cxnLst>
              <a:rect l="0" t="0" r="r" b="b"/>
              <a:pathLst>
                <a:path w="57" h="80">
                  <a:moveTo>
                    <a:pt x="49" y="2"/>
                  </a:moveTo>
                  <a:lnTo>
                    <a:pt x="49" y="2"/>
                  </a:lnTo>
                  <a:lnTo>
                    <a:pt x="40" y="8"/>
                  </a:lnTo>
                  <a:lnTo>
                    <a:pt x="30" y="16"/>
                  </a:lnTo>
                  <a:lnTo>
                    <a:pt x="23" y="24"/>
                  </a:lnTo>
                  <a:lnTo>
                    <a:pt x="15" y="33"/>
                  </a:lnTo>
                  <a:lnTo>
                    <a:pt x="9" y="42"/>
                  </a:lnTo>
                  <a:lnTo>
                    <a:pt x="4" y="53"/>
                  </a:lnTo>
                  <a:lnTo>
                    <a:pt x="2" y="63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2" y="79"/>
                  </a:lnTo>
                  <a:lnTo>
                    <a:pt x="6" y="80"/>
                  </a:lnTo>
                  <a:lnTo>
                    <a:pt x="9" y="79"/>
                  </a:lnTo>
                  <a:lnTo>
                    <a:pt x="11" y="78"/>
                  </a:lnTo>
                  <a:lnTo>
                    <a:pt x="12" y="75"/>
                  </a:lnTo>
                  <a:lnTo>
                    <a:pt x="12" y="75"/>
                  </a:lnTo>
                  <a:lnTo>
                    <a:pt x="12" y="65"/>
                  </a:lnTo>
                  <a:lnTo>
                    <a:pt x="16" y="55"/>
                  </a:lnTo>
                  <a:lnTo>
                    <a:pt x="20" y="46"/>
                  </a:lnTo>
                  <a:lnTo>
                    <a:pt x="25" y="38"/>
                  </a:lnTo>
                  <a:lnTo>
                    <a:pt x="32" y="31"/>
                  </a:lnTo>
                  <a:lnTo>
                    <a:pt x="38" y="24"/>
                  </a:lnTo>
                  <a:lnTo>
                    <a:pt x="54" y="12"/>
                  </a:lnTo>
                  <a:lnTo>
                    <a:pt x="54" y="12"/>
                  </a:lnTo>
                  <a:lnTo>
                    <a:pt x="57" y="10"/>
                  </a:lnTo>
                  <a:lnTo>
                    <a:pt x="57" y="8"/>
                  </a:lnTo>
                  <a:lnTo>
                    <a:pt x="57" y="3"/>
                  </a:lnTo>
                  <a:lnTo>
                    <a:pt x="55" y="2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29" name="Freeform 141"/>
            <p:cNvSpPr/>
            <p:nvPr/>
          </p:nvSpPr>
          <p:spPr bwMode="auto">
            <a:xfrm>
              <a:off x="5614988" y="3736975"/>
              <a:ext cx="26988" cy="41275"/>
            </a:xfrm>
            <a:custGeom>
              <a:avLst/>
              <a:gdLst/>
              <a:ahLst/>
              <a:cxnLst>
                <a:cxn ang="0">
                  <a:pos x="55" y="3"/>
                </a:cxn>
                <a:cxn ang="0">
                  <a:pos x="55" y="3"/>
                </a:cxn>
                <a:cxn ang="0">
                  <a:pos x="47" y="15"/>
                </a:cxn>
                <a:cxn ang="0">
                  <a:pos x="40" y="26"/>
                </a:cxn>
                <a:cxn ang="0">
                  <a:pos x="21" y="47"/>
                </a:cxn>
                <a:cxn ang="0">
                  <a:pos x="13" y="59"/>
                </a:cxn>
                <a:cxn ang="0">
                  <a:pos x="7" y="71"/>
                </a:cxn>
                <a:cxn ang="0">
                  <a:pos x="3" y="83"/>
                </a:cxn>
                <a:cxn ang="0">
                  <a:pos x="0" y="97"/>
                </a:cxn>
                <a:cxn ang="0">
                  <a:pos x="0" y="97"/>
                </a:cxn>
                <a:cxn ang="0">
                  <a:pos x="2" y="100"/>
                </a:cxn>
                <a:cxn ang="0">
                  <a:pos x="2" y="101"/>
                </a:cxn>
                <a:cxn ang="0">
                  <a:pos x="5" y="102"/>
                </a:cxn>
                <a:cxn ang="0">
                  <a:pos x="9" y="101"/>
                </a:cxn>
                <a:cxn ang="0">
                  <a:pos x="12" y="100"/>
                </a:cxn>
                <a:cxn ang="0">
                  <a:pos x="12" y="97"/>
                </a:cxn>
                <a:cxn ang="0">
                  <a:pos x="12" y="97"/>
                </a:cxn>
                <a:cxn ang="0">
                  <a:pos x="15" y="84"/>
                </a:cxn>
                <a:cxn ang="0">
                  <a:pos x="19" y="72"/>
                </a:cxn>
                <a:cxn ang="0">
                  <a:pos x="25" y="62"/>
                </a:cxn>
                <a:cxn ang="0">
                  <a:pos x="33" y="51"/>
                </a:cxn>
                <a:cxn ang="0">
                  <a:pos x="50" y="30"/>
                </a:cxn>
                <a:cxn ang="0">
                  <a:pos x="58" y="20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6" y="7"/>
                </a:cxn>
                <a:cxn ang="0">
                  <a:pos x="64" y="4"/>
                </a:cxn>
                <a:cxn ang="0">
                  <a:pos x="62" y="2"/>
                </a:cxn>
                <a:cxn ang="0">
                  <a:pos x="58" y="0"/>
                </a:cxn>
                <a:cxn ang="0">
                  <a:pos x="57" y="2"/>
                </a:cxn>
                <a:cxn ang="0">
                  <a:pos x="55" y="3"/>
                </a:cxn>
                <a:cxn ang="0">
                  <a:pos x="55" y="3"/>
                </a:cxn>
              </a:cxnLst>
              <a:rect l="0" t="0" r="r" b="b"/>
              <a:pathLst>
                <a:path w="66" h="102">
                  <a:moveTo>
                    <a:pt x="55" y="3"/>
                  </a:moveTo>
                  <a:lnTo>
                    <a:pt x="55" y="3"/>
                  </a:lnTo>
                  <a:lnTo>
                    <a:pt x="47" y="15"/>
                  </a:lnTo>
                  <a:lnTo>
                    <a:pt x="40" y="26"/>
                  </a:lnTo>
                  <a:lnTo>
                    <a:pt x="21" y="47"/>
                  </a:lnTo>
                  <a:lnTo>
                    <a:pt x="13" y="59"/>
                  </a:lnTo>
                  <a:lnTo>
                    <a:pt x="7" y="71"/>
                  </a:lnTo>
                  <a:lnTo>
                    <a:pt x="3" y="83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100"/>
                  </a:lnTo>
                  <a:lnTo>
                    <a:pt x="2" y="101"/>
                  </a:lnTo>
                  <a:lnTo>
                    <a:pt x="5" y="102"/>
                  </a:lnTo>
                  <a:lnTo>
                    <a:pt x="9" y="101"/>
                  </a:lnTo>
                  <a:lnTo>
                    <a:pt x="12" y="100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5" y="84"/>
                  </a:lnTo>
                  <a:lnTo>
                    <a:pt x="19" y="72"/>
                  </a:lnTo>
                  <a:lnTo>
                    <a:pt x="25" y="62"/>
                  </a:lnTo>
                  <a:lnTo>
                    <a:pt x="33" y="51"/>
                  </a:lnTo>
                  <a:lnTo>
                    <a:pt x="50" y="30"/>
                  </a:lnTo>
                  <a:lnTo>
                    <a:pt x="58" y="20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6" y="7"/>
                  </a:lnTo>
                  <a:lnTo>
                    <a:pt x="64" y="4"/>
                  </a:lnTo>
                  <a:lnTo>
                    <a:pt x="62" y="2"/>
                  </a:lnTo>
                  <a:lnTo>
                    <a:pt x="58" y="0"/>
                  </a:lnTo>
                  <a:lnTo>
                    <a:pt x="57" y="2"/>
                  </a:lnTo>
                  <a:lnTo>
                    <a:pt x="55" y="3"/>
                  </a:lnTo>
                  <a:lnTo>
                    <a:pt x="5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30" name="Freeform 142"/>
            <p:cNvSpPr/>
            <p:nvPr/>
          </p:nvSpPr>
          <p:spPr bwMode="auto">
            <a:xfrm>
              <a:off x="5664201" y="3740150"/>
              <a:ext cx="28575" cy="47625"/>
            </a:xfrm>
            <a:custGeom>
              <a:avLst/>
              <a:gdLst/>
              <a:ahLst/>
              <a:cxnLst>
                <a:cxn ang="0">
                  <a:pos x="62" y="1"/>
                </a:cxn>
                <a:cxn ang="0">
                  <a:pos x="62" y="1"/>
                </a:cxn>
                <a:cxn ang="0">
                  <a:pos x="51" y="13"/>
                </a:cxn>
                <a:cxn ang="0">
                  <a:pos x="42" y="25"/>
                </a:cxn>
                <a:cxn ang="0">
                  <a:pos x="33" y="38"/>
                </a:cxn>
                <a:cxn ang="0">
                  <a:pos x="25" y="51"/>
                </a:cxn>
                <a:cxn ang="0">
                  <a:pos x="25" y="51"/>
                </a:cxn>
                <a:cxn ang="0">
                  <a:pos x="19" y="62"/>
                </a:cxn>
                <a:cxn ang="0">
                  <a:pos x="15" y="67"/>
                </a:cxn>
                <a:cxn ang="0">
                  <a:pos x="12" y="73"/>
                </a:cxn>
                <a:cxn ang="0">
                  <a:pos x="12" y="73"/>
                </a:cxn>
                <a:cxn ang="0">
                  <a:pos x="7" y="92"/>
                </a:cxn>
                <a:cxn ang="0">
                  <a:pos x="4" y="101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1"/>
                </a:cxn>
                <a:cxn ang="0">
                  <a:pos x="0" y="114"/>
                </a:cxn>
                <a:cxn ang="0">
                  <a:pos x="3" y="118"/>
                </a:cxn>
                <a:cxn ang="0">
                  <a:pos x="5" y="118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11" y="115"/>
                </a:cxn>
                <a:cxn ang="0">
                  <a:pos x="11" y="115"/>
                </a:cxn>
                <a:cxn ang="0">
                  <a:pos x="15" y="102"/>
                </a:cxn>
                <a:cxn ang="0">
                  <a:pos x="19" y="88"/>
                </a:cxn>
                <a:cxn ang="0">
                  <a:pos x="24" y="75"/>
                </a:cxn>
                <a:cxn ang="0">
                  <a:pos x="28" y="69"/>
                </a:cxn>
                <a:cxn ang="0">
                  <a:pos x="32" y="63"/>
                </a:cxn>
                <a:cxn ang="0">
                  <a:pos x="32" y="63"/>
                </a:cxn>
                <a:cxn ang="0">
                  <a:pos x="36" y="58"/>
                </a:cxn>
                <a:cxn ang="0">
                  <a:pos x="39" y="52"/>
                </a:cxn>
                <a:cxn ang="0">
                  <a:pos x="45" y="41"/>
                </a:cxn>
                <a:cxn ang="0">
                  <a:pos x="45" y="41"/>
                </a:cxn>
                <a:cxn ang="0">
                  <a:pos x="56" y="25"/>
                </a:cxn>
                <a:cxn ang="0">
                  <a:pos x="70" y="9"/>
                </a:cxn>
                <a:cxn ang="0">
                  <a:pos x="70" y="9"/>
                </a:cxn>
                <a:cxn ang="0">
                  <a:pos x="71" y="8"/>
                </a:cxn>
                <a:cxn ang="0">
                  <a:pos x="72" y="5"/>
                </a:cxn>
                <a:cxn ang="0">
                  <a:pos x="70" y="1"/>
                </a:cxn>
                <a:cxn ang="0">
                  <a:pos x="66" y="0"/>
                </a:cxn>
                <a:cxn ang="0">
                  <a:pos x="64" y="0"/>
                </a:cxn>
                <a:cxn ang="0">
                  <a:pos x="62" y="1"/>
                </a:cxn>
                <a:cxn ang="0">
                  <a:pos x="62" y="1"/>
                </a:cxn>
              </a:cxnLst>
              <a:rect l="0" t="0" r="r" b="b"/>
              <a:pathLst>
                <a:path w="72" h="118">
                  <a:moveTo>
                    <a:pt x="62" y="1"/>
                  </a:moveTo>
                  <a:lnTo>
                    <a:pt x="62" y="1"/>
                  </a:lnTo>
                  <a:lnTo>
                    <a:pt x="51" y="13"/>
                  </a:lnTo>
                  <a:lnTo>
                    <a:pt x="42" y="25"/>
                  </a:lnTo>
                  <a:lnTo>
                    <a:pt x="33" y="38"/>
                  </a:lnTo>
                  <a:lnTo>
                    <a:pt x="25" y="51"/>
                  </a:lnTo>
                  <a:lnTo>
                    <a:pt x="25" y="51"/>
                  </a:lnTo>
                  <a:lnTo>
                    <a:pt x="19" y="62"/>
                  </a:lnTo>
                  <a:lnTo>
                    <a:pt x="15" y="67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7" y="92"/>
                  </a:lnTo>
                  <a:lnTo>
                    <a:pt x="4" y="101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4"/>
                  </a:lnTo>
                  <a:lnTo>
                    <a:pt x="3" y="118"/>
                  </a:lnTo>
                  <a:lnTo>
                    <a:pt x="5" y="118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5" y="102"/>
                  </a:lnTo>
                  <a:lnTo>
                    <a:pt x="19" y="88"/>
                  </a:lnTo>
                  <a:lnTo>
                    <a:pt x="24" y="75"/>
                  </a:lnTo>
                  <a:lnTo>
                    <a:pt x="28" y="69"/>
                  </a:lnTo>
                  <a:lnTo>
                    <a:pt x="32" y="63"/>
                  </a:lnTo>
                  <a:lnTo>
                    <a:pt x="32" y="63"/>
                  </a:lnTo>
                  <a:lnTo>
                    <a:pt x="36" y="58"/>
                  </a:lnTo>
                  <a:lnTo>
                    <a:pt x="39" y="52"/>
                  </a:lnTo>
                  <a:lnTo>
                    <a:pt x="45" y="41"/>
                  </a:lnTo>
                  <a:lnTo>
                    <a:pt x="45" y="41"/>
                  </a:lnTo>
                  <a:lnTo>
                    <a:pt x="56" y="25"/>
                  </a:lnTo>
                  <a:lnTo>
                    <a:pt x="70" y="9"/>
                  </a:lnTo>
                  <a:lnTo>
                    <a:pt x="70" y="9"/>
                  </a:lnTo>
                  <a:lnTo>
                    <a:pt x="71" y="8"/>
                  </a:lnTo>
                  <a:lnTo>
                    <a:pt x="72" y="5"/>
                  </a:lnTo>
                  <a:lnTo>
                    <a:pt x="70" y="1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1"/>
                  </a:lnTo>
                  <a:lnTo>
                    <a:pt x="6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31" name="Freeform 143"/>
            <p:cNvSpPr/>
            <p:nvPr/>
          </p:nvSpPr>
          <p:spPr bwMode="auto">
            <a:xfrm>
              <a:off x="5715001" y="3743325"/>
              <a:ext cx="20638" cy="41275"/>
            </a:xfrm>
            <a:custGeom>
              <a:avLst/>
              <a:gdLst/>
              <a:ahLst/>
              <a:cxnLst>
                <a:cxn ang="0">
                  <a:pos x="45" y="0"/>
                </a:cxn>
                <a:cxn ang="0">
                  <a:pos x="45" y="0"/>
                </a:cxn>
                <a:cxn ang="0">
                  <a:pos x="38" y="1"/>
                </a:cxn>
                <a:cxn ang="0">
                  <a:pos x="33" y="4"/>
                </a:cxn>
                <a:cxn ang="0">
                  <a:pos x="29" y="8"/>
                </a:cxn>
                <a:cxn ang="0">
                  <a:pos x="25" y="12"/>
                </a:cxn>
                <a:cxn ang="0">
                  <a:pos x="19" y="22"/>
                </a:cxn>
                <a:cxn ang="0">
                  <a:pos x="15" y="33"/>
                </a:cxn>
                <a:cxn ang="0">
                  <a:pos x="15" y="33"/>
                </a:cxn>
                <a:cxn ang="0">
                  <a:pos x="8" y="48"/>
                </a:cxn>
                <a:cxn ang="0">
                  <a:pos x="4" y="64"/>
                </a:cxn>
                <a:cxn ang="0">
                  <a:pos x="2" y="81"/>
                </a:cxn>
                <a:cxn ang="0">
                  <a:pos x="0" y="97"/>
                </a:cxn>
                <a:cxn ang="0">
                  <a:pos x="0" y="97"/>
                </a:cxn>
                <a:cxn ang="0">
                  <a:pos x="2" y="99"/>
                </a:cxn>
                <a:cxn ang="0">
                  <a:pos x="3" y="101"/>
                </a:cxn>
                <a:cxn ang="0">
                  <a:pos x="7" y="102"/>
                </a:cxn>
                <a:cxn ang="0">
                  <a:pos x="11" y="101"/>
                </a:cxn>
                <a:cxn ang="0">
                  <a:pos x="12" y="99"/>
                </a:cxn>
                <a:cxn ang="0">
                  <a:pos x="12" y="97"/>
                </a:cxn>
                <a:cxn ang="0">
                  <a:pos x="12" y="97"/>
                </a:cxn>
                <a:cxn ang="0">
                  <a:pos x="13" y="85"/>
                </a:cxn>
                <a:cxn ang="0">
                  <a:pos x="15" y="74"/>
                </a:cxn>
                <a:cxn ang="0">
                  <a:pos x="20" y="52"/>
                </a:cxn>
                <a:cxn ang="0">
                  <a:pos x="20" y="52"/>
                </a:cxn>
                <a:cxn ang="0">
                  <a:pos x="23" y="42"/>
                </a:cxn>
                <a:cxn ang="0">
                  <a:pos x="28" y="27"/>
                </a:cxn>
                <a:cxn ang="0">
                  <a:pos x="32" y="22"/>
                </a:cxn>
                <a:cxn ang="0">
                  <a:pos x="36" y="17"/>
                </a:cxn>
                <a:cxn ang="0">
                  <a:pos x="40" y="13"/>
                </a:cxn>
                <a:cxn ang="0">
                  <a:pos x="45" y="10"/>
                </a:cxn>
                <a:cxn ang="0">
                  <a:pos x="45" y="10"/>
                </a:cxn>
                <a:cxn ang="0">
                  <a:pos x="48" y="10"/>
                </a:cxn>
                <a:cxn ang="0">
                  <a:pos x="49" y="9"/>
                </a:cxn>
                <a:cxn ang="0">
                  <a:pos x="50" y="5"/>
                </a:cxn>
                <a:cxn ang="0">
                  <a:pos x="50" y="3"/>
                </a:cxn>
                <a:cxn ang="0">
                  <a:pos x="49" y="1"/>
                </a:cxn>
                <a:cxn ang="0">
                  <a:pos x="48" y="0"/>
                </a:cxn>
                <a:cxn ang="0">
                  <a:pos x="45" y="0"/>
                </a:cxn>
                <a:cxn ang="0">
                  <a:pos x="45" y="0"/>
                </a:cxn>
              </a:cxnLst>
              <a:rect l="0" t="0" r="r" b="b"/>
              <a:pathLst>
                <a:path w="50" h="102">
                  <a:moveTo>
                    <a:pt x="45" y="0"/>
                  </a:moveTo>
                  <a:lnTo>
                    <a:pt x="45" y="0"/>
                  </a:lnTo>
                  <a:lnTo>
                    <a:pt x="38" y="1"/>
                  </a:lnTo>
                  <a:lnTo>
                    <a:pt x="33" y="4"/>
                  </a:lnTo>
                  <a:lnTo>
                    <a:pt x="29" y="8"/>
                  </a:lnTo>
                  <a:lnTo>
                    <a:pt x="25" y="12"/>
                  </a:lnTo>
                  <a:lnTo>
                    <a:pt x="19" y="22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8" y="48"/>
                  </a:lnTo>
                  <a:lnTo>
                    <a:pt x="4" y="64"/>
                  </a:lnTo>
                  <a:lnTo>
                    <a:pt x="2" y="81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9"/>
                  </a:lnTo>
                  <a:lnTo>
                    <a:pt x="3" y="101"/>
                  </a:lnTo>
                  <a:lnTo>
                    <a:pt x="7" y="102"/>
                  </a:lnTo>
                  <a:lnTo>
                    <a:pt x="11" y="101"/>
                  </a:lnTo>
                  <a:lnTo>
                    <a:pt x="12" y="99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3" y="85"/>
                  </a:lnTo>
                  <a:lnTo>
                    <a:pt x="15" y="74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23" y="42"/>
                  </a:lnTo>
                  <a:lnTo>
                    <a:pt x="28" y="27"/>
                  </a:lnTo>
                  <a:lnTo>
                    <a:pt x="32" y="22"/>
                  </a:lnTo>
                  <a:lnTo>
                    <a:pt x="36" y="17"/>
                  </a:lnTo>
                  <a:lnTo>
                    <a:pt x="40" y="13"/>
                  </a:lnTo>
                  <a:lnTo>
                    <a:pt x="45" y="10"/>
                  </a:lnTo>
                  <a:lnTo>
                    <a:pt x="45" y="10"/>
                  </a:lnTo>
                  <a:lnTo>
                    <a:pt x="48" y="10"/>
                  </a:lnTo>
                  <a:lnTo>
                    <a:pt x="49" y="9"/>
                  </a:lnTo>
                  <a:lnTo>
                    <a:pt x="50" y="5"/>
                  </a:lnTo>
                  <a:lnTo>
                    <a:pt x="50" y="3"/>
                  </a:lnTo>
                  <a:lnTo>
                    <a:pt x="49" y="1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32" name="Freeform 144"/>
            <p:cNvSpPr/>
            <p:nvPr/>
          </p:nvSpPr>
          <p:spPr bwMode="auto">
            <a:xfrm>
              <a:off x="5768976" y="3736975"/>
              <a:ext cx="20638" cy="47625"/>
            </a:xfrm>
            <a:custGeom>
              <a:avLst/>
              <a:gdLst/>
              <a:ahLst/>
              <a:cxnLst>
                <a:cxn ang="0">
                  <a:pos x="39" y="2"/>
                </a:cxn>
                <a:cxn ang="0">
                  <a:pos x="39" y="2"/>
                </a:cxn>
                <a:cxn ang="0">
                  <a:pos x="32" y="11"/>
                </a:cxn>
                <a:cxn ang="0">
                  <a:pos x="27" y="19"/>
                </a:cxn>
                <a:cxn ang="0">
                  <a:pos x="23" y="28"/>
                </a:cxn>
                <a:cxn ang="0">
                  <a:pos x="19" y="38"/>
                </a:cxn>
                <a:cxn ang="0">
                  <a:pos x="19" y="38"/>
                </a:cxn>
                <a:cxn ang="0">
                  <a:pos x="14" y="56"/>
                </a:cxn>
                <a:cxn ang="0">
                  <a:pos x="10" y="75"/>
                </a:cxn>
                <a:cxn ang="0">
                  <a:pos x="5" y="93"/>
                </a:cxn>
                <a:cxn ang="0">
                  <a:pos x="0" y="111"/>
                </a:cxn>
                <a:cxn ang="0">
                  <a:pos x="0" y="111"/>
                </a:cxn>
                <a:cxn ang="0">
                  <a:pos x="0" y="114"/>
                </a:cxn>
                <a:cxn ang="0">
                  <a:pos x="1" y="115"/>
                </a:cxn>
                <a:cxn ang="0">
                  <a:pos x="4" y="118"/>
                </a:cxn>
                <a:cxn ang="0">
                  <a:pos x="8" y="118"/>
                </a:cxn>
                <a:cxn ang="0">
                  <a:pos x="10" y="117"/>
                </a:cxn>
                <a:cxn ang="0">
                  <a:pos x="12" y="114"/>
                </a:cxn>
                <a:cxn ang="0">
                  <a:pos x="12" y="114"/>
                </a:cxn>
                <a:cxn ang="0">
                  <a:pos x="19" y="89"/>
                </a:cxn>
                <a:cxn ang="0">
                  <a:pos x="23" y="76"/>
                </a:cxn>
                <a:cxn ang="0">
                  <a:pos x="26" y="63"/>
                </a:cxn>
                <a:cxn ang="0">
                  <a:pos x="26" y="63"/>
                </a:cxn>
                <a:cxn ang="0">
                  <a:pos x="29" y="49"/>
                </a:cxn>
                <a:cxn ang="0">
                  <a:pos x="32" y="34"/>
                </a:cxn>
                <a:cxn ang="0">
                  <a:pos x="39" y="21"/>
                </a:cxn>
                <a:cxn ang="0">
                  <a:pos x="48" y="11"/>
                </a:cxn>
                <a:cxn ang="0">
                  <a:pos x="48" y="11"/>
                </a:cxn>
                <a:cxn ang="0">
                  <a:pos x="49" y="8"/>
                </a:cxn>
                <a:cxn ang="0">
                  <a:pos x="49" y="5"/>
                </a:cxn>
                <a:cxn ang="0">
                  <a:pos x="47" y="2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39" y="2"/>
                </a:cxn>
                <a:cxn ang="0">
                  <a:pos x="39" y="2"/>
                </a:cxn>
              </a:cxnLst>
              <a:rect l="0" t="0" r="r" b="b"/>
              <a:pathLst>
                <a:path w="49" h="118">
                  <a:moveTo>
                    <a:pt x="39" y="2"/>
                  </a:moveTo>
                  <a:lnTo>
                    <a:pt x="39" y="2"/>
                  </a:lnTo>
                  <a:lnTo>
                    <a:pt x="32" y="11"/>
                  </a:lnTo>
                  <a:lnTo>
                    <a:pt x="27" y="19"/>
                  </a:lnTo>
                  <a:lnTo>
                    <a:pt x="23" y="28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14" y="56"/>
                  </a:lnTo>
                  <a:lnTo>
                    <a:pt x="10" y="75"/>
                  </a:lnTo>
                  <a:lnTo>
                    <a:pt x="5" y="93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4"/>
                  </a:lnTo>
                  <a:lnTo>
                    <a:pt x="1" y="115"/>
                  </a:lnTo>
                  <a:lnTo>
                    <a:pt x="4" y="118"/>
                  </a:lnTo>
                  <a:lnTo>
                    <a:pt x="8" y="118"/>
                  </a:lnTo>
                  <a:lnTo>
                    <a:pt x="10" y="117"/>
                  </a:lnTo>
                  <a:lnTo>
                    <a:pt x="12" y="114"/>
                  </a:lnTo>
                  <a:lnTo>
                    <a:pt x="12" y="114"/>
                  </a:lnTo>
                  <a:lnTo>
                    <a:pt x="19" y="89"/>
                  </a:lnTo>
                  <a:lnTo>
                    <a:pt x="23" y="76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29" y="49"/>
                  </a:lnTo>
                  <a:lnTo>
                    <a:pt x="32" y="34"/>
                  </a:lnTo>
                  <a:lnTo>
                    <a:pt x="39" y="21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49" y="8"/>
                  </a:lnTo>
                  <a:lnTo>
                    <a:pt x="49" y="5"/>
                  </a:lnTo>
                  <a:lnTo>
                    <a:pt x="47" y="2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9" y="2"/>
                  </a:lnTo>
                  <a:lnTo>
                    <a:pt x="3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33" name="Freeform 145"/>
            <p:cNvSpPr/>
            <p:nvPr/>
          </p:nvSpPr>
          <p:spPr bwMode="auto">
            <a:xfrm>
              <a:off x="5818188" y="3740150"/>
              <a:ext cx="19050" cy="41275"/>
            </a:xfrm>
            <a:custGeom>
              <a:avLst/>
              <a:gdLst/>
              <a:ahLst/>
              <a:cxnLst>
                <a:cxn ang="0">
                  <a:pos x="40" y="3"/>
                </a:cxn>
                <a:cxn ang="0">
                  <a:pos x="40" y="3"/>
                </a:cxn>
                <a:cxn ang="0">
                  <a:pos x="29" y="25"/>
                </a:cxn>
                <a:cxn ang="0">
                  <a:pos x="20" y="48"/>
                </a:cxn>
                <a:cxn ang="0">
                  <a:pos x="11" y="72"/>
                </a:cxn>
                <a:cxn ang="0">
                  <a:pos x="2" y="94"/>
                </a:cxn>
                <a:cxn ang="0">
                  <a:pos x="2" y="94"/>
                </a:cxn>
                <a:cxn ang="0">
                  <a:pos x="0" y="97"/>
                </a:cxn>
                <a:cxn ang="0">
                  <a:pos x="2" y="98"/>
                </a:cxn>
                <a:cxn ang="0">
                  <a:pos x="4" y="102"/>
                </a:cxn>
                <a:cxn ang="0">
                  <a:pos x="6" y="102"/>
                </a:cxn>
                <a:cxn ang="0">
                  <a:pos x="8" y="102"/>
                </a:cxn>
                <a:cxn ang="0">
                  <a:pos x="10" y="102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21" y="77"/>
                </a:cxn>
                <a:cxn ang="0">
                  <a:pos x="30" y="54"/>
                </a:cxn>
                <a:cxn ang="0">
                  <a:pos x="40" y="31"/>
                </a:cxn>
                <a:cxn ang="0">
                  <a:pos x="49" y="8"/>
                </a:cxn>
                <a:cxn ang="0">
                  <a:pos x="49" y="8"/>
                </a:cxn>
                <a:cxn ang="0">
                  <a:pos x="50" y="7"/>
                </a:cxn>
                <a:cxn ang="0">
                  <a:pos x="50" y="4"/>
                </a:cxn>
                <a:cxn ang="0">
                  <a:pos x="46" y="0"/>
                </a:cxn>
                <a:cxn ang="0">
                  <a:pos x="45" y="0"/>
                </a:cxn>
                <a:cxn ang="0">
                  <a:pos x="42" y="0"/>
                </a:cxn>
                <a:cxn ang="0">
                  <a:pos x="41" y="1"/>
                </a:cxn>
                <a:cxn ang="0">
                  <a:pos x="40" y="3"/>
                </a:cxn>
                <a:cxn ang="0">
                  <a:pos x="40" y="3"/>
                </a:cxn>
              </a:cxnLst>
              <a:rect l="0" t="0" r="r" b="b"/>
              <a:pathLst>
                <a:path w="50" h="102">
                  <a:moveTo>
                    <a:pt x="40" y="3"/>
                  </a:moveTo>
                  <a:lnTo>
                    <a:pt x="40" y="3"/>
                  </a:lnTo>
                  <a:lnTo>
                    <a:pt x="29" y="25"/>
                  </a:lnTo>
                  <a:lnTo>
                    <a:pt x="20" y="48"/>
                  </a:lnTo>
                  <a:lnTo>
                    <a:pt x="11" y="72"/>
                  </a:lnTo>
                  <a:lnTo>
                    <a:pt x="2" y="94"/>
                  </a:lnTo>
                  <a:lnTo>
                    <a:pt x="2" y="94"/>
                  </a:lnTo>
                  <a:lnTo>
                    <a:pt x="0" y="97"/>
                  </a:lnTo>
                  <a:lnTo>
                    <a:pt x="2" y="98"/>
                  </a:lnTo>
                  <a:lnTo>
                    <a:pt x="4" y="102"/>
                  </a:lnTo>
                  <a:lnTo>
                    <a:pt x="6" y="102"/>
                  </a:lnTo>
                  <a:lnTo>
                    <a:pt x="8" y="102"/>
                  </a:lnTo>
                  <a:lnTo>
                    <a:pt x="10" y="102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21" y="77"/>
                  </a:lnTo>
                  <a:lnTo>
                    <a:pt x="30" y="54"/>
                  </a:lnTo>
                  <a:lnTo>
                    <a:pt x="40" y="31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50" y="7"/>
                  </a:lnTo>
                  <a:lnTo>
                    <a:pt x="50" y="4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0" y="3"/>
                  </a:lnTo>
                  <a:lnTo>
                    <a:pt x="4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34" name="Freeform 146"/>
            <p:cNvSpPr/>
            <p:nvPr/>
          </p:nvSpPr>
          <p:spPr bwMode="auto">
            <a:xfrm>
              <a:off x="5861051" y="3736975"/>
              <a:ext cx="15875" cy="44450"/>
            </a:xfrm>
            <a:custGeom>
              <a:avLst/>
              <a:gdLst/>
              <a:ahLst/>
              <a:cxnLst>
                <a:cxn ang="0">
                  <a:pos x="31" y="3"/>
                </a:cxn>
                <a:cxn ang="0">
                  <a:pos x="31" y="3"/>
                </a:cxn>
                <a:cxn ang="0">
                  <a:pos x="18" y="26"/>
                </a:cxn>
                <a:cxn ang="0">
                  <a:pos x="11" y="38"/>
                </a:cxn>
                <a:cxn ang="0">
                  <a:pos x="8" y="50"/>
                </a:cxn>
                <a:cxn ang="0">
                  <a:pos x="8" y="50"/>
                </a:cxn>
                <a:cxn ang="0">
                  <a:pos x="6" y="55"/>
                </a:cxn>
                <a:cxn ang="0">
                  <a:pos x="5" y="62"/>
                </a:cxn>
                <a:cxn ang="0">
                  <a:pos x="4" y="73"/>
                </a:cxn>
                <a:cxn ang="0">
                  <a:pos x="4" y="73"/>
                </a:cxn>
                <a:cxn ang="0">
                  <a:pos x="1" y="89"/>
                </a:cxn>
                <a:cxn ang="0">
                  <a:pos x="0" y="105"/>
                </a:cxn>
                <a:cxn ang="0">
                  <a:pos x="0" y="105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5" y="110"/>
                </a:cxn>
                <a:cxn ang="0">
                  <a:pos x="9" y="109"/>
                </a:cxn>
                <a:cxn ang="0">
                  <a:pos x="10" y="107"/>
                </a:cxn>
                <a:cxn ang="0">
                  <a:pos x="10" y="105"/>
                </a:cxn>
                <a:cxn ang="0">
                  <a:pos x="10" y="105"/>
                </a:cxn>
                <a:cxn ang="0">
                  <a:pos x="11" y="93"/>
                </a:cxn>
                <a:cxn ang="0">
                  <a:pos x="14" y="80"/>
                </a:cxn>
                <a:cxn ang="0">
                  <a:pos x="18" y="56"/>
                </a:cxn>
                <a:cxn ang="0">
                  <a:pos x="18" y="56"/>
                </a:cxn>
                <a:cxn ang="0">
                  <a:pos x="19" y="50"/>
                </a:cxn>
                <a:cxn ang="0">
                  <a:pos x="22" y="43"/>
                </a:cxn>
                <a:cxn ang="0">
                  <a:pos x="27" y="32"/>
                </a:cxn>
                <a:cxn ang="0">
                  <a:pos x="40" y="9"/>
                </a:cxn>
                <a:cxn ang="0">
                  <a:pos x="40" y="9"/>
                </a:cxn>
                <a:cxn ang="0">
                  <a:pos x="42" y="7"/>
                </a:cxn>
                <a:cxn ang="0">
                  <a:pos x="40" y="4"/>
                </a:cxn>
                <a:cxn ang="0">
                  <a:pos x="38" y="2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31" y="3"/>
                </a:cxn>
                <a:cxn ang="0">
                  <a:pos x="31" y="3"/>
                </a:cxn>
              </a:cxnLst>
              <a:rect l="0" t="0" r="r" b="b"/>
              <a:pathLst>
                <a:path w="42" h="110">
                  <a:moveTo>
                    <a:pt x="31" y="3"/>
                  </a:moveTo>
                  <a:lnTo>
                    <a:pt x="31" y="3"/>
                  </a:lnTo>
                  <a:lnTo>
                    <a:pt x="18" y="26"/>
                  </a:lnTo>
                  <a:lnTo>
                    <a:pt x="11" y="38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6" y="55"/>
                  </a:lnTo>
                  <a:lnTo>
                    <a:pt x="5" y="6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1" y="89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5" y="110"/>
                  </a:lnTo>
                  <a:lnTo>
                    <a:pt x="9" y="109"/>
                  </a:lnTo>
                  <a:lnTo>
                    <a:pt x="10" y="107"/>
                  </a:lnTo>
                  <a:lnTo>
                    <a:pt x="10" y="105"/>
                  </a:lnTo>
                  <a:lnTo>
                    <a:pt x="10" y="105"/>
                  </a:lnTo>
                  <a:lnTo>
                    <a:pt x="11" y="93"/>
                  </a:lnTo>
                  <a:lnTo>
                    <a:pt x="14" y="80"/>
                  </a:lnTo>
                  <a:lnTo>
                    <a:pt x="18" y="56"/>
                  </a:lnTo>
                  <a:lnTo>
                    <a:pt x="18" y="56"/>
                  </a:lnTo>
                  <a:lnTo>
                    <a:pt x="19" y="50"/>
                  </a:lnTo>
                  <a:lnTo>
                    <a:pt x="22" y="43"/>
                  </a:lnTo>
                  <a:lnTo>
                    <a:pt x="27" y="32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2" y="7"/>
                  </a:lnTo>
                  <a:lnTo>
                    <a:pt x="40" y="4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1" y="3"/>
                  </a:lnTo>
                  <a:lnTo>
                    <a:pt x="3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35" name="Freeform 147"/>
            <p:cNvSpPr/>
            <p:nvPr/>
          </p:nvSpPr>
          <p:spPr bwMode="auto">
            <a:xfrm>
              <a:off x="5534026" y="3167063"/>
              <a:ext cx="25400" cy="47625"/>
            </a:xfrm>
            <a:custGeom>
              <a:avLst/>
              <a:gdLst/>
              <a:ahLst/>
              <a:cxnLst>
                <a:cxn ang="0">
                  <a:pos x="56" y="1"/>
                </a:cxn>
                <a:cxn ang="0">
                  <a:pos x="56" y="1"/>
                </a:cxn>
                <a:cxn ang="0">
                  <a:pos x="50" y="5"/>
                </a:cxn>
                <a:cxn ang="0">
                  <a:pos x="43" y="9"/>
                </a:cxn>
                <a:cxn ang="0">
                  <a:pos x="37" y="14"/>
                </a:cxn>
                <a:cxn ang="0">
                  <a:pos x="31" y="19"/>
                </a:cxn>
                <a:cxn ang="0">
                  <a:pos x="22" y="32"/>
                </a:cxn>
                <a:cxn ang="0">
                  <a:pos x="14" y="48"/>
                </a:cxn>
                <a:cxn ang="0">
                  <a:pos x="9" y="64"/>
                </a:cxn>
                <a:cxn ang="0">
                  <a:pos x="4" y="79"/>
                </a:cxn>
                <a:cxn ang="0">
                  <a:pos x="1" y="96"/>
                </a:cxn>
                <a:cxn ang="0">
                  <a:pos x="0" y="111"/>
                </a:cxn>
                <a:cxn ang="0">
                  <a:pos x="0" y="111"/>
                </a:cxn>
                <a:cxn ang="0">
                  <a:pos x="0" y="112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1" y="120"/>
                </a:cxn>
                <a:cxn ang="0">
                  <a:pos x="1" y="121"/>
                </a:cxn>
                <a:cxn ang="0">
                  <a:pos x="6" y="123"/>
                </a:cxn>
                <a:cxn ang="0">
                  <a:pos x="10" y="121"/>
                </a:cxn>
                <a:cxn ang="0">
                  <a:pos x="10" y="120"/>
                </a:cxn>
                <a:cxn ang="0">
                  <a:pos x="12" y="117"/>
                </a:cxn>
                <a:cxn ang="0">
                  <a:pos x="12" y="117"/>
                </a:cxn>
                <a:cxn ang="0">
                  <a:pos x="12" y="103"/>
                </a:cxn>
                <a:cxn ang="0">
                  <a:pos x="14" y="87"/>
                </a:cxn>
                <a:cxn ang="0">
                  <a:pos x="18" y="72"/>
                </a:cxn>
                <a:cxn ang="0">
                  <a:pos x="23" y="56"/>
                </a:cxn>
                <a:cxn ang="0">
                  <a:pos x="30" y="42"/>
                </a:cxn>
                <a:cxn ang="0">
                  <a:pos x="39" y="28"/>
                </a:cxn>
                <a:cxn ang="0">
                  <a:pos x="44" y="23"/>
                </a:cxn>
                <a:cxn ang="0">
                  <a:pos x="50" y="18"/>
                </a:cxn>
                <a:cxn ang="0">
                  <a:pos x="55" y="14"/>
                </a:cxn>
                <a:cxn ang="0">
                  <a:pos x="61" y="10"/>
                </a:cxn>
                <a:cxn ang="0">
                  <a:pos x="61" y="10"/>
                </a:cxn>
                <a:cxn ang="0">
                  <a:pos x="64" y="9"/>
                </a:cxn>
                <a:cxn ang="0">
                  <a:pos x="65" y="8"/>
                </a:cxn>
                <a:cxn ang="0">
                  <a:pos x="65" y="5"/>
                </a:cxn>
                <a:cxn ang="0">
                  <a:pos x="64" y="4"/>
                </a:cxn>
                <a:cxn ang="0">
                  <a:pos x="61" y="1"/>
                </a:cxn>
                <a:cxn ang="0">
                  <a:pos x="59" y="0"/>
                </a:cxn>
                <a:cxn ang="0">
                  <a:pos x="56" y="1"/>
                </a:cxn>
                <a:cxn ang="0">
                  <a:pos x="56" y="1"/>
                </a:cxn>
              </a:cxnLst>
              <a:rect l="0" t="0" r="r" b="b"/>
              <a:pathLst>
                <a:path w="65" h="123">
                  <a:moveTo>
                    <a:pt x="56" y="1"/>
                  </a:moveTo>
                  <a:lnTo>
                    <a:pt x="56" y="1"/>
                  </a:lnTo>
                  <a:lnTo>
                    <a:pt x="50" y="5"/>
                  </a:lnTo>
                  <a:lnTo>
                    <a:pt x="43" y="9"/>
                  </a:lnTo>
                  <a:lnTo>
                    <a:pt x="37" y="14"/>
                  </a:lnTo>
                  <a:lnTo>
                    <a:pt x="31" y="19"/>
                  </a:lnTo>
                  <a:lnTo>
                    <a:pt x="22" y="32"/>
                  </a:lnTo>
                  <a:lnTo>
                    <a:pt x="14" y="48"/>
                  </a:lnTo>
                  <a:lnTo>
                    <a:pt x="9" y="64"/>
                  </a:lnTo>
                  <a:lnTo>
                    <a:pt x="4" y="79"/>
                  </a:lnTo>
                  <a:lnTo>
                    <a:pt x="1" y="96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2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1" y="120"/>
                  </a:lnTo>
                  <a:lnTo>
                    <a:pt x="1" y="121"/>
                  </a:lnTo>
                  <a:lnTo>
                    <a:pt x="6" y="123"/>
                  </a:lnTo>
                  <a:lnTo>
                    <a:pt x="10" y="121"/>
                  </a:lnTo>
                  <a:lnTo>
                    <a:pt x="10" y="120"/>
                  </a:lnTo>
                  <a:lnTo>
                    <a:pt x="12" y="117"/>
                  </a:lnTo>
                  <a:lnTo>
                    <a:pt x="12" y="117"/>
                  </a:lnTo>
                  <a:lnTo>
                    <a:pt x="12" y="103"/>
                  </a:lnTo>
                  <a:lnTo>
                    <a:pt x="14" y="87"/>
                  </a:lnTo>
                  <a:lnTo>
                    <a:pt x="18" y="72"/>
                  </a:lnTo>
                  <a:lnTo>
                    <a:pt x="23" y="56"/>
                  </a:lnTo>
                  <a:lnTo>
                    <a:pt x="30" y="42"/>
                  </a:lnTo>
                  <a:lnTo>
                    <a:pt x="39" y="28"/>
                  </a:lnTo>
                  <a:lnTo>
                    <a:pt x="44" y="23"/>
                  </a:lnTo>
                  <a:lnTo>
                    <a:pt x="50" y="18"/>
                  </a:lnTo>
                  <a:lnTo>
                    <a:pt x="55" y="14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4" y="9"/>
                  </a:lnTo>
                  <a:lnTo>
                    <a:pt x="65" y="8"/>
                  </a:lnTo>
                  <a:lnTo>
                    <a:pt x="65" y="5"/>
                  </a:lnTo>
                  <a:lnTo>
                    <a:pt x="64" y="4"/>
                  </a:lnTo>
                  <a:lnTo>
                    <a:pt x="61" y="1"/>
                  </a:lnTo>
                  <a:lnTo>
                    <a:pt x="59" y="0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36" name="Freeform 148"/>
            <p:cNvSpPr/>
            <p:nvPr/>
          </p:nvSpPr>
          <p:spPr bwMode="auto">
            <a:xfrm>
              <a:off x="5581651" y="3146425"/>
              <a:ext cx="26988" cy="46038"/>
            </a:xfrm>
            <a:custGeom>
              <a:avLst/>
              <a:gdLst/>
              <a:ahLst/>
              <a:cxnLst>
                <a:cxn ang="0">
                  <a:pos x="53" y="6"/>
                </a:cxn>
                <a:cxn ang="0">
                  <a:pos x="53" y="6"/>
                </a:cxn>
                <a:cxn ang="0">
                  <a:pos x="52" y="12"/>
                </a:cxn>
                <a:cxn ang="0">
                  <a:pos x="49" y="19"/>
                </a:cxn>
                <a:cxn ang="0">
                  <a:pos x="41" y="30"/>
                </a:cxn>
                <a:cxn ang="0">
                  <a:pos x="32" y="41"/>
                </a:cxn>
                <a:cxn ang="0">
                  <a:pos x="28" y="47"/>
                </a:cxn>
                <a:cxn ang="0">
                  <a:pos x="26" y="53"/>
                </a:cxn>
                <a:cxn ang="0">
                  <a:pos x="26" y="53"/>
                </a:cxn>
                <a:cxn ang="0">
                  <a:pos x="19" y="67"/>
                </a:cxn>
                <a:cxn ang="0">
                  <a:pos x="11" y="81"/>
                </a:cxn>
                <a:cxn ang="0">
                  <a:pos x="5" y="96"/>
                </a:cxn>
                <a:cxn ang="0">
                  <a:pos x="2" y="102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3"/>
                </a:cxn>
                <a:cxn ang="0">
                  <a:pos x="1" y="115"/>
                </a:cxn>
                <a:cxn ang="0">
                  <a:pos x="5" y="117"/>
                </a:cxn>
                <a:cxn ang="0">
                  <a:pos x="9" y="117"/>
                </a:cxn>
                <a:cxn ang="0">
                  <a:pos x="10" y="115"/>
                </a:cxn>
                <a:cxn ang="0">
                  <a:pos x="11" y="113"/>
                </a:cxn>
                <a:cxn ang="0">
                  <a:pos x="11" y="113"/>
                </a:cxn>
                <a:cxn ang="0">
                  <a:pos x="13" y="106"/>
                </a:cxn>
                <a:cxn ang="0">
                  <a:pos x="17" y="98"/>
                </a:cxn>
                <a:cxn ang="0">
                  <a:pos x="23" y="84"/>
                </a:cxn>
                <a:cxn ang="0">
                  <a:pos x="31" y="71"/>
                </a:cxn>
                <a:cxn ang="0">
                  <a:pos x="37" y="57"/>
                </a:cxn>
                <a:cxn ang="0">
                  <a:pos x="37" y="57"/>
                </a:cxn>
                <a:cxn ang="0">
                  <a:pos x="40" y="50"/>
                </a:cxn>
                <a:cxn ang="0">
                  <a:pos x="44" y="44"/>
                </a:cxn>
                <a:cxn ang="0">
                  <a:pos x="52" y="32"/>
                </a:cxn>
                <a:cxn ang="0">
                  <a:pos x="60" y="20"/>
                </a:cxn>
                <a:cxn ang="0">
                  <a:pos x="62" y="13"/>
                </a:cxn>
                <a:cxn ang="0">
                  <a:pos x="65" y="6"/>
                </a:cxn>
                <a:cxn ang="0">
                  <a:pos x="65" y="6"/>
                </a:cxn>
                <a:cxn ang="0">
                  <a:pos x="65" y="3"/>
                </a:cxn>
                <a:cxn ang="0">
                  <a:pos x="64" y="2"/>
                </a:cxn>
                <a:cxn ang="0">
                  <a:pos x="61" y="0"/>
                </a:cxn>
                <a:cxn ang="0">
                  <a:pos x="60" y="0"/>
                </a:cxn>
                <a:cxn ang="0">
                  <a:pos x="56" y="2"/>
                </a:cxn>
                <a:cxn ang="0">
                  <a:pos x="54" y="3"/>
                </a:cxn>
                <a:cxn ang="0">
                  <a:pos x="53" y="6"/>
                </a:cxn>
                <a:cxn ang="0">
                  <a:pos x="53" y="6"/>
                </a:cxn>
              </a:cxnLst>
              <a:rect l="0" t="0" r="r" b="b"/>
              <a:pathLst>
                <a:path w="65" h="117">
                  <a:moveTo>
                    <a:pt x="53" y="6"/>
                  </a:moveTo>
                  <a:lnTo>
                    <a:pt x="53" y="6"/>
                  </a:lnTo>
                  <a:lnTo>
                    <a:pt x="52" y="12"/>
                  </a:lnTo>
                  <a:lnTo>
                    <a:pt x="49" y="19"/>
                  </a:lnTo>
                  <a:lnTo>
                    <a:pt x="41" y="30"/>
                  </a:lnTo>
                  <a:lnTo>
                    <a:pt x="32" y="41"/>
                  </a:lnTo>
                  <a:lnTo>
                    <a:pt x="28" y="47"/>
                  </a:lnTo>
                  <a:lnTo>
                    <a:pt x="26" y="53"/>
                  </a:lnTo>
                  <a:lnTo>
                    <a:pt x="26" y="53"/>
                  </a:lnTo>
                  <a:lnTo>
                    <a:pt x="19" y="67"/>
                  </a:lnTo>
                  <a:lnTo>
                    <a:pt x="11" y="81"/>
                  </a:lnTo>
                  <a:lnTo>
                    <a:pt x="5" y="96"/>
                  </a:lnTo>
                  <a:lnTo>
                    <a:pt x="2" y="102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3"/>
                  </a:lnTo>
                  <a:lnTo>
                    <a:pt x="1" y="115"/>
                  </a:lnTo>
                  <a:lnTo>
                    <a:pt x="5" y="117"/>
                  </a:lnTo>
                  <a:lnTo>
                    <a:pt x="9" y="117"/>
                  </a:lnTo>
                  <a:lnTo>
                    <a:pt x="10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06"/>
                  </a:lnTo>
                  <a:lnTo>
                    <a:pt x="17" y="98"/>
                  </a:lnTo>
                  <a:lnTo>
                    <a:pt x="23" y="84"/>
                  </a:lnTo>
                  <a:lnTo>
                    <a:pt x="31" y="71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40" y="50"/>
                  </a:lnTo>
                  <a:lnTo>
                    <a:pt x="44" y="44"/>
                  </a:lnTo>
                  <a:lnTo>
                    <a:pt x="52" y="32"/>
                  </a:lnTo>
                  <a:lnTo>
                    <a:pt x="60" y="20"/>
                  </a:lnTo>
                  <a:lnTo>
                    <a:pt x="62" y="13"/>
                  </a:lnTo>
                  <a:lnTo>
                    <a:pt x="65" y="6"/>
                  </a:lnTo>
                  <a:lnTo>
                    <a:pt x="65" y="6"/>
                  </a:lnTo>
                  <a:lnTo>
                    <a:pt x="65" y="3"/>
                  </a:lnTo>
                  <a:lnTo>
                    <a:pt x="64" y="2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56" y="2"/>
                  </a:lnTo>
                  <a:lnTo>
                    <a:pt x="54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37" name="Freeform 149"/>
            <p:cNvSpPr/>
            <p:nvPr/>
          </p:nvSpPr>
          <p:spPr bwMode="auto">
            <a:xfrm>
              <a:off x="5630863" y="3140075"/>
              <a:ext cx="19050" cy="36513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42" y="0"/>
                </a:cxn>
                <a:cxn ang="0">
                  <a:pos x="30" y="8"/>
                </a:cxn>
                <a:cxn ang="0">
                  <a:pos x="21" y="17"/>
                </a:cxn>
                <a:cxn ang="0">
                  <a:pos x="15" y="27"/>
                </a:cxn>
                <a:cxn ang="0">
                  <a:pos x="9" y="39"/>
                </a:cxn>
                <a:cxn ang="0">
                  <a:pos x="5" y="51"/>
                </a:cxn>
                <a:cxn ang="0">
                  <a:pos x="3" y="62"/>
                </a:cxn>
                <a:cxn ang="0">
                  <a:pos x="2" y="76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2" y="91"/>
                </a:cxn>
                <a:cxn ang="0">
                  <a:pos x="3" y="93"/>
                </a:cxn>
                <a:cxn ang="0">
                  <a:pos x="7" y="94"/>
                </a:cxn>
                <a:cxn ang="0">
                  <a:pos x="11" y="93"/>
                </a:cxn>
                <a:cxn ang="0">
                  <a:pos x="12" y="91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2" y="77"/>
                </a:cxn>
                <a:cxn ang="0">
                  <a:pos x="13" y="66"/>
                </a:cxn>
                <a:cxn ang="0">
                  <a:pos x="16" y="55"/>
                </a:cxn>
                <a:cxn ang="0">
                  <a:pos x="20" y="44"/>
                </a:cxn>
                <a:cxn ang="0">
                  <a:pos x="24" y="34"/>
                </a:cxn>
                <a:cxn ang="0">
                  <a:pos x="30" y="25"/>
                </a:cxn>
                <a:cxn ang="0">
                  <a:pos x="38" y="17"/>
                </a:cxn>
                <a:cxn ang="0">
                  <a:pos x="47" y="10"/>
                </a:cxn>
                <a:cxn ang="0">
                  <a:pos x="47" y="10"/>
                </a:cxn>
                <a:cxn ang="0">
                  <a:pos x="49" y="9"/>
                </a:cxn>
                <a:cxn ang="0">
                  <a:pos x="50" y="6"/>
                </a:cxn>
                <a:cxn ang="0">
                  <a:pos x="50" y="2"/>
                </a:cxn>
                <a:cxn ang="0">
                  <a:pos x="46" y="0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2" y="0"/>
                </a:cxn>
              </a:cxnLst>
              <a:rect l="0" t="0" r="r" b="b"/>
              <a:pathLst>
                <a:path w="50" h="94">
                  <a:moveTo>
                    <a:pt x="42" y="0"/>
                  </a:moveTo>
                  <a:lnTo>
                    <a:pt x="42" y="0"/>
                  </a:lnTo>
                  <a:lnTo>
                    <a:pt x="30" y="8"/>
                  </a:lnTo>
                  <a:lnTo>
                    <a:pt x="21" y="17"/>
                  </a:lnTo>
                  <a:lnTo>
                    <a:pt x="15" y="27"/>
                  </a:lnTo>
                  <a:lnTo>
                    <a:pt x="9" y="39"/>
                  </a:lnTo>
                  <a:lnTo>
                    <a:pt x="5" y="51"/>
                  </a:lnTo>
                  <a:lnTo>
                    <a:pt x="3" y="62"/>
                  </a:lnTo>
                  <a:lnTo>
                    <a:pt x="2" y="76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2" y="91"/>
                  </a:lnTo>
                  <a:lnTo>
                    <a:pt x="3" y="93"/>
                  </a:lnTo>
                  <a:lnTo>
                    <a:pt x="7" y="94"/>
                  </a:lnTo>
                  <a:lnTo>
                    <a:pt x="11" y="93"/>
                  </a:lnTo>
                  <a:lnTo>
                    <a:pt x="12" y="91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77"/>
                  </a:lnTo>
                  <a:lnTo>
                    <a:pt x="13" y="66"/>
                  </a:lnTo>
                  <a:lnTo>
                    <a:pt x="16" y="55"/>
                  </a:lnTo>
                  <a:lnTo>
                    <a:pt x="20" y="44"/>
                  </a:lnTo>
                  <a:lnTo>
                    <a:pt x="24" y="34"/>
                  </a:lnTo>
                  <a:lnTo>
                    <a:pt x="30" y="25"/>
                  </a:lnTo>
                  <a:lnTo>
                    <a:pt x="38" y="17"/>
                  </a:lnTo>
                  <a:lnTo>
                    <a:pt x="47" y="10"/>
                  </a:lnTo>
                  <a:lnTo>
                    <a:pt x="47" y="10"/>
                  </a:lnTo>
                  <a:lnTo>
                    <a:pt x="49" y="9"/>
                  </a:lnTo>
                  <a:lnTo>
                    <a:pt x="50" y="6"/>
                  </a:lnTo>
                  <a:lnTo>
                    <a:pt x="50" y="2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38" name="Freeform 150"/>
            <p:cNvSpPr/>
            <p:nvPr/>
          </p:nvSpPr>
          <p:spPr bwMode="auto">
            <a:xfrm>
              <a:off x="5667376" y="3146425"/>
              <a:ext cx="12700" cy="36513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23" y="6"/>
                </a:cxn>
                <a:cxn ang="0">
                  <a:pos x="22" y="16"/>
                </a:cxn>
                <a:cxn ang="0">
                  <a:pos x="19" y="27"/>
                </a:cxn>
                <a:cxn ang="0">
                  <a:pos x="12" y="47"/>
                </a:cxn>
                <a:cxn ang="0">
                  <a:pos x="4" y="67"/>
                </a:cxn>
                <a:cxn ang="0">
                  <a:pos x="1" y="78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1" y="93"/>
                </a:cxn>
                <a:cxn ang="0">
                  <a:pos x="5" y="95"/>
                </a:cxn>
                <a:cxn ang="0">
                  <a:pos x="9" y="93"/>
                </a:cxn>
                <a:cxn ang="0">
                  <a:pos x="10" y="92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3" y="78"/>
                </a:cxn>
                <a:cxn ang="0">
                  <a:pos x="15" y="67"/>
                </a:cxn>
                <a:cxn ang="0">
                  <a:pos x="23" y="47"/>
                </a:cxn>
                <a:cxn ang="0">
                  <a:pos x="30" y="27"/>
                </a:cxn>
                <a:cxn ang="0">
                  <a:pos x="32" y="16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4" y="3"/>
                </a:cxn>
                <a:cxn ang="0">
                  <a:pos x="32" y="2"/>
                </a:cxn>
                <a:cxn ang="0">
                  <a:pos x="29" y="0"/>
                </a:cxn>
                <a:cxn ang="0">
                  <a:pos x="25" y="2"/>
                </a:cxn>
                <a:cxn ang="0">
                  <a:pos x="23" y="3"/>
                </a:cxn>
                <a:cxn ang="0">
                  <a:pos x="23" y="6"/>
                </a:cxn>
                <a:cxn ang="0">
                  <a:pos x="23" y="6"/>
                </a:cxn>
              </a:cxnLst>
              <a:rect l="0" t="0" r="r" b="b"/>
              <a:pathLst>
                <a:path w="34" h="95">
                  <a:moveTo>
                    <a:pt x="23" y="6"/>
                  </a:moveTo>
                  <a:lnTo>
                    <a:pt x="23" y="6"/>
                  </a:lnTo>
                  <a:lnTo>
                    <a:pt x="22" y="16"/>
                  </a:lnTo>
                  <a:lnTo>
                    <a:pt x="19" y="27"/>
                  </a:lnTo>
                  <a:lnTo>
                    <a:pt x="12" y="47"/>
                  </a:lnTo>
                  <a:lnTo>
                    <a:pt x="4" y="67"/>
                  </a:lnTo>
                  <a:lnTo>
                    <a:pt x="1" y="7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1" y="93"/>
                  </a:lnTo>
                  <a:lnTo>
                    <a:pt x="5" y="95"/>
                  </a:lnTo>
                  <a:lnTo>
                    <a:pt x="9" y="93"/>
                  </a:lnTo>
                  <a:lnTo>
                    <a:pt x="10" y="92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3" y="78"/>
                  </a:lnTo>
                  <a:lnTo>
                    <a:pt x="15" y="67"/>
                  </a:lnTo>
                  <a:lnTo>
                    <a:pt x="23" y="47"/>
                  </a:lnTo>
                  <a:lnTo>
                    <a:pt x="30" y="27"/>
                  </a:lnTo>
                  <a:lnTo>
                    <a:pt x="32" y="1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3"/>
                  </a:lnTo>
                  <a:lnTo>
                    <a:pt x="32" y="2"/>
                  </a:lnTo>
                  <a:lnTo>
                    <a:pt x="29" y="0"/>
                  </a:lnTo>
                  <a:lnTo>
                    <a:pt x="25" y="2"/>
                  </a:lnTo>
                  <a:lnTo>
                    <a:pt x="23" y="3"/>
                  </a:lnTo>
                  <a:lnTo>
                    <a:pt x="23" y="6"/>
                  </a:lnTo>
                  <a:lnTo>
                    <a:pt x="23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39" name="Freeform 151"/>
            <p:cNvSpPr/>
            <p:nvPr/>
          </p:nvSpPr>
          <p:spPr bwMode="auto">
            <a:xfrm>
              <a:off x="5700713" y="3151188"/>
              <a:ext cx="12700" cy="31750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19" y="21"/>
                </a:cxn>
                <a:cxn ang="0">
                  <a:pos x="15" y="39"/>
                </a:cxn>
                <a:cxn ang="0">
                  <a:pos x="10" y="55"/>
                </a:cxn>
                <a:cxn ang="0">
                  <a:pos x="6" y="64"/>
                </a:cxn>
                <a:cxn ang="0">
                  <a:pos x="2" y="72"/>
                </a:cxn>
                <a:cxn ang="0">
                  <a:pos x="2" y="72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3" y="78"/>
                </a:cxn>
                <a:cxn ang="0">
                  <a:pos x="7" y="80"/>
                </a:cxn>
                <a:cxn ang="0">
                  <a:pos x="10" y="78"/>
                </a:cxn>
                <a:cxn ang="0">
                  <a:pos x="11" y="77"/>
                </a:cxn>
                <a:cxn ang="0">
                  <a:pos x="11" y="77"/>
                </a:cxn>
                <a:cxn ang="0">
                  <a:pos x="16" y="69"/>
                </a:cxn>
                <a:cxn ang="0">
                  <a:pos x="20" y="60"/>
                </a:cxn>
                <a:cxn ang="0">
                  <a:pos x="25" y="43"/>
                </a:cxn>
                <a:cxn ang="0">
                  <a:pos x="29" y="25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1" y="0"/>
                </a:cxn>
                <a:cxn ang="0">
                  <a:pos x="27" y="1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80">
                  <a:moveTo>
                    <a:pt x="24" y="4"/>
                  </a:moveTo>
                  <a:lnTo>
                    <a:pt x="24" y="4"/>
                  </a:lnTo>
                  <a:lnTo>
                    <a:pt x="19" y="21"/>
                  </a:lnTo>
                  <a:lnTo>
                    <a:pt x="15" y="39"/>
                  </a:lnTo>
                  <a:lnTo>
                    <a:pt x="10" y="55"/>
                  </a:lnTo>
                  <a:lnTo>
                    <a:pt x="6" y="64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78"/>
                  </a:lnTo>
                  <a:lnTo>
                    <a:pt x="7" y="80"/>
                  </a:lnTo>
                  <a:lnTo>
                    <a:pt x="10" y="78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16" y="69"/>
                  </a:lnTo>
                  <a:lnTo>
                    <a:pt x="20" y="60"/>
                  </a:lnTo>
                  <a:lnTo>
                    <a:pt x="25" y="43"/>
                  </a:lnTo>
                  <a:lnTo>
                    <a:pt x="29" y="25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1" y="0"/>
                  </a:lnTo>
                  <a:lnTo>
                    <a:pt x="27" y="1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40" name="Freeform 152"/>
            <p:cNvSpPr/>
            <p:nvPr/>
          </p:nvSpPr>
          <p:spPr bwMode="auto">
            <a:xfrm>
              <a:off x="5730876" y="3170238"/>
              <a:ext cx="22225" cy="31750"/>
            </a:xfrm>
            <a:custGeom>
              <a:avLst/>
              <a:gdLst/>
              <a:ahLst/>
              <a:cxnLst>
                <a:cxn ang="0">
                  <a:pos x="46" y="5"/>
                </a:cxn>
                <a:cxn ang="0">
                  <a:pos x="46" y="5"/>
                </a:cxn>
                <a:cxn ang="0">
                  <a:pos x="45" y="14"/>
                </a:cxn>
                <a:cxn ang="0">
                  <a:pos x="41" y="23"/>
                </a:cxn>
                <a:cxn ang="0">
                  <a:pos x="36" y="32"/>
                </a:cxn>
                <a:cxn ang="0">
                  <a:pos x="29" y="40"/>
                </a:cxn>
                <a:cxn ang="0">
                  <a:pos x="15" y="56"/>
                </a:cxn>
                <a:cxn ang="0">
                  <a:pos x="7" y="64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0" y="73"/>
                </a:cxn>
                <a:cxn ang="0">
                  <a:pos x="0" y="75"/>
                </a:cxn>
                <a:cxn ang="0">
                  <a:pos x="2" y="77"/>
                </a:cxn>
                <a:cxn ang="0">
                  <a:pos x="3" y="78"/>
                </a:cxn>
                <a:cxn ang="0">
                  <a:pos x="8" y="79"/>
                </a:cxn>
                <a:cxn ang="0">
                  <a:pos x="10" y="78"/>
                </a:cxn>
                <a:cxn ang="0">
                  <a:pos x="12" y="77"/>
                </a:cxn>
                <a:cxn ang="0">
                  <a:pos x="12" y="77"/>
                </a:cxn>
                <a:cxn ang="0">
                  <a:pos x="17" y="69"/>
                </a:cxn>
                <a:cxn ang="0">
                  <a:pos x="25" y="60"/>
                </a:cxn>
                <a:cxn ang="0">
                  <a:pos x="40" y="44"/>
                </a:cxn>
                <a:cxn ang="0">
                  <a:pos x="46" y="35"/>
                </a:cxn>
                <a:cxn ang="0">
                  <a:pos x="53" y="26"/>
                </a:cxn>
                <a:cxn ang="0">
                  <a:pos x="57" y="15"/>
                </a:cxn>
                <a:cxn ang="0">
                  <a:pos x="58" y="5"/>
                </a:cxn>
                <a:cxn ang="0">
                  <a:pos x="58" y="5"/>
                </a:cxn>
                <a:cxn ang="0">
                  <a:pos x="58" y="3"/>
                </a:cxn>
                <a:cxn ang="0">
                  <a:pos x="57" y="1"/>
                </a:cxn>
                <a:cxn ang="0">
                  <a:pos x="53" y="0"/>
                </a:cxn>
                <a:cxn ang="0">
                  <a:pos x="49" y="1"/>
                </a:cxn>
                <a:cxn ang="0">
                  <a:pos x="47" y="3"/>
                </a:cxn>
                <a:cxn ang="0">
                  <a:pos x="46" y="5"/>
                </a:cxn>
                <a:cxn ang="0">
                  <a:pos x="46" y="5"/>
                </a:cxn>
              </a:cxnLst>
              <a:rect l="0" t="0" r="r" b="b"/>
              <a:pathLst>
                <a:path w="58" h="79">
                  <a:moveTo>
                    <a:pt x="46" y="5"/>
                  </a:moveTo>
                  <a:lnTo>
                    <a:pt x="46" y="5"/>
                  </a:lnTo>
                  <a:lnTo>
                    <a:pt x="45" y="14"/>
                  </a:lnTo>
                  <a:lnTo>
                    <a:pt x="41" y="23"/>
                  </a:lnTo>
                  <a:lnTo>
                    <a:pt x="36" y="32"/>
                  </a:lnTo>
                  <a:lnTo>
                    <a:pt x="29" y="40"/>
                  </a:lnTo>
                  <a:lnTo>
                    <a:pt x="15" y="56"/>
                  </a:lnTo>
                  <a:lnTo>
                    <a:pt x="7" y="64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2" y="77"/>
                  </a:lnTo>
                  <a:lnTo>
                    <a:pt x="3" y="78"/>
                  </a:lnTo>
                  <a:lnTo>
                    <a:pt x="8" y="79"/>
                  </a:lnTo>
                  <a:lnTo>
                    <a:pt x="10" y="78"/>
                  </a:lnTo>
                  <a:lnTo>
                    <a:pt x="12" y="77"/>
                  </a:lnTo>
                  <a:lnTo>
                    <a:pt x="12" y="77"/>
                  </a:lnTo>
                  <a:lnTo>
                    <a:pt x="17" y="69"/>
                  </a:lnTo>
                  <a:lnTo>
                    <a:pt x="25" y="60"/>
                  </a:lnTo>
                  <a:lnTo>
                    <a:pt x="40" y="44"/>
                  </a:lnTo>
                  <a:lnTo>
                    <a:pt x="46" y="35"/>
                  </a:lnTo>
                  <a:lnTo>
                    <a:pt x="53" y="26"/>
                  </a:lnTo>
                  <a:lnTo>
                    <a:pt x="57" y="15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8" y="3"/>
                  </a:lnTo>
                  <a:lnTo>
                    <a:pt x="57" y="1"/>
                  </a:lnTo>
                  <a:lnTo>
                    <a:pt x="53" y="0"/>
                  </a:lnTo>
                  <a:lnTo>
                    <a:pt x="49" y="1"/>
                  </a:lnTo>
                  <a:lnTo>
                    <a:pt x="47" y="3"/>
                  </a:lnTo>
                  <a:lnTo>
                    <a:pt x="46" y="5"/>
                  </a:lnTo>
                  <a:lnTo>
                    <a:pt x="4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41" name="Freeform 153"/>
            <p:cNvSpPr/>
            <p:nvPr/>
          </p:nvSpPr>
          <p:spPr bwMode="auto">
            <a:xfrm>
              <a:off x="5734051" y="3224213"/>
              <a:ext cx="25400" cy="39688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66" y="4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0" y="0"/>
                </a:cxn>
                <a:cxn ang="0">
                  <a:pos x="59" y="0"/>
                </a:cxn>
                <a:cxn ang="0">
                  <a:pos x="55" y="2"/>
                </a:cxn>
                <a:cxn ang="0">
                  <a:pos x="54" y="4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5" y="13"/>
                </a:cxn>
                <a:cxn ang="0">
                  <a:pos x="54" y="19"/>
                </a:cxn>
                <a:cxn ang="0">
                  <a:pos x="51" y="31"/>
                </a:cxn>
                <a:cxn ang="0">
                  <a:pos x="46" y="43"/>
                </a:cxn>
                <a:cxn ang="0">
                  <a:pos x="38" y="55"/>
                </a:cxn>
                <a:cxn ang="0">
                  <a:pos x="29" y="65"/>
                </a:cxn>
                <a:cxn ang="0">
                  <a:pos x="20" y="74"/>
                </a:cxn>
                <a:cxn ang="0">
                  <a:pos x="3" y="93"/>
                </a:cxn>
                <a:cxn ang="0">
                  <a:pos x="3" y="93"/>
                </a:cxn>
                <a:cxn ang="0">
                  <a:pos x="0" y="94"/>
                </a:cxn>
                <a:cxn ang="0">
                  <a:pos x="0" y="97"/>
                </a:cxn>
                <a:cxn ang="0">
                  <a:pos x="3" y="101"/>
                </a:cxn>
                <a:cxn ang="0">
                  <a:pos x="5" y="102"/>
                </a:cxn>
                <a:cxn ang="0">
                  <a:pos x="8" y="102"/>
                </a:cxn>
                <a:cxn ang="0">
                  <a:pos x="11" y="101"/>
                </a:cxn>
                <a:cxn ang="0">
                  <a:pos x="11" y="101"/>
                </a:cxn>
                <a:cxn ang="0">
                  <a:pos x="30" y="81"/>
                </a:cxn>
                <a:cxn ang="0">
                  <a:pos x="41" y="69"/>
                </a:cxn>
                <a:cxn ang="0">
                  <a:pos x="50" y="57"/>
                </a:cxn>
                <a:cxn ang="0">
                  <a:pos x="58" y="44"/>
                </a:cxn>
                <a:cxn ang="0">
                  <a:pos x="63" y="31"/>
                </a:cxn>
                <a:cxn ang="0">
                  <a:pos x="64" y="25"/>
                </a:cxn>
                <a:cxn ang="0">
                  <a:pos x="66" y="18"/>
                </a:cxn>
                <a:cxn ang="0">
                  <a:pos x="66" y="10"/>
                </a:cxn>
                <a:cxn ang="0">
                  <a:pos x="66" y="4"/>
                </a:cxn>
                <a:cxn ang="0">
                  <a:pos x="66" y="4"/>
                </a:cxn>
              </a:cxnLst>
              <a:rect l="0" t="0" r="r" b="b"/>
              <a:pathLst>
                <a:path w="66" h="102">
                  <a:moveTo>
                    <a:pt x="66" y="4"/>
                  </a:moveTo>
                  <a:lnTo>
                    <a:pt x="66" y="4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5" y="2"/>
                  </a:lnTo>
                  <a:lnTo>
                    <a:pt x="54" y="4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5" y="13"/>
                  </a:lnTo>
                  <a:lnTo>
                    <a:pt x="54" y="19"/>
                  </a:lnTo>
                  <a:lnTo>
                    <a:pt x="51" y="31"/>
                  </a:lnTo>
                  <a:lnTo>
                    <a:pt x="46" y="43"/>
                  </a:lnTo>
                  <a:lnTo>
                    <a:pt x="38" y="55"/>
                  </a:lnTo>
                  <a:lnTo>
                    <a:pt x="29" y="65"/>
                  </a:lnTo>
                  <a:lnTo>
                    <a:pt x="20" y="74"/>
                  </a:lnTo>
                  <a:lnTo>
                    <a:pt x="3" y="93"/>
                  </a:lnTo>
                  <a:lnTo>
                    <a:pt x="3" y="93"/>
                  </a:lnTo>
                  <a:lnTo>
                    <a:pt x="0" y="94"/>
                  </a:lnTo>
                  <a:lnTo>
                    <a:pt x="0" y="97"/>
                  </a:lnTo>
                  <a:lnTo>
                    <a:pt x="3" y="101"/>
                  </a:lnTo>
                  <a:lnTo>
                    <a:pt x="5" y="102"/>
                  </a:lnTo>
                  <a:lnTo>
                    <a:pt x="8" y="102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30" y="81"/>
                  </a:lnTo>
                  <a:lnTo>
                    <a:pt x="41" y="69"/>
                  </a:lnTo>
                  <a:lnTo>
                    <a:pt x="50" y="57"/>
                  </a:lnTo>
                  <a:lnTo>
                    <a:pt x="58" y="44"/>
                  </a:lnTo>
                  <a:lnTo>
                    <a:pt x="63" y="31"/>
                  </a:lnTo>
                  <a:lnTo>
                    <a:pt x="64" y="25"/>
                  </a:lnTo>
                  <a:lnTo>
                    <a:pt x="66" y="18"/>
                  </a:lnTo>
                  <a:lnTo>
                    <a:pt x="66" y="10"/>
                  </a:lnTo>
                  <a:lnTo>
                    <a:pt x="66" y="4"/>
                  </a:lnTo>
                  <a:lnTo>
                    <a:pt x="6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42" name="Freeform 154"/>
            <p:cNvSpPr/>
            <p:nvPr/>
          </p:nvSpPr>
          <p:spPr bwMode="auto">
            <a:xfrm>
              <a:off x="5764213" y="3233738"/>
              <a:ext cx="22225" cy="33338"/>
            </a:xfrm>
            <a:custGeom>
              <a:avLst/>
              <a:gdLst/>
              <a:ahLst/>
              <a:cxnLst>
                <a:cxn ang="0">
                  <a:pos x="47" y="1"/>
                </a:cxn>
                <a:cxn ang="0">
                  <a:pos x="47" y="1"/>
                </a:cxn>
                <a:cxn ang="0">
                  <a:pos x="33" y="17"/>
                </a:cxn>
                <a:cxn ang="0">
                  <a:pos x="25" y="25"/>
                </a:cxn>
                <a:cxn ang="0">
                  <a:pos x="20" y="34"/>
                </a:cxn>
                <a:cxn ang="0">
                  <a:pos x="20" y="34"/>
                </a:cxn>
                <a:cxn ang="0">
                  <a:pos x="15" y="45"/>
                </a:cxn>
                <a:cxn ang="0">
                  <a:pos x="11" y="56"/>
                </a:cxn>
                <a:cxn ang="0">
                  <a:pos x="7" y="68"/>
                </a:cxn>
                <a:cxn ang="0">
                  <a:pos x="4" y="73"/>
                </a:cxn>
                <a:cxn ang="0">
                  <a:pos x="2" y="79"/>
                </a:cxn>
                <a:cxn ang="0">
                  <a:pos x="2" y="79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2" y="86"/>
                </a:cxn>
                <a:cxn ang="0">
                  <a:pos x="3" y="88"/>
                </a:cxn>
                <a:cxn ang="0">
                  <a:pos x="6" y="88"/>
                </a:cxn>
                <a:cxn ang="0">
                  <a:pos x="7" y="88"/>
                </a:cxn>
                <a:cxn ang="0">
                  <a:pos x="10" y="86"/>
                </a:cxn>
                <a:cxn ang="0">
                  <a:pos x="10" y="86"/>
                </a:cxn>
                <a:cxn ang="0">
                  <a:pos x="15" y="77"/>
                </a:cxn>
                <a:cxn ang="0">
                  <a:pos x="19" y="67"/>
                </a:cxn>
                <a:cxn ang="0">
                  <a:pos x="21" y="58"/>
                </a:cxn>
                <a:cxn ang="0">
                  <a:pos x="25" y="47"/>
                </a:cxn>
                <a:cxn ang="0">
                  <a:pos x="25" y="47"/>
                </a:cxn>
                <a:cxn ang="0">
                  <a:pos x="32" y="37"/>
                </a:cxn>
                <a:cxn ang="0">
                  <a:pos x="38" y="28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7" y="8"/>
                </a:cxn>
                <a:cxn ang="0">
                  <a:pos x="57" y="5"/>
                </a:cxn>
                <a:cxn ang="0">
                  <a:pos x="55" y="3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7" y="1"/>
                </a:cxn>
              </a:cxnLst>
              <a:rect l="0" t="0" r="r" b="b"/>
              <a:pathLst>
                <a:path w="57" h="88">
                  <a:moveTo>
                    <a:pt x="47" y="1"/>
                  </a:moveTo>
                  <a:lnTo>
                    <a:pt x="47" y="1"/>
                  </a:lnTo>
                  <a:lnTo>
                    <a:pt x="33" y="17"/>
                  </a:lnTo>
                  <a:lnTo>
                    <a:pt x="25" y="25"/>
                  </a:lnTo>
                  <a:lnTo>
                    <a:pt x="20" y="34"/>
                  </a:lnTo>
                  <a:lnTo>
                    <a:pt x="20" y="34"/>
                  </a:lnTo>
                  <a:lnTo>
                    <a:pt x="15" y="45"/>
                  </a:lnTo>
                  <a:lnTo>
                    <a:pt x="11" y="56"/>
                  </a:lnTo>
                  <a:lnTo>
                    <a:pt x="7" y="68"/>
                  </a:lnTo>
                  <a:lnTo>
                    <a:pt x="4" y="73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2" y="86"/>
                  </a:lnTo>
                  <a:lnTo>
                    <a:pt x="3" y="88"/>
                  </a:lnTo>
                  <a:lnTo>
                    <a:pt x="6" y="88"/>
                  </a:lnTo>
                  <a:lnTo>
                    <a:pt x="7" y="88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5" y="77"/>
                  </a:lnTo>
                  <a:lnTo>
                    <a:pt x="19" y="67"/>
                  </a:lnTo>
                  <a:lnTo>
                    <a:pt x="21" y="58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32" y="37"/>
                  </a:lnTo>
                  <a:lnTo>
                    <a:pt x="38" y="28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8"/>
                  </a:lnTo>
                  <a:lnTo>
                    <a:pt x="57" y="5"/>
                  </a:lnTo>
                  <a:lnTo>
                    <a:pt x="55" y="3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43" name="Freeform 155"/>
            <p:cNvSpPr/>
            <p:nvPr/>
          </p:nvSpPr>
          <p:spPr bwMode="auto">
            <a:xfrm>
              <a:off x="5794376" y="3238500"/>
              <a:ext cx="15875" cy="31750"/>
            </a:xfrm>
            <a:custGeom>
              <a:avLst/>
              <a:gdLst/>
              <a:ahLst/>
              <a:cxnLst>
                <a:cxn ang="0">
                  <a:pos x="30" y="4"/>
                </a:cxn>
                <a:cxn ang="0">
                  <a:pos x="30" y="4"/>
                </a:cxn>
                <a:cxn ang="0">
                  <a:pos x="24" y="21"/>
                </a:cxn>
                <a:cxn ang="0">
                  <a:pos x="15" y="38"/>
                </a:cxn>
                <a:cxn ang="0">
                  <a:pos x="7" y="55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4"/>
                </a:cxn>
                <a:cxn ang="0">
                  <a:pos x="0" y="77"/>
                </a:cxn>
                <a:cxn ang="0">
                  <a:pos x="2" y="78"/>
                </a:cxn>
                <a:cxn ang="0">
                  <a:pos x="4" y="80"/>
                </a:cxn>
                <a:cxn ang="0">
                  <a:pos x="8" y="78"/>
                </a:cxn>
                <a:cxn ang="0">
                  <a:pos x="9" y="77"/>
                </a:cxn>
                <a:cxn ang="0">
                  <a:pos x="11" y="76"/>
                </a:cxn>
                <a:cxn ang="0">
                  <a:pos x="11" y="76"/>
                </a:cxn>
                <a:cxn ang="0">
                  <a:pos x="19" y="57"/>
                </a:cxn>
                <a:cxn ang="0">
                  <a:pos x="26" y="42"/>
                </a:cxn>
                <a:cxn ang="0">
                  <a:pos x="34" y="25"/>
                </a:cxn>
                <a:cxn ang="0">
                  <a:pos x="41" y="6"/>
                </a:cxn>
                <a:cxn ang="0">
                  <a:pos x="41" y="6"/>
                </a:cxn>
                <a:cxn ang="0">
                  <a:pos x="42" y="5"/>
                </a:cxn>
                <a:cxn ang="0">
                  <a:pos x="41" y="2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0" y="4"/>
                </a:cxn>
                <a:cxn ang="0">
                  <a:pos x="30" y="4"/>
                </a:cxn>
              </a:cxnLst>
              <a:rect l="0" t="0" r="r" b="b"/>
              <a:pathLst>
                <a:path w="42" h="80">
                  <a:moveTo>
                    <a:pt x="30" y="4"/>
                  </a:moveTo>
                  <a:lnTo>
                    <a:pt x="30" y="4"/>
                  </a:lnTo>
                  <a:lnTo>
                    <a:pt x="24" y="21"/>
                  </a:lnTo>
                  <a:lnTo>
                    <a:pt x="15" y="38"/>
                  </a:lnTo>
                  <a:lnTo>
                    <a:pt x="7" y="55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2" y="78"/>
                  </a:lnTo>
                  <a:lnTo>
                    <a:pt x="4" y="80"/>
                  </a:lnTo>
                  <a:lnTo>
                    <a:pt x="8" y="78"/>
                  </a:lnTo>
                  <a:lnTo>
                    <a:pt x="9" y="77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9" y="57"/>
                  </a:lnTo>
                  <a:lnTo>
                    <a:pt x="26" y="42"/>
                  </a:lnTo>
                  <a:lnTo>
                    <a:pt x="34" y="25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2" y="5"/>
                  </a:lnTo>
                  <a:lnTo>
                    <a:pt x="41" y="2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0" y="4"/>
                  </a:lnTo>
                  <a:lnTo>
                    <a:pt x="3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44" name="Freeform 156"/>
            <p:cNvSpPr/>
            <p:nvPr/>
          </p:nvSpPr>
          <p:spPr bwMode="auto">
            <a:xfrm>
              <a:off x="5829301" y="3238500"/>
              <a:ext cx="14288" cy="31750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18" y="21"/>
                </a:cxn>
                <a:cxn ang="0">
                  <a:pos x="10" y="38"/>
                </a:cxn>
                <a:cxn ang="0">
                  <a:pos x="4" y="56"/>
                </a:cxn>
                <a:cxn ang="0">
                  <a:pos x="2" y="64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2" y="76"/>
                </a:cxn>
                <a:cxn ang="0">
                  <a:pos x="3" y="78"/>
                </a:cxn>
                <a:cxn ang="0">
                  <a:pos x="7" y="80"/>
                </a:cxn>
                <a:cxn ang="0">
                  <a:pos x="11" y="78"/>
                </a:cxn>
                <a:cxn ang="0">
                  <a:pos x="12" y="76"/>
                </a:cxn>
                <a:cxn ang="0">
                  <a:pos x="12" y="74"/>
                </a:cxn>
                <a:cxn ang="0">
                  <a:pos x="12" y="74"/>
                </a:cxn>
                <a:cxn ang="0">
                  <a:pos x="14" y="65"/>
                </a:cxn>
                <a:cxn ang="0">
                  <a:pos x="15" y="56"/>
                </a:cxn>
                <a:cxn ang="0">
                  <a:pos x="21" y="39"/>
                </a:cxn>
                <a:cxn ang="0">
                  <a:pos x="28" y="23"/>
                </a:cxn>
                <a:cxn ang="0">
                  <a:pos x="35" y="6"/>
                </a:cxn>
                <a:cxn ang="0">
                  <a:pos x="35" y="6"/>
                </a:cxn>
                <a:cxn ang="0">
                  <a:pos x="36" y="5"/>
                </a:cxn>
                <a:cxn ang="0">
                  <a:pos x="35" y="2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27" y="0"/>
                </a:cxn>
                <a:cxn ang="0">
                  <a:pos x="25" y="1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6" h="80">
                  <a:moveTo>
                    <a:pt x="24" y="4"/>
                  </a:moveTo>
                  <a:lnTo>
                    <a:pt x="24" y="4"/>
                  </a:lnTo>
                  <a:lnTo>
                    <a:pt x="18" y="21"/>
                  </a:lnTo>
                  <a:lnTo>
                    <a:pt x="10" y="38"/>
                  </a:lnTo>
                  <a:lnTo>
                    <a:pt x="4" y="56"/>
                  </a:lnTo>
                  <a:lnTo>
                    <a:pt x="2" y="6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2" y="76"/>
                  </a:lnTo>
                  <a:lnTo>
                    <a:pt x="3" y="78"/>
                  </a:lnTo>
                  <a:lnTo>
                    <a:pt x="7" y="80"/>
                  </a:lnTo>
                  <a:lnTo>
                    <a:pt x="11" y="78"/>
                  </a:lnTo>
                  <a:lnTo>
                    <a:pt x="12" y="76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4" y="65"/>
                  </a:lnTo>
                  <a:lnTo>
                    <a:pt x="15" y="56"/>
                  </a:lnTo>
                  <a:lnTo>
                    <a:pt x="21" y="39"/>
                  </a:lnTo>
                  <a:lnTo>
                    <a:pt x="28" y="23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6" y="5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45" name="Freeform 157"/>
            <p:cNvSpPr/>
            <p:nvPr/>
          </p:nvSpPr>
          <p:spPr bwMode="auto">
            <a:xfrm>
              <a:off x="5297488" y="3449638"/>
              <a:ext cx="104775" cy="101600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23" y="2"/>
                </a:cxn>
                <a:cxn ang="0">
                  <a:pos x="80" y="0"/>
                </a:cxn>
                <a:cxn ang="0">
                  <a:pos x="59" y="0"/>
                </a:cxn>
                <a:cxn ang="0">
                  <a:pos x="48" y="2"/>
                </a:cxn>
                <a:cxn ang="0">
                  <a:pos x="30" y="9"/>
                </a:cxn>
                <a:cxn ang="0">
                  <a:pos x="18" y="19"/>
                </a:cxn>
                <a:cxn ang="0">
                  <a:pos x="9" y="32"/>
                </a:cxn>
                <a:cxn ang="0">
                  <a:pos x="3" y="56"/>
                </a:cxn>
                <a:cxn ang="0">
                  <a:pos x="0" y="93"/>
                </a:cxn>
                <a:cxn ang="0">
                  <a:pos x="0" y="111"/>
                </a:cxn>
                <a:cxn ang="0">
                  <a:pos x="0" y="165"/>
                </a:cxn>
                <a:cxn ang="0">
                  <a:pos x="5" y="195"/>
                </a:cxn>
                <a:cxn ang="0">
                  <a:pos x="12" y="212"/>
                </a:cxn>
                <a:cxn ang="0">
                  <a:pos x="21" y="226"/>
                </a:cxn>
                <a:cxn ang="0">
                  <a:pos x="35" y="236"/>
                </a:cxn>
                <a:cxn ang="0">
                  <a:pos x="45" y="239"/>
                </a:cxn>
                <a:cxn ang="0">
                  <a:pos x="89" y="248"/>
                </a:cxn>
                <a:cxn ang="0">
                  <a:pos x="135" y="253"/>
                </a:cxn>
                <a:cxn ang="0">
                  <a:pos x="226" y="256"/>
                </a:cxn>
                <a:cxn ang="0">
                  <a:pos x="232" y="256"/>
                </a:cxn>
                <a:cxn ang="0">
                  <a:pos x="238" y="252"/>
                </a:cxn>
                <a:cxn ang="0">
                  <a:pos x="245" y="243"/>
                </a:cxn>
                <a:cxn ang="0">
                  <a:pos x="245" y="227"/>
                </a:cxn>
                <a:cxn ang="0">
                  <a:pos x="238" y="218"/>
                </a:cxn>
                <a:cxn ang="0">
                  <a:pos x="232" y="216"/>
                </a:cxn>
                <a:cxn ang="0">
                  <a:pos x="226" y="214"/>
                </a:cxn>
                <a:cxn ang="0">
                  <a:pos x="174" y="213"/>
                </a:cxn>
                <a:cxn ang="0">
                  <a:pos x="123" y="210"/>
                </a:cxn>
                <a:cxn ang="0">
                  <a:pos x="80" y="205"/>
                </a:cxn>
                <a:cxn ang="0">
                  <a:pos x="65" y="202"/>
                </a:cxn>
                <a:cxn ang="0">
                  <a:pos x="55" y="197"/>
                </a:cxn>
                <a:cxn ang="0">
                  <a:pos x="48" y="188"/>
                </a:cxn>
                <a:cxn ang="0">
                  <a:pos x="43" y="176"/>
                </a:cxn>
                <a:cxn ang="0">
                  <a:pos x="39" y="149"/>
                </a:cxn>
                <a:cxn ang="0">
                  <a:pos x="41" y="111"/>
                </a:cxn>
                <a:cxn ang="0">
                  <a:pos x="41" y="91"/>
                </a:cxn>
                <a:cxn ang="0">
                  <a:pos x="41" y="69"/>
                </a:cxn>
                <a:cxn ang="0">
                  <a:pos x="46" y="53"/>
                </a:cxn>
                <a:cxn ang="0">
                  <a:pos x="54" y="47"/>
                </a:cxn>
                <a:cxn ang="0">
                  <a:pos x="63" y="42"/>
                </a:cxn>
                <a:cxn ang="0">
                  <a:pos x="69" y="40"/>
                </a:cxn>
                <a:cxn ang="0">
                  <a:pos x="96" y="40"/>
                </a:cxn>
                <a:cxn ang="0">
                  <a:pos x="122" y="43"/>
                </a:cxn>
                <a:cxn ang="0">
                  <a:pos x="185" y="46"/>
                </a:cxn>
                <a:cxn ang="0">
                  <a:pos x="247" y="44"/>
                </a:cxn>
                <a:cxn ang="0">
                  <a:pos x="255" y="43"/>
                </a:cxn>
                <a:cxn ang="0">
                  <a:pos x="262" y="38"/>
                </a:cxn>
                <a:cxn ang="0">
                  <a:pos x="267" y="25"/>
                </a:cxn>
                <a:cxn ang="0">
                  <a:pos x="262" y="10"/>
                </a:cxn>
                <a:cxn ang="0">
                  <a:pos x="255" y="5"/>
                </a:cxn>
                <a:cxn ang="0">
                  <a:pos x="247" y="4"/>
                </a:cxn>
              </a:cxnLst>
              <a:rect l="0" t="0" r="r" b="b"/>
              <a:pathLst>
                <a:path w="267" h="256">
                  <a:moveTo>
                    <a:pt x="247" y="4"/>
                  </a:moveTo>
                  <a:lnTo>
                    <a:pt x="145" y="4"/>
                  </a:lnTo>
                  <a:lnTo>
                    <a:pt x="145" y="4"/>
                  </a:lnTo>
                  <a:lnTo>
                    <a:pt x="123" y="2"/>
                  </a:lnTo>
                  <a:lnTo>
                    <a:pt x="102" y="1"/>
                  </a:lnTo>
                  <a:lnTo>
                    <a:pt x="80" y="0"/>
                  </a:lnTo>
                  <a:lnTo>
                    <a:pt x="6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48" y="2"/>
                  </a:lnTo>
                  <a:lnTo>
                    <a:pt x="38" y="5"/>
                  </a:lnTo>
                  <a:lnTo>
                    <a:pt x="30" y="9"/>
                  </a:lnTo>
                  <a:lnTo>
                    <a:pt x="24" y="14"/>
                  </a:lnTo>
                  <a:lnTo>
                    <a:pt x="18" y="19"/>
                  </a:lnTo>
                  <a:lnTo>
                    <a:pt x="13" y="26"/>
                  </a:lnTo>
                  <a:lnTo>
                    <a:pt x="9" y="32"/>
                  </a:lnTo>
                  <a:lnTo>
                    <a:pt x="7" y="40"/>
                  </a:lnTo>
                  <a:lnTo>
                    <a:pt x="3" y="56"/>
                  </a:lnTo>
                  <a:lnTo>
                    <a:pt x="0" y="74"/>
                  </a:lnTo>
                  <a:lnTo>
                    <a:pt x="0" y="93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45"/>
                  </a:lnTo>
                  <a:lnTo>
                    <a:pt x="0" y="165"/>
                  </a:lnTo>
                  <a:lnTo>
                    <a:pt x="3" y="185"/>
                  </a:lnTo>
                  <a:lnTo>
                    <a:pt x="5" y="195"/>
                  </a:lnTo>
                  <a:lnTo>
                    <a:pt x="8" y="204"/>
                  </a:lnTo>
                  <a:lnTo>
                    <a:pt x="12" y="212"/>
                  </a:lnTo>
                  <a:lnTo>
                    <a:pt x="16" y="219"/>
                  </a:lnTo>
                  <a:lnTo>
                    <a:pt x="21" y="226"/>
                  </a:lnTo>
                  <a:lnTo>
                    <a:pt x="28" y="233"/>
                  </a:lnTo>
                  <a:lnTo>
                    <a:pt x="35" y="236"/>
                  </a:lnTo>
                  <a:lnTo>
                    <a:pt x="45" y="239"/>
                  </a:lnTo>
                  <a:lnTo>
                    <a:pt x="45" y="239"/>
                  </a:lnTo>
                  <a:lnTo>
                    <a:pt x="67" y="244"/>
                  </a:lnTo>
                  <a:lnTo>
                    <a:pt x="89" y="248"/>
                  </a:lnTo>
                  <a:lnTo>
                    <a:pt x="111" y="252"/>
                  </a:lnTo>
                  <a:lnTo>
                    <a:pt x="135" y="253"/>
                  </a:lnTo>
                  <a:lnTo>
                    <a:pt x="181" y="256"/>
                  </a:lnTo>
                  <a:lnTo>
                    <a:pt x="226" y="256"/>
                  </a:lnTo>
                  <a:lnTo>
                    <a:pt x="226" y="256"/>
                  </a:lnTo>
                  <a:lnTo>
                    <a:pt x="232" y="256"/>
                  </a:lnTo>
                  <a:lnTo>
                    <a:pt x="236" y="255"/>
                  </a:lnTo>
                  <a:lnTo>
                    <a:pt x="238" y="252"/>
                  </a:lnTo>
                  <a:lnTo>
                    <a:pt x="241" y="250"/>
                  </a:lnTo>
                  <a:lnTo>
                    <a:pt x="245" y="243"/>
                  </a:lnTo>
                  <a:lnTo>
                    <a:pt x="246" y="235"/>
                  </a:lnTo>
                  <a:lnTo>
                    <a:pt x="245" y="227"/>
                  </a:lnTo>
                  <a:lnTo>
                    <a:pt x="241" y="221"/>
                  </a:lnTo>
                  <a:lnTo>
                    <a:pt x="238" y="218"/>
                  </a:lnTo>
                  <a:lnTo>
                    <a:pt x="236" y="217"/>
                  </a:lnTo>
                  <a:lnTo>
                    <a:pt x="232" y="216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00" y="214"/>
                  </a:lnTo>
                  <a:lnTo>
                    <a:pt x="174" y="213"/>
                  </a:lnTo>
                  <a:lnTo>
                    <a:pt x="123" y="210"/>
                  </a:lnTo>
                  <a:lnTo>
                    <a:pt x="123" y="210"/>
                  </a:lnTo>
                  <a:lnTo>
                    <a:pt x="94" y="208"/>
                  </a:lnTo>
                  <a:lnTo>
                    <a:pt x="80" y="205"/>
                  </a:lnTo>
                  <a:lnTo>
                    <a:pt x="65" y="202"/>
                  </a:lnTo>
                  <a:lnTo>
                    <a:pt x="65" y="202"/>
                  </a:lnTo>
                  <a:lnTo>
                    <a:pt x="60" y="201"/>
                  </a:lnTo>
                  <a:lnTo>
                    <a:pt x="55" y="197"/>
                  </a:lnTo>
                  <a:lnTo>
                    <a:pt x="51" y="193"/>
                  </a:lnTo>
                  <a:lnTo>
                    <a:pt x="48" y="188"/>
                  </a:lnTo>
                  <a:lnTo>
                    <a:pt x="46" y="183"/>
                  </a:lnTo>
                  <a:lnTo>
                    <a:pt x="43" y="176"/>
                  </a:lnTo>
                  <a:lnTo>
                    <a:pt x="41" y="163"/>
                  </a:lnTo>
                  <a:lnTo>
                    <a:pt x="39" y="149"/>
                  </a:lnTo>
                  <a:lnTo>
                    <a:pt x="41" y="134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41" y="91"/>
                  </a:lnTo>
                  <a:lnTo>
                    <a:pt x="41" y="80"/>
                  </a:lnTo>
                  <a:lnTo>
                    <a:pt x="41" y="69"/>
                  </a:lnTo>
                  <a:lnTo>
                    <a:pt x="45" y="59"/>
                  </a:lnTo>
                  <a:lnTo>
                    <a:pt x="46" y="53"/>
                  </a:lnTo>
                  <a:lnTo>
                    <a:pt x="50" y="49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3" y="42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83" y="39"/>
                  </a:lnTo>
                  <a:lnTo>
                    <a:pt x="96" y="40"/>
                  </a:lnTo>
                  <a:lnTo>
                    <a:pt x="122" y="43"/>
                  </a:lnTo>
                  <a:lnTo>
                    <a:pt x="122" y="43"/>
                  </a:lnTo>
                  <a:lnTo>
                    <a:pt x="153" y="46"/>
                  </a:lnTo>
                  <a:lnTo>
                    <a:pt x="185" y="46"/>
                  </a:lnTo>
                  <a:lnTo>
                    <a:pt x="247" y="44"/>
                  </a:lnTo>
                  <a:lnTo>
                    <a:pt x="247" y="44"/>
                  </a:lnTo>
                  <a:lnTo>
                    <a:pt x="251" y="44"/>
                  </a:lnTo>
                  <a:lnTo>
                    <a:pt x="255" y="43"/>
                  </a:lnTo>
                  <a:lnTo>
                    <a:pt x="259" y="40"/>
                  </a:lnTo>
                  <a:lnTo>
                    <a:pt x="262" y="38"/>
                  </a:lnTo>
                  <a:lnTo>
                    <a:pt x="266" y="31"/>
                  </a:lnTo>
                  <a:lnTo>
                    <a:pt x="267" y="25"/>
                  </a:lnTo>
                  <a:lnTo>
                    <a:pt x="266" y="17"/>
                  </a:lnTo>
                  <a:lnTo>
                    <a:pt x="262" y="10"/>
                  </a:lnTo>
                  <a:lnTo>
                    <a:pt x="259" y="8"/>
                  </a:lnTo>
                  <a:lnTo>
                    <a:pt x="255" y="5"/>
                  </a:lnTo>
                  <a:lnTo>
                    <a:pt x="251" y="4"/>
                  </a:lnTo>
                  <a:lnTo>
                    <a:pt x="247" y="4"/>
                  </a:lnTo>
                  <a:lnTo>
                    <a:pt x="24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46" name="Freeform 158"/>
            <p:cNvSpPr/>
            <p:nvPr/>
          </p:nvSpPr>
          <p:spPr bwMode="auto">
            <a:xfrm>
              <a:off x="5556251" y="3446463"/>
              <a:ext cx="134938" cy="107950"/>
            </a:xfrm>
            <a:custGeom>
              <a:avLst/>
              <a:gdLst/>
              <a:ahLst/>
              <a:cxnLst>
                <a:cxn ang="0">
                  <a:pos x="340" y="110"/>
                </a:cxn>
                <a:cxn ang="0">
                  <a:pos x="334" y="74"/>
                </a:cxn>
                <a:cxn ang="0">
                  <a:pos x="318" y="42"/>
                </a:cxn>
                <a:cxn ang="0">
                  <a:pos x="308" y="27"/>
                </a:cxn>
                <a:cxn ang="0">
                  <a:pos x="293" y="17"/>
                </a:cxn>
                <a:cxn ang="0">
                  <a:pos x="277" y="10"/>
                </a:cxn>
                <a:cxn ang="0">
                  <a:pos x="259" y="6"/>
                </a:cxn>
                <a:cxn ang="0">
                  <a:pos x="200" y="4"/>
                </a:cxn>
                <a:cxn ang="0">
                  <a:pos x="110" y="0"/>
                </a:cxn>
                <a:cxn ang="0">
                  <a:pos x="50" y="3"/>
                </a:cxn>
                <a:cxn ang="0">
                  <a:pos x="21" y="6"/>
                </a:cxn>
                <a:cxn ang="0">
                  <a:pos x="13" y="10"/>
                </a:cxn>
                <a:cxn ang="0">
                  <a:pos x="8" y="16"/>
                </a:cxn>
                <a:cxn ang="0">
                  <a:pos x="7" y="31"/>
                </a:cxn>
                <a:cxn ang="0">
                  <a:pos x="16" y="43"/>
                </a:cxn>
                <a:cxn ang="0">
                  <a:pos x="22" y="47"/>
                </a:cxn>
                <a:cxn ang="0">
                  <a:pos x="32" y="47"/>
                </a:cxn>
                <a:cxn ang="0">
                  <a:pos x="49" y="44"/>
                </a:cxn>
                <a:cxn ang="0">
                  <a:pos x="102" y="42"/>
                </a:cxn>
                <a:cxn ang="0">
                  <a:pos x="173" y="42"/>
                </a:cxn>
                <a:cxn ang="0">
                  <a:pos x="213" y="43"/>
                </a:cxn>
                <a:cxn ang="0">
                  <a:pos x="243" y="48"/>
                </a:cxn>
                <a:cxn ang="0">
                  <a:pos x="262" y="55"/>
                </a:cxn>
                <a:cxn ang="0">
                  <a:pos x="277" y="64"/>
                </a:cxn>
                <a:cxn ang="0">
                  <a:pos x="289" y="78"/>
                </a:cxn>
                <a:cxn ang="0">
                  <a:pos x="297" y="98"/>
                </a:cxn>
                <a:cxn ang="0">
                  <a:pos x="298" y="110"/>
                </a:cxn>
                <a:cxn ang="0">
                  <a:pos x="300" y="140"/>
                </a:cxn>
                <a:cxn ang="0">
                  <a:pos x="298" y="170"/>
                </a:cxn>
                <a:cxn ang="0">
                  <a:pos x="297" y="186"/>
                </a:cxn>
                <a:cxn ang="0">
                  <a:pos x="292" y="199"/>
                </a:cxn>
                <a:cxn ang="0">
                  <a:pos x="284" y="208"/>
                </a:cxn>
                <a:cxn ang="0">
                  <a:pos x="263" y="221"/>
                </a:cxn>
                <a:cxn ang="0">
                  <a:pos x="236" y="226"/>
                </a:cxn>
                <a:cxn ang="0">
                  <a:pos x="223" y="227"/>
                </a:cxn>
                <a:cxn ang="0">
                  <a:pos x="136" y="230"/>
                </a:cxn>
                <a:cxn ang="0">
                  <a:pos x="50" y="227"/>
                </a:cxn>
                <a:cxn ang="0">
                  <a:pos x="37" y="222"/>
                </a:cxn>
                <a:cxn ang="0">
                  <a:pos x="21" y="222"/>
                </a:cxn>
                <a:cxn ang="0">
                  <a:pos x="13" y="225"/>
                </a:cxn>
                <a:cxn ang="0">
                  <a:pos x="1" y="235"/>
                </a:cxn>
                <a:cxn ang="0">
                  <a:pos x="0" y="243"/>
                </a:cxn>
                <a:cxn ang="0">
                  <a:pos x="1" y="247"/>
                </a:cxn>
                <a:cxn ang="0">
                  <a:pos x="7" y="258"/>
                </a:cxn>
                <a:cxn ang="0">
                  <a:pos x="17" y="264"/>
                </a:cxn>
                <a:cxn ang="0">
                  <a:pos x="28" y="264"/>
                </a:cxn>
                <a:cxn ang="0">
                  <a:pos x="34" y="268"/>
                </a:cxn>
                <a:cxn ang="0">
                  <a:pos x="42" y="269"/>
                </a:cxn>
                <a:cxn ang="0">
                  <a:pos x="103" y="271"/>
                </a:cxn>
                <a:cxn ang="0">
                  <a:pos x="198" y="271"/>
                </a:cxn>
                <a:cxn ang="0">
                  <a:pos x="259" y="265"/>
                </a:cxn>
                <a:cxn ang="0">
                  <a:pos x="289" y="261"/>
                </a:cxn>
                <a:cxn ang="0">
                  <a:pos x="309" y="254"/>
                </a:cxn>
                <a:cxn ang="0">
                  <a:pos x="323" y="239"/>
                </a:cxn>
                <a:cxn ang="0">
                  <a:pos x="332" y="220"/>
                </a:cxn>
                <a:cxn ang="0">
                  <a:pos x="338" y="196"/>
                </a:cxn>
                <a:cxn ang="0">
                  <a:pos x="342" y="149"/>
                </a:cxn>
                <a:cxn ang="0">
                  <a:pos x="340" y="110"/>
                </a:cxn>
              </a:cxnLst>
              <a:rect l="0" t="0" r="r" b="b"/>
              <a:pathLst>
                <a:path w="342" h="271">
                  <a:moveTo>
                    <a:pt x="340" y="110"/>
                  </a:moveTo>
                  <a:lnTo>
                    <a:pt x="340" y="110"/>
                  </a:lnTo>
                  <a:lnTo>
                    <a:pt x="338" y="91"/>
                  </a:lnTo>
                  <a:lnTo>
                    <a:pt x="334" y="74"/>
                  </a:lnTo>
                  <a:lnTo>
                    <a:pt x="327" y="57"/>
                  </a:lnTo>
                  <a:lnTo>
                    <a:pt x="318" y="42"/>
                  </a:lnTo>
                  <a:lnTo>
                    <a:pt x="313" y="34"/>
                  </a:lnTo>
                  <a:lnTo>
                    <a:pt x="308" y="27"/>
                  </a:lnTo>
                  <a:lnTo>
                    <a:pt x="301" y="22"/>
                  </a:lnTo>
                  <a:lnTo>
                    <a:pt x="293" y="17"/>
                  </a:lnTo>
                  <a:lnTo>
                    <a:pt x="285" y="13"/>
                  </a:lnTo>
                  <a:lnTo>
                    <a:pt x="277" y="10"/>
                  </a:lnTo>
                  <a:lnTo>
                    <a:pt x="270" y="8"/>
                  </a:lnTo>
                  <a:lnTo>
                    <a:pt x="259" y="6"/>
                  </a:lnTo>
                  <a:lnTo>
                    <a:pt x="259" y="6"/>
                  </a:lnTo>
                  <a:lnTo>
                    <a:pt x="200" y="4"/>
                  </a:lnTo>
                  <a:lnTo>
                    <a:pt x="140" y="0"/>
                  </a:lnTo>
                  <a:lnTo>
                    <a:pt x="110" y="0"/>
                  </a:lnTo>
                  <a:lnTo>
                    <a:pt x="80" y="0"/>
                  </a:lnTo>
                  <a:lnTo>
                    <a:pt x="50" y="3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16" y="9"/>
                  </a:lnTo>
                  <a:lnTo>
                    <a:pt x="13" y="10"/>
                  </a:lnTo>
                  <a:lnTo>
                    <a:pt x="9" y="13"/>
                  </a:lnTo>
                  <a:lnTo>
                    <a:pt x="8" y="16"/>
                  </a:lnTo>
                  <a:lnTo>
                    <a:pt x="5" y="23"/>
                  </a:lnTo>
                  <a:lnTo>
                    <a:pt x="7" y="31"/>
                  </a:lnTo>
                  <a:lnTo>
                    <a:pt x="9" y="38"/>
                  </a:lnTo>
                  <a:lnTo>
                    <a:pt x="16" y="43"/>
                  </a:lnTo>
                  <a:lnTo>
                    <a:pt x="18" y="46"/>
                  </a:lnTo>
                  <a:lnTo>
                    <a:pt x="22" y="47"/>
                  </a:lnTo>
                  <a:lnTo>
                    <a:pt x="28" y="47"/>
                  </a:lnTo>
                  <a:lnTo>
                    <a:pt x="32" y="47"/>
                  </a:lnTo>
                  <a:lnTo>
                    <a:pt x="32" y="47"/>
                  </a:lnTo>
                  <a:lnTo>
                    <a:pt x="49" y="44"/>
                  </a:lnTo>
                  <a:lnTo>
                    <a:pt x="67" y="42"/>
                  </a:lnTo>
                  <a:lnTo>
                    <a:pt x="102" y="42"/>
                  </a:lnTo>
                  <a:lnTo>
                    <a:pt x="173" y="42"/>
                  </a:lnTo>
                  <a:lnTo>
                    <a:pt x="173" y="42"/>
                  </a:lnTo>
                  <a:lnTo>
                    <a:pt x="194" y="43"/>
                  </a:lnTo>
                  <a:lnTo>
                    <a:pt x="213" y="43"/>
                  </a:lnTo>
                  <a:lnTo>
                    <a:pt x="234" y="46"/>
                  </a:lnTo>
                  <a:lnTo>
                    <a:pt x="243" y="48"/>
                  </a:lnTo>
                  <a:lnTo>
                    <a:pt x="253" y="51"/>
                  </a:lnTo>
                  <a:lnTo>
                    <a:pt x="262" y="55"/>
                  </a:lnTo>
                  <a:lnTo>
                    <a:pt x="270" y="59"/>
                  </a:lnTo>
                  <a:lnTo>
                    <a:pt x="277" y="64"/>
                  </a:lnTo>
                  <a:lnTo>
                    <a:pt x="284" y="71"/>
                  </a:lnTo>
                  <a:lnTo>
                    <a:pt x="289" y="78"/>
                  </a:lnTo>
                  <a:lnTo>
                    <a:pt x="293" y="88"/>
                  </a:lnTo>
                  <a:lnTo>
                    <a:pt x="297" y="98"/>
                  </a:lnTo>
                  <a:lnTo>
                    <a:pt x="298" y="110"/>
                  </a:lnTo>
                  <a:lnTo>
                    <a:pt x="298" y="110"/>
                  </a:lnTo>
                  <a:lnTo>
                    <a:pt x="300" y="124"/>
                  </a:lnTo>
                  <a:lnTo>
                    <a:pt x="300" y="140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298" y="178"/>
                  </a:lnTo>
                  <a:lnTo>
                    <a:pt x="297" y="186"/>
                  </a:lnTo>
                  <a:lnTo>
                    <a:pt x="294" y="192"/>
                  </a:lnTo>
                  <a:lnTo>
                    <a:pt x="292" y="199"/>
                  </a:lnTo>
                  <a:lnTo>
                    <a:pt x="288" y="204"/>
                  </a:lnTo>
                  <a:lnTo>
                    <a:pt x="284" y="208"/>
                  </a:lnTo>
                  <a:lnTo>
                    <a:pt x="274" y="216"/>
                  </a:lnTo>
                  <a:lnTo>
                    <a:pt x="263" y="221"/>
                  </a:lnTo>
                  <a:lnTo>
                    <a:pt x="250" y="225"/>
                  </a:lnTo>
                  <a:lnTo>
                    <a:pt x="236" y="226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179" y="230"/>
                  </a:lnTo>
                  <a:lnTo>
                    <a:pt x="136" y="230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3" y="225"/>
                  </a:lnTo>
                  <a:lnTo>
                    <a:pt x="37" y="222"/>
                  </a:lnTo>
                  <a:lnTo>
                    <a:pt x="21" y="222"/>
                  </a:lnTo>
                  <a:lnTo>
                    <a:pt x="21" y="222"/>
                  </a:lnTo>
                  <a:lnTo>
                    <a:pt x="17" y="224"/>
                  </a:lnTo>
                  <a:lnTo>
                    <a:pt x="13" y="225"/>
                  </a:lnTo>
                  <a:lnTo>
                    <a:pt x="7" y="229"/>
                  </a:lnTo>
                  <a:lnTo>
                    <a:pt x="1" y="235"/>
                  </a:lnTo>
                  <a:lnTo>
                    <a:pt x="1" y="239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1" y="247"/>
                  </a:lnTo>
                  <a:lnTo>
                    <a:pt x="1" y="251"/>
                  </a:lnTo>
                  <a:lnTo>
                    <a:pt x="7" y="258"/>
                  </a:lnTo>
                  <a:lnTo>
                    <a:pt x="13" y="263"/>
                  </a:lnTo>
                  <a:lnTo>
                    <a:pt x="17" y="264"/>
                  </a:lnTo>
                  <a:lnTo>
                    <a:pt x="21" y="264"/>
                  </a:lnTo>
                  <a:lnTo>
                    <a:pt x="28" y="264"/>
                  </a:lnTo>
                  <a:lnTo>
                    <a:pt x="28" y="264"/>
                  </a:lnTo>
                  <a:lnTo>
                    <a:pt x="34" y="268"/>
                  </a:lnTo>
                  <a:lnTo>
                    <a:pt x="38" y="269"/>
                  </a:lnTo>
                  <a:lnTo>
                    <a:pt x="42" y="269"/>
                  </a:lnTo>
                  <a:lnTo>
                    <a:pt x="42" y="269"/>
                  </a:lnTo>
                  <a:lnTo>
                    <a:pt x="103" y="271"/>
                  </a:lnTo>
                  <a:lnTo>
                    <a:pt x="166" y="271"/>
                  </a:lnTo>
                  <a:lnTo>
                    <a:pt x="198" y="271"/>
                  </a:lnTo>
                  <a:lnTo>
                    <a:pt x="228" y="268"/>
                  </a:lnTo>
                  <a:lnTo>
                    <a:pt x="259" y="265"/>
                  </a:lnTo>
                  <a:lnTo>
                    <a:pt x="289" y="261"/>
                  </a:lnTo>
                  <a:lnTo>
                    <a:pt x="289" y="261"/>
                  </a:lnTo>
                  <a:lnTo>
                    <a:pt x="300" y="259"/>
                  </a:lnTo>
                  <a:lnTo>
                    <a:pt x="309" y="254"/>
                  </a:lnTo>
                  <a:lnTo>
                    <a:pt x="317" y="247"/>
                  </a:lnTo>
                  <a:lnTo>
                    <a:pt x="323" y="239"/>
                  </a:lnTo>
                  <a:lnTo>
                    <a:pt x="328" y="230"/>
                  </a:lnTo>
                  <a:lnTo>
                    <a:pt x="332" y="220"/>
                  </a:lnTo>
                  <a:lnTo>
                    <a:pt x="335" y="208"/>
                  </a:lnTo>
                  <a:lnTo>
                    <a:pt x="338" y="196"/>
                  </a:lnTo>
                  <a:lnTo>
                    <a:pt x="340" y="173"/>
                  </a:lnTo>
                  <a:lnTo>
                    <a:pt x="342" y="149"/>
                  </a:lnTo>
                  <a:lnTo>
                    <a:pt x="340" y="110"/>
                  </a:lnTo>
                  <a:lnTo>
                    <a:pt x="340" y="11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47" name="Freeform 159"/>
            <p:cNvSpPr/>
            <p:nvPr/>
          </p:nvSpPr>
          <p:spPr bwMode="auto">
            <a:xfrm>
              <a:off x="5302251" y="3536950"/>
              <a:ext cx="625475" cy="258763"/>
            </a:xfrm>
            <a:custGeom>
              <a:avLst/>
              <a:gdLst/>
              <a:ahLst/>
              <a:cxnLst>
                <a:cxn ang="0">
                  <a:pos x="1378" y="236"/>
                </a:cxn>
                <a:cxn ang="0">
                  <a:pos x="1354" y="239"/>
                </a:cxn>
                <a:cxn ang="0">
                  <a:pos x="1184" y="248"/>
                </a:cxn>
                <a:cxn ang="0">
                  <a:pos x="1073" y="248"/>
                </a:cxn>
                <a:cxn ang="0">
                  <a:pos x="657" y="257"/>
                </a:cxn>
                <a:cxn ang="0">
                  <a:pos x="554" y="250"/>
                </a:cxn>
                <a:cxn ang="0">
                  <a:pos x="530" y="240"/>
                </a:cxn>
                <a:cxn ang="0">
                  <a:pos x="436" y="257"/>
                </a:cxn>
                <a:cxn ang="0">
                  <a:pos x="448" y="277"/>
                </a:cxn>
                <a:cxn ang="0">
                  <a:pos x="460" y="286"/>
                </a:cxn>
                <a:cxn ang="0">
                  <a:pos x="508" y="293"/>
                </a:cxn>
                <a:cxn ang="0">
                  <a:pos x="617" y="298"/>
                </a:cxn>
                <a:cxn ang="0">
                  <a:pos x="804" y="304"/>
                </a:cxn>
                <a:cxn ang="0">
                  <a:pos x="1116" y="295"/>
                </a:cxn>
                <a:cxn ang="0">
                  <a:pos x="1369" y="287"/>
                </a:cxn>
                <a:cxn ang="0">
                  <a:pos x="1403" y="291"/>
                </a:cxn>
                <a:cxn ang="0">
                  <a:pos x="1464" y="321"/>
                </a:cxn>
                <a:cxn ang="0">
                  <a:pos x="1506" y="375"/>
                </a:cxn>
                <a:cxn ang="0">
                  <a:pos x="1523" y="438"/>
                </a:cxn>
                <a:cxn ang="0">
                  <a:pos x="1514" y="498"/>
                </a:cxn>
                <a:cxn ang="0">
                  <a:pos x="1475" y="544"/>
                </a:cxn>
                <a:cxn ang="0">
                  <a:pos x="1403" y="562"/>
                </a:cxn>
                <a:cxn ang="0">
                  <a:pos x="1272" y="582"/>
                </a:cxn>
                <a:cxn ang="0">
                  <a:pos x="1171" y="588"/>
                </a:cxn>
                <a:cxn ang="0">
                  <a:pos x="1000" y="601"/>
                </a:cxn>
                <a:cxn ang="0">
                  <a:pos x="719" y="600"/>
                </a:cxn>
                <a:cxn ang="0">
                  <a:pos x="449" y="592"/>
                </a:cxn>
                <a:cxn ang="0">
                  <a:pos x="211" y="579"/>
                </a:cxn>
                <a:cxn ang="0">
                  <a:pos x="130" y="557"/>
                </a:cxn>
                <a:cxn ang="0">
                  <a:pos x="62" y="510"/>
                </a:cxn>
                <a:cxn ang="0">
                  <a:pos x="45" y="474"/>
                </a:cxn>
                <a:cxn ang="0">
                  <a:pos x="48" y="406"/>
                </a:cxn>
                <a:cxn ang="0">
                  <a:pos x="70" y="299"/>
                </a:cxn>
                <a:cxn ang="0">
                  <a:pos x="104" y="248"/>
                </a:cxn>
                <a:cxn ang="0">
                  <a:pos x="172" y="187"/>
                </a:cxn>
                <a:cxn ang="0">
                  <a:pos x="225" y="110"/>
                </a:cxn>
                <a:cxn ang="0">
                  <a:pos x="245" y="59"/>
                </a:cxn>
                <a:cxn ang="0">
                  <a:pos x="244" y="12"/>
                </a:cxn>
                <a:cxn ang="0">
                  <a:pos x="223" y="0"/>
                </a:cxn>
                <a:cxn ang="0">
                  <a:pos x="202" y="12"/>
                </a:cxn>
                <a:cxn ang="0">
                  <a:pos x="197" y="55"/>
                </a:cxn>
                <a:cxn ang="0">
                  <a:pos x="161" y="125"/>
                </a:cxn>
                <a:cxn ang="0">
                  <a:pos x="59" y="231"/>
                </a:cxn>
                <a:cxn ang="0">
                  <a:pos x="29" y="277"/>
                </a:cxn>
                <a:cxn ang="0">
                  <a:pos x="4" y="382"/>
                </a:cxn>
                <a:cxn ang="0">
                  <a:pos x="4" y="493"/>
                </a:cxn>
                <a:cxn ang="0">
                  <a:pos x="27" y="540"/>
                </a:cxn>
                <a:cxn ang="0">
                  <a:pos x="80" y="584"/>
                </a:cxn>
                <a:cxn ang="0">
                  <a:pos x="142" y="609"/>
                </a:cxn>
                <a:cxn ang="0">
                  <a:pos x="304" y="631"/>
                </a:cxn>
                <a:cxn ang="0">
                  <a:pos x="445" y="642"/>
                </a:cxn>
                <a:cxn ang="0">
                  <a:pos x="628" y="641"/>
                </a:cxn>
                <a:cxn ang="0">
                  <a:pos x="946" y="646"/>
                </a:cxn>
                <a:cxn ang="0">
                  <a:pos x="1068" y="648"/>
                </a:cxn>
                <a:cxn ang="0">
                  <a:pos x="1182" y="631"/>
                </a:cxn>
                <a:cxn ang="0">
                  <a:pos x="1301" y="618"/>
                </a:cxn>
                <a:cxn ang="0">
                  <a:pos x="1421" y="607"/>
                </a:cxn>
                <a:cxn ang="0">
                  <a:pos x="1498" y="580"/>
                </a:cxn>
                <a:cxn ang="0">
                  <a:pos x="1553" y="523"/>
                </a:cxn>
                <a:cxn ang="0">
                  <a:pos x="1574" y="444"/>
                </a:cxn>
                <a:cxn ang="0">
                  <a:pos x="1560" y="369"/>
                </a:cxn>
                <a:cxn ang="0">
                  <a:pos x="1506" y="294"/>
                </a:cxn>
                <a:cxn ang="0">
                  <a:pos x="1426" y="250"/>
                </a:cxn>
              </a:cxnLst>
              <a:rect l="0" t="0" r="r" b="b"/>
              <a:pathLst>
                <a:path w="1574" h="648">
                  <a:moveTo>
                    <a:pt x="1388" y="243"/>
                  </a:moveTo>
                  <a:lnTo>
                    <a:pt x="1388" y="243"/>
                  </a:lnTo>
                  <a:lnTo>
                    <a:pt x="1383" y="239"/>
                  </a:lnTo>
                  <a:lnTo>
                    <a:pt x="1378" y="236"/>
                  </a:lnTo>
                  <a:lnTo>
                    <a:pt x="1378" y="236"/>
                  </a:lnTo>
                  <a:lnTo>
                    <a:pt x="1371" y="235"/>
                  </a:lnTo>
                  <a:lnTo>
                    <a:pt x="1371" y="235"/>
                  </a:lnTo>
                  <a:lnTo>
                    <a:pt x="1365" y="235"/>
                  </a:lnTo>
                  <a:lnTo>
                    <a:pt x="1360" y="236"/>
                  </a:lnTo>
                  <a:lnTo>
                    <a:pt x="1354" y="239"/>
                  </a:lnTo>
                  <a:lnTo>
                    <a:pt x="1350" y="243"/>
                  </a:lnTo>
                  <a:lnTo>
                    <a:pt x="1350" y="243"/>
                  </a:lnTo>
                  <a:lnTo>
                    <a:pt x="1295" y="244"/>
                  </a:lnTo>
                  <a:lnTo>
                    <a:pt x="1239" y="247"/>
                  </a:lnTo>
                  <a:lnTo>
                    <a:pt x="1184" y="248"/>
                  </a:lnTo>
                  <a:lnTo>
                    <a:pt x="1157" y="248"/>
                  </a:lnTo>
                  <a:lnTo>
                    <a:pt x="1128" y="248"/>
                  </a:lnTo>
                  <a:lnTo>
                    <a:pt x="1128" y="248"/>
                  </a:lnTo>
                  <a:lnTo>
                    <a:pt x="1101" y="247"/>
                  </a:lnTo>
                  <a:lnTo>
                    <a:pt x="1073" y="248"/>
                  </a:lnTo>
                  <a:lnTo>
                    <a:pt x="1018" y="251"/>
                  </a:lnTo>
                  <a:lnTo>
                    <a:pt x="963" y="256"/>
                  </a:lnTo>
                  <a:lnTo>
                    <a:pt x="936" y="257"/>
                  </a:lnTo>
                  <a:lnTo>
                    <a:pt x="908" y="257"/>
                  </a:lnTo>
                  <a:lnTo>
                    <a:pt x="657" y="257"/>
                  </a:lnTo>
                  <a:lnTo>
                    <a:pt x="657" y="257"/>
                  </a:lnTo>
                  <a:lnTo>
                    <a:pt x="632" y="256"/>
                  </a:lnTo>
                  <a:lnTo>
                    <a:pt x="606" y="253"/>
                  </a:lnTo>
                  <a:lnTo>
                    <a:pt x="580" y="251"/>
                  </a:lnTo>
                  <a:lnTo>
                    <a:pt x="554" y="250"/>
                  </a:lnTo>
                  <a:lnTo>
                    <a:pt x="554" y="250"/>
                  </a:lnTo>
                  <a:lnTo>
                    <a:pt x="522" y="247"/>
                  </a:lnTo>
                  <a:lnTo>
                    <a:pt x="522" y="247"/>
                  </a:lnTo>
                  <a:lnTo>
                    <a:pt x="530" y="240"/>
                  </a:lnTo>
                  <a:lnTo>
                    <a:pt x="530" y="240"/>
                  </a:lnTo>
                  <a:lnTo>
                    <a:pt x="484" y="244"/>
                  </a:lnTo>
                  <a:lnTo>
                    <a:pt x="461" y="247"/>
                  </a:lnTo>
                  <a:lnTo>
                    <a:pt x="439" y="250"/>
                  </a:lnTo>
                  <a:lnTo>
                    <a:pt x="439" y="250"/>
                  </a:lnTo>
                  <a:lnTo>
                    <a:pt x="436" y="257"/>
                  </a:lnTo>
                  <a:lnTo>
                    <a:pt x="437" y="265"/>
                  </a:lnTo>
                  <a:lnTo>
                    <a:pt x="439" y="268"/>
                  </a:lnTo>
                  <a:lnTo>
                    <a:pt x="440" y="272"/>
                  </a:lnTo>
                  <a:lnTo>
                    <a:pt x="444" y="274"/>
                  </a:lnTo>
                  <a:lnTo>
                    <a:pt x="448" y="277"/>
                  </a:lnTo>
                  <a:lnTo>
                    <a:pt x="448" y="277"/>
                  </a:lnTo>
                  <a:lnTo>
                    <a:pt x="448" y="277"/>
                  </a:lnTo>
                  <a:lnTo>
                    <a:pt x="448" y="277"/>
                  </a:lnTo>
                  <a:lnTo>
                    <a:pt x="453" y="282"/>
                  </a:lnTo>
                  <a:lnTo>
                    <a:pt x="460" y="286"/>
                  </a:lnTo>
                  <a:lnTo>
                    <a:pt x="466" y="287"/>
                  </a:lnTo>
                  <a:lnTo>
                    <a:pt x="473" y="286"/>
                  </a:lnTo>
                  <a:lnTo>
                    <a:pt x="473" y="286"/>
                  </a:lnTo>
                  <a:lnTo>
                    <a:pt x="490" y="290"/>
                  </a:lnTo>
                  <a:lnTo>
                    <a:pt x="508" y="293"/>
                  </a:lnTo>
                  <a:lnTo>
                    <a:pt x="545" y="294"/>
                  </a:lnTo>
                  <a:lnTo>
                    <a:pt x="581" y="295"/>
                  </a:lnTo>
                  <a:lnTo>
                    <a:pt x="600" y="297"/>
                  </a:lnTo>
                  <a:lnTo>
                    <a:pt x="617" y="298"/>
                  </a:lnTo>
                  <a:lnTo>
                    <a:pt x="617" y="298"/>
                  </a:lnTo>
                  <a:lnTo>
                    <a:pt x="648" y="302"/>
                  </a:lnTo>
                  <a:lnTo>
                    <a:pt x="678" y="304"/>
                  </a:lnTo>
                  <a:lnTo>
                    <a:pt x="709" y="306"/>
                  </a:lnTo>
                  <a:lnTo>
                    <a:pt x="741" y="306"/>
                  </a:lnTo>
                  <a:lnTo>
                    <a:pt x="804" y="304"/>
                  </a:lnTo>
                  <a:lnTo>
                    <a:pt x="866" y="303"/>
                  </a:lnTo>
                  <a:lnTo>
                    <a:pt x="866" y="303"/>
                  </a:lnTo>
                  <a:lnTo>
                    <a:pt x="929" y="303"/>
                  </a:lnTo>
                  <a:lnTo>
                    <a:pt x="991" y="301"/>
                  </a:lnTo>
                  <a:lnTo>
                    <a:pt x="1116" y="295"/>
                  </a:lnTo>
                  <a:lnTo>
                    <a:pt x="1241" y="290"/>
                  </a:lnTo>
                  <a:lnTo>
                    <a:pt x="1302" y="289"/>
                  </a:lnTo>
                  <a:lnTo>
                    <a:pt x="1365" y="287"/>
                  </a:lnTo>
                  <a:lnTo>
                    <a:pt x="1365" y="287"/>
                  </a:lnTo>
                  <a:lnTo>
                    <a:pt x="1369" y="287"/>
                  </a:lnTo>
                  <a:lnTo>
                    <a:pt x="1369" y="287"/>
                  </a:lnTo>
                  <a:lnTo>
                    <a:pt x="1373" y="287"/>
                  </a:lnTo>
                  <a:lnTo>
                    <a:pt x="1373" y="287"/>
                  </a:lnTo>
                  <a:lnTo>
                    <a:pt x="1388" y="289"/>
                  </a:lnTo>
                  <a:lnTo>
                    <a:pt x="1403" y="291"/>
                  </a:lnTo>
                  <a:lnTo>
                    <a:pt x="1417" y="295"/>
                  </a:lnTo>
                  <a:lnTo>
                    <a:pt x="1430" y="301"/>
                  </a:lnTo>
                  <a:lnTo>
                    <a:pt x="1442" y="306"/>
                  </a:lnTo>
                  <a:lnTo>
                    <a:pt x="1454" y="314"/>
                  </a:lnTo>
                  <a:lnTo>
                    <a:pt x="1464" y="321"/>
                  </a:lnTo>
                  <a:lnTo>
                    <a:pt x="1475" y="332"/>
                  </a:lnTo>
                  <a:lnTo>
                    <a:pt x="1484" y="341"/>
                  </a:lnTo>
                  <a:lnTo>
                    <a:pt x="1492" y="352"/>
                  </a:lnTo>
                  <a:lnTo>
                    <a:pt x="1500" y="363"/>
                  </a:lnTo>
                  <a:lnTo>
                    <a:pt x="1506" y="375"/>
                  </a:lnTo>
                  <a:lnTo>
                    <a:pt x="1511" y="387"/>
                  </a:lnTo>
                  <a:lnTo>
                    <a:pt x="1517" y="400"/>
                  </a:lnTo>
                  <a:lnTo>
                    <a:pt x="1519" y="413"/>
                  </a:lnTo>
                  <a:lnTo>
                    <a:pt x="1522" y="426"/>
                  </a:lnTo>
                  <a:lnTo>
                    <a:pt x="1523" y="438"/>
                  </a:lnTo>
                  <a:lnTo>
                    <a:pt x="1524" y="451"/>
                  </a:lnTo>
                  <a:lnTo>
                    <a:pt x="1523" y="464"/>
                  </a:lnTo>
                  <a:lnTo>
                    <a:pt x="1522" y="476"/>
                  </a:lnTo>
                  <a:lnTo>
                    <a:pt x="1518" y="488"/>
                  </a:lnTo>
                  <a:lnTo>
                    <a:pt x="1514" y="498"/>
                  </a:lnTo>
                  <a:lnTo>
                    <a:pt x="1509" y="510"/>
                  </a:lnTo>
                  <a:lnTo>
                    <a:pt x="1502" y="519"/>
                  </a:lnTo>
                  <a:lnTo>
                    <a:pt x="1494" y="528"/>
                  </a:lnTo>
                  <a:lnTo>
                    <a:pt x="1485" y="537"/>
                  </a:lnTo>
                  <a:lnTo>
                    <a:pt x="1475" y="544"/>
                  </a:lnTo>
                  <a:lnTo>
                    <a:pt x="1463" y="550"/>
                  </a:lnTo>
                  <a:lnTo>
                    <a:pt x="1450" y="556"/>
                  </a:lnTo>
                  <a:lnTo>
                    <a:pt x="1435" y="559"/>
                  </a:lnTo>
                  <a:lnTo>
                    <a:pt x="1420" y="561"/>
                  </a:lnTo>
                  <a:lnTo>
                    <a:pt x="1403" y="562"/>
                  </a:lnTo>
                  <a:lnTo>
                    <a:pt x="1403" y="562"/>
                  </a:lnTo>
                  <a:lnTo>
                    <a:pt x="1382" y="563"/>
                  </a:lnTo>
                  <a:lnTo>
                    <a:pt x="1360" y="566"/>
                  </a:lnTo>
                  <a:lnTo>
                    <a:pt x="1315" y="574"/>
                  </a:lnTo>
                  <a:lnTo>
                    <a:pt x="1272" y="582"/>
                  </a:lnTo>
                  <a:lnTo>
                    <a:pt x="1250" y="584"/>
                  </a:lnTo>
                  <a:lnTo>
                    <a:pt x="1227" y="584"/>
                  </a:lnTo>
                  <a:lnTo>
                    <a:pt x="1227" y="584"/>
                  </a:lnTo>
                  <a:lnTo>
                    <a:pt x="1199" y="586"/>
                  </a:lnTo>
                  <a:lnTo>
                    <a:pt x="1171" y="588"/>
                  </a:lnTo>
                  <a:lnTo>
                    <a:pt x="1114" y="595"/>
                  </a:lnTo>
                  <a:lnTo>
                    <a:pt x="1086" y="597"/>
                  </a:lnTo>
                  <a:lnTo>
                    <a:pt x="1057" y="600"/>
                  </a:lnTo>
                  <a:lnTo>
                    <a:pt x="1029" y="601"/>
                  </a:lnTo>
                  <a:lnTo>
                    <a:pt x="1000" y="601"/>
                  </a:lnTo>
                  <a:lnTo>
                    <a:pt x="1000" y="601"/>
                  </a:lnTo>
                  <a:lnTo>
                    <a:pt x="929" y="599"/>
                  </a:lnTo>
                  <a:lnTo>
                    <a:pt x="859" y="599"/>
                  </a:lnTo>
                  <a:lnTo>
                    <a:pt x="719" y="600"/>
                  </a:lnTo>
                  <a:lnTo>
                    <a:pt x="719" y="600"/>
                  </a:lnTo>
                  <a:lnTo>
                    <a:pt x="651" y="599"/>
                  </a:lnTo>
                  <a:lnTo>
                    <a:pt x="584" y="596"/>
                  </a:lnTo>
                  <a:lnTo>
                    <a:pt x="516" y="593"/>
                  </a:lnTo>
                  <a:lnTo>
                    <a:pt x="449" y="592"/>
                  </a:lnTo>
                  <a:lnTo>
                    <a:pt x="449" y="592"/>
                  </a:lnTo>
                  <a:lnTo>
                    <a:pt x="381" y="592"/>
                  </a:lnTo>
                  <a:lnTo>
                    <a:pt x="313" y="590"/>
                  </a:lnTo>
                  <a:lnTo>
                    <a:pt x="279" y="587"/>
                  </a:lnTo>
                  <a:lnTo>
                    <a:pt x="245" y="583"/>
                  </a:lnTo>
                  <a:lnTo>
                    <a:pt x="211" y="579"/>
                  </a:lnTo>
                  <a:lnTo>
                    <a:pt x="178" y="573"/>
                  </a:lnTo>
                  <a:lnTo>
                    <a:pt x="178" y="573"/>
                  </a:lnTo>
                  <a:lnTo>
                    <a:pt x="160" y="569"/>
                  </a:lnTo>
                  <a:lnTo>
                    <a:pt x="144" y="563"/>
                  </a:lnTo>
                  <a:lnTo>
                    <a:pt x="130" y="557"/>
                  </a:lnTo>
                  <a:lnTo>
                    <a:pt x="116" y="549"/>
                  </a:lnTo>
                  <a:lnTo>
                    <a:pt x="101" y="541"/>
                  </a:lnTo>
                  <a:lnTo>
                    <a:pt x="88" y="531"/>
                  </a:lnTo>
                  <a:lnTo>
                    <a:pt x="62" y="510"/>
                  </a:lnTo>
                  <a:lnTo>
                    <a:pt x="62" y="510"/>
                  </a:lnTo>
                  <a:lnTo>
                    <a:pt x="58" y="505"/>
                  </a:lnTo>
                  <a:lnTo>
                    <a:pt x="54" y="499"/>
                  </a:lnTo>
                  <a:lnTo>
                    <a:pt x="50" y="493"/>
                  </a:lnTo>
                  <a:lnTo>
                    <a:pt x="48" y="488"/>
                  </a:lnTo>
                  <a:lnTo>
                    <a:pt x="45" y="474"/>
                  </a:lnTo>
                  <a:lnTo>
                    <a:pt x="44" y="461"/>
                  </a:lnTo>
                  <a:lnTo>
                    <a:pt x="44" y="447"/>
                  </a:lnTo>
                  <a:lnTo>
                    <a:pt x="45" y="434"/>
                  </a:lnTo>
                  <a:lnTo>
                    <a:pt x="48" y="406"/>
                  </a:lnTo>
                  <a:lnTo>
                    <a:pt x="48" y="406"/>
                  </a:lnTo>
                  <a:lnTo>
                    <a:pt x="50" y="376"/>
                  </a:lnTo>
                  <a:lnTo>
                    <a:pt x="55" y="344"/>
                  </a:lnTo>
                  <a:lnTo>
                    <a:pt x="59" y="329"/>
                  </a:lnTo>
                  <a:lnTo>
                    <a:pt x="63" y="314"/>
                  </a:lnTo>
                  <a:lnTo>
                    <a:pt x="70" y="299"/>
                  </a:lnTo>
                  <a:lnTo>
                    <a:pt x="76" y="285"/>
                  </a:lnTo>
                  <a:lnTo>
                    <a:pt x="76" y="285"/>
                  </a:lnTo>
                  <a:lnTo>
                    <a:pt x="84" y="272"/>
                  </a:lnTo>
                  <a:lnTo>
                    <a:pt x="93" y="260"/>
                  </a:lnTo>
                  <a:lnTo>
                    <a:pt x="104" y="248"/>
                  </a:lnTo>
                  <a:lnTo>
                    <a:pt x="116" y="238"/>
                  </a:lnTo>
                  <a:lnTo>
                    <a:pt x="139" y="217"/>
                  </a:lnTo>
                  <a:lnTo>
                    <a:pt x="161" y="196"/>
                  </a:lnTo>
                  <a:lnTo>
                    <a:pt x="161" y="196"/>
                  </a:lnTo>
                  <a:lnTo>
                    <a:pt x="172" y="187"/>
                  </a:lnTo>
                  <a:lnTo>
                    <a:pt x="180" y="176"/>
                  </a:lnTo>
                  <a:lnTo>
                    <a:pt x="197" y="155"/>
                  </a:lnTo>
                  <a:lnTo>
                    <a:pt x="211" y="133"/>
                  </a:lnTo>
                  <a:lnTo>
                    <a:pt x="225" y="110"/>
                  </a:lnTo>
                  <a:lnTo>
                    <a:pt x="225" y="110"/>
                  </a:lnTo>
                  <a:lnTo>
                    <a:pt x="232" y="98"/>
                  </a:lnTo>
                  <a:lnTo>
                    <a:pt x="237" y="87"/>
                  </a:lnTo>
                  <a:lnTo>
                    <a:pt x="241" y="78"/>
                  </a:lnTo>
                  <a:lnTo>
                    <a:pt x="244" y="68"/>
                  </a:lnTo>
                  <a:lnTo>
                    <a:pt x="245" y="59"/>
                  </a:lnTo>
                  <a:lnTo>
                    <a:pt x="245" y="48"/>
                  </a:lnTo>
                  <a:lnTo>
                    <a:pt x="246" y="22"/>
                  </a:lnTo>
                  <a:lnTo>
                    <a:pt x="246" y="22"/>
                  </a:lnTo>
                  <a:lnTo>
                    <a:pt x="245" y="17"/>
                  </a:lnTo>
                  <a:lnTo>
                    <a:pt x="244" y="12"/>
                  </a:lnTo>
                  <a:lnTo>
                    <a:pt x="242" y="8"/>
                  </a:lnTo>
                  <a:lnTo>
                    <a:pt x="239" y="5"/>
                  </a:lnTo>
                  <a:lnTo>
                    <a:pt x="236" y="2"/>
                  </a:lnTo>
                  <a:lnTo>
                    <a:pt x="232" y="1"/>
                  </a:lnTo>
                  <a:lnTo>
                    <a:pt x="223" y="0"/>
                  </a:lnTo>
                  <a:lnTo>
                    <a:pt x="215" y="1"/>
                  </a:lnTo>
                  <a:lnTo>
                    <a:pt x="211" y="2"/>
                  </a:lnTo>
                  <a:lnTo>
                    <a:pt x="207" y="5"/>
                  </a:lnTo>
                  <a:lnTo>
                    <a:pt x="205" y="8"/>
                  </a:lnTo>
                  <a:lnTo>
                    <a:pt x="202" y="12"/>
                  </a:lnTo>
                  <a:lnTo>
                    <a:pt x="201" y="17"/>
                  </a:lnTo>
                  <a:lnTo>
                    <a:pt x="201" y="22"/>
                  </a:lnTo>
                  <a:lnTo>
                    <a:pt x="201" y="22"/>
                  </a:lnTo>
                  <a:lnTo>
                    <a:pt x="199" y="39"/>
                  </a:lnTo>
                  <a:lnTo>
                    <a:pt x="197" y="55"/>
                  </a:lnTo>
                  <a:lnTo>
                    <a:pt x="193" y="70"/>
                  </a:lnTo>
                  <a:lnTo>
                    <a:pt x="186" y="85"/>
                  </a:lnTo>
                  <a:lnTo>
                    <a:pt x="180" y="99"/>
                  </a:lnTo>
                  <a:lnTo>
                    <a:pt x="171" y="112"/>
                  </a:lnTo>
                  <a:lnTo>
                    <a:pt x="161" y="125"/>
                  </a:lnTo>
                  <a:lnTo>
                    <a:pt x="152" y="137"/>
                  </a:lnTo>
                  <a:lnTo>
                    <a:pt x="130" y="162"/>
                  </a:lnTo>
                  <a:lnTo>
                    <a:pt x="106" y="184"/>
                  </a:lnTo>
                  <a:lnTo>
                    <a:pt x="83" y="208"/>
                  </a:lnTo>
                  <a:lnTo>
                    <a:pt x="59" y="231"/>
                  </a:lnTo>
                  <a:lnTo>
                    <a:pt x="59" y="231"/>
                  </a:lnTo>
                  <a:lnTo>
                    <a:pt x="50" y="242"/>
                  </a:lnTo>
                  <a:lnTo>
                    <a:pt x="42" y="253"/>
                  </a:lnTo>
                  <a:lnTo>
                    <a:pt x="36" y="264"/>
                  </a:lnTo>
                  <a:lnTo>
                    <a:pt x="29" y="277"/>
                  </a:lnTo>
                  <a:lnTo>
                    <a:pt x="24" y="289"/>
                  </a:lnTo>
                  <a:lnTo>
                    <a:pt x="20" y="302"/>
                  </a:lnTo>
                  <a:lnTo>
                    <a:pt x="12" y="328"/>
                  </a:lnTo>
                  <a:lnTo>
                    <a:pt x="8" y="354"/>
                  </a:lnTo>
                  <a:lnTo>
                    <a:pt x="4" y="382"/>
                  </a:lnTo>
                  <a:lnTo>
                    <a:pt x="0" y="435"/>
                  </a:lnTo>
                  <a:lnTo>
                    <a:pt x="0" y="435"/>
                  </a:lnTo>
                  <a:lnTo>
                    <a:pt x="0" y="460"/>
                  </a:lnTo>
                  <a:lnTo>
                    <a:pt x="2" y="482"/>
                  </a:lnTo>
                  <a:lnTo>
                    <a:pt x="4" y="493"/>
                  </a:lnTo>
                  <a:lnTo>
                    <a:pt x="7" y="503"/>
                  </a:lnTo>
                  <a:lnTo>
                    <a:pt x="11" y="512"/>
                  </a:lnTo>
                  <a:lnTo>
                    <a:pt x="15" y="522"/>
                  </a:lnTo>
                  <a:lnTo>
                    <a:pt x="20" y="531"/>
                  </a:lnTo>
                  <a:lnTo>
                    <a:pt x="27" y="540"/>
                  </a:lnTo>
                  <a:lnTo>
                    <a:pt x="33" y="548"/>
                  </a:lnTo>
                  <a:lnTo>
                    <a:pt x="40" y="556"/>
                  </a:lnTo>
                  <a:lnTo>
                    <a:pt x="49" y="563"/>
                  </a:lnTo>
                  <a:lnTo>
                    <a:pt x="58" y="570"/>
                  </a:lnTo>
                  <a:lnTo>
                    <a:pt x="80" y="584"/>
                  </a:lnTo>
                  <a:lnTo>
                    <a:pt x="80" y="584"/>
                  </a:lnTo>
                  <a:lnTo>
                    <a:pt x="95" y="592"/>
                  </a:lnTo>
                  <a:lnTo>
                    <a:pt x="110" y="599"/>
                  </a:lnTo>
                  <a:lnTo>
                    <a:pt x="126" y="605"/>
                  </a:lnTo>
                  <a:lnTo>
                    <a:pt x="142" y="609"/>
                  </a:lnTo>
                  <a:lnTo>
                    <a:pt x="173" y="617"/>
                  </a:lnTo>
                  <a:lnTo>
                    <a:pt x="206" y="622"/>
                  </a:lnTo>
                  <a:lnTo>
                    <a:pt x="239" y="626"/>
                  </a:lnTo>
                  <a:lnTo>
                    <a:pt x="271" y="629"/>
                  </a:lnTo>
                  <a:lnTo>
                    <a:pt x="304" y="631"/>
                  </a:lnTo>
                  <a:lnTo>
                    <a:pt x="337" y="637"/>
                  </a:lnTo>
                  <a:lnTo>
                    <a:pt x="337" y="637"/>
                  </a:lnTo>
                  <a:lnTo>
                    <a:pt x="373" y="641"/>
                  </a:lnTo>
                  <a:lnTo>
                    <a:pt x="409" y="642"/>
                  </a:lnTo>
                  <a:lnTo>
                    <a:pt x="445" y="642"/>
                  </a:lnTo>
                  <a:lnTo>
                    <a:pt x="482" y="641"/>
                  </a:lnTo>
                  <a:lnTo>
                    <a:pt x="556" y="639"/>
                  </a:lnTo>
                  <a:lnTo>
                    <a:pt x="592" y="639"/>
                  </a:lnTo>
                  <a:lnTo>
                    <a:pt x="628" y="641"/>
                  </a:lnTo>
                  <a:lnTo>
                    <a:pt x="628" y="641"/>
                  </a:lnTo>
                  <a:lnTo>
                    <a:pt x="668" y="643"/>
                  </a:lnTo>
                  <a:lnTo>
                    <a:pt x="708" y="646"/>
                  </a:lnTo>
                  <a:lnTo>
                    <a:pt x="788" y="647"/>
                  </a:lnTo>
                  <a:lnTo>
                    <a:pt x="946" y="646"/>
                  </a:lnTo>
                  <a:lnTo>
                    <a:pt x="946" y="646"/>
                  </a:lnTo>
                  <a:lnTo>
                    <a:pt x="976" y="646"/>
                  </a:lnTo>
                  <a:lnTo>
                    <a:pt x="1006" y="647"/>
                  </a:lnTo>
                  <a:lnTo>
                    <a:pt x="1038" y="648"/>
                  </a:lnTo>
                  <a:lnTo>
                    <a:pt x="1068" y="648"/>
                  </a:lnTo>
                  <a:lnTo>
                    <a:pt x="1068" y="648"/>
                  </a:lnTo>
                  <a:lnTo>
                    <a:pt x="1084" y="648"/>
                  </a:lnTo>
                  <a:lnTo>
                    <a:pt x="1101" y="646"/>
                  </a:lnTo>
                  <a:lnTo>
                    <a:pt x="1132" y="641"/>
                  </a:lnTo>
                  <a:lnTo>
                    <a:pt x="1165" y="634"/>
                  </a:lnTo>
                  <a:lnTo>
                    <a:pt x="1182" y="631"/>
                  </a:lnTo>
                  <a:lnTo>
                    <a:pt x="1197" y="630"/>
                  </a:lnTo>
                  <a:lnTo>
                    <a:pt x="1197" y="630"/>
                  </a:lnTo>
                  <a:lnTo>
                    <a:pt x="1224" y="629"/>
                  </a:lnTo>
                  <a:lnTo>
                    <a:pt x="1248" y="626"/>
                  </a:lnTo>
                  <a:lnTo>
                    <a:pt x="1301" y="618"/>
                  </a:lnTo>
                  <a:lnTo>
                    <a:pt x="1352" y="610"/>
                  </a:lnTo>
                  <a:lnTo>
                    <a:pt x="1378" y="608"/>
                  </a:lnTo>
                  <a:lnTo>
                    <a:pt x="1403" y="608"/>
                  </a:lnTo>
                  <a:lnTo>
                    <a:pt x="1403" y="608"/>
                  </a:lnTo>
                  <a:lnTo>
                    <a:pt x="1421" y="607"/>
                  </a:lnTo>
                  <a:lnTo>
                    <a:pt x="1438" y="604"/>
                  </a:lnTo>
                  <a:lnTo>
                    <a:pt x="1454" y="600"/>
                  </a:lnTo>
                  <a:lnTo>
                    <a:pt x="1469" y="595"/>
                  </a:lnTo>
                  <a:lnTo>
                    <a:pt x="1484" y="588"/>
                  </a:lnTo>
                  <a:lnTo>
                    <a:pt x="1498" y="580"/>
                  </a:lnTo>
                  <a:lnTo>
                    <a:pt x="1511" y="571"/>
                  </a:lnTo>
                  <a:lnTo>
                    <a:pt x="1524" y="561"/>
                  </a:lnTo>
                  <a:lnTo>
                    <a:pt x="1535" y="549"/>
                  </a:lnTo>
                  <a:lnTo>
                    <a:pt x="1545" y="537"/>
                  </a:lnTo>
                  <a:lnTo>
                    <a:pt x="1553" y="523"/>
                  </a:lnTo>
                  <a:lnTo>
                    <a:pt x="1561" y="508"/>
                  </a:lnTo>
                  <a:lnTo>
                    <a:pt x="1566" y="494"/>
                  </a:lnTo>
                  <a:lnTo>
                    <a:pt x="1570" y="478"/>
                  </a:lnTo>
                  <a:lnTo>
                    <a:pt x="1573" y="461"/>
                  </a:lnTo>
                  <a:lnTo>
                    <a:pt x="1574" y="444"/>
                  </a:lnTo>
                  <a:lnTo>
                    <a:pt x="1574" y="444"/>
                  </a:lnTo>
                  <a:lnTo>
                    <a:pt x="1573" y="425"/>
                  </a:lnTo>
                  <a:lnTo>
                    <a:pt x="1570" y="405"/>
                  </a:lnTo>
                  <a:lnTo>
                    <a:pt x="1566" y="387"/>
                  </a:lnTo>
                  <a:lnTo>
                    <a:pt x="1560" y="369"/>
                  </a:lnTo>
                  <a:lnTo>
                    <a:pt x="1552" y="352"/>
                  </a:lnTo>
                  <a:lnTo>
                    <a:pt x="1543" y="336"/>
                  </a:lnTo>
                  <a:lnTo>
                    <a:pt x="1532" y="321"/>
                  </a:lnTo>
                  <a:lnTo>
                    <a:pt x="1519" y="307"/>
                  </a:lnTo>
                  <a:lnTo>
                    <a:pt x="1506" y="294"/>
                  </a:lnTo>
                  <a:lnTo>
                    <a:pt x="1492" y="282"/>
                  </a:lnTo>
                  <a:lnTo>
                    <a:pt x="1477" y="272"/>
                  </a:lnTo>
                  <a:lnTo>
                    <a:pt x="1460" y="264"/>
                  </a:lnTo>
                  <a:lnTo>
                    <a:pt x="1443" y="256"/>
                  </a:lnTo>
                  <a:lnTo>
                    <a:pt x="1426" y="250"/>
                  </a:lnTo>
                  <a:lnTo>
                    <a:pt x="1408" y="246"/>
                  </a:lnTo>
                  <a:lnTo>
                    <a:pt x="1388" y="243"/>
                  </a:lnTo>
                  <a:lnTo>
                    <a:pt x="1388" y="24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48" name="Freeform 160"/>
            <p:cNvSpPr/>
            <p:nvPr/>
          </p:nvSpPr>
          <p:spPr bwMode="auto">
            <a:xfrm>
              <a:off x="5476876" y="3535363"/>
              <a:ext cx="98425" cy="114300"/>
            </a:xfrm>
            <a:custGeom>
              <a:avLst/>
              <a:gdLst/>
              <a:ahLst/>
              <a:cxnLst>
                <a:cxn ang="0">
                  <a:pos x="200" y="22"/>
                </a:cxn>
                <a:cxn ang="0">
                  <a:pos x="197" y="57"/>
                </a:cxn>
                <a:cxn ang="0">
                  <a:pos x="186" y="90"/>
                </a:cxn>
                <a:cxn ang="0">
                  <a:pos x="169" y="119"/>
                </a:cxn>
                <a:cxn ang="0">
                  <a:pos x="148" y="148"/>
                </a:cxn>
                <a:cxn ang="0">
                  <a:pos x="122" y="176"/>
                </a:cxn>
                <a:cxn ang="0">
                  <a:pos x="92" y="205"/>
                </a:cxn>
                <a:cxn ang="0">
                  <a:pos x="59" y="227"/>
                </a:cxn>
                <a:cxn ang="0">
                  <a:pos x="41" y="235"/>
                </a:cxn>
                <a:cxn ang="0">
                  <a:pos x="23" y="239"/>
                </a:cxn>
                <a:cxn ang="0">
                  <a:pos x="17" y="239"/>
                </a:cxn>
                <a:cxn ang="0">
                  <a:pos x="8" y="244"/>
                </a:cxn>
                <a:cxn ang="0">
                  <a:pos x="2" y="255"/>
                </a:cxn>
                <a:cxn ang="0">
                  <a:pos x="2" y="272"/>
                </a:cxn>
                <a:cxn ang="0">
                  <a:pos x="6" y="278"/>
                </a:cxn>
                <a:cxn ang="0">
                  <a:pos x="12" y="284"/>
                </a:cxn>
                <a:cxn ang="0">
                  <a:pos x="23" y="285"/>
                </a:cxn>
                <a:cxn ang="0">
                  <a:pos x="33" y="282"/>
                </a:cxn>
                <a:cxn ang="0">
                  <a:pos x="64" y="274"/>
                </a:cxn>
                <a:cxn ang="0">
                  <a:pos x="105" y="254"/>
                </a:cxn>
                <a:cxn ang="0">
                  <a:pos x="140" y="225"/>
                </a:cxn>
                <a:cxn ang="0">
                  <a:pos x="170" y="193"/>
                </a:cxn>
                <a:cxn ang="0">
                  <a:pos x="186" y="172"/>
                </a:cxn>
                <a:cxn ang="0">
                  <a:pos x="215" y="135"/>
                </a:cxn>
                <a:cxn ang="0">
                  <a:pos x="234" y="94"/>
                </a:cxn>
                <a:cxn ang="0">
                  <a:pos x="245" y="48"/>
                </a:cxn>
                <a:cxn ang="0">
                  <a:pos x="246" y="22"/>
                </a:cxn>
                <a:cxn ang="0">
                  <a:pos x="245" y="12"/>
                </a:cxn>
                <a:cxn ang="0">
                  <a:pos x="240" y="5"/>
                </a:cxn>
                <a:cxn ang="0">
                  <a:pos x="232" y="1"/>
                </a:cxn>
                <a:cxn ang="0">
                  <a:pos x="216" y="1"/>
                </a:cxn>
                <a:cxn ang="0">
                  <a:pos x="208" y="5"/>
                </a:cxn>
                <a:cxn ang="0">
                  <a:pos x="203" y="12"/>
                </a:cxn>
                <a:cxn ang="0">
                  <a:pos x="200" y="22"/>
                </a:cxn>
              </a:cxnLst>
              <a:rect l="0" t="0" r="r" b="b"/>
              <a:pathLst>
                <a:path w="246" h="285">
                  <a:moveTo>
                    <a:pt x="200" y="22"/>
                  </a:moveTo>
                  <a:lnTo>
                    <a:pt x="200" y="22"/>
                  </a:lnTo>
                  <a:lnTo>
                    <a:pt x="199" y="40"/>
                  </a:lnTo>
                  <a:lnTo>
                    <a:pt x="197" y="57"/>
                  </a:lnTo>
                  <a:lnTo>
                    <a:pt x="193" y="74"/>
                  </a:lnTo>
                  <a:lnTo>
                    <a:pt x="186" y="90"/>
                  </a:lnTo>
                  <a:lnTo>
                    <a:pt x="178" y="104"/>
                  </a:lnTo>
                  <a:lnTo>
                    <a:pt x="169" y="119"/>
                  </a:lnTo>
                  <a:lnTo>
                    <a:pt x="160" y="133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22" y="176"/>
                  </a:lnTo>
                  <a:lnTo>
                    <a:pt x="108" y="191"/>
                  </a:lnTo>
                  <a:lnTo>
                    <a:pt x="92" y="205"/>
                  </a:lnTo>
                  <a:lnTo>
                    <a:pt x="76" y="217"/>
                  </a:lnTo>
                  <a:lnTo>
                    <a:pt x="59" y="227"/>
                  </a:lnTo>
                  <a:lnTo>
                    <a:pt x="50" y="231"/>
                  </a:lnTo>
                  <a:lnTo>
                    <a:pt x="41" y="235"/>
                  </a:lnTo>
                  <a:lnTo>
                    <a:pt x="32" y="238"/>
                  </a:lnTo>
                  <a:lnTo>
                    <a:pt x="23" y="239"/>
                  </a:lnTo>
                  <a:lnTo>
                    <a:pt x="23" y="239"/>
                  </a:lnTo>
                  <a:lnTo>
                    <a:pt x="17" y="239"/>
                  </a:lnTo>
                  <a:lnTo>
                    <a:pt x="12" y="242"/>
                  </a:lnTo>
                  <a:lnTo>
                    <a:pt x="8" y="244"/>
                  </a:lnTo>
                  <a:lnTo>
                    <a:pt x="6" y="247"/>
                  </a:lnTo>
                  <a:lnTo>
                    <a:pt x="2" y="255"/>
                  </a:lnTo>
                  <a:lnTo>
                    <a:pt x="0" y="264"/>
                  </a:lnTo>
                  <a:lnTo>
                    <a:pt x="2" y="272"/>
                  </a:lnTo>
                  <a:lnTo>
                    <a:pt x="3" y="276"/>
                  </a:lnTo>
                  <a:lnTo>
                    <a:pt x="6" y="278"/>
                  </a:lnTo>
                  <a:lnTo>
                    <a:pt x="8" y="281"/>
                  </a:lnTo>
                  <a:lnTo>
                    <a:pt x="12" y="284"/>
                  </a:lnTo>
                  <a:lnTo>
                    <a:pt x="17" y="285"/>
                  </a:lnTo>
                  <a:lnTo>
                    <a:pt x="23" y="285"/>
                  </a:lnTo>
                  <a:lnTo>
                    <a:pt x="23" y="285"/>
                  </a:lnTo>
                  <a:lnTo>
                    <a:pt x="33" y="282"/>
                  </a:lnTo>
                  <a:lnTo>
                    <a:pt x="43" y="281"/>
                  </a:lnTo>
                  <a:lnTo>
                    <a:pt x="64" y="274"/>
                  </a:lnTo>
                  <a:lnTo>
                    <a:pt x="85" y="265"/>
                  </a:lnTo>
                  <a:lnTo>
                    <a:pt x="105" y="254"/>
                  </a:lnTo>
                  <a:lnTo>
                    <a:pt x="122" y="240"/>
                  </a:lnTo>
                  <a:lnTo>
                    <a:pt x="140" y="225"/>
                  </a:lnTo>
                  <a:lnTo>
                    <a:pt x="156" y="209"/>
                  </a:lnTo>
                  <a:lnTo>
                    <a:pt x="170" y="193"/>
                  </a:lnTo>
                  <a:lnTo>
                    <a:pt x="170" y="193"/>
                  </a:lnTo>
                  <a:lnTo>
                    <a:pt x="186" y="172"/>
                  </a:lnTo>
                  <a:lnTo>
                    <a:pt x="202" y="154"/>
                  </a:lnTo>
                  <a:lnTo>
                    <a:pt x="215" y="135"/>
                  </a:lnTo>
                  <a:lnTo>
                    <a:pt x="225" y="114"/>
                  </a:lnTo>
                  <a:lnTo>
                    <a:pt x="234" y="94"/>
                  </a:lnTo>
                  <a:lnTo>
                    <a:pt x="241" y="72"/>
                  </a:lnTo>
                  <a:lnTo>
                    <a:pt x="245" y="48"/>
                  </a:lnTo>
                  <a:lnTo>
                    <a:pt x="246" y="22"/>
                  </a:lnTo>
                  <a:lnTo>
                    <a:pt x="246" y="22"/>
                  </a:lnTo>
                  <a:lnTo>
                    <a:pt x="246" y="17"/>
                  </a:lnTo>
                  <a:lnTo>
                    <a:pt x="245" y="12"/>
                  </a:lnTo>
                  <a:lnTo>
                    <a:pt x="242" y="8"/>
                  </a:lnTo>
                  <a:lnTo>
                    <a:pt x="240" y="5"/>
                  </a:lnTo>
                  <a:lnTo>
                    <a:pt x="236" y="2"/>
                  </a:lnTo>
                  <a:lnTo>
                    <a:pt x="232" y="1"/>
                  </a:lnTo>
                  <a:lnTo>
                    <a:pt x="224" y="0"/>
                  </a:lnTo>
                  <a:lnTo>
                    <a:pt x="216" y="1"/>
                  </a:lnTo>
                  <a:lnTo>
                    <a:pt x="212" y="2"/>
                  </a:lnTo>
                  <a:lnTo>
                    <a:pt x="208" y="5"/>
                  </a:lnTo>
                  <a:lnTo>
                    <a:pt x="206" y="8"/>
                  </a:lnTo>
                  <a:lnTo>
                    <a:pt x="203" y="12"/>
                  </a:lnTo>
                  <a:lnTo>
                    <a:pt x="202" y="17"/>
                  </a:lnTo>
                  <a:lnTo>
                    <a:pt x="200" y="22"/>
                  </a:lnTo>
                  <a:lnTo>
                    <a:pt x="200" y="2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49" name="Freeform 161"/>
            <p:cNvSpPr/>
            <p:nvPr/>
          </p:nvSpPr>
          <p:spPr bwMode="auto">
            <a:xfrm>
              <a:off x="5353051" y="3040063"/>
              <a:ext cx="536575" cy="427038"/>
            </a:xfrm>
            <a:custGeom>
              <a:avLst/>
              <a:gdLst/>
              <a:ahLst/>
              <a:cxnLst>
                <a:cxn ang="0">
                  <a:pos x="1348" y="459"/>
                </a:cxn>
                <a:cxn ang="0">
                  <a:pos x="1346" y="407"/>
                </a:cxn>
                <a:cxn ang="0">
                  <a:pos x="1316" y="329"/>
                </a:cxn>
                <a:cxn ang="0">
                  <a:pos x="1286" y="242"/>
                </a:cxn>
                <a:cxn ang="0">
                  <a:pos x="1239" y="184"/>
                </a:cxn>
                <a:cxn ang="0">
                  <a:pos x="1170" y="122"/>
                </a:cxn>
                <a:cxn ang="0">
                  <a:pos x="1086" y="74"/>
                </a:cxn>
                <a:cxn ang="0">
                  <a:pos x="998" y="50"/>
                </a:cxn>
                <a:cxn ang="0">
                  <a:pos x="930" y="30"/>
                </a:cxn>
                <a:cxn ang="0">
                  <a:pos x="856" y="16"/>
                </a:cxn>
                <a:cxn ang="0">
                  <a:pos x="751" y="9"/>
                </a:cxn>
                <a:cxn ang="0">
                  <a:pos x="679" y="1"/>
                </a:cxn>
                <a:cxn ang="0">
                  <a:pos x="563" y="9"/>
                </a:cxn>
                <a:cxn ang="0">
                  <a:pos x="394" y="54"/>
                </a:cxn>
                <a:cxn ang="0">
                  <a:pos x="275" y="114"/>
                </a:cxn>
                <a:cxn ang="0">
                  <a:pos x="197" y="154"/>
                </a:cxn>
                <a:cxn ang="0">
                  <a:pos x="160" y="190"/>
                </a:cxn>
                <a:cxn ang="0">
                  <a:pos x="95" y="272"/>
                </a:cxn>
                <a:cxn ang="0">
                  <a:pos x="44" y="363"/>
                </a:cxn>
                <a:cxn ang="0">
                  <a:pos x="20" y="420"/>
                </a:cxn>
                <a:cxn ang="0">
                  <a:pos x="3" y="498"/>
                </a:cxn>
                <a:cxn ang="0">
                  <a:pos x="4" y="607"/>
                </a:cxn>
                <a:cxn ang="0">
                  <a:pos x="11" y="683"/>
                </a:cxn>
                <a:cxn ang="0">
                  <a:pos x="40" y="804"/>
                </a:cxn>
                <a:cxn ang="0">
                  <a:pos x="83" y="944"/>
                </a:cxn>
                <a:cxn ang="0">
                  <a:pos x="87" y="1021"/>
                </a:cxn>
                <a:cxn ang="0">
                  <a:pos x="98" y="1070"/>
                </a:cxn>
                <a:cxn ang="0">
                  <a:pos x="123" y="1075"/>
                </a:cxn>
                <a:cxn ang="0">
                  <a:pos x="138" y="1050"/>
                </a:cxn>
                <a:cxn ang="0">
                  <a:pos x="130" y="1033"/>
                </a:cxn>
                <a:cxn ang="0">
                  <a:pos x="130" y="945"/>
                </a:cxn>
                <a:cxn ang="0">
                  <a:pos x="88" y="808"/>
                </a:cxn>
                <a:cxn ang="0">
                  <a:pos x="54" y="659"/>
                </a:cxn>
                <a:cxn ang="0">
                  <a:pos x="44" y="553"/>
                </a:cxn>
                <a:cxn ang="0">
                  <a:pos x="55" y="477"/>
                </a:cxn>
                <a:cxn ang="0">
                  <a:pos x="71" y="408"/>
                </a:cxn>
                <a:cxn ang="0">
                  <a:pos x="122" y="315"/>
                </a:cxn>
                <a:cxn ang="0">
                  <a:pos x="153" y="263"/>
                </a:cxn>
                <a:cxn ang="0">
                  <a:pos x="202" y="210"/>
                </a:cxn>
                <a:cxn ang="0">
                  <a:pos x="286" y="159"/>
                </a:cxn>
                <a:cxn ang="0">
                  <a:pos x="403" y="101"/>
                </a:cxn>
                <a:cxn ang="0">
                  <a:pos x="543" y="60"/>
                </a:cxn>
                <a:cxn ang="0">
                  <a:pos x="681" y="47"/>
                </a:cxn>
                <a:cxn ang="0">
                  <a:pos x="739" y="56"/>
                </a:cxn>
                <a:cxn ang="0">
                  <a:pos x="853" y="60"/>
                </a:cxn>
                <a:cxn ang="0">
                  <a:pos x="978" y="91"/>
                </a:cxn>
                <a:cxn ang="0">
                  <a:pos x="1085" y="124"/>
                </a:cxn>
                <a:cxn ang="0">
                  <a:pos x="1166" y="184"/>
                </a:cxn>
                <a:cxn ang="0">
                  <a:pos x="1239" y="255"/>
                </a:cxn>
                <a:cxn ang="0">
                  <a:pos x="1284" y="369"/>
                </a:cxn>
                <a:cxn ang="0">
                  <a:pos x="1299" y="443"/>
                </a:cxn>
                <a:cxn ang="0">
                  <a:pos x="1314" y="496"/>
                </a:cxn>
                <a:cxn ang="0">
                  <a:pos x="1329" y="503"/>
                </a:cxn>
                <a:cxn ang="0">
                  <a:pos x="1350" y="485"/>
                </a:cxn>
                <a:cxn ang="0">
                  <a:pos x="1345" y="463"/>
                </a:cxn>
              </a:cxnLst>
              <a:rect l="0" t="0" r="r" b="b"/>
              <a:pathLst>
                <a:path w="1352" h="1076">
                  <a:moveTo>
                    <a:pt x="1345" y="463"/>
                  </a:moveTo>
                  <a:lnTo>
                    <a:pt x="1345" y="463"/>
                  </a:lnTo>
                  <a:lnTo>
                    <a:pt x="1346" y="463"/>
                  </a:lnTo>
                  <a:lnTo>
                    <a:pt x="1346" y="463"/>
                  </a:lnTo>
                  <a:lnTo>
                    <a:pt x="1348" y="459"/>
                  </a:lnTo>
                  <a:lnTo>
                    <a:pt x="1348" y="447"/>
                  </a:lnTo>
                  <a:lnTo>
                    <a:pt x="1348" y="428"/>
                  </a:lnTo>
                  <a:lnTo>
                    <a:pt x="1348" y="428"/>
                  </a:lnTo>
                  <a:lnTo>
                    <a:pt x="1348" y="417"/>
                  </a:lnTo>
                  <a:lnTo>
                    <a:pt x="1346" y="407"/>
                  </a:lnTo>
                  <a:lnTo>
                    <a:pt x="1340" y="388"/>
                  </a:lnTo>
                  <a:lnTo>
                    <a:pt x="1333" y="370"/>
                  </a:lnTo>
                  <a:lnTo>
                    <a:pt x="1325" y="352"/>
                  </a:lnTo>
                  <a:lnTo>
                    <a:pt x="1325" y="352"/>
                  </a:lnTo>
                  <a:lnTo>
                    <a:pt x="1316" y="329"/>
                  </a:lnTo>
                  <a:lnTo>
                    <a:pt x="1310" y="306"/>
                  </a:lnTo>
                  <a:lnTo>
                    <a:pt x="1294" y="260"/>
                  </a:lnTo>
                  <a:lnTo>
                    <a:pt x="1294" y="260"/>
                  </a:lnTo>
                  <a:lnTo>
                    <a:pt x="1290" y="251"/>
                  </a:lnTo>
                  <a:lnTo>
                    <a:pt x="1286" y="242"/>
                  </a:lnTo>
                  <a:lnTo>
                    <a:pt x="1274" y="227"/>
                  </a:lnTo>
                  <a:lnTo>
                    <a:pt x="1263" y="213"/>
                  </a:lnTo>
                  <a:lnTo>
                    <a:pt x="1250" y="197"/>
                  </a:lnTo>
                  <a:lnTo>
                    <a:pt x="1250" y="197"/>
                  </a:lnTo>
                  <a:lnTo>
                    <a:pt x="1239" y="184"/>
                  </a:lnTo>
                  <a:lnTo>
                    <a:pt x="1227" y="171"/>
                  </a:lnTo>
                  <a:lnTo>
                    <a:pt x="1214" y="158"/>
                  </a:lnTo>
                  <a:lnTo>
                    <a:pt x="1200" y="145"/>
                  </a:lnTo>
                  <a:lnTo>
                    <a:pt x="1185" y="133"/>
                  </a:lnTo>
                  <a:lnTo>
                    <a:pt x="1170" y="122"/>
                  </a:lnTo>
                  <a:lnTo>
                    <a:pt x="1154" y="111"/>
                  </a:lnTo>
                  <a:lnTo>
                    <a:pt x="1137" y="101"/>
                  </a:lnTo>
                  <a:lnTo>
                    <a:pt x="1120" y="91"/>
                  </a:lnTo>
                  <a:lnTo>
                    <a:pt x="1103" y="82"/>
                  </a:lnTo>
                  <a:lnTo>
                    <a:pt x="1086" y="74"/>
                  </a:lnTo>
                  <a:lnTo>
                    <a:pt x="1068" y="68"/>
                  </a:lnTo>
                  <a:lnTo>
                    <a:pt x="1051" y="61"/>
                  </a:lnTo>
                  <a:lnTo>
                    <a:pt x="1032" y="56"/>
                  </a:lnTo>
                  <a:lnTo>
                    <a:pt x="1015" y="52"/>
                  </a:lnTo>
                  <a:lnTo>
                    <a:pt x="998" y="50"/>
                  </a:lnTo>
                  <a:lnTo>
                    <a:pt x="998" y="50"/>
                  </a:lnTo>
                  <a:lnTo>
                    <a:pt x="981" y="46"/>
                  </a:lnTo>
                  <a:lnTo>
                    <a:pt x="964" y="40"/>
                  </a:lnTo>
                  <a:lnTo>
                    <a:pt x="947" y="34"/>
                  </a:lnTo>
                  <a:lnTo>
                    <a:pt x="930" y="30"/>
                  </a:lnTo>
                  <a:lnTo>
                    <a:pt x="930" y="30"/>
                  </a:lnTo>
                  <a:lnTo>
                    <a:pt x="892" y="25"/>
                  </a:lnTo>
                  <a:lnTo>
                    <a:pt x="874" y="21"/>
                  </a:lnTo>
                  <a:lnTo>
                    <a:pt x="856" y="16"/>
                  </a:lnTo>
                  <a:lnTo>
                    <a:pt x="856" y="16"/>
                  </a:lnTo>
                  <a:lnTo>
                    <a:pt x="839" y="12"/>
                  </a:lnTo>
                  <a:lnTo>
                    <a:pt x="822" y="9"/>
                  </a:lnTo>
                  <a:lnTo>
                    <a:pt x="805" y="9"/>
                  </a:lnTo>
                  <a:lnTo>
                    <a:pt x="787" y="9"/>
                  </a:lnTo>
                  <a:lnTo>
                    <a:pt x="751" y="9"/>
                  </a:lnTo>
                  <a:lnTo>
                    <a:pt x="734" y="9"/>
                  </a:lnTo>
                  <a:lnTo>
                    <a:pt x="717" y="6"/>
                  </a:lnTo>
                  <a:lnTo>
                    <a:pt x="717" y="6"/>
                  </a:lnTo>
                  <a:lnTo>
                    <a:pt x="699" y="3"/>
                  </a:lnTo>
                  <a:lnTo>
                    <a:pt x="679" y="1"/>
                  </a:lnTo>
                  <a:lnTo>
                    <a:pt x="660" y="0"/>
                  </a:lnTo>
                  <a:lnTo>
                    <a:pt x="641" y="0"/>
                  </a:lnTo>
                  <a:lnTo>
                    <a:pt x="622" y="1"/>
                  </a:lnTo>
                  <a:lnTo>
                    <a:pt x="602" y="3"/>
                  </a:lnTo>
                  <a:lnTo>
                    <a:pt x="563" y="9"/>
                  </a:lnTo>
                  <a:lnTo>
                    <a:pt x="525" y="17"/>
                  </a:lnTo>
                  <a:lnTo>
                    <a:pt x="487" y="27"/>
                  </a:lnTo>
                  <a:lnTo>
                    <a:pt x="412" y="48"/>
                  </a:lnTo>
                  <a:lnTo>
                    <a:pt x="412" y="48"/>
                  </a:lnTo>
                  <a:lnTo>
                    <a:pt x="394" y="54"/>
                  </a:lnTo>
                  <a:lnTo>
                    <a:pt x="377" y="60"/>
                  </a:lnTo>
                  <a:lnTo>
                    <a:pt x="342" y="76"/>
                  </a:lnTo>
                  <a:lnTo>
                    <a:pt x="308" y="94"/>
                  </a:lnTo>
                  <a:lnTo>
                    <a:pt x="275" y="114"/>
                  </a:lnTo>
                  <a:lnTo>
                    <a:pt x="275" y="114"/>
                  </a:lnTo>
                  <a:lnTo>
                    <a:pt x="258" y="123"/>
                  </a:lnTo>
                  <a:lnTo>
                    <a:pt x="240" y="133"/>
                  </a:lnTo>
                  <a:lnTo>
                    <a:pt x="204" y="150"/>
                  </a:lnTo>
                  <a:lnTo>
                    <a:pt x="204" y="150"/>
                  </a:lnTo>
                  <a:lnTo>
                    <a:pt x="197" y="154"/>
                  </a:lnTo>
                  <a:lnTo>
                    <a:pt x="190" y="158"/>
                  </a:lnTo>
                  <a:lnTo>
                    <a:pt x="180" y="167"/>
                  </a:lnTo>
                  <a:lnTo>
                    <a:pt x="170" y="178"/>
                  </a:lnTo>
                  <a:lnTo>
                    <a:pt x="160" y="190"/>
                  </a:lnTo>
                  <a:lnTo>
                    <a:pt x="160" y="190"/>
                  </a:lnTo>
                  <a:lnTo>
                    <a:pt x="144" y="205"/>
                  </a:lnTo>
                  <a:lnTo>
                    <a:pt x="131" y="221"/>
                  </a:lnTo>
                  <a:lnTo>
                    <a:pt x="118" y="238"/>
                  </a:lnTo>
                  <a:lnTo>
                    <a:pt x="106" y="255"/>
                  </a:lnTo>
                  <a:lnTo>
                    <a:pt x="95" y="272"/>
                  </a:lnTo>
                  <a:lnTo>
                    <a:pt x="84" y="29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54" y="346"/>
                  </a:lnTo>
                  <a:lnTo>
                    <a:pt x="44" y="363"/>
                  </a:lnTo>
                  <a:lnTo>
                    <a:pt x="33" y="380"/>
                  </a:lnTo>
                  <a:lnTo>
                    <a:pt x="28" y="390"/>
                  </a:lnTo>
                  <a:lnTo>
                    <a:pt x="25" y="399"/>
                  </a:lnTo>
                  <a:lnTo>
                    <a:pt x="25" y="399"/>
                  </a:lnTo>
                  <a:lnTo>
                    <a:pt x="20" y="420"/>
                  </a:lnTo>
                  <a:lnTo>
                    <a:pt x="16" y="441"/>
                  </a:lnTo>
                  <a:lnTo>
                    <a:pt x="12" y="460"/>
                  </a:lnTo>
                  <a:lnTo>
                    <a:pt x="7" y="481"/>
                  </a:lnTo>
                  <a:lnTo>
                    <a:pt x="7" y="481"/>
                  </a:lnTo>
                  <a:lnTo>
                    <a:pt x="3" y="498"/>
                  </a:lnTo>
                  <a:lnTo>
                    <a:pt x="0" y="515"/>
                  </a:lnTo>
                  <a:lnTo>
                    <a:pt x="0" y="533"/>
                  </a:lnTo>
                  <a:lnTo>
                    <a:pt x="0" y="552"/>
                  </a:lnTo>
                  <a:lnTo>
                    <a:pt x="3" y="588"/>
                  </a:lnTo>
                  <a:lnTo>
                    <a:pt x="4" y="607"/>
                  </a:lnTo>
                  <a:lnTo>
                    <a:pt x="4" y="624"/>
                  </a:lnTo>
                  <a:lnTo>
                    <a:pt x="4" y="624"/>
                  </a:lnTo>
                  <a:lnTo>
                    <a:pt x="6" y="643"/>
                  </a:lnTo>
                  <a:lnTo>
                    <a:pt x="8" y="663"/>
                  </a:lnTo>
                  <a:lnTo>
                    <a:pt x="11" y="683"/>
                  </a:lnTo>
                  <a:lnTo>
                    <a:pt x="15" y="702"/>
                  </a:lnTo>
                  <a:lnTo>
                    <a:pt x="24" y="741"/>
                  </a:lnTo>
                  <a:lnTo>
                    <a:pt x="33" y="781"/>
                  </a:lnTo>
                  <a:lnTo>
                    <a:pt x="33" y="781"/>
                  </a:lnTo>
                  <a:lnTo>
                    <a:pt x="40" y="804"/>
                  </a:lnTo>
                  <a:lnTo>
                    <a:pt x="46" y="828"/>
                  </a:lnTo>
                  <a:lnTo>
                    <a:pt x="62" y="874"/>
                  </a:lnTo>
                  <a:lnTo>
                    <a:pt x="70" y="897"/>
                  </a:lnTo>
                  <a:lnTo>
                    <a:pt x="78" y="921"/>
                  </a:lnTo>
                  <a:lnTo>
                    <a:pt x="83" y="944"/>
                  </a:lnTo>
                  <a:lnTo>
                    <a:pt x="87" y="968"/>
                  </a:lnTo>
                  <a:lnTo>
                    <a:pt x="87" y="968"/>
                  </a:lnTo>
                  <a:lnTo>
                    <a:pt x="88" y="981"/>
                  </a:lnTo>
                  <a:lnTo>
                    <a:pt x="88" y="994"/>
                  </a:lnTo>
                  <a:lnTo>
                    <a:pt x="87" y="1021"/>
                  </a:lnTo>
                  <a:lnTo>
                    <a:pt x="87" y="1034"/>
                  </a:lnTo>
                  <a:lnTo>
                    <a:pt x="88" y="1047"/>
                  </a:lnTo>
                  <a:lnTo>
                    <a:pt x="92" y="1059"/>
                  </a:lnTo>
                  <a:lnTo>
                    <a:pt x="96" y="1064"/>
                  </a:lnTo>
                  <a:lnTo>
                    <a:pt x="98" y="1070"/>
                  </a:lnTo>
                  <a:lnTo>
                    <a:pt x="98" y="1070"/>
                  </a:lnTo>
                  <a:lnTo>
                    <a:pt x="105" y="1075"/>
                  </a:lnTo>
                  <a:lnTo>
                    <a:pt x="110" y="1076"/>
                  </a:lnTo>
                  <a:lnTo>
                    <a:pt x="117" y="1076"/>
                  </a:lnTo>
                  <a:lnTo>
                    <a:pt x="123" y="1075"/>
                  </a:lnTo>
                  <a:lnTo>
                    <a:pt x="130" y="1071"/>
                  </a:lnTo>
                  <a:lnTo>
                    <a:pt x="134" y="1067"/>
                  </a:lnTo>
                  <a:lnTo>
                    <a:pt x="136" y="1061"/>
                  </a:lnTo>
                  <a:lnTo>
                    <a:pt x="138" y="1054"/>
                  </a:lnTo>
                  <a:lnTo>
                    <a:pt x="138" y="1050"/>
                  </a:lnTo>
                  <a:lnTo>
                    <a:pt x="138" y="1050"/>
                  </a:lnTo>
                  <a:lnTo>
                    <a:pt x="138" y="1045"/>
                  </a:lnTo>
                  <a:lnTo>
                    <a:pt x="136" y="1040"/>
                  </a:lnTo>
                  <a:lnTo>
                    <a:pt x="134" y="1036"/>
                  </a:lnTo>
                  <a:lnTo>
                    <a:pt x="130" y="1033"/>
                  </a:lnTo>
                  <a:lnTo>
                    <a:pt x="130" y="1033"/>
                  </a:lnTo>
                  <a:lnTo>
                    <a:pt x="130" y="1015"/>
                  </a:lnTo>
                  <a:lnTo>
                    <a:pt x="131" y="989"/>
                  </a:lnTo>
                  <a:lnTo>
                    <a:pt x="131" y="962"/>
                  </a:lnTo>
                  <a:lnTo>
                    <a:pt x="130" y="945"/>
                  </a:lnTo>
                  <a:lnTo>
                    <a:pt x="130" y="945"/>
                  </a:lnTo>
                  <a:lnTo>
                    <a:pt x="122" y="910"/>
                  </a:lnTo>
                  <a:lnTo>
                    <a:pt x="112" y="876"/>
                  </a:lnTo>
                  <a:lnTo>
                    <a:pt x="100" y="842"/>
                  </a:lnTo>
                  <a:lnTo>
                    <a:pt x="88" y="808"/>
                  </a:lnTo>
                  <a:lnTo>
                    <a:pt x="88" y="808"/>
                  </a:lnTo>
                  <a:lnTo>
                    <a:pt x="76" y="773"/>
                  </a:lnTo>
                  <a:lnTo>
                    <a:pt x="67" y="735"/>
                  </a:lnTo>
                  <a:lnTo>
                    <a:pt x="59" y="697"/>
                  </a:lnTo>
                  <a:lnTo>
                    <a:pt x="54" y="659"/>
                  </a:lnTo>
                  <a:lnTo>
                    <a:pt x="54" y="659"/>
                  </a:lnTo>
                  <a:lnTo>
                    <a:pt x="49" y="620"/>
                  </a:lnTo>
                  <a:lnTo>
                    <a:pt x="46" y="599"/>
                  </a:lnTo>
                  <a:lnTo>
                    <a:pt x="45" y="577"/>
                  </a:lnTo>
                  <a:lnTo>
                    <a:pt x="44" y="553"/>
                  </a:lnTo>
                  <a:lnTo>
                    <a:pt x="44" y="532"/>
                  </a:lnTo>
                  <a:lnTo>
                    <a:pt x="46" y="511"/>
                  </a:lnTo>
                  <a:lnTo>
                    <a:pt x="50" y="493"/>
                  </a:lnTo>
                  <a:lnTo>
                    <a:pt x="50" y="493"/>
                  </a:lnTo>
                  <a:lnTo>
                    <a:pt x="55" y="477"/>
                  </a:lnTo>
                  <a:lnTo>
                    <a:pt x="58" y="460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7" y="418"/>
                  </a:lnTo>
                  <a:lnTo>
                    <a:pt x="71" y="408"/>
                  </a:lnTo>
                  <a:lnTo>
                    <a:pt x="81" y="388"/>
                  </a:lnTo>
                  <a:lnTo>
                    <a:pt x="92" y="370"/>
                  </a:lnTo>
                  <a:lnTo>
                    <a:pt x="104" y="352"/>
                  </a:lnTo>
                  <a:lnTo>
                    <a:pt x="104" y="352"/>
                  </a:lnTo>
                  <a:lnTo>
                    <a:pt x="122" y="315"/>
                  </a:lnTo>
                  <a:lnTo>
                    <a:pt x="132" y="295"/>
                  </a:lnTo>
                  <a:lnTo>
                    <a:pt x="143" y="277"/>
                  </a:lnTo>
                  <a:lnTo>
                    <a:pt x="143" y="277"/>
                  </a:lnTo>
                  <a:lnTo>
                    <a:pt x="148" y="269"/>
                  </a:lnTo>
                  <a:lnTo>
                    <a:pt x="153" y="263"/>
                  </a:lnTo>
                  <a:lnTo>
                    <a:pt x="166" y="248"/>
                  </a:lnTo>
                  <a:lnTo>
                    <a:pt x="180" y="235"/>
                  </a:lnTo>
                  <a:lnTo>
                    <a:pt x="193" y="221"/>
                  </a:lnTo>
                  <a:lnTo>
                    <a:pt x="193" y="221"/>
                  </a:lnTo>
                  <a:lnTo>
                    <a:pt x="202" y="210"/>
                  </a:lnTo>
                  <a:lnTo>
                    <a:pt x="212" y="201"/>
                  </a:lnTo>
                  <a:lnTo>
                    <a:pt x="224" y="193"/>
                  </a:lnTo>
                  <a:lnTo>
                    <a:pt x="236" y="186"/>
                  </a:lnTo>
                  <a:lnTo>
                    <a:pt x="259" y="173"/>
                  </a:lnTo>
                  <a:lnTo>
                    <a:pt x="286" y="159"/>
                  </a:lnTo>
                  <a:lnTo>
                    <a:pt x="286" y="159"/>
                  </a:lnTo>
                  <a:lnTo>
                    <a:pt x="325" y="139"/>
                  </a:lnTo>
                  <a:lnTo>
                    <a:pt x="363" y="119"/>
                  </a:lnTo>
                  <a:lnTo>
                    <a:pt x="382" y="110"/>
                  </a:lnTo>
                  <a:lnTo>
                    <a:pt x="403" y="101"/>
                  </a:lnTo>
                  <a:lnTo>
                    <a:pt x="424" y="93"/>
                  </a:lnTo>
                  <a:lnTo>
                    <a:pt x="445" y="86"/>
                  </a:lnTo>
                  <a:lnTo>
                    <a:pt x="445" y="86"/>
                  </a:lnTo>
                  <a:lnTo>
                    <a:pt x="511" y="68"/>
                  </a:lnTo>
                  <a:lnTo>
                    <a:pt x="543" y="60"/>
                  </a:lnTo>
                  <a:lnTo>
                    <a:pt x="579" y="54"/>
                  </a:lnTo>
                  <a:lnTo>
                    <a:pt x="613" y="48"/>
                  </a:lnTo>
                  <a:lnTo>
                    <a:pt x="647" y="46"/>
                  </a:lnTo>
                  <a:lnTo>
                    <a:pt x="664" y="47"/>
                  </a:lnTo>
                  <a:lnTo>
                    <a:pt x="681" y="47"/>
                  </a:lnTo>
                  <a:lnTo>
                    <a:pt x="698" y="50"/>
                  </a:lnTo>
                  <a:lnTo>
                    <a:pt x="715" y="52"/>
                  </a:lnTo>
                  <a:lnTo>
                    <a:pt x="715" y="52"/>
                  </a:lnTo>
                  <a:lnTo>
                    <a:pt x="726" y="55"/>
                  </a:lnTo>
                  <a:lnTo>
                    <a:pt x="739" y="56"/>
                  </a:lnTo>
                  <a:lnTo>
                    <a:pt x="767" y="57"/>
                  </a:lnTo>
                  <a:lnTo>
                    <a:pt x="819" y="57"/>
                  </a:lnTo>
                  <a:lnTo>
                    <a:pt x="819" y="57"/>
                  </a:lnTo>
                  <a:lnTo>
                    <a:pt x="836" y="59"/>
                  </a:lnTo>
                  <a:lnTo>
                    <a:pt x="853" y="60"/>
                  </a:lnTo>
                  <a:lnTo>
                    <a:pt x="890" y="67"/>
                  </a:lnTo>
                  <a:lnTo>
                    <a:pt x="926" y="76"/>
                  </a:lnTo>
                  <a:lnTo>
                    <a:pt x="959" y="86"/>
                  </a:lnTo>
                  <a:lnTo>
                    <a:pt x="959" y="86"/>
                  </a:lnTo>
                  <a:lnTo>
                    <a:pt x="978" y="91"/>
                  </a:lnTo>
                  <a:lnTo>
                    <a:pt x="996" y="97"/>
                  </a:lnTo>
                  <a:lnTo>
                    <a:pt x="1032" y="106"/>
                  </a:lnTo>
                  <a:lnTo>
                    <a:pt x="1049" y="111"/>
                  </a:lnTo>
                  <a:lnTo>
                    <a:pt x="1068" y="118"/>
                  </a:lnTo>
                  <a:lnTo>
                    <a:pt x="1085" y="124"/>
                  </a:lnTo>
                  <a:lnTo>
                    <a:pt x="1102" y="133"/>
                  </a:lnTo>
                  <a:lnTo>
                    <a:pt x="1102" y="133"/>
                  </a:lnTo>
                  <a:lnTo>
                    <a:pt x="1119" y="145"/>
                  </a:lnTo>
                  <a:lnTo>
                    <a:pt x="1136" y="158"/>
                  </a:lnTo>
                  <a:lnTo>
                    <a:pt x="1166" y="184"/>
                  </a:lnTo>
                  <a:lnTo>
                    <a:pt x="1196" y="212"/>
                  </a:lnTo>
                  <a:lnTo>
                    <a:pt x="1226" y="241"/>
                  </a:lnTo>
                  <a:lnTo>
                    <a:pt x="1226" y="241"/>
                  </a:lnTo>
                  <a:lnTo>
                    <a:pt x="1233" y="248"/>
                  </a:lnTo>
                  <a:lnTo>
                    <a:pt x="1239" y="255"/>
                  </a:lnTo>
                  <a:lnTo>
                    <a:pt x="1250" y="272"/>
                  </a:lnTo>
                  <a:lnTo>
                    <a:pt x="1257" y="290"/>
                  </a:lnTo>
                  <a:lnTo>
                    <a:pt x="1264" y="310"/>
                  </a:lnTo>
                  <a:lnTo>
                    <a:pt x="1277" y="349"/>
                  </a:lnTo>
                  <a:lnTo>
                    <a:pt x="1284" y="369"/>
                  </a:lnTo>
                  <a:lnTo>
                    <a:pt x="1290" y="387"/>
                  </a:lnTo>
                  <a:lnTo>
                    <a:pt x="1290" y="387"/>
                  </a:lnTo>
                  <a:lnTo>
                    <a:pt x="1295" y="400"/>
                  </a:lnTo>
                  <a:lnTo>
                    <a:pt x="1297" y="413"/>
                  </a:lnTo>
                  <a:lnTo>
                    <a:pt x="1299" y="443"/>
                  </a:lnTo>
                  <a:lnTo>
                    <a:pt x="1299" y="458"/>
                  </a:lnTo>
                  <a:lnTo>
                    <a:pt x="1302" y="472"/>
                  </a:lnTo>
                  <a:lnTo>
                    <a:pt x="1306" y="484"/>
                  </a:lnTo>
                  <a:lnTo>
                    <a:pt x="1310" y="490"/>
                  </a:lnTo>
                  <a:lnTo>
                    <a:pt x="1314" y="496"/>
                  </a:lnTo>
                  <a:lnTo>
                    <a:pt x="1314" y="496"/>
                  </a:lnTo>
                  <a:lnTo>
                    <a:pt x="1318" y="499"/>
                  </a:lnTo>
                  <a:lnTo>
                    <a:pt x="1322" y="501"/>
                  </a:lnTo>
                  <a:lnTo>
                    <a:pt x="1325" y="502"/>
                  </a:lnTo>
                  <a:lnTo>
                    <a:pt x="1329" y="503"/>
                  </a:lnTo>
                  <a:lnTo>
                    <a:pt x="1333" y="502"/>
                  </a:lnTo>
                  <a:lnTo>
                    <a:pt x="1337" y="501"/>
                  </a:lnTo>
                  <a:lnTo>
                    <a:pt x="1344" y="496"/>
                  </a:lnTo>
                  <a:lnTo>
                    <a:pt x="1349" y="489"/>
                  </a:lnTo>
                  <a:lnTo>
                    <a:pt x="1350" y="485"/>
                  </a:lnTo>
                  <a:lnTo>
                    <a:pt x="1352" y="481"/>
                  </a:lnTo>
                  <a:lnTo>
                    <a:pt x="1352" y="476"/>
                  </a:lnTo>
                  <a:lnTo>
                    <a:pt x="1350" y="472"/>
                  </a:lnTo>
                  <a:lnTo>
                    <a:pt x="1349" y="467"/>
                  </a:lnTo>
                  <a:lnTo>
                    <a:pt x="1345" y="463"/>
                  </a:lnTo>
                  <a:lnTo>
                    <a:pt x="1345" y="4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50" name="Freeform 162"/>
            <p:cNvSpPr/>
            <p:nvPr/>
          </p:nvSpPr>
          <p:spPr bwMode="auto">
            <a:xfrm>
              <a:off x="5521326" y="3170238"/>
              <a:ext cx="223838" cy="292100"/>
            </a:xfrm>
            <a:custGeom>
              <a:avLst/>
              <a:gdLst/>
              <a:ahLst/>
              <a:cxnLst>
                <a:cxn ang="0">
                  <a:pos x="553" y="146"/>
                </a:cxn>
                <a:cxn ang="0">
                  <a:pos x="545" y="120"/>
                </a:cxn>
                <a:cxn ang="0">
                  <a:pos x="535" y="82"/>
                </a:cxn>
                <a:cxn ang="0">
                  <a:pos x="524" y="55"/>
                </a:cxn>
                <a:cxn ang="0">
                  <a:pos x="503" y="36"/>
                </a:cxn>
                <a:cxn ang="0">
                  <a:pos x="455" y="12"/>
                </a:cxn>
                <a:cxn ang="0">
                  <a:pos x="400" y="1"/>
                </a:cxn>
                <a:cxn ang="0">
                  <a:pos x="341" y="0"/>
                </a:cxn>
                <a:cxn ang="0">
                  <a:pos x="231" y="13"/>
                </a:cxn>
                <a:cxn ang="0">
                  <a:pos x="166" y="30"/>
                </a:cxn>
                <a:cxn ang="0">
                  <a:pos x="106" y="57"/>
                </a:cxn>
                <a:cxn ang="0">
                  <a:pos x="59" y="95"/>
                </a:cxn>
                <a:cxn ang="0">
                  <a:pos x="35" y="125"/>
                </a:cxn>
                <a:cxn ang="0">
                  <a:pos x="12" y="174"/>
                </a:cxn>
                <a:cxn ang="0">
                  <a:pos x="1" y="225"/>
                </a:cxn>
                <a:cxn ang="0">
                  <a:pos x="1" y="277"/>
                </a:cxn>
                <a:cxn ang="0">
                  <a:pos x="10" y="332"/>
                </a:cxn>
                <a:cxn ang="0">
                  <a:pos x="22" y="367"/>
                </a:cxn>
                <a:cxn ang="0">
                  <a:pos x="27" y="404"/>
                </a:cxn>
                <a:cxn ang="0">
                  <a:pos x="31" y="443"/>
                </a:cxn>
                <a:cxn ang="0">
                  <a:pos x="38" y="485"/>
                </a:cxn>
                <a:cxn ang="0">
                  <a:pos x="50" y="526"/>
                </a:cxn>
                <a:cxn ang="0">
                  <a:pos x="59" y="547"/>
                </a:cxn>
                <a:cxn ang="0">
                  <a:pos x="69" y="598"/>
                </a:cxn>
                <a:cxn ang="0">
                  <a:pos x="80" y="645"/>
                </a:cxn>
                <a:cxn ang="0">
                  <a:pos x="87" y="715"/>
                </a:cxn>
                <a:cxn ang="0">
                  <a:pos x="93" y="728"/>
                </a:cxn>
                <a:cxn ang="0">
                  <a:pos x="112" y="737"/>
                </a:cxn>
                <a:cxn ang="0">
                  <a:pos x="128" y="732"/>
                </a:cxn>
                <a:cxn ang="0">
                  <a:pos x="133" y="720"/>
                </a:cxn>
                <a:cxn ang="0">
                  <a:pos x="131" y="686"/>
                </a:cxn>
                <a:cxn ang="0">
                  <a:pos x="119" y="601"/>
                </a:cxn>
                <a:cxn ang="0">
                  <a:pos x="114" y="571"/>
                </a:cxn>
                <a:cxn ang="0">
                  <a:pos x="94" y="513"/>
                </a:cxn>
                <a:cxn ang="0">
                  <a:pos x="87" y="484"/>
                </a:cxn>
                <a:cxn ang="0">
                  <a:pos x="61" y="358"/>
                </a:cxn>
                <a:cxn ang="0">
                  <a:pos x="47" y="264"/>
                </a:cxn>
                <a:cxn ang="0">
                  <a:pos x="46" y="233"/>
                </a:cxn>
                <a:cxn ang="0">
                  <a:pos x="51" y="199"/>
                </a:cxn>
                <a:cxn ang="0">
                  <a:pos x="72" y="153"/>
                </a:cxn>
                <a:cxn ang="0">
                  <a:pos x="114" y="112"/>
                </a:cxn>
                <a:cxn ang="0">
                  <a:pos x="170" y="84"/>
                </a:cxn>
                <a:cxn ang="0">
                  <a:pos x="231" y="64"/>
                </a:cxn>
                <a:cxn ang="0">
                  <a:pos x="292" y="52"/>
                </a:cxn>
                <a:cxn ang="0">
                  <a:pos x="394" y="47"/>
                </a:cxn>
                <a:cxn ang="0">
                  <a:pos x="426" y="50"/>
                </a:cxn>
                <a:cxn ang="0">
                  <a:pos x="458" y="63"/>
                </a:cxn>
                <a:cxn ang="0">
                  <a:pos x="481" y="85"/>
                </a:cxn>
                <a:cxn ang="0">
                  <a:pos x="501" y="124"/>
                </a:cxn>
                <a:cxn ang="0">
                  <a:pos x="514" y="191"/>
                </a:cxn>
                <a:cxn ang="0">
                  <a:pos x="520" y="206"/>
                </a:cxn>
                <a:cxn ang="0">
                  <a:pos x="532" y="213"/>
                </a:cxn>
                <a:cxn ang="0">
                  <a:pos x="541" y="213"/>
                </a:cxn>
                <a:cxn ang="0">
                  <a:pos x="553" y="209"/>
                </a:cxn>
                <a:cxn ang="0">
                  <a:pos x="562" y="199"/>
                </a:cxn>
                <a:cxn ang="0">
                  <a:pos x="564" y="187"/>
                </a:cxn>
                <a:cxn ang="0">
                  <a:pos x="562" y="178"/>
                </a:cxn>
                <a:cxn ang="0">
                  <a:pos x="557" y="171"/>
                </a:cxn>
              </a:cxnLst>
              <a:rect l="0" t="0" r="r" b="b"/>
              <a:pathLst>
                <a:path w="564" h="737">
                  <a:moveTo>
                    <a:pt x="557" y="171"/>
                  </a:moveTo>
                  <a:lnTo>
                    <a:pt x="557" y="171"/>
                  </a:lnTo>
                  <a:lnTo>
                    <a:pt x="553" y="146"/>
                  </a:lnTo>
                  <a:lnTo>
                    <a:pt x="549" y="133"/>
                  </a:lnTo>
                  <a:lnTo>
                    <a:pt x="545" y="120"/>
                  </a:lnTo>
                  <a:lnTo>
                    <a:pt x="545" y="120"/>
                  </a:lnTo>
                  <a:lnTo>
                    <a:pt x="543" y="112"/>
                  </a:lnTo>
                  <a:lnTo>
                    <a:pt x="540" y="103"/>
                  </a:lnTo>
                  <a:lnTo>
                    <a:pt x="535" y="82"/>
                  </a:lnTo>
                  <a:lnTo>
                    <a:pt x="532" y="73"/>
                  </a:lnTo>
                  <a:lnTo>
                    <a:pt x="530" y="63"/>
                  </a:lnTo>
                  <a:lnTo>
                    <a:pt x="524" y="55"/>
                  </a:lnTo>
                  <a:lnTo>
                    <a:pt x="519" y="48"/>
                  </a:lnTo>
                  <a:lnTo>
                    <a:pt x="519" y="48"/>
                  </a:lnTo>
                  <a:lnTo>
                    <a:pt x="503" y="36"/>
                  </a:lnTo>
                  <a:lnTo>
                    <a:pt x="488" y="27"/>
                  </a:lnTo>
                  <a:lnTo>
                    <a:pt x="471" y="18"/>
                  </a:lnTo>
                  <a:lnTo>
                    <a:pt x="455" y="12"/>
                  </a:lnTo>
                  <a:lnTo>
                    <a:pt x="437" y="6"/>
                  </a:lnTo>
                  <a:lnTo>
                    <a:pt x="420" y="4"/>
                  </a:lnTo>
                  <a:lnTo>
                    <a:pt x="400" y="1"/>
                  </a:lnTo>
                  <a:lnTo>
                    <a:pt x="380" y="0"/>
                  </a:lnTo>
                  <a:lnTo>
                    <a:pt x="380" y="0"/>
                  </a:lnTo>
                  <a:lnTo>
                    <a:pt x="341" y="0"/>
                  </a:lnTo>
                  <a:lnTo>
                    <a:pt x="299" y="2"/>
                  </a:lnTo>
                  <a:lnTo>
                    <a:pt x="255" y="9"/>
                  </a:lnTo>
                  <a:lnTo>
                    <a:pt x="231" y="13"/>
                  </a:lnTo>
                  <a:lnTo>
                    <a:pt x="209" y="18"/>
                  </a:lnTo>
                  <a:lnTo>
                    <a:pt x="187" y="23"/>
                  </a:lnTo>
                  <a:lnTo>
                    <a:pt x="166" y="30"/>
                  </a:lnTo>
                  <a:lnTo>
                    <a:pt x="145" y="39"/>
                  </a:lnTo>
                  <a:lnTo>
                    <a:pt x="125" y="47"/>
                  </a:lnTo>
                  <a:lnTo>
                    <a:pt x="106" y="57"/>
                  </a:lnTo>
                  <a:lnTo>
                    <a:pt x="89" y="69"/>
                  </a:lnTo>
                  <a:lnTo>
                    <a:pt x="73" y="81"/>
                  </a:lnTo>
                  <a:lnTo>
                    <a:pt x="59" y="95"/>
                  </a:lnTo>
                  <a:lnTo>
                    <a:pt x="59" y="95"/>
                  </a:lnTo>
                  <a:lnTo>
                    <a:pt x="47" y="110"/>
                  </a:lnTo>
                  <a:lnTo>
                    <a:pt x="35" y="125"/>
                  </a:lnTo>
                  <a:lnTo>
                    <a:pt x="26" y="141"/>
                  </a:lnTo>
                  <a:lnTo>
                    <a:pt x="18" y="157"/>
                  </a:lnTo>
                  <a:lnTo>
                    <a:pt x="12" y="174"/>
                  </a:lnTo>
                  <a:lnTo>
                    <a:pt x="6" y="191"/>
                  </a:lnTo>
                  <a:lnTo>
                    <a:pt x="4" y="208"/>
                  </a:lnTo>
                  <a:lnTo>
                    <a:pt x="1" y="225"/>
                  </a:lnTo>
                  <a:lnTo>
                    <a:pt x="0" y="242"/>
                  </a:lnTo>
                  <a:lnTo>
                    <a:pt x="0" y="260"/>
                  </a:lnTo>
                  <a:lnTo>
                    <a:pt x="1" y="277"/>
                  </a:lnTo>
                  <a:lnTo>
                    <a:pt x="4" y="295"/>
                  </a:lnTo>
                  <a:lnTo>
                    <a:pt x="6" y="314"/>
                  </a:lnTo>
                  <a:lnTo>
                    <a:pt x="10" y="332"/>
                  </a:lnTo>
                  <a:lnTo>
                    <a:pt x="15" y="34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3" y="376"/>
                  </a:lnTo>
                  <a:lnTo>
                    <a:pt x="26" y="386"/>
                  </a:lnTo>
                  <a:lnTo>
                    <a:pt x="27" y="404"/>
                  </a:lnTo>
                  <a:lnTo>
                    <a:pt x="27" y="424"/>
                  </a:lnTo>
                  <a:lnTo>
                    <a:pt x="29" y="434"/>
                  </a:lnTo>
                  <a:lnTo>
                    <a:pt x="31" y="443"/>
                  </a:lnTo>
                  <a:lnTo>
                    <a:pt x="31" y="443"/>
                  </a:lnTo>
                  <a:lnTo>
                    <a:pt x="34" y="463"/>
                  </a:lnTo>
                  <a:lnTo>
                    <a:pt x="38" y="485"/>
                  </a:lnTo>
                  <a:lnTo>
                    <a:pt x="42" y="507"/>
                  </a:lnTo>
                  <a:lnTo>
                    <a:pt x="46" y="516"/>
                  </a:lnTo>
                  <a:lnTo>
                    <a:pt x="50" y="526"/>
                  </a:lnTo>
                  <a:lnTo>
                    <a:pt x="50" y="526"/>
                  </a:lnTo>
                  <a:lnTo>
                    <a:pt x="55" y="535"/>
                  </a:lnTo>
                  <a:lnTo>
                    <a:pt x="59" y="547"/>
                  </a:lnTo>
                  <a:lnTo>
                    <a:pt x="61" y="558"/>
                  </a:lnTo>
                  <a:lnTo>
                    <a:pt x="65" y="571"/>
                  </a:lnTo>
                  <a:lnTo>
                    <a:pt x="69" y="598"/>
                  </a:lnTo>
                  <a:lnTo>
                    <a:pt x="74" y="621"/>
                  </a:lnTo>
                  <a:lnTo>
                    <a:pt x="74" y="621"/>
                  </a:lnTo>
                  <a:lnTo>
                    <a:pt x="80" y="645"/>
                  </a:lnTo>
                  <a:lnTo>
                    <a:pt x="82" y="668"/>
                  </a:lnTo>
                  <a:lnTo>
                    <a:pt x="87" y="715"/>
                  </a:lnTo>
                  <a:lnTo>
                    <a:pt x="87" y="715"/>
                  </a:lnTo>
                  <a:lnTo>
                    <a:pt x="89" y="720"/>
                  </a:lnTo>
                  <a:lnTo>
                    <a:pt x="90" y="726"/>
                  </a:lnTo>
                  <a:lnTo>
                    <a:pt x="93" y="728"/>
                  </a:lnTo>
                  <a:lnTo>
                    <a:pt x="97" y="732"/>
                  </a:lnTo>
                  <a:lnTo>
                    <a:pt x="104" y="736"/>
                  </a:lnTo>
                  <a:lnTo>
                    <a:pt x="112" y="737"/>
                  </a:lnTo>
                  <a:lnTo>
                    <a:pt x="121" y="736"/>
                  </a:lnTo>
                  <a:lnTo>
                    <a:pt x="124" y="735"/>
                  </a:lnTo>
                  <a:lnTo>
                    <a:pt x="128" y="732"/>
                  </a:lnTo>
                  <a:lnTo>
                    <a:pt x="131" y="728"/>
                  </a:lnTo>
                  <a:lnTo>
                    <a:pt x="132" y="726"/>
                  </a:lnTo>
                  <a:lnTo>
                    <a:pt x="133" y="720"/>
                  </a:lnTo>
                  <a:lnTo>
                    <a:pt x="133" y="715"/>
                  </a:lnTo>
                  <a:lnTo>
                    <a:pt x="133" y="715"/>
                  </a:lnTo>
                  <a:lnTo>
                    <a:pt x="131" y="686"/>
                  </a:lnTo>
                  <a:lnTo>
                    <a:pt x="125" y="658"/>
                  </a:lnTo>
                  <a:lnTo>
                    <a:pt x="121" y="630"/>
                  </a:lnTo>
                  <a:lnTo>
                    <a:pt x="119" y="601"/>
                  </a:lnTo>
                  <a:lnTo>
                    <a:pt x="119" y="601"/>
                  </a:lnTo>
                  <a:lnTo>
                    <a:pt x="116" y="587"/>
                  </a:lnTo>
                  <a:lnTo>
                    <a:pt x="114" y="571"/>
                  </a:lnTo>
                  <a:lnTo>
                    <a:pt x="110" y="557"/>
                  </a:lnTo>
                  <a:lnTo>
                    <a:pt x="104" y="543"/>
                  </a:lnTo>
                  <a:lnTo>
                    <a:pt x="94" y="513"/>
                  </a:lnTo>
                  <a:lnTo>
                    <a:pt x="90" y="498"/>
                  </a:lnTo>
                  <a:lnTo>
                    <a:pt x="87" y="484"/>
                  </a:lnTo>
                  <a:lnTo>
                    <a:pt x="87" y="484"/>
                  </a:lnTo>
                  <a:lnTo>
                    <a:pt x="82" y="452"/>
                  </a:lnTo>
                  <a:lnTo>
                    <a:pt x="76" y="421"/>
                  </a:lnTo>
                  <a:lnTo>
                    <a:pt x="61" y="358"/>
                  </a:lnTo>
                  <a:lnTo>
                    <a:pt x="55" y="327"/>
                  </a:lnTo>
                  <a:lnTo>
                    <a:pt x="50" y="295"/>
                  </a:lnTo>
                  <a:lnTo>
                    <a:pt x="47" y="264"/>
                  </a:lnTo>
                  <a:lnTo>
                    <a:pt x="46" y="248"/>
                  </a:lnTo>
                  <a:lnTo>
                    <a:pt x="46" y="233"/>
                  </a:lnTo>
                  <a:lnTo>
                    <a:pt x="46" y="233"/>
                  </a:lnTo>
                  <a:lnTo>
                    <a:pt x="47" y="221"/>
                  </a:lnTo>
                  <a:lnTo>
                    <a:pt x="48" y="209"/>
                  </a:lnTo>
                  <a:lnTo>
                    <a:pt x="51" y="199"/>
                  </a:lnTo>
                  <a:lnTo>
                    <a:pt x="53" y="188"/>
                  </a:lnTo>
                  <a:lnTo>
                    <a:pt x="61" y="170"/>
                  </a:lnTo>
                  <a:lnTo>
                    <a:pt x="72" y="153"/>
                  </a:lnTo>
                  <a:lnTo>
                    <a:pt x="84" y="137"/>
                  </a:lnTo>
                  <a:lnTo>
                    <a:pt x="98" y="124"/>
                  </a:lnTo>
                  <a:lnTo>
                    <a:pt x="114" y="112"/>
                  </a:lnTo>
                  <a:lnTo>
                    <a:pt x="132" y="101"/>
                  </a:lnTo>
                  <a:lnTo>
                    <a:pt x="150" y="91"/>
                  </a:lnTo>
                  <a:lnTo>
                    <a:pt x="170" y="84"/>
                  </a:lnTo>
                  <a:lnTo>
                    <a:pt x="189" y="76"/>
                  </a:lnTo>
                  <a:lnTo>
                    <a:pt x="210" y="69"/>
                  </a:lnTo>
                  <a:lnTo>
                    <a:pt x="231" y="64"/>
                  </a:lnTo>
                  <a:lnTo>
                    <a:pt x="252" y="60"/>
                  </a:lnTo>
                  <a:lnTo>
                    <a:pt x="292" y="52"/>
                  </a:lnTo>
                  <a:lnTo>
                    <a:pt x="292" y="52"/>
                  </a:lnTo>
                  <a:lnTo>
                    <a:pt x="324" y="48"/>
                  </a:lnTo>
                  <a:lnTo>
                    <a:pt x="360" y="46"/>
                  </a:lnTo>
                  <a:lnTo>
                    <a:pt x="394" y="47"/>
                  </a:lnTo>
                  <a:lnTo>
                    <a:pt x="411" y="48"/>
                  </a:lnTo>
                  <a:lnTo>
                    <a:pt x="426" y="50"/>
                  </a:lnTo>
                  <a:lnTo>
                    <a:pt x="426" y="50"/>
                  </a:lnTo>
                  <a:lnTo>
                    <a:pt x="438" y="52"/>
                  </a:lnTo>
                  <a:lnTo>
                    <a:pt x="448" y="57"/>
                  </a:lnTo>
                  <a:lnTo>
                    <a:pt x="458" y="63"/>
                  </a:lnTo>
                  <a:lnTo>
                    <a:pt x="467" y="69"/>
                  </a:lnTo>
                  <a:lnTo>
                    <a:pt x="475" y="76"/>
                  </a:lnTo>
                  <a:lnTo>
                    <a:pt x="481" y="85"/>
                  </a:lnTo>
                  <a:lnTo>
                    <a:pt x="486" y="94"/>
                  </a:lnTo>
                  <a:lnTo>
                    <a:pt x="492" y="103"/>
                  </a:lnTo>
                  <a:lnTo>
                    <a:pt x="501" y="124"/>
                  </a:lnTo>
                  <a:lnTo>
                    <a:pt x="507" y="146"/>
                  </a:lnTo>
                  <a:lnTo>
                    <a:pt x="511" y="169"/>
                  </a:lnTo>
                  <a:lnTo>
                    <a:pt x="514" y="191"/>
                  </a:lnTo>
                  <a:lnTo>
                    <a:pt x="514" y="191"/>
                  </a:lnTo>
                  <a:lnTo>
                    <a:pt x="516" y="199"/>
                  </a:lnTo>
                  <a:lnTo>
                    <a:pt x="520" y="206"/>
                  </a:lnTo>
                  <a:lnTo>
                    <a:pt x="524" y="209"/>
                  </a:lnTo>
                  <a:lnTo>
                    <a:pt x="528" y="212"/>
                  </a:lnTo>
                  <a:lnTo>
                    <a:pt x="532" y="213"/>
                  </a:lnTo>
                  <a:lnTo>
                    <a:pt x="537" y="213"/>
                  </a:lnTo>
                  <a:lnTo>
                    <a:pt x="541" y="213"/>
                  </a:lnTo>
                  <a:lnTo>
                    <a:pt x="541" y="213"/>
                  </a:lnTo>
                  <a:lnTo>
                    <a:pt x="545" y="213"/>
                  </a:lnTo>
                  <a:lnTo>
                    <a:pt x="549" y="212"/>
                  </a:lnTo>
                  <a:lnTo>
                    <a:pt x="553" y="209"/>
                  </a:lnTo>
                  <a:lnTo>
                    <a:pt x="557" y="206"/>
                  </a:lnTo>
                  <a:lnTo>
                    <a:pt x="560" y="203"/>
                  </a:lnTo>
                  <a:lnTo>
                    <a:pt x="562" y="199"/>
                  </a:lnTo>
                  <a:lnTo>
                    <a:pt x="564" y="195"/>
                  </a:lnTo>
                  <a:lnTo>
                    <a:pt x="564" y="191"/>
                  </a:lnTo>
                  <a:lnTo>
                    <a:pt x="564" y="187"/>
                  </a:lnTo>
                  <a:lnTo>
                    <a:pt x="564" y="187"/>
                  </a:lnTo>
                  <a:lnTo>
                    <a:pt x="564" y="182"/>
                  </a:lnTo>
                  <a:lnTo>
                    <a:pt x="562" y="178"/>
                  </a:lnTo>
                  <a:lnTo>
                    <a:pt x="560" y="174"/>
                  </a:lnTo>
                  <a:lnTo>
                    <a:pt x="557" y="171"/>
                  </a:lnTo>
                  <a:lnTo>
                    <a:pt x="557" y="17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451" name="Freeform 163"/>
            <p:cNvSpPr/>
            <p:nvPr/>
          </p:nvSpPr>
          <p:spPr bwMode="auto">
            <a:xfrm>
              <a:off x="5726113" y="3217863"/>
              <a:ext cx="161925" cy="66675"/>
            </a:xfrm>
            <a:custGeom>
              <a:avLst/>
              <a:gdLst/>
              <a:ahLst/>
              <a:cxnLst>
                <a:cxn ang="0">
                  <a:pos x="407" y="22"/>
                </a:cxn>
                <a:cxn ang="0">
                  <a:pos x="404" y="12"/>
                </a:cxn>
                <a:cxn ang="0">
                  <a:pos x="398" y="5"/>
                </a:cxn>
                <a:cxn ang="0">
                  <a:pos x="391" y="1"/>
                </a:cxn>
                <a:cxn ang="0">
                  <a:pos x="374" y="1"/>
                </a:cxn>
                <a:cxn ang="0">
                  <a:pos x="366" y="5"/>
                </a:cxn>
                <a:cxn ang="0">
                  <a:pos x="363" y="12"/>
                </a:cxn>
                <a:cxn ang="0">
                  <a:pos x="361" y="22"/>
                </a:cxn>
                <a:cxn ang="0">
                  <a:pos x="360" y="36"/>
                </a:cxn>
                <a:cxn ang="0">
                  <a:pos x="352" y="63"/>
                </a:cxn>
                <a:cxn ang="0">
                  <a:pos x="334" y="82"/>
                </a:cxn>
                <a:cxn ang="0">
                  <a:pos x="310" y="97"/>
                </a:cxn>
                <a:cxn ang="0">
                  <a:pos x="283" y="107"/>
                </a:cxn>
                <a:cxn ang="0">
                  <a:pos x="237" y="115"/>
                </a:cxn>
                <a:cxn ang="0">
                  <a:pos x="182" y="120"/>
                </a:cxn>
                <a:cxn ang="0">
                  <a:pos x="165" y="121"/>
                </a:cxn>
                <a:cxn ang="0">
                  <a:pos x="130" y="120"/>
                </a:cxn>
                <a:cxn ang="0">
                  <a:pos x="94" y="114"/>
                </a:cxn>
                <a:cxn ang="0">
                  <a:pos x="79" y="106"/>
                </a:cxn>
                <a:cxn ang="0">
                  <a:pos x="64" y="97"/>
                </a:cxn>
                <a:cxn ang="0">
                  <a:pos x="53" y="82"/>
                </a:cxn>
                <a:cxn ang="0">
                  <a:pos x="50" y="76"/>
                </a:cxn>
                <a:cxn ang="0">
                  <a:pos x="43" y="63"/>
                </a:cxn>
                <a:cxn ang="0">
                  <a:pos x="38" y="55"/>
                </a:cxn>
                <a:cxn ang="0">
                  <a:pos x="30" y="50"/>
                </a:cxn>
                <a:cxn ang="0">
                  <a:pos x="22" y="48"/>
                </a:cxn>
                <a:cxn ang="0">
                  <a:pos x="15" y="50"/>
                </a:cxn>
                <a:cxn ang="0">
                  <a:pos x="3" y="61"/>
                </a:cxn>
                <a:cxn ang="0">
                  <a:pos x="0" y="70"/>
                </a:cxn>
                <a:cxn ang="0">
                  <a:pos x="1" y="78"/>
                </a:cxn>
                <a:cxn ang="0">
                  <a:pos x="5" y="87"/>
                </a:cxn>
                <a:cxn ang="0">
                  <a:pos x="1" y="84"/>
                </a:cxn>
                <a:cxn ang="0">
                  <a:pos x="13" y="106"/>
                </a:cxn>
                <a:cxn ang="0">
                  <a:pos x="21" y="119"/>
                </a:cxn>
                <a:cxn ang="0">
                  <a:pos x="42" y="140"/>
                </a:cxn>
                <a:cxn ang="0">
                  <a:pos x="55" y="148"/>
                </a:cxn>
                <a:cxn ang="0">
                  <a:pos x="89" y="161"/>
                </a:cxn>
                <a:cxn ang="0">
                  <a:pos x="127" y="166"/>
                </a:cxn>
                <a:cxn ang="0">
                  <a:pos x="166" y="167"/>
                </a:cxn>
                <a:cxn ang="0">
                  <a:pos x="202" y="165"/>
                </a:cxn>
                <a:cxn ang="0">
                  <a:pos x="236" y="159"/>
                </a:cxn>
                <a:cxn ang="0">
                  <a:pos x="289" y="150"/>
                </a:cxn>
                <a:cxn ang="0">
                  <a:pos x="323" y="140"/>
                </a:cxn>
                <a:cxn ang="0">
                  <a:pos x="355" y="124"/>
                </a:cxn>
                <a:cxn ang="0">
                  <a:pos x="380" y="104"/>
                </a:cxn>
                <a:cxn ang="0">
                  <a:pos x="398" y="77"/>
                </a:cxn>
                <a:cxn ang="0">
                  <a:pos x="406" y="43"/>
                </a:cxn>
                <a:cxn ang="0">
                  <a:pos x="407" y="22"/>
                </a:cxn>
              </a:cxnLst>
              <a:rect l="0" t="0" r="r" b="b"/>
              <a:pathLst>
                <a:path w="407" h="167">
                  <a:moveTo>
                    <a:pt x="407" y="22"/>
                  </a:moveTo>
                  <a:lnTo>
                    <a:pt x="407" y="22"/>
                  </a:lnTo>
                  <a:lnTo>
                    <a:pt x="406" y="17"/>
                  </a:lnTo>
                  <a:lnTo>
                    <a:pt x="404" y="12"/>
                  </a:lnTo>
                  <a:lnTo>
                    <a:pt x="402" y="9"/>
                  </a:lnTo>
                  <a:lnTo>
                    <a:pt x="398" y="5"/>
                  </a:lnTo>
                  <a:lnTo>
                    <a:pt x="395" y="2"/>
                  </a:lnTo>
                  <a:lnTo>
                    <a:pt x="391" y="1"/>
                  </a:lnTo>
                  <a:lnTo>
                    <a:pt x="382" y="0"/>
                  </a:lnTo>
                  <a:lnTo>
                    <a:pt x="374" y="1"/>
                  </a:lnTo>
                  <a:lnTo>
                    <a:pt x="370" y="2"/>
                  </a:lnTo>
                  <a:lnTo>
                    <a:pt x="366" y="5"/>
                  </a:lnTo>
                  <a:lnTo>
                    <a:pt x="364" y="9"/>
                  </a:lnTo>
                  <a:lnTo>
                    <a:pt x="363" y="12"/>
                  </a:lnTo>
                  <a:lnTo>
                    <a:pt x="361" y="17"/>
                  </a:lnTo>
                  <a:lnTo>
                    <a:pt x="361" y="22"/>
                  </a:lnTo>
                  <a:lnTo>
                    <a:pt x="361" y="22"/>
                  </a:lnTo>
                  <a:lnTo>
                    <a:pt x="360" y="36"/>
                  </a:lnTo>
                  <a:lnTo>
                    <a:pt x="357" y="51"/>
                  </a:lnTo>
                  <a:lnTo>
                    <a:pt x="352" y="63"/>
                  </a:lnTo>
                  <a:lnTo>
                    <a:pt x="344" y="73"/>
                  </a:lnTo>
                  <a:lnTo>
                    <a:pt x="334" y="82"/>
                  </a:lnTo>
                  <a:lnTo>
                    <a:pt x="323" y="90"/>
                  </a:lnTo>
                  <a:lnTo>
                    <a:pt x="310" y="97"/>
                  </a:lnTo>
                  <a:lnTo>
                    <a:pt x="297" y="102"/>
                  </a:lnTo>
                  <a:lnTo>
                    <a:pt x="283" y="107"/>
                  </a:lnTo>
                  <a:lnTo>
                    <a:pt x="267" y="110"/>
                  </a:lnTo>
                  <a:lnTo>
                    <a:pt x="237" y="115"/>
                  </a:lnTo>
                  <a:lnTo>
                    <a:pt x="208" y="119"/>
                  </a:lnTo>
                  <a:lnTo>
                    <a:pt x="182" y="120"/>
                  </a:lnTo>
                  <a:lnTo>
                    <a:pt x="182" y="120"/>
                  </a:lnTo>
                  <a:lnTo>
                    <a:pt x="165" y="121"/>
                  </a:lnTo>
                  <a:lnTo>
                    <a:pt x="148" y="121"/>
                  </a:lnTo>
                  <a:lnTo>
                    <a:pt x="130" y="120"/>
                  </a:lnTo>
                  <a:lnTo>
                    <a:pt x="111" y="118"/>
                  </a:lnTo>
                  <a:lnTo>
                    <a:pt x="94" y="114"/>
                  </a:lnTo>
                  <a:lnTo>
                    <a:pt x="87" y="110"/>
                  </a:lnTo>
                  <a:lnTo>
                    <a:pt x="79" y="106"/>
                  </a:lnTo>
                  <a:lnTo>
                    <a:pt x="71" y="102"/>
                  </a:lnTo>
                  <a:lnTo>
                    <a:pt x="64" y="97"/>
                  </a:lnTo>
                  <a:lnTo>
                    <a:pt x="59" y="9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0" y="76"/>
                  </a:lnTo>
                  <a:lnTo>
                    <a:pt x="46" y="69"/>
                  </a:lnTo>
                  <a:lnTo>
                    <a:pt x="43" y="63"/>
                  </a:lnTo>
                  <a:lnTo>
                    <a:pt x="38" y="55"/>
                  </a:lnTo>
                  <a:lnTo>
                    <a:pt x="38" y="55"/>
                  </a:lnTo>
                  <a:lnTo>
                    <a:pt x="34" y="52"/>
                  </a:lnTo>
                  <a:lnTo>
                    <a:pt x="30" y="50"/>
                  </a:lnTo>
                  <a:lnTo>
                    <a:pt x="26" y="48"/>
                  </a:lnTo>
                  <a:lnTo>
                    <a:pt x="22" y="48"/>
                  </a:lnTo>
                  <a:lnTo>
                    <a:pt x="19" y="48"/>
                  </a:lnTo>
                  <a:lnTo>
                    <a:pt x="15" y="50"/>
                  </a:lnTo>
                  <a:lnTo>
                    <a:pt x="8" y="55"/>
                  </a:lnTo>
                  <a:lnTo>
                    <a:pt x="3" y="61"/>
                  </a:lnTo>
                  <a:lnTo>
                    <a:pt x="1" y="65"/>
                  </a:lnTo>
                  <a:lnTo>
                    <a:pt x="0" y="70"/>
                  </a:lnTo>
                  <a:lnTo>
                    <a:pt x="0" y="74"/>
                  </a:lnTo>
                  <a:lnTo>
                    <a:pt x="1" y="78"/>
                  </a:lnTo>
                  <a:lnTo>
                    <a:pt x="3" y="84"/>
                  </a:lnTo>
                  <a:lnTo>
                    <a:pt x="5" y="87"/>
                  </a:lnTo>
                  <a:lnTo>
                    <a:pt x="5" y="87"/>
                  </a:lnTo>
                  <a:lnTo>
                    <a:pt x="1" y="84"/>
                  </a:lnTo>
                  <a:lnTo>
                    <a:pt x="4" y="89"/>
                  </a:lnTo>
                  <a:lnTo>
                    <a:pt x="13" y="106"/>
                  </a:lnTo>
                  <a:lnTo>
                    <a:pt x="13" y="106"/>
                  </a:lnTo>
                  <a:lnTo>
                    <a:pt x="21" y="119"/>
                  </a:lnTo>
                  <a:lnTo>
                    <a:pt x="32" y="131"/>
                  </a:lnTo>
                  <a:lnTo>
                    <a:pt x="42" y="140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72" y="155"/>
                  </a:lnTo>
                  <a:lnTo>
                    <a:pt x="89" y="161"/>
                  </a:lnTo>
                  <a:lnTo>
                    <a:pt x="109" y="165"/>
                  </a:lnTo>
                  <a:lnTo>
                    <a:pt x="127" y="166"/>
                  </a:lnTo>
                  <a:lnTo>
                    <a:pt x="147" y="167"/>
                  </a:lnTo>
                  <a:lnTo>
                    <a:pt x="166" y="167"/>
                  </a:lnTo>
                  <a:lnTo>
                    <a:pt x="185" y="166"/>
                  </a:lnTo>
                  <a:lnTo>
                    <a:pt x="202" y="165"/>
                  </a:lnTo>
                  <a:lnTo>
                    <a:pt x="202" y="165"/>
                  </a:lnTo>
                  <a:lnTo>
                    <a:pt x="236" y="159"/>
                  </a:lnTo>
                  <a:lnTo>
                    <a:pt x="271" y="154"/>
                  </a:lnTo>
                  <a:lnTo>
                    <a:pt x="289" y="150"/>
                  </a:lnTo>
                  <a:lnTo>
                    <a:pt x="306" y="145"/>
                  </a:lnTo>
                  <a:lnTo>
                    <a:pt x="323" y="140"/>
                  </a:lnTo>
                  <a:lnTo>
                    <a:pt x="339" y="132"/>
                  </a:lnTo>
                  <a:lnTo>
                    <a:pt x="355" y="124"/>
                  </a:lnTo>
                  <a:lnTo>
                    <a:pt x="368" y="115"/>
                  </a:lnTo>
                  <a:lnTo>
                    <a:pt x="380" y="104"/>
                  </a:lnTo>
                  <a:lnTo>
                    <a:pt x="390" y="91"/>
                  </a:lnTo>
                  <a:lnTo>
                    <a:pt x="398" y="77"/>
                  </a:lnTo>
                  <a:lnTo>
                    <a:pt x="403" y="61"/>
                  </a:lnTo>
                  <a:lnTo>
                    <a:pt x="406" y="43"/>
                  </a:lnTo>
                  <a:lnTo>
                    <a:pt x="407" y="22"/>
                  </a:lnTo>
                  <a:lnTo>
                    <a:pt x="407" y="2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94" name="组合 1293"/>
          <p:cNvGrpSpPr/>
          <p:nvPr/>
        </p:nvGrpSpPr>
        <p:grpSpPr>
          <a:xfrm>
            <a:off x="4193119" y="5044001"/>
            <a:ext cx="901700" cy="1039284"/>
            <a:chOff x="3144839" y="3783000"/>
            <a:chExt cx="676275" cy="779463"/>
          </a:xfrm>
          <a:solidFill>
            <a:schemeClr val="bg1"/>
          </a:solidFill>
        </p:grpSpPr>
        <p:sp>
          <p:nvSpPr>
            <p:cNvPr id="12520" name="Freeform 232"/>
            <p:cNvSpPr/>
            <p:nvPr/>
          </p:nvSpPr>
          <p:spPr bwMode="auto">
            <a:xfrm>
              <a:off x="3144839" y="4200513"/>
              <a:ext cx="22225" cy="254000"/>
            </a:xfrm>
            <a:custGeom>
              <a:avLst/>
              <a:gdLst/>
              <a:ahLst/>
              <a:cxnLst>
                <a:cxn ang="0">
                  <a:pos x="46" y="296"/>
                </a:cxn>
                <a:cxn ang="0">
                  <a:pos x="51" y="158"/>
                </a:cxn>
                <a:cxn ang="0">
                  <a:pos x="54" y="63"/>
                </a:cxn>
                <a:cxn ang="0">
                  <a:pos x="54" y="21"/>
                </a:cxn>
                <a:cxn ang="0">
                  <a:pos x="51" y="12"/>
                </a:cxn>
                <a:cxn ang="0">
                  <a:pos x="46" y="5"/>
                </a:cxn>
                <a:cxn ang="0">
                  <a:pos x="38" y="1"/>
                </a:cxn>
                <a:cxn ang="0">
                  <a:pos x="21" y="1"/>
                </a:cxn>
                <a:cxn ang="0">
                  <a:pos x="15" y="7"/>
                </a:cxn>
                <a:cxn ang="0">
                  <a:pos x="10" y="13"/>
                </a:cxn>
                <a:cxn ang="0">
                  <a:pos x="8" y="22"/>
                </a:cxn>
                <a:cxn ang="0">
                  <a:pos x="8" y="98"/>
                </a:cxn>
                <a:cxn ang="0">
                  <a:pos x="0" y="297"/>
                </a:cxn>
                <a:cxn ang="0">
                  <a:pos x="0" y="340"/>
                </a:cxn>
                <a:cxn ang="0">
                  <a:pos x="7" y="474"/>
                </a:cxn>
                <a:cxn ang="0">
                  <a:pos x="7" y="491"/>
                </a:cxn>
                <a:cxn ang="0">
                  <a:pos x="3" y="549"/>
                </a:cxn>
                <a:cxn ang="0">
                  <a:pos x="2" y="589"/>
                </a:cxn>
                <a:cxn ang="0">
                  <a:pos x="6" y="616"/>
                </a:cxn>
                <a:cxn ang="0">
                  <a:pos x="8" y="625"/>
                </a:cxn>
                <a:cxn ang="0">
                  <a:pos x="13" y="633"/>
                </a:cxn>
                <a:cxn ang="0">
                  <a:pos x="21" y="638"/>
                </a:cxn>
                <a:cxn ang="0">
                  <a:pos x="30" y="640"/>
                </a:cxn>
                <a:cxn ang="0">
                  <a:pos x="46" y="634"/>
                </a:cxn>
                <a:cxn ang="0">
                  <a:pos x="51" y="629"/>
                </a:cxn>
                <a:cxn ang="0">
                  <a:pos x="54" y="621"/>
                </a:cxn>
                <a:cxn ang="0">
                  <a:pos x="53" y="611"/>
                </a:cxn>
                <a:cxn ang="0">
                  <a:pos x="49" y="596"/>
                </a:cxn>
                <a:cxn ang="0">
                  <a:pos x="46" y="561"/>
                </a:cxn>
                <a:cxn ang="0">
                  <a:pos x="51" y="505"/>
                </a:cxn>
                <a:cxn ang="0">
                  <a:pos x="53" y="472"/>
                </a:cxn>
                <a:cxn ang="0">
                  <a:pos x="51" y="428"/>
                </a:cxn>
                <a:cxn ang="0">
                  <a:pos x="47" y="340"/>
                </a:cxn>
                <a:cxn ang="0">
                  <a:pos x="46" y="296"/>
                </a:cxn>
              </a:cxnLst>
              <a:rect l="0" t="0" r="r" b="b"/>
              <a:pathLst>
                <a:path w="54" h="640">
                  <a:moveTo>
                    <a:pt x="46" y="296"/>
                  </a:moveTo>
                  <a:lnTo>
                    <a:pt x="46" y="296"/>
                  </a:lnTo>
                  <a:lnTo>
                    <a:pt x="49" y="220"/>
                  </a:lnTo>
                  <a:lnTo>
                    <a:pt x="51" y="158"/>
                  </a:lnTo>
                  <a:lnTo>
                    <a:pt x="54" y="97"/>
                  </a:lnTo>
                  <a:lnTo>
                    <a:pt x="54" y="63"/>
                  </a:lnTo>
                  <a:lnTo>
                    <a:pt x="54" y="21"/>
                  </a:lnTo>
                  <a:lnTo>
                    <a:pt x="54" y="21"/>
                  </a:lnTo>
                  <a:lnTo>
                    <a:pt x="53" y="17"/>
                  </a:lnTo>
                  <a:lnTo>
                    <a:pt x="51" y="12"/>
                  </a:lnTo>
                  <a:lnTo>
                    <a:pt x="49" y="8"/>
                  </a:lnTo>
                  <a:lnTo>
                    <a:pt x="46" y="5"/>
                  </a:lnTo>
                  <a:lnTo>
                    <a:pt x="42" y="3"/>
                  </a:lnTo>
                  <a:lnTo>
                    <a:pt x="38" y="1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7" y="4"/>
                  </a:lnTo>
                  <a:lnTo>
                    <a:pt x="15" y="7"/>
                  </a:lnTo>
                  <a:lnTo>
                    <a:pt x="12" y="9"/>
                  </a:lnTo>
                  <a:lnTo>
                    <a:pt x="10" y="13"/>
                  </a:lnTo>
                  <a:lnTo>
                    <a:pt x="8" y="17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8" y="98"/>
                  </a:lnTo>
                  <a:lnTo>
                    <a:pt x="7" y="160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340"/>
                  </a:lnTo>
                  <a:lnTo>
                    <a:pt x="2" y="385"/>
                  </a:lnTo>
                  <a:lnTo>
                    <a:pt x="7" y="474"/>
                  </a:lnTo>
                  <a:lnTo>
                    <a:pt x="7" y="474"/>
                  </a:lnTo>
                  <a:lnTo>
                    <a:pt x="7" y="491"/>
                  </a:lnTo>
                  <a:lnTo>
                    <a:pt x="6" y="510"/>
                  </a:lnTo>
                  <a:lnTo>
                    <a:pt x="3" y="549"/>
                  </a:lnTo>
                  <a:lnTo>
                    <a:pt x="2" y="569"/>
                  </a:lnTo>
                  <a:lnTo>
                    <a:pt x="2" y="589"/>
                  </a:lnTo>
                  <a:lnTo>
                    <a:pt x="4" y="607"/>
                  </a:lnTo>
                  <a:lnTo>
                    <a:pt x="6" y="616"/>
                  </a:lnTo>
                  <a:lnTo>
                    <a:pt x="8" y="625"/>
                  </a:lnTo>
                  <a:lnTo>
                    <a:pt x="8" y="625"/>
                  </a:lnTo>
                  <a:lnTo>
                    <a:pt x="11" y="629"/>
                  </a:lnTo>
                  <a:lnTo>
                    <a:pt x="13" y="633"/>
                  </a:lnTo>
                  <a:lnTo>
                    <a:pt x="17" y="636"/>
                  </a:lnTo>
                  <a:lnTo>
                    <a:pt x="21" y="638"/>
                  </a:lnTo>
                  <a:lnTo>
                    <a:pt x="25" y="640"/>
                  </a:lnTo>
                  <a:lnTo>
                    <a:pt x="30" y="640"/>
                  </a:lnTo>
                  <a:lnTo>
                    <a:pt x="38" y="638"/>
                  </a:lnTo>
                  <a:lnTo>
                    <a:pt x="46" y="634"/>
                  </a:lnTo>
                  <a:lnTo>
                    <a:pt x="49" y="632"/>
                  </a:lnTo>
                  <a:lnTo>
                    <a:pt x="51" y="629"/>
                  </a:lnTo>
                  <a:lnTo>
                    <a:pt x="53" y="625"/>
                  </a:lnTo>
                  <a:lnTo>
                    <a:pt x="54" y="621"/>
                  </a:lnTo>
                  <a:lnTo>
                    <a:pt x="54" y="616"/>
                  </a:lnTo>
                  <a:lnTo>
                    <a:pt x="53" y="611"/>
                  </a:lnTo>
                  <a:lnTo>
                    <a:pt x="53" y="611"/>
                  </a:lnTo>
                  <a:lnTo>
                    <a:pt x="49" y="596"/>
                  </a:lnTo>
                  <a:lnTo>
                    <a:pt x="46" y="579"/>
                  </a:lnTo>
                  <a:lnTo>
                    <a:pt x="46" y="561"/>
                  </a:lnTo>
                  <a:lnTo>
                    <a:pt x="47" y="542"/>
                  </a:lnTo>
                  <a:lnTo>
                    <a:pt x="51" y="505"/>
                  </a:lnTo>
                  <a:lnTo>
                    <a:pt x="53" y="488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1" y="428"/>
                  </a:lnTo>
                  <a:lnTo>
                    <a:pt x="49" y="383"/>
                  </a:lnTo>
                  <a:lnTo>
                    <a:pt x="47" y="340"/>
                  </a:lnTo>
                  <a:lnTo>
                    <a:pt x="46" y="296"/>
                  </a:lnTo>
                  <a:lnTo>
                    <a:pt x="46" y="29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22" name="Freeform 234"/>
            <p:cNvSpPr/>
            <p:nvPr/>
          </p:nvSpPr>
          <p:spPr bwMode="auto">
            <a:xfrm>
              <a:off x="3148014" y="4100500"/>
              <a:ext cx="671513" cy="120650"/>
            </a:xfrm>
            <a:custGeom>
              <a:avLst/>
              <a:gdLst/>
              <a:ahLst/>
              <a:cxnLst>
                <a:cxn ang="0">
                  <a:pos x="1622" y="88"/>
                </a:cxn>
                <a:cxn ang="0">
                  <a:pos x="1588" y="58"/>
                </a:cxn>
                <a:cxn ang="0">
                  <a:pos x="1550" y="37"/>
                </a:cxn>
                <a:cxn ang="0">
                  <a:pos x="1508" y="22"/>
                </a:cxn>
                <a:cxn ang="0">
                  <a:pos x="1418" y="15"/>
                </a:cxn>
                <a:cxn ang="0">
                  <a:pos x="1413" y="15"/>
                </a:cxn>
                <a:cxn ang="0">
                  <a:pos x="1364" y="12"/>
                </a:cxn>
                <a:cxn ang="0">
                  <a:pos x="1320" y="13"/>
                </a:cxn>
                <a:cxn ang="0">
                  <a:pos x="1120" y="7"/>
                </a:cxn>
                <a:cxn ang="0">
                  <a:pos x="1053" y="4"/>
                </a:cxn>
                <a:cxn ang="0">
                  <a:pos x="807" y="3"/>
                </a:cxn>
                <a:cxn ang="0">
                  <a:pos x="645" y="0"/>
                </a:cxn>
                <a:cxn ang="0">
                  <a:pos x="591" y="3"/>
                </a:cxn>
                <a:cxn ang="0">
                  <a:pos x="467" y="7"/>
                </a:cxn>
                <a:cxn ang="0">
                  <a:pos x="297" y="5"/>
                </a:cxn>
                <a:cxn ang="0">
                  <a:pos x="209" y="8"/>
                </a:cxn>
                <a:cxn ang="0">
                  <a:pos x="165" y="18"/>
                </a:cxn>
                <a:cxn ang="0">
                  <a:pos x="112" y="42"/>
                </a:cxn>
                <a:cxn ang="0">
                  <a:pos x="71" y="75"/>
                </a:cxn>
                <a:cxn ang="0">
                  <a:pos x="47" y="105"/>
                </a:cxn>
                <a:cxn ang="0">
                  <a:pos x="18" y="169"/>
                </a:cxn>
                <a:cxn ang="0">
                  <a:pos x="4" y="237"/>
                </a:cxn>
                <a:cxn ang="0">
                  <a:pos x="0" y="284"/>
                </a:cxn>
                <a:cxn ang="0">
                  <a:pos x="4" y="297"/>
                </a:cxn>
                <a:cxn ang="0">
                  <a:pos x="14" y="305"/>
                </a:cxn>
                <a:cxn ang="0">
                  <a:pos x="34" y="304"/>
                </a:cxn>
                <a:cxn ang="0">
                  <a:pos x="43" y="294"/>
                </a:cxn>
                <a:cxn ang="0">
                  <a:pos x="46" y="284"/>
                </a:cxn>
                <a:cxn ang="0">
                  <a:pos x="54" y="213"/>
                </a:cxn>
                <a:cxn ang="0">
                  <a:pos x="76" y="145"/>
                </a:cxn>
                <a:cxn ang="0">
                  <a:pos x="102" y="106"/>
                </a:cxn>
                <a:cxn ang="0">
                  <a:pos x="125" y="85"/>
                </a:cxn>
                <a:cxn ang="0">
                  <a:pos x="184" y="59"/>
                </a:cxn>
                <a:cxn ang="0">
                  <a:pos x="247" y="47"/>
                </a:cxn>
                <a:cxn ang="0">
                  <a:pos x="280" y="51"/>
                </a:cxn>
                <a:cxn ang="0">
                  <a:pos x="313" y="56"/>
                </a:cxn>
                <a:cxn ang="0">
                  <a:pos x="386" y="54"/>
                </a:cxn>
                <a:cxn ang="0">
                  <a:pos x="470" y="51"/>
                </a:cxn>
                <a:cxn ang="0">
                  <a:pos x="620" y="47"/>
                </a:cxn>
                <a:cxn ang="0">
                  <a:pos x="689" y="50"/>
                </a:cxn>
                <a:cxn ang="0">
                  <a:pos x="998" y="51"/>
                </a:cxn>
                <a:cxn ang="0">
                  <a:pos x="1184" y="54"/>
                </a:cxn>
                <a:cxn ang="0">
                  <a:pos x="1265" y="54"/>
                </a:cxn>
                <a:cxn ang="0">
                  <a:pos x="1320" y="59"/>
                </a:cxn>
                <a:cxn ang="0">
                  <a:pos x="1352" y="59"/>
                </a:cxn>
                <a:cxn ang="0">
                  <a:pos x="1400" y="58"/>
                </a:cxn>
                <a:cxn ang="0">
                  <a:pos x="1413" y="63"/>
                </a:cxn>
                <a:cxn ang="0">
                  <a:pos x="1430" y="60"/>
                </a:cxn>
                <a:cxn ang="0">
                  <a:pos x="1478" y="64"/>
                </a:cxn>
                <a:cxn ang="0">
                  <a:pos x="1543" y="85"/>
                </a:cxn>
                <a:cxn ang="0">
                  <a:pos x="1600" y="132"/>
                </a:cxn>
                <a:cxn ang="0">
                  <a:pos x="1622" y="166"/>
                </a:cxn>
                <a:cxn ang="0">
                  <a:pos x="1642" y="221"/>
                </a:cxn>
                <a:cxn ang="0">
                  <a:pos x="1645" y="280"/>
                </a:cxn>
                <a:cxn ang="0">
                  <a:pos x="1648" y="290"/>
                </a:cxn>
                <a:cxn ang="0">
                  <a:pos x="1656" y="300"/>
                </a:cxn>
                <a:cxn ang="0">
                  <a:pos x="1677" y="301"/>
                </a:cxn>
                <a:cxn ang="0">
                  <a:pos x="1687" y="294"/>
                </a:cxn>
                <a:cxn ang="0">
                  <a:pos x="1691" y="280"/>
                </a:cxn>
                <a:cxn ang="0">
                  <a:pos x="1689" y="230"/>
                </a:cxn>
                <a:cxn ang="0">
                  <a:pos x="1670" y="164"/>
                </a:cxn>
                <a:cxn ang="0">
                  <a:pos x="1632" y="100"/>
                </a:cxn>
              </a:cxnLst>
              <a:rect l="0" t="0" r="r" b="b"/>
              <a:pathLst>
                <a:path w="1691" h="306">
                  <a:moveTo>
                    <a:pt x="1632" y="100"/>
                  </a:moveTo>
                  <a:lnTo>
                    <a:pt x="1632" y="100"/>
                  </a:lnTo>
                  <a:lnTo>
                    <a:pt x="1622" y="88"/>
                  </a:lnTo>
                  <a:lnTo>
                    <a:pt x="1610" y="76"/>
                  </a:lnTo>
                  <a:lnTo>
                    <a:pt x="1600" y="67"/>
                  </a:lnTo>
                  <a:lnTo>
                    <a:pt x="1588" y="58"/>
                  </a:lnTo>
                  <a:lnTo>
                    <a:pt x="1575" y="50"/>
                  </a:lnTo>
                  <a:lnTo>
                    <a:pt x="1563" y="42"/>
                  </a:lnTo>
                  <a:lnTo>
                    <a:pt x="1550" y="37"/>
                  </a:lnTo>
                  <a:lnTo>
                    <a:pt x="1536" y="32"/>
                  </a:lnTo>
                  <a:lnTo>
                    <a:pt x="1523" y="26"/>
                  </a:lnTo>
                  <a:lnTo>
                    <a:pt x="1508" y="22"/>
                  </a:lnTo>
                  <a:lnTo>
                    <a:pt x="1479" y="17"/>
                  </a:lnTo>
                  <a:lnTo>
                    <a:pt x="1449" y="15"/>
                  </a:lnTo>
                  <a:lnTo>
                    <a:pt x="1418" y="15"/>
                  </a:lnTo>
                  <a:lnTo>
                    <a:pt x="1418" y="15"/>
                  </a:lnTo>
                  <a:lnTo>
                    <a:pt x="1413" y="15"/>
                  </a:lnTo>
                  <a:lnTo>
                    <a:pt x="1413" y="15"/>
                  </a:lnTo>
                  <a:lnTo>
                    <a:pt x="1401" y="12"/>
                  </a:lnTo>
                  <a:lnTo>
                    <a:pt x="1389" y="12"/>
                  </a:lnTo>
                  <a:lnTo>
                    <a:pt x="1364" y="12"/>
                  </a:lnTo>
                  <a:lnTo>
                    <a:pt x="1341" y="13"/>
                  </a:lnTo>
                  <a:lnTo>
                    <a:pt x="1320" y="13"/>
                  </a:lnTo>
                  <a:lnTo>
                    <a:pt x="1320" y="13"/>
                  </a:lnTo>
                  <a:lnTo>
                    <a:pt x="1219" y="13"/>
                  </a:lnTo>
                  <a:lnTo>
                    <a:pt x="1169" y="11"/>
                  </a:lnTo>
                  <a:lnTo>
                    <a:pt x="1120" y="7"/>
                  </a:lnTo>
                  <a:lnTo>
                    <a:pt x="1120" y="7"/>
                  </a:lnTo>
                  <a:lnTo>
                    <a:pt x="1091" y="5"/>
                  </a:lnTo>
                  <a:lnTo>
                    <a:pt x="1053" y="4"/>
                  </a:lnTo>
                  <a:lnTo>
                    <a:pt x="964" y="3"/>
                  </a:lnTo>
                  <a:lnTo>
                    <a:pt x="807" y="3"/>
                  </a:lnTo>
                  <a:lnTo>
                    <a:pt x="807" y="3"/>
                  </a:lnTo>
                  <a:lnTo>
                    <a:pt x="753" y="1"/>
                  </a:lnTo>
                  <a:lnTo>
                    <a:pt x="700" y="0"/>
                  </a:lnTo>
                  <a:lnTo>
                    <a:pt x="645" y="0"/>
                  </a:lnTo>
                  <a:lnTo>
                    <a:pt x="619" y="0"/>
                  </a:lnTo>
                  <a:lnTo>
                    <a:pt x="591" y="3"/>
                  </a:lnTo>
                  <a:lnTo>
                    <a:pt x="591" y="3"/>
                  </a:lnTo>
                  <a:lnTo>
                    <a:pt x="566" y="4"/>
                  </a:lnTo>
                  <a:lnTo>
                    <a:pt x="536" y="5"/>
                  </a:lnTo>
                  <a:lnTo>
                    <a:pt x="467" y="7"/>
                  </a:lnTo>
                  <a:lnTo>
                    <a:pt x="341" y="7"/>
                  </a:lnTo>
                  <a:lnTo>
                    <a:pt x="341" y="7"/>
                  </a:lnTo>
                  <a:lnTo>
                    <a:pt x="297" y="5"/>
                  </a:lnTo>
                  <a:lnTo>
                    <a:pt x="252" y="4"/>
                  </a:lnTo>
                  <a:lnTo>
                    <a:pt x="230" y="5"/>
                  </a:lnTo>
                  <a:lnTo>
                    <a:pt x="209" y="8"/>
                  </a:lnTo>
                  <a:lnTo>
                    <a:pt x="187" y="12"/>
                  </a:lnTo>
                  <a:lnTo>
                    <a:pt x="165" y="18"/>
                  </a:lnTo>
                  <a:lnTo>
                    <a:pt x="165" y="18"/>
                  </a:lnTo>
                  <a:lnTo>
                    <a:pt x="146" y="26"/>
                  </a:lnTo>
                  <a:lnTo>
                    <a:pt x="129" y="34"/>
                  </a:lnTo>
                  <a:lnTo>
                    <a:pt x="112" y="42"/>
                  </a:lnTo>
                  <a:lnTo>
                    <a:pt x="98" y="51"/>
                  </a:lnTo>
                  <a:lnTo>
                    <a:pt x="84" y="62"/>
                  </a:lnTo>
                  <a:lnTo>
                    <a:pt x="71" y="75"/>
                  </a:lnTo>
                  <a:lnTo>
                    <a:pt x="59" y="88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35" y="126"/>
                  </a:lnTo>
                  <a:lnTo>
                    <a:pt x="26" y="147"/>
                  </a:lnTo>
                  <a:lnTo>
                    <a:pt x="18" y="169"/>
                  </a:lnTo>
                  <a:lnTo>
                    <a:pt x="12" y="191"/>
                  </a:lnTo>
                  <a:lnTo>
                    <a:pt x="6" y="215"/>
                  </a:lnTo>
                  <a:lnTo>
                    <a:pt x="4" y="237"/>
                  </a:lnTo>
                  <a:lnTo>
                    <a:pt x="1" y="260"/>
                  </a:lnTo>
                  <a:lnTo>
                    <a:pt x="0" y="284"/>
                  </a:lnTo>
                  <a:lnTo>
                    <a:pt x="0" y="284"/>
                  </a:lnTo>
                  <a:lnTo>
                    <a:pt x="0" y="289"/>
                  </a:lnTo>
                  <a:lnTo>
                    <a:pt x="1" y="294"/>
                  </a:lnTo>
                  <a:lnTo>
                    <a:pt x="4" y="297"/>
                  </a:lnTo>
                  <a:lnTo>
                    <a:pt x="6" y="301"/>
                  </a:lnTo>
                  <a:lnTo>
                    <a:pt x="10" y="304"/>
                  </a:lnTo>
                  <a:lnTo>
                    <a:pt x="14" y="305"/>
                  </a:lnTo>
                  <a:lnTo>
                    <a:pt x="22" y="306"/>
                  </a:lnTo>
                  <a:lnTo>
                    <a:pt x="30" y="305"/>
                  </a:lnTo>
                  <a:lnTo>
                    <a:pt x="34" y="304"/>
                  </a:lnTo>
                  <a:lnTo>
                    <a:pt x="38" y="301"/>
                  </a:lnTo>
                  <a:lnTo>
                    <a:pt x="40" y="297"/>
                  </a:lnTo>
                  <a:lnTo>
                    <a:pt x="43" y="294"/>
                  </a:lnTo>
                  <a:lnTo>
                    <a:pt x="44" y="289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7" y="260"/>
                  </a:lnTo>
                  <a:lnTo>
                    <a:pt x="50" y="237"/>
                  </a:lnTo>
                  <a:lnTo>
                    <a:pt x="54" y="213"/>
                  </a:lnTo>
                  <a:lnTo>
                    <a:pt x="59" y="190"/>
                  </a:lnTo>
                  <a:lnTo>
                    <a:pt x="67" y="168"/>
                  </a:lnTo>
                  <a:lnTo>
                    <a:pt x="76" y="145"/>
                  </a:lnTo>
                  <a:lnTo>
                    <a:pt x="88" y="126"/>
                  </a:lnTo>
                  <a:lnTo>
                    <a:pt x="102" y="106"/>
                  </a:lnTo>
                  <a:lnTo>
                    <a:pt x="102" y="106"/>
                  </a:lnTo>
                  <a:lnTo>
                    <a:pt x="108" y="98"/>
                  </a:lnTo>
                  <a:lnTo>
                    <a:pt x="116" y="92"/>
                  </a:lnTo>
                  <a:lnTo>
                    <a:pt x="125" y="85"/>
                  </a:lnTo>
                  <a:lnTo>
                    <a:pt x="136" y="79"/>
                  </a:lnTo>
                  <a:lnTo>
                    <a:pt x="160" y="67"/>
                  </a:lnTo>
                  <a:lnTo>
                    <a:pt x="184" y="59"/>
                  </a:lnTo>
                  <a:lnTo>
                    <a:pt x="211" y="52"/>
                  </a:lnTo>
                  <a:lnTo>
                    <a:pt x="235" y="49"/>
                  </a:lnTo>
                  <a:lnTo>
                    <a:pt x="247" y="47"/>
                  </a:lnTo>
                  <a:lnTo>
                    <a:pt x="259" y="47"/>
                  </a:lnTo>
                  <a:lnTo>
                    <a:pt x="269" y="49"/>
                  </a:lnTo>
                  <a:lnTo>
                    <a:pt x="280" y="51"/>
                  </a:lnTo>
                  <a:lnTo>
                    <a:pt x="280" y="51"/>
                  </a:lnTo>
                  <a:lnTo>
                    <a:pt x="296" y="55"/>
                  </a:lnTo>
                  <a:lnTo>
                    <a:pt x="313" y="56"/>
                  </a:lnTo>
                  <a:lnTo>
                    <a:pt x="331" y="56"/>
                  </a:lnTo>
                  <a:lnTo>
                    <a:pt x="349" y="56"/>
                  </a:lnTo>
                  <a:lnTo>
                    <a:pt x="386" y="54"/>
                  </a:lnTo>
                  <a:lnTo>
                    <a:pt x="420" y="52"/>
                  </a:lnTo>
                  <a:lnTo>
                    <a:pt x="420" y="52"/>
                  </a:lnTo>
                  <a:lnTo>
                    <a:pt x="470" y="51"/>
                  </a:lnTo>
                  <a:lnTo>
                    <a:pt x="531" y="49"/>
                  </a:lnTo>
                  <a:lnTo>
                    <a:pt x="594" y="47"/>
                  </a:lnTo>
                  <a:lnTo>
                    <a:pt x="620" y="47"/>
                  </a:lnTo>
                  <a:lnTo>
                    <a:pt x="641" y="47"/>
                  </a:lnTo>
                  <a:lnTo>
                    <a:pt x="641" y="47"/>
                  </a:lnTo>
                  <a:lnTo>
                    <a:pt x="689" y="50"/>
                  </a:lnTo>
                  <a:lnTo>
                    <a:pt x="746" y="51"/>
                  </a:lnTo>
                  <a:lnTo>
                    <a:pt x="871" y="51"/>
                  </a:lnTo>
                  <a:lnTo>
                    <a:pt x="998" y="51"/>
                  </a:lnTo>
                  <a:lnTo>
                    <a:pt x="1101" y="52"/>
                  </a:lnTo>
                  <a:lnTo>
                    <a:pt x="1101" y="52"/>
                  </a:lnTo>
                  <a:lnTo>
                    <a:pt x="1184" y="54"/>
                  </a:lnTo>
                  <a:lnTo>
                    <a:pt x="1224" y="55"/>
                  </a:lnTo>
                  <a:lnTo>
                    <a:pt x="1265" y="54"/>
                  </a:lnTo>
                  <a:lnTo>
                    <a:pt x="1265" y="54"/>
                  </a:lnTo>
                  <a:lnTo>
                    <a:pt x="1283" y="55"/>
                  </a:lnTo>
                  <a:lnTo>
                    <a:pt x="1301" y="56"/>
                  </a:lnTo>
                  <a:lnTo>
                    <a:pt x="1320" y="59"/>
                  </a:lnTo>
                  <a:lnTo>
                    <a:pt x="1338" y="59"/>
                  </a:lnTo>
                  <a:lnTo>
                    <a:pt x="1338" y="59"/>
                  </a:lnTo>
                  <a:lnTo>
                    <a:pt x="1352" y="59"/>
                  </a:lnTo>
                  <a:lnTo>
                    <a:pt x="1372" y="56"/>
                  </a:lnTo>
                  <a:lnTo>
                    <a:pt x="1392" y="56"/>
                  </a:lnTo>
                  <a:lnTo>
                    <a:pt x="1400" y="58"/>
                  </a:lnTo>
                  <a:lnTo>
                    <a:pt x="1406" y="60"/>
                  </a:lnTo>
                  <a:lnTo>
                    <a:pt x="1406" y="60"/>
                  </a:lnTo>
                  <a:lnTo>
                    <a:pt x="1413" y="63"/>
                  </a:lnTo>
                  <a:lnTo>
                    <a:pt x="1419" y="64"/>
                  </a:lnTo>
                  <a:lnTo>
                    <a:pt x="1424" y="63"/>
                  </a:lnTo>
                  <a:lnTo>
                    <a:pt x="1430" y="60"/>
                  </a:lnTo>
                  <a:lnTo>
                    <a:pt x="1430" y="60"/>
                  </a:lnTo>
                  <a:lnTo>
                    <a:pt x="1455" y="62"/>
                  </a:lnTo>
                  <a:lnTo>
                    <a:pt x="1478" y="64"/>
                  </a:lnTo>
                  <a:lnTo>
                    <a:pt x="1502" y="69"/>
                  </a:lnTo>
                  <a:lnTo>
                    <a:pt x="1523" y="76"/>
                  </a:lnTo>
                  <a:lnTo>
                    <a:pt x="1543" y="85"/>
                  </a:lnTo>
                  <a:lnTo>
                    <a:pt x="1563" y="98"/>
                  </a:lnTo>
                  <a:lnTo>
                    <a:pt x="1581" y="114"/>
                  </a:lnTo>
                  <a:lnTo>
                    <a:pt x="1600" y="132"/>
                  </a:lnTo>
                  <a:lnTo>
                    <a:pt x="1600" y="132"/>
                  </a:lnTo>
                  <a:lnTo>
                    <a:pt x="1613" y="149"/>
                  </a:lnTo>
                  <a:lnTo>
                    <a:pt x="1622" y="166"/>
                  </a:lnTo>
                  <a:lnTo>
                    <a:pt x="1631" y="183"/>
                  </a:lnTo>
                  <a:lnTo>
                    <a:pt x="1636" y="202"/>
                  </a:lnTo>
                  <a:lnTo>
                    <a:pt x="1642" y="221"/>
                  </a:lnTo>
                  <a:lnTo>
                    <a:pt x="1644" y="241"/>
                  </a:lnTo>
                  <a:lnTo>
                    <a:pt x="1645" y="260"/>
                  </a:lnTo>
                  <a:lnTo>
                    <a:pt x="1645" y="280"/>
                  </a:lnTo>
                  <a:lnTo>
                    <a:pt x="1645" y="280"/>
                  </a:lnTo>
                  <a:lnTo>
                    <a:pt x="1647" y="285"/>
                  </a:lnTo>
                  <a:lnTo>
                    <a:pt x="1648" y="290"/>
                  </a:lnTo>
                  <a:lnTo>
                    <a:pt x="1651" y="294"/>
                  </a:lnTo>
                  <a:lnTo>
                    <a:pt x="1653" y="297"/>
                  </a:lnTo>
                  <a:lnTo>
                    <a:pt x="1656" y="300"/>
                  </a:lnTo>
                  <a:lnTo>
                    <a:pt x="1660" y="301"/>
                  </a:lnTo>
                  <a:lnTo>
                    <a:pt x="1669" y="302"/>
                  </a:lnTo>
                  <a:lnTo>
                    <a:pt x="1677" y="301"/>
                  </a:lnTo>
                  <a:lnTo>
                    <a:pt x="1681" y="300"/>
                  </a:lnTo>
                  <a:lnTo>
                    <a:pt x="1685" y="297"/>
                  </a:lnTo>
                  <a:lnTo>
                    <a:pt x="1687" y="294"/>
                  </a:lnTo>
                  <a:lnTo>
                    <a:pt x="1690" y="290"/>
                  </a:lnTo>
                  <a:lnTo>
                    <a:pt x="1691" y="285"/>
                  </a:lnTo>
                  <a:lnTo>
                    <a:pt x="1691" y="280"/>
                  </a:lnTo>
                  <a:lnTo>
                    <a:pt x="1691" y="280"/>
                  </a:lnTo>
                  <a:lnTo>
                    <a:pt x="1691" y="255"/>
                  </a:lnTo>
                  <a:lnTo>
                    <a:pt x="1689" y="230"/>
                  </a:lnTo>
                  <a:lnTo>
                    <a:pt x="1685" y="207"/>
                  </a:lnTo>
                  <a:lnTo>
                    <a:pt x="1678" y="185"/>
                  </a:lnTo>
                  <a:lnTo>
                    <a:pt x="1670" y="164"/>
                  </a:lnTo>
                  <a:lnTo>
                    <a:pt x="1660" y="143"/>
                  </a:lnTo>
                  <a:lnTo>
                    <a:pt x="1647" y="120"/>
                  </a:lnTo>
                  <a:lnTo>
                    <a:pt x="1632" y="100"/>
                  </a:lnTo>
                  <a:lnTo>
                    <a:pt x="1632" y="10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23" name="Freeform 235"/>
            <p:cNvSpPr/>
            <p:nvPr/>
          </p:nvSpPr>
          <p:spPr bwMode="auto">
            <a:xfrm>
              <a:off x="3148014" y="4441813"/>
              <a:ext cx="671513" cy="120650"/>
            </a:xfrm>
            <a:custGeom>
              <a:avLst/>
              <a:gdLst/>
              <a:ahLst/>
              <a:cxnLst>
                <a:cxn ang="0">
                  <a:pos x="1622" y="218"/>
                </a:cxn>
                <a:cxn ang="0">
                  <a:pos x="1588" y="248"/>
                </a:cxn>
                <a:cxn ang="0">
                  <a:pos x="1550" y="269"/>
                </a:cxn>
                <a:cxn ang="0">
                  <a:pos x="1508" y="282"/>
                </a:cxn>
                <a:cxn ang="0">
                  <a:pos x="1418" y="292"/>
                </a:cxn>
                <a:cxn ang="0">
                  <a:pos x="1413" y="292"/>
                </a:cxn>
                <a:cxn ang="0">
                  <a:pos x="1364" y="294"/>
                </a:cxn>
                <a:cxn ang="0">
                  <a:pos x="1320" y="292"/>
                </a:cxn>
                <a:cxn ang="0">
                  <a:pos x="1120" y="298"/>
                </a:cxn>
                <a:cxn ang="0">
                  <a:pos x="1053" y="302"/>
                </a:cxn>
                <a:cxn ang="0">
                  <a:pos x="807" y="303"/>
                </a:cxn>
                <a:cxn ang="0">
                  <a:pos x="645" y="306"/>
                </a:cxn>
                <a:cxn ang="0">
                  <a:pos x="591" y="303"/>
                </a:cxn>
                <a:cxn ang="0">
                  <a:pos x="467" y="301"/>
                </a:cxn>
                <a:cxn ang="0">
                  <a:pos x="343" y="303"/>
                </a:cxn>
                <a:cxn ang="0">
                  <a:pos x="231" y="302"/>
                </a:cxn>
                <a:cxn ang="0">
                  <a:pos x="165" y="286"/>
                </a:cxn>
                <a:cxn ang="0">
                  <a:pos x="129" y="272"/>
                </a:cxn>
                <a:cxn ang="0">
                  <a:pos x="84" y="243"/>
                </a:cxn>
                <a:cxn ang="0">
                  <a:pos x="47" y="201"/>
                </a:cxn>
                <a:cxn ang="0">
                  <a:pos x="26" y="159"/>
                </a:cxn>
                <a:cxn ang="0">
                  <a:pos x="6" y="91"/>
                </a:cxn>
                <a:cxn ang="0">
                  <a:pos x="0" y="21"/>
                </a:cxn>
                <a:cxn ang="0">
                  <a:pos x="1" y="12"/>
                </a:cxn>
                <a:cxn ang="0">
                  <a:pos x="10" y="3"/>
                </a:cxn>
                <a:cxn ang="0">
                  <a:pos x="30" y="1"/>
                </a:cxn>
                <a:cxn ang="0">
                  <a:pos x="40" y="8"/>
                </a:cxn>
                <a:cxn ang="0">
                  <a:pos x="46" y="21"/>
                </a:cxn>
                <a:cxn ang="0">
                  <a:pos x="50" y="68"/>
                </a:cxn>
                <a:cxn ang="0">
                  <a:pos x="67" y="137"/>
                </a:cxn>
                <a:cxn ang="0">
                  <a:pos x="102" y="199"/>
                </a:cxn>
                <a:cxn ang="0">
                  <a:pos x="116" y="213"/>
                </a:cxn>
                <a:cxn ang="0">
                  <a:pos x="160" y="237"/>
                </a:cxn>
                <a:cxn ang="0">
                  <a:pos x="235" y="256"/>
                </a:cxn>
                <a:cxn ang="0">
                  <a:pos x="281" y="259"/>
                </a:cxn>
                <a:cxn ang="0">
                  <a:pos x="436" y="259"/>
                </a:cxn>
                <a:cxn ang="0">
                  <a:pos x="641" y="258"/>
                </a:cxn>
                <a:cxn ang="0">
                  <a:pos x="746" y="255"/>
                </a:cxn>
                <a:cxn ang="0">
                  <a:pos x="1101" y="254"/>
                </a:cxn>
                <a:cxn ang="0">
                  <a:pos x="1224" y="251"/>
                </a:cxn>
                <a:cxn ang="0">
                  <a:pos x="1283" y="251"/>
                </a:cxn>
                <a:cxn ang="0">
                  <a:pos x="1338" y="246"/>
                </a:cxn>
                <a:cxn ang="0">
                  <a:pos x="1372" y="248"/>
                </a:cxn>
                <a:cxn ang="0">
                  <a:pos x="1406" y="246"/>
                </a:cxn>
                <a:cxn ang="0">
                  <a:pos x="1419" y="242"/>
                </a:cxn>
                <a:cxn ang="0">
                  <a:pos x="1430" y="246"/>
                </a:cxn>
                <a:cxn ang="0">
                  <a:pos x="1502" y="237"/>
                </a:cxn>
                <a:cxn ang="0">
                  <a:pos x="1563" y="208"/>
                </a:cxn>
                <a:cxn ang="0">
                  <a:pos x="1600" y="174"/>
                </a:cxn>
                <a:cxn ang="0">
                  <a:pos x="1631" y="122"/>
                </a:cxn>
                <a:cxn ang="0">
                  <a:pos x="1644" y="65"/>
                </a:cxn>
                <a:cxn ang="0">
                  <a:pos x="1645" y="25"/>
                </a:cxn>
                <a:cxn ang="0">
                  <a:pos x="1651" y="12"/>
                </a:cxn>
                <a:cxn ang="0">
                  <a:pos x="1660" y="5"/>
                </a:cxn>
                <a:cxn ang="0">
                  <a:pos x="1681" y="6"/>
                </a:cxn>
                <a:cxn ang="0">
                  <a:pos x="1690" y="16"/>
                </a:cxn>
                <a:cxn ang="0">
                  <a:pos x="1691" y="25"/>
                </a:cxn>
                <a:cxn ang="0">
                  <a:pos x="1685" y="98"/>
                </a:cxn>
                <a:cxn ang="0">
                  <a:pos x="1660" y="163"/>
                </a:cxn>
                <a:cxn ang="0">
                  <a:pos x="1632" y="205"/>
                </a:cxn>
              </a:cxnLst>
              <a:rect l="0" t="0" r="r" b="b"/>
              <a:pathLst>
                <a:path w="1691" h="306">
                  <a:moveTo>
                    <a:pt x="1632" y="205"/>
                  </a:moveTo>
                  <a:lnTo>
                    <a:pt x="1632" y="205"/>
                  </a:lnTo>
                  <a:lnTo>
                    <a:pt x="1622" y="218"/>
                  </a:lnTo>
                  <a:lnTo>
                    <a:pt x="1610" y="229"/>
                  </a:lnTo>
                  <a:lnTo>
                    <a:pt x="1600" y="239"/>
                  </a:lnTo>
                  <a:lnTo>
                    <a:pt x="1588" y="248"/>
                  </a:lnTo>
                  <a:lnTo>
                    <a:pt x="1575" y="256"/>
                  </a:lnTo>
                  <a:lnTo>
                    <a:pt x="1563" y="263"/>
                  </a:lnTo>
                  <a:lnTo>
                    <a:pt x="1550" y="269"/>
                  </a:lnTo>
                  <a:lnTo>
                    <a:pt x="1536" y="275"/>
                  </a:lnTo>
                  <a:lnTo>
                    <a:pt x="1523" y="278"/>
                  </a:lnTo>
                  <a:lnTo>
                    <a:pt x="1508" y="282"/>
                  </a:lnTo>
                  <a:lnTo>
                    <a:pt x="1479" y="288"/>
                  </a:lnTo>
                  <a:lnTo>
                    <a:pt x="1449" y="290"/>
                  </a:lnTo>
                  <a:lnTo>
                    <a:pt x="1418" y="292"/>
                  </a:lnTo>
                  <a:lnTo>
                    <a:pt x="1418" y="292"/>
                  </a:lnTo>
                  <a:lnTo>
                    <a:pt x="1413" y="292"/>
                  </a:lnTo>
                  <a:lnTo>
                    <a:pt x="1413" y="292"/>
                  </a:lnTo>
                  <a:lnTo>
                    <a:pt x="1401" y="293"/>
                  </a:lnTo>
                  <a:lnTo>
                    <a:pt x="1389" y="294"/>
                  </a:lnTo>
                  <a:lnTo>
                    <a:pt x="1364" y="294"/>
                  </a:lnTo>
                  <a:lnTo>
                    <a:pt x="1341" y="293"/>
                  </a:lnTo>
                  <a:lnTo>
                    <a:pt x="1320" y="292"/>
                  </a:lnTo>
                  <a:lnTo>
                    <a:pt x="1320" y="292"/>
                  </a:lnTo>
                  <a:lnTo>
                    <a:pt x="1219" y="293"/>
                  </a:lnTo>
                  <a:lnTo>
                    <a:pt x="1169" y="294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091" y="301"/>
                  </a:lnTo>
                  <a:lnTo>
                    <a:pt x="1053" y="302"/>
                  </a:lnTo>
                  <a:lnTo>
                    <a:pt x="964" y="303"/>
                  </a:lnTo>
                  <a:lnTo>
                    <a:pt x="807" y="303"/>
                  </a:lnTo>
                  <a:lnTo>
                    <a:pt x="807" y="303"/>
                  </a:lnTo>
                  <a:lnTo>
                    <a:pt x="753" y="303"/>
                  </a:lnTo>
                  <a:lnTo>
                    <a:pt x="700" y="306"/>
                  </a:lnTo>
                  <a:lnTo>
                    <a:pt x="645" y="306"/>
                  </a:lnTo>
                  <a:lnTo>
                    <a:pt x="619" y="305"/>
                  </a:lnTo>
                  <a:lnTo>
                    <a:pt x="591" y="303"/>
                  </a:lnTo>
                  <a:lnTo>
                    <a:pt x="591" y="303"/>
                  </a:lnTo>
                  <a:lnTo>
                    <a:pt x="566" y="302"/>
                  </a:lnTo>
                  <a:lnTo>
                    <a:pt x="536" y="301"/>
                  </a:lnTo>
                  <a:lnTo>
                    <a:pt x="467" y="301"/>
                  </a:lnTo>
                  <a:lnTo>
                    <a:pt x="399" y="302"/>
                  </a:lnTo>
                  <a:lnTo>
                    <a:pt x="343" y="303"/>
                  </a:lnTo>
                  <a:lnTo>
                    <a:pt x="343" y="303"/>
                  </a:lnTo>
                  <a:lnTo>
                    <a:pt x="297" y="303"/>
                  </a:lnTo>
                  <a:lnTo>
                    <a:pt x="252" y="303"/>
                  </a:lnTo>
                  <a:lnTo>
                    <a:pt x="231" y="302"/>
                  </a:lnTo>
                  <a:lnTo>
                    <a:pt x="209" y="298"/>
                  </a:lnTo>
                  <a:lnTo>
                    <a:pt x="187" y="294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46" y="280"/>
                  </a:lnTo>
                  <a:lnTo>
                    <a:pt x="129" y="272"/>
                  </a:lnTo>
                  <a:lnTo>
                    <a:pt x="112" y="264"/>
                  </a:lnTo>
                  <a:lnTo>
                    <a:pt x="98" y="254"/>
                  </a:lnTo>
                  <a:lnTo>
                    <a:pt x="84" y="243"/>
                  </a:lnTo>
                  <a:lnTo>
                    <a:pt x="71" y="231"/>
                  </a:lnTo>
                  <a:lnTo>
                    <a:pt x="59" y="217"/>
                  </a:lnTo>
                  <a:lnTo>
                    <a:pt x="47" y="201"/>
                  </a:lnTo>
                  <a:lnTo>
                    <a:pt x="47" y="201"/>
                  </a:lnTo>
                  <a:lnTo>
                    <a:pt x="35" y="180"/>
                  </a:lnTo>
                  <a:lnTo>
                    <a:pt x="26" y="159"/>
                  </a:lnTo>
                  <a:lnTo>
                    <a:pt x="18" y="137"/>
                  </a:lnTo>
                  <a:lnTo>
                    <a:pt x="12" y="114"/>
                  </a:lnTo>
                  <a:lnTo>
                    <a:pt x="6" y="91"/>
                  </a:lnTo>
                  <a:lnTo>
                    <a:pt x="4" y="68"/>
                  </a:lnTo>
                  <a:lnTo>
                    <a:pt x="1" y="44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4" y="8"/>
                  </a:lnTo>
                  <a:lnTo>
                    <a:pt x="6" y="5"/>
                  </a:lnTo>
                  <a:lnTo>
                    <a:pt x="10" y="3"/>
                  </a:lnTo>
                  <a:lnTo>
                    <a:pt x="14" y="1"/>
                  </a:lnTo>
                  <a:lnTo>
                    <a:pt x="22" y="0"/>
                  </a:lnTo>
                  <a:lnTo>
                    <a:pt x="30" y="1"/>
                  </a:lnTo>
                  <a:lnTo>
                    <a:pt x="34" y="3"/>
                  </a:lnTo>
                  <a:lnTo>
                    <a:pt x="38" y="5"/>
                  </a:lnTo>
                  <a:lnTo>
                    <a:pt x="40" y="8"/>
                  </a:lnTo>
                  <a:lnTo>
                    <a:pt x="43" y="12"/>
                  </a:lnTo>
                  <a:lnTo>
                    <a:pt x="44" y="16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7" y="44"/>
                  </a:lnTo>
                  <a:lnTo>
                    <a:pt x="50" y="68"/>
                  </a:lnTo>
                  <a:lnTo>
                    <a:pt x="54" y="91"/>
                  </a:lnTo>
                  <a:lnTo>
                    <a:pt x="59" y="115"/>
                  </a:lnTo>
                  <a:lnTo>
                    <a:pt x="67" y="137"/>
                  </a:lnTo>
                  <a:lnTo>
                    <a:pt x="76" y="159"/>
                  </a:lnTo>
                  <a:lnTo>
                    <a:pt x="88" y="180"/>
                  </a:lnTo>
                  <a:lnTo>
                    <a:pt x="102" y="199"/>
                  </a:lnTo>
                  <a:lnTo>
                    <a:pt x="102" y="199"/>
                  </a:lnTo>
                  <a:lnTo>
                    <a:pt x="108" y="207"/>
                  </a:lnTo>
                  <a:lnTo>
                    <a:pt x="116" y="213"/>
                  </a:lnTo>
                  <a:lnTo>
                    <a:pt x="125" y="220"/>
                  </a:lnTo>
                  <a:lnTo>
                    <a:pt x="136" y="226"/>
                  </a:lnTo>
                  <a:lnTo>
                    <a:pt x="160" y="237"/>
                  </a:lnTo>
                  <a:lnTo>
                    <a:pt x="184" y="244"/>
                  </a:lnTo>
                  <a:lnTo>
                    <a:pt x="211" y="251"/>
                  </a:lnTo>
                  <a:lnTo>
                    <a:pt x="235" y="256"/>
                  </a:lnTo>
                  <a:lnTo>
                    <a:pt x="260" y="259"/>
                  </a:lnTo>
                  <a:lnTo>
                    <a:pt x="281" y="259"/>
                  </a:lnTo>
                  <a:lnTo>
                    <a:pt x="281" y="259"/>
                  </a:lnTo>
                  <a:lnTo>
                    <a:pt x="362" y="259"/>
                  </a:lnTo>
                  <a:lnTo>
                    <a:pt x="436" y="259"/>
                  </a:lnTo>
                  <a:lnTo>
                    <a:pt x="436" y="259"/>
                  </a:lnTo>
                  <a:lnTo>
                    <a:pt x="539" y="260"/>
                  </a:lnTo>
                  <a:lnTo>
                    <a:pt x="595" y="259"/>
                  </a:lnTo>
                  <a:lnTo>
                    <a:pt x="641" y="258"/>
                  </a:lnTo>
                  <a:lnTo>
                    <a:pt x="641" y="258"/>
                  </a:lnTo>
                  <a:lnTo>
                    <a:pt x="689" y="256"/>
                  </a:lnTo>
                  <a:lnTo>
                    <a:pt x="746" y="255"/>
                  </a:lnTo>
                  <a:lnTo>
                    <a:pt x="871" y="254"/>
                  </a:lnTo>
                  <a:lnTo>
                    <a:pt x="998" y="254"/>
                  </a:lnTo>
                  <a:lnTo>
                    <a:pt x="1101" y="254"/>
                  </a:lnTo>
                  <a:lnTo>
                    <a:pt x="1101" y="254"/>
                  </a:lnTo>
                  <a:lnTo>
                    <a:pt x="1184" y="251"/>
                  </a:lnTo>
                  <a:lnTo>
                    <a:pt x="1224" y="251"/>
                  </a:lnTo>
                  <a:lnTo>
                    <a:pt x="1265" y="251"/>
                  </a:lnTo>
                  <a:lnTo>
                    <a:pt x="1265" y="251"/>
                  </a:lnTo>
                  <a:lnTo>
                    <a:pt x="1283" y="251"/>
                  </a:lnTo>
                  <a:lnTo>
                    <a:pt x="1301" y="250"/>
                  </a:lnTo>
                  <a:lnTo>
                    <a:pt x="1320" y="247"/>
                  </a:lnTo>
                  <a:lnTo>
                    <a:pt x="1338" y="246"/>
                  </a:lnTo>
                  <a:lnTo>
                    <a:pt x="1338" y="246"/>
                  </a:lnTo>
                  <a:lnTo>
                    <a:pt x="1352" y="247"/>
                  </a:lnTo>
                  <a:lnTo>
                    <a:pt x="1372" y="248"/>
                  </a:lnTo>
                  <a:lnTo>
                    <a:pt x="1392" y="248"/>
                  </a:lnTo>
                  <a:lnTo>
                    <a:pt x="1400" y="247"/>
                  </a:lnTo>
                  <a:lnTo>
                    <a:pt x="1406" y="246"/>
                  </a:lnTo>
                  <a:lnTo>
                    <a:pt x="1406" y="246"/>
                  </a:lnTo>
                  <a:lnTo>
                    <a:pt x="1413" y="242"/>
                  </a:lnTo>
                  <a:lnTo>
                    <a:pt x="1419" y="242"/>
                  </a:lnTo>
                  <a:lnTo>
                    <a:pt x="1424" y="243"/>
                  </a:lnTo>
                  <a:lnTo>
                    <a:pt x="1430" y="246"/>
                  </a:lnTo>
                  <a:lnTo>
                    <a:pt x="1430" y="246"/>
                  </a:lnTo>
                  <a:lnTo>
                    <a:pt x="1455" y="244"/>
                  </a:lnTo>
                  <a:lnTo>
                    <a:pt x="1478" y="242"/>
                  </a:lnTo>
                  <a:lnTo>
                    <a:pt x="1502" y="237"/>
                  </a:lnTo>
                  <a:lnTo>
                    <a:pt x="1523" y="230"/>
                  </a:lnTo>
                  <a:lnTo>
                    <a:pt x="1543" y="220"/>
                  </a:lnTo>
                  <a:lnTo>
                    <a:pt x="1563" y="208"/>
                  </a:lnTo>
                  <a:lnTo>
                    <a:pt x="1581" y="192"/>
                  </a:lnTo>
                  <a:lnTo>
                    <a:pt x="1600" y="174"/>
                  </a:lnTo>
                  <a:lnTo>
                    <a:pt x="1600" y="174"/>
                  </a:lnTo>
                  <a:lnTo>
                    <a:pt x="1613" y="157"/>
                  </a:lnTo>
                  <a:lnTo>
                    <a:pt x="1622" y="140"/>
                  </a:lnTo>
                  <a:lnTo>
                    <a:pt x="1631" y="122"/>
                  </a:lnTo>
                  <a:lnTo>
                    <a:pt x="1636" y="103"/>
                  </a:lnTo>
                  <a:lnTo>
                    <a:pt x="1642" y="85"/>
                  </a:lnTo>
                  <a:lnTo>
                    <a:pt x="1644" y="65"/>
                  </a:lnTo>
                  <a:lnTo>
                    <a:pt x="1645" y="46"/>
                  </a:lnTo>
                  <a:lnTo>
                    <a:pt x="1645" y="25"/>
                  </a:lnTo>
                  <a:lnTo>
                    <a:pt x="1645" y="25"/>
                  </a:lnTo>
                  <a:lnTo>
                    <a:pt x="1647" y="20"/>
                  </a:lnTo>
                  <a:lnTo>
                    <a:pt x="1648" y="16"/>
                  </a:lnTo>
                  <a:lnTo>
                    <a:pt x="1651" y="12"/>
                  </a:lnTo>
                  <a:lnTo>
                    <a:pt x="1653" y="9"/>
                  </a:lnTo>
                  <a:lnTo>
                    <a:pt x="1656" y="6"/>
                  </a:lnTo>
                  <a:lnTo>
                    <a:pt x="1660" y="5"/>
                  </a:lnTo>
                  <a:lnTo>
                    <a:pt x="1669" y="3"/>
                  </a:lnTo>
                  <a:lnTo>
                    <a:pt x="1677" y="5"/>
                  </a:lnTo>
                  <a:lnTo>
                    <a:pt x="1681" y="6"/>
                  </a:lnTo>
                  <a:lnTo>
                    <a:pt x="1685" y="9"/>
                  </a:lnTo>
                  <a:lnTo>
                    <a:pt x="1687" y="12"/>
                  </a:lnTo>
                  <a:lnTo>
                    <a:pt x="1690" y="16"/>
                  </a:lnTo>
                  <a:lnTo>
                    <a:pt x="1691" y="20"/>
                  </a:lnTo>
                  <a:lnTo>
                    <a:pt x="1691" y="25"/>
                  </a:lnTo>
                  <a:lnTo>
                    <a:pt x="1691" y="25"/>
                  </a:lnTo>
                  <a:lnTo>
                    <a:pt x="1691" y="51"/>
                  </a:lnTo>
                  <a:lnTo>
                    <a:pt x="1689" y="76"/>
                  </a:lnTo>
                  <a:lnTo>
                    <a:pt x="1685" y="98"/>
                  </a:lnTo>
                  <a:lnTo>
                    <a:pt x="1678" y="120"/>
                  </a:lnTo>
                  <a:lnTo>
                    <a:pt x="1670" y="142"/>
                  </a:lnTo>
                  <a:lnTo>
                    <a:pt x="1660" y="163"/>
                  </a:lnTo>
                  <a:lnTo>
                    <a:pt x="1647" y="184"/>
                  </a:lnTo>
                  <a:lnTo>
                    <a:pt x="1632" y="205"/>
                  </a:lnTo>
                  <a:lnTo>
                    <a:pt x="1632" y="20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grpSp>
          <p:nvGrpSpPr>
            <p:cNvPr id="1290" name="组合 1289"/>
            <p:cNvGrpSpPr/>
            <p:nvPr/>
          </p:nvGrpSpPr>
          <p:grpSpPr>
            <a:xfrm>
              <a:off x="3159126" y="3783000"/>
              <a:ext cx="661988" cy="771525"/>
              <a:chOff x="3159126" y="4052888"/>
              <a:chExt cx="661988" cy="771525"/>
            </a:xfrm>
            <a:grpFill/>
          </p:grpSpPr>
          <p:sp>
            <p:nvSpPr>
              <p:cNvPr id="12452" name="Freeform 164"/>
              <p:cNvSpPr/>
              <p:nvPr/>
            </p:nvSpPr>
            <p:spPr bwMode="auto">
              <a:xfrm>
                <a:off x="3275013" y="4208463"/>
                <a:ext cx="15875" cy="22225"/>
              </a:xfrm>
              <a:custGeom>
                <a:avLst/>
                <a:gdLst/>
                <a:ahLst/>
                <a:cxnLst>
                  <a:cxn ang="0">
                    <a:pos x="30" y="5"/>
                  </a:cxn>
                  <a:cxn ang="0">
                    <a:pos x="30" y="5"/>
                  </a:cxn>
                  <a:cxn ang="0">
                    <a:pos x="29" y="8"/>
                  </a:cxn>
                  <a:cxn ang="0">
                    <a:pos x="28" y="11"/>
                  </a:cxn>
                  <a:cxn ang="0">
                    <a:pos x="22" y="14"/>
                  </a:cxn>
                  <a:cxn ang="0">
                    <a:pos x="22" y="14"/>
                  </a:cxn>
                  <a:cxn ang="0">
                    <a:pos x="17" y="20"/>
                  </a:cxn>
                  <a:cxn ang="0">
                    <a:pos x="14" y="25"/>
                  </a:cxn>
                  <a:cxn ang="0">
                    <a:pos x="14" y="25"/>
                  </a:cxn>
                  <a:cxn ang="0">
                    <a:pos x="7" y="37"/>
                  </a:cxn>
                  <a:cxn ang="0">
                    <a:pos x="0" y="50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0" y="54"/>
                  </a:cxn>
                  <a:cxn ang="0">
                    <a:pos x="1" y="55"/>
                  </a:cxn>
                  <a:cxn ang="0">
                    <a:pos x="4" y="56"/>
                  </a:cxn>
                  <a:cxn ang="0">
                    <a:pos x="8" y="56"/>
                  </a:cxn>
                  <a:cxn ang="0">
                    <a:pos x="9" y="55"/>
                  </a:cxn>
                  <a:cxn ang="0">
                    <a:pos x="11" y="52"/>
                  </a:cxn>
                  <a:cxn ang="0">
                    <a:pos x="11" y="52"/>
                  </a:cxn>
                  <a:cxn ang="0">
                    <a:pos x="14" y="45"/>
                  </a:cxn>
                  <a:cxn ang="0">
                    <a:pos x="18" y="37"/>
                  </a:cxn>
                  <a:cxn ang="0">
                    <a:pos x="24" y="29"/>
                  </a:cxn>
                  <a:cxn ang="0">
                    <a:pos x="30" y="24"/>
                  </a:cxn>
                  <a:cxn ang="0">
                    <a:pos x="30" y="24"/>
                  </a:cxn>
                  <a:cxn ang="0">
                    <a:pos x="38" y="16"/>
                  </a:cxn>
                  <a:cxn ang="0">
                    <a:pos x="41" y="11"/>
                  </a:cxn>
                  <a:cxn ang="0">
                    <a:pos x="42" y="5"/>
                  </a:cxn>
                  <a:cxn ang="0">
                    <a:pos x="42" y="5"/>
                  </a:cxn>
                  <a:cxn ang="0">
                    <a:pos x="42" y="3"/>
                  </a:cxn>
                  <a:cxn ang="0">
                    <a:pos x="41" y="1"/>
                  </a:cxn>
                  <a:cxn ang="0">
                    <a:pos x="38" y="0"/>
                  </a:cxn>
                  <a:cxn ang="0">
                    <a:pos x="37" y="0"/>
                  </a:cxn>
                  <a:cxn ang="0">
                    <a:pos x="33" y="1"/>
                  </a:cxn>
                  <a:cxn ang="0">
                    <a:pos x="31" y="3"/>
                  </a:cxn>
                  <a:cxn ang="0">
                    <a:pos x="30" y="5"/>
                  </a:cxn>
                  <a:cxn ang="0">
                    <a:pos x="30" y="5"/>
                  </a:cxn>
                </a:cxnLst>
                <a:rect l="0" t="0" r="r" b="b"/>
                <a:pathLst>
                  <a:path w="42" h="56">
                    <a:moveTo>
                      <a:pt x="30" y="5"/>
                    </a:moveTo>
                    <a:lnTo>
                      <a:pt x="30" y="5"/>
                    </a:lnTo>
                    <a:lnTo>
                      <a:pt x="29" y="8"/>
                    </a:lnTo>
                    <a:lnTo>
                      <a:pt x="28" y="11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17" y="20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7" y="37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0" y="54"/>
                    </a:lnTo>
                    <a:lnTo>
                      <a:pt x="1" y="55"/>
                    </a:lnTo>
                    <a:lnTo>
                      <a:pt x="4" y="56"/>
                    </a:lnTo>
                    <a:lnTo>
                      <a:pt x="8" y="56"/>
                    </a:lnTo>
                    <a:lnTo>
                      <a:pt x="9" y="55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4" y="45"/>
                    </a:lnTo>
                    <a:lnTo>
                      <a:pt x="18" y="37"/>
                    </a:lnTo>
                    <a:lnTo>
                      <a:pt x="24" y="29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38" y="16"/>
                    </a:lnTo>
                    <a:lnTo>
                      <a:pt x="41" y="11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3"/>
                    </a:lnTo>
                    <a:lnTo>
                      <a:pt x="41" y="1"/>
                    </a:lnTo>
                    <a:lnTo>
                      <a:pt x="38" y="0"/>
                    </a:lnTo>
                    <a:lnTo>
                      <a:pt x="37" y="0"/>
                    </a:lnTo>
                    <a:lnTo>
                      <a:pt x="33" y="1"/>
                    </a:lnTo>
                    <a:lnTo>
                      <a:pt x="31" y="3"/>
                    </a:lnTo>
                    <a:lnTo>
                      <a:pt x="30" y="5"/>
                    </a:lnTo>
                    <a:lnTo>
                      <a:pt x="3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53" name="Freeform 165"/>
              <p:cNvSpPr/>
              <p:nvPr/>
            </p:nvSpPr>
            <p:spPr bwMode="auto">
              <a:xfrm>
                <a:off x="3273426" y="4241800"/>
                <a:ext cx="22225" cy="23813"/>
              </a:xfrm>
              <a:custGeom>
                <a:avLst/>
                <a:gdLst/>
                <a:ahLst/>
                <a:cxnLst>
                  <a:cxn ang="0">
                    <a:pos x="47" y="3"/>
                  </a:cxn>
                  <a:cxn ang="0">
                    <a:pos x="47" y="3"/>
                  </a:cxn>
                  <a:cxn ang="0">
                    <a:pos x="22" y="27"/>
                  </a:cxn>
                  <a:cxn ang="0">
                    <a:pos x="11" y="40"/>
                  </a:cxn>
                  <a:cxn ang="0">
                    <a:pos x="0" y="53"/>
                  </a:cxn>
                  <a:cxn ang="0">
                    <a:pos x="0" y="53"/>
                  </a:cxn>
                  <a:cxn ang="0">
                    <a:pos x="0" y="55"/>
                  </a:cxn>
                  <a:cxn ang="0">
                    <a:pos x="0" y="58"/>
                  </a:cxn>
                  <a:cxn ang="0">
                    <a:pos x="3" y="61"/>
                  </a:cxn>
                  <a:cxn ang="0">
                    <a:pos x="7" y="62"/>
                  </a:cxn>
                  <a:cxn ang="0">
                    <a:pos x="9" y="61"/>
                  </a:cxn>
                  <a:cxn ang="0">
                    <a:pos x="11" y="59"/>
                  </a:cxn>
                  <a:cxn ang="0">
                    <a:pos x="11" y="59"/>
                  </a:cxn>
                  <a:cxn ang="0">
                    <a:pos x="20" y="46"/>
                  </a:cxn>
                  <a:cxn ang="0">
                    <a:pos x="32" y="33"/>
                  </a:cxn>
                  <a:cxn ang="0">
                    <a:pos x="55" y="11"/>
                  </a:cxn>
                  <a:cxn ang="0">
                    <a:pos x="55" y="11"/>
                  </a:cxn>
                  <a:cxn ang="0">
                    <a:pos x="56" y="8"/>
                  </a:cxn>
                  <a:cxn ang="0">
                    <a:pos x="56" y="7"/>
                  </a:cxn>
                  <a:cxn ang="0">
                    <a:pos x="55" y="3"/>
                  </a:cxn>
                  <a:cxn ang="0">
                    <a:pos x="51" y="0"/>
                  </a:cxn>
                  <a:cxn ang="0">
                    <a:pos x="50" y="2"/>
                  </a:cxn>
                  <a:cxn ang="0">
                    <a:pos x="47" y="3"/>
                  </a:cxn>
                  <a:cxn ang="0">
                    <a:pos x="47" y="3"/>
                  </a:cxn>
                </a:cxnLst>
                <a:rect l="0" t="0" r="r" b="b"/>
                <a:pathLst>
                  <a:path w="56" h="62">
                    <a:moveTo>
                      <a:pt x="47" y="3"/>
                    </a:moveTo>
                    <a:lnTo>
                      <a:pt x="47" y="3"/>
                    </a:lnTo>
                    <a:lnTo>
                      <a:pt x="22" y="27"/>
                    </a:lnTo>
                    <a:lnTo>
                      <a:pt x="11" y="40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0" y="58"/>
                    </a:lnTo>
                    <a:lnTo>
                      <a:pt x="3" y="61"/>
                    </a:lnTo>
                    <a:lnTo>
                      <a:pt x="7" y="62"/>
                    </a:lnTo>
                    <a:lnTo>
                      <a:pt x="9" y="61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20" y="46"/>
                    </a:lnTo>
                    <a:lnTo>
                      <a:pt x="32" y="33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6" y="8"/>
                    </a:lnTo>
                    <a:lnTo>
                      <a:pt x="56" y="7"/>
                    </a:lnTo>
                    <a:lnTo>
                      <a:pt x="55" y="3"/>
                    </a:lnTo>
                    <a:lnTo>
                      <a:pt x="51" y="0"/>
                    </a:lnTo>
                    <a:lnTo>
                      <a:pt x="50" y="2"/>
                    </a:lnTo>
                    <a:lnTo>
                      <a:pt x="47" y="3"/>
                    </a:lnTo>
                    <a:lnTo>
                      <a:pt x="47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54" name="Freeform 166"/>
              <p:cNvSpPr/>
              <p:nvPr/>
            </p:nvSpPr>
            <p:spPr bwMode="auto">
              <a:xfrm>
                <a:off x="3270251" y="4275138"/>
                <a:ext cx="23813" cy="22225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37" y="14"/>
                  </a:cxn>
                  <a:cxn ang="0">
                    <a:pos x="23" y="24"/>
                  </a:cxn>
                  <a:cxn ang="0">
                    <a:pos x="23" y="24"/>
                  </a:cxn>
                  <a:cxn ang="0">
                    <a:pos x="16" y="29"/>
                  </a:cxn>
                  <a:cxn ang="0">
                    <a:pos x="12" y="35"/>
                  </a:cxn>
                  <a:cxn ang="0">
                    <a:pos x="2" y="48"/>
                  </a:cxn>
                  <a:cxn ang="0">
                    <a:pos x="2" y="48"/>
                  </a:cxn>
                  <a:cxn ang="0">
                    <a:pos x="0" y="50"/>
                  </a:cxn>
                  <a:cxn ang="0">
                    <a:pos x="0" y="52"/>
                  </a:cxn>
                  <a:cxn ang="0">
                    <a:pos x="2" y="56"/>
                  </a:cxn>
                  <a:cxn ang="0">
                    <a:pos x="6" y="58"/>
                  </a:cxn>
                  <a:cxn ang="0">
                    <a:pos x="8" y="58"/>
                  </a:cxn>
                  <a:cxn ang="0">
                    <a:pos x="9" y="56"/>
                  </a:cxn>
                  <a:cxn ang="0">
                    <a:pos x="9" y="56"/>
                  </a:cxn>
                  <a:cxn ang="0">
                    <a:pos x="21" y="42"/>
                  </a:cxn>
                  <a:cxn ang="0">
                    <a:pos x="28" y="35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7" y="21"/>
                  </a:cxn>
                  <a:cxn ang="0">
                    <a:pos x="59" y="11"/>
                  </a:cxn>
                  <a:cxn ang="0">
                    <a:pos x="59" y="11"/>
                  </a:cxn>
                  <a:cxn ang="0">
                    <a:pos x="60" y="8"/>
                  </a:cxn>
                  <a:cxn ang="0">
                    <a:pos x="62" y="7"/>
                  </a:cxn>
                  <a:cxn ang="0">
                    <a:pos x="59" y="3"/>
                  </a:cxn>
                  <a:cxn ang="0">
                    <a:pos x="55" y="0"/>
                  </a:cxn>
                  <a:cxn ang="0">
                    <a:pos x="54" y="1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2" h="58">
                    <a:moveTo>
                      <a:pt x="51" y="3"/>
                    </a:moveTo>
                    <a:lnTo>
                      <a:pt x="51" y="3"/>
                    </a:lnTo>
                    <a:lnTo>
                      <a:pt x="37" y="14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16" y="29"/>
                    </a:lnTo>
                    <a:lnTo>
                      <a:pt x="12" y="35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50"/>
                    </a:lnTo>
                    <a:lnTo>
                      <a:pt x="0" y="52"/>
                    </a:lnTo>
                    <a:lnTo>
                      <a:pt x="2" y="56"/>
                    </a:lnTo>
                    <a:lnTo>
                      <a:pt x="6" y="58"/>
                    </a:lnTo>
                    <a:lnTo>
                      <a:pt x="8" y="58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21" y="42"/>
                    </a:lnTo>
                    <a:lnTo>
                      <a:pt x="28" y="35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7" y="21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60" y="8"/>
                    </a:lnTo>
                    <a:lnTo>
                      <a:pt x="62" y="7"/>
                    </a:lnTo>
                    <a:lnTo>
                      <a:pt x="59" y="3"/>
                    </a:lnTo>
                    <a:lnTo>
                      <a:pt x="55" y="0"/>
                    </a:lnTo>
                    <a:lnTo>
                      <a:pt x="54" y="1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55" name="Freeform 167"/>
              <p:cNvSpPr/>
              <p:nvPr/>
            </p:nvSpPr>
            <p:spPr bwMode="auto">
              <a:xfrm>
                <a:off x="3267076" y="4310063"/>
                <a:ext cx="23813" cy="28575"/>
              </a:xfrm>
              <a:custGeom>
                <a:avLst/>
                <a:gdLst/>
                <a:ahLst/>
                <a:cxnLst>
                  <a:cxn ang="0">
                    <a:pos x="51" y="2"/>
                  </a:cxn>
                  <a:cxn ang="0">
                    <a:pos x="51" y="2"/>
                  </a:cxn>
                  <a:cxn ang="0">
                    <a:pos x="37" y="17"/>
                  </a:cxn>
                  <a:cxn ang="0">
                    <a:pos x="24" y="31"/>
                  </a:cxn>
                  <a:cxn ang="0">
                    <a:pos x="12" y="47"/>
                  </a:cxn>
                  <a:cxn ang="0">
                    <a:pos x="2" y="64"/>
                  </a:cxn>
                  <a:cxn ang="0">
                    <a:pos x="2" y="64"/>
                  </a:cxn>
                  <a:cxn ang="0">
                    <a:pos x="0" y="66"/>
                  </a:cxn>
                  <a:cxn ang="0">
                    <a:pos x="0" y="69"/>
                  </a:cxn>
                  <a:cxn ang="0">
                    <a:pos x="4" y="72"/>
                  </a:cxn>
                  <a:cxn ang="0">
                    <a:pos x="8" y="73"/>
                  </a:cxn>
                  <a:cxn ang="0">
                    <a:pos x="10" y="72"/>
                  </a:cxn>
                  <a:cxn ang="0">
                    <a:pos x="11" y="69"/>
                  </a:cxn>
                  <a:cxn ang="0">
                    <a:pos x="11" y="69"/>
                  </a:cxn>
                  <a:cxn ang="0">
                    <a:pos x="21" y="53"/>
                  </a:cxn>
                  <a:cxn ang="0">
                    <a:pos x="33" y="38"/>
                  </a:cxn>
                  <a:cxn ang="0">
                    <a:pos x="46" y="23"/>
                  </a:cxn>
                  <a:cxn ang="0">
                    <a:pos x="59" y="10"/>
                  </a:cxn>
                  <a:cxn ang="0">
                    <a:pos x="59" y="10"/>
                  </a:cxn>
                  <a:cxn ang="0">
                    <a:pos x="61" y="8"/>
                  </a:cxn>
                  <a:cxn ang="0">
                    <a:pos x="62" y="6"/>
                  </a:cxn>
                  <a:cxn ang="0">
                    <a:pos x="59" y="2"/>
                  </a:cxn>
                  <a:cxn ang="0">
                    <a:pos x="55" y="0"/>
                  </a:cxn>
                  <a:cxn ang="0">
                    <a:pos x="54" y="1"/>
                  </a:cxn>
                  <a:cxn ang="0">
                    <a:pos x="51" y="2"/>
                  </a:cxn>
                  <a:cxn ang="0">
                    <a:pos x="51" y="2"/>
                  </a:cxn>
                </a:cxnLst>
                <a:rect l="0" t="0" r="r" b="b"/>
                <a:pathLst>
                  <a:path w="62" h="73">
                    <a:moveTo>
                      <a:pt x="51" y="2"/>
                    </a:moveTo>
                    <a:lnTo>
                      <a:pt x="51" y="2"/>
                    </a:lnTo>
                    <a:lnTo>
                      <a:pt x="37" y="17"/>
                    </a:lnTo>
                    <a:lnTo>
                      <a:pt x="24" y="31"/>
                    </a:lnTo>
                    <a:lnTo>
                      <a:pt x="12" y="47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4" y="72"/>
                    </a:lnTo>
                    <a:lnTo>
                      <a:pt x="8" y="73"/>
                    </a:lnTo>
                    <a:lnTo>
                      <a:pt x="10" y="72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21" y="53"/>
                    </a:lnTo>
                    <a:lnTo>
                      <a:pt x="33" y="38"/>
                    </a:lnTo>
                    <a:lnTo>
                      <a:pt x="46" y="23"/>
                    </a:lnTo>
                    <a:lnTo>
                      <a:pt x="59" y="10"/>
                    </a:lnTo>
                    <a:lnTo>
                      <a:pt x="59" y="10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59" y="2"/>
                    </a:lnTo>
                    <a:lnTo>
                      <a:pt x="55" y="0"/>
                    </a:lnTo>
                    <a:lnTo>
                      <a:pt x="54" y="1"/>
                    </a:lnTo>
                    <a:lnTo>
                      <a:pt x="51" y="2"/>
                    </a:lnTo>
                    <a:lnTo>
                      <a:pt x="5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56" name="Freeform 168"/>
              <p:cNvSpPr/>
              <p:nvPr/>
            </p:nvSpPr>
            <p:spPr bwMode="auto">
              <a:xfrm>
                <a:off x="3270251" y="4332288"/>
                <a:ext cx="26988" cy="36513"/>
              </a:xfrm>
              <a:custGeom>
                <a:avLst/>
                <a:gdLst/>
                <a:ahLst/>
                <a:cxnLst>
                  <a:cxn ang="0">
                    <a:pos x="58" y="3"/>
                  </a:cxn>
                  <a:cxn ang="0">
                    <a:pos x="58" y="3"/>
                  </a:cxn>
                  <a:cxn ang="0">
                    <a:pos x="42" y="25"/>
                  </a:cxn>
                  <a:cxn ang="0">
                    <a:pos x="26" y="47"/>
                  </a:cxn>
                  <a:cxn ang="0">
                    <a:pos x="26" y="47"/>
                  </a:cxn>
                  <a:cxn ang="0">
                    <a:pos x="21" y="54"/>
                  </a:cxn>
                  <a:cxn ang="0">
                    <a:pos x="15" y="60"/>
                  </a:cxn>
                  <a:cxn ang="0">
                    <a:pos x="15" y="60"/>
                  </a:cxn>
                  <a:cxn ang="0">
                    <a:pos x="8" y="72"/>
                  </a:cxn>
                  <a:cxn ang="0">
                    <a:pos x="2" y="83"/>
                  </a:cxn>
                  <a:cxn ang="0">
                    <a:pos x="2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2" y="89"/>
                  </a:cxn>
                  <a:cxn ang="0">
                    <a:pos x="3" y="90"/>
                  </a:cxn>
                  <a:cxn ang="0">
                    <a:pos x="7" y="90"/>
                  </a:cxn>
                  <a:cxn ang="0">
                    <a:pos x="9" y="90"/>
                  </a:cxn>
                  <a:cxn ang="0">
                    <a:pos x="11" y="89"/>
                  </a:cxn>
                  <a:cxn ang="0">
                    <a:pos x="11" y="89"/>
                  </a:cxn>
                  <a:cxn ang="0">
                    <a:pos x="17" y="80"/>
                  </a:cxn>
                  <a:cxn ang="0">
                    <a:pos x="23" y="70"/>
                  </a:cxn>
                  <a:cxn ang="0">
                    <a:pos x="23" y="70"/>
                  </a:cxn>
                  <a:cxn ang="0">
                    <a:pos x="25" y="66"/>
                  </a:cxn>
                  <a:cxn ang="0">
                    <a:pos x="29" y="62"/>
                  </a:cxn>
                  <a:cxn ang="0">
                    <a:pos x="33" y="58"/>
                  </a:cxn>
                  <a:cxn ang="0">
                    <a:pos x="37" y="54"/>
                  </a:cxn>
                  <a:cxn ang="0">
                    <a:pos x="37" y="54"/>
                  </a:cxn>
                  <a:cxn ang="0">
                    <a:pos x="53" y="32"/>
                  </a:cxn>
                  <a:cxn ang="0">
                    <a:pos x="68" y="9"/>
                  </a:cxn>
                  <a:cxn ang="0">
                    <a:pos x="68" y="9"/>
                  </a:cxn>
                  <a:cxn ang="0">
                    <a:pos x="68" y="7"/>
                  </a:cxn>
                  <a:cxn ang="0">
                    <a:pos x="68" y="4"/>
                  </a:cxn>
                  <a:cxn ang="0">
                    <a:pos x="66" y="2"/>
                  </a:cxn>
                  <a:cxn ang="0">
                    <a:pos x="62" y="0"/>
                  </a:cxn>
                  <a:cxn ang="0">
                    <a:pos x="59" y="2"/>
                  </a:cxn>
                  <a:cxn ang="0">
                    <a:pos x="58" y="3"/>
                  </a:cxn>
                  <a:cxn ang="0">
                    <a:pos x="58" y="3"/>
                  </a:cxn>
                </a:cxnLst>
                <a:rect l="0" t="0" r="r" b="b"/>
                <a:pathLst>
                  <a:path w="68" h="90">
                    <a:moveTo>
                      <a:pt x="58" y="3"/>
                    </a:moveTo>
                    <a:lnTo>
                      <a:pt x="58" y="3"/>
                    </a:lnTo>
                    <a:lnTo>
                      <a:pt x="42" y="25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1" y="54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8" y="72"/>
                    </a:lnTo>
                    <a:lnTo>
                      <a:pt x="2" y="83"/>
                    </a:lnTo>
                    <a:lnTo>
                      <a:pt x="2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2" y="89"/>
                    </a:lnTo>
                    <a:lnTo>
                      <a:pt x="3" y="90"/>
                    </a:lnTo>
                    <a:lnTo>
                      <a:pt x="7" y="90"/>
                    </a:lnTo>
                    <a:lnTo>
                      <a:pt x="9" y="90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7" y="8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5" y="66"/>
                    </a:lnTo>
                    <a:lnTo>
                      <a:pt x="29" y="62"/>
                    </a:lnTo>
                    <a:lnTo>
                      <a:pt x="33" y="58"/>
                    </a:lnTo>
                    <a:lnTo>
                      <a:pt x="37" y="54"/>
                    </a:lnTo>
                    <a:lnTo>
                      <a:pt x="37" y="54"/>
                    </a:lnTo>
                    <a:lnTo>
                      <a:pt x="53" y="32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8" y="7"/>
                    </a:lnTo>
                    <a:lnTo>
                      <a:pt x="68" y="4"/>
                    </a:lnTo>
                    <a:lnTo>
                      <a:pt x="66" y="2"/>
                    </a:lnTo>
                    <a:lnTo>
                      <a:pt x="62" y="0"/>
                    </a:lnTo>
                    <a:lnTo>
                      <a:pt x="59" y="2"/>
                    </a:lnTo>
                    <a:lnTo>
                      <a:pt x="58" y="3"/>
                    </a:lnTo>
                    <a:lnTo>
                      <a:pt x="58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57" name="Freeform 169"/>
              <p:cNvSpPr/>
              <p:nvPr/>
            </p:nvSpPr>
            <p:spPr bwMode="auto">
              <a:xfrm>
                <a:off x="3286126" y="4349750"/>
                <a:ext cx="22225" cy="26988"/>
              </a:xfrm>
              <a:custGeom>
                <a:avLst/>
                <a:gdLst/>
                <a:ahLst/>
                <a:cxnLst>
                  <a:cxn ang="0">
                    <a:pos x="43" y="3"/>
                  </a:cxn>
                  <a:cxn ang="0">
                    <a:pos x="43" y="3"/>
                  </a:cxn>
                  <a:cxn ang="0">
                    <a:pos x="33" y="18"/>
                  </a:cxn>
                  <a:cxn ang="0">
                    <a:pos x="21" y="33"/>
                  </a:cxn>
                  <a:cxn ang="0">
                    <a:pos x="21" y="33"/>
                  </a:cxn>
                  <a:cxn ang="0">
                    <a:pos x="16" y="38"/>
                  </a:cxn>
                  <a:cxn ang="0">
                    <a:pos x="11" y="46"/>
                  </a:cxn>
                  <a:cxn ang="0">
                    <a:pos x="7" y="52"/>
                  </a:cxn>
                  <a:cxn ang="0">
                    <a:pos x="1" y="59"/>
                  </a:cxn>
                  <a:cxn ang="0">
                    <a:pos x="1" y="59"/>
                  </a:cxn>
                  <a:cxn ang="0">
                    <a:pos x="0" y="62"/>
                  </a:cxn>
                  <a:cxn ang="0">
                    <a:pos x="0" y="63"/>
                  </a:cxn>
                  <a:cxn ang="0">
                    <a:pos x="1" y="67"/>
                  </a:cxn>
                  <a:cxn ang="0">
                    <a:pos x="5" y="68"/>
                  </a:cxn>
                  <a:cxn ang="0">
                    <a:pos x="8" y="68"/>
                  </a:cxn>
                  <a:cxn ang="0">
                    <a:pos x="9" y="67"/>
                  </a:cxn>
                  <a:cxn ang="0">
                    <a:pos x="9" y="67"/>
                  </a:cxn>
                  <a:cxn ang="0">
                    <a:pos x="15" y="60"/>
                  </a:cxn>
                  <a:cxn ang="0">
                    <a:pos x="20" y="54"/>
                  </a:cxn>
                  <a:cxn ang="0">
                    <a:pos x="24" y="47"/>
                  </a:cxn>
                  <a:cxn ang="0">
                    <a:pos x="29" y="41"/>
                  </a:cxn>
                  <a:cxn ang="0">
                    <a:pos x="29" y="41"/>
                  </a:cxn>
                  <a:cxn ang="0">
                    <a:pos x="41" y="25"/>
                  </a:cxn>
                  <a:cxn ang="0">
                    <a:pos x="52" y="9"/>
                  </a:cxn>
                  <a:cxn ang="0">
                    <a:pos x="52" y="9"/>
                  </a:cxn>
                  <a:cxn ang="0">
                    <a:pos x="54" y="7"/>
                  </a:cxn>
                  <a:cxn ang="0">
                    <a:pos x="54" y="4"/>
                  </a:cxn>
                  <a:cxn ang="0">
                    <a:pos x="52" y="3"/>
                  </a:cxn>
                  <a:cxn ang="0">
                    <a:pos x="51" y="1"/>
                  </a:cxn>
                  <a:cxn ang="0">
                    <a:pos x="46" y="0"/>
                  </a:cxn>
                  <a:cxn ang="0">
                    <a:pos x="45" y="1"/>
                  </a:cxn>
                  <a:cxn ang="0">
                    <a:pos x="43" y="3"/>
                  </a:cxn>
                  <a:cxn ang="0">
                    <a:pos x="43" y="3"/>
                  </a:cxn>
                </a:cxnLst>
                <a:rect l="0" t="0" r="r" b="b"/>
                <a:pathLst>
                  <a:path w="54" h="68">
                    <a:moveTo>
                      <a:pt x="43" y="3"/>
                    </a:moveTo>
                    <a:lnTo>
                      <a:pt x="43" y="3"/>
                    </a:lnTo>
                    <a:lnTo>
                      <a:pt x="33" y="18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16" y="38"/>
                    </a:lnTo>
                    <a:lnTo>
                      <a:pt x="11" y="46"/>
                    </a:lnTo>
                    <a:lnTo>
                      <a:pt x="7" y="52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0" y="62"/>
                    </a:lnTo>
                    <a:lnTo>
                      <a:pt x="0" y="63"/>
                    </a:lnTo>
                    <a:lnTo>
                      <a:pt x="1" y="67"/>
                    </a:lnTo>
                    <a:lnTo>
                      <a:pt x="5" y="68"/>
                    </a:lnTo>
                    <a:lnTo>
                      <a:pt x="8" y="68"/>
                    </a:lnTo>
                    <a:lnTo>
                      <a:pt x="9" y="67"/>
                    </a:lnTo>
                    <a:lnTo>
                      <a:pt x="9" y="67"/>
                    </a:lnTo>
                    <a:lnTo>
                      <a:pt x="15" y="60"/>
                    </a:lnTo>
                    <a:lnTo>
                      <a:pt x="20" y="54"/>
                    </a:lnTo>
                    <a:lnTo>
                      <a:pt x="24" y="47"/>
                    </a:lnTo>
                    <a:lnTo>
                      <a:pt x="29" y="41"/>
                    </a:lnTo>
                    <a:lnTo>
                      <a:pt x="29" y="41"/>
                    </a:lnTo>
                    <a:lnTo>
                      <a:pt x="41" y="25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7"/>
                    </a:lnTo>
                    <a:lnTo>
                      <a:pt x="54" y="4"/>
                    </a:lnTo>
                    <a:lnTo>
                      <a:pt x="52" y="3"/>
                    </a:lnTo>
                    <a:lnTo>
                      <a:pt x="51" y="1"/>
                    </a:lnTo>
                    <a:lnTo>
                      <a:pt x="46" y="0"/>
                    </a:lnTo>
                    <a:lnTo>
                      <a:pt x="45" y="1"/>
                    </a:lnTo>
                    <a:lnTo>
                      <a:pt x="43" y="3"/>
                    </a:lnTo>
                    <a:lnTo>
                      <a:pt x="4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58" name="Freeform 170"/>
              <p:cNvSpPr/>
              <p:nvPr/>
            </p:nvSpPr>
            <p:spPr bwMode="auto">
              <a:xfrm>
                <a:off x="3309938" y="4352925"/>
                <a:ext cx="15875" cy="22225"/>
              </a:xfrm>
              <a:custGeom>
                <a:avLst/>
                <a:gdLst/>
                <a:ahLst/>
                <a:cxnLst>
                  <a:cxn ang="0">
                    <a:pos x="30" y="5"/>
                  </a:cxn>
                  <a:cxn ang="0">
                    <a:pos x="30" y="5"/>
                  </a:cxn>
                  <a:cxn ang="0">
                    <a:pos x="29" y="9"/>
                  </a:cxn>
                  <a:cxn ang="0">
                    <a:pos x="27" y="12"/>
                  </a:cxn>
                  <a:cxn ang="0">
                    <a:pos x="22" y="17"/>
                  </a:cxn>
                  <a:cxn ang="0">
                    <a:pos x="22" y="17"/>
                  </a:cxn>
                  <a:cxn ang="0">
                    <a:pos x="15" y="27"/>
                  </a:cxn>
                  <a:cxn ang="0">
                    <a:pos x="15" y="27"/>
                  </a:cxn>
                  <a:cxn ang="0">
                    <a:pos x="8" y="38"/>
                  </a:cxn>
                  <a:cxn ang="0">
                    <a:pos x="0" y="48"/>
                  </a:cxn>
                  <a:cxn ang="0">
                    <a:pos x="0" y="48"/>
                  </a:cxn>
                  <a:cxn ang="0">
                    <a:pos x="0" y="51"/>
                  </a:cxn>
                  <a:cxn ang="0">
                    <a:pos x="0" y="52"/>
                  </a:cxn>
                  <a:cxn ang="0">
                    <a:pos x="2" y="56"/>
                  </a:cxn>
                  <a:cxn ang="0">
                    <a:pos x="6" y="56"/>
                  </a:cxn>
                  <a:cxn ang="0">
                    <a:pos x="9" y="56"/>
                  </a:cxn>
                  <a:cxn ang="0">
                    <a:pos x="10" y="54"/>
                  </a:cxn>
                  <a:cxn ang="0">
                    <a:pos x="10" y="54"/>
                  </a:cxn>
                  <a:cxn ang="0">
                    <a:pos x="18" y="42"/>
                  </a:cxn>
                  <a:cxn ang="0">
                    <a:pos x="27" y="31"/>
                  </a:cxn>
                  <a:cxn ang="0">
                    <a:pos x="27" y="31"/>
                  </a:cxn>
                  <a:cxn ang="0">
                    <a:pos x="35" y="18"/>
                  </a:cxn>
                  <a:cxn ang="0">
                    <a:pos x="39" y="13"/>
                  </a:cxn>
                  <a:cxn ang="0">
                    <a:pos x="42" y="5"/>
                  </a:cxn>
                  <a:cxn ang="0">
                    <a:pos x="42" y="5"/>
                  </a:cxn>
                  <a:cxn ang="0">
                    <a:pos x="40" y="3"/>
                  </a:cxn>
                  <a:cxn ang="0">
                    <a:pos x="40" y="1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2" y="1"/>
                  </a:cxn>
                  <a:cxn ang="0">
                    <a:pos x="30" y="3"/>
                  </a:cxn>
                  <a:cxn ang="0">
                    <a:pos x="30" y="5"/>
                  </a:cxn>
                  <a:cxn ang="0">
                    <a:pos x="30" y="5"/>
                  </a:cxn>
                </a:cxnLst>
                <a:rect l="0" t="0" r="r" b="b"/>
                <a:pathLst>
                  <a:path w="42" h="56">
                    <a:moveTo>
                      <a:pt x="30" y="5"/>
                    </a:moveTo>
                    <a:lnTo>
                      <a:pt x="30" y="5"/>
                    </a:lnTo>
                    <a:lnTo>
                      <a:pt x="29" y="9"/>
                    </a:lnTo>
                    <a:lnTo>
                      <a:pt x="27" y="12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8" y="3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51"/>
                    </a:lnTo>
                    <a:lnTo>
                      <a:pt x="0" y="52"/>
                    </a:lnTo>
                    <a:lnTo>
                      <a:pt x="2" y="56"/>
                    </a:lnTo>
                    <a:lnTo>
                      <a:pt x="6" y="56"/>
                    </a:lnTo>
                    <a:lnTo>
                      <a:pt x="9" y="56"/>
                    </a:lnTo>
                    <a:lnTo>
                      <a:pt x="10" y="54"/>
                    </a:lnTo>
                    <a:lnTo>
                      <a:pt x="10" y="54"/>
                    </a:lnTo>
                    <a:lnTo>
                      <a:pt x="18" y="42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35" y="18"/>
                    </a:lnTo>
                    <a:lnTo>
                      <a:pt x="39" y="13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0" y="3"/>
                    </a:lnTo>
                    <a:lnTo>
                      <a:pt x="40" y="1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2" y="1"/>
                    </a:lnTo>
                    <a:lnTo>
                      <a:pt x="30" y="3"/>
                    </a:lnTo>
                    <a:lnTo>
                      <a:pt x="30" y="5"/>
                    </a:lnTo>
                    <a:lnTo>
                      <a:pt x="3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59" name="Freeform 171"/>
              <p:cNvSpPr/>
              <p:nvPr/>
            </p:nvSpPr>
            <p:spPr bwMode="auto">
              <a:xfrm>
                <a:off x="3332163" y="4357688"/>
                <a:ext cx="12700" cy="23813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20" y="5"/>
                  </a:cxn>
                  <a:cxn ang="0">
                    <a:pos x="18" y="11"/>
                  </a:cxn>
                  <a:cxn ang="0">
                    <a:pos x="17" y="17"/>
                  </a:cxn>
                  <a:cxn ang="0">
                    <a:pos x="13" y="28"/>
                  </a:cxn>
                  <a:cxn ang="0">
                    <a:pos x="1" y="52"/>
                  </a:cxn>
                  <a:cxn ang="0">
                    <a:pos x="1" y="52"/>
                  </a:cxn>
                  <a:cxn ang="0">
                    <a:pos x="0" y="53"/>
                  </a:cxn>
                  <a:cxn ang="0">
                    <a:pos x="1" y="56"/>
                  </a:cxn>
                  <a:cxn ang="0">
                    <a:pos x="4" y="59"/>
                  </a:cxn>
                  <a:cxn ang="0">
                    <a:pos x="8" y="60"/>
                  </a:cxn>
                  <a:cxn ang="0">
                    <a:pos x="9" y="59"/>
                  </a:cxn>
                  <a:cxn ang="0">
                    <a:pos x="10" y="57"/>
                  </a:cxn>
                  <a:cxn ang="0">
                    <a:pos x="10" y="57"/>
                  </a:cxn>
                  <a:cxn ang="0">
                    <a:pos x="24" y="32"/>
                  </a:cxn>
                  <a:cxn ang="0">
                    <a:pos x="29" y="19"/>
                  </a:cxn>
                  <a:cxn ang="0">
                    <a:pos x="30" y="11"/>
                  </a:cxn>
                  <a:cxn ang="0">
                    <a:pos x="31" y="5"/>
                  </a:cxn>
                  <a:cxn ang="0">
                    <a:pos x="31" y="5"/>
                  </a:cxn>
                  <a:cxn ang="0">
                    <a:pos x="30" y="2"/>
                  </a:cxn>
                  <a:cxn ang="0">
                    <a:pos x="29" y="1"/>
                  </a:cxn>
                  <a:cxn ang="0">
                    <a:pos x="25" y="0"/>
                  </a:cxn>
                  <a:cxn ang="0">
                    <a:pos x="21" y="1"/>
                  </a:cxn>
                  <a:cxn ang="0">
                    <a:pos x="20" y="2"/>
                  </a:cxn>
                  <a:cxn ang="0">
                    <a:pos x="20" y="5"/>
                  </a:cxn>
                  <a:cxn ang="0">
                    <a:pos x="20" y="5"/>
                  </a:cxn>
                </a:cxnLst>
                <a:rect l="0" t="0" r="r" b="b"/>
                <a:pathLst>
                  <a:path w="31" h="60">
                    <a:moveTo>
                      <a:pt x="20" y="5"/>
                    </a:moveTo>
                    <a:lnTo>
                      <a:pt x="20" y="5"/>
                    </a:lnTo>
                    <a:lnTo>
                      <a:pt x="18" y="11"/>
                    </a:lnTo>
                    <a:lnTo>
                      <a:pt x="17" y="17"/>
                    </a:lnTo>
                    <a:lnTo>
                      <a:pt x="13" y="28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3"/>
                    </a:lnTo>
                    <a:lnTo>
                      <a:pt x="1" y="56"/>
                    </a:lnTo>
                    <a:lnTo>
                      <a:pt x="4" y="59"/>
                    </a:lnTo>
                    <a:lnTo>
                      <a:pt x="8" y="60"/>
                    </a:lnTo>
                    <a:lnTo>
                      <a:pt x="9" y="59"/>
                    </a:lnTo>
                    <a:lnTo>
                      <a:pt x="10" y="57"/>
                    </a:lnTo>
                    <a:lnTo>
                      <a:pt x="10" y="57"/>
                    </a:lnTo>
                    <a:lnTo>
                      <a:pt x="24" y="32"/>
                    </a:lnTo>
                    <a:lnTo>
                      <a:pt x="29" y="19"/>
                    </a:lnTo>
                    <a:lnTo>
                      <a:pt x="30" y="11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0" y="2"/>
                    </a:lnTo>
                    <a:lnTo>
                      <a:pt x="29" y="1"/>
                    </a:lnTo>
                    <a:lnTo>
                      <a:pt x="25" y="0"/>
                    </a:lnTo>
                    <a:lnTo>
                      <a:pt x="21" y="1"/>
                    </a:lnTo>
                    <a:lnTo>
                      <a:pt x="20" y="2"/>
                    </a:lnTo>
                    <a:lnTo>
                      <a:pt x="20" y="5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60" name="Freeform 172"/>
              <p:cNvSpPr/>
              <p:nvPr/>
            </p:nvSpPr>
            <p:spPr bwMode="auto">
              <a:xfrm>
                <a:off x="3598863" y="4202113"/>
                <a:ext cx="22225" cy="23813"/>
              </a:xfrm>
              <a:custGeom>
                <a:avLst/>
                <a:gdLst/>
                <a:ahLst/>
                <a:cxnLst>
                  <a:cxn ang="0">
                    <a:pos x="43" y="3"/>
                  </a:cxn>
                  <a:cxn ang="0">
                    <a:pos x="43" y="3"/>
                  </a:cxn>
                  <a:cxn ang="0">
                    <a:pos x="39" y="10"/>
                  </a:cxn>
                  <a:cxn ang="0">
                    <a:pos x="34" y="16"/>
                  </a:cxn>
                  <a:cxn ang="0">
                    <a:pos x="23" y="28"/>
                  </a:cxn>
                  <a:cxn ang="0">
                    <a:pos x="11" y="40"/>
                  </a:cxn>
                  <a:cxn ang="0">
                    <a:pos x="6" y="46"/>
                  </a:cxn>
                  <a:cxn ang="0">
                    <a:pos x="1" y="53"/>
                  </a:cxn>
                  <a:cxn ang="0">
                    <a:pos x="1" y="53"/>
                  </a:cxn>
                  <a:cxn ang="0">
                    <a:pos x="0" y="55"/>
                  </a:cxn>
                  <a:cxn ang="0">
                    <a:pos x="0" y="57"/>
                  </a:cxn>
                  <a:cxn ang="0">
                    <a:pos x="2" y="61"/>
                  </a:cxn>
                  <a:cxn ang="0">
                    <a:pos x="7" y="61"/>
                  </a:cxn>
                  <a:cxn ang="0">
                    <a:pos x="9" y="61"/>
                  </a:cxn>
                  <a:cxn ang="0">
                    <a:pos x="10" y="58"/>
                  </a:cxn>
                  <a:cxn ang="0">
                    <a:pos x="10" y="58"/>
                  </a:cxn>
                  <a:cxn ang="0">
                    <a:pos x="15" y="51"/>
                  </a:cxn>
                  <a:cxn ang="0">
                    <a:pos x="21" y="46"/>
                  </a:cxn>
                  <a:cxn ang="0">
                    <a:pos x="32" y="34"/>
                  </a:cxn>
                  <a:cxn ang="0">
                    <a:pos x="44" y="23"/>
                  </a:cxn>
                  <a:cxn ang="0">
                    <a:pos x="48" y="16"/>
                  </a:cxn>
                  <a:cxn ang="0">
                    <a:pos x="52" y="8"/>
                  </a:cxn>
                  <a:cxn ang="0">
                    <a:pos x="52" y="8"/>
                  </a:cxn>
                  <a:cxn ang="0">
                    <a:pos x="53" y="7"/>
                  </a:cxn>
                  <a:cxn ang="0">
                    <a:pos x="53" y="4"/>
                  </a:cxn>
                  <a:cxn ang="0">
                    <a:pos x="49" y="0"/>
                  </a:cxn>
                  <a:cxn ang="0">
                    <a:pos x="48" y="0"/>
                  </a:cxn>
                  <a:cxn ang="0">
                    <a:pos x="45" y="0"/>
                  </a:cxn>
                  <a:cxn ang="0">
                    <a:pos x="44" y="2"/>
                  </a:cxn>
                  <a:cxn ang="0">
                    <a:pos x="43" y="3"/>
                  </a:cxn>
                  <a:cxn ang="0">
                    <a:pos x="43" y="3"/>
                  </a:cxn>
                </a:cxnLst>
                <a:rect l="0" t="0" r="r" b="b"/>
                <a:pathLst>
                  <a:path w="53" h="61">
                    <a:moveTo>
                      <a:pt x="43" y="3"/>
                    </a:moveTo>
                    <a:lnTo>
                      <a:pt x="43" y="3"/>
                    </a:lnTo>
                    <a:lnTo>
                      <a:pt x="39" y="10"/>
                    </a:lnTo>
                    <a:lnTo>
                      <a:pt x="34" y="16"/>
                    </a:lnTo>
                    <a:lnTo>
                      <a:pt x="23" y="28"/>
                    </a:lnTo>
                    <a:lnTo>
                      <a:pt x="11" y="40"/>
                    </a:lnTo>
                    <a:lnTo>
                      <a:pt x="6" y="46"/>
                    </a:lnTo>
                    <a:lnTo>
                      <a:pt x="1" y="53"/>
                    </a:lnTo>
                    <a:lnTo>
                      <a:pt x="1" y="53"/>
                    </a:lnTo>
                    <a:lnTo>
                      <a:pt x="0" y="55"/>
                    </a:lnTo>
                    <a:lnTo>
                      <a:pt x="0" y="57"/>
                    </a:lnTo>
                    <a:lnTo>
                      <a:pt x="2" y="61"/>
                    </a:lnTo>
                    <a:lnTo>
                      <a:pt x="7" y="61"/>
                    </a:lnTo>
                    <a:lnTo>
                      <a:pt x="9" y="61"/>
                    </a:lnTo>
                    <a:lnTo>
                      <a:pt x="10" y="58"/>
                    </a:lnTo>
                    <a:lnTo>
                      <a:pt x="10" y="58"/>
                    </a:lnTo>
                    <a:lnTo>
                      <a:pt x="15" y="51"/>
                    </a:lnTo>
                    <a:lnTo>
                      <a:pt x="21" y="46"/>
                    </a:lnTo>
                    <a:lnTo>
                      <a:pt x="32" y="34"/>
                    </a:lnTo>
                    <a:lnTo>
                      <a:pt x="44" y="23"/>
                    </a:lnTo>
                    <a:lnTo>
                      <a:pt x="48" y="16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4"/>
                    </a:lnTo>
                    <a:lnTo>
                      <a:pt x="49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4" y="2"/>
                    </a:lnTo>
                    <a:lnTo>
                      <a:pt x="43" y="3"/>
                    </a:lnTo>
                    <a:lnTo>
                      <a:pt x="4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61" name="Freeform 173"/>
              <p:cNvSpPr/>
              <p:nvPr/>
            </p:nvSpPr>
            <p:spPr bwMode="auto">
              <a:xfrm>
                <a:off x="3598863" y="4235450"/>
                <a:ext cx="23813" cy="23813"/>
              </a:xfrm>
              <a:custGeom>
                <a:avLst/>
                <a:gdLst/>
                <a:ahLst/>
                <a:cxnLst>
                  <a:cxn ang="0">
                    <a:pos x="47" y="1"/>
                  </a:cxn>
                  <a:cxn ang="0">
                    <a:pos x="47" y="1"/>
                  </a:cxn>
                  <a:cxn ang="0">
                    <a:pos x="26" y="28"/>
                  </a:cxn>
                  <a:cxn ang="0">
                    <a:pos x="2" y="51"/>
                  </a:cxn>
                  <a:cxn ang="0">
                    <a:pos x="2" y="51"/>
                  </a:cxn>
                  <a:cxn ang="0">
                    <a:pos x="1" y="54"/>
                  </a:cxn>
                  <a:cxn ang="0">
                    <a:pos x="0" y="55"/>
                  </a:cxn>
                  <a:cxn ang="0">
                    <a:pos x="2" y="59"/>
                  </a:cxn>
                  <a:cxn ang="0">
                    <a:pos x="6" y="60"/>
                  </a:cxn>
                  <a:cxn ang="0">
                    <a:pos x="7" y="60"/>
                  </a:cxn>
                  <a:cxn ang="0">
                    <a:pos x="10" y="59"/>
                  </a:cxn>
                  <a:cxn ang="0">
                    <a:pos x="10" y="59"/>
                  </a:cxn>
                  <a:cxn ang="0">
                    <a:pos x="34" y="35"/>
                  </a:cxn>
                  <a:cxn ang="0">
                    <a:pos x="56" y="9"/>
                  </a:cxn>
                  <a:cxn ang="0">
                    <a:pos x="56" y="9"/>
                  </a:cxn>
                  <a:cxn ang="0">
                    <a:pos x="57" y="8"/>
                  </a:cxn>
                  <a:cxn ang="0">
                    <a:pos x="57" y="5"/>
                  </a:cxn>
                  <a:cxn ang="0">
                    <a:pos x="55" y="1"/>
                  </a:cxn>
                  <a:cxn ang="0">
                    <a:pos x="53" y="0"/>
                  </a:cxn>
                  <a:cxn ang="0">
                    <a:pos x="51" y="0"/>
                  </a:cxn>
                  <a:cxn ang="0">
                    <a:pos x="49" y="0"/>
                  </a:cxn>
                  <a:cxn ang="0">
                    <a:pos x="47" y="1"/>
                  </a:cxn>
                  <a:cxn ang="0">
                    <a:pos x="47" y="1"/>
                  </a:cxn>
                </a:cxnLst>
                <a:rect l="0" t="0" r="r" b="b"/>
                <a:pathLst>
                  <a:path w="57" h="60">
                    <a:moveTo>
                      <a:pt x="47" y="1"/>
                    </a:moveTo>
                    <a:lnTo>
                      <a:pt x="47" y="1"/>
                    </a:lnTo>
                    <a:lnTo>
                      <a:pt x="26" y="28"/>
                    </a:lnTo>
                    <a:lnTo>
                      <a:pt x="2" y="51"/>
                    </a:lnTo>
                    <a:lnTo>
                      <a:pt x="2" y="51"/>
                    </a:lnTo>
                    <a:lnTo>
                      <a:pt x="1" y="54"/>
                    </a:lnTo>
                    <a:lnTo>
                      <a:pt x="0" y="55"/>
                    </a:lnTo>
                    <a:lnTo>
                      <a:pt x="2" y="59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34" y="35"/>
                    </a:lnTo>
                    <a:lnTo>
                      <a:pt x="56" y="9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7" y="5"/>
                    </a:lnTo>
                    <a:lnTo>
                      <a:pt x="55" y="1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9" y="0"/>
                    </a:lnTo>
                    <a:lnTo>
                      <a:pt x="47" y="1"/>
                    </a:lnTo>
                    <a:lnTo>
                      <a:pt x="47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62" name="Freeform 174"/>
              <p:cNvSpPr/>
              <p:nvPr/>
            </p:nvSpPr>
            <p:spPr bwMode="auto">
              <a:xfrm>
                <a:off x="3602038" y="4271963"/>
                <a:ext cx="22225" cy="28575"/>
              </a:xfrm>
              <a:custGeom>
                <a:avLst/>
                <a:gdLst/>
                <a:ahLst/>
                <a:cxnLst>
                  <a:cxn ang="0">
                    <a:pos x="44" y="2"/>
                  </a:cxn>
                  <a:cxn ang="0">
                    <a:pos x="44" y="2"/>
                  </a:cxn>
                  <a:cxn ang="0">
                    <a:pos x="32" y="18"/>
                  </a:cxn>
                  <a:cxn ang="0">
                    <a:pos x="19" y="34"/>
                  </a:cxn>
                  <a:cxn ang="0">
                    <a:pos x="19" y="34"/>
                  </a:cxn>
                  <a:cxn ang="0">
                    <a:pos x="14" y="40"/>
                  </a:cxn>
                  <a:cxn ang="0">
                    <a:pos x="10" y="48"/>
                  </a:cxn>
                  <a:cxn ang="0">
                    <a:pos x="2" y="62"/>
                  </a:cxn>
                  <a:cxn ang="0">
                    <a:pos x="2" y="62"/>
                  </a:cxn>
                  <a:cxn ang="0">
                    <a:pos x="0" y="65"/>
                  </a:cxn>
                  <a:cxn ang="0">
                    <a:pos x="0" y="68"/>
                  </a:cxn>
                  <a:cxn ang="0">
                    <a:pos x="3" y="70"/>
                  </a:cxn>
                  <a:cxn ang="0">
                    <a:pos x="7" y="71"/>
                  </a:cxn>
                  <a:cxn ang="0">
                    <a:pos x="10" y="70"/>
                  </a:cxn>
                  <a:cxn ang="0">
                    <a:pos x="11" y="69"/>
                  </a:cxn>
                  <a:cxn ang="0">
                    <a:pos x="11" y="69"/>
                  </a:cxn>
                  <a:cxn ang="0">
                    <a:pos x="20" y="53"/>
                  </a:cxn>
                  <a:cxn ang="0">
                    <a:pos x="31" y="37"/>
                  </a:cxn>
                  <a:cxn ang="0">
                    <a:pos x="31" y="37"/>
                  </a:cxn>
                  <a:cxn ang="0">
                    <a:pos x="53" y="7"/>
                  </a:cxn>
                  <a:cxn ang="0">
                    <a:pos x="53" y="7"/>
                  </a:cxn>
                  <a:cxn ang="0">
                    <a:pos x="54" y="5"/>
                  </a:cxn>
                  <a:cxn ang="0">
                    <a:pos x="54" y="3"/>
                  </a:cxn>
                  <a:cxn ang="0">
                    <a:pos x="53" y="2"/>
                  </a:cxn>
                  <a:cxn ang="0">
                    <a:pos x="52" y="0"/>
                  </a:cxn>
                  <a:cxn ang="0">
                    <a:pos x="48" y="0"/>
                  </a:cxn>
                  <a:cxn ang="0">
                    <a:pos x="45" y="0"/>
                  </a:cxn>
                  <a:cxn ang="0">
                    <a:pos x="44" y="2"/>
                  </a:cxn>
                  <a:cxn ang="0">
                    <a:pos x="44" y="2"/>
                  </a:cxn>
                </a:cxnLst>
                <a:rect l="0" t="0" r="r" b="b"/>
                <a:pathLst>
                  <a:path w="54" h="71">
                    <a:moveTo>
                      <a:pt x="44" y="2"/>
                    </a:moveTo>
                    <a:lnTo>
                      <a:pt x="44" y="2"/>
                    </a:lnTo>
                    <a:lnTo>
                      <a:pt x="32" y="18"/>
                    </a:lnTo>
                    <a:lnTo>
                      <a:pt x="19" y="34"/>
                    </a:lnTo>
                    <a:lnTo>
                      <a:pt x="19" y="34"/>
                    </a:lnTo>
                    <a:lnTo>
                      <a:pt x="14" y="40"/>
                    </a:lnTo>
                    <a:lnTo>
                      <a:pt x="10" y="48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0" y="65"/>
                    </a:lnTo>
                    <a:lnTo>
                      <a:pt x="0" y="68"/>
                    </a:lnTo>
                    <a:lnTo>
                      <a:pt x="3" y="70"/>
                    </a:lnTo>
                    <a:lnTo>
                      <a:pt x="7" y="71"/>
                    </a:lnTo>
                    <a:lnTo>
                      <a:pt x="10" y="70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20" y="53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53" y="7"/>
                    </a:lnTo>
                    <a:lnTo>
                      <a:pt x="53" y="7"/>
                    </a:lnTo>
                    <a:lnTo>
                      <a:pt x="54" y="5"/>
                    </a:lnTo>
                    <a:lnTo>
                      <a:pt x="54" y="3"/>
                    </a:lnTo>
                    <a:lnTo>
                      <a:pt x="53" y="2"/>
                    </a:lnTo>
                    <a:lnTo>
                      <a:pt x="52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4" y="2"/>
                    </a:lnTo>
                    <a:lnTo>
                      <a:pt x="4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63" name="Freeform 175"/>
              <p:cNvSpPr/>
              <p:nvPr/>
            </p:nvSpPr>
            <p:spPr bwMode="auto">
              <a:xfrm>
                <a:off x="3602038" y="4310063"/>
                <a:ext cx="23813" cy="22225"/>
              </a:xfrm>
              <a:custGeom>
                <a:avLst/>
                <a:gdLst/>
                <a:ahLst/>
                <a:cxnLst>
                  <a:cxn ang="0">
                    <a:pos x="48" y="2"/>
                  </a:cxn>
                  <a:cxn ang="0">
                    <a:pos x="48" y="2"/>
                  </a:cxn>
                  <a:cxn ang="0">
                    <a:pos x="37" y="11"/>
                  </a:cxn>
                  <a:cxn ang="0">
                    <a:pos x="25" y="21"/>
                  </a:cxn>
                  <a:cxn ang="0">
                    <a:pos x="25" y="21"/>
                  </a:cxn>
                  <a:cxn ang="0">
                    <a:pos x="19" y="27"/>
                  </a:cxn>
                  <a:cxn ang="0">
                    <a:pos x="14" y="34"/>
                  </a:cxn>
                  <a:cxn ang="0">
                    <a:pos x="2" y="48"/>
                  </a:cxn>
                  <a:cxn ang="0">
                    <a:pos x="2" y="48"/>
                  </a:cxn>
                  <a:cxn ang="0">
                    <a:pos x="0" y="49"/>
                  </a:cxn>
                  <a:cxn ang="0">
                    <a:pos x="0" y="52"/>
                  </a:cxn>
                  <a:cxn ang="0">
                    <a:pos x="3" y="56"/>
                  </a:cxn>
                  <a:cxn ang="0">
                    <a:pos x="6" y="57"/>
                  </a:cxn>
                  <a:cxn ang="0">
                    <a:pos x="8" y="57"/>
                  </a:cxn>
                  <a:cxn ang="0">
                    <a:pos x="11" y="56"/>
                  </a:cxn>
                  <a:cxn ang="0">
                    <a:pos x="11" y="56"/>
                  </a:cxn>
                  <a:cxn ang="0">
                    <a:pos x="20" y="43"/>
                  </a:cxn>
                  <a:cxn ang="0">
                    <a:pos x="32" y="31"/>
                  </a:cxn>
                  <a:cxn ang="0">
                    <a:pos x="32" y="31"/>
                  </a:cxn>
                  <a:cxn ang="0">
                    <a:pos x="44" y="21"/>
                  </a:cxn>
                  <a:cxn ang="0">
                    <a:pos x="55" y="10"/>
                  </a:cxn>
                  <a:cxn ang="0">
                    <a:pos x="55" y="10"/>
                  </a:cxn>
                  <a:cxn ang="0">
                    <a:pos x="58" y="8"/>
                  </a:cxn>
                  <a:cxn ang="0">
                    <a:pos x="58" y="6"/>
                  </a:cxn>
                  <a:cxn ang="0">
                    <a:pos x="55" y="2"/>
                  </a:cxn>
                  <a:cxn ang="0">
                    <a:pos x="53" y="0"/>
                  </a:cxn>
                  <a:cxn ang="0">
                    <a:pos x="50" y="1"/>
                  </a:cxn>
                  <a:cxn ang="0">
                    <a:pos x="48" y="2"/>
                  </a:cxn>
                  <a:cxn ang="0">
                    <a:pos x="48" y="2"/>
                  </a:cxn>
                </a:cxnLst>
                <a:rect l="0" t="0" r="r" b="b"/>
                <a:pathLst>
                  <a:path w="58" h="57">
                    <a:moveTo>
                      <a:pt x="48" y="2"/>
                    </a:moveTo>
                    <a:lnTo>
                      <a:pt x="48" y="2"/>
                    </a:lnTo>
                    <a:lnTo>
                      <a:pt x="37" y="11"/>
                    </a:lnTo>
                    <a:lnTo>
                      <a:pt x="25" y="21"/>
                    </a:lnTo>
                    <a:lnTo>
                      <a:pt x="25" y="21"/>
                    </a:lnTo>
                    <a:lnTo>
                      <a:pt x="19" y="27"/>
                    </a:lnTo>
                    <a:lnTo>
                      <a:pt x="14" y="34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9"/>
                    </a:lnTo>
                    <a:lnTo>
                      <a:pt x="0" y="52"/>
                    </a:lnTo>
                    <a:lnTo>
                      <a:pt x="3" y="56"/>
                    </a:lnTo>
                    <a:lnTo>
                      <a:pt x="6" y="57"/>
                    </a:lnTo>
                    <a:lnTo>
                      <a:pt x="8" y="57"/>
                    </a:lnTo>
                    <a:lnTo>
                      <a:pt x="11" y="56"/>
                    </a:lnTo>
                    <a:lnTo>
                      <a:pt x="11" y="56"/>
                    </a:lnTo>
                    <a:lnTo>
                      <a:pt x="20" y="43"/>
                    </a:lnTo>
                    <a:lnTo>
                      <a:pt x="32" y="31"/>
                    </a:lnTo>
                    <a:lnTo>
                      <a:pt x="32" y="31"/>
                    </a:lnTo>
                    <a:lnTo>
                      <a:pt x="44" y="21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8" y="8"/>
                    </a:lnTo>
                    <a:lnTo>
                      <a:pt x="58" y="6"/>
                    </a:lnTo>
                    <a:lnTo>
                      <a:pt x="55" y="2"/>
                    </a:lnTo>
                    <a:lnTo>
                      <a:pt x="53" y="0"/>
                    </a:lnTo>
                    <a:lnTo>
                      <a:pt x="50" y="1"/>
                    </a:lnTo>
                    <a:lnTo>
                      <a:pt x="48" y="2"/>
                    </a:lnTo>
                    <a:lnTo>
                      <a:pt x="48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64" name="Freeform 176"/>
              <p:cNvSpPr/>
              <p:nvPr/>
            </p:nvSpPr>
            <p:spPr bwMode="auto">
              <a:xfrm>
                <a:off x="3600451" y="4337050"/>
                <a:ext cx="26988" cy="30163"/>
              </a:xfrm>
              <a:custGeom>
                <a:avLst/>
                <a:gdLst/>
                <a:ahLst/>
                <a:cxnLst>
                  <a:cxn ang="0">
                    <a:pos x="58" y="1"/>
                  </a:cxn>
                  <a:cxn ang="0">
                    <a:pos x="58" y="1"/>
                  </a:cxn>
                  <a:cxn ang="0">
                    <a:pos x="41" y="16"/>
                  </a:cxn>
                  <a:cxn ang="0">
                    <a:pos x="27" y="31"/>
                  </a:cxn>
                  <a:cxn ang="0">
                    <a:pos x="13" y="48"/>
                  </a:cxn>
                  <a:cxn ang="0">
                    <a:pos x="1" y="67"/>
                  </a:cxn>
                  <a:cxn ang="0">
                    <a:pos x="1" y="67"/>
                  </a:cxn>
                  <a:cxn ang="0">
                    <a:pos x="0" y="69"/>
                  </a:cxn>
                  <a:cxn ang="0">
                    <a:pos x="0" y="72"/>
                  </a:cxn>
                  <a:cxn ang="0">
                    <a:pos x="2" y="75"/>
                  </a:cxn>
                  <a:cxn ang="0">
                    <a:pos x="7" y="76"/>
                  </a:cxn>
                  <a:cxn ang="0">
                    <a:pos x="9" y="75"/>
                  </a:cxn>
                  <a:cxn ang="0">
                    <a:pos x="10" y="73"/>
                  </a:cxn>
                  <a:cxn ang="0">
                    <a:pos x="10" y="73"/>
                  </a:cxn>
                  <a:cxn ang="0">
                    <a:pos x="22" y="55"/>
                  </a:cxn>
                  <a:cxn ang="0">
                    <a:pos x="36" y="39"/>
                  </a:cxn>
                  <a:cxn ang="0">
                    <a:pos x="51" y="24"/>
                  </a:cxn>
                  <a:cxn ang="0">
                    <a:pos x="66" y="9"/>
                  </a:cxn>
                  <a:cxn ang="0">
                    <a:pos x="66" y="9"/>
                  </a:cxn>
                  <a:cxn ang="0">
                    <a:pos x="68" y="8"/>
                  </a:cxn>
                  <a:cxn ang="0">
                    <a:pos x="69" y="5"/>
                  </a:cxn>
                  <a:cxn ang="0">
                    <a:pos x="68" y="4"/>
                  </a:cxn>
                  <a:cxn ang="0">
                    <a:pos x="66" y="1"/>
                  </a:cxn>
                  <a:cxn ang="0">
                    <a:pos x="62" y="0"/>
                  </a:cxn>
                  <a:cxn ang="0">
                    <a:pos x="61" y="0"/>
                  </a:cxn>
                  <a:cxn ang="0">
                    <a:pos x="58" y="1"/>
                  </a:cxn>
                  <a:cxn ang="0">
                    <a:pos x="58" y="1"/>
                  </a:cxn>
                </a:cxnLst>
                <a:rect l="0" t="0" r="r" b="b"/>
                <a:pathLst>
                  <a:path w="69" h="76">
                    <a:moveTo>
                      <a:pt x="58" y="1"/>
                    </a:moveTo>
                    <a:lnTo>
                      <a:pt x="58" y="1"/>
                    </a:lnTo>
                    <a:lnTo>
                      <a:pt x="41" y="16"/>
                    </a:lnTo>
                    <a:lnTo>
                      <a:pt x="27" y="31"/>
                    </a:lnTo>
                    <a:lnTo>
                      <a:pt x="13" y="48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2" y="75"/>
                    </a:lnTo>
                    <a:lnTo>
                      <a:pt x="7" y="76"/>
                    </a:lnTo>
                    <a:lnTo>
                      <a:pt x="9" y="75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22" y="55"/>
                    </a:lnTo>
                    <a:lnTo>
                      <a:pt x="36" y="39"/>
                    </a:lnTo>
                    <a:lnTo>
                      <a:pt x="51" y="24"/>
                    </a:lnTo>
                    <a:lnTo>
                      <a:pt x="66" y="9"/>
                    </a:lnTo>
                    <a:lnTo>
                      <a:pt x="66" y="9"/>
                    </a:lnTo>
                    <a:lnTo>
                      <a:pt x="68" y="8"/>
                    </a:lnTo>
                    <a:lnTo>
                      <a:pt x="69" y="5"/>
                    </a:lnTo>
                    <a:lnTo>
                      <a:pt x="68" y="4"/>
                    </a:lnTo>
                    <a:lnTo>
                      <a:pt x="66" y="1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58" y="1"/>
                    </a:lnTo>
                    <a:lnTo>
                      <a:pt x="58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65" name="Freeform 177"/>
              <p:cNvSpPr/>
              <p:nvPr/>
            </p:nvSpPr>
            <p:spPr bwMode="auto">
              <a:xfrm>
                <a:off x="3611563" y="4360863"/>
                <a:ext cx="22225" cy="26988"/>
              </a:xfrm>
              <a:custGeom>
                <a:avLst/>
                <a:gdLst/>
                <a:ahLst/>
                <a:cxnLst>
                  <a:cxn ang="0">
                    <a:pos x="46" y="2"/>
                  </a:cxn>
                  <a:cxn ang="0">
                    <a:pos x="46" y="2"/>
                  </a:cxn>
                  <a:cxn ang="0">
                    <a:pos x="41" y="9"/>
                  </a:cxn>
                  <a:cxn ang="0">
                    <a:pos x="34" y="17"/>
                  </a:cxn>
                  <a:cxn ang="0">
                    <a:pos x="20" y="31"/>
                  </a:cxn>
                  <a:cxn ang="0">
                    <a:pos x="13" y="38"/>
                  </a:cxn>
                  <a:cxn ang="0">
                    <a:pos x="8" y="45"/>
                  </a:cxn>
                  <a:cxn ang="0">
                    <a:pos x="3" y="55"/>
                  </a:cxn>
                  <a:cxn ang="0">
                    <a:pos x="0" y="64"/>
                  </a:cxn>
                  <a:cxn ang="0">
                    <a:pos x="0" y="64"/>
                  </a:cxn>
                  <a:cxn ang="0">
                    <a:pos x="0" y="66"/>
                  </a:cxn>
                  <a:cxn ang="0">
                    <a:pos x="0" y="69"/>
                  </a:cxn>
                  <a:cxn ang="0">
                    <a:pos x="4" y="70"/>
                  </a:cxn>
                  <a:cxn ang="0">
                    <a:pos x="8" y="70"/>
                  </a:cxn>
                  <a:cxn ang="0">
                    <a:pos x="9" y="69"/>
                  </a:cxn>
                  <a:cxn ang="0">
                    <a:pos x="11" y="66"/>
                  </a:cxn>
                  <a:cxn ang="0">
                    <a:pos x="11" y="66"/>
                  </a:cxn>
                  <a:cxn ang="0">
                    <a:pos x="13" y="58"/>
                  </a:cxn>
                  <a:cxn ang="0">
                    <a:pos x="18" y="51"/>
                  </a:cxn>
                  <a:cxn ang="0">
                    <a:pos x="24" y="43"/>
                  </a:cxn>
                  <a:cxn ang="0">
                    <a:pos x="30" y="35"/>
                  </a:cxn>
                  <a:cxn ang="0">
                    <a:pos x="45" y="22"/>
                  </a:cxn>
                  <a:cxn ang="0">
                    <a:pos x="50" y="15"/>
                  </a:cxn>
                  <a:cxn ang="0">
                    <a:pos x="56" y="7"/>
                  </a:cxn>
                  <a:cxn ang="0">
                    <a:pos x="56" y="7"/>
                  </a:cxn>
                  <a:cxn ang="0">
                    <a:pos x="56" y="5"/>
                  </a:cxn>
                  <a:cxn ang="0">
                    <a:pos x="56" y="3"/>
                  </a:cxn>
                  <a:cxn ang="0">
                    <a:pos x="54" y="0"/>
                  </a:cxn>
                  <a:cxn ang="0">
                    <a:pos x="50" y="0"/>
                  </a:cxn>
                  <a:cxn ang="0">
                    <a:pos x="47" y="0"/>
                  </a:cxn>
                  <a:cxn ang="0">
                    <a:pos x="46" y="2"/>
                  </a:cxn>
                  <a:cxn ang="0">
                    <a:pos x="46" y="2"/>
                  </a:cxn>
                </a:cxnLst>
                <a:rect l="0" t="0" r="r" b="b"/>
                <a:pathLst>
                  <a:path w="56" h="70">
                    <a:moveTo>
                      <a:pt x="46" y="2"/>
                    </a:moveTo>
                    <a:lnTo>
                      <a:pt x="46" y="2"/>
                    </a:lnTo>
                    <a:lnTo>
                      <a:pt x="41" y="9"/>
                    </a:lnTo>
                    <a:lnTo>
                      <a:pt x="34" y="17"/>
                    </a:lnTo>
                    <a:lnTo>
                      <a:pt x="20" y="31"/>
                    </a:lnTo>
                    <a:lnTo>
                      <a:pt x="13" y="38"/>
                    </a:lnTo>
                    <a:lnTo>
                      <a:pt x="8" y="45"/>
                    </a:lnTo>
                    <a:lnTo>
                      <a:pt x="3" y="55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4" y="70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3" y="58"/>
                    </a:lnTo>
                    <a:lnTo>
                      <a:pt x="18" y="51"/>
                    </a:lnTo>
                    <a:lnTo>
                      <a:pt x="24" y="43"/>
                    </a:lnTo>
                    <a:lnTo>
                      <a:pt x="30" y="35"/>
                    </a:lnTo>
                    <a:lnTo>
                      <a:pt x="45" y="22"/>
                    </a:lnTo>
                    <a:lnTo>
                      <a:pt x="50" y="15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5"/>
                    </a:lnTo>
                    <a:lnTo>
                      <a:pt x="56" y="3"/>
                    </a:lnTo>
                    <a:lnTo>
                      <a:pt x="54" y="0"/>
                    </a:lnTo>
                    <a:lnTo>
                      <a:pt x="50" y="0"/>
                    </a:lnTo>
                    <a:lnTo>
                      <a:pt x="47" y="0"/>
                    </a:lnTo>
                    <a:lnTo>
                      <a:pt x="46" y="2"/>
                    </a:lnTo>
                    <a:lnTo>
                      <a:pt x="46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66" name="Freeform 178"/>
              <p:cNvSpPr/>
              <p:nvPr/>
            </p:nvSpPr>
            <p:spPr bwMode="auto">
              <a:xfrm>
                <a:off x="3644901" y="4356100"/>
                <a:ext cx="17463" cy="26988"/>
              </a:xfrm>
              <a:custGeom>
                <a:avLst/>
                <a:gdLst/>
                <a:ahLst/>
                <a:cxnLst>
                  <a:cxn ang="0">
                    <a:pos x="35" y="1"/>
                  </a:cxn>
                  <a:cxn ang="0">
                    <a:pos x="35" y="1"/>
                  </a:cxn>
                  <a:cxn ang="0">
                    <a:pos x="23" y="14"/>
                  </a:cxn>
                  <a:cxn ang="0">
                    <a:pos x="13" y="29"/>
                  </a:cxn>
                  <a:cxn ang="0">
                    <a:pos x="5" y="44"/>
                  </a:cxn>
                  <a:cxn ang="0">
                    <a:pos x="2" y="52"/>
                  </a:cxn>
                  <a:cxn ang="0">
                    <a:pos x="0" y="60"/>
                  </a:cxn>
                  <a:cxn ang="0">
                    <a:pos x="0" y="60"/>
                  </a:cxn>
                  <a:cxn ang="0">
                    <a:pos x="0" y="63"/>
                  </a:cxn>
                  <a:cxn ang="0">
                    <a:pos x="0" y="65"/>
                  </a:cxn>
                  <a:cxn ang="0">
                    <a:pos x="4" y="68"/>
                  </a:cxn>
                  <a:cxn ang="0">
                    <a:pos x="8" y="68"/>
                  </a:cxn>
                  <a:cxn ang="0">
                    <a:pos x="9" y="67"/>
                  </a:cxn>
                  <a:cxn ang="0">
                    <a:pos x="10" y="64"/>
                  </a:cxn>
                  <a:cxn ang="0">
                    <a:pos x="10" y="64"/>
                  </a:cxn>
                  <a:cxn ang="0">
                    <a:pos x="15" y="48"/>
                  </a:cxn>
                  <a:cxn ang="0">
                    <a:pos x="23" y="34"/>
                  </a:cxn>
                  <a:cxn ang="0">
                    <a:pos x="32" y="21"/>
                  </a:cxn>
                  <a:cxn ang="0">
                    <a:pos x="43" y="9"/>
                  </a:cxn>
                  <a:cxn ang="0">
                    <a:pos x="43" y="9"/>
                  </a:cxn>
                  <a:cxn ang="0">
                    <a:pos x="44" y="6"/>
                  </a:cxn>
                  <a:cxn ang="0">
                    <a:pos x="44" y="5"/>
                  </a:cxn>
                  <a:cxn ang="0">
                    <a:pos x="43" y="1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5" y="1"/>
                  </a:cxn>
                  <a:cxn ang="0">
                    <a:pos x="35" y="1"/>
                  </a:cxn>
                </a:cxnLst>
                <a:rect l="0" t="0" r="r" b="b"/>
                <a:pathLst>
                  <a:path w="44" h="68">
                    <a:moveTo>
                      <a:pt x="35" y="1"/>
                    </a:moveTo>
                    <a:lnTo>
                      <a:pt x="35" y="1"/>
                    </a:lnTo>
                    <a:lnTo>
                      <a:pt x="23" y="14"/>
                    </a:lnTo>
                    <a:lnTo>
                      <a:pt x="13" y="29"/>
                    </a:lnTo>
                    <a:lnTo>
                      <a:pt x="5" y="44"/>
                    </a:lnTo>
                    <a:lnTo>
                      <a:pt x="2" y="52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3"/>
                    </a:lnTo>
                    <a:lnTo>
                      <a:pt x="0" y="65"/>
                    </a:lnTo>
                    <a:lnTo>
                      <a:pt x="4" y="68"/>
                    </a:lnTo>
                    <a:lnTo>
                      <a:pt x="8" y="68"/>
                    </a:lnTo>
                    <a:lnTo>
                      <a:pt x="9" y="67"/>
                    </a:lnTo>
                    <a:lnTo>
                      <a:pt x="10" y="64"/>
                    </a:lnTo>
                    <a:lnTo>
                      <a:pt x="10" y="64"/>
                    </a:lnTo>
                    <a:lnTo>
                      <a:pt x="15" y="48"/>
                    </a:lnTo>
                    <a:lnTo>
                      <a:pt x="23" y="34"/>
                    </a:lnTo>
                    <a:lnTo>
                      <a:pt x="32" y="21"/>
                    </a:lnTo>
                    <a:lnTo>
                      <a:pt x="43" y="9"/>
                    </a:lnTo>
                    <a:lnTo>
                      <a:pt x="43" y="9"/>
                    </a:lnTo>
                    <a:lnTo>
                      <a:pt x="44" y="6"/>
                    </a:lnTo>
                    <a:lnTo>
                      <a:pt x="44" y="5"/>
                    </a:lnTo>
                    <a:lnTo>
                      <a:pt x="43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5" y="1"/>
                    </a:lnTo>
                    <a:lnTo>
                      <a:pt x="35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67" name="Freeform 179"/>
              <p:cNvSpPr/>
              <p:nvPr/>
            </p:nvSpPr>
            <p:spPr bwMode="auto">
              <a:xfrm>
                <a:off x="3659188" y="4360863"/>
                <a:ext cx="20638" cy="26988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5" y="11"/>
                  </a:cxn>
                  <a:cxn ang="0">
                    <a:pos x="30" y="17"/>
                  </a:cxn>
                  <a:cxn ang="0">
                    <a:pos x="21" y="30"/>
                  </a:cxn>
                  <a:cxn ang="0">
                    <a:pos x="10" y="43"/>
                  </a:cxn>
                  <a:cxn ang="0">
                    <a:pos x="0" y="56"/>
                  </a:cxn>
                  <a:cxn ang="0">
                    <a:pos x="0" y="56"/>
                  </a:cxn>
                  <a:cxn ang="0">
                    <a:pos x="0" y="59"/>
                  </a:cxn>
                  <a:cxn ang="0">
                    <a:pos x="0" y="62"/>
                  </a:cxn>
                  <a:cxn ang="0">
                    <a:pos x="2" y="64"/>
                  </a:cxn>
                  <a:cxn ang="0">
                    <a:pos x="6" y="66"/>
                  </a:cxn>
                  <a:cxn ang="0">
                    <a:pos x="9" y="64"/>
                  </a:cxn>
                  <a:cxn ang="0">
                    <a:pos x="10" y="63"/>
                  </a:cxn>
                  <a:cxn ang="0">
                    <a:pos x="10" y="63"/>
                  </a:cxn>
                  <a:cxn ang="0">
                    <a:pos x="19" y="49"/>
                  </a:cxn>
                  <a:cxn ang="0">
                    <a:pos x="30" y="37"/>
                  </a:cxn>
                  <a:cxn ang="0">
                    <a:pos x="40" y="24"/>
                  </a:cxn>
                  <a:cxn ang="0">
                    <a:pos x="44" y="16"/>
                  </a:cxn>
                  <a:cxn ang="0">
                    <a:pos x="48" y="9"/>
                  </a:cxn>
                  <a:cxn ang="0">
                    <a:pos x="48" y="9"/>
                  </a:cxn>
                  <a:cxn ang="0">
                    <a:pos x="48" y="7"/>
                  </a:cxn>
                  <a:cxn ang="0">
                    <a:pos x="48" y="4"/>
                  </a:cxn>
                  <a:cxn ang="0">
                    <a:pos x="45" y="1"/>
                  </a:cxn>
                  <a:cxn ang="0">
                    <a:pos x="43" y="0"/>
                  </a:cxn>
                  <a:cxn ang="0">
                    <a:pos x="42" y="0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66">
                    <a:moveTo>
                      <a:pt x="38" y="3"/>
                    </a:moveTo>
                    <a:lnTo>
                      <a:pt x="38" y="3"/>
                    </a:lnTo>
                    <a:lnTo>
                      <a:pt x="35" y="11"/>
                    </a:lnTo>
                    <a:lnTo>
                      <a:pt x="30" y="17"/>
                    </a:lnTo>
                    <a:lnTo>
                      <a:pt x="21" y="30"/>
                    </a:lnTo>
                    <a:lnTo>
                      <a:pt x="10" y="43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2" y="64"/>
                    </a:lnTo>
                    <a:lnTo>
                      <a:pt x="6" y="66"/>
                    </a:lnTo>
                    <a:lnTo>
                      <a:pt x="9" y="64"/>
                    </a:lnTo>
                    <a:lnTo>
                      <a:pt x="10" y="63"/>
                    </a:lnTo>
                    <a:lnTo>
                      <a:pt x="10" y="63"/>
                    </a:lnTo>
                    <a:lnTo>
                      <a:pt x="19" y="49"/>
                    </a:lnTo>
                    <a:lnTo>
                      <a:pt x="30" y="37"/>
                    </a:lnTo>
                    <a:lnTo>
                      <a:pt x="40" y="24"/>
                    </a:lnTo>
                    <a:lnTo>
                      <a:pt x="44" y="16"/>
                    </a:lnTo>
                    <a:lnTo>
                      <a:pt x="48" y="9"/>
                    </a:lnTo>
                    <a:lnTo>
                      <a:pt x="48" y="9"/>
                    </a:lnTo>
                    <a:lnTo>
                      <a:pt x="48" y="7"/>
                    </a:lnTo>
                    <a:lnTo>
                      <a:pt x="48" y="4"/>
                    </a:lnTo>
                    <a:lnTo>
                      <a:pt x="45" y="1"/>
                    </a:lnTo>
                    <a:lnTo>
                      <a:pt x="43" y="0"/>
                    </a:lnTo>
                    <a:lnTo>
                      <a:pt x="42" y="0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68" name="Freeform 180"/>
              <p:cNvSpPr/>
              <p:nvPr/>
            </p:nvSpPr>
            <p:spPr bwMode="auto">
              <a:xfrm>
                <a:off x="3362326" y="4160838"/>
                <a:ext cx="14288" cy="34925"/>
              </a:xfrm>
              <a:custGeom>
                <a:avLst/>
                <a:gdLst/>
                <a:ahLst/>
                <a:cxnLst>
                  <a:cxn ang="0">
                    <a:pos x="23" y="7"/>
                  </a:cxn>
                  <a:cxn ang="0">
                    <a:pos x="23" y="7"/>
                  </a:cxn>
                  <a:cxn ang="0">
                    <a:pos x="22" y="16"/>
                  </a:cxn>
                  <a:cxn ang="0">
                    <a:pos x="19" y="25"/>
                  </a:cxn>
                  <a:cxn ang="0">
                    <a:pos x="12" y="43"/>
                  </a:cxn>
                  <a:cxn ang="0">
                    <a:pos x="12" y="43"/>
                  </a:cxn>
                  <a:cxn ang="0">
                    <a:pos x="6" y="62"/>
                  </a:cxn>
                  <a:cxn ang="0">
                    <a:pos x="1" y="81"/>
                  </a:cxn>
                  <a:cxn ang="0">
                    <a:pos x="1" y="81"/>
                  </a:cxn>
                  <a:cxn ang="0">
                    <a:pos x="0" y="84"/>
                  </a:cxn>
                  <a:cxn ang="0">
                    <a:pos x="1" y="85"/>
                  </a:cxn>
                  <a:cxn ang="0">
                    <a:pos x="5" y="88"/>
                  </a:cxn>
                  <a:cxn ang="0">
                    <a:pos x="9" y="88"/>
                  </a:cxn>
                  <a:cxn ang="0">
                    <a:pos x="10" y="86"/>
                  </a:cxn>
                  <a:cxn ang="0">
                    <a:pos x="12" y="84"/>
                  </a:cxn>
                  <a:cxn ang="0">
                    <a:pos x="12" y="84"/>
                  </a:cxn>
                  <a:cxn ang="0">
                    <a:pos x="18" y="63"/>
                  </a:cxn>
                  <a:cxn ang="0">
                    <a:pos x="25" y="42"/>
                  </a:cxn>
                  <a:cxn ang="0">
                    <a:pos x="25" y="42"/>
                  </a:cxn>
                  <a:cxn ang="0">
                    <a:pos x="31" y="25"/>
                  </a:cxn>
                  <a:cxn ang="0">
                    <a:pos x="34" y="16"/>
                  </a:cxn>
                  <a:cxn ang="0">
                    <a:pos x="35" y="7"/>
                  </a:cxn>
                  <a:cxn ang="0">
                    <a:pos x="35" y="7"/>
                  </a:cxn>
                  <a:cxn ang="0">
                    <a:pos x="34" y="4"/>
                  </a:cxn>
                  <a:cxn ang="0">
                    <a:pos x="33" y="1"/>
                  </a:cxn>
                  <a:cxn ang="0">
                    <a:pos x="30" y="0"/>
                  </a:cxn>
                  <a:cxn ang="0">
                    <a:pos x="25" y="1"/>
                  </a:cxn>
                  <a:cxn ang="0">
                    <a:pos x="23" y="4"/>
                  </a:cxn>
                  <a:cxn ang="0">
                    <a:pos x="23" y="7"/>
                  </a:cxn>
                  <a:cxn ang="0">
                    <a:pos x="23" y="7"/>
                  </a:cxn>
                </a:cxnLst>
                <a:rect l="0" t="0" r="r" b="b"/>
                <a:pathLst>
                  <a:path w="35" h="88">
                    <a:moveTo>
                      <a:pt x="23" y="7"/>
                    </a:moveTo>
                    <a:lnTo>
                      <a:pt x="23" y="7"/>
                    </a:lnTo>
                    <a:lnTo>
                      <a:pt x="22" y="16"/>
                    </a:lnTo>
                    <a:lnTo>
                      <a:pt x="19" y="25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6" y="62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0" y="84"/>
                    </a:lnTo>
                    <a:lnTo>
                      <a:pt x="1" y="85"/>
                    </a:lnTo>
                    <a:lnTo>
                      <a:pt x="5" y="88"/>
                    </a:lnTo>
                    <a:lnTo>
                      <a:pt x="9" y="88"/>
                    </a:lnTo>
                    <a:lnTo>
                      <a:pt x="10" y="86"/>
                    </a:lnTo>
                    <a:lnTo>
                      <a:pt x="12" y="84"/>
                    </a:lnTo>
                    <a:lnTo>
                      <a:pt x="12" y="84"/>
                    </a:lnTo>
                    <a:lnTo>
                      <a:pt x="18" y="63"/>
                    </a:lnTo>
                    <a:lnTo>
                      <a:pt x="25" y="42"/>
                    </a:lnTo>
                    <a:lnTo>
                      <a:pt x="25" y="42"/>
                    </a:lnTo>
                    <a:lnTo>
                      <a:pt x="31" y="25"/>
                    </a:lnTo>
                    <a:lnTo>
                      <a:pt x="34" y="16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4" y="4"/>
                    </a:lnTo>
                    <a:lnTo>
                      <a:pt x="33" y="1"/>
                    </a:lnTo>
                    <a:lnTo>
                      <a:pt x="30" y="0"/>
                    </a:lnTo>
                    <a:lnTo>
                      <a:pt x="25" y="1"/>
                    </a:lnTo>
                    <a:lnTo>
                      <a:pt x="23" y="4"/>
                    </a:lnTo>
                    <a:lnTo>
                      <a:pt x="23" y="7"/>
                    </a:lnTo>
                    <a:lnTo>
                      <a:pt x="23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69" name="Freeform 181"/>
              <p:cNvSpPr/>
              <p:nvPr/>
            </p:nvSpPr>
            <p:spPr bwMode="auto">
              <a:xfrm>
                <a:off x="3398838" y="4141788"/>
                <a:ext cx="17463" cy="26988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41" y="0"/>
                  </a:cxn>
                  <a:cxn ang="0">
                    <a:pos x="36" y="2"/>
                  </a:cxn>
                  <a:cxn ang="0">
                    <a:pos x="32" y="3"/>
                  </a:cxn>
                  <a:cxn ang="0">
                    <a:pos x="24" y="8"/>
                  </a:cxn>
                  <a:cxn ang="0">
                    <a:pos x="19" y="16"/>
                  </a:cxn>
                  <a:cxn ang="0">
                    <a:pos x="13" y="25"/>
                  </a:cxn>
                  <a:cxn ang="0">
                    <a:pos x="10" y="34"/>
                  </a:cxn>
                  <a:cxn ang="0">
                    <a:pos x="6" y="45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4"/>
                  </a:cxn>
                  <a:cxn ang="0">
                    <a:pos x="2" y="67"/>
                  </a:cxn>
                  <a:cxn ang="0">
                    <a:pos x="6" y="68"/>
                  </a:cxn>
                  <a:cxn ang="0">
                    <a:pos x="10" y="68"/>
                  </a:cxn>
                  <a:cxn ang="0">
                    <a:pos x="11" y="67"/>
                  </a:cxn>
                  <a:cxn ang="0">
                    <a:pos x="12" y="66"/>
                  </a:cxn>
                  <a:cxn ang="0">
                    <a:pos x="12" y="66"/>
                  </a:cxn>
                  <a:cxn ang="0">
                    <a:pos x="16" y="51"/>
                  </a:cxn>
                  <a:cxn ang="0">
                    <a:pos x="21" y="37"/>
                  </a:cxn>
                  <a:cxn ang="0">
                    <a:pos x="21" y="37"/>
                  </a:cxn>
                  <a:cxn ang="0">
                    <a:pos x="24" y="29"/>
                  </a:cxn>
                  <a:cxn ang="0">
                    <a:pos x="28" y="21"/>
                  </a:cxn>
                  <a:cxn ang="0">
                    <a:pos x="33" y="15"/>
                  </a:cxn>
                  <a:cxn ang="0">
                    <a:pos x="37" y="13"/>
                  </a:cxn>
                  <a:cxn ang="0">
                    <a:pos x="41" y="12"/>
                  </a:cxn>
                  <a:cxn ang="0">
                    <a:pos x="41" y="12"/>
                  </a:cxn>
                  <a:cxn ang="0">
                    <a:pos x="44" y="12"/>
                  </a:cxn>
                  <a:cxn ang="0">
                    <a:pos x="45" y="9"/>
                  </a:cxn>
                  <a:cxn ang="0">
                    <a:pos x="46" y="6"/>
                  </a:cxn>
                  <a:cxn ang="0">
                    <a:pos x="46" y="4"/>
                  </a:cxn>
                  <a:cxn ang="0">
                    <a:pos x="45" y="2"/>
                  </a:cxn>
                  <a:cxn ang="0">
                    <a:pos x="44" y="2"/>
                  </a:cxn>
                  <a:cxn ang="0">
                    <a:pos x="41" y="0"/>
                  </a:cxn>
                  <a:cxn ang="0">
                    <a:pos x="41" y="0"/>
                  </a:cxn>
                </a:cxnLst>
                <a:rect l="0" t="0" r="r" b="b"/>
                <a:pathLst>
                  <a:path w="46" h="68">
                    <a:moveTo>
                      <a:pt x="41" y="0"/>
                    </a:moveTo>
                    <a:lnTo>
                      <a:pt x="41" y="0"/>
                    </a:lnTo>
                    <a:lnTo>
                      <a:pt x="36" y="2"/>
                    </a:lnTo>
                    <a:lnTo>
                      <a:pt x="32" y="3"/>
                    </a:lnTo>
                    <a:lnTo>
                      <a:pt x="24" y="8"/>
                    </a:lnTo>
                    <a:lnTo>
                      <a:pt x="19" y="16"/>
                    </a:lnTo>
                    <a:lnTo>
                      <a:pt x="13" y="25"/>
                    </a:lnTo>
                    <a:lnTo>
                      <a:pt x="10" y="34"/>
                    </a:lnTo>
                    <a:lnTo>
                      <a:pt x="6" y="45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2" y="67"/>
                    </a:lnTo>
                    <a:lnTo>
                      <a:pt x="6" y="68"/>
                    </a:lnTo>
                    <a:lnTo>
                      <a:pt x="10" y="68"/>
                    </a:lnTo>
                    <a:lnTo>
                      <a:pt x="11" y="67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6" y="51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4" y="29"/>
                    </a:lnTo>
                    <a:lnTo>
                      <a:pt x="28" y="21"/>
                    </a:lnTo>
                    <a:lnTo>
                      <a:pt x="33" y="15"/>
                    </a:lnTo>
                    <a:lnTo>
                      <a:pt x="37" y="13"/>
                    </a:lnTo>
                    <a:lnTo>
                      <a:pt x="41" y="12"/>
                    </a:lnTo>
                    <a:lnTo>
                      <a:pt x="41" y="12"/>
                    </a:lnTo>
                    <a:lnTo>
                      <a:pt x="44" y="12"/>
                    </a:lnTo>
                    <a:lnTo>
                      <a:pt x="45" y="9"/>
                    </a:lnTo>
                    <a:lnTo>
                      <a:pt x="46" y="6"/>
                    </a:lnTo>
                    <a:lnTo>
                      <a:pt x="46" y="4"/>
                    </a:lnTo>
                    <a:lnTo>
                      <a:pt x="45" y="2"/>
                    </a:lnTo>
                    <a:lnTo>
                      <a:pt x="44" y="2"/>
                    </a:lnTo>
                    <a:lnTo>
                      <a:pt x="41" y="0"/>
                    </a:lnTo>
                    <a:lnTo>
                      <a:pt x="4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70" name="Freeform 182"/>
              <p:cNvSpPr/>
              <p:nvPr/>
            </p:nvSpPr>
            <p:spPr bwMode="auto">
              <a:xfrm>
                <a:off x="3438526" y="4132263"/>
                <a:ext cx="15875" cy="26988"/>
              </a:xfrm>
              <a:custGeom>
                <a:avLst/>
                <a:gdLst/>
                <a:ahLst/>
                <a:cxnLst>
                  <a:cxn ang="0">
                    <a:pos x="31" y="1"/>
                  </a:cxn>
                  <a:cxn ang="0">
                    <a:pos x="31" y="1"/>
                  </a:cxn>
                  <a:cxn ang="0">
                    <a:pos x="29" y="0"/>
                  </a:cxn>
                  <a:cxn ang="0">
                    <a:pos x="27" y="0"/>
                  </a:cxn>
                  <a:cxn ang="0">
                    <a:pos x="25" y="1"/>
                  </a:cxn>
                  <a:cxn ang="0">
                    <a:pos x="23" y="3"/>
                  </a:cxn>
                  <a:cxn ang="0">
                    <a:pos x="23" y="7"/>
                  </a:cxn>
                  <a:cxn ang="0">
                    <a:pos x="23" y="9"/>
                  </a:cxn>
                  <a:cxn ang="0">
                    <a:pos x="25" y="11"/>
                  </a:cxn>
                  <a:cxn ang="0">
                    <a:pos x="25" y="11"/>
                  </a:cxn>
                  <a:cxn ang="0">
                    <a:pos x="26" y="12"/>
                  </a:cxn>
                  <a:cxn ang="0">
                    <a:pos x="25" y="15"/>
                  </a:cxn>
                  <a:cxn ang="0">
                    <a:pos x="22" y="20"/>
                  </a:cxn>
                  <a:cxn ang="0">
                    <a:pos x="15" y="30"/>
                  </a:cxn>
                  <a:cxn ang="0">
                    <a:pos x="15" y="30"/>
                  </a:cxn>
                  <a:cxn ang="0">
                    <a:pos x="8" y="45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4"/>
                  </a:cxn>
                  <a:cxn ang="0">
                    <a:pos x="0" y="66"/>
                  </a:cxn>
                  <a:cxn ang="0">
                    <a:pos x="1" y="67"/>
                  </a:cxn>
                  <a:cxn ang="0">
                    <a:pos x="4" y="68"/>
                  </a:cxn>
                  <a:cxn ang="0">
                    <a:pos x="8" y="68"/>
                  </a:cxn>
                  <a:cxn ang="0">
                    <a:pos x="9" y="67"/>
                  </a:cxn>
                  <a:cxn ang="0">
                    <a:pos x="10" y="64"/>
                  </a:cxn>
                  <a:cxn ang="0">
                    <a:pos x="10" y="64"/>
                  </a:cxn>
                  <a:cxn ang="0">
                    <a:pos x="15" y="55"/>
                  </a:cxn>
                  <a:cxn ang="0">
                    <a:pos x="19" y="46"/>
                  </a:cxn>
                  <a:cxn ang="0">
                    <a:pos x="31" y="28"/>
                  </a:cxn>
                  <a:cxn ang="0">
                    <a:pos x="31" y="28"/>
                  </a:cxn>
                  <a:cxn ang="0">
                    <a:pos x="34" y="21"/>
                  </a:cxn>
                  <a:cxn ang="0">
                    <a:pos x="36" y="13"/>
                  </a:cxn>
                  <a:cxn ang="0">
                    <a:pos x="36" y="11"/>
                  </a:cxn>
                  <a:cxn ang="0">
                    <a:pos x="35" y="7"/>
                  </a:cxn>
                  <a:cxn ang="0">
                    <a:pos x="34" y="4"/>
                  </a:cxn>
                  <a:cxn ang="0">
                    <a:pos x="31" y="1"/>
                  </a:cxn>
                  <a:cxn ang="0">
                    <a:pos x="31" y="1"/>
                  </a:cxn>
                </a:cxnLst>
                <a:rect l="0" t="0" r="r" b="b"/>
                <a:pathLst>
                  <a:path w="36" h="68">
                    <a:moveTo>
                      <a:pt x="31" y="1"/>
                    </a:moveTo>
                    <a:lnTo>
                      <a:pt x="31" y="1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5" y="1"/>
                    </a:lnTo>
                    <a:lnTo>
                      <a:pt x="23" y="3"/>
                    </a:lnTo>
                    <a:lnTo>
                      <a:pt x="23" y="7"/>
                    </a:lnTo>
                    <a:lnTo>
                      <a:pt x="23" y="9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2"/>
                    </a:lnTo>
                    <a:lnTo>
                      <a:pt x="25" y="15"/>
                    </a:lnTo>
                    <a:lnTo>
                      <a:pt x="22" y="2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8" y="45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1" y="67"/>
                    </a:lnTo>
                    <a:lnTo>
                      <a:pt x="4" y="68"/>
                    </a:lnTo>
                    <a:lnTo>
                      <a:pt x="8" y="68"/>
                    </a:lnTo>
                    <a:lnTo>
                      <a:pt x="9" y="67"/>
                    </a:lnTo>
                    <a:lnTo>
                      <a:pt x="10" y="64"/>
                    </a:lnTo>
                    <a:lnTo>
                      <a:pt x="10" y="64"/>
                    </a:lnTo>
                    <a:lnTo>
                      <a:pt x="15" y="55"/>
                    </a:lnTo>
                    <a:lnTo>
                      <a:pt x="19" y="46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4" y="21"/>
                    </a:lnTo>
                    <a:lnTo>
                      <a:pt x="36" y="13"/>
                    </a:lnTo>
                    <a:lnTo>
                      <a:pt x="36" y="11"/>
                    </a:lnTo>
                    <a:lnTo>
                      <a:pt x="35" y="7"/>
                    </a:lnTo>
                    <a:lnTo>
                      <a:pt x="34" y="4"/>
                    </a:lnTo>
                    <a:lnTo>
                      <a:pt x="31" y="1"/>
                    </a:lnTo>
                    <a:lnTo>
                      <a:pt x="3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71" name="Freeform 183"/>
              <p:cNvSpPr/>
              <p:nvPr/>
            </p:nvSpPr>
            <p:spPr bwMode="auto">
              <a:xfrm>
                <a:off x="3470276" y="4130675"/>
                <a:ext cx="17463" cy="25400"/>
              </a:xfrm>
              <a:custGeom>
                <a:avLst/>
                <a:gdLst/>
                <a:ahLst/>
                <a:cxnLst>
                  <a:cxn ang="0">
                    <a:pos x="30" y="2"/>
                  </a:cxn>
                  <a:cxn ang="0">
                    <a:pos x="30" y="2"/>
                  </a:cxn>
                  <a:cxn ang="0">
                    <a:pos x="23" y="17"/>
                  </a:cxn>
                  <a:cxn ang="0">
                    <a:pos x="17" y="30"/>
                  </a:cxn>
                  <a:cxn ang="0">
                    <a:pos x="1" y="54"/>
                  </a:cxn>
                  <a:cxn ang="0">
                    <a:pos x="1" y="54"/>
                  </a:cxn>
                  <a:cxn ang="0">
                    <a:pos x="0" y="57"/>
                  </a:cxn>
                  <a:cxn ang="0">
                    <a:pos x="0" y="58"/>
                  </a:cxn>
                  <a:cxn ang="0">
                    <a:pos x="2" y="62"/>
                  </a:cxn>
                  <a:cxn ang="0">
                    <a:pos x="6" y="62"/>
                  </a:cxn>
                  <a:cxn ang="0">
                    <a:pos x="9" y="62"/>
                  </a:cxn>
                  <a:cxn ang="0">
                    <a:pos x="10" y="60"/>
                  </a:cxn>
                  <a:cxn ang="0">
                    <a:pos x="10" y="60"/>
                  </a:cxn>
                  <a:cxn ang="0">
                    <a:pos x="27" y="34"/>
                  </a:cxn>
                  <a:cxn ang="0">
                    <a:pos x="35" y="19"/>
                  </a:cxn>
                  <a:cxn ang="0">
                    <a:pos x="41" y="6"/>
                  </a:cxn>
                  <a:cxn ang="0">
                    <a:pos x="41" y="6"/>
                  </a:cxn>
                  <a:cxn ang="0">
                    <a:pos x="41" y="3"/>
                  </a:cxn>
                  <a:cxn ang="0">
                    <a:pos x="41" y="1"/>
                  </a:cxn>
                  <a:cxn ang="0">
                    <a:pos x="40" y="0"/>
                  </a:cxn>
                  <a:cxn ang="0">
                    <a:pos x="37" y="0"/>
                  </a:cxn>
                  <a:cxn ang="0">
                    <a:pos x="34" y="0"/>
                  </a:cxn>
                  <a:cxn ang="0">
                    <a:pos x="31" y="1"/>
                  </a:cxn>
                  <a:cxn ang="0">
                    <a:pos x="30" y="2"/>
                  </a:cxn>
                  <a:cxn ang="0">
                    <a:pos x="30" y="2"/>
                  </a:cxn>
                </a:cxnLst>
                <a:rect l="0" t="0" r="r" b="b"/>
                <a:pathLst>
                  <a:path w="41" h="62">
                    <a:moveTo>
                      <a:pt x="30" y="2"/>
                    </a:moveTo>
                    <a:lnTo>
                      <a:pt x="30" y="2"/>
                    </a:lnTo>
                    <a:lnTo>
                      <a:pt x="23" y="17"/>
                    </a:lnTo>
                    <a:lnTo>
                      <a:pt x="17" y="30"/>
                    </a:lnTo>
                    <a:lnTo>
                      <a:pt x="1" y="54"/>
                    </a:lnTo>
                    <a:lnTo>
                      <a:pt x="1" y="54"/>
                    </a:lnTo>
                    <a:lnTo>
                      <a:pt x="0" y="57"/>
                    </a:lnTo>
                    <a:lnTo>
                      <a:pt x="0" y="58"/>
                    </a:lnTo>
                    <a:lnTo>
                      <a:pt x="2" y="62"/>
                    </a:lnTo>
                    <a:lnTo>
                      <a:pt x="6" y="62"/>
                    </a:lnTo>
                    <a:lnTo>
                      <a:pt x="9" y="62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27" y="34"/>
                    </a:lnTo>
                    <a:lnTo>
                      <a:pt x="35" y="19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1" y="3"/>
                    </a:lnTo>
                    <a:lnTo>
                      <a:pt x="41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4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72" name="Freeform 184"/>
              <p:cNvSpPr/>
              <p:nvPr/>
            </p:nvSpPr>
            <p:spPr bwMode="auto">
              <a:xfrm>
                <a:off x="3503613" y="4132263"/>
                <a:ext cx="14288" cy="20638"/>
              </a:xfrm>
              <a:custGeom>
                <a:avLst/>
                <a:gdLst/>
                <a:ahLst/>
                <a:cxnLst>
                  <a:cxn ang="0">
                    <a:pos x="23" y="5"/>
                  </a:cxn>
                  <a:cxn ang="0">
                    <a:pos x="23" y="5"/>
                  </a:cxn>
                  <a:cxn ang="0">
                    <a:pos x="23" y="11"/>
                  </a:cxn>
                  <a:cxn ang="0">
                    <a:pos x="20" y="16"/>
                  </a:cxn>
                  <a:cxn ang="0">
                    <a:pos x="15" y="26"/>
                  </a:cxn>
                  <a:cxn ang="0">
                    <a:pos x="2" y="45"/>
                  </a:cxn>
                  <a:cxn ang="0">
                    <a:pos x="2" y="45"/>
                  </a:cxn>
                  <a:cxn ang="0">
                    <a:pos x="0" y="47"/>
                  </a:cxn>
                  <a:cxn ang="0">
                    <a:pos x="0" y="49"/>
                  </a:cxn>
                  <a:cxn ang="0">
                    <a:pos x="2" y="51"/>
                  </a:cxn>
                  <a:cxn ang="0">
                    <a:pos x="3" y="52"/>
                  </a:cxn>
                  <a:cxn ang="0">
                    <a:pos x="7" y="52"/>
                  </a:cxn>
                  <a:cxn ang="0">
                    <a:pos x="9" y="52"/>
                  </a:cxn>
                  <a:cxn ang="0">
                    <a:pos x="11" y="51"/>
                  </a:cxn>
                  <a:cxn ang="0">
                    <a:pos x="11" y="51"/>
                  </a:cxn>
                  <a:cxn ang="0">
                    <a:pos x="25" y="29"/>
                  </a:cxn>
                  <a:cxn ang="0">
                    <a:pos x="32" y="18"/>
                  </a:cxn>
                  <a:cxn ang="0">
                    <a:pos x="33" y="12"/>
                  </a:cxn>
                  <a:cxn ang="0">
                    <a:pos x="34" y="5"/>
                  </a:cxn>
                  <a:cxn ang="0">
                    <a:pos x="34" y="5"/>
                  </a:cxn>
                  <a:cxn ang="0">
                    <a:pos x="34" y="4"/>
                  </a:cxn>
                  <a:cxn ang="0">
                    <a:pos x="33" y="1"/>
                  </a:cxn>
                  <a:cxn ang="0">
                    <a:pos x="29" y="0"/>
                  </a:cxn>
                  <a:cxn ang="0">
                    <a:pos x="25" y="1"/>
                  </a:cxn>
                  <a:cxn ang="0">
                    <a:pos x="24" y="4"/>
                  </a:cxn>
                  <a:cxn ang="0">
                    <a:pos x="23" y="5"/>
                  </a:cxn>
                  <a:cxn ang="0">
                    <a:pos x="23" y="5"/>
                  </a:cxn>
                </a:cxnLst>
                <a:rect l="0" t="0" r="r" b="b"/>
                <a:pathLst>
                  <a:path w="34" h="52">
                    <a:moveTo>
                      <a:pt x="23" y="5"/>
                    </a:moveTo>
                    <a:lnTo>
                      <a:pt x="23" y="5"/>
                    </a:lnTo>
                    <a:lnTo>
                      <a:pt x="23" y="11"/>
                    </a:lnTo>
                    <a:lnTo>
                      <a:pt x="20" y="16"/>
                    </a:lnTo>
                    <a:lnTo>
                      <a:pt x="15" y="2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0" y="47"/>
                    </a:lnTo>
                    <a:lnTo>
                      <a:pt x="0" y="49"/>
                    </a:lnTo>
                    <a:lnTo>
                      <a:pt x="2" y="51"/>
                    </a:lnTo>
                    <a:lnTo>
                      <a:pt x="3" y="52"/>
                    </a:lnTo>
                    <a:lnTo>
                      <a:pt x="7" y="52"/>
                    </a:lnTo>
                    <a:lnTo>
                      <a:pt x="9" y="52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25" y="29"/>
                    </a:lnTo>
                    <a:lnTo>
                      <a:pt x="32" y="18"/>
                    </a:lnTo>
                    <a:lnTo>
                      <a:pt x="33" y="12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3" y="1"/>
                    </a:lnTo>
                    <a:lnTo>
                      <a:pt x="29" y="0"/>
                    </a:lnTo>
                    <a:lnTo>
                      <a:pt x="25" y="1"/>
                    </a:lnTo>
                    <a:lnTo>
                      <a:pt x="24" y="4"/>
                    </a:lnTo>
                    <a:lnTo>
                      <a:pt x="23" y="5"/>
                    </a:lnTo>
                    <a:lnTo>
                      <a:pt x="2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73" name="Freeform 185"/>
              <p:cNvSpPr/>
              <p:nvPr/>
            </p:nvSpPr>
            <p:spPr bwMode="auto">
              <a:xfrm>
                <a:off x="3536951" y="4135438"/>
                <a:ext cx="14288" cy="20638"/>
              </a:xfrm>
              <a:custGeom>
                <a:avLst/>
                <a:gdLst/>
                <a:ahLst/>
                <a:cxnLst>
                  <a:cxn ang="0">
                    <a:pos x="22" y="5"/>
                  </a:cxn>
                  <a:cxn ang="0">
                    <a:pos x="22" y="5"/>
                  </a:cxn>
                  <a:cxn ang="0">
                    <a:pos x="22" y="10"/>
                  </a:cxn>
                  <a:cxn ang="0">
                    <a:pos x="20" y="16"/>
                  </a:cxn>
                  <a:cxn ang="0">
                    <a:pos x="14" y="26"/>
                  </a:cxn>
                  <a:cxn ang="0">
                    <a:pos x="7" y="35"/>
                  </a:cxn>
                  <a:cxn ang="0">
                    <a:pos x="1" y="44"/>
                  </a:cxn>
                  <a:cxn ang="0">
                    <a:pos x="1" y="44"/>
                  </a:cxn>
                  <a:cxn ang="0">
                    <a:pos x="0" y="47"/>
                  </a:cxn>
                  <a:cxn ang="0">
                    <a:pos x="0" y="48"/>
                  </a:cxn>
                  <a:cxn ang="0">
                    <a:pos x="3" y="52"/>
                  </a:cxn>
                  <a:cxn ang="0">
                    <a:pos x="7" y="52"/>
                  </a:cxn>
                  <a:cxn ang="0">
                    <a:pos x="9" y="52"/>
                  </a:cxn>
                  <a:cxn ang="0">
                    <a:pos x="10" y="50"/>
                  </a:cxn>
                  <a:cxn ang="0">
                    <a:pos x="10" y="50"/>
                  </a:cxn>
                  <a:cxn ang="0">
                    <a:pos x="17" y="39"/>
                  </a:cxn>
                  <a:cxn ang="0">
                    <a:pos x="25" y="29"/>
                  </a:cxn>
                  <a:cxn ang="0">
                    <a:pos x="31" y="18"/>
                  </a:cxn>
                  <a:cxn ang="0">
                    <a:pos x="33" y="12"/>
                  </a:cxn>
                  <a:cxn ang="0">
                    <a:pos x="34" y="5"/>
                  </a:cxn>
                  <a:cxn ang="0">
                    <a:pos x="34" y="5"/>
                  </a:cxn>
                  <a:cxn ang="0">
                    <a:pos x="34" y="3"/>
                  </a:cxn>
                  <a:cxn ang="0">
                    <a:pos x="33" y="1"/>
                  </a:cxn>
                  <a:cxn ang="0">
                    <a:pos x="29" y="0"/>
                  </a:cxn>
                  <a:cxn ang="0">
                    <a:pos x="25" y="1"/>
                  </a:cxn>
                  <a:cxn ang="0">
                    <a:pos x="24" y="3"/>
                  </a:cxn>
                  <a:cxn ang="0">
                    <a:pos x="22" y="5"/>
                  </a:cxn>
                  <a:cxn ang="0">
                    <a:pos x="22" y="5"/>
                  </a:cxn>
                </a:cxnLst>
                <a:rect l="0" t="0" r="r" b="b"/>
                <a:pathLst>
                  <a:path w="34" h="52">
                    <a:moveTo>
                      <a:pt x="22" y="5"/>
                    </a:moveTo>
                    <a:lnTo>
                      <a:pt x="22" y="5"/>
                    </a:lnTo>
                    <a:lnTo>
                      <a:pt x="22" y="10"/>
                    </a:lnTo>
                    <a:lnTo>
                      <a:pt x="20" y="16"/>
                    </a:lnTo>
                    <a:lnTo>
                      <a:pt x="14" y="26"/>
                    </a:lnTo>
                    <a:lnTo>
                      <a:pt x="7" y="35"/>
                    </a:lnTo>
                    <a:lnTo>
                      <a:pt x="1" y="44"/>
                    </a:lnTo>
                    <a:lnTo>
                      <a:pt x="1" y="44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3" y="52"/>
                    </a:lnTo>
                    <a:lnTo>
                      <a:pt x="7" y="52"/>
                    </a:lnTo>
                    <a:lnTo>
                      <a:pt x="9" y="52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7" y="39"/>
                    </a:lnTo>
                    <a:lnTo>
                      <a:pt x="25" y="29"/>
                    </a:lnTo>
                    <a:lnTo>
                      <a:pt x="31" y="18"/>
                    </a:lnTo>
                    <a:lnTo>
                      <a:pt x="33" y="12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3"/>
                    </a:lnTo>
                    <a:lnTo>
                      <a:pt x="33" y="1"/>
                    </a:lnTo>
                    <a:lnTo>
                      <a:pt x="29" y="0"/>
                    </a:lnTo>
                    <a:lnTo>
                      <a:pt x="25" y="1"/>
                    </a:lnTo>
                    <a:lnTo>
                      <a:pt x="24" y="3"/>
                    </a:lnTo>
                    <a:lnTo>
                      <a:pt x="22" y="5"/>
                    </a:lnTo>
                    <a:lnTo>
                      <a:pt x="2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74" name="Freeform 186"/>
              <p:cNvSpPr/>
              <p:nvPr/>
            </p:nvSpPr>
            <p:spPr bwMode="auto">
              <a:xfrm>
                <a:off x="3557588" y="4143375"/>
                <a:ext cx="11113" cy="22225"/>
              </a:xfrm>
              <a:custGeom>
                <a:avLst/>
                <a:gdLst/>
                <a:ahLst/>
                <a:cxnLst>
                  <a:cxn ang="0">
                    <a:pos x="19" y="3"/>
                  </a:cxn>
                  <a:cxn ang="0">
                    <a:pos x="19" y="3"/>
                  </a:cxn>
                  <a:cxn ang="0">
                    <a:pos x="15" y="13"/>
                  </a:cxn>
                  <a:cxn ang="0">
                    <a:pos x="14" y="25"/>
                  </a:cxn>
                  <a:cxn ang="0">
                    <a:pos x="14" y="25"/>
                  </a:cxn>
                  <a:cxn ang="0">
                    <a:pos x="11" y="30"/>
                  </a:cxn>
                  <a:cxn ang="0">
                    <a:pos x="9" y="36"/>
                  </a:cxn>
                  <a:cxn ang="0">
                    <a:pos x="1" y="45"/>
                  </a:cxn>
                  <a:cxn ang="0">
                    <a:pos x="1" y="45"/>
                  </a:cxn>
                  <a:cxn ang="0">
                    <a:pos x="0" y="46"/>
                  </a:cxn>
                  <a:cxn ang="0">
                    <a:pos x="0" y="49"/>
                  </a:cxn>
                  <a:cxn ang="0">
                    <a:pos x="1" y="53"/>
                  </a:cxn>
                  <a:cxn ang="0">
                    <a:pos x="5" y="54"/>
                  </a:cxn>
                  <a:cxn ang="0">
                    <a:pos x="8" y="54"/>
                  </a:cxn>
                  <a:cxn ang="0">
                    <a:pos x="9" y="53"/>
                  </a:cxn>
                  <a:cxn ang="0">
                    <a:pos x="9" y="53"/>
                  </a:cxn>
                  <a:cxn ang="0">
                    <a:pos x="17" y="43"/>
                  </a:cxn>
                  <a:cxn ang="0">
                    <a:pos x="22" y="34"/>
                  </a:cxn>
                  <a:cxn ang="0">
                    <a:pos x="22" y="34"/>
                  </a:cxn>
                  <a:cxn ang="0">
                    <a:pos x="25" y="28"/>
                  </a:cxn>
                  <a:cxn ang="0">
                    <a:pos x="26" y="21"/>
                  </a:cxn>
                  <a:cxn ang="0">
                    <a:pos x="27" y="15"/>
                  </a:cxn>
                  <a:cxn ang="0">
                    <a:pos x="28" y="9"/>
                  </a:cxn>
                  <a:cxn ang="0">
                    <a:pos x="28" y="9"/>
                  </a:cxn>
                  <a:cxn ang="0">
                    <a:pos x="30" y="7"/>
                  </a:cxn>
                  <a:cxn ang="0">
                    <a:pos x="30" y="4"/>
                  </a:cxn>
                  <a:cxn ang="0">
                    <a:pos x="26" y="2"/>
                  </a:cxn>
                  <a:cxn ang="0">
                    <a:pos x="25" y="0"/>
                  </a:cxn>
                  <a:cxn ang="0">
                    <a:pos x="22" y="0"/>
                  </a:cxn>
                  <a:cxn ang="0">
                    <a:pos x="21" y="2"/>
                  </a:cxn>
                  <a:cxn ang="0">
                    <a:pos x="19" y="3"/>
                  </a:cxn>
                  <a:cxn ang="0">
                    <a:pos x="19" y="3"/>
                  </a:cxn>
                </a:cxnLst>
                <a:rect l="0" t="0" r="r" b="b"/>
                <a:pathLst>
                  <a:path w="30" h="54">
                    <a:moveTo>
                      <a:pt x="19" y="3"/>
                    </a:moveTo>
                    <a:lnTo>
                      <a:pt x="19" y="3"/>
                    </a:lnTo>
                    <a:lnTo>
                      <a:pt x="15" y="13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1" y="30"/>
                    </a:lnTo>
                    <a:lnTo>
                      <a:pt x="9" y="36"/>
                    </a:lnTo>
                    <a:lnTo>
                      <a:pt x="1" y="45"/>
                    </a:lnTo>
                    <a:lnTo>
                      <a:pt x="1" y="45"/>
                    </a:lnTo>
                    <a:lnTo>
                      <a:pt x="0" y="46"/>
                    </a:lnTo>
                    <a:lnTo>
                      <a:pt x="0" y="49"/>
                    </a:lnTo>
                    <a:lnTo>
                      <a:pt x="1" y="53"/>
                    </a:lnTo>
                    <a:lnTo>
                      <a:pt x="5" y="54"/>
                    </a:lnTo>
                    <a:lnTo>
                      <a:pt x="8" y="54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17" y="43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25" y="28"/>
                    </a:lnTo>
                    <a:lnTo>
                      <a:pt x="26" y="21"/>
                    </a:lnTo>
                    <a:lnTo>
                      <a:pt x="27" y="15"/>
                    </a:lnTo>
                    <a:lnTo>
                      <a:pt x="28" y="9"/>
                    </a:lnTo>
                    <a:lnTo>
                      <a:pt x="28" y="9"/>
                    </a:lnTo>
                    <a:lnTo>
                      <a:pt x="30" y="7"/>
                    </a:lnTo>
                    <a:lnTo>
                      <a:pt x="30" y="4"/>
                    </a:lnTo>
                    <a:lnTo>
                      <a:pt x="26" y="2"/>
                    </a:lnTo>
                    <a:lnTo>
                      <a:pt x="25" y="0"/>
                    </a:lnTo>
                    <a:lnTo>
                      <a:pt x="22" y="0"/>
                    </a:lnTo>
                    <a:lnTo>
                      <a:pt x="21" y="2"/>
                    </a:lnTo>
                    <a:lnTo>
                      <a:pt x="19" y="3"/>
                    </a:lnTo>
                    <a:lnTo>
                      <a:pt x="19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75" name="Freeform 187"/>
              <p:cNvSpPr/>
              <p:nvPr/>
            </p:nvSpPr>
            <p:spPr bwMode="auto">
              <a:xfrm>
                <a:off x="3586163" y="4157663"/>
                <a:ext cx="14288" cy="20638"/>
              </a:xfrm>
              <a:custGeom>
                <a:avLst/>
                <a:gdLst/>
                <a:ahLst/>
                <a:cxnLst>
                  <a:cxn ang="0">
                    <a:pos x="28" y="3"/>
                  </a:cxn>
                  <a:cxn ang="0">
                    <a:pos x="28" y="3"/>
                  </a:cxn>
                  <a:cxn ang="0">
                    <a:pos x="21" y="12"/>
                  </a:cxn>
                  <a:cxn ang="0">
                    <a:pos x="14" y="24"/>
                  </a:cxn>
                  <a:cxn ang="0">
                    <a:pos x="7" y="34"/>
                  </a:cxn>
                  <a:cxn ang="0">
                    <a:pos x="1" y="46"/>
                  </a:cxn>
                  <a:cxn ang="0">
                    <a:pos x="1" y="46"/>
                  </a:cxn>
                  <a:cxn ang="0">
                    <a:pos x="0" y="47"/>
                  </a:cxn>
                  <a:cxn ang="0">
                    <a:pos x="0" y="50"/>
                  </a:cxn>
                  <a:cxn ang="0">
                    <a:pos x="1" y="51"/>
                  </a:cxn>
                  <a:cxn ang="0">
                    <a:pos x="2" y="53"/>
                  </a:cxn>
                  <a:cxn ang="0">
                    <a:pos x="6" y="54"/>
                  </a:cxn>
                  <a:cxn ang="0">
                    <a:pos x="9" y="53"/>
                  </a:cxn>
                  <a:cxn ang="0">
                    <a:pos x="10" y="51"/>
                  </a:cxn>
                  <a:cxn ang="0">
                    <a:pos x="10" y="51"/>
                  </a:cxn>
                  <a:cxn ang="0">
                    <a:pos x="17" y="41"/>
                  </a:cxn>
                  <a:cxn ang="0">
                    <a:pos x="23" y="30"/>
                  </a:cxn>
                  <a:cxn ang="0">
                    <a:pos x="28" y="20"/>
                  </a:cxn>
                  <a:cxn ang="0">
                    <a:pos x="36" y="11"/>
                  </a:cxn>
                  <a:cxn ang="0">
                    <a:pos x="36" y="11"/>
                  </a:cxn>
                  <a:cxn ang="0">
                    <a:pos x="38" y="8"/>
                  </a:cxn>
                  <a:cxn ang="0">
                    <a:pos x="38" y="7"/>
                  </a:cxn>
                  <a:cxn ang="0">
                    <a:pos x="36" y="3"/>
                  </a:cxn>
                  <a:cxn ang="0">
                    <a:pos x="32" y="0"/>
                  </a:cxn>
                  <a:cxn ang="0">
                    <a:pos x="30" y="2"/>
                  </a:cxn>
                  <a:cxn ang="0">
                    <a:pos x="28" y="3"/>
                  </a:cxn>
                  <a:cxn ang="0">
                    <a:pos x="28" y="3"/>
                  </a:cxn>
                </a:cxnLst>
                <a:rect l="0" t="0" r="r" b="b"/>
                <a:pathLst>
                  <a:path w="38" h="54">
                    <a:moveTo>
                      <a:pt x="28" y="3"/>
                    </a:moveTo>
                    <a:lnTo>
                      <a:pt x="28" y="3"/>
                    </a:lnTo>
                    <a:lnTo>
                      <a:pt x="21" y="12"/>
                    </a:lnTo>
                    <a:lnTo>
                      <a:pt x="14" y="24"/>
                    </a:lnTo>
                    <a:lnTo>
                      <a:pt x="7" y="34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0" y="47"/>
                    </a:lnTo>
                    <a:lnTo>
                      <a:pt x="0" y="50"/>
                    </a:lnTo>
                    <a:lnTo>
                      <a:pt x="1" y="51"/>
                    </a:lnTo>
                    <a:lnTo>
                      <a:pt x="2" y="53"/>
                    </a:lnTo>
                    <a:lnTo>
                      <a:pt x="6" y="54"/>
                    </a:lnTo>
                    <a:lnTo>
                      <a:pt x="9" y="53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7" y="41"/>
                    </a:lnTo>
                    <a:lnTo>
                      <a:pt x="23" y="30"/>
                    </a:lnTo>
                    <a:lnTo>
                      <a:pt x="28" y="2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6" y="3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28" y="3"/>
                    </a:lnTo>
                    <a:lnTo>
                      <a:pt x="28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76" name="Freeform 188"/>
              <p:cNvSpPr/>
              <p:nvPr/>
            </p:nvSpPr>
            <p:spPr bwMode="auto">
              <a:xfrm>
                <a:off x="3592513" y="4179888"/>
                <a:ext cx="15875" cy="20638"/>
              </a:xfrm>
              <a:custGeom>
                <a:avLst/>
                <a:gdLst/>
                <a:ahLst/>
                <a:cxnLst>
                  <a:cxn ang="0">
                    <a:pos x="30" y="4"/>
                  </a:cxn>
                  <a:cxn ang="0">
                    <a:pos x="30" y="4"/>
                  </a:cxn>
                  <a:cxn ang="0">
                    <a:pos x="29" y="6"/>
                  </a:cxn>
                  <a:cxn ang="0">
                    <a:pos x="28" y="8"/>
                  </a:cxn>
                  <a:cxn ang="0">
                    <a:pos x="24" y="10"/>
                  </a:cxn>
                  <a:cxn ang="0">
                    <a:pos x="24" y="10"/>
                  </a:cxn>
                  <a:cxn ang="0">
                    <a:pos x="17" y="18"/>
                  </a:cxn>
                  <a:cxn ang="0">
                    <a:pos x="17" y="18"/>
                  </a:cxn>
                  <a:cxn ang="0">
                    <a:pos x="9" y="29"/>
                  </a:cxn>
                  <a:cxn ang="0">
                    <a:pos x="6" y="35"/>
                  </a:cxn>
                  <a:cxn ang="0">
                    <a:pos x="2" y="39"/>
                  </a:cxn>
                  <a:cxn ang="0">
                    <a:pos x="2" y="39"/>
                  </a:cxn>
                  <a:cxn ang="0">
                    <a:pos x="0" y="42"/>
                  </a:cxn>
                  <a:cxn ang="0">
                    <a:pos x="0" y="44"/>
                  </a:cxn>
                  <a:cxn ang="0">
                    <a:pos x="2" y="48"/>
                  </a:cxn>
                  <a:cxn ang="0">
                    <a:pos x="6" y="49"/>
                  </a:cxn>
                  <a:cxn ang="0">
                    <a:pos x="8" y="49"/>
                  </a:cxn>
                  <a:cxn ang="0">
                    <a:pos x="9" y="48"/>
                  </a:cxn>
                  <a:cxn ang="0">
                    <a:pos x="9" y="48"/>
                  </a:cxn>
                  <a:cxn ang="0">
                    <a:pos x="17" y="36"/>
                  </a:cxn>
                  <a:cxn ang="0">
                    <a:pos x="25" y="25"/>
                  </a:cxn>
                  <a:cxn ang="0">
                    <a:pos x="25" y="25"/>
                  </a:cxn>
                  <a:cxn ang="0">
                    <a:pos x="29" y="21"/>
                  </a:cxn>
                  <a:cxn ang="0">
                    <a:pos x="34" y="17"/>
                  </a:cxn>
                  <a:cxn ang="0">
                    <a:pos x="40" y="13"/>
                  </a:cxn>
                  <a:cxn ang="0">
                    <a:pos x="41" y="10"/>
                  </a:cxn>
                  <a:cxn ang="0">
                    <a:pos x="42" y="8"/>
                  </a:cxn>
                  <a:cxn ang="0">
                    <a:pos x="42" y="8"/>
                  </a:cxn>
                  <a:cxn ang="0">
                    <a:pos x="42" y="5"/>
                  </a:cxn>
                  <a:cxn ang="0">
                    <a:pos x="41" y="2"/>
                  </a:cxn>
                  <a:cxn ang="0">
                    <a:pos x="37" y="0"/>
                  </a:cxn>
                  <a:cxn ang="0">
                    <a:pos x="33" y="1"/>
                  </a:cxn>
                  <a:cxn ang="0">
                    <a:pos x="32" y="2"/>
                  </a:cxn>
                  <a:cxn ang="0">
                    <a:pos x="30" y="4"/>
                  </a:cxn>
                  <a:cxn ang="0">
                    <a:pos x="30" y="4"/>
                  </a:cxn>
                </a:cxnLst>
                <a:rect l="0" t="0" r="r" b="b"/>
                <a:pathLst>
                  <a:path w="42" h="49">
                    <a:moveTo>
                      <a:pt x="30" y="4"/>
                    </a:moveTo>
                    <a:lnTo>
                      <a:pt x="30" y="4"/>
                    </a:lnTo>
                    <a:lnTo>
                      <a:pt x="29" y="6"/>
                    </a:lnTo>
                    <a:lnTo>
                      <a:pt x="28" y="8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9" y="29"/>
                    </a:lnTo>
                    <a:lnTo>
                      <a:pt x="6" y="35"/>
                    </a:lnTo>
                    <a:lnTo>
                      <a:pt x="2" y="39"/>
                    </a:lnTo>
                    <a:lnTo>
                      <a:pt x="2" y="39"/>
                    </a:lnTo>
                    <a:lnTo>
                      <a:pt x="0" y="42"/>
                    </a:lnTo>
                    <a:lnTo>
                      <a:pt x="0" y="44"/>
                    </a:lnTo>
                    <a:lnTo>
                      <a:pt x="2" y="48"/>
                    </a:lnTo>
                    <a:lnTo>
                      <a:pt x="6" y="49"/>
                    </a:lnTo>
                    <a:lnTo>
                      <a:pt x="8" y="49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17" y="36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9" y="21"/>
                    </a:lnTo>
                    <a:lnTo>
                      <a:pt x="34" y="17"/>
                    </a:lnTo>
                    <a:lnTo>
                      <a:pt x="40" y="13"/>
                    </a:lnTo>
                    <a:lnTo>
                      <a:pt x="41" y="10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2" y="5"/>
                    </a:lnTo>
                    <a:lnTo>
                      <a:pt x="41" y="2"/>
                    </a:lnTo>
                    <a:lnTo>
                      <a:pt x="37" y="0"/>
                    </a:lnTo>
                    <a:lnTo>
                      <a:pt x="33" y="1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3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77" name="Freeform 189"/>
              <p:cNvSpPr/>
              <p:nvPr/>
            </p:nvSpPr>
            <p:spPr bwMode="auto">
              <a:xfrm>
                <a:off x="3162301" y="4627563"/>
                <a:ext cx="20638" cy="26988"/>
              </a:xfrm>
              <a:custGeom>
                <a:avLst/>
                <a:gdLst/>
                <a:ahLst/>
                <a:cxnLst>
                  <a:cxn ang="0">
                    <a:pos x="40" y="1"/>
                  </a:cxn>
                  <a:cxn ang="0">
                    <a:pos x="40" y="1"/>
                  </a:cxn>
                  <a:cxn ang="0">
                    <a:pos x="34" y="7"/>
                  </a:cxn>
                  <a:cxn ang="0">
                    <a:pos x="27" y="13"/>
                  </a:cxn>
                  <a:cxn ang="0">
                    <a:pos x="17" y="29"/>
                  </a:cxn>
                  <a:cxn ang="0">
                    <a:pos x="7" y="45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3"/>
                  </a:cxn>
                  <a:cxn ang="0">
                    <a:pos x="1" y="65"/>
                  </a:cxn>
                  <a:cxn ang="0">
                    <a:pos x="2" y="67"/>
                  </a:cxn>
                  <a:cxn ang="0">
                    <a:pos x="3" y="67"/>
                  </a:cxn>
                  <a:cxn ang="0">
                    <a:pos x="7" y="67"/>
                  </a:cxn>
                  <a:cxn ang="0">
                    <a:pos x="10" y="65"/>
                  </a:cxn>
                  <a:cxn ang="0">
                    <a:pos x="11" y="64"/>
                  </a:cxn>
                  <a:cxn ang="0">
                    <a:pos x="11" y="64"/>
                  </a:cxn>
                  <a:cxn ang="0">
                    <a:pos x="18" y="48"/>
                  </a:cxn>
                  <a:cxn ang="0">
                    <a:pos x="26" y="34"/>
                  </a:cxn>
                  <a:cxn ang="0">
                    <a:pos x="36" y="21"/>
                  </a:cxn>
                  <a:cxn ang="0">
                    <a:pos x="48" y="9"/>
                  </a:cxn>
                  <a:cxn ang="0">
                    <a:pos x="48" y="9"/>
                  </a:cxn>
                  <a:cxn ang="0">
                    <a:pos x="49" y="7"/>
                  </a:cxn>
                  <a:cxn ang="0">
                    <a:pos x="49" y="5"/>
                  </a:cxn>
                  <a:cxn ang="0">
                    <a:pos x="49" y="3"/>
                  </a:cxn>
                  <a:cxn ang="0">
                    <a:pos x="48" y="1"/>
                  </a:cxn>
                  <a:cxn ang="0">
                    <a:pos x="44" y="0"/>
                  </a:cxn>
                  <a:cxn ang="0">
                    <a:pos x="41" y="0"/>
                  </a:cxn>
                  <a:cxn ang="0">
                    <a:pos x="40" y="1"/>
                  </a:cxn>
                  <a:cxn ang="0">
                    <a:pos x="40" y="1"/>
                  </a:cxn>
                </a:cxnLst>
                <a:rect l="0" t="0" r="r" b="b"/>
                <a:pathLst>
                  <a:path w="49" h="67">
                    <a:moveTo>
                      <a:pt x="40" y="1"/>
                    </a:moveTo>
                    <a:lnTo>
                      <a:pt x="40" y="1"/>
                    </a:lnTo>
                    <a:lnTo>
                      <a:pt x="34" y="7"/>
                    </a:lnTo>
                    <a:lnTo>
                      <a:pt x="27" y="13"/>
                    </a:lnTo>
                    <a:lnTo>
                      <a:pt x="17" y="29"/>
                    </a:lnTo>
                    <a:lnTo>
                      <a:pt x="7" y="45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3"/>
                    </a:lnTo>
                    <a:lnTo>
                      <a:pt x="1" y="65"/>
                    </a:lnTo>
                    <a:lnTo>
                      <a:pt x="2" y="67"/>
                    </a:lnTo>
                    <a:lnTo>
                      <a:pt x="3" y="67"/>
                    </a:lnTo>
                    <a:lnTo>
                      <a:pt x="7" y="67"/>
                    </a:lnTo>
                    <a:lnTo>
                      <a:pt x="10" y="65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8" y="48"/>
                    </a:lnTo>
                    <a:lnTo>
                      <a:pt x="26" y="34"/>
                    </a:lnTo>
                    <a:lnTo>
                      <a:pt x="36" y="21"/>
                    </a:lnTo>
                    <a:lnTo>
                      <a:pt x="48" y="9"/>
                    </a:lnTo>
                    <a:lnTo>
                      <a:pt x="48" y="9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49" y="3"/>
                    </a:lnTo>
                    <a:lnTo>
                      <a:pt x="48" y="1"/>
                    </a:lnTo>
                    <a:lnTo>
                      <a:pt x="44" y="0"/>
                    </a:lnTo>
                    <a:lnTo>
                      <a:pt x="41" y="0"/>
                    </a:lnTo>
                    <a:lnTo>
                      <a:pt x="40" y="1"/>
                    </a:lnTo>
                    <a:lnTo>
                      <a:pt x="4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78" name="Freeform 190"/>
              <p:cNvSpPr/>
              <p:nvPr/>
            </p:nvSpPr>
            <p:spPr bwMode="auto">
              <a:xfrm>
                <a:off x="3159126" y="4668838"/>
                <a:ext cx="22225" cy="28575"/>
              </a:xfrm>
              <a:custGeom>
                <a:avLst/>
                <a:gdLst/>
                <a:ahLst/>
                <a:cxnLst>
                  <a:cxn ang="0">
                    <a:pos x="44" y="1"/>
                  </a:cxn>
                  <a:cxn ang="0">
                    <a:pos x="44" y="1"/>
                  </a:cxn>
                  <a:cxn ang="0">
                    <a:pos x="31" y="14"/>
                  </a:cxn>
                  <a:cxn ang="0">
                    <a:pos x="27" y="21"/>
                  </a:cxn>
                  <a:cxn ang="0">
                    <a:pos x="22" y="29"/>
                  </a:cxn>
                  <a:cxn ang="0">
                    <a:pos x="22" y="29"/>
                  </a:cxn>
                  <a:cxn ang="0">
                    <a:pos x="13" y="48"/>
                  </a:cxn>
                  <a:cxn ang="0">
                    <a:pos x="8" y="59"/>
                  </a:cxn>
                  <a:cxn ang="0">
                    <a:pos x="1" y="68"/>
                  </a:cxn>
                  <a:cxn ang="0">
                    <a:pos x="1" y="68"/>
                  </a:cxn>
                  <a:cxn ang="0">
                    <a:pos x="0" y="69"/>
                  </a:cxn>
                  <a:cxn ang="0">
                    <a:pos x="0" y="72"/>
                  </a:cxn>
                  <a:cxn ang="0">
                    <a:pos x="1" y="73"/>
                  </a:cxn>
                  <a:cxn ang="0">
                    <a:pos x="2" y="75"/>
                  </a:cxn>
                  <a:cxn ang="0">
                    <a:pos x="8" y="76"/>
                  </a:cxn>
                  <a:cxn ang="0">
                    <a:pos x="9" y="75"/>
                  </a:cxn>
                  <a:cxn ang="0">
                    <a:pos x="11" y="73"/>
                  </a:cxn>
                  <a:cxn ang="0">
                    <a:pos x="11" y="73"/>
                  </a:cxn>
                  <a:cxn ang="0">
                    <a:pos x="21" y="58"/>
                  </a:cxn>
                  <a:cxn ang="0">
                    <a:pos x="28" y="42"/>
                  </a:cxn>
                  <a:cxn ang="0">
                    <a:pos x="28" y="42"/>
                  </a:cxn>
                  <a:cxn ang="0">
                    <a:pos x="38" y="24"/>
                  </a:cxn>
                  <a:cxn ang="0">
                    <a:pos x="38" y="24"/>
                  </a:cxn>
                  <a:cxn ang="0">
                    <a:pos x="40" y="20"/>
                  </a:cxn>
                  <a:cxn ang="0">
                    <a:pos x="44" y="17"/>
                  </a:cxn>
                  <a:cxn ang="0">
                    <a:pos x="52" y="9"/>
                  </a:cxn>
                  <a:cxn ang="0">
                    <a:pos x="52" y="9"/>
                  </a:cxn>
                  <a:cxn ang="0">
                    <a:pos x="53" y="8"/>
                  </a:cxn>
                  <a:cxn ang="0">
                    <a:pos x="53" y="5"/>
                  </a:cxn>
                  <a:cxn ang="0">
                    <a:pos x="52" y="1"/>
                  </a:cxn>
                  <a:cxn ang="0">
                    <a:pos x="48" y="0"/>
                  </a:cxn>
                  <a:cxn ang="0">
                    <a:pos x="45" y="0"/>
                  </a:cxn>
                  <a:cxn ang="0">
                    <a:pos x="44" y="1"/>
                  </a:cxn>
                  <a:cxn ang="0">
                    <a:pos x="44" y="1"/>
                  </a:cxn>
                </a:cxnLst>
                <a:rect l="0" t="0" r="r" b="b"/>
                <a:pathLst>
                  <a:path w="53" h="76">
                    <a:moveTo>
                      <a:pt x="44" y="1"/>
                    </a:moveTo>
                    <a:lnTo>
                      <a:pt x="44" y="1"/>
                    </a:lnTo>
                    <a:lnTo>
                      <a:pt x="31" y="14"/>
                    </a:lnTo>
                    <a:lnTo>
                      <a:pt x="27" y="21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13" y="48"/>
                    </a:lnTo>
                    <a:lnTo>
                      <a:pt x="8" y="59"/>
                    </a:lnTo>
                    <a:lnTo>
                      <a:pt x="1" y="68"/>
                    </a:lnTo>
                    <a:lnTo>
                      <a:pt x="1" y="68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1" y="73"/>
                    </a:lnTo>
                    <a:lnTo>
                      <a:pt x="2" y="75"/>
                    </a:lnTo>
                    <a:lnTo>
                      <a:pt x="8" y="76"/>
                    </a:lnTo>
                    <a:lnTo>
                      <a:pt x="9" y="75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21" y="58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38" y="24"/>
                    </a:lnTo>
                    <a:lnTo>
                      <a:pt x="38" y="24"/>
                    </a:lnTo>
                    <a:lnTo>
                      <a:pt x="40" y="20"/>
                    </a:lnTo>
                    <a:lnTo>
                      <a:pt x="44" y="17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3" y="8"/>
                    </a:lnTo>
                    <a:lnTo>
                      <a:pt x="53" y="5"/>
                    </a:lnTo>
                    <a:lnTo>
                      <a:pt x="52" y="1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4" y="1"/>
                    </a:lnTo>
                    <a:lnTo>
                      <a:pt x="44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79" name="Freeform 191"/>
              <p:cNvSpPr/>
              <p:nvPr/>
            </p:nvSpPr>
            <p:spPr bwMode="auto">
              <a:xfrm>
                <a:off x="3162301" y="4716463"/>
                <a:ext cx="19050" cy="31750"/>
              </a:xfrm>
              <a:custGeom>
                <a:avLst/>
                <a:gdLst/>
                <a:ahLst/>
                <a:cxnLst>
                  <a:cxn ang="0">
                    <a:pos x="35" y="2"/>
                  </a:cxn>
                  <a:cxn ang="0">
                    <a:pos x="35" y="2"/>
                  </a:cxn>
                  <a:cxn ang="0">
                    <a:pos x="26" y="19"/>
                  </a:cxn>
                  <a:cxn ang="0">
                    <a:pos x="15" y="36"/>
                  </a:cxn>
                  <a:cxn ang="0">
                    <a:pos x="7" y="55"/>
                  </a:cxn>
                  <a:cxn ang="0">
                    <a:pos x="1" y="73"/>
                  </a:cxn>
                  <a:cxn ang="0">
                    <a:pos x="1" y="73"/>
                  </a:cxn>
                  <a:cxn ang="0">
                    <a:pos x="0" y="74"/>
                  </a:cxn>
                  <a:cxn ang="0">
                    <a:pos x="1" y="77"/>
                  </a:cxn>
                  <a:cxn ang="0">
                    <a:pos x="2" y="78"/>
                  </a:cxn>
                  <a:cxn ang="0">
                    <a:pos x="3" y="79"/>
                  </a:cxn>
                  <a:cxn ang="0">
                    <a:pos x="9" y="79"/>
                  </a:cxn>
                  <a:cxn ang="0">
                    <a:pos x="10" y="78"/>
                  </a:cxn>
                  <a:cxn ang="0">
                    <a:pos x="11" y="76"/>
                  </a:cxn>
                  <a:cxn ang="0">
                    <a:pos x="11" y="76"/>
                  </a:cxn>
                  <a:cxn ang="0">
                    <a:pos x="18" y="59"/>
                  </a:cxn>
                  <a:cxn ang="0">
                    <a:pos x="27" y="42"/>
                  </a:cxn>
                  <a:cxn ang="0">
                    <a:pos x="35" y="25"/>
                  </a:cxn>
                  <a:cxn ang="0">
                    <a:pos x="45" y="9"/>
                  </a:cxn>
                  <a:cxn ang="0">
                    <a:pos x="45" y="9"/>
                  </a:cxn>
                  <a:cxn ang="0">
                    <a:pos x="45" y="6"/>
                  </a:cxn>
                  <a:cxn ang="0">
                    <a:pos x="45" y="4"/>
                  </a:cxn>
                  <a:cxn ang="0">
                    <a:pos x="43" y="1"/>
                  </a:cxn>
                  <a:cxn ang="0">
                    <a:pos x="39" y="0"/>
                  </a:cxn>
                  <a:cxn ang="0">
                    <a:pos x="36" y="1"/>
                  </a:cxn>
                  <a:cxn ang="0">
                    <a:pos x="35" y="2"/>
                  </a:cxn>
                  <a:cxn ang="0">
                    <a:pos x="35" y="2"/>
                  </a:cxn>
                </a:cxnLst>
                <a:rect l="0" t="0" r="r" b="b"/>
                <a:pathLst>
                  <a:path w="45" h="79">
                    <a:moveTo>
                      <a:pt x="35" y="2"/>
                    </a:moveTo>
                    <a:lnTo>
                      <a:pt x="35" y="2"/>
                    </a:lnTo>
                    <a:lnTo>
                      <a:pt x="26" y="19"/>
                    </a:lnTo>
                    <a:lnTo>
                      <a:pt x="15" y="36"/>
                    </a:lnTo>
                    <a:lnTo>
                      <a:pt x="7" y="55"/>
                    </a:lnTo>
                    <a:lnTo>
                      <a:pt x="1" y="73"/>
                    </a:lnTo>
                    <a:lnTo>
                      <a:pt x="1" y="73"/>
                    </a:lnTo>
                    <a:lnTo>
                      <a:pt x="0" y="74"/>
                    </a:lnTo>
                    <a:lnTo>
                      <a:pt x="1" y="77"/>
                    </a:lnTo>
                    <a:lnTo>
                      <a:pt x="2" y="78"/>
                    </a:lnTo>
                    <a:lnTo>
                      <a:pt x="3" y="79"/>
                    </a:lnTo>
                    <a:lnTo>
                      <a:pt x="9" y="79"/>
                    </a:lnTo>
                    <a:lnTo>
                      <a:pt x="10" y="78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8" y="59"/>
                    </a:lnTo>
                    <a:lnTo>
                      <a:pt x="27" y="42"/>
                    </a:lnTo>
                    <a:lnTo>
                      <a:pt x="35" y="25"/>
                    </a:lnTo>
                    <a:lnTo>
                      <a:pt x="45" y="9"/>
                    </a:lnTo>
                    <a:lnTo>
                      <a:pt x="45" y="9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3" y="1"/>
                    </a:lnTo>
                    <a:lnTo>
                      <a:pt x="39" y="0"/>
                    </a:lnTo>
                    <a:lnTo>
                      <a:pt x="36" y="1"/>
                    </a:lnTo>
                    <a:lnTo>
                      <a:pt x="35" y="2"/>
                    </a:lnTo>
                    <a:lnTo>
                      <a:pt x="35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80" name="Freeform 192"/>
              <p:cNvSpPr/>
              <p:nvPr/>
            </p:nvSpPr>
            <p:spPr bwMode="auto">
              <a:xfrm>
                <a:off x="3175001" y="4748213"/>
                <a:ext cx="19050" cy="31750"/>
              </a:xfrm>
              <a:custGeom>
                <a:avLst/>
                <a:gdLst/>
                <a:ahLst/>
                <a:cxnLst>
                  <a:cxn ang="0">
                    <a:pos x="39" y="2"/>
                  </a:cxn>
                  <a:cxn ang="0">
                    <a:pos x="39" y="2"/>
                  </a:cxn>
                  <a:cxn ang="0">
                    <a:pos x="26" y="19"/>
                  </a:cxn>
                  <a:cxn ang="0">
                    <a:pos x="13" y="36"/>
                  </a:cxn>
                  <a:cxn ang="0">
                    <a:pos x="8" y="45"/>
                  </a:cxn>
                  <a:cxn ang="0">
                    <a:pos x="4" y="54"/>
                  </a:cxn>
                  <a:cxn ang="0">
                    <a:pos x="1" y="65"/>
                  </a:cxn>
                  <a:cxn ang="0">
                    <a:pos x="0" y="75"/>
                  </a:cxn>
                  <a:cxn ang="0">
                    <a:pos x="0" y="75"/>
                  </a:cxn>
                  <a:cxn ang="0">
                    <a:pos x="0" y="78"/>
                  </a:cxn>
                  <a:cxn ang="0">
                    <a:pos x="1" y="79"/>
                  </a:cxn>
                  <a:cxn ang="0">
                    <a:pos x="5" y="80"/>
                  </a:cxn>
                  <a:cxn ang="0">
                    <a:pos x="9" y="79"/>
                  </a:cxn>
                  <a:cxn ang="0">
                    <a:pos x="10" y="78"/>
                  </a:cxn>
                  <a:cxn ang="0">
                    <a:pos x="10" y="75"/>
                  </a:cxn>
                  <a:cxn ang="0">
                    <a:pos x="10" y="75"/>
                  </a:cxn>
                  <a:cxn ang="0">
                    <a:pos x="12" y="66"/>
                  </a:cxn>
                  <a:cxn ang="0">
                    <a:pos x="14" y="57"/>
                  </a:cxn>
                  <a:cxn ang="0">
                    <a:pos x="18" y="48"/>
                  </a:cxn>
                  <a:cxn ang="0">
                    <a:pos x="23" y="40"/>
                  </a:cxn>
                  <a:cxn ang="0">
                    <a:pos x="35" y="25"/>
                  </a:cxn>
                  <a:cxn ang="0">
                    <a:pos x="47" y="11"/>
                  </a:cxn>
                  <a:cxn ang="0">
                    <a:pos x="47" y="11"/>
                  </a:cxn>
                  <a:cxn ang="0">
                    <a:pos x="48" y="8"/>
                  </a:cxn>
                  <a:cxn ang="0">
                    <a:pos x="48" y="6"/>
                  </a:cxn>
                  <a:cxn ang="0">
                    <a:pos x="47" y="2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0" y="0"/>
                  </a:cxn>
                  <a:cxn ang="0">
                    <a:pos x="39" y="2"/>
                  </a:cxn>
                  <a:cxn ang="0">
                    <a:pos x="39" y="2"/>
                  </a:cxn>
                </a:cxnLst>
                <a:rect l="0" t="0" r="r" b="b"/>
                <a:pathLst>
                  <a:path w="48" h="80">
                    <a:moveTo>
                      <a:pt x="39" y="2"/>
                    </a:moveTo>
                    <a:lnTo>
                      <a:pt x="39" y="2"/>
                    </a:lnTo>
                    <a:lnTo>
                      <a:pt x="26" y="19"/>
                    </a:lnTo>
                    <a:lnTo>
                      <a:pt x="13" y="36"/>
                    </a:lnTo>
                    <a:lnTo>
                      <a:pt x="8" y="45"/>
                    </a:lnTo>
                    <a:lnTo>
                      <a:pt x="4" y="54"/>
                    </a:lnTo>
                    <a:lnTo>
                      <a:pt x="1" y="6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8"/>
                    </a:lnTo>
                    <a:lnTo>
                      <a:pt x="1" y="79"/>
                    </a:lnTo>
                    <a:lnTo>
                      <a:pt x="5" y="80"/>
                    </a:lnTo>
                    <a:lnTo>
                      <a:pt x="9" y="79"/>
                    </a:lnTo>
                    <a:lnTo>
                      <a:pt x="10" y="78"/>
                    </a:lnTo>
                    <a:lnTo>
                      <a:pt x="10" y="75"/>
                    </a:lnTo>
                    <a:lnTo>
                      <a:pt x="10" y="75"/>
                    </a:lnTo>
                    <a:lnTo>
                      <a:pt x="12" y="66"/>
                    </a:lnTo>
                    <a:lnTo>
                      <a:pt x="14" y="57"/>
                    </a:lnTo>
                    <a:lnTo>
                      <a:pt x="18" y="48"/>
                    </a:lnTo>
                    <a:lnTo>
                      <a:pt x="23" y="40"/>
                    </a:lnTo>
                    <a:lnTo>
                      <a:pt x="35" y="25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8"/>
                    </a:lnTo>
                    <a:lnTo>
                      <a:pt x="48" y="6"/>
                    </a:lnTo>
                    <a:lnTo>
                      <a:pt x="47" y="2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39" y="2"/>
                    </a:lnTo>
                    <a:lnTo>
                      <a:pt x="39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81" name="Freeform 193"/>
              <p:cNvSpPr/>
              <p:nvPr/>
            </p:nvSpPr>
            <p:spPr bwMode="auto">
              <a:xfrm>
                <a:off x="3189288" y="4778375"/>
                <a:ext cx="15875" cy="22225"/>
              </a:xfrm>
              <a:custGeom>
                <a:avLst/>
                <a:gdLst/>
                <a:ahLst/>
                <a:cxnLst>
                  <a:cxn ang="0">
                    <a:pos x="27" y="4"/>
                  </a:cxn>
                  <a:cxn ang="0">
                    <a:pos x="27" y="4"/>
                  </a:cxn>
                  <a:cxn ang="0">
                    <a:pos x="19" y="15"/>
                  </a:cxn>
                  <a:cxn ang="0">
                    <a:pos x="12" y="26"/>
                  </a:cxn>
                  <a:cxn ang="0">
                    <a:pos x="5" y="38"/>
                  </a:cxn>
                  <a:cxn ang="0">
                    <a:pos x="0" y="50"/>
                  </a:cxn>
                  <a:cxn ang="0">
                    <a:pos x="0" y="50"/>
                  </a:cxn>
                  <a:cxn ang="0">
                    <a:pos x="0" y="53"/>
                  </a:cxn>
                  <a:cxn ang="0">
                    <a:pos x="0" y="55"/>
                  </a:cxn>
                  <a:cxn ang="0">
                    <a:pos x="4" y="58"/>
                  </a:cxn>
                  <a:cxn ang="0">
                    <a:pos x="8" y="57"/>
                  </a:cxn>
                  <a:cxn ang="0">
                    <a:pos x="9" y="55"/>
                  </a:cxn>
                  <a:cxn ang="0">
                    <a:pos x="10" y="54"/>
                  </a:cxn>
                  <a:cxn ang="0">
                    <a:pos x="10" y="54"/>
                  </a:cxn>
                  <a:cxn ang="0">
                    <a:pos x="16" y="42"/>
                  </a:cxn>
                  <a:cxn ang="0">
                    <a:pos x="22" y="30"/>
                  </a:cxn>
                  <a:cxn ang="0">
                    <a:pos x="30" y="20"/>
                  </a:cxn>
                  <a:cxn ang="0">
                    <a:pos x="36" y="9"/>
                  </a:cxn>
                  <a:cxn ang="0">
                    <a:pos x="36" y="9"/>
                  </a:cxn>
                  <a:cxn ang="0">
                    <a:pos x="38" y="7"/>
                  </a:cxn>
                  <a:cxn ang="0">
                    <a:pos x="38" y="4"/>
                  </a:cxn>
                  <a:cxn ang="0">
                    <a:pos x="34" y="2"/>
                  </a:cxn>
                  <a:cxn ang="0">
                    <a:pos x="30" y="0"/>
                  </a:cxn>
                  <a:cxn ang="0">
                    <a:pos x="29" y="2"/>
                  </a:cxn>
                  <a:cxn ang="0">
                    <a:pos x="27" y="4"/>
                  </a:cxn>
                  <a:cxn ang="0">
                    <a:pos x="27" y="4"/>
                  </a:cxn>
                </a:cxnLst>
                <a:rect l="0" t="0" r="r" b="b"/>
                <a:pathLst>
                  <a:path w="38" h="58">
                    <a:moveTo>
                      <a:pt x="27" y="4"/>
                    </a:moveTo>
                    <a:lnTo>
                      <a:pt x="27" y="4"/>
                    </a:lnTo>
                    <a:lnTo>
                      <a:pt x="19" y="15"/>
                    </a:lnTo>
                    <a:lnTo>
                      <a:pt x="12" y="26"/>
                    </a:lnTo>
                    <a:lnTo>
                      <a:pt x="5" y="38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4" y="58"/>
                    </a:lnTo>
                    <a:lnTo>
                      <a:pt x="8" y="57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0" y="54"/>
                    </a:lnTo>
                    <a:lnTo>
                      <a:pt x="16" y="42"/>
                    </a:lnTo>
                    <a:lnTo>
                      <a:pt x="22" y="30"/>
                    </a:lnTo>
                    <a:lnTo>
                      <a:pt x="30" y="20"/>
                    </a:lnTo>
                    <a:lnTo>
                      <a:pt x="36" y="9"/>
                    </a:lnTo>
                    <a:lnTo>
                      <a:pt x="36" y="9"/>
                    </a:lnTo>
                    <a:lnTo>
                      <a:pt x="38" y="7"/>
                    </a:lnTo>
                    <a:lnTo>
                      <a:pt x="38" y="4"/>
                    </a:lnTo>
                    <a:lnTo>
                      <a:pt x="34" y="2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7" y="4"/>
                    </a:lnTo>
                    <a:lnTo>
                      <a:pt x="27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82" name="Freeform 194"/>
              <p:cNvSpPr/>
              <p:nvPr/>
            </p:nvSpPr>
            <p:spPr bwMode="auto">
              <a:xfrm>
                <a:off x="3221038" y="4784725"/>
                <a:ext cx="20638" cy="33338"/>
              </a:xfrm>
              <a:custGeom>
                <a:avLst/>
                <a:gdLst/>
                <a:ahLst/>
                <a:cxnLst>
                  <a:cxn ang="0">
                    <a:pos x="39" y="3"/>
                  </a:cxn>
                  <a:cxn ang="0">
                    <a:pos x="39" y="3"/>
                  </a:cxn>
                  <a:cxn ang="0">
                    <a:pos x="27" y="21"/>
                  </a:cxn>
                  <a:cxn ang="0">
                    <a:pos x="17" y="38"/>
                  </a:cxn>
                  <a:cxn ang="0">
                    <a:pos x="10" y="47"/>
                  </a:cxn>
                  <a:cxn ang="0">
                    <a:pos x="6" y="56"/>
                  </a:cxn>
                  <a:cxn ang="0">
                    <a:pos x="2" y="67"/>
                  </a:cxn>
                  <a:cxn ang="0">
                    <a:pos x="0" y="76"/>
                  </a:cxn>
                  <a:cxn ang="0">
                    <a:pos x="0" y="76"/>
                  </a:cxn>
                  <a:cxn ang="0">
                    <a:pos x="0" y="78"/>
                  </a:cxn>
                  <a:cxn ang="0">
                    <a:pos x="1" y="81"/>
                  </a:cxn>
                  <a:cxn ang="0">
                    <a:pos x="4" y="84"/>
                  </a:cxn>
                  <a:cxn ang="0">
                    <a:pos x="6" y="84"/>
                  </a:cxn>
                  <a:cxn ang="0">
                    <a:pos x="9" y="84"/>
                  </a:cxn>
                  <a:cxn ang="0">
                    <a:pos x="10" y="82"/>
                  </a:cxn>
                  <a:cxn ang="0">
                    <a:pos x="10" y="80"/>
                  </a:cxn>
                  <a:cxn ang="0">
                    <a:pos x="10" y="80"/>
                  </a:cxn>
                  <a:cxn ang="0">
                    <a:pos x="13" y="69"/>
                  </a:cxn>
                  <a:cxn ang="0">
                    <a:pos x="17" y="60"/>
                  </a:cxn>
                  <a:cxn ang="0">
                    <a:pos x="27" y="43"/>
                  </a:cxn>
                  <a:cxn ang="0">
                    <a:pos x="38" y="26"/>
                  </a:cxn>
                  <a:cxn ang="0">
                    <a:pos x="48" y="9"/>
                  </a:cxn>
                  <a:cxn ang="0">
                    <a:pos x="48" y="9"/>
                  </a:cxn>
                  <a:cxn ang="0">
                    <a:pos x="49" y="7"/>
                  </a:cxn>
                  <a:cxn ang="0">
                    <a:pos x="48" y="4"/>
                  </a:cxn>
                  <a:cxn ang="0">
                    <a:pos x="45" y="1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3"/>
                  </a:cxn>
                  <a:cxn ang="0">
                    <a:pos x="39" y="3"/>
                  </a:cxn>
                </a:cxnLst>
                <a:rect l="0" t="0" r="r" b="b"/>
                <a:pathLst>
                  <a:path w="49" h="84">
                    <a:moveTo>
                      <a:pt x="39" y="3"/>
                    </a:moveTo>
                    <a:lnTo>
                      <a:pt x="39" y="3"/>
                    </a:lnTo>
                    <a:lnTo>
                      <a:pt x="27" y="21"/>
                    </a:lnTo>
                    <a:lnTo>
                      <a:pt x="17" y="38"/>
                    </a:lnTo>
                    <a:lnTo>
                      <a:pt x="10" y="47"/>
                    </a:lnTo>
                    <a:lnTo>
                      <a:pt x="6" y="56"/>
                    </a:lnTo>
                    <a:lnTo>
                      <a:pt x="2" y="6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1" y="81"/>
                    </a:lnTo>
                    <a:lnTo>
                      <a:pt x="4" y="84"/>
                    </a:lnTo>
                    <a:lnTo>
                      <a:pt x="6" y="84"/>
                    </a:lnTo>
                    <a:lnTo>
                      <a:pt x="9" y="84"/>
                    </a:lnTo>
                    <a:lnTo>
                      <a:pt x="10" y="82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3" y="69"/>
                    </a:lnTo>
                    <a:lnTo>
                      <a:pt x="17" y="60"/>
                    </a:lnTo>
                    <a:lnTo>
                      <a:pt x="27" y="43"/>
                    </a:lnTo>
                    <a:lnTo>
                      <a:pt x="38" y="26"/>
                    </a:lnTo>
                    <a:lnTo>
                      <a:pt x="48" y="9"/>
                    </a:lnTo>
                    <a:lnTo>
                      <a:pt x="48" y="9"/>
                    </a:lnTo>
                    <a:lnTo>
                      <a:pt x="49" y="7"/>
                    </a:lnTo>
                    <a:lnTo>
                      <a:pt x="48" y="4"/>
                    </a:lnTo>
                    <a:lnTo>
                      <a:pt x="45" y="1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3"/>
                    </a:lnTo>
                    <a:lnTo>
                      <a:pt x="39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83" name="Freeform 195"/>
              <p:cNvSpPr/>
              <p:nvPr/>
            </p:nvSpPr>
            <p:spPr bwMode="auto">
              <a:xfrm>
                <a:off x="3260726" y="4794250"/>
                <a:ext cx="19050" cy="28575"/>
              </a:xfrm>
              <a:custGeom>
                <a:avLst/>
                <a:gdLst/>
                <a:ahLst/>
                <a:cxnLst>
                  <a:cxn ang="0">
                    <a:pos x="34" y="3"/>
                  </a:cxn>
                  <a:cxn ang="0">
                    <a:pos x="34" y="3"/>
                  </a:cxn>
                  <a:cxn ang="0">
                    <a:pos x="30" y="11"/>
                  </a:cxn>
                  <a:cxn ang="0">
                    <a:pos x="25" y="18"/>
                  </a:cxn>
                  <a:cxn ang="0">
                    <a:pos x="20" y="26"/>
                  </a:cxn>
                  <a:cxn ang="0">
                    <a:pos x="16" y="34"/>
                  </a:cxn>
                  <a:cxn ang="0">
                    <a:pos x="16" y="34"/>
                  </a:cxn>
                  <a:cxn ang="0">
                    <a:pos x="12" y="41"/>
                  </a:cxn>
                  <a:cxn ang="0">
                    <a:pos x="7" y="48"/>
                  </a:cxn>
                  <a:cxn ang="0">
                    <a:pos x="7" y="48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5"/>
                  </a:cxn>
                  <a:cxn ang="0">
                    <a:pos x="0" y="68"/>
                  </a:cxn>
                  <a:cxn ang="0">
                    <a:pos x="3" y="70"/>
                  </a:cxn>
                  <a:cxn ang="0">
                    <a:pos x="5" y="71"/>
                  </a:cxn>
                  <a:cxn ang="0">
                    <a:pos x="7" y="71"/>
                  </a:cxn>
                  <a:cxn ang="0">
                    <a:pos x="9" y="70"/>
                  </a:cxn>
                  <a:cxn ang="0">
                    <a:pos x="11" y="69"/>
                  </a:cxn>
                  <a:cxn ang="0">
                    <a:pos x="11" y="69"/>
                  </a:cxn>
                  <a:cxn ang="0">
                    <a:pos x="17" y="53"/>
                  </a:cxn>
                  <a:cxn ang="0">
                    <a:pos x="17" y="53"/>
                  </a:cxn>
                  <a:cxn ang="0">
                    <a:pos x="21" y="47"/>
                  </a:cxn>
                  <a:cxn ang="0">
                    <a:pos x="26" y="40"/>
                  </a:cxn>
                  <a:cxn ang="0">
                    <a:pos x="26" y="40"/>
                  </a:cxn>
                  <a:cxn ang="0">
                    <a:pos x="30" y="31"/>
                  </a:cxn>
                  <a:cxn ang="0">
                    <a:pos x="35" y="23"/>
                  </a:cxn>
                  <a:cxn ang="0">
                    <a:pos x="41" y="15"/>
                  </a:cxn>
                  <a:cxn ang="0">
                    <a:pos x="45" y="6"/>
                  </a:cxn>
                  <a:cxn ang="0">
                    <a:pos x="45" y="6"/>
                  </a:cxn>
                  <a:cxn ang="0">
                    <a:pos x="46" y="3"/>
                  </a:cxn>
                  <a:cxn ang="0">
                    <a:pos x="45" y="2"/>
                  </a:cxn>
                  <a:cxn ang="0">
                    <a:pos x="43" y="1"/>
                  </a:cxn>
                  <a:cxn ang="0">
                    <a:pos x="42" y="0"/>
                  </a:cxn>
                  <a:cxn ang="0">
                    <a:pos x="37" y="0"/>
                  </a:cxn>
                  <a:cxn ang="0">
                    <a:pos x="35" y="1"/>
                  </a:cxn>
                  <a:cxn ang="0">
                    <a:pos x="34" y="3"/>
                  </a:cxn>
                  <a:cxn ang="0">
                    <a:pos x="34" y="3"/>
                  </a:cxn>
                </a:cxnLst>
                <a:rect l="0" t="0" r="r" b="b"/>
                <a:pathLst>
                  <a:path w="46" h="71">
                    <a:moveTo>
                      <a:pt x="34" y="3"/>
                    </a:moveTo>
                    <a:lnTo>
                      <a:pt x="34" y="3"/>
                    </a:lnTo>
                    <a:lnTo>
                      <a:pt x="30" y="11"/>
                    </a:lnTo>
                    <a:lnTo>
                      <a:pt x="25" y="18"/>
                    </a:lnTo>
                    <a:lnTo>
                      <a:pt x="20" y="26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2" y="41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5"/>
                    </a:lnTo>
                    <a:lnTo>
                      <a:pt x="0" y="68"/>
                    </a:lnTo>
                    <a:lnTo>
                      <a:pt x="3" y="70"/>
                    </a:lnTo>
                    <a:lnTo>
                      <a:pt x="5" y="71"/>
                    </a:lnTo>
                    <a:lnTo>
                      <a:pt x="7" y="71"/>
                    </a:lnTo>
                    <a:lnTo>
                      <a:pt x="9" y="70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21" y="47"/>
                    </a:lnTo>
                    <a:lnTo>
                      <a:pt x="26" y="40"/>
                    </a:lnTo>
                    <a:lnTo>
                      <a:pt x="26" y="40"/>
                    </a:lnTo>
                    <a:lnTo>
                      <a:pt x="30" y="31"/>
                    </a:lnTo>
                    <a:lnTo>
                      <a:pt x="35" y="23"/>
                    </a:lnTo>
                    <a:lnTo>
                      <a:pt x="41" y="15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3"/>
                    </a:lnTo>
                    <a:lnTo>
                      <a:pt x="45" y="2"/>
                    </a:lnTo>
                    <a:lnTo>
                      <a:pt x="43" y="1"/>
                    </a:lnTo>
                    <a:lnTo>
                      <a:pt x="42" y="0"/>
                    </a:lnTo>
                    <a:lnTo>
                      <a:pt x="37" y="0"/>
                    </a:lnTo>
                    <a:lnTo>
                      <a:pt x="35" y="1"/>
                    </a:lnTo>
                    <a:lnTo>
                      <a:pt x="34" y="3"/>
                    </a:lnTo>
                    <a:lnTo>
                      <a:pt x="3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84" name="Freeform 196"/>
              <p:cNvSpPr/>
              <p:nvPr/>
            </p:nvSpPr>
            <p:spPr bwMode="auto">
              <a:xfrm>
                <a:off x="3294063" y="4794250"/>
                <a:ext cx="17463" cy="28575"/>
              </a:xfrm>
              <a:custGeom>
                <a:avLst/>
                <a:gdLst/>
                <a:ahLst/>
                <a:cxnLst>
                  <a:cxn ang="0">
                    <a:pos x="32" y="5"/>
                  </a:cxn>
                  <a:cxn ang="0">
                    <a:pos x="32" y="5"/>
                  </a:cxn>
                  <a:cxn ang="0">
                    <a:pos x="31" y="9"/>
                  </a:cxn>
                  <a:cxn ang="0">
                    <a:pos x="28" y="14"/>
                  </a:cxn>
                  <a:cxn ang="0">
                    <a:pos x="23" y="22"/>
                  </a:cxn>
                  <a:cxn ang="0">
                    <a:pos x="23" y="22"/>
                  </a:cxn>
                  <a:cxn ang="0">
                    <a:pos x="20" y="27"/>
                  </a:cxn>
                  <a:cxn ang="0">
                    <a:pos x="17" y="34"/>
                  </a:cxn>
                  <a:cxn ang="0">
                    <a:pos x="17" y="34"/>
                  </a:cxn>
                  <a:cxn ang="0">
                    <a:pos x="15" y="41"/>
                  </a:cxn>
                  <a:cxn ang="0">
                    <a:pos x="11" y="49"/>
                  </a:cxn>
                  <a:cxn ang="0">
                    <a:pos x="2" y="62"/>
                  </a:cxn>
                  <a:cxn ang="0">
                    <a:pos x="2" y="62"/>
                  </a:cxn>
                  <a:cxn ang="0">
                    <a:pos x="0" y="65"/>
                  </a:cxn>
                  <a:cxn ang="0">
                    <a:pos x="2" y="68"/>
                  </a:cxn>
                  <a:cxn ang="0">
                    <a:pos x="4" y="70"/>
                  </a:cxn>
                  <a:cxn ang="0">
                    <a:pos x="8" y="71"/>
                  </a:cxn>
                  <a:cxn ang="0">
                    <a:pos x="10" y="70"/>
                  </a:cxn>
                  <a:cxn ang="0">
                    <a:pos x="12" y="69"/>
                  </a:cxn>
                  <a:cxn ang="0">
                    <a:pos x="12" y="69"/>
                  </a:cxn>
                  <a:cxn ang="0">
                    <a:pos x="21" y="53"/>
                  </a:cxn>
                  <a:cxn ang="0">
                    <a:pos x="29" y="37"/>
                  </a:cxn>
                  <a:cxn ang="0">
                    <a:pos x="29" y="37"/>
                  </a:cxn>
                  <a:cxn ang="0">
                    <a:pos x="33" y="28"/>
                  </a:cxn>
                  <a:cxn ang="0">
                    <a:pos x="37" y="20"/>
                  </a:cxn>
                  <a:cxn ang="0">
                    <a:pos x="41" y="13"/>
                  </a:cxn>
                  <a:cxn ang="0">
                    <a:pos x="44" y="5"/>
                  </a:cxn>
                  <a:cxn ang="0">
                    <a:pos x="44" y="5"/>
                  </a:cxn>
                  <a:cxn ang="0">
                    <a:pos x="42" y="2"/>
                  </a:cxn>
                  <a:cxn ang="0">
                    <a:pos x="42" y="1"/>
                  </a:cxn>
                  <a:cxn ang="0">
                    <a:pos x="40" y="0"/>
                  </a:cxn>
                  <a:cxn ang="0">
                    <a:pos x="38" y="0"/>
                  </a:cxn>
                  <a:cxn ang="0">
                    <a:pos x="34" y="1"/>
                  </a:cxn>
                  <a:cxn ang="0">
                    <a:pos x="32" y="2"/>
                  </a:cxn>
                  <a:cxn ang="0">
                    <a:pos x="32" y="5"/>
                  </a:cxn>
                  <a:cxn ang="0">
                    <a:pos x="32" y="5"/>
                  </a:cxn>
                </a:cxnLst>
                <a:rect l="0" t="0" r="r" b="b"/>
                <a:pathLst>
                  <a:path w="44" h="71">
                    <a:moveTo>
                      <a:pt x="32" y="5"/>
                    </a:moveTo>
                    <a:lnTo>
                      <a:pt x="32" y="5"/>
                    </a:lnTo>
                    <a:lnTo>
                      <a:pt x="31" y="9"/>
                    </a:lnTo>
                    <a:lnTo>
                      <a:pt x="28" y="14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0" y="27"/>
                    </a:lnTo>
                    <a:lnTo>
                      <a:pt x="17" y="34"/>
                    </a:lnTo>
                    <a:lnTo>
                      <a:pt x="17" y="34"/>
                    </a:lnTo>
                    <a:lnTo>
                      <a:pt x="15" y="41"/>
                    </a:lnTo>
                    <a:lnTo>
                      <a:pt x="11" y="49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0" y="65"/>
                    </a:lnTo>
                    <a:lnTo>
                      <a:pt x="2" y="68"/>
                    </a:lnTo>
                    <a:lnTo>
                      <a:pt x="4" y="70"/>
                    </a:lnTo>
                    <a:lnTo>
                      <a:pt x="8" y="71"/>
                    </a:lnTo>
                    <a:lnTo>
                      <a:pt x="10" y="70"/>
                    </a:lnTo>
                    <a:lnTo>
                      <a:pt x="12" y="69"/>
                    </a:lnTo>
                    <a:lnTo>
                      <a:pt x="12" y="69"/>
                    </a:lnTo>
                    <a:lnTo>
                      <a:pt x="21" y="53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3" y="28"/>
                    </a:lnTo>
                    <a:lnTo>
                      <a:pt x="37" y="20"/>
                    </a:lnTo>
                    <a:lnTo>
                      <a:pt x="41" y="13"/>
                    </a:lnTo>
                    <a:lnTo>
                      <a:pt x="44" y="5"/>
                    </a:lnTo>
                    <a:lnTo>
                      <a:pt x="44" y="5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4" y="1"/>
                    </a:lnTo>
                    <a:lnTo>
                      <a:pt x="32" y="2"/>
                    </a:lnTo>
                    <a:lnTo>
                      <a:pt x="32" y="5"/>
                    </a:lnTo>
                    <a:lnTo>
                      <a:pt x="3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85" name="Freeform 197"/>
              <p:cNvSpPr/>
              <p:nvPr/>
            </p:nvSpPr>
            <p:spPr bwMode="auto">
              <a:xfrm>
                <a:off x="3333751" y="4792663"/>
                <a:ext cx="12700" cy="30163"/>
              </a:xfrm>
              <a:custGeom>
                <a:avLst/>
                <a:gdLst/>
                <a:ahLst/>
                <a:cxnLst>
                  <a:cxn ang="0">
                    <a:pos x="23" y="5"/>
                  </a:cxn>
                  <a:cxn ang="0">
                    <a:pos x="23" y="5"/>
                  </a:cxn>
                  <a:cxn ang="0">
                    <a:pos x="21" y="13"/>
                  </a:cxn>
                  <a:cxn ang="0">
                    <a:pos x="16" y="21"/>
                  </a:cxn>
                  <a:cxn ang="0">
                    <a:pos x="10" y="28"/>
                  </a:cxn>
                  <a:cxn ang="0">
                    <a:pos x="6" y="36"/>
                  </a:cxn>
                  <a:cxn ang="0">
                    <a:pos x="6" y="36"/>
                  </a:cxn>
                  <a:cxn ang="0">
                    <a:pos x="4" y="44"/>
                  </a:cxn>
                  <a:cxn ang="0">
                    <a:pos x="1" y="52"/>
                  </a:cxn>
                  <a:cxn ang="0">
                    <a:pos x="0" y="69"/>
                  </a:cxn>
                  <a:cxn ang="0">
                    <a:pos x="0" y="69"/>
                  </a:cxn>
                  <a:cxn ang="0">
                    <a:pos x="1" y="72"/>
                  </a:cxn>
                  <a:cxn ang="0">
                    <a:pos x="1" y="74"/>
                  </a:cxn>
                  <a:cxn ang="0">
                    <a:pos x="5" y="75"/>
                  </a:cxn>
                  <a:cxn ang="0">
                    <a:pos x="9" y="74"/>
                  </a:cxn>
                  <a:cxn ang="0">
                    <a:pos x="10" y="72"/>
                  </a:cxn>
                  <a:cxn ang="0">
                    <a:pos x="12" y="69"/>
                  </a:cxn>
                  <a:cxn ang="0">
                    <a:pos x="12" y="69"/>
                  </a:cxn>
                  <a:cxn ang="0">
                    <a:pos x="13" y="58"/>
                  </a:cxn>
                  <a:cxn ang="0">
                    <a:pos x="14" y="48"/>
                  </a:cxn>
                  <a:cxn ang="0">
                    <a:pos x="18" y="38"/>
                  </a:cxn>
                  <a:cxn ang="0">
                    <a:pos x="23" y="28"/>
                  </a:cxn>
                  <a:cxn ang="0">
                    <a:pos x="23" y="28"/>
                  </a:cxn>
                  <a:cxn ang="0">
                    <a:pos x="27" y="23"/>
                  </a:cxn>
                  <a:cxn ang="0">
                    <a:pos x="31" y="18"/>
                  </a:cxn>
                  <a:cxn ang="0">
                    <a:pos x="33" y="11"/>
                  </a:cxn>
                  <a:cxn ang="0">
                    <a:pos x="34" y="5"/>
                  </a:cxn>
                  <a:cxn ang="0">
                    <a:pos x="34" y="5"/>
                  </a:cxn>
                  <a:cxn ang="0">
                    <a:pos x="34" y="2"/>
                  </a:cxn>
                  <a:cxn ang="0">
                    <a:pos x="33" y="1"/>
                  </a:cxn>
                  <a:cxn ang="0">
                    <a:pos x="31" y="0"/>
                  </a:cxn>
                  <a:cxn ang="0">
                    <a:pos x="29" y="0"/>
                  </a:cxn>
                  <a:cxn ang="0">
                    <a:pos x="25" y="1"/>
                  </a:cxn>
                  <a:cxn ang="0">
                    <a:pos x="23" y="2"/>
                  </a:cxn>
                  <a:cxn ang="0">
                    <a:pos x="23" y="5"/>
                  </a:cxn>
                  <a:cxn ang="0">
                    <a:pos x="23" y="5"/>
                  </a:cxn>
                </a:cxnLst>
                <a:rect l="0" t="0" r="r" b="b"/>
                <a:pathLst>
                  <a:path w="34" h="75">
                    <a:moveTo>
                      <a:pt x="23" y="5"/>
                    </a:moveTo>
                    <a:lnTo>
                      <a:pt x="23" y="5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0" y="28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4" y="44"/>
                    </a:lnTo>
                    <a:lnTo>
                      <a:pt x="1" y="52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1" y="72"/>
                    </a:lnTo>
                    <a:lnTo>
                      <a:pt x="1" y="74"/>
                    </a:lnTo>
                    <a:lnTo>
                      <a:pt x="5" y="75"/>
                    </a:lnTo>
                    <a:lnTo>
                      <a:pt x="9" y="74"/>
                    </a:lnTo>
                    <a:lnTo>
                      <a:pt x="10" y="72"/>
                    </a:lnTo>
                    <a:lnTo>
                      <a:pt x="12" y="69"/>
                    </a:lnTo>
                    <a:lnTo>
                      <a:pt x="12" y="69"/>
                    </a:lnTo>
                    <a:lnTo>
                      <a:pt x="13" y="58"/>
                    </a:lnTo>
                    <a:lnTo>
                      <a:pt x="14" y="48"/>
                    </a:lnTo>
                    <a:lnTo>
                      <a:pt x="18" y="3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3"/>
                    </a:lnTo>
                    <a:lnTo>
                      <a:pt x="31" y="18"/>
                    </a:lnTo>
                    <a:lnTo>
                      <a:pt x="33" y="11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2"/>
                    </a:lnTo>
                    <a:lnTo>
                      <a:pt x="33" y="1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5" y="1"/>
                    </a:lnTo>
                    <a:lnTo>
                      <a:pt x="23" y="2"/>
                    </a:lnTo>
                    <a:lnTo>
                      <a:pt x="23" y="5"/>
                    </a:lnTo>
                    <a:lnTo>
                      <a:pt x="2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86" name="Freeform 198"/>
              <p:cNvSpPr/>
              <p:nvPr/>
            </p:nvSpPr>
            <p:spPr bwMode="auto">
              <a:xfrm>
                <a:off x="3373438" y="4795838"/>
                <a:ext cx="17463" cy="28575"/>
              </a:xfrm>
              <a:custGeom>
                <a:avLst/>
                <a:gdLst/>
                <a:ahLst/>
                <a:cxnLst>
                  <a:cxn ang="0">
                    <a:pos x="36" y="3"/>
                  </a:cxn>
                  <a:cxn ang="0">
                    <a:pos x="36" y="3"/>
                  </a:cxn>
                  <a:cxn ang="0">
                    <a:pos x="26" y="14"/>
                  </a:cxn>
                  <a:cxn ang="0">
                    <a:pos x="17" y="28"/>
                  </a:cxn>
                  <a:cxn ang="0">
                    <a:pos x="17" y="28"/>
                  </a:cxn>
                  <a:cxn ang="0">
                    <a:pos x="12" y="35"/>
                  </a:cxn>
                  <a:cxn ang="0">
                    <a:pos x="8" y="43"/>
                  </a:cxn>
                  <a:cxn ang="0">
                    <a:pos x="0" y="60"/>
                  </a:cxn>
                  <a:cxn ang="0">
                    <a:pos x="0" y="60"/>
                  </a:cxn>
                  <a:cxn ang="0">
                    <a:pos x="0" y="63"/>
                  </a:cxn>
                  <a:cxn ang="0">
                    <a:pos x="0" y="65"/>
                  </a:cxn>
                  <a:cxn ang="0">
                    <a:pos x="3" y="68"/>
                  </a:cxn>
                  <a:cxn ang="0">
                    <a:pos x="6" y="69"/>
                  </a:cxn>
                  <a:cxn ang="0">
                    <a:pos x="7" y="69"/>
                  </a:cxn>
                  <a:cxn ang="0">
                    <a:pos x="9" y="68"/>
                  </a:cxn>
                  <a:cxn ang="0">
                    <a:pos x="11" y="65"/>
                  </a:cxn>
                  <a:cxn ang="0">
                    <a:pos x="11" y="65"/>
                  </a:cxn>
                  <a:cxn ang="0">
                    <a:pos x="23" y="39"/>
                  </a:cxn>
                  <a:cxn ang="0">
                    <a:pos x="23" y="39"/>
                  </a:cxn>
                  <a:cxn ang="0">
                    <a:pos x="26" y="31"/>
                  </a:cxn>
                  <a:cxn ang="0">
                    <a:pos x="32" y="24"/>
                  </a:cxn>
                  <a:cxn ang="0">
                    <a:pos x="43" y="11"/>
                  </a:cxn>
                  <a:cxn ang="0">
                    <a:pos x="43" y="11"/>
                  </a:cxn>
                  <a:cxn ang="0">
                    <a:pos x="45" y="8"/>
                  </a:cxn>
                  <a:cxn ang="0">
                    <a:pos x="46" y="5"/>
                  </a:cxn>
                  <a:cxn ang="0">
                    <a:pos x="43" y="3"/>
                  </a:cxn>
                  <a:cxn ang="0">
                    <a:pos x="40" y="0"/>
                  </a:cxn>
                  <a:cxn ang="0">
                    <a:pos x="38" y="0"/>
                  </a:cxn>
                  <a:cxn ang="0">
                    <a:pos x="36" y="3"/>
                  </a:cxn>
                  <a:cxn ang="0">
                    <a:pos x="36" y="3"/>
                  </a:cxn>
                </a:cxnLst>
                <a:rect l="0" t="0" r="r" b="b"/>
                <a:pathLst>
                  <a:path w="46" h="69">
                    <a:moveTo>
                      <a:pt x="36" y="3"/>
                    </a:moveTo>
                    <a:lnTo>
                      <a:pt x="36" y="3"/>
                    </a:lnTo>
                    <a:lnTo>
                      <a:pt x="26" y="14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2" y="35"/>
                    </a:lnTo>
                    <a:lnTo>
                      <a:pt x="8" y="43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3"/>
                    </a:lnTo>
                    <a:lnTo>
                      <a:pt x="0" y="65"/>
                    </a:lnTo>
                    <a:lnTo>
                      <a:pt x="3" y="68"/>
                    </a:lnTo>
                    <a:lnTo>
                      <a:pt x="6" y="69"/>
                    </a:lnTo>
                    <a:lnTo>
                      <a:pt x="7" y="69"/>
                    </a:lnTo>
                    <a:lnTo>
                      <a:pt x="9" y="68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6" y="31"/>
                    </a:lnTo>
                    <a:lnTo>
                      <a:pt x="32" y="24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5" y="8"/>
                    </a:lnTo>
                    <a:lnTo>
                      <a:pt x="46" y="5"/>
                    </a:lnTo>
                    <a:lnTo>
                      <a:pt x="43" y="3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6" y="3"/>
                    </a:lnTo>
                    <a:lnTo>
                      <a:pt x="36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87" name="Freeform 199"/>
              <p:cNvSpPr/>
              <p:nvPr/>
            </p:nvSpPr>
            <p:spPr bwMode="auto">
              <a:xfrm>
                <a:off x="3433763" y="4795838"/>
                <a:ext cx="14288" cy="22225"/>
              </a:xfrm>
              <a:custGeom>
                <a:avLst/>
                <a:gdLst/>
                <a:ahLst/>
                <a:cxnLst>
                  <a:cxn ang="0">
                    <a:pos x="28" y="4"/>
                  </a:cxn>
                  <a:cxn ang="0">
                    <a:pos x="28" y="4"/>
                  </a:cxn>
                  <a:cxn ang="0">
                    <a:pos x="25" y="10"/>
                  </a:cxn>
                  <a:cxn ang="0">
                    <a:pos x="21" y="14"/>
                  </a:cxn>
                  <a:cxn ang="0">
                    <a:pos x="13" y="24"/>
                  </a:cxn>
                  <a:cxn ang="0">
                    <a:pos x="13" y="24"/>
                  </a:cxn>
                  <a:cxn ang="0">
                    <a:pos x="9" y="29"/>
                  </a:cxn>
                  <a:cxn ang="0">
                    <a:pos x="5" y="36"/>
                  </a:cxn>
                  <a:cxn ang="0">
                    <a:pos x="5" y="36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1" y="53"/>
                  </a:cxn>
                  <a:cxn ang="0">
                    <a:pos x="4" y="55"/>
                  </a:cxn>
                  <a:cxn ang="0">
                    <a:pos x="5" y="57"/>
                  </a:cxn>
                  <a:cxn ang="0">
                    <a:pos x="8" y="57"/>
                  </a:cxn>
                  <a:cxn ang="0">
                    <a:pos x="9" y="55"/>
                  </a:cxn>
                  <a:cxn ang="0">
                    <a:pos x="11" y="54"/>
                  </a:cxn>
                  <a:cxn ang="0">
                    <a:pos x="11" y="54"/>
                  </a:cxn>
                  <a:cxn ang="0">
                    <a:pos x="17" y="40"/>
                  </a:cxn>
                  <a:cxn ang="0">
                    <a:pos x="21" y="33"/>
                  </a:cxn>
                  <a:cxn ang="0">
                    <a:pos x="25" y="27"/>
                  </a:cxn>
                  <a:cxn ang="0">
                    <a:pos x="25" y="27"/>
                  </a:cxn>
                  <a:cxn ang="0">
                    <a:pos x="33" y="17"/>
                  </a:cxn>
                  <a:cxn ang="0">
                    <a:pos x="35" y="12"/>
                  </a:cxn>
                  <a:cxn ang="0">
                    <a:pos x="38" y="7"/>
                  </a:cxn>
                  <a:cxn ang="0">
                    <a:pos x="38" y="7"/>
                  </a:cxn>
                  <a:cxn ang="0">
                    <a:pos x="38" y="4"/>
                  </a:cxn>
                  <a:cxn ang="0">
                    <a:pos x="38" y="3"/>
                  </a:cxn>
                  <a:cxn ang="0">
                    <a:pos x="37" y="0"/>
                  </a:cxn>
                  <a:cxn ang="0">
                    <a:pos x="34" y="0"/>
                  </a:cxn>
                  <a:cxn ang="0">
                    <a:pos x="30" y="0"/>
                  </a:cxn>
                  <a:cxn ang="0">
                    <a:pos x="29" y="2"/>
                  </a:cxn>
                  <a:cxn ang="0">
                    <a:pos x="28" y="4"/>
                  </a:cxn>
                  <a:cxn ang="0">
                    <a:pos x="28" y="4"/>
                  </a:cxn>
                </a:cxnLst>
                <a:rect l="0" t="0" r="r" b="b"/>
                <a:pathLst>
                  <a:path w="38" h="57">
                    <a:moveTo>
                      <a:pt x="28" y="4"/>
                    </a:moveTo>
                    <a:lnTo>
                      <a:pt x="28" y="4"/>
                    </a:lnTo>
                    <a:lnTo>
                      <a:pt x="25" y="10"/>
                    </a:lnTo>
                    <a:lnTo>
                      <a:pt x="21" y="1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9" y="29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1" y="53"/>
                    </a:lnTo>
                    <a:lnTo>
                      <a:pt x="4" y="55"/>
                    </a:lnTo>
                    <a:lnTo>
                      <a:pt x="5" y="57"/>
                    </a:lnTo>
                    <a:lnTo>
                      <a:pt x="8" y="57"/>
                    </a:lnTo>
                    <a:lnTo>
                      <a:pt x="9" y="55"/>
                    </a:lnTo>
                    <a:lnTo>
                      <a:pt x="11" y="54"/>
                    </a:lnTo>
                    <a:lnTo>
                      <a:pt x="11" y="54"/>
                    </a:lnTo>
                    <a:lnTo>
                      <a:pt x="17" y="40"/>
                    </a:lnTo>
                    <a:lnTo>
                      <a:pt x="21" y="33"/>
                    </a:lnTo>
                    <a:lnTo>
                      <a:pt x="25" y="27"/>
                    </a:lnTo>
                    <a:lnTo>
                      <a:pt x="25" y="27"/>
                    </a:lnTo>
                    <a:lnTo>
                      <a:pt x="33" y="17"/>
                    </a:lnTo>
                    <a:lnTo>
                      <a:pt x="35" y="12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8" y="4"/>
                    </a:lnTo>
                    <a:lnTo>
                      <a:pt x="38" y="3"/>
                    </a:lnTo>
                    <a:lnTo>
                      <a:pt x="37" y="0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8" y="4"/>
                    </a:lnTo>
                    <a:lnTo>
                      <a:pt x="28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88" name="Freeform 200"/>
              <p:cNvSpPr/>
              <p:nvPr/>
            </p:nvSpPr>
            <p:spPr bwMode="auto">
              <a:xfrm>
                <a:off x="3473451" y="4794250"/>
                <a:ext cx="17463" cy="28575"/>
              </a:xfrm>
              <a:custGeom>
                <a:avLst/>
                <a:gdLst/>
                <a:ahLst/>
                <a:cxnLst>
                  <a:cxn ang="0">
                    <a:pos x="32" y="4"/>
                  </a:cxn>
                  <a:cxn ang="0">
                    <a:pos x="32" y="4"/>
                  </a:cxn>
                  <a:cxn ang="0">
                    <a:pos x="24" y="18"/>
                  </a:cxn>
                  <a:cxn ang="0">
                    <a:pos x="16" y="32"/>
                  </a:cxn>
                  <a:cxn ang="0">
                    <a:pos x="8" y="46"/>
                  </a:cxn>
                  <a:cxn ang="0">
                    <a:pos x="0" y="60"/>
                  </a:cxn>
                  <a:cxn ang="0">
                    <a:pos x="0" y="60"/>
                  </a:cxn>
                  <a:cxn ang="0">
                    <a:pos x="0" y="63"/>
                  </a:cxn>
                  <a:cxn ang="0">
                    <a:pos x="0" y="66"/>
                  </a:cxn>
                  <a:cxn ang="0">
                    <a:pos x="4" y="68"/>
                  </a:cxn>
                  <a:cxn ang="0">
                    <a:pos x="6" y="69"/>
                  </a:cxn>
                  <a:cxn ang="0">
                    <a:pos x="8" y="69"/>
                  </a:cxn>
                  <a:cxn ang="0">
                    <a:pos x="10" y="68"/>
                  </a:cxn>
                  <a:cxn ang="0">
                    <a:pos x="11" y="67"/>
                  </a:cxn>
                  <a:cxn ang="0">
                    <a:pos x="11" y="67"/>
                  </a:cxn>
                  <a:cxn ang="0">
                    <a:pos x="17" y="51"/>
                  </a:cxn>
                  <a:cxn ang="0">
                    <a:pos x="27" y="38"/>
                  </a:cxn>
                  <a:cxn ang="0">
                    <a:pos x="34" y="24"/>
                  </a:cxn>
                  <a:cxn ang="0">
                    <a:pos x="41" y="9"/>
                  </a:cxn>
                  <a:cxn ang="0">
                    <a:pos x="41" y="9"/>
                  </a:cxn>
                  <a:cxn ang="0">
                    <a:pos x="42" y="7"/>
                  </a:cxn>
                  <a:cxn ang="0">
                    <a:pos x="41" y="4"/>
                  </a:cxn>
                  <a:cxn ang="0">
                    <a:pos x="38" y="1"/>
                  </a:cxn>
                  <a:cxn ang="0">
                    <a:pos x="37" y="0"/>
                  </a:cxn>
                  <a:cxn ang="0">
                    <a:pos x="34" y="0"/>
                  </a:cxn>
                  <a:cxn ang="0">
                    <a:pos x="33" y="1"/>
                  </a:cxn>
                  <a:cxn ang="0">
                    <a:pos x="32" y="4"/>
                  </a:cxn>
                  <a:cxn ang="0">
                    <a:pos x="32" y="4"/>
                  </a:cxn>
                </a:cxnLst>
                <a:rect l="0" t="0" r="r" b="b"/>
                <a:pathLst>
                  <a:path w="42" h="69">
                    <a:moveTo>
                      <a:pt x="32" y="4"/>
                    </a:moveTo>
                    <a:lnTo>
                      <a:pt x="32" y="4"/>
                    </a:lnTo>
                    <a:lnTo>
                      <a:pt x="24" y="18"/>
                    </a:lnTo>
                    <a:lnTo>
                      <a:pt x="16" y="32"/>
                    </a:lnTo>
                    <a:lnTo>
                      <a:pt x="8" y="4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3"/>
                    </a:lnTo>
                    <a:lnTo>
                      <a:pt x="0" y="66"/>
                    </a:lnTo>
                    <a:lnTo>
                      <a:pt x="4" y="68"/>
                    </a:lnTo>
                    <a:lnTo>
                      <a:pt x="6" y="69"/>
                    </a:lnTo>
                    <a:lnTo>
                      <a:pt x="8" y="69"/>
                    </a:lnTo>
                    <a:lnTo>
                      <a:pt x="10" y="68"/>
                    </a:lnTo>
                    <a:lnTo>
                      <a:pt x="11" y="67"/>
                    </a:lnTo>
                    <a:lnTo>
                      <a:pt x="11" y="67"/>
                    </a:lnTo>
                    <a:lnTo>
                      <a:pt x="17" y="51"/>
                    </a:lnTo>
                    <a:lnTo>
                      <a:pt x="27" y="38"/>
                    </a:lnTo>
                    <a:lnTo>
                      <a:pt x="34" y="24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7"/>
                    </a:lnTo>
                    <a:lnTo>
                      <a:pt x="41" y="4"/>
                    </a:lnTo>
                    <a:lnTo>
                      <a:pt x="38" y="1"/>
                    </a:lnTo>
                    <a:lnTo>
                      <a:pt x="37" y="0"/>
                    </a:lnTo>
                    <a:lnTo>
                      <a:pt x="34" y="0"/>
                    </a:lnTo>
                    <a:lnTo>
                      <a:pt x="33" y="1"/>
                    </a:lnTo>
                    <a:lnTo>
                      <a:pt x="32" y="4"/>
                    </a:lnTo>
                    <a:lnTo>
                      <a:pt x="3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89" name="Freeform 201"/>
              <p:cNvSpPr/>
              <p:nvPr/>
            </p:nvSpPr>
            <p:spPr bwMode="auto">
              <a:xfrm>
                <a:off x="3538538" y="4792663"/>
                <a:ext cx="15875" cy="26988"/>
              </a:xfrm>
              <a:custGeom>
                <a:avLst/>
                <a:gdLst/>
                <a:ahLst/>
                <a:cxnLst>
                  <a:cxn ang="0">
                    <a:pos x="26" y="4"/>
                  </a:cxn>
                  <a:cxn ang="0">
                    <a:pos x="26" y="4"/>
                  </a:cxn>
                  <a:cxn ang="0">
                    <a:pos x="25" y="10"/>
                  </a:cxn>
                  <a:cxn ang="0">
                    <a:pos x="20" y="17"/>
                  </a:cxn>
                  <a:cxn ang="0">
                    <a:pos x="10" y="28"/>
                  </a:cxn>
                  <a:cxn ang="0">
                    <a:pos x="10" y="28"/>
                  </a:cxn>
                  <a:cxn ang="0">
                    <a:pos x="5" y="36"/>
                  </a:cxn>
                  <a:cxn ang="0">
                    <a:pos x="3" y="44"/>
                  </a:cxn>
                  <a:cxn ang="0">
                    <a:pos x="1" y="53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4"/>
                  </a:cxn>
                  <a:cxn ang="0">
                    <a:pos x="1" y="66"/>
                  </a:cxn>
                  <a:cxn ang="0">
                    <a:pos x="5" y="68"/>
                  </a:cxn>
                  <a:cxn ang="0">
                    <a:pos x="9" y="66"/>
                  </a:cxn>
                  <a:cxn ang="0">
                    <a:pos x="10" y="64"/>
                  </a:cxn>
                  <a:cxn ang="0">
                    <a:pos x="12" y="62"/>
                  </a:cxn>
                  <a:cxn ang="0">
                    <a:pos x="12" y="62"/>
                  </a:cxn>
                  <a:cxn ang="0">
                    <a:pos x="13" y="53"/>
                  </a:cxn>
                  <a:cxn ang="0">
                    <a:pos x="14" y="44"/>
                  </a:cxn>
                  <a:cxn ang="0">
                    <a:pos x="18" y="36"/>
                  </a:cxn>
                  <a:cxn ang="0">
                    <a:pos x="23" y="28"/>
                  </a:cxn>
                  <a:cxn ang="0">
                    <a:pos x="23" y="28"/>
                  </a:cxn>
                  <a:cxn ang="0">
                    <a:pos x="27" y="23"/>
                  </a:cxn>
                  <a:cxn ang="0">
                    <a:pos x="31" y="18"/>
                  </a:cxn>
                  <a:cxn ang="0">
                    <a:pos x="35" y="13"/>
                  </a:cxn>
                  <a:cxn ang="0">
                    <a:pos x="38" y="6"/>
                  </a:cxn>
                  <a:cxn ang="0">
                    <a:pos x="38" y="6"/>
                  </a:cxn>
                  <a:cxn ang="0">
                    <a:pos x="38" y="4"/>
                  </a:cxn>
                  <a:cxn ang="0">
                    <a:pos x="37" y="2"/>
                  </a:cxn>
                  <a:cxn ang="0">
                    <a:pos x="33" y="0"/>
                  </a:cxn>
                  <a:cxn ang="0">
                    <a:pos x="31" y="0"/>
                  </a:cxn>
                  <a:cxn ang="0">
                    <a:pos x="29" y="0"/>
                  </a:cxn>
                  <a:cxn ang="0">
                    <a:pos x="27" y="1"/>
                  </a:cxn>
                  <a:cxn ang="0">
                    <a:pos x="26" y="4"/>
                  </a:cxn>
                  <a:cxn ang="0">
                    <a:pos x="26" y="4"/>
                  </a:cxn>
                </a:cxnLst>
                <a:rect l="0" t="0" r="r" b="b"/>
                <a:pathLst>
                  <a:path w="38" h="68">
                    <a:moveTo>
                      <a:pt x="26" y="4"/>
                    </a:moveTo>
                    <a:lnTo>
                      <a:pt x="26" y="4"/>
                    </a:lnTo>
                    <a:lnTo>
                      <a:pt x="25" y="10"/>
                    </a:lnTo>
                    <a:lnTo>
                      <a:pt x="20" y="17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5" y="36"/>
                    </a:lnTo>
                    <a:lnTo>
                      <a:pt x="3" y="44"/>
                    </a:lnTo>
                    <a:lnTo>
                      <a:pt x="1" y="53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1" y="66"/>
                    </a:lnTo>
                    <a:lnTo>
                      <a:pt x="5" y="68"/>
                    </a:lnTo>
                    <a:lnTo>
                      <a:pt x="9" y="66"/>
                    </a:lnTo>
                    <a:lnTo>
                      <a:pt x="10" y="64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3" y="53"/>
                    </a:lnTo>
                    <a:lnTo>
                      <a:pt x="14" y="44"/>
                    </a:lnTo>
                    <a:lnTo>
                      <a:pt x="18" y="36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3"/>
                    </a:lnTo>
                    <a:lnTo>
                      <a:pt x="31" y="18"/>
                    </a:lnTo>
                    <a:lnTo>
                      <a:pt x="35" y="13"/>
                    </a:lnTo>
                    <a:lnTo>
                      <a:pt x="38" y="6"/>
                    </a:lnTo>
                    <a:lnTo>
                      <a:pt x="38" y="6"/>
                    </a:lnTo>
                    <a:lnTo>
                      <a:pt x="38" y="4"/>
                    </a:lnTo>
                    <a:lnTo>
                      <a:pt x="37" y="2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7" y="1"/>
                    </a:lnTo>
                    <a:lnTo>
                      <a:pt x="26" y="4"/>
                    </a:lnTo>
                    <a:lnTo>
                      <a:pt x="26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90" name="Freeform 202"/>
              <p:cNvSpPr/>
              <p:nvPr/>
            </p:nvSpPr>
            <p:spPr bwMode="auto">
              <a:xfrm>
                <a:off x="3573463" y="4792663"/>
                <a:ext cx="23813" cy="30163"/>
              </a:xfrm>
              <a:custGeom>
                <a:avLst/>
                <a:gdLst/>
                <a:ahLst/>
                <a:cxnLst>
                  <a:cxn ang="0">
                    <a:pos x="52" y="0"/>
                  </a:cxn>
                  <a:cxn ang="0">
                    <a:pos x="52" y="0"/>
                  </a:cxn>
                  <a:cxn ang="0">
                    <a:pos x="44" y="5"/>
                  </a:cxn>
                  <a:cxn ang="0">
                    <a:pos x="37" y="13"/>
                  </a:cxn>
                  <a:cxn ang="0">
                    <a:pos x="27" y="27"/>
                  </a:cxn>
                  <a:cxn ang="0">
                    <a:pos x="27" y="27"/>
                  </a:cxn>
                  <a:cxn ang="0">
                    <a:pos x="14" y="47"/>
                  </a:cxn>
                  <a:cxn ang="0">
                    <a:pos x="6" y="56"/>
                  </a:cxn>
                  <a:cxn ang="0">
                    <a:pos x="0" y="66"/>
                  </a:cxn>
                  <a:cxn ang="0">
                    <a:pos x="0" y="66"/>
                  </a:cxn>
                  <a:cxn ang="0">
                    <a:pos x="0" y="69"/>
                  </a:cxn>
                  <a:cxn ang="0">
                    <a:pos x="0" y="72"/>
                  </a:cxn>
                  <a:cxn ang="0">
                    <a:pos x="2" y="74"/>
                  </a:cxn>
                  <a:cxn ang="0">
                    <a:pos x="6" y="75"/>
                  </a:cxn>
                  <a:cxn ang="0">
                    <a:pos x="9" y="74"/>
                  </a:cxn>
                  <a:cxn ang="0">
                    <a:pos x="10" y="73"/>
                  </a:cxn>
                  <a:cxn ang="0">
                    <a:pos x="10" y="73"/>
                  </a:cxn>
                  <a:cxn ang="0">
                    <a:pos x="20" y="57"/>
                  </a:cxn>
                  <a:cxn ang="0">
                    <a:pos x="31" y="41"/>
                  </a:cxn>
                  <a:cxn ang="0">
                    <a:pos x="31" y="41"/>
                  </a:cxn>
                  <a:cxn ang="0">
                    <a:pos x="43" y="24"/>
                  </a:cxn>
                  <a:cxn ang="0">
                    <a:pos x="49" y="17"/>
                  </a:cxn>
                  <a:cxn ang="0">
                    <a:pos x="53" y="13"/>
                  </a:cxn>
                  <a:cxn ang="0">
                    <a:pos x="57" y="10"/>
                  </a:cxn>
                  <a:cxn ang="0">
                    <a:pos x="57" y="10"/>
                  </a:cxn>
                  <a:cxn ang="0">
                    <a:pos x="60" y="7"/>
                  </a:cxn>
                  <a:cxn ang="0">
                    <a:pos x="60" y="6"/>
                  </a:cxn>
                  <a:cxn ang="0">
                    <a:pos x="60" y="2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2" y="0"/>
                  </a:cxn>
                  <a:cxn ang="0">
                    <a:pos x="52" y="0"/>
                  </a:cxn>
                </a:cxnLst>
                <a:rect l="0" t="0" r="r" b="b"/>
                <a:pathLst>
                  <a:path w="60" h="75">
                    <a:moveTo>
                      <a:pt x="52" y="0"/>
                    </a:moveTo>
                    <a:lnTo>
                      <a:pt x="52" y="0"/>
                    </a:lnTo>
                    <a:lnTo>
                      <a:pt x="44" y="5"/>
                    </a:lnTo>
                    <a:lnTo>
                      <a:pt x="37" y="13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14" y="47"/>
                    </a:lnTo>
                    <a:lnTo>
                      <a:pt x="6" y="5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2" y="74"/>
                    </a:lnTo>
                    <a:lnTo>
                      <a:pt x="6" y="75"/>
                    </a:lnTo>
                    <a:lnTo>
                      <a:pt x="9" y="74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20" y="57"/>
                    </a:lnTo>
                    <a:lnTo>
                      <a:pt x="31" y="41"/>
                    </a:lnTo>
                    <a:lnTo>
                      <a:pt x="31" y="41"/>
                    </a:lnTo>
                    <a:lnTo>
                      <a:pt x="43" y="24"/>
                    </a:lnTo>
                    <a:lnTo>
                      <a:pt x="49" y="17"/>
                    </a:lnTo>
                    <a:lnTo>
                      <a:pt x="53" y="13"/>
                    </a:lnTo>
                    <a:lnTo>
                      <a:pt x="57" y="10"/>
                    </a:lnTo>
                    <a:lnTo>
                      <a:pt x="57" y="10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2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2" y="0"/>
                    </a:lnTo>
                    <a:lnTo>
                      <a:pt x="5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91" name="Freeform 203"/>
              <p:cNvSpPr/>
              <p:nvPr/>
            </p:nvSpPr>
            <p:spPr bwMode="auto">
              <a:xfrm>
                <a:off x="3621088" y="4789488"/>
                <a:ext cx="17463" cy="30163"/>
              </a:xfrm>
              <a:custGeom>
                <a:avLst/>
                <a:gdLst/>
                <a:ahLst/>
                <a:cxnLst>
                  <a:cxn ang="0">
                    <a:pos x="34" y="4"/>
                  </a:cxn>
                  <a:cxn ang="0">
                    <a:pos x="34" y="4"/>
                  </a:cxn>
                  <a:cxn ang="0">
                    <a:pos x="30" y="12"/>
                  </a:cxn>
                  <a:cxn ang="0">
                    <a:pos x="26" y="18"/>
                  </a:cxn>
                  <a:cxn ang="0">
                    <a:pos x="16" y="32"/>
                  </a:cxn>
                  <a:cxn ang="0">
                    <a:pos x="16" y="32"/>
                  </a:cxn>
                  <a:cxn ang="0">
                    <a:pos x="12" y="42"/>
                  </a:cxn>
                  <a:cxn ang="0">
                    <a:pos x="8" y="49"/>
                  </a:cxn>
                  <a:cxn ang="0">
                    <a:pos x="6" y="59"/>
                  </a:cxn>
                  <a:cxn ang="0">
                    <a:pos x="2" y="66"/>
                  </a:cxn>
                  <a:cxn ang="0">
                    <a:pos x="2" y="66"/>
                  </a:cxn>
                  <a:cxn ang="0">
                    <a:pos x="0" y="69"/>
                  </a:cxn>
                  <a:cxn ang="0">
                    <a:pos x="0" y="72"/>
                  </a:cxn>
                  <a:cxn ang="0">
                    <a:pos x="3" y="74"/>
                  </a:cxn>
                  <a:cxn ang="0">
                    <a:pos x="7" y="76"/>
                  </a:cxn>
                  <a:cxn ang="0">
                    <a:pos x="9" y="74"/>
                  </a:cxn>
                  <a:cxn ang="0">
                    <a:pos x="11" y="73"/>
                  </a:cxn>
                  <a:cxn ang="0">
                    <a:pos x="11" y="73"/>
                  </a:cxn>
                  <a:cxn ang="0">
                    <a:pos x="15" y="64"/>
                  </a:cxn>
                  <a:cxn ang="0">
                    <a:pos x="19" y="53"/>
                  </a:cxn>
                  <a:cxn ang="0">
                    <a:pos x="23" y="44"/>
                  </a:cxn>
                  <a:cxn ang="0">
                    <a:pos x="28" y="36"/>
                  </a:cxn>
                  <a:cxn ang="0">
                    <a:pos x="28" y="36"/>
                  </a:cxn>
                  <a:cxn ang="0">
                    <a:pos x="34" y="30"/>
                  </a:cxn>
                  <a:cxn ang="0">
                    <a:pos x="38" y="22"/>
                  </a:cxn>
                  <a:cxn ang="0">
                    <a:pos x="46" y="6"/>
                  </a:cxn>
                  <a:cxn ang="0">
                    <a:pos x="46" y="6"/>
                  </a:cxn>
                  <a:cxn ang="0">
                    <a:pos x="46" y="4"/>
                  </a:cxn>
                  <a:cxn ang="0">
                    <a:pos x="46" y="2"/>
                  </a:cxn>
                  <a:cxn ang="0">
                    <a:pos x="43" y="1"/>
                  </a:cxn>
                  <a:cxn ang="0">
                    <a:pos x="42" y="0"/>
                  </a:cxn>
                  <a:cxn ang="0">
                    <a:pos x="38" y="0"/>
                  </a:cxn>
                  <a:cxn ang="0">
                    <a:pos x="36" y="1"/>
                  </a:cxn>
                  <a:cxn ang="0">
                    <a:pos x="34" y="4"/>
                  </a:cxn>
                  <a:cxn ang="0">
                    <a:pos x="34" y="4"/>
                  </a:cxn>
                </a:cxnLst>
                <a:rect l="0" t="0" r="r" b="b"/>
                <a:pathLst>
                  <a:path w="46" h="76">
                    <a:moveTo>
                      <a:pt x="34" y="4"/>
                    </a:moveTo>
                    <a:lnTo>
                      <a:pt x="34" y="4"/>
                    </a:lnTo>
                    <a:lnTo>
                      <a:pt x="30" y="12"/>
                    </a:lnTo>
                    <a:lnTo>
                      <a:pt x="26" y="18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2" y="42"/>
                    </a:lnTo>
                    <a:lnTo>
                      <a:pt x="8" y="49"/>
                    </a:lnTo>
                    <a:lnTo>
                      <a:pt x="6" y="59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3" y="74"/>
                    </a:lnTo>
                    <a:lnTo>
                      <a:pt x="7" y="76"/>
                    </a:lnTo>
                    <a:lnTo>
                      <a:pt x="9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5" y="64"/>
                    </a:lnTo>
                    <a:lnTo>
                      <a:pt x="19" y="53"/>
                    </a:lnTo>
                    <a:lnTo>
                      <a:pt x="23" y="44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34" y="30"/>
                    </a:lnTo>
                    <a:lnTo>
                      <a:pt x="38" y="22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43" y="1"/>
                    </a:lnTo>
                    <a:lnTo>
                      <a:pt x="42" y="0"/>
                    </a:lnTo>
                    <a:lnTo>
                      <a:pt x="38" y="0"/>
                    </a:lnTo>
                    <a:lnTo>
                      <a:pt x="36" y="1"/>
                    </a:lnTo>
                    <a:lnTo>
                      <a:pt x="34" y="4"/>
                    </a:lnTo>
                    <a:lnTo>
                      <a:pt x="3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92" name="Freeform 204"/>
              <p:cNvSpPr/>
              <p:nvPr/>
            </p:nvSpPr>
            <p:spPr bwMode="auto">
              <a:xfrm>
                <a:off x="3659188" y="4787900"/>
                <a:ext cx="14288" cy="30163"/>
              </a:xfrm>
              <a:custGeom>
                <a:avLst/>
                <a:gdLst/>
                <a:ahLst/>
                <a:cxnLst>
                  <a:cxn ang="0">
                    <a:pos x="22" y="5"/>
                  </a:cxn>
                  <a:cxn ang="0">
                    <a:pos x="22" y="5"/>
                  </a:cxn>
                  <a:cxn ang="0">
                    <a:pos x="22" y="14"/>
                  </a:cxn>
                  <a:cxn ang="0">
                    <a:pos x="21" y="22"/>
                  </a:cxn>
                  <a:cxn ang="0">
                    <a:pos x="17" y="30"/>
                  </a:cxn>
                  <a:cxn ang="0">
                    <a:pos x="14" y="38"/>
                  </a:cxn>
                  <a:cxn ang="0">
                    <a:pos x="5" y="52"/>
                  </a:cxn>
                  <a:cxn ang="0">
                    <a:pos x="2" y="60"/>
                  </a:cxn>
                  <a:cxn ang="0">
                    <a:pos x="0" y="68"/>
                  </a:cxn>
                  <a:cxn ang="0">
                    <a:pos x="0" y="68"/>
                  </a:cxn>
                  <a:cxn ang="0">
                    <a:pos x="0" y="70"/>
                  </a:cxn>
                  <a:cxn ang="0">
                    <a:pos x="0" y="73"/>
                  </a:cxn>
                  <a:cxn ang="0">
                    <a:pos x="4" y="76"/>
                  </a:cxn>
                  <a:cxn ang="0">
                    <a:pos x="8" y="76"/>
                  </a:cxn>
                  <a:cxn ang="0">
                    <a:pos x="10" y="74"/>
                  </a:cxn>
                  <a:cxn ang="0">
                    <a:pos x="10" y="72"/>
                  </a:cxn>
                  <a:cxn ang="0">
                    <a:pos x="10" y="72"/>
                  </a:cxn>
                  <a:cxn ang="0">
                    <a:pos x="13" y="63"/>
                  </a:cxn>
                  <a:cxn ang="0">
                    <a:pos x="17" y="55"/>
                  </a:cxn>
                  <a:cxn ang="0">
                    <a:pos x="25" y="39"/>
                  </a:cxn>
                  <a:cxn ang="0">
                    <a:pos x="28" y="31"/>
                  </a:cxn>
                  <a:cxn ang="0">
                    <a:pos x="32" y="23"/>
                  </a:cxn>
                  <a:cxn ang="0">
                    <a:pos x="34" y="14"/>
                  </a:cxn>
                  <a:cxn ang="0">
                    <a:pos x="34" y="5"/>
                  </a:cxn>
                  <a:cxn ang="0">
                    <a:pos x="34" y="5"/>
                  </a:cxn>
                  <a:cxn ang="0">
                    <a:pos x="32" y="2"/>
                  </a:cxn>
                  <a:cxn ang="0">
                    <a:pos x="31" y="1"/>
                  </a:cxn>
                  <a:cxn ang="0">
                    <a:pos x="27" y="0"/>
                  </a:cxn>
                  <a:cxn ang="0">
                    <a:pos x="25" y="0"/>
                  </a:cxn>
                  <a:cxn ang="0">
                    <a:pos x="23" y="1"/>
                  </a:cxn>
                  <a:cxn ang="0">
                    <a:pos x="22" y="2"/>
                  </a:cxn>
                  <a:cxn ang="0">
                    <a:pos x="22" y="5"/>
                  </a:cxn>
                  <a:cxn ang="0">
                    <a:pos x="22" y="5"/>
                  </a:cxn>
                </a:cxnLst>
                <a:rect l="0" t="0" r="r" b="b"/>
                <a:pathLst>
                  <a:path w="34" h="76">
                    <a:moveTo>
                      <a:pt x="22" y="5"/>
                    </a:moveTo>
                    <a:lnTo>
                      <a:pt x="22" y="5"/>
                    </a:lnTo>
                    <a:lnTo>
                      <a:pt x="22" y="14"/>
                    </a:lnTo>
                    <a:lnTo>
                      <a:pt x="21" y="22"/>
                    </a:lnTo>
                    <a:lnTo>
                      <a:pt x="17" y="30"/>
                    </a:lnTo>
                    <a:lnTo>
                      <a:pt x="14" y="38"/>
                    </a:lnTo>
                    <a:lnTo>
                      <a:pt x="5" y="52"/>
                    </a:lnTo>
                    <a:lnTo>
                      <a:pt x="2" y="6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4" y="76"/>
                    </a:lnTo>
                    <a:lnTo>
                      <a:pt x="8" y="76"/>
                    </a:lnTo>
                    <a:lnTo>
                      <a:pt x="10" y="74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3" y="63"/>
                    </a:lnTo>
                    <a:lnTo>
                      <a:pt x="17" y="55"/>
                    </a:lnTo>
                    <a:lnTo>
                      <a:pt x="25" y="39"/>
                    </a:lnTo>
                    <a:lnTo>
                      <a:pt x="28" y="31"/>
                    </a:lnTo>
                    <a:lnTo>
                      <a:pt x="32" y="23"/>
                    </a:lnTo>
                    <a:lnTo>
                      <a:pt x="34" y="14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2" y="2"/>
                    </a:lnTo>
                    <a:lnTo>
                      <a:pt x="31" y="1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3" y="1"/>
                    </a:lnTo>
                    <a:lnTo>
                      <a:pt x="22" y="2"/>
                    </a:lnTo>
                    <a:lnTo>
                      <a:pt x="22" y="5"/>
                    </a:lnTo>
                    <a:lnTo>
                      <a:pt x="2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94" name="Freeform 206"/>
              <p:cNvSpPr/>
              <p:nvPr/>
            </p:nvSpPr>
            <p:spPr bwMode="auto">
              <a:xfrm>
                <a:off x="3697289" y="4783138"/>
                <a:ext cx="17463" cy="23813"/>
              </a:xfrm>
              <a:custGeom>
                <a:avLst/>
                <a:gdLst/>
                <a:ahLst/>
                <a:cxnLst>
                  <a:cxn ang="0">
                    <a:pos x="30" y="3"/>
                  </a:cxn>
                  <a:cxn ang="0">
                    <a:pos x="30" y="3"/>
                  </a:cxn>
                  <a:cxn ang="0">
                    <a:pos x="26" y="10"/>
                  </a:cxn>
                  <a:cxn ang="0">
                    <a:pos x="22" y="16"/>
                  </a:cxn>
                  <a:cxn ang="0">
                    <a:pos x="12" y="27"/>
                  </a:cxn>
                  <a:cxn ang="0">
                    <a:pos x="12" y="27"/>
                  </a:cxn>
                  <a:cxn ang="0">
                    <a:pos x="8" y="32"/>
                  </a:cxn>
                  <a:cxn ang="0">
                    <a:pos x="5" y="38"/>
                  </a:cxn>
                  <a:cxn ang="0">
                    <a:pos x="0" y="51"/>
                  </a:cxn>
                  <a:cxn ang="0">
                    <a:pos x="0" y="51"/>
                  </a:cxn>
                  <a:cxn ang="0">
                    <a:pos x="0" y="54"/>
                  </a:cxn>
                  <a:cxn ang="0">
                    <a:pos x="0" y="57"/>
                  </a:cxn>
                  <a:cxn ang="0">
                    <a:pos x="3" y="59"/>
                  </a:cxn>
                  <a:cxn ang="0">
                    <a:pos x="5" y="61"/>
                  </a:cxn>
                  <a:cxn ang="0">
                    <a:pos x="7" y="61"/>
                  </a:cxn>
                  <a:cxn ang="0">
                    <a:pos x="8" y="59"/>
                  </a:cxn>
                  <a:cxn ang="0">
                    <a:pos x="11" y="57"/>
                  </a:cxn>
                  <a:cxn ang="0">
                    <a:pos x="11" y="57"/>
                  </a:cxn>
                  <a:cxn ang="0">
                    <a:pos x="15" y="44"/>
                  </a:cxn>
                  <a:cxn ang="0">
                    <a:pos x="15" y="44"/>
                  </a:cxn>
                  <a:cxn ang="0">
                    <a:pos x="16" y="40"/>
                  </a:cxn>
                  <a:cxn ang="0">
                    <a:pos x="18" y="36"/>
                  </a:cxn>
                  <a:cxn ang="0">
                    <a:pos x="25" y="29"/>
                  </a:cxn>
                  <a:cxn ang="0">
                    <a:pos x="25" y="29"/>
                  </a:cxn>
                  <a:cxn ang="0">
                    <a:pos x="34" y="19"/>
                  </a:cxn>
                  <a:cxn ang="0">
                    <a:pos x="38" y="13"/>
                  </a:cxn>
                  <a:cxn ang="0">
                    <a:pos x="41" y="7"/>
                  </a:cxn>
                  <a:cxn ang="0">
                    <a:pos x="41" y="7"/>
                  </a:cxn>
                  <a:cxn ang="0">
                    <a:pos x="42" y="4"/>
                  </a:cxn>
                  <a:cxn ang="0">
                    <a:pos x="41" y="2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3" y="0"/>
                  </a:cxn>
                  <a:cxn ang="0">
                    <a:pos x="32" y="2"/>
                  </a:cxn>
                  <a:cxn ang="0">
                    <a:pos x="30" y="3"/>
                  </a:cxn>
                  <a:cxn ang="0">
                    <a:pos x="30" y="3"/>
                  </a:cxn>
                </a:cxnLst>
                <a:rect l="0" t="0" r="r" b="b"/>
                <a:pathLst>
                  <a:path w="42" h="61">
                    <a:moveTo>
                      <a:pt x="30" y="3"/>
                    </a:moveTo>
                    <a:lnTo>
                      <a:pt x="30" y="3"/>
                    </a:lnTo>
                    <a:lnTo>
                      <a:pt x="26" y="10"/>
                    </a:lnTo>
                    <a:lnTo>
                      <a:pt x="22" y="1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8" y="32"/>
                    </a:lnTo>
                    <a:lnTo>
                      <a:pt x="5" y="38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4"/>
                    </a:lnTo>
                    <a:lnTo>
                      <a:pt x="0" y="57"/>
                    </a:lnTo>
                    <a:lnTo>
                      <a:pt x="3" y="59"/>
                    </a:lnTo>
                    <a:lnTo>
                      <a:pt x="5" y="61"/>
                    </a:lnTo>
                    <a:lnTo>
                      <a:pt x="7" y="61"/>
                    </a:lnTo>
                    <a:lnTo>
                      <a:pt x="8" y="59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6" y="40"/>
                    </a:lnTo>
                    <a:lnTo>
                      <a:pt x="18" y="36"/>
                    </a:lnTo>
                    <a:lnTo>
                      <a:pt x="25" y="29"/>
                    </a:lnTo>
                    <a:lnTo>
                      <a:pt x="25" y="29"/>
                    </a:lnTo>
                    <a:lnTo>
                      <a:pt x="34" y="19"/>
                    </a:lnTo>
                    <a:lnTo>
                      <a:pt x="38" y="13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4"/>
                    </a:lnTo>
                    <a:lnTo>
                      <a:pt x="41" y="2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3" y="0"/>
                    </a:lnTo>
                    <a:lnTo>
                      <a:pt x="32" y="2"/>
                    </a:lnTo>
                    <a:lnTo>
                      <a:pt x="30" y="3"/>
                    </a:lnTo>
                    <a:lnTo>
                      <a:pt x="3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95" name="Freeform 207"/>
              <p:cNvSpPr/>
              <p:nvPr/>
            </p:nvSpPr>
            <p:spPr bwMode="auto">
              <a:xfrm>
                <a:off x="3732214" y="4783138"/>
                <a:ext cx="14288" cy="30163"/>
              </a:xfrm>
              <a:custGeom>
                <a:avLst/>
                <a:gdLst/>
                <a:ahLst/>
                <a:cxnLst>
                  <a:cxn ang="0">
                    <a:pos x="27" y="3"/>
                  </a:cxn>
                  <a:cxn ang="0">
                    <a:pos x="27" y="3"/>
                  </a:cxn>
                  <a:cxn ang="0">
                    <a:pos x="18" y="18"/>
                  </a:cxn>
                  <a:cxn ang="0">
                    <a:pos x="14" y="26"/>
                  </a:cxn>
                  <a:cxn ang="0">
                    <a:pos x="10" y="34"/>
                  </a:cxn>
                  <a:cxn ang="0">
                    <a:pos x="10" y="34"/>
                  </a:cxn>
                  <a:cxn ang="0">
                    <a:pos x="6" y="51"/>
                  </a:cxn>
                  <a:cxn ang="0">
                    <a:pos x="3" y="60"/>
                  </a:cxn>
                  <a:cxn ang="0">
                    <a:pos x="0" y="69"/>
                  </a:cxn>
                  <a:cxn ang="0">
                    <a:pos x="0" y="69"/>
                  </a:cxn>
                  <a:cxn ang="0">
                    <a:pos x="0" y="72"/>
                  </a:cxn>
                  <a:cxn ang="0">
                    <a:pos x="1" y="73"/>
                  </a:cxn>
                  <a:cxn ang="0">
                    <a:pos x="2" y="75"/>
                  </a:cxn>
                  <a:cxn ang="0">
                    <a:pos x="3" y="76"/>
                  </a:cxn>
                  <a:cxn ang="0">
                    <a:pos x="7" y="76"/>
                  </a:cxn>
                  <a:cxn ang="0">
                    <a:pos x="10" y="75"/>
                  </a:cxn>
                  <a:cxn ang="0">
                    <a:pos x="11" y="72"/>
                  </a:cxn>
                  <a:cxn ang="0">
                    <a:pos x="11" y="72"/>
                  </a:cxn>
                  <a:cxn ang="0">
                    <a:pos x="17" y="56"/>
                  </a:cxn>
                  <a:cxn ang="0">
                    <a:pos x="20" y="41"/>
                  </a:cxn>
                  <a:cxn ang="0">
                    <a:pos x="20" y="41"/>
                  </a:cxn>
                  <a:cxn ang="0">
                    <a:pos x="23" y="33"/>
                  </a:cxn>
                  <a:cxn ang="0">
                    <a:pos x="28" y="25"/>
                  </a:cxn>
                  <a:cxn ang="0">
                    <a:pos x="37" y="9"/>
                  </a:cxn>
                  <a:cxn ang="0">
                    <a:pos x="37" y="9"/>
                  </a:cxn>
                  <a:cxn ang="0">
                    <a:pos x="37" y="7"/>
                  </a:cxn>
                  <a:cxn ang="0">
                    <a:pos x="37" y="4"/>
                  </a:cxn>
                  <a:cxn ang="0">
                    <a:pos x="35" y="1"/>
                  </a:cxn>
                  <a:cxn ang="0">
                    <a:pos x="31" y="0"/>
                  </a:cxn>
                  <a:cxn ang="0">
                    <a:pos x="28" y="1"/>
                  </a:cxn>
                  <a:cxn ang="0">
                    <a:pos x="27" y="3"/>
                  </a:cxn>
                  <a:cxn ang="0">
                    <a:pos x="27" y="3"/>
                  </a:cxn>
                </a:cxnLst>
                <a:rect l="0" t="0" r="r" b="b"/>
                <a:pathLst>
                  <a:path w="37" h="76">
                    <a:moveTo>
                      <a:pt x="27" y="3"/>
                    </a:moveTo>
                    <a:lnTo>
                      <a:pt x="27" y="3"/>
                    </a:lnTo>
                    <a:lnTo>
                      <a:pt x="18" y="18"/>
                    </a:lnTo>
                    <a:lnTo>
                      <a:pt x="14" y="26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51"/>
                    </a:lnTo>
                    <a:lnTo>
                      <a:pt x="3" y="60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1" y="73"/>
                    </a:lnTo>
                    <a:lnTo>
                      <a:pt x="2" y="75"/>
                    </a:lnTo>
                    <a:lnTo>
                      <a:pt x="3" y="76"/>
                    </a:lnTo>
                    <a:lnTo>
                      <a:pt x="7" y="76"/>
                    </a:lnTo>
                    <a:lnTo>
                      <a:pt x="10" y="75"/>
                    </a:lnTo>
                    <a:lnTo>
                      <a:pt x="11" y="72"/>
                    </a:lnTo>
                    <a:lnTo>
                      <a:pt x="11" y="72"/>
                    </a:lnTo>
                    <a:lnTo>
                      <a:pt x="17" y="56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3" y="33"/>
                    </a:lnTo>
                    <a:lnTo>
                      <a:pt x="28" y="25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7" y="7"/>
                    </a:lnTo>
                    <a:lnTo>
                      <a:pt x="37" y="4"/>
                    </a:lnTo>
                    <a:lnTo>
                      <a:pt x="35" y="1"/>
                    </a:lnTo>
                    <a:lnTo>
                      <a:pt x="31" y="0"/>
                    </a:lnTo>
                    <a:lnTo>
                      <a:pt x="28" y="1"/>
                    </a:lnTo>
                    <a:lnTo>
                      <a:pt x="27" y="3"/>
                    </a:lnTo>
                    <a:lnTo>
                      <a:pt x="27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96" name="Freeform 208"/>
              <p:cNvSpPr/>
              <p:nvPr/>
            </p:nvSpPr>
            <p:spPr bwMode="auto">
              <a:xfrm>
                <a:off x="3752851" y="4773613"/>
                <a:ext cx="19050" cy="33338"/>
              </a:xfrm>
              <a:custGeom>
                <a:avLst/>
                <a:gdLst/>
                <a:ahLst/>
                <a:cxnLst>
                  <a:cxn ang="0">
                    <a:pos x="34" y="4"/>
                  </a:cxn>
                  <a:cxn ang="0">
                    <a:pos x="34" y="4"/>
                  </a:cxn>
                  <a:cxn ang="0">
                    <a:pos x="33" y="9"/>
                  </a:cxn>
                  <a:cxn ang="0">
                    <a:pos x="32" y="13"/>
                  </a:cxn>
                  <a:cxn ang="0">
                    <a:pos x="25" y="19"/>
                  </a:cxn>
                  <a:cxn ang="0">
                    <a:pos x="25" y="19"/>
                  </a:cxn>
                  <a:cxn ang="0">
                    <a:pos x="21" y="25"/>
                  </a:cxn>
                  <a:cxn ang="0">
                    <a:pos x="18" y="29"/>
                  </a:cxn>
                  <a:cxn ang="0">
                    <a:pos x="15" y="39"/>
                  </a:cxn>
                  <a:cxn ang="0">
                    <a:pos x="15" y="39"/>
                  </a:cxn>
                  <a:cxn ang="0">
                    <a:pos x="7" y="57"/>
                  </a:cxn>
                  <a:cxn ang="0">
                    <a:pos x="0" y="76"/>
                  </a:cxn>
                  <a:cxn ang="0">
                    <a:pos x="0" y="76"/>
                  </a:cxn>
                  <a:cxn ang="0">
                    <a:pos x="0" y="78"/>
                  </a:cxn>
                  <a:cxn ang="0">
                    <a:pos x="0" y="80"/>
                  </a:cxn>
                  <a:cxn ang="0">
                    <a:pos x="1" y="82"/>
                  </a:cxn>
                  <a:cxn ang="0">
                    <a:pos x="4" y="82"/>
                  </a:cxn>
                  <a:cxn ang="0">
                    <a:pos x="8" y="82"/>
                  </a:cxn>
                  <a:cxn ang="0">
                    <a:pos x="11" y="81"/>
                  </a:cxn>
                  <a:cxn ang="0">
                    <a:pos x="12" y="78"/>
                  </a:cxn>
                  <a:cxn ang="0">
                    <a:pos x="12" y="78"/>
                  </a:cxn>
                  <a:cxn ang="0">
                    <a:pos x="20" y="57"/>
                  </a:cxn>
                  <a:cxn ang="0">
                    <a:pos x="29" y="36"/>
                  </a:cxn>
                  <a:cxn ang="0">
                    <a:pos x="29" y="36"/>
                  </a:cxn>
                  <a:cxn ang="0">
                    <a:pos x="33" y="29"/>
                  </a:cxn>
                  <a:cxn ang="0">
                    <a:pos x="38" y="22"/>
                  </a:cxn>
                  <a:cxn ang="0">
                    <a:pos x="43" y="14"/>
                  </a:cxn>
                  <a:cxn ang="0">
                    <a:pos x="46" y="6"/>
                  </a:cxn>
                  <a:cxn ang="0">
                    <a:pos x="46" y="6"/>
                  </a:cxn>
                  <a:cxn ang="0">
                    <a:pos x="46" y="4"/>
                  </a:cxn>
                  <a:cxn ang="0">
                    <a:pos x="45" y="2"/>
                  </a:cxn>
                  <a:cxn ang="0">
                    <a:pos x="41" y="0"/>
                  </a:cxn>
                  <a:cxn ang="0">
                    <a:pos x="39" y="0"/>
                  </a:cxn>
                  <a:cxn ang="0">
                    <a:pos x="37" y="0"/>
                  </a:cxn>
                  <a:cxn ang="0">
                    <a:pos x="35" y="1"/>
                  </a:cxn>
                  <a:cxn ang="0">
                    <a:pos x="34" y="4"/>
                  </a:cxn>
                  <a:cxn ang="0">
                    <a:pos x="34" y="4"/>
                  </a:cxn>
                </a:cxnLst>
                <a:rect l="0" t="0" r="r" b="b"/>
                <a:pathLst>
                  <a:path w="46" h="82">
                    <a:moveTo>
                      <a:pt x="34" y="4"/>
                    </a:moveTo>
                    <a:lnTo>
                      <a:pt x="34" y="4"/>
                    </a:lnTo>
                    <a:lnTo>
                      <a:pt x="33" y="9"/>
                    </a:lnTo>
                    <a:lnTo>
                      <a:pt x="32" y="13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1" y="25"/>
                    </a:lnTo>
                    <a:lnTo>
                      <a:pt x="18" y="29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7" y="5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0" y="80"/>
                    </a:lnTo>
                    <a:lnTo>
                      <a:pt x="1" y="82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11" y="81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20" y="57"/>
                    </a:lnTo>
                    <a:lnTo>
                      <a:pt x="29" y="36"/>
                    </a:lnTo>
                    <a:lnTo>
                      <a:pt x="29" y="36"/>
                    </a:lnTo>
                    <a:lnTo>
                      <a:pt x="33" y="29"/>
                    </a:lnTo>
                    <a:lnTo>
                      <a:pt x="38" y="22"/>
                    </a:lnTo>
                    <a:lnTo>
                      <a:pt x="43" y="14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6" y="4"/>
                    </a:lnTo>
                    <a:lnTo>
                      <a:pt x="45" y="2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5" y="1"/>
                    </a:lnTo>
                    <a:lnTo>
                      <a:pt x="34" y="4"/>
                    </a:lnTo>
                    <a:lnTo>
                      <a:pt x="3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97" name="Freeform 209"/>
              <p:cNvSpPr/>
              <p:nvPr/>
            </p:nvSpPr>
            <p:spPr bwMode="auto">
              <a:xfrm>
                <a:off x="3402014" y="4460876"/>
                <a:ext cx="55563" cy="69850"/>
              </a:xfrm>
              <a:custGeom>
                <a:avLst/>
                <a:gdLst/>
                <a:ahLst/>
                <a:cxnLst>
                  <a:cxn ang="0">
                    <a:pos x="135" y="0"/>
                  </a:cxn>
                  <a:cxn ang="0">
                    <a:pos x="135" y="0"/>
                  </a:cxn>
                  <a:cxn ang="0">
                    <a:pos x="131" y="2"/>
                  </a:cxn>
                  <a:cxn ang="0">
                    <a:pos x="126" y="3"/>
                  </a:cxn>
                  <a:cxn ang="0">
                    <a:pos x="117" y="9"/>
                  </a:cxn>
                  <a:cxn ang="0">
                    <a:pos x="109" y="17"/>
                  </a:cxn>
                  <a:cxn ang="0">
                    <a:pos x="102" y="26"/>
                  </a:cxn>
                  <a:cxn ang="0">
                    <a:pos x="89" y="47"/>
                  </a:cxn>
                  <a:cxn ang="0">
                    <a:pos x="79" y="66"/>
                  </a:cxn>
                  <a:cxn ang="0">
                    <a:pos x="79" y="66"/>
                  </a:cxn>
                  <a:cxn ang="0">
                    <a:pos x="68" y="79"/>
                  </a:cxn>
                  <a:cxn ang="0">
                    <a:pos x="58" y="91"/>
                  </a:cxn>
                  <a:cxn ang="0">
                    <a:pos x="36" y="115"/>
                  </a:cxn>
                  <a:cxn ang="0">
                    <a:pos x="25" y="127"/>
                  </a:cxn>
                  <a:cxn ang="0">
                    <a:pos x="16" y="140"/>
                  </a:cxn>
                  <a:cxn ang="0">
                    <a:pos x="7" y="153"/>
                  </a:cxn>
                  <a:cxn ang="0">
                    <a:pos x="0" y="169"/>
                  </a:cxn>
                  <a:cxn ang="0">
                    <a:pos x="0" y="169"/>
                  </a:cxn>
                  <a:cxn ang="0">
                    <a:pos x="0" y="170"/>
                  </a:cxn>
                  <a:cxn ang="0">
                    <a:pos x="2" y="173"/>
                  </a:cxn>
                  <a:cxn ang="0">
                    <a:pos x="3" y="174"/>
                  </a:cxn>
                  <a:cxn ang="0">
                    <a:pos x="4" y="176"/>
                  </a:cxn>
                  <a:cxn ang="0">
                    <a:pos x="8" y="176"/>
                  </a:cxn>
                  <a:cxn ang="0">
                    <a:pos x="11" y="174"/>
                  </a:cxn>
                  <a:cxn ang="0">
                    <a:pos x="12" y="172"/>
                  </a:cxn>
                  <a:cxn ang="0">
                    <a:pos x="12" y="172"/>
                  </a:cxn>
                  <a:cxn ang="0">
                    <a:pos x="17" y="160"/>
                  </a:cxn>
                  <a:cxn ang="0">
                    <a:pos x="24" y="148"/>
                  </a:cxn>
                  <a:cxn ang="0">
                    <a:pos x="32" y="138"/>
                  </a:cxn>
                  <a:cxn ang="0">
                    <a:pos x="41" y="126"/>
                  </a:cxn>
                  <a:cxn ang="0">
                    <a:pos x="59" y="105"/>
                  </a:cxn>
                  <a:cxn ang="0">
                    <a:pos x="76" y="87"/>
                  </a:cxn>
                  <a:cxn ang="0">
                    <a:pos x="76" y="87"/>
                  </a:cxn>
                  <a:cxn ang="0">
                    <a:pos x="83" y="79"/>
                  </a:cxn>
                  <a:cxn ang="0">
                    <a:pos x="89" y="68"/>
                  </a:cxn>
                  <a:cxn ang="0">
                    <a:pos x="104" y="43"/>
                  </a:cxn>
                  <a:cxn ang="0">
                    <a:pos x="111" y="32"/>
                  </a:cxn>
                  <a:cxn ang="0">
                    <a:pos x="119" y="23"/>
                  </a:cxn>
                  <a:cxn ang="0">
                    <a:pos x="127" y="15"/>
                  </a:cxn>
                  <a:cxn ang="0">
                    <a:pos x="131" y="13"/>
                  </a:cxn>
                  <a:cxn ang="0">
                    <a:pos x="135" y="12"/>
                  </a:cxn>
                  <a:cxn ang="0">
                    <a:pos x="135" y="12"/>
                  </a:cxn>
                  <a:cxn ang="0">
                    <a:pos x="138" y="12"/>
                  </a:cxn>
                  <a:cxn ang="0">
                    <a:pos x="140" y="9"/>
                  </a:cxn>
                  <a:cxn ang="0">
                    <a:pos x="142" y="6"/>
                  </a:cxn>
                  <a:cxn ang="0">
                    <a:pos x="140" y="4"/>
                  </a:cxn>
                  <a:cxn ang="0">
                    <a:pos x="140" y="2"/>
                  </a:cxn>
                  <a:cxn ang="0">
                    <a:pos x="138" y="2"/>
                  </a:cxn>
                  <a:cxn ang="0">
                    <a:pos x="135" y="0"/>
                  </a:cxn>
                  <a:cxn ang="0">
                    <a:pos x="135" y="0"/>
                  </a:cxn>
                </a:cxnLst>
                <a:rect l="0" t="0" r="r" b="b"/>
                <a:pathLst>
                  <a:path w="142" h="176">
                    <a:moveTo>
                      <a:pt x="135" y="0"/>
                    </a:moveTo>
                    <a:lnTo>
                      <a:pt x="135" y="0"/>
                    </a:lnTo>
                    <a:lnTo>
                      <a:pt x="131" y="2"/>
                    </a:lnTo>
                    <a:lnTo>
                      <a:pt x="126" y="3"/>
                    </a:lnTo>
                    <a:lnTo>
                      <a:pt x="117" y="9"/>
                    </a:lnTo>
                    <a:lnTo>
                      <a:pt x="109" y="17"/>
                    </a:lnTo>
                    <a:lnTo>
                      <a:pt x="102" y="26"/>
                    </a:lnTo>
                    <a:lnTo>
                      <a:pt x="89" y="47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68" y="79"/>
                    </a:lnTo>
                    <a:lnTo>
                      <a:pt x="58" y="91"/>
                    </a:lnTo>
                    <a:lnTo>
                      <a:pt x="36" y="115"/>
                    </a:lnTo>
                    <a:lnTo>
                      <a:pt x="25" y="127"/>
                    </a:lnTo>
                    <a:lnTo>
                      <a:pt x="16" y="140"/>
                    </a:lnTo>
                    <a:lnTo>
                      <a:pt x="7" y="153"/>
                    </a:lnTo>
                    <a:lnTo>
                      <a:pt x="0" y="169"/>
                    </a:lnTo>
                    <a:lnTo>
                      <a:pt x="0" y="169"/>
                    </a:lnTo>
                    <a:lnTo>
                      <a:pt x="0" y="170"/>
                    </a:lnTo>
                    <a:lnTo>
                      <a:pt x="2" y="173"/>
                    </a:lnTo>
                    <a:lnTo>
                      <a:pt x="3" y="174"/>
                    </a:lnTo>
                    <a:lnTo>
                      <a:pt x="4" y="176"/>
                    </a:lnTo>
                    <a:lnTo>
                      <a:pt x="8" y="176"/>
                    </a:lnTo>
                    <a:lnTo>
                      <a:pt x="11" y="174"/>
                    </a:lnTo>
                    <a:lnTo>
                      <a:pt x="12" y="172"/>
                    </a:lnTo>
                    <a:lnTo>
                      <a:pt x="12" y="172"/>
                    </a:lnTo>
                    <a:lnTo>
                      <a:pt x="17" y="160"/>
                    </a:lnTo>
                    <a:lnTo>
                      <a:pt x="24" y="148"/>
                    </a:lnTo>
                    <a:lnTo>
                      <a:pt x="32" y="138"/>
                    </a:lnTo>
                    <a:lnTo>
                      <a:pt x="41" y="126"/>
                    </a:lnTo>
                    <a:lnTo>
                      <a:pt x="59" y="105"/>
                    </a:lnTo>
                    <a:lnTo>
                      <a:pt x="76" y="87"/>
                    </a:lnTo>
                    <a:lnTo>
                      <a:pt x="76" y="87"/>
                    </a:lnTo>
                    <a:lnTo>
                      <a:pt x="83" y="79"/>
                    </a:lnTo>
                    <a:lnTo>
                      <a:pt x="89" y="68"/>
                    </a:lnTo>
                    <a:lnTo>
                      <a:pt x="104" y="43"/>
                    </a:lnTo>
                    <a:lnTo>
                      <a:pt x="111" y="32"/>
                    </a:lnTo>
                    <a:lnTo>
                      <a:pt x="119" y="23"/>
                    </a:lnTo>
                    <a:lnTo>
                      <a:pt x="127" y="15"/>
                    </a:lnTo>
                    <a:lnTo>
                      <a:pt x="131" y="13"/>
                    </a:lnTo>
                    <a:lnTo>
                      <a:pt x="135" y="12"/>
                    </a:lnTo>
                    <a:lnTo>
                      <a:pt x="135" y="12"/>
                    </a:lnTo>
                    <a:lnTo>
                      <a:pt x="138" y="12"/>
                    </a:lnTo>
                    <a:lnTo>
                      <a:pt x="140" y="9"/>
                    </a:lnTo>
                    <a:lnTo>
                      <a:pt x="142" y="6"/>
                    </a:lnTo>
                    <a:lnTo>
                      <a:pt x="140" y="4"/>
                    </a:lnTo>
                    <a:lnTo>
                      <a:pt x="140" y="2"/>
                    </a:lnTo>
                    <a:lnTo>
                      <a:pt x="138" y="2"/>
                    </a:lnTo>
                    <a:lnTo>
                      <a:pt x="135" y="0"/>
                    </a:lnTo>
                    <a:lnTo>
                      <a:pt x="13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98" name="Freeform 210"/>
              <p:cNvSpPr/>
              <p:nvPr/>
            </p:nvSpPr>
            <p:spPr bwMode="auto">
              <a:xfrm>
                <a:off x="3411539" y="4460876"/>
                <a:ext cx="73025" cy="104775"/>
              </a:xfrm>
              <a:custGeom>
                <a:avLst/>
                <a:gdLst/>
                <a:ahLst/>
                <a:cxnLst>
                  <a:cxn ang="0">
                    <a:pos x="174" y="3"/>
                  </a:cxn>
                  <a:cxn ang="0">
                    <a:pos x="174" y="3"/>
                  </a:cxn>
                  <a:cxn ang="0">
                    <a:pos x="126" y="63"/>
                  </a:cxn>
                  <a:cxn ang="0">
                    <a:pos x="102" y="94"/>
                  </a:cxn>
                  <a:cxn ang="0">
                    <a:pos x="80" y="125"/>
                  </a:cxn>
                  <a:cxn ang="0">
                    <a:pos x="80" y="125"/>
                  </a:cxn>
                  <a:cxn ang="0">
                    <a:pos x="54" y="161"/>
                  </a:cxn>
                  <a:cxn ang="0">
                    <a:pos x="28" y="199"/>
                  </a:cxn>
                  <a:cxn ang="0">
                    <a:pos x="28" y="199"/>
                  </a:cxn>
                  <a:cxn ang="0">
                    <a:pos x="19" y="212"/>
                  </a:cxn>
                  <a:cxn ang="0">
                    <a:pos x="11" y="227"/>
                  </a:cxn>
                  <a:cxn ang="0">
                    <a:pos x="4" y="241"/>
                  </a:cxn>
                  <a:cxn ang="0">
                    <a:pos x="2" y="249"/>
                  </a:cxn>
                  <a:cxn ang="0">
                    <a:pos x="0" y="258"/>
                  </a:cxn>
                  <a:cxn ang="0">
                    <a:pos x="0" y="258"/>
                  </a:cxn>
                  <a:cxn ang="0">
                    <a:pos x="2" y="261"/>
                  </a:cxn>
                  <a:cxn ang="0">
                    <a:pos x="3" y="262"/>
                  </a:cxn>
                  <a:cxn ang="0">
                    <a:pos x="4" y="263"/>
                  </a:cxn>
                  <a:cxn ang="0">
                    <a:pos x="6" y="263"/>
                  </a:cxn>
                  <a:cxn ang="0">
                    <a:pos x="11" y="262"/>
                  </a:cxn>
                  <a:cxn ang="0">
                    <a:pos x="12" y="261"/>
                  </a:cxn>
                  <a:cxn ang="0">
                    <a:pos x="12" y="258"/>
                  </a:cxn>
                  <a:cxn ang="0">
                    <a:pos x="12" y="258"/>
                  </a:cxn>
                  <a:cxn ang="0">
                    <a:pos x="15" y="247"/>
                  </a:cxn>
                  <a:cxn ang="0">
                    <a:pos x="17" y="238"/>
                  </a:cxn>
                  <a:cxn ang="0">
                    <a:pos x="21" y="229"/>
                  </a:cxn>
                  <a:cxn ang="0">
                    <a:pos x="27" y="220"/>
                  </a:cxn>
                  <a:cxn ang="0">
                    <a:pos x="38" y="203"/>
                  </a:cxn>
                  <a:cxn ang="0">
                    <a:pos x="50" y="187"/>
                  </a:cxn>
                  <a:cxn ang="0">
                    <a:pos x="50" y="187"/>
                  </a:cxn>
                  <a:cxn ang="0">
                    <a:pos x="89" y="131"/>
                  </a:cxn>
                  <a:cxn ang="0">
                    <a:pos x="89" y="131"/>
                  </a:cxn>
                  <a:cxn ang="0">
                    <a:pos x="112" y="100"/>
                  </a:cxn>
                  <a:cxn ang="0">
                    <a:pos x="135" y="70"/>
                  </a:cxn>
                  <a:cxn ang="0">
                    <a:pos x="182" y="11"/>
                  </a:cxn>
                  <a:cxn ang="0">
                    <a:pos x="182" y="11"/>
                  </a:cxn>
                  <a:cxn ang="0">
                    <a:pos x="184" y="8"/>
                  </a:cxn>
                  <a:cxn ang="0">
                    <a:pos x="184" y="6"/>
                  </a:cxn>
                  <a:cxn ang="0">
                    <a:pos x="181" y="2"/>
                  </a:cxn>
                  <a:cxn ang="0">
                    <a:pos x="180" y="0"/>
                  </a:cxn>
                  <a:cxn ang="0">
                    <a:pos x="178" y="0"/>
                  </a:cxn>
                  <a:cxn ang="0">
                    <a:pos x="176" y="0"/>
                  </a:cxn>
                  <a:cxn ang="0">
                    <a:pos x="174" y="3"/>
                  </a:cxn>
                  <a:cxn ang="0">
                    <a:pos x="174" y="3"/>
                  </a:cxn>
                </a:cxnLst>
                <a:rect l="0" t="0" r="r" b="b"/>
                <a:pathLst>
                  <a:path w="184" h="263">
                    <a:moveTo>
                      <a:pt x="174" y="3"/>
                    </a:moveTo>
                    <a:lnTo>
                      <a:pt x="174" y="3"/>
                    </a:lnTo>
                    <a:lnTo>
                      <a:pt x="126" y="63"/>
                    </a:lnTo>
                    <a:lnTo>
                      <a:pt x="102" y="94"/>
                    </a:lnTo>
                    <a:lnTo>
                      <a:pt x="80" y="125"/>
                    </a:lnTo>
                    <a:lnTo>
                      <a:pt x="80" y="125"/>
                    </a:lnTo>
                    <a:lnTo>
                      <a:pt x="54" y="161"/>
                    </a:lnTo>
                    <a:lnTo>
                      <a:pt x="28" y="199"/>
                    </a:lnTo>
                    <a:lnTo>
                      <a:pt x="28" y="199"/>
                    </a:lnTo>
                    <a:lnTo>
                      <a:pt x="19" y="212"/>
                    </a:lnTo>
                    <a:lnTo>
                      <a:pt x="11" y="227"/>
                    </a:lnTo>
                    <a:lnTo>
                      <a:pt x="4" y="241"/>
                    </a:lnTo>
                    <a:lnTo>
                      <a:pt x="2" y="249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2" y="261"/>
                    </a:lnTo>
                    <a:lnTo>
                      <a:pt x="3" y="262"/>
                    </a:lnTo>
                    <a:lnTo>
                      <a:pt x="4" y="263"/>
                    </a:lnTo>
                    <a:lnTo>
                      <a:pt x="6" y="263"/>
                    </a:lnTo>
                    <a:lnTo>
                      <a:pt x="11" y="262"/>
                    </a:lnTo>
                    <a:lnTo>
                      <a:pt x="12" y="261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5" y="247"/>
                    </a:lnTo>
                    <a:lnTo>
                      <a:pt x="17" y="238"/>
                    </a:lnTo>
                    <a:lnTo>
                      <a:pt x="21" y="229"/>
                    </a:lnTo>
                    <a:lnTo>
                      <a:pt x="27" y="220"/>
                    </a:lnTo>
                    <a:lnTo>
                      <a:pt x="38" y="203"/>
                    </a:lnTo>
                    <a:lnTo>
                      <a:pt x="50" y="187"/>
                    </a:lnTo>
                    <a:lnTo>
                      <a:pt x="50" y="187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112" y="100"/>
                    </a:lnTo>
                    <a:lnTo>
                      <a:pt x="135" y="70"/>
                    </a:lnTo>
                    <a:lnTo>
                      <a:pt x="182" y="11"/>
                    </a:lnTo>
                    <a:lnTo>
                      <a:pt x="182" y="11"/>
                    </a:lnTo>
                    <a:lnTo>
                      <a:pt x="184" y="8"/>
                    </a:lnTo>
                    <a:lnTo>
                      <a:pt x="184" y="6"/>
                    </a:lnTo>
                    <a:lnTo>
                      <a:pt x="181" y="2"/>
                    </a:lnTo>
                    <a:lnTo>
                      <a:pt x="180" y="0"/>
                    </a:lnTo>
                    <a:lnTo>
                      <a:pt x="178" y="0"/>
                    </a:lnTo>
                    <a:lnTo>
                      <a:pt x="176" y="0"/>
                    </a:lnTo>
                    <a:lnTo>
                      <a:pt x="174" y="3"/>
                    </a:lnTo>
                    <a:lnTo>
                      <a:pt x="17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499" name="Freeform 211"/>
              <p:cNvSpPr/>
              <p:nvPr/>
            </p:nvSpPr>
            <p:spPr bwMode="auto">
              <a:xfrm>
                <a:off x="3421064" y="4464051"/>
                <a:ext cx="90488" cy="130175"/>
              </a:xfrm>
              <a:custGeom>
                <a:avLst/>
                <a:gdLst/>
                <a:ahLst/>
                <a:cxnLst>
                  <a:cxn ang="0">
                    <a:pos x="218" y="1"/>
                  </a:cxn>
                  <a:cxn ang="0">
                    <a:pos x="218" y="1"/>
                  </a:cxn>
                  <a:cxn ang="0">
                    <a:pos x="209" y="11"/>
                  </a:cxn>
                  <a:cxn ang="0">
                    <a:pos x="200" y="20"/>
                  </a:cxn>
                  <a:cxn ang="0">
                    <a:pos x="186" y="39"/>
                  </a:cxn>
                  <a:cxn ang="0">
                    <a:pos x="157" y="80"/>
                  </a:cxn>
                  <a:cxn ang="0">
                    <a:pos x="157" y="80"/>
                  </a:cxn>
                  <a:cxn ang="0">
                    <a:pos x="88" y="177"/>
                  </a:cxn>
                  <a:cxn ang="0">
                    <a:pos x="88" y="177"/>
                  </a:cxn>
                  <a:cxn ang="0">
                    <a:pos x="54" y="224"/>
                  </a:cxn>
                  <a:cxn ang="0">
                    <a:pos x="21" y="272"/>
                  </a:cxn>
                  <a:cxn ang="0">
                    <a:pos x="21" y="272"/>
                  </a:cxn>
                  <a:cxn ang="0">
                    <a:pos x="13" y="284"/>
                  </a:cxn>
                  <a:cxn ang="0">
                    <a:pos x="7" y="297"/>
                  </a:cxn>
                  <a:cxn ang="0">
                    <a:pos x="3" y="304"/>
                  </a:cxn>
                  <a:cxn ang="0">
                    <a:pos x="1" y="310"/>
                  </a:cxn>
                  <a:cxn ang="0">
                    <a:pos x="0" y="317"/>
                  </a:cxn>
                  <a:cxn ang="0">
                    <a:pos x="0" y="323"/>
                  </a:cxn>
                  <a:cxn ang="0">
                    <a:pos x="0" y="323"/>
                  </a:cxn>
                  <a:cxn ang="0">
                    <a:pos x="1" y="326"/>
                  </a:cxn>
                  <a:cxn ang="0">
                    <a:pos x="3" y="327"/>
                  </a:cxn>
                  <a:cxn ang="0">
                    <a:pos x="4" y="327"/>
                  </a:cxn>
                  <a:cxn ang="0">
                    <a:pos x="7" y="327"/>
                  </a:cxn>
                  <a:cxn ang="0">
                    <a:pos x="10" y="324"/>
                  </a:cxn>
                  <a:cxn ang="0">
                    <a:pos x="10" y="323"/>
                  </a:cxn>
                  <a:cxn ang="0">
                    <a:pos x="12" y="321"/>
                  </a:cxn>
                  <a:cxn ang="0">
                    <a:pos x="12" y="321"/>
                  </a:cxn>
                  <a:cxn ang="0">
                    <a:pos x="12" y="314"/>
                  </a:cxn>
                  <a:cxn ang="0">
                    <a:pos x="13" y="306"/>
                  </a:cxn>
                  <a:cxn ang="0">
                    <a:pos x="17" y="298"/>
                  </a:cxn>
                  <a:cxn ang="0">
                    <a:pos x="22" y="289"/>
                  </a:cxn>
                  <a:cxn ang="0">
                    <a:pos x="34" y="273"/>
                  </a:cxn>
                  <a:cxn ang="0">
                    <a:pos x="42" y="262"/>
                  </a:cxn>
                  <a:cxn ang="0">
                    <a:pos x="42" y="262"/>
                  </a:cxn>
                  <a:cxn ang="0">
                    <a:pos x="72" y="217"/>
                  </a:cxn>
                  <a:cxn ang="0">
                    <a:pos x="103" y="174"/>
                  </a:cxn>
                  <a:cxn ang="0">
                    <a:pos x="103" y="174"/>
                  </a:cxn>
                  <a:cxn ang="0">
                    <a:pos x="161" y="94"/>
                  </a:cxn>
                  <a:cxn ang="0">
                    <a:pos x="161" y="94"/>
                  </a:cxn>
                  <a:cxn ang="0">
                    <a:pos x="191" y="50"/>
                  </a:cxn>
                  <a:cxn ang="0">
                    <a:pos x="208" y="29"/>
                  </a:cxn>
                  <a:cxn ang="0">
                    <a:pos x="217" y="20"/>
                  </a:cxn>
                  <a:cxn ang="0">
                    <a:pos x="226" y="11"/>
                  </a:cxn>
                  <a:cxn ang="0">
                    <a:pos x="226" y="11"/>
                  </a:cxn>
                  <a:cxn ang="0">
                    <a:pos x="228" y="8"/>
                  </a:cxn>
                  <a:cxn ang="0">
                    <a:pos x="229" y="7"/>
                  </a:cxn>
                  <a:cxn ang="0">
                    <a:pos x="228" y="4"/>
                  </a:cxn>
                  <a:cxn ang="0">
                    <a:pos x="226" y="3"/>
                  </a:cxn>
                  <a:cxn ang="0">
                    <a:pos x="222" y="0"/>
                  </a:cxn>
                  <a:cxn ang="0">
                    <a:pos x="221" y="0"/>
                  </a:cxn>
                  <a:cxn ang="0">
                    <a:pos x="218" y="1"/>
                  </a:cxn>
                  <a:cxn ang="0">
                    <a:pos x="218" y="1"/>
                  </a:cxn>
                </a:cxnLst>
                <a:rect l="0" t="0" r="r" b="b"/>
                <a:pathLst>
                  <a:path w="229" h="327">
                    <a:moveTo>
                      <a:pt x="218" y="1"/>
                    </a:moveTo>
                    <a:lnTo>
                      <a:pt x="218" y="1"/>
                    </a:lnTo>
                    <a:lnTo>
                      <a:pt x="209" y="11"/>
                    </a:lnTo>
                    <a:lnTo>
                      <a:pt x="200" y="20"/>
                    </a:lnTo>
                    <a:lnTo>
                      <a:pt x="186" y="39"/>
                    </a:lnTo>
                    <a:lnTo>
                      <a:pt x="157" y="80"/>
                    </a:lnTo>
                    <a:lnTo>
                      <a:pt x="157" y="80"/>
                    </a:lnTo>
                    <a:lnTo>
                      <a:pt x="88" y="177"/>
                    </a:lnTo>
                    <a:lnTo>
                      <a:pt x="88" y="177"/>
                    </a:lnTo>
                    <a:lnTo>
                      <a:pt x="54" y="224"/>
                    </a:lnTo>
                    <a:lnTo>
                      <a:pt x="21" y="272"/>
                    </a:lnTo>
                    <a:lnTo>
                      <a:pt x="21" y="272"/>
                    </a:lnTo>
                    <a:lnTo>
                      <a:pt x="13" y="284"/>
                    </a:lnTo>
                    <a:lnTo>
                      <a:pt x="7" y="297"/>
                    </a:lnTo>
                    <a:lnTo>
                      <a:pt x="3" y="304"/>
                    </a:lnTo>
                    <a:lnTo>
                      <a:pt x="1" y="310"/>
                    </a:lnTo>
                    <a:lnTo>
                      <a:pt x="0" y="317"/>
                    </a:lnTo>
                    <a:lnTo>
                      <a:pt x="0" y="323"/>
                    </a:lnTo>
                    <a:lnTo>
                      <a:pt x="0" y="323"/>
                    </a:lnTo>
                    <a:lnTo>
                      <a:pt x="1" y="326"/>
                    </a:lnTo>
                    <a:lnTo>
                      <a:pt x="3" y="327"/>
                    </a:lnTo>
                    <a:lnTo>
                      <a:pt x="4" y="327"/>
                    </a:lnTo>
                    <a:lnTo>
                      <a:pt x="7" y="327"/>
                    </a:lnTo>
                    <a:lnTo>
                      <a:pt x="10" y="324"/>
                    </a:lnTo>
                    <a:lnTo>
                      <a:pt x="10" y="323"/>
                    </a:lnTo>
                    <a:lnTo>
                      <a:pt x="12" y="321"/>
                    </a:lnTo>
                    <a:lnTo>
                      <a:pt x="12" y="321"/>
                    </a:lnTo>
                    <a:lnTo>
                      <a:pt x="12" y="314"/>
                    </a:lnTo>
                    <a:lnTo>
                      <a:pt x="13" y="306"/>
                    </a:lnTo>
                    <a:lnTo>
                      <a:pt x="17" y="298"/>
                    </a:lnTo>
                    <a:lnTo>
                      <a:pt x="22" y="289"/>
                    </a:lnTo>
                    <a:lnTo>
                      <a:pt x="34" y="273"/>
                    </a:lnTo>
                    <a:lnTo>
                      <a:pt x="42" y="262"/>
                    </a:lnTo>
                    <a:lnTo>
                      <a:pt x="42" y="262"/>
                    </a:lnTo>
                    <a:lnTo>
                      <a:pt x="72" y="217"/>
                    </a:lnTo>
                    <a:lnTo>
                      <a:pt x="103" y="174"/>
                    </a:lnTo>
                    <a:lnTo>
                      <a:pt x="103" y="17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91" y="50"/>
                    </a:lnTo>
                    <a:lnTo>
                      <a:pt x="208" y="29"/>
                    </a:lnTo>
                    <a:lnTo>
                      <a:pt x="217" y="20"/>
                    </a:lnTo>
                    <a:lnTo>
                      <a:pt x="226" y="11"/>
                    </a:lnTo>
                    <a:lnTo>
                      <a:pt x="226" y="11"/>
                    </a:lnTo>
                    <a:lnTo>
                      <a:pt x="228" y="8"/>
                    </a:lnTo>
                    <a:lnTo>
                      <a:pt x="229" y="7"/>
                    </a:lnTo>
                    <a:lnTo>
                      <a:pt x="228" y="4"/>
                    </a:lnTo>
                    <a:lnTo>
                      <a:pt x="226" y="3"/>
                    </a:lnTo>
                    <a:lnTo>
                      <a:pt x="222" y="0"/>
                    </a:lnTo>
                    <a:lnTo>
                      <a:pt x="221" y="0"/>
                    </a:lnTo>
                    <a:lnTo>
                      <a:pt x="218" y="1"/>
                    </a:lnTo>
                    <a:lnTo>
                      <a:pt x="218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00" name="Freeform 212"/>
              <p:cNvSpPr/>
              <p:nvPr/>
            </p:nvSpPr>
            <p:spPr bwMode="auto">
              <a:xfrm>
                <a:off x="3435351" y="4476751"/>
                <a:ext cx="103188" cy="133350"/>
              </a:xfrm>
              <a:custGeom>
                <a:avLst/>
                <a:gdLst/>
                <a:ahLst/>
                <a:cxnLst>
                  <a:cxn ang="0">
                    <a:pos x="251" y="2"/>
                  </a:cxn>
                  <a:cxn ang="0">
                    <a:pos x="238" y="12"/>
                  </a:cxn>
                  <a:cxn ang="0">
                    <a:pos x="227" y="26"/>
                  </a:cxn>
                  <a:cxn ang="0">
                    <a:pos x="215" y="43"/>
                  </a:cxn>
                  <a:cxn ang="0">
                    <a:pos x="180" y="88"/>
                  </a:cxn>
                  <a:cxn ang="0">
                    <a:pos x="158" y="115"/>
                  </a:cxn>
                  <a:cxn ang="0">
                    <a:pos x="115" y="173"/>
                  </a:cxn>
                  <a:cxn ang="0">
                    <a:pos x="92" y="200"/>
                  </a:cxn>
                  <a:cxn ang="0">
                    <a:pos x="26" y="283"/>
                  </a:cxn>
                  <a:cxn ang="0">
                    <a:pos x="18" y="293"/>
                  </a:cxn>
                  <a:cxn ang="0">
                    <a:pos x="4" y="314"/>
                  </a:cxn>
                  <a:cxn ang="0">
                    <a:pos x="0" y="328"/>
                  </a:cxn>
                  <a:cxn ang="0">
                    <a:pos x="1" y="335"/>
                  </a:cxn>
                  <a:cxn ang="0">
                    <a:pos x="5" y="339"/>
                  </a:cxn>
                  <a:cxn ang="0">
                    <a:pos x="10" y="338"/>
                  </a:cxn>
                  <a:cxn ang="0">
                    <a:pos x="13" y="335"/>
                  </a:cxn>
                  <a:cxn ang="0">
                    <a:pos x="13" y="332"/>
                  </a:cxn>
                  <a:cxn ang="0">
                    <a:pos x="14" y="319"/>
                  </a:cxn>
                  <a:cxn ang="0">
                    <a:pos x="22" y="305"/>
                  </a:cxn>
                  <a:cxn ang="0">
                    <a:pos x="41" y="280"/>
                  </a:cxn>
                  <a:cxn ang="0">
                    <a:pos x="51" y="267"/>
                  </a:cxn>
                  <a:cxn ang="0">
                    <a:pos x="79" y="230"/>
                  </a:cxn>
                  <a:cxn ang="0">
                    <a:pos x="120" y="185"/>
                  </a:cxn>
                  <a:cxn ang="0">
                    <a:pos x="154" y="140"/>
                  </a:cxn>
                  <a:cxn ang="0">
                    <a:pos x="188" y="96"/>
                  </a:cxn>
                  <a:cxn ang="0">
                    <a:pos x="219" y="56"/>
                  </a:cxn>
                  <a:cxn ang="0">
                    <a:pos x="229" y="45"/>
                  </a:cxn>
                  <a:cxn ang="0">
                    <a:pos x="246" y="20"/>
                  </a:cxn>
                  <a:cxn ang="0">
                    <a:pos x="257" y="12"/>
                  </a:cxn>
                  <a:cxn ang="0">
                    <a:pos x="259" y="9"/>
                  </a:cxn>
                  <a:cxn ang="0">
                    <a:pos x="259" y="4"/>
                  </a:cxn>
                  <a:cxn ang="0">
                    <a:pos x="253" y="0"/>
                  </a:cxn>
                  <a:cxn ang="0">
                    <a:pos x="251" y="2"/>
                  </a:cxn>
                </a:cxnLst>
                <a:rect l="0" t="0" r="r" b="b"/>
                <a:pathLst>
                  <a:path w="260" h="339">
                    <a:moveTo>
                      <a:pt x="251" y="2"/>
                    </a:moveTo>
                    <a:lnTo>
                      <a:pt x="251" y="2"/>
                    </a:lnTo>
                    <a:lnTo>
                      <a:pt x="244" y="7"/>
                    </a:lnTo>
                    <a:lnTo>
                      <a:pt x="238" y="12"/>
                    </a:lnTo>
                    <a:lnTo>
                      <a:pt x="232" y="20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15" y="43"/>
                    </a:lnTo>
                    <a:lnTo>
                      <a:pt x="204" y="58"/>
                    </a:lnTo>
                    <a:lnTo>
                      <a:pt x="180" y="88"/>
                    </a:lnTo>
                    <a:lnTo>
                      <a:pt x="180" y="88"/>
                    </a:lnTo>
                    <a:lnTo>
                      <a:pt x="158" y="115"/>
                    </a:lnTo>
                    <a:lnTo>
                      <a:pt x="136" y="144"/>
                    </a:lnTo>
                    <a:lnTo>
                      <a:pt x="115" y="173"/>
                    </a:lnTo>
                    <a:lnTo>
                      <a:pt x="92" y="200"/>
                    </a:lnTo>
                    <a:lnTo>
                      <a:pt x="92" y="200"/>
                    </a:lnTo>
                    <a:lnTo>
                      <a:pt x="58" y="241"/>
                    </a:lnTo>
                    <a:lnTo>
                      <a:pt x="26" y="283"/>
                    </a:lnTo>
                    <a:lnTo>
                      <a:pt x="26" y="283"/>
                    </a:lnTo>
                    <a:lnTo>
                      <a:pt x="18" y="293"/>
                    </a:lnTo>
                    <a:lnTo>
                      <a:pt x="7" y="306"/>
                    </a:lnTo>
                    <a:lnTo>
                      <a:pt x="4" y="314"/>
                    </a:lnTo>
                    <a:lnTo>
                      <a:pt x="1" y="321"/>
                    </a:lnTo>
                    <a:lnTo>
                      <a:pt x="0" y="328"/>
                    </a:lnTo>
                    <a:lnTo>
                      <a:pt x="1" y="335"/>
                    </a:lnTo>
                    <a:lnTo>
                      <a:pt x="1" y="335"/>
                    </a:lnTo>
                    <a:lnTo>
                      <a:pt x="2" y="338"/>
                    </a:lnTo>
                    <a:lnTo>
                      <a:pt x="5" y="339"/>
                    </a:lnTo>
                    <a:lnTo>
                      <a:pt x="9" y="339"/>
                    </a:lnTo>
                    <a:lnTo>
                      <a:pt x="10" y="338"/>
                    </a:lnTo>
                    <a:lnTo>
                      <a:pt x="11" y="336"/>
                    </a:lnTo>
                    <a:lnTo>
                      <a:pt x="13" y="335"/>
                    </a:lnTo>
                    <a:lnTo>
                      <a:pt x="13" y="332"/>
                    </a:lnTo>
                    <a:lnTo>
                      <a:pt x="13" y="332"/>
                    </a:lnTo>
                    <a:lnTo>
                      <a:pt x="11" y="326"/>
                    </a:lnTo>
                    <a:lnTo>
                      <a:pt x="14" y="319"/>
                    </a:lnTo>
                    <a:lnTo>
                      <a:pt x="17" y="311"/>
                    </a:lnTo>
                    <a:lnTo>
                      <a:pt x="22" y="305"/>
                    </a:lnTo>
                    <a:lnTo>
                      <a:pt x="34" y="291"/>
                    </a:lnTo>
                    <a:lnTo>
                      <a:pt x="41" y="280"/>
                    </a:lnTo>
                    <a:lnTo>
                      <a:pt x="41" y="280"/>
                    </a:lnTo>
                    <a:lnTo>
                      <a:pt x="51" y="267"/>
                    </a:lnTo>
                    <a:lnTo>
                      <a:pt x="60" y="255"/>
                    </a:lnTo>
                    <a:lnTo>
                      <a:pt x="79" y="230"/>
                    </a:lnTo>
                    <a:lnTo>
                      <a:pt x="100" y="208"/>
                    </a:lnTo>
                    <a:lnTo>
                      <a:pt x="120" y="185"/>
                    </a:lnTo>
                    <a:lnTo>
                      <a:pt x="120" y="185"/>
                    </a:lnTo>
                    <a:lnTo>
                      <a:pt x="154" y="140"/>
                    </a:lnTo>
                    <a:lnTo>
                      <a:pt x="170" y="118"/>
                    </a:lnTo>
                    <a:lnTo>
                      <a:pt x="188" y="96"/>
                    </a:lnTo>
                    <a:lnTo>
                      <a:pt x="188" y="96"/>
                    </a:lnTo>
                    <a:lnTo>
                      <a:pt x="219" y="56"/>
                    </a:lnTo>
                    <a:lnTo>
                      <a:pt x="219" y="56"/>
                    </a:lnTo>
                    <a:lnTo>
                      <a:pt x="229" y="45"/>
                    </a:lnTo>
                    <a:lnTo>
                      <a:pt x="236" y="32"/>
                    </a:lnTo>
                    <a:lnTo>
                      <a:pt x="246" y="20"/>
                    </a:lnTo>
                    <a:lnTo>
                      <a:pt x="251" y="16"/>
                    </a:lnTo>
                    <a:lnTo>
                      <a:pt x="257" y="12"/>
                    </a:lnTo>
                    <a:lnTo>
                      <a:pt x="257" y="12"/>
                    </a:lnTo>
                    <a:lnTo>
                      <a:pt x="259" y="9"/>
                    </a:lnTo>
                    <a:lnTo>
                      <a:pt x="260" y="8"/>
                    </a:lnTo>
                    <a:lnTo>
                      <a:pt x="259" y="4"/>
                    </a:lnTo>
                    <a:lnTo>
                      <a:pt x="256" y="2"/>
                    </a:lnTo>
                    <a:lnTo>
                      <a:pt x="253" y="0"/>
                    </a:lnTo>
                    <a:lnTo>
                      <a:pt x="251" y="2"/>
                    </a:lnTo>
                    <a:lnTo>
                      <a:pt x="25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01" name="Freeform 213"/>
              <p:cNvSpPr/>
              <p:nvPr/>
            </p:nvSpPr>
            <p:spPr bwMode="auto">
              <a:xfrm>
                <a:off x="3430589" y="4491038"/>
                <a:ext cx="128588" cy="165100"/>
              </a:xfrm>
              <a:custGeom>
                <a:avLst/>
                <a:gdLst/>
                <a:ahLst/>
                <a:cxnLst>
                  <a:cxn ang="0">
                    <a:pos x="319" y="1"/>
                  </a:cxn>
                  <a:cxn ang="0">
                    <a:pos x="319" y="1"/>
                  </a:cxn>
                  <a:cxn ang="0">
                    <a:pos x="313" y="8"/>
                  </a:cxn>
                  <a:cxn ang="0">
                    <a:pos x="308" y="15"/>
                  </a:cxn>
                  <a:cxn ang="0">
                    <a:pos x="298" y="29"/>
                  </a:cxn>
                  <a:cxn ang="0">
                    <a:pos x="298" y="29"/>
                  </a:cxn>
                  <a:cxn ang="0">
                    <a:pos x="278" y="58"/>
                  </a:cxn>
                  <a:cxn ang="0">
                    <a:pos x="255" y="85"/>
                  </a:cxn>
                  <a:cxn ang="0">
                    <a:pos x="255" y="85"/>
                  </a:cxn>
                  <a:cxn ang="0">
                    <a:pos x="208" y="143"/>
                  </a:cxn>
                  <a:cxn ang="0">
                    <a:pos x="161" y="200"/>
                  </a:cxn>
                  <a:cxn ang="0">
                    <a:pos x="161" y="200"/>
                  </a:cxn>
                  <a:cxn ang="0">
                    <a:pos x="119" y="251"/>
                  </a:cxn>
                  <a:cxn ang="0">
                    <a:pos x="77" y="304"/>
                  </a:cxn>
                  <a:cxn ang="0">
                    <a:pos x="77" y="304"/>
                  </a:cxn>
                  <a:cxn ang="0">
                    <a:pos x="39" y="351"/>
                  </a:cxn>
                  <a:cxn ang="0">
                    <a:pos x="21" y="375"/>
                  </a:cxn>
                  <a:cxn ang="0">
                    <a:pos x="12" y="389"/>
                  </a:cxn>
                  <a:cxn ang="0">
                    <a:pos x="5" y="400"/>
                  </a:cxn>
                  <a:cxn ang="0">
                    <a:pos x="5" y="400"/>
                  </a:cxn>
                  <a:cxn ang="0">
                    <a:pos x="2" y="403"/>
                  </a:cxn>
                  <a:cxn ang="0">
                    <a:pos x="0" y="406"/>
                  </a:cxn>
                  <a:cxn ang="0">
                    <a:pos x="0" y="409"/>
                  </a:cxn>
                  <a:cxn ang="0">
                    <a:pos x="0" y="409"/>
                  </a:cxn>
                  <a:cxn ang="0">
                    <a:pos x="2" y="413"/>
                  </a:cxn>
                  <a:cxn ang="0">
                    <a:pos x="5" y="415"/>
                  </a:cxn>
                  <a:cxn ang="0">
                    <a:pos x="8" y="415"/>
                  </a:cxn>
                  <a:cxn ang="0">
                    <a:pos x="12" y="413"/>
                  </a:cxn>
                  <a:cxn ang="0">
                    <a:pos x="12" y="413"/>
                  </a:cxn>
                  <a:cxn ang="0">
                    <a:pos x="19" y="399"/>
                  </a:cxn>
                  <a:cxn ang="0">
                    <a:pos x="28" y="386"/>
                  </a:cxn>
                  <a:cxn ang="0">
                    <a:pos x="46" y="361"/>
                  </a:cxn>
                  <a:cxn ang="0">
                    <a:pos x="85" y="311"/>
                  </a:cxn>
                  <a:cxn ang="0">
                    <a:pos x="85" y="311"/>
                  </a:cxn>
                  <a:cxn ang="0">
                    <a:pos x="127" y="259"/>
                  </a:cxn>
                  <a:cxn ang="0">
                    <a:pos x="169" y="208"/>
                  </a:cxn>
                  <a:cxn ang="0">
                    <a:pos x="169" y="208"/>
                  </a:cxn>
                  <a:cxn ang="0">
                    <a:pos x="257" y="102"/>
                  </a:cxn>
                  <a:cxn ang="0">
                    <a:pos x="257" y="102"/>
                  </a:cxn>
                  <a:cxn ang="0">
                    <a:pos x="274" y="81"/>
                  </a:cxn>
                  <a:cxn ang="0">
                    <a:pos x="289" y="60"/>
                  </a:cxn>
                  <a:cxn ang="0">
                    <a:pos x="289" y="60"/>
                  </a:cxn>
                  <a:cxn ang="0">
                    <a:pos x="306" y="34"/>
                  </a:cxn>
                  <a:cxn ang="0">
                    <a:pos x="315" y="21"/>
                  </a:cxn>
                  <a:cxn ang="0">
                    <a:pos x="319" y="16"/>
                  </a:cxn>
                  <a:cxn ang="0">
                    <a:pos x="325" y="12"/>
                  </a:cxn>
                  <a:cxn ang="0">
                    <a:pos x="325" y="12"/>
                  </a:cxn>
                  <a:cxn ang="0">
                    <a:pos x="327" y="9"/>
                  </a:cxn>
                  <a:cxn ang="0">
                    <a:pos x="327" y="8"/>
                  </a:cxn>
                  <a:cxn ang="0">
                    <a:pos x="327" y="3"/>
                  </a:cxn>
                  <a:cxn ang="0">
                    <a:pos x="326" y="1"/>
                  </a:cxn>
                  <a:cxn ang="0">
                    <a:pos x="323" y="0"/>
                  </a:cxn>
                  <a:cxn ang="0">
                    <a:pos x="322" y="0"/>
                  </a:cxn>
                  <a:cxn ang="0">
                    <a:pos x="319" y="1"/>
                  </a:cxn>
                  <a:cxn ang="0">
                    <a:pos x="319" y="1"/>
                  </a:cxn>
                </a:cxnLst>
                <a:rect l="0" t="0" r="r" b="b"/>
                <a:pathLst>
                  <a:path w="327" h="415">
                    <a:moveTo>
                      <a:pt x="319" y="1"/>
                    </a:moveTo>
                    <a:lnTo>
                      <a:pt x="319" y="1"/>
                    </a:lnTo>
                    <a:lnTo>
                      <a:pt x="313" y="8"/>
                    </a:lnTo>
                    <a:lnTo>
                      <a:pt x="308" y="15"/>
                    </a:lnTo>
                    <a:lnTo>
                      <a:pt x="298" y="29"/>
                    </a:lnTo>
                    <a:lnTo>
                      <a:pt x="298" y="29"/>
                    </a:lnTo>
                    <a:lnTo>
                      <a:pt x="278" y="58"/>
                    </a:lnTo>
                    <a:lnTo>
                      <a:pt x="255" y="85"/>
                    </a:lnTo>
                    <a:lnTo>
                      <a:pt x="255" y="85"/>
                    </a:lnTo>
                    <a:lnTo>
                      <a:pt x="208" y="143"/>
                    </a:lnTo>
                    <a:lnTo>
                      <a:pt x="161" y="200"/>
                    </a:lnTo>
                    <a:lnTo>
                      <a:pt x="161" y="200"/>
                    </a:lnTo>
                    <a:lnTo>
                      <a:pt x="119" y="251"/>
                    </a:lnTo>
                    <a:lnTo>
                      <a:pt x="77" y="304"/>
                    </a:lnTo>
                    <a:lnTo>
                      <a:pt x="77" y="304"/>
                    </a:lnTo>
                    <a:lnTo>
                      <a:pt x="39" y="351"/>
                    </a:lnTo>
                    <a:lnTo>
                      <a:pt x="21" y="375"/>
                    </a:lnTo>
                    <a:lnTo>
                      <a:pt x="12" y="389"/>
                    </a:lnTo>
                    <a:lnTo>
                      <a:pt x="5" y="400"/>
                    </a:lnTo>
                    <a:lnTo>
                      <a:pt x="5" y="400"/>
                    </a:lnTo>
                    <a:lnTo>
                      <a:pt x="2" y="403"/>
                    </a:lnTo>
                    <a:lnTo>
                      <a:pt x="0" y="406"/>
                    </a:lnTo>
                    <a:lnTo>
                      <a:pt x="0" y="409"/>
                    </a:lnTo>
                    <a:lnTo>
                      <a:pt x="0" y="409"/>
                    </a:lnTo>
                    <a:lnTo>
                      <a:pt x="2" y="413"/>
                    </a:lnTo>
                    <a:lnTo>
                      <a:pt x="5" y="415"/>
                    </a:lnTo>
                    <a:lnTo>
                      <a:pt x="8" y="415"/>
                    </a:lnTo>
                    <a:lnTo>
                      <a:pt x="12" y="413"/>
                    </a:lnTo>
                    <a:lnTo>
                      <a:pt x="12" y="413"/>
                    </a:lnTo>
                    <a:lnTo>
                      <a:pt x="19" y="399"/>
                    </a:lnTo>
                    <a:lnTo>
                      <a:pt x="28" y="386"/>
                    </a:lnTo>
                    <a:lnTo>
                      <a:pt x="46" y="361"/>
                    </a:lnTo>
                    <a:lnTo>
                      <a:pt x="85" y="311"/>
                    </a:lnTo>
                    <a:lnTo>
                      <a:pt x="85" y="311"/>
                    </a:lnTo>
                    <a:lnTo>
                      <a:pt x="127" y="259"/>
                    </a:lnTo>
                    <a:lnTo>
                      <a:pt x="169" y="208"/>
                    </a:lnTo>
                    <a:lnTo>
                      <a:pt x="169" y="208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74" y="81"/>
                    </a:lnTo>
                    <a:lnTo>
                      <a:pt x="289" y="60"/>
                    </a:lnTo>
                    <a:lnTo>
                      <a:pt x="289" y="60"/>
                    </a:lnTo>
                    <a:lnTo>
                      <a:pt x="306" y="34"/>
                    </a:lnTo>
                    <a:lnTo>
                      <a:pt x="315" y="21"/>
                    </a:lnTo>
                    <a:lnTo>
                      <a:pt x="319" y="16"/>
                    </a:lnTo>
                    <a:lnTo>
                      <a:pt x="325" y="12"/>
                    </a:lnTo>
                    <a:lnTo>
                      <a:pt x="325" y="12"/>
                    </a:lnTo>
                    <a:lnTo>
                      <a:pt x="327" y="9"/>
                    </a:lnTo>
                    <a:lnTo>
                      <a:pt x="327" y="8"/>
                    </a:lnTo>
                    <a:lnTo>
                      <a:pt x="327" y="3"/>
                    </a:lnTo>
                    <a:lnTo>
                      <a:pt x="326" y="1"/>
                    </a:lnTo>
                    <a:lnTo>
                      <a:pt x="323" y="0"/>
                    </a:lnTo>
                    <a:lnTo>
                      <a:pt x="322" y="0"/>
                    </a:lnTo>
                    <a:lnTo>
                      <a:pt x="319" y="1"/>
                    </a:lnTo>
                    <a:lnTo>
                      <a:pt x="319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02" name="Freeform 214"/>
              <p:cNvSpPr/>
              <p:nvPr/>
            </p:nvSpPr>
            <p:spPr bwMode="auto">
              <a:xfrm>
                <a:off x="3433764" y="4503738"/>
                <a:ext cx="144463" cy="173038"/>
              </a:xfrm>
              <a:custGeom>
                <a:avLst/>
                <a:gdLst/>
                <a:ahLst/>
                <a:cxnLst>
                  <a:cxn ang="0">
                    <a:pos x="355" y="2"/>
                  </a:cxn>
                  <a:cxn ang="0">
                    <a:pos x="355" y="2"/>
                  </a:cxn>
                  <a:cxn ang="0">
                    <a:pos x="330" y="39"/>
                  </a:cxn>
                  <a:cxn ang="0">
                    <a:pos x="304" y="74"/>
                  </a:cxn>
                  <a:cxn ang="0">
                    <a:pos x="276" y="108"/>
                  </a:cxn>
                  <a:cxn ang="0">
                    <a:pos x="247" y="143"/>
                  </a:cxn>
                  <a:cxn ang="0">
                    <a:pos x="190" y="210"/>
                  </a:cxn>
                  <a:cxn ang="0">
                    <a:pos x="131" y="277"/>
                  </a:cxn>
                  <a:cxn ang="0">
                    <a:pos x="131" y="277"/>
                  </a:cxn>
                  <a:cxn ang="0">
                    <a:pos x="106" y="304"/>
                  </a:cxn>
                  <a:cxn ang="0">
                    <a:pos x="82" y="333"/>
                  </a:cxn>
                  <a:cxn ang="0">
                    <a:pos x="59" y="362"/>
                  </a:cxn>
                  <a:cxn ang="0">
                    <a:pos x="33" y="389"/>
                  </a:cxn>
                  <a:cxn ang="0">
                    <a:pos x="33" y="389"/>
                  </a:cxn>
                  <a:cxn ang="0">
                    <a:pos x="24" y="397"/>
                  </a:cxn>
                  <a:cxn ang="0">
                    <a:pos x="11" y="410"/>
                  </a:cxn>
                  <a:cxn ang="0">
                    <a:pos x="5" y="417"/>
                  </a:cxn>
                  <a:cxn ang="0">
                    <a:pos x="1" y="423"/>
                  </a:cxn>
                  <a:cxn ang="0">
                    <a:pos x="0" y="428"/>
                  </a:cxn>
                  <a:cxn ang="0">
                    <a:pos x="0" y="431"/>
                  </a:cxn>
                  <a:cxn ang="0">
                    <a:pos x="1" y="434"/>
                  </a:cxn>
                  <a:cxn ang="0">
                    <a:pos x="1" y="434"/>
                  </a:cxn>
                  <a:cxn ang="0">
                    <a:pos x="3" y="436"/>
                  </a:cxn>
                  <a:cxn ang="0">
                    <a:pos x="5" y="436"/>
                  </a:cxn>
                  <a:cxn ang="0">
                    <a:pos x="9" y="435"/>
                  </a:cxn>
                  <a:cxn ang="0">
                    <a:pos x="11" y="434"/>
                  </a:cxn>
                  <a:cxn ang="0">
                    <a:pos x="12" y="432"/>
                  </a:cxn>
                  <a:cxn ang="0">
                    <a:pos x="12" y="431"/>
                  </a:cxn>
                  <a:cxn ang="0">
                    <a:pos x="11" y="428"/>
                  </a:cxn>
                  <a:cxn ang="0">
                    <a:pos x="11" y="428"/>
                  </a:cxn>
                  <a:cxn ang="0">
                    <a:pos x="63" y="372"/>
                  </a:cxn>
                  <a:cxn ang="0">
                    <a:pos x="63" y="372"/>
                  </a:cxn>
                  <a:cxn ang="0">
                    <a:pos x="114" y="312"/>
                  </a:cxn>
                  <a:cxn ang="0">
                    <a:pos x="167" y="253"/>
                  </a:cxn>
                  <a:cxn ang="0">
                    <a:pos x="167" y="253"/>
                  </a:cxn>
                  <a:cxn ang="0">
                    <a:pos x="220" y="194"/>
                  </a:cxn>
                  <a:cxn ang="0">
                    <a:pos x="271" y="134"/>
                  </a:cxn>
                  <a:cxn ang="0">
                    <a:pos x="296" y="103"/>
                  </a:cxn>
                  <a:cxn ang="0">
                    <a:pos x="319" y="71"/>
                  </a:cxn>
                  <a:cxn ang="0">
                    <a:pos x="343" y="40"/>
                  </a:cxn>
                  <a:cxn ang="0">
                    <a:pos x="365" y="7"/>
                  </a:cxn>
                  <a:cxn ang="0">
                    <a:pos x="365" y="7"/>
                  </a:cxn>
                  <a:cxn ang="0">
                    <a:pos x="366" y="6"/>
                  </a:cxn>
                  <a:cxn ang="0">
                    <a:pos x="366" y="3"/>
                  </a:cxn>
                  <a:cxn ang="0">
                    <a:pos x="365" y="2"/>
                  </a:cxn>
                  <a:cxn ang="0">
                    <a:pos x="364" y="1"/>
                  </a:cxn>
                  <a:cxn ang="0">
                    <a:pos x="358" y="0"/>
                  </a:cxn>
                  <a:cxn ang="0">
                    <a:pos x="357" y="1"/>
                  </a:cxn>
                  <a:cxn ang="0">
                    <a:pos x="355" y="2"/>
                  </a:cxn>
                  <a:cxn ang="0">
                    <a:pos x="355" y="2"/>
                  </a:cxn>
                </a:cxnLst>
                <a:rect l="0" t="0" r="r" b="b"/>
                <a:pathLst>
                  <a:path w="366" h="436">
                    <a:moveTo>
                      <a:pt x="355" y="2"/>
                    </a:moveTo>
                    <a:lnTo>
                      <a:pt x="355" y="2"/>
                    </a:lnTo>
                    <a:lnTo>
                      <a:pt x="330" y="39"/>
                    </a:lnTo>
                    <a:lnTo>
                      <a:pt x="304" y="74"/>
                    </a:lnTo>
                    <a:lnTo>
                      <a:pt x="276" y="108"/>
                    </a:lnTo>
                    <a:lnTo>
                      <a:pt x="247" y="143"/>
                    </a:lnTo>
                    <a:lnTo>
                      <a:pt x="190" y="210"/>
                    </a:lnTo>
                    <a:lnTo>
                      <a:pt x="131" y="277"/>
                    </a:lnTo>
                    <a:lnTo>
                      <a:pt x="131" y="277"/>
                    </a:lnTo>
                    <a:lnTo>
                      <a:pt x="106" y="304"/>
                    </a:lnTo>
                    <a:lnTo>
                      <a:pt x="82" y="333"/>
                    </a:lnTo>
                    <a:lnTo>
                      <a:pt x="59" y="362"/>
                    </a:lnTo>
                    <a:lnTo>
                      <a:pt x="33" y="389"/>
                    </a:lnTo>
                    <a:lnTo>
                      <a:pt x="33" y="389"/>
                    </a:lnTo>
                    <a:lnTo>
                      <a:pt x="24" y="397"/>
                    </a:lnTo>
                    <a:lnTo>
                      <a:pt x="11" y="410"/>
                    </a:lnTo>
                    <a:lnTo>
                      <a:pt x="5" y="417"/>
                    </a:lnTo>
                    <a:lnTo>
                      <a:pt x="1" y="423"/>
                    </a:lnTo>
                    <a:lnTo>
                      <a:pt x="0" y="428"/>
                    </a:lnTo>
                    <a:lnTo>
                      <a:pt x="0" y="431"/>
                    </a:lnTo>
                    <a:lnTo>
                      <a:pt x="1" y="434"/>
                    </a:lnTo>
                    <a:lnTo>
                      <a:pt x="1" y="434"/>
                    </a:lnTo>
                    <a:lnTo>
                      <a:pt x="3" y="436"/>
                    </a:lnTo>
                    <a:lnTo>
                      <a:pt x="5" y="436"/>
                    </a:lnTo>
                    <a:lnTo>
                      <a:pt x="9" y="435"/>
                    </a:lnTo>
                    <a:lnTo>
                      <a:pt x="11" y="434"/>
                    </a:lnTo>
                    <a:lnTo>
                      <a:pt x="12" y="432"/>
                    </a:lnTo>
                    <a:lnTo>
                      <a:pt x="12" y="431"/>
                    </a:lnTo>
                    <a:lnTo>
                      <a:pt x="11" y="428"/>
                    </a:lnTo>
                    <a:lnTo>
                      <a:pt x="11" y="428"/>
                    </a:lnTo>
                    <a:lnTo>
                      <a:pt x="63" y="372"/>
                    </a:lnTo>
                    <a:lnTo>
                      <a:pt x="63" y="372"/>
                    </a:lnTo>
                    <a:lnTo>
                      <a:pt x="114" y="312"/>
                    </a:lnTo>
                    <a:lnTo>
                      <a:pt x="167" y="253"/>
                    </a:lnTo>
                    <a:lnTo>
                      <a:pt x="167" y="253"/>
                    </a:lnTo>
                    <a:lnTo>
                      <a:pt x="220" y="194"/>
                    </a:lnTo>
                    <a:lnTo>
                      <a:pt x="271" y="134"/>
                    </a:lnTo>
                    <a:lnTo>
                      <a:pt x="296" y="103"/>
                    </a:lnTo>
                    <a:lnTo>
                      <a:pt x="319" y="71"/>
                    </a:lnTo>
                    <a:lnTo>
                      <a:pt x="343" y="40"/>
                    </a:lnTo>
                    <a:lnTo>
                      <a:pt x="365" y="7"/>
                    </a:lnTo>
                    <a:lnTo>
                      <a:pt x="365" y="7"/>
                    </a:lnTo>
                    <a:lnTo>
                      <a:pt x="366" y="6"/>
                    </a:lnTo>
                    <a:lnTo>
                      <a:pt x="366" y="3"/>
                    </a:lnTo>
                    <a:lnTo>
                      <a:pt x="365" y="2"/>
                    </a:lnTo>
                    <a:lnTo>
                      <a:pt x="364" y="1"/>
                    </a:lnTo>
                    <a:lnTo>
                      <a:pt x="358" y="0"/>
                    </a:lnTo>
                    <a:lnTo>
                      <a:pt x="357" y="1"/>
                    </a:lnTo>
                    <a:lnTo>
                      <a:pt x="355" y="2"/>
                    </a:lnTo>
                    <a:lnTo>
                      <a:pt x="355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03" name="Freeform 215"/>
              <p:cNvSpPr/>
              <p:nvPr/>
            </p:nvSpPr>
            <p:spPr bwMode="auto">
              <a:xfrm>
                <a:off x="3441701" y="4525963"/>
                <a:ext cx="152400" cy="182563"/>
              </a:xfrm>
              <a:custGeom>
                <a:avLst/>
                <a:gdLst/>
                <a:ahLst/>
                <a:cxnLst>
                  <a:cxn ang="0">
                    <a:pos x="371" y="0"/>
                  </a:cxn>
                  <a:cxn ang="0">
                    <a:pos x="361" y="8"/>
                  </a:cxn>
                  <a:cxn ang="0">
                    <a:pos x="334" y="38"/>
                  </a:cxn>
                  <a:cxn ang="0">
                    <a:pos x="321" y="54"/>
                  </a:cxn>
                  <a:cxn ang="0">
                    <a:pos x="282" y="101"/>
                  </a:cxn>
                  <a:cxn ang="0">
                    <a:pos x="255" y="132"/>
                  </a:cxn>
                  <a:cxn ang="0">
                    <a:pos x="171" y="225"/>
                  </a:cxn>
                  <a:cxn ang="0">
                    <a:pos x="147" y="254"/>
                  </a:cxn>
                  <a:cxn ang="0">
                    <a:pos x="82" y="344"/>
                  </a:cxn>
                  <a:cxn ang="0">
                    <a:pos x="55" y="381"/>
                  </a:cxn>
                  <a:cxn ang="0">
                    <a:pos x="27" y="416"/>
                  </a:cxn>
                  <a:cxn ang="0">
                    <a:pos x="5" y="442"/>
                  </a:cxn>
                  <a:cxn ang="0">
                    <a:pos x="0" y="453"/>
                  </a:cxn>
                  <a:cxn ang="0">
                    <a:pos x="0" y="456"/>
                  </a:cxn>
                  <a:cxn ang="0">
                    <a:pos x="2" y="459"/>
                  </a:cxn>
                  <a:cxn ang="0">
                    <a:pos x="9" y="458"/>
                  </a:cxn>
                  <a:cxn ang="0">
                    <a:pos x="10" y="455"/>
                  </a:cxn>
                  <a:cxn ang="0">
                    <a:pos x="18" y="441"/>
                  </a:cxn>
                  <a:cxn ang="0">
                    <a:pos x="43" y="413"/>
                  </a:cxn>
                  <a:cxn ang="0">
                    <a:pos x="55" y="402"/>
                  </a:cxn>
                  <a:cxn ang="0">
                    <a:pos x="91" y="351"/>
                  </a:cxn>
                  <a:cxn ang="0">
                    <a:pos x="113" y="318"/>
                  </a:cxn>
                  <a:cxn ang="0">
                    <a:pos x="160" y="255"/>
                  </a:cxn>
                  <a:cxn ang="0">
                    <a:pos x="187" y="225"/>
                  </a:cxn>
                  <a:cxn ang="0">
                    <a:pos x="283" y="116"/>
                  </a:cxn>
                  <a:cxn ang="0">
                    <a:pos x="307" y="89"/>
                  </a:cxn>
                  <a:cxn ang="0">
                    <a:pos x="329" y="62"/>
                  </a:cxn>
                  <a:cxn ang="0">
                    <a:pos x="363" y="20"/>
                  </a:cxn>
                  <a:cxn ang="0">
                    <a:pos x="376" y="11"/>
                  </a:cxn>
                  <a:cxn ang="0">
                    <a:pos x="379" y="8"/>
                  </a:cxn>
                  <a:cxn ang="0">
                    <a:pos x="379" y="3"/>
                  </a:cxn>
                  <a:cxn ang="0">
                    <a:pos x="374" y="0"/>
                  </a:cxn>
                  <a:cxn ang="0">
                    <a:pos x="371" y="0"/>
                  </a:cxn>
                </a:cxnLst>
                <a:rect l="0" t="0" r="r" b="b"/>
                <a:pathLst>
                  <a:path w="380" h="459">
                    <a:moveTo>
                      <a:pt x="371" y="0"/>
                    </a:moveTo>
                    <a:lnTo>
                      <a:pt x="371" y="0"/>
                    </a:lnTo>
                    <a:lnTo>
                      <a:pt x="366" y="4"/>
                    </a:lnTo>
                    <a:lnTo>
                      <a:pt x="361" y="8"/>
                    </a:lnTo>
                    <a:lnTo>
                      <a:pt x="351" y="17"/>
                    </a:lnTo>
                    <a:lnTo>
                      <a:pt x="334" y="38"/>
                    </a:lnTo>
                    <a:lnTo>
                      <a:pt x="334" y="38"/>
                    </a:lnTo>
                    <a:lnTo>
                      <a:pt x="321" y="54"/>
                    </a:lnTo>
                    <a:lnTo>
                      <a:pt x="308" y="69"/>
                    </a:lnTo>
                    <a:lnTo>
                      <a:pt x="282" y="101"/>
                    </a:lnTo>
                    <a:lnTo>
                      <a:pt x="282" y="101"/>
                    </a:lnTo>
                    <a:lnTo>
                      <a:pt x="255" y="132"/>
                    </a:lnTo>
                    <a:lnTo>
                      <a:pt x="227" y="164"/>
                    </a:lnTo>
                    <a:lnTo>
                      <a:pt x="171" y="225"/>
                    </a:lnTo>
                    <a:lnTo>
                      <a:pt x="171" y="225"/>
                    </a:lnTo>
                    <a:lnTo>
                      <a:pt x="147" y="254"/>
                    </a:lnTo>
                    <a:lnTo>
                      <a:pt x="125" y="284"/>
                    </a:lnTo>
                    <a:lnTo>
                      <a:pt x="82" y="344"/>
                    </a:lnTo>
                    <a:lnTo>
                      <a:pt x="82" y="344"/>
                    </a:lnTo>
                    <a:lnTo>
                      <a:pt x="55" y="381"/>
                    </a:lnTo>
                    <a:lnTo>
                      <a:pt x="27" y="416"/>
                    </a:lnTo>
                    <a:lnTo>
                      <a:pt x="27" y="416"/>
                    </a:lnTo>
                    <a:lnTo>
                      <a:pt x="11" y="433"/>
                    </a:lnTo>
                    <a:lnTo>
                      <a:pt x="5" y="442"/>
                    </a:lnTo>
                    <a:lnTo>
                      <a:pt x="0" y="453"/>
                    </a:lnTo>
                    <a:lnTo>
                      <a:pt x="0" y="453"/>
                    </a:lnTo>
                    <a:lnTo>
                      <a:pt x="0" y="455"/>
                    </a:lnTo>
                    <a:lnTo>
                      <a:pt x="0" y="456"/>
                    </a:lnTo>
                    <a:lnTo>
                      <a:pt x="1" y="458"/>
                    </a:lnTo>
                    <a:lnTo>
                      <a:pt x="2" y="459"/>
                    </a:lnTo>
                    <a:lnTo>
                      <a:pt x="7" y="459"/>
                    </a:lnTo>
                    <a:lnTo>
                      <a:pt x="9" y="458"/>
                    </a:lnTo>
                    <a:lnTo>
                      <a:pt x="10" y="455"/>
                    </a:lnTo>
                    <a:lnTo>
                      <a:pt x="10" y="455"/>
                    </a:lnTo>
                    <a:lnTo>
                      <a:pt x="14" y="449"/>
                    </a:lnTo>
                    <a:lnTo>
                      <a:pt x="18" y="441"/>
                    </a:lnTo>
                    <a:lnTo>
                      <a:pt x="30" y="428"/>
                    </a:lnTo>
                    <a:lnTo>
                      <a:pt x="43" y="413"/>
                    </a:lnTo>
                    <a:lnTo>
                      <a:pt x="55" y="402"/>
                    </a:lnTo>
                    <a:lnTo>
                      <a:pt x="55" y="402"/>
                    </a:lnTo>
                    <a:lnTo>
                      <a:pt x="73" y="375"/>
                    </a:lnTo>
                    <a:lnTo>
                      <a:pt x="91" y="351"/>
                    </a:lnTo>
                    <a:lnTo>
                      <a:pt x="91" y="351"/>
                    </a:lnTo>
                    <a:lnTo>
                      <a:pt x="113" y="318"/>
                    </a:lnTo>
                    <a:lnTo>
                      <a:pt x="137" y="286"/>
                    </a:lnTo>
                    <a:lnTo>
                      <a:pt x="160" y="255"/>
                    </a:lnTo>
                    <a:lnTo>
                      <a:pt x="187" y="225"/>
                    </a:lnTo>
                    <a:lnTo>
                      <a:pt x="187" y="225"/>
                    </a:lnTo>
                    <a:lnTo>
                      <a:pt x="235" y="171"/>
                    </a:lnTo>
                    <a:lnTo>
                      <a:pt x="283" y="116"/>
                    </a:lnTo>
                    <a:lnTo>
                      <a:pt x="283" y="116"/>
                    </a:lnTo>
                    <a:lnTo>
                      <a:pt x="307" y="89"/>
                    </a:lnTo>
                    <a:lnTo>
                      <a:pt x="329" y="62"/>
                    </a:lnTo>
                    <a:lnTo>
                      <a:pt x="329" y="62"/>
                    </a:lnTo>
                    <a:lnTo>
                      <a:pt x="351" y="33"/>
                    </a:lnTo>
                    <a:lnTo>
                      <a:pt x="363" y="20"/>
                    </a:lnTo>
                    <a:lnTo>
                      <a:pt x="370" y="14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9" y="8"/>
                    </a:lnTo>
                    <a:lnTo>
                      <a:pt x="380" y="7"/>
                    </a:lnTo>
                    <a:lnTo>
                      <a:pt x="379" y="3"/>
                    </a:lnTo>
                    <a:lnTo>
                      <a:pt x="376" y="0"/>
                    </a:lnTo>
                    <a:lnTo>
                      <a:pt x="374" y="0"/>
                    </a:lnTo>
                    <a:lnTo>
                      <a:pt x="371" y="0"/>
                    </a:lnTo>
                    <a:lnTo>
                      <a:pt x="37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04" name="Freeform 216"/>
              <p:cNvSpPr/>
              <p:nvPr/>
            </p:nvSpPr>
            <p:spPr bwMode="auto">
              <a:xfrm>
                <a:off x="3460751" y="4622801"/>
                <a:ext cx="85725" cy="111125"/>
              </a:xfrm>
              <a:custGeom>
                <a:avLst/>
                <a:gdLst/>
                <a:ahLst/>
                <a:cxnLst>
                  <a:cxn ang="0">
                    <a:pos x="204" y="3"/>
                  </a:cxn>
                  <a:cxn ang="0">
                    <a:pos x="204" y="3"/>
                  </a:cxn>
                  <a:cxn ang="0">
                    <a:pos x="178" y="31"/>
                  </a:cxn>
                  <a:cxn ang="0">
                    <a:pos x="166" y="46"/>
                  </a:cxn>
                  <a:cxn ang="0">
                    <a:pos x="153" y="60"/>
                  </a:cxn>
                  <a:cxn ang="0">
                    <a:pos x="153" y="60"/>
                  </a:cxn>
                  <a:cxn ang="0">
                    <a:pos x="127" y="98"/>
                  </a:cxn>
                  <a:cxn ang="0">
                    <a:pos x="101" y="136"/>
                  </a:cxn>
                  <a:cxn ang="0">
                    <a:pos x="101" y="136"/>
                  </a:cxn>
                  <a:cxn ang="0">
                    <a:pos x="51" y="204"/>
                  </a:cxn>
                  <a:cxn ang="0">
                    <a:pos x="26" y="239"/>
                  </a:cxn>
                  <a:cxn ang="0">
                    <a:pos x="1" y="273"/>
                  </a:cxn>
                  <a:cxn ang="0">
                    <a:pos x="1" y="273"/>
                  </a:cxn>
                  <a:cxn ang="0">
                    <a:pos x="0" y="276"/>
                  </a:cxn>
                  <a:cxn ang="0">
                    <a:pos x="1" y="279"/>
                  </a:cxn>
                  <a:cxn ang="0">
                    <a:pos x="1" y="280"/>
                  </a:cxn>
                  <a:cxn ang="0">
                    <a:pos x="4" y="281"/>
                  </a:cxn>
                  <a:cxn ang="0">
                    <a:pos x="8" y="282"/>
                  </a:cxn>
                  <a:cxn ang="0">
                    <a:pos x="9" y="281"/>
                  </a:cxn>
                  <a:cxn ang="0">
                    <a:pos x="12" y="280"/>
                  </a:cxn>
                  <a:cxn ang="0">
                    <a:pos x="12" y="280"/>
                  </a:cxn>
                  <a:cxn ang="0">
                    <a:pos x="34" y="247"/>
                  </a:cxn>
                  <a:cxn ang="0">
                    <a:pos x="58" y="214"/>
                  </a:cxn>
                  <a:cxn ang="0">
                    <a:pos x="105" y="149"/>
                  </a:cxn>
                  <a:cxn ang="0">
                    <a:pos x="105" y="149"/>
                  </a:cxn>
                  <a:cxn ang="0">
                    <a:pos x="128" y="116"/>
                  </a:cxn>
                  <a:cxn ang="0">
                    <a:pos x="152" y="84"/>
                  </a:cxn>
                  <a:cxn ang="0">
                    <a:pos x="152" y="84"/>
                  </a:cxn>
                  <a:cxn ang="0">
                    <a:pos x="166" y="64"/>
                  </a:cxn>
                  <a:cxn ang="0">
                    <a:pos x="181" y="46"/>
                  </a:cxn>
                  <a:cxn ang="0">
                    <a:pos x="212" y="10"/>
                  </a:cxn>
                  <a:cxn ang="0">
                    <a:pos x="212" y="10"/>
                  </a:cxn>
                  <a:cxn ang="0">
                    <a:pos x="213" y="8"/>
                  </a:cxn>
                  <a:cxn ang="0">
                    <a:pos x="213" y="7"/>
                  </a:cxn>
                  <a:cxn ang="0">
                    <a:pos x="212" y="3"/>
                  </a:cxn>
                  <a:cxn ang="0">
                    <a:pos x="209" y="1"/>
                  </a:cxn>
                  <a:cxn ang="0">
                    <a:pos x="208" y="0"/>
                  </a:cxn>
                  <a:cxn ang="0">
                    <a:pos x="205" y="1"/>
                  </a:cxn>
                  <a:cxn ang="0">
                    <a:pos x="204" y="3"/>
                  </a:cxn>
                  <a:cxn ang="0">
                    <a:pos x="204" y="3"/>
                  </a:cxn>
                </a:cxnLst>
                <a:rect l="0" t="0" r="r" b="b"/>
                <a:pathLst>
                  <a:path w="213" h="282">
                    <a:moveTo>
                      <a:pt x="204" y="3"/>
                    </a:moveTo>
                    <a:lnTo>
                      <a:pt x="204" y="3"/>
                    </a:lnTo>
                    <a:lnTo>
                      <a:pt x="178" y="31"/>
                    </a:lnTo>
                    <a:lnTo>
                      <a:pt x="166" y="46"/>
                    </a:lnTo>
                    <a:lnTo>
                      <a:pt x="153" y="60"/>
                    </a:lnTo>
                    <a:lnTo>
                      <a:pt x="153" y="60"/>
                    </a:lnTo>
                    <a:lnTo>
                      <a:pt x="127" y="98"/>
                    </a:lnTo>
                    <a:lnTo>
                      <a:pt x="101" y="136"/>
                    </a:lnTo>
                    <a:lnTo>
                      <a:pt x="101" y="136"/>
                    </a:lnTo>
                    <a:lnTo>
                      <a:pt x="51" y="204"/>
                    </a:lnTo>
                    <a:lnTo>
                      <a:pt x="26" y="239"/>
                    </a:lnTo>
                    <a:lnTo>
                      <a:pt x="1" y="273"/>
                    </a:lnTo>
                    <a:lnTo>
                      <a:pt x="1" y="273"/>
                    </a:lnTo>
                    <a:lnTo>
                      <a:pt x="0" y="276"/>
                    </a:lnTo>
                    <a:lnTo>
                      <a:pt x="1" y="279"/>
                    </a:lnTo>
                    <a:lnTo>
                      <a:pt x="1" y="280"/>
                    </a:lnTo>
                    <a:lnTo>
                      <a:pt x="4" y="281"/>
                    </a:lnTo>
                    <a:lnTo>
                      <a:pt x="8" y="282"/>
                    </a:lnTo>
                    <a:lnTo>
                      <a:pt x="9" y="281"/>
                    </a:lnTo>
                    <a:lnTo>
                      <a:pt x="12" y="280"/>
                    </a:lnTo>
                    <a:lnTo>
                      <a:pt x="12" y="280"/>
                    </a:lnTo>
                    <a:lnTo>
                      <a:pt x="34" y="247"/>
                    </a:lnTo>
                    <a:lnTo>
                      <a:pt x="58" y="214"/>
                    </a:lnTo>
                    <a:lnTo>
                      <a:pt x="105" y="149"/>
                    </a:lnTo>
                    <a:lnTo>
                      <a:pt x="105" y="149"/>
                    </a:lnTo>
                    <a:lnTo>
                      <a:pt x="128" y="116"/>
                    </a:lnTo>
                    <a:lnTo>
                      <a:pt x="152" y="84"/>
                    </a:lnTo>
                    <a:lnTo>
                      <a:pt x="152" y="84"/>
                    </a:lnTo>
                    <a:lnTo>
                      <a:pt x="166" y="64"/>
                    </a:lnTo>
                    <a:lnTo>
                      <a:pt x="181" y="46"/>
                    </a:lnTo>
                    <a:lnTo>
                      <a:pt x="212" y="10"/>
                    </a:lnTo>
                    <a:lnTo>
                      <a:pt x="212" y="10"/>
                    </a:lnTo>
                    <a:lnTo>
                      <a:pt x="213" y="8"/>
                    </a:lnTo>
                    <a:lnTo>
                      <a:pt x="213" y="7"/>
                    </a:lnTo>
                    <a:lnTo>
                      <a:pt x="212" y="3"/>
                    </a:lnTo>
                    <a:lnTo>
                      <a:pt x="209" y="1"/>
                    </a:lnTo>
                    <a:lnTo>
                      <a:pt x="208" y="0"/>
                    </a:lnTo>
                    <a:lnTo>
                      <a:pt x="205" y="1"/>
                    </a:lnTo>
                    <a:lnTo>
                      <a:pt x="204" y="3"/>
                    </a:lnTo>
                    <a:lnTo>
                      <a:pt x="20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05" name="Freeform 217"/>
              <p:cNvSpPr/>
              <p:nvPr/>
            </p:nvSpPr>
            <p:spPr bwMode="auto">
              <a:xfrm>
                <a:off x="3478214" y="4660901"/>
                <a:ext cx="66675" cy="88900"/>
              </a:xfrm>
              <a:custGeom>
                <a:avLst/>
                <a:gdLst/>
                <a:ahLst/>
                <a:cxnLst>
                  <a:cxn ang="0">
                    <a:pos x="158" y="3"/>
                  </a:cxn>
                  <a:cxn ang="0">
                    <a:pos x="158" y="3"/>
                  </a:cxn>
                  <a:cxn ang="0">
                    <a:pos x="136" y="27"/>
                  </a:cxn>
                  <a:cxn ang="0">
                    <a:pos x="115" y="53"/>
                  </a:cxn>
                  <a:cxn ang="0">
                    <a:pos x="94" y="79"/>
                  </a:cxn>
                  <a:cxn ang="0">
                    <a:pos x="74" y="106"/>
                  </a:cxn>
                  <a:cxn ang="0">
                    <a:pos x="38" y="161"/>
                  </a:cxn>
                  <a:cxn ang="0">
                    <a:pos x="1" y="218"/>
                  </a:cxn>
                  <a:cxn ang="0">
                    <a:pos x="1" y="218"/>
                  </a:cxn>
                  <a:cxn ang="0">
                    <a:pos x="0" y="219"/>
                  </a:cxn>
                  <a:cxn ang="0">
                    <a:pos x="1" y="221"/>
                  </a:cxn>
                  <a:cxn ang="0">
                    <a:pos x="1" y="223"/>
                  </a:cxn>
                  <a:cxn ang="0">
                    <a:pos x="4" y="224"/>
                  </a:cxn>
                  <a:cxn ang="0">
                    <a:pos x="8" y="225"/>
                  </a:cxn>
                  <a:cxn ang="0">
                    <a:pos x="9" y="224"/>
                  </a:cxn>
                  <a:cxn ang="0">
                    <a:pos x="12" y="223"/>
                  </a:cxn>
                  <a:cxn ang="0">
                    <a:pos x="12" y="223"/>
                  </a:cxn>
                  <a:cxn ang="0">
                    <a:pos x="47" y="168"/>
                  </a:cxn>
                  <a:cxn ang="0">
                    <a:pos x="84" y="113"/>
                  </a:cxn>
                  <a:cxn ang="0">
                    <a:pos x="103" y="87"/>
                  </a:cxn>
                  <a:cxn ang="0">
                    <a:pos x="123" y="61"/>
                  </a:cxn>
                  <a:cxn ang="0">
                    <a:pos x="144" y="34"/>
                  </a:cxn>
                  <a:cxn ang="0">
                    <a:pos x="166" y="11"/>
                  </a:cxn>
                  <a:cxn ang="0">
                    <a:pos x="166" y="11"/>
                  </a:cxn>
                  <a:cxn ang="0">
                    <a:pos x="167" y="8"/>
                  </a:cxn>
                  <a:cxn ang="0">
                    <a:pos x="167" y="7"/>
                  </a:cxn>
                  <a:cxn ang="0">
                    <a:pos x="166" y="3"/>
                  </a:cxn>
                  <a:cxn ang="0">
                    <a:pos x="162" y="0"/>
                  </a:cxn>
                  <a:cxn ang="0">
                    <a:pos x="161" y="2"/>
                  </a:cxn>
                  <a:cxn ang="0">
                    <a:pos x="158" y="3"/>
                  </a:cxn>
                  <a:cxn ang="0">
                    <a:pos x="158" y="3"/>
                  </a:cxn>
                </a:cxnLst>
                <a:rect l="0" t="0" r="r" b="b"/>
                <a:pathLst>
                  <a:path w="167" h="225">
                    <a:moveTo>
                      <a:pt x="158" y="3"/>
                    </a:moveTo>
                    <a:lnTo>
                      <a:pt x="158" y="3"/>
                    </a:lnTo>
                    <a:lnTo>
                      <a:pt x="136" y="27"/>
                    </a:lnTo>
                    <a:lnTo>
                      <a:pt x="115" y="53"/>
                    </a:lnTo>
                    <a:lnTo>
                      <a:pt x="94" y="79"/>
                    </a:lnTo>
                    <a:lnTo>
                      <a:pt x="74" y="106"/>
                    </a:lnTo>
                    <a:lnTo>
                      <a:pt x="38" y="161"/>
                    </a:lnTo>
                    <a:lnTo>
                      <a:pt x="1" y="218"/>
                    </a:lnTo>
                    <a:lnTo>
                      <a:pt x="1" y="218"/>
                    </a:lnTo>
                    <a:lnTo>
                      <a:pt x="0" y="219"/>
                    </a:lnTo>
                    <a:lnTo>
                      <a:pt x="1" y="221"/>
                    </a:lnTo>
                    <a:lnTo>
                      <a:pt x="1" y="223"/>
                    </a:lnTo>
                    <a:lnTo>
                      <a:pt x="4" y="224"/>
                    </a:lnTo>
                    <a:lnTo>
                      <a:pt x="8" y="225"/>
                    </a:lnTo>
                    <a:lnTo>
                      <a:pt x="9" y="224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47" y="168"/>
                    </a:lnTo>
                    <a:lnTo>
                      <a:pt x="84" y="113"/>
                    </a:lnTo>
                    <a:lnTo>
                      <a:pt x="103" y="87"/>
                    </a:lnTo>
                    <a:lnTo>
                      <a:pt x="123" y="61"/>
                    </a:lnTo>
                    <a:lnTo>
                      <a:pt x="144" y="34"/>
                    </a:lnTo>
                    <a:lnTo>
                      <a:pt x="166" y="11"/>
                    </a:lnTo>
                    <a:lnTo>
                      <a:pt x="166" y="11"/>
                    </a:lnTo>
                    <a:lnTo>
                      <a:pt x="167" y="8"/>
                    </a:lnTo>
                    <a:lnTo>
                      <a:pt x="167" y="7"/>
                    </a:lnTo>
                    <a:lnTo>
                      <a:pt x="166" y="3"/>
                    </a:lnTo>
                    <a:lnTo>
                      <a:pt x="162" y="0"/>
                    </a:lnTo>
                    <a:lnTo>
                      <a:pt x="161" y="2"/>
                    </a:lnTo>
                    <a:lnTo>
                      <a:pt x="158" y="3"/>
                    </a:lnTo>
                    <a:lnTo>
                      <a:pt x="158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06" name="Freeform 218"/>
              <p:cNvSpPr/>
              <p:nvPr/>
            </p:nvSpPr>
            <p:spPr bwMode="auto">
              <a:xfrm>
                <a:off x="3498851" y="4692651"/>
                <a:ext cx="47625" cy="63500"/>
              </a:xfrm>
              <a:custGeom>
                <a:avLst/>
                <a:gdLst/>
                <a:ahLst/>
                <a:cxnLst>
                  <a:cxn ang="0">
                    <a:pos x="108" y="2"/>
                  </a:cxn>
                  <a:cxn ang="0">
                    <a:pos x="108" y="2"/>
                  </a:cxn>
                  <a:cxn ang="0">
                    <a:pos x="96" y="22"/>
                  </a:cxn>
                  <a:cxn ang="0">
                    <a:pos x="83" y="40"/>
                  </a:cxn>
                  <a:cxn ang="0">
                    <a:pos x="55" y="78"/>
                  </a:cxn>
                  <a:cxn ang="0">
                    <a:pos x="55" y="78"/>
                  </a:cxn>
                  <a:cxn ang="0">
                    <a:pos x="41" y="95"/>
                  </a:cxn>
                  <a:cxn ang="0">
                    <a:pos x="27" y="113"/>
                  </a:cxn>
                  <a:cxn ang="0">
                    <a:pos x="12" y="130"/>
                  </a:cxn>
                  <a:cxn ang="0">
                    <a:pos x="7" y="141"/>
                  </a:cxn>
                  <a:cxn ang="0">
                    <a:pos x="2" y="150"/>
                  </a:cxn>
                  <a:cxn ang="0">
                    <a:pos x="2" y="150"/>
                  </a:cxn>
                  <a:cxn ang="0">
                    <a:pos x="0" y="153"/>
                  </a:cxn>
                  <a:cxn ang="0">
                    <a:pos x="2" y="155"/>
                  </a:cxn>
                  <a:cxn ang="0">
                    <a:pos x="4" y="158"/>
                  </a:cxn>
                  <a:cxn ang="0">
                    <a:pos x="6" y="159"/>
                  </a:cxn>
                  <a:cxn ang="0">
                    <a:pos x="8" y="159"/>
                  </a:cxn>
                  <a:cxn ang="0">
                    <a:pos x="10" y="158"/>
                  </a:cxn>
                  <a:cxn ang="0">
                    <a:pos x="11" y="156"/>
                  </a:cxn>
                  <a:cxn ang="0">
                    <a:pos x="11" y="156"/>
                  </a:cxn>
                  <a:cxn ang="0">
                    <a:pos x="16" y="147"/>
                  </a:cxn>
                  <a:cxn ang="0">
                    <a:pos x="21" y="139"/>
                  </a:cxn>
                  <a:cxn ang="0">
                    <a:pos x="33" y="122"/>
                  </a:cxn>
                  <a:cxn ang="0">
                    <a:pos x="46" y="107"/>
                  </a:cxn>
                  <a:cxn ang="0">
                    <a:pos x="59" y="91"/>
                  </a:cxn>
                  <a:cxn ang="0">
                    <a:pos x="59" y="91"/>
                  </a:cxn>
                  <a:cxn ang="0">
                    <a:pos x="89" y="51"/>
                  </a:cxn>
                  <a:cxn ang="0">
                    <a:pos x="104" y="30"/>
                  </a:cxn>
                  <a:cxn ang="0">
                    <a:pos x="118" y="7"/>
                  </a:cxn>
                  <a:cxn ang="0">
                    <a:pos x="118" y="7"/>
                  </a:cxn>
                  <a:cxn ang="0">
                    <a:pos x="118" y="5"/>
                  </a:cxn>
                  <a:cxn ang="0">
                    <a:pos x="118" y="3"/>
                  </a:cxn>
                  <a:cxn ang="0">
                    <a:pos x="116" y="0"/>
                  </a:cxn>
                  <a:cxn ang="0">
                    <a:pos x="112" y="0"/>
                  </a:cxn>
                  <a:cxn ang="0">
                    <a:pos x="110" y="0"/>
                  </a:cxn>
                  <a:cxn ang="0">
                    <a:pos x="108" y="2"/>
                  </a:cxn>
                  <a:cxn ang="0">
                    <a:pos x="108" y="2"/>
                  </a:cxn>
                </a:cxnLst>
                <a:rect l="0" t="0" r="r" b="b"/>
                <a:pathLst>
                  <a:path w="118" h="159">
                    <a:moveTo>
                      <a:pt x="108" y="2"/>
                    </a:moveTo>
                    <a:lnTo>
                      <a:pt x="108" y="2"/>
                    </a:lnTo>
                    <a:lnTo>
                      <a:pt x="96" y="22"/>
                    </a:lnTo>
                    <a:lnTo>
                      <a:pt x="83" y="40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41" y="95"/>
                    </a:lnTo>
                    <a:lnTo>
                      <a:pt x="27" y="113"/>
                    </a:lnTo>
                    <a:lnTo>
                      <a:pt x="12" y="130"/>
                    </a:lnTo>
                    <a:lnTo>
                      <a:pt x="7" y="14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0" y="153"/>
                    </a:lnTo>
                    <a:lnTo>
                      <a:pt x="2" y="155"/>
                    </a:lnTo>
                    <a:lnTo>
                      <a:pt x="4" y="158"/>
                    </a:lnTo>
                    <a:lnTo>
                      <a:pt x="6" y="159"/>
                    </a:lnTo>
                    <a:lnTo>
                      <a:pt x="8" y="159"/>
                    </a:lnTo>
                    <a:lnTo>
                      <a:pt x="10" y="158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6" y="147"/>
                    </a:lnTo>
                    <a:lnTo>
                      <a:pt x="21" y="139"/>
                    </a:lnTo>
                    <a:lnTo>
                      <a:pt x="33" y="122"/>
                    </a:lnTo>
                    <a:lnTo>
                      <a:pt x="46" y="107"/>
                    </a:lnTo>
                    <a:lnTo>
                      <a:pt x="59" y="91"/>
                    </a:lnTo>
                    <a:lnTo>
                      <a:pt x="59" y="91"/>
                    </a:lnTo>
                    <a:lnTo>
                      <a:pt x="89" y="51"/>
                    </a:lnTo>
                    <a:lnTo>
                      <a:pt x="104" y="30"/>
                    </a:lnTo>
                    <a:lnTo>
                      <a:pt x="118" y="7"/>
                    </a:lnTo>
                    <a:lnTo>
                      <a:pt x="118" y="7"/>
                    </a:lnTo>
                    <a:lnTo>
                      <a:pt x="118" y="5"/>
                    </a:lnTo>
                    <a:lnTo>
                      <a:pt x="118" y="3"/>
                    </a:lnTo>
                    <a:lnTo>
                      <a:pt x="116" y="0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8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07" name="Freeform 219"/>
              <p:cNvSpPr/>
              <p:nvPr/>
            </p:nvSpPr>
            <p:spPr bwMode="auto">
              <a:xfrm>
                <a:off x="3262314" y="4518026"/>
                <a:ext cx="4763" cy="26988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0" y="63"/>
                  </a:cxn>
                  <a:cxn ang="0">
                    <a:pos x="0" y="63"/>
                  </a:cxn>
                  <a:cxn ang="0">
                    <a:pos x="1" y="66"/>
                  </a:cxn>
                  <a:cxn ang="0">
                    <a:pos x="2" y="67"/>
                  </a:cxn>
                  <a:cxn ang="0">
                    <a:pos x="6" y="68"/>
                  </a:cxn>
                  <a:cxn ang="0">
                    <a:pos x="10" y="67"/>
                  </a:cxn>
                  <a:cxn ang="0">
                    <a:pos x="11" y="66"/>
                  </a:cxn>
                  <a:cxn ang="0">
                    <a:pos x="11" y="63"/>
                  </a:cxn>
                  <a:cxn ang="0">
                    <a:pos x="11" y="6"/>
                  </a:cxn>
                  <a:cxn ang="0">
                    <a:pos x="11" y="6"/>
                  </a:cxn>
                  <a:cxn ang="0">
                    <a:pos x="11" y="3"/>
                  </a:cxn>
                  <a:cxn ang="0">
                    <a:pos x="10" y="2"/>
                  </a:cxn>
                  <a:cxn ang="0">
                    <a:pos x="6" y="0"/>
                  </a:cxn>
                  <a:cxn ang="0">
                    <a:pos x="2" y="2"/>
                  </a:cxn>
                  <a:cxn ang="0">
                    <a:pos x="1" y="3"/>
                  </a:cxn>
                  <a:cxn ang="0">
                    <a:pos x="0" y="6"/>
                  </a:cxn>
                  <a:cxn ang="0">
                    <a:pos x="0" y="6"/>
                  </a:cxn>
                </a:cxnLst>
                <a:rect l="0" t="0" r="r" b="b"/>
                <a:pathLst>
                  <a:path w="11" h="68">
                    <a:moveTo>
                      <a:pt x="0" y="6"/>
                    </a:moveTo>
                    <a:lnTo>
                      <a:pt x="0" y="63"/>
                    </a:lnTo>
                    <a:lnTo>
                      <a:pt x="0" y="63"/>
                    </a:lnTo>
                    <a:lnTo>
                      <a:pt x="1" y="66"/>
                    </a:lnTo>
                    <a:lnTo>
                      <a:pt x="2" y="67"/>
                    </a:lnTo>
                    <a:lnTo>
                      <a:pt x="6" y="68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1" y="63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08" name="Freeform 220"/>
              <p:cNvSpPr/>
              <p:nvPr/>
            </p:nvSpPr>
            <p:spPr bwMode="auto">
              <a:xfrm>
                <a:off x="3303589" y="4541838"/>
                <a:ext cx="7938" cy="22225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12" y="5"/>
                  </a:cxn>
                  <a:cxn ang="0">
                    <a:pos x="9" y="17"/>
                  </a:cxn>
                  <a:cxn ang="0">
                    <a:pos x="5" y="27"/>
                  </a:cxn>
                  <a:cxn ang="0">
                    <a:pos x="1" y="39"/>
                  </a:cxn>
                  <a:cxn ang="0">
                    <a:pos x="0" y="51"/>
                  </a:cxn>
                  <a:cxn ang="0">
                    <a:pos x="0" y="51"/>
                  </a:cxn>
                  <a:cxn ang="0">
                    <a:pos x="0" y="54"/>
                  </a:cxn>
                  <a:cxn ang="0">
                    <a:pos x="1" y="55"/>
                  </a:cxn>
                  <a:cxn ang="0">
                    <a:pos x="5" y="56"/>
                  </a:cxn>
                  <a:cxn ang="0">
                    <a:pos x="9" y="55"/>
                  </a:cxn>
                  <a:cxn ang="0">
                    <a:pos x="10" y="54"/>
                  </a:cxn>
                  <a:cxn ang="0">
                    <a:pos x="12" y="51"/>
                  </a:cxn>
                  <a:cxn ang="0">
                    <a:pos x="12" y="51"/>
                  </a:cxn>
                  <a:cxn ang="0">
                    <a:pos x="13" y="39"/>
                  </a:cxn>
                  <a:cxn ang="0">
                    <a:pos x="17" y="27"/>
                  </a:cxn>
                  <a:cxn ang="0">
                    <a:pos x="21" y="17"/>
                  </a:cxn>
                  <a:cxn ang="0">
                    <a:pos x="22" y="5"/>
                  </a:cxn>
                  <a:cxn ang="0">
                    <a:pos x="22" y="5"/>
                  </a:cxn>
                  <a:cxn ang="0">
                    <a:pos x="22" y="3"/>
                  </a:cxn>
                  <a:cxn ang="0">
                    <a:pos x="21" y="1"/>
                  </a:cxn>
                  <a:cxn ang="0">
                    <a:pos x="17" y="0"/>
                  </a:cxn>
                  <a:cxn ang="0">
                    <a:pos x="13" y="1"/>
                  </a:cxn>
                  <a:cxn ang="0">
                    <a:pos x="12" y="3"/>
                  </a:cxn>
                  <a:cxn ang="0">
                    <a:pos x="12" y="5"/>
                  </a:cxn>
                  <a:cxn ang="0">
                    <a:pos x="12" y="5"/>
                  </a:cxn>
                </a:cxnLst>
                <a:rect l="0" t="0" r="r" b="b"/>
                <a:pathLst>
                  <a:path w="22" h="56">
                    <a:moveTo>
                      <a:pt x="12" y="5"/>
                    </a:moveTo>
                    <a:lnTo>
                      <a:pt x="12" y="5"/>
                    </a:lnTo>
                    <a:lnTo>
                      <a:pt x="9" y="17"/>
                    </a:lnTo>
                    <a:lnTo>
                      <a:pt x="5" y="27"/>
                    </a:lnTo>
                    <a:lnTo>
                      <a:pt x="1" y="39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4"/>
                    </a:lnTo>
                    <a:lnTo>
                      <a:pt x="1" y="55"/>
                    </a:lnTo>
                    <a:lnTo>
                      <a:pt x="5" y="56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2" y="51"/>
                    </a:lnTo>
                    <a:lnTo>
                      <a:pt x="12" y="51"/>
                    </a:lnTo>
                    <a:lnTo>
                      <a:pt x="13" y="39"/>
                    </a:lnTo>
                    <a:lnTo>
                      <a:pt x="17" y="27"/>
                    </a:lnTo>
                    <a:lnTo>
                      <a:pt x="21" y="17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2" y="3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3" y="1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09" name="Freeform 221"/>
              <p:cNvSpPr/>
              <p:nvPr/>
            </p:nvSpPr>
            <p:spPr bwMode="auto">
              <a:xfrm>
                <a:off x="3335339" y="4573588"/>
                <a:ext cx="12700" cy="34925"/>
              </a:xfrm>
              <a:custGeom>
                <a:avLst/>
                <a:gdLst/>
                <a:ahLst/>
                <a:cxnLst>
                  <a:cxn ang="0">
                    <a:pos x="23" y="5"/>
                  </a:cxn>
                  <a:cxn ang="0">
                    <a:pos x="23" y="5"/>
                  </a:cxn>
                  <a:cxn ang="0">
                    <a:pos x="22" y="15"/>
                  </a:cxn>
                  <a:cxn ang="0">
                    <a:pos x="21" y="25"/>
                  </a:cxn>
                  <a:cxn ang="0">
                    <a:pos x="16" y="44"/>
                  </a:cxn>
                  <a:cxn ang="0">
                    <a:pos x="9" y="64"/>
                  </a:cxn>
                  <a:cxn ang="0">
                    <a:pos x="1" y="82"/>
                  </a:cxn>
                  <a:cxn ang="0">
                    <a:pos x="1" y="82"/>
                  </a:cxn>
                  <a:cxn ang="0">
                    <a:pos x="0" y="85"/>
                  </a:cxn>
                  <a:cxn ang="0">
                    <a:pos x="0" y="86"/>
                  </a:cxn>
                  <a:cxn ang="0">
                    <a:pos x="4" y="90"/>
                  </a:cxn>
                  <a:cxn ang="0">
                    <a:pos x="5" y="90"/>
                  </a:cxn>
                  <a:cxn ang="0">
                    <a:pos x="8" y="90"/>
                  </a:cxn>
                  <a:cxn ang="0">
                    <a:pos x="9" y="90"/>
                  </a:cxn>
                  <a:cxn ang="0">
                    <a:pos x="10" y="87"/>
                  </a:cxn>
                  <a:cxn ang="0">
                    <a:pos x="10" y="87"/>
                  </a:cxn>
                  <a:cxn ang="0">
                    <a:pos x="19" y="68"/>
                  </a:cxn>
                  <a:cxn ang="0">
                    <a:pos x="27" y="48"/>
                  </a:cxn>
                  <a:cxn ang="0">
                    <a:pos x="33" y="26"/>
                  </a:cxn>
                  <a:cxn ang="0">
                    <a:pos x="34" y="15"/>
                  </a:cxn>
                  <a:cxn ang="0">
                    <a:pos x="34" y="5"/>
                  </a:cxn>
                  <a:cxn ang="0">
                    <a:pos x="34" y="5"/>
                  </a:cxn>
                  <a:cxn ang="0">
                    <a:pos x="34" y="2"/>
                  </a:cxn>
                  <a:cxn ang="0">
                    <a:pos x="33" y="1"/>
                  </a:cxn>
                  <a:cxn ang="0">
                    <a:pos x="29" y="0"/>
                  </a:cxn>
                  <a:cxn ang="0">
                    <a:pos x="25" y="1"/>
                  </a:cxn>
                  <a:cxn ang="0">
                    <a:pos x="23" y="2"/>
                  </a:cxn>
                  <a:cxn ang="0">
                    <a:pos x="23" y="5"/>
                  </a:cxn>
                  <a:cxn ang="0">
                    <a:pos x="23" y="5"/>
                  </a:cxn>
                </a:cxnLst>
                <a:rect l="0" t="0" r="r" b="b"/>
                <a:pathLst>
                  <a:path w="34" h="90">
                    <a:moveTo>
                      <a:pt x="23" y="5"/>
                    </a:moveTo>
                    <a:lnTo>
                      <a:pt x="23" y="5"/>
                    </a:lnTo>
                    <a:lnTo>
                      <a:pt x="22" y="15"/>
                    </a:lnTo>
                    <a:lnTo>
                      <a:pt x="21" y="25"/>
                    </a:lnTo>
                    <a:lnTo>
                      <a:pt x="16" y="44"/>
                    </a:lnTo>
                    <a:lnTo>
                      <a:pt x="9" y="64"/>
                    </a:lnTo>
                    <a:lnTo>
                      <a:pt x="1" y="82"/>
                    </a:lnTo>
                    <a:lnTo>
                      <a:pt x="1" y="82"/>
                    </a:lnTo>
                    <a:lnTo>
                      <a:pt x="0" y="85"/>
                    </a:lnTo>
                    <a:lnTo>
                      <a:pt x="0" y="86"/>
                    </a:lnTo>
                    <a:lnTo>
                      <a:pt x="4" y="90"/>
                    </a:lnTo>
                    <a:lnTo>
                      <a:pt x="5" y="90"/>
                    </a:lnTo>
                    <a:lnTo>
                      <a:pt x="8" y="90"/>
                    </a:lnTo>
                    <a:lnTo>
                      <a:pt x="9" y="90"/>
                    </a:lnTo>
                    <a:lnTo>
                      <a:pt x="10" y="87"/>
                    </a:lnTo>
                    <a:lnTo>
                      <a:pt x="10" y="87"/>
                    </a:lnTo>
                    <a:lnTo>
                      <a:pt x="19" y="68"/>
                    </a:lnTo>
                    <a:lnTo>
                      <a:pt x="27" y="48"/>
                    </a:lnTo>
                    <a:lnTo>
                      <a:pt x="33" y="26"/>
                    </a:lnTo>
                    <a:lnTo>
                      <a:pt x="34" y="1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2"/>
                    </a:lnTo>
                    <a:lnTo>
                      <a:pt x="33" y="1"/>
                    </a:lnTo>
                    <a:lnTo>
                      <a:pt x="29" y="0"/>
                    </a:lnTo>
                    <a:lnTo>
                      <a:pt x="25" y="1"/>
                    </a:lnTo>
                    <a:lnTo>
                      <a:pt x="23" y="2"/>
                    </a:lnTo>
                    <a:lnTo>
                      <a:pt x="23" y="5"/>
                    </a:lnTo>
                    <a:lnTo>
                      <a:pt x="2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10" name="Freeform 222"/>
              <p:cNvSpPr/>
              <p:nvPr/>
            </p:nvSpPr>
            <p:spPr bwMode="auto">
              <a:xfrm>
                <a:off x="3271839" y="4672013"/>
                <a:ext cx="12700" cy="26988"/>
              </a:xfrm>
              <a:custGeom>
                <a:avLst/>
                <a:gdLst/>
                <a:ahLst/>
                <a:cxnLst>
                  <a:cxn ang="0">
                    <a:pos x="22" y="5"/>
                  </a:cxn>
                  <a:cxn ang="0">
                    <a:pos x="22" y="5"/>
                  </a:cxn>
                  <a:cxn ang="0">
                    <a:pos x="21" y="13"/>
                  </a:cxn>
                  <a:cxn ang="0">
                    <a:pos x="19" y="19"/>
                  </a:cxn>
                  <a:cxn ang="0">
                    <a:pos x="12" y="34"/>
                  </a:cxn>
                  <a:cxn ang="0">
                    <a:pos x="4" y="47"/>
                  </a:cxn>
                  <a:cxn ang="0">
                    <a:pos x="2" y="55"/>
                  </a:cxn>
                  <a:cxn ang="0">
                    <a:pos x="0" y="63"/>
                  </a:cxn>
                  <a:cxn ang="0">
                    <a:pos x="0" y="63"/>
                  </a:cxn>
                  <a:cxn ang="0">
                    <a:pos x="0" y="65"/>
                  </a:cxn>
                  <a:cxn ang="0">
                    <a:pos x="2" y="67"/>
                  </a:cxn>
                  <a:cxn ang="0">
                    <a:pos x="5" y="68"/>
                  </a:cxn>
                  <a:cxn ang="0">
                    <a:pos x="9" y="67"/>
                  </a:cxn>
                  <a:cxn ang="0">
                    <a:pos x="11" y="65"/>
                  </a:cxn>
                  <a:cxn ang="0">
                    <a:pos x="12" y="63"/>
                  </a:cxn>
                  <a:cxn ang="0">
                    <a:pos x="12" y="63"/>
                  </a:cxn>
                  <a:cxn ang="0">
                    <a:pos x="13" y="55"/>
                  </a:cxn>
                  <a:cxn ang="0">
                    <a:pos x="16" y="47"/>
                  </a:cxn>
                  <a:cxn ang="0">
                    <a:pos x="22" y="34"/>
                  </a:cxn>
                  <a:cxn ang="0">
                    <a:pos x="30" y="21"/>
                  </a:cxn>
                  <a:cxn ang="0">
                    <a:pos x="33" y="13"/>
                  </a:cxn>
                  <a:cxn ang="0">
                    <a:pos x="34" y="5"/>
                  </a:cxn>
                  <a:cxn ang="0">
                    <a:pos x="34" y="5"/>
                  </a:cxn>
                  <a:cxn ang="0">
                    <a:pos x="34" y="2"/>
                  </a:cxn>
                  <a:cxn ang="0">
                    <a:pos x="33" y="1"/>
                  </a:cxn>
                  <a:cxn ang="0">
                    <a:pos x="29" y="0"/>
                  </a:cxn>
                  <a:cxn ang="0">
                    <a:pos x="25" y="1"/>
                  </a:cxn>
                  <a:cxn ang="0">
                    <a:pos x="24" y="2"/>
                  </a:cxn>
                  <a:cxn ang="0">
                    <a:pos x="22" y="5"/>
                  </a:cxn>
                  <a:cxn ang="0">
                    <a:pos x="22" y="5"/>
                  </a:cxn>
                </a:cxnLst>
                <a:rect l="0" t="0" r="r" b="b"/>
                <a:pathLst>
                  <a:path w="34" h="68">
                    <a:moveTo>
                      <a:pt x="22" y="5"/>
                    </a:moveTo>
                    <a:lnTo>
                      <a:pt x="22" y="5"/>
                    </a:lnTo>
                    <a:lnTo>
                      <a:pt x="21" y="13"/>
                    </a:lnTo>
                    <a:lnTo>
                      <a:pt x="19" y="19"/>
                    </a:lnTo>
                    <a:lnTo>
                      <a:pt x="12" y="34"/>
                    </a:lnTo>
                    <a:lnTo>
                      <a:pt x="4" y="47"/>
                    </a:lnTo>
                    <a:lnTo>
                      <a:pt x="2" y="55"/>
                    </a:lnTo>
                    <a:lnTo>
                      <a:pt x="0" y="63"/>
                    </a:lnTo>
                    <a:lnTo>
                      <a:pt x="0" y="63"/>
                    </a:lnTo>
                    <a:lnTo>
                      <a:pt x="0" y="65"/>
                    </a:lnTo>
                    <a:lnTo>
                      <a:pt x="2" y="67"/>
                    </a:lnTo>
                    <a:lnTo>
                      <a:pt x="5" y="68"/>
                    </a:lnTo>
                    <a:lnTo>
                      <a:pt x="9" y="67"/>
                    </a:lnTo>
                    <a:lnTo>
                      <a:pt x="11" y="65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13" y="55"/>
                    </a:lnTo>
                    <a:lnTo>
                      <a:pt x="16" y="47"/>
                    </a:lnTo>
                    <a:lnTo>
                      <a:pt x="22" y="34"/>
                    </a:lnTo>
                    <a:lnTo>
                      <a:pt x="30" y="21"/>
                    </a:lnTo>
                    <a:lnTo>
                      <a:pt x="33" y="13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2"/>
                    </a:lnTo>
                    <a:lnTo>
                      <a:pt x="33" y="1"/>
                    </a:lnTo>
                    <a:lnTo>
                      <a:pt x="29" y="0"/>
                    </a:lnTo>
                    <a:lnTo>
                      <a:pt x="25" y="1"/>
                    </a:lnTo>
                    <a:lnTo>
                      <a:pt x="24" y="2"/>
                    </a:lnTo>
                    <a:lnTo>
                      <a:pt x="22" y="5"/>
                    </a:lnTo>
                    <a:lnTo>
                      <a:pt x="2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11" name="Freeform 223"/>
              <p:cNvSpPr/>
              <p:nvPr/>
            </p:nvSpPr>
            <p:spPr bwMode="auto">
              <a:xfrm>
                <a:off x="3316289" y="4681538"/>
                <a:ext cx="9525" cy="26988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12" y="5"/>
                  </a:cxn>
                  <a:cxn ang="0">
                    <a:pos x="9" y="21"/>
                  </a:cxn>
                  <a:cxn ang="0">
                    <a:pos x="7" y="34"/>
                  </a:cxn>
                  <a:cxn ang="0">
                    <a:pos x="3" y="48"/>
                  </a:cxn>
                  <a:cxn ang="0">
                    <a:pos x="0" y="63"/>
                  </a:cxn>
                  <a:cxn ang="0">
                    <a:pos x="0" y="63"/>
                  </a:cxn>
                  <a:cxn ang="0">
                    <a:pos x="0" y="65"/>
                  </a:cxn>
                  <a:cxn ang="0">
                    <a:pos x="1" y="67"/>
                  </a:cxn>
                  <a:cxn ang="0">
                    <a:pos x="5" y="68"/>
                  </a:cxn>
                  <a:cxn ang="0">
                    <a:pos x="9" y="67"/>
                  </a:cxn>
                  <a:cxn ang="0">
                    <a:pos x="11" y="65"/>
                  </a:cxn>
                  <a:cxn ang="0">
                    <a:pos x="12" y="63"/>
                  </a:cxn>
                  <a:cxn ang="0">
                    <a:pos x="12" y="63"/>
                  </a:cxn>
                  <a:cxn ang="0">
                    <a:pos x="13" y="48"/>
                  </a:cxn>
                  <a:cxn ang="0">
                    <a:pos x="17" y="34"/>
                  </a:cxn>
                  <a:cxn ang="0">
                    <a:pos x="21" y="21"/>
                  </a:cxn>
                  <a:cxn ang="0">
                    <a:pos x="24" y="5"/>
                  </a:cxn>
                  <a:cxn ang="0">
                    <a:pos x="24" y="5"/>
                  </a:cxn>
                  <a:cxn ang="0">
                    <a:pos x="22" y="4"/>
                  </a:cxn>
                  <a:cxn ang="0">
                    <a:pos x="21" y="1"/>
                  </a:cxn>
                  <a:cxn ang="0">
                    <a:pos x="17" y="0"/>
                  </a:cxn>
                  <a:cxn ang="0">
                    <a:pos x="13" y="1"/>
                  </a:cxn>
                  <a:cxn ang="0">
                    <a:pos x="12" y="4"/>
                  </a:cxn>
                  <a:cxn ang="0">
                    <a:pos x="12" y="5"/>
                  </a:cxn>
                  <a:cxn ang="0">
                    <a:pos x="12" y="5"/>
                  </a:cxn>
                </a:cxnLst>
                <a:rect l="0" t="0" r="r" b="b"/>
                <a:pathLst>
                  <a:path w="24" h="68">
                    <a:moveTo>
                      <a:pt x="12" y="5"/>
                    </a:moveTo>
                    <a:lnTo>
                      <a:pt x="12" y="5"/>
                    </a:lnTo>
                    <a:lnTo>
                      <a:pt x="9" y="21"/>
                    </a:lnTo>
                    <a:lnTo>
                      <a:pt x="7" y="34"/>
                    </a:lnTo>
                    <a:lnTo>
                      <a:pt x="3" y="48"/>
                    </a:lnTo>
                    <a:lnTo>
                      <a:pt x="0" y="63"/>
                    </a:lnTo>
                    <a:lnTo>
                      <a:pt x="0" y="63"/>
                    </a:lnTo>
                    <a:lnTo>
                      <a:pt x="0" y="65"/>
                    </a:lnTo>
                    <a:lnTo>
                      <a:pt x="1" y="67"/>
                    </a:lnTo>
                    <a:lnTo>
                      <a:pt x="5" y="68"/>
                    </a:lnTo>
                    <a:lnTo>
                      <a:pt x="9" y="67"/>
                    </a:lnTo>
                    <a:lnTo>
                      <a:pt x="11" y="65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13" y="48"/>
                    </a:lnTo>
                    <a:lnTo>
                      <a:pt x="17" y="34"/>
                    </a:lnTo>
                    <a:lnTo>
                      <a:pt x="21" y="21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2" y="4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3" y="1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1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12" name="Freeform 224"/>
              <p:cNvSpPr/>
              <p:nvPr/>
            </p:nvSpPr>
            <p:spPr bwMode="auto">
              <a:xfrm>
                <a:off x="3652839" y="4573588"/>
                <a:ext cx="22225" cy="31750"/>
              </a:xfrm>
              <a:custGeom>
                <a:avLst/>
                <a:gdLst/>
                <a:ahLst/>
                <a:cxnLst>
                  <a:cxn ang="0">
                    <a:pos x="51" y="0"/>
                  </a:cxn>
                  <a:cxn ang="0">
                    <a:pos x="51" y="0"/>
                  </a:cxn>
                  <a:cxn ang="0">
                    <a:pos x="46" y="0"/>
                  </a:cxn>
                  <a:cxn ang="0">
                    <a:pos x="41" y="2"/>
                  </a:cxn>
                  <a:cxn ang="0">
                    <a:pos x="35" y="5"/>
                  </a:cxn>
                  <a:cxn ang="0">
                    <a:pos x="30" y="8"/>
                  </a:cxn>
                  <a:cxn ang="0">
                    <a:pos x="22" y="17"/>
                  </a:cxn>
                  <a:cxn ang="0">
                    <a:pos x="14" y="27"/>
                  </a:cxn>
                  <a:cxn ang="0">
                    <a:pos x="9" y="39"/>
                  </a:cxn>
                  <a:cxn ang="0">
                    <a:pos x="4" y="51"/>
                  </a:cxn>
                  <a:cxn ang="0">
                    <a:pos x="1" y="63"/>
                  </a:cxn>
                  <a:cxn ang="0">
                    <a:pos x="0" y="73"/>
                  </a:cxn>
                  <a:cxn ang="0">
                    <a:pos x="0" y="73"/>
                  </a:cxn>
                  <a:cxn ang="0">
                    <a:pos x="0" y="76"/>
                  </a:cxn>
                  <a:cxn ang="0">
                    <a:pos x="1" y="78"/>
                  </a:cxn>
                  <a:cxn ang="0">
                    <a:pos x="5" y="80"/>
                  </a:cxn>
                  <a:cxn ang="0">
                    <a:pos x="9" y="78"/>
                  </a:cxn>
                  <a:cxn ang="0">
                    <a:pos x="11" y="76"/>
                  </a:cxn>
                  <a:cxn ang="0">
                    <a:pos x="12" y="73"/>
                  </a:cxn>
                  <a:cxn ang="0">
                    <a:pos x="12" y="73"/>
                  </a:cxn>
                  <a:cxn ang="0">
                    <a:pos x="13" y="65"/>
                  </a:cxn>
                  <a:cxn ang="0">
                    <a:pos x="14" y="56"/>
                  </a:cxn>
                  <a:cxn ang="0">
                    <a:pos x="18" y="46"/>
                  </a:cxn>
                  <a:cxn ang="0">
                    <a:pos x="22" y="35"/>
                  </a:cxn>
                  <a:cxn ang="0">
                    <a:pos x="29" y="26"/>
                  </a:cxn>
                  <a:cxn ang="0">
                    <a:pos x="35" y="18"/>
                  </a:cxn>
                  <a:cxn ang="0">
                    <a:pos x="43" y="13"/>
                  </a:cxn>
                  <a:cxn ang="0">
                    <a:pos x="47" y="12"/>
                  </a:cxn>
                  <a:cxn ang="0">
                    <a:pos x="51" y="10"/>
                  </a:cxn>
                  <a:cxn ang="0">
                    <a:pos x="51" y="10"/>
                  </a:cxn>
                  <a:cxn ang="0">
                    <a:pos x="54" y="10"/>
                  </a:cxn>
                  <a:cxn ang="0">
                    <a:pos x="56" y="9"/>
                  </a:cxn>
                  <a:cxn ang="0">
                    <a:pos x="58" y="5"/>
                  </a:cxn>
                  <a:cxn ang="0">
                    <a:pos x="56" y="1"/>
                  </a:cxn>
                  <a:cxn ang="0">
                    <a:pos x="54" y="0"/>
                  </a:cxn>
                  <a:cxn ang="0">
                    <a:pos x="51" y="0"/>
                  </a:cxn>
                  <a:cxn ang="0">
                    <a:pos x="51" y="0"/>
                  </a:cxn>
                </a:cxnLst>
                <a:rect l="0" t="0" r="r" b="b"/>
                <a:pathLst>
                  <a:path w="58" h="80">
                    <a:moveTo>
                      <a:pt x="51" y="0"/>
                    </a:moveTo>
                    <a:lnTo>
                      <a:pt x="51" y="0"/>
                    </a:lnTo>
                    <a:lnTo>
                      <a:pt x="46" y="0"/>
                    </a:lnTo>
                    <a:lnTo>
                      <a:pt x="41" y="2"/>
                    </a:lnTo>
                    <a:lnTo>
                      <a:pt x="35" y="5"/>
                    </a:lnTo>
                    <a:lnTo>
                      <a:pt x="30" y="8"/>
                    </a:lnTo>
                    <a:lnTo>
                      <a:pt x="22" y="17"/>
                    </a:lnTo>
                    <a:lnTo>
                      <a:pt x="14" y="27"/>
                    </a:lnTo>
                    <a:lnTo>
                      <a:pt x="9" y="39"/>
                    </a:lnTo>
                    <a:lnTo>
                      <a:pt x="4" y="51"/>
                    </a:lnTo>
                    <a:lnTo>
                      <a:pt x="1" y="63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0" y="76"/>
                    </a:lnTo>
                    <a:lnTo>
                      <a:pt x="1" y="78"/>
                    </a:lnTo>
                    <a:lnTo>
                      <a:pt x="5" y="80"/>
                    </a:lnTo>
                    <a:lnTo>
                      <a:pt x="9" y="78"/>
                    </a:lnTo>
                    <a:lnTo>
                      <a:pt x="11" y="76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3" y="65"/>
                    </a:lnTo>
                    <a:lnTo>
                      <a:pt x="14" y="56"/>
                    </a:lnTo>
                    <a:lnTo>
                      <a:pt x="18" y="46"/>
                    </a:lnTo>
                    <a:lnTo>
                      <a:pt x="22" y="35"/>
                    </a:lnTo>
                    <a:lnTo>
                      <a:pt x="29" y="26"/>
                    </a:lnTo>
                    <a:lnTo>
                      <a:pt x="35" y="18"/>
                    </a:lnTo>
                    <a:lnTo>
                      <a:pt x="43" y="13"/>
                    </a:lnTo>
                    <a:lnTo>
                      <a:pt x="47" y="12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4" y="10"/>
                    </a:lnTo>
                    <a:lnTo>
                      <a:pt x="56" y="9"/>
                    </a:lnTo>
                    <a:lnTo>
                      <a:pt x="58" y="5"/>
                    </a:lnTo>
                    <a:lnTo>
                      <a:pt x="56" y="1"/>
                    </a:lnTo>
                    <a:lnTo>
                      <a:pt x="54" y="0"/>
                    </a:lnTo>
                    <a:lnTo>
                      <a:pt x="51" y="0"/>
                    </a:lnTo>
                    <a:lnTo>
                      <a:pt x="5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13" name="Freeform 225"/>
              <p:cNvSpPr/>
              <p:nvPr/>
            </p:nvSpPr>
            <p:spPr bwMode="auto">
              <a:xfrm>
                <a:off x="3702051" y="4581526"/>
                <a:ext cx="9525" cy="26988"/>
              </a:xfrm>
              <a:custGeom>
                <a:avLst/>
                <a:gdLst/>
                <a:ahLst/>
                <a:cxnLst>
                  <a:cxn ang="0">
                    <a:pos x="11" y="5"/>
                  </a:cxn>
                  <a:cxn ang="0">
                    <a:pos x="11" y="5"/>
                  </a:cxn>
                  <a:cxn ang="0">
                    <a:pos x="9" y="20"/>
                  </a:cxn>
                  <a:cxn ang="0">
                    <a:pos x="6" y="34"/>
                  </a:cxn>
                  <a:cxn ang="0">
                    <a:pos x="2" y="48"/>
                  </a:cxn>
                  <a:cxn ang="0">
                    <a:pos x="0" y="63"/>
                  </a:cxn>
                  <a:cxn ang="0">
                    <a:pos x="0" y="63"/>
                  </a:cxn>
                  <a:cxn ang="0">
                    <a:pos x="0" y="65"/>
                  </a:cxn>
                  <a:cxn ang="0">
                    <a:pos x="1" y="67"/>
                  </a:cxn>
                  <a:cxn ang="0">
                    <a:pos x="5" y="68"/>
                  </a:cxn>
                  <a:cxn ang="0">
                    <a:pos x="9" y="67"/>
                  </a:cxn>
                  <a:cxn ang="0">
                    <a:pos x="10" y="65"/>
                  </a:cxn>
                  <a:cxn ang="0">
                    <a:pos x="11" y="63"/>
                  </a:cxn>
                  <a:cxn ang="0">
                    <a:pos x="11" y="63"/>
                  </a:cxn>
                  <a:cxn ang="0">
                    <a:pos x="13" y="48"/>
                  </a:cxn>
                  <a:cxn ang="0">
                    <a:pos x="17" y="34"/>
                  </a:cxn>
                  <a:cxn ang="0">
                    <a:pos x="21" y="20"/>
                  </a:cxn>
                  <a:cxn ang="0">
                    <a:pos x="23" y="5"/>
                  </a:cxn>
                  <a:cxn ang="0">
                    <a:pos x="23" y="5"/>
                  </a:cxn>
                  <a:cxn ang="0">
                    <a:pos x="22" y="4"/>
                  </a:cxn>
                  <a:cxn ang="0">
                    <a:pos x="21" y="1"/>
                  </a:cxn>
                  <a:cxn ang="0">
                    <a:pos x="17" y="0"/>
                  </a:cxn>
                  <a:cxn ang="0">
                    <a:pos x="13" y="1"/>
                  </a:cxn>
                  <a:cxn ang="0">
                    <a:pos x="11" y="4"/>
                  </a:cxn>
                  <a:cxn ang="0">
                    <a:pos x="11" y="5"/>
                  </a:cxn>
                  <a:cxn ang="0">
                    <a:pos x="11" y="5"/>
                  </a:cxn>
                </a:cxnLst>
                <a:rect l="0" t="0" r="r" b="b"/>
                <a:pathLst>
                  <a:path w="23" h="68">
                    <a:moveTo>
                      <a:pt x="11" y="5"/>
                    </a:moveTo>
                    <a:lnTo>
                      <a:pt x="11" y="5"/>
                    </a:lnTo>
                    <a:lnTo>
                      <a:pt x="9" y="20"/>
                    </a:lnTo>
                    <a:lnTo>
                      <a:pt x="6" y="34"/>
                    </a:lnTo>
                    <a:lnTo>
                      <a:pt x="2" y="48"/>
                    </a:lnTo>
                    <a:lnTo>
                      <a:pt x="0" y="63"/>
                    </a:lnTo>
                    <a:lnTo>
                      <a:pt x="0" y="63"/>
                    </a:lnTo>
                    <a:lnTo>
                      <a:pt x="0" y="65"/>
                    </a:lnTo>
                    <a:lnTo>
                      <a:pt x="1" y="67"/>
                    </a:lnTo>
                    <a:lnTo>
                      <a:pt x="5" y="68"/>
                    </a:lnTo>
                    <a:lnTo>
                      <a:pt x="9" y="67"/>
                    </a:lnTo>
                    <a:lnTo>
                      <a:pt x="10" y="65"/>
                    </a:lnTo>
                    <a:lnTo>
                      <a:pt x="11" y="63"/>
                    </a:lnTo>
                    <a:lnTo>
                      <a:pt x="11" y="63"/>
                    </a:lnTo>
                    <a:lnTo>
                      <a:pt x="13" y="48"/>
                    </a:lnTo>
                    <a:lnTo>
                      <a:pt x="17" y="34"/>
                    </a:lnTo>
                    <a:lnTo>
                      <a:pt x="21" y="20"/>
                    </a:lnTo>
                    <a:lnTo>
                      <a:pt x="23" y="5"/>
                    </a:lnTo>
                    <a:lnTo>
                      <a:pt x="23" y="5"/>
                    </a:lnTo>
                    <a:lnTo>
                      <a:pt x="22" y="4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3" y="1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14" name="Freeform 226"/>
              <p:cNvSpPr/>
              <p:nvPr/>
            </p:nvSpPr>
            <p:spPr bwMode="auto">
              <a:xfrm>
                <a:off x="3733801" y="4586288"/>
                <a:ext cx="22225" cy="31750"/>
              </a:xfrm>
              <a:custGeom>
                <a:avLst/>
                <a:gdLst/>
                <a:ahLst/>
                <a:cxnLst>
                  <a:cxn ang="0">
                    <a:pos x="48" y="1"/>
                  </a:cxn>
                  <a:cxn ang="0">
                    <a:pos x="48" y="1"/>
                  </a:cxn>
                  <a:cxn ang="0">
                    <a:pos x="41" y="9"/>
                  </a:cxn>
                  <a:cxn ang="0">
                    <a:pos x="36" y="18"/>
                  </a:cxn>
                  <a:cxn ang="0">
                    <a:pos x="27" y="36"/>
                  </a:cxn>
                  <a:cxn ang="0">
                    <a:pos x="27" y="36"/>
                  </a:cxn>
                  <a:cxn ang="0">
                    <a:pos x="23" y="46"/>
                  </a:cxn>
                  <a:cxn ang="0">
                    <a:pos x="17" y="55"/>
                  </a:cxn>
                  <a:cxn ang="0">
                    <a:pos x="12" y="63"/>
                  </a:cxn>
                  <a:cxn ang="0">
                    <a:pos x="8" y="66"/>
                  </a:cxn>
                  <a:cxn ang="0">
                    <a:pos x="3" y="69"/>
                  </a:cxn>
                  <a:cxn ang="0">
                    <a:pos x="3" y="69"/>
                  </a:cxn>
                  <a:cxn ang="0">
                    <a:pos x="2" y="70"/>
                  </a:cxn>
                  <a:cxn ang="0">
                    <a:pos x="0" y="73"/>
                  </a:cxn>
                  <a:cxn ang="0">
                    <a:pos x="2" y="77"/>
                  </a:cxn>
                  <a:cxn ang="0">
                    <a:pos x="4" y="80"/>
                  </a:cxn>
                  <a:cxn ang="0">
                    <a:pos x="7" y="80"/>
                  </a:cxn>
                  <a:cxn ang="0">
                    <a:pos x="10" y="78"/>
                  </a:cxn>
                  <a:cxn ang="0">
                    <a:pos x="10" y="78"/>
                  </a:cxn>
                  <a:cxn ang="0">
                    <a:pos x="17" y="73"/>
                  </a:cxn>
                  <a:cxn ang="0">
                    <a:pos x="25" y="65"/>
                  </a:cxn>
                  <a:cxn ang="0">
                    <a:pos x="31" y="56"/>
                  </a:cxn>
                  <a:cxn ang="0">
                    <a:pos x="36" y="47"/>
                  </a:cxn>
                  <a:cxn ang="0">
                    <a:pos x="45" y="27"/>
                  </a:cxn>
                  <a:cxn ang="0">
                    <a:pos x="50" y="18"/>
                  </a:cxn>
                  <a:cxn ang="0">
                    <a:pos x="57" y="9"/>
                  </a:cxn>
                  <a:cxn ang="0">
                    <a:pos x="57" y="9"/>
                  </a:cxn>
                  <a:cxn ang="0">
                    <a:pos x="58" y="8"/>
                  </a:cxn>
                  <a:cxn ang="0">
                    <a:pos x="58" y="5"/>
                  </a:cxn>
                  <a:cxn ang="0">
                    <a:pos x="55" y="1"/>
                  </a:cxn>
                  <a:cxn ang="0">
                    <a:pos x="53" y="0"/>
                  </a:cxn>
                  <a:cxn ang="0">
                    <a:pos x="50" y="0"/>
                  </a:cxn>
                  <a:cxn ang="0">
                    <a:pos x="48" y="1"/>
                  </a:cxn>
                  <a:cxn ang="0">
                    <a:pos x="48" y="1"/>
                  </a:cxn>
                </a:cxnLst>
                <a:rect l="0" t="0" r="r" b="b"/>
                <a:pathLst>
                  <a:path w="58" h="80">
                    <a:moveTo>
                      <a:pt x="48" y="1"/>
                    </a:moveTo>
                    <a:lnTo>
                      <a:pt x="48" y="1"/>
                    </a:lnTo>
                    <a:lnTo>
                      <a:pt x="41" y="9"/>
                    </a:lnTo>
                    <a:lnTo>
                      <a:pt x="36" y="18"/>
                    </a:lnTo>
                    <a:lnTo>
                      <a:pt x="27" y="36"/>
                    </a:lnTo>
                    <a:lnTo>
                      <a:pt x="27" y="36"/>
                    </a:lnTo>
                    <a:lnTo>
                      <a:pt x="23" y="46"/>
                    </a:lnTo>
                    <a:lnTo>
                      <a:pt x="17" y="55"/>
                    </a:lnTo>
                    <a:lnTo>
                      <a:pt x="12" y="63"/>
                    </a:lnTo>
                    <a:lnTo>
                      <a:pt x="8" y="66"/>
                    </a:lnTo>
                    <a:lnTo>
                      <a:pt x="3" y="69"/>
                    </a:lnTo>
                    <a:lnTo>
                      <a:pt x="3" y="69"/>
                    </a:lnTo>
                    <a:lnTo>
                      <a:pt x="2" y="70"/>
                    </a:lnTo>
                    <a:lnTo>
                      <a:pt x="0" y="73"/>
                    </a:lnTo>
                    <a:lnTo>
                      <a:pt x="2" y="77"/>
                    </a:lnTo>
                    <a:lnTo>
                      <a:pt x="4" y="80"/>
                    </a:lnTo>
                    <a:lnTo>
                      <a:pt x="7" y="80"/>
                    </a:lnTo>
                    <a:lnTo>
                      <a:pt x="10" y="78"/>
                    </a:lnTo>
                    <a:lnTo>
                      <a:pt x="10" y="78"/>
                    </a:lnTo>
                    <a:lnTo>
                      <a:pt x="17" y="73"/>
                    </a:lnTo>
                    <a:lnTo>
                      <a:pt x="25" y="65"/>
                    </a:lnTo>
                    <a:lnTo>
                      <a:pt x="31" y="56"/>
                    </a:lnTo>
                    <a:lnTo>
                      <a:pt x="36" y="47"/>
                    </a:lnTo>
                    <a:lnTo>
                      <a:pt x="45" y="27"/>
                    </a:lnTo>
                    <a:lnTo>
                      <a:pt x="50" y="18"/>
                    </a:lnTo>
                    <a:lnTo>
                      <a:pt x="57" y="9"/>
                    </a:lnTo>
                    <a:lnTo>
                      <a:pt x="57" y="9"/>
                    </a:lnTo>
                    <a:lnTo>
                      <a:pt x="58" y="8"/>
                    </a:lnTo>
                    <a:lnTo>
                      <a:pt x="58" y="5"/>
                    </a:lnTo>
                    <a:lnTo>
                      <a:pt x="55" y="1"/>
                    </a:lnTo>
                    <a:lnTo>
                      <a:pt x="53" y="0"/>
                    </a:lnTo>
                    <a:lnTo>
                      <a:pt x="50" y="0"/>
                    </a:lnTo>
                    <a:lnTo>
                      <a:pt x="48" y="1"/>
                    </a:lnTo>
                    <a:lnTo>
                      <a:pt x="48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15" name="Freeform 227"/>
              <p:cNvSpPr/>
              <p:nvPr/>
            </p:nvSpPr>
            <p:spPr bwMode="auto">
              <a:xfrm>
                <a:off x="3621089" y="4672013"/>
                <a:ext cx="12700" cy="26988"/>
              </a:xfrm>
              <a:custGeom>
                <a:avLst/>
                <a:gdLst/>
                <a:ahLst/>
                <a:cxnLst>
                  <a:cxn ang="0">
                    <a:pos x="24" y="2"/>
                  </a:cxn>
                  <a:cxn ang="0">
                    <a:pos x="24" y="2"/>
                  </a:cxn>
                  <a:cxn ang="0">
                    <a:pos x="16" y="17"/>
                  </a:cxn>
                  <a:cxn ang="0">
                    <a:pos x="8" y="31"/>
                  </a:cxn>
                  <a:cxn ang="0">
                    <a:pos x="3" y="46"/>
                  </a:cxn>
                  <a:cxn ang="0">
                    <a:pos x="2" y="53"/>
                  </a:cxn>
                  <a:cxn ang="0">
                    <a:pos x="0" y="63"/>
                  </a:cxn>
                  <a:cxn ang="0">
                    <a:pos x="0" y="63"/>
                  </a:cxn>
                  <a:cxn ang="0">
                    <a:pos x="0" y="65"/>
                  </a:cxn>
                  <a:cxn ang="0">
                    <a:pos x="2" y="67"/>
                  </a:cxn>
                  <a:cxn ang="0">
                    <a:pos x="6" y="68"/>
                  </a:cxn>
                  <a:cxn ang="0">
                    <a:pos x="9" y="67"/>
                  </a:cxn>
                  <a:cxn ang="0">
                    <a:pos x="11" y="65"/>
                  </a:cxn>
                  <a:cxn ang="0">
                    <a:pos x="12" y="63"/>
                  </a:cxn>
                  <a:cxn ang="0">
                    <a:pos x="12" y="63"/>
                  </a:cxn>
                  <a:cxn ang="0">
                    <a:pos x="12" y="55"/>
                  </a:cxn>
                  <a:cxn ang="0">
                    <a:pos x="15" y="47"/>
                  </a:cxn>
                  <a:cxn ang="0">
                    <a:pos x="20" y="34"/>
                  </a:cxn>
                  <a:cxn ang="0">
                    <a:pos x="34" y="8"/>
                  </a:cxn>
                  <a:cxn ang="0">
                    <a:pos x="34" y="8"/>
                  </a:cxn>
                  <a:cxn ang="0">
                    <a:pos x="34" y="5"/>
                  </a:cxn>
                  <a:cxn ang="0">
                    <a:pos x="34" y="4"/>
                  </a:cxn>
                  <a:cxn ang="0">
                    <a:pos x="32" y="0"/>
                  </a:cxn>
                  <a:cxn ang="0">
                    <a:pos x="28" y="0"/>
                  </a:cxn>
                  <a:cxn ang="0">
                    <a:pos x="25" y="0"/>
                  </a:cxn>
                  <a:cxn ang="0">
                    <a:pos x="24" y="2"/>
                  </a:cxn>
                  <a:cxn ang="0">
                    <a:pos x="24" y="2"/>
                  </a:cxn>
                </a:cxnLst>
                <a:rect l="0" t="0" r="r" b="b"/>
                <a:pathLst>
                  <a:path w="34" h="68">
                    <a:moveTo>
                      <a:pt x="24" y="2"/>
                    </a:moveTo>
                    <a:lnTo>
                      <a:pt x="24" y="2"/>
                    </a:lnTo>
                    <a:lnTo>
                      <a:pt x="16" y="17"/>
                    </a:lnTo>
                    <a:lnTo>
                      <a:pt x="8" y="31"/>
                    </a:lnTo>
                    <a:lnTo>
                      <a:pt x="3" y="46"/>
                    </a:lnTo>
                    <a:lnTo>
                      <a:pt x="2" y="53"/>
                    </a:lnTo>
                    <a:lnTo>
                      <a:pt x="0" y="63"/>
                    </a:lnTo>
                    <a:lnTo>
                      <a:pt x="0" y="63"/>
                    </a:lnTo>
                    <a:lnTo>
                      <a:pt x="0" y="65"/>
                    </a:lnTo>
                    <a:lnTo>
                      <a:pt x="2" y="67"/>
                    </a:lnTo>
                    <a:lnTo>
                      <a:pt x="6" y="68"/>
                    </a:lnTo>
                    <a:lnTo>
                      <a:pt x="9" y="67"/>
                    </a:lnTo>
                    <a:lnTo>
                      <a:pt x="11" y="65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12" y="55"/>
                    </a:lnTo>
                    <a:lnTo>
                      <a:pt x="15" y="47"/>
                    </a:lnTo>
                    <a:lnTo>
                      <a:pt x="20" y="34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2" y="0"/>
                    </a:lnTo>
                    <a:lnTo>
                      <a:pt x="28" y="0"/>
                    </a:lnTo>
                    <a:lnTo>
                      <a:pt x="25" y="0"/>
                    </a:lnTo>
                    <a:lnTo>
                      <a:pt x="24" y="2"/>
                    </a:lnTo>
                    <a:lnTo>
                      <a:pt x="2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16" name="Freeform 228"/>
              <p:cNvSpPr/>
              <p:nvPr/>
            </p:nvSpPr>
            <p:spPr bwMode="auto">
              <a:xfrm>
                <a:off x="3648076" y="4676776"/>
                <a:ext cx="17463" cy="14288"/>
              </a:xfrm>
              <a:custGeom>
                <a:avLst/>
                <a:gdLst/>
                <a:ahLst/>
                <a:cxnLst>
                  <a:cxn ang="0">
                    <a:pos x="37" y="3"/>
                  </a:cxn>
                  <a:cxn ang="0">
                    <a:pos x="37" y="3"/>
                  </a:cxn>
                  <a:cxn ang="0">
                    <a:pos x="29" y="8"/>
                  </a:cxn>
                  <a:cxn ang="0">
                    <a:pos x="20" y="13"/>
                  </a:cxn>
                  <a:cxn ang="0">
                    <a:pos x="11" y="19"/>
                  </a:cxn>
                  <a:cxn ang="0">
                    <a:pos x="3" y="25"/>
                  </a:cxn>
                  <a:cxn ang="0">
                    <a:pos x="3" y="25"/>
                  </a:cxn>
                  <a:cxn ang="0">
                    <a:pos x="2" y="28"/>
                  </a:cxn>
                  <a:cxn ang="0">
                    <a:pos x="0" y="29"/>
                  </a:cxn>
                  <a:cxn ang="0">
                    <a:pos x="3" y="33"/>
                  </a:cxn>
                  <a:cxn ang="0">
                    <a:pos x="7" y="36"/>
                  </a:cxn>
                  <a:cxn ang="0">
                    <a:pos x="8" y="34"/>
                  </a:cxn>
                  <a:cxn ang="0">
                    <a:pos x="11" y="33"/>
                  </a:cxn>
                  <a:cxn ang="0">
                    <a:pos x="11" y="33"/>
                  </a:cxn>
                  <a:cxn ang="0">
                    <a:pos x="19" y="28"/>
                  </a:cxn>
                  <a:cxn ang="0">
                    <a:pos x="28" y="23"/>
                  </a:cxn>
                  <a:cxn ang="0">
                    <a:pos x="37" y="17"/>
                  </a:cxn>
                  <a:cxn ang="0">
                    <a:pos x="45" y="11"/>
                  </a:cxn>
                  <a:cxn ang="0">
                    <a:pos x="45" y="11"/>
                  </a:cxn>
                  <a:cxn ang="0">
                    <a:pos x="46" y="8"/>
                  </a:cxn>
                  <a:cxn ang="0">
                    <a:pos x="46" y="7"/>
                  </a:cxn>
                  <a:cxn ang="0">
                    <a:pos x="45" y="3"/>
                  </a:cxn>
                  <a:cxn ang="0">
                    <a:pos x="41" y="0"/>
                  </a:cxn>
                  <a:cxn ang="0">
                    <a:pos x="38" y="2"/>
                  </a:cxn>
                  <a:cxn ang="0">
                    <a:pos x="37" y="3"/>
                  </a:cxn>
                  <a:cxn ang="0">
                    <a:pos x="37" y="3"/>
                  </a:cxn>
                </a:cxnLst>
                <a:rect l="0" t="0" r="r" b="b"/>
                <a:pathLst>
                  <a:path w="46" h="36">
                    <a:moveTo>
                      <a:pt x="37" y="3"/>
                    </a:moveTo>
                    <a:lnTo>
                      <a:pt x="37" y="3"/>
                    </a:lnTo>
                    <a:lnTo>
                      <a:pt x="29" y="8"/>
                    </a:lnTo>
                    <a:lnTo>
                      <a:pt x="20" y="13"/>
                    </a:lnTo>
                    <a:lnTo>
                      <a:pt x="11" y="19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2" y="28"/>
                    </a:lnTo>
                    <a:lnTo>
                      <a:pt x="0" y="29"/>
                    </a:lnTo>
                    <a:lnTo>
                      <a:pt x="3" y="33"/>
                    </a:lnTo>
                    <a:lnTo>
                      <a:pt x="7" y="36"/>
                    </a:lnTo>
                    <a:lnTo>
                      <a:pt x="8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9" y="28"/>
                    </a:lnTo>
                    <a:lnTo>
                      <a:pt x="28" y="23"/>
                    </a:lnTo>
                    <a:lnTo>
                      <a:pt x="37" y="17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5" y="3"/>
                    </a:lnTo>
                    <a:lnTo>
                      <a:pt x="41" y="0"/>
                    </a:lnTo>
                    <a:lnTo>
                      <a:pt x="38" y="2"/>
                    </a:lnTo>
                    <a:lnTo>
                      <a:pt x="37" y="3"/>
                    </a:lnTo>
                    <a:lnTo>
                      <a:pt x="37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17" name="Freeform 229"/>
              <p:cNvSpPr/>
              <p:nvPr/>
            </p:nvSpPr>
            <p:spPr bwMode="auto">
              <a:xfrm>
                <a:off x="3570289" y="4419601"/>
                <a:ext cx="9525" cy="31750"/>
              </a:xfrm>
              <a:custGeom>
                <a:avLst/>
                <a:gdLst/>
                <a:ahLst/>
                <a:cxnLst>
                  <a:cxn ang="0">
                    <a:pos x="11" y="6"/>
                  </a:cxn>
                  <a:cxn ang="0">
                    <a:pos x="11" y="6"/>
                  </a:cxn>
                  <a:cxn ang="0">
                    <a:pos x="9" y="23"/>
                  </a:cxn>
                  <a:cxn ang="0">
                    <a:pos x="5" y="40"/>
                  </a:cxn>
                  <a:cxn ang="0">
                    <a:pos x="2" y="57"/>
                  </a:cxn>
                  <a:cxn ang="0">
                    <a:pos x="0" y="75"/>
                  </a:cxn>
                  <a:cxn ang="0">
                    <a:pos x="0" y="75"/>
                  </a:cxn>
                  <a:cxn ang="0">
                    <a:pos x="0" y="76"/>
                  </a:cxn>
                  <a:cxn ang="0">
                    <a:pos x="1" y="79"/>
                  </a:cxn>
                  <a:cxn ang="0">
                    <a:pos x="5" y="80"/>
                  </a:cxn>
                  <a:cxn ang="0">
                    <a:pos x="9" y="79"/>
                  </a:cxn>
                  <a:cxn ang="0">
                    <a:pos x="10" y="76"/>
                  </a:cxn>
                  <a:cxn ang="0">
                    <a:pos x="11" y="75"/>
                  </a:cxn>
                  <a:cxn ang="0">
                    <a:pos x="11" y="75"/>
                  </a:cxn>
                  <a:cxn ang="0">
                    <a:pos x="13" y="57"/>
                  </a:cxn>
                  <a:cxn ang="0">
                    <a:pos x="17" y="40"/>
                  </a:cxn>
                  <a:cxn ang="0">
                    <a:pos x="21" y="23"/>
                  </a:cxn>
                  <a:cxn ang="0">
                    <a:pos x="22" y="6"/>
                  </a:cxn>
                  <a:cxn ang="0">
                    <a:pos x="22" y="6"/>
                  </a:cxn>
                  <a:cxn ang="0">
                    <a:pos x="22" y="3"/>
                  </a:cxn>
                  <a:cxn ang="0">
                    <a:pos x="21" y="2"/>
                  </a:cxn>
                  <a:cxn ang="0">
                    <a:pos x="17" y="0"/>
                  </a:cxn>
                  <a:cxn ang="0">
                    <a:pos x="13" y="2"/>
                  </a:cxn>
                  <a:cxn ang="0">
                    <a:pos x="11" y="3"/>
                  </a:cxn>
                  <a:cxn ang="0">
                    <a:pos x="11" y="6"/>
                  </a:cxn>
                  <a:cxn ang="0">
                    <a:pos x="11" y="6"/>
                  </a:cxn>
                </a:cxnLst>
                <a:rect l="0" t="0" r="r" b="b"/>
                <a:pathLst>
                  <a:path w="22" h="80">
                    <a:moveTo>
                      <a:pt x="11" y="6"/>
                    </a:moveTo>
                    <a:lnTo>
                      <a:pt x="11" y="6"/>
                    </a:lnTo>
                    <a:lnTo>
                      <a:pt x="9" y="23"/>
                    </a:lnTo>
                    <a:lnTo>
                      <a:pt x="5" y="40"/>
                    </a:lnTo>
                    <a:lnTo>
                      <a:pt x="2" y="57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5" y="80"/>
                    </a:lnTo>
                    <a:lnTo>
                      <a:pt x="9" y="79"/>
                    </a:lnTo>
                    <a:lnTo>
                      <a:pt x="10" y="76"/>
                    </a:lnTo>
                    <a:lnTo>
                      <a:pt x="11" y="75"/>
                    </a:lnTo>
                    <a:lnTo>
                      <a:pt x="11" y="75"/>
                    </a:lnTo>
                    <a:lnTo>
                      <a:pt x="13" y="57"/>
                    </a:lnTo>
                    <a:lnTo>
                      <a:pt x="17" y="40"/>
                    </a:lnTo>
                    <a:lnTo>
                      <a:pt x="21" y="23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3"/>
                    </a:lnTo>
                    <a:lnTo>
                      <a:pt x="21" y="2"/>
                    </a:lnTo>
                    <a:lnTo>
                      <a:pt x="17" y="0"/>
                    </a:lnTo>
                    <a:lnTo>
                      <a:pt x="13" y="2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18" name="Freeform 230"/>
              <p:cNvSpPr/>
              <p:nvPr/>
            </p:nvSpPr>
            <p:spPr bwMode="auto">
              <a:xfrm>
                <a:off x="3616326" y="4419601"/>
                <a:ext cx="12700" cy="26988"/>
              </a:xfrm>
              <a:custGeom>
                <a:avLst/>
                <a:gdLst/>
                <a:ahLst/>
                <a:cxnLst>
                  <a:cxn ang="0">
                    <a:pos x="24" y="2"/>
                  </a:cxn>
                  <a:cxn ang="0">
                    <a:pos x="24" y="2"/>
                  </a:cxn>
                  <a:cxn ang="0">
                    <a:pos x="19" y="8"/>
                  </a:cxn>
                  <a:cxn ang="0">
                    <a:pos x="15" y="15"/>
                  </a:cxn>
                  <a:cxn ang="0">
                    <a:pos x="7" y="30"/>
                  </a:cxn>
                  <a:cxn ang="0">
                    <a:pos x="2" y="47"/>
                  </a:cxn>
                  <a:cxn ang="0">
                    <a:pos x="0" y="63"/>
                  </a:cxn>
                  <a:cxn ang="0">
                    <a:pos x="0" y="63"/>
                  </a:cxn>
                  <a:cxn ang="0">
                    <a:pos x="1" y="66"/>
                  </a:cxn>
                  <a:cxn ang="0">
                    <a:pos x="2" y="67"/>
                  </a:cxn>
                  <a:cxn ang="0">
                    <a:pos x="5" y="68"/>
                  </a:cxn>
                  <a:cxn ang="0">
                    <a:pos x="10" y="67"/>
                  </a:cxn>
                  <a:cxn ang="0">
                    <a:pos x="11" y="66"/>
                  </a:cxn>
                  <a:cxn ang="0">
                    <a:pos x="11" y="63"/>
                  </a:cxn>
                  <a:cxn ang="0">
                    <a:pos x="11" y="63"/>
                  </a:cxn>
                  <a:cxn ang="0">
                    <a:pos x="13" y="49"/>
                  </a:cxn>
                  <a:cxn ang="0">
                    <a:pos x="18" y="34"/>
                  </a:cxn>
                  <a:cxn ang="0">
                    <a:pos x="24" y="21"/>
                  </a:cxn>
                  <a:cxn ang="0">
                    <a:pos x="32" y="10"/>
                  </a:cxn>
                  <a:cxn ang="0">
                    <a:pos x="32" y="10"/>
                  </a:cxn>
                  <a:cxn ang="0">
                    <a:pos x="34" y="8"/>
                  </a:cxn>
                  <a:cxn ang="0">
                    <a:pos x="34" y="6"/>
                  </a:cxn>
                  <a:cxn ang="0">
                    <a:pos x="32" y="2"/>
                  </a:cxn>
                  <a:cxn ang="0">
                    <a:pos x="28" y="0"/>
                  </a:cxn>
                  <a:cxn ang="0">
                    <a:pos x="27" y="0"/>
                  </a:cxn>
                  <a:cxn ang="0">
                    <a:pos x="24" y="2"/>
                  </a:cxn>
                  <a:cxn ang="0">
                    <a:pos x="24" y="2"/>
                  </a:cxn>
                </a:cxnLst>
                <a:rect l="0" t="0" r="r" b="b"/>
                <a:pathLst>
                  <a:path w="34" h="68">
                    <a:moveTo>
                      <a:pt x="24" y="2"/>
                    </a:moveTo>
                    <a:lnTo>
                      <a:pt x="24" y="2"/>
                    </a:lnTo>
                    <a:lnTo>
                      <a:pt x="19" y="8"/>
                    </a:lnTo>
                    <a:lnTo>
                      <a:pt x="15" y="15"/>
                    </a:lnTo>
                    <a:lnTo>
                      <a:pt x="7" y="30"/>
                    </a:lnTo>
                    <a:lnTo>
                      <a:pt x="2" y="47"/>
                    </a:lnTo>
                    <a:lnTo>
                      <a:pt x="0" y="63"/>
                    </a:lnTo>
                    <a:lnTo>
                      <a:pt x="0" y="63"/>
                    </a:lnTo>
                    <a:lnTo>
                      <a:pt x="1" y="66"/>
                    </a:lnTo>
                    <a:lnTo>
                      <a:pt x="2" y="67"/>
                    </a:lnTo>
                    <a:lnTo>
                      <a:pt x="5" y="68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1" y="63"/>
                    </a:lnTo>
                    <a:lnTo>
                      <a:pt x="11" y="63"/>
                    </a:lnTo>
                    <a:lnTo>
                      <a:pt x="13" y="49"/>
                    </a:lnTo>
                    <a:lnTo>
                      <a:pt x="18" y="34"/>
                    </a:lnTo>
                    <a:lnTo>
                      <a:pt x="24" y="2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4" y="8"/>
                    </a:lnTo>
                    <a:lnTo>
                      <a:pt x="34" y="6"/>
                    </a:lnTo>
                    <a:lnTo>
                      <a:pt x="32" y="2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4" y="2"/>
                    </a:lnTo>
                    <a:lnTo>
                      <a:pt x="2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19" name="Freeform 231"/>
              <p:cNvSpPr/>
              <p:nvPr/>
            </p:nvSpPr>
            <p:spPr bwMode="auto">
              <a:xfrm>
                <a:off x="3675064" y="4424363"/>
                <a:ext cx="12700" cy="26988"/>
              </a:xfrm>
              <a:custGeom>
                <a:avLst/>
                <a:gdLst/>
                <a:ahLst/>
                <a:cxnLst>
                  <a:cxn ang="0">
                    <a:pos x="22" y="5"/>
                  </a:cxn>
                  <a:cxn ang="0">
                    <a:pos x="22" y="5"/>
                  </a:cxn>
                  <a:cxn ang="0">
                    <a:pos x="21" y="13"/>
                  </a:cxn>
                  <a:cxn ang="0">
                    <a:pos x="18" y="21"/>
                  </a:cxn>
                  <a:cxn ang="0">
                    <a:pos x="11" y="34"/>
                  </a:cxn>
                  <a:cxn ang="0">
                    <a:pos x="4" y="47"/>
                  </a:cxn>
                  <a:cxn ang="0">
                    <a:pos x="1" y="55"/>
                  </a:cxn>
                  <a:cxn ang="0">
                    <a:pos x="0" y="63"/>
                  </a:cxn>
                  <a:cxn ang="0">
                    <a:pos x="0" y="63"/>
                  </a:cxn>
                  <a:cxn ang="0">
                    <a:pos x="0" y="64"/>
                  </a:cxn>
                  <a:cxn ang="0">
                    <a:pos x="1" y="67"/>
                  </a:cxn>
                  <a:cxn ang="0">
                    <a:pos x="2" y="68"/>
                  </a:cxn>
                  <a:cxn ang="0">
                    <a:pos x="5" y="68"/>
                  </a:cxn>
                  <a:cxn ang="0">
                    <a:pos x="9" y="67"/>
                  </a:cxn>
                  <a:cxn ang="0">
                    <a:pos x="10" y="64"/>
                  </a:cxn>
                  <a:cxn ang="0">
                    <a:pos x="10" y="63"/>
                  </a:cxn>
                  <a:cxn ang="0">
                    <a:pos x="10" y="63"/>
                  </a:cxn>
                  <a:cxn ang="0">
                    <a:pos x="13" y="55"/>
                  </a:cxn>
                  <a:cxn ang="0">
                    <a:pos x="17" y="49"/>
                  </a:cxn>
                  <a:cxn ang="0">
                    <a:pos x="24" y="35"/>
                  </a:cxn>
                  <a:cxn ang="0">
                    <a:pos x="24" y="35"/>
                  </a:cxn>
                  <a:cxn ang="0">
                    <a:pos x="28" y="28"/>
                  </a:cxn>
                  <a:cxn ang="0">
                    <a:pos x="31" y="21"/>
                  </a:cxn>
                  <a:cxn ang="0">
                    <a:pos x="32" y="13"/>
                  </a:cxn>
                  <a:cxn ang="0">
                    <a:pos x="34" y="5"/>
                  </a:cxn>
                  <a:cxn ang="0">
                    <a:pos x="34" y="5"/>
                  </a:cxn>
                  <a:cxn ang="0">
                    <a:pos x="34" y="3"/>
                  </a:cxn>
                  <a:cxn ang="0">
                    <a:pos x="32" y="1"/>
                  </a:cxn>
                  <a:cxn ang="0">
                    <a:pos x="28" y="0"/>
                  </a:cxn>
                  <a:cxn ang="0">
                    <a:pos x="24" y="1"/>
                  </a:cxn>
                  <a:cxn ang="0">
                    <a:pos x="23" y="3"/>
                  </a:cxn>
                  <a:cxn ang="0">
                    <a:pos x="22" y="5"/>
                  </a:cxn>
                  <a:cxn ang="0">
                    <a:pos x="22" y="5"/>
                  </a:cxn>
                </a:cxnLst>
                <a:rect l="0" t="0" r="r" b="b"/>
                <a:pathLst>
                  <a:path w="34" h="68">
                    <a:moveTo>
                      <a:pt x="22" y="5"/>
                    </a:moveTo>
                    <a:lnTo>
                      <a:pt x="22" y="5"/>
                    </a:lnTo>
                    <a:lnTo>
                      <a:pt x="21" y="13"/>
                    </a:lnTo>
                    <a:lnTo>
                      <a:pt x="18" y="21"/>
                    </a:lnTo>
                    <a:lnTo>
                      <a:pt x="11" y="34"/>
                    </a:lnTo>
                    <a:lnTo>
                      <a:pt x="4" y="47"/>
                    </a:lnTo>
                    <a:lnTo>
                      <a:pt x="1" y="55"/>
                    </a:lnTo>
                    <a:lnTo>
                      <a:pt x="0" y="63"/>
                    </a:lnTo>
                    <a:lnTo>
                      <a:pt x="0" y="63"/>
                    </a:lnTo>
                    <a:lnTo>
                      <a:pt x="0" y="64"/>
                    </a:lnTo>
                    <a:lnTo>
                      <a:pt x="1" y="67"/>
                    </a:lnTo>
                    <a:lnTo>
                      <a:pt x="2" y="68"/>
                    </a:lnTo>
                    <a:lnTo>
                      <a:pt x="5" y="68"/>
                    </a:lnTo>
                    <a:lnTo>
                      <a:pt x="9" y="67"/>
                    </a:lnTo>
                    <a:lnTo>
                      <a:pt x="10" y="64"/>
                    </a:lnTo>
                    <a:lnTo>
                      <a:pt x="10" y="63"/>
                    </a:lnTo>
                    <a:lnTo>
                      <a:pt x="10" y="63"/>
                    </a:lnTo>
                    <a:lnTo>
                      <a:pt x="13" y="55"/>
                    </a:lnTo>
                    <a:lnTo>
                      <a:pt x="17" y="49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8" y="28"/>
                    </a:lnTo>
                    <a:lnTo>
                      <a:pt x="31" y="21"/>
                    </a:lnTo>
                    <a:lnTo>
                      <a:pt x="32" y="13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3"/>
                    </a:lnTo>
                    <a:lnTo>
                      <a:pt x="32" y="1"/>
                    </a:lnTo>
                    <a:lnTo>
                      <a:pt x="28" y="0"/>
                    </a:lnTo>
                    <a:lnTo>
                      <a:pt x="24" y="1"/>
                    </a:lnTo>
                    <a:lnTo>
                      <a:pt x="23" y="3"/>
                    </a:lnTo>
                    <a:lnTo>
                      <a:pt x="22" y="5"/>
                    </a:lnTo>
                    <a:lnTo>
                      <a:pt x="2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21" name="Freeform 233"/>
              <p:cNvSpPr/>
              <p:nvPr/>
            </p:nvSpPr>
            <p:spPr bwMode="auto">
              <a:xfrm>
                <a:off x="3800476" y="4470401"/>
                <a:ext cx="20638" cy="260350"/>
              </a:xfrm>
              <a:custGeom>
                <a:avLst/>
                <a:gdLst/>
                <a:ahLst/>
                <a:cxnLst>
                  <a:cxn ang="0">
                    <a:pos x="49" y="294"/>
                  </a:cxn>
                  <a:cxn ang="0">
                    <a:pos x="53" y="260"/>
                  </a:cxn>
                  <a:cxn ang="0">
                    <a:pos x="49" y="22"/>
                  </a:cxn>
                  <a:cxn ang="0">
                    <a:pos x="48" y="17"/>
                  </a:cxn>
                  <a:cxn ang="0">
                    <a:pos x="44" y="9"/>
                  </a:cxn>
                  <a:cxn ang="0">
                    <a:pos x="37" y="4"/>
                  </a:cxn>
                  <a:cxn ang="0">
                    <a:pos x="25" y="0"/>
                  </a:cxn>
                  <a:cxn ang="0">
                    <a:pos x="14" y="4"/>
                  </a:cxn>
                  <a:cxn ang="0">
                    <a:pos x="7" y="9"/>
                  </a:cxn>
                  <a:cxn ang="0">
                    <a:pos x="3" y="18"/>
                  </a:cxn>
                  <a:cxn ang="0">
                    <a:pos x="6" y="204"/>
                  </a:cxn>
                  <a:cxn ang="0">
                    <a:pos x="7" y="253"/>
                  </a:cxn>
                  <a:cxn ang="0">
                    <a:pos x="4" y="301"/>
                  </a:cxn>
                  <a:cxn ang="0">
                    <a:pos x="2" y="374"/>
                  </a:cxn>
                  <a:cxn ang="0">
                    <a:pos x="3" y="447"/>
                  </a:cxn>
                  <a:cxn ang="0">
                    <a:pos x="3" y="467"/>
                  </a:cxn>
                  <a:cxn ang="0">
                    <a:pos x="3" y="528"/>
                  </a:cxn>
                  <a:cxn ang="0">
                    <a:pos x="3" y="553"/>
                  </a:cxn>
                  <a:cxn ang="0">
                    <a:pos x="2" y="608"/>
                  </a:cxn>
                  <a:cxn ang="0">
                    <a:pos x="0" y="633"/>
                  </a:cxn>
                  <a:cxn ang="0">
                    <a:pos x="3" y="642"/>
                  </a:cxn>
                  <a:cxn ang="0">
                    <a:pos x="8" y="650"/>
                  </a:cxn>
                  <a:cxn ang="0">
                    <a:pos x="16" y="654"/>
                  </a:cxn>
                  <a:cxn ang="0">
                    <a:pos x="33" y="653"/>
                  </a:cxn>
                  <a:cxn ang="0">
                    <a:pos x="40" y="649"/>
                  </a:cxn>
                  <a:cxn ang="0">
                    <a:pos x="45" y="642"/>
                  </a:cxn>
                  <a:cxn ang="0">
                    <a:pos x="46" y="632"/>
                  </a:cxn>
                  <a:cxn ang="0">
                    <a:pos x="48" y="613"/>
                  </a:cxn>
                  <a:cxn ang="0">
                    <a:pos x="49" y="548"/>
                  </a:cxn>
                  <a:cxn ang="0">
                    <a:pos x="49" y="467"/>
                  </a:cxn>
                  <a:cxn ang="0">
                    <a:pos x="48" y="381"/>
                  </a:cxn>
                  <a:cxn ang="0">
                    <a:pos x="49" y="294"/>
                  </a:cxn>
                </a:cxnLst>
                <a:rect l="0" t="0" r="r" b="b"/>
                <a:pathLst>
                  <a:path w="53" h="655">
                    <a:moveTo>
                      <a:pt x="49" y="294"/>
                    </a:moveTo>
                    <a:lnTo>
                      <a:pt x="49" y="294"/>
                    </a:lnTo>
                    <a:lnTo>
                      <a:pt x="52" y="270"/>
                    </a:lnTo>
                    <a:lnTo>
                      <a:pt x="53" y="260"/>
                    </a:lnTo>
                    <a:lnTo>
                      <a:pt x="53" y="225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8" y="17"/>
                    </a:lnTo>
                    <a:lnTo>
                      <a:pt x="46" y="13"/>
                    </a:lnTo>
                    <a:lnTo>
                      <a:pt x="44" y="9"/>
                    </a:lnTo>
                    <a:lnTo>
                      <a:pt x="41" y="5"/>
                    </a:lnTo>
                    <a:lnTo>
                      <a:pt x="37" y="4"/>
                    </a:lnTo>
                    <a:lnTo>
                      <a:pt x="33" y="1"/>
                    </a:lnTo>
                    <a:lnTo>
                      <a:pt x="25" y="0"/>
                    </a:lnTo>
                    <a:lnTo>
                      <a:pt x="16" y="1"/>
                    </a:lnTo>
                    <a:lnTo>
                      <a:pt x="14" y="4"/>
                    </a:lnTo>
                    <a:lnTo>
                      <a:pt x="10" y="7"/>
                    </a:lnTo>
                    <a:lnTo>
                      <a:pt x="7" y="9"/>
                    </a:lnTo>
                    <a:lnTo>
                      <a:pt x="4" y="13"/>
                    </a:lnTo>
                    <a:lnTo>
                      <a:pt x="3" y="18"/>
                    </a:lnTo>
                    <a:lnTo>
                      <a:pt x="3" y="24"/>
                    </a:lnTo>
                    <a:lnTo>
                      <a:pt x="6" y="204"/>
                    </a:lnTo>
                    <a:lnTo>
                      <a:pt x="6" y="204"/>
                    </a:lnTo>
                    <a:lnTo>
                      <a:pt x="7" y="253"/>
                    </a:lnTo>
                    <a:lnTo>
                      <a:pt x="4" y="301"/>
                    </a:lnTo>
                    <a:lnTo>
                      <a:pt x="4" y="301"/>
                    </a:lnTo>
                    <a:lnTo>
                      <a:pt x="2" y="338"/>
                    </a:lnTo>
                    <a:lnTo>
                      <a:pt x="2" y="374"/>
                    </a:lnTo>
                    <a:lnTo>
                      <a:pt x="2" y="411"/>
                    </a:lnTo>
                    <a:lnTo>
                      <a:pt x="3" y="447"/>
                    </a:lnTo>
                    <a:lnTo>
                      <a:pt x="3" y="447"/>
                    </a:lnTo>
                    <a:lnTo>
                      <a:pt x="3" y="467"/>
                    </a:lnTo>
                    <a:lnTo>
                      <a:pt x="3" y="488"/>
                    </a:lnTo>
                    <a:lnTo>
                      <a:pt x="3" y="528"/>
                    </a:lnTo>
                    <a:lnTo>
                      <a:pt x="3" y="528"/>
                    </a:lnTo>
                    <a:lnTo>
                      <a:pt x="3" y="553"/>
                    </a:lnTo>
                    <a:lnTo>
                      <a:pt x="2" y="581"/>
                    </a:lnTo>
                    <a:lnTo>
                      <a:pt x="2" y="608"/>
                    </a:lnTo>
                    <a:lnTo>
                      <a:pt x="0" y="633"/>
                    </a:lnTo>
                    <a:lnTo>
                      <a:pt x="0" y="633"/>
                    </a:lnTo>
                    <a:lnTo>
                      <a:pt x="2" y="638"/>
                    </a:lnTo>
                    <a:lnTo>
                      <a:pt x="3" y="642"/>
                    </a:lnTo>
                    <a:lnTo>
                      <a:pt x="6" y="646"/>
                    </a:lnTo>
                    <a:lnTo>
                      <a:pt x="8" y="650"/>
                    </a:lnTo>
                    <a:lnTo>
                      <a:pt x="12" y="651"/>
                    </a:lnTo>
                    <a:lnTo>
                      <a:pt x="16" y="654"/>
                    </a:lnTo>
                    <a:lnTo>
                      <a:pt x="24" y="655"/>
                    </a:lnTo>
                    <a:lnTo>
                      <a:pt x="33" y="653"/>
                    </a:lnTo>
                    <a:lnTo>
                      <a:pt x="36" y="651"/>
                    </a:lnTo>
                    <a:lnTo>
                      <a:pt x="40" y="649"/>
                    </a:lnTo>
                    <a:lnTo>
                      <a:pt x="42" y="646"/>
                    </a:lnTo>
                    <a:lnTo>
                      <a:pt x="45" y="642"/>
                    </a:lnTo>
                    <a:lnTo>
                      <a:pt x="46" y="637"/>
                    </a:lnTo>
                    <a:lnTo>
                      <a:pt x="46" y="632"/>
                    </a:lnTo>
                    <a:lnTo>
                      <a:pt x="46" y="632"/>
                    </a:lnTo>
                    <a:lnTo>
                      <a:pt x="48" y="613"/>
                    </a:lnTo>
                    <a:lnTo>
                      <a:pt x="48" y="591"/>
                    </a:lnTo>
                    <a:lnTo>
                      <a:pt x="49" y="548"/>
                    </a:lnTo>
                    <a:lnTo>
                      <a:pt x="49" y="548"/>
                    </a:lnTo>
                    <a:lnTo>
                      <a:pt x="49" y="467"/>
                    </a:lnTo>
                    <a:lnTo>
                      <a:pt x="49" y="467"/>
                    </a:lnTo>
                    <a:lnTo>
                      <a:pt x="48" y="381"/>
                    </a:lnTo>
                    <a:lnTo>
                      <a:pt x="48" y="338"/>
                    </a:lnTo>
                    <a:lnTo>
                      <a:pt x="49" y="294"/>
                    </a:lnTo>
                    <a:lnTo>
                      <a:pt x="49" y="29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24" name="Freeform 236"/>
              <p:cNvSpPr/>
              <p:nvPr/>
            </p:nvSpPr>
            <p:spPr bwMode="auto">
              <a:xfrm>
                <a:off x="3255964" y="4052888"/>
                <a:ext cx="452438" cy="334963"/>
              </a:xfrm>
              <a:custGeom>
                <a:avLst/>
                <a:gdLst/>
                <a:ahLst/>
                <a:cxnLst>
                  <a:cxn ang="0">
                    <a:pos x="1135" y="417"/>
                  </a:cxn>
                  <a:cxn ang="0">
                    <a:pos x="1126" y="314"/>
                  </a:cxn>
                  <a:cxn ang="0">
                    <a:pos x="1100" y="249"/>
                  </a:cxn>
                  <a:cxn ang="0">
                    <a:pos x="1054" y="174"/>
                  </a:cxn>
                  <a:cxn ang="0">
                    <a:pos x="1017" y="136"/>
                  </a:cxn>
                  <a:cxn ang="0">
                    <a:pos x="915" y="72"/>
                  </a:cxn>
                  <a:cxn ang="0">
                    <a:pos x="802" y="29"/>
                  </a:cxn>
                  <a:cxn ang="0">
                    <a:pos x="649" y="3"/>
                  </a:cxn>
                  <a:cxn ang="0">
                    <a:pos x="531" y="1"/>
                  </a:cxn>
                  <a:cxn ang="0">
                    <a:pos x="382" y="21"/>
                  </a:cxn>
                  <a:cxn ang="0">
                    <a:pos x="274" y="52"/>
                  </a:cxn>
                  <a:cxn ang="0">
                    <a:pos x="150" y="110"/>
                  </a:cxn>
                  <a:cxn ang="0">
                    <a:pos x="98" y="153"/>
                  </a:cxn>
                  <a:cxn ang="0">
                    <a:pos x="57" y="209"/>
                  </a:cxn>
                  <a:cxn ang="0">
                    <a:pos x="38" y="237"/>
                  </a:cxn>
                  <a:cxn ang="0">
                    <a:pos x="25" y="266"/>
                  </a:cxn>
                  <a:cxn ang="0">
                    <a:pos x="11" y="320"/>
                  </a:cxn>
                  <a:cxn ang="0">
                    <a:pos x="1" y="377"/>
                  </a:cxn>
                  <a:cxn ang="0">
                    <a:pos x="8" y="477"/>
                  </a:cxn>
                  <a:cxn ang="0">
                    <a:pos x="9" y="557"/>
                  </a:cxn>
                  <a:cxn ang="0">
                    <a:pos x="11" y="636"/>
                  </a:cxn>
                  <a:cxn ang="0">
                    <a:pos x="17" y="819"/>
                  </a:cxn>
                  <a:cxn ang="0">
                    <a:pos x="21" y="832"/>
                  </a:cxn>
                  <a:cxn ang="0">
                    <a:pos x="39" y="841"/>
                  </a:cxn>
                  <a:cxn ang="0">
                    <a:pos x="57" y="832"/>
                  </a:cxn>
                  <a:cxn ang="0">
                    <a:pos x="62" y="819"/>
                  </a:cxn>
                  <a:cxn ang="0">
                    <a:pos x="55" y="549"/>
                  </a:cxn>
                  <a:cxn ang="0">
                    <a:pos x="49" y="443"/>
                  </a:cxn>
                  <a:cxn ang="0">
                    <a:pos x="51" y="351"/>
                  </a:cxn>
                  <a:cxn ang="0">
                    <a:pos x="60" y="314"/>
                  </a:cxn>
                  <a:cxn ang="0">
                    <a:pos x="76" y="260"/>
                  </a:cxn>
                  <a:cxn ang="0">
                    <a:pos x="99" y="235"/>
                  </a:cxn>
                  <a:cxn ang="0">
                    <a:pos x="146" y="169"/>
                  </a:cxn>
                  <a:cxn ang="0">
                    <a:pos x="193" y="135"/>
                  </a:cxn>
                  <a:cxn ang="0">
                    <a:pos x="286" y="97"/>
                  </a:cxn>
                  <a:cxn ang="0">
                    <a:pos x="389" y="65"/>
                  </a:cxn>
                  <a:cxn ang="0">
                    <a:pos x="532" y="47"/>
                  </a:cxn>
                  <a:cxn ang="0">
                    <a:pos x="638" y="48"/>
                  </a:cxn>
                  <a:cxn ang="0">
                    <a:pos x="787" y="72"/>
                  </a:cxn>
                  <a:cxn ang="0">
                    <a:pos x="911" y="119"/>
                  </a:cxn>
                  <a:cxn ang="0">
                    <a:pos x="973" y="160"/>
                  </a:cxn>
                  <a:cxn ang="0">
                    <a:pos x="1024" y="211"/>
                  </a:cxn>
                  <a:cxn ang="0">
                    <a:pos x="1061" y="273"/>
                  </a:cxn>
                  <a:cxn ang="0">
                    <a:pos x="1076" y="324"/>
                  </a:cxn>
                  <a:cxn ang="0">
                    <a:pos x="1088" y="455"/>
                  </a:cxn>
                  <a:cxn ang="0">
                    <a:pos x="1087" y="570"/>
                  </a:cxn>
                  <a:cxn ang="0">
                    <a:pos x="1097" y="653"/>
                  </a:cxn>
                  <a:cxn ang="0">
                    <a:pos x="1097" y="828"/>
                  </a:cxn>
                  <a:cxn ang="0">
                    <a:pos x="1108" y="841"/>
                  </a:cxn>
                  <a:cxn ang="0">
                    <a:pos x="1132" y="841"/>
                  </a:cxn>
                  <a:cxn ang="0">
                    <a:pos x="1142" y="828"/>
                  </a:cxn>
                  <a:cxn ang="0">
                    <a:pos x="1142" y="638"/>
                  </a:cxn>
                  <a:cxn ang="0">
                    <a:pos x="1132" y="539"/>
                  </a:cxn>
                </a:cxnLst>
                <a:rect l="0" t="0" r="r" b="b"/>
                <a:pathLst>
                  <a:path w="1143" h="845">
                    <a:moveTo>
                      <a:pt x="1132" y="522"/>
                    </a:moveTo>
                    <a:lnTo>
                      <a:pt x="1132" y="522"/>
                    </a:lnTo>
                    <a:lnTo>
                      <a:pt x="1135" y="453"/>
                    </a:lnTo>
                    <a:lnTo>
                      <a:pt x="1135" y="417"/>
                    </a:lnTo>
                    <a:lnTo>
                      <a:pt x="1135" y="382"/>
                    </a:lnTo>
                    <a:lnTo>
                      <a:pt x="1131" y="348"/>
                    </a:lnTo>
                    <a:lnTo>
                      <a:pt x="1129" y="331"/>
                    </a:lnTo>
                    <a:lnTo>
                      <a:pt x="1126" y="314"/>
                    </a:lnTo>
                    <a:lnTo>
                      <a:pt x="1121" y="297"/>
                    </a:lnTo>
                    <a:lnTo>
                      <a:pt x="1115" y="280"/>
                    </a:lnTo>
                    <a:lnTo>
                      <a:pt x="1109" y="264"/>
                    </a:lnTo>
                    <a:lnTo>
                      <a:pt x="1100" y="249"/>
                    </a:lnTo>
                    <a:lnTo>
                      <a:pt x="1100" y="249"/>
                    </a:lnTo>
                    <a:lnTo>
                      <a:pt x="1083" y="217"/>
                    </a:lnTo>
                    <a:lnTo>
                      <a:pt x="1064" y="188"/>
                    </a:lnTo>
                    <a:lnTo>
                      <a:pt x="1054" y="174"/>
                    </a:lnTo>
                    <a:lnTo>
                      <a:pt x="1044" y="160"/>
                    </a:lnTo>
                    <a:lnTo>
                      <a:pt x="1030" y="148"/>
                    </a:lnTo>
                    <a:lnTo>
                      <a:pt x="1017" y="136"/>
                    </a:lnTo>
                    <a:lnTo>
                      <a:pt x="1017" y="136"/>
                    </a:lnTo>
                    <a:lnTo>
                      <a:pt x="1002" y="123"/>
                    </a:lnTo>
                    <a:lnTo>
                      <a:pt x="985" y="113"/>
                    </a:lnTo>
                    <a:lnTo>
                      <a:pt x="951" y="90"/>
                    </a:lnTo>
                    <a:lnTo>
                      <a:pt x="915" y="72"/>
                    </a:lnTo>
                    <a:lnTo>
                      <a:pt x="879" y="56"/>
                    </a:lnTo>
                    <a:lnTo>
                      <a:pt x="879" y="56"/>
                    </a:lnTo>
                    <a:lnTo>
                      <a:pt x="839" y="42"/>
                    </a:lnTo>
                    <a:lnTo>
                      <a:pt x="802" y="29"/>
                    </a:lnTo>
                    <a:lnTo>
                      <a:pt x="764" y="20"/>
                    </a:lnTo>
                    <a:lnTo>
                      <a:pt x="726" y="12"/>
                    </a:lnTo>
                    <a:lnTo>
                      <a:pt x="688" y="7"/>
                    </a:lnTo>
                    <a:lnTo>
                      <a:pt x="649" y="3"/>
                    </a:lnTo>
                    <a:lnTo>
                      <a:pt x="608" y="1"/>
                    </a:lnTo>
                    <a:lnTo>
                      <a:pt x="567" y="0"/>
                    </a:lnTo>
                    <a:lnTo>
                      <a:pt x="567" y="0"/>
                    </a:lnTo>
                    <a:lnTo>
                      <a:pt x="531" y="1"/>
                    </a:lnTo>
                    <a:lnTo>
                      <a:pt x="493" y="4"/>
                    </a:lnTo>
                    <a:lnTo>
                      <a:pt x="456" y="8"/>
                    </a:lnTo>
                    <a:lnTo>
                      <a:pt x="418" y="13"/>
                    </a:lnTo>
                    <a:lnTo>
                      <a:pt x="382" y="21"/>
                    </a:lnTo>
                    <a:lnTo>
                      <a:pt x="346" y="30"/>
                    </a:lnTo>
                    <a:lnTo>
                      <a:pt x="310" y="41"/>
                    </a:lnTo>
                    <a:lnTo>
                      <a:pt x="274" y="52"/>
                    </a:lnTo>
                    <a:lnTo>
                      <a:pt x="274" y="52"/>
                    </a:lnTo>
                    <a:lnTo>
                      <a:pt x="242" y="65"/>
                    </a:lnTo>
                    <a:lnTo>
                      <a:pt x="210" y="79"/>
                    </a:lnTo>
                    <a:lnTo>
                      <a:pt x="179" y="93"/>
                    </a:lnTo>
                    <a:lnTo>
                      <a:pt x="150" y="110"/>
                    </a:lnTo>
                    <a:lnTo>
                      <a:pt x="136" y="120"/>
                    </a:lnTo>
                    <a:lnTo>
                      <a:pt x="123" y="130"/>
                    </a:lnTo>
                    <a:lnTo>
                      <a:pt x="110" y="141"/>
                    </a:lnTo>
                    <a:lnTo>
                      <a:pt x="98" y="153"/>
                    </a:lnTo>
                    <a:lnTo>
                      <a:pt x="86" y="165"/>
                    </a:lnTo>
                    <a:lnTo>
                      <a:pt x="76" y="179"/>
                    </a:lnTo>
                    <a:lnTo>
                      <a:pt x="66" y="194"/>
                    </a:lnTo>
                    <a:lnTo>
                      <a:pt x="57" y="209"/>
                    </a:lnTo>
                    <a:lnTo>
                      <a:pt x="57" y="209"/>
                    </a:lnTo>
                    <a:lnTo>
                      <a:pt x="51" y="220"/>
                    </a:lnTo>
                    <a:lnTo>
                      <a:pt x="44" y="229"/>
                    </a:lnTo>
                    <a:lnTo>
                      <a:pt x="38" y="237"/>
                    </a:lnTo>
                    <a:lnTo>
                      <a:pt x="31" y="249"/>
                    </a:lnTo>
                    <a:lnTo>
                      <a:pt x="31" y="249"/>
                    </a:lnTo>
                    <a:lnTo>
                      <a:pt x="27" y="256"/>
                    </a:lnTo>
                    <a:lnTo>
                      <a:pt x="25" y="266"/>
                    </a:lnTo>
                    <a:lnTo>
                      <a:pt x="21" y="284"/>
                    </a:lnTo>
                    <a:lnTo>
                      <a:pt x="17" y="302"/>
                    </a:lnTo>
                    <a:lnTo>
                      <a:pt x="14" y="311"/>
                    </a:lnTo>
                    <a:lnTo>
                      <a:pt x="11" y="320"/>
                    </a:lnTo>
                    <a:lnTo>
                      <a:pt x="11" y="320"/>
                    </a:lnTo>
                    <a:lnTo>
                      <a:pt x="6" y="337"/>
                    </a:lnTo>
                    <a:lnTo>
                      <a:pt x="2" y="357"/>
                    </a:lnTo>
                    <a:lnTo>
                      <a:pt x="1" y="377"/>
                    </a:lnTo>
                    <a:lnTo>
                      <a:pt x="0" y="399"/>
                    </a:lnTo>
                    <a:lnTo>
                      <a:pt x="1" y="420"/>
                    </a:lnTo>
                    <a:lnTo>
                      <a:pt x="2" y="441"/>
                    </a:lnTo>
                    <a:lnTo>
                      <a:pt x="8" y="477"/>
                    </a:lnTo>
                    <a:lnTo>
                      <a:pt x="8" y="477"/>
                    </a:lnTo>
                    <a:lnTo>
                      <a:pt x="9" y="498"/>
                    </a:lnTo>
                    <a:lnTo>
                      <a:pt x="10" y="518"/>
                    </a:lnTo>
                    <a:lnTo>
                      <a:pt x="9" y="557"/>
                    </a:lnTo>
                    <a:lnTo>
                      <a:pt x="9" y="596"/>
                    </a:lnTo>
                    <a:lnTo>
                      <a:pt x="10" y="616"/>
                    </a:lnTo>
                    <a:lnTo>
                      <a:pt x="11" y="636"/>
                    </a:lnTo>
                    <a:lnTo>
                      <a:pt x="11" y="636"/>
                    </a:lnTo>
                    <a:lnTo>
                      <a:pt x="14" y="658"/>
                    </a:lnTo>
                    <a:lnTo>
                      <a:pt x="15" y="681"/>
                    </a:lnTo>
                    <a:lnTo>
                      <a:pt x="17" y="727"/>
                    </a:lnTo>
                    <a:lnTo>
                      <a:pt x="17" y="819"/>
                    </a:lnTo>
                    <a:lnTo>
                      <a:pt x="17" y="819"/>
                    </a:lnTo>
                    <a:lnTo>
                      <a:pt x="17" y="824"/>
                    </a:lnTo>
                    <a:lnTo>
                      <a:pt x="18" y="828"/>
                    </a:lnTo>
                    <a:lnTo>
                      <a:pt x="21" y="832"/>
                    </a:lnTo>
                    <a:lnTo>
                      <a:pt x="23" y="836"/>
                    </a:lnTo>
                    <a:lnTo>
                      <a:pt x="27" y="837"/>
                    </a:lnTo>
                    <a:lnTo>
                      <a:pt x="31" y="840"/>
                    </a:lnTo>
                    <a:lnTo>
                      <a:pt x="39" y="841"/>
                    </a:lnTo>
                    <a:lnTo>
                      <a:pt x="47" y="840"/>
                    </a:lnTo>
                    <a:lnTo>
                      <a:pt x="51" y="837"/>
                    </a:lnTo>
                    <a:lnTo>
                      <a:pt x="55" y="836"/>
                    </a:lnTo>
                    <a:lnTo>
                      <a:pt x="57" y="832"/>
                    </a:lnTo>
                    <a:lnTo>
                      <a:pt x="60" y="828"/>
                    </a:lnTo>
                    <a:lnTo>
                      <a:pt x="61" y="824"/>
                    </a:lnTo>
                    <a:lnTo>
                      <a:pt x="62" y="819"/>
                    </a:lnTo>
                    <a:lnTo>
                      <a:pt x="62" y="819"/>
                    </a:lnTo>
                    <a:lnTo>
                      <a:pt x="61" y="751"/>
                    </a:lnTo>
                    <a:lnTo>
                      <a:pt x="59" y="684"/>
                    </a:lnTo>
                    <a:lnTo>
                      <a:pt x="56" y="616"/>
                    </a:lnTo>
                    <a:lnTo>
                      <a:pt x="55" y="549"/>
                    </a:lnTo>
                    <a:lnTo>
                      <a:pt x="55" y="549"/>
                    </a:lnTo>
                    <a:lnTo>
                      <a:pt x="53" y="514"/>
                    </a:lnTo>
                    <a:lnTo>
                      <a:pt x="51" y="479"/>
                    </a:lnTo>
                    <a:lnTo>
                      <a:pt x="49" y="443"/>
                    </a:lnTo>
                    <a:lnTo>
                      <a:pt x="49" y="408"/>
                    </a:lnTo>
                    <a:lnTo>
                      <a:pt x="49" y="408"/>
                    </a:lnTo>
                    <a:lnTo>
                      <a:pt x="49" y="370"/>
                    </a:lnTo>
                    <a:lnTo>
                      <a:pt x="51" y="351"/>
                    </a:lnTo>
                    <a:lnTo>
                      <a:pt x="53" y="341"/>
                    </a:lnTo>
                    <a:lnTo>
                      <a:pt x="56" y="332"/>
                    </a:lnTo>
                    <a:lnTo>
                      <a:pt x="56" y="332"/>
                    </a:lnTo>
                    <a:lnTo>
                      <a:pt x="60" y="314"/>
                    </a:lnTo>
                    <a:lnTo>
                      <a:pt x="65" y="290"/>
                    </a:lnTo>
                    <a:lnTo>
                      <a:pt x="68" y="280"/>
                    </a:lnTo>
                    <a:lnTo>
                      <a:pt x="72" y="269"/>
                    </a:lnTo>
                    <a:lnTo>
                      <a:pt x="76" y="260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91" y="246"/>
                    </a:lnTo>
                    <a:lnTo>
                      <a:pt x="99" y="235"/>
                    </a:lnTo>
                    <a:lnTo>
                      <a:pt x="115" y="213"/>
                    </a:lnTo>
                    <a:lnTo>
                      <a:pt x="130" y="190"/>
                    </a:lnTo>
                    <a:lnTo>
                      <a:pt x="138" y="179"/>
                    </a:lnTo>
                    <a:lnTo>
                      <a:pt x="146" y="169"/>
                    </a:lnTo>
                    <a:lnTo>
                      <a:pt x="146" y="169"/>
                    </a:lnTo>
                    <a:lnTo>
                      <a:pt x="161" y="156"/>
                    </a:lnTo>
                    <a:lnTo>
                      <a:pt x="176" y="144"/>
                    </a:lnTo>
                    <a:lnTo>
                      <a:pt x="193" y="135"/>
                    </a:lnTo>
                    <a:lnTo>
                      <a:pt x="213" y="126"/>
                    </a:lnTo>
                    <a:lnTo>
                      <a:pt x="231" y="118"/>
                    </a:lnTo>
                    <a:lnTo>
                      <a:pt x="251" y="110"/>
                    </a:lnTo>
                    <a:lnTo>
                      <a:pt x="286" y="97"/>
                    </a:lnTo>
                    <a:lnTo>
                      <a:pt x="286" y="97"/>
                    </a:lnTo>
                    <a:lnTo>
                      <a:pt x="320" y="85"/>
                    </a:lnTo>
                    <a:lnTo>
                      <a:pt x="355" y="75"/>
                    </a:lnTo>
                    <a:lnTo>
                      <a:pt x="389" y="65"/>
                    </a:lnTo>
                    <a:lnTo>
                      <a:pt x="425" y="59"/>
                    </a:lnTo>
                    <a:lnTo>
                      <a:pt x="460" y="54"/>
                    </a:lnTo>
                    <a:lnTo>
                      <a:pt x="497" y="50"/>
                    </a:lnTo>
                    <a:lnTo>
                      <a:pt x="532" y="47"/>
                    </a:lnTo>
                    <a:lnTo>
                      <a:pt x="567" y="46"/>
                    </a:lnTo>
                    <a:lnTo>
                      <a:pt x="567" y="46"/>
                    </a:lnTo>
                    <a:lnTo>
                      <a:pt x="603" y="47"/>
                    </a:lnTo>
                    <a:lnTo>
                      <a:pt x="638" y="48"/>
                    </a:lnTo>
                    <a:lnTo>
                      <a:pt x="675" y="52"/>
                    </a:lnTo>
                    <a:lnTo>
                      <a:pt x="713" y="58"/>
                    </a:lnTo>
                    <a:lnTo>
                      <a:pt x="751" y="64"/>
                    </a:lnTo>
                    <a:lnTo>
                      <a:pt x="787" y="72"/>
                    </a:lnTo>
                    <a:lnTo>
                      <a:pt x="825" y="82"/>
                    </a:lnTo>
                    <a:lnTo>
                      <a:pt x="860" y="96"/>
                    </a:lnTo>
                    <a:lnTo>
                      <a:pt x="896" y="111"/>
                    </a:lnTo>
                    <a:lnTo>
                      <a:pt x="911" y="119"/>
                    </a:lnTo>
                    <a:lnTo>
                      <a:pt x="928" y="128"/>
                    </a:lnTo>
                    <a:lnTo>
                      <a:pt x="944" y="137"/>
                    </a:lnTo>
                    <a:lnTo>
                      <a:pt x="959" y="148"/>
                    </a:lnTo>
                    <a:lnTo>
                      <a:pt x="973" y="160"/>
                    </a:lnTo>
                    <a:lnTo>
                      <a:pt x="987" y="171"/>
                    </a:lnTo>
                    <a:lnTo>
                      <a:pt x="1000" y="183"/>
                    </a:lnTo>
                    <a:lnTo>
                      <a:pt x="1012" y="196"/>
                    </a:lnTo>
                    <a:lnTo>
                      <a:pt x="1024" y="211"/>
                    </a:lnTo>
                    <a:lnTo>
                      <a:pt x="1034" y="225"/>
                    </a:lnTo>
                    <a:lnTo>
                      <a:pt x="1045" y="241"/>
                    </a:lnTo>
                    <a:lnTo>
                      <a:pt x="1053" y="256"/>
                    </a:lnTo>
                    <a:lnTo>
                      <a:pt x="1061" y="273"/>
                    </a:lnTo>
                    <a:lnTo>
                      <a:pt x="1067" y="292"/>
                    </a:lnTo>
                    <a:lnTo>
                      <a:pt x="1067" y="292"/>
                    </a:lnTo>
                    <a:lnTo>
                      <a:pt x="1072" y="309"/>
                    </a:lnTo>
                    <a:lnTo>
                      <a:pt x="1076" y="324"/>
                    </a:lnTo>
                    <a:lnTo>
                      <a:pt x="1083" y="357"/>
                    </a:lnTo>
                    <a:lnTo>
                      <a:pt x="1087" y="390"/>
                    </a:lnTo>
                    <a:lnTo>
                      <a:pt x="1088" y="422"/>
                    </a:lnTo>
                    <a:lnTo>
                      <a:pt x="1088" y="455"/>
                    </a:lnTo>
                    <a:lnTo>
                      <a:pt x="1087" y="488"/>
                    </a:lnTo>
                    <a:lnTo>
                      <a:pt x="1085" y="556"/>
                    </a:lnTo>
                    <a:lnTo>
                      <a:pt x="1085" y="556"/>
                    </a:lnTo>
                    <a:lnTo>
                      <a:pt x="1087" y="570"/>
                    </a:lnTo>
                    <a:lnTo>
                      <a:pt x="1088" y="583"/>
                    </a:lnTo>
                    <a:lnTo>
                      <a:pt x="1092" y="611"/>
                    </a:lnTo>
                    <a:lnTo>
                      <a:pt x="1096" y="638"/>
                    </a:lnTo>
                    <a:lnTo>
                      <a:pt x="1097" y="653"/>
                    </a:lnTo>
                    <a:lnTo>
                      <a:pt x="1097" y="667"/>
                    </a:lnTo>
                    <a:lnTo>
                      <a:pt x="1097" y="823"/>
                    </a:lnTo>
                    <a:lnTo>
                      <a:pt x="1097" y="823"/>
                    </a:lnTo>
                    <a:lnTo>
                      <a:pt x="1097" y="828"/>
                    </a:lnTo>
                    <a:lnTo>
                      <a:pt x="1098" y="832"/>
                    </a:lnTo>
                    <a:lnTo>
                      <a:pt x="1101" y="836"/>
                    </a:lnTo>
                    <a:lnTo>
                      <a:pt x="1104" y="838"/>
                    </a:lnTo>
                    <a:lnTo>
                      <a:pt x="1108" y="841"/>
                    </a:lnTo>
                    <a:lnTo>
                      <a:pt x="1112" y="844"/>
                    </a:lnTo>
                    <a:lnTo>
                      <a:pt x="1119" y="845"/>
                    </a:lnTo>
                    <a:lnTo>
                      <a:pt x="1129" y="844"/>
                    </a:lnTo>
                    <a:lnTo>
                      <a:pt x="1132" y="841"/>
                    </a:lnTo>
                    <a:lnTo>
                      <a:pt x="1135" y="838"/>
                    </a:lnTo>
                    <a:lnTo>
                      <a:pt x="1139" y="836"/>
                    </a:lnTo>
                    <a:lnTo>
                      <a:pt x="1140" y="832"/>
                    </a:lnTo>
                    <a:lnTo>
                      <a:pt x="1142" y="828"/>
                    </a:lnTo>
                    <a:lnTo>
                      <a:pt x="1143" y="823"/>
                    </a:lnTo>
                    <a:lnTo>
                      <a:pt x="1143" y="654"/>
                    </a:lnTo>
                    <a:lnTo>
                      <a:pt x="1143" y="654"/>
                    </a:lnTo>
                    <a:lnTo>
                      <a:pt x="1142" y="638"/>
                    </a:lnTo>
                    <a:lnTo>
                      <a:pt x="1140" y="621"/>
                    </a:lnTo>
                    <a:lnTo>
                      <a:pt x="1136" y="589"/>
                    </a:lnTo>
                    <a:lnTo>
                      <a:pt x="1132" y="555"/>
                    </a:lnTo>
                    <a:lnTo>
                      <a:pt x="1132" y="539"/>
                    </a:lnTo>
                    <a:lnTo>
                      <a:pt x="1132" y="522"/>
                    </a:lnTo>
                    <a:lnTo>
                      <a:pt x="1132" y="522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25" name="Freeform 237"/>
              <p:cNvSpPr/>
              <p:nvPr/>
            </p:nvSpPr>
            <p:spPr bwMode="auto">
              <a:xfrm>
                <a:off x="3355976" y="4146551"/>
                <a:ext cx="255588" cy="236538"/>
              </a:xfrm>
              <a:custGeom>
                <a:avLst/>
                <a:gdLst/>
                <a:ahLst/>
                <a:cxnLst>
                  <a:cxn ang="0">
                    <a:pos x="638" y="389"/>
                  </a:cxn>
                  <a:cxn ang="0">
                    <a:pos x="625" y="239"/>
                  </a:cxn>
                  <a:cxn ang="0">
                    <a:pos x="624" y="178"/>
                  </a:cxn>
                  <a:cxn ang="0">
                    <a:pos x="624" y="178"/>
                  </a:cxn>
                  <a:cxn ang="0">
                    <a:pos x="624" y="170"/>
                  </a:cxn>
                  <a:cxn ang="0">
                    <a:pos x="620" y="142"/>
                  </a:cxn>
                  <a:cxn ang="0">
                    <a:pos x="608" y="107"/>
                  </a:cxn>
                  <a:cxn ang="0">
                    <a:pos x="589" y="78"/>
                  </a:cxn>
                  <a:cxn ang="0">
                    <a:pos x="563" y="55"/>
                  </a:cxn>
                  <a:cxn ang="0">
                    <a:pos x="509" y="26"/>
                  </a:cxn>
                  <a:cxn ang="0">
                    <a:pos x="434" y="8"/>
                  </a:cxn>
                  <a:cxn ang="0">
                    <a:pos x="357" y="0"/>
                  </a:cxn>
                  <a:cxn ang="0">
                    <a:pos x="281" y="1"/>
                  </a:cxn>
                  <a:cxn ang="0">
                    <a:pos x="203" y="13"/>
                  </a:cxn>
                  <a:cxn ang="0">
                    <a:pos x="127" y="38"/>
                  </a:cxn>
                  <a:cxn ang="0">
                    <a:pos x="84" y="57"/>
                  </a:cxn>
                  <a:cxn ang="0">
                    <a:pos x="34" y="94"/>
                  </a:cxn>
                  <a:cxn ang="0">
                    <a:pos x="11" y="127"/>
                  </a:cxn>
                  <a:cxn ang="0">
                    <a:pos x="1" y="157"/>
                  </a:cxn>
                  <a:cxn ang="0">
                    <a:pos x="1" y="175"/>
                  </a:cxn>
                  <a:cxn ang="0">
                    <a:pos x="4" y="235"/>
                  </a:cxn>
                  <a:cxn ang="0">
                    <a:pos x="8" y="397"/>
                  </a:cxn>
                  <a:cxn ang="0">
                    <a:pos x="9" y="484"/>
                  </a:cxn>
                  <a:cxn ang="0">
                    <a:pos x="18" y="549"/>
                  </a:cxn>
                  <a:cxn ang="0">
                    <a:pos x="26" y="574"/>
                  </a:cxn>
                  <a:cxn ang="0">
                    <a:pos x="35" y="583"/>
                  </a:cxn>
                  <a:cxn ang="0">
                    <a:pos x="52" y="583"/>
                  </a:cxn>
                  <a:cxn ang="0">
                    <a:pos x="67" y="574"/>
                  </a:cxn>
                  <a:cxn ang="0">
                    <a:pos x="69" y="562"/>
                  </a:cxn>
                  <a:cxn ang="0">
                    <a:pos x="62" y="536"/>
                  </a:cxn>
                  <a:cxn ang="0">
                    <a:pos x="54" y="467"/>
                  </a:cxn>
                  <a:cxn ang="0">
                    <a:pos x="54" y="376"/>
                  </a:cxn>
                  <a:cxn ang="0">
                    <a:pos x="50" y="227"/>
                  </a:cxn>
                  <a:cxn ang="0">
                    <a:pos x="49" y="171"/>
                  </a:cxn>
                  <a:cxn ang="0">
                    <a:pos x="47" y="157"/>
                  </a:cxn>
                  <a:cxn ang="0">
                    <a:pos x="56" y="134"/>
                  </a:cxn>
                  <a:cxn ang="0">
                    <a:pos x="79" y="110"/>
                  </a:cxn>
                  <a:cxn ang="0">
                    <a:pos x="128" y="81"/>
                  </a:cxn>
                  <a:cxn ang="0">
                    <a:pos x="189" y="63"/>
                  </a:cxn>
                  <a:cxn ang="0">
                    <a:pos x="293" y="46"/>
                  </a:cxn>
                  <a:cxn ang="0">
                    <a:pos x="355" y="44"/>
                  </a:cxn>
                  <a:cxn ang="0">
                    <a:pos x="425" y="49"/>
                  </a:cxn>
                  <a:cxn ang="0">
                    <a:pos x="493" y="66"/>
                  </a:cxn>
                  <a:cxn ang="0">
                    <a:pos x="539" y="94"/>
                  </a:cxn>
                  <a:cxn ang="0">
                    <a:pos x="560" y="116"/>
                  </a:cxn>
                  <a:cxn ang="0">
                    <a:pos x="573" y="144"/>
                  </a:cxn>
                  <a:cxn ang="0">
                    <a:pos x="578" y="178"/>
                  </a:cxn>
                  <a:cxn ang="0">
                    <a:pos x="578" y="234"/>
                  </a:cxn>
                  <a:cxn ang="0">
                    <a:pos x="594" y="403"/>
                  </a:cxn>
                  <a:cxn ang="0">
                    <a:pos x="598" y="446"/>
                  </a:cxn>
                  <a:cxn ang="0">
                    <a:pos x="598" y="574"/>
                  </a:cxn>
                  <a:cxn ang="0">
                    <a:pos x="602" y="587"/>
                  </a:cxn>
                  <a:cxn ang="0">
                    <a:pos x="612" y="595"/>
                  </a:cxn>
                  <a:cxn ang="0">
                    <a:pos x="633" y="594"/>
                  </a:cxn>
                  <a:cxn ang="0">
                    <a:pos x="641" y="583"/>
                  </a:cxn>
                  <a:cxn ang="0">
                    <a:pos x="644" y="574"/>
                  </a:cxn>
                  <a:cxn ang="0">
                    <a:pos x="645" y="515"/>
                  </a:cxn>
                  <a:cxn ang="0">
                    <a:pos x="646" y="491"/>
                  </a:cxn>
                  <a:cxn ang="0">
                    <a:pos x="640" y="420"/>
                  </a:cxn>
                </a:cxnLst>
                <a:rect l="0" t="0" r="r" b="b"/>
                <a:pathLst>
                  <a:path w="646" h="596">
                    <a:moveTo>
                      <a:pt x="640" y="420"/>
                    </a:moveTo>
                    <a:lnTo>
                      <a:pt x="640" y="420"/>
                    </a:lnTo>
                    <a:lnTo>
                      <a:pt x="638" y="389"/>
                    </a:lnTo>
                    <a:lnTo>
                      <a:pt x="637" y="359"/>
                    </a:lnTo>
                    <a:lnTo>
                      <a:pt x="632" y="299"/>
                    </a:lnTo>
                    <a:lnTo>
                      <a:pt x="625" y="239"/>
                    </a:lnTo>
                    <a:lnTo>
                      <a:pt x="624" y="209"/>
                    </a:lnTo>
                    <a:lnTo>
                      <a:pt x="624" y="179"/>
                    </a:lnTo>
                    <a:lnTo>
                      <a:pt x="624" y="178"/>
                    </a:lnTo>
                    <a:lnTo>
                      <a:pt x="624" y="178"/>
                    </a:lnTo>
                    <a:lnTo>
                      <a:pt x="624" y="178"/>
                    </a:lnTo>
                    <a:lnTo>
                      <a:pt x="624" y="178"/>
                    </a:lnTo>
                    <a:lnTo>
                      <a:pt x="624" y="175"/>
                    </a:lnTo>
                    <a:lnTo>
                      <a:pt x="624" y="175"/>
                    </a:lnTo>
                    <a:lnTo>
                      <a:pt x="624" y="170"/>
                    </a:lnTo>
                    <a:lnTo>
                      <a:pt x="624" y="170"/>
                    </a:lnTo>
                    <a:lnTo>
                      <a:pt x="623" y="155"/>
                    </a:lnTo>
                    <a:lnTo>
                      <a:pt x="620" y="142"/>
                    </a:lnTo>
                    <a:lnTo>
                      <a:pt x="618" y="129"/>
                    </a:lnTo>
                    <a:lnTo>
                      <a:pt x="614" y="117"/>
                    </a:lnTo>
                    <a:lnTo>
                      <a:pt x="608" y="107"/>
                    </a:lnTo>
                    <a:lnTo>
                      <a:pt x="603" y="97"/>
                    </a:lnTo>
                    <a:lnTo>
                      <a:pt x="597" y="87"/>
                    </a:lnTo>
                    <a:lnTo>
                      <a:pt x="589" y="78"/>
                    </a:lnTo>
                    <a:lnTo>
                      <a:pt x="581" y="69"/>
                    </a:lnTo>
                    <a:lnTo>
                      <a:pt x="572" y="61"/>
                    </a:lnTo>
                    <a:lnTo>
                      <a:pt x="563" y="55"/>
                    </a:lnTo>
                    <a:lnTo>
                      <a:pt x="553" y="48"/>
                    </a:lnTo>
                    <a:lnTo>
                      <a:pt x="533" y="36"/>
                    </a:lnTo>
                    <a:lnTo>
                      <a:pt x="509" y="26"/>
                    </a:lnTo>
                    <a:lnTo>
                      <a:pt x="485" y="18"/>
                    </a:lnTo>
                    <a:lnTo>
                      <a:pt x="459" y="13"/>
                    </a:lnTo>
                    <a:lnTo>
                      <a:pt x="434" y="8"/>
                    </a:lnTo>
                    <a:lnTo>
                      <a:pt x="408" y="4"/>
                    </a:lnTo>
                    <a:lnTo>
                      <a:pt x="382" y="1"/>
                    </a:lnTo>
                    <a:lnTo>
                      <a:pt x="357" y="0"/>
                    </a:lnTo>
                    <a:lnTo>
                      <a:pt x="309" y="0"/>
                    </a:lnTo>
                    <a:lnTo>
                      <a:pt x="309" y="0"/>
                    </a:lnTo>
                    <a:lnTo>
                      <a:pt x="281" y="1"/>
                    </a:lnTo>
                    <a:lnTo>
                      <a:pt x="254" y="4"/>
                    </a:lnTo>
                    <a:lnTo>
                      <a:pt x="229" y="8"/>
                    </a:lnTo>
                    <a:lnTo>
                      <a:pt x="203" y="13"/>
                    </a:lnTo>
                    <a:lnTo>
                      <a:pt x="178" y="21"/>
                    </a:lnTo>
                    <a:lnTo>
                      <a:pt x="153" y="29"/>
                    </a:lnTo>
                    <a:lnTo>
                      <a:pt x="127" y="38"/>
                    </a:lnTo>
                    <a:lnTo>
                      <a:pt x="102" y="48"/>
                    </a:lnTo>
                    <a:lnTo>
                      <a:pt x="102" y="48"/>
                    </a:lnTo>
                    <a:lnTo>
                      <a:pt x="84" y="57"/>
                    </a:lnTo>
                    <a:lnTo>
                      <a:pt x="66" y="68"/>
                    </a:lnTo>
                    <a:lnTo>
                      <a:pt x="49" y="80"/>
                    </a:lnTo>
                    <a:lnTo>
                      <a:pt x="34" y="94"/>
                    </a:lnTo>
                    <a:lnTo>
                      <a:pt x="21" y="110"/>
                    </a:lnTo>
                    <a:lnTo>
                      <a:pt x="16" y="117"/>
                    </a:lnTo>
                    <a:lnTo>
                      <a:pt x="11" y="127"/>
                    </a:lnTo>
                    <a:lnTo>
                      <a:pt x="7" y="136"/>
                    </a:lnTo>
                    <a:lnTo>
                      <a:pt x="3" y="146"/>
                    </a:lnTo>
                    <a:lnTo>
                      <a:pt x="1" y="157"/>
                    </a:lnTo>
                    <a:lnTo>
                      <a:pt x="0" y="167"/>
                    </a:lnTo>
                    <a:lnTo>
                      <a:pt x="0" y="167"/>
                    </a:lnTo>
                    <a:lnTo>
                      <a:pt x="1" y="175"/>
                    </a:lnTo>
                    <a:lnTo>
                      <a:pt x="4" y="180"/>
                    </a:lnTo>
                    <a:lnTo>
                      <a:pt x="4" y="180"/>
                    </a:lnTo>
                    <a:lnTo>
                      <a:pt x="4" y="235"/>
                    </a:lnTo>
                    <a:lnTo>
                      <a:pt x="5" y="289"/>
                    </a:lnTo>
                    <a:lnTo>
                      <a:pt x="7" y="344"/>
                    </a:lnTo>
                    <a:lnTo>
                      <a:pt x="8" y="397"/>
                    </a:lnTo>
                    <a:lnTo>
                      <a:pt x="8" y="397"/>
                    </a:lnTo>
                    <a:lnTo>
                      <a:pt x="8" y="440"/>
                    </a:lnTo>
                    <a:lnTo>
                      <a:pt x="9" y="484"/>
                    </a:lnTo>
                    <a:lnTo>
                      <a:pt x="11" y="506"/>
                    </a:lnTo>
                    <a:lnTo>
                      <a:pt x="15" y="528"/>
                    </a:lnTo>
                    <a:lnTo>
                      <a:pt x="18" y="549"/>
                    </a:lnTo>
                    <a:lnTo>
                      <a:pt x="24" y="569"/>
                    </a:lnTo>
                    <a:lnTo>
                      <a:pt x="24" y="569"/>
                    </a:lnTo>
                    <a:lnTo>
                      <a:pt x="26" y="574"/>
                    </a:lnTo>
                    <a:lnTo>
                      <a:pt x="29" y="578"/>
                    </a:lnTo>
                    <a:lnTo>
                      <a:pt x="32" y="580"/>
                    </a:lnTo>
                    <a:lnTo>
                      <a:pt x="35" y="583"/>
                    </a:lnTo>
                    <a:lnTo>
                      <a:pt x="39" y="584"/>
                    </a:lnTo>
                    <a:lnTo>
                      <a:pt x="45" y="584"/>
                    </a:lnTo>
                    <a:lnTo>
                      <a:pt x="52" y="583"/>
                    </a:lnTo>
                    <a:lnTo>
                      <a:pt x="60" y="580"/>
                    </a:lnTo>
                    <a:lnTo>
                      <a:pt x="64" y="578"/>
                    </a:lnTo>
                    <a:lnTo>
                      <a:pt x="67" y="574"/>
                    </a:lnTo>
                    <a:lnTo>
                      <a:pt x="68" y="570"/>
                    </a:lnTo>
                    <a:lnTo>
                      <a:pt x="69" y="566"/>
                    </a:lnTo>
                    <a:lnTo>
                      <a:pt x="69" y="562"/>
                    </a:lnTo>
                    <a:lnTo>
                      <a:pt x="68" y="557"/>
                    </a:lnTo>
                    <a:lnTo>
                      <a:pt x="68" y="557"/>
                    </a:lnTo>
                    <a:lnTo>
                      <a:pt x="62" y="536"/>
                    </a:lnTo>
                    <a:lnTo>
                      <a:pt x="58" y="514"/>
                    </a:lnTo>
                    <a:lnTo>
                      <a:pt x="55" y="490"/>
                    </a:lnTo>
                    <a:lnTo>
                      <a:pt x="54" y="467"/>
                    </a:lnTo>
                    <a:lnTo>
                      <a:pt x="54" y="421"/>
                    </a:lnTo>
                    <a:lnTo>
                      <a:pt x="54" y="376"/>
                    </a:lnTo>
                    <a:lnTo>
                      <a:pt x="54" y="376"/>
                    </a:lnTo>
                    <a:lnTo>
                      <a:pt x="52" y="327"/>
                    </a:lnTo>
                    <a:lnTo>
                      <a:pt x="51" y="277"/>
                    </a:lnTo>
                    <a:lnTo>
                      <a:pt x="50" y="227"/>
                    </a:lnTo>
                    <a:lnTo>
                      <a:pt x="50" y="178"/>
                    </a:lnTo>
                    <a:lnTo>
                      <a:pt x="50" y="178"/>
                    </a:lnTo>
                    <a:lnTo>
                      <a:pt x="49" y="171"/>
                    </a:lnTo>
                    <a:lnTo>
                      <a:pt x="46" y="165"/>
                    </a:lnTo>
                    <a:lnTo>
                      <a:pt x="46" y="165"/>
                    </a:lnTo>
                    <a:lnTo>
                      <a:pt x="47" y="157"/>
                    </a:lnTo>
                    <a:lnTo>
                      <a:pt x="50" y="149"/>
                    </a:lnTo>
                    <a:lnTo>
                      <a:pt x="52" y="142"/>
                    </a:lnTo>
                    <a:lnTo>
                      <a:pt x="56" y="134"/>
                    </a:lnTo>
                    <a:lnTo>
                      <a:pt x="60" y="128"/>
                    </a:lnTo>
                    <a:lnTo>
                      <a:pt x="66" y="121"/>
                    </a:lnTo>
                    <a:lnTo>
                      <a:pt x="79" y="110"/>
                    </a:lnTo>
                    <a:lnTo>
                      <a:pt x="93" y="99"/>
                    </a:lnTo>
                    <a:lnTo>
                      <a:pt x="110" y="90"/>
                    </a:lnTo>
                    <a:lnTo>
                      <a:pt x="128" y="81"/>
                    </a:lnTo>
                    <a:lnTo>
                      <a:pt x="148" y="74"/>
                    </a:lnTo>
                    <a:lnTo>
                      <a:pt x="168" y="68"/>
                    </a:lnTo>
                    <a:lnTo>
                      <a:pt x="189" y="63"/>
                    </a:lnTo>
                    <a:lnTo>
                      <a:pt x="228" y="53"/>
                    </a:lnTo>
                    <a:lnTo>
                      <a:pt x="264" y="48"/>
                    </a:lnTo>
                    <a:lnTo>
                      <a:pt x="293" y="46"/>
                    </a:lnTo>
                    <a:lnTo>
                      <a:pt x="293" y="46"/>
                    </a:lnTo>
                    <a:lnTo>
                      <a:pt x="332" y="44"/>
                    </a:lnTo>
                    <a:lnTo>
                      <a:pt x="355" y="44"/>
                    </a:lnTo>
                    <a:lnTo>
                      <a:pt x="378" y="44"/>
                    </a:lnTo>
                    <a:lnTo>
                      <a:pt x="402" y="47"/>
                    </a:lnTo>
                    <a:lnTo>
                      <a:pt x="425" y="49"/>
                    </a:lnTo>
                    <a:lnTo>
                      <a:pt x="449" y="53"/>
                    </a:lnTo>
                    <a:lnTo>
                      <a:pt x="471" y="60"/>
                    </a:lnTo>
                    <a:lnTo>
                      <a:pt x="493" y="66"/>
                    </a:lnTo>
                    <a:lnTo>
                      <a:pt x="513" y="76"/>
                    </a:lnTo>
                    <a:lnTo>
                      <a:pt x="531" y="87"/>
                    </a:lnTo>
                    <a:lnTo>
                      <a:pt x="539" y="94"/>
                    </a:lnTo>
                    <a:lnTo>
                      <a:pt x="547" y="100"/>
                    </a:lnTo>
                    <a:lnTo>
                      <a:pt x="553" y="108"/>
                    </a:lnTo>
                    <a:lnTo>
                      <a:pt x="560" y="116"/>
                    </a:lnTo>
                    <a:lnTo>
                      <a:pt x="565" y="124"/>
                    </a:lnTo>
                    <a:lnTo>
                      <a:pt x="570" y="133"/>
                    </a:lnTo>
                    <a:lnTo>
                      <a:pt x="573" y="144"/>
                    </a:lnTo>
                    <a:lnTo>
                      <a:pt x="577" y="154"/>
                    </a:lnTo>
                    <a:lnTo>
                      <a:pt x="578" y="166"/>
                    </a:lnTo>
                    <a:lnTo>
                      <a:pt x="578" y="178"/>
                    </a:lnTo>
                    <a:lnTo>
                      <a:pt x="578" y="178"/>
                    </a:lnTo>
                    <a:lnTo>
                      <a:pt x="578" y="205"/>
                    </a:lnTo>
                    <a:lnTo>
                      <a:pt x="578" y="234"/>
                    </a:lnTo>
                    <a:lnTo>
                      <a:pt x="582" y="290"/>
                    </a:lnTo>
                    <a:lnTo>
                      <a:pt x="587" y="346"/>
                    </a:lnTo>
                    <a:lnTo>
                      <a:pt x="594" y="403"/>
                    </a:lnTo>
                    <a:lnTo>
                      <a:pt x="594" y="403"/>
                    </a:lnTo>
                    <a:lnTo>
                      <a:pt x="597" y="423"/>
                    </a:lnTo>
                    <a:lnTo>
                      <a:pt x="598" y="446"/>
                    </a:lnTo>
                    <a:lnTo>
                      <a:pt x="598" y="489"/>
                    </a:lnTo>
                    <a:lnTo>
                      <a:pt x="598" y="574"/>
                    </a:lnTo>
                    <a:lnTo>
                      <a:pt x="598" y="574"/>
                    </a:lnTo>
                    <a:lnTo>
                      <a:pt x="598" y="579"/>
                    </a:lnTo>
                    <a:lnTo>
                      <a:pt x="599" y="583"/>
                    </a:lnTo>
                    <a:lnTo>
                      <a:pt x="602" y="587"/>
                    </a:lnTo>
                    <a:lnTo>
                      <a:pt x="604" y="591"/>
                    </a:lnTo>
                    <a:lnTo>
                      <a:pt x="608" y="594"/>
                    </a:lnTo>
                    <a:lnTo>
                      <a:pt x="612" y="595"/>
                    </a:lnTo>
                    <a:lnTo>
                      <a:pt x="620" y="596"/>
                    </a:lnTo>
                    <a:lnTo>
                      <a:pt x="629" y="595"/>
                    </a:lnTo>
                    <a:lnTo>
                      <a:pt x="633" y="594"/>
                    </a:lnTo>
                    <a:lnTo>
                      <a:pt x="636" y="591"/>
                    </a:lnTo>
                    <a:lnTo>
                      <a:pt x="640" y="587"/>
                    </a:lnTo>
                    <a:lnTo>
                      <a:pt x="641" y="583"/>
                    </a:lnTo>
                    <a:lnTo>
                      <a:pt x="642" y="579"/>
                    </a:lnTo>
                    <a:lnTo>
                      <a:pt x="644" y="574"/>
                    </a:lnTo>
                    <a:lnTo>
                      <a:pt x="644" y="574"/>
                    </a:lnTo>
                    <a:lnTo>
                      <a:pt x="642" y="544"/>
                    </a:lnTo>
                    <a:lnTo>
                      <a:pt x="642" y="529"/>
                    </a:lnTo>
                    <a:lnTo>
                      <a:pt x="645" y="515"/>
                    </a:lnTo>
                    <a:lnTo>
                      <a:pt x="645" y="515"/>
                    </a:lnTo>
                    <a:lnTo>
                      <a:pt x="646" y="503"/>
                    </a:lnTo>
                    <a:lnTo>
                      <a:pt x="646" y="491"/>
                    </a:lnTo>
                    <a:lnTo>
                      <a:pt x="644" y="468"/>
                    </a:lnTo>
                    <a:lnTo>
                      <a:pt x="641" y="444"/>
                    </a:lnTo>
                    <a:lnTo>
                      <a:pt x="640" y="420"/>
                    </a:lnTo>
                    <a:lnTo>
                      <a:pt x="640" y="42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26" name="Freeform 238"/>
              <p:cNvSpPr/>
              <p:nvPr/>
            </p:nvSpPr>
            <p:spPr bwMode="auto">
              <a:xfrm>
                <a:off x="3375026" y="4445001"/>
                <a:ext cx="231775" cy="158750"/>
              </a:xfrm>
              <a:custGeom>
                <a:avLst/>
                <a:gdLst/>
                <a:ahLst/>
                <a:cxnLst>
                  <a:cxn ang="0">
                    <a:pos x="556" y="153"/>
                  </a:cxn>
                  <a:cxn ang="0">
                    <a:pos x="518" y="98"/>
                  </a:cxn>
                  <a:cxn ang="0">
                    <a:pos x="475" y="55"/>
                  </a:cxn>
                  <a:cxn ang="0">
                    <a:pos x="424" y="25"/>
                  </a:cxn>
                  <a:cxn ang="0">
                    <a:pos x="364" y="7"/>
                  </a:cxn>
                  <a:cxn ang="0">
                    <a:pos x="294" y="0"/>
                  </a:cxn>
                  <a:cxn ang="0">
                    <a:pos x="247" y="1"/>
                  </a:cxn>
                  <a:cxn ang="0">
                    <a:pos x="178" y="13"/>
                  </a:cxn>
                  <a:cxn ang="0">
                    <a:pos x="111" y="39"/>
                  </a:cxn>
                  <a:cxn ang="0">
                    <a:pos x="76" y="62"/>
                  </a:cxn>
                  <a:cxn ang="0">
                    <a:pos x="36" y="103"/>
                  </a:cxn>
                  <a:cxn ang="0">
                    <a:pos x="8" y="157"/>
                  </a:cxn>
                  <a:cxn ang="0">
                    <a:pos x="2" y="175"/>
                  </a:cxn>
                  <a:cxn ang="0">
                    <a:pos x="4" y="237"/>
                  </a:cxn>
                  <a:cxn ang="0">
                    <a:pos x="23" y="315"/>
                  </a:cxn>
                  <a:cxn ang="0">
                    <a:pos x="39" y="345"/>
                  </a:cxn>
                  <a:cxn ang="0">
                    <a:pos x="76" y="379"/>
                  </a:cxn>
                  <a:cxn ang="0">
                    <a:pos x="123" y="399"/>
                  </a:cxn>
                  <a:cxn ang="0">
                    <a:pos x="133" y="399"/>
                  </a:cxn>
                  <a:cxn ang="0">
                    <a:pos x="144" y="392"/>
                  </a:cxn>
                  <a:cxn ang="0">
                    <a:pos x="152" y="373"/>
                  </a:cxn>
                  <a:cxn ang="0">
                    <a:pos x="148" y="361"/>
                  </a:cxn>
                  <a:cxn ang="0">
                    <a:pos x="135" y="354"/>
                  </a:cxn>
                  <a:cxn ang="0">
                    <a:pos x="108" y="344"/>
                  </a:cxn>
                  <a:cxn ang="0">
                    <a:pos x="76" y="313"/>
                  </a:cxn>
                  <a:cxn ang="0">
                    <a:pos x="55" y="269"/>
                  </a:cxn>
                  <a:cxn ang="0">
                    <a:pos x="47" y="221"/>
                  </a:cxn>
                  <a:cxn ang="0">
                    <a:pos x="52" y="175"/>
                  </a:cxn>
                  <a:cxn ang="0">
                    <a:pos x="63" y="148"/>
                  </a:cxn>
                  <a:cxn ang="0">
                    <a:pos x="93" y="109"/>
                  </a:cxn>
                  <a:cxn ang="0">
                    <a:pos x="131" y="81"/>
                  </a:cxn>
                  <a:cxn ang="0">
                    <a:pos x="161" y="65"/>
                  </a:cxn>
                  <a:cxn ang="0">
                    <a:pos x="210" y="51"/>
                  </a:cxn>
                  <a:cxn ang="0">
                    <a:pos x="294" y="46"/>
                  </a:cxn>
                  <a:cxn ang="0">
                    <a:pos x="344" y="48"/>
                  </a:cxn>
                  <a:cxn ang="0">
                    <a:pos x="390" y="60"/>
                  </a:cxn>
                  <a:cxn ang="0">
                    <a:pos x="432" y="79"/>
                  </a:cxn>
                  <a:cxn ang="0">
                    <a:pos x="468" y="106"/>
                  </a:cxn>
                  <a:cxn ang="0">
                    <a:pos x="500" y="143"/>
                  </a:cxn>
                  <a:cxn ang="0">
                    <a:pos x="515" y="173"/>
                  </a:cxn>
                  <a:cxn ang="0">
                    <a:pos x="531" y="217"/>
                  </a:cxn>
                  <a:cxn ang="0">
                    <a:pos x="532" y="263"/>
                  </a:cxn>
                  <a:cxn ang="0">
                    <a:pos x="519" y="305"/>
                  </a:cxn>
                  <a:cxn ang="0">
                    <a:pos x="490" y="336"/>
                  </a:cxn>
                  <a:cxn ang="0">
                    <a:pos x="443" y="354"/>
                  </a:cxn>
                  <a:cxn ang="0">
                    <a:pos x="434" y="358"/>
                  </a:cxn>
                  <a:cxn ang="0">
                    <a:pos x="426" y="368"/>
                  </a:cxn>
                  <a:cxn ang="0">
                    <a:pos x="430" y="388"/>
                  </a:cxn>
                  <a:cxn ang="0">
                    <a:pos x="445" y="399"/>
                  </a:cxn>
                  <a:cxn ang="0">
                    <a:pos x="455" y="399"/>
                  </a:cxn>
                  <a:cxn ang="0">
                    <a:pos x="507" y="379"/>
                  </a:cxn>
                  <a:cxn ang="0">
                    <a:pos x="548" y="344"/>
                  </a:cxn>
                  <a:cxn ang="0">
                    <a:pos x="574" y="298"/>
                  </a:cxn>
                  <a:cxn ang="0">
                    <a:pos x="583" y="245"/>
                  </a:cxn>
                  <a:cxn ang="0">
                    <a:pos x="574" y="191"/>
                  </a:cxn>
                </a:cxnLst>
                <a:rect l="0" t="0" r="r" b="b"/>
                <a:pathLst>
                  <a:path w="583" h="399">
                    <a:moveTo>
                      <a:pt x="566" y="174"/>
                    </a:moveTo>
                    <a:lnTo>
                      <a:pt x="566" y="174"/>
                    </a:lnTo>
                    <a:lnTo>
                      <a:pt x="556" y="153"/>
                    </a:lnTo>
                    <a:lnTo>
                      <a:pt x="544" y="133"/>
                    </a:lnTo>
                    <a:lnTo>
                      <a:pt x="531" y="115"/>
                    </a:lnTo>
                    <a:lnTo>
                      <a:pt x="518" y="98"/>
                    </a:lnTo>
                    <a:lnTo>
                      <a:pt x="505" y="82"/>
                    </a:lnTo>
                    <a:lnTo>
                      <a:pt x="490" y="68"/>
                    </a:lnTo>
                    <a:lnTo>
                      <a:pt x="475" y="55"/>
                    </a:lnTo>
                    <a:lnTo>
                      <a:pt x="458" y="45"/>
                    </a:lnTo>
                    <a:lnTo>
                      <a:pt x="441" y="34"/>
                    </a:lnTo>
                    <a:lnTo>
                      <a:pt x="424" y="25"/>
                    </a:lnTo>
                    <a:lnTo>
                      <a:pt x="404" y="18"/>
                    </a:lnTo>
                    <a:lnTo>
                      <a:pt x="384" y="12"/>
                    </a:lnTo>
                    <a:lnTo>
                      <a:pt x="364" y="7"/>
                    </a:lnTo>
                    <a:lnTo>
                      <a:pt x="341" y="3"/>
                    </a:lnTo>
                    <a:lnTo>
                      <a:pt x="319" y="1"/>
                    </a:lnTo>
                    <a:lnTo>
                      <a:pt x="294" y="0"/>
                    </a:lnTo>
                    <a:lnTo>
                      <a:pt x="294" y="0"/>
                    </a:lnTo>
                    <a:lnTo>
                      <a:pt x="271" y="0"/>
                    </a:lnTo>
                    <a:lnTo>
                      <a:pt x="247" y="1"/>
                    </a:lnTo>
                    <a:lnTo>
                      <a:pt x="224" y="4"/>
                    </a:lnTo>
                    <a:lnTo>
                      <a:pt x="200" y="8"/>
                    </a:lnTo>
                    <a:lnTo>
                      <a:pt x="178" y="13"/>
                    </a:lnTo>
                    <a:lnTo>
                      <a:pt x="154" y="20"/>
                    </a:lnTo>
                    <a:lnTo>
                      <a:pt x="132" y="29"/>
                    </a:lnTo>
                    <a:lnTo>
                      <a:pt x="111" y="39"/>
                    </a:lnTo>
                    <a:lnTo>
                      <a:pt x="111" y="39"/>
                    </a:lnTo>
                    <a:lnTo>
                      <a:pt x="91" y="50"/>
                    </a:lnTo>
                    <a:lnTo>
                      <a:pt x="76" y="62"/>
                    </a:lnTo>
                    <a:lnTo>
                      <a:pt x="60" y="75"/>
                    </a:lnTo>
                    <a:lnTo>
                      <a:pt x="48" y="88"/>
                    </a:lnTo>
                    <a:lnTo>
                      <a:pt x="36" y="103"/>
                    </a:lnTo>
                    <a:lnTo>
                      <a:pt x="26" y="119"/>
                    </a:lnTo>
                    <a:lnTo>
                      <a:pt x="17" y="137"/>
                    </a:lnTo>
                    <a:lnTo>
                      <a:pt x="8" y="157"/>
                    </a:lnTo>
                    <a:lnTo>
                      <a:pt x="8" y="157"/>
                    </a:lnTo>
                    <a:lnTo>
                      <a:pt x="5" y="166"/>
                    </a:lnTo>
                    <a:lnTo>
                      <a:pt x="2" y="175"/>
                    </a:lnTo>
                    <a:lnTo>
                      <a:pt x="0" y="195"/>
                    </a:lnTo>
                    <a:lnTo>
                      <a:pt x="1" y="216"/>
                    </a:lnTo>
                    <a:lnTo>
                      <a:pt x="4" y="237"/>
                    </a:lnTo>
                    <a:lnTo>
                      <a:pt x="8" y="258"/>
                    </a:lnTo>
                    <a:lnTo>
                      <a:pt x="13" y="277"/>
                    </a:lnTo>
                    <a:lnTo>
                      <a:pt x="23" y="315"/>
                    </a:lnTo>
                    <a:lnTo>
                      <a:pt x="23" y="315"/>
                    </a:lnTo>
                    <a:lnTo>
                      <a:pt x="30" y="331"/>
                    </a:lnTo>
                    <a:lnTo>
                      <a:pt x="39" y="345"/>
                    </a:lnTo>
                    <a:lnTo>
                      <a:pt x="50" y="358"/>
                    </a:lnTo>
                    <a:lnTo>
                      <a:pt x="61" y="370"/>
                    </a:lnTo>
                    <a:lnTo>
                      <a:pt x="76" y="379"/>
                    </a:lnTo>
                    <a:lnTo>
                      <a:pt x="90" y="388"/>
                    </a:lnTo>
                    <a:lnTo>
                      <a:pt x="107" y="394"/>
                    </a:lnTo>
                    <a:lnTo>
                      <a:pt x="123" y="399"/>
                    </a:lnTo>
                    <a:lnTo>
                      <a:pt x="123" y="399"/>
                    </a:lnTo>
                    <a:lnTo>
                      <a:pt x="128" y="399"/>
                    </a:lnTo>
                    <a:lnTo>
                      <a:pt x="133" y="399"/>
                    </a:lnTo>
                    <a:lnTo>
                      <a:pt x="137" y="398"/>
                    </a:lnTo>
                    <a:lnTo>
                      <a:pt x="141" y="395"/>
                    </a:lnTo>
                    <a:lnTo>
                      <a:pt x="144" y="392"/>
                    </a:lnTo>
                    <a:lnTo>
                      <a:pt x="148" y="388"/>
                    </a:lnTo>
                    <a:lnTo>
                      <a:pt x="150" y="381"/>
                    </a:lnTo>
                    <a:lnTo>
                      <a:pt x="152" y="373"/>
                    </a:lnTo>
                    <a:lnTo>
                      <a:pt x="150" y="369"/>
                    </a:lnTo>
                    <a:lnTo>
                      <a:pt x="149" y="365"/>
                    </a:lnTo>
                    <a:lnTo>
                      <a:pt x="148" y="361"/>
                    </a:lnTo>
                    <a:lnTo>
                      <a:pt x="144" y="358"/>
                    </a:lnTo>
                    <a:lnTo>
                      <a:pt x="140" y="356"/>
                    </a:lnTo>
                    <a:lnTo>
                      <a:pt x="135" y="354"/>
                    </a:lnTo>
                    <a:lnTo>
                      <a:pt x="135" y="354"/>
                    </a:lnTo>
                    <a:lnTo>
                      <a:pt x="122" y="351"/>
                    </a:lnTo>
                    <a:lnTo>
                      <a:pt x="108" y="344"/>
                    </a:lnTo>
                    <a:lnTo>
                      <a:pt x="97" y="335"/>
                    </a:lnTo>
                    <a:lnTo>
                      <a:pt x="85" y="324"/>
                    </a:lnTo>
                    <a:lnTo>
                      <a:pt x="76" y="313"/>
                    </a:lnTo>
                    <a:lnTo>
                      <a:pt x="68" y="300"/>
                    </a:lnTo>
                    <a:lnTo>
                      <a:pt x="61" y="285"/>
                    </a:lnTo>
                    <a:lnTo>
                      <a:pt x="55" y="269"/>
                    </a:lnTo>
                    <a:lnTo>
                      <a:pt x="51" y="254"/>
                    </a:lnTo>
                    <a:lnTo>
                      <a:pt x="48" y="237"/>
                    </a:lnTo>
                    <a:lnTo>
                      <a:pt x="47" y="221"/>
                    </a:lnTo>
                    <a:lnTo>
                      <a:pt x="47" y="205"/>
                    </a:lnTo>
                    <a:lnTo>
                      <a:pt x="48" y="190"/>
                    </a:lnTo>
                    <a:lnTo>
                      <a:pt x="52" y="175"/>
                    </a:lnTo>
                    <a:lnTo>
                      <a:pt x="56" y="161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73" y="133"/>
                    </a:lnTo>
                    <a:lnTo>
                      <a:pt x="82" y="120"/>
                    </a:lnTo>
                    <a:lnTo>
                      <a:pt x="93" y="109"/>
                    </a:lnTo>
                    <a:lnTo>
                      <a:pt x="105" y="98"/>
                    </a:lnTo>
                    <a:lnTo>
                      <a:pt x="118" y="89"/>
                    </a:lnTo>
                    <a:lnTo>
                      <a:pt x="131" y="81"/>
                    </a:lnTo>
                    <a:lnTo>
                      <a:pt x="145" y="73"/>
                    </a:lnTo>
                    <a:lnTo>
                      <a:pt x="161" y="65"/>
                    </a:lnTo>
                    <a:lnTo>
                      <a:pt x="161" y="65"/>
                    </a:lnTo>
                    <a:lnTo>
                      <a:pt x="178" y="59"/>
                    </a:lnTo>
                    <a:lnTo>
                      <a:pt x="193" y="55"/>
                    </a:lnTo>
                    <a:lnTo>
                      <a:pt x="210" y="51"/>
                    </a:lnTo>
                    <a:lnTo>
                      <a:pt x="227" y="48"/>
                    </a:lnTo>
                    <a:lnTo>
                      <a:pt x="260" y="46"/>
                    </a:lnTo>
                    <a:lnTo>
                      <a:pt x="294" y="46"/>
                    </a:lnTo>
                    <a:lnTo>
                      <a:pt x="294" y="46"/>
                    </a:lnTo>
                    <a:lnTo>
                      <a:pt x="328" y="47"/>
                    </a:lnTo>
                    <a:lnTo>
                      <a:pt x="344" y="48"/>
                    </a:lnTo>
                    <a:lnTo>
                      <a:pt x="360" y="52"/>
                    </a:lnTo>
                    <a:lnTo>
                      <a:pt x="375" y="55"/>
                    </a:lnTo>
                    <a:lnTo>
                      <a:pt x="390" y="60"/>
                    </a:lnTo>
                    <a:lnTo>
                      <a:pt x="404" y="65"/>
                    </a:lnTo>
                    <a:lnTo>
                      <a:pt x="418" y="72"/>
                    </a:lnTo>
                    <a:lnTo>
                      <a:pt x="432" y="79"/>
                    </a:lnTo>
                    <a:lnTo>
                      <a:pt x="443" y="86"/>
                    </a:lnTo>
                    <a:lnTo>
                      <a:pt x="456" y="96"/>
                    </a:lnTo>
                    <a:lnTo>
                      <a:pt x="468" y="106"/>
                    </a:lnTo>
                    <a:lnTo>
                      <a:pt x="479" y="118"/>
                    </a:lnTo>
                    <a:lnTo>
                      <a:pt x="489" y="130"/>
                    </a:lnTo>
                    <a:lnTo>
                      <a:pt x="500" y="143"/>
                    </a:lnTo>
                    <a:lnTo>
                      <a:pt x="509" y="157"/>
                    </a:lnTo>
                    <a:lnTo>
                      <a:pt x="509" y="157"/>
                    </a:lnTo>
                    <a:lnTo>
                      <a:pt x="515" y="173"/>
                    </a:lnTo>
                    <a:lnTo>
                      <a:pt x="522" y="187"/>
                    </a:lnTo>
                    <a:lnTo>
                      <a:pt x="527" y="203"/>
                    </a:lnTo>
                    <a:lnTo>
                      <a:pt x="531" y="217"/>
                    </a:lnTo>
                    <a:lnTo>
                      <a:pt x="534" y="233"/>
                    </a:lnTo>
                    <a:lnTo>
                      <a:pt x="534" y="249"/>
                    </a:lnTo>
                    <a:lnTo>
                      <a:pt x="532" y="263"/>
                    </a:lnTo>
                    <a:lnTo>
                      <a:pt x="530" y="277"/>
                    </a:lnTo>
                    <a:lnTo>
                      <a:pt x="526" y="292"/>
                    </a:lnTo>
                    <a:lnTo>
                      <a:pt x="519" y="305"/>
                    </a:lnTo>
                    <a:lnTo>
                      <a:pt x="511" y="317"/>
                    </a:lnTo>
                    <a:lnTo>
                      <a:pt x="502" y="327"/>
                    </a:lnTo>
                    <a:lnTo>
                      <a:pt x="490" y="336"/>
                    </a:lnTo>
                    <a:lnTo>
                      <a:pt x="476" y="344"/>
                    </a:lnTo>
                    <a:lnTo>
                      <a:pt x="460" y="351"/>
                    </a:lnTo>
                    <a:lnTo>
                      <a:pt x="443" y="354"/>
                    </a:lnTo>
                    <a:lnTo>
                      <a:pt x="443" y="354"/>
                    </a:lnTo>
                    <a:lnTo>
                      <a:pt x="438" y="356"/>
                    </a:lnTo>
                    <a:lnTo>
                      <a:pt x="434" y="358"/>
                    </a:lnTo>
                    <a:lnTo>
                      <a:pt x="430" y="361"/>
                    </a:lnTo>
                    <a:lnTo>
                      <a:pt x="429" y="365"/>
                    </a:lnTo>
                    <a:lnTo>
                      <a:pt x="426" y="368"/>
                    </a:lnTo>
                    <a:lnTo>
                      <a:pt x="426" y="373"/>
                    </a:lnTo>
                    <a:lnTo>
                      <a:pt x="428" y="381"/>
                    </a:lnTo>
                    <a:lnTo>
                      <a:pt x="430" y="388"/>
                    </a:lnTo>
                    <a:lnTo>
                      <a:pt x="437" y="395"/>
                    </a:lnTo>
                    <a:lnTo>
                      <a:pt x="441" y="396"/>
                    </a:lnTo>
                    <a:lnTo>
                      <a:pt x="445" y="399"/>
                    </a:lnTo>
                    <a:lnTo>
                      <a:pt x="450" y="399"/>
                    </a:lnTo>
                    <a:lnTo>
                      <a:pt x="455" y="399"/>
                    </a:lnTo>
                    <a:lnTo>
                      <a:pt x="455" y="399"/>
                    </a:lnTo>
                    <a:lnTo>
                      <a:pt x="473" y="394"/>
                    </a:lnTo>
                    <a:lnTo>
                      <a:pt x="490" y="387"/>
                    </a:lnTo>
                    <a:lnTo>
                      <a:pt x="507" y="379"/>
                    </a:lnTo>
                    <a:lnTo>
                      <a:pt x="522" y="369"/>
                    </a:lnTo>
                    <a:lnTo>
                      <a:pt x="535" y="357"/>
                    </a:lnTo>
                    <a:lnTo>
                      <a:pt x="548" y="344"/>
                    </a:lnTo>
                    <a:lnTo>
                      <a:pt x="557" y="330"/>
                    </a:lnTo>
                    <a:lnTo>
                      <a:pt x="566" y="314"/>
                    </a:lnTo>
                    <a:lnTo>
                      <a:pt x="574" y="298"/>
                    </a:lnTo>
                    <a:lnTo>
                      <a:pt x="578" y="281"/>
                    </a:lnTo>
                    <a:lnTo>
                      <a:pt x="582" y="263"/>
                    </a:lnTo>
                    <a:lnTo>
                      <a:pt x="583" y="245"/>
                    </a:lnTo>
                    <a:lnTo>
                      <a:pt x="582" y="228"/>
                    </a:lnTo>
                    <a:lnTo>
                      <a:pt x="579" y="209"/>
                    </a:lnTo>
                    <a:lnTo>
                      <a:pt x="574" y="191"/>
                    </a:lnTo>
                    <a:lnTo>
                      <a:pt x="566" y="174"/>
                    </a:lnTo>
                    <a:lnTo>
                      <a:pt x="566" y="174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  <p:sp>
            <p:nvSpPr>
              <p:cNvPr id="12527" name="Freeform 239"/>
              <p:cNvSpPr/>
              <p:nvPr/>
            </p:nvSpPr>
            <p:spPr bwMode="auto">
              <a:xfrm>
                <a:off x="3419476" y="4583113"/>
                <a:ext cx="147638" cy="182563"/>
              </a:xfrm>
              <a:custGeom>
                <a:avLst/>
                <a:gdLst/>
                <a:ahLst/>
                <a:cxnLst>
                  <a:cxn ang="0">
                    <a:pos x="361" y="190"/>
                  </a:cxn>
                  <a:cxn ang="0">
                    <a:pos x="360" y="34"/>
                  </a:cxn>
                  <a:cxn ang="0">
                    <a:pos x="357" y="25"/>
                  </a:cxn>
                  <a:cxn ang="0">
                    <a:pos x="350" y="16"/>
                  </a:cxn>
                  <a:cxn ang="0">
                    <a:pos x="329" y="13"/>
                  </a:cxn>
                  <a:cxn ang="0">
                    <a:pos x="318" y="21"/>
                  </a:cxn>
                  <a:cxn ang="0">
                    <a:pos x="314" y="34"/>
                  </a:cxn>
                  <a:cxn ang="0">
                    <a:pos x="317" y="135"/>
                  </a:cxn>
                  <a:cxn ang="0">
                    <a:pos x="320" y="234"/>
                  </a:cxn>
                  <a:cxn ang="0">
                    <a:pos x="317" y="335"/>
                  </a:cxn>
                  <a:cxn ang="0">
                    <a:pos x="312" y="357"/>
                  </a:cxn>
                  <a:cxn ang="0">
                    <a:pos x="297" y="382"/>
                  </a:cxn>
                  <a:cxn ang="0">
                    <a:pos x="275" y="397"/>
                  </a:cxn>
                  <a:cxn ang="0">
                    <a:pos x="240" y="408"/>
                  </a:cxn>
                  <a:cxn ang="0">
                    <a:pos x="199" y="411"/>
                  </a:cxn>
                  <a:cxn ang="0">
                    <a:pos x="156" y="407"/>
                  </a:cxn>
                  <a:cxn ang="0">
                    <a:pos x="114" y="392"/>
                  </a:cxn>
                  <a:cxn ang="0">
                    <a:pos x="91" y="377"/>
                  </a:cxn>
                  <a:cxn ang="0">
                    <a:pos x="74" y="358"/>
                  </a:cxn>
                  <a:cxn ang="0">
                    <a:pos x="61" y="322"/>
                  </a:cxn>
                  <a:cxn ang="0">
                    <a:pos x="55" y="275"/>
                  </a:cxn>
                  <a:cxn ang="0">
                    <a:pos x="51" y="243"/>
                  </a:cxn>
                  <a:cxn ang="0">
                    <a:pos x="50" y="192"/>
                  </a:cxn>
                  <a:cxn ang="0">
                    <a:pos x="53" y="124"/>
                  </a:cxn>
                  <a:cxn ang="0">
                    <a:pos x="47" y="59"/>
                  </a:cxn>
                  <a:cxn ang="0">
                    <a:pos x="49" y="31"/>
                  </a:cxn>
                  <a:cxn ang="0">
                    <a:pos x="49" y="14"/>
                  </a:cxn>
                  <a:cxn ang="0">
                    <a:pos x="36" y="1"/>
                  </a:cxn>
                  <a:cxn ang="0">
                    <a:pos x="23" y="0"/>
                  </a:cxn>
                  <a:cxn ang="0">
                    <a:pos x="10" y="4"/>
                  </a:cxn>
                  <a:cxn ang="0">
                    <a:pos x="2" y="14"/>
                  </a:cxn>
                  <a:cxn ang="0">
                    <a:pos x="0" y="23"/>
                  </a:cxn>
                  <a:cxn ang="0">
                    <a:pos x="6" y="132"/>
                  </a:cxn>
                  <a:cxn ang="0">
                    <a:pos x="6" y="169"/>
                  </a:cxn>
                  <a:cxn ang="0">
                    <a:pos x="4" y="264"/>
                  </a:cxn>
                  <a:cxn ang="0">
                    <a:pos x="12" y="320"/>
                  </a:cxn>
                  <a:cxn ang="0">
                    <a:pos x="23" y="350"/>
                  </a:cxn>
                  <a:cxn ang="0">
                    <a:pos x="44" y="390"/>
                  </a:cxn>
                  <a:cxn ang="0">
                    <a:pos x="72" y="420"/>
                  </a:cxn>
                  <a:cxn ang="0">
                    <a:pos x="108" y="441"/>
                  </a:cxn>
                  <a:cxn ang="0">
                    <a:pos x="151" y="452"/>
                  </a:cxn>
                  <a:cxn ang="0">
                    <a:pos x="182" y="456"/>
                  </a:cxn>
                  <a:cxn ang="0">
                    <a:pos x="241" y="456"/>
                  </a:cxn>
                  <a:cxn ang="0">
                    <a:pos x="283" y="447"/>
                  </a:cxn>
                  <a:cxn ang="0">
                    <a:pos x="309" y="434"/>
                  </a:cxn>
                  <a:cxn ang="0">
                    <a:pos x="339" y="401"/>
                  </a:cxn>
                  <a:cxn ang="0">
                    <a:pos x="357" y="361"/>
                  </a:cxn>
                  <a:cxn ang="0">
                    <a:pos x="365" y="331"/>
                  </a:cxn>
                  <a:cxn ang="0">
                    <a:pos x="369" y="278"/>
                  </a:cxn>
                  <a:cxn ang="0">
                    <a:pos x="364" y="210"/>
                  </a:cxn>
                </a:cxnLst>
                <a:rect l="0" t="0" r="r" b="b"/>
                <a:pathLst>
                  <a:path w="369" h="458">
                    <a:moveTo>
                      <a:pt x="364" y="210"/>
                    </a:moveTo>
                    <a:lnTo>
                      <a:pt x="364" y="210"/>
                    </a:lnTo>
                    <a:lnTo>
                      <a:pt x="361" y="190"/>
                    </a:lnTo>
                    <a:lnTo>
                      <a:pt x="360" y="167"/>
                    </a:lnTo>
                    <a:lnTo>
                      <a:pt x="359" y="123"/>
                    </a:lnTo>
                    <a:lnTo>
                      <a:pt x="360" y="34"/>
                    </a:lnTo>
                    <a:lnTo>
                      <a:pt x="360" y="34"/>
                    </a:lnTo>
                    <a:lnTo>
                      <a:pt x="359" y="29"/>
                    </a:lnTo>
                    <a:lnTo>
                      <a:pt x="357" y="25"/>
                    </a:lnTo>
                    <a:lnTo>
                      <a:pt x="355" y="21"/>
                    </a:lnTo>
                    <a:lnTo>
                      <a:pt x="352" y="18"/>
                    </a:lnTo>
                    <a:lnTo>
                      <a:pt x="350" y="16"/>
                    </a:lnTo>
                    <a:lnTo>
                      <a:pt x="346" y="13"/>
                    </a:lnTo>
                    <a:lnTo>
                      <a:pt x="337" y="12"/>
                    </a:lnTo>
                    <a:lnTo>
                      <a:pt x="329" y="13"/>
                    </a:lnTo>
                    <a:lnTo>
                      <a:pt x="325" y="16"/>
                    </a:lnTo>
                    <a:lnTo>
                      <a:pt x="321" y="18"/>
                    </a:lnTo>
                    <a:lnTo>
                      <a:pt x="318" y="21"/>
                    </a:lnTo>
                    <a:lnTo>
                      <a:pt x="316" y="25"/>
                    </a:lnTo>
                    <a:lnTo>
                      <a:pt x="314" y="29"/>
                    </a:lnTo>
                    <a:lnTo>
                      <a:pt x="314" y="34"/>
                    </a:lnTo>
                    <a:lnTo>
                      <a:pt x="314" y="34"/>
                    </a:lnTo>
                    <a:lnTo>
                      <a:pt x="314" y="85"/>
                    </a:lnTo>
                    <a:lnTo>
                      <a:pt x="317" y="135"/>
                    </a:lnTo>
                    <a:lnTo>
                      <a:pt x="318" y="184"/>
                    </a:lnTo>
                    <a:lnTo>
                      <a:pt x="320" y="234"/>
                    </a:lnTo>
                    <a:lnTo>
                      <a:pt x="320" y="234"/>
                    </a:lnTo>
                    <a:lnTo>
                      <a:pt x="321" y="285"/>
                    </a:lnTo>
                    <a:lnTo>
                      <a:pt x="320" y="310"/>
                    </a:lnTo>
                    <a:lnTo>
                      <a:pt x="317" y="335"/>
                    </a:lnTo>
                    <a:lnTo>
                      <a:pt x="317" y="335"/>
                    </a:lnTo>
                    <a:lnTo>
                      <a:pt x="316" y="346"/>
                    </a:lnTo>
                    <a:lnTo>
                      <a:pt x="312" y="357"/>
                    </a:lnTo>
                    <a:lnTo>
                      <a:pt x="308" y="366"/>
                    </a:lnTo>
                    <a:lnTo>
                      <a:pt x="303" y="374"/>
                    </a:lnTo>
                    <a:lnTo>
                      <a:pt x="297" y="382"/>
                    </a:lnTo>
                    <a:lnTo>
                      <a:pt x="291" y="387"/>
                    </a:lnTo>
                    <a:lnTo>
                      <a:pt x="283" y="392"/>
                    </a:lnTo>
                    <a:lnTo>
                      <a:pt x="275" y="397"/>
                    </a:lnTo>
                    <a:lnTo>
                      <a:pt x="267" y="401"/>
                    </a:lnTo>
                    <a:lnTo>
                      <a:pt x="258" y="404"/>
                    </a:lnTo>
                    <a:lnTo>
                      <a:pt x="240" y="408"/>
                    </a:lnTo>
                    <a:lnTo>
                      <a:pt x="220" y="411"/>
                    </a:lnTo>
                    <a:lnTo>
                      <a:pt x="199" y="411"/>
                    </a:lnTo>
                    <a:lnTo>
                      <a:pt x="199" y="411"/>
                    </a:lnTo>
                    <a:lnTo>
                      <a:pt x="185" y="411"/>
                    </a:lnTo>
                    <a:lnTo>
                      <a:pt x="170" y="409"/>
                    </a:lnTo>
                    <a:lnTo>
                      <a:pt x="156" y="407"/>
                    </a:lnTo>
                    <a:lnTo>
                      <a:pt x="142" y="403"/>
                    </a:lnTo>
                    <a:lnTo>
                      <a:pt x="127" y="399"/>
                    </a:lnTo>
                    <a:lnTo>
                      <a:pt x="114" y="392"/>
                    </a:lnTo>
                    <a:lnTo>
                      <a:pt x="102" y="386"/>
                    </a:lnTo>
                    <a:lnTo>
                      <a:pt x="91" y="377"/>
                    </a:lnTo>
                    <a:lnTo>
                      <a:pt x="91" y="377"/>
                    </a:lnTo>
                    <a:lnTo>
                      <a:pt x="84" y="371"/>
                    </a:lnTo>
                    <a:lnTo>
                      <a:pt x="79" y="365"/>
                    </a:lnTo>
                    <a:lnTo>
                      <a:pt x="74" y="358"/>
                    </a:lnTo>
                    <a:lnTo>
                      <a:pt x="70" y="352"/>
                    </a:lnTo>
                    <a:lnTo>
                      <a:pt x="64" y="337"/>
                    </a:lnTo>
                    <a:lnTo>
                      <a:pt x="61" y="322"/>
                    </a:lnTo>
                    <a:lnTo>
                      <a:pt x="59" y="307"/>
                    </a:lnTo>
                    <a:lnTo>
                      <a:pt x="58" y="290"/>
                    </a:lnTo>
                    <a:lnTo>
                      <a:pt x="55" y="275"/>
                    </a:lnTo>
                    <a:lnTo>
                      <a:pt x="54" y="259"/>
                    </a:lnTo>
                    <a:lnTo>
                      <a:pt x="54" y="259"/>
                    </a:lnTo>
                    <a:lnTo>
                      <a:pt x="51" y="243"/>
                    </a:lnTo>
                    <a:lnTo>
                      <a:pt x="50" y="226"/>
                    </a:lnTo>
                    <a:lnTo>
                      <a:pt x="49" y="209"/>
                    </a:lnTo>
                    <a:lnTo>
                      <a:pt x="50" y="192"/>
                    </a:lnTo>
                    <a:lnTo>
                      <a:pt x="51" y="158"/>
                    </a:lnTo>
                    <a:lnTo>
                      <a:pt x="53" y="124"/>
                    </a:lnTo>
                    <a:lnTo>
                      <a:pt x="53" y="124"/>
                    </a:lnTo>
                    <a:lnTo>
                      <a:pt x="51" y="103"/>
                    </a:lnTo>
                    <a:lnTo>
                      <a:pt x="50" y="81"/>
                    </a:lnTo>
                    <a:lnTo>
                      <a:pt x="47" y="59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9" y="31"/>
                    </a:lnTo>
                    <a:lnTo>
                      <a:pt x="50" y="26"/>
                    </a:lnTo>
                    <a:lnTo>
                      <a:pt x="50" y="20"/>
                    </a:lnTo>
                    <a:lnTo>
                      <a:pt x="49" y="14"/>
                    </a:lnTo>
                    <a:lnTo>
                      <a:pt x="46" y="8"/>
                    </a:lnTo>
                    <a:lnTo>
                      <a:pt x="42" y="4"/>
                    </a:lnTo>
                    <a:lnTo>
                      <a:pt x="36" y="1"/>
                    </a:lnTo>
                    <a:lnTo>
                      <a:pt x="28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9" y="0"/>
                    </a:lnTo>
                    <a:lnTo>
                      <a:pt x="13" y="1"/>
                    </a:lnTo>
                    <a:lnTo>
                      <a:pt x="10" y="4"/>
                    </a:lnTo>
                    <a:lnTo>
                      <a:pt x="7" y="6"/>
                    </a:lnTo>
                    <a:lnTo>
                      <a:pt x="4" y="10"/>
                    </a:lnTo>
                    <a:lnTo>
                      <a:pt x="2" y="14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2" y="59"/>
                    </a:lnTo>
                    <a:lnTo>
                      <a:pt x="4" y="95"/>
                    </a:lnTo>
                    <a:lnTo>
                      <a:pt x="6" y="132"/>
                    </a:lnTo>
                    <a:lnTo>
                      <a:pt x="7" y="150"/>
                    </a:lnTo>
                    <a:lnTo>
                      <a:pt x="6" y="169"/>
                    </a:lnTo>
                    <a:lnTo>
                      <a:pt x="6" y="169"/>
                    </a:lnTo>
                    <a:lnTo>
                      <a:pt x="4" y="205"/>
                    </a:lnTo>
                    <a:lnTo>
                      <a:pt x="4" y="244"/>
                    </a:lnTo>
                    <a:lnTo>
                      <a:pt x="4" y="264"/>
                    </a:lnTo>
                    <a:lnTo>
                      <a:pt x="6" y="284"/>
                    </a:lnTo>
                    <a:lnTo>
                      <a:pt x="8" y="302"/>
                    </a:lnTo>
                    <a:lnTo>
                      <a:pt x="12" y="320"/>
                    </a:lnTo>
                    <a:lnTo>
                      <a:pt x="12" y="320"/>
                    </a:lnTo>
                    <a:lnTo>
                      <a:pt x="17" y="336"/>
                    </a:lnTo>
                    <a:lnTo>
                      <a:pt x="23" y="350"/>
                    </a:lnTo>
                    <a:lnTo>
                      <a:pt x="29" y="365"/>
                    </a:lnTo>
                    <a:lnTo>
                      <a:pt x="36" y="378"/>
                    </a:lnTo>
                    <a:lnTo>
                      <a:pt x="44" y="390"/>
                    </a:lnTo>
                    <a:lnTo>
                      <a:pt x="53" y="400"/>
                    </a:lnTo>
                    <a:lnTo>
                      <a:pt x="62" y="411"/>
                    </a:lnTo>
                    <a:lnTo>
                      <a:pt x="72" y="420"/>
                    </a:lnTo>
                    <a:lnTo>
                      <a:pt x="84" y="428"/>
                    </a:lnTo>
                    <a:lnTo>
                      <a:pt x="96" y="434"/>
                    </a:lnTo>
                    <a:lnTo>
                      <a:pt x="108" y="441"/>
                    </a:lnTo>
                    <a:lnTo>
                      <a:pt x="122" y="446"/>
                    </a:lnTo>
                    <a:lnTo>
                      <a:pt x="135" y="450"/>
                    </a:lnTo>
                    <a:lnTo>
                      <a:pt x="151" y="452"/>
                    </a:lnTo>
                    <a:lnTo>
                      <a:pt x="166" y="455"/>
                    </a:lnTo>
                    <a:lnTo>
                      <a:pt x="182" y="456"/>
                    </a:lnTo>
                    <a:lnTo>
                      <a:pt x="182" y="456"/>
                    </a:lnTo>
                    <a:lnTo>
                      <a:pt x="212" y="458"/>
                    </a:lnTo>
                    <a:lnTo>
                      <a:pt x="227" y="458"/>
                    </a:lnTo>
                    <a:lnTo>
                      <a:pt x="241" y="456"/>
                    </a:lnTo>
                    <a:lnTo>
                      <a:pt x="255" y="455"/>
                    </a:lnTo>
                    <a:lnTo>
                      <a:pt x="270" y="452"/>
                    </a:lnTo>
                    <a:lnTo>
                      <a:pt x="283" y="447"/>
                    </a:lnTo>
                    <a:lnTo>
                      <a:pt x="297" y="442"/>
                    </a:lnTo>
                    <a:lnTo>
                      <a:pt x="297" y="442"/>
                    </a:lnTo>
                    <a:lnTo>
                      <a:pt x="309" y="434"/>
                    </a:lnTo>
                    <a:lnTo>
                      <a:pt x="321" y="425"/>
                    </a:lnTo>
                    <a:lnTo>
                      <a:pt x="330" y="413"/>
                    </a:lnTo>
                    <a:lnTo>
                      <a:pt x="339" y="401"/>
                    </a:lnTo>
                    <a:lnTo>
                      <a:pt x="347" y="388"/>
                    </a:lnTo>
                    <a:lnTo>
                      <a:pt x="352" y="374"/>
                    </a:lnTo>
                    <a:lnTo>
                      <a:pt x="357" y="361"/>
                    </a:lnTo>
                    <a:lnTo>
                      <a:pt x="361" y="346"/>
                    </a:lnTo>
                    <a:lnTo>
                      <a:pt x="361" y="346"/>
                    </a:lnTo>
                    <a:lnTo>
                      <a:pt x="365" y="331"/>
                    </a:lnTo>
                    <a:lnTo>
                      <a:pt x="367" y="315"/>
                    </a:lnTo>
                    <a:lnTo>
                      <a:pt x="368" y="297"/>
                    </a:lnTo>
                    <a:lnTo>
                      <a:pt x="369" y="278"/>
                    </a:lnTo>
                    <a:lnTo>
                      <a:pt x="368" y="243"/>
                    </a:lnTo>
                    <a:lnTo>
                      <a:pt x="364" y="210"/>
                    </a:lnTo>
                    <a:lnTo>
                      <a:pt x="364" y="210"/>
                    </a:lnTo>
                    <a:close/>
                  </a:path>
                </a:pathLst>
              </a:custGeom>
              <a:grpFill/>
              <a:ln w="9525">
                <a:noFill/>
                <a:round/>
              </a:ln>
            </p:spPr>
            <p:txBody>
              <a:bodyPr vert="horz" wrap="square" lIns="121920" tIns="60960" rIns="121920" bIns="60960" numCol="1" anchor="t" anchorCtr="0" compatLnSpc="1"/>
              <a:lstStyle/>
              <a:p>
                <a:endParaRPr lang="zh-CN" altLang="en-US" sz="2400"/>
              </a:p>
            </p:txBody>
          </p:sp>
        </p:grpSp>
      </p:grpSp>
      <p:grpSp>
        <p:nvGrpSpPr>
          <p:cNvPr id="1276" name="组合 1275"/>
          <p:cNvGrpSpPr/>
          <p:nvPr/>
        </p:nvGrpSpPr>
        <p:grpSpPr>
          <a:xfrm>
            <a:off x="5626101" y="980000"/>
            <a:ext cx="874184" cy="916517"/>
            <a:chOff x="4219576" y="1004888"/>
            <a:chExt cx="655638" cy="687388"/>
          </a:xfrm>
          <a:solidFill>
            <a:schemeClr val="bg1"/>
          </a:solidFill>
        </p:grpSpPr>
        <p:sp>
          <p:nvSpPr>
            <p:cNvPr id="12528" name="Freeform 240"/>
            <p:cNvSpPr/>
            <p:nvPr/>
          </p:nvSpPr>
          <p:spPr bwMode="auto">
            <a:xfrm>
              <a:off x="4238626" y="1025526"/>
              <a:ext cx="84138" cy="85725"/>
            </a:xfrm>
            <a:custGeom>
              <a:avLst/>
              <a:gdLst/>
              <a:ahLst/>
              <a:cxnLst>
                <a:cxn ang="0">
                  <a:pos x="205" y="1"/>
                </a:cxn>
                <a:cxn ang="0">
                  <a:pos x="205" y="1"/>
                </a:cxn>
                <a:cxn ang="0">
                  <a:pos x="200" y="4"/>
                </a:cxn>
                <a:cxn ang="0">
                  <a:pos x="195" y="8"/>
                </a:cxn>
                <a:cxn ang="0">
                  <a:pos x="186" y="17"/>
                </a:cxn>
                <a:cxn ang="0">
                  <a:pos x="178" y="26"/>
                </a:cxn>
                <a:cxn ang="0">
                  <a:pos x="170" y="36"/>
                </a:cxn>
                <a:cxn ang="0">
                  <a:pos x="170" y="36"/>
                </a:cxn>
                <a:cxn ang="0">
                  <a:pos x="156" y="51"/>
                </a:cxn>
                <a:cxn ang="0">
                  <a:pos x="141" y="64"/>
                </a:cxn>
                <a:cxn ang="0">
                  <a:pos x="125" y="77"/>
                </a:cxn>
                <a:cxn ang="0">
                  <a:pos x="110" y="90"/>
                </a:cxn>
                <a:cxn ang="0">
                  <a:pos x="110" y="90"/>
                </a:cxn>
                <a:cxn ang="0">
                  <a:pos x="82" y="118"/>
                </a:cxn>
                <a:cxn ang="0">
                  <a:pos x="55" y="148"/>
                </a:cxn>
                <a:cxn ang="0">
                  <a:pos x="3" y="206"/>
                </a:cxn>
                <a:cxn ang="0">
                  <a:pos x="3" y="206"/>
                </a:cxn>
                <a:cxn ang="0">
                  <a:pos x="1" y="209"/>
                </a:cxn>
                <a:cxn ang="0">
                  <a:pos x="0" y="212"/>
                </a:cxn>
                <a:cxn ang="0">
                  <a:pos x="3" y="216"/>
                </a:cxn>
                <a:cxn ang="0">
                  <a:pos x="6" y="217"/>
                </a:cxn>
                <a:cxn ang="0">
                  <a:pos x="8" y="217"/>
                </a:cxn>
                <a:cxn ang="0">
                  <a:pos x="10" y="214"/>
                </a:cxn>
                <a:cxn ang="0">
                  <a:pos x="10" y="214"/>
                </a:cxn>
                <a:cxn ang="0">
                  <a:pos x="57" y="161"/>
                </a:cxn>
                <a:cxn ang="0">
                  <a:pos x="81" y="133"/>
                </a:cxn>
                <a:cxn ang="0">
                  <a:pos x="107" y="108"/>
                </a:cxn>
                <a:cxn ang="0">
                  <a:pos x="107" y="108"/>
                </a:cxn>
                <a:cxn ang="0">
                  <a:pos x="132" y="86"/>
                </a:cxn>
                <a:cxn ang="0">
                  <a:pos x="158" y="63"/>
                </a:cxn>
                <a:cxn ang="0">
                  <a:pos x="158" y="63"/>
                </a:cxn>
                <a:cxn ang="0">
                  <a:pos x="165" y="57"/>
                </a:cxn>
                <a:cxn ang="0">
                  <a:pos x="171" y="50"/>
                </a:cxn>
                <a:cxn ang="0">
                  <a:pos x="184" y="35"/>
                </a:cxn>
                <a:cxn ang="0">
                  <a:pos x="197" y="21"/>
                </a:cxn>
                <a:cxn ang="0">
                  <a:pos x="204" y="14"/>
                </a:cxn>
                <a:cxn ang="0">
                  <a:pos x="212" y="10"/>
                </a:cxn>
                <a:cxn ang="0">
                  <a:pos x="212" y="10"/>
                </a:cxn>
                <a:cxn ang="0">
                  <a:pos x="213" y="9"/>
                </a:cxn>
                <a:cxn ang="0">
                  <a:pos x="214" y="8"/>
                </a:cxn>
                <a:cxn ang="0">
                  <a:pos x="214" y="5"/>
                </a:cxn>
                <a:cxn ang="0">
                  <a:pos x="213" y="4"/>
                </a:cxn>
                <a:cxn ang="0">
                  <a:pos x="211" y="0"/>
                </a:cxn>
                <a:cxn ang="0">
                  <a:pos x="208" y="0"/>
                </a:cxn>
                <a:cxn ang="0">
                  <a:pos x="205" y="1"/>
                </a:cxn>
                <a:cxn ang="0">
                  <a:pos x="205" y="1"/>
                </a:cxn>
              </a:cxnLst>
              <a:rect l="0" t="0" r="r" b="b"/>
              <a:pathLst>
                <a:path w="214" h="217">
                  <a:moveTo>
                    <a:pt x="205" y="1"/>
                  </a:moveTo>
                  <a:lnTo>
                    <a:pt x="205" y="1"/>
                  </a:lnTo>
                  <a:lnTo>
                    <a:pt x="200" y="4"/>
                  </a:lnTo>
                  <a:lnTo>
                    <a:pt x="195" y="8"/>
                  </a:lnTo>
                  <a:lnTo>
                    <a:pt x="186" y="17"/>
                  </a:lnTo>
                  <a:lnTo>
                    <a:pt x="178" y="2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56" y="51"/>
                  </a:lnTo>
                  <a:lnTo>
                    <a:pt x="141" y="64"/>
                  </a:lnTo>
                  <a:lnTo>
                    <a:pt x="125" y="77"/>
                  </a:lnTo>
                  <a:lnTo>
                    <a:pt x="110" y="90"/>
                  </a:lnTo>
                  <a:lnTo>
                    <a:pt x="110" y="90"/>
                  </a:lnTo>
                  <a:lnTo>
                    <a:pt x="82" y="118"/>
                  </a:lnTo>
                  <a:lnTo>
                    <a:pt x="55" y="148"/>
                  </a:lnTo>
                  <a:lnTo>
                    <a:pt x="3" y="206"/>
                  </a:lnTo>
                  <a:lnTo>
                    <a:pt x="3" y="206"/>
                  </a:lnTo>
                  <a:lnTo>
                    <a:pt x="1" y="209"/>
                  </a:lnTo>
                  <a:lnTo>
                    <a:pt x="0" y="212"/>
                  </a:lnTo>
                  <a:lnTo>
                    <a:pt x="3" y="216"/>
                  </a:lnTo>
                  <a:lnTo>
                    <a:pt x="6" y="217"/>
                  </a:lnTo>
                  <a:lnTo>
                    <a:pt x="8" y="217"/>
                  </a:lnTo>
                  <a:lnTo>
                    <a:pt x="10" y="214"/>
                  </a:lnTo>
                  <a:lnTo>
                    <a:pt x="10" y="214"/>
                  </a:lnTo>
                  <a:lnTo>
                    <a:pt x="57" y="161"/>
                  </a:lnTo>
                  <a:lnTo>
                    <a:pt x="81" y="133"/>
                  </a:lnTo>
                  <a:lnTo>
                    <a:pt x="107" y="108"/>
                  </a:lnTo>
                  <a:lnTo>
                    <a:pt x="107" y="108"/>
                  </a:lnTo>
                  <a:lnTo>
                    <a:pt x="132" y="86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65" y="57"/>
                  </a:lnTo>
                  <a:lnTo>
                    <a:pt x="171" y="50"/>
                  </a:lnTo>
                  <a:lnTo>
                    <a:pt x="184" y="35"/>
                  </a:lnTo>
                  <a:lnTo>
                    <a:pt x="197" y="21"/>
                  </a:lnTo>
                  <a:lnTo>
                    <a:pt x="204" y="14"/>
                  </a:lnTo>
                  <a:lnTo>
                    <a:pt x="212" y="10"/>
                  </a:lnTo>
                  <a:lnTo>
                    <a:pt x="212" y="10"/>
                  </a:lnTo>
                  <a:lnTo>
                    <a:pt x="213" y="9"/>
                  </a:lnTo>
                  <a:lnTo>
                    <a:pt x="214" y="8"/>
                  </a:lnTo>
                  <a:lnTo>
                    <a:pt x="214" y="5"/>
                  </a:lnTo>
                  <a:lnTo>
                    <a:pt x="213" y="4"/>
                  </a:lnTo>
                  <a:lnTo>
                    <a:pt x="211" y="0"/>
                  </a:lnTo>
                  <a:lnTo>
                    <a:pt x="208" y="0"/>
                  </a:lnTo>
                  <a:lnTo>
                    <a:pt x="205" y="1"/>
                  </a:lnTo>
                  <a:lnTo>
                    <a:pt x="20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29" name="Freeform 241"/>
            <p:cNvSpPr/>
            <p:nvPr/>
          </p:nvSpPr>
          <p:spPr bwMode="auto">
            <a:xfrm>
              <a:off x="4237039" y="1017588"/>
              <a:ext cx="152400" cy="133350"/>
            </a:xfrm>
            <a:custGeom>
              <a:avLst/>
              <a:gdLst/>
              <a:ahLst/>
              <a:cxnLst>
                <a:cxn ang="0">
                  <a:pos x="374" y="0"/>
                </a:cxn>
                <a:cxn ang="0">
                  <a:pos x="374" y="0"/>
                </a:cxn>
                <a:cxn ang="0">
                  <a:pos x="350" y="17"/>
                </a:cxn>
                <a:cxn ang="0">
                  <a:pos x="325" y="34"/>
                </a:cxn>
                <a:cxn ang="0">
                  <a:pos x="300" y="50"/>
                </a:cxn>
                <a:cxn ang="0">
                  <a:pos x="276" y="68"/>
                </a:cxn>
                <a:cxn ang="0">
                  <a:pos x="276" y="68"/>
                </a:cxn>
                <a:cxn ang="0">
                  <a:pos x="262" y="80"/>
                </a:cxn>
                <a:cxn ang="0">
                  <a:pos x="246" y="90"/>
                </a:cxn>
                <a:cxn ang="0">
                  <a:pos x="231" y="101"/>
                </a:cxn>
                <a:cxn ang="0">
                  <a:pos x="216" y="112"/>
                </a:cxn>
                <a:cxn ang="0">
                  <a:pos x="216" y="112"/>
                </a:cxn>
                <a:cxn ang="0">
                  <a:pos x="191" y="136"/>
                </a:cxn>
                <a:cxn ang="0">
                  <a:pos x="166" y="161"/>
                </a:cxn>
                <a:cxn ang="0">
                  <a:pos x="166" y="161"/>
                </a:cxn>
                <a:cxn ang="0">
                  <a:pos x="125" y="201"/>
                </a:cxn>
                <a:cxn ang="0">
                  <a:pos x="81" y="242"/>
                </a:cxn>
                <a:cxn ang="0">
                  <a:pos x="41" y="284"/>
                </a:cxn>
                <a:cxn ang="0">
                  <a:pos x="2" y="327"/>
                </a:cxn>
                <a:cxn ang="0">
                  <a:pos x="2" y="327"/>
                </a:cxn>
                <a:cxn ang="0">
                  <a:pos x="0" y="329"/>
                </a:cxn>
                <a:cxn ang="0">
                  <a:pos x="0" y="333"/>
                </a:cxn>
                <a:cxn ang="0">
                  <a:pos x="3" y="336"/>
                </a:cxn>
                <a:cxn ang="0">
                  <a:pos x="6" y="336"/>
                </a:cxn>
                <a:cxn ang="0">
                  <a:pos x="9" y="336"/>
                </a:cxn>
                <a:cxn ang="0">
                  <a:pos x="9" y="336"/>
                </a:cxn>
                <a:cxn ang="0">
                  <a:pos x="12" y="336"/>
                </a:cxn>
                <a:cxn ang="0">
                  <a:pos x="13" y="335"/>
                </a:cxn>
                <a:cxn ang="0">
                  <a:pos x="15" y="332"/>
                </a:cxn>
                <a:cxn ang="0">
                  <a:pos x="15" y="331"/>
                </a:cxn>
                <a:cxn ang="0">
                  <a:pos x="15" y="331"/>
                </a:cxn>
                <a:cxn ang="0">
                  <a:pos x="51" y="290"/>
                </a:cxn>
                <a:cxn ang="0">
                  <a:pos x="89" y="251"/>
                </a:cxn>
                <a:cxn ang="0">
                  <a:pos x="168" y="175"/>
                </a:cxn>
                <a:cxn ang="0">
                  <a:pos x="168" y="175"/>
                </a:cxn>
                <a:cxn ang="0">
                  <a:pos x="193" y="150"/>
                </a:cxn>
                <a:cxn ang="0">
                  <a:pos x="219" y="127"/>
                </a:cxn>
                <a:cxn ang="0">
                  <a:pos x="246" y="106"/>
                </a:cxn>
                <a:cxn ang="0">
                  <a:pos x="275" y="85"/>
                </a:cxn>
                <a:cxn ang="0">
                  <a:pos x="275" y="85"/>
                </a:cxn>
                <a:cxn ang="0">
                  <a:pos x="288" y="74"/>
                </a:cxn>
                <a:cxn ang="0">
                  <a:pos x="300" y="64"/>
                </a:cxn>
                <a:cxn ang="0">
                  <a:pos x="313" y="55"/>
                </a:cxn>
                <a:cxn ang="0">
                  <a:pos x="326" y="44"/>
                </a:cxn>
                <a:cxn ang="0">
                  <a:pos x="326" y="44"/>
                </a:cxn>
                <a:cxn ang="0">
                  <a:pos x="353" y="27"/>
                </a:cxn>
                <a:cxn ang="0">
                  <a:pos x="367" y="19"/>
                </a:cxn>
                <a:cxn ang="0">
                  <a:pos x="380" y="10"/>
                </a:cxn>
                <a:cxn ang="0">
                  <a:pos x="380" y="10"/>
                </a:cxn>
                <a:cxn ang="0">
                  <a:pos x="382" y="9"/>
                </a:cxn>
                <a:cxn ang="0">
                  <a:pos x="382" y="6"/>
                </a:cxn>
                <a:cxn ang="0">
                  <a:pos x="382" y="2"/>
                </a:cxn>
                <a:cxn ang="0">
                  <a:pos x="381" y="1"/>
                </a:cxn>
                <a:cxn ang="0">
                  <a:pos x="378" y="0"/>
                </a:cxn>
                <a:cxn ang="0">
                  <a:pos x="377" y="0"/>
                </a:cxn>
                <a:cxn ang="0">
                  <a:pos x="374" y="0"/>
                </a:cxn>
                <a:cxn ang="0">
                  <a:pos x="374" y="0"/>
                </a:cxn>
              </a:cxnLst>
              <a:rect l="0" t="0" r="r" b="b"/>
              <a:pathLst>
                <a:path w="382" h="336">
                  <a:moveTo>
                    <a:pt x="374" y="0"/>
                  </a:moveTo>
                  <a:lnTo>
                    <a:pt x="374" y="0"/>
                  </a:lnTo>
                  <a:lnTo>
                    <a:pt x="350" y="17"/>
                  </a:lnTo>
                  <a:lnTo>
                    <a:pt x="325" y="34"/>
                  </a:lnTo>
                  <a:lnTo>
                    <a:pt x="300" y="50"/>
                  </a:lnTo>
                  <a:lnTo>
                    <a:pt x="276" y="68"/>
                  </a:lnTo>
                  <a:lnTo>
                    <a:pt x="276" y="68"/>
                  </a:lnTo>
                  <a:lnTo>
                    <a:pt x="262" y="80"/>
                  </a:lnTo>
                  <a:lnTo>
                    <a:pt x="246" y="90"/>
                  </a:lnTo>
                  <a:lnTo>
                    <a:pt x="231" y="101"/>
                  </a:lnTo>
                  <a:lnTo>
                    <a:pt x="216" y="112"/>
                  </a:lnTo>
                  <a:lnTo>
                    <a:pt x="216" y="112"/>
                  </a:lnTo>
                  <a:lnTo>
                    <a:pt x="191" y="136"/>
                  </a:lnTo>
                  <a:lnTo>
                    <a:pt x="166" y="161"/>
                  </a:lnTo>
                  <a:lnTo>
                    <a:pt x="166" y="161"/>
                  </a:lnTo>
                  <a:lnTo>
                    <a:pt x="125" y="201"/>
                  </a:lnTo>
                  <a:lnTo>
                    <a:pt x="81" y="242"/>
                  </a:lnTo>
                  <a:lnTo>
                    <a:pt x="41" y="284"/>
                  </a:lnTo>
                  <a:lnTo>
                    <a:pt x="2" y="327"/>
                  </a:lnTo>
                  <a:lnTo>
                    <a:pt x="2" y="327"/>
                  </a:lnTo>
                  <a:lnTo>
                    <a:pt x="0" y="329"/>
                  </a:lnTo>
                  <a:lnTo>
                    <a:pt x="0" y="333"/>
                  </a:lnTo>
                  <a:lnTo>
                    <a:pt x="3" y="336"/>
                  </a:lnTo>
                  <a:lnTo>
                    <a:pt x="6" y="336"/>
                  </a:lnTo>
                  <a:lnTo>
                    <a:pt x="9" y="336"/>
                  </a:lnTo>
                  <a:lnTo>
                    <a:pt x="9" y="336"/>
                  </a:lnTo>
                  <a:lnTo>
                    <a:pt x="12" y="336"/>
                  </a:lnTo>
                  <a:lnTo>
                    <a:pt x="13" y="335"/>
                  </a:lnTo>
                  <a:lnTo>
                    <a:pt x="15" y="332"/>
                  </a:lnTo>
                  <a:lnTo>
                    <a:pt x="15" y="331"/>
                  </a:lnTo>
                  <a:lnTo>
                    <a:pt x="15" y="331"/>
                  </a:lnTo>
                  <a:lnTo>
                    <a:pt x="51" y="290"/>
                  </a:lnTo>
                  <a:lnTo>
                    <a:pt x="89" y="251"/>
                  </a:lnTo>
                  <a:lnTo>
                    <a:pt x="168" y="175"/>
                  </a:lnTo>
                  <a:lnTo>
                    <a:pt x="168" y="175"/>
                  </a:lnTo>
                  <a:lnTo>
                    <a:pt x="193" y="150"/>
                  </a:lnTo>
                  <a:lnTo>
                    <a:pt x="219" y="127"/>
                  </a:lnTo>
                  <a:lnTo>
                    <a:pt x="246" y="106"/>
                  </a:lnTo>
                  <a:lnTo>
                    <a:pt x="275" y="85"/>
                  </a:lnTo>
                  <a:lnTo>
                    <a:pt x="275" y="85"/>
                  </a:lnTo>
                  <a:lnTo>
                    <a:pt x="288" y="74"/>
                  </a:lnTo>
                  <a:lnTo>
                    <a:pt x="300" y="64"/>
                  </a:lnTo>
                  <a:lnTo>
                    <a:pt x="313" y="55"/>
                  </a:lnTo>
                  <a:lnTo>
                    <a:pt x="326" y="44"/>
                  </a:lnTo>
                  <a:lnTo>
                    <a:pt x="326" y="44"/>
                  </a:lnTo>
                  <a:lnTo>
                    <a:pt x="353" y="27"/>
                  </a:lnTo>
                  <a:lnTo>
                    <a:pt x="367" y="19"/>
                  </a:lnTo>
                  <a:lnTo>
                    <a:pt x="380" y="10"/>
                  </a:lnTo>
                  <a:lnTo>
                    <a:pt x="380" y="10"/>
                  </a:lnTo>
                  <a:lnTo>
                    <a:pt x="382" y="9"/>
                  </a:lnTo>
                  <a:lnTo>
                    <a:pt x="382" y="6"/>
                  </a:lnTo>
                  <a:lnTo>
                    <a:pt x="382" y="2"/>
                  </a:lnTo>
                  <a:lnTo>
                    <a:pt x="381" y="1"/>
                  </a:lnTo>
                  <a:lnTo>
                    <a:pt x="378" y="0"/>
                  </a:lnTo>
                  <a:lnTo>
                    <a:pt x="377" y="0"/>
                  </a:lnTo>
                  <a:lnTo>
                    <a:pt x="374" y="0"/>
                  </a:lnTo>
                  <a:lnTo>
                    <a:pt x="37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30" name="Freeform 242"/>
            <p:cNvSpPr/>
            <p:nvPr/>
          </p:nvSpPr>
          <p:spPr bwMode="auto">
            <a:xfrm>
              <a:off x="4335464" y="1012826"/>
              <a:ext cx="107950" cy="92075"/>
            </a:xfrm>
            <a:custGeom>
              <a:avLst/>
              <a:gdLst/>
              <a:ahLst/>
              <a:cxnLst>
                <a:cxn ang="0">
                  <a:pos x="266" y="2"/>
                </a:cxn>
                <a:cxn ang="0">
                  <a:pos x="266" y="2"/>
                </a:cxn>
                <a:cxn ang="0">
                  <a:pos x="244" y="15"/>
                </a:cxn>
                <a:cxn ang="0">
                  <a:pos x="224" y="29"/>
                </a:cxn>
                <a:cxn ang="0">
                  <a:pos x="203" y="45"/>
                </a:cxn>
                <a:cxn ang="0">
                  <a:pos x="185" y="61"/>
                </a:cxn>
                <a:cxn ang="0">
                  <a:pos x="145" y="93"/>
                </a:cxn>
                <a:cxn ang="0">
                  <a:pos x="107" y="126"/>
                </a:cxn>
                <a:cxn ang="0">
                  <a:pos x="107" y="126"/>
                </a:cxn>
                <a:cxn ang="0">
                  <a:pos x="67" y="159"/>
                </a:cxn>
                <a:cxn ang="0">
                  <a:pos x="47" y="176"/>
                </a:cxn>
                <a:cxn ang="0">
                  <a:pos x="28" y="191"/>
                </a:cxn>
                <a:cxn ang="0">
                  <a:pos x="28" y="191"/>
                </a:cxn>
                <a:cxn ang="0">
                  <a:pos x="19" y="199"/>
                </a:cxn>
                <a:cxn ang="0">
                  <a:pos x="9" y="206"/>
                </a:cxn>
                <a:cxn ang="0">
                  <a:pos x="5" y="211"/>
                </a:cxn>
                <a:cxn ang="0">
                  <a:pos x="3" y="215"/>
                </a:cxn>
                <a:cxn ang="0">
                  <a:pos x="0" y="220"/>
                </a:cxn>
                <a:cxn ang="0">
                  <a:pos x="0" y="225"/>
                </a:cxn>
                <a:cxn ang="0">
                  <a:pos x="0" y="225"/>
                </a:cxn>
                <a:cxn ang="0">
                  <a:pos x="0" y="228"/>
                </a:cxn>
                <a:cxn ang="0">
                  <a:pos x="2" y="229"/>
                </a:cxn>
                <a:cxn ang="0">
                  <a:pos x="5" y="232"/>
                </a:cxn>
                <a:cxn ang="0">
                  <a:pos x="9" y="229"/>
                </a:cxn>
                <a:cxn ang="0">
                  <a:pos x="11" y="228"/>
                </a:cxn>
                <a:cxn ang="0">
                  <a:pos x="11" y="225"/>
                </a:cxn>
                <a:cxn ang="0">
                  <a:pos x="11" y="225"/>
                </a:cxn>
                <a:cxn ang="0">
                  <a:pos x="12" y="220"/>
                </a:cxn>
                <a:cxn ang="0">
                  <a:pos x="16" y="215"/>
                </a:cxn>
                <a:cxn ang="0">
                  <a:pos x="21" y="210"/>
                </a:cxn>
                <a:cxn ang="0">
                  <a:pos x="26" y="206"/>
                </a:cxn>
                <a:cxn ang="0">
                  <a:pos x="39" y="197"/>
                </a:cxn>
                <a:cxn ang="0">
                  <a:pos x="49" y="189"/>
                </a:cxn>
                <a:cxn ang="0">
                  <a:pos x="49" y="189"/>
                </a:cxn>
                <a:cxn ang="0">
                  <a:pos x="87" y="157"/>
                </a:cxn>
                <a:cxn ang="0">
                  <a:pos x="123" y="127"/>
                </a:cxn>
                <a:cxn ang="0">
                  <a:pos x="123" y="127"/>
                </a:cxn>
                <a:cxn ang="0">
                  <a:pos x="160" y="97"/>
                </a:cxn>
                <a:cxn ang="0">
                  <a:pos x="195" y="66"/>
                </a:cxn>
                <a:cxn ang="0">
                  <a:pos x="213" y="51"/>
                </a:cxn>
                <a:cxn ang="0">
                  <a:pos x="232" y="37"/>
                </a:cxn>
                <a:cxn ang="0">
                  <a:pos x="251" y="24"/>
                </a:cxn>
                <a:cxn ang="0">
                  <a:pos x="271" y="11"/>
                </a:cxn>
                <a:cxn ang="0">
                  <a:pos x="271" y="11"/>
                </a:cxn>
                <a:cxn ang="0">
                  <a:pos x="272" y="10"/>
                </a:cxn>
                <a:cxn ang="0">
                  <a:pos x="274" y="7"/>
                </a:cxn>
                <a:cxn ang="0">
                  <a:pos x="274" y="3"/>
                </a:cxn>
                <a:cxn ang="0">
                  <a:pos x="270" y="0"/>
                </a:cxn>
                <a:cxn ang="0">
                  <a:pos x="267" y="0"/>
                </a:cxn>
                <a:cxn ang="0">
                  <a:pos x="266" y="2"/>
                </a:cxn>
                <a:cxn ang="0">
                  <a:pos x="266" y="2"/>
                </a:cxn>
              </a:cxnLst>
              <a:rect l="0" t="0" r="r" b="b"/>
              <a:pathLst>
                <a:path w="274" h="232">
                  <a:moveTo>
                    <a:pt x="266" y="2"/>
                  </a:moveTo>
                  <a:lnTo>
                    <a:pt x="266" y="2"/>
                  </a:lnTo>
                  <a:lnTo>
                    <a:pt x="244" y="15"/>
                  </a:lnTo>
                  <a:lnTo>
                    <a:pt x="224" y="29"/>
                  </a:lnTo>
                  <a:lnTo>
                    <a:pt x="203" y="45"/>
                  </a:lnTo>
                  <a:lnTo>
                    <a:pt x="185" y="61"/>
                  </a:lnTo>
                  <a:lnTo>
                    <a:pt x="145" y="93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67" y="159"/>
                  </a:lnTo>
                  <a:lnTo>
                    <a:pt x="47" y="176"/>
                  </a:lnTo>
                  <a:lnTo>
                    <a:pt x="28" y="191"/>
                  </a:lnTo>
                  <a:lnTo>
                    <a:pt x="28" y="191"/>
                  </a:lnTo>
                  <a:lnTo>
                    <a:pt x="19" y="199"/>
                  </a:lnTo>
                  <a:lnTo>
                    <a:pt x="9" y="206"/>
                  </a:lnTo>
                  <a:lnTo>
                    <a:pt x="5" y="211"/>
                  </a:lnTo>
                  <a:lnTo>
                    <a:pt x="3" y="215"/>
                  </a:lnTo>
                  <a:lnTo>
                    <a:pt x="0" y="220"/>
                  </a:lnTo>
                  <a:lnTo>
                    <a:pt x="0" y="225"/>
                  </a:lnTo>
                  <a:lnTo>
                    <a:pt x="0" y="225"/>
                  </a:lnTo>
                  <a:lnTo>
                    <a:pt x="0" y="228"/>
                  </a:lnTo>
                  <a:lnTo>
                    <a:pt x="2" y="229"/>
                  </a:lnTo>
                  <a:lnTo>
                    <a:pt x="5" y="232"/>
                  </a:lnTo>
                  <a:lnTo>
                    <a:pt x="9" y="229"/>
                  </a:lnTo>
                  <a:lnTo>
                    <a:pt x="11" y="228"/>
                  </a:lnTo>
                  <a:lnTo>
                    <a:pt x="11" y="225"/>
                  </a:lnTo>
                  <a:lnTo>
                    <a:pt x="11" y="225"/>
                  </a:lnTo>
                  <a:lnTo>
                    <a:pt x="12" y="220"/>
                  </a:lnTo>
                  <a:lnTo>
                    <a:pt x="16" y="215"/>
                  </a:lnTo>
                  <a:lnTo>
                    <a:pt x="21" y="210"/>
                  </a:lnTo>
                  <a:lnTo>
                    <a:pt x="26" y="206"/>
                  </a:lnTo>
                  <a:lnTo>
                    <a:pt x="39" y="197"/>
                  </a:lnTo>
                  <a:lnTo>
                    <a:pt x="49" y="189"/>
                  </a:lnTo>
                  <a:lnTo>
                    <a:pt x="49" y="189"/>
                  </a:lnTo>
                  <a:lnTo>
                    <a:pt x="87" y="157"/>
                  </a:lnTo>
                  <a:lnTo>
                    <a:pt x="123" y="127"/>
                  </a:lnTo>
                  <a:lnTo>
                    <a:pt x="123" y="127"/>
                  </a:lnTo>
                  <a:lnTo>
                    <a:pt x="160" y="97"/>
                  </a:lnTo>
                  <a:lnTo>
                    <a:pt x="195" y="66"/>
                  </a:lnTo>
                  <a:lnTo>
                    <a:pt x="213" y="51"/>
                  </a:lnTo>
                  <a:lnTo>
                    <a:pt x="232" y="37"/>
                  </a:lnTo>
                  <a:lnTo>
                    <a:pt x="251" y="24"/>
                  </a:lnTo>
                  <a:lnTo>
                    <a:pt x="271" y="11"/>
                  </a:lnTo>
                  <a:lnTo>
                    <a:pt x="271" y="11"/>
                  </a:lnTo>
                  <a:lnTo>
                    <a:pt x="272" y="10"/>
                  </a:lnTo>
                  <a:lnTo>
                    <a:pt x="274" y="7"/>
                  </a:lnTo>
                  <a:lnTo>
                    <a:pt x="274" y="3"/>
                  </a:lnTo>
                  <a:lnTo>
                    <a:pt x="270" y="0"/>
                  </a:lnTo>
                  <a:lnTo>
                    <a:pt x="267" y="0"/>
                  </a:lnTo>
                  <a:lnTo>
                    <a:pt x="266" y="2"/>
                  </a:lnTo>
                  <a:lnTo>
                    <a:pt x="26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31" name="Freeform 243"/>
            <p:cNvSpPr/>
            <p:nvPr/>
          </p:nvSpPr>
          <p:spPr bwMode="auto">
            <a:xfrm>
              <a:off x="4387851" y="1016001"/>
              <a:ext cx="107950" cy="87313"/>
            </a:xfrm>
            <a:custGeom>
              <a:avLst/>
              <a:gdLst/>
              <a:ahLst/>
              <a:cxnLst>
                <a:cxn ang="0">
                  <a:pos x="264" y="2"/>
                </a:cxn>
                <a:cxn ang="0">
                  <a:pos x="264" y="2"/>
                </a:cxn>
                <a:cxn ang="0">
                  <a:pos x="247" y="8"/>
                </a:cxn>
                <a:cxn ang="0">
                  <a:pos x="230" y="16"/>
                </a:cxn>
                <a:cxn ang="0">
                  <a:pos x="213" y="26"/>
                </a:cxn>
                <a:cxn ang="0">
                  <a:pos x="197" y="38"/>
                </a:cxn>
                <a:cxn ang="0">
                  <a:pos x="166" y="63"/>
                </a:cxn>
                <a:cxn ang="0">
                  <a:pos x="137" y="88"/>
                </a:cxn>
                <a:cxn ang="0">
                  <a:pos x="137" y="88"/>
                </a:cxn>
                <a:cxn ang="0">
                  <a:pos x="103" y="118"/>
                </a:cxn>
                <a:cxn ang="0">
                  <a:pos x="68" y="147"/>
                </a:cxn>
                <a:cxn ang="0">
                  <a:pos x="34" y="178"/>
                </a:cxn>
                <a:cxn ang="0">
                  <a:pos x="17" y="194"/>
                </a:cxn>
                <a:cxn ang="0">
                  <a:pos x="2" y="211"/>
                </a:cxn>
                <a:cxn ang="0">
                  <a:pos x="2" y="211"/>
                </a:cxn>
                <a:cxn ang="0">
                  <a:pos x="0" y="213"/>
                </a:cxn>
                <a:cxn ang="0">
                  <a:pos x="1" y="217"/>
                </a:cxn>
                <a:cxn ang="0">
                  <a:pos x="2" y="220"/>
                </a:cxn>
                <a:cxn ang="0">
                  <a:pos x="6" y="220"/>
                </a:cxn>
                <a:cxn ang="0">
                  <a:pos x="9" y="220"/>
                </a:cxn>
                <a:cxn ang="0">
                  <a:pos x="9" y="220"/>
                </a:cxn>
                <a:cxn ang="0">
                  <a:pos x="11" y="220"/>
                </a:cxn>
                <a:cxn ang="0">
                  <a:pos x="13" y="219"/>
                </a:cxn>
                <a:cxn ang="0">
                  <a:pos x="14" y="216"/>
                </a:cxn>
                <a:cxn ang="0">
                  <a:pos x="14" y="215"/>
                </a:cxn>
                <a:cxn ang="0">
                  <a:pos x="14" y="215"/>
                </a:cxn>
                <a:cxn ang="0">
                  <a:pos x="27" y="200"/>
                </a:cxn>
                <a:cxn ang="0">
                  <a:pos x="40" y="187"/>
                </a:cxn>
                <a:cxn ang="0">
                  <a:pos x="68" y="162"/>
                </a:cxn>
                <a:cxn ang="0">
                  <a:pos x="124" y="115"/>
                </a:cxn>
                <a:cxn ang="0">
                  <a:pos x="124" y="115"/>
                </a:cxn>
                <a:cxn ang="0">
                  <a:pos x="157" y="85"/>
                </a:cxn>
                <a:cxn ang="0">
                  <a:pos x="174" y="71"/>
                </a:cxn>
                <a:cxn ang="0">
                  <a:pos x="191" y="57"/>
                </a:cxn>
                <a:cxn ang="0">
                  <a:pos x="209" y="42"/>
                </a:cxn>
                <a:cxn ang="0">
                  <a:pos x="227" y="30"/>
                </a:cxn>
                <a:cxn ang="0">
                  <a:pos x="247" y="20"/>
                </a:cxn>
                <a:cxn ang="0">
                  <a:pos x="266" y="12"/>
                </a:cxn>
                <a:cxn ang="0">
                  <a:pos x="266" y="12"/>
                </a:cxn>
                <a:cxn ang="0">
                  <a:pos x="269" y="11"/>
                </a:cxn>
                <a:cxn ang="0">
                  <a:pos x="270" y="9"/>
                </a:cxn>
                <a:cxn ang="0">
                  <a:pos x="270" y="6"/>
                </a:cxn>
                <a:cxn ang="0">
                  <a:pos x="268" y="2"/>
                </a:cxn>
                <a:cxn ang="0">
                  <a:pos x="266" y="0"/>
                </a:cxn>
                <a:cxn ang="0">
                  <a:pos x="264" y="2"/>
                </a:cxn>
                <a:cxn ang="0">
                  <a:pos x="264" y="2"/>
                </a:cxn>
              </a:cxnLst>
              <a:rect l="0" t="0" r="r" b="b"/>
              <a:pathLst>
                <a:path w="270" h="220">
                  <a:moveTo>
                    <a:pt x="264" y="2"/>
                  </a:moveTo>
                  <a:lnTo>
                    <a:pt x="264" y="2"/>
                  </a:lnTo>
                  <a:lnTo>
                    <a:pt x="247" y="8"/>
                  </a:lnTo>
                  <a:lnTo>
                    <a:pt x="230" y="16"/>
                  </a:lnTo>
                  <a:lnTo>
                    <a:pt x="213" y="26"/>
                  </a:lnTo>
                  <a:lnTo>
                    <a:pt x="197" y="38"/>
                  </a:lnTo>
                  <a:lnTo>
                    <a:pt x="166" y="63"/>
                  </a:lnTo>
                  <a:lnTo>
                    <a:pt x="137" y="88"/>
                  </a:lnTo>
                  <a:lnTo>
                    <a:pt x="137" y="88"/>
                  </a:lnTo>
                  <a:lnTo>
                    <a:pt x="103" y="118"/>
                  </a:lnTo>
                  <a:lnTo>
                    <a:pt x="68" y="147"/>
                  </a:lnTo>
                  <a:lnTo>
                    <a:pt x="34" y="178"/>
                  </a:lnTo>
                  <a:lnTo>
                    <a:pt x="17" y="19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0" y="213"/>
                  </a:lnTo>
                  <a:lnTo>
                    <a:pt x="1" y="217"/>
                  </a:lnTo>
                  <a:lnTo>
                    <a:pt x="2" y="220"/>
                  </a:lnTo>
                  <a:lnTo>
                    <a:pt x="6" y="220"/>
                  </a:lnTo>
                  <a:lnTo>
                    <a:pt x="9" y="220"/>
                  </a:lnTo>
                  <a:lnTo>
                    <a:pt x="9" y="220"/>
                  </a:lnTo>
                  <a:lnTo>
                    <a:pt x="11" y="220"/>
                  </a:lnTo>
                  <a:lnTo>
                    <a:pt x="13" y="219"/>
                  </a:lnTo>
                  <a:lnTo>
                    <a:pt x="14" y="216"/>
                  </a:lnTo>
                  <a:lnTo>
                    <a:pt x="14" y="215"/>
                  </a:lnTo>
                  <a:lnTo>
                    <a:pt x="14" y="215"/>
                  </a:lnTo>
                  <a:lnTo>
                    <a:pt x="27" y="200"/>
                  </a:lnTo>
                  <a:lnTo>
                    <a:pt x="40" y="187"/>
                  </a:lnTo>
                  <a:lnTo>
                    <a:pt x="68" y="162"/>
                  </a:lnTo>
                  <a:lnTo>
                    <a:pt x="124" y="115"/>
                  </a:lnTo>
                  <a:lnTo>
                    <a:pt x="124" y="115"/>
                  </a:lnTo>
                  <a:lnTo>
                    <a:pt x="157" y="85"/>
                  </a:lnTo>
                  <a:lnTo>
                    <a:pt x="174" y="71"/>
                  </a:lnTo>
                  <a:lnTo>
                    <a:pt x="191" y="57"/>
                  </a:lnTo>
                  <a:lnTo>
                    <a:pt x="209" y="42"/>
                  </a:lnTo>
                  <a:lnTo>
                    <a:pt x="227" y="30"/>
                  </a:lnTo>
                  <a:lnTo>
                    <a:pt x="247" y="20"/>
                  </a:lnTo>
                  <a:lnTo>
                    <a:pt x="266" y="12"/>
                  </a:lnTo>
                  <a:lnTo>
                    <a:pt x="266" y="12"/>
                  </a:lnTo>
                  <a:lnTo>
                    <a:pt x="269" y="11"/>
                  </a:lnTo>
                  <a:lnTo>
                    <a:pt x="270" y="9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66" y="0"/>
                  </a:lnTo>
                  <a:lnTo>
                    <a:pt x="264" y="2"/>
                  </a:lnTo>
                  <a:lnTo>
                    <a:pt x="26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32" name="Freeform 244"/>
            <p:cNvSpPr/>
            <p:nvPr/>
          </p:nvSpPr>
          <p:spPr bwMode="auto">
            <a:xfrm>
              <a:off x="4448176" y="1009651"/>
              <a:ext cx="111125" cy="90488"/>
            </a:xfrm>
            <a:custGeom>
              <a:avLst/>
              <a:gdLst/>
              <a:ahLst/>
              <a:cxnLst>
                <a:cxn ang="0">
                  <a:pos x="274" y="1"/>
                </a:cxn>
                <a:cxn ang="0">
                  <a:pos x="274" y="1"/>
                </a:cxn>
                <a:cxn ang="0">
                  <a:pos x="253" y="16"/>
                </a:cxn>
                <a:cxn ang="0">
                  <a:pos x="232" y="31"/>
                </a:cxn>
                <a:cxn ang="0">
                  <a:pos x="190" y="64"/>
                </a:cxn>
                <a:cxn ang="0">
                  <a:pos x="148" y="97"/>
                </a:cxn>
                <a:cxn ang="0">
                  <a:pos x="108" y="129"/>
                </a:cxn>
                <a:cxn ang="0">
                  <a:pos x="108" y="129"/>
                </a:cxn>
                <a:cxn ang="0">
                  <a:pos x="68" y="157"/>
                </a:cxn>
                <a:cxn ang="0">
                  <a:pos x="29" y="184"/>
                </a:cxn>
                <a:cxn ang="0">
                  <a:pos x="29" y="184"/>
                </a:cxn>
                <a:cxn ang="0">
                  <a:pos x="19" y="191"/>
                </a:cxn>
                <a:cxn ang="0">
                  <a:pos x="10" y="199"/>
                </a:cxn>
                <a:cxn ang="0">
                  <a:pos x="6" y="204"/>
                </a:cxn>
                <a:cxn ang="0">
                  <a:pos x="3" y="209"/>
                </a:cxn>
                <a:cxn ang="0">
                  <a:pos x="2" y="214"/>
                </a:cxn>
                <a:cxn ang="0">
                  <a:pos x="0" y="221"/>
                </a:cxn>
                <a:cxn ang="0">
                  <a:pos x="0" y="221"/>
                </a:cxn>
                <a:cxn ang="0">
                  <a:pos x="0" y="222"/>
                </a:cxn>
                <a:cxn ang="0">
                  <a:pos x="2" y="225"/>
                </a:cxn>
                <a:cxn ang="0">
                  <a:pos x="6" y="226"/>
                </a:cxn>
                <a:cxn ang="0">
                  <a:pos x="10" y="225"/>
                </a:cxn>
                <a:cxn ang="0">
                  <a:pos x="11" y="222"/>
                </a:cxn>
                <a:cxn ang="0">
                  <a:pos x="12" y="221"/>
                </a:cxn>
                <a:cxn ang="0">
                  <a:pos x="12" y="221"/>
                </a:cxn>
                <a:cxn ang="0">
                  <a:pos x="12" y="217"/>
                </a:cxn>
                <a:cxn ang="0">
                  <a:pos x="13" y="214"/>
                </a:cxn>
                <a:cxn ang="0">
                  <a:pos x="19" y="207"/>
                </a:cxn>
                <a:cxn ang="0">
                  <a:pos x="25" y="200"/>
                </a:cxn>
                <a:cxn ang="0">
                  <a:pos x="34" y="192"/>
                </a:cxn>
                <a:cxn ang="0">
                  <a:pos x="51" y="180"/>
                </a:cxn>
                <a:cxn ang="0">
                  <a:pos x="66" y="171"/>
                </a:cxn>
                <a:cxn ang="0">
                  <a:pos x="66" y="171"/>
                </a:cxn>
                <a:cxn ang="0">
                  <a:pos x="101" y="146"/>
                </a:cxn>
                <a:cxn ang="0">
                  <a:pos x="136" y="122"/>
                </a:cxn>
                <a:cxn ang="0">
                  <a:pos x="136" y="122"/>
                </a:cxn>
                <a:cxn ang="0">
                  <a:pos x="173" y="94"/>
                </a:cxn>
                <a:cxn ang="0">
                  <a:pos x="208" y="65"/>
                </a:cxn>
                <a:cxn ang="0">
                  <a:pos x="244" y="38"/>
                </a:cxn>
                <a:cxn ang="0">
                  <a:pos x="280" y="12"/>
                </a:cxn>
                <a:cxn ang="0">
                  <a:pos x="280" y="12"/>
                </a:cxn>
                <a:cxn ang="0">
                  <a:pos x="282" y="9"/>
                </a:cxn>
                <a:cxn ang="0">
                  <a:pos x="283" y="8"/>
                </a:cxn>
                <a:cxn ang="0">
                  <a:pos x="282" y="4"/>
                </a:cxn>
                <a:cxn ang="0">
                  <a:pos x="279" y="1"/>
                </a:cxn>
                <a:cxn ang="0">
                  <a:pos x="276" y="0"/>
                </a:cxn>
                <a:cxn ang="0">
                  <a:pos x="274" y="1"/>
                </a:cxn>
                <a:cxn ang="0">
                  <a:pos x="274" y="1"/>
                </a:cxn>
              </a:cxnLst>
              <a:rect l="0" t="0" r="r" b="b"/>
              <a:pathLst>
                <a:path w="283" h="226">
                  <a:moveTo>
                    <a:pt x="274" y="1"/>
                  </a:moveTo>
                  <a:lnTo>
                    <a:pt x="274" y="1"/>
                  </a:lnTo>
                  <a:lnTo>
                    <a:pt x="253" y="16"/>
                  </a:lnTo>
                  <a:lnTo>
                    <a:pt x="232" y="31"/>
                  </a:lnTo>
                  <a:lnTo>
                    <a:pt x="190" y="64"/>
                  </a:lnTo>
                  <a:lnTo>
                    <a:pt x="148" y="97"/>
                  </a:lnTo>
                  <a:lnTo>
                    <a:pt x="108" y="129"/>
                  </a:lnTo>
                  <a:lnTo>
                    <a:pt x="108" y="129"/>
                  </a:lnTo>
                  <a:lnTo>
                    <a:pt x="68" y="157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19" y="191"/>
                  </a:lnTo>
                  <a:lnTo>
                    <a:pt x="10" y="199"/>
                  </a:lnTo>
                  <a:lnTo>
                    <a:pt x="6" y="204"/>
                  </a:lnTo>
                  <a:lnTo>
                    <a:pt x="3" y="209"/>
                  </a:lnTo>
                  <a:lnTo>
                    <a:pt x="2" y="214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2"/>
                  </a:lnTo>
                  <a:lnTo>
                    <a:pt x="2" y="225"/>
                  </a:lnTo>
                  <a:lnTo>
                    <a:pt x="6" y="226"/>
                  </a:lnTo>
                  <a:lnTo>
                    <a:pt x="10" y="225"/>
                  </a:lnTo>
                  <a:lnTo>
                    <a:pt x="11" y="222"/>
                  </a:lnTo>
                  <a:lnTo>
                    <a:pt x="12" y="221"/>
                  </a:lnTo>
                  <a:lnTo>
                    <a:pt x="12" y="221"/>
                  </a:lnTo>
                  <a:lnTo>
                    <a:pt x="12" y="217"/>
                  </a:lnTo>
                  <a:lnTo>
                    <a:pt x="13" y="214"/>
                  </a:lnTo>
                  <a:lnTo>
                    <a:pt x="19" y="207"/>
                  </a:lnTo>
                  <a:lnTo>
                    <a:pt x="25" y="200"/>
                  </a:lnTo>
                  <a:lnTo>
                    <a:pt x="34" y="192"/>
                  </a:lnTo>
                  <a:lnTo>
                    <a:pt x="51" y="180"/>
                  </a:lnTo>
                  <a:lnTo>
                    <a:pt x="66" y="171"/>
                  </a:lnTo>
                  <a:lnTo>
                    <a:pt x="66" y="171"/>
                  </a:lnTo>
                  <a:lnTo>
                    <a:pt x="101" y="146"/>
                  </a:lnTo>
                  <a:lnTo>
                    <a:pt x="136" y="122"/>
                  </a:lnTo>
                  <a:lnTo>
                    <a:pt x="136" y="122"/>
                  </a:lnTo>
                  <a:lnTo>
                    <a:pt x="173" y="94"/>
                  </a:lnTo>
                  <a:lnTo>
                    <a:pt x="208" y="65"/>
                  </a:lnTo>
                  <a:lnTo>
                    <a:pt x="244" y="38"/>
                  </a:lnTo>
                  <a:lnTo>
                    <a:pt x="280" y="12"/>
                  </a:lnTo>
                  <a:lnTo>
                    <a:pt x="280" y="12"/>
                  </a:lnTo>
                  <a:lnTo>
                    <a:pt x="282" y="9"/>
                  </a:lnTo>
                  <a:lnTo>
                    <a:pt x="283" y="8"/>
                  </a:lnTo>
                  <a:lnTo>
                    <a:pt x="282" y="4"/>
                  </a:lnTo>
                  <a:lnTo>
                    <a:pt x="279" y="1"/>
                  </a:lnTo>
                  <a:lnTo>
                    <a:pt x="276" y="0"/>
                  </a:lnTo>
                  <a:lnTo>
                    <a:pt x="274" y="1"/>
                  </a:lnTo>
                  <a:lnTo>
                    <a:pt x="27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33" name="Freeform 245"/>
            <p:cNvSpPr/>
            <p:nvPr/>
          </p:nvSpPr>
          <p:spPr bwMode="auto">
            <a:xfrm>
              <a:off x="4511676" y="1012826"/>
              <a:ext cx="106363" cy="80963"/>
            </a:xfrm>
            <a:custGeom>
              <a:avLst/>
              <a:gdLst/>
              <a:ahLst/>
              <a:cxnLst>
                <a:cxn ang="0">
                  <a:pos x="257" y="2"/>
                </a:cxn>
                <a:cxn ang="0">
                  <a:pos x="257" y="2"/>
                </a:cxn>
                <a:cxn ang="0">
                  <a:pos x="249" y="4"/>
                </a:cxn>
                <a:cxn ang="0">
                  <a:pos x="243" y="7"/>
                </a:cxn>
                <a:cxn ang="0">
                  <a:pos x="235" y="10"/>
                </a:cxn>
                <a:cxn ang="0">
                  <a:pos x="228" y="12"/>
                </a:cxn>
                <a:cxn ang="0">
                  <a:pos x="228" y="12"/>
                </a:cxn>
                <a:cxn ang="0">
                  <a:pos x="221" y="17"/>
                </a:cxn>
                <a:cxn ang="0">
                  <a:pos x="214" y="23"/>
                </a:cxn>
                <a:cxn ang="0">
                  <a:pos x="208" y="28"/>
                </a:cxn>
                <a:cxn ang="0">
                  <a:pos x="200" y="33"/>
                </a:cxn>
                <a:cxn ang="0">
                  <a:pos x="200" y="33"/>
                </a:cxn>
                <a:cxn ang="0">
                  <a:pos x="183" y="44"/>
                </a:cxn>
                <a:cxn ang="0">
                  <a:pos x="166" y="57"/>
                </a:cxn>
                <a:cxn ang="0">
                  <a:pos x="134" y="84"/>
                </a:cxn>
                <a:cxn ang="0">
                  <a:pos x="134" y="84"/>
                </a:cxn>
                <a:cxn ang="0">
                  <a:pos x="102" y="112"/>
                </a:cxn>
                <a:cxn ang="0">
                  <a:pos x="68" y="139"/>
                </a:cxn>
                <a:cxn ang="0">
                  <a:pos x="34" y="167"/>
                </a:cxn>
                <a:cxn ang="0">
                  <a:pos x="2" y="197"/>
                </a:cxn>
                <a:cxn ang="0">
                  <a:pos x="2" y="197"/>
                </a:cxn>
                <a:cxn ang="0">
                  <a:pos x="1" y="198"/>
                </a:cxn>
                <a:cxn ang="0">
                  <a:pos x="0" y="201"/>
                </a:cxn>
                <a:cxn ang="0">
                  <a:pos x="2" y="204"/>
                </a:cxn>
                <a:cxn ang="0">
                  <a:pos x="6" y="206"/>
                </a:cxn>
                <a:cxn ang="0">
                  <a:pos x="7" y="206"/>
                </a:cxn>
                <a:cxn ang="0">
                  <a:pos x="10" y="204"/>
                </a:cxn>
                <a:cxn ang="0">
                  <a:pos x="10" y="204"/>
                </a:cxn>
                <a:cxn ang="0">
                  <a:pos x="40" y="177"/>
                </a:cxn>
                <a:cxn ang="0">
                  <a:pos x="72" y="151"/>
                </a:cxn>
                <a:cxn ang="0">
                  <a:pos x="104" y="125"/>
                </a:cxn>
                <a:cxn ang="0">
                  <a:pos x="136" y="99"/>
                </a:cxn>
                <a:cxn ang="0">
                  <a:pos x="136" y="99"/>
                </a:cxn>
                <a:cxn ang="0">
                  <a:pos x="170" y="70"/>
                </a:cxn>
                <a:cxn ang="0">
                  <a:pos x="188" y="55"/>
                </a:cxn>
                <a:cxn ang="0">
                  <a:pos x="206" y="42"/>
                </a:cxn>
                <a:cxn ang="0">
                  <a:pos x="206" y="42"/>
                </a:cxn>
                <a:cxn ang="0">
                  <a:pos x="219" y="33"/>
                </a:cxn>
                <a:cxn ang="0">
                  <a:pos x="234" y="25"/>
                </a:cxn>
                <a:cxn ang="0">
                  <a:pos x="262" y="11"/>
                </a:cxn>
                <a:cxn ang="0">
                  <a:pos x="262" y="11"/>
                </a:cxn>
                <a:cxn ang="0">
                  <a:pos x="265" y="10"/>
                </a:cxn>
                <a:cxn ang="0">
                  <a:pos x="265" y="7"/>
                </a:cxn>
                <a:cxn ang="0">
                  <a:pos x="265" y="3"/>
                </a:cxn>
                <a:cxn ang="0">
                  <a:pos x="261" y="0"/>
                </a:cxn>
                <a:cxn ang="0">
                  <a:pos x="260" y="0"/>
                </a:cxn>
                <a:cxn ang="0">
                  <a:pos x="257" y="2"/>
                </a:cxn>
                <a:cxn ang="0">
                  <a:pos x="257" y="2"/>
                </a:cxn>
              </a:cxnLst>
              <a:rect l="0" t="0" r="r" b="b"/>
              <a:pathLst>
                <a:path w="265" h="206">
                  <a:moveTo>
                    <a:pt x="257" y="2"/>
                  </a:moveTo>
                  <a:lnTo>
                    <a:pt x="257" y="2"/>
                  </a:lnTo>
                  <a:lnTo>
                    <a:pt x="249" y="4"/>
                  </a:lnTo>
                  <a:lnTo>
                    <a:pt x="243" y="7"/>
                  </a:lnTo>
                  <a:lnTo>
                    <a:pt x="235" y="10"/>
                  </a:lnTo>
                  <a:lnTo>
                    <a:pt x="228" y="12"/>
                  </a:lnTo>
                  <a:lnTo>
                    <a:pt x="228" y="12"/>
                  </a:lnTo>
                  <a:lnTo>
                    <a:pt x="221" y="17"/>
                  </a:lnTo>
                  <a:lnTo>
                    <a:pt x="214" y="23"/>
                  </a:lnTo>
                  <a:lnTo>
                    <a:pt x="208" y="28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83" y="44"/>
                  </a:lnTo>
                  <a:lnTo>
                    <a:pt x="166" y="57"/>
                  </a:lnTo>
                  <a:lnTo>
                    <a:pt x="134" y="84"/>
                  </a:lnTo>
                  <a:lnTo>
                    <a:pt x="134" y="84"/>
                  </a:lnTo>
                  <a:lnTo>
                    <a:pt x="102" y="112"/>
                  </a:lnTo>
                  <a:lnTo>
                    <a:pt x="68" y="139"/>
                  </a:lnTo>
                  <a:lnTo>
                    <a:pt x="34" y="167"/>
                  </a:lnTo>
                  <a:lnTo>
                    <a:pt x="2" y="197"/>
                  </a:lnTo>
                  <a:lnTo>
                    <a:pt x="2" y="197"/>
                  </a:lnTo>
                  <a:lnTo>
                    <a:pt x="1" y="198"/>
                  </a:lnTo>
                  <a:lnTo>
                    <a:pt x="0" y="201"/>
                  </a:lnTo>
                  <a:lnTo>
                    <a:pt x="2" y="204"/>
                  </a:lnTo>
                  <a:lnTo>
                    <a:pt x="6" y="206"/>
                  </a:lnTo>
                  <a:lnTo>
                    <a:pt x="7" y="206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40" y="177"/>
                  </a:lnTo>
                  <a:lnTo>
                    <a:pt x="72" y="151"/>
                  </a:lnTo>
                  <a:lnTo>
                    <a:pt x="104" y="125"/>
                  </a:lnTo>
                  <a:lnTo>
                    <a:pt x="136" y="99"/>
                  </a:lnTo>
                  <a:lnTo>
                    <a:pt x="136" y="99"/>
                  </a:lnTo>
                  <a:lnTo>
                    <a:pt x="170" y="70"/>
                  </a:lnTo>
                  <a:lnTo>
                    <a:pt x="188" y="55"/>
                  </a:lnTo>
                  <a:lnTo>
                    <a:pt x="206" y="42"/>
                  </a:lnTo>
                  <a:lnTo>
                    <a:pt x="206" y="42"/>
                  </a:lnTo>
                  <a:lnTo>
                    <a:pt x="219" y="33"/>
                  </a:lnTo>
                  <a:lnTo>
                    <a:pt x="234" y="25"/>
                  </a:lnTo>
                  <a:lnTo>
                    <a:pt x="262" y="11"/>
                  </a:lnTo>
                  <a:lnTo>
                    <a:pt x="262" y="11"/>
                  </a:lnTo>
                  <a:lnTo>
                    <a:pt x="265" y="10"/>
                  </a:lnTo>
                  <a:lnTo>
                    <a:pt x="265" y="7"/>
                  </a:lnTo>
                  <a:lnTo>
                    <a:pt x="265" y="3"/>
                  </a:lnTo>
                  <a:lnTo>
                    <a:pt x="261" y="0"/>
                  </a:lnTo>
                  <a:lnTo>
                    <a:pt x="260" y="0"/>
                  </a:lnTo>
                  <a:lnTo>
                    <a:pt x="257" y="2"/>
                  </a:lnTo>
                  <a:lnTo>
                    <a:pt x="25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34" name="Freeform 246"/>
            <p:cNvSpPr/>
            <p:nvPr/>
          </p:nvSpPr>
          <p:spPr bwMode="auto">
            <a:xfrm>
              <a:off x="4545014" y="1014413"/>
              <a:ext cx="130175" cy="87313"/>
            </a:xfrm>
            <a:custGeom>
              <a:avLst/>
              <a:gdLst/>
              <a:ahLst/>
              <a:cxnLst>
                <a:cxn ang="0">
                  <a:pos x="319" y="1"/>
                </a:cxn>
                <a:cxn ang="0">
                  <a:pos x="319" y="1"/>
                </a:cxn>
                <a:cxn ang="0">
                  <a:pos x="237" y="48"/>
                </a:cxn>
                <a:cxn ang="0">
                  <a:pos x="197" y="73"/>
                </a:cxn>
                <a:cxn ang="0">
                  <a:pos x="155" y="96"/>
                </a:cxn>
                <a:cxn ang="0">
                  <a:pos x="114" y="123"/>
                </a:cxn>
                <a:cxn ang="0">
                  <a:pos x="75" y="150"/>
                </a:cxn>
                <a:cxn ang="0">
                  <a:pos x="37" y="179"/>
                </a:cxn>
                <a:cxn ang="0">
                  <a:pos x="19" y="195"/>
                </a:cxn>
                <a:cxn ang="0">
                  <a:pos x="2" y="210"/>
                </a:cxn>
                <a:cxn ang="0">
                  <a:pos x="2" y="210"/>
                </a:cxn>
                <a:cxn ang="0">
                  <a:pos x="0" y="212"/>
                </a:cxn>
                <a:cxn ang="0">
                  <a:pos x="0" y="214"/>
                </a:cxn>
                <a:cxn ang="0">
                  <a:pos x="2" y="218"/>
                </a:cxn>
                <a:cxn ang="0">
                  <a:pos x="6" y="219"/>
                </a:cxn>
                <a:cxn ang="0">
                  <a:pos x="7" y="219"/>
                </a:cxn>
                <a:cxn ang="0">
                  <a:pos x="9" y="218"/>
                </a:cxn>
                <a:cxn ang="0">
                  <a:pos x="9" y="218"/>
                </a:cxn>
                <a:cxn ang="0">
                  <a:pos x="26" y="202"/>
                </a:cxn>
                <a:cxn ang="0">
                  <a:pos x="45" y="187"/>
                </a:cxn>
                <a:cxn ang="0">
                  <a:pos x="83" y="158"/>
                </a:cxn>
                <a:cxn ang="0">
                  <a:pos x="122" y="132"/>
                </a:cxn>
                <a:cxn ang="0">
                  <a:pos x="161" y="106"/>
                </a:cxn>
                <a:cxn ang="0">
                  <a:pos x="203" y="82"/>
                </a:cxn>
                <a:cxn ang="0">
                  <a:pos x="244" y="57"/>
                </a:cxn>
                <a:cxn ang="0">
                  <a:pos x="325" y="10"/>
                </a:cxn>
                <a:cxn ang="0">
                  <a:pos x="325" y="10"/>
                </a:cxn>
                <a:cxn ang="0">
                  <a:pos x="327" y="9"/>
                </a:cxn>
                <a:cxn ang="0">
                  <a:pos x="327" y="8"/>
                </a:cxn>
                <a:cxn ang="0">
                  <a:pos x="327" y="2"/>
                </a:cxn>
                <a:cxn ang="0">
                  <a:pos x="323" y="0"/>
                </a:cxn>
                <a:cxn ang="0">
                  <a:pos x="322" y="0"/>
                </a:cxn>
                <a:cxn ang="0">
                  <a:pos x="319" y="1"/>
                </a:cxn>
                <a:cxn ang="0">
                  <a:pos x="319" y="1"/>
                </a:cxn>
              </a:cxnLst>
              <a:rect l="0" t="0" r="r" b="b"/>
              <a:pathLst>
                <a:path w="327" h="219">
                  <a:moveTo>
                    <a:pt x="319" y="1"/>
                  </a:moveTo>
                  <a:lnTo>
                    <a:pt x="319" y="1"/>
                  </a:lnTo>
                  <a:lnTo>
                    <a:pt x="237" y="48"/>
                  </a:lnTo>
                  <a:lnTo>
                    <a:pt x="197" y="73"/>
                  </a:lnTo>
                  <a:lnTo>
                    <a:pt x="155" y="96"/>
                  </a:lnTo>
                  <a:lnTo>
                    <a:pt x="114" y="123"/>
                  </a:lnTo>
                  <a:lnTo>
                    <a:pt x="75" y="150"/>
                  </a:lnTo>
                  <a:lnTo>
                    <a:pt x="37" y="179"/>
                  </a:lnTo>
                  <a:lnTo>
                    <a:pt x="19" y="195"/>
                  </a:lnTo>
                  <a:lnTo>
                    <a:pt x="2" y="210"/>
                  </a:lnTo>
                  <a:lnTo>
                    <a:pt x="2" y="210"/>
                  </a:lnTo>
                  <a:lnTo>
                    <a:pt x="0" y="212"/>
                  </a:lnTo>
                  <a:lnTo>
                    <a:pt x="0" y="214"/>
                  </a:lnTo>
                  <a:lnTo>
                    <a:pt x="2" y="218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9" y="218"/>
                  </a:lnTo>
                  <a:lnTo>
                    <a:pt x="9" y="218"/>
                  </a:lnTo>
                  <a:lnTo>
                    <a:pt x="26" y="202"/>
                  </a:lnTo>
                  <a:lnTo>
                    <a:pt x="45" y="187"/>
                  </a:lnTo>
                  <a:lnTo>
                    <a:pt x="83" y="158"/>
                  </a:lnTo>
                  <a:lnTo>
                    <a:pt x="122" y="132"/>
                  </a:lnTo>
                  <a:lnTo>
                    <a:pt x="161" y="106"/>
                  </a:lnTo>
                  <a:lnTo>
                    <a:pt x="203" y="82"/>
                  </a:lnTo>
                  <a:lnTo>
                    <a:pt x="244" y="57"/>
                  </a:lnTo>
                  <a:lnTo>
                    <a:pt x="325" y="10"/>
                  </a:lnTo>
                  <a:lnTo>
                    <a:pt x="325" y="10"/>
                  </a:lnTo>
                  <a:lnTo>
                    <a:pt x="327" y="9"/>
                  </a:lnTo>
                  <a:lnTo>
                    <a:pt x="327" y="8"/>
                  </a:lnTo>
                  <a:lnTo>
                    <a:pt x="327" y="2"/>
                  </a:lnTo>
                  <a:lnTo>
                    <a:pt x="323" y="0"/>
                  </a:lnTo>
                  <a:lnTo>
                    <a:pt x="322" y="0"/>
                  </a:lnTo>
                  <a:lnTo>
                    <a:pt x="319" y="1"/>
                  </a:lnTo>
                  <a:lnTo>
                    <a:pt x="31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35" name="Freeform 247"/>
            <p:cNvSpPr/>
            <p:nvPr/>
          </p:nvSpPr>
          <p:spPr bwMode="auto">
            <a:xfrm>
              <a:off x="4614864" y="1020763"/>
              <a:ext cx="92075" cy="73025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94" y="98"/>
                </a:cxn>
                <a:cxn ang="0">
                  <a:pos x="94" y="98"/>
                </a:cxn>
                <a:cxn ang="0">
                  <a:pos x="63" y="120"/>
                </a:cxn>
                <a:cxn ang="0">
                  <a:pos x="33" y="144"/>
                </a:cxn>
                <a:cxn ang="0">
                  <a:pos x="33" y="144"/>
                </a:cxn>
                <a:cxn ang="0">
                  <a:pos x="15" y="157"/>
                </a:cxn>
                <a:cxn ang="0">
                  <a:pos x="5" y="166"/>
                </a:cxn>
                <a:cxn ang="0">
                  <a:pos x="3" y="171"/>
                </a:cxn>
                <a:cxn ang="0">
                  <a:pos x="0" y="176"/>
                </a:cxn>
                <a:cxn ang="0">
                  <a:pos x="0" y="176"/>
                </a:cxn>
                <a:cxn ang="0">
                  <a:pos x="0" y="178"/>
                </a:cxn>
                <a:cxn ang="0">
                  <a:pos x="0" y="180"/>
                </a:cxn>
                <a:cxn ang="0">
                  <a:pos x="4" y="183"/>
                </a:cxn>
                <a:cxn ang="0">
                  <a:pos x="8" y="181"/>
                </a:cxn>
                <a:cxn ang="0">
                  <a:pos x="9" y="180"/>
                </a:cxn>
                <a:cxn ang="0">
                  <a:pos x="11" y="179"/>
                </a:cxn>
                <a:cxn ang="0">
                  <a:pos x="11" y="179"/>
                </a:cxn>
                <a:cxn ang="0">
                  <a:pos x="13" y="174"/>
                </a:cxn>
                <a:cxn ang="0">
                  <a:pos x="17" y="170"/>
                </a:cxn>
                <a:cxn ang="0">
                  <a:pos x="29" y="159"/>
                </a:cxn>
                <a:cxn ang="0">
                  <a:pos x="50" y="145"/>
                </a:cxn>
                <a:cxn ang="0">
                  <a:pos x="50" y="145"/>
                </a:cxn>
                <a:cxn ang="0">
                  <a:pos x="83" y="120"/>
                </a:cxn>
                <a:cxn ang="0">
                  <a:pos x="117" y="95"/>
                </a:cxn>
                <a:cxn ang="0">
                  <a:pos x="117" y="95"/>
                </a:cxn>
                <a:cxn ang="0">
                  <a:pos x="174" y="52"/>
                </a:cxn>
                <a:cxn ang="0">
                  <a:pos x="232" y="10"/>
                </a:cxn>
                <a:cxn ang="0">
                  <a:pos x="232" y="10"/>
                </a:cxn>
                <a:cxn ang="0">
                  <a:pos x="233" y="9"/>
                </a:cxn>
                <a:cxn ang="0">
                  <a:pos x="233" y="6"/>
                </a:cxn>
                <a:cxn ang="0">
                  <a:pos x="233" y="2"/>
                </a:cxn>
                <a:cxn ang="0">
                  <a:pos x="232" y="1"/>
                </a:cxn>
                <a:cxn ang="0">
                  <a:pos x="229" y="0"/>
                </a:cxn>
                <a:cxn ang="0">
                  <a:pos x="228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3" h="183">
                  <a:moveTo>
                    <a:pt x="225" y="1"/>
                  </a:moveTo>
                  <a:lnTo>
                    <a:pt x="225" y="1"/>
                  </a:lnTo>
                  <a:lnTo>
                    <a:pt x="94" y="98"/>
                  </a:lnTo>
                  <a:lnTo>
                    <a:pt x="94" y="98"/>
                  </a:lnTo>
                  <a:lnTo>
                    <a:pt x="63" y="120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15" y="157"/>
                  </a:lnTo>
                  <a:lnTo>
                    <a:pt x="5" y="166"/>
                  </a:lnTo>
                  <a:lnTo>
                    <a:pt x="3" y="171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0" y="178"/>
                  </a:lnTo>
                  <a:lnTo>
                    <a:pt x="0" y="180"/>
                  </a:lnTo>
                  <a:lnTo>
                    <a:pt x="4" y="183"/>
                  </a:lnTo>
                  <a:lnTo>
                    <a:pt x="8" y="181"/>
                  </a:lnTo>
                  <a:lnTo>
                    <a:pt x="9" y="180"/>
                  </a:lnTo>
                  <a:lnTo>
                    <a:pt x="11" y="179"/>
                  </a:lnTo>
                  <a:lnTo>
                    <a:pt x="11" y="179"/>
                  </a:lnTo>
                  <a:lnTo>
                    <a:pt x="13" y="174"/>
                  </a:lnTo>
                  <a:lnTo>
                    <a:pt x="17" y="170"/>
                  </a:lnTo>
                  <a:lnTo>
                    <a:pt x="29" y="159"/>
                  </a:lnTo>
                  <a:lnTo>
                    <a:pt x="50" y="145"/>
                  </a:lnTo>
                  <a:lnTo>
                    <a:pt x="50" y="145"/>
                  </a:lnTo>
                  <a:lnTo>
                    <a:pt x="83" y="120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74" y="52"/>
                  </a:lnTo>
                  <a:lnTo>
                    <a:pt x="232" y="10"/>
                  </a:lnTo>
                  <a:lnTo>
                    <a:pt x="232" y="10"/>
                  </a:lnTo>
                  <a:lnTo>
                    <a:pt x="233" y="9"/>
                  </a:lnTo>
                  <a:lnTo>
                    <a:pt x="233" y="6"/>
                  </a:lnTo>
                  <a:lnTo>
                    <a:pt x="233" y="2"/>
                  </a:lnTo>
                  <a:lnTo>
                    <a:pt x="232" y="1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36" name="Freeform 248"/>
            <p:cNvSpPr/>
            <p:nvPr/>
          </p:nvSpPr>
          <p:spPr bwMode="auto">
            <a:xfrm>
              <a:off x="4668839" y="1020763"/>
              <a:ext cx="100013" cy="71438"/>
            </a:xfrm>
            <a:custGeom>
              <a:avLst/>
              <a:gdLst/>
              <a:ahLst/>
              <a:cxnLst>
                <a:cxn ang="0">
                  <a:pos x="244" y="1"/>
                </a:cxn>
                <a:cxn ang="0">
                  <a:pos x="244" y="1"/>
                </a:cxn>
                <a:cxn ang="0">
                  <a:pos x="217" y="17"/>
                </a:cxn>
                <a:cxn ang="0">
                  <a:pos x="191" y="32"/>
                </a:cxn>
                <a:cxn ang="0">
                  <a:pos x="191" y="32"/>
                </a:cxn>
                <a:cxn ang="0">
                  <a:pos x="174" y="42"/>
                </a:cxn>
                <a:cxn ang="0">
                  <a:pos x="157" y="52"/>
                </a:cxn>
                <a:cxn ang="0">
                  <a:pos x="126" y="76"/>
                </a:cxn>
                <a:cxn ang="0">
                  <a:pos x="126" y="76"/>
                </a:cxn>
                <a:cxn ang="0">
                  <a:pos x="63" y="121"/>
                </a:cxn>
                <a:cxn ang="0">
                  <a:pos x="3" y="167"/>
                </a:cxn>
                <a:cxn ang="0">
                  <a:pos x="3" y="167"/>
                </a:cxn>
                <a:cxn ang="0">
                  <a:pos x="2" y="170"/>
                </a:cxn>
                <a:cxn ang="0">
                  <a:pos x="0" y="171"/>
                </a:cxn>
                <a:cxn ang="0">
                  <a:pos x="2" y="174"/>
                </a:cxn>
                <a:cxn ang="0">
                  <a:pos x="3" y="175"/>
                </a:cxn>
                <a:cxn ang="0">
                  <a:pos x="7" y="176"/>
                </a:cxn>
                <a:cxn ang="0">
                  <a:pos x="8" y="176"/>
                </a:cxn>
                <a:cxn ang="0">
                  <a:pos x="11" y="175"/>
                </a:cxn>
                <a:cxn ang="0">
                  <a:pos x="11" y="175"/>
                </a:cxn>
                <a:cxn ang="0">
                  <a:pos x="71" y="129"/>
                </a:cxn>
                <a:cxn ang="0">
                  <a:pos x="101" y="107"/>
                </a:cxn>
                <a:cxn ang="0">
                  <a:pos x="131" y="86"/>
                </a:cxn>
                <a:cxn ang="0">
                  <a:pos x="131" y="86"/>
                </a:cxn>
                <a:cxn ang="0">
                  <a:pos x="161" y="65"/>
                </a:cxn>
                <a:cxn ang="0">
                  <a:pos x="190" y="45"/>
                </a:cxn>
                <a:cxn ang="0">
                  <a:pos x="190" y="45"/>
                </a:cxn>
                <a:cxn ang="0">
                  <a:pos x="204" y="36"/>
                </a:cxn>
                <a:cxn ang="0">
                  <a:pos x="219" y="27"/>
                </a:cxn>
                <a:cxn ang="0">
                  <a:pos x="234" y="19"/>
                </a:cxn>
                <a:cxn ang="0">
                  <a:pos x="249" y="10"/>
                </a:cxn>
                <a:cxn ang="0">
                  <a:pos x="249" y="10"/>
                </a:cxn>
                <a:cxn ang="0">
                  <a:pos x="251" y="9"/>
                </a:cxn>
                <a:cxn ang="0">
                  <a:pos x="251" y="8"/>
                </a:cxn>
                <a:cxn ang="0">
                  <a:pos x="251" y="2"/>
                </a:cxn>
                <a:cxn ang="0">
                  <a:pos x="248" y="0"/>
                </a:cxn>
                <a:cxn ang="0">
                  <a:pos x="246" y="0"/>
                </a:cxn>
                <a:cxn ang="0">
                  <a:pos x="244" y="1"/>
                </a:cxn>
                <a:cxn ang="0">
                  <a:pos x="244" y="1"/>
                </a:cxn>
              </a:cxnLst>
              <a:rect l="0" t="0" r="r" b="b"/>
              <a:pathLst>
                <a:path w="251" h="176">
                  <a:moveTo>
                    <a:pt x="244" y="1"/>
                  </a:moveTo>
                  <a:lnTo>
                    <a:pt x="244" y="1"/>
                  </a:lnTo>
                  <a:lnTo>
                    <a:pt x="217" y="17"/>
                  </a:lnTo>
                  <a:lnTo>
                    <a:pt x="191" y="32"/>
                  </a:lnTo>
                  <a:lnTo>
                    <a:pt x="191" y="32"/>
                  </a:lnTo>
                  <a:lnTo>
                    <a:pt x="174" y="42"/>
                  </a:lnTo>
                  <a:lnTo>
                    <a:pt x="157" y="52"/>
                  </a:lnTo>
                  <a:lnTo>
                    <a:pt x="126" y="76"/>
                  </a:lnTo>
                  <a:lnTo>
                    <a:pt x="126" y="76"/>
                  </a:lnTo>
                  <a:lnTo>
                    <a:pt x="63" y="121"/>
                  </a:lnTo>
                  <a:lnTo>
                    <a:pt x="3" y="167"/>
                  </a:lnTo>
                  <a:lnTo>
                    <a:pt x="3" y="167"/>
                  </a:lnTo>
                  <a:lnTo>
                    <a:pt x="2" y="170"/>
                  </a:lnTo>
                  <a:lnTo>
                    <a:pt x="0" y="171"/>
                  </a:lnTo>
                  <a:lnTo>
                    <a:pt x="2" y="174"/>
                  </a:lnTo>
                  <a:lnTo>
                    <a:pt x="3" y="175"/>
                  </a:lnTo>
                  <a:lnTo>
                    <a:pt x="7" y="176"/>
                  </a:lnTo>
                  <a:lnTo>
                    <a:pt x="8" y="176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71" y="129"/>
                  </a:lnTo>
                  <a:lnTo>
                    <a:pt x="101" y="107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61" y="65"/>
                  </a:lnTo>
                  <a:lnTo>
                    <a:pt x="190" y="45"/>
                  </a:lnTo>
                  <a:lnTo>
                    <a:pt x="190" y="45"/>
                  </a:lnTo>
                  <a:lnTo>
                    <a:pt x="204" y="36"/>
                  </a:lnTo>
                  <a:lnTo>
                    <a:pt x="219" y="27"/>
                  </a:lnTo>
                  <a:lnTo>
                    <a:pt x="234" y="19"/>
                  </a:lnTo>
                  <a:lnTo>
                    <a:pt x="249" y="10"/>
                  </a:lnTo>
                  <a:lnTo>
                    <a:pt x="249" y="10"/>
                  </a:lnTo>
                  <a:lnTo>
                    <a:pt x="251" y="9"/>
                  </a:lnTo>
                  <a:lnTo>
                    <a:pt x="251" y="8"/>
                  </a:lnTo>
                  <a:lnTo>
                    <a:pt x="251" y="2"/>
                  </a:lnTo>
                  <a:lnTo>
                    <a:pt x="248" y="0"/>
                  </a:lnTo>
                  <a:lnTo>
                    <a:pt x="246" y="0"/>
                  </a:lnTo>
                  <a:lnTo>
                    <a:pt x="244" y="1"/>
                  </a:lnTo>
                  <a:lnTo>
                    <a:pt x="24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37" name="Freeform 249"/>
            <p:cNvSpPr/>
            <p:nvPr/>
          </p:nvSpPr>
          <p:spPr bwMode="auto">
            <a:xfrm>
              <a:off x="4718051" y="1025526"/>
              <a:ext cx="98425" cy="69850"/>
            </a:xfrm>
            <a:custGeom>
              <a:avLst/>
              <a:gdLst/>
              <a:ahLst/>
              <a:cxnLst>
                <a:cxn ang="0">
                  <a:pos x="241" y="2"/>
                </a:cxn>
                <a:cxn ang="0">
                  <a:pos x="241" y="2"/>
                </a:cxn>
                <a:cxn ang="0">
                  <a:pos x="224" y="10"/>
                </a:cxn>
                <a:cxn ang="0">
                  <a:pos x="208" y="19"/>
                </a:cxn>
                <a:cxn ang="0">
                  <a:pos x="178" y="41"/>
                </a:cxn>
                <a:cxn ang="0">
                  <a:pos x="148" y="63"/>
                </a:cxn>
                <a:cxn ang="0">
                  <a:pos x="118" y="84"/>
                </a:cxn>
                <a:cxn ang="0">
                  <a:pos x="118" y="84"/>
                </a:cxn>
                <a:cxn ang="0">
                  <a:pos x="88" y="102"/>
                </a:cxn>
                <a:cxn ang="0">
                  <a:pos x="59" y="123"/>
                </a:cxn>
                <a:cxn ang="0">
                  <a:pos x="30" y="143"/>
                </a:cxn>
                <a:cxn ang="0">
                  <a:pos x="2" y="165"/>
                </a:cxn>
                <a:cxn ang="0">
                  <a:pos x="2" y="165"/>
                </a:cxn>
                <a:cxn ang="0">
                  <a:pos x="1" y="167"/>
                </a:cxn>
                <a:cxn ang="0">
                  <a:pos x="0" y="169"/>
                </a:cxn>
                <a:cxn ang="0">
                  <a:pos x="1" y="170"/>
                </a:cxn>
                <a:cxn ang="0">
                  <a:pos x="2" y="172"/>
                </a:cxn>
                <a:cxn ang="0">
                  <a:pos x="6" y="174"/>
                </a:cxn>
                <a:cxn ang="0">
                  <a:pos x="8" y="174"/>
                </a:cxn>
                <a:cxn ang="0">
                  <a:pos x="10" y="173"/>
                </a:cxn>
                <a:cxn ang="0">
                  <a:pos x="10" y="173"/>
                </a:cxn>
                <a:cxn ang="0">
                  <a:pos x="40" y="151"/>
                </a:cxn>
                <a:cxn ang="0">
                  <a:pos x="71" y="129"/>
                </a:cxn>
                <a:cxn ang="0">
                  <a:pos x="132" y="88"/>
                </a:cxn>
                <a:cxn ang="0">
                  <a:pos x="132" y="88"/>
                </a:cxn>
                <a:cxn ang="0">
                  <a:pos x="161" y="68"/>
                </a:cxn>
                <a:cxn ang="0">
                  <a:pos x="188" y="48"/>
                </a:cxn>
                <a:cxn ang="0">
                  <a:pos x="216" y="28"/>
                </a:cxn>
                <a:cxn ang="0">
                  <a:pos x="231" y="19"/>
                </a:cxn>
                <a:cxn ang="0">
                  <a:pos x="246" y="11"/>
                </a:cxn>
                <a:cxn ang="0">
                  <a:pos x="246" y="11"/>
                </a:cxn>
                <a:cxn ang="0">
                  <a:pos x="248" y="10"/>
                </a:cxn>
                <a:cxn ang="0">
                  <a:pos x="248" y="8"/>
                </a:cxn>
                <a:cxn ang="0">
                  <a:pos x="248" y="6"/>
                </a:cxn>
                <a:cxn ang="0">
                  <a:pos x="248" y="4"/>
                </a:cxn>
                <a:cxn ang="0">
                  <a:pos x="244" y="2"/>
                </a:cxn>
                <a:cxn ang="0">
                  <a:pos x="243" y="0"/>
                </a:cxn>
                <a:cxn ang="0">
                  <a:pos x="241" y="2"/>
                </a:cxn>
                <a:cxn ang="0">
                  <a:pos x="241" y="2"/>
                </a:cxn>
              </a:cxnLst>
              <a:rect l="0" t="0" r="r" b="b"/>
              <a:pathLst>
                <a:path w="248" h="174">
                  <a:moveTo>
                    <a:pt x="241" y="2"/>
                  </a:moveTo>
                  <a:lnTo>
                    <a:pt x="241" y="2"/>
                  </a:lnTo>
                  <a:lnTo>
                    <a:pt x="224" y="10"/>
                  </a:lnTo>
                  <a:lnTo>
                    <a:pt x="208" y="19"/>
                  </a:lnTo>
                  <a:lnTo>
                    <a:pt x="178" y="41"/>
                  </a:lnTo>
                  <a:lnTo>
                    <a:pt x="148" y="63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88" y="102"/>
                  </a:lnTo>
                  <a:lnTo>
                    <a:pt x="59" y="123"/>
                  </a:lnTo>
                  <a:lnTo>
                    <a:pt x="30" y="143"/>
                  </a:lnTo>
                  <a:lnTo>
                    <a:pt x="2" y="165"/>
                  </a:lnTo>
                  <a:lnTo>
                    <a:pt x="2" y="165"/>
                  </a:lnTo>
                  <a:lnTo>
                    <a:pt x="1" y="167"/>
                  </a:lnTo>
                  <a:lnTo>
                    <a:pt x="0" y="169"/>
                  </a:lnTo>
                  <a:lnTo>
                    <a:pt x="1" y="170"/>
                  </a:lnTo>
                  <a:lnTo>
                    <a:pt x="2" y="172"/>
                  </a:lnTo>
                  <a:lnTo>
                    <a:pt x="6" y="174"/>
                  </a:lnTo>
                  <a:lnTo>
                    <a:pt x="8" y="174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40" y="151"/>
                  </a:lnTo>
                  <a:lnTo>
                    <a:pt x="71" y="129"/>
                  </a:lnTo>
                  <a:lnTo>
                    <a:pt x="132" y="88"/>
                  </a:lnTo>
                  <a:lnTo>
                    <a:pt x="132" y="88"/>
                  </a:lnTo>
                  <a:lnTo>
                    <a:pt x="161" y="68"/>
                  </a:lnTo>
                  <a:lnTo>
                    <a:pt x="188" y="48"/>
                  </a:lnTo>
                  <a:lnTo>
                    <a:pt x="216" y="28"/>
                  </a:lnTo>
                  <a:lnTo>
                    <a:pt x="231" y="19"/>
                  </a:lnTo>
                  <a:lnTo>
                    <a:pt x="246" y="11"/>
                  </a:lnTo>
                  <a:lnTo>
                    <a:pt x="246" y="11"/>
                  </a:lnTo>
                  <a:lnTo>
                    <a:pt x="248" y="10"/>
                  </a:lnTo>
                  <a:lnTo>
                    <a:pt x="248" y="8"/>
                  </a:lnTo>
                  <a:lnTo>
                    <a:pt x="248" y="6"/>
                  </a:lnTo>
                  <a:lnTo>
                    <a:pt x="248" y="4"/>
                  </a:lnTo>
                  <a:lnTo>
                    <a:pt x="244" y="2"/>
                  </a:lnTo>
                  <a:lnTo>
                    <a:pt x="243" y="0"/>
                  </a:lnTo>
                  <a:lnTo>
                    <a:pt x="241" y="2"/>
                  </a:lnTo>
                  <a:lnTo>
                    <a:pt x="24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38" name="Freeform 250"/>
            <p:cNvSpPr/>
            <p:nvPr/>
          </p:nvSpPr>
          <p:spPr bwMode="auto">
            <a:xfrm>
              <a:off x="4757739" y="1044576"/>
              <a:ext cx="79375" cy="60325"/>
            </a:xfrm>
            <a:custGeom>
              <a:avLst/>
              <a:gdLst/>
              <a:ahLst/>
              <a:cxnLst>
                <a:cxn ang="0">
                  <a:pos x="194" y="1"/>
                </a:cxn>
                <a:cxn ang="0">
                  <a:pos x="194" y="1"/>
                </a:cxn>
                <a:cxn ang="0">
                  <a:pos x="141" y="33"/>
                </a:cxn>
                <a:cxn ang="0">
                  <a:pos x="115" y="50"/>
                </a:cxn>
                <a:cxn ang="0">
                  <a:pos x="90" y="67"/>
                </a:cxn>
                <a:cxn ang="0">
                  <a:pos x="90" y="67"/>
                </a:cxn>
                <a:cxn ang="0">
                  <a:pos x="43" y="101"/>
                </a:cxn>
                <a:cxn ang="0">
                  <a:pos x="21" y="119"/>
                </a:cxn>
                <a:cxn ang="0">
                  <a:pos x="10" y="128"/>
                </a:cxn>
                <a:cxn ang="0">
                  <a:pos x="1" y="138"/>
                </a:cxn>
                <a:cxn ang="0">
                  <a:pos x="1" y="138"/>
                </a:cxn>
                <a:cxn ang="0">
                  <a:pos x="0" y="141"/>
                </a:cxn>
                <a:cxn ang="0">
                  <a:pos x="0" y="144"/>
                </a:cxn>
                <a:cxn ang="0">
                  <a:pos x="1" y="146"/>
                </a:cxn>
                <a:cxn ang="0">
                  <a:pos x="4" y="148"/>
                </a:cxn>
                <a:cxn ang="0">
                  <a:pos x="5" y="149"/>
                </a:cxn>
                <a:cxn ang="0">
                  <a:pos x="8" y="149"/>
                </a:cxn>
                <a:cxn ang="0">
                  <a:pos x="9" y="146"/>
                </a:cxn>
                <a:cxn ang="0">
                  <a:pos x="9" y="146"/>
                </a:cxn>
                <a:cxn ang="0">
                  <a:pos x="20" y="136"/>
                </a:cxn>
                <a:cxn ang="0">
                  <a:pos x="30" y="125"/>
                </a:cxn>
                <a:cxn ang="0">
                  <a:pos x="54" y="107"/>
                </a:cxn>
                <a:cxn ang="0">
                  <a:pos x="103" y="70"/>
                </a:cxn>
                <a:cxn ang="0">
                  <a:pos x="103" y="70"/>
                </a:cxn>
                <a:cxn ang="0">
                  <a:pos x="127" y="55"/>
                </a:cxn>
                <a:cxn ang="0">
                  <a:pos x="150" y="39"/>
                </a:cxn>
                <a:cxn ang="0">
                  <a:pos x="200" y="10"/>
                </a:cxn>
                <a:cxn ang="0">
                  <a:pos x="200" y="10"/>
                </a:cxn>
                <a:cxn ang="0">
                  <a:pos x="201" y="9"/>
                </a:cxn>
                <a:cxn ang="0">
                  <a:pos x="203" y="8"/>
                </a:cxn>
                <a:cxn ang="0">
                  <a:pos x="201" y="2"/>
                </a:cxn>
                <a:cxn ang="0">
                  <a:pos x="199" y="0"/>
                </a:cxn>
                <a:cxn ang="0">
                  <a:pos x="196" y="0"/>
                </a:cxn>
                <a:cxn ang="0">
                  <a:pos x="194" y="1"/>
                </a:cxn>
                <a:cxn ang="0">
                  <a:pos x="194" y="1"/>
                </a:cxn>
              </a:cxnLst>
              <a:rect l="0" t="0" r="r" b="b"/>
              <a:pathLst>
                <a:path w="203" h="149">
                  <a:moveTo>
                    <a:pt x="194" y="1"/>
                  </a:moveTo>
                  <a:lnTo>
                    <a:pt x="194" y="1"/>
                  </a:lnTo>
                  <a:lnTo>
                    <a:pt x="141" y="33"/>
                  </a:lnTo>
                  <a:lnTo>
                    <a:pt x="115" y="50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43" y="101"/>
                  </a:lnTo>
                  <a:lnTo>
                    <a:pt x="21" y="119"/>
                  </a:lnTo>
                  <a:lnTo>
                    <a:pt x="10" y="128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0" y="141"/>
                  </a:lnTo>
                  <a:lnTo>
                    <a:pt x="0" y="144"/>
                  </a:lnTo>
                  <a:lnTo>
                    <a:pt x="1" y="146"/>
                  </a:lnTo>
                  <a:lnTo>
                    <a:pt x="4" y="148"/>
                  </a:lnTo>
                  <a:lnTo>
                    <a:pt x="5" y="149"/>
                  </a:lnTo>
                  <a:lnTo>
                    <a:pt x="8" y="149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20" y="136"/>
                  </a:lnTo>
                  <a:lnTo>
                    <a:pt x="30" y="125"/>
                  </a:lnTo>
                  <a:lnTo>
                    <a:pt x="54" y="107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27" y="55"/>
                  </a:lnTo>
                  <a:lnTo>
                    <a:pt x="150" y="39"/>
                  </a:lnTo>
                  <a:lnTo>
                    <a:pt x="200" y="10"/>
                  </a:lnTo>
                  <a:lnTo>
                    <a:pt x="200" y="10"/>
                  </a:lnTo>
                  <a:lnTo>
                    <a:pt x="201" y="9"/>
                  </a:lnTo>
                  <a:lnTo>
                    <a:pt x="203" y="8"/>
                  </a:lnTo>
                  <a:lnTo>
                    <a:pt x="201" y="2"/>
                  </a:lnTo>
                  <a:lnTo>
                    <a:pt x="199" y="0"/>
                  </a:lnTo>
                  <a:lnTo>
                    <a:pt x="196" y="0"/>
                  </a:lnTo>
                  <a:lnTo>
                    <a:pt x="194" y="1"/>
                  </a:lnTo>
                  <a:lnTo>
                    <a:pt x="19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39" name="Freeform 251"/>
            <p:cNvSpPr/>
            <p:nvPr/>
          </p:nvSpPr>
          <p:spPr bwMode="auto">
            <a:xfrm>
              <a:off x="4775201" y="1074738"/>
              <a:ext cx="73025" cy="53975"/>
            </a:xfrm>
            <a:custGeom>
              <a:avLst/>
              <a:gdLst/>
              <a:ahLst/>
              <a:cxnLst>
                <a:cxn ang="0">
                  <a:pos x="179" y="2"/>
                </a:cxn>
                <a:cxn ang="0">
                  <a:pos x="179" y="2"/>
                </a:cxn>
                <a:cxn ang="0">
                  <a:pos x="131" y="27"/>
                </a:cxn>
                <a:cxn ang="0">
                  <a:pos x="107" y="40"/>
                </a:cxn>
                <a:cxn ang="0">
                  <a:pos x="84" y="55"/>
                </a:cxn>
                <a:cxn ang="0">
                  <a:pos x="62" y="71"/>
                </a:cxn>
                <a:cxn ang="0">
                  <a:pos x="41" y="88"/>
                </a:cxn>
                <a:cxn ang="0">
                  <a:pos x="20" y="105"/>
                </a:cxn>
                <a:cxn ang="0">
                  <a:pos x="1" y="125"/>
                </a:cxn>
                <a:cxn ang="0">
                  <a:pos x="1" y="125"/>
                </a:cxn>
                <a:cxn ang="0">
                  <a:pos x="0" y="127"/>
                </a:cxn>
                <a:cxn ang="0">
                  <a:pos x="0" y="129"/>
                </a:cxn>
                <a:cxn ang="0">
                  <a:pos x="1" y="132"/>
                </a:cxn>
                <a:cxn ang="0">
                  <a:pos x="5" y="135"/>
                </a:cxn>
                <a:cxn ang="0">
                  <a:pos x="7" y="134"/>
                </a:cxn>
                <a:cxn ang="0">
                  <a:pos x="9" y="132"/>
                </a:cxn>
                <a:cxn ang="0">
                  <a:pos x="9" y="132"/>
                </a:cxn>
                <a:cxn ang="0">
                  <a:pos x="28" y="114"/>
                </a:cxn>
                <a:cxn ang="0">
                  <a:pos x="49" y="96"/>
                </a:cxn>
                <a:cxn ang="0">
                  <a:pos x="69" y="79"/>
                </a:cxn>
                <a:cxn ang="0">
                  <a:pos x="92" y="64"/>
                </a:cxn>
                <a:cxn ang="0">
                  <a:pos x="114" y="50"/>
                </a:cxn>
                <a:cxn ang="0">
                  <a:pos x="138" y="36"/>
                </a:cxn>
                <a:cxn ang="0">
                  <a:pos x="185" y="11"/>
                </a:cxn>
                <a:cxn ang="0">
                  <a:pos x="185" y="11"/>
                </a:cxn>
                <a:cxn ang="0">
                  <a:pos x="187" y="10"/>
                </a:cxn>
                <a:cxn ang="0">
                  <a:pos x="187" y="7"/>
                </a:cxn>
                <a:cxn ang="0">
                  <a:pos x="187" y="3"/>
                </a:cxn>
                <a:cxn ang="0">
                  <a:pos x="183" y="0"/>
                </a:cxn>
                <a:cxn ang="0">
                  <a:pos x="182" y="0"/>
                </a:cxn>
                <a:cxn ang="0">
                  <a:pos x="179" y="2"/>
                </a:cxn>
                <a:cxn ang="0">
                  <a:pos x="179" y="2"/>
                </a:cxn>
              </a:cxnLst>
              <a:rect l="0" t="0" r="r" b="b"/>
              <a:pathLst>
                <a:path w="187" h="135">
                  <a:moveTo>
                    <a:pt x="179" y="2"/>
                  </a:moveTo>
                  <a:lnTo>
                    <a:pt x="179" y="2"/>
                  </a:lnTo>
                  <a:lnTo>
                    <a:pt x="131" y="27"/>
                  </a:lnTo>
                  <a:lnTo>
                    <a:pt x="107" y="40"/>
                  </a:lnTo>
                  <a:lnTo>
                    <a:pt x="84" y="55"/>
                  </a:lnTo>
                  <a:lnTo>
                    <a:pt x="62" y="71"/>
                  </a:lnTo>
                  <a:lnTo>
                    <a:pt x="41" y="88"/>
                  </a:lnTo>
                  <a:lnTo>
                    <a:pt x="20" y="105"/>
                  </a:lnTo>
                  <a:lnTo>
                    <a:pt x="1" y="125"/>
                  </a:lnTo>
                  <a:lnTo>
                    <a:pt x="1" y="125"/>
                  </a:lnTo>
                  <a:lnTo>
                    <a:pt x="0" y="127"/>
                  </a:lnTo>
                  <a:lnTo>
                    <a:pt x="0" y="129"/>
                  </a:lnTo>
                  <a:lnTo>
                    <a:pt x="1" y="132"/>
                  </a:lnTo>
                  <a:lnTo>
                    <a:pt x="5" y="135"/>
                  </a:lnTo>
                  <a:lnTo>
                    <a:pt x="7" y="134"/>
                  </a:lnTo>
                  <a:lnTo>
                    <a:pt x="9" y="132"/>
                  </a:lnTo>
                  <a:lnTo>
                    <a:pt x="9" y="132"/>
                  </a:lnTo>
                  <a:lnTo>
                    <a:pt x="28" y="114"/>
                  </a:lnTo>
                  <a:lnTo>
                    <a:pt x="49" y="96"/>
                  </a:lnTo>
                  <a:lnTo>
                    <a:pt x="69" y="79"/>
                  </a:lnTo>
                  <a:lnTo>
                    <a:pt x="92" y="64"/>
                  </a:lnTo>
                  <a:lnTo>
                    <a:pt x="114" y="50"/>
                  </a:lnTo>
                  <a:lnTo>
                    <a:pt x="138" y="36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7" y="10"/>
                  </a:lnTo>
                  <a:lnTo>
                    <a:pt x="187" y="7"/>
                  </a:lnTo>
                  <a:lnTo>
                    <a:pt x="187" y="3"/>
                  </a:lnTo>
                  <a:lnTo>
                    <a:pt x="183" y="0"/>
                  </a:lnTo>
                  <a:lnTo>
                    <a:pt x="182" y="0"/>
                  </a:lnTo>
                  <a:lnTo>
                    <a:pt x="179" y="2"/>
                  </a:lnTo>
                  <a:lnTo>
                    <a:pt x="17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40" name="Freeform 252"/>
            <p:cNvSpPr/>
            <p:nvPr/>
          </p:nvSpPr>
          <p:spPr bwMode="auto">
            <a:xfrm>
              <a:off x="4778376" y="1106488"/>
              <a:ext cx="80963" cy="53975"/>
            </a:xfrm>
            <a:custGeom>
              <a:avLst/>
              <a:gdLst/>
              <a:ahLst/>
              <a:cxnLst>
                <a:cxn ang="0">
                  <a:pos x="198" y="1"/>
                </a:cxn>
                <a:cxn ang="0">
                  <a:pos x="198" y="1"/>
                </a:cxn>
                <a:cxn ang="0">
                  <a:pos x="173" y="17"/>
                </a:cxn>
                <a:cxn ang="0">
                  <a:pos x="149" y="33"/>
                </a:cxn>
                <a:cxn ang="0">
                  <a:pos x="99" y="64"/>
                </a:cxn>
                <a:cxn ang="0">
                  <a:pos x="51" y="94"/>
                </a:cxn>
                <a:cxn ang="0">
                  <a:pos x="26" y="110"/>
                </a:cxn>
                <a:cxn ang="0">
                  <a:pos x="3" y="127"/>
                </a:cxn>
                <a:cxn ang="0">
                  <a:pos x="3" y="127"/>
                </a:cxn>
                <a:cxn ang="0">
                  <a:pos x="1" y="128"/>
                </a:cxn>
                <a:cxn ang="0">
                  <a:pos x="0" y="131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7" y="137"/>
                </a:cxn>
                <a:cxn ang="0">
                  <a:pos x="9" y="136"/>
                </a:cxn>
                <a:cxn ang="0">
                  <a:pos x="9" y="136"/>
                </a:cxn>
                <a:cxn ang="0">
                  <a:pos x="33" y="120"/>
                </a:cxn>
                <a:cxn ang="0">
                  <a:pos x="56" y="105"/>
                </a:cxn>
                <a:cxn ang="0">
                  <a:pos x="106" y="73"/>
                </a:cxn>
                <a:cxn ang="0">
                  <a:pos x="154" y="43"/>
                </a:cxn>
                <a:cxn ang="0">
                  <a:pos x="179" y="28"/>
                </a:cxn>
                <a:cxn ang="0">
                  <a:pos x="203" y="11"/>
                </a:cxn>
                <a:cxn ang="0">
                  <a:pos x="203" y="11"/>
                </a:cxn>
                <a:cxn ang="0">
                  <a:pos x="204" y="9"/>
                </a:cxn>
                <a:cxn ang="0">
                  <a:pos x="205" y="7"/>
                </a:cxn>
                <a:cxn ang="0">
                  <a:pos x="204" y="3"/>
                </a:cxn>
                <a:cxn ang="0">
                  <a:pos x="203" y="1"/>
                </a:cxn>
                <a:cxn ang="0">
                  <a:pos x="201" y="0"/>
                </a:cxn>
                <a:cxn ang="0">
                  <a:pos x="199" y="0"/>
                </a:cxn>
                <a:cxn ang="0">
                  <a:pos x="198" y="1"/>
                </a:cxn>
                <a:cxn ang="0">
                  <a:pos x="198" y="1"/>
                </a:cxn>
              </a:cxnLst>
              <a:rect l="0" t="0" r="r" b="b"/>
              <a:pathLst>
                <a:path w="205" h="137">
                  <a:moveTo>
                    <a:pt x="198" y="1"/>
                  </a:moveTo>
                  <a:lnTo>
                    <a:pt x="198" y="1"/>
                  </a:lnTo>
                  <a:lnTo>
                    <a:pt x="173" y="17"/>
                  </a:lnTo>
                  <a:lnTo>
                    <a:pt x="149" y="33"/>
                  </a:lnTo>
                  <a:lnTo>
                    <a:pt x="99" y="64"/>
                  </a:lnTo>
                  <a:lnTo>
                    <a:pt x="51" y="94"/>
                  </a:lnTo>
                  <a:lnTo>
                    <a:pt x="26" y="110"/>
                  </a:lnTo>
                  <a:lnTo>
                    <a:pt x="3" y="127"/>
                  </a:lnTo>
                  <a:lnTo>
                    <a:pt x="3" y="127"/>
                  </a:lnTo>
                  <a:lnTo>
                    <a:pt x="1" y="128"/>
                  </a:lnTo>
                  <a:lnTo>
                    <a:pt x="0" y="131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7" y="137"/>
                  </a:lnTo>
                  <a:lnTo>
                    <a:pt x="9" y="136"/>
                  </a:lnTo>
                  <a:lnTo>
                    <a:pt x="9" y="136"/>
                  </a:lnTo>
                  <a:lnTo>
                    <a:pt x="33" y="120"/>
                  </a:lnTo>
                  <a:lnTo>
                    <a:pt x="56" y="105"/>
                  </a:lnTo>
                  <a:lnTo>
                    <a:pt x="106" y="73"/>
                  </a:lnTo>
                  <a:lnTo>
                    <a:pt x="154" y="43"/>
                  </a:lnTo>
                  <a:lnTo>
                    <a:pt x="179" y="28"/>
                  </a:lnTo>
                  <a:lnTo>
                    <a:pt x="203" y="11"/>
                  </a:lnTo>
                  <a:lnTo>
                    <a:pt x="203" y="11"/>
                  </a:lnTo>
                  <a:lnTo>
                    <a:pt x="204" y="9"/>
                  </a:lnTo>
                  <a:lnTo>
                    <a:pt x="205" y="7"/>
                  </a:lnTo>
                  <a:lnTo>
                    <a:pt x="204" y="3"/>
                  </a:lnTo>
                  <a:lnTo>
                    <a:pt x="203" y="1"/>
                  </a:lnTo>
                  <a:lnTo>
                    <a:pt x="201" y="0"/>
                  </a:lnTo>
                  <a:lnTo>
                    <a:pt x="199" y="0"/>
                  </a:lnTo>
                  <a:lnTo>
                    <a:pt x="198" y="1"/>
                  </a:lnTo>
                  <a:lnTo>
                    <a:pt x="19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41" name="Freeform 253"/>
            <p:cNvSpPr/>
            <p:nvPr/>
          </p:nvSpPr>
          <p:spPr bwMode="auto">
            <a:xfrm>
              <a:off x="4773614" y="1147763"/>
              <a:ext cx="80963" cy="50800"/>
            </a:xfrm>
            <a:custGeom>
              <a:avLst/>
              <a:gdLst/>
              <a:ahLst/>
              <a:cxnLst>
                <a:cxn ang="0">
                  <a:pos x="195" y="0"/>
                </a:cxn>
                <a:cxn ang="0">
                  <a:pos x="195" y="0"/>
                </a:cxn>
                <a:cxn ang="0">
                  <a:pos x="170" y="12"/>
                </a:cxn>
                <a:cxn ang="0">
                  <a:pos x="144" y="25"/>
                </a:cxn>
                <a:cxn ang="0">
                  <a:pos x="94" y="53"/>
                </a:cxn>
                <a:cxn ang="0">
                  <a:pos x="94" y="53"/>
                </a:cxn>
                <a:cxn ang="0">
                  <a:pos x="82" y="59"/>
                </a:cxn>
                <a:cxn ang="0">
                  <a:pos x="72" y="68"/>
                </a:cxn>
                <a:cxn ang="0">
                  <a:pos x="50" y="85"/>
                </a:cxn>
                <a:cxn ang="0">
                  <a:pos x="27" y="104"/>
                </a:cxn>
                <a:cxn ang="0">
                  <a:pos x="16" y="112"/>
                </a:cxn>
                <a:cxn ang="0">
                  <a:pos x="4" y="118"/>
                </a:cxn>
                <a:cxn ang="0">
                  <a:pos x="4" y="118"/>
                </a:cxn>
                <a:cxn ang="0">
                  <a:pos x="1" y="119"/>
                </a:cxn>
                <a:cxn ang="0">
                  <a:pos x="0" y="121"/>
                </a:cxn>
                <a:cxn ang="0">
                  <a:pos x="0" y="123"/>
                </a:cxn>
                <a:cxn ang="0">
                  <a:pos x="1" y="125"/>
                </a:cxn>
                <a:cxn ang="0">
                  <a:pos x="5" y="127"/>
                </a:cxn>
                <a:cxn ang="0">
                  <a:pos x="6" y="129"/>
                </a:cxn>
                <a:cxn ang="0">
                  <a:pos x="9" y="127"/>
                </a:cxn>
                <a:cxn ang="0">
                  <a:pos x="9" y="127"/>
                </a:cxn>
                <a:cxn ang="0">
                  <a:pos x="21" y="121"/>
                </a:cxn>
                <a:cxn ang="0">
                  <a:pos x="33" y="113"/>
                </a:cxn>
                <a:cxn ang="0">
                  <a:pos x="55" y="96"/>
                </a:cxn>
                <a:cxn ang="0">
                  <a:pos x="77" y="79"/>
                </a:cxn>
                <a:cxn ang="0">
                  <a:pos x="89" y="70"/>
                </a:cxn>
                <a:cxn ang="0">
                  <a:pos x="101" y="62"/>
                </a:cxn>
                <a:cxn ang="0">
                  <a:pos x="101" y="62"/>
                </a:cxn>
                <a:cxn ang="0">
                  <a:pos x="124" y="49"/>
                </a:cxn>
                <a:cxn ang="0">
                  <a:pos x="150" y="36"/>
                </a:cxn>
                <a:cxn ang="0">
                  <a:pos x="200" y="11"/>
                </a:cxn>
                <a:cxn ang="0">
                  <a:pos x="200" y="11"/>
                </a:cxn>
                <a:cxn ang="0">
                  <a:pos x="203" y="10"/>
                </a:cxn>
                <a:cxn ang="0">
                  <a:pos x="203" y="7"/>
                </a:cxn>
                <a:cxn ang="0">
                  <a:pos x="203" y="6"/>
                </a:cxn>
                <a:cxn ang="0">
                  <a:pos x="203" y="3"/>
                </a:cxn>
                <a:cxn ang="0">
                  <a:pos x="199" y="0"/>
                </a:cxn>
                <a:cxn ang="0">
                  <a:pos x="197" y="0"/>
                </a:cxn>
                <a:cxn ang="0">
                  <a:pos x="195" y="0"/>
                </a:cxn>
                <a:cxn ang="0">
                  <a:pos x="195" y="0"/>
                </a:cxn>
              </a:cxnLst>
              <a:rect l="0" t="0" r="r" b="b"/>
              <a:pathLst>
                <a:path w="203" h="129">
                  <a:moveTo>
                    <a:pt x="195" y="0"/>
                  </a:moveTo>
                  <a:lnTo>
                    <a:pt x="195" y="0"/>
                  </a:lnTo>
                  <a:lnTo>
                    <a:pt x="170" y="12"/>
                  </a:lnTo>
                  <a:lnTo>
                    <a:pt x="144" y="25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82" y="59"/>
                  </a:lnTo>
                  <a:lnTo>
                    <a:pt x="72" y="68"/>
                  </a:lnTo>
                  <a:lnTo>
                    <a:pt x="50" y="85"/>
                  </a:lnTo>
                  <a:lnTo>
                    <a:pt x="27" y="104"/>
                  </a:lnTo>
                  <a:lnTo>
                    <a:pt x="16" y="112"/>
                  </a:lnTo>
                  <a:lnTo>
                    <a:pt x="4" y="118"/>
                  </a:lnTo>
                  <a:lnTo>
                    <a:pt x="4" y="118"/>
                  </a:lnTo>
                  <a:lnTo>
                    <a:pt x="1" y="119"/>
                  </a:lnTo>
                  <a:lnTo>
                    <a:pt x="0" y="121"/>
                  </a:lnTo>
                  <a:lnTo>
                    <a:pt x="0" y="123"/>
                  </a:lnTo>
                  <a:lnTo>
                    <a:pt x="1" y="125"/>
                  </a:lnTo>
                  <a:lnTo>
                    <a:pt x="5" y="127"/>
                  </a:lnTo>
                  <a:lnTo>
                    <a:pt x="6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21" y="121"/>
                  </a:lnTo>
                  <a:lnTo>
                    <a:pt x="33" y="113"/>
                  </a:lnTo>
                  <a:lnTo>
                    <a:pt x="55" y="96"/>
                  </a:lnTo>
                  <a:lnTo>
                    <a:pt x="77" y="79"/>
                  </a:lnTo>
                  <a:lnTo>
                    <a:pt x="89" y="70"/>
                  </a:lnTo>
                  <a:lnTo>
                    <a:pt x="101" y="62"/>
                  </a:lnTo>
                  <a:lnTo>
                    <a:pt x="101" y="62"/>
                  </a:lnTo>
                  <a:lnTo>
                    <a:pt x="124" y="49"/>
                  </a:lnTo>
                  <a:lnTo>
                    <a:pt x="150" y="36"/>
                  </a:lnTo>
                  <a:lnTo>
                    <a:pt x="200" y="11"/>
                  </a:lnTo>
                  <a:lnTo>
                    <a:pt x="200" y="11"/>
                  </a:lnTo>
                  <a:lnTo>
                    <a:pt x="203" y="10"/>
                  </a:lnTo>
                  <a:lnTo>
                    <a:pt x="203" y="7"/>
                  </a:lnTo>
                  <a:lnTo>
                    <a:pt x="203" y="6"/>
                  </a:lnTo>
                  <a:lnTo>
                    <a:pt x="203" y="3"/>
                  </a:lnTo>
                  <a:lnTo>
                    <a:pt x="199" y="0"/>
                  </a:lnTo>
                  <a:lnTo>
                    <a:pt x="197" y="0"/>
                  </a:lnTo>
                  <a:lnTo>
                    <a:pt x="195" y="0"/>
                  </a:lnTo>
                  <a:lnTo>
                    <a:pt x="19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42" name="Freeform 254"/>
            <p:cNvSpPr/>
            <p:nvPr/>
          </p:nvSpPr>
          <p:spPr bwMode="auto">
            <a:xfrm>
              <a:off x="4710114" y="1185863"/>
              <a:ext cx="138113" cy="88900"/>
            </a:xfrm>
            <a:custGeom>
              <a:avLst/>
              <a:gdLst/>
              <a:ahLst/>
              <a:cxnLst>
                <a:cxn ang="0">
                  <a:pos x="340" y="0"/>
                </a:cxn>
                <a:cxn ang="0">
                  <a:pos x="340" y="0"/>
                </a:cxn>
                <a:cxn ang="0">
                  <a:pos x="331" y="2"/>
                </a:cxn>
                <a:cxn ang="0">
                  <a:pos x="322" y="5"/>
                </a:cxn>
                <a:cxn ang="0">
                  <a:pos x="314" y="11"/>
                </a:cxn>
                <a:cxn ang="0">
                  <a:pos x="305" y="16"/>
                </a:cxn>
                <a:cxn ang="0">
                  <a:pos x="289" y="29"/>
                </a:cxn>
                <a:cxn ang="0">
                  <a:pos x="275" y="41"/>
                </a:cxn>
                <a:cxn ang="0">
                  <a:pos x="275" y="41"/>
                </a:cxn>
                <a:cxn ang="0">
                  <a:pos x="251" y="56"/>
                </a:cxn>
                <a:cxn ang="0">
                  <a:pos x="227" y="71"/>
                </a:cxn>
                <a:cxn ang="0">
                  <a:pos x="177" y="100"/>
                </a:cxn>
                <a:cxn ang="0">
                  <a:pos x="177" y="100"/>
                </a:cxn>
                <a:cxn ang="0">
                  <a:pos x="126" y="127"/>
                </a:cxn>
                <a:cxn ang="0">
                  <a:pos x="100" y="141"/>
                </a:cxn>
                <a:cxn ang="0">
                  <a:pos x="75" y="157"/>
                </a:cxn>
                <a:cxn ang="0">
                  <a:pos x="75" y="157"/>
                </a:cxn>
                <a:cxn ang="0">
                  <a:pos x="50" y="175"/>
                </a:cxn>
                <a:cxn ang="0">
                  <a:pos x="26" y="194"/>
                </a:cxn>
                <a:cxn ang="0">
                  <a:pos x="26" y="194"/>
                </a:cxn>
                <a:cxn ang="0">
                  <a:pos x="13" y="203"/>
                </a:cxn>
                <a:cxn ang="0">
                  <a:pos x="7" y="208"/>
                </a:cxn>
                <a:cxn ang="0">
                  <a:pos x="2" y="213"/>
                </a:cxn>
                <a:cxn ang="0">
                  <a:pos x="2" y="213"/>
                </a:cxn>
                <a:cxn ang="0">
                  <a:pos x="0" y="216"/>
                </a:cxn>
                <a:cxn ang="0">
                  <a:pos x="0" y="219"/>
                </a:cxn>
                <a:cxn ang="0">
                  <a:pos x="2" y="220"/>
                </a:cxn>
                <a:cxn ang="0">
                  <a:pos x="3" y="221"/>
                </a:cxn>
                <a:cxn ang="0">
                  <a:pos x="7" y="223"/>
                </a:cxn>
                <a:cxn ang="0">
                  <a:pos x="9" y="221"/>
                </a:cxn>
                <a:cxn ang="0">
                  <a:pos x="11" y="220"/>
                </a:cxn>
                <a:cxn ang="0">
                  <a:pos x="11" y="220"/>
                </a:cxn>
                <a:cxn ang="0">
                  <a:pos x="20" y="212"/>
                </a:cxn>
                <a:cxn ang="0">
                  <a:pos x="29" y="204"/>
                </a:cxn>
                <a:cxn ang="0">
                  <a:pos x="49" y="191"/>
                </a:cxn>
                <a:cxn ang="0">
                  <a:pos x="49" y="191"/>
                </a:cxn>
                <a:cxn ang="0">
                  <a:pos x="70" y="175"/>
                </a:cxn>
                <a:cxn ang="0">
                  <a:pos x="89" y="161"/>
                </a:cxn>
                <a:cxn ang="0">
                  <a:pos x="89" y="161"/>
                </a:cxn>
                <a:cxn ang="0">
                  <a:pos x="110" y="148"/>
                </a:cxn>
                <a:cxn ang="0">
                  <a:pos x="131" y="136"/>
                </a:cxn>
                <a:cxn ang="0">
                  <a:pos x="174" y="114"/>
                </a:cxn>
                <a:cxn ang="0">
                  <a:pos x="174" y="114"/>
                </a:cxn>
                <a:cxn ang="0">
                  <a:pos x="216" y="92"/>
                </a:cxn>
                <a:cxn ang="0">
                  <a:pos x="255" y="67"/>
                </a:cxn>
                <a:cxn ang="0">
                  <a:pos x="255" y="67"/>
                </a:cxn>
                <a:cxn ang="0">
                  <a:pos x="276" y="54"/>
                </a:cxn>
                <a:cxn ang="0">
                  <a:pos x="296" y="39"/>
                </a:cxn>
                <a:cxn ang="0">
                  <a:pos x="296" y="39"/>
                </a:cxn>
                <a:cxn ang="0">
                  <a:pos x="317" y="22"/>
                </a:cxn>
                <a:cxn ang="0">
                  <a:pos x="329" y="15"/>
                </a:cxn>
                <a:cxn ang="0">
                  <a:pos x="335" y="12"/>
                </a:cxn>
                <a:cxn ang="0">
                  <a:pos x="340" y="12"/>
                </a:cxn>
                <a:cxn ang="0">
                  <a:pos x="340" y="12"/>
                </a:cxn>
                <a:cxn ang="0">
                  <a:pos x="343" y="11"/>
                </a:cxn>
                <a:cxn ang="0">
                  <a:pos x="344" y="9"/>
                </a:cxn>
                <a:cxn ang="0">
                  <a:pos x="346" y="5"/>
                </a:cxn>
                <a:cxn ang="0">
                  <a:pos x="346" y="3"/>
                </a:cxn>
                <a:cxn ang="0">
                  <a:pos x="344" y="2"/>
                </a:cxn>
                <a:cxn ang="0">
                  <a:pos x="343" y="0"/>
                </a:cxn>
                <a:cxn ang="0">
                  <a:pos x="340" y="0"/>
                </a:cxn>
                <a:cxn ang="0">
                  <a:pos x="340" y="0"/>
                </a:cxn>
              </a:cxnLst>
              <a:rect l="0" t="0" r="r" b="b"/>
              <a:pathLst>
                <a:path w="346" h="223">
                  <a:moveTo>
                    <a:pt x="340" y="0"/>
                  </a:moveTo>
                  <a:lnTo>
                    <a:pt x="340" y="0"/>
                  </a:lnTo>
                  <a:lnTo>
                    <a:pt x="331" y="2"/>
                  </a:lnTo>
                  <a:lnTo>
                    <a:pt x="322" y="5"/>
                  </a:lnTo>
                  <a:lnTo>
                    <a:pt x="314" y="11"/>
                  </a:lnTo>
                  <a:lnTo>
                    <a:pt x="305" y="16"/>
                  </a:lnTo>
                  <a:lnTo>
                    <a:pt x="289" y="29"/>
                  </a:lnTo>
                  <a:lnTo>
                    <a:pt x="275" y="41"/>
                  </a:lnTo>
                  <a:lnTo>
                    <a:pt x="275" y="41"/>
                  </a:lnTo>
                  <a:lnTo>
                    <a:pt x="251" y="56"/>
                  </a:lnTo>
                  <a:lnTo>
                    <a:pt x="227" y="71"/>
                  </a:lnTo>
                  <a:lnTo>
                    <a:pt x="177" y="100"/>
                  </a:lnTo>
                  <a:lnTo>
                    <a:pt x="177" y="100"/>
                  </a:lnTo>
                  <a:lnTo>
                    <a:pt x="126" y="127"/>
                  </a:lnTo>
                  <a:lnTo>
                    <a:pt x="100" y="141"/>
                  </a:lnTo>
                  <a:lnTo>
                    <a:pt x="75" y="157"/>
                  </a:lnTo>
                  <a:lnTo>
                    <a:pt x="75" y="157"/>
                  </a:lnTo>
                  <a:lnTo>
                    <a:pt x="50" y="175"/>
                  </a:lnTo>
                  <a:lnTo>
                    <a:pt x="26" y="194"/>
                  </a:lnTo>
                  <a:lnTo>
                    <a:pt x="26" y="194"/>
                  </a:lnTo>
                  <a:lnTo>
                    <a:pt x="13" y="203"/>
                  </a:lnTo>
                  <a:lnTo>
                    <a:pt x="7" y="208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0" y="216"/>
                  </a:lnTo>
                  <a:lnTo>
                    <a:pt x="0" y="219"/>
                  </a:lnTo>
                  <a:lnTo>
                    <a:pt x="2" y="220"/>
                  </a:lnTo>
                  <a:lnTo>
                    <a:pt x="3" y="221"/>
                  </a:lnTo>
                  <a:lnTo>
                    <a:pt x="7" y="223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20"/>
                  </a:lnTo>
                  <a:lnTo>
                    <a:pt x="20" y="212"/>
                  </a:lnTo>
                  <a:lnTo>
                    <a:pt x="29" y="204"/>
                  </a:lnTo>
                  <a:lnTo>
                    <a:pt x="49" y="191"/>
                  </a:lnTo>
                  <a:lnTo>
                    <a:pt x="49" y="191"/>
                  </a:lnTo>
                  <a:lnTo>
                    <a:pt x="70" y="175"/>
                  </a:lnTo>
                  <a:lnTo>
                    <a:pt x="89" y="161"/>
                  </a:lnTo>
                  <a:lnTo>
                    <a:pt x="89" y="161"/>
                  </a:lnTo>
                  <a:lnTo>
                    <a:pt x="110" y="148"/>
                  </a:lnTo>
                  <a:lnTo>
                    <a:pt x="131" y="136"/>
                  </a:lnTo>
                  <a:lnTo>
                    <a:pt x="174" y="114"/>
                  </a:lnTo>
                  <a:lnTo>
                    <a:pt x="174" y="114"/>
                  </a:lnTo>
                  <a:lnTo>
                    <a:pt x="216" y="92"/>
                  </a:lnTo>
                  <a:lnTo>
                    <a:pt x="255" y="67"/>
                  </a:lnTo>
                  <a:lnTo>
                    <a:pt x="255" y="67"/>
                  </a:lnTo>
                  <a:lnTo>
                    <a:pt x="276" y="54"/>
                  </a:lnTo>
                  <a:lnTo>
                    <a:pt x="296" y="39"/>
                  </a:lnTo>
                  <a:lnTo>
                    <a:pt x="296" y="39"/>
                  </a:lnTo>
                  <a:lnTo>
                    <a:pt x="317" y="22"/>
                  </a:lnTo>
                  <a:lnTo>
                    <a:pt x="329" y="15"/>
                  </a:lnTo>
                  <a:lnTo>
                    <a:pt x="335" y="12"/>
                  </a:lnTo>
                  <a:lnTo>
                    <a:pt x="340" y="12"/>
                  </a:lnTo>
                  <a:lnTo>
                    <a:pt x="340" y="12"/>
                  </a:lnTo>
                  <a:lnTo>
                    <a:pt x="343" y="11"/>
                  </a:lnTo>
                  <a:lnTo>
                    <a:pt x="344" y="9"/>
                  </a:lnTo>
                  <a:lnTo>
                    <a:pt x="346" y="5"/>
                  </a:lnTo>
                  <a:lnTo>
                    <a:pt x="346" y="3"/>
                  </a:lnTo>
                  <a:lnTo>
                    <a:pt x="344" y="2"/>
                  </a:lnTo>
                  <a:lnTo>
                    <a:pt x="343" y="0"/>
                  </a:lnTo>
                  <a:lnTo>
                    <a:pt x="340" y="0"/>
                  </a:lnTo>
                  <a:lnTo>
                    <a:pt x="340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43" name="Freeform 255"/>
            <p:cNvSpPr/>
            <p:nvPr/>
          </p:nvSpPr>
          <p:spPr bwMode="auto">
            <a:xfrm>
              <a:off x="4752976" y="1223963"/>
              <a:ext cx="82550" cy="52388"/>
            </a:xfrm>
            <a:custGeom>
              <a:avLst/>
              <a:gdLst/>
              <a:ahLst/>
              <a:cxnLst>
                <a:cxn ang="0">
                  <a:pos x="197" y="1"/>
                </a:cxn>
                <a:cxn ang="0">
                  <a:pos x="197" y="1"/>
                </a:cxn>
                <a:cxn ang="0">
                  <a:pos x="171" y="16"/>
                </a:cxn>
                <a:cxn ang="0">
                  <a:pos x="146" y="31"/>
                </a:cxn>
                <a:cxn ang="0">
                  <a:pos x="121" y="48"/>
                </a:cxn>
                <a:cxn ang="0">
                  <a:pos x="97" y="64"/>
                </a:cxn>
                <a:cxn ang="0">
                  <a:pos x="97" y="64"/>
                </a:cxn>
                <a:cxn ang="0">
                  <a:pos x="50" y="92"/>
                </a:cxn>
                <a:cxn ang="0">
                  <a:pos x="26" y="106"/>
                </a:cxn>
                <a:cxn ang="0">
                  <a:pos x="2" y="120"/>
                </a:cxn>
                <a:cxn ang="0">
                  <a:pos x="2" y="120"/>
                </a:cxn>
                <a:cxn ang="0">
                  <a:pos x="1" y="124"/>
                </a:cxn>
                <a:cxn ang="0">
                  <a:pos x="0" y="127"/>
                </a:cxn>
                <a:cxn ang="0">
                  <a:pos x="2" y="129"/>
                </a:cxn>
                <a:cxn ang="0">
                  <a:pos x="6" y="131"/>
                </a:cxn>
                <a:cxn ang="0">
                  <a:pos x="9" y="131"/>
                </a:cxn>
                <a:cxn ang="0">
                  <a:pos x="9" y="131"/>
                </a:cxn>
                <a:cxn ang="0">
                  <a:pos x="12" y="129"/>
                </a:cxn>
                <a:cxn ang="0">
                  <a:pos x="14" y="127"/>
                </a:cxn>
                <a:cxn ang="0">
                  <a:pos x="14" y="127"/>
                </a:cxn>
                <a:cxn ang="0">
                  <a:pos x="35" y="114"/>
                </a:cxn>
                <a:cxn ang="0">
                  <a:pos x="57" y="101"/>
                </a:cxn>
                <a:cxn ang="0">
                  <a:pos x="103" y="75"/>
                </a:cxn>
                <a:cxn ang="0">
                  <a:pos x="103" y="75"/>
                </a:cxn>
                <a:cxn ang="0">
                  <a:pos x="153" y="42"/>
                </a:cxn>
                <a:cxn ang="0">
                  <a:pos x="178" y="26"/>
                </a:cxn>
                <a:cxn ang="0">
                  <a:pos x="203" y="10"/>
                </a:cxn>
                <a:cxn ang="0">
                  <a:pos x="203" y="10"/>
                </a:cxn>
                <a:cxn ang="0">
                  <a:pos x="205" y="9"/>
                </a:cxn>
                <a:cxn ang="0">
                  <a:pos x="205" y="7"/>
                </a:cxn>
                <a:cxn ang="0">
                  <a:pos x="205" y="3"/>
                </a:cxn>
                <a:cxn ang="0">
                  <a:pos x="201" y="0"/>
                </a:cxn>
                <a:cxn ang="0">
                  <a:pos x="200" y="0"/>
                </a:cxn>
                <a:cxn ang="0">
                  <a:pos x="197" y="1"/>
                </a:cxn>
                <a:cxn ang="0">
                  <a:pos x="197" y="1"/>
                </a:cxn>
              </a:cxnLst>
              <a:rect l="0" t="0" r="r" b="b"/>
              <a:pathLst>
                <a:path w="205" h="131">
                  <a:moveTo>
                    <a:pt x="197" y="1"/>
                  </a:moveTo>
                  <a:lnTo>
                    <a:pt x="197" y="1"/>
                  </a:lnTo>
                  <a:lnTo>
                    <a:pt x="171" y="16"/>
                  </a:lnTo>
                  <a:lnTo>
                    <a:pt x="146" y="31"/>
                  </a:lnTo>
                  <a:lnTo>
                    <a:pt x="121" y="48"/>
                  </a:lnTo>
                  <a:lnTo>
                    <a:pt x="97" y="64"/>
                  </a:lnTo>
                  <a:lnTo>
                    <a:pt x="97" y="64"/>
                  </a:lnTo>
                  <a:lnTo>
                    <a:pt x="50" y="92"/>
                  </a:lnTo>
                  <a:lnTo>
                    <a:pt x="26" y="106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1" y="124"/>
                  </a:lnTo>
                  <a:lnTo>
                    <a:pt x="0" y="127"/>
                  </a:lnTo>
                  <a:lnTo>
                    <a:pt x="2" y="129"/>
                  </a:lnTo>
                  <a:lnTo>
                    <a:pt x="6" y="131"/>
                  </a:lnTo>
                  <a:lnTo>
                    <a:pt x="9" y="131"/>
                  </a:lnTo>
                  <a:lnTo>
                    <a:pt x="9" y="131"/>
                  </a:lnTo>
                  <a:lnTo>
                    <a:pt x="12" y="129"/>
                  </a:lnTo>
                  <a:lnTo>
                    <a:pt x="14" y="127"/>
                  </a:lnTo>
                  <a:lnTo>
                    <a:pt x="14" y="127"/>
                  </a:lnTo>
                  <a:lnTo>
                    <a:pt x="35" y="114"/>
                  </a:lnTo>
                  <a:lnTo>
                    <a:pt x="57" y="101"/>
                  </a:lnTo>
                  <a:lnTo>
                    <a:pt x="103" y="75"/>
                  </a:lnTo>
                  <a:lnTo>
                    <a:pt x="103" y="75"/>
                  </a:lnTo>
                  <a:lnTo>
                    <a:pt x="153" y="42"/>
                  </a:lnTo>
                  <a:lnTo>
                    <a:pt x="178" y="26"/>
                  </a:lnTo>
                  <a:lnTo>
                    <a:pt x="203" y="10"/>
                  </a:lnTo>
                  <a:lnTo>
                    <a:pt x="203" y="10"/>
                  </a:lnTo>
                  <a:lnTo>
                    <a:pt x="205" y="9"/>
                  </a:lnTo>
                  <a:lnTo>
                    <a:pt x="205" y="7"/>
                  </a:lnTo>
                  <a:lnTo>
                    <a:pt x="205" y="3"/>
                  </a:lnTo>
                  <a:lnTo>
                    <a:pt x="201" y="0"/>
                  </a:lnTo>
                  <a:lnTo>
                    <a:pt x="200" y="0"/>
                  </a:lnTo>
                  <a:lnTo>
                    <a:pt x="197" y="1"/>
                  </a:lnTo>
                  <a:lnTo>
                    <a:pt x="19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44" name="Freeform 256"/>
            <p:cNvSpPr/>
            <p:nvPr/>
          </p:nvSpPr>
          <p:spPr bwMode="auto">
            <a:xfrm>
              <a:off x="4802189" y="1249363"/>
              <a:ext cx="50800" cy="39688"/>
            </a:xfrm>
            <a:custGeom>
              <a:avLst/>
              <a:gdLst/>
              <a:ahLst/>
              <a:cxnLst>
                <a:cxn ang="0">
                  <a:pos x="119" y="1"/>
                </a:cxn>
                <a:cxn ang="0">
                  <a:pos x="119" y="1"/>
                </a:cxn>
                <a:cxn ang="0">
                  <a:pos x="87" y="22"/>
                </a:cxn>
                <a:cxn ang="0">
                  <a:pos x="70" y="32"/>
                </a:cxn>
                <a:cxn ang="0">
                  <a:pos x="54" y="44"/>
                </a:cxn>
                <a:cxn ang="0">
                  <a:pos x="54" y="44"/>
                </a:cxn>
                <a:cxn ang="0">
                  <a:pos x="25" y="68"/>
                </a:cxn>
                <a:cxn ang="0">
                  <a:pos x="12" y="80"/>
                </a:cxn>
                <a:cxn ang="0">
                  <a:pos x="5" y="86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7"/>
                </a:cxn>
                <a:cxn ang="0">
                  <a:pos x="0" y="98"/>
                </a:cxn>
                <a:cxn ang="0">
                  <a:pos x="3" y="102"/>
                </a:cxn>
                <a:cxn ang="0">
                  <a:pos x="7" y="102"/>
                </a:cxn>
                <a:cxn ang="0">
                  <a:pos x="9" y="102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16" y="93"/>
                </a:cxn>
                <a:cxn ang="0">
                  <a:pos x="21" y="86"/>
                </a:cxn>
                <a:cxn ang="0">
                  <a:pos x="34" y="74"/>
                </a:cxn>
                <a:cxn ang="0">
                  <a:pos x="49" y="64"/>
                </a:cxn>
                <a:cxn ang="0">
                  <a:pos x="62" y="52"/>
                </a:cxn>
                <a:cxn ang="0">
                  <a:pos x="62" y="52"/>
                </a:cxn>
                <a:cxn ang="0">
                  <a:pos x="77" y="40"/>
                </a:cxn>
                <a:cxn ang="0">
                  <a:pos x="93" y="30"/>
                </a:cxn>
                <a:cxn ang="0">
                  <a:pos x="110" y="21"/>
                </a:cxn>
                <a:cxn ang="0">
                  <a:pos x="126" y="10"/>
                </a:cxn>
                <a:cxn ang="0">
                  <a:pos x="126" y="10"/>
                </a:cxn>
                <a:cxn ang="0">
                  <a:pos x="127" y="9"/>
                </a:cxn>
                <a:cxn ang="0">
                  <a:pos x="128" y="6"/>
                </a:cxn>
                <a:cxn ang="0">
                  <a:pos x="127" y="2"/>
                </a:cxn>
                <a:cxn ang="0">
                  <a:pos x="126" y="1"/>
                </a:cxn>
                <a:cxn ang="0">
                  <a:pos x="124" y="0"/>
                </a:cxn>
                <a:cxn ang="0">
                  <a:pos x="122" y="0"/>
                </a:cxn>
                <a:cxn ang="0">
                  <a:pos x="119" y="1"/>
                </a:cxn>
                <a:cxn ang="0">
                  <a:pos x="119" y="1"/>
                </a:cxn>
              </a:cxnLst>
              <a:rect l="0" t="0" r="r" b="b"/>
              <a:pathLst>
                <a:path w="128" h="102">
                  <a:moveTo>
                    <a:pt x="119" y="1"/>
                  </a:moveTo>
                  <a:lnTo>
                    <a:pt x="119" y="1"/>
                  </a:lnTo>
                  <a:lnTo>
                    <a:pt x="87" y="22"/>
                  </a:lnTo>
                  <a:lnTo>
                    <a:pt x="70" y="32"/>
                  </a:lnTo>
                  <a:lnTo>
                    <a:pt x="54" y="44"/>
                  </a:lnTo>
                  <a:lnTo>
                    <a:pt x="54" y="44"/>
                  </a:lnTo>
                  <a:lnTo>
                    <a:pt x="25" y="68"/>
                  </a:lnTo>
                  <a:lnTo>
                    <a:pt x="12" y="80"/>
                  </a:lnTo>
                  <a:lnTo>
                    <a:pt x="5" y="86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7"/>
                  </a:lnTo>
                  <a:lnTo>
                    <a:pt x="0" y="98"/>
                  </a:lnTo>
                  <a:lnTo>
                    <a:pt x="3" y="102"/>
                  </a:lnTo>
                  <a:lnTo>
                    <a:pt x="7" y="102"/>
                  </a:lnTo>
                  <a:lnTo>
                    <a:pt x="9" y="102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16" y="93"/>
                  </a:lnTo>
                  <a:lnTo>
                    <a:pt x="21" y="86"/>
                  </a:lnTo>
                  <a:lnTo>
                    <a:pt x="34" y="74"/>
                  </a:lnTo>
                  <a:lnTo>
                    <a:pt x="49" y="64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77" y="40"/>
                  </a:lnTo>
                  <a:lnTo>
                    <a:pt x="93" y="30"/>
                  </a:lnTo>
                  <a:lnTo>
                    <a:pt x="110" y="21"/>
                  </a:lnTo>
                  <a:lnTo>
                    <a:pt x="126" y="10"/>
                  </a:lnTo>
                  <a:lnTo>
                    <a:pt x="126" y="10"/>
                  </a:lnTo>
                  <a:lnTo>
                    <a:pt x="127" y="9"/>
                  </a:lnTo>
                  <a:lnTo>
                    <a:pt x="128" y="6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4" y="0"/>
                  </a:lnTo>
                  <a:lnTo>
                    <a:pt x="122" y="0"/>
                  </a:lnTo>
                  <a:lnTo>
                    <a:pt x="119" y="1"/>
                  </a:lnTo>
                  <a:lnTo>
                    <a:pt x="11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45" name="Freeform 257"/>
            <p:cNvSpPr/>
            <p:nvPr/>
          </p:nvSpPr>
          <p:spPr bwMode="auto">
            <a:xfrm>
              <a:off x="4803776" y="1279526"/>
              <a:ext cx="50800" cy="38100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121" y="0"/>
                </a:cxn>
                <a:cxn ang="0">
                  <a:pos x="47" y="45"/>
                </a:cxn>
                <a:cxn ang="0">
                  <a:pos x="47" y="45"/>
                </a:cxn>
                <a:cxn ang="0">
                  <a:pos x="34" y="54"/>
                </a:cxn>
                <a:cxn ang="0">
                  <a:pos x="20" y="64"/>
                </a:cxn>
                <a:cxn ang="0">
                  <a:pos x="13" y="70"/>
                </a:cxn>
                <a:cxn ang="0">
                  <a:pos x="8" y="76"/>
                </a:cxn>
                <a:cxn ang="0">
                  <a:pos x="4" y="83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2" y="95"/>
                </a:cxn>
                <a:cxn ang="0">
                  <a:pos x="4" y="97"/>
                </a:cxn>
                <a:cxn ang="0">
                  <a:pos x="10" y="96"/>
                </a:cxn>
                <a:cxn ang="0">
                  <a:pos x="11" y="95"/>
                </a:cxn>
                <a:cxn ang="0">
                  <a:pos x="12" y="93"/>
                </a:cxn>
                <a:cxn ang="0">
                  <a:pos x="12" y="93"/>
                </a:cxn>
                <a:cxn ang="0">
                  <a:pos x="15" y="85"/>
                </a:cxn>
                <a:cxn ang="0">
                  <a:pos x="21" y="79"/>
                </a:cxn>
                <a:cxn ang="0">
                  <a:pos x="28" y="72"/>
                </a:cxn>
                <a:cxn ang="0">
                  <a:pos x="36" y="66"/>
                </a:cxn>
                <a:cxn ang="0">
                  <a:pos x="53" y="55"/>
                </a:cxn>
                <a:cxn ang="0">
                  <a:pos x="67" y="46"/>
                </a:cxn>
                <a:cxn ang="0">
                  <a:pos x="67" y="46"/>
                </a:cxn>
                <a:cxn ang="0">
                  <a:pos x="82" y="37"/>
                </a:cxn>
                <a:cxn ang="0">
                  <a:pos x="97" y="28"/>
                </a:cxn>
                <a:cxn ang="0">
                  <a:pos x="126" y="11"/>
                </a:cxn>
                <a:cxn ang="0">
                  <a:pos x="126" y="11"/>
                </a:cxn>
                <a:cxn ang="0">
                  <a:pos x="129" y="9"/>
                </a:cxn>
                <a:cxn ang="0">
                  <a:pos x="129" y="7"/>
                </a:cxn>
                <a:cxn ang="0">
                  <a:pos x="129" y="3"/>
                </a:cxn>
                <a:cxn ang="0">
                  <a:pos x="125" y="0"/>
                </a:cxn>
                <a:cxn ang="0">
                  <a:pos x="123" y="0"/>
                </a:cxn>
                <a:cxn ang="0">
                  <a:pos x="121" y="0"/>
                </a:cxn>
                <a:cxn ang="0">
                  <a:pos x="121" y="0"/>
                </a:cxn>
              </a:cxnLst>
              <a:rect l="0" t="0" r="r" b="b"/>
              <a:pathLst>
                <a:path w="129" h="97">
                  <a:moveTo>
                    <a:pt x="121" y="0"/>
                  </a:moveTo>
                  <a:lnTo>
                    <a:pt x="121" y="0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34" y="54"/>
                  </a:lnTo>
                  <a:lnTo>
                    <a:pt x="20" y="64"/>
                  </a:lnTo>
                  <a:lnTo>
                    <a:pt x="13" y="70"/>
                  </a:lnTo>
                  <a:lnTo>
                    <a:pt x="8" y="76"/>
                  </a:lnTo>
                  <a:lnTo>
                    <a:pt x="4" y="83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2" y="95"/>
                  </a:lnTo>
                  <a:lnTo>
                    <a:pt x="4" y="97"/>
                  </a:lnTo>
                  <a:lnTo>
                    <a:pt x="10" y="96"/>
                  </a:lnTo>
                  <a:lnTo>
                    <a:pt x="11" y="95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5" y="85"/>
                  </a:lnTo>
                  <a:lnTo>
                    <a:pt x="21" y="79"/>
                  </a:lnTo>
                  <a:lnTo>
                    <a:pt x="28" y="72"/>
                  </a:lnTo>
                  <a:lnTo>
                    <a:pt x="36" y="66"/>
                  </a:lnTo>
                  <a:lnTo>
                    <a:pt x="53" y="55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82" y="37"/>
                  </a:lnTo>
                  <a:lnTo>
                    <a:pt x="97" y="28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29" y="3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21" y="0"/>
                  </a:lnTo>
                  <a:lnTo>
                    <a:pt x="12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46" name="Freeform 258"/>
            <p:cNvSpPr/>
            <p:nvPr/>
          </p:nvSpPr>
          <p:spPr bwMode="auto">
            <a:xfrm>
              <a:off x="4799014" y="1304926"/>
              <a:ext cx="65088" cy="39688"/>
            </a:xfrm>
            <a:custGeom>
              <a:avLst/>
              <a:gdLst/>
              <a:ahLst/>
              <a:cxnLst>
                <a:cxn ang="0">
                  <a:pos x="154" y="1"/>
                </a:cxn>
                <a:cxn ang="0">
                  <a:pos x="154" y="1"/>
                </a:cxn>
                <a:cxn ang="0">
                  <a:pos x="134" y="13"/>
                </a:cxn>
                <a:cxn ang="0">
                  <a:pos x="113" y="22"/>
                </a:cxn>
                <a:cxn ang="0">
                  <a:pos x="93" y="32"/>
                </a:cxn>
                <a:cxn ang="0">
                  <a:pos x="73" y="44"/>
                </a:cxn>
                <a:cxn ang="0">
                  <a:pos x="73" y="44"/>
                </a:cxn>
                <a:cxn ang="0">
                  <a:pos x="36" y="66"/>
                </a:cxn>
                <a:cxn ang="0">
                  <a:pos x="18" y="80"/>
                </a:cxn>
                <a:cxn ang="0">
                  <a:pos x="2" y="93"/>
                </a:cxn>
                <a:cxn ang="0">
                  <a:pos x="2" y="93"/>
                </a:cxn>
                <a:cxn ang="0">
                  <a:pos x="1" y="95"/>
                </a:cxn>
                <a:cxn ang="0">
                  <a:pos x="0" y="97"/>
                </a:cxn>
                <a:cxn ang="0">
                  <a:pos x="1" y="99"/>
                </a:cxn>
                <a:cxn ang="0">
                  <a:pos x="2" y="100"/>
                </a:cxn>
                <a:cxn ang="0">
                  <a:pos x="6" y="102"/>
                </a:cxn>
                <a:cxn ang="0">
                  <a:pos x="7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28" y="87"/>
                </a:cxn>
                <a:cxn ang="0">
                  <a:pos x="47" y="73"/>
                </a:cxn>
                <a:cxn ang="0">
                  <a:pos x="86" y="49"/>
                </a:cxn>
                <a:cxn ang="0">
                  <a:pos x="86" y="49"/>
                </a:cxn>
                <a:cxn ang="0">
                  <a:pos x="104" y="39"/>
                </a:cxn>
                <a:cxn ang="0">
                  <a:pos x="124" y="30"/>
                </a:cxn>
                <a:cxn ang="0">
                  <a:pos x="142" y="21"/>
                </a:cxn>
                <a:cxn ang="0">
                  <a:pos x="161" y="10"/>
                </a:cxn>
                <a:cxn ang="0">
                  <a:pos x="161" y="10"/>
                </a:cxn>
                <a:cxn ang="0">
                  <a:pos x="162" y="9"/>
                </a:cxn>
                <a:cxn ang="0">
                  <a:pos x="163" y="6"/>
                </a:cxn>
                <a:cxn ang="0">
                  <a:pos x="162" y="2"/>
                </a:cxn>
                <a:cxn ang="0">
                  <a:pos x="159" y="0"/>
                </a:cxn>
                <a:cxn ang="0">
                  <a:pos x="157" y="0"/>
                </a:cxn>
                <a:cxn ang="0">
                  <a:pos x="154" y="1"/>
                </a:cxn>
                <a:cxn ang="0">
                  <a:pos x="154" y="1"/>
                </a:cxn>
              </a:cxnLst>
              <a:rect l="0" t="0" r="r" b="b"/>
              <a:pathLst>
                <a:path w="163" h="102">
                  <a:moveTo>
                    <a:pt x="154" y="1"/>
                  </a:moveTo>
                  <a:lnTo>
                    <a:pt x="154" y="1"/>
                  </a:lnTo>
                  <a:lnTo>
                    <a:pt x="134" y="13"/>
                  </a:lnTo>
                  <a:lnTo>
                    <a:pt x="113" y="22"/>
                  </a:lnTo>
                  <a:lnTo>
                    <a:pt x="93" y="3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36" y="66"/>
                  </a:lnTo>
                  <a:lnTo>
                    <a:pt x="18" y="80"/>
                  </a:lnTo>
                  <a:lnTo>
                    <a:pt x="2" y="93"/>
                  </a:lnTo>
                  <a:lnTo>
                    <a:pt x="2" y="93"/>
                  </a:lnTo>
                  <a:lnTo>
                    <a:pt x="1" y="95"/>
                  </a:lnTo>
                  <a:lnTo>
                    <a:pt x="0" y="97"/>
                  </a:lnTo>
                  <a:lnTo>
                    <a:pt x="1" y="99"/>
                  </a:lnTo>
                  <a:lnTo>
                    <a:pt x="2" y="100"/>
                  </a:lnTo>
                  <a:lnTo>
                    <a:pt x="6" y="102"/>
                  </a:lnTo>
                  <a:lnTo>
                    <a:pt x="7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28" y="87"/>
                  </a:lnTo>
                  <a:lnTo>
                    <a:pt x="47" y="73"/>
                  </a:lnTo>
                  <a:lnTo>
                    <a:pt x="86" y="49"/>
                  </a:lnTo>
                  <a:lnTo>
                    <a:pt x="86" y="49"/>
                  </a:lnTo>
                  <a:lnTo>
                    <a:pt x="104" y="39"/>
                  </a:lnTo>
                  <a:lnTo>
                    <a:pt x="124" y="30"/>
                  </a:lnTo>
                  <a:lnTo>
                    <a:pt x="142" y="21"/>
                  </a:lnTo>
                  <a:lnTo>
                    <a:pt x="161" y="10"/>
                  </a:lnTo>
                  <a:lnTo>
                    <a:pt x="161" y="10"/>
                  </a:lnTo>
                  <a:lnTo>
                    <a:pt x="162" y="9"/>
                  </a:lnTo>
                  <a:lnTo>
                    <a:pt x="163" y="6"/>
                  </a:lnTo>
                  <a:lnTo>
                    <a:pt x="162" y="2"/>
                  </a:lnTo>
                  <a:lnTo>
                    <a:pt x="159" y="0"/>
                  </a:lnTo>
                  <a:lnTo>
                    <a:pt x="157" y="0"/>
                  </a:lnTo>
                  <a:lnTo>
                    <a:pt x="154" y="1"/>
                  </a:lnTo>
                  <a:lnTo>
                    <a:pt x="15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47" name="Freeform 259"/>
            <p:cNvSpPr/>
            <p:nvPr/>
          </p:nvSpPr>
          <p:spPr bwMode="auto">
            <a:xfrm>
              <a:off x="4754564" y="1338263"/>
              <a:ext cx="100013" cy="66675"/>
            </a:xfrm>
            <a:custGeom>
              <a:avLst/>
              <a:gdLst/>
              <a:ahLst/>
              <a:cxnLst>
                <a:cxn ang="0">
                  <a:pos x="245" y="1"/>
                </a:cxn>
                <a:cxn ang="0">
                  <a:pos x="245" y="1"/>
                </a:cxn>
                <a:cxn ang="0">
                  <a:pos x="232" y="11"/>
                </a:cxn>
                <a:cxn ang="0">
                  <a:pos x="217" y="18"/>
                </a:cxn>
                <a:cxn ang="0">
                  <a:pos x="204" y="26"/>
                </a:cxn>
                <a:cxn ang="0">
                  <a:pos x="191" y="35"/>
                </a:cxn>
                <a:cxn ang="0">
                  <a:pos x="191" y="35"/>
                </a:cxn>
                <a:cxn ang="0">
                  <a:pos x="161" y="58"/>
                </a:cxn>
                <a:cxn ang="0">
                  <a:pos x="147" y="68"/>
                </a:cxn>
                <a:cxn ang="0">
                  <a:pos x="131" y="79"/>
                </a:cxn>
                <a:cxn ang="0">
                  <a:pos x="131" y="79"/>
                </a:cxn>
                <a:cxn ang="0">
                  <a:pos x="66" y="117"/>
                </a:cxn>
                <a:cxn ang="0">
                  <a:pos x="33" y="137"/>
                </a:cxn>
                <a:cxn ang="0">
                  <a:pos x="1" y="158"/>
                </a:cxn>
                <a:cxn ang="0">
                  <a:pos x="1" y="158"/>
                </a:cxn>
                <a:cxn ang="0">
                  <a:pos x="0" y="161"/>
                </a:cxn>
                <a:cxn ang="0">
                  <a:pos x="0" y="165"/>
                </a:cxn>
                <a:cxn ang="0">
                  <a:pos x="1" y="168"/>
                </a:cxn>
                <a:cxn ang="0">
                  <a:pos x="3" y="169"/>
                </a:cxn>
                <a:cxn ang="0">
                  <a:pos x="5" y="169"/>
                </a:cxn>
                <a:cxn ang="0">
                  <a:pos x="5" y="169"/>
                </a:cxn>
                <a:cxn ang="0">
                  <a:pos x="11" y="168"/>
                </a:cxn>
                <a:cxn ang="0">
                  <a:pos x="15" y="165"/>
                </a:cxn>
                <a:cxn ang="0">
                  <a:pos x="15" y="165"/>
                </a:cxn>
                <a:cxn ang="0">
                  <a:pos x="16" y="162"/>
                </a:cxn>
                <a:cxn ang="0">
                  <a:pos x="16" y="162"/>
                </a:cxn>
                <a:cxn ang="0">
                  <a:pos x="46" y="143"/>
                </a:cxn>
                <a:cxn ang="0">
                  <a:pos x="76" y="124"/>
                </a:cxn>
                <a:cxn ang="0">
                  <a:pos x="136" y="88"/>
                </a:cxn>
                <a:cxn ang="0">
                  <a:pos x="136" y="88"/>
                </a:cxn>
                <a:cxn ang="0">
                  <a:pos x="164" y="71"/>
                </a:cxn>
                <a:cxn ang="0">
                  <a:pos x="190" y="51"/>
                </a:cxn>
                <a:cxn ang="0">
                  <a:pos x="190" y="51"/>
                </a:cxn>
                <a:cxn ang="0">
                  <a:pos x="204" y="41"/>
                </a:cxn>
                <a:cxn ang="0">
                  <a:pos x="220" y="32"/>
                </a:cxn>
                <a:cxn ang="0">
                  <a:pos x="236" y="21"/>
                </a:cxn>
                <a:cxn ang="0">
                  <a:pos x="250" y="11"/>
                </a:cxn>
                <a:cxn ang="0">
                  <a:pos x="250" y="11"/>
                </a:cxn>
                <a:cxn ang="0">
                  <a:pos x="253" y="9"/>
                </a:cxn>
                <a:cxn ang="0">
                  <a:pos x="253" y="7"/>
                </a:cxn>
                <a:cxn ang="0">
                  <a:pos x="251" y="3"/>
                </a:cxn>
                <a:cxn ang="0">
                  <a:pos x="250" y="1"/>
                </a:cxn>
                <a:cxn ang="0">
                  <a:pos x="249" y="0"/>
                </a:cxn>
                <a:cxn ang="0">
                  <a:pos x="247" y="0"/>
                </a:cxn>
                <a:cxn ang="0">
                  <a:pos x="245" y="1"/>
                </a:cxn>
                <a:cxn ang="0">
                  <a:pos x="245" y="1"/>
                </a:cxn>
              </a:cxnLst>
              <a:rect l="0" t="0" r="r" b="b"/>
              <a:pathLst>
                <a:path w="253" h="169">
                  <a:moveTo>
                    <a:pt x="245" y="1"/>
                  </a:moveTo>
                  <a:lnTo>
                    <a:pt x="245" y="1"/>
                  </a:lnTo>
                  <a:lnTo>
                    <a:pt x="232" y="11"/>
                  </a:lnTo>
                  <a:lnTo>
                    <a:pt x="217" y="18"/>
                  </a:lnTo>
                  <a:lnTo>
                    <a:pt x="204" y="26"/>
                  </a:lnTo>
                  <a:lnTo>
                    <a:pt x="191" y="35"/>
                  </a:lnTo>
                  <a:lnTo>
                    <a:pt x="191" y="35"/>
                  </a:lnTo>
                  <a:lnTo>
                    <a:pt x="161" y="58"/>
                  </a:lnTo>
                  <a:lnTo>
                    <a:pt x="147" y="68"/>
                  </a:lnTo>
                  <a:lnTo>
                    <a:pt x="131" y="79"/>
                  </a:lnTo>
                  <a:lnTo>
                    <a:pt x="131" y="79"/>
                  </a:lnTo>
                  <a:lnTo>
                    <a:pt x="66" y="117"/>
                  </a:lnTo>
                  <a:lnTo>
                    <a:pt x="33" y="137"/>
                  </a:lnTo>
                  <a:lnTo>
                    <a:pt x="1" y="158"/>
                  </a:lnTo>
                  <a:lnTo>
                    <a:pt x="1" y="158"/>
                  </a:lnTo>
                  <a:lnTo>
                    <a:pt x="0" y="161"/>
                  </a:lnTo>
                  <a:lnTo>
                    <a:pt x="0" y="165"/>
                  </a:lnTo>
                  <a:lnTo>
                    <a:pt x="1" y="168"/>
                  </a:lnTo>
                  <a:lnTo>
                    <a:pt x="3" y="169"/>
                  </a:lnTo>
                  <a:lnTo>
                    <a:pt x="5" y="169"/>
                  </a:lnTo>
                  <a:lnTo>
                    <a:pt x="5" y="169"/>
                  </a:lnTo>
                  <a:lnTo>
                    <a:pt x="11" y="168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46" y="143"/>
                  </a:lnTo>
                  <a:lnTo>
                    <a:pt x="76" y="124"/>
                  </a:lnTo>
                  <a:lnTo>
                    <a:pt x="136" y="88"/>
                  </a:lnTo>
                  <a:lnTo>
                    <a:pt x="136" y="88"/>
                  </a:lnTo>
                  <a:lnTo>
                    <a:pt x="164" y="7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204" y="41"/>
                  </a:lnTo>
                  <a:lnTo>
                    <a:pt x="220" y="32"/>
                  </a:lnTo>
                  <a:lnTo>
                    <a:pt x="236" y="21"/>
                  </a:lnTo>
                  <a:lnTo>
                    <a:pt x="250" y="11"/>
                  </a:lnTo>
                  <a:lnTo>
                    <a:pt x="250" y="11"/>
                  </a:lnTo>
                  <a:lnTo>
                    <a:pt x="253" y="9"/>
                  </a:lnTo>
                  <a:lnTo>
                    <a:pt x="253" y="7"/>
                  </a:lnTo>
                  <a:lnTo>
                    <a:pt x="251" y="3"/>
                  </a:lnTo>
                  <a:lnTo>
                    <a:pt x="250" y="1"/>
                  </a:lnTo>
                  <a:lnTo>
                    <a:pt x="249" y="0"/>
                  </a:lnTo>
                  <a:lnTo>
                    <a:pt x="247" y="0"/>
                  </a:lnTo>
                  <a:lnTo>
                    <a:pt x="245" y="1"/>
                  </a:lnTo>
                  <a:lnTo>
                    <a:pt x="24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48" name="Freeform 260"/>
            <p:cNvSpPr/>
            <p:nvPr/>
          </p:nvSpPr>
          <p:spPr bwMode="auto">
            <a:xfrm>
              <a:off x="4789489" y="1381126"/>
              <a:ext cx="60325" cy="42863"/>
            </a:xfrm>
            <a:custGeom>
              <a:avLst/>
              <a:gdLst/>
              <a:ahLst/>
              <a:cxnLst>
                <a:cxn ang="0">
                  <a:pos x="145" y="1"/>
                </a:cxn>
                <a:cxn ang="0">
                  <a:pos x="145" y="1"/>
                </a:cxn>
                <a:cxn ang="0">
                  <a:pos x="104" y="22"/>
                </a:cxn>
                <a:cxn ang="0">
                  <a:pos x="65" y="47"/>
                </a:cxn>
                <a:cxn ang="0">
                  <a:pos x="65" y="47"/>
                </a:cxn>
                <a:cxn ang="0">
                  <a:pos x="48" y="57"/>
                </a:cxn>
                <a:cxn ang="0">
                  <a:pos x="31" y="70"/>
                </a:cxn>
                <a:cxn ang="0">
                  <a:pos x="15" y="83"/>
                </a:cxn>
                <a:cxn ang="0">
                  <a:pos x="1" y="99"/>
                </a:cxn>
                <a:cxn ang="0">
                  <a:pos x="1" y="99"/>
                </a:cxn>
                <a:cxn ang="0">
                  <a:pos x="0" y="100"/>
                </a:cxn>
                <a:cxn ang="0">
                  <a:pos x="0" y="103"/>
                </a:cxn>
                <a:cxn ang="0">
                  <a:pos x="2" y="107"/>
                </a:cxn>
                <a:cxn ang="0">
                  <a:pos x="4" y="108"/>
                </a:cxn>
                <a:cxn ang="0">
                  <a:pos x="5" y="108"/>
                </a:cxn>
                <a:cxn ang="0">
                  <a:pos x="8" y="108"/>
                </a:cxn>
                <a:cxn ang="0">
                  <a:pos x="9" y="107"/>
                </a:cxn>
                <a:cxn ang="0">
                  <a:pos x="9" y="107"/>
                </a:cxn>
                <a:cxn ang="0">
                  <a:pos x="22" y="93"/>
                </a:cxn>
                <a:cxn ang="0">
                  <a:pos x="39" y="79"/>
                </a:cxn>
                <a:cxn ang="0">
                  <a:pos x="55" y="66"/>
                </a:cxn>
                <a:cxn ang="0">
                  <a:pos x="70" y="56"/>
                </a:cxn>
                <a:cxn ang="0">
                  <a:pos x="70" y="56"/>
                </a:cxn>
                <a:cxn ang="0">
                  <a:pos x="90" y="44"/>
                </a:cxn>
                <a:cxn ang="0">
                  <a:pos x="110" y="32"/>
                </a:cxn>
                <a:cxn ang="0">
                  <a:pos x="152" y="10"/>
                </a:cxn>
                <a:cxn ang="0">
                  <a:pos x="152" y="10"/>
                </a:cxn>
                <a:cxn ang="0">
                  <a:pos x="153" y="9"/>
                </a:cxn>
                <a:cxn ang="0">
                  <a:pos x="154" y="8"/>
                </a:cxn>
                <a:cxn ang="0">
                  <a:pos x="153" y="4"/>
                </a:cxn>
                <a:cxn ang="0">
                  <a:pos x="150" y="1"/>
                </a:cxn>
                <a:cxn ang="0">
                  <a:pos x="148" y="0"/>
                </a:cxn>
                <a:cxn ang="0">
                  <a:pos x="145" y="1"/>
                </a:cxn>
                <a:cxn ang="0">
                  <a:pos x="145" y="1"/>
                </a:cxn>
              </a:cxnLst>
              <a:rect l="0" t="0" r="r" b="b"/>
              <a:pathLst>
                <a:path w="154" h="108">
                  <a:moveTo>
                    <a:pt x="145" y="1"/>
                  </a:moveTo>
                  <a:lnTo>
                    <a:pt x="145" y="1"/>
                  </a:lnTo>
                  <a:lnTo>
                    <a:pt x="104" y="22"/>
                  </a:lnTo>
                  <a:lnTo>
                    <a:pt x="65" y="47"/>
                  </a:lnTo>
                  <a:lnTo>
                    <a:pt x="65" y="47"/>
                  </a:lnTo>
                  <a:lnTo>
                    <a:pt x="48" y="57"/>
                  </a:lnTo>
                  <a:lnTo>
                    <a:pt x="31" y="70"/>
                  </a:lnTo>
                  <a:lnTo>
                    <a:pt x="15" y="83"/>
                  </a:lnTo>
                  <a:lnTo>
                    <a:pt x="1" y="99"/>
                  </a:lnTo>
                  <a:lnTo>
                    <a:pt x="1" y="99"/>
                  </a:lnTo>
                  <a:lnTo>
                    <a:pt x="0" y="100"/>
                  </a:lnTo>
                  <a:lnTo>
                    <a:pt x="0" y="103"/>
                  </a:lnTo>
                  <a:lnTo>
                    <a:pt x="2" y="107"/>
                  </a:lnTo>
                  <a:lnTo>
                    <a:pt x="4" y="108"/>
                  </a:lnTo>
                  <a:lnTo>
                    <a:pt x="5" y="108"/>
                  </a:lnTo>
                  <a:lnTo>
                    <a:pt x="8" y="108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22" y="93"/>
                  </a:lnTo>
                  <a:lnTo>
                    <a:pt x="39" y="79"/>
                  </a:lnTo>
                  <a:lnTo>
                    <a:pt x="55" y="66"/>
                  </a:lnTo>
                  <a:lnTo>
                    <a:pt x="70" y="56"/>
                  </a:lnTo>
                  <a:lnTo>
                    <a:pt x="70" y="56"/>
                  </a:lnTo>
                  <a:lnTo>
                    <a:pt x="90" y="44"/>
                  </a:lnTo>
                  <a:lnTo>
                    <a:pt x="110" y="32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53" y="9"/>
                  </a:lnTo>
                  <a:lnTo>
                    <a:pt x="154" y="8"/>
                  </a:lnTo>
                  <a:lnTo>
                    <a:pt x="153" y="4"/>
                  </a:lnTo>
                  <a:lnTo>
                    <a:pt x="150" y="1"/>
                  </a:lnTo>
                  <a:lnTo>
                    <a:pt x="148" y="0"/>
                  </a:lnTo>
                  <a:lnTo>
                    <a:pt x="145" y="1"/>
                  </a:lnTo>
                  <a:lnTo>
                    <a:pt x="14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49" name="Freeform 261"/>
            <p:cNvSpPr/>
            <p:nvPr/>
          </p:nvSpPr>
          <p:spPr bwMode="auto">
            <a:xfrm>
              <a:off x="4797426" y="1409701"/>
              <a:ext cx="53975" cy="38100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126" y="0"/>
                </a:cxn>
                <a:cxn ang="0">
                  <a:pos x="109" y="9"/>
                </a:cxn>
                <a:cxn ang="0">
                  <a:pos x="92" y="18"/>
                </a:cxn>
                <a:cxn ang="0">
                  <a:pos x="76" y="28"/>
                </a:cxn>
                <a:cxn ang="0">
                  <a:pos x="60" y="39"/>
                </a:cxn>
                <a:cxn ang="0">
                  <a:pos x="44" y="51"/>
                </a:cxn>
                <a:cxn ang="0">
                  <a:pos x="30" y="64"/>
                </a:cxn>
                <a:cxn ang="0">
                  <a:pos x="3" y="90"/>
                </a:cxn>
                <a:cxn ang="0">
                  <a:pos x="3" y="90"/>
                </a:cxn>
                <a:cxn ang="0">
                  <a:pos x="1" y="91"/>
                </a:cxn>
                <a:cxn ang="0">
                  <a:pos x="0" y="94"/>
                </a:cxn>
                <a:cxn ang="0">
                  <a:pos x="3" y="98"/>
                </a:cxn>
                <a:cxn ang="0">
                  <a:pos x="7" y="99"/>
                </a:cxn>
                <a:cxn ang="0">
                  <a:pos x="8" y="99"/>
                </a:cxn>
                <a:cxn ang="0">
                  <a:pos x="10" y="98"/>
                </a:cxn>
                <a:cxn ang="0">
                  <a:pos x="10" y="98"/>
                </a:cxn>
                <a:cxn ang="0">
                  <a:pos x="38" y="72"/>
                </a:cxn>
                <a:cxn ang="0">
                  <a:pos x="67" y="48"/>
                </a:cxn>
                <a:cxn ang="0">
                  <a:pos x="82" y="38"/>
                </a:cxn>
                <a:cxn ang="0">
                  <a:pos x="98" y="27"/>
                </a:cxn>
                <a:cxn ang="0">
                  <a:pos x="115" y="18"/>
                </a:cxn>
                <a:cxn ang="0">
                  <a:pos x="132" y="10"/>
                </a:cxn>
                <a:cxn ang="0">
                  <a:pos x="132" y="10"/>
                </a:cxn>
                <a:cxn ang="0">
                  <a:pos x="133" y="9"/>
                </a:cxn>
                <a:cxn ang="0">
                  <a:pos x="135" y="6"/>
                </a:cxn>
                <a:cxn ang="0">
                  <a:pos x="135" y="5"/>
                </a:cxn>
                <a:cxn ang="0">
                  <a:pos x="133" y="2"/>
                </a:cxn>
                <a:cxn ang="0">
                  <a:pos x="131" y="0"/>
                </a:cxn>
                <a:cxn ang="0">
                  <a:pos x="128" y="0"/>
                </a:cxn>
                <a:cxn ang="0">
                  <a:pos x="126" y="0"/>
                </a:cxn>
                <a:cxn ang="0">
                  <a:pos x="126" y="0"/>
                </a:cxn>
              </a:cxnLst>
              <a:rect l="0" t="0" r="r" b="b"/>
              <a:pathLst>
                <a:path w="135" h="99">
                  <a:moveTo>
                    <a:pt x="126" y="0"/>
                  </a:moveTo>
                  <a:lnTo>
                    <a:pt x="126" y="0"/>
                  </a:lnTo>
                  <a:lnTo>
                    <a:pt x="109" y="9"/>
                  </a:lnTo>
                  <a:lnTo>
                    <a:pt x="92" y="18"/>
                  </a:lnTo>
                  <a:lnTo>
                    <a:pt x="76" y="28"/>
                  </a:lnTo>
                  <a:lnTo>
                    <a:pt x="60" y="39"/>
                  </a:lnTo>
                  <a:lnTo>
                    <a:pt x="44" y="51"/>
                  </a:lnTo>
                  <a:lnTo>
                    <a:pt x="30" y="64"/>
                  </a:lnTo>
                  <a:lnTo>
                    <a:pt x="3" y="90"/>
                  </a:lnTo>
                  <a:lnTo>
                    <a:pt x="3" y="90"/>
                  </a:lnTo>
                  <a:lnTo>
                    <a:pt x="1" y="91"/>
                  </a:lnTo>
                  <a:lnTo>
                    <a:pt x="0" y="94"/>
                  </a:lnTo>
                  <a:lnTo>
                    <a:pt x="3" y="98"/>
                  </a:lnTo>
                  <a:lnTo>
                    <a:pt x="7" y="99"/>
                  </a:lnTo>
                  <a:lnTo>
                    <a:pt x="8" y="99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38" y="72"/>
                  </a:lnTo>
                  <a:lnTo>
                    <a:pt x="67" y="48"/>
                  </a:lnTo>
                  <a:lnTo>
                    <a:pt x="82" y="38"/>
                  </a:lnTo>
                  <a:lnTo>
                    <a:pt x="98" y="27"/>
                  </a:lnTo>
                  <a:lnTo>
                    <a:pt x="115" y="18"/>
                  </a:lnTo>
                  <a:lnTo>
                    <a:pt x="132" y="10"/>
                  </a:lnTo>
                  <a:lnTo>
                    <a:pt x="132" y="10"/>
                  </a:lnTo>
                  <a:lnTo>
                    <a:pt x="133" y="9"/>
                  </a:lnTo>
                  <a:lnTo>
                    <a:pt x="135" y="6"/>
                  </a:lnTo>
                  <a:lnTo>
                    <a:pt x="135" y="5"/>
                  </a:lnTo>
                  <a:lnTo>
                    <a:pt x="133" y="2"/>
                  </a:lnTo>
                  <a:lnTo>
                    <a:pt x="131" y="0"/>
                  </a:lnTo>
                  <a:lnTo>
                    <a:pt x="128" y="0"/>
                  </a:lnTo>
                  <a:lnTo>
                    <a:pt x="126" y="0"/>
                  </a:lnTo>
                  <a:lnTo>
                    <a:pt x="12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50" name="Freeform 262"/>
            <p:cNvSpPr/>
            <p:nvPr/>
          </p:nvSpPr>
          <p:spPr bwMode="auto">
            <a:xfrm>
              <a:off x="4800601" y="1444626"/>
              <a:ext cx="61913" cy="42863"/>
            </a:xfrm>
            <a:custGeom>
              <a:avLst/>
              <a:gdLst/>
              <a:ahLst/>
              <a:cxnLst>
                <a:cxn ang="0">
                  <a:pos x="147" y="0"/>
                </a:cxn>
                <a:cxn ang="0">
                  <a:pos x="147" y="0"/>
                </a:cxn>
                <a:cxn ang="0">
                  <a:pos x="128" y="9"/>
                </a:cxn>
                <a:cxn ang="0">
                  <a:pos x="108" y="19"/>
                </a:cxn>
                <a:cxn ang="0">
                  <a:pos x="89" y="30"/>
                </a:cxn>
                <a:cxn ang="0">
                  <a:pos x="70" y="41"/>
                </a:cxn>
                <a:cxn ang="0">
                  <a:pos x="52" y="54"/>
                </a:cxn>
                <a:cxn ang="0">
                  <a:pos x="34" y="68"/>
                </a:cxn>
                <a:cxn ang="0">
                  <a:pos x="17" y="82"/>
                </a:cxn>
                <a:cxn ang="0">
                  <a:pos x="1" y="98"/>
                </a:cxn>
                <a:cxn ang="0">
                  <a:pos x="1" y="98"/>
                </a:cxn>
                <a:cxn ang="0">
                  <a:pos x="0" y="99"/>
                </a:cxn>
                <a:cxn ang="0">
                  <a:pos x="0" y="102"/>
                </a:cxn>
                <a:cxn ang="0">
                  <a:pos x="1" y="105"/>
                </a:cxn>
                <a:cxn ang="0">
                  <a:pos x="5" y="107"/>
                </a:cxn>
                <a:cxn ang="0">
                  <a:pos x="7" y="107"/>
                </a:cxn>
                <a:cxn ang="0">
                  <a:pos x="9" y="105"/>
                </a:cxn>
                <a:cxn ang="0">
                  <a:pos x="9" y="105"/>
                </a:cxn>
                <a:cxn ang="0">
                  <a:pos x="24" y="91"/>
                </a:cxn>
                <a:cxn ang="0">
                  <a:pos x="41" y="77"/>
                </a:cxn>
                <a:cxn ang="0">
                  <a:pos x="58" y="64"/>
                </a:cxn>
                <a:cxn ang="0">
                  <a:pos x="77" y="51"/>
                </a:cxn>
                <a:cxn ang="0">
                  <a:pos x="95" y="39"/>
                </a:cxn>
                <a:cxn ang="0">
                  <a:pos x="113" y="28"/>
                </a:cxn>
                <a:cxn ang="0">
                  <a:pos x="133" y="18"/>
                </a:cxn>
                <a:cxn ang="0">
                  <a:pos x="154" y="10"/>
                </a:cxn>
                <a:cxn ang="0">
                  <a:pos x="154" y="10"/>
                </a:cxn>
                <a:cxn ang="0">
                  <a:pos x="155" y="7"/>
                </a:cxn>
                <a:cxn ang="0">
                  <a:pos x="157" y="6"/>
                </a:cxn>
                <a:cxn ang="0">
                  <a:pos x="157" y="5"/>
                </a:cxn>
                <a:cxn ang="0">
                  <a:pos x="155" y="2"/>
                </a:cxn>
                <a:cxn ang="0">
                  <a:pos x="153" y="0"/>
                </a:cxn>
                <a:cxn ang="0">
                  <a:pos x="150" y="0"/>
                </a:cxn>
                <a:cxn ang="0">
                  <a:pos x="147" y="0"/>
                </a:cxn>
                <a:cxn ang="0">
                  <a:pos x="147" y="0"/>
                </a:cxn>
              </a:cxnLst>
              <a:rect l="0" t="0" r="r" b="b"/>
              <a:pathLst>
                <a:path w="157" h="107">
                  <a:moveTo>
                    <a:pt x="147" y="0"/>
                  </a:moveTo>
                  <a:lnTo>
                    <a:pt x="147" y="0"/>
                  </a:lnTo>
                  <a:lnTo>
                    <a:pt x="128" y="9"/>
                  </a:lnTo>
                  <a:lnTo>
                    <a:pt x="108" y="19"/>
                  </a:lnTo>
                  <a:lnTo>
                    <a:pt x="89" y="30"/>
                  </a:lnTo>
                  <a:lnTo>
                    <a:pt x="70" y="41"/>
                  </a:lnTo>
                  <a:lnTo>
                    <a:pt x="52" y="54"/>
                  </a:lnTo>
                  <a:lnTo>
                    <a:pt x="34" y="68"/>
                  </a:lnTo>
                  <a:lnTo>
                    <a:pt x="17" y="82"/>
                  </a:lnTo>
                  <a:lnTo>
                    <a:pt x="1" y="98"/>
                  </a:lnTo>
                  <a:lnTo>
                    <a:pt x="1" y="98"/>
                  </a:lnTo>
                  <a:lnTo>
                    <a:pt x="0" y="99"/>
                  </a:lnTo>
                  <a:lnTo>
                    <a:pt x="0" y="102"/>
                  </a:lnTo>
                  <a:lnTo>
                    <a:pt x="1" y="105"/>
                  </a:lnTo>
                  <a:lnTo>
                    <a:pt x="5" y="107"/>
                  </a:lnTo>
                  <a:lnTo>
                    <a:pt x="7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24" y="91"/>
                  </a:lnTo>
                  <a:lnTo>
                    <a:pt x="41" y="77"/>
                  </a:lnTo>
                  <a:lnTo>
                    <a:pt x="58" y="64"/>
                  </a:lnTo>
                  <a:lnTo>
                    <a:pt x="77" y="51"/>
                  </a:lnTo>
                  <a:lnTo>
                    <a:pt x="95" y="39"/>
                  </a:lnTo>
                  <a:lnTo>
                    <a:pt x="113" y="28"/>
                  </a:lnTo>
                  <a:lnTo>
                    <a:pt x="133" y="18"/>
                  </a:lnTo>
                  <a:lnTo>
                    <a:pt x="154" y="10"/>
                  </a:lnTo>
                  <a:lnTo>
                    <a:pt x="154" y="10"/>
                  </a:lnTo>
                  <a:lnTo>
                    <a:pt x="155" y="7"/>
                  </a:lnTo>
                  <a:lnTo>
                    <a:pt x="157" y="6"/>
                  </a:lnTo>
                  <a:lnTo>
                    <a:pt x="157" y="5"/>
                  </a:lnTo>
                  <a:lnTo>
                    <a:pt x="155" y="2"/>
                  </a:lnTo>
                  <a:lnTo>
                    <a:pt x="153" y="0"/>
                  </a:lnTo>
                  <a:lnTo>
                    <a:pt x="150" y="0"/>
                  </a:lnTo>
                  <a:lnTo>
                    <a:pt x="147" y="0"/>
                  </a:lnTo>
                  <a:lnTo>
                    <a:pt x="14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51" name="Freeform 263"/>
            <p:cNvSpPr/>
            <p:nvPr/>
          </p:nvSpPr>
          <p:spPr bwMode="auto">
            <a:xfrm>
              <a:off x="4799014" y="1479551"/>
              <a:ext cx="74613" cy="55563"/>
            </a:xfrm>
            <a:custGeom>
              <a:avLst/>
              <a:gdLst/>
              <a:ahLst/>
              <a:cxnLst>
                <a:cxn ang="0">
                  <a:pos x="179" y="1"/>
                </a:cxn>
                <a:cxn ang="0">
                  <a:pos x="179" y="1"/>
                </a:cxn>
                <a:cxn ang="0">
                  <a:pos x="82" y="60"/>
                </a:cxn>
                <a:cxn ang="0">
                  <a:pos x="82" y="60"/>
                </a:cxn>
                <a:cxn ang="0">
                  <a:pos x="59" y="76"/>
                </a:cxn>
                <a:cxn ang="0">
                  <a:pos x="39" y="93"/>
                </a:cxn>
                <a:cxn ang="0">
                  <a:pos x="20" y="110"/>
                </a:cxn>
                <a:cxn ang="0">
                  <a:pos x="1" y="131"/>
                </a:cxn>
                <a:cxn ang="0">
                  <a:pos x="1" y="131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8"/>
                </a:cxn>
                <a:cxn ang="0">
                  <a:pos x="3" y="140"/>
                </a:cxn>
                <a:cxn ang="0">
                  <a:pos x="5" y="140"/>
                </a:cxn>
                <a:cxn ang="0">
                  <a:pos x="6" y="140"/>
                </a:cxn>
                <a:cxn ang="0">
                  <a:pos x="9" y="138"/>
                </a:cxn>
                <a:cxn ang="0">
                  <a:pos x="9" y="138"/>
                </a:cxn>
                <a:cxn ang="0">
                  <a:pos x="22" y="123"/>
                </a:cxn>
                <a:cxn ang="0">
                  <a:pos x="35" y="108"/>
                </a:cxn>
                <a:cxn ang="0">
                  <a:pos x="35" y="108"/>
                </a:cxn>
                <a:cxn ang="0">
                  <a:pos x="47" y="97"/>
                </a:cxn>
                <a:cxn ang="0">
                  <a:pos x="60" y="87"/>
                </a:cxn>
                <a:cxn ang="0">
                  <a:pos x="88" y="70"/>
                </a:cxn>
                <a:cxn ang="0">
                  <a:pos x="88" y="70"/>
                </a:cxn>
                <a:cxn ang="0">
                  <a:pos x="136" y="40"/>
                </a:cxn>
                <a:cxn ang="0">
                  <a:pos x="184" y="10"/>
                </a:cxn>
                <a:cxn ang="0">
                  <a:pos x="184" y="10"/>
                </a:cxn>
                <a:cxn ang="0">
                  <a:pos x="187" y="9"/>
                </a:cxn>
                <a:cxn ang="0">
                  <a:pos x="187" y="6"/>
                </a:cxn>
                <a:cxn ang="0">
                  <a:pos x="187" y="2"/>
                </a:cxn>
                <a:cxn ang="0">
                  <a:pos x="183" y="0"/>
                </a:cxn>
                <a:cxn ang="0">
                  <a:pos x="182" y="0"/>
                </a:cxn>
                <a:cxn ang="0">
                  <a:pos x="179" y="1"/>
                </a:cxn>
                <a:cxn ang="0">
                  <a:pos x="179" y="1"/>
                </a:cxn>
              </a:cxnLst>
              <a:rect l="0" t="0" r="r" b="b"/>
              <a:pathLst>
                <a:path w="187" h="140">
                  <a:moveTo>
                    <a:pt x="179" y="1"/>
                  </a:moveTo>
                  <a:lnTo>
                    <a:pt x="179" y="1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59" y="76"/>
                  </a:lnTo>
                  <a:lnTo>
                    <a:pt x="39" y="93"/>
                  </a:lnTo>
                  <a:lnTo>
                    <a:pt x="20" y="11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8"/>
                  </a:lnTo>
                  <a:lnTo>
                    <a:pt x="3" y="140"/>
                  </a:lnTo>
                  <a:lnTo>
                    <a:pt x="5" y="140"/>
                  </a:lnTo>
                  <a:lnTo>
                    <a:pt x="6" y="140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22" y="123"/>
                  </a:lnTo>
                  <a:lnTo>
                    <a:pt x="35" y="108"/>
                  </a:lnTo>
                  <a:lnTo>
                    <a:pt x="35" y="108"/>
                  </a:lnTo>
                  <a:lnTo>
                    <a:pt x="47" y="97"/>
                  </a:lnTo>
                  <a:lnTo>
                    <a:pt x="60" y="87"/>
                  </a:lnTo>
                  <a:lnTo>
                    <a:pt x="88" y="70"/>
                  </a:lnTo>
                  <a:lnTo>
                    <a:pt x="88" y="70"/>
                  </a:lnTo>
                  <a:lnTo>
                    <a:pt x="136" y="4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7" y="9"/>
                  </a:lnTo>
                  <a:lnTo>
                    <a:pt x="187" y="6"/>
                  </a:lnTo>
                  <a:lnTo>
                    <a:pt x="187" y="2"/>
                  </a:lnTo>
                  <a:lnTo>
                    <a:pt x="183" y="0"/>
                  </a:lnTo>
                  <a:lnTo>
                    <a:pt x="182" y="0"/>
                  </a:lnTo>
                  <a:lnTo>
                    <a:pt x="179" y="1"/>
                  </a:lnTo>
                  <a:lnTo>
                    <a:pt x="17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52" name="Freeform 264"/>
            <p:cNvSpPr/>
            <p:nvPr/>
          </p:nvSpPr>
          <p:spPr bwMode="auto">
            <a:xfrm>
              <a:off x="4789489" y="1530351"/>
              <a:ext cx="57150" cy="46038"/>
            </a:xfrm>
            <a:custGeom>
              <a:avLst/>
              <a:gdLst/>
              <a:ahLst/>
              <a:cxnLst>
                <a:cxn ang="0">
                  <a:pos x="137" y="2"/>
                </a:cxn>
                <a:cxn ang="0">
                  <a:pos x="137" y="2"/>
                </a:cxn>
                <a:cxn ang="0">
                  <a:pos x="115" y="16"/>
                </a:cxn>
                <a:cxn ang="0">
                  <a:pos x="93" y="29"/>
                </a:cxn>
                <a:cxn ang="0">
                  <a:pos x="70" y="42"/>
                </a:cxn>
                <a:cxn ang="0">
                  <a:pos x="48" y="57"/>
                </a:cxn>
                <a:cxn ang="0">
                  <a:pos x="48" y="57"/>
                </a:cxn>
                <a:cxn ang="0">
                  <a:pos x="34" y="68"/>
                </a:cxn>
                <a:cxn ang="0">
                  <a:pos x="19" y="80"/>
                </a:cxn>
                <a:cxn ang="0">
                  <a:pos x="13" y="87"/>
                </a:cxn>
                <a:cxn ang="0">
                  <a:pos x="8" y="93"/>
                </a:cxn>
                <a:cxn ang="0">
                  <a:pos x="2" y="101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3"/>
                </a:cxn>
                <a:cxn ang="0">
                  <a:pos x="1" y="115"/>
                </a:cxn>
                <a:cxn ang="0">
                  <a:pos x="4" y="117"/>
                </a:cxn>
                <a:cxn ang="0">
                  <a:pos x="8" y="117"/>
                </a:cxn>
                <a:cxn ang="0">
                  <a:pos x="10" y="115"/>
                </a:cxn>
                <a:cxn ang="0">
                  <a:pos x="10" y="113"/>
                </a:cxn>
                <a:cxn ang="0">
                  <a:pos x="10" y="113"/>
                </a:cxn>
                <a:cxn ang="0">
                  <a:pos x="14" y="104"/>
                </a:cxn>
                <a:cxn ang="0">
                  <a:pos x="21" y="96"/>
                </a:cxn>
                <a:cxn ang="0">
                  <a:pos x="27" y="87"/>
                </a:cxn>
                <a:cxn ang="0">
                  <a:pos x="35" y="80"/>
                </a:cxn>
                <a:cxn ang="0">
                  <a:pos x="53" y="66"/>
                </a:cxn>
                <a:cxn ang="0">
                  <a:pos x="70" y="54"/>
                </a:cxn>
                <a:cxn ang="0">
                  <a:pos x="70" y="54"/>
                </a:cxn>
                <a:cxn ang="0">
                  <a:pos x="89" y="43"/>
                </a:cxn>
                <a:cxn ang="0">
                  <a:pos x="107" y="33"/>
                </a:cxn>
                <a:cxn ang="0">
                  <a:pos x="125" y="23"/>
                </a:cxn>
                <a:cxn ang="0">
                  <a:pos x="142" y="11"/>
                </a:cxn>
                <a:cxn ang="0">
                  <a:pos x="142" y="11"/>
                </a:cxn>
                <a:cxn ang="0">
                  <a:pos x="144" y="9"/>
                </a:cxn>
                <a:cxn ang="0">
                  <a:pos x="145" y="7"/>
                </a:cxn>
                <a:cxn ang="0">
                  <a:pos x="144" y="3"/>
                </a:cxn>
                <a:cxn ang="0">
                  <a:pos x="142" y="2"/>
                </a:cxn>
                <a:cxn ang="0">
                  <a:pos x="141" y="0"/>
                </a:cxn>
                <a:cxn ang="0">
                  <a:pos x="138" y="0"/>
                </a:cxn>
                <a:cxn ang="0">
                  <a:pos x="137" y="2"/>
                </a:cxn>
                <a:cxn ang="0">
                  <a:pos x="137" y="2"/>
                </a:cxn>
              </a:cxnLst>
              <a:rect l="0" t="0" r="r" b="b"/>
              <a:pathLst>
                <a:path w="145" h="117">
                  <a:moveTo>
                    <a:pt x="137" y="2"/>
                  </a:moveTo>
                  <a:lnTo>
                    <a:pt x="137" y="2"/>
                  </a:lnTo>
                  <a:lnTo>
                    <a:pt x="115" y="16"/>
                  </a:lnTo>
                  <a:lnTo>
                    <a:pt x="93" y="29"/>
                  </a:lnTo>
                  <a:lnTo>
                    <a:pt x="70" y="42"/>
                  </a:lnTo>
                  <a:lnTo>
                    <a:pt x="48" y="57"/>
                  </a:lnTo>
                  <a:lnTo>
                    <a:pt x="48" y="57"/>
                  </a:lnTo>
                  <a:lnTo>
                    <a:pt x="34" y="68"/>
                  </a:lnTo>
                  <a:lnTo>
                    <a:pt x="19" y="80"/>
                  </a:lnTo>
                  <a:lnTo>
                    <a:pt x="13" y="87"/>
                  </a:lnTo>
                  <a:lnTo>
                    <a:pt x="8" y="93"/>
                  </a:lnTo>
                  <a:lnTo>
                    <a:pt x="2" y="101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3"/>
                  </a:lnTo>
                  <a:lnTo>
                    <a:pt x="1" y="115"/>
                  </a:lnTo>
                  <a:lnTo>
                    <a:pt x="4" y="117"/>
                  </a:lnTo>
                  <a:lnTo>
                    <a:pt x="8" y="117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4" y="104"/>
                  </a:lnTo>
                  <a:lnTo>
                    <a:pt x="21" y="96"/>
                  </a:lnTo>
                  <a:lnTo>
                    <a:pt x="27" y="87"/>
                  </a:lnTo>
                  <a:lnTo>
                    <a:pt x="35" y="80"/>
                  </a:lnTo>
                  <a:lnTo>
                    <a:pt x="53" y="66"/>
                  </a:lnTo>
                  <a:lnTo>
                    <a:pt x="70" y="54"/>
                  </a:lnTo>
                  <a:lnTo>
                    <a:pt x="70" y="54"/>
                  </a:lnTo>
                  <a:lnTo>
                    <a:pt x="89" y="43"/>
                  </a:lnTo>
                  <a:lnTo>
                    <a:pt x="107" y="33"/>
                  </a:lnTo>
                  <a:lnTo>
                    <a:pt x="125" y="23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4" y="9"/>
                  </a:lnTo>
                  <a:lnTo>
                    <a:pt x="145" y="7"/>
                  </a:lnTo>
                  <a:lnTo>
                    <a:pt x="144" y="3"/>
                  </a:lnTo>
                  <a:lnTo>
                    <a:pt x="142" y="2"/>
                  </a:lnTo>
                  <a:lnTo>
                    <a:pt x="141" y="0"/>
                  </a:lnTo>
                  <a:lnTo>
                    <a:pt x="138" y="0"/>
                  </a:lnTo>
                  <a:lnTo>
                    <a:pt x="137" y="2"/>
                  </a:lnTo>
                  <a:lnTo>
                    <a:pt x="13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53" name="Freeform 265"/>
            <p:cNvSpPr/>
            <p:nvPr/>
          </p:nvSpPr>
          <p:spPr bwMode="auto">
            <a:xfrm>
              <a:off x="4697414" y="1552576"/>
              <a:ext cx="163513" cy="125413"/>
            </a:xfrm>
            <a:custGeom>
              <a:avLst/>
              <a:gdLst/>
              <a:ahLst/>
              <a:cxnLst>
                <a:cxn ang="0">
                  <a:pos x="406" y="0"/>
                </a:cxn>
                <a:cxn ang="0">
                  <a:pos x="406" y="0"/>
                </a:cxn>
                <a:cxn ang="0">
                  <a:pos x="393" y="8"/>
                </a:cxn>
                <a:cxn ang="0">
                  <a:pos x="381" y="17"/>
                </a:cxn>
                <a:cxn ang="0">
                  <a:pos x="356" y="36"/>
                </a:cxn>
                <a:cxn ang="0">
                  <a:pos x="312" y="78"/>
                </a:cxn>
                <a:cxn ang="0">
                  <a:pos x="312" y="78"/>
                </a:cxn>
                <a:cxn ang="0">
                  <a:pos x="285" y="101"/>
                </a:cxn>
                <a:cxn ang="0">
                  <a:pos x="259" y="121"/>
                </a:cxn>
                <a:cxn ang="0">
                  <a:pos x="206" y="162"/>
                </a:cxn>
                <a:cxn ang="0">
                  <a:pos x="206" y="162"/>
                </a:cxn>
                <a:cxn ang="0">
                  <a:pos x="178" y="183"/>
                </a:cxn>
                <a:cxn ang="0">
                  <a:pos x="149" y="203"/>
                </a:cxn>
                <a:cxn ang="0">
                  <a:pos x="119" y="221"/>
                </a:cxn>
                <a:cxn ang="0">
                  <a:pos x="89" y="238"/>
                </a:cxn>
                <a:cxn ang="0">
                  <a:pos x="89" y="238"/>
                </a:cxn>
                <a:cxn ang="0">
                  <a:pos x="66" y="252"/>
                </a:cxn>
                <a:cxn ang="0">
                  <a:pos x="41" y="268"/>
                </a:cxn>
                <a:cxn ang="0">
                  <a:pos x="29" y="277"/>
                </a:cxn>
                <a:cxn ang="0">
                  <a:pos x="17" y="286"/>
                </a:cxn>
                <a:cxn ang="0">
                  <a:pos x="8" y="297"/>
                </a:cxn>
                <a:cxn ang="0">
                  <a:pos x="2" y="308"/>
                </a:cxn>
                <a:cxn ang="0">
                  <a:pos x="2" y="308"/>
                </a:cxn>
                <a:cxn ang="0">
                  <a:pos x="0" y="310"/>
                </a:cxn>
                <a:cxn ang="0">
                  <a:pos x="0" y="312"/>
                </a:cxn>
                <a:cxn ang="0">
                  <a:pos x="3" y="315"/>
                </a:cxn>
                <a:cxn ang="0">
                  <a:pos x="8" y="316"/>
                </a:cxn>
                <a:cxn ang="0">
                  <a:pos x="9" y="315"/>
                </a:cxn>
                <a:cxn ang="0">
                  <a:pos x="11" y="314"/>
                </a:cxn>
                <a:cxn ang="0">
                  <a:pos x="11" y="314"/>
                </a:cxn>
                <a:cxn ang="0">
                  <a:pos x="20" y="302"/>
                </a:cxn>
                <a:cxn ang="0">
                  <a:pos x="30" y="290"/>
                </a:cxn>
                <a:cxn ang="0">
                  <a:pos x="43" y="280"/>
                </a:cxn>
                <a:cxn ang="0">
                  <a:pos x="56" y="271"/>
                </a:cxn>
                <a:cxn ang="0">
                  <a:pos x="85" y="254"/>
                </a:cxn>
                <a:cxn ang="0">
                  <a:pos x="113" y="239"/>
                </a:cxn>
                <a:cxn ang="0">
                  <a:pos x="113" y="239"/>
                </a:cxn>
                <a:cxn ang="0">
                  <a:pos x="136" y="225"/>
                </a:cxn>
                <a:cxn ang="0">
                  <a:pos x="160" y="209"/>
                </a:cxn>
                <a:cxn ang="0">
                  <a:pos x="183" y="193"/>
                </a:cxn>
                <a:cxn ang="0">
                  <a:pos x="206" y="176"/>
                </a:cxn>
                <a:cxn ang="0">
                  <a:pos x="206" y="176"/>
                </a:cxn>
                <a:cxn ang="0">
                  <a:pos x="255" y="138"/>
                </a:cxn>
                <a:cxn ang="0">
                  <a:pos x="304" y="101"/>
                </a:cxn>
                <a:cxn ang="0">
                  <a:pos x="304" y="101"/>
                </a:cxn>
                <a:cxn ang="0">
                  <a:pos x="352" y="57"/>
                </a:cxn>
                <a:cxn ang="0">
                  <a:pos x="352" y="57"/>
                </a:cxn>
                <a:cxn ang="0">
                  <a:pos x="381" y="33"/>
                </a:cxn>
                <a:cxn ang="0">
                  <a:pos x="395" y="21"/>
                </a:cxn>
                <a:cxn ang="0">
                  <a:pos x="411" y="10"/>
                </a:cxn>
                <a:cxn ang="0">
                  <a:pos x="411" y="10"/>
                </a:cxn>
                <a:cxn ang="0">
                  <a:pos x="414" y="9"/>
                </a:cxn>
                <a:cxn ang="0">
                  <a:pos x="414" y="6"/>
                </a:cxn>
                <a:cxn ang="0">
                  <a:pos x="414" y="2"/>
                </a:cxn>
                <a:cxn ang="0">
                  <a:pos x="410" y="0"/>
                </a:cxn>
                <a:cxn ang="0">
                  <a:pos x="408" y="0"/>
                </a:cxn>
                <a:cxn ang="0">
                  <a:pos x="406" y="0"/>
                </a:cxn>
                <a:cxn ang="0">
                  <a:pos x="406" y="0"/>
                </a:cxn>
              </a:cxnLst>
              <a:rect l="0" t="0" r="r" b="b"/>
              <a:pathLst>
                <a:path w="414" h="316">
                  <a:moveTo>
                    <a:pt x="406" y="0"/>
                  </a:moveTo>
                  <a:lnTo>
                    <a:pt x="406" y="0"/>
                  </a:lnTo>
                  <a:lnTo>
                    <a:pt x="393" y="8"/>
                  </a:lnTo>
                  <a:lnTo>
                    <a:pt x="381" y="17"/>
                  </a:lnTo>
                  <a:lnTo>
                    <a:pt x="356" y="36"/>
                  </a:lnTo>
                  <a:lnTo>
                    <a:pt x="312" y="78"/>
                  </a:lnTo>
                  <a:lnTo>
                    <a:pt x="312" y="78"/>
                  </a:lnTo>
                  <a:lnTo>
                    <a:pt x="285" y="101"/>
                  </a:lnTo>
                  <a:lnTo>
                    <a:pt x="259" y="121"/>
                  </a:lnTo>
                  <a:lnTo>
                    <a:pt x="206" y="162"/>
                  </a:lnTo>
                  <a:lnTo>
                    <a:pt x="206" y="162"/>
                  </a:lnTo>
                  <a:lnTo>
                    <a:pt x="178" y="183"/>
                  </a:lnTo>
                  <a:lnTo>
                    <a:pt x="149" y="203"/>
                  </a:lnTo>
                  <a:lnTo>
                    <a:pt x="119" y="221"/>
                  </a:lnTo>
                  <a:lnTo>
                    <a:pt x="89" y="238"/>
                  </a:lnTo>
                  <a:lnTo>
                    <a:pt x="89" y="238"/>
                  </a:lnTo>
                  <a:lnTo>
                    <a:pt x="66" y="252"/>
                  </a:lnTo>
                  <a:lnTo>
                    <a:pt x="41" y="268"/>
                  </a:lnTo>
                  <a:lnTo>
                    <a:pt x="29" y="277"/>
                  </a:lnTo>
                  <a:lnTo>
                    <a:pt x="17" y="286"/>
                  </a:lnTo>
                  <a:lnTo>
                    <a:pt x="8" y="297"/>
                  </a:lnTo>
                  <a:lnTo>
                    <a:pt x="2" y="308"/>
                  </a:lnTo>
                  <a:lnTo>
                    <a:pt x="2" y="308"/>
                  </a:lnTo>
                  <a:lnTo>
                    <a:pt x="0" y="310"/>
                  </a:lnTo>
                  <a:lnTo>
                    <a:pt x="0" y="312"/>
                  </a:lnTo>
                  <a:lnTo>
                    <a:pt x="3" y="315"/>
                  </a:lnTo>
                  <a:lnTo>
                    <a:pt x="8" y="316"/>
                  </a:lnTo>
                  <a:lnTo>
                    <a:pt x="9" y="315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20" y="302"/>
                  </a:lnTo>
                  <a:lnTo>
                    <a:pt x="30" y="290"/>
                  </a:lnTo>
                  <a:lnTo>
                    <a:pt x="43" y="280"/>
                  </a:lnTo>
                  <a:lnTo>
                    <a:pt x="56" y="271"/>
                  </a:lnTo>
                  <a:lnTo>
                    <a:pt x="85" y="254"/>
                  </a:lnTo>
                  <a:lnTo>
                    <a:pt x="113" y="239"/>
                  </a:lnTo>
                  <a:lnTo>
                    <a:pt x="113" y="239"/>
                  </a:lnTo>
                  <a:lnTo>
                    <a:pt x="136" y="225"/>
                  </a:lnTo>
                  <a:lnTo>
                    <a:pt x="160" y="209"/>
                  </a:lnTo>
                  <a:lnTo>
                    <a:pt x="183" y="193"/>
                  </a:lnTo>
                  <a:lnTo>
                    <a:pt x="206" y="176"/>
                  </a:lnTo>
                  <a:lnTo>
                    <a:pt x="206" y="176"/>
                  </a:lnTo>
                  <a:lnTo>
                    <a:pt x="255" y="138"/>
                  </a:lnTo>
                  <a:lnTo>
                    <a:pt x="304" y="101"/>
                  </a:lnTo>
                  <a:lnTo>
                    <a:pt x="304" y="101"/>
                  </a:lnTo>
                  <a:lnTo>
                    <a:pt x="352" y="57"/>
                  </a:lnTo>
                  <a:lnTo>
                    <a:pt x="352" y="57"/>
                  </a:lnTo>
                  <a:lnTo>
                    <a:pt x="381" y="33"/>
                  </a:lnTo>
                  <a:lnTo>
                    <a:pt x="395" y="21"/>
                  </a:lnTo>
                  <a:lnTo>
                    <a:pt x="411" y="10"/>
                  </a:lnTo>
                  <a:lnTo>
                    <a:pt x="411" y="10"/>
                  </a:lnTo>
                  <a:lnTo>
                    <a:pt x="414" y="9"/>
                  </a:lnTo>
                  <a:lnTo>
                    <a:pt x="414" y="6"/>
                  </a:lnTo>
                  <a:lnTo>
                    <a:pt x="414" y="2"/>
                  </a:lnTo>
                  <a:lnTo>
                    <a:pt x="410" y="0"/>
                  </a:lnTo>
                  <a:lnTo>
                    <a:pt x="408" y="0"/>
                  </a:lnTo>
                  <a:lnTo>
                    <a:pt x="406" y="0"/>
                  </a:lnTo>
                  <a:lnTo>
                    <a:pt x="40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54" name="Freeform 266"/>
            <p:cNvSpPr/>
            <p:nvPr/>
          </p:nvSpPr>
          <p:spPr bwMode="auto">
            <a:xfrm>
              <a:off x="4745039" y="1595438"/>
              <a:ext cx="112713" cy="84138"/>
            </a:xfrm>
            <a:custGeom>
              <a:avLst/>
              <a:gdLst/>
              <a:ahLst/>
              <a:cxnLst>
                <a:cxn ang="0">
                  <a:pos x="272" y="2"/>
                </a:cxn>
                <a:cxn ang="0">
                  <a:pos x="272" y="2"/>
                </a:cxn>
                <a:cxn ang="0">
                  <a:pos x="257" y="17"/>
                </a:cxn>
                <a:cxn ang="0">
                  <a:pos x="242" y="33"/>
                </a:cxn>
                <a:cxn ang="0">
                  <a:pos x="226" y="46"/>
                </a:cxn>
                <a:cxn ang="0">
                  <a:pos x="208" y="59"/>
                </a:cxn>
                <a:cxn ang="0">
                  <a:pos x="208" y="59"/>
                </a:cxn>
                <a:cxn ang="0">
                  <a:pos x="134" y="105"/>
                </a:cxn>
                <a:cxn ang="0">
                  <a:pos x="134" y="105"/>
                </a:cxn>
                <a:cxn ang="0">
                  <a:pos x="96" y="129"/>
                </a:cxn>
                <a:cxn ang="0">
                  <a:pos x="77" y="142"/>
                </a:cxn>
                <a:cxn ang="0">
                  <a:pos x="58" y="155"/>
                </a:cxn>
                <a:cxn ang="0">
                  <a:pos x="58" y="155"/>
                </a:cxn>
                <a:cxn ang="0">
                  <a:pos x="47" y="164"/>
                </a:cxn>
                <a:cxn ang="0">
                  <a:pos x="35" y="174"/>
                </a:cxn>
                <a:cxn ang="0">
                  <a:pos x="22" y="185"/>
                </a:cxn>
                <a:cxn ang="0">
                  <a:pos x="10" y="195"/>
                </a:cxn>
                <a:cxn ang="0">
                  <a:pos x="10" y="195"/>
                </a:cxn>
                <a:cxn ang="0">
                  <a:pos x="7" y="194"/>
                </a:cxn>
                <a:cxn ang="0">
                  <a:pos x="4" y="195"/>
                </a:cxn>
                <a:cxn ang="0">
                  <a:pos x="4" y="195"/>
                </a:cxn>
                <a:cxn ang="0">
                  <a:pos x="1" y="200"/>
                </a:cxn>
                <a:cxn ang="0">
                  <a:pos x="0" y="206"/>
                </a:cxn>
                <a:cxn ang="0">
                  <a:pos x="0" y="206"/>
                </a:cxn>
                <a:cxn ang="0">
                  <a:pos x="0" y="208"/>
                </a:cxn>
                <a:cxn ang="0">
                  <a:pos x="2" y="211"/>
                </a:cxn>
                <a:cxn ang="0">
                  <a:pos x="5" y="211"/>
                </a:cxn>
                <a:cxn ang="0">
                  <a:pos x="7" y="211"/>
                </a:cxn>
                <a:cxn ang="0">
                  <a:pos x="7" y="211"/>
                </a:cxn>
                <a:cxn ang="0">
                  <a:pos x="21" y="202"/>
                </a:cxn>
                <a:cxn ang="0">
                  <a:pos x="34" y="191"/>
                </a:cxn>
                <a:cxn ang="0">
                  <a:pos x="57" y="169"/>
                </a:cxn>
                <a:cxn ang="0">
                  <a:pos x="57" y="169"/>
                </a:cxn>
                <a:cxn ang="0">
                  <a:pos x="79" y="153"/>
                </a:cxn>
                <a:cxn ang="0">
                  <a:pos x="102" y="139"/>
                </a:cxn>
                <a:cxn ang="0">
                  <a:pos x="149" y="110"/>
                </a:cxn>
                <a:cxn ang="0">
                  <a:pos x="149" y="110"/>
                </a:cxn>
                <a:cxn ang="0">
                  <a:pos x="221" y="64"/>
                </a:cxn>
                <a:cxn ang="0">
                  <a:pos x="221" y="64"/>
                </a:cxn>
                <a:cxn ang="0">
                  <a:pos x="238" y="53"/>
                </a:cxn>
                <a:cxn ang="0">
                  <a:pos x="252" y="40"/>
                </a:cxn>
                <a:cxn ang="0">
                  <a:pos x="281" y="10"/>
                </a:cxn>
                <a:cxn ang="0">
                  <a:pos x="281" y="10"/>
                </a:cxn>
                <a:cxn ang="0">
                  <a:pos x="282" y="8"/>
                </a:cxn>
                <a:cxn ang="0">
                  <a:pos x="282" y="6"/>
                </a:cxn>
                <a:cxn ang="0">
                  <a:pos x="280" y="2"/>
                </a:cxn>
                <a:cxn ang="0">
                  <a:pos x="276" y="0"/>
                </a:cxn>
                <a:cxn ang="0">
                  <a:pos x="274" y="0"/>
                </a:cxn>
                <a:cxn ang="0">
                  <a:pos x="272" y="2"/>
                </a:cxn>
                <a:cxn ang="0">
                  <a:pos x="272" y="2"/>
                </a:cxn>
              </a:cxnLst>
              <a:rect l="0" t="0" r="r" b="b"/>
              <a:pathLst>
                <a:path w="282" h="211">
                  <a:moveTo>
                    <a:pt x="272" y="2"/>
                  </a:moveTo>
                  <a:lnTo>
                    <a:pt x="272" y="2"/>
                  </a:lnTo>
                  <a:lnTo>
                    <a:pt x="257" y="17"/>
                  </a:lnTo>
                  <a:lnTo>
                    <a:pt x="242" y="33"/>
                  </a:lnTo>
                  <a:lnTo>
                    <a:pt x="226" y="46"/>
                  </a:lnTo>
                  <a:lnTo>
                    <a:pt x="208" y="59"/>
                  </a:lnTo>
                  <a:lnTo>
                    <a:pt x="208" y="59"/>
                  </a:lnTo>
                  <a:lnTo>
                    <a:pt x="134" y="105"/>
                  </a:lnTo>
                  <a:lnTo>
                    <a:pt x="134" y="105"/>
                  </a:lnTo>
                  <a:lnTo>
                    <a:pt x="96" y="129"/>
                  </a:lnTo>
                  <a:lnTo>
                    <a:pt x="77" y="142"/>
                  </a:lnTo>
                  <a:lnTo>
                    <a:pt x="58" y="155"/>
                  </a:lnTo>
                  <a:lnTo>
                    <a:pt x="58" y="155"/>
                  </a:lnTo>
                  <a:lnTo>
                    <a:pt x="47" y="164"/>
                  </a:lnTo>
                  <a:lnTo>
                    <a:pt x="35" y="174"/>
                  </a:lnTo>
                  <a:lnTo>
                    <a:pt x="22" y="185"/>
                  </a:lnTo>
                  <a:lnTo>
                    <a:pt x="10" y="195"/>
                  </a:lnTo>
                  <a:lnTo>
                    <a:pt x="10" y="195"/>
                  </a:lnTo>
                  <a:lnTo>
                    <a:pt x="7" y="194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1" y="200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0" y="208"/>
                  </a:lnTo>
                  <a:lnTo>
                    <a:pt x="2" y="211"/>
                  </a:lnTo>
                  <a:lnTo>
                    <a:pt x="5" y="211"/>
                  </a:lnTo>
                  <a:lnTo>
                    <a:pt x="7" y="211"/>
                  </a:lnTo>
                  <a:lnTo>
                    <a:pt x="7" y="211"/>
                  </a:lnTo>
                  <a:lnTo>
                    <a:pt x="21" y="202"/>
                  </a:lnTo>
                  <a:lnTo>
                    <a:pt x="34" y="191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79" y="153"/>
                  </a:lnTo>
                  <a:lnTo>
                    <a:pt x="102" y="139"/>
                  </a:lnTo>
                  <a:lnTo>
                    <a:pt x="149" y="110"/>
                  </a:lnTo>
                  <a:lnTo>
                    <a:pt x="149" y="110"/>
                  </a:lnTo>
                  <a:lnTo>
                    <a:pt x="221" y="64"/>
                  </a:lnTo>
                  <a:lnTo>
                    <a:pt x="221" y="64"/>
                  </a:lnTo>
                  <a:lnTo>
                    <a:pt x="238" y="53"/>
                  </a:lnTo>
                  <a:lnTo>
                    <a:pt x="252" y="40"/>
                  </a:lnTo>
                  <a:lnTo>
                    <a:pt x="281" y="10"/>
                  </a:lnTo>
                  <a:lnTo>
                    <a:pt x="281" y="10"/>
                  </a:lnTo>
                  <a:lnTo>
                    <a:pt x="282" y="8"/>
                  </a:lnTo>
                  <a:lnTo>
                    <a:pt x="282" y="6"/>
                  </a:lnTo>
                  <a:lnTo>
                    <a:pt x="280" y="2"/>
                  </a:lnTo>
                  <a:lnTo>
                    <a:pt x="276" y="0"/>
                  </a:lnTo>
                  <a:lnTo>
                    <a:pt x="274" y="0"/>
                  </a:lnTo>
                  <a:lnTo>
                    <a:pt x="272" y="2"/>
                  </a:lnTo>
                  <a:lnTo>
                    <a:pt x="27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55" name="Freeform 267"/>
            <p:cNvSpPr/>
            <p:nvPr/>
          </p:nvSpPr>
          <p:spPr bwMode="auto">
            <a:xfrm>
              <a:off x="4625976" y="1595438"/>
              <a:ext cx="120650" cy="82550"/>
            </a:xfrm>
            <a:custGeom>
              <a:avLst/>
              <a:gdLst/>
              <a:ahLst/>
              <a:cxnLst>
                <a:cxn ang="0">
                  <a:pos x="293" y="0"/>
                </a:cxn>
                <a:cxn ang="0">
                  <a:pos x="293" y="0"/>
                </a:cxn>
                <a:cxn ang="0">
                  <a:pos x="218" y="49"/>
                </a:cxn>
                <a:cxn ang="0">
                  <a:pos x="143" y="98"/>
                </a:cxn>
                <a:cxn ang="0">
                  <a:pos x="143" y="98"/>
                </a:cxn>
                <a:cxn ang="0">
                  <a:pos x="107" y="123"/>
                </a:cxn>
                <a:cxn ang="0">
                  <a:pos x="73" y="148"/>
                </a:cxn>
                <a:cxn ang="0">
                  <a:pos x="39" y="173"/>
                </a:cxn>
                <a:cxn ang="0">
                  <a:pos x="21" y="185"/>
                </a:cxn>
                <a:cxn ang="0">
                  <a:pos x="3" y="195"/>
                </a:cxn>
                <a:cxn ang="0">
                  <a:pos x="3" y="195"/>
                </a:cxn>
                <a:cxn ang="0">
                  <a:pos x="0" y="197"/>
                </a:cxn>
                <a:cxn ang="0">
                  <a:pos x="0" y="198"/>
                </a:cxn>
                <a:cxn ang="0">
                  <a:pos x="0" y="203"/>
                </a:cxn>
                <a:cxn ang="0">
                  <a:pos x="4" y="206"/>
                </a:cxn>
                <a:cxn ang="0">
                  <a:pos x="5" y="206"/>
                </a:cxn>
                <a:cxn ang="0">
                  <a:pos x="8" y="204"/>
                </a:cxn>
                <a:cxn ang="0">
                  <a:pos x="8" y="204"/>
                </a:cxn>
                <a:cxn ang="0">
                  <a:pos x="26" y="194"/>
                </a:cxn>
                <a:cxn ang="0">
                  <a:pos x="45" y="183"/>
                </a:cxn>
                <a:cxn ang="0">
                  <a:pos x="80" y="159"/>
                </a:cxn>
                <a:cxn ang="0">
                  <a:pos x="114" y="132"/>
                </a:cxn>
                <a:cxn ang="0">
                  <a:pos x="148" y="108"/>
                </a:cxn>
                <a:cxn ang="0">
                  <a:pos x="148" y="108"/>
                </a:cxn>
                <a:cxn ang="0">
                  <a:pos x="224" y="59"/>
                </a:cxn>
                <a:cxn ang="0">
                  <a:pos x="300" y="11"/>
                </a:cxn>
                <a:cxn ang="0">
                  <a:pos x="300" y="11"/>
                </a:cxn>
                <a:cxn ang="0">
                  <a:pos x="301" y="10"/>
                </a:cxn>
                <a:cxn ang="0">
                  <a:pos x="302" y="7"/>
                </a:cxn>
                <a:cxn ang="0">
                  <a:pos x="301" y="3"/>
                </a:cxn>
                <a:cxn ang="0">
                  <a:pos x="298" y="0"/>
                </a:cxn>
                <a:cxn ang="0">
                  <a:pos x="296" y="0"/>
                </a:cxn>
                <a:cxn ang="0">
                  <a:pos x="293" y="0"/>
                </a:cxn>
                <a:cxn ang="0">
                  <a:pos x="293" y="0"/>
                </a:cxn>
              </a:cxnLst>
              <a:rect l="0" t="0" r="r" b="b"/>
              <a:pathLst>
                <a:path w="302" h="206">
                  <a:moveTo>
                    <a:pt x="293" y="0"/>
                  </a:moveTo>
                  <a:lnTo>
                    <a:pt x="293" y="0"/>
                  </a:lnTo>
                  <a:lnTo>
                    <a:pt x="218" y="49"/>
                  </a:lnTo>
                  <a:lnTo>
                    <a:pt x="143" y="98"/>
                  </a:lnTo>
                  <a:lnTo>
                    <a:pt x="143" y="98"/>
                  </a:lnTo>
                  <a:lnTo>
                    <a:pt x="107" y="123"/>
                  </a:lnTo>
                  <a:lnTo>
                    <a:pt x="73" y="148"/>
                  </a:lnTo>
                  <a:lnTo>
                    <a:pt x="39" y="173"/>
                  </a:lnTo>
                  <a:lnTo>
                    <a:pt x="21" y="185"/>
                  </a:lnTo>
                  <a:lnTo>
                    <a:pt x="3" y="195"/>
                  </a:lnTo>
                  <a:lnTo>
                    <a:pt x="3" y="195"/>
                  </a:lnTo>
                  <a:lnTo>
                    <a:pt x="0" y="197"/>
                  </a:lnTo>
                  <a:lnTo>
                    <a:pt x="0" y="198"/>
                  </a:lnTo>
                  <a:lnTo>
                    <a:pt x="0" y="203"/>
                  </a:lnTo>
                  <a:lnTo>
                    <a:pt x="4" y="206"/>
                  </a:lnTo>
                  <a:lnTo>
                    <a:pt x="5" y="206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26" y="194"/>
                  </a:lnTo>
                  <a:lnTo>
                    <a:pt x="45" y="183"/>
                  </a:lnTo>
                  <a:lnTo>
                    <a:pt x="80" y="159"/>
                  </a:lnTo>
                  <a:lnTo>
                    <a:pt x="114" y="132"/>
                  </a:lnTo>
                  <a:lnTo>
                    <a:pt x="148" y="108"/>
                  </a:lnTo>
                  <a:lnTo>
                    <a:pt x="148" y="108"/>
                  </a:lnTo>
                  <a:lnTo>
                    <a:pt x="224" y="59"/>
                  </a:lnTo>
                  <a:lnTo>
                    <a:pt x="300" y="11"/>
                  </a:lnTo>
                  <a:lnTo>
                    <a:pt x="300" y="11"/>
                  </a:lnTo>
                  <a:lnTo>
                    <a:pt x="301" y="10"/>
                  </a:lnTo>
                  <a:lnTo>
                    <a:pt x="302" y="7"/>
                  </a:lnTo>
                  <a:lnTo>
                    <a:pt x="301" y="3"/>
                  </a:lnTo>
                  <a:lnTo>
                    <a:pt x="298" y="0"/>
                  </a:lnTo>
                  <a:lnTo>
                    <a:pt x="296" y="0"/>
                  </a:lnTo>
                  <a:lnTo>
                    <a:pt x="293" y="0"/>
                  </a:lnTo>
                  <a:lnTo>
                    <a:pt x="29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56" name="Freeform 268"/>
            <p:cNvSpPr/>
            <p:nvPr/>
          </p:nvSpPr>
          <p:spPr bwMode="auto">
            <a:xfrm>
              <a:off x="4568826" y="1585913"/>
              <a:ext cx="114300" cy="87313"/>
            </a:xfrm>
            <a:custGeom>
              <a:avLst/>
              <a:gdLst/>
              <a:ahLst/>
              <a:cxnLst>
                <a:cxn ang="0">
                  <a:pos x="280" y="2"/>
                </a:cxn>
                <a:cxn ang="0">
                  <a:pos x="280" y="2"/>
                </a:cxn>
                <a:cxn ang="0">
                  <a:pos x="246" y="30"/>
                </a:cxn>
                <a:cxn ang="0">
                  <a:pos x="212" y="58"/>
                </a:cxn>
                <a:cxn ang="0">
                  <a:pos x="176" y="85"/>
                </a:cxn>
                <a:cxn ang="0">
                  <a:pos x="141" y="113"/>
                </a:cxn>
                <a:cxn ang="0">
                  <a:pos x="141" y="113"/>
                </a:cxn>
                <a:cxn ang="0">
                  <a:pos x="121" y="128"/>
                </a:cxn>
                <a:cxn ang="0">
                  <a:pos x="102" y="143"/>
                </a:cxn>
                <a:cxn ang="0">
                  <a:pos x="59" y="169"/>
                </a:cxn>
                <a:cxn ang="0">
                  <a:pos x="59" y="169"/>
                </a:cxn>
                <a:cxn ang="0">
                  <a:pos x="29" y="187"/>
                </a:cxn>
                <a:cxn ang="0">
                  <a:pos x="13" y="198"/>
                </a:cxn>
                <a:cxn ang="0">
                  <a:pos x="6" y="204"/>
                </a:cxn>
                <a:cxn ang="0">
                  <a:pos x="1" y="211"/>
                </a:cxn>
                <a:cxn ang="0">
                  <a:pos x="1" y="211"/>
                </a:cxn>
                <a:cxn ang="0">
                  <a:pos x="0" y="212"/>
                </a:cxn>
                <a:cxn ang="0">
                  <a:pos x="0" y="215"/>
                </a:cxn>
                <a:cxn ang="0">
                  <a:pos x="1" y="219"/>
                </a:cxn>
                <a:cxn ang="0">
                  <a:pos x="2" y="220"/>
                </a:cxn>
                <a:cxn ang="0">
                  <a:pos x="5" y="220"/>
                </a:cxn>
                <a:cxn ang="0">
                  <a:pos x="6" y="220"/>
                </a:cxn>
                <a:cxn ang="0">
                  <a:pos x="9" y="219"/>
                </a:cxn>
                <a:cxn ang="0">
                  <a:pos x="9" y="219"/>
                </a:cxn>
                <a:cxn ang="0">
                  <a:pos x="16" y="212"/>
                </a:cxn>
                <a:cxn ang="0">
                  <a:pos x="22" y="206"/>
                </a:cxn>
                <a:cxn ang="0">
                  <a:pos x="39" y="194"/>
                </a:cxn>
                <a:cxn ang="0">
                  <a:pos x="73" y="174"/>
                </a:cxn>
                <a:cxn ang="0">
                  <a:pos x="73" y="174"/>
                </a:cxn>
                <a:cxn ang="0">
                  <a:pos x="108" y="152"/>
                </a:cxn>
                <a:cxn ang="0">
                  <a:pos x="125" y="140"/>
                </a:cxn>
                <a:cxn ang="0">
                  <a:pos x="141" y="127"/>
                </a:cxn>
                <a:cxn ang="0">
                  <a:pos x="141" y="127"/>
                </a:cxn>
                <a:cxn ang="0">
                  <a:pos x="216" y="70"/>
                </a:cxn>
                <a:cxn ang="0">
                  <a:pos x="252" y="39"/>
                </a:cxn>
                <a:cxn ang="0">
                  <a:pos x="289" y="11"/>
                </a:cxn>
                <a:cxn ang="0">
                  <a:pos x="289" y="11"/>
                </a:cxn>
                <a:cxn ang="0">
                  <a:pos x="290" y="8"/>
                </a:cxn>
                <a:cxn ang="0">
                  <a:pos x="290" y="7"/>
                </a:cxn>
                <a:cxn ang="0">
                  <a:pos x="290" y="4"/>
                </a:cxn>
                <a:cxn ang="0">
                  <a:pos x="289" y="3"/>
                </a:cxn>
                <a:cxn ang="0">
                  <a:pos x="285" y="0"/>
                </a:cxn>
                <a:cxn ang="0">
                  <a:pos x="282" y="2"/>
                </a:cxn>
                <a:cxn ang="0">
                  <a:pos x="280" y="2"/>
                </a:cxn>
                <a:cxn ang="0">
                  <a:pos x="280" y="2"/>
                </a:cxn>
              </a:cxnLst>
              <a:rect l="0" t="0" r="r" b="b"/>
              <a:pathLst>
                <a:path w="290" h="220">
                  <a:moveTo>
                    <a:pt x="280" y="2"/>
                  </a:moveTo>
                  <a:lnTo>
                    <a:pt x="280" y="2"/>
                  </a:lnTo>
                  <a:lnTo>
                    <a:pt x="246" y="30"/>
                  </a:lnTo>
                  <a:lnTo>
                    <a:pt x="212" y="58"/>
                  </a:lnTo>
                  <a:lnTo>
                    <a:pt x="176" y="85"/>
                  </a:lnTo>
                  <a:lnTo>
                    <a:pt x="141" y="113"/>
                  </a:lnTo>
                  <a:lnTo>
                    <a:pt x="141" y="113"/>
                  </a:lnTo>
                  <a:lnTo>
                    <a:pt x="121" y="128"/>
                  </a:lnTo>
                  <a:lnTo>
                    <a:pt x="102" y="143"/>
                  </a:lnTo>
                  <a:lnTo>
                    <a:pt x="59" y="169"/>
                  </a:lnTo>
                  <a:lnTo>
                    <a:pt x="59" y="169"/>
                  </a:lnTo>
                  <a:lnTo>
                    <a:pt x="29" y="187"/>
                  </a:lnTo>
                  <a:lnTo>
                    <a:pt x="13" y="198"/>
                  </a:lnTo>
                  <a:lnTo>
                    <a:pt x="6" y="204"/>
                  </a:lnTo>
                  <a:lnTo>
                    <a:pt x="1" y="211"/>
                  </a:lnTo>
                  <a:lnTo>
                    <a:pt x="1" y="211"/>
                  </a:lnTo>
                  <a:lnTo>
                    <a:pt x="0" y="212"/>
                  </a:lnTo>
                  <a:lnTo>
                    <a:pt x="0" y="215"/>
                  </a:lnTo>
                  <a:lnTo>
                    <a:pt x="1" y="219"/>
                  </a:lnTo>
                  <a:lnTo>
                    <a:pt x="2" y="220"/>
                  </a:lnTo>
                  <a:lnTo>
                    <a:pt x="5" y="220"/>
                  </a:lnTo>
                  <a:lnTo>
                    <a:pt x="6" y="220"/>
                  </a:lnTo>
                  <a:lnTo>
                    <a:pt x="9" y="219"/>
                  </a:lnTo>
                  <a:lnTo>
                    <a:pt x="9" y="219"/>
                  </a:lnTo>
                  <a:lnTo>
                    <a:pt x="16" y="212"/>
                  </a:lnTo>
                  <a:lnTo>
                    <a:pt x="22" y="206"/>
                  </a:lnTo>
                  <a:lnTo>
                    <a:pt x="39" y="194"/>
                  </a:lnTo>
                  <a:lnTo>
                    <a:pt x="73" y="174"/>
                  </a:lnTo>
                  <a:lnTo>
                    <a:pt x="73" y="174"/>
                  </a:lnTo>
                  <a:lnTo>
                    <a:pt x="108" y="152"/>
                  </a:lnTo>
                  <a:lnTo>
                    <a:pt x="125" y="140"/>
                  </a:lnTo>
                  <a:lnTo>
                    <a:pt x="141" y="127"/>
                  </a:lnTo>
                  <a:lnTo>
                    <a:pt x="141" y="127"/>
                  </a:lnTo>
                  <a:lnTo>
                    <a:pt x="216" y="70"/>
                  </a:lnTo>
                  <a:lnTo>
                    <a:pt x="252" y="39"/>
                  </a:lnTo>
                  <a:lnTo>
                    <a:pt x="289" y="11"/>
                  </a:lnTo>
                  <a:lnTo>
                    <a:pt x="289" y="11"/>
                  </a:lnTo>
                  <a:lnTo>
                    <a:pt x="290" y="8"/>
                  </a:lnTo>
                  <a:lnTo>
                    <a:pt x="290" y="7"/>
                  </a:lnTo>
                  <a:lnTo>
                    <a:pt x="290" y="4"/>
                  </a:lnTo>
                  <a:lnTo>
                    <a:pt x="289" y="3"/>
                  </a:lnTo>
                  <a:lnTo>
                    <a:pt x="285" y="0"/>
                  </a:lnTo>
                  <a:lnTo>
                    <a:pt x="282" y="2"/>
                  </a:lnTo>
                  <a:lnTo>
                    <a:pt x="280" y="2"/>
                  </a:lnTo>
                  <a:lnTo>
                    <a:pt x="28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57" name="Freeform 269"/>
            <p:cNvSpPr/>
            <p:nvPr/>
          </p:nvSpPr>
          <p:spPr bwMode="auto">
            <a:xfrm>
              <a:off x="4497389" y="1541463"/>
              <a:ext cx="179388" cy="134938"/>
            </a:xfrm>
            <a:custGeom>
              <a:avLst/>
              <a:gdLst/>
              <a:ahLst/>
              <a:cxnLst>
                <a:cxn ang="0">
                  <a:pos x="441" y="3"/>
                </a:cxn>
                <a:cxn ang="0">
                  <a:pos x="429" y="13"/>
                </a:cxn>
                <a:cxn ang="0">
                  <a:pos x="417" y="18"/>
                </a:cxn>
                <a:cxn ang="0">
                  <a:pos x="411" y="22"/>
                </a:cxn>
                <a:cxn ang="0">
                  <a:pos x="394" y="39"/>
                </a:cxn>
                <a:cxn ang="0">
                  <a:pos x="365" y="65"/>
                </a:cxn>
                <a:cxn ang="0">
                  <a:pos x="334" y="92"/>
                </a:cxn>
                <a:cxn ang="0">
                  <a:pos x="284" y="130"/>
                </a:cxn>
                <a:cxn ang="0">
                  <a:pos x="246" y="156"/>
                </a:cxn>
                <a:cxn ang="0">
                  <a:pos x="231" y="164"/>
                </a:cxn>
                <a:cxn ang="0">
                  <a:pos x="201" y="181"/>
                </a:cxn>
                <a:cxn ang="0">
                  <a:pos x="145" y="222"/>
                </a:cxn>
                <a:cxn ang="0">
                  <a:pos x="116" y="243"/>
                </a:cxn>
                <a:cxn ang="0">
                  <a:pos x="1" y="330"/>
                </a:cxn>
                <a:cxn ang="0">
                  <a:pos x="0" y="332"/>
                </a:cxn>
                <a:cxn ang="0">
                  <a:pos x="0" y="336"/>
                </a:cxn>
                <a:cxn ang="0">
                  <a:pos x="5" y="339"/>
                </a:cxn>
                <a:cxn ang="0">
                  <a:pos x="9" y="337"/>
                </a:cxn>
                <a:cxn ang="0">
                  <a:pos x="75" y="289"/>
                </a:cxn>
                <a:cxn ang="0">
                  <a:pos x="140" y="241"/>
                </a:cxn>
                <a:cxn ang="0">
                  <a:pos x="196" y="196"/>
                </a:cxn>
                <a:cxn ang="0">
                  <a:pos x="212" y="187"/>
                </a:cxn>
                <a:cxn ang="0">
                  <a:pos x="262" y="161"/>
                </a:cxn>
                <a:cxn ang="0">
                  <a:pos x="273" y="154"/>
                </a:cxn>
                <a:cxn ang="0">
                  <a:pos x="303" y="130"/>
                </a:cxn>
                <a:cxn ang="0">
                  <a:pos x="319" y="116"/>
                </a:cxn>
                <a:cxn ang="0">
                  <a:pos x="365" y="81"/>
                </a:cxn>
                <a:cxn ang="0">
                  <a:pos x="391" y="58"/>
                </a:cxn>
                <a:cxn ang="0">
                  <a:pos x="416" y="34"/>
                </a:cxn>
                <a:cxn ang="0">
                  <a:pos x="434" y="22"/>
                </a:cxn>
                <a:cxn ang="0">
                  <a:pos x="447" y="13"/>
                </a:cxn>
                <a:cxn ang="0">
                  <a:pos x="450" y="9"/>
                </a:cxn>
                <a:cxn ang="0">
                  <a:pos x="451" y="4"/>
                </a:cxn>
                <a:cxn ang="0">
                  <a:pos x="443" y="0"/>
                </a:cxn>
                <a:cxn ang="0">
                  <a:pos x="441" y="3"/>
                </a:cxn>
              </a:cxnLst>
              <a:rect l="0" t="0" r="r" b="b"/>
              <a:pathLst>
                <a:path w="451" h="339">
                  <a:moveTo>
                    <a:pt x="441" y="3"/>
                  </a:moveTo>
                  <a:lnTo>
                    <a:pt x="441" y="3"/>
                  </a:lnTo>
                  <a:lnTo>
                    <a:pt x="436" y="9"/>
                  </a:lnTo>
                  <a:lnTo>
                    <a:pt x="429" y="13"/>
                  </a:lnTo>
                  <a:lnTo>
                    <a:pt x="424" y="14"/>
                  </a:lnTo>
                  <a:lnTo>
                    <a:pt x="417" y="18"/>
                  </a:lnTo>
                  <a:lnTo>
                    <a:pt x="417" y="18"/>
                  </a:lnTo>
                  <a:lnTo>
                    <a:pt x="411" y="22"/>
                  </a:lnTo>
                  <a:lnTo>
                    <a:pt x="405" y="28"/>
                  </a:lnTo>
                  <a:lnTo>
                    <a:pt x="394" y="39"/>
                  </a:lnTo>
                  <a:lnTo>
                    <a:pt x="394" y="39"/>
                  </a:lnTo>
                  <a:lnTo>
                    <a:pt x="365" y="65"/>
                  </a:lnTo>
                  <a:lnTo>
                    <a:pt x="349" y="79"/>
                  </a:lnTo>
                  <a:lnTo>
                    <a:pt x="334" y="92"/>
                  </a:lnTo>
                  <a:lnTo>
                    <a:pt x="334" y="92"/>
                  </a:lnTo>
                  <a:lnTo>
                    <a:pt x="284" y="130"/>
                  </a:lnTo>
                  <a:lnTo>
                    <a:pt x="259" y="148"/>
                  </a:lnTo>
                  <a:lnTo>
                    <a:pt x="246" y="156"/>
                  </a:lnTo>
                  <a:lnTo>
                    <a:pt x="231" y="164"/>
                  </a:lnTo>
                  <a:lnTo>
                    <a:pt x="231" y="164"/>
                  </a:lnTo>
                  <a:lnTo>
                    <a:pt x="216" y="171"/>
                  </a:lnTo>
                  <a:lnTo>
                    <a:pt x="201" y="181"/>
                  </a:lnTo>
                  <a:lnTo>
                    <a:pt x="173" y="200"/>
                  </a:lnTo>
                  <a:lnTo>
                    <a:pt x="145" y="222"/>
                  </a:lnTo>
                  <a:lnTo>
                    <a:pt x="116" y="243"/>
                  </a:lnTo>
                  <a:lnTo>
                    <a:pt x="116" y="243"/>
                  </a:lnTo>
                  <a:lnTo>
                    <a:pt x="59" y="286"/>
                  </a:lnTo>
                  <a:lnTo>
                    <a:pt x="1" y="330"/>
                  </a:lnTo>
                  <a:lnTo>
                    <a:pt x="1" y="330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0" y="336"/>
                  </a:lnTo>
                  <a:lnTo>
                    <a:pt x="1" y="337"/>
                  </a:lnTo>
                  <a:lnTo>
                    <a:pt x="5" y="339"/>
                  </a:lnTo>
                  <a:lnTo>
                    <a:pt x="8" y="339"/>
                  </a:lnTo>
                  <a:lnTo>
                    <a:pt x="9" y="337"/>
                  </a:lnTo>
                  <a:lnTo>
                    <a:pt x="9" y="337"/>
                  </a:lnTo>
                  <a:lnTo>
                    <a:pt x="75" y="289"/>
                  </a:lnTo>
                  <a:lnTo>
                    <a:pt x="140" y="241"/>
                  </a:lnTo>
                  <a:lnTo>
                    <a:pt x="140" y="241"/>
                  </a:lnTo>
                  <a:lnTo>
                    <a:pt x="169" y="218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212" y="187"/>
                  </a:lnTo>
                  <a:lnTo>
                    <a:pt x="229" y="178"/>
                  </a:lnTo>
                  <a:lnTo>
                    <a:pt x="262" y="161"/>
                  </a:lnTo>
                  <a:lnTo>
                    <a:pt x="262" y="161"/>
                  </a:lnTo>
                  <a:lnTo>
                    <a:pt x="273" y="154"/>
                  </a:lnTo>
                  <a:lnTo>
                    <a:pt x="284" y="147"/>
                  </a:lnTo>
                  <a:lnTo>
                    <a:pt x="303" y="130"/>
                  </a:lnTo>
                  <a:lnTo>
                    <a:pt x="303" y="130"/>
                  </a:lnTo>
                  <a:lnTo>
                    <a:pt x="319" y="116"/>
                  </a:lnTo>
                  <a:lnTo>
                    <a:pt x="335" y="105"/>
                  </a:lnTo>
                  <a:lnTo>
                    <a:pt x="365" y="81"/>
                  </a:lnTo>
                  <a:lnTo>
                    <a:pt x="365" y="81"/>
                  </a:lnTo>
                  <a:lnTo>
                    <a:pt x="391" y="58"/>
                  </a:lnTo>
                  <a:lnTo>
                    <a:pt x="416" y="34"/>
                  </a:lnTo>
                  <a:lnTo>
                    <a:pt x="416" y="34"/>
                  </a:lnTo>
                  <a:lnTo>
                    <a:pt x="425" y="28"/>
                  </a:lnTo>
                  <a:lnTo>
                    <a:pt x="434" y="22"/>
                  </a:lnTo>
                  <a:lnTo>
                    <a:pt x="443" y="17"/>
                  </a:lnTo>
                  <a:lnTo>
                    <a:pt x="447" y="13"/>
                  </a:lnTo>
                  <a:lnTo>
                    <a:pt x="450" y="9"/>
                  </a:lnTo>
                  <a:lnTo>
                    <a:pt x="450" y="9"/>
                  </a:lnTo>
                  <a:lnTo>
                    <a:pt x="451" y="7"/>
                  </a:lnTo>
                  <a:lnTo>
                    <a:pt x="451" y="4"/>
                  </a:lnTo>
                  <a:lnTo>
                    <a:pt x="449" y="1"/>
                  </a:lnTo>
                  <a:lnTo>
                    <a:pt x="443" y="0"/>
                  </a:lnTo>
                  <a:lnTo>
                    <a:pt x="442" y="1"/>
                  </a:lnTo>
                  <a:lnTo>
                    <a:pt x="441" y="3"/>
                  </a:lnTo>
                  <a:lnTo>
                    <a:pt x="44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58" name="Freeform 270"/>
            <p:cNvSpPr/>
            <p:nvPr/>
          </p:nvSpPr>
          <p:spPr bwMode="auto">
            <a:xfrm>
              <a:off x="4437064" y="1593851"/>
              <a:ext cx="104775" cy="84138"/>
            </a:xfrm>
            <a:custGeom>
              <a:avLst/>
              <a:gdLst/>
              <a:ahLst/>
              <a:cxnLst>
                <a:cxn ang="0">
                  <a:pos x="254" y="2"/>
                </a:cxn>
                <a:cxn ang="0">
                  <a:pos x="254" y="2"/>
                </a:cxn>
                <a:cxn ang="0">
                  <a:pos x="238" y="16"/>
                </a:cxn>
                <a:cxn ang="0">
                  <a:pos x="224" y="29"/>
                </a:cxn>
                <a:cxn ang="0">
                  <a:pos x="191" y="53"/>
                </a:cxn>
                <a:cxn ang="0">
                  <a:pos x="158" y="78"/>
                </a:cxn>
                <a:cxn ang="0">
                  <a:pos x="127" y="103"/>
                </a:cxn>
                <a:cxn ang="0">
                  <a:pos x="127" y="103"/>
                </a:cxn>
                <a:cxn ang="0">
                  <a:pos x="64" y="155"/>
                </a:cxn>
                <a:cxn ang="0">
                  <a:pos x="64" y="155"/>
                </a:cxn>
                <a:cxn ang="0">
                  <a:pos x="49" y="167"/>
                </a:cxn>
                <a:cxn ang="0">
                  <a:pos x="32" y="179"/>
                </a:cxn>
                <a:cxn ang="0">
                  <a:pos x="16" y="191"/>
                </a:cxn>
                <a:cxn ang="0">
                  <a:pos x="9" y="197"/>
                </a:cxn>
                <a:cxn ang="0">
                  <a:pos x="3" y="205"/>
                </a:cxn>
                <a:cxn ang="0">
                  <a:pos x="3" y="205"/>
                </a:cxn>
                <a:cxn ang="0">
                  <a:pos x="2" y="206"/>
                </a:cxn>
                <a:cxn ang="0">
                  <a:pos x="0" y="209"/>
                </a:cxn>
                <a:cxn ang="0">
                  <a:pos x="3" y="213"/>
                </a:cxn>
                <a:cxn ang="0">
                  <a:pos x="4" y="214"/>
                </a:cxn>
                <a:cxn ang="0">
                  <a:pos x="7" y="214"/>
                </a:cxn>
                <a:cxn ang="0">
                  <a:pos x="8" y="214"/>
                </a:cxn>
                <a:cxn ang="0">
                  <a:pos x="11" y="213"/>
                </a:cxn>
                <a:cxn ang="0">
                  <a:pos x="11" y="213"/>
                </a:cxn>
                <a:cxn ang="0">
                  <a:pos x="22" y="201"/>
                </a:cxn>
                <a:cxn ang="0">
                  <a:pos x="37" y="191"/>
                </a:cxn>
                <a:cxn ang="0">
                  <a:pos x="64" y="170"/>
                </a:cxn>
                <a:cxn ang="0">
                  <a:pos x="64" y="170"/>
                </a:cxn>
                <a:cxn ang="0">
                  <a:pos x="101" y="141"/>
                </a:cxn>
                <a:cxn ang="0">
                  <a:pos x="135" y="112"/>
                </a:cxn>
                <a:cxn ang="0">
                  <a:pos x="135" y="112"/>
                </a:cxn>
                <a:cxn ang="0">
                  <a:pos x="151" y="98"/>
                </a:cxn>
                <a:cxn ang="0">
                  <a:pos x="166" y="86"/>
                </a:cxn>
                <a:cxn ang="0">
                  <a:pos x="199" y="61"/>
                </a:cxn>
                <a:cxn ang="0">
                  <a:pos x="232" y="36"/>
                </a:cxn>
                <a:cxn ang="0">
                  <a:pos x="247" y="25"/>
                </a:cxn>
                <a:cxn ang="0">
                  <a:pos x="262" y="10"/>
                </a:cxn>
                <a:cxn ang="0">
                  <a:pos x="262" y="10"/>
                </a:cxn>
                <a:cxn ang="0">
                  <a:pos x="263" y="8"/>
                </a:cxn>
                <a:cxn ang="0">
                  <a:pos x="263" y="6"/>
                </a:cxn>
                <a:cxn ang="0">
                  <a:pos x="262" y="2"/>
                </a:cxn>
                <a:cxn ang="0">
                  <a:pos x="258" y="0"/>
                </a:cxn>
                <a:cxn ang="0">
                  <a:pos x="255" y="1"/>
                </a:cxn>
                <a:cxn ang="0">
                  <a:pos x="254" y="2"/>
                </a:cxn>
                <a:cxn ang="0">
                  <a:pos x="254" y="2"/>
                </a:cxn>
              </a:cxnLst>
              <a:rect l="0" t="0" r="r" b="b"/>
              <a:pathLst>
                <a:path w="263" h="214">
                  <a:moveTo>
                    <a:pt x="254" y="2"/>
                  </a:moveTo>
                  <a:lnTo>
                    <a:pt x="254" y="2"/>
                  </a:lnTo>
                  <a:lnTo>
                    <a:pt x="238" y="16"/>
                  </a:lnTo>
                  <a:lnTo>
                    <a:pt x="224" y="29"/>
                  </a:lnTo>
                  <a:lnTo>
                    <a:pt x="191" y="53"/>
                  </a:lnTo>
                  <a:lnTo>
                    <a:pt x="158" y="78"/>
                  </a:lnTo>
                  <a:lnTo>
                    <a:pt x="127" y="103"/>
                  </a:lnTo>
                  <a:lnTo>
                    <a:pt x="127" y="103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49" y="167"/>
                  </a:lnTo>
                  <a:lnTo>
                    <a:pt x="32" y="179"/>
                  </a:lnTo>
                  <a:lnTo>
                    <a:pt x="16" y="191"/>
                  </a:lnTo>
                  <a:lnTo>
                    <a:pt x="9" y="197"/>
                  </a:lnTo>
                  <a:lnTo>
                    <a:pt x="3" y="205"/>
                  </a:lnTo>
                  <a:lnTo>
                    <a:pt x="3" y="205"/>
                  </a:lnTo>
                  <a:lnTo>
                    <a:pt x="2" y="206"/>
                  </a:lnTo>
                  <a:lnTo>
                    <a:pt x="0" y="209"/>
                  </a:lnTo>
                  <a:lnTo>
                    <a:pt x="3" y="213"/>
                  </a:lnTo>
                  <a:lnTo>
                    <a:pt x="4" y="214"/>
                  </a:lnTo>
                  <a:lnTo>
                    <a:pt x="7" y="214"/>
                  </a:lnTo>
                  <a:lnTo>
                    <a:pt x="8" y="214"/>
                  </a:lnTo>
                  <a:lnTo>
                    <a:pt x="11" y="213"/>
                  </a:lnTo>
                  <a:lnTo>
                    <a:pt x="11" y="213"/>
                  </a:lnTo>
                  <a:lnTo>
                    <a:pt x="22" y="201"/>
                  </a:lnTo>
                  <a:lnTo>
                    <a:pt x="37" y="191"/>
                  </a:lnTo>
                  <a:lnTo>
                    <a:pt x="64" y="170"/>
                  </a:lnTo>
                  <a:lnTo>
                    <a:pt x="64" y="170"/>
                  </a:lnTo>
                  <a:lnTo>
                    <a:pt x="101" y="141"/>
                  </a:lnTo>
                  <a:lnTo>
                    <a:pt x="135" y="112"/>
                  </a:lnTo>
                  <a:lnTo>
                    <a:pt x="135" y="112"/>
                  </a:lnTo>
                  <a:lnTo>
                    <a:pt x="151" y="98"/>
                  </a:lnTo>
                  <a:lnTo>
                    <a:pt x="166" y="86"/>
                  </a:lnTo>
                  <a:lnTo>
                    <a:pt x="199" y="61"/>
                  </a:lnTo>
                  <a:lnTo>
                    <a:pt x="232" y="36"/>
                  </a:lnTo>
                  <a:lnTo>
                    <a:pt x="247" y="25"/>
                  </a:lnTo>
                  <a:lnTo>
                    <a:pt x="262" y="10"/>
                  </a:lnTo>
                  <a:lnTo>
                    <a:pt x="262" y="10"/>
                  </a:lnTo>
                  <a:lnTo>
                    <a:pt x="263" y="8"/>
                  </a:lnTo>
                  <a:lnTo>
                    <a:pt x="263" y="6"/>
                  </a:lnTo>
                  <a:lnTo>
                    <a:pt x="262" y="2"/>
                  </a:lnTo>
                  <a:lnTo>
                    <a:pt x="258" y="0"/>
                  </a:lnTo>
                  <a:lnTo>
                    <a:pt x="255" y="1"/>
                  </a:lnTo>
                  <a:lnTo>
                    <a:pt x="254" y="2"/>
                  </a:lnTo>
                  <a:lnTo>
                    <a:pt x="25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59" name="Freeform 271"/>
            <p:cNvSpPr/>
            <p:nvPr/>
          </p:nvSpPr>
          <p:spPr bwMode="auto">
            <a:xfrm>
              <a:off x="4367214" y="1581151"/>
              <a:ext cx="134938" cy="93663"/>
            </a:xfrm>
            <a:custGeom>
              <a:avLst/>
              <a:gdLst/>
              <a:ahLst/>
              <a:cxnLst>
                <a:cxn ang="0">
                  <a:pos x="331" y="2"/>
                </a:cxn>
                <a:cxn ang="0">
                  <a:pos x="331" y="2"/>
                </a:cxn>
                <a:cxn ang="0">
                  <a:pos x="294" y="29"/>
                </a:cxn>
                <a:cxn ang="0">
                  <a:pos x="255" y="57"/>
                </a:cxn>
                <a:cxn ang="0">
                  <a:pos x="255" y="57"/>
                </a:cxn>
                <a:cxn ang="0">
                  <a:pos x="234" y="70"/>
                </a:cxn>
                <a:cxn ang="0">
                  <a:pos x="212" y="82"/>
                </a:cxn>
                <a:cxn ang="0">
                  <a:pos x="189" y="95"/>
                </a:cxn>
                <a:cxn ang="0">
                  <a:pos x="168" y="108"/>
                </a:cxn>
                <a:cxn ang="0">
                  <a:pos x="168" y="108"/>
                </a:cxn>
                <a:cxn ang="0">
                  <a:pos x="85" y="165"/>
                </a:cxn>
                <a:cxn ang="0">
                  <a:pos x="2" y="224"/>
                </a:cxn>
                <a:cxn ang="0">
                  <a:pos x="2" y="224"/>
                </a:cxn>
                <a:cxn ang="0">
                  <a:pos x="1" y="227"/>
                </a:cxn>
                <a:cxn ang="0">
                  <a:pos x="0" y="228"/>
                </a:cxn>
                <a:cxn ang="0">
                  <a:pos x="1" y="232"/>
                </a:cxn>
                <a:cxn ang="0">
                  <a:pos x="2" y="235"/>
                </a:cxn>
                <a:cxn ang="0">
                  <a:pos x="4" y="235"/>
                </a:cxn>
                <a:cxn ang="0">
                  <a:pos x="6" y="236"/>
                </a:cxn>
                <a:cxn ang="0">
                  <a:pos x="9" y="235"/>
                </a:cxn>
                <a:cxn ang="0">
                  <a:pos x="9" y="235"/>
                </a:cxn>
                <a:cxn ang="0">
                  <a:pos x="91" y="176"/>
                </a:cxn>
                <a:cxn ang="0">
                  <a:pos x="174" y="117"/>
                </a:cxn>
                <a:cxn ang="0">
                  <a:pos x="174" y="117"/>
                </a:cxn>
                <a:cxn ang="0">
                  <a:pos x="195" y="104"/>
                </a:cxn>
                <a:cxn ang="0">
                  <a:pos x="217" y="91"/>
                </a:cxn>
                <a:cxn ang="0">
                  <a:pos x="261" y="66"/>
                </a:cxn>
                <a:cxn ang="0">
                  <a:pos x="261" y="66"/>
                </a:cxn>
                <a:cxn ang="0">
                  <a:pos x="281" y="54"/>
                </a:cxn>
                <a:cxn ang="0">
                  <a:pos x="299" y="40"/>
                </a:cxn>
                <a:cxn ang="0">
                  <a:pos x="337" y="12"/>
                </a:cxn>
                <a:cxn ang="0">
                  <a:pos x="337" y="12"/>
                </a:cxn>
                <a:cxn ang="0">
                  <a:pos x="338" y="10"/>
                </a:cxn>
                <a:cxn ang="0">
                  <a:pos x="338" y="7"/>
                </a:cxn>
                <a:cxn ang="0">
                  <a:pos x="338" y="3"/>
                </a:cxn>
                <a:cxn ang="0">
                  <a:pos x="337" y="2"/>
                </a:cxn>
                <a:cxn ang="0">
                  <a:pos x="334" y="0"/>
                </a:cxn>
                <a:cxn ang="0">
                  <a:pos x="333" y="0"/>
                </a:cxn>
                <a:cxn ang="0">
                  <a:pos x="331" y="2"/>
                </a:cxn>
                <a:cxn ang="0">
                  <a:pos x="331" y="2"/>
                </a:cxn>
              </a:cxnLst>
              <a:rect l="0" t="0" r="r" b="b"/>
              <a:pathLst>
                <a:path w="338" h="236">
                  <a:moveTo>
                    <a:pt x="331" y="2"/>
                  </a:moveTo>
                  <a:lnTo>
                    <a:pt x="331" y="2"/>
                  </a:lnTo>
                  <a:lnTo>
                    <a:pt x="294" y="29"/>
                  </a:lnTo>
                  <a:lnTo>
                    <a:pt x="255" y="57"/>
                  </a:lnTo>
                  <a:lnTo>
                    <a:pt x="255" y="57"/>
                  </a:lnTo>
                  <a:lnTo>
                    <a:pt x="234" y="70"/>
                  </a:lnTo>
                  <a:lnTo>
                    <a:pt x="212" y="82"/>
                  </a:lnTo>
                  <a:lnTo>
                    <a:pt x="189" y="95"/>
                  </a:lnTo>
                  <a:lnTo>
                    <a:pt x="168" y="108"/>
                  </a:lnTo>
                  <a:lnTo>
                    <a:pt x="168" y="108"/>
                  </a:lnTo>
                  <a:lnTo>
                    <a:pt x="85" y="165"/>
                  </a:lnTo>
                  <a:lnTo>
                    <a:pt x="2" y="224"/>
                  </a:lnTo>
                  <a:lnTo>
                    <a:pt x="2" y="224"/>
                  </a:lnTo>
                  <a:lnTo>
                    <a:pt x="1" y="227"/>
                  </a:lnTo>
                  <a:lnTo>
                    <a:pt x="0" y="228"/>
                  </a:lnTo>
                  <a:lnTo>
                    <a:pt x="1" y="232"/>
                  </a:lnTo>
                  <a:lnTo>
                    <a:pt x="2" y="235"/>
                  </a:lnTo>
                  <a:lnTo>
                    <a:pt x="4" y="235"/>
                  </a:lnTo>
                  <a:lnTo>
                    <a:pt x="6" y="236"/>
                  </a:lnTo>
                  <a:lnTo>
                    <a:pt x="9" y="235"/>
                  </a:lnTo>
                  <a:lnTo>
                    <a:pt x="9" y="235"/>
                  </a:lnTo>
                  <a:lnTo>
                    <a:pt x="91" y="176"/>
                  </a:lnTo>
                  <a:lnTo>
                    <a:pt x="174" y="117"/>
                  </a:lnTo>
                  <a:lnTo>
                    <a:pt x="174" y="117"/>
                  </a:lnTo>
                  <a:lnTo>
                    <a:pt x="195" y="104"/>
                  </a:lnTo>
                  <a:lnTo>
                    <a:pt x="217" y="91"/>
                  </a:lnTo>
                  <a:lnTo>
                    <a:pt x="261" y="66"/>
                  </a:lnTo>
                  <a:lnTo>
                    <a:pt x="261" y="66"/>
                  </a:lnTo>
                  <a:lnTo>
                    <a:pt x="281" y="54"/>
                  </a:lnTo>
                  <a:lnTo>
                    <a:pt x="299" y="40"/>
                  </a:lnTo>
                  <a:lnTo>
                    <a:pt x="337" y="12"/>
                  </a:lnTo>
                  <a:lnTo>
                    <a:pt x="337" y="12"/>
                  </a:lnTo>
                  <a:lnTo>
                    <a:pt x="338" y="10"/>
                  </a:lnTo>
                  <a:lnTo>
                    <a:pt x="338" y="7"/>
                  </a:lnTo>
                  <a:lnTo>
                    <a:pt x="338" y="3"/>
                  </a:lnTo>
                  <a:lnTo>
                    <a:pt x="337" y="2"/>
                  </a:lnTo>
                  <a:lnTo>
                    <a:pt x="334" y="0"/>
                  </a:lnTo>
                  <a:lnTo>
                    <a:pt x="333" y="0"/>
                  </a:lnTo>
                  <a:lnTo>
                    <a:pt x="331" y="2"/>
                  </a:lnTo>
                  <a:lnTo>
                    <a:pt x="33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60" name="Freeform 272"/>
            <p:cNvSpPr/>
            <p:nvPr/>
          </p:nvSpPr>
          <p:spPr bwMode="auto">
            <a:xfrm>
              <a:off x="4308476" y="1592263"/>
              <a:ext cx="100013" cy="69850"/>
            </a:xfrm>
            <a:custGeom>
              <a:avLst/>
              <a:gdLst/>
              <a:ahLst/>
              <a:cxnLst>
                <a:cxn ang="0">
                  <a:pos x="247" y="2"/>
                </a:cxn>
                <a:cxn ang="0">
                  <a:pos x="247" y="2"/>
                </a:cxn>
                <a:cxn ang="0">
                  <a:pos x="217" y="24"/>
                </a:cxn>
                <a:cxn ang="0">
                  <a:pos x="186" y="46"/>
                </a:cxn>
                <a:cxn ang="0">
                  <a:pos x="186" y="46"/>
                </a:cxn>
                <a:cxn ang="0">
                  <a:pos x="172" y="56"/>
                </a:cxn>
                <a:cxn ang="0">
                  <a:pos x="157" y="67"/>
                </a:cxn>
                <a:cxn ang="0">
                  <a:pos x="143" y="77"/>
                </a:cxn>
                <a:cxn ang="0">
                  <a:pos x="128" y="87"/>
                </a:cxn>
                <a:cxn ang="0">
                  <a:pos x="128" y="87"/>
                </a:cxn>
                <a:cxn ang="0">
                  <a:pos x="113" y="96"/>
                </a:cxn>
                <a:cxn ang="0">
                  <a:pos x="97" y="105"/>
                </a:cxn>
                <a:cxn ang="0">
                  <a:pos x="67" y="124"/>
                </a:cxn>
                <a:cxn ang="0">
                  <a:pos x="67" y="124"/>
                </a:cxn>
                <a:cxn ang="0">
                  <a:pos x="51" y="135"/>
                </a:cxn>
                <a:cxn ang="0">
                  <a:pos x="34" y="144"/>
                </a:cxn>
                <a:cxn ang="0">
                  <a:pos x="18" y="153"/>
                </a:cxn>
                <a:cxn ang="0">
                  <a:pos x="3" y="164"/>
                </a:cxn>
                <a:cxn ang="0">
                  <a:pos x="3" y="164"/>
                </a:cxn>
                <a:cxn ang="0">
                  <a:pos x="0" y="166"/>
                </a:cxn>
                <a:cxn ang="0">
                  <a:pos x="0" y="168"/>
                </a:cxn>
                <a:cxn ang="0">
                  <a:pos x="0" y="173"/>
                </a:cxn>
                <a:cxn ang="0">
                  <a:pos x="1" y="174"/>
                </a:cxn>
                <a:cxn ang="0">
                  <a:pos x="4" y="174"/>
                </a:cxn>
                <a:cxn ang="0">
                  <a:pos x="5" y="175"/>
                </a:cxn>
                <a:cxn ang="0">
                  <a:pos x="8" y="174"/>
                </a:cxn>
                <a:cxn ang="0">
                  <a:pos x="8" y="174"/>
                </a:cxn>
                <a:cxn ang="0">
                  <a:pos x="21" y="165"/>
                </a:cxn>
                <a:cxn ang="0">
                  <a:pos x="37" y="156"/>
                </a:cxn>
                <a:cxn ang="0">
                  <a:pos x="66" y="140"/>
                </a:cxn>
                <a:cxn ang="0">
                  <a:pos x="66" y="140"/>
                </a:cxn>
                <a:cxn ang="0">
                  <a:pos x="81" y="130"/>
                </a:cxn>
                <a:cxn ang="0">
                  <a:pos x="96" y="121"/>
                </a:cxn>
                <a:cxn ang="0">
                  <a:pos x="110" y="110"/>
                </a:cxn>
                <a:cxn ang="0">
                  <a:pos x="126" y="101"/>
                </a:cxn>
                <a:cxn ang="0">
                  <a:pos x="126" y="101"/>
                </a:cxn>
                <a:cxn ang="0">
                  <a:pos x="158" y="81"/>
                </a:cxn>
                <a:cxn ang="0">
                  <a:pos x="191" y="59"/>
                </a:cxn>
                <a:cxn ang="0">
                  <a:pos x="223" y="36"/>
                </a:cxn>
                <a:cxn ang="0">
                  <a:pos x="254" y="11"/>
                </a:cxn>
                <a:cxn ang="0">
                  <a:pos x="254" y="11"/>
                </a:cxn>
                <a:cxn ang="0">
                  <a:pos x="255" y="9"/>
                </a:cxn>
                <a:cxn ang="0">
                  <a:pos x="255" y="7"/>
                </a:cxn>
                <a:cxn ang="0">
                  <a:pos x="255" y="3"/>
                </a:cxn>
                <a:cxn ang="0">
                  <a:pos x="254" y="2"/>
                </a:cxn>
                <a:cxn ang="0">
                  <a:pos x="251" y="0"/>
                </a:cxn>
                <a:cxn ang="0">
                  <a:pos x="250" y="0"/>
                </a:cxn>
                <a:cxn ang="0">
                  <a:pos x="247" y="2"/>
                </a:cxn>
                <a:cxn ang="0">
                  <a:pos x="247" y="2"/>
                </a:cxn>
              </a:cxnLst>
              <a:rect l="0" t="0" r="r" b="b"/>
              <a:pathLst>
                <a:path w="255" h="175">
                  <a:moveTo>
                    <a:pt x="247" y="2"/>
                  </a:moveTo>
                  <a:lnTo>
                    <a:pt x="247" y="2"/>
                  </a:lnTo>
                  <a:lnTo>
                    <a:pt x="217" y="2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72" y="56"/>
                  </a:lnTo>
                  <a:lnTo>
                    <a:pt x="157" y="67"/>
                  </a:lnTo>
                  <a:lnTo>
                    <a:pt x="143" y="77"/>
                  </a:lnTo>
                  <a:lnTo>
                    <a:pt x="128" y="87"/>
                  </a:lnTo>
                  <a:lnTo>
                    <a:pt x="128" y="87"/>
                  </a:lnTo>
                  <a:lnTo>
                    <a:pt x="113" y="96"/>
                  </a:lnTo>
                  <a:lnTo>
                    <a:pt x="97" y="105"/>
                  </a:lnTo>
                  <a:lnTo>
                    <a:pt x="67" y="124"/>
                  </a:lnTo>
                  <a:lnTo>
                    <a:pt x="67" y="124"/>
                  </a:lnTo>
                  <a:lnTo>
                    <a:pt x="51" y="135"/>
                  </a:lnTo>
                  <a:lnTo>
                    <a:pt x="34" y="144"/>
                  </a:lnTo>
                  <a:lnTo>
                    <a:pt x="18" y="153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0" y="173"/>
                  </a:lnTo>
                  <a:lnTo>
                    <a:pt x="1" y="174"/>
                  </a:lnTo>
                  <a:lnTo>
                    <a:pt x="4" y="174"/>
                  </a:lnTo>
                  <a:lnTo>
                    <a:pt x="5" y="175"/>
                  </a:lnTo>
                  <a:lnTo>
                    <a:pt x="8" y="174"/>
                  </a:lnTo>
                  <a:lnTo>
                    <a:pt x="8" y="174"/>
                  </a:lnTo>
                  <a:lnTo>
                    <a:pt x="21" y="165"/>
                  </a:lnTo>
                  <a:lnTo>
                    <a:pt x="37" y="156"/>
                  </a:lnTo>
                  <a:lnTo>
                    <a:pt x="66" y="140"/>
                  </a:lnTo>
                  <a:lnTo>
                    <a:pt x="66" y="140"/>
                  </a:lnTo>
                  <a:lnTo>
                    <a:pt x="81" y="130"/>
                  </a:lnTo>
                  <a:lnTo>
                    <a:pt x="96" y="121"/>
                  </a:lnTo>
                  <a:lnTo>
                    <a:pt x="110" y="110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58" y="81"/>
                  </a:lnTo>
                  <a:lnTo>
                    <a:pt x="191" y="59"/>
                  </a:lnTo>
                  <a:lnTo>
                    <a:pt x="223" y="36"/>
                  </a:lnTo>
                  <a:lnTo>
                    <a:pt x="254" y="11"/>
                  </a:lnTo>
                  <a:lnTo>
                    <a:pt x="254" y="11"/>
                  </a:lnTo>
                  <a:lnTo>
                    <a:pt x="255" y="9"/>
                  </a:lnTo>
                  <a:lnTo>
                    <a:pt x="255" y="7"/>
                  </a:lnTo>
                  <a:lnTo>
                    <a:pt x="255" y="3"/>
                  </a:lnTo>
                  <a:lnTo>
                    <a:pt x="254" y="2"/>
                  </a:lnTo>
                  <a:lnTo>
                    <a:pt x="251" y="0"/>
                  </a:lnTo>
                  <a:lnTo>
                    <a:pt x="250" y="0"/>
                  </a:lnTo>
                  <a:lnTo>
                    <a:pt x="247" y="2"/>
                  </a:lnTo>
                  <a:lnTo>
                    <a:pt x="24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61" name="Freeform 273"/>
            <p:cNvSpPr/>
            <p:nvPr/>
          </p:nvSpPr>
          <p:spPr bwMode="auto">
            <a:xfrm>
              <a:off x="4438651" y="1476376"/>
              <a:ext cx="128588" cy="92075"/>
            </a:xfrm>
            <a:custGeom>
              <a:avLst/>
              <a:gdLst/>
              <a:ahLst/>
              <a:cxnLst>
                <a:cxn ang="0">
                  <a:pos x="313" y="4"/>
                </a:cxn>
                <a:cxn ang="0">
                  <a:pos x="308" y="9"/>
                </a:cxn>
                <a:cxn ang="0">
                  <a:pos x="287" y="23"/>
                </a:cxn>
                <a:cxn ang="0">
                  <a:pos x="277" y="29"/>
                </a:cxn>
                <a:cxn ang="0">
                  <a:pos x="257" y="45"/>
                </a:cxn>
                <a:cxn ang="0">
                  <a:pos x="247" y="51"/>
                </a:cxn>
                <a:cxn ang="0">
                  <a:pos x="211" y="79"/>
                </a:cxn>
                <a:cxn ang="0">
                  <a:pos x="179" y="111"/>
                </a:cxn>
                <a:cxn ang="0">
                  <a:pos x="170" y="121"/>
                </a:cxn>
                <a:cxn ang="0">
                  <a:pos x="136" y="144"/>
                </a:cxn>
                <a:cxn ang="0">
                  <a:pos x="90" y="173"/>
                </a:cxn>
                <a:cxn ang="0">
                  <a:pos x="69" y="186"/>
                </a:cxn>
                <a:cxn ang="0">
                  <a:pos x="36" y="208"/>
                </a:cxn>
                <a:cxn ang="0">
                  <a:pos x="14" y="219"/>
                </a:cxn>
                <a:cxn ang="0">
                  <a:pos x="3" y="223"/>
                </a:cxn>
                <a:cxn ang="0">
                  <a:pos x="0" y="225"/>
                </a:cxn>
                <a:cxn ang="0">
                  <a:pos x="1" y="233"/>
                </a:cxn>
                <a:cxn ang="0">
                  <a:pos x="6" y="233"/>
                </a:cxn>
                <a:cxn ang="0">
                  <a:pos x="17" y="230"/>
                </a:cxn>
                <a:cxn ang="0">
                  <a:pos x="48" y="215"/>
                </a:cxn>
                <a:cxn ang="0">
                  <a:pos x="86" y="189"/>
                </a:cxn>
                <a:cxn ang="0">
                  <a:pos x="132" y="159"/>
                </a:cxn>
                <a:cxn ang="0">
                  <a:pos x="156" y="143"/>
                </a:cxn>
                <a:cxn ang="0">
                  <a:pos x="180" y="126"/>
                </a:cxn>
                <a:cxn ang="0">
                  <a:pos x="197" y="109"/>
                </a:cxn>
                <a:cxn ang="0">
                  <a:pos x="214" y="91"/>
                </a:cxn>
                <a:cxn ang="0">
                  <a:pos x="239" y="72"/>
                </a:cxn>
                <a:cxn ang="0">
                  <a:pos x="262" y="55"/>
                </a:cxn>
                <a:cxn ang="0">
                  <a:pos x="269" y="50"/>
                </a:cxn>
                <a:cxn ang="0">
                  <a:pos x="296" y="33"/>
                </a:cxn>
                <a:cxn ang="0">
                  <a:pos x="312" y="21"/>
                </a:cxn>
                <a:cxn ang="0">
                  <a:pos x="324" y="7"/>
                </a:cxn>
                <a:cxn ang="0">
                  <a:pos x="324" y="4"/>
                </a:cxn>
                <a:cxn ang="0">
                  <a:pos x="323" y="2"/>
                </a:cxn>
                <a:cxn ang="0">
                  <a:pos x="316" y="0"/>
                </a:cxn>
                <a:cxn ang="0">
                  <a:pos x="313" y="4"/>
                </a:cxn>
              </a:cxnLst>
              <a:rect l="0" t="0" r="r" b="b"/>
              <a:pathLst>
                <a:path w="324" h="233">
                  <a:moveTo>
                    <a:pt x="313" y="4"/>
                  </a:moveTo>
                  <a:lnTo>
                    <a:pt x="313" y="4"/>
                  </a:lnTo>
                  <a:lnTo>
                    <a:pt x="311" y="7"/>
                  </a:lnTo>
                  <a:lnTo>
                    <a:pt x="308" y="9"/>
                  </a:lnTo>
                  <a:lnTo>
                    <a:pt x="302" y="15"/>
                  </a:lnTo>
                  <a:lnTo>
                    <a:pt x="287" y="23"/>
                  </a:lnTo>
                  <a:lnTo>
                    <a:pt x="287" y="23"/>
                  </a:lnTo>
                  <a:lnTo>
                    <a:pt x="277" y="29"/>
                  </a:lnTo>
                  <a:lnTo>
                    <a:pt x="266" y="37"/>
                  </a:lnTo>
                  <a:lnTo>
                    <a:pt x="257" y="45"/>
                  </a:lnTo>
                  <a:lnTo>
                    <a:pt x="247" y="51"/>
                  </a:lnTo>
                  <a:lnTo>
                    <a:pt x="247" y="51"/>
                  </a:lnTo>
                  <a:lnTo>
                    <a:pt x="228" y="64"/>
                  </a:lnTo>
                  <a:lnTo>
                    <a:pt x="211" y="79"/>
                  </a:lnTo>
                  <a:lnTo>
                    <a:pt x="194" y="94"/>
                  </a:lnTo>
                  <a:lnTo>
                    <a:pt x="179" y="111"/>
                  </a:lnTo>
                  <a:lnTo>
                    <a:pt x="179" y="111"/>
                  </a:lnTo>
                  <a:lnTo>
                    <a:pt x="170" y="121"/>
                  </a:lnTo>
                  <a:lnTo>
                    <a:pt x="159" y="128"/>
                  </a:lnTo>
                  <a:lnTo>
                    <a:pt x="136" y="144"/>
                  </a:lnTo>
                  <a:lnTo>
                    <a:pt x="112" y="159"/>
                  </a:lnTo>
                  <a:lnTo>
                    <a:pt x="90" y="173"/>
                  </a:lnTo>
                  <a:lnTo>
                    <a:pt x="90" y="173"/>
                  </a:lnTo>
                  <a:lnTo>
                    <a:pt x="69" y="186"/>
                  </a:lnTo>
                  <a:lnTo>
                    <a:pt x="48" y="202"/>
                  </a:lnTo>
                  <a:lnTo>
                    <a:pt x="36" y="208"/>
                  </a:lnTo>
                  <a:lnTo>
                    <a:pt x="26" y="213"/>
                  </a:lnTo>
                  <a:lnTo>
                    <a:pt x="14" y="219"/>
                  </a:lnTo>
                  <a:lnTo>
                    <a:pt x="3" y="223"/>
                  </a:lnTo>
                  <a:lnTo>
                    <a:pt x="3" y="223"/>
                  </a:lnTo>
                  <a:lnTo>
                    <a:pt x="1" y="224"/>
                  </a:lnTo>
                  <a:lnTo>
                    <a:pt x="0" y="225"/>
                  </a:lnTo>
                  <a:lnTo>
                    <a:pt x="0" y="229"/>
                  </a:lnTo>
                  <a:lnTo>
                    <a:pt x="1" y="233"/>
                  </a:lnTo>
                  <a:lnTo>
                    <a:pt x="3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17" y="230"/>
                  </a:lnTo>
                  <a:lnTo>
                    <a:pt x="27" y="225"/>
                  </a:lnTo>
                  <a:lnTo>
                    <a:pt x="48" y="215"/>
                  </a:lnTo>
                  <a:lnTo>
                    <a:pt x="68" y="202"/>
                  </a:lnTo>
                  <a:lnTo>
                    <a:pt x="86" y="189"/>
                  </a:lnTo>
                  <a:lnTo>
                    <a:pt x="86" y="189"/>
                  </a:lnTo>
                  <a:lnTo>
                    <a:pt x="132" y="159"/>
                  </a:lnTo>
                  <a:lnTo>
                    <a:pt x="132" y="159"/>
                  </a:lnTo>
                  <a:lnTo>
                    <a:pt x="156" y="143"/>
                  </a:lnTo>
                  <a:lnTo>
                    <a:pt x="170" y="135"/>
                  </a:lnTo>
                  <a:lnTo>
                    <a:pt x="180" y="126"/>
                  </a:lnTo>
                  <a:lnTo>
                    <a:pt x="180" y="126"/>
                  </a:lnTo>
                  <a:lnTo>
                    <a:pt x="197" y="109"/>
                  </a:lnTo>
                  <a:lnTo>
                    <a:pt x="214" y="91"/>
                  </a:lnTo>
                  <a:lnTo>
                    <a:pt x="214" y="91"/>
                  </a:lnTo>
                  <a:lnTo>
                    <a:pt x="226" y="81"/>
                  </a:lnTo>
                  <a:lnTo>
                    <a:pt x="239" y="72"/>
                  </a:lnTo>
                  <a:lnTo>
                    <a:pt x="251" y="64"/>
                  </a:lnTo>
                  <a:lnTo>
                    <a:pt x="262" y="55"/>
                  </a:lnTo>
                  <a:lnTo>
                    <a:pt x="262" y="55"/>
                  </a:lnTo>
                  <a:lnTo>
                    <a:pt x="269" y="50"/>
                  </a:lnTo>
                  <a:lnTo>
                    <a:pt x="278" y="45"/>
                  </a:lnTo>
                  <a:lnTo>
                    <a:pt x="296" y="33"/>
                  </a:lnTo>
                  <a:lnTo>
                    <a:pt x="304" y="28"/>
                  </a:lnTo>
                  <a:lnTo>
                    <a:pt x="312" y="21"/>
                  </a:lnTo>
                  <a:lnTo>
                    <a:pt x="319" y="15"/>
                  </a:lnTo>
                  <a:lnTo>
                    <a:pt x="324" y="7"/>
                  </a:lnTo>
                  <a:lnTo>
                    <a:pt x="324" y="7"/>
                  </a:lnTo>
                  <a:lnTo>
                    <a:pt x="324" y="4"/>
                  </a:lnTo>
                  <a:lnTo>
                    <a:pt x="324" y="3"/>
                  </a:lnTo>
                  <a:lnTo>
                    <a:pt x="323" y="2"/>
                  </a:lnTo>
                  <a:lnTo>
                    <a:pt x="320" y="0"/>
                  </a:lnTo>
                  <a:lnTo>
                    <a:pt x="316" y="0"/>
                  </a:lnTo>
                  <a:lnTo>
                    <a:pt x="315" y="2"/>
                  </a:lnTo>
                  <a:lnTo>
                    <a:pt x="313" y="4"/>
                  </a:lnTo>
                  <a:lnTo>
                    <a:pt x="31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62" name="Freeform 274"/>
            <p:cNvSpPr/>
            <p:nvPr/>
          </p:nvSpPr>
          <p:spPr bwMode="auto">
            <a:xfrm>
              <a:off x="4579939" y="1454151"/>
              <a:ext cx="90488" cy="65088"/>
            </a:xfrm>
            <a:custGeom>
              <a:avLst/>
              <a:gdLst/>
              <a:ahLst/>
              <a:cxnLst>
                <a:cxn ang="0">
                  <a:pos x="218" y="2"/>
                </a:cxn>
                <a:cxn ang="0">
                  <a:pos x="218" y="2"/>
                </a:cxn>
                <a:cxn ang="0">
                  <a:pos x="214" y="7"/>
                </a:cxn>
                <a:cxn ang="0">
                  <a:pos x="208" y="11"/>
                </a:cxn>
                <a:cxn ang="0">
                  <a:pos x="197" y="17"/>
                </a:cxn>
                <a:cxn ang="0">
                  <a:pos x="186" y="24"/>
                </a:cxn>
                <a:cxn ang="0">
                  <a:pos x="175" y="32"/>
                </a:cxn>
                <a:cxn ang="0">
                  <a:pos x="175" y="32"/>
                </a:cxn>
                <a:cxn ang="0">
                  <a:pos x="166" y="38"/>
                </a:cxn>
                <a:cxn ang="0">
                  <a:pos x="156" y="45"/>
                </a:cxn>
                <a:cxn ang="0">
                  <a:pos x="136" y="55"/>
                </a:cxn>
                <a:cxn ang="0">
                  <a:pos x="136" y="55"/>
                </a:cxn>
                <a:cxn ang="0">
                  <a:pos x="94" y="83"/>
                </a:cxn>
                <a:cxn ang="0">
                  <a:pos x="94" y="83"/>
                </a:cxn>
                <a:cxn ang="0">
                  <a:pos x="57" y="109"/>
                </a:cxn>
                <a:cxn ang="0">
                  <a:pos x="22" y="135"/>
                </a:cxn>
                <a:cxn ang="0">
                  <a:pos x="22" y="135"/>
                </a:cxn>
                <a:cxn ang="0">
                  <a:pos x="8" y="144"/>
                </a:cxn>
                <a:cxn ang="0">
                  <a:pos x="5" y="147"/>
                </a:cxn>
                <a:cxn ang="0">
                  <a:pos x="3" y="149"/>
                </a:cxn>
                <a:cxn ang="0">
                  <a:pos x="1" y="153"/>
                </a:cxn>
                <a:cxn ang="0">
                  <a:pos x="0" y="157"/>
                </a:cxn>
                <a:cxn ang="0">
                  <a:pos x="0" y="157"/>
                </a:cxn>
                <a:cxn ang="0">
                  <a:pos x="1" y="160"/>
                </a:cxn>
                <a:cxn ang="0">
                  <a:pos x="1" y="161"/>
                </a:cxn>
                <a:cxn ang="0">
                  <a:pos x="4" y="163"/>
                </a:cxn>
                <a:cxn ang="0">
                  <a:pos x="5" y="163"/>
                </a:cxn>
                <a:cxn ang="0">
                  <a:pos x="9" y="161"/>
                </a:cxn>
                <a:cxn ang="0">
                  <a:pos x="12" y="160"/>
                </a:cxn>
                <a:cxn ang="0">
                  <a:pos x="12" y="157"/>
                </a:cxn>
                <a:cxn ang="0">
                  <a:pos x="12" y="157"/>
                </a:cxn>
                <a:cxn ang="0">
                  <a:pos x="13" y="153"/>
                </a:cxn>
                <a:cxn ang="0">
                  <a:pos x="18" y="149"/>
                </a:cxn>
                <a:cxn ang="0">
                  <a:pos x="33" y="139"/>
                </a:cxn>
                <a:cxn ang="0">
                  <a:pos x="57" y="123"/>
                </a:cxn>
                <a:cxn ang="0">
                  <a:pos x="57" y="123"/>
                </a:cxn>
                <a:cxn ang="0">
                  <a:pos x="91" y="100"/>
                </a:cxn>
                <a:cxn ang="0">
                  <a:pos x="126" y="78"/>
                </a:cxn>
                <a:cxn ang="0">
                  <a:pos x="126" y="78"/>
                </a:cxn>
                <a:cxn ang="0">
                  <a:pos x="154" y="59"/>
                </a:cxn>
                <a:cxn ang="0">
                  <a:pos x="169" y="50"/>
                </a:cxn>
                <a:cxn ang="0">
                  <a:pos x="183" y="40"/>
                </a:cxn>
                <a:cxn ang="0">
                  <a:pos x="183" y="40"/>
                </a:cxn>
                <a:cxn ang="0">
                  <a:pos x="194" y="32"/>
                </a:cxn>
                <a:cxn ang="0">
                  <a:pos x="205" y="25"/>
                </a:cxn>
                <a:cxn ang="0">
                  <a:pos x="217" y="19"/>
                </a:cxn>
                <a:cxn ang="0">
                  <a:pos x="228" y="10"/>
                </a:cxn>
                <a:cxn ang="0">
                  <a:pos x="228" y="10"/>
                </a:cxn>
                <a:cxn ang="0">
                  <a:pos x="229" y="8"/>
                </a:cxn>
                <a:cxn ang="0">
                  <a:pos x="229" y="6"/>
                </a:cxn>
                <a:cxn ang="0">
                  <a:pos x="228" y="2"/>
                </a:cxn>
                <a:cxn ang="0">
                  <a:pos x="224" y="0"/>
                </a:cxn>
                <a:cxn ang="0">
                  <a:pos x="221" y="0"/>
                </a:cxn>
                <a:cxn ang="0">
                  <a:pos x="218" y="2"/>
                </a:cxn>
                <a:cxn ang="0">
                  <a:pos x="218" y="2"/>
                </a:cxn>
              </a:cxnLst>
              <a:rect l="0" t="0" r="r" b="b"/>
              <a:pathLst>
                <a:path w="229" h="163">
                  <a:moveTo>
                    <a:pt x="218" y="2"/>
                  </a:moveTo>
                  <a:lnTo>
                    <a:pt x="218" y="2"/>
                  </a:lnTo>
                  <a:lnTo>
                    <a:pt x="214" y="7"/>
                  </a:lnTo>
                  <a:lnTo>
                    <a:pt x="208" y="11"/>
                  </a:lnTo>
                  <a:lnTo>
                    <a:pt x="197" y="17"/>
                  </a:lnTo>
                  <a:lnTo>
                    <a:pt x="186" y="24"/>
                  </a:lnTo>
                  <a:lnTo>
                    <a:pt x="175" y="32"/>
                  </a:lnTo>
                  <a:lnTo>
                    <a:pt x="175" y="32"/>
                  </a:lnTo>
                  <a:lnTo>
                    <a:pt x="166" y="38"/>
                  </a:lnTo>
                  <a:lnTo>
                    <a:pt x="156" y="45"/>
                  </a:lnTo>
                  <a:lnTo>
                    <a:pt x="136" y="55"/>
                  </a:lnTo>
                  <a:lnTo>
                    <a:pt x="136" y="55"/>
                  </a:lnTo>
                  <a:lnTo>
                    <a:pt x="94" y="83"/>
                  </a:lnTo>
                  <a:lnTo>
                    <a:pt x="94" y="83"/>
                  </a:lnTo>
                  <a:lnTo>
                    <a:pt x="57" y="109"/>
                  </a:lnTo>
                  <a:lnTo>
                    <a:pt x="22" y="135"/>
                  </a:lnTo>
                  <a:lnTo>
                    <a:pt x="22" y="135"/>
                  </a:lnTo>
                  <a:lnTo>
                    <a:pt x="8" y="144"/>
                  </a:lnTo>
                  <a:lnTo>
                    <a:pt x="5" y="147"/>
                  </a:lnTo>
                  <a:lnTo>
                    <a:pt x="3" y="149"/>
                  </a:lnTo>
                  <a:lnTo>
                    <a:pt x="1" y="153"/>
                  </a:lnTo>
                  <a:lnTo>
                    <a:pt x="0" y="157"/>
                  </a:lnTo>
                  <a:lnTo>
                    <a:pt x="0" y="157"/>
                  </a:lnTo>
                  <a:lnTo>
                    <a:pt x="1" y="160"/>
                  </a:lnTo>
                  <a:lnTo>
                    <a:pt x="1" y="161"/>
                  </a:lnTo>
                  <a:lnTo>
                    <a:pt x="4" y="163"/>
                  </a:lnTo>
                  <a:lnTo>
                    <a:pt x="5" y="163"/>
                  </a:lnTo>
                  <a:lnTo>
                    <a:pt x="9" y="161"/>
                  </a:lnTo>
                  <a:lnTo>
                    <a:pt x="12" y="160"/>
                  </a:lnTo>
                  <a:lnTo>
                    <a:pt x="12" y="157"/>
                  </a:lnTo>
                  <a:lnTo>
                    <a:pt x="12" y="157"/>
                  </a:lnTo>
                  <a:lnTo>
                    <a:pt x="13" y="153"/>
                  </a:lnTo>
                  <a:lnTo>
                    <a:pt x="18" y="149"/>
                  </a:lnTo>
                  <a:lnTo>
                    <a:pt x="33" y="139"/>
                  </a:lnTo>
                  <a:lnTo>
                    <a:pt x="57" y="123"/>
                  </a:lnTo>
                  <a:lnTo>
                    <a:pt x="57" y="123"/>
                  </a:lnTo>
                  <a:lnTo>
                    <a:pt x="91" y="100"/>
                  </a:lnTo>
                  <a:lnTo>
                    <a:pt x="126" y="78"/>
                  </a:lnTo>
                  <a:lnTo>
                    <a:pt x="126" y="78"/>
                  </a:lnTo>
                  <a:lnTo>
                    <a:pt x="154" y="59"/>
                  </a:lnTo>
                  <a:lnTo>
                    <a:pt x="169" y="50"/>
                  </a:lnTo>
                  <a:lnTo>
                    <a:pt x="183" y="40"/>
                  </a:lnTo>
                  <a:lnTo>
                    <a:pt x="183" y="40"/>
                  </a:lnTo>
                  <a:lnTo>
                    <a:pt x="194" y="32"/>
                  </a:lnTo>
                  <a:lnTo>
                    <a:pt x="205" y="25"/>
                  </a:lnTo>
                  <a:lnTo>
                    <a:pt x="217" y="19"/>
                  </a:lnTo>
                  <a:lnTo>
                    <a:pt x="228" y="10"/>
                  </a:lnTo>
                  <a:lnTo>
                    <a:pt x="228" y="10"/>
                  </a:lnTo>
                  <a:lnTo>
                    <a:pt x="229" y="8"/>
                  </a:lnTo>
                  <a:lnTo>
                    <a:pt x="229" y="6"/>
                  </a:lnTo>
                  <a:lnTo>
                    <a:pt x="228" y="2"/>
                  </a:lnTo>
                  <a:lnTo>
                    <a:pt x="224" y="0"/>
                  </a:lnTo>
                  <a:lnTo>
                    <a:pt x="221" y="0"/>
                  </a:lnTo>
                  <a:lnTo>
                    <a:pt x="218" y="2"/>
                  </a:lnTo>
                  <a:lnTo>
                    <a:pt x="21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63" name="Freeform 275"/>
            <p:cNvSpPr/>
            <p:nvPr/>
          </p:nvSpPr>
          <p:spPr bwMode="auto">
            <a:xfrm>
              <a:off x="4616451" y="1493838"/>
              <a:ext cx="63500" cy="41275"/>
            </a:xfrm>
            <a:custGeom>
              <a:avLst/>
              <a:gdLst/>
              <a:ahLst/>
              <a:cxnLst>
                <a:cxn ang="0">
                  <a:pos x="151" y="1"/>
                </a:cxn>
                <a:cxn ang="0">
                  <a:pos x="151" y="1"/>
                </a:cxn>
                <a:cxn ang="0">
                  <a:pos x="142" y="8"/>
                </a:cxn>
                <a:cxn ang="0">
                  <a:pos x="133" y="14"/>
                </a:cxn>
                <a:cxn ang="0">
                  <a:pos x="113" y="25"/>
                </a:cxn>
                <a:cxn ang="0">
                  <a:pos x="93" y="35"/>
                </a:cxn>
                <a:cxn ang="0">
                  <a:pos x="74" y="47"/>
                </a:cxn>
                <a:cxn ang="0">
                  <a:pos x="74" y="47"/>
                </a:cxn>
                <a:cxn ang="0">
                  <a:pos x="3" y="92"/>
                </a:cxn>
                <a:cxn ang="0">
                  <a:pos x="3" y="92"/>
                </a:cxn>
                <a:cxn ang="0">
                  <a:pos x="2" y="93"/>
                </a:cxn>
                <a:cxn ang="0">
                  <a:pos x="0" y="96"/>
                </a:cxn>
                <a:cxn ang="0">
                  <a:pos x="2" y="99"/>
                </a:cxn>
                <a:cxn ang="0">
                  <a:pos x="4" y="102"/>
                </a:cxn>
                <a:cxn ang="0">
                  <a:pos x="7" y="102"/>
                </a:cxn>
                <a:cxn ang="0">
                  <a:pos x="10" y="101"/>
                </a:cxn>
                <a:cxn ang="0">
                  <a:pos x="10" y="101"/>
                </a:cxn>
                <a:cxn ang="0">
                  <a:pos x="79" y="56"/>
                </a:cxn>
                <a:cxn ang="0">
                  <a:pos x="79" y="56"/>
                </a:cxn>
                <a:cxn ang="0">
                  <a:pos x="100" y="46"/>
                </a:cxn>
                <a:cxn ang="0">
                  <a:pos x="121" y="34"/>
                </a:cxn>
                <a:cxn ang="0">
                  <a:pos x="140" y="22"/>
                </a:cxn>
                <a:cxn ang="0">
                  <a:pos x="150" y="16"/>
                </a:cxn>
                <a:cxn ang="0">
                  <a:pos x="159" y="9"/>
                </a:cxn>
                <a:cxn ang="0">
                  <a:pos x="159" y="9"/>
                </a:cxn>
                <a:cxn ang="0">
                  <a:pos x="160" y="7"/>
                </a:cxn>
                <a:cxn ang="0">
                  <a:pos x="160" y="5"/>
                </a:cxn>
                <a:cxn ang="0">
                  <a:pos x="160" y="3"/>
                </a:cxn>
                <a:cxn ang="0">
                  <a:pos x="159" y="1"/>
                </a:cxn>
                <a:cxn ang="0">
                  <a:pos x="155" y="0"/>
                </a:cxn>
                <a:cxn ang="0">
                  <a:pos x="154" y="0"/>
                </a:cxn>
                <a:cxn ang="0">
                  <a:pos x="151" y="1"/>
                </a:cxn>
                <a:cxn ang="0">
                  <a:pos x="151" y="1"/>
                </a:cxn>
              </a:cxnLst>
              <a:rect l="0" t="0" r="r" b="b"/>
              <a:pathLst>
                <a:path w="160" h="102">
                  <a:moveTo>
                    <a:pt x="151" y="1"/>
                  </a:moveTo>
                  <a:lnTo>
                    <a:pt x="151" y="1"/>
                  </a:lnTo>
                  <a:lnTo>
                    <a:pt x="142" y="8"/>
                  </a:lnTo>
                  <a:lnTo>
                    <a:pt x="133" y="14"/>
                  </a:lnTo>
                  <a:lnTo>
                    <a:pt x="113" y="25"/>
                  </a:lnTo>
                  <a:lnTo>
                    <a:pt x="93" y="35"/>
                  </a:lnTo>
                  <a:lnTo>
                    <a:pt x="74" y="47"/>
                  </a:lnTo>
                  <a:lnTo>
                    <a:pt x="74" y="47"/>
                  </a:lnTo>
                  <a:lnTo>
                    <a:pt x="3" y="92"/>
                  </a:lnTo>
                  <a:lnTo>
                    <a:pt x="3" y="92"/>
                  </a:lnTo>
                  <a:lnTo>
                    <a:pt x="2" y="93"/>
                  </a:lnTo>
                  <a:lnTo>
                    <a:pt x="0" y="96"/>
                  </a:lnTo>
                  <a:lnTo>
                    <a:pt x="2" y="99"/>
                  </a:lnTo>
                  <a:lnTo>
                    <a:pt x="4" y="102"/>
                  </a:lnTo>
                  <a:lnTo>
                    <a:pt x="7" y="102"/>
                  </a:lnTo>
                  <a:lnTo>
                    <a:pt x="10" y="101"/>
                  </a:lnTo>
                  <a:lnTo>
                    <a:pt x="10" y="101"/>
                  </a:lnTo>
                  <a:lnTo>
                    <a:pt x="79" y="56"/>
                  </a:lnTo>
                  <a:lnTo>
                    <a:pt x="79" y="56"/>
                  </a:lnTo>
                  <a:lnTo>
                    <a:pt x="100" y="46"/>
                  </a:lnTo>
                  <a:lnTo>
                    <a:pt x="121" y="34"/>
                  </a:lnTo>
                  <a:lnTo>
                    <a:pt x="140" y="22"/>
                  </a:lnTo>
                  <a:lnTo>
                    <a:pt x="150" y="16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60" y="7"/>
                  </a:lnTo>
                  <a:lnTo>
                    <a:pt x="160" y="5"/>
                  </a:lnTo>
                  <a:lnTo>
                    <a:pt x="160" y="3"/>
                  </a:lnTo>
                  <a:lnTo>
                    <a:pt x="159" y="1"/>
                  </a:lnTo>
                  <a:lnTo>
                    <a:pt x="155" y="0"/>
                  </a:lnTo>
                  <a:lnTo>
                    <a:pt x="154" y="0"/>
                  </a:lnTo>
                  <a:lnTo>
                    <a:pt x="151" y="1"/>
                  </a:lnTo>
                  <a:lnTo>
                    <a:pt x="15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64" name="Freeform 276"/>
            <p:cNvSpPr/>
            <p:nvPr/>
          </p:nvSpPr>
          <p:spPr bwMode="auto">
            <a:xfrm>
              <a:off x="4630739" y="1352551"/>
              <a:ext cx="119063" cy="82550"/>
            </a:xfrm>
            <a:custGeom>
              <a:avLst/>
              <a:gdLst/>
              <a:ahLst/>
              <a:cxnLst>
                <a:cxn ang="0">
                  <a:pos x="291" y="0"/>
                </a:cxn>
                <a:cxn ang="0">
                  <a:pos x="289" y="0"/>
                </a:cxn>
                <a:cxn ang="0">
                  <a:pos x="286" y="4"/>
                </a:cxn>
                <a:cxn ang="0">
                  <a:pos x="276" y="11"/>
                </a:cxn>
                <a:cxn ang="0">
                  <a:pos x="265" y="17"/>
                </a:cxn>
                <a:cxn ang="0">
                  <a:pos x="240" y="35"/>
                </a:cxn>
                <a:cxn ang="0">
                  <a:pos x="232" y="41"/>
                </a:cxn>
                <a:cxn ang="0">
                  <a:pos x="215" y="56"/>
                </a:cxn>
                <a:cxn ang="0">
                  <a:pos x="154" y="93"/>
                </a:cxn>
                <a:cxn ang="0">
                  <a:pos x="115" y="119"/>
                </a:cxn>
                <a:cxn ang="0">
                  <a:pos x="75" y="147"/>
                </a:cxn>
                <a:cxn ang="0">
                  <a:pos x="19" y="184"/>
                </a:cxn>
                <a:cxn ang="0">
                  <a:pos x="2" y="198"/>
                </a:cxn>
                <a:cxn ang="0">
                  <a:pos x="1" y="204"/>
                </a:cxn>
                <a:cxn ang="0">
                  <a:pos x="6" y="208"/>
                </a:cxn>
                <a:cxn ang="0">
                  <a:pos x="9" y="208"/>
                </a:cxn>
                <a:cxn ang="0">
                  <a:pos x="13" y="207"/>
                </a:cxn>
                <a:cxn ang="0">
                  <a:pos x="14" y="203"/>
                </a:cxn>
                <a:cxn ang="0">
                  <a:pos x="48" y="179"/>
                </a:cxn>
                <a:cxn ang="0">
                  <a:pos x="82" y="156"/>
                </a:cxn>
                <a:cxn ang="0">
                  <a:pos x="99" y="144"/>
                </a:cxn>
                <a:cxn ang="0">
                  <a:pos x="154" y="107"/>
                </a:cxn>
                <a:cxn ang="0">
                  <a:pos x="187" y="85"/>
                </a:cxn>
                <a:cxn ang="0">
                  <a:pos x="219" y="67"/>
                </a:cxn>
                <a:cxn ang="0">
                  <a:pos x="230" y="62"/>
                </a:cxn>
                <a:cxn ang="0">
                  <a:pos x="248" y="47"/>
                </a:cxn>
                <a:cxn ang="0">
                  <a:pos x="256" y="39"/>
                </a:cxn>
                <a:cxn ang="0">
                  <a:pos x="277" y="24"/>
                </a:cxn>
                <a:cxn ang="0">
                  <a:pos x="298" y="11"/>
                </a:cxn>
                <a:cxn ang="0">
                  <a:pos x="302" y="8"/>
                </a:cxn>
                <a:cxn ang="0">
                  <a:pos x="300" y="1"/>
                </a:cxn>
                <a:cxn ang="0">
                  <a:pos x="296" y="0"/>
                </a:cxn>
              </a:cxnLst>
              <a:rect l="0" t="0" r="r" b="b"/>
              <a:pathLst>
                <a:path w="302" h="208">
                  <a:moveTo>
                    <a:pt x="296" y="0"/>
                  </a:moveTo>
                  <a:lnTo>
                    <a:pt x="291" y="0"/>
                  </a:lnTo>
                  <a:lnTo>
                    <a:pt x="291" y="0"/>
                  </a:lnTo>
                  <a:lnTo>
                    <a:pt x="289" y="0"/>
                  </a:lnTo>
                  <a:lnTo>
                    <a:pt x="287" y="1"/>
                  </a:lnTo>
                  <a:lnTo>
                    <a:pt x="286" y="4"/>
                  </a:lnTo>
                  <a:lnTo>
                    <a:pt x="286" y="4"/>
                  </a:lnTo>
                  <a:lnTo>
                    <a:pt x="276" y="11"/>
                  </a:lnTo>
                  <a:lnTo>
                    <a:pt x="265" y="17"/>
                  </a:lnTo>
                  <a:lnTo>
                    <a:pt x="265" y="17"/>
                  </a:lnTo>
                  <a:lnTo>
                    <a:pt x="248" y="29"/>
                  </a:lnTo>
                  <a:lnTo>
                    <a:pt x="240" y="35"/>
                  </a:lnTo>
                  <a:lnTo>
                    <a:pt x="232" y="41"/>
                  </a:lnTo>
                  <a:lnTo>
                    <a:pt x="232" y="41"/>
                  </a:lnTo>
                  <a:lnTo>
                    <a:pt x="224" y="48"/>
                  </a:lnTo>
                  <a:lnTo>
                    <a:pt x="215" y="56"/>
                  </a:lnTo>
                  <a:lnTo>
                    <a:pt x="196" y="69"/>
                  </a:lnTo>
                  <a:lnTo>
                    <a:pt x="154" y="93"/>
                  </a:lnTo>
                  <a:lnTo>
                    <a:pt x="154" y="93"/>
                  </a:lnTo>
                  <a:lnTo>
                    <a:pt x="115" y="119"/>
                  </a:lnTo>
                  <a:lnTo>
                    <a:pt x="75" y="147"/>
                  </a:lnTo>
                  <a:lnTo>
                    <a:pt x="75" y="147"/>
                  </a:lnTo>
                  <a:lnTo>
                    <a:pt x="37" y="171"/>
                  </a:lnTo>
                  <a:lnTo>
                    <a:pt x="19" y="184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0" y="201"/>
                  </a:lnTo>
                  <a:lnTo>
                    <a:pt x="1" y="204"/>
                  </a:lnTo>
                  <a:lnTo>
                    <a:pt x="2" y="207"/>
                  </a:lnTo>
                  <a:lnTo>
                    <a:pt x="6" y="208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1" y="208"/>
                  </a:lnTo>
                  <a:lnTo>
                    <a:pt x="13" y="207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30" y="190"/>
                  </a:lnTo>
                  <a:lnTo>
                    <a:pt x="48" y="179"/>
                  </a:lnTo>
                  <a:lnTo>
                    <a:pt x="65" y="167"/>
                  </a:lnTo>
                  <a:lnTo>
                    <a:pt x="82" y="156"/>
                  </a:lnTo>
                  <a:lnTo>
                    <a:pt x="82" y="156"/>
                  </a:lnTo>
                  <a:lnTo>
                    <a:pt x="99" y="144"/>
                  </a:lnTo>
                  <a:lnTo>
                    <a:pt x="117" y="132"/>
                  </a:lnTo>
                  <a:lnTo>
                    <a:pt x="154" y="107"/>
                  </a:lnTo>
                  <a:lnTo>
                    <a:pt x="154" y="107"/>
                  </a:lnTo>
                  <a:lnTo>
                    <a:pt x="187" y="85"/>
                  </a:lnTo>
                  <a:lnTo>
                    <a:pt x="202" y="76"/>
                  </a:lnTo>
                  <a:lnTo>
                    <a:pt x="219" y="67"/>
                  </a:lnTo>
                  <a:lnTo>
                    <a:pt x="219" y="67"/>
                  </a:lnTo>
                  <a:lnTo>
                    <a:pt x="230" y="62"/>
                  </a:lnTo>
                  <a:lnTo>
                    <a:pt x="239" y="55"/>
                  </a:lnTo>
                  <a:lnTo>
                    <a:pt x="248" y="47"/>
                  </a:lnTo>
                  <a:lnTo>
                    <a:pt x="256" y="39"/>
                  </a:lnTo>
                  <a:lnTo>
                    <a:pt x="256" y="39"/>
                  </a:lnTo>
                  <a:lnTo>
                    <a:pt x="266" y="31"/>
                  </a:lnTo>
                  <a:lnTo>
                    <a:pt x="277" y="24"/>
                  </a:lnTo>
                  <a:lnTo>
                    <a:pt x="287" y="17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302" y="8"/>
                  </a:lnTo>
                  <a:lnTo>
                    <a:pt x="302" y="4"/>
                  </a:lnTo>
                  <a:lnTo>
                    <a:pt x="300" y="1"/>
                  </a:lnTo>
                  <a:lnTo>
                    <a:pt x="299" y="0"/>
                  </a:lnTo>
                  <a:lnTo>
                    <a:pt x="296" y="0"/>
                  </a:lnTo>
                  <a:lnTo>
                    <a:pt x="29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65" name="Freeform 277"/>
            <p:cNvSpPr/>
            <p:nvPr/>
          </p:nvSpPr>
          <p:spPr bwMode="auto">
            <a:xfrm>
              <a:off x="4608514" y="1355726"/>
              <a:ext cx="74613" cy="49213"/>
            </a:xfrm>
            <a:custGeom>
              <a:avLst/>
              <a:gdLst/>
              <a:ahLst/>
              <a:cxnLst>
                <a:cxn ang="0">
                  <a:pos x="178" y="1"/>
                </a:cxn>
                <a:cxn ang="0">
                  <a:pos x="178" y="1"/>
                </a:cxn>
                <a:cxn ang="0">
                  <a:pos x="168" y="12"/>
                </a:cxn>
                <a:cxn ang="0">
                  <a:pos x="156" y="21"/>
                </a:cxn>
                <a:cxn ang="0">
                  <a:pos x="131" y="38"/>
                </a:cxn>
                <a:cxn ang="0">
                  <a:pos x="105" y="54"/>
                </a:cxn>
                <a:cxn ang="0">
                  <a:pos x="80" y="69"/>
                </a:cxn>
                <a:cxn ang="0">
                  <a:pos x="80" y="69"/>
                </a:cxn>
                <a:cxn ang="0">
                  <a:pos x="54" y="85"/>
                </a:cxn>
                <a:cxn ang="0">
                  <a:pos x="41" y="93"/>
                </a:cxn>
                <a:cxn ang="0">
                  <a:pos x="28" y="99"/>
                </a:cxn>
                <a:cxn ang="0">
                  <a:pos x="28" y="99"/>
                </a:cxn>
                <a:cxn ang="0">
                  <a:pos x="12" y="106"/>
                </a:cxn>
                <a:cxn ang="0">
                  <a:pos x="5" y="111"/>
                </a:cxn>
                <a:cxn ang="0">
                  <a:pos x="3" y="114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19"/>
                </a:cxn>
                <a:cxn ang="0">
                  <a:pos x="0" y="122"/>
                </a:cxn>
                <a:cxn ang="0">
                  <a:pos x="3" y="125"/>
                </a:cxn>
                <a:cxn ang="0">
                  <a:pos x="5" y="125"/>
                </a:cxn>
                <a:cxn ang="0">
                  <a:pos x="7" y="125"/>
                </a:cxn>
                <a:cxn ang="0">
                  <a:pos x="9" y="124"/>
                </a:cxn>
                <a:cxn ang="0">
                  <a:pos x="11" y="123"/>
                </a:cxn>
                <a:cxn ang="0">
                  <a:pos x="11" y="123"/>
                </a:cxn>
                <a:cxn ang="0">
                  <a:pos x="13" y="120"/>
                </a:cxn>
                <a:cxn ang="0">
                  <a:pos x="16" y="116"/>
                </a:cxn>
                <a:cxn ang="0">
                  <a:pos x="26" y="111"/>
                </a:cxn>
                <a:cxn ang="0">
                  <a:pos x="46" y="103"/>
                </a:cxn>
                <a:cxn ang="0">
                  <a:pos x="46" y="103"/>
                </a:cxn>
                <a:cxn ang="0">
                  <a:pos x="60" y="95"/>
                </a:cxn>
                <a:cxn ang="0">
                  <a:pos x="75" y="86"/>
                </a:cxn>
                <a:cxn ang="0">
                  <a:pos x="102" y="68"/>
                </a:cxn>
                <a:cxn ang="0">
                  <a:pos x="102" y="68"/>
                </a:cxn>
                <a:cxn ang="0">
                  <a:pos x="147" y="40"/>
                </a:cxn>
                <a:cxn ang="0">
                  <a:pos x="168" y="26"/>
                </a:cxn>
                <a:cxn ang="0">
                  <a:pos x="177" y="18"/>
                </a:cxn>
                <a:cxn ang="0">
                  <a:pos x="186" y="10"/>
                </a:cxn>
                <a:cxn ang="0">
                  <a:pos x="186" y="10"/>
                </a:cxn>
                <a:cxn ang="0">
                  <a:pos x="187" y="8"/>
                </a:cxn>
                <a:cxn ang="0">
                  <a:pos x="189" y="5"/>
                </a:cxn>
                <a:cxn ang="0">
                  <a:pos x="186" y="3"/>
                </a:cxn>
                <a:cxn ang="0">
                  <a:pos x="182" y="0"/>
                </a:cxn>
                <a:cxn ang="0">
                  <a:pos x="181" y="0"/>
                </a:cxn>
                <a:cxn ang="0">
                  <a:pos x="178" y="1"/>
                </a:cxn>
                <a:cxn ang="0">
                  <a:pos x="178" y="1"/>
                </a:cxn>
              </a:cxnLst>
              <a:rect l="0" t="0" r="r" b="b"/>
              <a:pathLst>
                <a:path w="189" h="125">
                  <a:moveTo>
                    <a:pt x="178" y="1"/>
                  </a:moveTo>
                  <a:lnTo>
                    <a:pt x="178" y="1"/>
                  </a:lnTo>
                  <a:lnTo>
                    <a:pt x="168" y="12"/>
                  </a:lnTo>
                  <a:lnTo>
                    <a:pt x="156" y="21"/>
                  </a:lnTo>
                  <a:lnTo>
                    <a:pt x="131" y="38"/>
                  </a:lnTo>
                  <a:lnTo>
                    <a:pt x="105" y="54"/>
                  </a:lnTo>
                  <a:lnTo>
                    <a:pt x="80" y="69"/>
                  </a:lnTo>
                  <a:lnTo>
                    <a:pt x="80" y="69"/>
                  </a:lnTo>
                  <a:lnTo>
                    <a:pt x="54" y="85"/>
                  </a:lnTo>
                  <a:lnTo>
                    <a:pt x="41" y="93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12" y="106"/>
                  </a:lnTo>
                  <a:lnTo>
                    <a:pt x="5" y="111"/>
                  </a:lnTo>
                  <a:lnTo>
                    <a:pt x="3" y="114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0" y="119"/>
                  </a:lnTo>
                  <a:lnTo>
                    <a:pt x="0" y="122"/>
                  </a:lnTo>
                  <a:lnTo>
                    <a:pt x="3" y="125"/>
                  </a:lnTo>
                  <a:lnTo>
                    <a:pt x="5" y="125"/>
                  </a:lnTo>
                  <a:lnTo>
                    <a:pt x="7" y="125"/>
                  </a:lnTo>
                  <a:lnTo>
                    <a:pt x="9" y="124"/>
                  </a:lnTo>
                  <a:lnTo>
                    <a:pt x="11" y="123"/>
                  </a:lnTo>
                  <a:lnTo>
                    <a:pt x="11" y="123"/>
                  </a:lnTo>
                  <a:lnTo>
                    <a:pt x="13" y="120"/>
                  </a:lnTo>
                  <a:lnTo>
                    <a:pt x="16" y="116"/>
                  </a:lnTo>
                  <a:lnTo>
                    <a:pt x="26" y="111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60" y="95"/>
                  </a:lnTo>
                  <a:lnTo>
                    <a:pt x="75" y="86"/>
                  </a:lnTo>
                  <a:lnTo>
                    <a:pt x="102" y="68"/>
                  </a:lnTo>
                  <a:lnTo>
                    <a:pt x="102" y="68"/>
                  </a:lnTo>
                  <a:lnTo>
                    <a:pt x="147" y="40"/>
                  </a:lnTo>
                  <a:lnTo>
                    <a:pt x="168" y="26"/>
                  </a:lnTo>
                  <a:lnTo>
                    <a:pt x="177" y="1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7" y="8"/>
                  </a:lnTo>
                  <a:lnTo>
                    <a:pt x="189" y="5"/>
                  </a:lnTo>
                  <a:lnTo>
                    <a:pt x="186" y="3"/>
                  </a:lnTo>
                  <a:lnTo>
                    <a:pt x="182" y="0"/>
                  </a:lnTo>
                  <a:lnTo>
                    <a:pt x="181" y="0"/>
                  </a:lnTo>
                  <a:lnTo>
                    <a:pt x="178" y="1"/>
                  </a:lnTo>
                  <a:lnTo>
                    <a:pt x="17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66" name="Freeform 278"/>
            <p:cNvSpPr/>
            <p:nvPr/>
          </p:nvSpPr>
          <p:spPr bwMode="auto">
            <a:xfrm>
              <a:off x="4559301" y="1325563"/>
              <a:ext cx="111125" cy="77788"/>
            </a:xfrm>
            <a:custGeom>
              <a:avLst/>
              <a:gdLst/>
              <a:ahLst/>
              <a:cxnLst>
                <a:cxn ang="0">
                  <a:pos x="270" y="3"/>
                </a:cxn>
                <a:cxn ang="0">
                  <a:pos x="270" y="3"/>
                </a:cxn>
                <a:cxn ang="0">
                  <a:pos x="266" y="7"/>
                </a:cxn>
                <a:cxn ang="0">
                  <a:pos x="259" y="10"/>
                </a:cxn>
                <a:cxn ang="0">
                  <a:pos x="249" y="16"/>
                </a:cxn>
                <a:cxn ang="0">
                  <a:pos x="249" y="16"/>
                </a:cxn>
                <a:cxn ang="0">
                  <a:pos x="231" y="30"/>
                </a:cxn>
                <a:cxn ang="0">
                  <a:pos x="212" y="45"/>
                </a:cxn>
                <a:cxn ang="0">
                  <a:pos x="212" y="45"/>
                </a:cxn>
                <a:cxn ang="0">
                  <a:pos x="194" y="57"/>
                </a:cxn>
                <a:cxn ang="0">
                  <a:pos x="176" y="67"/>
                </a:cxn>
                <a:cxn ang="0">
                  <a:pos x="156" y="79"/>
                </a:cxn>
                <a:cxn ang="0">
                  <a:pos x="138" y="91"/>
                </a:cxn>
                <a:cxn ang="0">
                  <a:pos x="138" y="91"/>
                </a:cxn>
                <a:cxn ang="0">
                  <a:pos x="102" y="113"/>
                </a:cxn>
                <a:cxn ang="0">
                  <a:pos x="68" y="135"/>
                </a:cxn>
                <a:cxn ang="0">
                  <a:pos x="33" y="159"/>
                </a:cxn>
                <a:cxn ang="0">
                  <a:pos x="17" y="172"/>
                </a:cxn>
                <a:cxn ang="0">
                  <a:pos x="2" y="185"/>
                </a:cxn>
                <a:cxn ang="0">
                  <a:pos x="2" y="185"/>
                </a:cxn>
                <a:cxn ang="0">
                  <a:pos x="0" y="189"/>
                </a:cxn>
                <a:cxn ang="0">
                  <a:pos x="0" y="191"/>
                </a:cxn>
                <a:cxn ang="0">
                  <a:pos x="3" y="194"/>
                </a:cxn>
                <a:cxn ang="0">
                  <a:pos x="6" y="195"/>
                </a:cxn>
                <a:cxn ang="0">
                  <a:pos x="8" y="195"/>
                </a:cxn>
                <a:cxn ang="0">
                  <a:pos x="8" y="195"/>
                </a:cxn>
                <a:cxn ang="0">
                  <a:pos x="11" y="194"/>
                </a:cxn>
                <a:cxn ang="0">
                  <a:pos x="12" y="194"/>
                </a:cxn>
                <a:cxn ang="0">
                  <a:pos x="15" y="190"/>
                </a:cxn>
                <a:cxn ang="0">
                  <a:pos x="15" y="190"/>
                </a:cxn>
                <a:cxn ang="0">
                  <a:pos x="30" y="177"/>
                </a:cxn>
                <a:cxn ang="0">
                  <a:pos x="46" y="164"/>
                </a:cxn>
                <a:cxn ang="0">
                  <a:pos x="81" y="140"/>
                </a:cxn>
                <a:cxn ang="0">
                  <a:pos x="117" y="117"/>
                </a:cxn>
                <a:cxn ang="0">
                  <a:pos x="152" y="95"/>
                </a:cxn>
                <a:cxn ang="0">
                  <a:pos x="152" y="95"/>
                </a:cxn>
                <a:cxn ang="0">
                  <a:pos x="170" y="83"/>
                </a:cxn>
                <a:cxn ang="0">
                  <a:pos x="189" y="72"/>
                </a:cxn>
                <a:cxn ang="0">
                  <a:pos x="208" y="61"/>
                </a:cxn>
                <a:cxn ang="0">
                  <a:pos x="227" y="49"/>
                </a:cxn>
                <a:cxn ang="0">
                  <a:pos x="227" y="49"/>
                </a:cxn>
                <a:cxn ang="0">
                  <a:pos x="241" y="37"/>
                </a:cxn>
                <a:cxn ang="0">
                  <a:pos x="254" y="27"/>
                </a:cxn>
                <a:cxn ang="0">
                  <a:pos x="254" y="27"/>
                </a:cxn>
                <a:cxn ang="0">
                  <a:pos x="267" y="19"/>
                </a:cxn>
                <a:cxn ang="0">
                  <a:pos x="272" y="15"/>
                </a:cxn>
                <a:cxn ang="0">
                  <a:pos x="278" y="11"/>
                </a:cxn>
                <a:cxn ang="0">
                  <a:pos x="278" y="11"/>
                </a:cxn>
                <a:cxn ang="0">
                  <a:pos x="279" y="8"/>
                </a:cxn>
                <a:cxn ang="0">
                  <a:pos x="280" y="7"/>
                </a:cxn>
                <a:cxn ang="0">
                  <a:pos x="278" y="3"/>
                </a:cxn>
                <a:cxn ang="0">
                  <a:pos x="275" y="0"/>
                </a:cxn>
                <a:cxn ang="0">
                  <a:pos x="272" y="2"/>
                </a:cxn>
                <a:cxn ang="0">
                  <a:pos x="270" y="3"/>
                </a:cxn>
                <a:cxn ang="0">
                  <a:pos x="270" y="3"/>
                </a:cxn>
              </a:cxnLst>
              <a:rect l="0" t="0" r="r" b="b"/>
              <a:pathLst>
                <a:path w="280" h="195">
                  <a:moveTo>
                    <a:pt x="270" y="3"/>
                  </a:moveTo>
                  <a:lnTo>
                    <a:pt x="270" y="3"/>
                  </a:lnTo>
                  <a:lnTo>
                    <a:pt x="266" y="7"/>
                  </a:lnTo>
                  <a:lnTo>
                    <a:pt x="259" y="10"/>
                  </a:lnTo>
                  <a:lnTo>
                    <a:pt x="249" y="16"/>
                  </a:lnTo>
                  <a:lnTo>
                    <a:pt x="249" y="16"/>
                  </a:lnTo>
                  <a:lnTo>
                    <a:pt x="231" y="30"/>
                  </a:lnTo>
                  <a:lnTo>
                    <a:pt x="212" y="45"/>
                  </a:lnTo>
                  <a:lnTo>
                    <a:pt x="212" y="45"/>
                  </a:lnTo>
                  <a:lnTo>
                    <a:pt x="194" y="57"/>
                  </a:lnTo>
                  <a:lnTo>
                    <a:pt x="176" y="67"/>
                  </a:lnTo>
                  <a:lnTo>
                    <a:pt x="156" y="79"/>
                  </a:lnTo>
                  <a:lnTo>
                    <a:pt x="138" y="91"/>
                  </a:lnTo>
                  <a:lnTo>
                    <a:pt x="138" y="91"/>
                  </a:lnTo>
                  <a:lnTo>
                    <a:pt x="102" y="113"/>
                  </a:lnTo>
                  <a:lnTo>
                    <a:pt x="68" y="135"/>
                  </a:lnTo>
                  <a:lnTo>
                    <a:pt x="33" y="159"/>
                  </a:lnTo>
                  <a:lnTo>
                    <a:pt x="17" y="172"/>
                  </a:lnTo>
                  <a:lnTo>
                    <a:pt x="2" y="185"/>
                  </a:lnTo>
                  <a:lnTo>
                    <a:pt x="2" y="185"/>
                  </a:lnTo>
                  <a:lnTo>
                    <a:pt x="0" y="189"/>
                  </a:lnTo>
                  <a:lnTo>
                    <a:pt x="0" y="191"/>
                  </a:lnTo>
                  <a:lnTo>
                    <a:pt x="3" y="194"/>
                  </a:lnTo>
                  <a:lnTo>
                    <a:pt x="6" y="195"/>
                  </a:lnTo>
                  <a:lnTo>
                    <a:pt x="8" y="195"/>
                  </a:lnTo>
                  <a:lnTo>
                    <a:pt x="8" y="195"/>
                  </a:lnTo>
                  <a:lnTo>
                    <a:pt x="11" y="194"/>
                  </a:lnTo>
                  <a:lnTo>
                    <a:pt x="12" y="194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30" y="177"/>
                  </a:lnTo>
                  <a:lnTo>
                    <a:pt x="46" y="164"/>
                  </a:lnTo>
                  <a:lnTo>
                    <a:pt x="81" y="140"/>
                  </a:lnTo>
                  <a:lnTo>
                    <a:pt x="117" y="117"/>
                  </a:lnTo>
                  <a:lnTo>
                    <a:pt x="152" y="95"/>
                  </a:lnTo>
                  <a:lnTo>
                    <a:pt x="152" y="95"/>
                  </a:lnTo>
                  <a:lnTo>
                    <a:pt x="170" y="83"/>
                  </a:lnTo>
                  <a:lnTo>
                    <a:pt x="189" y="72"/>
                  </a:lnTo>
                  <a:lnTo>
                    <a:pt x="208" y="61"/>
                  </a:lnTo>
                  <a:lnTo>
                    <a:pt x="227" y="49"/>
                  </a:lnTo>
                  <a:lnTo>
                    <a:pt x="227" y="49"/>
                  </a:lnTo>
                  <a:lnTo>
                    <a:pt x="241" y="37"/>
                  </a:lnTo>
                  <a:lnTo>
                    <a:pt x="254" y="27"/>
                  </a:lnTo>
                  <a:lnTo>
                    <a:pt x="254" y="27"/>
                  </a:lnTo>
                  <a:lnTo>
                    <a:pt x="267" y="19"/>
                  </a:lnTo>
                  <a:lnTo>
                    <a:pt x="272" y="15"/>
                  </a:lnTo>
                  <a:lnTo>
                    <a:pt x="278" y="11"/>
                  </a:lnTo>
                  <a:lnTo>
                    <a:pt x="278" y="11"/>
                  </a:lnTo>
                  <a:lnTo>
                    <a:pt x="279" y="8"/>
                  </a:lnTo>
                  <a:lnTo>
                    <a:pt x="280" y="7"/>
                  </a:lnTo>
                  <a:lnTo>
                    <a:pt x="278" y="3"/>
                  </a:lnTo>
                  <a:lnTo>
                    <a:pt x="275" y="0"/>
                  </a:lnTo>
                  <a:lnTo>
                    <a:pt x="272" y="2"/>
                  </a:lnTo>
                  <a:lnTo>
                    <a:pt x="270" y="3"/>
                  </a:lnTo>
                  <a:lnTo>
                    <a:pt x="27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67" name="Freeform 279"/>
            <p:cNvSpPr/>
            <p:nvPr/>
          </p:nvSpPr>
          <p:spPr bwMode="auto">
            <a:xfrm>
              <a:off x="4502151" y="1347788"/>
              <a:ext cx="77788" cy="47625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188" y="0"/>
                </a:cxn>
                <a:cxn ang="0">
                  <a:pos x="141" y="28"/>
                </a:cxn>
                <a:cxn ang="0">
                  <a:pos x="94" y="54"/>
                </a:cxn>
                <a:cxn ang="0">
                  <a:pos x="3" y="109"/>
                </a:cxn>
                <a:cxn ang="0">
                  <a:pos x="3" y="109"/>
                </a:cxn>
                <a:cxn ang="0">
                  <a:pos x="0" y="111"/>
                </a:cxn>
                <a:cxn ang="0">
                  <a:pos x="0" y="113"/>
                </a:cxn>
                <a:cxn ang="0">
                  <a:pos x="0" y="117"/>
                </a:cxn>
                <a:cxn ang="0">
                  <a:pos x="4" y="119"/>
                </a:cxn>
                <a:cxn ang="0">
                  <a:pos x="5" y="121"/>
                </a:cxn>
                <a:cxn ang="0">
                  <a:pos x="8" y="119"/>
                </a:cxn>
                <a:cxn ang="0">
                  <a:pos x="8" y="119"/>
                </a:cxn>
                <a:cxn ang="0">
                  <a:pos x="101" y="64"/>
                </a:cxn>
                <a:cxn ang="0">
                  <a:pos x="147" y="37"/>
                </a:cxn>
                <a:cxn ang="0">
                  <a:pos x="194" y="11"/>
                </a:cxn>
                <a:cxn ang="0">
                  <a:pos x="194" y="11"/>
                </a:cxn>
                <a:cxn ang="0">
                  <a:pos x="195" y="9"/>
                </a:cxn>
                <a:cxn ang="0">
                  <a:pos x="196" y="7"/>
                </a:cxn>
                <a:cxn ang="0">
                  <a:pos x="195" y="3"/>
                </a:cxn>
                <a:cxn ang="0">
                  <a:pos x="192" y="0"/>
                </a:cxn>
                <a:cxn ang="0">
                  <a:pos x="190" y="0"/>
                </a:cxn>
                <a:cxn ang="0">
                  <a:pos x="188" y="0"/>
                </a:cxn>
                <a:cxn ang="0">
                  <a:pos x="188" y="0"/>
                </a:cxn>
              </a:cxnLst>
              <a:rect l="0" t="0" r="r" b="b"/>
              <a:pathLst>
                <a:path w="196" h="121">
                  <a:moveTo>
                    <a:pt x="188" y="0"/>
                  </a:moveTo>
                  <a:lnTo>
                    <a:pt x="188" y="0"/>
                  </a:lnTo>
                  <a:lnTo>
                    <a:pt x="141" y="28"/>
                  </a:lnTo>
                  <a:lnTo>
                    <a:pt x="94" y="54"/>
                  </a:lnTo>
                  <a:lnTo>
                    <a:pt x="3" y="109"/>
                  </a:lnTo>
                  <a:lnTo>
                    <a:pt x="3" y="109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7"/>
                  </a:lnTo>
                  <a:lnTo>
                    <a:pt x="4" y="119"/>
                  </a:lnTo>
                  <a:lnTo>
                    <a:pt x="5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101" y="64"/>
                  </a:lnTo>
                  <a:lnTo>
                    <a:pt x="147" y="37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5" y="9"/>
                  </a:lnTo>
                  <a:lnTo>
                    <a:pt x="196" y="7"/>
                  </a:lnTo>
                  <a:lnTo>
                    <a:pt x="195" y="3"/>
                  </a:lnTo>
                  <a:lnTo>
                    <a:pt x="192" y="0"/>
                  </a:lnTo>
                  <a:lnTo>
                    <a:pt x="190" y="0"/>
                  </a:lnTo>
                  <a:lnTo>
                    <a:pt x="188" y="0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68" name="Freeform 280"/>
            <p:cNvSpPr/>
            <p:nvPr/>
          </p:nvSpPr>
          <p:spPr bwMode="auto">
            <a:xfrm>
              <a:off x="4627564" y="1285876"/>
              <a:ext cx="46038" cy="26988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110" y="0"/>
                </a:cxn>
                <a:cxn ang="0">
                  <a:pos x="94" y="7"/>
                </a:cxn>
                <a:cxn ang="0">
                  <a:pos x="79" y="13"/>
                </a:cxn>
                <a:cxn ang="0">
                  <a:pos x="49" y="29"/>
                </a:cxn>
                <a:cxn ang="0">
                  <a:pos x="49" y="29"/>
                </a:cxn>
                <a:cxn ang="0">
                  <a:pos x="26" y="43"/>
                </a:cxn>
                <a:cxn ang="0">
                  <a:pos x="16" y="50"/>
                </a:cxn>
                <a:cxn ang="0">
                  <a:pos x="4" y="55"/>
                </a:cxn>
                <a:cxn ang="0">
                  <a:pos x="4" y="55"/>
                </a:cxn>
                <a:cxn ang="0">
                  <a:pos x="3" y="56"/>
                </a:cxn>
                <a:cxn ang="0">
                  <a:pos x="2" y="58"/>
                </a:cxn>
                <a:cxn ang="0">
                  <a:pos x="0" y="61"/>
                </a:cxn>
                <a:cxn ang="0">
                  <a:pos x="2" y="64"/>
                </a:cxn>
                <a:cxn ang="0">
                  <a:pos x="3" y="65"/>
                </a:cxn>
                <a:cxn ang="0">
                  <a:pos x="6" y="65"/>
                </a:cxn>
                <a:cxn ang="0">
                  <a:pos x="7" y="65"/>
                </a:cxn>
                <a:cxn ang="0">
                  <a:pos x="7" y="65"/>
                </a:cxn>
                <a:cxn ang="0">
                  <a:pos x="17" y="61"/>
                </a:cxn>
                <a:cxn ang="0">
                  <a:pos x="26" y="56"/>
                </a:cxn>
                <a:cxn ang="0">
                  <a:pos x="43" y="46"/>
                </a:cxn>
                <a:cxn ang="0">
                  <a:pos x="43" y="46"/>
                </a:cxn>
                <a:cxn ang="0">
                  <a:pos x="59" y="35"/>
                </a:cxn>
                <a:cxn ang="0">
                  <a:pos x="77" y="26"/>
                </a:cxn>
                <a:cxn ang="0">
                  <a:pos x="96" y="18"/>
                </a:cxn>
                <a:cxn ang="0">
                  <a:pos x="113" y="12"/>
                </a:cxn>
                <a:cxn ang="0">
                  <a:pos x="113" y="12"/>
                </a:cxn>
                <a:cxn ang="0">
                  <a:pos x="115" y="10"/>
                </a:cxn>
                <a:cxn ang="0">
                  <a:pos x="117" y="8"/>
                </a:cxn>
                <a:cxn ang="0">
                  <a:pos x="117" y="4"/>
                </a:cxn>
                <a:cxn ang="0">
                  <a:pos x="115" y="1"/>
                </a:cxn>
                <a:cxn ang="0">
                  <a:pos x="114" y="0"/>
                </a:cxn>
                <a:cxn ang="0">
                  <a:pos x="113" y="0"/>
                </a:cxn>
                <a:cxn ang="0">
                  <a:pos x="110" y="0"/>
                </a:cxn>
                <a:cxn ang="0">
                  <a:pos x="110" y="0"/>
                </a:cxn>
              </a:cxnLst>
              <a:rect l="0" t="0" r="r" b="b"/>
              <a:pathLst>
                <a:path w="117" h="65">
                  <a:moveTo>
                    <a:pt x="110" y="0"/>
                  </a:moveTo>
                  <a:lnTo>
                    <a:pt x="110" y="0"/>
                  </a:lnTo>
                  <a:lnTo>
                    <a:pt x="94" y="7"/>
                  </a:lnTo>
                  <a:lnTo>
                    <a:pt x="79" y="13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26" y="43"/>
                  </a:lnTo>
                  <a:lnTo>
                    <a:pt x="16" y="50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6"/>
                  </a:lnTo>
                  <a:lnTo>
                    <a:pt x="2" y="58"/>
                  </a:lnTo>
                  <a:lnTo>
                    <a:pt x="0" y="61"/>
                  </a:lnTo>
                  <a:lnTo>
                    <a:pt x="2" y="64"/>
                  </a:lnTo>
                  <a:lnTo>
                    <a:pt x="3" y="65"/>
                  </a:lnTo>
                  <a:lnTo>
                    <a:pt x="6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17" y="61"/>
                  </a:lnTo>
                  <a:lnTo>
                    <a:pt x="26" y="5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59" y="35"/>
                  </a:lnTo>
                  <a:lnTo>
                    <a:pt x="77" y="26"/>
                  </a:lnTo>
                  <a:lnTo>
                    <a:pt x="96" y="18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5" y="10"/>
                  </a:lnTo>
                  <a:lnTo>
                    <a:pt x="117" y="8"/>
                  </a:lnTo>
                  <a:lnTo>
                    <a:pt x="117" y="4"/>
                  </a:lnTo>
                  <a:lnTo>
                    <a:pt x="115" y="1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0" y="0"/>
                  </a:lnTo>
                  <a:lnTo>
                    <a:pt x="110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69" name="Freeform 281"/>
            <p:cNvSpPr/>
            <p:nvPr/>
          </p:nvSpPr>
          <p:spPr bwMode="auto">
            <a:xfrm>
              <a:off x="4614864" y="1214438"/>
              <a:ext cx="114300" cy="68263"/>
            </a:xfrm>
            <a:custGeom>
              <a:avLst/>
              <a:gdLst/>
              <a:ahLst/>
              <a:cxnLst>
                <a:cxn ang="0">
                  <a:pos x="280" y="0"/>
                </a:cxn>
                <a:cxn ang="0">
                  <a:pos x="273" y="0"/>
                </a:cxn>
                <a:cxn ang="0">
                  <a:pos x="273" y="0"/>
                </a:cxn>
                <a:cxn ang="0">
                  <a:pos x="272" y="1"/>
                </a:cxn>
                <a:cxn ang="0">
                  <a:pos x="271" y="2"/>
                </a:cxn>
                <a:cxn ang="0">
                  <a:pos x="268" y="5"/>
                </a:cxn>
                <a:cxn ang="0">
                  <a:pos x="268" y="5"/>
                </a:cxn>
                <a:cxn ang="0">
                  <a:pos x="238" y="22"/>
                </a:cxn>
                <a:cxn ang="0">
                  <a:pos x="208" y="42"/>
                </a:cxn>
                <a:cxn ang="0">
                  <a:pos x="148" y="81"/>
                </a:cxn>
                <a:cxn ang="0">
                  <a:pos x="148" y="81"/>
                </a:cxn>
                <a:cxn ang="0">
                  <a:pos x="112" y="103"/>
                </a:cxn>
                <a:cxn ang="0">
                  <a:pos x="77" y="124"/>
                </a:cxn>
                <a:cxn ang="0">
                  <a:pos x="40" y="145"/>
                </a:cxn>
                <a:cxn ang="0">
                  <a:pos x="2" y="163"/>
                </a:cxn>
                <a:cxn ang="0">
                  <a:pos x="2" y="163"/>
                </a:cxn>
                <a:cxn ang="0">
                  <a:pos x="1" y="166"/>
                </a:cxn>
                <a:cxn ang="0">
                  <a:pos x="0" y="167"/>
                </a:cxn>
                <a:cxn ang="0">
                  <a:pos x="1" y="171"/>
                </a:cxn>
                <a:cxn ang="0">
                  <a:pos x="4" y="174"/>
                </a:cxn>
                <a:cxn ang="0">
                  <a:pos x="6" y="174"/>
                </a:cxn>
                <a:cxn ang="0">
                  <a:pos x="9" y="174"/>
                </a:cxn>
                <a:cxn ang="0">
                  <a:pos x="9" y="174"/>
                </a:cxn>
                <a:cxn ang="0">
                  <a:pos x="43" y="155"/>
                </a:cxn>
                <a:cxn ang="0">
                  <a:pos x="77" y="137"/>
                </a:cxn>
                <a:cxn ang="0">
                  <a:pos x="111" y="118"/>
                </a:cxn>
                <a:cxn ang="0">
                  <a:pos x="145" y="97"/>
                </a:cxn>
                <a:cxn ang="0">
                  <a:pos x="145" y="97"/>
                </a:cxn>
                <a:cxn ang="0">
                  <a:pos x="179" y="74"/>
                </a:cxn>
                <a:cxn ang="0">
                  <a:pos x="212" y="52"/>
                </a:cxn>
                <a:cxn ang="0">
                  <a:pos x="247" y="30"/>
                </a:cxn>
                <a:cxn ang="0">
                  <a:pos x="264" y="19"/>
                </a:cxn>
                <a:cxn ang="0">
                  <a:pos x="282" y="10"/>
                </a:cxn>
                <a:cxn ang="0">
                  <a:pos x="282" y="10"/>
                </a:cxn>
                <a:cxn ang="0">
                  <a:pos x="284" y="10"/>
                </a:cxn>
                <a:cxn ang="0">
                  <a:pos x="285" y="8"/>
                </a:cxn>
                <a:cxn ang="0">
                  <a:pos x="285" y="5"/>
                </a:cxn>
                <a:cxn ang="0">
                  <a:pos x="282" y="1"/>
                </a:cxn>
                <a:cxn ang="0">
                  <a:pos x="280" y="0"/>
                </a:cxn>
                <a:cxn ang="0">
                  <a:pos x="280" y="0"/>
                </a:cxn>
              </a:cxnLst>
              <a:rect l="0" t="0" r="r" b="b"/>
              <a:pathLst>
                <a:path w="285" h="174">
                  <a:moveTo>
                    <a:pt x="280" y="0"/>
                  </a:moveTo>
                  <a:lnTo>
                    <a:pt x="273" y="0"/>
                  </a:lnTo>
                  <a:lnTo>
                    <a:pt x="273" y="0"/>
                  </a:lnTo>
                  <a:lnTo>
                    <a:pt x="272" y="1"/>
                  </a:lnTo>
                  <a:lnTo>
                    <a:pt x="271" y="2"/>
                  </a:lnTo>
                  <a:lnTo>
                    <a:pt x="268" y="5"/>
                  </a:lnTo>
                  <a:lnTo>
                    <a:pt x="268" y="5"/>
                  </a:lnTo>
                  <a:lnTo>
                    <a:pt x="238" y="22"/>
                  </a:lnTo>
                  <a:lnTo>
                    <a:pt x="208" y="42"/>
                  </a:lnTo>
                  <a:lnTo>
                    <a:pt x="148" y="81"/>
                  </a:lnTo>
                  <a:lnTo>
                    <a:pt x="148" y="81"/>
                  </a:lnTo>
                  <a:lnTo>
                    <a:pt x="112" y="103"/>
                  </a:lnTo>
                  <a:lnTo>
                    <a:pt x="77" y="124"/>
                  </a:lnTo>
                  <a:lnTo>
                    <a:pt x="40" y="14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1" y="166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4" y="174"/>
                  </a:lnTo>
                  <a:lnTo>
                    <a:pt x="6" y="174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43" y="155"/>
                  </a:lnTo>
                  <a:lnTo>
                    <a:pt x="77" y="137"/>
                  </a:lnTo>
                  <a:lnTo>
                    <a:pt x="111" y="118"/>
                  </a:lnTo>
                  <a:lnTo>
                    <a:pt x="145" y="97"/>
                  </a:lnTo>
                  <a:lnTo>
                    <a:pt x="145" y="97"/>
                  </a:lnTo>
                  <a:lnTo>
                    <a:pt x="179" y="74"/>
                  </a:lnTo>
                  <a:lnTo>
                    <a:pt x="212" y="52"/>
                  </a:lnTo>
                  <a:lnTo>
                    <a:pt x="247" y="30"/>
                  </a:lnTo>
                  <a:lnTo>
                    <a:pt x="264" y="19"/>
                  </a:lnTo>
                  <a:lnTo>
                    <a:pt x="282" y="10"/>
                  </a:lnTo>
                  <a:lnTo>
                    <a:pt x="282" y="10"/>
                  </a:lnTo>
                  <a:lnTo>
                    <a:pt x="284" y="10"/>
                  </a:lnTo>
                  <a:lnTo>
                    <a:pt x="285" y="8"/>
                  </a:lnTo>
                  <a:lnTo>
                    <a:pt x="285" y="5"/>
                  </a:lnTo>
                  <a:lnTo>
                    <a:pt x="282" y="1"/>
                  </a:lnTo>
                  <a:lnTo>
                    <a:pt x="280" y="0"/>
                  </a:lnTo>
                  <a:lnTo>
                    <a:pt x="280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70" name="Freeform 282"/>
            <p:cNvSpPr/>
            <p:nvPr/>
          </p:nvSpPr>
          <p:spPr bwMode="auto">
            <a:xfrm>
              <a:off x="4560889" y="1212851"/>
              <a:ext cx="106363" cy="65088"/>
            </a:xfrm>
            <a:custGeom>
              <a:avLst/>
              <a:gdLst/>
              <a:ahLst/>
              <a:cxnLst>
                <a:cxn ang="0">
                  <a:pos x="260" y="2"/>
                </a:cxn>
                <a:cxn ang="0">
                  <a:pos x="260" y="2"/>
                </a:cxn>
                <a:cxn ang="0">
                  <a:pos x="197" y="42"/>
                </a:cxn>
                <a:cxn ang="0">
                  <a:pos x="166" y="63"/>
                </a:cxn>
                <a:cxn ang="0">
                  <a:pos x="133" y="81"/>
                </a:cxn>
                <a:cxn ang="0">
                  <a:pos x="133" y="81"/>
                </a:cxn>
                <a:cxn ang="0">
                  <a:pos x="95" y="101"/>
                </a:cxn>
                <a:cxn ang="0">
                  <a:pos x="58" y="121"/>
                </a:cxn>
                <a:cxn ang="0">
                  <a:pos x="58" y="121"/>
                </a:cxn>
                <a:cxn ang="0">
                  <a:pos x="44" y="128"/>
                </a:cxn>
                <a:cxn ang="0">
                  <a:pos x="28" y="135"/>
                </a:cxn>
                <a:cxn ang="0">
                  <a:pos x="13" y="144"/>
                </a:cxn>
                <a:cxn ang="0">
                  <a:pos x="7" y="148"/>
                </a:cxn>
                <a:cxn ang="0">
                  <a:pos x="1" y="153"/>
                </a:cxn>
                <a:cxn ang="0">
                  <a:pos x="1" y="153"/>
                </a:cxn>
                <a:cxn ang="0">
                  <a:pos x="0" y="156"/>
                </a:cxn>
                <a:cxn ang="0">
                  <a:pos x="1" y="160"/>
                </a:cxn>
                <a:cxn ang="0">
                  <a:pos x="2" y="162"/>
                </a:cxn>
                <a:cxn ang="0">
                  <a:pos x="6" y="164"/>
                </a:cxn>
                <a:cxn ang="0">
                  <a:pos x="19" y="164"/>
                </a:cxn>
                <a:cxn ang="0">
                  <a:pos x="19" y="164"/>
                </a:cxn>
                <a:cxn ang="0">
                  <a:pos x="22" y="162"/>
                </a:cxn>
                <a:cxn ang="0">
                  <a:pos x="23" y="161"/>
                </a:cxn>
                <a:cxn ang="0">
                  <a:pos x="26" y="158"/>
                </a:cxn>
                <a:cxn ang="0">
                  <a:pos x="24" y="155"/>
                </a:cxn>
                <a:cxn ang="0">
                  <a:pos x="23" y="153"/>
                </a:cxn>
                <a:cxn ang="0">
                  <a:pos x="20" y="152"/>
                </a:cxn>
                <a:cxn ang="0">
                  <a:pos x="20" y="152"/>
                </a:cxn>
                <a:cxn ang="0">
                  <a:pos x="32" y="147"/>
                </a:cxn>
                <a:cxn ang="0">
                  <a:pos x="44" y="141"/>
                </a:cxn>
                <a:cxn ang="0">
                  <a:pos x="54" y="136"/>
                </a:cxn>
                <a:cxn ang="0">
                  <a:pos x="65" y="131"/>
                </a:cxn>
                <a:cxn ang="0">
                  <a:pos x="65" y="131"/>
                </a:cxn>
                <a:cxn ang="0">
                  <a:pos x="102" y="110"/>
                </a:cxn>
                <a:cxn ang="0">
                  <a:pos x="120" y="100"/>
                </a:cxn>
                <a:cxn ang="0">
                  <a:pos x="138" y="90"/>
                </a:cxn>
                <a:cxn ang="0">
                  <a:pos x="138" y="90"/>
                </a:cxn>
                <a:cxn ang="0">
                  <a:pos x="155" y="83"/>
                </a:cxn>
                <a:cxn ang="0">
                  <a:pos x="172" y="73"/>
                </a:cxn>
                <a:cxn ang="0">
                  <a:pos x="204" y="54"/>
                </a:cxn>
                <a:cxn ang="0">
                  <a:pos x="265" y="11"/>
                </a:cxn>
                <a:cxn ang="0">
                  <a:pos x="265" y="11"/>
                </a:cxn>
                <a:cxn ang="0">
                  <a:pos x="268" y="9"/>
                </a:cxn>
                <a:cxn ang="0">
                  <a:pos x="268" y="7"/>
                </a:cxn>
                <a:cxn ang="0">
                  <a:pos x="266" y="3"/>
                </a:cxn>
                <a:cxn ang="0">
                  <a:pos x="265" y="2"/>
                </a:cxn>
                <a:cxn ang="0">
                  <a:pos x="264" y="0"/>
                </a:cxn>
                <a:cxn ang="0">
                  <a:pos x="261" y="0"/>
                </a:cxn>
                <a:cxn ang="0">
                  <a:pos x="260" y="2"/>
                </a:cxn>
                <a:cxn ang="0">
                  <a:pos x="260" y="2"/>
                </a:cxn>
              </a:cxnLst>
              <a:rect l="0" t="0" r="r" b="b"/>
              <a:pathLst>
                <a:path w="268" h="164">
                  <a:moveTo>
                    <a:pt x="260" y="2"/>
                  </a:moveTo>
                  <a:lnTo>
                    <a:pt x="260" y="2"/>
                  </a:lnTo>
                  <a:lnTo>
                    <a:pt x="197" y="42"/>
                  </a:lnTo>
                  <a:lnTo>
                    <a:pt x="166" y="63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95" y="10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44" y="128"/>
                  </a:lnTo>
                  <a:lnTo>
                    <a:pt x="28" y="135"/>
                  </a:lnTo>
                  <a:lnTo>
                    <a:pt x="13" y="144"/>
                  </a:lnTo>
                  <a:lnTo>
                    <a:pt x="7" y="148"/>
                  </a:lnTo>
                  <a:lnTo>
                    <a:pt x="1" y="153"/>
                  </a:lnTo>
                  <a:lnTo>
                    <a:pt x="1" y="153"/>
                  </a:lnTo>
                  <a:lnTo>
                    <a:pt x="0" y="156"/>
                  </a:lnTo>
                  <a:lnTo>
                    <a:pt x="1" y="160"/>
                  </a:lnTo>
                  <a:lnTo>
                    <a:pt x="2" y="162"/>
                  </a:lnTo>
                  <a:lnTo>
                    <a:pt x="6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22" y="162"/>
                  </a:lnTo>
                  <a:lnTo>
                    <a:pt x="23" y="161"/>
                  </a:lnTo>
                  <a:lnTo>
                    <a:pt x="26" y="158"/>
                  </a:lnTo>
                  <a:lnTo>
                    <a:pt x="24" y="155"/>
                  </a:lnTo>
                  <a:lnTo>
                    <a:pt x="23" y="153"/>
                  </a:lnTo>
                  <a:lnTo>
                    <a:pt x="20" y="152"/>
                  </a:lnTo>
                  <a:lnTo>
                    <a:pt x="20" y="152"/>
                  </a:lnTo>
                  <a:lnTo>
                    <a:pt x="32" y="147"/>
                  </a:lnTo>
                  <a:lnTo>
                    <a:pt x="44" y="141"/>
                  </a:lnTo>
                  <a:lnTo>
                    <a:pt x="54" y="136"/>
                  </a:lnTo>
                  <a:lnTo>
                    <a:pt x="65" y="131"/>
                  </a:lnTo>
                  <a:lnTo>
                    <a:pt x="65" y="131"/>
                  </a:lnTo>
                  <a:lnTo>
                    <a:pt x="102" y="110"/>
                  </a:lnTo>
                  <a:lnTo>
                    <a:pt x="120" y="100"/>
                  </a:lnTo>
                  <a:lnTo>
                    <a:pt x="138" y="90"/>
                  </a:lnTo>
                  <a:lnTo>
                    <a:pt x="138" y="90"/>
                  </a:lnTo>
                  <a:lnTo>
                    <a:pt x="155" y="83"/>
                  </a:lnTo>
                  <a:lnTo>
                    <a:pt x="172" y="73"/>
                  </a:lnTo>
                  <a:lnTo>
                    <a:pt x="204" y="54"/>
                  </a:lnTo>
                  <a:lnTo>
                    <a:pt x="265" y="11"/>
                  </a:lnTo>
                  <a:lnTo>
                    <a:pt x="265" y="11"/>
                  </a:lnTo>
                  <a:lnTo>
                    <a:pt x="268" y="9"/>
                  </a:lnTo>
                  <a:lnTo>
                    <a:pt x="268" y="7"/>
                  </a:lnTo>
                  <a:lnTo>
                    <a:pt x="266" y="3"/>
                  </a:lnTo>
                  <a:lnTo>
                    <a:pt x="265" y="2"/>
                  </a:lnTo>
                  <a:lnTo>
                    <a:pt x="264" y="0"/>
                  </a:lnTo>
                  <a:lnTo>
                    <a:pt x="261" y="0"/>
                  </a:lnTo>
                  <a:lnTo>
                    <a:pt x="260" y="2"/>
                  </a:lnTo>
                  <a:lnTo>
                    <a:pt x="26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71" name="Freeform 283"/>
            <p:cNvSpPr/>
            <p:nvPr/>
          </p:nvSpPr>
          <p:spPr bwMode="auto">
            <a:xfrm>
              <a:off x="4514851" y="1208088"/>
              <a:ext cx="98425" cy="68263"/>
            </a:xfrm>
            <a:custGeom>
              <a:avLst/>
              <a:gdLst/>
              <a:ahLst/>
              <a:cxnLst>
                <a:cxn ang="0">
                  <a:pos x="237" y="2"/>
                </a:cxn>
                <a:cxn ang="0">
                  <a:pos x="237" y="2"/>
                </a:cxn>
                <a:cxn ang="0">
                  <a:pos x="233" y="6"/>
                </a:cxn>
                <a:cxn ang="0">
                  <a:pos x="226" y="12"/>
                </a:cxn>
                <a:cxn ang="0">
                  <a:pos x="213" y="19"/>
                </a:cxn>
                <a:cxn ang="0">
                  <a:pos x="213" y="19"/>
                </a:cxn>
                <a:cxn ang="0">
                  <a:pos x="199" y="31"/>
                </a:cxn>
                <a:cxn ang="0">
                  <a:pos x="185" y="43"/>
                </a:cxn>
                <a:cxn ang="0">
                  <a:pos x="185" y="43"/>
                </a:cxn>
                <a:cxn ang="0">
                  <a:pos x="166" y="55"/>
                </a:cxn>
                <a:cxn ang="0">
                  <a:pos x="148" y="66"/>
                </a:cxn>
                <a:cxn ang="0">
                  <a:pos x="128" y="78"/>
                </a:cxn>
                <a:cxn ang="0">
                  <a:pos x="110" y="90"/>
                </a:cxn>
                <a:cxn ang="0">
                  <a:pos x="110" y="90"/>
                </a:cxn>
                <a:cxn ang="0">
                  <a:pos x="79" y="112"/>
                </a:cxn>
                <a:cxn ang="0">
                  <a:pos x="62" y="121"/>
                </a:cxn>
                <a:cxn ang="0">
                  <a:pos x="46" y="131"/>
                </a:cxn>
                <a:cxn ang="0">
                  <a:pos x="46" y="131"/>
                </a:cxn>
                <a:cxn ang="0">
                  <a:pos x="22" y="144"/>
                </a:cxn>
                <a:cxn ang="0">
                  <a:pos x="11" y="151"/>
                </a:cxn>
                <a:cxn ang="0">
                  <a:pos x="5" y="157"/>
                </a:cxn>
                <a:cxn ang="0">
                  <a:pos x="1" y="161"/>
                </a:cxn>
                <a:cxn ang="0">
                  <a:pos x="1" y="161"/>
                </a:cxn>
                <a:cxn ang="0">
                  <a:pos x="0" y="163"/>
                </a:cxn>
                <a:cxn ang="0">
                  <a:pos x="0" y="165"/>
                </a:cxn>
                <a:cxn ang="0">
                  <a:pos x="3" y="168"/>
                </a:cxn>
                <a:cxn ang="0">
                  <a:pos x="4" y="170"/>
                </a:cxn>
                <a:cxn ang="0">
                  <a:pos x="5" y="171"/>
                </a:cxn>
                <a:cxn ang="0">
                  <a:pos x="8" y="170"/>
                </a:cxn>
                <a:cxn ang="0">
                  <a:pos x="9" y="168"/>
                </a:cxn>
                <a:cxn ang="0">
                  <a:pos x="9" y="168"/>
                </a:cxn>
                <a:cxn ang="0">
                  <a:pos x="13" y="167"/>
                </a:cxn>
                <a:cxn ang="0">
                  <a:pos x="22" y="161"/>
                </a:cxn>
                <a:cxn ang="0">
                  <a:pos x="37" y="150"/>
                </a:cxn>
                <a:cxn ang="0">
                  <a:pos x="37" y="150"/>
                </a:cxn>
                <a:cxn ang="0">
                  <a:pos x="52" y="141"/>
                </a:cxn>
                <a:cxn ang="0">
                  <a:pos x="68" y="132"/>
                </a:cxn>
                <a:cxn ang="0">
                  <a:pos x="68" y="132"/>
                </a:cxn>
                <a:cxn ang="0">
                  <a:pos x="86" y="120"/>
                </a:cxn>
                <a:cxn ang="0">
                  <a:pos x="105" y="108"/>
                </a:cxn>
                <a:cxn ang="0">
                  <a:pos x="140" y="83"/>
                </a:cxn>
                <a:cxn ang="0">
                  <a:pos x="140" y="83"/>
                </a:cxn>
                <a:cxn ang="0">
                  <a:pos x="170" y="65"/>
                </a:cxn>
                <a:cxn ang="0">
                  <a:pos x="185" y="56"/>
                </a:cxn>
                <a:cxn ang="0">
                  <a:pos x="199" y="46"/>
                </a:cxn>
                <a:cxn ang="0">
                  <a:pos x="199" y="46"/>
                </a:cxn>
                <a:cxn ang="0">
                  <a:pos x="216" y="31"/>
                </a:cxn>
                <a:cxn ang="0">
                  <a:pos x="234" y="18"/>
                </a:cxn>
                <a:cxn ang="0">
                  <a:pos x="234" y="18"/>
                </a:cxn>
                <a:cxn ang="0">
                  <a:pos x="241" y="14"/>
                </a:cxn>
                <a:cxn ang="0">
                  <a:pos x="245" y="12"/>
                </a:cxn>
                <a:cxn ang="0">
                  <a:pos x="247" y="8"/>
                </a:cxn>
                <a:cxn ang="0">
                  <a:pos x="247" y="8"/>
                </a:cxn>
                <a:cxn ang="0">
                  <a:pos x="249" y="5"/>
                </a:cxn>
                <a:cxn ang="0">
                  <a:pos x="249" y="4"/>
                </a:cxn>
                <a:cxn ang="0">
                  <a:pos x="247" y="1"/>
                </a:cxn>
                <a:cxn ang="0">
                  <a:pos x="246" y="0"/>
                </a:cxn>
                <a:cxn ang="0">
                  <a:pos x="241" y="0"/>
                </a:cxn>
                <a:cxn ang="0">
                  <a:pos x="239" y="0"/>
                </a:cxn>
                <a:cxn ang="0">
                  <a:pos x="237" y="2"/>
                </a:cxn>
                <a:cxn ang="0">
                  <a:pos x="237" y="2"/>
                </a:cxn>
              </a:cxnLst>
              <a:rect l="0" t="0" r="r" b="b"/>
              <a:pathLst>
                <a:path w="249" h="171">
                  <a:moveTo>
                    <a:pt x="237" y="2"/>
                  </a:moveTo>
                  <a:lnTo>
                    <a:pt x="237" y="2"/>
                  </a:lnTo>
                  <a:lnTo>
                    <a:pt x="233" y="6"/>
                  </a:lnTo>
                  <a:lnTo>
                    <a:pt x="226" y="12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199" y="31"/>
                  </a:lnTo>
                  <a:lnTo>
                    <a:pt x="185" y="43"/>
                  </a:lnTo>
                  <a:lnTo>
                    <a:pt x="185" y="43"/>
                  </a:lnTo>
                  <a:lnTo>
                    <a:pt x="166" y="55"/>
                  </a:lnTo>
                  <a:lnTo>
                    <a:pt x="148" y="66"/>
                  </a:lnTo>
                  <a:lnTo>
                    <a:pt x="128" y="78"/>
                  </a:lnTo>
                  <a:lnTo>
                    <a:pt x="110" y="90"/>
                  </a:lnTo>
                  <a:lnTo>
                    <a:pt x="110" y="90"/>
                  </a:lnTo>
                  <a:lnTo>
                    <a:pt x="79" y="112"/>
                  </a:lnTo>
                  <a:lnTo>
                    <a:pt x="62" y="12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22" y="144"/>
                  </a:lnTo>
                  <a:lnTo>
                    <a:pt x="11" y="151"/>
                  </a:lnTo>
                  <a:lnTo>
                    <a:pt x="5" y="157"/>
                  </a:lnTo>
                  <a:lnTo>
                    <a:pt x="1" y="161"/>
                  </a:lnTo>
                  <a:lnTo>
                    <a:pt x="1" y="161"/>
                  </a:lnTo>
                  <a:lnTo>
                    <a:pt x="0" y="163"/>
                  </a:lnTo>
                  <a:lnTo>
                    <a:pt x="0" y="165"/>
                  </a:lnTo>
                  <a:lnTo>
                    <a:pt x="3" y="168"/>
                  </a:lnTo>
                  <a:lnTo>
                    <a:pt x="4" y="170"/>
                  </a:lnTo>
                  <a:lnTo>
                    <a:pt x="5" y="171"/>
                  </a:lnTo>
                  <a:lnTo>
                    <a:pt x="8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13" y="167"/>
                  </a:lnTo>
                  <a:lnTo>
                    <a:pt x="22" y="161"/>
                  </a:lnTo>
                  <a:lnTo>
                    <a:pt x="37" y="150"/>
                  </a:lnTo>
                  <a:lnTo>
                    <a:pt x="37" y="150"/>
                  </a:lnTo>
                  <a:lnTo>
                    <a:pt x="52" y="141"/>
                  </a:lnTo>
                  <a:lnTo>
                    <a:pt x="68" y="132"/>
                  </a:lnTo>
                  <a:lnTo>
                    <a:pt x="68" y="132"/>
                  </a:lnTo>
                  <a:lnTo>
                    <a:pt x="86" y="120"/>
                  </a:lnTo>
                  <a:lnTo>
                    <a:pt x="105" y="108"/>
                  </a:lnTo>
                  <a:lnTo>
                    <a:pt x="140" y="83"/>
                  </a:lnTo>
                  <a:lnTo>
                    <a:pt x="140" y="83"/>
                  </a:lnTo>
                  <a:lnTo>
                    <a:pt x="170" y="65"/>
                  </a:lnTo>
                  <a:lnTo>
                    <a:pt x="185" y="56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216" y="31"/>
                  </a:lnTo>
                  <a:lnTo>
                    <a:pt x="234" y="18"/>
                  </a:lnTo>
                  <a:lnTo>
                    <a:pt x="234" y="18"/>
                  </a:lnTo>
                  <a:lnTo>
                    <a:pt x="241" y="14"/>
                  </a:lnTo>
                  <a:lnTo>
                    <a:pt x="245" y="12"/>
                  </a:lnTo>
                  <a:lnTo>
                    <a:pt x="247" y="8"/>
                  </a:lnTo>
                  <a:lnTo>
                    <a:pt x="247" y="8"/>
                  </a:lnTo>
                  <a:lnTo>
                    <a:pt x="249" y="5"/>
                  </a:lnTo>
                  <a:lnTo>
                    <a:pt x="249" y="4"/>
                  </a:lnTo>
                  <a:lnTo>
                    <a:pt x="247" y="1"/>
                  </a:lnTo>
                  <a:lnTo>
                    <a:pt x="246" y="0"/>
                  </a:lnTo>
                  <a:lnTo>
                    <a:pt x="241" y="0"/>
                  </a:lnTo>
                  <a:lnTo>
                    <a:pt x="239" y="0"/>
                  </a:lnTo>
                  <a:lnTo>
                    <a:pt x="237" y="2"/>
                  </a:lnTo>
                  <a:lnTo>
                    <a:pt x="23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72" name="Freeform 284"/>
            <p:cNvSpPr/>
            <p:nvPr/>
          </p:nvSpPr>
          <p:spPr bwMode="auto">
            <a:xfrm>
              <a:off x="4437064" y="1219201"/>
              <a:ext cx="96838" cy="71438"/>
            </a:xfrm>
            <a:custGeom>
              <a:avLst/>
              <a:gdLst/>
              <a:ahLst/>
              <a:cxnLst>
                <a:cxn ang="0">
                  <a:pos x="238" y="0"/>
                </a:cxn>
                <a:cxn ang="0">
                  <a:pos x="238" y="0"/>
                </a:cxn>
                <a:cxn ang="0">
                  <a:pos x="226" y="5"/>
                </a:cxn>
                <a:cxn ang="0">
                  <a:pos x="215" y="13"/>
                </a:cxn>
                <a:cxn ang="0">
                  <a:pos x="194" y="30"/>
                </a:cxn>
                <a:cxn ang="0">
                  <a:pos x="194" y="30"/>
                </a:cxn>
                <a:cxn ang="0">
                  <a:pos x="164" y="52"/>
                </a:cxn>
                <a:cxn ang="0">
                  <a:pos x="136" y="75"/>
                </a:cxn>
                <a:cxn ang="0">
                  <a:pos x="136" y="75"/>
                </a:cxn>
                <a:cxn ang="0">
                  <a:pos x="119" y="89"/>
                </a:cxn>
                <a:cxn ang="0">
                  <a:pos x="100" y="100"/>
                </a:cxn>
                <a:cxn ang="0">
                  <a:pos x="64" y="123"/>
                </a:cxn>
                <a:cxn ang="0">
                  <a:pos x="64" y="123"/>
                </a:cxn>
                <a:cxn ang="0">
                  <a:pos x="48" y="134"/>
                </a:cxn>
                <a:cxn ang="0">
                  <a:pos x="32" y="146"/>
                </a:cxn>
                <a:cxn ang="0">
                  <a:pos x="2" y="168"/>
                </a:cxn>
                <a:cxn ang="0">
                  <a:pos x="2" y="168"/>
                </a:cxn>
                <a:cxn ang="0">
                  <a:pos x="1" y="172"/>
                </a:cxn>
                <a:cxn ang="0">
                  <a:pos x="0" y="175"/>
                </a:cxn>
                <a:cxn ang="0">
                  <a:pos x="2" y="179"/>
                </a:cxn>
                <a:cxn ang="0">
                  <a:pos x="6" y="180"/>
                </a:cxn>
                <a:cxn ang="0">
                  <a:pos x="9" y="180"/>
                </a:cxn>
                <a:cxn ang="0">
                  <a:pos x="9" y="180"/>
                </a:cxn>
                <a:cxn ang="0">
                  <a:pos x="10" y="179"/>
                </a:cxn>
                <a:cxn ang="0">
                  <a:pos x="13" y="178"/>
                </a:cxn>
                <a:cxn ang="0">
                  <a:pos x="14" y="175"/>
                </a:cxn>
                <a:cxn ang="0">
                  <a:pos x="14" y="175"/>
                </a:cxn>
                <a:cxn ang="0">
                  <a:pos x="65" y="137"/>
                </a:cxn>
                <a:cxn ang="0">
                  <a:pos x="119" y="100"/>
                </a:cxn>
                <a:cxn ang="0">
                  <a:pos x="119" y="100"/>
                </a:cxn>
                <a:cxn ang="0">
                  <a:pos x="134" y="90"/>
                </a:cxn>
                <a:cxn ang="0">
                  <a:pos x="151" y="77"/>
                </a:cxn>
                <a:cxn ang="0">
                  <a:pos x="183" y="52"/>
                </a:cxn>
                <a:cxn ang="0">
                  <a:pos x="183" y="52"/>
                </a:cxn>
                <a:cxn ang="0">
                  <a:pos x="210" y="28"/>
                </a:cxn>
                <a:cxn ang="0">
                  <a:pos x="226" y="18"/>
                </a:cxn>
                <a:cxn ang="0">
                  <a:pos x="234" y="14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3" y="10"/>
                </a:cxn>
                <a:cxn ang="0">
                  <a:pos x="244" y="7"/>
                </a:cxn>
                <a:cxn ang="0">
                  <a:pos x="244" y="4"/>
                </a:cxn>
                <a:cxn ang="0">
                  <a:pos x="243" y="1"/>
                </a:cxn>
                <a:cxn ang="0">
                  <a:pos x="240" y="0"/>
                </a:cxn>
                <a:cxn ang="0">
                  <a:pos x="238" y="0"/>
                </a:cxn>
                <a:cxn ang="0">
                  <a:pos x="238" y="0"/>
                </a:cxn>
              </a:cxnLst>
              <a:rect l="0" t="0" r="r" b="b"/>
              <a:pathLst>
                <a:path w="244" h="180">
                  <a:moveTo>
                    <a:pt x="238" y="0"/>
                  </a:moveTo>
                  <a:lnTo>
                    <a:pt x="238" y="0"/>
                  </a:lnTo>
                  <a:lnTo>
                    <a:pt x="226" y="5"/>
                  </a:lnTo>
                  <a:lnTo>
                    <a:pt x="215" y="13"/>
                  </a:lnTo>
                  <a:lnTo>
                    <a:pt x="194" y="30"/>
                  </a:lnTo>
                  <a:lnTo>
                    <a:pt x="194" y="30"/>
                  </a:lnTo>
                  <a:lnTo>
                    <a:pt x="164" y="52"/>
                  </a:lnTo>
                  <a:lnTo>
                    <a:pt x="136" y="75"/>
                  </a:lnTo>
                  <a:lnTo>
                    <a:pt x="136" y="75"/>
                  </a:lnTo>
                  <a:lnTo>
                    <a:pt x="119" y="89"/>
                  </a:lnTo>
                  <a:lnTo>
                    <a:pt x="100" y="100"/>
                  </a:lnTo>
                  <a:lnTo>
                    <a:pt x="64" y="123"/>
                  </a:lnTo>
                  <a:lnTo>
                    <a:pt x="64" y="123"/>
                  </a:lnTo>
                  <a:lnTo>
                    <a:pt x="48" y="134"/>
                  </a:lnTo>
                  <a:lnTo>
                    <a:pt x="32" y="146"/>
                  </a:lnTo>
                  <a:lnTo>
                    <a:pt x="2" y="168"/>
                  </a:lnTo>
                  <a:lnTo>
                    <a:pt x="2" y="168"/>
                  </a:lnTo>
                  <a:lnTo>
                    <a:pt x="1" y="172"/>
                  </a:lnTo>
                  <a:lnTo>
                    <a:pt x="0" y="175"/>
                  </a:lnTo>
                  <a:lnTo>
                    <a:pt x="2" y="179"/>
                  </a:lnTo>
                  <a:lnTo>
                    <a:pt x="6" y="180"/>
                  </a:lnTo>
                  <a:lnTo>
                    <a:pt x="9" y="180"/>
                  </a:lnTo>
                  <a:lnTo>
                    <a:pt x="9" y="180"/>
                  </a:lnTo>
                  <a:lnTo>
                    <a:pt x="10" y="179"/>
                  </a:lnTo>
                  <a:lnTo>
                    <a:pt x="13" y="178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65" y="137"/>
                  </a:lnTo>
                  <a:lnTo>
                    <a:pt x="119" y="100"/>
                  </a:lnTo>
                  <a:lnTo>
                    <a:pt x="119" y="100"/>
                  </a:lnTo>
                  <a:lnTo>
                    <a:pt x="134" y="90"/>
                  </a:lnTo>
                  <a:lnTo>
                    <a:pt x="151" y="77"/>
                  </a:lnTo>
                  <a:lnTo>
                    <a:pt x="183" y="52"/>
                  </a:lnTo>
                  <a:lnTo>
                    <a:pt x="183" y="52"/>
                  </a:lnTo>
                  <a:lnTo>
                    <a:pt x="210" y="28"/>
                  </a:lnTo>
                  <a:lnTo>
                    <a:pt x="226" y="18"/>
                  </a:lnTo>
                  <a:lnTo>
                    <a:pt x="234" y="14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3" y="10"/>
                  </a:lnTo>
                  <a:lnTo>
                    <a:pt x="244" y="7"/>
                  </a:lnTo>
                  <a:lnTo>
                    <a:pt x="244" y="4"/>
                  </a:lnTo>
                  <a:lnTo>
                    <a:pt x="243" y="1"/>
                  </a:lnTo>
                  <a:lnTo>
                    <a:pt x="240" y="0"/>
                  </a:lnTo>
                  <a:lnTo>
                    <a:pt x="238" y="0"/>
                  </a:lnTo>
                  <a:lnTo>
                    <a:pt x="23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73" name="Freeform 285"/>
            <p:cNvSpPr/>
            <p:nvPr/>
          </p:nvSpPr>
          <p:spPr bwMode="auto">
            <a:xfrm>
              <a:off x="4389439" y="1217613"/>
              <a:ext cx="76200" cy="58738"/>
            </a:xfrm>
            <a:custGeom>
              <a:avLst/>
              <a:gdLst/>
              <a:ahLst/>
              <a:cxnLst>
                <a:cxn ang="0">
                  <a:pos x="180" y="1"/>
                </a:cxn>
                <a:cxn ang="0">
                  <a:pos x="180" y="1"/>
                </a:cxn>
                <a:cxn ang="0">
                  <a:pos x="155" y="21"/>
                </a:cxn>
                <a:cxn ang="0">
                  <a:pos x="130" y="41"/>
                </a:cxn>
                <a:cxn ang="0">
                  <a:pos x="79" y="78"/>
                </a:cxn>
                <a:cxn ang="0">
                  <a:pos x="79" y="78"/>
                </a:cxn>
                <a:cxn ang="0">
                  <a:pos x="57" y="94"/>
                </a:cxn>
                <a:cxn ang="0">
                  <a:pos x="35" y="110"/>
                </a:cxn>
                <a:cxn ang="0">
                  <a:pos x="35" y="110"/>
                </a:cxn>
                <a:cxn ang="0">
                  <a:pos x="17" y="123"/>
                </a:cxn>
                <a:cxn ang="0">
                  <a:pos x="7" y="131"/>
                </a:cxn>
                <a:cxn ang="0">
                  <a:pos x="1" y="139"/>
                </a:cxn>
                <a:cxn ang="0">
                  <a:pos x="1" y="139"/>
                </a:cxn>
                <a:cxn ang="0">
                  <a:pos x="0" y="141"/>
                </a:cxn>
                <a:cxn ang="0">
                  <a:pos x="0" y="143"/>
                </a:cxn>
                <a:cxn ang="0">
                  <a:pos x="1" y="146"/>
                </a:cxn>
                <a:cxn ang="0">
                  <a:pos x="2" y="148"/>
                </a:cxn>
                <a:cxn ang="0">
                  <a:pos x="5" y="149"/>
                </a:cxn>
                <a:cxn ang="0">
                  <a:pos x="7" y="148"/>
                </a:cxn>
                <a:cxn ang="0">
                  <a:pos x="9" y="146"/>
                </a:cxn>
                <a:cxn ang="0">
                  <a:pos x="9" y="146"/>
                </a:cxn>
                <a:cxn ang="0">
                  <a:pos x="15" y="140"/>
                </a:cxn>
                <a:cxn ang="0">
                  <a:pos x="22" y="135"/>
                </a:cxn>
                <a:cxn ang="0">
                  <a:pos x="30" y="128"/>
                </a:cxn>
                <a:cxn ang="0">
                  <a:pos x="37" y="123"/>
                </a:cxn>
                <a:cxn ang="0">
                  <a:pos x="37" y="123"/>
                </a:cxn>
                <a:cxn ang="0">
                  <a:pos x="52" y="110"/>
                </a:cxn>
                <a:cxn ang="0">
                  <a:pos x="69" y="98"/>
                </a:cxn>
                <a:cxn ang="0">
                  <a:pos x="102" y="76"/>
                </a:cxn>
                <a:cxn ang="0">
                  <a:pos x="102" y="76"/>
                </a:cxn>
                <a:cxn ang="0">
                  <a:pos x="146" y="43"/>
                </a:cxn>
                <a:cxn ang="0">
                  <a:pos x="188" y="9"/>
                </a:cxn>
                <a:cxn ang="0">
                  <a:pos x="188" y="9"/>
                </a:cxn>
                <a:cxn ang="0">
                  <a:pos x="191" y="8"/>
                </a:cxn>
                <a:cxn ang="0">
                  <a:pos x="191" y="5"/>
                </a:cxn>
                <a:cxn ang="0">
                  <a:pos x="191" y="4"/>
                </a:cxn>
                <a:cxn ang="0">
                  <a:pos x="189" y="3"/>
                </a:cxn>
                <a:cxn ang="0">
                  <a:pos x="185" y="0"/>
                </a:cxn>
                <a:cxn ang="0">
                  <a:pos x="183" y="0"/>
                </a:cxn>
                <a:cxn ang="0">
                  <a:pos x="180" y="1"/>
                </a:cxn>
                <a:cxn ang="0">
                  <a:pos x="180" y="1"/>
                </a:cxn>
              </a:cxnLst>
              <a:rect l="0" t="0" r="r" b="b"/>
              <a:pathLst>
                <a:path w="191" h="149">
                  <a:moveTo>
                    <a:pt x="180" y="1"/>
                  </a:moveTo>
                  <a:lnTo>
                    <a:pt x="180" y="1"/>
                  </a:lnTo>
                  <a:lnTo>
                    <a:pt x="155" y="21"/>
                  </a:lnTo>
                  <a:lnTo>
                    <a:pt x="130" y="41"/>
                  </a:lnTo>
                  <a:lnTo>
                    <a:pt x="79" y="78"/>
                  </a:lnTo>
                  <a:lnTo>
                    <a:pt x="79" y="78"/>
                  </a:lnTo>
                  <a:lnTo>
                    <a:pt x="57" y="94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17" y="123"/>
                  </a:lnTo>
                  <a:lnTo>
                    <a:pt x="7" y="13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0" y="141"/>
                  </a:lnTo>
                  <a:lnTo>
                    <a:pt x="0" y="143"/>
                  </a:lnTo>
                  <a:lnTo>
                    <a:pt x="1" y="146"/>
                  </a:lnTo>
                  <a:lnTo>
                    <a:pt x="2" y="148"/>
                  </a:lnTo>
                  <a:lnTo>
                    <a:pt x="5" y="149"/>
                  </a:lnTo>
                  <a:lnTo>
                    <a:pt x="7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15" y="140"/>
                  </a:lnTo>
                  <a:lnTo>
                    <a:pt x="22" y="135"/>
                  </a:lnTo>
                  <a:lnTo>
                    <a:pt x="30" y="128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52" y="110"/>
                  </a:lnTo>
                  <a:lnTo>
                    <a:pt x="69" y="98"/>
                  </a:lnTo>
                  <a:lnTo>
                    <a:pt x="102" y="76"/>
                  </a:lnTo>
                  <a:lnTo>
                    <a:pt x="102" y="76"/>
                  </a:lnTo>
                  <a:lnTo>
                    <a:pt x="146" y="43"/>
                  </a:lnTo>
                  <a:lnTo>
                    <a:pt x="188" y="9"/>
                  </a:lnTo>
                  <a:lnTo>
                    <a:pt x="188" y="9"/>
                  </a:lnTo>
                  <a:lnTo>
                    <a:pt x="191" y="8"/>
                  </a:lnTo>
                  <a:lnTo>
                    <a:pt x="191" y="5"/>
                  </a:lnTo>
                  <a:lnTo>
                    <a:pt x="191" y="4"/>
                  </a:lnTo>
                  <a:lnTo>
                    <a:pt x="189" y="3"/>
                  </a:lnTo>
                  <a:lnTo>
                    <a:pt x="185" y="0"/>
                  </a:lnTo>
                  <a:lnTo>
                    <a:pt x="183" y="0"/>
                  </a:lnTo>
                  <a:lnTo>
                    <a:pt x="180" y="1"/>
                  </a:lnTo>
                  <a:lnTo>
                    <a:pt x="18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74" name="Freeform 286"/>
            <p:cNvSpPr/>
            <p:nvPr/>
          </p:nvSpPr>
          <p:spPr bwMode="auto">
            <a:xfrm>
              <a:off x="4325939" y="1216026"/>
              <a:ext cx="87313" cy="61913"/>
            </a:xfrm>
            <a:custGeom>
              <a:avLst/>
              <a:gdLst/>
              <a:ahLst/>
              <a:cxnLst>
                <a:cxn ang="0">
                  <a:pos x="215" y="0"/>
                </a:cxn>
                <a:cxn ang="0">
                  <a:pos x="215" y="0"/>
                </a:cxn>
                <a:cxn ang="0">
                  <a:pos x="205" y="6"/>
                </a:cxn>
                <a:cxn ang="0">
                  <a:pos x="195" y="12"/>
                </a:cxn>
                <a:cxn ang="0">
                  <a:pos x="176" y="28"/>
                </a:cxn>
                <a:cxn ang="0">
                  <a:pos x="176" y="28"/>
                </a:cxn>
                <a:cxn ang="0">
                  <a:pos x="161" y="41"/>
                </a:cxn>
                <a:cxn ang="0">
                  <a:pos x="145" y="54"/>
                </a:cxn>
                <a:cxn ang="0">
                  <a:pos x="112" y="79"/>
                </a:cxn>
                <a:cxn ang="0">
                  <a:pos x="112" y="79"/>
                </a:cxn>
                <a:cxn ang="0">
                  <a:pos x="99" y="88"/>
                </a:cxn>
                <a:cxn ang="0">
                  <a:pos x="86" y="96"/>
                </a:cxn>
                <a:cxn ang="0">
                  <a:pos x="57" y="112"/>
                </a:cxn>
                <a:cxn ang="0">
                  <a:pos x="28" y="126"/>
                </a:cxn>
                <a:cxn ang="0">
                  <a:pos x="14" y="135"/>
                </a:cxn>
                <a:cxn ang="0">
                  <a:pos x="2" y="144"/>
                </a:cxn>
                <a:cxn ang="0">
                  <a:pos x="2" y="144"/>
                </a:cxn>
                <a:cxn ang="0">
                  <a:pos x="0" y="147"/>
                </a:cxn>
                <a:cxn ang="0">
                  <a:pos x="0" y="148"/>
                </a:cxn>
                <a:cxn ang="0">
                  <a:pos x="0" y="151"/>
                </a:cxn>
                <a:cxn ang="0">
                  <a:pos x="1" y="152"/>
                </a:cxn>
                <a:cxn ang="0">
                  <a:pos x="5" y="153"/>
                </a:cxn>
                <a:cxn ang="0">
                  <a:pos x="8" y="153"/>
                </a:cxn>
                <a:cxn ang="0">
                  <a:pos x="10" y="152"/>
                </a:cxn>
                <a:cxn ang="0">
                  <a:pos x="10" y="152"/>
                </a:cxn>
                <a:cxn ang="0">
                  <a:pos x="21" y="144"/>
                </a:cxn>
                <a:cxn ang="0">
                  <a:pos x="32" y="138"/>
                </a:cxn>
                <a:cxn ang="0">
                  <a:pos x="59" y="125"/>
                </a:cxn>
                <a:cxn ang="0">
                  <a:pos x="85" y="113"/>
                </a:cxn>
                <a:cxn ang="0">
                  <a:pos x="96" y="106"/>
                </a:cxn>
                <a:cxn ang="0">
                  <a:pos x="107" y="97"/>
                </a:cxn>
                <a:cxn ang="0">
                  <a:pos x="107" y="97"/>
                </a:cxn>
                <a:cxn ang="0">
                  <a:pos x="134" y="76"/>
                </a:cxn>
                <a:cxn ang="0">
                  <a:pos x="161" y="57"/>
                </a:cxn>
                <a:cxn ang="0">
                  <a:pos x="161" y="57"/>
                </a:cxn>
                <a:cxn ang="0">
                  <a:pos x="174" y="45"/>
                </a:cxn>
                <a:cxn ang="0">
                  <a:pos x="188" y="32"/>
                </a:cxn>
                <a:cxn ang="0">
                  <a:pos x="202" y="19"/>
                </a:cxn>
                <a:cxn ang="0">
                  <a:pos x="210" y="15"/>
                </a:cxn>
                <a:cxn ang="0">
                  <a:pos x="218" y="11"/>
                </a:cxn>
                <a:cxn ang="0">
                  <a:pos x="218" y="11"/>
                </a:cxn>
                <a:cxn ang="0">
                  <a:pos x="221" y="10"/>
                </a:cxn>
                <a:cxn ang="0">
                  <a:pos x="222" y="8"/>
                </a:cxn>
                <a:cxn ang="0">
                  <a:pos x="222" y="4"/>
                </a:cxn>
                <a:cxn ang="0">
                  <a:pos x="219" y="0"/>
                </a:cxn>
                <a:cxn ang="0">
                  <a:pos x="218" y="0"/>
                </a:cxn>
                <a:cxn ang="0">
                  <a:pos x="215" y="0"/>
                </a:cxn>
                <a:cxn ang="0">
                  <a:pos x="215" y="0"/>
                </a:cxn>
              </a:cxnLst>
              <a:rect l="0" t="0" r="r" b="b"/>
              <a:pathLst>
                <a:path w="222" h="153">
                  <a:moveTo>
                    <a:pt x="215" y="0"/>
                  </a:moveTo>
                  <a:lnTo>
                    <a:pt x="215" y="0"/>
                  </a:lnTo>
                  <a:lnTo>
                    <a:pt x="205" y="6"/>
                  </a:lnTo>
                  <a:lnTo>
                    <a:pt x="195" y="12"/>
                  </a:lnTo>
                  <a:lnTo>
                    <a:pt x="176" y="28"/>
                  </a:lnTo>
                  <a:lnTo>
                    <a:pt x="176" y="28"/>
                  </a:lnTo>
                  <a:lnTo>
                    <a:pt x="161" y="41"/>
                  </a:lnTo>
                  <a:lnTo>
                    <a:pt x="145" y="54"/>
                  </a:lnTo>
                  <a:lnTo>
                    <a:pt x="112" y="79"/>
                  </a:lnTo>
                  <a:lnTo>
                    <a:pt x="112" y="79"/>
                  </a:lnTo>
                  <a:lnTo>
                    <a:pt x="99" y="88"/>
                  </a:lnTo>
                  <a:lnTo>
                    <a:pt x="86" y="96"/>
                  </a:lnTo>
                  <a:lnTo>
                    <a:pt x="57" y="112"/>
                  </a:lnTo>
                  <a:lnTo>
                    <a:pt x="28" y="126"/>
                  </a:lnTo>
                  <a:lnTo>
                    <a:pt x="14" y="135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7"/>
                  </a:lnTo>
                  <a:lnTo>
                    <a:pt x="0" y="148"/>
                  </a:lnTo>
                  <a:lnTo>
                    <a:pt x="0" y="151"/>
                  </a:lnTo>
                  <a:lnTo>
                    <a:pt x="1" y="152"/>
                  </a:lnTo>
                  <a:lnTo>
                    <a:pt x="5" y="153"/>
                  </a:lnTo>
                  <a:lnTo>
                    <a:pt x="8" y="153"/>
                  </a:lnTo>
                  <a:lnTo>
                    <a:pt x="10" y="152"/>
                  </a:lnTo>
                  <a:lnTo>
                    <a:pt x="10" y="152"/>
                  </a:lnTo>
                  <a:lnTo>
                    <a:pt x="21" y="144"/>
                  </a:lnTo>
                  <a:lnTo>
                    <a:pt x="32" y="138"/>
                  </a:lnTo>
                  <a:lnTo>
                    <a:pt x="59" y="125"/>
                  </a:lnTo>
                  <a:lnTo>
                    <a:pt x="85" y="113"/>
                  </a:lnTo>
                  <a:lnTo>
                    <a:pt x="96" y="106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34" y="76"/>
                  </a:lnTo>
                  <a:lnTo>
                    <a:pt x="161" y="57"/>
                  </a:lnTo>
                  <a:lnTo>
                    <a:pt x="161" y="57"/>
                  </a:lnTo>
                  <a:lnTo>
                    <a:pt x="174" y="45"/>
                  </a:lnTo>
                  <a:lnTo>
                    <a:pt x="188" y="32"/>
                  </a:lnTo>
                  <a:lnTo>
                    <a:pt x="202" y="19"/>
                  </a:lnTo>
                  <a:lnTo>
                    <a:pt x="210" y="15"/>
                  </a:lnTo>
                  <a:lnTo>
                    <a:pt x="218" y="11"/>
                  </a:lnTo>
                  <a:lnTo>
                    <a:pt x="218" y="11"/>
                  </a:lnTo>
                  <a:lnTo>
                    <a:pt x="221" y="10"/>
                  </a:lnTo>
                  <a:lnTo>
                    <a:pt x="222" y="8"/>
                  </a:lnTo>
                  <a:lnTo>
                    <a:pt x="222" y="4"/>
                  </a:lnTo>
                  <a:lnTo>
                    <a:pt x="219" y="0"/>
                  </a:lnTo>
                  <a:lnTo>
                    <a:pt x="218" y="0"/>
                  </a:lnTo>
                  <a:lnTo>
                    <a:pt x="215" y="0"/>
                  </a:lnTo>
                  <a:lnTo>
                    <a:pt x="21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75" name="Freeform 287"/>
            <p:cNvSpPr/>
            <p:nvPr/>
          </p:nvSpPr>
          <p:spPr bwMode="auto">
            <a:xfrm>
              <a:off x="4238626" y="1214438"/>
              <a:ext cx="122238" cy="92075"/>
            </a:xfrm>
            <a:custGeom>
              <a:avLst/>
              <a:gdLst/>
              <a:ahLst/>
              <a:cxnLst>
                <a:cxn ang="0">
                  <a:pos x="296" y="1"/>
                </a:cxn>
                <a:cxn ang="0">
                  <a:pos x="296" y="1"/>
                </a:cxn>
                <a:cxn ang="0">
                  <a:pos x="257" y="25"/>
                </a:cxn>
                <a:cxn ang="0">
                  <a:pos x="238" y="36"/>
                </a:cxn>
                <a:cxn ang="0">
                  <a:pos x="219" y="50"/>
                </a:cxn>
                <a:cxn ang="0">
                  <a:pos x="219" y="50"/>
                </a:cxn>
                <a:cxn ang="0">
                  <a:pos x="197" y="65"/>
                </a:cxn>
                <a:cxn ang="0">
                  <a:pos x="176" y="84"/>
                </a:cxn>
                <a:cxn ang="0">
                  <a:pos x="156" y="102"/>
                </a:cxn>
                <a:cxn ang="0">
                  <a:pos x="134" y="118"/>
                </a:cxn>
                <a:cxn ang="0">
                  <a:pos x="134" y="118"/>
                </a:cxn>
                <a:cxn ang="0">
                  <a:pos x="90" y="150"/>
                </a:cxn>
                <a:cxn ang="0">
                  <a:pos x="48" y="183"/>
                </a:cxn>
                <a:cxn ang="0">
                  <a:pos x="48" y="183"/>
                </a:cxn>
                <a:cxn ang="0">
                  <a:pos x="35" y="192"/>
                </a:cxn>
                <a:cxn ang="0">
                  <a:pos x="19" y="203"/>
                </a:cxn>
                <a:cxn ang="0">
                  <a:pos x="11" y="209"/>
                </a:cxn>
                <a:cxn ang="0">
                  <a:pos x="6" y="214"/>
                </a:cxn>
                <a:cxn ang="0">
                  <a:pos x="2" y="222"/>
                </a:cxn>
                <a:cxn ang="0">
                  <a:pos x="0" y="229"/>
                </a:cxn>
                <a:cxn ang="0">
                  <a:pos x="0" y="229"/>
                </a:cxn>
                <a:cxn ang="0">
                  <a:pos x="1" y="231"/>
                </a:cxn>
                <a:cxn ang="0">
                  <a:pos x="2" y="233"/>
                </a:cxn>
                <a:cxn ang="0">
                  <a:pos x="6" y="234"/>
                </a:cxn>
                <a:cxn ang="0">
                  <a:pos x="10" y="233"/>
                </a:cxn>
                <a:cxn ang="0">
                  <a:pos x="11" y="231"/>
                </a:cxn>
                <a:cxn ang="0">
                  <a:pos x="11" y="229"/>
                </a:cxn>
                <a:cxn ang="0">
                  <a:pos x="11" y="229"/>
                </a:cxn>
                <a:cxn ang="0">
                  <a:pos x="13" y="226"/>
                </a:cxn>
                <a:cxn ang="0">
                  <a:pos x="14" y="225"/>
                </a:cxn>
                <a:cxn ang="0">
                  <a:pos x="20" y="220"/>
                </a:cxn>
                <a:cxn ang="0">
                  <a:pos x="30" y="212"/>
                </a:cxn>
                <a:cxn ang="0">
                  <a:pos x="30" y="212"/>
                </a:cxn>
                <a:cxn ang="0">
                  <a:pos x="73" y="176"/>
                </a:cxn>
                <a:cxn ang="0">
                  <a:pos x="73" y="176"/>
                </a:cxn>
                <a:cxn ang="0">
                  <a:pos x="95" y="159"/>
                </a:cxn>
                <a:cxn ang="0">
                  <a:pos x="119" y="142"/>
                </a:cxn>
                <a:cxn ang="0">
                  <a:pos x="142" y="127"/>
                </a:cxn>
                <a:cxn ang="0">
                  <a:pos x="166" y="110"/>
                </a:cxn>
                <a:cxn ang="0">
                  <a:pos x="166" y="110"/>
                </a:cxn>
                <a:cxn ang="0">
                  <a:pos x="183" y="95"/>
                </a:cxn>
                <a:cxn ang="0">
                  <a:pos x="198" y="81"/>
                </a:cxn>
                <a:cxn ang="0">
                  <a:pos x="215" y="67"/>
                </a:cxn>
                <a:cxn ang="0">
                  <a:pos x="232" y="53"/>
                </a:cxn>
                <a:cxn ang="0">
                  <a:pos x="232" y="53"/>
                </a:cxn>
                <a:cxn ang="0">
                  <a:pos x="249" y="42"/>
                </a:cxn>
                <a:cxn ang="0">
                  <a:pos x="268" y="31"/>
                </a:cxn>
                <a:cxn ang="0">
                  <a:pos x="303" y="10"/>
                </a:cxn>
                <a:cxn ang="0">
                  <a:pos x="303" y="10"/>
                </a:cxn>
                <a:cxn ang="0">
                  <a:pos x="304" y="9"/>
                </a:cxn>
                <a:cxn ang="0">
                  <a:pos x="306" y="8"/>
                </a:cxn>
                <a:cxn ang="0">
                  <a:pos x="304" y="2"/>
                </a:cxn>
                <a:cxn ang="0">
                  <a:pos x="302" y="0"/>
                </a:cxn>
                <a:cxn ang="0">
                  <a:pos x="299" y="0"/>
                </a:cxn>
                <a:cxn ang="0">
                  <a:pos x="296" y="1"/>
                </a:cxn>
                <a:cxn ang="0">
                  <a:pos x="296" y="1"/>
                </a:cxn>
              </a:cxnLst>
              <a:rect l="0" t="0" r="r" b="b"/>
              <a:pathLst>
                <a:path w="306" h="234">
                  <a:moveTo>
                    <a:pt x="296" y="1"/>
                  </a:moveTo>
                  <a:lnTo>
                    <a:pt x="296" y="1"/>
                  </a:lnTo>
                  <a:lnTo>
                    <a:pt x="257" y="25"/>
                  </a:lnTo>
                  <a:lnTo>
                    <a:pt x="238" y="36"/>
                  </a:lnTo>
                  <a:lnTo>
                    <a:pt x="219" y="50"/>
                  </a:lnTo>
                  <a:lnTo>
                    <a:pt x="219" y="50"/>
                  </a:lnTo>
                  <a:lnTo>
                    <a:pt x="197" y="65"/>
                  </a:lnTo>
                  <a:lnTo>
                    <a:pt x="176" y="84"/>
                  </a:lnTo>
                  <a:lnTo>
                    <a:pt x="156" y="102"/>
                  </a:lnTo>
                  <a:lnTo>
                    <a:pt x="134" y="118"/>
                  </a:lnTo>
                  <a:lnTo>
                    <a:pt x="134" y="118"/>
                  </a:lnTo>
                  <a:lnTo>
                    <a:pt x="90" y="150"/>
                  </a:lnTo>
                  <a:lnTo>
                    <a:pt x="48" y="183"/>
                  </a:lnTo>
                  <a:lnTo>
                    <a:pt x="48" y="183"/>
                  </a:lnTo>
                  <a:lnTo>
                    <a:pt x="35" y="192"/>
                  </a:lnTo>
                  <a:lnTo>
                    <a:pt x="19" y="203"/>
                  </a:lnTo>
                  <a:lnTo>
                    <a:pt x="11" y="209"/>
                  </a:lnTo>
                  <a:lnTo>
                    <a:pt x="6" y="214"/>
                  </a:lnTo>
                  <a:lnTo>
                    <a:pt x="2" y="222"/>
                  </a:lnTo>
                  <a:lnTo>
                    <a:pt x="0" y="229"/>
                  </a:lnTo>
                  <a:lnTo>
                    <a:pt x="0" y="229"/>
                  </a:lnTo>
                  <a:lnTo>
                    <a:pt x="1" y="231"/>
                  </a:lnTo>
                  <a:lnTo>
                    <a:pt x="2" y="233"/>
                  </a:lnTo>
                  <a:lnTo>
                    <a:pt x="6" y="234"/>
                  </a:lnTo>
                  <a:lnTo>
                    <a:pt x="10" y="233"/>
                  </a:lnTo>
                  <a:lnTo>
                    <a:pt x="11" y="231"/>
                  </a:lnTo>
                  <a:lnTo>
                    <a:pt x="11" y="229"/>
                  </a:lnTo>
                  <a:lnTo>
                    <a:pt x="11" y="229"/>
                  </a:lnTo>
                  <a:lnTo>
                    <a:pt x="13" y="226"/>
                  </a:lnTo>
                  <a:lnTo>
                    <a:pt x="14" y="225"/>
                  </a:lnTo>
                  <a:lnTo>
                    <a:pt x="20" y="220"/>
                  </a:lnTo>
                  <a:lnTo>
                    <a:pt x="30" y="212"/>
                  </a:lnTo>
                  <a:lnTo>
                    <a:pt x="30" y="212"/>
                  </a:lnTo>
                  <a:lnTo>
                    <a:pt x="73" y="176"/>
                  </a:lnTo>
                  <a:lnTo>
                    <a:pt x="73" y="176"/>
                  </a:lnTo>
                  <a:lnTo>
                    <a:pt x="95" y="159"/>
                  </a:lnTo>
                  <a:lnTo>
                    <a:pt x="119" y="142"/>
                  </a:lnTo>
                  <a:lnTo>
                    <a:pt x="142" y="127"/>
                  </a:lnTo>
                  <a:lnTo>
                    <a:pt x="166" y="110"/>
                  </a:lnTo>
                  <a:lnTo>
                    <a:pt x="166" y="110"/>
                  </a:lnTo>
                  <a:lnTo>
                    <a:pt x="183" y="95"/>
                  </a:lnTo>
                  <a:lnTo>
                    <a:pt x="198" y="81"/>
                  </a:lnTo>
                  <a:lnTo>
                    <a:pt x="215" y="67"/>
                  </a:lnTo>
                  <a:lnTo>
                    <a:pt x="232" y="53"/>
                  </a:lnTo>
                  <a:lnTo>
                    <a:pt x="232" y="53"/>
                  </a:lnTo>
                  <a:lnTo>
                    <a:pt x="249" y="42"/>
                  </a:lnTo>
                  <a:lnTo>
                    <a:pt x="268" y="31"/>
                  </a:lnTo>
                  <a:lnTo>
                    <a:pt x="303" y="10"/>
                  </a:lnTo>
                  <a:lnTo>
                    <a:pt x="303" y="10"/>
                  </a:lnTo>
                  <a:lnTo>
                    <a:pt x="304" y="9"/>
                  </a:lnTo>
                  <a:lnTo>
                    <a:pt x="306" y="8"/>
                  </a:lnTo>
                  <a:lnTo>
                    <a:pt x="304" y="2"/>
                  </a:lnTo>
                  <a:lnTo>
                    <a:pt x="302" y="0"/>
                  </a:lnTo>
                  <a:lnTo>
                    <a:pt x="299" y="0"/>
                  </a:lnTo>
                  <a:lnTo>
                    <a:pt x="296" y="1"/>
                  </a:lnTo>
                  <a:lnTo>
                    <a:pt x="29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76" name="Freeform 288"/>
            <p:cNvSpPr/>
            <p:nvPr/>
          </p:nvSpPr>
          <p:spPr bwMode="auto">
            <a:xfrm>
              <a:off x="4237039" y="1200151"/>
              <a:ext cx="71438" cy="66675"/>
            </a:xfrm>
            <a:custGeom>
              <a:avLst/>
              <a:gdLst/>
              <a:ahLst/>
              <a:cxnLst>
                <a:cxn ang="0">
                  <a:pos x="173" y="0"/>
                </a:cxn>
                <a:cxn ang="0">
                  <a:pos x="173" y="0"/>
                </a:cxn>
                <a:cxn ang="0">
                  <a:pos x="165" y="4"/>
                </a:cxn>
                <a:cxn ang="0">
                  <a:pos x="159" y="8"/>
                </a:cxn>
                <a:cxn ang="0">
                  <a:pos x="153" y="13"/>
                </a:cxn>
                <a:cxn ang="0">
                  <a:pos x="148" y="19"/>
                </a:cxn>
                <a:cxn ang="0">
                  <a:pos x="148" y="19"/>
                </a:cxn>
                <a:cxn ang="0">
                  <a:pos x="142" y="26"/>
                </a:cxn>
                <a:cxn ang="0">
                  <a:pos x="135" y="33"/>
                </a:cxn>
                <a:cxn ang="0">
                  <a:pos x="119" y="44"/>
                </a:cxn>
                <a:cxn ang="0">
                  <a:pos x="102" y="56"/>
                </a:cxn>
                <a:cxn ang="0">
                  <a:pos x="88" y="68"/>
                </a:cxn>
                <a:cxn ang="0">
                  <a:pos x="88" y="68"/>
                </a:cxn>
                <a:cxn ang="0">
                  <a:pos x="58" y="95"/>
                </a:cxn>
                <a:cxn ang="0">
                  <a:pos x="29" y="125"/>
                </a:cxn>
                <a:cxn ang="0">
                  <a:pos x="29" y="125"/>
                </a:cxn>
                <a:cxn ang="0">
                  <a:pos x="12" y="141"/>
                </a:cxn>
                <a:cxn ang="0">
                  <a:pos x="6" y="150"/>
                </a:cxn>
                <a:cxn ang="0">
                  <a:pos x="3" y="15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2" y="166"/>
                </a:cxn>
                <a:cxn ang="0">
                  <a:pos x="4" y="169"/>
                </a:cxn>
                <a:cxn ang="0">
                  <a:pos x="8" y="167"/>
                </a:cxn>
                <a:cxn ang="0">
                  <a:pos x="11" y="166"/>
                </a:cxn>
                <a:cxn ang="0">
                  <a:pos x="12" y="165"/>
                </a:cxn>
                <a:cxn ang="0">
                  <a:pos x="12" y="165"/>
                </a:cxn>
                <a:cxn ang="0">
                  <a:pos x="13" y="159"/>
                </a:cxn>
                <a:cxn ang="0">
                  <a:pos x="17" y="154"/>
                </a:cxn>
                <a:cxn ang="0">
                  <a:pos x="25" y="144"/>
                </a:cxn>
                <a:cxn ang="0">
                  <a:pos x="43" y="125"/>
                </a:cxn>
                <a:cxn ang="0">
                  <a:pos x="43" y="125"/>
                </a:cxn>
                <a:cxn ang="0">
                  <a:pos x="64" y="103"/>
                </a:cxn>
                <a:cxn ang="0">
                  <a:pos x="88" y="82"/>
                </a:cxn>
                <a:cxn ang="0">
                  <a:pos x="88" y="82"/>
                </a:cxn>
                <a:cxn ang="0">
                  <a:pos x="117" y="59"/>
                </a:cxn>
                <a:cxn ang="0">
                  <a:pos x="145" y="36"/>
                </a:cxn>
                <a:cxn ang="0">
                  <a:pos x="145" y="36"/>
                </a:cxn>
                <a:cxn ang="0">
                  <a:pos x="153" y="30"/>
                </a:cxn>
                <a:cxn ang="0">
                  <a:pos x="160" y="22"/>
                </a:cxn>
                <a:cxn ang="0">
                  <a:pos x="168" y="16"/>
                </a:cxn>
                <a:cxn ang="0">
                  <a:pos x="172" y="13"/>
                </a:cxn>
                <a:cxn ang="0">
                  <a:pos x="176" y="12"/>
                </a:cxn>
                <a:cxn ang="0">
                  <a:pos x="176" y="12"/>
                </a:cxn>
                <a:cxn ang="0">
                  <a:pos x="178" y="10"/>
                </a:cxn>
                <a:cxn ang="0">
                  <a:pos x="179" y="8"/>
                </a:cxn>
                <a:cxn ang="0">
                  <a:pos x="179" y="4"/>
                </a:cxn>
                <a:cxn ang="0">
                  <a:pos x="178" y="2"/>
                </a:cxn>
                <a:cxn ang="0">
                  <a:pos x="177" y="1"/>
                </a:cxn>
                <a:cxn ang="0">
                  <a:pos x="176" y="0"/>
                </a:cxn>
                <a:cxn ang="0">
                  <a:pos x="173" y="0"/>
                </a:cxn>
                <a:cxn ang="0">
                  <a:pos x="173" y="0"/>
                </a:cxn>
              </a:cxnLst>
              <a:rect l="0" t="0" r="r" b="b"/>
              <a:pathLst>
                <a:path w="179" h="169">
                  <a:moveTo>
                    <a:pt x="173" y="0"/>
                  </a:moveTo>
                  <a:lnTo>
                    <a:pt x="173" y="0"/>
                  </a:lnTo>
                  <a:lnTo>
                    <a:pt x="165" y="4"/>
                  </a:lnTo>
                  <a:lnTo>
                    <a:pt x="159" y="8"/>
                  </a:lnTo>
                  <a:lnTo>
                    <a:pt x="153" y="13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2" y="26"/>
                  </a:lnTo>
                  <a:lnTo>
                    <a:pt x="135" y="33"/>
                  </a:lnTo>
                  <a:lnTo>
                    <a:pt x="119" y="44"/>
                  </a:lnTo>
                  <a:lnTo>
                    <a:pt x="102" y="56"/>
                  </a:lnTo>
                  <a:lnTo>
                    <a:pt x="88" y="68"/>
                  </a:lnTo>
                  <a:lnTo>
                    <a:pt x="88" y="68"/>
                  </a:lnTo>
                  <a:lnTo>
                    <a:pt x="58" y="9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12" y="141"/>
                  </a:lnTo>
                  <a:lnTo>
                    <a:pt x="6" y="150"/>
                  </a:lnTo>
                  <a:lnTo>
                    <a:pt x="3" y="155"/>
                  </a:ln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2" y="166"/>
                  </a:lnTo>
                  <a:lnTo>
                    <a:pt x="4" y="169"/>
                  </a:lnTo>
                  <a:lnTo>
                    <a:pt x="8" y="167"/>
                  </a:lnTo>
                  <a:lnTo>
                    <a:pt x="11" y="166"/>
                  </a:lnTo>
                  <a:lnTo>
                    <a:pt x="12" y="165"/>
                  </a:lnTo>
                  <a:lnTo>
                    <a:pt x="12" y="165"/>
                  </a:lnTo>
                  <a:lnTo>
                    <a:pt x="13" y="159"/>
                  </a:lnTo>
                  <a:lnTo>
                    <a:pt x="17" y="154"/>
                  </a:lnTo>
                  <a:lnTo>
                    <a:pt x="25" y="144"/>
                  </a:lnTo>
                  <a:lnTo>
                    <a:pt x="43" y="125"/>
                  </a:lnTo>
                  <a:lnTo>
                    <a:pt x="43" y="125"/>
                  </a:lnTo>
                  <a:lnTo>
                    <a:pt x="64" y="103"/>
                  </a:lnTo>
                  <a:lnTo>
                    <a:pt x="88" y="82"/>
                  </a:lnTo>
                  <a:lnTo>
                    <a:pt x="88" y="82"/>
                  </a:lnTo>
                  <a:lnTo>
                    <a:pt x="117" y="59"/>
                  </a:lnTo>
                  <a:lnTo>
                    <a:pt x="145" y="36"/>
                  </a:lnTo>
                  <a:lnTo>
                    <a:pt x="145" y="36"/>
                  </a:lnTo>
                  <a:lnTo>
                    <a:pt x="153" y="30"/>
                  </a:lnTo>
                  <a:lnTo>
                    <a:pt x="160" y="22"/>
                  </a:lnTo>
                  <a:lnTo>
                    <a:pt x="168" y="16"/>
                  </a:lnTo>
                  <a:lnTo>
                    <a:pt x="172" y="13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0"/>
                  </a:lnTo>
                  <a:lnTo>
                    <a:pt x="179" y="8"/>
                  </a:lnTo>
                  <a:lnTo>
                    <a:pt x="179" y="4"/>
                  </a:lnTo>
                  <a:lnTo>
                    <a:pt x="178" y="2"/>
                  </a:lnTo>
                  <a:lnTo>
                    <a:pt x="177" y="1"/>
                  </a:lnTo>
                  <a:lnTo>
                    <a:pt x="176" y="0"/>
                  </a:lnTo>
                  <a:lnTo>
                    <a:pt x="173" y="0"/>
                  </a:lnTo>
                  <a:lnTo>
                    <a:pt x="17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77" name="Freeform 289"/>
            <p:cNvSpPr/>
            <p:nvPr/>
          </p:nvSpPr>
          <p:spPr bwMode="auto">
            <a:xfrm>
              <a:off x="4238626" y="1163638"/>
              <a:ext cx="66675" cy="58738"/>
            </a:xfrm>
            <a:custGeom>
              <a:avLst/>
              <a:gdLst/>
              <a:ahLst/>
              <a:cxnLst>
                <a:cxn ang="0">
                  <a:pos x="159" y="1"/>
                </a:cxn>
                <a:cxn ang="0">
                  <a:pos x="159" y="1"/>
                </a:cxn>
                <a:cxn ang="0">
                  <a:pos x="150" y="11"/>
                </a:cxn>
                <a:cxn ang="0">
                  <a:pos x="141" y="22"/>
                </a:cxn>
                <a:cxn ang="0">
                  <a:pos x="120" y="39"/>
                </a:cxn>
                <a:cxn ang="0">
                  <a:pos x="76" y="72"/>
                </a:cxn>
                <a:cxn ang="0">
                  <a:pos x="76" y="72"/>
                </a:cxn>
                <a:cxn ang="0">
                  <a:pos x="56" y="87"/>
                </a:cxn>
                <a:cxn ang="0">
                  <a:pos x="38" y="104"/>
                </a:cxn>
                <a:cxn ang="0">
                  <a:pos x="3" y="138"/>
                </a:cxn>
                <a:cxn ang="0">
                  <a:pos x="3" y="138"/>
                </a:cxn>
                <a:cxn ang="0">
                  <a:pos x="0" y="141"/>
                </a:cxn>
                <a:cxn ang="0">
                  <a:pos x="0" y="142"/>
                </a:cxn>
                <a:cxn ang="0">
                  <a:pos x="3" y="146"/>
                </a:cxn>
                <a:cxn ang="0">
                  <a:pos x="5" y="149"/>
                </a:cxn>
                <a:cxn ang="0">
                  <a:pos x="8" y="147"/>
                </a:cxn>
                <a:cxn ang="0">
                  <a:pos x="10" y="146"/>
                </a:cxn>
                <a:cxn ang="0">
                  <a:pos x="10" y="146"/>
                </a:cxn>
                <a:cxn ang="0">
                  <a:pos x="31" y="127"/>
                </a:cxn>
                <a:cxn ang="0">
                  <a:pos x="52" y="107"/>
                </a:cxn>
                <a:cxn ang="0">
                  <a:pos x="74" y="89"/>
                </a:cxn>
                <a:cxn ang="0">
                  <a:pos x="97" y="70"/>
                </a:cxn>
                <a:cxn ang="0">
                  <a:pos x="97" y="70"/>
                </a:cxn>
                <a:cxn ang="0">
                  <a:pos x="115" y="57"/>
                </a:cxn>
                <a:cxn ang="0">
                  <a:pos x="135" y="43"/>
                </a:cxn>
                <a:cxn ang="0">
                  <a:pos x="152" y="27"/>
                </a:cxn>
                <a:cxn ang="0">
                  <a:pos x="159" y="18"/>
                </a:cxn>
                <a:cxn ang="0">
                  <a:pos x="167" y="10"/>
                </a:cxn>
                <a:cxn ang="0">
                  <a:pos x="167" y="10"/>
                </a:cxn>
                <a:cxn ang="0">
                  <a:pos x="169" y="8"/>
                </a:cxn>
                <a:cxn ang="0">
                  <a:pos x="169" y="5"/>
                </a:cxn>
                <a:cxn ang="0">
                  <a:pos x="166" y="1"/>
                </a:cxn>
                <a:cxn ang="0">
                  <a:pos x="165" y="0"/>
                </a:cxn>
                <a:cxn ang="0">
                  <a:pos x="162" y="0"/>
                </a:cxn>
                <a:cxn ang="0">
                  <a:pos x="161" y="0"/>
                </a:cxn>
                <a:cxn ang="0">
                  <a:pos x="159" y="1"/>
                </a:cxn>
                <a:cxn ang="0">
                  <a:pos x="159" y="1"/>
                </a:cxn>
              </a:cxnLst>
              <a:rect l="0" t="0" r="r" b="b"/>
              <a:pathLst>
                <a:path w="169" h="149">
                  <a:moveTo>
                    <a:pt x="159" y="1"/>
                  </a:moveTo>
                  <a:lnTo>
                    <a:pt x="159" y="1"/>
                  </a:lnTo>
                  <a:lnTo>
                    <a:pt x="150" y="11"/>
                  </a:lnTo>
                  <a:lnTo>
                    <a:pt x="141" y="22"/>
                  </a:lnTo>
                  <a:lnTo>
                    <a:pt x="120" y="39"/>
                  </a:lnTo>
                  <a:lnTo>
                    <a:pt x="76" y="72"/>
                  </a:lnTo>
                  <a:lnTo>
                    <a:pt x="76" y="72"/>
                  </a:lnTo>
                  <a:lnTo>
                    <a:pt x="56" y="87"/>
                  </a:lnTo>
                  <a:lnTo>
                    <a:pt x="38" y="104"/>
                  </a:lnTo>
                  <a:lnTo>
                    <a:pt x="3" y="138"/>
                  </a:lnTo>
                  <a:lnTo>
                    <a:pt x="3" y="138"/>
                  </a:lnTo>
                  <a:lnTo>
                    <a:pt x="0" y="141"/>
                  </a:lnTo>
                  <a:lnTo>
                    <a:pt x="0" y="142"/>
                  </a:lnTo>
                  <a:lnTo>
                    <a:pt x="3" y="146"/>
                  </a:lnTo>
                  <a:lnTo>
                    <a:pt x="5" y="149"/>
                  </a:lnTo>
                  <a:lnTo>
                    <a:pt x="8" y="147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31" y="127"/>
                  </a:lnTo>
                  <a:lnTo>
                    <a:pt x="52" y="107"/>
                  </a:lnTo>
                  <a:lnTo>
                    <a:pt x="74" y="89"/>
                  </a:lnTo>
                  <a:lnTo>
                    <a:pt x="97" y="70"/>
                  </a:lnTo>
                  <a:lnTo>
                    <a:pt x="97" y="70"/>
                  </a:lnTo>
                  <a:lnTo>
                    <a:pt x="115" y="57"/>
                  </a:lnTo>
                  <a:lnTo>
                    <a:pt x="135" y="43"/>
                  </a:lnTo>
                  <a:lnTo>
                    <a:pt x="152" y="27"/>
                  </a:lnTo>
                  <a:lnTo>
                    <a:pt x="159" y="18"/>
                  </a:lnTo>
                  <a:lnTo>
                    <a:pt x="167" y="10"/>
                  </a:lnTo>
                  <a:lnTo>
                    <a:pt x="167" y="10"/>
                  </a:lnTo>
                  <a:lnTo>
                    <a:pt x="169" y="8"/>
                  </a:lnTo>
                  <a:lnTo>
                    <a:pt x="169" y="5"/>
                  </a:lnTo>
                  <a:lnTo>
                    <a:pt x="166" y="1"/>
                  </a:lnTo>
                  <a:lnTo>
                    <a:pt x="165" y="0"/>
                  </a:lnTo>
                  <a:lnTo>
                    <a:pt x="162" y="0"/>
                  </a:lnTo>
                  <a:lnTo>
                    <a:pt x="161" y="0"/>
                  </a:lnTo>
                  <a:lnTo>
                    <a:pt x="159" y="1"/>
                  </a:lnTo>
                  <a:lnTo>
                    <a:pt x="15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78" name="Freeform 290"/>
            <p:cNvSpPr/>
            <p:nvPr/>
          </p:nvSpPr>
          <p:spPr bwMode="auto">
            <a:xfrm>
              <a:off x="4235451" y="1122363"/>
              <a:ext cx="74613" cy="65088"/>
            </a:xfrm>
            <a:custGeom>
              <a:avLst/>
              <a:gdLst/>
              <a:ahLst/>
              <a:cxnLst>
                <a:cxn ang="0">
                  <a:pos x="175" y="2"/>
                </a:cxn>
                <a:cxn ang="0">
                  <a:pos x="175" y="2"/>
                </a:cxn>
                <a:cxn ang="0">
                  <a:pos x="167" y="11"/>
                </a:cxn>
                <a:cxn ang="0">
                  <a:pos x="158" y="19"/>
                </a:cxn>
                <a:cxn ang="0">
                  <a:pos x="140" y="36"/>
                </a:cxn>
                <a:cxn ang="0">
                  <a:pos x="140" y="36"/>
                </a:cxn>
                <a:cxn ang="0">
                  <a:pos x="125" y="48"/>
                </a:cxn>
                <a:cxn ang="0">
                  <a:pos x="111" y="60"/>
                </a:cxn>
                <a:cxn ang="0">
                  <a:pos x="79" y="83"/>
                </a:cxn>
                <a:cxn ang="0">
                  <a:pos x="79" y="83"/>
                </a:cxn>
                <a:cxn ang="0">
                  <a:pos x="59" y="99"/>
                </a:cxn>
                <a:cxn ang="0">
                  <a:pos x="39" y="117"/>
                </a:cxn>
                <a:cxn ang="0">
                  <a:pos x="19" y="136"/>
                </a:cxn>
                <a:cxn ang="0">
                  <a:pos x="1" y="155"/>
                </a:cxn>
                <a:cxn ang="0">
                  <a:pos x="1" y="155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1" y="163"/>
                </a:cxn>
                <a:cxn ang="0">
                  <a:pos x="4" y="164"/>
                </a:cxn>
                <a:cxn ang="0">
                  <a:pos x="5" y="164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3"/>
                </a:cxn>
                <a:cxn ang="0">
                  <a:pos x="31" y="141"/>
                </a:cxn>
                <a:cxn ang="0">
                  <a:pos x="55" y="120"/>
                </a:cxn>
                <a:cxn ang="0">
                  <a:pos x="103" y="79"/>
                </a:cxn>
                <a:cxn ang="0">
                  <a:pos x="103" y="79"/>
                </a:cxn>
                <a:cxn ang="0">
                  <a:pos x="129" y="59"/>
                </a:cxn>
                <a:cxn ang="0">
                  <a:pos x="142" y="48"/>
                </a:cxn>
                <a:cxn ang="0">
                  <a:pos x="155" y="38"/>
                </a:cxn>
                <a:cxn ang="0">
                  <a:pos x="155" y="38"/>
                </a:cxn>
                <a:cxn ang="0">
                  <a:pos x="171" y="23"/>
                </a:cxn>
                <a:cxn ang="0">
                  <a:pos x="178" y="15"/>
                </a:cxn>
                <a:cxn ang="0">
                  <a:pos x="184" y="8"/>
                </a:cxn>
                <a:cxn ang="0">
                  <a:pos x="184" y="8"/>
                </a:cxn>
                <a:cxn ang="0">
                  <a:pos x="185" y="5"/>
                </a:cxn>
                <a:cxn ang="0">
                  <a:pos x="185" y="4"/>
                </a:cxn>
                <a:cxn ang="0">
                  <a:pos x="183" y="0"/>
                </a:cxn>
                <a:cxn ang="0">
                  <a:pos x="178" y="0"/>
                </a:cxn>
                <a:cxn ang="0">
                  <a:pos x="176" y="0"/>
                </a:cxn>
                <a:cxn ang="0">
                  <a:pos x="175" y="2"/>
                </a:cxn>
                <a:cxn ang="0">
                  <a:pos x="175" y="2"/>
                </a:cxn>
              </a:cxnLst>
              <a:rect l="0" t="0" r="r" b="b"/>
              <a:pathLst>
                <a:path w="185" h="164">
                  <a:moveTo>
                    <a:pt x="175" y="2"/>
                  </a:moveTo>
                  <a:lnTo>
                    <a:pt x="175" y="2"/>
                  </a:lnTo>
                  <a:lnTo>
                    <a:pt x="167" y="11"/>
                  </a:lnTo>
                  <a:lnTo>
                    <a:pt x="158" y="19"/>
                  </a:lnTo>
                  <a:lnTo>
                    <a:pt x="140" y="36"/>
                  </a:lnTo>
                  <a:lnTo>
                    <a:pt x="140" y="36"/>
                  </a:lnTo>
                  <a:lnTo>
                    <a:pt x="125" y="48"/>
                  </a:lnTo>
                  <a:lnTo>
                    <a:pt x="111" y="60"/>
                  </a:lnTo>
                  <a:lnTo>
                    <a:pt x="79" y="83"/>
                  </a:lnTo>
                  <a:lnTo>
                    <a:pt x="79" y="83"/>
                  </a:lnTo>
                  <a:lnTo>
                    <a:pt x="59" y="99"/>
                  </a:lnTo>
                  <a:lnTo>
                    <a:pt x="39" y="117"/>
                  </a:lnTo>
                  <a:lnTo>
                    <a:pt x="19" y="136"/>
                  </a:lnTo>
                  <a:lnTo>
                    <a:pt x="1" y="155"/>
                  </a:lnTo>
                  <a:lnTo>
                    <a:pt x="1" y="155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1" y="163"/>
                  </a:lnTo>
                  <a:lnTo>
                    <a:pt x="4" y="164"/>
                  </a:lnTo>
                  <a:lnTo>
                    <a:pt x="5" y="164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3"/>
                  </a:lnTo>
                  <a:lnTo>
                    <a:pt x="31" y="141"/>
                  </a:lnTo>
                  <a:lnTo>
                    <a:pt x="55" y="120"/>
                  </a:lnTo>
                  <a:lnTo>
                    <a:pt x="103" y="79"/>
                  </a:lnTo>
                  <a:lnTo>
                    <a:pt x="103" y="79"/>
                  </a:lnTo>
                  <a:lnTo>
                    <a:pt x="129" y="59"/>
                  </a:lnTo>
                  <a:lnTo>
                    <a:pt x="142" y="48"/>
                  </a:lnTo>
                  <a:lnTo>
                    <a:pt x="155" y="38"/>
                  </a:lnTo>
                  <a:lnTo>
                    <a:pt x="155" y="38"/>
                  </a:lnTo>
                  <a:lnTo>
                    <a:pt x="171" y="23"/>
                  </a:lnTo>
                  <a:lnTo>
                    <a:pt x="178" y="15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5" y="5"/>
                  </a:lnTo>
                  <a:lnTo>
                    <a:pt x="185" y="4"/>
                  </a:lnTo>
                  <a:lnTo>
                    <a:pt x="183" y="0"/>
                  </a:lnTo>
                  <a:lnTo>
                    <a:pt x="178" y="0"/>
                  </a:lnTo>
                  <a:lnTo>
                    <a:pt x="176" y="0"/>
                  </a:lnTo>
                  <a:lnTo>
                    <a:pt x="175" y="2"/>
                  </a:lnTo>
                  <a:lnTo>
                    <a:pt x="17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79" name="Freeform 291"/>
            <p:cNvSpPr/>
            <p:nvPr/>
          </p:nvSpPr>
          <p:spPr bwMode="auto">
            <a:xfrm>
              <a:off x="4232276" y="1285876"/>
              <a:ext cx="76200" cy="73025"/>
            </a:xfrm>
            <a:custGeom>
              <a:avLst/>
              <a:gdLst/>
              <a:ahLst/>
              <a:cxnLst>
                <a:cxn ang="0">
                  <a:pos x="181" y="1"/>
                </a:cxn>
                <a:cxn ang="0">
                  <a:pos x="181" y="1"/>
                </a:cxn>
                <a:cxn ang="0">
                  <a:pos x="156" y="24"/>
                </a:cxn>
                <a:cxn ang="0">
                  <a:pos x="132" y="44"/>
                </a:cxn>
                <a:cxn ang="0">
                  <a:pos x="105" y="65"/>
                </a:cxn>
                <a:cxn ang="0">
                  <a:pos x="82" y="88"/>
                </a:cxn>
                <a:cxn ang="0">
                  <a:pos x="82" y="88"/>
                </a:cxn>
                <a:cxn ang="0">
                  <a:pos x="56" y="111"/>
                </a:cxn>
                <a:cxn ang="0">
                  <a:pos x="31" y="137"/>
                </a:cxn>
                <a:cxn ang="0">
                  <a:pos x="31" y="137"/>
                </a:cxn>
                <a:cxn ang="0">
                  <a:pos x="14" y="154"/>
                </a:cxn>
                <a:cxn ang="0">
                  <a:pos x="6" y="163"/>
                </a:cxn>
                <a:cxn ang="0">
                  <a:pos x="1" y="174"/>
                </a:cxn>
                <a:cxn ang="0">
                  <a:pos x="1" y="174"/>
                </a:cxn>
                <a:cxn ang="0">
                  <a:pos x="0" y="177"/>
                </a:cxn>
                <a:cxn ang="0">
                  <a:pos x="1" y="179"/>
                </a:cxn>
                <a:cxn ang="0">
                  <a:pos x="3" y="182"/>
                </a:cxn>
                <a:cxn ang="0">
                  <a:pos x="5" y="183"/>
                </a:cxn>
                <a:cxn ang="0">
                  <a:pos x="7" y="183"/>
                </a:cxn>
                <a:cxn ang="0">
                  <a:pos x="9" y="182"/>
                </a:cxn>
                <a:cxn ang="0">
                  <a:pos x="10" y="180"/>
                </a:cxn>
                <a:cxn ang="0">
                  <a:pos x="10" y="180"/>
                </a:cxn>
                <a:cxn ang="0">
                  <a:pos x="18" y="169"/>
                </a:cxn>
                <a:cxn ang="0">
                  <a:pos x="27" y="157"/>
                </a:cxn>
                <a:cxn ang="0">
                  <a:pos x="45" y="137"/>
                </a:cxn>
                <a:cxn ang="0">
                  <a:pos x="45" y="137"/>
                </a:cxn>
                <a:cxn ang="0">
                  <a:pos x="68" y="116"/>
                </a:cxn>
                <a:cxn ang="0">
                  <a:pos x="90" y="95"/>
                </a:cxn>
                <a:cxn ang="0">
                  <a:pos x="90" y="95"/>
                </a:cxn>
                <a:cxn ang="0">
                  <a:pos x="139" y="52"/>
                </a:cxn>
                <a:cxn ang="0">
                  <a:pos x="189" y="9"/>
                </a:cxn>
                <a:cxn ang="0">
                  <a:pos x="189" y="9"/>
                </a:cxn>
                <a:cxn ang="0">
                  <a:pos x="190" y="8"/>
                </a:cxn>
                <a:cxn ang="0">
                  <a:pos x="192" y="5"/>
                </a:cxn>
                <a:cxn ang="0">
                  <a:pos x="189" y="3"/>
                </a:cxn>
                <a:cxn ang="0">
                  <a:pos x="185" y="0"/>
                </a:cxn>
                <a:cxn ang="0">
                  <a:pos x="184" y="0"/>
                </a:cxn>
                <a:cxn ang="0">
                  <a:pos x="181" y="1"/>
                </a:cxn>
                <a:cxn ang="0">
                  <a:pos x="181" y="1"/>
                </a:cxn>
              </a:cxnLst>
              <a:rect l="0" t="0" r="r" b="b"/>
              <a:pathLst>
                <a:path w="192" h="183">
                  <a:moveTo>
                    <a:pt x="181" y="1"/>
                  </a:moveTo>
                  <a:lnTo>
                    <a:pt x="181" y="1"/>
                  </a:lnTo>
                  <a:lnTo>
                    <a:pt x="156" y="24"/>
                  </a:lnTo>
                  <a:lnTo>
                    <a:pt x="132" y="44"/>
                  </a:lnTo>
                  <a:lnTo>
                    <a:pt x="105" y="65"/>
                  </a:lnTo>
                  <a:lnTo>
                    <a:pt x="82" y="88"/>
                  </a:lnTo>
                  <a:lnTo>
                    <a:pt x="82" y="88"/>
                  </a:lnTo>
                  <a:lnTo>
                    <a:pt x="56" y="111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14" y="154"/>
                  </a:lnTo>
                  <a:lnTo>
                    <a:pt x="6" y="163"/>
                  </a:lnTo>
                  <a:lnTo>
                    <a:pt x="1" y="174"/>
                  </a:lnTo>
                  <a:lnTo>
                    <a:pt x="1" y="174"/>
                  </a:lnTo>
                  <a:lnTo>
                    <a:pt x="0" y="177"/>
                  </a:lnTo>
                  <a:lnTo>
                    <a:pt x="1" y="179"/>
                  </a:lnTo>
                  <a:lnTo>
                    <a:pt x="3" y="182"/>
                  </a:lnTo>
                  <a:lnTo>
                    <a:pt x="5" y="183"/>
                  </a:lnTo>
                  <a:lnTo>
                    <a:pt x="7" y="183"/>
                  </a:lnTo>
                  <a:lnTo>
                    <a:pt x="9" y="182"/>
                  </a:lnTo>
                  <a:lnTo>
                    <a:pt x="10" y="180"/>
                  </a:lnTo>
                  <a:lnTo>
                    <a:pt x="10" y="180"/>
                  </a:lnTo>
                  <a:lnTo>
                    <a:pt x="18" y="169"/>
                  </a:lnTo>
                  <a:lnTo>
                    <a:pt x="27" y="157"/>
                  </a:lnTo>
                  <a:lnTo>
                    <a:pt x="45" y="137"/>
                  </a:lnTo>
                  <a:lnTo>
                    <a:pt x="45" y="137"/>
                  </a:lnTo>
                  <a:lnTo>
                    <a:pt x="68" y="116"/>
                  </a:lnTo>
                  <a:lnTo>
                    <a:pt x="90" y="95"/>
                  </a:lnTo>
                  <a:lnTo>
                    <a:pt x="90" y="95"/>
                  </a:lnTo>
                  <a:lnTo>
                    <a:pt x="139" y="52"/>
                  </a:lnTo>
                  <a:lnTo>
                    <a:pt x="189" y="9"/>
                  </a:lnTo>
                  <a:lnTo>
                    <a:pt x="189" y="9"/>
                  </a:lnTo>
                  <a:lnTo>
                    <a:pt x="190" y="8"/>
                  </a:lnTo>
                  <a:lnTo>
                    <a:pt x="192" y="5"/>
                  </a:lnTo>
                  <a:lnTo>
                    <a:pt x="189" y="3"/>
                  </a:lnTo>
                  <a:lnTo>
                    <a:pt x="185" y="0"/>
                  </a:lnTo>
                  <a:lnTo>
                    <a:pt x="184" y="0"/>
                  </a:lnTo>
                  <a:lnTo>
                    <a:pt x="181" y="1"/>
                  </a:lnTo>
                  <a:lnTo>
                    <a:pt x="18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80" name="Freeform 292"/>
            <p:cNvSpPr/>
            <p:nvPr/>
          </p:nvSpPr>
          <p:spPr bwMode="auto">
            <a:xfrm>
              <a:off x="4232276" y="1336676"/>
              <a:ext cx="69850" cy="60325"/>
            </a:xfrm>
            <a:custGeom>
              <a:avLst/>
              <a:gdLst/>
              <a:ahLst/>
              <a:cxnLst>
                <a:cxn ang="0">
                  <a:pos x="168" y="1"/>
                </a:cxn>
                <a:cxn ang="0">
                  <a:pos x="168" y="1"/>
                </a:cxn>
                <a:cxn ang="0">
                  <a:pos x="145" y="18"/>
                </a:cxn>
                <a:cxn ang="0">
                  <a:pos x="121" y="37"/>
                </a:cxn>
                <a:cxn ang="0">
                  <a:pos x="98" y="58"/>
                </a:cxn>
                <a:cxn ang="0">
                  <a:pos x="75" y="78"/>
                </a:cxn>
                <a:cxn ang="0">
                  <a:pos x="75" y="78"/>
                </a:cxn>
                <a:cxn ang="0">
                  <a:pos x="51" y="99"/>
                </a:cxn>
                <a:cxn ang="0">
                  <a:pos x="27" y="120"/>
                </a:cxn>
                <a:cxn ang="0">
                  <a:pos x="27" y="120"/>
                </a:cxn>
                <a:cxn ang="0">
                  <a:pos x="19" y="126"/>
                </a:cxn>
                <a:cxn ang="0">
                  <a:pos x="11" y="132"/>
                </a:cxn>
                <a:cxn ang="0">
                  <a:pos x="5" y="138"/>
                </a:cxn>
                <a:cxn ang="0">
                  <a:pos x="2" y="142"/>
                </a:cxn>
                <a:cxn ang="0">
                  <a:pos x="0" y="146"/>
                </a:cxn>
                <a:cxn ang="0">
                  <a:pos x="0" y="146"/>
                </a:cxn>
                <a:cxn ang="0">
                  <a:pos x="0" y="149"/>
                </a:cxn>
                <a:cxn ang="0">
                  <a:pos x="1" y="151"/>
                </a:cxn>
                <a:cxn ang="0">
                  <a:pos x="3" y="154"/>
                </a:cxn>
                <a:cxn ang="0">
                  <a:pos x="9" y="153"/>
                </a:cxn>
                <a:cxn ang="0">
                  <a:pos x="10" y="151"/>
                </a:cxn>
                <a:cxn ang="0">
                  <a:pos x="11" y="150"/>
                </a:cxn>
                <a:cxn ang="0">
                  <a:pos x="11" y="150"/>
                </a:cxn>
                <a:cxn ang="0">
                  <a:pos x="13" y="146"/>
                </a:cxn>
                <a:cxn ang="0">
                  <a:pos x="17" y="142"/>
                </a:cxn>
                <a:cxn ang="0">
                  <a:pos x="26" y="134"/>
                </a:cxn>
                <a:cxn ang="0">
                  <a:pos x="44" y="121"/>
                </a:cxn>
                <a:cxn ang="0">
                  <a:pos x="44" y="121"/>
                </a:cxn>
                <a:cxn ang="0">
                  <a:pos x="83" y="86"/>
                </a:cxn>
                <a:cxn ang="0">
                  <a:pos x="83" y="86"/>
                </a:cxn>
                <a:cxn ang="0">
                  <a:pos x="128" y="47"/>
                </a:cxn>
                <a:cxn ang="0">
                  <a:pos x="150" y="27"/>
                </a:cxn>
                <a:cxn ang="0">
                  <a:pos x="173" y="10"/>
                </a:cxn>
                <a:cxn ang="0">
                  <a:pos x="173" y="10"/>
                </a:cxn>
                <a:cxn ang="0">
                  <a:pos x="176" y="9"/>
                </a:cxn>
                <a:cxn ang="0">
                  <a:pos x="176" y="6"/>
                </a:cxn>
                <a:cxn ang="0">
                  <a:pos x="176" y="2"/>
                </a:cxn>
                <a:cxn ang="0">
                  <a:pos x="172" y="0"/>
                </a:cxn>
                <a:cxn ang="0">
                  <a:pos x="171" y="0"/>
                </a:cxn>
                <a:cxn ang="0">
                  <a:pos x="168" y="1"/>
                </a:cxn>
                <a:cxn ang="0">
                  <a:pos x="168" y="1"/>
                </a:cxn>
              </a:cxnLst>
              <a:rect l="0" t="0" r="r" b="b"/>
              <a:pathLst>
                <a:path w="176" h="154">
                  <a:moveTo>
                    <a:pt x="168" y="1"/>
                  </a:moveTo>
                  <a:lnTo>
                    <a:pt x="168" y="1"/>
                  </a:lnTo>
                  <a:lnTo>
                    <a:pt x="145" y="18"/>
                  </a:lnTo>
                  <a:lnTo>
                    <a:pt x="121" y="37"/>
                  </a:lnTo>
                  <a:lnTo>
                    <a:pt x="98" y="58"/>
                  </a:lnTo>
                  <a:lnTo>
                    <a:pt x="75" y="78"/>
                  </a:lnTo>
                  <a:lnTo>
                    <a:pt x="75" y="78"/>
                  </a:lnTo>
                  <a:lnTo>
                    <a:pt x="51" y="99"/>
                  </a:lnTo>
                  <a:lnTo>
                    <a:pt x="27" y="120"/>
                  </a:lnTo>
                  <a:lnTo>
                    <a:pt x="27" y="120"/>
                  </a:lnTo>
                  <a:lnTo>
                    <a:pt x="19" y="126"/>
                  </a:lnTo>
                  <a:lnTo>
                    <a:pt x="11" y="132"/>
                  </a:lnTo>
                  <a:lnTo>
                    <a:pt x="5" y="138"/>
                  </a:lnTo>
                  <a:lnTo>
                    <a:pt x="2" y="142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9"/>
                  </a:lnTo>
                  <a:lnTo>
                    <a:pt x="1" y="151"/>
                  </a:lnTo>
                  <a:lnTo>
                    <a:pt x="3" y="154"/>
                  </a:lnTo>
                  <a:lnTo>
                    <a:pt x="9" y="153"/>
                  </a:lnTo>
                  <a:lnTo>
                    <a:pt x="10" y="151"/>
                  </a:lnTo>
                  <a:lnTo>
                    <a:pt x="11" y="150"/>
                  </a:lnTo>
                  <a:lnTo>
                    <a:pt x="11" y="150"/>
                  </a:lnTo>
                  <a:lnTo>
                    <a:pt x="13" y="146"/>
                  </a:lnTo>
                  <a:lnTo>
                    <a:pt x="17" y="142"/>
                  </a:lnTo>
                  <a:lnTo>
                    <a:pt x="26" y="134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83" y="86"/>
                  </a:lnTo>
                  <a:lnTo>
                    <a:pt x="83" y="86"/>
                  </a:lnTo>
                  <a:lnTo>
                    <a:pt x="128" y="47"/>
                  </a:lnTo>
                  <a:lnTo>
                    <a:pt x="150" y="27"/>
                  </a:lnTo>
                  <a:lnTo>
                    <a:pt x="173" y="10"/>
                  </a:lnTo>
                  <a:lnTo>
                    <a:pt x="173" y="10"/>
                  </a:lnTo>
                  <a:lnTo>
                    <a:pt x="176" y="9"/>
                  </a:lnTo>
                  <a:lnTo>
                    <a:pt x="176" y="6"/>
                  </a:lnTo>
                  <a:lnTo>
                    <a:pt x="176" y="2"/>
                  </a:lnTo>
                  <a:lnTo>
                    <a:pt x="172" y="0"/>
                  </a:lnTo>
                  <a:lnTo>
                    <a:pt x="171" y="0"/>
                  </a:lnTo>
                  <a:lnTo>
                    <a:pt x="168" y="1"/>
                  </a:lnTo>
                  <a:lnTo>
                    <a:pt x="16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81" name="Freeform 293"/>
            <p:cNvSpPr/>
            <p:nvPr/>
          </p:nvSpPr>
          <p:spPr bwMode="auto">
            <a:xfrm>
              <a:off x="4233864" y="1349376"/>
              <a:ext cx="106363" cy="87313"/>
            </a:xfrm>
            <a:custGeom>
              <a:avLst/>
              <a:gdLst/>
              <a:ahLst/>
              <a:cxnLst>
                <a:cxn ang="0">
                  <a:pos x="259" y="1"/>
                </a:cxn>
                <a:cxn ang="0">
                  <a:pos x="259" y="1"/>
                </a:cxn>
                <a:cxn ang="0">
                  <a:pos x="244" y="10"/>
                </a:cxn>
                <a:cxn ang="0">
                  <a:pos x="229" y="22"/>
                </a:cxn>
                <a:cxn ang="0">
                  <a:pos x="202" y="45"/>
                </a:cxn>
                <a:cxn ang="0">
                  <a:pos x="202" y="45"/>
                </a:cxn>
                <a:cxn ang="0">
                  <a:pos x="184" y="61"/>
                </a:cxn>
                <a:cxn ang="0">
                  <a:pos x="164" y="77"/>
                </a:cxn>
                <a:cxn ang="0">
                  <a:pos x="123" y="107"/>
                </a:cxn>
                <a:cxn ang="0">
                  <a:pos x="123" y="107"/>
                </a:cxn>
                <a:cxn ang="0">
                  <a:pos x="59" y="154"/>
                </a:cxn>
                <a:cxn ang="0">
                  <a:pos x="44" y="166"/>
                </a:cxn>
                <a:cxn ang="0">
                  <a:pos x="29" y="179"/>
                </a:cxn>
                <a:cxn ang="0">
                  <a:pos x="15" y="193"/>
                </a:cxn>
                <a:cxn ang="0">
                  <a:pos x="2" y="207"/>
                </a:cxn>
                <a:cxn ang="0">
                  <a:pos x="2" y="207"/>
                </a:cxn>
                <a:cxn ang="0">
                  <a:pos x="0" y="209"/>
                </a:cxn>
                <a:cxn ang="0">
                  <a:pos x="0" y="211"/>
                </a:cxn>
                <a:cxn ang="0">
                  <a:pos x="2" y="215"/>
                </a:cxn>
                <a:cxn ang="0">
                  <a:pos x="3" y="217"/>
                </a:cxn>
                <a:cxn ang="0">
                  <a:pos x="6" y="217"/>
                </a:cxn>
                <a:cxn ang="0">
                  <a:pos x="8" y="217"/>
                </a:cxn>
                <a:cxn ang="0">
                  <a:pos x="10" y="215"/>
                </a:cxn>
                <a:cxn ang="0">
                  <a:pos x="10" y="215"/>
                </a:cxn>
                <a:cxn ang="0">
                  <a:pos x="23" y="201"/>
                </a:cxn>
                <a:cxn ang="0">
                  <a:pos x="36" y="188"/>
                </a:cxn>
                <a:cxn ang="0">
                  <a:pos x="51" y="175"/>
                </a:cxn>
                <a:cxn ang="0">
                  <a:pos x="67" y="163"/>
                </a:cxn>
                <a:cxn ang="0">
                  <a:pos x="99" y="139"/>
                </a:cxn>
                <a:cxn ang="0">
                  <a:pos x="130" y="117"/>
                </a:cxn>
                <a:cxn ang="0">
                  <a:pos x="130" y="117"/>
                </a:cxn>
                <a:cxn ang="0">
                  <a:pos x="159" y="95"/>
                </a:cxn>
                <a:cxn ang="0">
                  <a:pos x="187" y="73"/>
                </a:cxn>
                <a:cxn ang="0">
                  <a:pos x="187" y="73"/>
                </a:cxn>
                <a:cxn ang="0">
                  <a:pos x="206" y="57"/>
                </a:cxn>
                <a:cxn ang="0">
                  <a:pos x="225" y="40"/>
                </a:cxn>
                <a:cxn ang="0">
                  <a:pos x="245" y="24"/>
                </a:cxn>
                <a:cxn ang="0">
                  <a:pos x="254" y="17"/>
                </a:cxn>
                <a:cxn ang="0">
                  <a:pos x="265" y="10"/>
                </a:cxn>
                <a:cxn ang="0">
                  <a:pos x="265" y="10"/>
                </a:cxn>
                <a:cxn ang="0">
                  <a:pos x="267" y="9"/>
                </a:cxn>
                <a:cxn ang="0">
                  <a:pos x="269" y="7"/>
                </a:cxn>
                <a:cxn ang="0">
                  <a:pos x="267" y="3"/>
                </a:cxn>
                <a:cxn ang="0">
                  <a:pos x="265" y="0"/>
                </a:cxn>
                <a:cxn ang="0">
                  <a:pos x="262" y="0"/>
                </a:cxn>
                <a:cxn ang="0">
                  <a:pos x="259" y="1"/>
                </a:cxn>
                <a:cxn ang="0">
                  <a:pos x="259" y="1"/>
                </a:cxn>
              </a:cxnLst>
              <a:rect l="0" t="0" r="r" b="b"/>
              <a:pathLst>
                <a:path w="269" h="217">
                  <a:moveTo>
                    <a:pt x="259" y="1"/>
                  </a:moveTo>
                  <a:lnTo>
                    <a:pt x="259" y="1"/>
                  </a:lnTo>
                  <a:lnTo>
                    <a:pt x="244" y="10"/>
                  </a:lnTo>
                  <a:lnTo>
                    <a:pt x="229" y="22"/>
                  </a:lnTo>
                  <a:lnTo>
                    <a:pt x="202" y="45"/>
                  </a:lnTo>
                  <a:lnTo>
                    <a:pt x="202" y="45"/>
                  </a:lnTo>
                  <a:lnTo>
                    <a:pt x="184" y="61"/>
                  </a:lnTo>
                  <a:lnTo>
                    <a:pt x="164" y="77"/>
                  </a:lnTo>
                  <a:lnTo>
                    <a:pt x="123" y="107"/>
                  </a:lnTo>
                  <a:lnTo>
                    <a:pt x="123" y="107"/>
                  </a:lnTo>
                  <a:lnTo>
                    <a:pt x="59" y="154"/>
                  </a:lnTo>
                  <a:lnTo>
                    <a:pt x="44" y="166"/>
                  </a:lnTo>
                  <a:lnTo>
                    <a:pt x="29" y="179"/>
                  </a:lnTo>
                  <a:lnTo>
                    <a:pt x="15" y="193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0" y="209"/>
                  </a:lnTo>
                  <a:lnTo>
                    <a:pt x="0" y="211"/>
                  </a:lnTo>
                  <a:lnTo>
                    <a:pt x="2" y="215"/>
                  </a:lnTo>
                  <a:lnTo>
                    <a:pt x="3" y="217"/>
                  </a:lnTo>
                  <a:lnTo>
                    <a:pt x="6" y="217"/>
                  </a:lnTo>
                  <a:lnTo>
                    <a:pt x="8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23" y="201"/>
                  </a:lnTo>
                  <a:lnTo>
                    <a:pt x="36" y="188"/>
                  </a:lnTo>
                  <a:lnTo>
                    <a:pt x="51" y="175"/>
                  </a:lnTo>
                  <a:lnTo>
                    <a:pt x="67" y="163"/>
                  </a:lnTo>
                  <a:lnTo>
                    <a:pt x="99" y="139"/>
                  </a:lnTo>
                  <a:lnTo>
                    <a:pt x="130" y="117"/>
                  </a:lnTo>
                  <a:lnTo>
                    <a:pt x="130" y="117"/>
                  </a:lnTo>
                  <a:lnTo>
                    <a:pt x="159" y="95"/>
                  </a:lnTo>
                  <a:lnTo>
                    <a:pt x="187" y="73"/>
                  </a:lnTo>
                  <a:lnTo>
                    <a:pt x="187" y="73"/>
                  </a:lnTo>
                  <a:lnTo>
                    <a:pt x="206" y="57"/>
                  </a:lnTo>
                  <a:lnTo>
                    <a:pt x="225" y="40"/>
                  </a:lnTo>
                  <a:lnTo>
                    <a:pt x="245" y="24"/>
                  </a:lnTo>
                  <a:lnTo>
                    <a:pt x="254" y="17"/>
                  </a:lnTo>
                  <a:lnTo>
                    <a:pt x="265" y="10"/>
                  </a:lnTo>
                  <a:lnTo>
                    <a:pt x="265" y="10"/>
                  </a:lnTo>
                  <a:lnTo>
                    <a:pt x="267" y="9"/>
                  </a:lnTo>
                  <a:lnTo>
                    <a:pt x="269" y="7"/>
                  </a:lnTo>
                  <a:lnTo>
                    <a:pt x="267" y="3"/>
                  </a:lnTo>
                  <a:lnTo>
                    <a:pt x="265" y="0"/>
                  </a:lnTo>
                  <a:lnTo>
                    <a:pt x="262" y="0"/>
                  </a:lnTo>
                  <a:lnTo>
                    <a:pt x="259" y="1"/>
                  </a:lnTo>
                  <a:lnTo>
                    <a:pt x="25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82" name="Freeform 294"/>
            <p:cNvSpPr/>
            <p:nvPr/>
          </p:nvSpPr>
          <p:spPr bwMode="auto">
            <a:xfrm>
              <a:off x="4229101" y="1416051"/>
              <a:ext cx="77788" cy="63500"/>
            </a:xfrm>
            <a:custGeom>
              <a:avLst/>
              <a:gdLst/>
              <a:ahLst/>
              <a:cxnLst>
                <a:cxn ang="0">
                  <a:pos x="185" y="2"/>
                </a:cxn>
                <a:cxn ang="0">
                  <a:pos x="185" y="2"/>
                </a:cxn>
                <a:cxn ang="0">
                  <a:pos x="183" y="6"/>
                </a:cxn>
                <a:cxn ang="0">
                  <a:pos x="179" y="10"/>
                </a:cxn>
                <a:cxn ang="0">
                  <a:pos x="168" y="17"/>
                </a:cxn>
                <a:cxn ang="0">
                  <a:pos x="158" y="22"/>
                </a:cxn>
                <a:cxn ang="0">
                  <a:pos x="150" y="27"/>
                </a:cxn>
                <a:cxn ang="0">
                  <a:pos x="150" y="27"/>
                </a:cxn>
                <a:cxn ang="0">
                  <a:pos x="98" y="69"/>
                </a:cxn>
                <a:cxn ang="0">
                  <a:pos x="98" y="69"/>
                </a:cxn>
                <a:cxn ang="0">
                  <a:pos x="86" y="79"/>
                </a:cxn>
                <a:cxn ang="0">
                  <a:pos x="74" y="90"/>
                </a:cxn>
                <a:cxn ang="0">
                  <a:pos x="52" y="112"/>
                </a:cxn>
                <a:cxn ang="0">
                  <a:pos x="40" y="123"/>
                </a:cxn>
                <a:cxn ang="0">
                  <a:pos x="28" y="133"/>
                </a:cxn>
                <a:cxn ang="0">
                  <a:pos x="15" y="142"/>
                </a:cxn>
                <a:cxn ang="0">
                  <a:pos x="2" y="149"/>
                </a:cxn>
                <a:cxn ang="0">
                  <a:pos x="2" y="149"/>
                </a:cxn>
                <a:cxn ang="0">
                  <a:pos x="0" y="150"/>
                </a:cxn>
                <a:cxn ang="0">
                  <a:pos x="0" y="151"/>
                </a:cxn>
                <a:cxn ang="0">
                  <a:pos x="0" y="154"/>
                </a:cxn>
                <a:cxn ang="0">
                  <a:pos x="0" y="155"/>
                </a:cxn>
                <a:cxn ang="0">
                  <a:pos x="4" y="158"/>
                </a:cxn>
                <a:cxn ang="0">
                  <a:pos x="5" y="159"/>
                </a:cxn>
                <a:cxn ang="0">
                  <a:pos x="8" y="158"/>
                </a:cxn>
                <a:cxn ang="0">
                  <a:pos x="8" y="158"/>
                </a:cxn>
                <a:cxn ang="0">
                  <a:pos x="23" y="151"/>
                </a:cxn>
                <a:cxn ang="0">
                  <a:pos x="36" y="142"/>
                </a:cxn>
                <a:cxn ang="0">
                  <a:pos x="49" y="130"/>
                </a:cxn>
                <a:cxn ang="0">
                  <a:pos x="62" y="120"/>
                </a:cxn>
                <a:cxn ang="0">
                  <a:pos x="86" y="95"/>
                </a:cxn>
                <a:cxn ang="0">
                  <a:pos x="99" y="83"/>
                </a:cxn>
                <a:cxn ang="0">
                  <a:pos x="111" y="73"/>
                </a:cxn>
                <a:cxn ang="0">
                  <a:pos x="111" y="73"/>
                </a:cxn>
                <a:cxn ang="0">
                  <a:pos x="163" y="32"/>
                </a:cxn>
                <a:cxn ang="0">
                  <a:pos x="163" y="32"/>
                </a:cxn>
                <a:cxn ang="0">
                  <a:pos x="171" y="26"/>
                </a:cxn>
                <a:cxn ang="0">
                  <a:pos x="180" y="22"/>
                </a:cxn>
                <a:cxn ang="0">
                  <a:pos x="189" y="15"/>
                </a:cxn>
                <a:cxn ang="0">
                  <a:pos x="192" y="13"/>
                </a:cxn>
                <a:cxn ang="0">
                  <a:pos x="196" y="7"/>
                </a:cxn>
                <a:cxn ang="0">
                  <a:pos x="196" y="7"/>
                </a:cxn>
                <a:cxn ang="0">
                  <a:pos x="196" y="6"/>
                </a:cxn>
                <a:cxn ang="0">
                  <a:pos x="196" y="4"/>
                </a:cxn>
                <a:cxn ang="0">
                  <a:pos x="193" y="1"/>
                </a:cxn>
                <a:cxn ang="0">
                  <a:pos x="189" y="0"/>
                </a:cxn>
                <a:cxn ang="0">
                  <a:pos x="188" y="1"/>
                </a:cxn>
                <a:cxn ang="0">
                  <a:pos x="185" y="2"/>
                </a:cxn>
                <a:cxn ang="0">
                  <a:pos x="185" y="2"/>
                </a:cxn>
              </a:cxnLst>
              <a:rect l="0" t="0" r="r" b="b"/>
              <a:pathLst>
                <a:path w="196" h="159">
                  <a:moveTo>
                    <a:pt x="185" y="2"/>
                  </a:moveTo>
                  <a:lnTo>
                    <a:pt x="185" y="2"/>
                  </a:lnTo>
                  <a:lnTo>
                    <a:pt x="183" y="6"/>
                  </a:lnTo>
                  <a:lnTo>
                    <a:pt x="179" y="10"/>
                  </a:lnTo>
                  <a:lnTo>
                    <a:pt x="168" y="17"/>
                  </a:lnTo>
                  <a:lnTo>
                    <a:pt x="158" y="22"/>
                  </a:lnTo>
                  <a:lnTo>
                    <a:pt x="150" y="27"/>
                  </a:lnTo>
                  <a:lnTo>
                    <a:pt x="150" y="27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86" y="79"/>
                  </a:lnTo>
                  <a:lnTo>
                    <a:pt x="74" y="90"/>
                  </a:lnTo>
                  <a:lnTo>
                    <a:pt x="52" y="112"/>
                  </a:lnTo>
                  <a:lnTo>
                    <a:pt x="40" y="123"/>
                  </a:lnTo>
                  <a:lnTo>
                    <a:pt x="28" y="133"/>
                  </a:lnTo>
                  <a:lnTo>
                    <a:pt x="15" y="142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0" y="150"/>
                  </a:lnTo>
                  <a:lnTo>
                    <a:pt x="0" y="151"/>
                  </a:lnTo>
                  <a:lnTo>
                    <a:pt x="0" y="154"/>
                  </a:lnTo>
                  <a:lnTo>
                    <a:pt x="0" y="155"/>
                  </a:lnTo>
                  <a:lnTo>
                    <a:pt x="4" y="158"/>
                  </a:lnTo>
                  <a:lnTo>
                    <a:pt x="5" y="159"/>
                  </a:lnTo>
                  <a:lnTo>
                    <a:pt x="8" y="158"/>
                  </a:lnTo>
                  <a:lnTo>
                    <a:pt x="8" y="158"/>
                  </a:lnTo>
                  <a:lnTo>
                    <a:pt x="23" y="151"/>
                  </a:lnTo>
                  <a:lnTo>
                    <a:pt x="36" y="142"/>
                  </a:lnTo>
                  <a:lnTo>
                    <a:pt x="49" y="130"/>
                  </a:lnTo>
                  <a:lnTo>
                    <a:pt x="62" y="120"/>
                  </a:lnTo>
                  <a:lnTo>
                    <a:pt x="86" y="95"/>
                  </a:lnTo>
                  <a:lnTo>
                    <a:pt x="99" y="83"/>
                  </a:lnTo>
                  <a:lnTo>
                    <a:pt x="111" y="73"/>
                  </a:lnTo>
                  <a:lnTo>
                    <a:pt x="111" y="73"/>
                  </a:lnTo>
                  <a:lnTo>
                    <a:pt x="163" y="32"/>
                  </a:lnTo>
                  <a:lnTo>
                    <a:pt x="163" y="32"/>
                  </a:lnTo>
                  <a:lnTo>
                    <a:pt x="171" y="26"/>
                  </a:lnTo>
                  <a:lnTo>
                    <a:pt x="180" y="22"/>
                  </a:lnTo>
                  <a:lnTo>
                    <a:pt x="189" y="15"/>
                  </a:lnTo>
                  <a:lnTo>
                    <a:pt x="192" y="13"/>
                  </a:lnTo>
                  <a:lnTo>
                    <a:pt x="196" y="7"/>
                  </a:lnTo>
                  <a:lnTo>
                    <a:pt x="196" y="7"/>
                  </a:lnTo>
                  <a:lnTo>
                    <a:pt x="196" y="6"/>
                  </a:lnTo>
                  <a:lnTo>
                    <a:pt x="196" y="4"/>
                  </a:lnTo>
                  <a:lnTo>
                    <a:pt x="193" y="1"/>
                  </a:lnTo>
                  <a:lnTo>
                    <a:pt x="189" y="0"/>
                  </a:lnTo>
                  <a:lnTo>
                    <a:pt x="188" y="1"/>
                  </a:lnTo>
                  <a:lnTo>
                    <a:pt x="185" y="2"/>
                  </a:lnTo>
                  <a:lnTo>
                    <a:pt x="18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83" name="Freeform 295"/>
            <p:cNvSpPr/>
            <p:nvPr/>
          </p:nvSpPr>
          <p:spPr bwMode="auto">
            <a:xfrm>
              <a:off x="4335464" y="1350963"/>
              <a:ext cx="57150" cy="47625"/>
            </a:xfrm>
            <a:custGeom>
              <a:avLst/>
              <a:gdLst/>
              <a:ahLst/>
              <a:cxnLst>
                <a:cxn ang="0">
                  <a:pos x="136" y="3"/>
                </a:cxn>
                <a:cxn ang="0">
                  <a:pos x="136" y="3"/>
                </a:cxn>
                <a:cxn ang="0">
                  <a:pos x="105" y="32"/>
                </a:cxn>
                <a:cxn ang="0">
                  <a:pos x="72" y="59"/>
                </a:cxn>
                <a:cxn ang="0">
                  <a:pos x="38" y="85"/>
                </a:cxn>
                <a:cxn ang="0">
                  <a:pos x="3" y="110"/>
                </a:cxn>
                <a:cxn ang="0">
                  <a:pos x="3" y="110"/>
                </a:cxn>
                <a:cxn ang="0">
                  <a:pos x="2" y="111"/>
                </a:cxn>
                <a:cxn ang="0">
                  <a:pos x="0" y="114"/>
                </a:cxn>
                <a:cxn ang="0">
                  <a:pos x="2" y="118"/>
                </a:cxn>
                <a:cxn ang="0">
                  <a:pos x="4" y="120"/>
                </a:cxn>
                <a:cxn ang="0">
                  <a:pos x="7" y="120"/>
                </a:cxn>
                <a:cxn ang="0">
                  <a:pos x="8" y="119"/>
                </a:cxn>
                <a:cxn ang="0">
                  <a:pos x="8" y="119"/>
                </a:cxn>
                <a:cxn ang="0">
                  <a:pos x="45" y="96"/>
                </a:cxn>
                <a:cxn ang="0">
                  <a:pos x="79" y="68"/>
                </a:cxn>
                <a:cxn ang="0">
                  <a:pos x="113" y="41"/>
                </a:cxn>
                <a:cxn ang="0">
                  <a:pos x="144" y="11"/>
                </a:cxn>
                <a:cxn ang="0">
                  <a:pos x="144" y="11"/>
                </a:cxn>
                <a:cxn ang="0">
                  <a:pos x="145" y="8"/>
                </a:cxn>
                <a:cxn ang="0">
                  <a:pos x="145" y="7"/>
                </a:cxn>
                <a:cxn ang="0">
                  <a:pos x="144" y="3"/>
                </a:cxn>
                <a:cxn ang="0">
                  <a:pos x="140" y="0"/>
                </a:cxn>
                <a:cxn ang="0">
                  <a:pos x="138" y="1"/>
                </a:cxn>
                <a:cxn ang="0">
                  <a:pos x="136" y="3"/>
                </a:cxn>
                <a:cxn ang="0">
                  <a:pos x="136" y="3"/>
                </a:cxn>
              </a:cxnLst>
              <a:rect l="0" t="0" r="r" b="b"/>
              <a:pathLst>
                <a:path w="145" h="120">
                  <a:moveTo>
                    <a:pt x="136" y="3"/>
                  </a:moveTo>
                  <a:lnTo>
                    <a:pt x="136" y="3"/>
                  </a:lnTo>
                  <a:lnTo>
                    <a:pt x="105" y="32"/>
                  </a:lnTo>
                  <a:lnTo>
                    <a:pt x="72" y="59"/>
                  </a:lnTo>
                  <a:lnTo>
                    <a:pt x="38" y="85"/>
                  </a:lnTo>
                  <a:lnTo>
                    <a:pt x="3" y="110"/>
                  </a:lnTo>
                  <a:lnTo>
                    <a:pt x="3" y="110"/>
                  </a:lnTo>
                  <a:lnTo>
                    <a:pt x="2" y="111"/>
                  </a:lnTo>
                  <a:lnTo>
                    <a:pt x="0" y="114"/>
                  </a:lnTo>
                  <a:lnTo>
                    <a:pt x="2" y="118"/>
                  </a:lnTo>
                  <a:lnTo>
                    <a:pt x="4" y="120"/>
                  </a:lnTo>
                  <a:lnTo>
                    <a:pt x="7" y="120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45" y="96"/>
                  </a:lnTo>
                  <a:lnTo>
                    <a:pt x="79" y="68"/>
                  </a:lnTo>
                  <a:lnTo>
                    <a:pt x="113" y="41"/>
                  </a:lnTo>
                  <a:lnTo>
                    <a:pt x="144" y="11"/>
                  </a:lnTo>
                  <a:lnTo>
                    <a:pt x="144" y="11"/>
                  </a:lnTo>
                  <a:lnTo>
                    <a:pt x="145" y="8"/>
                  </a:lnTo>
                  <a:lnTo>
                    <a:pt x="145" y="7"/>
                  </a:lnTo>
                  <a:lnTo>
                    <a:pt x="144" y="3"/>
                  </a:lnTo>
                  <a:lnTo>
                    <a:pt x="140" y="0"/>
                  </a:lnTo>
                  <a:lnTo>
                    <a:pt x="138" y="1"/>
                  </a:lnTo>
                  <a:lnTo>
                    <a:pt x="136" y="3"/>
                  </a:lnTo>
                  <a:lnTo>
                    <a:pt x="13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84" name="Freeform 296"/>
            <p:cNvSpPr/>
            <p:nvPr/>
          </p:nvSpPr>
          <p:spPr bwMode="auto">
            <a:xfrm>
              <a:off x="4440239" y="1282701"/>
              <a:ext cx="53975" cy="36513"/>
            </a:xfrm>
            <a:custGeom>
              <a:avLst/>
              <a:gdLst/>
              <a:ahLst/>
              <a:cxnLst>
                <a:cxn ang="0">
                  <a:pos x="129" y="1"/>
                </a:cxn>
                <a:cxn ang="0">
                  <a:pos x="129" y="1"/>
                </a:cxn>
                <a:cxn ang="0">
                  <a:pos x="112" y="9"/>
                </a:cxn>
                <a:cxn ang="0">
                  <a:pos x="97" y="18"/>
                </a:cxn>
                <a:cxn ang="0">
                  <a:pos x="81" y="29"/>
                </a:cxn>
                <a:cxn ang="0">
                  <a:pos x="65" y="38"/>
                </a:cxn>
                <a:cxn ang="0">
                  <a:pos x="65" y="38"/>
                </a:cxn>
                <a:cxn ang="0">
                  <a:pos x="48" y="47"/>
                </a:cxn>
                <a:cxn ang="0">
                  <a:pos x="31" y="57"/>
                </a:cxn>
                <a:cxn ang="0">
                  <a:pos x="15" y="69"/>
                </a:cxn>
                <a:cxn ang="0">
                  <a:pos x="1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0" y="87"/>
                </a:cxn>
                <a:cxn ang="0">
                  <a:pos x="1" y="90"/>
                </a:cxn>
                <a:cxn ang="0">
                  <a:pos x="5" y="91"/>
                </a:cxn>
                <a:cxn ang="0">
                  <a:pos x="6" y="91"/>
                </a:cxn>
                <a:cxn ang="0">
                  <a:pos x="9" y="90"/>
                </a:cxn>
                <a:cxn ang="0">
                  <a:pos x="9" y="90"/>
                </a:cxn>
                <a:cxn ang="0">
                  <a:pos x="22" y="80"/>
                </a:cxn>
                <a:cxn ang="0">
                  <a:pos x="35" y="69"/>
                </a:cxn>
                <a:cxn ang="0">
                  <a:pos x="64" y="51"/>
                </a:cxn>
                <a:cxn ang="0">
                  <a:pos x="64" y="51"/>
                </a:cxn>
                <a:cxn ang="0">
                  <a:pos x="77" y="44"/>
                </a:cxn>
                <a:cxn ang="0">
                  <a:pos x="91" y="38"/>
                </a:cxn>
                <a:cxn ang="0">
                  <a:pos x="91" y="38"/>
                </a:cxn>
                <a:cxn ang="0">
                  <a:pos x="102" y="31"/>
                </a:cxn>
                <a:cxn ang="0">
                  <a:pos x="112" y="25"/>
                </a:cxn>
                <a:cxn ang="0">
                  <a:pos x="121" y="17"/>
                </a:cxn>
                <a:cxn ang="0">
                  <a:pos x="132" y="12"/>
                </a:cxn>
                <a:cxn ang="0">
                  <a:pos x="132" y="12"/>
                </a:cxn>
                <a:cxn ang="0">
                  <a:pos x="134" y="10"/>
                </a:cxn>
                <a:cxn ang="0">
                  <a:pos x="136" y="9"/>
                </a:cxn>
                <a:cxn ang="0">
                  <a:pos x="136" y="4"/>
                </a:cxn>
                <a:cxn ang="0">
                  <a:pos x="134" y="2"/>
                </a:cxn>
                <a:cxn ang="0">
                  <a:pos x="133" y="1"/>
                </a:cxn>
                <a:cxn ang="0">
                  <a:pos x="132" y="0"/>
                </a:cxn>
                <a:cxn ang="0">
                  <a:pos x="129" y="1"/>
                </a:cxn>
                <a:cxn ang="0">
                  <a:pos x="129" y="1"/>
                </a:cxn>
              </a:cxnLst>
              <a:rect l="0" t="0" r="r" b="b"/>
              <a:pathLst>
                <a:path w="136" h="91">
                  <a:moveTo>
                    <a:pt x="129" y="1"/>
                  </a:moveTo>
                  <a:lnTo>
                    <a:pt x="129" y="1"/>
                  </a:lnTo>
                  <a:lnTo>
                    <a:pt x="112" y="9"/>
                  </a:lnTo>
                  <a:lnTo>
                    <a:pt x="97" y="18"/>
                  </a:lnTo>
                  <a:lnTo>
                    <a:pt x="81" y="29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48" y="47"/>
                  </a:lnTo>
                  <a:lnTo>
                    <a:pt x="31" y="57"/>
                  </a:lnTo>
                  <a:lnTo>
                    <a:pt x="15" y="6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7"/>
                  </a:lnTo>
                  <a:lnTo>
                    <a:pt x="1" y="90"/>
                  </a:lnTo>
                  <a:lnTo>
                    <a:pt x="5" y="91"/>
                  </a:lnTo>
                  <a:lnTo>
                    <a:pt x="6" y="91"/>
                  </a:lnTo>
                  <a:lnTo>
                    <a:pt x="9" y="90"/>
                  </a:lnTo>
                  <a:lnTo>
                    <a:pt x="9" y="90"/>
                  </a:lnTo>
                  <a:lnTo>
                    <a:pt x="22" y="80"/>
                  </a:lnTo>
                  <a:lnTo>
                    <a:pt x="35" y="69"/>
                  </a:lnTo>
                  <a:lnTo>
                    <a:pt x="64" y="51"/>
                  </a:lnTo>
                  <a:lnTo>
                    <a:pt x="64" y="51"/>
                  </a:lnTo>
                  <a:lnTo>
                    <a:pt x="77" y="44"/>
                  </a:lnTo>
                  <a:lnTo>
                    <a:pt x="91" y="38"/>
                  </a:lnTo>
                  <a:lnTo>
                    <a:pt x="91" y="38"/>
                  </a:lnTo>
                  <a:lnTo>
                    <a:pt x="102" y="31"/>
                  </a:lnTo>
                  <a:lnTo>
                    <a:pt x="112" y="25"/>
                  </a:lnTo>
                  <a:lnTo>
                    <a:pt x="121" y="17"/>
                  </a:lnTo>
                  <a:lnTo>
                    <a:pt x="132" y="12"/>
                  </a:lnTo>
                  <a:lnTo>
                    <a:pt x="132" y="12"/>
                  </a:lnTo>
                  <a:lnTo>
                    <a:pt x="134" y="10"/>
                  </a:lnTo>
                  <a:lnTo>
                    <a:pt x="136" y="9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3" y="1"/>
                  </a:lnTo>
                  <a:lnTo>
                    <a:pt x="132" y="0"/>
                  </a:lnTo>
                  <a:lnTo>
                    <a:pt x="129" y="1"/>
                  </a:lnTo>
                  <a:lnTo>
                    <a:pt x="12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85" name="Freeform 297"/>
            <p:cNvSpPr/>
            <p:nvPr/>
          </p:nvSpPr>
          <p:spPr bwMode="auto">
            <a:xfrm>
              <a:off x="4400551" y="1333501"/>
              <a:ext cx="92075" cy="60325"/>
            </a:xfrm>
            <a:custGeom>
              <a:avLst/>
              <a:gdLst/>
              <a:ahLst/>
              <a:cxnLst>
                <a:cxn ang="0">
                  <a:pos x="226" y="0"/>
                </a:cxn>
                <a:cxn ang="0">
                  <a:pos x="226" y="0"/>
                </a:cxn>
                <a:cxn ang="0">
                  <a:pos x="219" y="0"/>
                </a:cxn>
                <a:cxn ang="0">
                  <a:pos x="214" y="2"/>
                </a:cxn>
                <a:cxn ang="0">
                  <a:pos x="202" y="8"/>
                </a:cxn>
                <a:cxn ang="0">
                  <a:pos x="180" y="19"/>
                </a:cxn>
                <a:cxn ang="0">
                  <a:pos x="180" y="19"/>
                </a:cxn>
                <a:cxn ang="0">
                  <a:pos x="159" y="31"/>
                </a:cxn>
                <a:cxn ang="0">
                  <a:pos x="140" y="44"/>
                </a:cxn>
                <a:cxn ang="0">
                  <a:pos x="100" y="72"/>
                </a:cxn>
                <a:cxn ang="0">
                  <a:pos x="100" y="72"/>
                </a:cxn>
                <a:cxn ang="0">
                  <a:pos x="40" y="112"/>
                </a:cxn>
                <a:cxn ang="0">
                  <a:pos x="40" y="112"/>
                </a:cxn>
                <a:cxn ang="0">
                  <a:pos x="19" y="125"/>
                </a:cxn>
                <a:cxn ang="0">
                  <a:pos x="9" y="133"/>
                </a:cxn>
                <a:cxn ang="0">
                  <a:pos x="5" y="137"/>
                </a:cxn>
                <a:cxn ang="0">
                  <a:pos x="1" y="142"/>
                </a:cxn>
                <a:cxn ang="0">
                  <a:pos x="1" y="142"/>
                </a:cxn>
                <a:cxn ang="0">
                  <a:pos x="0" y="144"/>
                </a:cxn>
                <a:cxn ang="0">
                  <a:pos x="1" y="146"/>
                </a:cxn>
                <a:cxn ang="0">
                  <a:pos x="4" y="149"/>
                </a:cxn>
                <a:cxn ang="0">
                  <a:pos x="7" y="150"/>
                </a:cxn>
                <a:cxn ang="0">
                  <a:pos x="9" y="149"/>
                </a:cxn>
                <a:cxn ang="0">
                  <a:pos x="11" y="147"/>
                </a:cxn>
                <a:cxn ang="0">
                  <a:pos x="11" y="147"/>
                </a:cxn>
                <a:cxn ang="0">
                  <a:pos x="14" y="142"/>
                </a:cxn>
                <a:cxn ang="0">
                  <a:pos x="19" y="138"/>
                </a:cxn>
                <a:cxn ang="0">
                  <a:pos x="31" y="130"/>
                </a:cxn>
                <a:cxn ang="0">
                  <a:pos x="53" y="116"/>
                </a:cxn>
                <a:cxn ang="0">
                  <a:pos x="53" y="116"/>
                </a:cxn>
                <a:cxn ang="0">
                  <a:pos x="79" y="99"/>
                </a:cxn>
                <a:cxn ang="0">
                  <a:pos x="106" y="81"/>
                </a:cxn>
                <a:cxn ang="0">
                  <a:pos x="106" y="81"/>
                </a:cxn>
                <a:cxn ang="0">
                  <a:pos x="167" y="42"/>
                </a:cxn>
                <a:cxn ang="0">
                  <a:pos x="167" y="42"/>
                </a:cxn>
                <a:cxn ang="0">
                  <a:pos x="196" y="23"/>
                </a:cxn>
                <a:cxn ang="0">
                  <a:pos x="212" y="14"/>
                </a:cxn>
                <a:cxn ang="0">
                  <a:pos x="218" y="11"/>
                </a:cxn>
                <a:cxn ang="0">
                  <a:pos x="226" y="10"/>
                </a:cxn>
                <a:cxn ang="0">
                  <a:pos x="226" y="10"/>
                </a:cxn>
                <a:cxn ang="0">
                  <a:pos x="229" y="10"/>
                </a:cxn>
                <a:cxn ang="0">
                  <a:pos x="230" y="9"/>
                </a:cxn>
                <a:cxn ang="0">
                  <a:pos x="231" y="5"/>
                </a:cxn>
                <a:cxn ang="0">
                  <a:pos x="231" y="2"/>
                </a:cxn>
                <a:cxn ang="0">
                  <a:pos x="230" y="1"/>
                </a:cxn>
                <a:cxn ang="0">
                  <a:pos x="229" y="0"/>
                </a:cxn>
                <a:cxn ang="0">
                  <a:pos x="226" y="0"/>
                </a:cxn>
                <a:cxn ang="0">
                  <a:pos x="226" y="0"/>
                </a:cxn>
              </a:cxnLst>
              <a:rect l="0" t="0" r="r" b="b"/>
              <a:pathLst>
                <a:path w="231" h="150">
                  <a:moveTo>
                    <a:pt x="226" y="0"/>
                  </a:moveTo>
                  <a:lnTo>
                    <a:pt x="226" y="0"/>
                  </a:lnTo>
                  <a:lnTo>
                    <a:pt x="219" y="0"/>
                  </a:lnTo>
                  <a:lnTo>
                    <a:pt x="214" y="2"/>
                  </a:lnTo>
                  <a:lnTo>
                    <a:pt x="202" y="8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59" y="31"/>
                  </a:lnTo>
                  <a:lnTo>
                    <a:pt x="140" y="44"/>
                  </a:lnTo>
                  <a:lnTo>
                    <a:pt x="100" y="72"/>
                  </a:lnTo>
                  <a:lnTo>
                    <a:pt x="100" y="7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19" y="125"/>
                  </a:lnTo>
                  <a:lnTo>
                    <a:pt x="9" y="133"/>
                  </a:lnTo>
                  <a:lnTo>
                    <a:pt x="5" y="137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0" y="144"/>
                  </a:lnTo>
                  <a:lnTo>
                    <a:pt x="1" y="146"/>
                  </a:lnTo>
                  <a:lnTo>
                    <a:pt x="4" y="149"/>
                  </a:lnTo>
                  <a:lnTo>
                    <a:pt x="7" y="150"/>
                  </a:lnTo>
                  <a:lnTo>
                    <a:pt x="9" y="149"/>
                  </a:lnTo>
                  <a:lnTo>
                    <a:pt x="11" y="147"/>
                  </a:lnTo>
                  <a:lnTo>
                    <a:pt x="11" y="147"/>
                  </a:lnTo>
                  <a:lnTo>
                    <a:pt x="14" y="142"/>
                  </a:lnTo>
                  <a:lnTo>
                    <a:pt x="19" y="138"/>
                  </a:lnTo>
                  <a:lnTo>
                    <a:pt x="31" y="130"/>
                  </a:lnTo>
                  <a:lnTo>
                    <a:pt x="53" y="116"/>
                  </a:lnTo>
                  <a:lnTo>
                    <a:pt x="53" y="116"/>
                  </a:lnTo>
                  <a:lnTo>
                    <a:pt x="79" y="99"/>
                  </a:lnTo>
                  <a:lnTo>
                    <a:pt x="106" y="81"/>
                  </a:lnTo>
                  <a:lnTo>
                    <a:pt x="106" y="8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96" y="23"/>
                  </a:lnTo>
                  <a:lnTo>
                    <a:pt x="212" y="14"/>
                  </a:lnTo>
                  <a:lnTo>
                    <a:pt x="218" y="11"/>
                  </a:lnTo>
                  <a:lnTo>
                    <a:pt x="226" y="10"/>
                  </a:lnTo>
                  <a:lnTo>
                    <a:pt x="226" y="10"/>
                  </a:lnTo>
                  <a:lnTo>
                    <a:pt x="229" y="10"/>
                  </a:lnTo>
                  <a:lnTo>
                    <a:pt x="230" y="9"/>
                  </a:lnTo>
                  <a:lnTo>
                    <a:pt x="231" y="5"/>
                  </a:lnTo>
                  <a:lnTo>
                    <a:pt x="231" y="2"/>
                  </a:lnTo>
                  <a:lnTo>
                    <a:pt x="230" y="1"/>
                  </a:lnTo>
                  <a:lnTo>
                    <a:pt x="229" y="0"/>
                  </a:lnTo>
                  <a:lnTo>
                    <a:pt x="226" y="0"/>
                  </a:lnTo>
                  <a:lnTo>
                    <a:pt x="22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86" name="Freeform 298"/>
            <p:cNvSpPr/>
            <p:nvPr/>
          </p:nvSpPr>
          <p:spPr bwMode="auto">
            <a:xfrm>
              <a:off x="4427539" y="1344613"/>
              <a:ext cx="85725" cy="63500"/>
            </a:xfrm>
            <a:custGeom>
              <a:avLst/>
              <a:gdLst/>
              <a:ahLst/>
              <a:cxnLst>
                <a:cxn ang="0">
                  <a:pos x="207" y="3"/>
                </a:cxn>
                <a:cxn ang="0">
                  <a:pos x="207" y="3"/>
                </a:cxn>
                <a:cxn ang="0">
                  <a:pos x="183" y="24"/>
                </a:cxn>
                <a:cxn ang="0">
                  <a:pos x="160" y="43"/>
                </a:cxn>
                <a:cxn ang="0">
                  <a:pos x="134" y="62"/>
                </a:cxn>
                <a:cxn ang="0">
                  <a:pos x="108" y="79"/>
                </a:cxn>
                <a:cxn ang="0">
                  <a:pos x="108" y="79"/>
                </a:cxn>
                <a:cxn ang="0">
                  <a:pos x="95" y="88"/>
                </a:cxn>
                <a:cxn ang="0">
                  <a:pos x="81" y="97"/>
                </a:cxn>
                <a:cxn ang="0">
                  <a:pos x="57" y="115"/>
                </a:cxn>
                <a:cxn ang="0">
                  <a:pos x="30" y="134"/>
                </a:cxn>
                <a:cxn ang="0">
                  <a:pos x="17" y="143"/>
                </a:cxn>
                <a:cxn ang="0">
                  <a:pos x="3" y="149"/>
                </a:cxn>
                <a:cxn ang="0">
                  <a:pos x="3" y="149"/>
                </a:cxn>
                <a:cxn ang="0">
                  <a:pos x="0" y="152"/>
                </a:cxn>
                <a:cxn ang="0">
                  <a:pos x="0" y="153"/>
                </a:cxn>
                <a:cxn ang="0">
                  <a:pos x="0" y="154"/>
                </a:cxn>
                <a:cxn ang="0">
                  <a:pos x="0" y="157"/>
                </a:cxn>
                <a:cxn ang="0">
                  <a:pos x="4" y="160"/>
                </a:cxn>
                <a:cxn ang="0">
                  <a:pos x="6" y="160"/>
                </a:cxn>
                <a:cxn ang="0">
                  <a:pos x="8" y="160"/>
                </a:cxn>
                <a:cxn ang="0">
                  <a:pos x="8" y="160"/>
                </a:cxn>
                <a:cxn ang="0">
                  <a:pos x="24" y="152"/>
                </a:cxn>
                <a:cxn ang="0">
                  <a:pos x="38" y="143"/>
                </a:cxn>
                <a:cxn ang="0">
                  <a:pos x="66" y="123"/>
                </a:cxn>
                <a:cxn ang="0">
                  <a:pos x="93" y="103"/>
                </a:cxn>
                <a:cxn ang="0">
                  <a:pos x="106" y="93"/>
                </a:cxn>
                <a:cxn ang="0">
                  <a:pos x="121" y="85"/>
                </a:cxn>
                <a:cxn ang="0">
                  <a:pos x="121" y="85"/>
                </a:cxn>
                <a:cxn ang="0">
                  <a:pos x="147" y="68"/>
                </a:cxn>
                <a:cxn ang="0">
                  <a:pos x="170" y="50"/>
                </a:cxn>
                <a:cxn ang="0">
                  <a:pos x="193" y="30"/>
                </a:cxn>
                <a:cxn ang="0">
                  <a:pos x="215" y="11"/>
                </a:cxn>
                <a:cxn ang="0">
                  <a:pos x="215" y="11"/>
                </a:cxn>
                <a:cxn ang="0">
                  <a:pos x="216" y="8"/>
                </a:cxn>
                <a:cxn ang="0">
                  <a:pos x="217" y="7"/>
                </a:cxn>
                <a:cxn ang="0">
                  <a:pos x="215" y="3"/>
                </a:cxn>
                <a:cxn ang="0">
                  <a:pos x="211" y="0"/>
                </a:cxn>
                <a:cxn ang="0">
                  <a:pos x="210" y="1"/>
                </a:cxn>
                <a:cxn ang="0">
                  <a:pos x="207" y="3"/>
                </a:cxn>
                <a:cxn ang="0">
                  <a:pos x="207" y="3"/>
                </a:cxn>
              </a:cxnLst>
              <a:rect l="0" t="0" r="r" b="b"/>
              <a:pathLst>
                <a:path w="217" h="160">
                  <a:moveTo>
                    <a:pt x="207" y="3"/>
                  </a:moveTo>
                  <a:lnTo>
                    <a:pt x="207" y="3"/>
                  </a:lnTo>
                  <a:lnTo>
                    <a:pt x="183" y="24"/>
                  </a:lnTo>
                  <a:lnTo>
                    <a:pt x="160" y="43"/>
                  </a:lnTo>
                  <a:lnTo>
                    <a:pt x="134" y="62"/>
                  </a:lnTo>
                  <a:lnTo>
                    <a:pt x="108" y="79"/>
                  </a:lnTo>
                  <a:lnTo>
                    <a:pt x="108" y="79"/>
                  </a:lnTo>
                  <a:lnTo>
                    <a:pt x="95" y="88"/>
                  </a:lnTo>
                  <a:lnTo>
                    <a:pt x="81" y="97"/>
                  </a:lnTo>
                  <a:lnTo>
                    <a:pt x="57" y="115"/>
                  </a:lnTo>
                  <a:lnTo>
                    <a:pt x="30" y="134"/>
                  </a:lnTo>
                  <a:lnTo>
                    <a:pt x="17" y="143"/>
                  </a:lnTo>
                  <a:lnTo>
                    <a:pt x="3" y="149"/>
                  </a:lnTo>
                  <a:lnTo>
                    <a:pt x="3" y="149"/>
                  </a:lnTo>
                  <a:lnTo>
                    <a:pt x="0" y="152"/>
                  </a:lnTo>
                  <a:lnTo>
                    <a:pt x="0" y="153"/>
                  </a:lnTo>
                  <a:lnTo>
                    <a:pt x="0" y="154"/>
                  </a:lnTo>
                  <a:lnTo>
                    <a:pt x="0" y="157"/>
                  </a:lnTo>
                  <a:lnTo>
                    <a:pt x="4" y="160"/>
                  </a:lnTo>
                  <a:lnTo>
                    <a:pt x="6" y="160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24" y="152"/>
                  </a:lnTo>
                  <a:lnTo>
                    <a:pt x="38" y="143"/>
                  </a:lnTo>
                  <a:lnTo>
                    <a:pt x="66" y="123"/>
                  </a:lnTo>
                  <a:lnTo>
                    <a:pt x="93" y="103"/>
                  </a:lnTo>
                  <a:lnTo>
                    <a:pt x="106" y="93"/>
                  </a:lnTo>
                  <a:lnTo>
                    <a:pt x="121" y="85"/>
                  </a:lnTo>
                  <a:lnTo>
                    <a:pt x="121" y="85"/>
                  </a:lnTo>
                  <a:lnTo>
                    <a:pt x="147" y="68"/>
                  </a:lnTo>
                  <a:lnTo>
                    <a:pt x="170" y="50"/>
                  </a:lnTo>
                  <a:lnTo>
                    <a:pt x="193" y="30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6" y="8"/>
                  </a:lnTo>
                  <a:lnTo>
                    <a:pt x="217" y="7"/>
                  </a:lnTo>
                  <a:lnTo>
                    <a:pt x="215" y="3"/>
                  </a:lnTo>
                  <a:lnTo>
                    <a:pt x="211" y="0"/>
                  </a:lnTo>
                  <a:lnTo>
                    <a:pt x="210" y="1"/>
                  </a:lnTo>
                  <a:lnTo>
                    <a:pt x="207" y="3"/>
                  </a:lnTo>
                  <a:lnTo>
                    <a:pt x="20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87" name="Freeform 299"/>
            <p:cNvSpPr/>
            <p:nvPr/>
          </p:nvSpPr>
          <p:spPr bwMode="auto">
            <a:xfrm>
              <a:off x="4237039" y="1452563"/>
              <a:ext cx="71438" cy="68263"/>
            </a:xfrm>
            <a:custGeom>
              <a:avLst/>
              <a:gdLst/>
              <a:ahLst/>
              <a:cxnLst>
                <a:cxn ang="0">
                  <a:pos x="170" y="1"/>
                </a:cxn>
                <a:cxn ang="0">
                  <a:pos x="170" y="1"/>
                </a:cxn>
                <a:cxn ang="0">
                  <a:pos x="147" y="21"/>
                </a:cxn>
                <a:cxn ang="0">
                  <a:pos x="123" y="39"/>
                </a:cxn>
                <a:cxn ang="0">
                  <a:pos x="100" y="59"/>
                </a:cxn>
                <a:cxn ang="0">
                  <a:pos x="76" y="78"/>
                </a:cxn>
                <a:cxn ang="0">
                  <a:pos x="76" y="78"/>
                </a:cxn>
                <a:cxn ang="0">
                  <a:pos x="55" y="98"/>
                </a:cxn>
                <a:cxn ang="0">
                  <a:pos x="37" y="119"/>
                </a:cxn>
                <a:cxn ang="0">
                  <a:pos x="37" y="119"/>
                </a:cxn>
                <a:cxn ang="0">
                  <a:pos x="20" y="138"/>
                </a:cxn>
                <a:cxn ang="0">
                  <a:pos x="2" y="158"/>
                </a:cxn>
                <a:cxn ang="0">
                  <a:pos x="2" y="158"/>
                </a:cxn>
                <a:cxn ang="0">
                  <a:pos x="0" y="161"/>
                </a:cxn>
                <a:cxn ang="0">
                  <a:pos x="0" y="162"/>
                </a:cxn>
                <a:cxn ang="0">
                  <a:pos x="2" y="166"/>
                </a:cxn>
                <a:cxn ang="0">
                  <a:pos x="6" y="168"/>
                </a:cxn>
                <a:cxn ang="0">
                  <a:pos x="8" y="167"/>
                </a:cxn>
                <a:cxn ang="0">
                  <a:pos x="11" y="166"/>
                </a:cxn>
                <a:cxn ang="0">
                  <a:pos x="11" y="166"/>
                </a:cxn>
                <a:cxn ang="0">
                  <a:pos x="17" y="158"/>
                </a:cxn>
                <a:cxn ang="0">
                  <a:pos x="24" y="149"/>
                </a:cxn>
                <a:cxn ang="0">
                  <a:pos x="32" y="140"/>
                </a:cxn>
                <a:cxn ang="0">
                  <a:pos x="38" y="131"/>
                </a:cxn>
                <a:cxn ang="0">
                  <a:pos x="38" y="131"/>
                </a:cxn>
                <a:cxn ang="0">
                  <a:pos x="60" y="108"/>
                </a:cxn>
                <a:cxn ang="0">
                  <a:pos x="84" y="86"/>
                </a:cxn>
                <a:cxn ang="0">
                  <a:pos x="84" y="86"/>
                </a:cxn>
                <a:cxn ang="0">
                  <a:pos x="108" y="66"/>
                </a:cxn>
                <a:cxn ang="0">
                  <a:pos x="131" y="48"/>
                </a:cxn>
                <a:cxn ang="0">
                  <a:pos x="156" y="29"/>
                </a:cxn>
                <a:cxn ang="0">
                  <a:pos x="178" y="9"/>
                </a:cxn>
                <a:cxn ang="0">
                  <a:pos x="178" y="9"/>
                </a:cxn>
                <a:cxn ang="0">
                  <a:pos x="179" y="8"/>
                </a:cxn>
                <a:cxn ang="0">
                  <a:pos x="181" y="5"/>
                </a:cxn>
                <a:cxn ang="0">
                  <a:pos x="178" y="1"/>
                </a:cxn>
                <a:cxn ang="0">
                  <a:pos x="174" y="0"/>
                </a:cxn>
                <a:cxn ang="0">
                  <a:pos x="173" y="0"/>
                </a:cxn>
                <a:cxn ang="0">
                  <a:pos x="170" y="1"/>
                </a:cxn>
                <a:cxn ang="0">
                  <a:pos x="170" y="1"/>
                </a:cxn>
              </a:cxnLst>
              <a:rect l="0" t="0" r="r" b="b"/>
              <a:pathLst>
                <a:path w="181" h="168">
                  <a:moveTo>
                    <a:pt x="170" y="1"/>
                  </a:moveTo>
                  <a:lnTo>
                    <a:pt x="170" y="1"/>
                  </a:lnTo>
                  <a:lnTo>
                    <a:pt x="147" y="21"/>
                  </a:lnTo>
                  <a:lnTo>
                    <a:pt x="123" y="39"/>
                  </a:lnTo>
                  <a:lnTo>
                    <a:pt x="100" y="59"/>
                  </a:lnTo>
                  <a:lnTo>
                    <a:pt x="76" y="78"/>
                  </a:lnTo>
                  <a:lnTo>
                    <a:pt x="76" y="78"/>
                  </a:lnTo>
                  <a:lnTo>
                    <a:pt x="55" y="98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20" y="138"/>
                  </a:lnTo>
                  <a:lnTo>
                    <a:pt x="2" y="158"/>
                  </a:lnTo>
                  <a:lnTo>
                    <a:pt x="2" y="158"/>
                  </a:lnTo>
                  <a:lnTo>
                    <a:pt x="0" y="161"/>
                  </a:lnTo>
                  <a:lnTo>
                    <a:pt x="0" y="162"/>
                  </a:lnTo>
                  <a:lnTo>
                    <a:pt x="2" y="166"/>
                  </a:lnTo>
                  <a:lnTo>
                    <a:pt x="6" y="168"/>
                  </a:lnTo>
                  <a:lnTo>
                    <a:pt x="8" y="167"/>
                  </a:lnTo>
                  <a:lnTo>
                    <a:pt x="11" y="166"/>
                  </a:lnTo>
                  <a:lnTo>
                    <a:pt x="11" y="166"/>
                  </a:lnTo>
                  <a:lnTo>
                    <a:pt x="17" y="158"/>
                  </a:lnTo>
                  <a:lnTo>
                    <a:pt x="24" y="149"/>
                  </a:lnTo>
                  <a:lnTo>
                    <a:pt x="32" y="140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60" y="10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108" y="66"/>
                  </a:lnTo>
                  <a:lnTo>
                    <a:pt x="131" y="48"/>
                  </a:lnTo>
                  <a:lnTo>
                    <a:pt x="156" y="2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9" y="8"/>
                  </a:lnTo>
                  <a:lnTo>
                    <a:pt x="181" y="5"/>
                  </a:lnTo>
                  <a:lnTo>
                    <a:pt x="178" y="1"/>
                  </a:lnTo>
                  <a:lnTo>
                    <a:pt x="174" y="0"/>
                  </a:lnTo>
                  <a:lnTo>
                    <a:pt x="173" y="0"/>
                  </a:lnTo>
                  <a:lnTo>
                    <a:pt x="170" y="1"/>
                  </a:lnTo>
                  <a:lnTo>
                    <a:pt x="17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88" name="Freeform 300"/>
            <p:cNvSpPr/>
            <p:nvPr/>
          </p:nvSpPr>
          <p:spPr bwMode="auto">
            <a:xfrm>
              <a:off x="4237039" y="1466851"/>
              <a:ext cx="109538" cy="92075"/>
            </a:xfrm>
            <a:custGeom>
              <a:avLst/>
              <a:gdLst/>
              <a:ahLst/>
              <a:cxnLst>
                <a:cxn ang="0">
                  <a:pos x="268" y="1"/>
                </a:cxn>
                <a:cxn ang="0">
                  <a:pos x="268" y="1"/>
                </a:cxn>
                <a:cxn ang="0">
                  <a:pos x="251" y="13"/>
                </a:cxn>
                <a:cxn ang="0">
                  <a:pos x="233" y="26"/>
                </a:cxn>
                <a:cxn ang="0">
                  <a:pos x="200" y="55"/>
                </a:cxn>
                <a:cxn ang="0">
                  <a:pos x="168" y="82"/>
                </a:cxn>
                <a:cxn ang="0">
                  <a:pos x="151" y="97"/>
                </a:cxn>
                <a:cxn ang="0">
                  <a:pos x="134" y="108"/>
                </a:cxn>
                <a:cxn ang="0">
                  <a:pos x="134" y="108"/>
                </a:cxn>
                <a:cxn ang="0">
                  <a:pos x="98" y="134"/>
                </a:cxn>
                <a:cxn ang="0">
                  <a:pos x="64" y="161"/>
                </a:cxn>
                <a:cxn ang="0">
                  <a:pos x="33" y="189"/>
                </a:cxn>
                <a:cxn ang="0">
                  <a:pos x="2" y="221"/>
                </a:cxn>
                <a:cxn ang="0">
                  <a:pos x="2" y="221"/>
                </a:cxn>
                <a:cxn ang="0">
                  <a:pos x="0" y="223"/>
                </a:cxn>
                <a:cxn ang="0">
                  <a:pos x="0" y="226"/>
                </a:cxn>
                <a:cxn ang="0">
                  <a:pos x="3" y="230"/>
                </a:cxn>
                <a:cxn ang="0">
                  <a:pos x="6" y="231"/>
                </a:cxn>
                <a:cxn ang="0">
                  <a:pos x="8" y="231"/>
                </a:cxn>
                <a:cxn ang="0">
                  <a:pos x="11" y="230"/>
                </a:cxn>
                <a:cxn ang="0">
                  <a:pos x="11" y="230"/>
                </a:cxn>
                <a:cxn ang="0">
                  <a:pos x="25" y="213"/>
                </a:cxn>
                <a:cxn ang="0">
                  <a:pos x="42" y="197"/>
                </a:cxn>
                <a:cxn ang="0">
                  <a:pos x="75" y="167"/>
                </a:cxn>
                <a:cxn ang="0">
                  <a:pos x="110" y="140"/>
                </a:cxn>
                <a:cxn ang="0">
                  <a:pos x="147" y="114"/>
                </a:cxn>
                <a:cxn ang="0">
                  <a:pos x="147" y="114"/>
                </a:cxn>
                <a:cxn ang="0">
                  <a:pos x="161" y="103"/>
                </a:cxn>
                <a:cxn ang="0">
                  <a:pos x="174" y="91"/>
                </a:cxn>
                <a:cxn ang="0">
                  <a:pos x="199" y="68"/>
                </a:cxn>
                <a:cxn ang="0">
                  <a:pos x="199" y="68"/>
                </a:cxn>
                <a:cxn ang="0">
                  <a:pos x="216" y="52"/>
                </a:cxn>
                <a:cxn ang="0">
                  <a:pos x="236" y="38"/>
                </a:cxn>
                <a:cxn ang="0">
                  <a:pos x="255" y="23"/>
                </a:cxn>
                <a:cxn ang="0">
                  <a:pos x="275" y="10"/>
                </a:cxn>
                <a:cxn ang="0">
                  <a:pos x="275" y="10"/>
                </a:cxn>
                <a:cxn ang="0">
                  <a:pos x="276" y="9"/>
                </a:cxn>
                <a:cxn ang="0">
                  <a:pos x="278" y="6"/>
                </a:cxn>
                <a:cxn ang="0">
                  <a:pos x="276" y="2"/>
                </a:cxn>
                <a:cxn ang="0">
                  <a:pos x="274" y="0"/>
                </a:cxn>
                <a:cxn ang="0">
                  <a:pos x="271" y="0"/>
                </a:cxn>
                <a:cxn ang="0">
                  <a:pos x="268" y="1"/>
                </a:cxn>
                <a:cxn ang="0">
                  <a:pos x="268" y="1"/>
                </a:cxn>
              </a:cxnLst>
              <a:rect l="0" t="0" r="r" b="b"/>
              <a:pathLst>
                <a:path w="278" h="231">
                  <a:moveTo>
                    <a:pt x="268" y="1"/>
                  </a:moveTo>
                  <a:lnTo>
                    <a:pt x="268" y="1"/>
                  </a:lnTo>
                  <a:lnTo>
                    <a:pt x="251" y="13"/>
                  </a:lnTo>
                  <a:lnTo>
                    <a:pt x="233" y="26"/>
                  </a:lnTo>
                  <a:lnTo>
                    <a:pt x="200" y="55"/>
                  </a:lnTo>
                  <a:lnTo>
                    <a:pt x="168" y="82"/>
                  </a:lnTo>
                  <a:lnTo>
                    <a:pt x="151" y="97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98" y="134"/>
                  </a:lnTo>
                  <a:lnTo>
                    <a:pt x="64" y="161"/>
                  </a:lnTo>
                  <a:lnTo>
                    <a:pt x="33" y="189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0" y="223"/>
                  </a:lnTo>
                  <a:lnTo>
                    <a:pt x="0" y="226"/>
                  </a:lnTo>
                  <a:lnTo>
                    <a:pt x="3" y="230"/>
                  </a:lnTo>
                  <a:lnTo>
                    <a:pt x="6" y="231"/>
                  </a:lnTo>
                  <a:lnTo>
                    <a:pt x="8" y="231"/>
                  </a:lnTo>
                  <a:lnTo>
                    <a:pt x="11" y="230"/>
                  </a:lnTo>
                  <a:lnTo>
                    <a:pt x="11" y="230"/>
                  </a:lnTo>
                  <a:lnTo>
                    <a:pt x="25" y="213"/>
                  </a:lnTo>
                  <a:lnTo>
                    <a:pt x="42" y="197"/>
                  </a:lnTo>
                  <a:lnTo>
                    <a:pt x="75" y="167"/>
                  </a:lnTo>
                  <a:lnTo>
                    <a:pt x="110" y="140"/>
                  </a:lnTo>
                  <a:lnTo>
                    <a:pt x="147" y="114"/>
                  </a:lnTo>
                  <a:lnTo>
                    <a:pt x="147" y="114"/>
                  </a:lnTo>
                  <a:lnTo>
                    <a:pt x="161" y="103"/>
                  </a:lnTo>
                  <a:lnTo>
                    <a:pt x="174" y="91"/>
                  </a:lnTo>
                  <a:lnTo>
                    <a:pt x="199" y="68"/>
                  </a:lnTo>
                  <a:lnTo>
                    <a:pt x="199" y="68"/>
                  </a:lnTo>
                  <a:lnTo>
                    <a:pt x="216" y="52"/>
                  </a:lnTo>
                  <a:lnTo>
                    <a:pt x="236" y="38"/>
                  </a:lnTo>
                  <a:lnTo>
                    <a:pt x="255" y="23"/>
                  </a:lnTo>
                  <a:lnTo>
                    <a:pt x="275" y="10"/>
                  </a:lnTo>
                  <a:lnTo>
                    <a:pt x="275" y="10"/>
                  </a:lnTo>
                  <a:lnTo>
                    <a:pt x="276" y="9"/>
                  </a:lnTo>
                  <a:lnTo>
                    <a:pt x="278" y="6"/>
                  </a:lnTo>
                  <a:lnTo>
                    <a:pt x="276" y="2"/>
                  </a:lnTo>
                  <a:lnTo>
                    <a:pt x="274" y="0"/>
                  </a:lnTo>
                  <a:lnTo>
                    <a:pt x="271" y="0"/>
                  </a:lnTo>
                  <a:lnTo>
                    <a:pt x="268" y="1"/>
                  </a:lnTo>
                  <a:lnTo>
                    <a:pt x="26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89" name="Freeform 301"/>
            <p:cNvSpPr/>
            <p:nvPr/>
          </p:nvSpPr>
          <p:spPr bwMode="auto">
            <a:xfrm>
              <a:off x="4238626" y="1539876"/>
              <a:ext cx="68263" cy="52388"/>
            </a:xfrm>
            <a:custGeom>
              <a:avLst/>
              <a:gdLst/>
              <a:ahLst/>
              <a:cxnLst>
                <a:cxn ang="0">
                  <a:pos x="165" y="1"/>
                </a:cxn>
                <a:cxn ang="0">
                  <a:pos x="165" y="1"/>
                </a:cxn>
                <a:cxn ang="0">
                  <a:pos x="156" y="10"/>
                </a:cxn>
                <a:cxn ang="0">
                  <a:pos x="145" y="19"/>
                </a:cxn>
                <a:cxn ang="0">
                  <a:pos x="123" y="36"/>
                </a:cxn>
                <a:cxn ang="0">
                  <a:pos x="99" y="52"/>
                </a:cxn>
                <a:cxn ang="0">
                  <a:pos x="76" y="68"/>
                </a:cxn>
                <a:cxn ang="0">
                  <a:pos x="76" y="68"/>
                </a:cxn>
                <a:cxn ang="0">
                  <a:pos x="60" y="78"/>
                </a:cxn>
                <a:cxn ang="0">
                  <a:pos x="51" y="84"/>
                </a:cxn>
                <a:cxn ang="0">
                  <a:pos x="44" y="90"/>
                </a:cxn>
                <a:cxn ang="0">
                  <a:pos x="44" y="90"/>
                </a:cxn>
                <a:cxn ang="0">
                  <a:pos x="29" y="106"/>
                </a:cxn>
                <a:cxn ang="0">
                  <a:pos x="18" y="114"/>
                </a:cxn>
                <a:cxn ang="0">
                  <a:pos x="9" y="120"/>
                </a:cxn>
                <a:cxn ang="0">
                  <a:pos x="9" y="120"/>
                </a:cxn>
                <a:cxn ang="0">
                  <a:pos x="6" y="120"/>
                </a:cxn>
                <a:cxn ang="0">
                  <a:pos x="4" y="120"/>
                </a:cxn>
                <a:cxn ang="0">
                  <a:pos x="1" y="121"/>
                </a:cxn>
                <a:cxn ang="0">
                  <a:pos x="0" y="12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8" y="133"/>
                </a:cxn>
                <a:cxn ang="0">
                  <a:pos x="8" y="133"/>
                </a:cxn>
                <a:cxn ang="0">
                  <a:pos x="16" y="131"/>
                </a:cxn>
                <a:cxn ang="0">
                  <a:pos x="21" y="125"/>
                </a:cxn>
                <a:cxn ang="0">
                  <a:pos x="33" y="115"/>
                </a:cxn>
                <a:cxn ang="0">
                  <a:pos x="33" y="115"/>
                </a:cxn>
                <a:cxn ang="0">
                  <a:pos x="44" y="104"/>
                </a:cxn>
                <a:cxn ang="0">
                  <a:pos x="56" y="95"/>
                </a:cxn>
                <a:cxn ang="0">
                  <a:pos x="82" y="78"/>
                </a:cxn>
                <a:cxn ang="0">
                  <a:pos x="82" y="78"/>
                </a:cxn>
                <a:cxn ang="0">
                  <a:pos x="105" y="63"/>
                </a:cxn>
                <a:cxn ang="0">
                  <a:pos x="129" y="46"/>
                </a:cxn>
                <a:cxn ang="0">
                  <a:pos x="153" y="29"/>
                </a:cxn>
                <a:cxn ang="0">
                  <a:pos x="163" y="19"/>
                </a:cxn>
                <a:cxn ang="0">
                  <a:pos x="173" y="9"/>
                </a:cxn>
                <a:cxn ang="0">
                  <a:pos x="173" y="9"/>
                </a:cxn>
                <a:cxn ang="0">
                  <a:pos x="174" y="6"/>
                </a:cxn>
                <a:cxn ang="0">
                  <a:pos x="174" y="5"/>
                </a:cxn>
                <a:cxn ang="0">
                  <a:pos x="173" y="1"/>
                </a:cxn>
                <a:cxn ang="0">
                  <a:pos x="170" y="0"/>
                </a:cxn>
                <a:cxn ang="0">
                  <a:pos x="169" y="0"/>
                </a:cxn>
                <a:cxn ang="0">
                  <a:pos x="166" y="0"/>
                </a:cxn>
                <a:cxn ang="0">
                  <a:pos x="165" y="1"/>
                </a:cxn>
                <a:cxn ang="0">
                  <a:pos x="165" y="1"/>
                </a:cxn>
              </a:cxnLst>
              <a:rect l="0" t="0" r="r" b="b"/>
              <a:pathLst>
                <a:path w="174" h="133">
                  <a:moveTo>
                    <a:pt x="165" y="1"/>
                  </a:moveTo>
                  <a:lnTo>
                    <a:pt x="165" y="1"/>
                  </a:lnTo>
                  <a:lnTo>
                    <a:pt x="156" y="10"/>
                  </a:lnTo>
                  <a:lnTo>
                    <a:pt x="145" y="19"/>
                  </a:lnTo>
                  <a:lnTo>
                    <a:pt x="123" y="36"/>
                  </a:lnTo>
                  <a:lnTo>
                    <a:pt x="99" y="52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60" y="78"/>
                  </a:lnTo>
                  <a:lnTo>
                    <a:pt x="51" y="84"/>
                  </a:lnTo>
                  <a:lnTo>
                    <a:pt x="44" y="90"/>
                  </a:lnTo>
                  <a:lnTo>
                    <a:pt x="44" y="90"/>
                  </a:lnTo>
                  <a:lnTo>
                    <a:pt x="29" y="106"/>
                  </a:lnTo>
                  <a:lnTo>
                    <a:pt x="18" y="114"/>
                  </a:lnTo>
                  <a:lnTo>
                    <a:pt x="9" y="120"/>
                  </a:lnTo>
                  <a:lnTo>
                    <a:pt x="9" y="120"/>
                  </a:lnTo>
                  <a:lnTo>
                    <a:pt x="6" y="120"/>
                  </a:lnTo>
                  <a:lnTo>
                    <a:pt x="4" y="120"/>
                  </a:lnTo>
                  <a:lnTo>
                    <a:pt x="1" y="121"/>
                  </a:lnTo>
                  <a:lnTo>
                    <a:pt x="0" y="125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8" y="133"/>
                  </a:lnTo>
                  <a:lnTo>
                    <a:pt x="8" y="133"/>
                  </a:lnTo>
                  <a:lnTo>
                    <a:pt x="16" y="131"/>
                  </a:lnTo>
                  <a:lnTo>
                    <a:pt x="21" y="125"/>
                  </a:lnTo>
                  <a:lnTo>
                    <a:pt x="33" y="115"/>
                  </a:lnTo>
                  <a:lnTo>
                    <a:pt x="33" y="115"/>
                  </a:lnTo>
                  <a:lnTo>
                    <a:pt x="44" y="104"/>
                  </a:lnTo>
                  <a:lnTo>
                    <a:pt x="56" y="95"/>
                  </a:lnTo>
                  <a:lnTo>
                    <a:pt x="82" y="78"/>
                  </a:lnTo>
                  <a:lnTo>
                    <a:pt x="82" y="78"/>
                  </a:lnTo>
                  <a:lnTo>
                    <a:pt x="105" y="63"/>
                  </a:lnTo>
                  <a:lnTo>
                    <a:pt x="129" y="46"/>
                  </a:lnTo>
                  <a:lnTo>
                    <a:pt x="153" y="29"/>
                  </a:lnTo>
                  <a:lnTo>
                    <a:pt x="163" y="1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4" y="6"/>
                  </a:lnTo>
                  <a:lnTo>
                    <a:pt x="174" y="5"/>
                  </a:lnTo>
                  <a:lnTo>
                    <a:pt x="173" y="1"/>
                  </a:lnTo>
                  <a:lnTo>
                    <a:pt x="170" y="0"/>
                  </a:lnTo>
                  <a:lnTo>
                    <a:pt x="169" y="0"/>
                  </a:lnTo>
                  <a:lnTo>
                    <a:pt x="166" y="0"/>
                  </a:lnTo>
                  <a:lnTo>
                    <a:pt x="165" y="1"/>
                  </a:lnTo>
                  <a:lnTo>
                    <a:pt x="16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90" name="Freeform 302"/>
            <p:cNvSpPr/>
            <p:nvPr/>
          </p:nvSpPr>
          <p:spPr bwMode="auto">
            <a:xfrm>
              <a:off x="4330701" y="1477963"/>
              <a:ext cx="58738" cy="42863"/>
            </a:xfrm>
            <a:custGeom>
              <a:avLst/>
              <a:gdLst/>
              <a:ahLst/>
              <a:cxnLst>
                <a:cxn ang="0">
                  <a:pos x="139" y="1"/>
                </a:cxn>
                <a:cxn ang="0">
                  <a:pos x="139" y="1"/>
                </a:cxn>
                <a:cxn ang="0">
                  <a:pos x="122" y="14"/>
                </a:cxn>
                <a:cxn ang="0">
                  <a:pos x="104" y="28"/>
                </a:cxn>
                <a:cxn ang="0">
                  <a:pos x="66" y="52"/>
                </a:cxn>
                <a:cxn ang="0">
                  <a:pos x="66" y="52"/>
                </a:cxn>
                <a:cxn ang="0">
                  <a:pos x="51" y="61"/>
                </a:cxn>
                <a:cxn ang="0">
                  <a:pos x="37" y="71"/>
                </a:cxn>
                <a:cxn ang="0">
                  <a:pos x="37" y="71"/>
                </a:cxn>
                <a:cxn ang="0">
                  <a:pos x="21" y="83"/>
                </a:cxn>
                <a:cxn ang="0">
                  <a:pos x="12" y="90"/>
                </a:cxn>
                <a:cxn ang="0">
                  <a:pos x="4" y="94"/>
                </a:cxn>
                <a:cxn ang="0">
                  <a:pos x="4" y="94"/>
                </a:cxn>
                <a:cxn ang="0">
                  <a:pos x="3" y="95"/>
                </a:cxn>
                <a:cxn ang="0">
                  <a:pos x="2" y="96"/>
                </a:cxn>
                <a:cxn ang="0">
                  <a:pos x="0" y="100"/>
                </a:cxn>
                <a:cxn ang="0">
                  <a:pos x="3" y="104"/>
                </a:cxn>
                <a:cxn ang="0">
                  <a:pos x="6" y="105"/>
                </a:cxn>
                <a:cxn ang="0">
                  <a:pos x="8" y="104"/>
                </a:cxn>
                <a:cxn ang="0">
                  <a:pos x="8" y="104"/>
                </a:cxn>
                <a:cxn ang="0">
                  <a:pos x="12" y="103"/>
                </a:cxn>
                <a:cxn ang="0">
                  <a:pos x="17" y="100"/>
                </a:cxn>
                <a:cxn ang="0">
                  <a:pos x="25" y="94"/>
                </a:cxn>
                <a:cxn ang="0">
                  <a:pos x="25" y="94"/>
                </a:cxn>
                <a:cxn ang="0">
                  <a:pos x="37" y="85"/>
                </a:cxn>
                <a:cxn ang="0">
                  <a:pos x="49" y="77"/>
                </a:cxn>
                <a:cxn ang="0">
                  <a:pos x="61" y="69"/>
                </a:cxn>
                <a:cxn ang="0">
                  <a:pos x="72" y="61"/>
                </a:cxn>
                <a:cxn ang="0">
                  <a:pos x="72" y="61"/>
                </a:cxn>
                <a:cxn ang="0">
                  <a:pos x="91" y="48"/>
                </a:cxn>
                <a:cxn ang="0">
                  <a:pos x="110" y="36"/>
                </a:cxn>
                <a:cxn ang="0">
                  <a:pos x="129" y="23"/>
                </a:cxn>
                <a:cxn ang="0">
                  <a:pos x="147" y="9"/>
                </a:cxn>
                <a:cxn ang="0">
                  <a:pos x="147" y="9"/>
                </a:cxn>
                <a:cxn ang="0">
                  <a:pos x="148" y="7"/>
                </a:cxn>
                <a:cxn ang="0">
                  <a:pos x="150" y="5"/>
                </a:cxn>
                <a:cxn ang="0">
                  <a:pos x="148" y="3"/>
                </a:cxn>
                <a:cxn ang="0">
                  <a:pos x="147" y="1"/>
                </a:cxn>
                <a:cxn ang="0">
                  <a:pos x="143" y="0"/>
                </a:cxn>
                <a:cxn ang="0">
                  <a:pos x="142" y="0"/>
                </a:cxn>
                <a:cxn ang="0">
                  <a:pos x="139" y="1"/>
                </a:cxn>
                <a:cxn ang="0">
                  <a:pos x="139" y="1"/>
                </a:cxn>
              </a:cxnLst>
              <a:rect l="0" t="0" r="r" b="b"/>
              <a:pathLst>
                <a:path w="150" h="105">
                  <a:moveTo>
                    <a:pt x="139" y="1"/>
                  </a:moveTo>
                  <a:lnTo>
                    <a:pt x="139" y="1"/>
                  </a:lnTo>
                  <a:lnTo>
                    <a:pt x="122" y="14"/>
                  </a:lnTo>
                  <a:lnTo>
                    <a:pt x="104" y="28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51" y="6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21" y="83"/>
                  </a:lnTo>
                  <a:lnTo>
                    <a:pt x="12" y="90"/>
                  </a:lnTo>
                  <a:lnTo>
                    <a:pt x="4" y="94"/>
                  </a:lnTo>
                  <a:lnTo>
                    <a:pt x="4" y="94"/>
                  </a:lnTo>
                  <a:lnTo>
                    <a:pt x="3" y="95"/>
                  </a:lnTo>
                  <a:lnTo>
                    <a:pt x="2" y="96"/>
                  </a:lnTo>
                  <a:lnTo>
                    <a:pt x="0" y="100"/>
                  </a:lnTo>
                  <a:lnTo>
                    <a:pt x="3" y="104"/>
                  </a:lnTo>
                  <a:lnTo>
                    <a:pt x="6" y="105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12" y="103"/>
                  </a:lnTo>
                  <a:lnTo>
                    <a:pt x="17" y="100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37" y="85"/>
                  </a:lnTo>
                  <a:lnTo>
                    <a:pt x="49" y="77"/>
                  </a:lnTo>
                  <a:lnTo>
                    <a:pt x="61" y="69"/>
                  </a:lnTo>
                  <a:lnTo>
                    <a:pt x="72" y="61"/>
                  </a:lnTo>
                  <a:lnTo>
                    <a:pt x="72" y="61"/>
                  </a:lnTo>
                  <a:lnTo>
                    <a:pt x="91" y="48"/>
                  </a:lnTo>
                  <a:lnTo>
                    <a:pt x="110" y="36"/>
                  </a:lnTo>
                  <a:lnTo>
                    <a:pt x="129" y="23"/>
                  </a:lnTo>
                  <a:lnTo>
                    <a:pt x="147" y="9"/>
                  </a:lnTo>
                  <a:lnTo>
                    <a:pt x="147" y="9"/>
                  </a:lnTo>
                  <a:lnTo>
                    <a:pt x="148" y="7"/>
                  </a:lnTo>
                  <a:lnTo>
                    <a:pt x="150" y="5"/>
                  </a:lnTo>
                  <a:lnTo>
                    <a:pt x="148" y="3"/>
                  </a:lnTo>
                  <a:lnTo>
                    <a:pt x="147" y="1"/>
                  </a:lnTo>
                  <a:lnTo>
                    <a:pt x="143" y="0"/>
                  </a:lnTo>
                  <a:lnTo>
                    <a:pt x="142" y="0"/>
                  </a:lnTo>
                  <a:lnTo>
                    <a:pt x="139" y="1"/>
                  </a:lnTo>
                  <a:lnTo>
                    <a:pt x="13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91" name="Freeform 303"/>
            <p:cNvSpPr/>
            <p:nvPr/>
          </p:nvSpPr>
          <p:spPr bwMode="auto">
            <a:xfrm>
              <a:off x="4383089" y="1444626"/>
              <a:ext cx="104775" cy="74613"/>
            </a:xfrm>
            <a:custGeom>
              <a:avLst/>
              <a:gdLst/>
              <a:ahLst/>
              <a:cxnLst>
                <a:cxn ang="0">
                  <a:pos x="257" y="2"/>
                </a:cxn>
                <a:cxn ang="0">
                  <a:pos x="257" y="2"/>
                </a:cxn>
                <a:cxn ang="0">
                  <a:pos x="224" y="24"/>
                </a:cxn>
                <a:cxn ang="0">
                  <a:pos x="191" y="47"/>
                </a:cxn>
                <a:cxn ang="0">
                  <a:pos x="158" y="71"/>
                </a:cxn>
                <a:cxn ang="0">
                  <a:pos x="126" y="93"/>
                </a:cxn>
                <a:cxn ang="0">
                  <a:pos x="126" y="93"/>
                </a:cxn>
                <a:cxn ang="0">
                  <a:pos x="89" y="114"/>
                </a:cxn>
                <a:cxn ang="0">
                  <a:pos x="72" y="124"/>
                </a:cxn>
                <a:cxn ang="0">
                  <a:pos x="54" y="135"/>
                </a:cxn>
                <a:cxn ang="0">
                  <a:pos x="54" y="135"/>
                </a:cxn>
                <a:cxn ang="0">
                  <a:pos x="32" y="153"/>
                </a:cxn>
                <a:cxn ang="0">
                  <a:pos x="32" y="153"/>
                </a:cxn>
                <a:cxn ang="0">
                  <a:pos x="18" y="166"/>
                </a:cxn>
                <a:cxn ang="0">
                  <a:pos x="12" y="173"/>
                </a:cxn>
                <a:cxn ang="0">
                  <a:pos x="8" y="175"/>
                </a:cxn>
                <a:cxn ang="0">
                  <a:pos x="4" y="178"/>
                </a:cxn>
                <a:cxn ang="0">
                  <a:pos x="4" y="178"/>
                </a:cxn>
                <a:cxn ang="0">
                  <a:pos x="1" y="179"/>
                </a:cxn>
                <a:cxn ang="0">
                  <a:pos x="0" y="181"/>
                </a:cxn>
                <a:cxn ang="0">
                  <a:pos x="0" y="185"/>
                </a:cxn>
                <a:cxn ang="0">
                  <a:pos x="3" y="189"/>
                </a:cxn>
                <a:cxn ang="0">
                  <a:pos x="4" y="189"/>
                </a:cxn>
                <a:cxn ang="0">
                  <a:pos x="7" y="189"/>
                </a:cxn>
                <a:cxn ang="0">
                  <a:pos x="7" y="189"/>
                </a:cxn>
                <a:cxn ang="0">
                  <a:pos x="12" y="186"/>
                </a:cxn>
                <a:cxn ang="0">
                  <a:pos x="17" y="183"/>
                </a:cxn>
                <a:cxn ang="0">
                  <a:pos x="28" y="174"/>
                </a:cxn>
                <a:cxn ang="0">
                  <a:pos x="37" y="165"/>
                </a:cxn>
                <a:cxn ang="0">
                  <a:pos x="46" y="156"/>
                </a:cxn>
                <a:cxn ang="0">
                  <a:pos x="46" y="156"/>
                </a:cxn>
                <a:cxn ang="0">
                  <a:pos x="64" y="143"/>
                </a:cxn>
                <a:cxn ang="0">
                  <a:pos x="84" y="130"/>
                </a:cxn>
                <a:cxn ang="0">
                  <a:pos x="123" y="107"/>
                </a:cxn>
                <a:cxn ang="0">
                  <a:pos x="123" y="107"/>
                </a:cxn>
                <a:cxn ang="0">
                  <a:pos x="141" y="97"/>
                </a:cxn>
                <a:cxn ang="0">
                  <a:pos x="158" y="85"/>
                </a:cxn>
                <a:cxn ang="0">
                  <a:pos x="194" y="60"/>
                </a:cxn>
                <a:cxn ang="0">
                  <a:pos x="228" y="36"/>
                </a:cxn>
                <a:cxn ang="0">
                  <a:pos x="262" y="12"/>
                </a:cxn>
                <a:cxn ang="0">
                  <a:pos x="262" y="12"/>
                </a:cxn>
                <a:cxn ang="0">
                  <a:pos x="264" y="9"/>
                </a:cxn>
                <a:cxn ang="0">
                  <a:pos x="264" y="8"/>
                </a:cxn>
                <a:cxn ang="0">
                  <a:pos x="264" y="3"/>
                </a:cxn>
                <a:cxn ang="0">
                  <a:pos x="260" y="0"/>
                </a:cxn>
                <a:cxn ang="0">
                  <a:pos x="259" y="0"/>
                </a:cxn>
                <a:cxn ang="0">
                  <a:pos x="257" y="2"/>
                </a:cxn>
                <a:cxn ang="0">
                  <a:pos x="257" y="2"/>
                </a:cxn>
              </a:cxnLst>
              <a:rect l="0" t="0" r="r" b="b"/>
              <a:pathLst>
                <a:path w="264" h="189">
                  <a:moveTo>
                    <a:pt x="257" y="2"/>
                  </a:moveTo>
                  <a:lnTo>
                    <a:pt x="257" y="2"/>
                  </a:lnTo>
                  <a:lnTo>
                    <a:pt x="224" y="24"/>
                  </a:lnTo>
                  <a:lnTo>
                    <a:pt x="191" y="47"/>
                  </a:lnTo>
                  <a:lnTo>
                    <a:pt x="158" y="71"/>
                  </a:lnTo>
                  <a:lnTo>
                    <a:pt x="126" y="93"/>
                  </a:lnTo>
                  <a:lnTo>
                    <a:pt x="126" y="93"/>
                  </a:lnTo>
                  <a:lnTo>
                    <a:pt x="89" y="114"/>
                  </a:lnTo>
                  <a:lnTo>
                    <a:pt x="72" y="124"/>
                  </a:lnTo>
                  <a:lnTo>
                    <a:pt x="54" y="135"/>
                  </a:lnTo>
                  <a:lnTo>
                    <a:pt x="54" y="135"/>
                  </a:lnTo>
                  <a:lnTo>
                    <a:pt x="32" y="153"/>
                  </a:lnTo>
                  <a:lnTo>
                    <a:pt x="32" y="153"/>
                  </a:lnTo>
                  <a:lnTo>
                    <a:pt x="18" y="166"/>
                  </a:lnTo>
                  <a:lnTo>
                    <a:pt x="12" y="173"/>
                  </a:lnTo>
                  <a:lnTo>
                    <a:pt x="8" y="175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1" y="179"/>
                  </a:lnTo>
                  <a:lnTo>
                    <a:pt x="0" y="181"/>
                  </a:lnTo>
                  <a:lnTo>
                    <a:pt x="0" y="185"/>
                  </a:lnTo>
                  <a:lnTo>
                    <a:pt x="3" y="189"/>
                  </a:lnTo>
                  <a:lnTo>
                    <a:pt x="4" y="189"/>
                  </a:lnTo>
                  <a:lnTo>
                    <a:pt x="7" y="189"/>
                  </a:lnTo>
                  <a:lnTo>
                    <a:pt x="7" y="189"/>
                  </a:lnTo>
                  <a:lnTo>
                    <a:pt x="12" y="186"/>
                  </a:lnTo>
                  <a:lnTo>
                    <a:pt x="17" y="183"/>
                  </a:lnTo>
                  <a:lnTo>
                    <a:pt x="28" y="174"/>
                  </a:lnTo>
                  <a:lnTo>
                    <a:pt x="37" y="165"/>
                  </a:lnTo>
                  <a:lnTo>
                    <a:pt x="46" y="156"/>
                  </a:lnTo>
                  <a:lnTo>
                    <a:pt x="46" y="156"/>
                  </a:lnTo>
                  <a:lnTo>
                    <a:pt x="64" y="143"/>
                  </a:lnTo>
                  <a:lnTo>
                    <a:pt x="84" y="130"/>
                  </a:lnTo>
                  <a:lnTo>
                    <a:pt x="123" y="107"/>
                  </a:lnTo>
                  <a:lnTo>
                    <a:pt x="123" y="107"/>
                  </a:lnTo>
                  <a:lnTo>
                    <a:pt x="141" y="97"/>
                  </a:lnTo>
                  <a:lnTo>
                    <a:pt x="158" y="85"/>
                  </a:lnTo>
                  <a:lnTo>
                    <a:pt x="194" y="60"/>
                  </a:lnTo>
                  <a:lnTo>
                    <a:pt x="228" y="36"/>
                  </a:lnTo>
                  <a:lnTo>
                    <a:pt x="262" y="12"/>
                  </a:lnTo>
                  <a:lnTo>
                    <a:pt x="262" y="12"/>
                  </a:lnTo>
                  <a:lnTo>
                    <a:pt x="264" y="9"/>
                  </a:lnTo>
                  <a:lnTo>
                    <a:pt x="264" y="8"/>
                  </a:lnTo>
                  <a:lnTo>
                    <a:pt x="264" y="3"/>
                  </a:lnTo>
                  <a:lnTo>
                    <a:pt x="260" y="0"/>
                  </a:lnTo>
                  <a:lnTo>
                    <a:pt x="259" y="0"/>
                  </a:lnTo>
                  <a:lnTo>
                    <a:pt x="257" y="2"/>
                  </a:lnTo>
                  <a:lnTo>
                    <a:pt x="25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92" name="Freeform 304"/>
            <p:cNvSpPr/>
            <p:nvPr/>
          </p:nvSpPr>
          <p:spPr bwMode="auto">
            <a:xfrm>
              <a:off x="4419601" y="1466851"/>
              <a:ext cx="95250" cy="60325"/>
            </a:xfrm>
            <a:custGeom>
              <a:avLst/>
              <a:gdLst/>
              <a:ahLst/>
              <a:cxnLst>
                <a:cxn ang="0">
                  <a:pos x="232" y="1"/>
                </a:cxn>
                <a:cxn ang="0">
                  <a:pos x="232" y="1"/>
                </a:cxn>
                <a:cxn ang="0">
                  <a:pos x="206" y="18"/>
                </a:cxn>
                <a:cxn ang="0">
                  <a:pos x="180" y="35"/>
                </a:cxn>
                <a:cxn ang="0">
                  <a:pos x="152" y="51"/>
                </a:cxn>
                <a:cxn ang="0">
                  <a:pos x="123" y="65"/>
                </a:cxn>
                <a:cxn ang="0">
                  <a:pos x="123" y="65"/>
                </a:cxn>
                <a:cxn ang="0">
                  <a:pos x="108" y="73"/>
                </a:cxn>
                <a:cxn ang="0">
                  <a:pos x="93" y="82"/>
                </a:cxn>
                <a:cxn ang="0">
                  <a:pos x="63" y="102"/>
                </a:cxn>
                <a:cxn ang="0">
                  <a:pos x="34" y="123"/>
                </a:cxn>
                <a:cxn ang="0">
                  <a:pos x="19" y="132"/>
                </a:cxn>
                <a:cxn ang="0">
                  <a:pos x="4" y="141"/>
                </a:cxn>
                <a:cxn ang="0">
                  <a:pos x="4" y="141"/>
                </a:cxn>
                <a:cxn ang="0">
                  <a:pos x="2" y="142"/>
                </a:cxn>
                <a:cxn ang="0">
                  <a:pos x="0" y="144"/>
                </a:cxn>
                <a:cxn ang="0">
                  <a:pos x="2" y="148"/>
                </a:cxn>
                <a:cxn ang="0">
                  <a:pos x="4" y="150"/>
                </a:cxn>
                <a:cxn ang="0">
                  <a:pos x="7" y="151"/>
                </a:cxn>
                <a:cxn ang="0">
                  <a:pos x="10" y="150"/>
                </a:cxn>
                <a:cxn ang="0">
                  <a:pos x="10" y="150"/>
                </a:cxn>
                <a:cxn ang="0">
                  <a:pos x="25" y="141"/>
                </a:cxn>
                <a:cxn ang="0">
                  <a:pos x="40" y="132"/>
                </a:cxn>
                <a:cxn ang="0">
                  <a:pos x="70" y="112"/>
                </a:cxn>
                <a:cxn ang="0">
                  <a:pos x="99" y="93"/>
                </a:cxn>
                <a:cxn ang="0">
                  <a:pos x="130" y="74"/>
                </a:cxn>
                <a:cxn ang="0">
                  <a:pos x="130" y="74"/>
                </a:cxn>
                <a:cxn ang="0">
                  <a:pos x="185" y="44"/>
                </a:cxn>
                <a:cxn ang="0">
                  <a:pos x="211" y="27"/>
                </a:cxn>
                <a:cxn ang="0">
                  <a:pos x="238" y="10"/>
                </a:cxn>
                <a:cxn ang="0">
                  <a:pos x="238" y="10"/>
                </a:cxn>
                <a:cxn ang="0">
                  <a:pos x="240" y="9"/>
                </a:cxn>
                <a:cxn ang="0">
                  <a:pos x="240" y="6"/>
                </a:cxn>
                <a:cxn ang="0">
                  <a:pos x="240" y="2"/>
                </a:cxn>
                <a:cxn ang="0">
                  <a:pos x="238" y="1"/>
                </a:cxn>
                <a:cxn ang="0">
                  <a:pos x="236" y="0"/>
                </a:cxn>
                <a:cxn ang="0">
                  <a:pos x="235" y="0"/>
                </a:cxn>
                <a:cxn ang="0">
                  <a:pos x="232" y="1"/>
                </a:cxn>
                <a:cxn ang="0">
                  <a:pos x="232" y="1"/>
                </a:cxn>
              </a:cxnLst>
              <a:rect l="0" t="0" r="r" b="b"/>
              <a:pathLst>
                <a:path w="240" h="151">
                  <a:moveTo>
                    <a:pt x="232" y="1"/>
                  </a:moveTo>
                  <a:lnTo>
                    <a:pt x="232" y="1"/>
                  </a:lnTo>
                  <a:lnTo>
                    <a:pt x="206" y="18"/>
                  </a:lnTo>
                  <a:lnTo>
                    <a:pt x="180" y="35"/>
                  </a:lnTo>
                  <a:lnTo>
                    <a:pt x="152" y="51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08" y="73"/>
                  </a:lnTo>
                  <a:lnTo>
                    <a:pt x="93" y="82"/>
                  </a:lnTo>
                  <a:lnTo>
                    <a:pt x="63" y="102"/>
                  </a:lnTo>
                  <a:lnTo>
                    <a:pt x="34" y="123"/>
                  </a:lnTo>
                  <a:lnTo>
                    <a:pt x="19" y="132"/>
                  </a:lnTo>
                  <a:lnTo>
                    <a:pt x="4" y="141"/>
                  </a:lnTo>
                  <a:lnTo>
                    <a:pt x="4" y="141"/>
                  </a:lnTo>
                  <a:lnTo>
                    <a:pt x="2" y="142"/>
                  </a:lnTo>
                  <a:lnTo>
                    <a:pt x="0" y="144"/>
                  </a:lnTo>
                  <a:lnTo>
                    <a:pt x="2" y="148"/>
                  </a:lnTo>
                  <a:lnTo>
                    <a:pt x="4" y="150"/>
                  </a:lnTo>
                  <a:lnTo>
                    <a:pt x="7" y="151"/>
                  </a:lnTo>
                  <a:lnTo>
                    <a:pt x="10" y="150"/>
                  </a:lnTo>
                  <a:lnTo>
                    <a:pt x="10" y="150"/>
                  </a:lnTo>
                  <a:lnTo>
                    <a:pt x="25" y="141"/>
                  </a:lnTo>
                  <a:lnTo>
                    <a:pt x="40" y="132"/>
                  </a:lnTo>
                  <a:lnTo>
                    <a:pt x="70" y="112"/>
                  </a:lnTo>
                  <a:lnTo>
                    <a:pt x="99" y="93"/>
                  </a:lnTo>
                  <a:lnTo>
                    <a:pt x="130" y="74"/>
                  </a:lnTo>
                  <a:lnTo>
                    <a:pt x="130" y="74"/>
                  </a:lnTo>
                  <a:lnTo>
                    <a:pt x="185" y="44"/>
                  </a:lnTo>
                  <a:lnTo>
                    <a:pt x="211" y="27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40" y="9"/>
                  </a:lnTo>
                  <a:lnTo>
                    <a:pt x="240" y="6"/>
                  </a:lnTo>
                  <a:lnTo>
                    <a:pt x="240" y="2"/>
                  </a:lnTo>
                  <a:lnTo>
                    <a:pt x="238" y="1"/>
                  </a:lnTo>
                  <a:lnTo>
                    <a:pt x="236" y="0"/>
                  </a:lnTo>
                  <a:lnTo>
                    <a:pt x="235" y="0"/>
                  </a:lnTo>
                  <a:lnTo>
                    <a:pt x="232" y="1"/>
                  </a:lnTo>
                  <a:lnTo>
                    <a:pt x="23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93" name="Freeform 305"/>
            <p:cNvSpPr/>
            <p:nvPr/>
          </p:nvSpPr>
          <p:spPr bwMode="auto">
            <a:xfrm>
              <a:off x="4440239" y="1401763"/>
              <a:ext cx="50800" cy="34925"/>
            </a:xfrm>
            <a:custGeom>
              <a:avLst/>
              <a:gdLst/>
              <a:ahLst/>
              <a:cxnLst>
                <a:cxn ang="0">
                  <a:pos x="117" y="1"/>
                </a:cxn>
                <a:cxn ang="0">
                  <a:pos x="117" y="1"/>
                </a:cxn>
                <a:cxn ang="0">
                  <a:pos x="104" y="10"/>
                </a:cxn>
                <a:cxn ang="0">
                  <a:pos x="89" y="19"/>
                </a:cxn>
                <a:cxn ang="0">
                  <a:pos x="73" y="27"/>
                </a:cxn>
                <a:cxn ang="0">
                  <a:pos x="57" y="35"/>
                </a:cxn>
                <a:cxn ang="0">
                  <a:pos x="57" y="35"/>
                </a:cxn>
                <a:cxn ang="0">
                  <a:pos x="42" y="43"/>
                </a:cxn>
                <a:cxn ang="0">
                  <a:pos x="27" y="52"/>
                </a:cxn>
                <a:cxn ang="0">
                  <a:pos x="14" y="62"/>
                </a:cxn>
                <a:cxn ang="0">
                  <a:pos x="1" y="75"/>
                </a:cxn>
                <a:cxn ang="0">
                  <a:pos x="1" y="75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1" y="83"/>
                </a:cxn>
                <a:cxn ang="0">
                  <a:pos x="5" y="85"/>
                </a:cxn>
                <a:cxn ang="0">
                  <a:pos x="8" y="85"/>
                </a:cxn>
                <a:cxn ang="0">
                  <a:pos x="9" y="83"/>
                </a:cxn>
                <a:cxn ang="0">
                  <a:pos x="9" y="83"/>
                </a:cxn>
                <a:cxn ang="0">
                  <a:pos x="22" y="72"/>
                </a:cxn>
                <a:cxn ang="0">
                  <a:pos x="36" y="61"/>
                </a:cxn>
                <a:cxn ang="0">
                  <a:pos x="51" y="52"/>
                </a:cxn>
                <a:cxn ang="0">
                  <a:pos x="66" y="44"/>
                </a:cxn>
                <a:cxn ang="0">
                  <a:pos x="98" y="28"/>
                </a:cxn>
                <a:cxn ang="0">
                  <a:pos x="112" y="19"/>
                </a:cxn>
                <a:cxn ang="0">
                  <a:pos x="127" y="9"/>
                </a:cxn>
                <a:cxn ang="0">
                  <a:pos x="127" y="9"/>
                </a:cxn>
                <a:cxn ang="0">
                  <a:pos x="128" y="7"/>
                </a:cxn>
                <a:cxn ang="0">
                  <a:pos x="128" y="5"/>
                </a:cxn>
                <a:cxn ang="0">
                  <a:pos x="128" y="4"/>
                </a:cxn>
                <a:cxn ang="0">
                  <a:pos x="127" y="1"/>
                </a:cxn>
                <a:cxn ang="0">
                  <a:pos x="123" y="0"/>
                </a:cxn>
                <a:cxn ang="0">
                  <a:pos x="120" y="0"/>
                </a:cxn>
                <a:cxn ang="0">
                  <a:pos x="117" y="1"/>
                </a:cxn>
                <a:cxn ang="0">
                  <a:pos x="117" y="1"/>
                </a:cxn>
              </a:cxnLst>
              <a:rect l="0" t="0" r="r" b="b"/>
              <a:pathLst>
                <a:path w="128" h="85">
                  <a:moveTo>
                    <a:pt x="117" y="1"/>
                  </a:moveTo>
                  <a:lnTo>
                    <a:pt x="117" y="1"/>
                  </a:lnTo>
                  <a:lnTo>
                    <a:pt x="104" y="10"/>
                  </a:lnTo>
                  <a:lnTo>
                    <a:pt x="89" y="19"/>
                  </a:lnTo>
                  <a:lnTo>
                    <a:pt x="73" y="27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42" y="43"/>
                  </a:lnTo>
                  <a:lnTo>
                    <a:pt x="27" y="52"/>
                  </a:lnTo>
                  <a:lnTo>
                    <a:pt x="14" y="62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1" y="83"/>
                  </a:lnTo>
                  <a:lnTo>
                    <a:pt x="5" y="85"/>
                  </a:lnTo>
                  <a:lnTo>
                    <a:pt x="8" y="85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22" y="72"/>
                  </a:lnTo>
                  <a:lnTo>
                    <a:pt x="36" y="61"/>
                  </a:lnTo>
                  <a:lnTo>
                    <a:pt x="51" y="52"/>
                  </a:lnTo>
                  <a:lnTo>
                    <a:pt x="66" y="44"/>
                  </a:lnTo>
                  <a:lnTo>
                    <a:pt x="98" y="28"/>
                  </a:lnTo>
                  <a:lnTo>
                    <a:pt x="112" y="1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8" y="7"/>
                  </a:lnTo>
                  <a:lnTo>
                    <a:pt x="128" y="5"/>
                  </a:lnTo>
                  <a:lnTo>
                    <a:pt x="128" y="4"/>
                  </a:lnTo>
                  <a:lnTo>
                    <a:pt x="127" y="1"/>
                  </a:lnTo>
                  <a:lnTo>
                    <a:pt x="123" y="0"/>
                  </a:lnTo>
                  <a:lnTo>
                    <a:pt x="120" y="0"/>
                  </a:lnTo>
                  <a:lnTo>
                    <a:pt x="117" y="1"/>
                  </a:lnTo>
                  <a:lnTo>
                    <a:pt x="11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94" name="Freeform 306"/>
            <p:cNvSpPr/>
            <p:nvPr/>
          </p:nvSpPr>
          <p:spPr bwMode="auto">
            <a:xfrm>
              <a:off x="4240214" y="1582738"/>
              <a:ext cx="63500" cy="41275"/>
            </a:xfrm>
            <a:custGeom>
              <a:avLst/>
              <a:gdLst/>
              <a:ahLst/>
              <a:cxnLst>
                <a:cxn ang="0">
                  <a:pos x="151" y="0"/>
                </a:cxn>
                <a:cxn ang="0">
                  <a:pos x="151" y="0"/>
                </a:cxn>
                <a:cxn ang="0">
                  <a:pos x="109" y="25"/>
                </a:cxn>
                <a:cxn ang="0">
                  <a:pos x="88" y="37"/>
                </a:cxn>
                <a:cxn ang="0">
                  <a:pos x="66" y="49"/>
                </a:cxn>
                <a:cxn ang="0">
                  <a:pos x="66" y="49"/>
                </a:cxn>
                <a:cxn ang="0">
                  <a:pos x="49" y="58"/>
                </a:cxn>
                <a:cxn ang="0">
                  <a:pos x="31" y="70"/>
                </a:cxn>
                <a:cxn ang="0">
                  <a:pos x="14" y="83"/>
                </a:cxn>
                <a:cxn ang="0">
                  <a:pos x="6" y="89"/>
                </a:cxn>
                <a:cxn ang="0">
                  <a:pos x="0" y="97"/>
                </a:cxn>
                <a:cxn ang="0">
                  <a:pos x="0" y="97"/>
                </a:cxn>
                <a:cxn ang="0">
                  <a:pos x="0" y="100"/>
                </a:cxn>
                <a:cxn ang="0">
                  <a:pos x="0" y="101"/>
                </a:cxn>
                <a:cxn ang="0">
                  <a:pos x="3" y="105"/>
                </a:cxn>
                <a:cxn ang="0">
                  <a:pos x="7" y="105"/>
                </a:cxn>
                <a:cxn ang="0">
                  <a:pos x="8" y="105"/>
                </a:cxn>
                <a:cxn ang="0">
                  <a:pos x="11" y="102"/>
                </a:cxn>
                <a:cxn ang="0">
                  <a:pos x="11" y="102"/>
                </a:cxn>
                <a:cxn ang="0">
                  <a:pos x="17" y="95"/>
                </a:cxn>
                <a:cxn ang="0">
                  <a:pos x="27" y="88"/>
                </a:cxn>
                <a:cxn ang="0">
                  <a:pos x="46" y="76"/>
                </a:cxn>
                <a:cxn ang="0">
                  <a:pos x="46" y="76"/>
                </a:cxn>
                <a:cxn ang="0">
                  <a:pos x="67" y="63"/>
                </a:cxn>
                <a:cxn ang="0">
                  <a:pos x="88" y="50"/>
                </a:cxn>
                <a:cxn ang="0">
                  <a:pos x="88" y="50"/>
                </a:cxn>
                <a:cxn ang="0">
                  <a:pos x="106" y="41"/>
                </a:cxn>
                <a:cxn ang="0">
                  <a:pos x="123" y="30"/>
                </a:cxn>
                <a:cxn ang="0">
                  <a:pos x="157" y="11"/>
                </a:cxn>
                <a:cxn ang="0">
                  <a:pos x="157" y="11"/>
                </a:cxn>
                <a:cxn ang="0">
                  <a:pos x="159" y="8"/>
                </a:cxn>
                <a:cxn ang="0">
                  <a:pos x="160" y="7"/>
                </a:cxn>
                <a:cxn ang="0">
                  <a:pos x="159" y="3"/>
                </a:cxn>
                <a:cxn ang="0">
                  <a:pos x="156" y="0"/>
                </a:cxn>
                <a:cxn ang="0">
                  <a:pos x="153" y="0"/>
                </a:cxn>
                <a:cxn ang="0">
                  <a:pos x="151" y="0"/>
                </a:cxn>
                <a:cxn ang="0">
                  <a:pos x="151" y="0"/>
                </a:cxn>
              </a:cxnLst>
              <a:rect l="0" t="0" r="r" b="b"/>
              <a:pathLst>
                <a:path w="160" h="105">
                  <a:moveTo>
                    <a:pt x="151" y="0"/>
                  </a:moveTo>
                  <a:lnTo>
                    <a:pt x="151" y="0"/>
                  </a:lnTo>
                  <a:lnTo>
                    <a:pt x="109" y="25"/>
                  </a:lnTo>
                  <a:lnTo>
                    <a:pt x="88" y="37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49" y="58"/>
                  </a:lnTo>
                  <a:lnTo>
                    <a:pt x="31" y="70"/>
                  </a:lnTo>
                  <a:lnTo>
                    <a:pt x="14" y="83"/>
                  </a:lnTo>
                  <a:lnTo>
                    <a:pt x="6" y="89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100"/>
                  </a:lnTo>
                  <a:lnTo>
                    <a:pt x="0" y="101"/>
                  </a:lnTo>
                  <a:lnTo>
                    <a:pt x="3" y="105"/>
                  </a:lnTo>
                  <a:lnTo>
                    <a:pt x="7" y="105"/>
                  </a:lnTo>
                  <a:lnTo>
                    <a:pt x="8" y="105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7" y="95"/>
                  </a:lnTo>
                  <a:lnTo>
                    <a:pt x="27" y="88"/>
                  </a:lnTo>
                  <a:lnTo>
                    <a:pt x="46" y="76"/>
                  </a:lnTo>
                  <a:lnTo>
                    <a:pt x="46" y="76"/>
                  </a:lnTo>
                  <a:lnTo>
                    <a:pt x="67" y="63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106" y="41"/>
                  </a:lnTo>
                  <a:lnTo>
                    <a:pt x="123" y="30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9" y="8"/>
                  </a:lnTo>
                  <a:lnTo>
                    <a:pt x="160" y="7"/>
                  </a:lnTo>
                  <a:lnTo>
                    <a:pt x="159" y="3"/>
                  </a:lnTo>
                  <a:lnTo>
                    <a:pt x="156" y="0"/>
                  </a:lnTo>
                  <a:lnTo>
                    <a:pt x="153" y="0"/>
                  </a:lnTo>
                  <a:lnTo>
                    <a:pt x="151" y="0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95" name="Freeform 307"/>
            <p:cNvSpPr/>
            <p:nvPr/>
          </p:nvSpPr>
          <p:spPr bwMode="auto">
            <a:xfrm>
              <a:off x="4257676" y="1597026"/>
              <a:ext cx="92075" cy="60325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12" y="8"/>
                </a:cxn>
                <a:cxn ang="0">
                  <a:pos x="197" y="16"/>
                </a:cxn>
                <a:cxn ang="0">
                  <a:pos x="184" y="22"/>
                </a:cxn>
                <a:cxn ang="0">
                  <a:pos x="171" y="30"/>
                </a:cxn>
                <a:cxn ang="0">
                  <a:pos x="171" y="30"/>
                </a:cxn>
                <a:cxn ang="0">
                  <a:pos x="141" y="52"/>
                </a:cxn>
                <a:cxn ang="0">
                  <a:pos x="125" y="63"/>
                </a:cxn>
                <a:cxn ang="0">
                  <a:pos x="109" y="73"/>
                </a:cxn>
                <a:cxn ang="0">
                  <a:pos x="109" y="73"/>
                </a:cxn>
                <a:cxn ang="0">
                  <a:pos x="82" y="90"/>
                </a:cxn>
                <a:cxn ang="0">
                  <a:pos x="55" y="107"/>
                </a:cxn>
                <a:cxn ang="0">
                  <a:pos x="55" y="107"/>
                </a:cxn>
                <a:cxn ang="0">
                  <a:pos x="30" y="126"/>
                </a:cxn>
                <a:cxn ang="0">
                  <a:pos x="17" y="133"/>
                </a:cxn>
                <a:cxn ang="0">
                  <a:pos x="10" y="137"/>
                </a:cxn>
                <a:cxn ang="0">
                  <a:pos x="4" y="140"/>
                </a:cxn>
                <a:cxn ang="0">
                  <a:pos x="4" y="140"/>
                </a:cxn>
                <a:cxn ang="0">
                  <a:pos x="1" y="141"/>
                </a:cxn>
                <a:cxn ang="0">
                  <a:pos x="0" y="143"/>
                </a:cxn>
                <a:cxn ang="0">
                  <a:pos x="0" y="148"/>
                </a:cxn>
                <a:cxn ang="0">
                  <a:pos x="1" y="150"/>
                </a:cxn>
                <a:cxn ang="0">
                  <a:pos x="4" y="152"/>
                </a:cxn>
                <a:cxn ang="0">
                  <a:pos x="6" y="150"/>
                </a:cxn>
                <a:cxn ang="0">
                  <a:pos x="6" y="150"/>
                </a:cxn>
                <a:cxn ang="0">
                  <a:pos x="17" y="146"/>
                </a:cxn>
                <a:cxn ang="0">
                  <a:pos x="26" y="140"/>
                </a:cxn>
                <a:cxn ang="0">
                  <a:pos x="44" y="127"/>
                </a:cxn>
                <a:cxn ang="0">
                  <a:pos x="44" y="127"/>
                </a:cxn>
                <a:cxn ang="0">
                  <a:pos x="75" y="107"/>
                </a:cxn>
                <a:cxn ang="0">
                  <a:pos x="108" y="88"/>
                </a:cxn>
                <a:cxn ang="0">
                  <a:pos x="108" y="88"/>
                </a:cxn>
                <a:cxn ang="0">
                  <a:pos x="124" y="78"/>
                </a:cxn>
                <a:cxn ang="0">
                  <a:pos x="140" y="67"/>
                </a:cxn>
                <a:cxn ang="0">
                  <a:pos x="168" y="46"/>
                </a:cxn>
                <a:cxn ang="0">
                  <a:pos x="168" y="46"/>
                </a:cxn>
                <a:cxn ang="0">
                  <a:pos x="184" y="35"/>
                </a:cxn>
                <a:cxn ang="0">
                  <a:pos x="200" y="27"/>
                </a:cxn>
                <a:cxn ang="0">
                  <a:pos x="215" y="20"/>
                </a:cxn>
                <a:cxn ang="0">
                  <a:pos x="230" y="10"/>
                </a:cxn>
                <a:cxn ang="0">
                  <a:pos x="230" y="10"/>
                </a:cxn>
                <a:cxn ang="0">
                  <a:pos x="231" y="9"/>
                </a:cxn>
                <a:cxn ang="0">
                  <a:pos x="232" y="7"/>
                </a:cxn>
                <a:cxn ang="0">
                  <a:pos x="231" y="3"/>
                </a:cxn>
                <a:cxn ang="0">
                  <a:pos x="229" y="0"/>
                </a:cxn>
                <a:cxn ang="0">
                  <a:pos x="226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2" h="152">
                  <a:moveTo>
                    <a:pt x="225" y="1"/>
                  </a:moveTo>
                  <a:lnTo>
                    <a:pt x="225" y="1"/>
                  </a:lnTo>
                  <a:lnTo>
                    <a:pt x="212" y="8"/>
                  </a:lnTo>
                  <a:lnTo>
                    <a:pt x="197" y="16"/>
                  </a:lnTo>
                  <a:lnTo>
                    <a:pt x="184" y="22"/>
                  </a:lnTo>
                  <a:lnTo>
                    <a:pt x="171" y="30"/>
                  </a:lnTo>
                  <a:lnTo>
                    <a:pt x="171" y="30"/>
                  </a:lnTo>
                  <a:lnTo>
                    <a:pt x="141" y="52"/>
                  </a:lnTo>
                  <a:lnTo>
                    <a:pt x="125" y="63"/>
                  </a:lnTo>
                  <a:lnTo>
                    <a:pt x="109" y="73"/>
                  </a:lnTo>
                  <a:lnTo>
                    <a:pt x="109" y="73"/>
                  </a:lnTo>
                  <a:lnTo>
                    <a:pt x="82" y="90"/>
                  </a:lnTo>
                  <a:lnTo>
                    <a:pt x="55" y="107"/>
                  </a:lnTo>
                  <a:lnTo>
                    <a:pt x="55" y="107"/>
                  </a:lnTo>
                  <a:lnTo>
                    <a:pt x="30" y="126"/>
                  </a:lnTo>
                  <a:lnTo>
                    <a:pt x="17" y="133"/>
                  </a:lnTo>
                  <a:lnTo>
                    <a:pt x="10" y="137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1" y="141"/>
                  </a:lnTo>
                  <a:lnTo>
                    <a:pt x="0" y="143"/>
                  </a:lnTo>
                  <a:lnTo>
                    <a:pt x="0" y="148"/>
                  </a:lnTo>
                  <a:lnTo>
                    <a:pt x="1" y="150"/>
                  </a:lnTo>
                  <a:lnTo>
                    <a:pt x="4" y="152"/>
                  </a:lnTo>
                  <a:lnTo>
                    <a:pt x="6" y="150"/>
                  </a:lnTo>
                  <a:lnTo>
                    <a:pt x="6" y="150"/>
                  </a:lnTo>
                  <a:lnTo>
                    <a:pt x="17" y="146"/>
                  </a:lnTo>
                  <a:lnTo>
                    <a:pt x="26" y="140"/>
                  </a:lnTo>
                  <a:lnTo>
                    <a:pt x="44" y="127"/>
                  </a:lnTo>
                  <a:lnTo>
                    <a:pt x="44" y="127"/>
                  </a:lnTo>
                  <a:lnTo>
                    <a:pt x="75" y="107"/>
                  </a:lnTo>
                  <a:lnTo>
                    <a:pt x="108" y="88"/>
                  </a:lnTo>
                  <a:lnTo>
                    <a:pt x="108" y="88"/>
                  </a:lnTo>
                  <a:lnTo>
                    <a:pt x="124" y="78"/>
                  </a:lnTo>
                  <a:lnTo>
                    <a:pt x="140" y="67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84" y="35"/>
                  </a:lnTo>
                  <a:lnTo>
                    <a:pt x="200" y="27"/>
                  </a:lnTo>
                  <a:lnTo>
                    <a:pt x="215" y="20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1" y="9"/>
                  </a:lnTo>
                  <a:lnTo>
                    <a:pt x="232" y="7"/>
                  </a:lnTo>
                  <a:lnTo>
                    <a:pt x="231" y="3"/>
                  </a:lnTo>
                  <a:lnTo>
                    <a:pt x="229" y="0"/>
                  </a:lnTo>
                  <a:lnTo>
                    <a:pt x="226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96" name="Freeform 308"/>
            <p:cNvSpPr>
              <a:spLocks noEditPoints="1"/>
            </p:cNvSpPr>
            <p:nvPr/>
          </p:nvSpPr>
          <p:spPr bwMode="auto">
            <a:xfrm>
              <a:off x="4219576" y="1004888"/>
              <a:ext cx="655638" cy="687388"/>
            </a:xfrm>
            <a:custGeom>
              <a:avLst/>
              <a:gdLst/>
              <a:ahLst/>
              <a:cxnLst>
                <a:cxn ang="0">
                  <a:pos x="516" y="1727"/>
                </a:cxn>
                <a:cxn ang="0">
                  <a:pos x="222" y="1701"/>
                </a:cxn>
                <a:cxn ang="0">
                  <a:pos x="54" y="1637"/>
                </a:cxn>
                <a:cxn ang="0">
                  <a:pos x="15" y="1577"/>
                </a:cxn>
                <a:cxn ang="0">
                  <a:pos x="12" y="1510"/>
                </a:cxn>
                <a:cxn ang="0">
                  <a:pos x="17" y="1363"/>
                </a:cxn>
                <a:cxn ang="0">
                  <a:pos x="8" y="1187"/>
                </a:cxn>
                <a:cxn ang="0">
                  <a:pos x="7" y="803"/>
                </a:cxn>
                <a:cxn ang="0">
                  <a:pos x="20" y="187"/>
                </a:cxn>
                <a:cxn ang="0">
                  <a:pos x="89" y="39"/>
                </a:cxn>
                <a:cxn ang="0">
                  <a:pos x="168" y="9"/>
                </a:cxn>
                <a:cxn ang="0">
                  <a:pos x="274" y="8"/>
                </a:cxn>
                <a:cxn ang="0">
                  <a:pos x="879" y="0"/>
                </a:cxn>
                <a:cxn ang="0">
                  <a:pos x="1429" y="17"/>
                </a:cxn>
                <a:cxn ang="0">
                  <a:pos x="1570" y="53"/>
                </a:cxn>
                <a:cxn ang="0">
                  <a:pos x="1612" y="120"/>
                </a:cxn>
                <a:cxn ang="0">
                  <a:pos x="1627" y="203"/>
                </a:cxn>
                <a:cxn ang="0">
                  <a:pos x="1633" y="230"/>
                </a:cxn>
                <a:cxn ang="0">
                  <a:pos x="1622" y="580"/>
                </a:cxn>
                <a:cxn ang="0">
                  <a:pos x="1651" y="825"/>
                </a:cxn>
                <a:cxn ang="0">
                  <a:pos x="1648" y="979"/>
                </a:cxn>
                <a:cxn ang="0">
                  <a:pos x="1647" y="1178"/>
                </a:cxn>
                <a:cxn ang="0">
                  <a:pos x="1639" y="1351"/>
                </a:cxn>
                <a:cxn ang="0">
                  <a:pos x="1643" y="1455"/>
                </a:cxn>
                <a:cxn ang="0">
                  <a:pos x="1630" y="1595"/>
                </a:cxn>
                <a:cxn ang="0">
                  <a:pos x="1589" y="1653"/>
                </a:cxn>
                <a:cxn ang="0">
                  <a:pos x="1448" y="1716"/>
                </a:cxn>
                <a:cxn ang="0">
                  <a:pos x="1133" y="1730"/>
                </a:cxn>
                <a:cxn ang="0">
                  <a:pos x="1269" y="1682"/>
                </a:cxn>
                <a:cxn ang="0">
                  <a:pos x="1421" y="1672"/>
                </a:cxn>
                <a:cxn ang="0">
                  <a:pos x="1533" y="1637"/>
                </a:cxn>
                <a:cxn ang="0">
                  <a:pos x="1586" y="1570"/>
                </a:cxn>
                <a:cxn ang="0">
                  <a:pos x="1595" y="1450"/>
                </a:cxn>
                <a:cxn ang="0">
                  <a:pos x="1597" y="1157"/>
                </a:cxn>
                <a:cxn ang="0">
                  <a:pos x="1604" y="856"/>
                </a:cxn>
                <a:cxn ang="0">
                  <a:pos x="1583" y="645"/>
                </a:cxn>
                <a:cxn ang="0">
                  <a:pos x="1578" y="426"/>
                </a:cxn>
                <a:cxn ang="0">
                  <a:pos x="1578" y="208"/>
                </a:cxn>
                <a:cxn ang="0">
                  <a:pos x="1558" y="111"/>
                </a:cxn>
                <a:cxn ang="0">
                  <a:pos x="1485" y="74"/>
                </a:cxn>
                <a:cxn ang="0">
                  <a:pos x="1329" y="56"/>
                </a:cxn>
                <a:cxn ang="0">
                  <a:pos x="754" y="50"/>
                </a:cxn>
                <a:cxn ang="0">
                  <a:pos x="344" y="55"/>
                </a:cxn>
                <a:cxn ang="0">
                  <a:pos x="195" y="57"/>
                </a:cxn>
                <a:cxn ang="0">
                  <a:pos x="106" y="98"/>
                </a:cxn>
                <a:cxn ang="0">
                  <a:pos x="68" y="186"/>
                </a:cxn>
                <a:cxn ang="0">
                  <a:pos x="58" y="567"/>
                </a:cxn>
                <a:cxn ang="0">
                  <a:pos x="51" y="890"/>
                </a:cxn>
                <a:cxn ang="0">
                  <a:pos x="58" y="1202"/>
                </a:cxn>
                <a:cxn ang="0">
                  <a:pos x="66" y="1344"/>
                </a:cxn>
                <a:cxn ang="0">
                  <a:pos x="64" y="1522"/>
                </a:cxn>
                <a:cxn ang="0">
                  <a:pos x="80" y="1598"/>
                </a:cxn>
                <a:cxn ang="0">
                  <a:pos x="153" y="1638"/>
                </a:cxn>
                <a:cxn ang="0">
                  <a:pos x="369" y="1675"/>
                </a:cxn>
                <a:cxn ang="0">
                  <a:pos x="557" y="1680"/>
                </a:cxn>
              </a:cxnLst>
              <a:rect l="0" t="0" r="r" b="b"/>
              <a:pathLst>
                <a:path w="1651" h="1730">
                  <a:moveTo>
                    <a:pt x="1133" y="1730"/>
                  </a:moveTo>
                  <a:lnTo>
                    <a:pt x="1133" y="1730"/>
                  </a:lnTo>
                  <a:lnTo>
                    <a:pt x="973" y="1729"/>
                  </a:lnTo>
                  <a:lnTo>
                    <a:pt x="973" y="1729"/>
                  </a:lnTo>
                  <a:lnTo>
                    <a:pt x="835" y="1727"/>
                  </a:lnTo>
                  <a:lnTo>
                    <a:pt x="516" y="1727"/>
                  </a:lnTo>
                  <a:lnTo>
                    <a:pt x="516" y="1727"/>
                  </a:lnTo>
                  <a:lnTo>
                    <a:pt x="480" y="1726"/>
                  </a:lnTo>
                  <a:lnTo>
                    <a:pt x="446" y="1725"/>
                  </a:lnTo>
                  <a:lnTo>
                    <a:pt x="377" y="1720"/>
                  </a:lnTo>
                  <a:lnTo>
                    <a:pt x="309" y="1712"/>
                  </a:lnTo>
                  <a:lnTo>
                    <a:pt x="239" y="1704"/>
                  </a:lnTo>
                  <a:lnTo>
                    <a:pt x="222" y="1701"/>
                  </a:lnTo>
                  <a:lnTo>
                    <a:pt x="222" y="1701"/>
                  </a:lnTo>
                  <a:lnTo>
                    <a:pt x="192" y="1696"/>
                  </a:lnTo>
                  <a:lnTo>
                    <a:pt x="165" y="1691"/>
                  </a:lnTo>
                  <a:lnTo>
                    <a:pt x="139" y="1683"/>
                  </a:lnTo>
                  <a:lnTo>
                    <a:pt x="115" y="1674"/>
                  </a:lnTo>
                  <a:lnTo>
                    <a:pt x="93" y="1663"/>
                  </a:lnTo>
                  <a:lnTo>
                    <a:pt x="72" y="1652"/>
                  </a:lnTo>
                  <a:lnTo>
                    <a:pt x="54" y="1637"/>
                  </a:lnTo>
                  <a:lnTo>
                    <a:pt x="37" y="1623"/>
                  </a:lnTo>
                  <a:lnTo>
                    <a:pt x="37" y="1623"/>
                  </a:lnTo>
                  <a:lnTo>
                    <a:pt x="30" y="1615"/>
                  </a:lnTo>
                  <a:lnTo>
                    <a:pt x="25" y="1606"/>
                  </a:lnTo>
                  <a:lnTo>
                    <a:pt x="20" y="1597"/>
                  </a:lnTo>
                  <a:lnTo>
                    <a:pt x="17" y="1586"/>
                  </a:lnTo>
                  <a:lnTo>
                    <a:pt x="15" y="1577"/>
                  </a:lnTo>
                  <a:lnTo>
                    <a:pt x="13" y="1567"/>
                  </a:lnTo>
                  <a:lnTo>
                    <a:pt x="13" y="1557"/>
                  </a:lnTo>
                  <a:lnTo>
                    <a:pt x="15" y="1548"/>
                  </a:lnTo>
                  <a:lnTo>
                    <a:pt x="15" y="1548"/>
                  </a:lnTo>
                  <a:lnTo>
                    <a:pt x="15" y="1538"/>
                  </a:lnTo>
                  <a:lnTo>
                    <a:pt x="15" y="1529"/>
                  </a:lnTo>
                  <a:lnTo>
                    <a:pt x="12" y="1510"/>
                  </a:lnTo>
                  <a:lnTo>
                    <a:pt x="12" y="1510"/>
                  </a:lnTo>
                  <a:lnTo>
                    <a:pt x="12" y="1492"/>
                  </a:lnTo>
                  <a:lnTo>
                    <a:pt x="13" y="1458"/>
                  </a:lnTo>
                  <a:lnTo>
                    <a:pt x="17" y="1393"/>
                  </a:lnTo>
                  <a:lnTo>
                    <a:pt x="17" y="1393"/>
                  </a:lnTo>
                  <a:lnTo>
                    <a:pt x="17" y="1363"/>
                  </a:lnTo>
                  <a:lnTo>
                    <a:pt x="17" y="1363"/>
                  </a:lnTo>
                  <a:lnTo>
                    <a:pt x="16" y="1327"/>
                  </a:lnTo>
                  <a:lnTo>
                    <a:pt x="13" y="1292"/>
                  </a:lnTo>
                  <a:lnTo>
                    <a:pt x="13" y="1292"/>
                  </a:lnTo>
                  <a:lnTo>
                    <a:pt x="11" y="1258"/>
                  </a:lnTo>
                  <a:lnTo>
                    <a:pt x="9" y="1224"/>
                  </a:lnTo>
                  <a:lnTo>
                    <a:pt x="9" y="1224"/>
                  </a:lnTo>
                  <a:lnTo>
                    <a:pt x="8" y="1187"/>
                  </a:lnTo>
                  <a:lnTo>
                    <a:pt x="7" y="1151"/>
                  </a:lnTo>
                  <a:lnTo>
                    <a:pt x="0" y="1080"/>
                  </a:lnTo>
                  <a:lnTo>
                    <a:pt x="0" y="1080"/>
                  </a:lnTo>
                  <a:lnTo>
                    <a:pt x="0" y="1050"/>
                  </a:lnTo>
                  <a:lnTo>
                    <a:pt x="0" y="1008"/>
                  </a:lnTo>
                  <a:lnTo>
                    <a:pt x="3" y="904"/>
                  </a:lnTo>
                  <a:lnTo>
                    <a:pt x="7" y="803"/>
                  </a:lnTo>
                  <a:lnTo>
                    <a:pt x="9" y="747"/>
                  </a:lnTo>
                  <a:lnTo>
                    <a:pt x="9" y="747"/>
                  </a:lnTo>
                  <a:lnTo>
                    <a:pt x="13" y="503"/>
                  </a:lnTo>
                  <a:lnTo>
                    <a:pt x="16" y="323"/>
                  </a:lnTo>
                  <a:lnTo>
                    <a:pt x="18" y="212"/>
                  </a:lnTo>
                  <a:lnTo>
                    <a:pt x="18" y="212"/>
                  </a:lnTo>
                  <a:lnTo>
                    <a:pt x="20" y="187"/>
                  </a:lnTo>
                  <a:lnTo>
                    <a:pt x="24" y="163"/>
                  </a:lnTo>
                  <a:lnTo>
                    <a:pt x="30" y="141"/>
                  </a:lnTo>
                  <a:lnTo>
                    <a:pt x="38" y="118"/>
                  </a:lnTo>
                  <a:lnTo>
                    <a:pt x="49" y="97"/>
                  </a:lnTo>
                  <a:lnTo>
                    <a:pt x="60" y="76"/>
                  </a:lnTo>
                  <a:lnTo>
                    <a:pt x="73" y="56"/>
                  </a:lnTo>
                  <a:lnTo>
                    <a:pt x="89" y="39"/>
                  </a:lnTo>
                  <a:lnTo>
                    <a:pt x="89" y="39"/>
                  </a:lnTo>
                  <a:lnTo>
                    <a:pt x="94" y="34"/>
                  </a:lnTo>
                  <a:lnTo>
                    <a:pt x="100" y="29"/>
                  </a:lnTo>
                  <a:lnTo>
                    <a:pt x="114" y="22"/>
                  </a:lnTo>
                  <a:lnTo>
                    <a:pt x="131" y="17"/>
                  </a:lnTo>
                  <a:lnTo>
                    <a:pt x="148" y="13"/>
                  </a:lnTo>
                  <a:lnTo>
                    <a:pt x="168" y="9"/>
                  </a:lnTo>
                  <a:lnTo>
                    <a:pt x="186" y="8"/>
                  </a:lnTo>
                  <a:lnTo>
                    <a:pt x="222" y="8"/>
                  </a:lnTo>
                  <a:lnTo>
                    <a:pt x="222" y="8"/>
                  </a:lnTo>
                  <a:lnTo>
                    <a:pt x="253" y="8"/>
                  </a:lnTo>
                  <a:lnTo>
                    <a:pt x="253" y="8"/>
                  </a:lnTo>
                  <a:lnTo>
                    <a:pt x="274" y="8"/>
                  </a:lnTo>
                  <a:lnTo>
                    <a:pt x="274" y="8"/>
                  </a:lnTo>
                  <a:lnTo>
                    <a:pt x="423" y="6"/>
                  </a:lnTo>
                  <a:lnTo>
                    <a:pt x="570" y="4"/>
                  </a:lnTo>
                  <a:lnTo>
                    <a:pt x="570" y="4"/>
                  </a:lnTo>
                  <a:lnTo>
                    <a:pt x="720" y="1"/>
                  </a:lnTo>
                  <a:lnTo>
                    <a:pt x="869" y="0"/>
                  </a:lnTo>
                  <a:lnTo>
                    <a:pt x="879" y="0"/>
                  </a:lnTo>
                  <a:lnTo>
                    <a:pt x="879" y="0"/>
                  </a:lnTo>
                  <a:lnTo>
                    <a:pt x="1015" y="0"/>
                  </a:lnTo>
                  <a:lnTo>
                    <a:pt x="1153" y="2"/>
                  </a:lnTo>
                  <a:lnTo>
                    <a:pt x="1222" y="4"/>
                  </a:lnTo>
                  <a:lnTo>
                    <a:pt x="1290" y="6"/>
                  </a:lnTo>
                  <a:lnTo>
                    <a:pt x="1359" y="12"/>
                  </a:lnTo>
                  <a:lnTo>
                    <a:pt x="1429" y="17"/>
                  </a:lnTo>
                  <a:lnTo>
                    <a:pt x="1429" y="17"/>
                  </a:lnTo>
                  <a:lnTo>
                    <a:pt x="1464" y="21"/>
                  </a:lnTo>
                  <a:lnTo>
                    <a:pt x="1483" y="23"/>
                  </a:lnTo>
                  <a:lnTo>
                    <a:pt x="1504" y="27"/>
                  </a:lnTo>
                  <a:lnTo>
                    <a:pt x="1525" y="33"/>
                  </a:lnTo>
                  <a:lnTo>
                    <a:pt x="1545" y="40"/>
                  </a:lnTo>
                  <a:lnTo>
                    <a:pt x="1562" y="50"/>
                  </a:lnTo>
                  <a:lnTo>
                    <a:pt x="1570" y="53"/>
                  </a:lnTo>
                  <a:lnTo>
                    <a:pt x="1576" y="60"/>
                  </a:lnTo>
                  <a:lnTo>
                    <a:pt x="1576" y="60"/>
                  </a:lnTo>
                  <a:lnTo>
                    <a:pt x="1587" y="72"/>
                  </a:lnTo>
                  <a:lnTo>
                    <a:pt x="1596" y="84"/>
                  </a:lnTo>
                  <a:lnTo>
                    <a:pt x="1603" y="95"/>
                  </a:lnTo>
                  <a:lnTo>
                    <a:pt x="1608" y="107"/>
                  </a:lnTo>
                  <a:lnTo>
                    <a:pt x="1612" y="120"/>
                  </a:lnTo>
                  <a:lnTo>
                    <a:pt x="1616" y="133"/>
                  </a:lnTo>
                  <a:lnTo>
                    <a:pt x="1620" y="161"/>
                  </a:lnTo>
                  <a:lnTo>
                    <a:pt x="1620" y="161"/>
                  </a:lnTo>
                  <a:lnTo>
                    <a:pt x="1622" y="180"/>
                  </a:lnTo>
                  <a:lnTo>
                    <a:pt x="1626" y="200"/>
                  </a:lnTo>
                  <a:lnTo>
                    <a:pt x="1627" y="201"/>
                  </a:lnTo>
                  <a:lnTo>
                    <a:pt x="1627" y="203"/>
                  </a:lnTo>
                  <a:lnTo>
                    <a:pt x="1627" y="203"/>
                  </a:lnTo>
                  <a:lnTo>
                    <a:pt x="1631" y="209"/>
                  </a:lnTo>
                  <a:lnTo>
                    <a:pt x="1633" y="217"/>
                  </a:lnTo>
                  <a:lnTo>
                    <a:pt x="1633" y="222"/>
                  </a:lnTo>
                  <a:lnTo>
                    <a:pt x="1633" y="222"/>
                  </a:lnTo>
                  <a:lnTo>
                    <a:pt x="1633" y="230"/>
                  </a:lnTo>
                  <a:lnTo>
                    <a:pt x="1633" y="230"/>
                  </a:lnTo>
                  <a:lnTo>
                    <a:pt x="1630" y="311"/>
                  </a:lnTo>
                  <a:lnTo>
                    <a:pt x="1626" y="391"/>
                  </a:lnTo>
                  <a:lnTo>
                    <a:pt x="1626" y="391"/>
                  </a:lnTo>
                  <a:lnTo>
                    <a:pt x="1623" y="465"/>
                  </a:lnTo>
                  <a:lnTo>
                    <a:pt x="1621" y="540"/>
                  </a:lnTo>
                  <a:lnTo>
                    <a:pt x="1621" y="540"/>
                  </a:lnTo>
                  <a:lnTo>
                    <a:pt x="1622" y="580"/>
                  </a:lnTo>
                  <a:lnTo>
                    <a:pt x="1626" y="621"/>
                  </a:lnTo>
                  <a:lnTo>
                    <a:pt x="1630" y="662"/>
                  </a:lnTo>
                  <a:lnTo>
                    <a:pt x="1637" y="702"/>
                  </a:lnTo>
                  <a:lnTo>
                    <a:pt x="1637" y="702"/>
                  </a:lnTo>
                  <a:lnTo>
                    <a:pt x="1644" y="764"/>
                  </a:lnTo>
                  <a:lnTo>
                    <a:pt x="1648" y="794"/>
                  </a:lnTo>
                  <a:lnTo>
                    <a:pt x="1651" y="825"/>
                  </a:lnTo>
                  <a:lnTo>
                    <a:pt x="1651" y="825"/>
                  </a:lnTo>
                  <a:lnTo>
                    <a:pt x="1651" y="849"/>
                  </a:lnTo>
                  <a:lnTo>
                    <a:pt x="1651" y="872"/>
                  </a:lnTo>
                  <a:lnTo>
                    <a:pt x="1650" y="919"/>
                  </a:lnTo>
                  <a:lnTo>
                    <a:pt x="1650" y="919"/>
                  </a:lnTo>
                  <a:lnTo>
                    <a:pt x="1648" y="979"/>
                  </a:lnTo>
                  <a:lnTo>
                    <a:pt x="1648" y="979"/>
                  </a:lnTo>
                  <a:lnTo>
                    <a:pt x="1650" y="1038"/>
                  </a:lnTo>
                  <a:lnTo>
                    <a:pt x="1650" y="1038"/>
                  </a:lnTo>
                  <a:lnTo>
                    <a:pt x="1651" y="1097"/>
                  </a:lnTo>
                  <a:lnTo>
                    <a:pt x="1650" y="1127"/>
                  </a:lnTo>
                  <a:lnTo>
                    <a:pt x="1648" y="1156"/>
                  </a:lnTo>
                  <a:lnTo>
                    <a:pt x="1648" y="1156"/>
                  </a:lnTo>
                  <a:lnTo>
                    <a:pt x="1647" y="1178"/>
                  </a:lnTo>
                  <a:lnTo>
                    <a:pt x="1643" y="1199"/>
                  </a:lnTo>
                  <a:lnTo>
                    <a:pt x="1643" y="1199"/>
                  </a:lnTo>
                  <a:lnTo>
                    <a:pt x="1639" y="1232"/>
                  </a:lnTo>
                  <a:lnTo>
                    <a:pt x="1638" y="1249"/>
                  </a:lnTo>
                  <a:lnTo>
                    <a:pt x="1638" y="1266"/>
                  </a:lnTo>
                  <a:lnTo>
                    <a:pt x="1638" y="1266"/>
                  </a:lnTo>
                  <a:lnTo>
                    <a:pt x="1639" y="1351"/>
                  </a:lnTo>
                  <a:lnTo>
                    <a:pt x="1640" y="1403"/>
                  </a:lnTo>
                  <a:lnTo>
                    <a:pt x="1642" y="1440"/>
                  </a:lnTo>
                  <a:lnTo>
                    <a:pt x="1642" y="1440"/>
                  </a:lnTo>
                  <a:lnTo>
                    <a:pt x="1643" y="1446"/>
                  </a:lnTo>
                  <a:lnTo>
                    <a:pt x="1643" y="1446"/>
                  </a:lnTo>
                  <a:lnTo>
                    <a:pt x="1643" y="1451"/>
                  </a:lnTo>
                  <a:lnTo>
                    <a:pt x="1643" y="1455"/>
                  </a:lnTo>
                  <a:lnTo>
                    <a:pt x="1643" y="1466"/>
                  </a:lnTo>
                  <a:lnTo>
                    <a:pt x="1643" y="1466"/>
                  </a:lnTo>
                  <a:lnTo>
                    <a:pt x="1643" y="1514"/>
                  </a:lnTo>
                  <a:lnTo>
                    <a:pt x="1642" y="1538"/>
                  </a:lnTo>
                  <a:lnTo>
                    <a:pt x="1639" y="1561"/>
                  </a:lnTo>
                  <a:lnTo>
                    <a:pt x="1634" y="1584"/>
                  </a:lnTo>
                  <a:lnTo>
                    <a:pt x="1630" y="1595"/>
                  </a:lnTo>
                  <a:lnTo>
                    <a:pt x="1626" y="1606"/>
                  </a:lnTo>
                  <a:lnTo>
                    <a:pt x="1621" y="1616"/>
                  </a:lnTo>
                  <a:lnTo>
                    <a:pt x="1616" y="1625"/>
                  </a:lnTo>
                  <a:lnTo>
                    <a:pt x="1608" y="1635"/>
                  </a:lnTo>
                  <a:lnTo>
                    <a:pt x="1600" y="1644"/>
                  </a:lnTo>
                  <a:lnTo>
                    <a:pt x="1600" y="1644"/>
                  </a:lnTo>
                  <a:lnTo>
                    <a:pt x="1589" y="1653"/>
                  </a:lnTo>
                  <a:lnTo>
                    <a:pt x="1579" y="1662"/>
                  </a:lnTo>
                  <a:lnTo>
                    <a:pt x="1558" y="1676"/>
                  </a:lnTo>
                  <a:lnTo>
                    <a:pt x="1536" y="1688"/>
                  </a:lnTo>
                  <a:lnTo>
                    <a:pt x="1512" y="1699"/>
                  </a:lnTo>
                  <a:lnTo>
                    <a:pt x="1490" y="1706"/>
                  </a:lnTo>
                  <a:lnTo>
                    <a:pt x="1469" y="1712"/>
                  </a:lnTo>
                  <a:lnTo>
                    <a:pt x="1448" y="1716"/>
                  </a:lnTo>
                  <a:lnTo>
                    <a:pt x="1430" y="1718"/>
                  </a:lnTo>
                  <a:lnTo>
                    <a:pt x="1430" y="1718"/>
                  </a:lnTo>
                  <a:lnTo>
                    <a:pt x="1391" y="1721"/>
                  </a:lnTo>
                  <a:lnTo>
                    <a:pt x="1351" y="1723"/>
                  </a:lnTo>
                  <a:lnTo>
                    <a:pt x="1273" y="1727"/>
                  </a:lnTo>
                  <a:lnTo>
                    <a:pt x="1198" y="1729"/>
                  </a:lnTo>
                  <a:lnTo>
                    <a:pt x="1133" y="1730"/>
                  </a:lnTo>
                  <a:lnTo>
                    <a:pt x="1133" y="1730"/>
                  </a:lnTo>
                  <a:close/>
                  <a:moveTo>
                    <a:pt x="1168" y="1679"/>
                  </a:moveTo>
                  <a:lnTo>
                    <a:pt x="1168" y="1679"/>
                  </a:lnTo>
                  <a:lnTo>
                    <a:pt x="1202" y="1679"/>
                  </a:lnTo>
                  <a:lnTo>
                    <a:pt x="1235" y="1680"/>
                  </a:lnTo>
                  <a:lnTo>
                    <a:pt x="1235" y="1680"/>
                  </a:lnTo>
                  <a:lnTo>
                    <a:pt x="1269" y="1682"/>
                  </a:lnTo>
                  <a:lnTo>
                    <a:pt x="1303" y="1683"/>
                  </a:lnTo>
                  <a:lnTo>
                    <a:pt x="1303" y="1683"/>
                  </a:lnTo>
                  <a:lnTo>
                    <a:pt x="1338" y="1682"/>
                  </a:lnTo>
                  <a:lnTo>
                    <a:pt x="1370" y="1679"/>
                  </a:lnTo>
                  <a:lnTo>
                    <a:pt x="1381" y="1678"/>
                  </a:lnTo>
                  <a:lnTo>
                    <a:pt x="1381" y="1678"/>
                  </a:lnTo>
                  <a:lnTo>
                    <a:pt x="1421" y="1672"/>
                  </a:lnTo>
                  <a:lnTo>
                    <a:pt x="1440" y="1669"/>
                  </a:lnTo>
                  <a:lnTo>
                    <a:pt x="1461" y="1665"/>
                  </a:lnTo>
                  <a:lnTo>
                    <a:pt x="1481" y="1659"/>
                  </a:lnTo>
                  <a:lnTo>
                    <a:pt x="1499" y="1654"/>
                  </a:lnTo>
                  <a:lnTo>
                    <a:pt x="1517" y="1646"/>
                  </a:lnTo>
                  <a:lnTo>
                    <a:pt x="1533" y="1637"/>
                  </a:lnTo>
                  <a:lnTo>
                    <a:pt x="1533" y="1637"/>
                  </a:lnTo>
                  <a:lnTo>
                    <a:pt x="1545" y="1629"/>
                  </a:lnTo>
                  <a:lnTo>
                    <a:pt x="1554" y="1620"/>
                  </a:lnTo>
                  <a:lnTo>
                    <a:pt x="1563" y="1611"/>
                  </a:lnTo>
                  <a:lnTo>
                    <a:pt x="1570" y="1602"/>
                  </a:lnTo>
                  <a:lnTo>
                    <a:pt x="1576" y="1591"/>
                  </a:lnTo>
                  <a:lnTo>
                    <a:pt x="1582" y="1581"/>
                  </a:lnTo>
                  <a:lnTo>
                    <a:pt x="1586" y="1570"/>
                  </a:lnTo>
                  <a:lnTo>
                    <a:pt x="1588" y="1559"/>
                  </a:lnTo>
                  <a:lnTo>
                    <a:pt x="1592" y="1536"/>
                  </a:lnTo>
                  <a:lnTo>
                    <a:pt x="1595" y="1513"/>
                  </a:lnTo>
                  <a:lnTo>
                    <a:pt x="1595" y="1488"/>
                  </a:lnTo>
                  <a:lnTo>
                    <a:pt x="1595" y="1465"/>
                  </a:lnTo>
                  <a:lnTo>
                    <a:pt x="1595" y="1450"/>
                  </a:lnTo>
                  <a:lnTo>
                    <a:pt x="1595" y="1450"/>
                  </a:lnTo>
                  <a:lnTo>
                    <a:pt x="1592" y="1425"/>
                  </a:lnTo>
                  <a:lnTo>
                    <a:pt x="1591" y="1393"/>
                  </a:lnTo>
                  <a:lnTo>
                    <a:pt x="1589" y="1321"/>
                  </a:lnTo>
                  <a:lnTo>
                    <a:pt x="1591" y="1251"/>
                  </a:lnTo>
                  <a:lnTo>
                    <a:pt x="1593" y="1202"/>
                  </a:lnTo>
                  <a:lnTo>
                    <a:pt x="1593" y="1202"/>
                  </a:lnTo>
                  <a:lnTo>
                    <a:pt x="1597" y="1157"/>
                  </a:lnTo>
                  <a:lnTo>
                    <a:pt x="1600" y="1113"/>
                  </a:lnTo>
                  <a:lnTo>
                    <a:pt x="1603" y="1068"/>
                  </a:lnTo>
                  <a:lnTo>
                    <a:pt x="1604" y="1024"/>
                  </a:lnTo>
                  <a:lnTo>
                    <a:pt x="1605" y="941"/>
                  </a:lnTo>
                  <a:lnTo>
                    <a:pt x="1604" y="866"/>
                  </a:lnTo>
                  <a:lnTo>
                    <a:pt x="1604" y="856"/>
                  </a:lnTo>
                  <a:lnTo>
                    <a:pt x="1604" y="856"/>
                  </a:lnTo>
                  <a:lnTo>
                    <a:pt x="1603" y="812"/>
                  </a:lnTo>
                  <a:lnTo>
                    <a:pt x="1601" y="766"/>
                  </a:lnTo>
                  <a:lnTo>
                    <a:pt x="1597" y="722"/>
                  </a:lnTo>
                  <a:lnTo>
                    <a:pt x="1593" y="699"/>
                  </a:lnTo>
                  <a:lnTo>
                    <a:pt x="1589" y="677"/>
                  </a:lnTo>
                  <a:lnTo>
                    <a:pt x="1589" y="677"/>
                  </a:lnTo>
                  <a:lnTo>
                    <a:pt x="1583" y="645"/>
                  </a:lnTo>
                  <a:lnTo>
                    <a:pt x="1578" y="612"/>
                  </a:lnTo>
                  <a:lnTo>
                    <a:pt x="1574" y="577"/>
                  </a:lnTo>
                  <a:lnTo>
                    <a:pt x="1572" y="558"/>
                  </a:lnTo>
                  <a:lnTo>
                    <a:pt x="1572" y="540"/>
                  </a:lnTo>
                  <a:lnTo>
                    <a:pt x="1572" y="540"/>
                  </a:lnTo>
                  <a:lnTo>
                    <a:pt x="1578" y="426"/>
                  </a:lnTo>
                  <a:lnTo>
                    <a:pt x="1578" y="426"/>
                  </a:lnTo>
                  <a:lnTo>
                    <a:pt x="1582" y="328"/>
                  </a:lnTo>
                  <a:lnTo>
                    <a:pt x="1583" y="278"/>
                  </a:lnTo>
                  <a:lnTo>
                    <a:pt x="1584" y="229"/>
                  </a:lnTo>
                  <a:lnTo>
                    <a:pt x="1584" y="227"/>
                  </a:lnTo>
                  <a:lnTo>
                    <a:pt x="1584" y="227"/>
                  </a:lnTo>
                  <a:lnTo>
                    <a:pt x="1584" y="227"/>
                  </a:lnTo>
                  <a:lnTo>
                    <a:pt x="1578" y="208"/>
                  </a:lnTo>
                  <a:lnTo>
                    <a:pt x="1574" y="187"/>
                  </a:lnTo>
                  <a:lnTo>
                    <a:pt x="1570" y="166"/>
                  </a:lnTo>
                  <a:lnTo>
                    <a:pt x="1569" y="144"/>
                  </a:lnTo>
                  <a:lnTo>
                    <a:pt x="1569" y="144"/>
                  </a:lnTo>
                  <a:lnTo>
                    <a:pt x="1567" y="131"/>
                  </a:lnTo>
                  <a:lnTo>
                    <a:pt x="1563" y="120"/>
                  </a:lnTo>
                  <a:lnTo>
                    <a:pt x="1558" y="111"/>
                  </a:lnTo>
                  <a:lnTo>
                    <a:pt x="1550" y="104"/>
                  </a:lnTo>
                  <a:lnTo>
                    <a:pt x="1542" y="98"/>
                  </a:lnTo>
                  <a:lnTo>
                    <a:pt x="1533" y="93"/>
                  </a:lnTo>
                  <a:lnTo>
                    <a:pt x="1514" y="85"/>
                  </a:lnTo>
                  <a:lnTo>
                    <a:pt x="1507" y="81"/>
                  </a:lnTo>
                  <a:lnTo>
                    <a:pt x="1507" y="81"/>
                  </a:lnTo>
                  <a:lnTo>
                    <a:pt x="1485" y="74"/>
                  </a:lnTo>
                  <a:lnTo>
                    <a:pt x="1463" y="68"/>
                  </a:lnTo>
                  <a:lnTo>
                    <a:pt x="1438" y="64"/>
                  </a:lnTo>
                  <a:lnTo>
                    <a:pt x="1414" y="60"/>
                  </a:lnTo>
                  <a:lnTo>
                    <a:pt x="1389" y="59"/>
                  </a:lnTo>
                  <a:lnTo>
                    <a:pt x="1367" y="57"/>
                  </a:lnTo>
                  <a:lnTo>
                    <a:pt x="1329" y="56"/>
                  </a:lnTo>
                  <a:lnTo>
                    <a:pt x="1329" y="56"/>
                  </a:lnTo>
                  <a:lnTo>
                    <a:pt x="1214" y="55"/>
                  </a:lnTo>
                  <a:lnTo>
                    <a:pt x="1099" y="52"/>
                  </a:lnTo>
                  <a:lnTo>
                    <a:pt x="1099" y="52"/>
                  </a:lnTo>
                  <a:lnTo>
                    <a:pt x="984" y="50"/>
                  </a:lnTo>
                  <a:lnTo>
                    <a:pt x="869" y="48"/>
                  </a:lnTo>
                  <a:lnTo>
                    <a:pt x="869" y="48"/>
                  </a:lnTo>
                  <a:lnTo>
                    <a:pt x="754" y="50"/>
                  </a:lnTo>
                  <a:lnTo>
                    <a:pt x="640" y="52"/>
                  </a:lnTo>
                  <a:lnTo>
                    <a:pt x="640" y="52"/>
                  </a:lnTo>
                  <a:lnTo>
                    <a:pt x="526" y="55"/>
                  </a:lnTo>
                  <a:lnTo>
                    <a:pt x="411" y="56"/>
                  </a:lnTo>
                  <a:lnTo>
                    <a:pt x="411" y="56"/>
                  </a:lnTo>
                  <a:lnTo>
                    <a:pt x="378" y="55"/>
                  </a:lnTo>
                  <a:lnTo>
                    <a:pt x="344" y="55"/>
                  </a:lnTo>
                  <a:lnTo>
                    <a:pt x="344" y="55"/>
                  </a:lnTo>
                  <a:lnTo>
                    <a:pt x="309" y="53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45" y="53"/>
                  </a:lnTo>
                  <a:lnTo>
                    <a:pt x="219" y="55"/>
                  </a:lnTo>
                  <a:lnTo>
                    <a:pt x="195" y="57"/>
                  </a:lnTo>
                  <a:lnTo>
                    <a:pt x="173" y="61"/>
                  </a:lnTo>
                  <a:lnTo>
                    <a:pt x="173" y="61"/>
                  </a:lnTo>
                  <a:lnTo>
                    <a:pt x="156" y="65"/>
                  </a:lnTo>
                  <a:lnTo>
                    <a:pt x="141" y="72"/>
                  </a:lnTo>
                  <a:lnTo>
                    <a:pt x="128" y="80"/>
                  </a:lnTo>
                  <a:lnTo>
                    <a:pt x="117" y="87"/>
                  </a:lnTo>
                  <a:lnTo>
                    <a:pt x="106" y="98"/>
                  </a:lnTo>
                  <a:lnTo>
                    <a:pt x="97" y="108"/>
                  </a:lnTo>
                  <a:lnTo>
                    <a:pt x="89" y="120"/>
                  </a:lnTo>
                  <a:lnTo>
                    <a:pt x="84" y="133"/>
                  </a:lnTo>
                  <a:lnTo>
                    <a:pt x="79" y="146"/>
                  </a:lnTo>
                  <a:lnTo>
                    <a:pt x="73" y="159"/>
                  </a:lnTo>
                  <a:lnTo>
                    <a:pt x="71" y="172"/>
                  </a:lnTo>
                  <a:lnTo>
                    <a:pt x="68" y="186"/>
                  </a:lnTo>
                  <a:lnTo>
                    <a:pt x="66" y="210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6" y="264"/>
                  </a:lnTo>
                  <a:lnTo>
                    <a:pt x="66" y="311"/>
                  </a:lnTo>
                  <a:lnTo>
                    <a:pt x="63" y="424"/>
                  </a:lnTo>
                  <a:lnTo>
                    <a:pt x="58" y="567"/>
                  </a:lnTo>
                  <a:lnTo>
                    <a:pt x="58" y="567"/>
                  </a:lnTo>
                  <a:lnTo>
                    <a:pt x="58" y="628"/>
                  </a:lnTo>
                  <a:lnTo>
                    <a:pt x="58" y="628"/>
                  </a:lnTo>
                  <a:lnTo>
                    <a:pt x="58" y="686"/>
                  </a:lnTo>
                  <a:lnTo>
                    <a:pt x="58" y="747"/>
                  </a:lnTo>
                  <a:lnTo>
                    <a:pt x="58" y="747"/>
                  </a:lnTo>
                  <a:lnTo>
                    <a:pt x="51" y="890"/>
                  </a:lnTo>
                  <a:lnTo>
                    <a:pt x="49" y="991"/>
                  </a:lnTo>
                  <a:lnTo>
                    <a:pt x="49" y="1032"/>
                  </a:lnTo>
                  <a:lnTo>
                    <a:pt x="50" y="1060"/>
                  </a:lnTo>
                  <a:lnTo>
                    <a:pt x="50" y="1060"/>
                  </a:lnTo>
                  <a:lnTo>
                    <a:pt x="55" y="1131"/>
                  </a:lnTo>
                  <a:lnTo>
                    <a:pt x="56" y="1166"/>
                  </a:lnTo>
                  <a:lnTo>
                    <a:pt x="58" y="1202"/>
                  </a:lnTo>
                  <a:lnTo>
                    <a:pt x="58" y="1202"/>
                  </a:lnTo>
                  <a:lnTo>
                    <a:pt x="59" y="1238"/>
                  </a:lnTo>
                  <a:lnTo>
                    <a:pt x="62" y="1272"/>
                  </a:lnTo>
                  <a:lnTo>
                    <a:pt x="62" y="1272"/>
                  </a:lnTo>
                  <a:lnTo>
                    <a:pt x="64" y="1308"/>
                  </a:lnTo>
                  <a:lnTo>
                    <a:pt x="66" y="1344"/>
                  </a:lnTo>
                  <a:lnTo>
                    <a:pt x="66" y="1344"/>
                  </a:lnTo>
                  <a:lnTo>
                    <a:pt x="64" y="1378"/>
                  </a:lnTo>
                  <a:lnTo>
                    <a:pt x="64" y="1378"/>
                  </a:lnTo>
                  <a:lnTo>
                    <a:pt x="64" y="1408"/>
                  </a:lnTo>
                  <a:lnTo>
                    <a:pt x="64" y="1440"/>
                  </a:lnTo>
                  <a:lnTo>
                    <a:pt x="64" y="1500"/>
                  </a:lnTo>
                  <a:lnTo>
                    <a:pt x="64" y="1500"/>
                  </a:lnTo>
                  <a:lnTo>
                    <a:pt x="64" y="1522"/>
                  </a:lnTo>
                  <a:lnTo>
                    <a:pt x="63" y="1544"/>
                  </a:lnTo>
                  <a:lnTo>
                    <a:pt x="63" y="1564"/>
                  </a:lnTo>
                  <a:lnTo>
                    <a:pt x="63" y="1570"/>
                  </a:lnTo>
                  <a:lnTo>
                    <a:pt x="64" y="1577"/>
                  </a:lnTo>
                  <a:lnTo>
                    <a:pt x="64" y="1577"/>
                  </a:lnTo>
                  <a:lnTo>
                    <a:pt x="71" y="1587"/>
                  </a:lnTo>
                  <a:lnTo>
                    <a:pt x="80" y="1598"/>
                  </a:lnTo>
                  <a:lnTo>
                    <a:pt x="90" y="1607"/>
                  </a:lnTo>
                  <a:lnTo>
                    <a:pt x="102" y="1615"/>
                  </a:lnTo>
                  <a:lnTo>
                    <a:pt x="115" y="1623"/>
                  </a:lnTo>
                  <a:lnTo>
                    <a:pt x="130" y="1629"/>
                  </a:lnTo>
                  <a:lnTo>
                    <a:pt x="141" y="1635"/>
                  </a:lnTo>
                  <a:lnTo>
                    <a:pt x="153" y="1638"/>
                  </a:lnTo>
                  <a:lnTo>
                    <a:pt x="153" y="1638"/>
                  </a:lnTo>
                  <a:lnTo>
                    <a:pt x="192" y="1648"/>
                  </a:lnTo>
                  <a:lnTo>
                    <a:pt x="233" y="1655"/>
                  </a:lnTo>
                  <a:lnTo>
                    <a:pt x="275" y="1662"/>
                  </a:lnTo>
                  <a:lnTo>
                    <a:pt x="315" y="1667"/>
                  </a:lnTo>
                  <a:lnTo>
                    <a:pt x="315" y="1667"/>
                  </a:lnTo>
                  <a:lnTo>
                    <a:pt x="369" y="1675"/>
                  </a:lnTo>
                  <a:lnTo>
                    <a:pt x="369" y="1675"/>
                  </a:lnTo>
                  <a:lnTo>
                    <a:pt x="394" y="1678"/>
                  </a:lnTo>
                  <a:lnTo>
                    <a:pt x="421" y="1680"/>
                  </a:lnTo>
                  <a:lnTo>
                    <a:pt x="450" y="1682"/>
                  </a:lnTo>
                  <a:lnTo>
                    <a:pt x="483" y="1682"/>
                  </a:lnTo>
                  <a:lnTo>
                    <a:pt x="483" y="1682"/>
                  </a:lnTo>
                  <a:lnTo>
                    <a:pt x="557" y="1680"/>
                  </a:lnTo>
                  <a:lnTo>
                    <a:pt x="557" y="1680"/>
                  </a:lnTo>
                  <a:lnTo>
                    <a:pt x="629" y="1679"/>
                  </a:lnTo>
                  <a:lnTo>
                    <a:pt x="1168" y="167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97" name="Freeform 309"/>
            <p:cNvSpPr>
              <a:spLocks noEditPoints="1"/>
            </p:cNvSpPr>
            <p:nvPr/>
          </p:nvSpPr>
          <p:spPr bwMode="auto">
            <a:xfrm>
              <a:off x="4292601" y="1087438"/>
              <a:ext cx="493713" cy="136525"/>
            </a:xfrm>
            <a:custGeom>
              <a:avLst/>
              <a:gdLst/>
              <a:ahLst/>
              <a:cxnLst>
                <a:cxn ang="0">
                  <a:pos x="1095" y="344"/>
                </a:cxn>
                <a:cxn ang="0">
                  <a:pos x="922" y="342"/>
                </a:cxn>
                <a:cxn ang="0">
                  <a:pos x="631" y="339"/>
                </a:cxn>
                <a:cxn ang="0">
                  <a:pos x="301" y="337"/>
                </a:cxn>
                <a:cxn ang="0">
                  <a:pos x="196" y="340"/>
                </a:cxn>
                <a:cxn ang="0">
                  <a:pos x="115" y="339"/>
                </a:cxn>
                <a:cxn ang="0">
                  <a:pos x="62" y="327"/>
                </a:cxn>
                <a:cxn ang="0">
                  <a:pos x="22" y="289"/>
                </a:cxn>
                <a:cxn ang="0">
                  <a:pos x="9" y="241"/>
                </a:cxn>
                <a:cxn ang="0">
                  <a:pos x="0" y="135"/>
                </a:cxn>
                <a:cxn ang="0">
                  <a:pos x="8" y="67"/>
                </a:cxn>
                <a:cxn ang="0">
                  <a:pos x="34" y="31"/>
                </a:cxn>
                <a:cxn ang="0">
                  <a:pos x="39" y="24"/>
                </a:cxn>
                <a:cxn ang="0">
                  <a:pos x="58" y="16"/>
                </a:cxn>
                <a:cxn ang="0">
                  <a:pos x="505" y="14"/>
                </a:cxn>
                <a:cxn ang="0">
                  <a:pos x="925" y="8"/>
                </a:cxn>
                <a:cxn ang="0">
                  <a:pos x="1036" y="0"/>
                </a:cxn>
                <a:cxn ang="0">
                  <a:pos x="1106" y="2"/>
                </a:cxn>
                <a:cxn ang="0">
                  <a:pos x="1178" y="21"/>
                </a:cxn>
                <a:cxn ang="0">
                  <a:pos x="1213" y="46"/>
                </a:cxn>
                <a:cxn ang="0">
                  <a:pos x="1236" y="104"/>
                </a:cxn>
                <a:cxn ang="0">
                  <a:pos x="1243" y="156"/>
                </a:cxn>
                <a:cxn ang="0">
                  <a:pos x="1238" y="238"/>
                </a:cxn>
                <a:cxn ang="0">
                  <a:pos x="1232" y="306"/>
                </a:cxn>
                <a:cxn ang="0">
                  <a:pos x="1232" y="312"/>
                </a:cxn>
                <a:cxn ang="0">
                  <a:pos x="1221" y="333"/>
                </a:cxn>
                <a:cxn ang="0">
                  <a:pos x="1171" y="346"/>
                </a:cxn>
                <a:cxn ang="0">
                  <a:pos x="297" y="287"/>
                </a:cxn>
                <a:cxn ang="0">
                  <a:pos x="510" y="288"/>
                </a:cxn>
                <a:cxn ang="0">
                  <a:pos x="883" y="293"/>
                </a:cxn>
                <a:cxn ang="0">
                  <a:pos x="1147" y="295"/>
                </a:cxn>
                <a:cxn ang="0">
                  <a:pos x="1184" y="295"/>
                </a:cxn>
                <a:cxn ang="0">
                  <a:pos x="1191" y="248"/>
                </a:cxn>
                <a:cxn ang="0">
                  <a:pos x="1196" y="173"/>
                </a:cxn>
                <a:cxn ang="0">
                  <a:pos x="1185" y="109"/>
                </a:cxn>
                <a:cxn ang="0">
                  <a:pos x="1174" y="78"/>
                </a:cxn>
                <a:cxn ang="0">
                  <a:pos x="1134" y="55"/>
                </a:cxn>
                <a:cxn ang="0">
                  <a:pos x="1078" y="53"/>
                </a:cxn>
                <a:cxn ang="0">
                  <a:pos x="980" y="54"/>
                </a:cxn>
                <a:cxn ang="0">
                  <a:pos x="729" y="59"/>
                </a:cxn>
                <a:cxn ang="0">
                  <a:pos x="111" y="65"/>
                </a:cxn>
                <a:cxn ang="0">
                  <a:pos x="94" y="71"/>
                </a:cxn>
                <a:cxn ang="0">
                  <a:pos x="70" y="68"/>
                </a:cxn>
                <a:cxn ang="0">
                  <a:pos x="56" y="74"/>
                </a:cxn>
                <a:cxn ang="0">
                  <a:pos x="50" y="95"/>
                </a:cxn>
                <a:cxn ang="0">
                  <a:pos x="50" y="136"/>
                </a:cxn>
                <a:cxn ang="0">
                  <a:pos x="56" y="229"/>
                </a:cxn>
                <a:cxn ang="0">
                  <a:pos x="60" y="257"/>
                </a:cxn>
                <a:cxn ang="0">
                  <a:pos x="74" y="276"/>
                </a:cxn>
                <a:cxn ang="0">
                  <a:pos x="106" y="289"/>
                </a:cxn>
                <a:cxn ang="0">
                  <a:pos x="144" y="289"/>
                </a:cxn>
                <a:cxn ang="0">
                  <a:pos x="297" y="287"/>
                </a:cxn>
              </a:cxnLst>
              <a:rect l="0" t="0" r="r" b="b"/>
              <a:pathLst>
                <a:path w="1244" h="347">
                  <a:moveTo>
                    <a:pt x="1149" y="347"/>
                  </a:moveTo>
                  <a:lnTo>
                    <a:pt x="1149" y="347"/>
                  </a:lnTo>
                  <a:lnTo>
                    <a:pt x="1123" y="346"/>
                  </a:lnTo>
                  <a:lnTo>
                    <a:pt x="1095" y="344"/>
                  </a:lnTo>
                  <a:lnTo>
                    <a:pt x="1095" y="344"/>
                  </a:lnTo>
                  <a:lnTo>
                    <a:pt x="1073" y="343"/>
                  </a:lnTo>
                  <a:lnTo>
                    <a:pt x="1052" y="342"/>
                  </a:lnTo>
                  <a:lnTo>
                    <a:pt x="922" y="342"/>
                  </a:lnTo>
                  <a:lnTo>
                    <a:pt x="922" y="342"/>
                  </a:lnTo>
                  <a:lnTo>
                    <a:pt x="813" y="342"/>
                  </a:lnTo>
                  <a:lnTo>
                    <a:pt x="813" y="342"/>
                  </a:lnTo>
                  <a:lnTo>
                    <a:pt x="631" y="339"/>
                  </a:lnTo>
                  <a:lnTo>
                    <a:pt x="631" y="339"/>
                  </a:lnTo>
                  <a:lnTo>
                    <a:pt x="466" y="337"/>
                  </a:lnTo>
                  <a:lnTo>
                    <a:pt x="301" y="337"/>
                  </a:lnTo>
                  <a:lnTo>
                    <a:pt x="301" y="337"/>
                  </a:lnTo>
                  <a:lnTo>
                    <a:pt x="268" y="337"/>
                  </a:lnTo>
                  <a:lnTo>
                    <a:pt x="233" y="339"/>
                  </a:lnTo>
                  <a:lnTo>
                    <a:pt x="233" y="339"/>
                  </a:lnTo>
                  <a:lnTo>
                    <a:pt x="196" y="340"/>
                  </a:lnTo>
                  <a:lnTo>
                    <a:pt x="160" y="342"/>
                  </a:lnTo>
                  <a:lnTo>
                    <a:pt x="160" y="342"/>
                  </a:lnTo>
                  <a:lnTo>
                    <a:pt x="136" y="340"/>
                  </a:lnTo>
                  <a:lnTo>
                    <a:pt x="115" y="339"/>
                  </a:lnTo>
                  <a:lnTo>
                    <a:pt x="96" y="337"/>
                  </a:lnTo>
                  <a:lnTo>
                    <a:pt x="79" y="333"/>
                  </a:lnTo>
                  <a:lnTo>
                    <a:pt x="79" y="333"/>
                  </a:lnTo>
                  <a:lnTo>
                    <a:pt x="62" y="327"/>
                  </a:lnTo>
                  <a:lnTo>
                    <a:pt x="47" y="321"/>
                  </a:lnTo>
                  <a:lnTo>
                    <a:pt x="37" y="312"/>
                  </a:lnTo>
                  <a:lnTo>
                    <a:pt x="29" y="303"/>
                  </a:lnTo>
                  <a:lnTo>
                    <a:pt x="22" y="289"/>
                  </a:lnTo>
                  <a:lnTo>
                    <a:pt x="17" y="275"/>
                  </a:lnTo>
                  <a:lnTo>
                    <a:pt x="13" y="259"/>
                  </a:lnTo>
                  <a:lnTo>
                    <a:pt x="9" y="241"/>
                  </a:lnTo>
                  <a:lnTo>
                    <a:pt x="9" y="241"/>
                  </a:lnTo>
                  <a:lnTo>
                    <a:pt x="4" y="202"/>
                  </a:lnTo>
                  <a:lnTo>
                    <a:pt x="2" y="181"/>
                  </a:lnTo>
                  <a:lnTo>
                    <a:pt x="0" y="157"/>
                  </a:lnTo>
                  <a:lnTo>
                    <a:pt x="0" y="135"/>
                  </a:lnTo>
                  <a:lnTo>
                    <a:pt x="2" y="112"/>
                  </a:lnTo>
                  <a:lnTo>
                    <a:pt x="3" y="89"/>
                  </a:lnTo>
                  <a:lnTo>
                    <a:pt x="8" y="67"/>
                  </a:lnTo>
                  <a:lnTo>
                    <a:pt x="8" y="67"/>
                  </a:lnTo>
                  <a:lnTo>
                    <a:pt x="12" y="55"/>
                  </a:lnTo>
                  <a:lnTo>
                    <a:pt x="17" y="45"/>
                  </a:lnTo>
                  <a:lnTo>
                    <a:pt x="25" y="37"/>
                  </a:lnTo>
                  <a:lnTo>
                    <a:pt x="34" y="31"/>
                  </a:lnTo>
                  <a:lnTo>
                    <a:pt x="37" y="31"/>
                  </a:lnTo>
                  <a:lnTo>
                    <a:pt x="37" y="28"/>
                  </a:lnTo>
                  <a:lnTo>
                    <a:pt x="37" y="28"/>
                  </a:lnTo>
                  <a:lnTo>
                    <a:pt x="39" y="24"/>
                  </a:lnTo>
                  <a:lnTo>
                    <a:pt x="43" y="20"/>
                  </a:lnTo>
                  <a:lnTo>
                    <a:pt x="50" y="17"/>
                  </a:lnTo>
                  <a:lnTo>
                    <a:pt x="58" y="16"/>
                  </a:lnTo>
                  <a:lnTo>
                    <a:pt x="58" y="16"/>
                  </a:lnTo>
                  <a:lnTo>
                    <a:pt x="169" y="15"/>
                  </a:lnTo>
                  <a:lnTo>
                    <a:pt x="283" y="14"/>
                  </a:lnTo>
                  <a:lnTo>
                    <a:pt x="505" y="14"/>
                  </a:lnTo>
                  <a:lnTo>
                    <a:pt x="505" y="14"/>
                  </a:lnTo>
                  <a:lnTo>
                    <a:pt x="696" y="12"/>
                  </a:lnTo>
                  <a:lnTo>
                    <a:pt x="888" y="11"/>
                  </a:lnTo>
                  <a:lnTo>
                    <a:pt x="888" y="11"/>
                  </a:lnTo>
                  <a:lnTo>
                    <a:pt x="925" y="8"/>
                  </a:lnTo>
                  <a:lnTo>
                    <a:pt x="964" y="6"/>
                  </a:lnTo>
                  <a:lnTo>
                    <a:pt x="964" y="6"/>
                  </a:lnTo>
                  <a:lnTo>
                    <a:pt x="1013" y="2"/>
                  </a:lnTo>
                  <a:lnTo>
                    <a:pt x="1036" y="0"/>
                  </a:lnTo>
                  <a:lnTo>
                    <a:pt x="1061" y="0"/>
                  </a:lnTo>
                  <a:lnTo>
                    <a:pt x="1061" y="0"/>
                  </a:lnTo>
                  <a:lnTo>
                    <a:pt x="1085" y="0"/>
                  </a:lnTo>
                  <a:lnTo>
                    <a:pt x="1106" y="2"/>
                  </a:lnTo>
                  <a:lnTo>
                    <a:pt x="1127" y="6"/>
                  </a:lnTo>
                  <a:lnTo>
                    <a:pt x="1145" y="10"/>
                  </a:lnTo>
                  <a:lnTo>
                    <a:pt x="1162" y="15"/>
                  </a:lnTo>
                  <a:lnTo>
                    <a:pt x="1178" y="21"/>
                  </a:lnTo>
                  <a:lnTo>
                    <a:pt x="1192" y="2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213" y="46"/>
                  </a:lnTo>
                  <a:lnTo>
                    <a:pt x="1221" y="58"/>
                  </a:lnTo>
                  <a:lnTo>
                    <a:pt x="1226" y="71"/>
                  </a:lnTo>
                  <a:lnTo>
                    <a:pt x="1231" y="87"/>
                  </a:lnTo>
                  <a:lnTo>
                    <a:pt x="1236" y="104"/>
                  </a:lnTo>
                  <a:lnTo>
                    <a:pt x="1239" y="121"/>
                  </a:lnTo>
                  <a:lnTo>
                    <a:pt x="1242" y="138"/>
                  </a:lnTo>
                  <a:lnTo>
                    <a:pt x="1243" y="156"/>
                  </a:lnTo>
                  <a:lnTo>
                    <a:pt x="1243" y="156"/>
                  </a:lnTo>
                  <a:lnTo>
                    <a:pt x="1244" y="177"/>
                  </a:lnTo>
                  <a:lnTo>
                    <a:pt x="1243" y="198"/>
                  </a:lnTo>
                  <a:lnTo>
                    <a:pt x="1238" y="238"/>
                  </a:lnTo>
                  <a:lnTo>
                    <a:pt x="1238" y="238"/>
                  </a:lnTo>
                  <a:lnTo>
                    <a:pt x="1234" y="272"/>
                  </a:lnTo>
                  <a:lnTo>
                    <a:pt x="1232" y="288"/>
                  </a:lnTo>
                  <a:lnTo>
                    <a:pt x="1232" y="306"/>
                  </a:lnTo>
                  <a:lnTo>
                    <a:pt x="1232" y="306"/>
                  </a:lnTo>
                  <a:lnTo>
                    <a:pt x="1232" y="310"/>
                  </a:lnTo>
                  <a:lnTo>
                    <a:pt x="1232" y="310"/>
                  </a:lnTo>
                  <a:lnTo>
                    <a:pt x="1232" y="312"/>
                  </a:lnTo>
                  <a:lnTo>
                    <a:pt x="1232" y="312"/>
                  </a:lnTo>
                  <a:lnTo>
                    <a:pt x="1232" y="316"/>
                  </a:lnTo>
                  <a:lnTo>
                    <a:pt x="1231" y="322"/>
                  </a:lnTo>
                  <a:lnTo>
                    <a:pt x="1227" y="327"/>
                  </a:lnTo>
                  <a:lnTo>
                    <a:pt x="1221" y="333"/>
                  </a:lnTo>
                  <a:lnTo>
                    <a:pt x="1221" y="333"/>
                  </a:lnTo>
                  <a:lnTo>
                    <a:pt x="1206" y="339"/>
                  </a:lnTo>
                  <a:lnTo>
                    <a:pt x="1191" y="343"/>
                  </a:lnTo>
                  <a:lnTo>
                    <a:pt x="1171" y="346"/>
                  </a:lnTo>
                  <a:lnTo>
                    <a:pt x="1149" y="347"/>
                  </a:lnTo>
                  <a:lnTo>
                    <a:pt x="1149" y="347"/>
                  </a:lnTo>
                  <a:close/>
                  <a:moveTo>
                    <a:pt x="297" y="287"/>
                  </a:moveTo>
                  <a:lnTo>
                    <a:pt x="297" y="287"/>
                  </a:lnTo>
                  <a:lnTo>
                    <a:pt x="380" y="287"/>
                  </a:lnTo>
                  <a:lnTo>
                    <a:pt x="462" y="288"/>
                  </a:lnTo>
                  <a:lnTo>
                    <a:pt x="510" y="288"/>
                  </a:lnTo>
                  <a:lnTo>
                    <a:pt x="510" y="288"/>
                  </a:lnTo>
                  <a:lnTo>
                    <a:pt x="631" y="291"/>
                  </a:lnTo>
                  <a:lnTo>
                    <a:pt x="631" y="291"/>
                  </a:lnTo>
                  <a:lnTo>
                    <a:pt x="756" y="293"/>
                  </a:lnTo>
                  <a:lnTo>
                    <a:pt x="883" y="293"/>
                  </a:lnTo>
                  <a:lnTo>
                    <a:pt x="1133" y="293"/>
                  </a:lnTo>
                  <a:lnTo>
                    <a:pt x="1133" y="293"/>
                  </a:lnTo>
                  <a:lnTo>
                    <a:pt x="1147" y="295"/>
                  </a:lnTo>
                  <a:lnTo>
                    <a:pt x="1147" y="295"/>
                  </a:lnTo>
                  <a:lnTo>
                    <a:pt x="1170" y="296"/>
                  </a:lnTo>
                  <a:lnTo>
                    <a:pt x="1170" y="296"/>
                  </a:lnTo>
                  <a:lnTo>
                    <a:pt x="1179" y="296"/>
                  </a:lnTo>
                  <a:lnTo>
                    <a:pt x="1184" y="295"/>
                  </a:lnTo>
                  <a:lnTo>
                    <a:pt x="1185" y="289"/>
                  </a:lnTo>
                  <a:lnTo>
                    <a:pt x="1185" y="289"/>
                  </a:lnTo>
                  <a:lnTo>
                    <a:pt x="1187" y="269"/>
                  </a:lnTo>
                  <a:lnTo>
                    <a:pt x="1191" y="248"/>
                  </a:lnTo>
                  <a:lnTo>
                    <a:pt x="1191" y="248"/>
                  </a:lnTo>
                  <a:lnTo>
                    <a:pt x="1196" y="211"/>
                  </a:lnTo>
                  <a:lnTo>
                    <a:pt x="1197" y="191"/>
                  </a:lnTo>
                  <a:lnTo>
                    <a:pt x="1196" y="173"/>
                  </a:lnTo>
                  <a:lnTo>
                    <a:pt x="1196" y="173"/>
                  </a:lnTo>
                  <a:lnTo>
                    <a:pt x="1195" y="152"/>
                  </a:lnTo>
                  <a:lnTo>
                    <a:pt x="1191" y="130"/>
                  </a:lnTo>
                  <a:lnTo>
                    <a:pt x="1185" y="109"/>
                  </a:lnTo>
                  <a:lnTo>
                    <a:pt x="1179" y="89"/>
                  </a:lnTo>
                  <a:lnTo>
                    <a:pt x="1179" y="89"/>
                  </a:lnTo>
                  <a:lnTo>
                    <a:pt x="1176" y="83"/>
                  </a:lnTo>
                  <a:lnTo>
                    <a:pt x="1174" y="78"/>
                  </a:lnTo>
                  <a:lnTo>
                    <a:pt x="1166" y="70"/>
                  </a:lnTo>
                  <a:lnTo>
                    <a:pt x="1157" y="63"/>
                  </a:lnTo>
                  <a:lnTo>
                    <a:pt x="1146" y="58"/>
                  </a:lnTo>
                  <a:lnTo>
                    <a:pt x="1134" y="55"/>
                  </a:lnTo>
                  <a:lnTo>
                    <a:pt x="1121" y="53"/>
                  </a:lnTo>
                  <a:lnTo>
                    <a:pt x="1098" y="53"/>
                  </a:lnTo>
                  <a:lnTo>
                    <a:pt x="1098" y="53"/>
                  </a:lnTo>
                  <a:lnTo>
                    <a:pt x="1078" y="53"/>
                  </a:lnTo>
                  <a:lnTo>
                    <a:pt x="1078" y="53"/>
                  </a:lnTo>
                  <a:lnTo>
                    <a:pt x="1064" y="53"/>
                  </a:lnTo>
                  <a:lnTo>
                    <a:pt x="1064" y="53"/>
                  </a:lnTo>
                  <a:lnTo>
                    <a:pt x="980" y="54"/>
                  </a:lnTo>
                  <a:lnTo>
                    <a:pt x="896" y="55"/>
                  </a:lnTo>
                  <a:lnTo>
                    <a:pt x="896" y="55"/>
                  </a:lnTo>
                  <a:lnTo>
                    <a:pt x="813" y="58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399" y="61"/>
                  </a:lnTo>
                  <a:lnTo>
                    <a:pt x="113" y="63"/>
                  </a:lnTo>
                  <a:lnTo>
                    <a:pt x="111" y="65"/>
                  </a:lnTo>
                  <a:lnTo>
                    <a:pt x="109" y="66"/>
                  </a:lnTo>
                  <a:lnTo>
                    <a:pt x="109" y="66"/>
                  </a:lnTo>
                  <a:lnTo>
                    <a:pt x="102" y="70"/>
                  </a:lnTo>
                  <a:lnTo>
                    <a:pt x="94" y="71"/>
                  </a:lnTo>
                  <a:lnTo>
                    <a:pt x="94" y="71"/>
                  </a:lnTo>
                  <a:lnTo>
                    <a:pt x="81" y="70"/>
                  </a:lnTo>
                  <a:lnTo>
                    <a:pt x="81" y="70"/>
                  </a:lnTo>
                  <a:lnTo>
                    <a:pt x="70" y="68"/>
                  </a:lnTo>
                  <a:lnTo>
                    <a:pt x="70" y="68"/>
                  </a:lnTo>
                  <a:lnTo>
                    <a:pt x="63" y="70"/>
                  </a:lnTo>
                  <a:lnTo>
                    <a:pt x="60" y="71"/>
                  </a:lnTo>
                  <a:lnTo>
                    <a:pt x="56" y="74"/>
                  </a:lnTo>
                  <a:lnTo>
                    <a:pt x="56" y="74"/>
                  </a:lnTo>
                  <a:lnTo>
                    <a:pt x="54" y="79"/>
                  </a:lnTo>
                  <a:lnTo>
                    <a:pt x="51" y="85"/>
                  </a:lnTo>
                  <a:lnTo>
                    <a:pt x="50" y="95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36"/>
                  </a:lnTo>
                  <a:lnTo>
                    <a:pt x="50" y="136"/>
                  </a:lnTo>
                  <a:lnTo>
                    <a:pt x="51" y="178"/>
                  </a:lnTo>
                  <a:lnTo>
                    <a:pt x="51" y="178"/>
                  </a:lnTo>
                  <a:lnTo>
                    <a:pt x="54" y="204"/>
                  </a:lnTo>
                  <a:lnTo>
                    <a:pt x="56" y="229"/>
                  </a:lnTo>
                  <a:lnTo>
                    <a:pt x="56" y="229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60" y="257"/>
                  </a:lnTo>
                  <a:lnTo>
                    <a:pt x="63" y="263"/>
                  </a:lnTo>
                  <a:lnTo>
                    <a:pt x="66" y="269"/>
                  </a:lnTo>
                  <a:lnTo>
                    <a:pt x="70" y="272"/>
                  </a:lnTo>
                  <a:lnTo>
                    <a:pt x="74" y="276"/>
                  </a:lnTo>
                  <a:lnTo>
                    <a:pt x="77" y="280"/>
                  </a:lnTo>
                  <a:lnTo>
                    <a:pt x="87" y="286"/>
                  </a:lnTo>
                  <a:lnTo>
                    <a:pt x="97" y="288"/>
                  </a:lnTo>
                  <a:lnTo>
                    <a:pt x="106" y="289"/>
                  </a:lnTo>
                  <a:lnTo>
                    <a:pt x="122" y="291"/>
                  </a:lnTo>
                  <a:lnTo>
                    <a:pt x="122" y="291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55" y="288"/>
                  </a:lnTo>
                  <a:lnTo>
                    <a:pt x="155" y="288"/>
                  </a:lnTo>
                  <a:lnTo>
                    <a:pt x="223" y="287"/>
                  </a:lnTo>
                  <a:lnTo>
                    <a:pt x="297" y="287"/>
                  </a:lnTo>
                  <a:lnTo>
                    <a:pt x="297" y="28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98" name="Freeform 310"/>
            <p:cNvSpPr>
              <a:spLocks noEditPoints="1"/>
            </p:cNvSpPr>
            <p:nvPr/>
          </p:nvSpPr>
          <p:spPr bwMode="auto">
            <a:xfrm>
              <a:off x="4297364" y="1265238"/>
              <a:ext cx="152400" cy="96838"/>
            </a:xfrm>
            <a:custGeom>
              <a:avLst/>
              <a:gdLst/>
              <a:ahLst/>
              <a:cxnLst>
                <a:cxn ang="0">
                  <a:pos x="292" y="245"/>
                </a:cxn>
                <a:cxn ang="0">
                  <a:pos x="283" y="243"/>
                </a:cxn>
                <a:cxn ang="0">
                  <a:pos x="165" y="241"/>
                </a:cxn>
                <a:cxn ang="0">
                  <a:pos x="131" y="241"/>
                </a:cxn>
                <a:cxn ang="0">
                  <a:pos x="101" y="239"/>
                </a:cxn>
                <a:cxn ang="0">
                  <a:pos x="64" y="233"/>
                </a:cxn>
                <a:cxn ang="0">
                  <a:pos x="38" y="220"/>
                </a:cxn>
                <a:cxn ang="0">
                  <a:pos x="23" y="204"/>
                </a:cxn>
                <a:cxn ang="0">
                  <a:pos x="8" y="170"/>
                </a:cxn>
                <a:cxn ang="0">
                  <a:pos x="2" y="119"/>
                </a:cxn>
                <a:cxn ang="0">
                  <a:pos x="0" y="103"/>
                </a:cxn>
                <a:cxn ang="0">
                  <a:pos x="4" y="71"/>
                </a:cxn>
                <a:cxn ang="0">
                  <a:pos x="15" y="43"/>
                </a:cxn>
                <a:cxn ang="0">
                  <a:pos x="32" y="22"/>
                </a:cxn>
                <a:cxn ang="0">
                  <a:pos x="54" y="8"/>
                </a:cxn>
                <a:cxn ang="0">
                  <a:pos x="83" y="0"/>
                </a:cxn>
                <a:cxn ang="0">
                  <a:pos x="96" y="0"/>
                </a:cxn>
                <a:cxn ang="0">
                  <a:pos x="101" y="0"/>
                </a:cxn>
                <a:cxn ang="0">
                  <a:pos x="194" y="4"/>
                </a:cxn>
                <a:cxn ang="0">
                  <a:pos x="299" y="8"/>
                </a:cxn>
                <a:cxn ang="0">
                  <a:pos x="310" y="10"/>
                </a:cxn>
                <a:cxn ang="0">
                  <a:pos x="327" y="16"/>
                </a:cxn>
                <a:cxn ang="0">
                  <a:pos x="355" y="34"/>
                </a:cxn>
                <a:cxn ang="0">
                  <a:pos x="378" y="79"/>
                </a:cxn>
                <a:cxn ang="0">
                  <a:pos x="385" y="120"/>
                </a:cxn>
                <a:cxn ang="0">
                  <a:pos x="377" y="179"/>
                </a:cxn>
                <a:cxn ang="0">
                  <a:pos x="364" y="205"/>
                </a:cxn>
                <a:cxn ang="0">
                  <a:pos x="343" y="226"/>
                </a:cxn>
                <a:cxn ang="0">
                  <a:pos x="314" y="241"/>
                </a:cxn>
                <a:cxn ang="0">
                  <a:pos x="299" y="245"/>
                </a:cxn>
                <a:cxn ang="0">
                  <a:pos x="81" y="186"/>
                </a:cxn>
                <a:cxn ang="0">
                  <a:pos x="101" y="186"/>
                </a:cxn>
                <a:cxn ang="0">
                  <a:pos x="231" y="188"/>
                </a:cxn>
                <a:cxn ang="0">
                  <a:pos x="292" y="190"/>
                </a:cxn>
                <a:cxn ang="0">
                  <a:pos x="305" y="188"/>
                </a:cxn>
                <a:cxn ang="0">
                  <a:pos x="329" y="170"/>
                </a:cxn>
                <a:cxn ang="0">
                  <a:pos x="339" y="140"/>
                </a:cxn>
                <a:cxn ang="0">
                  <a:pos x="339" y="115"/>
                </a:cxn>
                <a:cxn ang="0">
                  <a:pos x="329" y="80"/>
                </a:cxn>
                <a:cxn ang="0">
                  <a:pos x="304" y="58"/>
                </a:cxn>
                <a:cxn ang="0">
                  <a:pos x="292" y="56"/>
                </a:cxn>
                <a:cxn ang="0">
                  <a:pos x="242" y="54"/>
                </a:cxn>
                <a:cxn ang="0">
                  <a:pos x="144" y="50"/>
                </a:cxn>
                <a:cxn ang="0">
                  <a:pos x="80" y="48"/>
                </a:cxn>
                <a:cxn ang="0">
                  <a:pos x="66" y="52"/>
                </a:cxn>
                <a:cxn ang="0">
                  <a:pos x="55" y="64"/>
                </a:cxn>
                <a:cxn ang="0">
                  <a:pos x="49" y="86"/>
                </a:cxn>
                <a:cxn ang="0">
                  <a:pos x="50" y="115"/>
                </a:cxn>
                <a:cxn ang="0">
                  <a:pos x="50" y="123"/>
                </a:cxn>
                <a:cxn ang="0">
                  <a:pos x="54" y="164"/>
                </a:cxn>
                <a:cxn ang="0">
                  <a:pos x="67" y="182"/>
                </a:cxn>
                <a:cxn ang="0">
                  <a:pos x="78" y="186"/>
                </a:cxn>
                <a:cxn ang="0">
                  <a:pos x="81" y="186"/>
                </a:cxn>
                <a:cxn ang="0">
                  <a:pos x="81" y="186"/>
                </a:cxn>
              </a:cxnLst>
              <a:rect l="0" t="0" r="r" b="b"/>
              <a:pathLst>
                <a:path w="385" h="245">
                  <a:moveTo>
                    <a:pt x="295" y="245"/>
                  </a:moveTo>
                  <a:lnTo>
                    <a:pt x="295" y="245"/>
                  </a:lnTo>
                  <a:lnTo>
                    <a:pt x="292" y="245"/>
                  </a:lnTo>
                  <a:lnTo>
                    <a:pt x="289" y="245"/>
                  </a:lnTo>
                  <a:lnTo>
                    <a:pt x="289" y="245"/>
                  </a:lnTo>
                  <a:lnTo>
                    <a:pt x="283" y="243"/>
                  </a:lnTo>
                  <a:lnTo>
                    <a:pt x="283" y="243"/>
                  </a:lnTo>
                  <a:lnTo>
                    <a:pt x="236" y="241"/>
                  </a:lnTo>
                  <a:lnTo>
                    <a:pt x="165" y="241"/>
                  </a:lnTo>
                  <a:lnTo>
                    <a:pt x="165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14" y="241"/>
                  </a:lnTo>
                  <a:lnTo>
                    <a:pt x="114" y="241"/>
                  </a:lnTo>
                  <a:lnTo>
                    <a:pt x="101" y="239"/>
                  </a:lnTo>
                  <a:lnTo>
                    <a:pt x="88" y="238"/>
                  </a:lnTo>
                  <a:lnTo>
                    <a:pt x="75" y="235"/>
                  </a:lnTo>
                  <a:lnTo>
                    <a:pt x="64" y="233"/>
                  </a:lnTo>
                  <a:lnTo>
                    <a:pt x="54" y="229"/>
                  </a:lnTo>
                  <a:lnTo>
                    <a:pt x="46" y="225"/>
                  </a:lnTo>
                  <a:lnTo>
                    <a:pt x="38" y="220"/>
                  </a:lnTo>
                  <a:lnTo>
                    <a:pt x="32" y="215"/>
                  </a:lnTo>
                  <a:lnTo>
                    <a:pt x="32" y="215"/>
                  </a:lnTo>
                  <a:lnTo>
                    <a:pt x="23" y="204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8" y="170"/>
                  </a:lnTo>
                  <a:lnTo>
                    <a:pt x="6" y="158"/>
                  </a:lnTo>
                  <a:lnTo>
                    <a:pt x="4" y="145"/>
                  </a:lnTo>
                  <a:lnTo>
                    <a:pt x="2" y="119"/>
                  </a:lnTo>
                  <a:lnTo>
                    <a:pt x="2" y="115"/>
                  </a:lnTo>
                  <a:lnTo>
                    <a:pt x="2" y="115"/>
                  </a:lnTo>
                  <a:lnTo>
                    <a:pt x="0" y="103"/>
                  </a:lnTo>
                  <a:lnTo>
                    <a:pt x="2" y="92"/>
                  </a:lnTo>
                  <a:lnTo>
                    <a:pt x="3" y="81"/>
                  </a:lnTo>
                  <a:lnTo>
                    <a:pt x="4" y="71"/>
                  </a:lnTo>
                  <a:lnTo>
                    <a:pt x="7" y="62"/>
                  </a:lnTo>
                  <a:lnTo>
                    <a:pt x="11" y="52"/>
                  </a:lnTo>
                  <a:lnTo>
                    <a:pt x="15" y="43"/>
                  </a:lnTo>
                  <a:lnTo>
                    <a:pt x="20" y="35"/>
                  </a:lnTo>
                  <a:lnTo>
                    <a:pt x="25" y="29"/>
                  </a:lnTo>
                  <a:lnTo>
                    <a:pt x="32" y="22"/>
                  </a:lnTo>
                  <a:lnTo>
                    <a:pt x="38" y="17"/>
                  </a:lnTo>
                  <a:lnTo>
                    <a:pt x="46" y="12"/>
                  </a:lnTo>
                  <a:lnTo>
                    <a:pt x="54" y="8"/>
                  </a:lnTo>
                  <a:lnTo>
                    <a:pt x="63" y="5"/>
                  </a:lnTo>
                  <a:lnTo>
                    <a:pt x="72" y="3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91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48" y="1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246" y="7"/>
                  </a:lnTo>
                  <a:lnTo>
                    <a:pt x="299" y="8"/>
                  </a:lnTo>
                  <a:lnTo>
                    <a:pt x="299" y="8"/>
                  </a:lnTo>
                  <a:lnTo>
                    <a:pt x="305" y="8"/>
                  </a:lnTo>
                  <a:lnTo>
                    <a:pt x="310" y="10"/>
                  </a:lnTo>
                  <a:lnTo>
                    <a:pt x="310" y="10"/>
                  </a:lnTo>
                  <a:lnTo>
                    <a:pt x="312" y="10"/>
                  </a:lnTo>
                  <a:lnTo>
                    <a:pt x="312" y="10"/>
                  </a:lnTo>
                  <a:lnTo>
                    <a:pt x="327" y="16"/>
                  </a:lnTo>
                  <a:lnTo>
                    <a:pt x="342" y="24"/>
                  </a:lnTo>
                  <a:lnTo>
                    <a:pt x="348" y="29"/>
                  </a:lnTo>
                  <a:lnTo>
                    <a:pt x="355" y="34"/>
                  </a:lnTo>
                  <a:lnTo>
                    <a:pt x="364" y="46"/>
                  </a:lnTo>
                  <a:lnTo>
                    <a:pt x="372" y="62"/>
                  </a:lnTo>
                  <a:lnTo>
                    <a:pt x="378" y="79"/>
                  </a:lnTo>
                  <a:lnTo>
                    <a:pt x="382" y="98"/>
                  </a:lnTo>
                  <a:lnTo>
                    <a:pt x="385" y="120"/>
                  </a:lnTo>
                  <a:lnTo>
                    <a:pt x="385" y="120"/>
                  </a:lnTo>
                  <a:lnTo>
                    <a:pt x="385" y="140"/>
                  </a:lnTo>
                  <a:lnTo>
                    <a:pt x="382" y="160"/>
                  </a:lnTo>
                  <a:lnTo>
                    <a:pt x="377" y="179"/>
                  </a:lnTo>
                  <a:lnTo>
                    <a:pt x="373" y="188"/>
                  </a:lnTo>
                  <a:lnTo>
                    <a:pt x="369" y="198"/>
                  </a:lnTo>
                  <a:lnTo>
                    <a:pt x="364" y="205"/>
                  </a:lnTo>
                  <a:lnTo>
                    <a:pt x="357" y="213"/>
                  </a:lnTo>
                  <a:lnTo>
                    <a:pt x="351" y="220"/>
                  </a:lnTo>
                  <a:lnTo>
                    <a:pt x="343" y="226"/>
                  </a:lnTo>
                  <a:lnTo>
                    <a:pt x="335" y="232"/>
                  </a:lnTo>
                  <a:lnTo>
                    <a:pt x="325" y="237"/>
                  </a:lnTo>
                  <a:lnTo>
                    <a:pt x="314" y="241"/>
                  </a:lnTo>
                  <a:lnTo>
                    <a:pt x="304" y="243"/>
                  </a:lnTo>
                  <a:lnTo>
                    <a:pt x="304" y="243"/>
                  </a:lnTo>
                  <a:lnTo>
                    <a:pt x="299" y="245"/>
                  </a:lnTo>
                  <a:lnTo>
                    <a:pt x="295" y="245"/>
                  </a:lnTo>
                  <a:lnTo>
                    <a:pt x="295" y="245"/>
                  </a:lnTo>
                  <a:close/>
                  <a:moveTo>
                    <a:pt x="81" y="186"/>
                  </a:moveTo>
                  <a:lnTo>
                    <a:pt x="81" y="186"/>
                  </a:lnTo>
                  <a:lnTo>
                    <a:pt x="101" y="186"/>
                  </a:lnTo>
                  <a:lnTo>
                    <a:pt x="101" y="186"/>
                  </a:lnTo>
                  <a:lnTo>
                    <a:pt x="106" y="186"/>
                  </a:lnTo>
                  <a:lnTo>
                    <a:pt x="106" y="186"/>
                  </a:lnTo>
                  <a:lnTo>
                    <a:pt x="231" y="188"/>
                  </a:lnTo>
                  <a:lnTo>
                    <a:pt x="231" y="188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5" y="190"/>
                  </a:lnTo>
                  <a:lnTo>
                    <a:pt x="295" y="190"/>
                  </a:lnTo>
                  <a:lnTo>
                    <a:pt x="305" y="188"/>
                  </a:lnTo>
                  <a:lnTo>
                    <a:pt x="314" y="184"/>
                  </a:lnTo>
                  <a:lnTo>
                    <a:pt x="322" y="178"/>
                  </a:lnTo>
                  <a:lnTo>
                    <a:pt x="329" y="170"/>
                  </a:lnTo>
                  <a:lnTo>
                    <a:pt x="333" y="161"/>
                  </a:lnTo>
                  <a:lnTo>
                    <a:pt x="337" y="150"/>
                  </a:lnTo>
                  <a:lnTo>
                    <a:pt x="339" y="140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39" y="115"/>
                  </a:lnTo>
                  <a:lnTo>
                    <a:pt x="338" y="103"/>
                  </a:lnTo>
                  <a:lnTo>
                    <a:pt x="334" y="92"/>
                  </a:lnTo>
                  <a:lnTo>
                    <a:pt x="329" y="80"/>
                  </a:lnTo>
                  <a:lnTo>
                    <a:pt x="322" y="71"/>
                  </a:lnTo>
                  <a:lnTo>
                    <a:pt x="313" y="63"/>
                  </a:lnTo>
                  <a:lnTo>
                    <a:pt x="304" y="58"/>
                  </a:lnTo>
                  <a:lnTo>
                    <a:pt x="297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1" y="55"/>
                  </a:lnTo>
                  <a:lnTo>
                    <a:pt x="291" y="55"/>
                  </a:lnTo>
                  <a:lnTo>
                    <a:pt x="242" y="54"/>
                  </a:lnTo>
                  <a:lnTo>
                    <a:pt x="195" y="52"/>
                  </a:lnTo>
                  <a:lnTo>
                    <a:pt x="195" y="52"/>
                  </a:lnTo>
                  <a:lnTo>
                    <a:pt x="144" y="50"/>
                  </a:lnTo>
                  <a:lnTo>
                    <a:pt x="93" y="48"/>
                  </a:lnTo>
                  <a:lnTo>
                    <a:pt x="93" y="48"/>
                  </a:lnTo>
                  <a:lnTo>
                    <a:pt x="80" y="48"/>
                  </a:lnTo>
                  <a:lnTo>
                    <a:pt x="72" y="50"/>
                  </a:lnTo>
                  <a:lnTo>
                    <a:pt x="68" y="51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59" y="58"/>
                  </a:lnTo>
                  <a:lnTo>
                    <a:pt x="55" y="64"/>
                  </a:lnTo>
                  <a:lnTo>
                    <a:pt x="51" y="72"/>
                  </a:lnTo>
                  <a:lnTo>
                    <a:pt x="50" y="79"/>
                  </a:lnTo>
                  <a:lnTo>
                    <a:pt x="49" y="86"/>
                  </a:lnTo>
                  <a:lnTo>
                    <a:pt x="49" y="94"/>
                  </a:lnTo>
                  <a:lnTo>
                    <a:pt x="49" y="110"/>
                  </a:lnTo>
                  <a:lnTo>
                    <a:pt x="50" y="115"/>
                  </a:lnTo>
                  <a:lnTo>
                    <a:pt x="50" y="115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39"/>
                  </a:lnTo>
                  <a:lnTo>
                    <a:pt x="53" y="156"/>
                  </a:lnTo>
                  <a:lnTo>
                    <a:pt x="54" y="164"/>
                  </a:lnTo>
                  <a:lnTo>
                    <a:pt x="58" y="171"/>
                  </a:lnTo>
                  <a:lnTo>
                    <a:pt x="62" y="177"/>
                  </a:lnTo>
                  <a:lnTo>
                    <a:pt x="67" y="182"/>
                  </a:lnTo>
                  <a:lnTo>
                    <a:pt x="67" y="182"/>
                  </a:lnTo>
                  <a:lnTo>
                    <a:pt x="76" y="184"/>
                  </a:lnTo>
                  <a:lnTo>
                    <a:pt x="78" y="186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81" y="186"/>
                  </a:lnTo>
                  <a:lnTo>
                    <a:pt x="81" y="186"/>
                  </a:lnTo>
                  <a:lnTo>
                    <a:pt x="81" y="186"/>
                  </a:lnTo>
                  <a:lnTo>
                    <a:pt x="81" y="18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599" name="Freeform 311"/>
            <p:cNvSpPr>
              <a:spLocks noEditPoints="1"/>
            </p:cNvSpPr>
            <p:nvPr/>
          </p:nvSpPr>
          <p:spPr bwMode="auto">
            <a:xfrm>
              <a:off x="4297364" y="1387476"/>
              <a:ext cx="152400" cy="96838"/>
            </a:xfrm>
            <a:custGeom>
              <a:avLst/>
              <a:gdLst/>
              <a:ahLst/>
              <a:cxnLst>
                <a:cxn ang="0">
                  <a:pos x="292" y="244"/>
                </a:cxn>
                <a:cxn ang="0">
                  <a:pos x="283" y="244"/>
                </a:cxn>
                <a:cxn ang="0">
                  <a:pos x="165" y="240"/>
                </a:cxn>
                <a:cxn ang="0">
                  <a:pos x="131" y="240"/>
                </a:cxn>
                <a:cxn ang="0">
                  <a:pos x="101" y="240"/>
                </a:cxn>
                <a:cxn ang="0">
                  <a:pos x="64" y="232"/>
                </a:cxn>
                <a:cxn ang="0">
                  <a:pos x="38" y="219"/>
                </a:cxn>
                <a:cxn ang="0">
                  <a:pos x="23" y="204"/>
                </a:cxn>
                <a:cxn ang="0">
                  <a:pos x="8" y="170"/>
                </a:cxn>
                <a:cxn ang="0">
                  <a:pos x="2" y="120"/>
                </a:cxn>
                <a:cxn ang="0">
                  <a:pos x="0" y="103"/>
                </a:cxn>
                <a:cxn ang="0">
                  <a:pos x="4" y="70"/>
                </a:cxn>
                <a:cxn ang="0">
                  <a:pos x="15" y="44"/>
                </a:cxn>
                <a:cxn ang="0">
                  <a:pos x="32" y="22"/>
                </a:cxn>
                <a:cxn ang="0">
                  <a:pos x="54" y="8"/>
                </a:cxn>
                <a:cxn ang="0">
                  <a:pos x="83" y="1"/>
                </a:cxn>
                <a:cxn ang="0">
                  <a:pos x="96" y="0"/>
                </a:cxn>
                <a:cxn ang="0">
                  <a:pos x="101" y="0"/>
                </a:cxn>
                <a:cxn ang="0">
                  <a:pos x="194" y="4"/>
                </a:cxn>
                <a:cxn ang="0">
                  <a:pos x="299" y="8"/>
                </a:cxn>
                <a:cxn ang="0">
                  <a:pos x="310" y="10"/>
                </a:cxn>
                <a:cxn ang="0">
                  <a:pos x="327" y="15"/>
                </a:cxn>
                <a:cxn ang="0">
                  <a:pos x="355" y="34"/>
                </a:cxn>
                <a:cxn ang="0">
                  <a:pos x="378" y="78"/>
                </a:cxn>
                <a:cxn ang="0">
                  <a:pos x="385" y="120"/>
                </a:cxn>
                <a:cxn ang="0">
                  <a:pos x="377" y="179"/>
                </a:cxn>
                <a:cxn ang="0">
                  <a:pos x="364" y="205"/>
                </a:cxn>
                <a:cxn ang="0">
                  <a:pos x="343" y="226"/>
                </a:cxn>
                <a:cxn ang="0">
                  <a:pos x="314" y="240"/>
                </a:cxn>
                <a:cxn ang="0">
                  <a:pos x="299" y="244"/>
                </a:cxn>
                <a:cxn ang="0">
                  <a:pos x="81" y="185"/>
                </a:cxn>
                <a:cxn ang="0">
                  <a:pos x="101" y="187"/>
                </a:cxn>
                <a:cxn ang="0">
                  <a:pos x="231" y="188"/>
                </a:cxn>
                <a:cxn ang="0">
                  <a:pos x="292" y="189"/>
                </a:cxn>
                <a:cxn ang="0">
                  <a:pos x="305" y="188"/>
                </a:cxn>
                <a:cxn ang="0">
                  <a:pos x="329" y="171"/>
                </a:cxn>
                <a:cxn ang="0">
                  <a:pos x="339" y="140"/>
                </a:cxn>
                <a:cxn ang="0">
                  <a:pos x="339" y="116"/>
                </a:cxn>
                <a:cxn ang="0">
                  <a:pos x="329" y="81"/>
                </a:cxn>
                <a:cxn ang="0">
                  <a:pos x="304" y="59"/>
                </a:cxn>
                <a:cxn ang="0">
                  <a:pos x="292" y="56"/>
                </a:cxn>
                <a:cxn ang="0">
                  <a:pos x="242" y="55"/>
                </a:cxn>
                <a:cxn ang="0">
                  <a:pos x="144" y="49"/>
                </a:cxn>
                <a:cxn ang="0">
                  <a:pos x="80" y="48"/>
                </a:cxn>
                <a:cxn ang="0">
                  <a:pos x="66" y="53"/>
                </a:cxn>
                <a:cxn ang="0">
                  <a:pos x="55" y="65"/>
                </a:cxn>
                <a:cxn ang="0">
                  <a:pos x="49" y="87"/>
                </a:cxn>
                <a:cxn ang="0">
                  <a:pos x="50" y="116"/>
                </a:cxn>
                <a:cxn ang="0">
                  <a:pos x="50" y="123"/>
                </a:cxn>
                <a:cxn ang="0">
                  <a:pos x="54" y="164"/>
                </a:cxn>
                <a:cxn ang="0">
                  <a:pos x="67" y="181"/>
                </a:cxn>
                <a:cxn ang="0">
                  <a:pos x="78" y="185"/>
                </a:cxn>
                <a:cxn ang="0">
                  <a:pos x="81" y="185"/>
                </a:cxn>
                <a:cxn ang="0">
                  <a:pos x="81" y="185"/>
                </a:cxn>
              </a:cxnLst>
              <a:rect l="0" t="0" r="r" b="b"/>
              <a:pathLst>
                <a:path w="385" h="244">
                  <a:moveTo>
                    <a:pt x="295" y="244"/>
                  </a:moveTo>
                  <a:lnTo>
                    <a:pt x="295" y="244"/>
                  </a:lnTo>
                  <a:lnTo>
                    <a:pt x="292" y="244"/>
                  </a:lnTo>
                  <a:lnTo>
                    <a:pt x="289" y="244"/>
                  </a:lnTo>
                  <a:lnTo>
                    <a:pt x="289" y="244"/>
                  </a:lnTo>
                  <a:lnTo>
                    <a:pt x="283" y="244"/>
                  </a:lnTo>
                  <a:lnTo>
                    <a:pt x="283" y="244"/>
                  </a:lnTo>
                  <a:lnTo>
                    <a:pt x="236" y="242"/>
                  </a:lnTo>
                  <a:lnTo>
                    <a:pt x="165" y="240"/>
                  </a:lnTo>
                  <a:lnTo>
                    <a:pt x="165" y="240"/>
                  </a:lnTo>
                  <a:lnTo>
                    <a:pt x="131" y="240"/>
                  </a:lnTo>
                  <a:lnTo>
                    <a:pt x="131" y="240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01" y="240"/>
                  </a:lnTo>
                  <a:lnTo>
                    <a:pt x="88" y="238"/>
                  </a:lnTo>
                  <a:lnTo>
                    <a:pt x="75" y="236"/>
                  </a:lnTo>
                  <a:lnTo>
                    <a:pt x="64" y="232"/>
                  </a:lnTo>
                  <a:lnTo>
                    <a:pt x="54" y="230"/>
                  </a:lnTo>
                  <a:lnTo>
                    <a:pt x="46" y="225"/>
                  </a:lnTo>
                  <a:lnTo>
                    <a:pt x="38" y="219"/>
                  </a:lnTo>
                  <a:lnTo>
                    <a:pt x="32" y="214"/>
                  </a:lnTo>
                  <a:lnTo>
                    <a:pt x="32" y="214"/>
                  </a:lnTo>
                  <a:lnTo>
                    <a:pt x="23" y="204"/>
                  </a:lnTo>
                  <a:lnTo>
                    <a:pt x="16" y="193"/>
                  </a:lnTo>
                  <a:lnTo>
                    <a:pt x="12" y="183"/>
                  </a:lnTo>
                  <a:lnTo>
                    <a:pt x="8" y="170"/>
                  </a:lnTo>
                  <a:lnTo>
                    <a:pt x="6" y="158"/>
                  </a:lnTo>
                  <a:lnTo>
                    <a:pt x="4" y="145"/>
                  </a:lnTo>
                  <a:lnTo>
                    <a:pt x="2" y="120"/>
                  </a:lnTo>
                  <a:lnTo>
                    <a:pt x="2" y="115"/>
                  </a:lnTo>
                  <a:lnTo>
                    <a:pt x="2" y="115"/>
                  </a:lnTo>
                  <a:lnTo>
                    <a:pt x="0" y="103"/>
                  </a:lnTo>
                  <a:lnTo>
                    <a:pt x="2" y="91"/>
                  </a:lnTo>
                  <a:lnTo>
                    <a:pt x="3" y="81"/>
                  </a:lnTo>
                  <a:lnTo>
                    <a:pt x="4" y="70"/>
                  </a:lnTo>
                  <a:lnTo>
                    <a:pt x="7" y="61"/>
                  </a:lnTo>
                  <a:lnTo>
                    <a:pt x="11" y="52"/>
                  </a:lnTo>
                  <a:lnTo>
                    <a:pt x="15" y="44"/>
                  </a:lnTo>
                  <a:lnTo>
                    <a:pt x="20" y="36"/>
                  </a:lnTo>
                  <a:lnTo>
                    <a:pt x="25" y="28"/>
                  </a:lnTo>
                  <a:lnTo>
                    <a:pt x="32" y="22"/>
                  </a:lnTo>
                  <a:lnTo>
                    <a:pt x="38" y="17"/>
                  </a:lnTo>
                  <a:lnTo>
                    <a:pt x="46" y="11"/>
                  </a:lnTo>
                  <a:lnTo>
                    <a:pt x="54" y="8"/>
                  </a:lnTo>
                  <a:lnTo>
                    <a:pt x="63" y="5"/>
                  </a:lnTo>
                  <a:lnTo>
                    <a:pt x="72" y="2"/>
                  </a:lnTo>
                  <a:lnTo>
                    <a:pt x="83" y="1"/>
                  </a:lnTo>
                  <a:lnTo>
                    <a:pt x="83" y="1"/>
                  </a:lnTo>
                  <a:lnTo>
                    <a:pt x="91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48" y="1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246" y="6"/>
                  </a:lnTo>
                  <a:lnTo>
                    <a:pt x="299" y="8"/>
                  </a:lnTo>
                  <a:lnTo>
                    <a:pt x="299" y="8"/>
                  </a:lnTo>
                  <a:lnTo>
                    <a:pt x="305" y="9"/>
                  </a:lnTo>
                  <a:lnTo>
                    <a:pt x="310" y="10"/>
                  </a:lnTo>
                  <a:lnTo>
                    <a:pt x="310" y="10"/>
                  </a:lnTo>
                  <a:lnTo>
                    <a:pt x="312" y="10"/>
                  </a:lnTo>
                  <a:lnTo>
                    <a:pt x="312" y="10"/>
                  </a:lnTo>
                  <a:lnTo>
                    <a:pt x="327" y="15"/>
                  </a:lnTo>
                  <a:lnTo>
                    <a:pt x="342" y="23"/>
                  </a:lnTo>
                  <a:lnTo>
                    <a:pt x="348" y="28"/>
                  </a:lnTo>
                  <a:lnTo>
                    <a:pt x="355" y="34"/>
                  </a:lnTo>
                  <a:lnTo>
                    <a:pt x="364" y="45"/>
                  </a:lnTo>
                  <a:lnTo>
                    <a:pt x="372" y="61"/>
                  </a:lnTo>
                  <a:lnTo>
                    <a:pt x="378" y="78"/>
                  </a:lnTo>
                  <a:lnTo>
                    <a:pt x="382" y="98"/>
                  </a:lnTo>
                  <a:lnTo>
                    <a:pt x="385" y="120"/>
                  </a:lnTo>
                  <a:lnTo>
                    <a:pt x="385" y="120"/>
                  </a:lnTo>
                  <a:lnTo>
                    <a:pt x="385" y="140"/>
                  </a:lnTo>
                  <a:lnTo>
                    <a:pt x="382" y="159"/>
                  </a:lnTo>
                  <a:lnTo>
                    <a:pt x="377" y="179"/>
                  </a:lnTo>
                  <a:lnTo>
                    <a:pt x="373" y="188"/>
                  </a:lnTo>
                  <a:lnTo>
                    <a:pt x="369" y="197"/>
                  </a:lnTo>
                  <a:lnTo>
                    <a:pt x="364" y="205"/>
                  </a:lnTo>
                  <a:lnTo>
                    <a:pt x="357" y="213"/>
                  </a:lnTo>
                  <a:lnTo>
                    <a:pt x="351" y="219"/>
                  </a:lnTo>
                  <a:lnTo>
                    <a:pt x="343" y="226"/>
                  </a:lnTo>
                  <a:lnTo>
                    <a:pt x="335" y="232"/>
                  </a:lnTo>
                  <a:lnTo>
                    <a:pt x="325" y="236"/>
                  </a:lnTo>
                  <a:lnTo>
                    <a:pt x="314" y="240"/>
                  </a:lnTo>
                  <a:lnTo>
                    <a:pt x="304" y="243"/>
                  </a:lnTo>
                  <a:lnTo>
                    <a:pt x="304" y="243"/>
                  </a:lnTo>
                  <a:lnTo>
                    <a:pt x="299" y="244"/>
                  </a:lnTo>
                  <a:lnTo>
                    <a:pt x="295" y="244"/>
                  </a:lnTo>
                  <a:lnTo>
                    <a:pt x="295" y="244"/>
                  </a:lnTo>
                  <a:close/>
                  <a:moveTo>
                    <a:pt x="81" y="185"/>
                  </a:moveTo>
                  <a:lnTo>
                    <a:pt x="81" y="185"/>
                  </a:lnTo>
                  <a:lnTo>
                    <a:pt x="101" y="187"/>
                  </a:lnTo>
                  <a:lnTo>
                    <a:pt x="101" y="187"/>
                  </a:lnTo>
                  <a:lnTo>
                    <a:pt x="106" y="187"/>
                  </a:lnTo>
                  <a:lnTo>
                    <a:pt x="106" y="187"/>
                  </a:lnTo>
                  <a:lnTo>
                    <a:pt x="231" y="188"/>
                  </a:lnTo>
                  <a:lnTo>
                    <a:pt x="231" y="188"/>
                  </a:lnTo>
                  <a:lnTo>
                    <a:pt x="292" y="189"/>
                  </a:lnTo>
                  <a:lnTo>
                    <a:pt x="292" y="189"/>
                  </a:lnTo>
                  <a:lnTo>
                    <a:pt x="295" y="189"/>
                  </a:lnTo>
                  <a:lnTo>
                    <a:pt x="295" y="189"/>
                  </a:lnTo>
                  <a:lnTo>
                    <a:pt x="305" y="188"/>
                  </a:lnTo>
                  <a:lnTo>
                    <a:pt x="314" y="184"/>
                  </a:lnTo>
                  <a:lnTo>
                    <a:pt x="322" y="178"/>
                  </a:lnTo>
                  <a:lnTo>
                    <a:pt x="329" y="171"/>
                  </a:lnTo>
                  <a:lnTo>
                    <a:pt x="333" y="161"/>
                  </a:lnTo>
                  <a:lnTo>
                    <a:pt x="337" y="151"/>
                  </a:lnTo>
                  <a:lnTo>
                    <a:pt x="339" y="140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9" y="116"/>
                  </a:lnTo>
                  <a:lnTo>
                    <a:pt x="338" y="103"/>
                  </a:lnTo>
                  <a:lnTo>
                    <a:pt x="334" y="91"/>
                  </a:lnTo>
                  <a:lnTo>
                    <a:pt x="329" y="81"/>
                  </a:lnTo>
                  <a:lnTo>
                    <a:pt x="322" y="70"/>
                  </a:lnTo>
                  <a:lnTo>
                    <a:pt x="313" y="64"/>
                  </a:lnTo>
                  <a:lnTo>
                    <a:pt x="304" y="59"/>
                  </a:lnTo>
                  <a:lnTo>
                    <a:pt x="297" y="57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1" y="56"/>
                  </a:lnTo>
                  <a:lnTo>
                    <a:pt x="291" y="56"/>
                  </a:lnTo>
                  <a:lnTo>
                    <a:pt x="242" y="55"/>
                  </a:lnTo>
                  <a:lnTo>
                    <a:pt x="195" y="52"/>
                  </a:lnTo>
                  <a:lnTo>
                    <a:pt x="195" y="52"/>
                  </a:lnTo>
                  <a:lnTo>
                    <a:pt x="144" y="49"/>
                  </a:lnTo>
                  <a:lnTo>
                    <a:pt x="93" y="48"/>
                  </a:lnTo>
                  <a:lnTo>
                    <a:pt x="93" y="48"/>
                  </a:lnTo>
                  <a:lnTo>
                    <a:pt x="80" y="48"/>
                  </a:lnTo>
                  <a:lnTo>
                    <a:pt x="72" y="51"/>
                  </a:lnTo>
                  <a:lnTo>
                    <a:pt x="68" y="52"/>
                  </a:lnTo>
                  <a:lnTo>
                    <a:pt x="66" y="53"/>
                  </a:lnTo>
                  <a:lnTo>
                    <a:pt x="66" y="53"/>
                  </a:lnTo>
                  <a:lnTo>
                    <a:pt x="59" y="59"/>
                  </a:lnTo>
                  <a:lnTo>
                    <a:pt x="55" y="65"/>
                  </a:lnTo>
                  <a:lnTo>
                    <a:pt x="51" y="72"/>
                  </a:lnTo>
                  <a:lnTo>
                    <a:pt x="50" y="79"/>
                  </a:lnTo>
                  <a:lnTo>
                    <a:pt x="49" y="87"/>
                  </a:lnTo>
                  <a:lnTo>
                    <a:pt x="49" y="95"/>
                  </a:lnTo>
                  <a:lnTo>
                    <a:pt x="49" y="110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40"/>
                  </a:lnTo>
                  <a:lnTo>
                    <a:pt x="53" y="157"/>
                  </a:lnTo>
                  <a:lnTo>
                    <a:pt x="54" y="164"/>
                  </a:lnTo>
                  <a:lnTo>
                    <a:pt x="58" y="171"/>
                  </a:lnTo>
                  <a:lnTo>
                    <a:pt x="62" y="178"/>
                  </a:lnTo>
                  <a:lnTo>
                    <a:pt x="67" y="181"/>
                  </a:lnTo>
                  <a:lnTo>
                    <a:pt x="67" y="181"/>
                  </a:lnTo>
                  <a:lnTo>
                    <a:pt x="76" y="185"/>
                  </a:lnTo>
                  <a:lnTo>
                    <a:pt x="78" y="185"/>
                  </a:lnTo>
                  <a:lnTo>
                    <a:pt x="80" y="185"/>
                  </a:lnTo>
                  <a:lnTo>
                    <a:pt x="80" y="185"/>
                  </a:lnTo>
                  <a:lnTo>
                    <a:pt x="81" y="185"/>
                  </a:lnTo>
                  <a:lnTo>
                    <a:pt x="81" y="185"/>
                  </a:lnTo>
                  <a:lnTo>
                    <a:pt x="81" y="185"/>
                  </a:lnTo>
                  <a:lnTo>
                    <a:pt x="81" y="18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00" name="Freeform 312"/>
            <p:cNvSpPr>
              <a:spLocks noEditPoints="1"/>
            </p:cNvSpPr>
            <p:nvPr/>
          </p:nvSpPr>
          <p:spPr bwMode="auto">
            <a:xfrm>
              <a:off x="4297364" y="1508126"/>
              <a:ext cx="152400" cy="98425"/>
            </a:xfrm>
            <a:custGeom>
              <a:avLst/>
              <a:gdLst/>
              <a:ahLst/>
              <a:cxnLst>
                <a:cxn ang="0">
                  <a:pos x="292" y="246"/>
                </a:cxn>
                <a:cxn ang="0">
                  <a:pos x="283" y="245"/>
                </a:cxn>
                <a:cxn ang="0">
                  <a:pos x="165" y="242"/>
                </a:cxn>
                <a:cxn ang="0">
                  <a:pos x="131" y="242"/>
                </a:cxn>
                <a:cxn ang="0">
                  <a:pos x="101" y="241"/>
                </a:cxn>
                <a:cxn ang="0">
                  <a:pos x="64" y="234"/>
                </a:cxn>
                <a:cxn ang="0">
                  <a:pos x="38" y="221"/>
                </a:cxn>
                <a:cxn ang="0">
                  <a:pos x="23" y="206"/>
                </a:cxn>
                <a:cxn ang="0">
                  <a:pos x="8" y="172"/>
                </a:cxn>
                <a:cxn ang="0">
                  <a:pos x="2" y="121"/>
                </a:cxn>
                <a:cxn ang="0">
                  <a:pos x="0" y="105"/>
                </a:cxn>
                <a:cxn ang="0">
                  <a:pos x="4" y="72"/>
                </a:cxn>
                <a:cxn ang="0">
                  <a:pos x="15" y="45"/>
                </a:cxn>
                <a:cxn ang="0">
                  <a:pos x="32" y="24"/>
                </a:cxn>
                <a:cxn ang="0">
                  <a:pos x="54" y="10"/>
                </a:cxn>
                <a:cxn ang="0">
                  <a:pos x="83" y="2"/>
                </a:cxn>
                <a:cxn ang="0">
                  <a:pos x="96" y="0"/>
                </a:cxn>
                <a:cxn ang="0">
                  <a:pos x="101" y="2"/>
                </a:cxn>
                <a:cxn ang="0">
                  <a:pos x="194" y="4"/>
                </a:cxn>
                <a:cxn ang="0">
                  <a:pos x="299" y="8"/>
                </a:cxn>
                <a:cxn ang="0">
                  <a:pos x="310" y="12"/>
                </a:cxn>
                <a:cxn ang="0">
                  <a:pos x="327" y="17"/>
                </a:cxn>
                <a:cxn ang="0">
                  <a:pos x="355" y="34"/>
                </a:cxn>
                <a:cxn ang="0">
                  <a:pos x="378" y="80"/>
                </a:cxn>
                <a:cxn ang="0">
                  <a:pos x="385" y="122"/>
                </a:cxn>
                <a:cxn ang="0">
                  <a:pos x="377" y="181"/>
                </a:cxn>
                <a:cxn ang="0">
                  <a:pos x="364" y="207"/>
                </a:cxn>
                <a:cxn ang="0">
                  <a:pos x="343" y="228"/>
                </a:cxn>
                <a:cxn ang="0">
                  <a:pos x="314" y="242"/>
                </a:cxn>
                <a:cxn ang="0">
                  <a:pos x="299" y="246"/>
                </a:cxn>
                <a:cxn ang="0">
                  <a:pos x="81" y="186"/>
                </a:cxn>
                <a:cxn ang="0">
                  <a:pos x="101" y="187"/>
                </a:cxn>
                <a:cxn ang="0">
                  <a:pos x="231" y="190"/>
                </a:cxn>
                <a:cxn ang="0">
                  <a:pos x="292" y="190"/>
                </a:cxn>
                <a:cxn ang="0">
                  <a:pos x="305" y="189"/>
                </a:cxn>
                <a:cxn ang="0">
                  <a:pos x="329" y="172"/>
                </a:cxn>
                <a:cxn ang="0">
                  <a:pos x="339" y="142"/>
                </a:cxn>
                <a:cxn ang="0">
                  <a:pos x="339" y="117"/>
                </a:cxn>
                <a:cxn ang="0">
                  <a:pos x="329" y="81"/>
                </a:cxn>
                <a:cxn ang="0">
                  <a:pos x="304" y="59"/>
                </a:cxn>
                <a:cxn ang="0">
                  <a:pos x="292" y="57"/>
                </a:cxn>
                <a:cxn ang="0">
                  <a:pos x="242" y="55"/>
                </a:cxn>
                <a:cxn ang="0">
                  <a:pos x="144" y="50"/>
                </a:cxn>
                <a:cxn ang="0">
                  <a:pos x="80" y="50"/>
                </a:cxn>
                <a:cxn ang="0">
                  <a:pos x="66" y="54"/>
                </a:cxn>
                <a:cxn ang="0">
                  <a:pos x="55" y="66"/>
                </a:cxn>
                <a:cxn ang="0">
                  <a:pos x="49" y="88"/>
                </a:cxn>
                <a:cxn ang="0">
                  <a:pos x="50" y="117"/>
                </a:cxn>
                <a:cxn ang="0">
                  <a:pos x="50" y="125"/>
                </a:cxn>
                <a:cxn ang="0">
                  <a:pos x="54" y="165"/>
                </a:cxn>
                <a:cxn ang="0">
                  <a:pos x="67" y="182"/>
                </a:cxn>
                <a:cxn ang="0">
                  <a:pos x="78" y="187"/>
                </a:cxn>
                <a:cxn ang="0">
                  <a:pos x="81" y="186"/>
                </a:cxn>
                <a:cxn ang="0">
                  <a:pos x="81" y="186"/>
                </a:cxn>
              </a:cxnLst>
              <a:rect l="0" t="0" r="r" b="b"/>
              <a:pathLst>
                <a:path w="385" h="246">
                  <a:moveTo>
                    <a:pt x="295" y="246"/>
                  </a:moveTo>
                  <a:lnTo>
                    <a:pt x="295" y="246"/>
                  </a:lnTo>
                  <a:lnTo>
                    <a:pt x="292" y="246"/>
                  </a:lnTo>
                  <a:lnTo>
                    <a:pt x="289" y="246"/>
                  </a:lnTo>
                  <a:lnTo>
                    <a:pt x="289" y="246"/>
                  </a:lnTo>
                  <a:lnTo>
                    <a:pt x="283" y="245"/>
                  </a:lnTo>
                  <a:lnTo>
                    <a:pt x="283" y="245"/>
                  </a:lnTo>
                  <a:lnTo>
                    <a:pt x="236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31" y="242"/>
                  </a:lnTo>
                  <a:lnTo>
                    <a:pt x="131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01" y="241"/>
                  </a:lnTo>
                  <a:lnTo>
                    <a:pt x="88" y="240"/>
                  </a:lnTo>
                  <a:lnTo>
                    <a:pt x="75" y="237"/>
                  </a:lnTo>
                  <a:lnTo>
                    <a:pt x="64" y="234"/>
                  </a:lnTo>
                  <a:lnTo>
                    <a:pt x="54" y="231"/>
                  </a:lnTo>
                  <a:lnTo>
                    <a:pt x="46" y="227"/>
                  </a:lnTo>
                  <a:lnTo>
                    <a:pt x="38" y="221"/>
                  </a:lnTo>
                  <a:lnTo>
                    <a:pt x="32" y="215"/>
                  </a:lnTo>
                  <a:lnTo>
                    <a:pt x="32" y="215"/>
                  </a:lnTo>
                  <a:lnTo>
                    <a:pt x="23" y="206"/>
                  </a:lnTo>
                  <a:lnTo>
                    <a:pt x="16" y="195"/>
                  </a:lnTo>
                  <a:lnTo>
                    <a:pt x="12" y="183"/>
                  </a:lnTo>
                  <a:lnTo>
                    <a:pt x="8" y="172"/>
                  </a:lnTo>
                  <a:lnTo>
                    <a:pt x="6" y="159"/>
                  </a:lnTo>
                  <a:lnTo>
                    <a:pt x="4" y="147"/>
                  </a:lnTo>
                  <a:lnTo>
                    <a:pt x="2" y="121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0" y="105"/>
                  </a:lnTo>
                  <a:lnTo>
                    <a:pt x="2" y="93"/>
                  </a:lnTo>
                  <a:lnTo>
                    <a:pt x="3" y="83"/>
                  </a:lnTo>
                  <a:lnTo>
                    <a:pt x="4" y="72"/>
                  </a:lnTo>
                  <a:lnTo>
                    <a:pt x="7" y="62"/>
                  </a:lnTo>
                  <a:lnTo>
                    <a:pt x="11" y="53"/>
                  </a:lnTo>
                  <a:lnTo>
                    <a:pt x="15" y="45"/>
                  </a:lnTo>
                  <a:lnTo>
                    <a:pt x="20" y="37"/>
                  </a:lnTo>
                  <a:lnTo>
                    <a:pt x="25" y="30"/>
                  </a:lnTo>
                  <a:lnTo>
                    <a:pt x="32" y="24"/>
                  </a:lnTo>
                  <a:lnTo>
                    <a:pt x="38" y="19"/>
                  </a:lnTo>
                  <a:lnTo>
                    <a:pt x="46" y="13"/>
                  </a:lnTo>
                  <a:lnTo>
                    <a:pt x="54" y="10"/>
                  </a:lnTo>
                  <a:lnTo>
                    <a:pt x="63" y="6"/>
                  </a:lnTo>
                  <a:lnTo>
                    <a:pt x="72" y="3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91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101" y="2"/>
                  </a:lnTo>
                  <a:lnTo>
                    <a:pt x="101" y="2"/>
                  </a:lnTo>
                  <a:lnTo>
                    <a:pt x="148" y="3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246" y="7"/>
                  </a:lnTo>
                  <a:lnTo>
                    <a:pt x="299" y="8"/>
                  </a:lnTo>
                  <a:lnTo>
                    <a:pt x="299" y="8"/>
                  </a:lnTo>
                  <a:lnTo>
                    <a:pt x="305" y="10"/>
                  </a:lnTo>
                  <a:lnTo>
                    <a:pt x="310" y="12"/>
                  </a:lnTo>
                  <a:lnTo>
                    <a:pt x="310" y="12"/>
                  </a:lnTo>
                  <a:lnTo>
                    <a:pt x="312" y="12"/>
                  </a:lnTo>
                  <a:lnTo>
                    <a:pt x="312" y="12"/>
                  </a:lnTo>
                  <a:lnTo>
                    <a:pt x="327" y="17"/>
                  </a:lnTo>
                  <a:lnTo>
                    <a:pt x="342" y="25"/>
                  </a:lnTo>
                  <a:lnTo>
                    <a:pt x="348" y="29"/>
                  </a:lnTo>
                  <a:lnTo>
                    <a:pt x="355" y="34"/>
                  </a:lnTo>
                  <a:lnTo>
                    <a:pt x="364" y="47"/>
                  </a:lnTo>
                  <a:lnTo>
                    <a:pt x="372" y="62"/>
                  </a:lnTo>
                  <a:lnTo>
                    <a:pt x="378" y="80"/>
                  </a:lnTo>
                  <a:lnTo>
                    <a:pt x="382" y="100"/>
                  </a:lnTo>
                  <a:lnTo>
                    <a:pt x="385" y="122"/>
                  </a:lnTo>
                  <a:lnTo>
                    <a:pt x="385" y="122"/>
                  </a:lnTo>
                  <a:lnTo>
                    <a:pt x="385" y="142"/>
                  </a:lnTo>
                  <a:lnTo>
                    <a:pt x="382" y="161"/>
                  </a:lnTo>
                  <a:lnTo>
                    <a:pt x="377" y="181"/>
                  </a:lnTo>
                  <a:lnTo>
                    <a:pt x="373" y="190"/>
                  </a:lnTo>
                  <a:lnTo>
                    <a:pt x="369" y="198"/>
                  </a:lnTo>
                  <a:lnTo>
                    <a:pt x="364" y="207"/>
                  </a:lnTo>
                  <a:lnTo>
                    <a:pt x="357" y="215"/>
                  </a:lnTo>
                  <a:lnTo>
                    <a:pt x="351" y="221"/>
                  </a:lnTo>
                  <a:lnTo>
                    <a:pt x="343" y="228"/>
                  </a:lnTo>
                  <a:lnTo>
                    <a:pt x="335" y="233"/>
                  </a:lnTo>
                  <a:lnTo>
                    <a:pt x="325" y="238"/>
                  </a:lnTo>
                  <a:lnTo>
                    <a:pt x="314" y="242"/>
                  </a:lnTo>
                  <a:lnTo>
                    <a:pt x="304" y="245"/>
                  </a:lnTo>
                  <a:lnTo>
                    <a:pt x="304" y="245"/>
                  </a:lnTo>
                  <a:lnTo>
                    <a:pt x="299" y="246"/>
                  </a:lnTo>
                  <a:lnTo>
                    <a:pt x="295" y="246"/>
                  </a:lnTo>
                  <a:lnTo>
                    <a:pt x="295" y="246"/>
                  </a:lnTo>
                  <a:close/>
                  <a:moveTo>
                    <a:pt x="81" y="186"/>
                  </a:moveTo>
                  <a:lnTo>
                    <a:pt x="81" y="186"/>
                  </a:lnTo>
                  <a:lnTo>
                    <a:pt x="101" y="187"/>
                  </a:lnTo>
                  <a:lnTo>
                    <a:pt x="101" y="187"/>
                  </a:lnTo>
                  <a:lnTo>
                    <a:pt x="106" y="187"/>
                  </a:lnTo>
                  <a:lnTo>
                    <a:pt x="106" y="187"/>
                  </a:lnTo>
                  <a:lnTo>
                    <a:pt x="231" y="190"/>
                  </a:lnTo>
                  <a:lnTo>
                    <a:pt x="231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5" y="191"/>
                  </a:lnTo>
                  <a:lnTo>
                    <a:pt x="295" y="191"/>
                  </a:lnTo>
                  <a:lnTo>
                    <a:pt x="305" y="189"/>
                  </a:lnTo>
                  <a:lnTo>
                    <a:pt x="314" y="186"/>
                  </a:lnTo>
                  <a:lnTo>
                    <a:pt x="322" y="180"/>
                  </a:lnTo>
                  <a:lnTo>
                    <a:pt x="329" y="172"/>
                  </a:lnTo>
                  <a:lnTo>
                    <a:pt x="333" y="163"/>
                  </a:lnTo>
                  <a:lnTo>
                    <a:pt x="337" y="152"/>
                  </a:lnTo>
                  <a:lnTo>
                    <a:pt x="339" y="142"/>
                  </a:lnTo>
                  <a:lnTo>
                    <a:pt x="340" y="130"/>
                  </a:lnTo>
                  <a:lnTo>
                    <a:pt x="340" y="130"/>
                  </a:lnTo>
                  <a:lnTo>
                    <a:pt x="339" y="117"/>
                  </a:lnTo>
                  <a:lnTo>
                    <a:pt x="338" y="105"/>
                  </a:lnTo>
                  <a:lnTo>
                    <a:pt x="334" y="92"/>
                  </a:lnTo>
                  <a:lnTo>
                    <a:pt x="329" y="81"/>
                  </a:lnTo>
                  <a:lnTo>
                    <a:pt x="322" y="72"/>
                  </a:lnTo>
                  <a:lnTo>
                    <a:pt x="313" y="64"/>
                  </a:lnTo>
                  <a:lnTo>
                    <a:pt x="304" y="59"/>
                  </a:lnTo>
                  <a:lnTo>
                    <a:pt x="297" y="58"/>
                  </a:lnTo>
                  <a:lnTo>
                    <a:pt x="292" y="57"/>
                  </a:lnTo>
                  <a:lnTo>
                    <a:pt x="292" y="57"/>
                  </a:lnTo>
                  <a:lnTo>
                    <a:pt x="291" y="57"/>
                  </a:lnTo>
                  <a:lnTo>
                    <a:pt x="291" y="57"/>
                  </a:lnTo>
                  <a:lnTo>
                    <a:pt x="242" y="55"/>
                  </a:lnTo>
                  <a:lnTo>
                    <a:pt x="195" y="53"/>
                  </a:lnTo>
                  <a:lnTo>
                    <a:pt x="195" y="53"/>
                  </a:lnTo>
                  <a:lnTo>
                    <a:pt x="144" y="50"/>
                  </a:lnTo>
                  <a:lnTo>
                    <a:pt x="93" y="49"/>
                  </a:lnTo>
                  <a:lnTo>
                    <a:pt x="93" y="49"/>
                  </a:lnTo>
                  <a:lnTo>
                    <a:pt x="80" y="50"/>
                  </a:lnTo>
                  <a:lnTo>
                    <a:pt x="72" y="51"/>
                  </a:lnTo>
                  <a:lnTo>
                    <a:pt x="68" y="53"/>
                  </a:lnTo>
                  <a:lnTo>
                    <a:pt x="66" y="54"/>
                  </a:lnTo>
                  <a:lnTo>
                    <a:pt x="66" y="54"/>
                  </a:lnTo>
                  <a:lnTo>
                    <a:pt x="59" y="59"/>
                  </a:lnTo>
                  <a:lnTo>
                    <a:pt x="55" y="66"/>
                  </a:lnTo>
                  <a:lnTo>
                    <a:pt x="51" y="72"/>
                  </a:lnTo>
                  <a:lnTo>
                    <a:pt x="50" y="80"/>
                  </a:lnTo>
                  <a:lnTo>
                    <a:pt x="49" y="88"/>
                  </a:lnTo>
                  <a:lnTo>
                    <a:pt x="49" y="96"/>
                  </a:lnTo>
                  <a:lnTo>
                    <a:pt x="49" y="110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25"/>
                  </a:lnTo>
                  <a:lnTo>
                    <a:pt x="50" y="125"/>
                  </a:lnTo>
                  <a:lnTo>
                    <a:pt x="50" y="140"/>
                  </a:lnTo>
                  <a:lnTo>
                    <a:pt x="53" y="157"/>
                  </a:lnTo>
                  <a:lnTo>
                    <a:pt x="54" y="165"/>
                  </a:lnTo>
                  <a:lnTo>
                    <a:pt x="58" y="172"/>
                  </a:lnTo>
                  <a:lnTo>
                    <a:pt x="62" y="178"/>
                  </a:lnTo>
                  <a:lnTo>
                    <a:pt x="67" y="182"/>
                  </a:lnTo>
                  <a:lnTo>
                    <a:pt x="67" y="182"/>
                  </a:lnTo>
                  <a:lnTo>
                    <a:pt x="76" y="186"/>
                  </a:lnTo>
                  <a:lnTo>
                    <a:pt x="78" y="187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81" y="186"/>
                  </a:lnTo>
                  <a:lnTo>
                    <a:pt x="81" y="186"/>
                  </a:lnTo>
                  <a:lnTo>
                    <a:pt x="81" y="186"/>
                  </a:lnTo>
                  <a:lnTo>
                    <a:pt x="81" y="18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01" name="Freeform 313"/>
            <p:cNvSpPr>
              <a:spLocks noEditPoints="1"/>
            </p:cNvSpPr>
            <p:nvPr/>
          </p:nvSpPr>
          <p:spPr bwMode="auto">
            <a:xfrm>
              <a:off x="4484689" y="1265238"/>
              <a:ext cx="152400" cy="96838"/>
            </a:xfrm>
            <a:custGeom>
              <a:avLst/>
              <a:gdLst/>
              <a:ahLst/>
              <a:cxnLst>
                <a:cxn ang="0">
                  <a:pos x="291" y="245"/>
                </a:cxn>
                <a:cxn ang="0">
                  <a:pos x="281" y="243"/>
                </a:cxn>
                <a:cxn ang="0">
                  <a:pos x="165" y="241"/>
                </a:cxn>
                <a:cxn ang="0">
                  <a:pos x="131" y="241"/>
                </a:cxn>
                <a:cxn ang="0">
                  <a:pos x="100" y="239"/>
                </a:cxn>
                <a:cxn ang="0">
                  <a:pos x="63" y="233"/>
                </a:cxn>
                <a:cxn ang="0">
                  <a:pos x="37" y="220"/>
                </a:cxn>
                <a:cxn ang="0">
                  <a:pos x="22" y="204"/>
                </a:cxn>
                <a:cxn ang="0">
                  <a:pos x="7" y="170"/>
                </a:cxn>
                <a:cxn ang="0">
                  <a:pos x="0" y="119"/>
                </a:cxn>
                <a:cxn ang="0">
                  <a:pos x="0" y="103"/>
                </a:cxn>
                <a:cxn ang="0">
                  <a:pos x="3" y="71"/>
                </a:cxn>
                <a:cxn ang="0">
                  <a:pos x="13" y="43"/>
                </a:cxn>
                <a:cxn ang="0">
                  <a:pos x="30" y="22"/>
                </a:cxn>
                <a:cxn ang="0">
                  <a:pos x="54" y="8"/>
                </a:cxn>
                <a:cxn ang="0">
                  <a:pos x="81" y="0"/>
                </a:cxn>
                <a:cxn ang="0">
                  <a:pos x="94" y="0"/>
                </a:cxn>
                <a:cxn ang="0">
                  <a:pos x="100" y="0"/>
                </a:cxn>
                <a:cxn ang="0">
                  <a:pos x="194" y="4"/>
                </a:cxn>
                <a:cxn ang="0">
                  <a:pos x="298" y="8"/>
                </a:cxn>
                <a:cxn ang="0">
                  <a:pos x="310" y="10"/>
                </a:cxn>
                <a:cxn ang="0">
                  <a:pos x="327" y="16"/>
                </a:cxn>
                <a:cxn ang="0">
                  <a:pos x="353" y="34"/>
                </a:cxn>
                <a:cxn ang="0">
                  <a:pos x="377" y="79"/>
                </a:cxn>
                <a:cxn ang="0">
                  <a:pos x="384" y="120"/>
                </a:cxn>
                <a:cxn ang="0">
                  <a:pos x="376" y="179"/>
                </a:cxn>
                <a:cxn ang="0">
                  <a:pos x="363" y="205"/>
                </a:cxn>
                <a:cxn ang="0">
                  <a:pos x="342" y="226"/>
                </a:cxn>
                <a:cxn ang="0">
                  <a:pos x="314" y="241"/>
                </a:cxn>
                <a:cxn ang="0">
                  <a:pos x="297" y="245"/>
                </a:cxn>
                <a:cxn ang="0">
                  <a:pos x="80" y="186"/>
                </a:cxn>
                <a:cxn ang="0">
                  <a:pos x="100" y="186"/>
                </a:cxn>
                <a:cxn ang="0">
                  <a:pos x="230" y="188"/>
                </a:cxn>
                <a:cxn ang="0">
                  <a:pos x="291" y="190"/>
                </a:cxn>
                <a:cxn ang="0">
                  <a:pos x="304" y="188"/>
                </a:cxn>
                <a:cxn ang="0">
                  <a:pos x="327" y="170"/>
                </a:cxn>
                <a:cxn ang="0">
                  <a:pos x="338" y="140"/>
                </a:cxn>
                <a:cxn ang="0">
                  <a:pos x="339" y="115"/>
                </a:cxn>
                <a:cxn ang="0">
                  <a:pos x="329" y="80"/>
                </a:cxn>
                <a:cxn ang="0">
                  <a:pos x="302" y="58"/>
                </a:cxn>
                <a:cxn ang="0">
                  <a:pos x="291" y="56"/>
                </a:cxn>
                <a:cxn ang="0">
                  <a:pos x="241" y="54"/>
                </a:cxn>
                <a:cxn ang="0">
                  <a:pos x="144" y="50"/>
                </a:cxn>
                <a:cxn ang="0">
                  <a:pos x="80" y="48"/>
                </a:cxn>
                <a:cxn ang="0">
                  <a:pos x="66" y="52"/>
                </a:cxn>
                <a:cxn ang="0">
                  <a:pos x="54" y="64"/>
                </a:cxn>
                <a:cxn ang="0">
                  <a:pos x="49" y="86"/>
                </a:cxn>
                <a:cxn ang="0">
                  <a:pos x="49" y="115"/>
                </a:cxn>
                <a:cxn ang="0">
                  <a:pos x="49" y="123"/>
                </a:cxn>
                <a:cxn ang="0">
                  <a:pos x="54" y="164"/>
                </a:cxn>
                <a:cxn ang="0">
                  <a:pos x="67" y="182"/>
                </a:cxn>
                <a:cxn ang="0">
                  <a:pos x="77" y="186"/>
                </a:cxn>
                <a:cxn ang="0">
                  <a:pos x="80" y="186"/>
                </a:cxn>
                <a:cxn ang="0">
                  <a:pos x="80" y="186"/>
                </a:cxn>
              </a:cxnLst>
              <a:rect l="0" t="0" r="r" b="b"/>
              <a:pathLst>
                <a:path w="384" h="245">
                  <a:moveTo>
                    <a:pt x="293" y="245"/>
                  </a:moveTo>
                  <a:lnTo>
                    <a:pt x="293" y="245"/>
                  </a:lnTo>
                  <a:lnTo>
                    <a:pt x="291" y="245"/>
                  </a:lnTo>
                  <a:lnTo>
                    <a:pt x="288" y="245"/>
                  </a:lnTo>
                  <a:lnTo>
                    <a:pt x="288" y="245"/>
                  </a:lnTo>
                  <a:lnTo>
                    <a:pt x="281" y="243"/>
                  </a:lnTo>
                  <a:lnTo>
                    <a:pt x="281" y="243"/>
                  </a:lnTo>
                  <a:lnTo>
                    <a:pt x="234" y="241"/>
                  </a:lnTo>
                  <a:lnTo>
                    <a:pt x="165" y="241"/>
                  </a:lnTo>
                  <a:lnTo>
                    <a:pt x="165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14" y="241"/>
                  </a:lnTo>
                  <a:lnTo>
                    <a:pt x="114" y="241"/>
                  </a:lnTo>
                  <a:lnTo>
                    <a:pt x="100" y="239"/>
                  </a:lnTo>
                  <a:lnTo>
                    <a:pt x="87" y="238"/>
                  </a:lnTo>
                  <a:lnTo>
                    <a:pt x="75" y="235"/>
                  </a:lnTo>
                  <a:lnTo>
                    <a:pt x="63" y="233"/>
                  </a:lnTo>
                  <a:lnTo>
                    <a:pt x="54" y="229"/>
                  </a:lnTo>
                  <a:lnTo>
                    <a:pt x="45" y="225"/>
                  </a:lnTo>
                  <a:lnTo>
                    <a:pt x="37" y="220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22" y="204"/>
                  </a:lnTo>
                  <a:lnTo>
                    <a:pt x="16" y="194"/>
                  </a:lnTo>
                  <a:lnTo>
                    <a:pt x="11" y="182"/>
                  </a:lnTo>
                  <a:lnTo>
                    <a:pt x="7" y="170"/>
                  </a:lnTo>
                  <a:lnTo>
                    <a:pt x="4" y="158"/>
                  </a:lnTo>
                  <a:lnTo>
                    <a:pt x="3" y="145"/>
                  </a:lnTo>
                  <a:lnTo>
                    <a:pt x="0" y="119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03"/>
                  </a:lnTo>
                  <a:lnTo>
                    <a:pt x="0" y="92"/>
                  </a:lnTo>
                  <a:lnTo>
                    <a:pt x="2" y="81"/>
                  </a:lnTo>
                  <a:lnTo>
                    <a:pt x="3" y="71"/>
                  </a:lnTo>
                  <a:lnTo>
                    <a:pt x="5" y="62"/>
                  </a:lnTo>
                  <a:lnTo>
                    <a:pt x="9" y="52"/>
                  </a:lnTo>
                  <a:lnTo>
                    <a:pt x="13" y="43"/>
                  </a:lnTo>
                  <a:lnTo>
                    <a:pt x="19" y="35"/>
                  </a:lnTo>
                  <a:lnTo>
                    <a:pt x="24" y="29"/>
                  </a:lnTo>
                  <a:lnTo>
                    <a:pt x="30" y="22"/>
                  </a:lnTo>
                  <a:lnTo>
                    <a:pt x="37" y="17"/>
                  </a:lnTo>
                  <a:lnTo>
                    <a:pt x="45" y="12"/>
                  </a:lnTo>
                  <a:lnTo>
                    <a:pt x="54" y="8"/>
                  </a:lnTo>
                  <a:lnTo>
                    <a:pt x="62" y="5"/>
                  </a:lnTo>
                  <a:lnTo>
                    <a:pt x="72" y="3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89" y="0"/>
                  </a:lnTo>
                  <a:lnTo>
                    <a:pt x="94" y="0"/>
                  </a:lnTo>
                  <a:lnTo>
                    <a:pt x="97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47" y="1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246" y="7"/>
                  </a:lnTo>
                  <a:lnTo>
                    <a:pt x="298" y="8"/>
                  </a:lnTo>
                  <a:lnTo>
                    <a:pt x="298" y="8"/>
                  </a:lnTo>
                  <a:lnTo>
                    <a:pt x="304" y="8"/>
                  </a:lnTo>
                  <a:lnTo>
                    <a:pt x="309" y="10"/>
                  </a:lnTo>
                  <a:lnTo>
                    <a:pt x="310" y="10"/>
                  </a:lnTo>
                  <a:lnTo>
                    <a:pt x="310" y="10"/>
                  </a:lnTo>
                  <a:lnTo>
                    <a:pt x="310" y="10"/>
                  </a:lnTo>
                  <a:lnTo>
                    <a:pt x="327" y="16"/>
                  </a:lnTo>
                  <a:lnTo>
                    <a:pt x="342" y="24"/>
                  </a:lnTo>
                  <a:lnTo>
                    <a:pt x="348" y="29"/>
                  </a:lnTo>
                  <a:lnTo>
                    <a:pt x="353" y="34"/>
                  </a:lnTo>
                  <a:lnTo>
                    <a:pt x="364" y="46"/>
                  </a:lnTo>
                  <a:lnTo>
                    <a:pt x="372" y="62"/>
                  </a:lnTo>
                  <a:lnTo>
                    <a:pt x="377" y="79"/>
                  </a:lnTo>
                  <a:lnTo>
                    <a:pt x="382" y="98"/>
                  </a:lnTo>
                  <a:lnTo>
                    <a:pt x="384" y="120"/>
                  </a:lnTo>
                  <a:lnTo>
                    <a:pt x="384" y="120"/>
                  </a:lnTo>
                  <a:lnTo>
                    <a:pt x="384" y="140"/>
                  </a:lnTo>
                  <a:lnTo>
                    <a:pt x="381" y="160"/>
                  </a:lnTo>
                  <a:lnTo>
                    <a:pt x="376" y="179"/>
                  </a:lnTo>
                  <a:lnTo>
                    <a:pt x="372" y="188"/>
                  </a:lnTo>
                  <a:lnTo>
                    <a:pt x="368" y="198"/>
                  </a:lnTo>
                  <a:lnTo>
                    <a:pt x="363" y="205"/>
                  </a:lnTo>
                  <a:lnTo>
                    <a:pt x="357" y="213"/>
                  </a:lnTo>
                  <a:lnTo>
                    <a:pt x="350" y="220"/>
                  </a:lnTo>
                  <a:lnTo>
                    <a:pt x="342" y="226"/>
                  </a:lnTo>
                  <a:lnTo>
                    <a:pt x="334" y="232"/>
                  </a:lnTo>
                  <a:lnTo>
                    <a:pt x="325" y="237"/>
                  </a:lnTo>
                  <a:lnTo>
                    <a:pt x="314" y="241"/>
                  </a:lnTo>
                  <a:lnTo>
                    <a:pt x="302" y="243"/>
                  </a:lnTo>
                  <a:lnTo>
                    <a:pt x="302" y="243"/>
                  </a:lnTo>
                  <a:lnTo>
                    <a:pt x="297" y="245"/>
                  </a:lnTo>
                  <a:lnTo>
                    <a:pt x="293" y="245"/>
                  </a:lnTo>
                  <a:lnTo>
                    <a:pt x="293" y="245"/>
                  </a:lnTo>
                  <a:close/>
                  <a:moveTo>
                    <a:pt x="80" y="186"/>
                  </a:moveTo>
                  <a:lnTo>
                    <a:pt x="80" y="186"/>
                  </a:lnTo>
                  <a:lnTo>
                    <a:pt x="100" y="186"/>
                  </a:lnTo>
                  <a:lnTo>
                    <a:pt x="100" y="186"/>
                  </a:lnTo>
                  <a:lnTo>
                    <a:pt x="105" y="186"/>
                  </a:lnTo>
                  <a:lnTo>
                    <a:pt x="105" y="186"/>
                  </a:lnTo>
                  <a:lnTo>
                    <a:pt x="230" y="188"/>
                  </a:lnTo>
                  <a:lnTo>
                    <a:pt x="230" y="188"/>
                  </a:lnTo>
                  <a:lnTo>
                    <a:pt x="291" y="190"/>
                  </a:lnTo>
                  <a:lnTo>
                    <a:pt x="291" y="190"/>
                  </a:lnTo>
                  <a:lnTo>
                    <a:pt x="293" y="190"/>
                  </a:lnTo>
                  <a:lnTo>
                    <a:pt x="293" y="190"/>
                  </a:lnTo>
                  <a:lnTo>
                    <a:pt x="304" y="188"/>
                  </a:lnTo>
                  <a:lnTo>
                    <a:pt x="313" y="184"/>
                  </a:lnTo>
                  <a:lnTo>
                    <a:pt x="321" y="178"/>
                  </a:lnTo>
                  <a:lnTo>
                    <a:pt x="327" y="170"/>
                  </a:lnTo>
                  <a:lnTo>
                    <a:pt x="332" y="161"/>
                  </a:lnTo>
                  <a:lnTo>
                    <a:pt x="336" y="150"/>
                  </a:lnTo>
                  <a:lnTo>
                    <a:pt x="338" y="140"/>
                  </a:lnTo>
                  <a:lnTo>
                    <a:pt x="339" y="128"/>
                  </a:lnTo>
                  <a:lnTo>
                    <a:pt x="339" y="128"/>
                  </a:lnTo>
                  <a:lnTo>
                    <a:pt x="339" y="115"/>
                  </a:lnTo>
                  <a:lnTo>
                    <a:pt x="336" y="103"/>
                  </a:lnTo>
                  <a:lnTo>
                    <a:pt x="334" y="92"/>
                  </a:lnTo>
                  <a:lnTo>
                    <a:pt x="329" y="80"/>
                  </a:lnTo>
                  <a:lnTo>
                    <a:pt x="321" y="71"/>
                  </a:lnTo>
                  <a:lnTo>
                    <a:pt x="313" y="63"/>
                  </a:lnTo>
                  <a:lnTo>
                    <a:pt x="302" y="58"/>
                  </a:lnTo>
                  <a:lnTo>
                    <a:pt x="297" y="56"/>
                  </a:lnTo>
                  <a:lnTo>
                    <a:pt x="291" y="56"/>
                  </a:lnTo>
                  <a:lnTo>
                    <a:pt x="291" y="56"/>
                  </a:lnTo>
                  <a:lnTo>
                    <a:pt x="289" y="55"/>
                  </a:lnTo>
                  <a:lnTo>
                    <a:pt x="289" y="55"/>
                  </a:lnTo>
                  <a:lnTo>
                    <a:pt x="241" y="54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44" y="50"/>
                  </a:lnTo>
                  <a:lnTo>
                    <a:pt x="93" y="48"/>
                  </a:lnTo>
                  <a:lnTo>
                    <a:pt x="93" y="48"/>
                  </a:lnTo>
                  <a:lnTo>
                    <a:pt x="80" y="48"/>
                  </a:lnTo>
                  <a:lnTo>
                    <a:pt x="71" y="50"/>
                  </a:lnTo>
                  <a:lnTo>
                    <a:pt x="67" y="51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59" y="58"/>
                  </a:lnTo>
                  <a:lnTo>
                    <a:pt x="54" y="64"/>
                  </a:lnTo>
                  <a:lnTo>
                    <a:pt x="51" y="72"/>
                  </a:lnTo>
                  <a:lnTo>
                    <a:pt x="49" y="79"/>
                  </a:lnTo>
                  <a:lnTo>
                    <a:pt x="49" y="86"/>
                  </a:lnTo>
                  <a:lnTo>
                    <a:pt x="47" y="94"/>
                  </a:lnTo>
                  <a:lnTo>
                    <a:pt x="49" y="110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23"/>
                  </a:lnTo>
                  <a:lnTo>
                    <a:pt x="49" y="123"/>
                  </a:lnTo>
                  <a:lnTo>
                    <a:pt x="50" y="139"/>
                  </a:lnTo>
                  <a:lnTo>
                    <a:pt x="51" y="156"/>
                  </a:lnTo>
                  <a:lnTo>
                    <a:pt x="54" y="164"/>
                  </a:lnTo>
                  <a:lnTo>
                    <a:pt x="56" y="171"/>
                  </a:lnTo>
                  <a:lnTo>
                    <a:pt x="62" y="177"/>
                  </a:lnTo>
                  <a:lnTo>
                    <a:pt x="67" y="182"/>
                  </a:lnTo>
                  <a:lnTo>
                    <a:pt x="67" y="182"/>
                  </a:lnTo>
                  <a:lnTo>
                    <a:pt x="75" y="184"/>
                  </a:lnTo>
                  <a:lnTo>
                    <a:pt x="77" y="186"/>
                  </a:lnTo>
                  <a:lnTo>
                    <a:pt x="79" y="186"/>
                  </a:lnTo>
                  <a:lnTo>
                    <a:pt x="79" y="186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80" y="18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02" name="Freeform 314"/>
            <p:cNvSpPr>
              <a:spLocks noEditPoints="1"/>
            </p:cNvSpPr>
            <p:nvPr/>
          </p:nvSpPr>
          <p:spPr bwMode="auto">
            <a:xfrm>
              <a:off x="4484689" y="1387476"/>
              <a:ext cx="152400" cy="96838"/>
            </a:xfrm>
            <a:custGeom>
              <a:avLst/>
              <a:gdLst/>
              <a:ahLst/>
              <a:cxnLst>
                <a:cxn ang="0">
                  <a:pos x="291" y="244"/>
                </a:cxn>
                <a:cxn ang="0">
                  <a:pos x="281" y="244"/>
                </a:cxn>
                <a:cxn ang="0">
                  <a:pos x="165" y="240"/>
                </a:cxn>
                <a:cxn ang="0">
                  <a:pos x="131" y="240"/>
                </a:cxn>
                <a:cxn ang="0">
                  <a:pos x="100" y="240"/>
                </a:cxn>
                <a:cxn ang="0">
                  <a:pos x="63" y="232"/>
                </a:cxn>
                <a:cxn ang="0">
                  <a:pos x="37" y="219"/>
                </a:cxn>
                <a:cxn ang="0">
                  <a:pos x="22" y="204"/>
                </a:cxn>
                <a:cxn ang="0">
                  <a:pos x="7" y="170"/>
                </a:cxn>
                <a:cxn ang="0">
                  <a:pos x="0" y="120"/>
                </a:cxn>
                <a:cxn ang="0">
                  <a:pos x="0" y="103"/>
                </a:cxn>
                <a:cxn ang="0">
                  <a:pos x="3" y="70"/>
                </a:cxn>
                <a:cxn ang="0">
                  <a:pos x="13" y="44"/>
                </a:cxn>
                <a:cxn ang="0">
                  <a:pos x="30" y="22"/>
                </a:cxn>
                <a:cxn ang="0">
                  <a:pos x="54" y="8"/>
                </a:cxn>
                <a:cxn ang="0">
                  <a:pos x="81" y="1"/>
                </a:cxn>
                <a:cxn ang="0">
                  <a:pos x="94" y="0"/>
                </a:cxn>
                <a:cxn ang="0">
                  <a:pos x="100" y="0"/>
                </a:cxn>
                <a:cxn ang="0">
                  <a:pos x="194" y="4"/>
                </a:cxn>
                <a:cxn ang="0">
                  <a:pos x="298" y="8"/>
                </a:cxn>
                <a:cxn ang="0">
                  <a:pos x="310" y="10"/>
                </a:cxn>
                <a:cxn ang="0">
                  <a:pos x="327" y="15"/>
                </a:cxn>
                <a:cxn ang="0">
                  <a:pos x="353" y="34"/>
                </a:cxn>
                <a:cxn ang="0">
                  <a:pos x="377" y="78"/>
                </a:cxn>
                <a:cxn ang="0">
                  <a:pos x="384" y="120"/>
                </a:cxn>
                <a:cxn ang="0">
                  <a:pos x="376" y="179"/>
                </a:cxn>
                <a:cxn ang="0">
                  <a:pos x="363" y="205"/>
                </a:cxn>
                <a:cxn ang="0">
                  <a:pos x="342" y="226"/>
                </a:cxn>
                <a:cxn ang="0">
                  <a:pos x="314" y="240"/>
                </a:cxn>
                <a:cxn ang="0">
                  <a:pos x="297" y="244"/>
                </a:cxn>
                <a:cxn ang="0">
                  <a:pos x="80" y="185"/>
                </a:cxn>
                <a:cxn ang="0">
                  <a:pos x="100" y="187"/>
                </a:cxn>
                <a:cxn ang="0">
                  <a:pos x="230" y="188"/>
                </a:cxn>
                <a:cxn ang="0">
                  <a:pos x="291" y="189"/>
                </a:cxn>
                <a:cxn ang="0">
                  <a:pos x="304" y="188"/>
                </a:cxn>
                <a:cxn ang="0">
                  <a:pos x="327" y="171"/>
                </a:cxn>
                <a:cxn ang="0">
                  <a:pos x="338" y="140"/>
                </a:cxn>
                <a:cxn ang="0">
                  <a:pos x="339" y="116"/>
                </a:cxn>
                <a:cxn ang="0">
                  <a:pos x="329" y="81"/>
                </a:cxn>
                <a:cxn ang="0">
                  <a:pos x="302" y="59"/>
                </a:cxn>
                <a:cxn ang="0">
                  <a:pos x="291" y="56"/>
                </a:cxn>
                <a:cxn ang="0">
                  <a:pos x="241" y="55"/>
                </a:cxn>
                <a:cxn ang="0">
                  <a:pos x="144" y="49"/>
                </a:cxn>
                <a:cxn ang="0">
                  <a:pos x="80" y="48"/>
                </a:cxn>
                <a:cxn ang="0">
                  <a:pos x="66" y="53"/>
                </a:cxn>
                <a:cxn ang="0">
                  <a:pos x="54" y="65"/>
                </a:cxn>
                <a:cxn ang="0">
                  <a:pos x="49" y="87"/>
                </a:cxn>
                <a:cxn ang="0">
                  <a:pos x="49" y="116"/>
                </a:cxn>
                <a:cxn ang="0">
                  <a:pos x="49" y="123"/>
                </a:cxn>
                <a:cxn ang="0">
                  <a:pos x="54" y="164"/>
                </a:cxn>
                <a:cxn ang="0">
                  <a:pos x="67" y="181"/>
                </a:cxn>
                <a:cxn ang="0">
                  <a:pos x="77" y="185"/>
                </a:cxn>
                <a:cxn ang="0">
                  <a:pos x="80" y="185"/>
                </a:cxn>
                <a:cxn ang="0">
                  <a:pos x="80" y="185"/>
                </a:cxn>
              </a:cxnLst>
              <a:rect l="0" t="0" r="r" b="b"/>
              <a:pathLst>
                <a:path w="384" h="244">
                  <a:moveTo>
                    <a:pt x="293" y="244"/>
                  </a:moveTo>
                  <a:lnTo>
                    <a:pt x="293" y="244"/>
                  </a:lnTo>
                  <a:lnTo>
                    <a:pt x="291" y="244"/>
                  </a:lnTo>
                  <a:lnTo>
                    <a:pt x="288" y="244"/>
                  </a:lnTo>
                  <a:lnTo>
                    <a:pt x="288" y="244"/>
                  </a:lnTo>
                  <a:lnTo>
                    <a:pt x="281" y="244"/>
                  </a:lnTo>
                  <a:lnTo>
                    <a:pt x="281" y="244"/>
                  </a:lnTo>
                  <a:lnTo>
                    <a:pt x="234" y="242"/>
                  </a:lnTo>
                  <a:lnTo>
                    <a:pt x="165" y="240"/>
                  </a:lnTo>
                  <a:lnTo>
                    <a:pt x="165" y="240"/>
                  </a:lnTo>
                  <a:lnTo>
                    <a:pt x="131" y="240"/>
                  </a:lnTo>
                  <a:lnTo>
                    <a:pt x="131" y="240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00" y="240"/>
                  </a:lnTo>
                  <a:lnTo>
                    <a:pt x="87" y="238"/>
                  </a:lnTo>
                  <a:lnTo>
                    <a:pt x="75" y="236"/>
                  </a:lnTo>
                  <a:lnTo>
                    <a:pt x="63" y="232"/>
                  </a:lnTo>
                  <a:lnTo>
                    <a:pt x="54" y="230"/>
                  </a:lnTo>
                  <a:lnTo>
                    <a:pt x="45" y="225"/>
                  </a:lnTo>
                  <a:lnTo>
                    <a:pt x="37" y="219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2" y="204"/>
                  </a:lnTo>
                  <a:lnTo>
                    <a:pt x="16" y="193"/>
                  </a:lnTo>
                  <a:lnTo>
                    <a:pt x="11" y="183"/>
                  </a:lnTo>
                  <a:lnTo>
                    <a:pt x="7" y="170"/>
                  </a:lnTo>
                  <a:lnTo>
                    <a:pt x="4" y="158"/>
                  </a:lnTo>
                  <a:lnTo>
                    <a:pt x="3" y="145"/>
                  </a:lnTo>
                  <a:lnTo>
                    <a:pt x="0" y="120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03"/>
                  </a:lnTo>
                  <a:lnTo>
                    <a:pt x="0" y="91"/>
                  </a:lnTo>
                  <a:lnTo>
                    <a:pt x="2" y="81"/>
                  </a:lnTo>
                  <a:lnTo>
                    <a:pt x="3" y="70"/>
                  </a:lnTo>
                  <a:lnTo>
                    <a:pt x="5" y="61"/>
                  </a:lnTo>
                  <a:lnTo>
                    <a:pt x="9" y="52"/>
                  </a:lnTo>
                  <a:lnTo>
                    <a:pt x="13" y="44"/>
                  </a:lnTo>
                  <a:lnTo>
                    <a:pt x="19" y="36"/>
                  </a:lnTo>
                  <a:lnTo>
                    <a:pt x="24" y="28"/>
                  </a:lnTo>
                  <a:lnTo>
                    <a:pt x="30" y="22"/>
                  </a:lnTo>
                  <a:lnTo>
                    <a:pt x="37" y="17"/>
                  </a:lnTo>
                  <a:lnTo>
                    <a:pt x="45" y="11"/>
                  </a:lnTo>
                  <a:lnTo>
                    <a:pt x="54" y="8"/>
                  </a:lnTo>
                  <a:lnTo>
                    <a:pt x="62" y="5"/>
                  </a:lnTo>
                  <a:lnTo>
                    <a:pt x="72" y="2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89" y="0"/>
                  </a:lnTo>
                  <a:lnTo>
                    <a:pt x="94" y="0"/>
                  </a:lnTo>
                  <a:lnTo>
                    <a:pt x="97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47" y="1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246" y="6"/>
                  </a:lnTo>
                  <a:lnTo>
                    <a:pt x="298" y="8"/>
                  </a:lnTo>
                  <a:lnTo>
                    <a:pt x="298" y="8"/>
                  </a:lnTo>
                  <a:lnTo>
                    <a:pt x="304" y="9"/>
                  </a:lnTo>
                  <a:lnTo>
                    <a:pt x="309" y="10"/>
                  </a:lnTo>
                  <a:lnTo>
                    <a:pt x="310" y="10"/>
                  </a:lnTo>
                  <a:lnTo>
                    <a:pt x="310" y="10"/>
                  </a:lnTo>
                  <a:lnTo>
                    <a:pt x="310" y="10"/>
                  </a:lnTo>
                  <a:lnTo>
                    <a:pt x="327" y="15"/>
                  </a:lnTo>
                  <a:lnTo>
                    <a:pt x="342" y="23"/>
                  </a:lnTo>
                  <a:lnTo>
                    <a:pt x="348" y="28"/>
                  </a:lnTo>
                  <a:lnTo>
                    <a:pt x="353" y="34"/>
                  </a:lnTo>
                  <a:lnTo>
                    <a:pt x="364" y="45"/>
                  </a:lnTo>
                  <a:lnTo>
                    <a:pt x="372" y="61"/>
                  </a:lnTo>
                  <a:lnTo>
                    <a:pt x="377" y="78"/>
                  </a:lnTo>
                  <a:lnTo>
                    <a:pt x="382" y="98"/>
                  </a:lnTo>
                  <a:lnTo>
                    <a:pt x="384" y="120"/>
                  </a:lnTo>
                  <a:lnTo>
                    <a:pt x="384" y="120"/>
                  </a:lnTo>
                  <a:lnTo>
                    <a:pt x="384" y="140"/>
                  </a:lnTo>
                  <a:lnTo>
                    <a:pt x="381" y="159"/>
                  </a:lnTo>
                  <a:lnTo>
                    <a:pt x="376" y="179"/>
                  </a:lnTo>
                  <a:lnTo>
                    <a:pt x="372" y="188"/>
                  </a:lnTo>
                  <a:lnTo>
                    <a:pt x="368" y="197"/>
                  </a:lnTo>
                  <a:lnTo>
                    <a:pt x="363" y="205"/>
                  </a:lnTo>
                  <a:lnTo>
                    <a:pt x="357" y="213"/>
                  </a:lnTo>
                  <a:lnTo>
                    <a:pt x="350" y="219"/>
                  </a:lnTo>
                  <a:lnTo>
                    <a:pt x="342" y="226"/>
                  </a:lnTo>
                  <a:lnTo>
                    <a:pt x="334" y="232"/>
                  </a:lnTo>
                  <a:lnTo>
                    <a:pt x="325" y="236"/>
                  </a:lnTo>
                  <a:lnTo>
                    <a:pt x="314" y="240"/>
                  </a:lnTo>
                  <a:lnTo>
                    <a:pt x="302" y="243"/>
                  </a:lnTo>
                  <a:lnTo>
                    <a:pt x="302" y="243"/>
                  </a:lnTo>
                  <a:lnTo>
                    <a:pt x="297" y="244"/>
                  </a:lnTo>
                  <a:lnTo>
                    <a:pt x="293" y="244"/>
                  </a:lnTo>
                  <a:lnTo>
                    <a:pt x="293" y="244"/>
                  </a:lnTo>
                  <a:close/>
                  <a:moveTo>
                    <a:pt x="80" y="185"/>
                  </a:moveTo>
                  <a:lnTo>
                    <a:pt x="80" y="185"/>
                  </a:lnTo>
                  <a:lnTo>
                    <a:pt x="100" y="187"/>
                  </a:lnTo>
                  <a:lnTo>
                    <a:pt x="100" y="187"/>
                  </a:lnTo>
                  <a:lnTo>
                    <a:pt x="105" y="187"/>
                  </a:lnTo>
                  <a:lnTo>
                    <a:pt x="105" y="187"/>
                  </a:lnTo>
                  <a:lnTo>
                    <a:pt x="230" y="188"/>
                  </a:lnTo>
                  <a:lnTo>
                    <a:pt x="230" y="188"/>
                  </a:lnTo>
                  <a:lnTo>
                    <a:pt x="291" y="189"/>
                  </a:lnTo>
                  <a:lnTo>
                    <a:pt x="291" y="189"/>
                  </a:lnTo>
                  <a:lnTo>
                    <a:pt x="293" y="189"/>
                  </a:lnTo>
                  <a:lnTo>
                    <a:pt x="293" y="189"/>
                  </a:lnTo>
                  <a:lnTo>
                    <a:pt x="304" y="188"/>
                  </a:lnTo>
                  <a:lnTo>
                    <a:pt x="313" y="184"/>
                  </a:lnTo>
                  <a:lnTo>
                    <a:pt x="321" y="178"/>
                  </a:lnTo>
                  <a:lnTo>
                    <a:pt x="327" y="171"/>
                  </a:lnTo>
                  <a:lnTo>
                    <a:pt x="332" y="161"/>
                  </a:lnTo>
                  <a:lnTo>
                    <a:pt x="336" y="151"/>
                  </a:lnTo>
                  <a:lnTo>
                    <a:pt x="338" y="140"/>
                  </a:lnTo>
                  <a:lnTo>
                    <a:pt x="339" y="129"/>
                  </a:lnTo>
                  <a:lnTo>
                    <a:pt x="339" y="129"/>
                  </a:lnTo>
                  <a:lnTo>
                    <a:pt x="339" y="116"/>
                  </a:lnTo>
                  <a:lnTo>
                    <a:pt x="336" y="103"/>
                  </a:lnTo>
                  <a:lnTo>
                    <a:pt x="334" y="91"/>
                  </a:lnTo>
                  <a:lnTo>
                    <a:pt x="329" y="81"/>
                  </a:lnTo>
                  <a:lnTo>
                    <a:pt x="321" y="70"/>
                  </a:lnTo>
                  <a:lnTo>
                    <a:pt x="313" y="64"/>
                  </a:lnTo>
                  <a:lnTo>
                    <a:pt x="302" y="59"/>
                  </a:lnTo>
                  <a:lnTo>
                    <a:pt x="297" y="57"/>
                  </a:lnTo>
                  <a:lnTo>
                    <a:pt x="291" y="56"/>
                  </a:lnTo>
                  <a:lnTo>
                    <a:pt x="291" y="56"/>
                  </a:lnTo>
                  <a:lnTo>
                    <a:pt x="289" y="56"/>
                  </a:lnTo>
                  <a:lnTo>
                    <a:pt x="289" y="56"/>
                  </a:lnTo>
                  <a:lnTo>
                    <a:pt x="241" y="55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44" y="49"/>
                  </a:lnTo>
                  <a:lnTo>
                    <a:pt x="93" y="48"/>
                  </a:lnTo>
                  <a:lnTo>
                    <a:pt x="93" y="48"/>
                  </a:lnTo>
                  <a:lnTo>
                    <a:pt x="80" y="48"/>
                  </a:lnTo>
                  <a:lnTo>
                    <a:pt x="71" y="51"/>
                  </a:lnTo>
                  <a:lnTo>
                    <a:pt x="67" y="52"/>
                  </a:lnTo>
                  <a:lnTo>
                    <a:pt x="66" y="53"/>
                  </a:lnTo>
                  <a:lnTo>
                    <a:pt x="66" y="53"/>
                  </a:lnTo>
                  <a:lnTo>
                    <a:pt x="59" y="59"/>
                  </a:lnTo>
                  <a:lnTo>
                    <a:pt x="54" y="65"/>
                  </a:lnTo>
                  <a:lnTo>
                    <a:pt x="51" y="72"/>
                  </a:lnTo>
                  <a:lnTo>
                    <a:pt x="49" y="79"/>
                  </a:lnTo>
                  <a:lnTo>
                    <a:pt x="49" y="87"/>
                  </a:lnTo>
                  <a:lnTo>
                    <a:pt x="47" y="95"/>
                  </a:lnTo>
                  <a:lnTo>
                    <a:pt x="49" y="110"/>
                  </a:lnTo>
                  <a:lnTo>
                    <a:pt x="49" y="116"/>
                  </a:lnTo>
                  <a:lnTo>
                    <a:pt x="49" y="116"/>
                  </a:lnTo>
                  <a:lnTo>
                    <a:pt x="49" y="123"/>
                  </a:lnTo>
                  <a:lnTo>
                    <a:pt x="49" y="123"/>
                  </a:lnTo>
                  <a:lnTo>
                    <a:pt x="50" y="140"/>
                  </a:lnTo>
                  <a:lnTo>
                    <a:pt x="51" y="157"/>
                  </a:lnTo>
                  <a:lnTo>
                    <a:pt x="54" y="164"/>
                  </a:lnTo>
                  <a:lnTo>
                    <a:pt x="56" y="171"/>
                  </a:lnTo>
                  <a:lnTo>
                    <a:pt x="62" y="178"/>
                  </a:lnTo>
                  <a:lnTo>
                    <a:pt x="67" y="181"/>
                  </a:lnTo>
                  <a:lnTo>
                    <a:pt x="67" y="181"/>
                  </a:lnTo>
                  <a:lnTo>
                    <a:pt x="75" y="185"/>
                  </a:lnTo>
                  <a:lnTo>
                    <a:pt x="77" y="185"/>
                  </a:lnTo>
                  <a:lnTo>
                    <a:pt x="79" y="185"/>
                  </a:lnTo>
                  <a:lnTo>
                    <a:pt x="79" y="185"/>
                  </a:lnTo>
                  <a:lnTo>
                    <a:pt x="80" y="185"/>
                  </a:lnTo>
                  <a:lnTo>
                    <a:pt x="80" y="185"/>
                  </a:lnTo>
                  <a:lnTo>
                    <a:pt x="80" y="185"/>
                  </a:lnTo>
                  <a:lnTo>
                    <a:pt x="80" y="18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03" name="Freeform 315"/>
            <p:cNvSpPr>
              <a:spLocks noEditPoints="1"/>
            </p:cNvSpPr>
            <p:nvPr/>
          </p:nvSpPr>
          <p:spPr bwMode="auto">
            <a:xfrm>
              <a:off x="4662489" y="1265238"/>
              <a:ext cx="150813" cy="96838"/>
            </a:xfrm>
            <a:custGeom>
              <a:avLst/>
              <a:gdLst/>
              <a:ahLst/>
              <a:cxnLst>
                <a:cxn ang="0">
                  <a:pos x="291" y="245"/>
                </a:cxn>
                <a:cxn ang="0">
                  <a:pos x="282" y="243"/>
                </a:cxn>
                <a:cxn ang="0">
                  <a:pos x="165" y="241"/>
                </a:cxn>
                <a:cxn ang="0">
                  <a:pos x="131" y="241"/>
                </a:cxn>
                <a:cxn ang="0">
                  <a:pos x="100" y="239"/>
                </a:cxn>
                <a:cxn ang="0">
                  <a:pos x="63" y="233"/>
                </a:cxn>
                <a:cxn ang="0">
                  <a:pos x="37" y="220"/>
                </a:cxn>
                <a:cxn ang="0">
                  <a:pos x="23" y="204"/>
                </a:cxn>
                <a:cxn ang="0">
                  <a:pos x="7" y="170"/>
                </a:cxn>
                <a:cxn ang="0">
                  <a:pos x="0" y="119"/>
                </a:cxn>
                <a:cxn ang="0">
                  <a:pos x="0" y="103"/>
                </a:cxn>
                <a:cxn ang="0">
                  <a:pos x="3" y="71"/>
                </a:cxn>
                <a:cxn ang="0">
                  <a:pos x="13" y="43"/>
                </a:cxn>
                <a:cxn ang="0">
                  <a:pos x="30" y="22"/>
                </a:cxn>
                <a:cxn ang="0">
                  <a:pos x="54" y="8"/>
                </a:cxn>
                <a:cxn ang="0">
                  <a:pos x="81" y="0"/>
                </a:cxn>
                <a:cxn ang="0">
                  <a:pos x="94" y="0"/>
                </a:cxn>
                <a:cxn ang="0">
                  <a:pos x="100" y="0"/>
                </a:cxn>
                <a:cxn ang="0">
                  <a:pos x="194" y="4"/>
                </a:cxn>
                <a:cxn ang="0">
                  <a:pos x="299" y="8"/>
                </a:cxn>
                <a:cxn ang="0">
                  <a:pos x="310" y="10"/>
                </a:cxn>
                <a:cxn ang="0">
                  <a:pos x="327" y="16"/>
                </a:cxn>
                <a:cxn ang="0">
                  <a:pos x="353" y="34"/>
                </a:cxn>
                <a:cxn ang="0">
                  <a:pos x="377" y="79"/>
                </a:cxn>
                <a:cxn ang="0">
                  <a:pos x="384" y="120"/>
                </a:cxn>
                <a:cxn ang="0">
                  <a:pos x="376" y="179"/>
                </a:cxn>
                <a:cxn ang="0">
                  <a:pos x="363" y="205"/>
                </a:cxn>
                <a:cxn ang="0">
                  <a:pos x="342" y="226"/>
                </a:cxn>
                <a:cxn ang="0">
                  <a:pos x="314" y="241"/>
                </a:cxn>
                <a:cxn ang="0">
                  <a:pos x="297" y="245"/>
                </a:cxn>
                <a:cxn ang="0">
                  <a:pos x="80" y="186"/>
                </a:cxn>
                <a:cxn ang="0">
                  <a:pos x="100" y="186"/>
                </a:cxn>
                <a:cxn ang="0">
                  <a:pos x="231" y="188"/>
                </a:cxn>
                <a:cxn ang="0">
                  <a:pos x="291" y="190"/>
                </a:cxn>
                <a:cxn ang="0">
                  <a:pos x="304" y="188"/>
                </a:cxn>
                <a:cxn ang="0">
                  <a:pos x="327" y="170"/>
                </a:cxn>
                <a:cxn ang="0">
                  <a:pos x="338" y="140"/>
                </a:cxn>
                <a:cxn ang="0">
                  <a:pos x="339" y="115"/>
                </a:cxn>
                <a:cxn ang="0">
                  <a:pos x="327" y="80"/>
                </a:cxn>
                <a:cxn ang="0">
                  <a:pos x="302" y="58"/>
                </a:cxn>
                <a:cxn ang="0">
                  <a:pos x="291" y="56"/>
                </a:cxn>
                <a:cxn ang="0">
                  <a:pos x="241" y="54"/>
                </a:cxn>
                <a:cxn ang="0">
                  <a:pos x="144" y="50"/>
                </a:cxn>
                <a:cxn ang="0">
                  <a:pos x="80" y="48"/>
                </a:cxn>
                <a:cxn ang="0">
                  <a:pos x="66" y="52"/>
                </a:cxn>
                <a:cxn ang="0">
                  <a:pos x="54" y="64"/>
                </a:cxn>
                <a:cxn ang="0">
                  <a:pos x="49" y="86"/>
                </a:cxn>
                <a:cxn ang="0">
                  <a:pos x="49" y="115"/>
                </a:cxn>
                <a:cxn ang="0">
                  <a:pos x="49" y="123"/>
                </a:cxn>
                <a:cxn ang="0">
                  <a:pos x="54" y="164"/>
                </a:cxn>
                <a:cxn ang="0">
                  <a:pos x="67" y="182"/>
                </a:cxn>
                <a:cxn ang="0">
                  <a:pos x="77" y="186"/>
                </a:cxn>
                <a:cxn ang="0">
                  <a:pos x="80" y="186"/>
                </a:cxn>
                <a:cxn ang="0">
                  <a:pos x="80" y="186"/>
                </a:cxn>
              </a:cxnLst>
              <a:rect l="0" t="0" r="r" b="b"/>
              <a:pathLst>
                <a:path w="384" h="245">
                  <a:moveTo>
                    <a:pt x="293" y="245"/>
                  </a:moveTo>
                  <a:lnTo>
                    <a:pt x="293" y="245"/>
                  </a:lnTo>
                  <a:lnTo>
                    <a:pt x="291" y="245"/>
                  </a:lnTo>
                  <a:lnTo>
                    <a:pt x="288" y="245"/>
                  </a:lnTo>
                  <a:lnTo>
                    <a:pt x="288" y="245"/>
                  </a:lnTo>
                  <a:lnTo>
                    <a:pt x="282" y="243"/>
                  </a:lnTo>
                  <a:lnTo>
                    <a:pt x="282" y="243"/>
                  </a:lnTo>
                  <a:lnTo>
                    <a:pt x="234" y="241"/>
                  </a:lnTo>
                  <a:lnTo>
                    <a:pt x="165" y="241"/>
                  </a:lnTo>
                  <a:lnTo>
                    <a:pt x="165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14" y="241"/>
                  </a:lnTo>
                  <a:lnTo>
                    <a:pt x="114" y="241"/>
                  </a:lnTo>
                  <a:lnTo>
                    <a:pt x="100" y="239"/>
                  </a:lnTo>
                  <a:lnTo>
                    <a:pt x="87" y="238"/>
                  </a:lnTo>
                  <a:lnTo>
                    <a:pt x="75" y="235"/>
                  </a:lnTo>
                  <a:lnTo>
                    <a:pt x="63" y="233"/>
                  </a:lnTo>
                  <a:lnTo>
                    <a:pt x="54" y="229"/>
                  </a:lnTo>
                  <a:lnTo>
                    <a:pt x="45" y="225"/>
                  </a:lnTo>
                  <a:lnTo>
                    <a:pt x="37" y="220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23" y="204"/>
                  </a:lnTo>
                  <a:lnTo>
                    <a:pt x="16" y="194"/>
                  </a:lnTo>
                  <a:lnTo>
                    <a:pt x="11" y="182"/>
                  </a:lnTo>
                  <a:lnTo>
                    <a:pt x="7" y="170"/>
                  </a:lnTo>
                  <a:lnTo>
                    <a:pt x="4" y="158"/>
                  </a:lnTo>
                  <a:lnTo>
                    <a:pt x="3" y="145"/>
                  </a:lnTo>
                  <a:lnTo>
                    <a:pt x="0" y="119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03"/>
                  </a:lnTo>
                  <a:lnTo>
                    <a:pt x="0" y="92"/>
                  </a:lnTo>
                  <a:lnTo>
                    <a:pt x="2" y="81"/>
                  </a:lnTo>
                  <a:lnTo>
                    <a:pt x="3" y="71"/>
                  </a:lnTo>
                  <a:lnTo>
                    <a:pt x="6" y="62"/>
                  </a:lnTo>
                  <a:lnTo>
                    <a:pt x="9" y="52"/>
                  </a:lnTo>
                  <a:lnTo>
                    <a:pt x="13" y="43"/>
                  </a:lnTo>
                  <a:lnTo>
                    <a:pt x="19" y="35"/>
                  </a:lnTo>
                  <a:lnTo>
                    <a:pt x="24" y="29"/>
                  </a:lnTo>
                  <a:lnTo>
                    <a:pt x="30" y="22"/>
                  </a:lnTo>
                  <a:lnTo>
                    <a:pt x="37" y="17"/>
                  </a:lnTo>
                  <a:lnTo>
                    <a:pt x="45" y="12"/>
                  </a:lnTo>
                  <a:lnTo>
                    <a:pt x="54" y="8"/>
                  </a:lnTo>
                  <a:lnTo>
                    <a:pt x="62" y="5"/>
                  </a:lnTo>
                  <a:lnTo>
                    <a:pt x="72" y="3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89" y="0"/>
                  </a:lnTo>
                  <a:lnTo>
                    <a:pt x="94" y="0"/>
                  </a:lnTo>
                  <a:lnTo>
                    <a:pt x="97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47" y="1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246" y="7"/>
                  </a:lnTo>
                  <a:lnTo>
                    <a:pt x="299" y="8"/>
                  </a:lnTo>
                  <a:lnTo>
                    <a:pt x="299" y="8"/>
                  </a:lnTo>
                  <a:lnTo>
                    <a:pt x="304" y="8"/>
                  </a:lnTo>
                  <a:lnTo>
                    <a:pt x="309" y="10"/>
                  </a:lnTo>
                  <a:lnTo>
                    <a:pt x="310" y="10"/>
                  </a:lnTo>
                  <a:lnTo>
                    <a:pt x="310" y="10"/>
                  </a:lnTo>
                  <a:lnTo>
                    <a:pt x="310" y="10"/>
                  </a:lnTo>
                  <a:lnTo>
                    <a:pt x="327" y="16"/>
                  </a:lnTo>
                  <a:lnTo>
                    <a:pt x="342" y="24"/>
                  </a:lnTo>
                  <a:lnTo>
                    <a:pt x="348" y="29"/>
                  </a:lnTo>
                  <a:lnTo>
                    <a:pt x="353" y="34"/>
                  </a:lnTo>
                  <a:lnTo>
                    <a:pt x="364" y="46"/>
                  </a:lnTo>
                  <a:lnTo>
                    <a:pt x="372" y="62"/>
                  </a:lnTo>
                  <a:lnTo>
                    <a:pt x="377" y="79"/>
                  </a:lnTo>
                  <a:lnTo>
                    <a:pt x="382" y="98"/>
                  </a:lnTo>
                  <a:lnTo>
                    <a:pt x="384" y="120"/>
                  </a:lnTo>
                  <a:lnTo>
                    <a:pt x="384" y="120"/>
                  </a:lnTo>
                  <a:lnTo>
                    <a:pt x="384" y="140"/>
                  </a:lnTo>
                  <a:lnTo>
                    <a:pt x="381" y="160"/>
                  </a:lnTo>
                  <a:lnTo>
                    <a:pt x="376" y="179"/>
                  </a:lnTo>
                  <a:lnTo>
                    <a:pt x="372" y="188"/>
                  </a:lnTo>
                  <a:lnTo>
                    <a:pt x="368" y="198"/>
                  </a:lnTo>
                  <a:lnTo>
                    <a:pt x="363" y="205"/>
                  </a:lnTo>
                  <a:lnTo>
                    <a:pt x="356" y="213"/>
                  </a:lnTo>
                  <a:lnTo>
                    <a:pt x="350" y="220"/>
                  </a:lnTo>
                  <a:lnTo>
                    <a:pt x="342" y="226"/>
                  </a:lnTo>
                  <a:lnTo>
                    <a:pt x="334" y="232"/>
                  </a:lnTo>
                  <a:lnTo>
                    <a:pt x="325" y="237"/>
                  </a:lnTo>
                  <a:lnTo>
                    <a:pt x="314" y="241"/>
                  </a:lnTo>
                  <a:lnTo>
                    <a:pt x="302" y="243"/>
                  </a:lnTo>
                  <a:lnTo>
                    <a:pt x="302" y="243"/>
                  </a:lnTo>
                  <a:lnTo>
                    <a:pt x="297" y="245"/>
                  </a:lnTo>
                  <a:lnTo>
                    <a:pt x="293" y="245"/>
                  </a:lnTo>
                  <a:lnTo>
                    <a:pt x="293" y="245"/>
                  </a:lnTo>
                  <a:close/>
                  <a:moveTo>
                    <a:pt x="80" y="186"/>
                  </a:moveTo>
                  <a:lnTo>
                    <a:pt x="80" y="186"/>
                  </a:lnTo>
                  <a:lnTo>
                    <a:pt x="100" y="186"/>
                  </a:lnTo>
                  <a:lnTo>
                    <a:pt x="100" y="186"/>
                  </a:lnTo>
                  <a:lnTo>
                    <a:pt x="105" y="186"/>
                  </a:lnTo>
                  <a:lnTo>
                    <a:pt x="105" y="186"/>
                  </a:lnTo>
                  <a:lnTo>
                    <a:pt x="231" y="188"/>
                  </a:lnTo>
                  <a:lnTo>
                    <a:pt x="231" y="188"/>
                  </a:lnTo>
                  <a:lnTo>
                    <a:pt x="291" y="190"/>
                  </a:lnTo>
                  <a:lnTo>
                    <a:pt x="291" y="190"/>
                  </a:lnTo>
                  <a:lnTo>
                    <a:pt x="293" y="190"/>
                  </a:lnTo>
                  <a:lnTo>
                    <a:pt x="293" y="190"/>
                  </a:lnTo>
                  <a:lnTo>
                    <a:pt x="304" y="188"/>
                  </a:lnTo>
                  <a:lnTo>
                    <a:pt x="313" y="184"/>
                  </a:lnTo>
                  <a:lnTo>
                    <a:pt x="321" y="178"/>
                  </a:lnTo>
                  <a:lnTo>
                    <a:pt x="327" y="170"/>
                  </a:lnTo>
                  <a:lnTo>
                    <a:pt x="333" y="161"/>
                  </a:lnTo>
                  <a:lnTo>
                    <a:pt x="336" y="150"/>
                  </a:lnTo>
                  <a:lnTo>
                    <a:pt x="338" y="140"/>
                  </a:lnTo>
                  <a:lnTo>
                    <a:pt x="339" y="128"/>
                  </a:lnTo>
                  <a:lnTo>
                    <a:pt x="339" y="128"/>
                  </a:lnTo>
                  <a:lnTo>
                    <a:pt x="339" y="115"/>
                  </a:lnTo>
                  <a:lnTo>
                    <a:pt x="336" y="103"/>
                  </a:lnTo>
                  <a:lnTo>
                    <a:pt x="334" y="92"/>
                  </a:lnTo>
                  <a:lnTo>
                    <a:pt x="327" y="80"/>
                  </a:lnTo>
                  <a:lnTo>
                    <a:pt x="321" y="71"/>
                  </a:lnTo>
                  <a:lnTo>
                    <a:pt x="313" y="63"/>
                  </a:lnTo>
                  <a:lnTo>
                    <a:pt x="302" y="58"/>
                  </a:lnTo>
                  <a:lnTo>
                    <a:pt x="297" y="56"/>
                  </a:lnTo>
                  <a:lnTo>
                    <a:pt x="291" y="56"/>
                  </a:lnTo>
                  <a:lnTo>
                    <a:pt x="291" y="56"/>
                  </a:lnTo>
                  <a:lnTo>
                    <a:pt x="289" y="55"/>
                  </a:lnTo>
                  <a:lnTo>
                    <a:pt x="289" y="55"/>
                  </a:lnTo>
                  <a:lnTo>
                    <a:pt x="241" y="54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44" y="50"/>
                  </a:lnTo>
                  <a:lnTo>
                    <a:pt x="93" y="48"/>
                  </a:lnTo>
                  <a:lnTo>
                    <a:pt x="93" y="48"/>
                  </a:lnTo>
                  <a:lnTo>
                    <a:pt x="80" y="48"/>
                  </a:lnTo>
                  <a:lnTo>
                    <a:pt x="71" y="50"/>
                  </a:lnTo>
                  <a:lnTo>
                    <a:pt x="67" y="51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59" y="58"/>
                  </a:lnTo>
                  <a:lnTo>
                    <a:pt x="54" y="64"/>
                  </a:lnTo>
                  <a:lnTo>
                    <a:pt x="51" y="72"/>
                  </a:lnTo>
                  <a:lnTo>
                    <a:pt x="49" y="79"/>
                  </a:lnTo>
                  <a:lnTo>
                    <a:pt x="49" y="86"/>
                  </a:lnTo>
                  <a:lnTo>
                    <a:pt x="47" y="94"/>
                  </a:lnTo>
                  <a:lnTo>
                    <a:pt x="49" y="110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23"/>
                  </a:lnTo>
                  <a:lnTo>
                    <a:pt x="49" y="123"/>
                  </a:lnTo>
                  <a:lnTo>
                    <a:pt x="50" y="139"/>
                  </a:lnTo>
                  <a:lnTo>
                    <a:pt x="51" y="156"/>
                  </a:lnTo>
                  <a:lnTo>
                    <a:pt x="54" y="164"/>
                  </a:lnTo>
                  <a:lnTo>
                    <a:pt x="57" y="171"/>
                  </a:lnTo>
                  <a:lnTo>
                    <a:pt x="62" y="177"/>
                  </a:lnTo>
                  <a:lnTo>
                    <a:pt x="67" y="182"/>
                  </a:lnTo>
                  <a:lnTo>
                    <a:pt x="67" y="182"/>
                  </a:lnTo>
                  <a:lnTo>
                    <a:pt x="75" y="184"/>
                  </a:lnTo>
                  <a:lnTo>
                    <a:pt x="77" y="186"/>
                  </a:lnTo>
                  <a:lnTo>
                    <a:pt x="79" y="186"/>
                  </a:lnTo>
                  <a:lnTo>
                    <a:pt x="79" y="186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80" y="18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04" name="Freeform 316"/>
            <p:cNvSpPr>
              <a:spLocks noEditPoints="1"/>
            </p:cNvSpPr>
            <p:nvPr/>
          </p:nvSpPr>
          <p:spPr bwMode="auto">
            <a:xfrm>
              <a:off x="4484689" y="1508126"/>
              <a:ext cx="152400" cy="98425"/>
            </a:xfrm>
            <a:custGeom>
              <a:avLst/>
              <a:gdLst/>
              <a:ahLst/>
              <a:cxnLst>
                <a:cxn ang="0">
                  <a:pos x="291" y="246"/>
                </a:cxn>
                <a:cxn ang="0">
                  <a:pos x="281" y="245"/>
                </a:cxn>
                <a:cxn ang="0">
                  <a:pos x="165" y="242"/>
                </a:cxn>
                <a:cxn ang="0">
                  <a:pos x="131" y="242"/>
                </a:cxn>
                <a:cxn ang="0">
                  <a:pos x="100" y="241"/>
                </a:cxn>
                <a:cxn ang="0">
                  <a:pos x="63" y="234"/>
                </a:cxn>
                <a:cxn ang="0">
                  <a:pos x="37" y="221"/>
                </a:cxn>
                <a:cxn ang="0">
                  <a:pos x="22" y="206"/>
                </a:cxn>
                <a:cxn ang="0">
                  <a:pos x="7" y="172"/>
                </a:cxn>
                <a:cxn ang="0">
                  <a:pos x="0" y="121"/>
                </a:cxn>
                <a:cxn ang="0">
                  <a:pos x="0" y="105"/>
                </a:cxn>
                <a:cxn ang="0">
                  <a:pos x="3" y="72"/>
                </a:cxn>
                <a:cxn ang="0">
                  <a:pos x="13" y="45"/>
                </a:cxn>
                <a:cxn ang="0">
                  <a:pos x="30" y="24"/>
                </a:cxn>
                <a:cxn ang="0">
                  <a:pos x="54" y="10"/>
                </a:cxn>
                <a:cxn ang="0">
                  <a:pos x="81" y="2"/>
                </a:cxn>
                <a:cxn ang="0">
                  <a:pos x="94" y="0"/>
                </a:cxn>
                <a:cxn ang="0">
                  <a:pos x="100" y="2"/>
                </a:cxn>
                <a:cxn ang="0">
                  <a:pos x="194" y="4"/>
                </a:cxn>
                <a:cxn ang="0">
                  <a:pos x="298" y="8"/>
                </a:cxn>
                <a:cxn ang="0">
                  <a:pos x="310" y="12"/>
                </a:cxn>
                <a:cxn ang="0">
                  <a:pos x="327" y="17"/>
                </a:cxn>
                <a:cxn ang="0">
                  <a:pos x="353" y="34"/>
                </a:cxn>
                <a:cxn ang="0">
                  <a:pos x="377" y="80"/>
                </a:cxn>
                <a:cxn ang="0">
                  <a:pos x="384" y="122"/>
                </a:cxn>
                <a:cxn ang="0">
                  <a:pos x="376" y="181"/>
                </a:cxn>
                <a:cxn ang="0">
                  <a:pos x="363" y="207"/>
                </a:cxn>
                <a:cxn ang="0">
                  <a:pos x="342" y="228"/>
                </a:cxn>
                <a:cxn ang="0">
                  <a:pos x="314" y="242"/>
                </a:cxn>
                <a:cxn ang="0">
                  <a:pos x="297" y="246"/>
                </a:cxn>
                <a:cxn ang="0">
                  <a:pos x="80" y="186"/>
                </a:cxn>
                <a:cxn ang="0">
                  <a:pos x="100" y="187"/>
                </a:cxn>
                <a:cxn ang="0">
                  <a:pos x="230" y="190"/>
                </a:cxn>
                <a:cxn ang="0">
                  <a:pos x="291" y="190"/>
                </a:cxn>
                <a:cxn ang="0">
                  <a:pos x="304" y="189"/>
                </a:cxn>
                <a:cxn ang="0">
                  <a:pos x="327" y="172"/>
                </a:cxn>
                <a:cxn ang="0">
                  <a:pos x="338" y="142"/>
                </a:cxn>
                <a:cxn ang="0">
                  <a:pos x="339" y="117"/>
                </a:cxn>
                <a:cxn ang="0">
                  <a:pos x="329" y="81"/>
                </a:cxn>
                <a:cxn ang="0">
                  <a:pos x="302" y="59"/>
                </a:cxn>
                <a:cxn ang="0">
                  <a:pos x="291" y="57"/>
                </a:cxn>
                <a:cxn ang="0">
                  <a:pos x="241" y="55"/>
                </a:cxn>
                <a:cxn ang="0">
                  <a:pos x="144" y="50"/>
                </a:cxn>
                <a:cxn ang="0">
                  <a:pos x="80" y="50"/>
                </a:cxn>
                <a:cxn ang="0">
                  <a:pos x="66" y="54"/>
                </a:cxn>
                <a:cxn ang="0">
                  <a:pos x="54" y="66"/>
                </a:cxn>
                <a:cxn ang="0">
                  <a:pos x="49" y="88"/>
                </a:cxn>
                <a:cxn ang="0">
                  <a:pos x="49" y="117"/>
                </a:cxn>
                <a:cxn ang="0">
                  <a:pos x="49" y="125"/>
                </a:cxn>
                <a:cxn ang="0">
                  <a:pos x="54" y="165"/>
                </a:cxn>
                <a:cxn ang="0">
                  <a:pos x="67" y="182"/>
                </a:cxn>
                <a:cxn ang="0">
                  <a:pos x="77" y="187"/>
                </a:cxn>
                <a:cxn ang="0">
                  <a:pos x="80" y="186"/>
                </a:cxn>
                <a:cxn ang="0">
                  <a:pos x="80" y="186"/>
                </a:cxn>
              </a:cxnLst>
              <a:rect l="0" t="0" r="r" b="b"/>
              <a:pathLst>
                <a:path w="384" h="246">
                  <a:moveTo>
                    <a:pt x="293" y="246"/>
                  </a:moveTo>
                  <a:lnTo>
                    <a:pt x="293" y="246"/>
                  </a:lnTo>
                  <a:lnTo>
                    <a:pt x="291" y="246"/>
                  </a:lnTo>
                  <a:lnTo>
                    <a:pt x="288" y="246"/>
                  </a:lnTo>
                  <a:lnTo>
                    <a:pt x="288" y="246"/>
                  </a:lnTo>
                  <a:lnTo>
                    <a:pt x="281" y="245"/>
                  </a:lnTo>
                  <a:lnTo>
                    <a:pt x="281" y="245"/>
                  </a:lnTo>
                  <a:lnTo>
                    <a:pt x="234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31" y="242"/>
                  </a:lnTo>
                  <a:lnTo>
                    <a:pt x="131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00" y="241"/>
                  </a:lnTo>
                  <a:lnTo>
                    <a:pt x="87" y="240"/>
                  </a:lnTo>
                  <a:lnTo>
                    <a:pt x="75" y="237"/>
                  </a:lnTo>
                  <a:lnTo>
                    <a:pt x="63" y="234"/>
                  </a:lnTo>
                  <a:lnTo>
                    <a:pt x="54" y="231"/>
                  </a:lnTo>
                  <a:lnTo>
                    <a:pt x="45" y="227"/>
                  </a:lnTo>
                  <a:lnTo>
                    <a:pt x="37" y="221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22" y="206"/>
                  </a:lnTo>
                  <a:lnTo>
                    <a:pt x="16" y="195"/>
                  </a:lnTo>
                  <a:lnTo>
                    <a:pt x="11" y="183"/>
                  </a:lnTo>
                  <a:lnTo>
                    <a:pt x="7" y="172"/>
                  </a:lnTo>
                  <a:lnTo>
                    <a:pt x="4" y="159"/>
                  </a:lnTo>
                  <a:lnTo>
                    <a:pt x="3" y="147"/>
                  </a:lnTo>
                  <a:lnTo>
                    <a:pt x="0" y="121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05"/>
                  </a:lnTo>
                  <a:lnTo>
                    <a:pt x="0" y="93"/>
                  </a:lnTo>
                  <a:lnTo>
                    <a:pt x="2" y="83"/>
                  </a:lnTo>
                  <a:lnTo>
                    <a:pt x="3" y="72"/>
                  </a:lnTo>
                  <a:lnTo>
                    <a:pt x="5" y="62"/>
                  </a:lnTo>
                  <a:lnTo>
                    <a:pt x="9" y="53"/>
                  </a:lnTo>
                  <a:lnTo>
                    <a:pt x="13" y="45"/>
                  </a:lnTo>
                  <a:lnTo>
                    <a:pt x="19" y="37"/>
                  </a:lnTo>
                  <a:lnTo>
                    <a:pt x="24" y="30"/>
                  </a:lnTo>
                  <a:lnTo>
                    <a:pt x="30" y="24"/>
                  </a:lnTo>
                  <a:lnTo>
                    <a:pt x="37" y="19"/>
                  </a:lnTo>
                  <a:lnTo>
                    <a:pt x="45" y="13"/>
                  </a:lnTo>
                  <a:lnTo>
                    <a:pt x="54" y="10"/>
                  </a:lnTo>
                  <a:lnTo>
                    <a:pt x="62" y="6"/>
                  </a:lnTo>
                  <a:lnTo>
                    <a:pt x="72" y="3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9" y="0"/>
                  </a:lnTo>
                  <a:lnTo>
                    <a:pt x="94" y="0"/>
                  </a:lnTo>
                  <a:lnTo>
                    <a:pt x="97" y="0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47" y="3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246" y="7"/>
                  </a:lnTo>
                  <a:lnTo>
                    <a:pt x="298" y="8"/>
                  </a:lnTo>
                  <a:lnTo>
                    <a:pt x="298" y="8"/>
                  </a:lnTo>
                  <a:lnTo>
                    <a:pt x="304" y="10"/>
                  </a:lnTo>
                  <a:lnTo>
                    <a:pt x="309" y="12"/>
                  </a:lnTo>
                  <a:lnTo>
                    <a:pt x="310" y="12"/>
                  </a:lnTo>
                  <a:lnTo>
                    <a:pt x="310" y="12"/>
                  </a:lnTo>
                  <a:lnTo>
                    <a:pt x="310" y="12"/>
                  </a:lnTo>
                  <a:lnTo>
                    <a:pt x="327" y="17"/>
                  </a:lnTo>
                  <a:lnTo>
                    <a:pt x="342" y="25"/>
                  </a:lnTo>
                  <a:lnTo>
                    <a:pt x="348" y="29"/>
                  </a:lnTo>
                  <a:lnTo>
                    <a:pt x="353" y="34"/>
                  </a:lnTo>
                  <a:lnTo>
                    <a:pt x="364" y="47"/>
                  </a:lnTo>
                  <a:lnTo>
                    <a:pt x="372" y="62"/>
                  </a:lnTo>
                  <a:lnTo>
                    <a:pt x="377" y="80"/>
                  </a:lnTo>
                  <a:lnTo>
                    <a:pt x="382" y="100"/>
                  </a:lnTo>
                  <a:lnTo>
                    <a:pt x="384" y="122"/>
                  </a:lnTo>
                  <a:lnTo>
                    <a:pt x="384" y="122"/>
                  </a:lnTo>
                  <a:lnTo>
                    <a:pt x="384" y="142"/>
                  </a:lnTo>
                  <a:lnTo>
                    <a:pt x="381" y="161"/>
                  </a:lnTo>
                  <a:lnTo>
                    <a:pt x="376" y="181"/>
                  </a:lnTo>
                  <a:lnTo>
                    <a:pt x="372" y="190"/>
                  </a:lnTo>
                  <a:lnTo>
                    <a:pt x="368" y="198"/>
                  </a:lnTo>
                  <a:lnTo>
                    <a:pt x="363" y="207"/>
                  </a:lnTo>
                  <a:lnTo>
                    <a:pt x="357" y="215"/>
                  </a:lnTo>
                  <a:lnTo>
                    <a:pt x="350" y="221"/>
                  </a:lnTo>
                  <a:lnTo>
                    <a:pt x="342" y="228"/>
                  </a:lnTo>
                  <a:lnTo>
                    <a:pt x="334" y="233"/>
                  </a:lnTo>
                  <a:lnTo>
                    <a:pt x="325" y="238"/>
                  </a:lnTo>
                  <a:lnTo>
                    <a:pt x="314" y="242"/>
                  </a:lnTo>
                  <a:lnTo>
                    <a:pt x="302" y="245"/>
                  </a:lnTo>
                  <a:lnTo>
                    <a:pt x="302" y="245"/>
                  </a:lnTo>
                  <a:lnTo>
                    <a:pt x="297" y="246"/>
                  </a:lnTo>
                  <a:lnTo>
                    <a:pt x="293" y="246"/>
                  </a:lnTo>
                  <a:lnTo>
                    <a:pt x="293" y="246"/>
                  </a:lnTo>
                  <a:close/>
                  <a:moveTo>
                    <a:pt x="80" y="186"/>
                  </a:moveTo>
                  <a:lnTo>
                    <a:pt x="80" y="186"/>
                  </a:lnTo>
                  <a:lnTo>
                    <a:pt x="100" y="187"/>
                  </a:lnTo>
                  <a:lnTo>
                    <a:pt x="100" y="187"/>
                  </a:lnTo>
                  <a:lnTo>
                    <a:pt x="105" y="187"/>
                  </a:lnTo>
                  <a:lnTo>
                    <a:pt x="105" y="187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91" y="190"/>
                  </a:lnTo>
                  <a:lnTo>
                    <a:pt x="291" y="190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304" y="189"/>
                  </a:lnTo>
                  <a:lnTo>
                    <a:pt x="313" y="186"/>
                  </a:lnTo>
                  <a:lnTo>
                    <a:pt x="321" y="180"/>
                  </a:lnTo>
                  <a:lnTo>
                    <a:pt x="327" y="172"/>
                  </a:lnTo>
                  <a:lnTo>
                    <a:pt x="332" y="163"/>
                  </a:lnTo>
                  <a:lnTo>
                    <a:pt x="336" y="152"/>
                  </a:lnTo>
                  <a:lnTo>
                    <a:pt x="338" y="142"/>
                  </a:lnTo>
                  <a:lnTo>
                    <a:pt x="339" y="130"/>
                  </a:lnTo>
                  <a:lnTo>
                    <a:pt x="339" y="130"/>
                  </a:lnTo>
                  <a:lnTo>
                    <a:pt x="339" y="117"/>
                  </a:lnTo>
                  <a:lnTo>
                    <a:pt x="336" y="105"/>
                  </a:lnTo>
                  <a:lnTo>
                    <a:pt x="334" y="92"/>
                  </a:lnTo>
                  <a:lnTo>
                    <a:pt x="329" y="81"/>
                  </a:lnTo>
                  <a:lnTo>
                    <a:pt x="321" y="72"/>
                  </a:lnTo>
                  <a:lnTo>
                    <a:pt x="313" y="64"/>
                  </a:lnTo>
                  <a:lnTo>
                    <a:pt x="302" y="59"/>
                  </a:lnTo>
                  <a:lnTo>
                    <a:pt x="297" y="58"/>
                  </a:lnTo>
                  <a:lnTo>
                    <a:pt x="291" y="57"/>
                  </a:lnTo>
                  <a:lnTo>
                    <a:pt x="291" y="57"/>
                  </a:lnTo>
                  <a:lnTo>
                    <a:pt x="289" y="57"/>
                  </a:lnTo>
                  <a:lnTo>
                    <a:pt x="289" y="57"/>
                  </a:lnTo>
                  <a:lnTo>
                    <a:pt x="241" y="55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44" y="50"/>
                  </a:lnTo>
                  <a:lnTo>
                    <a:pt x="93" y="49"/>
                  </a:lnTo>
                  <a:lnTo>
                    <a:pt x="93" y="49"/>
                  </a:lnTo>
                  <a:lnTo>
                    <a:pt x="80" y="50"/>
                  </a:lnTo>
                  <a:lnTo>
                    <a:pt x="71" y="51"/>
                  </a:lnTo>
                  <a:lnTo>
                    <a:pt x="67" y="53"/>
                  </a:lnTo>
                  <a:lnTo>
                    <a:pt x="66" y="54"/>
                  </a:lnTo>
                  <a:lnTo>
                    <a:pt x="66" y="54"/>
                  </a:lnTo>
                  <a:lnTo>
                    <a:pt x="59" y="59"/>
                  </a:lnTo>
                  <a:lnTo>
                    <a:pt x="54" y="66"/>
                  </a:lnTo>
                  <a:lnTo>
                    <a:pt x="51" y="72"/>
                  </a:lnTo>
                  <a:lnTo>
                    <a:pt x="49" y="80"/>
                  </a:lnTo>
                  <a:lnTo>
                    <a:pt x="49" y="88"/>
                  </a:lnTo>
                  <a:lnTo>
                    <a:pt x="47" y="96"/>
                  </a:lnTo>
                  <a:lnTo>
                    <a:pt x="49" y="110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25"/>
                  </a:lnTo>
                  <a:lnTo>
                    <a:pt x="49" y="125"/>
                  </a:lnTo>
                  <a:lnTo>
                    <a:pt x="50" y="140"/>
                  </a:lnTo>
                  <a:lnTo>
                    <a:pt x="51" y="157"/>
                  </a:lnTo>
                  <a:lnTo>
                    <a:pt x="54" y="165"/>
                  </a:lnTo>
                  <a:lnTo>
                    <a:pt x="56" y="172"/>
                  </a:lnTo>
                  <a:lnTo>
                    <a:pt x="62" y="178"/>
                  </a:lnTo>
                  <a:lnTo>
                    <a:pt x="67" y="182"/>
                  </a:lnTo>
                  <a:lnTo>
                    <a:pt x="67" y="182"/>
                  </a:lnTo>
                  <a:lnTo>
                    <a:pt x="75" y="186"/>
                  </a:lnTo>
                  <a:lnTo>
                    <a:pt x="77" y="187"/>
                  </a:lnTo>
                  <a:lnTo>
                    <a:pt x="79" y="186"/>
                  </a:lnTo>
                  <a:lnTo>
                    <a:pt x="79" y="186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80" y="18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05" name="Freeform 317"/>
            <p:cNvSpPr>
              <a:spLocks noEditPoints="1"/>
            </p:cNvSpPr>
            <p:nvPr/>
          </p:nvSpPr>
          <p:spPr bwMode="auto">
            <a:xfrm>
              <a:off x="4670426" y="1393826"/>
              <a:ext cx="133350" cy="211138"/>
            </a:xfrm>
            <a:custGeom>
              <a:avLst/>
              <a:gdLst/>
              <a:ahLst/>
              <a:cxnLst>
                <a:cxn ang="0">
                  <a:pos x="107" y="531"/>
                </a:cxn>
                <a:cxn ang="0">
                  <a:pos x="55" y="521"/>
                </a:cxn>
                <a:cxn ang="0">
                  <a:pos x="17" y="492"/>
                </a:cxn>
                <a:cxn ang="0">
                  <a:pos x="2" y="438"/>
                </a:cxn>
                <a:cxn ang="0">
                  <a:pos x="3" y="426"/>
                </a:cxn>
                <a:cxn ang="0">
                  <a:pos x="2" y="357"/>
                </a:cxn>
                <a:cxn ang="0">
                  <a:pos x="2" y="148"/>
                </a:cxn>
                <a:cxn ang="0">
                  <a:pos x="0" y="69"/>
                </a:cxn>
                <a:cxn ang="0">
                  <a:pos x="16" y="26"/>
                </a:cxn>
                <a:cxn ang="0">
                  <a:pos x="50" y="7"/>
                </a:cxn>
                <a:cxn ang="0">
                  <a:pos x="106" y="0"/>
                </a:cxn>
                <a:cxn ang="0">
                  <a:pos x="168" y="3"/>
                </a:cxn>
                <a:cxn ang="0">
                  <a:pos x="249" y="7"/>
                </a:cxn>
                <a:cxn ang="0">
                  <a:pos x="304" y="24"/>
                </a:cxn>
                <a:cxn ang="0">
                  <a:pos x="331" y="56"/>
                </a:cxn>
                <a:cxn ang="0">
                  <a:pos x="338" y="98"/>
                </a:cxn>
                <a:cxn ang="0">
                  <a:pos x="335" y="109"/>
                </a:cxn>
                <a:cxn ang="0">
                  <a:pos x="331" y="124"/>
                </a:cxn>
                <a:cxn ang="0">
                  <a:pos x="331" y="139"/>
                </a:cxn>
                <a:cxn ang="0">
                  <a:pos x="335" y="182"/>
                </a:cxn>
                <a:cxn ang="0">
                  <a:pos x="338" y="268"/>
                </a:cxn>
                <a:cxn ang="0">
                  <a:pos x="335" y="426"/>
                </a:cxn>
                <a:cxn ang="0">
                  <a:pos x="334" y="436"/>
                </a:cxn>
                <a:cxn ang="0">
                  <a:pos x="330" y="467"/>
                </a:cxn>
                <a:cxn ang="0">
                  <a:pos x="310" y="506"/>
                </a:cxn>
                <a:cxn ang="0">
                  <a:pos x="274" y="526"/>
                </a:cxn>
                <a:cxn ang="0">
                  <a:pos x="196" y="532"/>
                </a:cxn>
                <a:cxn ang="0">
                  <a:pos x="87" y="51"/>
                </a:cxn>
                <a:cxn ang="0">
                  <a:pos x="58" y="59"/>
                </a:cxn>
                <a:cxn ang="0">
                  <a:pos x="49" y="79"/>
                </a:cxn>
                <a:cxn ang="0">
                  <a:pos x="49" y="97"/>
                </a:cxn>
                <a:cxn ang="0">
                  <a:pos x="49" y="99"/>
                </a:cxn>
                <a:cxn ang="0">
                  <a:pos x="50" y="296"/>
                </a:cxn>
                <a:cxn ang="0">
                  <a:pos x="49" y="428"/>
                </a:cxn>
                <a:cxn ang="0">
                  <a:pos x="50" y="438"/>
                </a:cxn>
                <a:cxn ang="0">
                  <a:pos x="56" y="460"/>
                </a:cxn>
                <a:cxn ang="0">
                  <a:pos x="87" y="480"/>
                </a:cxn>
                <a:cxn ang="0">
                  <a:pos x="139" y="485"/>
                </a:cxn>
                <a:cxn ang="0">
                  <a:pos x="172" y="485"/>
                </a:cxn>
                <a:cxn ang="0">
                  <a:pos x="207" y="484"/>
                </a:cxn>
                <a:cxn ang="0">
                  <a:pos x="246" y="484"/>
                </a:cxn>
                <a:cxn ang="0">
                  <a:pos x="279" y="463"/>
                </a:cxn>
                <a:cxn ang="0">
                  <a:pos x="285" y="438"/>
                </a:cxn>
                <a:cxn ang="0">
                  <a:pos x="288" y="425"/>
                </a:cxn>
                <a:cxn ang="0">
                  <a:pos x="292" y="238"/>
                </a:cxn>
                <a:cxn ang="0">
                  <a:pos x="281" y="169"/>
                </a:cxn>
                <a:cxn ang="0">
                  <a:pos x="284" y="106"/>
                </a:cxn>
                <a:cxn ang="0">
                  <a:pos x="289" y="92"/>
                </a:cxn>
                <a:cxn ang="0">
                  <a:pos x="278" y="71"/>
                </a:cxn>
                <a:cxn ang="0">
                  <a:pos x="238" y="55"/>
                </a:cxn>
                <a:cxn ang="0">
                  <a:pos x="193" y="51"/>
                </a:cxn>
                <a:cxn ang="0">
                  <a:pos x="155" y="52"/>
                </a:cxn>
                <a:cxn ang="0">
                  <a:pos x="105" y="51"/>
                </a:cxn>
              </a:cxnLst>
              <a:rect l="0" t="0" r="r" b="b"/>
              <a:pathLst>
                <a:path w="338" h="532">
                  <a:moveTo>
                    <a:pt x="166" y="532"/>
                  </a:moveTo>
                  <a:lnTo>
                    <a:pt x="166" y="532"/>
                  </a:lnTo>
                  <a:lnTo>
                    <a:pt x="136" y="532"/>
                  </a:lnTo>
                  <a:lnTo>
                    <a:pt x="107" y="531"/>
                  </a:lnTo>
                  <a:lnTo>
                    <a:pt x="93" y="530"/>
                  </a:lnTo>
                  <a:lnTo>
                    <a:pt x="80" y="527"/>
                  </a:lnTo>
                  <a:lnTo>
                    <a:pt x="67" y="524"/>
                  </a:lnTo>
                  <a:lnTo>
                    <a:pt x="55" y="521"/>
                  </a:lnTo>
                  <a:lnTo>
                    <a:pt x="45" y="515"/>
                  </a:lnTo>
                  <a:lnTo>
                    <a:pt x="34" y="509"/>
                  </a:lnTo>
                  <a:lnTo>
                    <a:pt x="25" y="501"/>
                  </a:lnTo>
                  <a:lnTo>
                    <a:pt x="17" y="492"/>
                  </a:lnTo>
                  <a:lnTo>
                    <a:pt x="11" y="481"/>
                  </a:lnTo>
                  <a:lnTo>
                    <a:pt x="7" y="470"/>
                  </a:lnTo>
                  <a:lnTo>
                    <a:pt x="3" y="454"/>
                  </a:lnTo>
                  <a:lnTo>
                    <a:pt x="2" y="438"/>
                  </a:lnTo>
                  <a:lnTo>
                    <a:pt x="2" y="438"/>
                  </a:lnTo>
                  <a:lnTo>
                    <a:pt x="3" y="430"/>
                  </a:lnTo>
                  <a:lnTo>
                    <a:pt x="4" y="428"/>
                  </a:lnTo>
                  <a:lnTo>
                    <a:pt x="3" y="426"/>
                  </a:lnTo>
                  <a:lnTo>
                    <a:pt x="3" y="426"/>
                  </a:lnTo>
                  <a:lnTo>
                    <a:pt x="2" y="420"/>
                  </a:lnTo>
                  <a:lnTo>
                    <a:pt x="2" y="420"/>
                  </a:lnTo>
                  <a:lnTo>
                    <a:pt x="2" y="357"/>
                  </a:lnTo>
                  <a:lnTo>
                    <a:pt x="3" y="296"/>
                  </a:lnTo>
                  <a:lnTo>
                    <a:pt x="3" y="296"/>
                  </a:lnTo>
                  <a:lnTo>
                    <a:pt x="3" y="198"/>
                  </a:lnTo>
                  <a:lnTo>
                    <a:pt x="2" y="148"/>
                  </a:lnTo>
                  <a:lnTo>
                    <a:pt x="0" y="98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69"/>
                  </a:lnTo>
                  <a:lnTo>
                    <a:pt x="2" y="56"/>
                  </a:lnTo>
                  <a:lnTo>
                    <a:pt x="5" y="46"/>
                  </a:lnTo>
                  <a:lnTo>
                    <a:pt x="9" y="35"/>
                  </a:lnTo>
                  <a:lnTo>
                    <a:pt x="16" y="26"/>
                  </a:lnTo>
                  <a:lnTo>
                    <a:pt x="25" y="18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50" y="7"/>
                  </a:lnTo>
                  <a:lnTo>
                    <a:pt x="66" y="3"/>
                  </a:lnTo>
                  <a:lnTo>
                    <a:pt x="84" y="1"/>
                  </a:lnTo>
                  <a:lnTo>
                    <a:pt x="106" y="0"/>
                  </a:lnTo>
                  <a:lnTo>
                    <a:pt x="106" y="0"/>
                  </a:lnTo>
                  <a:lnTo>
                    <a:pt x="131" y="1"/>
                  </a:lnTo>
                  <a:lnTo>
                    <a:pt x="155" y="3"/>
                  </a:lnTo>
                  <a:lnTo>
                    <a:pt x="168" y="3"/>
                  </a:lnTo>
                  <a:lnTo>
                    <a:pt x="168" y="3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223" y="5"/>
                  </a:lnTo>
                  <a:lnTo>
                    <a:pt x="249" y="7"/>
                  </a:lnTo>
                  <a:lnTo>
                    <a:pt x="274" y="12"/>
                  </a:lnTo>
                  <a:lnTo>
                    <a:pt x="284" y="14"/>
                  </a:lnTo>
                  <a:lnTo>
                    <a:pt x="295" y="18"/>
                  </a:lnTo>
                  <a:lnTo>
                    <a:pt x="304" y="24"/>
                  </a:lnTo>
                  <a:lnTo>
                    <a:pt x="313" y="30"/>
                  </a:lnTo>
                  <a:lnTo>
                    <a:pt x="321" y="37"/>
                  </a:lnTo>
                  <a:lnTo>
                    <a:pt x="326" y="46"/>
                  </a:lnTo>
                  <a:lnTo>
                    <a:pt x="331" y="56"/>
                  </a:lnTo>
                  <a:lnTo>
                    <a:pt x="335" y="68"/>
                  </a:lnTo>
                  <a:lnTo>
                    <a:pt x="338" y="82"/>
                  </a:lnTo>
                  <a:lnTo>
                    <a:pt x="338" y="98"/>
                  </a:lnTo>
                  <a:lnTo>
                    <a:pt x="338" y="98"/>
                  </a:lnTo>
                  <a:lnTo>
                    <a:pt x="338" y="103"/>
                  </a:lnTo>
                  <a:lnTo>
                    <a:pt x="335" y="107"/>
                  </a:lnTo>
                  <a:lnTo>
                    <a:pt x="335" y="109"/>
                  </a:lnTo>
                  <a:lnTo>
                    <a:pt x="335" y="109"/>
                  </a:lnTo>
                  <a:lnTo>
                    <a:pt x="335" y="109"/>
                  </a:lnTo>
                  <a:lnTo>
                    <a:pt x="332" y="115"/>
                  </a:lnTo>
                  <a:lnTo>
                    <a:pt x="329" y="122"/>
                  </a:lnTo>
                  <a:lnTo>
                    <a:pt x="331" y="124"/>
                  </a:lnTo>
                  <a:lnTo>
                    <a:pt x="331" y="124"/>
                  </a:lnTo>
                  <a:lnTo>
                    <a:pt x="331" y="131"/>
                  </a:lnTo>
                  <a:lnTo>
                    <a:pt x="331" y="139"/>
                  </a:lnTo>
                  <a:lnTo>
                    <a:pt x="331" y="139"/>
                  </a:lnTo>
                  <a:lnTo>
                    <a:pt x="332" y="153"/>
                  </a:lnTo>
                  <a:lnTo>
                    <a:pt x="334" y="167"/>
                  </a:lnTo>
                  <a:lnTo>
                    <a:pt x="334" y="167"/>
                  </a:lnTo>
                  <a:lnTo>
                    <a:pt x="335" y="182"/>
                  </a:lnTo>
                  <a:lnTo>
                    <a:pt x="335" y="182"/>
                  </a:lnTo>
                  <a:lnTo>
                    <a:pt x="338" y="204"/>
                  </a:lnTo>
                  <a:lnTo>
                    <a:pt x="338" y="225"/>
                  </a:lnTo>
                  <a:lnTo>
                    <a:pt x="338" y="268"/>
                  </a:lnTo>
                  <a:lnTo>
                    <a:pt x="338" y="289"/>
                  </a:lnTo>
                  <a:lnTo>
                    <a:pt x="338" y="289"/>
                  </a:lnTo>
                  <a:lnTo>
                    <a:pt x="336" y="357"/>
                  </a:lnTo>
                  <a:lnTo>
                    <a:pt x="335" y="426"/>
                  </a:lnTo>
                  <a:lnTo>
                    <a:pt x="335" y="426"/>
                  </a:lnTo>
                  <a:lnTo>
                    <a:pt x="335" y="430"/>
                  </a:lnTo>
                  <a:lnTo>
                    <a:pt x="334" y="434"/>
                  </a:lnTo>
                  <a:lnTo>
                    <a:pt x="334" y="436"/>
                  </a:lnTo>
                  <a:lnTo>
                    <a:pt x="334" y="437"/>
                  </a:lnTo>
                  <a:lnTo>
                    <a:pt x="334" y="437"/>
                  </a:lnTo>
                  <a:lnTo>
                    <a:pt x="332" y="453"/>
                  </a:lnTo>
                  <a:lnTo>
                    <a:pt x="330" y="467"/>
                  </a:lnTo>
                  <a:lnTo>
                    <a:pt x="327" y="479"/>
                  </a:lnTo>
                  <a:lnTo>
                    <a:pt x="322" y="489"/>
                  </a:lnTo>
                  <a:lnTo>
                    <a:pt x="317" y="498"/>
                  </a:lnTo>
                  <a:lnTo>
                    <a:pt x="310" y="506"/>
                  </a:lnTo>
                  <a:lnTo>
                    <a:pt x="302" y="513"/>
                  </a:lnTo>
                  <a:lnTo>
                    <a:pt x="293" y="518"/>
                  </a:lnTo>
                  <a:lnTo>
                    <a:pt x="284" y="522"/>
                  </a:lnTo>
                  <a:lnTo>
                    <a:pt x="274" y="526"/>
                  </a:lnTo>
                  <a:lnTo>
                    <a:pt x="262" y="528"/>
                  </a:lnTo>
                  <a:lnTo>
                    <a:pt x="250" y="530"/>
                  </a:lnTo>
                  <a:lnTo>
                    <a:pt x="224" y="532"/>
                  </a:lnTo>
                  <a:lnTo>
                    <a:pt x="196" y="532"/>
                  </a:lnTo>
                  <a:lnTo>
                    <a:pt x="166" y="532"/>
                  </a:lnTo>
                  <a:close/>
                  <a:moveTo>
                    <a:pt x="105" y="51"/>
                  </a:moveTo>
                  <a:lnTo>
                    <a:pt x="105" y="51"/>
                  </a:lnTo>
                  <a:lnTo>
                    <a:pt x="87" y="51"/>
                  </a:lnTo>
                  <a:lnTo>
                    <a:pt x="72" y="54"/>
                  </a:lnTo>
                  <a:lnTo>
                    <a:pt x="72" y="54"/>
                  </a:lnTo>
                  <a:lnTo>
                    <a:pt x="63" y="55"/>
                  </a:lnTo>
                  <a:lnTo>
                    <a:pt x="58" y="59"/>
                  </a:lnTo>
                  <a:lnTo>
                    <a:pt x="53" y="63"/>
                  </a:lnTo>
                  <a:lnTo>
                    <a:pt x="50" y="68"/>
                  </a:lnTo>
                  <a:lnTo>
                    <a:pt x="49" y="73"/>
                  </a:lnTo>
                  <a:lnTo>
                    <a:pt x="49" y="79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7"/>
                  </a:lnTo>
                  <a:lnTo>
                    <a:pt x="49" y="97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0" y="148"/>
                  </a:lnTo>
                  <a:lnTo>
                    <a:pt x="51" y="198"/>
                  </a:lnTo>
                  <a:lnTo>
                    <a:pt x="50" y="296"/>
                  </a:lnTo>
                  <a:lnTo>
                    <a:pt x="50" y="296"/>
                  </a:lnTo>
                  <a:lnTo>
                    <a:pt x="50" y="357"/>
                  </a:lnTo>
                  <a:lnTo>
                    <a:pt x="50" y="420"/>
                  </a:lnTo>
                  <a:lnTo>
                    <a:pt x="50" y="420"/>
                  </a:lnTo>
                  <a:lnTo>
                    <a:pt x="49" y="428"/>
                  </a:lnTo>
                  <a:lnTo>
                    <a:pt x="49" y="429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50" y="438"/>
                  </a:lnTo>
                  <a:lnTo>
                    <a:pt x="50" y="438"/>
                  </a:lnTo>
                  <a:lnTo>
                    <a:pt x="51" y="446"/>
                  </a:lnTo>
                  <a:lnTo>
                    <a:pt x="54" y="454"/>
                  </a:lnTo>
                  <a:lnTo>
                    <a:pt x="56" y="460"/>
                  </a:lnTo>
                  <a:lnTo>
                    <a:pt x="62" y="466"/>
                  </a:lnTo>
                  <a:lnTo>
                    <a:pt x="67" y="470"/>
                  </a:lnTo>
                  <a:lnTo>
                    <a:pt x="73" y="473"/>
                  </a:lnTo>
                  <a:lnTo>
                    <a:pt x="87" y="480"/>
                  </a:lnTo>
                  <a:lnTo>
                    <a:pt x="101" y="483"/>
                  </a:lnTo>
                  <a:lnTo>
                    <a:pt x="117" y="485"/>
                  </a:lnTo>
                  <a:lnTo>
                    <a:pt x="139" y="485"/>
                  </a:lnTo>
                  <a:lnTo>
                    <a:pt x="139" y="485"/>
                  </a:lnTo>
                  <a:lnTo>
                    <a:pt x="139" y="485"/>
                  </a:lnTo>
                  <a:lnTo>
                    <a:pt x="139" y="485"/>
                  </a:lnTo>
                  <a:lnTo>
                    <a:pt x="172" y="485"/>
                  </a:lnTo>
                  <a:lnTo>
                    <a:pt x="172" y="485"/>
                  </a:lnTo>
                  <a:lnTo>
                    <a:pt x="189" y="484"/>
                  </a:lnTo>
                  <a:lnTo>
                    <a:pt x="189" y="484"/>
                  </a:lnTo>
                  <a:lnTo>
                    <a:pt x="207" y="484"/>
                  </a:lnTo>
                  <a:lnTo>
                    <a:pt x="207" y="484"/>
                  </a:lnTo>
                  <a:lnTo>
                    <a:pt x="225" y="485"/>
                  </a:lnTo>
                  <a:lnTo>
                    <a:pt x="225" y="485"/>
                  </a:lnTo>
                  <a:lnTo>
                    <a:pt x="236" y="485"/>
                  </a:lnTo>
                  <a:lnTo>
                    <a:pt x="246" y="484"/>
                  </a:lnTo>
                  <a:lnTo>
                    <a:pt x="257" y="481"/>
                  </a:lnTo>
                  <a:lnTo>
                    <a:pt x="266" y="477"/>
                  </a:lnTo>
                  <a:lnTo>
                    <a:pt x="274" y="471"/>
                  </a:lnTo>
                  <a:lnTo>
                    <a:pt x="279" y="463"/>
                  </a:lnTo>
                  <a:lnTo>
                    <a:pt x="281" y="458"/>
                  </a:lnTo>
                  <a:lnTo>
                    <a:pt x="284" y="453"/>
                  </a:lnTo>
                  <a:lnTo>
                    <a:pt x="285" y="438"/>
                  </a:lnTo>
                  <a:lnTo>
                    <a:pt x="285" y="438"/>
                  </a:lnTo>
                  <a:lnTo>
                    <a:pt x="287" y="429"/>
                  </a:lnTo>
                  <a:lnTo>
                    <a:pt x="288" y="428"/>
                  </a:lnTo>
                  <a:lnTo>
                    <a:pt x="288" y="425"/>
                  </a:lnTo>
                  <a:lnTo>
                    <a:pt x="288" y="425"/>
                  </a:lnTo>
                  <a:lnTo>
                    <a:pt x="288" y="336"/>
                  </a:lnTo>
                  <a:lnTo>
                    <a:pt x="292" y="250"/>
                  </a:lnTo>
                  <a:lnTo>
                    <a:pt x="292" y="250"/>
                  </a:lnTo>
                  <a:lnTo>
                    <a:pt x="292" y="238"/>
                  </a:lnTo>
                  <a:lnTo>
                    <a:pt x="291" y="225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1" y="169"/>
                  </a:lnTo>
                  <a:lnTo>
                    <a:pt x="280" y="141"/>
                  </a:lnTo>
                  <a:lnTo>
                    <a:pt x="280" y="130"/>
                  </a:lnTo>
                  <a:lnTo>
                    <a:pt x="281" y="116"/>
                  </a:lnTo>
                  <a:lnTo>
                    <a:pt x="284" y="106"/>
                  </a:lnTo>
                  <a:lnTo>
                    <a:pt x="288" y="96"/>
                  </a:lnTo>
                  <a:lnTo>
                    <a:pt x="289" y="94"/>
                  </a:lnTo>
                  <a:lnTo>
                    <a:pt x="289" y="92"/>
                  </a:lnTo>
                  <a:lnTo>
                    <a:pt x="289" y="92"/>
                  </a:lnTo>
                  <a:lnTo>
                    <a:pt x="287" y="86"/>
                  </a:lnTo>
                  <a:lnTo>
                    <a:pt x="285" y="80"/>
                  </a:lnTo>
                  <a:lnTo>
                    <a:pt x="281" y="75"/>
                  </a:lnTo>
                  <a:lnTo>
                    <a:pt x="278" y="71"/>
                  </a:lnTo>
                  <a:lnTo>
                    <a:pt x="272" y="67"/>
                  </a:lnTo>
                  <a:lnTo>
                    <a:pt x="266" y="63"/>
                  </a:lnTo>
                  <a:lnTo>
                    <a:pt x="254" y="58"/>
                  </a:lnTo>
                  <a:lnTo>
                    <a:pt x="238" y="55"/>
                  </a:lnTo>
                  <a:lnTo>
                    <a:pt x="224" y="52"/>
                  </a:lnTo>
                  <a:lnTo>
                    <a:pt x="208" y="51"/>
                  </a:lnTo>
                  <a:lnTo>
                    <a:pt x="193" y="51"/>
                  </a:lnTo>
                  <a:lnTo>
                    <a:pt x="193" y="51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55" y="52"/>
                  </a:lnTo>
                  <a:lnTo>
                    <a:pt x="155" y="52"/>
                  </a:lnTo>
                  <a:lnTo>
                    <a:pt x="131" y="51"/>
                  </a:lnTo>
                  <a:lnTo>
                    <a:pt x="131" y="51"/>
                  </a:lnTo>
                  <a:lnTo>
                    <a:pt x="105" y="51"/>
                  </a:lnTo>
                  <a:lnTo>
                    <a:pt x="105" y="5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78" name="组合 1277"/>
          <p:cNvGrpSpPr/>
          <p:nvPr/>
        </p:nvGrpSpPr>
        <p:grpSpPr>
          <a:xfrm>
            <a:off x="2679702" y="1136634"/>
            <a:ext cx="1094317" cy="556684"/>
            <a:chOff x="2009776" y="1122363"/>
            <a:chExt cx="820738" cy="417513"/>
          </a:xfrm>
          <a:solidFill>
            <a:schemeClr val="bg1"/>
          </a:solidFill>
        </p:grpSpPr>
        <p:sp>
          <p:nvSpPr>
            <p:cNvPr id="12606" name="Freeform 318"/>
            <p:cNvSpPr/>
            <p:nvPr/>
          </p:nvSpPr>
          <p:spPr bwMode="auto">
            <a:xfrm>
              <a:off x="2036764" y="1366838"/>
              <a:ext cx="26988" cy="36513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55" y="5"/>
                </a:cxn>
                <a:cxn ang="0">
                  <a:pos x="55" y="5"/>
                </a:cxn>
                <a:cxn ang="0">
                  <a:pos x="55" y="5"/>
                </a:cxn>
                <a:cxn ang="0">
                  <a:pos x="55" y="5"/>
                </a:cxn>
                <a:cxn ang="0">
                  <a:pos x="38" y="22"/>
                </a:cxn>
                <a:cxn ang="0">
                  <a:pos x="22" y="42"/>
                </a:cxn>
                <a:cxn ang="0">
                  <a:pos x="14" y="51"/>
                </a:cxn>
                <a:cxn ang="0">
                  <a:pos x="9" y="61"/>
                </a:cxn>
                <a:cxn ang="0">
                  <a:pos x="4" y="72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1" y="88"/>
                </a:cxn>
                <a:cxn ang="0">
                  <a:pos x="5" y="90"/>
                </a:cxn>
                <a:cxn ang="0">
                  <a:pos x="9" y="90"/>
                </a:cxn>
                <a:cxn ang="0">
                  <a:pos x="10" y="89"/>
                </a:cxn>
                <a:cxn ang="0">
                  <a:pos x="11" y="86"/>
                </a:cxn>
                <a:cxn ang="0">
                  <a:pos x="11" y="86"/>
                </a:cxn>
                <a:cxn ang="0">
                  <a:pos x="14" y="76"/>
                </a:cxn>
                <a:cxn ang="0">
                  <a:pos x="19" y="65"/>
                </a:cxn>
                <a:cxn ang="0">
                  <a:pos x="26" y="55"/>
                </a:cxn>
                <a:cxn ang="0">
                  <a:pos x="34" y="44"/>
                </a:cxn>
                <a:cxn ang="0">
                  <a:pos x="51" y="26"/>
                </a:cxn>
                <a:cxn ang="0">
                  <a:pos x="66" y="9"/>
                </a:cxn>
                <a:cxn ang="0">
                  <a:pos x="66" y="9"/>
                </a:cxn>
                <a:cxn ang="0">
                  <a:pos x="68" y="8"/>
                </a:cxn>
                <a:cxn ang="0">
                  <a:pos x="69" y="5"/>
                </a:cxn>
                <a:cxn ang="0">
                  <a:pos x="66" y="1"/>
                </a:cxn>
                <a:cxn ang="0">
                  <a:pos x="62" y="0"/>
                </a:cxn>
                <a:cxn ang="0">
                  <a:pos x="61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9" h="90">
                  <a:moveTo>
                    <a:pt x="58" y="1"/>
                  </a:moveTo>
                  <a:lnTo>
                    <a:pt x="58" y="1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38" y="22"/>
                  </a:lnTo>
                  <a:lnTo>
                    <a:pt x="22" y="42"/>
                  </a:lnTo>
                  <a:lnTo>
                    <a:pt x="14" y="51"/>
                  </a:lnTo>
                  <a:lnTo>
                    <a:pt x="9" y="61"/>
                  </a:lnTo>
                  <a:lnTo>
                    <a:pt x="4" y="7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88"/>
                  </a:lnTo>
                  <a:lnTo>
                    <a:pt x="5" y="90"/>
                  </a:lnTo>
                  <a:lnTo>
                    <a:pt x="9" y="90"/>
                  </a:lnTo>
                  <a:lnTo>
                    <a:pt x="10" y="89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4" y="76"/>
                  </a:lnTo>
                  <a:lnTo>
                    <a:pt x="19" y="65"/>
                  </a:lnTo>
                  <a:lnTo>
                    <a:pt x="26" y="55"/>
                  </a:lnTo>
                  <a:lnTo>
                    <a:pt x="34" y="44"/>
                  </a:lnTo>
                  <a:lnTo>
                    <a:pt x="51" y="26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8"/>
                  </a:lnTo>
                  <a:lnTo>
                    <a:pt x="69" y="5"/>
                  </a:lnTo>
                  <a:lnTo>
                    <a:pt x="66" y="1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07" name="Freeform 319"/>
            <p:cNvSpPr/>
            <p:nvPr/>
          </p:nvSpPr>
          <p:spPr bwMode="auto">
            <a:xfrm>
              <a:off x="2063751" y="1393826"/>
              <a:ext cx="23813" cy="34925"/>
            </a:xfrm>
            <a:custGeom>
              <a:avLst/>
              <a:gdLst/>
              <a:ahLst/>
              <a:cxnLst>
                <a:cxn ang="0">
                  <a:pos x="46" y="3"/>
                </a:cxn>
                <a:cxn ang="0">
                  <a:pos x="46" y="3"/>
                </a:cxn>
                <a:cxn ang="0">
                  <a:pos x="35" y="26"/>
                </a:cxn>
                <a:cxn ang="0">
                  <a:pos x="29" y="38"/>
                </a:cxn>
                <a:cxn ang="0">
                  <a:pos x="21" y="48"/>
                </a:cxn>
                <a:cxn ang="0">
                  <a:pos x="21" y="48"/>
                </a:cxn>
                <a:cxn ang="0">
                  <a:pos x="16" y="56"/>
                </a:cxn>
                <a:cxn ang="0">
                  <a:pos x="10" y="65"/>
                </a:cxn>
                <a:cxn ang="0">
                  <a:pos x="6" y="73"/>
                </a:cxn>
                <a:cxn ang="0">
                  <a:pos x="1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1" y="90"/>
                </a:cxn>
                <a:cxn ang="0">
                  <a:pos x="4" y="92"/>
                </a:cxn>
                <a:cxn ang="0">
                  <a:pos x="5" y="92"/>
                </a:cxn>
                <a:cxn ang="0">
                  <a:pos x="8" y="92"/>
                </a:cxn>
                <a:cxn ang="0">
                  <a:pos x="9" y="90"/>
                </a:cxn>
                <a:cxn ang="0">
                  <a:pos x="9" y="90"/>
                </a:cxn>
                <a:cxn ang="0">
                  <a:pos x="14" y="84"/>
                </a:cxn>
                <a:cxn ang="0">
                  <a:pos x="18" y="76"/>
                </a:cxn>
                <a:cxn ang="0">
                  <a:pos x="18" y="76"/>
                </a:cxn>
                <a:cxn ang="0">
                  <a:pos x="21" y="69"/>
                </a:cxn>
                <a:cxn ang="0">
                  <a:pos x="23" y="64"/>
                </a:cxn>
                <a:cxn ang="0">
                  <a:pos x="31" y="54"/>
                </a:cxn>
                <a:cxn ang="0">
                  <a:pos x="31" y="54"/>
                </a:cxn>
                <a:cxn ang="0">
                  <a:pos x="39" y="43"/>
                </a:cxn>
                <a:cxn ang="0">
                  <a:pos x="46" y="31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6" y="7"/>
                </a:cxn>
                <a:cxn ang="0">
                  <a:pos x="56" y="4"/>
                </a:cxn>
                <a:cxn ang="0">
                  <a:pos x="54" y="1"/>
                </a:cxn>
                <a:cxn ang="0">
                  <a:pos x="50" y="0"/>
                </a:cxn>
                <a:cxn ang="0">
                  <a:pos x="47" y="1"/>
                </a:cxn>
                <a:cxn ang="0">
                  <a:pos x="46" y="3"/>
                </a:cxn>
                <a:cxn ang="0">
                  <a:pos x="46" y="3"/>
                </a:cxn>
              </a:cxnLst>
              <a:rect l="0" t="0" r="r" b="b"/>
              <a:pathLst>
                <a:path w="56" h="92">
                  <a:moveTo>
                    <a:pt x="46" y="3"/>
                  </a:moveTo>
                  <a:lnTo>
                    <a:pt x="46" y="3"/>
                  </a:lnTo>
                  <a:lnTo>
                    <a:pt x="35" y="26"/>
                  </a:lnTo>
                  <a:lnTo>
                    <a:pt x="29" y="3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16" y="56"/>
                  </a:lnTo>
                  <a:lnTo>
                    <a:pt x="10" y="65"/>
                  </a:lnTo>
                  <a:lnTo>
                    <a:pt x="6" y="73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90"/>
                  </a:lnTo>
                  <a:lnTo>
                    <a:pt x="4" y="92"/>
                  </a:lnTo>
                  <a:lnTo>
                    <a:pt x="5" y="92"/>
                  </a:lnTo>
                  <a:lnTo>
                    <a:pt x="8" y="92"/>
                  </a:lnTo>
                  <a:lnTo>
                    <a:pt x="9" y="90"/>
                  </a:lnTo>
                  <a:lnTo>
                    <a:pt x="9" y="90"/>
                  </a:lnTo>
                  <a:lnTo>
                    <a:pt x="14" y="84"/>
                  </a:lnTo>
                  <a:lnTo>
                    <a:pt x="18" y="76"/>
                  </a:lnTo>
                  <a:lnTo>
                    <a:pt x="18" y="76"/>
                  </a:lnTo>
                  <a:lnTo>
                    <a:pt x="21" y="69"/>
                  </a:lnTo>
                  <a:lnTo>
                    <a:pt x="23" y="64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9" y="43"/>
                  </a:lnTo>
                  <a:lnTo>
                    <a:pt x="46" y="31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6" y="7"/>
                  </a:lnTo>
                  <a:lnTo>
                    <a:pt x="56" y="4"/>
                  </a:lnTo>
                  <a:lnTo>
                    <a:pt x="54" y="1"/>
                  </a:lnTo>
                  <a:lnTo>
                    <a:pt x="50" y="0"/>
                  </a:lnTo>
                  <a:lnTo>
                    <a:pt x="47" y="1"/>
                  </a:lnTo>
                  <a:lnTo>
                    <a:pt x="46" y="3"/>
                  </a:lnTo>
                  <a:lnTo>
                    <a:pt x="4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08" name="Freeform 320"/>
            <p:cNvSpPr/>
            <p:nvPr/>
          </p:nvSpPr>
          <p:spPr bwMode="auto">
            <a:xfrm>
              <a:off x="2084389" y="1422401"/>
              <a:ext cx="22225" cy="36513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2" y="25"/>
                </a:cxn>
                <a:cxn ang="0">
                  <a:pos x="17" y="49"/>
                </a:cxn>
                <a:cxn ang="0">
                  <a:pos x="17" y="49"/>
                </a:cxn>
                <a:cxn ang="0">
                  <a:pos x="11" y="58"/>
                </a:cxn>
                <a:cxn ang="0">
                  <a:pos x="6" y="67"/>
                </a:cxn>
                <a:cxn ang="0">
                  <a:pos x="3" y="77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2" y="92"/>
                </a:cxn>
                <a:cxn ang="0">
                  <a:pos x="3" y="93"/>
                </a:cxn>
                <a:cxn ang="0">
                  <a:pos x="7" y="94"/>
                </a:cxn>
                <a:cxn ang="0">
                  <a:pos x="11" y="93"/>
                </a:cxn>
                <a:cxn ang="0">
                  <a:pos x="12" y="92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3" y="83"/>
                </a:cxn>
                <a:cxn ang="0">
                  <a:pos x="15" y="76"/>
                </a:cxn>
                <a:cxn ang="0">
                  <a:pos x="20" y="66"/>
                </a:cxn>
                <a:cxn ang="0">
                  <a:pos x="26" y="57"/>
                </a:cxn>
                <a:cxn ang="0">
                  <a:pos x="33" y="46"/>
                </a:cxn>
                <a:cxn ang="0">
                  <a:pos x="33" y="46"/>
                </a:cxn>
                <a:cxn ang="0">
                  <a:pos x="45" y="28"/>
                </a:cxn>
                <a:cxn ang="0">
                  <a:pos x="57" y="8"/>
                </a:cxn>
                <a:cxn ang="0">
                  <a:pos x="57" y="8"/>
                </a:cxn>
                <a:cxn ang="0">
                  <a:pos x="58" y="6"/>
                </a:cxn>
                <a:cxn ang="0">
                  <a:pos x="58" y="4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8" h="94">
                  <a:moveTo>
                    <a:pt x="47" y="3"/>
                  </a:moveTo>
                  <a:lnTo>
                    <a:pt x="47" y="3"/>
                  </a:lnTo>
                  <a:lnTo>
                    <a:pt x="32" y="25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1" y="58"/>
                  </a:lnTo>
                  <a:lnTo>
                    <a:pt x="6" y="67"/>
                  </a:lnTo>
                  <a:lnTo>
                    <a:pt x="3" y="77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2" y="92"/>
                  </a:lnTo>
                  <a:lnTo>
                    <a:pt x="3" y="93"/>
                  </a:lnTo>
                  <a:lnTo>
                    <a:pt x="7" y="94"/>
                  </a:lnTo>
                  <a:lnTo>
                    <a:pt x="11" y="93"/>
                  </a:lnTo>
                  <a:lnTo>
                    <a:pt x="12" y="92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3" y="83"/>
                  </a:lnTo>
                  <a:lnTo>
                    <a:pt x="15" y="76"/>
                  </a:lnTo>
                  <a:lnTo>
                    <a:pt x="20" y="66"/>
                  </a:lnTo>
                  <a:lnTo>
                    <a:pt x="26" y="57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45" y="28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58" y="6"/>
                  </a:lnTo>
                  <a:lnTo>
                    <a:pt x="58" y="4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09" name="Freeform 321"/>
            <p:cNvSpPr/>
            <p:nvPr/>
          </p:nvSpPr>
          <p:spPr bwMode="auto">
            <a:xfrm>
              <a:off x="2108201" y="1452563"/>
              <a:ext cx="20638" cy="38100"/>
            </a:xfrm>
            <a:custGeom>
              <a:avLst/>
              <a:gdLst/>
              <a:ahLst/>
              <a:cxnLst>
                <a:cxn ang="0">
                  <a:pos x="43" y="1"/>
                </a:cxn>
                <a:cxn ang="0">
                  <a:pos x="43" y="1"/>
                </a:cxn>
                <a:cxn ang="0">
                  <a:pos x="35" y="11"/>
                </a:cxn>
                <a:cxn ang="0">
                  <a:pos x="27" y="21"/>
                </a:cxn>
                <a:cxn ang="0">
                  <a:pos x="19" y="32"/>
                </a:cxn>
                <a:cxn ang="0">
                  <a:pos x="14" y="43"/>
                </a:cxn>
                <a:cxn ang="0">
                  <a:pos x="14" y="43"/>
                </a:cxn>
                <a:cxn ang="0">
                  <a:pos x="5" y="68"/>
                </a:cxn>
                <a:cxn ang="0">
                  <a:pos x="1" y="80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6"/>
                </a:cxn>
                <a:cxn ang="0">
                  <a:pos x="1" y="97"/>
                </a:cxn>
                <a:cxn ang="0">
                  <a:pos x="2" y="98"/>
                </a:cxn>
                <a:cxn ang="0">
                  <a:pos x="5" y="98"/>
                </a:cxn>
                <a:cxn ang="0">
                  <a:pos x="9" y="97"/>
                </a:cxn>
                <a:cxn ang="0">
                  <a:pos x="10" y="96"/>
                </a:cxn>
                <a:cxn ang="0">
                  <a:pos x="12" y="93"/>
                </a:cxn>
                <a:cxn ang="0">
                  <a:pos x="12" y="93"/>
                </a:cxn>
                <a:cxn ang="0">
                  <a:pos x="13" y="83"/>
                </a:cxn>
                <a:cxn ang="0">
                  <a:pos x="17" y="72"/>
                </a:cxn>
                <a:cxn ang="0">
                  <a:pos x="21" y="62"/>
                </a:cxn>
                <a:cxn ang="0">
                  <a:pos x="23" y="51"/>
                </a:cxn>
                <a:cxn ang="0">
                  <a:pos x="23" y="51"/>
                </a:cxn>
                <a:cxn ang="0">
                  <a:pos x="29" y="39"/>
                </a:cxn>
                <a:cxn ang="0">
                  <a:pos x="35" y="29"/>
                </a:cxn>
                <a:cxn ang="0">
                  <a:pos x="43" y="18"/>
                </a:cxn>
                <a:cxn ang="0">
                  <a:pos x="51" y="9"/>
                </a:cxn>
                <a:cxn ang="0">
                  <a:pos x="51" y="9"/>
                </a:cxn>
                <a:cxn ang="0">
                  <a:pos x="52" y="8"/>
                </a:cxn>
                <a:cxn ang="0">
                  <a:pos x="53" y="5"/>
                </a:cxn>
                <a:cxn ang="0">
                  <a:pos x="51" y="1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3" y="1"/>
                </a:cxn>
                <a:cxn ang="0">
                  <a:pos x="43" y="1"/>
                </a:cxn>
              </a:cxnLst>
              <a:rect l="0" t="0" r="r" b="b"/>
              <a:pathLst>
                <a:path w="53" h="98">
                  <a:moveTo>
                    <a:pt x="43" y="1"/>
                  </a:moveTo>
                  <a:lnTo>
                    <a:pt x="43" y="1"/>
                  </a:lnTo>
                  <a:lnTo>
                    <a:pt x="35" y="11"/>
                  </a:lnTo>
                  <a:lnTo>
                    <a:pt x="27" y="21"/>
                  </a:lnTo>
                  <a:lnTo>
                    <a:pt x="19" y="32"/>
                  </a:lnTo>
                  <a:lnTo>
                    <a:pt x="14" y="43"/>
                  </a:lnTo>
                  <a:lnTo>
                    <a:pt x="14" y="43"/>
                  </a:lnTo>
                  <a:lnTo>
                    <a:pt x="5" y="68"/>
                  </a:lnTo>
                  <a:lnTo>
                    <a:pt x="1" y="80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2" y="98"/>
                  </a:lnTo>
                  <a:lnTo>
                    <a:pt x="5" y="98"/>
                  </a:lnTo>
                  <a:lnTo>
                    <a:pt x="9" y="97"/>
                  </a:lnTo>
                  <a:lnTo>
                    <a:pt x="10" y="96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3" y="83"/>
                  </a:lnTo>
                  <a:lnTo>
                    <a:pt x="17" y="72"/>
                  </a:lnTo>
                  <a:lnTo>
                    <a:pt x="21" y="62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9" y="39"/>
                  </a:lnTo>
                  <a:lnTo>
                    <a:pt x="35" y="29"/>
                  </a:lnTo>
                  <a:lnTo>
                    <a:pt x="43" y="18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52" y="8"/>
                  </a:lnTo>
                  <a:lnTo>
                    <a:pt x="53" y="5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3" y="1"/>
                  </a:lnTo>
                  <a:lnTo>
                    <a:pt x="4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10" name="Freeform 322"/>
            <p:cNvSpPr/>
            <p:nvPr/>
          </p:nvSpPr>
          <p:spPr bwMode="auto">
            <a:xfrm>
              <a:off x="2133601" y="1479551"/>
              <a:ext cx="15875" cy="34925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22" y="13"/>
                </a:cxn>
                <a:cxn ang="0">
                  <a:pos x="20" y="22"/>
                </a:cxn>
                <a:cxn ang="0">
                  <a:pos x="16" y="33"/>
                </a:cxn>
                <a:cxn ang="0">
                  <a:pos x="13" y="43"/>
                </a:cxn>
                <a:cxn ang="0">
                  <a:pos x="13" y="43"/>
                </a:cxn>
                <a:cxn ang="0">
                  <a:pos x="9" y="55"/>
                </a:cxn>
                <a:cxn ang="0">
                  <a:pos x="5" y="67"/>
                </a:cxn>
                <a:cxn ang="0">
                  <a:pos x="5" y="67"/>
                </a:cxn>
                <a:cxn ang="0">
                  <a:pos x="3" y="73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4" y="88"/>
                </a:cxn>
                <a:cxn ang="0">
                  <a:pos x="7" y="88"/>
                </a:cxn>
                <a:cxn ang="0">
                  <a:pos x="8" y="88"/>
                </a:cxn>
                <a:cxn ang="0">
                  <a:pos x="9" y="85"/>
                </a:cxn>
                <a:cxn ang="0">
                  <a:pos x="11" y="84"/>
                </a:cxn>
                <a:cxn ang="0">
                  <a:pos x="11" y="84"/>
                </a:cxn>
                <a:cxn ang="0">
                  <a:pos x="12" y="76"/>
                </a:cxn>
                <a:cxn ang="0">
                  <a:pos x="16" y="69"/>
                </a:cxn>
                <a:cxn ang="0">
                  <a:pos x="19" y="63"/>
                </a:cxn>
                <a:cxn ang="0">
                  <a:pos x="21" y="55"/>
                </a:cxn>
                <a:cxn ang="0">
                  <a:pos x="21" y="55"/>
                </a:cxn>
                <a:cxn ang="0">
                  <a:pos x="28" y="32"/>
                </a:cxn>
                <a:cxn ang="0">
                  <a:pos x="32" y="20"/>
                </a:cxn>
                <a:cxn ang="0">
                  <a:pos x="37" y="9"/>
                </a:cxn>
                <a:cxn ang="0">
                  <a:pos x="37" y="9"/>
                </a:cxn>
                <a:cxn ang="0">
                  <a:pos x="38" y="7"/>
                </a:cxn>
                <a:cxn ang="0">
                  <a:pos x="37" y="4"/>
                </a:cxn>
                <a:cxn ang="0">
                  <a:pos x="34" y="1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8" h="88">
                  <a:moveTo>
                    <a:pt x="26" y="3"/>
                  </a:moveTo>
                  <a:lnTo>
                    <a:pt x="26" y="3"/>
                  </a:lnTo>
                  <a:lnTo>
                    <a:pt x="22" y="13"/>
                  </a:lnTo>
                  <a:lnTo>
                    <a:pt x="20" y="22"/>
                  </a:lnTo>
                  <a:lnTo>
                    <a:pt x="16" y="3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9" y="55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3" y="73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4" y="88"/>
                  </a:lnTo>
                  <a:lnTo>
                    <a:pt x="7" y="88"/>
                  </a:lnTo>
                  <a:lnTo>
                    <a:pt x="8" y="88"/>
                  </a:lnTo>
                  <a:lnTo>
                    <a:pt x="9" y="85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2" y="76"/>
                  </a:lnTo>
                  <a:lnTo>
                    <a:pt x="16" y="69"/>
                  </a:lnTo>
                  <a:lnTo>
                    <a:pt x="19" y="63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28" y="32"/>
                  </a:lnTo>
                  <a:lnTo>
                    <a:pt x="32" y="20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8" y="7"/>
                  </a:lnTo>
                  <a:lnTo>
                    <a:pt x="37" y="4"/>
                  </a:lnTo>
                  <a:lnTo>
                    <a:pt x="34" y="1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11" name="Freeform 323"/>
            <p:cNvSpPr/>
            <p:nvPr/>
          </p:nvSpPr>
          <p:spPr bwMode="auto">
            <a:xfrm>
              <a:off x="2168526" y="1484313"/>
              <a:ext cx="14288" cy="34925"/>
            </a:xfrm>
            <a:custGeom>
              <a:avLst/>
              <a:gdLst/>
              <a:ahLst/>
              <a:cxnLst>
                <a:cxn ang="0">
                  <a:pos x="23" y="5"/>
                </a:cxn>
                <a:cxn ang="0">
                  <a:pos x="23" y="5"/>
                </a:cxn>
                <a:cxn ang="0">
                  <a:pos x="22" y="10"/>
                </a:cxn>
                <a:cxn ang="0">
                  <a:pos x="19" y="13"/>
                </a:cxn>
                <a:cxn ang="0">
                  <a:pos x="17" y="15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3" y="28"/>
                </a:cxn>
                <a:cxn ang="0">
                  <a:pos x="12" y="39"/>
                </a:cxn>
                <a:cxn ang="0">
                  <a:pos x="12" y="39"/>
                </a:cxn>
                <a:cxn ang="0">
                  <a:pos x="9" y="49"/>
                </a:cxn>
                <a:cxn ang="0">
                  <a:pos x="6" y="60"/>
                </a:cxn>
                <a:cxn ang="0">
                  <a:pos x="2" y="70"/>
                </a:cxn>
                <a:cxn ang="0">
                  <a:pos x="0" y="81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4" y="86"/>
                </a:cxn>
                <a:cxn ang="0">
                  <a:pos x="5" y="86"/>
                </a:cxn>
                <a:cxn ang="0">
                  <a:pos x="9" y="85"/>
                </a:cxn>
                <a:cxn ang="0">
                  <a:pos x="10" y="83"/>
                </a:cxn>
                <a:cxn ang="0">
                  <a:pos x="12" y="81"/>
                </a:cxn>
                <a:cxn ang="0">
                  <a:pos x="12" y="81"/>
                </a:cxn>
                <a:cxn ang="0">
                  <a:pos x="13" y="73"/>
                </a:cxn>
                <a:cxn ang="0">
                  <a:pos x="16" y="66"/>
                </a:cxn>
                <a:cxn ang="0">
                  <a:pos x="21" y="53"/>
                </a:cxn>
                <a:cxn ang="0">
                  <a:pos x="21" y="53"/>
                </a:cxn>
                <a:cxn ang="0">
                  <a:pos x="22" y="47"/>
                </a:cxn>
                <a:cxn ang="0">
                  <a:pos x="23" y="41"/>
                </a:cxn>
                <a:cxn ang="0">
                  <a:pos x="26" y="28"/>
                </a:cxn>
                <a:cxn ang="0">
                  <a:pos x="26" y="28"/>
                </a:cxn>
                <a:cxn ang="0">
                  <a:pos x="27" y="23"/>
                </a:cxn>
                <a:cxn ang="0">
                  <a:pos x="30" y="17"/>
                </a:cxn>
                <a:cxn ang="0">
                  <a:pos x="33" y="11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30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3" y="5"/>
                </a:cxn>
                <a:cxn ang="0">
                  <a:pos x="23" y="5"/>
                </a:cxn>
              </a:cxnLst>
              <a:rect l="0" t="0" r="r" b="b"/>
              <a:pathLst>
                <a:path w="34" h="86">
                  <a:moveTo>
                    <a:pt x="23" y="5"/>
                  </a:moveTo>
                  <a:lnTo>
                    <a:pt x="23" y="5"/>
                  </a:lnTo>
                  <a:lnTo>
                    <a:pt x="22" y="10"/>
                  </a:lnTo>
                  <a:lnTo>
                    <a:pt x="19" y="13"/>
                  </a:lnTo>
                  <a:lnTo>
                    <a:pt x="17" y="1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3" y="28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9" y="49"/>
                  </a:lnTo>
                  <a:lnTo>
                    <a:pt x="6" y="60"/>
                  </a:lnTo>
                  <a:lnTo>
                    <a:pt x="2" y="70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4" y="86"/>
                  </a:lnTo>
                  <a:lnTo>
                    <a:pt x="5" y="86"/>
                  </a:lnTo>
                  <a:lnTo>
                    <a:pt x="9" y="85"/>
                  </a:lnTo>
                  <a:lnTo>
                    <a:pt x="10" y="83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3" y="73"/>
                  </a:lnTo>
                  <a:lnTo>
                    <a:pt x="16" y="66"/>
                  </a:lnTo>
                  <a:lnTo>
                    <a:pt x="21" y="53"/>
                  </a:lnTo>
                  <a:lnTo>
                    <a:pt x="21" y="53"/>
                  </a:lnTo>
                  <a:lnTo>
                    <a:pt x="22" y="47"/>
                  </a:lnTo>
                  <a:lnTo>
                    <a:pt x="23" y="41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7" y="23"/>
                  </a:lnTo>
                  <a:lnTo>
                    <a:pt x="30" y="17"/>
                  </a:lnTo>
                  <a:lnTo>
                    <a:pt x="33" y="11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3" y="5"/>
                  </a:lnTo>
                  <a:lnTo>
                    <a:pt x="2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12" name="Freeform 324"/>
            <p:cNvSpPr/>
            <p:nvPr/>
          </p:nvSpPr>
          <p:spPr bwMode="auto">
            <a:xfrm>
              <a:off x="2206626" y="1493838"/>
              <a:ext cx="17463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3" y="14"/>
                </a:cxn>
                <a:cxn ang="0">
                  <a:pos x="31" y="24"/>
                </a:cxn>
                <a:cxn ang="0">
                  <a:pos x="28" y="31"/>
                </a:cxn>
                <a:cxn ang="0">
                  <a:pos x="24" y="41"/>
                </a:cxn>
                <a:cxn ang="0">
                  <a:pos x="13" y="56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3" y="79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11" y="79"/>
                </a:cxn>
                <a:cxn ang="0">
                  <a:pos x="11" y="79"/>
                </a:cxn>
                <a:cxn ang="0">
                  <a:pos x="22" y="63"/>
                </a:cxn>
                <a:cxn ang="0">
                  <a:pos x="34" y="45"/>
                </a:cxn>
                <a:cxn ang="0">
                  <a:pos x="38" y="35"/>
                </a:cxn>
                <a:cxn ang="0">
                  <a:pos x="42" y="26"/>
                </a:cxn>
                <a:cxn ang="0">
                  <a:pos x="45" y="16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5" y="1"/>
                </a:cxn>
                <a:cxn ang="0">
                  <a:pos x="41" y="0"/>
                </a:cxn>
                <a:cxn ang="0">
                  <a:pos x="37" y="1"/>
                </a:cxn>
                <a:cxn ang="0">
                  <a:pos x="35" y="4"/>
                </a:cxn>
                <a:cxn ang="0">
                  <a:pos x="34" y="7"/>
                </a:cxn>
                <a:cxn ang="0">
                  <a:pos x="34" y="7"/>
                </a:cxn>
              </a:cxnLst>
              <a:rect l="0" t="0" r="r" b="b"/>
              <a:pathLst>
                <a:path w="46" h="80">
                  <a:moveTo>
                    <a:pt x="34" y="7"/>
                  </a:moveTo>
                  <a:lnTo>
                    <a:pt x="34" y="7"/>
                  </a:lnTo>
                  <a:lnTo>
                    <a:pt x="33" y="14"/>
                  </a:lnTo>
                  <a:lnTo>
                    <a:pt x="31" y="24"/>
                  </a:lnTo>
                  <a:lnTo>
                    <a:pt x="28" y="31"/>
                  </a:lnTo>
                  <a:lnTo>
                    <a:pt x="24" y="41"/>
                  </a:lnTo>
                  <a:lnTo>
                    <a:pt x="13" y="56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3" y="79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22" y="63"/>
                  </a:lnTo>
                  <a:lnTo>
                    <a:pt x="34" y="45"/>
                  </a:lnTo>
                  <a:lnTo>
                    <a:pt x="38" y="35"/>
                  </a:lnTo>
                  <a:lnTo>
                    <a:pt x="42" y="26"/>
                  </a:lnTo>
                  <a:lnTo>
                    <a:pt x="45" y="16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5" y="1"/>
                  </a:lnTo>
                  <a:lnTo>
                    <a:pt x="41" y="0"/>
                  </a:lnTo>
                  <a:lnTo>
                    <a:pt x="37" y="1"/>
                  </a:lnTo>
                  <a:lnTo>
                    <a:pt x="35" y="4"/>
                  </a:lnTo>
                  <a:lnTo>
                    <a:pt x="34" y="7"/>
                  </a:lnTo>
                  <a:lnTo>
                    <a:pt x="34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13" name="Freeform 325"/>
            <p:cNvSpPr/>
            <p:nvPr/>
          </p:nvSpPr>
          <p:spPr bwMode="auto">
            <a:xfrm>
              <a:off x="2244726" y="1489076"/>
              <a:ext cx="23813" cy="34925"/>
            </a:xfrm>
            <a:custGeom>
              <a:avLst/>
              <a:gdLst/>
              <a:ahLst/>
              <a:cxnLst>
                <a:cxn ang="0">
                  <a:pos x="51" y="3"/>
                </a:cxn>
                <a:cxn ang="0">
                  <a:pos x="51" y="3"/>
                </a:cxn>
                <a:cxn ang="0">
                  <a:pos x="43" y="12"/>
                </a:cxn>
                <a:cxn ang="0">
                  <a:pos x="37" y="21"/>
                </a:cxn>
                <a:cxn ang="0">
                  <a:pos x="27" y="42"/>
                </a:cxn>
                <a:cxn ang="0">
                  <a:pos x="27" y="42"/>
                </a:cxn>
                <a:cxn ang="0">
                  <a:pos x="20" y="51"/>
                </a:cxn>
                <a:cxn ang="0">
                  <a:pos x="14" y="60"/>
                </a:cxn>
                <a:cxn ang="0">
                  <a:pos x="6" y="70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2" y="88"/>
                </a:cxn>
                <a:cxn ang="0">
                  <a:pos x="6" y="88"/>
                </a:cxn>
                <a:cxn ang="0">
                  <a:pos x="9" y="88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15" y="76"/>
                </a:cxn>
                <a:cxn ang="0">
                  <a:pos x="22" y="68"/>
                </a:cxn>
                <a:cxn ang="0">
                  <a:pos x="28" y="60"/>
                </a:cxn>
                <a:cxn ang="0">
                  <a:pos x="35" y="51"/>
                </a:cxn>
                <a:cxn ang="0">
                  <a:pos x="35" y="51"/>
                </a:cxn>
                <a:cxn ang="0">
                  <a:pos x="45" y="30"/>
                </a:cxn>
                <a:cxn ang="0">
                  <a:pos x="51" y="20"/>
                </a:cxn>
                <a:cxn ang="0">
                  <a:pos x="58" y="11"/>
                </a:cxn>
                <a:cxn ang="0">
                  <a:pos x="58" y="11"/>
                </a:cxn>
                <a:cxn ang="0">
                  <a:pos x="60" y="8"/>
                </a:cxn>
                <a:cxn ang="0">
                  <a:pos x="60" y="7"/>
                </a:cxn>
                <a:cxn ang="0">
                  <a:pos x="58" y="3"/>
                </a:cxn>
                <a:cxn ang="0">
                  <a:pos x="54" y="0"/>
                </a:cxn>
                <a:cxn ang="0">
                  <a:pos x="52" y="2"/>
                </a:cxn>
                <a:cxn ang="0">
                  <a:pos x="51" y="3"/>
                </a:cxn>
                <a:cxn ang="0">
                  <a:pos x="51" y="3"/>
                </a:cxn>
              </a:cxnLst>
              <a:rect l="0" t="0" r="r" b="b"/>
              <a:pathLst>
                <a:path w="60" h="88">
                  <a:moveTo>
                    <a:pt x="51" y="3"/>
                  </a:moveTo>
                  <a:lnTo>
                    <a:pt x="51" y="3"/>
                  </a:lnTo>
                  <a:lnTo>
                    <a:pt x="43" y="12"/>
                  </a:lnTo>
                  <a:lnTo>
                    <a:pt x="37" y="21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0" y="51"/>
                  </a:lnTo>
                  <a:lnTo>
                    <a:pt x="14" y="60"/>
                  </a:lnTo>
                  <a:lnTo>
                    <a:pt x="6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2" y="88"/>
                  </a:lnTo>
                  <a:lnTo>
                    <a:pt x="6" y="88"/>
                  </a:lnTo>
                  <a:lnTo>
                    <a:pt x="9" y="88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15" y="76"/>
                  </a:lnTo>
                  <a:lnTo>
                    <a:pt x="22" y="68"/>
                  </a:lnTo>
                  <a:lnTo>
                    <a:pt x="28" y="60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45" y="30"/>
                  </a:lnTo>
                  <a:lnTo>
                    <a:pt x="51" y="2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60" y="8"/>
                  </a:lnTo>
                  <a:lnTo>
                    <a:pt x="60" y="7"/>
                  </a:lnTo>
                  <a:lnTo>
                    <a:pt x="58" y="3"/>
                  </a:lnTo>
                  <a:lnTo>
                    <a:pt x="54" y="0"/>
                  </a:lnTo>
                  <a:lnTo>
                    <a:pt x="52" y="2"/>
                  </a:lnTo>
                  <a:lnTo>
                    <a:pt x="51" y="3"/>
                  </a:lnTo>
                  <a:lnTo>
                    <a:pt x="5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14" name="Freeform 326"/>
            <p:cNvSpPr/>
            <p:nvPr/>
          </p:nvSpPr>
          <p:spPr bwMode="auto">
            <a:xfrm>
              <a:off x="2284414" y="1479551"/>
              <a:ext cx="22225" cy="39688"/>
            </a:xfrm>
            <a:custGeom>
              <a:avLst/>
              <a:gdLst/>
              <a:ahLst/>
              <a:cxnLst>
                <a:cxn ang="0">
                  <a:pos x="43" y="2"/>
                </a:cxn>
                <a:cxn ang="0">
                  <a:pos x="43" y="2"/>
                </a:cxn>
                <a:cxn ang="0">
                  <a:pos x="33" y="21"/>
                </a:cxn>
                <a:cxn ang="0">
                  <a:pos x="27" y="30"/>
                </a:cxn>
                <a:cxn ang="0">
                  <a:pos x="23" y="40"/>
                </a:cxn>
                <a:cxn ang="0">
                  <a:pos x="23" y="40"/>
                </a:cxn>
                <a:cxn ang="0">
                  <a:pos x="16" y="61"/>
                </a:cxn>
                <a:cxn ang="0">
                  <a:pos x="16" y="61"/>
                </a:cxn>
                <a:cxn ang="0">
                  <a:pos x="13" y="69"/>
                </a:cxn>
                <a:cxn ang="0">
                  <a:pos x="9" y="77"/>
                </a:cxn>
                <a:cxn ang="0">
                  <a:pos x="1" y="90"/>
                </a:cxn>
                <a:cxn ang="0">
                  <a:pos x="1" y="90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4" y="98"/>
                </a:cxn>
                <a:cxn ang="0">
                  <a:pos x="8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7"/>
                </a:cxn>
                <a:cxn ang="0">
                  <a:pos x="21" y="78"/>
                </a:cxn>
                <a:cxn ang="0">
                  <a:pos x="25" y="69"/>
                </a:cxn>
                <a:cxn ang="0">
                  <a:pos x="29" y="59"/>
                </a:cxn>
                <a:cxn ang="0">
                  <a:pos x="29" y="59"/>
                </a:cxn>
                <a:cxn ang="0">
                  <a:pos x="33" y="46"/>
                </a:cxn>
                <a:cxn ang="0">
                  <a:pos x="39" y="32"/>
                </a:cxn>
                <a:cxn ang="0">
                  <a:pos x="52" y="9"/>
                </a:cxn>
                <a:cxn ang="0">
                  <a:pos x="52" y="9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1" y="1"/>
                </a:cxn>
                <a:cxn ang="0">
                  <a:pos x="47" y="0"/>
                </a:cxn>
                <a:cxn ang="0">
                  <a:pos x="44" y="1"/>
                </a:cxn>
                <a:cxn ang="0">
                  <a:pos x="43" y="2"/>
                </a:cxn>
                <a:cxn ang="0">
                  <a:pos x="43" y="2"/>
                </a:cxn>
              </a:cxnLst>
              <a:rect l="0" t="0" r="r" b="b"/>
              <a:pathLst>
                <a:path w="54" h="99">
                  <a:moveTo>
                    <a:pt x="43" y="2"/>
                  </a:moveTo>
                  <a:lnTo>
                    <a:pt x="43" y="2"/>
                  </a:lnTo>
                  <a:lnTo>
                    <a:pt x="33" y="21"/>
                  </a:lnTo>
                  <a:lnTo>
                    <a:pt x="27" y="30"/>
                  </a:lnTo>
                  <a:lnTo>
                    <a:pt x="23" y="40"/>
                  </a:lnTo>
                  <a:lnTo>
                    <a:pt x="23" y="40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3" y="69"/>
                  </a:lnTo>
                  <a:lnTo>
                    <a:pt x="9" y="77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4" y="98"/>
                  </a:lnTo>
                  <a:lnTo>
                    <a:pt x="8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7"/>
                  </a:lnTo>
                  <a:lnTo>
                    <a:pt x="21" y="78"/>
                  </a:lnTo>
                  <a:lnTo>
                    <a:pt x="25" y="69"/>
                  </a:lnTo>
                  <a:lnTo>
                    <a:pt x="29" y="59"/>
                  </a:lnTo>
                  <a:lnTo>
                    <a:pt x="29" y="59"/>
                  </a:lnTo>
                  <a:lnTo>
                    <a:pt x="33" y="46"/>
                  </a:lnTo>
                  <a:lnTo>
                    <a:pt x="39" y="32"/>
                  </a:lnTo>
                  <a:lnTo>
                    <a:pt x="52" y="9"/>
                  </a:lnTo>
                  <a:lnTo>
                    <a:pt x="52" y="9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1"/>
                  </a:lnTo>
                  <a:lnTo>
                    <a:pt x="43" y="2"/>
                  </a:lnTo>
                  <a:lnTo>
                    <a:pt x="4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15" name="Freeform 327"/>
            <p:cNvSpPr/>
            <p:nvPr/>
          </p:nvSpPr>
          <p:spPr bwMode="auto">
            <a:xfrm>
              <a:off x="2322514" y="1460501"/>
              <a:ext cx="11113" cy="34925"/>
            </a:xfrm>
            <a:custGeom>
              <a:avLst/>
              <a:gdLst/>
              <a:ahLst/>
              <a:cxnLst>
                <a:cxn ang="0">
                  <a:pos x="16" y="6"/>
                </a:cxn>
                <a:cxn ang="0">
                  <a:pos x="16" y="6"/>
                </a:cxn>
                <a:cxn ang="0">
                  <a:pos x="13" y="25"/>
                </a:cxn>
                <a:cxn ang="0">
                  <a:pos x="11" y="44"/>
                </a:cxn>
                <a:cxn ang="0">
                  <a:pos x="0" y="81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4" y="88"/>
                </a:cxn>
                <a:cxn ang="0">
                  <a:pos x="9" y="88"/>
                </a:cxn>
                <a:cxn ang="0">
                  <a:pos x="11" y="87"/>
                </a:cxn>
                <a:cxn ang="0">
                  <a:pos x="12" y="84"/>
                </a:cxn>
                <a:cxn ang="0">
                  <a:pos x="12" y="84"/>
                </a:cxn>
                <a:cxn ang="0">
                  <a:pos x="21" y="45"/>
                </a:cxn>
                <a:cxn ang="0">
                  <a:pos x="25" y="27"/>
                </a:cxn>
                <a:cxn ang="0">
                  <a:pos x="28" y="6"/>
                </a:cxn>
                <a:cxn ang="0">
                  <a:pos x="28" y="6"/>
                </a:cxn>
                <a:cxn ang="0">
                  <a:pos x="26" y="4"/>
                </a:cxn>
                <a:cxn ang="0">
                  <a:pos x="25" y="2"/>
                </a:cxn>
                <a:cxn ang="0">
                  <a:pos x="21" y="0"/>
                </a:cxn>
                <a:cxn ang="0">
                  <a:pos x="17" y="2"/>
                </a:cxn>
                <a:cxn ang="0">
                  <a:pos x="16" y="4"/>
                </a:cxn>
                <a:cxn ang="0">
                  <a:pos x="16" y="6"/>
                </a:cxn>
                <a:cxn ang="0">
                  <a:pos x="16" y="6"/>
                </a:cxn>
              </a:cxnLst>
              <a:rect l="0" t="0" r="r" b="b"/>
              <a:pathLst>
                <a:path w="28" h="88">
                  <a:moveTo>
                    <a:pt x="16" y="6"/>
                  </a:moveTo>
                  <a:lnTo>
                    <a:pt x="16" y="6"/>
                  </a:lnTo>
                  <a:lnTo>
                    <a:pt x="13" y="25"/>
                  </a:lnTo>
                  <a:lnTo>
                    <a:pt x="11" y="44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4" y="88"/>
                  </a:lnTo>
                  <a:lnTo>
                    <a:pt x="9" y="88"/>
                  </a:lnTo>
                  <a:lnTo>
                    <a:pt x="11" y="87"/>
                  </a:lnTo>
                  <a:lnTo>
                    <a:pt x="12" y="84"/>
                  </a:lnTo>
                  <a:lnTo>
                    <a:pt x="12" y="84"/>
                  </a:lnTo>
                  <a:lnTo>
                    <a:pt x="21" y="45"/>
                  </a:lnTo>
                  <a:lnTo>
                    <a:pt x="25" y="2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6" y="4"/>
                  </a:lnTo>
                  <a:lnTo>
                    <a:pt x="25" y="2"/>
                  </a:lnTo>
                  <a:lnTo>
                    <a:pt x="21" y="0"/>
                  </a:lnTo>
                  <a:lnTo>
                    <a:pt x="17" y="2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6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16" name="Freeform 328"/>
            <p:cNvSpPr/>
            <p:nvPr/>
          </p:nvSpPr>
          <p:spPr bwMode="auto">
            <a:xfrm>
              <a:off x="2166939" y="1236663"/>
              <a:ext cx="15875" cy="238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3"/>
                </a:cxn>
                <a:cxn ang="0">
                  <a:pos x="27" y="5"/>
                </a:cxn>
                <a:cxn ang="0">
                  <a:pos x="27" y="8"/>
                </a:cxn>
                <a:cxn ang="0">
                  <a:pos x="27" y="8"/>
                </a:cxn>
                <a:cxn ang="0">
                  <a:pos x="21" y="21"/>
                </a:cxn>
                <a:cxn ang="0">
                  <a:pos x="11" y="33"/>
                </a:cxn>
                <a:cxn ang="0">
                  <a:pos x="11" y="33"/>
                </a:cxn>
                <a:cxn ang="0">
                  <a:pos x="7" y="38"/>
                </a:cxn>
                <a:cxn ang="0">
                  <a:pos x="4" y="45"/>
                </a:cxn>
                <a:cxn ang="0">
                  <a:pos x="0" y="51"/>
                </a:cxn>
                <a:cxn ang="0">
                  <a:pos x="0" y="55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2" y="59"/>
                </a:cxn>
                <a:cxn ang="0">
                  <a:pos x="5" y="60"/>
                </a:cxn>
                <a:cxn ang="0">
                  <a:pos x="7" y="60"/>
                </a:cxn>
                <a:cxn ang="0">
                  <a:pos x="11" y="58"/>
                </a:cxn>
                <a:cxn ang="0">
                  <a:pos x="11" y="55"/>
                </a:cxn>
                <a:cxn ang="0">
                  <a:pos x="11" y="54"/>
                </a:cxn>
                <a:cxn ang="0">
                  <a:pos x="11" y="54"/>
                </a:cxn>
                <a:cxn ang="0">
                  <a:pos x="11" y="52"/>
                </a:cxn>
                <a:cxn ang="0">
                  <a:pos x="11" y="52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24" y="35"/>
                </a:cxn>
                <a:cxn ang="0">
                  <a:pos x="24" y="35"/>
                </a:cxn>
                <a:cxn ang="0">
                  <a:pos x="28" y="29"/>
                </a:cxn>
                <a:cxn ang="0">
                  <a:pos x="32" y="22"/>
                </a:cxn>
                <a:cxn ang="0">
                  <a:pos x="36" y="16"/>
                </a:cxn>
                <a:cxn ang="0">
                  <a:pos x="40" y="9"/>
                </a:cxn>
                <a:cxn ang="0">
                  <a:pos x="40" y="9"/>
                </a:cxn>
                <a:cxn ang="0">
                  <a:pos x="41" y="7"/>
                </a:cxn>
                <a:cxn ang="0">
                  <a:pos x="41" y="3"/>
                </a:cxn>
                <a:cxn ang="0">
                  <a:pos x="40" y="0"/>
                </a:cxn>
                <a:cxn ang="0">
                  <a:pos x="36" y="0"/>
                </a:cxn>
                <a:cxn ang="0">
                  <a:pos x="36" y="0"/>
                </a:cxn>
              </a:cxnLst>
              <a:rect l="0" t="0" r="r" b="b"/>
              <a:pathLst>
                <a:path w="41" h="60">
                  <a:moveTo>
                    <a:pt x="36" y="0"/>
                  </a:moveTo>
                  <a:lnTo>
                    <a:pt x="32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3"/>
                  </a:lnTo>
                  <a:lnTo>
                    <a:pt x="27" y="5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1" y="21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7" y="38"/>
                  </a:lnTo>
                  <a:lnTo>
                    <a:pt x="4" y="45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2" y="59"/>
                  </a:lnTo>
                  <a:lnTo>
                    <a:pt x="5" y="60"/>
                  </a:lnTo>
                  <a:lnTo>
                    <a:pt x="7" y="60"/>
                  </a:lnTo>
                  <a:lnTo>
                    <a:pt x="11" y="58"/>
                  </a:lnTo>
                  <a:lnTo>
                    <a:pt x="11" y="55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24" y="35"/>
                  </a:lnTo>
                  <a:lnTo>
                    <a:pt x="24" y="35"/>
                  </a:lnTo>
                  <a:lnTo>
                    <a:pt x="28" y="29"/>
                  </a:lnTo>
                  <a:lnTo>
                    <a:pt x="32" y="22"/>
                  </a:lnTo>
                  <a:lnTo>
                    <a:pt x="36" y="16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1" y="7"/>
                  </a:lnTo>
                  <a:lnTo>
                    <a:pt x="41" y="3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17" name="Freeform 329"/>
            <p:cNvSpPr/>
            <p:nvPr/>
          </p:nvSpPr>
          <p:spPr bwMode="auto">
            <a:xfrm>
              <a:off x="2209801" y="1217613"/>
              <a:ext cx="17463" cy="30163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31" y="8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3" y="24"/>
                </a:cxn>
                <a:cxn ang="0">
                  <a:pos x="21" y="27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16" y="42"/>
                </a:cxn>
                <a:cxn ang="0">
                  <a:pos x="13" y="51"/>
                </a:cxn>
                <a:cxn ang="0">
                  <a:pos x="8" y="59"/>
                </a:cxn>
                <a:cxn ang="0">
                  <a:pos x="1" y="67"/>
                </a:cxn>
                <a:cxn ang="0">
                  <a:pos x="1" y="67"/>
                </a:cxn>
                <a:cxn ang="0">
                  <a:pos x="0" y="69"/>
                </a:cxn>
                <a:cxn ang="0">
                  <a:pos x="0" y="72"/>
                </a:cxn>
                <a:cxn ang="0">
                  <a:pos x="1" y="76"/>
                </a:cxn>
                <a:cxn ang="0">
                  <a:pos x="5" y="77"/>
                </a:cxn>
                <a:cxn ang="0">
                  <a:pos x="8" y="77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4" y="69"/>
                </a:cxn>
                <a:cxn ang="0">
                  <a:pos x="20" y="63"/>
                </a:cxn>
                <a:cxn ang="0">
                  <a:pos x="26" y="48"/>
                </a:cxn>
                <a:cxn ang="0">
                  <a:pos x="26" y="48"/>
                </a:cxn>
                <a:cxn ang="0">
                  <a:pos x="34" y="29"/>
                </a:cxn>
                <a:cxn ang="0">
                  <a:pos x="38" y="20"/>
                </a:cxn>
                <a:cxn ang="0">
                  <a:pos x="44" y="10"/>
                </a:cxn>
                <a:cxn ang="0">
                  <a:pos x="44" y="10"/>
                </a:cxn>
                <a:cxn ang="0">
                  <a:pos x="44" y="8"/>
                </a:cxn>
                <a:cxn ang="0">
                  <a:pos x="46" y="7"/>
                </a:cxn>
                <a:cxn ang="0">
                  <a:pos x="43" y="3"/>
                </a:cxn>
                <a:cxn ang="0">
                  <a:pos x="42" y="1"/>
                </a:cxn>
                <a:cxn ang="0">
                  <a:pos x="39" y="0"/>
                </a:cxn>
                <a:cxn ang="0">
                  <a:pos x="38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6" h="77">
                  <a:moveTo>
                    <a:pt x="35" y="3"/>
                  </a:moveTo>
                  <a:lnTo>
                    <a:pt x="35" y="3"/>
                  </a:lnTo>
                  <a:lnTo>
                    <a:pt x="31" y="8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3" y="24"/>
                  </a:lnTo>
                  <a:lnTo>
                    <a:pt x="21" y="27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16" y="42"/>
                  </a:lnTo>
                  <a:lnTo>
                    <a:pt x="13" y="51"/>
                  </a:lnTo>
                  <a:lnTo>
                    <a:pt x="8" y="59"/>
                  </a:lnTo>
                  <a:lnTo>
                    <a:pt x="1" y="67"/>
                  </a:lnTo>
                  <a:lnTo>
                    <a:pt x="1" y="67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1" y="76"/>
                  </a:lnTo>
                  <a:lnTo>
                    <a:pt x="5" y="77"/>
                  </a:lnTo>
                  <a:lnTo>
                    <a:pt x="8" y="77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4" y="69"/>
                  </a:lnTo>
                  <a:lnTo>
                    <a:pt x="20" y="63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34" y="29"/>
                  </a:lnTo>
                  <a:lnTo>
                    <a:pt x="38" y="20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44" y="8"/>
                  </a:lnTo>
                  <a:lnTo>
                    <a:pt x="46" y="7"/>
                  </a:lnTo>
                  <a:lnTo>
                    <a:pt x="43" y="3"/>
                  </a:lnTo>
                  <a:lnTo>
                    <a:pt x="42" y="1"/>
                  </a:lnTo>
                  <a:lnTo>
                    <a:pt x="39" y="0"/>
                  </a:lnTo>
                  <a:lnTo>
                    <a:pt x="38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18" name="Freeform 330"/>
            <p:cNvSpPr/>
            <p:nvPr/>
          </p:nvSpPr>
          <p:spPr bwMode="auto">
            <a:xfrm>
              <a:off x="2243139" y="1220788"/>
              <a:ext cx="17463" cy="3175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38" y="0"/>
                </a:cxn>
                <a:cxn ang="0">
                  <a:pos x="35" y="0"/>
                </a:cxn>
                <a:cxn ang="0">
                  <a:pos x="32" y="0"/>
                </a:cxn>
                <a:cxn ang="0">
                  <a:pos x="30" y="4"/>
                </a:cxn>
                <a:cxn ang="0">
                  <a:pos x="31" y="8"/>
                </a:cxn>
                <a:cxn ang="0">
                  <a:pos x="32" y="9"/>
                </a:cxn>
                <a:cxn ang="0">
                  <a:pos x="34" y="11"/>
                </a:cxn>
                <a:cxn ang="0">
                  <a:pos x="34" y="11"/>
                </a:cxn>
                <a:cxn ang="0">
                  <a:pos x="32" y="11"/>
                </a:cxn>
                <a:cxn ang="0">
                  <a:pos x="31" y="13"/>
                </a:cxn>
                <a:cxn ang="0">
                  <a:pos x="28" y="18"/>
                </a:cxn>
                <a:cxn ang="0">
                  <a:pos x="24" y="29"/>
                </a:cxn>
                <a:cxn ang="0">
                  <a:pos x="24" y="29"/>
                </a:cxn>
                <a:cxn ang="0">
                  <a:pos x="13" y="50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0" y="75"/>
                </a:cxn>
                <a:cxn ang="0">
                  <a:pos x="2" y="79"/>
                </a:cxn>
                <a:cxn ang="0">
                  <a:pos x="6" y="80"/>
                </a:cxn>
                <a:cxn ang="0">
                  <a:pos x="9" y="79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9" y="63"/>
                </a:cxn>
                <a:cxn ang="0">
                  <a:pos x="34" y="38"/>
                </a:cxn>
                <a:cxn ang="0">
                  <a:pos x="40" y="25"/>
                </a:cxn>
                <a:cxn ang="0">
                  <a:pos x="43" y="13"/>
                </a:cxn>
                <a:cxn ang="0">
                  <a:pos x="44" y="8"/>
                </a:cxn>
                <a:cxn ang="0">
                  <a:pos x="43" y="4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4" h="80">
                  <a:moveTo>
                    <a:pt x="38" y="0"/>
                  </a:moveTo>
                  <a:lnTo>
                    <a:pt x="38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30" y="4"/>
                  </a:lnTo>
                  <a:lnTo>
                    <a:pt x="31" y="8"/>
                  </a:lnTo>
                  <a:lnTo>
                    <a:pt x="32" y="9"/>
                  </a:lnTo>
                  <a:lnTo>
                    <a:pt x="34" y="11"/>
                  </a:lnTo>
                  <a:lnTo>
                    <a:pt x="34" y="11"/>
                  </a:lnTo>
                  <a:lnTo>
                    <a:pt x="32" y="11"/>
                  </a:lnTo>
                  <a:lnTo>
                    <a:pt x="31" y="13"/>
                  </a:lnTo>
                  <a:lnTo>
                    <a:pt x="28" y="18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13" y="50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2" y="79"/>
                  </a:lnTo>
                  <a:lnTo>
                    <a:pt x="6" y="80"/>
                  </a:lnTo>
                  <a:lnTo>
                    <a:pt x="9" y="79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9" y="63"/>
                  </a:lnTo>
                  <a:lnTo>
                    <a:pt x="34" y="38"/>
                  </a:lnTo>
                  <a:lnTo>
                    <a:pt x="40" y="25"/>
                  </a:lnTo>
                  <a:lnTo>
                    <a:pt x="43" y="13"/>
                  </a:lnTo>
                  <a:lnTo>
                    <a:pt x="44" y="8"/>
                  </a:lnTo>
                  <a:lnTo>
                    <a:pt x="43" y="4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19" name="Freeform 331"/>
            <p:cNvSpPr/>
            <p:nvPr/>
          </p:nvSpPr>
          <p:spPr bwMode="auto">
            <a:xfrm>
              <a:off x="2271714" y="1236663"/>
              <a:ext cx="19050" cy="30163"/>
            </a:xfrm>
            <a:custGeom>
              <a:avLst/>
              <a:gdLst/>
              <a:ahLst/>
              <a:cxnLst>
                <a:cxn ang="0">
                  <a:pos x="40" y="1"/>
                </a:cxn>
                <a:cxn ang="0">
                  <a:pos x="40" y="1"/>
                </a:cxn>
                <a:cxn ang="0">
                  <a:pos x="34" y="9"/>
                </a:cxn>
                <a:cxn ang="0">
                  <a:pos x="31" y="17"/>
                </a:cxn>
                <a:cxn ang="0">
                  <a:pos x="31" y="17"/>
                </a:cxn>
                <a:cxn ang="0">
                  <a:pos x="27" y="21"/>
                </a:cxn>
                <a:cxn ang="0">
                  <a:pos x="24" y="26"/>
                </a:cxn>
                <a:cxn ang="0">
                  <a:pos x="22" y="35"/>
                </a:cxn>
                <a:cxn ang="0">
                  <a:pos x="22" y="35"/>
                </a:cxn>
                <a:cxn ang="0">
                  <a:pos x="17" y="45"/>
                </a:cxn>
                <a:cxn ang="0">
                  <a:pos x="11" y="54"/>
                </a:cxn>
                <a:cxn ang="0">
                  <a:pos x="5" y="63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1" y="76"/>
                </a:cxn>
                <a:cxn ang="0">
                  <a:pos x="2" y="79"/>
                </a:cxn>
                <a:cxn ang="0">
                  <a:pos x="3" y="79"/>
                </a:cxn>
                <a:cxn ang="0">
                  <a:pos x="7" y="79"/>
                </a:cxn>
                <a:cxn ang="0">
                  <a:pos x="10" y="77"/>
                </a:cxn>
                <a:cxn ang="0">
                  <a:pos x="11" y="75"/>
                </a:cxn>
                <a:cxn ang="0">
                  <a:pos x="11" y="75"/>
                </a:cxn>
                <a:cxn ang="0">
                  <a:pos x="15" y="67"/>
                </a:cxn>
                <a:cxn ang="0">
                  <a:pos x="22" y="59"/>
                </a:cxn>
                <a:cxn ang="0">
                  <a:pos x="27" y="51"/>
                </a:cxn>
                <a:cxn ang="0">
                  <a:pos x="31" y="42"/>
                </a:cxn>
                <a:cxn ang="0">
                  <a:pos x="31" y="42"/>
                </a:cxn>
                <a:cxn ang="0">
                  <a:pos x="35" y="33"/>
                </a:cxn>
                <a:cxn ang="0">
                  <a:pos x="36" y="29"/>
                </a:cxn>
                <a:cxn ang="0">
                  <a:pos x="40" y="25"/>
                </a:cxn>
                <a:cxn ang="0">
                  <a:pos x="40" y="25"/>
                </a:cxn>
                <a:cxn ang="0">
                  <a:pos x="43" y="21"/>
                </a:cxn>
                <a:cxn ang="0">
                  <a:pos x="44" y="17"/>
                </a:cxn>
                <a:cxn ang="0">
                  <a:pos x="45" y="13"/>
                </a:cxn>
                <a:cxn ang="0">
                  <a:pos x="48" y="9"/>
                </a:cxn>
                <a:cxn ang="0">
                  <a:pos x="48" y="9"/>
                </a:cxn>
                <a:cxn ang="0">
                  <a:pos x="49" y="7"/>
                </a:cxn>
                <a:cxn ang="0">
                  <a:pos x="49" y="5"/>
                </a:cxn>
                <a:cxn ang="0">
                  <a:pos x="48" y="1"/>
                </a:cxn>
                <a:cxn ang="0">
                  <a:pos x="44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40" y="1"/>
                </a:cxn>
              </a:cxnLst>
              <a:rect l="0" t="0" r="r" b="b"/>
              <a:pathLst>
                <a:path w="49" h="79">
                  <a:moveTo>
                    <a:pt x="40" y="1"/>
                  </a:moveTo>
                  <a:lnTo>
                    <a:pt x="40" y="1"/>
                  </a:lnTo>
                  <a:lnTo>
                    <a:pt x="34" y="9"/>
                  </a:lnTo>
                  <a:lnTo>
                    <a:pt x="31" y="17"/>
                  </a:lnTo>
                  <a:lnTo>
                    <a:pt x="31" y="17"/>
                  </a:lnTo>
                  <a:lnTo>
                    <a:pt x="27" y="21"/>
                  </a:lnTo>
                  <a:lnTo>
                    <a:pt x="24" y="2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17" y="45"/>
                  </a:lnTo>
                  <a:lnTo>
                    <a:pt x="11" y="54"/>
                  </a:lnTo>
                  <a:lnTo>
                    <a:pt x="5" y="63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1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7" y="79"/>
                  </a:lnTo>
                  <a:lnTo>
                    <a:pt x="10" y="77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5" y="67"/>
                  </a:lnTo>
                  <a:lnTo>
                    <a:pt x="22" y="59"/>
                  </a:lnTo>
                  <a:lnTo>
                    <a:pt x="27" y="51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5" y="33"/>
                  </a:lnTo>
                  <a:lnTo>
                    <a:pt x="36" y="29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3" y="21"/>
                  </a:lnTo>
                  <a:lnTo>
                    <a:pt x="44" y="17"/>
                  </a:lnTo>
                  <a:lnTo>
                    <a:pt x="45" y="13"/>
                  </a:lnTo>
                  <a:lnTo>
                    <a:pt x="48" y="9"/>
                  </a:lnTo>
                  <a:lnTo>
                    <a:pt x="48" y="9"/>
                  </a:lnTo>
                  <a:lnTo>
                    <a:pt x="49" y="7"/>
                  </a:lnTo>
                  <a:lnTo>
                    <a:pt x="49" y="5"/>
                  </a:lnTo>
                  <a:lnTo>
                    <a:pt x="48" y="1"/>
                  </a:lnTo>
                  <a:lnTo>
                    <a:pt x="44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20" name="Freeform 332"/>
            <p:cNvSpPr/>
            <p:nvPr/>
          </p:nvSpPr>
          <p:spPr bwMode="auto">
            <a:xfrm>
              <a:off x="2284414" y="1263651"/>
              <a:ext cx="22225" cy="34925"/>
            </a:xfrm>
            <a:custGeom>
              <a:avLst/>
              <a:gdLst/>
              <a:ahLst/>
              <a:cxnLst>
                <a:cxn ang="0">
                  <a:pos x="43" y="3"/>
                </a:cxn>
                <a:cxn ang="0">
                  <a:pos x="43" y="3"/>
                </a:cxn>
                <a:cxn ang="0">
                  <a:pos x="32" y="22"/>
                </a:cxn>
                <a:cxn ang="0">
                  <a:pos x="22" y="42"/>
                </a:cxn>
                <a:cxn ang="0">
                  <a:pos x="22" y="42"/>
                </a:cxn>
                <a:cxn ang="0">
                  <a:pos x="10" y="60"/>
                </a:cxn>
                <a:cxn ang="0">
                  <a:pos x="5" y="69"/>
                </a:cxn>
                <a:cxn ang="0">
                  <a:pos x="1" y="80"/>
                </a:cxn>
                <a:cxn ang="0">
                  <a:pos x="1" y="80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5" y="88"/>
                </a:cxn>
                <a:cxn ang="0">
                  <a:pos x="9" y="86"/>
                </a:cxn>
                <a:cxn ang="0">
                  <a:pos x="10" y="85"/>
                </a:cxn>
                <a:cxn ang="0">
                  <a:pos x="11" y="84"/>
                </a:cxn>
                <a:cxn ang="0">
                  <a:pos x="11" y="84"/>
                </a:cxn>
                <a:cxn ang="0">
                  <a:pos x="15" y="72"/>
                </a:cxn>
                <a:cxn ang="0">
                  <a:pos x="22" y="62"/>
                </a:cxn>
                <a:cxn ang="0">
                  <a:pos x="28" y="51"/>
                </a:cxn>
                <a:cxn ang="0">
                  <a:pos x="35" y="41"/>
                </a:cxn>
                <a:cxn ang="0">
                  <a:pos x="35" y="41"/>
                </a:cxn>
                <a:cxn ang="0">
                  <a:pos x="40" y="34"/>
                </a:cxn>
                <a:cxn ang="0">
                  <a:pos x="44" y="25"/>
                </a:cxn>
                <a:cxn ang="0">
                  <a:pos x="48" y="17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53" y="7"/>
                </a:cxn>
                <a:cxn ang="0">
                  <a:pos x="53" y="4"/>
                </a:cxn>
                <a:cxn ang="0">
                  <a:pos x="51" y="1"/>
                </a:cxn>
                <a:cxn ang="0">
                  <a:pos x="47" y="0"/>
                </a:cxn>
                <a:cxn ang="0">
                  <a:pos x="44" y="1"/>
                </a:cxn>
                <a:cxn ang="0">
                  <a:pos x="43" y="3"/>
                </a:cxn>
                <a:cxn ang="0">
                  <a:pos x="43" y="3"/>
                </a:cxn>
              </a:cxnLst>
              <a:rect l="0" t="0" r="r" b="b"/>
              <a:pathLst>
                <a:path w="53" h="88">
                  <a:moveTo>
                    <a:pt x="43" y="3"/>
                  </a:moveTo>
                  <a:lnTo>
                    <a:pt x="43" y="3"/>
                  </a:lnTo>
                  <a:lnTo>
                    <a:pt x="32" y="22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10" y="60"/>
                  </a:lnTo>
                  <a:lnTo>
                    <a:pt x="5" y="69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5" y="88"/>
                  </a:lnTo>
                  <a:lnTo>
                    <a:pt x="9" y="86"/>
                  </a:lnTo>
                  <a:lnTo>
                    <a:pt x="10" y="85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5" y="72"/>
                  </a:lnTo>
                  <a:lnTo>
                    <a:pt x="22" y="62"/>
                  </a:lnTo>
                  <a:lnTo>
                    <a:pt x="28" y="51"/>
                  </a:lnTo>
                  <a:lnTo>
                    <a:pt x="35" y="41"/>
                  </a:lnTo>
                  <a:lnTo>
                    <a:pt x="35" y="41"/>
                  </a:lnTo>
                  <a:lnTo>
                    <a:pt x="40" y="34"/>
                  </a:lnTo>
                  <a:lnTo>
                    <a:pt x="44" y="25"/>
                  </a:lnTo>
                  <a:lnTo>
                    <a:pt x="48" y="17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3" y="7"/>
                  </a:lnTo>
                  <a:lnTo>
                    <a:pt x="53" y="4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1"/>
                  </a:lnTo>
                  <a:lnTo>
                    <a:pt x="43" y="3"/>
                  </a:lnTo>
                  <a:lnTo>
                    <a:pt x="4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21" name="Freeform 333"/>
            <p:cNvSpPr/>
            <p:nvPr/>
          </p:nvSpPr>
          <p:spPr bwMode="auto">
            <a:xfrm>
              <a:off x="2301876" y="1290638"/>
              <a:ext cx="12700" cy="25400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11" y="30"/>
                </a:cxn>
                <a:cxn ang="0">
                  <a:pos x="6" y="43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0" y="60"/>
                </a:cxn>
                <a:cxn ang="0">
                  <a:pos x="2" y="63"/>
                </a:cxn>
                <a:cxn ang="0">
                  <a:pos x="6" y="64"/>
                </a:cxn>
                <a:cxn ang="0">
                  <a:pos x="10" y="64"/>
                </a:cxn>
                <a:cxn ang="0">
                  <a:pos x="11" y="63"/>
                </a:cxn>
                <a:cxn ang="0">
                  <a:pos x="12" y="62"/>
                </a:cxn>
                <a:cxn ang="0">
                  <a:pos x="12" y="62"/>
                </a:cxn>
                <a:cxn ang="0">
                  <a:pos x="16" y="47"/>
                </a:cxn>
                <a:cxn ang="0">
                  <a:pos x="23" y="34"/>
                </a:cxn>
                <a:cxn ang="0">
                  <a:pos x="34" y="9"/>
                </a:cxn>
                <a:cxn ang="0">
                  <a:pos x="34" y="9"/>
                </a:cxn>
                <a:cxn ang="0">
                  <a:pos x="36" y="7"/>
                </a:cxn>
                <a:cxn ang="0">
                  <a:pos x="34" y="4"/>
                </a:cxn>
                <a:cxn ang="0">
                  <a:pos x="32" y="1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6" h="64">
                  <a:moveTo>
                    <a:pt x="24" y="3"/>
                  </a:moveTo>
                  <a:lnTo>
                    <a:pt x="24" y="3"/>
                  </a:lnTo>
                  <a:lnTo>
                    <a:pt x="11" y="30"/>
                  </a:lnTo>
                  <a:lnTo>
                    <a:pt x="6" y="43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0" y="60"/>
                  </a:lnTo>
                  <a:lnTo>
                    <a:pt x="2" y="63"/>
                  </a:lnTo>
                  <a:lnTo>
                    <a:pt x="6" y="64"/>
                  </a:lnTo>
                  <a:lnTo>
                    <a:pt x="10" y="64"/>
                  </a:lnTo>
                  <a:lnTo>
                    <a:pt x="11" y="63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6" y="47"/>
                  </a:lnTo>
                  <a:lnTo>
                    <a:pt x="23" y="34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6" y="7"/>
                  </a:lnTo>
                  <a:lnTo>
                    <a:pt x="34" y="4"/>
                  </a:lnTo>
                  <a:lnTo>
                    <a:pt x="32" y="1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22" name="Freeform 334"/>
            <p:cNvSpPr/>
            <p:nvPr/>
          </p:nvSpPr>
          <p:spPr bwMode="auto">
            <a:xfrm>
              <a:off x="2309814" y="1316038"/>
              <a:ext cx="19050" cy="28575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34" y="5"/>
                </a:cxn>
                <a:cxn ang="0">
                  <a:pos x="31" y="13"/>
                </a:cxn>
                <a:cxn ang="0">
                  <a:pos x="27" y="20"/>
                </a:cxn>
                <a:cxn ang="0">
                  <a:pos x="17" y="35"/>
                </a:cxn>
                <a:cxn ang="0">
                  <a:pos x="17" y="35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3" y="70"/>
                </a:cxn>
                <a:cxn ang="0">
                  <a:pos x="7" y="71"/>
                </a:cxn>
                <a:cxn ang="0">
                  <a:pos x="9" y="70"/>
                </a:cxn>
                <a:cxn ang="0">
                  <a:pos x="10" y="69"/>
                </a:cxn>
                <a:cxn ang="0">
                  <a:pos x="10" y="69"/>
                </a:cxn>
                <a:cxn ang="0">
                  <a:pos x="31" y="34"/>
                </a:cxn>
                <a:cxn ang="0">
                  <a:pos x="31" y="34"/>
                </a:cxn>
                <a:cxn ang="0">
                  <a:pos x="41" y="20"/>
                </a:cxn>
                <a:cxn ang="0">
                  <a:pos x="43" y="13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6" y="2"/>
                </a:cxn>
                <a:cxn ang="0">
                  <a:pos x="44" y="1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7" y="1"/>
                </a:cxn>
                <a:cxn ang="0">
                  <a:pos x="35" y="2"/>
                </a:cxn>
                <a:cxn ang="0">
                  <a:pos x="34" y="5"/>
                </a:cxn>
                <a:cxn ang="0">
                  <a:pos x="34" y="5"/>
                </a:cxn>
              </a:cxnLst>
              <a:rect l="0" t="0" r="r" b="b"/>
              <a:pathLst>
                <a:path w="46" h="71">
                  <a:moveTo>
                    <a:pt x="34" y="5"/>
                  </a:moveTo>
                  <a:lnTo>
                    <a:pt x="34" y="5"/>
                  </a:lnTo>
                  <a:lnTo>
                    <a:pt x="31" y="13"/>
                  </a:lnTo>
                  <a:lnTo>
                    <a:pt x="27" y="20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3" y="70"/>
                  </a:lnTo>
                  <a:lnTo>
                    <a:pt x="7" y="71"/>
                  </a:lnTo>
                  <a:lnTo>
                    <a:pt x="9" y="70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41" y="20"/>
                  </a:lnTo>
                  <a:lnTo>
                    <a:pt x="43" y="13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2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7" y="1"/>
                  </a:lnTo>
                  <a:lnTo>
                    <a:pt x="35" y="2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23" name="Freeform 335"/>
            <p:cNvSpPr/>
            <p:nvPr/>
          </p:nvSpPr>
          <p:spPr bwMode="auto">
            <a:xfrm>
              <a:off x="2414589" y="1349376"/>
              <a:ext cx="20638" cy="33338"/>
            </a:xfrm>
            <a:custGeom>
              <a:avLst/>
              <a:gdLst/>
              <a:ahLst/>
              <a:cxnLst>
                <a:cxn ang="0">
                  <a:pos x="44" y="0"/>
                </a:cxn>
                <a:cxn ang="0">
                  <a:pos x="44" y="0"/>
                </a:cxn>
                <a:cxn ang="0">
                  <a:pos x="34" y="7"/>
                </a:cxn>
                <a:cxn ang="0">
                  <a:pos x="26" y="15"/>
                </a:cxn>
                <a:cxn ang="0">
                  <a:pos x="18" y="22"/>
                </a:cxn>
                <a:cxn ang="0">
                  <a:pos x="13" y="33"/>
                </a:cxn>
                <a:cxn ang="0">
                  <a:pos x="8" y="43"/>
                </a:cxn>
                <a:cxn ang="0">
                  <a:pos x="4" y="54"/>
                </a:cxn>
                <a:cxn ang="0">
                  <a:pos x="1" y="66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9"/>
                </a:cxn>
                <a:cxn ang="0">
                  <a:pos x="1" y="81"/>
                </a:cxn>
                <a:cxn ang="0">
                  <a:pos x="4" y="84"/>
                </a:cxn>
                <a:cxn ang="0">
                  <a:pos x="6" y="84"/>
                </a:cxn>
                <a:cxn ang="0">
                  <a:pos x="8" y="83"/>
                </a:cxn>
                <a:cxn ang="0">
                  <a:pos x="10" y="81"/>
                </a:cxn>
                <a:cxn ang="0">
                  <a:pos x="10" y="80"/>
                </a:cxn>
                <a:cxn ang="0">
                  <a:pos x="10" y="80"/>
                </a:cxn>
                <a:cxn ang="0">
                  <a:pos x="14" y="59"/>
                </a:cxn>
                <a:cxn ang="0">
                  <a:pos x="18" y="50"/>
                </a:cxn>
                <a:cxn ang="0">
                  <a:pos x="22" y="39"/>
                </a:cxn>
                <a:cxn ang="0">
                  <a:pos x="27" y="30"/>
                </a:cxn>
                <a:cxn ang="0">
                  <a:pos x="34" y="22"/>
                </a:cxn>
                <a:cxn ang="0">
                  <a:pos x="40" y="16"/>
                </a:cxn>
                <a:cxn ang="0">
                  <a:pos x="50" y="11"/>
                </a:cxn>
                <a:cxn ang="0">
                  <a:pos x="50" y="11"/>
                </a:cxn>
                <a:cxn ang="0">
                  <a:pos x="52" y="9"/>
                </a:cxn>
                <a:cxn ang="0">
                  <a:pos x="52" y="7"/>
                </a:cxn>
                <a:cxn ang="0">
                  <a:pos x="52" y="5"/>
                </a:cxn>
                <a:cxn ang="0">
                  <a:pos x="52" y="3"/>
                </a:cxn>
                <a:cxn ang="0">
                  <a:pos x="48" y="0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4" y="0"/>
                </a:cxn>
              </a:cxnLst>
              <a:rect l="0" t="0" r="r" b="b"/>
              <a:pathLst>
                <a:path w="52" h="84">
                  <a:moveTo>
                    <a:pt x="44" y="0"/>
                  </a:moveTo>
                  <a:lnTo>
                    <a:pt x="44" y="0"/>
                  </a:lnTo>
                  <a:lnTo>
                    <a:pt x="34" y="7"/>
                  </a:lnTo>
                  <a:lnTo>
                    <a:pt x="26" y="15"/>
                  </a:lnTo>
                  <a:lnTo>
                    <a:pt x="18" y="22"/>
                  </a:lnTo>
                  <a:lnTo>
                    <a:pt x="13" y="33"/>
                  </a:lnTo>
                  <a:lnTo>
                    <a:pt x="8" y="43"/>
                  </a:lnTo>
                  <a:lnTo>
                    <a:pt x="4" y="54"/>
                  </a:lnTo>
                  <a:lnTo>
                    <a:pt x="1" y="6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1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8" y="83"/>
                  </a:lnTo>
                  <a:lnTo>
                    <a:pt x="10" y="81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4" y="59"/>
                  </a:lnTo>
                  <a:lnTo>
                    <a:pt x="18" y="50"/>
                  </a:lnTo>
                  <a:lnTo>
                    <a:pt x="22" y="39"/>
                  </a:lnTo>
                  <a:lnTo>
                    <a:pt x="27" y="30"/>
                  </a:lnTo>
                  <a:lnTo>
                    <a:pt x="34" y="22"/>
                  </a:lnTo>
                  <a:lnTo>
                    <a:pt x="40" y="16"/>
                  </a:lnTo>
                  <a:lnTo>
                    <a:pt x="50" y="11"/>
                  </a:lnTo>
                  <a:lnTo>
                    <a:pt x="50" y="11"/>
                  </a:lnTo>
                  <a:lnTo>
                    <a:pt x="52" y="9"/>
                  </a:lnTo>
                  <a:lnTo>
                    <a:pt x="52" y="7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24" name="Freeform 336"/>
            <p:cNvSpPr/>
            <p:nvPr/>
          </p:nvSpPr>
          <p:spPr bwMode="auto">
            <a:xfrm>
              <a:off x="2449514" y="1350963"/>
              <a:ext cx="17463" cy="26988"/>
            </a:xfrm>
            <a:custGeom>
              <a:avLst/>
              <a:gdLst/>
              <a:ahLst/>
              <a:cxnLst>
                <a:cxn ang="0">
                  <a:pos x="30" y="5"/>
                </a:cxn>
                <a:cxn ang="0">
                  <a:pos x="30" y="5"/>
                </a:cxn>
                <a:cxn ang="0">
                  <a:pos x="27" y="13"/>
                </a:cxn>
                <a:cxn ang="0">
                  <a:pos x="24" y="18"/>
                </a:cxn>
                <a:cxn ang="0">
                  <a:pos x="19" y="24"/>
                </a:cxn>
                <a:cxn ang="0">
                  <a:pos x="15" y="29"/>
                </a:cxn>
                <a:cxn ang="0">
                  <a:pos x="15" y="29"/>
                </a:cxn>
                <a:cxn ang="0">
                  <a:pos x="11" y="37"/>
                </a:cxn>
                <a:cxn ang="0">
                  <a:pos x="9" y="45"/>
                </a:cxn>
                <a:cxn ang="0">
                  <a:pos x="6" y="51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1" y="67"/>
                </a:cxn>
                <a:cxn ang="0">
                  <a:pos x="5" y="68"/>
                </a:cxn>
                <a:cxn ang="0">
                  <a:pos x="7" y="68"/>
                </a:cxn>
                <a:cxn ang="0">
                  <a:pos x="9" y="67"/>
                </a:cxn>
                <a:cxn ang="0">
                  <a:pos x="9" y="67"/>
                </a:cxn>
                <a:cxn ang="0">
                  <a:pos x="14" y="59"/>
                </a:cxn>
                <a:cxn ang="0">
                  <a:pos x="19" y="51"/>
                </a:cxn>
                <a:cxn ang="0">
                  <a:pos x="19" y="51"/>
                </a:cxn>
                <a:cxn ang="0">
                  <a:pos x="22" y="42"/>
                </a:cxn>
                <a:cxn ang="0">
                  <a:pos x="23" y="38"/>
                </a:cxn>
                <a:cxn ang="0">
                  <a:pos x="26" y="34"/>
                </a:cxn>
                <a:cxn ang="0">
                  <a:pos x="26" y="34"/>
                </a:cxn>
                <a:cxn ang="0">
                  <a:pos x="32" y="28"/>
                </a:cxn>
                <a:cxn ang="0">
                  <a:pos x="36" y="21"/>
                </a:cxn>
                <a:cxn ang="0">
                  <a:pos x="39" y="13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40" y="3"/>
                </a:cxn>
                <a:cxn ang="0">
                  <a:pos x="39" y="1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1" y="1"/>
                </a:cxn>
                <a:cxn ang="0">
                  <a:pos x="30" y="3"/>
                </a:cxn>
                <a:cxn ang="0">
                  <a:pos x="30" y="5"/>
                </a:cxn>
                <a:cxn ang="0">
                  <a:pos x="30" y="5"/>
                </a:cxn>
              </a:cxnLst>
              <a:rect l="0" t="0" r="r" b="b"/>
              <a:pathLst>
                <a:path w="41" h="68">
                  <a:moveTo>
                    <a:pt x="30" y="5"/>
                  </a:moveTo>
                  <a:lnTo>
                    <a:pt x="30" y="5"/>
                  </a:lnTo>
                  <a:lnTo>
                    <a:pt x="27" y="13"/>
                  </a:lnTo>
                  <a:lnTo>
                    <a:pt x="24" y="18"/>
                  </a:lnTo>
                  <a:lnTo>
                    <a:pt x="19" y="24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1" y="37"/>
                  </a:lnTo>
                  <a:lnTo>
                    <a:pt x="9" y="45"/>
                  </a:lnTo>
                  <a:lnTo>
                    <a:pt x="6" y="51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1" y="67"/>
                  </a:lnTo>
                  <a:lnTo>
                    <a:pt x="5" y="68"/>
                  </a:lnTo>
                  <a:lnTo>
                    <a:pt x="7" y="68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14" y="59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22" y="42"/>
                  </a:lnTo>
                  <a:lnTo>
                    <a:pt x="23" y="38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32" y="28"/>
                  </a:lnTo>
                  <a:lnTo>
                    <a:pt x="36" y="21"/>
                  </a:lnTo>
                  <a:lnTo>
                    <a:pt x="39" y="13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0" y="3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30" y="3"/>
                  </a:lnTo>
                  <a:lnTo>
                    <a:pt x="30" y="5"/>
                  </a:lnTo>
                  <a:lnTo>
                    <a:pt x="3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25" name="Freeform 337"/>
            <p:cNvSpPr/>
            <p:nvPr/>
          </p:nvSpPr>
          <p:spPr bwMode="auto">
            <a:xfrm>
              <a:off x="2486026" y="1344613"/>
              <a:ext cx="14288" cy="28575"/>
            </a:xfrm>
            <a:custGeom>
              <a:avLst/>
              <a:gdLst/>
              <a:ahLst/>
              <a:cxnLst>
                <a:cxn ang="0">
                  <a:pos x="22" y="3"/>
                </a:cxn>
                <a:cxn ang="0">
                  <a:pos x="22" y="3"/>
                </a:cxn>
                <a:cxn ang="0">
                  <a:pos x="16" y="17"/>
                </a:cxn>
                <a:cxn ang="0">
                  <a:pos x="9" y="32"/>
                </a:cxn>
                <a:cxn ang="0">
                  <a:pos x="9" y="32"/>
                </a:cxn>
                <a:cxn ang="0">
                  <a:pos x="5" y="48"/>
                </a:cxn>
                <a:cxn ang="0">
                  <a:pos x="3" y="57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0" y="68"/>
                </a:cxn>
                <a:cxn ang="0">
                  <a:pos x="3" y="72"/>
                </a:cxn>
                <a:cxn ang="0">
                  <a:pos x="5" y="72"/>
                </a:cxn>
                <a:cxn ang="0">
                  <a:pos x="7" y="72"/>
                </a:cxn>
                <a:cxn ang="0">
                  <a:pos x="8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14" y="58"/>
                </a:cxn>
                <a:cxn ang="0">
                  <a:pos x="17" y="46"/>
                </a:cxn>
                <a:cxn ang="0">
                  <a:pos x="17" y="46"/>
                </a:cxn>
                <a:cxn ang="0">
                  <a:pos x="24" y="27"/>
                </a:cxn>
                <a:cxn ang="0">
                  <a:pos x="28" y="17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0" y="2"/>
                </a:cxn>
                <a:cxn ang="0">
                  <a:pos x="26" y="0"/>
                </a:cxn>
                <a:cxn ang="0">
                  <a:pos x="25" y="2"/>
                </a:cxn>
                <a:cxn ang="0">
                  <a:pos x="22" y="3"/>
                </a:cxn>
                <a:cxn ang="0">
                  <a:pos x="22" y="3"/>
                </a:cxn>
              </a:cxnLst>
              <a:rect l="0" t="0" r="r" b="b"/>
              <a:pathLst>
                <a:path w="34" h="72">
                  <a:moveTo>
                    <a:pt x="22" y="3"/>
                  </a:moveTo>
                  <a:lnTo>
                    <a:pt x="22" y="3"/>
                  </a:lnTo>
                  <a:lnTo>
                    <a:pt x="16" y="17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5" y="48"/>
                  </a:lnTo>
                  <a:lnTo>
                    <a:pt x="3" y="57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0" y="68"/>
                  </a:lnTo>
                  <a:lnTo>
                    <a:pt x="3" y="72"/>
                  </a:lnTo>
                  <a:lnTo>
                    <a:pt x="5" y="72"/>
                  </a:lnTo>
                  <a:lnTo>
                    <a:pt x="7" y="72"/>
                  </a:lnTo>
                  <a:lnTo>
                    <a:pt x="8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14" y="58"/>
                  </a:lnTo>
                  <a:lnTo>
                    <a:pt x="17" y="46"/>
                  </a:lnTo>
                  <a:lnTo>
                    <a:pt x="17" y="46"/>
                  </a:lnTo>
                  <a:lnTo>
                    <a:pt x="24" y="27"/>
                  </a:lnTo>
                  <a:lnTo>
                    <a:pt x="28" y="17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5" y="2"/>
                  </a:lnTo>
                  <a:lnTo>
                    <a:pt x="22" y="3"/>
                  </a:lnTo>
                  <a:lnTo>
                    <a:pt x="2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26" name="Freeform 338"/>
            <p:cNvSpPr/>
            <p:nvPr/>
          </p:nvSpPr>
          <p:spPr bwMode="auto">
            <a:xfrm>
              <a:off x="2517776" y="1346201"/>
              <a:ext cx="11113" cy="25400"/>
            </a:xfrm>
            <a:custGeom>
              <a:avLst/>
              <a:gdLst/>
              <a:ahLst/>
              <a:cxnLst>
                <a:cxn ang="0">
                  <a:pos x="19" y="6"/>
                </a:cxn>
                <a:cxn ang="0">
                  <a:pos x="19" y="6"/>
                </a:cxn>
                <a:cxn ang="0">
                  <a:pos x="18" y="12"/>
                </a:cxn>
                <a:cxn ang="0">
                  <a:pos x="15" y="19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5" y="44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1"/>
                </a:cxn>
                <a:cxn ang="0">
                  <a:pos x="1" y="62"/>
                </a:cxn>
                <a:cxn ang="0">
                  <a:pos x="5" y="64"/>
                </a:cxn>
                <a:cxn ang="0">
                  <a:pos x="9" y="64"/>
                </a:cxn>
                <a:cxn ang="0">
                  <a:pos x="10" y="63"/>
                </a:cxn>
                <a:cxn ang="0">
                  <a:pos x="11" y="61"/>
                </a:cxn>
                <a:cxn ang="0">
                  <a:pos x="11" y="61"/>
                </a:cxn>
                <a:cxn ang="0">
                  <a:pos x="17" y="45"/>
                </a:cxn>
                <a:cxn ang="0">
                  <a:pos x="23" y="30"/>
                </a:cxn>
                <a:cxn ang="0">
                  <a:pos x="23" y="30"/>
                </a:cxn>
                <a:cxn ang="0">
                  <a:pos x="28" y="19"/>
                </a:cxn>
                <a:cxn ang="0">
                  <a:pos x="30" y="12"/>
                </a:cxn>
                <a:cxn ang="0">
                  <a:pos x="31" y="6"/>
                </a:cxn>
                <a:cxn ang="0">
                  <a:pos x="31" y="6"/>
                </a:cxn>
                <a:cxn ang="0">
                  <a:pos x="31" y="3"/>
                </a:cxn>
                <a:cxn ang="0">
                  <a:pos x="30" y="2"/>
                </a:cxn>
                <a:cxn ang="0">
                  <a:pos x="27" y="0"/>
                </a:cxn>
                <a:cxn ang="0">
                  <a:pos x="26" y="0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6"/>
                </a:cxn>
                <a:cxn ang="0">
                  <a:pos x="19" y="6"/>
                </a:cxn>
              </a:cxnLst>
              <a:rect l="0" t="0" r="r" b="b"/>
              <a:pathLst>
                <a:path w="31" h="64">
                  <a:moveTo>
                    <a:pt x="19" y="6"/>
                  </a:moveTo>
                  <a:lnTo>
                    <a:pt x="19" y="6"/>
                  </a:lnTo>
                  <a:lnTo>
                    <a:pt x="18" y="12"/>
                  </a:lnTo>
                  <a:lnTo>
                    <a:pt x="15" y="19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5" y="44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1"/>
                  </a:lnTo>
                  <a:lnTo>
                    <a:pt x="1" y="62"/>
                  </a:lnTo>
                  <a:lnTo>
                    <a:pt x="5" y="64"/>
                  </a:lnTo>
                  <a:lnTo>
                    <a:pt x="9" y="64"/>
                  </a:lnTo>
                  <a:lnTo>
                    <a:pt x="10" y="63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7" y="45"/>
                  </a:lnTo>
                  <a:lnTo>
                    <a:pt x="23" y="30"/>
                  </a:lnTo>
                  <a:lnTo>
                    <a:pt x="23" y="30"/>
                  </a:lnTo>
                  <a:lnTo>
                    <a:pt x="28" y="19"/>
                  </a:lnTo>
                  <a:lnTo>
                    <a:pt x="30" y="12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6"/>
                  </a:lnTo>
                  <a:lnTo>
                    <a:pt x="19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27" name="Freeform 339"/>
            <p:cNvSpPr/>
            <p:nvPr/>
          </p:nvSpPr>
          <p:spPr bwMode="auto">
            <a:xfrm>
              <a:off x="2549526" y="1446213"/>
              <a:ext cx="19050" cy="34925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2" y="8"/>
                </a:cxn>
                <a:cxn ang="0">
                  <a:pos x="25" y="17"/>
                </a:cxn>
                <a:cxn ang="0">
                  <a:pos x="19" y="27"/>
                </a:cxn>
                <a:cxn ang="0">
                  <a:pos x="14" y="37"/>
                </a:cxn>
                <a:cxn ang="0">
                  <a:pos x="5" y="59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4" y="88"/>
                </a:cxn>
                <a:cxn ang="0">
                  <a:pos x="8" y="87"/>
                </a:cxn>
                <a:cxn ang="0">
                  <a:pos x="9" y="85"/>
                </a:cxn>
                <a:cxn ang="0">
                  <a:pos x="10" y="84"/>
                </a:cxn>
                <a:cxn ang="0">
                  <a:pos x="10" y="84"/>
                </a:cxn>
                <a:cxn ang="0">
                  <a:pos x="17" y="63"/>
                </a:cxn>
                <a:cxn ang="0">
                  <a:pos x="21" y="53"/>
                </a:cxn>
                <a:cxn ang="0">
                  <a:pos x="25" y="44"/>
                </a:cxn>
                <a:cxn ang="0">
                  <a:pos x="25" y="44"/>
                </a:cxn>
                <a:cxn ang="0">
                  <a:pos x="30" y="34"/>
                </a:cxn>
                <a:cxn ang="0">
                  <a:pos x="34" y="27"/>
                </a:cxn>
                <a:cxn ang="0">
                  <a:pos x="39" y="19"/>
                </a:cxn>
                <a:cxn ang="0">
                  <a:pos x="45" y="11"/>
                </a:cxn>
                <a:cxn ang="0">
                  <a:pos x="45" y="11"/>
                </a:cxn>
                <a:cxn ang="0">
                  <a:pos x="48" y="10"/>
                </a:cxn>
                <a:cxn ang="0">
                  <a:pos x="48" y="7"/>
                </a:cxn>
                <a:cxn ang="0">
                  <a:pos x="47" y="3"/>
                </a:cxn>
                <a:cxn ang="0">
                  <a:pos x="45" y="2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0" y="2"/>
                </a:cxn>
                <a:cxn ang="0">
                  <a:pos x="40" y="2"/>
                </a:cxn>
              </a:cxnLst>
              <a:rect l="0" t="0" r="r" b="b"/>
              <a:pathLst>
                <a:path w="48" h="88">
                  <a:moveTo>
                    <a:pt x="40" y="2"/>
                  </a:moveTo>
                  <a:lnTo>
                    <a:pt x="40" y="2"/>
                  </a:lnTo>
                  <a:lnTo>
                    <a:pt x="32" y="8"/>
                  </a:lnTo>
                  <a:lnTo>
                    <a:pt x="25" y="17"/>
                  </a:lnTo>
                  <a:lnTo>
                    <a:pt x="19" y="27"/>
                  </a:lnTo>
                  <a:lnTo>
                    <a:pt x="14" y="37"/>
                  </a:lnTo>
                  <a:lnTo>
                    <a:pt x="5" y="5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4" y="88"/>
                  </a:lnTo>
                  <a:lnTo>
                    <a:pt x="8" y="87"/>
                  </a:lnTo>
                  <a:lnTo>
                    <a:pt x="9" y="85"/>
                  </a:lnTo>
                  <a:lnTo>
                    <a:pt x="10" y="84"/>
                  </a:lnTo>
                  <a:lnTo>
                    <a:pt x="10" y="84"/>
                  </a:lnTo>
                  <a:lnTo>
                    <a:pt x="17" y="63"/>
                  </a:lnTo>
                  <a:lnTo>
                    <a:pt x="21" y="53"/>
                  </a:lnTo>
                  <a:lnTo>
                    <a:pt x="25" y="44"/>
                  </a:lnTo>
                  <a:lnTo>
                    <a:pt x="25" y="44"/>
                  </a:lnTo>
                  <a:lnTo>
                    <a:pt x="30" y="34"/>
                  </a:lnTo>
                  <a:lnTo>
                    <a:pt x="34" y="27"/>
                  </a:lnTo>
                  <a:lnTo>
                    <a:pt x="39" y="19"/>
                  </a:lnTo>
                  <a:lnTo>
                    <a:pt x="45" y="11"/>
                  </a:lnTo>
                  <a:lnTo>
                    <a:pt x="45" y="11"/>
                  </a:lnTo>
                  <a:lnTo>
                    <a:pt x="48" y="10"/>
                  </a:lnTo>
                  <a:lnTo>
                    <a:pt x="48" y="7"/>
                  </a:lnTo>
                  <a:lnTo>
                    <a:pt x="47" y="3"/>
                  </a:lnTo>
                  <a:lnTo>
                    <a:pt x="45" y="2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0" y="2"/>
                  </a:lnTo>
                  <a:lnTo>
                    <a:pt x="4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28" name="Freeform 340"/>
            <p:cNvSpPr/>
            <p:nvPr/>
          </p:nvSpPr>
          <p:spPr bwMode="auto">
            <a:xfrm>
              <a:off x="2563814" y="1465263"/>
              <a:ext cx="15875" cy="25400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18" y="13"/>
                </a:cxn>
                <a:cxn ang="0">
                  <a:pos x="9" y="28"/>
                </a:cxn>
                <a:cxn ang="0">
                  <a:pos x="5" y="35"/>
                </a:cxn>
                <a:cxn ang="0">
                  <a:pos x="2" y="43"/>
                </a:cxn>
                <a:cxn ang="0">
                  <a:pos x="0" y="51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1" y="63"/>
                </a:cxn>
                <a:cxn ang="0">
                  <a:pos x="5" y="64"/>
                </a:cxn>
                <a:cxn ang="0">
                  <a:pos x="9" y="63"/>
                </a:cxn>
                <a:cxn ang="0">
                  <a:pos x="10" y="62"/>
                </a:cxn>
                <a:cxn ang="0">
                  <a:pos x="10" y="59"/>
                </a:cxn>
                <a:cxn ang="0">
                  <a:pos x="10" y="59"/>
                </a:cxn>
                <a:cxn ang="0">
                  <a:pos x="11" y="52"/>
                </a:cxn>
                <a:cxn ang="0">
                  <a:pos x="13" y="46"/>
                </a:cxn>
                <a:cxn ang="0">
                  <a:pos x="19" y="33"/>
                </a:cxn>
                <a:cxn ang="0">
                  <a:pos x="27" y="20"/>
                </a:cxn>
                <a:cxn ang="0">
                  <a:pos x="36" y="9"/>
                </a:cxn>
                <a:cxn ang="0">
                  <a:pos x="36" y="9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5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8" h="64">
                  <a:moveTo>
                    <a:pt x="27" y="1"/>
                  </a:moveTo>
                  <a:lnTo>
                    <a:pt x="27" y="1"/>
                  </a:lnTo>
                  <a:lnTo>
                    <a:pt x="18" y="13"/>
                  </a:lnTo>
                  <a:lnTo>
                    <a:pt x="9" y="28"/>
                  </a:lnTo>
                  <a:lnTo>
                    <a:pt x="5" y="35"/>
                  </a:lnTo>
                  <a:lnTo>
                    <a:pt x="2" y="43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1" y="63"/>
                  </a:lnTo>
                  <a:lnTo>
                    <a:pt x="5" y="64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1" y="52"/>
                  </a:lnTo>
                  <a:lnTo>
                    <a:pt x="13" y="46"/>
                  </a:lnTo>
                  <a:lnTo>
                    <a:pt x="19" y="33"/>
                  </a:lnTo>
                  <a:lnTo>
                    <a:pt x="27" y="20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5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29" name="Freeform 341"/>
            <p:cNvSpPr/>
            <p:nvPr/>
          </p:nvSpPr>
          <p:spPr bwMode="auto">
            <a:xfrm>
              <a:off x="2587626" y="1468438"/>
              <a:ext cx="15875" cy="23813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19" y="14"/>
                </a:cxn>
                <a:cxn ang="0">
                  <a:pos x="12" y="26"/>
                </a:cxn>
                <a:cxn ang="0">
                  <a:pos x="5" y="39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1" y="58"/>
                </a:cxn>
                <a:cxn ang="0">
                  <a:pos x="5" y="60"/>
                </a:cxn>
                <a:cxn ang="0">
                  <a:pos x="9" y="60"/>
                </a:cxn>
                <a:cxn ang="0">
                  <a:pos x="10" y="59"/>
                </a:cxn>
                <a:cxn ang="0">
                  <a:pos x="12" y="56"/>
                </a:cxn>
                <a:cxn ang="0">
                  <a:pos x="12" y="56"/>
                </a:cxn>
                <a:cxn ang="0">
                  <a:pos x="15" y="43"/>
                </a:cxn>
                <a:cxn ang="0">
                  <a:pos x="22" y="31"/>
                </a:cxn>
                <a:cxn ang="0">
                  <a:pos x="30" y="20"/>
                </a:cxn>
                <a:cxn ang="0">
                  <a:pos x="38" y="8"/>
                </a:cxn>
                <a:cxn ang="0">
                  <a:pos x="38" y="8"/>
                </a:cxn>
                <a:cxn ang="0">
                  <a:pos x="39" y="7"/>
                </a:cxn>
                <a:cxn ang="0">
                  <a:pos x="38" y="4"/>
                </a:cxn>
                <a:cxn ang="0">
                  <a:pos x="38" y="3"/>
                </a:cxn>
                <a:cxn ang="0">
                  <a:pos x="36" y="1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9" h="60">
                  <a:moveTo>
                    <a:pt x="27" y="3"/>
                  </a:moveTo>
                  <a:lnTo>
                    <a:pt x="27" y="3"/>
                  </a:lnTo>
                  <a:lnTo>
                    <a:pt x="19" y="14"/>
                  </a:lnTo>
                  <a:lnTo>
                    <a:pt x="12" y="26"/>
                  </a:lnTo>
                  <a:lnTo>
                    <a:pt x="5" y="39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1" y="58"/>
                  </a:lnTo>
                  <a:lnTo>
                    <a:pt x="5" y="60"/>
                  </a:lnTo>
                  <a:lnTo>
                    <a:pt x="9" y="60"/>
                  </a:lnTo>
                  <a:lnTo>
                    <a:pt x="10" y="59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15" y="43"/>
                  </a:lnTo>
                  <a:lnTo>
                    <a:pt x="22" y="31"/>
                  </a:lnTo>
                  <a:lnTo>
                    <a:pt x="30" y="20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9" y="7"/>
                  </a:lnTo>
                  <a:lnTo>
                    <a:pt x="38" y="4"/>
                  </a:lnTo>
                  <a:lnTo>
                    <a:pt x="38" y="3"/>
                  </a:lnTo>
                  <a:lnTo>
                    <a:pt x="36" y="1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30" name="Freeform 342"/>
            <p:cNvSpPr/>
            <p:nvPr/>
          </p:nvSpPr>
          <p:spPr bwMode="auto">
            <a:xfrm>
              <a:off x="2609851" y="1476376"/>
              <a:ext cx="7938" cy="20638"/>
            </a:xfrm>
            <a:custGeom>
              <a:avLst/>
              <a:gdLst/>
              <a:ahLst/>
              <a:cxnLst>
                <a:cxn ang="0">
                  <a:pos x="8" y="7"/>
                </a:cxn>
                <a:cxn ang="0">
                  <a:pos x="8" y="7"/>
                </a:cxn>
                <a:cxn ang="0">
                  <a:pos x="7" y="16"/>
                </a:cxn>
                <a:cxn ang="0">
                  <a:pos x="6" y="26"/>
                </a:cxn>
                <a:cxn ang="0">
                  <a:pos x="0" y="46"/>
                </a:cxn>
                <a:cxn ang="0">
                  <a:pos x="0" y="46"/>
                </a:cxn>
                <a:cxn ang="0">
                  <a:pos x="0" y="49"/>
                </a:cxn>
                <a:cxn ang="0">
                  <a:pos x="2" y="51"/>
                </a:cxn>
                <a:cxn ang="0">
                  <a:pos x="4" y="54"/>
                </a:cxn>
                <a:cxn ang="0">
                  <a:pos x="8" y="53"/>
                </a:cxn>
                <a:cxn ang="0">
                  <a:pos x="11" y="51"/>
                </a:cxn>
                <a:cxn ang="0">
                  <a:pos x="12" y="50"/>
                </a:cxn>
                <a:cxn ang="0">
                  <a:pos x="12" y="50"/>
                </a:cxn>
                <a:cxn ang="0">
                  <a:pos x="17" y="28"/>
                </a:cxn>
                <a:cxn ang="0">
                  <a:pos x="19" y="1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9" y="4"/>
                </a:cxn>
                <a:cxn ang="0">
                  <a:pos x="17" y="2"/>
                </a:cxn>
                <a:cxn ang="0">
                  <a:pos x="14" y="0"/>
                </a:cxn>
                <a:cxn ang="0">
                  <a:pos x="10" y="2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8" y="7"/>
                </a:cxn>
              </a:cxnLst>
              <a:rect l="0" t="0" r="r" b="b"/>
              <a:pathLst>
                <a:path w="20" h="54">
                  <a:moveTo>
                    <a:pt x="8" y="7"/>
                  </a:moveTo>
                  <a:lnTo>
                    <a:pt x="8" y="7"/>
                  </a:lnTo>
                  <a:lnTo>
                    <a:pt x="7" y="16"/>
                  </a:lnTo>
                  <a:lnTo>
                    <a:pt x="6" y="2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4" y="54"/>
                  </a:lnTo>
                  <a:lnTo>
                    <a:pt x="8" y="53"/>
                  </a:lnTo>
                  <a:lnTo>
                    <a:pt x="11" y="51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7" y="28"/>
                  </a:lnTo>
                  <a:lnTo>
                    <a:pt x="19" y="1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9" y="4"/>
                  </a:lnTo>
                  <a:lnTo>
                    <a:pt x="17" y="2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8" y="4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31" name="Freeform 343"/>
            <p:cNvSpPr/>
            <p:nvPr/>
          </p:nvSpPr>
          <p:spPr bwMode="auto">
            <a:xfrm>
              <a:off x="2686051" y="1492251"/>
              <a:ext cx="14288" cy="22225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19" y="13"/>
                </a:cxn>
                <a:cxn ang="0">
                  <a:pos x="11" y="23"/>
                </a:cxn>
                <a:cxn ang="0">
                  <a:pos x="4" y="35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4" y="56"/>
                </a:cxn>
                <a:cxn ang="0">
                  <a:pos x="8" y="54"/>
                </a:cxn>
                <a:cxn ang="0">
                  <a:pos x="10" y="53"/>
                </a:cxn>
                <a:cxn ang="0">
                  <a:pos x="11" y="52"/>
                </a:cxn>
                <a:cxn ang="0">
                  <a:pos x="11" y="52"/>
                </a:cxn>
                <a:cxn ang="0">
                  <a:pos x="15" y="39"/>
                </a:cxn>
                <a:cxn ang="0">
                  <a:pos x="21" y="28"/>
                </a:cxn>
                <a:cxn ang="0">
                  <a:pos x="37" y="7"/>
                </a:cxn>
                <a:cxn ang="0">
                  <a:pos x="37" y="7"/>
                </a:cxn>
                <a:cxn ang="0">
                  <a:pos x="38" y="5"/>
                </a:cxn>
                <a:cxn ang="0">
                  <a:pos x="38" y="3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2" y="0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8" h="56">
                  <a:moveTo>
                    <a:pt x="27" y="1"/>
                  </a:moveTo>
                  <a:lnTo>
                    <a:pt x="27" y="1"/>
                  </a:lnTo>
                  <a:lnTo>
                    <a:pt x="19" y="13"/>
                  </a:lnTo>
                  <a:lnTo>
                    <a:pt x="11" y="23"/>
                  </a:lnTo>
                  <a:lnTo>
                    <a:pt x="4" y="35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4" y="56"/>
                  </a:lnTo>
                  <a:lnTo>
                    <a:pt x="8" y="54"/>
                  </a:lnTo>
                  <a:lnTo>
                    <a:pt x="10" y="53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15" y="39"/>
                  </a:lnTo>
                  <a:lnTo>
                    <a:pt x="21" y="28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8" y="5"/>
                  </a:lnTo>
                  <a:lnTo>
                    <a:pt x="38" y="3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2" y="0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32" name="Freeform 344"/>
            <p:cNvSpPr/>
            <p:nvPr/>
          </p:nvSpPr>
          <p:spPr bwMode="auto">
            <a:xfrm>
              <a:off x="2700339" y="1498601"/>
              <a:ext cx="11113" cy="25400"/>
            </a:xfrm>
            <a:custGeom>
              <a:avLst/>
              <a:gdLst/>
              <a:ahLst/>
              <a:cxnLst>
                <a:cxn ang="0">
                  <a:pos x="15" y="5"/>
                </a:cxn>
                <a:cxn ang="0">
                  <a:pos x="15" y="5"/>
                </a:cxn>
                <a:cxn ang="0">
                  <a:pos x="13" y="14"/>
                </a:cxn>
                <a:cxn ang="0">
                  <a:pos x="9" y="21"/>
                </a:cxn>
                <a:cxn ang="0">
                  <a:pos x="6" y="29"/>
                </a:cxn>
                <a:cxn ang="0">
                  <a:pos x="3" y="36"/>
                </a:cxn>
                <a:cxn ang="0">
                  <a:pos x="3" y="36"/>
                </a:cxn>
                <a:cxn ang="0">
                  <a:pos x="0" y="47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2" y="63"/>
                </a:cxn>
                <a:cxn ang="0">
                  <a:pos x="6" y="64"/>
                </a:cxn>
                <a:cxn ang="0">
                  <a:pos x="9" y="63"/>
                </a:cxn>
                <a:cxn ang="0">
                  <a:pos x="11" y="61"/>
                </a:cxn>
                <a:cxn ang="0">
                  <a:pos x="11" y="59"/>
                </a:cxn>
                <a:cxn ang="0">
                  <a:pos x="11" y="59"/>
                </a:cxn>
                <a:cxn ang="0">
                  <a:pos x="12" y="51"/>
                </a:cxn>
                <a:cxn ang="0">
                  <a:pos x="12" y="44"/>
                </a:cxn>
                <a:cxn ang="0">
                  <a:pos x="15" y="38"/>
                </a:cxn>
                <a:cxn ang="0">
                  <a:pos x="19" y="31"/>
                </a:cxn>
                <a:cxn ang="0">
                  <a:pos x="19" y="31"/>
                </a:cxn>
                <a:cxn ang="0">
                  <a:pos x="21" y="25"/>
                </a:cxn>
                <a:cxn ang="0">
                  <a:pos x="24" y="18"/>
                </a:cxn>
                <a:cxn ang="0">
                  <a:pos x="25" y="12"/>
                </a:cxn>
                <a:cxn ang="0">
                  <a:pos x="27" y="5"/>
                </a:cxn>
                <a:cxn ang="0">
                  <a:pos x="27" y="5"/>
                </a:cxn>
                <a:cxn ang="0">
                  <a:pos x="27" y="2"/>
                </a:cxn>
                <a:cxn ang="0">
                  <a:pos x="25" y="1"/>
                </a:cxn>
                <a:cxn ang="0">
                  <a:pos x="24" y="0"/>
                </a:cxn>
                <a:cxn ang="0">
                  <a:pos x="21" y="0"/>
                </a:cxn>
                <a:cxn ang="0">
                  <a:pos x="17" y="1"/>
                </a:cxn>
                <a:cxn ang="0">
                  <a:pos x="16" y="2"/>
                </a:cxn>
                <a:cxn ang="0">
                  <a:pos x="15" y="5"/>
                </a:cxn>
                <a:cxn ang="0">
                  <a:pos x="15" y="5"/>
                </a:cxn>
              </a:cxnLst>
              <a:rect l="0" t="0" r="r" b="b"/>
              <a:pathLst>
                <a:path w="27" h="64">
                  <a:moveTo>
                    <a:pt x="15" y="5"/>
                  </a:moveTo>
                  <a:lnTo>
                    <a:pt x="15" y="5"/>
                  </a:lnTo>
                  <a:lnTo>
                    <a:pt x="13" y="14"/>
                  </a:lnTo>
                  <a:lnTo>
                    <a:pt x="9" y="21"/>
                  </a:lnTo>
                  <a:lnTo>
                    <a:pt x="6" y="29"/>
                  </a:lnTo>
                  <a:lnTo>
                    <a:pt x="3" y="36"/>
                  </a:lnTo>
                  <a:lnTo>
                    <a:pt x="3" y="36"/>
                  </a:lnTo>
                  <a:lnTo>
                    <a:pt x="0" y="4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2" y="63"/>
                  </a:lnTo>
                  <a:lnTo>
                    <a:pt x="6" y="64"/>
                  </a:lnTo>
                  <a:lnTo>
                    <a:pt x="9" y="63"/>
                  </a:lnTo>
                  <a:lnTo>
                    <a:pt x="11" y="61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2" y="51"/>
                  </a:lnTo>
                  <a:lnTo>
                    <a:pt x="12" y="44"/>
                  </a:lnTo>
                  <a:lnTo>
                    <a:pt x="15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1" y="25"/>
                  </a:lnTo>
                  <a:lnTo>
                    <a:pt x="24" y="18"/>
                  </a:lnTo>
                  <a:lnTo>
                    <a:pt x="25" y="12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2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5" y="5"/>
                  </a:lnTo>
                  <a:lnTo>
                    <a:pt x="1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33" name="Freeform 345"/>
            <p:cNvSpPr/>
            <p:nvPr/>
          </p:nvSpPr>
          <p:spPr bwMode="auto">
            <a:xfrm>
              <a:off x="2725739" y="1501776"/>
              <a:ext cx="9525" cy="28575"/>
            </a:xfrm>
            <a:custGeom>
              <a:avLst/>
              <a:gdLst/>
              <a:ahLst/>
              <a:cxnLst>
                <a:cxn ang="0">
                  <a:pos x="12" y="4"/>
                </a:cxn>
                <a:cxn ang="0">
                  <a:pos x="12" y="4"/>
                </a:cxn>
                <a:cxn ang="0">
                  <a:pos x="7" y="19"/>
                </a:cxn>
                <a:cxn ang="0">
                  <a:pos x="3" y="34"/>
                </a:cxn>
                <a:cxn ang="0">
                  <a:pos x="2" y="49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2" y="70"/>
                </a:cxn>
                <a:cxn ang="0">
                  <a:pos x="6" y="72"/>
                </a:cxn>
                <a:cxn ang="0">
                  <a:pos x="10" y="70"/>
                </a:cxn>
                <a:cxn ang="0">
                  <a:pos x="11" y="68"/>
                </a:cxn>
                <a:cxn ang="0">
                  <a:pos x="12" y="66"/>
                </a:cxn>
                <a:cxn ang="0">
                  <a:pos x="12" y="66"/>
                </a:cxn>
                <a:cxn ang="0">
                  <a:pos x="12" y="51"/>
                </a:cxn>
                <a:cxn ang="0">
                  <a:pos x="15" y="36"/>
                </a:cxn>
                <a:cxn ang="0">
                  <a:pos x="19" y="21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4" y="4"/>
                </a:cxn>
                <a:cxn ang="0">
                  <a:pos x="23" y="2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15" y="0"/>
                </a:cxn>
                <a:cxn ang="0">
                  <a:pos x="14" y="1"/>
                </a:cxn>
                <a:cxn ang="0">
                  <a:pos x="12" y="4"/>
                </a:cxn>
                <a:cxn ang="0">
                  <a:pos x="12" y="4"/>
                </a:cxn>
              </a:cxnLst>
              <a:rect l="0" t="0" r="r" b="b"/>
              <a:pathLst>
                <a:path w="24" h="72">
                  <a:moveTo>
                    <a:pt x="12" y="4"/>
                  </a:moveTo>
                  <a:lnTo>
                    <a:pt x="12" y="4"/>
                  </a:lnTo>
                  <a:lnTo>
                    <a:pt x="7" y="19"/>
                  </a:lnTo>
                  <a:lnTo>
                    <a:pt x="3" y="34"/>
                  </a:lnTo>
                  <a:lnTo>
                    <a:pt x="2" y="49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2" y="70"/>
                  </a:lnTo>
                  <a:lnTo>
                    <a:pt x="6" y="72"/>
                  </a:lnTo>
                  <a:lnTo>
                    <a:pt x="10" y="70"/>
                  </a:lnTo>
                  <a:lnTo>
                    <a:pt x="11" y="68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12" y="51"/>
                  </a:lnTo>
                  <a:lnTo>
                    <a:pt x="15" y="36"/>
                  </a:lnTo>
                  <a:lnTo>
                    <a:pt x="19" y="21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4" y="4"/>
                  </a:lnTo>
                  <a:lnTo>
                    <a:pt x="23" y="2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5" y="0"/>
                  </a:lnTo>
                  <a:lnTo>
                    <a:pt x="14" y="1"/>
                  </a:lnTo>
                  <a:lnTo>
                    <a:pt x="12" y="4"/>
                  </a:lnTo>
                  <a:lnTo>
                    <a:pt x="1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34" name="Freeform 346"/>
            <p:cNvSpPr/>
            <p:nvPr/>
          </p:nvSpPr>
          <p:spPr bwMode="auto">
            <a:xfrm>
              <a:off x="2749551" y="1503363"/>
              <a:ext cx="11113" cy="23813"/>
            </a:xfrm>
            <a:custGeom>
              <a:avLst/>
              <a:gdLst/>
              <a:ahLst/>
              <a:cxnLst>
                <a:cxn ang="0">
                  <a:pos x="16" y="2"/>
                </a:cxn>
                <a:cxn ang="0">
                  <a:pos x="16" y="2"/>
                </a:cxn>
                <a:cxn ang="0">
                  <a:pos x="9" y="14"/>
                </a:cxn>
                <a:cxn ang="0">
                  <a:pos x="4" y="27"/>
                </a:cxn>
                <a:cxn ang="0">
                  <a:pos x="1" y="40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8"/>
                </a:cxn>
                <a:cxn ang="0">
                  <a:pos x="5" y="60"/>
                </a:cxn>
                <a:cxn ang="0">
                  <a:pos x="9" y="58"/>
                </a:cxn>
                <a:cxn ang="0">
                  <a:pos x="10" y="57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12" y="41"/>
                </a:cxn>
                <a:cxn ang="0">
                  <a:pos x="16" y="30"/>
                </a:cxn>
                <a:cxn ang="0">
                  <a:pos x="20" y="18"/>
                </a:cxn>
                <a:cxn ang="0">
                  <a:pos x="25" y="7"/>
                </a:cxn>
                <a:cxn ang="0">
                  <a:pos x="25" y="7"/>
                </a:cxn>
                <a:cxn ang="0">
                  <a:pos x="26" y="5"/>
                </a:cxn>
                <a:cxn ang="0">
                  <a:pos x="26" y="4"/>
                </a:cxn>
                <a:cxn ang="0">
                  <a:pos x="23" y="0"/>
                </a:cxn>
                <a:cxn ang="0">
                  <a:pos x="20" y="0"/>
                </a:cxn>
                <a:cxn ang="0">
                  <a:pos x="17" y="0"/>
                </a:cxn>
                <a:cxn ang="0">
                  <a:pos x="16" y="2"/>
                </a:cxn>
                <a:cxn ang="0">
                  <a:pos x="16" y="2"/>
                </a:cxn>
              </a:cxnLst>
              <a:rect l="0" t="0" r="r" b="b"/>
              <a:pathLst>
                <a:path w="26" h="60">
                  <a:moveTo>
                    <a:pt x="16" y="2"/>
                  </a:moveTo>
                  <a:lnTo>
                    <a:pt x="16" y="2"/>
                  </a:lnTo>
                  <a:lnTo>
                    <a:pt x="9" y="14"/>
                  </a:lnTo>
                  <a:lnTo>
                    <a:pt x="4" y="27"/>
                  </a:lnTo>
                  <a:lnTo>
                    <a:pt x="1" y="40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8"/>
                  </a:lnTo>
                  <a:lnTo>
                    <a:pt x="5" y="60"/>
                  </a:lnTo>
                  <a:lnTo>
                    <a:pt x="9" y="58"/>
                  </a:lnTo>
                  <a:lnTo>
                    <a:pt x="10" y="57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41"/>
                  </a:lnTo>
                  <a:lnTo>
                    <a:pt x="16" y="30"/>
                  </a:lnTo>
                  <a:lnTo>
                    <a:pt x="20" y="18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6" y="5"/>
                  </a:lnTo>
                  <a:lnTo>
                    <a:pt x="26" y="4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17" y="0"/>
                  </a:lnTo>
                  <a:lnTo>
                    <a:pt x="16" y="2"/>
                  </a:lnTo>
                  <a:lnTo>
                    <a:pt x="1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35" name="Freeform 347"/>
            <p:cNvSpPr/>
            <p:nvPr/>
          </p:nvSpPr>
          <p:spPr bwMode="auto">
            <a:xfrm>
              <a:off x="2630489" y="1358901"/>
              <a:ext cx="17463" cy="28575"/>
            </a:xfrm>
            <a:custGeom>
              <a:avLst/>
              <a:gdLst/>
              <a:ahLst/>
              <a:cxnLst>
                <a:cxn ang="0">
                  <a:pos x="31" y="1"/>
                </a:cxn>
                <a:cxn ang="0">
                  <a:pos x="31" y="1"/>
                </a:cxn>
                <a:cxn ang="0">
                  <a:pos x="28" y="9"/>
                </a:cxn>
                <a:cxn ang="0">
                  <a:pos x="25" y="17"/>
                </a:cxn>
                <a:cxn ang="0">
                  <a:pos x="22" y="25"/>
                </a:cxn>
                <a:cxn ang="0">
                  <a:pos x="20" y="32"/>
                </a:cxn>
                <a:cxn ang="0">
                  <a:pos x="20" y="32"/>
                </a:cxn>
                <a:cxn ang="0">
                  <a:pos x="9" y="47"/>
                </a:cxn>
                <a:cxn ang="0">
                  <a:pos x="4" y="55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4" y="70"/>
                </a:cxn>
                <a:cxn ang="0">
                  <a:pos x="8" y="70"/>
                </a:cxn>
                <a:cxn ang="0">
                  <a:pos x="9" y="69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14" y="59"/>
                </a:cxn>
                <a:cxn ang="0">
                  <a:pos x="18" y="52"/>
                </a:cxn>
                <a:cxn ang="0">
                  <a:pos x="29" y="38"/>
                </a:cxn>
                <a:cxn ang="0">
                  <a:pos x="29" y="38"/>
                </a:cxn>
                <a:cxn ang="0">
                  <a:pos x="33" y="30"/>
                </a:cxn>
                <a:cxn ang="0">
                  <a:pos x="35" y="22"/>
                </a:cxn>
                <a:cxn ang="0">
                  <a:pos x="37" y="14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2" y="5"/>
                </a:cxn>
                <a:cxn ang="0">
                  <a:pos x="42" y="4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1" y="1"/>
                </a:cxn>
                <a:cxn ang="0">
                  <a:pos x="31" y="1"/>
                </a:cxn>
              </a:cxnLst>
              <a:rect l="0" t="0" r="r" b="b"/>
              <a:pathLst>
                <a:path w="42" h="70">
                  <a:moveTo>
                    <a:pt x="31" y="1"/>
                  </a:moveTo>
                  <a:lnTo>
                    <a:pt x="31" y="1"/>
                  </a:lnTo>
                  <a:lnTo>
                    <a:pt x="28" y="9"/>
                  </a:lnTo>
                  <a:lnTo>
                    <a:pt x="25" y="17"/>
                  </a:lnTo>
                  <a:lnTo>
                    <a:pt x="22" y="25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9" y="47"/>
                  </a:lnTo>
                  <a:lnTo>
                    <a:pt x="4" y="55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4" y="70"/>
                  </a:lnTo>
                  <a:lnTo>
                    <a:pt x="8" y="70"/>
                  </a:lnTo>
                  <a:lnTo>
                    <a:pt x="9" y="69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4" y="59"/>
                  </a:lnTo>
                  <a:lnTo>
                    <a:pt x="18" y="52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33" y="30"/>
                  </a:lnTo>
                  <a:lnTo>
                    <a:pt x="35" y="22"/>
                  </a:lnTo>
                  <a:lnTo>
                    <a:pt x="37" y="14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2" y="5"/>
                  </a:lnTo>
                  <a:lnTo>
                    <a:pt x="42" y="4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1" y="1"/>
                  </a:lnTo>
                  <a:lnTo>
                    <a:pt x="3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36" name="Freeform 348"/>
            <p:cNvSpPr/>
            <p:nvPr/>
          </p:nvSpPr>
          <p:spPr bwMode="auto">
            <a:xfrm>
              <a:off x="2655889" y="1355726"/>
              <a:ext cx="15875" cy="26988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2" y="0"/>
                </a:cxn>
                <a:cxn ang="0">
                  <a:pos x="29" y="0"/>
                </a:cxn>
                <a:cxn ang="0">
                  <a:pos x="26" y="3"/>
                </a:cxn>
                <a:cxn ang="0">
                  <a:pos x="22" y="6"/>
                </a:cxn>
                <a:cxn ang="0">
                  <a:pos x="20" y="13"/>
                </a:cxn>
                <a:cxn ang="0">
                  <a:pos x="17" y="18"/>
                </a:cxn>
                <a:cxn ang="0">
                  <a:pos x="17" y="18"/>
                </a:cxn>
                <a:cxn ang="0">
                  <a:pos x="9" y="39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1"/>
                </a:cxn>
                <a:cxn ang="0">
                  <a:pos x="1" y="64"/>
                </a:cxn>
                <a:cxn ang="0">
                  <a:pos x="4" y="67"/>
                </a:cxn>
                <a:cxn ang="0">
                  <a:pos x="5" y="68"/>
                </a:cxn>
                <a:cxn ang="0">
                  <a:pos x="8" y="68"/>
                </a:cxn>
                <a:cxn ang="0">
                  <a:pos x="9" y="67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24" y="35"/>
                </a:cxn>
                <a:cxn ang="0">
                  <a:pos x="24" y="35"/>
                </a:cxn>
                <a:cxn ang="0">
                  <a:pos x="28" y="21"/>
                </a:cxn>
                <a:cxn ang="0">
                  <a:pos x="30" y="14"/>
                </a:cxn>
                <a:cxn ang="0">
                  <a:pos x="33" y="12"/>
                </a:cxn>
                <a:cxn ang="0">
                  <a:pos x="34" y="10"/>
                </a:cxn>
                <a:cxn ang="0">
                  <a:pos x="34" y="10"/>
                </a:cxn>
                <a:cxn ang="0">
                  <a:pos x="37" y="9"/>
                </a:cxn>
                <a:cxn ang="0">
                  <a:pos x="38" y="8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5" y="0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8" h="68">
                  <a:moveTo>
                    <a:pt x="32" y="0"/>
                  </a:moveTo>
                  <a:lnTo>
                    <a:pt x="32" y="0"/>
                  </a:lnTo>
                  <a:lnTo>
                    <a:pt x="29" y="0"/>
                  </a:lnTo>
                  <a:lnTo>
                    <a:pt x="26" y="3"/>
                  </a:lnTo>
                  <a:lnTo>
                    <a:pt x="22" y="6"/>
                  </a:lnTo>
                  <a:lnTo>
                    <a:pt x="20" y="13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9" y="39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1"/>
                  </a:lnTo>
                  <a:lnTo>
                    <a:pt x="1" y="64"/>
                  </a:lnTo>
                  <a:lnTo>
                    <a:pt x="4" y="67"/>
                  </a:lnTo>
                  <a:lnTo>
                    <a:pt x="5" y="68"/>
                  </a:lnTo>
                  <a:lnTo>
                    <a:pt x="8" y="68"/>
                  </a:lnTo>
                  <a:lnTo>
                    <a:pt x="9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24" y="35"/>
                  </a:lnTo>
                  <a:lnTo>
                    <a:pt x="24" y="35"/>
                  </a:lnTo>
                  <a:lnTo>
                    <a:pt x="28" y="21"/>
                  </a:lnTo>
                  <a:lnTo>
                    <a:pt x="30" y="14"/>
                  </a:lnTo>
                  <a:lnTo>
                    <a:pt x="33" y="12"/>
                  </a:lnTo>
                  <a:lnTo>
                    <a:pt x="34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38" y="8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37" name="Freeform 349"/>
            <p:cNvSpPr/>
            <p:nvPr/>
          </p:nvSpPr>
          <p:spPr bwMode="auto">
            <a:xfrm>
              <a:off x="2678114" y="1358901"/>
              <a:ext cx="11113" cy="2857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18" y="2"/>
                </a:cxn>
                <a:cxn ang="0">
                  <a:pos x="17" y="3"/>
                </a:cxn>
                <a:cxn ang="0">
                  <a:pos x="15" y="4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4" y="15"/>
                </a:cxn>
                <a:cxn ang="0">
                  <a:pos x="13" y="21"/>
                </a:cxn>
                <a:cxn ang="0">
                  <a:pos x="9" y="37"/>
                </a:cxn>
                <a:cxn ang="0">
                  <a:pos x="5" y="51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1" y="70"/>
                </a:cxn>
                <a:cxn ang="0">
                  <a:pos x="4" y="72"/>
                </a:cxn>
                <a:cxn ang="0">
                  <a:pos x="8" y="72"/>
                </a:cxn>
                <a:cxn ang="0">
                  <a:pos x="10" y="71"/>
                </a:cxn>
                <a:cxn ang="0">
                  <a:pos x="12" y="68"/>
                </a:cxn>
                <a:cxn ang="0">
                  <a:pos x="12" y="68"/>
                </a:cxn>
                <a:cxn ang="0">
                  <a:pos x="17" y="53"/>
                </a:cxn>
                <a:cxn ang="0">
                  <a:pos x="22" y="36"/>
                </a:cxn>
                <a:cxn ang="0">
                  <a:pos x="22" y="36"/>
                </a:cxn>
                <a:cxn ang="0">
                  <a:pos x="26" y="24"/>
                </a:cxn>
                <a:cxn ang="0">
                  <a:pos x="26" y="12"/>
                </a:cxn>
                <a:cxn ang="0">
                  <a:pos x="26" y="12"/>
                </a:cxn>
                <a:cxn ang="0">
                  <a:pos x="29" y="11"/>
                </a:cxn>
                <a:cxn ang="0">
                  <a:pos x="30" y="10"/>
                </a:cxn>
                <a:cxn ang="0">
                  <a:pos x="30" y="6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5" y="0"/>
                </a:cxn>
                <a:cxn ang="0">
                  <a:pos x="25" y="0"/>
                </a:cxn>
              </a:cxnLst>
              <a:rect l="0" t="0" r="r" b="b"/>
              <a:pathLst>
                <a:path w="30" h="72">
                  <a:moveTo>
                    <a:pt x="25" y="0"/>
                  </a:moveTo>
                  <a:lnTo>
                    <a:pt x="21" y="0"/>
                  </a:lnTo>
                  <a:lnTo>
                    <a:pt x="21" y="0"/>
                  </a:lnTo>
                  <a:lnTo>
                    <a:pt x="18" y="2"/>
                  </a:lnTo>
                  <a:lnTo>
                    <a:pt x="17" y="3"/>
                  </a:lnTo>
                  <a:lnTo>
                    <a:pt x="15" y="4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4" y="15"/>
                  </a:lnTo>
                  <a:lnTo>
                    <a:pt x="13" y="21"/>
                  </a:lnTo>
                  <a:lnTo>
                    <a:pt x="9" y="37"/>
                  </a:lnTo>
                  <a:lnTo>
                    <a:pt x="5" y="51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1" y="70"/>
                  </a:lnTo>
                  <a:lnTo>
                    <a:pt x="4" y="72"/>
                  </a:lnTo>
                  <a:lnTo>
                    <a:pt x="8" y="72"/>
                  </a:lnTo>
                  <a:lnTo>
                    <a:pt x="10" y="71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7" y="53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6" y="24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9" y="11"/>
                  </a:lnTo>
                  <a:lnTo>
                    <a:pt x="30" y="10"/>
                  </a:lnTo>
                  <a:lnTo>
                    <a:pt x="30" y="6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38" name="Freeform 350"/>
            <p:cNvSpPr/>
            <p:nvPr/>
          </p:nvSpPr>
          <p:spPr bwMode="auto">
            <a:xfrm>
              <a:off x="2776539" y="1355726"/>
              <a:ext cx="11113" cy="28575"/>
            </a:xfrm>
            <a:custGeom>
              <a:avLst/>
              <a:gdLst/>
              <a:ahLst/>
              <a:cxnLst>
                <a:cxn ang="0">
                  <a:pos x="21" y="1"/>
                </a:cxn>
                <a:cxn ang="0">
                  <a:pos x="21" y="1"/>
                </a:cxn>
                <a:cxn ang="0">
                  <a:pos x="14" y="6"/>
                </a:cxn>
                <a:cxn ang="0">
                  <a:pos x="10" y="14"/>
                </a:cxn>
                <a:cxn ang="0">
                  <a:pos x="7" y="22"/>
                </a:cxn>
                <a:cxn ang="0">
                  <a:pos x="4" y="31"/>
                </a:cxn>
                <a:cxn ang="0">
                  <a:pos x="1" y="48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1" y="71"/>
                </a:cxn>
                <a:cxn ang="0">
                  <a:pos x="5" y="72"/>
                </a:cxn>
                <a:cxn ang="0">
                  <a:pos x="9" y="71"/>
                </a:cxn>
                <a:cxn ang="0">
                  <a:pos x="10" y="68"/>
                </a:cxn>
                <a:cxn ang="0">
                  <a:pos x="12" y="65"/>
                </a:cxn>
                <a:cxn ang="0">
                  <a:pos x="12" y="65"/>
                </a:cxn>
                <a:cxn ang="0">
                  <a:pos x="12" y="51"/>
                </a:cxn>
                <a:cxn ang="0">
                  <a:pos x="14" y="35"/>
                </a:cxn>
                <a:cxn ang="0">
                  <a:pos x="17" y="27"/>
                </a:cxn>
                <a:cxn ang="0">
                  <a:pos x="20" y="21"/>
                </a:cxn>
                <a:cxn ang="0">
                  <a:pos x="24" y="14"/>
                </a:cxn>
                <a:cxn ang="0">
                  <a:pos x="29" y="9"/>
                </a:cxn>
                <a:cxn ang="0">
                  <a:pos x="29" y="9"/>
                </a:cxn>
                <a:cxn ang="0">
                  <a:pos x="30" y="6"/>
                </a:cxn>
                <a:cxn ang="0">
                  <a:pos x="31" y="5"/>
                </a:cxn>
                <a:cxn ang="0">
                  <a:pos x="30" y="3"/>
                </a:cxn>
                <a:cxn ang="0">
                  <a:pos x="29" y="1"/>
                </a:cxn>
                <a:cxn ang="0">
                  <a:pos x="25" y="0"/>
                </a:cxn>
                <a:cxn ang="0">
                  <a:pos x="24" y="0"/>
                </a:cxn>
                <a:cxn ang="0">
                  <a:pos x="21" y="1"/>
                </a:cxn>
                <a:cxn ang="0">
                  <a:pos x="21" y="1"/>
                </a:cxn>
              </a:cxnLst>
              <a:rect l="0" t="0" r="r" b="b"/>
              <a:pathLst>
                <a:path w="31" h="72">
                  <a:moveTo>
                    <a:pt x="21" y="1"/>
                  </a:moveTo>
                  <a:lnTo>
                    <a:pt x="21" y="1"/>
                  </a:lnTo>
                  <a:lnTo>
                    <a:pt x="14" y="6"/>
                  </a:lnTo>
                  <a:lnTo>
                    <a:pt x="10" y="14"/>
                  </a:lnTo>
                  <a:lnTo>
                    <a:pt x="7" y="22"/>
                  </a:lnTo>
                  <a:lnTo>
                    <a:pt x="4" y="31"/>
                  </a:lnTo>
                  <a:lnTo>
                    <a:pt x="1" y="48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1" y="71"/>
                  </a:lnTo>
                  <a:lnTo>
                    <a:pt x="5" y="72"/>
                  </a:lnTo>
                  <a:lnTo>
                    <a:pt x="9" y="71"/>
                  </a:lnTo>
                  <a:lnTo>
                    <a:pt x="10" y="68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2" y="51"/>
                  </a:lnTo>
                  <a:lnTo>
                    <a:pt x="14" y="35"/>
                  </a:lnTo>
                  <a:lnTo>
                    <a:pt x="17" y="27"/>
                  </a:lnTo>
                  <a:lnTo>
                    <a:pt x="20" y="21"/>
                  </a:lnTo>
                  <a:lnTo>
                    <a:pt x="24" y="14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30" y="6"/>
                  </a:lnTo>
                  <a:lnTo>
                    <a:pt x="31" y="5"/>
                  </a:lnTo>
                  <a:lnTo>
                    <a:pt x="30" y="3"/>
                  </a:lnTo>
                  <a:lnTo>
                    <a:pt x="29" y="1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39" name="Freeform 351"/>
            <p:cNvSpPr/>
            <p:nvPr/>
          </p:nvSpPr>
          <p:spPr bwMode="auto">
            <a:xfrm>
              <a:off x="2790826" y="1358901"/>
              <a:ext cx="12700" cy="22225"/>
            </a:xfrm>
            <a:custGeom>
              <a:avLst/>
              <a:gdLst/>
              <a:ahLst/>
              <a:cxnLst>
                <a:cxn ang="0">
                  <a:pos x="20" y="7"/>
                </a:cxn>
                <a:cxn ang="0">
                  <a:pos x="20" y="7"/>
                </a:cxn>
                <a:cxn ang="0">
                  <a:pos x="18" y="11"/>
                </a:cxn>
                <a:cxn ang="0">
                  <a:pos x="16" y="16"/>
                </a:cxn>
                <a:cxn ang="0">
                  <a:pos x="9" y="25"/>
                </a:cxn>
                <a:cxn ang="0">
                  <a:pos x="9" y="25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3"/>
                </a:cxn>
                <a:cxn ang="0">
                  <a:pos x="1" y="55"/>
                </a:cxn>
                <a:cxn ang="0">
                  <a:pos x="4" y="58"/>
                </a:cxn>
                <a:cxn ang="0">
                  <a:pos x="8" y="57"/>
                </a:cxn>
                <a:cxn ang="0">
                  <a:pos x="10" y="55"/>
                </a:cxn>
                <a:cxn ang="0">
                  <a:pos x="12" y="54"/>
                </a:cxn>
                <a:cxn ang="0">
                  <a:pos x="12" y="54"/>
                </a:cxn>
                <a:cxn ang="0">
                  <a:pos x="16" y="38"/>
                </a:cxn>
                <a:cxn ang="0">
                  <a:pos x="20" y="31"/>
                </a:cxn>
                <a:cxn ang="0">
                  <a:pos x="23" y="24"/>
                </a:cxn>
                <a:cxn ang="0">
                  <a:pos x="23" y="24"/>
                </a:cxn>
                <a:cxn ang="0">
                  <a:pos x="29" y="16"/>
                </a:cxn>
                <a:cxn ang="0">
                  <a:pos x="30" y="7"/>
                </a:cxn>
                <a:cxn ang="0">
                  <a:pos x="30" y="7"/>
                </a:cxn>
                <a:cxn ang="0">
                  <a:pos x="30" y="4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6" y="0"/>
                </a:cxn>
                <a:cxn ang="0">
                  <a:pos x="21" y="2"/>
                </a:cxn>
                <a:cxn ang="0">
                  <a:pos x="20" y="4"/>
                </a:cxn>
                <a:cxn ang="0">
                  <a:pos x="20" y="7"/>
                </a:cxn>
                <a:cxn ang="0">
                  <a:pos x="20" y="7"/>
                </a:cxn>
              </a:cxnLst>
              <a:rect l="0" t="0" r="r" b="b"/>
              <a:pathLst>
                <a:path w="30" h="58">
                  <a:moveTo>
                    <a:pt x="20" y="7"/>
                  </a:moveTo>
                  <a:lnTo>
                    <a:pt x="20" y="7"/>
                  </a:lnTo>
                  <a:lnTo>
                    <a:pt x="18" y="11"/>
                  </a:lnTo>
                  <a:lnTo>
                    <a:pt x="16" y="16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4" y="58"/>
                  </a:lnTo>
                  <a:lnTo>
                    <a:pt x="8" y="57"/>
                  </a:lnTo>
                  <a:lnTo>
                    <a:pt x="10" y="55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6" y="38"/>
                  </a:lnTo>
                  <a:lnTo>
                    <a:pt x="20" y="31"/>
                  </a:lnTo>
                  <a:lnTo>
                    <a:pt x="23" y="24"/>
                  </a:lnTo>
                  <a:lnTo>
                    <a:pt x="23" y="24"/>
                  </a:lnTo>
                  <a:lnTo>
                    <a:pt x="29" y="16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0" y="4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6" y="0"/>
                  </a:lnTo>
                  <a:lnTo>
                    <a:pt x="21" y="2"/>
                  </a:lnTo>
                  <a:lnTo>
                    <a:pt x="20" y="4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40" name="Freeform 352"/>
            <p:cNvSpPr/>
            <p:nvPr/>
          </p:nvSpPr>
          <p:spPr bwMode="auto">
            <a:xfrm>
              <a:off x="2303464" y="1395413"/>
              <a:ext cx="7938" cy="19050"/>
            </a:xfrm>
            <a:custGeom>
              <a:avLst/>
              <a:gdLst/>
              <a:ahLst/>
              <a:cxnLst>
                <a:cxn ang="0">
                  <a:pos x="12" y="4"/>
                </a:cxn>
                <a:cxn ang="0">
                  <a:pos x="12" y="4"/>
                </a:cxn>
                <a:cxn ang="0">
                  <a:pos x="6" y="22"/>
                </a:cxn>
                <a:cxn ang="0">
                  <a:pos x="2" y="30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2" y="42"/>
                </a:cxn>
                <a:cxn ang="0">
                  <a:pos x="3" y="44"/>
                </a:cxn>
                <a:cxn ang="0">
                  <a:pos x="7" y="46"/>
                </a:cxn>
                <a:cxn ang="0">
                  <a:pos x="11" y="44"/>
                </a:cxn>
                <a:cxn ang="0">
                  <a:pos x="12" y="42"/>
                </a:cxn>
                <a:cxn ang="0">
                  <a:pos x="12" y="40"/>
                </a:cxn>
                <a:cxn ang="0">
                  <a:pos x="12" y="40"/>
                </a:cxn>
                <a:cxn ang="0">
                  <a:pos x="13" y="31"/>
                </a:cxn>
                <a:cxn ang="0">
                  <a:pos x="16" y="23"/>
                </a:cxn>
                <a:cxn ang="0">
                  <a:pos x="24" y="8"/>
                </a:cxn>
                <a:cxn ang="0">
                  <a:pos x="24" y="8"/>
                </a:cxn>
                <a:cxn ang="0">
                  <a:pos x="24" y="5"/>
                </a:cxn>
                <a:cxn ang="0">
                  <a:pos x="23" y="3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16" y="1"/>
                </a:cxn>
                <a:cxn ang="0">
                  <a:pos x="13" y="3"/>
                </a:cxn>
                <a:cxn ang="0">
                  <a:pos x="12" y="4"/>
                </a:cxn>
                <a:cxn ang="0">
                  <a:pos x="12" y="4"/>
                </a:cxn>
              </a:cxnLst>
              <a:rect l="0" t="0" r="r" b="b"/>
              <a:pathLst>
                <a:path w="24" h="46">
                  <a:moveTo>
                    <a:pt x="12" y="4"/>
                  </a:moveTo>
                  <a:lnTo>
                    <a:pt x="12" y="4"/>
                  </a:lnTo>
                  <a:lnTo>
                    <a:pt x="6" y="22"/>
                  </a:lnTo>
                  <a:lnTo>
                    <a:pt x="2" y="3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2"/>
                  </a:lnTo>
                  <a:lnTo>
                    <a:pt x="3" y="44"/>
                  </a:lnTo>
                  <a:lnTo>
                    <a:pt x="7" y="46"/>
                  </a:lnTo>
                  <a:lnTo>
                    <a:pt x="11" y="44"/>
                  </a:lnTo>
                  <a:lnTo>
                    <a:pt x="12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3" y="31"/>
                  </a:lnTo>
                  <a:lnTo>
                    <a:pt x="16" y="23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5"/>
                  </a:lnTo>
                  <a:lnTo>
                    <a:pt x="23" y="3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6" y="1"/>
                  </a:lnTo>
                  <a:lnTo>
                    <a:pt x="13" y="3"/>
                  </a:lnTo>
                  <a:lnTo>
                    <a:pt x="12" y="4"/>
                  </a:lnTo>
                  <a:lnTo>
                    <a:pt x="1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41" name="Freeform 353"/>
            <p:cNvSpPr/>
            <p:nvPr/>
          </p:nvSpPr>
          <p:spPr bwMode="auto">
            <a:xfrm>
              <a:off x="2324101" y="1398588"/>
              <a:ext cx="9525" cy="1746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13"/>
                </a:cxn>
                <a:cxn ang="0">
                  <a:pos x="8" y="19"/>
                </a:cxn>
                <a:cxn ang="0">
                  <a:pos x="5" y="26"/>
                </a:cxn>
                <a:cxn ang="0">
                  <a:pos x="1" y="32"/>
                </a:cxn>
                <a:cxn ang="0">
                  <a:pos x="1" y="32"/>
                </a:cxn>
                <a:cxn ang="0">
                  <a:pos x="0" y="35"/>
                </a:cxn>
                <a:cxn ang="0">
                  <a:pos x="0" y="38"/>
                </a:cxn>
                <a:cxn ang="0">
                  <a:pos x="3" y="40"/>
                </a:cxn>
                <a:cxn ang="0">
                  <a:pos x="7" y="42"/>
                </a:cxn>
                <a:cxn ang="0">
                  <a:pos x="9" y="40"/>
                </a:cxn>
                <a:cxn ang="0">
                  <a:pos x="10" y="39"/>
                </a:cxn>
                <a:cxn ang="0">
                  <a:pos x="10" y="39"/>
                </a:cxn>
                <a:cxn ang="0">
                  <a:pos x="16" y="31"/>
                </a:cxn>
                <a:cxn ang="0">
                  <a:pos x="20" y="23"/>
                </a:cxn>
                <a:cxn ang="0">
                  <a:pos x="22" y="14"/>
                </a:cxn>
                <a:cxn ang="0">
                  <a:pos x="24" y="5"/>
                </a:cxn>
                <a:cxn ang="0">
                  <a:pos x="24" y="5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2" y="2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4" h="42">
                  <a:moveTo>
                    <a:pt x="12" y="5"/>
                  </a:moveTo>
                  <a:lnTo>
                    <a:pt x="12" y="5"/>
                  </a:lnTo>
                  <a:lnTo>
                    <a:pt x="10" y="13"/>
                  </a:lnTo>
                  <a:lnTo>
                    <a:pt x="8" y="19"/>
                  </a:lnTo>
                  <a:lnTo>
                    <a:pt x="5" y="26"/>
                  </a:lnTo>
                  <a:lnTo>
                    <a:pt x="1" y="32"/>
                  </a:lnTo>
                  <a:lnTo>
                    <a:pt x="1" y="32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3" y="40"/>
                  </a:lnTo>
                  <a:lnTo>
                    <a:pt x="7" y="42"/>
                  </a:lnTo>
                  <a:lnTo>
                    <a:pt x="9" y="40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6" y="31"/>
                  </a:lnTo>
                  <a:lnTo>
                    <a:pt x="20" y="23"/>
                  </a:lnTo>
                  <a:lnTo>
                    <a:pt x="22" y="14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2" y="2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42" name="Freeform 354"/>
            <p:cNvSpPr/>
            <p:nvPr/>
          </p:nvSpPr>
          <p:spPr bwMode="auto">
            <a:xfrm>
              <a:off x="2349501" y="1400176"/>
              <a:ext cx="6350" cy="14288"/>
            </a:xfrm>
            <a:custGeom>
              <a:avLst/>
              <a:gdLst/>
              <a:ahLst/>
              <a:cxnLst>
                <a:cxn ang="0">
                  <a:pos x="3" y="5"/>
                </a:cxn>
                <a:cxn ang="0">
                  <a:pos x="3" y="5"/>
                </a:cxn>
                <a:cxn ang="0">
                  <a:pos x="2" y="17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0" y="30"/>
                </a:cxn>
                <a:cxn ang="0">
                  <a:pos x="2" y="32"/>
                </a:cxn>
                <a:cxn ang="0">
                  <a:pos x="6" y="34"/>
                </a:cxn>
                <a:cxn ang="0">
                  <a:pos x="10" y="32"/>
                </a:cxn>
                <a:cxn ang="0">
                  <a:pos x="11" y="30"/>
                </a:cxn>
                <a:cxn ang="0">
                  <a:pos x="11" y="28"/>
                </a:cxn>
                <a:cxn ang="0">
                  <a:pos x="11" y="28"/>
                </a:cxn>
                <a:cxn ang="0">
                  <a:pos x="13" y="17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2"/>
                </a:cxn>
                <a:cxn ang="0">
                  <a:pos x="13" y="1"/>
                </a:cxn>
                <a:cxn ang="0">
                  <a:pos x="10" y="0"/>
                </a:cxn>
                <a:cxn ang="0">
                  <a:pos x="6" y="1"/>
                </a:cxn>
                <a:cxn ang="0">
                  <a:pos x="4" y="2"/>
                </a:cxn>
                <a:cxn ang="0">
                  <a:pos x="3" y="5"/>
                </a:cxn>
                <a:cxn ang="0">
                  <a:pos x="3" y="5"/>
                </a:cxn>
              </a:cxnLst>
              <a:rect l="0" t="0" r="r" b="b"/>
              <a:pathLst>
                <a:path w="15" h="34">
                  <a:moveTo>
                    <a:pt x="3" y="5"/>
                  </a:moveTo>
                  <a:lnTo>
                    <a:pt x="3" y="5"/>
                  </a:lnTo>
                  <a:lnTo>
                    <a:pt x="2" y="17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6" y="34"/>
                  </a:lnTo>
                  <a:lnTo>
                    <a:pt x="10" y="32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3" y="17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2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1"/>
                  </a:lnTo>
                  <a:lnTo>
                    <a:pt x="4" y="2"/>
                  </a:lnTo>
                  <a:lnTo>
                    <a:pt x="3" y="5"/>
                  </a:lnTo>
                  <a:lnTo>
                    <a:pt x="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43" name="Freeform 355"/>
            <p:cNvSpPr/>
            <p:nvPr/>
          </p:nvSpPr>
          <p:spPr bwMode="auto">
            <a:xfrm>
              <a:off x="2138364" y="1184276"/>
              <a:ext cx="11113" cy="20638"/>
            </a:xfrm>
            <a:custGeom>
              <a:avLst/>
              <a:gdLst/>
              <a:ahLst/>
              <a:cxnLst>
                <a:cxn ang="0">
                  <a:pos x="30" y="5"/>
                </a:cxn>
                <a:cxn ang="0">
                  <a:pos x="30" y="5"/>
                </a:cxn>
                <a:cxn ang="0">
                  <a:pos x="30" y="2"/>
                </a:cxn>
                <a:cxn ang="0">
                  <a:pos x="28" y="1"/>
                </a:cxn>
                <a:cxn ang="0">
                  <a:pos x="27" y="0"/>
                </a:cxn>
                <a:cxn ang="0">
                  <a:pos x="25" y="0"/>
                </a:cxn>
                <a:cxn ang="0">
                  <a:pos x="21" y="1"/>
                </a:cxn>
                <a:cxn ang="0">
                  <a:pos x="19" y="2"/>
                </a:cxn>
                <a:cxn ang="0">
                  <a:pos x="19" y="5"/>
                </a:cxn>
                <a:cxn ang="0">
                  <a:pos x="19" y="5"/>
                </a:cxn>
                <a:cxn ang="0">
                  <a:pos x="17" y="9"/>
                </a:cxn>
                <a:cxn ang="0">
                  <a:pos x="14" y="13"/>
                </a:cxn>
                <a:cxn ang="0">
                  <a:pos x="14" y="13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1" y="34"/>
                </a:cxn>
                <a:cxn ang="0">
                  <a:pos x="0" y="39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1" y="47"/>
                </a:cxn>
                <a:cxn ang="0">
                  <a:pos x="4" y="48"/>
                </a:cxn>
                <a:cxn ang="0">
                  <a:pos x="8" y="48"/>
                </a:cxn>
                <a:cxn ang="0">
                  <a:pos x="9" y="47"/>
                </a:cxn>
                <a:cxn ang="0">
                  <a:pos x="11" y="45"/>
                </a:cxn>
                <a:cxn ang="0">
                  <a:pos x="11" y="44"/>
                </a:cxn>
                <a:cxn ang="0">
                  <a:pos x="11" y="41"/>
                </a:cxn>
                <a:cxn ang="0">
                  <a:pos x="11" y="41"/>
                </a:cxn>
                <a:cxn ang="0">
                  <a:pos x="11" y="38"/>
                </a:cxn>
                <a:cxn ang="0">
                  <a:pos x="14" y="32"/>
                </a:cxn>
                <a:cxn ang="0">
                  <a:pos x="21" y="24"/>
                </a:cxn>
                <a:cxn ang="0">
                  <a:pos x="21" y="24"/>
                </a:cxn>
                <a:cxn ang="0">
                  <a:pos x="27" y="15"/>
                </a:cxn>
                <a:cxn ang="0">
                  <a:pos x="30" y="10"/>
                </a:cxn>
                <a:cxn ang="0">
                  <a:pos x="30" y="5"/>
                </a:cxn>
                <a:cxn ang="0">
                  <a:pos x="30" y="5"/>
                </a:cxn>
              </a:cxnLst>
              <a:rect l="0" t="0" r="r" b="b"/>
              <a:pathLst>
                <a:path w="30" h="48">
                  <a:moveTo>
                    <a:pt x="30" y="5"/>
                  </a:moveTo>
                  <a:lnTo>
                    <a:pt x="30" y="5"/>
                  </a:lnTo>
                  <a:lnTo>
                    <a:pt x="30" y="2"/>
                  </a:lnTo>
                  <a:lnTo>
                    <a:pt x="28" y="1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1" y="1"/>
                  </a:lnTo>
                  <a:lnTo>
                    <a:pt x="19" y="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7" y="9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1" y="34"/>
                  </a:lnTo>
                  <a:lnTo>
                    <a:pt x="0" y="39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1" y="47"/>
                  </a:lnTo>
                  <a:lnTo>
                    <a:pt x="4" y="48"/>
                  </a:lnTo>
                  <a:lnTo>
                    <a:pt x="8" y="48"/>
                  </a:lnTo>
                  <a:lnTo>
                    <a:pt x="9" y="47"/>
                  </a:lnTo>
                  <a:lnTo>
                    <a:pt x="11" y="45"/>
                  </a:lnTo>
                  <a:lnTo>
                    <a:pt x="11" y="44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38"/>
                  </a:lnTo>
                  <a:lnTo>
                    <a:pt x="14" y="32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7" y="15"/>
                  </a:lnTo>
                  <a:lnTo>
                    <a:pt x="30" y="10"/>
                  </a:lnTo>
                  <a:lnTo>
                    <a:pt x="30" y="5"/>
                  </a:lnTo>
                  <a:lnTo>
                    <a:pt x="3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44" name="Freeform 356"/>
            <p:cNvSpPr/>
            <p:nvPr/>
          </p:nvSpPr>
          <p:spPr bwMode="auto">
            <a:xfrm>
              <a:off x="2163764" y="1187451"/>
              <a:ext cx="7938" cy="1587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8" y="4"/>
                </a:cxn>
                <a:cxn ang="0">
                  <a:pos x="3" y="18"/>
                </a:cxn>
                <a:cxn ang="0">
                  <a:pos x="0" y="25"/>
                </a:cxn>
                <a:cxn ang="0">
                  <a:pos x="0" y="33"/>
                </a:cxn>
                <a:cxn ang="0">
                  <a:pos x="0" y="33"/>
                </a:cxn>
                <a:cxn ang="0">
                  <a:pos x="0" y="35"/>
                </a:cxn>
                <a:cxn ang="0">
                  <a:pos x="1" y="37"/>
                </a:cxn>
                <a:cxn ang="0">
                  <a:pos x="5" y="38"/>
                </a:cxn>
                <a:cxn ang="0">
                  <a:pos x="9" y="37"/>
                </a:cxn>
                <a:cxn ang="0">
                  <a:pos x="11" y="35"/>
                </a:cxn>
                <a:cxn ang="0">
                  <a:pos x="11" y="33"/>
                </a:cxn>
                <a:cxn ang="0">
                  <a:pos x="11" y="33"/>
                </a:cxn>
                <a:cxn ang="0">
                  <a:pos x="12" y="26"/>
                </a:cxn>
                <a:cxn ang="0">
                  <a:pos x="13" y="2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5"/>
                </a:cxn>
                <a:cxn ang="0">
                  <a:pos x="16" y="1"/>
                </a:cxn>
                <a:cxn ang="0">
                  <a:pos x="12" y="0"/>
                </a:cxn>
                <a:cxn ang="0">
                  <a:pos x="9" y="1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18" h="38">
                  <a:moveTo>
                    <a:pt x="8" y="4"/>
                  </a:moveTo>
                  <a:lnTo>
                    <a:pt x="8" y="4"/>
                  </a:lnTo>
                  <a:lnTo>
                    <a:pt x="3" y="18"/>
                  </a:lnTo>
                  <a:lnTo>
                    <a:pt x="0" y="2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1" y="37"/>
                  </a:lnTo>
                  <a:lnTo>
                    <a:pt x="5" y="38"/>
                  </a:lnTo>
                  <a:lnTo>
                    <a:pt x="9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2" y="26"/>
                  </a:lnTo>
                  <a:lnTo>
                    <a:pt x="13" y="2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9" y="1"/>
                  </a:lnTo>
                  <a:lnTo>
                    <a:pt x="8" y="4"/>
                  </a:lnTo>
                  <a:lnTo>
                    <a:pt x="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45" name="Freeform 357"/>
            <p:cNvSpPr/>
            <p:nvPr/>
          </p:nvSpPr>
          <p:spPr bwMode="auto">
            <a:xfrm>
              <a:off x="2128839" y="1384301"/>
              <a:ext cx="9525" cy="17463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7" y="12"/>
                </a:cxn>
                <a:cxn ang="0">
                  <a:pos x="3" y="19"/>
                </a:cxn>
                <a:cxn ang="0">
                  <a:pos x="0" y="30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42"/>
                </a:cxn>
                <a:cxn ang="0">
                  <a:pos x="2" y="43"/>
                </a:cxn>
                <a:cxn ang="0">
                  <a:pos x="6" y="44"/>
                </a:cxn>
                <a:cxn ang="0">
                  <a:pos x="10" y="43"/>
                </a:cxn>
                <a:cxn ang="0">
                  <a:pos x="11" y="42"/>
                </a:cxn>
                <a:cxn ang="0">
                  <a:pos x="11" y="39"/>
                </a:cxn>
                <a:cxn ang="0">
                  <a:pos x="11" y="39"/>
                </a:cxn>
                <a:cxn ang="0">
                  <a:pos x="12" y="31"/>
                </a:cxn>
                <a:cxn ang="0">
                  <a:pos x="15" y="23"/>
                </a:cxn>
                <a:cxn ang="0">
                  <a:pos x="17" y="16"/>
                </a:cxn>
                <a:cxn ang="0">
                  <a:pos x="23" y="8"/>
                </a:cxn>
                <a:cxn ang="0">
                  <a:pos x="23" y="8"/>
                </a:cxn>
                <a:cxn ang="0">
                  <a:pos x="23" y="6"/>
                </a:cxn>
                <a:cxn ang="0">
                  <a:pos x="23" y="4"/>
                </a:cxn>
                <a:cxn ang="0">
                  <a:pos x="20" y="1"/>
                </a:cxn>
                <a:cxn ang="0">
                  <a:pos x="16" y="0"/>
                </a:cxn>
                <a:cxn ang="0">
                  <a:pos x="14" y="1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3" h="44">
                  <a:moveTo>
                    <a:pt x="12" y="2"/>
                  </a:moveTo>
                  <a:lnTo>
                    <a:pt x="12" y="2"/>
                  </a:lnTo>
                  <a:lnTo>
                    <a:pt x="7" y="12"/>
                  </a:lnTo>
                  <a:lnTo>
                    <a:pt x="3" y="19"/>
                  </a:lnTo>
                  <a:lnTo>
                    <a:pt x="0" y="30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2"/>
                  </a:lnTo>
                  <a:lnTo>
                    <a:pt x="2" y="43"/>
                  </a:lnTo>
                  <a:lnTo>
                    <a:pt x="6" y="44"/>
                  </a:lnTo>
                  <a:lnTo>
                    <a:pt x="10" y="43"/>
                  </a:lnTo>
                  <a:lnTo>
                    <a:pt x="11" y="42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2" y="31"/>
                  </a:lnTo>
                  <a:lnTo>
                    <a:pt x="15" y="23"/>
                  </a:lnTo>
                  <a:lnTo>
                    <a:pt x="17" y="16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3" y="6"/>
                  </a:lnTo>
                  <a:lnTo>
                    <a:pt x="23" y="4"/>
                  </a:lnTo>
                  <a:lnTo>
                    <a:pt x="20" y="1"/>
                  </a:lnTo>
                  <a:lnTo>
                    <a:pt x="16" y="0"/>
                  </a:lnTo>
                  <a:lnTo>
                    <a:pt x="14" y="1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46" name="Freeform 358"/>
            <p:cNvSpPr/>
            <p:nvPr/>
          </p:nvSpPr>
          <p:spPr bwMode="auto">
            <a:xfrm>
              <a:off x="2154239" y="1408113"/>
              <a:ext cx="4763" cy="127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29"/>
                </a:cxn>
                <a:cxn ang="0">
                  <a:pos x="0" y="29"/>
                </a:cxn>
                <a:cxn ang="0">
                  <a:pos x="1" y="31"/>
                </a:cxn>
                <a:cxn ang="0">
                  <a:pos x="2" y="33"/>
                </a:cxn>
                <a:cxn ang="0">
                  <a:pos x="6" y="34"/>
                </a:cxn>
                <a:cxn ang="0">
                  <a:pos x="10" y="33"/>
                </a:cxn>
                <a:cxn ang="0">
                  <a:pos x="11" y="31"/>
                </a:cxn>
                <a:cxn ang="0">
                  <a:pos x="11" y="29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1" y="4"/>
                </a:cxn>
                <a:cxn ang="0">
                  <a:pos x="10" y="1"/>
                </a:cxn>
                <a:cxn ang="0">
                  <a:pos x="6" y="0"/>
                </a:cxn>
                <a:cxn ang="0">
                  <a:pos x="2" y="1"/>
                </a:cxn>
                <a:cxn ang="0">
                  <a:pos x="1" y="4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11" h="34">
                  <a:moveTo>
                    <a:pt x="0" y="7"/>
                  </a:moveTo>
                  <a:lnTo>
                    <a:pt x="0" y="29"/>
                  </a:lnTo>
                  <a:lnTo>
                    <a:pt x="0" y="29"/>
                  </a:lnTo>
                  <a:lnTo>
                    <a:pt x="1" y="31"/>
                  </a:lnTo>
                  <a:lnTo>
                    <a:pt x="2" y="33"/>
                  </a:lnTo>
                  <a:lnTo>
                    <a:pt x="6" y="34"/>
                  </a:lnTo>
                  <a:lnTo>
                    <a:pt x="10" y="33"/>
                  </a:lnTo>
                  <a:lnTo>
                    <a:pt x="11" y="31"/>
                  </a:lnTo>
                  <a:lnTo>
                    <a:pt x="11" y="2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0" y="1"/>
                  </a:lnTo>
                  <a:lnTo>
                    <a:pt x="6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47" name="Freeform 359"/>
            <p:cNvSpPr/>
            <p:nvPr/>
          </p:nvSpPr>
          <p:spPr bwMode="auto">
            <a:xfrm>
              <a:off x="2182814" y="1420813"/>
              <a:ext cx="4763" cy="1746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1" y="12"/>
                </a:cxn>
                <a:cxn ang="0">
                  <a:pos x="0" y="21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0" y="42"/>
                </a:cxn>
                <a:cxn ang="0">
                  <a:pos x="1" y="44"/>
                </a:cxn>
                <a:cxn ang="0">
                  <a:pos x="5" y="45"/>
                </a:cxn>
                <a:cxn ang="0">
                  <a:pos x="9" y="44"/>
                </a:cxn>
                <a:cxn ang="0">
                  <a:pos x="10" y="42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2" y="23"/>
                </a:cxn>
                <a:cxn ang="0">
                  <a:pos x="13" y="15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4"/>
                </a:cxn>
                <a:cxn ang="0">
                  <a:pos x="14" y="3"/>
                </a:cxn>
                <a:cxn ang="0">
                  <a:pos x="10" y="0"/>
                </a:cxn>
                <a:cxn ang="0">
                  <a:pos x="6" y="0"/>
                </a:cxn>
                <a:cxn ang="0">
                  <a:pos x="5" y="2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4" h="45">
                  <a:moveTo>
                    <a:pt x="4" y="4"/>
                  </a:moveTo>
                  <a:lnTo>
                    <a:pt x="4" y="4"/>
                  </a:lnTo>
                  <a:lnTo>
                    <a:pt x="1" y="12"/>
                  </a:lnTo>
                  <a:lnTo>
                    <a:pt x="0" y="2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1" y="44"/>
                  </a:lnTo>
                  <a:lnTo>
                    <a:pt x="5" y="45"/>
                  </a:lnTo>
                  <a:lnTo>
                    <a:pt x="9" y="44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23"/>
                  </a:lnTo>
                  <a:lnTo>
                    <a:pt x="13" y="1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0" y="0"/>
                  </a:lnTo>
                  <a:lnTo>
                    <a:pt x="6" y="0"/>
                  </a:lnTo>
                  <a:lnTo>
                    <a:pt x="5" y="2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48" name="Freeform 360"/>
            <p:cNvSpPr/>
            <p:nvPr/>
          </p:nvSpPr>
          <p:spPr bwMode="auto">
            <a:xfrm>
              <a:off x="2525714" y="1293813"/>
              <a:ext cx="9525" cy="19050"/>
            </a:xfrm>
            <a:custGeom>
              <a:avLst/>
              <a:gdLst/>
              <a:ahLst/>
              <a:cxnLst>
                <a:cxn ang="0">
                  <a:pos x="17" y="1"/>
                </a:cxn>
                <a:cxn ang="0">
                  <a:pos x="17" y="1"/>
                </a:cxn>
                <a:cxn ang="0">
                  <a:pos x="11" y="1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31"/>
                </a:cxn>
                <a:cxn ang="0">
                  <a:pos x="3" y="37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3"/>
                </a:cxn>
                <a:cxn ang="0">
                  <a:pos x="0" y="46"/>
                </a:cxn>
                <a:cxn ang="0">
                  <a:pos x="3" y="48"/>
                </a:cxn>
                <a:cxn ang="0">
                  <a:pos x="7" y="50"/>
                </a:cxn>
                <a:cxn ang="0">
                  <a:pos x="9" y="48"/>
                </a:cxn>
                <a:cxn ang="0">
                  <a:pos x="11" y="47"/>
                </a:cxn>
                <a:cxn ang="0">
                  <a:pos x="11" y="47"/>
                </a:cxn>
                <a:cxn ang="0">
                  <a:pos x="15" y="38"/>
                </a:cxn>
                <a:cxn ang="0">
                  <a:pos x="17" y="27"/>
                </a:cxn>
                <a:cxn ang="0">
                  <a:pos x="20" y="18"/>
                </a:cxn>
                <a:cxn ang="0">
                  <a:pos x="22" y="14"/>
                </a:cxn>
                <a:cxn ang="0">
                  <a:pos x="25" y="10"/>
                </a:cxn>
                <a:cxn ang="0">
                  <a:pos x="25" y="10"/>
                </a:cxn>
                <a:cxn ang="0">
                  <a:pos x="26" y="8"/>
                </a:cxn>
                <a:cxn ang="0">
                  <a:pos x="26" y="5"/>
                </a:cxn>
                <a:cxn ang="0">
                  <a:pos x="25" y="1"/>
                </a:cxn>
                <a:cxn ang="0">
                  <a:pos x="21" y="0"/>
                </a:cxn>
                <a:cxn ang="0">
                  <a:pos x="19" y="0"/>
                </a:cxn>
                <a:cxn ang="0">
                  <a:pos x="17" y="1"/>
                </a:cxn>
                <a:cxn ang="0">
                  <a:pos x="17" y="1"/>
                </a:cxn>
              </a:cxnLst>
              <a:rect l="0" t="0" r="r" b="b"/>
              <a:pathLst>
                <a:path w="26" h="50">
                  <a:moveTo>
                    <a:pt x="17" y="1"/>
                  </a:moveTo>
                  <a:lnTo>
                    <a:pt x="17" y="1"/>
                  </a:lnTo>
                  <a:lnTo>
                    <a:pt x="11" y="1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31"/>
                  </a:lnTo>
                  <a:lnTo>
                    <a:pt x="3" y="37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0" y="46"/>
                  </a:lnTo>
                  <a:lnTo>
                    <a:pt x="3" y="48"/>
                  </a:lnTo>
                  <a:lnTo>
                    <a:pt x="7" y="50"/>
                  </a:lnTo>
                  <a:lnTo>
                    <a:pt x="9" y="48"/>
                  </a:lnTo>
                  <a:lnTo>
                    <a:pt x="11" y="47"/>
                  </a:lnTo>
                  <a:lnTo>
                    <a:pt x="11" y="47"/>
                  </a:lnTo>
                  <a:lnTo>
                    <a:pt x="15" y="38"/>
                  </a:lnTo>
                  <a:lnTo>
                    <a:pt x="17" y="27"/>
                  </a:lnTo>
                  <a:lnTo>
                    <a:pt x="20" y="18"/>
                  </a:lnTo>
                  <a:lnTo>
                    <a:pt x="22" y="14"/>
                  </a:lnTo>
                  <a:lnTo>
                    <a:pt x="25" y="10"/>
                  </a:lnTo>
                  <a:lnTo>
                    <a:pt x="25" y="10"/>
                  </a:lnTo>
                  <a:lnTo>
                    <a:pt x="26" y="8"/>
                  </a:lnTo>
                  <a:lnTo>
                    <a:pt x="26" y="5"/>
                  </a:lnTo>
                  <a:lnTo>
                    <a:pt x="25" y="1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49" name="Freeform 361"/>
            <p:cNvSpPr/>
            <p:nvPr/>
          </p:nvSpPr>
          <p:spPr bwMode="auto">
            <a:xfrm>
              <a:off x="2547939" y="1300163"/>
              <a:ext cx="14288" cy="19050"/>
            </a:xfrm>
            <a:custGeom>
              <a:avLst/>
              <a:gdLst/>
              <a:ahLst/>
              <a:cxnLst>
                <a:cxn ang="0">
                  <a:pos x="27" y="2"/>
                </a:cxn>
                <a:cxn ang="0">
                  <a:pos x="27" y="2"/>
                </a:cxn>
                <a:cxn ang="0">
                  <a:pos x="12" y="21"/>
                </a:cxn>
                <a:cxn ang="0">
                  <a:pos x="5" y="31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0" y="44"/>
                </a:cxn>
                <a:cxn ang="0">
                  <a:pos x="0" y="45"/>
                </a:cxn>
                <a:cxn ang="0">
                  <a:pos x="1" y="48"/>
                </a:cxn>
                <a:cxn ang="0">
                  <a:pos x="4" y="48"/>
                </a:cxn>
                <a:cxn ang="0">
                  <a:pos x="8" y="48"/>
                </a:cxn>
                <a:cxn ang="0">
                  <a:pos x="9" y="47"/>
                </a:cxn>
                <a:cxn ang="0">
                  <a:pos x="10" y="44"/>
                </a:cxn>
                <a:cxn ang="0">
                  <a:pos x="10" y="44"/>
                </a:cxn>
                <a:cxn ang="0">
                  <a:pos x="15" y="35"/>
                </a:cxn>
                <a:cxn ang="0">
                  <a:pos x="22" y="26"/>
                </a:cxn>
                <a:cxn ang="0">
                  <a:pos x="30" y="17"/>
                </a:cxn>
                <a:cxn ang="0">
                  <a:pos x="36" y="8"/>
                </a:cxn>
                <a:cxn ang="0">
                  <a:pos x="36" y="8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6" y="2"/>
                </a:cxn>
                <a:cxn ang="0">
                  <a:pos x="35" y="1"/>
                </a:cxn>
                <a:cxn ang="0">
                  <a:pos x="31" y="0"/>
                </a:cxn>
                <a:cxn ang="0">
                  <a:pos x="29" y="1"/>
                </a:cxn>
                <a:cxn ang="0">
                  <a:pos x="27" y="2"/>
                </a:cxn>
                <a:cxn ang="0">
                  <a:pos x="27" y="2"/>
                </a:cxn>
              </a:cxnLst>
              <a:rect l="0" t="0" r="r" b="b"/>
              <a:pathLst>
                <a:path w="38" h="48">
                  <a:moveTo>
                    <a:pt x="27" y="2"/>
                  </a:moveTo>
                  <a:lnTo>
                    <a:pt x="27" y="2"/>
                  </a:lnTo>
                  <a:lnTo>
                    <a:pt x="12" y="21"/>
                  </a:lnTo>
                  <a:lnTo>
                    <a:pt x="5" y="31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5"/>
                  </a:lnTo>
                  <a:lnTo>
                    <a:pt x="1" y="48"/>
                  </a:lnTo>
                  <a:lnTo>
                    <a:pt x="4" y="48"/>
                  </a:lnTo>
                  <a:lnTo>
                    <a:pt x="8" y="48"/>
                  </a:lnTo>
                  <a:lnTo>
                    <a:pt x="9" y="47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15" y="35"/>
                  </a:lnTo>
                  <a:lnTo>
                    <a:pt x="22" y="26"/>
                  </a:lnTo>
                  <a:lnTo>
                    <a:pt x="30" y="17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6" y="2"/>
                  </a:lnTo>
                  <a:lnTo>
                    <a:pt x="35" y="1"/>
                  </a:lnTo>
                  <a:lnTo>
                    <a:pt x="31" y="0"/>
                  </a:lnTo>
                  <a:lnTo>
                    <a:pt x="29" y="1"/>
                  </a:lnTo>
                  <a:lnTo>
                    <a:pt x="27" y="2"/>
                  </a:lnTo>
                  <a:lnTo>
                    <a:pt x="2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50" name="Freeform 362"/>
            <p:cNvSpPr/>
            <p:nvPr/>
          </p:nvSpPr>
          <p:spPr bwMode="auto">
            <a:xfrm>
              <a:off x="2674939" y="1311276"/>
              <a:ext cx="9525" cy="15875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9"/>
                </a:cxn>
                <a:cxn ang="0">
                  <a:pos x="9" y="13"/>
                </a:cxn>
                <a:cxn ang="0">
                  <a:pos x="6" y="19"/>
                </a:cxn>
                <a:cxn ang="0">
                  <a:pos x="3" y="25"/>
                </a:cxn>
                <a:cxn ang="0">
                  <a:pos x="1" y="29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0" y="35"/>
                </a:cxn>
                <a:cxn ang="0">
                  <a:pos x="1" y="36"/>
                </a:cxn>
                <a:cxn ang="0">
                  <a:pos x="4" y="38"/>
                </a:cxn>
                <a:cxn ang="0">
                  <a:pos x="5" y="38"/>
                </a:cxn>
                <a:cxn ang="0">
                  <a:pos x="9" y="36"/>
                </a:cxn>
                <a:cxn ang="0">
                  <a:pos x="10" y="35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13" y="29"/>
                </a:cxn>
                <a:cxn ang="0">
                  <a:pos x="14" y="26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21" y="13"/>
                </a:cxn>
                <a:cxn ang="0">
                  <a:pos x="23" y="5"/>
                </a:cxn>
                <a:cxn ang="0">
                  <a:pos x="23" y="5"/>
                </a:cxn>
                <a:cxn ang="0">
                  <a:pos x="22" y="4"/>
                </a:cxn>
                <a:cxn ang="0">
                  <a:pos x="21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3" h="38">
                  <a:moveTo>
                    <a:pt x="12" y="5"/>
                  </a:moveTo>
                  <a:lnTo>
                    <a:pt x="12" y="5"/>
                  </a:lnTo>
                  <a:lnTo>
                    <a:pt x="10" y="9"/>
                  </a:lnTo>
                  <a:lnTo>
                    <a:pt x="9" y="13"/>
                  </a:lnTo>
                  <a:lnTo>
                    <a:pt x="6" y="19"/>
                  </a:lnTo>
                  <a:lnTo>
                    <a:pt x="3" y="25"/>
                  </a:lnTo>
                  <a:lnTo>
                    <a:pt x="1" y="29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5"/>
                  </a:lnTo>
                  <a:lnTo>
                    <a:pt x="1" y="36"/>
                  </a:lnTo>
                  <a:lnTo>
                    <a:pt x="4" y="38"/>
                  </a:lnTo>
                  <a:lnTo>
                    <a:pt x="5" y="38"/>
                  </a:lnTo>
                  <a:lnTo>
                    <a:pt x="9" y="36"/>
                  </a:lnTo>
                  <a:lnTo>
                    <a:pt x="10" y="35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3" y="29"/>
                  </a:lnTo>
                  <a:lnTo>
                    <a:pt x="14" y="26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21" y="13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2" y="4"/>
                  </a:lnTo>
                  <a:lnTo>
                    <a:pt x="21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51" name="Freeform 363"/>
            <p:cNvSpPr/>
            <p:nvPr/>
          </p:nvSpPr>
          <p:spPr bwMode="auto">
            <a:xfrm>
              <a:off x="2708276" y="1312863"/>
              <a:ext cx="4763" cy="15875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1"/>
                </a:cxn>
                <a:cxn ang="0">
                  <a:pos x="1" y="27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6"/>
                </a:cxn>
                <a:cxn ang="0">
                  <a:pos x="0" y="39"/>
                </a:cxn>
                <a:cxn ang="0">
                  <a:pos x="1" y="40"/>
                </a:cxn>
                <a:cxn ang="0">
                  <a:pos x="4" y="40"/>
                </a:cxn>
                <a:cxn ang="0">
                  <a:pos x="8" y="40"/>
                </a:cxn>
                <a:cxn ang="0">
                  <a:pos x="10" y="39"/>
                </a:cxn>
                <a:cxn ang="0">
                  <a:pos x="11" y="38"/>
                </a:cxn>
                <a:cxn ang="0">
                  <a:pos x="11" y="38"/>
                </a:cxn>
                <a:cxn ang="0">
                  <a:pos x="13" y="30"/>
                </a:cxn>
                <a:cxn ang="0">
                  <a:pos x="13" y="22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3" h="40">
                  <a:moveTo>
                    <a:pt x="11" y="5"/>
                  </a:moveTo>
                  <a:lnTo>
                    <a:pt x="11" y="5"/>
                  </a:lnTo>
                  <a:lnTo>
                    <a:pt x="10" y="2"/>
                  </a:ln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1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0" y="39"/>
                  </a:lnTo>
                  <a:lnTo>
                    <a:pt x="1" y="40"/>
                  </a:lnTo>
                  <a:lnTo>
                    <a:pt x="4" y="40"/>
                  </a:lnTo>
                  <a:lnTo>
                    <a:pt x="8" y="40"/>
                  </a:lnTo>
                  <a:lnTo>
                    <a:pt x="10" y="39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3" y="30"/>
                  </a:lnTo>
                  <a:lnTo>
                    <a:pt x="13" y="22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52" name="Freeform 364"/>
            <p:cNvSpPr/>
            <p:nvPr/>
          </p:nvSpPr>
          <p:spPr bwMode="auto">
            <a:xfrm>
              <a:off x="2751139" y="1300163"/>
              <a:ext cx="12700" cy="14288"/>
            </a:xfrm>
            <a:custGeom>
              <a:avLst/>
              <a:gdLst/>
              <a:ahLst/>
              <a:cxnLst>
                <a:cxn ang="0">
                  <a:pos x="18" y="5"/>
                </a:cxn>
                <a:cxn ang="0">
                  <a:pos x="18" y="5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2" y="18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30"/>
                </a:cxn>
                <a:cxn ang="0">
                  <a:pos x="0" y="32"/>
                </a:cxn>
                <a:cxn ang="0">
                  <a:pos x="1" y="35"/>
                </a:cxn>
                <a:cxn ang="0">
                  <a:pos x="5" y="38"/>
                </a:cxn>
                <a:cxn ang="0">
                  <a:pos x="6" y="38"/>
                </a:cxn>
                <a:cxn ang="0">
                  <a:pos x="9" y="36"/>
                </a:cxn>
                <a:cxn ang="0">
                  <a:pos x="9" y="36"/>
                </a:cxn>
                <a:cxn ang="0">
                  <a:pos x="16" y="30"/>
                </a:cxn>
                <a:cxn ang="0">
                  <a:pos x="22" y="22"/>
                </a:cxn>
                <a:cxn ang="0">
                  <a:pos x="27" y="14"/>
                </a:cxn>
                <a:cxn ang="0">
                  <a:pos x="29" y="10"/>
                </a:cxn>
                <a:cxn ang="0">
                  <a:pos x="30" y="5"/>
                </a:cxn>
                <a:cxn ang="0">
                  <a:pos x="30" y="5"/>
                </a:cxn>
                <a:cxn ang="0">
                  <a:pos x="30" y="2"/>
                </a:cxn>
                <a:cxn ang="0">
                  <a:pos x="29" y="1"/>
                </a:cxn>
                <a:cxn ang="0">
                  <a:pos x="25" y="0"/>
                </a:cxn>
                <a:cxn ang="0">
                  <a:pos x="21" y="1"/>
                </a:cxn>
                <a:cxn ang="0">
                  <a:pos x="19" y="2"/>
                </a:cxn>
                <a:cxn ang="0">
                  <a:pos x="18" y="5"/>
                </a:cxn>
                <a:cxn ang="0">
                  <a:pos x="18" y="5"/>
                </a:cxn>
              </a:cxnLst>
              <a:rect l="0" t="0" r="r" b="b"/>
              <a:pathLst>
                <a:path w="30" h="38">
                  <a:moveTo>
                    <a:pt x="18" y="5"/>
                  </a:moveTo>
                  <a:lnTo>
                    <a:pt x="18" y="5"/>
                  </a:lnTo>
                  <a:lnTo>
                    <a:pt x="18" y="9"/>
                  </a:lnTo>
                  <a:lnTo>
                    <a:pt x="17" y="11"/>
                  </a:lnTo>
                  <a:lnTo>
                    <a:pt x="12" y="18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1" y="35"/>
                  </a:lnTo>
                  <a:lnTo>
                    <a:pt x="5" y="38"/>
                  </a:lnTo>
                  <a:lnTo>
                    <a:pt x="6" y="38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16" y="30"/>
                  </a:lnTo>
                  <a:lnTo>
                    <a:pt x="22" y="22"/>
                  </a:lnTo>
                  <a:lnTo>
                    <a:pt x="27" y="14"/>
                  </a:lnTo>
                  <a:lnTo>
                    <a:pt x="29" y="10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2"/>
                  </a:lnTo>
                  <a:lnTo>
                    <a:pt x="29" y="1"/>
                  </a:lnTo>
                  <a:lnTo>
                    <a:pt x="25" y="0"/>
                  </a:lnTo>
                  <a:lnTo>
                    <a:pt x="21" y="1"/>
                  </a:lnTo>
                  <a:lnTo>
                    <a:pt x="19" y="2"/>
                  </a:lnTo>
                  <a:lnTo>
                    <a:pt x="18" y="5"/>
                  </a:lnTo>
                  <a:lnTo>
                    <a:pt x="1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53" name="Freeform 365"/>
            <p:cNvSpPr/>
            <p:nvPr/>
          </p:nvSpPr>
          <p:spPr bwMode="auto">
            <a:xfrm>
              <a:off x="2608264" y="1257301"/>
              <a:ext cx="23813" cy="31750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47" y="3"/>
                </a:cxn>
                <a:cxn ang="0">
                  <a:pos x="40" y="8"/>
                </a:cxn>
                <a:cxn ang="0">
                  <a:pos x="35" y="15"/>
                </a:cxn>
                <a:cxn ang="0">
                  <a:pos x="30" y="21"/>
                </a:cxn>
                <a:cxn ang="0">
                  <a:pos x="30" y="21"/>
                </a:cxn>
                <a:cxn ang="0">
                  <a:pos x="15" y="46"/>
                </a:cxn>
                <a:cxn ang="0">
                  <a:pos x="1" y="72"/>
                </a:cxn>
                <a:cxn ang="0">
                  <a:pos x="1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3" y="80"/>
                </a:cxn>
                <a:cxn ang="0">
                  <a:pos x="7" y="80"/>
                </a:cxn>
                <a:cxn ang="0">
                  <a:pos x="9" y="80"/>
                </a:cxn>
                <a:cxn ang="0">
                  <a:pos x="10" y="78"/>
                </a:cxn>
                <a:cxn ang="0">
                  <a:pos x="10" y="78"/>
                </a:cxn>
                <a:cxn ang="0">
                  <a:pos x="22" y="59"/>
                </a:cxn>
                <a:cxn ang="0">
                  <a:pos x="32" y="41"/>
                </a:cxn>
                <a:cxn ang="0">
                  <a:pos x="32" y="41"/>
                </a:cxn>
                <a:cxn ang="0">
                  <a:pos x="41" y="24"/>
                </a:cxn>
                <a:cxn ang="0">
                  <a:pos x="44" y="20"/>
                </a:cxn>
                <a:cxn ang="0">
                  <a:pos x="47" y="16"/>
                </a:cxn>
                <a:cxn ang="0">
                  <a:pos x="51" y="13"/>
                </a:cxn>
                <a:cxn ang="0">
                  <a:pos x="54" y="12"/>
                </a:cxn>
                <a:cxn ang="0">
                  <a:pos x="54" y="12"/>
                </a:cxn>
                <a:cxn ang="0">
                  <a:pos x="57" y="11"/>
                </a:cxn>
                <a:cxn ang="0">
                  <a:pos x="58" y="10"/>
                </a:cxn>
                <a:cxn ang="0">
                  <a:pos x="60" y="6"/>
                </a:cxn>
                <a:cxn ang="0">
                  <a:pos x="60" y="4"/>
                </a:cxn>
                <a:cxn ang="0">
                  <a:pos x="58" y="2"/>
                </a:cxn>
                <a:cxn ang="0">
                  <a:pos x="57" y="0"/>
                </a:cxn>
                <a:cxn ang="0">
                  <a:pos x="54" y="0"/>
                </a:cxn>
                <a:cxn ang="0">
                  <a:pos x="54" y="0"/>
                </a:cxn>
              </a:cxnLst>
              <a:rect l="0" t="0" r="r" b="b"/>
              <a:pathLst>
                <a:path w="60" h="80">
                  <a:moveTo>
                    <a:pt x="54" y="0"/>
                  </a:moveTo>
                  <a:lnTo>
                    <a:pt x="54" y="0"/>
                  </a:lnTo>
                  <a:lnTo>
                    <a:pt x="47" y="3"/>
                  </a:lnTo>
                  <a:lnTo>
                    <a:pt x="40" y="8"/>
                  </a:lnTo>
                  <a:lnTo>
                    <a:pt x="35" y="15"/>
                  </a:lnTo>
                  <a:lnTo>
                    <a:pt x="30" y="21"/>
                  </a:lnTo>
                  <a:lnTo>
                    <a:pt x="30" y="21"/>
                  </a:lnTo>
                  <a:lnTo>
                    <a:pt x="15" y="46"/>
                  </a:lnTo>
                  <a:lnTo>
                    <a:pt x="1" y="72"/>
                  </a:lnTo>
                  <a:lnTo>
                    <a:pt x="1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3" y="80"/>
                  </a:lnTo>
                  <a:lnTo>
                    <a:pt x="7" y="80"/>
                  </a:lnTo>
                  <a:lnTo>
                    <a:pt x="9" y="80"/>
                  </a:lnTo>
                  <a:lnTo>
                    <a:pt x="10" y="78"/>
                  </a:lnTo>
                  <a:lnTo>
                    <a:pt x="10" y="78"/>
                  </a:lnTo>
                  <a:lnTo>
                    <a:pt x="22" y="59"/>
                  </a:lnTo>
                  <a:lnTo>
                    <a:pt x="32" y="41"/>
                  </a:lnTo>
                  <a:lnTo>
                    <a:pt x="32" y="41"/>
                  </a:lnTo>
                  <a:lnTo>
                    <a:pt x="41" y="24"/>
                  </a:lnTo>
                  <a:lnTo>
                    <a:pt x="44" y="20"/>
                  </a:lnTo>
                  <a:lnTo>
                    <a:pt x="47" y="16"/>
                  </a:lnTo>
                  <a:lnTo>
                    <a:pt x="51" y="13"/>
                  </a:lnTo>
                  <a:lnTo>
                    <a:pt x="54" y="12"/>
                  </a:lnTo>
                  <a:lnTo>
                    <a:pt x="54" y="12"/>
                  </a:lnTo>
                  <a:lnTo>
                    <a:pt x="57" y="11"/>
                  </a:lnTo>
                  <a:lnTo>
                    <a:pt x="58" y="10"/>
                  </a:lnTo>
                  <a:lnTo>
                    <a:pt x="60" y="6"/>
                  </a:lnTo>
                  <a:lnTo>
                    <a:pt x="60" y="4"/>
                  </a:lnTo>
                  <a:lnTo>
                    <a:pt x="58" y="2"/>
                  </a:lnTo>
                  <a:lnTo>
                    <a:pt x="57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54" name="Freeform 366"/>
            <p:cNvSpPr/>
            <p:nvPr/>
          </p:nvSpPr>
          <p:spPr bwMode="auto">
            <a:xfrm>
              <a:off x="2662239" y="1262063"/>
              <a:ext cx="20638" cy="19050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30" y="13"/>
                </a:cxn>
                <a:cxn ang="0">
                  <a:pos x="21" y="22"/>
                </a:cxn>
                <a:cxn ang="0">
                  <a:pos x="1" y="39"/>
                </a:cxn>
                <a:cxn ang="0">
                  <a:pos x="1" y="39"/>
                </a:cxn>
                <a:cxn ang="0">
                  <a:pos x="0" y="42"/>
                </a:cxn>
                <a:cxn ang="0">
                  <a:pos x="0" y="45"/>
                </a:cxn>
                <a:cxn ang="0">
                  <a:pos x="1" y="47"/>
                </a:cxn>
                <a:cxn ang="0">
                  <a:pos x="5" y="50"/>
                </a:cxn>
                <a:cxn ang="0">
                  <a:pos x="8" y="50"/>
                </a:cxn>
                <a:cxn ang="0">
                  <a:pos x="9" y="49"/>
                </a:cxn>
                <a:cxn ang="0">
                  <a:pos x="9" y="49"/>
                </a:cxn>
                <a:cxn ang="0">
                  <a:pos x="30" y="29"/>
                </a:cxn>
                <a:cxn ang="0">
                  <a:pos x="39" y="20"/>
                </a:cxn>
                <a:cxn ang="0">
                  <a:pos x="48" y="9"/>
                </a:cxn>
                <a:cxn ang="0">
                  <a:pos x="48" y="9"/>
                </a:cxn>
                <a:cxn ang="0">
                  <a:pos x="50" y="7"/>
                </a:cxn>
                <a:cxn ang="0">
                  <a:pos x="50" y="4"/>
                </a:cxn>
                <a:cxn ang="0">
                  <a:pos x="48" y="3"/>
                </a:cxn>
                <a:cxn ang="0">
                  <a:pos x="47" y="1"/>
                </a:cxn>
                <a:cxn ang="0">
                  <a:pos x="43" y="0"/>
                </a:cxn>
                <a:cxn ang="0">
                  <a:pos x="40" y="1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50" h="50">
                  <a:moveTo>
                    <a:pt x="39" y="3"/>
                  </a:moveTo>
                  <a:lnTo>
                    <a:pt x="39" y="3"/>
                  </a:lnTo>
                  <a:lnTo>
                    <a:pt x="30" y="13"/>
                  </a:lnTo>
                  <a:lnTo>
                    <a:pt x="21" y="22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42"/>
                  </a:lnTo>
                  <a:lnTo>
                    <a:pt x="0" y="45"/>
                  </a:lnTo>
                  <a:lnTo>
                    <a:pt x="1" y="47"/>
                  </a:lnTo>
                  <a:lnTo>
                    <a:pt x="5" y="50"/>
                  </a:lnTo>
                  <a:lnTo>
                    <a:pt x="8" y="50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30" y="29"/>
                  </a:lnTo>
                  <a:lnTo>
                    <a:pt x="39" y="20"/>
                  </a:lnTo>
                  <a:lnTo>
                    <a:pt x="48" y="9"/>
                  </a:lnTo>
                  <a:lnTo>
                    <a:pt x="48" y="9"/>
                  </a:lnTo>
                  <a:lnTo>
                    <a:pt x="50" y="7"/>
                  </a:lnTo>
                  <a:lnTo>
                    <a:pt x="50" y="4"/>
                  </a:lnTo>
                  <a:lnTo>
                    <a:pt x="48" y="3"/>
                  </a:lnTo>
                  <a:lnTo>
                    <a:pt x="47" y="1"/>
                  </a:lnTo>
                  <a:lnTo>
                    <a:pt x="43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55" name="Freeform 367"/>
            <p:cNvSpPr/>
            <p:nvPr/>
          </p:nvSpPr>
          <p:spPr bwMode="auto">
            <a:xfrm>
              <a:off x="2436814" y="1260476"/>
              <a:ext cx="17463" cy="20638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24" y="13"/>
                </a:cxn>
                <a:cxn ang="0">
                  <a:pos x="15" y="24"/>
                </a:cxn>
                <a:cxn ang="0">
                  <a:pos x="7" y="34"/>
                </a:cxn>
                <a:cxn ang="0">
                  <a:pos x="3" y="39"/>
                </a:cxn>
                <a:cxn ang="0">
                  <a:pos x="0" y="46"/>
                </a:cxn>
                <a:cxn ang="0">
                  <a:pos x="0" y="46"/>
                </a:cxn>
                <a:cxn ang="0">
                  <a:pos x="0" y="49"/>
                </a:cxn>
                <a:cxn ang="0">
                  <a:pos x="1" y="51"/>
                </a:cxn>
                <a:cxn ang="0">
                  <a:pos x="4" y="54"/>
                </a:cxn>
                <a:cxn ang="0">
                  <a:pos x="9" y="53"/>
                </a:cxn>
                <a:cxn ang="0">
                  <a:pos x="11" y="51"/>
                </a:cxn>
                <a:cxn ang="0">
                  <a:pos x="12" y="50"/>
                </a:cxn>
                <a:cxn ang="0">
                  <a:pos x="12" y="50"/>
                </a:cxn>
                <a:cxn ang="0">
                  <a:pos x="15" y="43"/>
                </a:cxn>
                <a:cxn ang="0">
                  <a:pos x="17" y="38"/>
                </a:cxn>
                <a:cxn ang="0">
                  <a:pos x="25" y="28"/>
                </a:cxn>
                <a:cxn ang="0">
                  <a:pos x="33" y="19"/>
                </a:cxn>
                <a:cxn ang="0">
                  <a:pos x="42" y="9"/>
                </a:cxn>
                <a:cxn ang="0">
                  <a:pos x="42" y="9"/>
                </a:cxn>
                <a:cxn ang="0">
                  <a:pos x="43" y="7"/>
                </a:cxn>
                <a:cxn ang="0">
                  <a:pos x="42" y="4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35" y="0"/>
                </a:cxn>
                <a:cxn ang="0">
                  <a:pos x="34" y="2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3" h="54">
                  <a:moveTo>
                    <a:pt x="32" y="3"/>
                  </a:moveTo>
                  <a:lnTo>
                    <a:pt x="32" y="3"/>
                  </a:lnTo>
                  <a:lnTo>
                    <a:pt x="24" y="13"/>
                  </a:lnTo>
                  <a:lnTo>
                    <a:pt x="15" y="24"/>
                  </a:lnTo>
                  <a:lnTo>
                    <a:pt x="7" y="34"/>
                  </a:lnTo>
                  <a:lnTo>
                    <a:pt x="3" y="39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9"/>
                  </a:lnTo>
                  <a:lnTo>
                    <a:pt x="1" y="51"/>
                  </a:lnTo>
                  <a:lnTo>
                    <a:pt x="4" y="54"/>
                  </a:lnTo>
                  <a:lnTo>
                    <a:pt x="9" y="53"/>
                  </a:lnTo>
                  <a:lnTo>
                    <a:pt x="11" y="51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5" y="43"/>
                  </a:lnTo>
                  <a:lnTo>
                    <a:pt x="17" y="38"/>
                  </a:lnTo>
                  <a:lnTo>
                    <a:pt x="25" y="28"/>
                  </a:lnTo>
                  <a:lnTo>
                    <a:pt x="33" y="19"/>
                  </a:lnTo>
                  <a:lnTo>
                    <a:pt x="42" y="9"/>
                  </a:lnTo>
                  <a:lnTo>
                    <a:pt x="42" y="9"/>
                  </a:lnTo>
                  <a:lnTo>
                    <a:pt x="43" y="7"/>
                  </a:lnTo>
                  <a:lnTo>
                    <a:pt x="42" y="4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5" y="0"/>
                  </a:lnTo>
                  <a:lnTo>
                    <a:pt x="34" y="2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56" name="Freeform 368"/>
            <p:cNvSpPr/>
            <p:nvPr/>
          </p:nvSpPr>
          <p:spPr bwMode="auto">
            <a:xfrm>
              <a:off x="2460626" y="1262063"/>
              <a:ext cx="9525" cy="12700"/>
            </a:xfrm>
            <a:custGeom>
              <a:avLst/>
              <a:gdLst/>
              <a:ahLst/>
              <a:cxnLst>
                <a:cxn ang="0">
                  <a:pos x="15" y="3"/>
                </a:cxn>
                <a:cxn ang="0">
                  <a:pos x="15" y="3"/>
                </a:cxn>
                <a:cxn ang="0">
                  <a:pos x="9" y="15"/>
                </a:cxn>
                <a:cxn ang="0">
                  <a:pos x="1" y="25"/>
                </a:cxn>
                <a:cxn ang="0">
                  <a:pos x="1" y="25"/>
                </a:cxn>
                <a:cxn ang="0">
                  <a:pos x="0" y="26"/>
                </a:cxn>
                <a:cxn ang="0">
                  <a:pos x="0" y="29"/>
                </a:cxn>
                <a:cxn ang="0">
                  <a:pos x="1" y="33"/>
                </a:cxn>
                <a:cxn ang="0">
                  <a:pos x="5" y="34"/>
                </a:cxn>
                <a:cxn ang="0">
                  <a:pos x="8" y="34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18" y="21"/>
                </a:cxn>
                <a:cxn ang="0">
                  <a:pos x="26" y="9"/>
                </a:cxn>
                <a:cxn ang="0">
                  <a:pos x="26" y="9"/>
                </a:cxn>
                <a:cxn ang="0">
                  <a:pos x="26" y="7"/>
                </a:cxn>
                <a:cxn ang="0">
                  <a:pos x="26" y="4"/>
                </a:cxn>
                <a:cxn ang="0">
                  <a:pos x="23" y="1"/>
                </a:cxn>
                <a:cxn ang="0">
                  <a:pos x="19" y="0"/>
                </a:cxn>
                <a:cxn ang="0">
                  <a:pos x="17" y="1"/>
                </a:cxn>
                <a:cxn ang="0">
                  <a:pos x="15" y="3"/>
                </a:cxn>
                <a:cxn ang="0">
                  <a:pos x="15" y="3"/>
                </a:cxn>
              </a:cxnLst>
              <a:rect l="0" t="0" r="r" b="b"/>
              <a:pathLst>
                <a:path w="26" h="34">
                  <a:moveTo>
                    <a:pt x="15" y="3"/>
                  </a:moveTo>
                  <a:lnTo>
                    <a:pt x="15" y="3"/>
                  </a:lnTo>
                  <a:lnTo>
                    <a:pt x="9" y="15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0" y="26"/>
                  </a:lnTo>
                  <a:lnTo>
                    <a:pt x="0" y="29"/>
                  </a:lnTo>
                  <a:lnTo>
                    <a:pt x="1" y="33"/>
                  </a:lnTo>
                  <a:lnTo>
                    <a:pt x="5" y="34"/>
                  </a:lnTo>
                  <a:lnTo>
                    <a:pt x="8" y="34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18" y="2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6" y="4"/>
                  </a:lnTo>
                  <a:lnTo>
                    <a:pt x="23" y="1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5" y="3"/>
                  </a:lnTo>
                  <a:lnTo>
                    <a:pt x="1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57" name="Freeform 369"/>
            <p:cNvSpPr/>
            <p:nvPr/>
          </p:nvSpPr>
          <p:spPr bwMode="auto">
            <a:xfrm>
              <a:off x="2274889" y="1141413"/>
              <a:ext cx="17463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3" y="16"/>
                </a:cxn>
                <a:cxn ang="0">
                  <a:pos x="30" y="24"/>
                </a:cxn>
                <a:cxn ang="0">
                  <a:pos x="27" y="33"/>
                </a:cxn>
                <a:cxn ang="0">
                  <a:pos x="21" y="41"/>
                </a:cxn>
                <a:cxn ang="0">
                  <a:pos x="11" y="57"/>
                </a:cxn>
                <a:cxn ang="0">
                  <a:pos x="2" y="72"/>
                </a:cxn>
                <a:cxn ang="0">
                  <a:pos x="2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3" y="80"/>
                </a:cxn>
                <a:cxn ang="0">
                  <a:pos x="8" y="80"/>
                </a:cxn>
                <a:cxn ang="0">
                  <a:pos x="10" y="80"/>
                </a:cxn>
                <a:cxn ang="0">
                  <a:pos x="11" y="78"/>
                </a:cxn>
                <a:cxn ang="0">
                  <a:pos x="11" y="78"/>
                </a:cxn>
                <a:cxn ang="0">
                  <a:pos x="21" y="61"/>
                </a:cxn>
                <a:cxn ang="0">
                  <a:pos x="33" y="44"/>
                </a:cxn>
                <a:cxn ang="0">
                  <a:pos x="37" y="34"/>
                </a:cxn>
                <a:cxn ang="0">
                  <a:pos x="42" y="25"/>
                </a:cxn>
                <a:cxn ang="0">
                  <a:pos x="45" y="16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37" y="2"/>
                </a:cxn>
                <a:cxn ang="0">
                  <a:pos x="36" y="4"/>
                </a:cxn>
                <a:cxn ang="0">
                  <a:pos x="34" y="7"/>
                </a:cxn>
                <a:cxn ang="0">
                  <a:pos x="34" y="7"/>
                </a:cxn>
              </a:cxnLst>
              <a:rect l="0" t="0" r="r" b="b"/>
              <a:pathLst>
                <a:path w="46" h="80">
                  <a:moveTo>
                    <a:pt x="34" y="7"/>
                  </a:moveTo>
                  <a:lnTo>
                    <a:pt x="34" y="7"/>
                  </a:lnTo>
                  <a:lnTo>
                    <a:pt x="33" y="16"/>
                  </a:lnTo>
                  <a:lnTo>
                    <a:pt x="30" y="24"/>
                  </a:lnTo>
                  <a:lnTo>
                    <a:pt x="27" y="33"/>
                  </a:lnTo>
                  <a:lnTo>
                    <a:pt x="21" y="41"/>
                  </a:lnTo>
                  <a:lnTo>
                    <a:pt x="11" y="57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3" y="80"/>
                  </a:lnTo>
                  <a:lnTo>
                    <a:pt x="8" y="80"/>
                  </a:lnTo>
                  <a:lnTo>
                    <a:pt x="10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21" y="61"/>
                  </a:lnTo>
                  <a:lnTo>
                    <a:pt x="33" y="44"/>
                  </a:lnTo>
                  <a:lnTo>
                    <a:pt x="37" y="34"/>
                  </a:lnTo>
                  <a:lnTo>
                    <a:pt x="42" y="25"/>
                  </a:lnTo>
                  <a:lnTo>
                    <a:pt x="45" y="16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37" y="2"/>
                  </a:lnTo>
                  <a:lnTo>
                    <a:pt x="36" y="4"/>
                  </a:lnTo>
                  <a:lnTo>
                    <a:pt x="34" y="7"/>
                  </a:lnTo>
                  <a:lnTo>
                    <a:pt x="34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58" name="Freeform 370"/>
            <p:cNvSpPr/>
            <p:nvPr/>
          </p:nvSpPr>
          <p:spPr bwMode="auto">
            <a:xfrm>
              <a:off x="2300289" y="1150938"/>
              <a:ext cx="19050" cy="28575"/>
            </a:xfrm>
            <a:custGeom>
              <a:avLst/>
              <a:gdLst/>
              <a:ahLst/>
              <a:cxnLst>
                <a:cxn ang="0">
                  <a:pos x="40" y="3"/>
                </a:cxn>
                <a:cxn ang="0">
                  <a:pos x="40" y="3"/>
                </a:cxn>
                <a:cxn ang="0">
                  <a:pos x="31" y="17"/>
                </a:cxn>
                <a:cxn ang="0">
                  <a:pos x="21" y="33"/>
                </a:cxn>
                <a:cxn ang="0">
                  <a:pos x="12" y="48"/>
                </a:cxn>
                <a:cxn ang="0">
                  <a:pos x="2" y="63"/>
                </a:cxn>
                <a:cxn ang="0">
                  <a:pos x="2" y="63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2" y="69"/>
                </a:cxn>
                <a:cxn ang="0">
                  <a:pos x="3" y="71"/>
                </a:cxn>
                <a:cxn ang="0">
                  <a:pos x="8" y="72"/>
                </a:cxn>
                <a:cxn ang="0">
                  <a:pos x="10" y="71"/>
                </a:cxn>
                <a:cxn ang="0">
                  <a:pos x="12" y="69"/>
                </a:cxn>
                <a:cxn ang="0">
                  <a:pos x="12" y="69"/>
                </a:cxn>
                <a:cxn ang="0">
                  <a:pos x="21" y="54"/>
                </a:cxn>
                <a:cxn ang="0">
                  <a:pos x="31" y="38"/>
                </a:cxn>
                <a:cxn ang="0">
                  <a:pos x="40" y="23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2" y="6"/>
                </a:cxn>
                <a:cxn ang="0">
                  <a:pos x="50" y="4"/>
                </a:cxn>
                <a:cxn ang="0">
                  <a:pos x="50" y="3"/>
                </a:cxn>
                <a:cxn ang="0">
                  <a:pos x="49" y="1"/>
                </a:cxn>
                <a:cxn ang="0">
                  <a:pos x="44" y="0"/>
                </a:cxn>
                <a:cxn ang="0">
                  <a:pos x="42" y="1"/>
                </a:cxn>
                <a:cxn ang="0">
                  <a:pos x="40" y="3"/>
                </a:cxn>
                <a:cxn ang="0">
                  <a:pos x="40" y="3"/>
                </a:cxn>
              </a:cxnLst>
              <a:rect l="0" t="0" r="r" b="b"/>
              <a:pathLst>
                <a:path w="52" h="72">
                  <a:moveTo>
                    <a:pt x="40" y="3"/>
                  </a:moveTo>
                  <a:lnTo>
                    <a:pt x="40" y="3"/>
                  </a:lnTo>
                  <a:lnTo>
                    <a:pt x="31" y="17"/>
                  </a:lnTo>
                  <a:lnTo>
                    <a:pt x="21" y="33"/>
                  </a:lnTo>
                  <a:lnTo>
                    <a:pt x="12" y="48"/>
                  </a:lnTo>
                  <a:lnTo>
                    <a:pt x="2" y="63"/>
                  </a:lnTo>
                  <a:lnTo>
                    <a:pt x="2" y="63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2" y="69"/>
                  </a:lnTo>
                  <a:lnTo>
                    <a:pt x="3" y="71"/>
                  </a:lnTo>
                  <a:lnTo>
                    <a:pt x="8" y="72"/>
                  </a:lnTo>
                  <a:lnTo>
                    <a:pt x="10" y="71"/>
                  </a:lnTo>
                  <a:lnTo>
                    <a:pt x="12" y="69"/>
                  </a:lnTo>
                  <a:lnTo>
                    <a:pt x="12" y="69"/>
                  </a:lnTo>
                  <a:lnTo>
                    <a:pt x="21" y="54"/>
                  </a:lnTo>
                  <a:lnTo>
                    <a:pt x="31" y="38"/>
                  </a:lnTo>
                  <a:lnTo>
                    <a:pt x="40" y="23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2" y="6"/>
                  </a:lnTo>
                  <a:lnTo>
                    <a:pt x="50" y="4"/>
                  </a:lnTo>
                  <a:lnTo>
                    <a:pt x="50" y="3"/>
                  </a:lnTo>
                  <a:lnTo>
                    <a:pt x="49" y="1"/>
                  </a:lnTo>
                  <a:lnTo>
                    <a:pt x="44" y="0"/>
                  </a:lnTo>
                  <a:lnTo>
                    <a:pt x="42" y="1"/>
                  </a:lnTo>
                  <a:lnTo>
                    <a:pt x="40" y="3"/>
                  </a:lnTo>
                  <a:lnTo>
                    <a:pt x="4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59" name="Freeform 371"/>
            <p:cNvSpPr/>
            <p:nvPr/>
          </p:nvSpPr>
          <p:spPr bwMode="auto">
            <a:xfrm>
              <a:off x="2400301" y="1366838"/>
              <a:ext cx="147638" cy="23813"/>
            </a:xfrm>
            <a:custGeom>
              <a:avLst/>
              <a:gdLst/>
              <a:ahLst/>
              <a:cxnLst>
                <a:cxn ang="0">
                  <a:pos x="346" y="15"/>
                </a:cxn>
                <a:cxn ang="0">
                  <a:pos x="346" y="15"/>
                </a:cxn>
                <a:cxn ang="0">
                  <a:pos x="289" y="13"/>
                </a:cxn>
                <a:cxn ang="0">
                  <a:pos x="245" y="11"/>
                </a:cxn>
                <a:cxn ang="0">
                  <a:pos x="213" y="7"/>
                </a:cxn>
                <a:cxn ang="0">
                  <a:pos x="184" y="4"/>
                </a:cxn>
                <a:cxn ang="0">
                  <a:pos x="155" y="2"/>
                </a:cxn>
                <a:cxn ang="0">
                  <a:pos x="123" y="0"/>
                </a:cxn>
                <a:cxn ang="0">
                  <a:pos x="79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17" y="6"/>
                </a:cxn>
                <a:cxn ang="0">
                  <a:pos x="13" y="7"/>
                </a:cxn>
                <a:cxn ang="0">
                  <a:pos x="9" y="10"/>
                </a:cxn>
                <a:cxn ang="0">
                  <a:pos x="6" y="13"/>
                </a:cxn>
                <a:cxn ang="0">
                  <a:pos x="3" y="16"/>
                </a:cxn>
                <a:cxn ang="0">
                  <a:pos x="1" y="20"/>
                </a:cxn>
                <a:cxn ang="0">
                  <a:pos x="0" y="29"/>
                </a:cxn>
                <a:cxn ang="0">
                  <a:pos x="1" y="37"/>
                </a:cxn>
                <a:cxn ang="0">
                  <a:pos x="3" y="41"/>
                </a:cxn>
                <a:cxn ang="0">
                  <a:pos x="6" y="45"/>
                </a:cxn>
                <a:cxn ang="0">
                  <a:pos x="9" y="47"/>
                </a:cxn>
                <a:cxn ang="0">
                  <a:pos x="13" y="49"/>
                </a:cxn>
                <a:cxn ang="0">
                  <a:pos x="17" y="50"/>
                </a:cxn>
                <a:cxn ang="0">
                  <a:pos x="22" y="50"/>
                </a:cxn>
                <a:cxn ang="0">
                  <a:pos x="22" y="50"/>
                </a:cxn>
                <a:cxn ang="0">
                  <a:pos x="79" y="46"/>
                </a:cxn>
                <a:cxn ang="0">
                  <a:pos x="123" y="46"/>
                </a:cxn>
                <a:cxn ang="0">
                  <a:pos x="155" y="47"/>
                </a:cxn>
                <a:cxn ang="0">
                  <a:pos x="184" y="50"/>
                </a:cxn>
                <a:cxn ang="0">
                  <a:pos x="213" y="53"/>
                </a:cxn>
                <a:cxn ang="0">
                  <a:pos x="245" y="57"/>
                </a:cxn>
                <a:cxn ang="0">
                  <a:pos x="289" y="59"/>
                </a:cxn>
                <a:cxn ang="0">
                  <a:pos x="346" y="61"/>
                </a:cxn>
                <a:cxn ang="0">
                  <a:pos x="346" y="61"/>
                </a:cxn>
                <a:cxn ang="0">
                  <a:pos x="351" y="59"/>
                </a:cxn>
                <a:cxn ang="0">
                  <a:pos x="357" y="58"/>
                </a:cxn>
                <a:cxn ang="0">
                  <a:pos x="361" y="55"/>
                </a:cxn>
                <a:cxn ang="0">
                  <a:pos x="363" y="53"/>
                </a:cxn>
                <a:cxn ang="0">
                  <a:pos x="366" y="50"/>
                </a:cxn>
                <a:cxn ang="0">
                  <a:pos x="367" y="46"/>
                </a:cxn>
                <a:cxn ang="0">
                  <a:pos x="368" y="37"/>
                </a:cxn>
                <a:cxn ang="0">
                  <a:pos x="367" y="29"/>
                </a:cxn>
                <a:cxn ang="0">
                  <a:pos x="366" y="25"/>
                </a:cxn>
                <a:cxn ang="0">
                  <a:pos x="363" y="21"/>
                </a:cxn>
                <a:cxn ang="0">
                  <a:pos x="361" y="19"/>
                </a:cxn>
                <a:cxn ang="0">
                  <a:pos x="357" y="16"/>
                </a:cxn>
                <a:cxn ang="0">
                  <a:pos x="351" y="15"/>
                </a:cxn>
                <a:cxn ang="0">
                  <a:pos x="346" y="15"/>
                </a:cxn>
                <a:cxn ang="0">
                  <a:pos x="346" y="15"/>
                </a:cxn>
              </a:cxnLst>
              <a:rect l="0" t="0" r="r" b="b"/>
              <a:pathLst>
                <a:path w="368" h="61">
                  <a:moveTo>
                    <a:pt x="346" y="15"/>
                  </a:moveTo>
                  <a:lnTo>
                    <a:pt x="346" y="15"/>
                  </a:lnTo>
                  <a:lnTo>
                    <a:pt x="289" y="13"/>
                  </a:lnTo>
                  <a:lnTo>
                    <a:pt x="245" y="11"/>
                  </a:lnTo>
                  <a:lnTo>
                    <a:pt x="213" y="7"/>
                  </a:lnTo>
                  <a:lnTo>
                    <a:pt x="184" y="4"/>
                  </a:lnTo>
                  <a:lnTo>
                    <a:pt x="155" y="2"/>
                  </a:lnTo>
                  <a:lnTo>
                    <a:pt x="123" y="0"/>
                  </a:lnTo>
                  <a:lnTo>
                    <a:pt x="79" y="0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17" y="6"/>
                  </a:lnTo>
                  <a:lnTo>
                    <a:pt x="13" y="7"/>
                  </a:lnTo>
                  <a:lnTo>
                    <a:pt x="9" y="10"/>
                  </a:lnTo>
                  <a:lnTo>
                    <a:pt x="6" y="13"/>
                  </a:lnTo>
                  <a:lnTo>
                    <a:pt x="3" y="16"/>
                  </a:lnTo>
                  <a:lnTo>
                    <a:pt x="1" y="20"/>
                  </a:lnTo>
                  <a:lnTo>
                    <a:pt x="0" y="29"/>
                  </a:lnTo>
                  <a:lnTo>
                    <a:pt x="1" y="37"/>
                  </a:lnTo>
                  <a:lnTo>
                    <a:pt x="3" y="41"/>
                  </a:lnTo>
                  <a:lnTo>
                    <a:pt x="6" y="45"/>
                  </a:lnTo>
                  <a:lnTo>
                    <a:pt x="9" y="47"/>
                  </a:lnTo>
                  <a:lnTo>
                    <a:pt x="13" y="49"/>
                  </a:lnTo>
                  <a:lnTo>
                    <a:pt x="17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79" y="46"/>
                  </a:lnTo>
                  <a:lnTo>
                    <a:pt x="123" y="46"/>
                  </a:lnTo>
                  <a:lnTo>
                    <a:pt x="155" y="47"/>
                  </a:lnTo>
                  <a:lnTo>
                    <a:pt x="184" y="50"/>
                  </a:lnTo>
                  <a:lnTo>
                    <a:pt x="213" y="53"/>
                  </a:lnTo>
                  <a:lnTo>
                    <a:pt x="245" y="57"/>
                  </a:lnTo>
                  <a:lnTo>
                    <a:pt x="289" y="59"/>
                  </a:lnTo>
                  <a:lnTo>
                    <a:pt x="346" y="61"/>
                  </a:lnTo>
                  <a:lnTo>
                    <a:pt x="346" y="61"/>
                  </a:lnTo>
                  <a:lnTo>
                    <a:pt x="351" y="59"/>
                  </a:lnTo>
                  <a:lnTo>
                    <a:pt x="357" y="58"/>
                  </a:lnTo>
                  <a:lnTo>
                    <a:pt x="361" y="55"/>
                  </a:lnTo>
                  <a:lnTo>
                    <a:pt x="363" y="53"/>
                  </a:lnTo>
                  <a:lnTo>
                    <a:pt x="366" y="50"/>
                  </a:lnTo>
                  <a:lnTo>
                    <a:pt x="367" y="46"/>
                  </a:lnTo>
                  <a:lnTo>
                    <a:pt x="368" y="37"/>
                  </a:lnTo>
                  <a:lnTo>
                    <a:pt x="367" y="29"/>
                  </a:lnTo>
                  <a:lnTo>
                    <a:pt x="366" y="25"/>
                  </a:lnTo>
                  <a:lnTo>
                    <a:pt x="363" y="21"/>
                  </a:lnTo>
                  <a:lnTo>
                    <a:pt x="361" y="19"/>
                  </a:lnTo>
                  <a:lnTo>
                    <a:pt x="357" y="16"/>
                  </a:lnTo>
                  <a:lnTo>
                    <a:pt x="351" y="15"/>
                  </a:lnTo>
                  <a:lnTo>
                    <a:pt x="346" y="15"/>
                  </a:lnTo>
                  <a:lnTo>
                    <a:pt x="346" y="1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60" name="Freeform 372"/>
            <p:cNvSpPr/>
            <p:nvPr/>
          </p:nvSpPr>
          <p:spPr bwMode="auto">
            <a:xfrm>
              <a:off x="2405064" y="1247776"/>
              <a:ext cx="425450" cy="144463"/>
            </a:xfrm>
            <a:custGeom>
              <a:avLst/>
              <a:gdLst/>
              <a:ahLst/>
              <a:cxnLst>
                <a:cxn ang="0">
                  <a:pos x="1057" y="106"/>
                </a:cxn>
                <a:cxn ang="0">
                  <a:pos x="1045" y="59"/>
                </a:cxn>
                <a:cxn ang="0">
                  <a:pos x="1033" y="40"/>
                </a:cxn>
                <a:cxn ang="0">
                  <a:pos x="1014" y="26"/>
                </a:cxn>
                <a:cxn ang="0">
                  <a:pos x="995" y="18"/>
                </a:cxn>
                <a:cxn ang="0">
                  <a:pos x="956" y="13"/>
                </a:cxn>
                <a:cxn ang="0">
                  <a:pos x="918" y="13"/>
                </a:cxn>
                <a:cxn ang="0">
                  <a:pos x="794" y="9"/>
                </a:cxn>
                <a:cxn ang="0">
                  <a:pos x="692" y="8"/>
                </a:cxn>
                <a:cxn ang="0">
                  <a:pos x="489" y="0"/>
                </a:cxn>
                <a:cxn ang="0">
                  <a:pos x="387" y="2"/>
                </a:cxn>
                <a:cxn ang="0">
                  <a:pos x="214" y="1"/>
                </a:cxn>
                <a:cxn ang="0">
                  <a:pos x="103" y="1"/>
                </a:cxn>
                <a:cxn ang="0">
                  <a:pos x="21" y="2"/>
                </a:cxn>
                <a:cxn ang="0">
                  <a:pos x="9" y="8"/>
                </a:cxn>
                <a:cxn ang="0">
                  <a:pos x="0" y="26"/>
                </a:cxn>
                <a:cxn ang="0">
                  <a:pos x="8" y="44"/>
                </a:cxn>
                <a:cxn ang="0">
                  <a:pos x="19" y="48"/>
                </a:cxn>
                <a:cxn ang="0">
                  <a:pos x="117" y="50"/>
                </a:cxn>
                <a:cxn ang="0">
                  <a:pos x="454" y="50"/>
                </a:cxn>
                <a:cxn ang="0">
                  <a:pos x="616" y="52"/>
                </a:cxn>
                <a:cxn ang="0">
                  <a:pos x="853" y="55"/>
                </a:cxn>
                <a:cxn ang="0">
                  <a:pos x="932" y="59"/>
                </a:cxn>
                <a:cxn ang="0">
                  <a:pos x="983" y="63"/>
                </a:cxn>
                <a:cxn ang="0">
                  <a:pos x="998" y="72"/>
                </a:cxn>
                <a:cxn ang="0">
                  <a:pos x="1008" y="89"/>
                </a:cxn>
                <a:cxn ang="0">
                  <a:pos x="1012" y="107"/>
                </a:cxn>
                <a:cxn ang="0">
                  <a:pos x="1020" y="199"/>
                </a:cxn>
                <a:cxn ang="0">
                  <a:pos x="1021" y="272"/>
                </a:cxn>
                <a:cxn ang="0">
                  <a:pos x="1016" y="298"/>
                </a:cxn>
                <a:cxn ang="0">
                  <a:pos x="1004" y="312"/>
                </a:cxn>
                <a:cxn ang="0">
                  <a:pos x="982" y="319"/>
                </a:cxn>
                <a:cxn ang="0">
                  <a:pos x="940" y="318"/>
                </a:cxn>
                <a:cxn ang="0">
                  <a:pos x="927" y="322"/>
                </a:cxn>
                <a:cxn ang="0">
                  <a:pos x="921" y="332"/>
                </a:cxn>
                <a:cxn ang="0">
                  <a:pos x="922" y="353"/>
                </a:cxn>
                <a:cxn ang="0">
                  <a:pos x="931" y="361"/>
                </a:cxn>
                <a:cxn ang="0">
                  <a:pos x="940" y="363"/>
                </a:cxn>
                <a:cxn ang="0">
                  <a:pos x="1008" y="361"/>
                </a:cxn>
                <a:cxn ang="0">
                  <a:pos x="1036" y="348"/>
                </a:cxn>
                <a:cxn ang="0">
                  <a:pos x="1053" y="329"/>
                </a:cxn>
                <a:cxn ang="0">
                  <a:pos x="1062" y="310"/>
                </a:cxn>
                <a:cxn ang="0">
                  <a:pos x="1068" y="275"/>
                </a:cxn>
                <a:cxn ang="0">
                  <a:pos x="1068" y="197"/>
                </a:cxn>
                <a:cxn ang="0">
                  <a:pos x="1059" y="125"/>
                </a:cxn>
              </a:cxnLst>
              <a:rect l="0" t="0" r="r" b="b"/>
              <a:pathLst>
                <a:path w="1071" h="363">
                  <a:moveTo>
                    <a:pt x="1059" y="125"/>
                  </a:moveTo>
                  <a:lnTo>
                    <a:pt x="1059" y="125"/>
                  </a:lnTo>
                  <a:lnTo>
                    <a:pt x="1057" y="106"/>
                  </a:lnTo>
                  <a:lnTo>
                    <a:pt x="1054" y="89"/>
                  </a:lnTo>
                  <a:lnTo>
                    <a:pt x="1050" y="73"/>
                  </a:lnTo>
                  <a:lnTo>
                    <a:pt x="1045" y="59"/>
                  </a:lnTo>
                  <a:lnTo>
                    <a:pt x="1042" y="52"/>
                  </a:lnTo>
                  <a:lnTo>
                    <a:pt x="1037" y="47"/>
                  </a:lnTo>
                  <a:lnTo>
                    <a:pt x="1033" y="40"/>
                  </a:lnTo>
                  <a:lnTo>
                    <a:pt x="1027" y="35"/>
                  </a:lnTo>
                  <a:lnTo>
                    <a:pt x="1020" y="30"/>
                  </a:lnTo>
                  <a:lnTo>
                    <a:pt x="1014" y="26"/>
                  </a:lnTo>
                  <a:lnTo>
                    <a:pt x="1004" y="22"/>
                  </a:lnTo>
                  <a:lnTo>
                    <a:pt x="995" y="18"/>
                  </a:lnTo>
                  <a:lnTo>
                    <a:pt x="995" y="18"/>
                  </a:lnTo>
                  <a:lnTo>
                    <a:pt x="985" y="16"/>
                  </a:lnTo>
                  <a:lnTo>
                    <a:pt x="976" y="14"/>
                  </a:lnTo>
                  <a:lnTo>
                    <a:pt x="956" y="13"/>
                  </a:lnTo>
                  <a:lnTo>
                    <a:pt x="938" y="13"/>
                  </a:lnTo>
                  <a:lnTo>
                    <a:pt x="918" y="13"/>
                  </a:lnTo>
                  <a:lnTo>
                    <a:pt x="918" y="13"/>
                  </a:lnTo>
                  <a:lnTo>
                    <a:pt x="887" y="10"/>
                  </a:lnTo>
                  <a:lnTo>
                    <a:pt x="855" y="10"/>
                  </a:lnTo>
                  <a:lnTo>
                    <a:pt x="794" y="9"/>
                  </a:lnTo>
                  <a:lnTo>
                    <a:pt x="794" y="9"/>
                  </a:lnTo>
                  <a:lnTo>
                    <a:pt x="743" y="9"/>
                  </a:lnTo>
                  <a:lnTo>
                    <a:pt x="692" y="8"/>
                  </a:lnTo>
                  <a:lnTo>
                    <a:pt x="590" y="4"/>
                  </a:lnTo>
                  <a:lnTo>
                    <a:pt x="540" y="1"/>
                  </a:lnTo>
                  <a:lnTo>
                    <a:pt x="489" y="0"/>
                  </a:lnTo>
                  <a:lnTo>
                    <a:pt x="438" y="1"/>
                  </a:lnTo>
                  <a:lnTo>
                    <a:pt x="387" y="2"/>
                  </a:lnTo>
                  <a:lnTo>
                    <a:pt x="387" y="2"/>
                  </a:lnTo>
                  <a:lnTo>
                    <a:pt x="329" y="4"/>
                  </a:lnTo>
                  <a:lnTo>
                    <a:pt x="272" y="2"/>
                  </a:lnTo>
                  <a:lnTo>
                    <a:pt x="214" y="1"/>
                  </a:lnTo>
                  <a:lnTo>
                    <a:pt x="157" y="1"/>
                  </a:lnTo>
                  <a:lnTo>
                    <a:pt x="157" y="1"/>
                  </a:lnTo>
                  <a:lnTo>
                    <a:pt x="103" y="1"/>
                  </a:lnTo>
                  <a:lnTo>
                    <a:pt x="59" y="1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17" y="4"/>
                  </a:lnTo>
                  <a:lnTo>
                    <a:pt x="13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2" y="18"/>
                  </a:lnTo>
                  <a:lnTo>
                    <a:pt x="0" y="26"/>
                  </a:lnTo>
                  <a:lnTo>
                    <a:pt x="1" y="35"/>
                  </a:lnTo>
                  <a:lnTo>
                    <a:pt x="5" y="42"/>
                  </a:lnTo>
                  <a:lnTo>
                    <a:pt x="8" y="44"/>
                  </a:lnTo>
                  <a:lnTo>
                    <a:pt x="10" y="47"/>
                  </a:lnTo>
                  <a:lnTo>
                    <a:pt x="14" y="48"/>
                  </a:lnTo>
                  <a:lnTo>
                    <a:pt x="19" y="48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117" y="50"/>
                  </a:lnTo>
                  <a:lnTo>
                    <a:pt x="293" y="50"/>
                  </a:lnTo>
                  <a:lnTo>
                    <a:pt x="293" y="50"/>
                  </a:lnTo>
                  <a:lnTo>
                    <a:pt x="454" y="50"/>
                  </a:lnTo>
                  <a:lnTo>
                    <a:pt x="535" y="50"/>
                  </a:lnTo>
                  <a:lnTo>
                    <a:pt x="616" y="52"/>
                  </a:lnTo>
                  <a:lnTo>
                    <a:pt x="616" y="52"/>
                  </a:lnTo>
                  <a:lnTo>
                    <a:pt x="694" y="53"/>
                  </a:lnTo>
                  <a:lnTo>
                    <a:pt x="774" y="55"/>
                  </a:lnTo>
                  <a:lnTo>
                    <a:pt x="853" y="55"/>
                  </a:lnTo>
                  <a:lnTo>
                    <a:pt x="893" y="56"/>
                  </a:lnTo>
                  <a:lnTo>
                    <a:pt x="932" y="59"/>
                  </a:lnTo>
                  <a:lnTo>
                    <a:pt x="932" y="59"/>
                  </a:lnTo>
                  <a:lnTo>
                    <a:pt x="959" y="60"/>
                  </a:lnTo>
                  <a:lnTo>
                    <a:pt x="972" y="60"/>
                  </a:lnTo>
                  <a:lnTo>
                    <a:pt x="983" y="63"/>
                  </a:lnTo>
                  <a:lnTo>
                    <a:pt x="989" y="65"/>
                  </a:lnTo>
                  <a:lnTo>
                    <a:pt x="994" y="68"/>
                  </a:lnTo>
                  <a:lnTo>
                    <a:pt x="998" y="72"/>
                  </a:lnTo>
                  <a:lnTo>
                    <a:pt x="1002" y="76"/>
                  </a:lnTo>
                  <a:lnTo>
                    <a:pt x="1006" y="82"/>
                  </a:lnTo>
                  <a:lnTo>
                    <a:pt x="1008" y="89"/>
                  </a:lnTo>
                  <a:lnTo>
                    <a:pt x="1011" y="98"/>
                  </a:lnTo>
                  <a:lnTo>
                    <a:pt x="1012" y="107"/>
                  </a:lnTo>
                  <a:lnTo>
                    <a:pt x="1012" y="107"/>
                  </a:lnTo>
                  <a:lnTo>
                    <a:pt x="1016" y="153"/>
                  </a:lnTo>
                  <a:lnTo>
                    <a:pt x="1020" y="199"/>
                  </a:lnTo>
                  <a:lnTo>
                    <a:pt x="1020" y="199"/>
                  </a:lnTo>
                  <a:lnTo>
                    <a:pt x="1021" y="235"/>
                  </a:lnTo>
                  <a:lnTo>
                    <a:pt x="1021" y="272"/>
                  </a:lnTo>
                  <a:lnTo>
                    <a:pt x="1021" y="272"/>
                  </a:lnTo>
                  <a:lnTo>
                    <a:pt x="1020" y="282"/>
                  </a:lnTo>
                  <a:lnTo>
                    <a:pt x="1019" y="290"/>
                  </a:lnTo>
                  <a:lnTo>
                    <a:pt x="1016" y="298"/>
                  </a:lnTo>
                  <a:lnTo>
                    <a:pt x="1014" y="303"/>
                  </a:lnTo>
                  <a:lnTo>
                    <a:pt x="1010" y="309"/>
                  </a:lnTo>
                  <a:lnTo>
                    <a:pt x="1004" y="312"/>
                  </a:lnTo>
                  <a:lnTo>
                    <a:pt x="1000" y="315"/>
                  </a:lnTo>
                  <a:lnTo>
                    <a:pt x="994" y="316"/>
                  </a:lnTo>
                  <a:lnTo>
                    <a:pt x="982" y="319"/>
                  </a:lnTo>
                  <a:lnTo>
                    <a:pt x="969" y="319"/>
                  </a:lnTo>
                  <a:lnTo>
                    <a:pt x="940" y="318"/>
                  </a:lnTo>
                  <a:lnTo>
                    <a:pt x="940" y="318"/>
                  </a:lnTo>
                  <a:lnTo>
                    <a:pt x="935" y="318"/>
                  </a:lnTo>
                  <a:lnTo>
                    <a:pt x="931" y="320"/>
                  </a:lnTo>
                  <a:lnTo>
                    <a:pt x="927" y="322"/>
                  </a:lnTo>
                  <a:lnTo>
                    <a:pt x="925" y="326"/>
                  </a:lnTo>
                  <a:lnTo>
                    <a:pt x="922" y="328"/>
                  </a:lnTo>
                  <a:lnTo>
                    <a:pt x="921" y="332"/>
                  </a:lnTo>
                  <a:lnTo>
                    <a:pt x="919" y="341"/>
                  </a:lnTo>
                  <a:lnTo>
                    <a:pt x="921" y="349"/>
                  </a:lnTo>
                  <a:lnTo>
                    <a:pt x="922" y="353"/>
                  </a:lnTo>
                  <a:lnTo>
                    <a:pt x="925" y="357"/>
                  </a:lnTo>
                  <a:lnTo>
                    <a:pt x="927" y="360"/>
                  </a:lnTo>
                  <a:lnTo>
                    <a:pt x="931" y="361"/>
                  </a:lnTo>
                  <a:lnTo>
                    <a:pt x="935" y="363"/>
                  </a:lnTo>
                  <a:lnTo>
                    <a:pt x="940" y="363"/>
                  </a:lnTo>
                  <a:lnTo>
                    <a:pt x="940" y="363"/>
                  </a:lnTo>
                  <a:lnTo>
                    <a:pt x="977" y="363"/>
                  </a:lnTo>
                  <a:lnTo>
                    <a:pt x="993" y="363"/>
                  </a:lnTo>
                  <a:lnTo>
                    <a:pt x="1008" y="361"/>
                  </a:lnTo>
                  <a:lnTo>
                    <a:pt x="1023" y="356"/>
                  </a:lnTo>
                  <a:lnTo>
                    <a:pt x="1029" y="353"/>
                  </a:lnTo>
                  <a:lnTo>
                    <a:pt x="1036" y="348"/>
                  </a:lnTo>
                  <a:lnTo>
                    <a:pt x="1042" y="343"/>
                  </a:lnTo>
                  <a:lnTo>
                    <a:pt x="1048" y="336"/>
                  </a:lnTo>
                  <a:lnTo>
                    <a:pt x="1053" y="329"/>
                  </a:lnTo>
                  <a:lnTo>
                    <a:pt x="1057" y="320"/>
                  </a:lnTo>
                  <a:lnTo>
                    <a:pt x="1057" y="320"/>
                  </a:lnTo>
                  <a:lnTo>
                    <a:pt x="1062" y="310"/>
                  </a:lnTo>
                  <a:lnTo>
                    <a:pt x="1065" y="298"/>
                  </a:lnTo>
                  <a:lnTo>
                    <a:pt x="1067" y="286"/>
                  </a:lnTo>
                  <a:lnTo>
                    <a:pt x="1068" y="275"/>
                  </a:lnTo>
                  <a:lnTo>
                    <a:pt x="1071" y="250"/>
                  </a:lnTo>
                  <a:lnTo>
                    <a:pt x="1070" y="224"/>
                  </a:lnTo>
                  <a:lnTo>
                    <a:pt x="1068" y="197"/>
                  </a:lnTo>
                  <a:lnTo>
                    <a:pt x="1065" y="173"/>
                  </a:lnTo>
                  <a:lnTo>
                    <a:pt x="1059" y="125"/>
                  </a:lnTo>
                  <a:lnTo>
                    <a:pt x="1059" y="12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61" name="Freeform 373"/>
            <p:cNvSpPr/>
            <p:nvPr/>
          </p:nvSpPr>
          <p:spPr bwMode="auto">
            <a:xfrm>
              <a:off x="2532064" y="1370013"/>
              <a:ext cx="119063" cy="141288"/>
            </a:xfrm>
            <a:custGeom>
              <a:avLst/>
              <a:gdLst/>
              <a:ahLst/>
              <a:cxnLst>
                <a:cxn ang="0">
                  <a:pos x="297" y="44"/>
                </a:cxn>
                <a:cxn ang="0">
                  <a:pos x="295" y="35"/>
                </a:cxn>
                <a:cxn ang="0">
                  <a:pos x="289" y="29"/>
                </a:cxn>
                <a:cxn ang="0">
                  <a:pos x="283" y="25"/>
                </a:cxn>
                <a:cxn ang="0">
                  <a:pos x="266" y="25"/>
                </a:cxn>
                <a:cxn ang="0">
                  <a:pos x="258" y="29"/>
                </a:cxn>
                <a:cxn ang="0">
                  <a:pos x="253" y="35"/>
                </a:cxn>
                <a:cxn ang="0">
                  <a:pos x="251" y="44"/>
                </a:cxn>
                <a:cxn ang="0">
                  <a:pos x="251" y="196"/>
                </a:cxn>
                <a:cxn ang="0">
                  <a:pos x="253" y="242"/>
                </a:cxn>
                <a:cxn ang="0">
                  <a:pos x="247" y="273"/>
                </a:cxn>
                <a:cxn ang="0">
                  <a:pos x="241" y="286"/>
                </a:cxn>
                <a:cxn ang="0">
                  <a:pos x="230" y="297"/>
                </a:cxn>
                <a:cxn ang="0">
                  <a:pos x="216" y="303"/>
                </a:cxn>
                <a:cxn ang="0">
                  <a:pos x="199" y="306"/>
                </a:cxn>
                <a:cxn ang="0">
                  <a:pos x="173" y="305"/>
                </a:cxn>
                <a:cxn ang="0">
                  <a:pos x="156" y="305"/>
                </a:cxn>
                <a:cxn ang="0">
                  <a:pos x="117" y="302"/>
                </a:cxn>
                <a:cxn ang="0">
                  <a:pos x="89" y="295"/>
                </a:cxn>
                <a:cxn ang="0">
                  <a:pos x="72" y="286"/>
                </a:cxn>
                <a:cxn ang="0">
                  <a:pos x="64" y="276"/>
                </a:cxn>
                <a:cxn ang="0">
                  <a:pos x="62" y="271"/>
                </a:cxn>
                <a:cxn ang="0">
                  <a:pos x="55" y="238"/>
                </a:cxn>
                <a:cxn ang="0">
                  <a:pos x="55" y="204"/>
                </a:cxn>
                <a:cxn ang="0">
                  <a:pos x="54" y="161"/>
                </a:cxn>
                <a:cxn ang="0">
                  <a:pos x="47" y="74"/>
                </a:cxn>
                <a:cxn ang="0">
                  <a:pos x="46" y="33"/>
                </a:cxn>
                <a:cxn ang="0">
                  <a:pos x="49" y="21"/>
                </a:cxn>
                <a:cxn ang="0">
                  <a:pos x="46" y="10"/>
                </a:cxn>
                <a:cxn ang="0">
                  <a:pos x="38" y="2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15" y="1"/>
                </a:cxn>
                <a:cxn ang="0">
                  <a:pos x="7" y="6"/>
                </a:cxn>
                <a:cxn ang="0">
                  <a:pos x="3" y="13"/>
                </a:cxn>
                <a:cxn ang="0">
                  <a:pos x="0" y="22"/>
                </a:cxn>
                <a:cxn ang="0">
                  <a:pos x="0" y="48"/>
                </a:cxn>
                <a:cxn ang="0">
                  <a:pos x="2" y="104"/>
                </a:cxn>
                <a:cxn ang="0">
                  <a:pos x="4" y="131"/>
                </a:cxn>
                <a:cxn ang="0">
                  <a:pos x="7" y="163"/>
                </a:cxn>
                <a:cxn ang="0">
                  <a:pos x="8" y="230"/>
                </a:cxn>
                <a:cxn ang="0">
                  <a:pos x="12" y="263"/>
                </a:cxn>
                <a:cxn ang="0">
                  <a:pos x="15" y="274"/>
                </a:cxn>
                <a:cxn ang="0">
                  <a:pos x="24" y="295"/>
                </a:cxn>
                <a:cxn ang="0">
                  <a:pos x="36" y="311"/>
                </a:cxn>
                <a:cxn ang="0">
                  <a:pos x="51" y="324"/>
                </a:cxn>
                <a:cxn ang="0">
                  <a:pos x="68" y="333"/>
                </a:cxn>
                <a:cxn ang="0">
                  <a:pos x="98" y="344"/>
                </a:cxn>
                <a:cxn ang="0">
                  <a:pos x="143" y="350"/>
                </a:cxn>
                <a:cxn ang="0">
                  <a:pos x="164" y="353"/>
                </a:cxn>
                <a:cxn ang="0">
                  <a:pos x="206" y="353"/>
                </a:cxn>
                <a:cxn ang="0">
                  <a:pos x="236" y="349"/>
                </a:cxn>
                <a:cxn ang="0">
                  <a:pos x="253" y="341"/>
                </a:cxn>
                <a:cxn ang="0">
                  <a:pos x="268" y="328"/>
                </a:cxn>
                <a:cxn ang="0">
                  <a:pos x="281" y="311"/>
                </a:cxn>
                <a:cxn ang="0">
                  <a:pos x="285" y="301"/>
                </a:cxn>
                <a:cxn ang="0">
                  <a:pos x="295" y="271"/>
                </a:cxn>
                <a:cxn ang="0">
                  <a:pos x="300" y="240"/>
                </a:cxn>
                <a:cxn ang="0">
                  <a:pos x="302" y="174"/>
                </a:cxn>
                <a:cxn ang="0">
                  <a:pos x="298" y="108"/>
                </a:cxn>
                <a:cxn ang="0">
                  <a:pos x="297" y="44"/>
                </a:cxn>
              </a:cxnLst>
              <a:rect l="0" t="0" r="r" b="b"/>
              <a:pathLst>
                <a:path w="302" h="354">
                  <a:moveTo>
                    <a:pt x="297" y="44"/>
                  </a:moveTo>
                  <a:lnTo>
                    <a:pt x="297" y="44"/>
                  </a:lnTo>
                  <a:lnTo>
                    <a:pt x="296" y="39"/>
                  </a:lnTo>
                  <a:lnTo>
                    <a:pt x="295" y="35"/>
                  </a:lnTo>
                  <a:lnTo>
                    <a:pt x="292" y="31"/>
                  </a:lnTo>
                  <a:lnTo>
                    <a:pt x="289" y="29"/>
                  </a:lnTo>
                  <a:lnTo>
                    <a:pt x="287" y="26"/>
                  </a:lnTo>
                  <a:lnTo>
                    <a:pt x="283" y="25"/>
                  </a:lnTo>
                  <a:lnTo>
                    <a:pt x="274" y="23"/>
                  </a:lnTo>
                  <a:lnTo>
                    <a:pt x="266" y="25"/>
                  </a:lnTo>
                  <a:lnTo>
                    <a:pt x="262" y="26"/>
                  </a:lnTo>
                  <a:lnTo>
                    <a:pt x="258" y="29"/>
                  </a:lnTo>
                  <a:lnTo>
                    <a:pt x="255" y="31"/>
                  </a:lnTo>
                  <a:lnTo>
                    <a:pt x="253" y="35"/>
                  </a:lnTo>
                  <a:lnTo>
                    <a:pt x="251" y="39"/>
                  </a:lnTo>
                  <a:lnTo>
                    <a:pt x="251" y="4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53" y="225"/>
                  </a:lnTo>
                  <a:lnTo>
                    <a:pt x="253" y="242"/>
                  </a:lnTo>
                  <a:lnTo>
                    <a:pt x="251" y="257"/>
                  </a:lnTo>
                  <a:lnTo>
                    <a:pt x="247" y="273"/>
                  </a:lnTo>
                  <a:lnTo>
                    <a:pt x="245" y="281"/>
                  </a:lnTo>
                  <a:lnTo>
                    <a:pt x="241" y="286"/>
                  </a:lnTo>
                  <a:lnTo>
                    <a:pt x="237" y="293"/>
                  </a:lnTo>
                  <a:lnTo>
                    <a:pt x="230" y="297"/>
                  </a:lnTo>
                  <a:lnTo>
                    <a:pt x="224" y="301"/>
                  </a:lnTo>
                  <a:lnTo>
                    <a:pt x="216" y="303"/>
                  </a:lnTo>
                  <a:lnTo>
                    <a:pt x="216" y="303"/>
                  </a:lnTo>
                  <a:lnTo>
                    <a:pt x="199" y="306"/>
                  </a:lnTo>
                  <a:lnTo>
                    <a:pt x="186" y="306"/>
                  </a:lnTo>
                  <a:lnTo>
                    <a:pt x="173" y="305"/>
                  </a:lnTo>
                  <a:lnTo>
                    <a:pt x="156" y="305"/>
                  </a:lnTo>
                  <a:lnTo>
                    <a:pt x="156" y="305"/>
                  </a:lnTo>
                  <a:lnTo>
                    <a:pt x="131" y="303"/>
                  </a:lnTo>
                  <a:lnTo>
                    <a:pt x="117" y="302"/>
                  </a:lnTo>
                  <a:lnTo>
                    <a:pt x="102" y="299"/>
                  </a:lnTo>
                  <a:lnTo>
                    <a:pt x="89" y="295"/>
                  </a:lnTo>
                  <a:lnTo>
                    <a:pt x="77" y="290"/>
                  </a:lnTo>
                  <a:lnTo>
                    <a:pt x="72" y="286"/>
                  </a:lnTo>
                  <a:lnTo>
                    <a:pt x="68" y="281"/>
                  </a:lnTo>
                  <a:lnTo>
                    <a:pt x="64" y="276"/>
                  </a:lnTo>
                  <a:lnTo>
                    <a:pt x="62" y="271"/>
                  </a:lnTo>
                  <a:lnTo>
                    <a:pt x="62" y="271"/>
                  </a:lnTo>
                  <a:lnTo>
                    <a:pt x="56" y="254"/>
                  </a:lnTo>
                  <a:lnTo>
                    <a:pt x="55" y="238"/>
                  </a:lnTo>
                  <a:lnTo>
                    <a:pt x="55" y="221"/>
                  </a:lnTo>
                  <a:lnTo>
                    <a:pt x="55" y="204"/>
                  </a:lnTo>
                  <a:lnTo>
                    <a:pt x="55" y="204"/>
                  </a:lnTo>
                  <a:lnTo>
                    <a:pt x="54" y="161"/>
                  </a:lnTo>
                  <a:lnTo>
                    <a:pt x="50" y="118"/>
                  </a:lnTo>
                  <a:lnTo>
                    <a:pt x="47" y="74"/>
                  </a:lnTo>
                  <a:lnTo>
                    <a:pt x="46" y="33"/>
                  </a:lnTo>
                  <a:lnTo>
                    <a:pt x="46" y="33"/>
                  </a:lnTo>
                  <a:lnTo>
                    <a:pt x="47" y="27"/>
                  </a:lnTo>
                  <a:lnTo>
                    <a:pt x="49" y="21"/>
                  </a:lnTo>
                  <a:lnTo>
                    <a:pt x="47" y="16"/>
                  </a:lnTo>
                  <a:lnTo>
                    <a:pt x="46" y="10"/>
                  </a:lnTo>
                  <a:lnTo>
                    <a:pt x="42" y="6"/>
                  </a:lnTo>
                  <a:lnTo>
                    <a:pt x="38" y="2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9" y="0"/>
                  </a:lnTo>
                  <a:lnTo>
                    <a:pt x="15" y="1"/>
                  </a:lnTo>
                  <a:lnTo>
                    <a:pt x="11" y="4"/>
                  </a:lnTo>
                  <a:lnTo>
                    <a:pt x="7" y="6"/>
                  </a:lnTo>
                  <a:lnTo>
                    <a:pt x="4" y="9"/>
                  </a:lnTo>
                  <a:lnTo>
                    <a:pt x="3" y="13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48"/>
                  </a:lnTo>
                  <a:lnTo>
                    <a:pt x="0" y="77"/>
                  </a:lnTo>
                  <a:lnTo>
                    <a:pt x="2" y="104"/>
                  </a:lnTo>
                  <a:lnTo>
                    <a:pt x="4" y="131"/>
                  </a:lnTo>
                  <a:lnTo>
                    <a:pt x="4" y="131"/>
                  </a:lnTo>
                  <a:lnTo>
                    <a:pt x="5" y="148"/>
                  </a:lnTo>
                  <a:lnTo>
                    <a:pt x="7" y="163"/>
                  </a:lnTo>
                  <a:lnTo>
                    <a:pt x="7" y="197"/>
                  </a:lnTo>
                  <a:lnTo>
                    <a:pt x="8" y="230"/>
                  </a:lnTo>
                  <a:lnTo>
                    <a:pt x="9" y="246"/>
                  </a:lnTo>
                  <a:lnTo>
                    <a:pt x="12" y="263"/>
                  </a:lnTo>
                  <a:lnTo>
                    <a:pt x="12" y="263"/>
                  </a:lnTo>
                  <a:lnTo>
                    <a:pt x="15" y="274"/>
                  </a:lnTo>
                  <a:lnTo>
                    <a:pt x="19" y="285"/>
                  </a:lnTo>
                  <a:lnTo>
                    <a:pt x="24" y="295"/>
                  </a:lnTo>
                  <a:lnTo>
                    <a:pt x="29" y="303"/>
                  </a:lnTo>
                  <a:lnTo>
                    <a:pt x="36" y="311"/>
                  </a:lnTo>
                  <a:lnTo>
                    <a:pt x="43" y="318"/>
                  </a:lnTo>
                  <a:lnTo>
                    <a:pt x="51" y="324"/>
                  </a:lnTo>
                  <a:lnTo>
                    <a:pt x="59" y="329"/>
                  </a:lnTo>
                  <a:lnTo>
                    <a:pt x="68" y="333"/>
                  </a:lnTo>
                  <a:lnTo>
                    <a:pt x="79" y="337"/>
                  </a:lnTo>
                  <a:lnTo>
                    <a:pt x="98" y="344"/>
                  </a:lnTo>
                  <a:lnTo>
                    <a:pt x="121" y="348"/>
                  </a:lnTo>
                  <a:lnTo>
                    <a:pt x="143" y="350"/>
                  </a:lnTo>
                  <a:lnTo>
                    <a:pt x="143" y="350"/>
                  </a:lnTo>
                  <a:lnTo>
                    <a:pt x="164" y="353"/>
                  </a:lnTo>
                  <a:lnTo>
                    <a:pt x="185" y="354"/>
                  </a:lnTo>
                  <a:lnTo>
                    <a:pt x="206" y="353"/>
                  </a:lnTo>
                  <a:lnTo>
                    <a:pt x="227" y="350"/>
                  </a:lnTo>
                  <a:lnTo>
                    <a:pt x="236" y="349"/>
                  </a:lnTo>
                  <a:lnTo>
                    <a:pt x="245" y="345"/>
                  </a:lnTo>
                  <a:lnTo>
                    <a:pt x="253" y="341"/>
                  </a:lnTo>
                  <a:lnTo>
                    <a:pt x="262" y="336"/>
                  </a:lnTo>
                  <a:lnTo>
                    <a:pt x="268" y="328"/>
                  </a:lnTo>
                  <a:lnTo>
                    <a:pt x="275" y="320"/>
                  </a:lnTo>
                  <a:lnTo>
                    <a:pt x="281" y="311"/>
                  </a:lnTo>
                  <a:lnTo>
                    <a:pt x="285" y="301"/>
                  </a:lnTo>
                  <a:lnTo>
                    <a:pt x="285" y="301"/>
                  </a:lnTo>
                  <a:lnTo>
                    <a:pt x="291" y="286"/>
                  </a:lnTo>
                  <a:lnTo>
                    <a:pt x="295" y="271"/>
                  </a:lnTo>
                  <a:lnTo>
                    <a:pt x="297" y="256"/>
                  </a:lnTo>
                  <a:lnTo>
                    <a:pt x="300" y="240"/>
                  </a:lnTo>
                  <a:lnTo>
                    <a:pt x="301" y="208"/>
                  </a:lnTo>
                  <a:lnTo>
                    <a:pt x="302" y="174"/>
                  </a:lnTo>
                  <a:lnTo>
                    <a:pt x="301" y="141"/>
                  </a:lnTo>
                  <a:lnTo>
                    <a:pt x="298" y="108"/>
                  </a:lnTo>
                  <a:lnTo>
                    <a:pt x="297" y="76"/>
                  </a:lnTo>
                  <a:lnTo>
                    <a:pt x="297" y="44"/>
                  </a:lnTo>
                  <a:lnTo>
                    <a:pt x="297" y="4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62" name="Freeform 374"/>
            <p:cNvSpPr/>
            <p:nvPr/>
          </p:nvSpPr>
          <p:spPr bwMode="auto">
            <a:xfrm>
              <a:off x="2630489" y="1373188"/>
              <a:ext cx="52388" cy="20638"/>
            </a:xfrm>
            <a:custGeom>
              <a:avLst/>
              <a:gdLst/>
              <a:ahLst/>
              <a:cxnLst>
                <a:cxn ang="0">
                  <a:pos x="110" y="2"/>
                </a:cxn>
                <a:cxn ang="0">
                  <a:pos x="110" y="2"/>
                </a:cxn>
                <a:cxn ang="0">
                  <a:pos x="63" y="0"/>
                </a:cxn>
                <a:cxn ang="0">
                  <a:pos x="40" y="2"/>
                </a:cxn>
                <a:cxn ang="0">
                  <a:pos x="28" y="3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1" y="7"/>
                </a:cxn>
                <a:cxn ang="0">
                  <a:pos x="7" y="10"/>
                </a:cxn>
                <a:cxn ang="0">
                  <a:pos x="4" y="12"/>
                </a:cxn>
                <a:cxn ang="0">
                  <a:pos x="2" y="16"/>
                </a:cxn>
                <a:cxn ang="0">
                  <a:pos x="0" y="20"/>
                </a:cxn>
                <a:cxn ang="0">
                  <a:pos x="0" y="24"/>
                </a:cxn>
                <a:cxn ang="0">
                  <a:pos x="0" y="33"/>
                </a:cxn>
                <a:cxn ang="0">
                  <a:pos x="4" y="41"/>
                </a:cxn>
                <a:cxn ang="0">
                  <a:pos x="7" y="44"/>
                </a:cxn>
                <a:cxn ang="0">
                  <a:pos x="10" y="46"/>
                </a:cxn>
                <a:cxn ang="0">
                  <a:pos x="14" y="49"/>
                </a:cxn>
                <a:cxn ang="0">
                  <a:pos x="19" y="50"/>
                </a:cxn>
                <a:cxn ang="0">
                  <a:pos x="23" y="50"/>
                </a:cxn>
                <a:cxn ang="0">
                  <a:pos x="28" y="50"/>
                </a:cxn>
                <a:cxn ang="0">
                  <a:pos x="28" y="50"/>
                </a:cxn>
                <a:cxn ang="0">
                  <a:pos x="38" y="47"/>
                </a:cxn>
                <a:cxn ang="0">
                  <a:pos x="48" y="46"/>
                </a:cxn>
                <a:cxn ang="0">
                  <a:pos x="68" y="46"/>
                </a:cxn>
                <a:cxn ang="0">
                  <a:pos x="110" y="47"/>
                </a:cxn>
                <a:cxn ang="0">
                  <a:pos x="110" y="47"/>
                </a:cxn>
                <a:cxn ang="0">
                  <a:pos x="116" y="47"/>
                </a:cxn>
                <a:cxn ang="0">
                  <a:pos x="121" y="45"/>
                </a:cxn>
                <a:cxn ang="0">
                  <a:pos x="125" y="44"/>
                </a:cxn>
                <a:cxn ang="0">
                  <a:pos x="127" y="41"/>
                </a:cxn>
                <a:cxn ang="0">
                  <a:pos x="130" y="37"/>
                </a:cxn>
                <a:cxn ang="0">
                  <a:pos x="131" y="33"/>
                </a:cxn>
                <a:cxn ang="0">
                  <a:pos x="133" y="25"/>
                </a:cxn>
                <a:cxn ang="0">
                  <a:pos x="131" y="16"/>
                </a:cxn>
                <a:cxn ang="0">
                  <a:pos x="130" y="12"/>
                </a:cxn>
                <a:cxn ang="0">
                  <a:pos x="127" y="10"/>
                </a:cxn>
                <a:cxn ang="0">
                  <a:pos x="125" y="6"/>
                </a:cxn>
                <a:cxn ang="0">
                  <a:pos x="121" y="4"/>
                </a:cxn>
                <a:cxn ang="0">
                  <a:pos x="116" y="2"/>
                </a:cxn>
                <a:cxn ang="0">
                  <a:pos x="110" y="2"/>
                </a:cxn>
                <a:cxn ang="0">
                  <a:pos x="110" y="2"/>
                </a:cxn>
              </a:cxnLst>
              <a:rect l="0" t="0" r="r" b="b"/>
              <a:pathLst>
                <a:path w="133" h="50">
                  <a:moveTo>
                    <a:pt x="110" y="2"/>
                  </a:moveTo>
                  <a:lnTo>
                    <a:pt x="110" y="2"/>
                  </a:lnTo>
                  <a:lnTo>
                    <a:pt x="63" y="0"/>
                  </a:lnTo>
                  <a:lnTo>
                    <a:pt x="40" y="2"/>
                  </a:lnTo>
                  <a:lnTo>
                    <a:pt x="28" y="3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1" y="7"/>
                  </a:lnTo>
                  <a:lnTo>
                    <a:pt x="7" y="10"/>
                  </a:lnTo>
                  <a:lnTo>
                    <a:pt x="4" y="12"/>
                  </a:lnTo>
                  <a:lnTo>
                    <a:pt x="2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33"/>
                  </a:lnTo>
                  <a:lnTo>
                    <a:pt x="4" y="41"/>
                  </a:lnTo>
                  <a:lnTo>
                    <a:pt x="7" y="44"/>
                  </a:lnTo>
                  <a:lnTo>
                    <a:pt x="10" y="46"/>
                  </a:lnTo>
                  <a:lnTo>
                    <a:pt x="14" y="49"/>
                  </a:lnTo>
                  <a:lnTo>
                    <a:pt x="19" y="50"/>
                  </a:lnTo>
                  <a:lnTo>
                    <a:pt x="23" y="50"/>
                  </a:lnTo>
                  <a:lnTo>
                    <a:pt x="28" y="50"/>
                  </a:lnTo>
                  <a:lnTo>
                    <a:pt x="28" y="50"/>
                  </a:lnTo>
                  <a:lnTo>
                    <a:pt x="38" y="47"/>
                  </a:lnTo>
                  <a:lnTo>
                    <a:pt x="48" y="46"/>
                  </a:lnTo>
                  <a:lnTo>
                    <a:pt x="68" y="46"/>
                  </a:lnTo>
                  <a:lnTo>
                    <a:pt x="110" y="47"/>
                  </a:lnTo>
                  <a:lnTo>
                    <a:pt x="110" y="47"/>
                  </a:lnTo>
                  <a:lnTo>
                    <a:pt x="116" y="47"/>
                  </a:lnTo>
                  <a:lnTo>
                    <a:pt x="121" y="45"/>
                  </a:lnTo>
                  <a:lnTo>
                    <a:pt x="125" y="44"/>
                  </a:lnTo>
                  <a:lnTo>
                    <a:pt x="127" y="41"/>
                  </a:lnTo>
                  <a:lnTo>
                    <a:pt x="130" y="37"/>
                  </a:lnTo>
                  <a:lnTo>
                    <a:pt x="131" y="33"/>
                  </a:lnTo>
                  <a:lnTo>
                    <a:pt x="133" y="25"/>
                  </a:lnTo>
                  <a:lnTo>
                    <a:pt x="131" y="16"/>
                  </a:lnTo>
                  <a:lnTo>
                    <a:pt x="130" y="12"/>
                  </a:lnTo>
                  <a:lnTo>
                    <a:pt x="127" y="10"/>
                  </a:lnTo>
                  <a:lnTo>
                    <a:pt x="125" y="6"/>
                  </a:lnTo>
                  <a:lnTo>
                    <a:pt x="121" y="4"/>
                  </a:lnTo>
                  <a:lnTo>
                    <a:pt x="116" y="2"/>
                  </a:lnTo>
                  <a:lnTo>
                    <a:pt x="110" y="2"/>
                  </a:lnTo>
                  <a:lnTo>
                    <a:pt x="11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63" name="Freeform 375"/>
            <p:cNvSpPr/>
            <p:nvPr/>
          </p:nvSpPr>
          <p:spPr bwMode="auto">
            <a:xfrm>
              <a:off x="2667001" y="1373188"/>
              <a:ext cx="122238" cy="166688"/>
            </a:xfrm>
            <a:custGeom>
              <a:avLst/>
              <a:gdLst/>
              <a:ahLst/>
              <a:cxnLst>
                <a:cxn ang="0">
                  <a:pos x="301" y="22"/>
                </a:cxn>
                <a:cxn ang="0">
                  <a:pos x="299" y="13"/>
                </a:cxn>
                <a:cxn ang="0">
                  <a:pos x="293" y="7"/>
                </a:cxn>
                <a:cxn ang="0">
                  <a:pos x="287" y="3"/>
                </a:cxn>
                <a:cxn ang="0">
                  <a:pos x="270" y="3"/>
                </a:cxn>
                <a:cxn ang="0">
                  <a:pos x="262" y="7"/>
                </a:cxn>
                <a:cxn ang="0">
                  <a:pos x="257" y="13"/>
                </a:cxn>
                <a:cxn ang="0">
                  <a:pos x="255" y="22"/>
                </a:cxn>
                <a:cxn ang="0">
                  <a:pos x="257" y="73"/>
                </a:cxn>
                <a:cxn ang="0">
                  <a:pos x="262" y="175"/>
                </a:cxn>
                <a:cxn ang="0">
                  <a:pos x="265" y="225"/>
                </a:cxn>
                <a:cxn ang="0">
                  <a:pos x="266" y="300"/>
                </a:cxn>
                <a:cxn ang="0">
                  <a:pos x="263" y="326"/>
                </a:cxn>
                <a:cxn ang="0">
                  <a:pos x="258" y="345"/>
                </a:cxn>
                <a:cxn ang="0">
                  <a:pos x="246" y="360"/>
                </a:cxn>
                <a:cxn ang="0">
                  <a:pos x="231" y="369"/>
                </a:cxn>
                <a:cxn ang="0">
                  <a:pos x="212" y="373"/>
                </a:cxn>
                <a:cxn ang="0">
                  <a:pos x="172" y="374"/>
                </a:cxn>
                <a:cxn ang="0">
                  <a:pos x="135" y="369"/>
                </a:cxn>
                <a:cxn ang="0">
                  <a:pos x="123" y="368"/>
                </a:cxn>
                <a:cxn ang="0">
                  <a:pos x="108" y="368"/>
                </a:cxn>
                <a:cxn ang="0">
                  <a:pos x="96" y="364"/>
                </a:cxn>
                <a:cxn ang="0">
                  <a:pos x="87" y="360"/>
                </a:cxn>
                <a:cxn ang="0">
                  <a:pos x="76" y="348"/>
                </a:cxn>
                <a:cxn ang="0">
                  <a:pos x="67" y="331"/>
                </a:cxn>
                <a:cxn ang="0">
                  <a:pos x="59" y="297"/>
                </a:cxn>
                <a:cxn ang="0">
                  <a:pos x="54" y="250"/>
                </a:cxn>
                <a:cxn ang="0">
                  <a:pos x="50" y="201"/>
                </a:cxn>
                <a:cxn ang="0">
                  <a:pos x="45" y="113"/>
                </a:cxn>
                <a:cxn ang="0">
                  <a:pos x="47" y="22"/>
                </a:cxn>
                <a:cxn ang="0">
                  <a:pos x="46" y="17"/>
                </a:cxn>
                <a:cxn ang="0">
                  <a:pos x="43" y="9"/>
                </a:cxn>
                <a:cxn ang="0">
                  <a:pos x="37" y="4"/>
                </a:cxn>
                <a:cxn ang="0">
                  <a:pos x="25" y="1"/>
                </a:cxn>
                <a:cxn ang="0">
                  <a:pos x="13" y="4"/>
                </a:cxn>
                <a:cxn ang="0">
                  <a:pos x="6" y="9"/>
                </a:cxn>
                <a:cxn ang="0">
                  <a:pos x="2" y="17"/>
                </a:cxn>
                <a:cxn ang="0">
                  <a:pos x="2" y="22"/>
                </a:cxn>
                <a:cxn ang="0">
                  <a:pos x="0" y="92"/>
                </a:cxn>
                <a:cxn ang="0">
                  <a:pos x="4" y="160"/>
                </a:cxn>
                <a:cxn ang="0">
                  <a:pos x="12" y="263"/>
                </a:cxn>
                <a:cxn ang="0">
                  <a:pos x="13" y="297"/>
                </a:cxn>
                <a:cxn ang="0">
                  <a:pos x="16" y="322"/>
                </a:cxn>
                <a:cxn ang="0">
                  <a:pos x="24" y="347"/>
                </a:cxn>
                <a:cxn ang="0">
                  <a:pos x="34" y="370"/>
                </a:cxn>
                <a:cxn ang="0">
                  <a:pos x="50" y="390"/>
                </a:cxn>
                <a:cxn ang="0">
                  <a:pos x="55" y="395"/>
                </a:cxn>
                <a:cxn ang="0">
                  <a:pos x="74" y="405"/>
                </a:cxn>
                <a:cxn ang="0">
                  <a:pos x="101" y="413"/>
                </a:cxn>
                <a:cxn ang="0">
                  <a:pos x="144" y="417"/>
                </a:cxn>
                <a:cxn ang="0">
                  <a:pos x="157" y="419"/>
                </a:cxn>
                <a:cxn ang="0">
                  <a:pos x="183" y="421"/>
                </a:cxn>
                <a:cxn ang="0">
                  <a:pos x="210" y="420"/>
                </a:cxn>
                <a:cxn ang="0">
                  <a:pos x="234" y="415"/>
                </a:cxn>
                <a:cxn ang="0">
                  <a:pos x="258" y="405"/>
                </a:cxn>
                <a:cxn ang="0">
                  <a:pos x="278" y="391"/>
                </a:cxn>
                <a:cxn ang="0">
                  <a:pos x="293" y="374"/>
                </a:cxn>
                <a:cxn ang="0">
                  <a:pos x="304" y="352"/>
                </a:cxn>
                <a:cxn ang="0">
                  <a:pos x="309" y="326"/>
                </a:cxn>
                <a:cxn ang="0">
                  <a:pos x="310" y="288"/>
                </a:cxn>
                <a:cxn ang="0">
                  <a:pos x="309" y="212"/>
                </a:cxn>
                <a:cxn ang="0">
                  <a:pos x="302" y="98"/>
                </a:cxn>
                <a:cxn ang="0">
                  <a:pos x="301" y="22"/>
                </a:cxn>
              </a:cxnLst>
              <a:rect l="0" t="0" r="r" b="b"/>
              <a:pathLst>
                <a:path w="310" h="421">
                  <a:moveTo>
                    <a:pt x="301" y="22"/>
                  </a:moveTo>
                  <a:lnTo>
                    <a:pt x="301" y="22"/>
                  </a:lnTo>
                  <a:lnTo>
                    <a:pt x="300" y="17"/>
                  </a:lnTo>
                  <a:lnTo>
                    <a:pt x="299" y="13"/>
                  </a:lnTo>
                  <a:lnTo>
                    <a:pt x="297" y="9"/>
                  </a:lnTo>
                  <a:lnTo>
                    <a:pt x="293" y="7"/>
                  </a:lnTo>
                  <a:lnTo>
                    <a:pt x="291" y="4"/>
                  </a:lnTo>
                  <a:lnTo>
                    <a:pt x="287" y="3"/>
                  </a:lnTo>
                  <a:lnTo>
                    <a:pt x="278" y="0"/>
                  </a:lnTo>
                  <a:lnTo>
                    <a:pt x="270" y="3"/>
                  </a:lnTo>
                  <a:lnTo>
                    <a:pt x="266" y="4"/>
                  </a:lnTo>
                  <a:lnTo>
                    <a:pt x="262" y="7"/>
                  </a:lnTo>
                  <a:lnTo>
                    <a:pt x="259" y="9"/>
                  </a:lnTo>
                  <a:lnTo>
                    <a:pt x="257" y="13"/>
                  </a:lnTo>
                  <a:lnTo>
                    <a:pt x="255" y="17"/>
                  </a:lnTo>
                  <a:lnTo>
                    <a:pt x="255" y="22"/>
                  </a:lnTo>
                  <a:lnTo>
                    <a:pt x="255" y="22"/>
                  </a:lnTo>
                  <a:lnTo>
                    <a:pt x="257" y="73"/>
                  </a:lnTo>
                  <a:lnTo>
                    <a:pt x="259" y="124"/>
                  </a:lnTo>
                  <a:lnTo>
                    <a:pt x="262" y="17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6" y="276"/>
                  </a:lnTo>
                  <a:lnTo>
                    <a:pt x="266" y="300"/>
                  </a:lnTo>
                  <a:lnTo>
                    <a:pt x="263" y="326"/>
                  </a:lnTo>
                  <a:lnTo>
                    <a:pt x="263" y="326"/>
                  </a:lnTo>
                  <a:lnTo>
                    <a:pt x="262" y="336"/>
                  </a:lnTo>
                  <a:lnTo>
                    <a:pt x="258" y="345"/>
                  </a:lnTo>
                  <a:lnTo>
                    <a:pt x="253" y="353"/>
                  </a:lnTo>
                  <a:lnTo>
                    <a:pt x="246" y="360"/>
                  </a:lnTo>
                  <a:lnTo>
                    <a:pt x="240" y="365"/>
                  </a:lnTo>
                  <a:lnTo>
                    <a:pt x="231" y="369"/>
                  </a:lnTo>
                  <a:lnTo>
                    <a:pt x="223" y="371"/>
                  </a:lnTo>
                  <a:lnTo>
                    <a:pt x="212" y="373"/>
                  </a:lnTo>
                  <a:lnTo>
                    <a:pt x="193" y="374"/>
                  </a:lnTo>
                  <a:lnTo>
                    <a:pt x="172" y="374"/>
                  </a:lnTo>
                  <a:lnTo>
                    <a:pt x="152" y="371"/>
                  </a:lnTo>
                  <a:lnTo>
                    <a:pt x="135" y="369"/>
                  </a:lnTo>
                  <a:lnTo>
                    <a:pt x="135" y="369"/>
                  </a:lnTo>
                  <a:lnTo>
                    <a:pt x="123" y="368"/>
                  </a:lnTo>
                  <a:lnTo>
                    <a:pt x="113" y="368"/>
                  </a:lnTo>
                  <a:lnTo>
                    <a:pt x="108" y="368"/>
                  </a:lnTo>
                  <a:lnTo>
                    <a:pt x="102" y="366"/>
                  </a:lnTo>
                  <a:lnTo>
                    <a:pt x="96" y="364"/>
                  </a:lnTo>
                  <a:lnTo>
                    <a:pt x="87" y="360"/>
                  </a:lnTo>
                  <a:lnTo>
                    <a:pt x="87" y="360"/>
                  </a:lnTo>
                  <a:lnTo>
                    <a:pt x="81" y="356"/>
                  </a:lnTo>
                  <a:lnTo>
                    <a:pt x="76" y="348"/>
                  </a:lnTo>
                  <a:lnTo>
                    <a:pt x="71" y="340"/>
                  </a:lnTo>
                  <a:lnTo>
                    <a:pt x="67" y="331"/>
                  </a:lnTo>
                  <a:lnTo>
                    <a:pt x="62" y="313"/>
                  </a:lnTo>
                  <a:lnTo>
                    <a:pt x="59" y="297"/>
                  </a:lnTo>
                  <a:lnTo>
                    <a:pt x="59" y="297"/>
                  </a:lnTo>
                  <a:lnTo>
                    <a:pt x="54" y="250"/>
                  </a:lnTo>
                  <a:lnTo>
                    <a:pt x="50" y="201"/>
                  </a:lnTo>
                  <a:lnTo>
                    <a:pt x="50" y="201"/>
                  </a:lnTo>
                  <a:lnTo>
                    <a:pt x="47" y="157"/>
                  </a:lnTo>
                  <a:lnTo>
                    <a:pt x="45" y="113"/>
                  </a:lnTo>
                  <a:lnTo>
                    <a:pt x="45" y="67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6" y="17"/>
                  </a:lnTo>
                  <a:lnTo>
                    <a:pt x="45" y="13"/>
                  </a:lnTo>
                  <a:lnTo>
                    <a:pt x="43" y="9"/>
                  </a:lnTo>
                  <a:lnTo>
                    <a:pt x="41" y="7"/>
                  </a:lnTo>
                  <a:lnTo>
                    <a:pt x="37" y="4"/>
                  </a:lnTo>
                  <a:lnTo>
                    <a:pt x="33" y="3"/>
                  </a:lnTo>
                  <a:lnTo>
                    <a:pt x="25" y="1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4" y="13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0" y="56"/>
                  </a:lnTo>
                  <a:lnTo>
                    <a:pt x="0" y="92"/>
                  </a:lnTo>
                  <a:lnTo>
                    <a:pt x="2" y="126"/>
                  </a:lnTo>
                  <a:lnTo>
                    <a:pt x="4" y="160"/>
                  </a:lnTo>
                  <a:lnTo>
                    <a:pt x="9" y="228"/>
                  </a:lnTo>
                  <a:lnTo>
                    <a:pt x="12" y="263"/>
                  </a:lnTo>
                  <a:lnTo>
                    <a:pt x="13" y="297"/>
                  </a:lnTo>
                  <a:lnTo>
                    <a:pt x="13" y="297"/>
                  </a:lnTo>
                  <a:lnTo>
                    <a:pt x="13" y="309"/>
                  </a:lnTo>
                  <a:lnTo>
                    <a:pt x="16" y="322"/>
                  </a:lnTo>
                  <a:lnTo>
                    <a:pt x="19" y="334"/>
                  </a:lnTo>
                  <a:lnTo>
                    <a:pt x="24" y="347"/>
                  </a:lnTo>
                  <a:lnTo>
                    <a:pt x="29" y="358"/>
                  </a:lnTo>
                  <a:lnTo>
                    <a:pt x="34" y="370"/>
                  </a:lnTo>
                  <a:lnTo>
                    <a:pt x="42" y="381"/>
                  </a:lnTo>
                  <a:lnTo>
                    <a:pt x="50" y="390"/>
                  </a:lnTo>
                  <a:lnTo>
                    <a:pt x="50" y="390"/>
                  </a:lnTo>
                  <a:lnTo>
                    <a:pt x="55" y="395"/>
                  </a:lnTo>
                  <a:lnTo>
                    <a:pt x="60" y="399"/>
                  </a:lnTo>
                  <a:lnTo>
                    <a:pt x="74" y="405"/>
                  </a:lnTo>
                  <a:lnTo>
                    <a:pt x="87" y="411"/>
                  </a:lnTo>
                  <a:lnTo>
                    <a:pt x="101" y="413"/>
                  </a:lnTo>
                  <a:lnTo>
                    <a:pt x="130" y="416"/>
                  </a:lnTo>
                  <a:lnTo>
                    <a:pt x="144" y="417"/>
                  </a:lnTo>
                  <a:lnTo>
                    <a:pt x="157" y="419"/>
                  </a:lnTo>
                  <a:lnTo>
                    <a:pt x="157" y="419"/>
                  </a:lnTo>
                  <a:lnTo>
                    <a:pt x="170" y="420"/>
                  </a:lnTo>
                  <a:lnTo>
                    <a:pt x="183" y="421"/>
                  </a:lnTo>
                  <a:lnTo>
                    <a:pt x="197" y="421"/>
                  </a:lnTo>
                  <a:lnTo>
                    <a:pt x="210" y="420"/>
                  </a:lnTo>
                  <a:lnTo>
                    <a:pt x="223" y="417"/>
                  </a:lnTo>
                  <a:lnTo>
                    <a:pt x="234" y="415"/>
                  </a:lnTo>
                  <a:lnTo>
                    <a:pt x="246" y="411"/>
                  </a:lnTo>
                  <a:lnTo>
                    <a:pt x="258" y="405"/>
                  </a:lnTo>
                  <a:lnTo>
                    <a:pt x="268" y="399"/>
                  </a:lnTo>
                  <a:lnTo>
                    <a:pt x="278" y="391"/>
                  </a:lnTo>
                  <a:lnTo>
                    <a:pt x="285" y="383"/>
                  </a:lnTo>
                  <a:lnTo>
                    <a:pt x="293" y="374"/>
                  </a:lnTo>
                  <a:lnTo>
                    <a:pt x="300" y="364"/>
                  </a:lnTo>
                  <a:lnTo>
                    <a:pt x="304" y="352"/>
                  </a:lnTo>
                  <a:lnTo>
                    <a:pt x="308" y="339"/>
                  </a:lnTo>
                  <a:lnTo>
                    <a:pt x="309" y="326"/>
                  </a:lnTo>
                  <a:lnTo>
                    <a:pt x="309" y="326"/>
                  </a:lnTo>
                  <a:lnTo>
                    <a:pt x="310" y="288"/>
                  </a:lnTo>
                  <a:lnTo>
                    <a:pt x="310" y="250"/>
                  </a:lnTo>
                  <a:lnTo>
                    <a:pt x="309" y="212"/>
                  </a:lnTo>
                  <a:lnTo>
                    <a:pt x="308" y="174"/>
                  </a:lnTo>
                  <a:lnTo>
                    <a:pt x="302" y="98"/>
                  </a:lnTo>
                  <a:lnTo>
                    <a:pt x="301" y="60"/>
                  </a:lnTo>
                  <a:lnTo>
                    <a:pt x="301" y="22"/>
                  </a:lnTo>
                  <a:lnTo>
                    <a:pt x="301" y="2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64" name="Freeform 376"/>
            <p:cNvSpPr/>
            <p:nvPr/>
          </p:nvSpPr>
          <p:spPr bwMode="auto">
            <a:xfrm>
              <a:off x="2009776" y="1122363"/>
              <a:ext cx="414338" cy="409575"/>
            </a:xfrm>
            <a:custGeom>
              <a:avLst/>
              <a:gdLst/>
              <a:ahLst/>
              <a:cxnLst>
                <a:cxn ang="0">
                  <a:pos x="1028" y="278"/>
                </a:cxn>
                <a:cxn ang="0">
                  <a:pos x="975" y="197"/>
                </a:cxn>
                <a:cxn ang="0">
                  <a:pos x="860" y="98"/>
                </a:cxn>
                <a:cxn ang="0">
                  <a:pos x="745" y="40"/>
                </a:cxn>
                <a:cxn ang="0">
                  <a:pos x="576" y="2"/>
                </a:cxn>
                <a:cxn ang="0">
                  <a:pos x="458" y="4"/>
                </a:cxn>
                <a:cxn ang="0">
                  <a:pos x="279" y="53"/>
                </a:cxn>
                <a:cxn ang="0">
                  <a:pos x="186" y="110"/>
                </a:cxn>
                <a:cxn ang="0">
                  <a:pos x="76" y="212"/>
                </a:cxn>
                <a:cxn ang="0">
                  <a:pos x="41" y="274"/>
                </a:cxn>
                <a:cxn ang="0">
                  <a:pos x="2" y="445"/>
                </a:cxn>
                <a:cxn ang="0">
                  <a:pos x="4" y="543"/>
                </a:cxn>
                <a:cxn ang="0">
                  <a:pos x="21" y="616"/>
                </a:cxn>
                <a:cxn ang="0">
                  <a:pos x="55" y="721"/>
                </a:cxn>
                <a:cxn ang="0">
                  <a:pos x="151" y="860"/>
                </a:cxn>
                <a:cxn ang="0">
                  <a:pos x="279" y="971"/>
                </a:cxn>
                <a:cxn ang="0">
                  <a:pos x="436" y="1023"/>
                </a:cxn>
                <a:cxn ang="0">
                  <a:pos x="605" y="1030"/>
                </a:cxn>
                <a:cxn ang="0">
                  <a:pos x="694" y="1018"/>
                </a:cxn>
                <a:cxn ang="0">
                  <a:pos x="844" y="950"/>
                </a:cxn>
                <a:cxn ang="0">
                  <a:pos x="971" y="819"/>
                </a:cxn>
                <a:cxn ang="0">
                  <a:pos x="1038" y="649"/>
                </a:cxn>
                <a:cxn ang="0">
                  <a:pos x="1034" y="631"/>
                </a:cxn>
                <a:cxn ang="0">
                  <a:pos x="1004" y="623"/>
                </a:cxn>
                <a:cxn ang="0">
                  <a:pos x="993" y="637"/>
                </a:cxn>
                <a:cxn ang="0">
                  <a:pos x="949" y="763"/>
                </a:cxn>
                <a:cxn ang="0">
                  <a:pos x="895" y="848"/>
                </a:cxn>
                <a:cxn ang="0">
                  <a:pos x="826" y="909"/>
                </a:cxn>
                <a:cxn ang="0">
                  <a:pos x="686" y="969"/>
                </a:cxn>
                <a:cxn ang="0">
                  <a:pos x="559" y="990"/>
                </a:cxn>
                <a:cxn ang="0">
                  <a:pos x="402" y="969"/>
                </a:cxn>
                <a:cxn ang="0">
                  <a:pos x="291" y="921"/>
                </a:cxn>
                <a:cxn ang="0">
                  <a:pos x="196" y="845"/>
                </a:cxn>
                <a:cxn ang="0">
                  <a:pos x="93" y="694"/>
                </a:cxn>
                <a:cxn ang="0">
                  <a:pos x="64" y="607"/>
                </a:cxn>
                <a:cxn ang="0">
                  <a:pos x="49" y="462"/>
                </a:cxn>
                <a:cxn ang="0">
                  <a:pos x="63" y="356"/>
                </a:cxn>
                <a:cxn ang="0">
                  <a:pos x="92" y="272"/>
                </a:cxn>
                <a:cxn ang="0">
                  <a:pos x="151" y="199"/>
                </a:cxn>
                <a:cxn ang="0">
                  <a:pos x="268" y="110"/>
                </a:cxn>
                <a:cxn ang="0">
                  <a:pos x="363" y="68"/>
                </a:cxn>
                <a:cxn ang="0">
                  <a:pos x="533" y="46"/>
                </a:cxn>
                <a:cxn ang="0">
                  <a:pos x="663" y="63"/>
                </a:cxn>
                <a:cxn ang="0">
                  <a:pos x="786" y="109"/>
                </a:cxn>
                <a:cxn ang="0">
                  <a:pos x="882" y="172"/>
                </a:cxn>
                <a:cxn ang="0">
                  <a:pos x="954" y="246"/>
                </a:cxn>
                <a:cxn ang="0">
                  <a:pos x="997" y="321"/>
                </a:cxn>
                <a:cxn ang="0">
                  <a:pos x="1004" y="352"/>
                </a:cxn>
                <a:cxn ang="0">
                  <a:pos x="1032" y="364"/>
                </a:cxn>
                <a:cxn ang="0">
                  <a:pos x="1045" y="348"/>
                </a:cxn>
                <a:cxn ang="0">
                  <a:pos x="1044" y="330"/>
                </a:cxn>
              </a:cxnLst>
              <a:rect l="0" t="0" r="r" b="b"/>
              <a:pathLst>
                <a:path w="1047" h="1032">
                  <a:moveTo>
                    <a:pt x="1044" y="330"/>
                  </a:moveTo>
                  <a:lnTo>
                    <a:pt x="1044" y="330"/>
                  </a:lnTo>
                  <a:lnTo>
                    <a:pt x="1040" y="312"/>
                  </a:lnTo>
                  <a:lnTo>
                    <a:pt x="1035" y="295"/>
                  </a:lnTo>
                  <a:lnTo>
                    <a:pt x="1028" y="278"/>
                  </a:lnTo>
                  <a:lnTo>
                    <a:pt x="1021" y="261"/>
                  </a:lnTo>
                  <a:lnTo>
                    <a:pt x="1010" y="244"/>
                  </a:lnTo>
                  <a:lnTo>
                    <a:pt x="1000" y="228"/>
                  </a:lnTo>
                  <a:lnTo>
                    <a:pt x="988" y="212"/>
                  </a:lnTo>
                  <a:lnTo>
                    <a:pt x="975" y="197"/>
                  </a:lnTo>
                  <a:lnTo>
                    <a:pt x="962" y="182"/>
                  </a:lnTo>
                  <a:lnTo>
                    <a:pt x="947" y="168"/>
                  </a:lnTo>
                  <a:lnTo>
                    <a:pt x="919" y="142"/>
                  </a:lnTo>
                  <a:lnTo>
                    <a:pt x="890" y="119"/>
                  </a:lnTo>
                  <a:lnTo>
                    <a:pt x="860" y="98"/>
                  </a:lnTo>
                  <a:lnTo>
                    <a:pt x="860" y="98"/>
                  </a:lnTo>
                  <a:lnTo>
                    <a:pt x="841" y="87"/>
                  </a:lnTo>
                  <a:lnTo>
                    <a:pt x="823" y="76"/>
                  </a:lnTo>
                  <a:lnTo>
                    <a:pt x="784" y="57"/>
                  </a:lnTo>
                  <a:lnTo>
                    <a:pt x="745" y="40"/>
                  </a:lnTo>
                  <a:lnTo>
                    <a:pt x="703" y="27"/>
                  </a:lnTo>
                  <a:lnTo>
                    <a:pt x="661" y="15"/>
                  </a:lnTo>
                  <a:lnTo>
                    <a:pt x="618" y="7"/>
                  </a:lnTo>
                  <a:lnTo>
                    <a:pt x="597" y="4"/>
                  </a:lnTo>
                  <a:lnTo>
                    <a:pt x="576" y="2"/>
                  </a:lnTo>
                  <a:lnTo>
                    <a:pt x="554" y="0"/>
                  </a:lnTo>
                  <a:lnTo>
                    <a:pt x="533" y="0"/>
                  </a:lnTo>
                  <a:lnTo>
                    <a:pt x="533" y="0"/>
                  </a:lnTo>
                  <a:lnTo>
                    <a:pt x="495" y="2"/>
                  </a:lnTo>
                  <a:lnTo>
                    <a:pt x="458" y="4"/>
                  </a:lnTo>
                  <a:lnTo>
                    <a:pt x="420" y="8"/>
                  </a:lnTo>
                  <a:lnTo>
                    <a:pt x="384" y="16"/>
                  </a:lnTo>
                  <a:lnTo>
                    <a:pt x="348" y="25"/>
                  </a:lnTo>
                  <a:lnTo>
                    <a:pt x="313" y="37"/>
                  </a:lnTo>
                  <a:lnTo>
                    <a:pt x="279" y="53"/>
                  </a:lnTo>
                  <a:lnTo>
                    <a:pt x="262" y="61"/>
                  </a:lnTo>
                  <a:lnTo>
                    <a:pt x="246" y="70"/>
                  </a:lnTo>
                  <a:lnTo>
                    <a:pt x="246" y="70"/>
                  </a:lnTo>
                  <a:lnTo>
                    <a:pt x="216" y="89"/>
                  </a:lnTo>
                  <a:lnTo>
                    <a:pt x="186" y="110"/>
                  </a:lnTo>
                  <a:lnTo>
                    <a:pt x="156" y="132"/>
                  </a:lnTo>
                  <a:lnTo>
                    <a:pt x="127" y="157"/>
                  </a:lnTo>
                  <a:lnTo>
                    <a:pt x="101" y="183"/>
                  </a:lnTo>
                  <a:lnTo>
                    <a:pt x="88" y="198"/>
                  </a:lnTo>
                  <a:lnTo>
                    <a:pt x="76" y="212"/>
                  </a:lnTo>
                  <a:lnTo>
                    <a:pt x="66" y="227"/>
                  </a:lnTo>
                  <a:lnTo>
                    <a:pt x="57" y="242"/>
                  </a:lnTo>
                  <a:lnTo>
                    <a:pt x="49" y="258"/>
                  </a:lnTo>
                  <a:lnTo>
                    <a:pt x="41" y="274"/>
                  </a:lnTo>
                  <a:lnTo>
                    <a:pt x="41" y="274"/>
                  </a:lnTo>
                  <a:lnTo>
                    <a:pt x="28" y="309"/>
                  </a:lnTo>
                  <a:lnTo>
                    <a:pt x="17" y="346"/>
                  </a:lnTo>
                  <a:lnTo>
                    <a:pt x="8" y="385"/>
                  </a:lnTo>
                  <a:lnTo>
                    <a:pt x="3" y="425"/>
                  </a:lnTo>
                  <a:lnTo>
                    <a:pt x="2" y="445"/>
                  </a:lnTo>
                  <a:lnTo>
                    <a:pt x="0" y="465"/>
                  </a:lnTo>
                  <a:lnTo>
                    <a:pt x="0" y="484"/>
                  </a:lnTo>
                  <a:lnTo>
                    <a:pt x="0" y="504"/>
                  </a:lnTo>
                  <a:lnTo>
                    <a:pt x="2" y="524"/>
                  </a:lnTo>
                  <a:lnTo>
                    <a:pt x="4" y="543"/>
                  </a:lnTo>
                  <a:lnTo>
                    <a:pt x="8" y="561"/>
                  </a:lnTo>
                  <a:lnTo>
                    <a:pt x="13" y="578"/>
                  </a:lnTo>
                  <a:lnTo>
                    <a:pt x="13" y="578"/>
                  </a:lnTo>
                  <a:lnTo>
                    <a:pt x="17" y="598"/>
                  </a:lnTo>
                  <a:lnTo>
                    <a:pt x="21" y="616"/>
                  </a:lnTo>
                  <a:lnTo>
                    <a:pt x="29" y="652"/>
                  </a:lnTo>
                  <a:lnTo>
                    <a:pt x="33" y="669"/>
                  </a:lnTo>
                  <a:lnTo>
                    <a:pt x="38" y="686"/>
                  </a:lnTo>
                  <a:lnTo>
                    <a:pt x="45" y="704"/>
                  </a:lnTo>
                  <a:lnTo>
                    <a:pt x="55" y="721"/>
                  </a:lnTo>
                  <a:lnTo>
                    <a:pt x="55" y="721"/>
                  </a:lnTo>
                  <a:lnTo>
                    <a:pt x="77" y="756"/>
                  </a:lnTo>
                  <a:lnTo>
                    <a:pt x="101" y="792"/>
                  </a:lnTo>
                  <a:lnTo>
                    <a:pt x="151" y="860"/>
                  </a:lnTo>
                  <a:lnTo>
                    <a:pt x="151" y="860"/>
                  </a:lnTo>
                  <a:lnTo>
                    <a:pt x="173" y="887"/>
                  </a:lnTo>
                  <a:lnTo>
                    <a:pt x="198" y="912"/>
                  </a:lnTo>
                  <a:lnTo>
                    <a:pt x="223" y="934"/>
                  </a:lnTo>
                  <a:lnTo>
                    <a:pt x="250" y="954"/>
                  </a:lnTo>
                  <a:lnTo>
                    <a:pt x="279" y="971"/>
                  </a:lnTo>
                  <a:lnTo>
                    <a:pt x="308" y="985"/>
                  </a:lnTo>
                  <a:lnTo>
                    <a:pt x="339" y="998"/>
                  </a:lnTo>
                  <a:lnTo>
                    <a:pt x="370" y="1009"/>
                  </a:lnTo>
                  <a:lnTo>
                    <a:pt x="403" y="1017"/>
                  </a:lnTo>
                  <a:lnTo>
                    <a:pt x="436" y="1023"/>
                  </a:lnTo>
                  <a:lnTo>
                    <a:pt x="469" y="1028"/>
                  </a:lnTo>
                  <a:lnTo>
                    <a:pt x="503" y="1031"/>
                  </a:lnTo>
                  <a:lnTo>
                    <a:pt x="537" y="1032"/>
                  </a:lnTo>
                  <a:lnTo>
                    <a:pt x="571" y="1032"/>
                  </a:lnTo>
                  <a:lnTo>
                    <a:pt x="605" y="1030"/>
                  </a:lnTo>
                  <a:lnTo>
                    <a:pt x="639" y="1027"/>
                  </a:lnTo>
                  <a:lnTo>
                    <a:pt x="639" y="1027"/>
                  </a:lnTo>
                  <a:lnTo>
                    <a:pt x="657" y="1024"/>
                  </a:lnTo>
                  <a:lnTo>
                    <a:pt x="675" y="1022"/>
                  </a:lnTo>
                  <a:lnTo>
                    <a:pt x="694" y="1018"/>
                  </a:lnTo>
                  <a:lnTo>
                    <a:pt x="712" y="1013"/>
                  </a:lnTo>
                  <a:lnTo>
                    <a:pt x="747" y="1001"/>
                  </a:lnTo>
                  <a:lnTo>
                    <a:pt x="781" y="986"/>
                  </a:lnTo>
                  <a:lnTo>
                    <a:pt x="814" y="969"/>
                  </a:lnTo>
                  <a:lnTo>
                    <a:pt x="844" y="950"/>
                  </a:lnTo>
                  <a:lnTo>
                    <a:pt x="874" y="928"/>
                  </a:lnTo>
                  <a:lnTo>
                    <a:pt x="900" y="904"/>
                  </a:lnTo>
                  <a:lnTo>
                    <a:pt x="926" y="878"/>
                  </a:lnTo>
                  <a:lnTo>
                    <a:pt x="950" y="849"/>
                  </a:lnTo>
                  <a:lnTo>
                    <a:pt x="971" y="819"/>
                  </a:lnTo>
                  <a:lnTo>
                    <a:pt x="989" y="788"/>
                  </a:lnTo>
                  <a:lnTo>
                    <a:pt x="1005" y="755"/>
                  </a:lnTo>
                  <a:lnTo>
                    <a:pt x="1019" y="721"/>
                  </a:lnTo>
                  <a:lnTo>
                    <a:pt x="1030" y="686"/>
                  </a:lnTo>
                  <a:lnTo>
                    <a:pt x="1038" y="649"/>
                  </a:lnTo>
                  <a:lnTo>
                    <a:pt x="1038" y="649"/>
                  </a:lnTo>
                  <a:lnTo>
                    <a:pt x="1038" y="644"/>
                  </a:lnTo>
                  <a:lnTo>
                    <a:pt x="1038" y="640"/>
                  </a:lnTo>
                  <a:lnTo>
                    <a:pt x="1036" y="635"/>
                  </a:lnTo>
                  <a:lnTo>
                    <a:pt x="1034" y="631"/>
                  </a:lnTo>
                  <a:lnTo>
                    <a:pt x="1027" y="626"/>
                  </a:lnTo>
                  <a:lnTo>
                    <a:pt x="1019" y="622"/>
                  </a:lnTo>
                  <a:lnTo>
                    <a:pt x="1011" y="620"/>
                  </a:lnTo>
                  <a:lnTo>
                    <a:pt x="1008" y="622"/>
                  </a:lnTo>
                  <a:lnTo>
                    <a:pt x="1004" y="623"/>
                  </a:lnTo>
                  <a:lnTo>
                    <a:pt x="1000" y="626"/>
                  </a:lnTo>
                  <a:lnTo>
                    <a:pt x="997" y="628"/>
                  </a:lnTo>
                  <a:lnTo>
                    <a:pt x="996" y="632"/>
                  </a:lnTo>
                  <a:lnTo>
                    <a:pt x="993" y="637"/>
                  </a:lnTo>
                  <a:lnTo>
                    <a:pt x="993" y="637"/>
                  </a:lnTo>
                  <a:lnTo>
                    <a:pt x="988" y="663"/>
                  </a:lnTo>
                  <a:lnTo>
                    <a:pt x="980" y="690"/>
                  </a:lnTo>
                  <a:lnTo>
                    <a:pt x="971" y="714"/>
                  </a:lnTo>
                  <a:lnTo>
                    <a:pt x="960" y="739"/>
                  </a:lnTo>
                  <a:lnTo>
                    <a:pt x="949" y="763"/>
                  </a:lnTo>
                  <a:lnTo>
                    <a:pt x="936" y="785"/>
                  </a:lnTo>
                  <a:lnTo>
                    <a:pt x="922" y="809"/>
                  </a:lnTo>
                  <a:lnTo>
                    <a:pt x="907" y="832"/>
                  </a:lnTo>
                  <a:lnTo>
                    <a:pt x="907" y="832"/>
                  </a:lnTo>
                  <a:lnTo>
                    <a:pt x="895" y="848"/>
                  </a:lnTo>
                  <a:lnTo>
                    <a:pt x="883" y="862"/>
                  </a:lnTo>
                  <a:lnTo>
                    <a:pt x="870" y="875"/>
                  </a:lnTo>
                  <a:lnTo>
                    <a:pt x="856" y="887"/>
                  </a:lnTo>
                  <a:lnTo>
                    <a:pt x="841" y="899"/>
                  </a:lnTo>
                  <a:lnTo>
                    <a:pt x="826" y="909"/>
                  </a:lnTo>
                  <a:lnTo>
                    <a:pt x="809" y="920"/>
                  </a:lnTo>
                  <a:lnTo>
                    <a:pt x="793" y="929"/>
                  </a:lnTo>
                  <a:lnTo>
                    <a:pt x="758" y="945"/>
                  </a:lnTo>
                  <a:lnTo>
                    <a:pt x="722" y="958"/>
                  </a:lnTo>
                  <a:lnTo>
                    <a:pt x="686" y="969"/>
                  </a:lnTo>
                  <a:lnTo>
                    <a:pt x="650" y="980"/>
                  </a:lnTo>
                  <a:lnTo>
                    <a:pt x="650" y="980"/>
                  </a:lnTo>
                  <a:lnTo>
                    <a:pt x="622" y="985"/>
                  </a:lnTo>
                  <a:lnTo>
                    <a:pt x="590" y="989"/>
                  </a:lnTo>
                  <a:lnTo>
                    <a:pt x="559" y="990"/>
                  </a:lnTo>
                  <a:lnTo>
                    <a:pt x="525" y="990"/>
                  </a:lnTo>
                  <a:lnTo>
                    <a:pt x="492" y="989"/>
                  </a:lnTo>
                  <a:lnTo>
                    <a:pt x="459" y="984"/>
                  </a:lnTo>
                  <a:lnTo>
                    <a:pt x="429" y="979"/>
                  </a:lnTo>
                  <a:lnTo>
                    <a:pt x="402" y="969"/>
                  </a:lnTo>
                  <a:lnTo>
                    <a:pt x="402" y="969"/>
                  </a:lnTo>
                  <a:lnTo>
                    <a:pt x="372" y="959"/>
                  </a:lnTo>
                  <a:lnTo>
                    <a:pt x="343" y="949"/>
                  </a:lnTo>
                  <a:lnTo>
                    <a:pt x="317" y="935"/>
                  </a:lnTo>
                  <a:lnTo>
                    <a:pt x="291" y="921"/>
                  </a:lnTo>
                  <a:lnTo>
                    <a:pt x="266" y="905"/>
                  </a:lnTo>
                  <a:lnTo>
                    <a:pt x="242" y="888"/>
                  </a:lnTo>
                  <a:lnTo>
                    <a:pt x="219" y="867"/>
                  </a:lnTo>
                  <a:lnTo>
                    <a:pt x="196" y="845"/>
                  </a:lnTo>
                  <a:lnTo>
                    <a:pt x="196" y="845"/>
                  </a:lnTo>
                  <a:lnTo>
                    <a:pt x="173" y="818"/>
                  </a:lnTo>
                  <a:lnTo>
                    <a:pt x="151" y="788"/>
                  </a:lnTo>
                  <a:lnTo>
                    <a:pt x="130" y="758"/>
                  </a:lnTo>
                  <a:lnTo>
                    <a:pt x="110" y="726"/>
                  </a:lnTo>
                  <a:lnTo>
                    <a:pt x="93" y="694"/>
                  </a:lnTo>
                  <a:lnTo>
                    <a:pt x="85" y="677"/>
                  </a:lnTo>
                  <a:lnTo>
                    <a:pt x="79" y="660"/>
                  </a:lnTo>
                  <a:lnTo>
                    <a:pt x="72" y="643"/>
                  </a:lnTo>
                  <a:lnTo>
                    <a:pt x="68" y="626"/>
                  </a:lnTo>
                  <a:lnTo>
                    <a:pt x="64" y="607"/>
                  </a:lnTo>
                  <a:lnTo>
                    <a:pt x="62" y="590"/>
                  </a:lnTo>
                  <a:lnTo>
                    <a:pt x="62" y="590"/>
                  </a:lnTo>
                  <a:lnTo>
                    <a:pt x="53" y="526"/>
                  </a:lnTo>
                  <a:lnTo>
                    <a:pt x="50" y="495"/>
                  </a:lnTo>
                  <a:lnTo>
                    <a:pt x="49" y="462"/>
                  </a:lnTo>
                  <a:lnTo>
                    <a:pt x="49" y="462"/>
                  </a:lnTo>
                  <a:lnTo>
                    <a:pt x="50" y="444"/>
                  </a:lnTo>
                  <a:lnTo>
                    <a:pt x="51" y="427"/>
                  </a:lnTo>
                  <a:lnTo>
                    <a:pt x="57" y="391"/>
                  </a:lnTo>
                  <a:lnTo>
                    <a:pt x="63" y="356"/>
                  </a:lnTo>
                  <a:lnTo>
                    <a:pt x="72" y="322"/>
                  </a:lnTo>
                  <a:lnTo>
                    <a:pt x="72" y="322"/>
                  </a:lnTo>
                  <a:lnTo>
                    <a:pt x="77" y="305"/>
                  </a:lnTo>
                  <a:lnTo>
                    <a:pt x="84" y="288"/>
                  </a:lnTo>
                  <a:lnTo>
                    <a:pt x="92" y="272"/>
                  </a:lnTo>
                  <a:lnTo>
                    <a:pt x="102" y="257"/>
                  </a:lnTo>
                  <a:lnTo>
                    <a:pt x="113" y="241"/>
                  </a:lnTo>
                  <a:lnTo>
                    <a:pt x="125" y="227"/>
                  </a:lnTo>
                  <a:lnTo>
                    <a:pt x="138" y="212"/>
                  </a:lnTo>
                  <a:lnTo>
                    <a:pt x="151" y="199"/>
                  </a:lnTo>
                  <a:lnTo>
                    <a:pt x="179" y="174"/>
                  </a:lnTo>
                  <a:lnTo>
                    <a:pt x="210" y="151"/>
                  </a:lnTo>
                  <a:lnTo>
                    <a:pt x="240" y="130"/>
                  </a:lnTo>
                  <a:lnTo>
                    <a:pt x="268" y="110"/>
                  </a:lnTo>
                  <a:lnTo>
                    <a:pt x="268" y="110"/>
                  </a:lnTo>
                  <a:lnTo>
                    <a:pt x="283" y="101"/>
                  </a:lnTo>
                  <a:lnTo>
                    <a:pt x="299" y="93"/>
                  </a:lnTo>
                  <a:lnTo>
                    <a:pt x="314" y="85"/>
                  </a:lnTo>
                  <a:lnTo>
                    <a:pt x="330" y="79"/>
                  </a:lnTo>
                  <a:lnTo>
                    <a:pt x="363" y="68"/>
                  </a:lnTo>
                  <a:lnTo>
                    <a:pt x="395" y="59"/>
                  </a:lnTo>
                  <a:lnTo>
                    <a:pt x="429" y="53"/>
                  </a:lnTo>
                  <a:lnTo>
                    <a:pt x="465" y="49"/>
                  </a:lnTo>
                  <a:lnTo>
                    <a:pt x="499" y="46"/>
                  </a:lnTo>
                  <a:lnTo>
                    <a:pt x="533" y="46"/>
                  </a:lnTo>
                  <a:lnTo>
                    <a:pt x="533" y="46"/>
                  </a:lnTo>
                  <a:lnTo>
                    <a:pt x="565" y="47"/>
                  </a:lnTo>
                  <a:lnTo>
                    <a:pt x="598" y="50"/>
                  </a:lnTo>
                  <a:lnTo>
                    <a:pt x="631" y="55"/>
                  </a:lnTo>
                  <a:lnTo>
                    <a:pt x="663" y="63"/>
                  </a:lnTo>
                  <a:lnTo>
                    <a:pt x="695" y="72"/>
                  </a:lnTo>
                  <a:lnTo>
                    <a:pt x="726" y="83"/>
                  </a:lnTo>
                  <a:lnTo>
                    <a:pt x="756" y="96"/>
                  </a:lnTo>
                  <a:lnTo>
                    <a:pt x="786" y="109"/>
                  </a:lnTo>
                  <a:lnTo>
                    <a:pt x="786" y="109"/>
                  </a:lnTo>
                  <a:lnTo>
                    <a:pt x="820" y="127"/>
                  </a:lnTo>
                  <a:lnTo>
                    <a:pt x="836" y="138"/>
                  </a:lnTo>
                  <a:lnTo>
                    <a:pt x="852" y="148"/>
                  </a:lnTo>
                  <a:lnTo>
                    <a:pt x="868" y="160"/>
                  </a:lnTo>
                  <a:lnTo>
                    <a:pt x="882" y="172"/>
                  </a:lnTo>
                  <a:lnTo>
                    <a:pt x="896" y="183"/>
                  </a:lnTo>
                  <a:lnTo>
                    <a:pt x="909" y="198"/>
                  </a:lnTo>
                  <a:lnTo>
                    <a:pt x="909" y="198"/>
                  </a:lnTo>
                  <a:lnTo>
                    <a:pt x="939" y="229"/>
                  </a:lnTo>
                  <a:lnTo>
                    <a:pt x="954" y="246"/>
                  </a:lnTo>
                  <a:lnTo>
                    <a:pt x="967" y="263"/>
                  </a:lnTo>
                  <a:lnTo>
                    <a:pt x="980" y="282"/>
                  </a:lnTo>
                  <a:lnTo>
                    <a:pt x="989" y="301"/>
                  </a:lnTo>
                  <a:lnTo>
                    <a:pt x="993" y="312"/>
                  </a:lnTo>
                  <a:lnTo>
                    <a:pt x="997" y="321"/>
                  </a:lnTo>
                  <a:lnTo>
                    <a:pt x="1000" y="331"/>
                  </a:lnTo>
                  <a:lnTo>
                    <a:pt x="1001" y="343"/>
                  </a:lnTo>
                  <a:lnTo>
                    <a:pt x="1001" y="343"/>
                  </a:lnTo>
                  <a:lnTo>
                    <a:pt x="1001" y="348"/>
                  </a:lnTo>
                  <a:lnTo>
                    <a:pt x="1004" y="352"/>
                  </a:lnTo>
                  <a:lnTo>
                    <a:pt x="1006" y="356"/>
                  </a:lnTo>
                  <a:lnTo>
                    <a:pt x="1009" y="359"/>
                  </a:lnTo>
                  <a:lnTo>
                    <a:pt x="1017" y="363"/>
                  </a:lnTo>
                  <a:lnTo>
                    <a:pt x="1025" y="365"/>
                  </a:lnTo>
                  <a:lnTo>
                    <a:pt x="1032" y="364"/>
                  </a:lnTo>
                  <a:lnTo>
                    <a:pt x="1036" y="361"/>
                  </a:lnTo>
                  <a:lnTo>
                    <a:pt x="1039" y="359"/>
                  </a:lnTo>
                  <a:lnTo>
                    <a:pt x="1043" y="356"/>
                  </a:lnTo>
                  <a:lnTo>
                    <a:pt x="1044" y="352"/>
                  </a:lnTo>
                  <a:lnTo>
                    <a:pt x="1045" y="348"/>
                  </a:lnTo>
                  <a:lnTo>
                    <a:pt x="1047" y="343"/>
                  </a:lnTo>
                  <a:lnTo>
                    <a:pt x="1047" y="339"/>
                  </a:lnTo>
                  <a:lnTo>
                    <a:pt x="1047" y="339"/>
                  </a:lnTo>
                  <a:lnTo>
                    <a:pt x="1045" y="334"/>
                  </a:lnTo>
                  <a:lnTo>
                    <a:pt x="1044" y="330"/>
                  </a:lnTo>
                  <a:lnTo>
                    <a:pt x="1044" y="33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65" name="Freeform 377"/>
            <p:cNvSpPr>
              <a:spLocks noEditPoints="1"/>
            </p:cNvSpPr>
            <p:nvPr/>
          </p:nvSpPr>
          <p:spPr bwMode="auto">
            <a:xfrm>
              <a:off x="2130426" y="1239838"/>
              <a:ext cx="184150" cy="166688"/>
            </a:xfrm>
            <a:custGeom>
              <a:avLst/>
              <a:gdLst/>
              <a:ahLst/>
              <a:cxnLst>
                <a:cxn ang="0">
                  <a:pos x="397" y="75"/>
                </a:cxn>
                <a:cxn ang="0">
                  <a:pos x="335" y="26"/>
                </a:cxn>
                <a:cxn ang="0">
                  <a:pos x="315" y="17"/>
                </a:cxn>
                <a:cxn ang="0">
                  <a:pos x="255" y="3"/>
                </a:cxn>
                <a:cxn ang="0">
                  <a:pos x="243" y="0"/>
                </a:cxn>
                <a:cxn ang="0">
                  <a:pos x="242" y="0"/>
                </a:cxn>
                <a:cxn ang="0">
                  <a:pos x="214" y="0"/>
                </a:cxn>
                <a:cxn ang="0">
                  <a:pos x="153" y="11"/>
                </a:cxn>
                <a:cxn ang="0">
                  <a:pos x="97" y="33"/>
                </a:cxn>
                <a:cxn ang="0">
                  <a:pos x="51" y="70"/>
                </a:cxn>
                <a:cxn ang="0">
                  <a:pos x="17" y="118"/>
                </a:cxn>
                <a:cxn ang="0">
                  <a:pos x="1" y="179"/>
                </a:cxn>
                <a:cxn ang="0">
                  <a:pos x="0" y="230"/>
                </a:cxn>
                <a:cxn ang="0">
                  <a:pos x="13" y="292"/>
                </a:cxn>
                <a:cxn ang="0">
                  <a:pos x="51" y="352"/>
                </a:cxn>
                <a:cxn ang="0">
                  <a:pos x="69" y="370"/>
                </a:cxn>
                <a:cxn ang="0">
                  <a:pos x="99" y="391"/>
                </a:cxn>
                <a:cxn ang="0">
                  <a:pos x="158" y="412"/>
                </a:cxn>
                <a:cxn ang="0">
                  <a:pos x="233" y="419"/>
                </a:cxn>
                <a:cxn ang="0">
                  <a:pos x="282" y="416"/>
                </a:cxn>
                <a:cxn ang="0">
                  <a:pos x="348" y="400"/>
                </a:cxn>
                <a:cxn ang="0">
                  <a:pos x="407" y="359"/>
                </a:cxn>
                <a:cxn ang="0">
                  <a:pos x="431" y="329"/>
                </a:cxn>
                <a:cxn ang="0">
                  <a:pos x="456" y="278"/>
                </a:cxn>
                <a:cxn ang="0">
                  <a:pos x="464" y="221"/>
                </a:cxn>
                <a:cxn ang="0">
                  <a:pos x="462" y="183"/>
                </a:cxn>
                <a:cxn ang="0">
                  <a:pos x="447" y="138"/>
                </a:cxn>
                <a:cxn ang="0">
                  <a:pos x="416" y="94"/>
                </a:cxn>
                <a:cxn ang="0">
                  <a:pos x="399" y="293"/>
                </a:cxn>
                <a:cxn ang="0">
                  <a:pos x="361" y="338"/>
                </a:cxn>
                <a:cxn ang="0">
                  <a:pos x="311" y="365"/>
                </a:cxn>
                <a:cxn ang="0">
                  <a:pos x="272" y="373"/>
                </a:cxn>
                <a:cxn ang="0">
                  <a:pos x="193" y="372"/>
                </a:cxn>
                <a:cxn ang="0">
                  <a:pos x="136" y="357"/>
                </a:cxn>
                <a:cxn ang="0">
                  <a:pos x="99" y="332"/>
                </a:cxn>
                <a:cxn ang="0">
                  <a:pos x="76" y="309"/>
                </a:cxn>
                <a:cxn ang="0">
                  <a:pos x="60" y="281"/>
                </a:cxn>
                <a:cxn ang="0">
                  <a:pos x="46" y="219"/>
                </a:cxn>
                <a:cxn ang="0">
                  <a:pos x="47" y="176"/>
                </a:cxn>
                <a:cxn ang="0">
                  <a:pos x="64" y="127"/>
                </a:cxn>
                <a:cxn ang="0">
                  <a:pos x="95" y="90"/>
                </a:cxn>
                <a:cxn ang="0">
                  <a:pos x="137" y="64"/>
                </a:cxn>
                <a:cxn ang="0">
                  <a:pos x="186" y="50"/>
                </a:cxn>
                <a:cxn ang="0">
                  <a:pos x="237" y="46"/>
                </a:cxn>
                <a:cxn ang="0">
                  <a:pos x="293" y="62"/>
                </a:cxn>
                <a:cxn ang="0">
                  <a:pos x="333" y="81"/>
                </a:cxn>
                <a:cxn ang="0">
                  <a:pos x="361" y="104"/>
                </a:cxn>
                <a:cxn ang="0">
                  <a:pos x="392" y="142"/>
                </a:cxn>
                <a:cxn ang="0">
                  <a:pos x="400" y="157"/>
                </a:cxn>
                <a:cxn ang="0">
                  <a:pos x="416" y="176"/>
                </a:cxn>
                <a:cxn ang="0">
                  <a:pos x="421" y="185"/>
                </a:cxn>
                <a:cxn ang="0">
                  <a:pos x="421" y="216"/>
                </a:cxn>
                <a:cxn ang="0">
                  <a:pos x="408" y="271"/>
                </a:cxn>
                <a:cxn ang="0">
                  <a:pos x="399" y="293"/>
                </a:cxn>
              </a:cxnLst>
              <a:rect l="0" t="0" r="r" b="b"/>
              <a:pathLst>
                <a:path w="464" h="419">
                  <a:moveTo>
                    <a:pt x="416" y="94"/>
                  </a:moveTo>
                  <a:lnTo>
                    <a:pt x="416" y="94"/>
                  </a:lnTo>
                  <a:lnTo>
                    <a:pt x="397" y="75"/>
                  </a:lnTo>
                  <a:lnTo>
                    <a:pt x="378" y="58"/>
                  </a:lnTo>
                  <a:lnTo>
                    <a:pt x="357" y="41"/>
                  </a:lnTo>
                  <a:lnTo>
                    <a:pt x="335" y="26"/>
                  </a:lnTo>
                  <a:lnTo>
                    <a:pt x="335" y="26"/>
                  </a:lnTo>
                  <a:lnTo>
                    <a:pt x="325" y="21"/>
                  </a:lnTo>
                  <a:lnTo>
                    <a:pt x="315" y="17"/>
                  </a:lnTo>
                  <a:lnTo>
                    <a:pt x="295" y="12"/>
                  </a:lnTo>
                  <a:lnTo>
                    <a:pt x="276" y="8"/>
                  </a:lnTo>
                  <a:lnTo>
                    <a:pt x="255" y="3"/>
                  </a:lnTo>
                  <a:lnTo>
                    <a:pt x="255" y="3"/>
                  </a:lnTo>
                  <a:lnTo>
                    <a:pt x="250" y="2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35" y="0"/>
                  </a:lnTo>
                  <a:lnTo>
                    <a:pt x="235" y="0"/>
                  </a:lnTo>
                  <a:lnTo>
                    <a:pt x="214" y="0"/>
                  </a:lnTo>
                  <a:lnTo>
                    <a:pt x="193" y="3"/>
                  </a:lnTo>
                  <a:lnTo>
                    <a:pt x="172" y="5"/>
                  </a:lnTo>
                  <a:lnTo>
                    <a:pt x="153" y="11"/>
                  </a:lnTo>
                  <a:lnTo>
                    <a:pt x="133" y="16"/>
                  </a:lnTo>
                  <a:lnTo>
                    <a:pt x="115" y="24"/>
                  </a:lnTo>
                  <a:lnTo>
                    <a:pt x="97" y="33"/>
                  </a:lnTo>
                  <a:lnTo>
                    <a:pt x="80" y="43"/>
                  </a:lnTo>
                  <a:lnTo>
                    <a:pt x="64" y="55"/>
                  </a:lnTo>
                  <a:lnTo>
                    <a:pt x="51" y="70"/>
                  </a:lnTo>
                  <a:lnTo>
                    <a:pt x="38" y="84"/>
                  </a:lnTo>
                  <a:lnTo>
                    <a:pt x="26" y="100"/>
                  </a:lnTo>
                  <a:lnTo>
                    <a:pt x="17" y="118"/>
                  </a:lnTo>
                  <a:lnTo>
                    <a:pt x="9" y="138"/>
                  </a:lnTo>
                  <a:lnTo>
                    <a:pt x="4" y="159"/>
                  </a:lnTo>
                  <a:lnTo>
                    <a:pt x="1" y="179"/>
                  </a:lnTo>
                  <a:lnTo>
                    <a:pt x="1" y="179"/>
                  </a:lnTo>
                  <a:lnTo>
                    <a:pt x="0" y="207"/>
                  </a:lnTo>
                  <a:lnTo>
                    <a:pt x="0" y="230"/>
                  </a:lnTo>
                  <a:lnTo>
                    <a:pt x="2" y="251"/>
                  </a:lnTo>
                  <a:lnTo>
                    <a:pt x="6" y="272"/>
                  </a:lnTo>
                  <a:lnTo>
                    <a:pt x="13" y="292"/>
                  </a:lnTo>
                  <a:lnTo>
                    <a:pt x="23" y="312"/>
                  </a:lnTo>
                  <a:lnTo>
                    <a:pt x="35" y="331"/>
                  </a:lnTo>
                  <a:lnTo>
                    <a:pt x="51" y="352"/>
                  </a:lnTo>
                  <a:lnTo>
                    <a:pt x="51" y="352"/>
                  </a:lnTo>
                  <a:lnTo>
                    <a:pt x="60" y="363"/>
                  </a:lnTo>
                  <a:lnTo>
                    <a:pt x="69" y="370"/>
                  </a:lnTo>
                  <a:lnTo>
                    <a:pt x="78" y="378"/>
                  </a:lnTo>
                  <a:lnTo>
                    <a:pt x="89" y="385"/>
                  </a:lnTo>
                  <a:lnTo>
                    <a:pt x="99" y="391"/>
                  </a:lnTo>
                  <a:lnTo>
                    <a:pt x="111" y="397"/>
                  </a:lnTo>
                  <a:lnTo>
                    <a:pt x="134" y="406"/>
                  </a:lnTo>
                  <a:lnTo>
                    <a:pt x="158" y="412"/>
                  </a:lnTo>
                  <a:lnTo>
                    <a:pt x="183" y="416"/>
                  </a:lnTo>
                  <a:lnTo>
                    <a:pt x="208" y="417"/>
                  </a:lnTo>
                  <a:lnTo>
                    <a:pt x="233" y="419"/>
                  </a:lnTo>
                  <a:lnTo>
                    <a:pt x="233" y="419"/>
                  </a:lnTo>
                  <a:lnTo>
                    <a:pt x="257" y="419"/>
                  </a:lnTo>
                  <a:lnTo>
                    <a:pt x="282" y="416"/>
                  </a:lnTo>
                  <a:lnTo>
                    <a:pt x="305" y="414"/>
                  </a:lnTo>
                  <a:lnTo>
                    <a:pt x="327" y="408"/>
                  </a:lnTo>
                  <a:lnTo>
                    <a:pt x="348" y="400"/>
                  </a:lnTo>
                  <a:lnTo>
                    <a:pt x="367" y="390"/>
                  </a:lnTo>
                  <a:lnTo>
                    <a:pt x="387" y="376"/>
                  </a:lnTo>
                  <a:lnTo>
                    <a:pt x="407" y="359"/>
                  </a:lnTo>
                  <a:lnTo>
                    <a:pt x="407" y="359"/>
                  </a:lnTo>
                  <a:lnTo>
                    <a:pt x="420" y="344"/>
                  </a:lnTo>
                  <a:lnTo>
                    <a:pt x="431" y="329"/>
                  </a:lnTo>
                  <a:lnTo>
                    <a:pt x="441" y="313"/>
                  </a:lnTo>
                  <a:lnTo>
                    <a:pt x="450" y="296"/>
                  </a:lnTo>
                  <a:lnTo>
                    <a:pt x="456" y="278"/>
                  </a:lnTo>
                  <a:lnTo>
                    <a:pt x="460" y="259"/>
                  </a:lnTo>
                  <a:lnTo>
                    <a:pt x="463" y="240"/>
                  </a:lnTo>
                  <a:lnTo>
                    <a:pt x="464" y="221"/>
                  </a:lnTo>
                  <a:lnTo>
                    <a:pt x="464" y="221"/>
                  </a:lnTo>
                  <a:lnTo>
                    <a:pt x="464" y="202"/>
                  </a:lnTo>
                  <a:lnTo>
                    <a:pt x="462" y="183"/>
                  </a:lnTo>
                  <a:lnTo>
                    <a:pt x="459" y="168"/>
                  </a:lnTo>
                  <a:lnTo>
                    <a:pt x="454" y="153"/>
                  </a:lnTo>
                  <a:lnTo>
                    <a:pt x="447" y="138"/>
                  </a:lnTo>
                  <a:lnTo>
                    <a:pt x="438" y="123"/>
                  </a:lnTo>
                  <a:lnTo>
                    <a:pt x="427" y="109"/>
                  </a:lnTo>
                  <a:lnTo>
                    <a:pt x="416" y="94"/>
                  </a:lnTo>
                  <a:lnTo>
                    <a:pt x="416" y="94"/>
                  </a:lnTo>
                  <a:close/>
                  <a:moveTo>
                    <a:pt x="399" y="293"/>
                  </a:moveTo>
                  <a:lnTo>
                    <a:pt x="399" y="293"/>
                  </a:lnTo>
                  <a:lnTo>
                    <a:pt x="387" y="309"/>
                  </a:lnTo>
                  <a:lnTo>
                    <a:pt x="375" y="325"/>
                  </a:lnTo>
                  <a:lnTo>
                    <a:pt x="361" y="338"/>
                  </a:lnTo>
                  <a:lnTo>
                    <a:pt x="345" y="349"/>
                  </a:lnTo>
                  <a:lnTo>
                    <a:pt x="329" y="359"/>
                  </a:lnTo>
                  <a:lnTo>
                    <a:pt x="311" y="365"/>
                  </a:lnTo>
                  <a:lnTo>
                    <a:pt x="293" y="370"/>
                  </a:lnTo>
                  <a:lnTo>
                    <a:pt x="272" y="373"/>
                  </a:lnTo>
                  <a:lnTo>
                    <a:pt x="272" y="373"/>
                  </a:lnTo>
                  <a:lnTo>
                    <a:pt x="234" y="374"/>
                  </a:lnTo>
                  <a:lnTo>
                    <a:pt x="213" y="373"/>
                  </a:lnTo>
                  <a:lnTo>
                    <a:pt x="193" y="372"/>
                  </a:lnTo>
                  <a:lnTo>
                    <a:pt x="174" y="369"/>
                  </a:lnTo>
                  <a:lnTo>
                    <a:pt x="154" y="364"/>
                  </a:lnTo>
                  <a:lnTo>
                    <a:pt x="136" y="357"/>
                  </a:lnTo>
                  <a:lnTo>
                    <a:pt x="119" y="348"/>
                  </a:lnTo>
                  <a:lnTo>
                    <a:pt x="119" y="348"/>
                  </a:lnTo>
                  <a:lnTo>
                    <a:pt x="99" y="332"/>
                  </a:lnTo>
                  <a:lnTo>
                    <a:pt x="90" y="325"/>
                  </a:lnTo>
                  <a:lnTo>
                    <a:pt x="82" y="317"/>
                  </a:lnTo>
                  <a:lnTo>
                    <a:pt x="76" y="309"/>
                  </a:lnTo>
                  <a:lnTo>
                    <a:pt x="69" y="300"/>
                  </a:lnTo>
                  <a:lnTo>
                    <a:pt x="64" y="291"/>
                  </a:lnTo>
                  <a:lnTo>
                    <a:pt x="60" y="281"/>
                  </a:lnTo>
                  <a:lnTo>
                    <a:pt x="52" y="262"/>
                  </a:lnTo>
                  <a:lnTo>
                    <a:pt x="48" y="241"/>
                  </a:lnTo>
                  <a:lnTo>
                    <a:pt x="46" y="219"/>
                  </a:lnTo>
                  <a:lnTo>
                    <a:pt x="46" y="194"/>
                  </a:lnTo>
                  <a:lnTo>
                    <a:pt x="46" y="194"/>
                  </a:lnTo>
                  <a:lnTo>
                    <a:pt x="47" y="176"/>
                  </a:lnTo>
                  <a:lnTo>
                    <a:pt x="51" y="159"/>
                  </a:lnTo>
                  <a:lnTo>
                    <a:pt x="56" y="142"/>
                  </a:lnTo>
                  <a:lnTo>
                    <a:pt x="64" y="127"/>
                  </a:lnTo>
                  <a:lnTo>
                    <a:pt x="73" y="114"/>
                  </a:lnTo>
                  <a:lnTo>
                    <a:pt x="83" y="101"/>
                  </a:lnTo>
                  <a:lnTo>
                    <a:pt x="95" y="90"/>
                  </a:lnTo>
                  <a:lnTo>
                    <a:pt x="108" y="81"/>
                  </a:lnTo>
                  <a:lnTo>
                    <a:pt x="121" y="72"/>
                  </a:lnTo>
                  <a:lnTo>
                    <a:pt x="137" y="64"/>
                  </a:lnTo>
                  <a:lnTo>
                    <a:pt x="153" y="59"/>
                  </a:lnTo>
                  <a:lnTo>
                    <a:pt x="168" y="54"/>
                  </a:lnTo>
                  <a:lnTo>
                    <a:pt x="186" y="50"/>
                  </a:lnTo>
                  <a:lnTo>
                    <a:pt x="203" y="47"/>
                  </a:lnTo>
                  <a:lnTo>
                    <a:pt x="220" y="46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65" y="54"/>
                  </a:lnTo>
                  <a:lnTo>
                    <a:pt x="293" y="62"/>
                  </a:lnTo>
                  <a:lnTo>
                    <a:pt x="307" y="67"/>
                  </a:lnTo>
                  <a:lnTo>
                    <a:pt x="320" y="73"/>
                  </a:lnTo>
                  <a:lnTo>
                    <a:pt x="333" y="81"/>
                  </a:lnTo>
                  <a:lnTo>
                    <a:pt x="346" y="90"/>
                  </a:lnTo>
                  <a:lnTo>
                    <a:pt x="346" y="90"/>
                  </a:lnTo>
                  <a:lnTo>
                    <a:pt x="361" y="104"/>
                  </a:lnTo>
                  <a:lnTo>
                    <a:pt x="375" y="118"/>
                  </a:lnTo>
                  <a:lnTo>
                    <a:pt x="387" y="134"/>
                  </a:lnTo>
                  <a:lnTo>
                    <a:pt x="392" y="142"/>
                  </a:lnTo>
                  <a:lnTo>
                    <a:pt x="396" y="151"/>
                  </a:lnTo>
                  <a:lnTo>
                    <a:pt x="396" y="151"/>
                  </a:lnTo>
                  <a:lnTo>
                    <a:pt x="400" y="157"/>
                  </a:lnTo>
                  <a:lnTo>
                    <a:pt x="404" y="164"/>
                  </a:lnTo>
                  <a:lnTo>
                    <a:pt x="409" y="170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8" y="179"/>
                  </a:lnTo>
                  <a:lnTo>
                    <a:pt x="421" y="185"/>
                  </a:lnTo>
                  <a:lnTo>
                    <a:pt x="422" y="191"/>
                  </a:lnTo>
                  <a:lnTo>
                    <a:pt x="422" y="199"/>
                  </a:lnTo>
                  <a:lnTo>
                    <a:pt x="421" y="216"/>
                  </a:lnTo>
                  <a:lnTo>
                    <a:pt x="418" y="236"/>
                  </a:lnTo>
                  <a:lnTo>
                    <a:pt x="413" y="254"/>
                  </a:lnTo>
                  <a:lnTo>
                    <a:pt x="408" y="271"/>
                  </a:lnTo>
                  <a:lnTo>
                    <a:pt x="403" y="285"/>
                  </a:lnTo>
                  <a:lnTo>
                    <a:pt x="399" y="293"/>
                  </a:lnTo>
                  <a:lnTo>
                    <a:pt x="399" y="29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75" name="组合 1274"/>
          <p:cNvGrpSpPr/>
          <p:nvPr/>
        </p:nvGrpSpPr>
        <p:grpSpPr>
          <a:xfrm>
            <a:off x="6997702" y="1100650"/>
            <a:ext cx="969433" cy="749301"/>
            <a:chOff x="5248276" y="1095375"/>
            <a:chExt cx="727075" cy="561976"/>
          </a:xfrm>
          <a:solidFill>
            <a:schemeClr val="bg1"/>
          </a:solidFill>
        </p:grpSpPr>
        <p:sp>
          <p:nvSpPr>
            <p:cNvPr id="12666" name="Freeform 378"/>
            <p:cNvSpPr/>
            <p:nvPr/>
          </p:nvSpPr>
          <p:spPr bwMode="auto">
            <a:xfrm>
              <a:off x="5367339" y="1268413"/>
              <a:ext cx="39688" cy="144463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9" y="17"/>
                </a:cxn>
                <a:cxn ang="0">
                  <a:pos x="87" y="28"/>
                </a:cxn>
                <a:cxn ang="0">
                  <a:pos x="81" y="49"/>
                </a:cxn>
                <a:cxn ang="0">
                  <a:pos x="64" y="89"/>
                </a:cxn>
                <a:cxn ang="0">
                  <a:pos x="64" y="89"/>
                </a:cxn>
                <a:cxn ang="0">
                  <a:pos x="56" y="113"/>
                </a:cxn>
                <a:cxn ang="0">
                  <a:pos x="49" y="136"/>
                </a:cxn>
                <a:cxn ang="0">
                  <a:pos x="36" y="185"/>
                </a:cxn>
                <a:cxn ang="0">
                  <a:pos x="36" y="185"/>
                </a:cxn>
                <a:cxn ang="0">
                  <a:pos x="31" y="207"/>
                </a:cxn>
                <a:cxn ang="0">
                  <a:pos x="26" y="230"/>
                </a:cxn>
                <a:cxn ang="0">
                  <a:pos x="18" y="277"/>
                </a:cxn>
                <a:cxn ang="0">
                  <a:pos x="18" y="277"/>
                </a:cxn>
                <a:cxn ang="0">
                  <a:pos x="13" y="298"/>
                </a:cxn>
                <a:cxn ang="0">
                  <a:pos x="8" y="318"/>
                </a:cxn>
                <a:cxn ang="0">
                  <a:pos x="2" y="339"/>
                </a:cxn>
                <a:cxn ang="0">
                  <a:pos x="1" y="349"/>
                </a:cxn>
                <a:cxn ang="0">
                  <a:pos x="0" y="360"/>
                </a:cxn>
                <a:cxn ang="0">
                  <a:pos x="0" y="360"/>
                </a:cxn>
                <a:cxn ang="0">
                  <a:pos x="0" y="362"/>
                </a:cxn>
                <a:cxn ang="0">
                  <a:pos x="1" y="364"/>
                </a:cxn>
                <a:cxn ang="0">
                  <a:pos x="2" y="365"/>
                </a:cxn>
                <a:cxn ang="0">
                  <a:pos x="5" y="365"/>
                </a:cxn>
                <a:cxn ang="0">
                  <a:pos x="9" y="364"/>
                </a:cxn>
                <a:cxn ang="0">
                  <a:pos x="10" y="362"/>
                </a:cxn>
                <a:cxn ang="0">
                  <a:pos x="10" y="360"/>
                </a:cxn>
                <a:cxn ang="0">
                  <a:pos x="10" y="360"/>
                </a:cxn>
                <a:cxn ang="0">
                  <a:pos x="13" y="349"/>
                </a:cxn>
                <a:cxn ang="0">
                  <a:pos x="15" y="340"/>
                </a:cxn>
                <a:cxn ang="0">
                  <a:pos x="19" y="331"/>
                </a:cxn>
                <a:cxn ang="0">
                  <a:pos x="22" y="322"/>
                </a:cxn>
                <a:cxn ang="0">
                  <a:pos x="31" y="270"/>
                </a:cxn>
                <a:cxn ang="0">
                  <a:pos x="31" y="270"/>
                </a:cxn>
                <a:cxn ang="0">
                  <a:pos x="39" y="223"/>
                </a:cxn>
                <a:cxn ang="0">
                  <a:pos x="49" y="177"/>
                </a:cxn>
                <a:cxn ang="0">
                  <a:pos x="49" y="177"/>
                </a:cxn>
                <a:cxn ang="0">
                  <a:pos x="64" y="128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93" y="45"/>
                </a:cxn>
                <a:cxn ang="0">
                  <a:pos x="99" y="25"/>
                </a:cxn>
                <a:cxn ang="0">
                  <a:pos x="100" y="16"/>
                </a:cxn>
                <a:cxn ang="0">
                  <a:pos x="102" y="5"/>
                </a:cxn>
                <a:cxn ang="0">
                  <a:pos x="102" y="5"/>
                </a:cxn>
                <a:cxn ang="0">
                  <a:pos x="102" y="4"/>
                </a:cxn>
                <a:cxn ang="0">
                  <a:pos x="100" y="1"/>
                </a:cxn>
                <a:cxn ang="0">
                  <a:pos x="99" y="1"/>
                </a:cxn>
                <a:cxn ang="0">
                  <a:pos x="96" y="0"/>
                </a:cxn>
                <a:cxn ang="0">
                  <a:pos x="93" y="1"/>
                </a:cxn>
                <a:cxn ang="0">
                  <a:pos x="91" y="4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102" h="365">
                  <a:moveTo>
                    <a:pt x="90" y="5"/>
                  </a:moveTo>
                  <a:lnTo>
                    <a:pt x="90" y="5"/>
                  </a:lnTo>
                  <a:lnTo>
                    <a:pt x="89" y="17"/>
                  </a:lnTo>
                  <a:lnTo>
                    <a:pt x="87" y="28"/>
                  </a:lnTo>
                  <a:lnTo>
                    <a:pt x="81" y="4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56" y="113"/>
                  </a:lnTo>
                  <a:lnTo>
                    <a:pt x="49" y="136"/>
                  </a:lnTo>
                  <a:lnTo>
                    <a:pt x="36" y="185"/>
                  </a:lnTo>
                  <a:lnTo>
                    <a:pt x="36" y="185"/>
                  </a:lnTo>
                  <a:lnTo>
                    <a:pt x="31" y="207"/>
                  </a:lnTo>
                  <a:lnTo>
                    <a:pt x="26" y="230"/>
                  </a:lnTo>
                  <a:lnTo>
                    <a:pt x="18" y="277"/>
                  </a:lnTo>
                  <a:lnTo>
                    <a:pt x="18" y="277"/>
                  </a:lnTo>
                  <a:lnTo>
                    <a:pt x="13" y="298"/>
                  </a:lnTo>
                  <a:lnTo>
                    <a:pt x="8" y="318"/>
                  </a:lnTo>
                  <a:lnTo>
                    <a:pt x="2" y="339"/>
                  </a:lnTo>
                  <a:lnTo>
                    <a:pt x="1" y="349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2"/>
                  </a:lnTo>
                  <a:lnTo>
                    <a:pt x="1" y="364"/>
                  </a:lnTo>
                  <a:lnTo>
                    <a:pt x="2" y="365"/>
                  </a:lnTo>
                  <a:lnTo>
                    <a:pt x="5" y="365"/>
                  </a:lnTo>
                  <a:lnTo>
                    <a:pt x="9" y="364"/>
                  </a:lnTo>
                  <a:lnTo>
                    <a:pt x="10" y="362"/>
                  </a:lnTo>
                  <a:lnTo>
                    <a:pt x="10" y="360"/>
                  </a:lnTo>
                  <a:lnTo>
                    <a:pt x="10" y="360"/>
                  </a:lnTo>
                  <a:lnTo>
                    <a:pt x="13" y="349"/>
                  </a:lnTo>
                  <a:lnTo>
                    <a:pt x="15" y="340"/>
                  </a:lnTo>
                  <a:lnTo>
                    <a:pt x="19" y="331"/>
                  </a:lnTo>
                  <a:lnTo>
                    <a:pt x="22" y="322"/>
                  </a:lnTo>
                  <a:lnTo>
                    <a:pt x="31" y="270"/>
                  </a:lnTo>
                  <a:lnTo>
                    <a:pt x="31" y="270"/>
                  </a:lnTo>
                  <a:lnTo>
                    <a:pt x="39" y="223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64" y="128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93" y="45"/>
                  </a:lnTo>
                  <a:lnTo>
                    <a:pt x="99" y="25"/>
                  </a:lnTo>
                  <a:lnTo>
                    <a:pt x="100" y="16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4"/>
                  </a:lnTo>
                  <a:lnTo>
                    <a:pt x="100" y="1"/>
                  </a:lnTo>
                  <a:lnTo>
                    <a:pt x="99" y="1"/>
                  </a:lnTo>
                  <a:lnTo>
                    <a:pt x="96" y="0"/>
                  </a:lnTo>
                  <a:lnTo>
                    <a:pt x="93" y="1"/>
                  </a:lnTo>
                  <a:lnTo>
                    <a:pt x="91" y="4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67" name="Freeform 379"/>
            <p:cNvSpPr/>
            <p:nvPr/>
          </p:nvSpPr>
          <p:spPr bwMode="auto">
            <a:xfrm>
              <a:off x="5426076" y="1354138"/>
              <a:ext cx="33338" cy="128588"/>
            </a:xfrm>
            <a:custGeom>
              <a:avLst/>
              <a:gdLst/>
              <a:ahLst/>
              <a:cxnLst>
                <a:cxn ang="0">
                  <a:pos x="75" y="3"/>
                </a:cxn>
                <a:cxn ang="0">
                  <a:pos x="75" y="3"/>
                </a:cxn>
                <a:cxn ang="0">
                  <a:pos x="71" y="11"/>
                </a:cxn>
                <a:cxn ang="0">
                  <a:pos x="69" y="20"/>
                </a:cxn>
                <a:cxn ang="0">
                  <a:pos x="63" y="37"/>
                </a:cxn>
                <a:cxn ang="0">
                  <a:pos x="55" y="71"/>
                </a:cxn>
                <a:cxn ang="0">
                  <a:pos x="55" y="71"/>
                </a:cxn>
                <a:cxn ang="0">
                  <a:pos x="49" y="91"/>
                </a:cxn>
                <a:cxn ang="0">
                  <a:pos x="42" y="110"/>
                </a:cxn>
                <a:cxn ang="0">
                  <a:pos x="36" y="130"/>
                </a:cxn>
                <a:cxn ang="0">
                  <a:pos x="32" y="149"/>
                </a:cxn>
                <a:cxn ang="0">
                  <a:pos x="32" y="149"/>
                </a:cxn>
                <a:cxn ang="0">
                  <a:pos x="27" y="196"/>
                </a:cxn>
                <a:cxn ang="0">
                  <a:pos x="23" y="220"/>
                </a:cxn>
                <a:cxn ang="0">
                  <a:pos x="19" y="244"/>
                </a:cxn>
                <a:cxn ang="0">
                  <a:pos x="19" y="244"/>
                </a:cxn>
                <a:cxn ang="0">
                  <a:pos x="15" y="261"/>
                </a:cxn>
                <a:cxn ang="0">
                  <a:pos x="11" y="279"/>
                </a:cxn>
                <a:cxn ang="0">
                  <a:pos x="11" y="279"/>
                </a:cxn>
                <a:cxn ang="0">
                  <a:pos x="8" y="288"/>
                </a:cxn>
                <a:cxn ang="0">
                  <a:pos x="7" y="298"/>
                </a:cxn>
                <a:cxn ang="0">
                  <a:pos x="6" y="309"/>
                </a:cxn>
                <a:cxn ang="0">
                  <a:pos x="3" y="313"/>
                </a:cxn>
                <a:cxn ang="0">
                  <a:pos x="2" y="317"/>
                </a:cxn>
                <a:cxn ang="0">
                  <a:pos x="2" y="317"/>
                </a:cxn>
                <a:cxn ang="0">
                  <a:pos x="0" y="319"/>
                </a:cxn>
                <a:cxn ang="0">
                  <a:pos x="0" y="321"/>
                </a:cxn>
                <a:cxn ang="0">
                  <a:pos x="2" y="323"/>
                </a:cxn>
                <a:cxn ang="0">
                  <a:pos x="3" y="325"/>
                </a:cxn>
                <a:cxn ang="0">
                  <a:pos x="7" y="325"/>
                </a:cxn>
                <a:cxn ang="0">
                  <a:pos x="10" y="325"/>
                </a:cxn>
                <a:cxn ang="0">
                  <a:pos x="11" y="323"/>
                </a:cxn>
                <a:cxn ang="0">
                  <a:pos x="11" y="323"/>
                </a:cxn>
                <a:cxn ang="0">
                  <a:pos x="15" y="317"/>
                </a:cxn>
                <a:cxn ang="0">
                  <a:pos x="18" y="310"/>
                </a:cxn>
                <a:cxn ang="0">
                  <a:pos x="21" y="295"/>
                </a:cxn>
                <a:cxn ang="0">
                  <a:pos x="24" y="279"/>
                </a:cxn>
                <a:cxn ang="0">
                  <a:pos x="27" y="264"/>
                </a:cxn>
                <a:cxn ang="0">
                  <a:pos x="27" y="264"/>
                </a:cxn>
                <a:cxn ang="0">
                  <a:pos x="31" y="245"/>
                </a:cxn>
                <a:cxn ang="0">
                  <a:pos x="33" y="227"/>
                </a:cxn>
                <a:cxn ang="0">
                  <a:pos x="38" y="187"/>
                </a:cxn>
                <a:cxn ang="0">
                  <a:pos x="38" y="187"/>
                </a:cxn>
                <a:cxn ang="0">
                  <a:pos x="42" y="164"/>
                </a:cxn>
                <a:cxn ang="0">
                  <a:pos x="46" y="140"/>
                </a:cxn>
                <a:cxn ang="0">
                  <a:pos x="52" y="117"/>
                </a:cxn>
                <a:cxn ang="0">
                  <a:pos x="59" y="94"/>
                </a:cxn>
                <a:cxn ang="0">
                  <a:pos x="59" y="94"/>
                </a:cxn>
                <a:cxn ang="0">
                  <a:pos x="66" y="72"/>
                </a:cxn>
                <a:cxn ang="0">
                  <a:pos x="71" y="51"/>
                </a:cxn>
                <a:cxn ang="0">
                  <a:pos x="76" y="29"/>
                </a:cxn>
                <a:cxn ang="0">
                  <a:pos x="80" y="19"/>
                </a:cxn>
                <a:cxn ang="0">
                  <a:pos x="86" y="9"/>
                </a:cxn>
                <a:cxn ang="0">
                  <a:pos x="86" y="9"/>
                </a:cxn>
                <a:cxn ang="0">
                  <a:pos x="87" y="7"/>
                </a:cxn>
                <a:cxn ang="0">
                  <a:pos x="86" y="4"/>
                </a:cxn>
                <a:cxn ang="0">
                  <a:pos x="83" y="2"/>
                </a:cxn>
                <a:cxn ang="0">
                  <a:pos x="79" y="0"/>
                </a:cxn>
                <a:cxn ang="0">
                  <a:pos x="78" y="2"/>
                </a:cxn>
                <a:cxn ang="0">
                  <a:pos x="75" y="3"/>
                </a:cxn>
                <a:cxn ang="0">
                  <a:pos x="75" y="3"/>
                </a:cxn>
              </a:cxnLst>
              <a:rect l="0" t="0" r="r" b="b"/>
              <a:pathLst>
                <a:path w="87" h="325">
                  <a:moveTo>
                    <a:pt x="75" y="3"/>
                  </a:moveTo>
                  <a:lnTo>
                    <a:pt x="75" y="3"/>
                  </a:lnTo>
                  <a:lnTo>
                    <a:pt x="71" y="11"/>
                  </a:lnTo>
                  <a:lnTo>
                    <a:pt x="69" y="20"/>
                  </a:lnTo>
                  <a:lnTo>
                    <a:pt x="63" y="37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49" y="91"/>
                  </a:lnTo>
                  <a:lnTo>
                    <a:pt x="42" y="110"/>
                  </a:lnTo>
                  <a:lnTo>
                    <a:pt x="36" y="130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27" y="196"/>
                  </a:lnTo>
                  <a:lnTo>
                    <a:pt x="23" y="220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5" y="261"/>
                  </a:lnTo>
                  <a:lnTo>
                    <a:pt x="11" y="279"/>
                  </a:lnTo>
                  <a:lnTo>
                    <a:pt x="11" y="279"/>
                  </a:lnTo>
                  <a:lnTo>
                    <a:pt x="8" y="288"/>
                  </a:lnTo>
                  <a:lnTo>
                    <a:pt x="7" y="298"/>
                  </a:lnTo>
                  <a:lnTo>
                    <a:pt x="6" y="309"/>
                  </a:lnTo>
                  <a:lnTo>
                    <a:pt x="3" y="313"/>
                  </a:lnTo>
                  <a:lnTo>
                    <a:pt x="2" y="317"/>
                  </a:lnTo>
                  <a:lnTo>
                    <a:pt x="2" y="317"/>
                  </a:lnTo>
                  <a:lnTo>
                    <a:pt x="0" y="319"/>
                  </a:lnTo>
                  <a:lnTo>
                    <a:pt x="0" y="321"/>
                  </a:lnTo>
                  <a:lnTo>
                    <a:pt x="2" y="323"/>
                  </a:lnTo>
                  <a:lnTo>
                    <a:pt x="3" y="325"/>
                  </a:lnTo>
                  <a:lnTo>
                    <a:pt x="7" y="325"/>
                  </a:lnTo>
                  <a:lnTo>
                    <a:pt x="10" y="325"/>
                  </a:lnTo>
                  <a:lnTo>
                    <a:pt x="11" y="323"/>
                  </a:lnTo>
                  <a:lnTo>
                    <a:pt x="11" y="323"/>
                  </a:lnTo>
                  <a:lnTo>
                    <a:pt x="15" y="317"/>
                  </a:lnTo>
                  <a:lnTo>
                    <a:pt x="18" y="310"/>
                  </a:lnTo>
                  <a:lnTo>
                    <a:pt x="21" y="295"/>
                  </a:lnTo>
                  <a:lnTo>
                    <a:pt x="24" y="279"/>
                  </a:lnTo>
                  <a:lnTo>
                    <a:pt x="27" y="264"/>
                  </a:lnTo>
                  <a:lnTo>
                    <a:pt x="27" y="264"/>
                  </a:lnTo>
                  <a:lnTo>
                    <a:pt x="31" y="245"/>
                  </a:lnTo>
                  <a:lnTo>
                    <a:pt x="33" y="227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42" y="164"/>
                  </a:lnTo>
                  <a:lnTo>
                    <a:pt x="46" y="140"/>
                  </a:lnTo>
                  <a:lnTo>
                    <a:pt x="52" y="117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66" y="72"/>
                  </a:lnTo>
                  <a:lnTo>
                    <a:pt x="71" y="51"/>
                  </a:lnTo>
                  <a:lnTo>
                    <a:pt x="76" y="29"/>
                  </a:lnTo>
                  <a:lnTo>
                    <a:pt x="80" y="1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7" y="7"/>
                  </a:lnTo>
                  <a:lnTo>
                    <a:pt x="86" y="4"/>
                  </a:lnTo>
                  <a:lnTo>
                    <a:pt x="83" y="2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5" y="3"/>
                  </a:lnTo>
                  <a:lnTo>
                    <a:pt x="7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68" name="Freeform 380"/>
            <p:cNvSpPr/>
            <p:nvPr/>
          </p:nvSpPr>
          <p:spPr bwMode="auto">
            <a:xfrm>
              <a:off x="5492751" y="1465263"/>
              <a:ext cx="25400" cy="9048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46" y="13"/>
                </a:cxn>
                <a:cxn ang="0">
                  <a:pos x="42" y="24"/>
                </a:cxn>
                <a:cxn ang="0">
                  <a:pos x="34" y="45"/>
                </a:cxn>
                <a:cxn ang="0">
                  <a:pos x="29" y="67"/>
                </a:cxn>
                <a:cxn ang="0">
                  <a:pos x="23" y="90"/>
                </a:cxn>
                <a:cxn ang="0">
                  <a:pos x="23" y="90"/>
                </a:cxn>
                <a:cxn ang="0">
                  <a:pos x="16" y="122"/>
                </a:cxn>
                <a:cxn ang="0">
                  <a:pos x="10" y="154"/>
                </a:cxn>
                <a:cxn ang="0">
                  <a:pos x="0" y="221"/>
                </a:cxn>
                <a:cxn ang="0">
                  <a:pos x="0" y="221"/>
                </a:cxn>
                <a:cxn ang="0">
                  <a:pos x="0" y="224"/>
                </a:cxn>
                <a:cxn ang="0">
                  <a:pos x="1" y="225"/>
                </a:cxn>
                <a:cxn ang="0">
                  <a:pos x="5" y="228"/>
                </a:cxn>
                <a:cxn ang="0">
                  <a:pos x="6" y="228"/>
                </a:cxn>
                <a:cxn ang="0">
                  <a:pos x="9" y="228"/>
                </a:cxn>
                <a:cxn ang="0">
                  <a:pos x="10" y="226"/>
                </a:cxn>
                <a:cxn ang="0">
                  <a:pos x="12" y="224"/>
                </a:cxn>
                <a:cxn ang="0">
                  <a:pos x="12" y="224"/>
                </a:cxn>
                <a:cxn ang="0">
                  <a:pos x="16" y="194"/>
                </a:cxn>
                <a:cxn ang="0">
                  <a:pos x="22" y="164"/>
                </a:cxn>
                <a:cxn ang="0">
                  <a:pos x="27" y="134"/>
                </a:cxn>
                <a:cxn ang="0">
                  <a:pos x="33" y="103"/>
                </a:cxn>
                <a:cxn ang="0">
                  <a:pos x="33" y="103"/>
                </a:cxn>
                <a:cxn ang="0">
                  <a:pos x="36" y="79"/>
                </a:cxn>
                <a:cxn ang="0">
                  <a:pos x="42" y="54"/>
                </a:cxn>
                <a:cxn ang="0">
                  <a:pos x="46" y="42"/>
                </a:cxn>
                <a:cxn ang="0">
                  <a:pos x="51" y="30"/>
                </a:cxn>
                <a:cxn ang="0">
                  <a:pos x="56" y="18"/>
                </a:cxn>
                <a:cxn ang="0">
                  <a:pos x="61" y="8"/>
                </a:cxn>
                <a:cxn ang="0">
                  <a:pos x="61" y="8"/>
                </a:cxn>
                <a:cxn ang="0">
                  <a:pos x="63" y="7"/>
                </a:cxn>
                <a:cxn ang="0">
                  <a:pos x="63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3" h="228">
                  <a:moveTo>
                    <a:pt x="52" y="3"/>
                  </a:moveTo>
                  <a:lnTo>
                    <a:pt x="52" y="3"/>
                  </a:lnTo>
                  <a:lnTo>
                    <a:pt x="46" y="13"/>
                  </a:lnTo>
                  <a:lnTo>
                    <a:pt x="42" y="24"/>
                  </a:lnTo>
                  <a:lnTo>
                    <a:pt x="34" y="45"/>
                  </a:lnTo>
                  <a:lnTo>
                    <a:pt x="29" y="67"/>
                  </a:lnTo>
                  <a:lnTo>
                    <a:pt x="23" y="90"/>
                  </a:lnTo>
                  <a:lnTo>
                    <a:pt x="23" y="90"/>
                  </a:lnTo>
                  <a:lnTo>
                    <a:pt x="16" y="122"/>
                  </a:lnTo>
                  <a:lnTo>
                    <a:pt x="10" y="154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4"/>
                  </a:lnTo>
                  <a:lnTo>
                    <a:pt x="1" y="225"/>
                  </a:lnTo>
                  <a:lnTo>
                    <a:pt x="5" y="228"/>
                  </a:lnTo>
                  <a:lnTo>
                    <a:pt x="6" y="228"/>
                  </a:lnTo>
                  <a:lnTo>
                    <a:pt x="9" y="228"/>
                  </a:lnTo>
                  <a:lnTo>
                    <a:pt x="10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6" y="194"/>
                  </a:lnTo>
                  <a:lnTo>
                    <a:pt x="22" y="164"/>
                  </a:lnTo>
                  <a:lnTo>
                    <a:pt x="27" y="134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36" y="79"/>
                  </a:lnTo>
                  <a:lnTo>
                    <a:pt x="42" y="54"/>
                  </a:lnTo>
                  <a:lnTo>
                    <a:pt x="46" y="42"/>
                  </a:lnTo>
                  <a:lnTo>
                    <a:pt x="51" y="30"/>
                  </a:lnTo>
                  <a:lnTo>
                    <a:pt x="56" y="18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3" y="7"/>
                  </a:lnTo>
                  <a:lnTo>
                    <a:pt x="63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69" name="Freeform 381"/>
            <p:cNvSpPr/>
            <p:nvPr/>
          </p:nvSpPr>
          <p:spPr bwMode="auto">
            <a:xfrm>
              <a:off x="5516564" y="1489076"/>
              <a:ext cx="17463" cy="76200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21" y="48"/>
                </a:cxn>
                <a:cxn ang="0">
                  <a:pos x="11" y="94"/>
                </a:cxn>
                <a:cxn ang="0">
                  <a:pos x="7" y="117"/>
                </a:cxn>
                <a:cxn ang="0">
                  <a:pos x="3" y="141"/>
                </a:cxn>
                <a:cxn ang="0">
                  <a:pos x="0" y="163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0" y="189"/>
                </a:cxn>
                <a:cxn ang="0">
                  <a:pos x="2" y="192"/>
                </a:cxn>
                <a:cxn ang="0">
                  <a:pos x="6" y="193"/>
                </a:cxn>
                <a:cxn ang="0">
                  <a:pos x="10" y="192"/>
                </a:cxn>
                <a:cxn ang="0">
                  <a:pos x="11" y="189"/>
                </a:cxn>
                <a:cxn ang="0">
                  <a:pos x="11" y="188"/>
                </a:cxn>
                <a:cxn ang="0">
                  <a:pos x="11" y="188"/>
                </a:cxn>
                <a:cxn ang="0">
                  <a:pos x="12" y="164"/>
                </a:cxn>
                <a:cxn ang="0">
                  <a:pos x="15" y="141"/>
                </a:cxn>
                <a:cxn ang="0">
                  <a:pos x="17" y="119"/>
                </a:cxn>
                <a:cxn ang="0">
                  <a:pos x="23" y="95"/>
                </a:cxn>
                <a:cxn ang="0">
                  <a:pos x="33" y="51"/>
                </a:cxn>
                <a:cxn ang="0">
                  <a:pos x="45" y="6"/>
                </a:cxn>
                <a:cxn ang="0">
                  <a:pos x="45" y="6"/>
                </a:cxn>
                <a:cxn ang="0">
                  <a:pos x="46" y="4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193">
                  <a:moveTo>
                    <a:pt x="34" y="4"/>
                  </a:moveTo>
                  <a:lnTo>
                    <a:pt x="34" y="4"/>
                  </a:lnTo>
                  <a:lnTo>
                    <a:pt x="21" y="48"/>
                  </a:lnTo>
                  <a:lnTo>
                    <a:pt x="11" y="94"/>
                  </a:lnTo>
                  <a:lnTo>
                    <a:pt x="7" y="117"/>
                  </a:lnTo>
                  <a:lnTo>
                    <a:pt x="3" y="141"/>
                  </a:lnTo>
                  <a:lnTo>
                    <a:pt x="0" y="163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0" y="189"/>
                  </a:lnTo>
                  <a:lnTo>
                    <a:pt x="2" y="192"/>
                  </a:lnTo>
                  <a:lnTo>
                    <a:pt x="6" y="193"/>
                  </a:lnTo>
                  <a:lnTo>
                    <a:pt x="10" y="192"/>
                  </a:lnTo>
                  <a:lnTo>
                    <a:pt x="11" y="189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2" y="164"/>
                  </a:lnTo>
                  <a:lnTo>
                    <a:pt x="15" y="141"/>
                  </a:lnTo>
                  <a:lnTo>
                    <a:pt x="17" y="119"/>
                  </a:lnTo>
                  <a:lnTo>
                    <a:pt x="23" y="95"/>
                  </a:lnTo>
                  <a:lnTo>
                    <a:pt x="33" y="51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6" y="4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70" name="Freeform 382"/>
            <p:cNvSpPr/>
            <p:nvPr/>
          </p:nvSpPr>
          <p:spPr bwMode="auto">
            <a:xfrm>
              <a:off x="5478464" y="1268413"/>
              <a:ext cx="228600" cy="104775"/>
            </a:xfrm>
            <a:custGeom>
              <a:avLst/>
              <a:gdLst/>
              <a:ahLst/>
              <a:cxnLst>
                <a:cxn ang="0">
                  <a:pos x="569" y="0"/>
                </a:cxn>
                <a:cxn ang="0">
                  <a:pos x="540" y="9"/>
                </a:cxn>
                <a:cxn ang="0">
                  <a:pos x="512" y="22"/>
                </a:cxn>
                <a:cxn ang="0">
                  <a:pos x="460" y="51"/>
                </a:cxn>
                <a:cxn ang="0">
                  <a:pos x="418" y="72"/>
                </a:cxn>
                <a:cxn ang="0">
                  <a:pos x="333" y="107"/>
                </a:cxn>
                <a:cxn ang="0">
                  <a:pos x="290" y="123"/>
                </a:cxn>
                <a:cxn ang="0">
                  <a:pos x="217" y="151"/>
                </a:cxn>
                <a:cxn ang="0">
                  <a:pos x="145" y="183"/>
                </a:cxn>
                <a:cxn ang="0">
                  <a:pos x="109" y="200"/>
                </a:cxn>
                <a:cxn ang="0">
                  <a:pos x="74" y="217"/>
                </a:cxn>
                <a:cxn ang="0">
                  <a:pos x="22" y="246"/>
                </a:cxn>
                <a:cxn ang="0">
                  <a:pos x="4" y="251"/>
                </a:cxn>
                <a:cxn ang="0">
                  <a:pos x="1" y="253"/>
                </a:cxn>
                <a:cxn ang="0">
                  <a:pos x="0" y="258"/>
                </a:cxn>
                <a:cxn ang="0">
                  <a:pos x="4" y="263"/>
                </a:cxn>
                <a:cxn ang="0">
                  <a:pos x="6" y="263"/>
                </a:cxn>
                <a:cxn ang="0">
                  <a:pos x="36" y="253"/>
                </a:cxn>
                <a:cxn ang="0">
                  <a:pos x="64" y="237"/>
                </a:cxn>
                <a:cxn ang="0">
                  <a:pos x="81" y="228"/>
                </a:cxn>
                <a:cxn ang="0">
                  <a:pos x="132" y="202"/>
                </a:cxn>
                <a:cxn ang="0">
                  <a:pos x="171" y="183"/>
                </a:cxn>
                <a:cxn ang="0">
                  <a:pos x="252" y="149"/>
                </a:cxn>
                <a:cxn ang="0">
                  <a:pos x="294" y="135"/>
                </a:cxn>
                <a:cxn ang="0">
                  <a:pos x="370" y="105"/>
                </a:cxn>
                <a:cxn ang="0">
                  <a:pos x="446" y="71"/>
                </a:cxn>
                <a:cxn ang="0">
                  <a:pos x="482" y="54"/>
                </a:cxn>
                <a:cxn ang="0">
                  <a:pos x="519" y="34"/>
                </a:cxn>
                <a:cxn ang="0">
                  <a:pos x="532" y="28"/>
                </a:cxn>
                <a:cxn ang="0">
                  <a:pos x="558" y="16"/>
                </a:cxn>
                <a:cxn ang="0">
                  <a:pos x="571" y="12"/>
                </a:cxn>
                <a:cxn ang="0">
                  <a:pos x="575" y="9"/>
                </a:cxn>
                <a:cxn ang="0">
                  <a:pos x="573" y="1"/>
                </a:cxn>
                <a:cxn ang="0">
                  <a:pos x="569" y="0"/>
                </a:cxn>
              </a:cxnLst>
              <a:rect l="0" t="0" r="r" b="b"/>
              <a:pathLst>
                <a:path w="575" h="263">
                  <a:moveTo>
                    <a:pt x="569" y="0"/>
                  </a:moveTo>
                  <a:lnTo>
                    <a:pt x="569" y="0"/>
                  </a:lnTo>
                  <a:lnTo>
                    <a:pt x="554" y="4"/>
                  </a:lnTo>
                  <a:lnTo>
                    <a:pt x="540" y="9"/>
                  </a:lnTo>
                  <a:lnTo>
                    <a:pt x="527" y="16"/>
                  </a:lnTo>
                  <a:lnTo>
                    <a:pt x="512" y="22"/>
                  </a:lnTo>
                  <a:lnTo>
                    <a:pt x="486" y="38"/>
                  </a:lnTo>
                  <a:lnTo>
                    <a:pt x="460" y="51"/>
                  </a:lnTo>
                  <a:lnTo>
                    <a:pt x="460" y="51"/>
                  </a:lnTo>
                  <a:lnTo>
                    <a:pt x="418" y="72"/>
                  </a:lnTo>
                  <a:lnTo>
                    <a:pt x="376" y="90"/>
                  </a:lnTo>
                  <a:lnTo>
                    <a:pt x="333" y="107"/>
                  </a:lnTo>
                  <a:lnTo>
                    <a:pt x="290" y="123"/>
                  </a:lnTo>
                  <a:lnTo>
                    <a:pt x="290" y="123"/>
                  </a:lnTo>
                  <a:lnTo>
                    <a:pt x="253" y="138"/>
                  </a:lnTo>
                  <a:lnTo>
                    <a:pt x="217" y="151"/>
                  </a:lnTo>
                  <a:lnTo>
                    <a:pt x="180" y="166"/>
                  </a:lnTo>
                  <a:lnTo>
                    <a:pt x="145" y="183"/>
                  </a:lnTo>
                  <a:lnTo>
                    <a:pt x="145" y="183"/>
                  </a:lnTo>
                  <a:lnTo>
                    <a:pt x="109" y="200"/>
                  </a:lnTo>
                  <a:lnTo>
                    <a:pt x="74" y="217"/>
                  </a:lnTo>
                  <a:lnTo>
                    <a:pt x="74" y="217"/>
                  </a:lnTo>
                  <a:lnTo>
                    <a:pt x="40" y="237"/>
                  </a:lnTo>
                  <a:lnTo>
                    <a:pt x="22" y="246"/>
                  </a:lnTo>
                  <a:lnTo>
                    <a:pt x="13" y="249"/>
                  </a:lnTo>
                  <a:lnTo>
                    <a:pt x="4" y="251"/>
                  </a:lnTo>
                  <a:lnTo>
                    <a:pt x="4" y="251"/>
                  </a:lnTo>
                  <a:lnTo>
                    <a:pt x="1" y="253"/>
                  </a:lnTo>
                  <a:lnTo>
                    <a:pt x="0" y="254"/>
                  </a:lnTo>
                  <a:lnTo>
                    <a:pt x="0" y="258"/>
                  </a:lnTo>
                  <a:lnTo>
                    <a:pt x="2" y="262"/>
                  </a:lnTo>
                  <a:lnTo>
                    <a:pt x="4" y="263"/>
                  </a:lnTo>
                  <a:lnTo>
                    <a:pt x="6" y="263"/>
                  </a:lnTo>
                  <a:lnTo>
                    <a:pt x="6" y="263"/>
                  </a:lnTo>
                  <a:lnTo>
                    <a:pt x="22" y="258"/>
                  </a:lnTo>
                  <a:lnTo>
                    <a:pt x="36" y="253"/>
                  </a:lnTo>
                  <a:lnTo>
                    <a:pt x="51" y="245"/>
                  </a:lnTo>
                  <a:lnTo>
                    <a:pt x="64" y="237"/>
                  </a:lnTo>
                  <a:lnTo>
                    <a:pt x="64" y="237"/>
                  </a:lnTo>
                  <a:lnTo>
                    <a:pt x="81" y="228"/>
                  </a:lnTo>
                  <a:lnTo>
                    <a:pt x="98" y="219"/>
                  </a:lnTo>
                  <a:lnTo>
                    <a:pt x="132" y="202"/>
                  </a:lnTo>
                  <a:lnTo>
                    <a:pt x="132" y="202"/>
                  </a:lnTo>
                  <a:lnTo>
                    <a:pt x="171" y="183"/>
                  </a:lnTo>
                  <a:lnTo>
                    <a:pt x="212" y="165"/>
                  </a:lnTo>
                  <a:lnTo>
                    <a:pt x="252" y="149"/>
                  </a:lnTo>
                  <a:lnTo>
                    <a:pt x="294" y="135"/>
                  </a:lnTo>
                  <a:lnTo>
                    <a:pt x="294" y="135"/>
                  </a:lnTo>
                  <a:lnTo>
                    <a:pt x="332" y="121"/>
                  </a:lnTo>
                  <a:lnTo>
                    <a:pt x="370" y="105"/>
                  </a:lnTo>
                  <a:lnTo>
                    <a:pt x="408" y="88"/>
                  </a:lnTo>
                  <a:lnTo>
                    <a:pt x="446" y="71"/>
                  </a:lnTo>
                  <a:lnTo>
                    <a:pt x="446" y="71"/>
                  </a:lnTo>
                  <a:lnTo>
                    <a:pt x="482" y="54"/>
                  </a:lnTo>
                  <a:lnTo>
                    <a:pt x="501" y="45"/>
                  </a:lnTo>
                  <a:lnTo>
                    <a:pt x="519" y="34"/>
                  </a:lnTo>
                  <a:lnTo>
                    <a:pt x="519" y="34"/>
                  </a:lnTo>
                  <a:lnTo>
                    <a:pt x="532" y="28"/>
                  </a:lnTo>
                  <a:lnTo>
                    <a:pt x="544" y="21"/>
                  </a:lnTo>
                  <a:lnTo>
                    <a:pt x="558" y="16"/>
                  </a:lnTo>
                  <a:lnTo>
                    <a:pt x="571" y="12"/>
                  </a:lnTo>
                  <a:lnTo>
                    <a:pt x="571" y="12"/>
                  </a:lnTo>
                  <a:lnTo>
                    <a:pt x="574" y="11"/>
                  </a:lnTo>
                  <a:lnTo>
                    <a:pt x="575" y="9"/>
                  </a:lnTo>
                  <a:lnTo>
                    <a:pt x="575" y="5"/>
                  </a:lnTo>
                  <a:lnTo>
                    <a:pt x="573" y="1"/>
                  </a:lnTo>
                  <a:lnTo>
                    <a:pt x="571" y="0"/>
                  </a:lnTo>
                  <a:lnTo>
                    <a:pt x="569" y="0"/>
                  </a:lnTo>
                  <a:lnTo>
                    <a:pt x="56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71" name="Freeform 383"/>
            <p:cNvSpPr/>
            <p:nvPr/>
          </p:nvSpPr>
          <p:spPr bwMode="auto">
            <a:xfrm>
              <a:off x="5513389" y="1352551"/>
              <a:ext cx="195263" cy="92075"/>
            </a:xfrm>
            <a:custGeom>
              <a:avLst/>
              <a:gdLst/>
              <a:ahLst/>
              <a:cxnLst>
                <a:cxn ang="0">
                  <a:pos x="484" y="0"/>
                </a:cxn>
                <a:cxn ang="0">
                  <a:pos x="484" y="0"/>
                </a:cxn>
                <a:cxn ang="0">
                  <a:pos x="452" y="11"/>
                </a:cxn>
                <a:cxn ang="0">
                  <a:pos x="422" y="24"/>
                </a:cxn>
                <a:cxn ang="0">
                  <a:pos x="392" y="38"/>
                </a:cxn>
                <a:cxn ang="0">
                  <a:pos x="361" y="51"/>
                </a:cxn>
                <a:cxn ang="0">
                  <a:pos x="361" y="51"/>
                </a:cxn>
                <a:cxn ang="0">
                  <a:pos x="299" y="77"/>
                </a:cxn>
                <a:cxn ang="0">
                  <a:pos x="239" y="103"/>
                </a:cxn>
                <a:cxn ang="0">
                  <a:pos x="239" y="103"/>
                </a:cxn>
                <a:cxn ang="0">
                  <a:pos x="179" y="130"/>
                </a:cxn>
                <a:cxn ang="0">
                  <a:pos x="119" y="157"/>
                </a:cxn>
                <a:cxn ang="0">
                  <a:pos x="119" y="157"/>
                </a:cxn>
                <a:cxn ang="0">
                  <a:pos x="90" y="171"/>
                </a:cxn>
                <a:cxn ang="0">
                  <a:pos x="61" y="190"/>
                </a:cxn>
                <a:cxn ang="0">
                  <a:pos x="33" y="207"/>
                </a:cxn>
                <a:cxn ang="0">
                  <a:pos x="4" y="222"/>
                </a:cxn>
                <a:cxn ang="0">
                  <a:pos x="4" y="222"/>
                </a:cxn>
                <a:cxn ang="0">
                  <a:pos x="1" y="225"/>
                </a:cxn>
                <a:cxn ang="0">
                  <a:pos x="0" y="226"/>
                </a:cxn>
                <a:cxn ang="0">
                  <a:pos x="1" y="230"/>
                </a:cxn>
                <a:cxn ang="0">
                  <a:pos x="4" y="233"/>
                </a:cxn>
                <a:cxn ang="0">
                  <a:pos x="6" y="233"/>
                </a:cxn>
                <a:cxn ang="0">
                  <a:pos x="9" y="233"/>
                </a:cxn>
                <a:cxn ang="0">
                  <a:pos x="9" y="233"/>
                </a:cxn>
                <a:cxn ang="0">
                  <a:pos x="36" y="218"/>
                </a:cxn>
                <a:cxn ang="0">
                  <a:pos x="64" y="203"/>
                </a:cxn>
                <a:cxn ang="0">
                  <a:pos x="91" y="187"/>
                </a:cxn>
                <a:cxn ang="0">
                  <a:pos x="118" y="170"/>
                </a:cxn>
                <a:cxn ang="0">
                  <a:pos x="118" y="170"/>
                </a:cxn>
                <a:cxn ang="0">
                  <a:pos x="131" y="162"/>
                </a:cxn>
                <a:cxn ang="0">
                  <a:pos x="146" y="157"/>
                </a:cxn>
                <a:cxn ang="0">
                  <a:pos x="161" y="152"/>
                </a:cxn>
                <a:cxn ang="0">
                  <a:pos x="175" y="145"/>
                </a:cxn>
                <a:cxn ang="0">
                  <a:pos x="175" y="145"/>
                </a:cxn>
                <a:cxn ang="0">
                  <a:pos x="235" y="118"/>
                </a:cxn>
                <a:cxn ang="0">
                  <a:pos x="235" y="118"/>
                </a:cxn>
                <a:cxn ang="0">
                  <a:pos x="299" y="89"/>
                </a:cxn>
                <a:cxn ang="0">
                  <a:pos x="365" y="62"/>
                </a:cxn>
                <a:cxn ang="0">
                  <a:pos x="365" y="62"/>
                </a:cxn>
                <a:cxn ang="0">
                  <a:pos x="396" y="48"/>
                </a:cxn>
                <a:cxn ang="0">
                  <a:pos x="412" y="42"/>
                </a:cxn>
                <a:cxn ang="0">
                  <a:pos x="428" y="37"/>
                </a:cxn>
                <a:cxn ang="0">
                  <a:pos x="428" y="37"/>
                </a:cxn>
                <a:cxn ang="0">
                  <a:pos x="442" y="31"/>
                </a:cxn>
                <a:cxn ang="0">
                  <a:pos x="458" y="24"/>
                </a:cxn>
                <a:cxn ang="0">
                  <a:pos x="472" y="17"/>
                </a:cxn>
                <a:cxn ang="0">
                  <a:pos x="488" y="11"/>
                </a:cxn>
                <a:cxn ang="0">
                  <a:pos x="488" y="11"/>
                </a:cxn>
                <a:cxn ang="0">
                  <a:pos x="489" y="9"/>
                </a:cxn>
                <a:cxn ang="0">
                  <a:pos x="490" y="8"/>
                </a:cxn>
                <a:cxn ang="0">
                  <a:pos x="490" y="4"/>
                </a:cxn>
                <a:cxn ang="0">
                  <a:pos x="489" y="0"/>
                </a:cxn>
                <a:cxn ang="0">
                  <a:pos x="486" y="0"/>
                </a:cxn>
                <a:cxn ang="0">
                  <a:pos x="484" y="0"/>
                </a:cxn>
                <a:cxn ang="0">
                  <a:pos x="484" y="0"/>
                </a:cxn>
              </a:cxnLst>
              <a:rect l="0" t="0" r="r" b="b"/>
              <a:pathLst>
                <a:path w="490" h="233">
                  <a:moveTo>
                    <a:pt x="484" y="0"/>
                  </a:moveTo>
                  <a:lnTo>
                    <a:pt x="484" y="0"/>
                  </a:lnTo>
                  <a:lnTo>
                    <a:pt x="452" y="11"/>
                  </a:lnTo>
                  <a:lnTo>
                    <a:pt x="422" y="24"/>
                  </a:lnTo>
                  <a:lnTo>
                    <a:pt x="392" y="38"/>
                  </a:lnTo>
                  <a:lnTo>
                    <a:pt x="361" y="51"/>
                  </a:lnTo>
                  <a:lnTo>
                    <a:pt x="361" y="51"/>
                  </a:lnTo>
                  <a:lnTo>
                    <a:pt x="299" y="77"/>
                  </a:lnTo>
                  <a:lnTo>
                    <a:pt x="239" y="103"/>
                  </a:lnTo>
                  <a:lnTo>
                    <a:pt x="239" y="103"/>
                  </a:lnTo>
                  <a:lnTo>
                    <a:pt x="179" y="130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90" y="171"/>
                  </a:lnTo>
                  <a:lnTo>
                    <a:pt x="61" y="190"/>
                  </a:lnTo>
                  <a:lnTo>
                    <a:pt x="33" y="207"/>
                  </a:lnTo>
                  <a:lnTo>
                    <a:pt x="4" y="222"/>
                  </a:lnTo>
                  <a:lnTo>
                    <a:pt x="4" y="222"/>
                  </a:lnTo>
                  <a:lnTo>
                    <a:pt x="1" y="225"/>
                  </a:lnTo>
                  <a:lnTo>
                    <a:pt x="0" y="226"/>
                  </a:lnTo>
                  <a:lnTo>
                    <a:pt x="1" y="230"/>
                  </a:lnTo>
                  <a:lnTo>
                    <a:pt x="4" y="233"/>
                  </a:lnTo>
                  <a:lnTo>
                    <a:pt x="6" y="233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36" y="218"/>
                  </a:lnTo>
                  <a:lnTo>
                    <a:pt x="64" y="203"/>
                  </a:lnTo>
                  <a:lnTo>
                    <a:pt x="91" y="187"/>
                  </a:lnTo>
                  <a:lnTo>
                    <a:pt x="118" y="170"/>
                  </a:lnTo>
                  <a:lnTo>
                    <a:pt x="118" y="170"/>
                  </a:lnTo>
                  <a:lnTo>
                    <a:pt x="131" y="162"/>
                  </a:lnTo>
                  <a:lnTo>
                    <a:pt x="146" y="157"/>
                  </a:lnTo>
                  <a:lnTo>
                    <a:pt x="161" y="152"/>
                  </a:lnTo>
                  <a:lnTo>
                    <a:pt x="175" y="145"/>
                  </a:lnTo>
                  <a:lnTo>
                    <a:pt x="175" y="145"/>
                  </a:lnTo>
                  <a:lnTo>
                    <a:pt x="235" y="118"/>
                  </a:lnTo>
                  <a:lnTo>
                    <a:pt x="235" y="118"/>
                  </a:lnTo>
                  <a:lnTo>
                    <a:pt x="299" y="89"/>
                  </a:lnTo>
                  <a:lnTo>
                    <a:pt x="365" y="62"/>
                  </a:lnTo>
                  <a:lnTo>
                    <a:pt x="365" y="62"/>
                  </a:lnTo>
                  <a:lnTo>
                    <a:pt x="396" y="48"/>
                  </a:lnTo>
                  <a:lnTo>
                    <a:pt x="412" y="42"/>
                  </a:lnTo>
                  <a:lnTo>
                    <a:pt x="428" y="37"/>
                  </a:lnTo>
                  <a:lnTo>
                    <a:pt x="428" y="37"/>
                  </a:lnTo>
                  <a:lnTo>
                    <a:pt x="442" y="31"/>
                  </a:lnTo>
                  <a:lnTo>
                    <a:pt x="458" y="24"/>
                  </a:lnTo>
                  <a:lnTo>
                    <a:pt x="472" y="17"/>
                  </a:lnTo>
                  <a:lnTo>
                    <a:pt x="488" y="11"/>
                  </a:lnTo>
                  <a:lnTo>
                    <a:pt x="488" y="11"/>
                  </a:lnTo>
                  <a:lnTo>
                    <a:pt x="489" y="9"/>
                  </a:lnTo>
                  <a:lnTo>
                    <a:pt x="490" y="8"/>
                  </a:lnTo>
                  <a:lnTo>
                    <a:pt x="490" y="4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4" y="0"/>
                  </a:lnTo>
                  <a:lnTo>
                    <a:pt x="48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72" name="Freeform 384"/>
            <p:cNvSpPr/>
            <p:nvPr/>
          </p:nvSpPr>
          <p:spPr bwMode="auto">
            <a:xfrm>
              <a:off x="5568951" y="1484313"/>
              <a:ext cx="117475" cy="55563"/>
            </a:xfrm>
            <a:custGeom>
              <a:avLst/>
              <a:gdLst/>
              <a:ahLst/>
              <a:cxnLst>
                <a:cxn ang="0">
                  <a:pos x="291" y="0"/>
                </a:cxn>
                <a:cxn ang="0">
                  <a:pos x="291" y="0"/>
                </a:cxn>
                <a:cxn ang="0">
                  <a:pos x="283" y="1"/>
                </a:cxn>
                <a:cxn ang="0">
                  <a:pos x="276" y="4"/>
                </a:cxn>
                <a:cxn ang="0">
                  <a:pos x="263" y="12"/>
                </a:cxn>
                <a:cxn ang="0">
                  <a:pos x="238" y="27"/>
                </a:cxn>
                <a:cxn ang="0">
                  <a:pos x="238" y="27"/>
                </a:cxn>
                <a:cxn ang="0">
                  <a:pos x="217" y="38"/>
                </a:cxn>
                <a:cxn ang="0">
                  <a:pos x="195" y="47"/>
                </a:cxn>
                <a:cxn ang="0">
                  <a:pos x="151" y="64"/>
                </a:cxn>
                <a:cxn ang="0">
                  <a:pos x="151" y="64"/>
                </a:cxn>
                <a:cxn ang="0">
                  <a:pos x="119" y="78"/>
                </a:cxn>
                <a:cxn ang="0">
                  <a:pos x="87" y="93"/>
                </a:cxn>
                <a:cxn ang="0">
                  <a:pos x="87" y="93"/>
                </a:cxn>
                <a:cxn ang="0">
                  <a:pos x="68" y="103"/>
                </a:cxn>
                <a:cxn ang="0">
                  <a:pos x="47" y="115"/>
                </a:cxn>
                <a:cxn ang="0">
                  <a:pos x="37" y="120"/>
                </a:cxn>
                <a:cxn ang="0">
                  <a:pos x="26" y="125"/>
                </a:cxn>
                <a:cxn ang="0">
                  <a:pos x="16" y="129"/>
                </a:cxn>
                <a:cxn ang="0">
                  <a:pos x="5" y="131"/>
                </a:cxn>
                <a:cxn ang="0">
                  <a:pos x="5" y="131"/>
                </a:cxn>
                <a:cxn ang="0">
                  <a:pos x="4" y="132"/>
                </a:cxn>
                <a:cxn ang="0">
                  <a:pos x="2" y="133"/>
                </a:cxn>
                <a:cxn ang="0">
                  <a:pos x="0" y="137"/>
                </a:cxn>
                <a:cxn ang="0">
                  <a:pos x="2" y="140"/>
                </a:cxn>
                <a:cxn ang="0">
                  <a:pos x="2" y="141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5" y="142"/>
                </a:cxn>
                <a:cxn ang="0">
                  <a:pos x="13" y="141"/>
                </a:cxn>
                <a:cxn ang="0">
                  <a:pos x="20" y="139"/>
                </a:cxn>
                <a:cxn ang="0">
                  <a:pos x="33" y="133"/>
                </a:cxn>
                <a:cxn ang="0">
                  <a:pos x="58" y="120"/>
                </a:cxn>
                <a:cxn ang="0">
                  <a:pos x="58" y="120"/>
                </a:cxn>
                <a:cxn ang="0">
                  <a:pos x="101" y="98"/>
                </a:cxn>
                <a:cxn ang="0">
                  <a:pos x="122" y="89"/>
                </a:cxn>
                <a:cxn ang="0">
                  <a:pos x="144" y="80"/>
                </a:cxn>
                <a:cxn ang="0">
                  <a:pos x="144" y="80"/>
                </a:cxn>
                <a:cxn ang="0">
                  <a:pos x="182" y="65"/>
                </a:cxn>
                <a:cxn ang="0">
                  <a:pos x="219" y="50"/>
                </a:cxn>
                <a:cxn ang="0">
                  <a:pos x="219" y="50"/>
                </a:cxn>
                <a:cxn ang="0">
                  <a:pos x="228" y="46"/>
                </a:cxn>
                <a:cxn ang="0">
                  <a:pos x="237" y="40"/>
                </a:cxn>
                <a:cxn ang="0">
                  <a:pos x="255" y="29"/>
                </a:cxn>
                <a:cxn ang="0">
                  <a:pos x="274" y="17"/>
                </a:cxn>
                <a:cxn ang="0">
                  <a:pos x="283" y="13"/>
                </a:cxn>
                <a:cxn ang="0">
                  <a:pos x="293" y="10"/>
                </a:cxn>
                <a:cxn ang="0">
                  <a:pos x="293" y="10"/>
                </a:cxn>
                <a:cxn ang="0">
                  <a:pos x="296" y="10"/>
                </a:cxn>
                <a:cxn ang="0">
                  <a:pos x="297" y="8"/>
                </a:cxn>
                <a:cxn ang="0">
                  <a:pos x="297" y="6"/>
                </a:cxn>
                <a:cxn ang="0">
                  <a:pos x="297" y="4"/>
                </a:cxn>
                <a:cxn ang="0">
                  <a:pos x="295" y="1"/>
                </a:cxn>
                <a:cxn ang="0">
                  <a:pos x="292" y="0"/>
                </a:cxn>
                <a:cxn ang="0">
                  <a:pos x="291" y="0"/>
                </a:cxn>
                <a:cxn ang="0">
                  <a:pos x="291" y="0"/>
                </a:cxn>
              </a:cxnLst>
              <a:rect l="0" t="0" r="r" b="b"/>
              <a:pathLst>
                <a:path w="297" h="142">
                  <a:moveTo>
                    <a:pt x="291" y="0"/>
                  </a:moveTo>
                  <a:lnTo>
                    <a:pt x="291" y="0"/>
                  </a:lnTo>
                  <a:lnTo>
                    <a:pt x="283" y="1"/>
                  </a:lnTo>
                  <a:lnTo>
                    <a:pt x="276" y="4"/>
                  </a:lnTo>
                  <a:lnTo>
                    <a:pt x="263" y="12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17" y="38"/>
                  </a:lnTo>
                  <a:lnTo>
                    <a:pt x="195" y="47"/>
                  </a:lnTo>
                  <a:lnTo>
                    <a:pt x="151" y="64"/>
                  </a:lnTo>
                  <a:lnTo>
                    <a:pt x="151" y="64"/>
                  </a:lnTo>
                  <a:lnTo>
                    <a:pt x="119" y="78"/>
                  </a:lnTo>
                  <a:lnTo>
                    <a:pt x="87" y="93"/>
                  </a:lnTo>
                  <a:lnTo>
                    <a:pt x="87" y="93"/>
                  </a:lnTo>
                  <a:lnTo>
                    <a:pt x="68" y="103"/>
                  </a:lnTo>
                  <a:lnTo>
                    <a:pt x="47" y="115"/>
                  </a:lnTo>
                  <a:lnTo>
                    <a:pt x="37" y="120"/>
                  </a:lnTo>
                  <a:lnTo>
                    <a:pt x="26" y="125"/>
                  </a:lnTo>
                  <a:lnTo>
                    <a:pt x="16" y="129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4" y="132"/>
                  </a:lnTo>
                  <a:lnTo>
                    <a:pt x="2" y="133"/>
                  </a:lnTo>
                  <a:lnTo>
                    <a:pt x="0" y="137"/>
                  </a:lnTo>
                  <a:lnTo>
                    <a:pt x="2" y="140"/>
                  </a:lnTo>
                  <a:lnTo>
                    <a:pt x="2" y="141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5" y="142"/>
                  </a:lnTo>
                  <a:lnTo>
                    <a:pt x="13" y="141"/>
                  </a:lnTo>
                  <a:lnTo>
                    <a:pt x="20" y="139"/>
                  </a:lnTo>
                  <a:lnTo>
                    <a:pt x="33" y="133"/>
                  </a:lnTo>
                  <a:lnTo>
                    <a:pt x="58" y="120"/>
                  </a:lnTo>
                  <a:lnTo>
                    <a:pt x="58" y="120"/>
                  </a:lnTo>
                  <a:lnTo>
                    <a:pt x="101" y="98"/>
                  </a:lnTo>
                  <a:lnTo>
                    <a:pt x="122" y="89"/>
                  </a:lnTo>
                  <a:lnTo>
                    <a:pt x="144" y="80"/>
                  </a:lnTo>
                  <a:lnTo>
                    <a:pt x="144" y="80"/>
                  </a:lnTo>
                  <a:lnTo>
                    <a:pt x="182" y="65"/>
                  </a:lnTo>
                  <a:lnTo>
                    <a:pt x="219" y="50"/>
                  </a:lnTo>
                  <a:lnTo>
                    <a:pt x="219" y="50"/>
                  </a:lnTo>
                  <a:lnTo>
                    <a:pt x="228" y="46"/>
                  </a:lnTo>
                  <a:lnTo>
                    <a:pt x="237" y="40"/>
                  </a:lnTo>
                  <a:lnTo>
                    <a:pt x="255" y="29"/>
                  </a:lnTo>
                  <a:lnTo>
                    <a:pt x="274" y="17"/>
                  </a:lnTo>
                  <a:lnTo>
                    <a:pt x="283" y="13"/>
                  </a:lnTo>
                  <a:lnTo>
                    <a:pt x="293" y="10"/>
                  </a:lnTo>
                  <a:lnTo>
                    <a:pt x="293" y="10"/>
                  </a:lnTo>
                  <a:lnTo>
                    <a:pt x="296" y="10"/>
                  </a:lnTo>
                  <a:lnTo>
                    <a:pt x="297" y="8"/>
                  </a:lnTo>
                  <a:lnTo>
                    <a:pt x="297" y="6"/>
                  </a:lnTo>
                  <a:lnTo>
                    <a:pt x="297" y="4"/>
                  </a:lnTo>
                  <a:lnTo>
                    <a:pt x="295" y="1"/>
                  </a:lnTo>
                  <a:lnTo>
                    <a:pt x="292" y="0"/>
                  </a:lnTo>
                  <a:lnTo>
                    <a:pt x="291" y="0"/>
                  </a:lnTo>
                  <a:lnTo>
                    <a:pt x="29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73" name="Freeform 385"/>
            <p:cNvSpPr/>
            <p:nvPr/>
          </p:nvSpPr>
          <p:spPr bwMode="auto">
            <a:xfrm>
              <a:off x="5468939" y="1271588"/>
              <a:ext cx="187325" cy="80963"/>
            </a:xfrm>
            <a:custGeom>
              <a:avLst/>
              <a:gdLst/>
              <a:ahLst/>
              <a:cxnLst>
                <a:cxn ang="0">
                  <a:pos x="467" y="0"/>
                </a:cxn>
                <a:cxn ang="0">
                  <a:pos x="467" y="0"/>
                </a:cxn>
                <a:cxn ang="0">
                  <a:pos x="458" y="1"/>
                </a:cxn>
                <a:cxn ang="0">
                  <a:pos x="449" y="4"/>
                </a:cxn>
                <a:cxn ang="0">
                  <a:pos x="432" y="11"/>
                </a:cxn>
                <a:cxn ang="0">
                  <a:pos x="432" y="11"/>
                </a:cxn>
                <a:cxn ang="0">
                  <a:pos x="417" y="17"/>
                </a:cxn>
                <a:cxn ang="0">
                  <a:pos x="404" y="21"/>
                </a:cxn>
                <a:cxn ang="0">
                  <a:pos x="391" y="26"/>
                </a:cxn>
                <a:cxn ang="0">
                  <a:pos x="378" y="32"/>
                </a:cxn>
                <a:cxn ang="0">
                  <a:pos x="378" y="32"/>
                </a:cxn>
                <a:cxn ang="0">
                  <a:pos x="324" y="57"/>
                </a:cxn>
                <a:cxn ang="0">
                  <a:pos x="271" y="82"/>
                </a:cxn>
                <a:cxn ang="0">
                  <a:pos x="271" y="82"/>
                </a:cxn>
                <a:cxn ang="0">
                  <a:pos x="237" y="97"/>
                </a:cxn>
                <a:cxn ang="0">
                  <a:pos x="204" y="111"/>
                </a:cxn>
                <a:cxn ang="0">
                  <a:pos x="136" y="137"/>
                </a:cxn>
                <a:cxn ang="0">
                  <a:pos x="69" y="165"/>
                </a:cxn>
                <a:cxn ang="0">
                  <a:pos x="35" y="179"/>
                </a:cxn>
                <a:cxn ang="0">
                  <a:pos x="3" y="193"/>
                </a:cxn>
                <a:cxn ang="0">
                  <a:pos x="3" y="193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1" y="201"/>
                </a:cxn>
                <a:cxn ang="0">
                  <a:pos x="4" y="204"/>
                </a:cxn>
                <a:cxn ang="0">
                  <a:pos x="7" y="205"/>
                </a:cxn>
                <a:cxn ang="0">
                  <a:pos x="9" y="204"/>
                </a:cxn>
                <a:cxn ang="0">
                  <a:pos x="9" y="204"/>
                </a:cxn>
                <a:cxn ang="0">
                  <a:pos x="39" y="189"/>
                </a:cxn>
                <a:cxn ang="0">
                  <a:pos x="69" y="176"/>
                </a:cxn>
                <a:cxn ang="0">
                  <a:pos x="132" y="150"/>
                </a:cxn>
                <a:cxn ang="0">
                  <a:pos x="195" y="127"/>
                </a:cxn>
                <a:cxn ang="0">
                  <a:pos x="256" y="100"/>
                </a:cxn>
                <a:cxn ang="0">
                  <a:pos x="256" y="100"/>
                </a:cxn>
                <a:cxn ang="0">
                  <a:pos x="289" y="86"/>
                </a:cxn>
                <a:cxn ang="0">
                  <a:pos x="323" y="73"/>
                </a:cxn>
                <a:cxn ang="0">
                  <a:pos x="323" y="73"/>
                </a:cxn>
                <a:cxn ang="0">
                  <a:pos x="344" y="65"/>
                </a:cxn>
                <a:cxn ang="0">
                  <a:pos x="356" y="60"/>
                </a:cxn>
                <a:cxn ang="0">
                  <a:pos x="364" y="55"/>
                </a:cxn>
                <a:cxn ang="0">
                  <a:pos x="364" y="55"/>
                </a:cxn>
                <a:cxn ang="0">
                  <a:pos x="377" y="46"/>
                </a:cxn>
                <a:cxn ang="0">
                  <a:pos x="391" y="39"/>
                </a:cxn>
                <a:cxn ang="0">
                  <a:pos x="407" y="32"/>
                </a:cxn>
                <a:cxn ang="0">
                  <a:pos x="421" y="27"/>
                </a:cxn>
                <a:cxn ang="0">
                  <a:pos x="421" y="27"/>
                </a:cxn>
                <a:cxn ang="0">
                  <a:pos x="445" y="18"/>
                </a:cxn>
                <a:cxn ang="0">
                  <a:pos x="458" y="13"/>
                </a:cxn>
                <a:cxn ang="0">
                  <a:pos x="470" y="10"/>
                </a:cxn>
                <a:cxn ang="0">
                  <a:pos x="470" y="10"/>
                </a:cxn>
                <a:cxn ang="0">
                  <a:pos x="472" y="9"/>
                </a:cxn>
                <a:cxn ang="0">
                  <a:pos x="474" y="8"/>
                </a:cxn>
                <a:cxn ang="0">
                  <a:pos x="474" y="6"/>
                </a:cxn>
                <a:cxn ang="0">
                  <a:pos x="474" y="4"/>
                </a:cxn>
                <a:cxn ang="0">
                  <a:pos x="471" y="0"/>
                </a:cxn>
                <a:cxn ang="0">
                  <a:pos x="470" y="0"/>
                </a:cxn>
                <a:cxn ang="0">
                  <a:pos x="467" y="0"/>
                </a:cxn>
                <a:cxn ang="0">
                  <a:pos x="467" y="0"/>
                </a:cxn>
              </a:cxnLst>
              <a:rect l="0" t="0" r="r" b="b"/>
              <a:pathLst>
                <a:path w="474" h="205">
                  <a:moveTo>
                    <a:pt x="467" y="0"/>
                  </a:moveTo>
                  <a:lnTo>
                    <a:pt x="467" y="0"/>
                  </a:lnTo>
                  <a:lnTo>
                    <a:pt x="458" y="1"/>
                  </a:lnTo>
                  <a:lnTo>
                    <a:pt x="449" y="4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17" y="17"/>
                  </a:lnTo>
                  <a:lnTo>
                    <a:pt x="404" y="21"/>
                  </a:lnTo>
                  <a:lnTo>
                    <a:pt x="391" y="26"/>
                  </a:lnTo>
                  <a:lnTo>
                    <a:pt x="378" y="32"/>
                  </a:lnTo>
                  <a:lnTo>
                    <a:pt x="378" y="32"/>
                  </a:lnTo>
                  <a:lnTo>
                    <a:pt x="324" y="57"/>
                  </a:lnTo>
                  <a:lnTo>
                    <a:pt x="271" y="82"/>
                  </a:lnTo>
                  <a:lnTo>
                    <a:pt x="271" y="82"/>
                  </a:lnTo>
                  <a:lnTo>
                    <a:pt x="237" y="97"/>
                  </a:lnTo>
                  <a:lnTo>
                    <a:pt x="204" y="111"/>
                  </a:lnTo>
                  <a:lnTo>
                    <a:pt x="136" y="137"/>
                  </a:lnTo>
                  <a:lnTo>
                    <a:pt x="69" y="165"/>
                  </a:lnTo>
                  <a:lnTo>
                    <a:pt x="35" y="179"/>
                  </a:lnTo>
                  <a:lnTo>
                    <a:pt x="3" y="193"/>
                  </a:lnTo>
                  <a:lnTo>
                    <a:pt x="3" y="193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1" y="201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9" y="204"/>
                  </a:lnTo>
                  <a:lnTo>
                    <a:pt x="9" y="204"/>
                  </a:lnTo>
                  <a:lnTo>
                    <a:pt x="39" y="189"/>
                  </a:lnTo>
                  <a:lnTo>
                    <a:pt x="69" y="176"/>
                  </a:lnTo>
                  <a:lnTo>
                    <a:pt x="132" y="150"/>
                  </a:lnTo>
                  <a:lnTo>
                    <a:pt x="195" y="127"/>
                  </a:lnTo>
                  <a:lnTo>
                    <a:pt x="256" y="100"/>
                  </a:lnTo>
                  <a:lnTo>
                    <a:pt x="256" y="100"/>
                  </a:lnTo>
                  <a:lnTo>
                    <a:pt x="289" y="86"/>
                  </a:lnTo>
                  <a:lnTo>
                    <a:pt x="323" y="73"/>
                  </a:lnTo>
                  <a:lnTo>
                    <a:pt x="323" y="73"/>
                  </a:lnTo>
                  <a:lnTo>
                    <a:pt x="344" y="65"/>
                  </a:lnTo>
                  <a:lnTo>
                    <a:pt x="356" y="60"/>
                  </a:lnTo>
                  <a:lnTo>
                    <a:pt x="364" y="55"/>
                  </a:lnTo>
                  <a:lnTo>
                    <a:pt x="364" y="55"/>
                  </a:lnTo>
                  <a:lnTo>
                    <a:pt x="377" y="46"/>
                  </a:lnTo>
                  <a:lnTo>
                    <a:pt x="391" y="39"/>
                  </a:lnTo>
                  <a:lnTo>
                    <a:pt x="407" y="32"/>
                  </a:lnTo>
                  <a:lnTo>
                    <a:pt x="421" y="27"/>
                  </a:lnTo>
                  <a:lnTo>
                    <a:pt x="421" y="27"/>
                  </a:lnTo>
                  <a:lnTo>
                    <a:pt x="445" y="18"/>
                  </a:lnTo>
                  <a:lnTo>
                    <a:pt x="458" y="13"/>
                  </a:lnTo>
                  <a:lnTo>
                    <a:pt x="470" y="10"/>
                  </a:lnTo>
                  <a:lnTo>
                    <a:pt x="470" y="10"/>
                  </a:lnTo>
                  <a:lnTo>
                    <a:pt x="472" y="9"/>
                  </a:lnTo>
                  <a:lnTo>
                    <a:pt x="474" y="8"/>
                  </a:lnTo>
                  <a:lnTo>
                    <a:pt x="474" y="6"/>
                  </a:lnTo>
                  <a:lnTo>
                    <a:pt x="474" y="4"/>
                  </a:lnTo>
                  <a:lnTo>
                    <a:pt x="471" y="0"/>
                  </a:lnTo>
                  <a:lnTo>
                    <a:pt x="470" y="0"/>
                  </a:lnTo>
                  <a:lnTo>
                    <a:pt x="467" y="0"/>
                  </a:lnTo>
                  <a:lnTo>
                    <a:pt x="46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74" name="Freeform 386"/>
            <p:cNvSpPr/>
            <p:nvPr/>
          </p:nvSpPr>
          <p:spPr bwMode="auto">
            <a:xfrm>
              <a:off x="5697539" y="1277938"/>
              <a:ext cx="190500" cy="130175"/>
            </a:xfrm>
            <a:custGeom>
              <a:avLst/>
              <a:gdLst/>
              <a:ahLst/>
              <a:cxnLst>
                <a:cxn ang="0">
                  <a:pos x="470" y="1"/>
                </a:cxn>
                <a:cxn ang="0">
                  <a:pos x="470" y="1"/>
                </a:cxn>
                <a:cxn ang="0">
                  <a:pos x="439" y="23"/>
                </a:cxn>
                <a:cxn ang="0">
                  <a:pos x="408" y="46"/>
                </a:cxn>
                <a:cxn ang="0">
                  <a:pos x="344" y="89"/>
                </a:cxn>
                <a:cxn ang="0">
                  <a:pos x="280" y="131"/>
                </a:cxn>
                <a:cxn ang="0">
                  <a:pos x="248" y="153"/>
                </a:cxn>
                <a:cxn ang="0">
                  <a:pos x="218" y="176"/>
                </a:cxn>
                <a:cxn ang="0">
                  <a:pos x="218" y="176"/>
                </a:cxn>
                <a:cxn ang="0">
                  <a:pos x="184" y="204"/>
                </a:cxn>
                <a:cxn ang="0">
                  <a:pos x="148" y="229"/>
                </a:cxn>
                <a:cxn ang="0">
                  <a:pos x="111" y="252"/>
                </a:cxn>
                <a:cxn ang="0">
                  <a:pos x="73" y="273"/>
                </a:cxn>
                <a:cxn ang="0">
                  <a:pos x="73" y="273"/>
                </a:cxn>
                <a:cxn ang="0">
                  <a:pos x="59" y="281"/>
                </a:cxn>
                <a:cxn ang="0">
                  <a:pos x="46" y="290"/>
                </a:cxn>
                <a:cxn ang="0">
                  <a:pos x="33" y="299"/>
                </a:cxn>
                <a:cxn ang="0">
                  <a:pos x="18" y="306"/>
                </a:cxn>
                <a:cxn ang="0">
                  <a:pos x="18" y="306"/>
                </a:cxn>
                <a:cxn ang="0">
                  <a:pos x="12" y="310"/>
                </a:cxn>
                <a:cxn ang="0">
                  <a:pos x="6" y="312"/>
                </a:cxn>
                <a:cxn ang="0">
                  <a:pos x="3" y="316"/>
                </a:cxn>
                <a:cxn ang="0">
                  <a:pos x="0" y="323"/>
                </a:cxn>
                <a:cxn ang="0">
                  <a:pos x="0" y="323"/>
                </a:cxn>
                <a:cxn ang="0">
                  <a:pos x="0" y="325"/>
                </a:cxn>
                <a:cxn ang="0">
                  <a:pos x="1" y="328"/>
                </a:cxn>
                <a:cxn ang="0">
                  <a:pos x="4" y="329"/>
                </a:cxn>
                <a:cxn ang="0">
                  <a:pos x="8" y="329"/>
                </a:cxn>
                <a:cxn ang="0">
                  <a:pos x="10" y="328"/>
                </a:cxn>
                <a:cxn ang="0">
                  <a:pos x="10" y="327"/>
                </a:cxn>
                <a:cxn ang="0">
                  <a:pos x="10" y="327"/>
                </a:cxn>
                <a:cxn ang="0">
                  <a:pos x="13" y="323"/>
                </a:cxn>
                <a:cxn ang="0">
                  <a:pos x="18" y="319"/>
                </a:cxn>
                <a:cxn ang="0">
                  <a:pos x="31" y="311"/>
                </a:cxn>
                <a:cxn ang="0">
                  <a:pos x="54" y="298"/>
                </a:cxn>
                <a:cxn ang="0">
                  <a:pos x="54" y="298"/>
                </a:cxn>
                <a:cxn ang="0">
                  <a:pos x="85" y="280"/>
                </a:cxn>
                <a:cxn ang="0">
                  <a:pos x="116" y="261"/>
                </a:cxn>
                <a:cxn ang="0">
                  <a:pos x="116" y="261"/>
                </a:cxn>
                <a:cxn ang="0">
                  <a:pos x="148" y="242"/>
                </a:cxn>
                <a:cxn ang="0">
                  <a:pos x="178" y="222"/>
                </a:cxn>
                <a:cxn ang="0">
                  <a:pos x="207" y="200"/>
                </a:cxn>
                <a:cxn ang="0">
                  <a:pos x="235" y="178"/>
                </a:cxn>
                <a:cxn ang="0">
                  <a:pos x="235" y="178"/>
                </a:cxn>
                <a:cxn ang="0">
                  <a:pos x="264" y="155"/>
                </a:cxn>
                <a:cxn ang="0">
                  <a:pos x="294" y="134"/>
                </a:cxn>
                <a:cxn ang="0">
                  <a:pos x="356" y="93"/>
                </a:cxn>
                <a:cxn ang="0">
                  <a:pos x="417" y="52"/>
                </a:cxn>
                <a:cxn ang="0">
                  <a:pos x="449" y="31"/>
                </a:cxn>
                <a:cxn ang="0">
                  <a:pos x="477" y="9"/>
                </a:cxn>
                <a:cxn ang="0">
                  <a:pos x="477" y="9"/>
                </a:cxn>
                <a:cxn ang="0">
                  <a:pos x="479" y="8"/>
                </a:cxn>
                <a:cxn ang="0">
                  <a:pos x="480" y="5"/>
                </a:cxn>
                <a:cxn ang="0">
                  <a:pos x="479" y="4"/>
                </a:cxn>
                <a:cxn ang="0">
                  <a:pos x="477" y="1"/>
                </a:cxn>
                <a:cxn ang="0">
                  <a:pos x="475" y="0"/>
                </a:cxn>
                <a:cxn ang="0">
                  <a:pos x="472" y="0"/>
                </a:cxn>
                <a:cxn ang="0">
                  <a:pos x="470" y="1"/>
                </a:cxn>
                <a:cxn ang="0">
                  <a:pos x="470" y="1"/>
                </a:cxn>
              </a:cxnLst>
              <a:rect l="0" t="0" r="r" b="b"/>
              <a:pathLst>
                <a:path w="480" h="329">
                  <a:moveTo>
                    <a:pt x="470" y="1"/>
                  </a:moveTo>
                  <a:lnTo>
                    <a:pt x="470" y="1"/>
                  </a:lnTo>
                  <a:lnTo>
                    <a:pt x="439" y="23"/>
                  </a:lnTo>
                  <a:lnTo>
                    <a:pt x="408" y="46"/>
                  </a:lnTo>
                  <a:lnTo>
                    <a:pt x="344" y="89"/>
                  </a:lnTo>
                  <a:lnTo>
                    <a:pt x="280" y="131"/>
                  </a:lnTo>
                  <a:lnTo>
                    <a:pt x="248" y="153"/>
                  </a:lnTo>
                  <a:lnTo>
                    <a:pt x="218" y="176"/>
                  </a:lnTo>
                  <a:lnTo>
                    <a:pt x="218" y="176"/>
                  </a:lnTo>
                  <a:lnTo>
                    <a:pt x="184" y="204"/>
                  </a:lnTo>
                  <a:lnTo>
                    <a:pt x="148" y="229"/>
                  </a:lnTo>
                  <a:lnTo>
                    <a:pt x="111" y="252"/>
                  </a:lnTo>
                  <a:lnTo>
                    <a:pt x="73" y="273"/>
                  </a:lnTo>
                  <a:lnTo>
                    <a:pt x="73" y="273"/>
                  </a:lnTo>
                  <a:lnTo>
                    <a:pt x="59" y="281"/>
                  </a:lnTo>
                  <a:lnTo>
                    <a:pt x="46" y="290"/>
                  </a:lnTo>
                  <a:lnTo>
                    <a:pt x="33" y="299"/>
                  </a:lnTo>
                  <a:lnTo>
                    <a:pt x="18" y="306"/>
                  </a:lnTo>
                  <a:lnTo>
                    <a:pt x="18" y="306"/>
                  </a:lnTo>
                  <a:lnTo>
                    <a:pt x="12" y="310"/>
                  </a:lnTo>
                  <a:lnTo>
                    <a:pt x="6" y="312"/>
                  </a:lnTo>
                  <a:lnTo>
                    <a:pt x="3" y="316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4" y="329"/>
                  </a:lnTo>
                  <a:lnTo>
                    <a:pt x="8" y="329"/>
                  </a:lnTo>
                  <a:lnTo>
                    <a:pt x="10" y="328"/>
                  </a:lnTo>
                  <a:lnTo>
                    <a:pt x="10" y="327"/>
                  </a:lnTo>
                  <a:lnTo>
                    <a:pt x="10" y="327"/>
                  </a:lnTo>
                  <a:lnTo>
                    <a:pt x="13" y="323"/>
                  </a:lnTo>
                  <a:lnTo>
                    <a:pt x="18" y="319"/>
                  </a:lnTo>
                  <a:lnTo>
                    <a:pt x="31" y="311"/>
                  </a:lnTo>
                  <a:lnTo>
                    <a:pt x="54" y="298"/>
                  </a:lnTo>
                  <a:lnTo>
                    <a:pt x="54" y="298"/>
                  </a:lnTo>
                  <a:lnTo>
                    <a:pt x="85" y="280"/>
                  </a:lnTo>
                  <a:lnTo>
                    <a:pt x="116" y="261"/>
                  </a:lnTo>
                  <a:lnTo>
                    <a:pt x="116" y="261"/>
                  </a:lnTo>
                  <a:lnTo>
                    <a:pt x="148" y="242"/>
                  </a:lnTo>
                  <a:lnTo>
                    <a:pt x="178" y="222"/>
                  </a:lnTo>
                  <a:lnTo>
                    <a:pt x="207" y="200"/>
                  </a:lnTo>
                  <a:lnTo>
                    <a:pt x="235" y="178"/>
                  </a:lnTo>
                  <a:lnTo>
                    <a:pt x="235" y="178"/>
                  </a:lnTo>
                  <a:lnTo>
                    <a:pt x="264" y="155"/>
                  </a:lnTo>
                  <a:lnTo>
                    <a:pt x="294" y="134"/>
                  </a:lnTo>
                  <a:lnTo>
                    <a:pt x="356" y="93"/>
                  </a:lnTo>
                  <a:lnTo>
                    <a:pt x="417" y="52"/>
                  </a:lnTo>
                  <a:lnTo>
                    <a:pt x="449" y="31"/>
                  </a:lnTo>
                  <a:lnTo>
                    <a:pt x="477" y="9"/>
                  </a:lnTo>
                  <a:lnTo>
                    <a:pt x="477" y="9"/>
                  </a:lnTo>
                  <a:lnTo>
                    <a:pt x="479" y="8"/>
                  </a:lnTo>
                  <a:lnTo>
                    <a:pt x="480" y="5"/>
                  </a:lnTo>
                  <a:lnTo>
                    <a:pt x="479" y="4"/>
                  </a:lnTo>
                  <a:lnTo>
                    <a:pt x="477" y="1"/>
                  </a:lnTo>
                  <a:lnTo>
                    <a:pt x="475" y="0"/>
                  </a:lnTo>
                  <a:lnTo>
                    <a:pt x="472" y="0"/>
                  </a:lnTo>
                  <a:lnTo>
                    <a:pt x="470" y="1"/>
                  </a:lnTo>
                  <a:lnTo>
                    <a:pt x="47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75" name="Freeform 387"/>
            <p:cNvSpPr/>
            <p:nvPr/>
          </p:nvSpPr>
          <p:spPr bwMode="auto">
            <a:xfrm>
              <a:off x="5686426" y="1303338"/>
              <a:ext cx="265113" cy="166688"/>
            </a:xfrm>
            <a:custGeom>
              <a:avLst/>
              <a:gdLst/>
              <a:ahLst/>
              <a:cxnLst>
                <a:cxn ang="0">
                  <a:pos x="657" y="6"/>
                </a:cxn>
                <a:cxn ang="0">
                  <a:pos x="650" y="9"/>
                </a:cxn>
                <a:cxn ang="0">
                  <a:pos x="631" y="19"/>
                </a:cxn>
                <a:cxn ang="0">
                  <a:pos x="604" y="34"/>
                </a:cxn>
                <a:cxn ang="0">
                  <a:pos x="595" y="37"/>
                </a:cxn>
                <a:cxn ang="0">
                  <a:pos x="581" y="51"/>
                </a:cxn>
                <a:cxn ang="0">
                  <a:pos x="573" y="57"/>
                </a:cxn>
                <a:cxn ang="0">
                  <a:pos x="526" y="90"/>
                </a:cxn>
                <a:cxn ang="0">
                  <a:pos x="437" y="146"/>
                </a:cxn>
                <a:cxn ang="0">
                  <a:pos x="345" y="200"/>
                </a:cxn>
                <a:cxn ang="0">
                  <a:pos x="243" y="260"/>
                </a:cxn>
                <a:cxn ang="0">
                  <a:pos x="140" y="320"/>
                </a:cxn>
                <a:cxn ang="0">
                  <a:pos x="97" y="347"/>
                </a:cxn>
                <a:cxn ang="0">
                  <a:pos x="86" y="354"/>
                </a:cxn>
                <a:cxn ang="0">
                  <a:pos x="51" y="371"/>
                </a:cxn>
                <a:cxn ang="0">
                  <a:pos x="37" y="379"/>
                </a:cxn>
                <a:cxn ang="0">
                  <a:pos x="11" y="400"/>
                </a:cxn>
                <a:cxn ang="0">
                  <a:pos x="1" y="413"/>
                </a:cxn>
                <a:cxn ang="0">
                  <a:pos x="0" y="415"/>
                </a:cxn>
                <a:cxn ang="0">
                  <a:pos x="3" y="421"/>
                </a:cxn>
                <a:cxn ang="0">
                  <a:pos x="9" y="421"/>
                </a:cxn>
                <a:cxn ang="0">
                  <a:pos x="11" y="418"/>
                </a:cxn>
                <a:cxn ang="0">
                  <a:pos x="24" y="404"/>
                </a:cxn>
                <a:cxn ang="0">
                  <a:pos x="39" y="392"/>
                </a:cxn>
                <a:cxn ang="0">
                  <a:pos x="73" y="372"/>
                </a:cxn>
                <a:cxn ang="0">
                  <a:pos x="94" y="362"/>
                </a:cxn>
                <a:cxn ang="0">
                  <a:pos x="135" y="336"/>
                </a:cxn>
                <a:cxn ang="0">
                  <a:pos x="156" y="324"/>
                </a:cxn>
                <a:cxn ang="0">
                  <a:pos x="352" y="209"/>
                </a:cxn>
                <a:cxn ang="0">
                  <a:pos x="517" y="109"/>
                </a:cxn>
                <a:cxn ang="0">
                  <a:pos x="536" y="96"/>
                </a:cxn>
                <a:cxn ang="0">
                  <a:pos x="594" y="56"/>
                </a:cxn>
                <a:cxn ang="0">
                  <a:pos x="610" y="44"/>
                </a:cxn>
                <a:cxn ang="0">
                  <a:pos x="636" y="27"/>
                </a:cxn>
                <a:cxn ang="0">
                  <a:pos x="654" y="18"/>
                </a:cxn>
                <a:cxn ang="0">
                  <a:pos x="662" y="17"/>
                </a:cxn>
                <a:cxn ang="0">
                  <a:pos x="667" y="13"/>
                </a:cxn>
                <a:cxn ang="0">
                  <a:pos x="669" y="5"/>
                </a:cxn>
                <a:cxn ang="0">
                  <a:pos x="667" y="2"/>
                </a:cxn>
                <a:cxn ang="0">
                  <a:pos x="662" y="0"/>
                </a:cxn>
                <a:cxn ang="0">
                  <a:pos x="657" y="2"/>
                </a:cxn>
                <a:cxn ang="0">
                  <a:pos x="657" y="5"/>
                </a:cxn>
              </a:cxnLst>
              <a:rect l="0" t="0" r="r" b="b"/>
              <a:pathLst>
                <a:path w="669" h="421">
                  <a:moveTo>
                    <a:pt x="657" y="5"/>
                  </a:moveTo>
                  <a:lnTo>
                    <a:pt x="657" y="6"/>
                  </a:lnTo>
                  <a:lnTo>
                    <a:pt x="657" y="6"/>
                  </a:lnTo>
                  <a:lnTo>
                    <a:pt x="650" y="9"/>
                  </a:lnTo>
                  <a:lnTo>
                    <a:pt x="642" y="11"/>
                  </a:lnTo>
                  <a:lnTo>
                    <a:pt x="631" y="19"/>
                  </a:lnTo>
                  <a:lnTo>
                    <a:pt x="618" y="27"/>
                  </a:lnTo>
                  <a:lnTo>
                    <a:pt x="604" y="34"/>
                  </a:lnTo>
                  <a:lnTo>
                    <a:pt x="604" y="34"/>
                  </a:lnTo>
                  <a:lnTo>
                    <a:pt x="595" y="37"/>
                  </a:lnTo>
                  <a:lnTo>
                    <a:pt x="589" y="44"/>
                  </a:lnTo>
                  <a:lnTo>
                    <a:pt x="581" y="51"/>
                  </a:lnTo>
                  <a:lnTo>
                    <a:pt x="573" y="57"/>
                  </a:lnTo>
                  <a:lnTo>
                    <a:pt x="573" y="57"/>
                  </a:lnTo>
                  <a:lnTo>
                    <a:pt x="526" y="90"/>
                  </a:lnTo>
                  <a:lnTo>
                    <a:pt x="526" y="90"/>
                  </a:lnTo>
                  <a:lnTo>
                    <a:pt x="482" y="119"/>
                  </a:lnTo>
                  <a:lnTo>
                    <a:pt x="437" y="146"/>
                  </a:lnTo>
                  <a:lnTo>
                    <a:pt x="391" y="172"/>
                  </a:lnTo>
                  <a:lnTo>
                    <a:pt x="345" y="200"/>
                  </a:lnTo>
                  <a:lnTo>
                    <a:pt x="345" y="200"/>
                  </a:lnTo>
                  <a:lnTo>
                    <a:pt x="243" y="260"/>
                  </a:lnTo>
                  <a:lnTo>
                    <a:pt x="140" y="320"/>
                  </a:lnTo>
                  <a:lnTo>
                    <a:pt x="140" y="320"/>
                  </a:lnTo>
                  <a:lnTo>
                    <a:pt x="118" y="333"/>
                  </a:lnTo>
                  <a:lnTo>
                    <a:pt x="97" y="347"/>
                  </a:lnTo>
                  <a:lnTo>
                    <a:pt x="97" y="347"/>
                  </a:lnTo>
                  <a:lnTo>
                    <a:pt x="86" y="354"/>
                  </a:lnTo>
                  <a:lnTo>
                    <a:pt x="75" y="360"/>
                  </a:lnTo>
                  <a:lnTo>
                    <a:pt x="51" y="371"/>
                  </a:lnTo>
                  <a:lnTo>
                    <a:pt x="51" y="371"/>
                  </a:lnTo>
                  <a:lnTo>
                    <a:pt x="37" y="379"/>
                  </a:lnTo>
                  <a:lnTo>
                    <a:pt x="24" y="389"/>
                  </a:lnTo>
                  <a:lnTo>
                    <a:pt x="11" y="400"/>
                  </a:lnTo>
                  <a:lnTo>
                    <a:pt x="5" y="406"/>
                  </a:lnTo>
                  <a:lnTo>
                    <a:pt x="1" y="413"/>
                  </a:lnTo>
                  <a:lnTo>
                    <a:pt x="1" y="413"/>
                  </a:lnTo>
                  <a:lnTo>
                    <a:pt x="0" y="415"/>
                  </a:lnTo>
                  <a:lnTo>
                    <a:pt x="0" y="417"/>
                  </a:lnTo>
                  <a:lnTo>
                    <a:pt x="3" y="421"/>
                  </a:lnTo>
                  <a:lnTo>
                    <a:pt x="7" y="421"/>
                  </a:lnTo>
                  <a:lnTo>
                    <a:pt x="9" y="421"/>
                  </a:lnTo>
                  <a:lnTo>
                    <a:pt x="11" y="418"/>
                  </a:lnTo>
                  <a:lnTo>
                    <a:pt x="11" y="418"/>
                  </a:lnTo>
                  <a:lnTo>
                    <a:pt x="17" y="410"/>
                  </a:lnTo>
                  <a:lnTo>
                    <a:pt x="24" y="404"/>
                  </a:lnTo>
                  <a:lnTo>
                    <a:pt x="32" y="397"/>
                  </a:lnTo>
                  <a:lnTo>
                    <a:pt x="39" y="392"/>
                  </a:lnTo>
                  <a:lnTo>
                    <a:pt x="56" y="381"/>
                  </a:lnTo>
                  <a:lnTo>
                    <a:pt x="73" y="372"/>
                  </a:lnTo>
                  <a:lnTo>
                    <a:pt x="73" y="372"/>
                  </a:lnTo>
                  <a:lnTo>
                    <a:pt x="94" y="362"/>
                  </a:lnTo>
                  <a:lnTo>
                    <a:pt x="115" y="349"/>
                  </a:lnTo>
                  <a:lnTo>
                    <a:pt x="135" y="336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352" y="209"/>
                  </a:lnTo>
                  <a:lnTo>
                    <a:pt x="352" y="209"/>
                  </a:lnTo>
                  <a:lnTo>
                    <a:pt x="434" y="159"/>
                  </a:lnTo>
                  <a:lnTo>
                    <a:pt x="517" y="109"/>
                  </a:lnTo>
                  <a:lnTo>
                    <a:pt x="517" y="109"/>
                  </a:lnTo>
                  <a:lnTo>
                    <a:pt x="536" y="96"/>
                  </a:lnTo>
                  <a:lnTo>
                    <a:pt x="556" y="83"/>
                  </a:lnTo>
                  <a:lnTo>
                    <a:pt x="594" y="56"/>
                  </a:lnTo>
                  <a:lnTo>
                    <a:pt x="594" y="56"/>
                  </a:lnTo>
                  <a:lnTo>
                    <a:pt x="610" y="44"/>
                  </a:lnTo>
                  <a:lnTo>
                    <a:pt x="627" y="32"/>
                  </a:lnTo>
                  <a:lnTo>
                    <a:pt x="636" y="27"/>
                  </a:lnTo>
                  <a:lnTo>
                    <a:pt x="645" y="22"/>
                  </a:lnTo>
                  <a:lnTo>
                    <a:pt x="654" y="18"/>
                  </a:lnTo>
                  <a:lnTo>
                    <a:pt x="662" y="17"/>
                  </a:lnTo>
                  <a:lnTo>
                    <a:pt x="662" y="17"/>
                  </a:lnTo>
                  <a:lnTo>
                    <a:pt x="666" y="14"/>
                  </a:lnTo>
                  <a:lnTo>
                    <a:pt x="667" y="13"/>
                  </a:lnTo>
                  <a:lnTo>
                    <a:pt x="669" y="10"/>
                  </a:lnTo>
                  <a:lnTo>
                    <a:pt x="669" y="5"/>
                  </a:lnTo>
                  <a:lnTo>
                    <a:pt x="669" y="5"/>
                  </a:lnTo>
                  <a:lnTo>
                    <a:pt x="667" y="2"/>
                  </a:lnTo>
                  <a:lnTo>
                    <a:pt x="666" y="1"/>
                  </a:lnTo>
                  <a:lnTo>
                    <a:pt x="662" y="0"/>
                  </a:lnTo>
                  <a:lnTo>
                    <a:pt x="658" y="1"/>
                  </a:lnTo>
                  <a:lnTo>
                    <a:pt x="657" y="2"/>
                  </a:lnTo>
                  <a:lnTo>
                    <a:pt x="657" y="5"/>
                  </a:lnTo>
                  <a:lnTo>
                    <a:pt x="657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76" name="Freeform 388"/>
            <p:cNvSpPr/>
            <p:nvPr/>
          </p:nvSpPr>
          <p:spPr bwMode="auto">
            <a:xfrm>
              <a:off x="5648326" y="1501776"/>
              <a:ext cx="149225" cy="60325"/>
            </a:xfrm>
            <a:custGeom>
              <a:avLst/>
              <a:gdLst/>
              <a:ahLst/>
              <a:cxnLst>
                <a:cxn ang="0">
                  <a:pos x="372" y="0"/>
                </a:cxn>
                <a:cxn ang="0">
                  <a:pos x="372" y="0"/>
                </a:cxn>
                <a:cxn ang="0">
                  <a:pos x="361" y="1"/>
                </a:cxn>
                <a:cxn ang="0">
                  <a:pos x="352" y="4"/>
                </a:cxn>
                <a:cxn ang="0">
                  <a:pos x="334" y="10"/>
                </a:cxn>
                <a:cxn ang="0">
                  <a:pos x="297" y="26"/>
                </a:cxn>
                <a:cxn ang="0">
                  <a:pos x="297" y="26"/>
                </a:cxn>
                <a:cxn ang="0">
                  <a:pos x="271" y="36"/>
                </a:cxn>
                <a:cxn ang="0">
                  <a:pos x="244" y="45"/>
                </a:cxn>
                <a:cxn ang="0">
                  <a:pos x="218" y="55"/>
                </a:cxn>
                <a:cxn ang="0">
                  <a:pos x="191" y="64"/>
                </a:cxn>
                <a:cxn ang="0">
                  <a:pos x="191" y="64"/>
                </a:cxn>
                <a:cxn ang="0">
                  <a:pos x="102" y="99"/>
                </a:cxn>
                <a:cxn ang="0">
                  <a:pos x="58" y="117"/>
                </a:cxn>
                <a:cxn ang="0">
                  <a:pos x="15" y="137"/>
                </a:cxn>
                <a:cxn ang="0">
                  <a:pos x="15" y="137"/>
                </a:cxn>
                <a:cxn ang="0">
                  <a:pos x="11" y="136"/>
                </a:cxn>
                <a:cxn ang="0">
                  <a:pos x="10" y="137"/>
                </a:cxn>
                <a:cxn ang="0">
                  <a:pos x="8" y="138"/>
                </a:cxn>
                <a:cxn ang="0">
                  <a:pos x="2" y="144"/>
                </a:cxn>
                <a:cxn ang="0">
                  <a:pos x="2" y="144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2" y="151"/>
                </a:cxn>
                <a:cxn ang="0">
                  <a:pos x="4" y="153"/>
                </a:cxn>
                <a:cxn ang="0">
                  <a:pos x="7" y="153"/>
                </a:cxn>
                <a:cxn ang="0">
                  <a:pos x="8" y="153"/>
                </a:cxn>
                <a:cxn ang="0">
                  <a:pos x="8" y="153"/>
                </a:cxn>
                <a:cxn ang="0">
                  <a:pos x="54" y="132"/>
                </a:cxn>
                <a:cxn ang="0">
                  <a:pos x="101" y="112"/>
                </a:cxn>
                <a:cxn ang="0">
                  <a:pos x="194" y="76"/>
                </a:cxn>
                <a:cxn ang="0">
                  <a:pos x="194" y="76"/>
                </a:cxn>
                <a:cxn ang="0">
                  <a:pos x="215" y="66"/>
                </a:cxn>
                <a:cxn ang="0">
                  <a:pos x="237" y="59"/>
                </a:cxn>
                <a:cxn ang="0">
                  <a:pos x="282" y="44"/>
                </a:cxn>
                <a:cxn ang="0">
                  <a:pos x="282" y="44"/>
                </a:cxn>
                <a:cxn ang="0">
                  <a:pos x="304" y="35"/>
                </a:cxn>
                <a:cxn ang="0">
                  <a:pos x="326" y="25"/>
                </a:cxn>
                <a:cxn ang="0">
                  <a:pos x="348" y="15"/>
                </a:cxn>
                <a:cxn ang="0">
                  <a:pos x="360" y="13"/>
                </a:cxn>
                <a:cxn ang="0">
                  <a:pos x="372" y="10"/>
                </a:cxn>
                <a:cxn ang="0">
                  <a:pos x="372" y="10"/>
                </a:cxn>
                <a:cxn ang="0">
                  <a:pos x="373" y="10"/>
                </a:cxn>
                <a:cxn ang="0">
                  <a:pos x="376" y="9"/>
                </a:cxn>
                <a:cxn ang="0">
                  <a:pos x="377" y="5"/>
                </a:cxn>
                <a:cxn ang="0">
                  <a:pos x="377" y="2"/>
                </a:cxn>
                <a:cxn ang="0">
                  <a:pos x="376" y="1"/>
                </a:cxn>
                <a:cxn ang="0">
                  <a:pos x="373" y="0"/>
                </a:cxn>
                <a:cxn ang="0">
                  <a:pos x="372" y="0"/>
                </a:cxn>
                <a:cxn ang="0">
                  <a:pos x="372" y="0"/>
                </a:cxn>
              </a:cxnLst>
              <a:rect l="0" t="0" r="r" b="b"/>
              <a:pathLst>
                <a:path w="377" h="153">
                  <a:moveTo>
                    <a:pt x="372" y="0"/>
                  </a:moveTo>
                  <a:lnTo>
                    <a:pt x="372" y="0"/>
                  </a:lnTo>
                  <a:lnTo>
                    <a:pt x="361" y="1"/>
                  </a:lnTo>
                  <a:lnTo>
                    <a:pt x="352" y="4"/>
                  </a:lnTo>
                  <a:lnTo>
                    <a:pt x="334" y="10"/>
                  </a:lnTo>
                  <a:lnTo>
                    <a:pt x="297" y="26"/>
                  </a:lnTo>
                  <a:lnTo>
                    <a:pt x="297" y="26"/>
                  </a:lnTo>
                  <a:lnTo>
                    <a:pt x="271" y="36"/>
                  </a:lnTo>
                  <a:lnTo>
                    <a:pt x="244" y="45"/>
                  </a:lnTo>
                  <a:lnTo>
                    <a:pt x="218" y="55"/>
                  </a:lnTo>
                  <a:lnTo>
                    <a:pt x="191" y="64"/>
                  </a:lnTo>
                  <a:lnTo>
                    <a:pt x="191" y="64"/>
                  </a:lnTo>
                  <a:lnTo>
                    <a:pt x="102" y="99"/>
                  </a:lnTo>
                  <a:lnTo>
                    <a:pt x="58" y="117"/>
                  </a:lnTo>
                  <a:lnTo>
                    <a:pt x="15" y="137"/>
                  </a:lnTo>
                  <a:lnTo>
                    <a:pt x="15" y="137"/>
                  </a:lnTo>
                  <a:lnTo>
                    <a:pt x="11" y="136"/>
                  </a:lnTo>
                  <a:lnTo>
                    <a:pt x="10" y="137"/>
                  </a:lnTo>
                  <a:lnTo>
                    <a:pt x="8" y="138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2" y="151"/>
                  </a:lnTo>
                  <a:lnTo>
                    <a:pt x="4" y="153"/>
                  </a:lnTo>
                  <a:lnTo>
                    <a:pt x="7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54" y="132"/>
                  </a:lnTo>
                  <a:lnTo>
                    <a:pt x="101" y="112"/>
                  </a:lnTo>
                  <a:lnTo>
                    <a:pt x="194" y="76"/>
                  </a:lnTo>
                  <a:lnTo>
                    <a:pt x="194" y="76"/>
                  </a:lnTo>
                  <a:lnTo>
                    <a:pt x="215" y="66"/>
                  </a:lnTo>
                  <a:lnTo>
                    <a:pt x="237" y="59"/>
                  </a:lnTo>
                  <a:lnTo>
                    <a:pt x="282" y="44"/>
                  </a:lnTo>
                  <a:lnTo>
                    <a:pt x="282" y="44"/>
                  </a:lnTo>
                  <a:lnTo>
                    <a:pt x="304" y="35"/>
                  </a:lnTo>
                  <a:lnTo>
                    <a:pt x="326" y="25"/>
                  </a:lnTo>
                  <a:lnTo>
                    <a:pt x="348" y="15"/>
                  </a:lnTo>
                  <a:lnTo>
                    <a:pt x="360" y="13"/>
                  </a:lnTo>
                  <a:lnTo>
                    <a:pt x="372" y="10"/>
                  </a:lnTo>
                  <a:lnTo>
                    <a:pt x="372" y="10"/>
                  </a:lnTo>
                  <a:lnTo>
                    <a:pt x="373" y="10"/>
                  </a:lnTo>
                  <a:lnTo>
                    <a:pt x="376" y="9"/>
                  </a:lnTo>
                  <a:lnTo>
                    <a:pt x="377" y="5"/>
                  </a:lnTo>
                  <a:lnTo>
                    <a:pt x="377" y="2"/>
                  </a:lnTo>
                  <a:lnTo>
                    <a:pt x="376" y="1"/>
                  </a:lnTo>
                  <a:lnTo>
                    <a:pt x="373" y="0"/>
                  </a:lnTo>
                  <a:lnTo>
                    <a:pt x="372" y="0"/>
                  </a:lnTo>
                  <a:lnTo>
                    <a:pt x="37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77" name="Freeform 389"/>
            <p:cNvSpPr/>
            <p:nvPr/>
          </p:nvSpPr>
          <p:spPr bwMode="auto">
            <a:xfrm>
              <a:off x="5649914" y="1543051"/>
              <a:ext cx="96838" cy="36513"/>
            </a:xfrm>
            <a:custGeom>
              <a:avLst/>
              <a:gdLst/>
              <a:ahLst/>
              <a:cxnLst>
                <a:cxn ang="0">
                  <a:pos x="238" y="0"/>
                </a:cxn>
                <a:cxn ang="0">
                  <a:pos x="238" y="0"/>
                </a:cxn>
                <a:cxn ang="0">
                  <a:pos x="226" y="4"/>
                </a:cxn>
                <a:cxn ang="0">
                  <a:pos x="214" y="9"/>
                </a:cxn>
                <a:cxn ang="0">
                  <a:pos x="201" y="14"/>
                </a:cxn>
                <a:cxn ang="0">
                  <a:pos x="194" y="15"/>
                </a:cxn>
                <a:cxn ang="0">
                  <a:pos x="188" y="17"/>
                </a:cxn>
                <a:cxn ang="0">
                  <a:pos x="188" y="17"/>
                </a:cxn>
                <a:cxn ang="0">
                  <a:pos x="174" y="19"/>
                </a:cxn>
                <a:cxn ang="0">
                  <a:pos x="158" y="25"/>
                </a:cxn>
                <a:cxn ang="0">
                  <a:pos x="130" y="36"/>
                </a:cxn>
                <a:cxn ang="0">
                  <a:pos x="130" y="36"/>
                </a:cxn>
                <a:cxn ang="0">
                  <a:pos x="115" y="42"/>
                </a:cxn>
                <a:cxn ang="0">
                  <a:pos x="99" y="49"/>
                </a:cxn>
                <a:cxn ang="0">
                  <a:pos x="69" y="62"/>
                </a:cxn>
                <a:cxn ang="0">
                  <a:pos x="53" y="69"/>
                </a:cxn>
                <a:cxn ang="0">
                  <a:pos x="38" y="74"/>
                </a:cxn>
                <a:cxn ang="0">
                  <a:pos x="22" y="78"/>
                </a:cxn>
                <a:cxn ang="0">
                  <a:pos x="6" y="79"/>
                </a:cxn>
                <a:cxn ang="0">
                  <a:pos x="6" y="79"/>
                </a:cxn>
                <a:cxn ang="0">
                  <a:pos x="4" y="81"/>
                </a:cxn>
                <a:cxn ang="0">
                  <a:pos x="1" y="82"/>
                </a:cxn>
                <a:cxn ang="0">
                  <a:pos x="0" y="86"/>
                </a:cxn>
                <a:cxn ang="0">
                  <a:pos x="1" y="90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21" y="90"/>
                </a:cxn>
                <a:cxn ang="0">
                  <a:pos x="35" y="87"/>
                </a:cxn>
                <a:cxn ang="0">
                  <a:pos x="49" y="82"/>
                </a:cxn>
                <a:cxn ang="0">
                  <a:pos x="64" y="78"/>
                </a:cxn>
                <a:cxn ang="0">
                  <a:pos x="92" y="65"/>
                </a:cxn>
                <a:cxn ang="0">
                  <a:pos x="119" y="53"/>
                </a:cxn>
                <a:cxn ang="0">
                  <a:pos x="119" y="53"/>
                </a:cxn>
                <a:cxn ang="0">
                  <a:pos x="137" y="44"/>
                </a:cxn>
                <a:cxn ang="0">
                  <a:pos x="157" y="38"/>
                </a:cxn>
                <a:cxn ang="0">
                  <a:pos x="176" y="31"/>
                </a:cxn>
                <a:cxn ang="0">
                  <a:pos x="194" y="28"/>
                </a:cxn>
                <a:cxn ang="0">
                  <a:pos x="194" y="28"/>
                </a:cxn>
                <a:cxn ang="0">
                  <a:pos x="201" y="27"/>
                </a:cxn>
                <a:cxn ang="0">
                  <a:pos x="208" y="25"/>
                </a:cxn>
                <a:cxn ang="0">
                  <a:pos x="218" y="21"/>
                </a:cxn>
                <a:cxn ang="0">
                  <a:pos x="230" y="15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3" y="10"/>
                </a:cxn>
                <a:cxn ang="0">
                  <a:pos x="244" y="9"/>
                </a:cxn>
                <a:cxn ang="0">
                  <a:pos x="246" y="6"/>
                </a:cxn>
                <a:cxn ang="0">
                  <a:pos x="246" y="5"/>
                </a:cxn>
                <a:cxn ang="0">
                  <a:pos x="243" y="1"/>
                </a:cxn>
                <a:cxn ang="0">
                  <a:pos x="240" y="0"/>
                </a:cxn>
                <a:cxn ang="0">
                  <a:pos x="238" y="0"/>
                </a:cxn>
                <a:cxn ang="0">
                  <a:pos x="238" y="0"/>
                </a:cxn>
              </a:cxnLst>
              <a:rect l="0" t="0" r="r" b="b"/>
              <a:pathLst>
                <a:path w="246" h="91">
                  <a:moveTo>
                    <a:pt x="238" y="0"/>
                  </a:moveTo>
                  <a:lnTo>
                    <a:pt x="238" y="0"/>
                  </a:lnTo>
                  <a:lnTo>
                    <a:pt x="226" y="4"/>
                  </a:lnTo>
                  <a:lnTo>
                    <a:pt x="214" y="9"/>
                  </a:lnTo>
                  <a:lnTo>
                    <a:pt x="201" y="14"/>
                  </a:lnTo>
                  <a:lnTo>
                    <a:pt x="194" y="15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74" y="19"/>
                  </a:lnTo>
                  <a:lnTo>
                    <a:pt x="158" y="25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15" y="42"/>
                  </a:lnTo>
                  <a:lnTo>
                    <a:pt x="99" y="49"/>
                  </a:lnTo>
                  <a:lnTo>
                    <a:pt x="69" y="62"/>
                  </a:lnTo>
                  <a:lnTo>
                    <a:pt x="53" y="69"/>
                  </a:lnTo>
                  <a:lnTo>
                    <a:pt x="38" y="74"/>
                  </a:lnTo>
                  <a:lnTo>
                    <a:pt x="22" y="78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4" y="81"/>
                  </a:lnTo>
                  <a:lnTo>
                    <a:pt x="1" y="82"/>
                  </a:lnTo>
                  <a:lnTo>
                    <a:pt x="0" y="86"/>
                  </a:lnTo>
                  <a:lnTo>
                    <a:pt x="1" y="90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21" y="90"/>
                  </a:lnTo>
                  <a:lnTo>
                    <a:pt x="35" y="87"/>
                  </a:lnTo>
                  <a:lnTo>
                    <a:pt x="49" y="82"/>
                  </a:lnTo>
                  <a:lnTo>
                    <a:pt x="64" y="78"/>
                  </a:lnTo>
                  <a:lnTo>
                    <a:pt x="92" y="65"/>
                  </a:lnTo>
                  <a:lnTo>
                    <a:pt x="119" y="53"/>
                  </a:lnTo>
                  <a:lnTo>
                    <a:pt x="119" y="53"/>
                  </a:lnTo>
                  <a:lnTo>
                    <a:pt x="137" y="44"/>
                  </a:lnTo>
                  <a:lnTo>
                    <a:pt x="157" y="38"/>
                  </a:lnTo>
                  <a:lnTo>
                    <a:pt x="176" y="31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201" y="27"/>
                  </a:lnTo>
                  <a:lnTo>
                    <a:pt x="208" y="25"/>
                  </a:lnTo>
                  <a:lnTo>
                    <a:pt x="218" y="21"/>
                  </a:lnTo>
                  <a:lnTo>
                    <a:pt x="230" y="15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3" y="10"/>
                  </a:lnTo>
                  <a:lnTo>
                    <a:pt x="244" y="9"/>
                  </a:lnTo>
                  <a:lnTo>
                    <a:pt x="246" y="6"/>
                  </a:lnTo>
                  <a:lnTo>
                    <a:pt x="246" y="5"/>
                  </a:lnTo>
                  <a:lnTo>
                    <a:pt x="243" y="1"/>
                  </a:lnTo>
                  <a:lnTo>
                    <a:pt x="240" y="0"/>
                  </a:lnTo>
                  <a:lnTo>
                    <a:pt x="238" y="0"/>
                  </a:lnTo>
                  <a:lnTo>
                    <a:pt x="23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78" name="Freeform 390"/>
            <p:cNvSpPr/>
            <p:nvPr/>
          </p:nvSpPr>
          <p:spPr bwMode="auto">
            <a:xfrm>
              <a:off x="5273676" y="1162051"/>
              <a:ext cx="122238" cy="95250"/>
            </a:xfrm>
            <a:custGeom>
              <a:avLst/>
              <a:gdLst/>
              <a:ahLst/>
              <a:cxnLst>
                <a:cxn ang="0">
                  <a:pos x="298" y="1"/>
                </a:cxn>
                <a:cxn ang="0">
                  <a:pos x="298" y="1"/>
                </a:cxn>
                <a:cxn ang="0">
                  <a:pos x="277" y="21"/>
                </a:cxn>
                <a:cxn ang="0">
                  <a:pos x="256" y="39"/>
                </a:cxn>
                <a:cxn ang="0">
                  <a:pos x="234" y="56"/>
                </a:cxn>
                <a:cxn ang="0">
                  <a:pos x="210" y="72"/>
                </a:cxn>
                <a:cxn ang="0">
                  <a:pos x="163" y="103"/>
                </a:cxn>
                <a:cxn ang="0">
                  <a:pos x="116" y="136"/>
                </a:cxn>
                <a:cxn ang="0">
                  <a:pos x="116" y="136"/>
                </a:cxn>
                <a:cxn ang="0">
                  <a:pos x="96" y="152"/>
                </a:cxn>
                <a:cxn ang="0">
                  <a:pos x="77" y="167"/>
                </a:cxn>
                <a:cxn ang="0">
                  <a:pos x="56" y="183"/>
                </a:cxn>
                <a:cxn ang="0">
                  <a:pos x="35" y="198"/>
                </a:cxn>
                <a:cxn ang="0">
                  <a:pos x="35" y="198"/>
                </a:cxn>
                <a:cxn ang="0">
                  <a:pos x="24" y="204"/>
                </a:cxn>
                <a:cxn ang="0">
                  <a:pos x="14" y="212"/>
                </a:cxn>
                <a:cxn ang="0">
                  <a:pos x="6" y="221"/>
                </a:cxn>
                <a:cxn ang="0">
                  <a:pos x="2" y="226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1" y="238"/>
                </a:cxn>
                <a:cxn ang="0">
                  <a:pos x="3" y="239"/>
                </a:cxn>
                <a:cxn ang="0">
                  <a:pos x="7" y="239"/>
                </a:cxn>
                <a:cxn ang="0">
                  <a:pos x="9" y="238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4" y="229"/>
                </a:cxn>
                <a:cxn ang="0">
                  <a:pos x="19" y="222"/>
                </a:cxn>
                <a:cxn ang="0">
                  <a:pos x="26" y="216"/>
                </a:cxn>
                <a:cxn ang="0">
                  <a:pos x="34" y="211"/>
                </a:cxn>
                <a:cxn ang="0">
                  <a:pos x="49" y="201"/>
                </a:cxn>
                <a:cxn ang="0">
                  <a:pos x="62" y="194"/>
                </a:cxn>
                <a:cxn ang="0">
                  <a:pos x="62" y="194"/>
                </a:cxn>
                <a:cxn ang="0">
                  <a:pos x="83" y="178"/>
                </a:cxn>
                <a:cxn ang="0">
                  <a:pos x="103" y="161"/>
                </a:cxn>
                <a:cxn ang="0">
                  <a:pos x="124" y="145"/>
                </a:cxn>
                <a:cxn ang="0">
                  <a:pos x="145" y="130"/>
                </a:cxn>
                <a:cxn ang="0">
                  <a:pos x="145" y="130"/>
                </a:cxn>
                <a:cxn ang="0">
                  <a:pos x="187" y="102"/>
                </a:cxn>
                <a:cxn ang="0">
                  <a:pos x="228" y="73"/>
                </a:cxn>
                <a:cxn ang="0">
                  <a:pos x="249" y="59"/>
                </a:cxn>
                <a:cxn ang="0">
                  <a:pos x="269" y="43"/>
                </a:cxn>
                <a:cxn ang="0">
                  <a:pos x="287" y="26"/>
                </a:cxn>
                <a:cxn ang="0">
                  <a:pos x="306" y="9"/>
                </a:cxn>
                <a:cxn ang="0">
                  <a:pos x="306" y="9"/>
                </a:cxn>
                <a:cxn ang="0">
                  <a:pos x="307" y="8"/>
                </a:cxn>
                <a:cxn ang="0">
                  <a:pos x="307" y="5"/>
                </a:cxn>
                <a:cxn ang="0">
                  <a:pos x="306" y="1"/>
                </a:cxn>
                <a:cxn ang="0">
                  <a:pos x="302" y="0"/>
                </a:cxn>
                <a:cxn ang="0">
                  <a:pos x="300" y="0"/>
                </a:cxn>
                <a:cxn ang="0">
                  <a:pos x="298" y="1"/>
                </a:cxn>
                <a:cxn ang="0">
                  <a:pos x="298" y="1"/>
                </a:cxn>
              </a:cxnLst>
              <a:rect l="0" t="0" r="r" b="b"/>
              <a:pathLst>
                <a:path w="307" h="239">
                  <a:moveTo>
                    <a:pt x="298" y="1"/>
                  </a:moveTo>
                  <a:lnTo>
                    <a:pt x="298" y="1"/>
                  </a:lnTo>
                  <a:lnTo>
                    <a:pt x="277" y="21"/>
                  </a:lnTo>
                  <a:lnTo>
                    <a:pt x="256" y="39"/>
                  </a:lnTo>
                  <a:lnTo>
                    <a:pt x="234" y="56"/>
                  </a:lnTo>
                  <a:lnTo>
                    <a:pt x="210" y="72"/>
                  </a:lnTo>
                  <a:lnTo>
                    <a:pt x="163" y="103"/>
                  </a:lnTo>
                  <a:lnTo>
                    <a:pt x="116" y="136"/>
                  </a:lnTo>
                  <a:lnTo>
                    <a:pt x="116" y="136"/>
                  </a:lnTo>
                  <a:lnTo>
                    <a:pt x="96" y="152"/>
                  </a:lnTo>
                  <a:lnTo>
                    <a:pt x="77" y="167"/>
                  </a:lnTo>
                  <a:lnTo>
                    <a:pt x="56" y="183"/>
                  </a:lnTo>
                  <a:lnTo>
                    <a:pt x="35" y="198"/>
                  </a:lnTo>
                  <a:lnTo>
                    <a:pt x="35" y="198"/>
                  </a:lnTo>
                  <a:lnTo>
                    <a:pt x="24" y="204"/>
                  </a:lnTo>
                  <a:lnTo>
                    <a:pt x="14" y="212"/>
                  </a:lnTo>
                  <a:lnTo>
                    <a:pt x="6" y="221"/>
                  </a:lnTo>
                  <a:lnTo>
                    <a:pt x="2" y="226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1" y="238"/>
                  </a:lnTo>
                  <a:lnTo>
                    <a:pt x="3" y="239"/>
                  </a:lnTo>
                  <a:lnTo>
                    <a:pt x="7" y="239"/>
                  </a:lnTo>
                  <a:lnTo>
                    <a:pt x="9" y="238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4" y="229"/>
                  </a:lnTo>
                  <a:lnTo>
                    <a:pt x="19" y="222"/>
                  </a:lnTo>
                  <a:lnTo>
                    <a:pt x="26" y="216"/>
                  </a:lnTo>
                  <a:lnTo>
                    <a:pt x="34" y="211"/>
                  </a:lnTo>
                  <a:lnTo>
                    <a:pt x="49" y="201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83" y="178"/>
                  </a:lnTo>
                  <a:lnTo>
                    <a:pt x="103" y="161"/>
                  </a:lnTo>
                  <a:lnTo>
                    <a:pt x="124" y="145"/>
                  </a:lnTo>
                  <a:lnTo>
                    <a:pt x="145" y="130"/>
                  </a:lnTo>
                  <a:lnTo>
                    <a:pt x="145" y="130"/>
                  </a:lnTo>
                  <a:lnTo>
                    <a:pt x="187" y="102"/>
                  </a:lnTo>
                  <a:lnTo>
                    <a:pt x="228" y="73"/>
                  </a:lnTo>
                  <a:lnTo>
                    <a:pt x="249" y="59"/>
                  </a:lnTo>
                  <a:lnTo>
                    <a:pt x="269" y="43"/>
                  </a:lnTo>
                  <a:lnTo>
                    <a:pt x="287" y="26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7" y="8"/>
                  </a:lnTo>
                  <a:lnTo>
                    <a:pt x="307" y="5"/>
                  </a:lnTo>
                  <a:lnTo>
                    <a:pt x="306" y="1"/>
                  </a:lnTo>
                  <a:lnTo>
                    <a:pt x="302" y="0"/>
                  </a:lnTo>
                  <a:lnTo>
                    <a:pt x="300" y="0"/>
                  </a:lnTo>
                  <a:lnTo>
                    <a:pt x="298" y="1"/>
                  </a:lnTo>
                  <a:lnTo>
                    <a:pt x="29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79" name="Freeform 391"/>
            <p:cNvSpPr/>
            <p:nvPr/>
          </p:nvSpPr>
          <p:spPr bwMode="auto">
            <a:xfrm>
              <a:off x="5329239" y="1193801"/>
              <a:ext cx="87313" cy="68263"/>
            </a:xfrm>
            <a:custGeom>
              <a:avLst/>
              <a:gdLst/>
              <a:ahLst/>
              <a:cxnLst>
                <a:cxn ang="0">
                  <a:pos x="210" y="0"/>
                </a:cxn>
                <a:cxn ang="0">
                  <a:pos x="210" y="0"/>
                </a:cxn>
                <a:cxn ang="0">
                  <a:pos x="203" y="2"/>
                </a:cxn>
                <a:cxn ang="0">
                  <a:pos x="193" y="5"/>
                </a:cxn>
                <a:cxn ang="0">
                  <a:pos x="176" y="13"/>
                </a:cxn>
                <a:cxn ang="0">
                  <a:pos x="161" y="22"/>
                </a:cxn>
                <a:cxn ang="0">
                  <a:pos x="145" y="34"/>
                </a:cxn>
                <a:cxn ang="0">
                  <a:pos x="116" y="59"/>
                </a:cxn>
                <a:cxn ang="0">
                  <a:pos x="87" y="81"/>
                </a:cxn>
                <a:cxn ang="0">
                  <a:pos x="87" y="81"/>
                </a:cxn>
                <a:cxn ang="0">
                  <a:pos x="56" y="106"/>
                </a:cxn>
                <a:cxn ang="0">
                  <a:pos x="40" y="119"/>
                </a:cxn>
                <a:cxn ang="0">
                  <a:pos x="26" y="133"/>
                </a:cxn>
                <a:cxn ang="0">
                  <a:pos x="26" y="133"/>
                </a:cxn>
                <a:cxn ang="0">
                  <a:pos x="12" y="146"/>
                </a:cxn>
                <a:cxn ang="0">
                  <a:pos x="5" y="154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6" y="171"/>
                </a:cxn>
                <a:cxn ang="0">
                  <a:pos x="10" y="169"/>
                </a:cxn>
                <a:cxn ang="0">
                  <a:pos x="12" y="167"/>
                </a:cxn>
                <a:cxn ang="0">
                  <a:pos x="13" y="166"/>
                </a:cxn>
                <a:cxn ang="0">
                  <a:pos x="12" y="163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02" y="85"/>
                </a:cxn>
                <a:cxn ang="0">
                  <a:pos x="102" y="85"/>
                </a:cxn>
                <a:cxn ang="0">
                  <a:pos x="127" y="64"/>
                </a:cxn>
                <a:cxn ang="0">
                  <a:pos x="154" y="42"/>
                </a:cxn>
                <a:cxn ang="0">
                  <a:pos x="169" y="31"/>
                </a:cxn>
                <a:cxn ang="0">
                  <a:pos x="183" y="22"/>
                </a:cxn>
                <a:cxn ang="0">
                  <a:pos x="197" y="16"/>
                </a:cxn>
                <a:cxn ang="0">
                  <a:pos x="213" y="12"/>
                </a:cxn>
                <a:cxn ang="0">
                  <a:pos x="213" y="12"/>
                </a:cxn>
                <a:cxn ang="0">
                  <a:pos x="216" y="10"/>
                </a:cxn>
                <a:cxn ang="0">
                  <a:pos x="217" y="9"/>
                </a:cxn>
                <a:cxn ang="0">
                  <a:pos x="218" y="6"/>
                </a:cxn>
                <a:cxn ang="0">
                  <a:pos x="217" y="5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0" y="0"/>
                </a:cxn>
                <a:cxn ang="0">
                  <a:pos x="210" y="0"/>
                </a:cxn>
              </a:cxnLst>
              <a:rect l="0" t="0" r="r" b="b"/>
              <a:pathLst>
                <a:path w="218" h="171">
                  <a:moveTo>
                    <a:pt x="210" y="0"/>
                  </a:moveTo>
                  <a:lnTo>
                    <a:pt x="210" y="0"/>
                  </a:lnTo>
                  <a:lnTo>
                    <a:pt x="203" y="2"/>
                  </a:lnTo>
                  <a:lnTo>
                    <a:pt x="193" y="5"/>
                  </a:lnTo>
                  <a:lnTo>
                    <a:pt x="176" y="13"/>
                  </a:lnTo>
                  <a:lnTo>
                    <a:pt x="161" y="22"/>
                  </a:lnTo>
                  <a:lnTo>
                    <a:pt x="145" y="34"/>
                  </a:lnTo>
                  <a:lnTo>
                    <a:pt x="116" y="59"/>
                  </a:lnTo>
                  <a:lnTo>
                    <a:pt x="87" y="81"/>
                  </a:lnTo>
                  <a:lnTo>
                    <a:pt x="87" y="81"/>
                  </a:lnTo>
                  <a:lnTo>
                    <a:pt x="56" y="106"/>
                  </a:lnTo>
                  <a:lnTo>
                    <a:pt x="40" y="119"/>
                  </a:lnTo>
                  <a:lnTo>
                    <a:pt x="26" y="133"/>
                  </a:lnTo>
                  <a:lnTo>
                    <a:pt x="26" y="133"/>
                  </a:lnTo>
                  <a:lnTo>
                    <a:pt x="12" y="146"/>
                  </a:lnTo>
                  <a:lnTo>
                    <a:pt x="5" y="154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6" y="171"/>
                  </a:lnTo>
                  <a:lnTo>
                    <a:pt x="10" y="169"/>
                  </a:lnTo>
                  <a:lnTo>
                    <a:pt x="12" y="167"/>
                  </a:lnTo>
                  <a:lnTo>
                    <a:pt x="13" y="166"/>
                  </a:lnTo>
                  <a:lnTo>
                    <a:pt x="12" y="163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02" y="85"/>
                  </a:lnTo>
                  <a:lnTo>
                    <a:pt x="102" y="85"/>
                  </a:lnTo>
                  <a:lnTo>
                    <a:pt x="127" y="64"/>
                  </a:lnTo>
                  <a:lnTo>
                    <a:pt x="154" y="42"/>
                  </a:lnTo>
                  <a:lnTo>
                    <a:pt x="169" y="31"/>
                  </a:lnTo>
                  <a:lnTo>
                    <a:pt x="183" y="22"/>
                  </a:lnTo>
                  <a:lnTo>
                    <a:pt x="197" y="16"/>
                  </a:lnTo>
                  <a:lnTo>
                    <a:pt x="213" y="12"/>
                  </a:lnTo>
                  <a:lnTo>
                    <a:pt x="213" y="12"/>
                  </a:lnTo>
                  <a:lnTo>
                    <a:pt x="216" y="10"/>
                  </a:lnTo>
                  <a:lnTo>
                    <a:pt x="217" y="9"/>
                  </a:lnTo>
                  <a:lnTo>
                    <a:pt x="218" y="6"/>
                  </a:lnTo>
                  <a:lnTo>
                    <a:pt x="217" y="5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0" y="0"/>
                  </a:lnTo>
                  <a:lnTo>
                    <a:pt x="210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80" name="Freeform 392"/>
            <p:cNvSpPr/>
            <p:nvPr/>
          </p:nvSpPr>
          <p:spPr bwMode="auto">
            <a:xfrm>
              <a:off x="5395914" y="1125538"/>
              <a:ext cx="141288" cy="26988"/>
            </a:xfrm>
            <a:custGeom>
              <a:avLst/>
              <a:gdLst/>
              <a:ahLst/>
              <a:cxnLst>
                <a:cxn ang="0">
                  <a:pos x="348" y="0"/>
                </a:cxn>
                <a:cxn ang="0">
                  <a:pos x="348" y="0"/>
                </a:cxn>
                <a:cxn ang="0">
                  <a:pos x="326" y="2"/>
                </a:cxn>
                <a:cxn ang="0">
                  <a:pos x="305" y="5"/>
                </a:cxn>
                <a:cxn ang="0">
                  <a:pos x="263" y="14"/>
                </a:cxn>
                <a:cxn ang="0">
                  <a:pos x="221" y="23"/>
                </a:cxn>
                <a:cxn ang="0">
                  <a:pos x="199" y="27"/>
                </a:cxn>
                <a:cxn ang="0">
                  <a:pos x="178" y="30"/>
                </a:cxn>
                <a:cxn ang="0">
                  <a:pos x="178" y="30"/>
                </a:cxn>
                <a:cxn ang="0">
                  <a:pos x="156" y="32"/>
                </a:cxn>
                <a:cxn ang="0">
                  <a:pos x="135" y="36"/>
                </a:cxn>
                <a:cxn ang="0">
                  <a:pos x="92" y="45"/>
                </a:cxn>
                <a:cxn ang="0">
                  <a:pos x="49" y="53"/>
                </a:cxn>
                <a:cxn ang="0">
                  <a:pos x="28" y="56"/>
                </a:cxn>
                <a:cxn ang="0">
                  <a:pos x="5" y="57"/>
                </a:cxn>
                <a:cxn ang="0">
                  <a:pos x="5" y="57"/>
                </a:cxn>
                <a:cxn ang="0">
                  <a:pos x="3" y="57"/>
                </a:cxn>
                <a:cxn ang="0">
                  <a:pos x="2" y="58"/>
                </a:cxn>
                <a:cxn ang="0">
                  <a:pos x="0" y="62"/>
                </a:cxn>
                <a:cxn ang="0">
                  <a:pos x="2" y="66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16" y="69"/>
                </a:cxn>
                <a:cxn ang="0">
                  <a:pos x="16" y="69"/>
                </a:cxn>
                <a:cxn ang="0">
                  <a:pos x="20" y="68"/>
                </a:cxn>
                <a:cxn ang="0">
                  <a:pos x="20" y="68"/>
                </a:cxn>
                <a:cxn ang="0">
                  <a:pos x="38" y="66"/>
                </a:cxn>
                <a:cxn ang="0">
                  <a:pos x="58" y="64"/>
                </a:cxn>
                <a:cxn ang="0">
                  <a:pos x="94" y="57"/>
                </a:cxn>
                <a:cxn ang="0">
                  <a:pos x="132" y="49"/>
                </a:cxn>
                <a:cxn ang="0">
                  <a:pos x="170" y="41"/>
                </a:cxn>
                <a:cxn ang="0">
                  <a:pos x="170" y="41"/>
                </a:cxn>
                <a:cxn ang="0">
                  <a:pos x="215" y="34"/>
                </a:cxn>
                <a:cxn ang="0">
                  <a:pos x="259" y="24"/>
                </a:cxn>
                <a:cxn ang="0">
                  <a:pos x="304" y="17"/>
                </a:cxn>
                <a:cxn ang="0">
                  <a:pos x="326" y="14"/>
                </a:cxn>
                <a:cxn ang="0">
                  <a:pos x="348" y="11"/>
                </a:cxn>
                <a:cxn ang="0">
                  <a:pos x="348" y="11"/>
                </a:cxn>
                <a:cxn ang="0">
                  <a:pos x="350" y="10"/>
                </a:cxn>
                <a:cxn ang="0">
                  <a:pos x="352" y="9"/>
                </a:cxn>
                <a:cxn ang="0">
                  <a:pos x="353" y="5"/>
                </a:cxn>
                <a:cxn ang="0">
                  <a:pos x="353" y="3"/>
                </a:cxn>
                <a:cxn ang="0">
                  <a:pos x="352" y="1"/>
                </a:cxn>
                <a:cxn ang="0">
                  <a:pos x="350" y="0"/>
                </a:cxn>
                <a:cxn ang="0">
                  <a:pos x="348" y="0"/>
                </a:cxn>
                <a:cxn ang="0">
                  <a:pos x="348" y="0"/>
                </a:cxn>
              </a:cxnLst>
              <a:rect l="0" t="0" r="r" b="b"/>
              <a:pathLst>
                <a:path w="353" h="69">
                  <a:moveTo>
                    <a:pt x="348" y="0"/>
                  </a:moveTo>
                  <a:lnTo>
                    <a:pt x="348" y="0"/>
                  </a:lnTo>
                  <a:lnTo>
                    <a:pt x="326" y="2"/>
                  </a:lnTo>
                  <a:lnTo>
                    <a:pt x="305" y="5"/>
                  </a:lnTo>
                  <a:lnTo>
                    <a:pt x="263" y="14"/>
                  </a:lnTo>
                  <a:lnTo>
                    <a:pt x="221" y="23"/>
                  </a:lnTo>
                  <a:lnTo>
                    <a:pt x="199" y="27"/>
                  </a:lnTo>
                  <a:lnTo>
                    <a:pt x="178" y="30"/>
                  </a:lnTo>
                  <a:lnTo>
                    <a:pt x="178" y="30"/>
                  </a:lnTo>
                  <a:lnTo>
                    <a:pt x="156" y="32"/>
                  </a:lnTo>
                  <a:lnTo>
                    <a:pt x="135" y="36"/>
                  </a:lnTo>
                  <a:lnTo>
                    <a:pt x="92" y="45"/>
                  </a:lnTo>
                  <a:lnTo>
                    <a:pt x="49" y="53"/>
                  </a:lnTo>
                  <a:lnTo>
                    <a:pt x="28" y="56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2" y="58"/>
                  </a:lnTo>
                  <a:lnTo>
                    <a:pt x="0" y="62"/>
                  </a:lnTo>
                  <a:lnTo>
                    <a:pt x="2" y="66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38" y="66"/>
                  </a:lnTo>
                  <a:lnTo>
                    <a:pt x="58" y="64"/>
                  </a:lnTo>
                  <a:lnTo>
                    <a:pt x="94" y="57"/>
                  </a:lnTo>
                  <a:lnTo>
                    <a:pt x="132" y="49"/>
                  </a:lnTo>
                  <a:lnTo>
                    <a:pt x="170" y="41"/>
                  </a:lnTo>
                  <a:lnTo>
                    <a:pt x="170" y="41"/>
                  </a:lnTo>
                  <a:lnTo>
                    <a:pt x="215" y="34"/>
                  </a:lnTo>
                  <a:lnTo>
                    <a:pt x="259" y="24"/>
                  </a:lnTo>
                  <a:lnTo>
                    <a:pt x="304" y="17"/>
                  </a:lnTo>
                  <a:lnTo>
                    <a:pt x="326" y="14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50" y="10"/>
                  </a:lnTo>
                  <a:lnTo>
                    <a:pt x="352" y="9"/>
                  </a:lnTo>
                  <a:lnTo>
                    <a:pt x="353" y="5"/>
                  </a:lnTo>
                  <a:lnTo>
                    <a:pt x="353" y="3"/>
                  </a:lnTo>
                  <a:lnTo>
                    <a:pt x="352" y="1"/>
                  </a:lnTo>
                  <a:lnTo>
                    <a:pt x="350" y="0"/>
                  </a:lnTo>
                  <a:lnTo>
                    <a:pt x="348" y="0"/>
                  </a:lnTo>
                  <a:lnTo>
                    <a:pt x="34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81" name="Freeform 393"/>
            <p:cNvSpPr/>
            <p:nvPr/>
          </p:nvSpPr>
          <p:spPr bwMode="auto">
            <a:xfrm>
              <a:off x="5421314" y="1193801"/>
              <a:ext cx="92075" cy="20638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17" y="4"/>
                </a:cxn>
                <a:cxn ang="0">
                  <a:pos x="209" y="5"/>
                </a:cxn>
                <a:cxn ang="0">
                  <a:pos x="194" y="5"/>
                </a:cxn>
                <a:cxn ang="0">
                  <a:pos x="194" y="5"/>
                </a:cxn>
                <a:cxn ang="0">
                  <a:pos x="179" y="6"/>
                </a:cxn>
                <a:cxn ang="0">
                  <a:pos x="166" y="10"/>
                </a:cxn>
                <a:cxn ang="0">
                  <a:pos x="139" y="17"/>
                </a:cxn>
                <a:cxn ang="0">
                  <a:pos x="139" y="17"/>
                </a:cxn>
                <a:cxn ang="0">
                  <a:pos x="72" y="31"/>
                </a:cxn>
                <a:cxn ang="0">
                  <a:pos x="38" y="36"/>
                </a:cxn>
                <a:cxn ang="0">
                  <a:pos x="22" y="39"/>
                </a:cxn>
                <a:cxn ang="0">
                  <a:pos x="5" y="40"/>
                </a:cxn>
                <a:cxn ang="0">
                  <a:pos x="5" y="40"/>
                </a:cxn>
                <a:cxn ang="0">
                  <a:pos x="3" y="40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1" y="50"/>
                </a:cxn>
                <a:cxn ang="0">
                  <a:pos x="3" y="51"/>
                </a:cxn>
                <a:cxn ang="0">
                  <a:pos x="5" y="51"/>
                </a:cxn>
                <a:cxn ang="0">
                  <a:pos x="5" y="51"/>
                </a:cxn>
                <a:cxn ang="0">
                  <a:pos x="21" y="51"/>
                </a:cxn>
                <a:cxn ang="0">
                  <a:pos x="37" y="48"/>
                </a:cxn>
                <a:cxn ang="0">
                  <a:pos x="68" y="43"/>
                </a:cxn>
                <a:cxn ang="0">
                  <a:pos x="131" y="30"/>
                </a:cxn>
                <a:cxn ang="0">
                  <a:pos x="131" y="30"/>
                </a:cxn>
                <a:cxn ang="0">
                  <a:pos x="166" y="22"/>
                </a:cxn>
                <a:cxn ang="0">
                  <a:pos x="184" y="18"/>
                </a:cxn>
                <a:cxn ang="0">
                  <a:pos x="201" y="17"/>
                </a:cxn>
                <a:cxn ang="0">
                  <a:pos x="201" y="17"/>
                </a:cxn>
                <a:cxn ang="0">
                  <a:pos x="217" y="16"/>
                </a:cxn>
                <a:cxn ang="0">
                  <a:pos x="224" y="14"/>
                </a:cxn>
                <a:cxn ang="0">
                  <a:pos x="230" y="10"/>
                </a:cxn>
                <a:cxn ang="0">
                  <a:pos x="230" y="10"/>
                </a:cxn>
                <a:cxn ang="0">
                  <a:pos x="233" y="9"/>
                </a:cxn>
                <a:cxn ang="0">
                  <a:pos x="233" y="6"/>
                </a:cxn>
                <a:cxn ang="0">
                  <a:pos x="233" y="2"/>
                </a:cxn>
                <a:cxn ang="0">
                  <a:pos x="229" y="0"/>
                </a:cxn>
                <a:cxn ang="0">
                  <a:pos x="228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3" h="51">
                  <a:moveTo>
                    <a:pt x="225" y="1"/>
                  </a:moveTo>
                  <a:lnTo>
                    <a:pt x="225" y="1"/>
                  </a:lnTo>
                  <a:lnTo>
                    <a:pt x="217" y="4"/>
                  </a:lnTo>
                  <a:lnTo>
                    <a:pt x="209" y="5"/>
                  </a:lnTo>
                  <a:lnTo>
                    <a:pt x="194" y="5"/>
                  </a:lnTo>
                  <a:lnTo>
                    <a:pt x="194" y="5"/>
                  </a:lnTo>
                  <a:lnTo>
                    <a:pt x="179" y="6"/>
                  </a:lnTo>
                  <a:lnTo>
                    <a:pt x="166" y="10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72" y="31"/>
                  </a:lnTo>
                  <a:lnTo>
                    <a:pt x="38" y="36"/>
                  </a:lnTo>
                  <a:lnTo>
                    <a:pt x="22" y="39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3" y="40"/>
                  </a:lnTo>
                  <a:lnTo>
                    <a:pt x="1" y="42"/>
                  </a:lnTo>
                  <a:lnTo>
                    <a:pt x="0" y="46"/>
                  </a:lnTo>
                  <a:lnTo>
                    <a:pt x="1" y="50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21" y="51"/>
                  </a:lnTo>
                  <a:lnTo>
                    <a:pt x="37" y="48"/>
                  </a:lnTo>
                  <a:lnTo>
                    <a:pt x="68" y="43"/>
                  </a:lnTo>
                  <a:lnTo>
                    <a:pt x="131" y="30"/>
                  </a:lnTo>
                  <a:lnTo>
                    <a:pt x="131" y="30"/>
                  </a:lnTo>
                  <a:lnTo>
                    <a:pt x="166" y="22"/>
                  </a:lnTo>
                  <a:lnTo>
                    <a:pt x="184" y="18"/>
                  </a:lnTo>
                  <a:lnTo>
                    <a:pt x="201" y="17"/>
                  </a:lnTo>
                  <a:lnTo>
                    <a:pt x="201" y="17"/>
                  </a:lnTo>
                  <a:lnTo>
                    <a:pt x="217" y="16"/>
                  </a:lnTo>
                  <a:lnTo>
                    <a:pt x="224" y="14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3" y="9"/>
                  </a:lnTo>
                  <a:lnTo>
                    <a:pt x="233" y="6"/>
                  </a:lnTo>
                  <a:lnTo>
                    <a:pt x="233" y="2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82" name="Freeform 394"/>
            <p:cNvSpPr/>
            <p:nvPr/>
          </p:nvSpPr>
          <p:spPr bwMode="auto">
            <a:xfrm>
              <a:off x="5537201" y="1117601"/>
              <a:ext cx="44450" cy="11113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108" y="0"/>
                </a:cxn>
                <a:cxn ang="0">
                  <a:pos x="57" y="11"/>
                </a:cxn>
                <a:cxn ang="0">
                  <a:pos x="32" y="15"/>
                </a:cxn>
                <a:cxn ang="0">
                  <a:pos x="6" y="17"/>
                </a:cxn>
                <a:cxn ang="0">
                  <a:pos x="6" y="17"/>
                </a:cxn>
                <a:cxn ang="0">
                  <a:pos x="4" y="17"/>
                </a:cxn>
                <a:cxn ang="0">
                  <a:pos x="2" y="19"/>
                </a:cxn>
                <a:cxn ang="0">
                  <a:pos x="0" y="23"/>
                </a:cxn>
                <a:cxn ang="0">
                  <a:pos x="2" y="26"/>
                </a:cxn>
                <a:cxn ang="0">
                  <a:pos x="4" y="28"/>
                </a:cxn>
                <a:cxn ang="0">
                  <a:pos x="6" y="29"/>
                </a:cxn>
                <a:cxn ang="0">
                  <a:pos x="6" y="29"/>
                </a:cxn>
                <a:cxn ang="0">
                  <a:pos x="20" y="28"/>
                </a:cxn>
                <a:cxn ang="0">
                  <a:pos x="33" y="26"/>
                </a:cxn>
                <a:cxn ang="0">
                  <a:pos x="58" y="21"/>
                </a:cxn>
                <a:cxn ang="0">
                  <a:pos x="110" y="11"/>
                </a:cxn>
                <a:cxn ang="0">
                  <a:pos x="110" y="11"/>
                </a:cxn>
                <a:cxn ang="0">
                  <a:pos x="113" y="11"/>
                </a:cxn>
                <a:cxn ang="0">
                  <a:pos x="114" y="8"/>
                </a:cxn>
                <a:cxn ang="0">
                  <a:pos x="114" y="7"/>
                </a:cxn>
                <a:cxn ang="0">
                  <a:pos x="114" y="4"/>
                </a:cxn>
                <a:cxn ang="0">
                  <a:pos x="112" y="2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8" y="0"/>
                </a:cxn>
              </a:cxnLst>
              <a:rect l="0" t="0" r="r" b="b"/>
              <a:pathLst>
                <a:path w="114" h="29">
                  <a:moveTo>
                    <a:pt x="108" y="0"/>
                  </a:moveTo>
                  <a:lnTo>
                    <a:pt x="108" y="0"/>
                  </a:lnTo>
                  <a:lnTo>
                    <a:pt x="57" y="11"/>
                  </a:lnTo>
                  <a:lnTo>
                    <a:pt x="32" y="15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2" y="19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4" y="28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20" y="28"/>
                  </a:lnTo>
                  <a:lnTo>
                    <a:pt x="33" y="26"/>
                  </a:lnTo>
                  <a:lnTo>
                    <a:pt x="58" y="21"/>
                  </a:lnTo>
                  <a:lnTo>
                    <a:pt x="110" y="11"/>
                  </a:lnTo>
                  <a:lnTo>
                    <a:pt x="110" y="11"/>
                  </a:lnTo>
                  <a:lnTo>
                    <a:pt x="113" y="11"/>
                  </a:lnTo>
                  <a:lnTo>
                    <a:pt x="114" y="8"/>
                  </a:lnTo>
                  <a:lnTo>
                    <a:pt x="114" y="7"/>
                  </a:lnTo>
                  <a:lnTo>
                    <a:pt x="114" y="4"/>
                  </a:lnTo>
                  <a:lnTo>
                    <a:pt x="112" y="2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83" name="Freeform 395"/>
            <p:cNvSpPr/>
            <p:nvPr/>
          </p:nvSpPr>
          <p:spPr bwMode="auto">
            <a:xfrm>
              <a:off x="5481639" y="1184276"/>
              <a:ext cx="198438" cy="82550"/>
            </a:xfrm>
            <a:custGeom>
              <a:avLst/>
              <a:gdLst/>
              <a:ahLst/>
              <a:cxnLst>
                <a:cxn ang="0">
                  <a:pos x="492" y="0"/>
                </a:cxn>
                <a:cxn ang="0">
                  <a:pos x="492" y="0"/>
                </a:cxn>
                <a:cxn ang="0">
                  <a:pos x="478" y="1"/>
                </a:cxn>
                <a:cxn ang="0">
                  <a:pos x="463" y="5"/>
                </a:cxn>
                <a:cxn ang="0">
                  <a:pos x="449" y="10"/>
                </a:cxn>
                <a:cxn ang="0">
                  <a:pos x="434" y="15"/>
                </a:cxn>
                <a:cxn ang="0">
                  <a:pos x="407" y="28"/>
                </a:cxn>
                <a:cxn ang="0">
                  <a:pos x="381" y="40"/>
                </a:cxn>
                <a:cxn ang="0">
                  <a:pos x="381" y="40"/>
                </a:cxn>
                <a:cxn ang="0">
                  <a:pos x="314" y="66"/>
                </a:cxn>
                <a:cxn ang="0">
                  <a:pos x="247" y="91"/>
                </a:cxn>
                <a:cxn ang="0">
                  <a:pos x="247" y="91"/>
                </a:cxn>
                <a:cxn ang="0">
                  <a:pos x="188" y="113"/>
                </a:cxn>
                <a:cxn ang="0">
                  <a:pos x="158" y="125"/>
                </a:cxn>
                <a:cxn ang="0">
                  <a:pos x="128" y="137"/>
                </a:cxn>
                <a:cxn ang="0">
                  <a:pos x="128" y="137"/>
                </a:cxn>
                <a:cxn ang="0">
                  <a:pos x="114" y="145"/>
                </a:cxn>
                <a:cxn ang="0">
                  <a:pos x="98" y="153"/>
                </a:cxn>
                <a:cxn ang="0">
                  <a:pos x="68" y="170"/>
                </a:cxn>
                <a:cxn ang="0">
                  <a:pos x="54" y="177"/>
                </a:cxn>
                <a:cxn ang="0">
                  <a:pos x="38" y="184"/>
                </a:cxn>
                <a:cxn ang="0">
                  <a:pos x="21" y="189"/>
                </a:cxn>
                <a:cxn ang="0">
                  <a:pos x="4" y="193"/>
                </a:cxn>
                <a:cxn ang="0">
                  <a:pos x="4" y="193"/>
                </a:cxn>
                <a:cxn ang="0">
                  <a:pos x="3" y="194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3" y="204"/>
                </a:cxn>
                <a:cxn ang="0">
                  <a:pos x="5" y="205"/>
                </a:cxn>
                <a:cxn ang="0">
                  <a:pos x="8" y="205"/>
                </a:cxn>
                <a:cxn ang="0">
                  <a:pos x="8" y="205"/>
                </a:cxn>
                <a:cxn ang="0">
                  <a:pos x="21" y="201"/>
                </a:cxn>
                <a:cxn ang="0">
                  <a:pos x="35" y="197"/>
                </a:cxn>
                <a:cxn ang="0">
                  <a:pos x="48" y="192"/>
                </a:cxn>
                <a:cxn ang="0">
                  <a:pos x="62" y="187"/>
                </a:cxn>
                <a:cxn ang="0">
                  <a:pos x="86" y="172"/>
                </a:cxn>
                <a:cxn ang="0">
                  <a:pos x="110" y="159"/>
                </a:cxn>
                <a:cxn ang="0">
                  <a:pos x="110" y="159"/>
                </a:cxn>
                <a:cxn ang="0">
                  <a:pos x="126" y="151"/>
                </a:cxn>
                <a:cxn ang="0">
                  <a:pos x="140" y="145"/>
                </a:cxn>
                <a:cxn ang="0">
                  <a:pos x="171" y="132"/>
                </a:cxn>
                <a:cxn ang="0">
                  <a:pos x="203" y="121"/>
                </a:cxn>
                <a:cxn ang="0">
                  <a:pos x="233" y="109"/>
                </a:cxn>
                <a:cxn ang="0">
                  <a:pos x="233" y="109"/>
                </a:cxn>
                <a:cxn ang="0">
                  <a:pos x="293" y="86"/>
                </a:cxn>
                <a:cxn ang="0">
                  <a:pos x="355" y="62"/>
                </a:cxn>
                <a:cxn ang="0">
                  <a:pos x="355" y="62"/>
                </a:cxn>
                <a:cxn ang="0">
                  <a:pos x="423" y="35"/>
                </a:cxn>
                <a:cxn ang="0">
                  <a:pos x="423" y="35"/>
                </a:cxn>
                <a:cxn ang="0">
                  <a:pos x="457" y="21"/>
                </a:cxn>
                <a:cxn ang="0">
                  <a:pos x="474" y="14"/>
                </a:cxn>
                <a:cxn ang="0">
                  <a:pos x="483" y="11"/>
                </a:cxn>
                <a:cxn ang="0">
                  <a:pos x="492" y="10"/>
                </a:cxn>
                <a:cxn ang="0">
                  <a:pos x="492" y="10"/>
                </a:cxn>
                <a:cxn ang="0">
                  <a:pos x="493" y="10"/>
                </a:cxn>
                <a:cxn ang="0">
                  <a:pos x="496" y="9"/>
                </a:cxn>
                <a:cxn ang="0">
                  <a:pos x="497" y="5"/>
                </a:cxn>
                <a:cxn ang="0">
                  <a:pos x="497" y="2"/>
                </a:cxn>
                <a:cxn ang="0">
                  <a:pos x="496" y="1"/>
                </a:cxn>
                <a:cxn ang="0">
                  <a:pos x="493" y="0"/>
                </a:cxn>
                <a:cxn ang="0">
                  <a:pos x="492" y="0"/>
                </a:cxn>
                <a:cxn ang="0">
                  <a:pos x="492" y="0"/>
                </a:cxn>
              </a:cxnLst>
              <a:rect l="0" t="0" r="r" b="b"/>
              <a:pathLst>
                <a:path w="497" h="205">
                  <a:moveTo>
                    <a:pt x="492" y="0"/>
                  </a:moveTo>
                  <a:lnTo>
                    <a:pt x="492" y="0"/>
                  </a:lnTo>
                  <a:lnTo>
                    <a:pt x="478" y="1"/>
                  </a:lnTo>
                  <a:lnTo>
                    <a:pt x="463" y="5"/>
                  </a:lnTo>
                  <a:lnTo>
                    <a:pt x="449" y="10"/>
                  </a:lnTo>
                  <a:lnTo>
                    <a:pt x="434" y="15"/>
                  </a:lnTo>
                  <a:lnTo>
                    <a:pt x="407" y="28"/>
                  </a:lnTo>
                  <a:lnTo>
                    <a:pt x="381" y="40"/>
                  </a:lnTo>
                  <a:lnTo>
                    <a:pt x="381" y="40"/>
                  </a:lnTo>
                  <a:lnTo>
                    <a:pt x="314" y="66"/>
                  </a:lnTo>
                  <a:lnTo>
                    <a:pt x="247" y="91"/>
                  </a:lnTo>
                  <a:lnTo>
                    <a:pt x="247" y="91"/>
                  </a:lnTo>
                  <a:lnTo>
                    <a:pt x="188" y="113"/>
                  </a:lnTo>
                  <a:lnTo>
                    <a:pt x="158" y="125"/>
                  </a:lnTo>
                  <a:lnTo>
                    <a:pt x="128" y="137"/>
                  </a:lnTo>
                  <a:lnTo>
                    <a:pt x="128" y="137"/>
                  </a:lnTo>
                  <a:lnTo>
                    <a:pt x="114" y="145"/>
                  </a:lnTo>
                  <a:lnTo>
                    <a:pt x="98" y="153"/>
                  </a:lnTo>
                  <a:lnTo>
                    <a:pt x="68" y="170"/>
                  </a:lnTo>
                  <a:lnTo>
                    <a:pt x="54" y="177"/>
                  </a:lnTo>
                  <a:lnTo>
                    <a:pt x="38" y="184"/>
                  </a:lnTo>
                  <a:lnTo>
                    <a:pt x="21" y="189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3" y="194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4"/>
                  </a:lnTo>
                  <a:lnTo>
                    <a:pt x="5" y="205"/>
                  </a:lnTo>
                  <a:lnTo>
                    <a:pt x="8" y="205"/>
                  </a:lnTo>
                  <a:lnTo>
                    <a:pt x="8" y="205"/>
                  </a:lnTo>
                  <a:lnTo>
                    <a:pt x="21" y="201"/>
                  </a:lnTo>
                  <a:lnTo>
                    <a:pt x="35" y="197"/>
                  </a:lnTo>
                  <a:lnTo>
                    <a:pt x="48" y="192"/>
                  </a:lnTo>
                  <a:lnTo>
                    <a:pt x="62" y="187"/>
                  </a:lnTo>
                  <a:lnTo>
                    <a:pt x="86" y="172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26" y="151"/>
                  </a:lnTo>
                  <a:lnTo>
                    <a:pt x="140" y="145"/>
                  </a:lnTo>
                  <a:lnTo>
                    <a:pt x="171" y="132"/>
                  </a:lnTo>
                  <a:lnTo>
                    <a:pt x="203" y="121"/>
                  </a:lnTo>
                  <a:lnTo>
                    <a:pt x="233" y="109"/>
                  </a:lnTo>
                  <a:lnTo>
                    <a:pt x="233" y="109"/>
                  </a:lnTo>
                  <a:lnTo>
                    <a:pt x="293" y="86"/>
                  </a:lnTo>
                  <a:lnTo>
                    <a:pt x="355" y="62"/>
                  </a:lnTo>
                  <a:lnTo>
                    <a:pt x="355" y="62"/>
                  </a:lnTo>
                  <a:lnTo>
                    <a:pt x="423" y="35"/>
                  </a:lnTo>
                  <a:lnTo>
                    <a:pt x="423" y="35"/>
                  </a:lnTo>
                  <a:lnTo>
                    <a:pt x="457" y="21"/>
                  </a:lnTo>
                  <a:lnTo>
                    <a:pt x="474" y="14"/>
                  </a:lnTo>
                  <a:lnTo>
                    <a:pt x="483" y="11"/>
                  </a:lnTo>
                  <a:lnTo>
                    <a:pt x="492" y="10"/>
                  </a:lnTo>
                  <a:lnTo>
                    <a:pt x="492" y="10"/>
                  </a:lnTo>
                  <a:lnTo>
                    <a:pt x="493" y="10"/>
                  </a:lnTo>
                  <a:lnTo>
                    <a:pt x="496" y="9"/>
                  </a:lnTo>
                  <a:lnTo>
                    <a:pt x="497" y="5"/>
                  </a:lnTo>
                  <a:lnTo>
                    <a:pt x="497" y="2"/>
                  </a:lnTo>
                  <a:lnTo>
                    <a:pt x="496" y="1"/>
                  </a:lnTo>
                  <a:lnTo>
                    <a:pt x="493" y="0"/>
                  </a:lnTo>
                  <a:lnTo>
                    <a:pt x="492" y="0"/>
                  </a:lnTo>
                  <a:lnTo>
                    <a:pt x="49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84" name="Freeform 396"/>
            <p:cNvSpPr/>
            <p:nvPr/>
          </p:nvSpPr>
          <p:spPr bwMode="auto">
            <a:xfrm>
              <a:off x="5664201" y="1103313"/>
              <a:ext cx="76200" cy="76200"/>
            </a:xfrm>
            <a:custGeom>
              <a:avLst/>
              <a:gdLst/>
              <a:ahLst/>
              <a:cxnLst>
                <a:cxn ang="0">
                  <a:pos x="186" y="0"/>
                </a:cxn>
                <a:cxn ang="0">
                  <a:pos x="186" y="0"/>
                </a:cxn>
                <a:cxn ang="0">
                  <a:pos x="178" y="3"/>
                </a:cxn>
                <a:cxn ang="0">
                  <a:pos x="171" y="7"/>
                </a:cxn>
                <a:cxn ang="0">
                  <a:pos x="166" y="12"/>
                </a:cxn>
                <a:cxn ang="0">
                  <a:pos x="161" y="19"/>
                </a:cxn>
                <a:cxn ang="0">
                  <a:pos x="161" y="19"/>
                </a:cxn>
                <a:cxn ang="0">
                  <a:pos x="135" y="49"/>
                </a:cxn>
                <a:cxn ang="0">
                  <a:pos x="107" y="77"/>
                </a:cxn>
                <a:cxn ang="0">
                  <a:pos x="107" y="77"/>
                </a:cxn>
                <a:cxn ang="0">
                  <a:pos x="82" y="105"/>
                </a:cxn>
                <a:cxn ang="0">
                  <a:pos x="57" y="134"/>
                </a:cxn>
                <a:cxn ang="0">
                  <a:pos x="44" y="147"/>
                </a:cxn>
                <a:cxn ang="0">
                  <a:pos x="31" y="160"/>
                </a:cxn>
                <a:cxn ang="0">
                  <a:pos x="17" y="173"/>
                </a:cxn>
                <a:cxn ang="0">
                  <a:pos x="3" y="183"/>
                </a:cxn>
                <a:cxn ang="0">
                  <a:pos x="3" y="183"/>
                </a:cxn>
                <a:cxn ang="0">
                  <a:pos x="0" y="185"/>
                </a:cxn>
                <a:cxn ang="0">
                  <a:pos x="0" y="187"/>
                </a:cxn>
                <a:cxn ang="0">
                  <a:pos x="0" y="191"/>
                </a:cxn>
                <a:cxn ang="0">
                  <a:pos x="4" y="194"/>
                </a:cxn>
                <a:cxn ang="0">
                  <a:pos x="5" y="194"/>
                </a:cxn>
                <a:cxn ang="0">
                  <a:pos x="8" y="193"/>
                </a:cxn>
                <a:cxn ang="0">
                  <a:pos x="8" y="193"/>
                </a:cxn>
                <a:cxn ang="0">
                  <a:pos x="20" y="185"/>
                </a:cxn>
                <a:cxn ang="0">
                  <a:pos x="31" y="174"/>
                </a:cxn>
                <a:cxn ang="0">
                  <a:pos x="54" y="153"/>
                </a:cxn>
                <a:cxn ang="0">
                  <a:pos x="74" y="131"/>
                </a:cxn>
                <a:cxn ang="0">
                  <a:pos x="94" y="109"/>
                </a:cxn>
                <a:cxn ang="0">
                  <a:pos x="94" y="109"/>
                </a:cxn>
                <a:cxn ang="0">
                  <a:pos x="140" y="55"/>
                </a:cxn>
                <a:cxn ang="0">
                  <a:pos x="140" y="55"/>
                </a:cxn>
                <a:cxn ang="0">
                  <a:pos x="150" y="43"/>
                </a:cxn>
                <a:cxn ang="0">
                  <a:pos x="162" y="30"/>
                </a:cxn>
                <a:cxn ang="0">
                  <a:pos x="169" y="24"/>
                </a:cxn>
                <a:cxn ang="0">
                  <a:pos x="175" y="17"/>
                </a:cxn>
                <a:cxn ang="0">
                  <a:pos x="183" y="13"/>
                </a:cxn>
                <a:cxn ang="0">
                  <a:pos x="190" y="11"/>
                </a:cxn>
                <a:cxn ang="0">
                  <a:pos x="190" y="11"/>
                </a:cxn>
                <a:cxn ang="0">
                  <a:pos x="191" y="9"/>
                </a:cxn>
                <a:cxn ang="0">
                  <a:pos x="192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0"/>
                </a:cxn>
                <a:cxn ang="0">
                  <a:pos x="188" y="0"/>
                </a:cxn>
                <a:cxn ang="0">
                  <a:pos x="186" y="0"/>
                </a:cxn>
                <a:cxn ang="0">
                  <a:pos x="186" y="0"/>
                </a:cxn>
              </a:cxnLst>
              <a:rect l="0" t="0" r="r" b="b"/>
              <a:pathLst>
                <a:path w="194" h="194">
                  <a:moveTo>
                    <a:pt x="186" y="0"/>
                  </a:moveTo>
                  <a:lnTo>
                    <a:pt x="186" y="0"/>
                  </a:lnTo>
                  <a:lnTo>
                    <a:pt x="178" y="3"/>
                  </a:lnTo>
                  <a:lnTo>
                    <a:pt x="171" y="7"/>
                  </a:lnTo>
                  <a:lnTo>
                    <a:pt x="166" y="12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35" y="49"/>
                  </a:lnTo>
                  <a:lnTo>
                    <a:pt x="107" y="77"/>
                  </a:lnTo>
                  <a:lnTo>
                    <a:pt x="107" y="77"/>
                  </a:lnTo>
                  <a:lnTo>
                    <a:pt x="82" y="105"/>
                  </a:lnTo>
                  <a:lnTo>
                    <a:pt x="57" y="134"/>
                  </a:lnTo>
                  <a:lnTo>
                    <a:pt x="44" y="147"/>
                  </a:lnTo>
                  <a:lnTo>
                    <a:pt x="31" y="160"/>
                  </a:lnTo>
                  <a:lnTo>
                    <a:pt x="17" y="173"/>
                  </a:lnTo>
                  <a:lnTo>
                    <a:pt x="3" y="183"/>
                  </a:lnTo>
                  <a:lnTo>
                    <a:pt x="3" y="183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0" y="191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8" y="193"/>
                  </a:lnTo>
                  <a:lnTo>
                    <a:pt x="8" y="193"/>
                  </a:lnTo>
                  <a:lnTo>
                    <a:pt x="20" y="185"/>
                  </a:lnTo>
                  <a:lnTo>
                    <a:pt x="31" y="174"/>
                  </a:lnTo>
                  <a:lnTo>
                    <a:pt x="54" y="153"/>
                  </a:lnTo>
                  <a:lnTo>
                    <a:pt x="74" y="131"/>
                  </a:lnTo>
                  <a:lnTo>
                    <a:pt x="94" y="109"/>
                  </a:lnTo>
                  <a:lnTo>
                    <a:pt x="94" y="109"/>
                  </a:lnTo>
                  <a:lnTo>
                    <a:pt x="140" y="55"/>
                  </a:lnTo>
                  <a:lnTo>
                    <a:pt x="140" y="55"/>
                  </a:lnTo>
                  <a:lnTo>
                    <a:pt x="150" y="43"/>
                  </a:lnTo>
                  <a:lnTo>
                    <a:pt x="162" y="30"/>
                  </a:lnTo>
                  <a:lnTo>
                    <a:pt x="169" y="24"/>
                  </a:lnTo>
                  <a:lnTo>
                    <a:pt x="175" y="17"/>
                  </a:lnTo>
                  <a:lnTo>
                    <a:pt x="183" y="13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1" y="9"/>
                  </a:lnTo>
                  <a:lnTo>
                    <a:pt x="192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0"/>
                  </a:lnTo>
                  <a:lnTo>
                    <a:pt x="188" y="0"/>
                  </a:lnTo>
                  <a:lnTo>
                    <a:pt x="186" y="0"/>
                  </a:lnTo>
                  <a:lnTo>
                    <a:pt x="18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85" name="Freeform 397"/>
            <p:cNvSpPr/>
            <p:nvPr/>
          </p:nvSpPr>
          <p:spPr bwMode="auto">
            <a:xfrm>
              <a:off x="5715001" y="1112838"/>
              <a:ext cx="82550" cy="103188"/>
            </a:xfrm>
            <a:custGeom>
              <a:avLst/>
              <a:gdLst/>
              <a:ahLst/>
              <a:cxnLst>
                <a:cxn ang="0">
                  <a:pos x="195" y="1"/>
                </a:cxn>
                <a:cxn ang="0">
                  <a:pos x="195" y="1"/>
                </a:cxn>
                <a:cxn ang="0">
                  <a:pos x="170" y="28"/>
                </a:cxn>
                <a:cxn ang="0">
                  <a:pos x="145" y="57"/>
                </a:cxn>
                <a:cxn ang="0">
                  <a:pos x="121" y="87"/>
                </a:cxn>
                <a:cxn ang="0">
                  <a:pos x="99" y="116"/>
                </a:cxn>
                <a:cxn ang="0">
                  <a:pos x="99" y="116"/>
                </a:cxn>
                <a:cxn ang="0">
                  <a:pos x="72" y="154"/>
                </a:cxn>
                <a:cxn ang="0">
                  <a:pos x="59" y="173"/>
                </a:cxn>
                <a:cxn ang="0">
                  <a:pos x="44" y="192"/>
                </a:cxn>
                <a:cxn ang="0">
                  <a:pos x="44" y="192"/>
                </a:cxn>
                <a:cxn ang="0">
                  <a:pos x="34" y="207"/>
                </a:cxn>
                <a:cxn ang="0">
                  <a:pos x="23" y="223"/>
                </a:cxn>
                <a:cxn ang="0">
                  <a:pos x="13" y="238"/>
                </a:cxn>
                <a:cxn ang="0">
                  <a:pos x="1" y="252"/>
                </a:cxn>
                <a:cxn ang="0">
                  <a:pos x="1" y="252"/>
                </a:cxn>
                <a:cxn ang="0">
                  <a:pos x="0" y="255"/>
                </a:cxn>
                <a:cxn ang="0">
                  <a:pos x="0" y="257"/>
                </a:cxn>
                <a:cxn ang="0">
                  <a:pos x="1" y="260"/>
                </a:cxn>
                <a:cxn ang="0">
                  <a:pos x="5" y="262"/>
                </a:cxn>
                <a:cxn ang="0">
                  <a:pos x="8" y="262"/>
                </a:cxn>
                <a:cxn ang="0">
                  <a:pos x="9" y="260"/>
                </a:cxn>
                <a:cxn ang="0">
                  <a:pos x="9" y="260"/>
                </a:cxn>
                <a:cxn ang="0">
                  <a:pos x="19" y="248"/>
                </a:cxn>
                <a:cxn ang="0">
                  <a:pos x="28" y="235"/>
                </a:cxn>
                <a:cxn ang="0">
                  <a:pos x="36" y="222"/>
                </a:cxn>
                <a:cxn ang="0">
                  <a:pos x="46" y="209"/>
                </a:cxn>
                <a:cxn ang="0">
                  <a:pos x="46" y="209"/>
                </a:cxn>
                <a:cxn ang="0">
                  <a:pos x="69" y="179"/>
                </a:cxn>
                <a:cxn ang="0">
                  <a:pos x="90" y="147"/>
                </a:cxn>
                <a:cxn ang="0">
                  <a:pos x="90" y="147"/>
                </a:cxn>
                <a:cxn ang="0">
                  <a:pos x="116" y="111"/>
                </a:cxn>
                <a:cxn ang="0">
                  <a:pos x="144" y="75"/>
                </a:cxn>
                <a:cxn ang="0">
                  <a:pos x="172" y="41"/>
                </a:cxn>
                <a:cxn ang="0">
                  <a:pos x="204" y="9"/>
                </a:cxn>
                <a:cxn ang="0">
                  <a:pos x="204" y="9"/>
                </a:cxn>
                <a:cxn ang="0">
                  <a:pos x="205" y="7"/>
                </a:cxn>
                <a:cxn ang="0">
                  <a:pos x="205" y="5"/>
                </a:cxn>
                <a:cxn ang="0">
                  <a:pos x="204" y="1"/>
                </a:cxn>
                <a:cxn ang="0">
                  <a:pos x="200" y="0"/>
                </a:cxn>
                <a:cxn ang="0">
                  <a:pos x="197" y="0"/>
                </a:cxn>
                <a:cxn ang="0">
                  <a:pos x="195" y="1"/>
                </a:cxn>
                <a:cxn ang="0">
                  <a:pos x="195" y="1"/>
                </a:cxn>
              </a:cxnLst>
              <a:rect l="0" t="0" r="r" b="b"/>
              <a:pathLst>
                <a:path w="205" h="262">
                  <a:moveTo>
                    <a:pt x="195" y="1"/>
                  </a:moveTo>
                  <a:lnTo>
                    <a:pt x="195" y="1"/>
                  </a:lnTo>
                  <a:lnTo>
                    <a:pt x="170" y="28"/>
                  </a:lnTo>
                  <a:lnTo>
                    <a:pt x="145" y="57"/>
                  </a:lnTo>
                  <a:lnTo>
                    <a:pt x="121" y="87"/>
                  </a:lnTo>
                  <a:lnTo>
                    <a:pt x="99" y="116"/>
                  </a:lnTo>
                  <a:lnTo>
                    <a:pt x="99" y="116"/>
                  </a:lnTo>
                  <a:lnTo>
                    <a:pt x="72" y="154"/>
                  </a:lnTo>
                  <a:lnTo>
                    <a:pt x="59" y="173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34" y="207"/>
                  </a:lnTo>
                  <a:lnTo>
                    <a:pt x="23" y="223"/>
                  </a:lnTo>
                  <a:lnTo>
                    <a:pt x="13" y="238"/>
                  </a:lnTo>
                  <a:lnTo>
                    <a:pt x="1" y="252"/>
                  </a:lnTo>
                  <a:lnTo>
                    <a:pt x="1" y="252"/>
                  </a:lnTo>
                  <a:lnTo>
                    <a:pt x="0" y="255"/>
                  </a:lnTo>
                  <a:lnTo>
                    <a:pt x="0" y="257"/>
                  </a:lnTo>
                  <a:lnTo>
                    <a:pt x="1" y="260"/>
                  </a:lnTo>
                  <a:lnTo>
                    <a:pt x="5" y="262"/>
                  </a:lnTo>
                  <a:lnTo>
                    <a:pt x="8" y="262"/>
                  </a:lnTo>
                  <a:lnTo>
                    <a:pt x="9" y="260"/>
                  </a:lnTo>
                  <a:lnTo>
                    <a:pt x="9" y="260"/>
                  </a:lnTo>
                  <a:lnTo>
                    <a:pt x="19" y="248"/>
                  </a:lnTo>
                  <a:lnTo>
                    <a:pt x="28" y="235"/>
                  </a:lnTo>
                  <a:lnTo>
                    <a:pt x="36" y="222"/>
                  </a:lnTo>
                  <a:lnTo>
                    <a:pt x="46" y="209"/>
                  </a:lnTo>
                  <a:lnTo>
                    <a:pt x="46" y="209"/>
                  </a:lnTo>
                  <a:lnTo>
                    <a:pt x="69" y="179"/>
                  </a:lnTo>
                  <a:lnTo>
                    <a:pt x="90" y="147"/>
                  </a:lnTo>
                  <a:lnTo>
                    <a:pt x="90" y="147"/>
                  </a:lnTo>
                  <a:lnTo>
                    <a:pt x="116" y="111"/>
                  </a:lnTo>
                  <a:lnTo>
                    <a:pt x="144" y="75"/>
                  </a:lnTo>
                  <a:lnTo>
                    <a:pt x="172" y="41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5" y="7"/>
                  </a:lnTo>
                  <a:lnTo>
                    <a:pt x="205" y="5"/>
                  </a:lnTo>
                  <a:lnTo>
                    <a:pt x="204" y="1"/>
                  </a:lnTo>
                  <a:lnTo>
                    <a:pt x="200" y="0"/>
                  </a:lnTo>
                  <a:lnTo>
                    <a:pt x="197" y="0"/>
                  </a:lnTo>
                  <a:lnTo>
                    <a:pt x="195" y="1"/>
                  </a:lnTo>
                  <a:lnTo>
                    <a:pt x="19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86" name="Freeform 398"/>
            <p:cNvSpPr/>
            <p:nvPr/>
          </p:nvSpPr>
          <p:spPr bwMode="auto">
            <a:xfrm>
              <a:off x="5797551" y="1162051"/>
              <a:ext cx="90488" cy="42863"/>
            </a:xfrm>
            <a:custGeom>
              <a:avLst/>
              <a:gdLst/>
              <a:ahLst/>
              <a:cxnLst>
                <a:cxn ang="0">
                  <a:pos x="221" y="0"/>
                </a:cxn>
                <a:cxn ang="0">
                  <a:pos x="221" y="0"/>
                </a:cxn>
                <a:cxn ang="0">
                  <a:pos x="170" y="20"/>
                </a:cxn>
                <a:cxn ang="0">
                  <a:pos x="145" y="30"/>
                </a:cxn>
                <a:cxn ang="0">
                  <a:pos x="122" y="42"/>
                </a:cxn>
                <a:cxn ang="0">
                  <a:pos x="122" y="42"/>
                </a:cxn>
                <a:cxn ang="0">
                  <a:pos x="107" y="47"/>
                </a:cxn>
                <a:cxn ang="0">
                  <a:pos x="94" y="52"/>
                </a:cxn>
                <a:cxn ang="0">
                  <a:pos x="81" y="58"/>
                </a:cxn>
                <a:cxn ang="0">
                  <a:pos x="68" y="64"/>
                </a:cxn>
                <a:cxn ang="0">
                  <a:pos x="68" y="64"/>
                </a:cxn>
                <a:cxn ang="0">
                  <a:pos x="54" y="73"/>
                </a:cxn>
                <a:cxn ang="0">
                  <a:pos x="38" y="84"/>
                </a:cxn>
                <a:cxn ang="0">
                  <a:pos x="31" y="88"/>
                </a:cxn>
                <a:cxn ang="0">
                  <a:pos x="22" y="93"/>
                </a:cxn>
                <a:cxn ang="0">
                  <a:pos x="14" y="96"/>
                </a:cxn>
                <a:cxn ang="0">
                  <a:pos x="5" y="97"/>
                </a:cxn>
                <a:cxn ang="0">
                  <a:pos x="5" y="97"/>
                </a:cxn>
                <a:cxn ang="0">
                  <a:pos x="3" y="98"/>
                </a:cxn>
                <a:cxn ang="0">
                  <a:pos x="1" y="99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3" y="109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18" y="106"/>
                </a:cxn>
                <a:cxn ang="0">
                  <a:pos x="30" y="102"/>
                </a:cxn>
                <a:cxn ang="0">
                  <a:pos x="42" y="96"/>
                </a:cxn>
                <a:cxn ang="0">
                  <a:pos x="54" y="89"/>
                </a:cxn>
                <a:cxn ang="0">
                  <a:pos x="76" y="75"/>
                </a:cxn>
                <a:cxn ang="0">
                  <a:pos x="86" y="68"/>
                </a:cxn>
                <a:cxn ang="0">
                  <a:pos x="98" y="63"/>
                </a:cxn>
                <a:cxn ang="0">
                  <a:pos x="98" y="63"/>
                </a:cxn>
                <a:cxn ang="0">
                  <a:pos x="161" y="37"/>
                </a:cxn>
                <a:cxn ang="0">
                  <a:pos x="192" y="24"/>
                </a:cxn>
                <a:cxn ang="0">
                  <a:pos x="224" y="12"/>
                </a:cxn>
                <a:cxn ang="0">
                  <a:pos x="224" y="12"/>
                </a:cxn>
                <a:cxn ang="0">
                  <a:pos x="226" y="11"/>
                </a:cxn>
                <a:cxn ang="0">
                  <a:pos x="228" y="8"/>
                </a:cxn>
                <a:cxn ang="0">
                  <a:pos x="228" y="4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4" y="0"/>
                </a:cxn>
                <a:cxn ang="0">
                  <a:pos x="221" y="0"/>
                </a:cxn>
                <a:cxn ang="0">
                  <a:pos x="221" y="0"/>
                </a:cxn>
              </a:cxnLst>
              <a:rect l="0" t="0" r="r" b="b"/>
              <a:pathLst>
                <a:path w="228" h="109">
                  <a:moveTo>
                    <a:pt x="221" y="0"/>
                  </a:moveTo>
                  <a:lnTo>
                    <a:pt x="221" y="0"/>
                  </a:lnTo>
                  <a:lnTo>
                    <a:pt x="170" y="20"/>
                  </a:lnTo>
                  <a:lnTo>
                    <a:pt x="145" y="30"/>
                  </a:lnTo>
                  <a:lnTo>
                    <a:pt x="122" y="42"/>
                  </a:lnTo>
                  <a:lnTo>
                    <a:pt x="122" y="42"/>
                  </a:lnTo>
                  <a:lnTo>
                    <a:pt x="107" y="47"/>
                  </a:lnTo>
                  <a:lnTo>
                    <a:pt x="94" y="52"/>
                  </a:lnTo>
                  <a:lnTo>
                    <a:pt x="81" y="58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54" y="73"/>
                  </a:lnTo>
                  <a:lnTo>
                    <a:pt x="38" y="84"/>
                  </a:lnTo>
                  <a:lnTo>
                    <a:pt x="31" y="88"/>
                  </a:lnTo>
                  <a:lnTo>
                    <a:pt x="22" y="93"/>
                  </a:lnTo>
                  <a:lnTo>
                    <a:pt x="14" y="96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3" y="98"/>
                  </a:lnTo>
                  <a:lnTo>
                    <a:pt x="1" y="99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3" y="109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18" y="106"/>
                  </a:lnTo>
                  <a:lnTo>
                    <a:pt x="30" y="102"/>
                  </a:lnTo>
                  <a:lnTo>
                    <a:pt x="42" y="96"/>
                  </a:lnTo>
                  <a:lnTo>
                    <a:pt x="54" y="89"/>
                  </a:lnTo>
                  <a:lnTo>
                    <a:pt x="76" y="75"/>
                  </a:lnTo>
                  <a:lnTo>
                    <a:pt x="86" y="68"/>
                  </a:lnTo>
                  <a:lnTo>
                    <a:pt x="98" y="63"/>
                  </a:lnTo>
                  <a:lnTo>
                    <a:pt x="98" y="63"/>
                  </a:lnTo>
                  <a:lnTo>
                    <a:pt x="161" y="37"/>
                  </a:lnTo>
                  <a:lnTo>
                    <a:pt x="192" y="24"/>
                  </a:lnTo>
                  <a:lnTo>
                    <a:pt x="224" y="12"/>
                  </a:lnTo>
                  <a:lnTo>
                    <a:pt x="224" y="12"/>
                  </a:lnTo>
                  <a:lnTo>
                    <a:pt x="226" y="11"/>
                  </a:lnTo>
                  <a:lnTo>
                    <a:pt x="228" y="8"/>
                  </a:lnTo>
                  <a:lnTo>
                    <a:pt x="228" y="4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4" y="0"/>
                  </a:lnTo>
                  <a:lnTo>
                    <a:pt x="221" y="0"/>
                  </a:lnTo>
                  <a:lnTo>
                    <a:pt x="22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87" name="Freeform 399"/>
            <p:cNvSpPr/>
            <p:nvPr/>
          </p:nvSpPr>
          <p:spPr bwMode="auto">
            <a:xfrm>
              <a:off x="5772151" y="1168401"/>
              <a:ext cx="136525" cy="65088"/>
            </a:xfrm>
            <a:custGeom>
              <a:avLst/>
              <a:gdLst/>
              <a:ahLst/>
              <a:cxnLst>
                <a:cxn ang="0">
                  <a:pos x="333" y="1"/>
                </a:cxn>
                <a:cxn ang="0">
                  <a:pos x="325" y="4"/>
                </a:cxn>
                <a:cxn ang="0">
                  <a:pos x="316" y="4"/>
                </a:cxn>
                <a:cxn ang="0">
                  <a:pos x="293" y="16"/>
                </a:cxn>
                <a:cxn ang="0">
                  <a:pos x="268" y="26"/>
                </a:cxn>
                <a:cxn ang="0">
                  <a:pos x="259" y="29"/>
                </a:cxn>
                <a:cxn ang="0">
                  <a:pos x="233" y="43"/>
                </a:cxn>
                <a:cxn ang="0">
                  <a:pos x="217" y="50"/>
                </a:cxn>
                <a:cxn ang="0">
                  <a:pos x="172" y="65"/>
                </a:cxn>
                <a:cxn ang="0">
                  <a:pos x="148" y="77"/>
                </a:cxn>
                <a:cxn ang="0">
                  <a:pos x="76" y="118"/>
                </a:cxn>
                <a:cxn ang="0">
                  <a:pos x="58" y="127"/>
                </a:cxn>
                <a:cxn ang="0">
                  <a:pos x="19" y="144"/>
                </a:cxn>
                <a:cxn ang="0">
                  <a:pos x="2" y="156"/>
                </a:cxn>
                <a:cxn ang="0">
                  <a:pos x="0" y="158"/>
                </a:cxn>
                <a:cxn ang="0">
                  <a:pos x="0" y="162"/>
                </a:cxn>
                <a:cxn ang="0">
                  <a:pos x="6" y="165"/>
                </a:cxn>
                <a:cxn ang="0">
                  <a:pos x="9" y="164"/>
                </a:cxn>
                <a:cxn ang="0">
                  <a:pos x="19" y="157"/>
                </a:cxn>
                <a:cxn ang="0">
                  <a:pos x="50" y="141"/>
                </a:cxn>
                <a:cxn ang="0">
                  <a:pos x="92" y="122"/>
                </a:cxn>
                <a:cxn ang="0">
                  <a:pos x="119" y="106"/>
                </a:cxn>
                <a:cxn ang="0">
                  <a:pos x="173" y="79"/>
                </a:cxn>
                <a:cxn ang="0">
                  <a:pos x="203" y="68"/>
                </a:cxn>
                <a:cxn ang="0">
                  <a:pos x="223" y="60"/>
                </a:cxn>
                <a:cxn ang="0">
                  <a:pos x="283" y="34"/>
                </a:cxn>
                <a:cxn ang="0">
                  <a:pos x="304" y="22"/>
                </a:cxn>
                <a:cxn ang="0">
                  <a:pos x="325" y="14"/>
                </a:cxn>
                <a:cxn ang="0">
                  <a:pos x="334" y="14"/>
                </a:cxn>
                <a:cxn ang="0">
                  <a:pos x="342" y="11"/>
                </a:cxn>
                <a:cxn ang="0">
                  <a:pos x="342" y="8"/>
                </a:cxn>
                <a:cxn ang="0">
                  <a:pos x="340" y="1"/>
                </a:cxn>
                <a:cxn ang="0">
                  <a:pos x="336" y="0"/>
                </a:cxn>
                <a:cxn ang="0">
                  <a:pos x="333" y="1"/>
                </a:cxn>
              </a:cxnLst>
              <a:rect l="0" t="0" r="r" b="b"/>
              <a:pathLst>
                <a:path w="343" h="165">
                  <a:moveTo>
                    <a:pt x="333" y="1"/>
                  </a:moveTo>
                  <a:lnTo>
                    <a:pt x="333" y="1"/>
                  </a:lnTo>
                  <a:lnTo>
                    <a:pt x="330" y="4"/>
                  </a:lnTo>
                  <a:lnTo>
                    <a:pt x="325" y="4"/>
                  </a:lnTo>
                  <a:lnTo>
                    <a:pt x="319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293" y="16"/>
                  </a:lnTo>
                  <a:lnTo>
                    <a:pt x="282" y="21"/>
                  </a:lnTo>
                  <a:lnTo>
                    <a:pt x="268" y="26"/>
                  </a:lnTo>
                  <a:lnTo>
                    <a:pt x="268" y="26"/>
                  </a:lnTo>
                  <a:lnTo>
                    <a:pt x="259" y="29"/>
                  </a:lnTo>
                  <a:lnTo>
                    <a:pt x="250" y="33"/>
                  </a:lnTo>
                  <a:lnTo>
                    <a:pt x="233" y="43"/>
                  </a:lnTo>
                  <a:lnTo>
                    <a:pt x="233" y="43"/>
                  </a:lnTo>
                  <a:lnTo>
                    <a:pt x="217" y="50"/>
                  </a:lnTo>
                  <a:lnTo>
                    <a:pt x="203" y="55"/>
                  </a:lnTo>
                  <a:lnTo>
                    <a:pt x="172" y="65"/>
                  </a:lnTo>
                  <a:lnTo>
                    <a:pt x="172" y="65"/>
                  </a:lnTo>
                  <a:lnTo>
                    <a:pt x="148" y="77"/>
                  </a:lnTo>
                  <a:lnTo>
                    <a:pt x="123" y="89"/>
                  </a:lnTo>
                  <a:lnTo>
                    <a:pt x="76" y="118"/>
                  </a:lnTo>
                  <a:lnTo>
                    <a:pt x="76" y="118"/>
                  </a:lnTo>
                  <a:lnTo>
                    <a:pt x="58" y="127"/>
                  </a:lnTo>
                  <a:lnTo>
                    <a:pt x="38" y="135"/>
                  </a:lnTo>
                  <a:lnTo>
                    <a:pt x="19" y="144"/>
                  </a:lnTo>
                  <a:lnTo>
                    <a:pt x="11" y="149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2" y="164"/>
                  </a:lnTo>
                  <a:lnTo>
                    <a:pt x="6" y="165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19" y="157"/>
                  </a:lnTo>
                  <a:lnTo>
                    <a:pt x="29" y="152"/>
                  </a:lnTo>
                  <a:lnTo>
                    <a:pt x="50" y="141"/>
                  </a:lnTo>
                  <a:lnTo>
                    <a:pt x="72" y="132"/>
                  </a:lnTo>
                  <a:lnTo>
                    <a:pt x="92" y="122"/>
                  </a:lnTo>
                  <a:lnTo>
                    <a:pt x="92" y="122"/>
                  </a:lnTo>
                  <a:lnTo>
                    <a:pt x="119" y="106"/>
                  </a:lnTo>
                  <a:lnTo>
                    <a:pt x="145" y="92"/>
                  </a:lnTo>
                  <a:lnTo>
                    <a:pt x="173" y="79"/>
                  </a:lnTo>
                  <a:lnTo>
                    <a:pt x="187" y="73"/>
                  </a:lnTo>
                  <a:lnTo>
                    <a:pt x="203" y="68"/>
                  </a:lnTo>
                  <a:lnTo>
                    <a:pt x="203" y="68"/>
                  </a:lnTo>
                  <a:lnTo>
                    <a:pt x="223" y="60"/>
                  </a:lnTo>
                  <a:lnTo>
                    <a:pt x="244" y="52"/>
                  </a:lnTo>
                  <a:lnTo>
                    <a:pt x="283" y="34"/>
                  </a:lnTo>
                  <a:lnTo>
                    <a:pt x="283" y="34"/>
                  </a:lnTo>
                  <a:lnTo>
                    <a:pt x="304" y="22"/>
                  </a:lnTo>
                  <a:lnTo>
                    <a:pt x="314" y="17"/>
                  </a:lnTo>
                  <a:lnTo>
                    <a:pt x="325" y="14"/>
                  </a:lnTo>
                  <a:lnTo>
                    <a:pt x="325" y="14"/>
                  </a:lnTo>
                  <a:lnTo>
                    <a:pt x="334" y="14"/>
                  </a:lnTo>
                  <a:lnTo>
                    <a:pt x="338" y="13"/>
                  </a:lnTo>
                  <a:lnTo>
                    <a:pt x="342" y="11"/>
                  </a:lnTo>
                  <a:lnTo>
                    <a:pt x="342" y="11"/>
                  </a:lnTo>
                  <a:lnTo>
                    <a:pt x="342" y="8"/>
                  </a:lnTo>
                  <a:lnTo>
                    <a:pt x="343" y="5"/>
                  </a:lnTo>
                  <a:lnTo>
                    <a:pt x="340" y="1"/>
                  </a:lnTo>
                  <a:lnTo>
                    <a:pt x="339" y="0"/>
                  </a:lnTo>
                  <a:lnTo>
                    <a:pt x="336" y="0"/>
                  </a:lnTo>
                  <a:lnTo>
                    <a:pt x="335" y="0"/>
                  </a:lnTo>
                  <a:lnTo>
                    <a:pt x="333" y="1"/>
                  </a:lnTo>
                  <a:lnTo>
                    <a:pt x="33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88" name="Freeform 400"/>
            <p:cNvSpPr/>
            <p:nvPr/>
          </p:nvSpPr>
          <p:spPr bwMode="auto">
            <a:xfrm>
              <a:off x="5813426" y="1204913"/>
              <a:ext cx="111125" cy="57150"/>
            </a:xfrm>
            <a:custGeom>
              <a:avLst/>
              <a:gdLst/>
              <a:ahLst/>
              <a:cxnLst>
                <a:cxn ang="0">
                  <a:pos x="270" y="0"/>
                </a:cxn>
                <a:cxn ang="0">
                  <a:pos x="270" y="0"/>
                </a:cxn>
                <a:cxn ang="0">
                  <a:pos x="238" y="18"/>
                </a:cxn>
                <a:cxn ang="0">
                  <a:pos x="204" y="35"/>
                </a:cxn>
                <a:cxn ang="0">
                  <a:pos x="137" y="68"/>
                </a:cxn>
                <a:cxn ang="0">
                  <a:pos x="69" y="99"/>
                </a:cxn>
                <a:cxn ang="0">
                  <a:pos x="2" y="132"/>
                </a:cxn>
                <a:cxn ang="0">
                  <a:pos x="2" y="132"/>
                </a:cxn>
                <a:cxn ang="0">
                  <a:pos x="0" y="133"/>
                </a:cxn>
                <a:cxn ang="0">
                  <a:pos x="0" y="134"/>
                </a:cxn>
                <a:cxn ang="0">
                  <a:pos x="0" y="137"/>
                </a:cxn>
                <a:cxn ang="0">
                  <a:pos x="0" y="140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7" y="141"/>
                </a:cxn>
                <a:cxn ang="0">
                  <a:pos x="7" y="141"/>
                </a:cxn>
                <a:cxn ang="0">
                  <a:pos x="76" y="109"/>
                </a:cxn>
                <a:cxn ang="0">
                  <a:pos x="142" y="77"/>
                </a:cxn>
                <a:cxn ang="0">
                  <a:pos x="210" y="45"/>
                </a:cxn>
                <a:cxn ang="0">
                  <a:pos x="243" y="28"/>
                </a:cxn>
                <a:cxn ang="0">
                  <a:pos x="276" y="10"/>
                </a:cxn>
                <a:cxn ang="0">
                  <a:pos x="276" y="10"/>
                </a:cxn>
                <a:cxn ang="0">
                  <a:pos x="278" y="9"/>
                </a:cxn>
                <a:cxn ang="0">
                  <a:pos x="278" y="6"/>
                </a:cxn>
                <a:cxn ang="0">
                  <a:pos x="278" y="2"/>
                </a:cxn>
                <a:cxn ang="0">
                  <a:pos x="274" y="0"/>
                </a:cxn>
                <a:cxn ang="0">
                  <a:pos x="273" y="0"/>
                </a:cxn>
                <a:cxn ang="0">
                  <a:pos x="270" y="0"/>
                </a:cxn>
                <a:cxn ang="0">
                  <a:pos x="270" y="0"/>
                </a:cxn>
              </a:cxnLst>
              <a:rect l="0" t="0" r="r" b="b"/>
              <a:pathLst>
                <a:path w="278" h="142">
                  <a:moveTo>
                    <a:pt x="270" y="0"/>
                  </a:moveTo>
                  <a:lnTo>
                    <a:pt x="270" y="0"/>
                  </a:lnTo>
                  <a:lnTo>
                    <a:pt x="238" y="18"/>
                  </a:lnTo>
                  <a:lnTo>
                    <a:pt x="204" y="35"/>
                  </a:lnTo>
                  <a:lnTo>
                    <a:pt x="137" y="68"/>
                  </a:lnTo>
                  <a:lnTo>
                    <a:pt x="69" y="99"/>
                  </a:lnTo>
                  <a:lnTo>
                    <a:pt x="2" y="132"/>
                  </a:lnTo>
                  <a:lnTo>
                    <a:pt x="2" y="132"/>
                  </a:lnTo>
                  <a:lnTo>
                    <a:pt x="0" y="133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6" y="109"/>
                  </a:lnTo>
                  <a:lnTo>
                    <a:pt x="142" y="77"/>
                  </a:lnTo>
                  <a:lnTo>
                    <a:pt x="210" y="45"/>
                  </a:lnTo>
                  <a:lnTo>
                    <a:pt x="243" y="28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78" y="9"/>
                  </a:lnTo>
                  <a:lnTo>
                    <a:pt x="278" y="6"/>
                  </a:lnTo>
                  <a:lnTo>
                    <a:pt x="278" y="2"/>
                  </a:lnTo>
                  <a:lnTo>
                    <a:pt x="274" y="0"/>
                  </a:lnTo>
                  <a:lnTo>
                    <a:pt x="273" y="0"/>
                  </a:lnTo>
                  <a:lnTo>
                    <a:pt x="270" y="0"/>
                  </a:lnTo>
                  <a:lnTo>
                    <a:pt x="270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89" name="Freeform 401"/>
            <p:cNvSpPr>
              <a:spLocks noEditPoints="1"/>
            </p:cNvSpPr>
            <p:nvPr/>
          </p:nvSpPr>
          <p:spPr bwMode="auto">
            <a:xfrm>
              <a:off x="5248276" y="1095376"/>
              <a:ext cx="727075" cy="561975"/>
            </a:xfrm>
            <a:custGeom>
              <a:avLst/>
              <a:gdLst/>
              <a:ahLst/>
              <a:cxnLst>
                <a:cxn ang="0">
                  <a:pos x="1801" y="361"/>
                </a:cxn>
                <a:cxn ang="0">
                  <a:pos x="1711" y="258"/>
                </a:cxn>
                <a:cxn ang="0">
                  <a:pos x="1610" y="119"/>
                </a:cxn>
                <a:cxn ang="0">
                  <a:pos x="1511" y="36"/>
                </a:cxn>
                <a:cxn ang="0">
                  <a:pos x="1477" y="7"/>
                </a:cxn>
                <a:cxn ang="0">
                  <a:pos x="1446" y="15"/>
                </a:cxn>
                <a:cxn ang="0">
                  <a:pos x="899" y="0"/>
                </a:cxn>
                <a:cxn ang="0">
                  <a:pos x="331" y="8"/>
                </a:cxn>
                <a:cxn ang="0">
                  <a:pos x="308" y="32"/>
                </a:cxn>
                <a:cxn ang="0">
                  <a:pos x="228" y="115"/>
                </a:cxn>
                <a:cxn ang="0">
                  <a:pos x="41" y="325"/>
                </a:cxn>
                <a:cxn ang="0">
                  <a:pos x="0" y="431"/>
                </a:cxn>
                <a:cxn ang="0">
                  <a:pos x="4" y="448"/>
                </a:cxn>
                <a:cxn ang="0">
                  <a:pos x="64" y="551"/>
                </a:cxn>
                <a:cxn ang="0">
                  <a:pos x="229" y="780"/>
                </a:cxn>
                <a:cxn ang="0">
                  <a:pos x="433" y="983"/>
                </a:cxn>
                <a:cxn ang="0">
                  <a:pos x="556" y="1103"/>
                </a:cxn>
                <a:cxn ang="0">
                  <a:pos x="729" y="1265"/>
                </a:cxn>
                <a:cxn ang="0">
                  <a:pos x="869" y="1377"/>
                </a:cxn>
                <a:cxn ang="0">
                  <a:pos x="914" y="1413"/>
                </a:cxn>
                <a:cxn ang="0">
                  <a:pos x="962" y="1400"/>
                </a:cxn>
                <a:cxn ang="0">
                  <a:pos x="1071" y="1317"/>
                </a:cxn>
                <a:cxn ang="0">
                  <a:pos x="1238" y="1188"/>
                </a:cxn>
                <a:cxn ang="0">
                  <a:pos x="1364" y="1054"/>
                </a:cxn>
                <a:cxn ang="0">
                  <a:pos x="1527" y="896"/>
                </a:cxn>
                <a:cxn ang="0">
                  <a:pos x="1677" y="741"/>
                </a:cxn>
                <a:cxn ang="0">
                  <a:pos x="1777" y="599"/>
                </a:cxn>
                <a:cxn ang="0">
                  <a:pos x="1825" y="518"/>
                </a:cxn>
                <a:cxn ang="0">
                  <a:pos x="1826" y="423"/>
                </a:cxn>
                <a:cxn ang="0">
                  <a:pos x="1756" y="547"/>
                </a:cxn>
                <a:cxn ang="0">
                  <a:pos x="1711" y="619"/>
                </a:cxn>
                <a:cxn ang="0">
                  <a:pos x="1541" y="819"/>
                </a:cxn>
                <a:cxn ang="0">
                  <a:pos x="1344" y="1009"/>
                </a:cxn>
                <a:cxn ang="0">
                  <a:pos x="1185" y="1173"/>
                </a:cxn>
                <a:cxn ang="0">
                  <a:pos x="980" y="1324"/>
                </a:cxn>
                <a:cxn ang="0">
                  <a:pos x="922" y="1355"/>
                </a:cxn>
                <a:cxn ang="0">
                  <a:pos x="911" y="1349"/>
                </a:cxn>
                <a:cxn ang="0">
                  <a:pos x="826" y="1286"/>
                </a:cxn>
                <a:cxn ang="0">
                  <a:pos x="699" y="1170"/>
                </a:cxn>
                <a:cxn ang="0">
                  <a:pos x="598" y="1075"/>
                </a:cxn>
                <a:cxn ang="0">
                  <a:pos x="530" y="1009"/>
                </a:cxn>
                <a:cxn ang="0">
                  <a:pos x="432" y="921"/>
                </a:cxn>
                <a:cxn ang="0">
                  <a:pos x="202" y="677"/>
                </a:cxn>
                <a:cxn ang="0">
                  <a:pos x="106" y="529"/>
                </a:cxn>
                <a:cxn ang="0">
                  <a:pos x="49" y="418"/>
                </a:cxn>
                <a:cxn ang="0">
                  <a:pos x="97" y="333"/>
                </a:cxn>
                <a:cxn ang="0">
                  <a:pos x="247" y="164"/>
                </a:cxn>
                <a:cxn ang="0">
                  <a:pos x="343" y="62"/>
                </a:cxn>
                <a:cxn ang="0">
                  <a:pos x="765" y="49"/>
                </a:cxn>
                <a:cxn ang="0">
                  <a:pos x="1316" y="58"/>
                </a:cxn>
                <a:cxn ang="0">
                  <a:pos x="1478" y="64"/>
                </a:cxn>
                <a:cxn ang="0">
                  <a:pos x="1586" y="163"/>
                </a:cxn>
                <a:cxn ang="0">
                  <a:pos x="1695" y="309"/>
                </a:cxn>
                <a:cxn ang="0">
                  <a:pos x="1765" y="389"/>
                </a:cxn>
                <a:cxn ang="0">
                  <a:pos x="1786" y="484"/>
                </a:cxn>
              </a:cxnLst>
              <a:rect l="0" t="0" r="r" b="b"/>
              <a:pathLst>
                <a:path w="1833" h="1415">
                  <a:moveTo>
                    <a:pt x="1812" y="374"/>
                  </a:moveTo>
                  <a:lnTo>
                    <a:pt x="1812" y="374"/>
                  </a:lnTo>
                  <a:lnTo>
                    <a:pt x="1808" y="367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795" y="351"/>
                  </a:lnTo>
                  <a:lnTo>
                    <a:pt x="1788" y="342"/>
                  </a:lnTo>
                  <a:lnTo>
                    <a:pt x="1773" y="322"/>
                  </a:lnTo>
                  <a:lnTo>
                    <a:pt x="1737" y="288"/>
                  </a:lnTo>
                  <a:lnTo>
                    <a:pt x="1737" y="288"/>
                  </a:lnTo>
                  <a:lnTo>
                    <a:pt x="1724" y="274"/>
                  </a:lnTo>
                  <a:lnTo>
                    <a:pt x="1711" y="258"/>
                  </a:lnTo>
                  <a:lnTo>
                    <a:pt x="1689" y="227"/>
                  </a:lnTo>
                  <a:lnTo>
                    <a:pt x="1668" y="193"/>
                  </a:lnTo>
                  <a:lnTo>
                    <a:pt x="1657" y="177"/>
                  </a:lnTo>
                  <a:lnTo>
                    <a:pt x="1646" y="161"/>
                  </a:lnTo>
                  <a:lnTo>
                    <a:pt x="1646" y="161"/>
                  </a:lnTo>
                  <a:lnTo>
                    <a:pt x="1629" y="140"/>
                  </a:lnTo>
                  <a:lnTo>
                    <a:pt x="1610" y="119"/>
                  </a:lnTo>
                  <a:lnTo>
                    <a:pt x="1591" y="100"/>
                  </a:lnTo>
                  <a:lnTo>
                    <a:pt x="1570" y="83"/>
                  </a:lnTo>
                  <a:lnTo>
                    <a:pt x="1570" y="83"/>
                  </a:lnTo>
                  <a:lnTo>
                    <a:pt x="1552" y="70"/>
                  </a:lnTo>
                  <a:lnTo>
                    <a:pt x="1531" y="53"/>
                  </a:lnTo>
                  <a:lnTo>
                    <a:pt x="1520" y="45"/>
                  </a:lnTo>
                  <a:lnTo>
                    <a:pt x="1511" y="36"/>
                  </a:lnTo>
                  <a:lnTo>
                    <a:pt x="1503" y="27"/>
                  </a:lnTo>
                  <a:lnTo>
                    <a:pt x="1497" y="19"/>
                  </a:lnTo>
                  <a:lnTo>
                    <a:pt x="1497" y="19"/>
                  </a:lnTo>
                  <a:lnTo>
                    <a:pt x="1494" y="13"/>
                  </a:lnTo>
                  <a:lnTo>
                    <a:pt x="1489" y="11"/>
                  </a:lnTo>
                  <a:lnTo>
                    <a:pt x="1484" y="8"/>
                  </a:lnTo>
                  <a:lnTo>
                    <a:pt x="1477" y="7"/>
                  </a:lnTo>
                  <a:lnTo>
                    <a:pt x="1463" y="7"/>
                  </a:lnTo>
                  <a:lnTo>
                    <a:pt x="1463" y="7"/>
                  </a:lnTo>
                  <a:lnTo>
                    <a:pt x="1457" y="8"/>
                  </a:lnTo>
                  <a:lnTo>
                    <a:pt x="1452" y="10"/>
                  </a:lnTo>
                  <a:lnTo>
                    <a:pt x="1448" y="12"/>
                  </a:lnTo>
                  <a:lnTo>
                    <a:pt x="1446" y="15"/>
                  </a:lnTo>
                  <a:lnTo>
                    <a:pt x="1446" y="15"/>
                  </a:lnTo>
                  <a:lnTo>
                    <a:pt x="1376" y="13"/>
                  </a:lnTo>
                  <a:lnTo>
                    <a:pt x="1308" y="12"/>
                  </a:lnTo>
                  <a:lnTo>
                    <a:pt x="1172" y="7"/>
                  </a:lnTo>
                  <a:lnTo>
                    <a:pt x="1036" y="2"/>
                  </a:lnTo>
                  <a:lnTo>
                    <a:pt x="967" y="0"/>
                  </a:lnTo>
                  <a:lnTo>
                    <a:pt x="899" y="0"/>
                  </a:lnTo>
                  <a:lnTo>
                    <a:pt x="899" y="0"/>
                  </a:lnTo>
                  <a:lnTo>
                    <a:pt x="832" y="0"/>
                  </a:lnTo>
                  <a:lnTo>
                    <a:pt x="765" y="3"/>
                  </a:lnTo>
                  <a:lnTo>
                    <a:pt x="699" y="6"/>
                  </a:lnTo>
                  <a:lnTo>
                    <a:pt x="632" y="7"/>
                  </a:lnTo>
                  <a:lnTo>
                    <a:pt x="335" y="7"/>
                  </a:lnTo>
                  <a:lnTo>
                    <a:pt x="335" y="7"/>
                  </a:lnTo>
                  <a:lnTo>
                    <a:pt x="331" y="8"/>
                  </a:lnTo>
                  <a:lnTo>
                    <a:pt x="327" y="8"/>
                  </a:lnTo>
                  <a:lnTo>
                    <a:pt x="321" y="13"/>
                  </a:lnTo>
                  <a:lnTo>
                    <a:pt x="321" y="13"/>
                  </a:lnTo>
                  <a:lnTo>
                    <a:pt x="318" y="16"/>
                  </a:lnTo>
                  <a:lnTo>
                    <a:pt x="315" y="19"/>
                  </a:lnTo>
                  <a:lnTo>
                    <a:pt x="315" y="19"/>
                  </a:lnTo>
                  <a:lnTo>
                    <a:pt x="308" y="32"/>
                  </a:lnTo>
                  <a:lnTo>
                    <a:pt x="298" y="45"/>
                  </a:lnTo>
                  <a:lnTo>
                    <a:pt x="288" y="58"/>
                  </a:lnTo>
                  <a:lnTo>
                    <a:pt x="275" y="70"/>
                  </a:lnTo>
                  <a:lnTo>
                    <a:pt x="251" y="92"/>
                  </a:lnTo>
                  <a:lnTo>
                    <a:pt x="238" y="104"/>
                  </a:lnTo>
                  <a:lnTo>
                    <a:pt x="228" y="115"/>
                  </a:lnTo>
                  <a:lnTo>
                    <a:pt x="228" y="115"/>
                  </a:lnTo>
                  <a:lnTo>
                    <a:pt x="171" y="177"/>
                  </a:lnTo>
                  <a:lnTo>
                    <a:pt x="114" y="236"/>
                  </a:lnTo>
                  <a:lnTo>
                    <a:pt x="114" y="236"/>
                  </a:lnTo>
                  <a:lnTo>
                    <a:pt x="96" y="255"/>
                  </a:lnTo>
                  <a:lnTo>
                    <a:pt x="77" y="278"/>
                  </a:lnTo>
                  <a:lnTo>
                    <a:pt x="59" y="301"/>
                  </a:lnTo>
                  <a:lnTo>
                    <a:pt x="41" y="325"/>
                  </a:lnTo>
                  <a:lnTo>
                    <a:pt x="26" y="351"/>
                  </a:lnTo>
                  <a:lnTo>
                    <a:pt x="20" y="364"/>
                  </a:lnTo>
                  <a:lnTo>
                    <a:pt x="13" y="377"/>
                  </a:lnTo>
                  <a:lnTo>
                    <a:pt x="8" y="390"/>
                  </a:lnTo>
                  <a:lnTo>
                    <a:pt x="5" y="403"/>
                  </a:lnTo>
                  <a:lnTo>
                    <a:pt x="3" y="41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0" y="433"/>
                  </a:lnTo>
                  <a:lnTo>
                    <a:pt x="0" y="436"/>
                  </a:lnTo>
                  <a:lnTo>
                    <a:pt x="0" y="436"/>
                  </a:lnTo>
                  <a:lnTo>
                    <a:pt x="1" y="442"/>
                  </a:lnTo>
                  <a:lnTo>
                    <a:pt x="4" y="448"/>
                  </a:lnTo>
                  <a:lnTo>
                    <a:pt x="4" y="448"/>
                  </a:lnTo>
                  <a:lnTo>
                    <a:pt x="8" y="462"/>
                  </a:lnTo>
                  <a:lnTo>
                    <a:pt x="15" y="475"/>
                  </a:lnTo>
                  <a:lnTo>
                    <a:pt x="22" y="490"/>
                  </a:lnTo>
                  <a:lnTo>
                    <a:pt x="30" y="503"/>
                  </a:lnTo>
                  <a:lnTo>
                    <a:pt x="47" y="527"/>
                  </a:lnTo>
                  <a:lnTo>
                    <a:pt x="64" y="551"/>
                  </a:lnTo>
                  <a:lnTo>
                    <a:pt x="64" y="551"/>
                  </a:lnTo>
                  <a:lnTo>
                    <a:pt x="90" y="590"/>
                  </a:lnTo>
                  <a:lnTo>
                    <a:pt x="115" y="629"/>
                  </a:lnTo>
                  <a:lnTo>
                    <a:pt x="141" y="667"/>
                  </a:lnTo>
                  <a:lnTo>
                    <a:pt x="169" y="705"/>
                  </a:lnTo>
                  <a:lnTo>
                    <a:pt x="169" y="705"/>
                  </a:lnTo>
                  <a:lnTo>
                    <a:pt x="198" y="743"/>
                  </a:lnTo>
                  <a:lnTo>
                    <a:pt x="229" y="780"/>
                  </a:lnTo>
                  <a:lnTo>
                    <a:pt x="260" y="816"/>
                  </a:lnTo>
                  <a:lnTo>
                    <a:pt x="293" y="850"/>
                  </a:lnTo>
                  <a:lnTo>
                    <a:pt x="327" y="886"/>
                  </a:lnTo>
                  <a:lnTo>
                    <a:pt x="362" y="918"/>
                  </a:lnTo>
                  <a:lnTo>
                    <a:pt x="398" y="951"/>
                  </a:lnTo>
                  <a:lnTo>
                    <a:pt x="433" y="983"/>
                  </a:lnTo>
                  <a:lnTo>
                    <a:pt x="433" y="983"/>
                  </a:lnTo>
                  <a:lnTo>
                    <a:pt x="449" y="998"/>
                  </a:lnTo>
                  <a:lnTo>
                    <a:pt x="465" y="1013"/>
                  </a:lnTo>
                  <a:lnTo>
                    <a:pt x="495" y="1044"/>
                  </a:lnTo>
                  <a:lnTo>
                    <a:pt x="525" y="1074"/>
                  </a:lnTo>
                  <a:lnTo>
                    <a:pt x="539" y="1090"/>
                  </a:lnTo>
                  <a:lnTo>
                    <a:pt x="556" y="1103"/>
                  </a:lnTo>
                  <a:lnTo>
                    <a:pt x="556" y="1103"/>
                  </a:lnTo>
                  <a:lnTo>
                    <a:pt x="593" y="1133"/>
                  </a:lnTo>
                  <a:lnTo>
                    <a:pt x="627" y="1164"/>
                  </a:lnTo>
                  <a:lnTo>
                    <a:pt x="661" y="1197"/>
                  </a:lnTo>
                  <a:lnTo>
                    <a:pt x="693" y="1231"/>
                  </a:lnTo>
                  <a:lnTo>
                    <a:pt x="693" y="1231"/>
                  </a:lnTo>
                  <a:lnTo>
                    <a:pt x="710" y="1248"/>
                  </a:lnTo>
                  <a:lnTo>
                    <a:pt x="729" y="1265"/>
                  </a:lnTo>
                  <a:lnTo>
                    <a:pt x="747" y="1281"/>
                  </a:lnTo>
                  <a:lnTo>
                    <a:pt x="765" y="1295"/>
                  </a:lnTo>
                  <a:lnTo>
                    <a:pt x="803" y="1324"/>
                  </a:lnTo>
                  <a:lnTo>
                    <a:pt x="841" y="1354"/>
                  </a:lnTo>
                  <a:lnTo>
                    <a:pt x="841" y="1354"/>
                  </a:lnTo>
                  <a:lnTo>
                    <a:pt x="853" y="1364"/>
                  </a:lnTo>
                  <a:lnTo>
                    <a:pt x="869" y="1377"/>
                  </a:lnTo>
                  <a:lnTo>
                    <a:pt x="884" y="1391"/>
                  </a:lnTo>
                  <a:lnTo>
                    <a:pt x="892" y="1396"/>
                  </a:lnTo>
                  <a:lnTo>
                    <a:pt x="900" y="1398"/>
                  </a:lnTo>
                  <a:lnTo>
                    <a:pt x="900" y="1398"/>
                  </a:lnTo>
                  <a:lnTo>
                    <a:pt x="904" y="1406"/>
                  </a:lnTo>
                  <a:lnTo>
                    <a:pt x="911" y="1411"/>
                  </a:lnTo>
                  <a:lnTo>
                    <a:pt x="914" y="1413"/>
                  </a:lnTo>
                  <a:lnTo>
                    <a:pt x="918" y="1414"/>
                  </a:lnTo>
                  <a:lnTo>
                    <a:pt x="922" y="1415"/>
                  </a:lnTo>
                  <a:lnTo>
                    <a:pt x="928" y="1414"/>
                  </a:lnTo>
                  <a:lnTo>
                    <a:pt x="928" y="1414"/>
                  </a:lnTo>
                  <a:lnTo>
                    <a:pt x="941" y="1411"/>
                  </a:lnTo>
                  <a:lnTo>
                    <a:pt x="951" y="1406"/>
                  </a:lnTo>
                  <a:lnTo>
                    <a:pt x="962" y="1400"/>
                  </a:lnTo>
                  <a:lnTo>
                    <a:pt x="972" y="1391"/>
                  </a:lnTo>
                  <a:lnTo>
                    <a:pt x="972" y="1391"/>
                  </a:lnTo>
                  <a:lnTo>
                    <a:pt x="996" y="1371"/>
                  </a:lnTo>
                  <a:lnTo>
                    <a:pt x="1020" y="1353"/>
                  </a:lnTo>
                  <a:lnTo>
                    <a:pt x="1045" y="1334"/>
                  </a:lnTo>
                  <a:lnTo>
                    <a:pt x="1071" y="1317"/>
                  </a:lnTo>
                  <a:lnTo>
                    <a:pt x="1071" y="1317"/>
                  </a:lnTo>
                  <a:lnTo>
                    <a:pt x="1092" y="1303"/>
                  </a:lnTo>
                  <a:lnTo>
                    <a:pt x="1115" y="1287"/>
                  </a:lnTo>
                  <a:lnTo>
                    <a:pt x="1155" y="1255"/>
                  </a:lnTo>
                  <a:lnTo>
                    <a:pt x="1196" y="1221"/>
                  </a:lnTo>
                  <a:lnTo>
                    <a:pt x="1217" y="1204"/>
                  </a:lnTo>
                  <a:lnTo>
                    <a:pt x="1238" y="1188"/>
                  </a:lnTo>
                  <a:lnTo>
                    <a:pt x="1238" y="1188"/>
                  </a:lnTo>
                  <a:lnTo>
                    <a:pt x="1256" y="1175"/>
                  </a:lnTo>
                  <a:lnTo>
                    <a:pt x="1273" y="1159"/>
                  </a:lnTo>
                  <a:lnTo>
                    <a:pt x="1289" y="1143"/>
                  </a:lnTo>
                  <a:lnTo>
                    <a:pt x="1304" y="1126"/>
                  </a:lnTo>
                  <a:lnTo>
                    <a:pt x="1336" y="1091"/>
                  </a:lnTo>
                  <a:lnTo>
                    <a:pt x="1364" y="1054"/>
                  </a:lnTo>
                  <a:lnTo>
                    <a:pt x="1364" y="1054"/>
                  </a:lnTo>
                  <a:lnTo>
                    <a:pt x="1379" y="1037"/>
                  </a:lnTo>
                  <a:lnTo>
                    <a:pt x="1395" y="1020"/>
                  </a:lnTo>
                  <a:lnTo>
                    <a:pt x="1426" y="990"/>
                  </a:lnTo>
                  <a:lnTo>
                    <a:pt x="1460" y="960"/>
                  </a:lnTo>
                  <a:lnTo>
                    <a:pt x="1494" y="929"/>
                  </a:lnTo>
                  <a:lnTo>
                    <a:pt x="1494" y="929"/>
                  </a:lnTo>
                  <a:lnTo>
                    <a:pt x="1527" y="896"/>
                  </a:lnTo>
                  <a:lnTo>
                    <a:pt x="1559" y="862"/>
                  </a:lnTo>
                  <a:lnTo>
                    <a:pt x="1592" y="830"/>
                  </a:lnTo>
                  <a:lnTo>
                    <a:pt x="1626" y="796"/>
                  </a:lnTo>
                  <a:lnTo>
                    <a:pt x="1626" y="796"/>
                  </a:lnTo>
                  <a:lnTo>
                    <a:pt x="1644" y="779"/>
                  </a:lnTo>
                  <a:lnTo>
                    <a:pt x="1661" y="759"/>
                  </a:lnTo>
                  <a:lnTo>
                    <a:pt x="1677" y="741"/>
                  </a:lnTo>
                  <a:lnTo>
                    <a:pt x="1691" y="720"/>
                  </a:lnTo>
                  <a:lnTo>
                    <a:pt x="1722" y="680"/>
                  </a:lnTo>
                  <a:lnTo>
                    <a:pt x="1752" y="640"/>
                  </a:lnTo>
                  <a:lnTo>
                    <a:pt x="1752" y="640"/>
                  </a:lnTo>
                  <a:lnTo>
                    <a:pt x="1761" y="627"/>
                  </a:lnTo>
                  <a:lnTo>
                    <a:pt x="1770" y="614"/>
                  </a:lnTo>
                  <a:lnTo>
                    <a:pt x="1777" y="599"/>
                  </a:lnTo>
                  <a:lnTo>
                    <a:pt x="1783" y="585"/>
                  </a:lnTo>
                  <a:lnTo>
                    <a:pt x="1783" y="585"/>
                  </a:lnTo>
                  <a:lnTo>
                    <a:pt x="1787" y="575"/>
                  </a:lnTo>
                  <a:lnTo>
                    <a:pt x="1794" y="565"/>
                  </a:lnTo>
                  <a:lnTo>
                    <a:pt x="1807" y="547"/>
                  </a:lnTo>
                  <a:lnTo>
                    <a:pt x="1818" y="527"/>
                  </a:lnTo>
                  <a:lnTo>
                    <a:pt x="1825" y="518"/>
                  </a:lnTo>
                  <a:lnTo>
                    <a:pt x="1829" y="507"/>
                  </a:lnTo>
                  <a:lnTo>
                    <a:pt x="1829" y="507"/>
                  </a:lnTo>
                  <a:lnTo>
                    <a:pt x="1831" y="491"/>
                  </a:lnTo>
                  <a:lnTo>
                    <a:pt x="1833" y="474"/>
                  </a:lnTo>
                  <a:lnTo>
                    <a:pt x="1833" y="457"/>
                  </a:lnTo>
                  <a:lnTo>
                    <a:pt x="1830" y="440"/>
                  </a:lnTo>
                  <a:lnTo>
                    <a:pt x="1826" y="423"/>
                  </a:lnTo>
                  <a:lnTo>
                    <a:pt x="1821" y="406"/>
                  </a:lnTo>
                  <a:lnTo>
                    <a:pt x="1812" y="374"/>
                  </a:lnTo>
                  <a:lnTo>
                    <a:pt x="1812" y="374"/>
                  </a:lnTo>
                  <a:close/>
                  <a:moveTo>
                    <a:pt x="1778" y="513"/>
                  </a:moveTo>
                  <a:lnTo>
                    <a:pt x="1778" y="513"/>
                  </a:lnTo>
                  <a:lnTo>
                    <a:pt x="1767" y="531"/>
                  </a:lnTo>
                  <a:lnTo>
                    <a:pt x="1756" y="547"/>
                  </a:lnTo>
                  <a:lnTo>
                    <a:pt x="1744" y="564"/>
                  </a:lnTo>
                  <a:lnTo>
                    <a:pt x="1739" y="572"/>
                  </a:lnTo>
                  <a:lnTo>
                    <a:pt x="1735" y="582"/>
                  </a:lnTo>
                  <a:lnTo>
                    <a:pt x="1735" y="582"/>
                  </a:lnTo>
                  <a:lnTo>
                    <a:pt x="1729" y="592"/>
                  </a:lnTo>
                  <a:lnTo>
                    <a:pt x="1724" y="601"/>
                  </a:lnTo>
                  <a:lnTo>
                    <a:pt x="1711" y="619"/>
                  </a:lnTo>
                  <a:lnTo>
                    <a:pt x="1684" y="656"/>
                  </a:lnTo>
                  <a:lnTo>
                    <a:pt x="1684" y="656"/>
                  </a:lnTo>
                  <a:lnTo>
                    <a:pt x="1657" y="690"/>
                  </a:lnTo>
                  <a:lnTo>
                    <a:pt x="1630" y="722"/>
                  </a:lnTo>
                  <a:lnTo>
                    <a:pt x="1601" y="755"/>
                  </a:lnTo>
                  <a:lnTo>
                    <a:pt x="1571" y="788"/>
                  </a:lnTo>
                  <a:lnTo>
                    <a:pt x="1541" y="819"/>
                  </a:lnTo>
                  <a:lnTo>
                    <a:pt x="1511" y="849"/>
                  </a:lnTo>
                  <a:lnTo>
                    <a:pt x="1448" y="909"/>
                  </a:lnTo>
                  <a:lnTo>
                    <a:pt x="1448" y="909"/>
                  </a:lnTo>
                  <a:lnTo>
                    <a:pt x="1395" y="958"/>
                  </a:lnTo>
                  <a:lnTo>
                    <a:pt x="1368" y="983"/>
                  </a:lnTo>
                  <a:lnTo>
                    <a:pt x="1344" y="1009"/>
                  </a:lnTo>
                  <a:lnTo>
                    <a:pt x="1344" y="1009"/>
                  </a:lnTo>
                  <a:lnTo>
                    <a:pt x="1313" y="1043"/>
                  </a:lnTo>
                  <a:lnTo>
                    <a:pt x="1285" y="1077"/>
                  </a:lnTo>
                  <a:lnTo>
                    <a:pt x="1256" y="1109"/>
                  </a:lnTo>
                  <a:lnTo>
                    <a:pt x="1240" y="1125"/>
                  </a:lnTo>
                  <a:lnTo>
                    <a:pt x="1225" y="1141"/>
                  </a:lnTo>
                  <a:lnTo>
                    <a:pt x="1225" y="1141"/>
                  </a:lnTo>
                  <a:lnTo>
                    <a:pt x="1185" y="1173"/>
                  </a:lnTo>
                  <a:lnTo>
                    <a:pt x="1146" y="1206"/>
                  </a:lnTo>
                  <a:lnTo>
                    <a:pt x="1065" y="1266"/>
                  </a:lnTo>
                  <a:lnTo>
                    <a:pt x="1065" y="1266"/>
                  </a:lnTo>
                  <a:lnTo>
                    <a:pt x="1044" y="1282"/>
                  </a:lnTo>
                  <a:lnTo>
                    <a:pt x="1023" y="1295"/>
                  </a:lnTo>
                  <a:lnTo>
                    <a:pt x="980" y="1324"/>
                  </a:lnTo>
                  <a:lnTo>
                    <a:pt x="980" y="1324"/>
                  </a:lnTo>
                  <a:lnTo>
                    <a:pt x="968" y="1333"/>
                  </a:lnTo>
                  <a:lnTo>
                    <a:pt x="956" y="1343"/>
                  </a:lnTo>
                  <a:lnTo>
                    <a:pt x="945" y="1354"/>
                  </a:lnTo>
                  <a:lnTo>
                    <a:pt x="931" y="1363"/>
                  </a:lnTo>
                  <a:lnTo>
                    <a:pt x="931" y="1363"/>
                  </a:lnTo>
                  <a:lnTo>
                    <a:pt x="928" y="1358"/>
                  </a:lnTo>
                  <a:lnTo>
                    <a:pt x="922" y="1355"/>
                  </a:lnTo>
                  <a:lnTo>
                    <a:pt x="916" y="1354"/>
                  </a:lnTo>
                  <a:lnTo>
                    <a:pt x="908" y="1355"/>
                  </a:lnTo>
                  <a:lnTo>
                    <a:pt x="908" y="1355"/>
                  </a:lnTo>
                  <a:lnTo>
                    <a:pt x="911" y="1354"/>
                  </a:lnTo>
                  <a:lnTo>
                    <a:pt x="912" y="1353"/>
                  </a:lnTo>
                  <a:lnTo>
                    <a:pt x="912" y="1350"/>
                  </a:lnTo>
                  <a:lnTo>
                    <a:pt x="911" y="1349"/>
                  </a:lnTo>
                  <a:lnTo>
                    <a:pt x="907" y="1343"/>
                  </a:lnTo>
                  <a:lnTo>
                    <a:pt x="901" y="1340"/>
                  </a:lnTo>
                  <a:lnTo>
                    <a:pt x="886" y="1329"/>
                  </a:lnTo>
                  <a:lnTo>
                    <a:pt x="874" y="1321"/>
                  </a:lnTo>
                  <a:lnTo>
                    <a:pt x="874" y="1321"/>
                  </a:lnTo>
                  <a:lnTo>
                    <a:pt x="850" y="1303"/>
                  </a:lnTo>
                  <a:lnTo>
                    <a:pt x="826" y="1286"/>
                  </a:lnTo>
                  <a:lnTo>
                    <a:pt x="826" y="1286"/>
                  </a:lnTo>
                  <a:lnTo>
                    <a:pt x="807" y="1274"/>
                  </a:lnTo>
                  <a:lnTo>
                    <a:pt x="790" y="1261"/>
                  </a:lnTo>
                  <a:lnTo>
                    <a:pt x="775" y="1247"/>
                  </a:lnTo>
                  <a:lnTo>
                    <a:pt x="759" y="1232"/>
                  </a:lnTo>
                  <a:lnTo>
                    <a:pt x="729" y="1202"/>
                  </a:lnTo>
                  <a:lnTo>
                    <a:pt x="699" y="1170"/>
                  </a:lnTo>
                  <a:lnTo>
                    <a:pt x="699" y="1170"/>
                  </a:lnTo>
                  <a:lnTo>
                    <a:pt x="676" y="1146"/>
                  </a:lnTo>
                  <a:lnTo>
                    <a:pt x="652" y="1120"/>
                  </a:lnTo>
                  <a:lnTo>
                    <a:pt x="638" y="1107"/>
                  </a:lnTo>
                  <a:lnTo>
                    <a:pt x="625" y="1095"/>
                  </a:lnTo>
                  <a:lnTo>
                    <a:pt x="612" y="1085"/>
                  </a:lnTo>
                  <a:lnTo>
                    <a:pt x="598" y="1075"/>
                  </a:lnTo>
                  <a:lnTo>
                    <a:pt x="598" y="1075"/>
                  </a:lnTo>
                  <a:lnTo>
                    <a:pt x="587" y="1069"/>
                  </a:lnTo>
                  <a:lnTo>
                    <a:pt x="578" y="1062"/>
                  </a:lnTo>
                  <a:lnTo>
                    <a:pt x="561" y="1045"/>
                  </a:lnTo>
                  <a:lnTo>
                    <a:pt x="546" y="1027"/>
                  </a:lnTo>
                  <a:lnTo>
                    <a:pt x="530" y="1009"/>
                  </a:lnTo>
                  <a:lnTo>
                    <a:pt x="530" y="1009"/>
                  </a:lnTo>
                  <a:lnTo>
                    <a:pt x="523" y="1000"/>
                  </a:lnTo>
                  <a:lnTo>
                    <a:pt x="516" y="993"/>
                  </a:lnTo>
                  <a:lnTo>
                    <a:pt x="500" y="979"/>
                  </a:lnTo>
                  <a:lnTo>
                    <a:pt x="482" y="964"/>
                  </a:lnTo>
                  <a:lnTo>
                    <a:pt x="466" y="951"/>
                  </a:lnTo>
                  <a:lnTo>
                    <a:pt x="466" y="951"/>
                  </a:lnTo>
                  <a:lnTo>
                    <a:pt x="432" y="921"/>
                  </a:lnTo>
                  <a:lnTo>
                    <a:pt x="399" y="890"/>
                  </a:lnTo>
                  <a:lnTo>
                    <a:pt x="366" y="858"/>
                  </a:lnTo>
                  <a:lnTo>
                    <a:pt x="335" y="826"/>
                  </a:lnTo>
                  <a:lnTo>
                    <a:pt x="275" y="759"/>
                  </a:lnTo>
                  <a:lnTo>
                    <a:pt x="215" y="691"/>
                  </a:lnTo>
                  <a:lnTo>
                    <a:pt x="215" y="691"/>
                  </a:lnTo>
                  <a:lnTo>
                    <a:pt x="202" y="677"/>
                  </a:lnTo>
                  <a:lnTo>
                    <a:pt x="190" y="661"/>
                  </a:lnTo>
                  <a:lnTo>
                    <a:pt x="166" y="628"/>
                  </a:lnTo>
                  <a:lnTo>
                    <a:pt x="145" y="594"/>
                  </a:lnTo>
                  <a:lnTo>
                    <a:pt x="127" y="559"/>
                  </a:lnTo>
                  <a:lnTo>
                    <a:pt x="127" y="559"/>
                  </a:lnTo>
                  <a:lnTo>
                    <a:pt x="118" y="543"/>
                  </a:lnTo>
                  <a:lnTo>
                    <a:pt x="106" y="529"/>
                  </a:lnTo>
                  <a:lnTo>
                    <a:pt x="83" y="497"/>
                  </a:lnTo>
                  <a:lnTo>
                    <a:pt x="71" y="482"/>
                  </a:lnTo>
                  <a:lnTo>
                    <a:pt x="60" y="466"/>
                  </a:lnTo>
                  <a:lnTo>
                    <a:pt x="52" y="449"/>
                  </a:lnTo>
                  <a:lnTo>
                    <a:pt x="46" y="432"/>
                  </a:lnTo>
                  <a:lnTo>
                    <a:pt x="46" y="432"/>
                  </a:lnTo>
                  <a:lnTo>
                    <a:pt x="49" y="418"/>
                  </a:lnTo>
                  <a:lnTo>
                    <a:pt x="51" y="404"/>
                  </a:lnTo>
                  <a:lnTo>
                    <a:pt x="56" y="391"/>
                  </a:lnTo>
                  <a:lnTo>
                    <a:pt x="63" y="380"/>
                  </a:lnTo>
                  <a:lnTo>
                    <a:pt x="71" y="368"/>
                  </a:lnTo>
                  <a:lnTo>
                    <a:pt x="79" y="356"/>
                  </a:lnTo>
                  <a:lnTo>
                    <a:pt x="97" y="333"/>
                  </a:lnTo>
                  <a:lnTo>
                    <a:pt x="97" y="333"/>
                  </a:lnTo>
                  <a:lnTo>
                    <a:pt x="120" y="302"/>
                  </a:lnTo>
                  <a:lnTo>
                    <a:pt x="145" y="272"/>
                  </a:lnTo>
                  <a:lnTo>
                    <a:pt x="171" y="245"/>
                  </a:lnTo>
                  <a:lnTo>
                    <a:pt x="199" y="216"/>
                  </a:lnTo>
                  <a:lnTo>
                    <a:pt x="199" y="216"/>
                  </a:lnTo>
                  <a:lnTo>
                    <a:pt x="224" y="191"/>
                  </a:lnTo>
                  <a:lnTo>
                    <a:pt x="247" y="164"/>
                  </a:lnTo>
                  <a:lnTo>
                    <a:pt x="270" y="138"/>
                  </a:lnTo>
                  <a:lnTo>
                    <a:pt x="294" y="112"/>
                  </a:lnTo>
                  <a:lnTo>
                    <a:pt x="294" y="112"/>
                  </a:lnTo>
                  <a:lnTo>
                    <a:pt x="315" y="91"/>
                  </a:lnTo>
                  <a:lnTo>
                    <a:pt x="336" y="71"/>
                  </a:lnTo>
                  <a:lnTo>
                    <a:pt x="336" y="71"/>
                  </a:lnTo>
                  <a:lnTo>
                    <a:pt x="343" y="62"/>
                  </a:lnTo>
                  <a:lnTo>
                    <a:pt x="345" y="57"/>
                  </a:lnTo>
                  <a:lnTo>
                    <a:pt x="345" y="54"/>
                  </a:lnTo>
                  <a:lnTo>
                    <a:pt x="343" y="53"/>
                  </a:lnTo>
                  <a:lnTo>
                    <a:pt x="632" y="53"/>
                  </a:lnTo>
                  <a:lnTo>
                    <a:pt x="632" y="53"/>
                  </a:lnTo>
                  <a:lnTo>
                    <a:pt x="699" y="51"/>
                  </a:lnTo>
                  <a:lnTo>
                    <a:pt x="765" y="49"/>
                  </a:lnTo>
                  <a:lnTo>
                    <a:pt x="832" y="46"/>
                  </a:lnTo>
                  <a:lnTo>
                    <a:pt x="899" y="45"/>
                  </a:lnTo>
                  <a:lnTo>
                    <a:pt x="899" y="45"/>
                  </a:lnTo>
                  <a:lnTo>
                    <a:pt x="968" y="46"/>
                  </a:lnTo>
                  <a:lnTo>
                    <a:pt x="1037" y="47"/>
                  </a:lnTo>
                  <a:lnTo>
                    <a:pt x="1176" y="53"/>
                  </a:lnTo>
                  <a:lnTo>
                    <a:pt x="1316" y="58"/>
                  </a:lnTo>
                  <a:lnTo>
                    <a:pt x="1385" y="61"/>
                  </a:lnTo>
                  <a:lnTo>
                    <a:pt x="1455" y="61"/>
                  </a:lnTo>
                  <a:lnTo>
                    <a:pt x="1455" y="61"/>
                  </a:lnTo>
                  <a:lnTo>
                    <a:pt x="1463" y="59"/>
                  </a:lnTo>
                  <a:lnTo>
                    <a:pt x="1468" y="57"/>
                  </a:lnTo>
                  <a:lnTo>
                    <a:pt x="1468" y="57"/>
                  </a:lnTo>
                  <a:lnTo>
                    <a:pt x="1478" y="64"/>
                  </a:lnTo>
                  <a:lnTo>
                    <a:pt x="1489" y="72"/>
                  </a:lnTo>
                  <a:lnTo>
                    <a:pt x="1489" y="72"/>
                  </a:lnTo>
                  <a:lnTo>
                    <a:pt x="1515" y="93"/>
                  </a:lnTo>
                  <a:lnTo>
                    <a:pt x="1540" y="114"/>
                  </a:lnTo>
                  <a:lnTo>
                    <a:pt x="1563" y="138"/>
                  </a:lnTo>
                  <a:lnTo>
                    <a:pt x="1586" y="163"/>
                  </a:lnTo>
                  <a:lnTo>
                    <a:pt x="1586" y="163"/>
                  </a:lnTo>
                  <a:lnTo>
                    <a:pt x="1609" y="191"/>
                  </a:lnTo>
                  <a:lnTo>
                    <a:pt x="1633" y="221"/>
                  </a:lnTo>
                  <a:lnTo>
                    <a:pt x="1654" y="251"/>
                  </a:lnTo>
                  <a:lnTo>
                    <a:pt x="1674" y="283"/>
                  </a:lnTo>
                  <a:lnTo>
                    <a:pt x="1674" y="283"/>
                  </a:lnTo>
                  <a:lnTo>
                    <a:pt x="1685" y="296"/>
                  </a:lnTo>
                  <a:lnTo>
                    <a:pt x="1695" y="309"/>
                  </a:lnTo>
                  <a:lnTo>
                    <a:pt x="1720" y="333"/>
                  </a:lnTo>
                  <a:lnTo>
                    <a:pt x="1732" y="344"/>
                  </a:lnTo>
                  <a:lnTo>
                    <a:pt x="1744" y="357"/>
                  </a:lnTo>
                  <a:lnTo>
                    <a:pt x="1753" y="370"/>
                  </a:lnTo>
                  <a:lnTo>
                    <a:pt x="1762" y="384"/>
                  </a:lnTo>
                  <a:lnTo>
                    <a:pt x="1762" y="384"/>
                  </a:lnTo>
                  <a:lnTo>
                    <a:pt x="1765" y="389"/>
                  </a:lnTo>
                  <a:lnTo>
                    <a:pt x="1770" y="393"/>
                  </a:lnTo>
                  <a:lnTo>
                    <a:pt x="1770" y="393"/>
                  </a:lnTo>
                  <a:lnTo>
                    <a:pt x="1778" y="421"/>
                  </a:lnTo>
                  <a:lnTo>
                    <a:pt x="1782" y="437"/>
                  </a:lnTo>
                  <a:lnTo>
                    <a:pt x="1784" y="453"/>
                  </a:lnTo>
                  <a:lnTo>
                    <a:pt x="1786" y="469"/>
                  </a:lnTo>
                  <a:lnTo>
                    <a:pt x="1786" y="484"/>
                  </a:lnTo>
                  <a:lnTo>
                    <a:pt x="1783" y="500"/>
                  </a:lnTo>
                  <a:lnTo>
                    <a:pt x="1778" y="513"/>
                  </a:lnTo>
                  <a:lnTo>
                    <a:pt x="1778" y="5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90" name="Freeform 402"/>
            <p:cNvSpPr/>
            <p:nvPr/>
          </p:nvSpPr>
          <p:spPr bwMode="auto">
            <a:xfrm>
              <a:off x="5257801" y="1255713"/>
              <a:ext cx="703263" cy="26988"/>
            </a:xfrm>
            <a:custGeom>
              <a:avLst/>
              <a:gdLst/>
              <a:ahLst/>
              <a:cxnLst>
                <a:cxn ang="0">
                  <a:pos x="1763" y="29"/>
                </a:cxn>
                <a:cxn ang="0">
                  <a:pos x="1744" y="21"/>
                </a:cxn>
                <a:cxn ang="0">
                  <a:pos x="1720" y="18"/>
                </a:cxn>
                <a:cxn ang="0">
                  <a:pos x="1673" y="20"/>
                </a:cxn>
                <a:cxn ang="0">
                  <a:pos x="1592" y="22"/>
                </a:cxn>
                <a:cxn ang="0">
                  <a:pos x="1510" y="22"/>
                </a:cxn>
                <a:cxn ang="0">
                  <a:pos x="1451" y="21"/>
                </a:cxn>
                <a:cxn ang="0">
                  <a:pos x="1332" y="13"/>
                </a:cxn>
                <a:cxn ang="0">
                  <a:pos x="1273" y="12"/>
                </a:cxn>
                <a:cxn ang="0">
                  <a:pos x="1145" y="15"/>
                </a:cxn>
                <a:cxn ang="0">
                  <a:pos x="1016" y="16"/>
                </a:cxn>
                <a:cxn ang="0">
                  <a:pos x="769" y="13"/>
                </a:cxn>
                <a:cxn ang="0">
                  <a:pos x="273" y="3"/>
                </a:cxn>
                <a:cxn ang="0">
                  <a:pos x="26" y="0"/>
                </a:cxn>
                <a:cxn ang="0">
                  <a:pos x="20" y="0"/>
                </a:cxn>
                <a:cxn ang="0">
                  <a:pos x="10" y="4"/>
                </a:cxn>
                <a:cxn ang="0">
                  <a:pos x="4" y="11"/>
                </a:cxn>
                <a:cxn ang="0">
                  <a:pos x="0" y="18"/>
                </a:cxn>
                <a:cxn ang="0">
                  <a:pos x="0" y="28"/>
                </a:cxn>
                <a:cxn ang="0">
                  <a:pos x="4" y="35"/>
                </a:cxn>
                <a:cxn ang="0">
                  <a:pos x="10" y="42"/>
                </a:cxn>
                <a:cxn ang="0">
                  <a:pos x="20" y="45"/>
                </a:cxn>
                <a:cxn ang="0">
                  <a:pos x="26" y="46"/>
                </a:cxn>
                <a:cxn ang="0">
                  <a:pos x="256" y="49"/>
                </a:cxn>
                <a:cxn ang="0">
                  <a:pos x="717" y="59"/>
                </a:cxn>
                <a:cxn ang="0">
                  <a:pos x="947" y="60"/>
                </a:cxn>
                <a:cxn ang="0">
                  <a:pos x="1009" y="60"/>
                </a:cxn>
                <a:cxn ang="0">
                  <a:pos x="1196" y="55"/>
                </a:cxn>
                <a:cxn ang="0">
                  <a:pos x="1320" y="56"/>
                </a:cxn>
                <a:cxn ang="0">
                  <a:pos x="1413" y="62"/>
                </a:cxn>
                <a:cxn ang="0">
                  <a:pos x="1443" y="66"/>
                </a:cxn>
                <a:cxn ang="0">
                  <a:pos x="1527" y="69"/>
                </a:cxn>
                <a:cxn ang="0">
                  <a:pos x="1610" y="68"/>
                </a:cxn>
                <a:cxn ang="0">
                  <a:pos x="1673" y="66"/>
                </a:cxn>
                <a:cxn ang="0">
                  <a:pos x="1707" y="67"/>
                </a:cxn>
                <a:cxn ang="0">
                  <a:pos x="1727" y="64"/>
                </a:cxn>
                <a:cxn ang="0">
                  <a:pos x="1725" y="62"/>
                </a:cxn>
                <a:cxn ang="0">
                  <a:pos x="1731" y="66"/>
                </a:cxn>
                <a:cxn ang="0">
                  <a:pos x="1741" y="68"/>
                </a:cxn>
                <a:cxn ang="0">
                  <a:pos x="1750" y="68"/>
                </a:cxn>
                <a:cxn ang="0">
                  <a:pos x="1763" y="62"/>
                </a:cxn>
                <a:cxn ang="0">
                  <a:pos x="1770" y="50"/>
                </a:cxn>
                <a:cxn ang="0">
                  <a:pos x="1771" y="42"/>
                </a:cxn>
                <a:cxn ang="0">
                  <a:pos x="1767" y="34"/>
                </a:cxn>
                <a:cxn ang="0">
                  <a:pos x="1763" y="29"/>
                </a:cxn>
              </a:cxnLst>
              <a:rect l="0" t="0" r="r" b="b"/>
              <a:pathLst>
                <a:path w="1771" h="69">
                  <a:moveTo>
                    <a:pt x="1763" y="29"/>
                  </a:moveTo>
                  <a:lnTo>
                    <a:pt x="1763" y="29"/>
                  </a:lnTo>
                  <a:lnTo>
                    <a:pt x="1754" y="24"/>
                  </a:lnTo>
                  <a:lnTo>
                    <a:pt x="1744" y="21"/>
                  </a:lnTo>
                  <a:lnTo>
                    <a:pt x="1732" y="18"/>
                  </a:lnTo>
                  <a:lnTo>
                    <a:pt x="1720" y="18"/>
                  </a:lnTo>
                  <a:lnTo>
                    <a:pt x="1695" y="18"/>
                  </a:lnTo>
                  <a:lnTo>
                    <a:pt x="1673" y="20"/>
                  </a:lnTo>
                  <a:lnTo>
                    <a:pt x="1673" y="20"/>
                  </a:lnTo>
                  <a:lnTo>
                    <a:pt x="1592" y="22"/>
                  </a:lnTo>
                  <a:lnTo>
                    <a:pt x="1510" y="22"/>
                  </a:lnTo>
                  <a:lnTo>
                    <a:pt x="1510" y="22"/>
                  </a:lnTo>
                  <a:lnTo>
                    <a:pt x="1481" y="22"/>
                  </a:lnTo>
                  <a:lnTo>
                    <a:pt x="1451" y="21"/>
                  </a:lnTo>
                  <a:lnTo>
                    <a:pt x="1392" y="17"/>
                  </a:lnTo>
                  <a:lnTo>
                    <a:pt x="1332" y="13"/>
                  </a:lnTo>
                  <a:lnTo>
                    <a:pt x="1303" y="12"/>
                  </a:lnTo>
                  <a:lnTo>
                    <a:pt x="1273" y="12"/>
                  </a:lnTo>
                  <a:lnTo>
                    <a:pt x="1273" y="12"/>
                  </a:lnTo>
                  <a:lnTo>
                    <a:pt x="1145" y="15"/>
                  </a:lnTo>
                  <a:lnTo>
                    <a:pt x="1016" y="16"/>
                  </a:lnTo>
                  <a:lnTo>
                    <a:pt x="1016" y="16"/>
                  </a:lnTo>
                  <a:lnTo>
                    <a:pt x="893" y="15"/>
                  </a:lnTo>
                  <a:lnTo>
                    <a:pt x="769" y="13"/>
                  </a:lnTo>
                  <a:lnTo>
                    <a:pt x="521" y="8"/>
                  </a:lnTo>
                  <a:lnTo>
                    <a:pt x="273" y="3"/>
                  </a:lnTo>
                  <a:lnTo>
                    <a:pt x="149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4" y="1"/>
                  </a:lnTo>
                  <a:lnTo>
                    <a:pt x="10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1" y="15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1" y="32"/>
                  </a:lnTo>
                  <a:lnTo>
                    <a:pt x="4" y="35"/>
                  </a:lnTo>
                  <a:lnTo>
                    <a:pt x="7" y="38"/>
                  </a:lnTo>
                  <a:lnTo>
                    <a:pt x="10" y="42"/>
                  </a:lnTo>
                  <a:lnTo>
                    <a:pt x="14" y="43"/>
                  </a:lnTo>
                  <a:lnTo>
                    <a:pt x="20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141" y="46"/>
                  </a:lnTo>
                  <a:lnTo>
                    <a:pt x="256" y="49"/>
                  </a:lnTo>
                  <a:lnTo>
                    <a:pt x="487" y="54"/>
                  </a:lnTo>
                  <a:lnTo>
                    <a:pt x="717" y="59"/>
                  </a:lnTo>
                  <a:lnTo>
                    <a:pt x="832" y="60"/>
                  </a:lnTo>
                  <a:lnTo>
                    <a:pt x="947" y="60"/>
                  </a:lnTo>
                  <a:lnTo>
                    <a:pt x="947" y="60"/>
                  </a:lnTo>
                  <a:lnTo>
                    <a:pt x="1009" y="60"/>
                  </a:lnTo>
                  <a:lnTo>
                    <a:pt x="1071" y="59"/>
                  </a:lnTo>
                  <a:lnTo>
                    <a:pt x="1196" y="55"/>
                  </a:lnTo>
                  <a:lnTo>
                    <a:pt x="1258" y="55"/>
                  </a:lnTo>
                  <a:lnTo>
                    <a:pt x="1320" y="56"/>
                  </a:lnTo>
                  <a:lnTo>
                    <a:pt x="1381" y="59"/>
                  </a:lnTo>
                  <a:lnTo>
                    <a:pt x="1413" y="62"/>
                  </a:lnTo>
                  <a:lnTo>
                    <a:pt x="1443" y="66"/>
                  </a:lnTo>
                  <a:lnTo>
                    <a:pt x="1443" y="66"/>
                  </a:lnTo>
                  <a:lnTo>
                    <a:pt x="1485" y="68"/>
                  </a:lnTo>
                  <a:lnTo>
                    <a:pt x="1527" y="69"/>
                  </a:lnTo>
                  <a:lnTo>
                    <a:pt x="1568" y="69"/>
                  </a:lnTo>
                  <a:lnTo>
                    <a:pt x="1610" y="68"/>
                  </a:lnTo>
                  <a:lnTo>
                    <a:pt x="1610" y="68"/>
                  </a:lnTo>
                  <a:lnTo>
                    <a:pt x="1673" y="66"/>
                  </a:lnTo>
                  <a:lnTo>
                    <a:pt x="1673" y="66"/>
                  </a:lnTo>
                  <a:lnTo>
                    <a:pt x="1707" y="67"/>
                  </a:lnTo>
                  <a:lnTo>
                    <a:pt x="1723" y="66"/>
                  </a:lnTo>
                  <a:lnTo>
                    <a:pt x="1727" y="64"/>
                  </a:lnTo>
                  <a:lnTo>
                    <a:pt x="1727" y="63"/>
                  </a:lnTo>
                  <a:lnTo>
                    <a:pt x="1725" y="62"/>
                  </a:lnTo>
                  <a:lnTo>
                    <a:pt x="1725" y="62"/>
                  </a:lnTo>
                  <a:lnTo>
                    <a:pt x="1731" y="66"/>
                  </a:lnTo>
                  <a:lnTo>
                    <a:pt x="1736" y="67"/>
                  </a:lnTo>
                  <a:lnTo>
                    <a:pt x="1741" y="68"/>
                  </a:lnTo>
                  <a:lnTo>
                    <a:pt x="1745" y="68"/>
                  </a:lnTo>
                  <a:lnTo>
                    <a:pt x="1750" y="68"/>
                  </a:lnTo>
                  <a:lnTo>
                    <a:pt x="1755" y="66"/>
                  </a:lnTo>
                  <a:lnTo>
                    <a:pt x="1763" y="62"/>
                  </a:lnTo>
                  <a:lnTo>
                    <a:pt x="1769" y="54"/>
                  </a:lnTo>
                  <a:lnTo>
                    <a:pt x="1770" y="50"/>
                  </a:lnTo>
                  <a:lnTo>
                    <a:pt x="1771" y="46"/>
                  </a:lnTo>
                  <a:lnTo>
                    <a:pt x="1771" y="42"/>
                  </a:lnTo>
                  <a:lnTo>
                    <a:pt x="1770" y="38"/>
                  </a:lnTo>
                  <a:lnTo>
                    <a:pt x="1767" y="34"/>
                  </a:lnTo>
                  <a:lnTo>
                    <a:pt x="1763" y="29"/>
                  </a:lnTo>
                  <a:lnTo>
                    <a:pt x="1763" y="2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91" name="Freeform 403"/>
            <p:cNvSpPr/>
            <p:nvPr/>
          </p:nvSpPr>
          <p:spPr bwMode="auto">
            <a:xfrm>
              <a:off x="5435601" y="1260476"/>
              <a:ext cx="180975" cy="381000"/>
            </a:xfrm>
            <a:custGeom>
              <a:avLst/>
              <a:gdLst/>
              <a:ahLst/>
              <a:cxnLst>
                <a:cxn ang="0">
                  <a:pos x="454" y="924"/>
                </a:cxn>
                <a:cxn ang="0">
                  <a:pos x="432" y="877"/>
                </a:cxn>
                <a:cxn ang="0">
                  <a:pos x="394" y="782"/>
                </a:cxn>
                <a:cxn ang="0">
                  <a:pos x="373" y="735"/>
                </a:cxn>
                <a:cxn ang="0">
                  <a:pos x="343" y="672"/>
                </a:cxn>
                <a:cxn ang="0">
                  <a:pos x="245" y="488"/>
                </a:cxn>
                <a:cxn ang="0">
                  <a:pos x="232" y="464"/>
                </a:cxn>
                <a:cxn ang="0">
                  <a:pos x="187" y="395"/>
                </a:cxn>
                <a:cxn ang="0">
                  <a:pos x="160" y="348"/>
                </a:cxn>
                <a:cxn ang="0">
                  <a:pos x="135" y="298"/>
                </a:cxn>
                <a:cxn ang="0">
                  <a:pos x="122" y="264"/>
                </a:cxn>
                <a:cxn ang="0">
                  <a:pos x="100" y="193"/>
                </a:cxn>
                <a:cxn ang="0">
                  <a:pos x="87" y="158"/>
                </a:cxn>
                <a:cxn ang="0">
                  <a:pos x="62" y="91"/>
                </a:cxn>
                <a:cxn ang="0">
                  <a:pos x="51" y="57"/>
                </a:cxn>
                <a:cxn ang="0">
                  <a:pos x="46" y="22"/>
                </a:cxn>
                <a:cxn ang="0">
                  <a:pos x="45" y="17"/>
                </a:cxn>
                <a:cxn ang="0">
                  <a:pos x="41" y="9"/>
                </a:cxn>
                <a:cxn ang="0">
                  <a:pos x="34" y="4"/>
                </a:cxn>
                <a:cxn ang="0">
                  <a:pos x="23" y="0"/>
                </a:cxn>
                <a:cxn ang="0">
                  <a:pos x="10" y="4"/>
                </a:cxn>
                <a:cxn ang="0">
                  <a:pos x="4" y="9"/>
                </a:cxn>
                <a:cxn ang="0">
                  <a:pos x="0" y="17"/>
                </a:cxn>
                <a:cxn ang="0">
                  <a:pos x="0" y="22"/>
                </a:cxn>
                <a:cxn ang="0">
                  <a:pos x="4" y="52"/>
                </a:cxn>
                <a:cxn ang="0">
                  <a:pos x="19" y="108"/>
                </a:cxn>
                <a:cxn ang="0">
                  <a:pos x="29" y="136"/>
                </a:cxn>
                <a:cxn ang="0">
                  <a:pos x="51" y="199"/>
                </a:cxn>
                <a:cxn ang="0">
                  <a:pos x="71" y="261"/>
                </a:cxn>
                <a:cxn ang="0">
                  <a:pos x="81" y="289"/>
                </a:cxn>
                <a:cxn ang="0">
                  <a:pos x="118" y="369"/>
                </a:cxn>
                <a:cxn ang="0">
                  <a:pos x="126" y="383"/>
                </a:cxn>
                <a:cxn ang="0">
                  <a:pos x="152" y="422"/>
                </a:cxn>
                <a:cxn ang="0">
                  <a:pos x="178" y="462"/>
                </a:cxn>
                <a:cxn ang="0">
                  <a:pos x="186" y="475"/>
                </a:cxn>
                <a:cxn ang="0">
                  <a:pos x="220" y="539"/>
                </a:cxn>
                <a:cxn ang="0">
                  <a:pos x="254" y="601"/>
                </a:cxn>
                <a:cxn ang="0">
                  <a:pos x="269" y="635"/>
                </a:cxn>
                <a:cxn ang="0">
                  <a:pos x="291" y="690"/>
                </a:cxn>
                <a:cxn ang="0">
                  <a:pos x="309" y="724"/>
                </a:cxn>
                <a:cxn ang="0">
                  <a:pos x="320" y="739"/>
                </a:cxn>
                <a:cxn ang="0">
                  <a:pos x="333" y="758"/>
                </a:cxn>
                <a:cxn ang="0">
                  <a:pos x="339" y="781"/>
                </a:cxn>
                <a:cxn ang="0">
                  <a:pos x="351" y="812"/>
                </a:cxn>
                <a:cxn ang="0">
                  <a:pos x="356" y="821"/>
                </a:cxn>
                <a:cxn ang="0">
                  <a:pos x="373" y="851"/>
                </a:cxn>
                <a:cxn ang="0">
                  <a:pos x="388" y="883"/>
                </a:cxn>
                <a:cxn ang="0">
                  <a:pos x="407" y="931"/>
                </a:cxn>
                <a:cxn ang="0">
                  <a:pos x="415" y="947"/>
                </a:cxn>
                <a:cxn ang="0">
                  <a:pos x="420" y="955"/>
                </a:cxn>
                <a:cxn ang="0">
                  <a:pos x="428" y="958"/>
                </a:cxn>
                <a:cxn ang="0">
                  <a:pos x="437" y="958"/>
                </a:cxn>
                <a:cxn ang="0">
                  <a:pos x="452" y="949"/>
                </a:cxn>
                <a:cxn ang="0">
                  <a:pos x="456" y="941"/>
                </a:cxn>
                <a:cxn ang="0">
                  <a:pos x="457" y="934"/>
                </a:cxn>
                <a:cxn ang="0">
                  <a:pos x="454" y="924"/>
                </a:cxn>
              </a:cxnLst>
              <a:rect l="0" t="0" r="r" b="b"/>
              <a:pathLst>
                <a:path w="457" h="958">
                  <a:moveTo>
                    <a:pt x="454" y="924"/>
                  </a:moveTo>
                  <a:lnTo>
                    <a:pt x="454" y="924"/>
                  </a:lnTo>
                  <a:lnTo>
                    <a:pt x="442" y="901"/>
                  </a:lnTo>
                  <a:lnTo>
                    <a:pt x="432" y="877"/>
                  </a:lnTo>
                  <a:lnTo>
                    <a:pt x="412" y="830"/>
                  </a:lnTo>
                  <a:lnTo>
                    <a:pt x="394" y="782"/>
                  </a:lnTo>
                  <a:lnTo>
                    <a:pt x="384" y="758"/>
                  </a:lnTo>
                  <a:lnTo>
                    <a:pt x="373" y="735"/>
                  </a:lnTo>
                  <a:lnTo>
                    <a:pt x="373" y="735"/>
                  </a:lnTo>
                  <a:lnTo>
                    <a:pt x="343" y="672"/>
                  </a:lnTo>
                  <a:lnTo>
                    <a:pt x="310" y="611"/>
                  </a:lnTo>
                  <a:lnTo>
                    <a:pt x="245" y="488"/>
                  </a:lnTo>
                  <a:lnTo>
                    <a:pt x="245" y="488"/>
                  </a:lnTo>
                  <a:lnTo>
                    <a:pt x="232" y="464"/>
                  </a:lnTo>
                  <a:lnTo>
                    <a:pt x="217" y="441"/>
                  </a:lnTo>
                  <a:lnTo>
                    <a:pt x="187" y="395"/>
                  </a:lnTo>
                  <a:lnTo>
                    <a:pt x="173" y="371"/>
                  </a:lnTo>
                  <a:lnTo>
                    <a:pt x="160" y="348"/>
                  </a:lnTo>
                  <a:lnTo>
                    <a:pt x="147" y="324"/>
                  </a:lnTo>
                  <a:lnTo>
                    <a:pt x="135" y="298"/>
                  </a:lnTo>
                  <a:lnTo>
                    <a:pt x="135" y="298"/>
                  </a:lnTo>
                  <a:lnTo>
                    <a:pt x="122" y="264"/>
                  </a:lnTo>
                  <a:lnTo>
                    <a:pt x="110" y="229"/>
                  </a:lnTo>
                  <a:lnTo>
                    <a:pt x="100" y="193"/>
                  </a:lnTo>
                  <a:lnTo>
                    <a:pt x="87" y="158"/>
                  </a:lnTo>
                  <a:lnTo>
                    <a:pt x="87" y="158"/>
                  </a:lnTo>
                  <a:lnTo>
                    <a:pt x="74" y="125"/>
                  </a:lnTo>
                  <a:lnTo>
                    <a:pt x="62" y="91"/>
                  </a:lnTo>
                  <a:lnTo>
                    <a:pt x="55" y="74"/>
                  </a:lnTo>
                  <a:lnTo>
                    <a:pt x="51" y="57"/>
                  </a:lnTo>
                  <a:lnTo>
                    <a:pt x="47" y="4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4" y="13"/>
                  </a:lnTo>
                  <a:lnTo>
                    <a:pt x="41" y="9"/>
                  </a:lnTo>
                  <a:lnTo>
                    <a:pt x="38" y="5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13" y="1"/>
                  </a:lnTo>
                  <a:lnTo>
                    <a:pt x="10" y="4"/>
                  </a:lnTo>
                  <a:lnTo>
                    <a:pt x="7" y="5"/>
                  </a:lnTo>
                  <a:lnTo>
                    <a:pt x="4" y="9"/>
                  </a:lnTo>
                  <a:lnTo>
                    <a:pt x="2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6"/>
                  </a:lnTo>
                  <a:lnTo>
                    <a:pt x="4" y="52"/>
                  </a:lnTo>
                  <a:lnTo>
                    <a:pt x="10" y="80"/>
                  </a:lnTo>
                  <a:lnTo>
                    <a:pt x="19" y="108"/>
                  </a:lnTo>
                  <a:lnTo>
                    <a:pt x="29" y="136"/>
                  </a:lnTo>
                  <a:lnTo>
                    <a:pt x="29" y="136"/>
                  </a:lnTo>
                  <a:lnTo>
                    <a:pt x="41" y="167"/>
                  </a:lnTo>
                  <a:lnTo>
                    <a:pt x="51" y="199"/>
                  </a:lnTo>
                  <a:lnTo>
                    <a:pt x="61" y="23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81" y="289"/>
                  </a:lnTo>
                  <a:lnTo>
                    <a:pt x="93" y="315"/>
                  </a:lnTo>
                  <a:lnTo>
                    <a:pt x="118" y="369"/>
                  </a:lnTo>
                  <a:lnTo>
                    <a:pt x="118" y="369"/>
                  </a:lnTo>
                  <a:lnTo>
                    <a:pt x="126" y="383"/>
                  </a:lnTo>
                  <a:lnTo>
                    <a:pt x="134" y="396"/>
                  </a:lnTo>
                  <a:lnTo>
                    <a:pt x="152" y="422"/>
                  </a:lnTo>
                  <a:lnTo>
                    <a:pt x="170" y="448"/>
                  </a:lnTo>
                  <a:lnTo>
                    <a:pt x="178" y="462"/>
                  </a:lnTo>
                  <a:lnTo>
                    <a:pt x="186" y="475"/>
                  </a:lnTo>
                  <a:lnTo>
                    <a:pt x="186" y="475"/>
                  </a:lnTo>
                  <a:lnTo>
                    <a:pt x="202" y="507"/>
                  </a:lnTo>
                  <a:lnTo>
                    <a:pt x="220" y="539"/>
                  </a:lnTo>
                  <a:lnTo>
                    <a:pt x="254" y="601"/>
                  </a:lnTo>
                  <a:lnTo>
                    <a:pt x="254" y="601"/>
                  </a:lnTo>
                  <a:lnTo>
                    <a:pt x="262" y="617"/>
                  </a:lnTo>
                  <a:lnTo>
                    <a:pt x="269" y="635"/>
                  </a:lnTo>
                  <a:lnTo>
                    <a:pt x="283" y="672"/>
                  </a:lnTo>
                  <a:lnTo>
                    <a:pt x="291" y="690"/>
                  </a:lnTo>
                  <a:lnTo>
                    <a:pt x="300" y="709"/>
                  </a:lnTo>
                  <a:lnTo>
                    <a:pt x="309" y="724"/>
                  </a:lnTo>
                  <a:lnTo>
                    <a:pt x="320" y="739"/>
                  </a:lnTo>
                  <a:lnTo>
                    <a:pt x="320" y="739"/>
                  </a:lnTo>
                  <a:lnTo>
                    <a:pt x="326" y="748"/>
                  </a:lnTo>
                  <a:lnTo>
                    <a:pt x="333" y="758"/>
                  </a:lnTo>
                  <a:lnTo>
                    <a:pt x="337" y="770"/>
                  </a:lnTo>
                  <a:lnTo>
                    <a:pt x="339" y="781"/>
                  </a:lnTo>
                  <a:lnTo>
                    <a:pt x="346" y="802"/>
                  </a:lnTo>
                  <a:lnTo>
                    <a:pt x="351" y="812"/>
                  </a:lnTo>
                  <a:lnTo>
                    <a:pt x="356" y="821"/>
                  </a:lnTo>
                  <a:lnTo>
                    <a:pt x="356" y="821"/>
                  </a:lnTo>
                  <a:lnTo>
                    <a:pt x="365" y="836"/>
                  </a:lnTo>
                  <a:lnTo>
                    <a:pt x="373" y="851"/>
                  </a:lnTo>
                  <a:lnTo>
                    <a:pt x="381" y="867"/>
                  </a:lnTo>
                  <a:lnTo>
                    <a:pt x="388" y="883"/>
                  </a:lnTo>
                  <a:lnTo>
                    <a:pt x="399" y="915"/>
                  </a:lnTo>
                  <a:lnTo>
                    <a:pt x="407" y="931"/>
                  </a:lnTo>
                  <a:lnTo>
                    <a:pt x="415" y="947"/>
                  </a:lnTo>
                  <a:lnTo>
                    <a:pt x="415" y="947"/>
                  </a:lnTo>
                  <a:lnTo>
                    <a:pt x="418" y="951"/>
                  </a:lnTo>
                  <a:lnTo>
                    <a:pt x="420" y="955"/>
                  </a:lnTo>
                  <a:lnTo>
                    <a:pt x="424" y="957"/>
                  </a:lnTo>
                  <a:lnTo>
                    <a:pt x="428" y="958"/>
                  </a:lnTo>
                  <a:lnTo>
                    <a:pt x="433" y="958"/>
                  </a:lnTo>
                  <a:lnTo>
                    <a:pt x="437" y="958"/>
                  </a:lnTo>
                  <a:lnTo>
                    <a:pt x="445" y="955"/>
                  </a:lnTo>
                  <a:lnTo>
                    <a:pt x="452" y="949"/>
                  </a:lnTo>
                  <a:lnTo>
                    <a:pt x="454" y="945"/>
                  </a:lnTo>
                  <a:lnTo>
                    <a:pt x="456" y="941"/>
                  </a:lnTo>
                  <a:lnTo>
                    <a:pt x="457" y="938"/>
                  </a:lnTo>
                  <a:lnTo>
                    <a:pt x="457" y="934"/>
                  </a:lnTo>
                  <a:lnTo>
                    <a:pt x="456" y="928"/>
                  </a:lnTo>
                  <a:lnTo>
                    <a:pt x="454" y="924"/>
                  </a:lnTo>
                  <a:lnTo>
                    <a:pt x="454" y="92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92" name="Freeform 404"/>
            <p:cNvSpPr/>
            <p:nvPr/>
          </p:nvSpPr>
          <p:spPr bwMode="auto">
            <a:xfrm>
              <a:off x="5607051" y="1260476"/>
              <a:ext cx="146050" cy="387350"/>
            </a:xfrm>
            <a:custGeom>
              <a:avLst/>
              <a:gdLst/>
              <a:ahLst/>
              <a:cxnLst>
                <a:cxn ang="0">
                  <a:pos x="321" y="22"/>
                </a:cxn>
                <a:cxn ang="0">
                  <a:pos x="310" y="85"/>
                </a:cxn>
                <a:cxn ang="0">
                  <a:pos x="292" y="148"/>
                </a:cxn>
                <a:cxn ang="0">
                  <a:pos x="249" y="271"/>
                </a:cxn>
                <a:cxn ang="0">
                  <a:pos x="229" y="333"/>
                </a:cxn>
                <a:cxn ang="0">
                  <a:pos x="189" y="458"/>
                </a:cxn>
                <a:cxn ang="0">
                  <a:pos x="173" y="520"/>
                </a:cxn>
                <a:cxn ang="0">
                  <a:pos x="166" y="553"/>
                </a:cxn>
                <a:cxn ang="0">
                  <a:pos x="148" y="617"/>
                </a:cxn>
                <a:cxn ang="0">
                  <a:pos x="126" y="680"/>
                </a:cxn>
                <a:cxn ang="0">
                  <a:pos x="98" y="741"/>
                </a:cxn>
                <a:cxn ang="0">
                  <a:pos x="84" y="771"/>
                </a:cxn>
                <a:cxn ang="0">
                  <a:pos x="59" y="812"/>
                </a:cxn>
                <a:cxn ang="0">
                  <a:pos x="30" y="856"/>
                </a:cxn>
                <a:cxn ang="0">
                  <a:pos x="12" y="893"/>
                </a:cxn>
                <a:cxn ang="0">
                  <a:pos x="4" y="917"/>
                </a:cxn>
                <a:cxn ang="0">
                  <a:pos x="0" y="939"/>
                </a:cxn>
                <a:cxn ang="0">
                  <a:pos x="2" y="951"/>
                </a:cxn>
                <a:cxn ang="0">
                  <a:pos x="4" y="960"/>
                </a:cxn>
                <a:cxn ang="0">
                  <a:pos x="11" y="968"/>
                </a:cxn>
                <a:cxn ang="0">
                  <a:pos x="26" y="973"/>
                </a:cxn>
                <a:cxn ang="0">
                  <a:pos x="38" y="969"/>
                </a:cxn>
                <a:cxn ang="0">
                  <a:pos x="45" y="964"/>
                </a:cxn>
                <a:cxn ang="0">
                  <a:pos x="47" y="956"/>
                </a:cxn>
                <a:cxn ang="0">
                  <a:pos x="47" y="951"/>
                </a:cxn>
                <a:cxn ang="0">
                  <a:pos x="50" y="928"/>
                </a:cxn>
                <a:cxn ang="0">
                  <a:pos x="59" y="905"/>
                </a:cxn>
                <a:cxn ang="0">
                  <a:pos x="84" y="862"/>
                </a:cxn>
                <a:cxn ang="0">
                  <a:pos x="119" y="802"/>
                </a:cxn>
                <a:cxn ang="0">
                  <a:pos x="151" y="739"/>
                </a:cxn>
                <a:cxn ang="0">
                  <a:pos x="164" y="713"/>
                </a:cxn>
                <a:cxn ang="0">
                  <a:pos x="185" y="658"/>
                </a:cxn>
                <a:cxn ang="0">
                  <a:pos x="202" y="601"/>
                </a:cxn>
                <a:cxn ang="0">
                  <a:pos x="221" y="515"/>
                </a:cxn>
                <a:cxn ang="0">
                  <a:pos x="229" y="484"/>
                </a:cxn>
                <a:cxn ang="0">
                  <a:pos x="246" y="421"/>
                </a:cxn>
                <a:cxn ang="0">
                  <a:pos x="278" y="328"/>
                </a:cxn>
                <a:cxn ang="0">
                  <a:pos x="299" y="265"/>
                </a:cxn>
                <a:cxn ang="0">
                  <a:pos x="339" y="145"/>
                </a:cxn>
                <a:cxn ang="0">
                  <a:pos x="357" y="84"/>
                </a:cxn>
                <a:cxn ang="0">
                  <a:pos x="367" y="22"/>
                </a:cxn>
                <a:cxn ang="0">
                  <a:pos x="367" y="17"/>
                </a:cxn>
                <a:cxn ang="0">
                  <a:pos x="364" y="9"/>
                </a:cxn>
                <a:cxn ang="0">
                  <a:pos x="357" y="4"/>
                </a:cxn>
                <a:cxn ang="0">
                  <a:pos x="346" y="0"/>
                </a:cxn>
                <a:cxn ang="0">
                  <a:pos x="333" y="4"/>
                </a:cxn>
                <a:cxn ang="0">
                  <a:pos x="326" y="9"/>
                </a:cxn>
                <a:cxn ang="0">
                  <a:pos x="322" y="17"/>
                </a:cxn>
                <a:cxn ang="0">
                  <a:pos x="321" y="22"/>
                </a:cxn>
              </a:cxnLst>
              <a:rect l="0" t="0" r="r" b="b"/>
              <a:pathLst>
                <a:path w="367" h="973">
                  <a:moveTo>
                    <a:pt x="321" y="22"/>
                  </a:moveTo>
                  <a:lnTo>
                    <a:pt x="321" y="22"/>
                  </a:lnTo>
                  <a:lnTo>
                    <a:pt x="317" y="53"/>
                  </a:lnTo>
                  <a:lnTo>
                    <a:pt x="310" y="85"/>
                  </a:lnTo>
                  <a:lnTo>
                    <a:pt x="302" y="116"/>
                  </a:lnTo>
                  <a:lnTo>
                    <a:pt x="292" y="148"/>
                  </a:lnTo>
                  <a:lnTo>
                    <a:pt x="270" y="210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29" y="333"/>
                  </a:lnTo>
                  <a:lnTo>
                    <a:pt x="208" y="395"/>
                  </a:lnTo>
                  <a:lnTo>
                    <a:pt x="189" y="458"/>
                  </a:lnTo>
                  <a:lnTo>
                    <a:pt x="181" y="489"/>
                  </a:lnTo>
                  <a:lnTo>
                    <a:pt x="173" y="520"/>
                  </a:lnTo>
                  <a:lnTo>
                    <a:pt x="173" y="520"/>
                  </a:lnTo>
                  <a:lnTo>
                    <a:pt x="166" y="553"/>
                  </a:lnTo>
                  <a:lnTo>
                    <a:pt x="157" y="586"/>
                  </a:lnTo>
                  <a:lnTo>
                    <a:pt x="148" y="617"/>
                  </a:lnTo>
                  <a:lnTo>
                    <a:pt x="138" y="650"/>
                  </a:lnTo>
                  <a:lnTo>
                    <a:pt x="126" y="680"/>
                  </a:lnTo>
                  <a:lnTo>
                    <a:pt x="113" y="711"/>
                  </a:lnTo>
                  <a:lnTo>
                    <a:pt x="98" y="741"/>
                  </a:lnTo>
                  <a:lnTo>
                    <a:pt x="84" y="771"/>
                  </a:lnTo>
                  <a:lnTo>
                    <a:pt x="84" y="771"/>
                  </a:lnTo>
                  <a:lnTo>
                    <a:pt x="72" y="791"/>
                  </a:lnTo>
                  <a:lnTo>
                    <a:pt x="59" y="812"/>
                  </a:lnTo>
                  <a:lnTo>
                    <a:pt x="45" y="834"/>
                  </a:lnTo>
                  <a:lnTo>
                    <a:pt x="30" y="856"/>
                  </a:lnTo>
                  <a:lnTo>
                    <a:pt x="17" y="880"/>
                  </a:lnTo>
                  <a:lnTo>
                    <a:pt x="12" y="893"/>
                  </a:lnTo>
                  <a:lnTo>
                    <a:pt x="8" y="905"/>
                  </a:lnTo>
                  <a:lnTo>
                    <a:pt x="4" y="917"/>
                  </a:lnTo>
                  <a:lnTo>
                    <a:pt x="2" y="928"/>
                  </a:lnTo>
                  <a:lnTo>
                    <a:pt x="0" y="939"/>
                  </a:lnTo>
                  <a:lnTo>
                    <a:pt x="2" y="951"/>
                  </a:lnTo>
                  <a:lnTo>
                    <a:pt x="2" y="951"/>
                  </a:lnTo>
                  <a:lnTo>
                    <a:pt x="3" y="956"/>
                  </a:lnTo>
                  <a:lnTo>
                    <a:pt x="4" y="960"/>
                  </a:lnTo>
                  <a:lnTo>
                    <a:pt x="7" y="964"/>
                  </a:lnTo>
                  <a:lnTo>
                    <a:pt x="11" y="968"/>
                  </a:lnTo>
                  <a:lnTo>
                    <a:pt x="17" y="972"/>
                  </a:lnTo>
                  <a:lnTo>
                    <a:pt x="26" y="973"/>
                  </a:lnTo>
                  <a:lnTo>
                    <a:pt x="34" y="972"/>
                  </a:lnTo>
                  <a:lnTo>
                    <a:pt x="38" y="969"/>
                  </a:lnTo>
                  <a:lnTo>
                    <a:pt x="42" y="968"/>
                  </a:lnTo>
                  <a:lnTo>
                    <a:pt x="45" y="964"/>
                  </a:lnTo>
                  <a:lnTo>
                    <a:pt x="46" y="960"/>
                  </a:lnTo>
                  <a:lnTo>
                    <a:pt x="47" y="956"/>
                  </a:lnTo>
                  <a:lnTo>
                    <a:pt x="47" y="951"/>
                  </a:lnTo>
                  <a:lnTo>
                    <a:pt x="47" y="951"/>
                  </a:lnTo>
                  <a:lnTo>
                    <a:pt x="47" y="940"/>
                  </a:lnTo>
                  <a:lnTo>
                    <a:pt x="50" y="928"/>
                  </a:lnTo>
                  <a:lnTo>
                    <a:pt x="54" y="917"/>
                  </a:lnTo>
                  <a:lnTo>
                    <a:pt x="59" y="905"/>
                  </a:lnTo>
                  <a:lnTo>
                    <a:pt x="72" y="881"/>
                  </a:lnTo>
                  <a:lnTo>
                    <a:pt x="84" y="862"/>
                  </a:lnTo>
                  <a:lnTo>
                    <a:pt x="84" y="862"/>
                  </a:lnTo>
                  <a:lnTo>
                    <a:pt x="119" y="802"/>
                  </a:lnTo>
                  <a:lnTo>
                    <a:pt x="135" y="770"/>
                  </a:lnTo>
                  <a:lnTo>
                    <a:pt x="151" y="739"/>
                  </a:lnTo>
                  <a:lnTo>
                    <a:pt x="151" y="739"/>
                  </a:lnTo>
                  <a:lnTo>
                    <a:pt x="164" y="713"/>
                  </a:lnTo>
                  <a:lnTo>
                    <a:pt x="174" y="685"/>
                  </a:lnTo>
                  <a:lnTo>
                    <a:pt x="185" y="658"/>
                  </a:lnTo>
                  <a:lnTo>
                    <a:pt x="193" y="629"/>
                  </a:lnTo>
                  <a:lnTo>
                    <a:pt x="202" y="601"/>
                  </a:lnTo>
                  <a:lnTo>
                    <a:pt x="208" y="573"/>
                  </a:lnTo>
                  <a:lnTo>
                    <a:pt x="221" y="515"/>
                  </a:lnTo>
                  <a:lnTo>
                    <a:pt x="221" y="515"/>
                  </a:lnTo>
                  <a:lnTo>
                    <a:pt x="229" y="484"/>
                  </a:lnTo>
                  <a:lnTo>
                    <a:pt x="237" y="452"/>
                  </a:lnTo>
                  <a:lnTo>
                    <a:pt x="246" y="421"/>
                  </a:lnTo>
                  <a:lnTo>
                    <a:pt x="257" y="390"/>
                  </a:lnTo>
                  <a:lnTo>
                    <a:pt x="278" y="328"/>
                  </a:lnTo>
                  <a:lnTo>
                    <a:pt x="299" y="265"/>
                  </a:lnTo>
                  <a:lnTo>
                    <a:pt x="299" y="265"/>
                  </a:lnTo>
                  <a:lnTo>
                    <a:pt x="320" y="207"/>
                  </a:lnTo>
                  <a:lnTo>
                    <a:pt x="339" y="145"/>
                  </a:lnTo>
                  <a:lnTo>
                    <a:pt x="350" y="115"/>
                  </a:lnTo>
                  <a:lnTo>
                    <a:pt x="357" y="84"/>
                  </a:lnTo>
                  <a:lnTo>
                    <a:pt x="363" y="53"/>
                  </a:lnTo>
                  <a:lnTo>
                    <a:pt x="367" y="22"/>
                  </a:lnTo>
                  <a:lnTo>
                    <a:pt x="367" y="22"/>
                  </a:lnTo>
                  <a:lnTo>
                    <a:pt x="367" y="17"/>
                  </a:lnTo>
                  <a:lnTo>
                    <a:pt x="365" y="13"/>
                  </a:lnTo>
                  <a:lnTo>
                    <a:pt x="364" y="9"/>
                  </a:lnTo>
                  <a:lnTo>
                    <a:pt x="361" y="5"/>
                  </a:lnTo>
                  <a:lnTo>
                    <a:pt x="357" y="4"/>
                  </a:lnTo>
                  <a:lnTo>
                    <a:pt x="354" y="1"/>
                  </a:lnTo>
                  <a:lnTo>
                    <a:pt x="346" y="0"/>
                  </a:lnTo>
                  <a:lnTo>
                    <a:pt x="337" y="1"/>
                  </a:lnTo>
                  <a:lnTo>
                    <a:pt x="333" y="4"/>
                  </a:lnTo>
                  <a:lnTo>
                    <a:pt x="330" y="5"/>
                  </a:lnTo>
                  <a:lnTo>
                    <a:pt x="326" y="9"/>
                  </a:lnTo>
                  <a:lnTo>
                    <a:pt x="323" y="13"/>
                  </a:lnTo>
                  <a:lnTo>
                    <a:pt x="322" y="17"/>
                  </a:lnTo>
                  <a:lnTo>
                    <a:pt x="321" y="22"/>
                  </a:lnTo>
                  <a:lnTo>
                    <a:pt x="321" y="2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93" name="Freeform 405"/>
            <p:cNvSpPr/>
            <p:nvPr/>
          </p:nvSpPr>
          <p:spPr bwMode="auto">
            <a:xfrm>
              <a:off x="5372101" y="1096963"/>
              <a:ext cx="247650" cy="176213"/>
            </a:xfrm>
            <a:custGeom>
              <a:avLst/>
              <a:gdLst/>
              <a:ahLst/>
              <a:cxnLst>
                <a:cxn ang="0">
                  <a:pos x="586" y="6"/>
                </a:cxn>
                <a:cxn ang="0">
                  <a:pos x="529" y="63"/>
                </a:cxn>
                <a:cxn ang="0">
                  <a:pos x="407" y="169"/>
                </a:cxn>
                <a:cxn ang="0">
                  <a:pos x="346" y="220"/>
                </a:cxn>
                <a:cxn ang="0">
                  <a:pos x="321" y="243"/>
                </a:cxn>
                <a:cxn ang="0">
                  <a:pos x="276" y="293"/>
                </a:cxn>
                <a:cxn ang="0">
                  <a:pos x="253" y="316"/>
                </a:cxn>
                <a:cxn ang="0">
                  <a:pos x="241" y="328"/>
                </a:cxn>
                <a:cxn ang="0">
                  <a:pos x="210" y="367"/>
                </a:cxn>
                <a:cxn ang="0">
                  <a:pos x="198" y="379"/>
                </a:cxn>
                <a:cxn ang="0">
                  <a:pos x="186" y="390"/>
                </a:cxn>
                <a:cxn ang="0">
                  <a:pos x="180" y="384"/>
                </a:cxn>
                <a:cxn ang="0">
                  <a:pos x="169" y="341"/>
                </a:cxn>
                <a:cxn ang="0">
                  <a:pos x="146" y="256"/>
                </a:cxn>
                <a:cxn ang="0">
                  <a:pos x="131" y="216"/>
                </a:cxn>
                <a:cxn ang="0">
                  <a:pos x="92" y="115"/>
                </a:cxn>
                <a:cxn ang="0">
                  <a:pos x="70" y="64"/>
                </a:cxn>
                <a:cxn ang="0">
                  <a:pos x="44" y="20"/>
                </a:cxn>
                <a:cxn ang="0">
                  <a:pos x="41" y="16"/>
                </a:cxn>
                <a:cxn ang="0">
                  <a:pos x="33" y="10"/>
                </a:cxn>
                <a:cxn ang="0">
                  <a:pos x="24" y="9"/>
                </a:cxn>
                <a:cxn ang="0">
                  <a:pos x="12" y="13"/>
                </a:cxn>
                <a:cxn ang="0">
                  <a:pos x="3" y="21"/>
                </a:cxn>
                <a:cxn ang="0">
                  <a:pos x="0" y="29"/>
                </a:cxn>
                <a:cxn ang="0">
                  <a:pos x="2" y="38"/>
                </a:cxn>
                <a:cxn ang="0">
                  <a:pos x="4" y="42"/>
                </a:cxn>
                <a:cxn ang="0">
                  <a:pos x="28" y="84"/>
                </a:cxn>
                <a:cxn ang="0">
                  <a:pos x="45" y="128"/>
                </a:cxn>
                <a:cxn ang="0">
                  <a:pos x="71" y="196"/>
                </a:cxn>
                <a:cxn ang="0">
                  <a:pos x="82" y="217"/>
                </a:cxn>
                <a:cxn ang="0">
                  <a:pos x="102" y="264"/>
                </a:cxn>
                <a:cxn ang="0">
                  <a:pos x="117" y="315"/>
                </a:cxn>
                <a:cxn ang="0">
                  <a:pos x="139" y="417"/>
                </a:cxn>
                <a:cxn ang="0">
                  <a:pos x="142" y="422"/>
                </a:cxn>
                <a:cxn ang="0">
                  <a:pos x="148" y="430"/>
                </a:cxn>
                <a:cxn ang="0">
                  <a:pos x="157" y="434"/>
                </a:cxn>
                <a:cxn ang="0">
                  <a:pos x="168" y="433"/>
                </a:cxn>
                <a:cxn ang="0">
                  <a:pos x="173" y="430"/>
                </a:cxn>
                <a:cxn ang="0">
                  <a:pos x="181" y="438"/>
                </a:cxn>
                <a:cxn ang="0">
                  <a:pos x="191" y="442"/>
                </a:cxn>
                <a:cxn ang="0">
                  <a:pos x="203" y="439"/>
                </a:cxn>
                <a:cxn ang="0">
                  <a:pos x="211" y="430"/>
                </a:cxn>
                <a:cxn ang="0">
                  <a:pos x="215" y="425"/>
                </a:cxn>
                <a:cxn ang="0">
                  <a:pos x="231" y="408"/>
                </a:cxn>
                <a:cxn ang="0">
                  <a:pos x="252" y="387"/>
                </a:cxn>
                <a:cxn ang="0">
                  <a:pos x="274" y="361"/>
                </a:cxn>
                <a:cxn ang="0">
                  <a:pos x="299" y="336"/>
                </a:cxn>
                <a:cxn ang="0">
                  <a:pos x="312" y="326"/>
                </a:cxn>
                <a:cxn ang="0">
                  <a:pos x="344" y="289"/>
                </a:cxn>
                <a:cxn ang="0">
                  <a:pos x="378" y="252"/>
                </a:cxn>
                <a:cxn ang="0">
                  <a:pos x="392" y="241"/>
                </a:cxn>
                <a:cxn ang="0">
                  <a:pos x="508" y="142"/>
                </a:cxn>
                <a:cxn ang="0">
                  <a:pos x="619" y="39"/>
                </a:cxn>
                <a:cxn ang="0">
                  <a:pos x="622" y="35"/>
                </a:cxn>
                <a:cxn ang="0">
                  <a:pos x="626" y="27"/>
                </a:cxn>
                <a:cxn ang="0">
                  <a:pos x="624" y="18"/>
                </a:cxn>
                <a:cxn ang="0">
                  <a:pos x="619" y="8"/>
                </a:cxn>
                <a:cxn ang="0">
                  <a:pos x="607" y="1"/>
                </a:cxn>
                <a:cxn ang="0">
                  <a:pos x="600" y="0"/>
                </a:cxn>
                <a:cxn ang="0">
                  <a:pos x="590" y="4"/>
                </a:cxn>
                <a:cxn ang="0">
                  <a:pos x="586" y="6"/>
                </a:cxn>
              </a:cxnLst>
              <a:rect l="0" t="0" r="r" b="b"/>
              <a:pathLst>
                <a:path w="626" h="442">
                  <a:moveTo>
                    <a:pt x="586" y="6"/>
                  </a:moveTo>
                  <a:lnTo>
                    <a:pt x="586" y="6"/>
                  </a:lnTo>
                  <a:lnTo>
                    <a:pt x="558" y="35"/>
                  </a:lnTo>
                  <a:lnTo>
                    <a:pt x="529" y="63"/>
                  </a:lnTo>
                  <a:lnTo>
                    <a:pt x="469" y="116"/>
                  </a:lnTo>
                  <a:lnTo>
                    <a:pt x="407" y="169"/>
                  </a:lnTo>
                  <a:lnTo>
                    <a:pt x="346" y="220"/>
                  </a:lnTo>
                  <a:lnTo>
                    <a:pt x="346" y="220"/>
                  </a:lnTo>
                  <a:lnTo>
                    <a:pt x="333" y="231"/>
                  </a:lnTo>
                  <a:lnTo>
                    <a:pt x="321" y="243"/>
                  </a:lnTo>
                  <a:lnTo>
                    <a:pt x="299" y="268"/>
                  </a:lnTo>
                  <a:lnTo>
                    <a:pt x="276" y="293"/>
                  </a:lnTo>
                  <a:lnTo>
                    <a:pt x="265" y="305"/>
                  </a:lnTo>
                  <a:lnTo>
                    <a:pt x="253" y="316"/>
                  </a:lnTo>
                  <a:lnTo>
                    <a:pt x="253" y="316"/>
                  </a:lnTo>
                  <a:lnTo>
                    <a:pt x="241" y="328"/>
                  </a:lnTo>
                  <a:lnTo>
                    <a:pt x="231" y="341"/>
                  </a:lnTo>
                  <a:lnTo>
                    <a:pt x="210" y="367"/>
                  </a:lnTo>
                  <a:lnTo>
                    <a:pt x="210" y="367"/>
                  </a:lnTo>
                  <a:lnTo>
                    <a:pt x="198" y="379"/>
                  </a:lnTo>
                  <a:lnTo>
                    <a:pt x="186" y="390"/>
                  </a:lnTo>
                  <a:lnTo>
                    <a:pt x="186" y="390"/>
                  </a:lnTo>
                  <a:lnTo>
                    <a:pt x="184" y="387"/>
                  </a:lnTo>
                  <a:lnTo>
                    <a:pt x="180" y="384"/>
                  </a:lnTo>
                  <a:lnTo>
                    <a:pt x="180" y="384"/>
                  </a:lnTo>
                  <a:lnTo>
                    <a:pt x="169" y="341"/>
                  </a:lnTo>
                  <a:lnTo>
                    <a:pt x="159" y="298"/>
                  </a:lnTo>
                  <a:lnTo>
                    <a:pt x="146" y="256"/>
                  </a:lnTo>
                  <a:lnTo>
                    <a:pt x="131" y="216"/>
                  </a:lnTo>
                  <a:lnTo>
                    <a:pt x="131" y="216"/>
                  </a:lnTo>
                  <a:lnTo>
                    <a:pt x="112" y="166"/>
                  </a:lnTo>
                  <a:lnTo>
                    <a:pt x="92" y="115"/>
                  </a:lnTo>
                  <a:lnTo>
                    <a:pt x="82" y="89"/>
                  </a:lnTo>
                  <a:lnTo>
                    <a:pt x="70" y="64"/>
                  </a:lnTo>
                  <a:lnTo>
                    <a:pt x="58" y="4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1" y="16"/>
                  </a:lnTo>
                  <a:lnTo>
                    <a:pt x="37" y="12"/>
                  </a:lnTo>
                  <a:lnTo>
                    <a:pt x="33" y="10"/>
                  </a:lnTo>
                  <a:lnTo>
                    <a:pt x="28" y="9"/>
                  </a:lnTo>
                  <a:lnTo>
                    <a:pt x="24" y="9"/>
                  </a:lnTo>
                  <a:lnTo>
                    <a:pt x="20" y="9"/>
                  </a:lnTo>
                  <a:lnTo>
                    <a:pt x="12" y="13"/>
                  </a:lnTo>
                  <a:lnTo>
                    <a:pt x="6" y="18"/>
                  </a:lnTo>
                  <a:lnTo>
                    <a:pt x="3" y="21"/>
                  </a:lnTo>
                  <a:lnTo>
                    <a:pt x="2" y="25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2" y="38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17" y="63"/>
                  </a:lnTo>
                  <a:lnTo>
                    <a:pt x="28" y="84"/>
                  </a:lnTo>
                  <a:lnTo>
                    <a:pt x="37" y="106"/>
                  </a:lnTo>
                  <a:lnTo>
                    <a:pt x="45" y="128"/>
                  </a:lnTo>
                  <a:lnTo>
                    <a:pt x="62" y="174"/>
                  </a:lnTo>
                  <a:lnTo>
                    <a:pt x="71" y="196"/>
                  </a:lnTo>
                  <a:lnTo>
                    <a:pt x="82" y="217"/>
                  </a:lnTo>
                  <a:lnTo>
                    <a:pt x="82" y="217"/>
                  </a:lnTo>
                  <a:lnTo>
                    <a:pt x="92" y="239"/>
                  </a:lnTo>
                  <a:lnTo>
                    <a:pt x="102" y="264"/>
                  </a:lnTo>
                  <a:lnTo>
                    <a:pt x="110" y="289"/>
                  </a:lnTo>
                  <a:lnTo>
                    <a:pt x="117" y="315"/>
                  </a:lnTo>
                  <a:lnTo>
                    <a:pt x="130" y="367"/>
                  </a:lnTo>
                  <a:lnTo>
                    <a:pt x="139" y="417"/>
                  </a:lnTo>
                  <a:lnTo>
                    <a:pt x="139" y="417"/>
                  </a:lnTo>
                  <a:lnTo>
                    <a:pt x="142" y="422"/>
                  </a:lnTo>
                  <a:lnTo>
                    <a:pt x="144" y="426"/>
                  </a:lnTo>
                  <a:lnTo>
                    <a:pt x="148" y="430"/>
                  </a:lnTo>
                  <a:lnTo>
                    <a:pt x="152" y="433"/>
                  </a:lnTo>
                  <a:lnTo>
                    <a:pt x="157" y="434"/>
                  </a:lnTo>
                  <a:lnTo>
                    <a:pt x="163" y="434"/>
                  </a:lnTo>
                  <a:lnTo>
                    <a:pt x="168" y="433"/>
                  </a:lnTo>
                  <a:lnTo>
                    <a:pt x="173" y="430"/>
                  </a:lnTo>
                  <a:lnTo>
                    <a:pt x="173" y="430"/>
                  </a:lnTo>
                  <a:lnTo>
                    <a:pt x="177" y="435"/>
                  </a:lnTo>
                  <a:lnTo>
                    <a:pt x="181" y="438"/>
                  </a:lnTo>
                  <a:lnTo>
                    <a:pt x="186" y="441"/>
                  </a:lnTo>
                  <a:lnTo>
                    <a:pt x="191" y="442"/>
                  </a:lnTo>
                  <a:lnTo>
                    <a:pt x="198" y="441"/>
                  </a:lnTo>
                  <a:lnTo>
                    <a:pt x="203" y="439"/>
                  </a:lnTo>
                  <a:lnTo>
                    <a:pt x="207" y="435"/>
                  </a:lnTo>
                  <a:lnTo>
                    <a:pt x="211" y="430"/>
                  </a:lnTo>
                  <a:lnTo>
                    <a:pt x="211" y="430"/>
                  </a:lnTo>
                  <a:lnTo>
                    <a:pt x="215" y="425"/>
                  </a:lnTo>
                  <a:lnTo>
                    <a:pt x="220" y="420"/>
                  </a:lnTo>
                  <a:lnTo>
                    <a:pt x="231" y="408"/>
                  </a:lnTo>
                  <a:lnTo>
                    <a:pt x="242" y="397"/>
                  </a:lnTo>
                  <a:lnTo>
                    <a:pt x="252" y="387"/>
                  </a:lnTo>
                  <a:lnTo>
                    <a:pt x="252" y="387"/>
                  </a:lnTo>
                  <a:lnTo>
                    <a:pt x="274" y="361"/>
                  </a:lnTo>
                  <a:lnTo>
                    <a:pt x="287" y="348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312" y="326"/>
                  </a:lnTo>
                  <a:lnTo>
                    <a:pt x="322" y="314"/>
                  </a:lnTo>
                  <a:lnTo>
                    <a:pt x="344" y="289"/>
                  </a:lnTo>
                  <a:lnTo>
                    <a:pt x="367" y="264"/>
                  </a:lnTo>
                  <a:lnTo>
                    <a:pt x="378" y="252"/>
                  </a:lnTo>
                  <a:lnTo>
                    <a:pt x="392" y="241"/>
                  </a:lnTo>
                  <a:lnTo>
                    <a:pt x="392" y="241"/>
                  </a:lnTo>
                  <a:lnTo>
                    <a:pt x="450" y="192"/>
                  </a:lnTo>
                  <a:lnTo>
                    <a:pt x="508" y="142"/>
                  </a:lnTo>
                  <a:lnTo>
                    <a:pt x="564" y="91"/>
                  </a:lnTo>
                  <a:lnTo>
                    <a:pt x="619" y="39"/>
                  </a:lnTo>
                  <a:lnTo>
                    <a:pt x="619" y="39"/>
                  </a:lnTo>
                  <a:lnTo>
                    <a:pt x="622" y="35"/>
                  </a:lnTo>
                  <a:lnTo>
                    <a:pt x="624" y="31"/>
                  </a:lnTo>
                  <a:lnTo>
                    <a:pt x="626" y="27"/>
                  </a:lnTo>
                  <a:lnTo>
                    <a:pt x="626" y="22"/>
                  </a:lnTo>
                  <a:lnTo>
                    <a:pt x="624" y="18"/>
                  </a:lnTo>
                  <a:lnTo>
                    <a:pt x="623" y="14"/>
                  </a:lnTo>
                  <a:lnTo>
                    <a:pt x="619" y="8"/>
                  </a:lnTo>
                  <a:lnTo>
                    <a:pt x="611" y="3"/>
                  </a:lnTo>
                  <a:lnTo>
                    <a:pt x="607" y="1"/>
                  </a:lnTo>
                  <a:lnTo>
                    <a:pt x="603" y="0"/>
                  </a:lnTo>
                  <a:lnTo>
                    <a:pt x="600" y="0"/>
                  </a:lnTo>
                  <a:lnTo>
                    <a:pt x="596" y="1"/>
                  </a:lnTo>
                  <a:lnTo>
                    <a:pt x="590" y="4"/>
                  </a:lnTo>
                  <a:lnTo>
                    <a:pt x="586" y="6"/>
                  </a:lnTo>
                  <a:lnTo>
                    <a:pt x="586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95" name="Freeform 407"/>
            <p:cNvSpPr/>
            <p:nvPr/>
          </p:nvSpPr>
          <p:spPr bwMode="auto">
            <a:xfrm>
              <a:off x="5599113" y="1095375"/>
              <a:ext cx="249238" cy="177800"/>
            </a:xfrm>
            <a:custGeom>
              <a:avLst/>
              <a:gdLst/>
              <a:ahLst/>
              <a:cxnLst>
                <a:cxn ang="0">
                  <a:pos x="577" y="76"/>
                </a:cxn>
                <a:cxn ang="0">
                  <a:pos x="538" y="154"/>
                </a:cxn>
                <a:cxn ang="0">
                  <a:pos x="474" y="255"/>
                </a:cxn>
                <a:cxn ang="0">
                  <a:pos x="426" y="320"/>
                </a:cxn>
                <a:cxn ang="0">
                  <a:pos x="403" y="358"/>
                </a:cxn>
                <a:cxn ang="0">
                  <a:pos x="382" y="385"/>
                </a:cxn>
                <a:cxn ang="0">
                  <a:pos x="367" y="394"/>
                </a:cxn>
                <a:cxn ang="0">
                  <a:pos x="348" y="386"/>
                </a:cxn>
                <a:cxn ang="0">
                  <a:pos x="317" y="344"/>
                </a:cxn>
                <a:cxn ang="0">
                  <a:pos x="278" y="286"/>
                </a:cxn>
                <a:cxn ang="0">
                  <a:pos x="224" y="225"/>
                </a:cxn>
                <a:cxn ang="0">
                  <a:pos x="151" y="140"/>
                </a:cxn>
                <a:cxn ang="0">
                  <a:pos x="99" y="72"/>
                </a:cxn>
                <a:cxn ang="0">
                  <a:pos x="59" y="35"/>
                </a:cxn>
                <a:cxn ang="0">
                  <a:pos x="49" y="22"/>
                </a:cxn>
                <a:cxn ang="0">
                  <a:pos x="38" y="8"/>
                </a:cxn>
                <a:cxn ang="0">
                  <a:pos x="27" y="0"/>
                </a:cxn>
                <a:cxn ang="0">
                  <a:pos x="15" y="1"/>
                </a:cxn>
                <a:cxn ang="0">
                  <a:pos x="2" y="18"/>
                </a:cxn>
                <a:cxn ang="0">
                  <a:pos x="2" y="31"/>
                </a:cxn>
                <a:cxn ang="0">
                  <a:pos x="6" y="39"/>
                </a:cxn>
                <a:cxn ang="0">
                  <a:pos x="122" y="178"/>
                </a:cxn>
                <a:cxn ang="0">
                  <a:pos x="182" y="247"/>
                </a:cxn>
                <a:cxn ang="0">
                  <a:pos x="246" y="319"/>
                </a:cxn>
                <a:cxn ang="0">
                  <a:pos x="266" y="352"/>
                </a:cxn>
                <a:cxn ang="0">
                  <a:pos x="287" y="387"/>
                </a:cxn>
                <a:cxn ang="0">
                  <a:pos x="326" y="430"/>
                </a:cxn>
                <a:cxn ang="0">
                  <a:pos x="346" y="446"/>
                </a:cxn>
                <a:cxn ang="0">
                  <a:pos x="359" y="449"/>
                </a:cxn>
                <a:cxn ang="0">
                  <a:pos x="375" y="441"/>
                </a:cxn>
                <a:cxn ang="0">
                  <a:pos x="392" y="438"/>
                </a:cxn>
                <a:cxn ang="0">
                  <a:pos x="401" y="430"/>
                </a:cxn>
                <a:cxn ang="0">
                  <a:pos x="411" y="419"/>
                </a:cxn>
                <a:cxn ang="0">
                  <a:pos x="435" y="390"/>
                </a:cxn>
                <a:cxn ang="0">
                  <a:pos x="499" y="301"/>
                </a:cxn>
                <a:cxn ang="0">
                  <a:pos x="535" y="243"/>
                </a:cxn>
                <a:cxn ang="0">
                  <a:pos x="606" y="124"/>
                </a:cxn>
                <a:cxn ang="0">
                  <a:pos x="631" y="60"/>
                </a:cxn>
                <a:cxn ang="0">
                  <a:pos x="631" y="50"/>
                </a:cxn>
                <a:cxn ang="0">
                  <a:pos x="626" y="39"/>
                </a:cxn>
                <a:cxn ang="0">
                  <a:pos x="606" y="31"/>
                </a:cxn>
                <a:cxn ang="0">
                  <a:pos x="594" y="35"/>
                </a:cxn>
                <a:cxn ang="0">
                  <a:pos x="586" y="48"/>
                </a:cxn>
              </a:cxnLst>
              <a:rect l="0" t="0" r="r" b="b"/>
              <a:pathLst>
                <a:path w="631" h="449">
                  <a:moveTo>
                    <a:pt x="586" y="48"/>
                  </a:moveTo>
                  <a:lnTo>
                    <a:pt x="586" y="48"/>
                  </a:lnTo>
                  <a:lnTo>
                    <a:pt x="577" y="76"/>
                  </a:lnTo>
                  <a:lnTo>
                    <a:pt x="567" y="102"/>
                  </a:lnTo>
                  <a:lnTo>
                    <a:pt x="552" y="130"/>
                  </a:lnTo>
                  <a:lnTo>
                    <a:pt x="538" y="154"/>
                  </a:lnTo>
                  <a:lnTo>
                    <a:pt x="507" y="205"/>
                  </a:lnTo>
                  <a:lnTo>
                    <a:pt x="474" y="255"/>
                  </a:lnTo>
                  <a:lnTo>
                    <a:pt x="474" y="255"/>
                  </a:lnTo>
                  <a:lnTo>
                    <a:pt x="463" y="272"/>
                  </a:lnTo>
                  <a:lnTo>
                    <a:pt x="452" y="288"/>
                  </a:lnTo>
                  <a:lnTo>
                    <a:pt x="426" y="320"/>
                  </a:lnTo>
                  <a:lnTo>
                    <a:pt x="426" y="320"/>
                  </a:lnTo>
                  <a:lnTo>
                    <a:pt x="415" y="337"/>
                  </a:lnTo>
                  <a:lnTo>
                    <a:pt x="403" y="358"/>
                  </a:lnTo>
                  <a:lnTo>
                    <a:pt x="397" y="369"/>
                  </a:lnTo>
                  <a:lnTo>
                    <a:pt x="389" y="378"/>
                  </a:lnTo>
                  <a:lnTo>
                    <a:pt x="382" y="385"/>
                  </a:lnTo>
                  <a:lnTo>
                    <a:pt x="375" y="390"/>
                  </a:lnTo>
                  <a:lnTo>
                    <a:pt x="375" y="390"/>
                  </a:lnTo>
                  <a:lnTo>
                    <a:pt x="367" y="394"/>
                  </a:lnTo>
                  <a:lnTo>
                    <a:pt x="361" y="399"/>
                  </a:lnTo>
                  <a:lnTo>
                    <a:pt x="361" y="399"/>
                  </a:lnTo>
                  <a:lnTo>
                    <a:pt x="348" y="386"/>
                  </a:lnTo>
                  <a:lnTo>
                    <a:pt x="338" y="373"/>
                  </a:lnTo>
                  <a:lnTo>
                    <a:pt x="327" y="358"/>
                  </a:lnTo>
                  <a:lnTo>
                    <a:pt x="317" y="344"/>
                  </a:lnTo>
                  <a:lnTo>
                    <a:pt x="299" y="315"/>
                  </a:lnTo>
                  <a:lnTo>
                    <a:pt x="278" y="286"/>
                  </a:lnTo>
                  <a:lnTo>
                    <a:pt x="278" y="286"/>
                  </a:lnTo>
                  <a:lnTo>
                    <a:pt x="261" y="266"/>
                  </a:lnTo>
                  <a:lnTo>
                    <a:pt x="242" y="246"/>
                  </a:lnTo>
                  <a:lnTo>
                    <a:pt x="224" y="225"/>
                  </a:lnTo>
                  <a:lnTo>
                    <a:pt x="206" y="205"/>
                  </a:lnTo>
                  <a:lnTo>
                    <a:pt x="206" y="205"/>
                  </a:lnTo>
                  <a:lnTo>
                    <a:pt x="151" y="140"/>
                  </a:lnTo>
                  <a:lnTo>
                    <a:pt x="125" y="106"/>
                  </a:lnTo>
                  <a:lnTo>
                    <a:pt x="99" y="72"/>
                  </a:lnTo>
                  <a:lnTo>
                    <a:pt x="99" y="72"/>
                  </a:lnTo>
                  <a:lnTo>
                    <a:pt x="89" y="60"/>
                  </a:lnTo>
                  <a:lnTo>
                    <a:pt x="82" y="52"/>
                  </a:lnTo>
                  <a:lnTo>
                    <a:pt x="59" y="35"/>
                  </a:lnTo>
                  <a:lnTo>
                    <a:pt x="59" y="35"/>
                  </a:lnTo>
                  <a:lnTo>
                    <a:pt x="54" y="29"/>
                  </a:lnTo>
                  <a:lnTo>
                    <a:pt x="49" y="22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1"/>
                  </a:lnTo>
                  <a:lnTo>
                    <a:pt x="8" y="7"/>
                  </a:lnTo>
                  <a:lnTo>
                    <a:pt x="3" y="14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31"/>
                  </a:lnTo>
                  <a:lnTo>
                    <a:pt x="3" y="35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44" y="84"/>
                  </a:lnTo>
                  <a:lnTo>
                    <a:pt x="83" y="130"/>
                  </a:lnTo>
                  <a:lnTo>
                    <a:pt x="122" y="178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82" y="247"/>
                  </a:lnTo>
                  <a:lnTo>
                    <a:pt x="204" y="271"/>
                  </a:lnTo>
                  <a:lnTo>
                    <a:pt x="225" y="294"/>
                  </a:lnTo>
                  <a:lnTo>
                    <a:pt x="246" y="319"/>
                  </a:lnTo>
                  <a:lnTo>
                    <a:pt x="246" y="319"/>
                  </a:lnTo>
                  <a:lnTo>
                    <a:pt x="257" y="335"/>
                  </a:lnTo>
                  <a:lnTo>
                    <a:pt x="266" y="352"/>
                  </a:lnTo>
                  <a:lnTo>
                    <a:pt x="276" y="370"/>
                  </a:lnTo>
                  <a:lnTo>
                    <a:pt x="287" y="387"/>
                  </a:lnTo>
                  <a:lnTo>
                    <a:pt x="287" y="387"/>
                  </a:lnTo>
                  <a:lnTo>
                    <a:pt x="299" y="403"/>
                  </a:lnTo>
                  <a:lnTo>
                    <a:pt x="312" y="417"/>
                  </a:lnTo>
                  <a:lnTo>
                    <a:pt x="326" y="430"/>
                  </a:lnTo>
                  <a:lnTo>
                    <a:pt x="341" y="443"/>
                  </a:lnTo>
                  <a:lnTo>
                    <a:pt x="341" y="443"/>
                  </a:lnTo>
                  <a:lnTo>
                    <a:pt x="346" y="446"/>
                  </a:lnTo>
                  <a:lnTo>
                    <a:pt x="350" y="447"/>
                  </a:lnTo>
                  <a:lnTo>
                    <a:pt x="355" y="449"/>
                  </a:lnTo>
                  <a:lnTo>
                    <a:pt x="359" y="449"/>
                  </a:lnTo>
                  <a:lnTo>
                    <a:pt x="363" y="447"/>
                  </a:lnTo>
                  <a:lnTo>
                    <a:pt x="368" y="446"/>
                  </a:lnTo>
                  <a:lnTo>
                    <a:pt x="375" y="441"/>
                  </a:lnTo>
                  <a:lnTo>
                    <a:pt x="375" y="441"/>
                  </a:lnTo>
                  <a:lnTo>
                    <a:pt x="384" y="441"/>
                  </a:lnTo>
                  <a:lnTo>
                    <a:pt x="392" y="438"/>
                  </a:lnTo>
                  <a:lnTo>
                    <a:pt x="395" y="437"/>
                  </a:lnTo>
                  <a:lnTo>
                    <a:pt x="398" y="433"/>
                  </a:lnTo>
                  <a:lnTo>
                    <a:pt x="401" y="430"/>
                  </a:lnTo>
                  <a:lnTo>
                    <a:pt x="402" y="425"/>
                  </a:lnTo>
                  <a:lnTo>
                    <a:pt x="402" y="425"/>
                  </a:lnTo>
                  <a:lnTo>
                    <a:pt x="411" y="419"/>
                  </a:lnTo>
                  <a:lnTo>
                    <a:pt x="419" y="409"/>
                  </a:lnTo>
                  <a:lnTo>
                    <a:pt x="435" y="390"/>
                  </a:lnTo>
                  <a:lnTo>
                    <a:pt x="435" y="390"/>
                  </a:lnTo>
                  <a:lnTo>
                    <a:pt x="467" y="347"/>
                  </a:lnTo>
                  <a:lnTo>
                    <a:pt x="484" y="324"/>
                  </a:lnTo>
                  <a:lnTo>
                    <a:pt x="499" y="301"/>
                  </a:lnTo>
                  <a:lnTo>
                    <a:pt x="499" y="301"/>
                  </a:lnTo>
                  <a:lnTo>
                    <a:pt x="517" y="272"/>
                  </a:lnTo>
                  <a:lnTo>
                    <a:pt x="535" y="243"/>
                  </a:lnTo>
                  <a:lnTo>
                    <a:pt x="573" y="184"/>
                  </a:lnTo>
                  <a:lnTo>
                    <a:pt x="590" y="154"/>
                  </a:lnTo>
                  <a:lnTo>
                    <a:pt x="606" y="124"/>
                  </a:lnTo>
                  <a:lnTo>
                    <a:pt x="620" y="93"/>
                  </a:lnTo>
                  <a:lnTo>
                    <a:pt x="626" y="76"/>
                  </a:lnTo>
                  <a:lnTo>
                    <a:pt x="631" y="60"/>
                  </a:lnTo>
                  <a:lnTo>
                    <a:pt x="631" y="60"/>
                  </a:lnTo>
                  <a:lnTo>
                    <a:pt x="631" y="55"/>
                  </a:lnTo>
                  <a:lnTo>
                    <a:pt x="631" y="50"/>
                  </a:lnTo>
                  <a:lnTo>
                    <a:pt x="630" y="46"/>
                  </a:lnTo>
                  <a:lnTo>
                    <a:pt x="628" y="42"/>
                  </a:lnTo>
                  <a:lnTo>
                    <a:pt x="626" y="39"/>
                  </a:lnTo>
                  <a:lnTo>
                    <a:pt x="622" y="37"/>
                  </a:lnTo>
                  <a:lnTo>
                    <a:pt x="614" y="33"/>
                  </a:lnTo>
                  <a:lnTo>
                    <a:pt x="606" y="31"/>
                  </a:lnTo>
                  <a:lnTo>
                    <a:pt x="602" y="33"/>
                  </a:lnTo>
                  <a:lnTo>
                    <a:pt x="598" y="34"/>
                  </a:lnTo>
                  <a:lnTo>
                    <a:pt x="594" y="35"/>
                  </a:lnTo>
                  <a:lnTo>
                    <a:pt x="590" y="39"/>
                  </a:lnTo>
                  <a:lnTo>
                    <a:pt x="588" y="43"/>
                  </a:lnTo>
                  <a:lnTo>
                    <a:pt x="586" y="48"/>
                  </a:lnTo>
                  <a:lnTo>
                    <a:pt x="586" y="4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74" name="组合 1273"/>
          <p:cNvGrpSpPr/>
          <p:nvPr/>
        </p:nvGrpSpPr>
        <p:grpSpPr>
          <a:xfrm>
            <a:off x="8382002" y="994816"/>
            <a:ext cx="1039284" cy="823384"/>
            <a:chOff x="6286501" y="1016000"/>
            <a:chExt cx="779463" cy="617538"/>
          </a:xfrm>
          <a:solidFill>
            <a:schemeClr val="bg1"/>
          </a:solidFill>
        </p:grpSpPr>
        <p:sp>
          <p:nvSpPr>
            <p:cNvPr id="12696" name="Freeform 408"/>
            <p:cNvSpPr/>
            <p:nvPr/>
          </p:nvSpPr>
          <p:spPr bwMode="auto">
            <a:xfrm>
              <a:off x="6303963" y="1404938"/>
              <a:ext cx="117475" cy="111125"/>
            </a:xfrm>
            <a:custGeom>
              <a:avLst/>
              <a:gdLst/>
              <a:ahLst/>
              <a:cxnLst>
                <a:cxn ang="0">
                  <a:pos x="293" y="0"/>
                </a:cxn>
                <a:cxn ang="0">
                  <a:pos x="281" y="1"/>
                </a:cxn>
                <a:cxn ang="0">
                  <a:pos x="271" y="6"/>
                </a:cxn>
                <a:cxn ang="0">
                  <a:pos x="255" y="26"/>
                </a:cxn>
                <a:cxn ang="0">
                  <a:pos x="250" y="33"/>
                </a:cxn>
                <a:cxn ang="0">
                  <a:pos x="233" y="48"/>
                </a:cxn>
                <a:cxn ang="0">
                  <a:pos x="206" y="68"/>
                </a:cxn>
                <a:cxn ang="0">
                  <a:pos x="179" y="93"/>
                </a:cxn>
                <a:cxn ang="0">
                  <a:pos x="152" y="116"/>
                </a:cxn>
                <a:cxn ang="0">
                  <a:pos x="129" y="135"/>
                </a:cxn>
                <a:cxn ang="0">
                  <a:pos x="66" y="193"/>
                </a:cxn>
                <a:cxn ang="0">
                  <a:pos x="48" y="212"/>
                </a:cxn>
                <a:cxn ang="0">
                  <a:pos x="22" y="239"/>
                </a:cxn>
                <a:cxn ang="0">
                  <a:pos x="6" y="260"/>
                </a:cxn>
                <a:cxn ang="0">
                  <a:pos x="1" y="271"/>
                </a:cxn>
                <a:cxn ang="0">
                  <a:pos x="1" y="276"/>
                </a:cxn>
                <a:cxn ang="0">
                  <a:pos x="5" y="280"/>
                </a:cxn>
                <a:cxn ang="0">
                  <a:pos x="9" y="278"/>
                </a:cxn>
                <a:cxn ang="0">
                  <a:pos x="10" y="277"/>
                </a:cxn>
                <a:cxn ang="0">
                  <a:pos x="22" y="257"/>
                </a:cxn>
                <a:cxn ang="0">
                  <a:pos x="51" y="225"/>
                </a:cxn>
                <a:cxn ang="0">
                  <a:pos x="66" y="209"/>
                </a:cxn>
                <a:cxn ang="0">
                  <a:pos x="123" y="155"/>
                </a:cxn>
                <a:cxn ang="0">
                  <a:pos x="142" y="138"/>
                </a:cxn>
                <a:cxn ang="0">
                  <a:pos x="222" y="69"/>
                </a:cxn>
                <a:cxn ang="0">
                  <a:pos x="261" y="38"/>
                </a:cxn>
                <a:cxn ang="0">
                  <a:pos x="267" y="30"/>
                </a:cxn>
                <a:cxn ang="0">
                  <a:pos x="276" y="17"/>
                </a:cxn>
                <a:cxn ang="0">
                  <a:pos x="284" y="12"/>
                </a:cxn>
                <a:cxn ang="0">
                  <a:pos x="290" y="12"/>
                </a:cxn>
                <a:cxn ang="0">
                  <a:pos x="294" y="10"/>
                </a:cxn>
                <a:cxn ang="0">
                  <a:pos x="297" y="5"/>
                </a:cxn>
                <a:cxn ang="0">
                  <a:pos x="295" y="1"/>
                </a:cxn>
                <a:cxn ang="0">
                  <a:pos x="293" y="0"/>
                </a:cxn>
              </a:cxnLst>
              <a:rect l="0" t="0" r="r" b="b"/>
              <a:pathLst>
                <a:path w="297" h="280">
                  <a:moveTo>
                    <a:pt x="293" y="0"/>
                  </a:moveTo>
                  <a:lnTo>
                    <a:pt x="293" y="0"/>
                  </a:lnTo>
                  <a:lnTo>
                    <a:pt x="286" y="0"/>
                  </a:lnTo>
                  <a:lnTo>
                    <a:pt x="281" y="1"/>
                  </a:lnTo>
                  <a:lnTo>
                    <a:pt x="276" y="4"/>
                  </a:lnTo>
                  <a:lnTo>
                    <a:pt x="271" y="6"/>
                  </a:lnTo>
                  <a:lnTo>
                    <a:pt x="261" y="17"/>
                  </a:lnTo>
                  <a:lnTo>
                    <a:pt x="255" y="26"/>
                  </a:lnTo>
                  <a:lnTo>
                    <a:pt x="255" y="26"/>
                  </a:lnTo>
                  <a:lnTo>
                    <a:pt x="250" y="33"/>
                  </a:lnTo>
                  <a:lnTo>
                    <a:pt x="244" y="38"/>
                  </a:lnTo>
                  <a:lnTo>
                    <a:pt x="233" y="48"/>
                  </a:lnTo>
                  <a:lnTo>
                    <a:pt x="218" y="59"/>
                  </a:lnTo>
                  <a:lnTo>
                    <a:pt x="206" y="68"/>
                  </a:lnTo>
                  <a:lnTo>
                    <a:pt x="206" y="68"/>
                  </a:lnTo>
                  <a:lnTo>
                    <a:pt x="179" y="93"/>
                  </a:lnTo>
                  <a:lnTo>
                    <a:pt x="166" y="104"/>
                  </a:lnTo>
                  <a:lnTo>
                    <a:pt x="152" y="116"/>
                  </a:lnTo>
                  <a:lnTo>
                    <a:pt x="152" y="116"/>
                  </a:lnTo>
                  <a:lnTo>
                    <a:pt x="129" y="135"/>
                  </a:lnTo>
                  <a:lnTo>
                    <a:pt x="108" y="154"/>
                  </a:lnTo>
                  <a:lnTo>
                    <a:pt x="66" y="193"/>
                  </a:lnTo>
                  <a:lnTo>
                    <a:pt x="66" y="193"/>
                  </a:lnTo>
                  <a:lnTo>
                    <a:pt x="48" y="212"/>
                  </a:lnTo>
                  <a:lnTo>
                    <a:pt x="30" y="230"/>
                  </a:lnTo>
                  <a:lnTo>
                    <a:pt x="22" y="239"/>
                  </a:lnTo>
                  <a:lnTo>
                    <a:pt x="14" y="248"/>
                  </a:lnTo>
                  <a:lnTo>
                    <a:pt x="6" y="260"/>
                  </a:lnTo>
                  <a:lnTo>
                    <a:pt x="1" y="271"/>
                  </a:lnTo>
                  <a:lnTo>
                    <a:pt x="1" y="271"/>
                  </a:lnTo>
                  <a:lnTo>
                    <a:pt x="0" y="273"/>
                  </a:lnTo>
                  <a:lnTo>
                    <a:pt x="1" y="276"/>
                  </a:lnTo>
                  <a:lnTo>
                    <a:pt x="4" y="278"/>
                  </a:lnTo>
                  <a:lnTo>
                    <a:pt x="5" y="280"/>
                  </a:lnTo>
                  <a:lnTo>
                    <a:pt x="8" y="280"/>
                  </a:lnTo>
                  <a:lnTo>
                    <a:pt x="9" y="278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15" y="267"/>
                  </a:lnTo>
                  <a:lnTo>
                    <a:pt x="22" y="257"/>
                  </a:lnTo>
                  <a:lnTo>
                    <a:pt x="35" y="240"/>
                  </a:lnTo>
                  <a:lnTo>
                    <a:pt x="51" y="225"/>
                  </a:lnTo>
                  <a:lnTo>
                    <a:pt x="66" y="209"/>
                  </a:lnTo>
                  <a:lnTo>
                    <a:pt x="66" y="209"/>
                  </a:lnTo>
                  <a:lnTo>
                    <a:pt x="104" y="172"/>
                  </a:lnTo>
                  <a:lnTo>
                    <a:pt x="123" y="155"/>
                  </a:lnTo>
                  <a:lnTo>
                    <a:pt x="142" y="138"/>
                  </a:lnTo>
                  <a:lnTo>
                    <a:pt x="142" y="138"/>
                  </a:lnTo>
                  <a:lnTo>
                    <a:pt x="222" y="69"/>
                  </a:lnTo>
                  <a:lnTo>
                    <a:pt x="222" y="69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4" y="35"/>
                  </a:lnTo>
                  <a:lnTo>
                    <a:pt x="267" y="30"/>
                  </a:lnTo>
                  <a:lnTo>
                    <a:pt x="273" y="21"/>
                  </a:lnTo>
                  <a:lnTo>
                    <a:pt x="276" y="17"/>
                  </a:lnTo>
                  <a:lnTo>
                    <a:pt x="280" y="13"/>
                  </a:lnTo>
                  <a:lnTo>
                    <a:pt x="284" y="12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3" y="12"/>
                  </a:lnTo>
                  <a:lnTo>
                    <a:pt x="294" y="10"/>
                  </a:lnTo>
                  <a:lnTo>
                    <a:pt x="297" y="6"/>
                  </a:lnTo>
                  <a:lnTo>
                    <a:pt x="297" y="5"/>
                  </a:lnTo>
                  <a:lnTo>
                    <a:pt x="297" y="2"/>
                  </a:lnTo>
                  <a:lnTo>
                    <a:pt x="295" y="1"/>
                  </a:lnTo>
                  <a:lnTo>
                    <a:pt x="293" y="0"/>
                  </a:lnTo>
                  <a:lnTo>
                    <a:pt x="29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97" name="Freeform 409"/>
            <p:cNvSpPr/>
            <p:nvPr/>
          </p:nvSpPr>
          <p:spPr bwMode="auto">
            <a:xfrm>
              <a:off x="6289676" y="1406525"/>
              <a:ext cx="195263" cy="190500"/>
            </a:xfrm>
            <a:custGeom>
              <a:avLst/>
              <a:gdLst/>
              <a:ahLst/>
              <a:cxnLst>
                <a:cxn ang="0">
                  <a:pos x="481" y="3"/>
                </a:cxn>
                <a:cxn ang="0">
                  <a:pos x="416" y="60"/>
                </a:cxn>
                <a:cxn ang="0">
                  <a:pos x="350" y="118"/>
                </a:cxn>
                <a:cxn ang="0">
                  <a:pos x="315" y="152"/>
                </a:cxn>
                <a:cxn ang="0">
                  <a:pos x="248" y="222"/>
                </a:cxn>
                <a:cxn ang="0">
                  <a:pos x="214" y="258"/>
                </a:cxn>
                <a:cxn ang="0">
                  <a:pos x="146" y="326"/>
                </a:cxn>
                <a:cxn ang="0">
                  <a:pos x="120" y="358"/>
                </a:cxn>
                <a:cxn ang="0">
                  <a:pos x="102" y="383"/>
                </a:cxn>
                <a:cxn ang="0">
                  <a:pos x="94" y="390"/>
                </a:cxn>
                <a:cxn ang="0">
                  <a:pos x="69" y="408"/>
                </a:cxn>
                <a:cxn ang="0">
                  <a:pos x="25" y="436"/>
                </a:cxn>
                <a:cxn ang="0">
                  <a:pos x="13" y="446"/>
                </a:cxn>
                <a:cxn ang="0">
                  <a:pos x="4" y="459"/>
                </a:cxn>
                <a:cxn ang="0">
                  <a:pos x="0" y="475"/>
                </a:cxn>
                <a:cxn ang="0">
                  <a:pos x="1" y="477"/>
                </a:cxn>
                <a:cxn ang="0">
                  <a:pos x="6" y="480"/>
                </a:cxn>
                <a:cxn ang="0">
                  <a:pos x="21" y="467"/>
                </a:cxn>
                <a:cxn ang="0">
                  <a:pos x="22" y="464"/>
                </a:cxn>
                <a:cxn ang="0">
                  <a:pos x="21" y="459"/>
                </a:cxn>
                <a:cxn ang="0">
                  <a:pos x="18" y="458"/>
                </a:cxn>
                <a:cxn ang="0">
                  <a:pos x="30" y="446"/>
                </a:cxn>
                <a:cxn ang="0">
                  <a:pos x="74" y="420"/>
                </a:cxn>
                <a:cxn ang="0">
                  <a:pos x="87" y="412"/>
                </a:cxn>
                <a:cxn ang="0">
                  <a:pos x="111" y="390"/>
                </a:cxn>
                <a:cxn ang="0">
                  <a:pos x="121" y="377"/>
                </a:cxn>
                <a:cxn ang="0">
                  <a:pos x="150" y="341"/>
                </a:cxn>
                <a:cxn ang="0">
                  <a:pos x="244" y="243"/>
                </a:cxn>
                <a:cxn ang="0">
                  <a:pos x="303" y="181"/>
                </a:cxn>
                <a:cxn ang="0">
                  <a:pos x="365" y="119"/>
                </a:cxn>
                <a:cxn ang="0">
                  <a:pos x="396" y="92"/>
                </a:cxn>
                <a:cxn ang="0">
                  <a:pos x="459" y="38"/>
                </a:cxn>
                <a:cxn ang="0">
                  <a:pos x="489" y="11"/>
                </a:cxn>
                <a:cxn ang="0">
                  <a:pos x="490" y="7"/>
                </a:cxn>
                <a:cxn ang="0">
                  <a:pos x="485" y="0"/>
                </a:cxn>
                <a:cxn ang="0">
                  <a:pos x="481" y="3"/>
                </a:cxn>
              </a:cxnLst>
              <a:rect l="0" t="0" r="r" b="b"/>
              <a:pathLst>
                <a:path w="490" h="480">
                  <a:moveTo>
                    <a:pt x="481" y="3"/>
                  </a:moveTo>
                  <a:lnTo>
                    <a:pt x="481" y="3"/>
                  </a:lnTo>
                  <a:lnTo>
                    <a:pt x="448" y="31"/>
                  </a:lnTo>
                  <a:lnTo>
                    <a:pt x="416" y="60"/>
                  </a:lnTo>
                  <a:lnTo>
                    <a:pt x="382" y="88"/>
                  </a:lnTo>
                  <a:lnTo>
                    <a:pt x="350" y="118"/>
                  </a:lnTo>
                  <a:lnTo>
                    <a:pt x="350" y="118"/>
                  </a:lnTo>
                  <a:lnTo>
                    <a:pt x="315" y="152"/>
                  </a:lnTo>
                  <a:lnTo>
                    <a:pt x="281" y="187"/>
                  </a:lnTo>
                  <a:lnTo>
                    <a:pt x="248" y="222"/>
                  </a:lnTo>
                  <a:lnTo>
                    <a:pt x="214" y="258"/>
                  </a:lnTo>
                  <a:lnTo>
                    <a:pt x="214" y="258"/>
                  </a:lnTo>
                  <a:lnTo>
                    <a:pt x="146" y="326"/>
                  </a:lnTo>
                  <a:lnTo>
                    <a:pt x="146" y="326"/>
                  </a:lnTo>
                  <a:lnTo>
                    <a:pt x="133" y="341"/>
                  </a:lnTo>
                  <a:lnTo>
                    <a:pt x="120" y="358"/>
                  </a:lnTo>
                  <a:lnTo>
                    <a:pt x="108" y="374"/>
                  </a:lnTo>
                  <a:lnTo>
                    <a:pt x="102" y="383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82" y="400"/>
                  </a:lnTo>
                  <a:lnTo>
                    <a:pt x="69" y="408"/>
                  </a:lnTo>
                  <a:lnTo>
                    <a:pt x="39" y="425"/>
                  </a:lnTo>
                  <a:lnTo>
                    <a:pt x="25" y="436"/>
                  </a:lnTo>
                  <a:lnTo>
                    <a:pt x="18" y="441"/>
                  </a:lnTo>
                  <a:lnTo>
                    <a:pt x="13" y="446"/>
                  </a:lnTo>
                  <a:lnTo>
                    <a:pt x="8" y="453"/>
                  </a:lnTo>
                  <a:lnTo>
                    <a:pt x="4" y="459"/>
                  </a:lnTo>
                  <a:lnTo>
                    <a:pt x="1" y="467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1" y="477"/>
                  </a:lnTo>
                  <a:lnTo>
                    <a:pt x="4" y="480"/>
                  </a:lnTo>
                  <a:lnTo>
                    <a:pt x="6" y="480"/>
                  </a:lnTo>
                  <a:lnTo>
                    <a:pt x="10" y="479"/>
                  </a:lnTo>
                  <a:lnTo>
                    <a:pt x="21" y="467"/>
                  </a:lnTo>
                  <a:lnTo>
                    <a:pt x="21" y="467"/>
                  </a:lnTo>
                  <a:lnTo>
                    <a:pt x="22" y="464"/>
                  </a:lnTo>
                  <a:lnTo>
                    <a:pt x="22" y="462"/>
                  </a:lnTo>
                  <a:lnTo>
                    <a:pt x="21" y="459"/>
                  </a:lnTo>
                  <a:lnTo>
                    <a:pt x="18" y="458"/>
                  </a:lnTo>
                  <a:lnTo>
                    <a:pt x="18" y="458"/>
                  </a:lnTo>
                  <a:lnTo>
                    <a:pt x="23" y="451"/>
                  </a:lnTo>
                  <a:lnTo>
                    <a:pt x="30" y="446"/>
                  </a:lnTo>
                  <a:lnTo>
                    <a:pt x="44" y="436"/>
                  </a:lnTo>
                  <a:lnTo>
                    <a:pt x="74" y="420"/>
                  </a:lnTo>
                  <a:lnTo>
                    <a:pt x="74" y="420"/>
                  </a:lnTo>
                  <a:lnTo>
                    <a:pt x="87" y="412"/>
                  </a:lnTo>
                  <a:lnTo>
                    <a:pt x="99" y="402"/>
                  </a:lnTo>
                  <a:lnTo>
                    <a:pt x="111" y="390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36" y="360"/>
                  </a:lnTo>
                  <a:lnTo>
                    <a:pt x="150" y="341"/>
                  </a:lnTo>
                  <a:lnTo>
                    <a:pt x="180" y="309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303" y="181"/>
                  </a:lnTo>
                  <a:lnTo>
                    <a:pt x="335" y="149"/>
                  </a:lnTo>
                  <a:lnTo>
                    <a:pt x="365" y="119"/>
                  </a:lnTo>
                  <a:lnTo>
                    <a:pt x="365" y="119"/>
                  </a:lnTo>
                  <a:lnTo>
                    <a:pt x="396" y="92"/>
                  </a:lnTo>
                  <a:lnTo>
                    <a:pt x="428" y="65"/>
                  </a:lnTo>
                  <a:lnTo>
                    <a:pt x="459" y="38"/>
                  </a:lnTo>
                  <a:lnTo>
                    <a:pt x="489" y="11"/>
                  </a:lnTo>
                  <a:lnTo>
                    <a:pt x="489" y="11"/>
                  </a:lnTo>
                  <a:lnTo>
                    <a:pt x="490" y="8"/>
                  </a:lnTo>
                  <a:lnTo>
                    <a:pt x="490" y="7"/>
                  </a:lnTo>
                  <a:lnTo>
                    <a:pt x="489" y="3"/>
                  </a:lnTo>
                  <a:lnTo>
                    <a:pt x="485" y="0"/>
                  </a:lnTo>
                  <a:lnTo>
                    <a:pt x="484" y="1"/>
                  </a:lnTo>
                  <a:lnTo>
                    <a:pt x="481" y="3"/>
                  </a:lnTo>
                  <a:lnTo>
                    <a:pt x="48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98" name="Freeform 410"/>
            <p:cNvSpPr/>
            <p:nvPr/>
          </p:nvSpPr>
          <p:spPr bwMode="auto">
            <a:xfrm>
              <a:off x="6429376" y="1481138"/>
              <a:ext cx="107950" cy="130175"/>
            </a:xfrm>
            <a:custGeom>
              <a:avLst/>
              <a:gdLst/>
              <a:ahLst/>
              <a:cxnLst>
                <a:cxn ang="0">
                  <a:pos x="263" y="4"/>
                </a:cxn>
                <a:cxn ang="0">
                  <a:pos x="232" y="51"/>
                </a:cxn>
                <a:cxn ang="0">
                  <a:pos x="195" y="95"/>
                </a:cxn>
                <a:cxn ang="0">
                  <a:pos x="186" y="105"/>
                </a:cxn>
                <a:cxn ang="0">
                  <a:pos x="160" y="139"/>
                </a:cxn>
                <a:cxn ang="0">
                  <a:pos x="124" y="186"/>
                </a:cxn>
                <a:cxn ang="0">
                  <a:pos x="107" y="204"/>
                </a:cxn>
                <a:cxn ang="0">
                  <a:pos x="52" y="257"/>
                </a:cxn>
                <a:cxn ang="0">
                  <a:pos x="43" y="267"/>
                </a:cxn>
                <a:cxn ang="0">
                  <a:pos x="29" y="289"/>
                </a:cxn>
                <a:cxn ang="0">
                  <a:pos x="20" y="299"/>
                </a:cxn>
                <a:cxn ang="0">
                  <a:pos x="8" y="306"/>
                </a:cxn>
                <a:cxn ang="0">
                  <a:pos x="0" y="318"/>
                </a:cxn>
                <a:cxn ang="0">
                  <a:pos x="0" y="319"/>
                </a:cxn>
                <a:cxn ang="0">
                  <a:pos x="3" y="326"/>
                </a:cxn>
                <a:cxn ang="0">
                  <a:pos x="7" y="326"/>
                </a:cxn>
                <a:cxn ang="0">
                  <a:pos x="9" y="323"/>
                </a:cxn>
                <a:cxn ang="0">
                  <a:pos x="12" y="319"/>
                </a:cxn>
                <a:cxn ang="0">
                  <a:pos x="22" y="310"/>
                </a:cxn>
                <a:cxn ang="0">
                  <a:pos x="38" y="299"/>
                </a:cxn>
                <a:cxn ang="0">
                  <a:pos x="45" y="289"/>
                </a:cxn>
                <a:cxn ang="0">
                  <a:pos x="59" y="268"/>
                </a:cxn>
                <a:cxn ang="0">
                  <a:pos x="67" y="259"/>
                </a:cxn>
                <a:cxn ang="0">
                  <a:pos x="127" y="200"/>
                </a:cxn>
                <a:cxn ang="0">
                  <a:pos x="145" y="180"/>
                </a:cxn>
                <a:cxn ang="0">
                  <a:pos x="177" y="136"/>
                </a:cxn>
                <a:cxn ang="0">
                  <a:pos x="211" y="95"/>
                </a:cxn>
                <a:cxn ang="0">
                  <a:pos x="228" y="75"/>
                </a:cxn>
                <a:cxn ang="0">
                  <a:pos x="259" y="33"/>
                </a:cxn>
                <a:cxn ang="0">
                  <a:pos x="272" y="10"/>
                </a:cxn>
                <a:cxn ang="0">
                  <a:pos x="273" y="4"/>
                </a:cxn>
                <a:cxn ang="0">
                  <a:pos x="266" y="0"/>
                </a:cxn>
                <a:cxn ang="0">
                  <a:pos x="263" y="4"/>
                </a:cxn>
              </a:cxnLst>
              <a:rect l="0" t="0" r="r" b="b"/>
              <a:pathLst>
                <a:path w="273" h="326">
                  <a:moveTo>
                    <a:pt x="263" y="4"/>
                  </a:moveTo>
                  <a:lnTo>
                    <a:pt x="263" y="4"/>
                  </a:lnTo>
                  <a:lnTo>
                    <a:pt x="249" y="28"/>
                  </a:lnTo>
                  <a:lnTo>
                    <a:pt x="232" y="51"/>
                  </a:lnTo>
                  <a:lnTo>
                    <a:pt x="215" y="74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86" y="105"/>
                  </a:lnTo>
                  <a:lnTo>
                    <a:pt x="177" y="115"/>
                  </a:lnTo>
                  <a:lnTo>
                    <a:pt x="160" y="139"/>
                  </a:lnTo>
                  <a:lnTo>
                    <a:pt x="143" y="163"/>
                  </a:lnTo>
                  <a:lnTo>
                    <a:pt x="124" y="186"/>
                  </a:lnTo>
                  <a:lnTo>
                    <a:pt x="124" y="186"/>
                  </a:lnTo>
                  <a:lnTo>
                    <a:pt x="107" y="204"/>
                  </a:lnTo>
                  <a:lnTo>
                    <a:pt x="89" y="223"/>
                  </a:lnTo>
                  <a:lnTo>
                    <a:pt x="52" y="257"/>
                  </a:lnTo>
                  <a:lnTo>
                    <a:pt x="52" y="257"/>
                  </a:lnTo>
                  <a:lnTo>
                    <a:pt x="43" y="267"/>
                  </a:lnTo>
                  <a:lnTo>
                    <a:pt x="37" y="279"/>
                  </a:lnTo>
                  <a:lnTo>
                    <a:pt x="29" y="289"/>
                  </a:lnTo>
                  <a:lnTo>
                    <a:pt x="25" y="295"/>
                  </a:lnTo>
                  <a:lnTo>
                    <a:pt x="20" y="299"/>
                  </a:lnTo>
                  <a:lnTo>
                    <a:pt x="20" y="299"/>
                  </a:lnTo>
                  <a:lnTo>
                    <a:pt x="8" y="306"/>
                  </a:lnTo>
                  <a:lnTo>
                    <a:pt x="4" y="312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319"/>
                  </a:lnTo>
                  <a:lnTo>
                    <a:pt x="0" y="322"/>
                  </a:lnTo>
                  <a:lnTo>
                    <a:pt x="3" y="326"/>
                  </a:lnTo>
                  <a:lnTo>
                    <a:pt x="5" y="326"/>
                  </a:lnTo>
                  <a:lnTo>
                    <a:pt x="7" y="326"/>
                  </a:lnTo>
                  <a:lnTo>
                    <a:pt x="8" y="326"/>
                  </a:lnTo>
                  <a:lnTo>
                    <a:pt x="9" y="323"/>
                  </a:lnTo>
                  <a:lnTo>
                    <a:pt x="9" y="323"/>
                  </a:lnTo>
                  <a:lnTo>
                    <a:pt x="12" y="319"/>
                  </a:lnTo>
                  <a:lnTo>
                    <a:pt x="14" y="316"/>
                  </a:lnTo>
                  <a:lnTo>
                    <a:pt x="22" y="310"/>
                  </a:lnTo>
                  <a:lnTo>
                    <a:pt x="30" y="304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45" y="289"/>
                  </a:lnTo>
                  <a:lnTo>
                    <a:pt x="51" y="279"/>
                  </a:lnTo>
                  <a:lnTo>
                    <a:pt x="59" y="268"/>
                  </a:lnTo>
                  <a:lnTo>
                    <a:pt x="67" y="259"/>
                  </a:lnTo>
                  <a:lnTo>
                    <a:pt x="67" y="259"/>
                  </a:lnTo>
                  <a:lnTo>
                    <a:pt x="107" y="220"/>
                  </a:lnTo>
                  <a:lnTo>
                    <a:pt x="127" y="200"/>
                  </a:lnTo>
                  <a:lnTo>
                    <a:pt x="145" y="180"/>
                  </a:lnTo>
                  <a:lnTo>
                    <a:pt x="145" y="180"/>
                  </a:lnTo>
                  <a:lnTo>
                    <a:pt x="161" y="159"/>
                  </a:lnTo>
                  <a:lnTo>
                    <a:pt x="177" y="136"/>
                  </a:lnTo>
                  <a:lnTo>
                    <a:pt x="192" y="114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28" y="75"/>
                  </a:lnTo>
                  <a:lnTo>
                    <a:pt x="245" y="54"/>
                  </a:lnTo>
                  <a:lnTo>
                    <a:pt x="259" y="33"/>
                  </a:lnTo>
                  <a:lnTo>
                    <a:pt x="272" y="10"/>
                  </a:lnTo>
                  <a:lnTo>
                    <a:pt x="272" y="10"/>
                  </a:lnTo>
                  <a:lnTo>
                    <a:pt x="273" y="7"/>
                  </a:lnTo>
                  <a:lnTo>
                    <a:pt x="273" y="4"/>
                  </a:lnTo>
                  <a:lnTo>
                    <a:pt x="269" y="2"/>
                  </a:lnTo>
                  <a:lnTo>
                    <a:pt x="266" y="0"/>
                  </a:lnTo>
                  <a:lnTo>
                    <a:pt x="264" y="2"/>
                  </a:lnTo>
                  <a:lnTo>
                    <a:pt x="263" y="4"/>
                  </a:lnTo>
                  <a:lnTo>
                    <a:pt x="26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699" name="Freeform 411"/>
            <p:cNvSpPr/>
            <p:nvPr/>
          </p:nvSpPr>
          <p:spPr bwMode="auto">
            <a:xfrm>
              <a:off x="6464301" y="1528763"/>
              <a:ext cx="74613" cy="84138"/>
            </a:xfrm>
            <a:custGeom>
              <a:avLst/>
              <a:gdLst/>
              <a:ahLst/>
              <a:cxnLst>
                <a:cxn ang="0">
                  <a:pos x="179" y="1"/>
                </a:cxn>
                <a:cxn ang="0">
                  <a:pos x="179" y="1"/>
                </a:cxn>
                <a:cxn ang="0">
                  <a:pos x="157" y="21"/>
                </a:cxn>
                <a:cxn ang="0">
                  <a:pos x="148" y="30"/>
                </a:cxn>
                <a:cxn ang="0">
                  <a:pos x="138" y="40"/>
                </a:cxn>
                <a:cxn ang="0">
                  <a:pos x="138" y="40"/>
                </a:cxn>
                <a:cxn ang="0">
                  <a:pos x="125" y="55"/>
                </a:cxn>
                <a:cxn ang="0">
                  <a:pos x="111" y="69"/>
                </a:cxn>
                <a:cxn ang="0">
                  <a:pos x="98" y="83"/>
                </a:cxn>
                <a:cxn ang="0">
                  <a:pos x="85" y="98"/>
                </a:cxn>
                <a:cxn ang="0">
                  <a:pos x="85" y="98"/>
                </a:cxn>
                <a:cxn ang="0">
                  <a:pos x="75" y="111"/>
                </a:cxn>
                <a:cxn ang="0">
                  <a:pos x="63" y="123"/>
                </a:cxn>
                <a:cxn ang="0">
                  <a:pos x="40" y="147"/>
                </a:cxn>
                <a:cxn ang="0">
                  <a:pos x="29" y="161"/>
                </a:cxn>
                <a:cxn ang="0">
                  <a:pos x="19" y="174"/>
                </a:cxn>
                <a:cxn ang="0">
                  <a:pos x="8" y="188"/>
                </a:cxn>
                <a:cxn ang="0">
                  <a:pos x="2" y="202"/>
                </a:cxn>
                <a:cxn ang="0">
                  <a:pos x="2" y="202"/>
                </a:cxn>
                <a:cxn ang="0">
                  <a:pos x="0" y="206"/>
                </a:cxn>
                <a:cxn ang="0">
                  <a:pos x="2" y="209"/>
                </a:cxn>
                <a:cxn ang="0">
                  <a:pos x="4" y="210"/>
                </a:cxn>
                <a:cxn ang="0">
                  <a:pos x="8" y="210"/>
                </a:cxn>
                <a:cxn ang="0">
                  <a:pos x="8" y="210"/>
                </a:cxn>
                <a:cxn ang="0">
                  <a:pos x="12" y="210"/>
                </a:cxn>
                <a:cxn ang="0">
                  <a:pos x="15" y="208"/>
                </a:cxn>
                <a:cxn ang="0">
                  <a:pos x="17" y="201"/>
                </a:cxn>
                <a:cxn ang="0">
                  <a:pos x="17" y="201"/>
                </a:cxn>
                <a:cxn ang="0">
                  <a:pos x="17" y="198"/>
                </a:cxn>
                <a:cxn ang="0">
                  <a:pos x="17" y="197"/>
                </a:cxn>
                <a:cxn ang="0">
                  <a:pos x="17" y="197"/>
                </a:cxn>
                <a:cxn ang="0">
                  <a:pos x="25" y="184"/>
                </a:cxn>
                <a:cxn ang="0">
                  <a:pos x="34" y="172"/>
                </a:cxn>
                <a:cxn ang="0">
                  <a:pos x="54" y="150"/>
                </a:cxn>
                <a:cxn ang="0">
                  <a:pos x="75" y="128"/>
                </a:cxn>
                <a:cxn ang="0">
                  <a:pos x="93" y="107"/>
                </a:cxn>
                <a:cxn ang="0">
                  <a:pos x="93" y="107"/>
                </a:cxn>
                <a:cxn ang="0">
                  <a:pos x="117" y="81"/>
                </a:cxn>
                <a:cxn ang="0">
                  <a:pos x="139" y="56"/>
                </a:cxn>
                <a:cxn ang="0">
                  <a:pos x="139" y="56"/>
                </a:cxn>
                <a:cxn ang="0">
                  <a:pos x="152" y="40"/>
                </a:cxn>
                <a:cxn ang="0">
                  <a:pos x="159" y="32"/>
                </a:cxn>
                <a:cxn ang="0">
                  <a:pos x="166" y="26"/>
                </a:cxn>
                <a:cxn ang="0">
                  <a:pos x="166" y="26"/>
                </a:cxn>
                <a:cxn ang="0">
                  <a:pos x="177" y="18"/>
                </a:cxn>
                <a:cxn ang="0">
                  <a:pos x="187" y="9"/>
                </a:cxn>
                <a:cxn ang="0">
                  <a:pos x="187" y="9"/>
                </a:cxn>
                <a:cxn ang="0">
                  <a:pos x="189" y="8"/>
                </a:cxn>
                <a:cxn ang="0">
                  <a:pos x="189" y="5"/>
                </a:cxn>
                <a:cxn ang="0">
                  <a:pos x="187" y="2"/>
                </a:cxn>
                <a:cxn ang="0">
                  <a:pos x="183" y="0"/>
                </a:cxn>
                <a:cxn ang="0">
                  <a:pos x="181" y="0"/>
                </a:cxn>
                <a:cxn ang="0">
                  <a:pos x="179" y="1"/>
                </a:cxn>
                <a:cxn ang="0">
                  <a:pos x="179" y="1"/>
                </a:cxn>
              </a:cxnLst>
              <a:rect l="0" t="0" r="r" b="b"/>
              <a:pathLst>
                <a:path w="189" h="210">
                  <a:moveTo>
                    <a:pt x="179" y="1"/>
                  </a:moveTo>
                  <a:lnTo>
                    <a:pt x="179" y="1"/>
                  </a:lnTo>
                  <a:lnTo>
                    <a:pt x="157" y="21"/>
                  </a:lnTo>
                  <a:lnTo>
                    <a:pt x="148" y="3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25" y="55"/>
                  </a:lnTo>
                  <a:lnTo>
                    <a:pt x="111" y="69"/>
                  </a:lnTo>
                  <a:lnTo>
                    <a:pt x="98" y="83"/>
                  </a:lnTo>
                  <a:lnTo>
                    <a:pt x="85" y="98"/>
                  </a:lnTo>
                  <a:lnTo>
                    <a:pt x="85" y="98"/>
                  </a:lnTo>
                  <a:lnTo>
                    <a:pt x="75" y="111"/>
                  </a:lnTo>
                  <a:lnTo>
                    <a:pt x="63" y="123"/>
                  </a:lnTo>
                  <a:lnTo>
                    <a:pt x="40" y="147"/>
                  </a:lnTo>
                  <a:lnTo>
                    <a:pt x="29" y="161"/>
                  </a:lnTo>
                  <a:lnTo>
                    <a:pt x="19" y="174"/>
                  </a:lnTo>
                  <a:lnTo>
                    <a:pt x="8" y="188"/>
                  </a:lnTo>
                  <a:lnTo>
                    <a:pt x="2" y="202"/>
                  </a:lnTo>
                  <a:lnTo>
                    <a:pt x="2" y="202"/>
                  </a:lnTo>
                  <a:lnTo>
                    <a:pt x="0" y="206"/>
                  </a:lnTo>
                  <a:lnTo>
                    <a:pt x="2" y="209"/>
                  </a:lnTo>
                  <a:lnTo>
                    <a:pt x="4" y="210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12" y="210"/>
                  </a:lnTo>
                  <a:lnTo>
                    <a:pt x="15" y="208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8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25" y="184"/>
                  </a:lnTo>
                  <a:lnTo>
                    <a:pt x="34" y="172"/>
                  </a:lnTo>
                  <a:lnTo>
                    <a:pt x="54" y="150"/>
                  </a:lnTo>
                  <a:lnTo>
                    <a:pt x="75" y="128"/>
                  </a:lnTo>
                  <a:lnTo>
                    <a:pt x="93" y="107"/>
                  </a:lnTo>
                  <a:lnTo>
                    <a:pt x="93" y="107"/>
                  </a:lnTo>
                  <a:lnTo>
                    <a:pt x="117" y="81"/>
                  </a:lnTo>
                  <a:lnTo>
                    <a:pt x="139" y="56"/>
                  </a:lnTo>
                  <a:lnTo>
                    <a:pt x="139" y="56"/>
                  </a:lnTo>
                  <a:lnTo>
                    <a:pt x="152" y="40"/>
                  </a:lnTo>
                  <a:lnTo>
                    <a:pt x="159" y="32"/>
                  </a:lnTo>
                  <a:lnTo>
                    <a:pt x="166" y="26"/>
                  </a:lnTo>
                  <a:lnTo>
                    <a:pt x="166" y="26"/>
                  </a:lnTo>
                  <a:lnTo>
                    <a:pt x="177" y="18"/>
                  </a:lnTo>
                  <a:lnTo>
                    <a:pt x="187" y="9"/>
                  </a:lnTo>
                  <a:lnTo>
                    <a:pt x="187" y="9"/>
                  </a:lnTo>
                  <a:lnTo>
                    <a:pt x="189" y="8"/>
                  </a:lnTo>
                  <a:lnTo>
                    <a:pt x="189" y="5"/>
                  </a:lnTo>
                  <a:lnTo>
                    <a:pt x="187" y="2"/>
                  </a:lnTo>
                  <a:lnTo>
                    <a:pt x="183" y="0"/>
                  </a:lnTo>
                  <a:lnTo>
                    <a:pt x="181" y="0"/>
                  </a:lnTo>
                  <a:lnTo>
                    <a:pt x="179" y="1"/>
                  </a:lnTo>
                  <a:lnTo>
                    <a:pt x="17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00" name="Freeform 412"/>
            <p:cNvSpPr/>
            <p:nvPr/>
          </p:nvSpPr>
          <p:spPr bwMode="auto">
            <a:xfrm>
              <a:off x="6499226" y="1565275"/>
              <a:ext cx="44450" cy="63500"/>
            </a:xfrm>
            <a:custGeom>
              <a:avLst/>
              <a:gdLst/>
              <a:ahLst/>
              <a:cxnLst>
                <a:cxn ang="0">
                  <a:pos x="102" y="4"/>
                </a:cxn>
                <a:cxn ang="0">
                  <a:pos x="102" y="4"/>
                </a:cxn>
                <a:cxn ang="0">
                  <a:pos x="99" y="12"/>
                </a:cxn>
                <a:cxn ang="0">
                  <a:pos x="95" y="21"/>
                </a:cxn>
                <a:cxn ang="0">
                  <a:pos x="83" y="37"/>
                </a:cxn>
                <a:cxn ang="0">
                  <a:pos x="70" y="51"/>
                </a:cxn>
                <a:cxn ang="0">
                  <a:pos x="58" y="64"/>
                </a:cxn>
                <a:cxn ang="0">
                  <a:pos x="58" y="64"/>
                </a:cxn>
                <a:cxn ang="0">
                  <a:pos x="52" y="72"/>
                </a:cxn>
                <a:cxn ang="0">
                  <a:pos x="47" y="81"/>
                </a:cxn>
                <a:cxn ang="0">
                  <a:pos x="36" y="100"/>
                </a:cxn>
                <a:cxn ang="0">
                  <a:pos x="36" y="100"/>
                </a:cxn>
                <a:cxn ang="0">
                  <a:pos x="19" y="126"/>
                </a:cxn>
                <a:cxn ang="0">
                  <a:pos x="1" y="151"/>
                </a:cxn>
                <a:cxn ang="0">
                  <a:pos x="1" y="151"/>
                </a:cxn>
                <a:cxn ang="0">
                  <a:pos x="0" y="152"/>
                </a:cxn>
                <a:cxn ang="0">
                  <a:pos x="0" y="155"/>
                </a:cxn>
                <a:cxn ang="0">
                  <a:pos x="1" y="158"/>
                </a:cxn>
                <a:cxn ang="0">
                  <a:pos x="4" y="160"/>
                </a:cxn>
                <a:cxn ang="0">
                  <a:pos x="5" y="160"/>
                </a:cxn>
                <a:cxn ang="0">
                  <a:pos x="7" y="160"/>
                </a:cxn>
                <a:cxn ang="0">
                  <a:pos x="9" y="158"/>
                </a:cxn>
                <a:cxn ang="0">
                  <a:pos x="9" y="158"/>
                </a:cxn>
                <a:cxn ang="0">
                  <a:pos x="24" y="135"/>
                </a:cxn>
                <a:cxn ang="0">
                  <a:pos x="39" y="111"/>
                </a:cxn>
                <a:cxn ang="0">
                  <a:pos x="55" y="88"/>
                </a:cxn>
                <a:cxn ang="0">
                  <a:pos x="62" y="77"/>
                </a:cxn>
                <a:cxn ang="0">
                  <a:pos x="72" y="67"/>
                </a:cxn>
                <a:cxn ang="0">
                  <a:pos x="72" y="67"/>
                </a:cxn>
                <a:cxn ang="0">
                  <a:pos x="83" y="54"/>
                </a:cxn>
                <a:cxn ang="0">
                  <a:pos x="95" y="39"/>
                </a:cxn>
                <a:cxn ang="0">
                  <a:pos x="106" y="24"/>
                </a:cxn>
                <a:cxn ang="0">
                  <a:pos x="110" y="16"/>
                </a:cxn>
                <a:cxn ang="0">
                  <a:pos x="113" y="7"/>
                </a:cxn>
                <a:cxn ang="0">
                  <a:pos x="113" y="7"/>
                </a:cxn>
                <a:cxn ang="0">
                  <a:pos x="113" y="5"/>
                </a:cxn>
                <a:cxn ang="0">
                  <a:pos x="112" y="3"/>
                </a:cxn>
                <a:cxn ang="0">
                  <a:pos x="110" y="0"/>
                </a:cxn>
                <a:cxn ang="0">
                  <a:pos x="106" y="0"/>
                </a:cxn>
                <a:cxn ang="0">
                  <a:pos x="103" y="2"/>
                </a:cxn>
                <a:cxn ang="0">
                  <a:pos x="102" y="4"/>
                </a:cxn>
                <a:cxn ang="0">
                  <a:pos x="102" y="4"/>
                </a:cxn>
              </a:cxnLst>
              <a:rect l="0" t="0" r="r" b="b"/>
              <a:pathLst>
                <a:path w="113" h="160">
                  <a:moveTo>
                    <a:pt x="102" y="4"/>
                  </a:moveTo>
                  <a:lnTo>
                    <a:pt x="102" y="4"/>
                  </a:lnTo>
                  <a:lnTo>
                    <a:pt x="99" y="12"/>
                  </a:lnTo>
                  <a:lnTo>
                    <a:pt x="95" y="21"/>
                  </a:lnTo>
                  <a:lnTo>
                    <a:pt x="83" y="37"/>
                  </a:lnTo>
                  <a:lnTo>
                    <a:pt x="70" y="51"/>
                  </a:lnTo>
                  <a:lnTo>
                    <a:pt x="58" y="64"/>
                  </a:lnTo>
                  <a:lnTo>
                    <a:pt x="58" y="64"/>
                  </a:lnTo>
                  <a:lnTo>
                    <a:pt x="52" y="72"/>
                  </a:lnTo>
                  <a:lnTo>
                    <a:pt x="47" y="81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19" y="126"/>
                  </a:lnTo>
                  <a:lnTo>
                    <a:pt x="1" y="151"/>
                  </a:lnTo>
                  <a:lnTo>
                    <a:pt x="1" y="151"/>
                  </a:lnTo>
                  <a:lnTo>
                    <a:pt x="0" y="152"/>
                  </a:lnTo>
                  <a:lnTo>
                    <a:pt x="0" y="155"/>
                  </a:lnTo>
                  <a:lnTo>
                    <a:pt x="1" y="158"/>
                  </a:lnTo>
                  <a:lnTo>
                    <a:pt x="4" y="160"/>
                  </a:lnTo>
                  <a:lnTo>
                    <a:pt x="5" y="160"/>
                  </a:lnTo>
                  <a:lnTo>
                    <a:pt x="7" y="160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24" y="135"/>
                  </a:lnTo>
                  <a:lnTo>
                    <a:pt x="39" y="111"/>
                  </a:lnTo>
                  <a:lnTo>
                    <a:pt x="55" y="88"/>
                  </a:lnTo>
                  <a:lnTo>
                    <a:pt x="62" y="77"/>
                  </a:lnTo>
                  <a:lnTo>
                    <a:pt x="72" y="67"/>
                  </a:lnTo>
                  <a:lnTo>
                    <a:pt x="72" y="67"/>
                  </a:lnTo>
                  <a:lnTo>
                    <a:pt x="83" y="54"/>
                  </a:lnTo>
                  <a:lnTo>
                    <a:pt x="95" y="39"/>
                  </a:lnTo>
                  <a:lnTo>
                    <a:pt x="106" y="24"/>
                  </a:lnTo>
                  <a:lnTo>
                    <a:pt x="110" y="16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2" y="3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3" y="2"/>
                  </a:lnTo>
                  <a:lnTo>
                    <a:pt x="102" y="4"/>
                  </a:lnTo>
                  <a:lnTo>
                    <a:pt x="10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01" name="Freeform 413"/>
            <p:cNvSpPr/>
            <p:nvPr/>
          </p:nvSpPr>
          <p:spPr bwMode="auto">
            <a:xfrm>
              <a:off x="6569076" y="1401763"/>
              <a:ext cx="100013" cy="104775"/>
            </a:xfrm>
            <a:custGeom>
              <a:avLst/>
              <a:gdLst/>
              <a:ahLst/>
              <a:cxnLst>
                <a:cxn ang="0">
                  <a:pos x="242" y="2"/>
                </a:cxn>
                <a:cxn ang="0">
                  <a:pos x="242" y="2"/>
                </a:cxn>
                <a:cxn ang="0">
                  <a:pos x="207" y="30"/>
                </a:cxn>
                <a:cxn ang="0">
                  <a:pos x="172" y="59"/>
                </a:cxn>
                <a:cxn ang="0">
                  <a:pos x="138" y="89"/>
                </a:cxn>
                <a:cxn ang="0">
                  <a:pos x="105" y="122"/>
                </a:cxn>
                <a:cxn ang="0">
                  <a:pos x="105" y="122"/>
                </a:cxn>
                <a:cxn ang="0">
                  <a:pos x="89" y="136"/>
                </a:cxn>
                <a:cxn ang="0">
                  <a:pos x="73" y="152"/>
                </a:cxn>
                <a:cxn ang="0">
                  <a:pos x="58" y="166"/>
                </a:cxn>
                <a:cxn ang="0">
                  <a:pos x="43" y="181"/>
                </a:cxn>
                <a:cxn ang="0">
                  <a:pos x="43" y="181"/>
                </a:cxn>
                <a:cxn ang="0">
                  <a:pos x="37" y="190"/>
                </a:cxn>
                <a:cxn ang="0">
                  <a:pos x="30" y="198"/>
                </a:cxn>
                <a:cxn ang="0">
                  <a:pos x="20" y="216"/>
                </a:cxn>
                <a:cxn ang="0">
                  <a:pos x="2" y="255"/>
                </a:cxn>
                <a:cxn ang="0">
                  <a:pos x="2" y="255"/>
                </a:cxn>
                <a:cxn ang="0">
                  <a:pos x="0" y="258"/>
                </a:cxn>
                <a:cxn ang="0">
                  <a:pos x="0" y="259"/>
                </a:cxn>
                <a:cxn ang="0">
                  <a:pos x="3" y="263"/>
                </a:cxn>
                <a:cxn ang="0">
                  <a:pos x="7" y="263"/>
                </a:cxn>
                <a:cxn ang="0">
                  <a:pos x="9" y="263"/>
                </a:cxn>
                <a:cxn ang="0">
                  <a:pos x="11" y="261"/>
                </a:cxn>
                <a:cxn ang="0">
                  <a:pos x="11" y="261"/>
                </a:cxn>
                <a:cxn ang="0">
                  <a:pos x="29" y="224"/>
                </a:cxn>
                <a:cxn ang="0">
                  <a:pos x="39" y="206"/>
                </a:cxn>
                <a:cxn ang="0">
                  <a:pos x="51" y="189"/>
                </a:cxn>
                <a:cxn ang="0">
                  <a:pos x="51" y="189"/>
                </a:cxn>
                <a:cxn ang="0">
                  <a:pos x="66" y="174"/>
                </a:cxn>
                <a:cxn ang="0">
                  <a:pos x="81" y="159"/>
                </a:cxn>
                <a:cxn ang="0">
                  <a:pos x="97" y="145"/>
                </a:cxn>
                <a:cxn ang="0">
                  <a:pos x="113" y="130"/>
                </a:cxn>
                <a:cxn ang="0">
                  <a:pos x="113" y="130"/>
                </a:cxn>
                <a:cxn ang="0">
                  <a:pos x="144" y="98"/>
                </a:cxn>
                <a:cxn ang="0">
                  <a:pos x="178" y="68"/>
                </a:cxn>
                <a:cxn ang="0">
                  <a:pos x="213" y="40"/>
                </a:cxn>
                <a:cxn ang="0">
                  <a:pos x="249" y="12"/>
                </a:cxn>
                <a:cxn ang="0">
                  <a:pos x="249" y="12"/>
                </a:cxn>
                <a:cxn ang="0">
                  <a:pos x="250" y="9"/>
                </a:cxn>
                <a:cxn ang="0">
                  <a:pos x="251" y="8"/>
                </a:cxn>
                <a:cxn ang="0">
                  <a:pos x="250" y="3"/>
                </a:cxn>
                <a:cxn ang="0">
                  <a:pos x="249" y="2"/>
                </a:cxn>
                <a:cxn ang="0">
                  <a:pos x="247" y="2"/>
                </a:cxn>
                <a:cxn ang="0">
                  <a:pos x="245" y="0"/>
                </a:cxn>
                <a:cxn ang="0">
                  <a:pos x="242" y="2"/>
                </a:cxn>
                <a:cxn ang="0">
                  <a:pos x="242" y="2"/>
                </a:cxn>
              </a:cxnLst>
              <a:rect l="0" t="0" r="r" b="b"/>
              <a:pathLst>
                <a:path w="251" h="263">
                  <a:moveTo>
                    <a:pt x="242" y="2"/>
                  </a:moveTo>
                  <a:lnTo>
                    <a:pt x="242" y="2"/>
                  </a:lnTo>
                  <a:lnTo>
                    <a:pt x="207" y="30"/>
                  </a:lnTo>
                  <a:lnTo>
                    <a:pt x="172" y="59"/>
                  </a:lnTo>
                  <a:lnTo>
                    <a:pt x="138" y="89"/>
                  </a:lnTo>
                  <a:lnTo>
                    <a:pt x="105" y="122"/>
                  </a:lnTo>
                  <a:lnTo>
                    <a:pt x="105" y="122"/>
                  </a:lnTo>
                  <a:lnTo>
                    <a:pt x="89" y="136"/>
                  </a:lnTo>
                  <a:lnTo>
                    <a:pt x="73" y="152"/>
                  </a:lnTo>
                  <a:lnTo>
                    <a:pt x="58" y="166"/>
                  </a:lnTo>
                  <a:lnTo>
                    <a:pt x="43" y="181"/>
                  </a:lnTo>
                  <a:lnTo>
                    <a:pt x="43" y="181"/>
                  </a:lnTo>
                  <a:lnTo>
                    <a:pt x="37" y="190"/>
                  </a:lnTo>
                  <a:lnTo>
                    <a:pt x="30" y="198"/>
                  </a:lnTo>
                  <a:lnTo>
                    <a:pt x="20" y="216"/>
                  </a:lnTo>
                  <a:lnTo>
                    <a:pt x="2" y="255"/>
                  </a:lnTo>
                  <a:lnTo>
                    <a:pt x="2" y="255"/>
                  </a:lnTo>
                  <a:lnTo>
                    <a:pt x="0" y="258"/>
                  </a:lnTo>
                  <a:lnTo>
                    <a:pt x="0" y="259"/>
                  </a:lnTo>
                  <a:lnTo>
                    <a:pt x="3" y="263"/>
                  </a:lnTo>
                  <a:lnTo>
                    <a:pt x="7" y="263"/>
                  </a:lnTo>
                  <a:lnTo>
                    <a:pt x="9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29" y="224"/>
                  </a:lnTo>
                  <a:lnTo>
                    <a:pt x="39" y="206"/>
                  </a:lnTo>
                  <a:lnTo>
                    <a:pt x="51" y="189"/>
                  </a:lnTo>
                  <a:lnTo>
                    <a:pt x="51" y="189"/>
                  </a:lnTo>
                  <a:lnTo>
                    <a:pt x="66" y="174"/>
                  </a:lnTo>
                  <a:lnTo>
                    <a:pt x="81" y="159"/>
                  </a:lnTo>
                  <a:lnTo>
                    <a:pt x="97" y="145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44" y="98"/>
                  </a:lnTo>
                  <a:lnTo>
                    <a:pt x="178" y="68"/>
                  </a:lnTo>
                  <a:lnTo>
                    <a:pt x="213" y="40"/>
                  </a:lnTo>
                  <a:lnTo>
                    <a:pt x="249" y="12"/>
                  </a:lnTo>
                  <a:lnTo>
                    <a:pt x="249" y="12"/>
                  </a:lnTo>
                  <a:lnTo>
                    <a:pt x="250" y="9"/>
                  </a:lnTo>
                  <a:lnTo>
                    <a:pt x="251" y="8"/>
                  </a:lnTo>
                  <a:lnTo>
                    <a:pt x="250" y="3"/>
                  </a:lnTo>
                  <a:lnTo>
                    <a:pt x="249" y="2"/>
                  </a:lnTo>
                  <a:lnTo>
                    <a:pt x="247" y="2"/>
                  </a:lnTo>
                  <a:lnTo>
                    <a:pt x="245" y="0"/>
                  </a:lnTo>
                  <a:lnTo>
                    <a:pt x="242" y="2"/>
                  </a:lnTo>
                  <a:lnTo>
                    <a:pt x="24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02" name="Freeform 414"/>
            <p:cNvSpPr/>
            <p:nvPr/>
          </p:nvSpPr>
          <p:spPr bwMode="auto">
            <a:xfrm>
              <a:off x="6553201" y="1406525"/>
              <a:ext cx="206375" cy="217488"/>
            </a:xfrm>
            <a:custGeom>
              <a:avLst/>
              <a:gdLst/>
              <a:ahLst/>
              <a:cxnLst>
                <a:cxn ang="0">
                  <a:pos x="511" y="1"/>
                </a:cxn>
                <a:cxn ang="0">
                  <a:pos x="497" y="8"/>
                </a:cxn>
                <a:cxn ang="0">
                  <a:pos x="484" y="18"/>
                </a:cxn>
                <a:cxn ang="0">
                  <a:pos x="460" y="42"/>
                </a:cxn>
                <a:cxn ang="0">
                  <a:pos x="442" y="56"/>
                </a:cxn>
                <a:cxn ang="0">
                  <a:pos x="408" y="86"/>
                </a:cxn>
                <a:cxn ang="0">
                  <a:pos x="391" y="103"/>
                </a:cxn>
                <a:cxn ang="0">
                  <a:pos x="358" y="143"/>
                </a:cxn>
                <a:cxn ang="0">
                  <a:pos x="327" y="183"/>
                </a:cxn>
                <a:cxn ang="0">
                  <a:pos x="292" y="222"/>
                </a:cxn>
                <a:cxn ang="0">
                  <a:pos x="254" y="262"/>
                </a:cxn>
                <a:cxn ang="0">
                  <a:pos x="191" y="334"/>
                </a:cxn>
                <a:cxn ang="0">
                  <a:pos x="131" y="408"/>
                </a:cxn>
                <a:cxn ang="0">
                  <a:pos x="114" y="430"/>
                </a:cxn>
                <a:cxn ang="0">
                  <a:pos x="76" y="472"/>
                </a:cxn>
                <a:cxn ang="0">
                  <a:pos x="55" y="489"/>
                </a:cxn>
                <a:cxn ang="0">
                  <a:pos x="48" y="494"/>
                </a:cxn>
                <a:cxn ang="0">
                  <a:pos x="29" y="515"/>
                </a:cxn>
                <a:cxn ang="0">
                  <a:pos x="9" y="534"/>
                </a:cxn>
                <a:cxn ang="0">
                  <a:pos x="3" y="538"/>
                </a:cxn>
                <a:cxn ang="0">
                  <a:pos x="0" y="540"/>
                </a:cxn>
                <a:cxn ang="0">
                  <a:pos x="1" y="547"/>
                </a:cxn>
                <a:cxn ang="0">
                  <a:pos x="16" y="548"/>
                </a:cxn>
                <a:cxn ang="0">
                  <a:pos x="20" y="548"/>
                </a:cxn>
                <a:cxn ang="0">
                  <a:pos x="22" y="541"/>
                </a:cxn>
                <a:cxn ang="0">
                  <a:pos x="21" y="539"/>
                </a:cxn>
                <a:cxn ang="0">
                  <a:pos x="37" y="521"/>
                </a:cxn>
                <a:cxn ang="0">
                  <a:pos x="54" y="504"/>
                </a:cxn>
                <a:cxn ang="0">
                  <a:pos x="71" y="490"/>
                </a:cxn>
                <a:cxn ang="0">
                  <a:pos x="114" y="447"/>
                </a:cxn>
                <a:cxn ang="0">
                  <a:pos x="129" y="429"/>
                </a:cxn>
                <a:cxn ang="0">
                  <a:pos x="156" y="391"/>
                </a:cxn>
                <a:cxn ang="0">
                  <a:pos x="170" y="373"/>
                </a:cxn>
                <a:cxn ang="0">
                  <a:pos x="221" y="313"/>
                </a:cxn>
                <a:cxn ang="0">
                  <a:pos x="239" y="293"/>
                </a:cxn>
                <a:cxn ang="0">
                  <a:pos x="307" y="220"/>
                </a:cxn>
                <a:cxn ang="0">
                  <a:pos x="373" y="144"/>
                </a:cxn>
                <a:cxn ang="0">
                  <a:pos x="387" y="126"/>
                </a:cxn>
                <a:cxn ang="0">
                  <a:pos x="420" y="90"/>
                </a:cxn>
                <a:cxn ang="0">
                  <a:pos x="437" y="75"/>
                </a:cxn>
                <a:cxn ang="0">
                  <a:pos x="481" y="39"/>
                </a:cxn>
                <a:cxn ang="0">
                  <a:pos x="489" y="33"/>
                </a:cxn>
                <a:cxn ang="0">
                  <a:pos x="505" y="17"/>
                </a:cxn>
                <a:cxn ang="0">
                  <a:pos x="514" y="12"/>
                </a:cxn>
                <a:cxn ang="0">
                  <a:pos x="517" y="11"/>
                </a:cxn>
                <a:cxn ang="0">
                  <a:pos x="518" y="5"/>
                </a:cxn>
                <a:cxn ang="0">
                  <a:pos x="514" y="0"/>
                </a:cxn>
                <a:cxn ang="0">
                  <a:pos x="511" y="1"/>
                </a:cxn>
              </a:cxnLst>
              <a:rect l="0" t="0" r="r" b="b"/>
              <a:pathLst>
                <a:path w="518" h="548">
                  <a:moveTo>
                    <a:pt x="511" y="1"/>
                  </a:moveTo>
                  <a:lnTo>
                    <a:pt x="511" y="1"/>
                  </a:lnTo>
                  <a:lnTo>
                    <a:pt x="504" y="4"/>
                  </a:lnTo>
                  <a:lnTo>
                    <a:pt x="497" y="8"/>
                  </a:lnTo>
                  <a:lnTo>
                    <a:pt x="491" y="12"/>
                  </a:lnTo>
                  <a:lnTo>
                    <a:pt x="484" y="18"/>
                  </a:lnTo>
                  <a:lnTo>
                    <a:pt x="472" y="30"/>
                  </a:lnTo>
                  <a:lnTo>
                    <a:pt x="460" y="42"/>
                  </a:lnTo>
                  <a:lnTo>
                    <a:pt x="460" y="42"/>
                  </a:lnTo>
                  <a:lnTo>
                    <a:pt x="442" y="56"/>
                  </a:lnTo>
                  <a:lnTo>
                    <a:pt x="425" y="71"/>
                  </a:lnTo>
                  <a:lnTo>
                    <a:pt x="408" y="86"/>
                  </a:lnTo>
                  <a:lnTo>
                    <a:pt x="391" y="103"/>
                  </a:lnTo>
                  <a:lnTo>
                    <a:pt x="391" y="103"/>
                  </a:lnTo>
                  <a:lnTo>
                    <a:pt x="374" y="123"/>
                  </a:lnTo>
                  <a:lnTo>
                    <a:pt x="358" y="14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10" y="203"/>
                  </a:lnTo>
                  <a:lnTo>
                    <a:pt x="292" y="222"/>
                  </a:lnTo>
                  <a:lnTo>
                    <a:pt x="254" y="262"/>
                  </a:lnTo>
                  <a:lnTo>
                    <a:pt x="254" y="262"/>
                  </a:lnTo>
                  <a:lnTo>
                    <a:pt x="221" y="297"/>
                  </a:lnTo>
                  <a:lnTo>
                    <a:pt x="191" y="334"/>
                  </a:lnTo>
                  <a:lnTo>
                    <a:pt x="161" y="370"/>
                  </a:lnTo>
                  <a:lnTo>
                    <a:pt x="131" y="408"/>
                  </a:lnTo>
                  <a:lnTo>
                    <a:pt x="131" y="408"/>
                  </a:lnTo>
                  <a:lnTo>
                    <a:pt x="114" y="430"/>
                  </a:lnTo>
                  <a:lnTo>
                    <a:pt x="95" y="451"/>
                  </a:lnTo>
                  <a:lnTo>
                    <a:pt x="76" y="472"/>
                  </a:lnTo>
                  <a:lnTo>
                    <a:pt x="65" y="481"/>
                  </a:lnTo>
                  <a:lnTo>
                    <a:pt x="55" y="489"/>
                  </a:lnTo>
                  <a:lnTo>
                    <a:pt x="55" y="489"/>
                  </a:lnTo>
                  <a:lnTo>
                    <a:pt x="48" y="494"/>
                  </a:lnTo>
                  <a:lnTo>
                    <a:pt x="42" y="501"/>
                  </a:lnTo>
                  <a:lnTo>
                    <a:pt x="29" y="515"/>
                  </a:lnTo>
                  <a:lnTo>
                    <a:pt x="17" y="528"/>
                  </a:lnTo>
                  <a:lnTo>
                    <a:pt x="9" y="534"/>
                  </a:lnTo>
                  <a:lnTo>
                    <a:pt x="3" y="538"/>
                  </a:lnTo>
                  <a:lnTo>
                    <a:pt x="3" y="538"/>
                  </a:lnTo>
                  <a:lnTo>
                    <a:pt x="0" y="539"/>
                  </a:lnTo>
                  <a:lnTo>
                    <a:pt x="0" y="540"/>
                  </a:lnTo>
                  <a:lnTo>
                    <a:pt x="0" y="544"/>
                  </a:lnTo>
                  <a:lnTo>
                    <a:pt x="1" y="547"/>
                  </a:lnTo>
                  <a:lnTo>
                    <a:pt x="5" y="548"/>
                  </a:lnTo>
                  <a:lnTo>
                    <a:pt x="16" y="548"/>
                  </a:lnTo>
                  <a:lnTo>
                    <a:pt x="16" y="548"/>
                  </a:lnTo>
                  <a:lnTo>
                    <a:pt x="20" y="548"/>
                  </a:lnTo>
                  <a:lnTo>
                    <a:pt x="21" y="545"/>
                  </a:lnTo>
                  <a:lnTo>
                    <a:pt x="22" y="541"/>
                  </a:lnTo>
                  <a:lnTo>
                    <a:pt x="21" y="539"/>
                  </a:lnTo>
                  <a:lnTo>
                    <a:pt x="21" y="539"/>
                  </a:lnTo>
                  <a:lnTo>
                    <a:pt x="29" y="530"/>
                  </a:lnTo>
                  <a:lnTo>
                    <a:pt x="37" y="521"/>
                  </a:lnTo>
                  <a:lnTo>
                    <a:pt x="44" y="511"/>
                  </a:lnTo>
                  <a:lnTo>
                    <a:pt x="54" y="504"/>
                  </a:lnTo>
                  <a:lnTo>
                    <a:pt x="54" y="504"/>
                  </a:lnTo>
                  <a:lnTo>
                    <a:pt x="71" y="490"/>
                  </a:lnTo>
                  <a:lnTo>
                    <a:pt x="86" y="477"/>
                  </a:lnTo>
                  <a:lnTo>
                    <a:pt x="114" y="447"/>
                  </a:lnTo>
                  <a:lnTo>
                    <a:pt x="114" y="447"/>
                  </a:lnTo>
                  <a:lnTo>
                    <a:pt x="129" y="429"/>
                  </a:lnTo>
                  <a:lnTo>
                    <a:pt x="143" y="411"/>
                  </a:lnTo>
                  <a:lnTo>
                    <a:pt x="156" y="391"/>
                  </a:lnTo>
                  <a:lnTo>
                    <a:pt x="170" y="373"/>
                  </a:lnTo>
                  <a:lnTo>
                    <a:pt x="170" y="373"/>
                  </a:lnTo>
                  <a:lnTo>
                    <a:pt x="204" y="332"/>
                  </a:lnTo>
                  <a:lnTo>
                    <a:pt x="221" y="313"/>
                  </a:lnTo>
                  <a:lnTo>
                    <a:pt x="239" y="293"/>
                  </a:lnTo>
                  <a:lnTo>
                    <a:pt x="239" y="293"/>
                  </a:lnTo>
                  <a:lnTo>
                    <a:pt x="275" y="258"/>
                  </a:lnTo>
                  <a:lnTo>
                    <a:pt x="307" y="220"/>
                  </a:lnTo>
                  <a:lnTo>
                    <a:pt x="341" y="182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87" y="126"/>
                  </a:lnTo>
                  <a:lnTo>
                    <a:pt x="403" y="107"/>
                  </a:lnTo>
                  <a:lnTo>
                    <a:pt x="420" y="90"/>
                  </a:lnTo>
                  <a:lnTo>
                    <a:pt x="437" y="75"/>
                  </a:lnTo>
                  <a:lnTo>
                    <a:pt x="437" y="75"/>
                  </a:lnTo>
                  <a:lnTo>
                    <a:pt x="459" y="56"/>
                  </a:lnTo>
                  <a:lnTo>
                    <a:pt x="481" y="39"/>
                  </a:lnTo>
                  <a:lnTo>
                    <a:pt x="481" y="39"/>
                  </a:lnTo>
                  <a:lnTo>
                    <a:pt x="489" y="33"/>
                  </a:lnTo>
                  <a:lnTo>
                    <a:pt x="497" y="24"/>
                  </a:lnTo>
                  <a:lnTo>
                    <a:pt x="505" y="17"/>
                  </a:lnTo>
                  <a:lnTo>
                    <a:pt x="509" y="13"/>
                  </a:lnTo>
                  <a:lnTo>
                    <a:pt x="514" y="12"/>
                  </a:lnTo>
                  <a:lnTo>
                    <a:pt x="514" y="12"/>
                  </a:lnTo>
                  <a:lnTo>
                    <a:pt x="517" y="11"/>
                  </a:lnTo>
                  <a:lnTo>
                    <a:pt x="518" y="9"/>
                  </a:lnTo>
                  <a:lnTo>
                    <a:pt x="518" y="5"/>
                  </a:lnTo>
                  <a:lnTo>
                    <a:pt x="515" y="1"/>
                  </a:lnTo>
                  <a:lnTo>
                    <a:pt x="514" y="0"/>
                  </a:lnTo>
                  <a:lnTo>
                    <a:pt x="511" y="1"/>
                  </a:lnTo>
                  <a:lnTo>
                    <a:pt x="51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03" name="Freeform 415"/>
            <p:cNvSpPr/>
            <p:nvPr/>
          </p:nvSpPr>
          <p:spPr bwMode="auto">
            <a:xfrm>
              <a:off x="6648451" y="1455738"/>
              <a:ext cx="138113" cy="166688"/>
            </a:xfrm>
            <a:custGeom>
              <a:avLst/>
              <a:gdLst/>
              <a:ahLst/>
              <a:cxnLst>
                <a:cxn ang="0">
                  <a:pos x="338" y="4"/>
                </a:cxn>
                <a:cxn ang="0">
                  <a:pos x="338" y="4"/>
                </a:cxn>
                <a:cxn ang="0">
                  <a:pos x="329" y="18"/>
                </a:cxn>
                <a:cxn ang="0">
                  <a:pos x="318" y="31"/>
                </a:cxn>
                <a:cxn ang="0">
                  <a:pos x="297" y="57"/>
                </a:cxn>
                <a:cxn ang="0">
                  <a:pos x="274" y="83"/>
                </a:cxn>
                <a:cxn ang="0">
                  <a:pos x="252" y="108"/>
                </a:cxn>
                <a:cxn ang="0">
                  <a:pos x="252" y="108"/>
                </a:cxn>
                <a:cxn ang="0">
                  <a:pos x="206" y="162"/>
                </a:cxn>
                <a:cxn ang="0">
                  <a:pos x="160" y="217"/>
                </a:cxn>
                <a:cxn ang="0">
                  <a:pos x="160" y="217"/>
                </a:cxn>
                <a:cxn ang="0">
                  <a:pos x="70" y="329"/>
                </a:cxn>
                <a:cxn ang="0">
                  <a:pos x="70" y="329"/>
                </a:cxn>
                <a:cxn ang="0">
                  <a:pos x="61" y="338"/>
                </a:cxn>
                <a:cxn ang="0">
                  <a:pos x="50" y="349"/>
                </a:cxn>
                <a:cxn ang="0">
                  <a:pos x="40" y="359"/>
                </a:cxn>
                <a:cxn ang="0">
                  <a:pos x="37" y="364"/>
                </a:cxn>
                <a:cxn ang="0">
                  <a:pos x="34" y="370"/>
                </a:cxn>
                <a:cxn ang="0">
                  <a:pos x="34" y="370"/>
                </a:cxn>
                <a:cxn ang="0">
                  <a:pos x="33" y="375"/>
                </a:cxn>
                <a:cxn ang="0">
                  <a:pos x="29" y="380"/>
                </a:cxn>
                <a:cxn ang="0">
                  <a:pos x="21" y="389"/>
                </a:cxn>
                <a:cxn ang="0">
                  <a:pos x="11" y="398"/>
                </a:cxn>
                <a:cxn ang="0">
                  <a:pos x="2" y="408"/>
                </a:cxn>
                <a:cxn ang="0">
                  <a:pos x="2" y="408"/>
                </a:cxn>
                <a:cxn ang="0">
                  <a:pos x="0" y="409"/>
                </a:cxn>
                <a:cxn ang="0">
                  <a:pos x="0" y="412"/>
                </a:cxn>
                <a:cxn ang="0">
                  <a:pos x="0" y="413"/>
                </a:cxn>
                <a:cxn ang="0">
                  <a:pos x="2" y="414"/>
                </a:cxn>
                <a:cxn ang="0">
                  <a:pos x="6" y="417"/>
                </a:cxn>
                <a:cxn ang="0">
                  <a:pos x="7" y="417"/>
                </a:cxn>
                <a:cxn ang="0">
                  <a:pos x="10" y="415"/>
                </a:cxn>
                <a:cxn ang="0">
                  <a:pos x="10" y="415"/>
                </a:cxn>
                <a:cxn ang="0">
                  <a:pos x="24" y="402"/>
                </a:cxn>
                <a:cxn ang="0">
                  <a:pos x="38" y="391"/>
                </a:cxn>
                <a:cxn ang="0">
                  <a:pos x="38" y="391"/>
                </a:cxn>
                <a:cxn ang="0">
                  <a:pos x="40" y="388"/>
                </a:cxn>
                <a:cxn ang="0">
                  <a:pos x="42" y="385"/>
                </a:cxn>
                <a:cxn ang="0">
                  <a:pos x="45" y="379"/>
                </a:cxn>
                <a:cxn ang="0">
                  <a:pos x="45" y="379"/>
                </a:cxn>
                <a:cxn ang="0">
                  <a:pos x="49" y="371"/>
                </a:cxn>
                <a:cxn ang="0">
                  <a:pos x="54" y="364"/>
                </a:cxn>
                <a:cxn ang="0">
                  <a:pos x="64" y="353"/>
                </a:cxn>
                <a:cxn ang="0">
                  <a:pos x="64" y="353"/>
                </a:cxn>
                <a:cxn ang="0">
                  <a:pos x="89" y="323"/>
                </a:cxn>
                <a:cxn ang="0">
                  <a:pos x="113" y="293"/>
                </a:cxn>
                <a:cxn ang="0">
                  <a:pos x="161" y="232"/>
                </a:cxn>
                <a:cxn ang="0">
                  <a:pos x="161" y="232"/>
                </a:cxn>
                <a:cxn ang="0">
                  <a:pos x="210" y="175"/>
                </a:cxn>
                <a:cxn ang="0">
                  <a:pos x="259" y="117"/>
                </a:cxn>
                <a:cxn ang="0">
                  <a:pos x="259" y="117"/>
                </a:cxn>
                <a:cxn ang="0">
                  <a:pos x="306" y="65"/>
                </a:cxn>
                <a:cxn ang="0">
                  <a:pos x="329" y="38"/>
                </a:cxn>
                <a:cxn ang="0">
                  <a:pos x="338" y="23"/>
                </a:cxn>
                <a:cxn ang="0">
                  <a:pos x="347" y="9"/>
                </a:cxn>
                <a:cxn ang="0">
                  <a:pos x="347" y="9"/>
                </a:cxn>
                <a:cxn ang="0">
                  <a:pos x="348" y="6"/>
                </a:cxn>
                <a:cxn ang="0">
                  <a:pos x="348" y="4"/>
                </a:cxn>
                <a:cxn ang="0">
                  <a:pos x="346" y="1"/>
                </a:cxn>
                <a:cxn ang="0">
                  <a:pos x="342" y="0"/>
                </a:cxn>
                <a:cxn ang="0">
                  <a:pos x="339" y="1"/>
                </a:cxn>
                <a:cxn ang="0">
                  <a:pos x="338" y="4"/>
                </a:cxn>
                <a:cxn ang="0">
                  <a:pos x="338" y="4"/>
                </a:cxn>
              </a:cxnLst>
              <a:rect l="0" t="0" r="r" b="b"/>
              <a:pathLst>
                <a:path w="348" h="417">
                  <a:moveTo>
                    <a:pt x="338" y="4"/>
                  </a:moveTo>
                  <a:lnTo>
                    <a:pt x="338" y="4"/>
                  </a:lnTo>
                  <a:lnTo>
                    <a:pt x="329" y="18"/>
                  </a:lnTo>
                  <a:lnTo>
                    <a:pt x="318" y="31"/>
                  </a:lnTo>
                  <a:lnTo>
                    <a:pt x="297" y="57"/>
                  </a:lnTo>
                  <a:lnTo>
                    <a:pt x="274" y="83"/>
                  </a:lnTo>
                  <a:lnTo>
                    <a:pt x="252" y="108"/>
                  </a:lnTo>
                  <a:lnTo>
                    <a:pt x="252" y="108"/>
                  </a:lnTo>
                  <a:lnTo>
                    <a:pt x="206" y="162"/>
                  </a:lnTo>
                  <a:lnTo>
                    <a:pt x="160" y="217"/>
                  </a:lnTo>
                  <a:lnTo>
                    <a:pt x="160" y="217"/>
                  </a:lnTo>
                  <a:lnTo>
                    <a:pt x="70" y="329"/>
                  </a:lnTo>
                  <a:lnTo>
                    <a:pt x="70" y="329"/>
                  </a:lnTo>
                  <a:lnTo>
                    <a:pt x="61" y="338"/>
                  </a:lnTo>
                  <a:lnTo>
                    <a:pt x="50" y="349"/>
                  </a:lnTo>
                  <a:lnTo>
                    <a:pt x="40" y="359"/>
                  </a:lnTo>
                  <a:lnTo>
                    <a:pt x="37" y="364"/>
                  </a:lnTo>
                  <a:lnTo>
                    <a:pt x="34" y="370"/>
                  </a:lnTo>
                  <a:lnTo>
                    <a:pt x="34" y="370"/>
                  </a:lnTo>
                  <a:lnTo>
                    <a:pt x="33" y="375"/>
                  </a:lnTo>
                  <a:lnTo>
                    <a:pt x="29" y="380"/>
                  </a:lnTo>
                  <a:lnTo>
                    <a:pt x="21" y="389"/>
                  </a:lnTo>
                  <a:lnTo>
                    <a:pt x="11" y="398"/>
                  </a:lnTo>
                  <a:lnTo>
                    <a:pt x="2" y="408"/>
                  </a:lnTo>
                  <a:lnTo>
                    <a:pt x="2" y="408"/>
                  </a:lnTo>
                  <a:lnTo>
                    <a:pt x="0" y="409"/>
                  </a:lnTo>
                  <a:lnTo>
                    <a:pt x="0" y="412"/>
                  </a:lnTo>
                  <a:lnTo>
                    <a:pt x="0" y="413"/>
                  </a:lnTo>
                  <a:lnTo>
                    <a:pt x="2" y="414"/>
                  </a:lnTo>
                  <a:lnTo>
                    <a:pt x="6" y="417"/>
                  </a:lnTo>
                  <a:lnTo>
                    <a:pt x="7" y="417"/>
                  </a:lnTo>
                  <a:lnTo>
                    <a:pt x="10" y="415"/>
                  </a:lnTo>
                  <a:lnTo>
                    <a:pt x="10" y="415"/>
                  </a:lnTo>
                  <a:lnTo>
                    <a:pt x="24" y="402"/>
                  </a:lnTo>
                  <a:lnTo>
                    <a:pt x="38" y="391"/>
                  </a:lnTo>
                  <a:lnTo>
                    <a:pt x="38" y="391"/>
                  </a:lnTo>
                  <a:lnTo>
                    <a:pt x="40" y="388"/>
                  </a:lnTo>
                  <a:lnTo>
                    <a:pt x="42" y="385"/>
                  </a:lnTo>
                  <a:lnTo>
                    <a:pt x="45" y="379"/>
                  </a:lnTo>
                  <a:lnTo>
                    <a:pt x="45" y="379"/>
                  </a:lnTo>
                  <a:lnTo>
                    <a:pt x="49" y="371"/>
                  </a:lnTo>
                  <a:lnTo>
                    <a:pt x="54" y="364"/>
                  </a:lnTo>
                  <a:lnTo>
                    <a:pt x="64" y="353"/>
                  </a:lnTo>
                  <a:lnTo>
                    <a:pt x="64" y="353"/>
                  </a:lnTo>
                  <a:lnTo>
                    <a:pt x="89" y="323"/>
                  </a:lnTo>
                  <a:lnTo>
                    <a:pt x="113" y="293"/>
                  </a:lnTo>
                  <a:lnTo>
                    <a:pt x="161" y="232"/>
                  </a:lnTo>
                  <a:lnTo>
                    <a:pt x="161" y="232"/>
                  </a:lnTo>
                  <a:lnTo>
                    <a:pt x="210" y="175"/>
                  </a:lnTo>
                  <a:lnTo>
                    <a:pt x="259" y="117"/>
                  </a:lnTo>
                  <a:lnTo>
                    <a:pt x="259" y="117"/>
                  </a:lnTo>
                  <a:lnTo>
                    <a:pt x="306" y="65"/>
                  </a:lnTo>
                  <a:lnTo>
                    <a:pt x="329" y="38"/>
                  </a:lnTo>
                  <a:lnTo>
                    <a:pt x="338" y="23"/>
                  </a:lnTo>
                  <a:lnTo>
                    <a:pt x="347" y="9"/>
                  </a:lnTo>
                  <a:lnTo>
                    <a:pt x="347" y="9"/>
                  </a:lnTo>
                  <a:lnTo>
                    <a:pt x="348" y="6"/>
                  </a:lnTo>
                  <a:lnTo>
                    <a:pt x="348" y="4"/>
                  </a:lnTo>
                  <a:lnTo>
                    <a:pt x="346" y="1"/>
                  </a:lnTo>
                  <a:lnTo>
                    <a:pt x="342" y="0"/>
                  </a:lnTo>
                  <a:lnTo>
                    <a:pt x="339" y="1"/>
                  </a:lnTo>
                  <a:lnTo>
                    <a:pt x="338" y="4"/>
                  </a:lnTo>
                  <a:lnTo>
                    <a:pt x="3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04" name="Freeform 416"/>
            <p:cNvSpPr/>
            <p:nvPr/>
          </p:nvSpPr>
          <p:spPr bwMode="auto">
            <a:xfrm>
              <a:off x="6689726" y="1511300"/>
              <a:ext cx="84138" cy="101600"/>
            </a:xfrm>
            <a:custGeom>
              <a:avLst/>
              <a:gdLst/>
              <a:ahLst/>
              <a:cxnLst>
                <a:cxn ang="0">
                  <a:pos x="203" y="1"/>
                </a:cxn>
                <a:cxn ang="0">
                  <a:pos x="203" y="1"/>
                </a:cxn>
                <a:cxn ang="0">
                  <a:pos x="198" y="5"/>
                </a:cxn>
                <a:cxn ang="0">
                  <a:pos x="193" y="10"/>
                </a:cxn>
                <a:cxn ang="0">
                  <a:pos x="184" y="21"/>
                </a:cxn>
                <a:cxn ang="0">
                  <a:pos x="167" y="44"/>
                </a:cxn>
                <a:cxn ang="0">
                  <a:pos x="167" y="44"/>
                </a:cxn>
                <a:cxn ang="0">
                  <a:pos x="142" y="82"/>
                </a:cxn>
                <a:cxn ang="0">
                  <a:pos x="115" y="120"/>
                </a:cxn>
                <a:cxn ang="0">
                  <a:pos x="115" y="120"/>
                </a:cxn>
                <a:cxn ang="0">
                  <a:pos x="101" y="140"/>
                </a:cxn>
                <a:cxn ang="0">
                  <a:pos x="84" y="158"/>
                </a:cxn>
                <a:cxn ang="0">
                  <a:pos x="50" y="195"/>
                </a:cxn>
                <a:cxn ang="0">
                  <a:pos x="50" y="195"/>
                </a:cxn>
                <a:cxn ang="0">
                  <a:pos x="23" y="220"/>
                </a:cxn>
                <a:cxn ang="0">
                  <a:pos x="11" y="233"/>
                </a:cxn>
                <a:cxn ang="0">
                  <a:pos x="6" y="241"/>
                </a:cxn>
                <a:cxn ang="0">
                  <a:pos x="2" y="248"/>
                </a:cxn>
                <a:cxn ang="0">
                  <a:pos x="2" y="248"/>
                </a:cxn>
                <a:cxn ang="0">
                  <a:pos x="0" y="251"/>
                </a:cxn>
                <a:cxn ang="0">
                  <a:pos x="2" y="254"/>
                </a:cxn>
                <a:cxn ang="0">
                  <a:pos x="4" y="256"/>
                </a:cxn>
                <a:cxn ang="0">
                  <a:pos x="6" y="258"/>
                </a:cxn>
                <a:cxn ang="0">
                  <a:pos x="8" y="258"/>
                </a:cxn>
                <a:cxn ang="0">
                  <a:pos x="10" y="256"/>
                </a:cxn>
                <a:cxn ang="0">
                  <a:pos x="11" y="254"/>
                </a:cxn>
                <a:cxn ang="0">
                  <a:pos x="11" y="254"/>
                </a:cxn>
                <a:cxn ang="0">
                  <a:pos x="16" y="247"/>
                </a:cxn>
                <a:cxn ang="0">
                  <a:pos x="20" y="239"/>
                </a:cxn>
                <a:cxn ang="0">
                  <a:pos x="32" y="226"/>
                </a:cxn>
                <a:cxn ang="0">
                  <a:pos x="58" y="203"/>
                </a:cxn>
                <a:cxn ang="0">
                  <a:pos x="58" y="203"/>
                </a:cxn>
                <a:cxn ang="0">
                  <a:pos x="85" y="174"/>
                </a:cxn>
                <a:cxn ang="0">
                  <a:pos x="113" y="142"/>
                </a:cxn>
                <a:cxn ang="0">
                  <a:pos x="113" y="142"/>
                </a:cxn>
                <a:cxn ang="0">
                  <a:pos x="134" y="114"/>
                </a:cxn>
                <a:cxn ang="0">
                  <a:pos x="155" y="85"/>
                </a:cxn>
                <a:cxn ang="0">
                  <a:pos x="155" y="85"/>
                </a:cxn>
                <a:cxn ang="0">
                  <a:pos x="178" y="44"/>
                </a:cxn>
                <a:cxn ang="0">
                  <a:pos x="186" y="35"/>
                </a:cxn>
                <a:cxn ang="0">
                  <a:pos x="193" y="26"/>
                </a:cxn>
                <a:cxn ang="0">
                  <a:pos x="201" y="17"/>
                </a:cxn>
                <a:cxn ang="0">
                  <a:pos x="210" y="10"/>
                </a:cxn>
                <a:cxn ang="0">
                  <a:pos x="210" y="10"/>
                </a:cxn>
                <a:cxn ang="0">
                  <a:pos x="211" y="9"/>
                </a:cxn>
                <a:cxn ang="0">
                  <a:pos x="212" y="6"/>
                </a:cxn>
                <a:cxn ang="0">
                  <a:pos x="211" y="3"/>
                </a:cxn>
                <a:cxn ang="0">
                  <a:pos x="208" y="0"/>
                </a:cxn>
                <a:cxn ang="0">
                  <a:pos x="206" y="0"/>
                </a:cxn>
                <a:cxn ang="0">
                  <a:pos x="203" y="1"/>
                </a:cxn>
                <a:cxn ang="0">
                  <a:pos x="203" y="1"/>
                </a:cxn>
              </a:cxnLst>
              <a:rect l="0" t="0" r="r" b="b"/>
              <a:pathLst>
                <a:path w="212" h="258">
                  <a:moveTo>
                    <a:pt x="203" y="1"/>
                  </a:moveTo>
                  <a:lnTo>
                    <a:pt x="203" y="1"/>
                  </a:lnTo>
                  <a:lnTo>
                    <a:pt x="198" y="5"/>
                  </a:lnTo>
                  <a:lnTo>
                    <a:pt x="193" y="10"/>
                  </a:lnTo>
                  <a:lnTo>
                    <a:pt x="184" y="21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42" y="82"/>
                  </a:lnTo>
                  <a:lnTo>
                    <a:pt x="115" y="120"/>
                  </a:lnTo>
                  <a:lnTo>
                    <a:pt x="115" y="120"/>
                  </a:lnTo>
                  <a:lnTo>
                    <a:pt x="101" y="140"/>
                  </a:lnTo>
                  <a:lnTo>
                    <a:pt x="84" y="158"/>
                  </a:lnTo>
                  <a:lnTo>
                    <a:pt x="50" y="195"/>
                  </a:lnTo>
                  <a:lnTo>
                    <a:pt x="50" y="195"/>
                  </a:lnTo>
                  <a:lnTo>
                    <a:pt x="23" y="220"/>
                  </a:lnTo>
                  <a:lnTo>
                    <a:pt x="11" y="233"/>
                  </a:lnTo>
                  <a:lnTo>
                    <a:pt x="6" y="241"/>
                  </a:lnTo>
                  <a:lnTo>
                    <a:pt x="2" y="248"/>
                  </a:lnTo>
                  <a:lnTo>
                    <a:pt x="2" y="248"/>
                  </a:lnTo>
                  <a:lnTo>
                    <a:pt x="0" y="251"/>
                  </a:lnTo>
                  <a:lnTo>
                    <a:pt x="2" y="254"/>
                  </a:lnTo>
                  <a:lnTo>
                    <a:pt x="4" y="256"/>
                  </a:lnTo>
                  <a:lnTo>
                    <a:pt x="6" y="258"/>
                  </a:lnTo>
                  <a:lnTo>
                    <a:pt x="8" y="258"/>
                  </a:lnTo>
                  <a:lnTo>
                    <a:pt x="10" y="256"/>
                  </a:lnTo>
                  <a:lnTo>
                    <a:pt x="11" y="254"/>
                  </a:lnTo>
                  <a:lnTo>
                    <a:pt x="11" y="254"/>
                  </a:lnTo>
                  <a:lnTo>
                    <a:pt x="16" y="247"/>
                  </a:lnTo>
                  <a:lnTo>
                    <a:pt x="20" y="239"/>
                  </a:lnTo>
                  <a:lnTo>
                    <a:pt x="32" y="226"/>
                  </a:lnTo>
                  <a:lnTo>
                    <a:pt x="58" y="203"/>
                  </a:lnTo>
                  <a:lnTo>
                    <a:pt x="58" y="203"/>
                  </a:lnTo>
                  <a:lnTo>
                    <a:pt x="85" y="174"/>
                  </a:lnTo>
                  <a:lnTo>
                    <a:pt x="113" y="142"/>
                  </a:lnTo>
                  <a:lnTo>
                    <a:pt x="113" y="142"/>
                  </a:lnTo>
                  <a:lnTo>
                    <a:pt x="134" y="114"/>
                  </a:lnTo>
                  <a:lnTo>
                    <a:pt x="155" y="85"/>
                  </a:lnTo>
                  <a:lnTo>
                    <a:pt x="155" y="85"/>
                  </a:lnTo>
                  <a:lnTo>
                    <a:pt x="178" y="44"/>
                  </a:lnTo>
                  <a:lnTo>
                    <a:pt x="186" y="35"/>
                  </a:lnTo>
                  <a:lnTo>
                    <a:pt x="193" y="26"/>
                  </a:lnTo>
                  <a:lnTo>
                    <a:pt x="201" y="17"/>
                  </a:lnTo>
                  <a:lnTo>
                    <a:pt x="210" y="10"/>
                  </a:lnTo>
                  <a:lnTo>
                    <a:pt x="210" y="10"/>
                  </a:lnTo>
                  <a:lnTo>
                    <a:pt x="211" y="9"/>
                  </a:lnTo>
                  <a:lnTo>
                    <a:pt x="212" y="6"/>
                  </a:lnTo>
                  <a:lnTo>
                    <a:pt x="211" y="3"/>
                  </a:lnTo>
                  <a:lnTo>
                    <a:pt x="208" y="0"/>
                  </a:lnTo>
                  <a:lnTo>
                    <a:pt x="206" y="0"/>
                  </a:lnTo>
                  <a:lnTo>
                    <a:pt x="203" y="1"/>
                  </a:lnTo>
                  <a:lnTo>
                    <a:pt x="20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05" name="Freeform 417"/>
            <p:cNvSpPr/>
            <p:nvPr/>
          </p:nvSpPr>
          <p:spPr bwMode="auto">
            <a:xfrm>
              <a:off x="6737351" y="1549400"/>
              <a:ext cx="55563" cy="68263"/>
            </a:xfrm>
            <a:custGeom>
              <a:avLst/>
              <a:gdLst/>
              <a:ahLst/>
              <a:cxnLst>
                <a:cxn ang="0">
                  <a:pos x="132" y="2"/>
                </a:cxn>
                <a:cxn ang="0">
                  <a:pos x="132" y="2"/>
                </a:cxn>
                <a:cxn ang="0">
                  <a:pos x="125" y="14"/>
                </a:cxn>
                <a:cxn ang="0">
                  <a:pos x="117" y="25"/>
                </a:cxn>
                <a:cxn ang="0">
                  <a:pos x="100" y="44"/>
                </a:cxn>
                <a:cxn ang="0">
                  <a:pos x="83" y="64"/>
                </a:cxn>
                <a:cxn ang="0">
                  <a:pos x="64" y="82"/>
                </a:cxn>
                <a:cxn ang="0">
                  <a:pos x="46" y="100"/>
                </a:cxn>
                <a:cxn ang="0">
                  <a:pos x="29" y="119"/>
                </a:cxn>
                <a:cxn ang="0">
                  <a:pos x="13" y="140"/>
                </a:cxn>
                <a:cxn ang="0">
                  <a:pos x="6" y="151"/>
                </a:cxn>
                <a:cxn ang="0">
                  <a:pos x="1" y="163"/>
                </a:cxn>
                <a:cxn ang="0">
                  <a:pos x="1" y="163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4" y="171"/>
                </a:cxn>
                <a:cxn ang="0">
                  <a:pos x="5" y="171"/>
                </a:cxn>
                <a:cxn ang="0">
                  <a:pos x="8" y="171"/>
                </a:cxn>
                <a:cxn ang="0">
                  <a:pos x="9" y="171"/>
                </a:cxn>
                <a:cxn ang="0">
                  <a:pos x="10" y="168"/>
                </a:cxn>
                <a:cxn ang="0">
                  <a:pos x="10" y="168"/>
                </a:cxn>
                <a:cxn ang="0">
                  <a:pos x="17" y="157"/>
                </a:cxn>
                <a:cxn ang="0">
                  <a:pos x="23" y="146"/>
                </a:cxn>
                <a:cxn ang="0">
                  <a:pos x="39" y="125"/>
                </a:cxn>
                <a:cxn ang="0">
                  <a:pos x="56" y="106"/>
                </a:cxn>
                <a:cxn ang="0">
                  <a:pos x="74" y="87"/>
                </a:cxn>
                <a:cxn ang="0">
                  <a:pos x="93" y="69"/>
                </a:cxn>
                <a:cxn ang="0">
                  <a:pos x="111" y="51"/>
                </a:cxn>
                <a:cxn ang="0">
                  <a:pos x="128" y="30"/>
                </a:cxn>
                <a:cxn ang="0">
                  <a:pos x="134" y="19"/>
                </a:cxn>
                <a:cxn ang="0">
                  <a:pos x="141" y="9"/>
                </a:cxn>
                <a:cxn ang="0">
                  <a:pos x="141" y="9"/>
                </a:cxn>
                <a:cxn ang="0">
                  <a:pos x="142" y="6"/>
                </a:cxn>
                <a:cxn ang="0">
                  <a:pos x="142" y="4"/>
                </a:cxn>
                <a:cxn ang="0">
                  <a:pos x="140" y="1"/>
                </a:cxn>
                <a:cxn ang="0">
                  <a:pos x="136" y="0"/>
                </a:cxn>
                <a:cxn ang="0">
                  <a:pos x="133" y="1"/>
                </a:cxn>
                <a:cxn ang="0">
                  <a:pos x="132" y="2"/>
                </a:cxn>
                <a:cxn ang="0">
                  <a:pos x="132" y="2"/>
                </a:cxn>
              </a:cxnLst>
              <a:rect l="0" t="0" r="r" b="b"/>
              <a:pathLst>
                <a:path w="142" h="171">
                  <a:moveTo>
                    <a:pt x="132" y="2"/>
                  </a:moveTo>
                  <a:lnTo>
                    <a:pt x="132" y="2"/>
                  </a:lnTo>
                  <a:lnTo>
                    <a:pt x="125" y="14"/>
                  </a:lnTo>
                  <a:lnTo>
                    <a:pt x="117" y="25"/>
                  </a:lnTo>
                  <a:lnTo>
                    <a:pt x="100" y="44"/>
                  </a:lnTo>
                  <a:lnTo>
                    <a:pt x="83" y="64"/>
                  </a:lnTo>
                  <a:lnTo>
                    <a:pt x="64" y="82"/>
                  </a:lnTo>
                  <a:lnTo>
                    <a:pt x="46" y="100"/>
                  </a:lnTo>
                  <a:lnTo>
                    <a:pt x="29" y="119"/>
                  </a:lnTo>
                  <a:lnTo>
                    <a:pt x="13" y="140"/>
                  </a:lnTo>
                  <a:lnTo>
                    <a:pt x="6" y="151"/>
                  </a:lnTo>
                  <a:lnTo>
                    <a:pt x="1" y="163"/>
                  </a:lnTo>
                  <a:lnTo>
                    <a:pt x="1" y="163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4" y="171"/>
                  </a:lnTo>
                  <a:lnTo>
                    <a:pt x="5" y="171"/>
                  </a:lnTo>
                  <a:lnTo>
                    <a:pt x="8" y="171"/>
                  </a:lnTo>
                  <a:lnTo>
                    <a:pt x="9" y="171"/>
                  </a:lnTo>
                  <a:lnTo>
                    <a:pt x="10" y="168"/>
                  </a:lnTo>
                  <a:lnTo>
                    <a:pt x="10" y="168"/>
                  </a:lnTo>
                  <a:lnTo>
                    <a:pt x="17" y="157"/>
                  </a:lnTo>
                  <a:lnTo>
                    <a:pt x="23" y="146"/>
                  </a:lnTo>
                  <a:lnTo>
                    <a:pt x="39" y="125"/>
                  </a:lnTo>
                  <a:lnTo>
                    <a:pt x="56" y="106"/>
                  </a:lnTo>
                  <a:lnTo>
                    <a:pt x="74" y="87"/>
                  </a:lnTo>
                  <a:lnTo>
                    <a:pt x="93" y="69"/>
                  </a:lnTo>
                  <a:lnTo>
                    <a:pt x="111" y="51"/>
                  </a:lnTo>
                  <a:lnTo>
                    <a:pt x="128" y="30"/>
                  </a:lnTo>
                  <a:lnTo>
                    <a:pt x="134" y="19"/>
                  </a:lnTo>
                  <a:lnTo>
                    <a:pt x="141" y="9"/>
                  </a:lnTo>
                  <a:lnTo>
                    <a:pt x="141" y="9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1"/>
                  </a:lnTo>
                  <a:lnTo>
                    <a:pt x="136" y="0"/>
                  </a:lnTo>
                  <a:lnTo>
                    <a:pt x="133" y="1"/>
                  </a:lnTo>
                  <a:lnTo>
                    <a:pt x="132" y="2"/>
                  </a:lnTo>
                  <a:lnTo>
                    <a:pt x="13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06" name="Freeform 418"/>
            <p:cNvSpPr/>
            <p:nvPr/>
          </p:nvSpPr>
          <p:spPr bwMode="auto">
            <a:xfrm>
              <a:off x="6823076" y="1404938"/>
              <a:ext cx="88900" cy="92075"/>
            </a:xfrm>
            <a:custGeom>
              <a:avLst/>
              <a:gdLst/>
              <a:ahLst/>
              <a:cxnLst>
                <a:cxn ang="0">
                  <a:pos x="213" y="1"/>
                </a:cxn>
                <a:cxn ang="0">
                  <a:pos x="213" y="1"/>
                </a:cxn>
                <a:cxn ang="0">
                  <a:pos x="152" y="63"/>
                </a:cxn>
                <a:cxn ang="0">
                  <a:pos x="120" y="93"/>
                </a:cxn>
                <a:cxn ang="0">
                  <a:pos x="91" y="124"/>
                </a:cxn>
                <a:cxn ang="0">
                  <a:pos x="91" y="124"/>
                </a:cxn>
                <a:cxn ang="0">
                  <a:pos x="64" y="154"/>
                </a:cxn>
                <a:cxn ang="0">
                  <a:pos x="35" y="184"/>
                </a:cxn>
                <a:cxn ang="0">
                  <a:pos x="35" y="184"/>
                </a:cxn>
                <a:cxn ang="0">
                  <a:pos x="16" y="203"/>
                </a:cxn>
                <a:cxn ang="0">
                  <a:pos x="8" y="213"/>
                </a:cxn>
                <a:cxn ang="0">
                  <a:pos x="0" y="225"/>
                </a:cxn>
                <a:cxn ang="0">
                  <a:pos x="0" y="225"/>
                </a:cxn>
                <a:cxn ang="0">
                  <a:pos x="0" y="227"/>
                </a:cxn>
                <a:cxn ang="0">
                  <a:pos x="0" y="230"/>
                </a:cxn>
                <a:cxn ang="0">
                  <a:pos x="2" y="233"/>
                </a:cxn>
                <a:cxn ang="0">
                  <a:pos x="5" y="234"/>
                </a:cxn>
                <a:cxn ang="0">
                  <a:pos x="6" y="234"/>
                </a:cxn>
                <a:cxn ang="0">
                  <a:pos x="9" y="233"/>
                </a:cxn>
                <a:cxn ang="0">
                  <a:pos x="10" y="231"/>
                </a:cxn>
                <a:cxn ang="0">
                  <a:pos x="10" y="231"/>
                </a:cxn>
                <a:cxn ang="0">
                  <a:pos x="14" y="223"/>
                </a:cxn>
                <a:cxn ang="0">
                  <a:pos x="18" y="218"/>
                </a:cxn>
                <a:cxn ang="0">
                  <a:pos x="29" y="206"/>
                </a:cxn>
                <a:cxn ang="0">
                  <a:pos x="51" y="184"/>
                </a:cxn>
                <a:cxn ang="0">
                  <a:pos x="51" y="184"/>
                </a:cxn>
                <a:cxn ang="0">
                  <a:pos x="78" y="155"/>
                </a:cxn>
                <a:cxn ang="0">
                  <a:pos x="106" y="125"/>
                </a:cxn>
                <a:cxn ang="0">
                  <a:pos x="106" y="125"/>
                </a:cxn>
                <a:cxn ang="0">
                  <a:pos x="133" y="95"/>
                </a:cxn>
                <a:cxn ang="0">
                  <a:pos x="162" y="67"/>
                </a:cxn>
                <a:cxn ang="0">
                  <a:pos x="221" y="9"/>
                </a:cxn>
                <a:cxn ang="0">
                  <a:pos x="221" y="9"/>
                </a:cxn>
                <a:cxn ang="0">
                  <a:pos x="222" y="8"/>
                </a:cxn>
                <a:cxn ang="0">
                  <a:pos x="222" y="5"/>
                </a:cxn>
                <a:cxn ang="0">
                  <a:pos x="221" y="1"/>
                </a:cxn>
                <a:cxn ang="0">
                  <a:pos x="217" y="0"/>
                </a:cxn>
                <a:cxn ang="0">
                  <a:pos x="214" y="0"/>
                </a:cxn>
                <a:cxn ang="0">
                  <a:pos x="213" y="1"/>
                </a:cxn>
                <a:cxn ang="0">
                  <a:pos x="213" y="1"/>
                </a:cxn>
              </a:cxnLst>
              <a:rect l="0" t="0" r="r" b="b"/>
              <a:pathLst>
                <a:path w="222" h="234">
                  <a:moveTo>
                    <a:pt x="213" y="1"/>
                  </a:moveTo>
                  <a:lnTo>
                    <a:pt x="213" y="1"/>
                  </a:lnTo>
                  <a:lnTo>
                    <a:pt x="152" y="63"/>
                  </a:lnTo>
                  <a:lnTo>
                    <a:pt x="120" y="93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64" y="154"/>
                  </a:lnTo>
                  <a:lnTo>
                    <a:pt x="35" y="184"/>
                  </a:lnTo>
                  <a:lnTo>
                    <a:pt x="35" y="184"/>
                  </a:lnTo>
                  <a:lnTo>
                    <a:pt x="16" y="203"/>
                  </a:lnTo>
                  <a:lnTo>
                    <a:pt x="8" y="213"/>
                  </a:lnTo>
                  <a:lnTo>
                    <a:pt x="0" y="225"/>
                  </a:lnTo>
                  <a:lnTo>
                    <a:pt x="0" y="225"/>
                  </a:lnTo>
                  <a:lnTo>
                    <a:pt x="0" y="227"/>
                  </a:lnTo>
                  <a:lnTo>
                    <a:pt x="0" y="230"/>
                  </a:lnTo>
                  <a:lnTo>
                    <a:pt x="2" y="233"/>
                  </a:lnTo>
                  <a:lnTo>
                    <a:pt x="5" y="234"/>
                  </a:lnTo>
                  <a:lnTo>
                    <a:pt x="6" y="234"/>
                  </a:lnTo>
                  <a:lnTo>
                    <a:pt x="9" y="233"/>
                  </a:lnTo>
                  <a:lnTo>
                    <a:pt x="10" y="231"/>
                  </a:lnTo>
                  <a:lnTo>
                    <a:pt x="10" y="231"/>
                  </a:lnTo>
                  <a:lnTo>
                    <a:pt x="14" y="223"/>
                  </a:lnTo>
                  <a:lnTo>
                    <a:pt x="18" y="218"/>
                  </a:lnTo>
                  <a:lnTo>
                    <a:pt x="29" y="206"/>
                  </a:lnTo>
                  <a:lnTo>
                    <a:pt x="51" y="184"/>
                  </a:lnTo>
                  <a:lnTo>
                    <a:pt x="51" y="184"/>
                  </a:lnTo>
                  <a:lnTo>
                    <a:pt x="78" y="155"/>
                  </a:lnTo>
                  <a:lnTo>
                    <a:pt x="106" y="125"/>
                  </a:lnTo>
                  <a:lnTo>
                    <a:pt x="106" y="125"/>
                  </a:lnTo>
                  <a:lnTo>
                    <a:pt x="133" y="95"/>
                  </a:lnTo>
                  <a:lnTo>
                    <a:pt x="162" y="67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2" y="8"/>
                  </a:lnTo>
                  <a:lnTo>
                    <a:pt x="222" y="5"/>
                  </a:lnTo>
                  <a:lnTo>
                    <a:pt x="221" y="1"/>
                  </a:lnTo>
                  <a:lnTo>
                    <a:pt x="217" y="0"/>
                  </a:lnTo>
                  <a:lnTo>
                    <a:pt x="214" y="0"/>
                  </a:lnTo>
                  <a:lnTo>
                    <a:pt x="213" y="1"/>
                  </a:lnTo>
                  <a:lnTo>
                    <a:pt x="21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07" name="Freeform 419"/>
            <p:cNvSpPr/>
            <p:nvPr/>
          </p:nvSpPr>
          <p:spPr bwMode="auto">
            <a:xfrm>
              <a:off x="6811963" y="1420813"/>
              <a:ext cx="187325" cy="196850"/>
            </a:xfrm>
            <a:custGeom>
              <a:avLst/>
              <a:gdLst/>
              <a:ahLst/>
              <a:cxnLst>
                <a:cxn ang="0">
                  <a:pos x="464" y="2"/>
                </a:cxn>
                <a:cxn ang="0">
                  <a:pos x="398" y="71"/>
                </a:cxn>
                <a:cxn ang="0">
                  <a:pos x="270" y="211"/>
                </a:cxn>
                <a:cxn ang="0">
                  <a:pos x="203" y="280"/>
                </a:cxn>
                <a:cxn ang="0">
                  <a:pos x="190" y="295"/>
                </a:cxn>
                <a:cxn ang="0">
                  <a:pos x="154" y="346"/>
                </a:cxn>
                <a:cxn ang="0">
                  <a:pos x="140" y="365"/>
                </a:cxn>
                <a:cxn ang="0">
                  <a:pos x="107" y="402"/>
                </a:cxn>
                <a:cxn ang="0">
                  <a:pos x="89" y="418"/>
                </a:cxn>
                <a:cxn ang="0">
                  <a:pos x="65" y="435"/>
                </a:cxn>
                <a:cxn ang="0">
                  <a:pos x="26" y="455"/>
                </a:cxn>
                <a:cxn ang="0">
                  <a:pos x="11" y="470"/>
                </a:cxn>
                <a:cxn ang="0">
                  <a:pos x="3" y="482"/>
                </a:cxn>
                <a:cxn ang="0">
                  <a:pos x="0" y="489"/>
                </a:cxn>
                <a:cxn ang="0">
                  <a:pos x="1" y="493"/>
                </a:cxn>
                <a:cxn ang="0">
                  <a:pos x="8" y="496"/>
                </a:cxn>
                <a:cxn ang="0">
                  <a:pos x="12" y="492"/>
                </a:cxn>
                <a:cxn ang="0">
                  <a:pos x="14" y="484"/>
                </a:cxn>
                <a:cxn ang="0">
                  <a:pos x="25" y="471"/>
                </a:cxn>
                <a:cxn ang="0">
                  <a:pos x="46" y="457"/>
                </a:cxn>
                <a:cxn ang="0">
                  <a:pos x="60" y="449"/>
                </a:cxn>
                <a:cxn ang="0">
                  <a:pos x="88" y="433"/>
                </a:cxn>
                <a:cxn ang="0">
                  <a:pos x="111" y="412"/>
                </a:cxn>
                <a:cxn ang="0">
                  <a:pos x="136" y="387"/>
                </a:cxn>
                <a:cxn ang="0">
                  <a:pos x="160" y="360"/>
                </a:cxn>
                <a:cxn ang="0">
                  <a:pos x="187" y="319"/>
                </a:cxn>
                <a:cxn ang="0">
                  <a:pos x="219" y="280"/>
                </a:cxn>
                <a:cxn ang="0">
                  <a:pos x="251" y="248"/>
                </a:cxn>
                <a:cxn ang="0">
                  <a:pos x="345" y="146"/>
                </a:cxn>
                <a:cxn ang="0">
                  <a:pos x="440" y="42"/>
                </a:cxn>
                <a:cxn ang="0">
                  <a:pos x="472" y="10"/>
                </a:cxn>
                <a:cxn ang="0">
                  <a:pos x="474" y="6"/>
                </a:cxn>
                <a:cxn ang="0">
                  <a:pos x="468" y="0"/>
                </a:cxn>
                <a:cxn ang="0">
                  <a:pos x="464" y="2"/>
                </a:cxn>
              </a:cxnLst>
              <a:rect l="0" t="0" r="r" b="b"/>
              <a:pathLst>
                <a:path w="474" h="496">
                  <a:moveTo>
                    <a:pt x="464" y="2"/>
                  </a:moveTo>
                  <a:lnTo>
                    <a:pt x="464" y="2"/>
                  </a:lnTo>
                  <a:lnTo>
                    <a:pt x="430" y="36"/>
                  </a:lnTo>
                  <a:lnTo>
                    <a:pt x="398" y="71"/>
                  </a:lnTo>
                  <a:lnTo>
                    <a:pt x="334" y="140"/>
                  </a:lnTo>
                  <a:lnTo>
                    <a:pt x="270" y="211"/>
                  </a:lnTo>
                  <a:lnTo>
                    <a:pt x="237" y="245"/>
                  </a:lnTo>
                  <a:lnTo>
                    <a:pt x="203" y="280"/>
                  </a:lnTo>
                  <a:lnTo>
                    <a:pt x="203" y="280"/>
                  </a:lnTo>
                  <a:lnTo>
                    <a:pt x="190" y="295"/>
                  </a:lnTo>
                  <a:lnTo>
                    <a:pt x="178" y="312"/>
                  </a:lnTo>
                  <a:lnTo>
                    <a:pt x="154" y="346"/>
                  </a:lnTo>
                  <a:lnTo>
                    <a:pt x="154" y="346"/>
                  </a:lnTo>
                  <a:lnTo>
                    <a:pt x="140" y="365"/>
                  </a:lnTo>
                  <a:lnTo>
                    <a:pt x="124" y="384"/>
                  </a:lnTo>
                  <a:lnTo>
                    <a:pt x="107" y="402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79" y="427"/>
                  </a:lnTo>
                  <a:lnTo>
                    <a:pt x="65" y="435"/>
                  </a:lnTo>
                  <a:lnTo>
                    <a:pt x="39" y="448"/>
                  </a:lnTo>
                  <a:lnTo>
                    <a:pt x="26" y="455"/>
                  </a:lnTo>
                  <a:lnTo>
                    <a:pt x="16" y="465"/>
                  </a:lnTo>
                  <a:lnTo>
                    <a:pt x="11" y="470"/>
                  </a:lnTo>
                  <a:lnTo>
                    <a:pt x="7" y="475"/>
                  </a:lnTo>
                  <a:lnTo>
                    <a:pt x="3" y="482"/>
                  </a:lnTo>
                  <a:lnTo>
                    <a:pt x="0" y="489"/>
                  </a:lnTo>
                  <a:lnTo>
                    <a:pt x="0" y="489"/>
                  </a:lnTo>
                  <a:lnTo>
                    <a:pt x="0" y="492"/>
                  </a:lnTo>
                  <a:lnTo>
                    <a:pt x="1" y="493"/>
                  </a:lnTo>
                  <a:lnTo>
                    <a:pt x="4" y="496"/>
                  </a:lnTo>
                  <a:lnTo>
                    <a:pt x="8" y="496"/>
                  </a:lnTo>
                  <a:lnTo>
                    <a:pt x="11" y="495"/>
                  </a:lnTo>
                  <a:lnTo>
                    <a:pt x="12" y="492"/>
                  </a:lnTo>
                  <a:lnTo>
                    <a:pt x="12" y="492"/>
                  </a:lnTo>
                  <a:lnTo>
                    <a:pt x="14" y="484"/>
                  </a:lnTo>
                  <a:lnTo>
                    <a:pt x="20" y="478"/>
                  </a:lnTo>
                  <a:lnTo>
                    <a:pt x="25" y="471"/>
                  </a:lnTo>
                  <a:lnTo>
                    <a:pt x="31" y="466"/>
                  </a:lnTo>
                  <a:lnTo>
                    <a:pt x="46" y="457"/>
                  </a:lnTo>
                  <a:lnTo>
                    <a:pt x="60" y="449"/>
                  </a:lnTo>
                  <a:lnTo>
                    <a:pt x="60" y="449"/>
                  </a:lnTo>
                  <a:lnTo>
                    <a:pt x="75" y="441"/>
                  </a:lnTo>
                  <a:lnTo>
                    <a:pt x="88" y="433"/>
                  </a:lnTo>
                  <a:lnTo>
                    <a:pt x="100" y="424"/>
                  </a:lnTo>
                  <a:lnTo>
                    <a:pt x="111" y="412"/>
                  </a:lnTo>
                  <a:lnTo>
                    <a:pt x="111" y="412"/>
                  </a:lnTo>
                  <a:lnTo>
                    <a:pt x="136" y="387"/>
                  </a:lnTo>
                  <a:lnTo>
                    <a:pt x="148" y="374"/>
                  </a:lnTo>
                  <a:lnTo>
                    <a:pt x="160" y="360"/>
                  </a:lnTo>
                  <a:lnTo>
                    <a:pt x="160" y="360"/>
                  </a:lnTo>
                  <a:lnTo>
                    <a:pt x="187" y="319"/>
                  </a:lnTo>
                  <a:lnTo>
                    <a:pt x="202" y="300"/>
                  </a:lnTo>
                  <a:lnTo>
                    <a:pt x="219" y="280"/>
                  </a:lnTo>
                  <a:lnTo>
                    <a:pt x="219" y="280"/>
                  </a:lnTo>
                  <a:lnTo>
                    <a:pt x="251" y="248"/>
                  </a:lnTo>
                  <a:lnTo>
                    <a:pt x="283" y="214"/>
                  </a:lnTo>
                  <a:lnTo>
                    <a:pt x="345" y="146"/>
                  </a:lnTo>
                  <a:lnTo>
                    <a:pt x="408" y="76"/>
                  </a:lnTo>
                  <a:lnTo>
                    <a:pt x="440" y="42"/>
                  </a:lnTo>
                  <a:lnTo>
                    <a:pt x="472" y="10"/>
                  </a:lnTo>
                  <a:lnTo>
                    <a:pt x="472" y="10"/>
                  </a:lnTo>
                  <a:lnTo>
                    <a:pt x="474" y="7"/>
                  </a:lnTo>
                  <a:lnTo>
                    <a:pt x="474" y="6"/>
                  </a:lnTo>
                  <a:lnTo>
                    <a:pt x="472" y="2"/>
                  </a:lnTo>
                  <a:lnTo>
                    <a:pt x="468" y="0"/>
                  </a:lnTo>
                  <a:lnTo>
                    <a:pt x="466" y="0"/>
                  </a:lnTo>
                  <a:lnTo>
                    <a:pt x="464" y="2"/>
                  </a:lnTo>
                  <a:lnTo>
                    <a:pt x="46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08" name="Freeform 420"/>
            <p:cNvSpPr/>
            <p:nvPr/>
          </p:nvSpPr>
          <p:spPr bwMode="auto">
            <a:xfrm>
              <a:off x="6875463" y="1454150"/>
              <a:ext cx="147638" cy="163513"/>
            </a:xfrm>
            <a:custGeom>
              <a:avLst/>
              <a:gdLst/>
              <a:ahLst/>
              <a:cxnLst>
                <a:cxn ang="0">
                  <a:pos x="362" y="2"/>
                </a:cxn>
                <a:cxn ang="0">
                  <a:pos x="362" y="2"/>
                </a:cxn>
                <a:cxn ang="0">
                  <a:pos x="349" y="11"/>
                </a:cxn>
                <a:cxn ang="0">
                  <a:pos x="337" y="21"/>
                </a:cxn>
                <a:cxn ang="0">
                  <a:pos x="325" y="32"/>
                </a:cxn>
                <a:cxn ang="0">
                  <a:pos x="315" y="44"/>
                </a:cxn>
                <a:cxn ang="0">
                  <a:pos x="294" y="68"/>
                </a:cxn>
                <a:cxn ang="0">
                  <a:pos x="274" y="93"/>
                </a:cxn>
                <a:cxn ang="0">
                  <a:pos x="274" y="93"/>
                </a:cxn>
                <a:cxn ang="0">
                  <a:pos x="251" y="121"/>
                </a:cxn>
                <a:cxn ang="0">
                  <a:pos x="227" y="148"/>
                </a:cxn>
                <a:cxn ang="0">
                  <a:pos x="179" y="202"/>
                </a:cxn>
                <a:cxn ang="0">
                  <a:pos x="179" y="202"/>
                </a:cxn>
                <a:cxn ang="0">
                  <a:pos x="91" y="304"/>
                </a:cxn>
                <a:cxn ang="0">
                  <a:pos x="48" y="353"/>
                </a:cxn>
                <a:cxn ang="0">
                  <a:pos x="25" y="378"/>
                </a:cxn>
                <a:cxn ang="0">
                  <a:pos x="1" y="402"/>
                </a:cxn>
                <a:cxn ang="0">
                  <a:pos x="1" y="402"/>
                </a:cxn>
                <a:cxn ang="0">
                  <a:pos x="0" y="403"/>
                </a:cxn>
                <a:cxn ang="0">
                  <a:pos x="0" y="406"/>
                </a:cxn>
                <a:cxn ang="0">
                  <a:pos x="2" y="410"/>
                </a:cxn>
                <a:cxn ang="0">
                  <a:pos x="5" y="411"/>
                </a:cxn>
                <a:cxn ang="0">
                  <a:pos x="8" y="411"/>
                </a:cxn>
                <a:cxn ang="0">
                  <a:pos x="10" y="410"/>
                </a:cxn>
                <a:cxn ang="0">
                  <a:pos x="10" y="410"/>
                </a:cxn>
                <a:cxn ang="0">
                  <a:pos x="55" y="364"/>
                </a:cxn>
                <a:cxn ang="0">
                  <a:pos x="96" y="316"/>
                </a:cxn>
                <a:cxn ang="0">
                  <a:pos x="138" y="267"/>
                </a:cxn>
                <a:cxn ang="0">
                  <a:pos x="180" y="219"/>
                </a:cxn>
                <a:cxn ang="0">
                  <a:pos x="180" y="219"/>
                </a:cxn>
                <a:cxn ang="0">
                  <a:pos x="225" y="168"/>
                </a:cxn>
                <a:cxn ang="0">
                  <a:pos x="269" y="118"/>
                </a:cxn>
                <a:cxn ang="0">
                  <a:pos x="269" y="118"/>
                </a:cxn>
                <a:cxn ang="0">
                  <a:pos x="291" y="89"/>
                </a:cxn>
                <a:cxn ang="0">
                  <a:pos x="315" y="61"/>
                </a:cxn>
                <a:cxn ang="0">
                  <a:pos x="327" y="47"/>
                </a:cxn>
                <a:cxn ang="0">
                  <a:pos x="340" y="34"/>
                </a:cxn>
                <a:cxn ang="0">
                  <a:pos x="353" y="21"/>
                </a:cxn>
                <a:cxn ang="0">
                  <a:pos x="369" y="11"/>
                </a:cxn>
                <a:cxn ang="0">
                  <a:pos x="369" y="11"/>
                </a:cxn>
                <a:cxn ang="0">
                  <a:pos x="370" y="10"/>
                </a:cxn>
                <a:cxn ang="0">
                  <a:pos x="371" y="7"/>
                </a:cxn>
                <a:cxn ang="0">
                  <a:pos x="370" y="3"/>
                </a:cxn>
                <a:cxn ang="0">
                  <a:pos x="367" y="0"/>
                </a:cxn>
                <a:cxn ang="0">
                  <a:pos x="365" y="0"/>
                </a:cxn>
                <a:cxn ang="0">
                  <a:pos x="362" y="2"/>
                </a:cxn>
                <a:cxn ang="0">
                  <a:pos x="362" y="2"/>
                </a:cxn>
              </a:cxnLst>
              <a:rect l="0" t="0" r="r" b="b"/>
              <a:pathLst>
                <a:path w="371" h="411">
                  <a:moveTo>
                    <a:pt x="362" y="2"/>
                  </a:moveTo>
                  <a:lnTo>
                    <a:pt x="362" y="2"/>
                  </a:lnTo>
                  <a:lnTo>
                    <a:pt x="349" y="11"/>
                  </a:lnTo>
                  <a:lnTo>
                    <a:pt x="337" y="21"/>
                  </a:lnTo>
                  <a:lnTo>
                    <a:pt x="325" y="32"/>
                  </a:lnTo>
                  <a:lnTo>
                    <a:pt x="315" y="44"/>
                  </a:lnTo>
                  <a:lnTo>
                    <a:pt x="294" y="68"/>
                  </a:lnTo>
                  <a:lnTo>
                    <a:pt x="274" y="93"/>
                  </a:lnTo>
                  <a:lnTo>
                    <a:pt x="274" y="93"/>
                  </a:lnTo>
                  <a:lnTo>
                    <a:pt x="251" y="121"/>
                  </a:lnTo>
                  <a:lnTo>
                    <a:pt x="227" y="148"/>
                  </a:lnTo>
                  <a:lnTo>
                    <a:pt x="179" y="202"/>
                  </a:lnTo>
                  <a:lnTo>
                    <a:pt x="179" y="202"/>
                  </a:lnTo>
                  <a:lnTo>
                    <a:pt x="91" y="304"/>
                  </a:lnTo>
                  <a:lnTo>
                    <a:pt x="48" y="353"/>
                  </a:lnTo>
                  <a:lnTo>
                    <a:pt x="25" y="378"/>
                  </a:lnTo>
                  <a:lnTo>
                    <a:pt x="1" y="402"/>
                  </a:lnTo>
                  <a:lnTo>
                    <a:pt x="1" y="402"/>
                  </a:lnTo>
                  <a:lnTo>
                    <a:pt x="0" y="403"/>
                  </a:lnTo>
                  <a:lnTo>
                    <a:pt x="0" y="406"/>
                  </a:lnTo>
                  <a:lnTo>
                    <a:pt x="2" y="410"/>
                  </a:lnTo>
                  <a:lnTo>
                    <a:pt x="5" y="411"/>
                  </a:lnTo>
                  <a:lnTo>
                    <a:pt x="8" y="411"/>
                  </a:lnTo>
                  <a:lnTo>
                    <a:pt x="10" y="410"/>
                  </a:lnTo>
                  <a:lnTo>
                    <a:pt x="10" y="410"/>
                  </a:lnTo>
                  <a:lnTo>
                    <a:pt x="55" y="364"/>
                  </a:lnTo>
                  <a:lnTo>
                    <a:pt x="96" y="316"/>
                  </a:lnTo>
                  <a:lnTo>
                    <a:pt x="138" y="26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225" y="168"/>
                  </a:lnTo>
                  <a:lnTo>
                    <a:pt x="269" y="118"/>
                  </a:lnTo>
                  <a:lnTo>
                    <a:pt x="269" y="118"/>
                  </a:lnTo>
                  <a:lnTo>
                    <a:pt x="291" y="89"/>
                  </a:lnTo>
                  <a:lnTo>
                    <a:pt x="315" y="61"/>
                  </a:lnTo>
                  <a:lnTo>
                    <a:pt x="327" y="47"/>
                  </a:lnTo>
                  <a:lnTo>
                    <a:pt x="340" y="34"/>
                  </a:lnTo>
                  <a:lnTo>
                    <a:pt x="353" y="21"/>
                  </a:lnTo>
                  <a:lnTo>
                    <a:pt x="369" y="11"/>
                  </a:lnTo>
                  <a:lnTo>
                    <a:pt x="369" y="11"/>
                  </a:lnTo>
                  <a:lnTo>
                    <a:pt x="370" y="10"/>
                  </a:lnTo>
                  <a:lnTo>
                    <a:pt x="371" y="7"/>
                  </a:lnTo>
                  <a:lnTo>
                    <a:pt x="370" y="3"/>
                  </a:lnTo>
                  <a:lnTo>
                    <a:pt x="367" y="0"/>
                  </a:lnTo>
                  <a:lnTo>
                    <a:pt x="365" y="0"/>
                  </a:lnTo>
                  <a:lnTo>
                    <a:pt x="362" y="2"/>
                  </a:lnTo>
                  <a:lnTo>
                    <a:pt x="36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09" name="Freeform 421"/>
            <p:cNvSpPr/>
            <p:nvPr/>
          </p:nvSpPr>
          <p:spPr bwMode="auto">
            <a:xfrm>
              <a:off x="6973888" y="1531938"/>
              <a:ext cx="66675" cy="79375"/>
            </a:xfrm>
            <a:custGeom>
              <a:avLst/>
              <a:gdLst/>
              <a:ahLst/>
              <a:cxnLst>
                <a:cxn ang="0">
                  <a:pos x="154" y="4"/>
                </a:cxn>
                <a:cxn ang="0">
                  <a:pos x="154" y="4"/>
                </a:cxn>
                <a:cxn ang="0">
                  <a:pos x="150" y="12"/>
                </a:cxn>
                <a:cxn ang="0">
                  <a:pos x="146" y="20"/>
                </a:cxn>
                <a:cxn ang="0">
                  <a:pos x="136" y="34"/>
                </a:cxn>
                <a:cxn ang="0">
                  <a:pos x="124" y="47"/>
                </a:cxn>
                <a:cxn ang="0">
                  <a:pos x="111" y="59"/>
                </a:cxn>
                <a:cxn ang="0">
                  <a:pos x="111" y="59"/>
                </a:cxn>
                <a:cxn ang="0">
                  <a:pos x="98" y="72"/>
                </a:cxn>
                <a:cxn ang="0">
                  <a:pos x="86" y="85"/>
                </a:cxn>
                <a:cxn ang="0">
                  <a:pos x="64" y="113"/>
                </a:cxn>
                <a:cxn ang="0">
                  <a:pos x="64" y="113"/>
                </a:cxn>
                <a:cxn ang="0">
                  <a:pos x="56" y="122"/>
                </a:cxn>
                <a:cxn ang="0">
                  <a:pos x="47" y="131"/>
                </a:cxn>
                <a:cxn ang="0">
                  <a:pos x="26" y="149"/>
                </a:cxn>
                <a:cxn ang="0">
                  <a:pos x="17" y="160"/>
                </a:cxn>
                <a:cxn ang="0">
                  <a:pos x="9" y="170"/>
                </a:cxn>
                <a:cxn ang="0">
                  <a:pos x="4" y="182"/>
                </a:cxn>
                <a:cxn ang="0">
                  <a:pos x="1" y="187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0" y="196"/>
                </a:cxn>
                <a:cxn ang="0">
                  <a:pos x="1" y="198"/>
                </a:cxn>
                <a:cxn ang="0">
                  <a:pos x="4" y="199"/>
                </a:cxn>
                <a:cxn ang="0">
                  <a:pos x="5" y="199"/>
                </a:cxn>
                <a:cxn ang="0">
                  <a:pos x="9" y="198"/>
                </a:cxn>
                <a:cxn ang="0">
                  <a:pos x="10" y="196"/>
                </a:cxn>
                <a:cxn ang="0">
                  <a:pos x="12" y="194"/>
                </a:cxn>
                <a:cxn ang="0">
                  <a:pos x="12" y="194"/>
                </a:cxn>
                <a:cxn ang="0">
                  <a:pos x="14" y="186"/>
                </a:cxn>
                <a:cxn ang="0">
                  <a:pos x="18" y="178"/>
                </a:cxn>
                <a:cxn ang="0">
                  <a:pos x="25" y="170"/>
                </a:cxn>
                <a:cxn ang="0">
                  <a:pos x="31" y="162"/>
                </a:cxn>
                <a:cxn ang="0">
                  <a:pos x="47" y="148"/>
                </a:cxn>
                <a:cxn ang="0">
                  <a:pos x="60" y="135"/>
                </a:cxn>
                <a:cxn ang="0">
                  <a:pos x="60" y="135"/>
                </a:cxn>
                <a:cxn ang="0">
                  <a:pos x="70" y="123"/>
                </a:cxn>
                <a:cxn ang="0">
                  <a:pos x="80" y="109"/>
                </a:cxn>
                <a:cxn ang="0">
                  <a:pos x="90" y="96"/>
                </a:cxn>
                <a:cxn ang="0">
                  <a:pos x="101" y="84"/>
                </a:cxn>
                <a:cxn ang="0">
                  <a:pos x="101" y="84"/>
                </a:cxn>
                <a:cxn ang="0">
                  <a:pos x="120" y="67"/>
                </a:cxn>
                <a:cxn ang="0">
                  <a:pos x="137" y="49"/>
                </a:cxn>
                <a:cxn ang="0">
                  <a:pos x="146" y="39"/>
                </a:cxn>
                <a:cxn ang="0">
                  <a:pos x="153" y="29"/>
                </a:cxn>
                <a:cxn ang="0">
                  <a:pos x="159" y="19"/>
                </a:cxn>
                <a:cxn ang="0">
                  <a:pos x="166" y="7"/>
                </a:cxn>
                <a:cxn ang="0">
                  <a:pos x="166" y="7"/>
                </a:cxn>
                <a:cxn ang="0">
                  <a:pos x="166" y="4"/>
                </a:cxn>
                <a:cxn ang="0">
                  <a:pos x="165" y="3"/>
                </a:cxn>
                <a:cxn ang="0">
                  <a:pos x="163" y="2"/>
                </a:cxn>
                <a:cxn ang="0">
                  <a:pos x="162" y="0"/>
                </a:cxn>
                <a:cxn ang="0">
                  <a:pos x="158" y="0"/>
                </a:cxn>
                <a:cxn ang="0">
                  <a:pos x="155" y="2"/>
                </a:cxn>
                <a:cxn ang="0">
                  <a:pos x="154" y="4"/>
                </a:cxn>
                <a:cxn ang="0">
                  <a:pos x="154" y="4"/>
                </a:cxn>
              </a:cxnLst>
              <a:rect l="0" t="0" r="r" b="b"/>
              <a:pathLst>
                <a:path w="166" h="199">
                  <a:moveTo>
                    <a:pt x="154" y="4"/>
                  </a:moveTo>
                  <a:lnTo>
                    <a:pt x="154" y="4"/>
                  </a:lnTo>
                  <a:lnTo>
                    <a:pt x="150" y="12"/>
                  </a:lnTo>
                  <a:lnTo>
                    <a:pt x="146" y="20"/>
                  </a:lnTo>
                  <a:lnTo>
                    <a:pt x="136" y="34"/>
                  </a:lnTo>
                  <a:lnTo>
                    <a:pt x="124" y="47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98" y="72"/>
                  </a:lnTo>
                  <a:lnTo>
                    <a:pt x="86" y="85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56" y="122"/>
                  </a:lnTo>
                  <a:lnTo>
                    <a:pt x="47" y="131"/>
                  </a:lnTo>
                  <a:lnTo>
                    <a:pt x="26" y="149"/>
                  </a:lnTo>
                  <a:lnTo>
                    <a:pt x="17" y="160"/>
                  </a:lnTo>
                  <a:lnTo>
                    <a:pt x="9" y="170"/>
                  </a:lnTo>
                  <a:lnTo>
                    <a:pt x="4" y="182"/>
                  </a:lnTo>
                  <a:lnTo>
                    <a:pt x="1" y="187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0" y="196"/>
                  </a:lnTo>
                  <a:lnTo>
                    <a:pt x="1" y="198"/>
                  </a:lnTo>
                  <a:lnTo>
                    <a:pt x="4" y="199"/>
                  </a:lnTo>
                  <a:lnTo>
                    <a:pt x="5" y="199"/>
                  </a:lnTo>
                  <a:lnTo>
                    <a:pt x="9" y="198"/>
                  </a:lnTo>
                  <a:lnTo>
                    <a:pt x="10" y="196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4" y="186"/>
                  </a:lnTo>
                  <a:lnTo>
                    <a:pt x="18" y="178"/>
                  </a:lnTo>
                  <a:lnTo>
                    <a:pt x="25" y="170"/>
                  </a:lnTo>
                  <a:lnTo>
                    <a:pt x="31" y="162"/>
                  </a:lnTo>
                  <a:lnTo>
                    <a:pt x="47" y="148"/>
                  </a:lnTo>
                  <a:lnTo>
                    <a:pt x="60" y="135"/>
                  </a:lnTo>
                  <a:lnTo>
                    <a:pt x="60" y="135"/>
                  </a:lnTo>
                  <a:lnTo>
                    <a:pt x="70" y="123"/>
                  </a:lnTo>
                  <a:lnTo>
                    <a:pt x="80" y="109"/>
                  </a:lnTo>
                  <a:lnTo>
                    <a:pt x="90" y="96"/>
                  </a:lnTo>
                  <a:lnTo>
                    <a:pt x="101" y="84"/>
                  </a:lnTo>
                  <a:lnTo>
                    <a:pt x="101" y="84"/>
                  </a:lnTo>
                  <a:lnTo>
                    <a:pt x="120" y="67"/>
                  </a:lnTo>
                  <a:lnTo>
                    <a:pt x="137" y="49"/>
                  </a:lnTo>
                  <a:lnTo>
                    <a:pt x="146" y="39"/>
                  </a:lnTo>
                  <a:lnTo>
                    <a:pt x="153" y="29"/>
                  </a:lnTo>
                  <a:lnTo>
                    <a:pt x="159" y="19"/>
                  </a:lnTo>
                  <a:lnTo>
                    <a:pt x="166" y="7"/>
                  </a:lnTo>
                  <a:lnTo>
                    <a:pt x="166" y="7"/>
                  </a:lnTo>
                  <a:lnTo>
                    <a:pt x="166" y="4"/>
                  </a:lnTo>
                  <a:lnTo>
                    <a:pt x="165" y="3"/>
                  </a:lnTo>
                  <a:lnTo>
                    <a:pt x="163" y="2"/>
                  </a:lnTo>
                  <a:lnTo>
                    <a:pt x="162" y="0"/>
                  </a:lnTo>
                  <a:lnTo>
                    <a:pt x="158" y="0"/>
                  </a:lnTo>
                  <a:lnTo>
                    <a:pt x="155" y="2"/>
                  </a:lnTo>
                  <a:lnTo>
                    <a:pt x="154" y="4"/>
                  </a:lnTo>
                  <a:lnTo>
                    <a:pt x="15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10" name="Freeform 422"/>
            <p:cNvSpPr/>
            <p:nvPr/>
          </p:nvSpPr>
          <p:spPr bwMode="auto">
            <a:xfrm>
              <a:off x="6991351" y="1555750"/>
              <a:ext cx="53975" cy="57150"/>
            </a:xfrm>
            <a:custGeom>
              <a:avLst/>
              <a:gdLst/>
              <a:ahLst/>
              <a:cxnLst>
                <a:cxn ang="0">
                  <a:pos x="127" y="2"/>
                </a:cxn>
                <a:cxn ang="0">
                  <a:pos x="127" y="2"/>
                </a:cxn>
                <a:cxn ang="0">
                  <a:pos x="110" y="17"/>
                </a:cxn>
                <a:cxn ang="0">
                  <a:pos x="93" y="30"/>
                </a:cxn>
                <a:cxn ang="0">
                  <a:pos x="75" y="44"/>
                </a:cxn>
                <a:cxn ang="0">
                  <a:pos x="59" y="59"/>
                </a:cxn>
                <a:cxn ang="0">
                  <a:pos x="59" y="59"/>
                </a:cxn>
                <a:cxn ang="0">
                  <a:pos x="44" y="77"/>
                </a:cxn>
                <a:cxn ang="0">
                  <a:pos x="30" y="96"/>
                </a:cxn>
                <a:cxn ang="0">
                  <a:pos x="16" y="115"/>
                </a:cxn>
                <a:cxn ang="0">
                  <a:pos x="2" y="133"/>
                </a:cxn>
                <a:cxn ang="0">
                  <a:pos x="2" y="133"/>
                </a:cxn>
                <a:cxn ang="0">
                  <a:pos x="0" y="136"/>
                </a:cxn>
                <a:cxn ang="0">
                  <a:pos x="0" y="137"/>
                </a:cxn>
                <a:cxn ang="0">
                  <a:pos x="2" y="141"/>
                </a:cxn>
                <a:cxn ang="0">
                  <a:pos x="6" y="144"/>
                </a:cxn>
                <a:cxn ang="0">
                  <a:pos x="8" y="142"/>
                </a:cxn>
                <a:cxn ang="0">
                  <a:pos x="10" y="141"/>
                </a:cxn>
                <a:cxn ang="0">
                  <a:pos x="10" y="141"/>
                </a:cxn>
                <a:cxn ang="0">
                  <a:pos x="24" y="125"/>
                </a:cxn>
                <a:cxn ang="0">
                  <a:pos x="36" y="108"/>
                </a:cxn>
                <a:cxn ang="0">
                  <a:pos x="47" y="90"/>
                </a:cxn>
                <a:cxn ang="0">
                  <a:pos x="61" y="73"/>
                </a:cxn>
                <a:cxn ang="0">
                  <a:pos x="61" y="73"/>
                </a:cxn>
                <a:cxn ang="0">
                  <a:pos x="68" y="65"/>
                </a:cxn>
                <a:cxn ang="0">
                  <a:pos x="78" y="56"/>
                </a:cxn>
                <a:cxn ang="0">
                  <a:pos x="97" y="42"/>
                </a:cxn>
                <a:cxn ang="0">
                  <a:pos x="117" y="26"/>
                </a:cxn>
                <a:cxn ang="0">
                  <a:pos x="135" y="10"/>
                </a:cxn>
                <a:cxn ang="0">
                  <a:pos x="135" y="10"/>
                </a:cxn>
                <a:cxn ang="0">
                  <a:pos x="136" y="8"/>
                </a:cxn>
                <a:cxn ang="0">
                  <a:pos x="138" y="6"/>
                </a:cxn>
                <a:cxn ang="0">
                  <a:pos x="135" y="2"/>
                </a:cxn>
                <a:cxn ang="0">
                  <a:pos x="131" y="0"/>
                </a:cxn>
                <a:cxn ang="0">
                  <a:pos x="130" y="1"/>
                </a:cxn>
                <a:cxn ang="0">
                  <a:pos x="127" y="2"/>
                </a:cxn>
                <a:cxn ang="0">
                  <a:pos x="127" y="2"/>
                </a:cxn>
              </a:cxnLst>
              <a:rect l="0" t="0" r="r" b="b"/>
              <a:pathLst>
                <a:path w="138" h="144">
                  <a:moveTo>
                    <a:pt x="127" y="2"/>
                  </a:moveTo>
                  <a:lnTo>
                    <a:pt x="127" y="2"/>
                  </a:lnTo>
                  <a:lnTo>
                    <a:pt x="110" y="17"/>
                  </a:lnTo>
                  <a:lnTo>
                    <a:pt x="93" y="30"/>
                  </a:lnTo>
                  <a:lnTo>
                    <a:pt x="75" y="44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44" y="77"/>
                  </a:lnTo>
                  <a:lnTo>
                    <a:pt x="30" y="96"/>
                  </a:lnTo>
                  <a:lnTo>
                    <a:pt x="16" y="11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0" y="136"/>
                  </a:lnTo>
                  <a:lnTo>
                    <a:pt x="0" y="137"/>
                  </a:lnTo>
                  <a:lnTo>
                    <a:pt x="2" y="141"/>
                  </a:lnTo>
                  <a:lnTo>
                    <a:pt x="6" y="144"/>
                  </a:lnTo>
                  <a:lnTo>
                    <a:pt x="8" y="142"/>
                  </a:lnTo>
                  <a:lnTo>
                    <a:pt x="10" y="141"/>
                  </a:lnTo>
                  <a:lnTo>
                    <a:pt x="10" y="141"/>
                  </a:lnTo>
                  <a:lnTo>
                    <a:pt x="24" y="125"/>
                  </a:lnTo>
                  <a:lnTo>
                    <a:pt x="36" y="108"/>
                  </a:lnTo>
                  <a:lnTo>
                    <a:pt x="47" y="90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8" y="65"/>
                  </a:lnTo>
                  <a:lnTo>
                    <a:pt x="78" y="56"/>
                  </a:lnTo>
                  <a:lnTo>
                    <a:pt x="97" y="42"/>
                  </a:lnTo>
                  <a:lnTo>
                    <a:pt x="117" y="26"/>
                  </a:lnTo>
                  <a:lnTo>
                    <a:pt x="135" y="10"/>
                  </a:lnTo>
                  <a:lnTo>
                    <a:pt x="135" y="10"/>
                  </a:lnTo>
                  <a:lnTo>
                    <a:pt x="136" y="8"/>
                  </a:lnTo>
                  <a:lnTo>
                    <a:pt x="138" y="6"/>
                  </a:lnTo>
                  <a:lnTo>
                    <a:pt x="135" y="2"/>
                  </a:lnTo>
                  <a:lnTo>
                    <a:pt x="131" y="0"/>
                  </a:lnTo>
                  <a:lnTo>
                    <a:pt x="130" y="1"/>
                  </a:lnTo>
                  <a:lnTo>
                    <a:pt x="127" y="2"/>
                  </a:lnTo>
                  <a:lnTo>
                    <a:pt x="12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11" name="Freeform 423"/>
            <p:cNvSpPr/>
            <p:nvPr/>
          </p:nvSpPr>
          <p:spPr bwMode="auto">
            <a:xfrm>
              <a:off x="6459538" y="1193800"/>
              <a:ext cx="103188" cy="112713"/>
            </a:xfrm>
            <a:custGeom>
              <a:avLst/>
              <a:gdLst/>
              <a:ahLst/>
              <a:cxnLst>
                <a:cxn ang="0">
                  <a:pos x="248" y="1"/>
                </a:cxn>
                <a:cxn ang="0">
                  <a:pos x="248" y="1"/>
                </a:cxn>
                <a:cxn ang="0">
                  <a:pos x="227" y="14"/>
                </a:cxn>
                <a:cxn ang="0">
                  <a:pos x="208" y="29"/>
                </a:cxn>
                <a:cxn ang="0">
                  <a:pos x="189" y="46"/>
                </a:cxn>
                <a:cxn ang="0">
                  <a:pos x="172" y="64"/>
                </a:cxn>
                <a:cxn ang="0">
                  <a:pos x="138" y="102"/>
                </a:cxn>
                <a:cxn ang="0">
                  <a:pos x="121" y="120"/>
                </a:cxn>
                <a:cxn ang="0">
                  <a:pos x="104" y="138"/>
                </a:cxn>
                <a:cxn ang="0">
                  <a:pos x="104" y="138"/>
                </a:cxn>
                <a:cxn ang="0">
                  <a:pos x="68" y="179"/>
                </a:cxn>
                <a:cxn ang="0">
                  <a:pos x="32" y="221"/>
                </a:cxn>
                <a:cxn ang="0">
                  <a:pos x="32" y="221"/>
                </a:cxn>
                <a:cxn ang="0">
                  <a:pos x="20" y="234"/>
                </a:cxn>
                <a:cxn ang="0">
                  <a:pos x="11" y="248"/>
                </a:cxn>
                <a:cxn ang="0">
                  <a:pos x="7" y="255"/>
                </a:cxn>
                <a:cxn ang="0">
                  <a:pos x="3" y="263"/>
                </a:cxn>
                <a:cxn ang="0">
                  <a:pos x="2" y="271"/>
                </a:cxn>
                <a:cxn ang="0">
                  <a:pos x="0" y="280"/>
                </a:cxn>
                <a:cxn ang="0">
                  <a:pos x="0" y="280"/>
                </a:cxn>
                <a:cxn ang="0">
                  <a:pos x="1" y="282"/>
                </a:cxn>
                <a:cxn ang="0">
                  <a:pos x="1" y="284"/>
                </a:cxn>
                <a:cxn ang="0">
                  <a:pos x="3" y="285"/>
                </a:cxn>
                <a:cxn ang="0">
                  <a:pos x="5" y="285"/>
                </a:cxn>
                <a:cxn ang="0">
                  <a:pos x="9" y="284"/>
                </a:cxn>
                <a:cxn ang="0">
                  <a:pos x="11" y="282"/>
                </a:cxn>
                <a:cxn ang="0">
                  <a:pos x="11" y="280"/>
                </a:cxn>
                <a:cxn ang="0">
                  <a:pos x="11" y="280"/>
                </a:cxn>
                <a:cxn ang="0">
                  <a:pos x="14" y="269"/>
                </a:cxn>
                <a:cxn ang="0">
                  <a:pos x="18" y="259"/>
                </a:cxn>
                <a:cxn ang="0">
                  <a:pos x="23" y="250"/>
                </a:cxn>
                <a:cxn ang="0">
                  <a:pos x="30" y="241"/>
                </a:cxn>
                <a:cxn ang="0">
                  <a:pos x="44" y="222"/>
                </a:cxn>
                <a:cxn ang="0">
                  <a:pos x="58" y="206"/>
                </a:cxn>
                <a:cxn ang="0">
                  <a:pos x="58" y="206"/>
                </a:cxn>
                <a:cxn ang="0">
                  <a:pos x="88" y="172"/>
                </a:cxn>
                <a:cxn ang="0">
                  <a:pos x="120" y="140"/>
                </a:cxn>
                <a:cxn ang="0">
                  <a:pos x="120" y="140"/>
                </a:cxn>
                <a:cxn ang="0">
                  <a:pos x="136" y="123"/>
                </a:cxn>
                <a:cxn ang="0">
                  <a:pos x="151" y="106"/>
                </a:cxn>
                <a:cxn ang="0">
                  <a:pos x="183" y="70"/>
                </a:cxn>
                <a:cxn ang="0">
                  <a:pos x="200" y="53"/>
                </a:cxn>
                <a:cxn ang="0">
                  <a:pos x="217" y="38"/>
                </a:cxn>
                <a:cxn ang="0">
                  <a:pos x="235" y="23"/>
                </a:cxn>
                <a:cxn ang="0">
                  <a:pos x="255" y="10"/>
                </a:cxn>
                <a:cxn ang="0">
                  <a:pos x="255" y="10"/>
                </a:cxn>
                <a:cxn ang="0">
                  <a:pos x="256" y="9"/>
                </a:cxn>
                <a:cxn ang="0">
                  <a:pos x="257" y="8"/>
                </a:cxn>
                <a:cxn ang="0">
                  <a:pos x="256" y="2"/>
                </a:cxn>
                <a:cxn ang="0">
                  <a:pos x="253" y="0"/>
                </a:cxn>
                <a:cxn ang="0">
                  <a:pos x="251" y="0"/>
                </a:cxn>
                <a:cxn ang="0">
                  <a:pos x="248" y="1"/>
                </a:cxn>
                <a:cxn ang="0">
                  <a:pos x="248" y="1"/>
                </a:cxn>
              </a:cxnLst>
              <a:rect l="0" t="0" r="r" b="b"/>
              <a:pathLst>
                <a:path w="257" h="285">
                  <a:moveTo>
                    <a:pt x="248" y="1"/>
                  </a:moveTo>
                  <a:lnTo>
                    <a:pt x="248" y="1"/>
                  </a:lnTo>
                  <a:lnTo>
                    <a:pt x="227" y="14"/>
                  </a:lnTo>
                  <a:lnTo>
                    <a:pt x="208" y="29"/>
                  </a:lnTo>
                  <a:lnTo>
                    <a:pt x="189" y="46"/>
                  </a:lnTo>
                  <a:lnTo>
                    <a:pt x="172" y="64"/>
                  </a:lnTo>
                  <a:lnTo>
                    <a:pt x="138" y="102"/>
                  </a:lnTo>
                  <a:lnTo>
                    <a:pt x="121" y="120"/>
                  </a:lnTo>
                  <a:lnTo>
                    <a:pt x="104" y="138"/>
                  </a:lnTo>
                  <a:lnTo>
                    <a:pt x="104" y="138"/>
                  </a:lnTo>
                  <a:lnTo>
                    <a:pt x="68" y="179"/>
                  </a:lnTo>
                  <a:lnTo>
                    <a:pt x="32" y="221"/>
                  </a:lnTo>
                  <a:lnTo>
                    <a:pt x="32" y="221"/>
                  </a:lnTo>
                  <a:lnTo>
                    <a:pt x="20" y="234"/>
                  </a:lnTo>
                  <a:lnTo>
                    <a:pt x="11" y="248"/>
                  </a:lnTo>
                  <a:lnTo>
                    <a:pt x="7" y="255"/>
                  </a:lnTo>
                  <a:lnTo>
                    <a:pt x="3" y="263"/>
                  </a:lnTo>
                  <a:lnTo>
                    <a:pt x="2" y="271"/>
                  </a:lnTo>
                  <a:lnTo>
                    <a:pt x="0" y="280"/>
                  </a:lnTo>
                  <a:lnTo>
                    <a:pt x="0" y="280"/>
                  </a:lnTo>
                  <a:lnTo>
                    <a:pt x="1" y="282"/>
                  </a:lnTo>
                  <a:lnTo>
                    <a:pt x="1" y="284"/>
                  </a:lnTo>
                  <a:lnTo>
                    <a:pt x="3" y="285"/>
                  </a:lnTo>
                  <a:lnTo>
                    <a:pt x="5" y="285"/>
                  </a:lnTo>
                  <a:lnTo>
                    <a:pt x="9" y="284"/>
                  </a:lnTo>
                  <a:lnTo>
                    <a:pt x="11" y="282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4" y="269"/>
                  </a:lnTo>
                  <a:lnTo>
                    <a:pt x="18" y="259"/>
                  </a:lnTo>
                  <a:lnTo>
                    <a:pt x="23" y="250"/>
                  </a:lnTo>
                  <a:lnTo>
                    <a:pt x="30" y="241"/>
                  </a:lnTo>
                  <a:lnTo>
                    <a:pt x="44" y="222"/>
                  </a:lnTo>
                  <a:lnTo>
                    <a:pt x="58" y="206"/>
                  </a:lnTo>
                  <a:lnTo>
                    <a:pt x="58" y="206"/>
                  </a:lnTo>
                  <a:lnTo>
                    <a:pt x="88" y="172"/>
                  </a:lnTo>
                  <a:lnTo>
                    <a:pt x="120" y="140"/>
                  </a:lnTo>
                  <a:lnTo>
                    <a:pt x="120" y="140"/>
                  </a:lnTo>
                  <a:lnTo>
                    <a:pt x="136" y="123"/>
                  </a:lnTo>
                  <a:lnTo>
                    <a:pt x="151" y="106"/>
                  </a:lnTo>
                  <a:lnTo>
                    <a:pt x="183" y="70"/>
                  </a:lnTo>
                  <a:lnTo>
                    <a:pt x="200" y="53"/>
                  </a:lnTo>
                  <a:lnTo>
                    <a:pt x="217" y="38"/>
                  </a:lnTo>
                  <a:lnTo>
                    <a:pt x="235" y="23"/>
                  </a:lnTo>
                  <a:lnTo>
                    <a:pt x="255" y="10"/>
                  </a:lnTo>
                  <a:lnTo>
                    <a:pt x="255" y="10"/>
                  </a:lnTo>
                  <a:lnTo>
                    <a:pt x="256" y="9"/>
                  </a:lnTo>
                  <a:lnTo>
                    <a:pt x="257" y="8"/>
                  </a:lnTo>
                  <a:lnTo>
                    <a:pt x="256" y="2"/>
                  </a:lnTo>
                  <a:lnTo>
                    <a:pt x="253" y="0"/>
                  </a:lnTo>
                  <a:lnTo>
                    <a:pt x="251" y="0"/>
                  </a:lnTo>
                  <a:lnTo>
                    <a:pt x="248" y="1"/>
                  </a:lnTo>
                  <a:lnTo>
                    <a:pt x="24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12" name="Freeform 424"/>
            <p:cNvSpPr/>
            <p:nvPr/>
          </p:nvSpPr>
          <p:spPr bwMode="auto">
            <a:xfrm>
              <a:off x="6483351" y="1208088"/>
              <a:ext cx="153988" cy="193675"/>
            </a:xfrm>
            <a:custGeom>
              <a:avLst/>
              <a:gdLst/>
              <a:ahLst/>
              <a:cxnLst>
                <a:cxn ang="0">
                  <a:pos x="377" y="3"/>
                </a:cxn>
                <a:cxn ang="0">
                  <a:pos x="369" y="18"/>
                </a:cxn>
                <a:cxn ang="0">
                  <a:pos x="358" y="30"/>
                </a:cxn>
                <a:cxn ang="0">
                  <a:pos x="347" y="47"/>
                </a:cxn>
                <a:cxn ang="0">
                  <a:pos x="335" y="64"/>
                </a:cxn>
                <a:cxn ang="0">
                  <a:pos x="307" y="92"/>
                </a:cxn>
                <a:cxn ang="0">
                  <a:pos x="280" y="118"/>
                </a:cxn>
                <a:cxn ang="0">
                  <a:pos x="224" y="186"/>
                </a:cxn>
                <a:cxn ang="0">
                  <a:pos x="168" y="255"/>
                </a:cxn>
                <a:cxn ang="0">
                  <a:pos x="122" y="317"/>
                </a:cxn>
                <a:cxn ang="0">
                  <a:pos x="79" y="382"/>
                </a:cxn>
                <a:cxn ang="0">
                  <a:pos x="73" y="390"/>
                </a:cxn>
                <a:cxn ang="0">
                  <a:pos x="55" y="411"/>
                </a:cxn>
                <a:cxn ang="0">
                  <a:pos x="28" y="437"/>
                </a:cxn>
                <a:cxn ang="0">
                  <a:pos x="24" y="445"/>
                </a:cxn>
                <a:cxn ang="0">
                  <a:pos x="11" y="468"/>
                </a:cxn>
                <a:cxn ang="0">
                  <a:pos x="4" y="474"/>
                </a:cxn>
                <a:cxn ang="0">
                  <a:pos x="3" y="474"/>
                </a:cxn>
                <a:cxn ang="0">
                  <a:pos x="0" y="479"/>
                </a:cxn>
                <a:cxn ang="0">
                  <a:pos x="0" y="484"/>
                </a:cxn>
                <a:cxn ang="0">
                  <a:pos x="1" y="488"/>
                </a:cxn>
                <a:cxn ang="0">
                  <a:pos x="9" y="488"/>
                </a:cxn>
                <a:cxn ang="0">
                  <a:pos x="12" y="484"/>
                </a:cxn>
                <a:cxn ang="0">
                  <a:pos x="12" y="483"/>
                </a:cxn>
                <a:cxn ang="0">
                  <a:pos x="13" y="481"/>
                </a:cxn>
                <a:cxn ang="0">
                  <a:pos x="16" y="479"/>
                </a:cxn>
                <a:cxn ang="0">
                  <a:pos x="21" y="470"/>
                </a:cxn>
                <a:cxn ang="0">
                  <a:pos x="45" y="438"/>
                </a:cxn>
                <a:cxn ang="0">
                  <a:pos x="72" y="408"/>
                </a:cxn>
                <a:cxn ang="0">
                  <a:pos x="79" y="402"/>
                </a:cxn>
                <a:cxn ang="0">
                  <a:pos x="94" y="379"/>
                </a:cxn>
                <a:cxn ang="0">
                  <a:pos x="113" y="347"/>
                </a:cxn>
                <a:cxn ang="0">
                  <a:pos x="143" y="304"/>
                </a:cxn>
                <a:cxn ang="0">
                  <a:pos x="177" y="263"/>
                </a:cxn>
                <a:cxn ang="0">
                  <a:pos x="238" y="186"/>
                </a:cxn>
                <a:cxn ang="0">
                  <a:pos x="285" y="128"/>
                </a:cxn>
                <a:cxn ang="0">
                  <a:pos x="304" y="111"/>
                </a:cxn>
                <a:cxn ang="0">
                  <a:pos x="317" y="98"/>
                </a:cxn>
                <a:cxn ang="0">
                  <a:pos x="343" y="72"/>
                </a:cxn>
                <a:cxn ang="0">
                  <a:pos x="355" y="58"/>
                </a:cxn>
                <a:cxn ang="0">
                  <a:pos x="383" y="20"/>
                </a:cxn>
                <a:cxn ang="0">
                  <a:pos x="389" y="7"/>
                </a:cxn>
                <a:cxn ang="0">
                  <a:pos x="389" y="4"/>
                </a:cxn>
                <a:cxn ang="0">
                  <a:pos x="383" y="0"/>
                </a:cxn>
                <a:cxn ang="0">
                  <a:pos x="378" y="1"/>
                </a:cxn>
                <a:cxn ang="0">
                  <a:pos x="377" y="3"/>
                </a:cxn>
              </a:cxnLst>
              <a:rect l="0" t="0" r="r" b="b"/>
              <a:pathLst>
                <a:path w="389" h="489">
                  <a:moveTo>
                    <a:pt x="377" y="3"/>
                  </a:moveTo>
                  <a:lnTo>
                    <a:pt x="377" y="3"/>
                  </a:lnTo>
                  <a:lnTo>
                    <a:pt x="374" y="12"/>
                  </a:lnTo>
                  <a:lnTo>
                    <a:pt x="369" y="18"/>
                  </a:lnTo>
                  <a:lnTo>
                    <a:pt x="364" y="24"/>
                  </a:lnTo>
                  <a:lnTo>
                    <a:pt x="358" y="30"/>
                  </a:lnTo>
                  <a:lnTo>
                    <a:pt x="358" y="30"/>
                  </a:lnTo>
                  <a:lnTo>
                    <a:pt x="347" y="47"/>
                  </a:lnTo>
                  <a:lnTo>
                    <a:pt x="335" y="64"/>
                  </a:lnTo>
                  <a:lnTo>
                    <a:pt x="335" y="64"/>
                  </a:lnTo>
                  <a:lnTo>
                    <a:pt x="322" y="79"/>
                  </a:lnTo>
                  <a:lnTo>
                    <a:pt x="307" y="92"/>
                  </a:lnTo>
                  <a:lnTo>
                    <a:pt x="293" y="103"/>
                  </a:lnTo>
                  <a:lnTo>
                    <a:pt x="280" y="118"/>
                  </a:lnTo>
                  <a:lnTo>
                    <a:pt x="280" y="118"/>
                  </a:lnTo>
                  <a:lnTo>
                    <a:pt x="224" y="186"/>
                  </a:lnTo>
                  <a:lnTo>
                    <a:pt x="168" y="255"/>
                  </a:lnTo>
                  <a:lnTo>
                    <a:pt x="168" y="255"/>
                  </a:lnTo>
                  <a:lnTo>
                    <a:pt x="144" y="285"/>
                  </a:lnTo>
                  <a:lnTo>
                    <a:pt x="122" y="317"/>
                  </a:lnTo>
                  <a:lnTo>
                    <a:pt x="99" y="349"/>
                  </a:lnTo>
                  <a:lnTo>
                    <a:pt x="79" y="382"/>
                  </a:lnTo>
                  <a:lnTo>
                    <a:pt x="79" y="382"/>
                  </a:lnTo>
                  <a:lnTo>
                    <a:pt x="73" y="390"/>
                  </a:lnTo>
                  <a:lnTo>
                    <a:pt x="68" y="396"/>
                  </a:lnTo>
                  <a:lnTo>
                    <a:pt x="55" y="411"/>
                  </a:lnTo>
                  <a:lnTo>
                    <a:pt x="41" y="424"/>
                  </a:lnTo>
                  <a:lnTo>
                    <a:pt x="28" y="437"/>
                  </a:lnTo>
                  <a:lnTo>
                    <a:pt x="28" y="437"/>
                  </a:lnTo>
                  <a:lnTo>
                    <a:pt x="24" y="445"/>
                  </a:lnTo>
                  <a:lnTo>
                    <a:pt x="17" y="457"/>
                  </a:lnTo>
                  <a:lnTo>
                    <a:pt x="11" y="468"/>
                  </a:lnTo>
                  <a:lnTo>
                    <a:pt x="7" y="471"/>
                  </a:lnTo>
                  <a:lnTo>
                    <a:pt x="4" y="474"/>
                  </a:lnTo>
                  <a:lnTo>
                    <a:pt x="4" y="474"/>
                  </a:lnTo>
                  <a:lnTo>
                    <a:pt x="3" y="474"/>
                  </a:lnTo>
                  <a:lnTo>
                    <a:pt x="1" y="475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0" y="484"/>
                  </a:lnTo>
                  <a:lnTo>
                    <a:pt x="0" y="487"/>
                  </a:lnTo>
                  <a:lnTo>
                    <a:pt x="1" y="488"/>
                  </a:lnTo>
                  <a:lnTo>
                    <a:pt x="5" y="489"/>
                  </a:lnTo>
                  <a:lnTo>
                    <a:pt x="9" y="488"/>
                  </a:lnTo>
                  <a:lnTo>
                    <a:pt x="11" y="487"/>
                  </a:lnTo>
                  <a:lnTo>
                    <a:pt x="12" y="484"/>
                  </a:lnTo>
                  <a:lnTo>
                    <a:pt x="12" y="484"/>
                  </a:lnTo>
                  <a:lnTo>
                    <a:pt x="12" y="483"/>
                  </a:lnTo>
                  <a:lnTo>
                    <a:pt x="12" y="483"/>
                  </a:lnTo>
                  <a:lnTo>
                    <a:pt x="13" y="481"/>
                  </a:lnTo>
                  <a:lnTo>
                    <a:pt x="13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1" y="470"/>
                  </a:lnTo>
                  <a:lnTo>
                    <a:pt x="21" y="470"/>
                  </a:lnTo>
                  <a:lnTo>
                    <a:pt x="45" y="438"/>
                  </a:lnTo>
                  <a:lnTo>
                    <a:pt x="58" y="423"/>
                  </a:lnTo>
                  <a:lnTo>
                    <a:pt x="72" y="408"/>
                  </a:lnTo>
                  <a:lnTo>
                    <a:pt x="72" y="408"/>
                  </a:lnTo>
                  <a:lnTo>
                    <a:pt x="79" y="402"/>
                  </a:lnTo>
                  <a:lnTo>
                    <a:pt x="85" y="395"/>
                  </a:lnTo>
                  <a:lnTo>
                    <a:pt x="94" y="379"/>
                  </a:lnTo>
                  <a:lnTo>
                    <a:pt x="113" y="347"/>
                  </a:lnTo>
                  <a:lnTo>
                    <a:pt x="113" y="347"/>
                  </a:lnTo>
                  <a:lnTo>
                    <a:pt x="127" y="326"/>
                  </a:lnTo>
                  <a:lnTo>
                    <a:pt x="143" y="304"/>
                  </a:lnTo>
                  <a:lnTo>
                    <a:pt x="177" y="263"/>
                  </a:lnTo>
                  <a:lnTo>
                    <a:pt x="177" y="263"/>
                  </a:lnTo>
                  <a:lnTo>
                    <a:pt x="238" y="186"/>
                  </a:lnTo>
                  <a:lnTo>
                    <a:pt x="238" y="186"/>
                  </a:lnTo>
                  <a:lnTo>
                    <a:pt x="270" y="147"/>
                  </a:lnTo>
                  <a:lnTo>
                    <a:pt x="285" y="128"/>
                  </a:lnTo>
                  <a:lnTo>
                    <a:pt x="294" y="119"/>
                  </a:lnTo>
                  <a:lnTo>
                    <a:pt x="304" y="111"/>
                  </a:lnTo>
                  <a:lnTo>
                    <a:pt x="304" y="111"/>
                  </a:lnTo>
                  <a:lnTo>
                    <a:pt x="317" y="98"/>
                  </a:lnTo>
                  <a:lnTo>
                    <a:pt x="331" y="85"/>
                  </a:lnTo>
                  <a:lnTo>
                    <a:pt x="343" y="72"/>
                  </a:lnTo>
                  <a:lnTo>
                    <a:pt x="355" y="58"/>
                  </a:lnTo>
                  <a:lnTo>
                    <a:pt x="355" y="58"/>
                  </a:lnTo>
                  <a:lnTo>
                    <a:pt x="374" y="33"/>
                  </a:lnTo>
                  <a:lnTo>
                    <a:pt x="383" y="20"/>
                  </a:lnTo>
                  <a:lnTo>
                    <a:pt x="386" y="13"/>
                  </a:lnTo>
                  <a:lnTo>
                    <a:pt x="389" y="7"/>
                  </a:lnTo>
                  <a:lnTo>
                    <a:pt x="389" y="7"/>
                  </a:lnTo>
                  <a:lnTo>
                    <a:pt x="389" y="4"/>
                  </a:lnTo>
                  <a:lnTo>
                    <a:pt x="387" y="1"/>
                  </a:lnTo>
                  <a:lnTo>
                    <a:pt x="383" y="0"/>
                  </a:lnTo>
                  <a:lnTo>
                    <a:pt x="379" y="0"/>
                  </a:lnTo>
                  <a:lnTo>
                    <a:pt x="378" y="1"/>
                  </a:lnTo>
                  <a:lnTo>
                    <a:pt x="377" y="3"/>
                  </a:lnTo>
                  <a:lnTo>
                    <a:pt x="37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13" name="Freeform 425"/>
            <p:cNvSpPr/>
            <p:nvPr/>
          </p:nvSpPr>
          <p:spPr bwMode="auto">
            <a:xfrm>
              <a:off x="6594476" y="1293813"/>
              <a:ext cx="74613" cy="103188"/>
            </a:xfrm>
            <a:custGeom>
              <a:avLst/>
              <a:gdLst/>
              <a:ahLst/>
              <a:cxnLst>
                <a:cxn ang="0">
                  <a:pos x="179" y="1"/>
                </a:cxn>
                <a:cxn ang="0">
                  <a:pos x="179" y="1"/>
                </a:cxn>
                <a:cxn ang="0">
                  <a:pos x="165" y="17"/>
                </a:cxn>
                <a:cxn ang="0">
                  <a:pos x="152" y="33"/>
                </a:cxn>
                <a:cxn ang="0">
                  <a:pos x="127" y="64"/>
                </a:cxn>
                <a:cxn ang="0">
                  <a:pos x="102" y="97"/>
                </a:cxn>
                <a:cxn ang="0">
                  <a:pos x="77" y="129"/>
                </a:cxn>
                <a:cxn ang="0">
                  <a:pos x="77" y="129"/>
                </a:cxn>
                <a:cxn ang="0">
                  <a:pos x="52" y="162"/>
                </a:cxn>
                <a:cxn ang="0">
                  <a:pos x="42" y="178"/>
                </a:cxn>
                <a:cxn ang="0">
                  <a:pos x="31" y="196"/>
                </a:cxn>
                <a:cxn ang="0">
                  <a:pos x="31" y="196"/>
                </a:cxn>
                <a:cxn ang="0">
                  <a:pos x="13" y="225"/>
                </a:cxn>
                <a:cxn ang="0">
                  <a:pos x="5" y="239"/>
                </a:cxn>
                <a:cxn ang="0">
                  <a:pos x="3" y="247"/>
                </a:cxn>
                <a:cxn ang="0">
                  <a:pos x="0" y="255"/>
                </a:cxn>
                <a:cxn ang="0">
                  <a:pos x="0" y="255"/>
                </a:cxn>
                <a:cxn ang="0">
                  <a:pos x="0" y="258"/>
                </a:cxn>
                <a:cxn ang="0">
                  <a:pos x="1" y="260"/>
                </a:cxn>
                <a:cxn ang="0">
                  <a:pos x="5" y="263"/>
                </a:cxn>
                <a:cxn ang="0">
                  <a:pos x="7" y="263"/>
                </a:cxn>
                <a:cxn ang="0">
                  <a:pos x="9" y="262"/>
                </a:cxn>
                <a:cxn ang="0">
                  <a:pos x="10" y="260"/>
                </a:cxn>
                <a:cxn ang="0">
                  <a:pos x="12" y="259"/>
                </a:cxn>
                <a:cxn ang="0">
                  <a:pos x="12" y="259"/>
                </a:cxn>
                <a:cxn ang="0">
                  <a:pos x="13" y="251"/>
                </a:cxn>
                <a:cxn ang="0">
                  <a:pos x="16" y="243"/>
                </a:cxn>
                <a:cxn ang="0">
                  <a:pos x="24" y="229"/>
                </a:cxn>
                <a:cxn ang="0">
                  <a:pos x="41" y="201"/>
                </a:cxn>
                <a:cxn ang="0">
                  <a:pos x="41" y="201"/>
                </a:cxn>
                <a:cxn ang="0">
                  <a:pos x="52" y="183"/>
                </a:cxn>
                <a:cxn ang="0">
                  <a:pos x="64" y="165"/>
                </a:cxn>
                <a:cxn ang="0">
                  <a:pos x="92" y="131"/>
                </a:cxn>
                <a:cxn ang="0">
                  <a:pos x="92" y="131"/>
                </a:cxn>
                <a:cxn ang="0">
                  <a:pos x="115" y="99"/>
                </a:cxn>
                <a:cxn ang="0">
                  <a:pos x="137" y="69"/>
                </a:cxn>
                <a:cxn ang="0">
                  <a:pos x="161" y="39"/>
                </a:cxn>
                <a:cxn ang="0">
                  <a:pos x="174" y="24"/>
                </a:cxn>
                <a:cxn ang="0">
                  <a:pos x="187" y="10"/>
                </a:cxn>
                <a:cxn ang="0">
                  <a:pos x="187" y="10"/>
                </a:cxn>
                <a:cxn ang="0">
                  <a:pos x="188" y="8"/>
                </a:cxn>
                <a:cxn ang="0">
                  <a:pos x="188" y="5"/>
                </a:cxn>
                <a:cxn ang="0">
                  <a:pos x="187" y="1"/>
                </a:cxn>
                <a:cxn ang="0">
                  <a:pos x="183" y="0"/>
                </a:cxn>
                <a:cxn ang="0">
                  <a:pos x="181" y="0"/>
                </a:cxn>
                <a:cxn ang="0">
                  <a:pos x="179" y="1"/>
                </a:cxn>
                <a:cxn ang="0">
                  <a:pos x="179" y="1"/>
                </a:cxn>
              </a:cxnLst>
              <a:rect l="0" t="0" r="r" b="b"/>
              <a:pathLst>
                <a:path w="188" h="263">
                  <a:moveTo>
                    <a:pt x="179" y="1"/>
                  </a:moveTo>
                  <a:lnTo>
                    <a:pt x="179" y="1"/>
                  </a:lnTo>
                  <a:lnTo>
                    <a:pt x="165" y="17"/>
                  </a:lnTo>
                  <a:lnTo>
                    <a:pt x="152" y="33"/>
                  </a:lnTo>
                  <a:lnTo>
                    <a:pt x="127" y="64"/>
                  </a:lnTo>
                  <a:lnTo>
                    <a:pt x="102" y="97"/>
                  </a:lnTo>
                  <a:lnTo>
                    <a:pt x="77" y="129"/>
                  </a:lnTo>
                  <a:lnTo>
                    <a:pt x="77" y="129"/>
                  </a:lnTo>
                  <a:lnTo>
                    <a:pt x="52" y="162"/>
                  </a:lnTo>
                  <a:lnTo>
                    <a:pt x="42" y="178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13" y="225"/>
                  </a:lnTo>
                  <a:lnTo>
                    <a:pt x="5" y="239"/>
                  </a:lnTo>
                  <a:lnTo>
                    <a:pt x="3" y="247"/>
                  </a:lnTo>
                  <a:lnTo>
                    <a:pt x="0" y="255"/>
                  </a:lnTo>
                  <a:lnTo>
                    <a:pt x="0" y="255"/>
                  </a:lnTo>
                  <a:lnTo>
                    <a:pt x="0" y="258"/>
                  </a:lnTo>
                  <a:lnTo>
                    <a:pt x="1" y="260"/>
                  </a:lnTo>
                  <a:lnTo>
                    <a:pt x="5" y="263"/>
                  </a:lnTo>
                  <a:lnTo>
                    <a:pt x="7" y="263"/>
                  </a:lnTo>
                  <a:lnTo>
                    <a:pt x="9" y="262"/>
                  </a:lnTo>
                  <a:lnTo>
                    <a:pt x="10" y="260"/>
                  </a:lnTo>
                  <a:lnTo>
                    <a:pt x="12" y="259"/>
                  </a:lnTo>
                  <a:lnTo>
                    <a:pt x="12" y="259"/>
                  </a:lnTo>
                  <a:lnTo>
                    <a:pt x="13" y="251"/>
                  </a:lnTo>
                  <a:lnTo>
                    <a:pt x="16" y="243"/>
                  </a:lnTo>
                  <a:lnTo>
                    <a:pt x="24" y="229"/>
                  </a:lnTo>
                  <a:lnTo>
                    <a:pt x="41" y="201"/>
                  </a:lnTo>
                  <a:lnTo>
                    <a:pt x="41" y="201"/>
                  </a:lnTo>
                  <a:lnTo>
                    <a:pt x="52" y="183"/>
                  </a:lnTo>
                  <a:lnTo>
                    <a:pt x="64" y="165"/>
                  </a:lnTo>
                  <a:lnTo>
                    <a:pt x="92" y="131"/>
                  </a:lnTo>
                  <a:lnTo>
                    <a:pt x="92" y="131"/>
                  </a:lnTo>
                  <a:lnTo>
                    <a:pt x="115" y="99"/>
                  </a:lnTo>
                  <a:lnTo>
                    <a:pt x="137" y="69"/>
                  </a:lnTo>
                  <a:lnTo>
                    <a:pt x="161" y="39"/>
                  </a:lnTo>
                  <a:lnTo>
                    <a:pt x="174" y="24"/>
                  </a:lnTo>
                  <a:lnTo>
                    <a:pt x="187" y="10"/>
                  </a:lnTo>
                  <a:lnTo>
                    <a:pt x="187" y="10"/>
                  </a:lnTo>
                  <a:lnTo>
                    <a:pt x="188" y="8"/>
                  </a:lnTo>
                  <a:lnTo>
                    <a:pt x="188" y="5"/>
                  </a:lnTo>
                  <a:lnTo>
                    <a:pt x="187" y="1"/>
                  </a:lnTo>
                  <a:lnTo>
                    <a:pt x="183" y="0"/>
                  </a:lnTo>
                  <a:lnTo>
                    <a:pt x="181" y="0"/>
                  </a:lnTo>
                  <a:lnTo>
                    <a:pt x="179" y="1"/>
                  </a:lnTo>
                  <a:lnTo>
                    <a:pt x="17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14" name="Freeform 426"/>
            <p:cNvSpPr/>
            <p:nvPr/>
          </p:nvSpPr>
          <p:spPr bwMode="auto">
            <a:xfrm>
              <a:off x="6626226" y="1341438"/>
              <a:ext cx="42863" cy="63500"/>
            </a:xfrm>
            <a:custGeom>
              <a:avLst/>
              <a:gdLst/>
              <a:ahLst/>
              <a:cxnLst>
                <a:cxn ang="0">
                  <a:pos x="97" y="4"/>
                </a:cxn>
                <a:cxn ang="0">
                  <a:pos x="97" y="4"/>
                </a:cxn>
                <a:cxn ang="0">
                  <a:pos x="93" y="15"/>
                </a:cxn>
                <a:cxn ang="0">
                  <a:pos x="87" y="24"/>
                </a:cxn>
                <a:cxn ang="0">
                  <a:pos x="80" y="33"/>
                </a:cxn>
                <a:cxn ang="0">
                  <a:pos x="73" y="41"/>
                </a:cxn>
                <a:cxn ang="0">
                  <a:pos x="57" y="57"/>
                </a:cxn>
                <a:cxn ang="0">
                  <a:pos x="50" y="66"/>
                </a:cxn>
                <a:cxn ang="0">
                  <a:pos x="43" y="75"/>
                </a:cxn>
                <a:cxn ang="0">
                  <a:pos x="43" y="75"/>
                </a:cxn>
                <a:cxn ang="0">
                  <a:pos x="30" y="93"/>
                </a:cxn>
                <a:cxn ang="0">
                  <a:pos x="18" y="111"/>
                </a:cxn>
                <a:cxn ang="0">
                  <a:pos x="12" y="121"/>
                </a:cxn>
                <a:cxn ang="0">
                  <a:pos x="8" y="131"/>
                </a:cxn>
                <a:cxn ang="0">
                  <a:pos x="4" y="142"/>
                </a:cxn>
                <a:cxn ang="0">
                  <a:pos x="0" y="152"/>
                </a:cxn>
                <a:cxn ang="0">
                  <a:pos x="0" y="152"/>
                </a:cxn>
                <a:cxn ang="0">
                  <a:pos x="0" y="155"/>
                </a:cxn>
                <a:cxn ang="0">
                  <a:pos x="1" y="157"/>
                </a:cxn>
                <a:cxn ang="0">
                  <a:pos x="5" y="160"/>
                </a:cxn>
                <a:cxn ang="0">
                  <a:pos x="9" y="160"/>
                </a:cxn>
                <a:cxn ang="0">
                  <a:pos x="10" y="157"/>
                </a:cxn>
                <a:cxn ang="0">
                  <a:pos x="12" y="156"/>
                </a:cxn>
                <a:cxn ang="0">
                  <a:pos x="12" y="156"/>
                </a:cxn>
                <a:cxn ang="0">
                  <a:pos x="14" y="144"/>
                </a:cxn>
                <a:cxn ang="0">
                  <a:pos x="19" y="132"/>
                </a:cxn>
                <a:cxn ang="0">
                  <a:pos x="25" y="122"/>
                </a:cxn>
                <a:cxn ang="0">
                  <a:pos x="30" y="113"/>
                </a:cxn>
                <a:cxn ang="0">
                  <a:pos x="43" y="92"/>
                </a:cxn>
                <a:cxn ang="0">
                  <a:pos x="57" y="72"/>
                </a:cxn>
                <a:cxn ang="0">
                  <a:pos x="57" y="72"/>
                </a:cxn>
                <a:cxn ang="0">
                  <a:pos x="64" y="64"/>
                </a:cxn>
                <a:cxn ang="0">
                  <a:pos x="70" y="57"/>
                </a:cxn>
                <a:cxn ang="0">
                  <a:pos x="85" y="42"/>
                </a:cxn>
                <a:cxn ang="0">
                  <a:pos x="93" y="34"/>
                </a:cxn>
                <a:cxn ang="0">
                  <a:pos x="98" y="26"/>
                </a:cxn>
                <a:cxn ang="0">
                  <a:pos x="104" y="17"/>
                </a:cxn>
                <a:cxn ang="0">
                  <a:pos x="108" y="7"/>
                </a:cxn>
                <a:cxn ang="0">
                  <a:pos x="108" y="7"/>
                </a:cxn>
                <a:cxn ang="0">
                  <a:pos x="108" y="4"/>
                </a:cxn>
                <a:cxn ang="0">
                  <a:pos x="108" y="3"/>
                </a:cxn>
                <a:cxn ang="0">
                  <a:pos x="104" y="0"/>
                </a:cxn>
                <a:cxn ang="0">
                  <a:pos x="101" y="0"/>
                </a:cxn>
                <a:cxn ang="0">
                  <a:pos x="98" y="2"/>
                </a:cxn>
                <a:cxn ang="0">
                  <a:pos x="97" y="4"/>
                </a:cxn>
                <a:cxn ang="0">
                  <a:pos x="97" y="4"/>
                </a:cxn>
              </a:cxnLst>
              <a:rect l="0" t="0" r="r" b="b"/>
              <a:pathLst>
                <a:path w="108" h="160">
                  <a:moveTo>
                    <a:pt x="97" y="4"/>
                  </a:moveTo>
                  <a:lnTo>
                    <a:pt x="97" y="4"/>
                  </a:lnTo>
                  <a:lnTo>
                    <a:pt x="93" y="15"/>
                  </a:lnTo>
                  <a:lnTo>
                    <a:pt x="87" y="24"/>
                  </a:lnTo>
                  <a:lnTo>
                    <a:pt x="80" y="33"/>
                  </a:lnTo>
                  <a:lnTo>
                    <a:pt x="73" y="41"/>
                  </a:lnTo>
                  <a:lnTo>
                    <a:pt x="57" y="57"/>
                  </a:lnTo>
                  <a:lnTo>
                    <a:pt x="50" y="66"/>
                  </a:lnTo>
                  <a:lnTo>
                    <a:pt x="43" y="75"/>
                  </a:lnTo>
                  <a:lnTo>
                    <a:pt x="43" y="75"/>
                  </a:lnTo>
                  <a:lnTo>
                    <a:pt x="30" y="93"/>
                  </a:lnTo>
                  <a:lnTo>
                    <a:pt x="18" y="111"/>
                  </a:lnTo>
                  <a:lnTo>
                    <a:pt x="12" y="121"/>
                  </a:lnTo>
                  <a:lnTo>
                    <a:pt x="8" y="131"/>
                  </a:lnTo>
                  <a:lnTo>
                    <a:pt x="4" y="142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0" y="155"/>
                  </a:lnTo>
                  <a:lnTo>
                    <a:pt x="1" y="157"/>
                  </a:lnTo>
                  <a:lnTo>
                    <a:pt x="5" y="160"/>
                  </a:lnTo>
                  <a:lnTo>
                    <a:pt x="9" y="160"/>
                  </a:lnTo>
                  <a:lnTo>
                    <a:pt x="10" y="157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4" y="144"/>
                  </a:lnTo>
                  <a:lnTo>
                    <a:pt x="19" y="132"/>
                  </a:lnTo>
                  <a:lnTo>
                    <a:pt x="25" y="122"/>
                  </a:lnTo>
                  <a:lnTo>
                    <a:pt x="30" y="113"/>
                  </a:lnTo>
                  <a:lnTo>
                    <a:pt x="43" y="92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64" y="64"/>
                  </a:lnTo>
                  <a:lnTo>
                    <a:pt x="70" y="57"/>
                  </a:lnTo>
                  <a:lnTo>
                    <a:pt x="85" y="42"/>
                  </a:lnTo>
                  <a:lnTo>
                    <a:pt x="93" y="34"/>
                  </a:lnTo>
                  <a:lnTo>
                    <a:pt x="98" y="26"/>
                  </a:lnTo>
                  <a:lnTo>
                    <a:pt x="104" y="17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08" y="4"/>
                  </a:lnTo>
                  <a:lnTo>
                    <a:pt x="108" y="3"/>
                  </a:lnTo>
                  <a:lnTo>
                    <a:pt x="104" y="0"/>
                  </a:lnTo>
                  <a:lnTo>
                    <a:pt x="101" y="0"/>
                  </a:lnTo>
                  <a:lnTo>
                    <a:pt x="98" y="2"/>
                  </a:lnTo>
                  <a:lnTo>
                    <a:pt x="97" y="4"/>
                  </a:lnTo>
                  <a:lnTo>
                    <a:pt x="9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15" name="Freeform 427"/>
            <p:cNvSpPr/>
            <p:nvPr/>
          </p:nvSpPr>
          <p:spPr bwMode="auto">
            <a:xfrm>
              <a:off x="6696076" y="1203325"/>
              <a:ext cx="101600" cy="127000"/>
            </a:xfrm>
            <a:custGeom>
              <a:avLst/>
              <a:gdLst/>
              <a:ahLst/>
              <a:cxnLst>
                <a:cxn ang="0">
                  <a:pos x="248" y="2"/>
                </a:cxn>
                <a:cxn ang="0">
                  <a:pos x="248" y="2"/>
                </a:cxn>
                <a:cxn ang="0">
                  <a:pos x="231" y="17"/>
                </a:cxn>
                <a:cxn ang="0">
                  <a:pos x="212" y="34"/>
                </a:cxn>
                <a:cxn ang="0">
                  <a:pos x="180" y="68"/>
                </a:cxn>
                <a:cxn ang="0">
                  <a:pos x="147" y="105"/>
                </a:cxn>
                <a:cxn ang="0">
                  <a:pos x="116" y="140"/>
                </a:cxn>
                <a:cxn ang="0">
                  <a:pos x="116" y="140"/>
                </a:cxn>
                <a:cxn ang="0">
                  <a:pos x="81" y="182"/>
                </a:cxn>
                <a:cxn ang="0">
                  <a:pos x="64" y="203"/>
                </a:cxn>
                <a:cxn ang="0">
                  <a:pos x="47" y="225"/>
                </a:cxn>
                <a:cxn ang="0">
                  <a:pos x="47" y="225"/>
                </a:cxn>
                <a:cxn ang="0">
                  <a:pos x="33" y="246"/>
                </a:cxn>
                <a:cxn ang="0">
                  <a:pos x="19" y="267"/>
                </a:cxn>
                <a:cxn ang="0">
                  <a:pos x="12" y="278"/>
                </a:cxn>
                <a:cxn ang="0">
                  <a:pos x="7" y="289"/>
                </a:cxn>
                <a:cxn ang="0">
                  <a:pos x="3" y="301"/>
                </a:cxn>
                <a:cxn ang="0">
                  <a:pos x="0" y="314"/>
                </a:cxn>
                <a:cxn ang="0">
                  <a:pos x="0" y="314"/>
                </a:cxn>
                <a:cxn ang="0">
                  <a:pos x="2" y="316"/>
                </a:cxn>
                <a:cxn ang="0">
                  <a:pos x="2" y="318"/>
                </a:cxn>
                <a:cxn ang="0">
                  <a:pos x="4" y="320"/>
                </a:cxn>
                <a:cxn ang="0">
                  <a:pos x="6" y="320"/>
                </a:cxn>
                <a:cxn ang="0">
                  <a:pos x="10" y="318"/>
                </a:cxn>
                <a:cxn ang="0">
                  <a:pos x="12" y="316"/>
                </a:cxn>
                <a:cxn ang="0">
                  <a:pos x="12" y="314"/>
                </a:cxn>
                <a:cxn ang="0">
                  <a:pos x="12" y="314"/>
                </a:cxn>
                <a:cxn ang="0">
                  <a:pos x="15" y="301"/>
                </a:cxn>
                <a:cxn ang="0">
                  <a:pos x="19" y="289"/>
                </a:cxn>
                <a:cxn ang="0">
                  <a:pos x="25" y="278"/>
                </a:cxn>
                <a:cxn ang="0">
                  <a:pos x="33" y="266"/>
                </a:cxn>
                <a:cxn ang="0">
                  <a:pos x="49" y="244"/>
                </a:cxn>
                <a:cxn ang="0">
                  <a:pos x="64" y="223"/>
                </a:cxn>
                <a:cxn ang="0">
                  <a:pos x="64" y="223"/>
                </a:cxn>
                <a:cxn ang="0">
                  <a:pos x="81" y="199"/>
                </a:cxn>
                <a:cxn ang="0">
                  <a:pos x="100" y="177"/>
                </a:cxn>
                <a:cxn ang="0">
                  <a:pos x="138" y="132"/>
                </a:cxn>
                <a:cxn ang="0">
                  <a:pos x="138" y="132"/>
                </a:cxn>
                <a:cxn ang="0">
                  <a:pos x="167" y="101"/>
                </a:cxn>
                <a:cxn ang="0">
                  <a:pos x="195" y="68"/>
                </a:cxn>
                <a:cxn ang="0">
                  <a:pos x="225" y="38"/>
                </a:cxn>
                <a:cxn ang="0">
                  <a:pos x="257" y="10"/>
                </a:cxn>
                <a:cxn ang="0">
                  <a:pos x="257" y="10"/>
                </a:cxn>
                <a:cxn ang="0">
                  <a:pos x="258" y="8"/>
                </a:cxn>
                <a:cxn ang="0">
                  <a:pos x="258" y="6"/>
                </a:cxn>
                <a:cxn ang="0">
                  <a:pos x="258" y="3"/>
                </a:cxn>
                <a:cxn ang="0">
                  <a:pos x="257" y="2"/>
                </a:cxn>
                <a:cxn ang="0">
                  <a:pos x="253" y="0"/>
                </a:cxn>
                <a:cxn ang="0">
                  <a:pos x="250" y="0"/>
                </a:cxn>
                <a:cxn ang="0">
                  <a:pos x="248" y="2"/>
                </a:cxn>
                <a:cxn ang="0">
                  <a:pos x="248" y="2"/>
                </a:cxn>
              </a:cxnLst>
              <a:rect l="0" t="0" r="r" b="b"/>
              <a:pathLst>
                <a:path w="258" h="320">
                  <a:moveTo>
                    <a:pt x="248" y="2"/>
                  </a:moveTo>
                  <a:lnTo>
                    <a:pt x="248" y="2"/>
                  </a:lnTo>
                  <a:lnTo>
                    <a:pt x="231" y="17"/>
                  </a:lnTo>
                  <a:lnTo>
                    <a:pt x="212" y="34"/>
                  </a:lnTo>
                  <a:lnTo>
                    <a:pt x="180" y="68"/>
                  </a:lnTo>
                  <a:lnTo>
                    <a:pt x="147" y="105"/>
                  </a:lnTo>
                  <a:lnTo>
                    <a:pt x="116" y="140"/>
                  </a:lnTo>
                  <a:lnTo>
                    <a:pt x="116" y="140"/>
                  </a:lnTo>
                  <a:lnTo>
                    <a:pt x="81" y="182"/>
                  </a:lnTo>
                  <a:lnTo>
                    <a:pt x="64" y="203"/>
                  </a:lnTo>
                  <a:lnTo>
                    <a:pt x="47" y="225"/>
                  </a:lnTo>
                  <a:lnTo>
                    <a:pt x="47" y="225"/>
                  </a:lnTo>
                  <a:lnTo>
                    <a:pt x="33" y="246"/>
                  </a:lnTo>
                  <a:lnTo>
                    <a:pt x="19" y="267"/>
                  </a:lnTo>
                  <a:lnTo>
                    <a:pt x="12" y="278"/>
                  </a:lnTo>
                  <a:lnTo>
                    <a:pt x="7" y="289"/>
                  </a:lnTo>
                  <a:lnTo>
                    <a:pt x="3" y="301"/>
                  </a:lnTo>
                  <a:lnTo>
                    <a:pt x="0" y="314"/>
                  </a:lnTo>
                  <a:lnTo>
                    <a:pt x="0" y="314"/>
                  </a:lnTo>
                  <a:lnTo>
                    <a:pt x="2" y="316"/>
                  </a:lnTo>
                  <a:lnTo>
                    <a:pt x="2" y="318"/>
                  </a:lnTo>
                  <a:lnTo>
                    <a:pt x="4" y="320"/>
                  </a:lnTo>
                  <a:lnTo>
                    <a:pt x="6" y="320"/>
                  </a:lnTo>
                  <a:lnTo>
                    <a:pt x="10" y="318"/>
                  </a:lnTo>
                  <a:lnTo>
                    <a:pt x="12" y="316"/>
                  </a:lnTo>
                  <a:lnTo>
                    <a:pt x="12" y="314"/>
                  </a:lnTo>
                  <a:lnTo>
                    <a:pt x="12" y="314"/>
                  </a:lnTo>
                  <a:lnTo>
                    <a:pt x="15" y="301"/>
                  </a:lnTo>
                  <a:lnTo>
                    <a:pt x="19" y="289"/>
                  </a:lnTo>
                  <a:lnTo>
                    <a:pt x="25" y="278"/>
                  </a:lnTo>
                  <a:lnTo>
                    <a:pt x="33" y="266"/>
                  </a:lnTo>
                  <a:lnTo>
                    <a:pt x="49" y="244"/>
                  </a:lnTo>
                  <a:lnTo>
                    <a:pt x="64" y="223"/>
                  </a:lnTo>
                  <a:lnTo>
                    <a:pt x="64" y="223"/>
                  </a:lnTo>
                  <a:lnTo>
                    <a:pt x="81" y="199"/>
                  </a:lnTo>
                  <a:lnTo>
                    <a:pt x="100" y="177"/>
                  </a:lnTo>
                  <a:lnTo>
                    <a:pt x="138" y="132"/>
                  </a:lnTo>
                  <a:lnTo>
                    <a:pt x="138" y="132"/>
                  </a:lnTo>
                  <a:lnTo>
                    <a:pt x="167" y="101"/>
                  </a:lnTo>
                  <a:lnTo>
                    <a:pt x="195" y="68"/>
                  </a:lnTo>
                  <a:lnTo>
                    <a:pt x="225" y="38"/>
                  </a:lnTo>
                  <a:lnTo>
                    <a:pt x="257" y="10"/>
                  </a:lnTo>
                  <a:lnTo>
                    <a:pt x="257" y="10"/>
                  </a:lnTo>
                  <a:lnTo>
                    <a:pt x="258" y="8"/>
                  </a:lnTo>
                  <a:lnTo>
                    <a:pt x="258" y="6"/>
                  </a:lnTo>
                  <a:lnTo>
                    <a:pt x="258" y="3"/>
                  </a:lnTo>
                  <a:lnTo>
                    <a:pt x="257" y="2"/>
                  </a:lnTo>
                  <a:lnTo>
                    <a:pt x="253" y="0"/>
                  </a:lnTo>
                  <a:lnTo>
                    <a:pt x="250" y="0"/>
                  </a:lnTo>
                  <a:lnTo>
                    <a:pt x="248" y="2"/>
                  </a:lnTo>
                  <a:lnTo>
                    <a:pt x="24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16" name="Freeform 428"/>
            <p:cNvSpPr/>
            <p:nvPr/>
          </p:nvSpPr>
          <p:spPr bwMode="auto">
            <a:xfrm>
              <a:off x="6713538" y="1211263"/>
              <a:ext cx="161925" cy="195263"/>
            </a:xfrm>
            <a:custGeom>
              <a:avLst/>
              <a:gdLst/>
              <a:ahLst/>
              <a:cxnLst>
                <a:cxn ang="0">
                  <a:pos x="398" y="1"/>
                </a:cxn>
                <a:cxn ang="0">
                  <a:pos x="370" y="21"/>
                </a:cxn>
                <a:cxn ang="0">
                  <a:pos x="346" y="44"/>
                </a:cxn>
                <a:cxn ang="0">
                  <a:pos x="298" y="94"/>
                </a:cxn>
                <a:cxn ang="0">
                  <a:pos x="241" y="158"/>
                </a:cxn>
                <a:cxn ang="0">
                  <a:pos x="189" y="226"/>
                </a:cxn>
                <a:cxn ang="0">
                  <a:pos x="135" y="290"/>
                </a:cxn>
                <a:cxn ang="0">
                  <a:pos x="97" y="340"/>
                </a:cxn>
                <a:cxn ang="0">
                  <a:pos x="85" y="357"/>
                </a:cxn>
                <a:cxn ang="0">
                  <a:pos x="52" y="404"/>
                </a:cxn>
                <a:cxn ang="0">
                  <a:pos x="39" y="419"/>
                </a:cxn>
                <a:cxn ang="0">
                  <a:pos x="29" y="434"/>
                </a:cxn>
                <a:cxn ang="0">
                  <a:pos x="12" y="467"/>
                </a:cxn>
                <a:cxn ang="0">
                  <a:pos x="3" y="481"/>
                </a:cxn>
                <a:cxn ang="0">
                  <a:pos x="1" y="484"/>
                </a:cxn>
                <a:cxn ang="0">
                  <a:pos x="3" y="489"/>
                </a:cxn>
                <a:cxn ang="0">
                  <a:pos x="7" y="491"/>
                </a:cxn>
                <a:cxn ang="0">
                  <a:pos x="11" y="489"/>
                </a:cxn>
                <a:cxn ang="0">
                  <a:pos x="18" y="477"/>
                </a:cxn>
                <a:cxn ang="0">
                  <a:pos x="38" y="439"/>
                </a:cxn>
                <a:cxn ang="0">
                  <a:pos x="47" y="426"/>
                </a:cxn>
                <a:cxn ang="0">
                  <a:pos x="70" y="401"/>
                </a:cxn>
                <a:cxn ang="0">
                  <a:pos x="79" y="388"/>
                </a:cxn>
                <a:cxn ang="0">
                  <a:pos x="104" y="351"/>
                </a:cxn>
                <a:cxn ang="0">
                  <a:pos x="183" y="251"/>
                </a:cxn>
                <a:cxn ang="0">
                  <a:pos x="233" y="187"/>
                </a:cxn>
                <a:cxn ang="0">
                  <a:pos x="285" y="124"/>
                </a:cxn>
                <a:cxn ang="0">
                  <a:pos x="338" y="70"/>
                </a:cxn>
                <a:cxn ang="0">
                  <a:pos x="369" y="38"/>
                </a:cxn>
                <a:cxn ang="0">
                  <a:pos x="394" y="17"/>
                </a:cxn>
                <a:cxn ang="0">
                  <a:pos x="403" y="10"/>
                </a:cxn>
                <a:cxn ang="0">
                  <a:pos x="406" y="6"/>
                </a:cxn>
                <a:cxn ang="0">
                  <a:pos x="402" y="0"/>
                </a:cxn>
                <a:cxn ang="0">
                  <a:pos x="398" y="1"/>
                </a:cxn>
              </a:cxnLst>
              <a:rect l="0" t="0" r="r" b="b"/>
              <a:pathLst>
                <a:path w="406" h="491">
                  <a:moveTo>
                    <a:pt x="398" y="1"/>
                  </a:moveTo>
                  <a:lnTo>
                    <a:pt x="398" y="1"/>
                  </a:lnTo>
                  <a:lnTo>
                    <a:pt x="383" y="10"/>
                  </a:lnTo>
                  <a:lnTo>
                    <a:pt x="370" y="21"/>
                  </a:lnTo>
                  <a:lnTo>
                    <a:pt x="357" y="31"/>
                  </a:lnTo>
                  <a:lnTo>
                    <a:pt x="346" y="4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68" y="125"/>
                  </a:lnTo>
                  <a:lnTo>
                    <a:pt x="241" y="158"/>
                  </a:lnTo>
                  <a:lnTo>
                    <a:pt x="189" y="226"/>
                  </a:lnTo>
                  <a:lnTo>
                    <a:pt x="189" y="226"/>
                  </a:lnTo>
                  <a:lnTo>
                    <a:pt x="161" y="257"/>
                  </a:lnTo>
                  <a:lnTo>
                    <a:pt x="135" y="290"/>
                  </a:lnTo>
                  <a:lnTo>
                    <a:pt x="109" y="323"/>
                  </a:lnTo>
                  <a:lnTo>
                    <a:pt x="97" y="340"/>
                  </a:lnTo>
                  <a:lnTo>
                    <a:pt x="85" y="357"/>
                  </a:lnTo>
                  <a:lnTo>
                    <a:pt x="85" y="357"/>
                  </a:lnTo>
                  <a:lnTo>
                    <a:pt x="63" y="388"/>
                  </a:lnTo>
                  <a:lnTo>
                    <a:pt x="52" y="404"/>
                  </a:lnTo>
                  <a:lnTo>
                    <a:pt x="39" y="419"/>
                  </a:lnTo>
                  <a:lnTo>
                    <a:pt x="39" y="419"/>
                  </a:lnTo>
                  <a:lnTo>
                    <a:pt x="34" y="426"/>
                  </a:lnTo>
                  <a:lnTo>
                    <a:pt x="29" y="434"/>
                  </a:lnTo>
                  <a:lnTo>
                    <a:pt x="21" y="450"/>
                  </a:lnTo>
                  <a:lnTo>
                    <a:pt x="12" y="467"/>
                  </a:lnTo>
                  <a:lnTo>
                    <a:pt x="8" y="473"/>
                  </a:lnTo>
                  <a:lnTo>
                    <a:pt x="3" y="481"/>
                  </a:lnTo>
                  <a:lnTo>
                    <a:pt x="3" y="481"/>
                  </a:lnTo>
                  <a:lnTo>
                    <a:pt x="1" y="484"/>
                  </a:lnTo>
                  <a:lnTo>
                    <a:pt x="0" y="485"/>
                  </a:lnTo>
                  <a:lnTo>
                    <a:pt x="3" y="489"/>
                  </a:lnTo>
                  <a:lnTo>
                    <a:pt x="4" y="490"/>
                  </a:lnTo>
                  <a:lnTo>
                    <a:pt x="7" y="491"/>
                  </a:lnTo>
                  <a:lnTo>
                    <a:pt x="8" y="490"/>
                  </a:lnTo>
                  <a:lnTo>
                    <a:pt x="11" y="489"/>
                  </a:lnTo>
                  <a:lnTo>
                    <a:pt x="11" y="489"/>
                  </a:lnTo>
                  <a:lnTo>
                    <a:pt x="18" y="477"/>
                  </a:lnTo>
                  <a:lnTo>
                    <a:pt x="25" y="465"/>
                  </a:lnTo>
                  <a:lnTo>
                    <a:pt x="38" y="439"/>
                  </a:lnTo>
                  <a:lnTo>
                    <a:pt x="38" y="439"/>
                  </a:lnTo>
                  <a:lnTo>
                    <a:pt x="47" y="426"/>
                  </a:lnTo>
                  <a:lnTo>
                    <a:pt x="59" y="414"/>
                  </a:lnTo>
                  <a:lnTo>
                    <a:pt x="70" y="401"/>
                  </a:lnTo>
                  <a:lnTo>
                    <a:pt x="79" y="388"/>
                  </a:lnTo>
                  <a:lnTo>
                    <a:pt x="79" y="388"/>
                  </a:lnTo>
                  <a:lnTo>
                    <a:pt x="90" y="370"/>
                  </a:lnTo>
                  <a:lnTo>
                    <a:pt x="104" y="351"/>
                  </a:lnTo>
                  <a:lnTo>
                    <a:pt x="128" y="317"/>
                  </a:lnTo>
                  <a:lnTo>
                    <a:pt x="183" y="251"/>
                  </a:lnTo>
                  <a:lnTo>
                    <a:pt x="183" y="251"/>
                  </a:lnTo>
                  <a:lnTo>
                    <a:pt x="233" y="187"/>
                  </a:lnTo>
                  <a:lnTo>
                    <a:pt x="285" y="124"/>
                  </a:lnTo>
                  <a:lnTo>
                    <a:pt x="285" y="124"/>
                  </a:lnTo>
                  <a:lnTo>
                    <a:pt x="311" y="96"/>
                  </a:lnTo>
                  <a:lnTo>
                    <a:pt x="338" y="70"/>
                  </a:lnTo>
                  <a:lnTo>
                    <a:pt x="338" y="70"/>
                  </a:lnTo>
                  <a:lnTo>
                    <a:pt x="369" y="38"/>
                  </a:lnTo>
                  <a:lnTo>
                    <a:pt x="385" y="23"/>
                  </a:lnTo>
                  <a:lnTo>
                    <a:pt x="394" y="17"/>
                  </a:lnTo>
                  <a:lnTo>
                    <a:pt x="403" y="10"/>
                  </a:lnTo>
                  <a:lnTo>
                    <a:pt x="403" y="10"/>
                  </a:lnTo>
                  <a:lnTo>
                    <a:pt x="404" y="9"/>
                  </a:lnTo>
                  <a:lnTo>
                    <a:pt x="406" y="6"/>
                  </a:lnTo>
                  <a:lnTo>
                    <a:pt x="404" y="2"/>
                  </a:lnTo>
                  <a:lnTo>
                    <a:pt x="402" y="0"/>
                  </a:lnTo>
                  <a:lnTo>
                    <a:pt x="399" y="0"/>
                  </a:lnTo>
                  <a:lnTo>
                    <a:pt x="398" y="1"/>
                  </a:lnTo>
                  <a:lnTo>
                    <a:pt x="39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17" name="Freeform 429"/>
            <p:cNvSpPr/>
            <p:nvPr/>
          </p:nvSpPr>
          <p:spPr bwMode="auto">
            <a:xfrm>
              <a:off x="6775451" y="1270000"/>
              <a:ext cx="119063" cy="142875"/>
            </a:xfrm>
            <a:custGeom>
              <a:avLst/>
              <a:gdLst/>
              <a:ahLst/>
              <a:cxnLst>
                <a:cxn ang="0">
                  <a:pos x="293" y="3"/>
                </a:cxn>
                <a:cxn ang="0">
                  <a:pos x="293" y="3"/>
                </a:cxn>
                <a:cxn ang="0">
                  <a:pos x="273" y="24"/>
                </a:cxn>
                <a:cxn ang="0">
                  <a:pos x="252" y="45"/>
                </a:cxn>
                <a:cxn ang="0">
                  <a:pos x="230" y="65"/>
                </a:cxn>
                <a:cxn ang="0">
                  <a:pos x="208" y="83"/>
                </a:cxn>
                <a:cxn ang="0">
                  <a:pos x="208" y="83"/>
                </a:cxn>
                <a:cxn ang="0">
                  <a:pos x="196" y="93"/>
                </a:cxn>
                <a:cxn ang="0">
                  <a:pos x="185" y="106"/>
                </a:cxn>
                <a:cxn ang="0">
                  <a:pos x="166" y="131"/>
                </a:cxn>
                <a:cxn ang="0">
                  <a:pos x="166" y="131"/>
                </a:cxn>
                <a:cxn ang="0">
                  <a:pos x="125" y="181"/>
                </a:cxn>
                <a:cxn ang="0">
                  <a:pos x="125" y="181"/>
                </a:cxn>
                <a:cxn ang="0">
                  <a:pos x="86" y="229"/>
                </a:cxn>
                <a:cxn ang="0">
                  <a:pos x="48" y="278"/>
                </a:cxn>
                <a:cxn ang="0">
                  <a:pos x="48" y="278"/>
                </a:cxn>
                <a:cxn ang="0">
                  <a:pos x="34" y="296"/>
                </a:cxn>
                <a:cxn ang="0">
                  <a:pos x="18" y="314"/>
                </a:cxn>
                <a:cxn ang="0">
                  <a:pos x="11" y="323"/>
                </a:cxn>
                <a:cxn ang="0">
                  <a:pos x="6" y="334"/>
                </a:cxn>
                <a:cxn ang="0">
                  <a:pos x="2" y="344"/>
                </a:cxn>
                <a:cxn ang="0">
                  <a:pos x="0" y="355"/>
                </a:cxn>
                <a:cxn ang="0">
                  <a:pos x="0" y="355"/>
                </a:cxn>
                <a:cxn ang="0">
                  <a:pos x="0" y="357"/>
                </a:cxn>
                <a:cxn ang="0">
                  <a:pos x="1" y="359"/>
                </a:cxn>
                <a:cxn ang="0">
                  <a:pos x="2" y="360"/>
                </a:cxn>
                <a:cxn ang="0">
                  <a:pos x="5" y="360"/>
                </a:cxn>
                <a:cxn ang="0">
                  <a:pos x="9" y="359"/>
                </a:cxn>
                <a:cxn ang="0">
                  <a:pos x="10" y="357"/>
                </a:cxn>
                <a:cxn ang="0">
                  <a:pos x="11" y="355"/>
                </a:cxn>
                <a:cxn ang="0">
                  <a:pos x="11" y="355"/>
                </a:cxn>
                <a:cxn ang="0">
                  <a:pos x="13" y="348"/>
                </a:cxn>
                <a:cxn ang="0">
                  <a:pos x="15" y="342"/>
                </a:cxn>
                <a:cxn ang="0">
                  <a:pos x="18" y="335"/>
                </a:cxn>
                <a:cxn ang="0">
                  <a:pos x="22" y="330"/>
                </a:cxn>
                <a:cxn ang="0">
                  <a:pos x="31" y="320"/>
                </a:cxn>
                <a:cxn ang="0">
                  <a:pos x="39" y="309"/>
                </a:cxn>
                <a:cxn ang="0">
                  <a:pos x="39" y="309"/>
                </a:cxn>
                <a:cxn ang="0">
                  <a:pos x="57" y="284"/>
                </a:cxn>
                <a:cxn ang="0">
                  <a:pos x="77" y="259"/>
                </a:cxn>
                <a:cxn ang="0">
                  <a:pos x="77" y="259"/>
                </a:cxn>
                <a:cxn ang="0">
                  <a:pos x="154" y="164"/>
                </a:cxn>
                <a:cxn ang="0">
                  <a:pos x="154" y="164"/>
                </a:cxn>
                <a:cxn ang="0">
                  <a:pos x="185" y="122"/>
                </a:cxn>
                <a:cxn ang="0">
                  <a:pos x="204" y="102"/>
                </a:cxn>
                <a:cxn ang="0">
                  <a:pos x="213" y="93"/>
                </a:cxn>
                <a:cxn ang="0">
                  <a:pos x="222" y="85"/>
                </a:cxn>
                <a:cxn ang="0">
                  <a:pos x="222" y="85"/>
                </a:cxn>
                <a:cxn ang="0">
                  <a:pos x="243" y="67"/>
                </a:cxn>
                <a:cxn ang="0">
                  <a:pos x="264" y="50"/>
                </a:cxn>
                <a:cxn ang="0">
                  <a:pos x="282" y="30"/>
                </a:cxn>
                <a:cxn ang="0">
                  <a:pos x="300" y="11"/>
                </a:cxn>
                <a:cxn ang="0">
                  <a:pos x="300" y="11"/>
                </a:cxn>
                <a:cxn ang="0">
                  <a:pos x="302" y="8"/>
                </a:cxn>
                <a:cxn ang="0">
                  <a:pos x="302" y="7"/>
                </a:cxn>
                <a:cxn ang="0">
                  <a:pos x="300" y="3"/>
                </a:cxn>
                <a:cxn ang="0">
                  <a:pos x="298" y="2"/>
                </a:cxn>
                <a:cxn ang="0">
                  <a:pos x="296" y="0"/>
                </a:cxn>
                <a:cxn ang="0">
                  <a:pos x="294" y="2"/>
                </a:cxn>
                <a:cxn ang="0">
                  <a:pos x="293" y="3"/>
                </a:cxn>
                <a:cxn ang="0">
                  <a:pos x="293" y="3"/>
                </a:cxn>
              </a:cxnLst>
              <a:rect l="0" t="0" r="r" b="b"/>
              <a:pathLst>
                <a:path w="302" h="360">
                  <a:moveTo>
                    <a:pt x="293" y="3"/>
                  </a:moveTo>
                  <a:lnTo>
                    <a:pt x="293" y="3"/>
                  </a:lnTo>
                  <a:lnTo>
                    <a:pt x="273" y="24"/>
                  </a:lnTo>
                  <a:lnTo>
                    <a:pt x="252" y="45"/>
                  </a:lnTo>
                  <a:lnTo>
                    <a:pt x="230" y="65"/>
                  </a:lnTo>
                  <a:lnTo>
                    <a:pt x="208" y="83"/>
                  </a:lnTo>
                  <a:lnTo>
                    <a:pt x="208" y="83"/>
                  </a:lnTo>
                  <a:lnTo>
                    <a:pt x="196" y="93"/>
                  </a:lnTo>
                  <a:lnTo>
                    <a:pt x="185" y="106"/>
                  </a:lnTo>
                  <a:lnTo>
                    <a:pt x="166" y="131"/>
                  </a:lnTo>
                  <a:lnTo>
                    <a:pt x="166" y="131"/>
                  </a:lnTo>
                  <a:lnTo>
                    <a:pt x="125" y="181"/>
                  </a:lnTo>
                  <a:lnTo>
                    <a:pt x="125" y="181"/>
                  </a:lnTo>
                  <a:lnTo>
                    <a:pt x="86" y="229"/>
                  </a:lnTo>
                  <a:lnTo>
                    <a:pt x="48" y="278"/>
                  </a:lnTo>
                  <a:lnTo>
                    <a:pt x="48" y="278"/>
                  </a:lnTo>
                  <a:lnTo>
                    <a:pt x="34" y="296"/>
                  </a:lnTo>
                  <a:lnTo>
                    <a:pt x="18" y="314"/>
                  </a:lnTo>
                  <a:lnTo>
                    <a:pt x="11" y="323"/>
                  </a:lnTo>
                  <a:lnTo>
                    <a:pt x="6" y="334"/>
                  </a:lnTo>
                  <a:lnTo>
                    <a:pt x="2" y="344"/>
                  </a:lnTo>
                  <a:lnTo>
                    <a:pt x="0" y="355"/>
                  </a:lnTo>
                  <a:lnTo>
                    <a:pt x="0" y="355"/>
                  </a:lnTo>
                  <a:lnTo>
                    <a:pt x="0" y="357"/>
                  </a:lnTo>
                  <a:lnTo>
                    <a:pt x="1" y="359"/>
                  </a:lnTo>
                  <a:lnTo>
                    <a:pt x="2" y="360"/>
                  </a:lnTo>
                  <a:lnTo>
                    <a:pt x="5" y="360"/>
                  </a:lnTo>
                  <a:lnTo>
                    <a:pt x="9" y="359"/>
                  </a:lnTo>
                  <a:lnTo>
                    <a:pt x="10" y="357"/>
                  </a:lnTo>
                  <a:lnTo>
                    <a:pt x="11" y="355"/>
                  </a:lnTo>
                  <a:lnTo>
                    <a:pt x="11" y="355"/>
                  </a:lnTo>
                  <a:lnTo>
                    <a:pt x="13" y="348"/>
                  </a:lnTo>
                  <a:lnTo>
                    <a:pt x="15" y="342"/>
                  </a:lnTo>
                  <a:lnTo>
                    <a:pt x="18" y="335"/>
                  </a:lnTo>
                  <a:lnTo>
                    <a:pt x="22" y="330"/>
                  </a:lnTo>
                  <a:lnTo>
                    <a:pt x="31" y="320"/>
                  </a:lnTo>
                  <a:lnTo>
                    <a:pt x="39" y="309"/>
                  </a:lnTo>
                  <a:lnTo>
                    <a:pt x="39" y="309"/>
                  </a:lnTo>
                  <a:lnTo>
                    <a:pt x="57" y="284"/>
                  </a:lnTo>
                  <a:lnTo>
                    <a:pt x="77" y="259"/>
                  </a:lnTo>
                  <a:lnTo>
                    <a:pt x="77" y="259"/>
                  </a:lnTo>
                  <a:lnTo>
                    <a:pt x="154" y="164"/>
                  </a:lnTo>
                  <a:lnTo>
                    <a:pt x="154" y="164"/>
                  </a:lnTo>
                  <a:lnTo>
                    <a:pt x="185" y="122"/>
                  </a:lnTo>
                  <a:lnTo>
                    <a:pt x="204" y="102"/>
                  </a:lnTo>
                  <a:lnTo>
                    <a:pt x="213" y="93"/>
                  </a:lnTo>
                  <a:lnTo>
                    <a:pt x="222" y="85"/>
                  </a:lnTo>
                  <a:lnTo>
                    <a:pt x="222" y="85"/>
                  </a:lnTo>
                  <a:lnTo>
                    <a:pt x="243" y="67"/>
                  </a:lnTo>
                  <a:lnTo>
                    <a:pt x="264" y="50"/>
                  </a:lnTo>
                  <a:lnTo>
                    <a:pt x="282" y="30"/>
                  </a:lnTo>
                  <a:lnTo>
                    <a:pt x="300" y="11"/>
                  </a:lnTo>
                  <a:lnTo>
                    <a:pt x="300" y="11"/>
                  </a:lnTo>
                  <a:lnTo>
                    <a:pt x="302" y="8"/>
                  </a:lnTo>
                  <a:lnTo>
                    <a:pt x="302" y="7"/>
                  </a:lnTo>
                  <a:lnTo>
                    <a:pt x="300" y="3"/>
                  </a:lnTo>
                  <a:lnTo>
                    <a:pt x="298" y="2"/>
                  </a:lnTo>
                  <a:lnTo>
                    <a:pt x="296" y="0"/>
                  </a:lnTo>
                  <a:lnTo>
                    <a:pt x="294" y="2"/>
                  </a:lnTo>
                  <a:lnTo>
                    <a:pt x="293" y="3"/>
                  </a:lnTo>
                  <a:lnTo>
                    <a:pt x="29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18" name="Freeform 430"/>
            <p:cNvSpPr/>
            <p:nvPr/>
          </p:nvSpPr>
          <p:spPr bwMode="auto">
            <a:xfrm>
              <a:off x="6805613" y="1320800"/>
              <a:ext cx="87313" cy="92075"/>
            </a:xfrm>
            <a:custGeom>
              <a:avLst/>
              <a:gdLst/>
              <a:ahLst/>
              <a:cxnLst>
                <a:cxn ang="0">
                  <a:pos x="215" y="1"/>
                </a:cxn>
                <a:cxn ang="0">
                  <a:pos x="215" y="1"/>
                </a:cxn>
                <a:cxn ang="0">
                  <a:pos x="200" y="12"/>
                </a:cxn>
                <a:cxn ang="0">
                  <a:pos x="188" y="24"/>
                </a:cxn>
                <a:cxn ang="0">
                  <a:pos x="177" y="37"/>
                </a:cxn>
                <a:cxn ang="0">
                  <a:pos x="165" y="50"/>
                </a:cxn>
                <a:cxn ang="0">
                  <a:pos x="143" y="76"/>
                </a:cxn>
                <a:cxn ang="0">
                  <a:pos x="132" y="89"/>
                </a:cxn>
                <a:cxn ang="0">
                  <a:pos x="119" y="101"/>
                </a:cxn>
                <a:cxn ang="0">
                  <a:pos x="119" y="101"/>
                </a:cxn>
                <a:cxn ang="0">
                  <a:pos x="103" y="115"/>
                </a:cxn>
                <a:cxn ang="0">
                  <a:pos x="89" y="131"/>
                </a:cxn>
                <a:cxn ang="0">
                  <a:pos x="59" y="162"/>
                </a:cxn>
                <a:cxn ang="0">
                  <a:pos x="31" y="194"/>
                </a:cxn>
                <a:cxn ang="0">
                  <a:pos x="1" y="225"/>
                </a:cxn>
                <a:cxn ang="0">
                  <a:pos x="1" y="225"/>
                </a:cxn>
                <a:cxn ang="0">
                  <a:pos x="0" y="228"/>
                </a:cxn>
                <a:cxn ang="0">
                  <a:pos x="0" y="229"/>
                </a:cxn>
                <a:cxn ang="0">
                  <a:pos x="1" y="233"/>
                </a:cxn>
                <a:cxn ang="0">
                  <a:pos x="5" y="234"/>
                </a:cxn>
                <a:cxn ang="0">
                  <a:pos x="8" y="234"/>
                </a:cxn>
                <a:cxn ang="0">
                  <a:pos x="9" y="233"/>
                </a:cxn>
                <a:cxn ang="0">
                  <a:pos x="9" y="233"/>
                </a:cxn>
                <a:cxn ang="0">
                  <a:pos x="37" y="204"/>
                </a:cxn>
                <a:cxn ang="0">
                  <a:pos x="64" y="174"/>
                </a:cxn>
                <a:cxn ang="0">
                  <a:pos x="92" y="145"/>
                </a:cxn>
                <a:cxn ang="0">
                  <a:pos x="119" y="116"/>
                </a:cxn>
                <a:cxn ang="0">
                  <a:pos x="119" y="116"/>
                </a:cxn>
                <a:cxn ang="0">
                  <a:pos x="132" y="103"/>
                </a:cxn>
                <a:cxn ang="0">
                  <a:pos x="144" y="89"/>
                </a:cxn>
                <a:cxn ang="0">
                  <a:pos x="168" y="61"/>
                </a:cxn>
                <a:cxn ang="0">
                  <a:pos x="181" y="48"/>
                </a:cxn>
                <a:cxn ang="0">
                  <a:pos x="192" y="35"/>
                </a:cxn>
                <a:cxn ang="0">
                  <a:pos x="205" y="22"/>
                </a:cxn>
                <a:cxn ang="0">
                  <a:pos x="220" y="12"/>
                </a:cxn>
                <a:cxn ang="0">
                  <a:pos x="220" y="12"/>
                </a:cxn>
                <a:cxn ang="0">
                  <a:pos x="221" y="9"/>
                </a:cxn>
                <a:cxn ang="0">
                  <a:pos x="222" y="8"/>
                </a:cxn>
                <a:cxn ang="0">
                  <a:pos x="221" y="3"/>
                </a:cxn>
                <a:cxn ang="0">
                  <a:pos x="220" y="1"/>
                </a:cxn>
                <a:cxn ang="0">
                  <a:pos x="219" y="0"/>
                </a:cxn>
                <a:cxn ang="0">
                  <a:pos x="216" y="0"/>
                </a:cxn>
                <a:cxn ang="0">
                  <a:pos x="215" y="1"/>
                </a:cxn>
                <a:cxn ang="0">
                  <a:pos x="215" y="1"/>
                </a:cxn>
              </a:cxnLst>
              <a:rect l="0" t="0" r="r" b="b"/>
              <a:pathLst>
                <a:path w="222" h="234">
                  <a:moveTo>
                    <a:pt x="215" y="1"/>
                  </a:moveTo>
                  <a:lnTo>
                    <a:pt x="215" y="1"/>
                  </a:lnTo>
                  <a:lnTo>
                    <a:pt x="200" y="12"/>
                  </a:lnTo>
                  <a:lnTo>
                    <a:pt x="188" y="24"/>
                  </a:lnTo>
                  <a:lnTo>
                    <a:pt x="177" y="37"/>
                  </a:lnTo>
                  <a:lnTo>
                    <a:pt x="165" y="50"/>
                  </a:lnTo>
                  <a:lnTo>
                    <a:pt x="143" y="76"/>
                  </a:lnTo>
                  <a:lnTo>
                    <a:pt x="132" y="89"/>
                  </a:lnTo>
                  <a:lnTo>
                    <a:pt x="119" y="101"/>
                  </a:lnTo>
                  <a:lnTo>
                    <a:pt x="119" y="101"/>
                  </a:lnTo>
                  <a:lnTo>
                    <a:pt x="103" y="115"/>
                  </a:lnTo>
                  <a:lnTo>
                    <a:pt x="89" y="131"/>
                  </a:lnTo>
                  <a:lnTo>
                    <a:pt x="59" y="162"/>
                  </a:lnTo>
                  <a:lnTo>
                    <a:pt x="31" y="194"/>
                  </a:lnTo>
                  <a:lnTo>
                    <a:pt x="1" y="225"/>
                  </a:lnTo>
                  <a:lnTo>
                    <a:pt x="1" y="225"/>
                  </a:lnTo>
                  <a:lnTo>
                    <a:pt x="0" y="228"/>
                  </a:lnTo>
                  <a:lnTo>
                    <a:pt x="0" y="229"/>
                  </a:lnTo>
                  <a:lnTo>
                    <a:pt x="1" y="233"/>
                  </a:lnTo>
                  <a:lnTo>
                    <a:pt x="5" y="234"/>
                  </a:lnTo>
                  <a:lnTo>
                    <a:pt x="8" y="234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37" y="204"/>
                  </a:lnTo>
                  <a:lnTo>
                    <a:pt x="64" y="174"/>
                  </a:lnTo>
                  <a:lnTo>
                    <a:pt x="92" y="145"/>
                  </a:lnTo>
                  <a:lnTo>
                    <a:pt x="119" y="116"/>
                  </a:lnTo>
                  <a:lnTo>
                    <a:pt x="119" y="116"/>
                  </a:lnTo>
                  <a:lnTo>
                    <a:pt x="132" y="103"/>
                  </a:lnTo>
                  <a:lnTo>
                    <a:pt x="144" y="89"/>
                  </a:lnTo>
                  <a:lnTo>
                    <a:pt x="168" y="61"/>
                  </a:lnTo>
                  <a:lnTo>
                    <a:pt x="181" y="48"/>
                  </a:lnTo>
                  <a:lnTo>
                    <a:pt x="192" y="35"/>
                  </a:lnTo>
                  <a:lnTo>
                    <a:pt x="205" y="22"/>
                  </a:lnTo>
                  <a:lnTo>
                    <a:pt x="220" y="12"/>
                  </a:lnTo>
                  <a:lnTo>
                    <a:pt x="220" y="12"/>
                  </a:lnTo>
                  <a:lnTo>
                    <a:pt x="221" y="9"/>
                  </a:lnTo>
                  <a:lnTo>
                    <a:pt x="222" y="8"/>
                  </a:lnTo>
                  <a:lnTo>
                    <a:pt x="221" y="3"/>
                  </a:lnTo>
                  <a:lnTo>
                    <a:pt x="220" y="1"/>
                  </a:lnTo>
                  <a:lnTo>
                    <a:pt x="219" y="0"/>
                  </a:lnTo>
                  <a:lnTo>
                    <a:pt x="216" y="0"/>
                  </a:lnTo>
                  <a:lnTo>
                    <a:pt x="215" y="1"/>
                  </a:lnTo>
                  <a:lnTo>
                    <a:pt x="21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19" name="Freeform 431"/>
            <p:cNvSpPr/>
            <p:nvPr/>
          </p:nvSpPr>
          <p:spPr bwMode="auto">
            <a:xfrm>
              <a:off x="6845301" y="1349375"/>
              <a:ext cx="57150" cy="55563"/>
            </a:xfrm>
            <a:custGeom>
              <a:avLst/>
              <a:gdLst/>
              <a:ahLst/>
              <a:cxnLst>
                <a:cxn ang="0">
                  <a:pos x="133" y="2"/>
                </a:cxn>
                <a:cxn ang="0">
                  <a:pos x="133" y="2"/>
                </a:cxn>
                <a:cxn ang="0">
                  <a:pos x="99" y="32"/>
                </a:cxn>
                <a:cxn ang="0">
                  <a:pos x="65" y="62"/>
                </a:cxn>
                <a:cxn ang="0">
                  <a:pos x="32" y="94"/>
                </a:cxn>
                <a:cxn ang="0">
                  <a:pos x="2" y="128"/>
                </a:cxn>
                <a:cxn ang="0">
                  <a:pos x="2" y="128"/>
                </a:cxn>
                <a:cxn ang="0">
                  <a:pos x="0" y="129"/>
                </a:cxn>
                <a:cxn ang="0">
                  <a:pos x="0" y="132"/>
                </a:cxn>
                <a:cxn ang="0">
                  <a:pos x="2" y="136"/>
                </a:cxn>
                <a:cxn ang="0">
                  <a:pos x="6" y="137"/>
                </a:cxn>
                <a:cxn ang="0">
                  <a:pos x="7" y="137"/>
                </a:cxn>
                <a:cxn ang="0">
                  <a:pos x="10" y="136"/>
                </a:cxn>
                <a:cxn ang="0">
                  <a:pos x="10" y="136"/>
                </a:cxn>
                <a:cxn ang="0">
                  <a:pos x="41" y="102"/>
                </a:cxn>
                <a:cxn ang="0">
                  <a:pos x="74" y="70"/>
                </a:cxn>
                <a:cxn ang="0">
                  <a:pos x="106" y="40"/>
                </a:cxn>
                <a:cxn ang="0">
                  <a:pos x="140" y="10"/>
                </a:cxn>
                <a:cxn ang="0">
                  <a:pos x="140" y="10"/>
                </a:cxn>
                <a:cxn ang="0">
                  <a:pos x="142" y="7"/>
                </a:cxn>
                <a:cxn ang="0">
                  <a:pos x="143" y="6"/>
                </a:cxn>
                <a:cxn ang="0">
                  <a:pos x="142" y="3"/>
                </a:cxn>
                <a:cxn ang="0">
                  <a:pos x="140" y="2"/>
                </a:cxn>
                <a:cxn ang="0">
                  <a:pos x="136" y="0"/>
                </a:cxn>
                <a:cxn ang="0">
                  <a:pos x="135" y="1"/>
                </a:cxn>
                <a:cxn ang="0">
                  <a:pos x="133" y="2"/>
                </a:cxn>
                <a:cxn ang="0">
                  <a:pos x="133" y="2"/>
                </a:cxn>
              </a:cxnLst>
              <a:rect l="0" t="0" r="r" b="b"/>
              <a:pathLst>
                <a:path w="143" h="137">
                  <a:moveTo>
                    <a:pt x="133" y="2"/>
                  </a:moveTo>
                  <a:lnTo>
                    <a:pt x="133" y="2"/>
                  </a:lnTo>
                  <a:lnTo>
                    <a:pt x="99" y="32"/>
                  </a:lnTo>
                  <a:lnTo>
                    <a:pt x="65" y="62"/>
                  </a:lnTo>
                  <a:lnTo>
                    <a:pt x="32" y="94"/>
                  </a:lnTo>
                  <a:lnTo>
                    <a:pt x="2" y="128"/>
                  </a:lnTo>
                  <a:lnTo>
                    <a:pt x="2" y="128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2" y="136"/>
                  </a:lnTo>
                  <a:lnTo>
                    <a:pt x="6" y="137"/>
                  </a:lnTo>
                  <a:lnTo>
                    <a:pt x="7" y="137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41" y="102"/>
                  </a:lnTo>
                  <a:lnTo>
                    <a:pt x="74" y="70"/>
                  </a:lnTo>
                  <a:lnTo>
                    <a:pt x="106" y="40"/>
                  </a:lnTo>
                  <a:lnTo>
                    <a:pt x="140" y="10"/>
                  </a:lnTo>
                  <a:lnTo>
                    <a:pt x="140" y="10"/>
                  </a:lnTo>
                  <a:lnTo>
                    <a:pt x="142" y="7"/>
                  </a:lnTo>
                  <a:lnTo>
                    <a:pt x="143" y="6"/>
                  </a:lnTo>
                  <a:lnTo>
                    <a:pt x="142" y="3"/>
                  </a:lnTo>
                  <a:lnTo>
                    <a:pt x="140" y="2"/>
                  </a:lnTo>
                  <a:lnTo>
                    <a:pt x="136" y="0"/>
                  </a:lnTo>
                  <a:lnTo>
                    <a:pt x="135" y="1"/>
                  </a:lnTo>
                  <a:lnTo>
                    <a:pt x="133" y="2"/>
                  </a:lnTo>
                  <a:lnTo>
                    <a:pt x="13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20" name="Freeform 432"/>
            <p:cNvSpPr/>
            <p:nvPr/>
          </p:nvSpPr>
          <p:spPr bwMode="auto">
            <a:xfrm>
              <a:off x="6569076" y="1028700"/>
              <a:ext cx="98425" cy="95250"/>
            </a:xfrm>
            <a:custGeom>
              <a:avLst/>
              <a:gdLst/>
              <a:ahLst/>
              <a:cxnLst>
                <a:cxn ang="0">
                  <a:pos x="237" y="1"/>
                </a:cxn>
                <a:cxn ang="0">
                  <a:pos x="237" y="1"/>
                </a:cxn>
                <a:cxn ang="0">
                  <a:pos x="219" y="11"/>
                </a:cxn>
                <a:cxn ang="0">
                  <a:pos x="203" y="25"/>
                </a:cxn>
                <a:cxn ang="0">
                  <a:pos x="186" y="39"/>
                </a:cxn>
                <a:cxn ang="0">
                  <a:pos x="170" y="53"/>
                </a:cxn>
                <a:cxn ang="0">
                  <a:pos x="141" y="83"/>
                </a:cxn>
                <a:cxn ang="0">
                  <a:pos x="113" y="115"/>
                </a:cxn>
                <a:cxn ang="0">
                  <a:pos x="113" y="115"/>
                </a:cxn>
                <a:cxn ang="0">
                  <a:pos x="94" y="130"/>
                </a:cxn>
                <a:cxn ang="0">
                  <a:pos x="75" y="147"/>
                </a:cxn>
                <a:cxn ang="0">
                  <a:pos x="55" y="163"/>
                </a:cxn>
                <a:cxn ang="0">
                  <a:pos x="37" y="180"/>
                </a:cxn>
                <a:cxn ang="0">
                  <a:pos x="37" y="180"/>
                </a:cxn>
                <a:cxn ang="0">
                  <a:pos x="26" y="192"/>
                </a:cxn>
                <a:cxn ang="0">
                  <a:pos x="15" y="205"/>
                </a:cxn>
                <a:cxn ang="0">
                  <a:pos x="5" y="218"/>
                </a:cxn>
                <a:cxn ang="0">
                  <a:pos x="3" y="226"/>
                </a:cxn>
                <a:cxn ang="0">
                  <a:pos x="0" y="232"/>
                </a:cxn>
                <a:cxn ang="0">
                  <a:pos x="0" y="232"/>
                </a:cxn>
                <a:cxn ang="0">
                  <a:pos x="0" y="235"/>
                </a:cxn>
                <a:cxn ang="0">
                  <a:pos x="2" y="238"/>
                </a:cxn>
                <a:cxn ang="0">
                  <a:pos x="4" y="240"/>
                </a:cxn>
                <a:cxn ang="0">
                  <a:pos x="7" y="240"/>
                </a:cxn>
                <a:cxn ang="0">
                  <a:pos x="9" y="239"/>
                </a:cxn>
                <a:cxn ang="0">
                  <a:pos x="11" y="238"/>
                </a:cxn>
                <a:cxn ang="0">
                  <a:pos x="12" y="236"/>
                </a:cxn>
                <a:cxn ang="0">
                  <a:pos x="12" y="236"/>
                </a:cxn>
                <a:cxn ang="0">
                  <a:pos x="15" y="227"/>
                </a:cxn>
                <a:cxn ang="0">
                  <a:pos x="19" y="219"/>
                </a:cxn>
                <a:cxn ang="0">
                  <a:pos x="24" y="210"/>
                </a:cxn>
                <a:cxn ang="0">
                  <a:pos x="32" y="202"/>
                </a:cxn>
                <a:cxn ang="0">
                  <a:pos x="46" y="188"/>
                </a:cxn>
                <a:cxn ang="0">
                  <a:pos x="59" y="175"/>
                </a:cxn>
                <a:cxn ang="0">
                  <a:pos x="59" y="175"/>
                </a:cxn>
                <a:cxn ang="0">
                  <a:pos x="73" y="161"/>
                </a:cxn>
                <a:cxn ang="0">
                  <a:pos x="89" y="149"/>
                </a:cxn>
                <a:cxn ang="0">
                  <a:pos x="105" y="136"/>
                </a:cxn>
                <a:cxn ang="0">
                  <a:pos x="121" y="123"/>
                </a:cxn>
                <a:cxn ang="0">
                  <a:pos x="121" y="123"/>
                </a:cxn>
                <a:cxn ang="0">
                  <a:pos x="149" y="93"/>
                </a:cxn>
                <a:cxn ang="0">
                  <a:pos x="178" y="62"/>
                </a:cxn>
                <a:cxn ang="0">
                  <a:pos x="193" y="48"/>
                </a:cxn>
                <a:cxn ang="0">
                  <a:pos x="210" y="34"/>
                </a:cxn>
                <a:cxn ang="0">
                  <a:pos x="225" y="22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5" y="9"/>
                </a:cxn>
                <a:cxn ang="0">
                  <a:pos x="246" y="8"/>
                </a:cxn>
                <a:cxn ang="0">
                  <a:pos x="245" y="4"/>
                </a:cxn>
                <a:cxn ang="0">
                  <a:pos x="242" y="1"/>
                </a:cxn>
                <a:cxn ang="0">
                  <a:pos x="240" y="0"/>
                </a:cxn>
                <a:cxn ang="0">
                  <a:pos x="237" y="1"/>
                </a:cxn>
                <a:cxn ang="0">
                  <a:pos x="237" y="1"/>
                </a:cxn>
              </a:cxnLst>
              <a:rect l="0" t="0" r="r" b="b"/>
              <a:pathLst>
                <a:path w="246" h="240">
                  <a:moveTo>
                    <a:pt x="237" y="1"/>
                  </a:moveTo>
                  <a:lnTo>
                    <a:pt x="237" y="1"/>
                  </a:lnTo>
                  <a:lnTo>
                    <a:pt x="219" y="11"/>
                  </a:lnTo>
                  <a:lnTo>
                    <a:pt x="203" y="25"/>
                  </a:lnTo>
                  <a:lnTo>
                    <a:pt x="186" y="39"/>
                  </a:lnTo>
                  <a:lnTo>
                    <a:pt x="170" y="53"/>
                  </a:lnTo>
                  <a:lnTo>
                    <a:pt x="141" y="83"/>
                  </a:lnTo>
                  <a:lnTo>
                    <a:pt x="113" y="115"/>
                  </a:lnTo>
                  <a:lnTo>
                    <a:pt x="113" y="115"/>
                  </a:lnTo>
                  <a:lnTo>
                    <a:pt x="94" y="130"/>
                  </a:lnTo>
                  <a:lnTo>
                    <a:pt x="75" y="147"/>
                  </a:lnTo>
                  <a:lnTo>
                    <a:pt x="55" y="163"/>
                  </a:lnTo>
                  <a:lnTo>
                    <a:pt x="37" y="180"/>
                  </a:lnTo>
                  <a:lnTo>
                    <a:pt x="37" y="180"/>
                  </a:lnTo>
                  <a:lnTo>
                    <a:pt x="26" y="192"/>
                  </a:lnTo>
                  <a:lnTo>
                    <a:pt x="15" y="205"/>
                  </a:lnTo>
                  <a:lnTo>
                    <a:pt x="5" y="218"/>
                  </a:lnTo>
                  <a:lnTo>
                    <a:pt x="3" y="226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0" y="235"/>
                  </a:lnTo>
                  <a:lnTo>
                    <a:pt x="2" y="238"/>
                  </a:lnTo>
                  <a:lnTo>
                    <a:pt x="4" y="240"/>
                  </a:lnTo>
                  <a:lnTo>
                    <a:pt x="7" y="240"/>
                  </a:lnTo>
                  <a:lnTo>
                    <a:pt x="9" y="239"/>
                  </a:lnTo>
                  <a:lnTo>
                    <a:pt x="11" y="238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5" y="227"/>
                  </a:lnTo>
                  <a:lnTo>
                    <a:pt x="19" y="219"/>
                  </a:lnTo>
                  <a:lnTo>
                    <a:pt x="24" y="210"/>
                  </a:lnTo>
                  <a:lnTo>
                    <a:pt x="32" y="202"/>
                  </a:lnTo>
                  <a:lnTo>
                    <a:pt x="46" y="188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73" y="161"/>
                  </a:lnTo>
                  <a:lnTo>
                    <a:pt x="89" y="149"/>
                  </a:lnTo>
                  <a:lnTo>
                    <a:pt x="105" y="136"/>
                  </a:lnTo>
                  <a:lnTo>
                    <a:pt x="121" y="123"/>
                  </a:lnTo>
                  <a:lnTo>
                    <a:pt x="121" y="123"/>
                  </a:lnTo>
                  <a:lnTo>
                    <a:pt x="149" y="93"/>
                  </a:lnTo>
                  <a:lnTo>
                    <a:pt x="178" y="62"/>
                  </a:lnTo>
                  <a:lnTo>
                    <a:pt x="193" y="48"/>
                  </a:lnTo>
                  <a:lnTo>
                    <a:pt x="210" y="34"/>
                  </a:lnTo>
                  <a:lnTo>
                    <a:pt x="225" y="22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5" y="9"/>
                  </a:lnTo>
                  <a:lnTo>
                    <a:pt x="246" y="8"/>
                  </a:lnTo>
                  <a:lnTo>
                    <a:pt x="245" y="4"/>
                  </a:lnTo>
                  <a:lnTo>
                    <a:pt x="242" y="1"/>
                  </a:lnTo>
                  <a:lnTo>
                    <a:pt x="240" y="0"/>
                  </a:lnTo>
                  <a:lnTo>
                    <a:pt x="237" y="1"/>
                  </a:lnTo>
                  <a:lnTo>
                    <a:pt x="23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21" name="Freeform 433"/>
            <p:cNvSpPr/>
            <p:nvPr/>
          </p:nvSpPr>
          <p:spPr bwMode="auto">
            <a:xfrm>
              <a:off x="6599238" y="1033463"/>
              <a:ext cx="157163" cy="158750"/>
            </a:xfrm>
            <a:custGeom>
              <a:avLst/>
              <a:gdLst/>
              <a:ahLst/>
              <a:cxnLst>
                <a:cxn ang="0">
                  <a:pos x="388" y="2"/>
                </a:cxn>
                <a:cxn ang="0">
                  <a:pos x="383" y="10"/>
                </a:cxn>
                <a:cxn ang="0">
                  <a:pos x="378" y="12"/>
                </a:cxn>
                <a:cxn ang="0">
                  <a:pos x="349" y="40"/>
                </a:cxn>
                <a:cxn ang="0">
                  <a:pos x="336" y="52"/>
                </a:cxn>
                <a:cxn ang="0">
                  <a:pos x="294" y="85"/>
                </a:cxn>
                <a:cxn ang="0">
                  <a:pos x="267" y="108"/>
                </a:cxn>
                <a:cxn ang="0">
                  <a:pos x="188" y="184"/>
                </a:cxn>
                <a:cxn ang="0">
                  <a:pos x="165" y="209"/>
                </a:cxn>
                <a:cxn ang="0">
                  <a:pos x="93" y="286"/>
                </a:cxn>
                <a:cxn ang="0">
                  <a:pos x="72" y="308"/>
                </a:cxn>
                <a:cxn ang="0">
                  <a:pos x="51" y="331"/>
                </a:cxn>
                <a:cxn ang="0">
                  <a:pos x="40" y="346"/>
                </a:cxn>
                <a:cxn ang="0">
                  <a:pos x="27" y="370"/>
                </a:cxn>
                <a:cxn ang="0">
                  <a:pos x="14" y="383"/>
                </a:cxn>
                <a:cxn ang="0">
                  <a:pos x="4" y="387"/>
                </a:cxn>
                <a:cxn ang="0">
                  <a:pos x="0" y="389"/>
                </a:cxn>
                <a:cxn ang="0">
                  <a:pos x="2" y="397"/>
                </a:cxn>
                <a:cxn ang="0">
                  <a:pos x="6" y="399"/>
                </a:cxn>
                <a:cxn ang="0">
                  <a:pos x="14" y="395"/>
                </a:cxn>
                <a:cxn ang="0">
                  <a:pos x="31" y="383"/>
                </a:cxn>
                <a:cxn ang="0">
                  <a:pos x="48" y="362"/>
                </a:cxn>
                <a:cxn ang="0">
                  <a:pos x="72" y="327"/>
                </a:cxn>
                <a:cxn ang="0">
                  <a:pos x="81" y="316"/>
                </a:cxn>
                <a:cxn ang="0">
                  <a:pos x="136" y="257"/>
                </a:cxn>
                <a:cxn ang="0">
                  <a:pos x="189" y="200"/>
                </a:cxn>
                <a:cxn ang="0">
                  <a:pos x="248" y="141"/>
                </a:cxn>
                <a:cxn ang="0">
                  <a:pos x="310" y="86"/>
                </a:cxn>
                <a:cxn ang="0">
                  <a:pos x="341" y="60"/>
                </a:cxn>
                <a:cxn ang="0">
                  <a:pos x="371" y="34"/>
                </a:cxn>
                <a:cxn ang="0">
                  <a:pos x="379" y="27"/>
                </a:cxn>
                <a:cxn ang="0">
                  <a:pos x="394" y="14"/>
                </a:cxn>
                <a:cxn ang="0">
                  <a:pos x="399" y="6"/>
                </a:cxn>
                <a:cxn ang="0">
                  <a:pos x="399" y="4"/>
                </a:cxn>
                <a:cxn ang="0">
                  <a:pos x="395" y="0"/>
                </a:cxn>
                <a:cxn ang="0">
                  <a:pos x="390" y="1"/>
                </a:cxn>
                <a:cxn ang="0">
                  <a:pos x="388" y="2"/>
                </a:cxn>
              </a:cxnLst>
              <a:rect l="0" t="0" r="r" b="b"/>
              <a:pathLst>
                <a:path w="399" h="399">
                  <a:moveTo>
                    <a:pt x="388" y="2"/>
                  </a:moveTo>
                  <a:lnTo>
                    <a:pt x="388" y="2"/>
                  </a:lnTo>
                  <a:lnTo>
                    <a:pt x="386" y="8"/>
                  </a:lnTo>
                  <a:lnTo>
                    <a:pt x="383" y="10"/>
                  </a:lnTo>
                  <a:lnTo>
                    <a:pt x="380" y="10"/>
                  </a:lnTo>
                  <a:lnTo>
                    <a:pt x="378" y="12"/>
                  </a:lnTo>
                  <a:lnTo>
                    <a:pt x="378" y="12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36" y="52"/>
                  </a:lnTo>
                  <a:lnTo>
                    <a:pt x="322" y="63"/>
                  </a:lnTo>
                  <a:lnTo>
                    <a:pt x="294" y="85"/>
                  </a:lnTo>
                  <a:lnTo>
                    <a:pt x="294" y="85"/>
                  </a:lnTo>
                  <a:lnTo>
                    <a:pt x="267" y="108"/>
                  </a:lnTo>
                  <a:lnTo>
                    <a:pt x="240" y="133"/>
                  </a:lnTo>
                  <a:lnTo>
                    <a:pt x="188" y="184"/>
                  </a:lnTo>
                  <a:lnTo>
                    <a:pt x="188" y="184"/>
                  </a:lnTo>
                  <a:lnTo>
                    <a:pt x="165" y="209"/>
                  </a:lnTo>
                  <a:lnTo>
                    <a:pt x="140" y="235"/>
                  </a:lnTo>
                  <a:lnTo>
                    <a:pt x="93" y="286"/>
                  </a:lnTo>
                  <a:lnTo>
                    <a:pt x="93" y="286"/>
                  </a:lnTo>
                  <a:lnTo>
                    <a:pt x="72" y="308"/>
                  </a:lnTo>
                  <a:lnTo>
                    <a:pt x="51" y="331"/>
                  </a:lnTo>
                  <a:lnTo>
                    <a:pt x="51" y="331"/>
                  </a:lnTo>
                  <a:lnTo>
                    <a:pt x="46" y="338"/>
                  </a:lnTo>
                  <a:lnTo>
                    <a:pt x="40" y="346"/>
                  </a:lnTo>
                  <a:lnTo>
                    <a:pt x="32" y="363"/>
                  </a:lnTo>
                  <a:lnTo>
                    <a:pt x="27" y="370"/>
                  </a:lnTo>
                  <a:lnTo>
                    <a:pt x="22" y="376"/>
                  </a:lnTo>
                  <a:lnTo>
                    <a:pt x="14" y="383"/>
                  </a:lnTo>
                  <a:lnTo>
                    <a:pt x="4" y="387"/>
                  </a:lnTo>
                  <a:lnTo>
                    <a:pt x="4" y="387"/>
                  </a:lnTo>
                  <a:lnTo>
                    <a:pt x="1" y="388"/>
                  </a:lnTo>
                  <a:lnTo>
                    <a:pt x="0" y="389"/>
                  </a:lnTo>
                  <a:lnTo>
                    <a:pt x="0" y="395"/>
                  </a:lnTo>
                  <a:lnTo>
                    <a:pt x="2" y="397"/>
                  </a:lnTo>
                  <a:lnTo>
                    <a:pt x="4" y="399"/>
                  </a:lnTo>
                  <a:lnTo>
                    <a:pt x="6" y="399"/>
                  </a:lnTo>
                  <a:lnTo>
                    <a:pt x="6" y="399"/>
                  </a:lnTo>
                  <a:lnTo>
                    <a:pt x="14" y="395"/>
                  </a:lnTo>
                  <a:lnTo>
                    <a:pt x="19" y="392"/>
                  </a:lnTo>
                  <a:lnTo>
                    <a:pt x="31" y="383"/>
                  </a:lnTo>
                  <a:lnTo>
                    <a:pt x="40" y="374"/>
                  </a:lnTo>
                  <a:lnTo>
                    <a:pt x="48" y="362"/>
                  </a:lnTo>
                  <a:lnTo>
                    <a:pt x="64" y="338"/>
                  </a:lnTo>
                  <a:lnTo>
                    <a:pt x="72" y="327"/>
                  </a:lnTo>
                  <a:lnTo>
                    <a:pt x="81" y="316"/>
                  </a:lnTo>
                  <a:lnTo>
                    <a:pt x="81" y="316"/>
                  </a:lnTo>
                  <a:lnTo>
                    <a:pt x="108" y="287"/>
                  </a:lnTo>
                  <a:lnTo>
                    <a:pt x="136" y="257"/>
                  </a:lnTo>
                  <a:lnTo>
                    <a:pt x="162" y="227"/>
                  </a:lnTo>
                  <a:lnTo>
                    <a:pt x="189" y="200"/>
                  </a:lnTo>
                  <a:lnTo>
                    <a:pt x="189" y="200"/>
                  </a:lnTo>
                  <a:lnTo>
                    <a:pt x="248" y="141"/>
                  </a:lnTo>
                  <a:lnTo>
                    <a:pt x="280" y="11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41" y="60"/>
                  </a:lnTo>
                  <a:lnTo>
                    <a:pt x="357" y="48"/>
                  </a:lnTo>
                  <a:lnTo>
                    <a:pt x="371" y="34"/>
                  </a:lnTo>
                  <a:lnTo>
                    <a:pt x="371" y="34"/>
                  </a:lnTo>
                  <a:lnTo>
                    <a:pt x="379" y="27"/>
                  </a:lnTo>
                  <a:lnTo>
                    <a:pt x="387" y="22"/>
                  </a:lnTo>
                  <a:lnTo>
                    <a:pt x="394" y="14"/>
                  </a:lnTo>
                  <a:lnTo>
                    <a:pt x="397" y="10"/>
                  </a:lnTo>
                  <a:lnTo>
                    <a:pt x="399" y="6"/>
                  </a:lnTo>
                  <a:lnTo>
                    <a:pt x="399" y="6"/>
                  </a:lnTo>
                  <a:lnTo>
                    <a:pt x="399" y="4"/>
                  </a:lnTo>
                  <a:lnTo>
                    <a:pt x="399" y="1"/>
                  </a:lnTo>
                  <a:lnTo>
                    <a:pt x="395" y="0"/>
                  </a:lnTo>
                  <a:lnTo>
                    <a:pt x="391" y="0"/>
                  </a:lnTo>
                  <a:lnTo>
                    <a:pt x="390" y="1"/>
                  </a:lnTo>
                  <a:lnTo>
                    <a:pt x="388" y="2"/>
                  </a:lnTo>
                  <a:lnTo>
                    <a:pt x="38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22" name="Freeform 434"/>
            <p:cNvSpPr/>
            <p:nvPr/>
          </p:nvSpPr>
          <p:spPr bwMode="auto">
            <a:xfrm>
              <a:off x="6678613" y="1082675"/>
              <a:ext cx="107950" cy="120650"/>
            </a:xfrm>
            <a:custGeom>
              <a:avLst/>
              <a:gdLst/>
              <a:ahLst/>
              <a:cxnLst>
                <a:cxn ang="0">
                  <a:pos x="264" y="1"/>
                </a:cxn>
                <a:cxn ang="0">
                  <a:pos x="264" y="1"/>
                </a:cxn>
                <a:cxn ang="0">
                  <a:pos x="245" y="14"/>
                </a:cxn>
                <a:cxn ang="0">
                  <a:pos x="228" y="30"/>
                </a:cxn>
                <a:cxn ang="0">
                  <a:pos x="211" y="47"/>
                </a:cxn>
                <a:cxn ang="0">
                  <a:pos x="195" y="65"/>
                </a:cxn>
                <a:cxn ang="0">
                  <a:pos x="195" y="65"/>
                </a:cxn>
                <a:cxn ang="0">
                  <a:pos x="177" y="86"/>
                </a:cxn>
                <a:cxn ang="0">
                  <a:pos x="158" y="107"/>
                </a:cxn>
                <a:cxn ang="0">
                  <a:pos x="139" y="129"/>
                </a:cxn>
                <a:cxn ang="0">
                  <a:pos x="120" y="150"/>
                </a:cxn>
                <a:cxn ang="0">
                  <a:pos x="120" y="150"/>
                </a:cxn>
                <a:cxn ang="0">
                  <a:pos x="103" y="173"/>
                </a:cxn>
                <a:cxn ang="0">
                  <a:pos x="86" y="195"/>
                </a:cxn>
                <a:cxn ang="0">
                  <a:pos x="69" y="217"/>
                </a:cxn>
                <a:cxn ang="0">
                  <a:pos x="51" y="239"/>
                </a:cxn>
                <a:cxn ang="0">
                  <a:pos x="51" y="239"/>
                </a:cxn>
                <a:cxn ang="0">
                  <a:pos x="44" y="246"/>
                </a:cxn>
                <a:cxn ang="0">
                  <a:pos x="37" y="251"/>
                </a:cxn>
                <a:cxn ang="0">
                  <a:pos x="21" y="264"/>
                </a:cxn>
                <a:cxn ang="0">
                  <a:pos x="13" y="271"/>
                </a:cxn>
                <a:cxn ang="0">
                  <a:pos x="6" y="279"/>
                </a:cxn>
                <a:cxn ang="0">
                  <a:pos x="3" y="286"/>
                </a:cxn>
                <a:cxn ang="0">
                  <a:pos x="0" y="296"/>
                </a:cxn>
                <a:cxn ang="0">
                  <a:pos x="0" y="296"/>
                </a:cxn>
                <a:cxn ang="0">
                  <a:pos x="0" y="298"/>
                </a:cxn>
                <a:cxn ang="0">
                  <a:pos x="0" y="299"/>
                </a:cxn>
                <a:cxn ang="0">
                  <a:pos x="4" y="302"/>
                </a:cxn>
                <a:cxn ang="0">
                  <a:pos x="6" y="302"/>
                </a:cxn>
                <a:cxn ang="0">
                  <a:pos x="8" y="302"/>
                </a:cxn>
                <a:cxn ang="0">
                  <a:pos x="9" y="301"/>
                </a:cxn>
                <a:cxn ang="0">
                  <a:pos x="10" y="298"/>
                </a:cxn>
                <a:cxn ang="0">
                  <a:pos x="10" y="298"/>
                </a:cxn>
                <a:cxn ang="0">
                  <a:pos x="13" y="290"/>
                </a:cxn>
                <a:cxn ang="0">
                  <a:pos x="18" y="282"/>
                </a:cxn>
                <a:cxn ang="0">
                  <a:pos x="26" y="275"/>
                </a:cxn>
                <a:cxn ang="0">
                  <a:pos x="34" y="267"/>
                </a:cxn>
                <a:cxn ang="0">
                  <a:pos x="51" y="252"/>
                </a:cxn>
                <a:cxn ang="0">
                  <a:pos x="65" y="239"/>
                </a:cxn>
                <a:cxn ang="0">
                  <a:pos x="65" y="239"/>
                </a:cxn>
                <a:cxn ang="0">
                  <a:pos x="81" y="222"/>
                </a:cxn>
                <a:cxn ang="0">
                  <a:pos x="95" y="204"/>
                </a:cxn>
                <a:cxn ang="0">
                  <a:pos x="124" y="166"/>
                </a:cxn>
                <a:cxn ang="0">
                  <a:pos x="124" y="166"/>
                </a:cxn>
                <a:cxn ang="0">
                  <a:pos x="141" y="144"/>
                </a:cxn>
                <a:cxn ang="0">
                  <a:pos x="160" y="123"/>
                </a:cxn>
                <a:cxn ang="0">
                  <a:pos x="196" y="81"/>
                </a:cxn>
                <a:cxn ang="0">
                  <a:pos x="196" y="81"/>
                </a:cxn>
                <a:cxn ang="0">
                  <a:pos x="213" y="61"/>
                </a:cxn>
                <a:cxn ang="0">
                  <a:pos x="230" y="43"/>
                </a:cxn>
                <a:cxn ang="0">
                  <a:pos x="250" y="26"/>
                </a:cxn>
                <a:cxn ang="0">
                  <a:pos x="259" y="18"/>
                </a:cxn>
                <a:cxn ang="0">
                  <a:pos x="271" y="10"/>
                </a:cxn>
                <a:cxn ang="0">
                  <a:pos x="271" y="10"/>
                </a:cxn>
                <a:cxn ang="0">
                  <a:pos x="272" y="9"/>
                </a:cxn>
                <a:cxn ang="0">
                  <a:pos x="273" y="7"/>
                </a:cxn>
                <a:cxn ang="0">
                  <a:pos x="272" y="3"/>
                </a:cxn>
                <a:cxn ang="0">
                  <a:pos x="269" y="0"/>
                </a:cxn>
                <a:cxn ang="0">
                  <a:pos x="267" y="0"/>
                </a:cxn>
                <a:cxn ang="0">
                  <a:pos x="264" y="1"/>
                </a:cxn>
                <a:cxn ang="0">
                  <a:pos x="264" y="1"/>
                </a:cxn>
              </a:cxnLst>
              <a:rect l="0" t="0" r="r" b="b"/>
              <a:pathLst>
                <a:path w="273" h="302">
                  <a:moveTo>
                    <a:pt x="264" y="1"/>
                  </a:moveTo>
                  <a:lnTo>
                    <a:pt x="264" y="1"/>
                  </a:lnTo>
                  <a:lnTo>
                    <a:pt x="245" y="14"/>
                  </a:lnTo>
                  <a:lnTo>
                    <a:pt x="228" y="30"/>
                  </a:lnTo>
                  <a:lnTo>
                    <a:pt x="211" y="47"/>
                  </a:lnTo>
                  <a:lnTo>
                    <a:pt x="195" y="65"/>
                  </a:lnTo>
                  <a:lnTo>
                    <a:pt x="195" y="65"/>
                  </a:lnTo>
                  <a:lnTo>
                    <a:pt x="177" y="86"/>
                  </a:lnTo>
                  <a:lnTo>
                    <a:pt x="158" y="107"/>
                  </a:lnTo>
                  <a:lnTo>
                    <a:pt x="139" y="129"/>
                  </a:lnTo>
                  <a:lnTo>
                    <a:pt x="120" y="150"/>
                  </a:lnTo>
                  <a:lnTo>
                    <a:pt x="120" y="150"/>
                  </a:lnTo>
                  <a:lnTo>
                    <a:pt x="103" y="173"/>
                  </a:lnTo>
                  <a:lnTo>
                    <a:pt x="86" y="195"/>
                  </a:lnTo>
                  <a:lnTo>
                    <a:pt x="69" y="217"/>
                  </a:lnTo>
                  <a:lnTo>
                    <a:pt x="51" y="239"/>
                  </a:lnTo>
                  <a:lnTo>
                    <a:pt x="51" y="239"/>
                  </a:lnTo>
                  <a:lnTo>
                    <a:pt x="44" y="246"/>
                  </a:lnTo>
                  <a:lnTo>
                    <a:pt x="37" y="251"/>
                  </a:lnTo>
                  <a:lnTo>
                    <a:pt x="21" y="264"/>
                  </a:lnTo>
                  <a:lnTo>
                    <a:pt x="13" y="271"/>
                  </a:lnTo>
                  <a:lnTo>
                    <a:pt x="6" y="279"/>
                  </a:lnTo>
                  <a:lnTo>
                    <a:pt x="3" y="286"/>
                  </a:lnTo>
                  <a:lnTo>
                    <a:pt x="0" y="296"/>
                  </a:lnTo>
                  <a:lnTo>
                    <a:pt x="0" y="296"/>
                  </a:lnTo>
                  <a:lnTo>
                    <a:pt x="0" y="298"/>
                  </a:lnTo>
                  <a:lnTo>
                    <a:pt x="0" y="299"/>
                  </a:lnTo>
                  <a:lnTo>
                    <a:pt x="4" y="302"/>
                  </a:lnTo>
                  <a:lnTo>
                    <a:pt x="6" y="302"/>
                  </a:lnTo>
                  <a:lnTo>
                    <a:pt x="8" y="302"/>
                  </a:lnTo>
                  <a:lnTo>
                    <a:pt x="9" y="301"/>
                  </a:lnTo>
                  <a:lnTo>
                    <a:pt x="10" y="298"/>
                  </a:lnTo>
                  <a:lnTo>
                    <a:pt x="10" y="298"/>
                  </a:lnTo>
                  <a:lnTo>
                    <a:pt x="13" y="290"/>
                  </a:lnTo>
                  <a:lnTo>
                    <a:pt x="18" y="282"/>
                  </a:lnTo>
                  <a:lnTo>
                    <a:pt x="26" y="275"/>
                  </a:lnTo>
                  <a:lnTo>
                    <a:pt x="34" y="267"/>
                  </a:lnTo>
                  <a:lnTo>
                    <a:pt x="51" y="252"/>
                  </a:lnTo>
                  <a:lnTo>
                    <a:pt x="65" y="239"/>
                  </a:lnTo>
                  <a:lnTo>
                    <a:pt x="65" y="239"/>
                  </a:lnTo>
                  <a:lnTo>
                    <a:pt x="81" y="222"/>
                  </a:lnTo>
                  <a:lnTo>
                    <a:pt x="95" y="204"/>
                  </a:lnTo>
                  <a:lnTo>
                    <a:pt x="124" y="166"/>
                  </a:lnTo>
                  <a:lnTo>
                    <a:pt x="124" y="166"/>
                  </a:lnTo>
                  <a:lnTo>
                    <a:pt x="141" y="144"/>
                  </a:lnTo>
                  <a:lnTo>
                    <a:pt x="160" y="123"/>
                  </a:lnTo>
                  <a:lnTo>
                    <a:pt x="196" y="81"/>
                  </a:lnTo>
                  <a:lnTo>
                    <a:pt x="196" y="81"/>
                  </a:lnTo>
                  <a:lnTo>
                    <a:pt x="213" y="61"/>
                  </a:lnTo>
                  <a:lnTo>
                    <a:pt x="230" y="43"/>
                  </a:lnTo>
                  <a:lnTo>
                    <a:pt x="250" y="26"/>
                  </a:lnTo>
                  <a:lnTo>
                    <a:pt x="259" y="18"/>
                  </a:lnTo>
                  <a:lnTo>
                    <a:pt x="271" y="10"/>
                  </a:lnTo>
                  <a:lnTo>
                    <a:pt x="271" y="10"/>
                  </a:lnTo>
                  <a:lnTo>
                    <a:pt x="272" y="9"/>
                  </a:lnTo>
                  <a:lnTo>
                    <a:pt x="273" y="7"/>
                  </a:lnTo>
                  <a:lnTo>
                    <a:pt x="272" y="3"/>
                  </a:lnTo>
                  <a:lnTo>
                    <a:pt x="269" y="0"/>
                  </a:lnTo>
                  <a:lnTo>
                    <a:pt x="267" y="0"/>
                  </a:lnTo>
                  <a:lnTo>
                    <a:pt x="264" y="1"/>
                  </a:lnTo>
                  <a:lnTo>
                    <a:pt x="26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23" name="Freeform 435"/>
            <p:cNvSpPr/>
            <p:nvPr/>
          </p:nvSpPr>
          <p:spPr bwMode="auto">
            <a:xfrm>
              <a:off x="6707188" y="1125538"/>
              <a:ext cx="69850" cy="77788"/>
            </a:xfrm>
            <a:custGeom>
              <a:avLst/>
              <a:gdLst/>
              <a:ahLst/>
              <a:cxnLst>
                <a:cxn ang="0">
                  <a:pos x="166" y="3"/>
                </a:cxn>
                <a:cxn ang="0">
                  <a:pos x="160" y="17"/>
                </a:cxn>
                <a:cxn ang="0">
                  <a:pos x="148" y="27"/>
                </a:cxn>
                <a:cxn ang="0">
                  <a:pos x="124" y="48"/>
                </a:cxn>
                <a:cxn ang="0">
                  <a:pos x="79" y="98"/>
                </a:cxn>
                <a:cxn ang="0">
                  <a:pos x="54" y="126"/>
                </a:cxn>
                <a:cxn ang="0">
                  <a:pos x="30" y="155"/>
                </a:cxn>
                <a:cxn ang="0">
                  <a:pos x="12" y="173"/>
                </a:cxn>
                <a:cxn ang="0">
                  <a:pos x="8" y="177"/>
                </a:cxn>
                <a:cxn ang="0">
                  <a:pos x="11" y="183"/>
                </a:cxn>
                <a:cxn ang="0">
                  <a:pos x="12" y="187"/>
                </a:cxn>
                <a:cxn ang="0">
                  <a:pos x="9" y="183"/>
                </a:cxn>
                <a:cxn ang="0">
                  <a:pos x="5" y="183"/>
                </a:cxn>
                <a:cxn ang="0">
                  <a:pos x="0" y="187"/>
                </a:cxn>
                <a:cxn ang="0">
                  <a:pos x="0" y="189"/>
                </a:cxn>
                <a:cxn ang="0">
                  <a:pos x="4" y="194"/>
                </a:cxn>
                <a:cxn ang="0">
                  <a:pos x="7" y="196"/>
                </a:cxn>
                <a:cxn ang="0">
                  <a:pos x="11" y="196"/>
                </a:cxn>
                <a:cxn ang="0">
                  <a:pos x="25" y="180"/>
                </a:cxn>
                <a:cxn ang="0">
                  <a:pos x="38" y="163"/>
                </a:cxn>
                <a:cxn ang="0">
                  <a:pos x="54" y="149"/>
                </a:cxn>
                <a:cxn ang="0">
                  <a:pos x="80" y="115"/>
                </a:cxn>
                <a:cxn ang="0">
                  <a:pos x="93" y="98"/>
                </a:cxn>
                <a:cxn ang="0">
                  <a:pos x="145" y="43"/>
                </a:cxn>
                <a:cxn ang="0">
                  <a:pos x="156" y="35"/>
                </a:cxn>
                <a:cxn ang="0">
                  <a:pos x="169" y="23"/>
                </a:cxn>
                <a:cxn ang="0">
                  <a:pos x="175" y="13"/>
                </a:cxn>
                <a:cxn ang="0">
                  <a:pos x="177" y="7"/>
                </a:cxn>
                <a:cxn ang="0">
                  <a:pos x="177" y="2"/>
                </a:cxn>
                <a:cxn ang="0">
                  <a:pos x="170" y="0"/>
                </a:cxn>
                <a:cxn ang="0">
                  <a:pos x="168" y="2"/>
                </a:cxn>
                <a:cxn ang="0">
                  <a:pos x="166" y="3"/>
                </a:cxn>
              </a:cxnLst>
              <a:rect l="0" t="0" r="r" b="b"/>
              <a:pathLst>
                <a:path w="177" h="196">
                  <a:moveTo>
                    <a:pt x="166" y="3"/>
                  </a:moveTo>
                  <a:lnTo>
                    <a:pt x="166" y="3"/>
                  </a:lnTo>
                  <a:lnTo>
                    <a:pt x="164" y="10"/>
                  </a:lnTo>
                  <a:lnTo>
                    <a:pt x="160" y="17"/>
                  </a:lnTo>
                  <a:lnTo>
                    <a:pt x="155" y="22"/>
                  </a:lnTo>
                  <a:lnTo>
                    <a:pt x="148" y="27"/>
                  </a:lnTo>
                  <a:lnTo>
                    <a:pt x="136" y="39"/>
                  </a:lnTo>
                  <a:lnTo>
                    <a:pt x="124" y="48"/>
                  </a:lnTo>
                  <a:lnTo>
                    <a:pt x="124" y="48"/>
                  </a:lnTo>
                  <a:lnTo>
                    <a:pt x="79" y="98"/>
                  </a:lnTo>
                  <a:lnTo>
                    <a:pt x="79" y="98"/>
                  </a:lnTo>
                  <a:lnTo>
                    <a:pt x="54" y="126"/>
                  </a:lnTo>
                  <a:lnTo>
                    <a:pt x="30" y="155"/>
                  </a:lnTo>
                  <a:lnTo>
                    <a:pt x="30" y="155"/>
                  </a:lnTo>
                  <a:lnTo>
                    <a:pt x="21" y="164"/>
                  </a:lnTo>
                  <a:lnTo>
                    <a:pt x="12" y="173"/>
                  </a:lnTo>
                  <a:lnTo>
                    <a:pt x="12" y="173"/>
                  </a:lnTo>
                  <a:lnTo>
                    <a:pt x="8" y="177"/>
                  </a:lnTo>
                  <a:lnTo>
                    <a:pt x="8" y="180"/>
                  </a:lnTo>
                  <a:lnTo>
                    <a:pt x="11" y="183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11" y="184"/>
                  </a:lnTo>
                  <a:lnTo>
                    <a:pt x="9" y="183"/>
                  </a:lnTo>
                  <a:lnTo>
                    <a:pt x="7" y="183"/>
                  </a:lnTo>
                  <a:lnTo>
                    <a:pt x="5" y="183"/>
                  </a:lnTo>
                  <a:lnTo>
                    <a:pt x="1" y="185"/>
                  </a:lnTo>
                  <a:lnTo>
                    <a:pt x="0" y="187"/>
                  </a:lnTo>
                  <a:lnTo>
                    <a:pt x="0" y="189"/>
                  </a:lnTo>
                  <a:lnTo>
                    <a:pt x="0" y="189"/>
                  </a:lnTo>
                  <a:lnTo>
                    <a:pt x="1" y="193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7" y="196"/>
                  </a:lnTo>
                  <a:lnTo>
                    <a:pt x="11" y="196"/>
                  </a:lnTo>
                  <a:lnTo>
                    <a:pt x="11" y="196"/>
                  </a:lnTo>
                  <a:lnTo>
                    <a:pt x="18" y="189"/>
                  </a:lnTo>
                  <a:lnTo>
                    <a:pt x="25" y="180"/>
                  </a:lnTo>
                  <a:lnTo>
                    <a:pt x="32" y="172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54" y="149"/>
                  </a:lnTo>
                  <a:lnTo>
                    <a:pt x="67" y="132"/>
                  </a:lnTo>
                  <a:lnTo>
                    <a:pt x="80" y="115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119" y="70"/>
                  </a:lnTo>
                  <a:lnTo>
                    <a:pt x="145" y="43"/>
                  </a:lnTo>
                  <a:lnTo>
                    <a:pt x="145" y="43"/>
                  </a:lnTo>
                  <a:lnTo>
                    <a:pt x="156" y="35"/>
                  </a:lnTo>
                  <a:lnTo>
                    <a:pt x="165" y="27"/>
                  </a:lnTo>
                  <a:lnTo>
                    <a:pt x="169" y="23"/>
                  </a:lnTo>
                  <a:lnTo>
                    <a:pt x="173" y="18"/>
                  </a:lnTo>
                  <a:lnTo>
                    <a:pt x="175" y="13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5"/>
                  </a:lnTo>
                  <a:lnTo>
                    <a:pt x="177" y="2"/>
                  </a:lnTo>
                  <a:lnTo>
                    <a:pt x="173" y="0"/>
                  </a:lnTo>
                  <a:lnTo>
                    <a:pt x="170" y="0"/>
                  </a:lnTo>
                  <a:lnTo>
                    <a:pt x="169" y="1"/>
                  </a:lnTo>
                  <a:lnTo>
                    <a:pt x="168" y="2"/>
                  </a:lnTo>
                  <a:lnTo>
                    <a:pt x="166" y="3"/>
                  </a:lnTo>
                  <a:lnTo>
                    <a:pt x="1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24" name="Freeform 436"/>
            <p:cNvSpPr/>
            <p:nvPr/>
          </p:nvSpPr>
          <p:spPr bwMode="auto">
            <a:xfrm>
              <a:off x="6734176" y="1155700"/>
              <a:ext cx="42863" cy="50800"/>
            </a:xfrm>
            <a:custGeom>
              <a:avLst/>
              <a:gdLst/>
              <a:ahLst/>
              <a:cxnLst>
                <a:cxn ang="0">
                  <a:pos x="97" y="3"/>
                </a:cxn>
                <a:cxn ang="0">
                  <a:pos x="97" y="3"/>
                </a:cxn>
                <a:cxn ang="0">
                  <a:pos x="92" y="12"/>
                </a:cxn>
                <a:cxn ang="0">
                  <a:pos x="86" y="21"/>
                </a:cxn>
                <a:cxn ang="0">
                  <a:pos x="72" y="38"/>
                </a:cxn>
                <a:cxn ang="0">
                  <a:pos x="42" y="71"/>
                </a:cxn>
                <a:cxn ang="0">
                  <a:pos x="42" y="71"/>
                </a:cxn>
                <a:cxn ang="0">
                  <a:pos x="37" y="77"/>
                </a:cxn>
                <a:cxn ang="0">
                  <a:pos x="32" y="86"/>
                </a:cxn>
                <a:cxn ang="0">
                  <a:pos x="27" y="94"/>
                </a:cxn>
                <a:cxn ang="0">
                  <a:pos x="21" y="102"/>
                </a:cxn>
                <a:cxn ang="0">
                  <a:pos x="21" y="102"/>
                </a:cxn>
                <a:cxn ang="0">
                  <a:pos x="10" y="111"/>
                </a:cxn>
                <a:cxn ang="0">
                  <a:pos x="6" y="116"/>
                </a:cxn>
                <a:cxn ang="0">
                  <a:pos x="0" y="123"/>
                </a:cxn>
                <a:cxn ang="0">
                  <a:pos x="0" y="123"/>
                </a:cxn>
                <a:cxn ang="0">
                  <a:pos x="0" y="124"/>
                </a:cxn>
                <a:cxn ang="0">
                  <a:pos x="0" y="127"/>
                </a:cxn>
                <a:cxn ang="0">
                  <a:pos x="3" y="130"/>
                </a:cxn>
                <a:cxn ang="0">
                  <a:pos x="7" y="131"/>
                </a:cxn>
                <a:cxn ang="0">
                  <a:pos x="8" y="130"/>
                </a:cxn>
                <a:cxn ang="0">
                  <a:pos x="11" y="128"/>
                </a:cxn>
                <a:cxn ang="0">
                  <a:pos x="11" y="128"/>
                </a:cxn>
                <a:cxn ang="0">
                  <a:pos x="15" y="122"/>
                </a:cxn>
                <a:cxn ang="0">
                  <a:pos x="20" y="116"/>
                </a:cxn>
                <a:cxn ang="0">
                  <a:pos x="32" y="107"/>
                </a:cxn>
                <a:cxn ang="0">
                  <a:pos x="32" y="107"/>
                </a:cxn>
                <a:cxn ang="0">
                  <a:pos x="38" y="99"/>
                </a:cxn>
                <a:cxn ang="0">
                  <a:pos x="44" y="90"/>
                </a:cxn>
                <a:cxn ang="0">
                  <a:pos x="49" y="81"/>
                </a:cxn>
                <a:cxn ang="0">
                  <a:pos x="55" y="72"/>
                </a:cxn>
                <a:cxn ang="0">
                  <a:pos x="55" y="72"/>
                </a:cxn>
                <a:cxn ang="0">
                  <a:pos x="83" y="42"/>
                </a:cxn>
                <a:cxn ang="0">
                  <a:pos x="96" y="26"/>
                </a:cxn>
                <a:cxn ang="0">
                  <a:pos x="108" y="8"/>
                </a:cxn>
                <a:cxn ang="0">
                  <a:pos x="108" y="8"/>
                </a:cxn>
                <a:cxn ang="0">
                  <a:pos x="108" y="7"/>
                </a:cxn>
                <a:cxn ang="0">
                  <a:pos x="108" y="4"/>
                </a:cxn>
                <a:cxn ang="0">
                  <a:pos x="105" y="1"/>
                </a:cxn>
                <a:cxn ang="0">
                  <a:pos x="101" y="0"/>
                </a:cxn>
                <a:cxn ang="0">
                  <a:pos x="100" y="1"/>
                </a:cxn>
                <a:cxn ang="0">
                  <a:pos x="97" y="3"/>
                </a:cxn>
                <a:cxn ang="0">
                  <a:pos x="97" y="3"/>
                </a:cxn>
              </a:cxnLst>
              <a:rect l="0" t="0" r="r" b="b"/>
              <a:pathLst>
                <a:path w="108" h="131">
                  <a:moveTo>
                    <a:pt x="97" y="3"/>
                  </a:moveTo>
                  <a:lnTo>
                    <a:pt x="97" y="3"/>
                  </a:lnTo>
                  <a:lnTo>
                    <a:pt x="92" y="12"/>
                  </a:lnTo>
                  <a:lnTo>
                    <a:pt x="86" y="21"/>
                  </a:lnTo>
                  <a:lnTo>
                    <a:pt x="72" y="38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37" y="77"/>
                  </a:lnTo>
                  <a:lnTo>
                    <a:pt x="32" y="86"/>
                  </a:lnTo>
                  <a:lnTo>
                    <a:pt x="27" y="94"/>
                  </a:lnTo>
                  <a:lnTo>
                    <a:pt x="21" y="102"/>
                  </a:lnTo>
                  <a:lnTo>
                    <a:pt x="21" y="102"/>
                  </a:lnTo>
                  <a:lnTo>
                    <a:pt x="10" y="111"/>
                  </a:lnTo>
                  <a:lnTo>
                    <a:pt x="6" y="116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3" y="130"/>
                  </a:lnTo>
                  <a:lnTo>
                    <a:pt x="7" y="131"/>
                  </a:lnTo>
                  <a:lnTo>
                    <a:pt x="8" y="130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5" y="122"/>
                  </a:lnTo>
                  <a:lnTo>
                    <a:pt x="20" y="11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8" y="99"/>
                  </a:lnTo>
                  <a:lnTo>
                    <a:pt x="44" y="90"/>
                  </a:lnTo>
                  <a:lnTo>
                    <a:pt x="49" y="81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83" y="42"/>
                  </a:lnTo>
                  <a:lnTo>
                    <a:pt x="96" y="26"/>
                  </a:lnTo>
                  <a:lnTo>
                    <a:pt x="108" y="8"/>
                  </a:lnTo>
                  <a:lnTo>
                    <a:pt x="108" y="8"/>
                  </a:lnTo>
                  <a:lnTo>
                    <a:pt x="108" y="7"/>
                  </a:lnTo>
                  <a:lnTo>
                    <a:pt x="108" y="4"/>
                  </a:lnTo>
                  <a:lnTo>
                    <a:pt x="105" y="1"/>
                  </a:lnTo>
                  <a:lnTo>
                    <a:pt x="101" y="0"/>
                  </a:lnTo>
                  <a:lnTo>
                    <a:pt x="100" y="1"/>
                  </a:lnTo>
                  <a:lnTo>
                    <a:pt x="97" y="3"/>
                  </a:lnTo>
                  <a:lnTo>
                    <a:pt x="9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25" name="Freeform 437"/>
            <p:cNvSpPr/>
            <p:nvPr/>
          </p:nvSpPr>
          <p:spPr bwMode="auto">
            <a:xfrm>
              <a:off x="6451601" y="1363663"/>
              <a:ext cx="28575" cy="38100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46" y="22"/>
                </a:cxn>
                <a:cxn ang="0">
                  <a:pos x="28" y="43"/>
                </a:cxn>
                <a:cxn ang="0">
                  <a:pos x="20" y="53"/>
                </a:cxn>
                <a:cxn ang="0">
                  <a:pos x="12" y="65"/>
                </a:cxn>
                <a:cxn ang="0">
                  <a:pos x="6" y="77"/>
                </a:cxn>
                <a:cxn ang="0">
                  <a:pos x="0" y="90"/>
                </a:cxn>
                <a:cxn ang="0">
                  <a:pos x="0" y="90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2" y="96"/>
                </a:cxn>
                <a:cxn ang="0">
                  <a:pos x="4" y="96"/>
                </a:cxn>
                <a:cxn ang="0">
                  <a:pos x="8" y="96"/>
                </a:cxn>
                <a:cxn ang="0">
                  <a:pos x="11" y="95"/>
                </a:cxn>
                <a:cxn ang="0">
                  <a:pos x="12" y="92"/>
                </a:cxn>
                <a:cxn ang="0">
                  <a:pos x="12" y="92"/>
                </a:cxn>
                <a:cxn ang="0">
                  <a:pos x="16" y="81"/>
                </a:cxn>
                <a:cxn ang="0">
                  <a:pos x="23" y="69"/>
                </a:cxn>
                <a:cxn ang="0">
                  <a:pos x="29" y="58"/>
                </a:cxn>
                <a:cxn ang="0">
                  <a:pos x="37" y="48"/>
                </a:cxn>
                <a:cxn ang="0">
                  <a:pos x="55" y="28"/>
                </a:cxn>
                <a:cxn ang="0">
                  <a:pos x="72" y="10"/>
                </a:cxn>
                <a:cxn ang="0">
                  <a:pos x="72" y="10"/>
                </a:cxn>
                <a:cxn ang="0">
                  <a:pos x="74" y="7"/>
                </a:cxn>
                <a:cxn ang="0">
                  <a:pos x="75" y="6"/>
                </a:cxn>
                <a:cxn ang="0">
                  <a:pos x="72" y="2"/>
                </a:cxn>
                <a:cxn ang="0">
                  <a:pos x="68" y="0"/>
                </a:cxn>
                <a:cxn ang="0">
                  <a:pos x="67" y="1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5" h="96">
                  <a:moveTo>
                    <a:pt x="64" y="2"/>
                  </a:moveTo>
                  <a:lnTo>
                    <a:pt x="64" y="2"/>
                  </a:lnTo>
                  <a:lnTo>
                    <a:pt x="46" y="22"/>
                  </a:lnTo>
                  <a:lnTo>
                    <a:pt x="28" y="43"/>
                  </a:lnTo>
                  <a:lnTo>
                    <a:pt x="20" y="53"/>
                  </a:lnTo>
                  <a:lnTo>
                    <a:pt x="12" y="65"/>
                  </a:lnTo>
                  <a:lnTo>
                    <a:pt x="6" y="77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2" y="96"/>
                  </a:lnTo>
                  <a:lnTo>
                    <a:pt x="4" y="96"/>
                  </a:lnTo>
                  <a:lnTo>
                    <a:pt x="8" y="96"/>
                  </a:lnTo>
                  <a:lnTo>
                    <a:pt x="11" y="95"/>
                  </a:lnTo>
                  <a:lnTo>
                    <a:pt x="12" y="92"/>
                  </a:lnTo>
                  <a:lnTo>
                    <a:pt x="12" y="92"/>
                  </a:lnTo>
                  <a:lnTo>
                    <a:pt x="16" y="81"/>
                  </a:lnTo>
                  <a:lnTo>
                    <a:pt x="23" y="69"/>
                  </a:lnTo>
                  <a:lnTo>
                    <a:pt x="29" y="58"/>
                  </a:lnTo>
                  <a:lnTo>
                    <a:pt x="37" y="48"/>
                  </a:lnTo>
                  <a:lnTo>
                    <a:pt x="55" y="28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4" y="7"/>
                  </a:lnTo>
                  <a:lnTo>
                    <a:pt x="75" y="6"/>
                  </a:lnTo>
                  <a:lnTo>
                    <a:pt x="72" y="2"/>
                  </a:lnTo>
                  <a:lnTo>
                    <a:pt x="68" y="0"/>
                  </a:lnTo>
                  <a:lnTo>
                    <a:pt x="67" y="1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26" name="Freeform 438"/>
            <p:cNvSpPr/>
            <p:nvPr/>
          </p:nvSpPr>
          <p:spPr bwMode="auto">
            <a:xfrm>
              <a:off x="6511926" y="1363663"/>
              <a:ext cx="30163" cy="34925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44" y="22"/>
                </a:cxn>
                <a:cxn ang="0">
                  <a:pos x="34" y="32"/>
                </a:cxn>
                <a:cxn ang="0">
                  <a:pos x="24" y="43"/>
                </a:cxn>
                <a:cxn ang="0">
                  <a:pos x="24" y="43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5" y="70"/>
                </a:cxn>
                <a:cxn ang="0">
                  <a:pos x="5" y="70"/>
                </a:cxn>
                <a:cxn ang="0">
                  <a:pos x="2" y="75"/>
                </a:cxn>
                <a:cxn ang="0">
                  <a:pos x="2" y="75"/>
                </a:cxn>
                <a:cxn ang="0">
                  <a:pos x="2" y="75"/>
                </a:cxn>
                <a:cxn ang="0">
                  <a:pos x="2" y="75"/>
                </a:cxn>
                <a:cxn ang="0">
                  <a:pos x="0" y="78"/>
                </a:cxn>
                <a:cxn ang="0">
                  <a:pos x="0" y="82"/>
                </a:cxn>
                <a:cxn ang="0">
                  <a:pos x="0" y="82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2" y="86"/>
                </a:cxn>
                <a:cxn ang="0">
                  <a:pos x="6" y="87"/>
                </a:cxn>
                <a:cxn ang="0">
                  <a:pos x="6" y="87"/>
                </a:cxn>
                <a:cxn ang="0">
                  <a:pos x="9" y="86"/>
                </a:cxn>
                <a:cxn ang="0">
                  <a:pos x="11" y="83"/>
                </a:cxn>
                <a:cxn ang="0">
                  <a:pos x="14" y="78"/>
                </a:cxn>
                <a:cxn ang="0">
                  <a:pos x="14" y="78"/>
                </a:cxn>
                <a:cxn ang="0">
                  <a:pos x="19" y="70"/>
                </a:cxn>
                <a:cxn ang="0">
                  <a:pos x="26" y="61"/>
                </a:cxn>
                <a:cxn ang="0">
                  <a:pos x="26" y="61"/>
                </a:cxn>
                <a:cxn ang="0">
                  <a:pos x="36" y="48"/>
                </a:cxn>
                <a:cxn ang="0">
                  <a:pos x="48" y="35"/>
                </a:cxn>
                <a:cxn ang="0">
                  <a:pos x="72" y="10"/>
                </a:cxn>
                <a:cxn ang="0">
                  <a:pos x="72" y="10"/>
                </a:cxn>
                <a:cxn ang="0">
                  <a:pos x="73" y="7"/>
                </a:cxn>
                <a:cxn ang="0">
                  <a:pos x="74" y="6"/>
                </a:cxn>
                <a:cxn ang="0">
                  <a:pos x="72" y="2"/>
                </a:cxn>
                <a:cxn ang="0">
                  <a:pos x="68" y="0"/>
                </a:cxn>
                <a:cxn ang="0">
                  <a:pos x="66" y="1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4" h="87">
                  <a:moveTo>
                    <a:pt x="64" y="2"/>
                  </a:moveTo>
                  <a:lnTo>
                    <a:pt x="64" y="2"/>
                  </a:lnTo>
                  <a:lnTo>
                    <a:pt x="44" y="22"/>
                  </a:lnTo>
                  <a:lnTo>
                    <a:pt x="34" y="32"/>
                  </a:lnTo>
                  <a:lnTo>
                    <a:pt x="24" y="43"/>
                  </a:lnTo>
                  <a:lnTo>
                    <a:pt x="24" y="43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2" y="86"/>
                  </a:lnTo>
                  <a:lnTo>
                    <a:pt x="6" y="87"/>
                  </a:lnTo>
                  <a:lnTo>
                    <a:pt x="6" y="87"/>
                  </a:lnTo>
                  <a:lnTo>
                    <a:pt x="9" y="86"/>
                  </a:lnTo>
                  <a:lnTo>
                    <a:pt x="11" y="83"/>
                  </a:lnTo>
                  <a:lnTo>
                    <a:pt x="14" y="78"/>
                  </a:lnTo>
                  <a:lnTo>
                    <a:pt x="14" y="78"/>
                  </a:lnTo>
                  <a:lnTo>
                    <a:pt x="19" y="70"/>
                  </a:lnTo>
                  <a:lnTo>
                    <a:pt x="26" y="61"/>
                  </a:lnTo>
                  <a:lnTo>
                    <a:pt x="26" y="61"/>
                  </a:lnTo>
                  <a:lnTo>
                    <a:pt x="36" y="48"/>
                  </a:lnTo>
                  <a:lnTo>
                    <a:pt x="48" y="35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3" y="7"/>
                  </a:lnTo>
                  <a:lnTo>
                    <a:pt x="74" y="6"/>
                  </a:lnTo>
                  <a:lnTo>
                    <a:pt x="72" y="2"/>
                  </a:lnTo>
                  <a:lnTo>
                    <a:pt x="68" y="0"/>
                  </a:lnTo>
                  <a:lnTo>
                    <a:pt x="66" y="1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27" name="Freeform 439"/>
            <p:cNvSpPr/>
            <p:nvPr/>
          </p:nvSpPr>
          <p:spPr bwMode="auto">
            <a:xfrm>
              <a:off x="6542088" y="1370013"/>
              <a:ext cx="17463" cy="30163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34" y="5"/>
                </a:cxn>
                <a:cxn ang="0">
                  <a:pos x="32" y="13"/>
                </a:cxn>
                <a:cxn ang="0">
                  <a:pos x="28" y="21"/>
                </a:cxn>
                <a:cxn ang="0">
                  <a:pos x="17" y="36"/>
                </a:cxn>
                <a:cxn ang="0">
                  <a:pos x="17" y="36"/>
                </a:cxn>
                <a:cxn ang="0">
                  <a:pos x="9" y="51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0" y="69"/>
                </a:cxn>
                <a:cxn ang="0">
                  <a:pos x="3" y="73"/>
                </a:cxn>
                <a:cxn ang="0">
                  <a:pos x="7" y="73"/>
                </a:cxn>
                <a:cxn ang="0">
                  <a:pos x="9" y="73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21" y="52"/>
                </a:cxn>
                <a:cxn ang="0">
                  <a:pos x="32" y="35"/>
                </a:cxn>
                <a:cxn ang="0">
                  <a:pos x="32" y="35"/>
                </a:cxn>
                <a:cxn ang="0">
                  <a:pos x="41" y="21"/>
                </a:cxn>
                <a:cxn ang="0">
                  <a:pos x="43" y="13"/>
                </a:cxn>
                <a:cxn ang="0">
                  <a:pos x="45" y="5"/>
                </a:cxn>
                <a:cxn ang="0">
                  <a:pos x="45" y="5"/>
                </a:cxn>
                <a:cxn ang="0">
                  <a:pos x="45" y="2"/>
                </a:cxn>
                <a:cxn ang="0">
                  <a:pos x="43" y="1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6" y="1"/>
                </a:cxn>
                <a:cxn ang="0">
                  <a:pos x="34" y="2"/>
                </a:cxn>
                <a:cxn ang="0">
                  <a:pos x="34" y="5"/>
                </a:cxn>
                <a:cxn ang="0">
                  <a:pos x="34" y="5"/>
                </a:cxn>
              </a:cxnLst>
              <a:rect l="0" t="0" r="r" b="b"/>
              <a:pathLst>
                <a:path w="45" h="73">
                  <a:moveTo>
                    <a:pt x="34" y="5"/>
                  </a:moveTo>
                  <a:lnTo>
                    <a:pt x="34" y="5"/>
                  </a:lnTo>
                  <a:lnTo>
                    <a:pt x="32" y="13"/>
                  </a:lnTo>
                  <a:lnTo>
                    <a:pt x="28" y="21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9" y="51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3" y="73"/>
                  </a:lnTo>
                  <a:lnTo>
                    <a:pt x="7" y="73"/>
                  </a:lnTo>
                  <a:lnTo>
                    <a:pt x="9" y="73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21" y="52"/>
                  </a:lnTo>
                  <a:lnTo>
                    <a:pt x="32" y="35"/>
                  </a:lnTo>
                  <a:lnTo>
                    <a:pt x="32" y="35"/>
                  </a:lnTo>
                  <a:lnTo>
                    <a:pt x="41" y="21"/>
                  </a:lnTo>
                  <a:lnTo>
                    <a:pt x="43" y="13"/>
                  </a:lnTo>
                  <a:lnTo>
                    <a:pt x="45" y="5"/>
                  </a:lnTo>
                  <a:lnTo>
                    <a:pt x="45" y="5"/>
                  </a:lnTo>
                  <a:lnTo>
                    <a:pt x="45" y="2"/>
                  </a:lnTo>
                  <a:lnTo>
                    <a:pt x="43" y="1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36" y="1"/>
                  </a:lnTo>
                  <a:lnTo>
                    <a:pt x="34" y="2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28" name="Freeform 440"/>
            <p:cNvSpPr/>
            <p:nvPr/>
          </p:nvSpPr>
          <p:spPr bwMode="auto">
            <a:xfrm>
              <a:off x="6562726" y="1368425"/>
              <a:ext cx="23813" cy="28575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53" y="2"/>
                </a:cxn>
                <a:cxn ang="0">
                  <a:pos x="42" y="12"/>
                </a:cxn>
                <a:cxn ang="0">
                  <a:pos x="42" y="12"/>
                </a:cxn>
                <a:cxn ang="0">
                  <a:pos x="38" y="15"/>
                </a:cxn>
                <a:cxn ang="0">
                  <a:pos x="34" y="20"/>
                </a:cxn>
                <a:cxn ang="0">
                  <a:pos x="28" y="28"/>
                </a:cxn>
                <a:cxn ang="0">
                  <a:pos x="28" y="28"/>
                </a:cxn>
                <a:cxn ang="0">
                  <a:pos x="21" y="37"/>
                </a:cxn>
                <a:cxn ang="0">
                  <a:pos x="15" y="46"/>
                </a:cxn>
                <a:cxn ang="0">
                  <a:pos x="8" y="57"/>
                </a:cxn>
                <a:cxn ang="0">
                  <a:pos x="2" y="64"/>
                </a:cxn>
                <a:cxn ang="0">
                  <a:pos x="2" y="64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2" y="74"/>
                </a:cxn>
                <a:cxn ang="0">
                  <a:pos x="5" y="75"/>
                </a:cxn>
                <a:cxn ang="0">
                  <a:pos x="8" y="75"/>
                </a:cxn>
                <a:cxn ang="0">
                  <a:pos x="9" y="74"/>
                </a:cxn>
                <a:cxn ang="0">
                  <a:pos x="9" y="74"/>
                </a:cxn>
                <a:cxn ang="0">
                  <a:pos x="16" y="66"/>
                </a:cxn>
                <a:cxn ang="0">
                  <a:pos x="21" y="58"/>
                </a:cxn>
                <a:cxn ang="0">
                  <a:pos x="32" y="41"/>
                </a:cxn>
                <a:cxn ang="0">
                  <a:pos x="32" y="41"/>
                </a:cxn>
                <a:cxn ang="0">
                  <a:pos x="38" y="32"/>
                </a:cxn>
                <a:cxn ang="0">
                  <a:pos x="46" y="25"/>
                </a:cxn>
                <a:cxn ang="0">
                  <a:pos x="62" y="11"/>
                </a:cxn>
                <a:cxn ang="0">
                  <a:pos x="62" y="11"/>
                </a:cxn>
                <a:cxn ang="0">
                  <a:pos x="63" y="8"/>
                </a:cxn>
                <a:cxn ang="0">
                  <a:pos x="63" y="7"/>
                </a:cxn>
                <a:cxn ang="0">
                  <a:pos x="62" y="3"/>
                </a:cxn>
                <a:cxn ang="0">
                  <a:pos x="58" y="0"/>
                </a:cxn>
                <a:cxn ang="0">
                  <a:pos x="55" y="0"/>
                </a:cxn>
                <a:cxn ang="0">
                  <a:pos x="53" y="2"/>
                </a:cxn>
                <a:cxn ang="0">
                  <a:pos x="53" y="2"/>
                </a:cxn>
              </a:cxnLst>
              <a:rect l="0" t="0" r="r" b="b"/>
              <a:pathLst>
                <a:path w="63" h="75">
                  <a:moveTo>
                    <a:pt x="53" y="2"/>
                  </a:moveTo>
                  <a:lnTo>
                    <a:pt x="53" y="2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38" y="15"/>
                  </a:lnTo>
                  <a:lnTo>
                    <a:pt x="34" y="20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1" y="37"/>
                  </a:lnTo>
                  <a:lnTo>
                    <a:pt x="15" y="46"/>
                  </a:lnTo>
                  <a:lnTo>
                    <a:pt x="8" y="57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4"/>
                  </a:lnTo>
                  <a:lnTo>
                    <a:pt x="5" y="75"/>
                  </a:lnTo>
                  <a:lnTo>
                    <a:pt x="8" y="75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16" y="66"/>
                  </a:lnTo>
                  <a:lnTo>
                    <a:pt x="21" y="58"/>
                  </a:lnTo>
                  <a:lnTo>
                    <a:pt x="32" y="41"/>
                  </a:lnTo>
                  <a:lnTo>
                    <a:pt x="32" y="41"/>
                  </a:lnTo>
                  <a:lnTo>
                    <a:pt x="38" y="32"/>
                  </a:lnTo>
                  <a:lnTo>
                    <a:pt x="46" y="25"/>
                  </a:lnTo>
                  <a:lnTo>
                    <a:pt x="62" y="11"/>
                  </a:lnTo>
                  <a:lnTo>
                    <a:pt x="62" y="11"/>
                  </a:lnTo>
                  <a:lnTo>
                    <a:pt x="63" y="8"/>
                  </a:lnTo>
                  <a:lnTo>
                    <a:pt x="63" y="7"/>
                  </a:lnTo>
                  <a:lnTo>
                    <a:pt x="62" y="3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29" name="Freeform 441"/>
            <p:cNvSpPr/>
            <p:nvPr/>
          </p:nvSpPr>
          <p:spPr bwMode="auto">
            <a:xfrm>
              <a:off x="6650038" y="1374775"/>
              <a:ext cx="20638" cy="25400"/>
            </a:xfrm>
            <a:custGeom>
              <a:avLst/>
              <a:gdLst/>
              <a:ahLst/>
              <a:cxnLst>
                <a:cxn ang="0">
                  <a:pos x="40" y="4"/>
                </a:cxn>
                <a:cxn ang="0">
                  <a:pos x="40" y="4"/>
                </a:cxn>
                <a:cxn ang="0">
                  <a:pos x="39" y="8"/>
                </a:cxn>
                <a:cxn ang="0">
                  <a:pos x="36" y="11"/>
                </a:cxn>
                <a:cxn ang="0">
                  <a:pos x="31" y="16"/>
                </a:cxn>
                <a:cxn ang="0">
                  <a:pos x="18" y="25"/>
                </a:cxn>
                <a:cxn ang="0">
                  <a:pos x="18" y="25"/>
                </a:cxn>
                <a:cxn ang="0">
                  <a:pos x="15" y="29"/>
                </a:cxn>
                <a:cxn ang="0">
                  <a:pos x="13" y="33"/>
                </a:cxn>
                <a:cxn ang="0">
                  <a:pos x="7" y="42"/>
                </a:cxn>
                <a:cxn ang="0">
                  <a:pos x="7" y="42"/>
                </a:cxn>
                <a:cxn ang="0">
                  <a:pos x="2" y="49"/>
                </a:cxn>
                <a:cxn ang="0">
                  <a:pos x="1" y="5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1" y="60"/>
                </a:cxn>
                <a:cxn ang="0">
                  <a:pos x="5" y="63"/>
                </a:cxn>
                <a:cxn ang="0">
                  <a:pos x="6" y="63"/>
                </a:cxn>
                <a:cxn ang="0">
                  <a:pos x="9" y="63"/>
                </a:cxn>
                <a:cxn ang="0">
                  <a:pos x="10" y="62"/>
                </a:cxn>
                <a:cxn ang="0">
                  <a:pos x="11" y="59"/>
                </a:cxn>
                <a:cxn ang="0">
                  <a:pos x="11" y="59"/>
                </a:cxn>
                <a:cxn ang="0">
                  <a:pos x="13" y="55"/>
                </a:cxn>
                <a:cxn ang="0">
                  <a:pos x="15" y="51"/>
                </a:cxn>
                <a:cxn ang="0">
                  <a:pos x="21" y="43"/>
                </a:cxn>
                <a:cxn ang="0">
                  <a:pos x="21" y="43"/>
                </a:cxn>
                <a:cxn ang="0">
                  <a:pos x="26" y="36"/>
                </a:cxn>
                <a:cxn ang="0">
                  <a:pos x="32" y="28"/>
                </a:cxn>
                <a:cxn ang="0">
                  <a:pos x="32" y="28"/>
                </a:cxn>
                <a:cxn ang="0">
                  <a:pos x="44" y="20"/>
                </a:cxn>
                <a:cxn ang="0">
                  <a:pos x="48" y="13"/>
                </a:cxn>
                <a:cxn ang="0">
                  <a:pos x="51" y="8"/>
                </a:cxn>
                <a:cxn ang="0">
                  <a:pos x="51" y="8"/>
                </a:cxn>
                <a:cxn ang="0">
                  <a:pos x="51" y="6"/>
                </a:cxn>
                <a:cxn ang="0">
                  <a:pos x="49" y="3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3" y="2"/>
                </a:cxn>
                <a:cxn ang="0">
                  <a:pos x="40" y="3"/>
                </a:cxn>
                <a:cxn ang="0">
                  <a:pos x="40" y="4"/>
                </a:cxn>
                <a:cxn ang="0">
                  <a:pos x="40" y="4"/>
                </a:cxn>
              </a:cxnLst>
              <a:rect l="0" t="0" r="r" b="b"/>
              <a:pathLst>
                <a:path w="51" h="63">
                  <a:moveTo>
                    <a:pt x="40" y="4"/>
                  </a:moveTo>
                  <a:lnTo>
                    <a:pt x="40" y="4"/>
                  </a:lnTo>
                  <a:lnTo>
                    <a:pt x="39" y="8"/>
                  </a:lnTo>
                  <a:lnTo>
                    <a:pt x="36" y="11"/>
                  </a:lnTo>
                  <a:lnTo>
                    <a:pt x="31" y="16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5" y="29"/>
                  </a:lnTo>
                  <a:lnTo>
                    <a:pt x="13" y="33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2" y="49"/>
                  </a:lnTo>
                  <a:lnTo>
                    <a:pt x="1" y="5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1" y="60"/>
                  </a:lnTo>
                  <a:lnTo>
                    <a:pt x="5" y="63"/>
                  </a:lnTo>
                  <a:lnTo>
                    <a:pt x="6" y="63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3" y="55"/>
                  </a:lnTo>
                  <a:lnTo>
                    <a:pt x="15" y="5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6" y="36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44" y="20"/>
                  </a:lnTo>
                  <a:lnTo>
                    <a:pt x="48" y="13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1" y="6"/>
                  </a:lnTo>
                  <a:lnTo>
                    <a:pt x="49" y="3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3" y="2"/>
                  </a:lnTo>
                  <a:lnTo>
                    <a:pt x="40" y="3"/>
                  </a:lnTo>
                  <a:lnTo>
                    <a:pt x="40" y="4"/>
                  </a:lnTo>
                  <a:lnTo>
                    <a:pt x="4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30" name="Freeform 442"/>
            <p:cNvSpPr/>
            <p:nvPr/>
          </p:nvSpPr>
          <p:spPr bwMode="auto">
            <a:xfrm>
              <a:off x="6678613" y="1373188"/>
              <a:ext cx="22225" cy="28575"/>
            </a:xfrm>
            <a:custGeom>
              <a:avLst/>
              <a:gdLst/>
              <a:ahLst/>
              <a:cxnLst>
                <a:cxn ang="0">
                  <a:pos x="47" y="1"/>
                </a:cxn>
                <a:cxn ang="0">
                  <a:pos x="47" y="1"/>
                </a:cxn>
                <a:cxn ang="0">
                  <a:pos x="40" y="9"/>
                </a:cxn>
                <a:cxn ang="0">
                  <a:pos x="34" y="17"/>
                </a:cxn>
                <a:cxn ang="0">
                  <a:pos x="23" y="33"/>
                </a:cxn>
                <a:cxn ang="0">
                  <a:pos x="13" y="50"/>
                </a:cxn>
                <a:cxn ang="0">
                  <a:pos x="8" y="58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0" y="68"/>
                </a:cxn>
                <a:cxn ang="0">
                  <a:pos x="1" y="72"/>
                </a:cxn>
                <a:cxn ang="0">
                  <a:pos x="5" y="75"/>
                </a:cxn>
                <a:cxn ang="0">
                  <a:pos x="6" y="73"/>
                </a:cxn>
                <a:cxn ang="0">
                  <a:pos x="9" y="72"/>
                </a:cxn>
                <a:cxn ang="0">
                  <a:pos x="9" y="72"/>
                </a:cxn>
                <a:cxn ang="0">
                  <a:pos x="16" y="65"/>
                </a:cxn>
                <a:cxn ang="0">
                  <a:pos x="21" y="58"/>
                </a:cxn>
                <a:cxn ang="0">
                  <a:pos x="31" y="41"/>
                </a:cxn>
                <a:cxn ang="0">
                  <a:pos x="42" y="25"/>
                </a:cxn>
                <a:cxn ang="0">
                  <a:pos x="48" y="17"/>
                </a:cxn>
                <a:cxn ang="0">
                  <a:pos x="55" y="9"/>
                </a:cxn>
                <a:cxn ang="0">
                  <a:pos x="55" y="9"/>
                </a:cxn>
                <a:cxn ang="0">
                  <a:pos x="56" y="8"/>
                </a:cxn>
                <a:cxn ang="0">
                  <a:pos x="56" y="5"/>
                </a:cxn>
                <a:cxn ang="0">
                  <a:pos x="55" y="1"/>
                </a:cxn>
                <a:cxn ang="0">
                  <a:pos x="51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7" y="1"/>
                </a:cxn>
              </a:cxnLst>
              <a:rect l="0" t="0" r="r" b="b"/>
              <a:pathLst>
                <a:path w="56" h="75">
                  <a:moveTo>
                    <a:pt x="47" y="1"/>
                  </a:moveTo>
                  <a:lnTo>
                    <a:pt x="47" y="1"/>
                  </a:lnTo>
                  <a:lnTo>
                    <a:pt x="40" y="9"/>
                  </a:lnTo>
                  <a:lnTo>
                    <a:pt x="34" y="17"/>
                  </a:lnTo>
                  <a:lnTo>
                    <a:pt x="23" y="33"/>
                  </a:lnTo>
                  <a:lnTo>
                    <a:pt x="13" y="50"/>
                  </a:lnTo>
                  <a:lnTo>
                    <a:pt x="8" y="58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68"/>
                  </a:lnTo>
                  <a:lnTo>
                    <a:pt x="1" y="72"/>
                  </a:lnTo>
                  <a:lnTo>
                    <a:pt x="5" y="75"/>
                  </a:lnTo>
                  <a:lnTo>
                    <a:pt x="6" y="73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16" y="65"/>
                  </a:lnTo>
                  <a:lnTo>
                    <a:pt x="21" y="58"/>
                  </a:lnTo>
                  <a:lnTo>
                    <a:pt x="31" y="41"/>
                  </a:lnTo>
                  <a:lnTo>
                    <a:pt x="42" y="25"/>
                  </a:lnTo>
                  <a:lnTo>
                    <a:pt x="48" y="17"/>
                  </a:lnTo>
                  <a:lnTo>
                    <a:pt x="55" y="9"/>
                  </a:lnTo>
                  <a:lnTo>
                    <a:pt x="55" y="9"/>
                  </a:lnTo>
                  <a:lnTo>
                    <a:pt x="56" y="8"/>
                  </a:lnTo>
                  <a:lnTo>
                    <a:pt x="56" y="5"/>
                  </a:lnTo>
                  <a:lnTo>
                    <a:pt x="55" y="1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31" name="Freeform 443"/>
            <p:cNvSpPr/>
            <p:nvPr/>
          </p:nvSpPr>
          <p:spPr bwMode="auto">
            <a:xfrm>
              <a:off x="6702426" y="1374775"/>
              <a:ext cx="19050" cy="25400"/>
            </a:xfrm>
            <a:custGeom>
              <a:avLst/>
              <a:gdLst/>
              <a:ahLst/>
              <a:cxnLst>
                <a:cxn ang="0">
                  <a:pos x="36" y="3"/>
                </a:cxn>
                <a:cxn ang="0">
                  <a:pos x="2" y="55"/>
                </a:cxn>
                <a:cxn ang="0">
                  <a:pos x="2" y="55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3" y="62"/>
                </a:cxn>
                <a:cxn ang="0">
                  <a:pos x="8" y="63"/>
                </a:cxn>
                <a:cxn ang="0">
                  <a:pos x="10" y="62"/>
                </a:cxn>
                <a:cxn ang="0">
                  <a:pos x="12" y="60"/>
                </a:cxn>
                <a:cxn ang="0">
                  <a:pos x="46" y="9"/>
                </a:cxn>
                <a:cxn ang="0">
                  <a:pos x="46" y="9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6" y="3"/>
                </a:cxn>
                <a:cxn ang="0">
                  <a:pos x="44" y="2"/>
                </a:cxn>
                <a:cxn ang="0">
                  <a:pos x="40" y="0"/>
                </a:cxn>
                <a:cxn ang="0">
                  <a:pos x="38" y="2"/>
                </a:cxn>
                <a:cxn ang="0">
                  <a:pos x="36" y="3"/>
                </a:cxn>
                <a:cxn ang="0">
                  <a:pos x="36" y="3"/>
                </a:cxn>
              </a:cxnLst>
              <a:rect l="0" t="0" r="r" b="b"/>
              <a:pathLst>
                <a:path w="46" h="63">
                  <a:moveTo>
                    <a:pt x="36" y="3"/>
                  </a:moveTo>
                  <a:lnTo>
                    <a:pt x="2" y="55"/>
                  </a:lnTo>
                  <a:lnTo>
                    <a:pt x="2" y="55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3" y="62"/>
                  </a:lnTo>
                  <a:lnTo>
                    <a:pt x="8" y="63"/>
                  </a:lnTo>
                  <a:lnTo>
                    <a:pt x="10" y="62"/>
                  </a:lnTo>
                  <a:lnTo>
                    <a:pt x="12" y="60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6" y="3"/>
                  </a:lnTo>
                  <a:lnTo>
                    <a:pt x="44" y="2"/>
                  </a:lnTo>
                  <a:lnTo>
                    <a:pt x="40" y="0"/>
                  </a:lnTo>
                  <a:lnTo>
                    <a:pt x="38" y="2"/>
                  </a:lnTo>
                  <a:lnTo>
                    <a:pt x="36" y="3"/>
                  </a:lnTo>
                  <a:lnTo>
                    <a:pt x="3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32" name="Freeform 444"/>
            <p:cNvSpPr/>
            <p:nvPr/>
          </p:nvSpPr>
          <p:spPr bwMode="auto">
            <a:xfrm>
              <a:off x="6737351" y="1374775"/>
              <a:ext cx="22225" cy="30163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2" y="16"/>
                </a:cxn>
                <a:cxn ang="0">
                  <a:pos x="17" y="32"/>
                </a:cxn>
                <a:cxn ang="0">
                  <a:pos x="10" y="41"/>
                </a:cxn>
                <a:cxn ang="0">
                  <a:pos x="5" y="49"/>
                </a:cxn>
                <a:cxn ang="0">
                  <a:pos x="1" y="59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1"/>
                </a:cxn>
                <a:cxn ang="0">
                  <a:pos x="1" y="74"/>
                </a:cxn>
                <a:cxn ang="0">
                  <a:pos x="5" y="75"/>
                </a:cxn>
                <a:cxn ang="0">
                  <a:pos x="9" y="74"/>
                </a:cxn>
                <a:cxn ang="0">
                  <a:pos x="10" y="71"/>
                </a:cxn>
                <a:cxn ang="0">
                  <a:pos x="12" y="70"/>
                </a:cxn>
                <a:cxn ang="0">
                  <a:pos x="12" y="70"/>
                </a:cxn>
                <a:cxn ang="0">
                  <a:pos x="13" y="60"/>
                </a:cxn>
                <a:cxn ang="0">
                  <a:pos x="17" y="51"/>
                </a:cxn>
                <a:cxn ang="0">
                  <a:pos x="22" y="43"/>
                </a:cxn>
                <a:cxn ang="0">
                  <a:pos x="27" y="37"/>
                </a:cxn>
                <a:cxn ang="0">
                  <a:pos x="42" y="23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5" y="3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75">
                  <a:moveTo>
                    <a:pt x="47" y="3"/>
                  </a:moveTo>
                  <a:lnTo>
                    <a:pt x="47" y="3"/>
                  </a:lnTo>
                  <a:lnTo>
                    <a:pt x="32" y="16"/>
                  </a:lnTo>
                  <a:lnTo>
                    <a:pt x="17" y="32"/>
                  </a:lnTo>
                  <a:lnTo>
                    <a:pt x="10" y="41"/>
                  </a:lnTo>
                  <a:lnTo>
                    <a:pt x="5" y="49"/>
                  </a:lnTo>
                  <a:lnTo>
                    <a:pt x="1" y="59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1"/>
                  </a:lnTo>
                  <a:lnTo>
                    <a:pt x="1" y="74"/>
                  </a:lnTo>
                  <a:lnTo>
                    <a:pt x="5" y="75"/>
                  </a:lnTo>
                  <a:lnTo>
                    <a:pt x="9" y="74"/>
                  </a:lnTo>
                  <a:lnTo>
                    <a:pt x="10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3" y="60"/>
                  </a:lnTo>
                  <a:lnTo>
                    <a:pt x="17" y="51"/>
                  </a:lnTo>
                  <a:lnTo>
                    <a:pt x="22" y="43"/>
                  </a:lnTo>
                  <a:lnTo>
                    <a:pt x="27" y="37"/>
                  </a:lnTo>
                  <a:lnTo>
                    <a:pt x="42" y="2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5" y="3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33" name="Freeform 445"/>
            <p:cNvSpPr/>
            <p:nvPr/>
          </p:nvSpPr>
          <p:spPr bwMode="auto">
            <a:xfrm>
              <a:off x="6764338" y="1374775"/>
              <a:ext cx="12700" cy="19050"/>
            </a:xfrm>
            <a:custGeom>
              <a:avLst/>
              <a:gdLst/>
              <a:ahLst/>
              <a:cxnLst>
                <a:cxn ang="0">
                  <a:pos x="25" y="3"/>
                </a:cxn>
                <a:cxn ang="0">
                  <a:pos x="25" y="3"/>
                </a:cxn>
                <a:cxn ang="0">
                  <a:pos x="18" y="11"/>
                </a:cxn>
                <a:cxn ang="0">
                  <a:pos x="12" y="19"/>
                </a:cxn>
                <a:cxn ang="0">
                  <a:pos x="1" y="38"/>
                </a:cxn>
                <a:cxn ang="0">
                  <a:pos x="1" y="38"/>
                </a:cxn>
                <a:cxn ang="0">
                  <a:pos x="0" y="40"/>
                </a:cxn>
                <a:cxn ang="0">
                  <a:pos x="1" y="42"/>
                </a:cxn>
                <a:cxn ang="0">
                  <a:pos x="4" y="46"/>
                </a:cxn>
                <a:cxn ang="0">
                  <a:pos x="8" y="46"/>
                </a:cxn>
                <a:cxn ang="0">
                  <a:pos x="9" y="45"/>
                </a:cxn>
                <a:cxn ang="0">
                  <a:pos x="10" y="43"/>
                </a:cxn>
                <a:cxn ang="0">
                  <a:pos x="10" y="43"/>
                </a:cxn>
                <a:cxn ang="0">
                  <a:pos x="21" y="26"/>
                </a:cxn>
                <a:cxn ang="0">
                  <a:pos x="26" y="19"/>
                </a:cxn>
                <a:cxn ang="0">
                  <a:pos x="32" y="11"/>
                </a:cxn>
                <a:cxn ang="0">
                  <a:pos x="32" y="11"/>
                </a:cxn>
                <a:cxn ang="0">
                  <a:pos x="34" y="8"/>
                </a:cxn>
                <a:cxn ang="0">
                  <a:pos x="34" y="6"/>
                </a:cxn>
                <a:cxn ang="0">
                  <a:pos x="32" y="3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5" y="3"/>
                </a:cxn>
                <a:cxn ang="0">
                  <a:pos x="25" y="3"/>
                </a:cxn>
              </a:cxnLst>
              <a:rect l="0" t="0" r="r" b="b"/>
              <a:pathLst>
                <a:path w="34" h="46">
                  <a:moveTo>
                    <a:pt x="25" y="3"/>
                  </a:moveTo>
                  <a:lnTo>
                    <a:pt x="25" y="3"/>
                  </a:lnTo>
                  <a:lnTo>
                    <a:pt x="18" y="11"/>
                  </a:lnTo>
                  <a:lnTo>
                    <a:pt x="12" y="19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0" y="40"/>
                  </a:lnTo>
                  <a:lnTo>
                    <a:pt x="1" y="42"/>
                  </a:lnTo>
                  <a:lnTo>
                    <a:pt x="4" y="46"/>
                  </a:lnTo>
                  <a:lnTo>
                    <a:pt x="8" y="46"/>
                  </a:lnTo>
                  <a:lnTo>
                    <a:pt x="9" y="45"/>
                  </a:lnTo>
                  <a:lnTo>
                    <a:pt x="10" y="43"/>
                  </a:lnTo>
                  <a:lnTo>
                    <a:pt x="10" y="43"/>
                  </a:lnTo>
                  <a:lnTo>
                    <a:pt x="21" y="26"/>
                  </a:lnTo>
                  <a:lnTo>
                    <a:pt x="26" y="19"/>
                  </a:lnTo>
                  <a:lnTo>
                    <a:pt x="32" y="11"/>
                  </a:lnTo>
                  <a:lnTo>
                    <a:pt x="32" y="11"/>
                  </a:lnTo>
                  <a:lnTo>
                    <a:pt x="34" y="8"/>
                  </a:lnTo>
                  <a:lnTo>
                    <a:pt x="34" y="6"/>
                  </a:lnTo>
                  <a:lnTo>
                    <a:pt x="32" y="3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5" y="3"/>
                  </a:lnTo>
                  <a:lnTo>
                    <a:pt x="2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34" name="Freeform 446"/>
            <p:cNvSpPr/>
            <p:nvPr/>
          </p:nvSpPr>
          <p:spPr bwMode="auto">
            <a:xfrm>
              <a:off x="6313488" y="1584325"/>
              <a:ext cx="31750" cy="33338"/>
            </a:xfrm>
            <a:custGeom>
              <a:avLst/>
              <a:gdLst/>
              <a:ahLst/>
              <a:cxnLst>
                <a:cxn ang="0">
                  <a:pos x="70" y="1"/>
                </a:cxn>
                <a:cxn ang="0">
                  <a:pos x="70" y="1"/>
                </a:cxn>
                <a:cxn ang="0">
                  <a:pos x="34" y="38"/>
                </a:cxn>
                <a:cxn ang="0">
                  <a:pos x="17" y="56"/>
                </a:cxn>
                <a:cxn ang="0">
                  <a:pos x="2" y="76"/>
                </a:cxn>
                <a:cxn ang="0">
                  <a:pos x="2" y="76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9" y="84"/>
                </a:cxn>
                <a:cxn ang="0">
                  <a:pos x="26" y="64"/>
                </a:cxn>
                <a:cxn ang="0">
                  <a:pos x="43" y="46"/>
                </a:cxn>
                <a:cxn ang="0">
                  <a:pos x="79" y="9"/>
                </a:cxn>
                <a:cxn ang="0">
                  <a:pos x="79" y="9"/>
                </a:cxn>
                <a:cxn ang="0">
                  <a:pos x="80" y="8"/>
                </a:cxn>
                <a:cxn ang="0">
                  <a:pos x="80" y="5"/>
                </a:cxn>
                <a:cxn ang="0">
                  <a:pos x="78" y="1"/>
                </a:cxn>
                <a:cxn ang="0">
                  <a:pos x="75" y="0"/>
                </a:cxn>
                <a:cxn ang="0">
                  <a:pos x="72" y="0"/>
                </a:cxn>
                <a:cxn ang="0">
                  <a:pos x="70" y="1"/>
                </a:cxn>
                <a:cxn ang="0">
                  <a:pos x="70" y="1"/>
                </a:cxn>
              </a:cxnLst>
              <a:rect l="0" t="0" r="r" b="b"/>
              <a:pathLst>
                <a:path w="80" h="85">
                  <a:moveTo>
                    <a:pt x="70" y="1"/>
                  </a:moveTo>
                  <a:lnTo>
                    <a:pt x="70" y="1"/>
                  </a:lnTo>
                  <a:lnTo>
                    <a:pt x="34" y="38"/>
                  </a:lnTo>
                  <a:lnTo>
                    <a:pt x="17" y="56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26" y="64"/>
                  </a:lnTo>
                  <a:lnTo>
                    <a:pt x="43" y="46"/>
                  </a:lnTo>
                  <a:lnTo>
                    <a:pt x="79" y="9"/>
                  </a:lnTo>
                  <a:lnTo>
                    <a:pt x="79" y="9"/>
                  </a:lnTo>
                  <a:lnTo>
                    <a:pt x="80" y="8"/>
                  </a:lnTo>
                  <a:lnTo>
                    <a:pt x="80" y="5"/>
                  </a:lnTo>
                  <a:lnTo>
                    <a:pt x="78" y="1"/>
                  </a:lnTo>
                  <a:lnTo>
                    <a:pt x="75" y="0"/>
                  </a:lnTo>
                  <a:lnTo>
                    <a:pt x="72" y="0"/>
                  </a:lnTo>
                  <a:lnTo>
                    <a:pt x="70" y="1"/>
                  </a:lnTo>
                  <a:lnTo>
                    <a:pt x="7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35" name="Freeform 447"/>
            <p:cNvSpPr/>
            <p:nvPr/>
          </p:nvSpPr>
          <p:spPr bwMode="auto">
            <a:xfrm>
              <a:off x="6346826" y="1581150"/>
              <a:ext cx="20638" cy="33338"/>
            </a:xfrm>
            <a:custGeom>
              <a:avLst/>
              <a:gdLst/>
              <a:ahLst/>
              <a:cxnLst>
                <a:cxn ang="0">
                  <a:pos x="41" y="5"/>
                </a:cxn>
                <a:cxn ang="0">
                  <a:pos x="41" y="5"/>
                </a:cxn>
                <a:cxn ang="0">
                  <a:pos x="40" y="14"/>
                </a:cxn>
                <a:cxn ang="0">
                  <a:pos x="37" y="25"/>
                </a:cxn>
                <a:cxn ang="0">
                  <a:pos x="33" y="34"/>
                </a:cxn>
                <a:cxn ang="0">
                  <a:pos x="28" y="43"/>
                </a:cxn>
                <a:cxn ang="0">
                  <a:pos x="16" y="60"/>
                </a:cxn>
                <a:cxn ang="0">
                  <a:pos x="2" y="74"/>
                </a:cxn>
                <a:cxn ang="0">
                  <a:pos x="2" y="74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3" y="83"/>
                </a:cxn>
                <a:cxn ang="0">
                  <a:pos x="6" y="85"/>
                </a:cxn>
                <a:cxn ang="0">
                  <a:pos x="8" y="85"/>
                </a:cxn>
                <a:cxn ang="0">
                  <a:pos x="11" y="83"/>
                </a:cxn>
                <a:cxn ang="0">
                  <a:pos x="11" y="83"/>
                </a:cxn>
                <a:cxn ang="0">
                  <a:pos x="25" y="66"/>
                </a:cxn>
                <a:cxn ang="0">
                  <a:pos x="32" y="57"/>
                </a:cxn>
                <a:cxn ang="0">
                  <a:pos x="38" y="47"/>
                </a:cxn>
                <a:cxn ang="0">
                  <a:pos x="44" y="36"/>
                </a:cxn>
                <a:cxn ang="0">
                  <a:pos x="47" y="26"/>
                </a:cxn>
                <a:cxn ang="0">
                  <a:pos x="50" y="15"/>
                </a:cxn>
                <a:cxn ang="0">
                  <a:pos x="51" y="5"/>
                </a:cxn>
                <a:cxn ang="0">
                  <a:pos x="51" y="5"/>
                </a:cxn>
                <a:cxn ang="0">
                  <a:pos x="51" y="2"/>
                </a:cxn>
                <a:cxn ang="0">
                  <a:pos x="50" y="1"/>
                </a:cxn>
                <a:cxn ang="0">
                  <a:pos x="46" y="0"/>
                </a:cxn>
                <a:cxn ang="0">
                  <a:pos x="42" y="1"/>
                </a:cxn>
                <a:cxn ang="0">
                  <a:pos x="41" y="2"/>
                </a:cxn>
                <a:cxn ang="0">
                  <a:pos x="41" y="5"/>
                </a:cxn>
                <a:cxn ang="0">
                  <a:pos x="41" y="5"/>
                </a:cxn>
              </a:cxnLst>
              <a:rect l="0" t="0" r="r" b="b"/>
              <a:pathLst>
                <a:path w="51" h="85">
                  <a:moveTo>
                    <a:pt x="41" y="5"/>
                  </a:moveTo>
                  <a:lnTo>
                    <a:pt x="41" y="5"/>
                  </a:lnTo>
                  <a:lnTo>
                    <a:pt x="40" y="14"/>
                  </a:lnTo>
                  <a:lnTo>
                    <a:pt x="37" y="25"/>
                  </a:lnTo>
                  <a:lnTo>
                    <a:pt x="33" y="34"/>
                  </a:lnTo>
                  <a:lnTo>
                    <a:pt x="28" y="43"/>
                  </a:lnTo>
                  <a:lnTo>
                    <a:pt x="16" y="60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3" y="83"/>
                  </a:lnTo>
                  <a:lnTo>
                    <a:pt x="6" y="85"/>
                  </a:lnTo>
                  <a:lnTo>
                    <a:pt x="8" y="85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25" y="66"/>
                  </a:lnTo>
                  <a:lnTo>
                    <a:pt x="32" y="57"/>
                  </a:lnTo>
                  <a:lnTo>
                    <a:pt x="38" y="47"/>
                  </a:lnTo>
                  <a:lnTo>
                    <a:pt x="44" y="36"/>
                  </a:lnTo>
                  <a:lnTo>
                    <a:pt x="47" y="26"/>
                  </a:lnTo>
                  <a:lnTo>
                    <a:pt x="50" y="15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51" y="2"/>
                  </a:lnTo>
                  <a:lnTo>
                    <a:pt x="50" y="1"/>
                  </a:lnTo>
                  <a:lnTo>
                    <a:pt x="46" y="0"/>
                  </a:lnTo>
                  <a:lnTo>
                    <a:pt x="42" y="1"/>
                  </a:lnTo>
                  <a:lnTo>
                    <a:pt x="41" y="2"/>
                  </a:lnTo>
                  <a:lnTo>
                    <a:pt x="41" y="5"/>
                  </a:lnTo>
                  <a:lnTo>
                    <a:pt x="4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36" name="Freeform 448"/>
            <p:cNvSpPr/>
            <p:nvPr/>
          </p:nvSpPr>
          <p:spPr bwMode="auto">
            <a:xfrm>
              <a:off x="6376988" y="1584325"/>
              <a:ext cx="20638" cy="30163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51" y="4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0" y="3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0" y="7"/>
                </a:cxn>
                <a:cxn ang="0">
                  <a:pos x="40" y="16"/>
                </a:cxn>
                <a:cxn ang="0">
                  <a:pos x="38" y="25"/>
                </a:cxn>
                <a:cxn ang="0">
                  <a:pos x="34" y="34"/>
                </a:cxn>
                <a:cxn ang="0">
                  <a:pos x="29" y="42"/>
                </a:cxn>
                <a:cxn ang="0">
                  <a:pos x="14" y="58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25" y="63"/>
                </a:cxn>
                <a:cxn ang="0">
                  <a:pos x="33" y="54"/>
                </a:cxn>
                <a:cxn ang="0">
                  <a:pos x="39" y="44"/>
                </a:cxn>
                <a:cxn ang="0">
                  <a:pos x="46" y="35"/>
                </a:cxn>
                <a:cxn ang="0">
                  <a:pos x="50" y="25"/>
                </a:cxn>
                <a:cxn ang="0">
                  <a:pos x="52" y="14"/>
                </a:cxn>
                <a:cxn ang="0">
                  <a:pos x="51" y="4"/>
                </a:cxn>
                <a:cxn ang="0">
                  <a:pos x="51" y="4"/>
                </a:cxn>
              </a:cxnLst>
              <a:rect l="0" t="0" r="r" b="b"/>
              <a:pathLst>
                <a:path w="52" h="80">
                  <a:moveTo>
                    <a:pt x="51" y="4"/>
                  </a:moveTo>
                  <a:lnTo>
                    <a:pt x="51" y="4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3"/>
                  </a:lnTo>
                  <a:lnTo>
                    <a:pt x="40" y="4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16"/>
                  </a:lnTo>
                  <a:lnTo>
                    <a:pt x="38" y="25"/>
                  </a:lnTo>
                  <a:lnTo>
                    <a:pt x="34" y="34"/>
                  </a:lnTo>
                  <a:lnTo>
                    <a:pt x="29" y="42"/>
                  </a:lnTo>
                  <a:lnTo>
                    <a:pt x="14" y="58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25" y="63"/>
                  </a:lnTo>
                  <a:lnTo>
                    <a:pt x="33" y="54"/>
                  </a:lnTo>
                  <a:lnTo>
                    <a:pt x="39" y="44"/>
                  </a:lnTo>
                  <a:lnTo>
                    <a:pt x="46" y="35"/>
                  </a:lnTo>
                  <a:lnTo>
                    <a:pt x="50" y="25"/>
                  </a:lnTo>
                  <a:lnTo>
                    <a:pt x="52" y="14"/>
                  </a:lnTo>
                  <a:lnTo>
                    <a:pt x="51" y="4"/>
                  </a:lnTo>
                  <a:lnTo>
                    <a:pt x="5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37" name="Freeform 449"/>
            <p:cNvSpPr/>
            <p:nvPr/>
          </p:nvSpPr>
          <p:spPr bwMode="auto">
            <a:xfrm>
              <a:off x="6399213" y="1585913"/>
              <a:ext cx="28575" cy="36513"/>
            </a:xfrm>
            <a:custGeom>
              <a:avLst/>
              <a:gdLst/>
              <a:ahLst/>
              <a:cxnLst>
                <a:cxn ang="0">
                  <a:pos x="65" y="2"/>
                </a:cxn>
                <a:cxn ang="0">
                  <a:pos x="65" y="2"/>
                </a:cxn>
                <a:cxn ang="0">
                  <a:pos x="49" y="22"/>
                </a:cxn>
                <a:cxn ang="0">
                  <a:pos x="33" y="42"/>
                </a:cxn>
                <a:cxn ang="0">
                  <a:pos x="19" y="63"/>
                </a:cxn>
                <a:cxn ang="0">
                  <a:pos x="2" y="83"/>
                </a:cxn>
                <a:cxn ang="0">
                  <a:pos x="2" y="83"/>
                </a:cxn>
                <a:cxn ang="0">
                  <a:pos x="0" y="84"/>
                </a:cxn>
                <a:cxn ang="0">
                  <a:pos x="0" y="87"/>
                </a:cxn>
                <a:cxn ang="0">
                  <a:pos x="2" y="90"/>
                </a:cxn>
                <a:cxn ang="0">
                  <a:pos x="6" y="92"/>
                </a:cxn>
                <a:cxn ang="0">
                  <a:pos x="8" y="92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27" y="71"/>
                </a:cxn>
                <a:cxn ang="0">
                  <a:pos x="41" y="50"/>
                </a:cxn>
                <a:cxn ang="0">
                  <a:pos x="57" y="30"/>
                </a:cxn>
                <a:cxn ang="0">
                  <a:pos x="72" y="11"/>
                </a:cxn>
                <a:cxn ang="0">
                  <a:pos x="72" y="11"/>
                </a:cxn>
                <a:cxn ang="0">
                  <a:pos x="74" y="8"/>
                </a:cxn>
                <a:cxn ang="0">
                  <a:pos x="74" y="5"/>
                </a:cxn>
                <a:cxn ang="0">
                  <a:pos x="72" y="2"/>
                </a:cxn>
                <a:cxn ang="0">
                  <a:pos x="70" y="0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5" y="2"/>
                </a:cxn>
                <a:cxn ang="0">
                  <a:pos x="65" y="2"/>
                </a:cxn>
              </a:cxnLst>
              <a:rect l="0" t="0" r="r" b="b"/>
              <a:pathLst>
                <a:path w="74" h="92">
                  <a:moveTo>
                    <a:pt x="65" y="2"/>
                  </a:moveTo>
                  <a:lnTo>
                    <a:pt x="65" y="2"/>
                  </a:lnTo>
                  <a:lnTo>
                    <a:pt x="49" y="22"/>
                  </a:lnTo>
                  <a:lnTo>
                    <a:pt x="33" y="42"/>
                  </a:lnTo>
                  <a:lnTo>
                    <a:pt x="19" y="63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0" y="84"/>
                  </a:lnTo>
                  <a:lnTo>
                    <a:pt x="0" y="87"/>
                  </a:lnTo>
                  <a:lnTo>
                    <a:pt x="2" y="90"/>
                  </a:lnTo>
                  <a:lnTo>
                    <a:pt x="6" y="92"/>
                  </a:lnTo>
                  <a:lnTo>
                    <a:pt x="8" y="92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27" y="71"/>
                  </a:lnTo>
                  <a:lnTo>
                    <a:pt x="41" y="50"/>
                  </a:lnTo>
                  <a:lnTo>
                    <a:pt x="57" y="30"/>
                  </a:lnTo>
                  <a:lnTo>
                    <a:pt x="72" y="11"/>
                  </a:lnTo>
                  <a:lnTo>
                    <a:pt x="72" y="11"/>
                  </a:lnTo>
                  <a:lnTo>
                    <a:pt x="74" y="8"/>
                  </a:lnTo>
                  <a:lnTo>
                    <a:pt x="74" y="5"/>
                  </a:lnTo>
                  <a:lnTo>
                    <a:pt x="72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5" y="2"/>
                  </a:lnTo>
                  <a:lnTo>
                    <a:pt x="6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38" name="Freeform 450"/>
            <p:cNvSpPr/>
            <p:nvPr/>
          </p:nvSpPr>
          <p:spPr bwMode="auto">
            <a:xfrm>
              <a:off x="6527801" y="1592263"/>
              <a:ext cx="19050" cy="22225"/>
            </a:xfrm>
            <a:custGeom>
              <a:avLst/>
              <a:gdLst/>
              <a:ahLst/>
              <a:cxnLst>
                <a:cxn ang="0">
                  <a:pos x="35" y="4"/>
                </a:cxn>
                <a:cxn ang="0">
                  <a:pos x="35" y="4"/>
                </a:cxn>
                <a:cxn ang="0">
                  <a:pos x="34" y="8"/>
                </a:cxn>
                <a:cxn ang="0">
                  <a:pos x="31" y="11"/>
                </a:cxn>
                <a:cxn ang="0">
                  <a:pos x="26" y="16"/>
                </a:cxn>
                <a:cxn ang="0">
                  <a:pos x="26" y="16"/>
                </a:cxn>
                <a:cxn ang="0">
                  <a:pos x="21" y="21"/>
                </a:cxn>
                <a:cxn ang="0">
                  <a:pos x="18" y="26"/>
                </a:cxn>
                <a:cxn ang="0">
                  <a:pos x="18" y="26"/>
                </a:cxn>
                <a:cxn ang="0">
                  <a:pos x="16" y="29"/>
                </a:cxn>
                <a:cxn ang="0">
                  <a:pos x="13" y="32"/>
                </a:cxn>
                <a:cxn ang="0">
                  <a:pos x="6" y="36"/>
                </a:cxn>
                <a:cxn ang="0">
                  <a:pos x="6" y="36"/>
                </a:cxn>
                <a:cxn ang="0">
                  <a:pos x="4" y="39"/>
                </a:cxn>
                <a:cxn ang="0">
                  <a:pos x="2" y="43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1" y="54"/>
                </a:cxn>
                <a:cxn ang="0">
                  <a:pos x="2" y="56"/>
                </a:cxn>
                <a:cxn ang="0">
                  <a:pos x="5" y="58"/>
                </a:cxn>
                <a:cxn ang="0">
                  <a:pos x="10" y="56"/>
                </a:cxn>
                <a:cxn ang="0">
                  <a:pos x="12" y="54"/>
                </a:cxn>
                <a:cxn ang="0">
                  <a:pos x="12" y="53"/>
                </a:cxn>
                <a:cxn ang="0">
                  <a:pos x="12" y="53"/>
                </a:cxn>
                <a:cxn ang="0">
                  <a:pos x="13" y="47"/>
                </a:cxn>
                <a:cxn ang="0">
                  <a:pos x="16" y="45"/>
                </a:cxn>
                <a:cxn ang="0">
                  <a:pos x="21" y="38"/>
                </a:cxn>
                <a:cxn ang="0">
                  <a:pos x="21" y="38"/>
                </a:cxn>
                <a:cxn ang="0">
                  <a:pos x="26" y="34"/>
                </a:cxn>
                <a:cxn ang="0">
                  <a:pos x="30" y="29"/>
                </a:cxn>
                <a:cxn ang="0">
                  <a:pos x="30" y="29"/>
                </a:cxn>
                <a:cxn ang="0">
                  <a:pos x="34" y="24"/>
                </a:cxn>
                <a:cxn ang="0">
                  <a:pos x="39" y="19"/>
                </a:cxn>
                <a:cxn ang="0">
                  <a:pos x="43" y="13"/>
                </a:cxn>
                <a:cxn ang="0">
                  <a:pos x="44" y="11"/>
                </a:cxn>
                <a:cxn ang="0">
                  <a:pos x="46" y="8"/>
                </a:cxn>
                <a:cxn ang="0">
                  <a:pos x="46" y="8"/>
                </a:cxn>
                <a:cxn ang="0">
                  <a:pos x="46" y="5"/>
                </a:cxn>
                <a:cxn ang="0">
                  <a:pos x="44" y="3"/>
                </a:cxn>
                <a:cxn ang="0">
                  <a:pos x="42" y="0"/>
                </a:cxn>
                <a:cxn ang="0">
                  <a:pos x="39" y="0"/>
                </a:cxn>
                <a:cxn ang="0">
                  <a:pos x="38" y="2"/>
                </a:cxn>
                <a:cxn ang="0">
                  <a:pos x="35" y="3"/>
                </a:cxn>
                <a:cxn ang="0">
                  <a:pos x="35" y="4"/>
                </a:cxn>
                <a:cxn ang="0">
                  <a:pos x="35" y="4"/>
                </a:cxn>
              </a:cxnLst>
              <a:rect l="0" t="0" r="r" b="b"/>
              <a:pathLst>
                <a:path w="46" h="58">
                  <a:moveTo>
                    <a:pt x="35" y="4"/>
                  </a:moveTo>
                  <a:lnTo>
                    <a:pt x="35" y="4"/>
                  </a:lnTo>
                  <a:lnTo>
                    <a:pt x="34" y="8"/>
                  </a:lnTo>
                  <a:lnTo>
                    <a:pt x="31" y="11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1" y="21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6" y="29"/>
                  </a:lnTo>
                  <a:lnTo>
                    <a:pt x="13" y="32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9"/>
                  </a:lnTo>
                  <a:lnTo>
                    <a:pt x="2" y="4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1" y="54"/>
                  </a:lnTo>
                  <a:lnTo>
                    <a:pt x="2" y="56"/>
                  </a:lnTo>
                  <a:lnTo>
                    <a:pt x="5" y="58"/>
                  </a:lnTo>
                  <a:lnTo>
                    <a:pt x="10" y="56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47"/>
                  </a:lnTo>
                  <a:lnTo>
                    <a:pt x="16" y="45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6" y="34"/>
                  </a:lnTo>
                  <a:lnTo>
                    <a:pt x="30" y="29"/>
                  </a:lnTo>
                  <a:lnTo>
                    <a:pt x="30" y="29"/>
                  </a:lnTo>
                  <a:lnTo>
                    <a:pt x="34" y="24"/>
                  </a:lnTo>
                  <a:lnTo>
                    <a:pt x="39" y="19"/>
                  </a:lnTo>
                  <a:lnTo>
                    <a:pt x="43" y="13"/>
                  </a:lnTo>
                  <a:lnTo>
                    <a:pt x="44" y="11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5"/>
                  </a:lnTo>
                  <a:lnTo>
                    <a:pt x="44" y="3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2"/>
                  </a:lnTo>
                  <a:lnTo>
                    <a:pt x="35" y="3"/>
                  </a:lnTo>
                  <a:lnTo>
                    <a:pt x="35" y="4"/>
                  </a:lnTo>
                  <a:lnTo>
                    <a:pt x="3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39" name="Freeform 451"/>
            <p:cNvSpPr/>
            <p:nvPr/>
          </p:nvSpPr>
          <p:spPr bwMode="auto">
            <a:xfrm>
              <a:off x="6584951" y="1590675"/>
              <a:ext cx="30163" cy="31750"/>
            </a:xfrm>
            <a:custGeom>
              <a:avLst/>
              <a:gdLst/>
              <a:ahLst/>
              <a:cxnLst>
                <a:cxn ang="0">
                  <a:pos x="64" y="1"/>
                </a:cxn>
                <a:cxn ang="0">
                  <a:pos x="64" y="1"/>
                </a:cxn>
                <a:cxn ang="0">
                  <a:pos x="48" y="18"/>
                </a:cxn>
                <a:cxn ang="0">
                  <a:pos x="32" y="35"/>
                </a:cxn>
                <a:cxn ang="0">
                  <a:pos x="17" y="54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5" y="80"/>
                </a:cxn>
                <a:cxn ang="0">
                  <a:pos x="10" y="80"/>
                </a:cxn>
                <a:cxn ang="0">
                  <a:pos x="10" y="80"/>
                </a:cxn>
                <a:cxn ang="0">
                  <a:pos x="14" y="78"/>
                </a:cxn>
                <a:cxn ang="0">
                  <a:pos x="15" y="77"/>
                </a:cxn>
                <a:cxn ang="0">
                  <a:pos x="15" y="75"/>
                </a:cxn>
                <a:cxn ang="0">
                  <a:pos x="15" y="71"/>
                </a:cxn>
                <a:cxn ang="0">
                  <a:pos x="15" y="71"/>
                </a:cxn>
                <a:cxn ang="0">
                  <a:pos x="43" y="41"/>
                </a:cxn>
                <a:cxn ang="0">
                  <a:pos x="72" y="9"/>
                </a:cxn>
                <a:cxn ang="0">
                  <a:pos x="72" y="9"/>
                </a:cxn>
                <a:cxn ang="0">
                  <a:pos x="73" y="8"/>
                </a:cxn>
                <a:cxn ang="0">
                  <a:pos x="73" y="5"/>
                </a:cxn>
                <a:cxn ang="0">
                  <a:pos x="72" y="1"/>
                </a:cxn>
                <a:cxn ang="0">
                  <a:pos x="68" y="0"/>
                </a:cxn>
                <a:cxn ang="0">
                  <a:pos x="65" y="0"/>
                </a:cxn>
                <a:cxn ang="0">
                  <a:pos x="64" y="1"/>
                </a:cxn>
                <a:cxn ang="0">
                  <a:pos x="64" y="1"/>
                </a:cxn>
              </a:cxnLst>
              <a:rect l="0" t="0" r="r" b="b"/>
              <a:pathLst>
                <a:path w="73" h="80">
                  <a:moveTo>
                    <a:pt x="64" y="1"/>
                  </a:moveTo>
                  <a:lnTo>
                    <a:pt x="64" y="1"/>
                  </a:lnTo>
                  <a:lnTo>
                    <a:pt x="48" y="18"/>
                  </a:lnTo>
                  <a:lnTo>
                    <a:pt x="32" y="35"/>
                  </a:lnTo>
                  <a:lnTo>
                    <a:pt x="17" y="54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5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4" y="78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43" y="41"/>
                  </a:lnTo>
                  <a:lnTo>
                    <a:pt x="72" y="9"/>
                  </a:lnTo>
                  <a:lnTo>
                    <a:pt x="72" y="9"/>
                  </a:lnTo>
                  <a:lnTo>
                    <a:pt x="73" y="8"/>
                  </a:lnTo>
                  <a:lnTo>
                    <a:pt x="73" y="5"/>
                  </a:lnTo>
                  <a:lnTo>
                    <a:pt x="72" y="1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4" y="1"/>
                  </a:lnTo>
                  <a:lnTo>
                    <a:pt x="6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40" name="Freeform 452"/>
            <p:cNvSpPr/>
            <p:nvPr/>
          </p:nvSpPr>
          <p:spPr bwMode="auto">
            <a:xfrm>
              <a:off x="6611938" y="1590675"/>
              <a:ext cx="23813" cy="23813"/>
            </a:xfrm>
            <a:custGeom>
              <a:avLst/>
              <a:gdLst/>
              <a:ahLst/>
              <a:cxnLst>
                <a:cxn ang="0">
                  <a:pos x="46" y="5"/>
                </a:cxn>
                <a:cxn ang="0">
                  <a:pos x="46" y="5"/>
                </a:cxn>
                <a:cxn ang="0">
                  <a:pos x="44" y="13"/>
                </a:cxn>
                <a:cxn ang="0">
                  <a:pos x="40" y="21"/>
                </a:cxn>
                <a:cxn ang="0">
                  <a:pos x="35" y="26"/>
                </a:cxn>
                <a:cxn ang="0">
                  <a:pos x="29" y="33"/>
                </a:cxn>
                <a:cxn ang="0">
                  <a:pos x="14" y="43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5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5" y="63"/>
                </a:cxn>
                <a:cxn ang="0">
                  <a:pos x="8" y="63"/>
                </a:cxn>
                <a:cxn ang="0">
                  <a:pos x="9" y="61"/>
                </a:cxn>
                <a:cxn ang="0">
                  <a:pos x="9" y="61"/>
                </a:cxn>
                <a:cxn ang="0">
                  <a:pos x="23" y="50"/>
                </a:cxn>
                <a:cxn ang="0">
                  <a:pos x="39" y="38"/>
                </a:cxn>
                <a:cxn ang="0">
                  <a:pos x="46" y="31"/>
                </a:cxn>
                <a:cxn ang="0">
                  <a:pos x="51" y="24"/>
                </a:cxn>
                <a:cxn ang="0">
                  <a:pos x="55" y="16"/>
                </a:cxn>
                <a:cxn ang="0">
                  <a:pos x="57" y="5"/>
                </a:cxn>
                <a:cxn ang="0">
                  <a:pos x="57" y="5"/>
                </a:cxn>
                <a:cxn ang="0">
                  <a:pos x="56" y="3"/>
                </a:cxn>
                <a:cxn ang="0">
                  <a:pos x="55" y="1"/>
                </a:cxn>
                <a:cxn ang="0">
                  <a:pos x="51" y="0"/>
                </a:cxn>
                <a:cxn ang="0">
                  <a:pos x="47" y="1"/>
                </a:cxn>
                <a:cxn ang="0">
                  <a:pos x="46" y="3"/>
                </a:cxn>
                <a:cxn ang="0">
                  <a:pos x="46" y="5"/>
                </a:cxn>
                <a:cxn ang="0">
                  <a:pos x="46" y="5"/>
                </a:cxn>
              </a:cxnLst>
              <a:rect l="0" t="0" r="r" b="b"/>
              <a:pathLst>
                <a:path w="57" h="63">
                  <a:moveTo>
                    <a:pt x="46" y="5"/>
                  </a:moveTo>
                  <a:lnTo>
                    <a:pt x="46" y="5"/>
                  </a:lnTo>
                  <a:lnTo>
                    <a:pt x="44" y="13"/>
                  </a:lnTo>
                  <a:lnTo>
                    <a:pt x="40" y="21"/>
                  </a:lnTo>
                  <a:lnTo>
                    <a:pt x="35" y="26"/>
                  </a:lnTo>
                  <a:lnTo>
                    <a:pt x="29" y="33"/>
                  </a:lnTo>
                  <a:lnTo>
                    <a:pt x="14" y="43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5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5" y="63"/>
                  </a:lnTo>
                  <a:lnTo>
                    <a:pt x="8" y="63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23" y="50"/>
                  </a:lnTo>
                  <a:lnTo>
                    <a:pt x="39" y="38"/>
                  </a:lnTo>
                  <a:lnTo>
                    <a:pt x="46" y="31"/>
                  </a:lnTo>
                  <a:lnTo>
                    <a:pt x="51" y="24"/>
                  </a:lnTo>
                  <a:lnTo>
                    <a:pt x="55" y="16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6" y="3"/>
                  </a:lnTo>
                  <a:lnTo>
                    <a:pt x="55" y="1"/>
                  </a:lnTo>
                  <a:lnTo>
                    <a:pt x="51" y="0"/>
                  </a:lnTo>
                  <a:lnTo>
                    <a:pt x="47" y="1"/>
                  </a:lnTo>
                  <a:lnTo>
                    <a:pt x="46" y="3"/>
                  </a:lnTo>
                  <a:lnTo>
                    <a:pt x="46" y="5"/>
                  </a:lnTo>
                  <a:lnTo>
                    <a:pt x="4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41" name="Freeform 453"/>
            <p:cNvSpPr/>
            <p:nvPr/>
          </p:nvSpPr>
          <p:spPr bwMode="auto">
            <a:xfrm>
              <a:off x="6761163" y="1590675"/>
              <a:ext cx="19050" cy="23813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35" y="1"/>
                </a:cxn>
                <a:cxn ang="0">
                  <a:pos x="24" y="13"/>
                </a:cxn>
                <a:cxn ang="0">
                  <a:pos x="15" y="26"/>
                </a:cxn>
                <a:cxn ang="0">
                  <a:pos x="7" y="39"/>
                </a:cxn>
                <a:cxn ang="0">
                  <a:pos x="1" y="54"/>
                </a:cxn>
                <a:cxn ang="0">
                  <a:pos x="1" y="54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2" y="61"/>
                </a:cxn>
                <a:cxn ang="0">
                  <a:pos x="6" y="63"/>
                </a:cxn>
                <a:cxn ang="0">
                  <a:pos x="9" y="61"/>
                </a:cxn>
                <a:cxn ang="0">
                  <a:pos x="10" y="60"/>
                </a:cxn>
                <a:cxn ang="0">
                  <a:pos x="10" y="60"/>
                </a:cxn>
                <a:cxn ang="0">
                  <a:pos x="17" y="46"/>
                </a:cxn>
                <a:cxn ang="0">
                  <a:pos x="24" y="33"/>
                </a:cxn>
                <a:cxn ang="0">
                  <a:pos x="34" y="21"/>
                </a:cxn>
                <a:cxn ang="0">
                  <a:pos x="44" y="9"/>
                </a:cxn>
                <a:cxn ang="0">
                  <a:pos x="44" y="9"/>
                </a:cxn>
                <a:cxn ang="0">
                  <a:pos x="45" y="8"/>
                </a:cxn>
                <a:cxn ang="0">
                  <a:pos x="45" y="5"/>
                </a:cxn>
                <a:cxn ang="0">
                  <a:pos x="43" y="1"/>
                </a:cxn>
                <a:cxn ang="0">
                  <a:pos x="40" y="0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5" y="1"/>
                </a:cxn>
              </a:cxnLst>
              <a:rect l="0" t="0" r="r" b="b"/>
              <a:pathLst>
                <a:path w="45" h="63">
                  <a:moveTo>
                    <a:pt x="35" y="1"/>
                  </a:moveTo>
                  <a:lnTo>
                    <a:pt x="35" y="1"/>
                  </a:lnTo>
                  <a:lnTo>
                    <a:pt x="24" y="13"/>
                  </a:lnTo>
                  <a:lnTo>
                    <a:pt x="15" y="26"/>
                  </a:lnTo>
                  <a:lnTo>
                    <a:pt x="7" y="39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2" y="61"/>
                  </a:lnTo>
                  <a:lnTo>
                    <a:pt x="6" y="63"/>
                  </a:lnTo>
                  <a:lnTo>
                    <a:pt x="9" y="61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7" y="46"/>
                  </a:lnTo>
                  <a:lnTo>
                    <a:pt x="24" y="33"/>
                  </a:lnTo>
                  <a:lnTo>
                    <a:pt x="34" y="2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5" y="8"/>
                  </a:lnTo>
                  <a:lnTo>
                    <a:pt x="45" y="5"/>
                  </a:lnTo>
                  <a:lnTo>
                    <a:pt x="43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42" name="Freeform 454"/>
            <p:cNvSpPr/>
            <p:nvPr/>
          </p:nvSpPr>
          <p:spPr bwMode="auto">
            <a:xfrm>
              <a:off x="6786563" y="1595438"/>
              <a:ext cx="20638" cy="22225"/>
            </a:xfrm>
            <a:custGeom>
              <a:avLst/>
              <a:gdLst/>
              <a:ahLst/>
              <a:cxnLst>
                <a:cxn ang="0">
                  <a:pos x="42" y="1"/>
                </a:cxn>
                <a:cxn ang="0">
                  <a:pos x="42" y="1"/>
                </a:cxn>
                <a:cxn ang="0">
                  <a:pos x="20" y="23"/>
                </a:cxn>
                <a:cxn ang="0">
                  <a:pos x="11" y="35"/>
                </a:cxn>
                <a:cxn ang="0">
                  <a:pos x="2" y="48"/>
                </a:cxn>
                <a:cxn ang="0">
                  <a:pos x="2" y="48"/>
                </a:cxn>
                <a:cxn ang="0">
                  <a:pos x="0" y="49"/>
                </a:cxn>
                <a:cxn ang="0">
                  <a:pos x="0" y="52"/>
                </a:cxn>
                <a:cxn ang="0">
                  <a:pos x="2" y="53"/>
                </a:cxn>
                <a:cxn ang="0">
                  <a:pos x="3" y="55"/>
                </a:cxn>
                <a:cxn ang="0">
                  <a:pos x="7" y="56"/>
                </a:cxn>
                <a:cxn ang="0">
                  <a:pos x="9" y="55"/>
                </a:cxn>
                <a:cxn ang="0">
                  <a:pos x="11" y="53"/>
                </a:cxn>
                <a:cxn ang="0">
                  <a:pos x="11" y="53"/>
                </a:cxn>
                <a:cxn ang="0">
                  <a:pos x="20" y="42"/>
                </a:cxn>
                <a:cxn ang="0">
                  <a:pos x="29" y="30"/>
                </a:cxn>
                <a:cxn ang="0">
                  <a:pos x="50" y="9"/>
                </a:cxn>
                <a:cxn ang="0">
                  <a:pos x="50" y="9"/>
                </a:cxn>
                <a:cxn ang="0">
                  <a:pos x="51" y="6"/>
                </a:cxn>
                <a:cxn ang="0">
                  <a:pos x="51" y="5"/>
                </a:cxn>
                <a:cxn ang="0">
                  <a:pos x="50" y="1"/>
                </a:cxn>
                <a:cxn ang="0">
                  <a:pos x="46" y="0"/>
                </a:cxn>
                <a:cxn ang="0">
                  <a:pos x="43" y="0"/>
                </a:cxn>
                <a:cxn ang="0">
                  <a:pos x="42" y="1"/>
                </a:cxn>
                <a:cxn ang="0">
                  <a:pos x="42" y="1"/>
                </a:cxn>
              </a:cxnLst>
              <a:rect l="0" t="0" r="r" b="b"/>
              <a:pathLst>
                <a:path w="51" h="56">
                  <a:moveTo>
                    <a:pt x="42" y="1"/>
                  </a:moveTo>
                  <a:lnTo>
                    <a:pt x="42" y="1"/>
                  </a:lnTo>
                  <a:lnTo>
                    <a:pt x="20" y="23"/>
                  </a:lnTo>
                  <a:lnTo>
                    <a:pt x="11" y="35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9"/>
                  </a:lnTo>
                  <a:lnTo>
                    <a:pt x="0" y="52"/>
                  </a:lnTo>
                  <a:lnTo>
                    <a:pt x="2" y="53"/>
                  </a:lnTo>
                  <a:lnTo>
                    <a:pt x="3" y="55"/>
                  </a:lnTo>
                  <a:lnTo>
                    <a:pt x="7" y="56"/>
                  </a:lnTo>
                  <a:lnTo>
                    <a:pt x="9" y="55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20" y="42"/>
                  </a:lnTo>
                  <a:lnTo>
                    <a:pt x="29" y="30"/>
                  </a:lnTo>
                  <a:lnTo>
                    <a:pt x="50" y="9"/>
                  </a:lnTo>
                  <a:lnTo>
                    <a:pt x="50" y="9"/>
                  </a:lnTo>
                  <a:lnTo>
                    <a:pt x="51" y="6"/>
                  </a:lnTo>
                  <a:lnTo>
                    <a:pt x="51" y="5"/>
                  </a:lnTo>
                  <a:lnTo>
                    <a:pt x="50" y="1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43" name="Freeform 455"/>
            <p:cNvSpPr/>
            <p:nvPr/>
          </p:nvSpPr>
          <p:spPr bwMode="auto">
            <a:xfrm>
              <a:off x="6848476" y="1592263"/>
              <a:ext cx="23813" cy="2698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39" y="16"/>
                </a:cxn>
                <a:cxn ang="0">
                  <a:pos x="27" y="30"/>
                </a:cxn>
                <a:cxn ang="0">
                  <a:pos x="14" y="45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2"/>
                </a:cxn>
                <a:cxn ang="0">
                  <a:pos x="0" y="63"/>
                </a:cxn>
                <a:cxn ang="0">
                  <a:pos x="1" y="67"/>
                </a:cxn>
                <a:cxn ang="0">
                  <a:pos x="5" y="70"/>
                </a:cxn>
                <a:cxn ang="0">
                  <a:pos x="8" y="68"/>
                </a:cxn>
                <a:cxn ang="0">
                  <a:pos x="9" y="67"/>
                </a:cxn>
                <a:cxn ang="0">
                  <a:pos x="9" y="67"/>
                </a:cxn>
                <a:cxn ang="0">
                  <a:pos x="22" y="54"/>
                </a:cxn>
                <a:cxn ang="0">
                  <a:pos x="35" y="39"/>
                </a:cxn>
                <a:cxn ang="0">
                  <a:pos x="48" y="24"/>
                </a:cxn>
                <a:cxn ang="0">
                  <a:pos x="61" y="11"/>
                </a:cxn>
                <a:cxn ang="0">
                  <a:pos x="61" y="11"/>
                </a:cxn>
                <a:cxn ang="0">
                  <a:pos x="62" y="8"/>
                </a:cxn>
                <a:cxn ang="0">
                  <a:pos x="62" y="5"/>
                </a:cxn>
                <a:cxn ang="0">
                  <a:pos x="60" y="3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2" h="70">
                  <a:moveTo>
                    <a:pt x="52" y="3"/>
                  </a:moveTo>
                  <a:lnTo>
                    <a:pt x="52" y="3"/>
                  </a:lnTo>
                  <a:lnTo>
                    <a:pt x="39" y="16"/>
                  </a:lnTo>
                  <a:lnTo>
                    <a:pt x="27" y="30"/>
                  </a:lnTo>
                  <a:lnTo>
                    <a:pt x="14" y="45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2"/>
                  </a:lnTo>
                  <a:lnTo>
                    <a:pt x="0" y="63"/>
                  </a:lnTo>
                  <a:lnTo>
                    <a:pt x="1" y="67"/>
                  </a:lnTo>
                  <a:lnTo>
                    <a:pt x="5" y="70"/>
                  </a:lnTo>
                  <a:lnTo>
                    <a:pt x="8" y="68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22" y="54"/>
                  </a:lnTo>
                  <a:lnTo>
                    <a:pt x="35" y="39"/>
                  </a:lnTo>
                  <a:lnTo>
                    <a:pt x="48" y="24"/>
                  </a:lnTo>
                  <a:lnTo>
                    <a:pt x="61" y="11"/>
                  </a:lnTo>
                  <a:lnTo>
                    <a:pt x="61" y="11"/>
                  </a:lnTo>
                  <a:lnTo>
                    <a:pt x="62" y="8"/>
                  </a:lnTo>
                  <a:lnTo>
                    <a:pt x="62" y="5"/>
                  </a:lnTo>
                  <a:lnTo>
                    <a:pt x="60" y="3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44" name="Freeform 456"/>
            <p:cNvSpPr/>
            <p:nvPr/>
          </p:nvSpPr>
          <p:spPr bwMode="auto">
            <a:xfrm>
              <a:off x="6907213" y="1587500"/>
              <a:ext cx="22225" cy="26988"/>
            </a:xfrm>
            <a:custGeom>
              <a:avLst/>
              <a:gdLst/>
              <a:ahLst/>
              <a:cxnLst>
                <a:cxn ang="0">
                  <a:pos x="48" y="2"/>
                </a:cxn>
                <a:cxn ang="0">
                  <a:pos x="48" y="2"/>
                </a:cxn>
                <a:cxn ang="0">
                  <a:pos x="42" y="10"/>
                </a:cxn>
                <a:cxn ang="0">
                  <a:pos x="36" y="17"/>
                </a:cxn>
                <a:cxn ang="0">
                  <a:pos x="23" y="30"/>
                </a:cxn>
                <a:cxn ang="0">
                  <a:pos x="16" y="36"/>
                </a:cxn>
                <a:cxn ang="0">
                  <a:pos x="10" y="44"/>
                </a:cxn>
                <a:cxn ang="0">
                  <a:pos x="4" y="52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2" y="65"/>
                </a:cxn>
                <a:cxn ang="0">
                  <a:pos x="4" y="68"/>
                </a:cxn>
                <a:cxn ang="0">
                  <a:pos x="10" y="66"/>
                </a:cxn>
                <a:cxn ang="0">
                  <a:pos x="11" y="65"/>
                </a:cxn>
                <a:cxn ang="0">
                  <a:pos x="12" y="64"/>
                </a:cxn>
                <a:cxn ang="0">
                  <a:pos x="12" y="64"/>
                </a:cxn>
                <a:cxn ang="0">
                  <a:pos x="15" y="55"/>
                </a:cxn>
                <a:cxn ang="0">
                  <a:pos x="20" y="48"/>
                </a:cxn>
                <a:cxn ang="0">
                  <a:pos x="27" y="42"/>
                </a:cxn>
                <a:cxn ang="0">
                  <a:pos x="33" y="35"/>
                </a:cxn>
                <a:cxn ang="0">
                  <a:pos x="46" y="22"/>
                </a:cxn>
                <a:cxn ang="0">
                  <a:pos x="53" y="15"/>
                </a:cxn>
                <a:cxn ang="0">
                  <a:pos x="57" y="8"/>
                </a:cxn>
                <a:cxn ang="0">
                  <a:pos x="57" y="8"/>
                </a:cxn>
                <a:cxn ang="0">
                  <a:pos x="58" y="5"/>
                </a:cxn>
                <a:cxn ang="0">
                  <a:pos x="58" y="4"/>
                </a:cxn>
                <a:cxn ang="0">
                  <a:pos x="55" y="0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8" y="2"/>
                </a:cxn>
                <a:cxn ang="0">
                  <a:pos x="48" y="2"/>
                </a:cxn>
              </a:cxnLst>
              <a:rect l="0" t="0" r="r" b="b"/>
              <a:pathLst>
                <a:path w="58" h="68">
                  <a:moveTo>
                    <a:pt x="48" y="2"/>
                  </a:moveTo>
                  <a:lnTo>
                    <a:pt x="48" y="2"/>
                  </a:lnTo>
                  <a:lnTo>
                    <a:pt x="42" y="10"/>
                  </a:lnTo>
                  <a:lnTo>
                    <a:pt x="36" y="17"/>
                  </a:lnTo>
                  <a:lnTo>
                    <a:pt x="23" y="30"/>
                  </a:lnTo>
                  <a:lnTo>
                    <a:pt x="16" y="36"/>
                  </a:lnTo>
                  <a:lnTo>
                    <a:pt x="10" y="44"/>
                  </a:lnTo>
                  <a:lnTo>
                    <a:pt x="4" y="52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2" y="65"/>
                  </a:lnTo>
                  <a:lnTo>
                    <a:pt x="4" y="68"/>
                  </a:lnTo>
                  <a:lnTo>
                    <a:pt x="10" y="66"/>
                  </a:lnTo>
                  <a:lnTo>
                    <a:pt x="11" y="65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5" y="55"/>
                  </a:lnTo>
                  <a:lnTo>
                    <a:pt x="20" y="48"/>
                  </a:lnTo>
                  <a:lnTo>
                    <a:pt x="27" y="42"/>
                  </a:lnTo>
                  <a:lnTo>
                    <a:pt x="33" y="35"/>
                  </a:lnTo>
                  <a:lnTo>
                    <a:pt x="46" y="22"/>
                  </a:lnTo>
                  <a:lnTo>
                    <a:pt x="53" y="15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58" y="5"/>
                  </a:lnTo>
                  <a:lnTo>
                    <a:pt x="58" y="4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8" y="2"/>
                  </a:lnTo>
                  <a:lnTo>
                    <a:pt x="4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45" name="Freeform 457"/>
            <p:cNvSpPr/>
            <p:nvPr/>
          </p:nvSpPr>
          <p:spPr bwMode="auto">
            <a:xfrm>
              <a:off x="6943726" y="1587500"/>
              <a:ext cx="19050" cy="23813"/>
            </a:xfrm>
            <a:custGeom>
              <a:avLst/>
              <a:gdLst/>
              <a:ahLst/>
              <a:cxnLst>
                <a:cxn ang="0">
                  <a:pos x="42" y="1"/>
                </a:cxn>
                <a:cxn ang="0">
                  <a:pos x="42" y="1"/>
                </a:cxn>
                <a:cxn ang="0">
                  <a:pos x="34" y="9"/>
                </a:cxn>
                <a:cxn ang="0">
                  <a:pos x="34" y="9"/>
                </a:cxn>
                <a:cxn ang="0">
                  <a:pos x="26" y="13"/>
                </a:cxn>
                <a:cxn ang="0">
                  <a:pos x="22" y="15"/>
                </a:cxn>
                <a:cxn ang="0">
                  <a:pos x="18" y="18"/>
                </a:cxn>
                <a:cxn ang="0">
                  <a:pos x="18" y="18"/>
                </a:cxn>
                <a:cxn ang="0">
                  <a:pos x="14" y="25"/>
                </a:cxn>
                <a:cxn ang="0">
                  <a:pos x="12" y="31"/>
                </a:cxn>
                <a:cxn ang="0">
                  <a:pos x="12" y="31"/>
                </a:cxn>
                <a:cxn ang="0">
                  <a:pos x="8" y="39"/>
                </a:cxn>
                <a:cxn ang="0">
                  <a:pos x="1" y="47"/>
                </a:cxn>
                <a:cxn ang="0">
                  <a:pos x="1" y="47"/>
                </a:cxn>
                <a:cxn ang="0">
                  <a:pos x="0" y="48"/>
                </a:cxn>
                <a:cxn ang="0">
                  <a:pos x="0" y="51"/>
                </a:cxn>
                <a:cxn ang="0">
                  <a:pos x="3" y="55"/>
                </a:cxn>
                <a:cxn ang="0">
                  <a:pos x="5" y="56"/>
                </a:cxn>
                <a:cxn ang="0">
                  <a:pos x="8" y="56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4" y="48"/>
                </a:cxn>
                <a:cxn ang="0">
                  <a:pos x="20" y="42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29" y="25"/>
                </a:cxn>
                <a:cxn ang="0">
                  <a:pos x="33" y="22"/>
                </a:cxn>
                <a:cxn ang="0">
                  <a:pos x="39" y="18"/>
                </a:cxn>
                <a:cxn ang="0">
                  <a:pos x="39" y="18"/>
                </a:cxn>
                <a:cxn ang="0">
                  <a:pos x="50" y="9"/>
                </a:cxn>
                <a:cxn ang="0">
                  <a:pos x="50" y="9"/>
                </a:cxn>
                <a:cxn ang="0">
                  <a:pos x="51" y="6"/>
                </a:cxn>
                <a:cxn ang="0">
                  <a:pos x="51" y="5"/>
                </a:cxn>
                <a:cxn ang="0">
                  <a:pos x="50" y="1"/>
                </a:cxn>
                <a:cxn ang="0">
                  <a:pos x="46" y="0"/>
                </a:cxn>
                <a:cxn ang="0">
                  <a:pos x="45" y="0"/>
                </a:cxn>
                <a:cxn ang="0">
                  <a:pos x="42" y="1"/>
                </a:cxn>
                <a:cxn ang="0">
                  <a:pos x="42" y="1"/>
                </a:cxn>
              </a:cxnLst>
              <a:rect l="0" t="0" r="r" b="b"/>
              <a:pathLst>
                <a:path w="51" h="56">
                  <a:moveTo>
                    <a:pt x="42" y="1"/>
                  </a:moveTo>
                  <a:lnTo>
                    <a:pt x="42" y="1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26" y="13"/>
                  </a:lnTo>
                  <a:lnTo>
                    <a:pt x="22" y="15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4" y="25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8" y="39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0" y="48"/>
                  </a:lnTo>
                  <a:lnTo>
                    <a:pt x="0" y="51"/>
                  </a:lnTo>
                  <a:lnTo>
                    <a:pt x="3" y="55"/>
                  </a:lnTo>
                  <a:lnTo>
                    <a:pt x="5" y="56"/>
                  </a:lnTo>
                  <a:lnTo>
                    <a:pt x="8" y="56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4" y="48"/>
                  </a:lnTo>
                  <a:lnTo>
                    <a:pt x="20" y="42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9" y="25"/>
                  </a:lnTo>
                  <a:lnTo>
                    <a:pt x="33" y="22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50" y="9"/>
                  </a:lnTo>
                  <a:lnTo>
                    <a:pt x="50" y="9"/>
                  </a:lnTo>
                  <a:lnTo>
                    <a:pt x="51" y="6"/>
                  </a:lnTo>
                  <a:lnTo>
                    <a:pt x="51" y="5"/>
                  </a:lnTo>
                  <a:lnTo>
                    <a:pt x="50" y="1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2" y="1"/>
                  </a:lnTo>
                  <a:lnTo>
                    <a:pt x="4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46" name="Freeform 458"/>
            <p:cNvSpPr/>
            <p:nvPr/>
          </p:nvSpPr>
          <p:spPr bwMode="auto">
            <a:xfrm>
              <a:off x="6286501" y="1403350"/>
              <a:ext cx="779463" cy="230188"/>
            </a:xfrm>
            <a:custGeom>
              <a:avLst/>
              <a:gdLst/>
              <a:ahLst/>
              <a:cxnLst>
                <a:cxn ang="0">
                  <a:pos x="1953" y="471"/>
                </a:cxn>
                <a:cxn ang="0">
                  <a:pos x="1915" y="288"/>
                </a:cxn>
                <a:cxn ang="0">
                  <a:pos x="1894" y="184"/>
                </a:cxn>
                <a:cxn ang="0">
                  <a:pos x="1872" y="118"/>
                </a:cxn>
                <a:cxn ang="0">
                  <a:pos x="1837" y="34"/>
                </a:cxn>
                <a:cxn ang="0">
                  <a:pos x="1830" y="8"/>
                </a:cxn>
                <a:cxn ang="0">
                  <a:pos x="1816" y="0"/>
                </a:cxn>
                <a:cxn ang="0">
                  <a:pos x="1791" y="14"/>
                </a:cxn>
                <a:cxn ang="0">
                  <a:pos x="1790" y="29"/>
                </a:cxn>
                <a:cxn ang="0">
                  <a:pos x="1805" y="77"/>
                </a:cxn>
                <a:cxn ang="0">
                  <a:pos x="1839" y="157"/>
                </a:cxn>
                <a:cxn ang="0">
                  <a:pos x="1864" y="260"/>
                </a:cxn>
                <a:cxn ang="0">
                  <a:pos x="1911" y="485"/>
                </a:cxn>
                <a:cxn ang="0">
                  <a:pos x="1877" y="514"/>
                </a:cxn>
                <a:cxn ang="0">
                  <a:pos x="1863" y="511"/>
                </a:cxn>
                <a:cxn ang="0">
                  <a:pos x="1737" y="513"/>
                </a:cxn>
                <a:cxn ang="0">
                  <a:pos x="1362" y="526"/>
                </a:cxn>
                <a:cxn ang="0">
                  <a:pos x="1187" y="532"/>
                </a:cxn>
                <a:cxn ang="0">
                  <a:pos x="932" y="533"/>
                </a:cxn>
                <a:cxn ang="0">
                  <a:pos x="741" y="535"/>
                </a:cxn>
                <a:cxn ang="0">
                  <a:pos x="615" y="528"/>
                </a:cxn>
                <a:cxn ang="0">
                  <a:pos x="471" y="528"/>
                </a:cxn>
                <a:cxn ang="0">
                  <a:pos x="386" y="522"/>
                </a:cxn>
                <a:cxn ang="0">
                  <a:pos x="283" y="516"/>
                </a:cxn>
                <a:cxn ang="0">
                  <a:pos x="180" y="520"/>
                </a:cxn>
                <a:cxn ang="0">
                  <a:pos x="70" y="510"/>
                </a:cxn>
                <a:cxn ang="0">
                  <a:pos x="49" y="506"/>
                </a:cxn>
                <a:cxn ang="0">
                  <a:pos x="57" y="479"/>
                </a:cxn>
                <a:cxn ang="0">
                  <a:pos x="66" y="412"/>
                </a:cxn>
                <a:cxn ang="0">
                  <a:pos x="68" y="361"/>
                </a:cxn>
                <a:cxn ang="0">
                  <a:pos x="79" y="322"/>
                </a:cxn>
                <a:cxn ang="0">
                  <a:pos x="105" y="251"/>
                </a:cxn>
                <a:cxn ang="0">
                  <a:pos x="127" y="154"/>
                </a:cxn>
                <a:cxn ang="0">
                  <a:pos x="160" y="30"/>
                </a:cxn>
                <a:cxn ang="0">
                  <a:pos x="156" y="17"/>
                </a:cxn>
                <a:cxn ang="0">
                  <a:pos x="139" y="9"/>
                </a:cxn>
                <a:cxn ang="0">
                  <a:pos x="117" y="21"/>
                </a:cxn>
                <a:cxn ang="0">
                  <a:pos x="111" y="47"/>
                </a:cxn>
                <a:cxn ang="0">
                  <a:pos x="79" y="159"/>
                </a:cxn>
                <a:cxn ang="0">
                  <a:pos x="46" y="282"/>
                </a:cxn>
                <a:cxn ang="0">
                  <a:pos x="32" y="322"/>
                </a:cxn>
                <a:cxn ang="0">
                  <a:pos x="20" y="417"/>
                </a:cxn>
                <a:cxn ang="0">
                  <a:pos x="8" y="489"/>
                </a:cxn>
                <a:cxn ang="0">
                  <a:pos x="9" y="506"/>
                </a:cxn>
                <a:cxn ang="0">
                  <a:pos x="0" y="524"/>
                </a:cxn>
                <a:cxn ang="0">
                  <a:pos x="15" y="547"/>
                </a:cxn>
                <a:cxn ang="0">
                  <a:pos x="45" y="552"/>
                </a:cxn>
                <a:cxn ang="0">
                  <a:pos x="97" y="557"/>
                </a:cxn>
                <a:cxn ang="0">
                  <a:pos x="180" y="566"/>
                </a:cxn>
                <a:cxn ang="0">
                  <a:pos x="394" y="570"/>
                </a:cxn>
                <a:cxn ang="0">
                  <a:pos x="505" y="571"/>
                </a:cxn>
                <a:cxn ang="0">
                  <a:pos x="615" y="574"/>
                </a:cxn>
                <a:cxn ang="0">
                  <a:pos x="866" y="579"/>
                </a:cxn>
                <a:cxn ang="0">
                  <a:pos x="1128" y="578"/>
                </a:cxn>
                <a:cxn ang="0">
                  <a:pos x="1303" y="571"/>
                </a:cxn>
                <a:cxn ang="0">
                  <a:pos x="1480" y="569"/>
                </a:cxn>
                <a:cxn ang="0">
                  <a:pos x="1847" y="556"/>
                </a:cxn>
                <a:cxn ang="0">
                  <a:pos x="1859" y="562"/>
                </a:cxn>
                <a:cxn ang="0">
                  <a:pos x="1925" y="562"/>
                </a:cxn>
                <a:cxn ang="0">
                  <a:pos x="1936" y="553"/>
                </a:cxn>
                <a:cxn ang="0">
                  <a:pos x="1956" y="550"/>
                </a:cxn>
                <a:cxn ang="0">
                  <a:pos x="1964" y="532"/>
                </a:cxn>
              </a:cxnLst>
              <a:rect l="0" t="0" r="r" b="b"/>
              <a:pathLst>
                <a:path w="1964" h="581">
                  <a:moveTo>
                    <a:pt x="1964" y="532"/>
                  </a:moveTo>
                  <a:lnTo>
                    <a:pt x="1964" y="532"/>
                  </a:lnTo>
                  <a:lnTo>
                    <a:pt x="1960" y="502"/>
                  </a:lnTo>
                  <a:lnTo>
                    <a:pt x="1953" y="471"/>
                  </a:lnTo>
                  <a:lnTo>
                    <a:pt x="1940" y="409"/>
                  </a:lnTo>
                  <a:lnTo>
                    <a:pt x="1926" y="349"/>
                  </a:lnTo>
                  <a:lnTo>
                    <a:pt x="1919" y="318"/>
                  </a:lnTo>
                  <a:lnTo>
                    <a:pt x="1915" y="288"/>
                  </a:lnTo>
                  <a:lnTo>
                    <a:pt x="1915" y="288"/>
                  </a:lnTo>
                  <a:lnTo>
                    <a:pt x="1909" y="252"/>
                  </a:lnTo>
                  <a:lnTo>
                    <a:pt x="1902" y="218"/>
                  </a:lnTo>
                  <a:lnTo>
                    <a:pt x="1894" y="184"/>
                  </a:lnTo>
                  <a:lnTo>
                    <a:pt x="1885" y="150"/>
                  </a:lnTo>
                  <a:lnTo>
                    <a:pt x="1885" y="150"/>
                  </a:lnTo>
                  <a:lnTo>
                    <a:pt x="1880" y="133"/>
                  </a:lnTo>
                  <a:lnTo>
                    <a:pt x="1872" y="118"/>
                  </a:lnTo>
                  <a:lnTo>
                    <a:pt x="1856" y="84"/>
                  </a:lnTo>
                  <a:lnTo>
                    <a:pt x="1849" y="67"/>
                  </a:lnTo>
                  <a:lnTo>
                    <a:pt x="1842" y="51"/>
                  </a:lnTo>
                  <a:lnTo>
                    <a:pt x="1837" y="34"/>
                  </a:lnTo>
                  <a:lnTo>
                    <a:pt x="1833" y="17"/>
                  </a:lnTo>
                  <a:lnTo>
                    <a:pt x="1833" y="17"/>
                  </a:lnTo>
                  <a:lnTo>
                    <a:pt x="1832" y="12"/>
                  </a:lnTo>
                  <a:lnTo>
                    <a:pt x="1830" y="8"/>
                  </a:lnTo>
                  <a:lnTo>
                    <a:pt x="1828" y="5"/>
                  </a:lnTo>
                  <a:lnTo>
                    <a:pt x="1824" y="3"/>
                  </a:lnTo>
                  <a:lnTo>
                    <a:pt x="1820" y="1"/>
                  </a:lnTo>
                  <a:lnTo>
                    <a:pt x="1816" y="0"/>
                  </a:lnTo>
                  <a:lnTo>
                    <a:pt x="1808" y="1"/>
                  </a:lnTo>
                  <a:lnTo>
                    <a:pt x="1800" y="5"/>
                  </a:lnTo>
                  <a:lnTo>
                    <a:pt x="1794" y="10"/>
                  </a:lnTo>
                  <a:lnTo>
                    <a:pt x="1791" y="14"/>
                  </a:lnTo>
                  <a:lnTo>
                    <a:pt x="1790" y="20"/>
                  </a:lnTo>
                  <a:lnTo>
                    <a:pt x="1788" y="23"/>
                  </a:lnTo>
                  <a:lnTo>
                    <a:pt x="1790" y="29"/>
                  </a:lnTo>
                  <a:lnTo>
                    <a:pt x="1790" y="29"/>
                  </a:lnTo>
                  <a:lnTo>
                    <a:pt x="1791" y="42"/>
                  </a:lnTo>
                  <a:lnTo>
                    <a:pt x="1795" y="54"/>
                  </a:lnTo>
                  <a:lnTo>
                    <a:pt x="1800" y="65"/>
                  </a:lnTo>
                  <a:lnTo>
                    <a:pt x="1805" y="77"/>
                  </a:lnTo>
                  <a:lnTo>
                    <a:pt x="1817" y="101"/>
                  </a:lnTo>
                  <a:lnTo>
                    <a:pt x="1828" y="124"/>
                  </a:lnTo>
                  <a:lnTo>
                    <a:pt x="1828" y="124"/>
                  </a:lnTo>
                  <a:lnTo>
                    <a:pt x="1839" y="157"/>
                  </a:lnTo>
                  <a:lnTo>
                    <a:pt x="1850" y="191"/>
                  </a:lnTo>
                  <a:lnTo>
                    <a:pt x="1858" y="226"/>
                  </a:lnTo>
                  <a:lnTo>
                    <a:pt x="1864" y="260"/>
                  </a:lnTo>
                  <a:lnTo>
                    <a:pt x="1864" y="260"/>
                  </a:lnTo>
                  <a:lnTo>
                    <a:pt x="1877" y="324"/>
                  </a:lnTo>
                  <a:lnTo>
                    <a:pt x="1892" y="388"/>
                  </a:lnTo>
                  <a:lnTo>
                    <a:pt x="1905" y="452"/>
                  </a:lnTo>
                  <a:lnTo>
                    <a:pt x="1911" y="485"/>
                  </a:lnTo>
                  <a:lnTo>
                    <a:pt x="1915" y="518"/>
                  </a:lnTo>
                  <a:lnTo>
                    <a:pt x="1881" y="518"/>
                  </a:lnTo>
                  <a:lnTo>
                    <a:pt x="1881" y="518"/>
                  </a:lnTo>
                  <a:lnTo>
                    <a:pt x="1877" y="514"/>
                  </a:lnTo>
                  <a:lnTo>
                    <a:pt x="1873" y="513"/>
                  </a:lnTo>
                  <a:lnTo>
                    <a:pt x="1868" y="511"/>
                  </a:lnTo>
                  <a:lnTo>
                    <a:pt x="1863" y="511"/>
                  </a:lnTo>
                  <a:lnTo>
                    <a:pt x="1863" y="511"/>
                  </a:lnTo>
                  <a:lnTo>
                    <a:pt x="1856" y="510"/>
                  </a:lnTo>
                  <a:lnTo>
                    <a:pt x="1856" y="510"/>
                  </a:lnTo>
                  <a:lnTo>
                    <a:pt x="1799" y="510"/>
                  </a:lnTo>
                  <a:lnTo>
                    <a:pt x="1737" y="513"/>
                  </a:lnTo>
                  <a:lnTo>
                    <a:pt x="1609" y="518"/>
                  </a:lnTo>
                  <a:lnTo>
                    <a:pt x="1481" y="523"/>
                  </a:lnTo>
                  <a:lnTo>
                    <a:pt x="1421" y="524"/>
                  </a:lnTo>
                  <a:lnTo>
                    <a:pt x="1362" y="526"/>
                  </a:lnTo>
                  <a:lnTo>
                    <a:pt x="1362" y="526"/>
                  </a:lnTo>
                  <a:lnTo>
                    <a:pt x="1303" y="527"/>
                  </a:lnTo>
                  <a:lnTo>
                    <a:pt x="1244" y="530"/>
                  </a:lnTo>
                  <a:lnTo>
                    <a:pt x="1187" y="532"/>
                  </a:lnTo>
                  <a:lnTo>
                    <a:pt x="1128" y="532"/>
                  </a:lnTo>
                  <a:lnTo>
                    <a:pt x="1128" y="532"/>
                  </a:lnTo>
                  <a:lnTo>
                    <a:pt x="997" y="532"/>
                  </a:lnTo>
                  <a:lnTo>
                    <a:pt x="932" y="533"/>
                  </a:lnTo>
                  <a:lnTo>
                    <a:pt x="866" y="533"/>
                  </a:lnTo>
                  <a:lnTo>
                    <a:pt x="866" y="533"/>
                  </a:lnTo>
                  <a:lnTo>
                    <a:pt x="803" y="535"/>
                  </a:lnTo>
                  <a:lnTo>
                    <a:pt x="741" y="535"/>
                  </a:lnTo>
                  <a:lnTo>
                    <a:pt x="678" y="532"/>
                  </a:lnTo>
                  <a:lnTo>
                    <a:pt x="647" y="531"/>
                  </a:lnTo>
                  <a:lnTo>
                    <a:pt x="615" y="528"/>
                  </a:lnTo>
                  <a:lnTo>
                    <a:pt x="615" y="528"/>
                  </a:lnTo>
                  <a:lnTo>
                    <a:pt x="586" y="526"/>
                  </a:lnTo>
                  <a:lnTo>
                    <a:pt x="558" y="526"/>
                  </a:lnTo>
                  <a:lnTo>
                    <a:pt x="500" y="527"/>
                  </a:lnTo>
                  <a:lnTo>
                    <a:pt x="471" y="528"/>
                  </a:lnTo>
                  <a:lnTo>
                    <a:pt x="442" y="528"/>
                  </a:lnTo>
                  <a:lnTo>
                    <a:pt x="414" y="526"/>
                  </a:lnTo>
                  <a:lnTo>
                    <a:pt x="386" y="522"/>
                  </a:lnTo>
                  <a:lnTo>
                    <a:pt x="386" y="522"/>
                  </a:lnTo>
                  <a:lnTo>
                    <a:pt x="361" y="519"/>
                  </a:lnTo>
                  <a:lnTo>
                    <a:pt x="335" y="516"/>
                  </a:lnTo>
                  <a:lnTo>
                    <a:pt x="309" y="516"/>
                  </a:lnTo>
                  <a:lnTo>
                    <a:pt x="283" y="516"/>
                  </a:lnTo>
                  <a:lnTo>
                    <a:pt x="231" y="519"/>
                  </a:lnTo>
                  <a:lnTo>
                    <a:pt x="206" y="520"/>
                  </a:lnTo>
                  <a:lnTo>
                    <a:pt x="180" y="520"/>
                  </a:lnTo>
                  <a:lnTo>
                    <a:pt x="180" y="520"/>
                  </a:lnTo>
                  <a:lnTo>
                    <a:pt x="152" y="519"/>
                  </a:lnTo>
                  <a:lnTo>
                    <a:pt x="125" y="516"/>
                  </a:lnTo>
                  <a:lnTo>
                    <a:pt x="97" y="513"/>
                  </a:lnTo>
                  <a:lnTo>
                    <a:pt x="70" y="510"/>
                  </a:lnTo>
                  <a:lnTo>
                    <a:pt x="70" y="510"/>
                  </a:lnTo>
                  <a:lnTo>
                    <a:pt x="59" y="509"/>
                  </a:lnTo>
                  <a:lnTo>
                    <a:pt x="49" y="506"/>
                  </a:lnTo>
                  <a:lnTo>
                    <a:pt x="49" y="506"/>
                  </a:lnTo>
                  <a:lnTo>
                    <a:pt x="51" y="501"/>
                  </a:lnTo>
                  <a:lnTo>
                    <a:pt x="51" y="501"/>
                  </a:lnTo>
                  <a:lnTo>
                    <a:pt x="55" y="489"/>
                  </a:lnTo>
                  <a:lnTo>
                    <a:pt x="57" y="479"/>
                  </a:lnTo>
                  <a:lnTo>
                    <a:pt x="59" y="456"/>
                  </a:lnTo>
                  <a:lnTo>
                    <a:pt x="60" y="434"/>
                  </a:lnTo>
                  <a:lnTo>
                    <a:pt x="62" y="422"/>
                  </a:lnTo>
                  <a:lnTo>
                    <a:pt x="66" y="412"/>
                  </a:lnTo>
                  <a:lnTo>
                    <a:pt x="66" y="412"/>
                  </a:lnTo>
                  <a:lnTo>
                    <a:pt x="68" y="399"/>
                  </a:lnTo>
                  <a:lnTo>
                    <a:pt x="68" y="387"/>
                  </a:lnTo>
                  <a:lnTo>
                    <a:pt x="68" y="361"/>
                  </a:lnTo>
                  <a:lnTo>
                    <a:pt x="68" y="361"/>
                  </a:lnTo>
                  <a:lnTo>
                    <a:pt x="70" y="352"/>
                  </a:lnTo>
                  <a:lnTo>
                    <a:pt x="72" y="341"/>
                  </a:lnTo>
                  <a:lnTo>
                    <a:pt x="79" y="322"/>
                  </a:lnTo>
                  <a:lnTo>
                    <a:pt x="88" y="302"/>
                  </a:lnTo>
                  <a:lnTo>
                    <a:pt x="94" y="282"/>
                  </a:lnTo>
                  <a:lnTo>
                    <a:pt x="94" y="282"/>
                  </a:lnTo>
                  <a:lnTo>
                    <a:pt x="105" y="251"/>
                  </a:lnTo>
                  <a:lnTo>
                    <a:pt x="111" y="218"/>
                  </a:lnTo>
                  <a:lnTo>
                    <a:pt x="119" y="186"/>
                  </a:lnTo>
                  <a:lnTo>
                    <a:pt x="127" y="154"/>
                  </a:lnTo>
                  <a:lnTo>
                    <a:pt x="127" y="154"/>
                  </a:lnTo>
                  <a:lnTo>
                    <a:pt x="147" y="93"/>
                  </a:lnTo>
                  <a:lnTo>
                    <a:pt x="155" y="61"/>
                  </a:lnTo>
                  <a:lnTo>
                    <a:pt x="157" y="46"/>
                  </a:lnTo>
                  <a:lnTo>
                    <a:pt x="160" y="30"/>
                  </a:lnTo>
                  <a:lnTo>
                    <a:pt x="160" y="30"/>
                  </a:lnTo>
                  <a:lnTo>
                    <a:pt x="160" y="25"/>
                  </a:lnTo>
                  <a:lnTo>
                    <a:pt x="159" y="21"/>
                  </a:lnTo>
                  <a:lnTo>
                    <a:pt x="156" y="17"/>
                  </a:lnTo>
                  <a:lnTo>
                    <a:pt x="153" y="14"/>
                  </a:lnTo>
                  <a:lnTo>
                    <a:pt x="151" y="12"/>
                  </a:lnTo>
                  <a:lnTo>
                    <a:pt x="147" y="10"/>
                  </a:lnTo>
                  <a:lnTo>
                    <a:pt x="139" y="9"/>
                  </a:lnTo>
                  <a:lnTo>
                    <a:pt x="130" y="10"/>
                  </a:lnTo>
                  <a:lnTo>
                    <a:pt x="122" y="14"/>
                  </a:lnTo>
                  <a:lnTo>
                    <a:pt x="119" y="17"/>
                  </a:lnTo>
                  <a:lnTo>
                    <a:pt x="117" y="21"/>
                  </a:lnTo>
                  <a:lnTo>
                    <a:pt x="114" y="25"/>
                  </a:lnTo>
                  <a:lnTo>
                    <a:pt x="114" y="30"/>
                  </a:lnTo>
                  <a:lnTo>
                    <a:pt x="114" y="30"/>
                  </a:lnTo>
                  <a:lnTo>
                    <a:pt x="111" y="47"/>
                  </a:lnTo>
                  <a:lnTo>
                    <a:pt x="109" y="63"/>
                  </a:lnTo>
                  <a:lnTo>
                    <a:pt x="100" y="95"/>
                  </a:lnTo>
                  <a:lnTo>
                    <a:pt x="79" y="159"/>
                  </a:lnTo>
                  <a:lnTo>
                    <a:pt x="79" y="159"/>
                  </a:lnTo>
                  <a:lnTo>
                    <a:pt x="70" y="195"/>
                  </a:lnTo>
                  <a:lnTo>
                    <a:pt x="60" y="230"/>
                  </a:lnTo>
                  <a:lnTo>
                    <a:pt x="51" y="265"/>
                  </a:lnTo>
                  <a:lnTo>
                    <a:pt x="46" y="282"/>
                  </a:lnTo>
                  <a:lnTo>
                    <a:pt x="40" y="298"/>
                  </a:lnTo>
                  <a:lnTo>
                    <a:pt x="40" y="298"/>
                  </a:lnTo>
                  <a:lnTo>
                    <a:pt x="36" y="310"/>
                  </a:lnTo>
                  <a:lnTo>
                    <a:pt x="32" y="322"/>
                  </a:lnTo>
                  <a:lnTo>
                    <a:pt x="26" y="345"/>
                  </a:lnTo>
                  <a:lnTo>
                    <a:pt x="24" y="370"/>
                  </a:lnTo>
                  <a:lnTo>
                    <a:pt x="21" y="394"/>
                  </a:lnTo>
                  <a:lnTo>
                    <a:pt x="20" y="417"/>
                  </a:lnTo>
                  <a:lnTo>
                    <a:pt x="17" y="442"/>
                  </a:lnTo>
                  <a:lnTo>
                    <a:pt x="15" y="465"/>
                  </a:lnTo>
                  <a:lnTo>
                    <a:pt x="8" y="489"/>
                  </a:lnTo>
                  <a:lnTo>
                    <a:pt x="8" y="489"/>
                  </a:lnTo>
                  <a:lnTo>
                    <a:pt x="7" y="494"/>
                  </a:lnTo>
                  <a:lnTo>
                    <a:pt x="7" y="498"/>
                  </a:lnTo>
                  <a:lnTo>
                    <a:pt x="8" y="502"/>
                  </a:lnTo>
                  <a:lnTo>
                    <a:pt x="9" y="506"/>
                  </a:lnTo>
                  <a:lnTo>
                    <a:pt x="9" y="506"/>
                  </a:lnTo>
                  <a:lnTo>
                    <a:pt x="4" y="511"/>
                  </a:lnTo>
                  <a:lnTo>
                    <a:pt x="2" y="518"/>
                  </a:lnTo>
                  <a:lnTo>
                    <a:pt x="0" y="524"/>
                  </a:lnTo>
                  <a:lnTo>
                    <a:pt x="0" y="531"/>
                  </a:lnTo>
                  <a:lnTo>
                    <a:pt x="3" y="537"/>
                  </a:lnTo>
                  <a:lnTo>
                    <a:pt x="8" y="543"/>
                  </a:lnTo>
                  <a:lnTo>
                    <a:pt x="15" y="547"/>
                  </a:lnTo>
                  <a:lnTo>
                    <a:pt x="23" y="548"/>
                  </a:lnTo>
                  <a:lnTo>
                    <a:pt x="23" y="548"/>
                  </a:lnTo>
                  <a:lnTo>
                    <a:pt x="33" y="549"/>
                  </a:lnTo>
                  <a:lnTo>
                    <a:pt x="45" y="552"/>
                  </a:lnTo>
                  <a:lnTo>
                    <a:pt x="57" y="554"/>
                  </a:lnTo>
                  <a:lnTo>
                    <a:pt x="70" y="556"/>
                  </a:lnTo>
                  <a:lnTo>
                    <a:pt x="70" y="556"/>
                  </a:lnTo>
                  <a:lnTo>
                    <a:pt x="97" y="557"/>
                  </a:lnTo>
                  <a:lnTo>
                    <a:pt x="125" y="561"/>
                  </a:lnTo>
                  <a:lnTo>
                    <a:pt x="152" y="565"/>
                  </a:lnTo>
                  <a:lnTo>
                    <a:pt x="180" y="566"/>
                  </a:lnTo>
                  <a:lnTo>
                    <a:pt x="180" y="566"/>
                  </a:lnTo>
                  <a:lnTo>
                    <a:pt x="233" y="567"/>
                  </a:lnTo>
                  <a:lnTo>
                    <a:pt x="287" y="566"/>
                  </a:lnTo>
                  <a:lnTo>
                    <a:pt x="340" y="567"/>
                  </a:lnTo>
                  <a:lnTo>
                    <a:pt x="394" y="570"/>
                  </a:lnTo>
                  <a:lnTo>
                    <a:pt x="394" y="570"/>
                  </a:lnTo>
                  <a:lnTo>
                    <a:pt x="422" y="571"/>
                  </a:lnTo>
                  <a:lnTo>
                    <a:pt x="449" y="571"/>
                  </a:lnTo>
                  <a:lnTo>
                    <a:pt x="505" y="571"/>
                  </a:lnTo>
                  <a:lnTo>
                    <a:pt x="560" y="571"/>
                  </a:lnTo>
                  <a:lnTo>
                    <a:pt x="588" y="573"/>
                  </a:lnTo>
                  <a:lnTo>
                    <a:pt x="615" y="574"/>
                  </a:lnTo>
                  <a:lnTo>
                    <a:pt x="615" y="574"/>
                  </a:lnTo>
                  <a:lnTo>
                    <a:pt x="678" y="578"/>
                  </a:lnTo>
                  <a:lnTo>
                    <a:pt x="741" y="579"/>
                  </a:lnTo>
                  <a:lnTo>
                    <a:pt x="803" y="581"/>
                  </a:lnTo>
                  <a:lnTo>
                    <a:pt x="866" y="579"/>
                  </a:lnTo>
                  <a:lnTo>
                    <a:pt x="866" y="579"/>
                  </a:lnTo>
                  <a:lnTo>
                    <a:pt x="932" y="578"/>
                  </a:lnTo>
                  <a:lnTo>
                    <a:pt x="997" y="578"/>
                  </a:lnTo>
                  <a:lnTo>
                    <a:pt x="1128" y="578"/>
                  </a:lnTo>
                  <a:lnTo>
                    <a:pt x="1128" y="578"/>
                  </a:lnTo>
                  <a:lnTo>
                    <a:pt x="1187" y="577"/>
                  </a:lnTo>
                  <a:lnTo>
                    <a:pt x="1244" y="574"/>
                  </a:lnTo>
                  <a:lnTo>
                    <a:pt x="1303" y="571"/>
                  </a:lnTo>
                  <a:lnTo>
                    <a:pt x="1362" y="571"/>
                  </a:lnTo>
                  <a:lnTo>
                    <a:pt x="1362" y="571"/>
                  </a:lnTo>
                  <a:lnTo>
                    <a:pt x="1420" y="570"/>
                  </a:lnTo>
                  <a:lnTo>
                    <a:pt x="1480" y="569"/>
                  </a:lnTo>
                  <a:lnTo>
                    <a:pt x="1605" y="564"/>
                  </a:lnTo>
                  <a:lnTo>
                    <a:pt x="1731" y="558"/>
                  </a:lnTo>
                  <a:lnTo>
                    <a:pt x="1791" y="557"/>
                  </a:lnTo>
                  <a:lnTo>
                    <a:pt x="1847" y="556"/>
                  </a:lnTo>
                  <a:lnTo>
                    <a:pt x="1847" y="556"/>
                  </a:lnTo>
                  <a:lnTo>
                    <a:pt x="1851" y="558"/>
                  </a:lnTo>
                  <a:lnTo>
                    <a:pt x="1855" y="561"/>
                  </a:lnTo>
                  <a:lnTo>
                    <a:pt x="1859" y="562"/>
                  </a:lnTo>
                  <a:lnTo>
                    <a:pt x="1864" y="564"/>
                  </a:lnTo>
                  <a:lnTo>
                    <a:pt x="1918" y="564"/>
                  </a:lnTo>
                  <a:lnTo>
                    <a:pt x="1918" y="564"/>
                  </a:lnTo>
                  <a:lnTo>
                    <a:pt x="1925" y="562"/>
                  </a:lnTo>
                  <a:lnTo>
                    <a:pt x="1928" y="561"/>
                  </a:lnTo>
                  <a:lnTo>
                    <a:pt x="1932" y="557"/>
                  </a:lnTo>
                  <a:lnTo>
                    <a:pt x="1936" y="553"/>
                  </a:lnTo>
                  <a:lnTo>
                    <a:pt x="1936" y="553"/>
                  </a:lnTo>
                  <a:lnTo>
                    <a:pt x="1942" y="554"/>
                  </a:lnTo>
                  <a:lnTo>
                    <a:pt x="1947" y="554"/>
                  </a:lnTo>
                  <a:lnTo>
                    <a:pt x="1951" y="553"/>
                  </a:lnTo>
                  <a:lnTo>
                    <a:pt x="1956" y="550"/>
                  </a:lnTo>
                  <a:lnTo>
                    <a:pt x="1960" y="548"/>
                  </a:lnTo>
                  <a:lnTo>
                    <a:pt x="1962" y="544"/>
                  </a:lnTo>
                  <a:lnTo>
                    <a:pt x="1964" y="539"/>
                  </a:lnTo>
                  <a:lnTo>
                    <a:pt x="1964" y="532"/>
                  </a:lnTo>
                  <a:lnTo>
                    <a:pt x="1964" y="53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47" name="Freeform 459"/>
            <p:cNvSpPr/>
            <p:nvPr/>
          </p:nvSpPr>
          <p:spPr bwMode="auto">
            <a:xfrm>
              <a:off x="6334126" y="1387475"/>
              <a:ext cx="682625" cy="200025"/>
            </a:xfrm>
            <a:custGeom>
              <a:avLst/>
              <a:gdLst/>
              <a:ahLst/>
              <a:cxnLst>
                <a:cxn ang="0">
                  <a:pos x="1658" y="17"/>
                </a:cxn>
                <a:cxn ang="0">
                  <a:pos x="1546" y="11"/>
                </a:cxn>
                <a:cxn ang="0">
                  <a:pos x="1249" y="11"/>
                </a:cxn>
                <a:cxn ang="0">
                  <a:pos x="1228" y="25"/>
                </a:cxn>
                <a:cxn ang="0">
                  <a:pos x="1225" y="49"/>
                </a:cxn>
                <a:cxn ang="0">
                  <a:pos x="1215" y="126"/>
                </a:cxn>
                <a:cxn ang="0">
                  <a:pos x="1199" y="265"/>
                </a:cxn>
                <a:cxn ang="0">
                  <a:pos x="1187" y="372"/>
                </a:cxn>
                <a:cxn ang="0">
                  <a:pos x="1185" y="398"/>
                </a:cxn>
                <a:cxn ang="0">
                  <a:pos x="1168" y="246"/>
                </a:cxn>
                <a:cxn ang="0">
                  <a:pos x="1135" y="57"/>
                </a:cxn>
                <a:cxn ang="0">
                  <a:pos x="1123" y="37"/>
                </a:cxn>
                <a:cxn ang="0">
                  <a:pos x="1079" y="32"/>
                </a:cxn>
                <a:cxn ang="0">
                  <a:pos x="822" y="25"/>
                </a:cxn>
                <a:cxn ang="0">
                  <a:pos x="625" y="30"/>
                </a:cxn>
                <a:cxn ang="0">
                  <a:pos x="596" y="49"/>
                </a:cxn>
                <a:cxn ang="0">
                  <a:pos x="594" y="80"/>
                </a:cxn>
                <a:cxn ang="0">
                  <a:pos x="586" y="197"/>
                </a:cxn>
                <a:cxn ang="0">
                  <a:pos x="556" y="334"/>
                </a:cxn>
                <a:cxn ang="0">
                  <a:pos x="527" y="194"/>
                </a:cxn>
                <a:cxn ang="0">
                  <a:pos x="497" y="92"/>
                </a:cxn>
                <a:cxn ang="0">
                  <a:pos x="473" y="24"/>
                </a:cxn>
                <a:cxn ang="0">
                  <a:pos x="443" y="25"/>
                </a:cxn>
                <a:cxn ang="0">
                  <a:pos x="192" y="11"/>
                </a:cxn>
                <a:cxn ang="0">
                  <a:pos x="72" y="0"/>
                </a:cxn>
                <a:cxn ang="0">
                  <a:pos x="10" y="19"/>
                </a:cxn>
                <a:cxn ang="0">
                  <a:pos x="2" y="66"/>
                </a:cxn>
                <a:cxn ang="0">
                  <a:pos x="31" y="78"/>
                </a:cxn>
                <a:cxn ang="0">
                  <a:pos x="45" y="57"/>
                </a:cxn>
                <a:cxn ang="0">
                  <a:pos x="66" y="42"/>
                </a:cxn>
                <a:cxn ang="0">
                  <a:pos x="134" y="55"/>
                </a:cxn>
                <a:cxn ang="0">
                  <a:pos x="232" y="57"/>
                </a:cxn>
                <a:cxn ang="0">
                  <a:pos x="440" y="71"/>
                </a:cxn>
                <a:cxn ang="0">
                  <a:pos x="469" y="142"/>
                </a:cxn>
                <a:cxn ang="0">
                  <a:pos x="489" y="253"/>
                </a:cxn>
                <a:cxn ang="0">
                  <a:pos x="535" y="470"/>
                </a:cxn>
                <a:cxn ang="0">
                  <a:pos x="546" y="491"/>
                </a:cxn>
                <a:cxn ang="0">
                  <a:pos x="583" y="488"/>
                </a:cxn>
                <a:cxn ang="0">
                  <a:pos x="590" y="421"/>
                </a:cxn>
                <a:cxn ang="0">
                  <a:pos x="626" y="229"/>
                </a:cxn>
                <a:cxn ang="0">
                  <a:pos x="635" y="96"/>
                </a:cxn>
                <a:cxn ang="0">
                  <a:pos x="646" y="91"/>
                </a:cxn>
                <a:cxn ang="0">
                  <a:pos x="679" y="68"/>
                </a:cxn>
                <a:cxn ang="0">
                  <a:pos x="990" y="71"/>
                </a:cxn>
                <a:cxn ang="0">
                  <a:pos x="1089" y="79"/>
                </a:cxn>
                <a:cxn ang="0">
                  <a:pos x="1129" y="284"/>
                </a:cxn>
                <a:cxn ang="0">
                  <a:pos x="1136" y="399"/>
                </a:cxn>
                <a:cxn ang="0">
                  <a:pos x="1164" y="475"/>
                </a:cxn>
                <a:cxn ang="0">
                  <a:pos x="1174" y="489"/>
                </a:cxn>
                <a:cxn ang="0">
                  <a:pos x="1206" y="503"/>
                </a:cxn>
                <a:cxn ang="0">
                  <a:pos x="1229" y="466"/>
                </a:cxn>
                <a:cxn ang="0">
                  <a:pos x="1240" y="331"/>
                </a:cxn>
                <a:cxn ang="0">
                  <a:pos x="1255" y="178"/>
                </a:cxn>
                <a:cxn ang="0">
                  <a:pos x="1512" y="57"/>
                </a:cxn>
                <a:cxn ang="0">
                  <a:pos x="1641" y="62"/>
                </a:cxn>
                <a:cxn ang="0">
                  <a:pos x="1681" y="74"/>
                </a:cxn>
                <a:cxn ang="0">
                  <a:pos x="1709" y="76"/>
                </a:cxn>
                <a:cxn ang="0">
                  <a:pos x="1718" y="46"/>
                </a:cxn>
              </a:cxnLst>
              <a:rect l="0" t="0" r="r" b="b"/>
              <a:pathLst>
                <a:path w="1720" h="505">
                  <a:moveTo>
                    <a:pt x="1704" y="34"/>
                  </a:moveTo>
                  <a:lnTo>
                    <a:pt x="1704" y="34"/>
                  </a:lnTo>
                  <a:lnTo>
                    <a:pt x="1687" y="28"/>
                  </a:lnTo>
                  <a:lnTo>
                    <a:pt x="1673" y="21"/>
                  </a:lnTo>
                  <a:lnTo>
                    <a:pt x="1666" y="19"/>
                  </a:lnTo>
                  <a:lnTo>
                    <a:pt x="1658" y="17"/>
                  </a:lnTo>
                  <a:lnTo>
                    <a:pt x="1650" y="16"/>
                  </a:lnTo>
                  <a:lnTo>
                    <a:pt x="1641" y="15"/>
                  </a:lnTo>
                  <a:lnTo>
                    <a:pt x="1641" y="15"/>
                  </a:lnTo>
                  <a:lnTo>
                    <a:pt x="1616" y="15"/>
                  </a:lnTo>
                  <a:lnTo>
                    <a:pt x="1593" y="13"/>
                  </a:lnTo>
                  <a:lnTo>
                    <a:pt x="1546" y="11"/>
                  </a:lnTo>
                  <a:lnTo>
                    <a:pt x="1546" y="11"/>
                  </a:lnTo>
                  <a:lnTo>
                    <a:pt x="1513" y="10"/>
                  </a:lnTo>
                  <a:lnTo>
                    <a:pt x="1476" y="8"/>
                  </a:lnTo>
                  <a:lnTo>
                    <a:pt x="1397" y="8"/>
                  </a:lnTo>
                  <a:lnTo>
                    <a:pt x="1318" y="10"/>
                  </a:lnTo>
                  <a:lnTo>
                    <a:pt x="1249" y="11"/>
                  </a:lnTo>
                  <a:lnTo>
                    <a:pt x="1249" y="11"/>
                  </a:lnTo>
                  <a:lnTo>
                    <a:pt x="1242" y="11"/>
                  </a:lnTo>
                  <a:lnTo>
                    <a:pt x="1237" y="13"/>
                  </a:lnTo>
                  <a:lnTo>
                    <a:pt x="1233" y="16"/>
                  </a:lnTo>
                  <a:lnTo>
                    <a:pt x="1231" y="20"/>
                  </a:lnTo>
                  <a:lnTo>
                    <a:pt x="1228" y="25"/>
                  </a:lnTo>
                  <a:lnTo>
                    <a:pt x="1227" y="30"/>
                  </a:lnTo>
                  <a:lnTo>
                    <a:pt x="1227" y="36"/>
                  </a:lnTo>
                  <a:lnTo>
                    <a:pt x="1228" y="40"/>
                  </a:lnTo>
                  <a:lnTo>
                    <a:pt x="1228" y="40"/>
                  </a:lnTo>
                  <a:lnTo>
                    <a:pt x="1227" y="44"/>
                  </a:lnTo>
                  <a:lnTo>
                    <a:pt x="1225" y="49"/>
                  </a:lnTo>
                  <a:lnTo>
                    <a:pt x="1225" y="49"/>
                  </a:lnTo>
                  <a:lnTo>
                    <a:pt x="1225" y="59"/>
                  </a:lnTo>
                  <a:lnTo>
                    <a:pt x="1224" y="71"/>
                  </a:lnTo>
                  <a:lnTo>
                    <a:pt x="1220" y="93"/>
                  </a:lnTo>
                  <a:lnTo>
                    <a:pt x="1216" y="114"/>
                  </a:lnTo>
                  <a:lnTo>
                    <a:pt x="1215" y="126"/>
                  </a:lnTo>
                  <a:lnTo>
                    <a:pt x="1215" y="138"/>
                  </a:lnTo>
                  <a:lnTo>
                    <a:pt x="1215" y="138"/>
                  </a:lnTo>
                  <a:lnTo>
                    <a:pt x="1214" y="169"/>
                  </a:lnTo>
                  <a:lnTo>
                    <a:pt x="1211" y="200"/>
                  </a:lnTo>
                  <a:lnTo>
                    <a:pt x="1206" y="233"/>
                  </a:lnTo>
                  <a:lnTo>
                    <a:pt x="1199" y="265"/>
                  </a:lnTo>
                  <a:lnTo>
                    <a:pt x="1199" y="265"/>
                  </a:lnTo>
                  <a:lnTo>
                    <a:pt x="1194" y="287"/>
                  </a:lnTo>
                  <a:lnTo>
                    <a:pt x="1191" y="310"/>
                  </a:lnTo>
                  <a:lnTo>
                    <a:pt x="1187" y="356"/>
                  </a:lnTo>
                  <a:lnTo>
                    <a:pt x="1187" y="356"/>
                  </a:lnTo>
                  <a:lnTo>
                    <a:pt x="1187" y="372"/>
                  </a:lnTo>
                  <a:lnTo>
                    <a:pt x="1189" y="390"/>
                  </a:lnTo>
                  <a:lnTo>
                    <a:pt x="1190" y="411"/>
                  </a:lnTo>
                  <a:lnTo>
                    <a:pt x="1190" y="432"/>
                  </a:lnTo>
                  <a:lnTo>
                    <a:pt x="1190" y="432"/>
                  </a:lnTo>
                  <a:lnTo>
                    <a:pt x="1186" y="416"/>
                  </a:lnTo>
                  <a:lnTo>
                    <a:pt x="1185" y="398"/>
                  </a:lnTo>
                  <a:lnTo>
                    <a:pt x="1183" y="370"/>
                  </a:lnTo>
                  <a:lnTo>
                    <a:pt x="1183" y="370"/>
                  </a:lnTo>
                  <a:lnTo>
                    <a:pt x="1178" y="321"/>
                  </a:lnTo>
                  <a:lnTo>
                    <a:pt x="1172" y="272"/>
                  </a:lnTo>
                  <a:lnTo>
                    <a:pt x="1172" y="272"/>
                  </a:lnTo>
                  <a:lnTo>
                    <a:pt x="1168" y="246"/>
                  </a:lnTo>
                  <a:lnTo>
                    <a:pt x="1161" y="219"/>
                  </a:lnTo>
                  <a:lnTo>
                    <a:pt x="1149" y="165"/>
                  </a:lnTo>
                  <a:lnTo>
                    <a:pt x="1143" y="139"/>
                  </a:lnTo>
                  <a:lnTo>
                    <a:pt x="1139" y="112"/>
                  </a:lnTo>
                  <a:lnTo>
                    <a:pt x="1135" y="84"/>
                  </a:lnTo>
                  <a:lnTo>
                    <a:pt x="1135" y="57"/>
                  </a:lnTo>
                  <a:lnTo>
                    <a:pt x="1135" y="57"/>
                  </a:lnTo>
                  <a:lnTo>
                    <a:pt x="1134" y="51"/>
                  </a:lnTo>
                  <a:lnTo>
                    <a:pt x="1132" y="46"/>
                  </a:lnTo>
                  <a:lnTo>
                    <a:pt x="1130" y="42"/>
                  </a:lnTo>
                  <a:lnTo>
                    <a:pt x="1127" y="40"/>
                  </a:lnTo>
                  <a:lnTo>
                    <a:pt x="1123" y="37"/>
                  </a:lnTo>
                  <a:lnTo>
                    <a:pt x="1119" y="36"/>
                  </a:lnTo>
                  <a:lnTo>
                    <a:pt x="1110" y="34"/>
                  </a:lnTo>
                  <a:lnTo>
                    <a:pt x="1110" y="34"/>
                  </a:lnTo>
                  <a:lnTo>
                    <a:pt x="1104" y="33"/>
                  </a:lnTo>
                  <a:lnTo>
                    <a:pt x="1104" y="33"/>
                  </a:lnTo>
                  <a:lnTo>
                    <a:pt x="1079" y="32"/>
                  </a:lnTo>
                  <a:lnTo>
                    <a:pt x="1055" y="29"/>
                  </a:lnTo>
                  <a:lnTo>
                    <a:pt x="1030" y="27"/>
                  </a:lnTo>
                  <a:lnTo>
                    <a:pt x="1006" y="25"/>
                  </a:lnTo>
                  <a:lnTo>
                    <a:pt x="851" y="25"/>
                  </a:lnTo>
                  <a:lnTo>
                    <a:pt x="851" y="25"/>
                  </a:lnTo>
                  <a:lnTo>
                    <a:pt x="822" y="25"/>
                  </a:lnTo>
                  <a:lnTo>
                    <a:pt x="792" y="24"/>
                  </a:lnTo>
                  <a:lnTo>
                    <a:pt x="730" y="21"/>
                  </a:lnTo>
                  <a:lnTo>
                    <a:pt x="698" y="21"/>
                  </a:lnTo>
                  <a:lnTo>
                    <a:pt x="668" y="23"/>
                  </a:lnTo>
                  <a:lnTo>
                    <a:pt x="639" y="27"/>
                  </a:lnTo>
                  <a:lnTo>
                    <a:pt x="625" y="30"/>
                  </a:lnTo>
                  <a:lnTo>
                    <a:pt x="611" y="34"/>
                  </a:lnTo>
                  <a:lnTo>
                    <a:pt x="611" y="34"/>
                  </a:lnTo>
                  <a:lnTo>
                    <a:pt x="605" y="37"/>
                  </a:lnTo>
                  <a:lnTo>
                    <a:pt x="601" y="40"/>
                  </a:lnTo>
                  <a:lnTo>
                    <a:pt x="599" y="45"/>
                  </a:lnTo>
                  <a:lnTo>
                    <a:pt x="596" y="49"/>
                  </a:lnTo>
                  <a:lnTo>
                    <a:pt x="595" y="54"/>
                  </a:lnTo>
                  <a:lnTo>
                    <a:pt x="595" y="59"/>
                  </a:lnTo>
                  <a:lnTo>
                    <a:pt x="596" y="63"/>
                  </a:lnTo>
                  <a:lnTo>
                    <a:pt x="597" y="68"/>
                  </a:lnTo>
                  <a:lnTo>
                    <a:pt x="597" y="68"/>
                  </a:lnTo>
                  <a:lnTo>
                    <a:pt x="594" y="80"/>
                  </a:lnTo>
                  <a:lnTo>
                    <a:pt x="594" y="80"/>
                  </a:lnTo>
                  <a:lnTo>
                    <a:pt x="591" y="93"/>
                  </a:lnTo>
                  <a:lnTo>
                    <a:pt x="590" y="108"/>
                  </a:lnTo>
                  <a:lnTo>
                    <a:pt x="587" y="138"/>
                  </a:lnTo>
                  <a:lnTo>
                    <a:pt x="586" y="197"/>
                  </a:lnTo>
                  <a:lnTo>
                    <a:pt x="586" y="197"/>
                  </a:lnTo>
                  <a:lnTo>
                    <a:pt x="584" y="214"/>
                  </a:lnTo>
                  <a:lnTo>
                    <a:pt x="582" y="231"/>
                  </a:lnTo>
                  <a:lnTo>
                    <a:pt x="579" y="249"/>
                  </a:lnTo>
                  <a:lnTo>
                    <a:pt x="574" y="266"/>
                  </a:lnTo>
                  <a:lnTo>
                    <a:pt x="565" y="300"/>
                  </a:lnTo>
                  <a:lnTo>
                    <a:pt x="556" y="334"/>
                  </a:lnTo>
                  <a:lnTo>
                    <a:pt x="556" y="334"/>
                  </a:lnTo>
                  <a:lnTo>
                    <a:pt x="532" y="241"/>
                  </a:lnTo>
                  <a:lnTo>
                    <a:pt x="532" y="241"/>
                  </a:lnTo>
                  <a:lnTo>
                    <a:pt x="529" y="229"/>
                  </a:lnTo>
                  <a:lnTo>
                    <a:pt x="528" y="217"/>
                  </a:lnTo>
                  <a:lnTo>
                    <a:pt x="527" y="194"/>
                  </a:lnTo>
                  <a:lnTo>
                    <a:pt x="524" y="170"/>
                  </a:lnTo>
                  <a:lnTo>
                    <a:pt x="522" y="159"/>
                  </a:lnTo>
                  <a:lnTo>
                    <a:pt x="519" y="147"/>
                  </a:lnTo>
                  <a:lnTo>
                    <a:pt x="519" y="147"/>
                  </a:lnTo>
                  <a:lnTo>
                    <a:pt x="508" y="119"/>
                  </a:lnTo>
                  <a:lnTo>
                    <a:pt x="497" y="92"/>
                  </a:lnTo>
                  <a:lnTo>
                    <a:pt x="486" y="63"/>
                  </a:lnTo>
                  <a:lnTo>
                    <a:pt x="482" y="49"/>
                  </a:lnTo>
                  <a:lnTo>
                    <a:pt x="478" y="34"/>
                  </a:lnTo>
                  <a:lnTo>
                    <a:pt x="478" y="34"/>
                  </a:lnTo>
                  <a:lnTo>
                    <a:pt x="477" y="28"/>
                  </a:lnTo>
                  <a:lnTo>
                    <a:pt x="473" y="24"/>
                  </a:lnTo>
                  <a:lnTo>
                    <a:pt x="469" y="20"/>
                  </a:lnTo>
                  <a:lnTo>
                    <a:pt x="464" y="19"/>
                  </a:lnTo>
                  <a:lnTo>
                    <a:pt x="459" y="19"/>
                  </a:lnTo>
                  <a:lnTo>
                    <a:pt x="454" y="20"/>
                  </a:lnTo>
                  <a:lnTo>
                    <a:pt x="447" y="23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06" y="24"/>
                  </a:lnTo>
                  <a:lnTo>
                    <a:pt x="371" y="23"/>
                  </a:lnTo>
                  <a:lnTo>
                    <a:pt x="299" y="17"/>
                  </a:lnTo>
                  <a:lnTo>
                    <a:pt x="229" y="12"/>
                  </a:lnTo>
                  <a:lnTo>
                    <a:pt x="192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36" y="8"/>
                  </a:lnTo>
                  <a:lnTo>
                    <a:pt x="111" y="6"/>
                  </a:lnTo>
                  <a:lnTo>
                    <a:pt x="85" y="2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7" y="0"/>
                  </a:lnTo>
                  <a:lnTo>
                    <a:pt x="36" y="3"/>
                  </a:lnTo>
                  <a:lnTo>
                    <a:pt x="26" y="6"/>
                  </a:lnTo>
                  <a:lnTo>
                    <a:pt x="18" y="12"/>
                  </a:lnTo>
                  <a:lnTo>
                    <a:pt x="10" y="19"/>
                  </a:lnTo>
                  <a:lnTo>
                    <a:pt x="5" y="29"/>
                  </a:lnTo>
                  <a:lnTo>
                    <a:pt x="1" y="41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1" y="62"/>
                  </a:lnTo>
                  <a:lnTo>
                    <a:pt x="2" y="66"/>
                  </a:lnTo>
                  <a:lnTo>
                    <a:pt x="5" y="70"/>
                  </a:lnTo>
                  <a:lnTo>
                    <a:pt x="8" y="72"/>
                  </a:lnTo>
                  <a:lnTo>
                    <a:pt x="11" y="75"/>
                  </a:lnTo>
                  <a:lnTo>
                    <a:pt x="15" y="78"/>
                  </a:lnTo>
                  <a:lnTo>
                    <a:pt x="23" y="79"/>
                  </a:lnTo>
                  <a:lnTo>
                    <a:pt x="31" y="78"/>
                  </a:lnTo>
                  <a:lnTo>
                    <a:pt x="35" y="75"/>
                  </a:lnTo>
                  <a:lnTo>
                    <a:pt x="39" y="72"/>
                  </a:lnTo>
                  <a:lnTo>
                    <a:pt x="42" y="70"/>
                  </a:lnTo>
                  <a:lnTo>
                    <a:pt x="44" y="66"/>
                  </a:lnTo>
                  <a:lnTo>
                    <a:pt x="45" y="62"/>
                  </a:lnTo>
                  <a:lnTo>
                    <a:pt x="45" y="57"/>
                  </a:lnTo>
                  <a:lnTo>
                    <a:pt x="45" y="57"/>
                  </a:lnTo>
                  <a:lnTo>
                    <a:pt x="47" y="51"/>
                  </a:lnTo>
                  <a:lnTo>
                    <a:pt x="48" y="47"/>
                  </a:lnTo>
                  <a:lnTo>
                    <a:pt x="52" y="45"/>
                  </a:lnTo>
                  <a:lnTo>
                    <a:pt x="56" y="44"/>
                  </a:lnTo>
                  <a:lnTo>
                    <a:pt x="66" y="42"/>
                  </a:lnTo>
                  <a:lnTo>
                    <a:pt x="78" y="42"/>
                  </a:lnTo>
                  <a:lnTo>
                    <a:pt x="91" y="45"/>
                  </a:lnTo>
                  <a:lnTo>
                    <a:pt x="103" y="47"/>
                  </a:lnTo>
                  <a:lnTo>
                    <a:pt x="121" y="53"/>
                  </a:lnTo>
                  <a:lnTo>
                    <a:pt x="121" y="53"/>
                  </a:lnTo>
                  <a:lnTo>
                    <a:pt x="134" y="55"/>
                  </a:lnTo>
                  <a:lnTo>
                    <a:pt x="149" y="58"/>
                  </a:lnTo>
                  <a:lnTo>
                    <a:pt x="162" y="58"/>
                  </a:lnTo>
                  <a:lnTo>
                    <a:pt x="176" y="58"/>
                  </a:lnTo>
                  <a:lnTo>
                    <a:pt x="205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59" y="57"/>
                  </a:lnTo>
                  <a:lnTo>
                    <a:pt x="285" y="58"/>
                  </a:lnTo>
                  <a:lnTo>
                    <a:pt x="337" y="63"/>
                  </a:lnTo>
                  <a:lnTo>
                    <a:pt x="388" y="68"/>
                  </a:lnTo>
                  <a:lnTo>
                    <a:pt x="414" y="70"/>
                  </a:lnTo>
                  <a:lnTo>
                    <a:pt x="440" y="71"/>
                  </a:lnTo>
                  <a:lnTo>
                    <a:pt x="440" y="71"/>
                  </a:lnTo>
                  <a:lnTo>
                    <a:pt x="447" y="89"/>
                  </a:lnTo>
                  <a:lnTo>
                    <a:pt x="455" y="106"/>
                  </a:lnTo>
                  <a:lnTo>
                    <a:pt x="463" y="125"/>
                  </a:lnTo>
                  <a:lnTo>
                    <a:pt x="469" y="142"/>
                  </a:lnTo>
                  <a:lnTo>
                    <a:pt x="469" y="142"/>
                  </a:lnTo>
                  <a:lnTo>
                    <a:pt x="473" y="156"/>
                  </a:lnTo>
                  <a:lnTo>
                    <a:pt x="476" y="169"/>
                  </a:lnTo>
                  <a:lnTo>
                    <a:pt x="480" y="197"/>
                  </a:lnTo>
                  <a:lnTo>
                    <a:pt x="484" y="225"/>
                  </a:lnTo>
                  <a:lnTo>
                    <a:pt x="489" y="253"/>
                  </a:lnTo>
                  <a:lnTo>
                    <a:pt x="489" y="253"/>
                  </a:lnTo>
                  <a:lnTo>
                    <a:pt x="514" y="359"/>
                  </a:lnTo>
                  <a:lnTo>
                    <a:pt x="524" y="412"/>
                  </a:lnTo>
                  <a:lnTo>
                    <a:pt x="529" y="438"/>
                  </a:lnTo>
                  <a:lnTo>
                    <a:pt x="533" y="466"/>
                  </a:lnTo>
                  <a:lnTo>
                    <a:pt x="533" y="466"/>
                  </a:lnTo>
                  <a:lnTo>
                    <a:pt x="535" y="470"/>
                  </a:lnTo>
                  <a:lnTo>
                    <a:pt x="536" y="474"/>
                  </a:lnTo>
                  <a:lnTo>
                    <a:pt x="541" y="479"/>
                  </a:lnTo>
                  <a:lnTo>
                    <a:pt x="541" y="479"/>
                  </a:lnTo>
                  <a:lnTo>
                    <a:pt x="543" y="483"/>
                  </a:lnTo>
                  <a:lnTo>
                    <a:pt x="544" y="487"/>
                  </a:lnTo>
                  <a:lnTo>
                    <a:pt x="546" y="491"/>
                  </a:lnTo>
                  <a:lnTo>
                    <a:pt x="550" y="493"/>
                  </a:lnTo>
                  <a:lnTo>
                    <a:pt x="557" y="496"/>
                  </a:lnTo>
                  <a:lnTo>
                    <a:pt x="565" y="497"/>
                  </a:lnTo>
                  <a:lnTo>
                    <a:pt x="573" y="495"/>
                  </a:lnTo>
                  <a:lnTo>
                    <a:pt x="580" y="491"/>
                  </a:lnTo>
                  <a:lnTo>
                    <a:pt x="583" y="488"/>
                  </a:lnTo>
                  <a:lnTo>
                    <a:pt x="584" y="484"/>
                  </a:lnTo>
                  <a:lnTo>
                    <a:pt x="586" y="480"/>
                  </a:lnTo>
                  <a:lnTo>
                    <a:pt x="587" y="475"/>
                  </a:lnTo>
                  <a:lnTo>
                    <a:pt x="587" y="475"/>
                  </a:lnTo>
                  <a:lnTo>
                    <a:pt x="587" y="448"/>
                  </a:lnTo>
                  <a:lnTo>
                    <a:pt x="590" y="421"/>
                  </a:lnTo>
                  <a:lnTo>
                    <a:pt x="592" y="395"/>
                  </a:lnTo>
                  <a:lnTo>
                    <a:pt x="597" y="369"/>
                  </a:lnTo>
                  <a:lnTo>
                    <a:pt x="608" y="317"/>
                  </a:lnTo>
                  <a:lnTo>
                    <a:pt x="620" y="265"/>
                  </a:lnTo>
                  <a:lnTo>
                    <a:pt x="620" y="265"/>
                  </a:lnTo>
                  <a:lnTo>
                    <a:pt x="626" y="229"/>
                  </a:lnTo>
                  <a:lnTo>
                    <a:pt x="635" y="172"/>
                  </a:lnTo>
                  <a:lnTo>
                    <a:pt x="638" y="143"/>
                  </a:lnTo>
                  <a:lnTo>
                    <a:pt x="638" y="118"/>
                  </a:lnTo>
                  <a:lnTo>
                    <a:pt x="638" y="109"/>
                  </a:lnTo>
                  <a:lnTo>
                    <a:pt x="637" y="101"/>
                  </a:lnTo>
                  <a:lnTo>
                    <a:pt x="635" y="96"/>
                  </a:lnTo>
                  <a:lnTo>
                    <a:pt x="634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8" y="95"/>
                  </a:lnTo>
                  <a:lnTo>
                    <a:pt x="642" y="92"/>
                  </a:lnTo>
                  <a:lnTo>
                    <a:pt x="646" y="91"/>
                  </a:lnTo>
                  <a:lnTo>
                    <a:pt x="650" y="87"/>
                  </a:lnTo>
                  <a:lnTo>
                    <a:pt x="651" y="84"/>
                  </a:lnTo>
                  <a:lnTo>
                    <a:pt x="654" y="80"/>
                  </a:lnTo>
                  <a:lnTo>
                    <a:pt x="654" y="71"/>
                  </a:lnTo>
                  <a:lnTo>
                    <a:pt x="654" y="71"/>
                  </a:lnTo>
                  <a:lnTo>
                    <a:pt x="679" y="68"/>
                  </a:lnTo>
                  <a:lnTo>
                    <a:pt x="702" y="66"/>
                  </a:lnTo>
                  <a:lnTo>
                    <a:pt x="728" y="66"/>
                  </a:lnTo>
                  <a:lnTo>
                    <a:pt x="753" y="67"/>
                  </a:lnTo>
                  <a:lnTo>
                    <a:pt x="804" y="70"/>
                  </a:lnTo>
                  <a:lnTo>
                    <a:pt x="851" y="71"/>
                  </a:lnTo>
                  <a:lnTo>
                    <a:pt x="990" y="71"/>
                  </a:lnTo>
                  <a:lnTo>
                    <a:pt x="990" y="71"/>
                  </a:lnTo>
                  <a:lnTo>
                    <a:pt x="1015" y="72"/>
                  </a:lnTo>
                  <a:lnTo>
                    <a:pt x="1040" y="75"/>
                  </a:lnTo>
                  <a:lnTo>
                    <a:pt x="1064" y="78"/>
                  </a:lnTo>
                  <a:lnTo>
                    <a:pt x="1089" y="79"/>
                  </a:lnTo>
                  <a:lnTo>
                    <a:pt x="1089" y="79"/>
                  </a:lnTo>
                  <a:lnTo>
                    <a:pt x="1092" y="109"/>
                  </a:lnTo>
                  <a:lnTo>
                    <a:pt x="1097" y="138"/>
                  </a:lnTo>
                  <a:lnTo>
                    <a:pt x="1102" y="168"/>
                  </a:lnTo>
                  <a:lnTo>
                    <a:pt x="1109" y="197"/>
                  </a:lnTo>
                  <a:lnTo>
                    <a:pt x="1122" y="255"/>
                  </a:lnTo>
                  <a:lnTo>
                    <a:pt x="1129" y="284"/>
                  </a:lnTo>
                  <a:lnTo>
                    <a:pt x="1132" y="314"/>
                  </a:lnTo>
                  <a:lnTo>
                    <a:pt x="1132" y="314"/>
                  </a:lnTo>
                  <a:lnTo>
                    <a:pt x="1134" y="333"/>
                  </a:lnTo>
                  <a:lnTo>
                    <a:pt x="1135" y="353"/>
                  </a:lnTo>
                  <a:lnTo>
                    <a:pt x="1135" y="376"/>
                  </a:lnTo>
                  <a:lnTo>
                    <a:pt x="1136" y="399"/>
                  </a:lnTo>
                  <a:lnTo>
                    <a:pt x="1140" y="421"/>
                  </a:lnTo>
                  <a:lnTo>
                    <a:pt x="1144" y="442"/>
                  </a:lnTo>
                  <a:lnTo>
                    <a:pt x="1148" y="452"/>
                  </a:lnTo>
                  <a:lnTo>
                    <a:pt x="1152" y="461"/>
                  </a:lnTo>
                  <a:lnTo>
                    <a:pt x="1157" y="469"/>
                  </a:lnTo>
                  <a:lnTo>
                    <a:pt x="1164" y="475"/>
                  </a:lnTo>
                  <a:lnTo>
                    <a:pt x="1164" y="475"/>
                  </a:lnTo>
                  <a:lnTo>
                    <a:pt x="1168" y="479"/>
                  </a:lnTo>
                  <a:lnTo>
                    <a:pt x="1173" y="482"/>
                  </a:lnTo>
                  <a:lnTo>
                    <a:pt x="1173" y="483"/>
                  </a:lnTo>
                  <a:lnTo>
                    <a:pt x="1173" y="483"/>
                  </a:lnTo>
                  <a:lnTo>
                    <a:pt x="1174" y="489"/>
                  </a:lnTo>
                  <a:lnTo>
                    <a:pt x="1177" y="495"/>
                  </a:lnTo>
                  <a:lnTo>
                    <a:pt x="1181" y="500"/>
                  </a:lnTo>
                  <a:lnTo>
                    <a:pt x="1187" y="504"/>
                  </a:lnTo>
                  <a:lnTo>
                    <a:pt x="1193" y="505"/>
                  </a:lnTo>
                  <a:lnTo>
                    <a:pt x="1199" y="505"/>
                  </a:lnTo>
                  <a:lnTo>
                    <a:pt x="1206" y="503"/>
                  </a:lnTo>
                  <a:lnTo>
                    <a:pt x="1211" y="499"/>
                  </a:lnTo>
                  <a:lnTo>
                    <a:pt x="1211" y="499"/>
                  </a:lnTo>
                  <a:lnTo>
                    <a:pt x="1217" y="492"/>
                  </a:lnTo>
                  <a:lnTo>
                    <a:pt x="1221" y="484"/>
                  </a:lnTo>
                  <a:lnTo>
                    <a:pt x="1225" y="475"/>
                  </a:lnTo>
                  <a:lnTo>
                    <a:pt x="1229" y="466"/>
                  </a:lnTo>
                  <a:lnTo>
                    <a:pt x="1232" y="448"/>
                  </a:lnTo>
                  <a:lnTo>
                    <a:pt x="1233" y="429"/>
                  </a:lnTo>
                  <a:lnTo>
                    <a:pt x="1233" y="429"/>
                  </a:lnTo>
                  <a:lnTo>
                    <a:pt x="1234" y="397"/>
                  </a:lnTo>
                  <a:lnTo>
                    <a:pt x="1237" y="364"/>
                  </a:lnTo>
                  <a:lnTo>
                    <a:pt x="1240" y="331"/>
                  </a:lnTo>
                  <a:lnTo>
                    <a:pt x="1241" y="299"/>
                  </a:lnTo>
                  <a:lnTo>
                    <a:pt x="1241" y="299"/>
                  </a:lnTo>
                  <a:lnTo>
                    <a:pt x="1242" y="268"/>
                  </a:lnTo>
                  <a:lnTo>
                    <a:pt x="1246" y="238"/>
                  </a:lnTo>
                  <a:lnTo>
                    <a:pt x="1250" y="208"/>
                  </a:lnTo>
                  <a:lnTo>
                    <a:pt x="1255" y="178"/>
                  </a:lnTo>
                  <a:lnTo>
                    <a:pt x="1266" y="117"/>
                  </a:lnTo>
                  <a:lnTo>
                    <a:pt x="1268" y="87"/>
                  </a:lnTo>
                  <a:lnTo>
                    <a:pt x="1271" y="57"/>
                  </a:lnTo>
                  <a:lnTo>
                    <a:pt x="1483" y="57"/>
                  </a:lnTo>
                  <a:lnTo>
                    <a:pt x="1483" y="57"/>
                  </a:lnTo>
                  <a:lnTo>
                    <a:pt x="1512" y="57"/>
                  </a:lnTo>
                  <a:lnTo>
                    <a:pt x="1548" y="59"/>
                  </a:lnTo>
                  <a:lnTo>
                    <a:pt x="1614" y="64"/>
                  </a:lnTo>
                  <a:lnTo>
                    <a:pt x="1614" y="64"/>
                  </a:lnTo>
                  <a:lnTo>
                    <a:pt x="1622" y="64"/>
                  </a:lnTo>
                  <a:lnTo>
                    <a:pt x="1628" y="63"/>
                  </a:lnTo>
                  <a:lnTo>
                    <a:pt x="1641" y="62"/>
                  </a:lnTo>
                  <a:lnTo>
                    <a:pt x="1647" y="62"/>
                  </a:lnTo>
                  <a:lnTo>
                    <a:pt x="1653" y="62"/>
                  </a:lnTo>
                  <a:lnTo>
                    <a:pt x="1661" y="64"/>
                  </a:lnTo>
                  <a:lnTo>
                    <a:pt x="1669" y="68"/>
                  </a:lnTo>
                  <a:lnTo>
                    <a:pt x="1669" y="68"/>
                  </a:lnTo>
                  <a:lnTo>
                    <a:pt x="1681" y="74"/>
                  </a:lnTo>
                  <a:lnTo>
                    <a:pt x="1692" y="79"/>
                  </a:lnTo>
                  <a:lnTo>
                    <a:pt x="1692" y="79"/>
                  </a:lnTo>
                  <a:lnTo>
                    <a:pt x="1698" y="79"/>
                  </a:lnTo>
                  <a:lnTo>
                    <a:pt x="1701" y="79"/>
                  </a:lnTo>
                  <a:lnTo>
                    <a:pt x="1705" y="78"/>
                  </a:lnTo>
                  <a:lnTo>
                    <a:pt x="1709" y="76"/>
                  </a:lnTo>
                  <a:lnTo>
                    <a:pt x="1713" y="74"/>
                  </a:lnTo>
                  <a:lnTo>
                    <a:pt x="1716" y="70"/>
                  </a:lnTo>
                  <a:lnTo>
                    <a:pt x="1718" y="62"/>
                  </a:lnTo>
                  <a:lnTo>
                    <a:pt x="1720" y="54"/>
                  </a:lnTo>
                  <a:lnTo>
                    <a:pt x="1720" y="50"/>
                  </a:lnTo>
                  <a:lnTo>
                    <a:pt x="1718" y="46"/>
                  </a:lnTo>
                  <a:lnTo>
                    <a:pt x="1716" y="42"/>
                  </a:lnTo>
                  <a:lnTo>
                    <a:pt x="1713" y="38"/>
                  </a:lnTo>
                  <a:lnTo>
                    <a:pt x="1709" y="36"/>
                  </a:lnTo>
                  <a:lnTo>
                    <a:pt x="1704" y="34"/>
                  </a:lnTo>
                  <a:lnTo>
                    <a:pt x="1704" y="3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48" name="Freeform 460"/>
            <p:cNvSpPr>
              <a:spLocks noEditPoints="1"/>
            </p:cNvSpPr>
            <p:nvPr/>
          </p:nvSpPr>
          <p:spPr bwMode="auto">
            <a:xfrm>
              <a:off x="6437313" y="1179513"/>
              <a:ext cx="485775" cy="236538"/>
            </a:xfrm>
            <a:custGeom>
              <a:avLst/>
              <a:gdLst/>
              <a:ahLst/>
              <a:cxnLst>
                <a:cxn ang="0">
                  <a:pos x="1214" y="459"/>
                </a:cxn>
                <a:cxn ang="0">
                  <a:pos x="1203" y="339"/>
                </a:cxn>
                <a:cxn ang="0">
                  <a:pos x="1177" y="245"/>
                </a:cxn>
                <a:cxn ang="0">
                  <a:pos x="1134" y="94"/>
                </a:cxn>
                <a:cxn ang="0">
                  <a:pos x="1100" y="42"/>
                </a:cxn>
                <a:cxn ang="0">
                  <a:pos x="1093" y="34"/>
                </a:cxn>
                <a:cxn ang="0">
                  <a:pos x="703" y="32"/>
                </a:cxn>
                <a:cxn ang="0">
                  <a:pos x="686" y="50"/>
                </a:cxn>
                <a:cxn ang="0">
                  <a:pos x="679" y="63"/>
                </a:cxn>
                <a:cxn ang="0">
                  <a:pos x="634" y="240"/>
                </a:cxn>
                <a:cxn ang="0">
                  <a:pos x="574" y="211"/>
                </a:cxn>
                <a:cxn ang="0">
                  <a:pos x="544" y="38"/>
                </a:cxn>
                <a:cxn ang="0">
                  <a:pos x="524" y="32"/>
                </a:cxn>
                <a:cxn ang="0">
                  <a:pos x="510" y="32"/>
                </a:cxn>
                <a:cxn ang="0">
                  <a:pos x="121" y="0"/>
                </a:cxn>
                <a:cxn ang="0">
                  <a:pos x="103" y="11"/>
                </a:cxn>
                <a:cxn ang="0">
                  <a:pos x="90" y="42"/>
                </a:cxn>
                <a:cxn ang="0">
                  <a:pos x="77" y="104"/>
                </a:cxn>
                <a:cxn ang="0">
                  <a:pos x="38" y="241"/>
                </a:cxn>
                <a:cxn ang="0">
                  <a:pos x="23" y="369"/>
                </a:cxn>
                <a:cxn ang="0">
                  <a:pos x="13" y="437"/>
                </a:cxn>
                <a:cxn ang="0">
                  <a:pos x="6" y="531"/>
                </a:cxn>
                <a:cxn ang="0">
                  <a:pos x="1" y="555"/>
                </a:cxn>
                <a:cxn ang="0">
                  <a:pos x="21" y="570"/>
                </a:cxn>
                <a:cxn ang="0">
                  <a:pos x="38" y="580"/>
                </a:cxn>
                <a:cxn ang="0">
                  <a:pos x="232" y="591"/>
                </a:cxn>
                <a:cxn ang="0">
                  <a:pos x="497" y="595"/>
                </a:cxn>
                <a:cxn ang="0">
                  <a:pos x="1044" y="587"/>
                </a:cxn>
                <a:cxn ang="0">
                  <a:pos x="1216" y="582"/>
                </a:cxn>
                <a:cxn ang="0">
                  <a:pos x="1225" y="561"/>
                </a:cxn>
                <a:cxn ang="0">
                  <a:pos x="184" y="540"/>
                </a:cxn>
                <a:cxn ang="0">
                  <a:pos x="55" y="513"/>
                </a:cxn>
                <a:cxn ang="0">
                  <a:pos x="68" y="390"/>
                </a:cxn>
                <a:cxn ang="0">
                  <a:pos x="85" y="254"/>
                </a:cxn>
                <a:cxn ang="0">
                  <a:pos x="108" y="162"/>
                </a:cxn>
                <a:cxn ang="0">
                  <a:pos x="121" y="115"/>
                </a:cxn>
                <a:cxn ang="0">
                  <a:pos x="138" y="47"/>
                </a:cxn>
                <a:cxn ang="0">
                  <a:pos x="506" y="76"/>
                </a:cxn>
                <a:cxn ang="0">
                  <a:pos x="558" y="410"/>
                </a:cxn>
                <a:cxn ang="0">
                  <a:pos x="574" y="476"/>
                </a:cxn>
                <a:cxn ang="0">
                  <a:pos x="594" y="480"/>
                </a:cxn>
                <a:cxn ang="0">
                  <a:pos x="617" y="475"/>
                </a:cxn>
                <a:cxn ang="0">
                  <a:pos x="648" y="366"/>
                </a:cxn>
                <a:cxn ang="0">
                  <a:pos x="713" y="126"/>
                </a:cxn>
                <a:cxn ang="0">
                  <a:pos x="1074" y="79"/>
                </a:cxn>
                <a:cxn ang="0">
                  <a:pos x="1091" y="98"/>
                </a:cxn>
                <a:cxn ang="0">
                  <a:pos x="1115" y="186"/>
                </a:cxn>
                <a:cxn ang="0">
                  <a:pos x="1152" y="315"/>
                </a:cxn>
                <a:cxn ang="0">
                  <a:pos x="1165" y="441"/>
                </a:cxn>
                <a:cxn ang="0">
                  <a:pos x="1178" y="542"/>
                </a:cxn>
                <a:cxn ang="0">
                  <a:pos x="584" y="548"/>
                </a:cxn>
                <a:cxn ang="0">
                  <a:pos x="316" y="551"/>
                </a:cxn>
              </a:cxnLst>
              <a:rect l="0" t="0" r="r" b="b"/>
              <a:pathLst>
                <a:path w="1225" h="597">
                  <a:moveTo>
                    <a:pt x="1225" y="556"/>
                  </a:moveTo>
                  <a:lnTo>
                    <a:pt x="1225" y="556"/>
                  </a:lnTo>
                  <a:lnTo>
                    <a:pt x="1221" y="525"/>
                  </a:lnTo>
                  <a:lnTo>
                    <a:pt x="1217" y="492"/>
                  </a:lnTo>
                  <a:lnTo>
                    <a:pt x="1214" y="459"/>
                  </a:lnTo>
                  <a:lnTo>
                    <a:pt x="1211" y="427"/>
                  </a:lnTo>
                  <a:lnTo>
                    <a:pt x="1211" y="427"/>
                  </a:lnTo>
                  <a:lnTo>
                    <a:pt x="1208" y="391"/>
                  </a:lnTo>
                  <a:lnTo>
                    <a:pt x="1206" y="356"/>
                  </a:lnTo>
                  <a:lnTo>
                    <a:pt x="1203" y="339"/>
                  </a:lnTo>
                  <a:lnTo>
                    <a:pt x="1200" y="322"/>
                  </a:lnTo>
                  <a:lnTo>
                    <a:pt x="1197" y="305"/>
                  </a:lnTo>
                  <a:lnTo>
                    <a:pt x="1190" y="288"/>
                  </a:lnTo>
                  <a:lnTo>
                    <a:pt x="1190" y="288"/>
                  </a:lnTo>
                  <a:lnTo>
                    <a:pt x="1177" y="245"/>
                  </a:lnTo>
                  <a:lnTo>
                    <a:pt x="1165" y="200"/>
                  </a:lnTo>
                  <a:lnTo>
                    <a:pt x="1152" y="157"/>
                  </a:lnTo>
                  <a:lnTo>
                    <a:pt x="1139" y="114"/>
                  </a:lnTo>
                  <a:lnTo>
                    <a:pt x="1139" y="114"/>
                  </a:lnTo>
                  <a:lnTo>
                    <a:pt x="1134" y="94"/>
                  </a:lnTo>
                  <a:lnTo>
                    <a:pt x="1127" y="73"/>
                  </a:lnTo>
                  <a:lnTo>
                    <a:pt x="1122" y="63"/>
                  </a:lnTo>
                  <a:lnTo>
                    <a:pt x="1117" y="54"/>
                  </a:lnTo>
                  <a:lnTo>
                    <a:pt x="1109" y="47"/>
                  </a:lnTo>
                  <a:lnTo>
                    <a:pt x="1100" y="42"/>
                  </a:lnTo>
                  <a:lnTo>
                    <a:pt x="1100" y="42"/>
                  </a:lnTo>
                  <a:lnTo>
                    <a:pt x="1100" y="42"/>
                  </a:lnTo>
                  <a:lnTo>
                    <a:pt x="1100" y="42"/>
                  </a:lnTo>
                  <a:lnTo>
                    <a:pt x="1097" y="38"/>
                  </a:lnTo>
                  <a:lnTo>
                    <a:pt x="1093" y="34"/>
                  </a:lnTo>
                  <a:lnTo>
                    <a:pt x="1088" y="32"/>
                  </a:lnTo>
                  <a:lnTo>
                    <a:pt x="1081" y="32"/>
                  </a:lnTo>
                  <a:lnTo>
                    <a:pt x="709" y="32"/>
                  </a:lnTo>
                  <a:lnTo>
                    <a:pt x="709" y="32"/>
                  </a:lnTo>
                  <a:lnTo>
                    <a:pt x="703" y="32"/>
                  </a:lnTo>
                  <a:lnTo>
                    <a:pt x="699" y="33"/>
                  </a:lnTo>
                  <a:lnTo>
                    <a:pt x="693" y="37"/>
                  </a:lnTo>
                  <a:lnTo>
                    <a:pt x="689" y="42"/>
                  </a:lnTo>
                  <a:lnTo>
                    <a:pt x="686" y="50"/>
                  </a:lnTo>
                  <a:lnTo>
                    <a:pt x="686" y="50"/>
                  </a:lnTo>
                  <a:lnTo>
                    <a:pt x="684" y="53"/>
                  </a:lnTo>
                  <a:lnTo>
                    <a:pt x="681" y="55"/>
                  </a:lnTo>
                  <a:lnTo>
                    <a:pt x="680" y="59"/>
                  </a:lnTo>
                  <a:lnTo>
                    <a:pt x="679" y="63"/>
                  </a:lnTo>
                  <a:lnTo>
                    <a:pt x="679" y="63"/>
                  </a:lnTo>
                  <a:lnTo>
                    <a:pt x="675" y="85"/>
                  </a:lnTo>
                  <a:lnTo>
                    <a:pt x="671" y="107"/>
                  </a:lnTo>
                  <a:lnTo>
                    <a:pt x="659" y="152"/>
                  </a:lnTo>
                  <a:lnTo>
                    <a:pt x="646" y="196"/>
                  </a:lnTo>
                  <a:lnTo>
                    <a:pt x="634" y="240"/>
                  </a:lnTo>
                  <a:lnTo>
                    <a:pt x="634" y="240"/>
                  </a:lnTo>
                  <a:lnTo>
                    <a:pt x="600" y="376"/>
                  </a:lnTo>
                  <a:lnTo>
                    <a:pt x="600" y="376"/>
                  </a:lnTo>
                  <a:lnTo>
                    <a:pt x="587" y="293"/>
                  </a:lnTo>
                  <a:lnTo>
                    <a:pt x="574" y="211"/>
                  </a:lnTo>
                  <a:lnTo>
                    <a:pt x="561" y="130"/>
                  </a:lnTo>
                  <a:lnTo>
                    <a:pt x="548" y="49"/>
                  </a:lnTo>
                  <a:lnTo>
                    <a:pt x="548" y="49"/>
                  </a:lnTo>
                  <a:lnTo>
                    <a:pt x="546" y="42"/>
                  </a:lnTo>
                  <a:lnTo>
                    <a:pt x="544" y="38"/>
                  </a:lnTo>
                  <a:lnTo>
                    <a:pt x="540" y="36"/>
                  </a:lnTo>
                  <a:lnTo>
                    <a:pt x="537" y="33"/>
                  </a:lnTo>
                  <a:lnTo>
                    <a:pt x="532" y="32"/>
                  </a:lnTo>
                  <a:lnTo>
                    <a:pt x="528" y="32"/>
                  </a:lnTo>
                  <a:lnTo>
                    <a:pt x="524" y="32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15" y="32"/>
                  </a:lnTo>
                  <a:lnTo>
                    <a:pt x="510" y="32"/>
                  </a:lnTo>
                  <a:lnTo>
                    <a:pt x="510" y="32"/>
                  </a:lnTo>
                  <a:lnTo>
                    <a:pt x="413" y="25"/>
                  </a:lnTo>
                  <a:lnTo>
                    <a:pt x="316" y="17"/>
                  </a:lnTo>
                  <a:lnTo>
                    <a:pt x="219" y="9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16" y="2"/>
                  </a:lnTo>
                  <a:lnTo>
                    <a:pt x="112" y="2"/>
                  </a:lnTo>
                  <a:lnTo>
                    <a:pt x="108" y="4"/>
                  </a:lnTo>
                  <a:lnTo>
                    <a:pt x="106" y="7"/>
                  </a:lnTo>
                  <a:lnTo>
                    <a:pt x="103" y="11"/>
                  </a:lnTo>
                  <a:lnTo>
                    <a:pt x="102" y="15"/>
                  </a:lnTo>
                  <a:lnTo>
                    <a:pt x="100" y="22"/>
                  </a:lnTo>
                  <a:lnTo>
                    <a:pt x="100" y="22"/>
                  </a:lnTo>
                  <a:lnTo>
                    <a:pt x="95" y="32"/>
                  </a:lnTo>
                  <a:lnTo>
                    <a:pt x="90" y="42"/>
                  </a:lnTo>
                  <a:lnTo>
                    <a:pt x="86" y="51"/>
                  </a:lnTo>
                  <a:lnTo>
                    <a:pt x="83" y="62"/>
                  </a:lnTo>
                  <a:lnTo>
                    <a:pt x="79" y="83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3" y="123"/>
                  </a:lnTo>
                  <a:lnTo>
                    <a:pt x="69" y="143"/>
                  </a:lnTo>
                  <a:lnTo>
                    <a:pt x="56" y="182"/>
                  </a:lnTo>
                  <a:lnTo>
                    <a:pt x="43" y="221"/>
                  </a:lnTo>
                  <a:lnTo>
                    <a:pt x="38" y="241"/>
                  </a:lnTo>
                  <a:lnTo>
                    <a:pt x="34" y="262"/>
                  </a:lnTo>
                  <a:lnTo>
                    <a:pt x="34" y="262"/>
                  </a:lnTo>
                  <a:lnTo>
                    <a:pt x="30" y="298"/>
                  </a:lnTo>
                  <a:lnTo>
                    <a:pt x="27" y="334"/>
                  </a:lnTo>
                  <a:lnTo>
                    <a:pt x="23" y="369"/>
                  </a:lnTo>
                  <a:lnTo>
                    <a:pt x="21" y="387"/>
                  </a:lnTo>
                  <a:lnTo>
                    <a:pt x="17" y="406"/>
                  </a:lnTo>
                  <a:lnTo>
                    <a:pt x="17" y="406"/>
                  </a:lnTo>
                  <a:lnTo>
                    <a:pt x="14" y="421"/>
                  </a:lnTo>
                  <a:lnTo>
                    <a:pt x="13" y="437"/>
                  </a:lnTo>
                  <a:lnTo>
                    <a:pt x="13" y="474"/>
                  </a:lnTo>
                  <a:lnTo>
                    <a:pt x="13" y="492"/>
                  </a:lnTo>
                  <a:lnTo>
                    <a:pt x="11" y="509"/>
                  </a:lnTo>
                  <a:lnTo>
                    <a:pt x="9" y="523"/>
                  </a:lnTo>
                  <a:lnTo>
                    <a:pt x="6" y="531"/>
                  </a:lnTo>
                  <a:lnTo>
                    <a:pt x="4" y="538"/>
                  </a:lnTo>
                  <a:lnTo>
                    <a:pt x="4" y="538"/>
                  </a:lnTo>
                  <a:lnTo>
                    <a:pt x="1" y="543"/>
                  </a:lnTo>
                  <a:lnTo>
                    <a:pt x="0" y="550"/>
                  </a:lnTo>
                  <a:lnTo>
                    <a:pt x="1" y="555"/>
                  </a:lnTo>
                  <a:lnTo>
                    <a:pt x="4" y="560"/>
                  </a:lnTo>
                  <a:lnTo>
                    <a:pt x="6" y="564"/>
                  </a:lnTo>
                  <a:lnTo>
                    <a:pt x="10" y="567"/>
                  </a:lnTo>
                  <a:lnTo>
                    <a:pt x="15" y="569"/>
                  </a:lnTo>
                  <a:lnTo>
                    <a:pt x="21" y="570"/>
                  </a:lnTo>
                  <a:lnTo>
                    <a:pt x="21" y="570"/>
                  </a:lnTo>
                  <a:lnTo>
                    <a:pt x="25" y="574"/>
                  </a:lnTo>
                  <a:lnTo>
                    <a:pt x="28" y="577"/>
                  </a:lnTo>
                  <a:lnTo>
                    <a:pt x="32" y="578"/>
                  </a:lnTo>
                  <a:lnTo>
                    <a:pt x="38" y="580"/>
                  </a:lnTo>
                  <a:lnTo>
                    <a:pt x="38" y="580"/>
                  </a:lnTo>
                  <a:lnTo>
                    <a:pt x="70" y="580"/>
                  </a:lnTo>
                  <a:lnTo>
                    <a:pt x="103" y="581"/>
                  </a:lnTo>
                  <a:lnTo>
                    <a:pt x="168" y="586"/>
                  </a:lnTo>
                  <a:lnTo>
                    <a:pt x="232" y="591"/>
                  </a:lnTo>
                  <a:lnTo>
                    <a:pt x="298" y="595"/>
                  </a:lnTo>
                  <a:lnTo>
                    <a:pt x="298" y="595"/>
                  </a:lnTo>
                  <a:lnTo>
                    <a:pt x="365" y="597"/>
                  </a:lnTo>
                  <a:lnTo>
                    <a:pt x="430" y="597"/>
                  </a:lnTo>
                  <a:lnTo>
                    <a:pt x="497" y="595"/>
                  </a:lnTo>
                  <a:lnTo>
                    <a:pt x="563" y="594"/>
                  </a:lnTo>
                  <a:lnTo>
                    <a:pt x="563" y="594"/>
                  </a:lnTo>
                  <a:lnTo>
                    <a:pt x="723" y="593"/>
                  </a:lnTo>
                  <a:lnTo>
                    <a:pt x="883" y="590"/>
                  </a:lnTo>
                  <a:lnTo>
                    <a:pt x="1044" y="587"/>
                  </a:lnTo>
                  <a:lnTo>
                    <a:pt x="1203" y="587"/>
                  </a:lnTo>
                  <a:lnTo>
                    <a:pt x="1203" y="587"/>
                  </a:lnTo>
                  <a:lnTo>
                    <a:pt x="1208" y="586"/>
                  </a:lnTo>
                  <a:lnTo>
                    <a:pt x="1212" y="585"/>
                  </a:lnTo>
                  <a:lnTo>
                    <a:pt x="1216" y="582"/>
                  </a:lnTo>
                  <a:lnTo>
                    <a:pt x="1219" y="580"/>
                  </a:lnTo>
                  <a:lnTo>
                    <a:pt x="1223" y="573"/>
                  </a:lnTo>
                  <a:lnTo>
                    <a:pt x="1225" y="565"/>
                  </a:lnTo>
                  <a:lnTo>
                    <a:pt x="1225" y="565"/>
                  </a:lnTo>
                  <a:lnTo>
                    <a:pt x="1225" y="561"/>
                  </a:lnTo>
                  <a:lnTo>
                    <a:pt x="1225" y="556"/>
                  </a:lnTo>
                  <a:lnTo>
                    <a:pt x="1225" y="556"/>
                  </a:lnTo>
                  <a:close/>
                  <a:moveTo>
                    <a:pt x="316" y="551"/>
                  </a:moveTo>
                  <a:lnTo>
                    <a:pt x="316" y="551"/>
                  </a:lnTo>
                  <a:lnTo>
                    <a:pt x="184" y="540"/>
                  </a:lnTo>
                  <a:lnTo>
                    <a:pt x="119" y="536"/>
                  </a:lnTo>
                  <a:lnTo>
                    <a:pt x="53" y="534"/>
                  </a:lnTo>
                  <a:lnTo>
                    <a:pt x="53" y="534"/>
                  </a:lnTo>
                  <a:lnTo>
                    <a:pt x="55" y="523"/>
                  </a:lnTo>
                  <a:lnTo>
                    <a:pt x="55" y="513"/>
                  </a:lnTo>
                  <a:lnTo>
                    <a:pt x="56" y="492"/>
                  </a:lnTo>
                  <a:lnTo>
                    <a:pt x="56" y="471"/>
                  </a:lnTo>
                  <a:lnTo>
                    <a:pt x="57" y="449"/>
                  </a:lnTo>
                  <a:lnTo>
                    <a:pt x="57" y="449"/>
                  </a:lnTo>
                  <a:lnTo>
                    <a:pt x="68" y="390"/>
                  </a:lnTo>
                  <a:lnTo>
                    <a:pt x="72" y="361"/>
                  </a:lnTo>
                  <a:lnTo>
                    <a:pt x="76" y="331"/>
                  </a:lnTo>
                  <a:lnTo>
                    <a:pt x="76" y="331"/>
                  </a:lnTo>
                  <a:lnTo>
                    <a:pt x="79" y="292"/>
                  </a:lnTo>
                  <a:lnTo>
                    <a:pt x="85" y="254"/>
                  </a:lnTo>
                  <a:lnTo>
                    <a:pt x="91" y="215"/>
                  </a:lnTo>
                  <a:lnTo>
                    <a:pt x="96" y="196"/>
                  </a:lnTo>
                  <a:lnTo>
                    <a:pt x="102" y="177"/>
                  </a:lnTo>
                  <a:lnTo>
                    <a:pt x="102" y="177"/>
                  </a:lnTo>
                  <a:lnTo>
                    <a:pt x="108" y="162"/>
                  </a:lnTo>
                  <a:lnTo>
                    <a:pt x="113" y="147"/>
                  </a:lnTo>
                  <a:lnTo>
                    <a:pt x="119" y="131"/>
                  </a:lnTo>
                  <a:lnTo>
                    <a:pt x="121" y="123"/>
                  </a:lnTo>
                  <a:lnTo>
                    <a:pt x="121" y="115"/>
                  </a:lnTo>
                  <a:lnTo>
                    <a:pt x="121" y="115"/>
                  </a:lnTo>
                  <a:lnTo>
                    <a:pt x="123" y="97"/>
                  </a:lnTo>
                  <a:lnTo>
                    <a:pt x="125" y="80"/>
                  </a:lnTo>
                  <a:lnTo>
                    <a:pt x="130" y="63"/>
                  </a:lnTo>
                  <a:lnTo>
                    <a:pt x="134" y="55"/>
                  </a:lnTo>
                  <a:lnTo>
                    <a:pt x="138" y="47"/>
                  </a:lnTo>
                  <a:lnTo>
                    <a:pt x="138" y="47"/>
                  </a:lnTo>
                  <a:lnTo>
                    <a:pt x="230" y="55"/>
                  </a:lnTo>
                  <a:lnTo>
                    <a:pt x="321" y="63"/>
                  </a:lnTo>
                  <a:lnTo>
                    <a:pt x="414" y="71"/>
                  </a:lnTo>
                  <a:lnTo>
                    <a:pt x="506" y="76"/>
                  </a:lnTo>
                  <a:lnTo>
                    <a:pt x="506" y="76"/>
                  </a:lnTo>
                  <a:lnTo>
                    <a:pt x="522" y="172"/>
                  </a:lnTo>
                  <a:lnTo>
                    <a:pt x="537" y="267"/>
                  </a:lnTo>
                  <a:lnTo>
                    <a:pt x="552" y="363"/>
                  </a:lnTo>
                  <a:lnTo>
                    <a:pt x="558" y="410"/>
                  </a:lnTo>
                  <a:lnTo>
                    <a:pt x="563" y="458"/>
                  </a:lnTo>
                  <a:lnTo>
                    <a:pt x="563" y="458"/>
                  </a:lnTo>
                  <a:lnTo>
                    <a:pt x="566" y="466"/>
                  </a:lnTo>
                  <a:lnTo>
                    <a:pt x="570" y="474"/>
                  </a:lnTo>
                  <a:lnTo>
                    <a:pt x="574" y="476"/>
                  </a:lnTo>
                  <a:lnTo>
                    <a:pt x="578" y="479"/>
                  </a:lnTo>
                  <a:lnTo>
                    <a:pt x="582" y="480"/>
                  </a:lnTo>
                  <a:lnTo>
                    <a:pt x="586" y="480"/>
                  </a:lnTo>
                  <a:lnTo>
                    <a:pt x="594" y="480"/>
                  </a:lnTo>
                  <a:lnTo>
                    <a:pt x="594" y="480"/>
                  </a:lnTo>
                  <a:lnTo>
                    <a:pt x="600" y="479"/>
                  </a:lnTo>
                  <a:lnTo>
                    <a:pt x="600" y="479"/>
                  </a:lnTo>
                  <a:lnTo>
                    <a:pt x="607" y="479"/>
                  </a:lnTo>
                  <a:lnTo>
                    <a:pt x="614" y="476"/>
                  </a:lnTo>
                  <a:lnTo>
                    <a:pt x="617" y="475"/>
                  </a:lnTo>
                  <a:lnTo>
                    <a:pt x="620" y="471"/>
                  </a:lnTo>
                  <a:lnTo>
                    <a:pt x="622" y="468"/>
                  </a:lnTo>
                  <a:lnTo>
                    <a:pt x="624" y="463"/>
                  </a:lnTo>
                  <a:lnTo>
                    <a:pt x="624" y="463"/>
                  </a:lnTo>
                  <a:lnTo>
                    <a:pt x="648" y="366"/>
                  </a:lnTo>
                  <a:lnTo>
                    <a:pt x="673" y="270"/>
                  </a:lnTo>
                  <a:lnTo>
                    <a:pt x="673" y="270"/>
                  </a:lnTo>
                  <a:lnTo>
                    <a:pt x="686" y="223"/>
                  </a:lnTo>
                  <a:lnTo>
                    <a:pt x="701" y="174"/>
                  </a:lnTo>
                  <a:lnTo>
                    <a:pt x="713" y="126"/>
                  </a:lnTo>
                  <a:lnTo>
                    <a:pt x="718" y="101"/>
                  </a:lnTo>
                  <a:lnTo>
                    <a:pt x="722" y="77"/>
                  </a:lnTo>
                  <a:lnTo>
                    <a:pt x="1071" y="77"/>
                  </a:lnTo>
                  <a:lnTo>
                    <a:pt x="1071" y="77"/>
                  </a:lnTo>
                  <a:lnTo>
                    <a:pt x="1074" y="7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80" y="84"/>
                  </a:lnTo>
                  <a:lnTo>
                    <a:pt x="1084" y="88"/>
                  </a:lnTo>
                  <a:lnTo>
                    <a:pt x="1091" y="98"/>
                  </a:lnTo>
                  <a:lnTo>
                    <a:pt x="1096" y="113"/>
                  </a:lnTo>
                  <a:lnTo>
                    <a:pt x="1101" y="130"/>
                  </a:lnTo>
                  <a:lnTo>
                    <a:pt x="1109" y="162"/>
                  </a:lnTo>
                  <a:lnTo>
                    <a:pt x="1115" y="186"/>
                  </a:lnTo>
                  <a:lnTo>
                    <a:pt x="1115" y="186"/>
                  </a:lnTo>
                  <a:lnTo>
                    <a:pt x="1125" y="219"/>
                  </a:lnTo>
                  <a:lnTo>
                    <a:pt x="1134" y="251"/>
                  </a:lnTo>
                  <a:lnTo>
                    <a:pt x="1142" y="283"/>
                  </a:lnTo>
                  <a:lnTo>
                    <a:pt x="1152" y="315"/>
                  </a:lnTo>
                  <a:lnTo>
                    <a:pt x="1152" y="315"/>
                  </a:lnTo>
                  <a:lnTo>
                    <a:pt x="1156" y="330"/>
                  </a:lnTo>
                  <a:lnTo>
                    <a:pt x="1160" y="346"/>
                  </a:lnTo>
                  <a:lnTo>
                    <a:pt x="1161" y="361"/>
                  </a:lnTo>
                  <a:lnTo>
                    <a:pt x="1163" y="378"/>
                  </a:lnTo>
                  <a:lnTo>
                    <a:pt x="1165" y="441"/>
                  </a:lnTo>
                  <a:lnTo>
                    <a:pt x="1165" y="441"/>
                  </a:lnTo>
                  <a:lnTo>
                    <a:pt x="1168" y="466"/>
                  </a:lnTo>
                  <a:lnTo>
                    <a:pt x="1172" y="491"/>
                  </a:lnTo>
                  <a:lnTo>
                    <a:pt x="1178" y="542"/>
                  </a:lnTo>
                  <a:lnTo>
                    <a:pt x="1178" y="542"/>
                  </a:lnTo>
                  <a:lnTo>
                    <a:pt x="1029" y="543"/>
                  </a:lnTo>
                  <a:lnTo>
                    <a:pt x="881" y="546"/>
                  </a:lnTo>
                  <a:lnTo>
                    <a:pt x="732" y="548"/>
                  </a:lnTo>
                  <a:lnTo>
                    <a:pt x="584" y="548"/>
                  </a:lnTo>
                  <a:lnTo>
                    <a:pt x="584" y="548"/>
                  </a:lnTo>
                  <a:lnTo>
                    <a:pt x="516" y="550"/>
                  </a:lnTo>
                  <a:lnTo>
                    <a:pt x="450" y="552"/>
                  </a:lnTo>
                  <a:lnTo>
                    <a:pt x="383" y="553"/>
                  </a:lnTo>
                  <a:lnTo>
                    <a:pt x="350" y="553"/>
                  </a:lnTo>
                  <a:lnTo>
                    <a:pt x="316" y="551"/>
                  </a:lnTo>
                  <a:lnTo>
                    <a:pt x="316" y="55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49" name="Freeform 461"/>
            <p:cNvSpPr/>
            <p:nvPr/>
          </p:nvSpPr>
          <p:spPr bwMode="auto">
            <a:xfrm>
              <a:off x="6624638" y="1189038"/>
              <a:ext cx="127000" cy="23813"/>
            </a:xfrm>
            <a:custGeom>
              <a:avLst/>
              <a:gdLst/>
              <a:ahLst/>
              <a:cxnLst>
                <a:cxn ang="0">
                  <a:pos x="296" y="15"/>
                </a:cxn>
                <a:cxn ang="0">
                  <a:pos x="296" y="15"/>
                </a:cxn>
                <a:cxn ang="0">
                  <a:pos x="216" y="18"/>
                </a:cxn>
                <a:cxn ang="0">
                  <a:pos x="195" y="18"/>
                </a:cxn>
                <a:cxn ang="0">
                  <a:pos x="175" y="17"/>
                </a:cxn>
                <a:cxn ang="0">
                  <a:pos x="156" y="15"/>
                </a:cxn>
                <a:cxn ang="0">
                  <a:pos x="135" y="12"/>
                </a:cxn>
                <a:cxn ang="0">
                  <a:pos x="135" y="12"/>
                </a:cxn>
                <a:cxn ang="0">
                  <a:pos x="107" y="8"/>
                </a:cxn>
                <a:cxn ang="0">
                  <a:pos x="79" y="4"/>
                </a:cxn>
                <a:cxn ang="0">
                  <a:pos x="50" y="1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17" y="0"/>
                </a:cxn>
                <a:cxn ang="0">
                  <a:pos x="12" y="1"/>
                </a:cxn>
                <a:cxn ang="0">
                  <a:pos x="8" y="4"/>
                </a:cxn>
                <a:cxn ang="0">
                  <a:pos x="5" y="6"/>
                </a:cxn>
                <a:cxn ang="0">
                  <a:pos x="3" y="10"/>
                </a:cxn>
                <a:cxn ang="0">
                  <a:pos x="1" y="13"/>
                </a:cxn>
                <a:cxn ang="0">
                  <a:pos x="0" y="22"/>
                </a:cxn>
                <a:cxn ang="0">
                  <a:pos x="1" y="30"/>
                </a:cxn>
                <a:cxn ang="0">
                  <a:pos x="3" y="34"/>
                </a:cxn>
                <a:cxn ang="0">
                  <a:pos x="5" y="38"/>
                </a:cxn>
                <a:cxn ang="0">
                  <a:pos x="8" y="40"/>
                </a:cxn>
                <a:cxn ang="0">
                  <a:pos x="12" y="43"/>
                </a:cxn>
                <a:cxn ang="0">
                  <a:pos x="17" y="44"/>
                </a:cxn>
                <a:cxn ang="0">
                  <a:pos x="22" y="46"/>
                </a:cxn>
                <a:cxn ang="0">
                  <a:pos x="22" y="46"/>
                </a:cxn>
                <a:cxn ang="0">
                  <a:pos x="35" y="47"/>
                </a:cxn>
                <a:cxn ang="0">
                  <a:pos x="49" y="49"/>
                </a:cxn>
                <a:cxn ang="0">
                  <a:pos x="62" y="52"/>
                </a:cxn>
                <a:cxn ang="0">
                  <a:pos x="76" y="53"/>
                </a:cxn>
                <a:cxn ang="0">
                  <a:pos x="76" y="53"/>
                </a:cxn>
                <a:cxn ang="0">
                  <a:pos x="93" y="53"/>
                </a:cxn>
                <a:cxn ang="0">
                  <a:pos x="110" y="56"/>
                </a:cxn>
                <a:cxn ang="0">
                  <a:pos x="143" y="60"/>
                </a:cxn>
                <a:cxn ang="0">
                  <a:pos x="143" y="60"/>
                </a:cxn>
                <a:cxn ang="0">
                  <a:pos x="182" y="61"/>
                </a:cxn>
                <a:cxn ang="0">
                  <a:pos x="220" y="61"/>
                </a:cxn>
                <a:cxn ang="0">
                  <a:pos x="296" y="60"/>
                </a:cxn>
                <a:cxn ang="0">
                  <a:pos x="296" y="60"/>
                </a:cxn>
                <a:cxn ang="0">
                  <a:pos x="301" y="60"/>
                </a:cxn>
                <a:cxn ang="0">
                  <a:pos x="306" y="59"/>
                </a:cxn>
                <a:cxn ang="0">
                  <a:pos x="309" y="56"/>
                </a:cxn>
                <a:cxn ang="0">
                  <a:pos x="313" y="53"/>
                </a:cxn>
                <a:cxn ang="0">
                  <a:pos x="315" y="49"/>
                </a:cxn>
                <a:cxn ang="0">
                  <a:pos x="317" y="46"/>
                </a:cxn>
                <a:cxn ang="0">
                  <a:pos x="318" y="38"/>
                </a:cxn>
                <a:cxn ang="0">
                  <a:pos x="317" y="29"/>
                </a:cxn>
                <a:cxn ang="0">
                  <a:pos x="315" y="25"/>
                </a:cxn>
                <a:cxn ang="0">
                  <a:pos x="313" y="22"/>
                </a:cxn>
                <a:cxn ang="0">
                  <a:pos x="309" y="19"/>
                </a:cxn>
                <a:cxn ang="0">
                  <a:pos x="306" y="17"/>
                </a:cxn>
                <a:cxn ang="0">
                  <a:pos x="301" y="15"/>
                </a:cxn>
                <a:cxn ang="0">
                  <a:pos x="296" y="15"/>
                </a:cxn>
                <a:cxn ang="0">
                  <a:pos x="296" y="15"/>
                </a:cxn>
              </a:cxnLst>
              <a:rect l="0" t="0" r="r" b="b"/>
              <a:pathLst>
                <a:path w="318" h="61">
                  <a:moveTo>
                    <a:pt x="296" y="15"/>
                  </a:moveTo>
                  <a:lnTo>
                    <a:pt x="296" y="15"/>
                  </a:lnTo>
                  <a:lnTo>
                    <a:pt x="216" y="18"/>
                  </a:lnTo>
                  <a:lnTo>
                    <a:pt x="195" y="18"/>
                  </a:lnTo>
                  <a:lnTo>
                    <a:pt x="175" y="17"/>
                  </a:lnTo>
                  <a:lnTo>
                    <a:pt x="156" y="15"/>
                  </a:lnTo>
                  <a:lnTo>
                    <a:pt x="135" y="12"/>
                  </a:lnTo>
                  <a:lnTo>
                    <a:pt x="135" y="12"/>
                  </a:lnTo>
                  <a:lnTo>
                    <a:pt x="107" y="8"/>
                  </a:lnTo>
                  <a:lnTo>
                    <a:pt x="79" y="4"/>
                  </a:lnTo>
                  <a:lnTo>
                    <a:pt x="50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2" y="1"/>
                  </a:lnTo>
                  <a:lnTo>
                    <a:pt x="8" y="4"/>
                  </a:lnTo>
                  <a:lnTo>
                    <a:pt x="5" y="6"/>
                  </a:lnTo>
                  <a:lnTo>
                    <a:pt x="3" y="10"/>
                  </a:lnTo>
                  <a:lnTo>
                    <a:pt x="1" y="13"/>
                  </a:lnTo>
                  <a:lnTo>
                    <a:pt x="0" y="22"/>
                  </a:lnTo>
                  <a:lnTo>
                    <a:pt x="1" y="30"/>
                  </a:lnTo>
                  <a:lnTo>
                    <a:pt x="3" y="34"/>
                  </a:lnTo>
                  <a:lnTo>
                    <a:pt x="5" y="38"/>
                  </a:lnTo>
                  <a:lnTo>
                    <a:pt x="8" y="40"/>
                  </a:lnTo>
                  <a:lnTo>
                    <a:pt x="12" y="43"/>
                  </a:lnTo>
                  <a:lnTo>
                    <a:pt x="17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5" y="47"/>
                  </a:lnTo>
                  <a:lnTo>
                    <a:pt x="49" y="49"/>
                  </a:lnTo>
                  <a:lnTo>
                    <a:pt x="62" y="52"/>
                  </a:lnTo>
                  <a:lnTo>
                    <a:pt x="76" y="53"/>
                  </a:lnTo>
                  <a:lnTo>
                    <a:pt x="76" y="53"/>
                  </a:lnTo>
                  <a:lnTo>
                    <a:pt x="93" y="53"/>
                  </a:lnTo>
                  <a:lnTo>
                    <a:pt x="110" y="56"/>
                  </a:lnTo>
                  <a:lnTo>
                    <a:pt x="143" y="60"/>
                  </a:lnTo>
                  <a:lnTo>
                    <a:pt x="143" y="60"/>
                  </a:lnTo>
                  <a:lnTo>
                    <a:pt x="182" y="61"/>
                  </a:lnTo>
                  <a:lnTo>
                    <a:pt x="220" y="61"/>
                  </a:lnTo>
                  <a:lnTo>
                    <a:pt x="296" y="60"/>
                  </a:lnTo>
                  <a:lnTo>
                    <a:pt x="296" y="60"/>
                  </a:lnTo>
                  <a:lnTo>
                    <a:pt x="301" y="60"/>
                  </a:lnTo>
                  <a:lnTo>
                    <a:pt x="306" y="59"/>
                  </a:lnTo>
                  <a:lnTo>
                    <a:pt x="309" y="56"/>
                  </a:lnTo>
                  <a:lnTo>
                    <a:pt x="313" y="53"/>
                  </a:lnTo>
                  <a:lnTo>
                    <a:pt x="315" y="49"/>
                  </a:lnTo>
                  <a:lnTo>
                    <a:pt x="317" y="46"/>
                  </a:lnTo>
                  <a:lnTo>
                    <a:pt x="318" y="38"/>
                  </a:lnTo>
                  <a:lnTo>
                    <a:pt x="317" y="29"/>
                  </a:lnTo>
                  <a:lnTo>
                    <a:pt x="315" y="25"/>
                  </a:lnTo>
                  <a:lnTo>
                    <a:pt x="313" y="22"/>
                  </a:lnTo>
                  <a:lnTo>
                    <a:pt x="309" y="19"/>
                  </a:lnTo>
                  <a:lnTo>
                    <a:pt x="306" y="17"/>
                  </a:lnTo>
                  <a:lnTo>
                    <a:pt x="301" y="15"/>
                  </a:lnTo>
                  <a:lnTo>
                    <a:pt x="296" y="15"/>
                  </a:lnTo>
                  <a:lnTo>
                    <a:pt x="296" y="1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0" name="Freeform 462"/>
            <p:cNvSpPr/>
            <p:nvPr/>
          </p:nvSpPr>
          <p:spPr bwMode="auto">
            <a:xfrm>
              <a:off x="6542088" y="1016000"/>
              <a:ext cx="263525" cy="193675"/>
            </a:xfrm>
            <a:custGeom>
              <a:avLst/>
              <a:gdLst/>
              <a:ahLst/>
              <a:cxnLst>
                <a:cxn ang="0">
                  <a:pos x="655" y="435"/>
                </a:cxn>
                <a:cxn ang="0">
                  <a:pos x="644" y="362"/>
                </a:cxn>
                <a:cxn ang="0">
                  <a:pos x="634" y="291"/>
                </a:cxn>
                <a:cxn ang="0">
                  <a:pos x="623" y="252"/>
                </a:cxn>
                <a:cxn ang="0">
                  <a:pos x="621" y="201"/>
                </a:cxn>
                <a:cxn ang="0">
                  <a:pos x="622" y="134"/>
                </a:cxn>
                <a:cxn ang="0">
                  <a:pos x="617" y="109"/>
                </a:cxn>
                <a:cxn ang="0">
                  <a:pos x="597" y="62"/>
                </a:cxn>
                <a:cxn ang="0">
                  <a:pos x="593" y="38"/>
                </a:cxn>
                <a:cxn ang="0">
                  <a:pos x="586" y="21"/>
                </a:cxn>
                <a:cxn ang="0">
                  <a:pos x="569" y="15"/>
                </a:cxn>
                <a:cxn ang="0">
                  <a:pos x="557" y="19"/>
                </a:cxn>
                <a:cxn ang="0">
                  <a:pos x="487" y="10"/>
                </a:cxn>
                <a:cxn ang="0">
                  <a:pos x="392" y="14"/>
                </a:cxn>
                <a:cxn ang="0">
                  <a:pos x="338" y="14"/>
                </a:cxn>
                <a:cxn ang="0">
                  <a:pos x="184" y="2"/>
                </a:cxn>
                <a:cxn ang="0">
                  <a:pos x="121" y="0"/>
                </a:cxn>
                <a:cxn ang="0">
                  <a:pos x="107" y="5"/>
                </a:cxn>
                <a:cxn ang="0">
                  <a:pos x="100" y="17"/>
                </a:cxn>
                <a:cxn ang="0">
                  <a:pos x="100" y="27"/>
                </a:cxn>
                <a:cxn ang="0">
                  <a:pos x="85" y="69"/>
                </a:cxn>
                <a:cxn ang="0">
                  <a:pos x="82" y="95"/>
                </a:cxn>
                <a:cxn ang="0">
                  <a:pos x="69" y="130"/>
                </a:cxn>
                <a:cxn ang="0">
                  <a:pos x="49" y="177"/>
                </a:cxn>
                <a:cxn ang="0">
                  <a:pos x="35" y="243"/>
                </a:cxn>
                <a:cxn ang="0">
                  <a:pos x="19" y="338"/>
                </a:cxn>
                <a:cxn ang="0">
                  <a:pos x="1" y="427"/>
                </a:cxn>
                <a:cxn ang="0">
                  <a:pos x="1" y="438"/>
                </a:cxn>
                <a:cxn ang="0">
                  <a:pos x="11" y="452"/>
                </a:cxn>
                <a:cxn ang="0">
                  <a:pos x="31" y="456"/>
                </a:cxn>
                <a:cxn ang="0">
                  <a:pos x="41" y="448"/>
                </a:cxn>
                <a:cxn ang="0">
                  <a:pos x="44" y="440"/>
                </a:cxn>
                <a:cxn ang="0">
                  <a:pos x="62" y="374"/>
                </a:cxn>
                <a:cxn ang="0">
                  <a:pos x="74" y="289"/>
                </a:cxn>
                <a:cxn ang="0">
                  <a:pos x="90" y="200"/>
                </a:cxn>
                <a:cxn ang="0">
                  <a:pos x="119" y="120"/>
                </a:cxn>
                <a:cxn ang="0">
                  <a:pos x="125" y="102"/>
                </a:cxn>
                <a:cxn ang="0">
                  <a:pos x="138" y="55"/>
                </a:cxn>
                <a:cxn ang="0">
                  <a:pos x="184" y="47"/>
                </a:cxn>
                <a:cxn ang="0">
                  <a:pos x="311" y="58"/>
                </a:cxn>
                <a:cxn ang="0">
                  <a:pos x="371" y="61"/>
                </a:cxn>
                <a:cxn ang="0">
                  <a:pos x="460" y="60"/>
                </a:cxn>
                <a:cxn ang="0">
                  <a:pos x="524" y="58"/>
                </a:cxn>
                <a:cxn ang="0">
                  <a:pos x="552" y="65"/>
                </a:cxn>
                <a:cxn ang="0">
                  <a:pos x="555" y="81"/>
                </a:cxn>
                <a:cxn ang="0">
                  <a:pos x="572" y="125"/>
                </a:cxn>
                <a:cxn ang="0">
                  <a:pos x="579" y="158"/>
                </a:cxn>
                <a:cxn ang="0">
                  <a:pos x="576" y="230"/>
                </a:cxn>
                <a:cxn ang="0">
                  <a:pos x="580" y="265"/>
                </a:cxn>
                <a:cxn ang="0">
                  <a:pos x="596" y="368"/>
                </a:cxn>
                <a:cxn ang="0">
                  <a:pos x="610" y="446"/>
                </a:cxn>
                <a:cxn ang="0">
                  <a:pos x="620" y="474"/>
                </a:cxn>
                <a:cxn ang="0">
                  <a:pos x="629" y="483"/>
                </a:cxn>
                <a:cxn ang="0">
                  <a:pos x="646" y="485"/>
                </a:cxn>
                <a:cxn ang="0">
                  <a:pos x="659" y="476"/>
                </a:cxn>
                <a:cxn ang="0">
                  <a:pos x="663" y="463"/>
                </a:cxn>
              </a:cxnLst>
              <a:rect l="0" t="0" r="r" b="b"/>
              <a:pathLst>
                <a:path w="663" h="486">
                  <a:moveTo>
                    <a:pt x="661" y="459"/>
                  </a:moveTo>
                  <a:lnTo>
                    <a:pt x="661" y="459"/>
                  </a:lnTo>
                  <a:lnTo>
                    <a:pt x="655" y="435"/>
                  </a:lnTo>
                  <a:lnTo>
                    <a:pt x="650" y="410"/>
                  </a:lnTo>
                  <a:lnTo>
                    <a:pt x="647" y="387"/>
                  </a:lnTo>
                  <a:lnTo>
                    <a:pt x="644" y="362"/>
                  </a:lnTo>
                  <a:lnTo>
                    <a:pt x="642" y="338"/>
                  </a:lnTo>
                  <a:lnTo>
                    <a:pt x="639" y="315"/>
                  </a:lnTo>
                  <a:lnTo>
                    <a:pt x="634" y="291"/>
                  </a:lnTo>
                  <a:lnTo>
                    <a:pt x="627" y="268"/>
                  </a:lnTo>
                  <a:lnTo>
                    <a:pt x="627" y="268"/>
                  </a:lnTo>
                  <a:lnTo>
                    <a:pt x="623" y="252"/>
                  </a:lnTo>
                  <a:lnTo>
                    <a:pt x="621" y="235"/>
                  </a:lnTo>
                  <a:lnTo>
                    <a:pt x="621" y="218"/>
                  </a:lnTo>
                  <a:lnTo>
                    <a:pt x="621" y="201"/>
                  </a:lnTo>
                  <a:lnTo>
                    <a:pt x="622" y="168"/>
                  </a:lnTo>
                  <a:lnTo>
                    <a:pt x="623" y="151"/>
                  </a:lnTo>
                  <a:lnTo>
                    <a:pt x="622" y="134"/>
                  </a:lnTo>
                  <a:lnTo>
                    <a:pt x="622" y="134"/>
                  </a:lnTo>
                  <a:lnTo>
                    <a:pt x="620" y="123"/>
                  </a:lnTo>
                  <a:lnTo>
                    <a:pt x="617" y="109"/>
                  </a:lnTo>
                  <a:lnTo>
                    <a:pt x="606" y="86"/>
                  </a:lnTo>
                  <a:lnTo>
                    <a:pt x="603" y="74"/>
                  </a:lnTo>
                  <a:lnTo>
                    <a:pt x="597" y="62"/>
                  </a:lnTo>
                  <a:lnTo>
                    <a:pt x="595" y="51"/>
                  </a:lnTo>
                  <a:lnTo>
                    <a:pt x="593" y="38"/>
                  </a:lnTo>
                  <a:lnTo>
                    <a:pt x="593" y="38"/>
                  </a:lnTo>
                  <a:lnTo>
                    <a:pt x="592" y="31"/>
                  </a:lnTo>
                  <a:lnTo>
                    <a:pt x="589" y="26"/>
                  </a:lnTo>
                  <a:lnTo>
                    <a:pt x="586" y="21"/>
                  </a:lnTo>
                  <a:lnTo>
                    <a:pt x="580" y="18"/>
                  </a:lnTo>
                  <a:lnTo>
                    <a:pt x="574" y="17"/>
                  </a:lnTo>
                  <a:lnTo>
                    <a:pt x="569" y="15"/>
                  </a:lnTo>
                  <a:lnTo>
                    <a:pt x="562" y="17"/>
                  </a:lnTo>
                  <a:lnTo>
                    <a:pt x="557" y="19"/>
                  </a:lnTo>
                  <a:lnTo>
                    <a:pt x="557" y="19"/>
                  </a:lnTo>
                  <a:lnTo>
                    <a:pt x="535" y="14"/>
                  </a:lnTo>
                  <a:lnTo>
                    <a:pt x="512" y="11"/>
                  </a:lnTo>
                  <a:lnTo>
                    <a:pt x="487" y="10"/>
                  </a:lnTo>
                  <a:lnTo>
                    <a:pt x="464" y="10"/>
                  </a:lnTo>
                  <a:lnTo>
                    <a:pt x="414" y="13"/>
                  </a:lnTo>
                  <a:lnTo>
                    <a:pt x="392" y="14"/>
                  </a:lnTo>
                  <a:lnTo>
                    <a:pt x="370" y="15"/>
                  </a:lnTo>
                  <a:lnTo>
                    <a:pt x="370" y="15"/>
                  </a:lnTo>
                  <a:lnTo>
                    <a:pt x="338" y="14"/>
                  </a:lnTo>
                  <a:lnTo>
                    <a:pt x="307" y="13"/>
                  </a:lnTo>
                  <a:lnTo>
                    <a:pt x="245" y="7"/>
                  </a:lnTo>
                  <a:lnTo>
                    <a:pt x="184" y="2"/>
                  </a:lnTo>
                  <a:lnTo>
                    <a:pt x="15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16" y="1"/>
                  </a:lnTo>
                  <a:lnTo>
                    <a:pt x="111" y="2"/>
                  </a:lnTo>
                  <a:lnTo>
                    <a:pt x="107" y="5"/>
                  </a:lnTo>
                  <a:lnTo>
                    <a:pt x="104" y="9"/>
                  </a:lnTo>
                  <a:lnTo>
                    <a:pt x="102" y="13"/>
                  </a:lnTo>
                  <a:lnTo>
                    <a:pt x="100" y="17"/>
                  </a:lnTo>
                  <a:lnTo>
                    <a:pt x="99" y="22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94" y="40"/>
                  </a:lnTo>
                  <a:lnTo>
                    <a:pt x="88" y="55"/>
                  </a:lnTo>
                  <a:lnTo>
                    <a:pt x="85" y="69"/>
                  </a:lnTo>
                  <a:lnTo>
                    <a:pt x="83" y="83"/>
                  </a:lnTo>
                  <a:lnTo>
                    <a:pt x="83" y="83"/>
                  </a:lnTo>
                  <a:lnTo>
                    <a:pt x="82" y="95"/>
                  </a:lnTo>
                  <a:lnTo>
                    <a:pt x="79" y="106"/>
                  </a:lnTo>
                  <a:lnTo>
                    <a:pt x="74" y="119"/>
                  </a:lnTo>
                  <a:lnTo>
                    <a:pt x="69" y="130"/>
                  </a:lnTo>
                  <a:lnTo>
                    <a:pt x="57" y="155"/>
                  </a:lnTo>
                  <a:lnTo>
                    <a:pt x="53" y="16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0" y="209"/>
                  </a:lnTo>
                  <a:lnTo>
                    <a:pt x="35" y="243"/>
                  </a:lnTo>
                  <a:lnTo>
                    <a:pt x="26" y="308"/>
                  </a:lnTo>
                  <a:lnTo>
                    <a:pt x="26" y="308"/>
                  </a:lnTo>
                  <a:lnTo>
                    <a:pt x="19" y="338"/>
                  </a:lnTo>
                  <a:lnTo>
                    <a:pt x="13" y="368"/>
                  </a:lnTo>
                  <a:lnTo>
                    <a:pt x="6" y="397"/>
                  </a:lnTo>
                  <a:lnTo>
                    <a:pt x="1" y="427"/>
                  </a:lnTo>
                  <a:lnTo>
                    <a:pt x="1" y="427"/>
                  </a:lnTo>
                  <a:lnTo>
                    <a:pt x="0" y="432"/>
                  </a:lnTo>
                  <a:lnTo>
                    <a:pt x="1" y="438"/>
                  </a:lnTo>
                  <a:lnTo>
                    <a:pt x="2" y="442"/>
                  </a:lnTo>
                  <a:lnTo>
                    <a:pt x="5" y="446"/>
                  </a:lnTo>
                  <a:lnTo>
                    <a:pt x="11" y="452"/>
                  </a:lnTo>
                  <a:lnTo>
                    <a:pt x="19" y="455"/>
                  </a:lnTo>
                  <a:lnTo>
                    <a:pt x="27" y="456"/>
                  </a:lnTo>
                  <a:lnTo>
                    <a:pt x="31" y="456"/>
                  </a:lnTo>
                  <a:lnTo>
                    <a:pt x="35" y="455"/>
                  </a:lnTo>
                  <a:lnTo>
                    <a:pt x="39" y="452"/>
                  </a:lnTo>
                  <a:lnTo>
                    <a:pt x="41" y="448"/>
                  </a:lnTo>
                  <a:lnTo>
                    <a:pt x="43" y="444"/>
                  </a:lnTo>
                  <a:lnTo>
                    <a:pt x="44" y="440"/>
                  </a:lnTo>
                  <a:lnTo>
                    <a:pt x="44" y="440"/>
                  </a:lnTo>
                  <a:lnTo>
                    <a:pt x="49" y="417"/>
                  </a:lnTo>
                  <a:lnTo>
                    <a:pt x="56" y="396"/>
                  </a:lnTo>
                  <a:lnTo>
                    <a:pt x="62" y="374"/>
                  </a:lnTo>
                  <a:lnTo>
                    <a:pt x="66" y="350"/>
                  </a:lnTo>
                  <a:lnTo>
                    <a:pt x="66" y="350"/>
                  </a:lnTo>
                  <a:lnTo>
                    <a:pt x="74" y="289"/>
                  </a:lnTo>
                  <a:lnTo>
                    <a:pt x="85" y="228"/>
                  </a:lnTo>
                  <a:lnTo>
                    <a:pt x="85" y="228"/>
                  </a:lnTo>
                  <a:lnTo>
                    <a:pt x="90" y="200"/>
                  </a:lnTo>
                  <a:lnTo>
                    <a:pt x="98" y="172"/>
                  </a:lnTo>
                  <a:lnTo>
                    <a:pt x="107" y="146"/>
                  </a:lnTo>
                  <a:lnTo>
                    <a:pt x="119" y="120"/>
                  </a:lnTo>
                  <a:lnTo>
                    <a:pt x="119" y="120"/>
                  </a:lnTo>
                  <a:lnTo>
                    <a:pt x="122" y="111"/>
                  </a:lnTo>
                  <a:lnTo>
                    <a:pt x="125" y="102"/>
                  </a:lnTo>
                  <a:lnTo>
                    <a:pt x="130" y="83"/>
                  </a:lnTo>
                  <a:lnTo>
                    <a:pt x="136" y="64"/>
                  </a:lnTo>
                  <a:lnTo>
                    <a:pt x="138" y="5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84" y="47"/>
                  </a:lnTo>
                  <a:lnTo>
                    <a:pt x="226" y="49"/>
                  </a:lnTo>
                  <a:lnTo>
                    <a:pt x="269" y="53"/>
                  </a:lnTo>
                  <a:lnTo>
                    <a:pt x="311" y="58"/>
                  </a:lnTo>
                  <a:lnTo>
                    <a:pt x="311" y="58"/>
                  </a:lnTo>
                  <a:lnTo>
                    <a:pt x="341" y="61"/>
                  </a:lnTo>
                  <a:lnTo>
                    <a:pt x="371" y="61"/>
                  </a:lnTo>
                  <a:lnTo>
                    <a:pt x="431" y="61"/>
                  </a:lnTo>
                  <a:lnTo>
                    <a:pt x="431" y="61"/>
                  </a:lnTo>
                  <a:lnTo>
                    <a:pt x="460" y="60"/>
                  </a:lnTo>
                  <a:lnTo>
                    <a:pt x="493" y="57"/>
                  </a:lnTo>
                  <a:lnTo>
                    <a:pt x="508" y="57"/>
                  </a:lnTo>
                  <a:lnTo>
                    <a:pt x="524" y="58"/>
                  </a:lnTo>
                  <a:lnTo>
                    <a:pt x="538" y="61"/>
                  </a:lnTo>
                  <a:lnTo>
                    <a:pt x="552" y="65"/>
                  </a:lnTo>
                  <a:lnTo>
                    <a:pt x="552" y="65"/>
                  </a:lnTo>
                  <a:lnTo>
                    <a:pt x="552" y="65"/>
                  </a:lnTo>
                  <a:lnTo>
                    <a:pt x="552" y="65"/>
                  </a:lnTo>
                  <a:lnTo>
                    <a:pt x="555" y="81"/>
                  </a:lnTo>
                  <a:lnTo>
                    <a:pt x="561" y="95"/>
                  </a:lnTo>
                  <a:lnTo>
                    <a:pt x="572" y="125"/>
                  </a:lnTo>
                  <a:lnTo>
                    <a:pt x="572" y="125"/>
                  </a:lnTo>
                  <a:lnTo>
                    <a:pt x="576" y="133"/>
                  </a:lnTo>
                  <a:lnTo>
                    <a:pt x="578" y="141"/>
                  </a:lnTo>
                  <a:lnTo>
                    <a:pt x="579" y="158"/>
                  </a:lnTo>
                  <a:lnTo>
                    <a:pt x="580" y="176"/>
                  </a:lnTo>
                  <a:lnTo>
                    <a:pt x="579" y="194"/>
                  </a:lnTo>
                  <a:lnTo>
                    <a:pt x="576" y="230"/>
                  </a:lnTo>
                  <a:lnTo>
                    <a:pt x="578" y="248"/>
                  </a:lnTo>
                  <a:lnTo>
                    <a:pt x="580" y="265"/>
                  </a:lnTo>
                  <a:lnTo>
                    <a:pt x="580" y="265"/>
                  </a:lnTo>
                  <a:lnTo>
                    <a:pt x="586" y="291"/>
                  </a:lnTo>
                  <a:lnTo>
                    <a:pt x="589" y="316"/>
                  </a:lnTo>
                  <a:lnTo>
                    <a:pt x="596" y="368"/>
                  </a:lnTo>
                  <a:lnTo>
                    <a:pt x="600" y="395"/>
                  </a:lnTo>
                  <a:lnTo>
                    <a:pt x="604" y="419"/>
                  </a:lnTo>
                  <a:lnTo>
                    <a:pt x="610" y="446"/>
                  </a:lnTo>
                  <a:lnTo>
                    <a:pt x="617" y="470"/>
                  </a:lnTo>
                  <a:lnTo>
                    <a:pt x="617" y="470"/>
                  </a:lnTo>
                  <a:lnTo>
                    <a:pt x="620" y="474"/>
                  </a:lnTo>
                  <a:lnTo>
                    <a:pt x="622" y="478"/>
                  </a:lnTo>
                  <a:lnTo>
                    <a:pt x="625" y="482"/>
                  </a:lnTo>
                  <a:lnTo>
                    <a:pt x="629" y="483"/>
                  </a:lnTo>
                  <a:lnTo>
                    <a:pt x="633" y="485"/>
                  </a:lnTo>
                  <a:lnTo>
                    <a:pt x="638" y="486"/>
                  </a:lnTo>
                  <a:lnTo>
                    <a:pt x="646" y="485"/>
                  </a:lnTo>
                  <a:lnTo>
                    <a:pt x="654" y="481"/>
                  </a:lnTo>
                  <a:lnTo>
                    <a:pt x="656" y="478"/>
                  </a:lnTo>
                  <a:lnTo>
                    <a:pt x="659" y="476"/>
                  </a:lnTo>
                  <a:lnTo>
                    <a:pt x="661" y="472"/>
                  </a:lnTo>
                  <a:lnTo>
                    <a:pt x="663" y="468"/>
                  </a:lnTo>
                  <a:lnTo>
                    <a:pt x="663" y="463"/>
                  </a:lnTo>
                  <a:lnTo>
                    <a:pt x="661" y="459"/>
                  </a:lnTo>
                  <a:lnTo>
                    <a:pt x="661" y="45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77" name="组合 1276"/>
          <p:cNvGrpSpPr/>
          <p:nvPr/>
        </p:nvGrpSpPr>
        <p:grpSpPr>
          <a:xfrm>
            <a:off x="4159251" y="952483"/>
            <a:ext cx="971551" cy="901701"/>
            <a:chOff x="3119438" y="984250"/>
            <a:chExt cx="728663" cy="676276"/>
          </a:xfrm>
          <a:solidFill>
            <a:schemeClr val="bg1"/>
          </a:solidFill>
        </p:grpSpPr>
        <p:sp>
          <p:nvSpPr>
            <p:cNvPr id="12751" name="Freeform 463"/>
            <p:cNvSpPr/>
            <p:nvPr/>
          </p:nvSpPr>
          <p:spPr bwMode="auto">
            <a:xfrm>
              <a:off x="3146426" y="1431925"/>
              <a:ext cx="17463" cy="26988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25" y="15"/>
                </a:cxn>
                <a:cxn ang="0">
                  <a:pos x="14" y="29"/>
                </a:cxn>
                <a:cxn ang="0">
                  <a:pos x="6" y="45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0" y="66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17" y="50"/>
                </a:cxn>
                <a:cxn ang="0">
                  <a:pos x="25" y="36"/>
                </a:cxn>
                <a:cxn ang="0">
                  <a:pos x="34" y="23"/>
                </a:cxn>
                <a:cxn ang="0">
                  <a:pos x="44" y="10"/>
                </a:cxn>
                <a:cxn ang="0">
                  <a:pos x="44" y="10"/>
                </a:cxn>
                <a:cxn ang="0">
                  <a:pos x="45" y="8"/>
                </a:cxn>
                <a:cxn ang="0">
                  <a:pos x="45" y="6"/>
                </a:cxn>
                <a:cxn ang="0">
                  <a:pos x="43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5" h="68">
                  <a:moveTo>
                    <a:pt x="35" y="2"/>
                  </a:moveTo>
                  <a:lnTo>
                    <a:pt x="35" y="2"/>
                  </a:lnTo>
                  <a:lnTo>
                    <a:pt x="25" y="15"/>
                  </a:lnTo>
                  <a:lnTo>
                    <a:pt x="14" y="29"/>
                  </a:lnTo>
                  <a:lnTo>
                    <a:pt x="6" y="4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6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7" y="50"/>
                  </a:lnTo>
                  <a:lnTo>
                    <a:pt x="25" y="36"/>
                  </a:lnTo>
                  <a:lnTo>
                    <a:pt x="34" y="23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45" y="8"/>
                  </a:lnTo>
                  <a:lnTo>
                    <a:pt x="45" y="6"/>
                  </a:lnTo>
                  <a:lnTo>
                    <a:pt x="43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2" name="Freeform 464"/>
            <p:cNvSpPr/>
            <p:nvPr/>
          </p:nvSpPr>
          <p:spPr bwMode="auto">
            <a:xfrm>
              <a:off x="3162301" y="1450975"/>
              <a:ext cx="23813" cy="3333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2" y="21"/>
                </a:cxn>
                <a:cxn ang="0">
                  <a:pos x="20" y="39"/>
                </a:cxn>
                <a:cxn ang="0">
                  <a:pos x="9" y="59"/>
                </a:cxn>
                <a:cxn ang="0">
                  <a:pos x="3" y="70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2" y="87"/>
                </a:cxn>
                <a:cxn ang="0">
                  <a:pos x="3" y="87"/>
                </a:cxn>
                <a:cxn ang="0">
                  <a:pos x="7" y="87"/>
                </a:cxn>
                <a:cxn ang="0">
                  <a:pos x="10" y="85"/>
                </a:cxn>
                <a:cxn ang="0">
                  <a:pos x="11" y="83"/>
                </a:cxn>
                <a:cxn ang="0">
                  <a:pos x="11" y="83"/>
                </a:cxn>
                <a:cxn ang="0">
                  <a:pos x="15" y="73"/>
                </a:cxn>
                <a:cxn ang="0">
                  <a:pos x="19" y="63"/>
                </a:cxn>
                <a:cxn ang="0">
                  <a:pos x="31" y="45"/>
                </a:cxn>
                <a:cxn ang="0">
                  <a:pos x="43" y="2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2"/>
                </a:cxn>
                <a:cxn ang="0">
                  <a:pos x="51" y="0"/>
                </a:cxn>
                <a:cxn ang="0">
                  <a:pos x="48" y="2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7">
                  <a:moveTo>
                    <a:pt x="47" y="3"/>
                  </a:moveTo>
                  <a:lnTo>
                    <a:pt x="47" y="3"/>
                  </a:lnTo>
                  <a:lnTo>
                    <a:pt x="32" y="21"/>
                  </a:lnTo>
                  <a:lnTo>
                    <a:pt x="20" y="39"/>
                  </a:lnTo>
                  <a:lnTo>
                    <a:pt x="9" y="59"/>
                  </a:lnTo>
                  <a:lnTo>
                    <a:pt x="3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2" y="87"/>
                  </a:lnTo>
                  <a:lnTo>
                    <a:pt x="3" y="87"/>
                  </a:lnTo>
                  <a:lnTo>
                    <a:pt x="7" y="87"/>
                  </a:lnTo>
                  <a:lnTo>
                    <a:pt x="10" y="85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5" y="73"/>
                  </a:lnTo>
                  <a:lnTo>
                    <a:pt x="19" y="63"/>
                  </a:lnTo>
                  <a:lnTo>
                    <a:pt x="31" y="45"/>
                  </a:lnTo>
                  <a:lnTo>
                    <a:pt x="43" y="2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2"/>
                  </a:lnTo>
                  <a:lnTo>
                    <a:pt x="51" y="0"/>
                  </a:lnTo>
                  <a:lnTo>
                    <a:pt x="48" y="2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3" name="Freeform 465"/>
            <p:cNvSpPr/>
            <p:nvPr/>
          </p:nvSpPr>
          <p:spPr bwMode="auto">
            <a:xfrm>
              <a:off x="3192463" y="1466850"/>
              <a:ext cx="22225" cy="31750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0" y="14"/>
                </a:cxn>
                <a:cxn ang="0">
                  <a:pos x="36" y="22"/>
                </a:cxn>
                <a:cxn ang="0">
                  <a:pos x="30" y="30"/>
                </a:cxn>
                <a:cxn ang="0">
                  <a:pos x="25" y="38"/>
                </a:cxn>
                <a:cxn ang="0">
                  <a:pos x="25" y="38"/>
                </a:cxn>
                <a:cxn ang="0">
                  <a:pos x="20" y="46"/>
                </a:cxn>
                <a:cxn ang="0">
                  <a:pos x="13" y="55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7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10" y="79"/>
                </a:cxn>
                <a:cxn ang="0">
                  <a:pos x="11" y="77"/>
                </a:cxn>
                <a:cxn ang="0">
                  <a:pos x="11" y="77"/>
                </a:cxn>
                <a:cxn ang="0">
                  <a:pos x="25" y="58"/>
                </a:cxn>
                <a:cxn ang="0">
                  <a:pos x="38" y="37"/>
                </a:cxn>
                <a:cxn ang="0">
                  <a:pos x="38" y="37"/>
                </a:cxn>
                <a:cxn ang="0">
                  <a:pos x="48" y="22"/>
                </a:cxn>
                <a:cxn ang="0">
                  <a:pos x="51" y="14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3"/>
                </a:cxn>
                <a:cxn ang="0">
                  <a:pos x="53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80">
                  <a:moveTo>
                    <a:pt x="42" y="5"/>
                  </a:moveTo>
                  <a:lnTo>
                    <a:pt x="42" y="5"/>
                  </a:lnTo>
                  <a:lnTo>
                    <a:pt x="40" y="14"/>
                  </a:lnTo>
                  <a:lnTo>
                    <a:pt x="36" y="22"/>
                  </a:lnTo>
                  <a:lnTo>
                    <a:pt x="30" y="30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20" y="46"/>
                  </a:lnTo>
                  <a:lnTo>
                    <a:pt x="13" y="55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25" y="58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48" y="22"/>
                  </a:lnTo>
                  <a:lnTo>
                    <a:pt x="51" y="14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3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4" name="Freeform 466"/>
            <p:cNvSpPr/>
            <p:nvPr/>
          </p:nvSpPr>
          <p:spPr bwMode="auto">
            <a:xfrm>
              <a:off x="3228976" y="1474788"/>
              <a:ext cx="14288" cy="25400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7" y="4"/>
                </a:cxn>
                <a:cxn ang="0">
                  <a:pos x="24" y="10"/>
                </a:cxn>
                <a:cxn ang="0">
                  <a:pos x="20" y="17"/>
                </a:cxn>
                <a:cxn ang="0">
                  <a:pos x="16" y="23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9" y="35"/>
                </a:cxn>
                <a:cxn ang="0">
                  <a:pos x="7" y="40"/>
                </a:cxn>
                <a:cxn ang="0">
                  <a:pos x="7" y="40"/>
                </a:cxn>
                <a:cxn ang="0">
                  <a:pos x="4" y="48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1" y="60"/>
                </a:cxn>
                <a:cxn ang="0">
                  <a:pos x="4" y="62"/>
                </a:cxn>
                <a:cxn ang="0">
                  <a:pos x="5" y="64"/>
                </a:cxn>
                <a:cxn ang="0">
                  <a:pos x="8" y="64"/>
                </a:cxn>
                <a:cxn ang="0">
                  <a:pos x="9" y="62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14" y="51"/>
                </a:cxn>
                <a:cxn ang="0">
                  <a:pos x="14" y="51"/>
                </a:cxn>
                <a:cxn ang="0">
                  <a:pos x="16" y="47"/>
                </a:cxn>
                <a:cxn ang="0">
                  <a:pos x="18" y="43"/>
                </a:cxn>
                <a:cxn ang="0">
                  <a:pos x="22" y="36"/>
                </a:cxn>
                <a:cxn ang="0">
                  <a:pos x="22" y="36"/>
                </a:cxn>
                <a:cxn ang="0">
                  <a:pos x="26" y="28"/>
                </a:cxn>
                <a:cxn ang="0">
                  <a:pos x="30" y="21"/>
                </a:cxn>
                <a:cxn ang="0">
                  <a:pos x="34" y="1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7" y="4"/>
                </a:cxn>
                <a:cxn ang="0">
                  <a:pos x="27" y="4"/>
                </a:cxn>
              </a:cxnLst>
              <a:rect l="0" t="0" r="r" b="b"/>
              <a:pathLst>
                <a:path w="38" h="64">
                  <a:moveTo>
                    <a:pt x="27" y="4"/>
                  </a:moveTo>
                  <a:lnTo>
                    <a:pt x="27" y="4"/>
                  </a:lnTo>
                  <a:lnTo>
                    <a:pt x="24" y="10"/>
                  </a:lnTo>
                  <a:lnTo>
                    <a:pt x="20" y="17"/>
                  </a:lnTo>
                  <a:lnTo>
                    <a:pt x="16" y="23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9" y="3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4" y="48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4" y="62"/>
                  </a:lnTo>
                  <a:lnTo>
                    <a:pt x="5" y="64"/>
                  </a:lnTo>
                  <a:lnTo>
                    <a:pt x="8" y="64"/>
                  </a:lnTo>
                  <a:lnTo>
                    <a:pt x="9" y="62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6" y="47"/>
                  </a:lnTo>
                  <a:lnTo>
                    <a:pt x="18" y="43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6" y="28"/>
                  </a:lnTo>
                  <a:lnTo>
                    <a:pt x="30" y="21"/>
                  </a:lnTo>
                  <a:lnTo>
                    <a:pt x="34" y="1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7" y="4"/>
                  </a:lnTo>
                  <a:lnTo>
                    <a:pt x="2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5" name="Freeform 467"/>
            <p:cNvSpPr/>
            <p:nvPr/>
          </p:nvSpPr>
          <p:spPr bwMode="auto">
            <a:xfrm>
              <a:off x="3262313" y="1473200"/>
              <a:ext cx="19050" cy="30163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0" y="20"/>
                </a:cxn>
                <a:cxn ang="0">
                  <a:pos x="19" y="36"/>
                </a:cxn>
                <a:cxn ang="0">
                  <a:pos x="10" y="51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1"/>
                </a:cxn>
                <a:cxn ang="0">
                  <a:pos x="0" y="74"/>
                </a:cxn>
                <a:cxn ang="0">
                  <a:pos x="2" y="76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10" y="74"/>
                </a:cxn>
                <a:cxn ang="0">
                  <a:pos x="10" y="74"/>
                </a:cxn>
                <a:cxn ang="0">
                  <a:pos x="19" y="58"/>
                </a:cxn>
                <a:cxn ang="0">
                  <a:pos x="30" y="42"/>
                </a:cxn>
                <a:cxn ang="0">
                  <a:pos x="39" y="25"/>
                </a:cxn>
                <a:cxn ang="0">
                  <a:pos x="48" y="10"/>
                </a:cxn>
                <a:cxn ang="0">
                  <a:pos x="48" y="10"/>
                </a:cxn>
                <a:cxn ang="0">
                  <a:pos x="49" y="7"/>
                </a:cxn>
                <a:cxn ang="0">
                  <a:pos x="49" y="4"/>
                </a:cxn>
                <a:cxn ang="0">
                  <a:pos x="45" y="2"/>
                </a:cxn>
                <a:cxn ang="0">
                  <a:pos x="42" y="0"/>
                </a:cxn>
                <a:cxn ang="0">
                  <a:pos x="40" y="2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49" h="78">
                  <a:moveTo>
                    <a:pt x="39" y="4"/>
                  </a:moveTo>
                  <a:lnTo>
                    <a:pt x="39" y="4"/>
                  </a:lnTo>
                  <a:lnTo>
                    <a:pt x="30" y="20"/>
                  </a:lnTo>
                  <a:lnTo>
                    <a:pt x="19" y="36"/>
                  </a:lnTo>
                  <a:lnTo>
                    <a:pt x="10" y="51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1"/>
                  </a:lnTo>
                  <a:lnTo>
                    <a:pt x="0" y="74"/>
                  </a:lnTo>
                  <a:lnTo>
                    <a:pt x="2" y="76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10" y="74"/>
                  </a:lnTo>
                  <a:lnTo>
                    <a:pt x="10" y="74"/>
                  </a:lnTo>
                  <a:lnTo>
                    <a:pt x="19" y="58"/>
                  </a:lnTo>
                  <a:lnTo>
                    <a:pt x="30" y="42"/>
                  </a:lnTo>
                  <a:lnTo>
                    <a:pt x="39" y="25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9" y="7"/>
                  </a:lnTo>
                  <a:lnTo>
                    <a:pt x="49" y="4"/>
                  </a:lnTo>
                  <a:lnTo>
                    <a:pt x="45" y="2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6" name="Freeform 468"/>
            <p:cNvSpPr/>
            <p:nvPr/>
          </p:nvSpPr>
          <p:spPr bwMode="auto">
            <a:xfrm>
              <a:off x="3298826" y="1471613"/>
              <a:ext cx="15875" cy="23813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25" y="17"/>
                </a:cxn>
                <a:cxn ang="0">
                  <a:pos x="17" y="28"/>
                </a:cxn>
                <a:cxn ang="0">
                  <a:pos x="8" y="40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0" y="57"/>
                </a:cxn>
                <a:cxn ang="0">
                  <a:pos x="3" y="60"/>
                </a:cxn>
                <a:cxn ang="0">
                  <a:pos x="7" y="61"/>
                </a:cxn>
                <a:cxn ang="0">
                  <a:pos x="9" y="60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9" y="45"/>
                </a:cxn>
                <a:cxn ang="0">
                  <a:pos x="26" y="34"/>
                </a:cxn>
                <a:cxn ang="0">
                  <a:pos x="34" y="22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2" y="6"/>
                </a:cxn>
                <a:cxn ang="0">
                  <a:pos x="41" y="3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2" h="61">
                  <a:moveTo>
                    <a:pt x="32" y="3"/>
                  </a:moveTo>
                  <a:lnTo>
                    <a:pt x="32" y="3"/>
                  </a:lnTo>
                  <a:lnTo>
                    <a:pt x="25" y="17"/>
                  </a:lnTo>
                  <a:lnTo>
                    <a:pt x="17" y="28"/>
                  </a:lnTo>
                  <a:lnTo>
                    <a:pt x="8" y="40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3" y="60"/>
                  </a:lnTo>
                  <a:lnTo>
                    <a:pt x="7" y="61"/>
                  </a:lnTo>
                  <a:lnTo>
                    <a:pt x="9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9" y="45"/>
                  </a:lnTo>
                  <a:lnTo>
                    <a:pt x="26" y="34"/>
                  </a:lnTo>
                  <a:lnTo>
                    <a:pt x="34" y="22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2" y="6"/>
                  </a:lnTo>
                  <a:lnTo>
                    <a:pt x="41" y="3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7" name="Freeform 469"/>
            <p:cNvSpPr/>
            <p:nvPr/>
          </p:nvSpPr>
          <p:spPr bwMode="auto">
            <a:xfrm>
              <a:off x="3333751" y="1468438"/>
              <a:ext cx="12700" cy="23813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0"/>
                </a:cxn>
                <a:cxn ang="0">
                  <a:pos x="17" y="16"/>
                </a:cxn>
                <a:cxn ang="0">
                  <a:pos x="14" y="21"/>
                </a:cxn>
                <a:cxn ang="0">
                  <a:pos x="12" y="26"/>
                </a:cxn>
                <a:cxn ang="0">
                  <a:pos x="12" y="26"/>
                </a:cxn>
                <a:cxn ang="0">
                  <a:pos x="8" y="39"/>
                </a:cxn>
                <a:cxn ang="0">
                  <a:pos x="5" y="46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1" y="59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3" y="54"/>
                </a:cxn>
                <a:cxn ang="0">
                  <a:pos x="17" y="48"/>
                </a:cxn>
                <a:cxn ang="0">
                  <a:pos x="21" y="35"/>
                </a:cxn>
                <a:cxn ang="0">
                  <a:pos x="21" y="35"/>
                </a:cxn>
                <a:cxn ang="0">
                  <a:pos x="23" y="27"/>
                </a:cxn>
                <a:cxn ang="0">
                  <a:pos x="27" y="21"/>
                </a:cxn>
                <a:cxn ang="0">
                  <a:pos x="31" y="13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0">
                  <a:moveTo>
                    <a:pt x="22" y="5"/>
                  </a:moveTo>
                  <a:lnTo>
                    <a:pt x="22" y="5"/>
                  </a:lnTo>
                  <a:lnTo>
                    <a:pt x="21" y="10"/>
                  </a:lnTo>
                  <a:lnTo>
                    <a:pt x="17" y="16"/>
                  </a:lnTo>
                  <a:lnTo>
                    <a:pt x="14" y="21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8" y="39"/>
                  </a:lnTo>
                  <a:lnTo>
                    <a:pt x="5" y="46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3" y="54"/>
                  </a:lnTo>
                  <a:lnTo>
                    <a:pt x="17" y="48"/>
                  </a:lnTo>
                  <a:lnTo>
                    <a:pt x="21" y="35"/>
                  </a:lnTo>
                  <a:lnTo>
                    <a:pt x="21" y="35"/>
                  </a:lnTo>
                  <a:lnTo>
                    <a:pt x="23" y="27"/>
                  </a:lnTo>
                  <a:lnTo>
                    <a:pt x="27" y="21"/>
                  </a:lnTo>
                  <a:lnTo>
                    <a:pt x="31" y="13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8" name="Freeform 470"/>
            <p:cNvSpPr/>
            <p:nvPr/>
          </p:nvSpPr>
          <p:spPr bwMode="auto">
            <a:xfrm>
              <a:off x="3589338" y="1428750"/>
              <a:ext cx="19050" cy="22225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1"/>
                </a:cxn>
                <a:cxn ang="0">
                  <a:pos x="0" y="52"/>
                </a:cxn>
                <a:cxn ang="0">
                  <a:pos x="1" y="55"/>
                </a:cxn>
                <a:cxn ang="0">
                  <a:pos x="3" y="56"/>
                </a:cxn>
                <a:cxn ang="0">
                  <a:pos x="8" y="56"/>
                </a:cxn>
                <a:cxn ang="0">
                  <a:pos x="9" y="56"/>
                </a:cxn>
                <a:cxn ang="0">
                  <a:pos x="12" y="53"/>
                </a:cxn>
                <a:cxn ang="0">
                  <a:pos x="12" y="53"/>
                </a:cxn>
                <a:cxn ang="0">
                  <a:pos x="46" y="9"/>
                </a:cxn>
                <a:cxn ang="0">
                  <a:pos x="46" y="9"/>
                </a:cxn>
                <a:cxn ang="0">
                  <a:pos x="47" y="6"/>
                </a:cxn>
                <a:cxn ang="0">
                  <a:pos x="46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39" y="0"/>
                </a:cxn>
                <a:cxn ang="0">
                  <a:pos x="38" y="1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7" h="56">
                  <a:moveTo>
                    <a:pt x="35" y="2"/>
                  </a:moveTo>
                  <a:lnTo>
                    <a:pt x="35" y="2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1" y="55"/>
                  </a:lnTo>
                  <a:lnTo>
                    <a:pt x="3" y="56"/>
                  </a:lnTo>
                  <a:lnTo>
                    <a:pt x="8" y="56"/>
                  </a:lnTo>
                  <a:lnTo>
                    <a:pt x="9" y="56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7" y="6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39" y="0"/>
                  </a:lnTo>
                  <a:lnTo>
                    <a:pt x="38" y="1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59" name="Freeform 471"/>
            <p:cNvSpPr/>
            <p:nvPr/>
          </p:nvSpPr>
          <p:spPr bwMode="auto">
            <a:xfrm>
              <a:off x="3606801" y="1447800"/>
              <a:ext cx="22225" cy="30163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47" y="2"/>
                </a:cxn>
                <a:cxn ang="0">
                  <a:pos x="33" y="17"/>
                </a:cxn>
                <a:cxn ang="0">
                  <a:pos x="21" y="33"/>
                </a:cxn>
                <a:cxn ang="0">
                  <a:pos x="11" y="50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3" y="76"/>
                </a:cxn>
                <a:cxn ang="0">
                  <a:pos x="7" y="76"/>
                </a:cxn>
                <a:cxn ang="0">
                  <a:pos x="8" y="75"/>
                </a:cxn>
                <a:cxn ang="0">
                  <a:pos x="11" y="74"/>
                </a:cxn>
                <a:cxn ang="0">
                  <a:pos x="11" y="74"/>
                </a:cxn>
                <a:cxn ang="0">
                  <a:pos x="20" y="57"/>
                </a:cxn>
                <a:cxn ang="0">
                  <a:pos x="30" y="40"/>
                </a:cxn>
                <a:cxn ang="0">
                  <a:pos x="42" y="25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7" y="8"/>
                </a:cxn>
                <a:cxn ang="0">
                  <a:pos x="57" y="6"/>
                </a:cxn>
                <a:cxn ang="0">
                  <a:pos x="55" y="2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2"/>
                </a:cxn>
                <a:cxn ang="0">
                  <a:pos x="47" y="2"/>
                </a:cxn>
              </a:cxnLst>
              <a:rect l="0" t="0" r="r" b="b"/>
              <a:pathLst>
                <a:path w="57" h="76">
                  <a:moveTo>
                    <a:pt x="47" y="2"/>
                  </a:moveTo>
                  <a:lnTo>
                    <a:pt x="47" y="2"/>
                  </a:lnTo>
                  <a:lnTo>
                    <a:pt x="33" y="17"/>
                  </a:lnTo>
                  <a:lnTo>
                    <a:pt x="21" y="33"/>
                  </a:lnTo>
                  <a:lnTo>
                    <a:pt x="11" y="5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3" y="76"/>
                  </a:lnTo>
                  <a:lnTo>
                    <a:pt x="7" y="76"/>
                  </a:lnTo>
                  <a:lnTo>
                    <a:pt x="8" y="75"/>
                  </a:lnTo>
                  <a:lnTo>
                    <a:pt x="11" y="74"/>
                  </a:lnTo>
                  <a:lnTo>
                    <a:pt x="11" y="74"/>
                  </a:lnTo>
                  <a:lnTo>
                    <a:pt x="20" y="57"/>
                  </a:lnTo>
                  <a:lnTo>
                    <a:pt x="30" y="40"/>
                  </a:lnTo>
                  <a:lnTo>
                    <a:pt x="42" y="25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7" y="8"/>
                  </a:lnTo>
                  <a:lnTo>
                    <a:pt x="57" y="6"/>
                  </a:lnTo>
                  <a:lnTo>
                    <a:pt x="55" y="2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0" name="Freeform 472"/>
            <p:cNvSpPr/>
            <p:nvPr/>
          </p:nvSpPr>
          <p:spPr bwMode="auto">
            <a:xfrm>
              <a:off x="3629026" y="1465263"/>
              <a:ext cx="23813" cy="31750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22" y="37"/>
                </a:cxn>
                <a:cxn ang="0">
                  <a:pos x="11" y="54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9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20" y="59"/>
                </a:cxn>
                <a:cxn ang="0">
                  <a:pos x="32" y="42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1"/>
                </a:cxn>
                <a:cxn ang="0">
                  <a:pos x="51" y="0"/>
                </a:cxn>
                <a:cxn ang="0">
                  <a:pos x="48" y="1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0">
                  <a:moveTo>
                    <a:pt x="47" y="3"/>
                  </a:moveTo>
                  <a:lnTo>
                    <a:pt x="47" y="3"/>
                  </a:lnTo>
                  <a:lnTo>
                    <a:pt x="22" y="37"/>
                  </a:lnTo>
                  <a:lnTo>
                    <a:pt x="11" y="54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9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20" y="59"/>
                  </a:lnTo>
                  <a:lnTo>
                    <a:pt x="32" y="42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1" name="Freeform 473"/>
            <p:cNvSpPr/>
            <p:nvPr/>
          </p:nvSpPr>
          <p:spPr bwMode="auto">
            <a:xfrm>
              <a:off x="3656013" y="1474788"/>
              <a:ext cx="20638" cy="28575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30" y="17"/>
                </a:cxn>
                <a:cxn ang="0">
                  <a:pos x="20" y="30"/>
                </a:cxn>
                <a:cxn ang="0">
                  <a:pos x="20" y="30"/>
                </a:cxn>
                <a:cxn ang="0">
                  <a:pos x="15" y="38"/>
                </a:cxn>
                <a:cxn ang="0">
                  <a:pos x="10" y="47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1" y="68"/>
                </a:cxn>
                <a:cxn ang="0">
                  <a:pos x="3" y="72"/>
                </a:cxn>
                <a:cxn ang="0">
                  <a:pos x="7" y="72"/>
                </a:cxn>
                <a:cxn ang="0">
                  <a:pos x="9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20" y="53"/>
                </a:cxn>
                <a:cxn ang="0">
                  <a:pos x="30" y="36"/>
                </a:cxn>
                <a:cxn ang="0">
                  <a:pos x="30" y="36"/>
                </a:cxn>
                <a:cxn ang="0">
                  <a:pos x="40" y="23"/>
                </a:cxn>
                <a:cxn ang="0">
                  <a:pos x="44" y="16"/>
                </a:cxn>
                <a:cxn ang="0">
                  <a:pos x="49" y="10"/>
                </a:cxn>
                <a:cxn ang="0">
                  <a:pos x="49" y="10"/>
                </a:cxn>
                <a:cxn ang="0">
                  <a:pos x="49" y="7"/>
                </a:cxn>
                <a:cxn ang="0">
                  <a:pos x="49" y="4"/>
                </a:cxn>
                <a:cxn ang="0">
                  <a:pos x="47" y="2"/>
                </a:cxn>
                <a:cxn ang="0">
                  <a:pos x="43" y="0"/>
                </a:cxn>
                <a:cxn ang="0">
                  <a:pos x="40" y="2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49" h="72">
                  <a:moveTo>
                    <a:pt x="39" y="3"/>
                  </a:moveTo>
                  <a:lnTo>
                    <a:pt x="39" y="3"/>
                  </a:lnTo>
                  <a:lnTo>
                    <a:pt x="30" y="17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15" y="38"/>
                  </a:lnTo>
                  <a:lnTo>
                    <a:pt x="10" y="4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3" y="72"/>
                  </a:lnTo>
                  <a:lnTo>
                    <a:pt x="7" y="72"/>
                  </a:lnTo>
                  <a:lnTo>
                    <a:pt x="9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20" y="53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40" y="23"/>
                  </a:lnTo>
                  <a:lnTo>
                    <a:pt x="44" y="16"/>
                  </a:lnTo>
                  <a:lnTo>
                    <a:pt x="49" y="10"/>
                  </a:lnTo>
                  <a:lnTo>
                    <a:pt x="49" y="10"/>
                  </a:lnTo>
                  <a:lnTo>
                    <a:pt x="49" y="7"/>
                  </a:lnTo>
                  <a:lnTo>
                    <a:pt x="49" y="4"/>
                  </a:lnTo>
                  <a:lnTo>
                    <a:pt x="47" y="2"/>
                  </a:lnTo>
                  <a:lnTo>
                    <a:pt x="43" y="0"/>
                  </a:lnTo>
                  <a:lnTo>
                    <a:pt x="40" y="2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2" name="Freeform 474"/>
            <p:cNvSpPr/>
            <p:nvPr/>
          </p:nvSpPr>
          <p:spPr bwMode="auto">
            <a:xfrm>
              <a:off x="3692526" y="1479550"/>
              <a:ext cx="22225" cy="26988"/>
            </a:xfrm>
            <a:custGeom>
              <a:avLst/>
              <a:gdLst/>
              <a:ahLst/>
              <a:cxnLst>
                <a:cxn ang="0">
                  <a:pos x="48" y="1"/>
                </a:cxn>
                <a:cxn ang="0">
                  <a:pos x="48" y="1"/>
                </a:cxn>
                <a:cxn ang="0">
                  <a:pos x="42" y="9"/>
                </a:cxn>
                <a:cxn ang="0">
                  <a:pos x="38" y="16"/>
                </a:cxn>
                <a:cxn ang="0">
                  <a:pos x="33" y="24"/>
                </a:cxn>
                <a:cxn ang="0">
                  <a:pos x="26" y="30"/>
                </a:cxn>
                <a:cxn ang="0">
                  <a:pos x="26" y="30"/>
                </a:cxn>
                <a:cxn ang="0">
                  <a:pos x="13" y="45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9" y="68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24" y="51"/>
                </a:cxn>
                <a:cxn ang="0">
                  <a:pos x="37" y="37"/>
                </a:cxn>
                <a:cxn ang="0">
                  <a:pos x="37" y="37"/>
                </a:cxn>
                <a:cxn ang="0">
                  <a:pos x="42" y="30"/>
                </a:cxn>
                <a:cxn ang="0">
                  <a:pos x="47" y="24"/>
                </a:cxn>
                <a:cxn ang="0">
                  <a:pos x="51" y="16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8" y="8"/>
                </a:cxn>
                <a:cxn ang="0">
                  <a:pos x="58" y="5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50" y="0"/>
                </a:cxn>
                <a:cxn ang="0">
                  <a:pos x="48" y="1"/>
                </a:cxn>
                <a:cxn ang="0">
                  <a:pos x="48" y="1"/>
                </a:cxn>
              </a:cxnLst>
              <a:rect l="0" t="0" r="r" b="b"/>
              <a:pathLst>
                <a:path w="58" h="68">
                  <a:moveTo>
                    <a:pt x="48" y="1"/>
                  </a:moveTo>
                  <a:lnTo>
                    <a:pt x="48" y="1"/>
                  </a:lnTo>
                  <a:lnTo>
                    <a:pt x="42" y="9"/>
                  </a:lnTo>
                  <a:lnTo>
                    <a:pt x="38" y="16"/>
                  </a:lnTo>
                  <a:lnTo>
                    <a:pt x="33" y="24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13" y="45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9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24" y="51"/>
                  </a:lnTo>
                  <a:lnTo>
                    <a:pt x="37" y="37"/>
                  </a:lnTo>
                  <a:lnTo>
                    <a:pt x="37" y="37"/>
                  </a:lnTo>
                  <a:lnTo>
                    <a:pt x="42" y="30"/>
                  </a:lnTo>
                  <a:lnTo>
                    <a:pt x="47" y="24"/>
                  </a:lnTo>
                  <a:lnTo>
                    <a:pt x="51" y="16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8" y="8"/>
                  </a:lnTo>
                  <a:lnTo>
                    <a:pt x="58" y="5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8" y="1"/>
                  </a:lnTo>
                  <a:lnTo>
                    <a:pt x="4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3" name="Freeform 475"/>
            <p:cNvSpPr/>
            <p:nvPr/>
          </p:nvSpPr>
          <p:spPr bwMode="auto">
            <a:xfrm>
              <a:off x="3725863" y="1477963"/>
              <a:ext cx="17463" cy="25400"/>
            </a:xfrm>
            <a:custGeom>
              <a:avLst/>
              <a:gdLst/>
              <a:ahLst/>
              <a:cxnLst>
                <a:cxn ang="0">
                  <a:pos x="36" y="2"/>
                </a:cxn>
                <a:cxn ang="0">
                  <a:pos x="36" y="2"/>
                </a:cxn>
                <a:cxn ang="0">
                  <a:pos x="26" y="15"/>
                </a:cxn>
                <a:cxn ang="0">
                  <a:pos x="17" y="28"/>
                </a:cxn>
                <a:cxn ang="0">
                  <a:pos x="9" y="42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9"/>
                </a:cxn>
                <a:cxn ang="0">
                  <a:pos x="1" y="62"/>
                </a:cxn>
                <a:cxn ang="0">
                  <a:pos x="4" y="64"/>
                </a:cxn>
                <a:cxn ang="0">
                  <a:pos x="8" y="66"/>
                </a:cxn>
                <a:cxn ang="0">
                  <a:pos x="9" y="64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8" y="49"/>
                </a:cxn>
                <a:cxn ang="0">
                  <a:pos x="26" y="34"/>
                </a:cxn>
                <a:cxn ang="0">
                  <a:pos x="34" y="22"/>
                </a:cxn>
                <a:cxn ang="0">
                  <a:pos x="44" y="11"/>
                </a:cxn>
                <a:cxn ang="0">
                  <a:pos x="44" y="11"/>
                </a:cxn>
                <a:cxn ang="0">
                  <a:pos x="46" y="8"/>
                </a:cxn>
                <a:cxn ang="0">
                  <a:pos x="46" y="5"/>
                </a:cxn>
                <a:cxn ang="0">
                  <a:pos x="44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6" y="2"/>
                </a:cxn>
                <a:cxn ang="0">
                  <a:pos x="36" y="2"/>
                </a:cxn>
              </a:cxnLst>
              <a:rect l="0" t="0" r="r" b="b"/>
              <a:pathLst>
                <a:path w="46" h="66">
                  <a:moveTo>
                    <a:pt x="36" y="2"/>
                  </a:moveTo>
                  <a:lnTo>
                    <a:pt x="36" y="2"/>
                  </a:lnTo>
                  <a:lnTo>
                    <a:pt x="26" y="15"/>
                  </a:lnTo>
                  <a:lnTo>
                    <a:pt x="17" y="28"/>
                  </a:lnTo>
                  <a:lnTo>
                    <a:pt x="9" y="42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9"/>
                  </a:lnTo>
                  <a:lnTo>
                    <a:pt x="1" y="62"/>
                  </a:lnTo>
                  <a:lnTo>
                    <a:pt x="4" y="64"/>
                  </a:lnTo>
                  <a:lnTo>
                    <a:pt x="8" y="66"/>
                  </a:lnTo>
                  <a:lnTo>
                    <a:pt x="9" y="64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8" y="49"/>
                  </a:lnTo>
                  <a:lnTo>
                    <a:pt x="26" y="34"/>
                  </a:lnTo>
                  <a:lnTo>
                    <a:pt x="34" y="22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6" y="8"/>
                  </a:lnTo>
                  <a:lnTo>
                    <a:pt x="46" y="5"/>
                  </a:lnTo>
                  <a:lnTo>
                    <a:pt x="44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4" name="Freeform 476"/>
            <p:cNvSpPr/>
            <p:nvPr/>
          </p:nvSpPr>
          <p:spPr bwMode="auto">
            <a:xfrm>
              <a:off x="3767138" y="1474788"/>
              <a:ext cx="12700" cy="22225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13" y="27"/>
                </a:cxn>
                <a:cxn ang="0">
                  <a:pos x="8" y="38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3" y="57"/>
                </a:cxn>
                <a:cxn ang="0">
                  <a:pos x="7" y="58"/>
                </a:cxn>
                <a:cxn ang="0">
                  <a:pos x="9" y="57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7" y="44"/>
                </a:cxn>
                <a:cxn ang="0">
                  <a:pos x="24" y="33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2" y="2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5" y="2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58">
                  <a:moveTo>
                    <a:pt x="24" y="3"/>
                  </a:moveTo>
                  <a:lnTo>
                    <a:pt x="24" y="3"/>
                  </a:lnTo>
                  <a:lnTo>
                    <a:pt x="13" y="27"/>
                  </a:lnTo>
                  <a:lnTo>
                    <a:pt x="8" y="3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3" y="57"/>
                  </a:lnTo>
                  <a:lnTo>
                    <a:pt x="7" y="58"/>
                  </a:lnTo>
                  <a:lnTo>
                    <a:pt x="9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7" y="44"/>
                  </a:lnTo>
                  <a:lnTo>
                    <a:pt x="24" y="33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2" y="2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5" name="Freeform 477"/>
            <p:cNvSpPr/>
            <p:nvPr/>
          </p:nvSpPr>
          <p:spPr bwMode="auto">
            <a:xfrm>
              <a:off x="3354388" y="1589088"/>
              <a:ext cx="44450" cy="55563"/>
            </a:xfrm>
            <a:custGeom>
              <a:avLst/>
              <a:gdLst/>
              <a:ahLst/>
              <a:cxnLst>
                <a:cxn ang="0">
                  <a:pos x="99" y="3"/>
                </a:cxn>
                <a:cxn ang="0">
                  <a:pos x="99" y="3"/>
                </a:cxn>
                <a:cxn ang="0">
                  <a:pos x="71" y="29"/>
                </a:cxn>
                <a:cxn ang="0">
                  <a:pos x="58" y="44"/>
                </a:cxn>
                <a:cxn ang="0">
                  <a:pos x="47" y="58"/>
                </a:cxn>
                <a:cxn ang="0">
                  <a:pos x="47" y="58"/>
                </a:cxn>
                <a:cxn ang="0">
                  <a:pos x="34" y="76"/>
                </a:cxn>
                <a:cxn ang="0">
                  <a:pos x="22" y="95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5"/>
                </a:cxn>
                <a:cxn ang="0">
                  <a:pos x="0" y="138"/>
                </a:cxn>
                <a:cxn ang="0">
                  <a:pos x="2" y="140"/>
                </a:cxn>
                <a:cxn ang="0">
                  <a:pos x="6" y="142"/>
                </a:cxn>
                <a:cxn ang="0">
                  <a:pos x="7" y="140"/>
                </a:cxn>
                <a:cxn ang="0">
                  <a:pos x="10" y="139"/>
                </a:cxn>
                <a:cxn ang="0">
                  <a:pos x="10" y="139"/>
                </a:cxn>
                <a:cxn ang="0">
                  <a:pos x="27" y="108"/>
                </a:cxn>
                <a:cxn ang="0">
                  <a:pos x="36" y="92"/>
                </a:cxn>
                <a:cxn ang="0">
                  <a:pos x="47" y="78"/>
                </a:cxn>
                <a:cxn ang="0">
                  <a:pos x="47" y="78"/>
                </a:cxn>
                <a:cxn ang="0">
                  <a:pos x="61" y="59"/>
                </a:cxn>
                <a:cxn ang="0">
                  <a:pos x="75" y="42"/>
                </a:cxn>
                <a:cxn ang="0">
                  <a:pos x="108" y="11"/>
                </a:cxn>
                <a:cxn ang="0">
                  <a:pos x="108" y="11"/>
                </a:cxn>
                <a:cxn ang="0">
                  <a:pos x="109" y="8"/>
                </a:cxn>
                <a:cxn ang="0">
                  <a:pos x="109" y="7"/>
                </a:cxn>
                <a:cxn ang="0">
                  <a:pos x="108" y="3"/>
                </a:cxn>
                <a:cxn ang="0">
                  <a:pos x="104" y="0"/>
                </a:cxn>
                <a:cxn ang="0">
                  <a:pos x="102" y="2"/>
                </a:cxn>
                <a:cxn ang="0">
                  <a:pos x="99" y="3"/>
                </a:cxn>
                <a:cxn ang="0">
                  <a:pos x="99" y="3"/>
                </a:cxn>
              </a:cxnLst>
              <a:rect l="0" t="0" r="r" b="b"/>
              <a:pathLst>
                <a:path w="109" h="142">
                  <a:moveTo>
                    <a:pt x="99" y="3"/>
                  </a:moveTo>
                  <a:lnTo>
                    <a:pt x="99" y="3"/>
                  </a:lnTo>
                  <a:lnTo>
                    <a:pt x="71" y="29"/>
                  </a:lnTo>
                  <a:lnTo>
                    <a:pt x="58" y="44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34" y="76"/>
                  </a:lnTo>
                  <a:lnTo>
                    <a:pt x="22" y="95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0" y="138"/>
                  </a:lnTo>
                  <a:lnTo>
                    <a:pt x="2" y="140"/>
                  </a:lnTo>
                  <a:lnTo>
                    <a:pt x="6" y="142"/>
                  </a:lnTo>
                  <a:lnTo>
                    <a:pt x="7" y="140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27" y="108"/>
                  </a:lnTo>
                  <a:lnTo>
                    <a:pt x="36" y="92"/>
                  </a:lnTo>
                  <a:lnTo>
                    <a:pt x="47" y="78"/>
                  </a:lnTo>
                  <a:lnTo>
                    <a:pt x="47" y="78"/>
                  </a:lnTo>
                  <a:lnTo>
                    <a:pt x="61" y="59"/>
                  </a:lnTo>
                  <a:lnTo>
                    <a:pt x="75" y="42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9" y="8"/>
                  </a:lnTo>
                  <a:lnTo>
                    <a:pt x="109" y="7"/>
                  </a:lnTo>
                  <a:lnTo>
                    <a:pt x="108" y="3"/>
                  </a:lnTo>
                  <a:lnTo>
                    <a:pt x="104" y="0"/>
                  </a:lnTo>
                  <a:lnTo>
                    <a:pt x="102" y="2"/>
                  </a:lnTo>
                  <a:lnTo>
                    <a:pt x="99" y="3"/>
                  </a:lnTo>
                  <a:lnTo>
                    <a:pt x="9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6" name="Freeform 478"/>
            <p:cNvSpPr/>
            <p:nvPr/>
          </p:nvSpPr>
          <p:spPr bwMode="auto">
            <a:xfrm>
              <a:off x="3382963" y="1584325"/>
              <a:ext cx="50800" cy="63500"/>
            </a:xfrm>
            <a:custGeom>
              <a:avLst/>
              <a:gdLst/>
              <a:ahLst/>
              <a:cxnLst>
                <a:cxn ang="0">
                  <a:pos x="120" y="3"/>
                </a:cxn>
                <a:cxn ang="0">
                  <a:pos x="120" y="3"/>
                </a:cxn>
                <a:cxn ang="0">
                  <a:pos x="88" y="43"/>
                </a:cxn>
                <a:cxn ang="0">
                  <a:pos x="58" y="82"/>
                </a:cxn>
                <a:cxn ang="0">
                  <a:pos x="58" y="82"/>
                </a:cxn>
                <a:cxn ang="0">
                  <a:pos x="44" y="101"/>
                </a:cxn>
                <a:cxn ang="0">
                  <a:pos x="29" y="119"/>
                </a:cxn>
                <a:cxn ang="0">
                  <a:pos x="15" y="136"/>
                </a:cxn>
                <a:cxn ang="0">
                  <a:pos x="0" y="154"/>
                </a:cxn>
                <a:cxn ang="0">
                  <a:pos x="0" y="154"/>
                </a:cxn>
                <a:cxn ang="0">
                  <a:pos x="0" y="157"/>
                </a:cxn>
                <a:cxn ang="0">
                  <a:pos x="0" y="160"/>
                </a:cxn>
                <a:cxn ang="0">
                  <a:pos x="2" y="161"/>
                </a:cxn>
                <a:cxn ang="0">
                  <a:pos x="3" y="162"/>
                </a:cxn>
                <a:cxn ang="0">
                  <a:pos x="7" y="163"/>
                </a:cxn>
                <a:cxn ang="0">
                  <a:pos x="10" y="162"/>
                </a:cxn>
                <a:cxn ang="0">
                  <a:pos x="11" y="161"/>
                </a:cxn>
                <a:cxn ang="0">
                  <a:pos x="11" y="161"/>
                </a:cxn>
                <a:cxn ang="0">
                  <a:pos x="24" y="144"/>
                </a:cxn>
                <a:cxn ang="0">
                  <a:pos x="37" y="128"/>
                </a:cxn>
                <a:cxn ang="0">
                  <a:pos x="50" y="112"/>
                </a:cxn>
                <a:cxn ang="0">
                  <a:pos x="63" y="97"/>
                </a:cxn>
                <a:cxn ang="0">
                  <a:pos x="63" y="97"/>
                </a:cxn>
                <a:cxn ang="0">
                  <a:pos x="79" y="73"/>
                </a:cxn>
                <a:cxn ang="0">
                  <a:pos x="96" y="52"/>
                </a:cxn>
                <a:cxn ang="0">
                  <a:pos x="129" y="8"/>
                </a:cxn>
                <a:cxn ang="0">
                  <a:pos x="129" y="8"/>
                </a:cxn>
                <a:cxn ang="0">
                  <a:pos x="130" y="7"/>
                </a:cxn>
                <a:cxn ang="0">
                  <a:pos x="130" y="4"/>
                </a:cxn>
                <a:cxn ang="0">
                  <a:pos x="129" y="3"/>
                </a:cxn>
                <a:cxn ang="0">
                  <a:pos x="127" y="1"/>
                </a:cxn>
                <a:cxn ang="0">
                  <a:pos x="123" y="0"/>
                </a:cxn>
                <a:cxn ang="0">
                  <a:pos x="121" y="1"/>
                </a:cxn>
                <a:cxn ang="0">
                  <a:pos x="120" y="3"/>
                </a:cxn>
                <a:cxn ang="0">
                  <a:pos x="120" y="3"/>
                </a:cxn>
              </a:cxnLst>
              <a:rect l="0" t="0" r="r" b="b"/>
              <a:pathLst>
                <a:path w="130" h="163">
                  <a:moveTo>
                    <a:pt x="120" y="3"/>
                  </a:moveTo>
                  <a:lnTo>
                    <a:pt x="120" y="3"/>
                  </a:lnTo>
                  <a:lnTo>
                    <a:pt x="88" y="43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44" y="101"/>
                  </a:lnTo>
                  <a:lnTo>
                    <a:pt x="29" y="119"/>
                  </a:lnTo>
                  <a:lnTo>
                    <a:pt x="15" y="136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2" y="161"/>
                  </a:lnTo>
                  <a:lnTo>
                    <a:pt x="3" y="162"/>
                  </a:lnTo>
                  <a:lnTo>
                    <a:pt x="7" y="163"/>
                  </a:lnTo>
                  <a:lnTo>
                    <a:pt x="10" y="162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24" y="144"/>
                  </a:lnTo>
                  <a:lnTo>
                    <a:pt x="37" y="128"/>
                  </a:lnTo>
                  <a:lnTo>
                    <a:pt x="50" y="112"/>
                  </a:lnTo>
                  <a:lnTo>
                    <a:pt x="63" y="97"/>
                  </a:lnTo>
                  <a:lnTo>
                    <a:pt x="63" y="97"/>
                  </a:lnTo>
                  <a:lnTo>
                    <a:pt x="79" y="73"/>
                  </a:lnTo>
                  <a:lnTo>
                    <a:pt x="96" y="52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30" y="7"/>
                  </a:lnTo>
                  <a:lnTo>
                    <a:pt x="130" y="4"/>
                  </a:lnTo>
                  <a:lnTo>
                    <a:pt x="129" y="3"/>
                  </a:lnTo>
                  <a:lnTo>
                    <a:pt x="127" y="1"/>
                  </a:lnTo>
                  <a:lnTo>
                    <a:pt x="123" y="0"/>
                  </a:lnTo>
                  <a:lnTo>
                    <a:pt x="121" y="1"/>
                  </a:lnTo>
                  <a:lnTo>
                    <a:pt x="120" y="3"/>
                  </a:lnTo>
                  <a:lnTo>
                    <a:pt x="12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7" name="Freeform 479"/>
            <p:cNvSpPr/>
            <p:nvPr/>
          </p:nvSpPr>
          <p:spPr bwMode="auto">
            <a:xfrm>
              <a:off x="3424238" y="1584325"/>
              <a:ext cx="50800" cy="61913"/>
            </a:xfrm>
            <a:custGeom>
              <a:avLst/>
              <a:gdLst/>
              <a:ahLst/>
              <a:cxnLst>
                <a:cxn ang="0">
                  <a:pos x="120" y="1"/>
                </a:cxn>
                <a:cxn ang="0">
                  <a:pos x="120" y="1"/>
                </a:cxn>
                <a:cxn ang="0">
                  <a:pos x="105" y="18"/>
                </a:cxn>
                <a:cxn ang="0">
                  <a:pos x="91" y="35"/>
                </a:cxn>
                <a:cxn ang="0">
                  <a:pos x="66" y="72"/>
                </a:cxn>
                <a:cxn ang="0">
                  <a:pos x="66" y="72"/>
                </a:cxn>
                <a:cxn ang="0">
                  <a:pos x="51" y="92"/>
                </a:cxn>
                <a:cxn ang="0">
                  <a:pos x="34" y="111"/>
                </a:cxn>
                <a:cxn ang="0">
                  <a:pos x="17" y="131"/>
                </a:cxn>
                <a:cxn ang="0">
                  <a:pos x="1" y="150"/>
                </a:cxn>
                <a:cxn ang="0">
                  <a:pos x="1" y="150"/>
                </a:cxn>
                <a:cxn ang="0">
                  <a:pos x="0" y="153"/>
                </a:cxn>
                <a:cxn ang="0">
                  <a:pos x="0" y="156"/>
                </a:cxn>
                <a:cxn ang="0">
                  <a:pos x="1" y="157"/>
                </a:cxn>
                <a:cxn ang="0">
                  <a:pos x="2" y="158"/>
                </a:cxn>
                <a:cxn ang="0">
                  <a:pos x="7" y="160"/>
                </a:cxn>
                <a:cxn ang="0">
                  <a:pos x="9" y="158"/>
                </a:cxn>
                <a:cxn ang="0">
                  <a:pos x="11" y="157"/>
                </a:cxn>
                <a:cxn ang="0">
                  <a:pos x="11" y="157"/>
                </a:cxn>
                <a:cxn ang="0">
                  <a:pos x="24" y="139"/>
                </a:cxn>
                <a:cxn ang="0">
                  <a:pos x="39" y="120"/>
                </a:cxn>
                <a:cxn ang="0">
                  <a:pos x="69" y="86"/>
                </a:cxn>
                <a:cxn ang="0">
                  <a:pos x="69" y="86"/>
                </a:cxn>
                <a:cxn ang="0">
                  <a:pos x="83" y="67"/>
                </a:cxn>
                <a:cxn ang="0">
                  <a:pos x="98" y="47"/>
                </a:cxn>
                <a:cxn ang="0">
                  <a:pos x="112" y="27"/>
                </a:cxn>
                <a:cxn ang="0">
                  <a:pos x="128" y="9"/>
                </a:cxn>
                <a:cxn ang="0">
                  <a:pos x="128" y="9"/>
                </a:cxn>
                <a:cxn ang="0">
                  <a:pos x="129" y="8"/>
                </a:cxn>
                <a:cxn ang="0">
                  <a:pos x="129" y="5"/>
                </a:cxn>
                <a:cxn ang="0">
                  <a:pos x="128" y="1"/>
                </a:cxn>
                <a:cxn ang="0">
                  <a:pos x="124" y="0"/>
                </a:cxn>
                <a:cxn ang="0">
                  <a:pos x="121" y="0"/>
                </a:cxn>
                <a:cxn ang="0">
                  <a:pos x="120" y="1"/>
                </a:cxn>
                <a:cxn ang="0">
                  <a:pos x="120" y="1"/>
                </a:cxn>
              </a:cxnLst>
              <a:rect l="0" t="0" r="r" b="b"/>
              <a:pathLst>
                <a:path w="129" h="160">
                  <a:moveTo>
                    <a:pt x="120" y="1"/>
                  </a:moveTo>
                  <a:lnTo>
                    <a:pt x="120" y="1"/>
                  </a:lnTo>
                  <a:lnTo>
                    <a:pt x="105" y="18"/>
                  </a:lnTo>
                  <a:lnTo>
                    <a:pt x="91" y="35"/>
                  </a:lnTo>
                  <a:lnTo>
                    <a:pt x="66" y="72"/>
                  </a:lnTo>
                  <a:lnTo>
                    <a:pt x="66" y="72"/>
                  </a:lnTo>
                  <a:lnTo>
                    <a:pt x="51" y="92"/>
                  </a:lnTo>
                  <a:lnTo>
                    <a:pt x="34" y="111"/>
                  </a:lnTo>
                  <a:lnTo>
                    <a:pt x="17" y="131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7" y="160"/>
                  </a:lnTo>
                  <a:lnTo>
                    <a:pt x="9" y="158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24" y="139"/>
                  </a:lnTo>
                  <a:lnTo>
                    <a:pt x="39" y="120"/>
                  </a:lnTo>
                  <a:lnTo>
                    <a:pt x="69" y="86"/>
                  </a:lnTo>
                  <a:lnTo>
                    <a:pt x="69" y="86"/>
                  </a:lnTo>
                  <a:lnTo>
                    <a:pt x="83" y="67"/>
                  </a:lnTo>
                  <a:lnTo>
                    <a:pt x="98" y="47"/>
                  </a:lnTo>
                  <a:lnTo>
                    <a:pt x="112" y="27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9" y="8"/>
                  </a:lnTo>
                  <a:lnTo>
                    <a:pt x="129" y="5"/>
                  </a:lnTo>
                  <a:lnTo>
                    <a:pt x="128" y="1"/>
                  </a:lnTo>
                  <a:lnTo>
                    <a:pt x="124" y="0"/>
                  </a:lnTo>
                  <a:lnTo>
                    <a:pt x="121" y="0"/>
                  </a:lnTo>
                  <a:lnTo>
                    <a:pt x="120" y="1"/>
                  </a:lnTo>
                  <a:lnTo>
                    <a:pt x="12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8" name="Freeform 480"/>
            <p:cNvSpPr/>
            <p:nvPr/>
          </p:nvSpPr>
          <p:spPr bwMode="auto">
            <a:xfrm>
              <a:off x="3465513" y="1581150"/>
              <a:ext cx="46038" cy="55563"/>
            </a:xfrm>
            <a:custGeom>
              <a:avLst/>
              <a:gdLst/>
              <a:ahLst/>
              <a:cxnLst>
                <a:cxn ang="0">
                  <a:pos x="104" y="1"/>
                </a:cxn>
                <a:cxn ang="0">
                  <a:pos x="104" y="1"/>
                </a:cxn>
                <a:cxn ang="0">
                  <a:pos x="93" y="13"/>
                </a:cxn>
                <a:cxn ang="0">
                  <a:pos x="82" y="26"/>
                </a:cxn>
                <a:cxn ang="0">
                  <a:pos x="63" y="54"/>
                </a:cxn>
                <a:cxn ang="0">
                  <a:pos x="63" y="54"/>
                </a:cxn>
                <a:cxn ang="0">
                  <a:pos x="32" y="93"/>
                </a:cxn>
                <a:cxn ang="0">
                  <a:pos x="1" y="131"/>
                </a:cxn>
                <a:cxn ang="0">
                  <a:pos x="1" y="131"/>
                </a:cxn>
                <a:cxn ang="0">
                  <a:pos x="0" y="134"/>
                </a:cxn>
                <a:cxn ang="0">
                  <a:pos x="0" y="136"/>
                </a:cxn>
                <a:cxn ang="0">
                  <a:pos x="2" y="140"/>
                </a:cxn>
                <a:cxn ang="0">
                  <a:pos x="4" y="140"/>
                </a:cxn>
                <a:cxn ang="0">
                  <a:pos x="5" y="141"/>
                </a:cxn>
                <a:cxn ang="0">
                  <a:pos x="8" y="141"/>
                </a:cxn>
                <a:cxn ang="0">
                  <a:pos x="9" y="139"/>
                </a:cxn>
                <a:cxn ang="0">
                  <a:pos x="9" y="139"/>
                </a:cxn>
                <a:cxn ang="0">
                  <a:pos x="32" y="110"/>
                </a:cxn>
                <a:cxn ang="0">
                  <a:pos x="56" y="81"/>
                </a:cxn>
                <a:cxn ang="0">
                  <a:pos x="56" y="81"/>
                </a:cxn>
                <a:cxn ang="0">
                  <a:pos x="82" y="45"/>
                </a:cxn>
                <a:cxn ang="0">
                  <a:pos x="97" y="26"/>
                </a:cxn>
                <a:cxn ang="0">
                  <a:pos x="104" y="17"/>
                </a:cxn>
                <a:cxn ang="0">
                  <a:pos x="112" y="9"/>
                </a:cxn>
                <a:cxn ang="0">
                  <a:pos x="112" y="9"/>
                </a:cxn>
                <a:cxn ang="0">
                  <a:pos x="114" y="8"/>
                </a:cxn>
                <a:cxn ang="0">
                  <a:pos x="114" y="5"/>
                </a:cxn>
                <a:cxn ang="0">
                  <a:pos x="114" y="4"/>
                </a:cxn>
                <a:cxn ang="0">
                  <a:pos x="112" y="3"/>
                </a:cxn>
                <a:cxn ang="0">
                  <a:pos x="108" y="0"/>
                </a:cxn>
                <a:cxn ang="0">
                  <a:pos x="106" y="0"/>
                </a:cxn>
                <a:cxn ang="0">
                  <a:pos x="104" y="1"/>
                </a:cxn>
                <a:cxn ang="0">
                  <a:pos x="104" y="1"/>
                </a:cxn>
              </a:cxnLst>
              <a:rect l="0" t="0" r="r" b="b"/>
              <a:pathLst>
                <a:path w="114" h="141">
                  <a:moveTo>
                    <a:pt x="104" y="1"/>
                  </a:moveTo>
                  <a:lnTo>
                    <a:pt x="104" y="1"/>
                  </a:lnTo>
                  <a:lnTo>
                    <a:pt x="93" y="13"/>
                  </a:lnTo>
                  <a:lnTo>
                    <a:pt x="82" y="26"/>
                  </a:lnTo>
                  <a:lnTo>
                    <a:pt x="63" y="54"/>
                  </a:lnTo>
                  <a:lnTo>
                    <a:pt x="63" y="54"/>
                  </a:lnTo>
                  <a:lnTo>
                    <a:pt x="32" y="93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4"/>
                  </a:lnTo>
                  <a:lnTo>
                    <a:pt x="0" y="136"/>
                  </a:lnTo>
                  <a:lnTo>
                    <a:pt x="2" y="140"/>
                  </a:lnTo>
                  <a:lnTo>
                    <a:pt x="4" y="140"/>
                  </a:lnTo>
                  <a:lnTo>
                    <a:pt x="5" y="141"/>
                  </a:lnTo>
                  <a:lnTo>
                    <a:pt x="8" y="141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32" y="110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82" y="45"/>
                  </a:lnTo>
                  <a:lnTo>
                    <a:pt x="97" y="26"/>
                  </a:lnTo>
                  <a:lnTo>
                    <a:pt x="104" y="17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8"/>
                  </a:lnTo>
                  <a:lnTo>
                    <a:pt x="114" y="5"/>
                  </a:lnTo>
                  <a:lnTo>
                    <a:pt x="114" y="4"/>
                  </a:lnTo>
                  <a:lnTo>
                    <a:pt x="112" y="3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4" y="1"/>
                  </a:lnTo>
                  <a:lnTo>
                    <a:pt x="10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69" name="Freeform 481"/>
            <p:cNvSpPr/>
            <p:nvPr/>
          </p:nvSpPr>
          <p:spPr bwMode="auto">
            <a:xfrm>
              <a:off x="3509963" y="1582738"/>
              <a:ext cx="38100" cy="63500"/>
            </a:xfrm>
            <a:custGeom>
              <a:avLst/>
              <a:gdLst/>
              <a:ahLst/>
              <a:cxnLst>
                <a:cxn ang="0">
                  <a:pos x="85" y="3"/>
                </a:cxn>
                <a:cxn ang="0">
                  <a:pos x="85" y="3"/>
                </a:cxn>
                <a:cxn ang="0">
                  <a:pos x="44" y="80"/>
                </a:cxn>
                <a:cxn ang="0">
                  <a:pos x="23" y="118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7"/>
                </a:cxn>
                <a:cxn ang="0">
                  <a:pos x="0" y="160"/>
                </a:cxn>
                <a:cxn ang="0">
                  <a:pos x="2" y="162"/>
                </a:cxn>
                <a:cxn ang="0">
                  <a:pos x="8" y="164"/>
                </a:cxn>
                <a:cxn ang="0">
                  <a:pos x="9" y="162"/>
                </a:cxn>
                <a:cxn ang="0">
                  <a:pos x="10" y="161"/>
                </a:cxn>
                <a:cxn ang="0">
                  <a:pos x="10" y="161"/>
                </a:cxn>
                <a:cxn ang="0">
                  <a:pos x="32" y="123"/>
                </a:cxn>
                <a:cxn ang="0">
                  <a:pos x="53" y="85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7"/>
                </a:cxn>
                <a:cxn ang="0">
                  <a:pos x="95" y="4"/>
                </a:cxn>
                <a:cxn ang="0">
                  <a:pos x="93" y="1"/>
                </a:cxn>
                <a:cxn ang="0">
                  <a:pos x="89" y="0"/>
                </a:cxn>
                <a:cxn ang="0">
                  <a:pos x="86" y="1"/>
                </a:cxn>
                <a:cxn ang="0">
                  <a:pos x="85" y="3"/>
                </a:cxn>
                <a:cxn ang="0">
                  <a:pos x="85" y="3"/>
                </a:cxn>
              </a:cxnLst>
              <a:rect l="0" t="0" r="r" b="b"/>
              <a:pathLst>
                <a:path w="95" h="164">
                  <a:moveTo>
                    <a:pt x="85" y="3"/>
                  </a:moveTo>
                  <a:lnTo>
                    <a:pt x="85" y="3"/>
                  </a:lnTo>
                  <a:lnTo>
                    <a:pt x="44" y="80"/>
                  </a:lnTo>
                  <a:lnTo>
                    <a:pt x="23" y="118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2" y="162"/>
                  </a:lnTo>
                  <a:lnTo>
                    <a:pt x="8" y="164"/>
                  </a:lnTo>
                  <a:lnTo>
                    <a:pt x="9" y="162"/>
                  </a:lnTo>
                  <a:lnTo>
                    <a:pt x="10" y="161"/>
                  </a:lnTo>
                  <a:lnTo>
                    <a:pt x="10" y="161"/>
                  </a:lnTo>
                  <a:lnTo>
                    <a:pt x="32" y="123"/>
                  </a:lnTo>
                  <a:lnTo>
                    <a:pt x="53" y="85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7"/>
                  </a:lnTo>
                  <a:lnTo>
                    <a:pt x="95" y="4"/>
                  </a:lnTo>
                  <a:lnTo>
                    <a:pt x="93" y="1"/>
                  </a:lnTo>
                  <a:lnTo>
                    <a:pt x="89" y="0"/>
                  </a:lnTo>
                  <a:lnTo>
                    <a:pt x="86" y="1"/>
                  </a:lnTo>
                  <a:lnTo>
                    <a:pt x="85" y="3"/>
                  </a:lnTo>
                  <a:lnTo>
                    <a:pt x="8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0" name="Freeform 482"/>
            <p:cNvSpPr/>
            <p:nvPr/>
          </p:nvSpPr>
          <p:spPr bwMode="auto">
            <a:xfrm>
              <a:off x="3546476" y="1597025"/>
              <a:ext cx="31750" cy="50800"/>
            </a:xfrm>
            <a:custGeom>
              <a:avLst/>
              <a:gdLst/>
              <a:ahLst/>
              <a:cxnLst>
                <a:cxn ang="0">
                  <a:pos x="71" y="1"/>
                </a:cxn>
                <a:cxn ang="0">
                  <a:pos x="71" y="1"/>
                </a:cxn>
                <a:cxn ang="0">
                  <a:pos x="50" y="30"/>
                </a:cxn>
                <a:cxn ang="0">
                  <a:pos x="33" y="59"/>
                </a:cxn>
                <a:cxn ang="0">
                  <a:pos x="16" y="89"/>
                </a:cxn>
                <a:cxn ang="0">
                  <a:pos x="2" y="120"/>
                </a:cxn>
                <a:cxn ang="0">
                  <a:pos x="2" y="120"/>
                </a:cxn>
                <a:cxn ang="0">
                  <a:pos x="0" y="123"/>
                </a:cxn>
                <a:cxn ang="0">
                  <a:pos x="2" y="126"/>
                </a:cxn>
                <a:cxn ang="0">
                  <a:pos x="4" y="128"/>
                </a:cxn>
                <a:cxn ang="0">
                  <a:pos x="5" y="129"/>
                </a:cxn>
                <a:cxn ang="0">
                  <a:pos x="8" y="129"/>
                </a:cxn>
                <a:cxn ang="0">
                  <a:pos x="9" y="128"/>
                </a:cxn>
                <a:cxn ang="0">
                  <a:pos x="11" y="127"/>
                </a:cxn>
                <a:cxn ang="0">
                  <a:pos x="11" y="127"/>
                </a:cxn>
                <a:cxn ang="0">
                  <a:pos x="25" y="95"/>
                </a:cxn>
                <a:cxn ang="0">
                  <a:pos x="41" y="67"/>
                </a:cxn>
                <a:cxn ang="0">
                  <a:pos x="59" y="38"/>
                </a:cxn>
                <a:cxn ang="0">
                  <a:pos x="79" y="9"/>
                </a:cxn>
                <a:cxn ang="0">
                  <a:pos x="79" y="9"/>
                </a:cxn>
                <a:cxn ang="0">
                  <a:pos x="80" y="8"/>
                </a:cxn>
                <a:cxn ang="0">
                  <a:pos x="80" y="5"/>
                </a:cxn>
                <a:cxn ang="0">
                  <a:pos x="77" y="1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2" y="0"/>
                </a:cxn>
                <a:cxn ang="0">
                  <a:pos x="71" y="1"/>
                </a:cxn>
                <a:cxn ang="0">
                  <a:pos x="71" y="1"/>
                </a:cxn>
              </a:cxnLst>
              <a:rect l="0" t="0" r="r" b="b"/>
              <a:pathLst>
                <a:path w="80" h="129">
                  <a:moveTo>
                    <a:pt x="71" y="1"/>
                  </a:moveTo>
                  <a:lnTo>
                    <a:pt x="71" y="1"/>
                  </a:lnTo>
                  <a:lnTo>
                    <a:pt x="50" y="30"/>
                  </a:lnTo>
                  <a:lnTo>
                    <a:pt x="33" y="59"/>
                  </a:lnTo>
                  <a:lnTo>
                    <a:pt x="16" y="8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0" y="123"/>
                  </a:lnTo>
                  <a:lnTo>
                    <a:pt x="2" y="126"/>
                  </a:lnTo>
                  <a:lnTo>
                    <a:pt x="4" y="128"/>
                  </a:lnTo>
                  <a:lnTo>
                    <a:pt x="5" y="129"/>
                  </a:lnTo>
                  <a:lnTo>
                    <a:pt x="8" y="129"/>
                  </a:lnTo>
                  <a:lnTo>
                    <a:pt x="9" y="128"/>
                  </a:lnTo>
                  <a:lnTo>
                    <a:pt x="11" y="127"/>
                  </a:lnTo>
                  <a:lnTo>
                    <a:pt x="11" y="127"/>
                  </a:lnTo>
                  <a:lnTo>
                    <a:pt x="25" y="95"/>
                  </a:lnTo>
                  <a:lnTo>
                    <a:pt x="41" y="67"/>
                  </a:lnTo>
                  <a:lnTo>
                    <a:pt x="59" y="38"/>
                  </a:lnTo>
                  <a:lnTo>
                    <a:pt x="79" y="9"/>
                  </a:lnTo>
                  <a:lnTo>
                    <a:pt x="79" y="9"/>
                  </a:lnTo>
                  <a:lnTo>
                    <a:pt x="80" y="8"/>
                  </a:lnTo>
                  <a:lnTo>
                    <a:pt x="80" y="5"/>
                  </a:lnTo>
                  <a:lnTo>
                    <a:pt x="77" y="1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2" y="0"/>
                  </a:lnTo>
                  <a:lnTo>
                    <a:pt x="71" y="1"/>
                  </a:lnTo>
                  <a:lnTo>
                    <a:pt x="7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1" name="Freeform 483"/>
            <p:cNvSpPr/>
            <p:nvPr/>
          </p:nvSpPr>
          <p:spPr bwMode="auto">
            <a:xfrm>
              <a:off x="3581401" y="1608138"/>
              <a:ext cx="15875" cy="396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30" y="6"/>
                </a:cxn>
                <a:cxn ang="0">
                  <a:pos x="29" y="17"/>
                </a:cxn>
                <a:cxn ang="0">
                  <a:pos x="25" y="29"/>
                </a:cxn>
                <a:cxn ang="0">
                  <a:pos x="17" y="53"/>
                </a:cxn>
                <a:cxn ang="0">
                  <a:pos x="17" y="53"/>
                </a:cxn>
                <a:cxn ang="0">
                  <a:pos x="10" y="74"/>
                </a:cxn>
                <a:cxn ang="0">
                  <a:pos x="6" y="84"/>
                </a:cxn>
                <a:cxn ang="0">
                  <a:pos x="1" y="93"/>
                </a:cxn>
                <a:cxn ang="0">
                  <a:pos x="1" y="93"/>
                </a:cxn>
                <a:cxn ang="0">
                  <a:pos x="0" y="96"/>
                </a:cxn>
                <a:cxn ang="0">
                  <a:pos x="0" y="99"/>
                </a:cxn>
                <a:cxn ang="0">
                  <a:pos x="2" y="101"/>
                </a:cxn>
                <a:cxn ang="0">
                  <a:pos x="6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6" y="89"/>
                </a:cxn>
                <a:cxn ang="0">
                  <a:pos x="21" y="78"/>
                </a:cxn>
                <a:cxn ang="0">
                  <a:pos x="29" y="55"/>
                </a:cxn>
                <a:cxn ang="0">
                  <a:pos x="29" y="55"/>
                </a:cxn>
                <a:cxn ang="0">
                  <a:pos x="36" y="31"/>
                </a:cxn>
                <a:cxn ang="0">
                  <a:pos x="40" y="19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3"/>
                </a:cxn>
                <a:cxn ang="0">
                  <a:pos x="40" y="2"/>
                </a:cxn>
                <a:cxn ang="0">
                  <a:pos x="36" y="0"/>
                </a:cxn>
                <a:cxn ang="0">
                  <a:pos x="33" y="2"/>
                </a:cxn>
                <a:cxn ang="0">
                  <a:pos x="31" y="3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42" h="102">
                  <a:moveTo>
                    <a:pt x="30" y="6"/>
                  </a:moveTo>
                  <a:lnTo>
                    <a:pt x="30" y="6"/>
                  </a:lnTo>
                  <a:lnTo>
                    <a:pt x="29" y="17"/>
                  </a:lnTo>
                  <a:lnTo>
                    <a:pt x="25" y="29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0" y="74"/>
                  </a:lnTo>
                  <a:lnTo>
                    <a:pt x="6" y="84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96"/>
                  </a:lnTo>
                  <a:lnTo>
                    <a:pt x="0" y="99"/>
                  </a:lnTo>
                  <a:lnTo>
                    <a:pt x="2" y="101"/>
                  </a:lnTo>
                  <a:lnTo>
                    <a:pt x="6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6" y="89"/>
                  </a:lnTo>
                  <a:lnTo>
                    <a:pt x="21" y="78"/>
                  </a:lnTo>
                  <a:lnTo>
                    <a:pt x="29" y="55"/>
                  </a:lnTo>
                  <a:lnTo>
                    <a:pt x="29" y="55"/>
                  </a:lnTo>
                  <a:lnTo>
                    <a:pt x="36" y="31"/>
                  </a:lnTo>
                  <a:lnTo>
                    <a:pt x="40" y="19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3"/>
                  </a:lnTo>
                  <a:lnTo>
                    <a:pt x="40" y="2"/>
                  </a:lnTo>
                  <a:lnTo>
                    <a:pt x="36" y="0"/>
                  </a:lnTo>
                  <a:lnTo>
                    <a:pt x="33" y="2"/>
                  </a:lnTo>
                  <a:lnTo>
                    <a:pt x="31" y="3"/>
                  </a:lnTo>
                  <a:lnTo>
                    <a:pt x="30" y="6"/>
                  </a:lnTo>
                  <a:lnTo>
                    <a:pt x="30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2" name="Freeform 484"/>
            <p:cNvSpPr/>
            <p:nvPr/>
          </p:nvSpPr>
          <p:spPr bwMode="auto">
            <a:xfrm>
              <a:off x="3214688" y="1146175"/>
              <a:ext cx="12700" cy="3016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11" y="37"/>
                </a:cxn>
                <a:cxn ang="0">
                  <a:pos x="4" y="53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3"/>
                </a:cxn>
                <a:cxn ang="0">
                  <a:pos x="5" y="76"/>
                </a:cxn>
                <a:cxn ang="0">
                  <a:pos x="7" y="76"/>
                </a:cxn>
                <a:cxn ang="0">
                  <a:pos x="9" y="76"/>
                </a:cxn>
                <a:cxn ang="0">
                  <a:pos x="11" y="75"/>
                </a:cxn>
                <a:cxn ang="0">
                  <a:pos x="11" y="72"/>
                </a:cxn>
                <a:cxn ang="0">
                  <a:pos x="11" y="72"/>
                </a:cxn>
                <a:cxn ang="0">
                  <a:pos x="16" y="55"/>
                </a:cxn>
                <a:cxn ang="0">
                  <a:pos x="21" y="39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30" y="0"/>
                </a:cxn>
                <a:cxn ang="0">
                  <a:pos x="26" y="2"/>
                </a:cxn>
                <a:cxn ang="0">
                  <a:pos x="25" y="3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76">
                  <a:moveTo>
                    <a:pt x="24" y="4"/>
                  </a:moveTo>
                  <a:lnTo>
                    <a:pt x="24" y="4"/>
                  </a:lnTo>
                  <a:lnTo>
                    <a:pt x="11" y="37"/>
                  </a:lnTo>
                  <a:lnTo>
                    <a:pt x="4" y="53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9" y="76"/>
                  </a:lnTo>
                  <a:lnTo>
                    <a:pt x="11" y="75"/>
                  </a:lnTo>
                  <a:lnTo>
                    <a:pt x="11" y="72"/>
                  </a:lnTo>
                  <a:lnTo>
                    <a:pt x="11" y="72"/>
                  </a:lnTo>
                  <a:lnTo>
                    <a:pt x="16" y="55"/>
                  </a:lnTo>
                  <a:lnTo>
                    <a:pt x="21" y="3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26" y="2"/>
                  </a:lnTo>
                  <a:lnTo>
                    <a:pt x="25" y="3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3" name="Freeform 485"/>
            <p:cNvSpPr/>
            <p:nvPr/>
          </p:nvSpPr>
          <p:spPr bwMode="auto">
            <a:xfrm>
              <a:off x="3240088" y="1150938"/>
              <a:ext cx="20638" cy="28575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39" y="7"/>
                </a:cxn>
                <a:cxn ang="0">
                  <a:pos x="34" y="13"/>
                </a:cxn>
                <a:cxn ang="0">
                  <a:pos x="30" y="21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13" y="47"/>
                </a:cxn>
                <a:cxn ang="0">
                  <a:pos x="1" y="67"/>
                </a:cxn>
                <a:cxn ang="0">
                  <a:pos x="1" y="67"/>
                </a:cxn>
                <a:cxn ang="0">
                  <a:pos x="0" y="69"/>
                </a:cxn>
                <a:cxn ang="0">
                  <a:pos x="1" y="72"/>
                </a:cxn>
                <a:cxn ang="0">
                  <a:pos x="4" y="75"/>
                </a:cxn>
                <a:cxn ang="0">
                  <a:pos x="8" y="76"/>
                </a:cxn>
                <a:cxn ang="0">
                  <a:pos x="9" y="75"/>
                </a:cxn>
                <a:cxn ang="0">
                  <a:pos x="12" y="73"/>
                </a:cxn>
                <a:cxn ang="0">
                  <a:pos x="12" y="73"/>
                </a:cxn>
                <a:cxn ang="0">
                  <a:pos x="21" y="56"/>
                </a:cxn>
                <a:cxn ang="0">
                  <a:pos x="32" y="41"/>
                </a:cxn>
                <a:cxn ang="0">
                  <a:pos x="32" y="41"/>
                </a:cxn>
                <a:cxn ang="0">
                  <a:pos x="35" y="33"/>
                </a:cxn>
                <a:cxn ang="0">
                  <a:pos x="41" y="24"/>
                </a:cxn>
                <a:cxn ang="0">
                  <a:pos x="45" y="16"/>
                </a:cxn>
                <a:cxn ang="0">
                  <a:pos x="47" y="13"/>
                </a:cxn>
                <a:cxn ang="0">
                  <a:pos x="51" y="10"/>
                </a:cxn>
                <a:cxn ang="0">
                  <a:pos x="51" y="10"/>
                </a:cxn>
                <a:cxn ang="0">
                  <a:pos x="52" y="9"/>
                </a:cxn>
                <a:cxn ang="0">
                  <a:pos x="54" y="7"/>
                </a:cxn>
                <a:cxn ang="0">
                  <a:pos x="52" y="3"/>
                </a:cxn>
                <a:cxn ang="0">
                  <a:pos x="50" y="0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6" y="0"/>
                </a:cxn>
              </a:cxnLst>
              <a:rect l="0" t="0" r="r" b="b"/>
              <a:pathLst>
                <a:path w="54" h="76">
                  <a:moveTo>
                    <a:pt x="46" y="0"/>
                  </a:moveTo>
                  <a:lnTo>
                    <a:pt x="46" y="0"/>
                  </a:lnTo>
                  <a:lnTo>
                    <a:pt x="39" y="7"/>
                  </a:lnTo>
                  <a:lnTo>
                    <a:pt x="34" y="13"/>
                  </a:lnTo>
                  <a:lnTo>
                    <a:pt x="30" y="21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13" y="47"/>
                  </a:lnTo>
                  <a:lnTo>
                    <a:pt x="1" y="67"/>
                  </a:lnTo>
                  <a:lnTo>
                    <a:pt x="1" y="67"/>
                  </a:lnTo>
                  <a:lnTo>
                    <a:pt x="0" y="69"/>
                  </a:lnTo>
                  <a:lnTo>
                    <a:pt x="1" y="72"/>
                  </a:lnTo>
                  <a:lnTo>
                    <a:pt x="4" y="75"/>
                  </a:lnTo>
                  <a:lnTo>
                    <a:pt x="8" y="76"/>
                  </a:lnTo>
                  <a:lnTo>
                    <a:pt x="9" y="75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21" y="56"/>
                  </a:lnTo>
                  <a:lnTo>
                    <a:pt x="32" y="41"/>
                  </a:lnTo>
                  <a:lnTo>
                    <a:pt x="32" y="41"/>
                  </a:lnTo>
                  <a:lnTo>
                    <a:pt x="35" y="33"/>
                  </a:lnTo>
                  <a:lnTo>
                    <a:pt x="41" y="24"/>
                  </a:lnTo>
                  <a:lnTo>
                    <a:pt x="45" y="16"/>
                  </a:lnTo>
                  <a:lnTo>
                    <a:pt x="47" y="13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52" y="9"/>
                  </a:lnTo>
                  <a:lnTo>
                    <a:pt x="54" y="7"/>
                  </a:lnTo>
                  <a:lnTo>
                    <a:pt x="52" y="3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4" name="Freeform 486"/>
            <p:cNvSpPr/>
            <p:nvPr/>
          </p:nvSpPr>
          <p:spPr bwMode="auto">
            <a:xfrm>
              <a:off x="3273426" y="1149350"/>
              <a:ext cx="12700" cy="23813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3"/>
                </a:cxn>
                <a:cxn ang="0">
                  <a:pos x="18" y="20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4" y="42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0" y="56"/>
                </a:cxn>
                <a:cxn ang="0">
                  <a:pos x="3" y="60"/>
                </a:cxn>
                <a:cxn ang="0">
                  <a:pos x="4" y="60"/>
                </a:cxn>
                <a:cxn ang="0">
                  <a:pos x="7" y="60"/>
                </a:cxn>
                <a:cxn ang="0">
                  <a:pos x="8" y="60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6" y="45"/>
                </a:cxn>
                <a:cxn ang="0">
                  <a:pos x="20" y="38"/>
                </a:cxn>
                <a:cxn ang="0">
                  <a:pos x="24" y="33"/>
                </a:cxn>
                <a:cxn ang="0">
                  <a:pos x="24" y="33"/>
                </a:cxn>
                <a:cxn ang="0">
                  <a:pos x="28" y="26"/>
                </a:cxn>
                <a:cxn ang="0">
                  <a:pos x="32" y="20"/>
                </a:cxn>
                <a:cxn ang="0">
                  <a:pos x="33" y="12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3" y="3"/>
                </a:cxn>
                <a:cxn ang="0">
                  <a:pos x="32" y="1"/>
                </a:cxn>
                <a:cxn ang="0">
                  <a:pos x="29" y="0"/>
                </a:cxn>
                <a:cxn ang="0">
                  <a:pos x="24" y="1"/>
                </a:cxn>
                <a:cxn ang="0">
                  <a:pos x="22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0">
                  <a:moveTo>
                    <a:pt x="22" y="5"/>
                  </a:moveTo>
                  <a:lnTo>
                    <a:pt x="22" y="5"/>
                  </a:lnTo>
                  <a:lnTo>
                    <a:pt x="21" y="13"/>
                  </a:lnTo>
                  <a:lnTo>
                    <a:pt x="18" y="20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4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0" y="56"/>
                  </a:lnTo>
                  <a:lnTo>
                    <a:pt x="3" y="60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8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6" y="45"/>
                  </a:lnTo>
                  <a:lnTo>
                    <a:pt x="20" y="38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8" y="26"/>
                  </a:lnTo>
                  <a:lnTo>
                    <a:pt x="32" y="20"/>
                  </a:lnTo>
                  <a:lnTo>
                    <a:pt x="33" y="12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3" y="3"/>
                  </a:lnTo>
                  <a:lnTo>
                    <a:pt x="32" y="1"/>
                  </a:lnTo>
                  <a:lnTo>
                    <a:pt x="29" y="0"/>
                  </a:lnTo>
                  <a:lnTo>
                    <a:pt x="24" y="1"/>
                  </a:lnTo>
                  <a:lnTo>
                    <a:pt x="22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5" name="Freeform 487"/>
            <p:cNvSpPr/>
            <p:nvPr/>
          </p:nvSpPr>
          <p:spPr bwMode="auto">
            <a:xfrm>
              <a:off x="3379788" y="1117600"/>
              <a:ext cx="12700" cy="15875"/>
            </a:xfrm>
            <a:custGeom>
              <a:avLst/>
              <a:gdLst/>
              <a:ahLst/>
              <a:cxnLst>
                <a:cxn ang="0">
                  <a:pos x="19" y="6"/>
                </a:cxn>
                <a:cxn ang="0">
                  <a:pos x="19" y="6"/>
                </a:cxn>
                <a:cxn ang="0">
                  <a:pos x="18" y="9"/>
                </a:cxn>
                <a:cxn ang="0">
                  <a:pos x="15" y="12"/>
                </a:cxn>
                <a:cxn ang="0">
                  <a:pos x="11" y="19"/>
                </a:cxn>
                <a:cxn ang="0">
                  <a:pos x="11" y="19"/>
                </a:cxn>
                <a:cxn ang="0">
                  <a:pos x="5" y="25"/>
                </a:cxn>
                <a:cxn ang="0">
                  <a:pos x="1" y="33"/>
                </a:cxn>
                <a:cxn ang="0">
                  <a:pos x="1" y="33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2" y="41"/>
                </a:cxn>
                <a:cxn ang="0">
                  <a:pos x="6" y="42"/>
                </a:cxn>
                <a:cxn ang="0">
                  <a:pos x="9" y="41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5" y="30"/>
                </a:cxn>
                <a:cxn ang="0">
                  <a:pos x="22" y="23"/>
                </a:cxn>
                <a:cxn ang="0">
                  <a:pos x="27" y="15"/>
                </a:cxn>
                <a:cxn ang="0">
                  <a:pos x="30" y="11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0" y="3"/>
                </a:cxn>
                <a:cxn ang="0">
                  <a:pos x="28" y="2"/>
                </a:cxn>
                <a:cxn ang="0">
                  <a:pos x="24" y="0"/>
                </a:cxn>
                <a:cxn ang="0">
                  <a:pos x="21" y="2"/>
                </a:cxn>
                <a:cxn ang="0">
                  <a:pos x="19" y="3"/>
                </a:cxn>
                <a:cxn ang="0">
                  <a:pos x="19" y="6"/>
                </a:cxn>
                <a:cxn ang="0">
                  <a:pos x="19" y="6"/>
                </a:cxn>
              </a:cxnLst>
              <a:rect l="0" t="0" r="r" b="b"/>
              <a:pathLst>
                <a:path w="30" h="42">
                  <a:moveTo>
                    <a:pt x="19" y="6"/>
                  </a:moveTo>
                  <a:lnTo>
                    <a:pt x="19" y="6"/>
                  </a:lnTo>
                  <a:lnTo>
                    <a:pt x="18" y="9"/>
                  </a:lnTo>
                  <a:lnTo>
                    <a:pt x="15" y="12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5" y="25"/>
                  </a:lnTo>
                  <a:lnTo>
                    <a:pt x="1" y="33"/>
                  </a:lnTo>
                  <a:lnTo>
                    <a:pt x="1" y="33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2" y="41"/>
                  </a:lnTo>
                  <a:lnTo>
                    <a:pt x="6" y="42"/>
                  </a:lnTo>
                  <a:lnTo>
                    <a:pt x="9" y="41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5" y="30"/>
                  </a:lnTo>
                  <a:lnTo>
                    <a:pt x="22" y="23"/>
                  </a:lnTo>
                  <a:lnTo>
                    <a:pt x="27" y="15"/>
                  </a:lnTo>
                  <a:lnTo>
                    <a:pt x="30" y="11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3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21" y="2"/>
                  </a:lnTo>
                  <a:lnTo>
                    <a:pt x="19" y="3"/>
                  </a:lnTo>
                  <a:lnTo>
                    <a:pt x="19" y="6"/>
                  </a:lnTo>
                  <a:lnTo>
                    <a:pt x="19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6" name="Freeform 488"/>
            <p:cNvSpPr/>
            <p:nvPr/>
          </p:nvSpPr>
          <p:spPr bwMode="auto">
            <a:xfrm>
              <a:off x="3406776" y="1123950"/>
              <a:ext cx="14288" cy="19050"/>
            </a:xfrm>
            <a:custGeom>
              <a:avLst/>
              <a:gdLst/>
              <a:ahLst/>
              <a:cxnLst>
                <a:cxn ang="0">
                  <a:pos x="23" y="1"/>
                </a:cxn>
                <a:cxn ang="0">
                  <a:pos x="23" y="1"/>
                </a:cxn>
                <a:cxn ang="0">
                  <a:pos x="17" y="10"/>
                </a:cxn>
                <a:cxn ang="0">
                  <a:pos x="9" y="20"/>
                </a:cxn>
                <a:cxn ang="0">
                  <a:pos x="4" y="29"/>
                </a:cxn>
                <a:cxn ang="0">
                  <a:pos x="1" y="34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1" y="42"/>
                </a:cxn>
                <a:cxn ang="0">
                  <a:pos x="2" y="43"/>
                </a:cxn>
                <a:cxn ang="0">
                  <a:pos x="5" y="44"/>
                </a:cxn>
                <a:cxn ang="0">
                  <a:pos x="10" y="43"/>
                </a:cxn>
                <a:cxn ang="0">
                  <a:pos x="11" y="42"/>
                </a:cxn>
                <a:cxn ang="0">
                  <a:pos x="11" y="39"/>
                </a:cxn>
                <a:cxn ang="0">
                  <a:pos x="11" y="39"/>
                </a:cxn>
                <a:cxn ang="0">
                  <a:pos x="13" y="34"/>
                </a:cxn>
                <a:cxn ang="0">
                  <a:pos x="15" y="30"/>
                </a:cxn>
                <a:cxn ang="0">
                  <a:pos x="21" y="23"/>
                </a:cxn>
                <a:cxn ang="0">
                  <a:pos x="21" y="23"/>
                </a:cxn>
                <a:cxn ang="0">
                  <a:pos x="27" y="16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5" y="5"/>
                </a:cxn>
                <a:cxn ang="0">
                  <a:pos x="35" y="4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27" y="0"/>
                </a:cxn>
                <a:cxn ang="0">
                  <a:pos x="26" y="0"/>
                </a:cxn>
                <a:cxn ang="0">
                  <a:pos x="23" y="1"/>
                </a:cxn>
                <a:cxn ang="0">
                  <a:pos x="23" y="1"/>
                </a:cxn>
              </a:cxnLst>
              <a:rect l="0" t="0" r="r" b="b"/>
              <a:pathLst>
                <a:path w="35" h="44">
                  <a:moveTo>
                    <a:pt x="23" y="1"/>
                  </a:moveTo>
                  <a:lnTo>
                    <a:pt x="23" y="1"/>
                  </a:lnTo>
                  <a:lnTo>
                    <a:pt x="17" y="10"/>
                  </a:lnTo>
                  <a:lnTo>
                    <a:pt x="9" y="20"/>
                  </a:lnTo>
                  <a:lnTo>
                    <a:pt x="4" y="29"/>
                  </a:lnTo>
                  <a:lnTo>
                    <a:pt x="1" y="34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1" y="42"/>
                  </a:lnTo>
                  <a:lnTo>
                    <a:pt x="2" y="43"/>
                  </a:lnTo>
                  <a:lnTo>
                    <a:pt x="5" y="44"/>
                  </a:lnTo>
                  <a:lnTo>
                    <a:pt x="10" y="43"/>
                  </a:lnTo>
                  <a:lnTo>
                    <a:pt x="11" y="42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3" y="34"/>
                  </a:lnTo>
                  <a:lnTo>
                    <a:pt x="15" y="30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7" y="16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5" y="5"/>
                  </a:lnTo>
                  <a:lnTo>
                    <a:pt x="35" y="4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3" y="1"/>
                  </a:lnTo>
                  <a:lnTo>
                    <a:pt x="2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7" name="Freeform 489"/>
            <p:cNvSpPr/>
            <p:nvPr/>
          </p:nvSpPr>
          <p:spPr bwMode="auto">
            <a:xfrm>
              <a:off x="3440113" y="1130300"/>
              <a:ext cx="14288" cy="23813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0" y="55"/>
                </a:cxn>
                <a:cxn ang="0">
                  <a:pos x="2" y="57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8" y="60"/>
                </a:cxn>
                <a:cxn ang="0">
                  <a:pos x="10" y="60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2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60">
                  <a:moveTo>
                    <a:pt x="24" y="3"/>
                  </a:moveTo>
                  <a:lnTo>
                    <a:pt x="24" y="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5"/>
                  </a:lnTo>
                  <a:lnTo>
                    <a:pt x="2" y="57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8" y="60"/>
                  </a:lnTo>
                  <a:lnTo>
                    <a:pt x="10" y="60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2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8" name="Freeform 490"/>
            <p:cNvSpPr/>
            <p:nvPr/>
          </p:nvSpPr>
          <p:spPr bwMode="auto">
            <a:xfrm>
              <a:off x="3463926" y="1141413"/>
              <a:ext cx="15875" cy="26988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3" y="12"/>
                </a:cxn>
                <a:cxn ang="0">
                  <a:pos x="21" y="21"/>
                </a:cxn>
                <a:cxn ang="0">
                  <a:pos x="17" y="31"/>
                </a:cxn>
                <a:cxn ang="0">
                  <a:pos x="12" y="38"/>
                </a:cxn>
                <a:cxn ang="0">
                  <a:pos x="12" y="38"/>
                </a:cxn>
                <a:cxn ang="0">
                  <a:pos x="8" y="44"/>
                </a:cxn>
                <a:cxn ang="0">
                  <a:pos x="4" y="50"/>
                </a:cxn>
                <a:cxn ang="0">
                  <a:pos x="1" y="57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6"/>
                </a:cxn>
                <a:cxn ang="0">
                  <a:pos x="1" y="67"/>
                </a:cxn>
                <a:cxn ang="0">
                  <a:pos x="2" y="68"/>
                </a:cxn>
                <a:cxn ang="0">
                  <a:pos x="5" y="68"/>
                </a:cxn>
                <a:cxn ang="0">
                  <a:pos x="9" y="67"/>
                </a:cxn>
                <a:cxn ang="0">
                  <a:pos x="10" y="66"/>
                </a:cxn>
                <a:cxn ang="0">
                  <a:pos x="12" y="63"/>
                </a:cxn>
                <a:cxn ang="0">
                  <a:pos x="12" y="63"/>
                </a:cxn>
                <a:cxn ang="0">
                  <a:pos x="13" y="57"/>
                </a:cxn>
                <a:cxn ang="0">
                  <a:pos x="17" y="51"/>
                </a:cxn>
                <a:cxn ang="0">
                  <a:pos x="22" y="45"/>
                </a:cxn>
                <a:cxn ang="0">
                  <a:pos x="26" y="40"/>
                </a:cxn>
                <a:cxn ang="0">
                  <a:pos x="26" y="40"/>
                </a:cxn>
                <a:cxn ang="0">
                  <a:pos x="29" y="33"/>
                </a:cxn>
                <a:cxn ang="0">
                  <a:pos x="31" y="25"/>
                </a:cxn>
                <a:cxn ang="0">
                  <a:pos x="34" y="17"/>
                </a:cxn>
                <a:cxn ang="0">
                  <a:pos x="36" y="10"/>
                </a:cxn>
                <a:cxn ang="0">
                  <a:pos x="36" y="10"/>
                </a:cxn>
                <a:cxn ang="0">
                  <a:pos x="38" y="7"/>
                </a:cxn>
                <a:cxn ang="0">
                  <a:pos x="38" y="4"/>
                </a:cxn>
                <a:cxn ang="0">
                  <a:pos x="34" y="2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9" y="2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8" h="68">
                  <a:moveTo>
                    <a:pt x="27" y="3"/>
                  </a:moveTo>
                  <a:lnTo>
                    <a:pt x="27" y="3"/>
                  </a:lnTo>
                  <a:lnTo>
                    <a:pt x="23" y="12"/>
                  </a:lnTo>
                  <a:lnTo>
                    <a:pt x="21" y="21"/>
                  </a:lnTo>
                  <a:lnTo>
                    <a:pt x="17" y="31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8" y="44"/>
                  </a:lnTo>
                  <a:lnTo>
                    <a:pt x="4" y="50"/>
                  </a:lnTo>
                  <a:lnTo>
                    <a:pt x="1" y="57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5" y="68"/>
                  </a:lnTo>
                  <a:lnTo>
                    <a:pt x="9" y="67"/>
                  </a:lnTo>
                  <a:lnTo>
                    <a:pt x="10" y="66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3" y="57"/>
                  </a:lnTo>
                  <a:lnTo>
                    <a:pt x="17" y="51"/>
                  </a:lnTo>
                  <a:lnTo>
                    <a:pt x="22" y="45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29" y="33"/>
                  </a:lnTo>
                  <a:lnTo>
                    <a:pt x="31" y="25"/>
                  </a:lnTo>
                  <a:lnTo>
                    <a:pt x="34" y="17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7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79" name="Freeform 491"/>
            <p:cNvSpPr/>
            <p:nvPr/>
          </p:nvSpPr>
          <p:spPr bwMode="auto">
            <a:xfrm>
              <a:off x="3489326" y="1144588"/>
              <a:ext cx="14288" cy="22225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23" y="3"/>
                </a:cxn>
                <a:cxn ang="0">
                  <a:pos x="17" y="15"/>
                </a:cxn>
                <a:cxn ang="0">
                  <a:pos x="9" y="26"/>
                </a:cxn>
                <a:cxn ang="0">
                  <a:pos x="4" y="38"/>
                </a:cxn>
                <a:cxn ang="0">
                  <a:pos x="1" y="45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" y="54"/>
                </a:cxn>
                <a:cxn ang="0">
                  <a:pos x="3" y="57"/>
                </a:cxn>
                <a:cxn ang="0">
                  <a:pos x="6" y="58"/>
                </a:cxn>
                <a:cxn ang="0">
                  <a:pos x="10" y="57"/>
                </a:cxn>
                <a:cxn ang="0">
                  <a:pos x="12" y="54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3" y="46"/>
                </a:cxn>
                <a:cxn ang="0">
                  <a:pos x="14" y="41"/>
                </a:cxn>
                <a:cxn ang="0">
                  <a:pos x="21" y="29"/>
                </a:cxn>
                <a:cxn ang="0">
                  <a:pos x="27" y="19"/>
                </a:cxn>
                <a:cxn ang="0">
                  <a:pos x="34" y="9"/>
                </a:cxn>
                <a:cxn ang="0">
                  <a:pos x="34" y="9"/>
                </a:cxn>
                <a:cxn ang="0">
                  <a:pos x="35" y="7"/>
                </a:cxn>
                <a:cxn ang="0">
                  <a:pos x="34" y="4"/>
                </a:cxn>
                <a:cxn ang="0">
                  <a:pos x="31" y="2"/>
                </a:cxn>
                <a:cxn ang="0">
                  <a:pos x="27" y="0"/>
                </a:cxn>
                <a:cxn ang="0">
                  <a:pos x="26" y="2"/>
                </a:cxn>
                <a:cxn ang="0">
                  <a:pos x="23" y="3"/>
                </a:cxn>
                <a:cxn ang="0">
                  <a:pos x="23" y="3"/>
                </a:cxn>
              </a:cxnLst>
              <a:rect l="0" t="0" r="r" b="b"/>
              <a:pathLst>
                <a:path w="35" h="58">
                  <a:moveTo>
                    <a:pt x="23" y="3"/>
                  </a:moveTo>
                  <a:lnTo>
                    <a:pt x="23" y="3"/>
                  </a:lnTo>
                  <a:lnTo>
                    <a:pt x="17" y="15"/>
                  </a:lnTo>
                  <a:lnTo>
                    <a:pt x="9" y="26"/>
                  </a:lnTo>
                  <a:lnTo>
                    <a:pt x="4" y="38"/>
                  </a:lnTo>
                  <a:lnTo>
                    <a:pt x="1" y="45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7"/>
                  </a:lnTo>
                  <a:lnTo>
                    <a:pt x="6" y="58"/>
                  </a:lnTo>
                  <a:lnTo>
                    <a:pt x="10" y="57"/>
                  </a:lnTo>
                  <a:lnTo>
                    <a:pt x="12" y="5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46"/>
                  </a:lnTo>
                  <a:lnTo>
                    <a:pt x="14" y="41"/>
                  </a:lnTo>
                  <a:lnTo>
                    <a:pt x="21" y="29"/>
                  </a:lnTo>
                  <a:lnTo>
                    <a:pt x="27" y="19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5" y="7"/>
                  </a:lnTo>
                  <a:lnTo>
                    <a:pt x="34" y="4"/>
                  </a:lnTo>
                  <a:lnTo>
                    <a:pt x="31" y="2"/>
                  </a:lnTo>
                  <a:lnTo>
                    <a:pt x="27" y="0"/>
                  </a:lnTo>
                  <a:lnTo>
                    <a:pt x="26" y="2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0" name="Freeform 492"/>
            <p:cNvSpPr/>
            <p:nvPr/>
          </p:nvSpPr>
          <p:spPr bwMode="auto">
            <a:xfrm>
              <a:off x="3517901" y="1138238"/>
              <a:ext cx="9525" cy="127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8" y="14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0" y="28"/>
                </a:cxn>
                <a:cxn ang="0">
                  <a:pos x="0" y="31"/>
                </a:cxn>
                <a:cxn ang="0">
                  <a:pos x="3" y="34"/>
                </a:cxn>
                <a:cxn ang="0">
                  <a:pos x="7" y="35"/>
                </a:cxn>
                <a:cxn ang="0">
                  <a:pos x="9" y="34"/>
                </a:cxn>
                <a:cxn ang="0">
                  <a:pos x="11" y="31"/>
                </a:cxn>
                <a:cxn ang="0">
                  <a:pos x="11" y="31"/>
                </a:cxn>
                <a:cxn ang="0">
                  <a:pos x="19" y="21"/>
                </a:cxn>
                <a:cxn ang="0">
                  <a:pos x="26" y="9"/>
                </a:cxn>
                <a:cxn ang="0">
                  <a:pos x="26" y="9"/>
                </a:cxn>
                <a:cxn ang="0">
                  <a:pos x="26" y="6"/>
                </a:cxn>
                <a:cxn ang="0">
                  <a:pos x="26" y="5"/>
                </a:cxn>
                <a:cxn ang="0">
                  <a:pos x="24" y="1"/>
                </a:cxn>
                <a:cxn ang="0">
                  <a:pos x="20" y="0"/>
                </a:cxn>
                <a:cxn ang="0">
                  <a:pos x="17" y="1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26" h="35">
                  <a:moveTo>
                    <a:pt x="16" y="4"/>
                  </a:moveTo>
                  <a:lnTo>
                    <a:pt x="16" y="4"/>
                  </a:lnTo>
                  <a:lnTo>
                    <a:pt x="8" y="1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3" y="34"/>
                  </a:lnTo>
                  <a:lnTo>
                    <a:pt x="7" y="35"/>
                  </a:lnTo>
                  <a:lnTo>
                    <a:pt x="9" y="34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9" y="2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6"/>
                  </a:lnTo>
                  <a:lnTo>
                    <a:pt x="26" y="5"/>
                  </a:lnTo>
                  <a:lnTo>
                    <a:pt x="24" y="1"/>
                  </a:lnTo>
                  <a:lnTo>
                    <a:pt x="20" y="0"/>
                  </a:lnTo>
                  <a:lnTo>
                    <a:pt x="17" y="1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1" name="Freeform 493"/>
            <p:cNvSpPr/>
            <p:nvPr/>
          </p:nvSpPr>
          <p:spPr bwMode="auto">
            <a:xfrm>
              <a:off x="3608388" y="1120775"/>
              <a:ext cx="14288" cy="17463"/>
            </a:xfrm>
            <a:custGeom>
              <a:avLst/>
              <a:gdLst/>
              <a:ahLst/>
              <a:cxnLst>
                <a:cxn ang="0">
                  <a:pos x="25" y="2"/>
                </a:cxn>
                <a:cxn ang="0">
                  <a:pos x="25" y="2"/>
                </a:cxn>
                <a:cxn ang="0">
                  <a:pos x="18" y="9"/>
                </a:cxn>
                <a:cxn ang="0">
                  <a:pos x="13" y="17"/>
                </a:cxn>
                <a:cxn ang="0">
                  <a:pos x="8" y="25"/>
                </a:cxn>
                <a:cxn ang="0">
                  <a:pos x="2" y="32"/>
                </a:cxn>
                <a:cxn ang="0">
                  <a:pos x="2" y="32"/>
                </a:cxn>
                <a:cxn ang="0">
                  <a:pos x="1" y="35"/>
                </a:cxn>
                <a:cxn ang="0">
                  <a:pos x="0" y="36"/>
                </a:cxn>
                <a:cxn ang="0">
                  <a:pos x="2" y="40"/>
                </a:cxn>
                <a:cxn ang="0">
                  <a:pos x="6" y="42"/>
                </a:cxn>
                <a:cxn ang="0">
                  <a:pos x="8" y="42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6" y="34"/>
                </a:cxn>
                <a:cxn ang="0">
                  <a:pos x="22" y="26"/>
                </a:cxn>
                <a:cxn ang="0">
                  <a:pos x="27" y="17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8"/>
                </a:cxn>
                <a:cxn ang="0">
                  <a:pos x="35" y="6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5" y="2"/>
                </a:cxn>
                <a:cxn ang="0">
                  <a:pos x="25" y="2"/>
                </a:cxn>
              </a:cxnLst>
              <a:rect l="0" t="0" r="r" b="b"/>
              <a:pathLst>
                <a:path w="35" h="42">
                  <a:moveTo>
                    <a:pt x="25" y="2"/>
                  </a:moveTo>
                  <a:lnTo>
                    <a:pt x="25" y="2"/>
                  </a:lnTo>
                  <a:lnTo>
                    <a:pt x="18" y="9"/>
                  </a:lnTo>
                  <a:lnTo>
                    <a:pt x="13" y="17"/>
                  </a:lnTo>
                  <a:lnTo>
                    <a:pt x="8" y="25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1" y="35"/>
                  </a:lnTo>
                  <a:lnTo>
                    <a:pt x="0" y="36"/>
                  </a:lnTo>
                  <a:lnTo>
                    <a:pt x="2" y="40"/>
                  </a:lnTo>
                  <a:lnTo>
                    <a:pt x="6" y="42"/>
                  </a:lnTo>
                  <a:lnTo>
                    <a:pt x="8" y="42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6" y="34"/>
                  </a:lnTo>
                  <a:lnTo>
                    <a:pt x="22" y="26"/>
                  </a:lnTo>
                  <a:lnTo>
                    <a:pt x="27" y="17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8"/>
                  </a:lnTo>
                  <a:lnTo>
                    <a:pt x="35" y="6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5" y="2"/>
                  </a:lnTo>
                  <a:lnTo>
                    <a:pt x="2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2" name="Freeform 494"/>
            <p:cNvSpPr/>
            <p:nvPr/>
          </p:nvSpPr>
          <p:spPr bwMode="auto">
            <a:xfrm>
              <a:off x="3640138" y="1130300"/>
              <a:ext cx="9525" cy="17463"/>
            </a:xfrm>
            <a:custGeom>
              <a:avLst/>
              <a:gdLst/>
              <a:ahLst/>
              <a:cxnLst>
                <a:cxn ang="0">
                  <a:pos x="10" y="6"/>
                </a:cxn>
                <a:cxn ang="0">
                  <a:pos x="10" y="6"/>
                </a:cxn>
                <a:cxn ang="0">
                  <a:pos x="9" y="13"/>
                </a:cxn>
                <a:cxn ang="0">
                  <a:pos x="7" y="20"/>
                </a:cxn>
                <a:cxn ang="0">
                  <a:pos x="0" y="33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3" y="41"/>
                </a:cxn>
                <a:cxn ang="0">
                  <a:pos x="7" y="42"/>
                </a:cxn>
                <a:cxn ang="0">
                  <a:pos x="8" y="41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8" y="23"/>
                </a:cxn>
                <a:cxn ang="0">
                  <a:pos x="21" y="15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3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3"/>
                </a:cxn>
                <a:cxn ang="0">
                  <a:pos x="10" y="6"/>
                </a:cxn>
                <a:cxn ang="0">
                  <a:pos x="10" y="6"/>
                </a:cxn>
              </a:cxnLst>
              <a:rect l="0" t="0" r="r" b="b"/>
              <a:pathLst>
                <a:path w="22" h="42">
                  <a:moveTo>
                    <a:pt x="10" y="6"/>
                  </a:moveTo>
                  <a:lnTo>
                    <a:pt x="10" y="6"/>
                  </a:lnTo>
                  <a:lnTo>
                    <a:pt x="9" y="13"/>
                  </a:lnTo>
                  <a:lnTo>
                    <a:pt x="7" y="20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3" y="41"/>
                  </a:lnTo>
                  <a:lnTo>
                    <a:pt x="7" y="42"/>
                  </a:lnTo>
                  <a:lnTo>
                    <a:pt x="8" y="41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8" y="23"/>
                  </a:lnTo>
                  <a:lnTo>
                    <a:pt x="21" y="15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3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3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3" name="Freeform 495"/>
            <p:cNvSpPr/>
            <p:nvPr/>
          </p:nvSpPr>
          <p:spPr bwMode="auto">
            <a:xfrm>
              <a:off x="3662363" y="1141413"/>
              <a:ext cx="14288" cy="23813"/>
            </a:xfrm>
            <a:custGeom>
              <a:avLst/>
              <a:gdLst/>
              <a:ahLst/>
              <a:cxnLst>
                <a:cxn ang="0">
                  <a:pos x="24" y="7"/>
                </a:cxn>
                <a:cxn ang="0">
                  <a:pos x="24" y="7"/>
                </a:cxn>
                <a:cxn ang="0">
                  <a:pos x="22" y="14"/>
                </a:cxn>
                <a:cxn ang="0">
                  <a:pos x="19" y="19"/>
                </a:cxn>
                <a:cxn ang="0">
                  <a:pos x="12" y="31"/>
                </a:cxn>
                <a:cxn ang="0">
                  <a:pos x="12" y="31"/>
                </a:cxn>
                <a:cxn ang="0">
                  <a:pos x="5" y="42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7"/>
                </a:cxn>
                <a:cxn ang="0">
                  <a:pos x="2" y="59"/>
                </a:cxn>
                <a:cxn ang="0">
                  <a:pos x="5" y="62"/>
                </a:cxn>
                <a:cxn ang="0">
                  <a:pos x="9" y="61"/>
                </a:cxn>
                <a:cxn ang="0">
                  <a:pos x="11" y="59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13" y="50"/>
                </a:cxn>
                <a:cxn ang="0">
                  <a:pos x="17" y="45"/>
                </a:cxn>
                <a:cxn ang="0">
                  <a:pos x="24" y="32"/>
                </a:cxn>
                <a:cxn ang="0">
                  <a:pos x="32" y="20"/>
                </a:cxn>
                <a:cxn ang="0">
                  <a:pos x="33" y="14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7"/>
                </a:cxn>
                <a:cxn ang="0">
                  <a:pos x="24" y="7"/>
                </a:cxn>
              </a:cxnLst>
              <a:rect l="0" t="0" r="r" b="b"/>
              <a:pathLst>
                <a:path w="34" h="62">
                  <a:moveTo>
                    <a:pt x="24" y="7"/>
                  </a:moveTo>
                  <a:lnTo>
                    <a:pt x="24" y="7"/>
                  </a:lnTo>
                  <a:lnTo>
                    <a:pt x="22" y="14"/>
                  </a:lnTo>
                  <a:lnTo>
                    <a:pt x="19" y="19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5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2" y="59"/>
                  </a:lnTo>
                  <a:lnTo>
                    <a:pt x="5" y="62"/>
                  </a:lnTo>
                  <a:lnTo>
                    <a:pt x="9" y="61"/>
                  </a:lnTo>
                  <a:lnTo>
                    <a:pt x="11" y="59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3" y="50"/>
                  </a:lnTo>
                  <a:lnTo>
                    <a:pt x="17" y="45"/>
                  </a:lnTo>
                  <a:lnTo>
                    <a:pt x="24" y="32"/>
                  </a:lnTo>
                  <a:lnTo>
                    <a:pt x="32" y="20"/>
                  </a:lnTo>
                  <a:lnTo>
                    <a:pt x="33" y="14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7"/>
                  </a:lnTo>
                  <a:lnTo>
                    <a:pt x="24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4" name="Freeform 496"/>
            <p:cNvSpPr/>
            <p:nvPr/>
          </p:nvSpPr>
          <p:spPr bwMode="auto">
            <a:xfrm>
              <a:off x="3681413" y="1150938"/>
              <a:ext cx="15875" cy="25400"/>
            </a:xfrm>
            <a:custGeom>
              <a:avLst/>
              <a:gdLst/>
              <a:ahLst/>
              <a:cxnLst>
                <a:cxn ang="0">
                  <a:pos x="29" y="1"/>
                </a:cxn>
                <a:cxn ang="0">
                  <a:pos x="29" y="1"/>
                </a:cxn>
                <a:cxn ang="0">
                  <a:pos x="22" y="6"/>
                </a:cxn>
                <a:cxn ang="0">
                  <a:pos x="18" y="12"/>
                </a:cxn>
                <a:cxn ang="0">
                  <a:pos x="12" y="25"/>
                </a:cxn>
                <a:cxn ang="0">
                  <a:pos x="6" y="38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3" y="60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10" y="57"/>
                </a:cxn>
                <a:cxn ang="0">
                  <a:pos x="10" y="57"/>
                </a:cxn>
                <a:cxn ang="0">
                  <a:pos x="16" y="44"/>
                </a:cxn>
                <a:cxn ang="0">
                  <a:pos x="21" y="31"/>
                </a:cxn>
                <a:cxn ang="0">
                  <a:pos x="27" y="20"/>
                </a:cxn>
                <a:cxn ang="0">
                  <a:pos x="31" y="14"/>
                </a:cxn>
                <a:cxn ang="0">
                  <a:pos x="37" y="9"/>
                </a:cxn>
                <a:cxn ang="0">
                  <a:pos x="37" y="9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8" y="4"/>
                </a:cxn>
                <a:cxn ang="0">
                  <a:pos x="37" y="1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9" y="1"/>
                </a:cxn>
              </a:cxnLst>
              <a:rect l="0" t="0" r="r" b="b"/>
              <a:pathLst>
                <a:path w="38" h="60">
                  <a:moveTo>
                    <a:pt x="29" y="1"/>
                  </a:moveTo>
                  <a:lnTo>
                    <a:pt x="29" y="1"/>
                  </a:lnTo>
                  <a:lnTo>
                    <a:pt x="22" y="6"/>
                  </a:lnTo>
                  <a:lnTo>
                    <a:pt x="18" y="12"/>
                  </a:lnTo>
                  <a:lnTo>
                    <a:pt x="12" y="25"/>
                  </a:lnTo>
                  <a:lnTo>
                    <a:pt x="6" y="38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3" y="60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6" y="44"/>
                  </a:lnTo>
                  <a:lnTo>
                    <a:pt x="21" y="31"/>
                  </a:lnTo>
                  <a:lnTo>
                    <a:pt x="27" y="20"/>
                  </a:lnTo>
                  <a:lnTo>
                    <a:pt x="31" y="14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37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5" name="Freeform 497"/>
            <p:cNvSpPr/>
            <p:nvPr/>
          </p:nvSpPr>
          <p:spPr bwMode="auto">
            <a:xfrm>
              <a:off x="3708401" y="1157288"/>
              <a:ext cx="9525" cy="19050"/>
            </a:xfrm>
            <a:custGeom>
              <a:avLst/>
              <a:gdLst/>
              <a:ahLst/>
              <a:cxnLst>
                <a:cxn ang="0">
                  <a:pos x="16" y="7"/>
                </a:cxn>
                <a:cxn ang="0">
                  <a:pos x="16" y="7"/>
                </a:cxn>
                <a:cxn ang="0">
                  <a:pos x="14" y="11"/>
                </a:cxn>
                <a:cxn ang="0">
                  <a:pos x="12" y="15"/>
                </a:cxn>
                <a:cxn ang="0">
                  <a:pos x="7" y="23"/>
                </a:cxn>
                <a:cxn ang="0">
                  <a:pos x="7" y="23"/>
                </a:cxn>
                <a:cxn ang="0">
                  <a:pos x="3" y="32"/>
                </a:cxn>
                <a:cxn ang="0">
                  <a:pos x="1" y="36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1" y="43"/>
                </a:cxn>
                <a:cxn ang="0">
                  <a:pos x="3" y="45"/>
                </a:cxn>
                <a:cxn ang="0">
                  <a:pos x="7" y="46"/>
                </a:cxn>
                <a:cxn ang="0">
                  <a:pos x="10" y="45"/>
                </a:cxn>
                <a:cxn ang="0">
                  <a:pos x="12" y="43"/>
                </a:cxn>
                <a:cxn ang="0">
                  <a:pos x="12" y="41"/>
                </a:cxn>
                <a:cxn ang="0">
                  <a:pos x="12" y="41"/>
                </a:cxn>
                <a:cxn ang="0">
                  <a:pos x="13" y="36"/>
                </a:cxn>
                <a:cxn ang="0">
                  <a:pos x="16" y="30"/>
                </a:cxn>
                <a:cxn ang="0">
                  <a:pos x="21" y="23"/>
                </a:cxn>
                <a:cxn ang="0">
                  <a:pos x="21" y="23"/>
                </a:cxn>
                <a:cxn ang="0">
                  <a:pos x="24" y="19"/>
                </a:cxn>
                <a:cxn ang="0">
                  <a:pos x="26" y="15"/>
                </a:cxn>
                <a:cxn ang="0">
                  <a:pos x="28" y="7"/>
                </a:cxn>
                <a:cxn ang="0">
                  <a:pos x="28" y="7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2" y="0"/>
                </a:cxn>
                <a:cxn ang="0">
                  <a:pos x="18" y="2"/>
                </a:cxn>
                <a:cxn ang="0">
                  <a:pos x="17" y="4"/>
                </a:cxn>
                <a:cxn ang="0">
                  <a:pos x="16" y="7"/>
                </a:cxn>
                <a:cxn ang="0">
                  <a:pos x="16" y="7"/>
                </a:cxn>
              </a:cxnLst>
              <a:rect l="0" t="0" r="r" b="b"/>
              <a:pathLst>
                <a:path w="28" h="46">
                  <a:moveTo>
                    <a:pt x="16" y="7"/>
                  </a:moveTo>
                  <a:lnTo>
                    <a:pt x="16" y="7"/>
                  </a:lnTo>
                  <a:lnTo>
                    <a:pt x="14" y="11"/>
                  </a:lnTo>
                  <a:lnTo>
                    <a:pt x="12" y="1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3" y="32"/>
                  </a:lnTo>
                  <a:lnTo>
                    <a:pt x="1" y="36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1" y="43"/>
                  </a:lnTo>
                  <a:lnTo>
                    <a:pt x="3" y="45"/>
                  </a:lnTo>
                  <a:lnTo>
                    <a:pt x="7" y="46"/>
                  </a:lnTo>
                  <a:lnTo>
                    <a:pt x="10" y="45"/>
                  </a:lnTo>
                  <a:lnTo>
                    <a:pt x="12" y="43"/>
                  </a:lnTo>
                  <a:lnTo>
                    <a:pt x="12" y="41"/>
                  </a:lnTo>
                  <a:lnTo>
                    <a:pt x="12" y="41"/>
                  </a:lnTo>
                  <a:lnTo>
                    <a:pt x="13" y="36"/>
                  </a:lnTo>
                  <a:lnTo>
                    <a:pt x="16" y="30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4" y="19"/>
                  </a:lnTo>
                  <a:lnTo>
                    <a:pt x="26" y="15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7" y="4"/>
                  </a:lnTo>
                  <a:lnTo>
                    <a:pt x="16" y="7"/>
                  </a:lnTo>
                  <a:lnTo>
                    <a:pt x="16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6" name="Freeform 498"/>
            <p:cNvSpPr/>
            <p:nvPr/>
          </p:nvSpPr>
          <p:spPr bwMode="auto">
            <a:xfrm>
              <a:off x="3736976" y="1157288"/>
              <a:ext cx="7938" cy="17463"/>
            </a:xfrm>
            <a:custGeom>
              <a:avLst/>
              <a:gdLst/>
              <a:ahLst/>
              <a:cxnLst>
                <a:cxn ang="0">
                  <a:pos x="11" y="7"/>
                </a:cxn>
                <a:cxn ang="0">
                  <a:pos x="11" y="7"/>
                </a:cxn>
                <a:cxn ang="0">
                  <a:pos x="9" y="13"/>
                </a:cxn>
                <a:cxn ang="0">
                  <a:pos x="7" y="2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3" y="42"/>
                </a:cxn>
                <a:cxn ang="0">
                  <a:pos x="7" y="42"/>
                </a:cxn>
                <a:cxn ang="0">
                  <a:pos x="9" y="42"/>
                </a:cxn>
                <a:cxn ang="0">
                  <a:pos x="11" y="40"/>
                </a:cxn>
                <a:cxn ang="0">
                  <a:pos x="11" y="40"/>
                </a:cxn>
                <a:cxn ang="0">
                  <a:pos x="19" y="24"/>
                </a:cxn>
                <a:cxn ang="0">
                  <a:pos x="21" y="15"/>
                </a:cxn>
                <a:cxn ang="0">
                  <a:pos x="23" y="7"/>
                </a:cxn>
                <a:cxn ang="0">
                  <a:pos x="23" y="7"/>
                </a:cxn>
                <a:cxn ang="0">
                  <a:pos x="23" y="4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11" y="7"/>
                </a:cxn>
              </a:cxnLst>
              <a:rect l="0" t="0" r="r" b="b"/>
              <a:pathLst>
                <a:path w="23" h="42">
                  <a:moveTo>
                    <a:pt x="11" y="7"/>
                  </a:moveTo>
                  <a:lnTo>
                    <a:pt x="11" y="7"/>
                  </a:lnTo>
                  <a:lnTo>
                    <a:pt x="9" y="13"/>
                  </a:lnTo>
                  <a:lnTo>
                    <a:pt x="7" y="2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3" y="42"/>
                  </a:lnTo>
                  <a:lnTo>
                    <a:pt x="7" y="42"/>
                  </a:lnTo>
                  <a:lnTo>
                    <a:pt x="9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9" y="24"/>
                  </a:lnTo>
                  <a:lnTo>
                    <a:pt x="21" y="15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11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7" name="Freeform 499"/>
            <p:cNvSpPr/>
            <p:nvPr/>
          </p:nvSpPr>
          <p:spPr bwMode="auto">
            <a:xfrm>
              <a:off x="3435351" y="1001713"/>
              <a:ext cx="53975" cy="57150"/>
            </a:xfrm>
            <a:custGeom>
              <a:avLst/>
              <a:gdLst/>
              <a:ahLst/>
              <a:cxnLst>
                <a:cxn ang="0">
                  <a:pos x="122" y="3"/>
                </a:cxn>
                <a:cxn ang="0">
                  <a:pos x="122" y="3"/>
                </a:cxn>
                <a:cxn ang="0">
                  <a:pos x="116" y="11"/>
                </a:cxn>
                <a:cxn ang="0">
                  <a:pos x="108" y="17"/>
                </a:cxn>
                <a:cxn ang="0">
                  <a:pos x="94" y="30"/>
                </a:cxn>
                <a:cxn ang="0">
                  <a:pos x="57" y="67"/>
                </a:cxn>
                <a:cxn ang="0">
                  <a:pos x="57" y="67"/>
                </a:cxn>
                <a:cxn ang="0">
                  <a:pos x="42" y="83"/>
                </a:cxn>
                <a:cxn ang="0">
                  <a:pos x="25" y="100"/>
                </a:cxn>
                <a:cxn ang="0">
                  <a:pos x="17" y="108"/>
                </a:cxn>
                <a:cxn ang="0">
                  <a:pos x="10" y="117"/>
                </a:cxn>
                <a:cxn ang="0">
                  <a:pos x="4" y="127"/>
                </a:cxn>
                <a:cxn ang="0">
                  <a:pos x="0" y="138"/>
                </a:cxn>
                <a:cxn ang="0">
                  <a:pos x="0" y="138"/>
                </a:cxn>
                <a:cxn ang="0">
                  <a:pos x="0" y="139"/>
                </a:cxn>
                <a:cxn ang="0">
                  <a:pos x="0" y="142"/>
                </a:cxn>
                <a:cxn ang="0">
                  <a:pos x="1" y="143"/>
                </a:cxn>
                <a:cxn ang="0">
                  <a:pos x="4" y="144"/>
                </a:cxn>
                <a:cxn ang="0">
                  <a:pos x="8" y="143"/>
                </a:cxn>
                <a:cxn ang="0">
                  <a:pos x="9" y="143"/>
                </a:cxn>
                <a:cxn ang="0">
                  <a:pos x="10" y="140"/>
                </a:cxn>
                <a:cxn ang="0">
                  <a:pos x="10" y="140"/>
                </a:cxn>
                <a:cxn ang="0">
                  <a:pos x="16" y="128"/>
                </a:cxn>
                <a:cxn ang="0">
                  <a:pos x="23" y="118"/>
                </a:cxn>
                <a:cxn ang="0">
                  <a:pos x="31" y="108"/>
                </a:cxn>
                <a:cxn ang="0">
                  <a:pos x="40" y="98"/>
                </a:cxn>
                <a:cxn ang="0">
                  <a:pos x="60" y="79"/>
                </a:cxn>
                <a:cxn ang="0">
                  <a:pos x="78" y="62"/>
                </a:cxn>
                <a:cxn ang="0">
                  <a:pos x="78" y="62"/>
                </a:cxn>
                <a:cxn ang="0">
                  <a:pos x="93" y="49"/>
                </a:cxn>
                <a:cxn ang="0">
                  <a:pos x="107" y="36"/>
                </a:cxn>
                <a:cxn ang="0">
                  <a:pos x="120" y="23"/>
                </a:cxn>
                <a:cxn ang="0">
                  <a:pos x="127" y="16"/>
                </a:cxn>
                <a:cxn ang="0">
                  <a:pos x="132" y="8"/>
                </a:cxn>
                <a:cxn ang="0">
                  <a:pos x="132" y="8"/>
                </a:cxn>
                <a:cxn ang="0">
                  <a:pos x="133" y="6"/>
                </a:cxn>
                <a:cxn ang="0">
                  <a:pos x="132" y="4"/>
                </a:cxn>
                <a:cxn ang="0">
                  <a:pos x="129" y="0"/>
                </a:cxn>
                <a:cxn ang="0">
                  <a:pos x="125" y="0"/>
                </a:cxn>
                <a:cxn ang="0">
                  <a:pos x="124" y="0"/>
                </a:cxn>
                <a:cxn ang="0">
                  <a:pos x="122" y="3"/>
                </a:cxn>
                <a:cxn ang="0">
                  <a:pos x="122" y="3"/>
                </a:cxn>
              </a:cxnLst>
              <a:rect l="0" t="0" r="r" b="b"/>
              <a:pathLst>
                <a:path w="133" h="144">
                  <a:moveTo>
                    <a:pt x="122" y="3"/>
                  </a:moveTo>
                  <a:lnTo>
                    <a:pt x="122" y="3"/>
                  </a:lnTo>
                  <a:lnTo>
                    <a:pt x="116" y="11"/>
                  </a:lnTo>
                  <a:lnTo>
                    <a:pt x="108" y="17"/>
                  </a:lnTo>
                  <a:lnTo>
                    <a:pt x="94" y="30"/>
                  </a:lnTo>
                  <a:lnTo>
                    <a:pt x="57" y="67"/>
                  </a:lnTo>
                  <a:lnTo>
                    <a:pt x="57" y="67"/>
                  </a:lnTo>
                  <a:lnTo>
                    <a:pt x="42" y="83"/>
                  </a:lnTo>
                  <a:lnTo>
                    <a:pt x="25" y="100"/>
                  </a:lnTo>
                  <a:lnTo>
                    <a:pt x="17" y="108"/>
                  </a:lnTo>
                  <a:lnTo>
                    <a:pt x="10" y="117"/>
                  </a:lnTo>
                  <a:lnTo>
                    <a:pt x="4" y="127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39"/>
                  </a:lnTo>
                  <a:lnTo>
                    <a:pt x="0" y="142"/>
                  </a:lnTo>
                  <a:lnTo>
                    <a:pt x="1" y="143"/>
                  </a:lnTo>
                  <a:lnTo>
                    <a:pt x="4" y="144"/>
                  </a:lnTo>
                  <a:lnTo>
                    <a:pt x="8" y="143"/>
                  </a:lnTo>
                  <a:lnTo>
                    <a:pt x="9" y="143"/>
                  </a:lnTo>
                  <a:lnTo>
                    <a:pt x="10" y="140"/>
                  </a:lnTo>
                  <a:lnTo>
                    <a:pt x="10" y="140"/>
                  </a:lnTo>
                  <a:lnTo>
                    <a:pt x="16" y="128"/>
                  </a:lnTo>
                  <a:lnTo>
                    <a:pt x="23" y="118"/>
                  </a:lnTo>
                  <a:lnTo>
                    <a:pt x="31" y="108"/>
                  </a:lnTo>
                  <a:lnTo>
                    <a:pt x="40" y="98"/>
                  </a:lnTo>
                  <a:lnTo>
                    <a:pt x="60" y="79"/>
                  </a:lnTo>
                  <a:lnTo>
                    <a:pt x="78" y="62"/>
                  </a:lnTo>
                  <a:lnTo>
                    <a:pt x="78" y="62"/>
                  </a:lnTo>
                  <a:lnTo>
                    <a:pt x="93" y="49"/>
                  </a:lnTo>
                  <a:lnTo>
                    <a:pt x="107" y="36"/>
                  </a:lnTo>
                  <a:lnTo>
                    <a:pt x="120" y="23"/>
                  </a:lnTo>
                  <a:lnTo>
                    <a:pt x="127" y="16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3" y="6"/>
                  </a:lnTo>
                  <a:lnTo>
                    <a:pt x="132" y="4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4" y="0"/>
                  </a:lnTo>
                  <a:lnTo>
                    <a:pt x="122" y="3"/>
                  </a:lnTo>
                  <a:lnTo>
                    <a:pt x="12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8" name="Freeform 500"/>
            <p:cNvSpPr/>
            <p:nvPr/>
          </p:nvSpPr>
          <p:spPr bwMode="auto">
            <a:xfrm>
              <a:off x="3441701" y="1014413"/>
              <a:ext cx="69850" cy="73025"/>
            </a:xfrm>
            <a:custGeom>
              <a:avLst/>
              <a:gdLst/>
              <a:ahLst/>
              <a:cxnLst>
                <a:cxn ang="0">
                  <a:pos x="168" y="0"/>
                </a:cxn>
                <a:cxn ang="0">
                  <a:pos x="168" y="0"/>
                </a:cxn>
                <a:cxn ang="0">
                  <a:pos x="159" y="7"/>
                </a:cxn>
                <a:cxn ang="0">
                  <a:pos x="151" y="13"/>
                </a:cxn>
                <a:cxn ang="0">
                  <a:pos x="136" y="28"/>
                </a:cxn>
                <a:cxn ang="0">
                  <a:pos x="136" y="28"/>
                </a:cxn>
                <a:cxn ang="0">
                  <a:pos x="113" y="53"/>
                </a:cxn>
                <a:cxn ang="0">
                  <a:pos x="91" y="78"/>
                </a:cxn>
                <a:cxn ang="0">
                  <a:pos x="91" y="78"/>
                </a:cxn>
                <a:cxn ang="0">
                  <a:pos x="47" y="129"/>
                </a:cxn>
                <a:cxn ang="0">
                  <a:pos x="25" y="153"/>
                </a:cxn>
                <a:cxn ang="0">
                  <a:pos x="3" y="177"/>
                </a:cxn>
                <a:cxn ang="0">
                  <a:pos x="3" y="177"/>
                </a:cxn>
                <a:cxn ang="0">
                  <a:pos x="2" y="180"/>
                </a:cxn>
                <a:cxn ang="0">
                  <a:pos x="0" y="181"/>
                </a:cxn>
                <a:cxn ang="0">
                  <a:pos x="3" y="185"/>
                </a:cxn>
                <a:cxn ang="0">
                  <a:pos x="7" y="186"/>
                </a:cxn>
                <a:cxn ang="0">
                  <a:pos x="8" y="186"/>
                </a:cxn>
                <a:cxn ang="0">
                  <a:pos x="11" y="185"/>
                </a:cxn>
                <a:cxn ang="0">
                  <a:pos x="11" y="185"/>
                </a:cxn>
                <a:cxn ang="0">
                  <a:pos x="32" y="163"/>
                </a:cxn>
                <a:cxn ang="0">
                  <a:pos x="51" y="140"/>
                </a:cxn>
                <a:cxn ang="0">
                  <a:pos x="91" y="95"/>
                </a:cxn>
                <a:cxn ang="0">
                  <a:pos x="91" y="95"/>
                </a:cxn>
                <a:cxn ang="0">
                  <a:pos x="110" y="72"/>
                </a:cxn>
                <a:cxn ang="0">
                  <a:pos x="130" y="50"/>
                </a:cxn>
                <a:cxn ang="0">
                  <a:pos x="130" y="50"/>
                </a:cxn>
                <a:cxn ang="0">
                  <a:pos x="149" y="29"/>
                </a:cxn>
                <a:cxn ang="0">
                  <a:pos x="161" y="19"/>
                </a:cxn>
                <a:cxn ang="0">
                  <a:pos x="166" y="15"/>
                </a:cxn>
                <a:cxn ang="0">
                  <a:pos x="173" y="11"/>
                </a:cxn>
                <a:cxn ang="0">
                  <a:pos x="173" y="11"/>
                </a:cxn>
                <a:cxn ang="0">
                  <a:pos x="174" y="10"/>
                </a:cxn>
                <a:cxn ang="0">
                  <a:pos x="176" y="7"/>
                </a:cxn>
                <a:cxn ang="0">
                  <a:pos x="176" y="6"/>
                </a:cxn>
                <a:cxn ang="0">
                  <a:pos x="176" y="3"/>
                </a:cxn>
                <a:cxn ang="0">
                  <a:pos x="172" y="0"/>
                </a:cxn>
                <a:cxn ang="0">
                  <a:pos x="169" y="0"/>
                </a:cxn>
                <a:cxn ang="0">
                  <a:pos x="168" y="0"/>
                </a:cxn>
                <a:cxn ang="0">
                  <a:pos x="168" y="0"/>
                </a:cxn>
              </a:cxnLst>
              <a:rect l="0" t="0" r="r" b="b"/>
              <a:pathLst>
                <a:path w="176" h="186">
                  <a:moveTo>
                    <a:pt x="168" y="0"/>
                  </a:moveTo>
                  <a:lnTo>
                    <a:pt x="168" y="0"/>
                  </a:lnTo>
                  <a:lnTo>
                    <a:pt x="159" y="7"/>
                  </a:lnTo>
                  <a:lnTo>
                    <a:pt x="151" y="13"/>
                  </a:lnTo>
                  <a:lnTo>
                    <a:pt x="136" y="28"/>
                  </a:lnTo>
                  <a:lnTo>
                    <a:pt x="136" y="28"/>
                  </a:lnTo>
                  <a:lnTo>
                    <a:pt x="113" y="53"/>
                  </a:lnTo>
                  <a:lnTo>
                    <a:pt x="91" y="78"/>
                  </a:lnTo>
                  <a:lnTo>
                    <a:pt x="91" y="78"/>
                  </a:lnTo>
                  <a:lnTo>
                    <a:pt x="47" y="129"/>
                  </a:lnTo>
                  <a:lnTo>
                    <a:pt x="25" y="153"/>
                  </a:lnTo>
                  <a:lnTo>
                    <a:pt x="3" y="177"/>
                  </a:lnTo>
                  <a:lnTo>
                    <a:pt x="3" y="177"/>
                  </a:lnTo>
                  <a:lnTo>
                    <a:pt x="2" y="180"/>
                  </a:lnTo>
                  <a:lnTo>
                    <a:pt x="0" y="181"/>
                  </a:lnTo>
                  <a:lnTo>
                    <a:pt x="3" y="185"/>
                  </a:lnTo>
                  <a:lnTo>
                    <a:pt x="7" y="186"/>
                  </a:lnTo>
                  <a:lnTo>
                    <a:pt x="8" y="186"/>
                  </a:lnTo>
                  <a:lnTo>
                    <a:pt x="11" y="185"/>
                  </a:lnTo>
                  <a:lnTo>
                    <a:pt x="11" y="185"/>
                  </a:lnTo>
                  <a:lnTo>
                    <a:pt x="32" y="163"/>
                  </a:lnTo>
                  <a:lnTo>
                    <a:pt x="51" y="140"/>
                  </a:lnTo>
                  <a:lnTo>
                    <a:pt x="91" y="95"/>
                  </a:lnTo>
                  <a:lnTo>
                    <a:pt x="91" y="95"/>
                  </a:lnTo>
                  <a:lnTo>
                    <a:pt x="110" y="7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49" y="29"/>
                  </a:lnTo>
                  <a:lnTo>
                    <a:pt x="161" y="19"/>
                  </a:lnTo>
                  <a:lnTo>
                    <a:pt x="166" y="15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4" y="10"/>
                  </a:lnTo>
                  <a:lnTo>
                    <a:pt x="176" y="7"/>
                  </a:lnTo>
                  <a:lnTo>
                    <a:pt x="176" y="6"/>
                  </a:lnTo>
                  <a:lnTo>
                    <a:pt x="176" y="3"/>
                  </a:lnTo>
                  <a:lnTo>
                    <a:pt x="172" y="0"/>
                  </a:lnTo>
                  <a:lnTo>
                    <a:pt x="169" y="0"/>
                  </a:lnTo>
                  <a:lnTo>
                    <a:pt x="168" y="0"/>
                  </a:lnTo>
                  <a:lnTo>
                    <a:pt x="16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89" name="Freeform 501"/>
            <p:cNvSpPr/>
            <p:nvPr/>
          </p:nvSpPr>
          <p:spPr bwMode="auto">
            <a:xfrm>
              <a:off x="3465513" y="1044575"/>
              <a:ext cx="50800" cy="57150"/>
            </a:xfrm>
            <a:custGeom>
              <a:avLst/>
              <a:gdLst/>
              <a:ahLst/>
              <a:cxnLst>
                <a:cxn ang="0">
                  <a:pos x="115" y="2"/>
                </a:cxn>
                <a:cxn ang="0">
                  <a:pos x="115" y="2"/>
                </a:cxn>
                <a:cxn ang="0">
                  <a:pos x="86" y="34"/>
                </a:cxn>
                <a:cxn ang="0">
                  <a:pos x="57" y="67"/>
                </a:cxn>
                <a:cxn ang="0">
                  <a:pos x="1" y="135"/>
                </a:cxn>
                <a:cxn ang="0">
                  <a:pos x="1" y="135"/>
                </a:cxn>
                <a:cxn ang="0">
                  <a:pos x="0" y="138"/>
                </a:cxn>
                <a:cxn ang="0">
                  <a:pos x="0" y="140"/>
                </a:cxn>
                <a:cxn ang="0">
                  <a:pos x="2" y="143"/>
                </a:cxn>
                <a:cxn ang="0">
                  <a:pos x="4" y="144"/>
                </a:cxn>
                <a:cxn ang="0">
                  <a:pos x="5" y="145"/>
                </a:cxn>
                <a:cxn ang="0">
                  <a:pos x="8" y="144"/>
                </a:cxn>
                <a:cxn ang="0">
                  <a:pos x="9" y="143"/>
                </a:cxn>
                <a:cxn ang="0">
                  <a:pos x="9" y="143"/>
                </a:cxn>
                <a:cxn ang="0">
                  <a:pos x="65" y="75"/>
                </a:cxn>
                <a:cxn ang="0">
                  <a:pos x="94" y="42"/>
                </a:cxn>
                <a:cxn ang="0">
                  <a:pos x="124" y="9"/>
                </a:cxn>
                <a:cxn ang="0">
                  <a:pos x="124" y="9"/>
                </a:cxn>
                <a:cxn ang="0">
                  <a:pos x="125" y="8"/>
                </a:cxn>
                <a:cxn ang="0">
                  <a:pos x="125" y="5"/>
                </a:cxn>
                <a:cxn ang="0">
                  <a:pos x="123" y="2"/>
                </a:cxn>
                <a:cxn ang="0">
                  <a:pos x="120" y="0"/>
                </a:cxn>
                <a:cxn ang="0">
                  <a:pos x="118" y="0"/>
                </a:cxn>
                <a:cxn ang="0">
                  <a:pos x="115" y="2"/>
                </a:cxn>
                <a:cxn ang="0">
                  <a:pos x="115" y="2"/>
                </a:cxn>
              </a:cxnLst>
              <a:rect l="0" t="0" r="r" b="b"/>
              <a:pathLst>
                <a:path w="125" h="145">
                  <a:moveTo>
                    <a:pt x="115" y="2"/>
                  </a:moveTo>
                  <a:lnTo>
                    <a:pt x="115" y="2"/>
                  </a:lnTo>
                  <a:lnTo>
                    <a:pt x="86" y="34"/>
                  </a:lnTo>
                  <a:lnTo>
                    <a:pt x="57" y="67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8"/>
                  </a:lnTo>
                  <a:lnTo>
                    <a:pt x="0" y="140"/>
                  </a:lnTo>
                  <a:lnTo>
                    <a:pt x="2" y="143"/>
                  </a:lnTo>
                  <a:lnTo>
                    <a:pt x="4" y="144"/>
                  </a:lnTo>
                  <a:lnTo>
                    <a:pt x="5" y="145"/>
                  </a:lnTo>
                  <a:lnTo>
                    <a:pt x="8" y="144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65" y="75"/>
                  </a:lnTo>
                  <a:lnTo>
                    <a:pt x="94" y="42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5" y="8"/>
                  </a:lnTo>
                  <a:lnTo>
                    <a:pt x="125" y="5"/>
                  </a:lnTo>
                  <a:lnTo>
                    <a:pt x="123" y="2"/>
                  </a:lnTo>
                  <a:lnTo>
                    <a:pt x="120" y="0"/>
                  </a:lnTo>
                  <a:lnTo>
                    <a:pt x="118" y="0"/>
                  </a:lnTo>
                  <a:lnTo>
                    <a:pt x="115" y="2"/>
                  </a:lnTo>
                  <a:lnTo>
                    <a:pt x="11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0" name="Freeform 502"/>
            <p:cNvSpPr/>
            <p:nvPr/>
          </p:nvSpPr>
          <p:spPr bwMode="auto">
            <a:xfrm>
              <a:off x="3430588" y="1176338"/>
              <a:ext cx="38100" cy="52388"/>
            </a:xfrm>
            <a:custGeom>
              <a:avLst/>
              <a:gdLst/>
              <a:ahLst/>
              <a:cxnLst>
                <a:cxn ang="0">
                  <a:pos x="89" y="1"/>
                </a:cxn>
                <a:cxn ang="0">
                  <a:pos x="89" y="1"/>
                </a:cxn>
                <a:cxn ang="0">
                  <a:pos x="64" y="33"/>
                </a:cxn>
                <a:cxn ang="0">
                  <a:pos x="39" y="64"/>
                </a:cxn>
                <a:cxn ang="0">
                  <a:pos x="39" y="64"/>
                </a:cxn>
                <a:cxn ang="0">
                  <a:pos x="17" y="94"/>
                </a:cxn>
                <a:cxn ang="0">
                  <a:pos x="8" y="110"/>
                </a:cxn>
                <a:cxn ang="0">
                  <a:pos x="4" y="118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0" y="128"/>
                </a:cxn>
                <a:cxn ang="0">
                  <a:pos x="2" y="131"/>
                </a:cxn>
                <a:cxn ang="0">
                  <a:pos x="4" y="133"/>
                </a:cxn>
                <a:cxn ang="0">
                  <a:pos x="8" y="132"/>
                </a:cxn>
                <a:cxn ang="0">
                  <a:pos x="11" y="131"/>
                </a:cxn>
                <a:cxn ang="0">
                  <a:pos x="12" y="130"/>
                </a:cxn>
                <a:cxn ang="0">
                  <a:pos x="12" y="130"/>
                </a:cxn>
                <a:cxn ang="0">
                  <a:pos x="15" y="122"/>
                </a:cxn>
                <a:cxn ang="0">
                  <a:pos x="17" y="115"/>
                </a:cxn>
                <a:cxn ang="0">
                  <a:pos x="26" y="102"/>
                </a:cxn>
                <a:cxn ang="0">
                  <a:pos x="36" y="90"/>
                </a:cxn>
                <a:cxn ang="0">
                  <a:pos x="45" y="77"/>
                </a:cxn>
                <a:cxn ang="0">
                  <a:pos x="45" y="77"/>
                </a:cxn>
                <a:cxn ang="0">
                  <a:pos x="58" y="60"/>
                </a:cxn>
                <a:cxn ang="0">
                  <a:pos x="71" y="43"/>
                </a:cxn>
                <a:cxn ang="0">
                  <a:pos x="97" y="11"/>
                </a:cxn>
                <a:cxn ang="0">
                  <a:pos x="97" y="11"/>
                </a:cxn>
                <a:cxn ang="0">
                  <a:pos x="98" y="8"/>
                </a:cxn>
                <a:cxn ang="0">
                  <a:pos x="98" y="5"/>
                </a:cxn>
                <a:cxn ang="0">
                  <a:pos x="97" y="1"/>
                </a:cxn>
                <a:cxn ang="0">
                  <a:pos x="96" y="0"/>
                </a:cxn>
                <a:cxn ang="0">
                  <a:pos x="93" y="0"/>
                </a:cxn>
                <a:cxn ang="0">
                  <a:pos x="92" y="0"/>
                </a:cxn>
                <a:cxn ang="0">
                  <a:pos x="89" y="1"/>
                </a:cxn>
                <a:cxn ang="0">
                  <a:pos x="89" y="1"/>
                </a:cxn>
              </a:cxnLst>
              <a:rect l="0" t="0" r="r" b="b"/>
              <a:pathLst>
                <a:path w="98" h="133">
                  <a:moveTo>
                    <a:pt x="89" y="1"/>
                  </a:moveTo>
                  <a:lnTo>
                    <a:pt x="89" y="1"/>
                  </a:lnTo>
                  <a:lnTo>
                    <a:pt x="64" y="33"/>
                  </a:lnTo>
                  <a:lnTo>
                    <a:pt x="39" y="64"/>
                  </a:lnTo>
                  <a:lnTo>
                    <a:pt x="39" y="64"/>
                  </a:lnTo>
                  <a:lnTo>
                    <a:pt x="17" y="94"/>
                  </a:lnTo>
                  <a:lnTo>
                    <a:pt x="8" y="110"/>
                  </a:lnTo>
                  <a:lnTo>
                    <a:pt x="4" y="118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2" y="131"/>
                  </a:lnTo>
                  <a:lnTo>
                    <a:pt x="4" y="133"/>
                  </a:lnTo>
                  <a:lnTo>
                    <a:pt x="8" y="132"/>
                  </a:lnTo>
                  <a:lnTo>
                    <a:pt x="11" y="131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5" y="122"/>
                  </a:lnTo>
                  <a:lnTo>
                    <a:pt x="17" y="115"/>
                  </a:lnTo>
                  <a:lnTo>
                    <a:pt x="26" y="102"/>
                  </a:lnTo>
                  <a:lnTo>
                    <a:pt x="36" y="90"/>
                  </a:lnTo>
                  <a:lnTo>
                    <a:pt x="45" y="77"/>
                  </a:lnTo>
                  <a:lnTo>
                    <a:pt x="45" y="77"/>
                  </a:lnTo>
                  <a:lnTo>
                    <a:pt x="58" y="60"/>
                  </a:lnTo>
                  <a:lnTo>
                    <a:pt x="71" y="43"/>
                  </a:lnTo>
                  <a:lnTo>
                    <a:pt x="97" y="11"/>
                  </a:lnTo>
                  <a:lnTo>
                    <a:pt x="97" y="11"/>
                  </a:lnTo>
                  <a:lnTo>
                    <a:pt x="98" y="8"/>
                  </a:lnTo>
                  <a:lnTo>
                    <a:pt x="98" y="5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3" y="0"/>
                  </a:lnTo>
                  <a:lnTo>
                    <a:pt x="92" y="0"/>
                  </a:lnTo>
                  <a:lnTo>
                    <a:pt x="89" y="1"/>
                  </a:lnTo>
                  <a:lnTo>
                    <a:pt x="8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1" name="Freeform 503"/>
            <p:cNvSpPr/>
            <p:nvPr/>
          </p:nvSpPr>
          <p:spPr bwMode="auto">
            <a:xfrm>
              <a:off x="3443288" y="1169988"/>
              <a:ext cx="65088" cy="79375"/>
            </a:xfrm>
            <a:custGeom>
              <a:avLst/>
              <a:gdLst/>
              <a:ahLst/>
              <a:cxnLst>
                <a:cxn ang="0">
                  <a:pos x="155" y="3"/>
                </a:cxn>
                <a:cxn ang="0">
                  <a:pos x="155" y="3"/>
                </a:cxn>
                <a:cxn ang="0">
                  <a:pos x="135" y="27"/>
                </a:cxn>
                <a:cxn ang="0">
                  <a:pos x="115" y="50"/>
                </a:cxn>
                <a:cxn ang="0">
                  <a:pos x="75" y="96"/>
                </a:cxn>
                <a:cxn ang="0">
                  <a:pos x="55" y="119"/>
                </a:cxn>
                <a:cxn ang="0">
                  <a:pos x="36" y="143"/>
                </a:cxn>
                <a:cxn ang="0">
                  <a:pos x="17" y="168"/>
                </a:cxn>
                <a:cxn ang="0">
                  <a:pos x="2" y="194"/>
                </a:cxn>
                <a:cxn ang="0">
                  <a:pos x="2" y="194"/>
                </a:cxn>
                <a:cxn ang="0">
                  <a:pos x="0" y="197"/>
                </a:cxn>
                <a:cxn ang="0">
                  <a:pos x="0" y="199"/>
                </a:cxn>
                <a:cxn ang="0">
                  <a:pos x="3" y="202"/>
                </a:cxn>
                <a:cxn ang="0">
                  <a:pos x="8" y="203"/>
                </a:cxn>
                <a:cxn ang="0">
                  <a:pos x="9" y="202"/>
                </a:cxn>
                <a:cxn ang="0">
                  <a:pos x="11" y="200"/>
                </a:cxn>
                <a:cxn ang="0">
                  <a:pos x="11" y="200"/>
                </a:cxn>
                <a:cxn ang="0">
                  <a:pos x="28" y="174"/>
                </a:cxn>
                <a:cxn ang="0">
                  <a:pos x="45" y="149"/>
                </a:cxn>
                <a:cxn ang="0">
                  <a:pos x="64" y="126"/>
                </a:cxn>
                <a:cxn ang="0">
                  <a:pos x="84" y="102"/>
                </a:cxn>
                <a:cxn ang="0">
                  <a:pos x="123" y="57"/>
                </a:cxn>
                <a:cxn ang="0">
                  <a:pos x="144" y="34"/>
                </a:cxn>
                <a:cxn ang="0">
                  <a:pos x="162" y="11"/>
                </a:cxn>
                <a:cxn ang="0">
                  <a:pos x="162" y="11"/>
                </a:cxn>
                <a:cxn ang="0">
                  <a:pos x="164" y="8"/>
                </a:cxn>
                <a:cxn ang="0">
                  <a:pos x="164" y="7"/>
                </a:cxn>
                <a:cxn ang="0">
                  <a:pos x="162" y="3"/>
                </a:cxn>
                <a:cxn ang="0">
                  <a:pos x="160" y="2"/>
                </a:cxn>
                <a:cxn ang="0">
                  <a:pos x="158" y="0"/>
                </a:cxn>
                <a:cxn ang="0">
                  <a:pos x="156" y="2"/>
                </a:cxn>
                <a:cxn ang="0">
                  <a:pos x="155" y="3"/>
                </a:cxn>
                <a:cxn ang="0">
                  <a:pos x="155" y="3"/>
                </a:cxn>
              </a:cxnLst>
              <a:rect l="0" t="0" r="r" b="b"/>
              <a:pathLst>
                <a:path w="164" h="203">
                  <a:moveTo>
                    <a:pt x="155" y="3"/>
                  </a:moveTo>
                  <a:lnTo>
                    <a:pt x="155" y="3"/>
                  </a:lnTo>
                  <a:lnTo>
                    <a:pt x="135" y="27"/>
                  </a:lnTo>
                  <a:lnTo>
                    <a:pt x="115" y="50"/>
                  </a:lnTo>
                  <a:lnTo>
                    <a:pt x="75" y="96"/>
                  </a:lnTo>
                  <a:lnTo>
                    <a:pt x="55" y="119"/>
                  </a:lnTo>
                  <a:lnTo>
                    <a:pt x="36" y="143"/>
                  </a:lnTo>
                  <a:lnTo>
                    <a:pt x="17" y="168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0" y="197"/>
                  </a:lnTo>
                  <a:lnTo>
                    <a:pt x="0" y="199"/>
                  </a:lnTo>
                  <a:lnTo>
                    <a:pt x="3" y="202"/>
                  </a:lnTo>
                  <a:lnTo>
                    <a:pt x="8" y="203"/>
                  </a:lnTo>
                  <a:lnTo>
                    <a:pt x="9" y="202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28" y="174"/>
                  </a:lnTo>
                  <a:lnTo>
                    <a:pt x="45" y="149"/>
                  </a:lnTo>
                  <a:lnTo>
                    <a:pt x="64" y="126"/>
                  </a:lnTo>
                  <a:lnTo>
                    <a:pt x="84" y="102"/>
                  </a:lnTo>
                  <a:lnTo>
                    <a:pt x="123" y="57"/>
                  </a:lnTo>
                  <a:lnTo>
                    <a:pt x="144" y="34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8"/>
                  </a:lnTo>
                  <a:lnTo>
                    <a:pt x="164" y="7"/>
                  </a:lnTo>
                  <a:lnTo>
                    <a:pt x="162" y="3"/>
                  </a:lnTo>
                  <a:lnTo>
                    <a:pt x="160" y="2"/>
                  </a:lnTo>
                  <a:lnTo>
                    <a:pt x="158" y="0"/>
                  </a:lnTo>
                  <a:lnTo>
                    <a:pt x="156" y="2"/>
                  </a:lnTo>
                  <a:lnTo>
                    <a:pt x="155" y="3"/>
                  </a:lnTo>
                  <a:lnTo>
                    <a:pt x="15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2" name="Freeform 504"/>
            <p:cNvSpPr/>
            <p:nvPr/>
          </p:nvSpPr>
          <p:spPr bwMode="auto">
            <a:xfrm>
              <a:off x="3446463" y="1190625"/>
              <a:ext cx="82550" cy="96838"/>
            </a:xfrm>
            <a:custGeom>
              <a:avLst/>
              <a:gdLst/>
              <a:ahLst/>
              <a:cxnLst>
                <a:cxn ang="0">
                  <a:pos x="202" y="1"/>
                </a:cxn>
                <a:cxn ang="0">
                  <a:pos x="202" y="1"/>
                </a:cxn>
                <a:cxn ang="0">
                  <a:pos x="173" y="24"/>
                </a:cxn>
                <a:cxn ang="0">
                  <a:pos x="145" y="50"/>
                </a:cxn>
                <a:cxn ang="0">
                  <a:pos x="119" y="77"/>
                </a:cxn>
                <a:cxn ang="0">
                  <a:pos x="107" y="92"/>
                </a:cxn>
                <a:cxn ang="0">
                  <a:pos x="96" y="106"/>
                </a:cxn>
                <a:cxn ang="0">
                  <a:pos x="96" y="106"/>
                </a:cxn>
                <a:cxn ang="0">
                  <a:pos x="84" y="122"/>
                </a:cxn>
                <a:cxn ang="0">
                  <a:pos x="71" y="137"/>
                </a:cxn>
                <a:cxn ang="0">
                  <a:pos x="45" y="169"/>
                </a:cxn>
                <a:cxn ang="0">
                  <a:pos x="33" y="184"/>
                </a:cxn>
                <a:cxn ang="0">
                  <a:pos x="21" y="200"/>
                </a:cxn>
                <a:cxn ang="0">
                  <a:pos x="11" y="217"/>
                </a:cxn>
                <a:cxn ang="0">
                  <a:pos x="1" y="235"/>
                </a:cxn>
                <a:cxn ang="0">
                  <a:pos x="1" y="235"/>
                </a:cxn>
                <a:cxn ang="0">
                  <a:pos x="0" y="238"/>
                </a:cxn>
                <a:cxn ang="0">
                  <a:pos x="0" y="239"/>
                </a:cxn>
                <a:cxn ang="0">
                  <a:pos x="4" y="243"/>
                </a:cxn>
                <a:cxn ang="0">
                  <a:pos x="5" y="245"/>
                </a:cxn>
                <a:cxn ang="0">
                  <a:pos x="8" y="245"/>
                </a:cxn>
                <a:cxn ang="0">
                  <a:pos x="9" y="243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18" y="225"/>
                </a:cxn>
                <a:cxn ang="0">
                  <a:pos x="28" y="211"/>
                </a:cxn>
                <a:cxn ang="0">
                  <a:pos x="38" y="196"/>
                </a:cxn>
                <a:cxn ang="0">
                  <a:pos x="50" y="182"/>
                </a:cxn>
                <a:cxn ang="0">
                  <a:pos x="72" y="156"/>
                </a:cxn>
                <a:cxn ang="0">
                  <a:pos x="94" y="128"/>
                </a:cxn>
                <a:cxn ang="0">
                  <a:pos x="94" y="128"/>
                </a:cxn>
                <a:cxn ang="0">
                  <a:pos x="119" y="95"/>
                </a:cxn>
                <a:cxn ang="0">
                  <a:pos x="147" y="65"/>
                </a:cxn>
                <a:cxn ang="0">
                  <a:pos x="175" y="37"/>
                </a:cxn>
                <a:cxn ang="0">
                  <a:pos x="191" y="24"/>
                </a:cxn>
                <a:cxn ang="0">
                  <a:pos x="207" y="10"/>
                </a:cxn>
                <a:cxn ang="0">
                  <a:pos x="207" y="10"/>
                </a:cxn>
                <a:cxn ang="0">
                  <a:pos x="208" y="9"/>
                </a:cxn>
                <a:cxn ang="0">
                  <a:pos x="209" y="7"/>
                </a:cxn>
                <a:cxn ang="0">
                  <a:pos x="208" y="3"/>
                </a:cxn>
                <a:cxn ang="0">
                  <a:pos x="207" y="1"/>
                </a:cxn>
                <a:cxn ang="0">
                  <a:pos x="205" y="0"/>
                </a:cxn>
                <a:cxn ang="0">
                  <a:pos x="203" y="0"/>
                </a:cxn>
                <a:cxn ang="0">
                  <a:pos x="202" y="1"/>
                </a:cxn>
                <a:cxn ang="0">
                  <a:pos x="202" y="1"/>
                </a:cxn>
              </a:cxnLst>
              <a:rect l="0" t="0" r="r" b="b"/>
              <a:pathLst>
                <a:path w="209" h="245">
                  <a:moveTo>
                    <a:pt x="202" y="1"/>
                  </a:moveTo>
                  <a:lnTo>
                    <a:pt x="202" y="1"/>
                  </a:lnTo>
                  <a:lnTo>
                    <a:pt x="173" y="24"/>
                  </a:lnTo>
                  <a:lnTo>
                    <a:pt x="145" y="50"/>
                  </a:lnTo>
                  <a:lnTo>
                    <a:pt x="119" y="77"/>
                  </a:lnTo>
                  <a:lnTo>
                    <a:pt x="107" y="92"/>
                  </a:lnTo>
                  <a:lnTo>
                    <a:pt x="96" y="106"/>
                  </a:lnTo>
                  <a:lnTo>
                    <a:pt x="96" y="106"/>
                  </a:lnTo>
                  <a:lnTo>
                    <a:pt x="84" y="122"/>
                  </a:lnTo>
                  <a:lnTo>
                    <a:pt x="71" y="137"/>
                  </a:lnTo>
                  <a:lnTo>
                    <a:pt x="45" y="169"/>
                  </a:lnTo>
                  <a:lnTo>
                    <a:pt x="33" y="184"/>
                  </a:lnTo>
                  <a:lnTo>
                    <a:pt x="21" y="200"/>
                  </a:lnTo>
                  <a:lnTo>
                    <a:pt x="11" y="217"/>
                  </a:lnTo>
                  <a:lnTo>
                    <a:pt x="1" y="235"/>
                  </a:lnTo>
                  <a:lnTo>
                    <a:pt x="1" y="235"/>
                  </a:lnTo>
                  <a:lnTo>
                    <a:pt x="0" y="238"/>
                  </a:lnTo>
                  <a:lnTo>
                    <a:pt x="0" y="239"/>
                  </a:lnTo>
                  <a:lnTo>
                    <a:pt x="4" y="243"/>
                  </a:lnTo>
                  <a:lnTo>
                    <a:pt x="5" y="245"/>
                  </a:lnTo>
                  <a:lnTo>
                    <a:pt x="8" y="245"/>
                  </a:lnTo>
                  <a:lnTo>
                    <a:pt x="9" y="243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18" y="225"/>
                  </a:lnTo>
                  <a:lnTo>
                    <a:pt x="28" y="211"/>
                  </a:lnTo>
                  <a:lnTo>
                    <a:pt x="38" y="196"/>
                  </a:lnTo>
                  <a:lnTo>
                    <a:pt x="50" y="182"/>
                  </a:lnTo>
                  <a:lnTo>
                    <a:pt x="72" y="156"/>
                  </a:lnTo>
                  <a:lnTo>
                    <a:pt x="94" y="128"/>
                  </a:lnTo>
                  <a:lnTo>
                    <a:pt x="94" y="128"/>
                  </a:lnTo>
                  <a:lnTo>
                    <a:pt x="119" y="95"/>
                  </a:lnTo>
                  <a:lnTo>
                    <a:pt x="147" y="65"/>
                  </a:lnTo>
                  <a:lnTo>
                    <a:pt x="175" y="37"/>
                  </a:lnTo>
                  <a:lnTo>
                    <a:pt x="191" y="24"/>
                  </a:lnTo>
                  <a:lnTo>
                    <a:pt x="207" y="10"/>
                  </a:lnTo>
                  <a:lnTo>
                    <a:pt x="207" y="10"/>
                  </a:lnTo>
                  <a:lnTo>
                    <a:pt x="208" y="9"/>
                  </a:lnTo>
                  <a:lnTo>
                    <a:pt x="209" y="7"/>
                  </a:lnTo>
                  <a:lnTo>
                    <a:pt x="208" y="3"/>
                  </a:lnTo>
                  <a:lnTo>
                    <a:pt x="207" y="1"/>
                  </a:lnTo>
                  <a:lnTo>
                    <a:pt x="205" y="0"/>
                  </a:lnTo>
                  <a:lnTo>
                    <a:pt x="203" y="0"/>
                  </a:lnTo>
                  <a:lnTo>
                    <a:pt x="202" y="1"/>
                  </a:lnTo>
                  <a:lnTo>
                    <a:pt x="20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3" name="Freeform 505"/>
            <p:cNvSpPr/>
            <p:nvPr/>
          </p:nvSpPr>
          <p:spPr bwMode="auto">
            <a:xfrm>
              <a:off x="3448051" y="1246188"/>
              <a:ext cx="66675" cy="82550"/>
            </a:xfrm>
            <a:custGeom>
              <a:avLst/>
              <a:gdLst/>
              <a:ahLst/>
              <a:cxnLst>
                <a:cxn ang="0">
                  <a:pos x="157" y="3"/>
                </a:cxn>
                <a:cxn ang="0">
                  <a:pos x="157" y="3"/>
                </a:cxn>
                <a:cxn ang="0">
                  <a:pos x="136" y="32"/>
                </a:cxn>
                <a:cxn ang="0">
                  <a:pos x="115" y="60"/>
                </a:cxn>
                <a:cxn ang="0">
                  <a:pos x="94" y="89"/>
                </a:cxn>
                <a:cxn ang="0">
                  <a:pos x="84" y="102"/>
                </a:cxn>
                <a:cxn ang="0">
                  <a:pos x="71" y="115"/>
                </a:cxn>
                <a:cxn ang="0">
                  <a:pos x="71" y="115"/>
                </a:cxn>
                <a:cxn ang="0">
                  <a:pos x="52" y="134"/>
                </a:cxn>
                <a:cxn ang="0">
                  <a:pos x="34" y="155"/>
                </a:cxn>
                <a:cxn ang="0">
                  <a:pos x="16" y="176"/>
                </a:cxn>
                <a:cxn ang="0">
                  <a:pos x="8" y="186"/>
                </a:cxn>
                <a:cxn ang="0">
                  <a:pos x="1" y="196"/>
                </a:cxn>
                <a:cxn ang="0">
                  <a:pos x="1" y="196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3" y="204"/>
                </a:cxn>
                <a:cxn ang="0">
                  <a:pos x="7" y="206"/>
                </a:cxn>
                <a:cxn ang="0">
                  <a:pos x="9" y="204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20" y="190"/>
                </a:cxn>
                <a:cxn ang="0">
                  <a:pos x="29" y="178"/>
                </a:cxn>
                <a:cxn ang="0">
                  <a:pos x="50" y="155"/>
                </a:cxn>
                <a:cxn ang="0">
                  <a:pos x="72" y="131"/>
                </a:cxn>
                <a:cxn ang="0">
                  <a:pos x="93" y="109"/>
                </a:cxn>
                <a:cxn ang="0">
                  <a:pos x="93" y="109"/>
                </a:cxn>
                <a:cxn ang="0">
                  <a:pos x="112" y="84"/>
                </a:cxn>
                <a:cxn ang="0">
                  <a:pos x="131" y="59"/>
                </a:cxn>
                <a:cxn ang="0">
                  <a:pos x="148" y="34"/>
                </a:cxn>
                <a:cxn ang="0">
                  <a:pos x="166" y="8"/>
                </a:cxn>
                <a:cxn ang="0">
                  <a:pos x="166" y="8"/>
                </a:cxn>
                <a:cxn ang="0">
                  <a:pos x="167" y="7"/>
                </a:cxn>
                <a:cxn ang="0">
                  <a:pos x="167" y="4"/>
                </a:cxn>
                <a:cxn ang="0">
                  <a:pos x="166" y="3"/>
                </a:cxn>
                <a:cxn ang="0">
                  <a:pos x="165" y="2"/>
                </a:cxn>
                <a:cxn ang="0">
                  <a:pos x="161" y="0"/>
                </a:cxn>
                <a:cxn ang="0">
                  <a:pos x="158" y="2"/>
                </a:cxn>
                <a:cxn ang="0">
                  <a:pos x="157" y="3"/>
                </a:cxn>
                <a:cxn ang="0">
                  <a:pos x="157" y="3"/>
                </a:cxn>
              </a:cxnLst>
              <a:rect l="0" t="0" r="r" b="b"/>
              <a:pathLst>
                <a:path w="167" h="206">
                  <a:moveTo>
                    <a:pt x="157" y="3"/>
                  </a:moveTo>
                  <a:lnTo>
                    <a:pt x="157" y="3"/>
                  </a:lnTo>
                  <a:lnTo>
                    <a:pt x="136" y="32"/>
                  </a:lnTo>
                  <a:lnTo>
                    <a:pt x="115" y="60"/>
                  </a:lnTo>
                  <a:lnTo>
                    <a:pt x="94" y="89"/>
                  </a:lnTo>
                  <a:lnTo>
                    <a:pt x="84" y="102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52" y="134"/>
                  </a:lnTo>
                  <a:lnTo>
                    <a:pt x="34" y="155"/>
                  </a:lnTo>
                  <a:lnTo>
                    <a:pt x="16" y="176"/>
                  </a:lnTo>
                  <a:lnTo>
                    <a:pt x="8" y="186"/>
                  </a:lnTo>
                  <a:lnTo>
                    <a:pt x="1" y="196"/>
                  </a:lnTo>
                  <a:lnTo>
                    <a:pt x="1" y="196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3" y="204"/>
                  </a:lnTo>
                  <a:lnTo>
                    <a:pt x="7" y="206"/>
                  </a:lnTo>
                  <a:lnTo>
                    <a:pt x="9" y="204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20" y="190"/>
                  </a:lnTo>
                  <a:lnTo>
                    <a:pt x="29" y="178"/>
                  </a:lnTo>
                  <a:lnTo>
                    <a:pt x="50" y="155"/>
                  </a:lnTo>
                  <a:lnTo>
                    <a:pt x="72" y="131"/>
                  </a:lnTo>
                  <a:lnTo>
                    <a:pt x="93" y="109"/>
                  </a:lnTo>
                  <a:lnTo>
                    <a:pt x="93" y="109"/>
                  </a:lnTo>
                  <a:lnTo>
                    <a:pt x="112" y="84"/>
                  </a:lnTo>
                  <a:lnTo>
                    <a:pt x="131" y="59"/>
                  </a:lnTo>
                  <a:lnTo>
                    <a:pt x="148" y="34"/>
                  </a:lnTo>
                  <a:lnTo>
                    <a:pt x="166" y="8"/>
                  </a:lnTo>
                  <a:lnTo>
                    <a:pt x="166" y="8"/>
                  </a:lnTo>
                  <a:lnTo>
                    <a:pt x="167" y="7"/>
                  </a:lnTo>
                  <a:lnTo>
                    <a:pt x="167" y="4"/>
                  </a:lnTo>
                  <a:lnTo>
                    <a:pt x="166" y="3"/>
                  </a:lnTo>
                  <a:lnTo>
                    <a:pt x="165" y="2"/>
                  </a:lnTo>
                  <a:lnTo>
                    <a:pt x="161" y="0"/>
                  </a:lnTo>
                  <a:lnTo>
                    <a:pt x="158" y="2"/>
                  </a:lnTo>
                  <a:lnTo>
                    <a:pt x="157" y="3"/>
                  </a:lnTo>
                  <a:lnTo>
                    <a:pt x="15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4" name="Freeform 506"/>
            <p:cNvSpPr/>
            <p:nvPr/>
          </p:nvSpPr>
          <p:spPr bwMode="auto">
            <a:xfrm>
              <a:off x="3448051" y="1282700"/>
              <a:ext cx="73025" cy="90488"/>
            </a:xfrm>
            <a:custGeom>
              <a:avLst/>
              <a:gdLst/>
              <a:ahLst/>
              <a:cxnLst>
                <a:cxn ang="0">
                  <a:pos x="177" y="1"/>
                </a:cxn>
                <a:cxn ang="0">
                  <a:pos x="177" y="1"/>
                </a:cxn>
                <a:cxn ang="0">
                  <a:pos x="152" y="29"/>
                </a:cxn>
                <a:cxn ang="0">
                  <a:pos x="128" y="57"/>
                </a:cxn>
                <a:cxn ang="0">
                  <a:pos x="81" y="115"/>
                </a:cxn>
                <a:cxn ang="0">
                  <a:pos x="81" y="115"/>
                </a:cxn>
                <a:cxn ang="0">
                  <a:pos x="43" y="165"/>
                </a:cxn>
                <a:cxn ang="0">
                  <a:pos x="43" y="165"/>
                </a:cxn>
                <a:cxn ang="0">
                  <a:pos x="21" y="192"/>
                </a:cxn>
                <a:cxn ang="0">
                  <a:pos x="10" y="205"/>
                </a:cxn>
                <a:cxn ang="0">
                  <a:pos x="1" y="220"/>
                </a:cxn>
                <a:cxn ang="0">
                  <a:pos x="1" y="220"/>
                </a:cxn>
                <a:cxn ang="0">
                  <a:pos x="0" y="222"/>
                </a:cxn>
                <a:cxn ang="0">
                  <a:pos x="0" y="223"/>
                </a:cxn>
                <a:cxn ang="0">
                  <a:pos x="3" y="227"/>
                </a:cxn>
                <a:cxn ang="0">
                  <a:pos x="7" y="227"/>
                </a:cxn>
                <a:cxn ang="0">
                  <a:pos x="9" y="227"/>
                </a:cxn>
                <a:cxn ang="0">
                  <a:pos x="10" y="225"/>
                </a:cxn>
                <a:cxn ang="0">
                  <a:pos x="10" y="225"/>
                </a:cxn>
                <a:cxn ang="0">
                  <a:pos x="18" y="213"/>
                </a:cxn>
                <a:cxn ang="0">
                  <a:pos x="29" y="201"/>
                </a:cxn>
                <a:cxn ang="0">
                  <a:pos x="38" y="191"/>
                </a:cxn>
                <a:cxn ang="0">
                  <a:pos x="47" y="179"/>
                </a:cxn>
                <a:cxn ang="0">
                  <a:pos x="47" y="179"/>
                </a:cxn>
                <a:cxn ang="0">
                  <a:pos x="71" y="146"/>
                </a:cxn>
                <a:cxn ang="0">
                  <a:pos x="95" y="116"/>
                </a:cxn>
                <a:cxn ang="0">
                  <a:pos x="95" y="116"/>
                </a:cxn>
                <a:cxn ang="0">
                  <a:pos x="139" y="61"/>
                </a:cxn>
                <a:cxn ang="0">
                  <a:pos x="161" y="35"/>
                </a:cxn>
                <a:cxn ang="0">
                  <a:pos x="184" y="9"/>
                </a:cxn>
                <a:cxn ang="0">
                  <a:pos x="184" y="9"/>
                </a:cxn>
                <a:cxn ang="0">
                  <a:pos x="186" y="8"/>
                </a:cxn>
                <a:cxn ang="0">
                  <a:pos x="186" y="5"/>
                </a:cxn>
                <a:cxn ang="0">
                  <a:pos x="184" y="1"/>
                </a:cxn>
                <a:cxn ang="0">
                  <a:pos x="181" y="0"/>
                </a:cxn>
                <a:cxn ang="0">
                  <a:pos x="179" y="0"/>
                </a:cxn>
                <a:cxn ang="0">
                  <a:pos x="177" y="1"/>
                </a:cxn>
                <a:cxn ang="0">
                  <a:pos x="177" y="1"/>
                </a:cxn>
              </a:cxnLst>
              <a:rect l="0" t="0" r="r" b="b"/>
              <a:pathLst>
                <a:path w="186" h="227">
                  <a:moveTo>
                    <a:pt x="177" y="1"/>
                  </a:moveTo>
                  <a:lnTo>
                    <a:pt x="177" y="1"/>
                  </a:lnTo>
                  <a:lnTo>
                    <a:pt x="152" y="29"/>
                  </a:lnTo>
                  <a:lnTo>
                    <a:pt x="128" y="57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43" y="165"/>
                  </a:lnTo>
                  <a:lnTo>
                    <a:pt x="43" y="165"/>
                  </a:lnTo>
                  <a:lnTo>
                    <a:pt x="21" y="192"/>
                  </a:lnTo>
                  <a:lnTo>
                    <a:pt x="10" y="205"/>
                  </a:lnTo>
                  <a:lnTo>
                    <a:pt x="1" y="220"/>
                  </a:lnTo>
                  <a:lnTo>
                    <a:pt x="1" y="220"/>
                  </a:lnTo>
                  <a:lnTo>
                    <a:pt x="0" y="222"/>
                  </a:lnTo>
                  <a:lnTo>
                    <a:pt x="0" y="223"/>
                  </a:lnTo>
                  <a:lnTo>
                    <a:pt x="3" y="227"/>
                  </a:lnTo>
                  <a:lnTo>
                    <a:pt x="7" y="227"/>
                  </a:lnTo>
                  <a:lnTo>
                    <a:pt x="9" y="227"/>
                  </a:lnTo>
                  <a:lnTo>
                    <a:pt x="10" y="225"/>
                  </a:lnTo>
                  <a:lnTo>
                    <a:pt x="10" y="225"/>
                  </a:lnTo>
                  <a:lnTo>
                    <a:pt x="18" y="213"/>
                  </a:lnTo>
                  <a:lnTo>
                    <a:pt x="29" y="201"/>
                  </a:lnTo>
                  <a:lnTo>
                    <a:pt x="38" y="191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71" y="146"/>
                  </a:lnTo>
                  <a:lnTo>
                    <a:pt x="95" y="116"/>
                  </a:lnTo>
                  <a:lnTo>
                    <a:pt x="95" y="116"/>
                  </a:lnTo>
                  <a:lnTo>
                    <a:pt x="139" y="61"/>
                  </a:lnTo>
                  <a:lnTo>
                    <a:pt x="161" y="35"/>
                  </a:lnTo>
                  <a:lnTo>
                    <a:pt x="184" y="9"/>
                  </a:lnTo>
                  <a:lnTo>
                    <a:pt x="184" y="9"/>
                  </a:lnTo>
                  <a:lnTo>
                    <a:pt x="186" y="8"/>
                  </a:lnTo>
                  <a:lnTo>
                    <a:pt x="186" y="5"/>
                  </a:lnTo>
                  <a:lnTo>
                    <a:pt x="184" y="1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5" name="Freeform 507"/>
            <p:cNvSpPr/>
            <p:nvPr/>
          </p:nvSpPr>
          <p:spPr bwMode="auto">
            <a:xfrm>
              <a:off x="3452813" y="1331913"/>
              <a:ext cx="65088" cy="82550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63" y="116"/>
                </a:cxn>
                <a:cxn ang="0">
                  <a:pos x="63" y="116"/>
                </a:cxn>
                <a:cxn ang="0">
                  <a:pos x="44" y="136"/>
                </a:cxn>
                <a:cxn ang="0">
                  <a:pos x="27" y="157"/>
                </a:cxn>
                <a:cxn ang="0">
                  <a:pos x="19" y="168"/>
                </a:cxn>
                <a:cxn ang="0">
                  <a:pos x="12" y="178"/>
                </a:cxn>
                <a:cxn ang="0">
                  <a:pos x="5" y="190"/>
                </a:cxn>
                <a:cxn ang="0">
                  <a:pos x="0" y="202"/>
                </a:cxn>
                <a:cxn ang="0">
                  <a:pos x="0" y="202"/>
                </a:cxn>
                <a:cxn ang="0">
                  <a:pos x="0" y="204"/>
                </a:cxn>
                <a:cxn ang="0">
                  <a:pos x="0" y="207"/>
                </a:cxn>
                <a:cxn ang="0">
                  <a:pos x="1" y="208"/>
                </a:cxn>
                <a:cxn ang="0">
                  <a:pos x="4" y="208"/>
                </a:cxn>
                <a:cxn ang="0">
                  <a:pos x="8" y="208"/>
                </a:cxn>
                <a:cxn ang="0">
                  <a:pos x="9" y="207"/>
                </a:cxn>
                <a:cxn ang="0">
                  <a:pos x="10" y="206"/>
                </a:cxn>
                <a:cxn ang="0">
                  <a:pos x="10" y="206"/>
                </a:cxn>
                <a:cxn ang="0">
                  <a:pos x="17" y="191"/>
                </a:cxn>
                <a:cxn ang="0">
                  <a:pos x="25" y="178"/>
                </a:cxn>
                <a:cxn ang="0">
                  <a:pos x="34" y="167"/>
                </a:cxn>
                <a:cxn ang="0">
                  <a:pos x="43" y="153"/>
                </a:cxn>
                <a:cxn ang="0">
                  <a:pos x="64" y="130"/>
                </a:cxn>
                <a:cxn ang="0">
                  <a:pos x="83" y="106"/>
                </a:cxn>
                <a:cxn ang="0">
                  <a:pos x="83" y="106"/>
                </a:cxn>
                <a:cxn ang="0">
                  <a:pos x="162" y="10"/>
                </a:cxn>
                <a:cxn ang="0">
                  <a:pos x="162" y="10"/>
                </a:cxn>
                <a:cxn ang="0">
                  <a:pos x="162" y="8"/>
                </a:cxn>
                <a:cxn ang="0">
                  <a:pos x="163" y="6"/>
                </a:cxn>
                <a:cxn ang="0">
                  <a:pos x="161" y="2"/>
                </a:cxn>
                <a:cxn ang="0">
                  <a:pos x="159" y="0"/>
                </a:cxn>
                <a:cxn ang="0">
                  <a:pos x="157" y="0"/>
                </a:cxn>
                <a:cxn ang="0">
                  <a:pos x="155" y="0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208">
                  <a:moveTo>
                    <a:pt x="153" y="2"/>
                  </a:moveTo>
                  <a:lnTo>
                    <a:pt x="153" y="2"/>
                  </a:lnTo>
                  <a:lnTo>
                    <a:pt x="63" y="116"/>
                  </a:lnTo>
                  <a:lnTo>
                    <a:pt x="63" y="116"/>
                  </a:lnTo>
                  <a:lnTo>
                    <a:pt x="44" y="136"/>
                  </a:lnTo>
                  <a:lnTo>
                    <a:pt x="27" y="157"/>
                  </a:lnTo>
                  <a:lnTo>
                    <a:pt x="19" y="168"/>
                  </a:lnTo>
                  <a:lnTo>
                    <a:pt x="12" y="178"/>
                  </a:lnTo>
                  <a:lnTo>
                    <a:pt x="5" y="190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1" y="208"/>
                  </a:lnTo>
                  <a:lnTo>
                    <a:pt x="4" y="208"/>
                  </a:lnTo>
                  <a:lnTo>
                    <a:pt x="8" y="208"/>
                  </a:lnTo>
                  <a:lnTo>
                    <a:pt x="9" y="20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7" y="191"/>
                  </a:lnTo>
                  <a:lnTo>
                    <a:pt x="25" y="178"/>
                  </a:lnTo>
                  <a:lnTo>
                    <a:pt x="34" y="167"/>
                  </a:lnTo>
                  <a:lnTo>
                    <a:pt x="43" y="153"/>
                  </a:lnTo>
                  <a:lnTo>
                    <a:pt x="64" y="130"/>
                  </a:lnTo>
                  <a:lnTo>
                    <a:pt x="83" y="106"/>
                  </a:lnTo>
                  <a:lnTo>
                    <a:pt x="83" y="106"/>
                  </a:lnTo>
                  <a:lnTo>
                    <a:pt x="162" y="10"/>
                  </a:lnTo>
                  <a:lnTo>
                    <a:pt x="162" y="10"/>
                  </a:lnTo>
                  <a:lnTo>
                    <a:pt x="162" y="8"/>
                  </a:lnTo>
                  <a:lnTo>
                    <a:pt x="163" y="6"/>
                  </a:lnTo>
                  <a:lnTo>
                    <a:pt x="161" y="2"/>
                  </a:lnTo>
                  <a:lnTo>
                    <a:pt x="159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6" name="Freeform 508"/>
            <p:cNvSpPr/>
            <p:nvPr/>
          </p:nvSpPr>
          <p:spPr bwMode="auto">
            <a:xfrm>
              <a:off x="3446463" y="1387475"/>
              <a:ext cx="68263" cy="82550"/>
            </a:xfrm>
            <a:custGeom>
              <a:avLst/>
              <a:gdLst/>
              <a:ahLst/>
              <a:cxnLst>
                <a:cxn ang="0">
                  <a:pos x="162" y="3"/>
                </a:cxn>
                <a:cxn ang="0">
                  <a:pos x="162" y="3"/>
                </a:cxn>
                <a:cxn ang="0">
                  <a:pos x="120" y="51"/>
                </a:cxn>
                <a:cxn ang="0">
                  <a:pos x="80" y="101"/>
                </a:cxn>
                <a:cxn ang="0">
                  <a:pos x="39" y="151"/>
                </a:cxn>
                <a:cxn ang="0">
                  <a:pos x="1" y="202"/>
                </a:cxn>
                <a:cxn ang="0">
                  <a:pos x="1" y="202"/>
                </a:cxn>
                <a:cxn ang="0">
                  <a:pos x="0" y="204"/>
                </a:cxn>
                <a:cxn ang="0">
                  <a:pos x="0" y="206"/>
                </a:cxn>
                <a:cxn ang="0">
                  <a:pos x="1" y="208"/>
                </a:cxn>
                <a:cxn ang="0">
                  <a:pos x="3" y="210"/>
                </a:cxn>
                <a:cxn ang="0">
                  <a:pos x="7" y="210"/>
                </a:cxn>
                <a:cxn ang="0">
                  <a:pos x="9" y="210"/>
                </a:cxn>
                <a:cxn ang="0">
                  <a:pos x="11" y="207"/>
                </a:cxn>
                <a:cxn ang="0">
                  <a:pos x="11" y="207"/>
                </a:cxn>
                <a:cxn ang="0">
                  <a:pos x="50" y="157"/>
                </a:cxn>
                <a:cxn ang="0">
                  <a:pos x="89" y="108"/>
                </a:cxn>
                <a:cxn ang="0">
                  <a:pos x="128" y="59"/>
                </a:cxn>
                <a:cxn ang="0">
                  <a:pos x="170" y="11"/>
                </a:cxn>
                <a:cxn ang="0">
                  <a:pos x="170" y="11"/>
                </a:cxn>
                <a:cxn ang="0">
                  <a:pos x="171" y="8"/>
                </a:cxn>
                <a:cxn ang="0">
                  <a:pos x="171" y="7"/>
                </a:cxn>
                <a:cxn ang="0">
                  <a:pos x="169" y="3"/>
                </a:cxn>
                <a:cxn ang="0">
                  <a:pos x="166" y="0"/>
                </a:cxn>
                <a:cxn ang="0">
                  <a:pos x="164" y="2"/>
                </a:cxn>
                <a:cxn ang="0">
                  <a:pos x="162" y="3"/>
                </a:cxn>
                <a:cxn ang="0">
                  <a:pos x="162" y="3"/>
                </a:cxn>
              </a:cxnLst>
              <a:rect l="0" t="0" r="r" b="b"/>
              <a:pathLst>
                <a:path w="171" h="210">
                  <a:moveTo>
                    <a:pt x="162" y="3"/>
                  </a:moveTo>
                  <a:lnTo>
                    <a:pt x="162" y="3"/>
                  </a:lnTo>
                  <a:lnTo>
                    <a:pt x="120" y="51"/>
                  </a:lnTo>
                  <a:lnTo>
                    <a:pt x="80" y="101"/>
                  </a:lnTo>
                  <a:lnTo>
                    <a:pt x="39" y="151"/>
                  </a:lnTo>
                  <a:lnTo>
                    <a:pt x="1" y="202"/>
                  </a:lnTo>
                  <a:lnTo>
                    <a:pt x="1" y="202"/>
                  </a:lnTo>
                  <a:lnTo>
                    <a:pt x="0" y="204"/>
                  </a:lnTo>
                  <a:lnTo>
                    <a:pt x="0" y="206"/>
                  </a:lnTo>
                  <a:lnTo>
                    <a:pt x="1" y="208"/>
                  </a:lnTo>
                  <a:lnTo>
                    <a:pt x="3" y="210"/>
                  </a:lnTo>
                  <a:lnTo>
                    <a:pt x="7" y="210"/>
                  </a:lnTo>
                  <a:lnTo>
                    <a:pt x="9" y="210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50" y="157"/>
                  </a:lnTo>
                  <a:lnTo>
                    <a:pt x="89" y="108"/>
                  </a:lnTo>
                  <a:lnTo>
                    <a:pt x="128" y="59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1" y="8"/>
                  </a:lnTo>
                  <a:lnTo>
                    <a:pt x="171" y="7"/>
                  </a:lnTo>
                  <a:lnTo>
                    <a:pt x="169" y="3"/>
                  </a:lnTo>
                  <a:lnTo>
                    <a:pt x="166" y="0"/>
                  </a:lnTo>
                  <a:lnTo>
                    <a:pt x="164" y="2"/>
                  </a:lnTo>
                  <a:lnTo>
                    <a:pt x="162" y="3"/>
                  </a:lnTo>
                  <a:lnTo>
                    <a:pt x="16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7" name="Freeform 509"/>
            <p:cNvSpPr/>
            <p:nvPr/>
          </p:nvSpPr>
          <p:spPr bwMode="auto">
            <a:xfrm>
              <a:off x="3433763" y="1431925"/>
              <a:ext cx="76200" cy="93663"/>
            </a:xfrm>
            <a:custGeom>
              <a:avLst/>
              <a:gdLst/>
              <a:ahLst/>
              <a:cxnLst>
                <a:cxn ang="0">
                  <a:pos x="183" y="3"/>
                </a:cxn>
                <a:cxn ang="0">
                  <a:pos x="183" y="3"/>
                </a:cxn>
                <a:cxn ang="0">
                  <a:pos x="174" y="16"/>
                </a:cxn>
                <a:cxn ang="0">
                  <a:pos x="162" y="28"/>
                </a:cxn>
                <a:cxn ang="0">
                  <a:pos x="139" y="51"/>
                </a:cxn>
                <a:cxn ang="0">
                  <a:pos x="139" y="51"/>
                </a:cxn>
                <a:cxn ang="0">
                  <a:pos x="115" y="78"/>
                </a:cxn>
                <a:cxn ang="0">
                  <a:pos x="92" y="106"/>
                </a:cxn>
                <a:cxn ang="0">
                  <a:pos x="92" y="106"/>
                </a:cxn>
                <a:cxn ang="0">
                  <a:pos x="68" y="135"/>
                </a:cxn>
                <a:cxn ang="0">
                  <a:pos x="43" y="165"/>
                </a:cxn>
                <a:cxn ang="0">
                  <a:pos x="31" y="180"/>
                </a:cxn>
                <a:cxn ang="0">
                  <a:pos x="21" y="194"/>
                </a:cxn>
                <a:cxn ang="0">
                  <a:pos x="11" y="211"/>
                </a:cxn>
                <a:cxn ang="0">
                  <a:pos x="0" y="228"/>
                </a:cxn>
                <a:cxn ang="0">
                  <a:pos x="0" y="228"/>
                </a:cxn>
                <a:cxn ang="0">
                  <a:pos x="0" y="231"/>
                </a:cxn>
                <a:cxn ang="0">
                  <a:pos x="0" y="232"/>
                </a:cxn>
                <a:cxn ang="0">
                  <a:pos x="3" y="236"/>
                </a:cxn>
                <a:cxn ang="0">
                  <a:pos x="7" y="236"/>
                </a:cxn>
                <a:cxn ang="0">
                  <a:pos x="9" y="236"/>
                </a:cxn>
                <a:cxn ang="0">
                  <a:pos x="11" y="233"/>
                </a:cxn>
                <a:cxn ang="0">
                  <a:pos x="11" y="233"/>
                </a:cxn>
                <a:cxn ang="0">
                  <a:pos x="20" y="218"/>
                </a:cxn>
                <a:cxn ang="0">
                  <a:pos x="29" y="202"/>
                </a:cxn>
                <a:cxn ang="0">
                  <a:pos x="39" y="187"/>
                </a:cxn>
                <a:cxn ang="0">
                  <a:pos x="51" y="174"/>
                </a:cxn>
                <a:cxn ang="0">
                  <a:pos x="73" y="147"/>
                </a:cxn>
                <a:cxn ang="0">
                  <a:pos x="96" y="119"/>
                </a:cxn>
                <a:cxn ang="0">
                  <a:pos x="96" y="119"/>
                </a:cxn>
                <a:cxn ang="0">
                  <a:pos x="110" y="102"/>
                </a:cxn>
                <a:cxn ang="0">
                  <a:pos x="124" y="84"/>
                </a:cxn>
                <a:cxn ang="0">
                  <a:pos x="154" y="51"/>
                </a:cxn>
                <a:cxn ang="0">
                  <a:pos x="154" y="51"/>
                </a:cxn>
                <a:cxn ang="0">
                  <a:pos x="175" y="32"/>
                </a:cxn>
                <a:cxn ang="0">
                  <a:pos x="184" y="21"/>
                </a:cxn>
                <a:cxn ang="0">
                  <a:pos x="194" y="8"/>
                </a:cxn>
                <a:cxn ang="0">
                  <a:pos x="194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2"/>
                </a:cxn>
                <a:cxn ang="0">
                  <a:pos x="187" y="0"/>
                </a:cxn>
                <a:cxn ang="0">
                  <a:pos x="184" y="2"/>
                </a:cxn>
                <a:cxn ang="0">
                  <a:pos x="183" y="3"/>
                </a:cxn>
                <a:cxn ang="0">
                  <a:pos x="183" y="3"/>
                </a:cxn>
              </a:cxnLst>
              <a:rect l="0" t="0" r="r" b="b"/>
              <a:pathLst>
                <a:path w="194" h="236">
                  <a:moveTo>
                    <a:pt x="183" y="3"/>
                  </a:moveTo>
                  <a:lnTo>
                    <a:pt x="183" y="3"/>
                  </a:lnTo>
                  <a:lnTo>
                    <a:pt x="174" y="16"/>
                  </a:lnTo>
                  <a:lnTo>
                    <a:pt x="162" y="28"/>
                  </a:lnTo>
                  <a:lnTo>
                    <a:pt x="139" y="51"/>
                  </a:lnTo>
                  <a:lnTo>
                    <a:pt x="139" y="51"/>
                  </a:lnTo>
                  <a:lnTo>
                    <a:pt x="115" y="78"/>
                  </a:lnTo>
                  <a:lnTo>
                    <a:pt x="92" y="106"/>
                  </a:lnTo>
                  <a:lnTo>
                    <a:pt x="92" y="106"/>
                  </a:lnTo>
                  <a:lnTo>
                    <a:pt x="68" y="135"/>
                  </a:lnTo>
                  <a:lnTo>
                    <a:pt x="43" y="165"/>
                  </a:lnTo>
                  <a:lnTo>
                    <a:pt x="31" y="180"/>
                  </a:lnTo>
                  <a:lnTo>
                    <a:pt x="21" y="194"/>
                  </a:lnTo>
                  <a:lnTo>
                    <a:pt x="11" y="211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0" y="231"/>
                  </a:lnTo>
                  <a:lnTo>
                    <a:pt x="0" y="232"/>
                  </a:lnTo>
                  <a:lnTo>
                    <a:pt x="3" y="236"/>
                  </a:lnTo>
                  <a:lnTo>
                    <a:pt x="7" y="236"/>
                  </a:lnTo>
                  <a:lnTo>
                    <a:pt x="9" y="236"/>
                  </a:lnTo>
                  <a:lnTo>
                    <a:pt x="11" y="233"/>
                  </a:lnTo>
                  <a:lnTo>
                    <a:pt x="11" y="233"/>
                  </a:lnTo>
                  <a:lnTo>
                    <a:pt x="20" y="218"/>
                  </a:lnTo>
                  <a:lnTo>
                    <a:pt x="29" y="202"/>
                  </a:lnTo>
                  <a:lnTo>
                    <a:pt x="39" y="187"/>
                  </a:lnTo>
                  <a:lnTo>
                    <a:pt x="51" y="174"/>
                  </a:lnTo>
                  <a:lnTo>
                    <a:pt x="73" y="147"/>
                  </a:lnTo>
                  <a:lnTo>
                    <a:pt x="96" y="119"/>
                  </a:lnTo>
                  <a:lnTo>
                    <a:pt x="96" y="119"/>
                  </a:lnTo>
                  <a:lnTo>
                    <a:pt x="110" y="102"/>
                  </a:lnTo>
                  <a:lnTo>
                    <a:pt x="124" y="84"/>
                  </a:lnTo>
                  <a:lnTo>
                    <a:pt x="154" y="51"/>
                  </a:lnTo>
                  <a:lnTo>
                    <a:pt x="154" y="51"/>
                  </a:lnTo>
                  <a:lnTo>
                    <a:pt x="175" y="32"/>
                  </a:lnTo>
                  <a:lnTo>
                    <a:pt x="184" y="21"/>
                  </a:lnTo>
                  <a:lnTo>
                    <a:pt x="194" y="8"/>
                  </a:lnTo>
                  <a:lnTo>
                    <a:pt x="194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2"/>
                  </a:lnTo>
                  <a:lnTo>
                    <a:pt x="187" y="0"/>
                  </a:lnTo>
                  <a:lnTo>
                    <a:pt x="184" y="2"/>
                  </a:lnTo>
                  <a:lnTo>
                    <a:pt x="183" y="3"/>
                  </a:lnTo>
                  <a:lnTo>
                    <a:pt x="18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8" name="Freeform 510"/>
            <p:cNvSpPr/>
            <p:nvPr/>
          </p:nvSpPr>
          <p:spPr bwMode="auto">
            <a:xfrm>
              <a:off x="3438526" y="1466850"/>
              <a:ext cx="76200" cy="87313"/>
            </a:xfrm>
            <a:custGeom>
              <a:avLst/>
              <a:gdLst/>
              <a:ahLst/>
              <a:cxnLst>
                <a:cxn ang="0">
                  <a:pos x="179" y="3"/>
                </a:cxn>
                <a:cxn ang="0">
                  <a:pos x="179" y="3"/>
                </a:cxn>
                <a:cxn ang="0">
                  <a:pos x="158" y="37"/>
                </a:cxn>
                <a:cxn ang="0">
                  <a:pos x="136" y="69"/>
                </a:cxn>
                <a:cxn ang="0">
                  <a:pos x="112" y="101"/>
                </a:cxn>
                <a:cxn ang="0">
                  <a:pos x="99" y="116"/>
                </a:cxn>
                <a:cxn ang="0">
                  <a:pos x="86" y="132"/>
                </a:cxn>
                <a:cxn ang="0">
                  <a:pos x="86" y="132"/>
                </a:cxn>
                <a:cxn ang="0">
                  <a:pos x="74" y="144"/>
                </a:cxn>
                <a:cxn ang="0">
                  <a:pos x="61" y="156"/>
                </a:cxn>
                <a:cxn ang="0">
                  <a:pos x="34" y="177"/>
                </a:cxn>
                <a:cxn ang="0">
                  <a:pos x="34" y="177"/>
                </a:cxn>
                <a:cxn ang="0">
                  <a:pos x="23" y="183"/>
                </a:cxn>
                <a:cxn ang="0">
                  <a:pos x="14" y="190"/>
                </a:cxn>
                <a:cxn ang="0">
                  <a:pos x="6" y="198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1"/>
                </a:cxn>
                <a:cxn ang="0">
                  <a:pos x="0" y="213"/>
                </a:cxn>
                <a:cxn ang="0">
                  <a:pos x="2" y="216"/>
                </a:cxn>
                <a:cxn ang="0">
                  <a:pos x="6" y="217"/>
                </a:cxn>
                <a:cxn ang="0">
                  <a:pos x="8" y="216"/>
                </a:cxn>
                <a:cxn ang="0">
                  <a:pos x="10" y="213"/>
                </a:cxn>
                <a:cxn ang="0">
                  <a:pos x="10" y="213"/>
                </a:cxn>
                <a:cxn ang="0">
                  <a:pos x="14" y="208"/>
                </a:cxn>
                <a:cxn ang="0">
                  <a:pos x="19" y="201"/>
                </a:cxn>
                <a:cxn ang="0">
                  <a:pos x="31" y="191"/>
                </a:cxn>
                <a:cxn ang="0">
                  <a:pos x="44" y="182"/>
                </a:cxn>
                <a:cxn ang="0">
                  <a:pos x="57" y="173"/>
                </a:cxn>
                <a:cxn ang="0">
                  <a:pos x="57" y="173"/>
                </a:cxn>
                <a:cxn ang="0">
                  <a:pos x="70" y="162"/>
                </a:cxn>
                <a:cxn ang="0">
                  <a:pos x="83" y="150"/>
                </a:cxn>
                <a:cxn ang="0">
                  <a:pos x="95" y="139"/>
                </a:cxn>
                <a:cxn ang="0">
                  <a:pos x="106" y="127"/>
                </a:cxn>
                <a:cxn ang="0">
                  <a:pos x="106" y="127"/>
                </a:cxn>
                <a:cxn ang="0">
                  <a:pos x="129" y="98"/>
                </a:cxn>
                <a:cxn ang="0">
                  <a:pos x="150" y="69"/>
                </a:cxn>
                <a:cxn ang="0">
                  <a:pos x="170" y="39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89" y="7"/>
                </a:cxn>
                <a:cxn ang="0">
                  <a:pos x="189" y="4"/>
                </a:cxn>
                <a:cxn ang="0">
                  <a:pos x="187" y="0"/>
                </a:cxn>
                <a:cxn ang="0">
                  <a:pos x="183" y="0"/>
                </a:cxn>
                <a:cxn ang="0">
                  <a:pos x="180" y="1"/>
                </a:cxn>
                <a:cxn ang="0">
                  <a:pos x="179" y="3"/>
                </a:cxn>
                <a:cxn ang="0">
                  <a:pos x="179" y="3"/>
                </a:cxn>
              </a:cxnLst>
              <a:rect l="0" t="0" r="r" b="b"/>
              <a:pathLst>
                <a:path w="189" h="217">
                  <a:moveTo>
                    <a:pt x="179" y="3"/>
                  </a:moveTo>
                  <a:lnTo>
                    <a:pt x="179" y="3"/>
                  </a:lnTo>
                  <a:lnTo>
                    <a:pt x="158" y="37"/>
                  </a:lnTo>
                  <a:lnTo>
                    <a:pt x="136" y="69"/>
                  </a:lnTo>
                  <a:lnTo>
                    <a:pt x="112" y="101"/>
                  </a:lnTo>
                  <a:lnTo>
                    <a:pt x="99" y="116"/>
                  </a:lnTo>
                  <a:lnTo>
                    <a:pt x="86" y="132"/>
                  </a:lnTo>
                  <a:lnTo>
                    <a:pt x="86" y="132"/>
                  </a:lnTo>
                  <a:lnTo>
                    <a:pt x="74" y="144"/>
                  </a:lnTo>
                  <a:lnTo>
                    <a:pt x="61" y="156"/>
                  </a:lnTo>
                  <a:lnTo>
                    <a:pt x="34" y="177"/>
                  </a:lnTo>
                  <a:lnTo>
                    <a:pt x="34" y="177"/>
                  </a:lnTo>
                  <a:lnTo>
                    <a:pt x="23" y="183"/>
                  </a:lnTo>
                  <a:lnTo>
                    <a:pt x="14" y="190"/>
                  </a:lnTo>
                  <a:lnTo>
                    <a:pt x="6" y="198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1"/>
                  </a:lnTo>
                  <a:lnTo>
                    <a:pt x="0" y="213"/>
                  </a:lnTo>
                  <a:lnTo>
                    <a:pt x="2" y="216"/>
                  </a:lnTo>
                  <a:lnTo>
                    <a:pt x="6" y="217"/>
                  </a:lnTo>
                  <a:lnTo>
                    <a:pt x="8" y="216"/>
                  </a:lnTo>
                  <a:lnTo>
                    <a:pt x="10" y="213"/>
                  </a:lnTo>
                  <a:lnTo>
                    <a:pt x="10" y="213"/>
                  </a:lnTo>
                  <a:lnTo>
                    <a:pt x="14" y="208"/>
                  </a:lnTo>
                  <a:lnTo>
                    <a:pt x="19" y="201"/>
                  </a:lnTo>
                  <a:lnTo>
                    <a:pt x="31" y="191"/>
                  </a:lnTo>
                  <a:lnTo>
                    <a:pt x="44" y="182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70" y="162"/>
                  </a:lnTo>
                  <a:lnTo>
                    <a:pt x="83" y="150"/>
                  </a:lnTo>
                  <a:lnTo>
                    <a:pt x="95" y="139"/>
                  </a:lnTo>
                  <a:lnTo>
                    <a:pt x="106" y="127"/>
                  </a:lnTo>
                  <a:lnTo>
                    <a:pt x="106" y="127"/>
                  </a:lnTo>
                  <a:lnTo>
                    <a:pt x="129" y="98"/>
                  </a:lnTo>
                  <a:lnTo>
                    <a:pt x="150" y="69"/>
                  </a:lnTo>
                  <a:lnTo>
                    <a:pt x="170" y="39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89" y="7"/>
                  </a:lnTo>
                  <a:lnTo>
                    <a:pt x="189" y="4"/>
                  </a:lnTo>
                  <a:lnTo>
                    <a:pt x="187" y="0"/>
                  </a:lnTo>
                  <a:lnTo>
                    <a:pt x="183" y="0"/>
                  </a:lnTo>
                  <a:lnTo>
                    <a:pt x="180" y="1"/>
                  </a:lnTo>
                  <a:lnTo>
                    <a:pt x="179" y="3"/>
                  </a:lnTo>
                  <a:lnTo>
                    <a:pt x="17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799" name="Freeform 511"/>
            <p:cNvSpPr/>
            <p:nvPr/>
          </p:nvSpPr>
          <p:spPr bwMode="auto">
            <a:xfrm>
              <a:off x="3465513" y="1516063"/>
              <a:ext cx="52388" cy="65088"/>
            </a:xfrm>
            <a:custGeom>
              <a:avLst/>
              <a:gdLst/>
              <a:ahLst/>
              <a:cxnLst>
                <a:cxn ang="0">
                  <a:pos x="119" y="1"/>
                </a:cxn>
                <a:cxn ang="0">
                  <a:pos x="119" y="1"/>
                </a:cxn>
                <a:cxn ang="0">
                  <a:pos x="85" y="34"/>
                </a:cxn>
                <a:cxn ang="0">
                  <a:pos x="68" y="51"/>
                </a:cxn>
                <a:cxn ang="0">
                  <a:pos x="52" y="69"/>
                </a:cxn>
                <a:cxn ang="0">
                  <a:pos x="52" y="69"/>
                </a:cxn>
                <a:cxn ang="0">
                  <a:pos x="38" y="90"/>
                </a:cxn>
                <a:cxn ang="0">
                  <a:pos x="25" y="111"/>
                </a:cxn>
                <a:cxn ang="0">
                  <a:pos x="12" y="132"/>
                </a:cxn>
                <a:cxn ang="0">
                  <a:pos x="0" y="154"/>
                </a:cxn>
                <a:cxn ang="0">
                  <a:pos x="0" y="154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2" y="162"/>
                </a:cxn>
                <a:cxn ang="0">
                  <a:pos x="5" y="163"/>
                </a:cxn>
                <a:cxn ang="0">
                  <a:pos x="8" y="163"/>
                </a:cxn>
                <a:cxn ang="0">
                  <a:pos x="9" y="162"/>
                </a:cxn>
                <a:cxn ang="0">
                  <a:pos x="10" y="161"/>
                </a:cxn>
                <a:cxn ang="0">
                  <a:pos x="10" y="161"/>
                </a:cxn>
                <a:cxn ang="0">
                  <a:pos x="21" y="140"/>
                </a:cxn>
                <a:cxn ang="0">
                  <a:pos x="31" y="120"/>
                </a:cxn>
                <a:cxn ang="0">
                  <a:pos x="43" y="102"/>
                </a:cxn>
                <a:cxn ang="0">
                  <a:pos x="57" y="83"/>
                </a:cxn>
                <a:cxn ang="0">
                  <a:pos x="57" y="83"/>
                </a:cxn>
                <a:cxn ang="0">
                  <a:pos x="73" y="62"/>
                </a:cxn>
                <a:cxn ang="0">
                  <a:pos x="90" y="44"/>
                </a:cxn>
                <a:cxn ang="0">
                  <a:pos x="128" y="9"/>
                </a:cxn>
                <a:cxn ang="0">
                  <a:pos x="128" y="9"/>
                </a:cxn>
                <a:cxn ang="0">
                  <a:pos x="129" y="8"/>
                </a:cxn>
                <a:cxn ang="0">
                  <a:pos x="129" y="5"/>
                </a:cxn>
                <a:cxn ang="0">
                  <a:pos x="127" y="1"/>
                </a:cxn>
                <a:cxn ang="0">
                  <a:pos x="124" y="0"/>
                </a:cxn>
                <a:cxn ang="0">
                  <a:pos x="121" y="0"/>
                </a:cxn>
                <a:cxn ang="0">
                  <a:pos x="119" y="1"/>
                </a:cxn>
                <a:cxn ang="0">
                  <a:pos x="119" y="1"/>
                </a:cxn>
              </a:cxnLst>
              <a:rect l="0" t="0" r="r" b="b"/>
              <a:pathLst>
                <a:path w="129" h="163">
                  <a:moveTo>
                    <a:pt x="119" y="1"/>
                  </a:moveTo>
                  <a:lnTo>
                    <a:pt x="119" y="1"/>
                  </a:lnTo>
                  <a:lnTo>
                    <a:pt x="85" y="34"/>
                  </a:lnTo>
                  <a:lnTo>
                    <a:pt x="68" y="51"/>
                  </a:lnTo>
                  <a:lnTo>
                    <a:pt x="52" y="69"/>
                  </a:lnTo>
                  <a:lnTo>
                    <a:pt x="52" y="69"/>
                  </a:lnTo>
                  <a:lnTo>
                    <a:pt x="38" y="90"/>
                  </a:lnTo>
                  <a:lnTo>
                    <a:pt x="25" y="111"/>
                  </a:lnTo>
                  <a:lnTo>
                    <a:pt x="12" y="132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2" y="162"/>
                  </a:lnTo>
                  <a:lnTo>
                    <a:pt x="5" y="163"/>
                  </a:lnTo>
                  <a:lnTo>
                    <a:pt x="8" y="163"/>
                  </a:lnTo>
                  <a:lnTo>
                    <a:pt x="9" y="162"/>
                  </a:lnTo>
                  <a:lnTo>
                    <a:pt x="10" y="161"/>
                  </a:lnTo>
                  <a:lnTo>
                    <a:pt x="10" y="161"/>
                  </a:lnTo>
                  <a:lnTo>
                    <a:pt x="21" y="140"/>
                  </a:lnTo>
                  <a:lnTo>
                    <a:pt x="31" y="120"/>
                  </a:lnTo>
                  <a:lnTo>
                    <a:pt x="43" y="102"/>
                  </a:lnTo>
                  <a:lnTo>
                    <a:pt x="57" y="83"/>
                  </a:lnTo>
                  <a:lnTo>
                    <a:pt x="57" y="83"/>
                  </a:lnTo>
                  <a:lnTo>
                    <a:pt x="73" y="62"/>
                  </a:lnTo>
                  <a:lnTo>
                    <a:pt x="90" y="44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9" y="8"/>
                  </a:lnTo>
                  <a:lnTo>
                    <a:pt x="129" y="5"/>
                  </a:lnTo>
                  <a:lnTo>
                    <a:pt x="127" y="1"/>
                  </a:lnTo>
                  <a:lnTo>
                    <a:pt x="124" y="0"/>
                  </a:lnTo>
                  <a:lnTo>
                    <a:pt x="121" y="0"/>
                  </a:lnTo>
                  <a:lnTo>
                    <a:pt x="119" y="1"/>
                  </a:lnTo>
                  <a:lnTo>
                    <a:pt x="11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0" name="Freeform 512"/>
            <p:cNvSpPr>
              <a:spLocks noEditPoints="1"/>
            </p:cNvSpPr>
            <p:nvPr/>
          </p:nvSpPr>
          <p:spPr bwMode="auto">
            <a:xfrm>
              <a:off x="3119438" y="1393825"/>
              <a:ext cx="277813" cy="128588"/>
            </a:xfrm>
            <a:custGeom>
              <a:avLst/>
              <a:gdLst/>
              <a:ahLst/>
              <a:cxnLst>
                <a:cxn ang="0">
                  <a:pos x="661" y="10"/>
                </a:cxn>
                <a:cxn ang="0">
                  <a:pos x="647" y="6"/>
                </a:cxn>
                <a:cxn ang="0">
                  <a:pos x="256" y="6"/>
                </a:cxn>
                <a:cxn ang="0">
                  <a:pos x="24" y="0"/>
                </a:cxn>
                <a:cxn ang="0">
                  <a:pos x="13" y="1"/>
                </a:cxn>
                <a:cxn ang="0">
                  <a:pos x="4" y="10"/>
                </a:cxn>
                <a:cxn ang="0">
                  <a:pos x="1" y="23"/>
                </a:cxn>
                <a:cxn ang="0">
                  <a:pos x="3" y="65"/>
                </a:cxn>
                <a:cxn ang="0">
                  <a:pos x="14" y="129"/>
                </a:cxn>
                <a:cxn ang="0">
                  <a:pos x="31" y="171"/>
                </a:cxn>
                <a:cxn ang="0">
                  <a:pos x="56" y="210"/>
                </a:cxn>
                <a:cxn ang="0">
                  <a:pos x="92" y="247"/>
                </a:cxn>
                <a:cxn ang="0">
                  <a:pos x="119" y="268"/>
                </a:cxn>
                <a:cxn ang="0">
                  <a:pos x="162" y="291"/>
                </a:cxn>
                <a:cxn ang="0">
                  <a:pos x="226" y="311"/>
                </a:cxn>
                <a:cxn ang="0">
                  <a:pos x="326" y="321"/>
                </a:cxn>
                <a:cxn ang="0">
                  <a:pos x="391" y="319"/>
                </a:cxn>
                <a:cxn ang="0">
                  <a:pos x="492" y="307"/>
                </a:cxn>
                <a:cxn ang="0">
                  <a:pos x="570" y="281"/>
                </a:cxn>
                <a:cxn ang="0">
                  <a:pos x="615" y="256"/>
                </a:cxn>
                <a:cxn ang="0">
                  <a:pos x="642" y="235"/>
                </a:cxn>
                <a:cxn ang="0">
                  <a:pos x="670" y="197"/>
                </a:cxn>
                <a:cxn ang="0">
                  <a:pos x="685" y="155"/>
                </a:cxn>
                <a:cxn ang="0">
                  <a:pos x="696" y="94"/>
                </a:cxn>
                <a:cxn ang="0">
                  <a:pos x="700" y="22"/>
                </a:cxn>
                <a:cxn ang="0">
                  <a:pos x="688" y="9"/>
                </a:cxn>
                <a:cxn ang="0">
                  <a:pos x="668" y="10"/>
                </a:cxn>
                <a:cxn ang="0">
                  <a:pos x="579" y="226"/>
                </a:cxn>
                <a:cxn ang="0">
                  <a:pos x="556" y="239"/>
                </a:cxn>
                <a:cxn ang="0">
                  <a:pos x="481" y="264"/>
                </a:cxn>
                <a:cxn ang="0">
                  <a:pos x="375" y="274"/>
                </a:cxn>
                <a:cxn ang="0">
                  <a:pos x="322" y="274"/>
                </a:cxn>
                <a:cxn ang="0">
                  <a:pos x="242" y="266"/>
                </a:cxn>
                <a:cxn ang="0">
                  <a:pos x="165" y="243"/>
                </a:cxn>
                <a:cxn ang="0">
                  <a:pos x="136" y="229"/>
                </a:cxn>
                <a:cxn ang="0">
                  <a:pos x="102" y="198"/>
                </a:cxn>
                <a:cxn ang="0">
                  <a:pos x="77" y="162"/>
                </a:cxn>
                <a:cxn ang="0">
                  <a:pos x="60" y="120"/>
                </a:cxn>
                <a:cxn ang="0">
                  <a:pos x="47" y="45"/>
                </a:cxn>
                <a:cxn ang="0">
                  <a:pos x="182" y="49"/>
                </a:cxn>
                <a:cxn ang="0">
                  <a:pos x="647" y="52"/>
                </a:cxn>
                <a:cxn ang="0">
                  <a:pos x="653" y="52"/>
                </a:cxn>
                <a:cxn ang="0">
                  <a:pos x="645" y="125"/>
                </a:cxn>
                <a:cxn ang="0">
                  <a:pos x="629" y="170"/>
                </a:cxn>
                <a:cxn ang="0">
                  <a:pos x="610" y="200"/>
                </a:cxn>
                <a:cxn ang="0">
                  <a:pos x="579" y="226"/>
                </a:cxn>
              </a:cxnLst>
              <a:rect l="0" t="0" r="r" b="b"/>
              <a:pathLst>
                <a:path w="700" h="321">
                  <a:moveTo>
                    <a:pt x="663" y="13"/>
                  </a:moveTo>
                  <a:lnTo>
                    <a:pt x="663" y="13"/>
                  </a:lnTo>
                  <a:lnTo>
                    <a:pt x="661" y="10"/>
                  </a:lnTo>
                  <a:lnTo>
                    <a:pt x="657" y="9"/>
                  </a:lnTo>
                  <a:lnTo>
                    <a:pt x="651" y="8"/>
                  </a:lnTo>
                  <a:lnTo>
                    <a:pt x="647" y="6"/>
                  </a:lnTo>
                  <a:lnTo>
                    <a:pt x="335" y="6"/>
                  </a:lnTo>
                  <a:lnTo>
                    <a:pt x="335" y="6"/>
                  </a:lnTo>
                  <a:lnTo>
                    <a:pt x="256" y="6"/>
                  </a:lnTo>
                  <a:lnTo>
                    <a:pt x="179" y="4"/>
                  </a:lnTo>
                  <a:lnTo>
                    <a:pt x="101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9" y="4"/>
                  </a:lnTo>
                  <a:lnTo>
                    <a:pt x="7" y="6"/>
                  </a:lnTo>
                  <a:lnTo>
                    <a:pt x="4" y="10"/>
                  </a:lnTo>
                  <a:lnTo>
                    <a:pt x="3" y="1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3" y="65"/>
                  </a:lnTo>
                  <a:lnTo>
                    <a:pt x="7" y="98"/>
                  </a:lnTo>
                  <a:lnTo>
                    <a:pt x="10" y="113"/>
                  </a:lnTo>
                  <a:lnTo>
                    <a:pt x="14" y="129"/>
                  </a:lnTo>
                  <a:lnTo>
                    <a:pt x="20" y="144"/>
                  </a:lnTo>
                  <a:lnTo>
                    <a:pt x="25" y="158"/>
                  </a:lnTo>
                  <a:lnTo>
                    <a:pt x="31" y="171"/>
                  </a:lnTo>
                  <a:lnTo>
                    <a:pt x="39" y="185"/>
                  </a:lnTo>
                  <a:lnTo>
                    <a:pt x="47" y="198"/>
                  </a:lnTo>
                  <a:lnTo>
                    <a:pt x="56" y="210"/>
                  </a:lnTo>
                  <a:lnTo>
                    <a:pt x="67" y="223"/>
                  </a:lnTo>
                  <a:lnTo>
                    <a:pt x="78" y="235"/>
                  </a:lnTo>
                  <a:lnTo>
                    <a:pt x="92" y="247"/>
                  </a:lnTo>
                  <a:lnTo>
                    <a:pt x="106" y="259"/>
                  </a:lnTo>
                  <a:lnTo>
                    <a:pt x="106" y="259"/>
                  </a:lnTo>
                  <a:lnTo>
                    <a:pt x="119" y="268"/>
                  </a:lnTo>
                  <a:lnTo>
                    <a:pt x="132" y="277"/>
                  </a:lnTo>
                  <a:lnTo>
                    <a:pt x="146" y="285"/>
                  </a:lnTo>
                  <a:lnTo>
                    <a:pt x="162" y="291"/>
                  </a:lnTo>
                  <a:lnTo>
                    <a:pt x="178" y="298"/>
                  </a:lnTo>
                  <a:lnTo>
                    <a:pt x="194" y="303"/>
                  </a:lnTo>
                  <a:lnTo>
                    <a:pt x="226" y="311"/>
                  </a:lnTo>
                  <a:lnTo>
                    <a:pt x="259" y="317"/>
                  </a:lnTo>
                  <a:lnTo>
                    <a:pt x="293" y="320"/>
                  </a:lnTo>
                  <a:lnTo>
                    <a:pt x="326" y="321"/>
                  </a:lnTo>
                  <a:lnTo>
                    <a:pt x="358" y="321"/>
                  </a:lnTo>
                  <a:lnTo>
                    <a:pt x="358" y="321"/>
                  </a:lnTo>
                  <a:lnTo>
                    <a:pt x="391" y="319"/>
                  </a:lnTo>
                  <a:lnTo>
                    <a:pt x="425" y="316"/>
                  </a:lnTo>
                  <a:lnTo>
                    <a:pt x="459" y="312"/>
                  </a:lnTo>
                  <a:lnTo>
                    <a:pt x="492" y="307"/>
                  </a:lnTo>
                  <a:lnTo>
                    <a:pt x="523" y="298"/>
                  </a:lnTo>
                  <a:lnTo>
                    <a:pt x="555" y="287"/>
                  </a:lnTo>
                  <a:lnTo>
                    <a:pt x="570" y="281"/>
                  </a:lnTo>
                  <a:lnTo>
                    <a:pt x="586" y="274"/>
                  </a:lnTo>
                  <a:lnTo>
                    <a:pt x="600" y="265"/>
                  </a:lnTo>
                  <a:lnTo>
                    <a:pt x="615" y="256"/>
                  </a:lnTo>
                  <a:lnTo>
                    <a:pt x="615" y="256"/>
                  </a:lnTo>
                  <a:lnTo>
                    <a:pt x="629" y="246"/>
                  </a:lnTo>
                  <a:lnTo>
                    <a:pt x="642" y="235"/>
                  </a:lnTo>
                  <a:lnTo>
                    <a:pt x="653" y="223"/>
                  </a:lnTo>
                  <a:lnTo>
                    <a:pt x="662" y="210"/>
                  </a:lnTo>
                  <a:lnTo>
                    <a:pt x="670" y="197"/>
                  </a:lnTo>
                  <a:lnTo>
                    <a:pt x="676" y="184"/>
                  </a:lnTo>
                  <a:lnTo>
                    <a:pt x="681" y="170"/>
                  </a:lnTo>
                  <a:lnTo>
                    <a:pt x="685" y="155"/>
                  </a:lnTo>
                  <a:lnTo>
                    <a:pt x="689" y="141"/>
                  </a:lnTo>
                  <a:lnTo>
                    <a:pt x="692" y="125"/>
                  </a:lnTo>
                  <a:lnTo>
                    <a:pt x="696" y="94"/>
                  </a:lnTo>
                  <a:lnTo>
                    <a:pt x="700" y="30"/>
                  </a:lnTo>
                  <a:lnTo>
                    <a:pt x="700" y="30"/>
                  </a:lnTo>
                  <a:lnTo>
                    <a:pt x="700" y="22"/>
                  </a:lnTo>
                  <a:lnTo>
                    <a:pt x="697" y="17"/>
                  </a:lnTo>
                  <a:lnTo>
                    <a:pt x="693" y="11"/>
                  </a:lnTo>
                  <a:lnTo>
                    <a:pt x="688" y="9"/>
                  </a:lnTo>
                  <a:lnTo>
                    <a:pt x="681" y="8"/>
                  </a:lnTo>
                  <a:lnTo>
                    <a:pt x="675" y="8"/>
                  </a:lnTo>
                  <a:lnTo>
                    <a:pt x="668" y="10"/>
                  </a:lnTo>
                  <a:lnTo>
                    <a:pt x="663" y="13"/>
                  </a:lnTo>
                  <a:lnTo>
                    <a:pt x="663" y="13"/>
                  </a:lnTo>
                  <a:close/>
                  <a:moveTo>
                    <a:pt x="579" y="226"/>
                  </a:moveTo>
                  <a:lnTo>
                    <a:pt x="579" y="226"/>
                  </a:lnTo>
                  <a:lnTo>
                    <a:pt x="568" y="232"/>
                  </a:lnTo>
                  <a:lnTo>
                    <a:pt x="556" y="239"/>
                  </a:lnTo>
                  <a:lnTo>
                    <a:pt x="532" y="249"/>
                  </a:lnTo>
                  <a:lnTo>
                    <a:pt x="506" y="257"/>
                  </a:lnTo>
                  <a:lnTo>
                    <a:pt x="481" y="264"/>
                  </a:lnTo>
                  <a:lnTo>
                    <a:pt x="455" y="268"/>
                  </a:lnTo>
                  <a:lnTo>
                    <a:pt x="428" y="270"/>
                  </a:lnTo>
                  <a:lnTo>
                    <a:pt x="375" y="274"/>
                  </a:lnTo>
                  <a:lnTo>
                    <a:pt x="375" y="274"/>
                  </a:lnTo>
                  <a:lnTo>
                    <a:pt x="349" y="274"/>
                  </a:lnTo>
                  <a:lnTo>
                    <a:pt x="322" y="274"/>
                  </a:lnTo>
                  <a:lnTo>
                    <a:pt x="296" y="273"/>
                  </a:lnTo>
                  <a:lnTo>
                    <a:pt x="268" y="270"/>
                  </a:lnTo>
                  <a:lnTo>
                    <a:pt x="242" y="266"/>
                  </a:lnTo>
                  <a:lnTo>
                    <a:pt x="216" y="261"/>
                  </a:lnTo>
                  <a:lnTo>
                    <a:pt x="190" y="253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50" y="236"/>
                  </a:lnTo>
                  <a:lnTo>
                    <a:pt x="136" y="229"/>
                  </a:lnTo>
                  <a:lnTo>
                    <a:pt x="124" y="219"/>
                  </a:lnTo>
                  <a:lnTo>
                    <a:pt x="112" y="209"/>
                  </a:lnTo>
                  <a:lnTo>
                    <a:pt x="102" y="198"/>
                  </a:lnTo>
                  <a:lnTo>
                    <a:pt x="93" y="187"/>
                  </a:lnTo>
                  <a:lnTo>
                    <a:pt x="84" y="175"/>
                  </a:lnTo>
                  <a:lnTo>
                    <a:pt x="77" y="162"/>
                  </a:lnTo>
                  <a:lnTo>
                    <a:pt x="71" y="149"/>
                  </a:lnTo>
                  <a:lnTo>
                    <a:pt x="64" y="134"/>
                  </a:lnTo>
                  <a:lnTo>
                    <a:pt x="60" y="120"/>
                  </a:lnTo>
                  <a:lnTo>
                    <a:pt x="56" y="106"/>
                  </a:lnTo>
                  <a:lnTo>
                    <a:pt x="50" y="76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114" y="47"/>
                  </a:lnTo>
                  <a:lnTo>
                    <a:pt x="182" y="49"/>
                  </a:lnTo>
                  <a:lnTo>
                    <a:pt x="249" y="52"/>
                  </a:lnTo>
                  <a:lnTo>
                    <a:pt x="317" y="52"/>
                  </a:lnTo>
                  <a:lnTo>
                    <a:pt x="647" y="52"/>
                  </a:lnTo>
                  <a:lnTo>
                    <a:pt x="647" y="52"/>
                  </a:lnTo>
                  <a:lnTo>
                    <a:pt x="653" y="52"/>
                  </a:lnTo>
                  <a:lnTo>
                    <a:pt x="653" y="52"/>
                  </a:lnTo>
                  <a:lnTo>
                    <a:pt x="651" y="77"/>
                  </a:lnTo>
                  <a:lnTo>
                    <a:pt x="649" y="102"/>
                  </a:lnTo>
                  <a:lnTo>
                    <a:pt x="645" y="125"/>
                  </a:lnTo>
                  <a:lnTo>
                    <a:pt x="638" y="149"/>
                  </a:lnTo>
                  <a:lnTo>
                    <a:pt x="634" y="159"/>
                  </a:lnTo>
                  <a:lnTo>
                    <a:pt x="629" y="170"/>
                  </a:lnTo>
                  <a:lnTo>
                    <a:pt x="624" y="180"/>
                  </a:lnTo>
                  <a:lnTo>
                    <a:pt x="616" y="191"/>
                  </a:lnTo>
                  <a:lnTo>
                    <a:pt x="610" y="200"/>
                  </a:lnTo>
                  <a:lnTo>
                    <a:pt x="600" y="209"/>
                  </a:lnTo>
                  <a:lnTo>
                    <a:pt x="590" y="218"/>
                  </a:lnTo>
                  <a:lnTo>
                    <a:pt x="579" y="226"/>
                  </a:lnTo>
                  <a:lnTo>
                    <a:pt x="579" y="22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1" name="Freeform 513"/>
            <p:cNvSpPr>
              <a:spLocks noEditPoints="1"/>
            </p:cNvSpPr>
            <p:nvPr/>
          </p:nvSpPr>
          <p:spPr bwMode="auto">
            <a:xfrm>
              <a:off x="3570288" y="1393825"/>
              <a:ext cx="277813" cy="128588"/>
            </a:xfrm>
            <a:custGeom>
              <a:avLst/>
              <a:gdLst/>
              <a:ahLst/>
              <a:cxnLst>
                <a:cxn ang="0">
                  <a:pos x="661" y="10"/>
                </a:cxn>
                <a:cxn ang="0">
                  <a:pos x="648" y="6"/>
                </a:cxn>
                <a:cxn ang="0">
                  <a:pos x="258" y="6"/>
                </a:cxn>
                <a:cxn ang="0">
                  <a:pos x="24" y="0"/>
                </a:cxn>
                <a:cxn ang="0">
                  <a:pos x="13" y="1"/>
                </a:cxn>
                <a:cxn ang="0">
                  <a:pos x="4" y="10"/>
                </a:cxn>
                <a:cxn ang="0">
                  <a:pos x="1" y="23"/>
                </a:cxn>
                <a:cxn ang="0">
                  <a:pos x="3" y="65"/>
                </a:cxn>
                <a:cxn ang="0">
                  <a:pos x="14" y="129"/>
                </a:cxn>
                <a:cxn ang="0">
                  <a:pos x="31" y="171"/>
                </a:cxn>
                <a:cxn ang="0">
                  <a:pos x="56" y="210"/>
                </a:cxn>
                <a:cxn ang="0">
                  <a:pos x="92" y="247"/>
                </a:cxn>
                <a:cxn ang="0">
                  <a:pos x="119" y="268"/>
                </a:cxn>
                <a:cxn ang="0">
                  <a:pos x="162" y="291"/>
                </a:cxn>
                <a:cxn ang="0">
                  <a:pos x="226" y="311"/>
                </a:cxn>
                <a:cxn ang="0">
                  <a:pos x="326" y="321"/>
                </a:cxn>
                <a:cxn ang="0">
                  <a:pos x="393" y="319"/>
                </a:cxn>
                <a:cxn ang="0">
                  <a:pos x="492" y="307"/>
                </a:cxn>
                <a:cxn ang="0">
                  <a:pos x="570" y="281"/>
                </a:cxn>
                <a:cxn ang="0">
                  <a:pos x="615" y="256"/>
                </a:cxn>
                <a:cxn ang="0">
                  <a:pos x="642" y="235"/>
                </a:cxn>
                <a:cxn ang="0">
                  <a:pos x="670" y="197"/>
                </a:cxn>
                <a:cxn ang="0">
                  <a:pos x="686" y="155"/>
                </a:cxn>
                <a:cxn ang="0">
                  <a:pos x="696" y="94"/>
                </a:cxn>
                <a:cxn ang="0">
                  <a:pos x="700" y="22"/>
                </a:cxn>
                <a:cxn ang="0">
                  <a:pos x="688" y="9"/>
                </a:cxn>
                <a:cxn ang="0">
                  <a:pos x="669" y="10"/>
                </a:cxn>
                <a:cxn ang="0">
                  <a:pos x="580" y="226"/>
                </a:cxn>
                <a:cxn ang="0">
                  <a:pos x="556" y="239"/>
                </a:cxn>
                <a:cxn ang="0">
                  <a:pos x="481" y="264"/>
                </a:cxn>
                <a:cxn ang="0">
                  <a:pos x="376" y="274"/>
                </a:cxn>
                <a:cxn ang="0">
                  <a:pos x="322" y="274"/>
                </a:cxn>
                <a:cxn ang="0">
                  <a:pos x="242" y="266"/>
                </a:cxn>
                <a:cxn ang="0">
                  <a:pos x="165" y="243"/>
                </a:cxn>
                <a:cxn ang="0">
                  <a:pos x="136" y="229"/>
                </a:cxn>
                <a:cxn ang="0">
                  <a:pos x="102" y="198"/>
                </a:cxn>
                <a:cxn ang="0">
                  <a:pos x="77" y="162"/>
                </a:cxn>
                <a:cxn ang="0">
                  <a:pos x="60" y="120"/>
                </a:cxn>
                <a:cxn ang="0">
                  <a:pos x="47" y="45"/>
                </a:cxn>
                <a:cxn ang="0">
                  <a:pos x="182" y="49"/>
                </a:cxn>
                <a:cxn ang="0">
                  <a:pos x="648" y="52"/>
                </a:cxn>
                <a:cxn ang="0">
                  <a:pos x="653" y="52"/>
                </a:cxn>
                <a:cxn ang="0">
                  <a:pos x="645" y="125"/>
                </a:cxn>
                <a:cxn ang="0">
                  <a:pos x="629" y="170"/>
                </a:cxn>
                <a:cxn ang="0">
                  <a:pos x="610" y="200"/>
                </a:cxn>
                <a:cxn ang="0">
                  <a:pos x="580" y="226"/>
                </a:cxn>
              </a:cxnLst>
              <a:rect l="0" t="0" r="r" b="b"/>
              <a:pathLst>
                <a:path w="701" h="321">
                  <a:moveTo>
                    <a:pt x="663" y="13"/>
                  </a:moveTo>
                  <a:lnTo>
                    <a:pt x="663" y="13"/>
                  </a:lnTo>
                  <a:lnTo>
                    <a:pt x="661" y="10"/>
                  </a:lnTo>
                  <a:lnTo>
                    <a:pt x="657" y="9"/>
                  </a:lnTo>
                  <a:lnTo>
                    <a:pt x="653" y="8"/>
                  </a:lnTo>
                  <a:lnTo>
                    <a:pt x="648" y="6"/>
                  </a:lnTo>
                  <a:lnTo>
                    <a:pt x="335" y="6"/>
                  </a:lnTo>
                  <a:lnTo>
                    <a:pt x="335" y="6"/>
                  </a:lnTo>
                  <a:lnTo>
                    <a:pt x="258" y="6"/>
                  </a:lnTo>
                  <a:lnTo>
                    <a:pt x="179" y="4"/>
                  </a:lnTo>
                  <a:lnTo>
                    <a:pt x="101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3" y="1"/>
                  </a:lnTo>
                  <a:lnTo>
                    <a:pt x="9" y="4"/>
                  </a:lnTo>
                  <a:lnTo>
                    <a:pt x="7" y="6"/>
                  </a:lnTo>
                  <a:lnTo>
                    <a:pt x="4" y="10"/>
                  </a:lnTo>
                  <a:lnTo>
                    <a:pt x="3" y="1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3" y="65"/>
                  </a:lnTo>
                  <a:lnTo>
                    <a:pt x="7" y="98"/>
                  </a:lnTo>
                  <a:lnTo>
                    <a:pt x="11" y="113"/>
                  </a:lnTo>
                  <a:lnTo>
                    <a:pt x="14" y="129"/>
                  </a:lnTo>
                  <a:lnTo>
                    <a:pt x="20" y="144"/>
                  </a:lnTo>
                  <a:lnTo>
                    <a:pt x="25" y="158"/>
                  </a:lnTo>
                  <a:lnTo>
                    <a:pt x="31" y="171"/>
                  </a:lnTo>
                  <a:lnTo>
                    <a:pt x="39" y="185"/>
                  </a:lnTo>
                  <a:lnTo>
                    <a:pt x="47" y="198"/>
                  </a:lnTo>
                  <a:lnTo>
                    <a:pt x="56" y="210"/>
                  </a:lnTo>
                  <a:lnTo>
                    <a:pt x="67" y="223"/>
                  </a:lnTo>
                  <a:lnTo>
                    <a:pt x="79" y="235"/>
                  </a:lnTo>
                  <a:lnTo>
                    <a:pt x="92" y="247"/>
                  </a:lnTo>
                  <a:lnTo>
                    <a:pt x="106" y="259"/>
                  </a:lnTo>
                  <a:lnTo>
                    <a:pt x="106" y="259"/>
                  </a:lnTo>
                  <a:lnTo>
                    <a:pt x="119" y="268"/>
                  </a:lnTo>
                  <a:lnTo>
                    <a:pt x="132" y="277"/>
                  </a:lnTo>
                  <a:lnTo>
                    <a:pt x="147" y="285"/>
                  </a:lnTo>
                  <a:lnTo>
                    <a:pt x="162" y="291"/>
                  </a:lnTo>
                  <a:lnTo>
                    <a:pt x="178" y="298"/>
                  </a:lnTo>
                  <a:lnTo>
                    <a:pt x="194" y="303"/>
                  </a:lnTo>
                  <a:lnTo>
                    <a:pt x="226" y="311"/>
                  </a:lnTo>
                  <a:lnTo>
                    <a:pt x="259" y="317"/>
                  </a:lnTo>
                  <a:lnTo>
                    <a:pt x="293" y="320"/>
                  </a:lnTo>
                  <a:lnTo>
                    <a:pt x="326" y="321"/>
                  </a:lnTo>
                  <a:lnTo>
                    <a:pt x="358" y="321"/>
                  </a:lnTo>
                  <a:lnTo>
                    <a:pt x="358" y="321"/>
                  </a:lnTo>
                  <a:lnTo>
                    <a:pt x="393" y="319"/>
                  </a:lnTo>
                  <a:lnTo>
                    <a:pt x="425" y="316"/>
                  </a:lnTo>
                  <a:lnTo>
                    <a:pt x="459" y="312"/>
                  </a:lnTo>
                  <a:lnTo>
                    <a:pt x="492" y="307"/>
                  </a:lnTo>
                  <a:lnTo>
                    <a:pt x="523" y="298"/>
                  </a:lnTo>
                  <a:lnTo>
                    <a:pt x="555" y="287"/>
                  </a:lnTo>
                  <a:lnTo>
                    <a:pt x="570" y="281"/>
                  </a:lnTo>
                  <a:lnTo>
                    <a:pt x="586" y="274"/>
                  </a:lnTo>
                  <a:lnTo>
                    <a:pt x="600" y="265"/>
                  </a:lnTo>
                  <a:lnTo>
                    <a:pt x="615" y="256"/>
                  </a:lnTo>
                  <a:lnTo>
                    <a:pt x="615" y="256"/>
                  </a:lnTo>
                  <a:lnTo>
                    <a:pt x="629" y="246"/>
                  </a:lnTo>
                  <a:lnTo>
                    <a:pt x="642" y="235"/>
                  </a:lnTo>
                  <a:lnTo>
                    <a:pt x="653" y="223"/>
                  </a:lnTo>
                  <a:lnTo>
                    <a:pt x="662" y="210"/>
                  </a:lnTo>
                  <a:lnTo>
                    <a:pt x="670" y="197"/>
                  </a:lnTo>
                  <a:lnTo>
                    <a:pt x="676" y="184"/>
                  </a:lnTo>
                  <a:lnTo>
                    <a:pt x="682" y="170"/>
                  </a:lnTo>
                  <a:lnTo>
                    <a:pt x="686" y="155"/>
                  </a:lnTo>
                  <a:lnTo>
                    <a:pt x="689" y="141"/>
                  </a:lnTo>
                  <a:lnTo>
                    <a:pt x="692" y="125"/>
                  </a:lnTo>
                  <a:lnTo>
                    <a:pt x="696" y="94"/>
                  </a:lnTo>
                  <a:lnTo>
                    <a:pt x="701" y="30"/>
                  </a:lnTo>
                  <a:lnTo>
                    <a:pt x="701" y="30"/>
                  </a:lnTo>
                  <a:lnTo>
                    <a:pt x="700" y="22"/>
                  </a:lnTo>
                  <a:lnTo>
                    <a:pt x="697" y="17"/>
                  </a:lnTo>
                  <a:lnTo>
                    <a:pt x="693" y="11"/>
                  </a:lnTo>
                  <a:lnTo>
                    <a:pt x="688" y="9"/>
                  </a:lnTo>
                  <a:lnTo>
                    <a:pt x="682" y="8"/>
                  </a:lnTo>
                  <a:lnTo>
                    <a:pt x="675" y="8"/>
                  </a:lnTo>
                  <a:lnTo>
                    <a:pt x="669" y="10"/>
                  </a:lnTo>
                  <a:lnTo>
                    <a:pt x="663" y="13"/>
                  </a:lnTo>
                  <a:lnTo>
                    <a:pt x="663" y="13"/>
                  </a:lnTo>
                  <a:close/>
                  <a:moveTo>
                    <a:pt x="580" y="226"/>
                  </a:moveTo>
                  <a:lnTo>
                    <a:pt x="580" y="226"/>
                  </a:lnTo>
                  <a:lnTo>
                    <a:pt x="568" y="232"/>
                  </a:lnTo>
                  <a:lnTo>
                    <a:pt x="556" y="239"/>
                  </a:lnTo>
                  <a:lnTo>
                    <a:pt x="532" y="249"/>
                  </a:lnTo>
                  <a:lnTo>
                    <a:pt x="506" y="257"/>
                  </a:lnTo>
                  <a:lnTo>
                    <a:pt x="481" y="264"/>
                  </a:lnTo>
                  <a:lnTo>
                    <a:pt x="455" y="268"/>
                  </a:lnTo>
                  <a:lnTo>
                    <a:pt x="428" y="270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49" y="274"/>
                  </a:lnTo>
                  <a:lnTo>
                    <a:pt x="322" y="274"/>
                  </a:lnTo>
                  <a:lnTo>
                    <a:pt x="296" y="273"/>
                  </a:lnTo>
                  <a:lnTo>
                    <a:pt x="268" y="270"/>
                  </a:lnTo>
                  <a:lnTo>
                    <a:pt x="242" y="266"/>
                  </a:lnTo>
                  <a:lnTo>
                    <a:pt x="216" y="261"/>
                  </a:lnTo>
                  <a:lnTo>
                    <a:pt x="191" y="253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51" y="236"/>
                  </a:lnTo>
                  <a:lnTo>
                    <a:pt x="136" y="229"/>
                  </a:lnTo>
                  <a:lnTo>
                    <a:pt x="124" y="219"/>
                  </a:lnTo>
                  <a:lnTo>
                    <a:pt x="113" y="209"/>
                  </a:lnTo>
                  <a:lnTo>
                    <a:pt x="102" y="198"/>
                  </a:lnTo>
                  <a:lnTo>
                    <a:pt x="93" y="187"/>
                  </a:lnTo>
                  <a:lnTo>
                    <a:pt x="85" y="175"/>
                  </a:lnTo>
                  <a:lnTo>
                    <a:pt x="77" y="162"/>
                  </a:lnTo>
                  <a:lnTo>
                    <a:pt x="71" y="149"/>
                  </a:lnTo>
                  <a:lnTo>
                    <a:pt x="65" y="134"/>
                  </a:lnTo>
                  <a:lnTo>
                    <a:pt x="60" y="120"/>
                  </a:lnTo>
                  <a:lnTo>
                    <a:pt x="56" y="106"/>
                  </a:lnTo>
                  <a:lnTo>
                    <a:pt x="50" y="76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114" y="47"/>
                  </a:lnTo>
                  <a:lnTo>
                    <a:pt x="182" y="49"/>
                  </a:lnTo>
                  <a:lnTo>
                    <a:pt x="250" y="52"/>
                  </a:lnTo>
                  <a:lnTo>
                    <a:pt x="317" y="52"/>
                  </a:lnTo>
                  <a:lnTo>
                    <a:pt x="648" y="52"/>
                  </a:lnTo>
                  <a:lnTo>
                    <a:pt x="648" y="52"/>
                  </a:lnTo>
                  <a:lnTo>
                    <a:pt x="653" y="52"/>
                  </a:lnTo>
                  <a:lnTo>
                    <a:pt x="653" y="52"/>
                  </a:lnTo>
                  <a:lnTo>
                    <a:pt x="652" y="77"/>
                  </a:lnTo>
                  <a:lnTo>
                    <a:pt x="649" y="102"/>
                  </a:lnTo>
                  <a:lnTo>
                    <a:pt x="645" y="125"/>
                  </a:lnTo>
                  <a:lnTo>
                    <a:pt x="638" y="149"/>
                  </a:lnTo>
                  <a:lnTo>
                    <a:pt x="635" y="159"/>
                  </a:lnTo>
                  <a:lnTo>
                    <a:pt x="629" y="170"/>
                  </a:lnTo>
                  <a:lnTo>
                    <a:pt x="624" y="180"/>
                  </a:lnTo>
                  <a:lnTo>
                    <a:pt x="617" y="191"/>
                  </a:lnTo>
                  <a:lnTo>
                    <a:pt x="610" y="200"/>
                  </a:lnTo>
                  <a:lnTo>
                    <a:pt x="600" y="209"/>
                  </a:lnTo>
                  <a:lnTo>
                    <a:pt x="590" y="218"/>
                  </a:lnTo>
                  <a:lnTo>
                    <a:pt x="580" y="226"/>
                  </a:lnTo>
                  <a:lnTo>
                    <a:pt x="580" y="22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2" name="Freeform 514"/>
            <p:cNvSpPr>
              <a:spLocks noEditPoints="1"/>
            </p:cNvSpPr>
            <p:nvPr/>
          </p:nvSpPr>
          <p:spPr bwMode="auto">
            <a:xfrm>
              <a:off x="3187701" y="1065213"/>
              <a:ext cx="587375" cy="128588"/>
            </a:xfrm>
            <a:custGeom>
              <a:avLst/>
              <a:gdLst/>
              <a:ahLst/>
              <a:cxnLst>
                <a:cxn ang="0">
                  <a:pos x="1383" y="117"/>
                </a:cxn>
                <a:cxn ang="0">
                  <a:pos x="1313" y="106"/>
                </a:cxn>
                <a:cxn ang="0">
                  <a:pos x="1176" y="26"/>
                </a:cxn>
                <a:cxn ang="0">
                  <a:pos x="1078" y="2"/>
                </a:cxn>
                <a:cxn ang="0">
                  <a:pos x="969" y="17"/>
                </a:cxn>
                <a:cxn ang="0">
                  <a:pos x="862" y="60"/>
                </a:cxn>
                <a:cxn ang="0">
                  <a:pos x="700" y="75"/>
                </a:cxn>
                <a:cxn ang="0">
                  <a:pos x="581" y="47"/>
                </a:cxn>
                <a:cxn ang="0">
                  <a:pos x="453" y="4"/>
                </a:cxn>
                <a:cxn ang="0">
                  <a:pos x="348" y="9"/>
                </a:cxn>
                <a:cxn ang="0">
                  <a:pos x="230" y="72"/>
                </a:cxn>
                <a:cxn ang="0">
                  <a:pos x="148" y="110"/>
                </a:cxn>
                <a:cxn ang="0">
                  <a:pos x="48" y="127"/>
                </a:cxn>
                <a:cxn ang="0">
                  <a:pos x="1" y="194"/>
                </a:cxn>
                <a:cxn ang="0">
                  <a:pos x="33" y="280"/>
                </a:cxn>
                <a:cxn ang="0">
                  <a:pos x="146" y="327"/>
                </a:cxn>
                <a:cxn ang="0">
                  <a:pos x="271" y="293"/>
                </a:cxn>
                <a:cxn ang="0">
                  <a:pos x="415" y="213"/>
                </a:cxn>
                <a:cxn ang="0">
                  <a:pos x="502" y="207"/>
                </a:cxn>
                <a:cxn ang="0">
                  <a:pos x="636" y="268"/>
                </a:cxn>
                <a:cxn ang="0">
                  <a:pos x="739" y="296"/>
                </a:cxn>
                <a:cxn ang="0">
                  <a:pos x="820" y="277"/>
                </a:cxn>
                <a:cxn ang="0">
                  <a:pos x="960" y="211"/>
                </a:cxn>
                <a:cxn ang="0">
                  <a:pos x="1049" y="209"/>
                </a:cxn>
                <a:cxn ang="0">
                  <a:pos x="1207" y="293"/>
                </a:cxn>
                <a:cxn ang="0">
                  <a:pos x="1313" y="327"/>
                </a:cxn>
                <a:cxn ang="0">
                  <a:pos x="1431" y="293"/>
                </a:cxn>
                <a:cxn ang="0">
                  <a:pos x="1477" y="208"/>
                </a:cxn>
                <a:cxn ang="0">
                  <a:pos x="1415" y="245"/>
                </a:cxn>
                <a:cxn ang="0">
                  <a:pos x="1321" y="284"/>
                </a:cxn>
                <a:cxn ang="0">
                  <a:pos x="1260" y="270"/>
                </a:cxn>
                <a:cxn ang="0">
                  <a:pos x="1074" y="166"/>
                </a:cxn>
                <a:cxn ang="0">
                  <a:pos x="963" y="165"/>
                </a:cxn>
                <a:cxn ang="0">
                  <a:pos x="777" y="246"/>
                </a:cxn>
                <a:cxn ang="0">
                  <a:pos x="761" y="250"/>
                </a:cxn>
                <a:cxn ang="0">
                  <a:pos x="717" y="253"/>
                </a:cxn>
                <a:cxn ang="0">
                  <a:pos x="591" y="195"/>
                </a:cxn>
                <a:cxn ang="0">
                  <a:pos x="433" y="161"/>
                </a:cxn>
                <a:cxn ang="0">
                  <a:pos x="322" y="206"/>
                </a:cxn>
                <a:cxn ang="0">
                  <a:pos x="188" y="281"/>
                </a:cxn>
                <a:cxn ang="0">
                  <a:pos x="97" y="270"/>
                </a:cxn>
                <a:cxn ang="0">
                  <a:pos x="47" y="221"/>
                </a:cxn>
                <a:cxn ang="0">
                  <a:pos x="61" y="178"/>
                </a:cxn>
                <a:cxn ang="0">
                  <a:pos x="161" y="161"/>
                </a:cxn>
                <a:cxn ang="0">
                  <a:pos x="192" y="144"/>
                </a:cxn>
                <a:cxn ang="0">
                  <a:pos x="309" y="75"/>
                </a:cxn>
                <a:cxn ang="0">
                  <a:pos x="433" y="47"/>
                </a:cxn>
                <a:cxn ang="0">
                  <a:pos x="572" y="94"/>
                </a:cxn>
                <a:cxn ang="0">
                  <a:pos x="725" y="122"/>
                </a:cxn>
                <a:cxn ang="0">
                  <a:pos x="747" y="122"/>
                </a:cxn>
                <a:cxn ang="0">
                  <a:pos x="872" y="106"/>
                </a:cxn>
                <a:cxn ang="0">
                  <a:pos x="1020" y="50"/>
                </a:cxn>
                <a:cxn ang="0">
                  <a:pos x="1129" y="59"/>
                </a:cxn>
                <a:cxn ang="0">
                  <a:pos x="1249" y="126"/>
                </a:cxn>
                <a:cxn ang="0">
                  <a:pos x="1309" y="160"/>
                </a:cxn>
                <a:cxn ang="0">
                  <a:pos x="1400" y="169"/>
                </a:cxn>
                <a:cxn ang="0">
                  <a:pos x="1432" y="209"/>
                </a:cxn>
                <a:cxn ang="0">
                  <a:pos x="1415" y="245"/>
                </a:cxn>
              </a:cxnLst>
              <a:rect l="0" t="0" r="r" b="b"/>
              <a:pathLst>
                <a:path w="1477" h="327">
                  <a:moveTo>
                    <a:pt x="1455" y="144"/>
                  </a:moveTo>
                  <a:lnTo>
                    <a:pt x="1455" y="144"/>
                  </a:lnTo>
                  <a:lnTo>
                    <a:pt x="1443" y="135"/>
                  </a:lnTo>
                  <a:lnTo>
                    <a:pt x="1430" y="127"/>
                  </a:lnTo>
                  <a:lnTo>
                    <a:pt x="1415" y="122"/>
                  </a:lnTo>
                  <a:lnTo>
                    <a:pt x="1400" y="119"/>
                  </a:lnTo>
                  <a:lnTo>
                    <a:pt x="1383" y="117"/>
                  </a:lnTo>
                  <a:lnTo>
                    <a:pt x="1367" y="115"/>
                  </a:lnTo>
                  <a:lnTo>
                    <a:pt x="1336" y="115"/>
                  </a:lnTo>
                  <a:lnTo>
                    <a:pt x="1336" y="115"/>
                  </a:lnTo>
                  <a:lnTo>
                    <a:pt x="1330" y="110"/>
                  </a:lnTo>
                  <a:lnTo>
                    <a:pt x="1322" y="107"/>
                  </a:lnTo>
                  <a:lnTo>
                    <a:pt x="1322" y="107"/>
                  </a:lnTo>
                  <a:lnTo>
                    <a:pt x="1313" y="106"/>
                  </a:lnTo>
                  <a:lnTo>
                    <a:pt x="1303" y="102"/>
                  </a:lnTo>
                  <a:lnTo>
                    <a:pt x="1284" y="94"/>
                  </a:lnTo>
                  <a:lnTo>
                    <a:pt x="1266" y="84"/>
                  </a:lnTo>
                  <a:lnTo>
                    <a:pt x="1248" y="72"/>
                  </a:lnTo>
                  <a:lnTo>
                    <a:pt x="1211" y="49"/>
                  </a:lnTo>
                  <a:lnTo>
                    <a:pt x="1194" y="37"/>
                  </a:lnTo>
                  <a:lnTo>
                    <a:pt x="1176" y="26"/>
                  </a:lnTo>
                  <a:lnTo>
                    <a:pt x="1176" y="26"/>
                  </a:lnTo>
                  <a:lnTo>
                    <a:pt x="1162" y="21"/>
                  </a:lnTo>
                  <a:lnTo>
                    <a:pt x="1146" y="15"/>
                  </a:lnTo>
                  <a:lnTo>
                    <a:pt x="1129" y="9"/>
                  </a:lnTo>
                  <a:lnTo>
                    <a:pt x="1112" y="5"/>
                  </a:lnTo>
                  <a:lnTo>
                    <a:pt x="1095" y="3"/>
                  </a:lnTo>
                  <a:lnTo>
                    <a:pt x="1078" y="2"/>
                  </a:lnTo>
                  <a:lnTo>
                    <a:pt x="1061" y="0"/>
                  </a:lnTo>
                  <a:lnTo>
                    <a:pt x="1045" y="2"/>
                  </a:lnTo>
                  <a:lnTo>
                    <a:pt x="1045" y="2"/>
                  </a:lnTo>
                  <a:lnTo>
                    <a:pt x="1025" y="4"/>
                  </a:lnTo>
                  <a:lnTo>
                    <a:pt x="1006" y="8"/>
                  </a:lnTo>
                  <a:lnTo>
                    <a:pt x="988" y="12"/>
                  </a:lnTo>
                  <a:lnTo>
                    <a:pt x="969" y="17"/>
                  </a:lnTo>
                  <a:lnTo>
                    <a:pt x="951" y="24"/>
                  </a:lnTo>
                  <a:lnTo>
                    <a:pt x="933" y="30"/>
                  </a:lnTo>
                  <a:lnTo>
                    <a:pt x="914" y="38"/>
                  </a:lnTo>
                  <a:lnTo>
                    <a:pt x="897" y="47"/>
                  </a:lnTo>
                  <a:lnTo>
                    <a:pt x="897" y="47"/>
                  </a:lnTo>
                  <a:lnTo>
                    <a:pt x="880" y="55"/>
                  </a:lnTo>
                  <a:lnTo>
                    <a:pt x="862" y="60"/>
                  </a:lnTo>
                  <a:lnTo>
                    <a:pt x="842" y="66"/>
                  </a:lnTo>
                  <a:lnTo>
                    <a:pt x="821" y="70"/>
                  </a:lnTo>
                  <a:lnTo>
                    <a:pt x="799" y="72"/>
                  </a:lnTo>
                  <a:lnTo>
                    <a:pt x="778" y="75"/>
                  </a:lnTo>
                  <a:lnTo>
                    <a:pt x="739" y="76"/>
                  </a:lnTo>
                  <a:lnTo>
                    <a:pt x="739" y="76"/>
                  </a:lnTo>
                  <a:lnTo>
                    <a:pt x="700" y="75"/>
                  </a:lnTo>
                  <a:lnTo>
                    <a:pt x="678" y="72"/>
                  </a:lnTo>
                  <a:lnTo>
                    <a:pt x="657" y="70"/>
                  </a:lnTo>
                  <a:lnTo>
                    <a:pt x="636" y="66"/>
                  </a:lnTo>
                  <a:lnTo>
                    <a:pt x="615" y="60"/>
                  </a:lnTo>
                  <a:lnTo>
                    <a:pt x="596" y="55"/>
                  </a:lnTo>
                  <a:lnTo>
                    <a:pt x="581" y="47"/>
                  </a:lnTo>
                  <a:lnTo>
                    <a:pt x="581" y="47"/>
                  </a:lnTo>
                  <a:lnTo>
                    <a:pt x="564" y="38"/>
                  </a:lnTo>
                  <a:lnTo>
                    <a:pt x="545" y="30"/>
                  </a:lnTo>
                  <a:lnTo>
                    <a:pt x="527" y="24"/>
                  </a:lnTo>
                  <a:lnTo>
                    <a:pt x="509" y="17"/>
                  </a:lnTo>
                  <a:lnTo>
                    <a:pt x="490" y="12"/>
                  </a:lnTo>
                  <a:lnTo>
                    <a:pt x="471" y="8"/>
                  </a:lnTo>
                  <a:lnTo>
                    <a:pt x="453" y="4"/>
                  </a:lnTo>
                  <a:lnTo>
                    <a:pt x="433" y="2"/>
                  </a:lnTo>
                  <a:lnTo>
                    <a:pt x="433" y="2"/>
                  </a:lnTo>
                  <a:lnTo>
                    <a:pt x="417" y="0"/>
                  </a:lnTo>
                  <a:lnTo>
                    <a:pt x="400" y="2"/>
                  </a:lnTo>
                  <a:lnTo>
                    <a:pt x="383" y="3"/>
                  </a:lnTo>
                  <a:lnTo>
                    <a:pt x="365" y="5"/>
                  </a:lnTo>
                  <a:lnTo>
                    <a:pt x="348" y="9"/>
                  </a:lnTo>
                  <a:lnTo>
                    <a:pt x="332" y="15"/>
                  </a:lnTo>
                  <a:lnTo>
                    <a:pt x="317" y="21"/>
                  </a:lnTo>
                  <a:lnTo>
                    <a:pt x="302" y="26"/>
                  </a:lnTo>
                  <a:lnTo>
                    <a:pt x="302" y="26"/>
                  </a:lnTo>
                  <a:lnTo>
                    <a:pt x="284" y="37"/>
                  </a:lnTo>
                  <a:lnTo>
                    <a:pt x="265" y="49"/>
                  </a:lnTo>
                  <a:lnTo>
                    <a:pt x="230" y="72"/>
                  </a:lnTo>
                  <a:lnTo>
                    <a:pt x="212" y="84"/>
                  </a:lnTo>
                  <a:lnTo>
                    <a:pt x="194" y="94"/>
                  </a:lnTo>
                  <a:lnTo>
                    <a:pt x="174" y="102"/>
                  </a:lnTo>
                  <a:lnTo>
                    <a:pt x="165" y="106"/>
                  </a:lnTo>
                  <a:lnTo>
                    <a:pt x="154" y="107"/>
                  </a:lnTo>
                  <a:lnTo>
                    <a:pt x="154" y="107"/>
                  </a:lnTo>
                  <a:lnTo>
                    <a:pt x="148" y="110"/>
                  </a:lnTo>
                  <a:lnTo>
                    <a:pt x="143" y="115"/>
                  </a:lnTo>
                  <a:lnTo>
                    <a:pt x="143" y="115"/>
                  </a:lnTo>
                  <a:lnTo>
                    <a:pt x="111" y="115"/>
                  </a:lnTo>
                  <a:lnTo>
                    <a:pt x="94" y="117"/>
                  </a:lnTo>
                  <a:lnTo>
                    <a:pt x="78" y="119"/>
                  </a:lnTo>
                  <a:lnTo>
                    <a:pt x="63" y="122"/>
                  </a:lnTo>
                  <a:lnTo>
                    <a:pt x="48" y="127"/>
                  </a:lnTo>
                  <a:lnTo>
                    <a:pt x="35" y="135"/>
                  </a:lnTo>
                  <a:lnTo>
                    <a:pt x="23" y="144"/>
                  </a:lnTo>
                  <a:lnTo>
                    <a:pt x="23" y="144"/>
                  </a:lnTo>
                  <a:lnTo>
                    <a:pt x="16" y="155"/>
                  </a:lnTo>
                  <a:lnTo>
                    <a:pt x="9" y="166"/>
                  </a:lnTo>
                  <a:lnTo>
                    <a:pt x="4" y="179"/>
                  </a:lnTo>
                  <a:lnTo>
                    <a:pt x="1" y="194"/>
                  </a:lnTo>
                  <a:lnTo>
                    <a:pt x="0" y="208"/>
                  </a:lnTo>
                  <a:lnTo>
                    <a:pt x="1" y="223"/>
                  </a:lnTo>
                  <a:lnTo>
                    <a:pt x="4" y="236"/>
                  </a:lnTo>
                  <a:lnTo>
                    <a:pt x="9" y="247"/>
                  </a:lnTo>
                  <a:lnTo>
                    <a:pt x="9" y="247"/>
                  </a:lnTo>
                  <a:lnTo>
                    <a:pt x="21" y="264"/>
                  </a:lnTo>
                  <a:lnTo>
                    <a:pt x="33" y="280"/>
                  </a:lnTo>
                  <a:lnTo>
                    <a:pt x="46" y="293"/>
                  </a:lnTo>
                  <a:lnTo>
                    <a:pt x="61" y="304"/>
                  </a:lnTo>
                  <a:lnTo>
                    <a:pt x="77" y="311"/>
                  </a:lnTo>
                  <a:lnTo>
                    <a:pt x="93" y="319"/>
                  </a:lnTo>
                  <a:lnTo>
                    <a:pt x="110" y="323"/>
                  </a:lnTo>
                  <a:lnTo>
                    <a:pt x="128" y="326"/>
                  </a:lnTo>
                  <a:lnTo>
                    <a:pt x="146" y="327"/>
                  </a:lnTo>
                  <a:lnTo>
                    <a:pt x="165" y="327"/>
                  </a:lnTo>
                  <a:lnTo>
                    <a:pt x="183" y="325"/>
                  </a:lnTo>
                  <a:lnTo>
                    <a:pt x="201" y="321"/>
                  </a:lnTo>
                  <a:lnTo>
                    <a:pt x="218" y="317"/>
                  </a:lnTo>
                  <a:lnTo>
                    <a:pt x="237" y="310"/>
                  </a:lnTo>
                  <a:lnTo>
                    <a:pt x="254" y="302"/>
                  </a:lnTo>
                  <a:lnTo>
                    <a:pt x="271" y="293"/>
                  </a:lnTo>
                  <a:lnTo>
                    <a:pt x="271" y="293"/>
                  </a:lnTo>
                  <a:lnTo>
                    <a:pt x="296" y="279"/>
                  </a:lnTo>
                  <a:lnTo>
                    <a:pt x="319" y="263"/>
                  </a:lnTo>
                  <a:lnTo>
                    <a:pt x="343" y="249"/>
                  </a:lnTo>
                  <a:lnTo>
                    <a:pt x="366" y="234"/>
                  </a:lnTo>
                  <a:lnTo>
                    <a:pt x="390" y="223"/>
                  </a:lnTo>
                  <a:lnTo>
                    <a:pt x="415" y="213"/>
                  </a:lnTo>
                  <a:lnTo>
                    <a:pt x="429" y="209"/>
                  </a:lnTo>
                  <a:lnTo>
                    <a:pt x="442" y="207"/>
                  </a:lnTo>
                  <a:lnTo>
                    <a:pt x="456" y="204"/>
                  </a:lnTo>
                  <a:lnTo>
                    <a:pt x="471" y="203"/>
                  </a:lnTo>
                  <a:lnTo>
                    <a:pt x="471" y="203"/>
                  </a:lnTo>
                  <a:lnTo>
                    <a:pt x="487" y="204"/>
                  </a:lnTo>
                  <a:lnTo>
                    <a:pt x="502" y="207"/>
                  </a:lnTo>
                  <a:lnTo>
                    <a:pt x="517" y="211"/>
                  </a:lnTo>
                  <a:lnTo>
                    <a:pt x="532" y="217"/>
                  </a:lnTo>
                  <a:lnTo>
                    <a:pt x="560" y="230"/>
                  </a:lnTo>
                  <a:lnTo>
                    <a:pt x="589" y="245"/>
                  </a:lnTo>
                  <a:lnTo>
                    <a:pt x="589" y="245"/>
                  </a:lnTo>
                  <a:lnTo>
                    <a:pt x="617" y="259"/>
                  </a:lnTo>
                  <a:lnTo>
                    <a:pt x="636" y="268"/>
                  </a:lnTo>
                  <a:lnTo>
                    <a:pt x="657" y="277"/>
                  </a:lnTo>
                  <a:lnTo>
                    <a:pt x="679" y="287"/>
                  </a:lnTo>
                  <a:lnTo>
                    <a:pt x="700" y="293"/>
                  </a:lnTo>
                  <a:lnTo>
                    <a:pt x="710" y="296"/>
                  </a:lnTo>
                  <a:lnTo>
                    <a:pt x="721" y="297"/>
                  </a:lnTo>
                  <a:lnTo>
                    <a:pt x="730" y="297"/>
                  </a:lnTo>
                  <a:lnTo>
                    <a:pt x="739" y="296"/>
                  </a:lnTo>
                  <a:lnTo>
                    <a:pt x="739" y="296"/>
                  </a:lnTo>
                  <a:lnTo>
                    <a:pt x="748" y="297"/>
                  </a:lnTo>
                  <a:lnTo>
                    <a:pt x="757" y="297"/>
                  </a:lnTo>
                  <a:lnTo>
                    <a:pt x="768" y="296"/>
                  </a:lnTo>
                  <a:lnTo>
                    <a:pt x="778" y="293"/>
                  </a:lnTo>
                  <a:lnTo>
                    <a:pt x="799" y="287"/>
                  </a:lnTo>
                  <a:lnTo>
                    <a:pt x="820" y="277"/>
                  </a:lnTo>
                  <a:lnTo>
                    <a:pt x="841" y="268"/>
                  </a:lnTo>
                  <a:lnTo>
                    <a:pt x="861" y="259"/>
                  </a:lnTo>
                  <a:lnTo>
                    <a:pt x="889" y="245"/>
                  </a:lnTo>
                  <a:lnTo>
                    <a:pt x="889" y="245"/>
                  </a:lnTo>
                  <a:lnTo>
                    <a:pt x="917" y="230"/>
                  </a:lnTo>
                  <a:lnTo>
                    <a:pt x="946" y="217"/>
                  </a:lnTo>
                  <a:lnTo>
                    <a:pt x="960" y="211"/>
                  </a:lnTo>
                  <a:lnTo>
                    <a:pt x="976" y="207"/>
                  </a:lnTo>
                  <a:lnTo>
                    <a:pt x="990" y="204"/>
                  </a:lnTo>
                  <a:lnTo>
                    <a:pt x="1006" y="203"/>
                  </a:lnTo>
                  <a:lnTo>
                    <a:pt x="1006" y="203"/>
                  </a:lnTo>
                  <a:lnTo>
                    <a:pt x="1022" y="204"/>
                  </a:lnTo>
                  <a:lnTo>
                    <a:pt x="1036" y="207"/>
                  </a:lnTo>
                  <a:lnTo>
                    <a:pt x="1049" y="209"/>
                  </a:lnTo>
                  <a:lnTo>
                    <a:pt x="1062" y="213"/>
                  </a:lnTo>
                  <a:lnTo>
                    <a:pt x="1088" y="223"/>
                  </a:lnTo>
                  <a:lnTo>
                    <a:pt x="1112" y="234"/>
                  </a:lnTo>
                  <a:lnTo>
                    <a:pt x="1135" y="249"/>
                  </a:lnTo>
                  <a:lnTo>
                    <a:pt x="1159" y="263"/>
                  </a:lnTo>
                  <a:lnTo>
                    <a:pt x="1182" y="279"/>
                  </a:lnTo>
                  <a:lnTo>
                    <a:pt x="1207" y="293"/>
                  </a:lnTo>
                  <a:lnTo>
                    <a:pt x="1207" y="293"/>
                  </a:lnTo>
                  <a:lnTo>
                    <a:pt x="1223" y="302"/>
                  </a:lnTo>
                  <a:lnTo>
                    <a:pt x="1241" y="310"/>
                  </a:lnTo>
                  <a:lnTo>
                    <a:pt x="1258" y="317"/>
                  </a:lnTo>
                  <a:lnTo>
                    <a:pt x="1277" y="321"/>
                  </a:lnTo>
                  <a:lnTo>
                    <a:pt x="1295" y="325"/>
                  </a:lnTo>
                  <a:lnTo>
                    <a:pt x="1313" y="327"/>
                  </a:lnTo>
                  <a:lnTo>
                    <a:pt x="1332" y="327"/>
                  </a:lnTo>
                  <a:lnTo>
                    <a:pt x="1350" y="326"/>
                  </a:lnTo>
                  <a:lnTo>
                    <a:pt x="1367" y="323"/>
                  </a:lnTo>
                  <a:lnTo>
                    <a:pt x="1384" y="319"/>
                  </a:lnTo>
                  <a:lnTo>
                    <a:pt x="1401" y="311"/>
                  </a:lnTo>
                  <a:lnTo>
                    <a:pt x="1417" y="304"/>
                  </a:lnTo>
                  <a:lnTo>
                    <a:pt x="1431" y="293"/>
                  </a:lnTo>
                  <a:lnTo>
                    <a:pt x="1445" y="280"/>
                  </a:lnTo>
                  <a:lnTo>
                    <a:pt x="1457" y="264"/>
                  </a:lnTo>
                  <a:lnTo>
                    <a:pt x="1469" y="247"/>
                  </a:lnTo>
                  <a:lnTo>
                    <a:pt x="1469" y="247"/>
                  </a:lnTo>
                  <a:lnTo>
                    <a:pt x="1473" y="236"/>
                  </a:lnTo>
                  <a:lnTo>
                    <a:pt x="1477" y="223"/>
                  </a:lnTo>
                  <a:lnTo>
                    <a:pt x="1477" y="208"/>
                  </a:lnTo>
                  <a:lnTo>
                    <a:pt x="1477" y="194"/>
                  </a:lnTo>
                  <a:lnTo>
                    <a:pt x="1474" y="179"/>
                  </a:lnTo>
                  <a:lnTo>
                    <a:pt x="1469" y="166"/>
                  </a:lnTo>
                  <a:lnTo>
                    <a:pt x="1462" y="155"/>
                  </a:lnTo>
                  <a:lnTo>
                    <a:pt x="1455" y="144"/>
                  </a:lnTo>
                  <a:lnTo>
                    <a:pt x="1455" y="144"/>
                  </a:lnTo>
                  <a:close/>
                  <a:moveTo>
                    <a:pt x="1415" y="245"/>
                  </a:moveTo>
                  <a:lnTo>
                    <a:pt x="1415" y="245"/>
                  </a:lnTo>
                  <a:lnTo>
                    <a:pt x="1400" y="259"/>
                  </a:lnTo>
                  <a:lnTo>
                    <a:pt x="1381" y="270"/>
                  </a:lnTo>
                  <a:lnTo>
                    <a:pt x="1362" y="277"/>
                  </a:lnTo>
                  <a:lnTo>
                    <a:pt x="1342" y="283"/>
                  </a:lnTo>
                  <a:lnTo>
                    <a:pt x="1332" y="284"/>
                  </a:lnTo>
                  <a:lnTo>
                    <a:pt x="1321" y="284"/>
                  </a:lnTo>
                  <a:lnTo>
                    <a:pt x="1311" y="284"/>
                  </a:lnTo>
                  <a:lnTo>
                    <a:pt x="1300" y="283"/>
                  </a:lnTo>
                  <a:lnTo>
                    <a:pt x="1290" y="281"/>
                  </a:lnTo>
                  <a:lnTo>
                    <a:pt x="1279" y="279"/>
                  </a:lnTo>
                  <a:lnTo>
                    <a:pt x="1270" y="275"/>
                  </a:lnTo>
                  <a:lnTo>
                    <a:pt x="1260" y="270"/>
                  </a:lnTo>
                  <a:lnTo>
                    <a:pt x="1260" y="270"/>
                  </a:lnTo>
                  <a:lnTo>
                    <a:pt x="1233" y="255"/>
                  </a:lnTo>
                  <a:lnTo>
                    <a:pt x="1207" y="238"/>
                  </a:lnTo>
                  <a:lnTo>
                    <a:pt x="1156" y="206"/>
                  </a:lnTo>
                  <a:lnTo>
                    <a:pt x="1130" y="190"/>
                  </a:lnTo>
                  <a:lnTo>
                    <a:pt x="1103" y="177"/>
                  </a:lnTo>
                  <a:lnTo>
                    <a:pt x="1088" y="170"/>
                  </a:lnTo>
                  <a:lnTo>
                    <a:pt x="1074" y="166"/>
                  </a:lnTo>
                  <a:lnTo>
                    <a:pt x="1059" y="162"/>
                  </a:lnTo>
                  <a:lnTo>
                    <a:pt x="1045" y="161"/>
                  </a:lnTo>
                  <a:lnTo>
                    <a:pt x="1045" y="161"/>
                  </a:lnTo>
                  <a:lnTo>
                    <a:pt x="1022" y="158"/>
                  </a:lnTo>
                  <a:lnTo>
                    <a:pt x="999" y="158"/>
                  </a:lnTo>
                  <a:lnTo>
                    <a:pt x="981" y="161"/>
                  </a:lnTo>
                  <a:lnTo>
                    <a:pt x="963" y="165"/>
                  </a:lnTo>
                  <a:lnTo>
                    <a:pt x="944" y="170"/>
                  </a:lnTo>
                  <a:lnTo>
                    <a:pt x="926" y="178"/>
                  </a:lnTo>
                  <a:lnTo>
                    <a:pt x="887" y="195"/>
                  </a:lnTo>
                  <a:lnTo>
                    <a:pt x="887" y="195"/>
                  </a:lnTo>
                  <a:lnTo>
                    <a:pt x="842" y="217"/>
                  </a:lnTo>
                  <a:lnTo>
                    <a:pt x="808" y="233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48" y="254"/>
                  </a:lnTo>
                  <a:lnTo>
                    <a:pt x="748" y="254"/>
                  </a:lnTo>
                  <a:lnTo>
                    <a:pt x="739" y="254"/>
                  </a:lnTo>
                  <a:lnTo>
                    <a:pt x="739" y="254"/>
                  </a:lnTo>
                  <a:lnTo>
                    <a:pt x="731" y="255"/>
                  </a:lnTo>
                  <a:lnTo>
                    <a:pt x="723" y="254"/>
                  </a:lnTo>
                  <a:lnTo>
                    <a:pt x="717" y="253"/>
                  </a:lnTo>
                  <a:lnTo>
                    <a:pt x="710" y="249"/>
                  </a:lnTo>
                  <a:lnTo>
                    <a:pt x="710" y="249"/>
                  </a:lnTo>
                  <a:lnTo>
                    <a:pt x="695" y="243"/>
                  </a:lnTo>
                  <a:lnTo>
                    <a:pt x="678" y="236"/>
                  </a:lnTo>
                  <a:lnTo>
                    <a:pt x="641" y="220"/>
                  </a:lnTo>
                  <a:lnTo>
                    <a:pt x="591" y="195"/>
                  </a:lnTo>
                  <a:lnTo>
                    <a:pt x="591" y="195"/>
                  </a:lnTo>
                  <a:lnTo>
                    <a:pt x="552" y="178"/>
                  </a:lnTo>
                  <a:lnTo>
                    <a:pt x="534" y="170"/>
                  </a:lnTo>
                  <a:lnTo>
                    <a:pt x="515" y="165"/>
                  </a:lnTo>
                  <a:lnTo>
                    <a:pt x="497" y="161"/>
                  </a:lnTo>
                  <a:lnTo>
                    <a:pt x="477" y="158"/>
                  </a:lnTo>
                  <a:lnTo>
                    <a:pt x="456" y="158"/>
                  </a:lnTo>
                  <a:lnTo>
                    <a:pt x="433" y="161"/>
                  </a:lnTo>
                  <a:lnTo>
                    <a:pt x="433" y="161"/>
                  </a:lnTo>
                  <a:lnTo>
                    <a:pt x="419" y="162"/>
                  </a:lnTo>
                  <a:lnTo>
                    <a:pt x="403" y="166"/>
                  </a:lnTo>
                  <a:lnTo>
                    <a:pt x="388" y="170"/>
                  </a:lnTo>
                  <a:lnTo>
                    <a:pt x="375" y="177"/>
                  </a:lnTo>
                  <a:lnTo>
                    <a:pt x="348" y="190"/>
                  </a:lnTo>
                  <a:lnTo>
                    <a:pt x="322" y="206"/>
                  </a:lnTo>
                  <a:lnTo>
                    <a:pt x="269" y="238"/>
                  </a:lnTo>
                  <a:lnTo>
                    <a:pt x="245" y="255"/>
                  </a:lnTo>
                  <a:lnTo>
                    <a:pt x="218" y="270"/>
                  </a:lnTo>
                  <a:lnTo>
                    <a:pt x="218" y="270"/>
                  </a:lnTo>
                  <a:lnTo>
                    <a:pt x="208" y="275"/>
                  </a:lnTo>
                  <a:lnTo>
                    <a:pt x="199" y="279"/>
                  </a:lnTo>
                  <a:lnTo>
                    <a:pt x="188" y="281"/>
                  </a:lnTo>
                  <a:lnTo>
                    <a:pt x="178" y="283"/>
                  </a:lnTo>
                  <a:lnTo>
                    <a:pt x="167" y="284"/>
                  </a:lnTo>
                  <a:lnTo>
                    <a:pt x="157" y="284"/>
                  </a:lnTo>
                  <a:lnTo>
                    <a:pt x="146" y="284"/>
                  </a:lnTo>
                  <a:lnTo>
                    <a:pt x="136" y="283"/>
                  </a:lnTo>
                  <a:lnTo>
                    <a:pt x="116" y="277"/>
                  </a:lnTo>
                  <a:lnTo>
                    <a:pt x="97" y="270"/>
                  </a:lnTo>
                  <a:lnTo>
                    <a:pt x="78" y="259"/>
                  </a:lnTo>
                  <a:lnTo>
                    <a:pt x="61" y="245"/>
                  </a:lnTo>
                  <a:lnTo>
                    <a:pt x="61" y="245"/>
                  </a:lnTo>
                  <a:lnTo>
                    <a:pt x="56" y="240"/>
                  </a:lnTo>
                  <a:lnTo>
                    <a:pt x="52" y="233"/>
                  </a:lnTo>
                  <a:lnTo>
                    <a:pt x="50" y="228"/>
                  </a:lnTo>
                  <a:lnTo>
                    <a:pt x="47" y="221"/>
                  </a:lnTo>
                  <a:lnTo>
                    <a:pt x="46" y="215"/>
                  </a:lnTo>
                  <a:lnTo>
                    <a:pt x="46" y="209"/>
                  </a:lnTo>
                  <a:lnTo>
                    <a:pt x="46" y="203"/>
                  </a:lnTo>
                  <a:lnTo>
                    <a:pt x="48" y="198"/>
                  </a:lnTo>
                  <a:lnTo>
                    <a:pt x="50" y="192"/>
                  </a:lnTo>
                  <a:lnTo>
                    <a:pt x="54" y="187"/>
                  </a:lnTo>
                  <a:lnTo>
                    <a:pt x="61" y="178"/>
                  </a:lnTo>
                  <a:lnTo>
                    <a:pt x="72" y="172"/>
                  </a:lnTo>
                  <a:lnTo>
                    <a:pt x="77" y="169"/>
                  </a:lnTo>
                  <a:lnTo>
                    <a:pt x="84" y="166"/>
                  </a:lnTo>
                  <a:lnTo>
                    <a:pt x="84" y="166"/>
                  </a:lnTo>
                  <a:lnTo>
                    <a:pt x="103" y="164"/>
                  </a:lnTo>
                  <a:lnTo>
                    <a:pt x="123" y="161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167" y="160"/>
                  </a:lnTo>
                  <a:lnTo>
                    <a:pt x="173" y="157"/>
                  </a:lnTo>
                  <a:lnTo>
                    <a:pt x="178" y="153"/>
                  </a:lnTo>
                  <a:lnTo>
                    <a:pt x="180" y="149"/>
                  </a:lnTo>
                  <a:lnTo>
                    <a:pt x="180" y="149"/>
                  </a:lnTo>
                  <a:lnTo>
                    <a:pt x="192" y="144"/>
                  </a:lnTo>
                  <a:lnTo>
                    <a:pt x="205" y="139"/>
                  </a:lnTo>
                  <a:lnTo>
                    <a:pt x="228" y="126"/>
                  </a:lnTo>
                  <a:lnTo>
                    <a:pt x="250" y="111"/>
                  </a:lnTo>
                  <a:lnTo>
                    <a:pt x="272" y="97"/>
                  </a:lnTo>
                  <a:lnTo>
                    <a:pt x="272" y="97"/>
                  </a:lnTo>
                  <a:lnTo>
                    <a:pt x="289" y="85"/>
                  </a:lnTo>
                  <a:lnTo>
                    <a:pt x="309" y="75"/>
                  </a:lnTo>
                  <a:lnTo>
                    <a:pt x="328" y="67"/>
                  </a:lnTo>
                  <a:lnTo>
                    <a:pt x="348" y="59"/>
                  </a:lnTo>
                  <a:lnTo>
                    <a:pt x="369" y="54"/>
                  </a:lnTo>
                  <a:lnTo>
                    <a:pt x="390" y="50"/>
                  </a:lnTo>
                  <a:lnTo>
                    <a:pt x="411" y="47"/>
                  </a:lnTo>
                  <a:lnTo>
                    <a:pt x="433" y="47"/>
                  </a:lnTo>
                  <a:lnTo>
                    <a:pt x="433" y="47"/>
                  </a:lnTo>
                  <a:lnTo>
                    <a:pt x="445" y="49"/>
                  </a:lnTo>
                  <a:lnTo>
                    <a:pt x="458" y="50"/>
                  </a:lnTo>
                  <a:lnTo>
                    <a:pt x="481" y="56"/>
                  </a:lnTo>
                  <a:lnTo>
                    <a:pt x="504" y="64"/>
                  </a:lnTo>
                  <a:lnTo>
                    <a:pt x="527" y="75"/>
                  </a:lnTo>
                  <a:lnTo>
                    <a:pt x="549" y="85"/>
                  </a:lnTo>
                  <a:lnTo>
                    <a:pt x="572" y="94"/>
                  </a:lnTo>
                  <a:lnTo>
                    <a:pt x="594" y="102"/>
                  </a:lnTo>
                  <a:lnTo>
                    <a:pt x="606" y="106"/>
                  </a:lnTo>
                  <a:lnTo>
                    <a:pt x="617" y="109"/>
                  </a:lnTo>
                  <a:lnTo>
                    <a:pt x="617" y="109"/>
                  </a:lnTo>
                  <a:lnTo>
                    <a:pt x="671" y="117"/>
                  </a:lnTo>
                  <a:lnTo>
                    <a:pt x="697" y="119"/>
                  </a:lnTo>
                  <a:lnTo>
                    <a:pt x="725" y="122"/>
                  </a:lnTo>
                  <a:lnTo>
                    <a:pt x="725" y="122"/>
                  </a:lnTo>
                  <a:lnTo>
                    <a:pt x="730" y="122"/>
                  </a:lnTo>
                  <a:lnTo>
                    <a:pt x="730" y="122"/>
                  </a:lnTo>
                  <a:lnTo>
                    <a:pt x="739" y="122"/>
                  </a:lnTo>
                  <a:lnTo>
                    <a:pt x="739" y="122"/>
                  </a:lnTo>
                  <a:lnTo>
                    <a:pt x="747" y="122"/>
                  </a:lnTo>
                  <a:lnTo>
                    <a:pt x="747" y="122"/>
                  </a:lnTo>
                  <a:lnTo>
                    <a:pt x="753" y="122"/>
                  </a:lnTo>
                  <a:lnTo>
                    <a:pt x="753" y="122"/>
                  </a:lnTo>
                  <a:lnTo>
                    <a:pt x="780" y="119"/>
                  </a:lnTo>
                  <a:lnTo>
                    <a:pt x="807" y="117"/>
                  </a:lnTo>
                  <a:lnTo>
                    <a:pt x="859" y="109"/>
                  </a:lnTo>
                  <a:lnTo>
                    <a:pt x="859" y="109"/>
                  </a:lnTo>
                  <a:lnTo>
                    <a:pt x="872" y="106"/>
                  </a:lnTo>
                  <a:lnTo>
                    <a:pt x="884" y="102"/>
                  </a:lnTo>
                  <a:lnTo>
                    <a:pt x="906" y="94"/>
                  </a:lnTo>
                  <a:lnTo>
                    <a:pt x="929" y="85"/>
                  </a:lnTo>
                  <a:lnTo>
                    <a:pt x="951" y="75"/>
                  </a:lnTo>
                  <a:lnTo>
                    <a:pt x="973" y="64"/>
                  </a:lnTo>
                  <a:lnTo>
                    <a:pt x="997" y="56"/>
                  </a:lnTo>
                  <a:lnTo>
                    <a:pt x="1020" y="50"/>
                  </a:lnTo>
                  <a:lnTo>
                    <a:pt x="1032" y="49"/>
                  </a:lnTo>
                  <a:lnTo>
                    <a:pt x="1045" y="47"/>
                  </a:lnTo>
                  <a:lnTo>
                    <a:pt x="1045" y="47"/>
                  </a:lnTo>
                  <a:lnTo>
                    <a:pt x="1066" y="47"/>
                  </a:lnTo>
                  <a:lnTo>
                    <a:pt x="1088" y="50"/>
                  </a:lnTo>
                  <a:lnTo>
                    <a:pt x="1109" y="54"/>
                  </a:lnTo>
                  <a:lnTo>
                    <a:pt x="1129" y="59"/>
                  </a:lnTo>
                  <a:lnTo>
                    <a:pt x="1150" y="67"/>
                  </a:lnTo>
                  <a:lnTo>
                    <a:pt x="1169" y="75"/>
                  </a:lnTo>
                  <a:lnTo>
                    <a:pt x="1188" y="85"/>
                  </a:lnTo>
                  <a:lnTo>
                    <a:pt x="1206" y="97"/>
                  </a:lnTo>
                  <a:lnTo>
                    <a:pt x="1206" y="97"/>
                  </a:lnTo>
                  <a:lnTo>
                    <a:pt x="1227" y="111"/>
                  </a:lnTo>
                  <a:lnTo>
                    <a:pt x="1249" y="126"/>
                  </a:lnTo>
                  <a:lnTo>
                    <a:pt x="1273" y="139"/>
                  </a:lnTo>
                  <a:lnTo>
                    <a:pt x="1284" y="144"/>
                  </a:lnTo>
                  <a:lnTo>
                    <a:pt x="1298" y="149"/>
                  </a:lnTo>
                  <a:lnTo>
                    <a:pt x="1298" y="149"/>
                  </a:lnTo>
                  <a:lnTo>
                    <a:pt x="1300" y="153"/>
                  </a:lnTo>
                  <a:lnTo>
                    <a:pt x="1304" y="157"/>
                  </a:lnTo>
                  <a:lnTo>
                    <a:pt x="1309" y="160"/>
                  </a:lnTo>
                  <a:lnTo>
                    <a:pt x="1317" y="161"/>
                  </a:lnTo>
                  <a:lnTo>
                    <a:pt x="1317" y="161"/>
                  </a:lnTo>
                  <a:lnTo>
                    <a:pt x="1355" y="161"/>
                  </a:lnTo>
                  <a:lnTo>
                    <a:pt x="1375" y="164"/>
                  </a:lnTo>
                  <a:lnTo>
                    <a:pt x="1393" y="166"/>
                  </a:lnTo>
                  <a:lnTo>
                    <a:pt x="1393" y="166"/>
                  </a:lnTo>
                  <a:lnTo>
                    <a:pt x="1400" y="169"/>
                  </a:lnTo>
                  <a:lnTo>
                    <a:pt x="1406" y="172"/>
                  </a:lnTo>
                  <a:lnTo>
                    <a:pt x="1417" y="178"/>
                  </a:lnTo>
                  <a:lnTo>
                    <a:pt x="1424" y="187"/>
                  </a:lnTo>
                  <a:lnTo>
                    <a:pt x="1427" y="192"/>
                  </a:lnTo>
                  <a:lnTo>
                    <a:pt x="1430" y="198"/>
                  </a:lnTo>
                  <a:lnTo>
                    <a:pt x="1431" y="203"/>
                  </a:lnTo>
                  <a:lnTo>
                    <a:pt x="1432" y="209"/>
                  </a:lnTo>
                  <a:lnTo>
                    <a:pt x="1432" y="215"/>
                  </a:lnTo>
                  <a:lnTo>
                    <a:pt x="1431" y="221"/>
                  </a:lnTo>
                  <a:lnTo>
                    <a:pt x="1428" y="228"/>
                  </a:lnTo>
                  <a:lnTo>
                    <a:pt x="1426" y="233"/>
                  </a:lnTo>
                  <a:lnTo>
                    <a:pt x="1421" y="240"/>
                  </a:lnTo>
                  <a:lnTo>
                    <a:pt x="1415" y="245"/>
                  </a:lnTo>
                  <a:lnTo>
                    <a:pt x="1415" y="24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3" name="Freeform 515"/>
            <p:cNvSpPr/>
            <p:nvPr/>
          </p:nvSpPr>
          <p:spPr bwMode="auto">
            <a:xfrm>
              <a:off x="3133726" y="1176338"/>
              <a:ext cx="117475" cy="230188"/>
            </a:xfrm>
            <a:custGeom>
              <a:avLst/>
              <a:gdLst/>
              <a:ahLst/>
              <a:cxnLst>
                <a:cxn ang="0">
                  <a:pos x="251" y="10"/>
                </a:cxn>
                <a:cxn ang="0">
                  <a:pos x="216" y="78"/>
                </a:cxn>
                <a:cxn ang="0">
                  <a:pos x="186" y="149"/>
                </a:cxn>
                <a:cxn ang="0">
                  <a:pos x="140" y="255"/>
                </a:cxn>
                <a:cxn ang="0">
                  <a:pos x="124" y="290"/>
                </a:cxn>
                <a:cxn ang="0">
                  <a:pos x="91" y="349"/>
                </a:cxn>
                <a:cxn ang="0">
                  <a:pos x="59" y="406"/>
                </a:cxn>
                <a:cxn ang="0">
                  <a:pos x="42" y="440"/>
                </a:cxn>
                <a:cxn ang="0">
                  <a:pos x="12" y="515"/>
                </a:cxn>
                <a:cxn ang="0">
                  <a:pos x="1" y="553"/>
                </a:cxn>
                <a:cxn ang="0">
                  <a:pos x="1" y="553"/>
                </a:cxn>
                <a:cxn ang="0">
                  <a:pos x="0" y="558"/>
                </a:cxn>
                <a:cxn ang="0">
                  <a:pos x="1" y="567"/>
                </a:cxn>
                <a:cxn ang="0">
                  <a:pos x="5" y="574"/>
                </a:cxn>
                <a:cxn ang="0">
                  <a:pos x="20" y="580"/>
                </a:cxn>
                <a:cxn ang="0">
                  <a:pos x="35" y="578"/>
                </a:cxn>
                <a:cxn ang="0">
                  <a:pos x="42" y="573"/>
                </a:cxn>
                <a:cxn ang="0">
                  <a:pos x="44" y="565"/>
                </a:cxn>
                <a:cxn ang="0">
                  <a:pos x="46" y="563"/>
                </a:cxn>
                <a:cxn ang="0">
                  <a:pos x="48" y="558"/>
                </a:cxn>
                <a:cxn ang="0">
                  <a:pos x="48" y="552"/>
                </a:cxn>
                <a:cxn ang="0">
                  <a:pos x="73" y="485"/>
                </a:cxn>
                <a:cxn ang="0">
                  <a:pos x="106" y="421"/>
                </a:cxn>
                <a:cxn ang="0">
                  <a:pos x="156" y="328"/>
                </a:cxn>
                <a:cxn ang="0">
                  <a:pos x="173" y="297"/>
                </a:cxn>
                <a:cxn ang="0">
                  <a:pos x="201" y="230"/>
                </a:cxn>
                <a:cxn ang="0">
                  <a:pos x="243" y="130"/>
                </a:cxn>
                <a:cxn ang="0">
                  <a:pos x="273" y="65"/>
                </a:cxn>
                <a:cxn ang="0">
                  <a:pos x="290" y="34"/>
                </a:cxn>
                <a:cxn ang="0">
                  <a:pos x="293" y="25"/>
                </a:cxn>
                <a:cxn ang="0">
                  <a:pos x="292" y="15"/>
                </a:cxn>
                <a:cxn ang="0">
                  <a:pos x="288" y="9"/>
                </a:cxn>
                <a:cxn ang="0">
                  <a:pos x="273" y="0"/>
                </a:cxn>
                <a:cxn ang="0">
                  <a:pos x="265" y="0"/>
                </a:cxn>
                <a:cxn ang="0">
                  <a:pos x="258" y="4"/>
                </a:cxn>
                <a:cxn ang="0">
                  <a:pos x="251" y="10"/>
                </a:cxn>
              </a:cxnLst>
              <a:rect l="0" t="0" r="r" b="b"/>
              <a:pathLst>
                <a:path w="293" h="580">
                  <a:moveTo>
                    <a:pt x="251" y="10"/>
                  </a:moveTo>
                  <a:lnTo>
                    <a:pt x="251" y="10"/>
                  </a:lnTo>
                  <a:lnTo>
                    <a:pt x="233" y="44"/>
                  </a:lnTo>
                  <a:lnTo>
                    <a:pt x="216" y="78"/>
                  </a:lnTo>
                  <a:lnTo>
                    <a:pt x="200" y="113"/>
                  </a:lnTo>
                  <a:lnTo>
                    <a:pt x="186" y="149"/>
                  </a:lnTo>
                  <a:lnTo>
                    <a:pt x="156" y="219"/>
                  </a:lnTo>
                  <a:lnTo>
                    <a:pt x="140" y="255"/>
                  </a:lnTo>
                  <a:lnTo>
                    <a:pt x="124" y="290"/>
                  </a:lnTo>
                  <a:lnTo>
                    <a:pt x="124" y="290"/>
                  </a:lnTo>
                  <a:lnTo>
                    <a:pt x="110" y="320"/>
                  </a:lnTo>
                  <a:lnTo>
                    <a:pt x="91" y="349"/>
                  </a:lnTo>
                  <a:lnTo>
                    <a:pt x="74" y="376"/>
                  </a:lnTo>
                  <a:lnTo>
                    <a:pt x="59" y="406"/>
                  </a:lnTo>
                  <a:lnTo>
                    <a:pt x="59" y="406"/>
                  </a:lnTo>
                  <a:lnTo>
                    <a:pt x="42" y="440"/>
                  </a:lnTo>
                  <a:lnTo>
                    <a:pt x="26" y="477"/>
                  </a:lnTo>
                  <a:lnTo>
                    <a:pt x="12" y="515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0" y="558"/>
                  </a:lnTo>
                  <a:lnTo>
                    <a:pt x="0" y="558"/>
                  </a:lnTo>
                  <a:lnTo>
                    <a:pt x="0" y="563"/>
                  </a:lnTo>
                  <a:lnTo>
                    <a:pt x="1" y="567"/>
                  </a:lnTo>
                  <a:lnTo>
                    <a:pt x="3" y="571"/>
                  </a:lnTo>
                  <a:lnTo>
                    <a:pt x="5" y="574"/>
                  </a:lnTo>
                  <a:lnTo>
                    <a:pt x="12" y="578"/>
                  </a:lnTo>
                  <a:lnTo>
                    <a:pt x="20" y="580"/>
                  </a:lnTo>
                  <a:lnTo>
                    <a:pt x="27" y="580"/>
                  </a:lnTo>
                  <a:lnTo>
                    <a:pt x="35" y="578"/>
                  </a:lnTo>
                  <a:lnTo>
                    <a:pt x="38" y="575"/>
                  </a:lnTo>
                  <a:lnTo>
                    <a:pt x="42" y="573"/>
                  </a:lnTo>
                  <a:lnTo>
                    <a:pt x="43" y="569"/>
                  </a:lnTo>
                  <a:lnTo>
                    <a:pt x="44" y="565"/>
                  </a:lnTo>
                  <a:lnTo>
                    <a:pt x="44" y="565"/>
                  </a:lnTo>
                  <a:lnTo>
                    <a:pt x="46" y="563"/>
                  </a:lnTo>
                  <a:lnTo>
                    <a:pt x="46" y="563"/>
                  </a:lnTo>
                  <a:lnTo>
                    <a:pt x="48" y="558"/>
                  </a:lnTo>
                  <a:lnTo>
                    <a:pt x="48" y="552"/>
                  </a:lnTo>
                  <a:lnTo>
                    <a:pt x="48" y="552"/>
                  </a:lnTo>
                  <a:lnTo>
                    <a:pt x="60" y="518"/>
                  </a:lnTo>
                  <a:lnTo>
                    <a:pt x="73" y="485"/>
                  </a:lnTo>
                  <a:lnTo>
                    <a:pt x="89" y="452"/>
                  </a:lnTo>
                  <a:lnTo>
                    <a:pt x="106" y="421"/>
                  </a:lnTo>
                  <a:lnTo>
                    <a:pt x="140" y="359"/>
                  </a:lnTo>
                  <a:lnTo>
                    <a:pt x="156" y="328"/>
                  </a:lnTo>
                  <a:lnTo>
                    <a:pt x="173" y="297"/>
                  </a:lnTo>
                  <a:lnTo>
                    <a:pt x="173" y="297"/>
                  </a:lnTo>
                  <a:lnTo>
                    <a:pt x="187" y="264"/>
                  </a:lnTo>
                  <a:lnTo>
                    <a:pt x="201" y="230"/>
                  </a:lnTo>
                  <a:lnTo>
                    <a:pt x="229" y="163"/>
                  </a:lnTo>
                  <a:lnTo>
                    <a:pt x="243" y="130"/>
                  </a:lnTo>
                  <a:lnTo>
                    <a:pt x="258" y="98"/>
                  </a:lnTo>
                  <a:lnTo>
                    <a:pt x="273" y="65"/>
                  </a:lnTo>
                  <a:lnTo>
                    <a:pt x="290" y="34"/>
                  </a:lnTo>
                  <a:lnTo>
                    <a:pt x="290" y="34"/>
                  </a:lnTo>
                  <a:lnTo>
                    <a:pt x="292" y="28"/>
                  </a:lnTo>
                  <a:lnTo>
                    <a:pt x="293" y="25"/>
                  </a:lnTo>
                  <a:lnTo>
                    <a:pt x="293" y="19"/>
                  </a:lnTo>
                  <a:lnTo>
                    <a:pt x="292" y="15"/>
                  </a:lnTo>
                  <a:lnTo>
                    <a:pt x="290" y="11"/>
                  </a:lnTo>
                  <a:lnTo>
                    <a:pt x="288" y="9"/>
                  </a:lnTo>
                  <a:lnTo>
                    <a:pt x="281" y="2"/>
                  </a:lnTo>
                  <a:lnTo>
                    <a:pt x="273" y="0"/>
                  </a:lnTo>
                  <a:lnTo>
                    <a:pt x="269" y="0"/>
                  </a:lnTo>
                  <a:lnTo>
                    <a:pt x="265" y="0"/>
                  </a:lnTo>
                  <a:lnTo>
                    <a:pt x="262" y="1"/>
                  </a:lnTo>
                  <a:lnTo>
                    <a:pt x="258" y="4"/>
                  </a:lnTo>
                  <a:lnTo>
                    <a:pt x="254" y="6"/>
                  </a:lnTo>
                  <a:lnTo>
                    <a:pt x="251" y="10"/>
                  </a:lnTo>
                  <a:lnTo>
                    <a:pt x="251" y="1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4" name="Freeform 516"/>
            <p:cNvSpPr/>
            <p:nvPr/>
          </p:nvSpPr>
          <p:spPr bwMode="auto">
            <a:xfrm>
              <a:off x="3255963" y="1174750"/>
              <a:ext cx="109538" cy="230188"/>
            </a:xfrm>
            <a:custGeom>
              <a:avLst/>
              <a:gdLst/>
              <a:ahLst/>
              <a:cxnLst>
                <a:cxn ang="0">
                  <a:pos x="270" y="543"/>
                </a:cxn>
                <a:cxn ang="0">
                  <a:pos x="263" y="533"/>
                </a:cxn>
                <a:cxn ang="0">
                  <a:pos x="248" y="505"/>
                </a:cxn>
                <a:cxn ang="0">
                  <a:pos x="233" y="456"/>
                </a:cxn>
                <a:cxn ang="0">
                  <a:pos x="221" y="429"/>
                </a:cxn>
                <a:cxn ang="0">
                  <a:pos x="213" y="412"/>
                </a:cxn>
                <a:cxn ang="0">
                  <a:pos x="192" y="359"/>
                </a:cxn>
                <a:cxn ang="0">
                  <a:pos x="170" y="288"/>
                </a:cxn>
                <a:cxn ang="0">
                  <a:pos x="165" y="270"/>
                </a:cxn>
                <a:cxn ang="0">
                  <a:pos x="146" y="222"/>
                </a:cxn>
                <a:cxn ang="0">
                  <a:pos x="125" y="174"/>
                </a:cxn>
                <a:cxn ang="0">
                  <a:pos x="120" y="157"/>
                </a:cxn>
                <a:cxn ang="0">
                  <a:pos x="103" y="120"/>
                </a:cxn>
                <a:cxn ang="0">
                  <a:pos x="81" y="86"/>
                </a:cxn>
                <a:cxn ang="0">
                  <a:pos x="60" y="52"/>
                </a:cxn>
                <a:cxn ang="0">
                  <a:pos x="44" y="17"/>
                </a:cxn>
                <a:cxn ang="0">
                  <a:pos x="43" y="12"/>
                </a:cxn>
                <a:cxn ang="0">
                  <a:pos x="36" y="5"/>
                </a:cxn>
                <a:cxn ang="0">
                  <a:pos x="28" y="1"/>
                </a:cxn>
                <a:cxn ang="0">
                  <a:pos x="17" y="1"/>
                </a:cxn>
                <a:cxn ang="0">
                  <a:pos x="5" y="8"/>
                </a:cxn>
                <a:cxn ang="0">
                  <a:pos x="1" y="14"/>
                </a:cxn>
                <a:cxn ang="0">
                  <a:pos x="0" y="23"/>
                </a:cxn>
                <a:cxn ang="0">
                  <a:pos x="1" y="29"/>
                </a:cxn>
                <a:cxn ang="0">
                  <a:pos x="15" y="64"/>
                </a:cxn>
                <a:cxn ang="0">
                  <a:pos x="36" y="99"/>
                </a:cxn>
                <a:cxn ang="0">
                  <a:pos x="68" y="150"/>
                </a:cxn>
                <a:cxn ang="0">
                  <a:pos x="76" y="168"/>
                </a:cxn>
                <a:cxn ang="0">
                  <a:pos x="119" y="277"/>
                </a:cxn>
                <a:cxn ang="0">
                  <a:pos x="130" y="314"/>
                </a:cxn>
                <a:cxn ang="0">
                  <a:pos x="151" y="384"/>
                </a:cxn>
                <a:cxn ang="0">
                  <a:pos x="182" y="451"/>
                </a:cxn>
                <a:cxn ang="0">
                  <a:pos x="188" y="465"/>
                </a:cxn>
                <a:cxn ang="0">
                  <a:pos x="205" y="516"/>
                </a:cxn>
                <a:cxn ang="0">
                  <a:pos x="219" y="549"/>
                </a:cxn>
                <a:cxn ang="0">
                  <a:pos x="233" y="569"/>
                </a:cxn>
                <a:cxn ang="0">
                  <a:pos x="239" y="575"/>
                </a:cxn>
                <a:cxn ang="0">
                  <a:pos x="247" y="580"/>
                </a:cxn>
                <a:cxn ang="0">
                  <a:pos x="256" y="580"/>
                </a:cxn>
                <a:cxn ang="0">
                  <a:pos x="264" y="579"/>
                </a:cxn>
                <a:cxn ang="0">
                  <a:pos x="276" y="567"/>
                </a:cxn>
                <a:cxn ang="0">
                  <a:pos x="278" y="558"/>
                </a:cxn>
                <a:cxn ang="0">
                  <a:pos x="277" y="550"/>
                </a:cxn>
                <a:cxn ang="0">
                  <a:pos x="270" y="543"/>
                </a:cxn>
              </a:cxnLst>
              <a:rect l="0" t="0" r="r" b="b"/>
              <a:pathLst>
                <a:path w="278" h="580">
                  <a:moveTo>
                    <a:pt x="270" y="543"/>
                  </a:moveTo>
                  <a:lnTo>
                    <a:pt x="270" y="543"/>
                  </a:lnTo>
                  <a:lnTo>
                    <a:pt x="267" y="539"/>
                  </a:lnTo>
                  <a:lnTo>
                    <a:pt x="263" y="533"/>
                  </a:lnTo>
                  <a:lnTo>
                    <a:pt x="255" y="520"/>
                  </a:lnTo>
                  <a:lnTo>
                    <a:pt x="248" y="505"/>
                  </a:lnTo>
                  <a:lnTo>
                    <a:pt x="243" y="489"/>
                  </a:lnTo>
                  <a:lnTo>
                    <a:pt x="233" y="456"/>
                  </a:lnTo>
                  <a:lnTo>
                    <a:pt x="227" y="441"/>
                  </a:lnTo>
                  <a:lnTo>
                    <a:pt x="221" y="429"/>
                  </a:lnTo>
                  <a:lnTo>
                    <a:pt x="221" y="429"/>
                  </a:lnTo>
                  <a:lnTo>
                    <a:pt x="213" y="412"/>
                  </a:lnTo>
                  <a:lnTo>
                    <a:pt x="205" y="395"/>
                  </a:lnTo>
                  <a:lnTo>
                    <a:pt x="192" y="359"/>
                  </a:lnTo>
                  <a:lnTo>
                    <a:pt x="180" y="324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65" y="270"/>
                  </a:lnTo>
                  <a:lnTo>
                    <a:pt x="159" y="253"/>
                  </a:lnTo>
                  <a:lnTo>
                    <a:pt x="146" y="222"/>
                  </a:lnTo>
                  <a:lnTo>
                    <a:pt x="132" y="189"/>
                  </a:lnTo>
                  <a:lnTo>
                    <a:pt x="125" y="174"/>
                  </a:lnTo>
                  <a:lnTo>
                    <a:pt x="120" y="157"/>
                  </a:lnTo>
                  <a:lnTo>
                    <a:pt x="120" y="157"/>
                  </a:lnTo>
                  <a:lnTo>
                    <a:pt x="112" y="138"/>
                  </a:lnTo>
                  <a:lnTo>
                    <a:pt x="103" y="120"/>
                  </a:lnTo>
                  <a:lnTo>
                    <a:pt x="93" y="103"/>
                  </a:lnTo>
                  <a:lnTo>
                    <a:pt x="81" y="86"/>
                  </a:lnTo>
                  <a:lnTo>
                    <a:pt x="70" y="69"/>
                  </a:lnTo>
                  <a:lnTo>
                    <a:pt x="60" y="52"/>
                  </a:lnTo>
                  <a:lnTo>
                    <a:pt x="51" y="34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3" y="12"/>
                  </a:lnTo>
                  <a:lnTo>
                    <a:pt x="40" y="8"/>
                  </a:lnTo>
                  <a:lnTo>
                    <a:pt x="36" y="5"/>
                  </a:lnTo>
                  <a:lnTo>
                    <a:pt x="32" y="2"/>
                  </a:lnTo>
                  <a:lnTo>
                    <a:pt x="28" y="1"/>
                  </a:lnTo>
                  <a:lnTo>
                    <a:pt x="25" y="0"/>
                  </a:lnTo>
                  <a:lnTo>
                    <a:pt x="17" y="1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8" y="47"/>
                  </a:lnTo>
                  <a:lnTo>
                    <a:pt x="15" y="64"/>
                  </a:lnTo>
                  <a:lnTo>
                    <a:pt x="26" y="82"/>
                  </a:lnTo>
                  <a:lnTo>
                    <a:pt x="36" y="99"/>
                  </a:lnTo>
                  <a:lnTo>
                    <a:pt x="57" y="133"/>
                  </a:lnTo>
                  <a:lnTo>
                    <a:pt x="68" y="150"/>
                  </a:lnTo>
                  <a:lnTo>
                    <a:pt x="76" y="168"/>
                  </a:lnTo>
                  <a:lnTo>
                    <a:pt x="76" y="168"/>
                  </a:lnTo>
                  <a:lnTo>
                    <a:pt x="104" y="240"/>
                  </a:lnTo>
                  <a:lnTo>
                    <a:pt x="119" y="277"/>
                  </a:lnTo>
                  <a:lnTo>
                    <a:pt x="130" y="314"/>
                  </a:lnTo>
                  <a:lnTo>
                    <a:pt x="130" y="314"/>
                  </a:lnTo>
                  <a:lnTo>
                    <a:pt x="140" y="349"/>
                  </a:lnTo>
                  <a:lnTo>
                    <a:pt x="151" y="384"/>
                  </a:lnTo>
                  <a:lnTo>
                    <a:pt x="166" y="418"/>
                  </a:lnTo>
                  <a:lnTo>
                    <a:pt x="182" y="451"/>
                  </a:lnTo>
                  <a:lnTo>
                    <a:pt x="182" y="451"/>
                  </a:lnTo>
                  <a:lnTo>
                    <a:pt x="188" y="465"/>
                  </a:lnTo>
                  <a:lnTo>
                    <a:pt x="195" y="482"/>
                  </a:lnTo>
                  <a:lnTo>
                    <a:pt x="205" y="516"/>
                  </a:lnTo>
                  <a:lnTo>
                    <a:pt x="212" y="533"/>
                  </a:lnTo>
                  <a:lnTo>
                    <a:pt x="219" y="549"/>
                  </a:lnTo>
                  <a:lnTo>
                    <a:pt x="229" y="563"/>
                  </a:lnTo>
                  <a:lnTo>
                    <a:pt x="233" y="569"/>
                  </a:lnTo>
                  <a:lnTo>
                    <a:pt x="239" y="575"/>
                  </a:lnTo>
                  <a:lnTo>
                    <a:pt x="239" y="575"/>
                  </a:lnTo>
                  <a:lnTo>
                    <a:pt x="243" y="578"/>
                  </a:lnTo>
                  <a:lnTo>
                    <a:pt x="247" y="580"/>
                  </a:lnTo>
                  <a:lnTo>
                    <a:pt x="251" y="580"/>
                  </a:lnTo>
                  <a:lnTo>
                    <a:pt x="256" y="580"/>
                  </a:lnTo>
                  <a:lnTo>
                    <a:pt x="260" y="580"/>
                  </a:lnTo>
                  <a:lnTo>
                    <a:pt x="264" y="579"/>
                  </a:lnTo>
                  <a:lnTo>
                    <a:pt x="270" y="574"/>
                  </a:lnTo>
                  <a:lnTo>
                    <a:pt x="276" y="567"/>
                  </a:lnTo>
                  <a:lnTo>
                    <a:pt x="277" y="563"/>
                  </a:lnTo>
                  <a:lnTo>
                    <a:pt x="278" y="558"/>
                  </a:lnTo>
                  <a:lnTo>
                    <a:pt x="278" y="554"/>
                  </a:lnTo>
                  <a:lnTo>
                    <a:pt x="277" y="550"/>
                  </a:lnTo>
                  <a:lnTo>
                    <a:pt x="274" y="546"/>
                  </a:lnTo>
                  <a:lnTo>
                    <a:pt x="270" y="543"/>
                  </a:lnTo>
                  <a:lnTo>
                    <a:pt x="270" y="54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5" name="Freeform 517"/>
            <p:cNvSpPr/>
            <p:nvPr/>
          </p:nvSpPr>
          <p:spPr bwMode="auto">
            <a:xfrm>
              <a:off x="3589338" y="1176338"/>
              <a:ext cx="115888" cy="230188"/>
            </a:xfrm>
            <a:custGeom>
              <a:avLst/>
              <a:gdLst/>
              <a:ahLst/>
              <a:cxnLst>
                <a:cxn ang="0">
                  <a:pos x="251" y="10"/>
                </a:cxn>
                <a:cxn ang="0">
                  <a:pos x="216" y="78"/>
                </a:cxn>
                <a:cxn ang="0">
                  <a:pos x="186" y="149"/>
                </a:cxn>
                <a:cxn ang="0">
                  <a:pos x="140" y="255"/>
                </a:cxn>
                <a:cxn ang="0">
                  <a:pos x="124" y="290"/>
                </a:cxn>
                <a:cxn ang="0">
                  <a:pos x="91" y="349"/>
                </a:cxn>
                <a:cxn ang="0">
                  <a:pos x="59" y="406"/>
                </a:cxn>
                <a:cxn ang="0">
                  <a:pos x="40" y="440"/>
                </a:cxn>
                <a:cxn ang="0">
                  <a:pos x="12" y="515"/>
                </a:cxn>
                <a:cxn ang="0">
                  <a:pos x="1" y="553"/>
                </a:cxn>
                <a:cxn ang="0">
                  <a:pos x="1" y="553"/>
                </a:cxn>
                <a:cxn ang="0">
                  <a:pos x="0" y="558"/>
                </a:cxn>
                <a:cxn ang="0">
                  <a:pos x="1" y="567"/>
                </a:cxn>
                <a:cxn ang="0">
                  <a:pos x="5" y="574"/>
                </a:cxn>
                <a:cxn ang="0">
                  <a:pos x="18" y="580"/>
                </a:cxn>
                <a:cxn ang="0">
                  <a:pos x="35" y="578"/>
                </a:cxn>
                <a:cxn ang="0">
                  <a:pos x="40" y="573"/>
                </a:cxn>
                <a:cxn ang="0">
                  <a:pos x="44" y="565"/>
                </a:cxn>
                <a:cxn ang="0">
                  <a:pos x="44" y="563"/>
                </a:cxn>
                <a:cxn ang="0">
                  <a:pos x="48" y="558"/>
                </a:cxn>
                <a:cxn ang="0">
                  <a:pos x="48" y="552"/>
                </a:cxn>
                <a:cxn ang="0">
                  <a:pos x="73" y="485"/>
                </a:cxn>
                <a:cxn ang="0">
                  <a:pos x="104" y="421"/>
                </a:cxn>
                <a:cxn ang="0">
                  <a:pos x="155" y="328"/>
                </a:cxn>
                <a:cxn ang="0">
                  <a:pos x="171" y="297"/>
                </a:cxn>
                <a:cxn ang="0">
                  <a:pos x="201" y="230"/>
                </a:cxn>
                <a:cxn ang="0">
                  <a:pos x="243" y="130"/>
                </a:cxn>
                <a:cxn ang="0">
                  <a:pos x="273" y="65"/>
                </a:cxn>
                <a:cxn ang="0">
                  <a:pos x="290" y="34"/>
                </a:cxn>
                <a:cxn ang="0">
                  <a:pos x="293" y="25"/>
                </a:cxn>
                <a:cxn ang="0">
                  <a:pos x="291" y="15"/>
                </a:cxn>
                <a:cxn ang="0">
                  <a:pos x="288" y="9"/>
                </a:cxn>
                <a:cxn ang="0">
                  <a:pos x="273" y="0"/>
                </a:cxn>
                <a:cxn ang="0">
                  <a:pos x="264" y="0"/>
                </a:cxn>
                <a:cxn ang="0">
                  <a:pos x="256" y="4"/>
                </a:cxn>
                <a:cxn ang="0">
                  <a:pos x="251" y="10"/>
                </a:cxn>
              </a:cxnLst>
              <a:rect l="0" t="0" r="r" b="b"/>
              <a:pathLst>
                <a:path w="293" h="580">
                  <a:moveTo>
                    <a:pt x="251" y="10"/>
                  </a:moveTo>
                  <a:lnTo>
                    <a:pt x="251" y="10"/>
                  </a:lnTo>
                  <a:lnTo>
                    <a:pt x="233" y="44"/>
                  </a:lnTo>
                  <a:lnTo>
                    <a:pt x="216" y="78"/>
                  </a:lnTo>
                  <a:lnTo>
                    <a:pt x="200" y="113"/>
                  </a:lnTo>
                  <a:lnTo>
                    <a:pt x="186" y="149"/>
                  </a:lnTo>
                  <a:lnTo>
                    <a:pt x="155" y="219"/>
                  </a:lnTo>
                  <a:lnTo>
                    <a:pt x="140" y="255"/>
                  </a:lnTo>
                  <a:lnTo>
                    <a:pt x="124" y="290"/>
                  </a:lnTo>
                  <a:lnTo>
                    <a:pt x="124" y="290"/>
                  </a:lnTo>
                  <a:lnTo>
                    <a:pt x="108" y="320"/>
                  </a:lnTo>
                  <a:lnTo>
                    <a:pt x="91" y="349"/>
                  </a:lnTo>
                  <a:lnTo>
                    <a:pt x="74" y="376"/>
                  </a:lnTo>
                  <a:lnTo>
                    <a:pt x="59" y="406"/>
                  </a:lnTo>
                  <a:lnTo>
                    <a:pt x="59" y="406"/>
                  </a:lnTo>
                  <a:lnTo>
                    <a:pt x="40" y="440"/>
                  </a:lnTo>
                  <a:lnTo>
                    <a:pt x="25" y="477"/>
                  </a:lnTo>
                  <a:lnTo>
                    <a:pt x="12" y="515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0" y="558"/>
                  </a:lnTo>
                  <a:lnTo>
                    <a:pt x="0" y="558"/>
                  </a:lnTo>
                  <a:lnTo>
                    <a:pt x="0" y="563"/>
                  </a:lnTo>
                  <a:lnTo>
                    <a:pt x="1" y="567"/>
                  </a:lnTo>
                  <a:lnTo>
                    <a:pt x="2" y="571"/>
                  </a:lnTo>
                  <a:lnTo>
                    <a:pt x="5" y="574"/>
                  </a:lnTo>
                  <a:lnTo>
                    <a:pt x="12" y="578"/>
                  </a:lnTo>
                  <a:lnTo>
                    <a:pt x="18" y="580"/>
                  </a:lnTo>
                  <a:lnTo>
                    <a:pt x="27" y="580"/>
                  </a:lnTo>
                  <a:lnTo>
                    <a:pt x="35" y="578"/>
                  </a:lnTo>
                  <a:lnTo>
                    <a:pt x="38" y="575"/>
                  </a:lnTo>
                  <a:lnTo>
                    <a:pt x="40" y="573"/>
                  </a:lnTo>
                  <a:lnTo>
                    <a:pt x="43" y="569"/>
                  </a:lnTo>
                  <a:lnTo>
                    <a:pt x="44" y="565"/>
                  </a:lnTo>
                  <a:lnTo>
                    <a:pt x="44" y="565"/>
                  </a:lnTo>
                  <a:lnTo>
                    <a:pt x="44" y="563"/>
                  </a:lnTo>
                  <a:lnTo>
                    <a:pt x="44" y="563"/>
                  </a:lnTo>
                  <a:lnTo>
                    <a:pt x="48" y="558"/>
                  </a:lnTo>
                  <a:lnTo>
                    <a:pt x="48" y="552"/>
                  </a:lnTo>
                  <a:lnTo>
                    <a:pt x="48" y="552"/>
                  </a:lnTo>
                  <a:lnTo>
                    <a:pt x="60" y="518"/>
                  </a:lnTo>
                  <a:lnTo>
                    <a:pt x="73" y="485"/>
                  </a:lnTo>
                  <a:lnTo>
                    <a:pt x="89" y="452"/>
                  </a:lnTo>
                  <a:lnTo>
                    <a:pt x="104" y="421"/>
                  </a:lnTo>
                  <a:lnTo>
                    <a:pt x="138" y="359"/>
                  </a:lnTo>
                  <a:lnTo>
                    <a:pt x="155" y="328"/>
                  </a:lnTo>
                  <a:lnTo>
                    <a:pt x="171" y="297"/>
                  </a:lnTo>
                  <a:lnTo>
                    <a:pt x="171" y="297"/>
                  </a:lnTo>
                  <a:lnTo>
                    <a:pt x="187" y="264"/>
                  </a:lnTo>
                  <a:lnTo>
                    <a:pt x="201" y="230"/>
                  </a:lnTo>
                  <a:lnTo>
                    <a:pt x="229" y="163"/>
                  </a:lnTo>
                  <a:lnTo>
                    <a:pt x="243" y="130"/>
                  </a:lnTo>
                  <a:lnTo>
                    <a:pt x="257" y="98"/>
                  </a:lnTo>
                  <a:lnTo>
                    <a:pt x="273" y="65"/>
                  </a:lnTo>
                  <a:lnTo>
                    <a:pt x="290" y="34"/>
                  </a:lnTo>
                  <a:lnTo>
                    <a:pt x="290" y="34"/>
                  </a:lnTo>
                  <a:lnTo>
                    <a:pt x="291" y="28"/>
                  </a:lnTo>
                  <a:lnTo>
                    <a:pt x="293" y="25"/>
                  </a:lnTo>
                  <a:lnTo>
                    <a:pt x="293" y="19"/>
                  </a:lnTo>
                  <a:lnTo>
                    <a:pt x="291" y="15"/>
                  </a:lnTo>
                  <a:lnTo>
                    <a:pt x="290" y="11"/>
                  </a:lnTo>
                  <a:lnTo>
                    <a:pt x="288" y="9"/>
                  </a:lnTo>
                  <a:lnTo>
                    <a:pt x="281" y="2"/>
                  </a:lnTo>
                  <a:lnTo>
                    <a:pt x="273" y="0"/>
                  </a:lnTo>
                  <a:lnTo>
                    <a:pt x="269" y="0"/>
                  </a:lnTo>
                  <a:lnTo>
                    <a:pt x="264" y="0"/>
                  </a:lnTo>
                  <a:lnTo>
                    <a:pt x="260" y="1"/>
                  </a:lnTo>
                  <a:lnTo>
                    <a:pt x="256" y="4"/>
                  </a:lnTo>
                  <a:lnTo>
                    <a:pt x="254" y="6"/>
                  </a:lnTo>
                  <a:lnTo>
                    <a:pt x="251" y="10"/>
                  </a:lnTo>
                  <a:lnTo>
                    <a:pt x="251" y="1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6" name="Freeform 518"/>
            <p:cNvSpPr/>
            <p:nvPr/>
          </p:nvSpPr>
          <p:spPr bwMode="auto">
            <a:xfrm>
              <a:off x="3709988" y="1174750"/>
              <a:ext cx="111125" cy="230188"/>
            </a:xfrm>
            <a:custGeom>
              <a:avLst/>
              <a:gdLst/>
              <a:ahLst/>
              <a:cxnLst>
                <a:cxn ang="0">
                  <a:pos x="270" y="543"/>
                </a:cxn>
                <a:cxn ang="0">
                  <a:pos x="262" y="533"/>
                </a:cxn>
                <a:cxn ang="0">
                  <a:pos x="248" y="505"/>
                </a:cxn>
                <a:cxn ang="0">
                  <a:pos x="232" y="456"/>
                </a:cxn>
                <a:cxn ang="0">
                  <a:pos x="221" y="429"/>
                </a:cxn>
                <a:cxn ang="0">
                  <a:pos x="211" y="412"/>
                </a:cxn>
                <a:cxn ang="0">
                  <a:pos x="191" y="359"/>
                </a:cxn>
                <a:cxn ang="0">
                  <a:pos x="170" y="288"/>
                </a:cxn>
                <a:cxn ang="0">
                  <a:pos x="164" y="270"/>
                </a:cxn>
                <a:cxn ang="0">
                  <a:pos x="145" y="222"/>
                </a:cxn>
                <a:cxn ang="0">
                  <a:pos x="125" y="174"/>
                </a:cxn>
                <a:cxn ang="0">
                  <a:pos x="119" y="157"/>
                </a:cxn>
                <a:cxn ang="0">
                  <a:pos x="103" y="120"/>
                </a:cxn>
                <a:cxn ang="0">
                  <a:pos x="81" y="86"/>
                </a:cxn>
                <a:cxn ang="0">
                  <a:pos x="60" y="52"/>
                </a:cxn>
                <a:cxn ang="0">
                  <a:pos x="44" y="17"/>
                </a:cxn>
                <a:cxn ang="0">
                  <a:pos x="43" y="12"/>
                </a:cxn>
                <a:cxn ang="0">
                  <a:pos x="36" y="5"/>
                </a:cxn>
                <a:cxn ang="0">
                  <a:pos x="28" y="1"/>
                </a:cxn>
                <a:cxn ang="0">
                  <a:pos x="17" y="1"/>
                </a:cxn>
                <a:cxn ang="0">
                  <a:pos x="5" y="8"/>
                </a:cxn>
                <a:cxn ang="0">
                  <a:pos x="1" y="14"/>
                </a:cxn>
                <a:cxn ang="0">
                  <a:pos x="0" y="23"/>
                </a:cxn>
                <a:cxn ang="0">
                  <a:pos x="0" y="29"/>
                </a:cxn>
                <a:cxn ang="0">
                  <a:pos x="15" y="64"/>
                </a:cxn>
                <a:cxn ang="0">
                  <a:pos x="36" y="99"/>
                </a:cxn>
                <a:cxn ang="0">
                  <a:pos x="66" y="150"/>
                </a:cxn>
                <a:cxn ang="0">
                  <a:pos x="75" y="168"/>
                </a:cxn>
                <a:cxn ang="0">
                  <a:pos x="119" y="277"/>
                </a:cxn>
                <a:cxn ang="0">
                  <a:pos x="129" y="314"/>
                </a:cxn>
                <a:cxn ang="0">
                  <a:pos x="151" y="384"/>
                </a:cxn>
                <a:cxn ang="0">
                  <a:pos x="181" y="451"/>
                </a:cxn>
                <a:cxn ang="0">
                  <a:pos x="188" y="465"/>
                </a:cxn>
                <a:cxn ang="0">
                  <a:pos x="205" y="516"/>
                </a:cxn>
                <a:cxn ang="0">
                  <a:pos x="219" y="549"/>
                </a:cxn>
                <a:cxn ang="0">
                  <a:pos x="232" y="569"/>
                </a:cxn>
                <a:cxn ang="0">
                  <a:pos x="238" y="575"/>
                </a:cxn>
                <a:cxn ang="0">
                  <a:pos x="247" y="580"/>
                </a:cxn>
                <a:cxn ang="0">
                  <a:pos x="256" y="580"/>
                </a:cxn>
                <a:cxn ang="0">
                  <a:pos x="264" y="579"/>
                </a:cxn>
                <a:cxn ang="0">
                  <a:pos x="276" y="567"/>
                </a:cxn>
                <a:cxn ang="0">
                  <a:pos x="278" y="558"/>
                </a:cxn>
                <a:cxn ang="0">
                  <a:pos x="277" y="550"/>
                </a:cxn>
                <a:cxn ang="0">
                  <a:pos x="270" y="543"/>
                </a:cxn>
              </a:cxnLst>
              <a:rect l="0" t="0" r="r" b="b"/>
              <a:pathLst>
                <a:path w="278" h="580">
                  <a:moveTo>
                    <a:pt x="270" y="543"/>
                  </a:moveTo>
                  <a:lnTo>
                    <a:pt x="270" y="543"/>
                  </a:lnTo>
                  <a:lnTo>
                    <a:pt x="266" y="539"/>
                  </a:lnTo>
                  <a:lnTo>
                    <a:pt x="262" y="533"/>
                  </a:lnTo>
                  <a:lnTo>
                    <a:pt x="255" y="520"/>
                  </a:lnTo>
                  <a:lnTo>
                    <a:pt x="248" y="505"/>
                  </a:lnTo>
                  <a:lnTo>
                    <a:pt x="243" y="489"/>
                  </a:lnTo>
                  <a:lnTo>
                    <a:pt x="232" y="456"/>
                  </a:lnTo>
                  <a:lnTo>
                    <a:pt x="226" y="441"/>
                  </a:lnTo>
                  <a:lnTo>
                    <a:pt x="221" y="429"/>
                  </a:lnTo>
                  <a:lnTo>
                    <a:pt x="221" y="429"/>
                  </a:lnTo>
                  <a:lnTo>
                    <a:pt x="211" y="412"/>
                  </a:lnTo>
                  <a:lnTo>
                    <a:pt x="205" y="395"/>
                  </a:lnTo>
                  <a:lnTo>
                    <a:pt x="191" y="359"/>
                  </a:lnTo>
                  <a:lnTo>
                    <a:pt x="180" y="324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64" y="270"/>
                  </a:lnTo>
                  <a:lnTo>
                    <a:pt x="159" y="253"/>
                  </a:lnTo>
                  <a:lnTo>
                    <a:pt x="145" y="222"/>
                  </a:lnTo>
                  <a:lnTo>
                    <a:pt x="132" y="189"/>
                  </a:lnTo>
                  <a:lnTo>
                    <a:pt x="125" y="174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2" y="138"/>
                  </a:lnTo>
                  <a:lnTo>
                    <a:pt x="103" y="120"/>
                  </a:lnTo>
                  <a:lnTo>
                    <a:pt x="92" y="103"/>
                  </a:lnTo>
                  <a:lnTo>
                    <a:pt x="81" y="86"/>
                  </a:lnTo>
                  <a:lnTo>
                    <a:pt x="70" y="69"/>
                  </a:lnTo>
                  <a:lnTo>
                    <a:pt x="60" y="52"/>
                  </a:lnTo>
                  <a:lnTo>
                    <a:pt x="51" y="34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3" y="12"/>
                  </a:lnTo>
                  <a:lnTo>
                    <a:pt x="40" y="8"/>
                  </a:lnTo>
                  <a:lnTo>
                    <a:pt x="36" y="5"/>
                  </a:lnTo>
                  <a:lnTo>
                    <a:pt x="32" y="2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6" y="47"/>
                  </a:lnTo>
                  <a:lnTo>
                    <a:pt x="15" y="64"/>
                  </a:lnTo>
                  <a:lnTo>
                    <a:pt x="24" y="82"/>
                  </a:lnTo>
                  <a:lnTo>
                    <a:pt x="36" y="99"/>
                  </a:lnTo>
                  <a:lnTo>
                    <a:pt x="57" y="133"/>
                  </a:lnTo>
                  <a:lnTo>
                    <a:pt x="66" y="150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104" y="240"/>
                  </a:lnTo>
                  <a:lnTo>
                    <a:pt x="119" y="277"/>
                  </a:lnTo>
                  <a:lnTo>
                    <a:pt x="129" y="314"/>
                  </a:lnTo>
                  <a:lnTo>
                    <a:pt x="129" y="314"/>
                  </a:lnTo>
                  <a:lnTo>
                    <a:pt x="140" y="349"/>
                  </a:lnTo>
                  <a:lnTo>
                    <a:pt x="151" y="384"/>
                  </a:lnTo>
                  <a:lnTo>
                    <a:pt x="164" y="418"/>
                  </a:lnTo>
                  <a:lnTo>
                    <a:pt x="181" y="451"/>
                  </a:lnTo>
                  <a:lnTo>
                    <a:pt x="181" y="451"/>
                  </a:lnTo>
                  <a:lnTo>
                    <a:pt x="188" y="465"/>
                  </a:lnTo>
                  <a:lnTo>
                    <a:pt x="194" y="482"/>
                  </a:lnTo>
                  <a:lnTo>
                    <a:pt x="205" y="516"/>
                  </a:lnTo>
                  <a:lnTo>
                    <a:pt x="211" y="533"/>
                  </a:lnTo>
                  <a:lnTo>
                    <a:pt x="219" y="549"/>
                  </a:lnTo>
                  <a:lnTo>
                    <a:pt x="227" y="563"/>
                  </a:lnTo>
                  <a:lnTo>
                    <a:pt x="232" y="569"/>
                  </a:lnTo>
                  <a:lnTo>
                    <a:pt x="238" y="575"/>
                  </a:lnTo>
                  <a:lnTo>
                    <a:pt x="238" y="575"/>
                  </a:lnTo>
                  <a:lnTo>
                    <a:pt x="243" y="578"/>
                  </a:lnTo>
                  <a:lnTo>
                    <a:pt x="247" y="580"/>
                  </a:lnTo>
                  <a:lnTo>
                    <a:pt x="251" y="580"/>
                  </a:lnTo>
                  <a:lnTo>
                    <a:pt x="256" y="580"/>
                  </a:lnTo>
                  <a:lnTo>
                    <a:pt x="260" y="580"/>
                  </a:lnTo>
                  <a:lnTo>
                    <a:pt x="264" y="579"/>
                  </a:lnTo>
                  <a:lnTo>
                    <a:pt x="270" y="574"/>
                  </a:lnTo>
                  <a:lnTo>
                    <a:pt x="276" y="567"/>
                  </a:lnTo>
                  <a:lnTo>
                    <a:pt x="277" y="563"/>
                  </a:lnTo>
                  <a:lnTo>
                    <a:pt x="278" y="558"/>
                  </a:lnTo>
                  <a:lnTo>
                    <a:pt x="277" y="554"/>
                  </a:lnTo>
                  <a:lnTo>
                    <a:pt x="277" y="550"/>
                  </a:lnTo>
                  <a:lnTo>
                    <a:pt x="274" y="546"/>
                  </a:lnTo>
                  <a:lnTo>
                    <a:pt x="270" y="543"/>
                  </a:lnTo>
                  <a:lnTo>
                    <a:pt x="270" y="54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7" name="Freeform 519"/>
            <p:cNvSpPr/>
            <p:nvPr/>
          </p:nvSpPr>
          <p:spPr bwMode="auto">
            <a:xfrm>
              <a:off x="3429001" y="984250"/>
              <a:ext cx="101600" cy="120650"/>
            </a:xfrm>
            <a:custGeom>
              <a:avLst/>
              <a:gdLst/>
              <a:ahLst/>
              <a:cxnLst>
                <a:cxn ang="0">
                  <a:pos x="248" y="90"/>
                </a:cxn>
                <a:cxn ang="0">
                  <a:pos x="241" y="68"/>
                </a:cxn>
                <a:cxn ang="0">
                  <a:pos x="232" y="48"/>
                </a:cxn>
                <a:cxn ang="0">
                  <a:pos x="219" y="33"/>
                </a:cxn>
                <a:cxn ang="0">
                  <a:pos x="204" y="19"/>
                </a:cxn>
                <a:cxn ang="0">
                  <a:pos x="186" y="10"/>
                </a:cxn>
                <a:cxn ang="0">
                  <a:pos x="166" y="4"/>
                </a:cxn>
                <a:cxn ang="0">
                  <a:pos x="122" y="0"/>
                </a:cxn>
                <a:cxn ang="0">
                  <a:pos x="102" y="0"/>
                </a:cxn>
                <a:cxn ang="0">
                  <a:pos x="75" y="4"/>
                </a:cxn>
                <a:cxn ang="0">
                  <a:pos x="57" y="10"/>
                </a:cxn>
                <a:cxn ang="0">
                  <a:pos x="47" y="14"/>
                </a:cxn>
                <a:cxn ang="0">
                  <a:pos x="33" y="26"/>
                </a:cxn>
                <a:cxn ang="0">
                  <a:pos x="24" y="39"/>
                </a:cxn>
                <a:cxn ang="0">
                  <a:pos x="8" y="70"/>
                </a:cxn>
                <a:cxn ang="0">
                  <a:pos x="4" y="78"/>
                </a:cxn>
                <a:cxn ang="0">
                  <a:pos x="2" y="97"/>
                </a:cxn>
                <a:cxn ang="0">
                  <a:pos x="3" y="144"/>
                </a:cxn>
                <a:cxn ang="0">
                  <a:pos x="3" y="281"/>
                </a:cxn>
                <a:cxn ang="0">
                  <a:pos x="4" y="291"/>
                </a:cxn>
                <a:cxn ang="0">
                  <a:pos x="9" y="298"/>
                </a:cxn>
                <a:cxn ang="0">
                  <a:pos x="17" y="302"/>
                </a:cxn>
                <a:cxn ang="0">
                  <a:pos x="33" y="302"/>
                </a:cxn>
                <a:cxn ang="0">
                  <a:pos x="41" y="298"/>
                </a:cxn>
                <a:cxn ang="0">
                  <a:pos x="46" y="291"/>
                </a:cxn>
                <a:cxn ang="0">
                  <a:pos x="47" y="281"/>
                </a:cxn>
                <a:cxn ang="0">
                  <a:pos x="47" y="144"/>
                </a:cxn>
                <a:cxn ang="0">
                  <a:pos x="49" y="98"/>
                </a:cxn>
                <a:cxn ang="0">
                  <a:pos x="53" y="84"/>
                </a:cxn>
                <a:cxn ang="0">
                  <a:pos x="59" y="72"/>
                </a:cxn>
                <a:cxn ang="0">
                  <a:pos x="74" y="56"/>
                </a:cxn>
                <a:cxn ang="0">
                  <a:pos x="89" y="48"/>
                </a:cxn>
                <a:cxn ang="0">
                  <a:pos x="109" y="46"/>
                </a:cxn>
                <a:cxn ang="0">
                  <a:pos x="122" y="46"/>
                </a:cxn>
                <a:cxn ang="0">
                  <a:pos x="145" y="47"/>
                </a:cxn>
                <a:cxn ang="0">
                  <a:pos x="165" y="52"/>
                </a:cxn>
                <a:cxn ang="0">
                  <a:pos x="179" y="61"/>
                </a:cxn>
                <a:cxn ang="0">
                  <a:pos x="190" y="73"/>
                </a:cxn>
                <a:cxn ang="0">
                  <a:pos x="196" y="89"/>
                </a:cxn>
                <a:cxn ang="0">
                  <a:pos x="203" y="127"/>
                </a:cxn>
                <a:cxn ang="0">
                  <a:pos x="204" y="149"/>
                </a:cxn>
                <a:cxn ang="0">
                  <a:pos x="208" y="210"/>
                </a:cxn>
                <a:cxn ang="0">
                  <a:pos x="212" y="274"/>
                </a:cxn>
                <a:cxn ang="0">
                  <a:pos x="212" y="280"/>
                </a:cxn>
                <a:cxn ang="0">
                  <a:pos x="216" y="288"/>
                </a:cxn>
                <a:cxn ang="0">
                  <a:pos x="223" y="293"/>
                </a:cxn>
                <a:cxn ang="0">
                  <a:pos x="234" y="295"/>
                </a:cxn>
                <a:cxn ang="0">
                  <a:pos x="246" y="293"/>
                </a:cxn>
                <a:cxn ang="0">
                  <a:pos x="253" y="288"/>
                </a:cxn>
                <a:cxn ang="0">
                  <a:pos x="257" y="280"/>
                </a:cxn>
                <a:cxn ang="0">
                  <a:pos x="258" y="274"/>
                </a:cxn>
                <a:cxn ang="0">
                  <a:pos x="257" y="182"/>
                </a:cxn>
                <a:cxn ang="0">
                  <a:pos x="251" y="112"/>
                </a:cxn>
                <a:cxn ang="0">
                  <a:pos x="248" y="90"/>
                </a:cxn>
              </a:cxnLst>
              <a:rect l="0" t="0" r="r" b="b"/>
              <a:pathLst>
                <a:path w="258" h="303">
                  <a:moveTo>
                    <a:pt x="248" y="90"/>
                  </a:moveTo>
                  <a:lnTo>
                    <a:pt x="248" y="90"/>
                  </a:lnTo>
                  <a:lnTo>
                    <a:pt x="245" y="78"/>
                  </a:lnTo>
                  <a:lnTo>
                    <a:pt x="241" y="68"/>
                  </a:lnTo>
                  <a:lnTo>
                    <a:pt x="237" y="57"/>
                  </a:lnTo>
                  <a:lnTo>
                    <a:pt x="232" y="48"/>
                  </a:lnTo>
                  <a:lnTo>
                    <a:pt x="225" y="40"/>
                  </a:lnTo>
                  <a:lnTo>
                    <a:pt x="219" y="33"/>
                  </a:lnTo>
                  <a:lnTo>
                    <a:pt x="212" y="26"/>
                  </a:lnTo>
                  <a:lnTo>
                    <a:pt x="204" y="19"/>
                  </a:lnTo>
                  <a:lnTo>
                    <a:pt x="195" y="16"/>
                  </a:lnTo>
                  <a:lnTo>
                    <a:pt x="186" y="10"/>
                  </a:lnTo>
                  <a:lnTo>
                    <a:pt x="177" y="8"/>
                  </a:lnTo>
                  <a:lnTo>
                    <a:pt x="166" y="4"/>
                  </a:lnTo>
                  <a:lnTo>
                    <a:pt x="144" y="1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02" y="0"/>
                  </a:lnTo>
                  <a:lnTo>
                    <a:pt x="84" y="1"/>
                  </a:lnTo>
                  <a:lnTo>
                    <a:pt x="75" y="4"/>
                  </a:lnTo>
                  <a:lnTo>
                    <a:pt x="66" y="6"/>
                  </a:lnTo>
                  <a:lnTo>
                    <a:pt x="57" y="10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0" y="21"/>
                  </a:lnTo>
                  <a:lnTo>
                    <a:pt x="33" y="26"/>
                  </a:lnTo>
                  <a:lnTo>
                    <a:pt x="28" y="33"/>
                  </a:lnTo>
                  <a:lnTo>
                    <a:pt x="24" y="39"/>
                  </a:lnTo>
                  <a:lnTo>
                    <a:pt x="16" y="53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4" y="78"/>
                  </a:lnTo>
                  <a:lnTo>
                    <a:pt x="3" y="87"/>
                  </a:lnTo>
                  <a:lnTo>
                    <a:pt x="2" y="97"/>
                  </a:lnTo>
                  <a:lnTo>
                    <a:pt x="0" y="106"/>
                  </a:lnTo>
                  <a:lnTo>
                    <a:pt x="3" y="144"/>
                  </a:lnTo>
                  <a:lnTo>
                    <a:pt x="3" y="281"/>
                  </a:lnTo>
                  <a:lnTo>
                    <a:pt x="3" y="281"/>
                  </a:lnTo>
                  <a:lnTo>
                    <a:pt x="3" y="286"/>
                  </a:lnTo>
                  <a:lnTo>
                    <a:pt x="4" y="291"/>
                  </a:lnTo>
                  <a:lnTo>
                    <a:pt x="7" y="295"/>
                  </a:lnTo>
                  <a:lnTo>
                    <a:pt x="9" y="298"/>
                  </a:lnTo>
                  <a:lnTo>
                    <a:pt x="13" y="301"/>
                  </a:lnTo>
                  <a:lnTo>
                    <a:pt x="17" y="302"/>
                  </a:lnTo>
                  <a:lnTo>
                    <a:pt x="25" y="303"/>
                  </a:lnTo>
                  <a:lnTo>
                    <a:pt x="33" y="302"/>
                  </a:lnTo>
                  <a:lnTo>
                    <a:pt x="37" y="301"/>
                  </a:lnTo>
                  <a:lnTo>
                    <a:pt x="41" y="298"/>
                  </a:lnTo>
                  <a:lnTo>
                    <a:pt x="43" y="295"/>
                  </a:lnTo>
                  <a:lnTo>
                    <a:pt x="46" y="291"/>
                  </a:lnTo>
                  <a:lnTo>
                    <a:pt x="47" y="286"/>
                  </a:lnTo>
                  <a:lnTo>
                    <a:pt x="47" y="281"/>
                  </a:lnTo>
                  <a:lnTo>
                    <a:pt x="47" y="144"/>
                  </a:lnTo>
                  <a:lnTo>
                    <a:pt x="47" y="144"/>
                  </a:lnTo>
                  <a:lnTo>
                    <a:pt x="47" y="114"/>
                  </a:lnTo>
                  <a:lnTo>
                    <a:pt x="49" y="98"/>
                  </a:lnTo>
                  <a:lnTo>
                    <a:pt x="50" y="90"/>
                  </a:lnTo>
                  <a:lnTo>
                    <a:pt x="53" y="84"/>
                  </a:lnTo>
                  <a:lnTo>
                    <a:pt x="53" y="84"/>
                  </a:lnTo>
                  <a:lnTo>
                    <a:pt x="59" y="72"/>
                  </a:lnTo>
                  <a:lnTo>
                    <a:pt x="66" y="63"/>
                  </a:lnTo>
                  <a:lnTo>
                    <a:pt x="74" y="56"/>
                  </a:lnTo>
                  <a:lnTo>
                    <a:pt x="80" y="52"/>
                  </a:lnTo>
                  <a:lnTo>
                    <a:pt x="89" y="48"/>
                  </a:lnTo>
                  <a:lnTo>
                    <a:pt x="98" y="47"/>
                  </a:lnTo>
                  <a:lnTo>
                    <a:pt x="109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35" y="46"/>
                  </a:lnTo>
                  <a:lnTo>
                    <a:pt x="145" y="47"/>
                  </a:lnTo>
                  <a:lnTo>
                    <a:pt x="156" y="50"/>
                  </a:lnTo>
                  <a:lnTo>
                    <a:pt x="165" y="52"/>
                  </a:lnTo>
                  <a:lnTo>
                    <a:pt x="173" y="56"/>
                  </a:lnTo>
                  <a:lnTo>
                    <a:pt x="179" y="61"/>
                  </a:lnTo>
                  <a:lnTo>
                    <a:pt x="185" y="67"/>
                  </a:lnTo>
                  <a:lnTo>
                    <a:pt x="190" y="73"/>
                  </a:lnTo>
                  <a:lnTo>
                    <a:pt x="194" y="81"/>
                  </a:lnTo>
                  <a:lnTo>
                    <a:pt x="196" y="89"/>
                  </a:lnTo>
                  <a:lnTo>
                    <a:pt x="202" y="106"/>
                  </a:lnTo>
                  <a:lnTo>
                    <a:pt x="203" y="127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6" y="179"/>
                  </a:lnTo>
                  <a:lnTo>
                    <a:pt x="208" y="210"/>
                  </a:lnTo>
                  <a:lnTo>
                    <a:pt x="211" y="242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80"/>
                  </a:lnTo>
                  <a:lnTo>
                    <a:pt x="214" y="284"/>
                  </a:lnTo>
                  <a:lnTo>
                    <a:pt x="216" y="288"/>
                  </a:lnTo>
                  <a:lnTo>
                    <a:pt x="219" y="290"/>
                  </a:lnTo>
                  <a:lnTo>
                    <a:pt x="223" y="293"/>
                  </a:lnTo>
                  <a:lnTo>
                    <a:pt x="227" y="294"/>
                  </a:lnTo>
                  <a:lnTo>
                    <a:pt x="234" y="295"/>
                  </a:lnTo>
                  <a:lnTo>
                    <a:pt x="242" y="294"/>
                  </a:lnTo>
                  <a:lnTo>
                    <a:pt x="246" y="293"/>
                  </a:lnTo>
                  <a:lnTo>
                    <a:pt x="250" y="290"/>
                  </a:lnTo>
                  <a:lnTo>
                    <a:pt x="253" y="288"/>
                  </a:lnTo>
                  <a:lnTo>
                    <a:pt x="255" y="284"/>
                  </a:lnTo>
                  <a:lnTo>
                    <a:pt x="257" y="280"/>
                  </a:lnTo>
                  <a:lnTo>
                    <a:pt x="258" y="274"/>
                  </a:lnTo>
                  <a:lnTo>
                    <a:pt x="258" y="274"/>
                  </a:lnTo>
                  <a:lnTo>
                    <a:pt x="257" y="229"/>
                  </a:lnTo>
                  <a:lnTo>
                    <a:pt x="257" y="182"/>
                  </a:lnTo>
                  <a:lnTo>
                    <a:pt x="253" y="136"/>
                  </a:lnTo>
                  <a:lnTo>
                    <a:pt x="251" y="112"/>
                  </a:lnTo>
                  <a:lnTo>
                    <a:pt x="248" y="90"/>
                  </a:lnTo>
                  <a:lnTo>
                    <a:pt x="248" y="9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8" name="Freeform 520"/>
            <p:cNvSpPr/>
            <p:nvPr/>
          </p:nvSpPr>
          <p:spPr bwMode="auto">
            <a:xfrm>
              <a:off x="3425826" y="1157288"/>
              <a:ext cx="25400" cy="434975"/>
            </a:xfrm>
            <a:custGeom>
              <a:avLst/>
              <a:gdLst/>
              <a:ahLst/>
              <a:cxnLst>
                <a:cxn ang="0">
                  <a:pos x="56" y="777"/>
                </a:cxn>
                <a:cxn ang="0">
                  <a:pos x="59" y="715"/>
                </a:cxn>
                <a:cxn ang="0">
                  <a:pos x="63" y="624"/>
                </a:cxn>
                <a:cxn ang="0">
                  <a:pos x="63" y="562"/>
                </a:cxn>
                <a:cxn ang="0">
                  <a:pos x="60" y="532"/>
                </a:cxn>
                <a:cxn ang="0">
                  <a:pos x="58" y="466"/>
                </a:cxn>
                <a:cxn ang="0">
                  <a:pos x="59" y="267"/>
                </a:cxn>
                <a:cxn ang="0">
                  <a:pos x="58" y="237"/>
                </a:cxn>
                <a:cxn ang="0">
                  <a:pos x="52" y="145"/>
                </a:cxn>
                <a:cxn ang="0">
                  <a:pos x="46" y="54"/>
                </a:cxn>
                <a:cxn ang="0">
                  <a:pos x="46" y="22"/>
                </a:cxn>
                <a:cxn ang="0">
                  <a:pos x="43" y="13"/>
                </a:cxn>
                <a:cxn ang="0">
                  <a:pos x="38" y="7"/>
                </a:cxn>
                <a:cxn ang="0">
                  <a:pos x="31" y="1"/>
                </a:cxn>
                <a:cxn ang="0">
                  <a:pos x="14" y="1"/>
                </a:cxn>
                <a:cxn ang="0">
                  <a:pos x="7" y="7"/>
                </a:cxn>
                <a:cxn ang="0">
                  <a:pos x="1" y="13"/>
                </a:cxn>
                <a:cxn ang="0">
                  <a:pos x="0" y="22"/>
                </a:cxn>
                <a:cxn ang="0">
                  <a:pos x="0" y="54"/>
                </a:cxn>
                <a:cxn ang="0">
                  <a:pos x="5" y="145"/>
                </a:cxn>
                <a:cxn ang="0">
                  <a:pos x="13" y="267"/>
                </a:cxn>
                <a:cxn ang="0">
                  <a:pos x="13" y="334"/>
                </a:cxn>
                <a:cxn ang="0">
                  <a:pos x="12" y="466"/>
                </a:cxn>
                <a:cxn ang="0">
                  <a:pos x="14" y="532"/>
                </a:cxn>
                <a:cxn ang="0">
                  <a:pos x="17" y="562"/>
                </a:cxn>
                <a:cxn ang="0">
                  <a:pos x="16" y="655"/>
                </a:cxn>
                <a:cxn ang="0">
                  <a:pos x="12" y="747"/>
                </a:cxn>
                <a:cxn ang="0">
                  <a:pos x="11" y="777"/>
                </a:cxn>
                <a:cxn ang="0">
                  <a:pos x="16" y="872"/>
                </a:cxn>
                <a:cxn ang="0">
                  <a:pos x="18" y="949"/>
                </a:cxn>
                <a:cxn ang="0">
                  <a:pos x="17" y="966"/>
                </a:cxn>
                <a:cxn ang="0">
                  <a:pos x="14" y="1021"/>
                </a:cxn>
                <a:cxn ang="0">
                  <a:pos x="14" y="1076"/>
                </a:cxn>
                <a:cxn ang="0">
                  <a:pos x="17" y="1087"/>
                </a:cxn>
                <a:cxn ang="0">
                  <a:pos x="22" y="1093"/>
                </a:cxn>
                <a:cxn ang="0">
                  <a:pos x="29" y="1097"/>
                </a:cxn>
                <a:cxn ang="0">
                  <a:pos x="46" y="1097"/>
                </a:cxn>
                <a:cxn ang="0">
                  <a:pos x="54" y="1093"/>
                </a:cxn>
                <a:cxn ang="0">
                  <a:pos x="59" y="1087"/>
                </a:cxn>
                <a:cxn ang="0">
                  <a:pos x="60" y="1076"/>
                </a:cxn>
                <a:cxn ang="0">
                  <a:pos x="62" y="1048"/>
                </a:cxn>
                <a:cxn ang="0">
                  <a:pos x="64" y="987"/>
                </a:cxn>
                <a:cxn ang="0">
                  <a:pos x="64" y="959"/>
                </a:cxn>
                <a:cxn ang="0">
                  <a:pos x="60" y="867"/>
                </a:cxn>
                <a:cxn ang="0">
                  <a:pos x="56" y="777"/>
                </a:cxn>
              </a:cxnLst>
              <a:rect l="0" t="0" r="r" b="b"/>
              <a:pathLst>
                <a:path w="64" h="1099">
                  <a:moveTo>
                    <a:pt x="56" y="777"/>
                  </a:moveTo>
                  <a:lnTo>
                    <a:pt x="56" y="777"/>
                  </a:lnTo>
                  <a:lnTo>
                    <a:pt x="58" y="747"/>
                  </a:lnTo>
                  <a:lnTo>
                    <a:pt x="59" y="715"/>
                  </a:lnTo>
                  <a:lnTo>
                    <a:pt x="62" y="655"/>
                  </a:lnTo>
                  <a:lnTo>
                    <a:pt x="63" y="624"/>
                  </a:lnTo>
                  <a:lnTo>
                    <a:pt x="63" y="594"/>
                  </a:lnTo>
                  <a:lnTo>
                    <a:pt x="63" y="562"/>
                  </a:lnTo>
                  <a:lnTo>
                    <a:pt x="60" y="532"/>
                  </a:lnTo>
                  <a:lnTo>
                    <a:pt x="60" y="532"/>
                  </a:lnTo>
                  <a:lnTo>
                    <a:pt x="59" y="498"/>
                  </a:lnTo>
                  <a:lnTo>
                    <a:pt x="58" y="466"/>
                  </a:lnTo>
                  <a:lnTo>
                    <a:pt x="56" y="399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8" y="237"/>
                  </a:lnTo>
                  <a:lnTo>
                    <a:pt x="56" y="205"/>
                  </a:lnTo>
                  <a:lnTo>
                    <a:pt x="52" y="145"/>
                  </a:lnTo>
                  <a:lnTo>
                    <a:pt x="47" y="84"/>
                  </a:lnTo>
                  <a:lnTo>
                    <a:pt x="46" y="54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3" y="13"/>
                  </a:lnTo>
                  <a:lnTo>
                    <a:pt x="41" y="9"/>
                  </a:lnTo>
                  <a:lnTo>
                    <a:pt x="38" y="7"/>
                  </a:lnTo>
                  <a:lnTo>
                    <a:pt x="35" y="4"/>
                  </a:lnTo>
                  <a:lnTo>
                    <a:pt x="31" y="1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54"/>
                  </a:lnTo>
                  <a:lnTo>
                    <a:pt x="1" y="84"/>
                  </a:lnTo>
                  <a:lnTo>
                    <a:pt x="5" y="145"/>
                  </a:lnTo>
                  <a:lnTo>
                    <a:pt x="11" y="205"/>
                  </a:lnTo>
                  <a:lnTo>
                    <a:pt x="13" y="267"/>
                  </a:lnTo>
                  <a:lnTo>
                    <a:pt x="13" y="267"/>
                  </a:lnTo>
                  <a:lnTo>
                    <a:pt x="13" y="334"/>
                  </a:lnTo>
                  <a:lnTo>
                    <a:pt x="12" y="399"/>
                  </a:lnTo>
                  <a:lnTo>
                    <a:pt x="12" y="466"/>
                  </a:lnTo>
                  <a:lnTo>
                    <a:pt x="13" y="498"/>
                  </a:lnTo>
                  <a:lnTo>
                    <a:pt x="14" y="532"/>
                  </a:lnTo>
                  <a:lnTo>
                    <a:pt x="14" y="532"/>
                  </a:lnTo>
                  <a:lnTo>
                    <a:pt x="17" y="562"/>
                  </a:lnTo>
                  <a:lnTo>
                    <a:pt x="17" y="594"/>
                  </a:lnTo>
                  <a:lnTo>
                    <a:pt x="16" y="655"/>
                  </a:lnTo>
                  <a:lnTo>
                    <a:pt x="13" y="715"/>
                  </a:lnTo>
                  <a:lnTo>
                    <a:pt x="12" y="747"/>
                  </a:lnTo>
                  <a:lnTo>
                    <a:pt x="11" y="777"/>
                  </a:lnTo>
                  <a:lnTo>
                    <a:pt x="11" y="777"/>
                  </a:lnTo>
                  <a:lnTo>
                    <a:pt x="13" y="816"/>
                  </a:lnTo>
                  <a:lnTo>
                    <a:pt x="16" y="872"/>
                  </a:lnTo>
                  <a:lnTo>
                    <a:pt x="18" y="927"/>
                  </a:lnTo>
                  <a:lnTo>
                    <a:pt x="18" y="949"/>
                  </a:lnTo>
                  <a:lnTo>
                    <a:pt x="17" y="966"/>
                  </a:lnTo>
                  <a:lnTo>
                    <a:pt x="17" y="966"/>
                  </a:lnTo>
                  <a:lnTo>
                    <a:pt x="16" y="994"/>
                  </a:lnTo>
                  <a:lnTo>
                    <a:pt x="14" y="1021"/>
                  </a:lnTo>
                  <a:lnTo>
                    <a:pt x="14" y="1076"/>
                  </a:lnTo>
                  <a:lnTo>
                    <a:pt x="14" y="1076"/>
                  </a:lnTo>
                  <a:lnTo>
                    <a:pt x="16" y="1082"/>
                  </a:lnTo>
                  <a:lnTo>
                    <a:pt x="17" y="1087"/>
                  </a:lnTo>
                  <a:lnTo>
                    <a:pt x="20" y="1091"/>
                  </a:lnTo>
                  <a:lnTo>
                    <a:pt x="22" y="1093"/>
                  </a:lnTo>
                  <a:lnTo>
                    <a:pt x="25" y="1096"/>
                  </a:lnTo>
                  <a:lnTo>
                    <a:pt x="29" y="1097"/>
                  </a:lnTo>
                  <a:lnTo>
                    <a:pt x="38" y="1099"/>
                  </a:lnTo>
                  <a:lnTo>
                    <a:pt x="46" y="1097"/>
                  </a:lnTo>
                  <a:lnTo>
                    <a:pt x="50" y="1096"/>
                  </a:lnTo>
                  <a:lnTo>
                    <a:pt x="54" y="1093"/>
                  </a:lnTo>
                  <a:lnTo>
                    <a:pt x="56" y="1091"/>
                  </a:lnTo>
                  <a:lnTo>
                    <a:pt x="59" y="1087"/>
                  </a:lnTo>
                  <a:lnTo>
                    <a:pt x="60" y="1082"/>
                  </a:lnTo>
                  <a:lnTo>
                    <a:pt x="60" y="1076"/>
                  </a:lnTo>
                  <a:lnTo>
                    <a:pt x="60" y="1076"/>
                  </a:lnTo>
                  <a:lnTo>
                    <a:pt x="62" y="1048"/>
                  </a:lnTo>
                  <a:lnTo>
                    <a:pt x="63" y="1017"/>
                  </a:lnTo>
                  <a:lnTo>
                    <a:pt x="64" y="987"/>
                  </a:lnTo>
                  <a:lnTo>
                    <a:pt x="64" y="959"/>
                  </a:lnTo>
                  <a:lnTo>
                    <a:pt x="64" y="959"/>
                  </a:lnTo>
                  <a:lnTo>
                    <a:pt x="63" y="921"/>
                  </a:lnTo>
                  <a:lnTo>
                    <a:pt x="60" y="867"/>
                  </a:lnTo>
                  <a:lnTo>
                    <a:pt x="58" y="815"/>
                  </a:lnTo>
                  <a:lnTo>
                    <a:pt x="56" y="777"/>
                  </a:lnTo>
                  <a:lnTo>
                    <a:pt x="56" y="77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09" name="Freeform 521"/>
            <p:cNvSpPr/>
            <p:nvPr/>
          </p:nvSpPr>
          <p:spPr bwMode="auto">
            <a:xfrm>
              <a:off x="3509963" y="1157288"/>
              <a:ext cx="25400" cy="434975"/>
            </a:xfrm>
            <a:custGeom>
              <a:avLst/>
              <a:gdLst/>
              <a:ahLst/>
              <a:cxnLst>
                <a:cxn ang="0">
                  <a:pos x="8" y="777"/>
                </a:cxn>
                <a:cxn ang="0">
                  <a:pos x="6" y="715"/>
                </a:cxn>
                <a:cxn ang="0">
                  <a:pos x="2" y="624"/>
                </a:cxn>
                <a:cxn ang="0">
                  <a:pos x="2" y="562"/>
                </a:cxn>
                <a:cxn ang="0">
                  <a:pos x="4" y="532"/>
                </a:cxn>
                <a:cxn ang="0">
                  <a:pos x="8" y="466"/>
                </a:cxn>
                <a:cxn ang="0">
                  <a:pos x="6" y="267"/>
                </a:cxn>
                <a:cxn ang="0">
                  <a:pos x="7" y="237"/>
                </a:cxn>
                <a:cxn ang="0">
                  <a:pos x="12" y="145"/>
                </a:cxn>
                <a:cxn ang="0">
                  <a:pos x="19" y="54"/>
                </a:cxn>
                <a:cxn ang="0">
                  <a:pos x="19" y="22"/>
                </a:cxn>
                <a:cxn ang="0">
                  <a:pos x="21" y="13"/>
                </a:cxn>
                <a:cxn ang="0">
                  <a:pos x="27" y="7"/>
                </a:cxn>
                <a:cxn ang="0">
                  <a:pos x="33" y="1"/>
                </a:cxn>
                <a:cxn ang="0">
                  <a:pos x="50" y="1"/>
                </a:cxn>
                <a:cxn ang="0">
                  <a:pos x="58" y="7"/>
                </a:cxn>
                <a:cxn ang="0">
                  <a:pos x="63" y="13"/>
                </a:cxn>
                <a:cxn ang="0">
                  <a:pos x="64" y="22"/>
                </a:cxn>
                <a:cxn ang="0">
                  <a:pos x="64" y="54"/>
                </a:cxn>
                <a:cxn ang="0">
                  <a:pos x="59" y="145"/>
                </a:cxn>
                <a:cxn ang="0">
                  <a:pos x="51" y="267"/>
                </a:cxn>
                <a:cxn ang="0">
                  <a:pos x="51" y="334"/>
                </a:cxn>
                <a:cxn ang="0">
                  <a:pos x="53" y="466"/>
                </a:cxn>
                <a:cxn ang="0">
                  <a:pos x="50" y="532"/>
                </a:cxn>
                <a:cxn ang="0">
                  <a:pos x="47" y="562"/>
                </a:cxn>
                <a:cxn ang="0">
                  <a:pos x="49" y="655"/>
                </a:cxn>
                <a:cxn ang="0">
                  <a:pos x="53" y="747"/>
                </a:cxn>
                <a:cxn ang="0">
                  <a:pos x="54" y="777"/>
                </a:cxn>
                <a:cxn ang="0">
                  <a:pos x="49" y="872"/>
                </a:cxn>
                <a:cxn ang="0">
                  <a:pos x="46" y="949"/>
                </a:cxn>
                <a:cxn ang="0">
                  <a:pos x="47" y="966"/>
                </a:cxn>
                <a:cxn ang="0">
                  <a:pos x="50" y="1021"/>
                </a:cxn>
                <a:cxn ang="0">
                  <a:pos x="50" y="1076"/>
                </a:cxn>
                <a:cxn ang="0">
                  <a:pos x="47" y="1087"/>
                </a:cxn>
                <a:cxn ang="0">
                  <a:pos x="42" y="1093"/>
                </a:cxn>
                <a:cxn ang="0">
                  <a:pos x="36" y="1097"/>
                </a:cxn>
                <a:cxn ang="0">
                  <a:pos x="19" y="1097"/>
                </a:cxn>
                <a:cxn ang="0">
                  <a:pos x="11" y="1093"/>
                </a:cxn>
                <a:cxn ang="0">
                  <a:pos x="6" y="1087"/>
                </a:cxn>
                <a:cxn ang="0">
                  <a:pos x="4" y="1076"/>
                </a:cxn>
                <a:cxn ang="0">
                  <a:pos x="3" y="1048"/>
                </a:cxn>
                <a:cxn ang="0">
                  <a:pos x="0" y="987"/>
                </a:cxn>
                <a:cxn ang="0">
                  <a:pos x="0" y="959"/>
                </a:cxn>
                <a:cxn ang="0">
                  <a:pos x="4" y="867"/>
                </a:cxn>
                <a:cxn ang="0">
                  <a:pos x="8" y="777"/>
                </a:cxn>
              </a:cxnLst>
              <a:rect l="0" t="0" r="r" b="b"/>
              <a:pathLst>
                <a:path w="64" h="1099">
                  <a:moveTo>
                    <a:pt x="8" y="777"/>
                  </a:moveTo>
                  <a:lnTo>
                    <a:pt x="8" y="777"/>
                  </a:lnTo>
                  <a:lnTo>
                    <a:pt x="7" y="747"/>
                  </a:lnTo>
                  <a:lnTo>
                    <a:pt x="6" y="715"/>
                  </a:lnTo>
                  <a:lnTo>
                    <a:pt x="3" y="655"/>
                  </a:lnTo>
                  <a:lnTo>
                    <a:pt x="2" y="624"/>
                  </a:lnTo>
                  <a:lnTo>
                    <a:pt x="2" y="594"/>
                  </a:lnTo>
                  <a:lnTo>
                    <a:pt x="2" y="562"/>
                  </a:lnTo>
                  <a:lnTo>
                    <a:pt x="4" y="532"/>
                  </a:lnTo>
                  <a:lnTo>
                    <a:pt x="4" y="532"/>
                  </a:lnTo>
                  <a:lnTo>
                    <a:pt x="6" y="498"/>
                  </a:lnTo>
                  <a:lnTo>
                    <a:pt x="8" y="466"/>
                  </a:lnTo>
                  <a:lnTo>
                    <a:pt x="8" y="399"/>
                  </a:lnTo>
                  <a:lnTo>
                    <a:pt x="6" y="267"/>
                  </a:lnTo>
                  <a:lnTo>
                    <a:pt x="6" y="267"/>
                  </a:lnTo>
                  <a:lnTo>
                    <a:pt x="7" y="237"/>
                  </a:lnTo>
                  <a:lnTo>
                    <a:pt x="8" y="205"/>
                  </a:lnTo>
                  <a:lnTo>
                    <a:pt x="12" y="145"/>
                  </a:lnTo>
                  <a:lnTo>
                    <a:pt x="17" y="84"/>
                  </a:lnTo>
                  <a:lnTo>
                    <a:pt x="19" y="54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17"/>
                  </a:lnTo>
                  <a:lnTo>
                    <a:pt x="21" y="13"/>
                  </a:lnTo>
                  <a:lnTo>
                    <a:pt x="24" y="9"/>
                  </a:lnTo>
                  <a:lnTo>
                    <a:pt x="27" y="7"/>
                  </a:lnTo>
                  <a:lnTo>
                    <a:pt x="29" y="4"/>
                  </a:lnTo>
                  <a:lnTo>
                    <a:pt x="33" y="1"/>
                  </a:lnTo>
                  <a:lnTo>
                    <a:pt x="42" y="0"/>
                  </a:lnTo>
                  <a:lnTo>
                    <a:pt x="50" y="1"/>
                  </a:lnTo>
                  <a:lnTo>
                    <a:pt x="54" y="4"/>
                  </a:lnTo>
                  <a:lnTo>
                    <a:pt x="58" y="7"/>
                  </a:lnTo>
                  <a:lnTo>
                    <a:pt x="61" y="9"/>
                  </a:lnTo>
                  <a:lnTo>
                    <a:pt x="63" y="13"/>
                  </a:lnTo>
                  <a:lnTo>
                    <a:pt x="64" y="17"/>
                  </a:lnTo>
                  <a:lnTo>
                    <a:pt x="64" y="22"/>
                  </a:lnTo>
                  <a:lnTo>
                    <a:pt x="64" y="22"/>
                  </a:lnTo>
                  <a:lnTo>
                    <a:pt x="64" y="54"/>
                  </a:lnTo>
                  <a:lnTo>
                    <a:pt x="63" y="84"/>
                  </a:lnTo>
                  <a:lnTo>
                    <a:pt x="59" y="145"/>
                  </a:lnTo>
                  <a:lnTo>
                    <a:pt x="54" y="205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334"/>
                  </a:lnTo>
                  <a:lnTo>
                    <a:pt x="53" y="399"/>
                  </a:lnTo>
                  <a:lnTo>
                    <a:pt x="53" y="466"/>
                  </a:lnTo>
                  <a:lnTo>
                    <a:pt x="51" y="498"/>
                  </a:lnTo>
                  <a:lnTo>
                    <a:pt x="50" y="532"/>
                  </a:lnTo>
                  <a:lnTo>
                    <a:pt x="50" y="532"/>
                  </a:lnTo>
                  <a:lnTo>
                    <a:pt x="47" y="562"/>
                  </a:lnTo>
                  <a:lnTo>
                    <a:pt x="47" y="594"/>
                  </a:lnTo>
                  <a:lnTo>
                    <a:pt x="49" y="655"/>
                  </a:lnTo>
                  <a:lnTo>
                    <a:pt x="51" y="715"/>
                  </a:lnTo>
                  <a:lnTo>
                    <a:pt x="53" y="747"/>
                  </a:lnTo>
                  <a:lnTo>
                    <a:pt x="54" y="777"/>
                  </a:lnTo>
                  <a:lnTo>
                    <a:pt x="54" y="777"/>
                  </a:lnTo>
                  <a:lnTo>
                    <a:pt x="51" y="816"/>
                  </a:lnTo>
                  <a:lnTo>
                    <a:pt x="49" y="872"/>
                  </a:lnTo>
                  <a:lnTo>
                    <a:pt x="46" y="927"/>
                  </a:lnTo>
                  <a:lnTo>
                    <a:pt x="46" y="949"/>
                  </a:lnTo>
                  <a:lnTo>
                    <a:pt x="47" y="966"/>
                  </a:lnTo>
                  <a:lnTo>
                    <a:pt x="47" y="966"/>
                  </a:lnTo>
                  <a:lnTo>
                    <a:pt x="49" y="994"/>
                  </a:lnTo>
                  <a:lnTo>
                    <a:pt x="50" y="1021"/>
                  </a:lnTo>
                  <a:lnTo>
                    <a:pt x="50" y="1076"/>
                  </a:lnTo>
                  <a:lnTo>
                    <a:pt x="50" y="1076"/>
                  </a:lnTo>
                  <a:lnTo>
                    <a:pt x="49" y="1082"/>
                  </a:lnTo>
                  <a:lnTo>
                    <a:pt x="47" y="1087"/>
                  </a:lnTo>
                  <a:lnTo>
                    <a:pt x="45" y="1091"/>
                  </a:lnTo>
                  <a:lnTo>
                    <a:pt x="42" y="1093"/>
                  </a:lnTo>
                  <a:lnTo>
                    <a:pt x="40" y="1096"/>
                  </a:lnTo>
                  <a:lnTo>
                    <a:pt x="36" y="1097"/>
                  </a:lnTo>
                  <a:lnTo>
                    <a:pt x="27" y="1099"/>
                  </a:lnTo>
                  <a:lnTo>
                    <a:pt x="19" y="1097"/>
                  </a:lnTo>
                  <a:lnTo>
                    <a:pt x="15" y="1096"/>
                  </a:lnTo>
                  <a:lnTo>
                    <a:pt x="11" y="1093"/>
                  </a:lnTo>
                  <a:lnTo>
                    <a:pt x="8" y="1091"/>
                  </a:lnTo>
                  <a:lnTo>
                    <a:pt x="6" y="1087"/>
                  </a:lnTo>
                  <a:lnTo>
                    <a:pt x="4" y="1082"/>
                  </a:lnTo>
                  <a:lnTo>
                    <a:pt x="4" y="1076"/>
                  </a:lnTo>
                  <a:lnTo>
                    <a:pt x="4" y="1076"/>
                  </a:lnTo>
                  <a:lnTo>
                    <a:pt x="3" y="1048"/>
                  </a:lnTo>
                  <a:lnTo>
                    <a:pt x="2" y="1017"/>
                  </a:lnTo>
                  <a:lnTo>
                    <a:pt x="0" y="987"/>
                  </a:lnTo>
                  <a:lnTo>
                    <a:pt x="0" y="959"/>
                  </a:lnTo>
                  <a:lnTo>
                    <a:pt x="0" y="959"/>
                  </a:lnTo>
                  <a:lnTo>
                    <a:pt x="2" y="921"/>
                  </a:lnTo>
                  <a:lnTo>
                    <a:pt x="4" y="867"/>
                  </a:lnTo>
                  <a:lnTo>
                    <a:pt x="7" y="815"/>
                  </a:lnTo>
                  <a:lnTo>
                    <a:pt x="8" y="777"/>
                  </a:lnTo>
                  <a:lnTo>
                    <a:pt x="8" y="77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0" name="Freeform 522"/>
            <p:cNvSpPr>
              <a:spLocks noEditPoints="1"/>
            </p:cNvSpPr>
            <p:nvPr/>
          </p:nvSpPr>
          <p:spPr bwMode="auto">
            <a:xfrm>
              <a:off x="3327401" y="1573213"/>
              <a:ext cx="307975" cy="87313"/>
            </a:xfrm>
            <a:custGeom>
              <a:avLst/>
              <a:gdLst/>
              <a:ahLst/>
              <a:cxnLst>
                <a:cxn ang="0">
                  <a:pos x="776" y="155"/>
                </a:cxn>
                <a:cxn ang="0">
                  <a:pos x="769" y="136"/>
                </a:cxn>
                <a:cxn ang="0">
                  <a:pos x="752" y="98"/>
                </a:cxn>
                <a:cxn ang="0">
                  <a:pos x="727" y="68"/>
                </a:cxn>
                <a:cxn ang="0">
                  <a:pos x="694" y="44"/>
                </a:cxn>
                <a:cxn ang="0">
                  <a:pos x="645" y="22"/>
                </a:cxn>
                <a:cxn ang="0">
                  <a:pos x="560" y="5"/>
                </a:cxn>
                <a:cxn ang="0">
                  <a:pos x="445" y="0"/>
                </a:cxn>
                <a:cxn ang="0">
                  <a:pos x="327" y="1"/>
                </a:cxn>
                <a:cxn ang="0">
                  <a:pos x="226" y="9"/>
                </a:cxn>
                <a:cxn ang="0">
                  <a:pos x="127" y="27"/>
                </a:cxn>
                <a:cxn ang="0">
                  <a:pos x="80" y="43"/>
                </a:cxn>
                <a:cxn ang="0">
                  <a:pos x="50" y="61"/>
                </a:cxn>
                <a:cxn ang="0">
                  <a:pos x="26" y="85"/>
                </a:cxn>
                <a:cxn ang="0">
                  <a:pos x="9" y="116"/>
                </a:cxn>
                <a:cxn ang="0">
                  <a:pos x="4" y="153"/>
                </a:cxn>
                <a:cxn ang="0">
                  <a:pos x="4" y="157"/>
                </a:cxn>
                <a:cxn ang="0">
                  <a:pos x="0" y="171"/>
                </a:cxn>
                <a:cxn ang="0">
                  <a:pos x="6" y="184"/>
                </a:cxn>
                <a:cxn ang="0">
                  <a:pos x="16" y="191"/>
                </a:cxn>
                <a:cxn ang="0">
                  <a:pos x="77" y="201"/>
                </a:cxn>
                <a:cxn ang="0">
                  <a:pos x="140" y="203"/>
                </a:cxn>
                <a:cxn ang="0">
                  <a:pos x="380" y="206"/>
                </a:cxn>
                <a:cxn ang="0">
                  <a:pos x="522" y="214"/>
                </a:cxn>
                <a:cxn ang="0">
                  <a:pos x="663" y="217"/>
                </a:cxn>
                <a:cxn ang="0">
                  <a:pos x="732" y="210"/>
                </a:cxn>
                <a:cxn ang="0">
                  <a:pos x="762" y="203"/>
                </a:cxn>
                <a:cxn ang="0">
                  <a:pos x="772" y="184"/>
                </a:cxn>
                <a:cxn ang="0">
                  <a:pos x="772" y="178"/>
                </a:cxn>
                <a:cxn ang="0">
                  <a:pos x="776" y="165"/>
                </a:cxn>
                <a:cxn ang="0">
                  <a:pos x="380" y="161"/>
                </a:cxn>
                <a:cxn ang="0">
                  <a:pos x="230" y="161"/>
                </a:cxn>
                <a:cxn ang="0">
                  <a:pos x="115" y="158"/>
                </a:cxn>
                <a:cxn ang="0">
                  <a:pos x="50" y="152"/>
                </a:cxn>
                <a:cxn ang="0">
                  <a:pos x="55" y="127"/>
                </a:cxn>
                <a:cxn ang="0">
                  <a:pos x="76" y="99"/>
                </a:cxn>
                <a:cxn ang="0">
                  <a:pos x="108" y="82"/>
                </a:cxn>
                <a:cxn ang="0">
                  <a:pos x="206" y="56"/>
                </a:cxn>
                <a:cxn ang="0">
                  <a:pos x="231" y="52"/>
                </a:cxn>
                <a:cxn ang="0">
                  <a:pos x="307" y="52"/>
                </a:cxn>
                <a:cxn ang="0">
                  <a:pos x="373" y="47"/>
                </a:cxn>
                <a:cxn ang="0">
                  <a:pos x="437" y="44"/>
                </a:cxn>
                <a:cxn ang="0">
                  <a:pos x="539" y="47"/>
                </a:cxn>
                <a:cxn ang="0">
                  <a:pos x="615" y="60"/>
                </a:cxn>
                <a:cxn ang="0">
                  <a:pos x="670" y="82"/>
                </a:cxn>
                <a:cxn ang="0">
                  <a:pos x="697" y="103"/>
                </a:cxn>
                <a:cxn ang="0">
                  <a:pos x="717" y="131"/>
                </a:cxn>
                <a:cxn ang="0">
                  <a:pos x="730" y="165"/>
                </a:cxn>
                <a:cxn ang="0">
                  <a:pos x="687" y="170"/>
                </a:cxn>
                <a:cxn ang="0">
                  <a:pos x="556" y="172"/>
                </a:cxn>
                <a:cxn ang="0">
                  <a:pos x="380" y="161"/>
                </a:cxn>
              </a:cxnLst>
              <a:rect l="0" t="0" r="r" b="b"/>
              <a:pathLst>
                <a:path w="776" h="218">
                  <a:moveTo>
                    <a:pt x="776" y="161"/>
                  </a:moveTo>
                  <a:lnTo>
                    <a:pt x="776" y="161"/>
                  </a:lnTo>
                  <a:lnTo>
                    <a:pt x="776" y="155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69" y="136"/>
                  </a:lnTo>
                  <a:lnTo>
                    <a:pt x="764" y="121"/>
                  </a:lnTo>
                  <a:lnTo>
                    <a:pt x="759" y="110"/>
                  </a:lnTo>
                  <a:lnTo>
                    <a:pt x="752" y="98"/>
                  </a:lnTo>
                  <a:lnTo>
                    <a:pt x="744" y="86"/>
                  </a:lnTo>
                  <a:lnTo>
                    <a:pt x="736" y="77"/>
                  </a:lnTo>
                  <a:lnTo>
                    <a:pt x="727" y="68"/>
                  </a:lnTo>
                  <a:lnTo>
                    <a:pt x="717" y="59"/>
                  </a:lnTo>
                  <a:lnTo>
                    <a:pt x="706" y="51"/>
                  </a:lnTo>
                  <a:lnTo>
                    <a:pt x="694" y="44"/>
                  </a:lnTo>
                  <a:lnTo>
                    <a:pt x="683" y="38"/>
                  </a:lnTo>
                  <a:lnTo>
                    <a:pt x="671" y="33"/>
                  </a:lnTo>
                  <a:lnTo>
                    <a:pt x="645" y="22"/>
                  </a:lnTo>
                  <a:lnTo>
                    <a:pt x="617" y="16"/>
                  </a:lnTo>
                  <a:lnTo>
                    <a:pt x="590" y="9"/>
                  </a:lnTo>
                  <a:lnTo>
                    <a:pt x="560" y="5"/>
                  </a:lnTo>
                  <a:lnTo>
                    <a:pt x="531" y="2"/>
                  </a:lnTo>
                  <a:lnTo>
                    <a:pt x="502" y="1"/>
                  </a:lnTo>
                  <a:lnTo>
                    <a:pt x="445" y="0"/>
                  </a:lnTo>
                  <a:lnTo>
                    <a:pt x="394" y="0"/>
                  </a:lnTo>
                  <a:lnTo>
                    <a:pt x="394" y="0"/>
                  </a:lnTo>
                  <a:lnTo>
                    <a:pt x="327" y="1"/>
                  </a:lnTo>
                  <a:lnTo>
                    <a:pt x="293" y="4"/>
                  </a:lnTo>
                  <a:lnTo>
                    <a:pt x="259" y="6"/>
                  </a:lnTo>
                  <a:lnTo>
                    <a:pt x="226" y="9"/>
                  </a:lnTo>
                  <a:lnTo>
                    <a:pt x="193" y="14"/>
                  </a:lnTo>
                  <a:lnTo>
                    <a:pt x="159" y="19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02" y="34"/>
                  </a:lnTo>
                  <a:lnTo>
                    <a:pt x="80" y="43"/>
                  </a:lnTo>
                  <a:lnTo>
                    <a:pt x="69" y="48"/>
                  </a:lnTo>
                  <a:lnTo>
                    <a:pt x="59" y="55"/>
                  </a:lnTo>
                  <a:lnTo>
                    <a:pt x="50" y="61"/>
                  </a:lnTo>
                  <a:lnTo>
                    <a:pt x="40" y="69"/>
                  </a:lnTo>
                  <a:lnTo>
                    <a:pt x="33" y="77"/>
                  </a:lnTo>
                  <a:lnTo>
                    <a:pt x="26" y="85"/>
                  </a:lnTo>
                  <a:lnTo>
                    <a:pt x="19" y="94"/>
                  </a:lnTo>
                  <a:lnTo>
                    <a:pt x="14" y="104"/>
                  </a:lnTo>
                  <a:lnTo>
                    <a:pt x="9" y="116"/>
                  </a:lnTo>
                  <a:lnTo>
                    <a:pt x="6" y="127"/>
                  </a:lnTo>
                  <a:lnTo>
                    <a:pt x="4" y="140"/>
                  </a:lnTo>
                  <a:lnTo>
                    <a:pt x="4" y="153"/>
                  </a:lnTo>
                  <a:lnTo>
                    <a:pt x="4" y="153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1" y="161"/>
                  </a:lnTo>
                  <a:lnTo>
                    <a:pt x="0" y="166"/>
                  </a:lnTo>
                  <a:lnTo>
                    <a:pt x="0" y="171"/>
                  </a:lnTo>
                  <a:lnTo>
                    <a:pt x="1" y="176"/>
                  </a:lnTo>
                  <a:lnTo>
                    <a:pt x="4" y="180"/>
                  </a:lnTo>
                  <a:lnTo>
                    <a:pt x="6" y="184"/>
                  </a:lnTo>
                  <a:lnTo>
                    <a:pt x="10" y="188"/>
                  </a:lnTo>
                  <a:lnTo>
                    <a:pt x="16" y="191"/>
                  </a:lnTo>
                  <a:lnTo>
                    <a:pt x="16" y="191"/>
                  </a:lnTo>
                  <a:lnTo>
                    <a:pt x="31" y="195"/>
                  </a:lnTo>
                  <a:lnTo>
                    <a:pt x="46" y="197"/>
                  </a:lnTo>
                  <a:lnTo>
                    <a:pt x="77" y="201"/>
                  </a:lnTo>
                  <a:lnTo>
                    <a:pt x="110" y="203"/>
                  </a:lnTo>
                  <a:lnTo>
                    <a:pt x="140" y="203"/>
                  </a:lnTo>
                  <a:lnTo>
                    <a:pt x="140" y="203"/>
                  </a:lnTo>
                  <a:lnTo>
                    <a:pt x="260" y="204"/>
                  </a:lnTo>
                  <a:lnTo>
                    <a:pt x="380" y="206"/>
                  </a:lnTo>
                  <a:lnTo>
                    <a:pt x="380" y="206"/>
                  </a:lnTo>
                  <a:lnTo>
                    <a:pt x="428" y="209"/>
                  </a:lnTo>
                  <a:lnTo>
                    <a:pt x="475" y="212"/>
                  </a:lnTo>
                  <a:lnTo>
                    <a:pt x="522" y="214"/>
                  </a:lnTo>
                  <a:lnTo>
                    <a:pt x="569" y="217"/>
                  </a:lnTo>
                  <a:lnTo>
                    <a:pt x="616" y="218"/>
                  </a:lnTo>
                  <a:lnTo>
                    <a:pt x="663" y="217"/>
                  </a:lnTo>
                  <a:lnTo>
                    <a:pt x="687" y="216"/>
                  </a:lnTo>
                  <a:lnTo>
                    <a:pt x="709" y="213"/>
                  </a:lnTo>
                  <a:lnTo>
                    <a:pt x="732" y="210"/>
                  </a:lnTo>
                  <a:lnTo>
                    <a:pt x="755" y="205"/>
                  </a:lnTo>
                  <a:lnTo>
                    <a:pt x="755" y="205"/>
                  </a:lnTo>
                  <a:lnTo>
                    <a:pt x="762" y="203"/>
                  </a:lnTo>
                  <a:lnTo>
                    <a:pt x="768" y="197"/>
                  </a:lnTo>
                  <a:lnTo>
                    <a:pt x="770" y="191"/>
                  </a:lnTo>
                  <a:lnTo>
                    <a:pt x="772" y="184"/>
                  </a:lnTo>
                  <a:lnTo>
                    <a:pt x="772" y="180"/>
                  </a:lnTo>
                  <a:lnTo>
                    <a:pt x="772" y="180"/>
                  </a:lnTo>
                  <a:lnTo>
                    <a:pt x="772" y="178"/>
                  </a:lnTo>
                  <a:lnTo>
                    <a:pt x="772" y="178"/>
                  </a:lnTo>
                  <a:lnTo>
                    <a:pt x="774" y="171"/>
                  </a:lnTo>
                  <a:lnTo>
                    <a:pt x="776" y="165"/>
                  </a:lnTo>
                  <a:lnTo>
                    <a:pt x="776" y="161"/>
                  </a:lnTo>
                  <a:close/>
                  <a:moveTo>
                    <a:pt x="380" y="161"/>
                  </a:moveTo>
                  <a:lnTo>
                    <a:pt x="380" y="161"/>
                  </a:lnTo>
                  <a:lnTo>
                    <a:pt x="331" y="161"/>
                  </a:lnTo>
                  <a:lnTo>
                    <a:pt x="281" y="161"/>
                  </a:lnTo>
                  <a:lnTo>
                    <a:pt x="230" y="161"/>
                  </a:lnTo>
                  <a:lnTo>
                    <a:pt x="180" y="161"/>
                  </a:lnTo>
                  <a:lnTo>
                    <a:pt x="180" y="161"/>
                  </a:lnTo>
                  <a:lnTo>
                    <a:pt x="115" y="158"/>
                  </a:lnTo>
                  <a:lnTo>
                    <a:pt x="81" y="157"/>
                  </a:lnTo>
                  <a:lnTo>
                    <a:pt x="65" y="154"/>
                  </a:lnTo>
                  <a:lnTo>
                    <a:pt x="50" y="152"/>
                  </a:lnTo>
                  <a:lnTo>
                    <a:pt x="50" y="152"/>
                  </a:lnTo>
                  <a:lnTo>
                    <a:pt x="51" y="138"/>
                  </a:lnTo>
                  <a:lnTo>
                    <a:pt x="55" y="127"/>
                  </a:lnTo>
                  <a:lnTo>
                    <a:pt x="60" y="116"/>
                  </a:lnTo>
                  <a:lnTo>
                    <a:pt x="68" y="108"/>
                  </a:lnTo>
                  <a:lnTo>
                    <a:pt x="76" y="99"/>
                  </a:lnTo>
                  <a:lnTo>
                    <a:pt x="86" y="93"/>
                  </a:lnTo>
                  <a:lnTo>
                    <a:pt x="97" y="87"/>
                  </a:lnTo>
                  <a:lnTo>
                    <a:pt x="108" y="82"/>
                  </a:lnTo>
                  <a:lnTo>
                    <a:pt x="133" y="73"/>
                  </a:lnTo>
                  <a:lnTo>
                    <a:pt x="159" y="67"/>
                  </a:lnTo>
                  <a:lnTo>
                    <a:pt x="206" y="56"/>
                  </a:lnTo>
                  <a:lnTo>
                    <a:pt x="206" y="56"/>
                  </a:lnTo>
                  <a:lnTo>
                    <a:pt x="218" y="53"/>
                  </a:lnTo>
                  <a:lnTo>
                    <a:pt x="231" y="52"/>
                  </a:lnTo>
                  <a:lnTo>
                    <a:pt x="256" y="51"/>
                  </a:lnTo>
                  <a:lnTo>
                    <a:pt x="307" y="52"/>
                  </a:lnTo>
                  <a:lnTo>
                    <a:pt x="307" y="52"/>
                  </a:lnTo>
                  <a:lnTo>
                    <a:pt x="328" y="51"/>
                  </a:lnTo>
                  <a:lnTo>
                    <a:pt x="350" y="50"/>
                  </a:lnTo>
                  <a:lnTo>
                    <a:pt x="373" y="47"/>
                  </a:lnTo>
                  <a:lnTo>
                    <a:pt x="394" y="46"/>
                  </a:lnTo>
                  <a:lnTo>
                    <a:pt x="394" y="46"/>
                  </a:lnTo>
                  <a:lnTo>
                    <a:pt x="437" y="44"/>
                  </a:lnTo>
                  <a:lnTo>
                    <a:pt x="486" y="44"/>
                  </a:lnTo>
                  <a:lnTo>
                    <a:pt x="513" y="44"/>
                  </a:lnTo>
                  <a:lnTo>
                    <a:pt x="539" y="47"/>
                  </a:lnTo>
                  <a:lnTo>
                    <a:pt x="565" y="50"/>
                  </a:lnTo>
                  <a:lnTo>
                    <a:pt x="590" y="53"/>
                  </a:lnTo>
                  <a:lnTo>
                    <a:pt x="615" y="60"/>
                  </a:lnTo>
                  <a:lnTo>
                    <a:pt x="638" y="68"/>
                  </a:lnTo>
                  <a:lnTo>
                    <a:pt x="659" y="77"/>
                  </a:lnTo>
                  <a:lnTo>
                    <a:pt x="670" y="82"/>
                  </a:lnTo>
                  <a:lnTo>
                    <a:pt x="679" y="89"/>
                  </a:lnTo>
                  <a:lnTo>
                    <a:pt x="688" y="95"/>
                  </a:lnTo>
                  <a:lnTo>
                    <a:pt x="697" y="103"/>
                  </a:lnTo>
                  <a:lnTo>
                    <a:pt x="704" y="112"/>
                  </a:lnTo>
                  <a:lnTo>
                    <a:pt x="711" y="120"/>
                  </a:lnTo>
                  <a:lnTo>
                    <a:pt x="717" y="131"/>
                  </a:lnTo>
                  <a:lnTo>
                    <a:pt x="722" y="141"/>
                  </a:lnTo>
                  <a:lnTo>
                    <a:pt x="726" y="152"/>
                  </a:lnTo>
                  <a:lnTo>
                    <a:pt x="730" y="165"/>
                  </a:lnTo>
                  <a:lnTo>
                    <a:pt x="730" y="165"/>
                  </a:lnTo>
                  <a:lnTo>
                    <a:pt x="709" y="167"/>
                  </a:lnTo>
                  <a:lnTo>
                    <a:pt x="687" y="170"/>
                  </a:lnTo>
                  <a:lnTo>
                    <a:pt x="643" y="172"/>
                  </a:lnTo>
                  <a:lnTo>
                    <a:pt x="600" y="174"/>
                  </a:lnTo>
                  <a:lnTo>
                    <a:pt x="556" y="172"/>
                  </a:lnTo>
                  <a:lnTo>
                    <a:pt x="511" y="170"/>
                  </a:lnTo>
                  <a:lnTo>
                    <a:pt x="467" y="167"/>
                  </a:lnTo>
                  <a:lnTo>
                    <a:pt x="380" y="161"/>
                  </a:lnTo>
                  <a:lnTo>
                    <a:pt x="380" y="16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79" name="组合 1278"/>
          <p:cNvGrpSpPr/>
          <p:nvPr/>
        </p:nvGrpSpPr>
        <p:grpSpPr>
          <a:xfrm>
            <a:off x="2779185" y="2260583"/>
            <a:ext cx="893233" cy="990600"/>
            <a:chOff x="2084388" y="1965325"/>
            <a:chExt cx="669925" cy="742950"/>
          </a:xfrm>
          <a:solidFill>
            <a:schemeClr val="bg1"/>
          </a:solidFill>
        </p:grpSpPr>
        <p:sp>
          <p:nvSpPr>
            <p:cNvPr id="12811" name="Freeform 523"/>
            <p:cNvSpPr/>
            <p:nvPr/>
          </p:nvSpPr>
          <p:spPr bwMode="auto">
            <a:xfrm>
              <a:off x="2165351" y="2058988"/>
              <a:ext cx="85725" cy="117475"/>
            </a:xfrm>
            <a:custGeom>
              <a:avLst/>
              <a:gdLst/>
              <a:ahLst/>
              <a:cxnLst>
                <a:cxn ang="0">
                  <a:pos x="209" y="0"/>
                </a:cxn>
                <a:cxn ang="0">
                  <a:pos x="209" y="0"/>
                </a:cxn>
                <a:cxn ang="0">
                  <a:pos x="202" y="2"/>
                </a:cxn>
                <a:cxn ang="0">
                  <a:pos x="197" y="5"/>
                </a:cxn>
                <a:cxn ang="0">
                  <a:pos x="192" y="9"/>
                </a:cxn>
                <a:cxn ang="0">
                  <a:pos x="187" y="14"/>
                </a:cxn>
                <a:cxn ang="0">
                  <a:pos x="178" y="24"/>
                </a:cxn>
                <a:cxn ang="0">
                  <a:pos x="170" y="36"/>
                </a:cxn>
                <a:cxn ang="0">
                  <a:pos x="170" y="36"/>
                </a:cxn>
                <a:cxn ang="0">
                  <a:pos x="153" y="58"/>
                </a:cxn>
                <a:cxn ang="0">
                  <a:pos x="136" y="82"/>
                </a:cxn>
                <a:cxn ang="0">
                  <a:pos x="99" y="126"/>
                </a:cxn>
                <a:cxn ang="0">
                  <a:pos x="99" y="126"/>
                </a:cxn>
                <a:cxn ang="0">
                  <a:pos x="68" y="166"/>
                </a:cxn>
                <a:cxn ang="0">
                  <a:pos x="52" y="185"/>
                </a:cxn>
                <a:cxn ang="0">
                  <a:pos x="39" y="206"/>
                </a:cxn>
                <a:cxn ang="0">
                  <a:pos x="39" y="206"/>
                </a:cxn>
                <a:cxn ang="0">
                  <a:pos x="26" y="226"/>
                </a:cxn>
                <a:cxn ang="0">
                  <a:pos x="14" y="245"/>
                </a:cxn>
                <a:cxn ang="0">
                  <a:pos x="9" y="257"/>
                </a:cxn>
                <a:cxn ang="0">
                  <a:pos x="4" y="268"/>
                </a:cxn>
                <a:cxn ang="0">
                  <a:pos x="1" y="279"/>
                </a:cxn>
                <a:cxn ang="0">
                  <a:pos x="0" y="290"/>
                </a:cxn>
                <a:cxn ang="0">
                  <a:pos x="0" y="290"/>
                </a:cxn>
                <a:cxn ang="0">
                  <a:pos x="0" y="293"/>
                </a:cxn>
                <a:cxn ang="0">
                  <a:pos x="1" y="294"/>
                </a:cxn>
                <a:cxn ang="0">
                  <a:pos x="2" y="295"/>
                </a:cxn>
                <a:cxn ang="0">
                  <a:pos x="5" y="296"/>
                </a:cxn>
                <a:cxn ang="0">
                  <a:pos x="9" y="294"/>
                </a:cxn>
                <a:cxn ang="0">
                  <a:pos x="10" y="293"/>
                </a:cxn>
                <a:cxn ang="0">
                  <a:pos x="10" y="290"/>
                </a:cxn>
                <a:cxn ang="0">
                  <a:pos x="10" y="290"/>
                </a:cxn>
                <a:cxn ang="0">
                  <a:pos x="13" y="279"/>
                </a:cxn>
                <a:cxn ang="0">
                  <a:pos x="15" y="269"/>
                </a:cxn>
                <a:cxn ang="0">
                  <a:pos x="19" y="260"/>
                </a:cxn>
                <a:cxn ang="0">
                  <a:pos x="25" y="249"/>
                </a:cxn>
                <a:cxn ang="0">
                  <a:pos x="36" y="230"/>
                </a:cxn>
                <a:cxn ang="0">
                  <a:pos x="48" y="211"/>
                </a:cxn>
                <a:cxn ang="0">
                  <a:pos x="48" y="211"/>
                </a:cxn>
                <a:cxn ang="0">
                  <a:pos x="62" y="192"/>
                </a:cxn>
                <a:cxn ang="0">
                  <a:pos x="77" y="172"/>
                </a:cxn>
                <a:cxn ang="0">
                  <a:pos x="107" y="134"/>
                </a:cxn>
                <a:cxn ang="0">
                  <a:pos x="107" y="134"/>
                </a:cxn>
                <a:cxn ang="0">
                  <a:pos x="121" y="117"/>
                </a:cxn>
                <a:cxn ang="0">
                  <a:pos x="136" y="99"/>
                </a:cxn>
                <a:cxn ang="0">
                  <a:pos x="163" y="62"/>
                </a:cxn>
                <a:cxn ang="0">
                  <a:pos x="163" y="62"/>
                </a:cxn>
                <a:cxn ang="0">
                  <a:pos x="174" y="49"/>
                </a:cxn>
                <a:cxn ang="0">
                  <a:pos x="185" y="32"/>
                </a:cxn>
                <a:cxn ang="0">
                  <a:pos x="191" y="24"/>
                </a:cxn>
                <a:cxn ang="0">
                  <a:pos x="197" y="18"/>
                </a:cxn>
                <a:cxn ang="0">
                  <a:pos x="205" y="14"/>
                </a:cxn>
                <a:cxn ang="0">
                  <a:pos x="212" y="10"/>
                </a:cxn>
                <a:cxn ang="0">
                  <a:pos x="212" y="10"/>
                </a:cxn>
                <a:cxn ang="0">
                  <a:pos x="214" y="10"/>
                </a:cxn>
                <a:cxn ang="0">
                  <a:pos x="216" y="7"/>
                </a:cxn>
                <a:cxn ang="0">
                  <a:pos x="216" y="4"/>
                </a:cxn>
                <a:cxn ang="0">
                  <a:pos x="213" y="1"/>
                </a:cxn>
                <a:cxn ang="0">
                  <a:pos x="212" y="0"/>
                </a:cxn>
                <a:cxn ang="0">
                  <a:pos x="209" y="0"/>
                </a:cxn>
                <a:cxn ang="0">
                  <a:pos x="209" y="0"/>
                </a:cxn>
              </a:cxnLst>
              <a:rect l="0" t="0" r="r" b="b"/>
              <a:pathLst>
                <a:path w="216" h="296">
                  <a:moveTo>
                    <a:pt x="209" y="0"/>
                  </a:moveTo>
                  <a:lnTo>
                    <a:pt x="209" y="0"/>
                  </a:lnTo>
                  <a:lnTo>
                    <a:pt x="202" y="2"/>
                  </a:lnTo>
                  <a:lnTo>
                    <a:pt x="197" y="5"/>
                  </a:lnTo>
                  <a:lnTo>
                    <a:pt x="192" y="9"/>
                  </a:lnTo>
                  <a:lnTo>
                    <a:pt x="187" y="14"/>
                  </a:lnTo>
                  <a:lnTo>
                    <a:pt x="178" y="24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53" y="58"/>
                  </a:lnTo>
                  <a:lnTo>
                    <a:pt x="136" y="82"/>
                  </a:lnTo>
                  <a:lnTo>
                    <a:pt x="99" y="126"/>
                  </a:lnTo>
                  <a:lnTo>
                    <a:pt x="99" y="126"/>
                  </a:lnTo>
                  <a:lnTo>
                    <a:pt x="68" y="166"/>
                  </a:lnTo>
                  <a:lnTo>
                    <a:pt x="52" y="185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26" y="226"/>
                  </a:lnTo>
                  <a:lnTo>
                    <a:pt x="14" y="245"/>
                  </a:lnTo>
                  <a:lnTo>
                    <a:pt x="9" y="257"/>
                  </a:lnTo>
                  <a:lnTo>
                    <a:pt x="4" y="268"/>
                  </a:lnTo>
                  <a:lnTo>
                    <a:pt x="1" y="279"/>
                  </a:lnTo>
                  <a:lnTo>
                    <a:pt x="0" y="290"/>
                  </a:lnTo>
                  <a:lnTo>
                    <a:pt x="0" y="290"/>
                  </a:lnTo>
                  <a:lnTo>
                    <a:pt x="0" y="293"/>
                  </a:lnTo>
                  <a:lnTo>
                    <a:pt x="1" y="294"/>
                  </a:lnTo>
                  <a:lnTo>
                    <a:pt x="2" y="295"/>
                  </a:lnTo>
                  <a:lnTo>
                    <a:pt x="5" y="296"/>
                  </a:lnTo>
                  <a:lnTo>
                    <a:pt x="9" y="294"/>
                  </a:lnTo>
                  <a:lnTo>
                    <a:pt x="10" y="293"/>
                  </a:lnTo>
                  <a:lnTo>
                    <a:pt x="10" y="290"/>
                  </a:lnTo>
                  <a:lnTo>
                    <a:pt x="10" y="290"/>
                  </a:lnTo>
                  <a:lnTo>
                    <a:pt x="13" y="279"/>
                  </a:lnTo>
                  <a:lnTo>
                    <a:pt x="15" y="269"/>
                  </a:lnTo>
                  <a:lnTo>
                    <a:pt x="19" y="260"/>
                  </a:lnTo>
                  <a:lnTo>
                    <a:pt x="25" y="249"/>
                  </a:lnTo>
                  <a:lnTo>
                    <a:pt x="36" y="230"/>
                  </a:lnTo>
                  <a:lnTo>
                    <a:pt x="48" y="211"/>
                  </a:lnTo>
                  <a:lnTo>
                    <a:pt x="48" y="211"/>
                  </a:lnTo>
                  <a:lnTo>
                    <a:pt x="62" y="192"/>
                  </a:lnTo>
                  <a:lnTo>
                    <a:pt x="77" y="172"/>
                  </a:lnTo>
                  <a:lnTo>
                    <a:pt x="107" y="134"/>
                  </a:lnTo>
                  <a:lnTo>
                    <a:pt x="107" y="134"/>
                  </a:lnTo>
                  <a:lnTo>
                    <a:pt x="121" y="117"/>
                  </a:lnTo>
                  <a:lnTo>
                    <a:pt x="136" y="99"/>
                  </a:lnTo>
                  <a:lnTo>
                    <a:pt x="163" y="62"/>
                  </a:lnTo>
                  <a:lnTo>
                    <a:pt x="163" y="62"/>
                  </a:lnTo>
                  <a:lnTo>
                    <a:pt x="174" y="49"/>
                  </a:lnTo>
                  <a:lnTo>
                    <a:pt x="185" y="32"/>
                  </a:lnTo>
                  <a:lnTo>
                    <a:pt x="191" y="24"/>
                  </a:lnTo>
                  <a:lnTo>
                    <a:pt x="197" y="18"/>
                  </a:lnTo>
                  <a:lnTo>
                    <a:pt x="205" y="14"/>
                  </a:lnTo>
                  <a:lnTo>
                    <a:pt x="212" y="10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6" y="7"/>
                  </a:lnTo>
                  <a:lnTo>
                    <a:pt x="216" y="4"/>
                  </a:lnTo>
                  <a:lnTo>
                    <a:pt x="213" y="1"/>
                  </a:lnTo>
                  <a:lnTo>
                    <a:pt x="212" y="0"/>
                  </a:lnTo>
                  <a:lnTo>
                    <a:pt x="209" y="0"/>
                  </a:lnTo>
                  <a:lnTo>
                    <a:pt x="20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2" name="Freeform 524"/>
            <p:cNvSpPr/>
            <p:nvPr/>
          </p:nvSpPr>
          <p:spPr bwMode="auto">
            <a:xfrm>
              <a:off x="2173288" y="2065338"/>
              <a:ext cx="122238" cy="155575"/>
            </a:xfrm>
            <a:custGeom>
              <a:avLst/>
              <a:gdLst/>
              <a:ahLst/>
              <a:cxnLst>
                <a:cxn ang="0">
                  <a:pos x="300" y="1"/>
                </a:cxn>
                <a:cxn ang="0">
                  <a:pos x="300" y="1"/>
                </a:cxn>
                <a:cxn ang="0">
                  <a:pos x="289" y="6"/>
                </a:cxn>
                <a:cxn ang="0">
                  <a:pos x="280" y="14"/>
                </a:cxn>
                <a:cxn ang="0">
                  <a:pos x="271" y="23"/>
                </a:cxn>
                <a:cxn ang="0">
                  <a:pos x="262" y="33"/>
                </a:cxn>
                <a:cxn ang="0">
                  <a:pos x="245" y="52"/>
                </a:cxn>
                <a:cxn ang="0">
                  <a:pos x="229" y="72"/>
                </a:cxn>
                <a:cxn ang="0">
                  <a:pos x="229" y="72"/>
                </a:cxn>
                <a:cxn ang="0">
                  <a:pos x="208" y="95"/>
                </a:cxn>
                <a:cxn ang="0">
                  <a:pos x="188" y="119"/>
                </a:cxn>
                <a:cxn ang="0">
                  <a:pos x="170" y="145"/>
                </a:cxn>
                <a:cxn ang="0">
                  <a:pos x="153" y="171"/>
                </a:cxn>
                <a:cxn ang="0">
                  <a:pos x="153" y="171"/>
                </a:cxn>
                <a:cxn ang="0">
                  <a:pos x="113" y="230"/>
                </a:cxn>
                <a:cxn ang="0">
                  <a:pos x="92" y="260"/>
                </a:cxn>
                <a:cxn ang="0">
                  <a:pos x="69" y="289"/>
                </a:cxn>
                <a:cxn ang="0">
                  <a:pos x="69" y="289"/>
                </a:cxn>
                <a:cxn ang="0">
                  <a:pos x="52" y="312"/>
                </a:cxn>
                <a:cxn ang="0">
                  <a:pos x="35" y="336"/>
                </a:cxn>
                <a:cxn ang="0">
                  <a:pos x="1" y="383"/>
                </a:cxn>
                <a:cxn ang="0">
                  <a:pos x="1" y="383"/>
                </a:cxn>
                <a:cxn ang="0">
                  <a:pos x="0" y="386"/>
                </a:cxn>
                <a:cxn ang="0">
                  <a:pos x="0" y="388"/>
                </a:cxn>
                <a:cxn ang="0">
                  <a:pos x="1" y="390"/>
                </a:cxn>
                <a:cxn ang="0">
                  <a:pos x="3" y="391"/>
                </a:cxn>
                <a:cxn ang="0">
                  <a:pos x="7" y="392"/>
                </a:cxn>
                <a:cxn ang="0">
                  <a:pos x="9" y="391"/>
                </a:cxn>
                <a:cxn ang="0">
                  <a:pos x="10" y="390"/>
                </a:cxn>
                <a:cxn ang="0">
                  <a:pos x="10" y="390"/>
                </a:cxn>
                <a:cxn ang="0">
                  <a:pos x="44" y="343"/>
                </a:cxn>
                <a:cxn ang="0">
                  <a:pos x="60" y="320"/>
                </a:cxn>
                <a:cxn ang="0">
                  <a:pos x="77" y="297"/>
                </a:cxn>
                <a:cxn ang="0">
                  <a:pos x="77" y="297"/>
                </a:cxn>
                <a:cxn ang="0">
                  <a:pos x="113" y="251"/>
                </a:cxn>
                <a:cxn ang="0">
                  <a:pos x="130" y="226"/>
                </a:cxn>
                <a:cxn ang="0">
                  <a:pos x="145" y="203"/>
                </a:cxn>
                <a:cxn ang="0">
                  <a:pos x="145" y="203"/>
                </a:cxn>
                <a:cxn ang="0">
                  <a:pos x="164" y="174"/>
                </a:cxn>
                <a:cxn ang="0">
                  <a:pos x="183" y="146"/>
                </a:cxn>
                <a:cxn ang="0">
                  <a:pos x="203" y="120"/>
                </a:cxn>
                <a:cxn ang="0">
                  <a:pos x="224" y="94"/>
                </a:cxn>
                <a:cxn ang="0">
                  <a:pos x="224" y="94"/>
                </a:cxn>
                <a:cxn ang="0">
                  <a:pos x="243" y="72"/>
                </a:cxn>
                <a:cxn ang="0">
                  <a:pos x="263" y="51"/>
                </a:cxn>
                <a:cxn ang="0">
                  <a:pos x="263" y="51"/>
                </a:cxn>
                <a:cxn ang="0">
                  <a:pos x="283" y="29"/>
                </a:cxn>
                <a:cxn ang="0">
                  <a:pos x="293" y="18"/>
                </a:cxn>
                <a:cxn ang="0">
                  <a:pos x="300" y="14"/>
                </a:cxn>
                <a:cxn ang="0">
                  <a:pos x="306" y="10"/>
                </a:cxn>
                <a:cxn ang="0">
                  <a:pos x="306" y="10"/>
                </a:cxn>
                <a:cxn ang="0">
                  <a:pos x="307" y="9"/>
                </a:cxn>
                <a:cxn ang="0">
                  <a:pos x="309" y="8"/>
                </a:cxn>
                <a:cxn ang="0">
                  <a:pos x="309" y="5"/>
                </a:cxn>
                <a:cxn ang="0">
                  <a:pos x="307" y="4"/>
                </a:cxn>
                <a:cxn ang="0">
                  <a:pos x="305" y="1"/>
                </a:cxn>
                <a:cxn ang="0">
                  <a:pos x="302" y="0"/>
                </a:cxn>
                <a:cxn ang="0">
                  <a:pos x="300" y="1"/>
                </a:cxn>
                <a:cxn ang="0">
                  <a:pos x="300" y="1"/>
                </a:cxn>
              </a:cxnLst>
              <a:rect l="0" t="0" r="r" b="b"/>
              <a:pathLst>
                <a:path w="309" h="392">
                  <a:moveTo>
                    <a:pt x="300" y="1"/>
                  </a:moveTo>
                  <a:lnTo>
                    <a:pt x="300" y="1"/>
                  </a:lnTo>
                  <a:lnTo>
                    <a:pt x="289" y="6"/>
                  </a:lnTo>
                  <a:lnTo>
                    <a:pt x="280" y="14"/>
                  </a:lnTo>
                  <a:lnTo>
                    <a:pt x="271" y="23"/>
                  </a:lnTo>
                  <a:lnTo>
                    <a:pt x="262" y="33"/>
                  </a:lnTo>
                  <a:lnTo>
                    <a:pt x="245" y="52"/>
                  </a:lnTo>
                  <a:lnTo>
                    <a:pt x="229" y="72"/>
                  </a:lnTo>
                  <a:lnTo>
                    <a:pt x="229" y="72"/>
                  </a:lnTo>
                  <a:lnTo>
                    <a:pt x="208" y="95"/>
                  </a:lnTo>
                  <a:lnTo>
                    <a:pt x="188" y="119"/>
                  </a:lnTo>
                  <a:lnTo>
                    <a:pt x="170" y="145"/>
                  </a:lnTo>
                  <a:lnTo>
                    <a:pt x="153" y="171"/>
                  </a:lnTo>
                  <a:lnTo>
                    <a:pt x="153" y="171"/>
                  </a:lnTo>
                  <a:lnTo>
                    <a:pt x="113" y="230"/>
                  </a:lnTo>
                  <a:lnTo>
                    <a:pt x="92" y="260"/>
                  </a:lnTo>
                  <a:lnTo>
                    <a:pt x="69" y="289"/>
                  </a:lnTo>
                  <a:lnTo>
                    <a:pt x="69" y="289"/>
                  </a:lnTo>
                  <a:lnTo>
                    <a:pt x="52" y="312"/>
                  </a:lnTo>
                  <a:lnTo>
                    <a:pt x="35" y="336"/>
                  </a:lnTo>
                  <a:lnTo>
                    <a:pt x="1" y="383"/>
                  </a:lnTo>
                  <a:lnTo>
                    <a:pt x="1" y="383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1" y="390"/>
                  </a:lnTo>
                  <a:lnTo>
                    <a:pt x="3" y="391"/>
                  </a:lnTo>
                  <a:lnTo>
                    <a:pt x="7" y="392"/>
                  </a:lnTo>
                  <a:lnTo>
                    <a:pt x="9" y="391"/>
                  </a:lnTo>
                  <a:lnTo>
                    <a:pt x="10" y="390"/>
                  </a:lnTo>
                  <a:lnTo>
                    <a:pt x="10" y="390"/>
                  </a:lnTo>
                  <a:lnTo>
                    <a:pt x="44" y="343"/>
                  </a:lnTo>
                  <a:lnTo>
                    <a:pt x="60" y="320"/>
                  </a:lnTo>
                  <a:lnTo>
                    <a:pt x="77" y="297"/>
                  </a:lnTo>
                  <a:lnTo>
                    <a:pt x="77" y="297"/>
                  </a:lnTo>
                  <a:lnTo>
                    <a:pt x="113" y="251"/>
                  </a:lnTo>
                  <a:lnTo>
                    <a:pt x="130" y="226"/>
                  </a:lnTo>
                  <a:lnTo>
                    <a:pt x="145" y="203"/>
                  </a:lnTo>
                  <a:lnTo>
                    <a:pt x="145" y="203"/>
                  </a:lnTo>
                  <a:lnTo>
                    <a:pt x="164" y="174"/>
                  </a:lnTo>
                  <a:lnTo>
                    <a:pt x="183" y="146"/>
                  </a:lnTo>
                  <a:lnTo>
                    <a:pt x="203" y="120"/>
                  </a:lnTo>
                  <a:lnTo>
                    <a:pt x="224" y="94"/>
                  </a:lnTo>
                  <a:lnTo>
                    <a:pt x="224" y="94"/>
                  </a:lnTo>
                  <a:lnTo>
                    <a:pt x="243" y="72"/>
                  </a:lnTo>
                  <a:lnTo>
                    <a:pt x="263" y="51"/>
                  </a:lnTo>
                  <a:lnTo>
                    <a:pt x="263" y="51"/>
                  </a:lnTo>
                  <a:lnTo>
                    <a:pt x="283" y="29"/>
                  </a:lnTo>
                  <a:lnTo>
                    <a:pt x="293" y="18"/>
                  </a:lnTo>
                  <a:lnTo>
                    <a:pt x="300" y="14"/>
                  </a:lnTo>
                  <a:lnTo>
                    <a:pt x="306" y="10"/>
                  </a:lnTo>
                  <a:lnTo>
                    <a:pt x="306" y="10"/>
                  </a:lnTo>
                  <a:lnTo>
                    <a:pt x="307" y="9"/>
                  </a:lnTo>
                  <a:lnTo>
                    <a:pt x="309" y="8"/>
                  </a:lnTo>
                  <a:lnTo>
                    <a:pt x="309" y="5"/>
                  </a:lnTo>
                  <a:lnTo>
                    <a:pt x="307" y="4"/>
                  </a:lnTo>
                  <a:lnTo>
                    <a:pt x="305" y="1"/>
                  </a:lnTo>
                  <a:lnTo>
                    <a:pt x="302" y="0"/>
                  </a:lnTo>
                  <a:lnTo>
                    <a:pt x="300" y="1"/>
                  </a:lnTo>
                  <a:lnTo>
                    <a:pt x="30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3" name="Freeform 525"/>
            <p:cNvSpPr/>
            <p:nvPr/>
          </p:nvSpPr>
          <p:spPr bwMode="auto">
            <a:xfrm>
              <a:off x="2217738" y="2063750"/>
              <a:ext cx="133350" cy="182563"/>
            </a:xfrm>
            <a:custGeom>
              <a:avLst/>
              <a:gdLst/>
              <a:ahLst/>
              <a:cxnLst>
                <a:cxn ang="0">
                  <a:pos x="325" y="3"/>
                </a:cxn>
                <a:cxn ang="0">
                  <a:pos x="251" y="78"/>
                </a:cxn>
                <a:cxn ang="0">
                  <a:pos x="229" y="105"/>
                </a:cxn>
                <a:cxn ang="0">
                  <a:pos x="192" y="158"/>
                </a:cxn>
                <a:cxn ang="0">
                  <a:pos x="160" y="213"/>
                </a:cxn>
                <a:cxn ang="0">
                  <a:pos x="139" y="243"/>
                </a:cxn>
                <a:cxn ang="0">
                  <a:pos x="92" y="301"/>
                </a:cxn>
                <a:cxn ang="0">
                  <a:pos x="71" y="331"/>
                </a:cxn>
                <a:cxn ang="0">
                  <a:pos x="55" y="362"/>
                </a:cxn>
                <a:cxn ang="0">
                  <a:pos x="37" y="391"/>
                </a:cxn>
                <a:cxn ang="0">
                  <a:pos x="29" y="405"/>
                </a:cxn>
                <a:cxn ang="0">
                  <a:pos x="17" y="429"/>
                </a:cxn>
                <a:cxn ang="0">
                  <a:pos x="8" y="442"/>
                </a:cxn>
                <a:cxn ang="0">
                  <a:pos x="3" y="446"/>
                </a:cxn>
                <a:cxn ang="0">
                  <a:pos x="0" y="450"/>
                </a:cxn>
                <a:cxn ang="0">
                  <a:pos x="4" y="456"/>
                </a:cxn>
                <a:cxn ang="0">
                  <a:pos x="8" y="456"/>
                </a:cxn>
                <a:cxn ang="0">
                  <a:pos x="13" y="452"/>
                </a:cxn>
                <a:cxn ang="0">
                  <a:pos x="25" y="435"/>
                </a:cxn>
                <a:cxn ang="0">
                  <a:pos x="41" y="408"/>
                </a:cxn>
                <a:cxn ang="0">
                  <a:pos x="56" y="382"/>
                </a:cxn>
                <a:cxn ang="0">
                  <a:pos x="88" y="330"/>
                </a:cxn>
                <a:cxn ang="0">
                  <a:pos x="100" y="313"/>
                </a:cxn>
                <a:cxn ang="0">
                  <a:pos x="137" y="268"/>
                </a:cxn>
                <a:cxn ang="0">
                  <a:pos x="149" y="252"/>
                </a:cxn>
                <a:cxn ang="0">
                  <a:pos x="187" y="190"/>
                </a:cxn>
                <a:cxn ang="0">
                  <a:pos x="226" y="128"/>
                </a:cxn>
                <a:cxn ang="0">
                  <a:pos x="238" y="111"/>
                </a:cxn>
                <a:cxn ang="0">
                  <a:pos x="276" y="67"/>
                </a:cxn>
                <a:cxn ang="0">
                  <a:pos x="332" y="10"/>
                </a:cxn>
                <a:cxn ang="0">
                  <a:pos x="334" y="8"/>
                </a:cxn>
                <a:cxn ang="0">
                  <a:pos x="332" y="3"/>
                </a:cxn>
                <a:cxn ang="0">
                  <a:pos x="327" y="1"/>
                </a:cxn>
                <a:cxn ang="0">
                  <a:pos x="325" y="3"/>
                </a:cxn>
              </a:cxnLst>
              <a:rect l="0" t="0" r="r" b="b"/>
              <a:pathLst>
                <a:path w="334" h="458">
                  <a:moveTo>
                    <a:pt x="325" y="3"/>
                  </a:moveTo>
                  <a:lnTo>
                    <a:pt x="325" y="3"/>
                  </a:lnTo>
                  <a:lnTo>
                    <a:pt x="275" y="52"/>
                  </a:lnTo>
                  <a:lnTo>
                    <a:pt x="251" y="78"/>
                  </a:lnTo>
                  <a:lnTo>
                    <a:pt x="229" y="105"/>
                  </a:lnTo>
                  <a:lnTo>
                    <a:pt x="229" y="105"/>
                  </a:lnTo>
                  <a:lnTo>
                    <a:pt x="209" y="131"/>
                  </a:lnTo>
                  <a:lnTo>
                    <a:pt x="192" y="158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1" y="229"/>
                  </a:lnTo>
                  <a:lnTo>
                    <a:pt x="139" y="243"/>
                  </a:lnTo>
                  <a:lnTo>
                    <a:pt x="115" y="272"/>
                  </a:lnTo>
                  <a:lnTo>
                    <a:pt x="92" y="301"/>
                  </a:lnTo>
                  <a:lnTo>
                    <a:pt x="81" y="316"/>
                  </a:lnTo>
                  <a:lnTo>
                    <a:pt x="71" y="331"/>
                  </a:lnTo>
                  <a:lnTo>
                    <a:pt x="71" y="331"/>
                  </a:lnTo>
                  <a:lnTo>
                    <a:pt x="55" y="362"/>
                  </a:lnTo>
                  <a:lnTo>
                    <a:pt x="46" y="377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29" y="405"/>
                  </a:lnTo>
                  <a:lnTo>
                    <a:pt x="21" y="421"/>
                  </a:lnTo>
                  <a:lnTo>
                    <a:pt x="17" y="429"/>
                  </a:lnTo>
                  <a:lnTo>
                    <a:pt x="13" y="435"/>
                  </a:lnTo>
                  <a:lnTo>
                    <a:pt x="8" y="442"/>
                  </a:lnTo>
                  <a:lnTo>
                    <a:pt x="3" y="446"/>
                  </a:lnTo>
                  <a:lnTo>
                    <a:pt x="3" y="446"/>
                  </a:lnTo>
                  <a:lnTo>
                    <a:pt x="0" y="449"/>
                  </a:lnTo>
                  <a:lnTo>
                    <a:pt x="0" y="450"/>
                  </a:lnTo>
                  <a:lnTo>
                    <a:pt x="0" y="454"/>
                  </a:lnTo>
                  <a:lnTo>
                    <a:pt x="4" y="456"/>
                  </a:lnTo>
                  <a:lnTo>
                    <a:pt x="5" y="458"/>
                  </a:lnTo>
                  <a:lnTo>
                    <a:pt x="8" y="456"/>
                  </a:lnTo>
                  <a:lnTo>
                    <a:pt x="8" y="456"/>
                  </a:lnTo>
                  <a:lnTo>
                    <a:pt x="13" y="452"/>
                  </a:lnTo>
                  <a:lnTo>
                    <a:pt x="18" y="447"/>
                  </a:lnTo>
                  <a:lnTo>
                    <a:pt x="25" y="435"/>
                  </a:lnTo>
                  <a:lnTo>
                    <a:pt x="25" y="435"/>
                  </a:lnTo>
                  <a:lnTo>
                    <a:pt x="41" y="408"/>
                  </a:lnTo>
                  <a:lnTo>
                    <a:pt x="56" y="382"/>
                  </a:lnTo>
                  <a:lnTo>
                    <a:pt x="56" y="382"/>
                  </a:lnTo>
                  <a:lnTo>
                    <a:pt x="77" y="347"/>
                  </a:lnTo>
                  <a:lnTo>
                    <a:pt x="88" y="330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24" y="282"/>
                  </a:lnTo>
                  <a:lnTo>
                    <a:pt x="137" y="268"/>
                  </a:lnTo>
                  <a:lnTo>
                    <a:pt x="149" y="252"/>
                  </a:lnTo>
                  <a:lnTo>
                    <a:pt x="149" y="252"/>
                  </a:lnTo>
                  <a:lnTo>
                    <a:pt x="169" y="221"/>
                  </a:lnTo>
                  <a:lnTo>
                    <a:pt x="187" y="190"/>
                  </a:lnTo>
                  <a:lnTo>
                    <a:pt x="207" y="158"/>
                  </a:lnTo>
                  <a:lnTo>
                    <a:pt x="226" y="128"/>
                  </a:lnTo>
                  <a:lnTo>
                    <a:pt x="226" y="128"/>
                  </a:lnTo>
                  <a:lnTo>
                    <a:pt x="238" y="111"/>
                  </a:lnTo>
                  <a:lnTo>
                    <a:pt x="250" y="95"/>
                  </a:lnTo>
                  <a:lnTo>
                    <a:pt x="276" y="67"/>
                  </a:lnTo>
                  <a:lnTo>
                    <a:pt x="305" y="38"/>
                  </a:lnTo>
                  <a:lnTo>
                    <a:pt x="332" y="10"/>
                  </a:lnTo>
                  <a:lnTo>
                    <a:pt x="332" y="10"/>
                  </a:lnTo>
                  <a:lnTo>
                    <a:pt x="334" y="8"/>
                  </a:lnTo>
                  <a:lnTo>
                    <a:pt x="334" y="7"/>
                  </a:lnTo>
                  <a:lnTo>
                    <a:pt x="332" y="3"/>
                  </a:lnTo>
                  <a:lnTo>
                    <a:pt x="328" y="0"/>
                  </a:lnTo>
                  <a:lnTo>
                    <a:pt x="327" y="1"/>
                  </a:lnTo>
                  <a:lnTo>
                    <a:pt x="325" y="3"/>
                  </a:lnTo>
                  <a:lnTo>
                    <a:pt x="32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4" name="Freeform 526"/>
            <p:cNvSpPr/>
            <p:nvPr/>
          </p:nvSpPr>
          <p:spPr bwMode="auto">
            <a:xfrm>
              <a:off x="2266951" y="2062163"/>
              <a:ext cx="141288" cy="188913"/>
            </a:xfrm>
            <a:custGeom>
              <a:avLst/>
              <a:gdLst/>
              <a:ahLst/>
              <a:cxnLst>
                <a:cxn ang="0">
                  <a:pos x="348" y="2"/>
                </a:cxn>
                <a:cxn ang="0">
                  <a:pos x="348" y="2"/>
                </a:cxn>
                <a:cxn ang="0">
                  <a:pos x="297" y="53"/>
                </a:cxn>
                <a:cxn ang="0">
                  <a:pos x="250" y="106"/>
                </a:cxn>
                <a:cxn ang="0">
                  <a:pos x="203" y="161"/>
                </a:cxn>
                <a:cxn ang="0">
                  <a:pos x="180" y="190"/>
                </a:cxn>
                <a:cxn ang="0">
                  <a:pos x="159" y="219"/>
                </a:cxn>
                <a:cxn ang="0">
                  <a:pos x="159" y="219"/>
                </a:cxn>
                <a:cxn ang="0">
                  <a:pos x="137" y="250"/>
                </a:cxn>
                <a:cxn ang="0">
                  <a:pos x="116" y="282"/>
                </a:cxn>
                <a:cxn ang="0">
                  <a:pos x="76" y="344"/>
                </a:cxn>
                <a:cxn ang="0">
                  <a:pos x="76" y="344"/>
                </a:cxn>
                <a:cxn ang="0">
                  <a:pos x="56" y="377"/>
                </a:cxn>
                <a:cxn ang="0">
                  <a:pos x="38" y="410"/>
                </a:cxn>
                <a:cxn ang="0">
                  <a:pos x="38" y="410"/>
                </a:cxn>
                <a:cxn ang="0">
                  <a:pos x="30" y="425"/>
                </a:cxn>
                <a:cxn ang="0">
                  <a:pos x="23" y="441"/>
                </a:cxn>
                <a:cxn ang="0">
                  <a:pos x="19" y="449"/>
                </a:cxn>
                <a:cxn ang="0">
                  <a:pos x="14" y="456"/>
                </a:cxn>
                <a:cxn ang="0">
                  <a:pos x="9" y="462"/>
                </a:cxn>
                <a:cxn ang="0">
                  <a:pos x="2" y="469"/>
                </a:cxn>
                <a:cxn ang="0">
                  <a:pos x="2" y="469"/>
                </a:cxn>
                <a:cxn ang="0">
                  <a:pos x="0" y="471"/>
                </a:cxn>
                <a:cxn ang="0">
                  <a:pos x="0" y="473"/>
                </a:cxn>
                <a:cxn ang="0">
                  <a:pos x="1" y="476"/>
                </a:cxn>
                <a:cxn ang="0">
                  <a:pos x="2" y="479"/>
                </a:cxn>
                <a:cxn ang="0">
                  <a:pos x="4" y="479"/>
                </a:cxn>
                <a:cxn ang="0">
                  <a:pos x="5" y="479"/>
                </a:cxn>
                <a:cxn ang="0">
                  <a:pos x="8" y="479"/>
                </a:cxn>
                <a:cxn ang="0">
                  <a:pos x="8" y="479"/>
                </a:cxn>
                <a:cxn ang="0">
                  <a:pos x="18" y="470"/>
                </a:cxn>
                <a:cxn ang="0">
                  <a:pos x="26" y="459"/>
                </a:cxn>
                <a:cxn ang="0">
                  <a:pos x="34" y="448"/>
                </a:cxn>
                <a:cxn ang="0">
                  <a:pos x="40" y="436"/>
                </a:cxn>
                <a:cxn ang="0">
                  <a:pos x="51" y="412"/>
                </a:cxn>
                <a:cxn ang="0">
                  <a:pos x="64" y="388"/>
                </a:cxn>
                <a:cxn ang="0">
                  <a:pos x="64" y="388"/>
                </a:cxn>
                <a:cxn ang="0">
                  <a:pos x="83" y="352"/>
                </a:cxn>
                <a:cxn ang="0">
                  <a:pos x="106" y="318"/>
                </a:cxn>
                <a:cxn ang="0">
                  <a:pos x="150" y="250"/>
                </a:cxn>
                <a:cxn ang="0">
                  <a:pos x="150" y="250"/>
                </a:cxn>
                <a:cxn ang="0">
                  <a:pos x="174" y="218"/>
                </a:cxn>
                <a:cxn ang="0">
                  <a:pos x="197" y="186"/>
                </a:cxn>
                <a:cxn ang="0">
                  <a:pos x="222" y="156"/>
                </a:cxn>
                <a:cxn ang="0">
                  <a:pos x="247" y="125"/>
                </a:cxn>
                <a:cxn ang="0">
                  <a:pos x="273" y="96"/>
                </a:cxn>
                <a:cxn ang="0">
                  <a:pos x="301" y="66"/>
                </a:cxn>
                <a:cxn ang="0">
                  <a:pos x="356" y="10"/>
                </a:cxn>
                <a:cxn ang="0">
                  <a:pos x="356" y="10"/>
                </a:cxn>
                <a:cxn ang="0">
                  <a:pos x="357" y="7"/>
                </a:cxn>
                <a:cxn ang="0">
                  <a:pos x="357" y="6"/>
                </a:cxn>
                <a:cxn ang="0">
                  <a:pos x="356" y="2"/>
                </a:cxn>
                <a:cxn ang="0">
                  <a:pos x="352" y="0"/>
                </a:cxn>
                <a:cxn ang="0">
                  <a:pos x="349" y="0"/>
                </a:cxn>
                <a:cxn ang="0">
                  <a:pos x="348" y="2"/>
                </a:cxn>
                <a:cxn ang="0">
                  <a:pos x="348" y="2"/>
                </a:cxn>
              </a:cxnLst>
              <a:rect l="0" t="0" r="r" b="b"/>
              <a:pathLst>
                <a:path w="357" h="479">
                  <a:moveTo>
                    <a:pt x="348" y="2"/>
                  </a:moveTo>
                  <a:lnTo>
                    <a:pt x="348" y="2"/>
                  </a:lnTo>
                  <a:lnTo>
                    <a:pt x="297" y="53"/>
                  </a:lnTo>
                  <a:lnTo>
                    <a:pt x="250" y="106"/>
                  </a:lnTo>
                  <a:lnTo>
                    <a:pt x="203" y="161"/>
                  </a:lnTo>
                  <a:lnTo>
                    <a:pt x="180" y="190"/>
                  </a:lnTo>
                  <a:lnTo>
                    <a:pt x="159" y="219"/>
                  </a:lnTo>
                  <a:lnTo>
                    <a:pt x="159" y="219"/>
                  </a:lnTo>
                  <a:lnTo>
                    <a:pt x="137" y="250"/>
                  </a:lnTo>
                  <a:lnTo>
                    <a:pt x="116" y="282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56" y="377"/>
                  </a:lnTo>
                  <a:lnTo>
                    <a:pt x="38" y="410"/>
                  </a:lnTo>
                  <a:lnTo>
                    <a:pt x="38" y="410"/>
                  </a:lnTo>
                  <a:lnTo>
                    <a:pt x="30" y="425"/>
                  </a:lnTo>
                  <a:lnTo>
                    <a:pt x="23" y="441"/>
                  </a:lnTo>
                  <a:lnTo>
                    <a:pt x="19" y="449"/>
                  </a:lnTo>
                  <a:lnTo>
                    <a:pt x="14" y="456"/>
                  </a:lnTo>
                  <a:lnTo>
                    <a:pt x="9" y="462"/>
                  </a:lnTo>
                  <a:lnTo>
                    <a:pt x="2" y="469"/>
                  </a:lnTo>
                  <a:lnTo>
                    <a:pt x="2" y="469"/>
                  </a:lnTo>
                  <a:lnTo>
                    <a:pt x="0" y="471"/>
                  </a:lnTo>
                  <a:lnTo>
                    <a:pt x="0" y="473"/>
                  </a:lnTo>
                  <a:lnTo>
                    <a:pt x="1" y="476"/>
                  </a:lnTo>
                  <a:lnTo>
                    <a:pt x="2" y="479"/>
                  </a:lnTo>
                  <a:lnTo>
                    <a:pt x="4" y="479"/>
                  </a:lnTo>
                  <a:lnTo>
                    <a:pt x="5" y="479"/>
                  </a:lnTo>
                  <a:lnTo>
                    <a:pt x="8" y="479"/>
                  </a:lnTo>
                  <a:lnTo>
                    <a:pt x="8" y="479"/>
                  </a:lnTo>
                  <a:lnTo>
                    <a:pt x="18" y="470"/>
                  </a:lnTo>
                  <a:lnTo>
                    <a:pt x="26" y="459"/>
                  </a:lnTo>
                  <a:lnTo>
                    <a:pt x="34" y="448"/>
                  </a:lnTo>
                  <a:lnTo>
                    <a:pt x="40" y="436"/>
                  </a:lnTo>
                  <a:lnTo>
                    <a:pt x="51" y="412"/>
                  </a:lnTo>
                  <a:lnTo>
                    <a:pt x="64" y="388"/>
                  </a:lnTo>
                  <a:lnTo>
                    <a:pt x="64" y="388"/>
                  </a:lnTo>
                  <a:lnTo>
                    <a:pt x="83" y="352"/>
                  </a:lnTo>
                  <a:lnTo>
                    <a:pt x="106" y="318"/>
                  </a:lnTo>
                  <a:lnTo>
                    <a:pt x="150" y="250"/>
                  </a:lnTo>
                  <a:lnTo>
                    <a:pt x="150" y="250"/>
                  </a:lnTo>
                  <a:lnTo>
                    <a:pt x="174" y="218"/>
                  </a:lnTo>
                  <a:lnTo>
                    <a:pt x="197" y="186"/>
                  </a:lnTo>
                  <a:lnTo>
                    <a:pt x="222" y="156"/>
                  </a:lnTo>
                  <a:lnTo>
                    <a:pt x="247" y="125"/>
                  </a:lnTo>
                  <a:lnTo>
                    <a:pt x="273" y="96"/>
                  </a:lnTo>
                  <a:lnTo>
                    <a:pt x="301" y="66"/>
                  </a:lnTo>
                  <a:lnTo>
                    <a:pt x="356" y="10"/>
                  </a:lnTo>
                  <a:lnTo>
                    <a:pt x="356" y="10"/>
                  </a:lnTo>
                  <a:lnTo>
                    <a:pt x="357" y="7"/>
                  </a:lnTo>
                  <a:lnTo>
                    <a:pt x="357" y="6"/>
                  </a:lnTo>
                  <a:lnTo>
                    <a:pt x="356" y="2"/>
                  </a:lnTo>
                  <a:lnTo>
                    <a:pt x="352" y="0"/>
                  </a:lnTo>
                  <a:lnTo>
                    <a:pt x="349" y="0"/>
                  </a:lnTo>
                  <a:lnTo>
                    <a:pt x="348" y="2"/>
                  </a:lnTo>
                  <a:lnTo>
                    <a:pt x="34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5" name="Freeform 527"/>
            <p:cNvSpPr/>
            <p:nvPr/>
          </p:nvSpPr>
          <p:spPr bwMode="auto">
            <a:xfrm>
              <a:off x="2327276" y="2062163"/>
              <a:ext cx="134938" cy="182563"/>
            </a:xfrm>
            <a:custGeom>
              <a:avLst/>
              <a:gdLst/>
              <a:ahLst/>
              <a:cxnLst>
                <a:cxn ang="0">
                  <a:pos x="332" y="3"/>
                </a:cxn>
                <a:cxn ang="0">
                  <a:pos x="332" y="3"/>
                </a:cxn>
                <a:cxn ang="0">
                  <a:pos x="321" y="16"/>
                </a:cxn>
                <a:cxn ang="0">
                  <a:pos x="310" y="29"/>
                </a:cxn>
                <a:cxn ang="0">
                  <a:pos x="298" y="42"/>
                </a:cxn>
                <a:cxn ang="0">
                  <a:pos x="286" y="55"/>
                </a:cxn>
                <a:cxn ang="0">
                  <a:pos x="286" y="55"/>
                </a:cxn>
                <a:cxn ang="0">
                  <a:pos x="261" y="87"/>
                </a:cxn>
                <a:cxn ang="0">
                  <a:pos x="236" y="118"/>
                </a:cxn>
                <a:cxn ang="0">
                  <a:pos x="236" y="118"/>
                </a:cxn>
                <a:cxn ang="0">
                  <a:pos x="176" y="190"/>
                </a:cxn>
                <a:cxn ang="0">
                  <a:pos x="117" y="262"/>
                </a:cxn>
                <a:cxn ang="0">
                  <a:pos x="117" y="262"/>
                </a:cxn>
                <a:cxn ang="0">
                  <a:pos x="94" y="293"/>
                </a:cxn>
                <a:cxn ang="0">
                  <a:pos x="71" y="326"/>
                </a:cxn>
                <a:cxn ang="0">
                  <a:pos x="52" y="360"/>
                </a:cxn>
                <a:cxn ang="0">
                  <a:pos x="32" y="394"/>
                </a:cxn>
                <a:cxn ang="0">
                  <a:pos x="32" y="394"/>
                </a:cxn>
                <a:cxn ang="0">
                  <a:pos x="18" y="420"/>
                </a:cxn>
                <a:cxn ang="0">
                  <a:pos x="5" y="446"/>
                </a:cxn>
                <a:cxn ang="0">
                  <a:pos x="5" y="446"/>
                </a:cxn>
                <a:cxn ang="0">
                  <a:pos x="0" y="461"/>
                </a:cxn>
                <a:cxn ang="0">
                  <a:pos x="0" y="461"/>
                </a:cxn>
                <a:cxn ang="0">
                  <a:pos x="13" y="461"/>
                </a:cxn>
                <a:cxn ang="0">
                  <a:pos x="13" y="461"/>
                </a:cxn>
                <a:cxn ang="0">
                  <a:pos x="17" y="450"/>
                </a:cxn>
                <a:cxn ang="0">
                  <a:pos x="17" y="450"/>
                </a:cxn>
                <a:cxn ang="0">
                  <a:pos x="26" y="429"/>
                </a:cxn>
                <a:cxn ang="0">
                  <a:pos x="35" y="410"/>
                </a:cxn>
                <a:cxn ang="0">
                  <a:pos x="57" y="371"/>
                </a:cxn>
                <a:cxn ang="0">
                  <a:pos x="82" y="331"/>
                </a:cxn>
                <a:cxn ang="0">
                  <a:pos x="107" y="295"/>
                </a:cxn>
                <a:cxn ang="0">
                  <a:pos x="107" y="295"/>
                </a:cxn>
                <a:cxn ang="0">
                  <a:pos x="122" y="274"/>
                </a:cxn>
                <a:cxn ang="0">
                  <a:pos x="137" y="253"/>
                </a:cxn>
                <a:cxn ang="0">
                  <a:pos x="170" y="214"/>
                </a:cxn>
                <a:cxn ang="0">
                  <a:pos x="238" y="135"/>
                </a:cxn>
                <a:cxn ang="0">
                  <a:pos x="238" y="135"/>
                </a:cxn>
                <a:cxn ang="0">
                  <a:pos x="264" y="102"/>
                </a:cxn>
                <a:cxn ang="0">
                  <a:pos x="290" y="70"/>
                </a:cxn>
                <a:cxn ang="0">
                  <a:pos x="290" y="70"/>
                </a:cxn>
                <a:cxn ang="0">
                  <a:pos x="303" y="54"/>
                </a:cxn>
                <a:cxn ang="0">
                  <a:pos x="316" y="40"/>
                </a:cxn>
                <a:cxn ang="0">
                  <a:pos x="329" y="24"/>
                </a:cxn>
                <a:cxn ang="0">
                  <a:pos x="341" y="8"/>
                </a:cxn>
                <a:cxn ang="0">
                  <a:pos x="341" y="8"/>
                </a:cxn>
                <a:cxn ang="0">
                  <a:pos x="342" y="6"/>
                </a:cxn>
                <a:cxn ang="0">
                  <a:pos x="342" y="4"/>
                </a:cxn>
                <a:cxn ang="0">
                  <a:pos x="341" y="2"/>
                </a:cxn>
                <a:cxn ang="0">
                  <a:pos x="340" y="0"/>
                </a:cxn>
                <a:cxn ang="0">
                  <a:pos x="336" y="0"/>
                </a:cxn>
                <a:cxn ang="0">
                  <a:pos x="333" y="0"/>
                </a:cxn>
                <a:cxn ang="0">
                  <a:pos x="332" y="3"/>
                </a:cxn>
                <a:cxn ang="0">
                  <a:pos x="332" y="3"/>
                </a:cxn>
              </a:cxnLst>
              <a:rect l="0" t="0" r="r" b="b"/>
              <a:pathLst>
                <a:path w="342" h="461">
                  <a:moveTo>
                    <a:pt x="332" y="3"/>
                  </a:moveTo>
                  <a:lnTo>
                    <a:pt x="332" y="3"/>
                  </a:lnTo>
                  <a:lnTo>
                    <a:pt x="321" y="16"/>
                  </a:lnTo>
                  <a:lnTo>
                    <a:pt x="310" y="29"/>
                  </a:lnTo>
                  <a:lnTo>
                    <a:pt x="298" y="42"/>
                  </a:lnTo>
                  <a:lnTo>
                    <a:pt x="286" y="55"/>
                  </a:lnTo>
                  <a:lnTo>
                    <a:pt x="286" y="55"/>
                  </a:lnTo>
                  <a:lnTo>
                    <a:pt x="261" y="87"/>
                  </a:lnTo>
                  <a:lnTo>
                    <a:pt x="236" y="118"/>
                  </a:lnTo>
                  <a:lnTo>
                    <a:pt x="236" y="118"/>
                  </a:lnTo>
                  <a:lnTo>
                    <a:pt x="176" y="190"/>
                  </a:lnTo>
                  <a:lnTo>
                    <a:pt x="117" y="262"/>
                  </a:lnTo>
                  <a:lnTo>
                    <a:pt x="117" y="262"/>
                  </a:lnTo>
                  <a:lnTo>
                    <a:pt x="94" y="293"/>
                  </a:lnTo>
                  <a:lnTo>
                    <a:pt x="71" y="326"/>
                  </a:lnTo>
                  <a:lnTo>
                    <a:pt x="52" y="360"/>
                  </a:lnTo>
                  <a:lnTo>
                    <a:pt x="32" y="394"/>
                  </a:lnTo>
                  <a:lnTo>
                    <a:pt x="32" y="394"/>
                  </a:lnTo>
                  <a:lnTo>
                    <a:pt x="18" y="420"/>
                  </a:lnTo>
                  <a:lnTo>
                    <a:pt x="5" y="446"/>
                  </a:lnTo>
                  <a:lnTo>
                    <a:pt x="5" y="446"/>
                  </a:lnTo>
                  <a:lnTo>
                    <a:pt x="0" y="461"/>
                  </a:lnTo>
                  <a:lnTo>
                    <a:pt x="0" y="461"/>
                  </a:lnTo>
                  <a:lnTo>
                    <a:pt x="13" y="461"/>
                  </a:lnTo>
                  <a:lnTo>
                    <a:pt x="13" y="461"/>
                  </a:lnTo>
                  <a:lnTo>
                    <a:pt x="17" y="450"/>
                  </a:lnTo>
                  <a:lnTo>
                    <a:pt x="17" y="450"/>
                  </a:lnTo>
                  <a:lnTo>
                    <a:pt x="26" y="429"/>
                  </a:lnTo>
                  <a:lnTo>
                    <a:pt x="35" y="410"/>
                  </a:lnTo>
                  <a:lnTo>
                    <a:pt x="57" y="371"/>
                  </a:lnTo>
                  <a:lnTo>
                    <a:pt x="82" y="331"/>
                  </a:lnTo>
                  <a:lnTo>
                    <a:pt x="107" y="295"/>
                  </a:lnTo>
                  <a:lnTo>
                    <a:pt x="107" y="295"/>
                  </a:lnTo>
                  <a:lnTo>
                    <a:pt x="122" y="274"/>
                  </a:lnTo>
                  <a:lnTo>
                    <a:pt x="137" y="253"/>
                  </a:lnTo>
                  <a:lnTo>
                    <a:pt x="170" y="214"/>
                  </a:lnTo>
                  <a:lnTo>
                    <a:pt x="238" y="135"/>
                  </a:lnTo>
                  <a:lnTo>
                    <a:pt x="238" y="135"/>
                  </a:lnTo>
                  <a:lnTo>
                    <a:pt x="264" y="102"/>
                  </a:lnTo>
                  <a:lnTo>
                    <a:pt x="290" y="70"/>
                  </a:lnTo>
                  <a:lnTo>
                    <a:pt x="290" y="70"/>
                  </a:lnTo>
                  <a:lnTo>
                    <a:pt x="303" y="54"/>
                  </a:lnTo>
                  <a:lnTo>
                    <a:pt x="316" y="40"/>
                  </a:lnTo>
                  <a:lnTo>
                    <a:pt x="329" y="24"/>
                  </a:lnTo>
                  <a:lnTo>
                    <a:pt x="341" y="8"/>
                  </a:lnTo>
                  <a:lnTo>
                    <a:pt x="341" y="8"/>
                  </a:lnTo>
                  <a:lnTo>
                    <a:pt x="342" y="6"/>
                  </a:lnTo>
                  <a:lnTo>
                    <a:pt x="342" y="4"/>
                  </a:lnTo>
                  <a:lnTo>
                    <a:pt x="341" y="2"/>
                  </a:lnTo>
                  <a:lnTo>
                    <a:pt x="340" y="0"/>
                  </a:lnTo>
                  <a:lnTo>
                    <a:pt x="336" y="0"/>
                  </a:lnTo>
                  <a:lnTo>
                    <a:pt x="333" y="0"/>
                  </a:lnTo>
                  <a:lnTo>
                    <a:pt x="332" y="3"/>
                  </a:lnTo>
                  <a:lnTo>
                    <a:pt x="33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6" name="Freeform 528"/>
            <p:cNvSpPr/>
            <p:nvPr/>
          </p:nvSpPr>
          <p:spPr bwMode="auto">
            <a:xfrm>
              <a:off x="2390776" y="2068513"/>
              <a:ext cx="111125" cy="169863"/>
            </a:xfrm>
            <a:custGeom>
              <a:avLst/>
              <a:gdLst/>
              <a:ahLst/>
              <a:cxnLst>
                <a:cxn ang="0">
                  <a:pos x="271" y="2"/>
                </a:cxn>
                <a:cxn ang="0">
                  <a:pos x="271" y="2"/>
                </a:cxn>
                <a:cxn ang="0">
                  <a:pos x="236" y="59"/>
                </a:cxn>
                <a:cxn ang="0">
                  <a:pos x="200" y="115"/>
                </a:cxn>
                <a:cxn ang="0">
                  <a:pos x="165" y="172"/>
                </a:cxn>
                <a:cxn ang="0">
                  <a:pos x="130" y="229"/>
                </a:cxn>
                <a:cxn ang="0">
                  <a:pos x="130" y="229"/>
                </a:cxn>
                <a:cxn ang="0">
                  <a:pos x="113" y="252"/>
                </a:cxn>
                <a:cxn ang="0">
                  <a:pos x="96" y="274"/>
                </a:cxn>
                <a:cxn ang="0">
                  <a:pos x="59" y="320"/>
                </a:cxn>
                <a:cxn ang="0">
                  <a:pos x="42" y="344"/>
                </a:cxn>
                <a:cxn ang="0">
                  <a:pos x="26" y="367"/>
                </a:cxn>
                <a:cxn ang="0">
                  <a:pos x="12" y="392"/>
                </a:cxn>
                <a:cxn ang="0">
                  <a:pos x="0" y="418"/>
                </a:cxn>
                <a:cxn ang="0">
                  <a:pos x="0" y="418"/>
                </a:cxn>
                <a:cxn ang="0">
                  <a:pos x="0" y="421"/>
                </a:cxn>
                <a:cxn ang="0">
                  <a:pos x="0" y="423"/>
                </a:cxn>
                <a:cxn ang="0">
                  <a:pos x="3" y="425"/>
                </a:cxn>
                <a:cxn ang="0">
                  <a:pos x="4" y="426"/>
                </a:cxn>
                <a:cxn ang="0">
                  <a:pos x="8" y="425"/>
                </a:cxn>
                <a:cxn ang="0">
                  <a:pos x="11" y="423"/>
                </a:cxn>
                <a:cxn ang="0">
                  <a:pos x="12" y="422"/>
                </a:cxn>
                <a:cxn ang="0">
                  <a:pos x="12" y="422"/>
                </a:cxn>
                <a:cxn ang="0">
                  <a:pos x="17" y="408"/>
                </a:cxn>
                <a:cxn ang="0">
                  <a:pos x="24" y="395"/>
                </a:cxn>
                <a:cxn ang="0">
                  <a:pos x="38" y="369"/>
                </a:cxn>
                <a:cxn ang="0">
                  <a:pos x="55" y="344"/>
                </a:cxn>
                <a:cxn ang="0">
                  <a:pos x="72" y="320"/>
                </a:cxn>
                <a:cxn ang="0">
                  <a:pos x="110" y="273"/>
                </a:cxn>
                <a:cxn ang="0">
                  <a:pos x="128" y="250"/>
                </a:cxn>
                <a:cxn ang="0">
                  <a:pos x="145" y="225"/>
                </a:cxn>
                <a:cxn ang="0">
                  <a:pos x="145" y="225"/>
                </a:cxn>
                <a:cxn ang="0">
                  <a:pos x="179" y="171"/>
                </a:cxn>
                <a:cxn ang="0">
                  <a:pos x="213" y="116"/>
                </a:cxn>
                <a:cxn ang="0">
                  <a:pos x="246" y="63"/>
                </a:cxn>
                <a:cxn ang="0">
                  <a:pos x="281" y="9"/>
                </a:cxn>
                <a:cxn ang="0">
                  <a:pos x="281" y="9"/>
                </a:cxn>
                <a:cxn ang="0">
                  <a:pos x="283" y="6"/>
                </a:cxn>
                <a:cxn ang="0">
                  <a:pos x="281" y="4"/>
                </a:cxn>
                <a:cxn ang="0">
                  <a:pos x="281" y="2"/>
                </a:cxn>
                <a:cxn ang="0">
                  <a:pos x="279" y="1"/>
                </a:cxn>
                <a:cxn ang="0">
                  <a:pos x="275" y="0"/>
                </a:cxn>
                <a:cxn ang="0">
                  <a:pos x="273" y="1"/>
                </a:cxn>
                <a:cxn ang="0">
                  <a:pos x="271" y="2"/>
                </a:cxn>
                <a:cxn ang="0">
                  <a:pos x="271" y="2"/>
                </a:cxn>
              </a:cxnLst>
              <a:rect l="0" t="0" r="r" b="b"/>
              <a:pathLst>
                <a:path w="283" h="426">
                  <a:moveTo>
                    <a:pt x="271" y="2"/>
                  </a:moveTo>
                  <a:lnTo>
                    <a:pt x="271" y="2"/>
                  </a:lnTo>
                  <a:lnTo>
                    <a:pt x="236" y="59"/>
                  </a:lnTo>
                  <a:lnTo>
                    <a:pt x="200" y="115"/>
                  </a:lnTo>
                  <a:lnTo>
                    <a:pt x="165" y="172"/>
                  </a:lnTo>
                  <a:lnTo>
                    <a:pt x="130" y="229"/>
                  </a:lnTo>
                  <a:lnTo>
                    <a:pt x="130" y="229"/>
                  </a:lnTo>
                  <a:lnTo>
                    <a:pt x="113" y="252"/>
                  </a:lnTo>
                  <a:lnTo>
                    <a:pt x="96" y="274"/>
                  </a:lnTo>
                  <a:lnTo>
                    <a:pt x="59" y="320"/>
                  </a:lnTo>
                  <a:lnTo>
                    <a:pt x="42" y="344"/>
                  </a:lnTo>
                  <a:lnTo>
                    <a:pt x="26" y="367"/>
                  </a:lnTo>
                  <a:lnTo>
                    <a:pt x="12" y="392"/>
                  </a:lnTo>
                  <a:lnTo>
                    <a:pt x="0" y="418"/>
                  </a:lnTo>
                  <a:lnTo>
                    <a:pt x="0" y="418"/>
                  </a:lnTo>
                  <a:lnTo>
                    <a:pt x="0" y="421"/>
                  </a:lnTo>
                  <a:lnTo>
                    <a:pt x="0" y="423"/>
                  </a:lnTo>
                  <a:lnTo>
                    <a:pt x="3" y="425"/>
                  </a:lnTo>
                  <a:lnTo>
                    <a:pt x="4" y="426"/>
                  </a:lnTo>
                  <a:lnTo>
                    <a:pt x="8" y="425"/>
                  </a:lnTo>
                  <a:lnTo>
                    <a:pt x="11" y="423"/>
                  </a:lnTo>
                  <a:lnTo>
                    <a:pt x="12" y="422"/>
                  </a:lnTo>
                  <a:lnTo>
                    <a:pt x="12" y="422"/>
                  </a:lnTo>
                  <a:lnTo>
                    <a:pt x="17" y="408"/>
                  </a:lnTo>
                  <a:lnTo>
                    <a:pt x="24" y="395"/>
                  </a:lnTo>
                  <a:lnTo>
                    <a:pt x="38" y="369"/>
                  </a:lnTo>
                  <a:lnTo>
                    <a:pt x="55" y="344"/>
                  </a:lnTo>
                  <a:lnTo>
                    <a:pt x="72" y="320"/>
                  </a:lnTo>
                  <a:lnTo>
                    <a:pt x="110" y="273"/>
                  </a:lnTo>
                  <a:lnTo>
                    <a:pt x="128" y="250"/>
                  </a:lnTo>
                  <a:lnTo>
                    <a:pt x="145" y="225"/>
                  </a:lnTo>
                  <a:lnTo>
                    <a:pt x="145" y="225"/>
                  </a:lnTo>
                  <a:lnTo>
                    <a:pt x="179" y="171"/>
                  </a:lnTo>
                  <a:lnTo>
                    <a:pt x="213" y="116"/>
                  </a:lnTo>
                  <a:lnTo>
                    <a:pt x="246" y="63"/>
                  </a:lnTo>
                  <a:lnTo>
                    <a:pt x="281" y="9"/>
                  </a:lnTo>
                  <a:lnTo>
                    <a:pt x="281" y="9"/>
                  </a:lnTo>
                  <a:lnTo>
                    <a:pt x="283" y="6"/>
                  </a:lnTo>
                  <a:lnTo>
                    <a:pt x="281" y="4"/>
                  </a:lnTo>
                  <a:lnTo>
                    <a:pt x="281" y="2"/>
                  </a:lnTo>
                  <a:lnTo>
                    <a:pt x="279" y="1"/>
                  </a:lnTo>
                  <a:lnTo>
                    <a:pt x="275" y="0"/>
                  </a:lnTo>
                  <a:lnTo>
                    <a:pt x="273" y="1"/>
                  </a:lnTo>
                  <a:lnTo>
                    <a:pt x="271" y="2"/>
                  </a:lnTo>
                  <a:lnTo>
                    <a:pt x="27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7" name="Freeform 529"/>
            <p:cNvSpPr/>
            <p:nvPr/>
          </p:nvSpPr>
          <p:spPr bwMode="auto">
            <a:xfrm>
              <a:off x="2517776" y="1982788"/>
              <a:ext cx="58738" cy="74613"/>
            </a:xfrm>
            <a:custGeom>
              <a:avLst/>
              <a:gdLst/>
              <a:ahLst/>
              <a:cxnLst>
                <a:cxn ang="0">
                  <a:pos x="138" y="1"/>
                </a:cxn>
                <a:cxn ang="0">
                  <a:pos x="138" y="1"/>
                </a:cxn>
                <a:cxn ang="0">
                  <a:pos x="128" y="9"/>
                </a:cxn>
                <a:cxn ang="0">
                  <a:pos x="120" y="18"/>
                </a:cxn>
                <a:cxn ang="0">
                  <a:pos x="104" y="38"/>
                </a:cxn>
                <a:cxn ang="0">
                  <a:pos x="90" y="59"/>
                </a:cxn>
                <a:cxn ang="0">
                  <a:pos x="77" y="80"/>
                </a:cxn>
                <a:cxn ang="0">
                  <a:pos x="77" y="80"/>
                </a:cxn>
                <a:cxn ang="0">
                  <a:pos x="66" y="93"/>
                </a:cxn>
                <a:cxn ang="0">
                  <a:pos x="56" y="106"/>
                </a:cxn>
                <a:cxn ang="0">
                  <a:pos x="35" y="133"/>
                </a:cxn>
                <a:cxn ang="0">
                  <a:pos x="35" y="133"/>
                </a:cxn>
                <a:cxn ang="0">
                  <a:pos x="26" y="144"/>
                </a:cxn>
                <a:cxn ang="0">
                  <a:pos x="17" y="154"/>
                </a:cxn>
                <a:cxn ang="0">
                  <a:pos x="7" y="165"/>
                </a:cxn>
                <a:cxn ang="0">
                  <a:pos x="0" y="177"/>
                </a:cxn>
                <a:cxn ang="0">
                  <a:pos x="0" y="177"/>
                </a:cxn>
                <a:cxn ang="0">
                  <a:pos x="0" y="179"/>
                </a:cxn>
                <a:cxn ang="0">
                  <a:pos x="0" y="182"/>
                </a:cxn>
                <a:cxn ang="0">
                  <a:pos x="2" y="184"/>
                </a:cxn>
                <a:cxn ang="0">
                  <a:pos x="5" y="186"/>
                </a:cxn>
                <a:cxn ang="0">
                  <a:pos x="6" y="186"/>
                </a:cxn>
                <a:cxn ang="0">
                  <a:pos x="9" y="184"/>
                </a:cxn>
                <a:cxn ang="0">
                  <a:pos x="10" y="183"/>
                </a:cxn>
                <a:cxn ang="0">
                  <a:pos x="10" y="183"/>
                </a:cxn>
                <a:cxn ang="0">
                  <a:pos x="15" y="173"/>
                </a:cxn>
                <a:cxn ang="0">
                  <a:pos x="23" y="165"/>
                </a:cxn>
                <a:cxn ang="0">
                  <a:pos x="31" y="157"/>
                </a:cxn>
                <a:cxn ang="0">
                  <a:pos x="39" y="148"/>
                </a:cxn>
                <a:cxn ang="0">
                  <a:pos x="39" y="148"/>
                </a:cxn>
                <a:cxn ang="0">
                  <a:pos x="60" y="119"/>
                </a:cxn>
                <a:cxn ang="0">
                  <a:pos x="81" y="93"/>
                </a:cxn>
                <a:cxn ang="0">
                  <a:pos x="81" y="93"/>
                </a:cxn>
                <a:cxn ang="0">
                  <a:pos x="96" y="71"/>
                </a:cxn>
                <a:cxn ang="0">
                  <a:pos x="111" y="48"/>
                </a:cxn>
                <a:cxn ang="0">
                  <a:pos x="119" y="38"/>
                </a:cxn>
                <a:cxn ang="0">
                  <a:pos x="126" y="27"/>
                </a:cxn>
                <a:cxn ang="0">
                  <a:pos x="136" y="18"/>
                </a:cxn>
                <a:cxn ang="0">
                  <a:pos x="146" y="9"/>
                </a:cxn>
                <a:cxn ang="0">
                  <a:pos x="146" y="9"/>
                </a:cxn>
                <a:cxn ang="0">
                  <a:pos x="147" y="7"/>
                </a:cxn>
                <a:cxn ang="0">
                  <a:pos x="147" y="5"/>
                </a:cxn>
                <a:cxn ang="0">
                  <a:pos x="147" y="3"/>
                </a:cxn>
                <a:cxn ang="0">
                  <a:pos x="146" y="1"/>
                </a:cxn>
                <a:cxn ang="0">
                  <a:pos x="142" y="0"/>
                </a:cxn>
                <a:cxn ang="0">
                  <a:pos x="140" y="0"/>
                </a:cxn>
                <a:cxn ang="0">
                  <a:pos x="138" y="1"/>
                </a:cxn>
                <a:cxn ang="0">
                  <a:pos x="138" y="1"/>
                </a:cxn>
              </a:cxnLst>
              <a:rect l="0" t="0" r="r" b="b"/>
              <a:pathLst>
                <a:path w="147" h="186">
                  <a:moveTo>
                    <a:pt x="138" y="1"/>
                  </a:moveTo>
                  <a:lnTo>
                    <a:pt x="138" y="1"/>
                  </a:lnTo>
                  <a:lnTo>
                    <a:pt x="128" y="9"/>
                  </a:lnTo>
                  <a:lnTo>
                    <a:pt x="120" y="18"/>
                  </a:lnTo>
                  <a:lnTo>
                    <a:pt x="104" y="38"/>
                  </a:lnTo>
                  <a:lnTo>
                    <a:pt x="90" y="59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66" y="93"/>
                  </a:lnTo>
                  <a:lnTo>
                    <a:pt x="56" y="106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26" y="144"/>
                  </a:lnTo>
                  <a:lnTo>
                    <a:pt x="17" y="154"/>
                  </a:lnTo>
                  <a:lnTo>
                    <a:pt x="7" y="165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2"/>
                  </a:lnTo>
                  <a:lnTo>
                    <a:pt x="2" y="184"/>
                  </a:lnTo>
                  <a:lnTo>
                    <a:pt x="5" y="186"/>
                  </a:lnTo>
                  <a:lnTo>
                    <a:pt x="6" y="186"/>
                  </a:lnTo>
                  <a:lnTo>
                    <a:pt x="9" y="184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5" y="173"/>
                  </a:lnTo>
                  <a:lnTo>
                    <a:pt x="23" y="165"/>
                  </a:lnTo>
                  <a:lnTo>
                    <a:pt x="31" y="157"/>
                  </a:lnTo>
                  <a:lnTo>
                    <a:pt x="39" y="148"/>
                  </a:lnTo>
                  <a:lnTo>
                    <a:pt x="39" y="148"/>
                  </a:lnTo>
                  <a:lnTo>
                    <a:pt x="60" y="119"/>
                  </a:lnTo>
                  <a:lnTo>
                    <a:pt x="81" y="93"/>
                  </a:lnTo>
                  <a:lnTo>
                    <a:pt x="81" y="93"/>
                  </a:lnTo>
                  <a:lnTo>
                    <a:pt x="96" y="71"/>
                  </a:lnTo>
                  <a:lnTo>
                    <a:pt x="111" y="48"/>
                  </a:lnTo>
                  <a:lnTo>
                    <a:pt x="119" y="38"/>
                  </a:lnTo>
                  <a:lnTo>
                    <a:pt x="126" y="27"/>
                  </a:lnTo>
                  <a:lnTo>
                    <a:pt x="136" y="18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7" y="7"/>
                  </a:lnTo>
                  <a:lnTo>
                    <a:pt x="147" y="5"/>
                  </a:lnTo>
                  <a:lnTo>
                    <a:pt x="147" y="3"/>
                  </a:lnTo>
                  <a:lnTo>
                    <a:pt x="146" y="1"/>
                  </a:lnTo>
                  <a:lnTo>
                    <a:pt x="142" y="0"/>
                  </a:lnTo>
                  <a:lnTo>
                    <a:pt x="140" y="0"/>
                  </a:lnTo>
                  <a:lnTo>
                    <a:pt x="138" y="1"/>
                  </a:lnTo>
                  <a:lnTo>
                    <a:pt x="13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8" name="Freeform 530"/>
            <p:cNvSpPr/>
            <p:nvPr/>
          </p:nvSpPr>
          <p:spPr bwMode="auto">
            <a:xfrm>
              <a:off x="2454276" y="1998663"/>
              <a:ext cx="158750" cy="241300"/>
            </a:xfrm>
            <a:custGeom>
              <a:avLst/>
              <a:gdLst/>
              <a:ahLst/>
              <a:cxnLst>
                <a:cxn ang="0">
                  <a:pos x="388" y="4"/>
                </a:cxn>
                <a:cxn ang="0">
                  <a:pos x="382" y="17"/>
                </a:cxn>
                <a:cxn ang="0">
                  <a:pos x="374" y="29"/>
                </a:cxn>
                <a:cxn ang="0">
                  <a:pos x="348" y="73"/>
                </a:cxn>
                <a:cxn ang="0">
                  <a:pos x="294" y="156"/>
                </a:cxn>
                <a:cxn ang="0">
                  <a:pos x="181" y="323"/>
                </a:cxn>
                <a:cxn ang="0">
                  <a:pos x="158" y="362"/>
                </a:cxn>
                <a:cxn ang="0">
                  <a:pos x="112" y="439"/>
                </a:cxn>
                <a:cxn ang="0">
                  <a:pos x="87" y="477"/>
                </a:cxn>
                <a:cxn ang="0">
                  <a:pos x="39" y="549"/>
                </a:cxn>
                <a:cxn ang="0">
                  <a:pos x="18" y="575"/>
                </a:cxn>
                <a:cxn ang="0">
                  <a:pos x="0" y="604"/>
                </a:cxn>
                <a:cxn ang="0">
                  <a:pos x="0" y="607"/>
                </a:cxn>
                <a:cxn ang="0">
                  <a:pos x="2" y="611"/>
                </a:cxn>
                <a:cxn ang="0">
                  <a:pos x="7" y="611"/>
                </a:cxn>
                <a:cxn ang="0">
                  <a:pos x="11" y="608"/>
                </a:cxn>
                <a:cxn ang="0">
                  <a:pos x="15" y="599"/>
                </a:cxn>
                <a:cxn ang="0">
                  <a:pos x="31" y="577"/>
                </a:cxn>
                <a:cxn ang="0">
                  <a:pos x="55" y="547"/>
                </a:cxn>
                <a:cxn ang="0">
                  <a:pos x="78" y="511"/>
                </a:cxn>
                <a:cxn ang="0">
                  <a:pos x="103" y="476"/>
                </a:cxn>
                <a:cxn ang="0">
                  <a:pos x="128" y="437"/>
                </a:cxn>
                <a:cxn ang="0">
                  <a:pos x="174" y="358"/>
                </a:cxn>
                <a:cxn ang="0">
                  <a:pos x="198" y="320"/>
                </a:cxn>
                <a:cxn ang="0">
                  <a:pos x="310" y="152"/>
                </a:cxn>
                <a:cxn ang="0">
                  <a:pos x="363" y="69"/>
                </a:cxn>
                <a:cxn ang="0">
                  <a:pos x="383" y="39"/>
                </a:cxn>
                <a:cxn ang="0">
                  <a:pos x="397" y="14"/>
                </a:cxn>
                <a:cxn ang="0">
                  <a:pos x="400" y="6"/>
                </a:cxn>
                <a:cxn ang="0">
                  <a:pos x="399" y="1"/>
                </a:cxn>
                <a:cxn ang="0">
                  <a:pos x="391" y="0"/>
                </a:cxn>
                <a:cxn ang="0">
                  <a:pos x="388" y="4"/>
                </a:cxn>
              </a:cxnLst>
              <a:rect l="0" t="0" r="r" b="b"/>
              <a:pathLst>
                <a:path w="400" h="611">
                  <a:moveTo>
                    <a:pt x="388" y="4"/>
                  </a:moveTo>
                  <a:lnTo>
                    <a:pt x="388" y="4"/>
                  </a:lnTo>
                  <a:lnTo>
                    <a:pt x="386" y="10"/>
                  </a:lnTo>
                  <a:lnTo>
                    <a:pt x="382" y="17"/>
                  </a:lnTo>
                  <a:lnTo>
                    <a:pt x="374" y="29"/>
                  </a:lnTo>
                  <a:lnTo>
                    <a:pt x="374" y="29"/>
                  </a:lnTo>
                  <a:lnTo>
                    <a:pt x="348" y="73"/>
                  </a:lnTo>
                  <a:lnTo>
                    <a:pt x="348" y="73"/>
                  </a:lnTo>
                  <a:lnTo>
                    <a:pt x="321" y="115"/>
                  </a:lnTo>
                  <a:lnTo>
                    <a:pt x="294" y="156"/>
                  </a:lnTo>
                  <a:lnTo>
                    <a:pt x="294" y="156"/>
                  </a:lnTo>
                  <a:lnTo>
                    <a:pt x="181" y="323"/>
                  </a:lnTo>
                  <a:lnTo>
                    <a:pt x="181" y="323"/>
                  </a:lnTo>
                  <a:lnTo>
                    <a:pt x="158" y="362"/>
                  </a:lnTo>
                  <a:lnTo>
                    <a:pt x="136" y="401"/>
                  </a:lnTo>
                  <a:lnTo>
                    <a:pt x="112" y="439"/>
                  </a:lnTo>
                  <a:lnTo>
                    <a:pt x="87" y="477"/>
                  </a:lnTo>
                  <a:lnTo>
                    <a:pt x="87" y="477"/>
                  </a:lnTo>
                  <a:lnTo>
                    <a:pt x="62" y="513"/>
                  </a:lnTo>
                  <a:lnTo>
                    <a:pt x="39" y="549"/>
                  </a:lnTo>
                  <a:lnTo>
                    <a:pt x="39" y="549"/>
                  </a:lnTo>
                  <a:lnTo>
                    <a:pt x="18" y="575"/>
                  </a:lnTo>
                  <a:lnTo>
                    <a:pt x="7" y="590"/>
                  </a:lnTo>
                  <a:lnTo>
                    <a:pt x="0" y="604"/>
                  </a:lnTo>
                  <a:lnTo>
                    <a:pt x="0" y="604"/>
                  </a:lnTo>
                  <a:lnTo>
                    <a:pt x="0" y="607"/>
                  </a:lnTo>
                  <a:lnTo>
                    <a:pt x="1" y="609"/>
                  </a:lnTo>
                  <a:lnTo>
                    <a:pt x="2" y="611"/>
                  </a:lnTo>
                  <a:lnTo>
                    <a:pt x="4" y="611"/>
                  </a:lnTo>
                  <a:lnTo>
                    <a:pt x="7" y="611"/>
                  </a:lnTo>
                  <a:lnTo>
                    <a:pt x="10" y="609"/>
                  </a:lnTo>
                  <a:lnTo>
                    <a:pt x="11" y="608"/>
                  </a:lnTo>
                  <a:lnTo>
                    <a:pt x="11" y="608"/>
                  </a:lnTo>
                  <a:lnTo>
                    <a:pt x="15" y="599"/>
                  </a:lnTo>
                  <a:lnTo>
                    <a:pt x="19" y="591"/>
                  </a:lnTo>
                  <a:lnTo>
                    <a:pt x="31" y="577"/>
                  </a:lnTo>
                  <a:lnTo>
                    <a:pt x="43" y="561"/>
                  </a:lnTo>
                  <a:lnTo>
                    <a:pt x="55" y="547"/>
                  </a:lnTo>
                  <a:lnTo>
                    <a:pt x="55" y="547"/>
                  </a:lnTo>
                  <a:lnTo>
                    <a:pt x="78" y="511"/>
                  </a:lnTo>
                  <a:lnTo>
                    <a:pt x="103" y="476"/>
                  </a:lnTo>
                  <a:lnTo>
                    <a:pt x="103" y="476"/>
                  </a:lnTo>
                  <a:lnTo>
                    <a:pt x="116" y="456"/>
                  </a:lnTo>
                  <a:lnTo>
                    <a:pt x="128" y="437"/>
                  </a:lnTo>
                  <a:lnTo>
                    <a:pt x="151" y="397"/>
                  </a:lnTo>
                  <a:lnTo>
                    <a:pt x="174" y="358"/>
                  </a:lnTo>
                  <a:lnTo>
                    <a:pt x="198" y="320"/>
                  </a:lnTo>
                  <a:lnTo>
                    <a:pt x="198" y="320"/>
                  </a:lnTo>
                  <a:lnTo>
                    <a:pt x="310" y="152"/>
                  </a:lnTo>
                  <a:lnTo>
                    <a:pt x="310" y="152"/>
                  </a:lnTo>
                  <a:lnTo>
                    <a:pt x="337" y="111"/>
                  </a:lnTo>
                  <a:lnTo>
                    <a:pt x="363" y="69"/>
                  </a:lnTo>
                  <a:lnTo>
                    <a:pt x="363" y="69"/>
                  </a:lnTo>
                  <a:lnTo>
                    <a:pt x="383" y="39"/>
                  </a:lnTo>
                  <a:lnTo>
                    <a:pt x="393" y="22"/>
                  </a:lnTo>
                  <a:lnTo>
                    <a:pt x="397" y="14"/>
                  </a:lnTo>
                  <a:lnTo>
                    <a:pt x="400" y="6"/>
                  </a:lnTo>
                  <a:lnTo>
                    <a:pt x="400" y="6"/>
                  </a:lnTo>
                  <a:lnTo>
                    <a:pt x="400" y="4"/>
                  </a:lnTo>
                  <a:lnTo>
                    <a:pt x="399" y="1"/>
                  </a:lnTo>
                  <a:lnTo>
                    <a:pt x="395" y="0"/>
                  </a:lnTo>
                  <a:lnTo>
                    <a:pt x="391" y="0"/>
                  </a:lnTo>
                  <a:lnTo>
                    <a:pt x="389" y="1"/>
                  </a:lnTo>
                  <a:lnTo>
                    <a:pt x="388" y="4"/>
                  </a:lnTo>
                  <a:lnTo>
                    <a:pt x="38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19" name="Freeform 531"/>
            <p:cNvSpPr/>
            <p:nvPr/>
          </p:nvSpPr>
          <p:spPr bwMode="auto">
            <a:xfrm>
              <a:off x="2509838" y="2046288"/>
              <a:ext cx="133350" cy="195263"/>
            </a:xfrm>
            <a:custGeom>
              <a:avLst/>
              <a:gdLst/>
              <a:ahLst/>
              <a:cxnLst>
                <a:cxn ang="0">
                  <a:pos x="328" y="2"/>
                </a:cxn>
                <a:cxn ang="0">
                  <a:pos x="328" y="2"/>
                </a:cxn>
                <a:cxn ang="0">
                  <a:pos x="307" y="31"/>
                </a:cxn>
                <a:cxn ang="0">
                  <a:pos x="286" y="60"/>
                </a:cxn>
                <a:cxn ang="0">
                  <a:pos x="246" y="120"/>
                </a:cxn>
                <a:cxn ang="0">
                  <a:pos x="207" y="180"/>
                </a:cxn>
                <a:cxn ang="0">
                  <a:pos x="167" y="240"/>
                </a:cxn>
                <a:cxn ang="0">
                  <a:pos x="167" y="240"/>
                </a:cxn>
                <a:cxn ang="0">
                  <a:pos x="123" y="304"/>
                </a:cxn>
                <a:cxn ang="0">
                  <a:pos x="78" y="367"/>
                </a:cxn>
                <a:cxn ang="0">
                  <a:pos x="78" y="367"/>
                </a:cxn>
                <a:cxn ang="0">
                  <a:pos x="58" y="394"/>
                </a:cxn>
                <a:cxn ang="0">
                  <a:pos x="39" y="423"/>
                </a:cxn>
                <a:cxn ang="0">
                  <a:pos x="1" y="481"/>
                </a:cxn>
                <a:cxn ang="0">
                  <a:pos x="1" y="481"/>
                </a:cxn>
                <a:cxn ang="0">
                  <a:pos x="0" y="483"/>
                </a:cxn>
                <a:cxn ang="0">
                  <a:pos x="0" y="486"/>
                </a:cxn>
                <a:cxn ang="0">
                  <a:pos x="3" y="489"/>
                </a:cxn>
                <a:cxn ang="0">
                  <a:pos x="7" y="490"/>
                </a:cxn>
                <a:cxn ang="0">
                  <a:pos x="9" y="489"/>
                </a:cxn>
                <a:cxn ang="0">
                  <a:pos x="10" y="487"/>
                </a:cxn>
                <a:cxn ang="0">
                  <a:pos x="10" y="487"/>
                </a:cxn>
                <a:cxn ang="0">
                  <a:pos x="46" y="434"/>
                </a:cxn>
                <a:cxn ang="0">
                  <a:pos x="63" y="408"/>
                </a:cxn>
                <a:cxn ang="0">
                  <a:pos x="81" y="381"/>
                </a:cxn>
                <a:cxn ang="0">
                  <a:pos x="81" y="381"/>
                </a:cxn>
                <a:cxn ang="0">
                  <a:pos x="127" y="319"/>
                </a:cxn>
                <a:cxn ang="0">
                  <a:pos x="171" y="256"/>
                </a:cxn>
                <a:cxn ang="0">
                  <a:pos x="171" y="256"/>
                </a:cxn>
                <a:cxn ang="0">
                  <a:pos x="212" y="193"/>
                </a:cxn>
                <a:cxn ang="0">
                  <a:pos x="252" y="130"/>
                </a:cxn>
                <a:cxn ang="0">
                  <a:pos x="294" y="68"/>
                </a:cxn>
                <a:cxn ang="0">
                  <a:pos x="317" y="37"/>
                </a:cxn>
                <a:cxn ang="0">
                  <a:pos x="337" y="7"/>
                </a:cxn>
                <a:cxn ang="0">
                  <a:pos x="337" y="7"/>
                </a:cxn>
                <a:cxn ang="0">
                  <a:pos x="339" y="5"/>
                </a:cxn>
                <a:cxn ang="0">
                  <a:pos x="339" y="3"/>
                </a:cxn>
                <a:cxn ang="0">
                  <a:pos x="337" y="2"/>
                </a:cxn>
                <a:cxn ang="0">
                  <a:pos x="336" y="0"/>
                </a:cxn>
                <a:cxn ang="0">
                  <a:pos x="332" y="0"/>
                </a:cxn>
                <a:cxn ang="0">
                  <a:pos x="330" y="0"/>
                </a:cxn>
                <a:cxn ang="0">
                  <a:pos x="328" y="2"/>
                </a:cxn>
                <a:cxn ang="0">
                  <a:pos x="328" y="2"/>
                </a:cxn>
              </a:cxnLst>
              <a:rect l="0" t="0" r="r" b="b"/>
              <a:pathLst>
                <a:path w="339" h="490">
                  <a:moveTo>
                    <a:pt x="328" y="2"/>
                  </a:moveTo>
                  <a:lnTo>
                    <a:pt x="328" y="2"/>
                  </a:lnTo>
                  <a:lnTo>
                    <a:pt x="307" y="31"/>
                  </a:lnTo>
                  <a:lnTo>
                    <a:pt x="286" y="60"/>
                  </a:lnTo>
                  <a:lnTo>
                    <a:pt x="246" y="120"/>
                  </a:lnTo>
                  <a:lnTo>
                    <a:pt x="207" y="180"/>
                  </a:lnTo>
                  <a:lnTo>
                    <a:pt x="167" y="240"/>
                  </a:lnTo>
                  <a:lnTo>
                    <a:pt x="167" y="240"/>
                  </a:lnTo>
                  <a:lnTo>
                    <a:pt x="123" y="304"/>
                  </a:lnTo>
                  <a:lnTo>
                    <a:pt x="78" y="367"/>
                  </a:lnTo>
                  <a:lnTo>
                    <a:pt x="78" y="367"/>
                  </a:lnTo>
                  <a:lnTo>
                    <a:pt x="58" y="394"/>
                  </a:lnTo>
                  <a:lnTo>
                    <a:pt x="39" y="423"/>
                  </a:lnTo>
                  <a:lnTo>
                    <a:pt x="1" y="481"/>
                  </a:lnTo>
                  <a:lnTo>
                    <a:pt x="1" y="481"/>
                  </a:lnTo>
                  <a:lnTo>
                    <a:pt x="0" y="483"/>
                  </a:lnTo>
                  <a:lnTo>
                    <a:pt x="0" y="486"/>
                  </a:lnTo>
                  <a:lnTo>
                    <a:pt x="3" y="489"/>
                  </a:lnTo>
                  <a:lnTo>
                    <a:pt x="7" y="490"/>
                  </a:lnTo>
                  <a:lnTo>
                    <a:pt x="9" y="489"/>
                  </a:lnTo>
                  <a:lnTo>
                    <a:pt x="10" y="487"/>
                  </a:lnTo>
                  <a:lnTo>
                    <a:pt x="10" y="487"/>
                  </a:lnTo>
                  <a:lnTo>
                    <a:pt x="46" y="434"/>
                  </a:lnTo>
                  <a:lnTo>
                    <a:pt x="63" y="408"/>
                  </a:lnTo>
                  <a:lnTo>
                    <a:pt x="81" y="381"/>
                  </a:lnTo>
                  <a:lnTo>
                    <a:pt x="81" y="381"/>
                  </a:lnTo>
                  <a:lnTo>
                    <a:pt x="127" y="319"/>
                  </a:lnTo>
                  <a:lnTo>
                    <a:pt x="171" y="256"/>
                  </a:lnTo>
                  <a:lnTo>
                    <a:pt x="171" y="256"/>
                  </a:lnTo>
                  <a:lnTo>
                    <a:pt x="212" y="193"/>
                  </a:lnTo>
                  <a:lnTo>
                    <a:pt x="252" y="130"/>
                  </a:lnTo>
                  <a:lnTo>
                    <a:pt x="294" y="68"/>
                  </a:lnTo>
                  <a:lnTo>
                    <a:pt x="317" y="37"/>
                  </a:lnTo>
                  <a:lnTo>
                    <a:pt x="337" y="7"/>
                  </a:lnTo>
                  <a:lnTo>
                    <a:pt x="337" y="7"/>
                  </a:lnTo>
                  <a:lnTo>
                    <a:pt x="339" y="5"/>
                  </a:lnTo>
                  <a:lnTo>
                    <a:pt x="339" y="3"/>
                  </a:lnTo>
                  <a:lnTo>
                    <a:pt x="337" y="2"/>
                  </a:lnTo>
                  <a:lnTo>
                    <a:pt x="336" y="0"/>
                  </a:lnTo>
                  <a:lnTo>
                    <a:pt x="332" y="0"/>
                  </a:lnTo>
                  <a:lnTo>
                    <a:pt x="330" y="0"/>
                  </a:lnTo>
                  <a:lnTo>
                    <a:pt x="328" y="2"/>
                  </a:lnTo>
                  <a:lnTo>
                    <a:pt x="32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0" name="Freeform 532"/>
            <p:cNvSpPr/>
            <p:nvPr/>
          </p:nvSpPr>
          <p:spPr bwMode="auto">
            <a:xfrm>
              <a:off x="2527301" y="2079625"/>
              <a:ext cx="152400" cy="222250"/>
            </a:xfrm>
            <a:custGeom>
              <a:avLst/>
              <a:gdLst/>
              <a:ahLst/>
              <a:cxnLst>
                <a:cxn ang="0">
                  <a:pos x="374" y="3"/>
                </a:cxn>
                <a:cxn ang="0">
                  <a:pos x="374" y="3"/>
                </a:cxn>
                <a:cxn ang="0">
                  <a:pos x="362" y="16"/>
                </a:cxn>
                <a:cxn ang="0">
                  <a:pos x="349" y="31"/>
                </a:cxn>
                <a:cxn ang="0">
                  <a:pos x="327" y="61"/>
                </a:cxn>
                <a:cxn ang="0">
                  <a:pos x="306" y="93"/>
                </a:cxn>
                <a:cxn ang="0">
                  <a:pos x="285" y="124"/>
                </a:cxn>
                <a:cxn ang="0">
                  <a:pos x="285" y="124"/>
                </a:cxn>
                <a:cxn ang="0">
                  <a:pos x="259" y="162"/>
                </a:cxn>
                <a:cxn ang="0">
                  <a:pos x="235" y="200"/>
                </a:cxn>
                <a:cxn ang="0">
                  <a:pos x="212" y="239"/>
                </a:cxn>
                <a:cxn ang="0">
                  <a:pos x="188" y="277"/>
                </a:cxn>
                <a:cxn ang="0">
                  <a:pos x="188" y="277"/>
                </a:cxn>
                <a:cxn ang="0">
                  <a:pos x="165" y="315"/>
                </a:cxn>
                <a:cxn ang="0">
                  <a:pos x="140" y="353"/>
                </a:cxn>
                <a:cxn ang="0">
                  <a:pos x="114" y="390"/>
                </a:cxn>
                <a:cxn ang="0">
                  <a:pos x="99" y="407"/>
                </a:cxn>
                <a:cxn ang="0">
                  <a:pos x="85" y="424"/>
                </a:cxn>
                <a:cxn ang="0">
                  <a:pos x="85" y="424"/>
                </a:cxn>
                <a:cxn ang="0">
                  <a:pos x="60" y="454"/>
                </a:cxn>
                <a:cxn ang="0">
                  <a:pos x="39" y="485"/>
                </a:cxn>
                <a:cxn ang="0">
                  <a:pos x="18" y="518"/>
                </a:cxn>
                <a:cxn ang="0">
                  <a:pos x="1" y="552"/>
                </a:cxn>
                <a:cxn ang="0">
                  <a:pos x="1" y="552"/>
                </a:cxn>
                <a:cxn ang="0">
                  <a:pos x="0" y="554"/>
                </a:cxn>
                <a:cxn ang="0">
                  <a:pos x="0" y="556"/>
                </a:cxn>
                <a:cxn ang="0">
                  <a:pos x="2" y="560"/>
                </a:cxn>
                <a:cxn ang="0">
                  <a:pos x="6" y="560"/>
                </a:cxn>
                <a:cxn ang="0">
                  <a:pos x="9" y="560"/>
                </a:cxn>
                <a:cxn ang="0">
                  <a:pos x="10" y="557"/>
                </a:cxn>
                <a:cxn ang="0">
                  <a:pos x="10" y="557"/>
                </a:cxn>
                <a:cxn ang="0">
                  <a:pos x="30" y="522"/>
                </a:cxn>
                <a:cxn ang="0">
                  <a:pos x="51" y="488"/>
                </a:cxn>
                <a:cxn ang="0">
                  <a:pos x="74" y="456"/>
                </a:cxn>
                <a:cxn ang="0">
                  <a:pos x="99" y="425"/>
                </a:cxn>
                <a:cxn ang="0">
                  <a:pos x="99" y="425"/>
                </a:cxn>
                <a:cxn ang="0">
                  <a:pos x="112" y="411"/>
                </a:cxn>
                <a:cxn ang="0">
                  <a:pos x="123" y="395"/>
                </a:cxn>
                <a:cxn ang="0">
                  <a:pos x="145" y="365"/>
                </a:cxn>
                <a:cxn ang="0">
                  <a:pos x="187" y="301"/>
                </a:cxn>
                <a:cxn ang="0">
                  <a:pos x="187" y="301"/>
                </a:cxn>
                <a:cxn ang="0">
                  <a:pos x="210" y="265"/>
                </a:cxn>
                <a:cxn ang="0">
                  <a:pos x="233" y="229"/>
                </a:cxn>
                <a:cxn ang="0">
                  <a:pos x="277" y="157"/>
                </a:cxn>
                <a:cxn ang="0">
                  <a:pos x="277" y="157"/>
                </a:cxn>
                <a:cxn ang="0">
                  <a:pos x="301" y="120"/>
                </a:cxn>
                <a:cxn ang="0">
                  <a:pos x="325" y="86"/>
                </a:cxn>
                <a:cxn ang="0">
                  <a:pos x="325" y="86"/>
                </a:cxn>
                <a:cxn ang="0">
                  <a:pos x="352" y="47"/>
                </a:cxn>
                <a:cxn ang="0">
                  <a:pos x="366" y="27"/>
                </a:cxn>
                <a:cxn ang="0">
                  <a:pos x="383" y="10"/>
                </a:cxn>
                <a:cxn ang="0">
                  <a:pos x="383" y="10"/>
                </a:cxn>
                <a:cxn ang="0">
                  <a:pos x="384" y="8"/>
                </a:cxn>
                <a:cxn ang="0">
                  <a:pos x="384" y="6"/>
                </a:cxn>
                <a:cxn ang="0">
                  <a:pos x="382" y="3"/>
                </a:cxn>
                <a:cxn ang="0">
                  <a:pos x="379" y="0"/>
                </a:cxn>
                <a:cxn ang="0">
                  <a:pos x="376" y="1"/>
                </a:cxn>
                <a:cxn ang="0">
                  <a:pos x="374" y="3"/>
                </a:cxn>
                <a:cxn ang="0">
                  <a:pos x="374" y="3"/>
                </a:cxn>
              </a:cxnLst>
              <a:rect l="0" t="0" r="r" b="b"/>
              <a:pathLst>
                <a:path w="384" h="560">
                  <a:moveTo>
                    <a:pt x="374" y="3"/>
                  </a:moveTo>
                  <a:lnTo>
                    <a:pt x="374" y="3"/>
                  </a:lnTo>
                  <a:lnTo>
                    <a:pt x="362" y="16"/>
                  </a:lnTo>
                  <a:lnTo>
                    <a:pt x="349" y="31"/>
                  </a:lnTo>
                  <a:lnTo>
                    <a:pt x="327" y="61"/>
                  </a:lnTo>
                  <a:lnTo>
                    <a:pt x="306" y="93"/>
                  </a:lnTo>
                  <a:lnTo>
                    <a:pt x="285" y="124"/>
                  </a:lnTo>
                  <a:lnTo>
                    <a:pt x="285" y="124"/>
                  </a:lnTo>
                  <a:lnTo>
                    <a:pt x="259" y="162"/>
                  </a:lnTo>
                  <a:lnTo>
                    <a:pt x="235" y="200"/>
                  </a:lnTo>
                  <a:lnTo>
                    <a:pt x="212" y="239"/>
                  </a:lnTo>
                  <a:lnTo>
                    <a:pt x="188" y="277"/>
                  </a:lnTo>
                  <a:lnTo>
                    <a:pt x="188" y="277"/>
                  </a:lnTo>
                  <a:lnTo>
                    <a:pt x="165" y="315"/>
                  </a:lnTo>
                  <a:lnTo>
                    <a:pt x="140" y="353"/>
                  </a:lnTo>
                  <a:lnTo>
                    <a:pt x="114" y="390"/>
                  </a:lnTo>
                  <a:lnTo>
                    <a:pt x="99" y="407"/>
                  </a:lnTo>
                  <a:lnTo>
                    <a:pt x="85" y="424"/>
                  </a:lnTo>
                  <a:lnTo>
                    <a:pt x="85" y="424"/>
                  </a:lnTo>
                  <a:lnTo>
                    <a:pt x="60" y="454"/>
                  </a:lnTo>
                  <a:lnTo>
                    <a:pt x="39" y="485"/>
                  </a:lnTo>
                  <a:lnTo>
                    <a:pt x="18" y="518"/>
                  </a:lnTo>
                  <a:lnTo>
                    <a:pt x="1" y="552"/>
                  </a:lnTo>
                  <a:lnTo>
                    <a:pt x="1" y="552"/>
                  </a:lnTo>
                  <a:lnTo>
                    <a:pt x="0" y="554"/>
                  </a:lnTo>
                  <a:lnTo>
                    <a:pt x="0" y="556"/>
                  </a:lnTo>
                  <a:lnTo>
                    <a:pt x="2" y="560"/>
                  </a:lnTo>
                  <a:lnTo>
                    <a:pt x="6" y="560"/>
                  </a:lnTo>
                  <a:lnTo>
                    <a:pt x="9" y="560"/>
                  </a:lnTo>
                  <a:lnTo>
                    <a:pt x="10" y="557"/>
                  </a:lnTo>
                  <a:lnTo>
                    <a:pt x="10" y="557"/>
                  </a:lnTo>
                  <a:lnTo>
                    <a:pt x="30" y="522"/>
                  </a:lnTo>
                  <a:lnTo>
                    <a:pt x="51" y="488"/>
                  </a:lnTo>
                  <a:lnTo>
                    <a:pt x="74" y="456"/>
                  </a:lnTo>
                  <a:lnTo>
                    <a:pt x="99" y="425"/>
                  </a:lnTo>
                  <a:lnTo>
                    <a:pt x="99" y="425"/>
                  </a:lnTo>
                  <a:lnTo>
                    <a:pt x="112" y="411"/>
                  </a:lnTo>
                  <a:lnTo>
                    <a:pt x="123" y="395"/>
                  </a:lnTo>
                  <a:lnTo>
                    <a:pt x="145" y="365"/>
                  </a:lnTo>
                  <a:lnTo>
                    <a:pt x="187" y="301"/>
                  </a:lnTo>
                  <a:lnTo>
                    <a:pt x="187" y="301"/>
                  </a:lnTo>
                  <a:lnTo>
                    <a:pt x="210" y="265"/>
                  </a:lnTo>
                  <a:lnTo>
                    <a:pt x="233" y="229"/>
                  </a:lnTo>
                  <a:lnTo>
                    <a:pt x="277" y="157"/>
                  </a:lnTo>
                  <a:lnTo>
                    <a:pt x="277" y="157"/>
                  </a:lnTo>
                  <a:lnTo>
                    <a:pt x="301" y="120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52" y="47"/>
                  </a:lnTo>
                  <a:lnTo>
                    <a:pt x="366" y="27"/>
                  </a:lnTo>
                  <a:lnTo>
                    <a:pt x="383" y="10"/>
                  </a:lnTo>
                  <a:lnTo>
                    <a:pt x="383" y="10"/>
                  </a:lnTo>
                  <a:lnTo>
                    <a:pt x="384" y="8"/>
                  </a:lnTo>
                  <a:lnTo>
                    <a:pt x="384" y="6"/>
                  </a:lnTo>
                  <a:lnTo>
                    <a:pt x="382" y="3"/>
                  </a:lnTo>
                  <a:lnTo>
                    <a:pt x="379" y="0"/>
                  </a:lnTo>
                  <a:lnTo>
                    <a:pt x="376" y="1"/>
                  </a:lnTo>
                  <a:lnTo>
                    <a:pt x="374" y="3"/>
                  </a:lnTo>
                  <a:lnTo>
                    <a:pt x="37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1" name="Freeform 533"/>
            <p:cNvSpPr/>
            <p:nvPr/>
          </p:nvSpPr>
          <p:spPr bwMode="auto">
            <a:xfrm>
              <a:off x="2546351" y="2112963"/>
              <a:ext cx="173038" cy="250825"/>
            </a:xfrm>
            <a:custGeom>
              <a:avLst/>
              <a:gdLst/>
              <a:ahLst/>
              <a:cxnLst>
                <a:cxn ang="0">
                  <a:pos x="427" y="2"/>
                </a:cxn>
                <a:cxn ang="0">
                  <a:pos x="374" y="77"/>
                </a:cxn>
                <a:cxn ang="0">
                  <a:pos x="324" y="154"/>
                </a:cxn>
                <a:cxn ang="0">
                  <a:pos x="204" y="327"/>
                </a:cxn>
                <a:cxn ang="0">
                  <a:pos x="179" y="364"/>
                </a:cxn>
                <a:cxn ang="0">
                  <a:pos x="154" y="402"/>
                </a:cxn>
                <a:cxn ang="0">
                  <a:pos x="134" y="427"/>
                </a:cxn>
                <a:cxn ang="0">
                  <a:pos x="129" y="436"/>
                </a:cxn>
                <a:cxn ang="0">
                  <a:pos x="107" y="476"/>
                </a:cxn>
                <a:cxn ang="0">
                  <a:pos x="91" y="497"/>
                </a:cxn>
                <a:cxn ang="0">
                  <a:pos x="58" y="536"/>
                </a:cxn>
                <a:cxn ang="0">
                  <a:pos x="43" y="557"/>
                </a:cxn>
                <a:cxn ang="0">
                  <a:pos x="11" y="597"/>
                </a:cxn>
                <a:cxn ang="0">
                  <a:pos x="2" y="616"/>
                </a:cxn>
                <a:cxn ang="0">
                  <a:pos x="0" y="625"/>
                </a:cxn>
                <a:cxn ang="0">
                  <a:pos x="1" y="629"/>
                </a:cxn>
                <a:cxn ang="0">
                  <a:pos x="6" y="631"/>
                </a:cxn>
                <a:cxn ang="0">
                  <a:pos x="10" y="630"/>
                </a:cxn>
                <a:cxn ang="0">
                  <a:pos x="10" y="627"/>
                </a:cxn>
                <a:cxn ang="0">
                  <a:pos x="19" y="609"/>
                </a:cxn>
                <a:cxn ang="0">
                  <a:pos x="32" y="592"/>
                </a:cxn>
                <a:cxn ang="0">
                  <a:pos x="54" y="561"/>
                </a:cxn>
                <a:cxn ang="0">
                  <a:pos x="62" y="550"/>
                </a:cxn>
                <a:cxn ang="0">
                  <a:pos x="90" y="518"/>
                </a:cxn>
                <a:cxn ang="0">
                  <a:pos x="116" y="482"/>
                </a:cxn>
                <a:cxn ang="0">
                  <a:pos x="137" y="448"/>
                </a:cxn>
                <a:cxn ang="0">
                  <a:pos x="158" y="415"/>
                </a:cxn>
                <a:cxn ang="0">
                  <a:pos x="174" y="395"/>
                </a:cxn>
                <a:cxn ang="0">
                  <a:pos x="214" y="332"/>
                </a:cxn>
                <a:cxn ang="0">
                  <a:pos x="268" y="253"/>
                </a:cxn>
                <a:cxn ang="0">
                  <a:pos x="323" y="176"/>
                </a:cxn>
                <a:cxn ang="0">
                  <a:pos x="378" y="92"/>
                </a:cxn>
                <a:cxn ang="0">
                  <a:pos x="421" y="30"/>
                </a:cxn>
                <a:cxn ang="0">
                  <a:pos x="435" y="10"/>
                </a:cxn>
                <a:cxn ang="0">
                  <a:pos x="436" y="6"/>
                </a:cxn>
                <a:cxn ang="0">
                  <a:pos x="433" y="1"/>
                </a:cxn>
                <a:cxn ang="0">
                  <a:pos x="429" y="1"/>
                </a:cxn>
                <a:cxn ang="0">
                  <a:pos x="427" y="2"/>
                </a:cxn>
              </a:cxnLst>
              <a:rect l="0" t="0" r="r" b="b"/>
              <a:pathLst>
                <a:path w="436" h="631">
                  <a:moveTo>
                    <a:pt x="427" y="2"/>
                  </a:moveTo>
                  <a:lnTo>
                    <a:pt x="427" y="2"/>
                  </a:lnTo>
                  <a:lnTo>
                    <a:pt x="400" y="39"/>
                  </a:lnTo>
                  <a:lnTo>
                    <a:pt x="374" y="77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264" y="240"/>
                  </a:lnTo>
                  <a:lnTo>
                    <a:pt x="204" y="327"/>
                  </a:lnTo>
                  <a:lnTo>
                    <a:pt x="204" y="327"/>
                  </a:lnTo>
                  <a:lnTo>
                    <a:pt x="179" y="364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41" y="419"/>
                  </a:lnTo>
                  <a:lnTo>
                    <a:pt x="134" y="427"/>
                  </a:lnTo>
                  <a:lnTo>
                    <a:pt x="129" y="436"/>
                  </a:lnTo>
                  <a:lnTo>
                    <a:pt x="129" y="436"/>
                  </a:lnTo>
                  <a:lnTo>
                    <a:pt x="119" y="457"/>
                  </a:lnTo>
                  <a:lnTo>
                    <a:pt x="107" y="476"/>
                  </a:lnTo>
                  <a:lnTo>
                    <a:pt x="107" y="476"/>
                  </a:lnTo>
                  <a:lnTo>
                    <a:pt x="91" y="497"/>
                  </a:lnTo>
                  <a:lnTo>
                    <a:pt x="74" y="516"/>
                  </a:lnTo>
                  <a:lnTo>
                    <a:pt x="58" y="536"/>
                  </a:lnTo>
                  <a:lnTo>
                    <a:pt x="43" y="557"/>
                  </a:lnTo>
                  <a:lnTo>
                    <a:pt x="43" y="557"/>
                  </a:lnTo>
                  <a:lnTo>
                    <a:pt x="17" y="588"/>
                  </a:lnTo>
                  <a:lnTo>
                    <a:pt x="11" y="597"/>
                  </a:lnTo>
                  <a:lnTo>
                    <a:pt x="6" y="606"/>
                  </a:lnTo>
                  <a:lnTo>
                    <a:pt x="2" y="616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7"/>
                  </a:lnTo>
                  <a:lnTo>
                    <a:pt x="1" y="629"/>
                  </a:lnTo>
                  <a:lnTo>
                    <a:pt x="5" y="631"/>
                  </a:lnTo>
                  <a:lnTo>
                    <a:pt x="6" y="631"/>
                  </a:lnTo>
                  <a:lnTo>
                    <a:pt x="9" y="631"/>
                  </a:lnTo>
                  <a:lnTo>
                    <a:pt x="10" y="630"/>
                  </a:lnTo>
                  <a:lnTo>
                    <a:pt x="10" y="627"/>
                  </a:lnTo>
                  <a:lnTo>
                    <a:pt x="10" y="627"/>
                  </a:lnTo>
                  <a:lnTo>
                    <a:pt x="14" y="618"/>
                  </a:lnTo>
                  <a:lnTo>
                    <a:pt x="19" y="609"/>
                  </a:lnTo>
                  <a:lnTo>
                    <a:pt x="32" y="592"/>
                  </a:lnTo>
                  <a:lnTo>
                    <a:pt x="32" y="592"/>
                  </a:lnTo>
                  <a:lnTo>
                    <a:pt x="47" y="570"/>
                  </a:lnTo>
                  <a:lnTo>
                    <a:pt x="54" y="561"/>
                  </a:lnTo>
                  <a:lnTo>
                    <a:pt x="62" y="550"/>
                  </a:lnTo>
                  <a:lnTo>
                    <a:pt x="62" y="550"/>
                  </a:lnTo>
                  <a:lnTo>
                    <a:pt x="77" y="535"/>
                  </a:lnTo>
                  <a:lnTo>
                    <a:pt x="90" y="518"/>
                  </a:lnTo>
                  <a:lnTo>
                    <a:pt x="116" y="482"/>
                  </a:lnTo>
                  <a:lnTo>
                    <a:pt x="116" y="482"/>
                  </a:lnTo>
                  <a:lnTo>
                    <a:pt x="128" y="465"/>
                  </a:lnTo>
                  <a:lnTo>
                    <a:pt x="137" y="448"/>
                  </a:lnTo>
                  <a:lnTo>
                    <a:pt x="147" y="431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74" y="395"/>
                  </a:lnTo>
                  <a:lnTo>
                    <a:pt x="187" y="374"/>
                  </a:lnTo>
                  <a:lnTo>
                    <a:pt x="214" y="332"/>
                  </a:lnTo>
                  <a:lnTo>
                    <a:pt x="214" y="332"/>
                  </a:lnTo>
                  <a:lnTo>
                    <a:pt x="268" y="253"/>
                  </a:lnTo>
                  <a:lnTo>
                    <a:pt x="323" y="176"/>
                  </a:lnTo>
                  <a:lnTo>
                    <a:pt x="323" y="176"/>
                  </a:lnTo>
                  <a:lnTo>
                    <a:pt x="350" y="134"/>
                  </a:lnTo>
                  <a:lnTo>
                    <a:pt x="378" y="92"/>
                  </a:lnTo>
                  <a:lnTo>
                    <a:pt x="406" y="51"/>
                  </a:lnTo>
                  <a:lnTo>
                    <a:pt x="421" y="30"/>
                  </a:lnTo>
                  <a:lnTo>
                    <a:pt x="435" y="10"/>
                  </a:lnTo>
                  <a:lnTo>
                    <a:pt x="435" y="10"/>
                  </a:lnTo>
                  <a:lnTo>
                    <a:pt x="436" y="7"/>
                  </a:lnTo>
                  <a:lnTo>
                    <a:pt x="436" y="6"/>
                  </a:lnTo>
                  <a:lnTo>
                    <a:pt x="435" y="2"/>
                  </a:lnTo>
                  <a:lnTo>
                    <a:pt x="433" y="1"/>
                  </a:lnTo>
                  <a:lnTo>
                    <a:pt x="431" y="0"/>
                  </a:lnTo>
                  <a:lnTo>
                    <a:pt x="429" y="1"/>
                  </a:lnTo>
                  <a:lnTo>
                    <a:pt x="427" y="2"/>
                  </a:lnTo>
                  <a:lnTo>
                    <a:pt x="42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2" name="Freeform 534"/>
            <p:cNvSpPr/>
            <p:nvPr/>
          </p:nvSpPr>
          <p:spPr bwMode="auto">
            <a:xfrm>
              <a:off x="2122488" y="2501900"/>
              <a:ext cx="22225" cy="41275"/>
            </a:xfrm>
            <a:custGeom>
              <a:avLst/>
              <a:gdLst/>
              <a:ahLst/>
              <a:cxnLst>
                <a:cxn ang="0">
                  <a:pos x="42" y="6"/>
                </a:cxn>
                <a:cxn ang="0">
                  <a:pos x="42" y="6"/>
                </a:cxn>
                <a:cxn ang="0">
                  <a:pos x="40" y="17"/>
                </a:cxn>
                <a:cxn ang="0">
                  <a:pos x="36" y="27"/>
                </a:cxn>
                <a:cxn ang="0">
                  <a:pos x="29" y="36"/>
                </a:cxn>
                <a:cxn ang="0">
                  <a:pos x="23" y="46"/>
                </a:cxn>
                <a:cxn ang="0">
                  <a:pos x="23" y="46"/>
                </a:cxn>
                <a:cxn ang="0">
                  <a:pos x="16" y="57"/>
                </a:cxn>
                <a:cxn ang="0">
                  <a:pos x="10" y="69"/>
                </a:cxn>
                <a:cxn ang="0">
                  <a:pos x="4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2" y="100"/>
                </a:cxn>
                <a:cxn ang="0">
                  <a:pos x="4" y="102"/>
                </a:cxn>
                <a:cxn ang="0">
                  <a:pos x="10" y="102"/>
                </a:cxn>
                <a:cxn ang="0">
                  <a:pos x="11" y="100"/>
                </a:cxn>
                <a:cxn ang="0">
                  <a:pos x="12" y="99"/>
                </a:cxn>
                <a:cxn ang="0">
                  <a:pos x="12" y="99"/>
                </a:cxn>
                <a:cxn ang="0">
                  <a:pos x="16" y="83"/>
                </a:cxn>
                <a:cxn ang="0">
                  <a:pos x="23" y="70"/>
                </a:cxn>
                <a:cxn ang="0">
                  <a:pos x="29" y="56"/>
                </a:cxn>
                <a:cxn ang="0">
                  <a:pos x="38" y="43"/>
                </a:cxn>
                <a:cxn ang="0">
                  <a:pos x="38" y="43"/>
                </a:cxn>
                <a:cxn ang="0">
                  <a:pos x="44" y="35"/>
                </a:cxn>
                <a:cxn ang="0">
                  <a:pos x="49" y="26"/>
                </a:cxn>
                <a:cxn ang="0">
                  <a:pos x="51" y="15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3" y="1"/>
                </a:cxn>
                <a:cxn ang="0">
                  <a:pos x="50" y="1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4"/>
                </a:cxn>
                <a:cxn ang="0">
                  <a:pos x="42" y="6"/>
                </a:cxn>
                <a:cxn ang="0">
                  <a:pos x="42" y="6"/>
                </a:cxn>
              </a:cxnLst>
              <a:rect l="0" t="0" r="r" b="b"/>
              <a:pathLst>
                <a:path w="54" h="102">
                  <a:moveTo>
                    <a:pt x="42" y="6"/>
                  </a:moveTo>
                  <a:lnTo>
                    <a:pt x="42" y="6"/>
                  </a:lnTo>
                  <a:lnTo>
                    <a:pt x="40" y="17"/>
                  </a:lnTo>
                  <a:lnTo>
                    <a:pt x="36" y="27"/>
                  </a:lnTo>
                  <a:lnTo>
                    <a:pt x="29" y="3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16" y="57"/>
                  </a:lnTo>
                  <a:lnTo>
                    <a:pt x="10" y="69"/>
                  </a:lnTo>
                  <a:lnTo>
                    <a:pt x="4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2" y="100"/>
                  </a:lnTo>
                  <a:lnTo>
                    <a:pt x="4" y="102"/>
                  </a:lnTo>
                  <a:lnTo>
                    <a:pt x="10" y="102"/>
                  </a:lnTo>
                  <a:lnTo>
                    <a:pt x="11" y="100"/>
                  </a:lnTo>
                  <a:lnTo>
                    <a:pt x="12" y="99"/>
                  </a:lnTo>
                  <a:lnTo>
                    <a:pt x="12" y="99"/>
                  </a:lnTo>
                  <a:lnTo>
                    <a:pt x="16" y="83"/>
                  </a:lnTo>
                  <a:lnTo>
                    <a:pt x="23" y="70"/>
                  </a:lnTo>
                  <a:lnTo>
                    <a:pt x="29" y="56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4" y="35"/>
                  </a:lnTo>
                  <a:lnTo>
                    <a:pt x="49" y="26"/>
                  </a:lnTo>
                  <a:lnTo>
                    <a:pt x="51" y="15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3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4"/>
                  </a:lnTo>
                  <a:lnTo>
                    <a:pt x="42" y="6"/>
                  </a:lnTo>
                  <a:lnTo>
                    <a:pt x="42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3" name="Freeform 535"/>
            <p:cNvSpPr/>
            <p:nvPr/>
          </p:nvSpPr>
          <p:spPr bwMode="auto">
            <a:xfrm>
              <a:off x="2152651" y="2535238"/>
              <a:ext cx="22225" cy="46038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43" y="17"/>
                </a:cxn>
                <a:cxn ang="0">
                  <a:pos x="38" y="29"/>
                </a:cxn>
                <a:cxn ang="0">
                  <a:pos x="26" y="55"/>
                </a:cxn>
                <a:cxn ang="0">
                  <a:pos x="2" y="104"/>
                </a:cxn>
                <a:cxn ang="0">
                  <a:pos x="2" y="104"/>
                </a:cxn>
                <a:cxn ang="0">
                  <a:pos x="0" y="107"/>
                </a:cxn>
                <a:cxn ang="0">
                  <a:pos x="2" y="108"/>
                </a:cxn>
                <a:cxn ang="0">
                  <a:pos x="4" y="112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11" y="110"/>
                </a:cxn>
                <a:cxn ang="0">
                  <a:pos x="11" y="110"/>
                </a:cxn>
                <a:cxn ang="0">
                  <a:pos x="37" y="59"/>
                </a:cxn>
                <a:cxn ang="0">
                  <a:pos x="49" y="32"/>
                </a:cxn>
                <a:cxn ang="0">
                  <a:pos x="54" y="19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4"/>
                </a:cxn>
                <a:cxn ang="0">
                  <a:pos x="57" y="1"/>
                </a:cxn>
                <a:cxn ang="0">
                  <a:pos x="54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8" h="114">
                  <a:moveTo>
                    <a:pt x="46" y="2"/>
                  </a:moveTo>
                  <a:lnTo>
                    <a:pt x="46" y="2"/>
                  </a:lnTo>
                  <a:lnTo>
                    <a:pt x="43" y="17"/>
                  </a:lnTo>
                  <a:lnTo>
                    <a:pt x="38" y="29"/>
                  </a:lnTo>
                  <a:lnTo>
                    <a:pt x="26" y="55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0" y="107"/>
                  </a:lnTo>
                  <a:lnTo>
                    <a:pt x="2" y="108"/>
                  </a:lnTo>
                  <a:lnTo>
                    <a:pt x="4" y="112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37" y="59"/>
                  </a:lnTo>
                  <a:lnTo>
                    <a:pt x="49" y="32"/>
                  </a:lnTo>
                  <a:lnTo>
                    <a:pt x="54" y="19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4"/>
                  </a:lnTo>
                  <a:lnTo>
                    <a:pt x="57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4" name="Freeform 536"/>
            <p:cNvSpPr/>
            <p:nvPr/>
          </p:nvSpPr>
          <p:spPr bwMode="auto">
            <a:xfrm>
              <a:off x="2176463" y="2573338"/>
              <a:ext cx="23813" cy="34925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5" y="20"/>
                </a:cxn>
                <a:cxn ang="0">
                  <a:pos x="22" y="38"/>
                </a:cxn>
                <a:cxn ang="0">
                  <a:pos x="10" y="57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4" y="86"/>
                </a:cxn>
                <a:cxn ang="0">
                  <a:pos x="5" y="88"/>
                </a:cxn>
                <a:cxn ang="0">
                  <a:pos x="8" y="88"/>
                </a:cxn>
                <a:cxn ang="0">
                  <a:pos x="9" y="86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19" y="64"/>
                </a:cxn>
                <a:cxn ang="0">
                  <a:pos x="31" y="44"/>
                </a:cxn>
                <a:cxn ang="0">
                  <a:pos x="44" y="26"/>
                </a:cxn>
                <a:cxn ang="0">
                  <a:pos x="59" y="9"/>
                </a:cxn>
                <a:cxn ang="0">
                  <a:pos x="59" y="9"/>
                </a:cxn>
                <a:cxn ang="0">
                  <a:pos x="60" y="8"/>
                </a:cxn>
                <a:cxn ang="0">
                  <a:pos x="60" y="5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0" h="88">
                  <a:moveTo>
                    <a:pt x="51" y="1"/>
                  </a:moveTo>
                  <a:lnTo>
                    <a:pt x="51" y="1"/>
                  </a:lnTo>
                  <a:lnTo>
                    <a:pt x="35" y="20"/>
                  </a:lnTo>
                  <a:lnTo>
                    <a:pt x="22" y="38"/>
                  </a:lnTo>
                  <a:lnTo>
                    <a:pt x="10" y="57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4" y="86"/>
                  </a:lnTo>
                  <a:lnTo>
                    <a:pt x="5" y="88"/>
                  </a:lnTo>
                  <a:lnTo>
                    <a:pt x="8" y="88"/>
                  </a:lnTo>
                  <a:lnTo>
                    <a:pt x="9" y="86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19" y="64"/>
                  </a:lnTo>
                  <a:lnTo>
                    <a:pt x="31" y="44"/>
                  </a:lnTo>
                  <a:lnTo>
                    <a:pt x="44" y="26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60" y="8"/>
                  </a:lnTo>
                  <a:lnTo>
                    <a:pt x="60" y="5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5" name="Freeform 537"/>
            <p:cNvSpPr/>
            <p:nvPr/>
          </p:nvSpPr>
          <p:spPr bwMode="auto">
            <a:xfrm>
              <a:off x="2200276" y="2609850"/>
              <a:ext cx="26988" cy="36513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50" y="11"/>
                </a:cxn>
                <a:cxn ang="0">
                  <a:pos x="42" y="21"/>
                </a:cxn>
                <a:cxn ang="0">
                  <a:pos x="28" y="42"/>
                </a:cxn>
                <a:cxn ang="0">
                  <a:pos x="16" y="65"/>
                </a:cxn>
                <a:cxn ang="0">
                  <a:pos x="1" y="87"/>
                </a:cxn>
                <a:cxn ang="0">
                  <a:pos x="1" y="87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3"/>
                </a:cxn>
                <a:cxn ang="0">
                  <a:pos x="3" y="95"/>
                </a:cxn>
                <a:cxn ang="0">
                  <a:pos x="8" y="95"/>
                </a:cxn>
                <a:cxn ang="0">
                  <a:pos x="9" y="95"/>
                </a:cxn>
                <a:cxn ang="0">
                  <a:pos x="12" y="92"/>
                </a:cxn>
                <a:cxn ang="0">
                  <a:pos x="12" y="92"/>
                </a:cxn>
                <a:cxn ang="0">
                  <a:pos x="25" y="71"/>
                </a:cxn>
                <a:cxn ang="0">
                  <a:pos x="37" y="49"/>
                </a:cxn>
                <a:cxn ang="0">
                  <a:pos x="51" y="29"/>
                </a:cxn>
                <a:cxn ang="0">
                  <a:pos x="59" y="19"/>
                </a:cxn>
                <a:cxn ang="0">
                  <a:pos x="68" y="10"/>
                </a:cxn>
                <a:cxn ang="0">
                  <a:pos x="68" y="10"/>
                </a:cxn>
                <a:cxn ang="0">
                  <a:pos x="69" y="8"/>
                </a:cxn>
                <a:cxn ang="0">
                  <a:pos x="69" y="6"/>
                </a:cxn>
                <a:cxn ang="0">
                  <a:pos x="68" y="2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9" h="95">
                  <a:moveTo>
                    <a:pt x="59" y="2"/>
                  </a:moveTo>
                  <a:lnTo>
                    <a:pt x="59" y="2"/>
                  </a:lnTo>
                  <a:lnTo>
                    <a:pt x="50" y="11"/>
                  </a:lnTo>
                  <a:lnTo>
                    <a:pt x="42" y="21"/>
                  </a:lnTo>
                  <a:lnTo>
                    <a:pt x="28" y="42"/>
                  </a:lnTo>
                  <a:lnTo>
                    <a:pt x="16" y="65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3"/>
                  </a:lnTo>
                  <a:lnTo>
                    <a:pt x="3" y="95"/>
                  </a:lnTo>
                  <a:lnTo>
                    <a:pt x="8" y="95"/>
                  </a:lnTo>
                  <a:lnTo>
                    <a:pt x="9" y="95"/>
                  </a:lnTo>
                  <a:lnTo>
                    <a:pt x="12" y="92"/>
                  </a:lnTo>
                  <a:lnTo>
                    <a:pt x="12" y="92"/>
                  </a:lnTo>
                  <a:lnTo>
                    <a:pt x="25" y="71"/>
                  </a:lnTo>
                  <a:lnTo>
                    <a:pt x="37" y="49"/>
                  </a:lnTo>
                  <a:lnTo>
                    <a:pt x="51" y="29"/>
                  </a:lnTo>
                  <a:lnTo>
                    <a:pt x="59" y="19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9" y="8"/>
                  </a:lnTo>
                  <a:lnTo>
                    <a:pt x="69" y="6"/>
                  </a:lnTo>
                  <a:lnTo>
                    <a:pt x="68" y="2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6" name="Freeform 538"/>
            <p:cNvSpPr/>
            <p:nvPr/>
          </p:nvSpPr>
          <p:spPr bwMode="auto">
            <a:xfrm>
              <a:off x="2228851" y="2640013"/>
              <a:ext cx="19050" cy="38100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0" y="12"/>
                </a:cxn>
                <a:cxn ang="0">
                  <a:pos x="24" y="24"/>
                </a:cxn>
                <a:cxn ang="0">
                  <a:pos x="17" y="34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4" y="68"/>
                </a:cxn>
                <a:cxn ang="0">
                  <a:pos x="2" y="79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2" y="94"/>
                </a:cxn>
                <a:cxn ang="0">
                  <a:pos x="6" y="96"/>
                </a:cxn>
                <a:cxn ang="0">
                  <a:pos x="9" y="94"/>
                </a:cxn>
                <a:cxn ang="0">
                  <a:pos x="11" y="92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3" y="79"/>
                </a:cxn>
                <a:cxn ang="0">
                  <a:pos x="16" y="68"/>
                </a:cxn>
                <a:cxn ang="0">
                  <a:pos x="24" y="49"/>
                </a:cxn>
                <a:cxn ang="0">
                  <a:pos x="24" y="49"/>
                </a:cxn>
                <a:cxn ang="0">
                  <a:pos x="29" y="37"/>
                </a:cxn>
                <a:cxn ang="0">
                  <a:pos x="34" y="28"/>
                </a:cxn>
                <a:cxn ang="0">
                  <a:pos x="41" y="19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9" y="8"/>
                </a:cxn>
                <a:cxn ang="0">
                  <a:pos x="50" y="6"/>
                </a:cxn>
                <a:cxn ang="0">
                  <a:pos x="47" y="2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0" y="2"/>
                </a:cxn>
                <a:cxn ang="0">
                  <a:pos x="40" y="2"/>
                </a:cxn>
              </a:cxnLst>
              <a:rect l="0" t="0" r="r" b="b"/>
              <a:pathLst>
                <a:path w="50" h="96">
                  <a:moveTo>
                    <a:pt x="40" y="2"/>
                  </a:moveTo>
                  <a:lnTo>
                    <a:pt x="40" y="2"/>
                  </a:lnTo>
                  <a:lnTo>
                    <a:pt x="30" y="12"/>
                  </a:lnTo>
                  <a:lnTo>
                    <a:pt x="24" y="24"/>
                  </a:lnTo>
                  <a:lnTo>
                    <a:pt x="17" y="34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4" y="68"/>
                  </a:lnTo>
                  <a:lnTo>
                    <a:pt x="2" y="7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2" y="94"/>
                  </a:lnTo>
                  <a:lnTo>
                    <a:pt x="6" y="96"/>
                  </a:lnTo>
                  <a:lnTo>
                    <a:pt x="9" y="94"/>
                  </a:lnTo>
                  <a:lnTo>
                    <a:pt x="11" y="92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3" y="79"/>
                  </a:lnTo>
                  <a:lnTo>
                    <a:pt x="16" y="68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29" y="37"/>
                  </a:lnTo>
                  <a:lnTo>
                    <a:pt x="34" y="28"/>
                  </a:lnTo>
                  <a:lnTo>
                    <a:pt x="41" y="19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9" y="8"/>
                  </a:lnTo>
                  <a:lnTo>
                    <a:pt x="50" y="6"/>
                  </a:lnTo>
                  <a:lnTo>
                    <a:pt x="47" y="2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4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7" name="Freeform 539"/>
            <p:cNvSpPr/>
            <p:nvPr/>
          </p:nvSpPr>
          <p:spPr bwMode="auto">
            <a:xfrm>
              <a:off x="2257426" y="2651125"/>
              <a:ext cx="20638" cy="42863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1" y="12"/>
                </a:cxn>
                <a:cxn ang="0">
                  <a:pos x="39" y="17"/>
                </a:cxn>
                <a:cxn ang="0">
                  <a:pos x="34" y="29"/>
                </a:cxn>
                <a:cxn ang="0">
                  <a:pos x="28" y="40"/>
                </a:cxn>
                <a:cxn ang="0">
                  <a:pos x="20" y="51"/>
                </a:cxn>
                <a:cxn ang="0">
                  <a:pos x="20" y="51"/>
                </a:cxn>
                <a:cxn ang="0">
                  <a:pos x="13" y="63"/>
                </a:cxn>
                <a:cxn ang="0">
                  <a:pos x="8" y="76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2" y="107"/>
                </a:cxn>
                <a:cxn ang="0">
                  <a:pos x="4" y="108"/>
                </a:cxn>
                <a:cxn ang="0">
                  <a:pos x="9" y="108"/>
                </a:cxn>
                <a:cxn ang="0">
                  <a:pos x="11" y="107"/>
                </a:cxn>
                <a:cxn ang="0">
                  <a:pos x="12" y="106"/>
                </a:cxn>
                <a:cxn ang="0">
                  <a:pos x="12" y="106"/>
                </a:cxn>
                <a:cxn ang="0">
                  <a:pos x="16" y="90"/>
                </a:cxn>
                <a:cxn ang="0">
                  <a:pos x="22" y="74"/>
                </a:cxn>
                <a:cxn ang="0">
                  <a:pos x="29" y="60"/>
                </a:cxn>
                <a:cxn ang="0">
                  <a:pos x="37" y="46"/>
                </a:cxn>
                <a:cxn ang="0">
                  <a:pos x="37" y="46"/>
                </a:cxn>
                <a:cxn ang="0">
                  <a:pos x="43" y="36"/>
                </a:cxn>
                <a:cxn ang="0">
                  <a:pos x="49" y="26"/>
                </a:cxn>
                <a:cxn ang="0">
                  <a:pos x="51" y="15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2"/>
                </a:cxn>
                <a:cxn ang="0">
                  <a:pos x="53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3" y="2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108">
                  <a:moveTo>
                    <a:pt x="42" y="5"/>
                  </a:moveTo>
                  <a:lnTo>
                    <a:pt x="42" y="5"/>
                  </a:lnTo>
                  <a:lnTo>
                    <a:pt x="41" y="12"/>
                  </a:lnTo>
                  <a:lnTo>
                    <a:pt x="39" y="17"/>
                  </a:lnTo>
                  <a:lnTo>
                    <a:pt x="34" y="29"/>
                  </a:lnTo>
                  <a:lnTo>
                    <a:pt x="28" y="40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13" y="63"/>
                  </a:lnTo>
                  <a:lnTo>
                    <a:pt x="8" y="76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2" y="107"/>
                  </a:lnTo>
                  <a:lnTo>
                    <a:pt x="4" y="108"/>
                  </a:lnTo>
                  <a:lnTo>
                    <a:pt x="9" y="108"/>
                  </a:lnTo>
                  <a:lnTo>
                    <a:pt x="11" y="107"/>
                  </a:lnTo>
                  <a:lnTo>
                    <a:pt x="12" y="106"/>
                  </a:lnTo>
                  <a:lnTo>
                    <a:pt x="12" y="106"/>
                  </a:lnTo>
                  <a:lnTo>
                    <a:pt x="16" y="90"/>
                  </a:lnTo>
                  <a:lnTo>
                    <a:pt x="22" y="74"/>
                  </a:lnTo>
                  <a:lnTo>
                    <a:pt x="29" y="60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43" y="36"/>
                  </a:lnTo>
                  <a:lnTo>
                    <a:pt x="49" y="26"/>
                  </a:lnTo>
                  <a:lnTo>
                    <a:pt x="51" y="15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2"/>
                  </a:lnTo>
                  <a:lnTo>
                    <a:pt x="53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3" y="2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8" name="Freeform 540"/>
            <p:cNvSpPr/>
            <p:nvPr/>
          </p:nvSpPr>
          <p:spPr bwMode="auto">
            <a:xfrm>
              <a:off x="2287588" y="2657475"/>
              <a:ext cx="12700" cy="28575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3"/>
                </a:cxn>
                <a:cxn ang="0">
                  <a:pos x="21" y="21"/>
                </a:cxn>
                <a:cxn ang="0">
                  <a:pos x="16" y="35"/>
                </a:cxn>
                <a:cxn ang="0">
                  <a:pos x="9" y="5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3" y="71"/>
                </a:cxn>
                <a:cxn ang="0">
                  <a:pos x="8" y="72"/>
                </a:cxn>
                <a:cxn ang="0">
                  <a:pos x="9" y="71"/>
                </a:cxn>
                <a:cxn ang="0">
                  <a:pos x="11" y="69"/>
                </a:cxn>
                <a:cxn ang="0">
                  <a:pos x="11" y="69"/>
                </a:cxn>
                <a:cxn ang="0">
                  <a:pos x="20" y="55"/>
                </a:cxn>
                <a:cxn ang="0">
                  <a:pos x="28" y="39"/>
                </a:cxn>
                <a:cxn ang="0">
                  <a:pos x="33" y="22"/>
                </a:cxn>
                <a:cxn ang="0">
                  <a:pos x="34" y="14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3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4" h="72">
                  <a:moveTo>
                    <a:pt x="24" y="5"/>
                  </a:moveTo>
                  <a:lnTo>
                    <a:pt x="24" y="5"/>
                  </a:lnTo>
                  <a:lnTo>
                    <a:pt x="22" y="13"/>
                  </a:lnTo>
                  <a:lnTo>
                    <a:pt x="21" y="21"/>
                  </a:lnTo>
                  <a:lnTo>
                    <a:pt x="16" y="35"/>
                  </a:lnTo>
                  <a:lnTo>
                    <a:pt x="9" y="5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3" y="71"/>
                  </a:lnTo>
                  <a:lnTo>
                    <a:pt x="8" y="72"/>
                  </a:lnTo>
                  <a:lnTo>
                    <a:pt x="9" y="71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20" y="55"/>
                  </a:lnTo>
                  <a:lnTo>
                    <a:pt x="28" y="39"/>
                  </a:lnTo>
                  <a:lnTo>
                    <a:pt x="33" y="22"/>
                  </a:lnTo>
                  <a:lnTo>
                    <a:pt x="34" y="14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29" name="Freeform 541"/>
            <p:cNvSpPr/>
            <p:nvPr/>
          </p:nvSpPr>
          <p:spPr bwMode="auto">
            <a:xfrm>
              <a:off x="2328863" y="2549525"/>
              <a:ext cx="19050" cy="38100"/>
            </a:xfrm>
            <a:custGeom>
              <a:avLst/>
              <a:gdLst/>
              <a:ahLst/>
              <a:cxnLst>
                <a:cxn ang="0">
                  <a:pos x="38" y="6"/>
                </a:cxn>
                <a:cxn ang="0">
                  <a:pos x="38" y="6"/>
                </a:cxn>
                <a:cxn ang="0">
                  <a:pos x="37" y="11"/>
                </a:cxn>
                <a:cxn ang="0">
                  <a:pos x="34" y="15"/>
                </a:cxn>
                <a:cxn ang="0">
                  <a:pos x="31" y="19"/>
                </a:cxn>
                <a:cxn ang="0">
                  <a:pos x="28" y="23"/>
                </a:cxn>
                <a:cxn ang="0">
                  <a:pos x="28" y="23"/>
                </a:cxn>
                <a:cxn ang="0">
                  <a:pos x="20" y="34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8" y="58"/>
                </a:cxn>
                <a:cxn ang="0">
                  <a:pos x="4" y="70"/>
                </a:cxn>
                <a:cxn ang="0">
                  <a:pos x="2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2" y="99"/>
                </a:cxn>
                <a:cxn ang="0">
                  <a:pos x="6" y="100"/>
                </a:cxn>
                <a:cxn ang="0">
                  <a:pos x="10" y="99"/>
                </a:cxn>
                <a:cxn ang="0">
                  <a:pos x="11" y="97"/>
                </a:cxn>
                <a:cxn ang="0">
                  <a:pos x="12" y="95"/>
                </a:cxn>
                <a:cxn ang="0">
                  <a:pos x="12" y="95"/>
                </a:cxn>
                <a:cxn ang="0">
                  <a:pos x="14" y="80"/>
                </a:cxn>
                <a:cxn ang="0">
                  <a:pos x="17" y="67"/>
                </a:cxn>
                <a:cxn ang="0">
                  <a:pos x="23" y="55"/>
                </a:cxn>
                <a:cxn ang="0">
                  <a:pos x="29" y="42"/>
                </a:cxn>
                <a:cxn ang="0">
                  <a:pos x="29" y="42"/>
                </a:cxn>
                <a:cxn ang="0">
                  <a:pos x="34" y="34"/>
                </a:cxn>
                <a:cxn ang="0">
                  <a:pos x="41" y="27"/>
                </a:cxn>
                <a:cxn ang="0">
                  <a:pos x="46" y="17"/>
                </a:cxn>
                <a:cxn ang="0">
                  <a:pos x="49" y="14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49" y="6"/>
                </a:cxn>
                <a:cxn ang="0">
                  <a:pos x="49" y="3"/>
                </a:cxn>
                <a:cxn ang="0">
                  <a:pos x="45" y="2"/>
                </a:cxn>
                <a:cxn ang="0">
                  <a:pos x="42" y="0"/>
                </a:cxn>
                <a:cxn ang="0">
                  <a:pos x="41" y="2"/>
                </a:cxn>
                <a:cxn ang="0">
                  <a:pos x="40" y="3"/>
                </a:cxn>
                <a:cxn ang="0">
                  <a:pos x="38" y="6"/>
                </a:cxn>
                <a:cxn ang="0">
                  <a:pos x="38" y="6"/>
                </a:cxn>
              </a:cxnLst>
              <a:rect l="0" t="0" r="r" b="b"/>
              <a:pathLst>
                <a:path w="50" h="100">
                  <a:moveTo>
                    <a:pt x="38" y="6"/>
                  </a:moveTo>
                  <a:lnTo>
                    <a:pt x="38" y="6"/>
                  </a:lnTo>
                  <a:lnTo>
                    <a:pt x="37" y="11"/>
                  </a:lnTo>
                  <a:lnTo>
                    <a:pt x="34" y="15"/>
                  </a:lnTo>
                  <a:lnTo>
                    <a:pt x="31" y="19"/>
                  </a:lnTo>
                  <a:lnTo>
                    <a:pt x="28" y="23"/>
                  </a:lnTo>
                  <a:lnTo>
                    <a:pt x="28" y="23"/>
                  </a:lnTo>
                  <a:lnTo>
                    <a:pt x="20" y="34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8" y="58"/>
                  </a:lnTo>
                  <a:lnTo>
                    <a:pt x="4" y="70"/>
                  </a:lnTo>
                  <a:lnTo>
                    <a:pt x="2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2" y="99"/>
                  </a:lnTo>
                  <a:lnTo>
                    <a:pt x="6" y="100"/>
                  </a:lnTo>
                  <a:lnTo>
                    <a:pt x="10" y="99"/>
                  </a:lnTo>
                  <a:lnTo>
                    <a:pt x="11" y="97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14" y="80"/>
                  </a:lnTo>
                  <a:lnTo>
                    <a:pt x="17" y="67"/>
                  </a:lnTo>
                  <a:lnTo>
                    <a:pt x="23" y="55"/>
                  </a:lnTo>
                  <a:lnTo>
                    <a:pt x="29" y="42"/>
                  </a:lnTo>
                  <a:lnTo>
                    <a:pt x="29" y="42"/>
                  </a:lnTo>
                  <a:lnTo>
                    <a:pt x="34" y="34"/>
                  </a:lnTo>
                  <a:lnTo>
                    <a:pt x="41" y="27"/>
                  </a:lnTo>
                  <a:lnTo>
                    <a:pt x="46" y="17"/>
                  </a:lnTo>
                  <a:lnTo>
                    <a:pt x="49" y="14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49" y="6"/>
                  </a:lnTo>
                  <a:lnTo>
                    <a:pt x="49" y="3"/>
                  </a:lnTo>
                  <a:lnTo>
                    <a:pt x="45" y="2"/>
                  </a:lnTo>
                  <a:lnTo>
                    <a:pt x="42" y="0"/>
                  </a:lnTo>
                  <a:lnTo>
                    <a:pt x="41" y="2"/>
                  </a:lnTo>
                  <a:lnTo>
                    <a:pt x="40" y="3"/>
                  </a:lnTo>
                  <a:lnTo>
                    <a:pt x="38" y="6"/>
                  </a:lnTo>
                  <a:lnTo>
                    <a:pt x="38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0" name="Freeform 542"/>
            <p:cNvSpPr/>
            <p:nvPr/>
          </p:nvSpPr>
          <p:spPr bwMode="auto">
            <a:xfrm>
              <a:off x="2368551" y="2554288"/>
              <a:ext cx="26988" cy="34925"/>
            </a:xfrm>
            <a:custGeom>
              <a:avLst/>
              <a:gdLst/>
              <a:ahLst/>
              <a:cxnLst>
                <a:cxn ang="0">
                  <a:pos x="59" y="3"/>
                </a:cxn>
                <a:cxn ang="0">
                  <a:pos x="59" y="3"/>
                </a:cxn>
                <a:cxn ang="0">
                  <a:pos x="53" y="13"/>
                </a:cxn>
                <a:cxn ang="0">
                  <a:pos x="45" y="22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21" y="50"/>
                </a:cxn>
                <a:cxn ang="0">
                  <a:pos x="15" y="62"/>
                </a:cxn>
                <a:cxn ang="0">
                  <a:pos x="2" y="83"/>
                </a:cxn>
                <a:cxn ang="0">
                  <a:pos x="2" y="83"/>
                </a:cxn>
                <a:cxn ang="0">
                  <a:pos x="0" y="85"/>
                </a:cxn>
                <a:cxn ang="0">
                  <a:pos x="0" y="88"/>
                </a:cxn>
                <a:cxn ang="0">
                  <a:pos x="3" y="90"/>
                </a:cxn>
                <a:cxn ang="0">
                  <a:pos x="8" y="92"/>
                </a:cxn>
                <a:cxn ang="0">
                  <a:pos x="10" y="90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25" y="66"/>
                </a:cxn>
                <a:cxn ang="0">
                  <a:pos x="32" y="55"/>
                </a:cxn>
                <a:cxn ang="0">
                  <a:pos x="40" y="45"/>
                </a:cxn>
                <a:cxn ang="0">
                  <a:pos x="40" y="45"/>
                </a:cxn>
                <a:cxn ang="0">
                  <a:pos x="55" y="28"/>
                </a:cxn>
                <a:cxn ang="0">
                  <a:pos x="62" y="19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70" y="7"/>
                </a:cxn>
                <a:cxn ang="0">
                  <a:pos x="70" y="4"/>
                </a:cxn>
                <a:cxn ang="0">
                  <a:pos x="66" y="2"/>
                </a:cxn>
                <a:cxn ang="0">
                  <a:pos x="62" y="0"/>
                </a:cxn>
                <a:cxn ang="0">
                  <a:pos x="61" y="2"/>
                </a:cxn>
                <a:cxn ang="0">
                  <a:pos x="59" y="3"/>
                </a:cxn>
                <a:cxn ang="0">
                  <a:pos x="59" y="3"/>
                </a:cxn>
              </a:cxnLst>
              <a:rect l="0" t="0" r="r" b="b"/>
              <a:pathLst>
                <a:path w="70" h="92">
                  <a:moveTo>
                    <a:pt x="59" y="3"/>
                  </a:moveTo>
                  <a:lnTo>
                    <a:pt x="59" y="3"/>
                  </a:lnTo>
                  <a:lnTo>
                    <a:pt x="53" y="13"/>
                  </a:lnTo>
                  <a:lnTo>
                    <a:pt x="45" y="22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1" y="50"/>
                  </a:lnTo>
                  <a:lnTo>
                    <a:pt x="15" y="62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0" y="85"/>
                  </a:lnTo>
                  <a:lnTo>
                    <a:pt x="0" y="88"/>
                  </a:lnTo>
                  <a:lnTo>
                    <a:pt x="3" y="90"/>
                  </a:lnTo>
                  <a:lnTo>
                    <a:pt x="8" y="92"/>
                  </a:lnTo>
                  <a:lnTo>
                    <a:pt x="10" y="90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25" y="66"/>
                  </a:lnTo>
                  <a:lnTo>
                    <a:pt x="32" y="55"/>
                  </a:lnTo>
                  <a:lnTo>
                    <a:pt x="40" y="45"/>
                  </a:lnTo>
                  <a:lnTo>
                    <a:pt x="40" y="45"/>
                  </a:lnTo>
                  <a:lnTo>
                    <a:pt x="55" y="28"/>
                  </a:lnTo>
                  <a:lnTo>
                    <a:pt x="62" y="1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61" y="2"/>
                  </a:lnTo>
                  <a:lnTo>
                    <a:pt x="59" y="3"/>
                  </a:lnTo>
                  <a:lnTo>
                    <a:pt x="5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1" name="Freeform 543"/>
            <p:cNvSpPr/>
            <p:nvPr/>
          </p:nvSpPr>
          <p:spPr bwMode="auto">
            <a:xfrm>
              <a:off x="2411413" y="2559050"/>
              <a:ext cx="19050" cy="34925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32" y="9"/>
                </a:cxn>
                <a:cxn ang="0">
                  <a:pos x="27" y="18"/>
                </a:cxn>
                <a:cxn ang="0">
                  <a:pos x="19" y="37"/>
                </a:cxn>
                <a:cxn ang="0">
                  <a:pos x="19" y="37"/>
                </a:cxn>
                <a:cxn ang="0">
                  <a:pos x="10" y="59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4" y="86"/>
                </a:cxn>
                <a:cxn ang="0">
                  <a:pos x="8" y="86"/>
                </a:cxn>
                <a:cxn ang="0">
                  <a:pos x="9" y="85"/>
                </a:cxn>
                <a:cxn ang="0">
                  <a:pos x="10" y="84"/>
                </a:cxn>
                <a:cxn ang="0">
                  <a:pos x="10" y="84"/>
                </a:cxn>
                <a:cxn ang="0">
                  <a:pos x="15" y="73"/>
                </a:cxn>
                <a:cxn ang="0">
                  <a:pos x="19" y="65"/>
                </a:cxn>
                <a:cxn ang="0">
                  <a:pos x="25" y="56"/>
                </a:cxn>
                <a:cxn ang="0">
                  <a:pos x="29" y="47"/>
                </a:cxn>
                <a:cxn ang="0">
                  <a:pos x="29" y="47"/>
                </a:cxn>
                <a:cxn ang="0">
                  <a:pos x="31" y="37"/>
                </a:cxn>
                <a:cxn ang="0">
                  <a:pos x="36" y="27"/>
                </a:cxn>
                <a:cxn ang="0">
                  <a:pos x="42" y="18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8" y="8"/>
                </a:cxn>
                <a:cxn ang="0">
                  <a:pos x="49" y="5"/>
                </a:cxn>
                <a:cxn ang="0">
                  <a:pos x="47" y="1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9" h="86">
                  <a:moveTo>
                    <a:pt x="39" y="1"/>
                  </a:moveTo>
                  <a:lnTo>
                    <a:pt x="39" y="1"/>
                  </a:lnTo>
                  <a:lnTo>
                    <a:pt x="32" y="9"/>
                  </a:lnTo>
                  <a:lnTo>
                    <a:pt x="27" y="18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0" y="5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4" y="86"/>
                  </a:lnTo>
                  <a:lnTo>
                    <a:pt x="8" y="86"/>
                  </a:lnTo>
                  <a:lnTo>
                    <a:pt x="9" y="85"/>
                  </a:lnTo>
                  <a:lnTo>
                    <a:pt x="10" y="84"/>
                  </a:lnTo>
                  <a:lnTo>
                    <a:pt x="10" y="84"/>
                  </a:lnTo>
                  <a:lnTo>
                    <a:pt x="15" y="73"/>
                  </a:lnTo>
                  <a:lnTo>
                    <a:pt x="19" y="65"/>
                  </a:lnTo>
                  <a:lnTo>
                    <a:pt x="25" y="56"/>
                  </a:lnTo>
                  <a:lnTo>
                    <a:pt x="29" y="47"/>
                  </a:lnTo>
                  <a:lnTo>
                    <a:pt x="29" y="47"/>
                  </a:lnTo>
                  <a:lnTo>
                    <a:pt x="31" y="37"/>
                  </a:lnTo>
                  <a:lnTo>
                    <a:pt x="36" y="27"/>
                  </a:lnTo>
                  <a:lnTo>
                    <a:pt x="42" y="18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8" y="8"/>
                  </a:lnTo>
                  <a:lnTo>
                    <a:pt x="49" y="5"/>
                  </a:lnTo>
                  <a:lnTo>
                    <a:pt x="47" y="1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2" name="Freeform 544"/>
            <p:cNvSpPr/>
            <p:nvPr/>
          </p:nvSpPr>
          <p:spPr bwMode="auto">
            <a:xfrm>
              <a:off x="2459038" y="2557463"/>
              <a:ext cx="20638" cy="3175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0" y="22"/>
                </a:cxn>
                <a:cxn ang="0">
                  <a:pos x="21" y="41"/>
                </a:cxn>
                <a:cxn ang="0">
                  <a:pos x="12" y="58"/>
                </a:cxn>
                <a:cxn ang="0">
                  <a:pos x="2" y="75"/>
                </a:cxn>
                <a:cxn ang="0">
                  <a:pos x="2" y="75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3" y="82"/>
                </a:cxn>
                <a:cxn ang="0">
                  <a:pos x="7" y="84"/>
                </a:cxn>
                <a:cxn ang="0">
                  <a:pos x="10" y="82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23" y="63"/>
                </a:cxn>
                <a:cxn ang="0">
                  <a:pos x="32" y="45"/>
                </a:cxn>
                <a:cxn ang="0">
                  <a:pos x="42" y="26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0" y="5"/>
                </a:cxn>
                <a:cxn ang="0">
                  <a:pos x="49" y="3"/>
                </a:cxn>
                <a:cxn ang="0">
                  <a:pos x="47" y="1"/>
                </a:cxn>
                <a:cxn ang="0">
                  <a:pos x="46" y="0"/>
                </a:cxn>
                <a:cxn ang="0">
                  <a:pos x="42" y="1"/>
                </a:cxn>
                <a:cxn ang="0">
                  <a:pos x="40" y="3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50" h="84">
                  <a:moveTo>
                    <a:pt x="38" y="4"/>
                  </a:moveTo>
                  <a:lnTo>
                    <a:pt x="38" y="4"/>
                  </a:lnTo>
                  <a:lnTo>
                    <a:pt x="30" y="22"/>
                  </a:lnTo>
                  <a:lnTo>
                    <a:pt x="21" y="41"/>
                  </a:lnTo>
                  <a:lnTo>
                    <a:pt x="12" y="58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3" y="82"/>
                  </a:lnTo>
                  <a:lnTo>
                    <a:pt x="7" y="84"/>
                  </a:lnTo>
                  <a:lnTo>
                    <a:pt x="10" y="82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23" y="63"/>
                  </a:lnTo>
                  <a:lnTo>
                    <a:pt x="32" y="45"/>
                  </a:lnTo>
                  <a:lnTo>
                    <a:pt x="42" y="26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0" y="5"/>
                  </a:lnTo>
                  <a:lnTo>
                    <a:pt x="49" y="3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2" y="1"/>
                  </a:lnTo>
                  <a:lnTo>
                    <a:pt x="40" y="3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3" name="Freeform 545"/>
            <p:cNvSpPr/>
            <p:nvPr/>
          </p:nvSpPr>
          <p:spPr bwMode="auto">
            <a:xfrm>
              <a:off x="2495551" y="2557463"/>
              <a:ext cx="23813" cy="31750"/>
            </a:xfrm>
            <a:custGeom>
              <a:avLst/>
              <a:gdLst/>
              <a:ahLst/>
              <a:cxnLst>
                <a:cxn ang="0">
                  <a:pos x="50" y="5"/>
                </a:cxn>
                <a:cxn ang="0">
                  <a:pos x="50" y="5"/>
                </a:cxn>
                <a:cxn ang="0">
                  <a:pos x="48" y="10"/>
                </a:cxn>
                <a:cxn ang="0">
                  <a:pos x="47" y="16"/>
                </a:cxn>
                <a:cxn ang="0">
                  <a:pos x="42" y="26"/>
                </a:cxn>
                <a:cxn ang="0">
                  <a:pos x="35" y="35"/>
                </a:cxn>
                <a:cxn ang="0">
                  <a:pos x="29" y="43"/>
                </a:cxn>
                <a:cxn ang="0">
                  <a:pos x="29" y="43"/>
                </a:cxn>
                <a:cxn ang="0">
                  <a:pos x="17" y="58"/>
                </a:cxn>
                <a:cxn ang="0">
                  <a:pos x="10" y="64"/>
                </a:cxn>
                <a:cxn ang="0">
                  <a:pos x="3" y="69"/>
                </a:cxn>
                <a:cxn ang="0">
                  <a:pos x="3" y="69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1" y="77"/>
                </a:cxn>
                <a:cxn ang="0">
                  <a:pos x="4" y="80"/>
                </a:cxn>
                <a:cxn ang="0">
                  <a:pos x="6" y="80"/>
                </a:cxn>
                <a:cxn ang="0">
                  <a:pos x="8" y="78"/>
                </a:cxn>
                <a:cxn ang="0">
                  <a:pos x="8" y="78"/>
                </a:cxn>
                <a:cxn ang="0">
                  <a:pos x="18" y="72"/>
                </a:cxn>
                <a:cxn ang="0">
                  <a:pos x="27" y="63"/>
                </a:cxn>
                <a:cxn ang="0">
                  <a:pos x="43" y="44"/>
                </a:cxn>
                <a:cxn ang="0">
                  <a:pos x="43" y="44"/>
                </a:cxn>
                <a:cxn ang="0">
                  <a:pos x="50" y="35"/>
                </a:cxn>
                <a:cxn ang="0">
                  <a:pos x="55" y="26"/>
                </a:cxn>
                <a:cxn ang="0">
                  <a:pos x="59" y="17"/>
                </a:cxn>
                <a:cxn ang="0">
                  <a:pos x="60" y="5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1" y="1"/>
                </a:cxn>
                <a:cxn ang="0">
                  <a:pos x="50" y="3"/>
                </a:cxn>
                <a:cxn ang="0">
                  <a:pos x="50" y="5"/>
                </a:cxn>
                <a:cxn ang="0">
                  <a:pos x="50" y="5"/>
                </a:cxn>
              </a:cxnLst>
              <a:rect l="0" t="0" r="r" b="b"/>
              <a:pathLst>
                <a:path w="60" h="80">
                  <a:moveTo>
                    <a:pt x="50" y="5"/>
                  </a:moveTo>
                  <a:lnTo>
                    <a:pt x="50" y="5"/>
                  </a:lnTo>
                  <a:lnTo>
                    <a:pt x="48" y="10"/>
                  </a:lnTo>
                  <a:lnTo>
                    <a:pt x="47" y="16"/>
                  </a:lnTo>
                  <a:lnTo>
                    <a:pt x="42" y="26"/>
                  </a:lnTo>
                  <a:lnTo>
                    <a:pt x="35" y="35"/>
                  </a:lnTo>
                  <a:lnTo>
                    <a:pt x="29" y="43"/>
                  </a:lnTo>
                  <a:lnTo>
                    <a:pt x="29" y="43"/>
                  </a:lnTo>
                  <a:lnTo>
                    <a:pt x="17" y="58"/>
                  </a:lnTo>
                  <a:lnTo>
                    <a:pt x="10" y="64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4" y="80"/>
                  </a:lnTo>
                  <a:lnTo>
                    <a:pt x="6" y="80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18" y="72"/>
                  </a:lnTo>
                  <a:lnTo>
                    <a:pt x="27" y="63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50" y="35"/>
                  </a:lnTo>
                  <a:lnTo>
                    <a:pt x="55" y="26"/>
                  </a:lnTo>
                  <a:lnTo>
                    <a:pt x="59" y="17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1" y="1"/>
                  </a:lnTo>
                  <a:lnTo>
                    <a:pt x="50" y="3"/>
                  </a:lnTo>
                  <a:lnTo>
                    <a:pt x="50" y="5"/>
                  </a:lnTo>
                  <a:lnTo>
                    <a:pt x="5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4" name="Freeform 546"/>
            <p:cNvSpPr/>
            <p:nvPr/>
          </p:nvSpPr>
          <p:spPr bwMode="auto">
            <a:xfrm>
              <a:off x="2541588" y="2557463"/>
              <a:ext cx="17463" cy="28575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7" y="18"/>
                </a:cxn>
                <a:cxn ang="0">
                  <a:pos x="21" y="34"/>
                </a:cxn>
                <a:cxn ang="0">
                  <a:pos x="12" y="48"/>
                </a:cxn>
                <a:cxn ang="0">
                  <a:pos x="8" y="56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4"/>
                </a:cxn>
                <a:cxn ang="0">
                  <a:pos x="0" y="67"/>
                </a:cxn>
                <a:cxn ang="0">
                  <a:pos x="2" y="71"/>
                </a:cxn>
                <a:cxn ang="0">
                  <a:pos x="5" y="72"/>
                </a:cxn>
                <a:cxn ang="0">
                  <a:pos x="8" y="72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5" y="64"/>
                </a:cxn>
                <a:cxn ang="0">
                  <a:pos x="21" y="56"/>
                </a:cxn>
                <a:cxn ang="0">
                  <a:pos x="29" y="41"/>
                </a:cxn>
                <a:cxn ang="0">
                  <a:pos x="36" y="25"/>
                </a:cxn>
                <a:cxn ang="0">
                  <a:pos x="44" y="9"/>
                </a:cxn>
                <a:cxn ang="0">
                  <a:pos x="44" y="9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3" y="1"/>
                </a:cxn>
                <a:cxn ang="0">
                  <a:pos x="39" y="0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6" h="72">
                  <a:moveTo>
                    <a:pt x="35" y="3"/>
                  </a:moveTo>
                  <a:lnTo>
                    <a:pt x="35" y="3"/>
                  </a:lnTo>
                  <a:lnTo>
                    <a:pt x="27" y="18"/>
                  </a:lnTo>
                  <a:lnTo>
                    <a:pt x="21" y="34"/>
                  </a:lnTo>
                  <a:lnTo>
                    <a:pt x="12" y="48"/>
                  </a:lnTo>
                  <a:lnTo>
                    <a:pt x="8" y="56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71"/>
                  </a:lnTo>
                  <a:lnTo>
                    <a:pt x="5" y="72"/>
                  </a:lnTo>
                  <a:lnTo>
                    <a:pt x="8" y="72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5" y="64"/>
                  </a:lnTo>
                  <a:lnTo>
                    <a:pt x="21" y="56"/>
                  </a:lnTo>
                  <a:lnTo>
                    <a:pt x="29" y="41"/>
                  </a:lnTo>
                  <a:lnTo>
                    <a:pt x="36" y="25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5" name="Freeform 547"/>
            <p:cNvSpPr/>
            <p:nvPr/>
          </p:nvSpPr>
          <p:spPr bwMode="auto">
            <a:xfrm>
              <a:off x="2581276" y="2555875"/>
              <a:ext cx="25400" cy="31750"/>
            </a:xfrm>
            <a:custGeom>
              <a:avLst/>
              <a:gdLst/>
              <a:ahLst/>
              <a:cxnLst>
                <a:cxn ang="0">
                  <a:pos x="54" y="3"/>
                </a:cxn>
                <a:cxn ang="0">
                  <a:pos x="54" y="3"/>
                </a:cxn>
                <a:cxn ang="0">
                  <a:pos x="47" y="12"/>
                </a:cxn>
                <a:cxn ang="0">
                  <a:pos x="39" y="20"/>
                </a:cxn>
                <a:cxn ang="0">
                  <a:pos x="33" y="29"/>
                </a:cxn>
                <a:cxn ang="0">
                  <a:pos x="26" y="38"/>
                </a:cxn>
                <a:cxn ang="0">
                  <a:pos x="26" y="38"/>
                </a:cxn>
                <a:cxn ang="0">
                  <a:pos x="15" y="56"/>
                </a:cxn>
                <a:cxn ang="0">
                  <a:pos x="8" y="66"/>
                </a:cxn>
                <a:cxn ang="0">
                  <a:pos x="1" y="75"/>
                </a:cxn>
                <a:cxn ang="0">
                  <a:pos x="1" y="75"/>
                </a:cxn>
                <a:cxn ang="0">
                  <a:pos x="0" y="76"/>
                </a:cxn>
                <a:cxn ang="0">
                  <a:pos x="0" y="79"/>
                </a:cxn>
                <a:cxn ang="0">
                  <a:pos x="1" y="83"/>
                </a:cxn>
                <a:cxn ang="0">
                  <a:pos x="4" y="84"/>
                </a:cxn>
                <a:cxn ang="0">
                  <a:pos x="5" y="84"/>
                </a:cxn>
                <a:cxn ang="0">
                  <a:pos x="8" y="84"/>
                </a:cxn>
                <a:cxn ang="0">
                  <a:pos x="9" y="83"/>
                </a:cxn>
                <a:cxn ang="0">
                  <a:pos x="9" y="83"/>
                </a:cxn>
                <a:cxn ang="0">
                  <a:pos x="22" y="66"/>
                </a:cxn>
                <a:cxn ang="0">
                  <a:pos x="34" y="47"/>
                </a:cxn>
                <a:cxn ang="0">
                  <a:pos x="34" y="47"/>
                </a:cxn>
                <a:cxn ang="0">
                  <a:pos x="41" y="37"/>
                </a:cxn>
                <a:cxn ang="0">
                  <a:pos x="49" y="28"/>
                </a:cxn>
                <a:cxn ang="0">
                  <a:pos x="56" y="18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4" y="7"/>
                </a:cxn>
                <a:cxn ang="0">
                  <a:pos x="64" y="4"/>
                </a:cxn>
                <a:cxn ang="0">
                  <a:pos x="64" y="3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5" y="1"/>
                </a:cxn>
                <a:cxn ang="0">
                  <a:pos x="54" y="3"/>
                </a:cxn>
                <a:cxn ang="0">
                  <a:pos x="54" y="3"/>
                </a:cxn>
              </a:cxnLst>
              <a:rect l="0" t="0" r="r" b="b"/>
              <a:pathLst>
                <a:path w="64" h="84">
                  <a:moveTo>
                    <a:pt x="54" y="3"/>
                  </a:moveTo>
                  <a:lnTo>
                    <a:pt x="54" y="3"/>
                  </a:lnTo>
                  <a:lnTo>
                    <a:pt x="47" y="12"/>
                  </a:lnTo>
                  <a:lnTo>
                    <a:pt x="39" y="20"/>
                  </a:lnTo>
                  <a:lnTo>
                    <a:pt x="33" y="29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15" y="56"/>
                  </a:lnTo>
                  <a:lnTo>
                    <a:pt x="8" y="66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3"/>
                  </a:lnTo>
                  <a:lnTo>
                    <a:pt x="4" y="84"/>
                  </a:lnTo>
                  <a:lnTo>
                    <a:pt x="5" y="84"/>
                  </a:lnTo>
                  <a:lnTo>
                    <a:pt x="8" y="84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22" y="66"/>
                  </a:lnTo>
                  <a:lnTo>
                    <a:pt x="34" y="47"/>
                  </a:lnTo>
                  <a:lnTo>
                    <a:pt x="34" y="47"/>
                  </a:lnTo>
                  <a:lnTo>
                    <a:pt x="41" y="37"/>
                  </a:lnTo>
                  <a:lnTo>
                    <a:pt x="49" y="28"/>
                  </a:lnTo>
                  <a:lnTo>
                    <a:pt x="56" y="18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4" y="7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4" y="3"/>
                  </a:lnTo>
                  <a:lnTo>
                    <a:pt x="5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6" name="Freeform 548"/>
            <p:cNvSpPr/>
            <p:nvPr/>
          </p:nvSpPr>
          <p:spPr bwMode="auto">
            <a:xfrm>
              <a:off x="2620963" y="2552700"/>
              <a:ext cx="17463" cy="28575"/>
            </a:xfrm>
            <a:custGeom>
              <a:avLst/>
              <a:gdLst/>
              <a:ahLst/>
              <a:cxnLst>
                <a:cxn ang="0">
                  <a:pos x="32" y="7"/>
                </a:cxn>
                <a:cxn ang="0">
                  <a:pos x="32" y="7"/>
                </a:cxn>
                <a:cxn ang="0">
                  <a:pos x="29" y="13"/>
                </a:cxn>
                <a:cxn ang="0">
                  <a:pos x="26" y="20"/>
                </a:cxn>
                <a:cxn ang="0">
                  <a:pos x="20" y="33"/>
                </a:cxn>
                <a:cxn ang="0">
                  <a:pos x="20" y="33"/>
                </a:cxn>
                <a:cxn ang="0">
                  <a:pos x="2" y="64"/>
                </a:cxn>
                <a:cxn ang="0">
                  <a:pos x="2" y="64"/>
                </a:cxn>
                <a:cxn ang="0">
                  <a:pos x="0" y="67"/>
                </a:cxn>
                <a:cxn ang="0">
                  <a:pos x="0" y="68"/>
                </a:cxn>
                <a:cxn ang="0">
                  <a:pos x="3" y="72"/>
                </a:cxn>
                <a:cxn ang="0">
                  <a:pos x="8" y="72"/>
                </a:cxn>
                <a:cxn ang="0">
                  <a:pos x="9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32" y="36"/>
                </a:cxn>
                <a:cxn ang="0">
                  <a:pos x="32" y="36"/>
                </a:cxn>
                <a:cxn ang="0">
                  <a:pos x="38" y="21"/>
                </a:cxn>
                <a:cxn ang="0">
                  <a:pos x="41" y="13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2" y="4"/>
                </a:cxn>
                <a:cxn ang="0">
                  <a:pos x="41" y="2"/>
                </a:cxn>
                <a:cxn ang="0">
                  <a:pos x="39" y="2"/>
                </a:cxn>
                <a:cxn ang="0">
                  <a:pos x="38" y="0"/>
                </a:cxn>
                <a:cxn ang="0">
                  <a:pos x="33" y="3"/>
                </a:cxn>
                <a:cxn ang="0">
                  <a:pos x="32" y="4"/>
                </a:cxn>
                <a:cxn ang="0">
                  <a:pos x="32" y="7"/>
                </a:cxn>
                <a:cxn ang="0">
                  <a:pos x="32" y="7"/>
                </a:cxn>
              </a:cxnLst>
              <a:rect l="0" t="0" r="r" b="b"/>
              <a:pathLst>
                <a:path w="42" h="72">
                  <a:moveTo>
                    <a:pt x="32" y="7"/>
                  </a:moveTo>
                  <a:lnTo>
                    <a:pt x="32" y="7"/>
                  </a:lnTo>
                  <a:lnTo>
                    <a:pt x="29" y="13"/>
                  </a:lnTo>
                  <a:lnTo>
                    <a:pt x="26" y="20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68"/>
                  </a:lnTo>
                  <a:lnTo>
                    <a:pt x="3" y="72"/>
                  </a:lnTo>
                  <a:lnTo>
                    <a:pt x="8" y="72"/>
                  </a:lnTo>
                  <a:lnTo>
                    <a:pt x="9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38" y="21"/>
                  </a:lnTo>
                  <a:lnTo>
                    <a:pt x="41" y="13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3" y="3"/>
                  </a:lnTo>
                  <a:lnTo>
                    <a:pt x="32" y="4"/>
                  </a:lnTo>
                  <a:lnTo>
                    <a:pt x="32" y="7"/>
                  </a:lnTo>
                  <a:lnTo>
                    <a:pt x="32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7" name="Freeform 549"/>
            <p:cNvSpPr/>
            <p:nvPr/>
          </p:nvSpPr>
          <p:spPr bwMode="auto">
            <a:xfrm>
              <a:off x="2263776" y="2451100"/>
              <a:ext cx="22225" cy="3968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8" y="12"/>
                </a:cxn>
                <a:cxn ang="0">
                  <a:pos x="31" y="24"/>
                </a:cxn>
                <a:cxn ang="0">
                  <a:pos x="23" y="34"/>
                </a:cxn>
                <a:cxn ang="0">
                  <a:pos x="18" y="46"/>
                </a:cxn>
                <a:cxn ang="0">
                  <a:pos x="8" y="71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0" y="98"/>
                </a:cxn>
                <a:cxn ang="0">
                  <a:pos x="0" y="101"/>
                </a:cxn>
                <a:cxn ang="0">
                  <a:pos x="4" y="102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8" y="76"/>
                </a:cxn>
                <a:cxn ang="0">
                  <a:pos x="29" y="53"/>
                </a:cxn>
                <a:cxn ang="0">
                  <a:pos x="34" y="41"/>
                </a:cxn>
                <a:cxn ang="0">
                  <a:pos x="39" y="30"/>
                </a:cxn>
                <a:cxn ang="0">
                  <a:pos x="47" y="20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8"/>
                </a:cxn>
                <a:cxn ang="0">
                  <a:pos x="56" y="6"/>
                </a:cxn>
                <a:cxn ang="0">
                  <a:pos x="55" y="3"/>
                </a:cxn>
                <a:cxn ang="0">
                  <a:pos x="51" y="0"/>
                </a:cxn>
                <a:cxn ang="0">
                  <a:pos x="48" y="0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6" h="102">
                  <a:moveTo>
                    <a:pt x="47" y="3"/>
                  </a:moveTo>
                  <a:lnTo>
                    <a:pt x="47" y="3"/>
                  </a:lnTo>
                  <a:lnTo>
                    <a:pt x="38" y="12"/>
                  </a:lnTo>
                  <a:lnTo>
                    <a:pt x="31" y="24"/>
                  </a:lnTo>
                  <a:lnTo>
                    <a:pt x="23" y="34"/>
                  </a:lnTo>
                  <a:lnTo>
                    <a:pt x="18" y="46"/>
                  </a:lnTo>
                  <a:lnTo>
                    <a:pt x="8" y="71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101"/>
                  </a:lnTo>
                  <a:lnTo>
                    <a:pt x="4" y="102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8" y="76"/>
                  </a:lnTo>
                  <a:lnTo>
                    <a:pt x="29" y="53"/>
                  </a:lnTo>
                  <a:lnTo>
                    <a:pt x="34" y="41"/>
                  </a:lnTo>
                  <a:lnTo>
                    <a:pt x="39" y="30"/>
                  </a:lnTo>
                  <a:lnTo>
                    <a:pt x="47" y="20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5" y="3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8" name="Freeform 550"/>
            <p:cNvSpPr/>
            <p:nvPr/>
          </p:nvSpPr>
          <p:spPr bwMode="auto">
            <a:xfrm>
              <a:off x="2317751" y="2460625"/>
              <a:ext cx="14288" cy="34925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6"/>
                </a:cxn>
                <a:cxn ang="0">
                  <a:pos x="21" y="26"/>
                </a:cxn>
                <a:cxn ang="0">
                  <a:pos x="16" y="46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1" y="87"/>
                </a:cxn>
                <a:cxn ang="0">
                  <a:pos x="4" y="90"/>
                </a:cxn>
                <a:cxn ang="0">
                  <a:pos x="9" y="90"/>
                </a:cxn>
                <a:cxn ang="0">
                  <a:pos x="10" y="89"/>
                </a:cxn>
                <a:cxn ang="0">
                  <a:pos x="12" y="86"/>
                </a:cxn>
                <a:cxn ang="0">
                  <a:pos x="12" y="86"/>
                </a:cxn>
                <a:cxn ang="0">
                  <a:pos x="26" y="47"/>
                </a:cxn>
                <a:cxn ang="0">
                  <a:pos x="33" y="26"/>
                </a:cxn>
                <a:cxn ang="0">
                  <a:pos x="34" y="16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5" h="90">
                  <a:moveTo>
                    <a:pt x="24" y="5"/>
                  </a:moveTo>
                  <a:lnTo>
                    <a:pt x="24" y="5"/>
                  </a:lnTo>
                  <a:lnTo>
                    <a:pt x="22" y="16"/>
                  </a:lnTo>
                  <a:lnTo>
                    <a:pt x="21" y="26"/>
                  </a:lnTo>
                  <a:lnTo>
                    <a:pt x="16" y="46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1" y="87"/>
                  </a:lnTo>
                  <a:lnTo>
                    <a:pt x="4" y="90"/>
                  </a:lnTo>
                  <a:lnTo>
                    <a:pt x="9" y="90"/>
                  </a:lnTo>
                  <a:lnTo>
                    <a:pt x="10" y="89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26" y="47"/>
                  </a:lnTo>
                  <a:lnTo>
                    <a:pt x="33" y="26"/>
                  </a:lnTo>
                  <a:lnTo>
                    <a:pt x="34" y="16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39" name="Freeform 551"/>
            <p:cNvSpPr/>
            <p:nvPr/>
          </p:nvSpPr>
          <p:spPr bwMode="auto">
            <a:xfrm>
              <a:off x="2513013" y="2446338"/>
              <a:ext cx="12700" cy="31750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14"/>
                </a:cxn>
                <a:cxn ang="0">
                  <a:pos x="21" y="22"/>
                </a:cxn>
                <a:cxn ang="0">
                  <a:pos x="16" y="39"/>
                </a:cxn>
                <a:cxn ang="0">
                  <a:pos x="8" y="55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8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8" y="59"/>
                </a:cxn>
                <a:cxn ang="0">
                  <a:pos x="26" y="42"/>
                </a:cxn>
                <a:cxn ang="0">
                  <a:pos x="31" y="23"/>
                </a:cxn>
                <a:cxn ang="0">
                  <a:pos x="33" y="14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80">
                  <a:moveTo>
                    <a:pt x="22" y="5"/>
                  </a:moveTo>
                  <a:lnTo>
                    <a:pt x="22" y="5"/>
                  </a:lnTo>
                  <a:lnTo>
                    <a:pt x="22" y="14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8" y="55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8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8" y="59"/>
                  </a:lnTo>
                  <a:lnTo>
                    <a:pt x="26" y="42"/>
                  </a:lnTo>
                  <a:lnTo>
                    <a:pt x="31" y="23"/>
                  </a:lnTo>
                  <a:lnTo>
                    <a:pt x="33" y="14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0" name="Freeform 552"/>
            <p:cNvSpPr/>
            <p:nvPr/>
          </p:nvSpPr>
          <p:spPr bwMode="auto">
            <a:xfrm>
              <a:off x="2552701" y="2446338"/>
              <a:ext cx="14288" cy="31750"/>
            </a:xfrm>
            <a:custGeom>
              <a:avLst/>
              <a:gdLst/>
              <a:ahLst/>
              <a:cxnLst>
                <a:cxn ang="0">
                  <a:pos x="23" y="5"/>
                </a:cxn>
                <a:cxn ang="0">
                  <a:pos x="23" y="5"/>
                </a:cxn>
                <a:cxn ang="0">
                  <a:pos x="22" y="14"/>
                </a:cxn>
                <a:cxn ang="0">
                  <a:pos x="21" y="22"/>
                </a:cxn>
                <a:cxn ang="0">
                  <a:pos x="16" y="39"/>
                </a:cxn>
                <a:cxn ang="0">
                  <a:pos x="9" y="55"/>
                </a:cxn>
                <a:cxn ang="0">
                  <a:pos x="1" y="70"/>
                </a:cxn>
                <a:cxn ang="0">
                  <a:pos x="1" y="70"/>
                </a:cxn>
                <a:cxn ang="0">
                  <a:pos x="0" y="73"/>
                </a:cxn>
                <a:cxn ang="0">
                  <a:pos x="1" y="76"/>
                </a:cxn>
                <a:cxn ang="0">
                  <a:pos x="4" y="78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19" y="59"/>
                </a:cxn>
                <a:cxn ang="0">
                  <a:pos x="27" y="42"/>
                </a:cxn>
                <a:cxn ang="0">
                  <a:pos x="33" y="23"/>
                </a:cxn>
                <a:cxn ang="0">
                  <a:pos x="34" y="14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3" y="5"/>
                </a:cxn>
                <a:cxn ang="0">
                  <a:pos x="23" y="5"/>
                </a:cxn>
              </a:cxnLst>
              <a:rect l="0" t="0" r="r" b="b"/>
              <a:pathLst>
                <a:path w="35" h="80">
                  <a:moveTo>
                    <a:pt x="23" y="5"/>
                  </a:moveTo>
                  <a:lnTo>
                    <a:pt x="23" y="5"/>
                  </a:lnTo>
                  <a:lnTo>
                    <a:pt x="22" y="14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9" y="55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4" y="78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19" y="59"/>
                  </a:lnTo>
                  <a:lnTo>
                    <a:pt x="27" y="42"/>
                  </a:lnTo>
                  <a:lnTo>
                    <a:pt x="33" y="23"/>
                  </a:lnTo>
                  <a:lnTo>
                    <a:pt x="34" y="14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3" y="5"/>
                  </a:lnTo>
                  <a:lnTo>
                    <a:pt x="2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1" name="Freeform 553"/>
            <p:cNvSpPr/>
            <p:nvPr/>
          </p:nvSpPr>
          <p:spPr bwMode="auto">
            <a:xfrm>
              <a:off x="2598738" y="2465388"/>
              <a:ext cx="12700" cy="39688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27"/>
                </a:cxn>
                <a:cxn ang="0">
                  <a:pos x="16" y="51"/>
                </a:cxn>
                <a:cxn ang="0">
                  <a:pos x="9" y="72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3" y="100"/>
                </a:cxn>
                <a:cxn ang="0">
                  <a:pos x="5" y="102"/>
                </a:cxn>
                <a:cxn ang="0">
                  <a:pos x="6" y="102"/>
                </a:cxn>
                <a:cxn ang="0">
                  <a:pos x="9" y="100"/>
                </a:cxn>
                <a:cxn ang="0">
                  <a:pos x="10" y="99"/>
                </a:cxn>
                <a:cxn ang="0">
                  <a:pos x="10" y="99"/>
                </a:cxn>
                <a:cxn ang="0">
                  <a:pos x="20" y="77"/>
                </a:cxn>
                <a:cxn ang="0">
                  <a:pos x="27" y="53"/>
                </a:cxn>
                <a:cxn ang="0">
                  <a:pos x="31" y="30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102">
                  <a:moveTo>
                    <a:pt x="22" y="5"/>
                  </a:moveTo>
                  <a:lnTo>
                    <a:pt x="22" y="5"/>
                  </a:lnTo>
                  <a:lnTo>
                    <a:pt x="21" y="27"/>
                  </a:lnTo>
                  <a:lnTo>
                    <a:pt x="16" y="51"/>
                  </a:lnTo>
                  <a:lnTo>
                    <a:pt x="9" y="7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3" y="100"/>
                  </a:lnTo>
                  <a:lnTo>
                    <a:pt x="5" y="102"/>
                  </a:lnTo>
                  <a:lnTo>
                    <a:pt x="6" y="102"/>
                  </a:lnTo>
                  <a:lnTo>
                    <a:pt x="9" y="100"/>
                  </a:lnTo>
                  <a:lnTo>
                    <a:pt x="10" y="99"/>
                  </a:lnTo>
                  <a:lnTo>
                    <a:pt x="10" y="99"/>
                  </a:lnTo>
                  <a:lnTo>
                    <a:pt x="20" y="77"/>
                  </a:lnTo>
                  <a:lnTo>
                    <a:pt x="27" y="53"/>
                  </a:lnTo>
                  <a:lnTo>
                    <a:pt x="31" y="30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2" name="Freeform 554"/>
            <p:cNvSpPr/>
            <p:nvPr/>
          </p:nvSpPr>
          <p:spPr bwMode="auto">
            <a:xfrm>
              <a:off x="2314576" y="2389188"/>
              <a:ext cx="377825" cy="211138"/>
            </a:xfrm>
            <a:custGeom>
              <a:avLst/>
              <a:gdLst/>
              <a:ahLst/>
              <a:cxnLst>
                <a:cxn ang="0">
                  <a:pos x="712" y="532"/>
                </a:cxn>
                <a:cxn ang="0">
                  <a:pos x="641" y="529"/>
                </a:cxn>
                <a:cxn ang="0">
                  <a:pos x="98" y="529"/>
                </a:cxn>
                <a:cxn ang="0">
                  <a:pos x="25" y="531"/>
                </a:cxn>
                <a:cxn ang="0">
                  <a:pos x="9" y="525"/>
                </a:cxn>
                <a:cxn ang="0">
                  <a:pos x="1" y="515"/>
                </a:cxn>
                <a:cxn ang="0">
                  <a:pos x="0" y="506"/>
                </a:cxn>
                <a:cxn ang="0">
                  <a:pos x="3" y="491"/>
                </a:cxn>
                <a:cxn ang="0">
                  <a:pos x="13" y="482"/>
                </a:cxn>
                <a:cxn ang="0">
                  <a:pos x="667" y="480"/>
                </a:cxn>
                <a:cxn ang="0">
                  <a:pos x="710" y="481"/>
                </a:cxn>
                <a:cxn ang="0">
                  <a:pos x="769" y="482"/>
                </a:cxn>
                <a:cxn ang="0">
                  <a:pos x="814" y="477"/>
                </a:cxn>
                <a:cxn ang="0">
                  <a:pos x="832" y="473"/>
                </a:cxn>
                <a:cxn ang="0">
                  <a:pos x="870" y="463"/>
                </a:cxn>
                <a:cxn ang="0">
                  <a:pos x="887" y="443"/>
                </a:cxn>
                <a:cxn ang="0">
                  <a:pos x="895" y="388"/>
                </a:cxn>
                <a:cxn ang="0">
                  <a:pos x="901" y="321"/>
                </a:cxn>
                <a:cxn ang="0">
                  <a:pos x="901" y="289"/>
                </a:cxn>
                <a:cxn ang="0">
                  <a:pos x="896" y="260"/>
                </a:cxn>
                <a:cxn ang="0">
                  <a:pos x="891" y="232"/>
                </a:cxn>
                <a:cxn ang="0">
                  <a:pos x="888" y="164"/>
                </a:cxn>
                <a:cxn ang="0">
                  <a:pos x="880" y="102"/>
                </a:cxn>
                <a:cxn ang="0">
                  <a:pos x="875" y="81"/>
                </a:cxn>
                <a:cxn ang="0">
                  <a:pos x="860" y="61"/>
                </a:cxn>
                <a:cxn ang="0">
                  <a:pos x="833" y="53"/>
                </a:cxn>
                <a:cxn ang="0">
                  <a:pos x="761" y="51"/>
                </a:cxn>
                <a:cxn ang="0">
                  <a:pos x="479" y="51"/>
                </a:cxn>
                <a:cxn ang="0">
                  <a:pos x="315" y="52"/>
                </a:cxn>
                <a:cxn ang="0">
                  <a:pos x="32" y="53"/>
                </a:cxn>
                <a:cxn ang="0">
                  <a:pos x="18" y="45"/>
                </a:cxn>
                <a:cxn ang="0">
                  <a:pos x="13" y="32"/>
                </a:cxn>
                <a:cxn ang="0">
                  <a:pos x="13" y="23"/>
                </a:cxn>
                <a:cxn ang="0">
                  <a:pos x="18" y="11"/>
                </a:cxn>
                <a:cxn ang="0">
                  <a:pos x="32" y="4"/>
                </a:cxn>
                <a:cxn ang="0">
                  <a:pos x="722" y="4"/>
                </a:cxn>
                <a:cxn ang="0">
                  <a:pos x="782" y="1"/>
                </a:cxn>
                <a:cxn ang="0">
                  <a:pos x="828" y="1"/>
                </a:cxn>
                <a:cxn ang="0">
                  <a:pos x="878" y="13"/>
                </a:cxn>
                <a:cxn ang="0">
                  <a:pos x="892" y="22"/>
                </a:cxn>
                <a:cxn ang="0">
                  <a:pos x="920" y="57"/>
                </a:cxn>
                <a:cxn ang="0">
                  <a:pos x="933" y="112"/>
                </a:cxn>
                <a:cxn ang="0">
                  <a:pos x="938" y="178"/>
                </a:cxn>
                <a:cxn ang="0">
                  <a:pos x="941" y="208"/>
                </a:cxn>
                <a:cxn ang="0">
                  <a:pos x="950" y="270"/>
                </a:cxn>
                <a:cxn ang="0">
                  <a:pos x="952" y="306"/>
                </a:cxn>
                <a:cxn ang="0">
                  <a:pos x="947" y="385"/>
                </a:cxn>
                <a:cxn ang="0">
                  <a:pos x="937" y="446"/>
                </a:cxn>
                <a:cxn ang="0">
                  <a:pos x="917" y="485"/>
                </a:cxn>
                <a:cxn ang="0">
                  <a:pos x="884" y="512"/>
                </a:cxn>
                <a:cxn ang="0">
                  <a:pos x="857" y="523"/>
                </a:cxn>
                <a:cxn ang="0">
                  <a:pos x="794" y="531"/>
                </a:cxn>
                <a:cxn ang="0">
                  <a:pos x="738" y="533"/>
                </a:cxn>
              </a:cxnLst>
              <a:rect l="0" t="0" r="r" b="b"/>
              <a:pathLst>
                <a:path w="952" h="533">
                  <a:moveTo>
                    <a:pt x="738" y="533"/>
                  </a:moveTo>
                  <a:lnTo>
                    <a:pt x="738" y="533"/>
                  </a:lnTo>
                  <a:lnTo>
                    <a:pt x="712" y="532"/>
                  </a:lnTo>
                  <a:lnTo>
                    <a:pt x="712" y="532"/>
                  </a:lnTo>
                  <a:lnTo>
                    <a:pt x="686" y="531"/>
                  </a:lnTo>
                  <a:lnTo>
                    <a:pt x="641" y="529"/>
                  </a:lnTo>
                  <a:lnTo>
                    <a:pt x="499" y="529"/>
                  </a:lnTo>
                  <a:lnTo>
                    <a:pt x="499" y="529"/>
                  </a:lnTo>
                  <a:lnTo>
                    <a:pt x="98" y="529"/>
                  </a:lnTo>
                  <a:lnTo>
                    <a:pt x="98" y="529"/>
                  </a:lnTo>
                  <a:lnTo>
                    <a:pt x="25" y="531"/>
                  </a:lnTo>
                  <a:lnTo>
                    <a:pt x="25" y="531"/>
                  </a:lnTo>
                  <a:lnTo>
                    <a:pt x="18" y="529"/>
                  </a:lnTo>
                  <a:lnTo>
                    <a:pt x="13" y="528"/>
                  </a:lnTo>
                  <a:lnTo>
                    <a:pt x="9" y="525"/>
                  </a:lnTo>
                  <a:lnTo>
                    <a:pt x="7" y="523"/>
                  </a:lnTo>
                  <a:lnTo>
                    <a:pt x="3" y="519"/>
                  </a:lnTo>
                  <a:lnTo>
                    <a:pt x="1" y="515"/>
                  </a:lnTo>
                  <a:lnTo>
                    <a:pt x="0" y="510"/>
                  </a:lnTo>
                  <a:lnTo>
                    <a:pt x="0" y="506"/>
                  </a:lnTo>
                  <a:lnTo>
                    <a:pt x="0" y="506"/>
                  </a:lnTo>
                  <a:lnTo>
                    <a:pt x="0" y="501"/>
                  </a:lnTo>
                  <a:lnTo>
                    <a:pt x="1" y="497"/>
                  </a:lnTo>
                  <a:lnTo>
                    <a:pt x="3" y="491"/>
                  </a:lnTo>
                  <a:lnTo>
                    <a:pt x="7" y="487"/>
                  </a:lnTo>
                  <a:lnTo>
                    <a:pt x="9" y="485"/>
                  </a:lnTo>
                  <a:lnTo>
                    <a:pt x="13" y="482"/>
                  </a:lnTo>
                  <a:lnTo>
                    <a:pt x="18" y="481"/>
                  </a:lnTo>
                  <a:lnTo>
                    <a:pt x="25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710" y="481"/>
                  </a:lnTo>
                  <a:lnTo>
                    <a:pt x="710" y="481"/>
                  </a:lnTo>
                  <a:lnTo>
                    <a:pt x="752" y="482"/>
                  </a:lnTo>
                  <a:lnTo>
                    <a:pt x="752" y="482"/>
                  </a:lnTo>
                  <a:lnTo>
                    <a:pt x="769" y="482"/>
                  </a:lnTo>
                  <a:lnTo>
                    <a:pt x="785" y="481"/>
                  </a:lnTo>
                  <a:lnTo>
                    <a:pt x="799" y="480"/>
                  </a:lnTo>
                  <a:lnTo>
                    <a:pt x="814" y="477"/>
                  </a:lnTo>
                  <a:lnTo>
                    <a:pt x="814" y="477"/>
                  </a:lnTo>
                  <a:lnTo>
                    <a:pt x="832" y="473"/>
                  </a:lnTo>
                  <a:lnTo>
                    <a:pt x="832" y="473"/>
                  </a:lnTo>
                  <a:lnTo>
                    <a:pt x="853" y="469"/>
                  </a:lnTo>
                  <a:lnTo>
                    <a:pt x="862" y="467"/>
                  </a:lnTo>
                  <a:lnTo>
                    <a:pt x="870" y="463"/>
                  </a:lnTo>
                  <a:lnTo>
                    <a:pt x="878" y="459"/>
                  </a:lnTo>
                  <a:lnTo>
                    <a:pt x="883" y="452"/>
                  </a:lnTo>
                  <a:lnTo>
                    <a:pt x="887" y="443"/>
                  </a:lnTo>
                  <a:lnTo>
                    <a:pt x="890" y="434"/>
                  </a:lnTo>
                  <a:lnTo>
                    <a:pt x="890" y="434"/>
                  </a:lnTo>
                  <a:lnTo>
                    <a:pt x="895" y="388"/>
                  </a:lnTo>
                  <a:lnTo>
                    <a:pt x="895" y="388"/>
                  </a:lnTo>
                  <a:lnTo>
                    <a:pt x="900" y="344"/>
                  </a:lnTo>
                  <a:lnTo>
                    <a:pt x="901" y="321"/>
                  </a:lnTo>
                  <a:lnTo>
                    <a:pt x="901" y="298"/>
                  </a:lnTo>
                  <a:lnTo>
                    <a:pt x="901" y="298"/>
                  </a:lnTo>
                  <a:lnTo>
                    <a:pt x="901" y="289"/>
                  </a:lnTo>
                  <a:lnTo>
                    <a:pt x="900" y="280"/>
                  </a:lnTo>
                  <a:lnTo>
                    <a:pt x="896" y="260"/>
                  </a:lnTo>
                  <a:lnTo>
                    <a:pt x="896" y="260"/>
                  </a:lnTo>
                  <a:lnTo>
                    <a:pt x="894" y="246"/>
                  </a:lnTo>
                  <a:lnTo>
                    <a:pt x="891" y="232"/>
                  </a:lnTo>
                  <a:lnTo>
                    <a:pt x="891" y="232"/>
                  </a:lnTo>
                  <a:lnTo>
                    <a:pt x="888" y="198"/>
                  </a:lnTo>
                  <a:lnTo>
                    <a:pt x="888" y="164"/>
                  </a:lnTo>
                  <a:lnTo>
                    <a:pt x="888" y="164"/>
                  </a:lnTo>
                  <a:lnTo>
                    <a:pt x="887" y="149"/>
                  </a:lnTo>
                  <a:lnTo>
                    <a:pt x="886" y="132"/>
                  </a:lnTo>
                  <a:lnTo>
                    <a:pt x="880" y="102"/>
                  </a:lnTo>
                  <a:lnTo>
                    <a:pt x="880" y="102"/>
                  </a:lnTo>
                  <a:lnTo>
                    <a:pt x="878" y="90"/>
                  </a:lnTo>
                  <a:lnTo>
                    <a:pt x="875" y="81"/>
                  </a:lnTo>
                  <a:lnTo>
                    <a:pt x="871" y="73"/>
                  </a:lnTo>
                  <a:lnTo>
                    <a:pt x="866" y="66"/>
                  </a:lnTo>
                  <a:lnTo>
                    <a:pt x="860" y="61"/>
                  </a:lnTo>
                  <a:lnTo>
                    <a:pt x="852" y="57"/>
                  </a:lnTo>
                  <a:lnTo>
                    <a:pt x="843" y="55"/>
                  </a:lnTo>
                  <a:lnTo>
                    <a:pt x="833" y="53"/>
                  </a:lnTo>
                  <a:lnTo>
                    <a:pt x="833" y="53"/>
                  </a:lnTo>
                  <a:lnTo>
                    <a:pt x="803" y="52"/>
                  </a:lnTo>
                  <a:lnTo>
                    <a:pt x="761" y="51"/>
                  </a:lnTo>
                  <a:lnTo>
                    <a:pt x="637" y="49"/>
                  </a:lnTo>
                  <a:lnTo>
                    <a:pt x="637" y="49"/>
                  </a:lnTo>
                  <a:lnTo>
                    <a:pt x="479" y="51"/>
                  </a:lnTo>
                  <a:lnTo>
                    <a:pt x="326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2" y="53"/>
                  </a:lnTo>
                  <a:lnTo>
                    <a:pt x="26" y="51"/>
                  </a:lnTo>
                  <a:lnTo>
                    <a:pt x="22" y="48"/>
                  </a:lnTo>
                  <a:lnTo>
                    <a:pt x="18" y="45"/>
                  </a:lnTo>
                  <a:lnTo>
                    <a:pt x="16" y="42"/>
                  </a:lnTo>
                  <a:lnTo>
                    <a:pt x="15" y="38"/>
                  </a:lnTo>
                  <a:lnTo>
                    <a:pt x="13" y="32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3"/>
                  </a:lnTo>
                  <a:lnTo>
                    <a:pt x="15" y="19"/>
                  </a:lnTo>
                  <a:lnTo>
                    <a:pt x="16" y="15"/>
                  </a:lnTo>
                  <a:lnTo>
                    <a:pt x="18" y="11"/>
                  </a:lnTo>
                  <a:lnTo>
                    <a:pt x="22" y="8"/>
                  </a:lnTo>
                  <a:lnTo>
                    <a:pt x="26" y="5"/>
                  </a:lnTo>
                  <a:lnTo>
                    <a:pt x="32" y="4"/>
                  </a:lnTo>
                  <a:lnTo>
                    <a:pt x="37" y="4"/>
                  </a:lnTo>
                  <a:lnTo>
                    <a:pt x="722" y="4"/>
                  </a:lnTo>
                  <a:lnTo>
                    <a:pt x="722" y="4"/>
                  </a:lnTo>
                  <a:lnTo>
                    <a:pt x="759" y="2"/>
                  </a:lnTo>
                  <a:lnTo>
                    <a:pt x="759" y="2"/>
                  </a:lnTo>
                  <a:lnTo>
                    <a:pt x="782" y="1"/>
                  </a:lnTo>
                  <a:lnTo>
                    <a:pt x="806" y="0"/>
                  </a:lnTo>
                  <a:lnTo>
                    <a:pt x="806" y="0"/>
                  </a:lnTo>
                  <a:lnTo>
                    <a:pt x="828" y="1"/>
                  </a:lnTo>
                  <a:lnTo>
                    <a:pt x="846" y="2"/>
                  </a:lnTo>
                  <a:lnTo>
                    <a:pt x="863" y="8"/>
                  </a:lnTo>
                  <a:lnTo>
                    <a:pt x="878" y="13"/>
                  </a:lnTo>
                  <a:lnTo>
                    <a:pt x="878" y="13"/>
                  </a:lnTo>
                  <a:lnTo>
                    <a:pt x="886" y="17"/>
                  </a:lnTo>
                  <a:lnTo>
                    <a:pt x="892" y="22"/>
                  </a:lnTo>
                  <a:lnTo>
                    <a:pt x="904" y="32"/>
                  </a:lnTo>
                  <a:lnTo>
                    <a:pt x="912" y="44"/>
                  </a:lnTo>
                  <a:lnTo>
                    <a:pt x="920" y="57"/>
                  </a:lnTo>
                  <a:lnTo>
                    <a:pt x="925" y="70"/>
                  </a:lnTo>
                  <a:lnTo>
                    <a:pt x="928" y="85"/>
                  </a:lnTo>
                  <a:lnTo>
                    <a:pt x="933" y="112"/>
                  </a:lnTo>
                  <a:lnTo>
                    <a:pt x="933" y="112"/>
                  </a:lnTo>
                  <a:lnTo>
                    <a:pt x="937" y="144"/>
                  </a:lnTo>
                  <a:lnTo>
                    <a:pt x="938" y="178"/>
                  </a:lnTo>
                  <a:lnTo>
                    <a:pt x="938" y="178"/>
                  </a:lnTo>
                  <a:lnTo>
                    <a:pt x="939" y="193"/>
                  </a:lnTo>
                  <a:lnTo>
                    <a:pt x="941" y="208"/>
                  </a:lnTo>
                  <a:lnTo>
                    <a:pt x="945" y="239"/>
                  </a:lnTo>
                  <a:lnTo>
                    <a:pt x="945" y="239"/>
                  </a:lnTo>
                  <a:lnTo>
                    <a:pt x="950" y="270"/>
                  </a:lnTo>
                  <a:lnTo>
                    <a:pt x="950" y="270"/>
                  </a:lnTo>
                  <a:lnTo>
                    <a:pt x="951" y="287"/>
                  </a:lnTo>
                  <a:lnTo>
                    <a:pt x="952" y="306"/>
                  </a:lnTo>
                  <a:lnTo>
                    <a:pt x="952" y="324"/>
                  </a:lnTo>
                  <a:lnTo>
                    <a:pt x="951" y="344"/>
                  </a:lnTo>
                  <a:lnTo>
                    <a:pt x="947" y="385"/>
                  </a:lnTo>
                  <a:lnTo>
                    <a:pt x="941" y="430"/>
                  </a:lnTo>
                  <a:lnTo>
                    <a:pt x="941" y="430"/>
                  </a:lnTo>
                  <a:lnTo>
                    <a:pt x="937" y="446"/>
                  </a:lnTo>
                  <a:lnTo>
                    <a:pt x="931" y="460"/>
                  </a:lnTo>
                  <a:lnTo>
                    <a:pt x="925" y="473"/>
                  </a:lnTo>
                  <a:lnTo>
                    <a:pt x="917" y="485"/>
                  </a:lnTo>
                  <a:lnTo>
                    <a:pt x="908" y="495"/>
                  </a:lnTo>
                  <a:lnTo>
                    <a:pt x="897" y="504"/>
                  </a:lnTo>
                  <a:lnTo>
                    <a:pt x="884" y="512"/>
                  </a:lnTo>
                  <a:lnTo>
                    <a:pt x="870" y="519"/>
                  </a:lnTo>
                  <a:lnTo>
                    <a:pt x="870" y="519"/>
                  </a:lnTo>
                  <a:lnTo>
                    <a:pt x="857" y="523"/>
                  </a:lnTo>
                  <a:lnTo>
                    <a:pt x="843" y="525"/>
                  </a:lnTo>
                  <a:lnTo>
                    <a:pt x="814" y="528"/>
                  </a:lnTo>
                  <a:lnTo>
                    <a:pt x="794" y="531"/>
                  </a:lnTo>
                  <a:lnTo>
                    <a:pt x="794" y="531"/>
                  </a:lnTo>
                  <a:lnTo>
                    <a:pt x="767" y="532"/>
                  </a:lnTo>
                  <a:lnTo>
                    <a:pt x="738" y="533"/>
                  </a:lnTo>
                  <a:lnTo>
                    <a:pt x="738" y="53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3" name="Freeform 555"/>
            <p:cNvSpPr/>
            <p:nvPr/>
          </p:nvSpPr>
          <p:spPr bwMode="auto">
            <a:xfrm>
              <a:off x="2085976" y="2305050"/>
              <a:ext cx="252413" cy="203200"/>
            </a:xfrm>
            <a:custGeom>
              <a:avLst/>
              <a:gdLst/>
              <a:ahLst/>
              <a:cxnLst>
                <a:cxn ang="0">
                  <a:pos x="20" y="510"/>
                </a:cxn>
                <a:cxn ang="0">
                  <a:pos x="3" y="497"/>
                </a:cxn>
                <a:cxn ang="0">
                  <a:pos x="0" y="485"/>
                </a:cxn>
                <a:cxn ang="0">
                  <a:pos x="5" y="475"/>
                </a:cxn>
                <a:cxn ang="0">
                  <a:pos x="50" y="407"/>
                </a:cxn>
                <a:cxn ang="0">
                  <a:pos x="123" y="305"/>
                </a:cxn>
                <a:cxn ang="0">
                  <a:pos x="156" y="267"/>
                </a:cxn>
                <a:cxn ang="0">
                  <a:pos x="225" y="192"/>
                </a:cxn>
                <a:cxn ang="0">
                  <a:pos x="271" y="135"/>
                </a:cxn>
                <a:cxn ang="0">
                  <a:pos x="306" y="90"/>
                </a:cxn>
                <a:cxn ang="0">
                  <a:pos x="346" y="53"/>
                </a:cxn>
                <a:cxn ang="0">
                  <a:pos x="381" y="31"/>
                </a:cxn>
                <a:cxn ang="0">
                  <a:pos x="441" y="8"/>
                </a:cxn>
                <a:cxn ang="0">
                  <a:pos x="505" y="0"/>
                </a:cxn>
                <a:cxn ang="0">
                  <a:pos x="544" y="4"/>
                </a:cxn>
                <a:cxn ang="0">
                  <a:pos x="581" y="15"/>
                </a:cxn>
                <a:cxn ang="0">
                  <a:pos x="611" y="36"/>
                </a:cxn>
                <a:cxn ang="0">
                  <a:pos x="628" y="68"/>
                </a:cxn>
                <a:cxn ang="0">
                  <a:pos x="636" y="118"/>
                </a:cxn>
                <a:cxn ang="0">
                  <a:pos x="633" y="196"/>
                </a:cxn>
                <a:cxn ang="0">
                  <a:pos x="631" y="240"/>
                </a:cxn>
                <a:cxn ang="0">
                  <a:pos x="628" y="251"/>
                </a:cxn>
                <a:cxn ang="0">
                  <a:pos x="619" y="261"/>
                </a:cxn>
                <a:cxn ang="0">
                  <a:pos x="606" y="265"/>
                </a:cxn>
                <a:cxn ang="0">
                  <a:pos x="597" y="263"/>
                </a:cxn>
                <a:cxn ang="0">
                  <a:pos x="585" y="255"/>
                </a:cxn>
                <a:cxn ang="0">
                  <a:pos x="581" y="240"/>
                </a:cxn>
                <a:cxn ang="0">
                  <a:pos x="584" y="196"/>
                </a:cxn>
                <a:cxn ang="0">
                  <a:pos x="586" y="148"/>
                </a:cxn>
                <a:cxn ang="0">
                  <a:pos x="582" y="103"/>
                </a:cxn>
                <a:cxn ang="0">
                  <a:pos x="571" y="76"/>
                </a:cxn>
                <a:cxn ang="0">
                  <a:pos x="547" y="57"/>
                </a:cxn>
                <a:cxn ang="0">
                  <a:pos x="523" y="52"/>
                </a:cxn>
                <a:cxn ang="0">
                  <a:pos x="491" y="52"/>
                </a:cxn>
                <a:cxn ang="0">
                  <a:pos x="452" y="57"/>
                </a:cxn>
                <a:cxn ang="0">
                  <a:pos x="401" y="77"/>
                </a:cxn>
                <a:cxn ang="0">
                  <a:pos x="373" y="95"/>
                </a:cxn>
                <a:cxn ang="0">
                  <a:pos x="336" y="137"/>
                </a:cxn>
                <a:cxn ang="0">
                  <a:pos x="321" y="157"/>
                </a:cxn>
                <a:cxn ang="0">
                  <a:pos x="225" y="265"/>
                </a:cxn>
                <a:cxn ang="0">
                  <a:pos x="147" y="353"/>
                </a:cxn>
                <a:cxn ang="0">
                  <a:pos x="91" y="435"/>
                </a:cxn>
                <a:cxn ang="0">
                  <a:pos x="47" y="501"/>
                </a:cxn>
                <a:cxn ang="0">
                  <a:pos x="38" y="509"/>
                </a:cxn>
                <a:cxn ang="0">
                  <a:pos x="26" y="511"/>
                </a:cxn>
              </a:cxnLst>
              <a:rect l="0" t="0" r="r" b="b"/>
              <a:pathLst>
                <a:path w="637" h="511">
                  <a:moveTo>
                    <a:pt x="26" y="511"/>
                  </a:moveTo>
                  <a:lnTo>
                    <a:pt x="26" y="511"/>
                  </a:lnTo>
                  <a:lnTo>
                    <a:pt x="20" y="510"/>
                  </a:lnTo>
                  <a:lnTo>
                    <a:pt x="12" y="507"/>
                  </a:lnTo>
                  <a:lnTo>
                    <a:pt x="7" y="503"/>
                  </a:lnTo>
                  <a:lnTo>
                    <a:pt x="3" y="497"/>
                  </a:lnTo>
                  <a:lnTo>
                    <a:pt x="3" y="497"/>
                  </a:lnTo>
                  <a:lnTo>
                    <a:pt x="0" y="492"/>
                  </a:lnTo>
                  <a:lnTo>
                    <a:pt x="0" y="485"/>
                  </a:lnTo>
                  <a:lnTo>
                    <a:pt x="2" y="480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29" y="441"/>
                  </a:lnTo>
                  <a:lnTo>
                    <a:pt x="50" y="407"/>
                  </a:lnTo>
                  <a:lnTo>
                    <a:pt x="50" y="407"/>
                  </a:lnTo>
                  <a:lnTo>
                    <a:pt x="74" y="373"/>
                  </a:lnTo>
                  <a:lnTo>
                    <a:pt x="98" y="339"/>
                  </a:lnTo>
                  <a:lnTo>
                    <a:pt x="123" y="305"/>
                  </a:lnTo>
                  <a:lnTo>
                    <a:pt x="138" y="288"/>
                  </a:lnTo>
                  <a:lnTo>
                    <a:pt x="152" y="272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202" y="217"/>
                  </a:lnTo>
                  <a:lnTo>
                    <a:pt x="225" y="192"/>
                  </a:lnTo>
                  <a:lnTo>
                    <a:pt x="247" y="166"/>
                  </a:lnTo>
                  <a:lnTo>
                    <a:pt x="247" y="166"/>
                  </a:lnTo>
                  <a:lnTo>
                    <a:pt x="271" y="135"/>
                  </a:lnTo>
                  <a:lnTo>
                    <a:pt x="271" y="135"/>
                  </a:lnTo>
                  <a:lnTo>
                    <a:pt x="289" y="112"/>
                  </a:lnTo>
                  <a:lnTo>
                    <a:pt x="306" y="90"/>
                  </a:lnTo>
                  <a:lnTo>
                    <a:pt x="326" y="70"/>
                  </a:lnTo>
                  <a:lnTo>
                    <a:pt x="335" y="61"/>
                  </a:lnTo>
                  <a:lnTo>
                    <a:pt x="346" y="53"/>
                  </a:lnTo>
                  <a:lnTo>
                    <a:pt x="346" y="53"/>
                  </a:lnTo>
                  <a:lnTo>
                    <a:pt x="363" y="42"/>
                  </a:lnTo>
                  <a:lnTo>
                    <a:pt x="381" y="31"/>
                  </a:lnTo>
                  <a:lnTo>
                    <a:pt x="401" y="22"/>
                  </a:lnTo>
                  <a:lnTo>
                    <a:pt x="421" y="14"/>
                  </a:lnTo>
                  <a:lnTo>
                    <a:pt x="441" y="8"/>
                  </a:lnTo>
                  <a:lnTo>
                    <a:pt x="463" y="4"/>
                  </a:lnTo>
                  <a:lnTo>
                    <a:pt x="484" y="1"/>
                  </a:lnTo>
                  <a:lnTo>
                    <a:pt x="505" y="0"/>
                  </a:lnTo>
                  <a:lnTo>
                    <a:pt x="505" y="0"/>
                  </a:lnTo>
                  <a:lnTo>
                    <a:pt x="525" y="1"/>
                  </a:lnTo>
                  <a:lnTo>
                    <a:pt x="544" y="4"/>
                  </a:lnTo>
                  <a:lnTo>
                    <a:pt x="564" y="8"/>
                  </a:lnTo>
                  <a:lnTo>
                    <a:pt x="581" y="15"/>
                  </a:lnTo>
                  <a:lnTo>
                    <a:pt x="581" y="15"/>
                  </a:lnTo>
                  <a:lnTo>
                    <a:pt x="593" y="21"/>
                  </a:lnTo>
                  <a:lnTo>
                    <a:pt x="602" y="29"/>
                  </a:lnTo>
                  <a:lnTo>
                    <a:pt x="611" y="36"/>
                  </a:lnTo>
                  <a:lnTo>
                    <a:pt x="618" y="47"/>
                  </a:lnTo>
                  <a:lnTo>
                    <a:pt x="623" y="57"/>
                  </a:lnTo>
                  <a:lnTo>
                    <a:pt x="628" y="68"/>
                  </a:lnTo>
                  <a:lnTo>
                    <a:pt x="631" y="80"/>
                  </a:lnTo>
                  <a:lnTo>
                    <a:pt x="633" y="93"/>
                  </a:lnTo>
                  <a:lnTo>
                    <a:pt x="636" y="118"/>
                  </a:lnTo>
                  <a:lnTo>
                    <a:pt x="637" y="145"/>
                  </a:lnTo>
                  <a:lnTo>
                    <a:pt x="636" y="171"/>
                  </a:lnTo>
                  <a:lnTo>
                    <a:pt x="633" y="196"/>
                  </a:lnTo>
                  <a:lnTo>
                    <a:pt x="633" y="196"/>
                  </a:lnTo>
                  <a:lnTo>
                    <a:pt x="632" y="220"/>
                  </a:lnTo>
                  <a:lnTo>
                    <a:pt x="631" y="240"/>
                  </a:lnTo>
                  <a:lnTo>
                    <a:pt x="631" y="240"/>
                  </a:lnTo>
                  <a:lnTo>
                    <a:pt x="629" y="246"/>
                  </a:lnTo>
                  <a:lnTo>
                    <a:pt x="628" y="251"/>
                  </a:lnTo>
                  <a:lnTo>
                    <a:pt x="626" y="255"/>
                  </a:lnTo>
                  <a:lnTo>
                    <a:pt x="623" y="259"/>
                  </a:lnTo>
                  <a:lnTo>
                    <a:pt x="619" y="261"/>
                  </a:lnTo>
                  <a:lnTo>
                    <a:pt x="615" y="263"/>
                  </a:lnTo>
                  <a:lnTo>
                    <a:pt x="610" y="264"/>
                  </a:lnTo>
                  <a:lnTo>
                    <a:pt x="606" y="265"/>
                  </a:lnTo>
                  <a:lnTo>
                    <a:pt x="606" y="265"/>
                  </a:lnTo>
                  <a:lnTo>
                    <a:pt x="601" y="264"/>
                  </a:lnTo>
                  <a:lnTo>
                    <a:pt x="597" y="263"/>
                  </a:lnTo>
                  <a:lnTo>
                    <a:pt x="593" y="261"/>
                  </a:lnTo>
                  <a:lnTo>
                    <a:pt x="589" y="259"/>
                  </a:lnTo>
                  <a:lnTo>
                    <a:pt x="585" y="255"/>
                  </a:lnTo>
                  <a:lnTo>
                    <a:pt x="582" y="251"/>
                  </a:lnTo>
                  <a:lnTo>
                    <a:pt x="581" y="246"/>
                  </a:lnTo>
                  <a:lnTo>
                    <a:pt x="581" y="240"/>
                  </a:lnTo>
                  <a:lnTo>
                    <a:pt x="581" y="240"/>
                  </a:lnTo>
                  <a:lnTo>
                    <a:pt x="581" y="220"/>
                  </a:lnTo>
                  <a:lnTo>
                    <a:pt x="584" y="196"/>
                  </a:lnTo>
                  <a:lnTo>
                    <a:pt x="584" y="196"/>
                  </a:lnTo>
                  <a:lnTo>
                    <a:pt x="585" y="172"/>
                  </a:lnTo>
                  <a:lnTo>
                    <a:pt x="586" y="148"/>
                  </a:lnTo>
                  <a:lnTo>
                    <a:pt x="585" y="124"/>
                  </a:lnTo>
                  <a:lnTo>
                    <a:pt x="584" y="114"/>
                  </a:lnTo>
                  <a:lnTo>
                    <a:pt x="582" y="103"/>
                  </a:lnTo>
                  <a:lnTo>
                    <a:pt x="580" y="93"/>
                  </a:lnTo>
                  <a:lnTo>
                    <a:pt x="576" y="84"/>
                  </a:lnTo>
                  <a:lnTo>
                    <a:pt x="571" y="76"/>
                  </a:lnTo>
                  <a:lnTo>
                    <a:pt x="564" y="68"/>
                  </a:lnTo>
                  <a:lnTo>
                    <a:pt x="556" y="63"/>
                  </a:lnTo>
                  <a:lnTo>
                    <a:pt x="547" y="57"/>
                  </a:lnTo>
                  <a:lnTo>
                    <a:pt x="537" y="55"/>
                  </a:lnTo>
                  <a:lnTo>
                    <a:pt x="523" y="52"/>
                  </a:lnTo>
                  <a:lnTo>
                    <a:pt x="523" y="52"/>
                  </a:lnTo>
                  <a:lnTo>
                    <a:pt x="504" y="52"/>
                  </a:lnTo>
                  <a:lnTo>
                    <a:pt x="504" y="52"/>
                  </a:lnTo>
                  <a:lnTo>
                    <a:pt x="491" y="52"/>
                  </a:lnTo>
                  <a:lnTo>
                    <a:pt x="478" y="53"/>
                  </a:lnTo>
                  <a:lnTo>
                    <a:pt x="465" y="55"/>
                  </a:lnTo>
                  <a:lnTo>
                    <a:pt x="452" y="57"/>
                  </a:lnTo>
                  <a:lnTo>
                    <a:pt x="425" y="65"/>
                  </a:lnTo>
                  <a:lnTo>
                    <a:pt x="401" y="77"/>
                  </a:lnTo>
                  <a:lnTo>
                    <a:pt x="401" y="77"/>
                  </a:lnTo>
                  <a:lnTo>
                    <a:pt x="391" y="82"/>
                  </a:lnTo>
                  <a:lnTo>
                    <a:pt x="382" y="89"/>
                  </a:lnTo>
                  <a:lnTo>
                    <a:pt x="373" y="95"/>
                  </a:lnTo>
                  <a:lnTo>
                    <a:pt x="365" y="103"/>
                  </a:lnTo>
                  <a:lnTo>
                    <a:pt x="351" y="120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21" y="157"/>
                  </a:lnTo>
                  <a:lnTo>
                    <a:pt x="321" y="157"/>
                  </a:lnTo>
                  <a:lnTo>
                    <a:pt x="274" y="212"/>
                  </a:lnTo>
                  <a:lnTo>
                    <a:pt x="225" y="265"/>
                  </a:lnTo>
                  <a:lnTo>
                    <a:pt x="225" y="265"/>
                  </a:lnTo>
                  <a:lnTo>
                    <a:pt x="168" y="328"/>
                  </a:lnTo>
                  <a:lnTo>
                    <a:pt x="168" y="328"/>
                  </a:lnTo>
                  <a:lnTo>
                    <a:pt x="147" y="353"/>
                  </a:lnTo>
                  <a:lnTo>
                    <a:pt x="127" y="380"/>
                  </a:lnTo>
                  <a:lnTo>
                    <a:pt x="109" y="408"/>
                  </a:lnTo>
                  <a:lnTo>
                    <a:pt x="91" y="435"/>
                  </a:lnTo>
                  <a:lnTo>
                    <a:pt x="91" y="435"/>
                  </a:lnTo>
                  <a:lnTo>
                    <a:pt x="70" y="468"/>
                  </a:lnTo>
                  <a:lnTo>
                    <a:pt x="47" y="501"/>
                  </a:lnTo>
                  <a:lnTo>
                    <a:pt x="47" y="501"/>
                  </a:lnTo>
                  <a:lnTo>
                    <a:pt x="43" y="505"/>
                  </a:lnTo>
                  <a:lnTo>
                    <a:pt x="38" y="509"/>
                  </a:lnTo>
                  <a:lnTo>
                    <a:pt x="33" y="511"/>
                  </a:lnTo>
                  <a:lnTo>
                    <a:pt x="26" y="511"/>
                  </a:lnTo>
                  <a:lnTo>
                    <a:pt x="26" y="51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4" name="Freeform 556"/>
            <p:cNvSpPr/>
            <p:nvPr/>
          </p:nvSpPr>
          <p:spPr bwMode="auto">
            <a:xfrm>
              <a:off x="2084388" y="2492375"/>
              <a:ext cx="250825" cy="215900"/>
            </a:xfrm>
            <a:custGeom>
              <a:avLst/>
              <a:gdLst/>
              <a:ahLst/>
              <a:cxnLst>
                <a:cxn ang="0">
                  <a:pos x="440" y="545"/>
                </a:cxn>
                <a:cxn ang="0">
                  <a:pos x="384" y="528"/>
                </a:cxn>
                <a:cxn ang="0">
                  <a:pos x="334" y="492"/>
                </a:cxn>
                <a:cxn ang="0">
                  <a:pos x="303" y="456"/>
                </a:cxn>
                <a:cxn ang="0">
                  <a:pos x="259" y="396"/>
                </a:cxn>
                <a:cxn ang="0">
                  <a:pos x="220" y="341"/>
                </a:cxn>
                <a:cxn ang="0">
                  <a:pos x="190" y="301"/>
                </a:cxn>
                <a:cxn ang="0">
                  <a:pos x="168" y="277"/>
                </a:cxn>
                <a:cxn ang="0">
                  <a:pos x="155" y="259"/>
                </a:cxn>
                <a:cxn ang="0">
                  <a:pos x="143" y="237"/>
                </a:cxn>
                <a:cxn ang="0">
                  <a:pos x="113" y="197"/>
                </a:cxn>
                <a:cxn ang="0">
                  <a:pos x="68" y="141"/>
                </a:cxn>
                <a:cxn ang="0">
                  <a:pos x="51" y="122"/>
                </a:cxn>
                <a:cxn ang="0">
                  <a:pos x="33" y="99"/>
                </a:cxn>
                <a:cxn ang="0">
                  <a:pos x="12" y="65"/>
                </a:cxn>
                <a:cxn ang="0">
                  <a:pos x="0" y="25"/>
                </a:cxn>
                <a:cxn ang="0">
                  <a:pos x="2" y="14"/>
                </a:cxn>
                <a:cxn ang="0">
                  <a:pos x="7" y="6"/>
                </a:cxn>
                <a:cxn ang="0">
                  <a:pos x="20" y="0"/>
                </a:cxn>
                <a:cxn ang="0">
                  <a:pos x="33" y="1"/>
                </a:cxn>
                <a:cxn ang="0">
                  <a:pos x="45" y="9"/>
                </a:cxn>
                <a:cxn ang="0">
                  <a:pos x="51" y="23"/>
                </a:cxn>
                <a:cxn ang="0">
                  <a:pos x="57" y="46"/>
                </a:cxn>
                <a:cxn ang="0">
                  <a:pos x="85" y="86"/>
                </a:cxn>
                <a:cxn ang="0">
                  <a:pos x="114" y="118"/>
                </a:cxn>
                <a:cxn ang="0">
                  <a:pos x="146" y="158"/>
                </a:cxn>
                <a:cxn ang="0">
                  <a:pos x="170" y="191"/>
                </a:cxn>
                <a:cxn ang="0">
                  <a:pos x="186" y="209"/>
                </a:cxn>
                <a:cxn ang="0">
                  <a:pos x="206" y="237"/>
                </a:cxn>
                <a:cxn ang="0">
                  <a:pos x="231" y="271"/>
                </a:cxn>
                <a:cxn ang="0">
                  <a:pos x="257" y="301"/>
                </a:cxn>
                <a:cxn ang="0">
                  <a:pos x="293" y="357"/>
                </a:cxn>
                <a:cxn ang="0">
                  <a:pos x="316" y="388"/>
                </a:cxn>
                <a:cxn ang="0">
                  <a:pos x="331" y="417"/>
                </a:cxn>
                <a:cxn ang="0">
                  <a:pos x="344" y="431"/>
                </a:cxn>
                <a:cxn ang="0">
                  <a:pos x="372" y="460"/>
                </a:cxn>
                <a:cxn ang="0">
                  <a:pos x="390" y="476"/>
                </a:cxn>
                <a:cxn ang="0">
                  <a:pos x="420" y="492"/>
                </a:cxn>
                <a:cxn ang="0">
                  <a:pos x="456" y="497"/>
                </a:cxn>
                <a:cxn ang="0">
                  <a:pos x="487" y="493"/>
                </a:cxn>
                <a:cxn ang="0">
                  <a:pos x="516" y="480"/>
                </a:cxn>
                <a:cxn ang="0">
                  <a:pos x="537" y="467"/>
                </a:cxn>
                <a:cxn ang="0">
                  <a:pos x="565" y="438"/>
                </a:cxn>
                <a:cxn ang="0">
                  <a:pos x="571" y="424"/>
                </a:cxn>
                <a:cxn ang="0">
                  <a:pos x="577" y="396"/>
                </a:cxn>
                <a:cxn ang="0">
                  <a:pos x="581" y="371"/>
                </a:cxn>
                <a:cxn ang="0">
                  <a:pos x="581" y="290"/>
                </a:cxn>
                <a:cxn ang="0">
                  <a:pos x="580" y="250"/>
                </a:cxn>
                <a:cxn ang="0">
                  <a:pos x="584" y="237"/>
                </a:cxn>
                <a:cxn ang="0">
                  <a:pos x="590" y="229"/>
                </a:cxn>
                <a:cxn ang="0">
                  <a:pos x="605" y="225"/>
                </a:cxn>
                <a:cxn ang="0">
                  <a:pos x="614" y="226"/>
                </a:cxn>
                <a:cxn ang="0">
                  <a:pos x="626" y="235"/>
                </a:cxn>
                <a:cxn ang="0">
                  <a:pos x="631" y="250"/>
                </a:cxn>
                <a:cxn ang="0">
                  <a:pos x="631" y="285"/>
                </a:cxn>
                <a:cxn ang="0">
                  <a:pos x="631" y="378"/>
                </a:cxn>
                <a:cxn ang="0">
                  <a:pos x="623" y="424"/>
                </a:cxn>
                <a:cxn ang="0">
                  <a:pos x="607" y="464"/>
                </a:cxn>
                <a:cxn ang="0">
                  <a:pos x="579" y="499"/>
                </a:cxn>
                <a:cxn ang="0">
                  <a:pos x="554" y="518"/>
                </a:cxn>
                <a:cxn ang="0">
                  <a:pos x="514" y="536"/>
                </a:cxn>
                <a:cxn ang="0">
                  <a:pos x="473" y="545"/>
                </a:cxn>
              </a:cxnLst>
              <a:rect l="0" t="0" r="r" b="b"/>
              <a:pathLst>
                <a:path w="632" h="545">
                  <a:moveTo>
                    <a:pt x="459" y="545"/>
                  </a:moveTo>
                  <a:lnTo>
                    <a:pt x="459" y="545"/>
                  </a:lnTo>
                  <a:lnTo>
                    <a:pt x="440" y="545"/>
                  </a:lnTo>
                  <a:lnTo>
                    <a:pt x="420" y="541"/>
                  </a:lnTo>
                  <a:lnTo>
                    <a:pt x="402" y="536"/>
                  </a:lnTo>
                  <a:lnTo>
                    <a:pt x="384" y="528"/>
                  </a:lnTo>
                  <a:lnTo>
                    <a:pt x="365" y="518"/>
                  </a:lnTo>
                  <a:lnTo>
                    <a:pt x="350" y="506"/>
                  </a:lnTo>
                  <a:lnTo>
                    <a:pt x="334" y="492"/>
                  </a:lnTo>
                  <a:lnTo>
                    <a:pt x="318" y="476"/>
                  </a:lnTo>
                  <a:lnTo>
                    <a:pt x="318" y="476"/>
                  </a:lnTo>
                  <a:lnTo>
                    <a:pt x="303" y="456"/>
                  </a:lnTo>
                  <a:lnTo>
                    <a:pt x="288" y="435"/>
                  </a:lnTo>
                  <a:lnTo>
                    <a:pt x="259" y="396"/>
                  </a:lnTo>
                  <a:lnTo>
                    <a:pt x="259" y="396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20" y="341"/>
                  </a:lnTo>
                  <a:lnTo>
                    <a:pt x="220" y="341"/>
                  </a:lnTo>
                  <a:lnTo>
                    <a:pt x="200" y="314"/>
                  </a:lnTo>
                  <a:lnTo>
                    <a:pt x="190" y="301"/>
                  </a:lnTo>
                  <a:lnTo>
                    <a:pt x="180" y="289"/>
                  </a:lnTo>
                  <a:lnTo>
                    <a:pt x="180" y="289"/>
                  </a:lnTo>
                  <a:lnTo>
                    <a:pt x="168" y="277"/>
                  </a:lnTo>
                  <a:lnTo>
                    <a:pt x="160" y="267"/>
                  </a:lnTo>
                  <a:lnTo>
                    <a:pt x="160" y="267"/>
                  </a:lnTo>
                  <a:lnTo>
                    <a:pt x="155" y="259"/>
                  </a:lnTo>
                  <a:lnTo>
                    <a:pt x="149" y="248"/>
                  </a:lnTo>
                  <a:lnTo>
                    <a:pt x="149" y="248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27" y="218"/>
                  </a:lnTo>
                  <a:lnTo>
                    <a:pt x="113" y="197"/>
                  </a:lnTo>
                  <a:lnTo>
                    <a:pt x="113" y="197"/>
                  </a:lnTo>
                  <a:lnTo>
                    <a:pt x="91" y="169"/>
                  </a:lnTo>
                  <a:lnTo>
                    <a:pt x="68" y="141"/>
                  </a:lnTo>
                  <a:lnTo>
                    <a:pt x="63" y="135"/>
                  </a:lnTo>
                  <a:lnTo>
                    <a:pt x="63" y="135"/>
                  </a:lnTo>
                  <a:lnTo>
                    <a:pt x="51" y="122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33" y="99"/>
                  </a:lnTo>
                  <a:lnTo>
                    <a:pt x="25" y="89"/>
                  </a:lnTo>
                  <a:lnTo>
                    <a:pt x="19" y="77"/>
                  </a:lnTo>
                  <a:lnTo>
                    <a:pt x="12" y="65"/>
                  </a:lnTo>
                  <a:lnTo>
                    <a:pt x="7" y="54"/>
                  </a:lnTo>
                  <a:lnTo>
                    <a:pt x="3" y="39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20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7" y="6"/>
                  </a:lnTo>
                  <a:lnTo>
                    <a:pt x="7" y="6"/>
                  </a:lnTo>
                  <a:lnTo>
                    <a:pt x="11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33" y="1"/>
                  </a:lnTo>
                  <a:lnTo>
                    <a:pt x="38" y="3"/>
                  </a:lnTo>
                  <a:lnTo>
                    <a:pt x="42" y="5"/>
                  </a:lnTo>
                  <a:lnTo>
                    <a:pt x="45" y="9"/>
                  </a:lnTo>
                  <a:lnTo>
                    <a:pt x="47" y="13"/>
                  </a:lnTo>
                  <a:lnTo>
                    <a:pt x="50" y="18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3" y="34"/>
                  </a:lnTo>
                  <a:lnTo>
                    <a:pt x="57" y="46"/>
                  </a:lnTo>
                  <a:lnTo>
                    <a:pt x="62" y="56"/>
                  </a:lnTo>
                  <a:lnTo>
                    <a:pt x="68" y="67"/>
                  </a:lnTo>
                  <a:lnTo>
                    <a:pt x="85" y="8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31" y="137"/>
                  </a:lnTo>
                  <a:lnTo>
                    <a:pt x="146" y="158"/>
                  </a:lnTo>
                  <a:lnTo>
                    <a:pt x="146" y="158"/>
                  </a:lnTo>
                  <a:lnTo>
                    <a:pt x="161" y="180"/>
                  </a:lnTo>
                  <a:lnTo>
                    <a:pt x="170" y="191"/>
                  </a:lnTo>
                  <a:lnTo>
                    <a:pt x="180" y="201"/>
                  </a:lnTo>
                  <a:lnTo>
                    <a:pt x="180" y="201"/>
                  </a:lnTo>
                  <a:lnTo>
                    <a:pt x="186" y="209"/>
                  </a:lnTo>
                  <a:lnTo>
                    <a:pt x="193" y="218"/>
                  </a:lnTo>
                  <a:lnTo>
                    <a:pt x="206" y="237"/>
                  </a:lnTo>
                  <a:lnTo>
                    <a:pt x="206" y="237"/>
                  </a:lnTo>
                  <a:lnTo>
                    <a:pt x="217" y="254"/>
                  </a:lnTo>
                  <a:lnTo>
                    <a:pt x="224" y="263"/>
                  </a:lnTo>
                  <a:lnTo>
                    <a:pt x="231" y="271"/>
                  </a:lnTo>
                  <a:lnTo>
                    <a:pt x="231" y="271"/>
                  </a:lnTo>
                  <a:lnTo>
                    <a:pt x="245" y="285"/>
                  </a:lnTo>
                  <a:lnTo>
                    <a:pt x="257" y="301"/>
                  </a:lnTo>
                  <a:lnTo>
                    <a:pt x="280" y="335"/>
                  </a:lnTo>
                  <a:lnTo>
                    <a:pt x="280" y="335"/>
                  </a:lnTo>
                  <a:lnTo>
                    <a:pt x="293" y="357"/>
                  </a:lnTo>
                  <a:lnTo>
                    <a:pt x="309" y="378"/>
                  </a:lnTo>
                  <a:lnTo>
                    <a:pt x="309" y="378"/>
                  </a:lnTo>
                  <a:lnTo>
                    <a:pt x="316" y="388"/>
                  </a:lnTo>
                  <a:lnTo>
                    <a:pt x="323" y="401"/>
                  </a:lnTo>
                  <a:lnTo>
                    <a:pt x="323" y="401"/>
                  </a:lnTo>
                  <a:lnTo>
                    <a:pt x="331" y="417"/>
                  </a:lnTo>
                  <a:lnTo>
                    <a:pt x="331" y="417"/>
                  </a:lnTo>
                  <a:lnTo>
                    <a:pt x="338" y="424"/>
                  </a:lnTo>
                  <a:lnTo>
                    <a:pt x="344" y="431"/>
                  </a:lnTo>
                  <a:lnTo>
                    <a:pt x="359" y="446"/>
                  </a:lnTo>
                  <a:lnTo>
                    <a:pt x="359" y="446"/>
                  </a:lnTo>
                  <a:lnTo>
                    <a:pt x="372" y="460"/>
                  </a:lnTo>
                  <a:lnTo>
                    <a:pt x="372" y="460"/>
                  </a:lnTo>
                  <a:lnTo>
                    <a:pt x="381" y="469"/>
                  </a:lnTo>
                  <a:lnTo>
                    <a:pt x="390" y="476"/>
                  </a:lnTo>
                  <a:lnTo>
                    <a:pt x="399" y="482"/>
                  </a:lnTo>
                  <a:lnTo>
                    <a:pt x="410" y="488"/>
                  </a:lnTo>
                  <a:lnTo>
                    <a:pt x="420" y="492"/>
                  </a:lnTo>
                  <a:lnTo>
                    <a:pt x="432" y="494"/>
                  </a:lnTo>
                  <a:lnTo>
                    <a:pt x="444" y="497"/>
                  </a:lnTo>
                  <a:lnTo>
                    <a:pt x="456" y="497"/>
                  </a:lnTo>
                  <a:lnTo>
                    <a:pt x="456" y="497"/>
                  </a:lnTo>
                  <a:lnTo>
                    <a:pt x="471" y="496"/>
                  </a:lnTo>
                  <a:lnTo>
                    <a:pt x="487" y="493"/>
                  </a:lnTo>
                  <a:lnTo>
                    <a:pt x="501" y="486"/>
                  </a:lnTo>
                  <a:lnTo>
                    <a:pt x="516" y="480"/>
                  </a:lnTo>
                  <a:lnTo>
                    <a:pt x="516" y="480"/>
                  </a:lnTo>
                  <a:lnTo>
                    <a:pt x="526" y="473"/>
                  </a:lnTo>
                  <a:lnTo>
                    <a:pt x="526" y="473"/>
                  </a:lnTo>
                  <a:lnTo>
                    <a:pt x="537" y="467"/>
                  </a:lnTo>
                  <a:lnTo>
                    <a:pt x="547" y="459"/>
                  </a:lnTo>
                  <a:lnTo>
                    <a:pt x="556" y="450"/>
                  </a:lnTo>
                  <a:lnTo>
                    <a:pt x="565" y="438"/>
                  </a:lnTo>
                  <a:lnTo>
                    <a:pt x="565" y="438"/>
                  </a:lnTo>
                  <a:lnTo>
                    <a:pt x="568" y="433"/>
                  </a:lnTo>
                  <a:lnTo>
                    <a:pt x="571" y="424"/>
                  </a:lnTo>
                  <a:lnTo>
                    <a:pt x="575" y="407"/>
                  </a:lnTo>
                  <a:lnTo>
                    <a:pt x="575" y="407"/>
                  </a:lnTo>
                  <a:lnTo>
                    <a:pt x="577" y="396"/>
                  </a:lnTo>
                  <a:lnTo>
                    <a:pt x="577" y="396"/>
                  </a:lnTo>
                  <a:lnTo>
                    <a:pt x="580" y="384"/>
                  </a:lnTo>
                  <a:lnTo>
                    <a:pt x="581" y="371"/>
                  </a:lnTo>
                  <a:lnTo>
                    <a:pt x="584" y="344"/>
                  </a:lnTo>
                  <a:lnTo>
                    <a:pt x="582" y="318"/>
                  </a:lnTo>
                  <a:lnTo>
                    <a:pt x="581" y="290"/>
                  </a:lnTo>
                  <a:lnTo>
                    <a:pt x="581" y="290"/>
                  </a:lnTo>
                  <a:lnTo>
                    <a:pt x="580" y="250"/>
                  </a:lnTo>
                  <a:lnTo>
                    <a:pt x="580" y="250"/>
                  </a:lnTo>
                  <a:lnTo>
                    <a:pt x="581" y="244"/>
                  </a:lnTo>
                  <a:lnTo>
                    <a:pt x="582" y="241"/>
                  </a:lnTo>
                  <a:lnTo>
                    <a:pt x="584" y="237"/>
                  </a:lnTo>
                  <a:lnTo>
                    <a:pt x="588" y="233"/>
                  </a:lnTo>
                  <a:lnTo>
                    <a:pt x="588" y="233"/>
                  </a:lnTo>
                  <a:lnTo>
                    <a:pt x="590" y="229"/>
                  </a:lnTo>
                  <a:lnTo>
                    <a:pt x="596" y="227"/>
                  </a:lnTo>
                  <a:lnTo>
                    <a:pt x="601" y="226"/>
                  </a:lnTo>
                  <a:lnTo>
                    <a:pt x="605" y="225"/>
                  </a:lnTo>
                  <a:lnTo>
                    <a:pt x="605" y="225"/>
                  </a:lnTo>
                  <a:lnTo>
                    <a:pt x="610" y="225"/>
                  </a:lnTo>
                  <a:lnTo>
                    <a:pt x="614" y="226"/>
                  </a:lnTo>
                  <a:lnTo>
                    <a:pt x="619" y="229"/>
                  </a:lnTo>
                  <a:lnTo>
                    <a:pt x="623" y="231"/>
                  </a:lnTo>
                  <a:lnTo>
                    <a:pt x="626" y="235"/>
                  </a:lnTo>
                  <a:lnTo>
                    <a:pt x="628" y="239"/>
                  </a:lnTo>
                  <a:lnTo>
                    <a:pt x="630" y="244"/>
                  </a:lnTo>
                  <a:lnTo>
                    <a:pt x="631" y="250"/>
                  </a:lnTo>
                  <a:lnTo>
                    <a:pt x="631" y="250"/>
                  </a:lnTo>
                  <a:lnTo>
                    <a:pt x="631" y="285"/>
                  </a:lnTo>
                  <a:lnTo>
                    <a:pt x="631" y="285"/>
                  </a:lnTo>
                  <a:lnTo>
                    <a:pt x="632" y="315"/>
                  </a:lnTo>
                  <a:lnTo>
                    <a:pt x="632" y="346"/>
                  </a:lnTo>
                  <a:lnTo>
                    <a:pt x="631" y="378"/>
                  </a:lnTo>
                  <a:lnTo>
                    <a:pt x="628" y="392"/>
                  </a:lnTo>
                  <a:lnTo>
                    <a:pt x="626" y="408"/>
                  </a:lnTo>
                  <a:lnTo>
                    <a:pt x="623" y="424"/>
                  </a:lnTo>
                  <a:lnTo>
                    <a:pt x="619" y="438"/>
                  </a:lnTo>
                  <a:lnTo>
                    <a:pt x="614" y="451"/>
                  </a:lnTo>
                  <a:lnTo>
                    <a:pt x="607" y="464"/>
                  </a:lnTo>
                  <a:lnTo>
                    <a:pt x="599" y="477"/>
                  </a:lnTo>
                  <a:lnTo>
                    <a:pt x="590" y="489"/>
                  </a:lnTo>
                  <a:lnTo>
                    <a:pt x="579" y="499"/>
                  </a:lnTo>
                  <a:lnTo>
                    <a:pt x="567" y="510"/>
                  </a:lnTo>
                  <a:lnTo>
                    <a:pt x="567" y="510"/>
                  </a:lnTo>
                  <a:lnTo>
                    <a:pt x="554" y="518"/>
                  </a:lnTo>
                  <a:lnTo>
                    <a:pt x="541" y="526"/>
                  </a:lnTo>
                  <a:lnTo>
                    <a:pt x="527" y="532"/>
                  </a:lnTo>
                  <a:lnTo>
                    <a:pt x="514" y="536"/>
                  </a:lnTo>
                  <a:lnTo>
                    <a:pt x="500" y="540"/>
                  </a:lnTo>
                  <a:lnTo>
                    <a:pt x="487" y="544"/>
                  </a:lnTo>
                  <a:lnTo>
                    <a:pt x="473" y="545"/>
                  </a:lnTo>
                  <a:lnTo>
                    <a:pt x="459" y="545"/>
                  </a:lnTo>
                  <a:lnTo>
                    <a:pt x="459" y="54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5" name="Freeform 557"/>
            <p:cNvSpPr/>
            <p:nvPr/>
          </p:nvSpPr>
          <p:spPr bwMode="auto">
            <a:xfrm>
              <a:off x="2146301" y="2049463"/>
              <a:ext cx="377825" cy="212725"/>
            </a:xfrm>
            <a:custGeom>
              <a:avLst/>
              <a:gdLst/>
              <a:ahLst/>
              <a:cxnLst>
                <a:cxn ang="0">
                  <a:pos x="240" y="532"/>
                </a:cxn>
                <a:cxn ang="0">
                  <a:pos x="311" y="529"/>
                </a:cxn>
                <a:cxn ang="0">
                  <a:pos x="854" y="529"/>
                </a:cxn>
                <a:cxn ang="0">
                  <a:pos x="928" y="529"/>
                </a:cxn>
                <a:cxn ang="0">
                  <a:pos x="943" y="525"/>
                </a:cxn>
                <a:cxn ang="0">
                  <a:pos x="951" y="514"/>
                </a:cxn>
                <a:cxn ang="0">
                  <a:pos x="952" y="504"/>
                </a:cxn>
                <a:cxn ang="0">
                  <a:pos x="949" y="491"/>
                </a:cxn>
                <a:cxn ang="0">
                  <a:pos x="939" y="482"/>
                </a:cxn>
                <a:cxn ang="0">
                  <a:pos x="285" y="480"/>
                </a:cxn>
                <a:cxn ang="0">
                  <a:pos x="242" y="481"/>
                </a:cxn>
                <a:cxn ang="0">
                  <a:pos x="183" y="482"/>
                </a:cxn>
                <a:cxn ang="0">
                  <a:pos x="140" y="477"/>
                </a:cxn>
                <a:cxn ang="0">
                  <a:pos x="120" y="473"/>
                </a:cxn>
                <a:cxn ang="0">
                  <a:pos x="82" y="463"/>
                </a:cxn>
                <a:cxn ang="0">
                  <a:pos x="65" y="443"/>
                </a:cxn>
                <a:cxn ang="0">
                  <a:pos x="58" y="388"/>
                </a:cxn>
                <a:cxn ang="0">
                  <a:pos x="51" y="320"/>
                </a:cxn>
                <a:cxn ang="0">
                  <a:pos x="51" y="289"/>
                </a:cxn>
                <a:cxn ang="0">
                  <a:pos x="56" y="259"/>
                </a:cxn>
                <a:cxn ang="0">
                  <a:pos x="61" y="231"/>
                </a:cxn>
                <a:cxn ang="0">
                  <a:pos x="64" y="164"/>
                </a:cxn>
                <a:cxn ang="0">
                  <a:pos x="72" y="100"/>
                </a:cxn>
                <a:cxn ang="0">
                  <a:pos x="78" y="79"/>
                </a:cxn>
                <a:cxn ang="0">
                  <a:pos x="92" y="61"/>
                </a:cxn>
                <a:cxn ang="0">
                  <a:pos x="120" y="53"/>
                </a:cxn>
                <a:cxn ang="0">
                  <a:pos x="192" y="51"/>
                </a:cxn>
                <a:cxn ang="0">
                  <a:pos x="552" y="51"/>
                </a:cxn>
                <a:cxn ang="0">
                  <a:pos x="792" y="52"/>
                </a:cxn>
                <a:cxn ang="0">
                  <a:pos x="921" y="52"/>
                </a:cxn>
                <a:cxn ang="0">
                  <a:pos x="934" y="45"/>
                </a:cxn>
                <a:cxn ang="0">
                  <a:pos x="939" y="32"/>
                </a:cxn>
                <a:cxn ang="0">
                  <a:pos x="939" y="23"/>
                </a:cxn>
                <a:cxn ang="0">
                  <a:pos x="934" y="10"/>
                </a:cxn>
                <a:cxn ang="0">
                  <a:pos x="921" y="4"/>
                </a:cxn>
                <a:cxn ang="0">
                  <a:pos x="231" y="2"/>
                </a:cxn>
                <a:cxn ang="0">
                  <a:pos x="170" y="0"/>
                </a:cxn>
                <a:cxn ang="0">
                  <a:pos x="125" y="0"/>
                </a:cxn>
                <a:cxn ang="0">
                  <a:pos x="74" y="13"/>
                </a:cxn>
                <a:cxn ang="0">
                  <a:pos x="60" y="21"/>
                </a:cxn>
                <a:cxn ang="0">
                  <a:pos x="34" y="56"/>
                </a:cxn>
                <a:cxn ang="0">
                  <a:pos x="19" y="111"/>
                </a:cxn>
                <a:cxn ang="0">
                  <a:pos x="14" y="178"/>
                </a:cxn>
                <a:cxn ang="0">
                  <a:pos x="13" y="208"/>
                </a:cxn>
                <a:cxn ang="0">
                  <a:pos x="2" y="270"/>
                </a:cxn>
                <a:cxn ang="0">
                  <a:pos x="0" y="306"/>
                </a:cxn>
                <a:cxn ang="0">
                  <a:pos x="5" y="384"/>
                </a:cxn>
                <a:cxn ang="0">
                  <a:pos x="15" y="446"/>
                </a:cxn>
                <a:cxn ang="0">
                  <a:pos x="35" y="485"/>
                </a:cxn>
                <a:cxn ang="0">
                  <a:pos x="68" y="511"/>
                </a:cxn>
                <a:cxn ang="0">
                  <a:pos x="95" y="523"/>
                </a:cxn>
                <a:cxn ang="0">
                  <a:pos x="158" y="529"/>
                </a:cxn>
                <a:cxn ang="0">
                  <a:pos x="214" y="533"/>
                </a:cxn>
              </a:cxnLst>
              <a:rect l="0" t="0" r="r" b="b"/>
              <a:pathLst>
                <a:path w="952" h="533">
                  <a:moveTo>
                    <a:pt x="214" y="533"/>
                  </a:moveTo>
                  <a:lnTo>
                    <a:pt x="214" y="533"/>
                  </a:lnTo>
                  <a:lnTo>
                    <a:pt x="240" y="532"/>
                  </a:lnTo>
                  <a:lnTo>
                    <a:pt x="240" y="532"/>
                  </a:lnTo>
                  <a:lnTo>
                    <a:pt x="266" y="531"/>
                  </a:lnTo>
                  <a:lnTo>
                    <a:pt x="311" y="529"/>
                  </a:lnTo>
                  <a:lnTo>
                    <a:pt x="455" y="528"/>
                  </a:lnTo>
                  <a:lnTo>
                    <a:pt x="455" y="528"/>
                  </a:lnTo>
                  <a:lnTo>
                    <a:pt x="854" y="529"/>
                  </a:lnTo>
                  <a:lnTo>
                    <a:pt x="854" y="529"/>
                  </a:lnTo>
                  <a:lnTo>
                    <a:pt x="928" y="529"/>
                  </a:lnTo>
                  <a:lnTo>
                    <a:pt x="928" y="529"/>
                  </a:lnTo>
                  <a:lnTo>
                    <a:pt x="934" y="529"/>
                  </a:lnTo>
                  <a:lnTo>
                    <a:pt x="939" y="528"/>
                  </a:lnTo>
                  <a:lnTo>
                    <a:pt x="943" y="525"/>
                  </a:lnTo>
                  <a:lnTo>
                    <a:pt x="947" y="521"/>
                  </a:lnTo>
                  <a:lnTo>
                    <a:pt x="949" y="519"/>
                  </a:lnTo>
                  <a:lnTo>
                    <a:pt x="951" y="514"/>
                  </a:lnTo>
                  <a:lnTo>
                    <a:pt x="952" y="510"/>
                  </a:lnTo>
                  <a:lnTo>
                    <a:pt x="952" y="504"/>
                  </a:lnTo>
                  <a:lnTo>
                    <a:pt x="952" y="504"/>
                  </a:lnTo>
                  <a:lnTo>
                    <a:pt x="952" y="501"/>
                  </a:lnTo>
                  <a:lnTo>
                    <a:pt x="951" y="495"/>
                  </a:lnTo>
                  <a:lnTo>
                    <a:pt x="949" y="491"/>
                  </a:lnTo>
                  <a:lnTo>
                    <a:pt x="947" y="487"/>
                  </a:lnTo>
                  <a:lnTo>
                    <a:pt x="943" y="485"/>
                  </a:lnTo>
                  <a:lnTo>
                    <a:pt x="939" y="482"/>
                  </a:lnTo>
                  <a:lnTo>
                    <a:pt x="934" y="481"/>
                  </a:lnTo>
                  <a:lnTo>
                    <a:pt x="928" y="480"/>
                  </a:lnTo>
                  <a:lnTo>
                    <a:pt x="285" y="480"/>
                  </a:lnTo>
                  <a:lnTo>
                    <a:pt x="285" y="480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00" y="482"/>
                  </a:lnTo>
                  <a:lnTo>
                    <a:pt x="200" y="482"/>
                  </a:lnTo>
                  <a:lnTo>
                    <a:pt x="183" y="482"/>
                  </a:lnTo>
                  <a:lnTo>
                    <a:pt x="167" y="481"/>
                  </a:lnTo>
                  <a:lnTo>
                    <a:pt x="153" y="480"/>
                  </a:lnTo>
                  <a:lnTo>
                    <a:pt x="140" y="477"/>
                  </a:lnTo>
                  <a:lnTo>
                    <a:pt x="140" y="477"/>
                  </a:lnTo>
                  <a:lnTo>
                    <a:pt x="120" y="473"/>
                  </a:lnTo>
                  <a:lnTo>
                    <a:pt x="120" y="473"/>
                  </a:lnTo>
                  <a:lnTo>
                    <a:pt x="99" y="469"/>
                  </a:lnTo>
                  <a:lnTo>
                    <a:pt x="90" y="467"/>
                  </a:lnTo>
                  <a:lnTo>
                    <a:pt x="82" y="463"/>
                  </a:lnTo>
                  <a:lnTo>
                    <a:pt x="74" y="457"/>
                  </a:lnTo>
                  <a:lnTo>
                    <a:pt x="69" y="451"/>
                  </a:lnTo>
                  <a:lnTo>
                    <a:pt x="65" y="443"/>
                  </a:lnTo>
                  <a:lnTo>
                    <a:pt x="64" y="433"/>
                  </a:lnTo>
                  <a:lnTo>
                    <a:pt x="64" y="433"/>
                  </a:lnTo>
                  <a:lnTo>
                    <a:pt x="58" y="388"/>
                  </a:lnTo>
                  <a:lnTo>
                    <a:pt x="58" y="388"/>
                  </a:lnTo>
                  <a:lnTo>
                    <a:pt x="53" y="342"/>
                  </a:lnTo>
                  <a:lnTo>
                    <a:pt x="51" y="320"/>
                  </a:lnTo>
                  <a:lnTo>
                    <a:pt x="51" y="298"/>
                  </a:lnTo>
                  <a:lnTo>
                    <a:pt x="51" y="298"/>
                  </a:lnTo>
                  <a:lnTo>
                    <a:pt x="51" y="289"/>
                  </a:lnTo>
                  <a:lnTo>
                    <a:pt x="52" y="278"/>
                  </a:lnTo>
                  <a:lnTo>
                    <a:pt x="56" y="259"/>
                  </a:lnTo>
                  <a:lnTo>
                    <a:pt x="56" y="259"/>
                  </a:lnTo>
                  <a:lnTo>
                    <a:pt x="58" y="246"/>
                  </a:lnTo>
                  <a:lnTo>
                    <a:pt x="61" y="231"/>
                  </a:lnTo>
                  <a:lnTo>
                    <a:pt x="61" y="231"/>
                  </a:lnTo>
                  <a:lnTo>
                    <a:pt x="64" y="198"/>
                  </a:lnTo>
                  <a:lnTo>
                    <a:pt x="64" y="164"/>
                  </a:lnTo>
                  <a:lnTo>
                    <a:pt x="64" y="164"/>
                  </a:lnTo>
                  <a:lnTo>
                    <a:pt x="65" y="149"/>
                  </a:lnTo>
                  <a:lnTo>
                    <a:pt x="66" y="132"/>
                  </a:lnTo>
                  <a:lnTo>
                    <a:pt x="72" y="100"/>
                  </a:lnTo>
                  <a:lnTo>
                    <a:pt x="72" y="100"/>
                  </a:lnTo>
                  <a:lnTo>
                    <a:pt x="74" y="90"/>
                  </a:lnTo>
                  <a:lnTo>
                    <a:pt x="78" y="79"/>
                  </a:lnTo>
                  <a:lnTo>
                    <a:pt x="82" y="72"/>
                  </a:lnTo>
                  <a:lnTo>
                    <a:pt x="87" y="65"/>
                  </a:lnTo>
                  <a:lnTo>
                    <a:pt x="92" y="61"/>
                  </a:lnTo>
                  <a:lnTo>
                    <a:pt x="100" y="57"/>
                  </a:lnTo>
                  <a:lnTo>
                    <a:pt x="109" y="55"/>
                  </a:lnTo>
                  <a:lnTo>
                    <a:pt x="120" y="53"/>
                  </a:lnTo>
                  <a:lnTo>
                    <a:pt x="120" y="53"/>
                  </a:lnTo>
                  <a:lnTo>
                    <a:pt x="149" y="52"/>
                  </a:lnTo>
                  <a:lnTo>
                    <a:pt x="192" y="51"/>
                  </a:lnTo>
                  <a:lnTo>
                    <a:pt x="315" y="49"/>
                  </a:lnTo>
                  <a:lnTo>
                    <a:pt x="315" y="49"/>
                  </a:lnTo>
                  <a:lnTo>
                    <a:pt x="552" y="51"/>
                  </a:lnTo>
                  <a:lnTo>
                    <a:pt x="783" y="52"/>
                  </a:lnTo>
                  <a:lnTo>
                    <a:pt x="792" y="52"/>
                  </a:lnTo>
                  <a:lnTo>
                    <a:pt x="792" y="52"/>
                  </a:lnTo>
                  <a:lnTo>
                    <a:pt x="915" y="53"/>
                  </a:lnTo>
                  <a:lnTo>
                    <a:pt x="915" y="53"/>
                  </a:lnTo>
                  <a:lnTo>
                    <a:pt x="921" y="52"/>
                  </a:lnTo>
                  <a:lnTo>
                    <a:pt x="926" y="51"/>
                  </a:lnTo>
                  <a:lnTo>
                    <a:pt x="930" y="48"/>
                  </a:lnTo>
                  <a:lnTo>
                    <a:pt x="934" y="45"/>
                  </a:lnTo>
                  <a:lnTo>
                    <a:pt x="936" y="42"/>
                  </a:lnTo>
                  <a:lnTo>
                    <a:pt x="939" y="38"/>
                  </a:lnTo>
                  <a:lnTo>
                    <a:pt x="939" y="32"/>
                  </a:lnTo>
                  <a:lnTo>
                    <a:pt x="940" y="28"/>
                  </a:lnTo>
                  <a:lnTo>
                    <a:pt x="940" y="28"/>
                  </a:lnTo>
                  <a:lnTo>
                    <a:pt x="939" y="23"/>
                  </a:lnTo>
                  <a:lnTo>
                    <a:pt x="939" y="19"/>
                  </a:lnTo>
                  <a:lnTo>
                    <a:pt x="936" y="14"/>
                  </a:lnTo>
                  <a:lnTo>
                    <a:pt x="934" y="10"/>
                  </a:lnTo>
                  <a:lnTo>
                    <a:pt x="930" y="8"/>
                  </a:lnTo>
                  <a:lnTo>
                    <a:pt x="926" y="5"/>
                  </a:lnTo>
                  <a:lnTo>
                    <a:pt x="921" y="4"/>
                  </a:lnTo>
                  <a:lnTo>
                    <a:pt x="915" y="2"/>
                  </a:lnTo>
                  <a:lnTo>
                    <a:pt x="231" y="2"/>
                  </a:lnTo>
                  <a:lnTo>
                    <a:pt x="231" y="2"/>
                  </a:lnTo>
                  <a:lnTo>
                    <a:pt x="193" y="1"/>
                  </a:lnTo>
                  <a:lnTo>
                    <a:pt x="193" y="1"/>
                  </a:lnTo>
                  <a:lnTo>
                    <a:pt x="170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25" y="0"/>
                  </a:lnTo>
                  <a:lnTo>
                    <a:pt x="106" y="2"/>
                  </a:lnTo>
                  <a:lnTo>
                    <a:pt x="89" y="6"/>
                  </a:lnTo>
                  <a:lnTo>
                    <a:pt x="74" y="13"/>
                  </a:lnTo>
                  <a:lnTo>
                    <a:pt x="74" y="13"/>
                  </a:lnTo>
                  <a:lnTo>
                    <a:pt x="66" y="17"/>
                  </a:lnTo>
                  <a:lnTo>
                    <a:pt x="60" y="21"/>
                  </a:lnTo>
                  <a:lnTo>
                    <a:pt x="49" y="31"/>
                  </a:lnTo>
                  <a:lnTo>
                    <a:pt x="40" y="43"/>
                  </a:lnTo>
                  <a:lnTo>
                    <a:pt x="34" y="56"/>
                  </a:lnTo>
                  <a:lnTo>
                    <a:pt x="28" y="70"/>
                  </a:lnTo>
                  <a:lnTo>
                    <a:pt x="24" y="8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5" y="142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4" y="192"/>
                  </a:lnTo>
                  <a:lnTo>
                    <a:pt x="13" y="208"/>
                  </a:lnTo>
                  <a:lnTo>
                    <a:pt x="7" y="239"/>
                  </a:lnTo>
                  <a:lnTo>
                    <a:pt x="7" y="239"/>
                  </a:lnTo>
                  <a:lnTo>
                    <a:pt x="2" y="270"/>
                  </a:lnTo>
                  <a:lnTo>
                    <a:pt x="2" y="270"/>
                  </a:lnTo>
                  <a:lnTo>
                    <a:pt x="1" y="287"/>
                  </a:lnTo>
                  <a:lnTo>
                    <a:pt x="0" y="306"/>
                  </a:lnTo>
                  <a:lnTo>
                    <a:pt x="0" y="324"/>
                  </a:lnTo>
                  <a:lnTo>
                    <a:pt x="1" y="344"/>
                  </a:lnTo>
                  <a:lnTo>
                    <a:pt x="5" y="384"/>
                  </a:lnTo>
                  <a:lnTo>
                    <a:pt x="11" y="429"/>
                  </a:lnTo>
                  <a:lnTo>
                    <a:pt x="11" y="429"/>
                  </a:lnTo>
                  <a:lnTo>
                    <a:pt x="15" y="446"/>
                  </a:lnTo>
                  <a:lnTo>
                    <a:pt x="21" y="460"/>
                  </a:lnTo>
                  <a:lnTo>
                    <a:pt x="27" y="473"/>
                  </a:lnTo>
                  <a:lnTo>
                    <a:pt x="35" y="485"/>
                  </a:lnTo>
                  <a:lnTo>
                    <a:pt x="44" y="494"/>
                  </a:lnTo>
                  <a:lnTo>
                    <a:pt x="55" y="503"/>
                  </a:lnTo>
                  <a:lnTo>
                    <a:pt x="68" y="511"/>
                  </a:lnTo>
                  <a:lnTo>
                    <a:pt x="83" y="519"/>
                  </a:lnTo>
                  <a:lnTo>
                    <a:pt x="83" y="519"/>
                  </a:lnTo>
                  <a:lnTo>
                    <a:pt x="95" y="523"/>
                  </a:lnTo>
                  <a:lnTo>
                    <a:pt x="109" y="525"/>
                  </a:lnTo>
                  <a:lnTo>
                    <a:pt x="138" y="528"/>
                  </a:lnTo>
                  <a:lnTo>
                    <a:pt x="158" y="529"/>
                  </a:lnTo>
                  <a:lnTo>
                    <a:pt x="158" y="529"/>
                  </a:lnTo>
                  <a:lnTo>
                    <a:pt x="187" y="532"/>
                  </a:lnTo>
                  <a:lnTo>
                    <a:pt x="214" y="533"/>
                  </a:lnTo>
                  <a:lnTo>
                    <a:pt x="214" y="53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6" name="Freeform 558"/>
            <p:cNvSpPr/>
            <p:nvPr/>
          </p:nvSpPr>
          <p:spPr bwMode="auto">
            <a:xfrm>
              <a:off x="2501901" y="1965325"/>
              <a:ext cx="250825" cy="203200"/>
            </a:xfrm>
            <a:custGeom>
              <a:avLst/>
              <a:gdLst/>
              <a:ahLst/>
              <a:cxnLst>
                <a:cxn ang="0">
                  <a:pos x="617" y="510"/>
                </a:cxn>
                <a:cxn ang="0">
                  <a:pos x="633" y="497"/>
                </a:cxn>
                <a:cxn ang="0">
                  <a:pos x="636" y="485"/>
                </a:cxn>
                <a:cxn ang="0">
                  <a:pos x="632" y="473"/>
                </a:cxn>
                <a:cxn ang="0">
                  <a:pos x="586" y="407"/>
                </a:cxn>
                <a:cxn ang="0">
                  <a:pos x="513" y="303"/>
                </a:cxn>
                <a:cxn ang="0">
                  <a:pos x="480" y="267"/>
                </a:cxn>
                <a:cxn ang="0">
                  <a:pos x="412" y="191"/>
                </a:cxn>
                <a:cxn ang="0">
                  <a:pos x="365" y="133"/>
                </a:cxn>
                <a:cxn ang="0">
                  <a:pos x="330" y="90"/>
                </a:cxn>
                <a:cxn ang="0">
                  <a:pos x="292" y="52"/>
                </a:cxn>
                <a:cxn ang="0">
                  <a:pos x="255" y="30"/>
                </a:cxn>
                <a:cxn ang="0">
                  <a:pos x="195" y="8"/>
                </a:cxn>
                <a:cxn ang="0">
                  <a:pos x="132" y="0"/>
                </a:cxn>
                <a:cxn ang="0">
                  <a:pos x="92" y="4"/>
                </a:cxn>
                <a:cxn ang="0">
                  <a:pos x="55" y="14"/>
                </a:cxn>
                <a:cxn ang="0">
                  <a:pos x="26" y="36"/>
                </a:cxn>
                <a:cxn ang="0">
                  <a:pos x="9" y="68"/>
                </a:cxn>
                <a:cxn ang="0">
                  <a:pos x="0" y="118"/>
                </a:cxn>
                <a:cxn ang="0">
                  <a:pos x="3" y="195"/>
                </a:cxn>
                <a:cxn ang="0">
                  <a:pos x="5" y="240"/>
                </a:cxn>
                <a:cxn ang="0">
                  <a:pos x="8" y="251"/>
                </a:cxn>
                <a:cxn ang="0">
                  <a:pos x="17" y="261"/>
                </a:cxn>
                <a:cxn ang="0">
                  <a:pos x="31" y="264"/>
                </a:cxn>
                <a:cxn ang="0">
                  <a:pos x="41" y="263"/>
                </a:cxn>
                <a:cxn ang="0">
                  <a:pos x="51" y="255"/>
                </a:cxn>
                <a:cxn ang="0">
                  <a:pos x="56" y="240"/>
                </a:cxn>
                <a:cxn ang="0">
                  <a:pos x="54" y="196"/>
                </a:cxn>
                <a:cxn ang="0">
                  <a:pos x="50" y="148"/>
                </a:cxn>
                <a:cxn ang="0">
                  <a:pos x="55" y="102"/>
                </a:cxn>
                <a:cxn ang="0">
                  <a:pos x="67" y="76"/>
                </a:cxn>
                <a:cxn ang="0">
                  <a:pos x="89" y="57"/>
                </a:cxn>
                <a:cxn ang="0">
                  <a:pos x="113" y="52"/>
                </a:cxn>
                <a:cxn ang="0">
                  <a:pos x="145" y="52"/>
                </a:cxn>
                <a:cxn ang="0">
                  <a:pos x="186" y="57"/>
                </a:cxn>
                <a:cxn ang="0">
                  <a:pos x="235" y="76"/>
                </a:cxn>
                <a:cxn ang="0">
                  <a:pos x="263" y="95"/>
                </a:cxn>
                <a:cxn ang="0">
                  <a:pos x="300" y="137"/>
                </a:cxn>
                <a:cxn ang="0">
                  <a:pos x="315" y="157"/>
                </a:cxn>
                <a:cxn ang="0">
                  <a:pos x="411" y="264"/>
                </a:cxn>
                <a:cxn ang="0">
                  <a:pos x="489" y="353"/>
                </a:cxn>
                <a:cxn ang="0">
                  <a:pos x="546" y="435"/>
                </a:cxn>
                <a:cxn ang="0">
                  <a:pos x="589" y="501"/>
                </a:cxn>
                <a:cxn ang="0">
                  <a:pos x="598" y="509"/>
                </a:cxn>
                <a:cxn ang="0">
                  <a:pos x="610" y="511"/>
                </a:cxn>
              </a:cxnLst>
              <a:rect l="0" t="0" r="r" b="b"/>
              <a:pathLst>
                <a:path w="636" h="511">
                  <a:moveTo>
                    <a:pt x="610" y="511"/>
                  </a:moveTo>
                  <a:lnTo>
                    <a:pt x="610" y="511"/>
                  </a:lnTo>
                  <a:lnTo>
                    <a:pt x="617" y="510"/>
                  </a:lnTo>
                  <a:lnTo>
                    <a:pt x="624" y="507"/>
                  </a:lnTo>
                  <a:lnTo>
                    <a:pt x="629" y="503"/>
                  </a:lnTo>
                  <a:lnTo>
                    <a:pt x="633" y="497"/>
                  </a:lnTo>
                  <a:lnTo>
                    <a:pt x="633" y="497"/>
                  </a:lnTo>
                  <a:lnTo>
                    <a:pt x="636" y="492"/>
                  </a:lnTo>
                  <a:lnTo>
                    <a:pt x="636" y="485"/>
                  </a:lnTo>
                  <a:lnTo>
                    <a:pt x="634" y="480"/>
                  </a:lnTo>
                  <a:lnTo>
                    <a:pt x="632" y="473"/>
                  </a:lnTo>
                  <a:lnTo>
                    <a:pt x="632" y="473"/>
                  </a:lnTo>
                  <a:lnTo>
                    <a:pt x="608" y="439"/>
                  </a:lnTo>
                  <a:lnTo>
                    <a:pt x="586" y="407"/>
                  </a:lnTo>
                  <a:lnTo>
                    <a:pt x="586" y="407"/>
                  </a:lnTo>
                  <a:lnTo>
                    <a:pt x="563" y="373"/>
                  </a:lnTo>
                  <a:lnTo>
                    <a:pt x="539" y="337"/>
                  </a:lnTo>
                  <a:lnTo>
                    <a:pt x="513" y="303"/>
                  </a:lnTo>
                  <a:lnTo>
                    <a:pt x="500" y="288"/>
                  </a:lnTo>
                  <a:lnTo>
                    <a:pt x="485" y="272"/>
                  </a:lnTo>
                  <a:lnTo>
                    <a:pt x="480" y="267"/>
                  </a:lnTo>
                  <a:lnTo>
                    <a:pt x="480" y="267"/>
                  </a:lnTo>
                  <a:lnTo>
                    <a:pt x="434" y="217"/>
                  </a:lnTo>
                  <a:lnTo>
                    <a:pt x="412" y="191"/>
                  </a:lnTo>
                  <a:lnTo>
                    <a:pt x="390" y="165"/>
                  </a:lnTo>
                  <a:lnTo>
                    <a:pt x="390" y="165"/>
                  </a:lnTo>
                  <a:lnTo>
                    <a:pt x="365" y="133"/>
                  </a:lnTo>
                  <a:lnTo>
                    <a:pt x="365" y="133"/>
                  </a:lnTo>
                  <a:lnTo>
                    <a:pt x="348" y="111"/>
                  </a:lnTo>
                  <a:lnTo>
                    <a:pt x="330" y="90"/>
                  </a:lnTo>
                  <a:lnTo>
                    <a:pt x="311" y="69"/>
                  </a:lnTo>
                  <a:lnTo>
                    <a:pt x="301" y="61"/>
                  </a:lnTo>
                  <a:lnTo>
                    <a:pt x="292" y="52"/>
                  </a:lnTo>
                  <a:lnTo>
                    <a:pt x="292" y="52"/>
                  </a:lnTo>
                  <a:lnTo>
                    <a:pt x="273" y="40"/>
                  </a:lnTo>
                  <a:lnTo>
                    <a:pt x="255" y="30"/>
                  </a:lnTo>
                  <a:lnTo>
                    <a:pt x="235" y="21"/>
                  </a:lnTo>
                  <a:lnTo>
                    <a:pt x="216" y="13"/>
                  </a:lnTo>
                  <a:lnTo>
                    <a:pt x="195" y="8"/>
                  </a:lnTo>
                  <a:lnTo>
                    <a:pt x="174" y="2"/>
                  </a:lnTo>
                  <a:lnTo>
                    <a:pt x="153" y="0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11" y="0"/>
                  </a:lnTo>
                  <a:lnTo>
                    <a:pt x="92" y="4"/>
                  </a:lnTo>
                  <a:lnTo>
                    <a:pt x="73" y="8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43" y="21"/>
                  </a:lnTo>
                  <a:lnTo>
                    <a:pt x="34" y="29"/>
                  </a:lnTo>
                  <a:lnTo>
                    <a:pt x="26" y="36"/>
                  </a:lnTo>
                  <a:lnTo>
                    <a:pt x="18" y="46"/>
                  </a:lnTo>
                  <a:lnTo>
                    <a:pt x="13" y="56"/>
                  </a:lnTo>
                  <a:lnTo>
                    <a:pt x="9" y="68"/>
                  </a:lnTo>
                  <a:lnTo>
                    <a:pt x="5" y="80"/>
                  </a:lnTo>
                  <a:lnTo>
                    <a:pt x="3" y="91"/>
                  </a:lnTo>
                  <a:lnTo>
                    <a:pt x="0" y="118"/>
                  </a:lnTo>
                  <a:lnTo>
                    <a:pt x="0" y="144"/>
                  </a:lnTo>
                  <a:lnTo>
                    <a:pt x="1" y="170"/>
                  </a:lnTo>
                  <a:lnTo>
                    <a:pt x="3" y="195"/>
                  </a:lnTo>
                  <a:lnTo>
                    <a:pt x="3" y="195"/>
                  </a:lnTo>
                  <a:lnTo>
                    <a:pt x="5" y="220"/>
                  </a:lnTo>
                  <a:lnTo>
                    <a:pt x="5" y="240"/>
                  </a:lnTo>
                  <a:lnTo>
                    <a:pt x="5" y="240"/>
                  </a:lnTo>
                  <a:lnTo>
                    <a:pt x="7" y="246"/>
                  </a:lnTo>
                  <a:lnTo>
                    <a:pt x="8" y="251"/>
                  </a:lnTo>
                  <a:lnTo>
                    <a:pt x="11" y="255"/>
                  </a:lnTo>
                  <a:lnTo>
                    <a:pt x="13" y="259"/>
                  </a:lnTo>
                  <a:lnTo>
                    <a:pt x="17" y="261"/>
                  </a:lnTo>
                  <a:lnTo>
                    <a:pt x="22" y="263"/>
                  </a:lnTo>
                  <a:lnTo>
                    <a:pt x="26" y="264"/>
                  </a:lnTo>
                  <a:lnTo>
                    <a:pt x="31" y="264"/>
                  </a:lnTo>
                  <a:lnTo>
                    <a:pt x="31" y="264"/>
                  </a:lnTo>
                  <a:lnTo>
                    <a:pt x="35" y="264"/>
                  </a:lnTo>
                  <a:lnTo>
                    <a:pt x="41" y="263"/>
                  </a:lnTo>
                  <a:lnTo>
                    <a:pt x="45" y="261"/>
                  </a:lnTo>
                  <a:lnTo>
                    <a:pt x="48" y="259"/>
                  </a:lnTo>
                  <a:lnTo>
                    <a:pt x="51" y="255"/>
                  </a:lnTo>
                  <a:lnTo>
                    <a:pt x="54" y="251"/>
                  </a:lnTo>
                  <a:lnTo>
                    <a:pt x="55" y="246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5" y="220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51" y="171"/>
                  </a:lnTo>
                  <a:lnTo>
                    <a:pt x="50" y="148"/>
                  </a:lnTo>
                  <a:lnTo>
                    <a:pt x="51" y="124"/>
                  </a:lnTo>
                  <a:lnTo>
                    <a:pt x="52" y="112"/>
                  </a:lnTo>
                  <a:lnTo>
                    <a:pt x="55" y="102"/>
                  </a:lnTo>
                  <a:lnTo>
                    <a:pt x="58" y="93"/>
                  </a:lnTo>
                  <a:lnTo>
                    <a:pt x="62" y="84"/>
                  </a:lnTo>
                  <a:lnTo>
                    <a:pt x="67" y="76"/>
                  </a:lnTo>
                  <a:lnTo>
                    <a:pt x="72" y="68"/>
                  </a:lnTo>
                  <a:lnTo>
                    <a:pt x="80" y="63"/>
                  </a:lnTo>
                  <a:lnTo>
                    <a:pt x="89" y="57"/>
                  </a:lnTo>
                  <a:lnTo>
                    <a:pt x="99" y="53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32" y="51"/>
                  </a:lnTo>
                  <a:lnTo>
                    <a:pt x="132" y="51"/>
                  </a:lnTo>
                  <a:lnTo>
                    <a:pt x="145" y="52"/>
                  </a:lnTo>
                  <a:lnTo>
                    <a:pt x="158" y="53"/>
                  </a:lnTo>
                  <a:lnTo>
                    <a:pt x="173" y="55"/>
                  </a:lnTo>
                  <a:lnTo>
                    <a:pt x="186" y="57"/>
                  </a:lnTo>
                  <a:lnTo>
                    <a:pt x="211" y="65"/>
                  </a:lnTo>
                  <a:lnTo>
                    <a:pt x="235" y="76"/>
                  </a:lnTo>
                  <a:lnTo>
                    <a:pt x="235" y="76"/>
                  </a:lnTo>
                  <a:lnTo>
                    <a:pt x="246" y="81"/>
                  </a:lnTo>
                  <a:lnTo>
                    <a:pt x="255" y="87"/>
                  </a:lnTo>
                  <a:lnTo>
                    <a:pt x="263" y="95"/>
                  </a:lnTo>
                  <a:lnTo>
                    <a:pt x="271" y="103"/>
                  </a:lnTo>
                  <a:lnTo>
                    <a:pt x="285" y="120"/>
                  </a:lnTo>
                  <a:lnTo>
                    <a:pt x="300" y="137"/>
                  </a:lnTo>
                  <a:lnTo>
                    <a:pt x="300" y="137"/>
                  </a:lnTo>
                  <a:lnTo>
                    <a:pt x="315" y="157"/>
                  </a:lnTo>
                  <a:lnTo>
                    <a:pt x="315" y="157"/>
                  </a:lnTo>
                  <a:lnTo>
                    <a:pt x="362" y="212"/>
                  </a:lnTo>
                  <a:lnTo>
                    <a:pt x="411" y="264"/>
                  </a:lnTo>
                  <a:lnTo>
                    <a:pt x="411" y="264"/>
                  </a:lnTo>
                  <a:lnTo>
                    <a:pt x="468" y="328"/>
                  </a:lnTo>
                  <a:lnTo>
                    <a:pt x="468" y="328"/>
                  </a:lnTo>
                  <a:lnTo>
                    <a:pt x="489" y="353"/>
                  </a:lnTo>
                  <a:lnTo>
                    <a:pt x="509" y="380"/>
                  </a:lnTo>
                  <a:lnTo>
                    <a:pt x="527" y="408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66" y="468"/>
                  </a:lnTo>
                  <a:lnTo>
                    <a:pt x="589" y="501"/>
                  </a:lnTo>
                  <a:lnTo>
                    <a:pt x="589" y="501"/>
                  </a:lnTo>
                  <a:lnTo>
                    <a:pt x="593" y="505"/>
                  </a:lnTo>
                  <a:lnTo>
                    <a:pt x="598" y="509"/>
                  </a:lnTo>
                  <a:lnTo>
                    <a:pt x="603" y="510"/>
                  </a:lnTo>
                  <a:lnTo>
                    <a:pt x="610" y="511"/>
                  </a:lnTo>
                  <a:lnTo>
                    <a:pt x="610" y="51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7" name="Freeform 559"/>
            <p:cNvSpPr/>
            <p:nvPr/>
          </p:nvSpPr>
          <p:spPr bwMode="auto">
            <a:xfrm>
              <a:off x="2503488" y="2152650"/>
              <a:ext cx="250825" cy="217488"/>
            </a:xfrm>
            <a:custGeom>
              <a:avLst/>
              <a:gdLst/>
              <a:ahLst/>
              <a:cxnLst>
                <a:cxn ang="0">
                  <a:pos x="192" y="545"/>
                </a:cxn>
                <a:cxn ang="0">
                  <a:pos x="248" y="528"/>
                </a:cxn>
                <a:cxn ang="0">
                  <a:pos x="299" y="493"/>
                </a:cxn>
                <a:cxn ang="0">
                  <a:pos x="330" y="456"/>
                </a:cxn>
                <a:cxn ang="0">
                  <a:pos x="374" y="396"/>
                </a:cxn>
                <a:cxn ang="0">
                  <a:pos x="412" y="342"/>
                </a:cxn>
                <a:cxn ang="0">
                  <a:pos x="442" y="302"/>
                </a:cxn>
                <a:cxn ang="0">
                  <a:pos x="464" y="278"/>
                </a:cxn>
                <a:cxn ang="0">
                  <a:pos x="477" y="260"/>
                </a:cxn>
                <a:cxn ang="0">
                  <a:pos x="489" y="236"/>
                </a:cxn>
                <a:cxn ang="0">
                  <a:pos x="521" y="198"/>
                </a:cxn>
                <a:cxn ang="0">
                  <a:pos x="564" y="142"/>
                </a:cxn>
                <a:cxn ang="0">
                  <a:pos x="581" y="123"/>
                </a:cxn>
                <a:cxn ang="0">
                  <a:pos x="599" y="99"/>
                </a:cxn>
                <a:cxn ang="0">
                  <a:pos x="620" y="66"/>
                </a:cxn>
                <a:cxn ang="0">
                  <a:pos x="632" y="26"/>
                </a:cxn>
                <a:cxn ang="0">
                  <a:pos x="630" y="15"/>
                </a:cxn>
                <a:cxn ang="0">
                  <a:pos x="626" y="7"/>
                </a:cxn>
                <a:cxn ang="0">
                  <a:pos x="613" y="1"/>
                </a:cxn>
                <a:cxn ang="0">
                  <a:pos x="599" y="2"/>
                </a:cxn>
                <a:cxn ang="0">
                  <a:pos x="587" y="10"/>
                </a:cxn>
                <a:cxn ang="0">
                  <a:pos x="582" y="23"/>
                </a:cxn>
                <a:cxn ang="0">
                  <a:pos x="575" y="47"/>
                </a:cxn>
                <a:cxn ang="0">
                  <a:pos x="548" y="86"/>
                </a:cxn>
                <a:cxn ang="0">
                  <a:pos x="518" y="117"/>
                </a:cxn>
                <a:cxn ang="0">
                  <a:pos x="488" y="159"/>
                </a:cxn>
                <a:cxn ang="0">
                  <a:pos x="463" y="192"/>
                </a:cxn>
                <a:cxn ang="0">
                  <a:pos x="446" y="210"/>
                </a:cxn>
                <a:cxn ang="0">
                  <a:pos x="426" y="236"/>
                </a:cxn>
                <a:cxn ang="0">
                  <a:pos x="401" y="270"/>
                </a:cxn>
                <a:cxn ang="0">
                  <a:pos x="375" y="302"/>
                </a:cxn>
                <a:cxn ang="0">
                  <a:pos x="339" y="358"/>
                </a:cxn>
                <a:cxn ang="0">
                  <a:pos x="316" y="389"/>
                </a:cxn>
                <a:cxn ang="0">
                  <a:pos x="301" y="417"/>
                </a:cxn>
                <a:cxn ang="0">
                  <a:pos x="289" y="433"/>
                </a:cxn>
                <a:cxn ang="0">
                  <a:pos x="260" y="461"/>
                </a:cxn>
                <a:cxn ang="0">
                  <a:pos x="243" y="477"/>
                </a:cxn>
                <a:cxn ang="0">
                  <a:pos x="212" y="493"/>
                </a:cxn>
                <a:cxn ang="0">
                  <a:pos x="178" y="498"/>
                </a:cxn>
                <a:cxn ang="0">
                  <a:pos x="146" y="493"/>
                </a:cxn>
                <a:cxn ang="0">
                  <a:pos x="116" y="480"/>
                </a:cxn>
                <a:cxn ang="0">
                  <a:pos x="95" y="467"/>
                </a:cxn>
                <a:cxn ang="0">
                  <a:pos x="67" y="439"/>
                </a:cxn>
                <a:cxn ang="0">
                  <a:pos x="61" y="425"/>
                </a:cxn>
                <a:cxn ang="0">
                  <a:pos x="56" y="397"/>
                </a:cxn>
                <a:cxn ang="0">
                  <a:pos x="51" y="371"/>
                </a:cxn>
                <a:cxn ang="0">
                  <a:pos x="51" y="290"/>
                </a:cxn>
                <a:cxn ang="0">
                  <a:pos x="52" y="251"/>
                </a:cxn>
                <a:cxn ang="0">
                  <a:pos x="48" y="236"/>
                </a:cxn>
                <a:cxn ang="0">
                  <a:pos x="42" y="230"/>
                </a:cxn>
                <a:cxn ang="0">
                  <a:pos x="27" y="226"/>
                </a:cxn>
                <a:cxn ang="0">
                  <a:pos x="18" y="227"/>
                </a:cxn>
                <a:cxn ang="0">
                  <a:pos x="6" y="235"/>
                </a:cxn>
                <a:cxn ang="0">
                  <a:pos x="3" y="251"/>
                </a:cxn>
                <a:cxn ang="0">
                  <a:pos x="1" y="286"/>
                </a:cxn>
                <a:cxn ang="0">
                  <a:pos x="3" y="378"/>
                </a:cxn>
                <a:cxn ang="0">
                  <a:pos x="9" y="423"/>
                </a:cxn>
                <a:cxn ang="0">
                  <a:pos x="26" y="465"/>
                </a:cxn>
                <a:cxn ang="0">
                  <a:pos x="54" y="501"/>
                </a:cxn>
                <a:cxn ang="0">
                  <a:pos x="78" y="519"/>
                </a:cxn>
                <a:cxn ang="0">
                  <a:pos x="118" y="537"/>
                </a:cxn>
                <a:cxn ang="0">
                  <a:pos x="159" y="546"/>
                </a:cxn>
              </a:cxnLst>
              <a:rect l="0" t="0" r="r" b="b"/>
              <a:pathLst>
                <a:path w="632" h="546">
                  <a:moveTo>
                    <a:pt x="173" y="546"/>
                  </a:moveTo>
                  <a:lnTo>
                    <a:pt x="173" y="546"/>
                  </a:lnTo>
                  <a:lnTo>
                    <a:pt x="192" y="545"/>
                  </a:lnTo>
                  <a:lnTo>
                    <a:pt x="212" y="542"/>
                  </a:lnTo>
                  <a:lnTo>
                    <a:pt x="231" y="536"/>
                  </a:lnTo>
                  <a:lnTo>
                    <a:pt x="248" y="528"/>
                  </a:lnTo>
                  <a:lnTo>
                    <a:pt x="267" y="519"/>
                  </a:lnTo>
                  <a:lnTo>
                    <a:pt x="284" y="506"/>
                  </a:lnTo>
                  <a:lnTo>
                    <a:pt x="299" y="493"/>
                  </a:lnTo>
                  <a:lnTo>
                    <a:pt x="314" y="476"/>
                  </a:lnTo>
                  <a:lnTo>
                    <a:pt x="314" y="476"/>
                  </a:lnTo>
                  <a:lnTo>
                    <a:pt x="330" y="456"/>
                  </a:lnTo>
                  <a:lnTo>
                    <a:pt x="344" y="436"/>
                  </a:lnTo>
                  <a:lnTo>
                    <a:pt x="374" y="396"/>
                  </a:lnTo>
                  <a:lnTo>
                    <a:pt x="374" y="396"/>
                  </a:lnTo>
                  <a:lnTo>
                    <a:pt x="398" y="363"/>
                  </a:lnTo>
                  <a:lnTo>
                    <a:pt x="398" y="363"/>
                  </a:lnTo>
                  <a:lnTo>
                    <a:pt x="412" y="342"/>
                  </a:lnTo>
                  <a:lnTo>
                    <a:pt x="412" y="342"/>
                  </a:lnTo>
                  <a:lnTo>
                    <a:pt x="432" y="315"/>
                  </a:lnTo>
                  <a:lnTo>
                    <a:pt x="442" y="302"/>
                  </a:lnTo>
                  <a:lnTo>
                    <a:pt x="454" y="289"/>
                  </a:lnTo>
                  <a:lnTo>
                    <a:pt x="454" y="289"/>
                  </a:lnTo>
                  <a:lnTo>
                    <a:pt x="464" y="278"/>
                  </a:lnTo>
                  <a:lnTo>
                    <a:pt x="472" y="268"/>
                  </a:lnTo>
                  <a:lnTo>
                    <a:pt x="472" y="268"/>
                  </a:lnTo>
                  <a:lnTo>
                    <a:pt x="477" y="260"/>
                  </a:lnTo>
                  <a:lnTo>
                    <a:pt x="483" y="249"/>
                  </a:lnTo>
                  <a:lnTo>
                    <a:pt x="483" y="249"/>
                  </a:lnTo>
                  <a:lnTo>
                    <a:pt x="489" y="236"/>
                  </a:lnTo>
                  <a:lnTo>
                    <a:pt x="489" y="236"/>
                  </a:lnTo>
                  <a:lnTo>
                    <a:pt x="505" y="219"/>
                  </a:lnTo>
                  <a:lnTo>
                    <a:pt x="521" y="198"/>
                  </a:lnTo>
                  <a:lnTo>
                    <a:pt x="521" y="198"/>
                  </a:lnTo>
                  <a:lnTo>
                    <a:pt x="541" y="170"/>
                  </a:lnTo>
                  <a:lnTo>
                    <a:pt x="564" y="142"/>
                  </a:lnTo>
                  <a:lnTo>
                    <a:pt x="569" y="136"/>
                  </a:lnTo>
                  <a:lnTo>
                    <a:pt x="569" y="136"/>
                  </a:lnTo>
                  <a:lnTo>
                    <a:pt x="581" y="123"/>
                  </a:lnTo>
                  <a:lnTo>
                    <a:pt x="582" y="120"/>
                  </a:lnTo>
                  <a:lnTo>
                    <a:pt x="582" y="120"/>
                  </a:lnTo>
                  <a:lnTo>
                    <a:pt x="599" y="99"/>
                  </a:lnTo>
                  <a:lnTo>
                    <a:pt x="607" y="89"/>
                  </a:lnTo>
                  <a:lnTo>
                    <a:pt x="615" y="78"/>
                  </a:lnTo>
                  <a:lnTo>
                    <a:pt x="620" y="66"/>
                  </a:lnTo>
                  <a:lnTo>
                    <a:pt x="625" y="53"/>
                  </a:lnTo>
                  <a:lnTo>
                    <a:pt x="629" y="40"/>
                  </a:lnTo>
                  <a:lnTo>
                    <a:pt x="632" y="26"/>
                  </a:lnTo>
                  <a:lnTo>
                    <a:pt x="632" y="26"/>
                  </a:lnTo>
                  <a:lnTo>
                    <a:pt x="632" y="21"/>
                  </a:lnTo>
                  <a:lnTo>
                    <a:pt x="630" y="15"/>
                  </a:lnTo>
                  <a:lnTo>
                    <a:pt x="629" y="11"/>
                  </a:lnTo>
                  <a:lnTo>
                    <a:pt x="626" y="7"/>
                  </a:lnTo>
                  <a:lnTo>
                    <a:pt x="626" y="7"/>
                  </a:lnTo>
                  <a:lnTo>
                    <a:pt x="623" y="5"/>
                  </a:lnTo>
                  <a:lnTo>
                    <a:pt x="617" y="2"/>
                  </a:lnTo>
                  <a:lnTo>
                    <a:pt x="613" y="1"/>
                  </a:lnTo>
                  <a:lnTo>
                    <a:pt x="608" y="0"/>
                  </a:lnTo>
                  <a:lnTo>
                    <a:pt x="608" y="0"/>
                  </a:lnTo>
                  <a:lnTo>
                    <a:pt x="599" y="2"/>
                  </a:lnTo>
                  <a:lnTo>
                    <a:pt x="595" y="4"/>
                  </a:lnTo>
                  <a:lnTo>
                    <a:pt x="591" y="6"/>
                  </a:lnTo>
                  <a:lnTo>
                    <a:pt x="587" y="10"/>
                  </a:lnTo>
                  <a:lnTo>
                    <a:pt x="585" y="14"/>
                  </a:lnTo>
                  <a:lnTo>
                    <a:pt x="582" y="18"/>
                  </a:lnTo>
                  <a:lnTo>
                    <a:pt x="582" y="23"/>
                  </a:lnTo>
                  <a:lnTo>
                    <a:pt x="582" y="23"/>
                  </a:lnTo>
                  <a:lnTo>
                    <a:pt x="579" y="35"/>
                  </a:lnTo>
                  <a:lnTo>
                    <a:pt x="575" y="47"/>
                  </a:lnTo>
                  <a:lnTo>
                    <a:pt x="570" y="57"/>
                  </a:lnTo>
                  <a:lnTo>
                    <a:pt x="564" y="68"/>
                  </a:lnTo>
                  <a:lnTo>
                    <a:pt x="548" y="86"/>
                  </a:lnTo>
                  <a:lnTo>
                    <a:pt x="531" y="104"/>
                  </a:lnTo>
                  <a:lnTo>
                    <a:pt x="531" y="104"/>
                  </a:lnTo>
                  <a:lnTo>
                    <a:pt x="518" y="117"/>
                  </a:lnTo>
                  <a:lnTo>
                    <a:pt x="518" y="117"/>
                  </a:lnTo>
                  <a:lnTo>
                    <a:pt x="502" y="138"/>
                  </a:lnTo>
                  <a:lnTo>
                    <a:pt x="488" y="159"/>
                  </a:lnTo>
                  <a:lnTo>
                    <a:pt x="488" y="159"/>
                  </a:lnTo>
                  <a:lnTo>
                    <a:pt x="471" y="181"/>
                  </a:lnTo>
                  <a:lnTo>
                    <a:pt x="463" y="192"/>
                  </a:lnTo>
                  <a:lnTo>
                    <a:pt x="454" y="201"/>
                  </a:lnTo>
                  <a:lnTo>
                    <a:pt x="454" y="201"/>
                  </a:lnTo>
                  <a:lnTo>
                    <a:pt x="446" y="210"/>
                  </a:lnTo>
                  <a:lnTo>
                    <a:pt x="439" y="218"/>
                  </a:lnTo>
                  <a:lnTo>
                    <a:pt x="426" y="236"/>
                  </a:lnTo>
                  <a:lnTo>
                    <a:pt x="426" y="236"/>
                  </a:lnTo>
                  <a:lnTo>
                    <a:pt x="415" y="255"/>
                  </a:lnTo>
                  <a:lnTo>
                    <a:pt x="408" y="262"/>
                  </a:lnTo>
                  <a:lnTo>
                    <a:pt x="401" y="270"/>
                  </a:lnTo>
                  <a:lnTo>
                    <a:pt x="401" y="270"/>
                  </a:lnTo>
                  <a:lnTo>
                    <a:pt x="388" y="286"/>
                  </a:lnTo>
                  <a:lnTo>
                    <a:pt x="375" y="302"/>
                  </a:lnTo>
                  <a:lnTo>
                    <a:pt x="353" y="336"/>
                  </a:lnTo>
                  <a:lnTo>
                    <a:pt x="353" y="336"/>
                  </a:lnTo>
                  <a:lnTo>
                    <a:pt x="339" y="358"/>
                  </a:lnTo>
                  <a:lnTo>
                    <a:pt x="324" y="378"/>
                  </a:lnTo>
                  <a:lnTo>
                    <a:pt x="324" y="378"/>
                  </a:lnTo>
                  <a:lnTo>
                    <a:pt x="316" y="389"/>
                  </a:lnTo>
                  <a:lnTo>
                    <a:pt x="310" y="401"/>
                  </a:lnTo>
                  <a:lnTo>
                    <a:pt x="310" y="401"/>
                  </a:lnTo>
                  <a:lnTo>
                    <a:pt x="301" y="417"/>
                  </a:lnTo>
                  <a:lnTo>
                    <a:pt x="301" y="417"/>
                  </a:lnTo>
                  <a:lnTo>
                    <a:pt x="296" y="425"/>
                  </a:lnTo>
                  <a:lnTo>
                    <a:pt x="289" y="433"/>
                  </a:lnTo>
                  <a:lnTo>
                    <a:pt x="275" y="447"/>
                  </a:lnTo>
                  <a:lnTo>
                    <a:pt x="275" y="447"/>
                  </a:lnTo>
                  <a:lnTo>
                    <a:pt x="260" y="461"/>
                  </a:lnTo>
                  <a:lnTo>
                    <a:pt x="260" y="461"/>
                  </a:lnTo>
                  <a:lnTo>
                    <a:pt x="252" y="469"/>
                  </a:lnTo>
                  <a:lnTo>
                    <a:pt x="243" y="477"/>
                  </a:lnTo>
                  <a:lnTo>
                    <a:pt x="233" y="484"/>
                  </a:lnTo>
                  <a:lnTo>
                    <a:pt x="222" y="487"/>
                  </a:lnTo>
                  <a:lnTo>
                    <a:pt x="212" y="493"/>
                  </a:lnTo>
                  <a:lnTo>
                    <a:pt x="200" y="495"/>
                  </a:lnTo>
                  <a:lnTo>
                    <a:pt x="190" y="497"/>
                  </a:lnTo>
                  <a:lnTo>
                    <a:pt x="178" y="498"/>
                  </a:lnTo>
                  <a:lnTo>
                    <a:pt x="178" y="498"/>
                  </a:lnTo>
                  <a:lnTo>
                    <a:pt x="162" y="497"/>
                  </a:lnTo>
                  <a:lnTo>
                    <a:pt x="146" y="493"/>
                  </a:lnTo>
                  <a:lnTo>
                    <a:pt x="131" y="487"/>
                  </a:lnTo>
                  <a:lnTo>
                    <a:pt x="116" y="480"/>
                  </a:lnTo>
                  <a:lnTo>
                    <a:pt x="116" y="480"/>
                  </a:lnTo>
                  <a:lnTo>
                    <a:pt x="107" y="474"/>
                  </a:lnTo>
                  <a:lnTo>
                    <a:pt x="107" y="474"/>
                  </a:lnTo>
                  <a:lnTo>
                    <a:pt x="95" y="467"/>
                  </a:lnTo>
                  <a:lnTo>
                    <a:pt x="85" y="460"/>
                  </a:lnTo>
                  <a:lnTo>
                    <a:pt x="76" y="451"/>
                  </a:lnTo>
                  <a:lnTo>
                    <a:pt x="67" y="439"/>
                  </a:lnTo>
                  <a:lnTo>
                    <a:pt x="67" y="439"/>
                  </a:lnTo>
                  <a:lnTo>
                    <a:pt x="64" y="433"/>
                  </a:lnTo>
                  <a:lnTo>
                    <a:pt x="61" y="425"/>
                  </a:lnTo>
                  <a:lnTo>
                    <a:pt x="57" y="408"/>
                  </a:lnTo>
                  <a:lnTo>
                    <a:pt x="57" y="408"/>
                  </a:lnTo>
                  <a:lnTo>
                    <a:pt x="56" y="397"/>
                  </a:lnTo>
                  <a:lnTo>
                    <a:pt x="56" y="397"/>
                  </a:lnTo>
                  <a:lnTo>
                    <a:pt x="52" y="384"/>
                  </a:lnTo>
                  <a:lnTo>
                    <a:pt x="51" y="371"/>
                  </a:lnTo>
                  <a:lnTo>
                    <a:pt x="50" y="345"/>
                  </a:lnTo>
                  <a:lnTo>
                    <a:pt x="50" y="317"/>
                  </a:lnTo>
                  <a:lnTo>
                    <a:pt x="51" y="290"/>
                  </a:lnTo>
                  <a:lnTo>
                    <a:pt x="51" y="290"/>
                  </a:lnTo>
                  <a:lnTo>
                    <a:pt x="52" y="251"/>
                  </a:lnTo>
                  <a:lnTo>
                    <a:pt x="52" y="251"/>
                  </a:lnTo>
                  <a:lnTo>
                    <a:pt x="52" y="245"/>
                  </a:lnTo>
                  <a:lnTo>
                    <a:pt x="51" y="240"/>
                  </a:lnTo>
                  <a:lnTo>
                    <a:pt x="48" y="236"/>
                  </a:lnTo>
                  <a:lnTo>
                    <a:pt x="46" y="232"/>
                  </a:lnTo>
                  <a:lnTo>
                    <a:pt x="46" y="232"/>
                  </a:lnTo>
                  <a:lnTo>
                    <a:pt x="42" y="230"/>
                  </a:lnTo>
                  <a:lnTo>
                    <a:pt x="38" y="227"/>
                  </a:lnTo>
                  <a:lnTo>
                    <a:pt x="33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2" y="226"/>
                  </a:lnTo>
                  <a:lnTo>
                    <a:pt x="18" y="227"/>
                  </a:lnTo>
                  <a:lnTo>
                    <a:pt x="14" y="230"/>
                  </a:lnTo>
                  <a:lnTo>
                    <a:pt x="10" y="232"/>
                  </a:lnTo>
                  <a:lnTo>
                    <a:pt x="6" y="235"/>
                  </a:lnTo>
                  <a:lnTo>
                    <a:pt x="4" y="239"/>
                  </a:lnTo>
                  <a:lnTo>
                    <a:pt x="3" y="244"/>
                  </a:lnTo>
                  <a:lnTo>
                    <a:pt x="3" y="251"/>
                  </a:lnTo>
                  <a:lnTo>
                    <a:pt x="3" y="251"/>
                  </a:lnTo>
                  <a:lnTo>
                    <a:pt x="1" y="286"/>
                  </a:lnTo>
                  <a:lnTo>
                    <a:pt x="1" y="286"/>
                  </a:lnTo>
                  <a:lnTo>
                    <a:pt x="0" y="316"/>
                  </a:lnTo>
                  <a:lnTo>
                    <a:pt x="0" y="346"/>
                  </a:lnTo>
                  <a:lnTo>
                    <a:pt x="3" y="378"/>
                  </a:lnTo>
                  <a:lnTo>
                    <a:pt x="4" y="393"/>
                  </a:lnTo>
                  <a:lnTo>
                    <a:pt x="6" y="409"/>
                  </a:lnTo>
                  <a:lnTo>
                    <a:pt x="9" y="423"/>
                  </a:lnTo>
                  <a:lnTo>
                    <a:pt x="14" y="438"/>
                  </a:lnTo>
                  <a:lnTo>
                    <a:pt x="20" y="452"/>
                  </a:lnTo>
                  <a:lnTo>
                    <a:pt x="26" y="465"/>
                  </a:lnTo>
                  <a:lnTo>
                    <a:pt x="34" y="478"/>
                  </a:lnTo>
                  <a:lnTo>
                    <a:pt x="43" y="490"/>
                  </a:lnTo>
                  <a:lnTo>
                    <a:pt x="54" y="501"/>
                  </a:lnTo>
                  <a:lnTo>
                    <a:pt x="65" y="511"/>
                  </a:lnTo>
                  <a:lnTo>
                    <a:pt x="65" y="511"/>
                  </a:lnTo>
                  <a:lnTo>
                    <a:pt x="78" y="519"/>
                  </a:lnTo>
                  <a:lnTo>
                    <a:pt x="91" y="527"/>
                  </a:lnTo>
                  <a:lnTo>
                    <a:pt x="105" y="532"/>
                  </a:lnTo>
                  <a:lnTo>
                    <a:pt x="118" y="537"/>
                  </a:lnTo>
                  <a:lnTo>
                    <a:pt x="132" y="541"/>
                  </a:lnTo>
                  <a:lnTo>
                    <a:pt x="145" y="544"/>
                  </a:lnTo>
                  <a:lnTo>
                    <a:pt x="159" y="546"/>
                  </a:lnTo>
                  <a:lnTo>
                    <a:pt x="173" y="546"/>
                  </a:lnTo>
                  <a:lnTo>
                    <a:pt x="173" y="5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80" name="组合 1279"/>
          <p:cNvGrpSpPr/>
          <p:nvPr/>
        </p:nvGrpSpPr>
        <p:grpSpPr>
          <a:xfrm>
            <a:off x="4133851" y="2277516"/>
            <a:ext cx="1022351" cy="1011768"/>
            <a:chOff x="3100388" y="1978025"/>
            <a:chExt cx="766763" cy="758826"/>
          </a:xfrm>
          <a:solidFill>
            <a:schemeClr val="bg1"/>
          </a:solidFill>
        </p:grpSpPr>
        <p:sp>
          <p:nvSpPr>
            <p:cNvPr id="12848" name="Freeform 560"/>
            <p:cNvSpPr/>
            <p:nvPr/>
          </p:nvSpPr>
          <p:spPr bwMode="auto">
            <a:xfrm>
              <a:off x="3306763" y="2555875"/>
              <a:ext cx="34925" cy="76200"/>
            </a:xfrm>
            <a:custGeom>
              <a:avLst/>
              <a:gdLst/>
              <a:ahLst/>
              <a:cxnLst>
                <a:cxn ang="0">
                  <a:pos x="77" y="3"/>
                </a:cxn>
                <a:cxn ang="0">
                  <a:pos x="77" y="3"/>
                </a:cxn>
                <a:cxn ang="0">
                  <a:pos x="54" y="47"/>
                </a:cxn>
                <a:cxn ang="0">
                  <a:pos x="31" y="93"/>
                </a:cxn>
                <a:cxn ang="0">
                  <a:pos x="22" y="115"/>
                </a:cxn>
                <a:cxn ang="0">
                  <a:pos x="13" y="139"/>
                </a:cxn>
                <a:cxn ang="0">
                  <a:pos x="5" y="164"/>
                </a:cxn>
                <a:cxn ang="0">
                  <a:pos x="0" y="187"/>
                </a:cxn>
                <a:cxn ang="0">
                  <a:pos x="0" y="187"/>
                </a:cxn>
                <a:cxn ang="0">
                  <a:pos x="0" y="190"/>
                </a:cxn>
                <a:cxn ang="0">
                  <a:pos x="1" y="191"/>
                </a:cxn>
                <a:cxn ang="0">
                  <a:pos x="5" y="194"/>
                </a:cxn>
                <a:cxn ang="0">
                  <a:pos x="6" y="194"/>
                </a:cxn>
                <a:cxn ang="0">
                  <a:pos x="9" y="194"/>
                </a:cxn>
                <a:cxn ang="0">
                  <a:pos x="10" y="192"/>
                </a:cxn>
                <a:cxn ang="0">
                  <a:pos x="12" y="190"/>
                </a:cxn>
                <a:cxn ang="0">
                  <a:pos x="12" y="190"/>
                </a:cxn>
                <a:cxn ang="0">
                  <a:pos x="17" y="166"/>
                </a:cxn>
                <a:cxn ang="0">
                  <a:pos x="23" y="143"/>
                </a:cxn>
                <a:cxn ang="0">
                  <a:pos x="33" y="120"/>
                </a:cxn>
                <a:cxn ang="0">
                  <a:pos x="42" y="97"/>
                </a:cxn>
                <a:cxn ang="0">
                  <a:pos x="64" y="52"/>
                </a:cxn>
                <a:cxn ang="0">
                  <a:pos x="86" y="9"/>
                </a:cxn>
                <a:cxn ang="0">
                  <a:pos x="86" y="9"/>
                </a:cxn>
                <a:cxn ang="0">
                  <a:pos x="88" y="7"/>
                </a:cxn>
                <a:cxn ang="0">
                  <a:pos x="88" y="4"/>
                </a:cxn>
                <a:cxn ang="0">
                  <a:pos x="85" y="1"/>
                </a:cxn>
                <a:cxn ang="0">
                  <a:pos x="80" y="0"/>
                </a:cxn>
                <a:cxn ang="0">
                  <a:pos x="78" y="1"/>
                </a:cxn>
                <a:cxn ang="0">
                  <a:pos x="77" y="3"/>
                </a:cxn>
                <a:cxn ang="0">
                  <a:pos x="77" y="3"/>
                </a:cxn>
              </a:cxnLst>
              <a:rect l="0" t="0" r="r" b="b"/>
              <a:pathLst>
                <a:path w="88" h="194">
                  <a:moveTo>
                    <a:pt x="77" y="3"/>
                  </a:moveTo>
                  <a:lnTo>
                    <a:pt x="77" y="3"/>
                  </a:lnTo>
                  <a:lnTo>
                    <a:pt x="54" y="47"/>
                  </a:lnTo>
                  <a:lnTo>
                    <a:pt x="31" y="93"/>
                  </a:lnTo>
                  <a:lnTo>
                    <a:pt x="22" y="115"/>
                  </a:lnTo>
                  <a:lnTo>
                    <a:pt x="13" y="139"/>
                  </a:lnTo>
                  <a:lnTo>
                    <a:pt x="5" y="164"/>
                  </a:lnTo>
                  <a:lnTo>
                    <a:pt x="0" y="187"/>
                  </a:lnTo>
                  <a:lnTo>
                    <a:pt x="0" y="187"/>
                  </a:lnTo>
                  <a:lnTo>
                    <a:pt x="0" y="190"/>
                  </a:lnTo>
                  <a:lnTo>
                    <a:pt x="1" y="191"/>
                  </a:lnTo>
                  <a:lnTo>
                    <a:pt x="5" y="194"/>
                  </a:lnTo>
                  <a:lnTo>
                    <a:pt x="6" y="194"/>
                  </a:lnTo>
                  <a:lnTo>
                    <a:pt x="9" y="194"/>
                  </a:lnTo>
                  <a:lnTo>
                    <a:pt x="10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7" y="166"/>
                  </a:lnTo>
                  <a:lnTo>
                    <a:pt x="23" y="143"/>
                  </a:lnTo>
                  <a:lnTo>
                    <a:pt x="33" y="120"/>
                  </a:lnTo>
                  <a:lnTo>
                    <a:pt x="42" y="97"/>
                  </a:lnTo>
                  <a:lnTo>
                    <a:pt x="64" y="52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8" y="7"/>
                  </a:lnTo>
                  <a:lnTo>
                    <a:pt x="88" y="4"/>
                  </a:lnTo>
                  <a:lnTo>
                    <a:pt x="85" y="1"/>
                  </a:lnTo>
                  <a:lnTo>
                    <a:pt x="80" y="0"/>
                  </a:lnTo>
                  <a:lnTo>
                    <a:pt x="78" y="1"/>
                  </a:lnTo>
                  <a:lnTo>
                    <a:pt x="77" y="3"/>
                  </a:lnTo>
                  <a:lnTo>
                    <a:pt x="7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49" name="Freeform 561"/>
            <p:cNvSpPr/>
            <p:nvPr/>
          </p:nvSpPr>
          <p:spPr bwMode="auto">
            <a:xfrm>
              <a:off x="3319463" y="2565400"/>
              <a:ext cx="47625" cy="98425"/>
            </a:xfrm>
            <a:custGeom>
              <a:avLst/>
              <a:gdLst/>
              <a:ahLst/>
              <a:cxnLst>
                <a:cxn ang="0">
                  <a:pos x="108" y="3"/>
                </a:cxn>
                <a:cxn ang="0">
                  <a:pos x="108" y="3"/>
                </a:cxn>
                <a:cxn ang="0">
                  <a:pos x="102" y="12"/>
                </a:cxn>
                <a:cxn ang="0">
                  <a:pos x="95" y="23"/>
                </a:cxn>
                <a:cxn ang="0">
                  <a:pos x="89" y="33"/>
                </a:cxn>
                <a:cxn ang="0">
                  <a:pos x="84" y="45"/>
                </a:cxn>
                <a:cxn ang="0">
                  <a:pos x="84" y="45"/>
                </a:cxn>
                <a:cxn ang="0">
                  <a:pos x="65" y="85"/>
                </a:cxn>
                <a:cxn ang="0">
                  <a:pos x="47" y="126"/>
                </a:cxn>
                <a:cxn ang="0">
                  <a:pos x="47" y="126"/>
                </a:cxn>
                <a:cxn ang="0">
                  <a:pos x="34" y="155"/>
                </a:cxn>
                <a:cxn ang="0">
                  <a:pos x="20" y="182"/>
                </a:cxn>
                <a:cxn ang="0">
                  <a:pos x="13" y="196"/>
                </a:cxn>
                <a:cxn ang="0">
                  <a:pos x="8" y="211"/>
                </a:cxn>
                <a:cxn ang="0">
                  <a:pos x="3" y="227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5"/>
                </a:cxn>
                <a:cxn ang="0">
                  <a:pos x="1" y="246"/>
                </a:cxn>
                <a:cxn ang="0">
                  <a:pos x="4" y="247"/>
                </a:cxn>
                <a:cxn ang="0">
                  <a:pos x="5" y="247"/>
                </a:cxn>
                <a:cxn ang="0">
                  <a:pos x="9" y="246"/>
                </a:cxn>
                <a:cxn ang="0">
                  <a:pos x="10" y="245"/>
                </a:cxn>
                <a:cxn ang="0">
                  <a:pos x="12" y="242"/>
                </a:cxn>
                <a:cxn ang="0">
                  <a:pos x="12" y="242"/>
                </a:cxn>
                <a:cxn ang="0">
                  <a:pos x="14" y="228"/>
                </a:cxn>
                <a:cxn ang="0">
                  <a:pos x="18" y="213"/>
                </a:cxn>
                <a:cxn ang="0">
                  <a:pos x="23" y="199"/>
                </a:cxn>
                <a:cxn ang="0">
                  <a:pos x="30" y="185"/>
                </a:cxn>
                <a:cxn ang="0">
                  <a:pos x="43" y="159"/>
                </a:cxn>
                <a:cxn ang="0">
                  <a:pos x="57" y="131"/>
                </a:cxn>
                <a:cxn ang="0">
                  <a:pos x="57" y="131"/>
                </a:cxn>
                <a:cxn ang="0">
                  <a:pos x="71" y="101"/>
                </a:cxn>
                <a:cxn ang="0">
                  <a:pos x="84" y="68"/>
                </a:cxn>
                <a:cxn ang="0">
                  <a:pos x="90" y="53"/>
                </a:cxn>
                <a:cxn ang="0">
                  <a:pos x="98" y="38"/>
                </a:cxn>
                <a:cxn ang="0">
                  <a:pos x="107" y="24"/>
                </a:cxn>
                <a:cxn ang="0">
                  <a:pos x="116" y="11"/>
                </a:cxn>
                <a:cxn ang="0">
                  <a:pos x="116" y="11"/>
                </a:cxn>
                <a:cxn ang="0">
                  <a:pos x="118" y="8"/>
                </a:cxn>
                <a:cxn ang="0">
                  <a:pos x="118" y="6"/>
                </a:cxn>
                <a:cxn ang="0">
                  <a:pos x="116" y="3"/>
                </a:cxn>
                <a:cxn ang="0">
                  <a:pos x="114" y="2"/>
                </a:cxn>
                <a:cxn ang="0">
                  <a:pos x="112" y="0"/>
                </a:cxn>
                <a:cxn ang="0">
                  <a:pos x="110" y="2"/>
                </a:cxn>
                <a:cxn ang="0">
                  <a:pos x="108" y="3"/>
                </a:cxn>
                <a:cxn ang="0">
                  <a:pos x="108" y="3"/>
                </a:cxn>
              </a:cxnLst>
              <a:rect l="0" t="0" r="r" b="b"/>
              <a:pathLst>
                <a:path w="118" h="247">
                  <a:moveTo>
                    <a:pt x="108" y="3"/>
                  </a:moveTo>
                  <a:lnTo>
                    <a:pt x="108" y="3"/>
                  </a:lnTo>
                  <a:lnTo>
                    <a:pt x="102" y="12"/>
                  </a:lnTo>
                  <a:lnTo>
                    <a:pt x="95" y="23"/>
                  </a:lnTo>
                  <a:lnTo>
                    <a:pt x="89" y="33"/>
                  </a:lnTo>
                  <a:lnTo>
                    <a:pt x="84" y="45"/>
                  </a:lnTo>
                  <a:lnTo>
                    <a:pt x="84" y="45"/>
                  </a:lnTo>
                  <a:lnTo>
                    <a:pt x="65" y="85"/>
                  </a:lnTo>
                  <a:lnTo>
                    <a:pt x="47" y="126"/>
                  </a:lnTo>
                  <a:lnTo>
                    <a:pt x="47" y="126"/>
                  </a:lnTo>
                  <a:lnTo>
                    <a:pt x="34" y="155"/>
                  </a:lnTo>
                  <a:lnTo>
                    <a:pt x="20" y="182"/>
                  </a:lnTo>
                  <a:lnTo>
                    <a:pt x="13" y="196"/>
                  </a:lnTo>
                  <a:lnTo>
                    <a:pt x="8" y="211"/>
                  </a:lnTo>
                  <a:lnTo>
                    <a:pt x="3" y="227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5"/>
                  </a:lnTo>
                  <a:lnTo>
                    <a:pt x="1" y="246"/>
                  </a:lnTo>
                  <a:lnTo>
                    <a:pt x="4" y="247"/>
                  </a:lnTo>
                  <a:lnTo>
                    <a:pt x="5" y="247"/>
                  </a:lnTo>
                  <a:lnTo>
                    <a:pt x="9" y="246"/>
                  </a:lnTo>
                  <a:lnTo>
                    <a:pt x="10" y="245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4" y="228"/>
                  </a:lnTo>
                  <a:lnTo>
                    <a:pt x="18" y="213"/>
                  </a:lnTo>
                  <a:lnTo>
                    <a:pt x="23" y="199"/>
                  </a:lnTo>
                  <a:lnTo>
                    <a:pt x="30" y="185"/>
                  </a:lnTo>
                  <a:lnTo>
                    <a:pt x="43" y="159"/>
                  </a:lnTo>
                  <a:lnTo>
                    <a:pt x="57" y="131"/>
                  </a:lnTo>
                  <a:lnTo>
                    <a:pt x="57" y="131"/>
                  </a:lnTo>
                  <a:lnTo>
                    <a:pt x="71" y="101"/>
                  </a:lnTo>
                  <a:lnTo>
                    <a:pt x="84" y="68"/>
                  </a:lnTo>
                  <a:lnTo>
                    <a:pt x="90" y="53"/>
                  </a:lnTo>
                  <a:lnTo>
                    <a:pt x="98" y="38"/>
                  </a:lnTo>
                  <a:lnTo>
                    <a:pt x="107" y="24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18" y="8"/>
                  </a:lnTo>
                  <a:lnTo>
                    <a:pt x="118" y="6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2" y="0"/>
                  </a:lnTo>
                  <a:lnTo>
                    <a:pt x="110" y="2"/>
                  </a:lnTo>
                  <a:lnTo>
                    <a:pt x="108" y="3"/>
                  </a:lnTo>
                  <a:lnTo>
                    <a:pt x="10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50" name="Freeform 562"/>
            <p:cNvSpPr/>
            <p:nvPr/>
          </p:nvSpPr>
          <p:spPr bwMode="auto">
            <a:xfrm>
              <a:off x="3328988" y="2595563"/>
              <a:ext cx="55563" cy="95250"/>
            </a:xfrm>
            <a:custGeom>
              <a:avLst/>
              <a:gdLst/>
              <a:ahLst/>
              <a:cxnLst>
                <a:cxn ang="0">
                  <a:pos x="131" y="2"/>
                </a:cxn>
                <a:cxn ang="0">
                  <a:pos x="131" y="2"/>
                </a:cxn>
                <a:cxn ang="0">
                  <a:pos x="119" y="14"/>
                </a:cxn>
                <a:cxn ang="0">
                  <a:pos x="109" y="27"/>
                </a:cxn>
                <a:cxn ang="0">
                  <a:pos x="91" y="54"/>
                </a:cxn>
                <a:cxn ang="0">
                  <a:pos x="74" y="82"/>
                </a:cxn>
                <a:cxn ang="0">
                  <a:pos x="58" y="112"/>
                </a:cxn>
                <a:cxn ang="0">
                  <a:pos x="31" y="172"/>
                </a:cxn>
                <a:cxn ang="0">
                  <a:pos x="16" y="202"/>
                </a:cxn>
                <a:cxn ang="0">
                  <a:pos x="0" y="231"/>
                </a:cxn>
                <a:cxn ang="0">
                  <a:pos x="0" y="231"/>
                </a:cxn>
                <a:cxn ang="0">
                  <a:pos x="0" y="233"/>
                </a:cxn>
                <a:cxn ang="0">
                  <a:pos x="0" y="236"/>
                </a:cxn>
                <a:cxn ang="0">
                  <a:pos x="3" y="238"/>
                </a:cxn>
                <a:cxn ang="0">
                  <a:pos x="7" y="240"/>
                </a:cxn>
                <a:cxn ang="0">
                  <a:pos x="10" y="238"/>
                </a:cxn>
                <a:cxn ang="0">
                  <a:pos x="11" y="237"/>
                </a:cxn>
                <a:cxn ang="0">
                  <a:pos x="11" y="237"/>
                </a:cxn>
                <a:cxn ang="0">
                  <a:pos x="25" y="207"/>
                </a:cxn>
                <a:cxn ang="0">
                  <a:pos x="40" y="178"/>
                </a:cxn>
                <a:cxn ang="0">
                  <a:pos x="67" y="118"/>
                </a:cxn>
                <a:cxn ang="0">
                  <a:pos x="83" y="89"/>
                </a:cxn>
                <a:cxn ang="0">
                  <a:pos x="99" y="61"/>
                </a:cxn>
                <a:cxn ang="0">
                  <a:pos x="118" y="34"/>
                </a:cxn>
                <a:cxn ang="0">
                  <a:pos x="129" y="21"/>
                </a:cxn>
                <a:cxn ang="0">
                  <a:pos x="139" y="10"/>
                </a:cxn>
                <a:cxn ang="0">
                  <a:pos x="139" y="10"/>
                </a:cxn>
                <a:cxn ang="0">
                  <a:pos x="140" y="7"/>
                </a:cxn>
                <a:cxn ang="0">
                  <a:pos x="140" y="6"/>
                </a:cxn>
                <a:cxn ang="0">
                  <a:pos x="139" y="2"/>
                </a:cxn>
                <a:cxn ang="0">
                  <a:pos x="135" y="0"/>
                </a:cxn>
                <a:cxn ang="0">
                  <a:pos x="133" y="0"/>
                </a:cxn>
                <a:cxn ang="0">
                  <a:pos x="131" y="2"/>
                </a:cxn>
                <a:cxn ang="0">
                  <a:pos x="131" y="2"/>
                </a:cxn>
              </a:cxnLst>
              <a:rect l="0" t="0" r="r" b="b"/>
              <a:pathLst>
                <a:path w="140" h="240">
                  <a:moveTo>
                    <a:pt x="131" y="2"/>
                  </a:moveTo>
                  <a:lnTo>
                    <a:pt x="131" y="2"/>
                  </a:lnTo>
                  <a:lnTo>
                    <a:pt x="119" y="14"/>
                  </a:lnTo>
                  <a:lnTo>
                    <a:pt x="109" y="27"/>
                  </a:lnTo>
                  <a:lnTo>
                    <a:pt x="91" y="54"/>
                  </a:lnTo>
                  <a:lnTo>
                    <a:pt x="74" y="82"/>
                  </a:lnTo>
                  <a:lnTo>
                    <a:pt x="58" y="112"/>
                  </a:lnTo>
                  <a:lnTo>
                    <a:pt x="31" y="172"/>
                  </a:lnTo>
                  <a:lnTo>
                    <a:pt x="16" y="202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0" y="233"/>
                  </a:lnTo>
                  <a:lnTo>
                    <a:pt x="0" y="236"/>
                  </a:lnTo>
                  <a:lnTo>
                    <a:pt x="3" y="238"/>
                  </a:lnTo>
                  <a:lnTo>
                    <a:pt x="7" y="240"/>
                  </a:lnTo>
                  <a:lnTo>
                    <a:pt x="10" y="238"/>
                  </a:lnTo>
                  <a:lnTo>
                    <a:pt x="11" y="237"/>
                  </a:lnTo>
                  <a:lnTo>
                    <a:pt x="11" y="237"/>
                  </a:lnTo>
                  <a:lnTo>
                    <a:pt x="25" y="207"/>
                  </a:lnTo>
                  <a:lnTo>
                    <a:pt x="40" y="178"/>
                  </a:lnTo>
                  <a:lnTo>
                    <a:pt x="67" y="118"/>
                  </a:lnTo>
                  <a:lnTo>
                    <a:pt x="83" y="89"/>
                  </a:lnTo>
                  <a:lnTo>
                    <a:pt x="99" y="61"/>
                  </a:lnTo>
                  <a:lnTo>
                    <a:pt x="118" y="34"/>
                  </a:lnTo>
                  <a:lnTo>
                    <a:pt x="129" y="21"/>
                  </a:lnTo>
                  <a:lnTo>
                    <a:pt x="139" y="10"/>
                  </a:lnTo>
                  <a:lnTo>
                    <a:pt x="139" y="10"/>
                  </a:lnTo>
                  <a:lnTo>
                    <a:pt x="140" y="7"/>
                  </a:lnTo>
                  <a:lnTo>
                    <a:pt x="140" y="6"/>
                  </a:lnTo>
                  <a:lnTo>
                    <a:pt x="139" y="2"/>
                  </a:lnTo>
                  <a:lnTo>
                    <a:pt x="135" y="0"/>
                  </a:lnTo>
                  <a:lnTo>
                    <a:pt x="133" y="0"/>
                  </a:lnTo>
                  <a:lnTo>
                    <a:pt x="131" y="2"/>
                  </a:lnTo>
                  <a:lnTo>
                    <a:pt x="13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51" name="Freeform 563"/>
            <p:cNvSpPr/>
            <p:nvPr/>
          </p:nvSpPr>
          <p:spPr bwMode="auto">
            <a:xfrm>
              <a:off x="3352801" y="2620963"/>
              <a:ext cx="53975" cy="90488"/>
            </a:xfrm>
            <a:custGeom>
              <a:avLst/>
              <a:gdLst/>
              <a:ahLst/>
              <a:cxnLst>
                <a:cxn ang="0">
                  <a:pos x="124" y="1"/>
                </a:cxn>
                <a:cxn ang="0">
                  <a:pos x="124" y="1"/>
                </a:cxn>
                <a:cxn ang="0">
                  <a:pos x="104" y="24"/>
                </a:cxn>
                <a:cxn ang="0">
                  <a:pos x="86" y="47"/>
                </a:cxn>
                <a:cxn ang="0">
                  <a:pos x="86" y="47"/>
                </a:cxn>
                <a:cxn ang="0">
                  <a:pos x="78" y="58"/>
                </a:cxn>
                <a:cxn ang="0">
                  <a:pos x="72" y="70"/>
                </a:cxn>
                <a:cxn ang="0">
                  <a:pos x="60" y="96"/>
                </a:cxn>
                <a:cxn ang="0">
                  <a:pos x="60" y="96"/>
                </a:cxn>
                <a:cxn ang="0">
                  <a:pos x="30" y="155"/>
                </a:cxn>
                <a:cxn ang="0">
                  <a:pos x="1" y="215"/>
                </a:cxn>
                <a:cxn ang="0">
                  <a:pos x="1" y="215"/>
                </a:cxn>
                <a:cxn ang="0">
                  <a:pos x="0" y="218"/>
                </a:cxn>
                <a:cxn ang="0">
                  <a:pos x="1" y="221"/>
                </a:cxn>
                <a:cxn ang="0">
                  <a:pos x="4" y="223"/>
                </a:cxn>
                <a:cxn ang="0">
                  <a:pos x="5" y="224"/>
                </a:cxn>
                <a:cxn ang="0">
                  <a:pos x="7" y="224"/>
                </a:cxn>
                <a:cxn ang="0">
                  <a:pos x="9" y="223"/>
                </a:cxn>
                <a:cxn ang="0">
                  <a:pos x="10" y="222"/>
                </a:cxn>
                <a:cxn ang="0">
                  <a:pos x="10" y="222"/>
                </a:cxn>
                <a:cxn ang="0">
                  <a:pos x="35" y="170"/>
                </a:cxn>
                <a:cxn ang="0">
                  <a:pos x="60" y="119"/>
                </a:cxn>
                <a:cxn ang="0">
                  <a:pos x="60" y="119"/>
                </a:cxn>
                <a:cxn ang="0">
                  <a:pos x="68" y="104"/>
                </a:cxn>
                <a:cxn ang="0">
                  <a:pos x="75" y="90"/>
                </a:cxn>
                <a:cxn ang="0">
                  <a:pos x="92" y="62"/>
                </a:cxn>
                <a:cxn ang="0">
                  <a:pos x="111" y="35"/>
                </a:cxn>
                <a:cxn ang="0">
                  <a:pos x="132" y="10"/>
                </a:cxn>
                <a:cxn ang="0">
                  <a:pos x="132" y="10"/>
                </a:cxn>
                <a:cxn ang="0">
                  <a:pos x="133" y="7"/>
                </a:cxn>
                <a:cxn ang="0">
                  <a:pos x="133" y="5"/>
                </a:cxn>
                <a:cxn ang="0">
                  <a:pos x="130" y="1"/>
                </a:cxn>
                <a:cxn ang="0">
                  <a:pos x="129" y="0"/>
                </a:cxn>
                <a:cxn ang="0">
                  <a:pos x="128" y="0"/>
                </a:cxn>
                <a:cxn ang="0">
                  <a:pos x="125" y="0"/>
                </a:cxn>
                <a:cxn ang="0">
                  <a:pos x="124" y="1"/>
                </a:cxn>
                <a:cxn ang="0">
                  <a:pos x="124" y="1"/>
                </a:cxn>
              </a:cxnLst>
              <a:rect l="0" t="0" r="r" b="b"/>
              <a:pathLst>
                <a:path w="133" h="224">
                  <a:moveTo>
                    <a:pt x="124" y="1"/>
                  </a:moveTo>
                  <a:lnTo>
                    <a:pt x="124" y="1"/>
                  </a:lnTo>
                  <a:lnTo>
                    <a:pt x="104" y="24"/>
                  </a:lnTo>
                  <a:lnTo>
                    <a:pt x="86" y="47"/>
                  </a:lnTo>
                  <a:lnTo>
                    <a:pt x="86" y="47"/>
                  </a:lnTo>
                  <a:lnTo>
                    <a:pt x="78" y="58"/>
                  </a:lnTo>
                  <a:lnTo>
                    <a:pt x="72" y="70"/>
                  </a:lnTo>
                  <a:lnTo>
                    <a:pt x="60" y="96"/>
                  </a:lnTo>
                  <a:lnTo>
                    <a:pt x="60" y="96"/>
                  </a:lnTo>
                  <a:lnTo>
                    <a:pt x="30" y="155"/>
                  </a:lnTo>
                  <a:lnTo>
                    <a:pt x="1" y="215"/>
                  </a:lnTo>
                  <a:lnTo>
                    <a:pt x="1" y="215"/>
                  </a:lnTo>
                  <a:lnTo>
                    <a:pt x="0" y="218"/>
                  </a:lnTo>
                  <a:lnTo>
                    <a:pt x="1" y="221"/>
                  </a:lnTo>
                  <a:lnTo>
                    <a:pt x="4" y="223"/>
                  </a:lnTo>
                  <a:lnTo>
                    <a:pt x="5" y="224"/>
                  </a:lnTo>
                  <a:lnTo>
                    <a:pt x="7" y="224"/>
                  </a:lnTo>
                  <a:lnTo>
                    <a:pt x="9" y="223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35" y="170"/>
                  </a:lnTo>
                  <a:lnTo>
                    <a:pt x="60" y="119"/>
                  </a:lnTo>
                  <a:lnTo>
                    <a:pt x="60" y="119"/>
                  </a:lnTo>
                  <a:lnTo>
                    <a:pt x="68" y="104"/>
                  </a:lnTo>
                  <a:lnTo>
                    <a:pt x="75" y="90"/>
                  </a:lnTo>
                  <a:lnTo>
                    <a:pt x="92" y="62"/>
                  </a:lnTo>
                  <a:lnTo>
                    <a:pt x="111" y="35"/>
                  </a:lnTo>
                  <a:lnTo>
                    <a:pt x="132" y="10"/>
                  </a:lnTo>
                  <a:lnTo>
                    <a:pt x="132" y="10"/>
                  </a:lnTo>
                  <a:lnTo>
                    <a:pt x="133" y="7"/>
                  </a:lnTo>
                  <a:lnTo>
                    <a:pt x="133" y="5"/>
                  </a:lnTo>
                  <a:lnTo>
                    <a:pt x="130" y="1"/>
                  </a:lnTo>
                  <a:lnTo>
                    <a:pt x="129" y="0"/>
                  </a:lnTo>
                  <a:lnTo>
                    <a:pt x="128" y="0"/>
                  </a:lnTo>
                  <a:lnTo>
                    <a:pt x="125" y="0"/>
                  </a:lnTo>
                  <a:lnTo>
                    <a:pt x="124" y="1"/>
                  </a:lnTo>
                  <a:lnTo>
                    <a:pt x="12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52" name="Freeform 564"/>
            <p:cNvSpPr/>
            <p:nvPr/>
          </p:nvSpPr>
          <p:spPr bwMode="auto">
            <a:xfrm>
              <a:off x="3382963" y="2638425"/>
              <a:ext cx="47625" cy="87313"/>
            </a:xfrm>
            <a:custGeom>
              <a:avLst/>
              <a:gdLst/>
              <a:ahLst/>
              <a:cxnLst>
                <a:cxn ang="0">
                  <a:pos x="109" y="3"/>
                </a:cxn>
                <a:cxn ang="0">
                  <a:pos x="109" y="3"/>
                </a:cxn>
                <a:cxn ang="0">
                  <a:pos x="103" y="15"/>
                </a:cxn>
                <a:cxn ang="0">
                  <a:pos x="95" y="27"/>
                </a:cxn>
                <a:cxn ang="0">
                  <a:pos x="88" y="37"/>
                </a:cxn>
                <a:cxn ang="0">
                  <a:pos x="82" y="49"/>
                </a:cxn>
                <a:cxn ang="0">
                  <a:pos x="82" y="49"/>
                </a:cxn>
                <a:cxn ang="0">
                  <a:pos x="55" y="108"/>
                </a:cxn>
                <a:cxn ang="0">
                  <a:pos x="55" y="108"/>
                </a:cxn>
                <a:cxn ang="0">
                  <a:pos x="41" y="134"/>
                </a:cxn>
                <a:cxn ang="0">
                  <a:pos x="27" y="160"/>
                </a:cxn>
                <a:cxn ang="0">
                  <a:pos x="12" y="186"/>
                </a:cxn>
                <a:cxn ang="0">
                  <a:pos x="6" y="200"/>
                </a:cxn>
                <a:cxn ang="0">
                  <a:pos x="2" y="214"/>
                </a:cxn>
                <a:cxn ang="0">
                  <a:pos x="2" y="214"/>
                </a:cxn>
                <a:cxn ang="0">
                  <a:pos x="0" y="216"/>
                </a:cxn>
                <a:cxn ang="0">
                  <a:pos x="2" y="219"/>
                </a:cxn>
                <a:cxn ang="0">
                  <a:pos x="6" y="221"/>
                </a:cxn>
                <a:cxn ang="0">
                  <a:pos x="10" y="220"/>
                </a:cxn>
                <a:cxn ang="0">
                  <a:pos x="11" y="219"/>
                </a:cxn>
                <a:cxn ang="0">
                  <a:pos x="12" y="217"/>
                </a:cxn>
                <a:cxn ang="0">
                  <a:pos x="12" y="217"/>
                </a:cxn>
                <a:cxn ang="0">
                  <a:pos x="17" y="203"/>
                </a:cxn>
                <a:cxn ang="0">
                  <a:pos x="23" y="190"/>
                </a:cxn>
                <a:cxn ang="0">
                  <a:pos x="36" y="164"/>
                </a:cxn>
                <a:cxn ang="0">
                  <a:pos x="51" y="139"/>
                </a:cxn>
                <a:cxn ang="0">
                  <a:pos x="65" y="113"/>
                </a:cxn>
                <a:cxn ang="0">
                  <a:pos x="65" y="113"/>
                </a:cxn>
                <a:cxn ang="0">
                  <a:pos x="75" y="92"/>
                </a:cxn>
                <a:cxn ang="0">
                  <a:pos x="84" y="71"/>
                </a:cxn>
                <a:cxn ang="0">
                  <a:pos x="84" y="71"/>
                </a:cxn>
                <a:cxn ang="0">
                  <a:pos x="92" y="55"/>
                </a:cxn>
                <a:cxn ang="0">
                  <a:pos x="101" y="40"/>
                </a:cxn>
                <a:cxn ang="0">
                  <a:pos x="110" y="25"/>
                </a:cxn>
                <a:cxn ang="0">
                  <a:pos x="118" y="10"/>
                </a:cxn>
                <a:cxn ang="0">
                  <a:pos x="118" y="10"/>
                </a:cxn>
                <a:cxn ang="0">
                  <a:pos x="118" y="7"/>
                </a:cxn>
                <a:cxn ang="0">
                  <a:pos x="118" y="4"/>
                </a:cxn>
                <a:cxn ang="0">
                  <a:pos x="116" y="2"/>
                </a:cxn>
                <a:cxn ang="0">
                  <a:pos x="114" y="0"/>
                </a:cxn>
                <a:cxn ang="0">
                  <a:pos x="112" y="0"/>
                </a:cxn>
                <a:cxn ang="0">
                  <a:pos x="110" y="2"/>
                </a:cxn>
                <a:cxn ang="0">
                  <a:pos x="109" y="3"/>
                </a:cxn>
                <a:cxn ang="0">
                  <a:pos x="109" y="3"/>
                </a:cxn>
              </a:cxnLst>
              <a:rect l="0" t="0" r="r" b="b"/>
              <a:pathLst>
                <a:path w="118" h="221">
                  <a:moveTo>
                    <a:pt x="109" y="3"/>
                  </a:moveTo>
                  <a:lnTo>
                    <a:pt x="109" y="3"/>
                  </a:lnTo>
                  <a:lnTo>
                    <a:pt x="103" y="15"/>
                  </a:lnTo>
                  <a:lnTo>
                    <a:pt x="95" y="27"/>
                  </a:lnTo>
                  <a:lnTo>
                    <a:pt x="88" y="37"/>
                  </a:lnTo>
                  <a:lnTo>
                    <a:pt x="82" y="49"/>
                  </a:lnTo>
                  <a:lnTo>
                    <a:pt x="82" y="49"/>
                  </a:lnTo>
                  <a:lnTo>
                    <a:pt x="55" y="108"/>
                  </a:lnTo>
                  <a:lnTo>
                    <a:pt x="55" y="108"/>
                  </a:lnTo>
                  <a:lnTo>
                    <a:pt x="41" y="134"/>
                  </a:lnTo>
                  <a:lnTo>
                    <a:pt x="27" y="160"/>
                  </a:lnTo>
                  <a:lnTo>
                    <a:pt x="12" y="186"/>
                  </a:lnTo>
                  <a:lnTo>
                    <a:pt x="6" y="200"/>
                  </a:lnTo>
                  <a:lnTo>
                    <a:pt x="2" y="21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2" y="219"/>
                  </a:lnTo>
                  <a:lnTo>
                    <a:pt x="6" y="221"/>
                  </a:lnTo>
                  <a:lnTo>
                    <a:pt x="10" y="220"/>
                  </a:lnTo>
                  <a:lnTo>
                    <a:pt x="11" y="219"/>
                  </a:lnTo>
                  <a:lnTo>
                    <a:pt x="12" y="217"/>
                  </a:lnTo>
                  <a:lnTo>
                    <a:pt x="12" y="217"/>
                  </a:lnTo>
                  <a:lnTo>
                    <a:pt x="17" y="203"/>
                  </a:lnTo>
                  <a:lnTo>
                    <a:pt x="23" y="190"/>
                  </a:lnTo>
                  <a:lnTo>
                    <a:pt x="36" y="164"/>
                  </a:lnTo>
                  <a:lnTo>
                    <a:pt x="51" y="139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75" y="92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92" y="55"/>
                  </a:lnTo>
                  <a:lnTo>
                    <a:pt x="101" y="40"/>
                  </a:lnTo>
                  <a:lnTo>
                    <a:pt x="110" y="25"/>
                  </a:lnTo>
                  <a:lnTo>
                    <a:pt x="118" y="10"/>
                  </a:lnTo>
                  <a:lnTo>
                    <a:pt x="118" y="10"/>
                  </a:lnTo>
                  <a:lnTo>
                    <a:pt x="118" y="7"/>
                  </a:lnTo>
                  <a:lnTo>
                    <a:pt x="118" y="4"/>
                  </a:lnTo>
                  <a:lnTo>
                    <a:pt x="116" y="2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0" y="2"/>
                  </a:lnTo>
                  <a:lnTo>
                    <a:pt x="109" y="3"/>
                  </a:lnTo>
                  <a:lnTo>
                    <a:pt x="10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53" name="Freeform 565"/>
            <p:cNvSpPr/>
            <p:nvPr/>
          </p:nvSpPr>
          <p:spPr bwMode="auto">
            <a:xfrm>
              <a:off x="3438526" y="2533650"/>
              <a:ext cx="42863" cy="73025"/>
            </a:xfrm>
            <a:custGeom>
              <a:avLst/>
              <a:gdLst/>
              <a:ahLst/>
              <a:cxnLst>
                <a:cxn ang="0">
                  <a:pos x="97" y="2"/>
                </a:cxn>
                <a:cxn ang="0">
                  <a:pos x="97" y="2"/>
                </a:cxn>
                <a:cxn ang="0">
                  <a:pos x="82" y="22"/>
                </a:cxn>
                <a:cxn ang="0">
                  <a:pos x="68" y="41"/>
                </a:cxn>
                <a:cxn ang="0">
                  <a:pos x="55" y="62"/>
                </a:cxn>
                <a:cxn ang="0">
                  <a:pos x="43" y="85"/>
                </a:cxn>
                <a:cxn ang="0">
                  <a:pos x="21" y="129"/>
                </a:cxn>
                <a:cxn ang="0">
                  <a:pos x="1" y="173"/>
                </a:cxn>
                <a:cxn ang="0">
                  <a:pos x="1" y="173"/>
                </a:cxn>
                <a:cxn ang="0">
                  <a:pos x="0" y="176"/>
                </a:cxn>
                <a:cxn ang="0">
                  <a:pos x="1" y="179"/>
                </a:cxn>
                <a:cxn ang="0">
                  <a:pos x="4" y="181"/>
                </a:cxn>
                <a:cxn ang="0">
                  <a:pos x="5" y="183"/>
                </a:cxn>
                <a:cxn ang="0">
                  <a:pos x="8" y="183"/>
                </a:cxn>
                <a:cxn ang="0">
                  <a:pos x="9" y="181"/>
                </a:cxn>
                <a:cxn ang="0">
                  <a:pos x="10" y="180"/>
                </a:cxn>
                <a:cxn ang="0">
                  <a:pos x="10" y="180"/>
                </a:cxn>
                <a:cxn ang="0">
                  <a:pos x="31" y="136"/>
                </a:cxn>
                <a:cxn ang="0">
                  <a:pos x="52" y="91"/>
                </a:cxn>
                <a:cxn ang="0">
                  <a:pos x="64" y="70"/>
                </a:cxn>
                <a:cxn ang="0">
                  <a:pos x="77" y="49"/>
                </a:cxn>
                <a:cxn ang="0">
                  <a:pos x="90" y="30"/>
                </a:cxn>
                <a:cxn ang="0">
                  <a:pos x="104" y="10"/>
                </a:cxn>
                <a:cxn ang="0">
                  <a:pos x="104" y="10"/>
                </a:cxn>
                <a:cxn ang="0">
                  <a:pos x="106" y="7"/>
                </a:cxn>
                <a:cxn ang="0">
                  <a:pos x="106" y="5"/>
                </a:cxn>
                <a:cxn ang="0">
                  <a:pos x="104" y="1"/>
                </a:cxn>
                <a:cxn ang="0">
                  <a:pos x="103" y="0"/>
                </a:cxn>
                <a:cxn ang="0">
                  <a:pos x="100" y="0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7" y="2"/>
                </a:cxn>
              </a:cxnLst>
              <a:rect l="0" t="0" r="r" b="b"/>
              <a:pathLst>
                <a:path w="106" h="183">
                  <a:moveTo>
                    <a:pt x="97" y="2"/>
                  </a:moveTo>
                  <a:lnTo>
                    <a:pt x="97" y="2"/>
                  </a:lnTo>
                  <a:lnTo>
                    <a:pt x="82" y="22"/>
                  </a:lnTo>
                  <a:lnTo>
                    <a:pt x="68" y="41"/>
                  </a:lnTo>
                  <a:lnTo>
                    <a:pt x="55" y="62"/>
                  </a:lnTo>
                  <a:lnTo>
                    <a:pt x="43" y="85"/>
                  </a:lnTo>
                  <a:lnTo>
                    <a:pt x="21" y="129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0" y="176"/>
                  </a:lnTo>
                  <a:lnTo>
                    <a:pt x="1" y="179"/>
                  </a:lnTo>
                  <a:lnTo>
                    <a:pt x="4" y="181"/>
                  </a:lnTo>
                  <a:lnTo>
                    <a:pt x="5" y="183"/>
                  </a:lnTo>
                  <a:lnTo>
                    <a:pt x="8" y="183"/>
                  </a:lnTo>
                  <a:lnTo>
                    <a:pt x="9" y="181"/>
                  </a:lnTo>
                  <a:lnTo>
                    <a:pt x="10" y="180"/>
                  </a:lnTo>
                  <a:lnTo>
                    <a:pt x="10" y="180"/>
                  </a:lnTo>
                  <a:lnTo>
                    <a:pt x="31" y="136"/>
                  </a:lnTo>
                  <a:lnTo>
                    <a:pt x="52" y="91"/>
                  </a:lnTo>
                  <a:lnTo>
                    <a:pt x="64" y="70"/>
                  </a:lnTo>
                  <a:lnTo>
                    <a:pt x="77" y="49"/>
                  </a:lnTo>
                  <a:lnTo>
                    <a:pt x="90" y="30"/>
                  </a:lnTo>
                  <a:lnTo>
                    <a:pt x="104" y="10"/>
                  </a:lnTo>
                  <a:lnTo>
                    <a:pt x="104" y="10"/>
                  </a:lnTo>
                  <a:lnTo>
                    <a:pt x="106" y="7"/>
                  </a:lnTo>
                  <a:lnTo>
                    <a:pt x="106" y="5"/>
                  </a:lnTo>
                  <a:lnTo>
                    <a:pt x="104" y="1"/>
                  </a:lnTo>
                  <a:lnTo>
                    <a:pt x="103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54" name="Freeform 566"/>
            <p:cNvSpPr/>
            <p:nvPr/>
          </p:nvSpPr>
          <p:spPr bwMode="auto">
            <a:xfrm>
              <a:off x="3425826" y="2533650"/>
              <a:ext cx="93663" cy="182563"/>
            </a:xfrm>
            <a:custGeom>
              <a:avLst/>
              <a:gdLst/>
              <a:ahLst/>
              <a:cxnLst>
                <a:cxn ang="0">
                  <a:pos x="225" y="5"/>
                </a:cxn>
                <a:cxn ang="0">
                  <a:pos x="221" y="19"/>
                </a:cxn>
                <a:cxn ang="0">
                  <a:pos x="216" y="22"/>
                </a:cxn>
                <a:cxn ang="0">
                  <a:pos x="213" y="26"/>
                </a:cxn>
                <a:cxn ang="0">
                  <a:pos x="202" y="52"/>
                </a:cxn>
                <a:cxn ang="0">
                  <a:pos x="196" y="68"/>
                </a:cxn>
                <a:cxn ang="0">
                  <a:pos x="170" y="114"/>
                </a:cxn>
                <a:cxn ang="0">
                  <a:pos x="137" y="167"/>
                </a:cxn>
                <a:cxn ang="0">
                  <a:pos x="104" y="222"/>
                </a:cxn>
                <a:cxn ang="0">
                  <a:pos x="73" y="277"/>
                </a:cxn>
                <a:cxn ang="0">
                  <a:pos x="46" y="333"/>
                </a:cxn>
                <a:cxn ang="0">
                  <a:pos x="34" y="362"/>
                </a:cxn>
                <a:cxn ang="0">
                  <a:pos x="13" y="422"/>
                </a:cxn>
                <a:cxn ang="0">
                  <a:pos x="1" y="451"/>
                </a:cxn>
                <a:cxn ang="0">
                  <a:pos x="0" y="455"/>
                </a:cxn>
                <a:cxn ang="0">
                  <a:pos x="5" y="459"/>
                </a:cxn>
                <a:cxn ang="0">
                  <a:pos x="9" y="459"/>
                </a:cxn>
                <a:cxn ang="0">
                  <a:pos x="10" y="456"/>
                </a:cxn>
                <a:cxn ang="0">
                  <a:pos x="32" y="403"/>
                </a:cxn>
                <a:cxn ang="0">
                  <a:pos x="52" y="348"/>
                </a:cxn>
                <a:cxn ang="0">
                  <a:pos x="68" y="311"/>
                </a:cxn>
                <a:cxn ang="0">
                  <a:pos x="106" y="243"/>
                </a:cxn>
                <a:cxn ang="0">
                  <a:pos x="125" y="209"/>
                </a:cxn>
                <a:cxn ang="0">
                  <a:pos x="196" y="93"/>
                </a:cxn>
                <a:cxn ang="0">
                  <a:pos x="209" y="65"/>
                </a:cxn>
                <a:cxn ang="0">
                  <a:pos x="221" y="38"/>
                </a:cxn>
                <a:cxn ang="0">
                  <a:pos x="230" y="22"/>
                </a:cxn>
                <a:cxn ang="0">
                  <a:pos x="235" y="5"/>
                </a:cxn>
                <a:cxn ang="0">
                  <a:pos x="235" y="2"/>
                </a:cxn>
                <a:cxn ang="0">
                  <a:pos x="233" y="0"/>
                </a:cxn>
                <a:cxn ang="0">
                  <a:pos x="226" y="1"/>
                </a:cxn>
                <a:cxn ang="0">
                  <a:pos x="225" y="5"/>
                </a:cxn>
              </a:cxnLst>
              <a:rect l="0" t="0" r="r" b="b"/>
              <a:pathLst>
                <a:path w="235" h="459">
                  <a:moveTo>
                    <a:pt x="225" y="5"/>
                  </a:moveTo>
                  <a:lnTo>
                    <a:pt x="225" y="5"/>
                  </a:lnTo>
                  <a:lnTo>
                    <a:pt x="222" y="16"/>
                  </a:lnTo>
                  <a:lnTo>
                    <a:pt x="221" y="19"/>
                  </a:lnTo>
                  <a:lnTo>
                    <a:pt x="220" y="21"/>
                  </a:lnTo>
                  <a:lnTo>
                    <a:pt x="216" y="22"/>
                  </a:lnTo>
                  <a:lnTo>
                    <a:pt x="214" y="23"/>
                  </a:lnTo>
                  <a:lnTo>
                    <a:pt x="213" y="26"/>
                  </a:lnTo>
                  <a:lnTo>
                    <a:pt x="213" y="26"/>
                  </a:lnTo>
                  <a:lnTo>
                    <a:pt x="202" y="52"/>
                  </a:lnTo>
                  <a:lnTo>
                    <a:pt x="202" y="52"/>
                  </a:lnTo>
                  <a:lnTo>
                    <a:pt x="196" y="68"/>
                  </a:lnTo>
                  <a:lnTo>
                    <a:pt x="188" y="84"/>
                  </a:lnTo>
                  <a:lnTo>
                    <a:pt x="170" y="114"/>
                  </a:lnTo>
                  <a:lnTo>
                    <a:pt x="170" y="114"/>
                  </a:lnTo>
                  <a:lnTo>
                    <a:pt x="137" y="167"/>
                  </a:lnTo>
                  <a:lnTo>
                    <a:pt x="104" y="222"/>
                  </a:lnTo>
                  <a:lnTo>
                    <a:pt x="104" y="222"/>
                  </a:lnTo>
                  <a:lnTo>
                    <a:pt x="89" y="250"/>
                  </a:lnTo>
                  <a:lnTo>
                    <a:pt x="73" y="277"/>
                  </a:lnTo>
                  <a:lnTo>
                    <a:pt x="59" y="305"/>
                  </a:lnTo>
                  <a:lnTo>
                    <a:pt x="46" y="333"/>
                  </a:lnTo>
                  <a:lnTo>
                    <a:pt x="46" y="333"/>
                  </a:lnTo>
                  <a:lnTo>
                    <a:pt x="34" y="362"/>
                  </a:lnTo>
                  <a:lnTo>
                    <a:pt x="23" y="392"/>
                  </a:lnTo>
                  <a:lnTo>
                    <a:pt x="13" y="422"/>
                  </a:lnTo>
                  <a:lnTo>
                    <a:pt x="1" y="451"/>
                  </a:lnTo>
                  <a:lnTo>
                    <a:pt x="1" y="451"/>
                  </a:lnTo>
                  <a:lnTo>
                    <a:pt x="0" y="454"/>
                  </a:lnTo>
                  <a:lnTo>
                    <a:pt x="0" y="455"/>
                  </a:lnTo>
                  <a:lnTo>
                    <a:pt x="2" y="459"/>
                  </a:lnTo>
                  <a:lnTo>
                    <a:pt x="5" y="459"/>
                  </a:lnTo>
                  <a:lnTo>
                    <a:pt x="8" y="459"/>
                  </a:lnTo>
                  <a:lnTo>
                    <a:pt x="9" y="459"/>
                  </a:lnTo>
                  <a:lnTo>
                    <a:pt x="10" y="456"/>
                  </a:lnTo>
                  <a:lnTo>
                    <a:pt x="10" y="456"/>
                  </a:lnTo>
                  <a:lnTo>
                    <a:pt x="22" y="430"/>
                  </a:lnTo>
                  <a:lnTo>
                    <a:pt x="32" y="403"/>
                  </a:lnTo>
                  <a:lnTo>
                    <a:pt x="42" y="375"/>
                  </a:lnTo>
                  <a:lnTo>
                    <a:pt x="52" y="348"/>
                  </a:lnTo>
                  <a:lnTo>
                    <a:pt x="52" y="348"/>
                  </a:lnTo>
                  <a:lnTo>
                    <a:pt x="68" y="311"/>
                  </a:lnTo>
                  <a:lnTo>
                    <a:pt x="86" y="277"/>
                  </a:lnTo>
                  <a:lnTo>
                    <a:pt x="106" y="243"/>
                  </a:lnTo>
                  <a:lnTo>
                    <a:pt x="125" y="209"/>
                  </a:lnTo>
                  <a:lnTo>
                    <a:pt x="125" y="209"/>
                  </a:lnTo>
                  <a:lnTo>
                    <a:pt x="161" y="152"/>
                  </a:lnTo>
                  <a:lnTo>
                    <a:pt x="196" y="93"/>
                  </a:lnTo>
                  <a:lnTo>
                    <a:pt x="196" y="93"/>
                  </a:lnTo>
                  <a:lnTo>
                    <a:pt x="209" y="65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5" y="30"/>
                  </a:lnTo>
                  <a:lnTo>
                    <a:pt x="230" y="22"/>
                  </a:lnTo>
                  <a:lnTo>
                    <a:pt x="234" y="14"/>
                  </a:lnTo>
                  <a:lnTo>
                    <a:pt x="235" y="5"/>
                  </a:lnTo>
                  <a:lnTo>
                    <a:pt x="235" y="5"/>
                  </a:lnTo>
                  <a:lnTo>
                    <a:pt x="235" y="2"/>
                  </a:lnTo>
                  <a:lnTo>
                    <a:pt x="234" y="1"/>
                  </a:lnTo>
                  <a:lnTo>
                    <a:pt x="233" y="0"/>
                  </a:lnTo>
                  <a:lnTo>
                    <a:pt x="230" y="0"/>
                  </a:lnTo>
                  <a:lnTo>
                    <a:pt x="226" y="1"/>
                  </a:lnTo>
                  <a:lnTo>
                    <a:pt x="225" y="2"/>
                  </a:lnTo>
                  <a:lnTo>
                    <a:pt x="225" y="5"/>
                  </a:lnTo>
                  <a:lnTo>
                    <a:pt x="22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55" name="Freeform 567"/>
            <p:cNvSpPr/>
            <p:nvPr/>
          </p:nvSpPr>
          <p:spPr bwMode="auto">
            <a:xfrm>
              <a:off x="3451226" y="2587625"/>
              <a:ext cx="73025" cy="128588"/>
            </a:xfrm>
            <a:custGeom>
              <a:avLst/>
              <a:gdLst/>
              <a:ahLst/>
              <a:cxnLst>
                <a:cxn ang="0">
                  <a:pos x="173" y="2"/>
                </a:cxn>
                <a:cxn ang="0">
                  <a:pos x="173" y="2"/>
                </a:cxn>
                <a:cxn ang="0">
                  <a:pos x="167" y="17"/>
                </a:cxn>
                <a:cxn ang="0">
                  <a:pos x="162" y="33"/>
                </a:cxn>
                <a:cxn ang="0">
                  <a:pos x="162" y="33"/>
                </a:cxn>
                <a:cxn ang="0">
                  <a:pos x="152" y="51"/>
                </a:cxn>
                <a:cxn ang="0">
                  <a:pos x="141" y="70"/>
                </a:cxn>
                <a:cxn ang="0">
                  <a:pos x="141" y="70"/>
                </a:cxn>
                <a:cxn ang="0">
                  <a:pos x="131" y="89"/>
                </a:cxn>
                <a:cxn ang="0">
                  <a:pos x="120" y="107"/>
                </a:cxn>
                <a:cxn ang="0">
                  <a:pos x="97" y="144"/>
                </a:cxn>
                <a:cxn ang="0">
                  <a:pos x="97" y="144"/>
                </a:cxn>
                <a:cxn ang="0">
                  <a:pos x="69" y="186"/>
                </a:cxn>
                <a:cxn ang="0">
                  <a:pos x="43" y="227"/>
                </a:cxn>
                <a:cxn ang="0">
                  <a:pos x="31" y="248"/>
                </a:cxn>
                <a:cxn ang="0">
                  <a:pos x="19" y="271"/>
                </a:cxn>
                <a:cxn ang="0">
                  <a:pos x="9" y="293"/>
                </a:cxn>
                <a:cxn ang="0">
                  <a:pos x="1" y="316"/>
                </a:cxn>
                <a:cxn ang="0">
                  <a:pos x="1" y="316"/>
                </a:cxn>
                <a:cxn ang="0">
                  <a:pos x="0" y="319"/>
                </a:cxn>
                <a:cxn ang="0">
                  <a:pos x="1" y="320"/>
                </a:cxn>
                <a:cxn ang="0">
                  <a:pos x="2" y="322"/>
                </a:cxn>
                <a:cxn ang="0">
                  <a:pos x="4" y="323"/>
                </a:cxn>
                <a:cxn ang="0">
                  <a:pos x="9" y="323"/>
                </a:cxn>
                <a:cxn ang="0">
                  <a:pos x="10" y="322"/>
                </a:cxn>
                <a:cxn ang="0">
                  <a:pos x="12" y="319"/>
                </a:cxn>
                <a:cxn ang="0">
                  <a:pos x="12" y="319"/>
                </a:cxn>
                <a:cxn ang="0">
                  <a:pos x="21" y="297"/>
                </a:cxn>
                <a:cxn ang="0">
                  <a:pos x="30" y="274"/>
                </a:cxn>
                <a:cxn ang="0">
                  <a:pos x="42" y="252"/>
                </a:cxn>
                <a:cxn ang="0">
                  <a:pos x="53" y="231"/>
                </a:cxn>
                <a:cxn ang="0">
                  <a:pos x="80" y="189"/>
                </a:cxn>
                <a:cxn ang="0">
                  <a:pos x="106" y="149"/>
                </a:cxn>
                <a:cxn ang="0">
                  <a:pos x="106" y="149"/>
                </a:cxn>
                <a:cxn ang="0">
                  <a:pos x="129" y="114"/>
                </a:cxn>
                <a:cxn ang="0">
                  <a:pos x="150" y="76"/>
                </a:cxn>
                <a:cxn ang="0">
                  <a:pos x="150" y="76"/>
                </a:cxn>
                <a:cxn ang="0">
                  <a:pos x="159" y="59"/>
                </a:cxn>
                <a:cxn ang="0">
                  <a:pos x="167" y="42"/>
                </a:cxn>
                <a:cxn ang="0">
                  <a:pos x="182" y="9"/>
                </a:cxn>
                <a:cxn ang="0">
                  <a:pos x="182" y="9"/>
                </a:cxn>
                <a:cxn ang="0">
                  <a:pos x="183" y="6"/>
                </a:cxn>
                <a:cxn ang="0">
                  <a:pos x="183" y="4"/>
                </a:cxn>
                <a:cxn ang="0">
                  <a:pos x="180" y="1"/>
                </a:cxn>
                <a:cxn ang="0">
                  <a:pos x="178" y="0"/>
                </a:cxn>
                <a:cxn ang="0">
                  <a:pos x="175" y="0"/>
                </a:cxn>
                <a:cxn ang="0">
                  <a:pos x="174" y="1"/>
                </a:cxn>
                <a:cxn ang="0">
                  <a:pos x="173" y="2"/>
                </a:cxn>
                <a:cxn ang="0">
                  <a:pos x="173" y="2"/>
                </a:cxn>
              </a:cxnLst>
              <a:rect l="0" t="0" r="r" b="b"/>
              <a:pathLst>
                <a:path w="183" h="323">
                  <a:moveTo>
                    <a:pt x="173" y="2"/>
                  </a:moveTo>
                  <a:lnTo>
                    <a:pt x="173" y="2"/>
                  </a:lnTo>
                  <a:lnTo>
                    <a:pt x="167" y="17"/>
                  </a:lnTo>
                  <a:lnTo>
                    <a:pt x="162" y="33"/>
                  </a:lnTo>
                  <a:lnTo>
                    <a:pt x="162" y="33"/>
                  </a:lnTo>
                  <a:lnTo>
                    <a:pt x="152" y="51"/>
                  </a:lnTo>
                  <a:lnTo>
                    <a:pt x="141" y="70"/>
                  </a:lnTo>
                  <a:lnTo>
                    <a:pt x="141" y="70"/>
                  </a:lnTo>
                  <a:lnTo>
                    <a:pt x="131" y="89"/>
                  </a:lnTo>
                  <a:lnTo>
                    <a:pt x="120" y="107"/>
                  </a:lnTo>
                  <a:lnTo>
                    <a:pt x="97" y="144"/>
                  </a:lnTo>
                  <a:lnTo>
                    <a:pt x="97" y="144"/>
                  </a:lnTo>
                  <a:lnTo>
                    <a:pt x="69" y="186"/>
                  </a:lnTo>
                  <a:lnTo>
                    <a:pt x="43" y="227"/>
                  </a:lnTo>
                  <a:lnTo>
                    <a:pt x="31" y="248"/>
                  </a:lnTo>
                  <a:lnTo>
                    <a:pt x="19" y="271"/>
                  </a:lnTo>
                  <a:lnTo>
                    <a:pt x="9" y="293"/>
                  </a:lnTo>
                  <a:lnTo>
                    <a:pt x="1" y="316"/>
                  </a:lnTo>
                  <a:lnTo>
                    <a:pt x="1" y="316"/>
                  </a:lnTo>
                  <a:lnTo>
                    <a:pt x="0" y="319"/>
                  </a:lnTo>
                  <a:lnTo>
                    <a:pt x="1" y="320"/>
                  </a:lnTo>
                  <a:lnTo>
                    <a:pt x="2" y="322"/>
                  </a:lnTo>
                  <a:lnTo>
                    <a:pt x="4" y="323"/>
                  </a:lnTo>
                  <a:lnTo>
                    <a:pt x="9" y="323"/>
                  </a:lnTo>
                  <a:lnTo>
                    <a:pt x="10" y="322"/>
                  </a:lnTo>
                  <a:lnTo>
                    <a:pt x="12" y="319"/>
                  </a:lnTo>
                  <a:lnTo>
                    <a:pt x="12" y="319"/>
                  </a:lnTo>
                  <a:lnTo>
                    <a:pt x="21" y="297"/>
                  </a:lnTo>
                  <a:lnTo>
                    <a:pt x="30" y="274"/>
                  </a:lnTo>
                  <a:lnTo>
                    <a:pt x="42" y="252"/>
                  </a:lnTo>
                  <a:lnTo>
                    <a:pt x="53" y="231"/>
                  </a:lnTo>
                  <a:lnTo>
                    <a:pt x="80" y="189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29" y="114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9" y="59"/>
                  </a:lnTo>
                  <a:lnTo>
                    <a:pt x="167" y="42"/>
                  </a:lnTo>
                  <a:lnTo>
                    <a:pt x="182" y="9"/>
                  </a:lnTo>
                  <a:lnTo>
                    <a:pt x="182" y="9"/>
                  </a:lnTo>
                  <a:lnTo>
                    <a:pt x="183" y="6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8" y="0"/>
                  </a:lnTo>
                  <a:lnTo>
                    <a:pt x="175" y="0"/>
                  </a:lnTo>
                  <a:lnTo>
                    <a:pt x="174" y="1"/>
                  </a:lnTo>
                  <a:lnTo>
                    <a:pt x="173" y="2"/>
                  </a:lnTo>
                  <a:lnTo>
                    <a:pt x="17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56" name="Freeform 568"/>
            <p:cNvSpPr/>
            <p:nvPr/>
          </p:nvSpPr>
          <p:spPr bwMode="auto">
            <a:xfrm>
              <a:off x="3473451" y="2630488"/>
              <a:ext cx="50800" cy="84138"/>
            </a:xfrm>
            <a:custGeom>
              <a:avLst/>
              <a:gdLst/>
              <a:ahLst/>
              <a:cxnLst>
                <a:cxn ang="0">
                  <a:pos x="116" y="3"/>
                </a:cxn>
                <a:cxn ang="0">
                  <a:pos x="116" y="3"/>
                </a:cxn>
                <a:cxn ang="0">
                  <a:pos x="109" y="13"/>
                </a:cxn>
                <a:cxn ang="0">
                  <a:pos x="102" y="25"/>
                </a:cxn>
                <a:cxn ang="0">
                  <a:pos x="97" y="37"/>
                </a:cxn>
                <a:cxn ang="0">
                  <a:pos x="91" y="48"/>
                </a:cxn>
                <a:cxn ang="0">
                  <a:pos x="91" y="48"/>
                </a:cxn>
                <a:cxn ang="0">
                  <a:pos x="75" y="76"/>
                </a:cxn>
                <a:cxn ang="0">
                  <a:pos x="59" y="105"/>
                </a:cxn>
                <a:cxn ang="0">
                  <a:pos x="59" y="105"/>
                </a:cxn>
                <a:cxn ang="0">
                  <a:pos x="42" y="128"/>
                </a:cxn>
                <a:cxn ang="0">
                  <a:pos x="27" y="153"/>
                </a:cxn>
                <a:cxn ang="0">
                  <a:pos x="19" y="166"/>
                </a:cxn>
                <a:cxn ang="0">
                  <a:pos x="11" y="179"/>
                </a:cxn>
                <a:cxn ang="0">
                  <a:pos x="6" y="192"/>
                </a:cxn>
                <a:cxn ang="0">
                  <a:pos x="0" y="205"/>
                </a:cxn>
                <a:cxn ang="0">
                  <a:pos x="0" y="205"/>
                </a:cxn>
                <a:cxn ang="0">
                  <a:pos x="0" y="208"/>
                </a:cxn>
                <a:cxn ang="0">
                  <a:pos x="2" y="209"/>
                </a:cxn>
                <a:cxn ang="0">
                  <a:pos x="4" y="212"/>
                </a:cxn>
                <a:cxn ang="0">
                  <a:pos x="8" y="212"/>
                </a:cxn>
                <a:cxn ang="0">
                  <a:pos x="11" y="211"/>
                </a:cxn>
                <a:cxn ang="0">
                  <a:pos x="12" y="208"/>
                </a:cxn>
                <a:cxn ang="0">
                  <a:pos x="12" y="208"/>
                </a:cxn>
                <a:cxn ang="0">
                  <a:pos x="16" y="195"/>
                </a:cxn>
                <a:cxn ang="0">
                  <a:pos x="23" y="183"/>
                </a:cxn>
                <a:cxn ang="0">
                  <a:pos x="29" y="170"/>
                </a:cxn>
                <a:cxn ang="0">
                  <a:pos x="37" y="158"/>
                </a:cxn>
                <a:cxn ang="0">
                  <a:pos x="68" y="110"/>
                </a:cxn>
                <a:cxn ang="0">
                  <a:pos x="68" y="110"/>
                </a:cxn>
                <a:cxn ang="0">
                  <a:pos x="83" y="85"/>
                </a:cxn>
                <a:cxn ang="0">
                  <a:pos x="96" y="59"/>
                </a:cxn>
                <a:cxn ang="0">
                  <a:pos x="110" y="33"/>
                </a:cxn>
                <a:cxn ang="0">
                  <a:pos x="117" y="20"/>
                </a:cxn>
                <a:cxn ang="0">
                  <a:pos x="125" y="8"/>
                </a:cxn>
                <a:cxn ang="0">
                  <a:pos x="125" y="8"/>
                </a:cxn>
                <a:cxn ang="0">
                  <a:pos x="126" y="5"/>
                </a:cxn>
                <a:cxn ang="0">
                  <a:pos x="126" y="4"/>
                </a:cxn>
                <a:cxn ang="0">
                  <a:pos x="125" y="3"/>
                </a:cxn>
                <a:cxn ang="0">
                  <a:pos x="123" y="1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6" y="3"/>
                </a:cxn>
                <a:cxn ang="0">
                  <a:pos x="116" y="3"/>
                </a:cxn>
              </a:cxnLst>
              <a:rect l="0" t="0" r="r" b="b"/>
              <a:pathLst>
                <a:path w="126" h="212">
                  <a:moveTo>
                    <a:pt x="116" y="3"/>
                  </a:moveTo>
                  <a:lnTo>
                    <a:pt x="116" y="3"/>
                  </a:lnTo>
                  <a:lnTo>
                    <a:pt x="109" y="13"/>
                  </a:lnTo>
                  <a:lnTo>
                    <a:pt x="102" y="25"/>
                  </a:lnTo>
                  <a:lnTo>
                    <a:pt x="97" y="37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75" y="76"/>
                  </a:lnTo>
                  <a:lnTo>
                    <a:pt x="59" y="105"/>
                  </a:lnTo>
                  <a:lnTo>
                    <a:pt x="59" y="105"/>
                  </a:lnTo>
                  <a:lnTo>
                    <a:pt x="42" y="128"/>
                  </a:lnTo>
                  <a:lnTo>
                    <a:pt x="27" y="153"/>
                  </a:lnTo>
                  <a:lnTo>
                    <a:pt x="19" y="166"/>
                  </a:lnTo>
                  <a:lnTo>
                    <a:pt x="11" y="179"/>
                  </a:lnTo>
                  <a:lnTo>
                    <a:pt x="6" y="192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8"/>
                  </a:lnTo>
                  <a:lnTo>
                    <a:pt x="2" y="209"/>
                  </a:lnTo>
                  <a:lnTo>
                    <a:pt x="4" y="212"/>
                  </a:lnTo>
                  <a:lnTo>
                    <a:pt x="8" y="212"/>
                  </a:lnTo>
                  <a:lnTo>
                    <a:pt x="11" y="211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6" y="195"/>
                  </a:lnTo>
                  <a:lnTo>
                    <a:pt x="23" y="183"/>
                  </a:lnTo>
                  <a:lnTo>
                    <a:pt x="29" y="170"/>
                  </a:lnTo>
                  <a:lnTo>
                    <a:pt x="37" y="158"/>
                  </a:lnTo>
                  <a:lnTo>
                    <a:pt x="68" y="110"/>
                  </a:lnTo>
                  <a:lnTo>
                    <a:pt x="68" y="110"/>
                  </a:lnTo>
                  <a:lnTo>
                    <a:pt x="83" y="85"/>
                  </a:lnTo>
                  <a:lnTo>
                    <a:pt x="96" y="59"/>
                  </a:lnTo>
                  <a:lnTo>
                    <a:pt x="110" y="33"/>
                  </a:lnTo>
                  <a:lnTo>
                    <a:pt x="117" y="20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6" y="5"/>
                  </a:lnTo>
                  <a:lnTo>
                    <a:pt x="126" y="4"/>
                  </a:lnTo>
                  <a:lnTo>
                    <a:pt x="125" y="3"/>
                  </a:lnTo>
                  <a:lnTo>
                    <a:pt x="123" y="1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6" y="3"/>
                  </a:lnTo>
                  <a:lnTo>
                    <a:pt x="11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57" name="Freeform 569"/>
            <p:cNvSpPr/>
            <p:nvPr/>
          </p:nvSpPr>
          <p:spPr bwMode="auto">
            <a:xfrm>
              <a:off x="3130551" y="2265363"/>
              <a:ext cx="30163" cy="5715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5" y="18"/>
                </a:cxn>
                <a:cxn ang="0">
                  <a:pos x="45" y="34"/>
                </a:cxn>
                <a:cxn ang="0">
                  <a:pos x="26" y="69"/>
                </a:cxn>
                <a:cxn ang="0">
                  <a:pos x="26" y="69"/>
                </a:cxn>
                <a:cxn ang="0">
                  <a:pos x="18" y="86"/>
                </a:cxn>
                <a:cxn ang="0">
                  <a:pos x="9" y="103"/>
                </a:cxn>
                <a:cxn ang="0">
                  <a:pos x="3" y="120"/>
                </a:cxn>
                <a:cxn ang="0">
                  <a:pos x="1" y="130"/>
                </a:cxn>
                <a:cxn ang="0">
                  <a:pos x="0" y="140"/>
                </a:cxn>
                <a:cxn ang="0">
                  <a:pos x="0" y="140"/>
                </a:cxn>
                <a:cxn ang="0">
                  <a:pos x="0" y="141"/>
                </a:cxn>
                <a:cxn ang="0">
                  <a:pos x="1" y="144"/>
                </a:cxn>
                <a:cxn ang="0">
                  <a:pos x="3" y="145"/>
                </a:cxn>
                <a:cxn ang="0">
                  <a:pos x="5" y="145"/>
                </a:cxn>
                <a:cxn ang="0">
                  <a:pos x="9" y="144"/>
                </a:cxn>
                <a:cxn ang="0">
                  <a:pos x="11" y="141"/>
                </a:cxn>
                <a:cxn ang="0">
                  <a:pos x="11" y="140"/>
                </a:cxn>
                <a:cxn ang="0">
                  <a:pos x="11" y="140"/>
                </a:cxn>
                <a:cxn ang="0">
                  <a:pos x="12" y="131"/>
                </a:cxn>
                <a:cxn ang="0">
                  <a:pos x="15" y="123"/>
                </a:cxn>
                <a:cxn ang="0">
                  <a:pos x="21" y="106"/>
                </a:cxn>
                <a:cxn ang="0">
                  <a:pos x="37" y="75"/>
                </a:cxn>
                <a:cxn ang="0">
                  <a:pos x="37" y="75"/>
                </a:cxn>
                <a:cxn ang="0">
                  <a:pos x="54" y="42"/>
                </a:cxn>
                <a:cxn ang="0">
                  <a:pos x="63" y="25"/>
                </a:cxn>
                <a:cxn ang="0">
                  <a:pos x="75" y="11"/>
                </a:cxn>
                <a:cxn ang="0">
                  <a:pos x="75" y="11"/>
                </a:cxn>
                <a:cxn ang="0">
                  <a:pos x="75" y="8"/>
                </a:cxn>
                <a:cxn ang="0">
                  <a:pos x="76" y="5"/>
                </a:cxn>
                <a:cxn ang="0">
                  <a:pos x="73" y="1"/>
                </a:cxn>
                <a:cxn ang="0">
                  <a:pos x="72" y="1"/>
                </a:cxn>
                <a:cxn ang="0">
                  <a:pos x="69" y="0"/>
                </a:cxn>
                <a:cxn ang="0">
                  <a:pos x="68" y="0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145">
                  <a:moveTo>
                    <a:pt x="66" y="3"/>
                  </a:moveTo>
                  <a:lnTo>
                    <a:pt x="66" y="3"/>
                  </a:lnTo>
                  <a:lnTo>
                    <a:pt x="55" y="18"/>
                  </a:lnTo>
                  <a:lnTo>
                    <a:pt x="45" y="34"/>
                  </a:lnTo>
                  <a:lnTo>
                    <a:pt x="26" y="69"/>
                  </a:lnTo>
                  <a:lnTo>
                    <a:pt x="26" y="69"/>
                  </a:lnTo>
                  <a:lnTo>
                    <a:pt x="18" y="86"/>
                  </a:lnTo>
                  <a:lnTo>
                    <a:pt x="9" y="103"/>
                  </a:lnTo>
                  <a:lnTo>
                    <a:pt x="3" y="120"/>
                  </a:lnTo>
                  <a:lnTo>
                    <a:pt x="1" y="130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41"/>
                  </a:lnTo>
                  <a:lnTo>
                    <a:pt x="1" y="144"/>
                  </a:lnTo>
                  <a:lnTo>
                    <a:pt x="3" y="145"/>
                  </a:lnTo>
                  <a:lnTo>
                    <a:pt x="5" y="145"/>
                  </a:lnTo>
                  <a:lnTo>
                    <a:pt x="9" y="144"/>
                  </a:lnTo>
                  <a:lnTo>
                    <a:pt x="11" y="141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2" y="131"/>
                  </a:lnTo>
                  <a:lnTo>
                    <a:pt x="15" y="123"/>
                  </a:lnTo>
                  <a:lnTo>
                    <a:pt x="21" y="106"/>
                  </a:lnTo>
                  <a:lnTo>
                    <a:pt x="37" y="75"/>
                  </a:lnTo>
                  <a:lnTo>
                    <a:pt x="37" y="75"/>
                  </a:lnTo>
                  <a:lnTo>
                    <a:pt x="54" y="42"/>
                  </a:lnTo>
                  <a:lnTo>
                    <a:pt x="63" y="25"/>
                  </a:lnTo>
                  <a:lnTo>
                    <a:pt x="75" y="11"/>
                  </a:lnTo>
                  <a:lnTo>
                    <a:pt x="75" y="11"/>
                  </a:lnTo>
                  <a:lnTo>
                    <a:pt x="75" y="8"/>
                  </a:lnTo>
                  <a:lnTo>
                    <a:pt x="76" y="5"/>
                  </a:lnTo>
                  <a:lnTo>
                    <a:pt x="73" y="1"/>
                  </a:lnTo>
                  <a:lnTo>
                    <a:pt x="72" y="1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58" name="Freeform 570"/>
            <p:cNvSpPr/>
            <p:nvPr/>
          </p:nvSpPr>
          <p:spPr bwMode="auto">
            <a:xfrm>
              <a:off x="3179763" y="2255838"/>
              <a:ext cx="30163" cy="46038"/>
            </a:xfrm>
            <a:custGeom>
              <a:avLst/>
              <a:gdLst/>
              <a:ahLst/>
              <a:cxnLst>
                <a:cxn ang="0">
                  <a:pos x="65" y="2"/>
                </a:cxn>
                <a:cxn ang="0">
                  <a:pos x="65" y="2"/>
                </a:cxn>
                <a:cxn ang="0">
                  <a:pos x="56" y="14"/>
                </a:cxn>
                <a:cxn ang="0">
                  <a:pos x="47" y="26"/>
                </a:cxn>
                <a:cxn ang="0">
                  <a:pos x="39" y="36"/>
                </a:cxn>
                <a:cxn ang="0">
                  <a:pos x="31" y="50"/>
                </a:cxn>
                <a:cxn ang="0">
                  <a:pos x="31" y="50"/>
                </a:cxn>
                <a:cxn ang="0">
                  <a:pos x="23" y="64"/>
                </a:cxn>
                <a:cxn ang="0">
                  <a:pos x="14" y="77"/>
                </a:cxn>
                <a:cxn ang="0">
                  <a:pos x="6" y="91"/>
                </a:cxn>
                <a:cxn ang="0">
                  <a:pos x="0" y="107"/>
                </a:cxn>
                <a:cxn ang="0">
                  <a:pos x="0" y="107"/>
                </a:cxn>
                <a:cxn ang="0">
                  <a:pos x="0" y="110"/>
                </a:cxn>
                <a:cxn ang="0">
                  <a:pos x="0" y="111"/>
                </a:cxn>
                <a:cxn ang="0">
                  <a:pos x="4" y="114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10" y="110"/>
                </a:cxn>
                <a:cxn ang="0">
                  <a:pos x="10" y="110"/>
                </a:cxn>
                <a:cxn ang="0">
                  <a:pos x="13" y="102"/>
                </a:cxn>
                <a:cxn ang="0">
                  <a:pos x="17" y="95"/>
                </a:cxn>
                <a:cxn ang="0">
                  <a:pos x="25" y="82"/>
                </a:cxn>
                <a:cxn ang="0">
                  <a:pos x="34" y="69"/>
                </a:cxn>
                <a:cxn ang="0">
                  <a:pos x="40" y="55"/>
                </a:cxn>
                <a:cxn ang="0">
                  <a:pos x="40" y="55"/>
                </a:cxn>
                <a:cxn ang="0">
                  <a:pos x="44" y="48"/>
                </a:cxn>
                <a:cxn ang="0">
                  <a:pos x="48" y="42"/>
                </a:cxn>
                <a:cxn ang="0">
                  <a:pos x="57" y="31"/>
                </a:cxn>
                <a:cxn ang="0">
                  <a:pos x="66" y="19"/>
                </a:cxn>
                <a:cxn ang="0">
                  <a:pos x="74" y="9"/>
                </a:cxn>
                <a:cxn ang="0">
                  <a:pos x="74" y="9"/>
                </a:cxn>
                <a:cxn ang="0">
                  <a:pos x="76" y="6"/>
                </a:cxn>
                <a:cxn ang="0">
                  <a:pos x="76" y="4"/>
                </a:cxn>
                <a:cxn ang="0">
                  <a:pos x="73" y="1"/>
                </a:cxn>
                <a:cxn ang="0">
                  <a:pos x="69" y="0"/>
                </a:cxn>
                <a:cxn ang="0">
                  <a:pos x="66" y="1"/>
                </a:cxn>
                <a:cxn ang="0">
                  <a:pos x="65" y="2"/>
                </a:cxn>
                <a:cxn ang="0">
                  <a:pos x="65" y="2"/>
                </a:cxn>
              </a:cxnLst>
              <a:rect l="0" t="0" r="r" b="b"/>
              <a:pathLst>
                <a:path w="76" h="114">
                  <a:moveTo>
                    <a:pt x="65" y="2"/>
                  </a:moveTo>
                  <a:lnTo>
                    <a:pt x="65" y="2"/>
                  </a:lnTo>
                  <a:lnTo>
                    <a:pt x="56" y="14"/>
                  </a:lnTo>
                  <a:lnTo>
                    <a:pt x="47" y="26"/>
                  </a:lnTo>
                  <a:lnTo>
                    <a:pt x="39" y="36"/>
                  </a:lnTo>
                  <a:lnTo>
                    <a:pt x="31" y="50"/>
                  </a:lnTo>
                  <a:lnTo>
                    <a:pt x="31" y="50"/>
                  </a:lnTo>
                  <a:lnTo>
                    <a:pt x="23" y="64"/>
                  </a:lnTo>
                  <a:lnTo>
                    <a:pt x="14" y="77"/>
                  </a:lnTo>
                  <a:lnTo>
                    <a:pt x="6" y="91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4" y="114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10" y="110"/>
                  </a:lnTo>
                  <a:lnTo>
                    <a:pt x="10" y="110"/>
                  </a:lnTo>
                  <a:lnTo>
                    <a:pt x="13" y="102"/>
                  </a:lnTo>
                  <a:lnTo>
                    <a:pt x="17" y="95"/>
                  </a:lnTo>
                  <a:lnTo>
                    <a:pt x="25" y="82"/>
                  </a:lnTo>
                  <a:lnTo>
                    <a:pt x="34" y="69"/>
                  </a:lnTo>
                  <a:lnTo>
                    <a:pt x="40" y="55"/>
                  </a:lnTo>
                  <a:lnTo>
                    <a:pt x="40" y="55"/>
                  </a:lnTo>
                  <a:lnTo>
                    <a:pt x="44" y="48"/>
                  </a:lnTo>
                  <a:lnTo>
                    <a:pt x="48" y="42"/>
                  </a:lnTo>
                  <a:lnTo>
                    <a:pt x="57" y="31"/>
                  </a:lnTo>
                  <a:lnTo>
                    <a:pt x="66" y="19"/>
                  </a:lnTo>
                  <a:lnTo>
                    <a:pt x="74" y="9"/>
                  </a:lnTo>
                  <a:lnTo>
                    <a:pt x="74" y="9"/>
                  </a:lnTo>
                  <a:lnTo>
                    <a:pt x="76" y="6"/>
                  </a:lnTo>
                  <a:lnTo>
                    <a:pt x="76" y="4"/>
                  </a:lnTo>
                  <a:lnTo>
                    <a:pt x="73" y="1"/>
                  </a:lnTo>
                  <a:lnTo>
                    <a:pt x="69" y="0"/>
                  </a:lnTo>
                  <a:lnTo>
                    <a:pt x="66" y="1"/>
                  </a:lnTo>
                  <a:lnTo>
                    <a:pt x="65" y="2"/>
                  </a:lnTo>
                  <a:lnTo>
                    <a:pt x="6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59" name="Freeform 571"/>
            <p:cNvSpPr/>
            <p:nvPr/>
          </p:nvSpPr>
          <p:spPr bwMode="auto">
            <a:xfrm>
              <a:off x="3227388" y="2262188"/>
              <a:ext cx="19050" cy="31750"/>
            </a:xfrm>
            <a:custGeom>
              <a:avLst/>
              <a:gdLst/>
              <a:ahLst/>
              <a:cxnLst>
                <a:cxn ang="0">
                  <a:pos x="36" y="3"/>
                </a:cxn>
                <a:cxn ang="0">
                  <a:pos x="36" y="3"/>
                </a:cxn>
                <a:cxn ang="0">
                  <a:pos x="30" y="11"/>
                </a:cxn>
                <a:cxn ang="0">
                  <a:pos x="27" y="20"/>
                </a:cxn>
                <a:cxn ang="0">
                  <a:pos x="23" y="29"/>
                </a:cxn>
                <a:cxn ang="0">
                  <a:pos x="17" y="38"/>
                </a:cxn>
                <a:cxn ang="0">
                  <a:pos x="17" y="38"/>
                </a:cxn>
                <a:cxn ang="0">
                  <a:pos x="7" y="55"/>
                </a:cxn>
                <a:cxn ang="0">
                  <a:pos x="3" y="64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0" y="79"/>
                </a:cxn>
                <a:cxn ang="0">
                  <a:pos x="4" y="80"/>
                </a:cxn>
                <a:cxn ang="0">
                  <a:pos x="8" y="80"/>
                </a:cxn>
                <a:cxn ang="0">
                  <a:pos x="10" y="79"/>
                </a:cxn>
                <a:cxn ang="0">
                  <a:pos x="11" y="76"/>
                </a:cxn>
                <a:cxn ang="0">
                  <a:pos x="11" y="76"/>
                </a:cxn>
                <a:cxn ang="0">
                  <a:pos x="15" y="68"/>
                </a:cxn>
                <a:cxn ang="0">
                  <a:pos x="19" y="59"/>
                </a:cxn>
                <a:cxn ang="0">
                  <a:pos x="28" y="43"/>
                </a:cxn>
                <a:cxn ang="0">
                  <a:pos x="28" y="43"/>
                </a:cxn>
                <a:cxn ang="0">
                  <a:pos x="32" y="36"/>
                </a:cxn>
                <a:cxn ang="0">
                  <a:pos x="36" y="26"/>
                </a:cxn>
                <a:cxn ang="0">
                  <a:pos x="38" y="19"/>
                </a:cxn>
                <a:cxn ang="0">
                  <a:pos x="44" y="11"/>
                </a:cxn>
                <a:cxn ang="0">
                  <a:pos x="44" y="11"/>
                </a:cxn>
                <a:cxn ang="0">
                  <a:pos x="45" y="8"/>
                </a:cxn>
                <a:cxn ang="0">
                  <a:pos x="46" y="7"/>
                </a:cxn>
                <a:cxn ang="0">
                  <a:pos x="44" y="3"/>
                </a:cxn>
                <a:cxn ang="0">
                  <a:pos x="40" y="0"/>
                </a:cxn>
                <a:cxn ang="0">
                  <a:pos x="38" y="2"/>
                </a:cxn>
                <a:cxn ang="0">
                  <a:pos x="36" y="3"/>
                </a:cxn>
                <a:cxn ang="0">
                  <a:pos x="36" y="3"/>
                </a:cxn>
              </a:cxnLst>
              <a:rect l="0" t="0" r="r" b="b"/>
              <a:pathLst>
                <a:path w="46" h="80">
                  <a:moveTo>
                    <a:pt x="36" y="3"/>
                  </a:moveTo>
                  <a:lnTo>
                    <a:pt x="36" y="3"/>
                  </a:lnTo>
                  <a:lnTo>
                    <a:pt x="30" y="11"/>
                  </a:lnTo>
                  <a:lnTo>
                    <a:pt x="27" y="20"/>
                  </a:lnTo>
                  <a:lnTo>
                    <a:pt x="23" y="29"/>
                  </a:lnTo>
                  <a:lnTo>
                    <a:pt x="17" y="38"/>
                  </a:lnTo>
                  <a:lnTo>
                    <a:pt x="17" y="38"/>
                  </a:lnTo>
                  <a:lnTo>
                    <a:pt x="7" y="55"/>
                  </a:lnTo>
                  <a:lnTo>
                    <a:pt x="3" y="6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8" y="80"/>
                  </a:lnTo>
                  <a:lnTo>
                    <a:pt x="10" y="79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5" y="68"/>
                  </a:lnTo>
                  <a:lnTo>
                    <a:pt x="19" y="59"/>
                  </a:lnTo>
                  <a:lnTo>
                    <a:pt x="28" y="43"/>
                  </a:lnTo>
                  <a:lnTo>
                    <a:pt x="28" y="43"/>
                  </a:lnTo>
                  <a:lnTo>
                    <a:pt x="32" y="36"/>
                  </a:lnTo>
                  <a:lnTo>
                    <a:pt x="36" y="26"/>
                  </a:lnTo>
                  <a:lnTo>
                    <a:pt x="38" y="1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5" y="8"/>
                  </a:lnTo>
                  <a:lnTo>
                    <a:pt x="46" y="7"/>
                  </a:lnTo>
                  <a:lnTo>
                    <a:pt x="44" y="3"/>
                  </a:lnTo>
                  <a:lnTo>
                    <a:pt x="40" y="0"/>
                  </a:lnTo>
                  <a:lnTo>
                    <a:pt x="38" y="2"/>
                  </a:lnTo>
                  <a:lnTo>
                    <a:pt x="36" y="3"/>
                  </a:lnTo>
                  <a:lnTo>
                    <a:pt x="3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60" name="Freeform 572"/>
            <p:cNvSpPr/>
            <p:nvPr/>
          </p:nvSpPr>
          <p:spPr bwMode="auto">
            <a:xfrm>
              <a:off x="3259138" y="2259013"/>
              <a:ext cx="25400" cy="44450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50" y="2"/>
                </a:cxn>
                <a:cxn ang="0">
                  <a:pos x="42" y="15"/>
                </a:cxn>
                <a:cxn ang="0">
                  <a:pos x="33" y="28"/>
                </a:cxn>
                <a:cxn ang="0">
                  <a:pos x="26" y="42"/>
                </a:cxn>
                <a:cxn ang="0">
                  <a:pos x="20" y="56"/>
                </a:cxn>
                <a:cxn ang="0">
                  <a:pos x="20" y="56"/>
                </a:cxn>
                <a:cxn ang="0">
                  <a:pos x="15" y="73"/>
                </a:cxn>
                <a:cxn ang="0">
                  <a:pos x="11" y="81"/>
                </a:cxn>
                <a:cxn ang="0">
                  <a:pos x="7" y="89"/>
                </a:cxn>
                <a:cxn ang="0">
                  <a:pos x="7" y="89"/>
                </a:cxn>
                <a:cxn ang="0">
                  <a:pos x="3" y="95"/>
                </a:cxn>
                <a:cxn ang="0">
                  <a:pos x="0" y="103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4" y="110"/>
                </a:cxn>
                <a:cxn ang="0">
                  <a:pos x="7" y="110"/>
                </a:cxn>
                <a:cxn ang="0">
                  <a:pos x="9" y="110"/>
                </a:cxn>
                <a:cxn ang="0">
                  <a:pos x="11" y="108"/>
                </a:cxn>
                <a:cxn ang="0">
                  <a:pos x="11" y="106"/>
                </a:cxn>
                <a:cxn ang="0">
                  <a:pos x="11" y="106"/>
                </a:cxn>
                <a:cxn ang="0">
                  <a:pos x="15" y="96"/>
                </a:cxn>
                <a:cxn ang="0">
                  <a:pos x="18" y="86"/>
                </a:cxn>
                <a:cxn ang="0">
                  <a:pos x="24" y="76"/>
                </a:cxn>
                <a:cxn ang="0">
                  <a:pos x="28" y="66"/>
                </a:cxn>
                <a:cxn ang="0">
                  <a:pos x="28" y="66"/>
                </a:cxn>
                <a:cxn ang="0">
                  <a:pos x="34" y="51"/>
                </a:cxn>
                <a:cxn ang="0">
                  <a:pos x="42" y="36"/>
                </a:cxn>
                <a:cxn ang="0">
                  <a:pos x="51" y="22"/>
                </a:cxn>
                <a:cxn ang="0">
                  <a:pos x="60" y="8"/>
                </a:cxn>
                <a:cxn ang="0">
                  <a:pos x="60" y="8"/>
                </a:cxn>
                <a:cxn ang="0">
                  <a:pos x="62" y="6"/>
                </a:cxn>
                <a:cxn ang="0">
                  <a:pos x="62" y="4"/>
                </a:cxn>
                <a:cxn ang="0">
                  <a:pos x="60" y="2"/>
                </a:cxn>
                <a:cxn ang="0">
                  <a:pos x="59" y="1"/>
                </a:cxn>
                <a:cxn ang="0">
                  <a:pos x="54" y="0"/>
                </a:cxn>
                <a:cxn ang="0">
                  <a:pos x="52" y="1"/>
                </a:cxn>
                <a:cxn ang="0">
                  <a:pos x="50" y="2"/>
                </a:cxn>
                <a:cxn ang="0">
                  <a:pos x="50" y="2"/>
                </a:cxn>
              </a:cxnLst>
              <a:rect l="0" t="0" r="r" b="b"/>
              <a:pathLst>
                <a:path w="62" h="110">
                  <a:moveTo>
                    <a:pt x="50" y="2"/>
                  </a:moveTo>
                  <a:lnTo>
                    <a:pt x="50" y="2"/>
                  </a:lnTo>
                  <a:lnTo>
                    <a:pt x="42" y="15"/>
                  </a:lnTo>
                  <a:lnTo>
                    <a:pt x="33" y="28"/>
                  </a:lnTo>
                  <a:lnTo>
                    <a:pt x="26" y="4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5" y="73"/>
                  </a:lnTo>
                  <a:lnTo>
                    <a:pt x="11" y="81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3" y="95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4" y="110"/>
                  </a:lnTo>
                  <a:lnTo>
                    <a:pt x="7" y="110"/>
                  </a:lnTo>
                  <a:lnTo>
                    <a:pt x="9" y="110"/>
                  </a:lnTo>
                  <a:lnTo>
                    <a:pt x="11" y="108"/>
                  </a:lnTo>
                  <a:lnTo>
                    <a:pt x="11" y="106"/>
                  </a:lnTo>
                  <a:lnTo>
                    <a:pt x="11" y="106"/>
                  </a:lnTo>
                  <a:lnTo>
                    <a:pt x="15" y="96"/>
                  </a:lnTo>
                  <a:lnTo>
                    <a:pt x="18" y="86"/>
                  </a:lnTo>
                  <a:lnTo>
                    <a:pt x="24" y="76"/>
                  </a:lnTo>
                  <a:lnTo>
                    <a:pt x="28" y="66"/>
                  </a:lnTo>
                  <a:lnTo>
                    <a:pt x="28" y="66"/>
                  </a:lnTo>
                  <a:lnTo>
                    <a:pt x="34" y="51"/>
                  </a:lnTo>
                  <a:lnTo>
                    <a:pt x="42" y="36"/>
                  </a:lnTo>
                  <a:lnTo>
                    <a:pt x="51" y="22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0" y="2"/>
                  </a:lnTo>
                  <a:lnTo>
                    <a:pt x="59" y="1"/>
                  </a:lnTo>
                  <a:lnTo>
                    <a:pt x="54" y="0"/>
                  </a:lnTo>
                  <a:lnTo>
                    <a:pt x="52" y="1"/>
                  </a:lnTo>
                  <a:lnTo>
                    <a:pt x="50" y="2"/>
                  </a:lnTo>
                  <a:lnTo>
                    <a:pt x="5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61" name="Freeform 573"/>
            <p:cNvSpPr/>
            <p:nvPr/>
          </p:nvSpPr>
          <p:spPr bwMode="auto">
            <a:xfrm>
              <a:off x="3284538" y="2274888"/>
              <a:ext cx="22225" cy="42863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45" y="1"/>
                </a:cxn>
                <a:cxn ang="0">
                  <a:pos x="38" y="10"/>
                </a:cxn>
                <a:cxn ang="0">
                  <a:pos x="34" y="19"/>
                </a:cxn>
                <a:cxn ang="0">
                  <a:pos x="32" y="30"/>
                </a:cxn>
                <a:cxn ang="0">
                  <a:pos x="29" y="40"/>
                </a:cxn>
                <a:cxn ang="0">
                  <a:pos x="29" y="40"/>
                </a:cxn>
                <a:cxn ang="0">
                  <a:pos x="26" y="48"/>
                </a:cxn>
                <a:cxn ang="0">
                  <a:pos x="24" y="56"/>
                </a:cxn>
                <a:cxn ang="0">
                  <a:pos x="16" y="72"/>
                </a:cxn>
                <a:cxn ang="0">
                  <a:pos x="8" y="87"/>
                </a:cxn>
                <a:cxn ang="0">
                  <a:pos x="0" y="103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2" y="107"/>
                </a:cxn>
                <a:cxn ang="0">
                  <a:pos x="3" y="108"/>
                </a:cxn>
                <a:cxn ang="0">
                  <a:pos x="4" y="110"/>
                </a:cxn>
                <a:cxn ang="0">
                  <a:pos x="8" y="110"/>
                </a:cxn>
                <a:cxn ang="0">
                  <a:pos x="11" y="108"/>
                </a:cxn>
                <a:cxn ang="0">
                  <a:pos x="12" y="106"/>
                </a:cxn>
                <a:cxn ang="0">
                  <a:pos x="12" y="106"/>
                </a:cxn>
                <a:cxn ang="0">
                  <a:pos x="24" y="81"/>
                </a:cxn>
                <a:cxn ang="0">
                  <a:pos x="36" y="56"/>
                </a:cxn>
                <a:cxn ang="0">
                  <a:pos x="36" y="56"/>
                </a:cxn>
                <a:cxn ang="0">
                  <a:pos x="39" y="44"/>
                </a:cxn>
                <a:cxn ang="0">
                  <a:pos x="42" y="32"/>
                </a:cxn>
                <a:cxn ang="0">
                  <a:pos x="46" y="21"/>
                </a:cxn>
                <a:cxn ang="0">
                  <a:pos x="49" y="14"/>
                </a:cxn>
                <a:cxn ang="0">
                  <a:pos x="53" y="9"/>
                </a:cxn>
                <a:cxn ang="0">
                  <a:pos x="53" y="9"/>
                </a:cxn>
                <a:cxn ang="0">
                  <a:pos x="54" y="7"/>
                </a:cxn>
                <a:cxn ang="0">
                  <a:pos x="54" y="5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6" y="0"/>
                </a:cxn>
                <a:cxn ang="0">
                  <a:pos x="45" y="1"/>
                </a:cxn>
                <a:cxn ang="0">
                  <a:pos x="45" y="1"/>
                </a:cxn>
              </a:cxnLst>
              <a:rect l="0" t="0" r="r" b="b"/>
              <a:pathLst>
                <a:path w="54" h="110">
                  <a:moveTo>
                    <a:pt x="45" y="1"/>
                  </a:moveTo>
                  <a:lnTo>
                    <a:pt x="45" y="1"/>
                  </a:lnTo>
                  <a:lnTo>
                    <a:pt x="38" y="10"/>
                  </a:lnTo>
                  <a:lnTo>
                    <a:pt x="34" y="19"/>
                  </a:lnTo>
                  <a:lnTo>
                    <a:pt x="32" y="3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6" y="48"/>
                  </a:lnTo>
                  <a:lnTo>
                    <a:pt x="24" y="56"/>
                  </a:lnTo>
                  <a:lnTo>
                    <a:pt x="16" y="72"/>
                  </a:lnTo>
                  <a:lnTo>
                    <a:pt x="8" y="87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2" y="107"/>
                  </a:lnTo>
                  <a:lnTo>
                    <a:pt x="3" y="108"/>
                  </a:lnTo>
                  <a:lnTo>
                    <a:pt x="4" y="110"/>
                  </a:lnTo>
                  <a:lnTo>
                    <a:pt x="8" y="110"/>
                  </a:lnTo>
                  <a:lnTo>
                    <a:pt x="11" y="108"/>
                  </a:lnTo>
                  <a:lnTo>
                    <a:pt x="12" y="106"/>
                  </a:lnTo>
                  <a:lnTo>
                    <a:pt x="12" y="106"/>
                  </a:lnTo>
                  <a:lnTo>
                    <a:pt x="24" y="81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9" y="44"/>
                  </a:lnTo>
                  <a:lnTo>
                    <a:pt x="42" y="32"/>
                  </a:lnTo>
                  <a:lnTo>
                    <a:pt x="46" y="21"/>
                  </a:lnTo>
                  <a:lnTo>
                    <a:pt x="49" y="14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4" y="7"/>
                  </a:lnTo>
                  <a:lnTo>
                    <a:pt x="54" y="5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6" y="0"/>
                  </a:lnTo>
                  <a:lnTo>
                    <a:pt x="45" y="1"/>
                  </a:lnTo>
                  <a:lnTo>
                    <a:pt x="4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62" name="Freeform 574"/>
            <p:cNvSpPr/>
            <p:nvPr/>
          </p:nvSpPr>
          <p:spPr bwMode="auto">
            <a:xfrm>
              <a:off x="3311526" y="2287588"/>
              <a:ext cx="26988" cy="50800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7" y="2"/>
                </a:cxn>
                <a:cxn ang="0">
                  <a:pos x="42" y="31"/>
                </a:cxn>
                <a:cxn ang="0">
                  <a:pos x="27" y="58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2" y="124"/>
                </a:cxn>
                <a:cxn ang="0">
                  <a:pos x="5" y="125"/>
                </a:cxn>
                <a:cxn ang="0">
                  <a:pos x="6" y="125"/>
                </a:cxn>
                <a:cxn ang="0">
                  <a:pos x="9" y="124"/>
                </a:cxn>
                <a:cxn ang="0">
                  <a:pos x="10" y="123"/>
                </a:cxn>
                <a:cxn ang="0">
                  <a:pos x="10" y="123"/>
                </a:cxn>
                <a:cxn ang="0">
                  <a:pos x="38" y="65"/>
                </a:cxn>
                <a:cxn ang="0">
                  <a:pos x="52" y="36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68" y="6"/>
                </a:cxn>
                <a:cxn ang="0">
                  <a:pos x="68" y="4"/>
                </a:cxn>
                <a:cxn ang="0">
                  <a:pos x="65" y="1"/>
                </a:cxn>
                <a:cxn ang="0">
                  <a:pos x="61" y="0"/>
                </a:cxn>
                <a:cxn ang="0">
                  <a:pos x="59" y="1"/>
                </a:cxn>
                <a:cxn ang="0">
                  <a:pos x="57" y="2"/>
                </a:cxn>
                <a:cxn ang="0">
                  <a:pos x="57" y="2"/>
                </a:cxn>
              </a:cxnLst>
              <a:rect l="0" t="0" r="r" b="b"/>
              <a:pathLst>
                <a:path w="68" h="125">
                  <a:moveTo>
                    <a:pt x="57" y="2"/>
                  </a:moveTo>
                  <a:lnTo>
                    <a:pt x="57" y="2"/>
                  </a:lnTo>
                  <a:lnTo>
                    <a:pt x="42" y="31"/>
                  </a:lnTo>
                  <a:lnTo>
                    <a:pt x="27" y="58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4"/>
                  </a:lnTo>
                  <a:lnTo>
                    <a:pt x="5" y="125"/>
                  </a:lnTo>
                  <a:lnTo>
                    <a:pt x="6" y="125"/>
                  </a:lnTo>
                  <a:lnTo>
                    <a:pt x="9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38" y="65"/>
                  </a:lnTo>
                  <a:lnTo>
                    <a:pt x="52" y="36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5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7" y="2"/>
                  </a:lnTo>
                  <a:lnTo>
                    <a:pt x="5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63" name="Freeform 575"/>
            <p:cNvSpPr/>
            <p:nvPr/>
          </p:nvSpPr>
          <p:spPr bwMode="auto">
            <a:xfrm>
              <a:off x="3346451" y="2263775"/>
              <a:ext cx="34925" cy="619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7" y="14"/>
                </a:cxn>
                <a:cxn ang="0">
                  <a:pos x="72" y="23"/>
                </a:cxn>
                <a:cxn ang="0">
                  <a:pos x="63" y="41"/>
                </a:cxn>
                <a:cxn ang="0">
                  <a:pos x="51" y="58"/>
                </a:cxn>
                <a:cxn ang="0">
                  <a:pos x="38" y="76"/>
                </a:cxn>
                <a:cxn ang="0">
                  <a:pos x="26" y="93"/>
                </a:cxn>
                <a:cxn ang="0">
                  <a:pos x="15" y="110"/>
                </a:cxn>
                <a:cxn ang="0">
                  <a:pos x="6" y="129"/>
                </a:cxn>
                <a:cxn ang="0">
                  <a:pos x="3" y="139"/>
                </a:cxn>
                <a:cxn ang="0">
                  <a:pos x="0" y="148"/>
                </a:cxn>
                <a:cxn ang="0">
                  <a:pos x="0" y="148"/>
                </a:cxn>
                <a:cxn ang="0">
                  <a:pos x="0" y="151"/>
                </a:cxn>
                <a:cxn ang="0">
                  <a:pos x="2" y="154"/>
                </a:cxn>
                <a:cxn ang="0">
                  <a:pos x="3" y="155"/>
                </a:cxn>
                <a:cxn ang="0">
                  <a:pos x="6" y="156"/>
                </a:cxn>
                <a:cxn ang="0">
                  <a:pos x="9" y="156"/>
                </a:cxn>
                <a:cxn ang="0">
                  <a:pos x="9" y="156"/>
                </a:cxn>
                <a:cxn ang="0">
                  <a:pos x="13" y="155"/>
                </a:cxn>
                <a:cxn ang="0">
                  <a:pos x="15" y="152"/>
                </a:cxn>
                <a:cxn ang="0">
                  <a:pos x="15" y="148"/>
                </a:cxn>
                <a:cxn ang="0">
                  <a:pos x="12" y="146"/>
                </a:cxn>
                <a:cxn ang="0">
                  <a:pos x="12" y="146"/>
                </a:cxn>
                <a:cxn ang="0">
                  <a:pos x="16" y="137"/>
                </a:cxn>
                <a:cxn ang="0">
                  <a:pos x="20" y="127"/>
                </a:cxn>
                <a:cxn ang="0">
                  <a:pos x="29" y="109"/>
                </a:cxn>
                <a:cxn ang="0">
                  <a:pos x="40" y="93"/>
                </a:cxn>
                <a:cxn ang="0">
                  <a:pos x="51" y="76"/>
                </a:cxn>
                <a:cxn ang="0">
                  <a:pos x="63" y="59"/>
                </a:cxn>
                <a:cxn ang="0">
                  <a:pos x="75" y="42"/>
                </a:cxn>
                <a:cxn ang="0">
                  <a:pos x="84" y="25"/>
                </a:cxn>
                <a:cxn ang="0">
                  <a:pos x="88" y="16"/>
                </a:cxn>
                <a:cxn ang="0">
                  <a:pos x="91" y="7"/>
                </a:cxn>
                <a:cxn ang="0">
                  <a:pos x="91" y="7"/>
                </a:cxn>
                <a:cxn ang="0">
                  <a:pos x="92" y="4"/>
                </a:cxn>
                <a:cxn ang="0">
                  <a:pos x="91" y="3"/>
                </a:cxn>
                <a:cxn ang="0">
                  <a:pos x="87" y="0"/>
                </a:cxn>
                <a:cxn ang="0">
                  <a:pos x="83" y="0"/>
                </a:cxn>
                <a:cxn ang="0">
                  <a:pos x="81" y="2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2" h="156">
                  <a:moveTo>
                    <a:pt x="80" y="4"/>
                  </a:moveTo>
                  <a:lnTo>
                    <a:pt x="80" y="4"/>
                  </a:lnTo>
                  <a:lnTo>
                    <a:pt x="77" y="14"/>
                  </a:lnTo>
                  <a:lnTo>
                    <a:pt x="72" y="23"/>
                  </a:lnTo>
                  <a:lnTo>
                    <a:pt x="63" y="41"/>
                  </a:lnTo>
                  <a:lnTo>
                    <a:pt x="51" y="58"/>
                  </a:lnTo>
                  <a:lnTo>
                    <a:pt x="38" y="76"/>
                  </a:lnTo>
                  <a:lnTo>
                    <a:pt x="26" y="93"/>
                  </a:lnTo>
                  <a:lnTo>
                    <a:pt x="15" y="110"/>
                  </a:lnTo>
                  <a:lnTo>
                    <a:pt x="6" y="129"/>
                  </a:lnTo>
                  <a:lnTo>
                    <a:pt x="3" y="139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51"/>
                  </a:lnTo>
                  <a:lnTo>
                    <a:pt x="2" y="154"/>
                  </a:lnTo>
                  <a:lnTo>
                    <a:pt x="3" y="155"/>
                  </a:lnTo>
                  <a:lnTo>
                    <a:pt x="6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13" y="155"/>
                  </a:lnTo>
                  <a:lnTo>
                    <a:pt x="15" y="152"/>
                  </a:lnTo>
                  <a:lnTo>
                    <a:pt x="15" y="148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6" y="137"/>
                  </a:lnTo>
                  <a:lnTo>
                    <a:pt x="20" y="127"/>
                  </a:lnTo>
                  <a:lnTo>
                    <a:pt x="29" y="109"/>
                  </a:lnTo>
                  <a:lnTo>
                    <a:pt x="40" y="93"/>
                  </a:lnTo>
                  <a:lnTo>
                    <a:pt x="51" y="76"/>
                  </a:lnTo>
                  <a:lnTo>
                    <a:pt x="63" y="59"/>
                  </a:lnTo>
                  <a:lnTo>
                    <a:pt x="75" y="42"/>
                  </a:lnTo>
                  <a:lnTo>
                    <a:pt x="84" y="25"/>
                  </a:lnTo>
                  <a:lnTo>
                    <a:pt x="88" y="16"/>
                  </a:lnTo>
                  <a:lnTo>
                    <a:pt x="91" y="7"/>
                  </a:lnTo>
                  <a:lnTo>
                    <a:pt x="91" y="7"/>
                  </a:lnTo>
                  <a:lnTo>
                    <a:pt x="92" y="4"/>
                  </a:lnTo>
                  <a:lnTo>
                    <a:pt x="91" y="3"/>
                  </a:lnTo>
                  <a:lnTo>
                    <a:pt x="87" y="0"/>
                  </a:lnTo>
                  <a:lnTo>
                    <a:pt x="83" y="0"/>
                  </a:lnTo>
                  <a:lnTo>
                    <a:pt x="81" y="2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64" name="Freeform 576"/>
            <p:cNvSpPr/>
            <p:nvPr/>
          </p:nvSpPr>
          <p:spPr bwMode="auto">
            <a:xfrm>
              <a:off x="3406776" y="2251075"/>
              <a:ext cx="26988" cy="46038"/>
            </a:xfrm>
            <a:custGeom>
              <a:avLst/>
              <a:gdLst/>
              <a:ahLst/>
              <a:cxnLst>
                <a:cxn ang="0">
                  <a:pos x="54" y="3"/>
                </a:cxn>
                <a:cxn ang="0">
                  <a:pos x="54" y="3"/>
                </a:cxn>
                <a:cxn ang="0">
                  <a:pos x="47" y="16"/>
                </a:cxn>
                <a:cxn ang="0">
                  <a:pos x="39" y="28"/>
                </a:cxn>
                <a:cxn ang="0">
                  <a:pos x="27" y="54"/>
                </a:cxn>
                <a:cxn ang="0">
                  <a:pos x="14" y="80"/>
                </a:cxn>
                <a:cxn ang="0">
                  <a:pos x="1" y="106"/>
                </a:cxn>
                <a:cxn ang="0">
                  <a:pos x="1" y="106"/>
                </a:cxn>
                <a:cxn ang="0">
                  <a:pos x="0" y="109"/>
                </a:cxn>
                <a:cxn ang="0">
                  <a:pos x="0" y="110"/>
                </a:cxn>
                <a:cxn ang="0">
                  <a:pos x="3" y="114"/>
                </a:cxn>
                <a:cxn ang="0">
                  <a:pos x="6" y="114"/>
                </a:cxn>
                <a:cxn ang="0">
                  <a:pos x="9" y="114"/>
                </a:cxn>
                <a:cxn ang="0">
                  <a:pos x="10" y="111"/>
                </a:cxn>
                <a:cxn ang="0">
                  <a:pos x="10" y="111"/>
                </a:cxn>
                <a:cxn ang="0">
                  <a:pos x="25" y="86"/>
                </a:cxn>
                <a:cxn ang="0">
                  <a:pos x="37" y="60"/>
                </a:cxn>
                <a:cxn ang="0">
                  <a:pos x="50" y="34"/>
                </a:cxn>
                <a:cxn ang="0">
                  <a:pos x="56" y="21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5" y="7"/>
                </a:cxn>
                <a:cxn ang="0">
                  <a:pos x="64" y="4"/>
                </a:cxn>
                <a:cxn ang="0">
                  <a:pos x="61" y="1"/>
                </a:cxn>
                <a:cxn ang="0">
                  <a:pos x="58" y="0"/>
                </a:cxn>
                <a:cxn ang="0">
                  <a:pos x="56" y="1"/>
                </a:cxn>
                <a:cxn ang="0">
                  <a:pos x="54" y="3"/>
                </a:cxn>
                <a:cxn ang="0">
                  <a:pos x="54" y="3"/>
                </a:cxn>
              </a:cxnLst>
              <a:rect l="0" t="0" r="r" b="b"/>
              <a:pathLst>
                <a:path w="65" h="114">
                  <a:moveTo>
                    <a:pt x="54" y="3"/>
                  </a:moveTo>
                  <a:lnTo>
                    <a:pt x="54" y="3"/>
                  </a:lnTo>
                  <a:lnTo>
                    <a:pt x="47" y="16"/>
                  </a:lnTo>
                  <a:lnTo>
                    <a:pt x="39" y="28"/>
                  </a:lnTo>
                  <a:lnTo>
                    <a:pt x="27" y="54"/>
                  </a:lnTo>
                  <a:lnTo>
                    <a:pt x="14" y="80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109"/>
                  </a:lnTo>
                  <a:lnTo>
                    <a:pt x="0" y="110"/>
                  </a:lnTo>
                  <a:lnTo>
                    <a:pt x="3" y="114"/>
                  </a:lnTo>
                  <a:lnTo>
                    <a:pt x="6" y="114"/>
                  </a:lnTo>
                  <a:lnTo>
                    <a:pt x="9" y="114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25" y="86"/>
                  </a:lnTo>
                  <a:lnTo>
                    <a:pt x="37" y="60"/>
                  </a:lnTo>
                  <a:lnTo>
                    <a:pt x="50" y="34"/>
                  </a:lnTo>
                  <a:lnTo>
                    <a:pt x="56" y="21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5" y="7"/>
                  </a:lnTo>
                  <a:lnTo>
                    <a:pt x="64" y="4"/>
                  </a:lnTo>
                  <a:lnTo>
                    <a:pt x="61" y="1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3"/>
                  </a:lnTo>
                  <a:lnTo>
                    <a:pt x="5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65" name="Freeform 577"/>
            <p:cNvSpPr/>
            <p:nvPr/>
          </p:nvSpPr>
          <p:spPr bwMode="auto">
            <a:xfrm>
              <a:off x="3451226" y="2247900"/>
              <a:ext cx="15875" cy="34925"/>
            </a:xfrm>
            <a:custGeom>
              <a:avLst/>
              <a:gdLst/>
              <a:ahLst/>
              <a:cxnLst>
                <a:cxn ang="0">
                  <a:pos x="30" y="4"/>
                </a:cxn>
                <a:cxn ang="0">
                  <a:pos x="30" y="4"/>
                </a:cxn>
                <a:cxn ang="0">
                  <a:pos x="21" y="22"/>
                </a:cxn>
                <a:cxn ang="0">
                  <a:pos x="12" y="41"/>
                </a:cxn>
                <a:cxn ang="0">
                  <a:pos x="4" y="60"/>
                </a:cxn>
                <a:cxn ang="0">
                  <a:pos x="1" y="71"/>
                </a:cxn>
                <a:cxn ang="0">
                  <a:pos x="0" y="81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0" y="85"/>
                </a:cxn>
                <a:cxn ang="0">
                  <a:pos x="4" y="88"/>
                </a:cxn>
                <a:cxn ang="0">
                  <a:pos x="7" y="88"/>
                </a:cxn>
                <a:cxn ang="0">
                  <a:pos x="8" y="88"/>
                </a:cxn>
                <a:cxn ang="0">
                  <a:pos x="9" y="87"/>
                </a:cxn>
                <a:cxn ang="0">
                  <a:pos x="11" y="84"/>
                </a:cxn>
                <a:cxn ang="0">
                  <a:pos x="11" y="84"/>
                </a:cxn>
                <a:cxn ang="0">
                  <a:pos x="16" y="64"/>
                </a:cxn>
                <a:cxn ang="0">
                  <a:pos x="22" y="46"/>
                </a:cxn>
                <a:cxn ang="0">
                  <a:pos x="32" y="28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7"/>
                </a:cxn>
                <a:cxn ang="0">
                  <a:pos x="41" y="4"/>
                </a:cxn>
                <a:cxn ang="0">
                  <a:pos x="38" y="2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30" y="4"/>
                </a:cxn>
                <a:cxn ang="0">
                  <a:pos x="30" y="4"/>
                </a:cxn>
              </a:cxnLst>
              <a:rect l="0" t="0" r="r" b="b"/>
              <a:pathLst>
                <a:path w="41" h="88">
                  <a:moveTo>
                    <a:pt x="30" y="4"/>
                  </a:moveTo>
                  <a:lnTo>
                    <a:pt x="30" y="4"/>
                  </a:lnTo>
                  <a:lnTo>
                    <a:pt x="21" y="22"/>
                  </a:lnTo>
                  <a:lnTo>
                    <a:pt x="12" y="41"/>
                  </a:lnTo>
                  <a:lnTo>
                    <a:pt x="4" y="60"/>
                  </a:lnTo>
                  <a:lnTo>
                    <a:pt x="1" y="7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4" y="88"/>
                  </a:lnTo>
                  <a:lnTo>
                    <a:pt x="7" y="88"/>
                  </a:lnTo>
                  <a:lnTo>
                    <a:pt x="8" y="88"/>
                  </a:lnTo>
                  <a:lnTo>
                    <a:pt x="9" y="87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6" y="64"/>
                  </a:lnTo>
                  <a:lnTo>
                    <a:pt x="22" y="46"/>
                  </a:lnTo>
                  <a:lnTo>
                    <a:pt x="32" y="28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7"/>
                  </a:lnTo>
                  <a:lnTo>
                    <a:pt x="41" y="4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0" y="4"/>
                  </a:lnTo>
                  <a:lnTo>
                    <a:pt x="3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66" name="Freeform 578"/>
            <p:cNvSpPr/>
            <p:nvPr/>
          </p:nvSpPr>
          <p:spPr bwMode="auto">
            <a:xfrm>
              <a:off x="3489326" y="2241550"/>
              <a:ext cx="19050" cy="36513"/>
            </a:xfrm>
            <a:custGeom>
              <a:avLst/>
              <a:gdLst/>
              <a:ahLst/>
              <a:cxnLst>
                <a:cxn ang="0">
                  <a:pos x="38" y="5"/>
                </a:cxn>
                <a:cxn ang="0">
                  <a:pos x="38" y="5"/>
                </a:cxn>
                <a:cxn ang="0">
                  <a:pos x="38" y="12"/>
                </a:cxn>
                <a:cxn ang="0">
                  <a:pos x="36" y="17"/>
                </a:cxn>
                <a:cxn ang="0">
                  <a:pos x="32" y="26"/>
                </a:cxn>
                <a:cxn ang="0">
                  <a:pos x="19" y="46"/>
                </a:cxn>
                <a:cxn ang="0">
                  <a:pos x="19" y="46"/>
                </a:cxn>
                <a:cxn ang="0">
                  <a:pos x="8" y="67"/>
                </a:cxn>
                <a:cxn ang="0">
                  <a:pos x="4" y="77"/>
                </a:cxn>
                <a:cxn ang="0">
                  <a:pos x="0" y="88"/>
                </a:cxn>
                <a:cxn ang="0">
                  <a:pos x="0" y="88"/>
                </a:cxn>
                <a:cxn ang="0">
                  <a:pos x="0" y="90"/>
                </a:cxn>
                <a:cxn ang="0">
                  <a:pos x="2" y="91"/>
                </a:cxn>
                <a:cxn ang="0">
                  <a:pos x="6" y="94"/>
                </a:cxn>
                <a:cxn ang="0">
                  <a:pos x="9" y="94"/>
                </a:cxn>
                <a:cxn ang="0">
                  <a:pos x="11" y="93"/>
                </a:cxn>
                <a:cxn ang="0">
                  <a:pos x="12" y="90"/>
                </a:cxn>
                <a:cxn ang="0">
                  <a:pos x="12" y="90"/>
                </a:cxn>
                <a:cxn ang="0">
                  <a:pos x="16" y="78"/>
                </a:cxn>
                <a:cxn ang="0">
                  <a:pos x="21" y="64"/>
                </a:cxn>
                <a:cxn ang="0">
                  <a:pos x="28" y="51"/>
                </a:cxn>
                <a:cxn ang="0">
                  <a:pos x="36" y="40"/>
                </a:cxn>
                <a:cxn ang="0">
                  <a:pos x="36" y="40"/>
                </a:cxn>
                <a:cxn ang="0">
                  <a:pos x="42" y="33"/>
                </a:cxn>
                <a:cxn ang="0">
                  <a:pos x="46" y="23"/>
                </a:cxn>
                <a:cxn ang="0">
                  <a:pos x="49" y="14"/>
                </a:cxn>
                <a:cxn ang="0">
                  <a:pos x="50" y="5"/>
                </a:cxn>
                <a:cxn ang="0">
                  <a:pos x="50" y="5"/>
                </a:cxn>
                <a:cxn ang="0">
                  <a:pos x="50" y="3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1" y="1"/>
                </a:cxn>
                <a:cxn ang="0">
                  <a:pos x="40" y="3"/>
                </a:cxn>
                <a:cxn ang="0">
                  <a:pos x="38" y="5"/>
                </a:cxn>
                <a:cxn ang="0">
                  <a:pos x="38" y="5"/>
                </a:cxn>
              </a:cxnLst>
              <a:rect l="0" t="0" r="r" b="b"/>
              <a:pathLst>
                <a:path w="50" h="94">
                  <a:moveTo>
                    <a:pt x="38" y="5"/>
                  </a:moveTo>
                  <a:lnTo>
                    <a:pt x="38" y="5"/>
                  </a:lnTo>
                  <a:lnTo>
                    <a:pt x="38" y="12"/>
                  </a:lnTo>
                  <a:lnTo>
                    <a:pt x="36" y="17"/>
                  </a:lnTo>
                  <a:lnTo>
                    <a:pt x="32" y="26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8" y="67"/>
                  </a:lnTo>
                  <a:lnTo>
                    <a:pt x="4" y="77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2" y="91"/>
                  </a:lnTo>
                  <a:lnTo>
                    <a:pt x="6" y="94"/>
                  </a:lnTo>
                  <a:lnTo>
                    <a:pt x="9" y="94"/>
                  </a:lnTo>
                  <a:lnTo>
                    <a:pt x="11" y="93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6" y="78"/>
                  </a:lnTo>
                  <a:lnTo>
                    <a:pt x="21" y="64"/>
                  </a:lnTo>
                  <a:lnTo>
                    <a:pt x="28" y="51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42" y="33"/>
                  </a:lnTo>
                  <a:lnTo>
                    <a:pt x="46" y="23"/>
                  </a:lnTo>
                  <a:lnTo>
                    <a:pt x="49" y="14"/>
                  </a:lnTo>
                  <a:lnTo>
                    <a:pt x="50" y="5"/>
                  </a:lnTo>
                  <a:lnTo>
                    <a:pt x="50" y="5"/>
                  </a:lnTo>
                  <a:lnTo>
                    <a:pt x="50" y="3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1" y="1"/>
                  </a:lnTo>
                  <a:lnTo>
                    <a:pt x="40" y="3"/>
                  </a:ln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67" name="Freeform 579"/>
            <p:cNvSpPr/>
            <p:nvPr/>
          </p:nvSpPr>
          <p:spPr bwMode="auto">
            <a:xfrm>
              <a:off x="3519488" y="2247900"/>
              <a:ext cx="14288" cy="34925"/>
            </a:xfrm>
            <a:custGeom>
              <a:avLst/>
              <a:gdLst/>
              <a:ahLst/>
              <a:cxnLst>
                <a:cxn ang="0">
                  <a:pos x="28" y="5"/>
                </a:cxn>
                <a:cxn ang="0">
                  <a:pos x="28" y="5"/>
                </a:cxn>
                <a:cxn ang="0">
                  <a:pos x="25" y="14"/>
                </a:cxn>
                <a:cxn ang="0">
                  <a:pos x="22" y="24"/>
                </a:cxn>
                <a:cxn ang="0">
                  <a:pos x="17" y="34"/>
                </a:cxn>
                <a:cxn ang="0">
                  <a:pos x="15" y="43"/>
                </a:cxn>
                <a:cxn ang="0">
                  <a:pos x="15" y="43"/>
                </a:cxn>
                <a:cxn ang="0">
                  <a:pos x="8" y="64"/>
                </a:cxn>
                <a:cxn ang="0">
                  <a:pos x="2" y="83"/>
                </a:cxn>
                <a:cxn ang="0">
                  <a:pos x="2" y="83"/>
                </a:cxn>
                <a:cxn ang="0">
                  <a:pos x="0" y="86"/>
                </a:cxn>
                <a:cxn ang="0">
                  <a:pos x="2" y="87"/>
                </a:cxn>
                <a:cxn ang="0">
                  <a:pos x="5" y="90"/>
                </a:cxn>
                <a:cxn ang="0">
                  <a:pos x="9" y="90"/>
                </a:cxn>
                <a:cxn ang="0">
                  <a:pos x="11" y="89"/>
                </a:cxn>
                <a:cxn ang="0">
                  <a:pos x="12" y="86"/>
                </a:cxn>
                <a:cxn ang="0">
                  <a:pos x="12" y="86"/>
                </a:cxn>
                <a:cxn ang="0">
                  <a:pos x="20" y="64"/>
                </a:cxn>
                <a:cxn ang="0">
                  <a:pos x="28" y="40"/>
                </a:cxn>
                <a:cxn ang="0">
                  <a:pos x="28" y="40"/>
                </a:cxn>
                <a:cxn ang="0">
                  <a:pos x="30" y="31"/>
                </a:cxn>
                <a:cxn ang="0">
                  <a:pos x="34" y="23"/>
                </a:cxn>
                <a:cxn ang="0">
                  <a:pos x="37" y="14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3" y="0"/>
                </a:cxn>
                <a:cxn ang="0">
                  <a:pos x="29" y="1"/>
                </a:cxn>
                <a:cxn ang="0">
                  <a:pos x="28" y="2"/>
                </a:cxn>
                <a:cxn ang="0">
                  <a:pos x="28" y="5"/>
                </a:cxn>
                <a:cxn ang="0">
                  <a:pos x="28" y="5"/>
                </a:cxn>
              </a:cxnLst>
              <a:rect l="0" t="0" r="r" b="b"/>
              <a:pathLst>
                <a:path w="38" h="90">
                  <a:moveTo>
                    <a:pt x="28" y="5"/>
                  </a:moveTo>
                  <a:lnTo>
                    <a:pt x="28" y="5"/>
                  </a:lnTo>
                  <a:lnTo>
                    <a:pt x="25" y="14"/>
                  </a:lnTo>
                  <a:lnTo>
                    <a:pt x="22" y="24"/>
                  </a:lnTo>
                  <a:lnTo>
                    <a:pt x="17" y="3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8" y="64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0" y="86"/>
                  </a:lnTo>
                  <a:lnTo>
                    <a:pt x="2" y="87"/>
                  </a:lnTo>
                  <a:lnTo>
                    <a:pt x="5" y="90"/>
                  </a:lnTo>
                  <a:lnTo>
                    <a:pt x="9" y="90"/>
                  </a:lnTo>
                  <a:lnTo>
                    <a:pt x="11" y="89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20" y="64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30" y="31"/>
                  </a:lnTo>
                  <a:lnTo>
                    <a:pt x="34" y="23"/>
                  </a:lnTo>
                  <a:lnTo>
                    <a:pt x="37" y="14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29" y="1"/>
                  </a:lnTo>
                  <a:lnTo>
                    <a:pt x="28" y="2"/>
                  </a:lnTo>
                  <a:lnTo>
                    <a:pt x="28" y="5"/>
                  </a:lnTo>
                  <a:lnTo>
                    <a:pt x="2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68" name="Freeform 580"/>
            <p:cNvSpPr/>
            <p:nvPr/>
          </p:nvSpPr>
          <p:spPr bwMode="auto">
            <a:xfrm>
              <a:off x="3568701" y="2252663"/>
              <a:ext cx="17463" cy="36513"/>
            </a:xfrm>
            <a:custGeom>
              <a:avLst/>
              <a:gdLst/>
              <a:ahLst/>
              <a:cxnLst>
                <a:cxn ang="0">
                  <a:pos x="36" y="1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2" y="0"/>
                </a:cxn>
                <a:cxn ang="0">
                  <a:pos x="29" y="3"/>
                </a:cxn>
                <a:cxn ang="0">
                  <a:pos x="27" y="4"/>
                </a:cxn>
                <a:cxn ang="0">
                  <a:pos x="27" y="7"/>
                </a:cxn>
                <a:cxn ang="0">
                  <a:pos x="27" y="8"/>
                </a:cxn>
                <a:cxn ang="0">
                  <a:pos x="29" y="10"/>
                </a:cxn>
                <a:cxn ang="0">
                  <a:pos x="29" y="10"/>
                </a:cxn>
                <a:cxn ang="0">
                  <a:pos x="30" y="13"/>
                </a:cxn>
                <a:cxn ang="0">
                  <a:pos x="30" y="17"/>
                </a:cxn>
                <a:cxn ang="0">
                  <a:pos x="26" y="26"/>
                </a:cxn>
                <a:cxn ang="0">
                  <a:pos x="17" y="43"/>
                </a:cxn>
                <a:cxn ang="0">
                  <a:pos x="17" y="43"/>
                </a:cxn>
                <a:cxn ang="0">
                  <a:pos x="8" y="63"/>
                </a:cxn>
                <a:cxn ang="0">
                  <a:pos x="4" y="73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1" y="89"/>
                </a:cxn>
                <a:cxn ang="0">
                  <a:pos x="5" y="92"/>
                </a:cxn>
                <a:cxn ang="0">
                  <a:pos x="9" y="90"/>
                </a:cxn>
                <a:cxn ang="0">
                  <a:pos x="10" y="89"/>
                </a:cxn>
                <a:cxn ang="0">
                  <a:pos x="12" y="88"/>
                </a:cxn>
                <a:cxn ang="0">
                  <a:pos x="12" y="88"/>
                </a:cxn>
                <a:cxn ang="0">
                  <a:pos x="15" y="73"/>
                </a:cxn>
                <a:cxn ang="0">
                  <a:pos x="22" y="59"/>
                </a:cxn>
                <a:cxn ang="0">
                  <a:pos x="29" y="44"/>
                </a:cxn>
                <a:cxn ang="0">
                  <a:pos x="36" y="31"/>
                </a:cxn>
                <a:cxn ang="0">
                  <a:pos x="36" y="31"/>
                </a:cxn>
                <a:cxn ang="0">
                  <a:pos x="39" y="25"/>
                </a:cxn>
                <a:cxn ang="0">
                  <a:pos x="42" y="16"/>
                </a:cxn>
                <a:cxn ang="0">
                  <a:pos x="42" y="12"/>
                </a:cxn>
                <a:cxn ang="0">
                  <a:pos x="40" y="8"/>
                </a:cxn>
                <a:cxn ang="0">
                  <a:pos x="39" y="5"/>
                </a:cxn>
                <a:cxn ang="0">
                  <a:pos x="36" y="1"/>
                </a:cxn>
                <a:cxn ang="0">
                  <a:pos x="36" y="1"/>
                </a:cxn>
              </a:cxnLst>
              <a:rect l="0" t="0" r="r" b="b"/>
              <a:pathLst>
                <a:path w="42" h="92">
                  <a:moveTo>
                    <a:pt x="36" y="1"/>
                  </a:moveTo>
                  <a:lnTo>
                    <a:pt x="36" y="1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3"/>
                  </a:lnTo>
                  <a:lnTo>
                    <a:pt x="27" y="4"/>
                  </a:lnTo>
                  <a:lnTo>
                    <a:pt x="27" y="7"/>
                  </a:lnTo>
                  <a:lnTo>
                    <a:pt x="27" y="8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30" y="13"/>
                  </a:lnTo>
                  <a:lnTo>
                    <a:pt x="30" y="17"/>
                  </a:lnTo>
                  <a:lnTo>
                    <a:pt x="26" y="26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8" y="63"/>
                  </a:lnTo>
                  <a:lnTo>
                    <a:pt x="4" y="73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1" y="89"/>
                  </a:lnTo>
                  <a:lnTo>
                    <a:pt x="5" y="92"/>
                  </a:lnTo>
                  <a:lnTo>
                    <a:pt x="9" y="90"/>
                  </a:lnTo>
                  <a:lnTo>
                    <a:pt x="10" y="89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5" y="73"/>
                  </a:lnTo>
                  <a:lnTo>
                    <a:pt x="22" y="59"/>
                  </a:lnTo>
                  <a:lnTo>
                    <a:pt x="29" y="44"/>
                  </a:lnTo>
                  <a:lnTo>
                    <a:pt x="36" y="31"/>
                  </a:lnTo>
                  <a:lnTo>
                    <a:pt x="36" y="31"/>
                  </a:lnTo>
                  <a:lnTo>
                    <a:pt x="39" y="25"/>
                  </a:lnTo>
                  <a:lnTo>
                    <a:pt x="42" y="16"/>
                  </a:lnTo>
                  <a:lnTo>
                    <a:pt x="42" y="12"/>
                  </a:lnTo>
                  <a:lnTo>
                    <a:pt x="40" y="8"/>
                  </a:lnTo>
                  <a:lnTo>
                    <a:pt x="39" y="5"/>
                  </a:lnTo>
                  <a:lnTo>
                    <a:pt x="36" y="1"/>
                  </a:lnTo>
                  <a:lnTo>
                    <a:pt x="3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69" name="Freeform 581"/>
            <p:cNvSpPr/>
            <p:nvPr/>
          </p:nvSpPr>
          <p:spPr bwMode="auto">
            <a:xfrm>
              <a:off x="3614738" y="2270125"/>
              <a:ext cx="26988" cy="57150"/>
            </a:xfrm>
            <a:custGeom>
              <a:avLst/>
              <a:gdLst/>
              <a:ahLst/>
              <a:cxnLst>
                <a:cxn ang="0">
                  <a:pos x="56" y="4"/>
                </a:cxn>
                <a:cxn ang="0">
                  <a:pos x="56" y="4"/>
                </a:cxn>
                <a:cxn ang="0">
                  <a:pos x="55" y="13"/>
                </a:cxn>
                <a:cxn ang="0">
                  <a:pos x="51" y="21"/>
                </a:cxn>
                <a:cxn ang="0">
                  <a:pos x="43" y="38"/>
                </a:cxn>
                <a:cxn ang="0">
                  <a:pos x="26" y="70"/>
                </a:cxn>
                <a:cxn ang="0">
                  <a:pos x="26" y="70"/>
                </a:cxn>
                <a:cxn ang="0">
                  <a:pos x="9" y="104"/>
                </a:cxn>
                <a:cxn ang="0">
                  <a:pos x="3" y="122"/>
                </a:cxn>
                <a:cxn ang="0">
                  <a:pos x="1" y="129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0" y="141"/>
                </a:cxn>
                <a:cxn ang="0">
                  <a:pos x="1" y="142"/>
                </a:cxn>
                <a:cxn ang="0">
                  <a:pos x="3" y="144"/>
                </a:cxn>
                <a:cxn ang="0">
                  <a:pos x="5" y="145"/>
                </a:cxn>
                <a:cxn ang="0">
                  <a:pos x="9" y="142"/>
                </a:cxn>
                <a:cxn ang="0">
                  <a:pos x="10" y="141"/>
                </a:cxn>
                <a:cxn ang="0">
                  <a:pos x="10" y="139"/>
                </a:cxn>
                <a:cxn ang="0">
                  <a:pos x="10" y="139"/>
                </a:cxn>
                <a:cxn ang="0">
                  <a:pos x="12" y="132"/>
                </a:cxn>
                <a:cxn ang="0">
                  <a:pos x="13" y="127"/>
                </a:cxn>
                <a:cxn ang="0">
                  <a:pos x="17" y="119"/>
                </a:cxn>
                <a:cxn ang="0">
                  <a:pos x="22" y="112"/>
                </a:cxn>
                <a:cxn ang="0">
                  <a:pos x="26" y="102"/>
                </a:cxn>
                <a:cxn ang="0">
                  <a:pos x="26" y="102"/>
                </a:cxn>
                <a:cxn ang="0">
                  <a:pos x="34" y="80"/>
                </a:cxn>
                <a:cxn ang="0">
                  <a:pos x="44" y="59"/>
                </a:cxn>
                <a:cxn ang="0">
                  <a:pos x="44" y="59"/>
                </a:cxn>
                <a:cxn ang="0">
                  <a:pos x="57" y="34"/>
                </a:cxn>
                <a:cxn ang="0">
                  <a:pos x="64" y="21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68" y="5"/>
                </a:cxn>
                <a:cxn ang="0">
                  <a:pos x="67" y="2"/>
                </a:cxn>
                <a:cxn ang="0">
                  <a:pos x="64" y="0"/>
                </a:cxn>
                <a:cxn ang="0">
                  <a:pos x="60" y="1"/>
                </a:cxn>
                <a:cxn ang="0">
                  <a:pos x="57" y="2"/>
                </a:cxn>
                <a:cxn ang="0">
                  <a:pos x="56" y="4"/>
                </a:cxn>
                <a:cxn ang="0">
                  <a:pos x="56" y="4"/>
                </a:cxn>
              </a:cxnLst>
              <a:rect l="0" t="0" r="r" b="b"/>
              <a:pathLst>
                <a:path w="68" h="145">
                  <a:moveTo>
                    <a:pt x="56" y="4"/>
                  </a:moveTo>
                  <a:lnTo>
                    <a:pt x="56" y="4"/>
                  </a:lnTo>
                  <a:lnTo>
                    <a:pt x="55" y="13"/>
                  </a:lnTo>
                  <a:lnTo>
                    <a:pt x="51" y="21"/>
                  </a:lnTo>
                  <a:lnTo>
                    <a:pt x="43" y="38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9" y="104"/>
                  </a:lnTo>
                  <a:lnTo>
                    <a:pt x="3" y="122"/>
                  </a:lnTo>
                  <a:lnTo>
                    <a:pt x="1" y="129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41"/>
                  </a:lnTo>
                  <a:lnTo>
                    <a:pt x="1" y="142"/>
                  </a:lnTo>
                  <a:lnTo>
                    <a:pt x="3" y="144"/>
                  </a:lnTo>
                  <a:lnTo>
                    <a:pt x="5" y="145"/>
                  </a:lnTo>
                  <a:lnTo>
                    <a:pt x="9" y="142"/>
                  </a:lnTo>
                  <a:lnTo>
                    <a:pt x="10" y="141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12" y="132"/>
                  </a:lnTo>
                  <a:lnTo>
                    <a:pt x="13" y="127"/>
                  </a:lnTo>
                  <a:lnTo>
                    <a:pt x="17" y="119"/>
                  </a:lnTo>
                  <a:lnTo>
                    <a:pt x="22" y="112"/>
                  </a:lnTo>
                  <a:lnTo>
                    <a:pt x="26" y="102"/>
                  </a:lnTo>
                  <a:lnTo>
                    <a:pt x="26" y="102"/>
                  </a:lnTo>
                  <a:lnTo>
                    <a:pt x="34" y="80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57" y="34"/>
                  </a:lnTo>
                  <a:lnTo>
                    <a:pt x="64" y="21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68" y="5"/>
                  </a:lnTo>
                  <a:lnTo>
                    <a:pt x="67" y="2"/>
                  </a:lnTo>
                  <a:lnTo>
                    <a:pt x="64" y="0"/>
                  </a:lnTo>
                  <a:lnTo>
                    <a:pt x="60" y="1"/>
                  </a:lnTo>
                  <a:lnTo>
                    <a:pt x="57" y="2"/>
                  </a:lnTo>
                  <a:lnTo>
                    <a:pt x="56" y="4"/>
                  </a:lnTo>
                  <a:lnTo>
                    <a:pt x="5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70" name="Freeform 582"/>
            <p:cNvSpPr/>
            <p:nvPr/>
          </p:nvSpPr>
          <p:spPr bwMode="auto">
            <a:xfrm>
              <a:off x="3595688" y="2268538"/>
              <a:ext cx="17463" cy="26988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38" y="0"/>
                </a:cxn>
                <a:cxn ang="0">
                  <a:pos x="32" y="4"/>
                </a:cxn>
                <a:cxn ang="0">
                  <a:pos x="28" y="9"/>
                </a:cxn>
                <a:cxn ang="0">
                  <a:pos x="22" y="16"/>
                </a:cxn>
                <a:cxn ang="0">
                  <a:pos x="20" y="22"/>
                </a:cxn>
                <a:cxn ang="0">
                  <a:pos x="20" y="22"/>
                </a:cxn>
                <a:cxn ang="0">
                  <a:pos x="11" y="42"/>
                </a:cxn>
                <a:cxn ang="0">
                  <a:pos x="7" y="51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1" y="67"/>
                </a:cxn>
                <a:cxn ang="0">
                  <a:pos x="3" y="68"/>
                </a:cxn>
                <a:cxn ang="0">
                  <a:pos x="7" y="68"/>
                </a:cxn>
                <a:cxn ang="0">
                  <a:pos x="9" y="68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18" y="52"/>
                </a:cxn>
                <a:cxn ang="0">
                  <a:pos x="25" y="39"/>
                </a:cxn>
                <a:cxn ang="0">
                  <a:pos x="25" y="39"/>
                </a:cxn>
                <a:cxn ang="0">
                  <a:pos x="32" y="23"/>
                </a:cxn>
                <a:cxn ang="0">
                  <a:pos x="35" y="16"/>
                </a:cxn>
                <a:cxn ang="0">
                  <a:pos x="38" y="13"/>
                </a:cxn>
                <a:cxn ang="0">
                  <a:pos x="42" y="12"/>
                </a:cxn>
                <a:cxn ang="0">
                  <a:pos x="42" y="12"/>
                </a:cxn>
                <a:cxn ang="0">
                  <a:pos x="43" y="10"/>
                </a:cxn>
                <a:cxn ang="0">
                  <a:pos x="45" y="9"/>
                </a:cxn>
                <a:cxn ang="0">
                  <a:pos x="45" y="4"/>
                </a:cxn>
                <a:cxn ang="0">
                  <a:pos x="43" y="1"/>
                </a:cxn>
                <a:cxn ang="0">
                  <a:pos x="41" y="0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5" h="68">
                  <a:moveTo>
                    <a:pt x="38" y="0"/>
                  </a:moveTo>
                  <a:lnTo>
                    <a:pt x="38" y="0"/>
                  </a:lnTo>
                  <a:lnTo>
                    <a:pt x="32" y="4"/>
                  </a:lnTo>
                  <a:lnTo>
                    <a:pt x="28" y="9"/>
                  </a:lnTo>
                  <a:lnTo>
                    <a:pt x="22" y="16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11" y="42"/>
                  </a:lnTo>
                  <a:lnTo>
                    <a:pt x="7" y="51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3" y="68"/>
                  </a:lnTo>
                  <a:lnTo>
                    <a:pt x="7" y="68"/>
                  </a:lnTo>
                  <a:lnTo>
                    <a:pt x="9" y="68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8" y="52"/>
                  </a:lnTo>
                  <a:lnTo>
                    <a:pt x="25" y="39"/>
                  </a:lnTo>
                  <a:lnTo>
                    <a:pt x="25" y="39"/>
                  </a:lnTo>
                  <a:lnTo>
                    <a:pt x="32" y="23"/>
                  </a:lnTo>
                  <a:lnTo>
                    <a:pt x="35" y="16"/>
                  </a:lnTo>
                  <a:lnTo>
                    <a:pt x="38" y="13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43" y="10"/>
                  </a:lnTo>
                  <a:lnTo>
                    <a:pt x="45" y="9"/>
                  </a:lnTo>
                  <a:lnTo>
                    <a:pt x="45" y="4"/>
                  </a:lnTo>
                  <a:lnTo>
                    <a:pt x="43" y="1"/>
                  </a:lnTo>
                  <a:lnTo>
                    <a:pt x="41" y="0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71" name="Freeform 583"/>
            <p:cNvSpPr/>
            <p:nvPr/>
          </p:nvSpPr>
          <p:spPr bwMode="auto">
            <a:xfrm>
              <a:off x="3648076" y="2266950"/>
              <a:ext cx="30163" cy="61913"/>
            </a:xfrm>
            <a:custGeom>
              <a:avLst/>
              <a:gdLst/>
              <a:ahLst/>
              <a:cxnLst>
                <a:cxn ang="0">
                  <a:pos x="65" y="3"/>
                </a:cxn>
                <a:cxn ang="0">
                  <a:pos x="65" y="3"/>
                </a:cxn>
                <a:cxn ang="0">
                  <a:pos x="60" y="9"/>
                </a:cxn>
                <a:cxn ang="0">
                  <a:pos x="55" y="17"/>
                </a:cxn>
                <a:cxn ang="0">
                  <a:pos x="47" y="35"/>
                </a:cxn>
                <a:cxn ang="0">
                  <a:pos x="39" y="54"/>
                </a:cxn>
                <a:cxn ang="0">
                  <a:pos x="31" y="72"/>
                </a:cxn>
                <a:cxn ang="0">
                  <a:pos x="31" y="72"/>
                </a:cxn>
                <a:cxn ang="0">
                  <a:pos x="14" y="110"/>
                </a:cxn>
                <a:cxn ang="0">
                  <a:pos x="6" y="130"/>
                </a:cxn>
                <a:cxn ang="0">
                  <a:pos x="0" y="149"/>
                </a:cxn>
                <a:cxn ang="0">
                  <a:pos x="0" y="149"/>
                </a:cxn>
                <a:cxn ang="0">
                  <a:pos x="0" y="152"/>
                </a:cxn>
                <a:cxn ang="0">
                  <a:pos x="0" y="154"/>
                </a:cxn>
                <a:cxn ang="0">
                  <a:pos x="4" y="156"/>
                </a:cxn>
                <a:cxn ang="0">
                  <a:pos x="7" y="156"/>
                </a:cxn>
                <a:cxn ang="0">
                  <a:pos x="9" y="154"/>
                </a:cxn>
                <a:cxn ang="0">
                  <a:pos x="10" y="152"/>
                </a:cxn>
                <a:cxn ang="0">
                  <a:pos x="10" y="152"/>
                </a:cxn>
                <a:cxn ang="0">
                  <a:pos x="17" y="133"/>
                </a:cxn>
                <a:cxn ang="0">
                  <a:pos x="23" y="114"/>
                </a:cxn>
                <a:cxn ang="0">
                  <a:pos x="41" y="77"/>
                </a:cxn>
                <a:cxn ang="0">
                  <a:pos x="41" y="77"/>
                </a:cxn>
                <a:cxn ang="0">
                  <a:pos x="48" y="60"/>
                </a:cxn>
                <a:cxn ang="0">
                  <a:pos x="56" y="42"/>
                </a:cxn>
                <a:cxn ang="0">
                  <a:pos x="64" y="25"/>
                </a:cxn>
                <a:cxn ang="0">
                  <a:pos x="68" y="17"/>
                </a:cxn>
                <a:cxn ang="0">
                  <a:pos x="74" y="10"/>
                </a:cxn>
                <a:cxn ang="0">
                  <a:pos x="74" y="10"/>
                </a:cxn>
                <a:cxn ang="0">
                  <a:pos x="75" y="8"/>
                </a:cxn>
                <a:cxn ang="0">
                  <a:pos x="75" y="5"/>
                </a:cxn>
                <a:cxn ang="0">
                  <a:pos x="73" y="3"/>
                </a:cxn>
                <a:cxn ang="0">
                  <a:pos x="70" y="0"/>
                </a:cxn>
                <a:cxn ang="0">
                  <a:pos x="68" y="0"/>
                </a:cxn>
                <a:cxn ang="0">
                  <a:pos x="65" y="3"/>
                </a:cxn>
                <a:cxn ang="0">
                  <a:pos x="65" y="3"/>
                </a:cxn>
              </a:cxnLst>
              <a:rect l="0" t="0" r="r" b="b"/>
              <a:pathLst>
                <a:path w="75" h="156">
                  <a:moveTo>
                    <a:pt x="65" y="3"/>
                  </a:moveTo>
                  <a:lnTo>
                    <a:pt x="65" y="3"/>
                  </a:lnTo>
                  <a:lnTo>
                    <a:pt x="60" y="9"/>
                  </a:lnTo>
                  <a:lnTo>
                    <a:pt x="55" y="17"/>
                  </a:lnTo>
                  <a:lnTo>
                    <a:pt x="47" y="35"/>
                  </a:lnTo>
                  <a:lnTo>
                    <a:pt x="39" y="54"/>
                  </a:lnTo>
                  <a:lnTo>
                    <a:pt x="31" y="72"/>
                  </a:lnTo>
                  <a:lnTo>
                    <a:pt x="31" y="72"/>
                  </a:lnTo>
                  <a:lnTo>
                    <a:pt x="14" y="110"/>
                  </a:lnTo>
                  <a:lnTo>
                    <a:pt x="6" y="130"/>
                  </a:lnTo>
                  <a:lnTo>
                    <a:pt x="0" y="149"/>
                  </a:lnTo>
                  <a:lnTo>
                    <a:pt x="0" y="149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4" y="156"/>
                  </a:lnTo>
                  <a:lnTo>
                    <a:pt x="7" y="156"/>
                  </a:lnTo>
                  <a:lnTo>
                    <a:pt x="9" y="154"/>
                  </a:lnTo>
                  <a:lnTo>
                    <a:pt x="10" y="152"/>
                  </a:lnTo>
                  <a:lnTo>
                    <a:pt x="10" y="152"/>
                  </a:lnTo>
                  <a:lnTo>
                    <a:pt x="17" y="133"/>
                  </a:lnTo>
                  <a:lnTo>
                    <a:pt x="23" y="114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48" y="60"/>
                  </a:lnTo>
                  <a:lnTo>
                    <a:pt x="56" y="42"/>
                  </a:lnTo>
                  <a:lnTo>
                    <a:pt x="64" y="25"/>
                  </a:lnTo>
                  <a:lnTo>
                    <a:pt x="68" y="17"/>
                  </a:lnTo>
                  <a:lnTo>
                    <a:pt x="74" y="10"/>
                  </a:lnTo>
                  <a:lnTo>
                    <a:pt x="74" y="10"/>
                  </a:lnTo>
                  <a:lnTo>
                    <a:pt x="75" y="8"/>
                  </a:lnTo>
                  <a:lnTo>
                    <a:pt x="75" y="5"/>
                  </a:lnTo>
                  <a:lnTo>
                    <a:pt x="73" y="3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3"/>
                  </a:lnTo>
                  <a:lnTo>
                    <a:pt x="6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72" name="Freeform 584"/>
            <p:cNvSpPr/>
            <p:nvPr/>
          </p:nvSpPr>
          <p:spPr bwMode="auto">
            <a:xfrm>
              <a:off x="3698876" y="2268538"/>
              <a:ext cx="17463" cy="38100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30" y="6"/>
                </a:cxn>
                <a:cxn ang="0">
                  <a:pos x="28" y="17"/>
                </a:cxn>
                <a:cxn ang="0">
                  <a:pos x="25" y="27"/>
                </a:cxn>
                <a:cxn ang="0">
                  <a:pos x="17" y="48"/>
                </a:cxn>
                <a:cxn ang="0">
                  <a:pos x="17" y="48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7" y="76"/>
                </a:cxn>
                <a:cxn ang="0">
                  <a:pos x="3" y="85"/>
                </a:cxn>
                <a:cxn ang="0">
                  <a:pos x="3" y="85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0" y="93"/>
                </a:cxn>
                <a:cxn ang="0">
                  <a:pos x="4" y="95"/>
                </a:cxn>
                <a:cxn ang="0">
                  <a:pos x="5" y="95"/>
                </a:cxn>
                <a:cxn ang="0">
                  <a:pos x="8" y="94"/>
                </a:cxn>
                <a:cxn ang="0">
                  <a:pos x="8" y="94"/>
                </a:cxn>
                <a:cxn ang="0">
                  <a:pos x="11" y="93"/>
                </a:cxn>
                <a:cxn ang="0">
                  <a:pos x="12" y="90"/>
                </a:cxn>
                <a:cxn ang="0">
                  <a:pos x="14" y="85"/>
                </a:cxn>
                <a:cxn ang="0">
                  <a:pos x="14" y="85"/>
                </a:cxn>
                <a:cxn ang="0">
                  <a:pos x="20" y="73"/>
                </a:cxn>
                <a:cxn ang="0">
                  <a:pos x="24" y="60"/>
                </a:cxn>
                <a:cxn ang="0">
                  <a:pos x="24" y="60"/>
                </a:cxn>
                <a:cxn ang="0">
                  <a:pos x="34" y="34"/>
                </a:cxn>
                <a:cxn ang="0">
                  <a:pos x="39" y="20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1" y="4"/>
                </a:cxn>
                <a:cxn ang="0">
                  <a:pos x="41" y="1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3" y="1"/>
                </a:cxn>
                <a:cxn ang="0">
                  <a:pos x="30" y="4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42" h="95">
                  <a:moveTo>
                    <a:pt x="30" y="6"/>
                  </a:moveTo>
                  <a:lnTo>
                    <a:pt x="30" y="6"/>
                  </a:lnTo>
                  <a:lnTo>
                    <a:pt x="28" y="17"/>
                  </a:lnTo>
                  <a:lnTo>
                    <a:pt x="25" y="27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7" y="76"/>
                  </a:lnTo>
                  <a:lnTo>
                    <a:pt x="3" y="85"/>
                  </a:lnTo>
                  <a:lnTo>
                    <a:pt x="3" y="85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3"/>
                  </a:lnTo>
                  <a:lnTo>
                    <a:pt x="4" y="95"/>
                  </a:lnTo>
                  <a:lnTo>
                    <a:pt x="5" y="95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11" y="93"/>
                  </a:lnTo>
                  <a:lnTo>
                    <a:pt x="12" y="90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20" y="73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34" y="34"/>
                  </a:lnTo>
                  <a:lnTo>
                    <a:pt x="39" y="20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1" y="4"/>
                  </a:lnTo>
                  <a:lnTo>
                    <a:pt x="41" y="1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3" y="1"/>
                  </a:lnTo>
                  <a:lnTo>
                    <a:pt x="30" y="4"/>
                  </a:lnTo>
                  <a:lnTo>
                    <a:pt x="30" y="6"/>
                  </a:lnTo>
                  <a:lnTo>
                    <a:pt x="30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73" name="Freeform 585"/>
            <p:cNvSpPr/>
            <p:nvPr/>
          </p:nvSpPr>
          <p:spPr bwMode="auto">
            <a:xfrm>
              <a:off x="3736976" y="2259013"/>
              <a:ext cx="17463" cy="36513"/>
            </a:xfrm>
            <a:custGeom>
              <a:avLst/>
              <a:gdLst/>
              <a:ahLst/>
              <a:cxnLst>
                <a:cxn ang="0">
                  <a:pos x="36" y="4"/>
                </a:cxn>
                <a:cxn ang="0">
                  <a:pos x="36" y="4"/>
                </a:cxn>
                <a:cxn ang="0">
                  <a:pos x="26" y="25"/>
                </a:cxn>
                <a:cxn ang="0">
                  <a:pos x="19" y="45"/>
                </a:cxn>
                <a:cxn ang="0">
                  <a:pos x="19" y="45"/>
                </a:cxn>
                <a:cxn ang="0">
                  <a:pos x="12" y="65"/>
                </a:cxn>
                <a:cxn ang="0">
                  <a:pos x="8" y="74"/>
                </a:cxn>
                <a:cxn ang="0">
                  <a:pos x="6" y="78"/>
                </a:cxn>
                <a:cxn ang="0">
                  <a:pos x="3" y="81"/>
                </a:cxn>
                <a:cxn ang="0">
                  <a:pos x="3" y="81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2" y="87"/>
                </a:cxn>
                <a:cxn ang="0">
                  <a:pos x="2" y="89"/>
                </a:cxn>
                <a:cxn ang="0">
                  <a:pos x="6" y="90"/>
                </a:cxn>
                <a:cxn ang="0">
                  <a:pos x="8" y="90"/>
                </a:cxn>
                <a:cxn ang="0">
                  <a:pos x="11" y="89"/>
                </a:cxn>
                <a:cxn ang="0">
                  <a:pos x="11" y="89"/>
                </a:cxn>
                <a:cxn ang="0">
                  <a:pos x="17" y="82"/>
                </a:cxn>
                <a:cxn ang="0">
                  <a:pos x="21" y="73"/>
                </a:cxn>
                <a:cxn ang="0">
                  <a:pos x="25" y="64"/>
                </a:cxn>
                <a:cxn ang="0">
                  <a:pos x="28" y="55"/>
                </a:cxn>
                <a:cxn ang="0">
                  <a:pos x="28" y="55"/>
                </a:cxn>
                <a:cxn ang="0">
                  <a:pos x="32" y="43"/>
                </a:cxn>
                <a:cxn ang="0">
                  <a:pos x="37" y="31"/>
                </a:cxn>
                <a:cxn ang="0">
                  <a:pos x="46" y="6"/>
                </a:cxn>
                <a:cxn ang="0">
                  <a:pos x="46" y="6"/>
                </a:cxn>
                <a:cxn ang="0">
                  <a:pos x="46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2" y="0"/>
                </a:cxn>
                <a:cxn ang="0">
                  <a:pos x="38" y="0"/>
                </a:cxn>
                <a:cxn ang="0">
                  <a:pos x="37" y="1"/>
                </a:cxn>
                <a:cxn ang="0">
                  <a:pos x="36" y="4"/>
                </a:cxn>
                <a:cxn ang="0">
                  <a:pos x="36" y="4"/>
                </a:cxn>
              </a:cxnLst>
              <a:rect l="0" t="0" r="r" b="b"/>
              <a:pathLst>
                <a:path w="46" h="90">
                  <a:moveTo>
                    <a:pt x="36" y="4"/>
                  </a:moveTo>
                  <a:lnTo>
                    <a:pt x="36" y="4"/>
                  </a:lnTo>
                  <a:lnTo>
                    <a:pt x="26" y="25"/>
                  </a:lnTo>
                  <a:lnTo>
                    <a:pt x="19" y="45"/>
                  </a:lnTo>
                  <a:lnTo>
                    <a:pt x="19" y="45"/>
                  </a:lnTo>
                  <a:lnTo>
                    <a:pt x="12" y="65"/>
                  </a:lnTo>
                  <a:lnTo>
                    <a:pt x="8" y="74"/>
                  </a:lnTo>
                  <a:lnTo>
                    <a:pt x="6" y="78"/>
                  </a:lnTo>
                  <a:lnTo>
                    <a:pt x="3" y="81"/>
                  </a:lnTo>
                  <a:lnTo>
                    <a:pt x="3" y="81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7" y="82"/>
                  </a:lnTo>
                  <a:lnTo>
                    <a:pt x="21" y="73"/>
                  </a:lnTo>
                  <a:lnTo>
                    <a:pt x="25" y="64"/>
                  </a:lnTo>
                  <a:lnTo>
                    <a:pt x="28" y="55"/>
                  </a:lnTo>
                  <a:lnTo>
                    <a:pt x="28" y="55"/>
                  </a:lnTo>
                  <a:lnTo>
                    <a:pt x="32" y="43"/>
                  </a:lnTo>
                  <a:lnTo>
                    <a:pt x="37" y="31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7" y="1"/>
                  </a:lnTo>
                  <a:lnTo>
                    <a:pt x="36" y="4"/>
                  </a:lnTo>
                  <a:lnTo>
                    <a:pt x="3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74" name="Freeform 586"/>
            <p:cNvSpPr/>
            <p:nvPr/>
          </p:nvSpPr>
          <p:spPr bwMode="auto">
            <a:xfrm>
              <a:off x="3775076" y="2259013"/>
              <a:ext cx="14288" cy="36513"/>
            </a:xfrm>
            <a:custGeom>
              <a:avLst/>
              <a:gdLst/>
              <a:ahLst/>
              <a:cxnLst>
                <a:cxn ang="0">
                  <a:pos x="27" y="2"/>
                </a:cxn>
                <a:cxn ang="0">
                  <a:pos x="27" y="2"/>
                </a:cxn>
                <a:cxn ang="0">
                  <a:pos x="22" y="14"/>
                </a:cxn>
                <a:cxn ang="0">
                  <a:pos x="18" y="26"/>
                </a:cxn>
                <a:cxn ang="0">
                  <a:pos x="12" y="49"/>
                </a:cxn>
                <a:cxn ang="0">
                  <a:pos x="12" y="49"/>
                </a:cxn>
                <a:cxn ang="0">
                  <a:pos x="9" y="59"/>
                </a:cxn>
                <a:cxn ang="0">
                  <a:pos x="5" y="66"/>
                </a:cxn>
                <a:cxn ang="0">
                  <a:pos x="1" y="76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1" y="89"/>
                </a:cxn>
                <a:cxn ang="0">
                  <a:pos x="5" y="90"/>
                </a:cxn>
                <a:cxn ang="0">
                  <a:pos x="9" y="89"/>
                </a:cxn>
                <a:cxn ang="0">
                  <a:pos x="10" y="87"/>
                </a:cxn>
                <a:cxn ang="0">
                  <a:pos x="12" y="85"/>
                </a:cxn>
                <a:cxn ang="0">
                  <a:pos x="12" y="85"/>
                </a:cxn>
                <a:cxn ang="0">
                  <a:pos x="13" y="77"/>
                </a:cxn>
                <a:cxn ang="0">
                  <a:pos x="15" y="68"/>
                </a:cxn>
                <a:cxn ang="0">
                  <a:pos x="22" y="52"/>
                </a:cxn>
                <a:cxn ang="0">
                  <a:pos x="22" y="52"/>
                </a:cxn>
                <a:cxn ang="0">
                  <a:pos x="30" y="30"/>
                </a:cxn>
                <a:cxn ang="0">
                  <a:pos x="32" y="19"/>
                </a:cxn>
                <a:cxn ang="0">
                  <a:pos x="38" y="8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8" y="4"/>
                </a:cxn>
                <a:cxn ang="0">
                  <a:pos x="35" y="0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7" y="2"/>
                </a:cxn>
                <a:cxn ang="0">
                  <a:pos x="27" y="2"/>
                </a:cxn>
              </a:cxnLst>
              <a:rect l="0" t="0" r="r" b="b"/>
              <a:pathLst>
                <a:path w="38" h="90">
                  <a:moveTo>
                    <a:pt x="27" y="2"/>
                  </a:moveTo>
                  <a:lnTo>
                    <a:pt x="27" y="2"/>
                  </a:lnTo>
                  <a:lnTo>
                    <a:pt x="22" y="14"/>
                  </a:lnTo>
                  <a:lnTo>
                    <a:pt x="18" y="26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9" y="59"/>
                  </a:lnTo>
                  <a:lnTo>
                    <a:pt x="5" y="66"/>
                  </a:lnTo>
                  <a:lnTo>
                    <a:pt x="1" y="76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1" y="89"/>
                  </a:lnTo>
                  <a:lnTo>
                    <a:pt x="5" y="90"/>
                  </a:lnTo>
                  <a:lnTo>
                    <a:pt x="9" y="89"/>
                  </a:lnTo>
                  <a:lnTo>
                    <a:pt x="10" y="87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3" y="77"/>
                  </a:lnTo>
                  <a:lnTo>
                    <a:pt x="15" y="68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30" y="30"/>
                  </a:lnTo>
                  <a:lnTo>
                    <a:pt x="32" y="19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7" y="2"/>
                  </a:lnTo>
                  <a:lnTo>
                    <a:pt x="2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75" name="Freeform 587"/>
            <p:cNvSpPr/>
            <p:nvPr/>
          </p:nvSpPr>
          <p:spPr bwMode="auto">
            <a:xfrm>
              <a:off x="3797301" y="2268538"/>
              <a:ext cx="14288" cy="31750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23" y="3"/>
                </a:cxn>
                <a:cxn ang="0">
                  <a:pos x="16" y="22"/>
                </a:cxn>
                <a:cxn ang="0">
                  <a:pos x="12" y="32"/>
                </a:cxn>
                <a:cxn ang="0">
                  <a:pos x="11" y="42"/>
                </a:cxn>
                <a:cxn ang="0">
                  <a:pos x="11" y="42"/>
                </a:cxn>
                <a:cxn ang="0">
                  <a:pos x="9" y="50"/>
                </a:cxn>
                <a:cxn ang="0">
                  <a:pos x="7" y="58"/>
                </a:cxn>
                <a:cxn ang="0">
                  <a:pos x="3" y="64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4" y="79"/>
                </a:cxn>
                <a:cxn ang="0">
                  <a:pos x="8" y="79"/>
                </a:cxn>
                <a:cxn ang="0">
                  <a:pos x="9" y="77"/>
                </a:cxn>
                <a:cxn ang="0">
                  <a:pos x="11" y="75"/>
                </a:cxn>
                <a:cxn ang="0">
                  <a:pos x="11" y="75"/>
                </a:cxn>
                <a:cxn ang="0">
                  <a:pos x="15" y="70"/>
                </a:cxn>
                <a:cxn ang="0">
                  <a:pos x="17" y="63"/>
                </a:cxn>
                <a:cxn ang="0">
                  <a:pos x="17" y="63"/>
                </a:cxn>
                <a:cxn ang="0">
                  <a:pos x="21" y="55"/>
                </a:cxn>
                <a:cxn ang="0">
                  <a:pos x="23" y="47"/>
                </a:cxn>
                <a:cxn ang="0">
                  <a:pos x="23" y="47"/>
                </a:cxn>
                <a:cxn ang="0">
                  <a:pos x="24" y="37"/>
                </a:cxn>
                <a:cxn ang="0">
                  <a:pos x="28" y="26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3" y="2"/>
                </a:cxn>
                <a:cxn ang="0">
                  <a:pos x="30" y="0"/>
                </a:cxn>
                <a:cxn ang="0">
                  <a:pos x="26" y="0"/>
                </a:cxn>
                <a:cxn ang="0">
                  <a:pos x="24" y="2"/>
                </a:cxn>
                <a:cxn ang="0">
                  <a:pos x="23" y="3"/>
                </a:cxn>
                <a:cxn ang="0">
                  <a:pos x="23" y="3"/>
                </a:cxn>
              </a:cxnLst>
              <a:rect l="0" t="0" r="r" b="b"/>
              <a:pathLst>
                <a:path w="34" h="79">
                  <a:moveTo>
                    <a:pt x="23" y="3"/>
                  </a:moveTo>
                  <a:lnTo>
                    <a:pt x="23" y="3"/>
                  </a:lnTo>
                  <a:lnTo>
                    <a:pt x="16" y="22"/>
                  </a:lnTo>
                  <a:lnTo>
                    <a:pt x="12" y="3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9" y="50"/>
                  </a:lnTo>
                  <a:lnTo>
                    <a:pt x="7" y="58"/>
                  </a:lnTo>
                  <a:lnTo>
                    <a:pt x="3" y="64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4" y="79"/>
                  </a:lnTo>
                  <a:lnTo>
                    <a:pt x="8" y="79"/>
                  </a:lnTo>
                  <a:lnTo>
                    <a:pt x="9" y="77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5" y="70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21" y="55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4" y="37"/>
                  </a:lnTo>
                  <a:lnTo>
                    <a:pt x="28" y="26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76" name="Freeform 588"/>
            <p:cNvSpPr/>
            <p:nvPr/>
          </p:nvSpPr>
          <p:spPr bwMode="auto">
            <a:xfrm>
              <a:off x="3100388" y="2054225"/>
              <a:ext cx="760413" cy="293688"/>
            </a:xfrm>
            <a:custGeom>
              <a:avLst/>
              <a:gdLst/>
              <a:ahLst/>
              <a:cxnLst>
                <a:cxn ang="0">
                  <a:pos x="1909" y="649"/>
                </a:cxn>
                <a:cxn ang="0">
                  <a:pos x="1902" y="606"/>
                </a:cxn>
                <a:cxn ang="0">
                  <a:pos x="1898" y="561"/>
                </a:cxn>
                <a:cxn ang="0">
                  <a:pos x="1870" y="489"/>
                </a:cxn>
                <a:cxn ang="0">
                  <a:pos x="1813" y="386"/>
                </a:cxn>
                <a:cxn ang="0">
                  <a:pos x="1717" y="256"/>
                </a:cxn>
                <a:cxn ang="0">
                  <a:pos x="1627" y="177"/>
                </a:cxn>
                <a:cxn ang="0">
                  <a:pos x="1513" y="113"/>
                </a:cxn>
                <a:cxn ang="0">
                  <a:pos x="1346" y="52"/>
                </a:cxn>
                <a:cxn ang="0">
                  <a:pos x="1224" y="24"/>
                </a:cxn>
                <a:cxn ang="0">
                  <a:pos x="1144" y="9"/>
                </a:cxn>
                <a:cxn ang="0">
                  <a:pos x="952" y="0"/>
                </a:cxn>
                <a:cxn ang="0">
                  <a:pos x="817" y="4"/>
                </a:cxn>
                <a:cxn ang="0">
                  <a:pos x="639" y="26"/>
                </a:cxn>
                <a:cxn ang="0">
                  <a:pos x="520" y="60"/>
                </a:cxn>
                <a:cxn ang="0">
                  <a:pos x="429" y="103"/>
                </a:cxn>
                <a:cxn ang="0">
                  <a:pos x="298" y="187"/>
                </a:cxn>
                <a:cxn ang="0">
                  <a:pos x="238" y="232"/>
                </a:cxn>
                <a:cxn ang="0">
                  <a:pos x="157" y="315"/>
                </a:cxn>
                <a:cxn ang="0">
                  <a:pos x="77" y="421"/>
                </a:cxn>
                <a:cxn ang="0">
                  <a:pos x="43" y="491"/>
                </a:cxn>
                <a:cxn ang="0">
                  <a:pos x="17" y="598"/>
                </a:cxn>
                <a:cxn ang="0">
                  <a:pos x="0" y="716"/>
                </a:cxn>
                <a:cxn ang="0">
                  <a:pos x="11" y="734"/>
                </a:cxn>
                <a:cxn ang="0">
                  <a:pos x="35" y="736"/>
                </a:cxn>
                <a:cxn ang="0">
                  <a:pos x="44" y="722"/>
                </a:cxn>
                <a:cxn ang="0">
                  <a:pos x="55" y="632"/>
                </a:cxn>
                <a:cxn ang="0">
                  <a:pos x="66" y="564"/>
                </a:cxn>
                <a:cxn ang="0">
                  <a:pos x="109" y="460"/>
                </a:cxn>
                <a:cxn ang="0">
                  <a:pos x="138" y="413"/>
                </a:cxn>
                <a:cxn ang="0">
                  <a:pos x="200" y="340"/>
                </a:cxn>
                <a:cxn ang="0">
                  <a:pos x="239" y="292"/>
                </a:cxn>
                <a:cxn ang="0">
                  <a:pos x="303" y="237"/>
                </a:cxn>
                <a:cxn ang="0">
                  <a:pos x="350" y="208"/>
                </a:cxn>
                <a:cxn ang="0">
                  <a:pos x="439" y="149"/>
                </a:cxn>
                <a:cxn ang="0">
                  <a:pos x="550" y="100"/>
                </a:cxn>
                <a:cxn ang="0">
                  <a:pos x="629" y="75"/>
                </a:cxn>
                <a:cxn ang="0">
                  <a:pos x="750" y="59"/>
                </a:cxn>
                <a:cxn ang="0">
                  <a:pos x="907" y="46"/>
                </a:cxn>
                <a:cxn ang="0">
                  <a:pos x="1071" y="50"/>
                </a:cxn>
                <a:cxn ang="0">
                  <a:pos x="1232" y="72"/>
                </a:cxn>
                <a:cxn ang="0">
                  <a:pos x="1387" y="119"/>
                </a:cxn>
                <a:cxn ang="0">
                  <a:pos x="1538" y="181"/>
                </a:cxn>
                <a:cxn ang="0">
                  <a:pos x="1592" y="209"/>
                </a:cxn>
                <a:cxn ang="0">
                  <a:pos x="1653" y="258"/>
                </a:cxn>
                <a:cxn ang="0">
                  <a:pos x="1739" y="364"/>
                </a:cxn>
                <a:cxn ang="0">
                  <a:pos x="1818" y="491"/>
                </a:cxn>
                <a:cxn ang="0">
                  <a:pos x="1845" y="547"/>
                </a:cxn>
                <a:cxn ang="0">
                  <a:pos x="1858" y="621"/>
                </a:cxn>
                <a:cxn ang="0">
                  <a:pos x="1870" y="680"/>
                </a:cxn>
                <a:cxn ang="0">
                  <a:pos x="1873" y="706"/>
                </a:cxn>
                <a:cxn ang="0">
                  <a:pos x="1883" y="719"/>
                </a:cxn>
                <a:cxn ang="0">
                  <a:pos x="1907" y="719"/>
                </a:cxn>
                <a:cxn ang="0">
                  <a:pos x="1917" y="706"/>
                </a:cxn>
                <a:cxn ang="0">
                  <a:pos x="1917" y="688"/>
                </a:cxn>
              </a:cxnLst>
              <a:rect l="0" t="0" r="r" b="b"/>
              <a:pathLst>
                <a:path w="1917" h="739">
                  <a:moveTo>
                    <a:pt x="1917" y="688"/>
                  </a:moveTo>
                  <a:lnTo>
                    <a:pt x="1917" y="688"/>
                  </a:lnTo>
                  <a:lnTo>
                    <a:pt x="1915" y="668"/>
                  </a:lnTo>
                  <a:lnTo>
                    <a:pt x="1909" y="649"/>
                  </a:lnTo>
                  <a:lnTo>
                    <a:pt x="1909" y="649"/>
                  </a:lnTo>
                  <a:lnTo>
                    <a:pt x="1907" y="638"/>
                  </a:lnTo>
                  <a:lnTo>
                    <a:pt x="1904" y="628"/>
                  </a:lnTo>
                  <a:lnTo>
                    <a:pt x="1902" y="606"/>
                  </a:lnTo>
                  <a:lnTo>
                    <a:pt x="1900" y="583"/>
                  </a:lnTo>
                  <a:lnTo>
                    <a:pt x="1899" y="573"/>
                  </a:lnTo>
                  <a:lnTo>
                    <a:pt x="1898" y="561"/>
                  </a:lnTo>
                  <a:lnTo>
                    <a:pt x="1898" y="561"/>
                  </a:lnTo>
                  <a:lnTo>
                    <a:pt x="1892" y="543"/>
                  </a:lnTo>
                  <a:lnTo>
                    <a:pt x="1886" y="525"/>
                  </a:lnTo>
                  <a:lnTo>
                    <a:pt x="1878" y="506"/>
                  </a:lnTo>
                  <a:lnTo>
                    <a:pt x="1870" y="489"/>
                  </a:lnTo>
                  <a:lnTo>
                    <a:pt x="1852" y="454"/>
                  </a:lnTo>
                  <a:lnTo>
                    <a:pt x="1834" y="420"/>
                  </a:lnTo>
                  <a:lnTo>
                    <a:pt x="1834" y="420"/>
                  </a:lnTo>
                  <a:lnTo>
                    <a:pt x="1813" y="386"/>
                  </a:lnTo>
                  <a:lnTo>
                    <a:pt x="1792" y="352"/>
                  </a:lnTo>
                  <a:lnTo>
                    <a:pt x="1768" y="319"/>
                  </a:lnTo>
                  <a:lnTo>
                    <a:pt x="1743" y="287"/>
                  </a:lnTo>
                  <a:lnTo>
                    <a:pt x="1717" y="256"/>
                  </a:lnTo>
                  <a:lnTo>
                    <a:pt x="1690" y="228"/>
                  </a:lnTo>
                  <a:lnTo>
                    <a:pt x="1660" y="202"/>
                  </a:lnTo>
                  <a:lnTo>
                    <a:pt x="1643" y="188"/>
                  </a:lnTo>
                  <a:lnTo>
                    <a:pt x="1627" y="177"/>
                  </a:lnTo>
                  <a:lnTo>
                    <a:pt x="1627" y="177"/>
                  </a:lnTo>
                  <a:lnTo>
                    <a:pt x="1592" y="154"/>
                  </a:lnTo>
                  <a:lnTo>
                    <a:pt x="1554" y="134"/>
                  </a:lnTo>
                  <a:lnTo>
                    <a:pt x="1513" y="113"/>
                  </a:lnTo>
                  <a:lnTo>
                    <a:pt x="1471" y="94"/>
                  </a:lnTo>
                  <a:lnTo>
                    <a:pt x="1429" y="79"/>
                  </a:lnTo>
                  <a:lnTo>
                    <a:pt x="1387" y="64"/>
                  </a:lnTo>
                  <a:lnTo>
                    <a:pt x="1346" y="52"/>
                  </a:lnTo>
                  <a:lnTo>
                    <a:pt x="1304" y="43"/>
                  </a:lnTo>
                  <a:lnTo>
                    <a:pt x="1304" y="43"/>
                  </a:lnTo>
                  <a:lnTo>
                    <a:pt x="1264" y="34"/>
                  </a:lnTo>
                  <a:lnTo>
                    <a:pt x="1224" y="24"/>
                  </a:lnTo>
                  <a:lnTo>
                    <a:pt x="1185" y="16"/>
                  </a:lnTo>
                  <a:lnTo>
                    <a:pt x="1164" y="12"/>
                  </a:lnTo>
                  <a:lnTo>
                    <a:pt x="1144" y="9"/>
                  </a:lnTo>
                  <a:lnTo>
                    <a:pt x="1144" y="9"/>
                  </a:lnTo>
                  <a:lnTo>
                    <a:pt x="1096" y="5"/>
                  </a:lnTo>
                  <a:lnTo>
                    <a:pt x="1047" y="3"/>
                  </a:lnTo>
                  <a:lnTo>
                    <a:pt x="999" y="1"/>
                  </a:lnTo>
                  <a:lnTo>
                    <a:pt x="952" y="0"/>
                  </a:lnTo>
                  <a:lnTo>
                    <a:pt x="952" y="0"/>
                  </a:lnTo>
                  <a:lnTo>
                    <a:pt x="907" y="1"/>
                  </a:lnTo>
                  <a:lnTo>
                    <a:pt x="862" y="3"/>
                  </a:lnTo>
                  <a:lnTo>
                    <a:pt x="817" y="4"/>
                  </a:lnTo>
                  <a:lnTo>
                    <a:pt x="773" y="8"/>
                  </a:lnTo>
                  <a:lnTo>
                    <a:pt x="727" y="13"/>
                  </a:lnTo>
                  <a:lnTo>
                    <a:pt x="682" y="18"/>
                  </a:lnTo>
                  <a:lnTo>
                    <a:pt x="639" y="26"/>
                  </a:lnTo>
                  <a:lnTo>
                    <a:pt x="595" y="37"/>
                  </a:lnTo>
                  <a:lnTo>
                    <a:pt x="595" y="37"/>
                  </a:lnTo>
                  <a:lnTo>
                    <a:pt x="557" y="47"/>
                  </a:lnTo>
                  <a:lnTo>
                    <a:pt x="520" y="60"/>
                  </a:lnTo>
                  <a:lnTo>
                    <a:pt x="484" y="76"/>
                  </a:lnTo>
                  <a:lnTo>
                    <a:pt x="448" y="93"/>
                  </a:lnTo>
                  <a:lnTo>
                    <a:pt x="448" y="93"/>
                  </a:lnTo>
                  <a:lnTo>
                    <a:pt x="429" y="103"/>
                  </a:lnTo>
                  <a:lnTo>
                    <a:pt x="409" y="114"/>
                  </a:lnTo>
                  <a:lnTo>
                    <a:pt x="372" y="139"/>
                  </a:lnTo>
                  <a:lnTo>
                    <a:pt x="336" y="164"/>
                  </a:lnTo>
                  <a:lnTo>
                    <a:pt x="298" y="187"/>
                  </a:lnTo>
                  <a:lnTo>
                    <a:pt x="298" y="187"/>
                  </a:lnTo>
                  <a:lnTo>
                    <a:pt x="282" y="198"/>
                  </a:lnTo>
                  <a:lnTo>
                    <a:pt x="266" y="208"/>
                  </a:lnTo>
                  <a:lnTo>
                    <a:pt x="238" y="232"/>
                  </a:lnTo>
                  <a:lnTo>
                    <a:pt x="211" y="256"/>
                  </a:lnTo>
                  <a:lnTo>
                    <a:pt x="185" y="283"/>
                  </a:lnTo>
                  <a:lnTo>
                    <a:pt x="185" y="283"/>
                  </a:lnTo>
                  <a:lnTo>
                    <a:pt x="157" y="315"/>
                  </a:lnTo>
                  <a:lnTo>
                    <a:pt x="129" y="349"/>
                  </a:lnTo>
                  <a:lnTo>
                    <a:pt x="102" y="386"/>
                  </a:lnTo>
                  <a:lnTo>
                    <a:pt x="77" y="421"/>
                  </a:lnTo>
                  <a:lnTo>
                    <a:pt x="77" y="421"/>
                  </a:lnTo>
                  <a:lnTo>
                    <a:pt x="68" y="438"/>
                  </a:lnTo>
                  <a:lnTo>
                    <a:pt x="58" y="457"/>
                  </a:lnTo>
                  <a:lnTo>
                    <a:pt x="51" y="474"/>
                  </a:lnTo>
                  <a:lnTo>
                    <a:pt x="43" y="491"/>
                  </a:lnTo>
                  <a:lnTo>
                    <a:pt x="36" y="509"/>
                  </a:lnTo>
                  <a:lnTo>
                    <a:pt x="31" y="526"/>
                  </a:lnTo>
                  <a:lnTo>
                    <a:pt x="23" y="561"/>
                  </a:lnTo>
                  <a:lnTo>
                    <a:pt x="17" y="598"/>
                  </a:lnTo>
                  <a:lnTo>
                    <a:pt x="10" y="634"/>
                  </a:lnTo>
                  <a:lnTo>
                    <a:pt x="1" y="710"/>
                  </a:lnTo>
                  <a:lnTo>
                    <a:pt x="1" y="710"/>
                  </a:lnTo>
                  <a:lnTo>
                    <a:pt x="0" y="716"/>
                  </a:lnTo>
                  <a:lnTo>
                    <a:pt x="1" y="721"/>
                  </a:lnTo>
                  <a:lnTo>
                    <a:pt x="2" y="725"/>
                  </a:lnTo>
                  <a:lnTo>
                    <a:pt x="5" y="729"/>
                  </a:lnTo>
                  <a:lnTo>
                    <a:pt x="11" y="734"/>
                  </a:lnTo>
                  <a:lnTo>
                    <a:pt x="19" y="738"/>
                  </a:lnTo>
                  <a:lnTo>
                    <a:pt x="27" y="739"/>
                  </a:lnTo>
                  <a:lnTo>
                    <a:pt x="31" y="738"/>
                  </a:lnTo>
                  <a:lnTo>
                    <a:pt x="35" y="736"/>
                  </a:lnTo>
                  <a:lnTo>
                    <a:pt x="39" y="734"/>
                  </a:lnTo>
                  <a:lnTo>
                    <a:pt x="41" y="731"/>
                  </a:lnTo>
                  <a:lnTo>
                    <a:pt x="43" y="727"/>
                  </a:lnTo>
                  <a:lnTo>
                    <a:pt x="44" y="722"/>
                  </a:lnTo>
                  <a:lnTo>
                    <a:pt x="44" y="722"/>
                  </a:lnTo>
                  <a:lnTo>
                    <a:pt x="48" y="692"/>
                  </a:lnTo>
                  <a:lnTo>
                    <a:pt x="51" y="662"/>
                  </a:lnTo>
                  <a:lnTo>
                    <a:pt x="55" y="632"/>
                  </a:lnTo>
                  <a:lnTo>
                    <a:pt x="58" y="600"/>
                  </a:lnTo>
                  <a:lnTo>
                    <a:pt x="58" y="600"/>
                  </a:lnTo>
                  <a:lnTo>
                    <a:pt x="61" y="582"/>
                  </a:lnTo>
                  <a:lnTo>
                    <a:pt x="66" y="564"/>
                  </a:lnTo>
                  <a:lnTo>
                    <a:pt x="72" y="547"/>
                  </a:lnTo>
                  <a:lnTo>
                    <a:pt x="78" y="528"/>
                  </a:lnTo>
                  <a:lnTo>
                    <a:pt x="94" y="494"/>
                  </a:lnTo>
                  <a:lnTo>
                    <a:pt x="109" y="460"/>
                  </a:lnTo>
                  <a:lnTo>
                    <a:pt x="109" y="460"/>
                  </a:lnTo>
                  <a:lnTo>
                    <a:pt x="117" y="443"/>
                  </a:lnTo>
                  <a:lnTo>
                    <a:pt x="128" y="428"/>
                  </a:lnTo>
                  <a:lnTo>
                    <a:pt x="138" y="413"/>
                  </a:lnTo>
                  <a:lnTo>
                    <a:pt x="151" y="398"/>
                  </a:lnTo>
                  <a:lnTo>
                    <a:pt x="176" y="369"/>
                  </a:lnTo>
                  <a:lnTo>
                    <a:pt x="188" y="355"/>
                  </a:lnTo>
                  <a:lnTo>
                    <a:pt x="200" y="340"/>
                  </a:lnTo>
                  <a:lnTo>
                    <a:pt x="200" y="340"/>
                  </a:lnTo>
                  <a:lnTo>
                    <a:pt x="211" y="324"/>
                  </a:lnTo>
                  <a:lnTo>
                    <a:pt x="225" y="307"/>
                  </a:lnTo>
                  <a:lnTo>
                    <a:pt x="239" y="292"/>
                  </a:lnTo>
                  <a:lnTo>
                    <a:pt x="253" y="277"/>
                  </a:lnTo>
                  <a:lnTo>
                    <a:pt x="269" y="263"/>
                  </a:lnTo>
                  <a:lnTo>
                    <a:pt x="286" y="249"/>
                  </a:lnTo>
                  <a:lnTo>
                    <a:pt x="303" y="237"/>
                  </a:lnTo>
                  <a:lnTo>
                    <a:pt x="320" y="226"/>
                  </a:lnTo>
                  <a:lnTo>
                    <a:pt x="320" y="226"/>
                  </a:lnTo>
                  <a:lnTo>
                    <a:pt x="336" y="217"/>
                  </a:lnTo>
                  <a:lnTo>
                    <a:pt x="350" y="208"/>
                  </a:lnTo>
                  <a:lnTo>
                    <a:pt x="379" y="187"/>
                  </a:lnTo>
                  <a:lnTo>
                    <a:pt x="409" y="166"/>
                  </a:lnTo>
                  <a:lnTo>
                    <a:pt x="423" y="157"/>
                  </a:lnTo>
                  <a:lnTo>
                    <a:pt x="439" y="149"/>
                  </a:lnTo>
                  <a:lnTo>
                    <a:pt x="439" y="149"/>
                  </a:lnTo>
                  <a:lnTo>
                    <a:pt x="476" y="131"/>
                  </a:lnTo>
                  <a:lnTo>
                    <a:pt x="512" y="115"/>
                  </a:lnTo>
                  <a:lnTo>
                    <a:pt x="550" y="100"/>
                  </a:lnTo>
                  <a:lnTo>
                    <a:pt x="590" y="85"/>
                  </a:lnTo>
                  <a:lnTo>
                    <a:pt x="590" y="85"/>
                  </a:lnTo>
                  <a:lnTo>
                    <a:pt x="609" y="80"/>
                  </a:lnTo>
                  <a:lnTo>
                    <a:pt x="629" y="75"/>
                  </a:lnTo>
                  <a:lnTo>
                    <a:pt x="648" y="71"/>
                  </a:lnTo>
                  <a:lnTo>
                    <a:pt x="669" y="68"/>
                  </a:lnTo>
                  <a:lnTo>
                    <a:pt x="710" y="63"/>
                  </a:lnTo>
                  <a:lnTo>
                    <a:pt x="750" y="59"/>
                  </a:lnTo>
                  <a:lnTo>
                    <a:pt x="750" y="59"/>
                  </a:lnTo>
                  <a:lnTo>
                    <a:pt x="829" y="51"/>
                  </a:lnTo>
                  <a:lnTo>
                    <a:pt x="868" y="47"/>
                  </a:lnTo>
                  <a:lnTo>
                    <a:pt x="907" y="46"/>
                  </a:lnTo>
                  <a:lnTo>
                    <a:pt x="907" y="46"/>
                  </a:lnTo>
                  <a:lnTo>
                    <a:pt x="988" y="47"/>
                  </a:lnTo>
                  <a:lnTo>
                    <a:pt x="1030" y="47"/>
                  </a:lnTo>
                  <a:lnTo>
                    <a:pt x="1071" y="50"/>
                  </a:lnTo>
                  <a:lnTo>
                    <a:pt x="1111" y="52"/>
                  </a:lnTo>
                  <a:lnTo>
                    <a:pt x="1152" y="56"/>
                  </a:lnTo>
                  <a:lnTo>
                    <a:pt x="1193" y="63"/>
                  </a:lnTo>
                  <a:lnTo>
                    <a:pt x="1232" y="72"/>
                  </a:lnTo>
                  <a:lnTo>
                    <a:pt x="1232" y="72"/>
                  </a:lnTo>
                  <a:lnTo>
                    <a:pt x="1312" y="94"/>
                  </a:lnTo>
                  <a:lnTo>
                    <a:pt x="1350" y="106"/>
                  </a:lnTo>
                  <a:lnTo>
                    <a:pt x="1387" y="119"/>
                  </a:lnTo>
                  <a:lnTo>
                    <a:pt x="1425" y="132"/>
                  </a:lnTo>
                  <a:lnTo>
                    <a:pt x="1463" y="147"/>
                  </a:lnTo>
                  <a:lnTo>
                    <a:pt x="1500" y="162"/>
                  </a:lnTo>
                  <a:lnTo>
                    <a:pt x="1538" y="181"/>
                  </a:lnTo>
                  <a:lnTo>
                    <a:pt x="1538" y="181"/>
                  </a:lnTo>
                  <a:lnTo>
                    <a:pt x="1558" y="190"/>
                  </a:lnTo>
                  <a:lnTo>
                    <a:pt x="1575" y="199"/>
                  </a:lnTo>
                  <a:lnTo>
                    <a:pt x="1592" y="209"/>
                  </a:lnTo>
                  <a:lnTo>
                    <a:pt x="1609" y="221"/>
                  </a:lnTo>
                  <a:lnTo>
                    <a:pt x="1624" y="233"/>
                  </a:lnTo>
                  <a:lnTo>
                    <a:pt x="1639" y="245"/>
                  </a:lnTo>
                  <a:lnTo>
                    <a:pt x="1653" y="258"/>
                  </a:lnTo>
                  <a:lnTo>
                    <a:pt x="1666" y="272"/>
                  </a:lnTo>
                  <a:lnTo>
                    <a:pt x="1692" y="300"/>
                  </a:lnTo>
                  <a:lnTo>
                    <a:pt x="1717" y="331"/>
                  </a:lnTo>
                  <a:lnTo>
                    <a:pt x="1739" y="364"/>
                  </a:lnTo>
                  <a:lnTo>
                    <a:pt x="1762" y="398"/>
                  </a:lnTo>
                  <a:lnTo>
                    <a:pt x="1762" y="398"/>
                  </a:lnTo>
                  <a:lnTo>
                    <a:pt x="1799" y="459"/>
                  </a:lnTo>
                  <a:lnTo>
                    <a:pt x="1818" y="491"/>
                  </a:lnTo>
                  <a:lnTo>
                    <a:pt x="1835" y="522"/>
                  </a:lnTo>
                  <a:lnTo>
                    <a:pt x="1835" y="522"/>
                  </a:lnTo>
                  <a:lnTo>
                    <a:pt x="1840" y="534"/>
                  </a:lnTo>
                  <a:lnTo>
                    <a:pt x="1845" y="547"/>
                  </a:lnTo>
                  <a:lnTo>
                    <a:pt x="1852" y="570"/>
                  </a:lnTo>
                  <a:lnTo>
                    <a:pt x="1856" y="595"/>
                  </a:lnTo>
                  <a:lnTo>
                    <a:pt x="1858" y="621"/>
                  </a:lnTo>
                  <a:lnTo>
                    <a:pt x="1858" y="621"/>
                  </a:lnTo>
                  <a:lnTo>
                    <a:pt x="1858" y="632"/>
                  </a:lnTo>
                  <a:lnTo>
                    <a:pt x="1861" y="641"/>
                  </a:lnTo>
                  <a:lnTo>
                    <a:pt x="1865" y="661"/>
                  </a:lnTo>
                  <a:lnTo>
                    <a:pt x="1870" y="680"/>
                  </a:lnTo>
                  <a:lnTo>
                    <a:pt x="1871" y="691"/>
                  </a:lnTo>
                  <a:lnTo>
                    <a:pt x="1873" y="701"/>
                  </a:lnTo>
                  <a:lnTo>
                    <a:pt x="1873" y="701"/>
                  </a:lnTo>
                  <a:lnTo>
                    <a:pt x="1873" y="706"/>
                  </a:lnTo>
                  <a:lnTo>
                    <a:pt x="1874" y="710"/>
                  </a:lnTo>
                  <a:lnTo>
                    <a:pt x="1877" y="714"/>
                  </a:lnTo>
                  <a:lnTo>
                    <a:pt x="1879" y="718"/>
                  </a:lnTo>
                  <a:lnTo>
                    <a:pt x="1883" y="719"/>
                  </a:lnTo>
                  <a:lnTo>
                    <a:pt x="1887" y="722"/>
                  </a:lnTo>
                  <a:lnTo>
                    <a:pt x="1895" y="723"/>
                  </a:lnTo>
                  <a:lnTo>
                    <a:pt x="1903" y="722"/>
                  </a:lnTo>
                  <a:lnTo>
                    <a:pt x="1907" y="719"/>
                  </a:lnTo>
                  <a:lnTo>
                    <a:pt x="1911" y="718"/>
                  </a:lnTo>
                  <a:lnTo>
                    <a:pt x="1913" y="714"/>
                  </a:lnTo>
                  <a:lnTo>
                    <a:pt x="1916" y="710"/>
                  </a:lnTo>
                  <a:lnTo>
                    <a:pt x="1917" y="706"/>
                  </a:lnTo>
                  <a:lnTo>
                    <a:pt x="1917" y="701"/>
                  </a:lnTo>
                  <a:lnTo>
                    <a:pt x="1917" y="693"/>
                  </a:lnTo>
                  <a:lnTo>
                    <a:pt x="1917" y="693"/>
                  </a:lnTo>
                  <a:lnTo>
                    <a:pt x="1917" y="688"/>
                  </a:lnTo>
                  <a:lnTo>
                    <a:pt x="1917" y="6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77" name="Freeform 589"/>
            <p:cNvSpPr/>
            <p:nvPr/>
          </p:nvSpPr>
          <p:spPr bwMode="auto">
            <a:xfrm>
              <a:off x="3100388" y="2273300"/>
              <a:ext cx="766763" cy="79375"/>
            </a:xfrm>
            <a:custGeom>
              <a:avLst/>
              <a:gdLst/>
              <a:ahLst/>
              <a:cxnLst>
                <a:cxn ang="0">
                  <a:pos x="1837" y="85"/>
                </a:cxn>
                <a:cxn ang="0">
                  <a:pos x="1750" y="52"/>
                </a:cxn>
                <a:cxn ang="0">
                  <a:pos x="1652" y="40"/>
                </a:cxn>
                <a:cxn ang="0">
                  <a:pos x="1504" y="57"/>
                </a:cxn>
                <a:cxn ang="0">
                  <a:pos x="1433" y="81"/>
                </a:cxn>
                <a:cxn ang="0">
                  <a:pos x="1355" y="148"/>
                </a:cxn>
                <a:cxn ang="0">
                  <a:pos x="1304" y="93"/>
                </a:cxn>
                <a:cxn ang="0">
                  <a:pos x="1212" y="31"/>
                </a:cxn>
                <a:cxn ang="0">
                  <a:pos x="1142" y="5"/>
                </a:cxn>
                <a:cxn ang="0">
                  <a:pos x="996" y="2"/>
                </a:cxn>
                <a:cxn ang="0">
                  <a:pos x="909" y="8"/>
                </a:cxn>
                <a:cxn ang="0">
                  <a:pos x="803" y="32"/>
                </a:cxn>
                <a:cxn ang="0">
                  <a:pos x="714" y="56"/>
                </a:cxn>
                <a:cxn ang="0">
                  <a:pos x="626" y="103"/>
                </a:cxn>
                <a:cxn ang="0">
                  <a:pos x="565" y="131"/>
                </a:cxn>
                <a:cxn ang="0">
                  <a:pos x="485" y="81"/>
                </a:cxn>
                <a:cxn ang="0">
                  <a:pos x="397" y="51"/>
                </a:cxn>
                <a:cxn ang="0">
                  <a:pos x="300" y="44"/>
                </a:cxn>
                <a:cxn ang="0">
                  <a:pos x="201" y="52"/>
                </a:cxn>
                <a:cxn ang="0">
                  <a:pos x="117" y="86"/>
                </a:cxn>
                <a:cxn ang="0">
                  <a:pos x="32" y="137"/>
                </a:cxn>
                <a:cxn ang="0">
                  <a:pos x="3" y="145"/>
                </a:cxn>
                <a:cxn ang="0">
                  <a:pos x="1" y="188"/>
                </a:cxn>
                <a:cxn ang="0">
                  <a:pos x="26" y="202"/>
                </a:cxn>
                <a:cxn ang="0">
                  <a:pos x="89" y="159"/>
                </a:cxn>
                <a:cxn ang="0">
                  <a:pos x="175" y="108"/>
                </a:cxn>
                <a:cxn ang="0">
                  <a:pos x="282" y="91"/>
                </a:cxn>
                <a:cxn ang="0">
                  <a:pos x="379" y="94"/>
                </a:cxn>
                <a:cxn ang="0">
                  <a:pos x="468" y="123"/>
                </a:cxn>
                <a:cxn ang="0">
                  <a:pos x="548" y="175"/>
                </a:cxn>
                <a:cxn ang="0">
                  <a:pos x="567" y="196"/>
                </a:cxn>
                <a:cxn ang="0">
                  <a:pos x="601" y="195"/>
                </a:cxn>
                <a:cxn ang="0">
                  <a:pos x="609" y="176"/>
                </a:cxn>
                <a:cxn ang="0">
                  <a:pos x="668" y="132"/>
                </a:cxn>
                <a:cxn ang="0">
                  <a:pos x="770" y="85"/>
                </a:cxn>
                <a:cxn ang="0">
                  <a:pos x="889" y="55"/>
                </a:cxn>
                <a:cxn ang="0">
                  <a:pos x="952" y="48"/>
                </a:cxn>
                <a:cxn ang="0">
                  <a:pos x="1076" y="48"/>
                </a:cxn>
                <a:cxn ang="0">
                  <a:pos x="1149" y="53"/>
                </a:cxn>
                <a:cxn ang="0">
                  <a:pos x="1237" y="100"/>
                </a:cxn>
                <a:cxn ang="0">
                  <a:pos x="1305" y="159"/>
                </a:cxn>
                <a:cxn ang="0">
                  <a:pos x="1352" y="195"/>
                </a:cxn>
                <a:cxn ang="0">
                  <a:pos x="1363" y="196"/>
                </a:cxn>
                <a:cxn ang="0">
                  <a:pos x="1367" y="195"/>
                </a:cxn>
                <a:cxn ang="0">
                  <a:pos x="1374" y="192"/>
                </a:cxn>
                <a:cxn ang="0">
                  <a:pos x="1378" y="189"/>
                </a:cxn>
                <a:cxn ang="0">
                  <a:pos x="1431" y="140"/>
                </a:cxn>
                <a:cxn ang="0">
                  <a:pos x="1492" y="106"/>
                </a:cxn>
                <a:cxn ang="0">
                  <a:pos x="1631" y="87"/>
                </a:cxn>
                <a:cxn ang="0">
                  <a:pos x="1722" y="91"/>
                </a:cxn>
                <a:cxn ang="0">
                  <a:pos x="1806" y="120"/>
                </a:cxn>
                <a:cxn ang="0">
                  <a:pos x="1903" y="180"/>
                </a:cxn>
                <a:cxn ang="0">
                  <a:pos x="1922" y="178"/>
                </a:cxn>
                <a:cxn ang="0">
                  <a:pos x="1928" y="145"/>
                </a:cxn>
              </a:cxnLst>
              <a:rect l="0" t="0" r="r" b="b"/>
              <a:pathLst>
                <a:path w="1932" h="202">
                  <a:moveTo>
                    <a:pt x="1921" y="138"/>
                  </a:moveTo>
                  <a:lnTo>
                    <a:pt x="1921" y="138"/>
                  </a:lnTo>
                  <a:lnTo>
                    <a:pt x="1888" y="115"/>
                  </a:lnTo>
                  <a:lnTo>
                    <a:pt x="1856" y="94"/>
                  </a:lnTo>
                  <a:lnTo>
                    <a:pt x="1837" y="85"/>
                  </a:lnTo>
                  <a:lnTo>
                    <a:pt x="1820" y="77"/>
                  </a:lnTo>
                  <a:lnTo>
                    <a:pt x="1803" y="69"/>
                  </a:lnTo>
                  <a:lnTo>
                    <a:pt x="1785" y="62"/>
                  </a:lnTo>
                  <a:lnTo>
                    <a:pt x="1768" y="57"/>
                  </a:lnTo>
                  <a:lnTo>
                    <a:pt x="1750" y="52"/>
                  </a:lnTo>
                  <a:lnTo>
                    <a:pt x="1730" y="48"/>
                  </a:lnTo>
                  <a:lnTo>
                    <a:pt x="1712" y="44"/>
                  </a:lnTo>
                  <a:lnTo>
                    <a:pt x="1692" y="43"/>
                  </a:lnTo>
                  <a:lnTo>
                    <a:pt x="1673" y="42"/>
                  </a:lnTo>
                  <a:lnTo>
                    <a:pt x="1652" y="40"/>
                  </a:lnTo>
                  <a:lnTo>
                    <a:pt x="1631" y="42"/>
                  </a:lnTo>
                  <a:lnTo>
                    <a:pt x="1631" y="42"/>
                  </a:lnTo>
                  <a:lnTo>
                    <a:pt x="1589" y="44"/>
                  </a:lnTo>
                  <a:lnTo>
                    <a:pt x="1546" y="49"/>
                  </a:lnTo>
                  <a:lnTo>
                    <a:pt x="1504" y="57"/>
                  </a:lnTo>
                  <a:lnTo>
                    <a:pt x="1483" y="61"/>
                  </a:lnTo>
                  <a:lnTo>
                    <a:pt x="1462" y="66"/>
                  </a:lnTo>
                  <a:lnTo>
                    <a:pt x="1462" y="66"/>
                  </a:lnTo>
                  <a:lnTo>
                    <a:pt x="1448" y="73"/>
                  </a:lnTo>
                  <a:lnTo>
                    <a:pt x="1433" y="81"/>
                  </a:lnTo>
                  <a:lnTo>
                    <a:pt x="1419" y="90"/>
                  </a:lnTo>
                  <a:lnTo>
                    <a:pt x="1404" y="100"/>
                  </a:lnTo>
                  <a:lnTo>
                    <a:pt x="1391" y="112"/>
                  </a:lnTo>
                  <a:lnTo>
                    <a:pt x="1378" y="124"/>
                  </a:lnTo>
                  <a:lnTo>
                    <a:pt x="1355" y="148"/>
                  </a:lnTo>
                  <a:lnTo>
                    <a:pt x="1355" y="148"/>
                  </a:lnTo>
                  <a:lnTo>
                    <a:pt x="1348" y="141"/>
                  </a:lnTo>
                  <a:lnTo>
                    <a:pt x="1339" y="133"/>
                  </a:lnTo>
                  <a:lnTo>
                    <a:pt x="1321" y="112"/>
                  </a:lnTo>
                  <a:lnTo>
                    <a:pt x="1304" y="93"/>
                  </a:lnTo>
                  <a:lnTo>
                    <a:pt x="1296" y="85"/>
                  </a:lnTo>
                  <a:lnTo>
                    <a:pt x="1289" y="79"/>
                  </a:lnTo>
                  <a:lnTo>
                    <a:pt x="1289" y="79"/>
                  </a:lnTo>
                  <a:lnTo>
                    <a:pt x="1238" y="47"/>
                  </a:lnTo>
                  <a:lnTo>
                    <a:pt x="1212" y="31"/>
                  </a:lnTo>
                  <a:lnTo>
                    <a:pt x="1186" y="18"/>
                  </a:lnTo>
                  <a:lnTo>
                    <a:pt x="1186" y="18"/>
                  </a:lnTo>
                  <a:lnTo>
                    <a:pt x="1172" y="13"/>
                  </a:lnTo>
                  <a:lnTo>
                    <a:pt x="1157" y="8"/>
                  </a:lnTo>
                  <a:lnTo>
                    <a:pt x="1142" y="5"/>
                  </a:lnTo>
                  <a:lnTo>
                    <a:pt x="1127" y="2"/>
                  </a:lnTo>
                  <a:lnTo>
                    <a:pt x="1094" y="0"/>
                  </a:lnTo>
                  <a:lnTo>
                    <a:pt x="1062" y="0"/>
                  </a:lnTo>
                  <a:lnTo>
                    <a:pt x="1029" y="1"/>
                  </a:lnTo>
                  <a:lnTo>
                    <a:pt x="996" y="2"/>
                  </a:lnTo>
                  <a:lnTo>
                    <a:pt x="965" y="5"/>
                  </a:lnTo>
                  <a:lnTo>
                    <a:pt x="935" y="5"/>
                  </a:lnTo>
                  <a:lnTo>
                    <a:pt x="935" y="5"/>
                  </a:lnTo>
                  <a:lnTo>
                    <a:pt x="922" y="6"/>
                  </a:lnTo>
                  <a:lnTo>
                    <a:pt x="909" y="8"/>
                  </a:lnTo>
                  <a:lnTo>
                    <a:pt x="883" y="11"/>
                  </a:lnTo>
                  <a:lnTo>
                    <a:pt x="858" y="18"/>
                  </a:lnTo>
                  <a:lnTo>
                    <a:pt x="833" y="25"/>
                  </a:lnTo>
                  <a:lnTo>
                    <a:pt x="833" y="25"/>
                  </a:lnTo>
                  <a:lnTo>
                    <a:pt x="803" y="32"/>
                  </a:lnTo>
                  <a:lnTo>
                    <a:pt x="773" y="38"/>
                  </a:lnTo>
                  <a:lnTo>
                    <a:pt x="757" y="40"/>
                  </a:lnTo>
                  <a:lnTo>
                    <a:pt x="743" y="44"/>
                  </a:lnTo>
                  <a:lnTo>
                    <a:pt x="728" y="49"/>
                  </a:lnTo>
                  <a:lnTo>
                    <a:pt x="714" y="56"/>
                  </a:lnTo>
                  <a:lnTo>
                    <a:pt x="714" y="56"/>
                  </a:lnTo>
                  <a:lnTo>
                    <a:pt x="681" y="72"/>
                  </a:lnTo>
                  <a:lnTo>
                    <a:pt x="663" y="81"/>
                  </a:lnTo>
                  <a:lnTo>
                    <a:pt x="644" y="91"/>
                  </a:lnTo>
                  <a:lnTo>
                    <a:pt x="626" y="103"/>
                  </a:lnTo>
                  <a:lnTo>
                    <a:pt x="609" y="115"/>
                  </a:lnTo>
                  <a:lnTo>
                    <a:pt x="593" y="129"/>
                  </a:lnTo>
                  <a:lnTo>
                    <a:pt x="579" y="144"/>
                  </a:lnTo>
                  <a:lnTo>
                    <a:pt x="579" y="144"/>
                  </a:lnTo>
                  <a:lnTo>
                    <a:pt x="565" y="131"/>
                  </a:lnTo>
                  <a:lnTo>
                    <a:pt x="549" y="119"/>
                  </a:lnTo>
                  <a:lnTo>
                    <a:pt x="533" y="108"/>
                  </a:lnTo>
                  <a:lnTo>
                    <a:pt x="518" y="98"/>
                  </a:lnTo>
                  <a:lnTo>
                    <a:pt x="502" y="89"/>
                  </a:lnTo>
                  <a:lnTo>
                    <a:pt x="485" y="81"/>
                  </a:lnTo>
                  <a:lnTo>
                    <a:pt x="468" y="73"/>
                  </a:lnTo>
                  <a:lnTo>
                    <a:pt x="451" y="66"/>
                  </a:lnTo>
                  <a:lnTo>
                    <a:pt x="433" y="60"/>
                  </a:lnTo>
                  <a:lnTo>
                    <a:pt x="416" y="55"/>
                  </a:lnTo>
                  <a:lnTo>
                    <a:pt x="397" y="51"/>
                  </a:lnTo>
                  <a:lnTo>
                    <a:pt x="379" y="48"/>
                  </a:lnTo>
                  <a:lnTo>
                    <a:pt x="359" y="45"/>
                  </a:lnTo>
                  <a:lnTo>
                    <a:pt x="341" y="44"/>
                  </a:lnTo>
                  <a:lnTo>
                    <a:pt x="321" y="44"/>
                  </a:lnTo>
                  <a:lnTo>
                    <a:pt x="300" y="44"/>
                  </a:lnTo>
                  <a:lnTo>
                    <a:pt x="300" y="44"/>
                  </a:lnTo>
                  <a:lnTo>
                    <a:pt x="262" y="45"/>
                  </a:lnTo>
                  <a:lnTo>
                    <a:pt x="242" y="47"/>
                  </a:lnTo>
                  <a:lnTo>
                    <a:pt x="222" y="49"/>
                  </a:lnTo>
                  <a:lnTo>
                    <a:pt x="201" y="52"/>
                  </a:lnTo>
                  <a:lnTo>
                    <a:pt x="181" y="56"/>
                  </a:lnTo>
                  <a:lnTo>
                    <a:pt x="162" y="62"/>
                  </a:lnTo>
                  <a:lnTo>
                    <a:pt x="145" y="70"/>
                  </a:lnTo>
                  <a:lnTo>
                    <a:pt x="145" y="70"/>
                  </a:lnTo>
                  <a:lnTo>
                    <a:pt x="117" y="86"/>
                  </a:lnTo>
                  <a:lnTo>
                    <a:pt x="90" y="103"/>
                  </a:lnTo>
                  <a:lnTo>
                    <a:pt x="64" y="121"/>
                  </a:lnTo>
                  <a:lnTo>
                    <a:pt x="38" y="141"/>
                  </a:lnTo>
                  <a:lnTo>
                    <a:pt x="38" y="141"/>
                  </a:lnTo>
                  <a:lnTo>
                    <a:pt x="32" y="137"/>
                  </a:lnTo>
                  <a:lnTo>
                    <a:pt x="26" y="136"/>
                  </a:lnTo>
                  <a:lnTo>
                    <a:pt x="19" y="136"/>
                  </a:lnTo>
                  <a:lnTo>
                    <a:pt x="14" y="137"/>
                  </a:lnTo>
                  <a:lnTo>
                    <a:pt x="7" y="140"/>
                  </a:lnTo>
                  <a:lnTo>
                    <a:pt x="3" y="145"/>
                  </a:lnTo>
                  <a:lnTo>
                    <a:pt x="1" y="150"/>
                  </a:lnTo>
                  <a:lnTo>
                    <a:pt x="0" y="158"/>
                  </a:lnTo>
                  <a:lnTo>
                    <a:pt x="0" y="180"/>
                  </a:lnTo>
                  <a:lnTo>
                    <a:pt x="0" y="180"/>
                  </a:lnTo>
                  <a:lnTo>
                    <a:pt x="1" y="188"/>
                  </a:lnTo>
                  <a:lnTo>
                    <a:pt x="3" y="193"/>
                  </a:lnTo>
                  <a:lnTo>
                    <a:pt x="7" y="199"/>
                  </a:lnTo>
                  <a:lnTo>
                    <a:pt x="14" y="201"/>
                  </a:lnTo>
                  <a:lnTo>
                    <a:pt x="19" y="202"/>
                  </a:lnTo>
                  <a:lnTo>
                    <a:pt x="26" y="202"/>
                  </a:lnTo>
                  <a:lnTo>
                    <a:pt x="32" y="200"/>
                  </a:lnTo>
                  <a:lnTo>
                    <a:pt x="39" y="196"/>
                  </a:lnTo>
                  <a:lnTo>
                    <a:pt x="39" y="196"/>
                  </a:lnTo>
                  <a:lnTo>
                    <a:pt x="64" y="178"/>
                  </a:lnTo>
                  <a:lnTo>
                    <a:pt x="89" y="159"/>
                  </a:lnTo>
                  <a:lnTo>
                    <a:pt x="113" y="141"/>
                  </a:lnTo>
                  <a:lnTo>
                    <a:pt x="141" y="124"/>
                  </a:lnTo>
                  <a:lnTo>
                    <a:pt x="141" y="124"/>
                  </a:lnTo>
                  <a:lnTo>
                    <a:pt x="158" y="116"/>
                  </a:lnTo>
                  <a:lnTo>
                    <a:pt x="175" y="108"/>
                  </a:lnTo>
                  <a:lnTo>
                    <a:pt x="192" y="104"/>
                  </a:lnTo>
                  <a:lnTo>
                    <a:pt x="209" y="100"/>
                  </a:lnTo>
                  <a:lnTo>
                    <a:pt x="245" y="95"/>
                  </a:lnTo>
                  <a:lnTo>
                    <a:pt x="282" y="91"/>
                  </a:lnTo>
                  <a:lnTo>
                    <a:pt x="282" y="91"/>
                  </a:lnTo>
                  <a:lnTo>
                    <a:pt x="303" y="90"/>
                  </a:lnTo>
                  <a:lnTo>
                    <a:pt x="323" y="89"/>
                  </a:lnTo>
                  <a:lnTo>
                    <a:pt x="341" y="90"/>
                  </a:lnTo>
                  <a:lnTo>
                    <a:pt x="361" y="91"/>
                  </a:lnTo>
                  <a:lnTo>
                    <a:pt x="379" y="94"/>
                  </a:lnTo>
                  <a:lnTo>
                    <a:pt x="397" y="98"/>
                  </a:lnTo>
                  <a:lnTo>
                    <a:pt x="416" y="102"/>
                  </a:lnTo>
                  <a:lnTo>
                    <a:pt x="434" y="108"/>
                  </a:lnTo>
                  <a:lnTo>
                    <a:pt x="451" y="115"/>
                  </a:lnTo>
                  <a:lnTo>
                    <a:pt x="468" y="123"/>
                  </a:lnTo>
                  <a:lnTo>
                    <a:pt x="485" y="131"/>
                  </a:lnTo>
                  <a:lnTo>
                    <a:pt x="501" y="141"/>
                  </a:lnTo>
                  <a:lnTo>
                    <a:pt x="516" y="151"/>
                  </a:lnTo>
                  <a:lnTo>
                    <a:pt x="532" y="163"/>
                  </a:lnTo>
                  <a:lnTo>
                    <a:pt x="548" y="175"/>
                  </a:lnTo>
                  <a:lnTo>
                    <a:pt x="562" y="189"/>
                  </a:lnTo>
                  <a:lnTo>
                    <a:pt x="562" y="189"/>
                  </a:lnTo>
                  <a:lnTo>
                    <a:pt x="563" y="191"/>
                  </a:lnTo>
                  <a:lnTo>
                    <a:pt x="563" y="191"/>
                  </a:lnTo>
                  <a:lnTo>
                    <a:pt x="567" y="196"/>
                  </a:lnTo>
                  <a:lnTo>
                    <a:pt x="574" y="200"/>
                  </a:lnTo>
                  <a:lnTo>
                    <a:pt x="580" y="202"/>
                  </a:lnTo>
                  <a:lnTo>
                    <a:pt x="587" y="201"/>
                  </a:lnTo>
                  <a:lnTo>
                    <a:pt x="595" y="200"/>
                  </a:lnTo>
                  <a:lnTo>
                    <a:pt x="601" y="195"/>
                  </a:lnTo>
                  <a:lnTo>
                    <a:pt x="607" y="189"/>
                  </a:lnTo>
                  <a:lnTo>
                    <a:pt x="608" y="185"/>
                  </a:lnTo>
                  <a:lnTo>
                    <a:pt x="608" y="180"/>
                  </a:lnTo>
                  <a:lnTo>
                    <a:pt x="608" y="180"/>
                  </a:lnTo>
                  <a:lnTo>
                    <a:pt x="609" y="176"/>
                  </a:lnTo>
                  <a:lnTo>
                    <a:pt x="612" y="172"/>
                  </a:lnTo>
                  <a:lnTo>
                    <a:pt x="620" y="165"/>
                  </a:lnTo>
                  <a:lnTo>
                    <a:pt x="630" y="157"/>
                  </a:lnTo>
                  <a:lnTo>
                    <a:pt x="642" y="148"/>
                  </a:lnTo>
                  <a:lnTo>
                    <a:pt x="668" y="132"/>
                  </a:lnTo>
                  <a:lnTo>
                    <a:pt x="688" y="121"/>
                  </a:lnTo>
                  <a:lnTo>
                    <a:pt x="688" y="121"/>
                  </a:lnTo>
                  <a:lnTo>
                    <a:pt x="715" y="107"/>
                  </a:lnTo>
                  <a:lnTo>
                    <a:pt x="741" y="94"/>
                  </a:lnTo>
                  <a:lnTo>
                    <a:pt x="770" y="85"/>
                  </a:lnTo>
                  <a:lnTo>
                    <a:pt x="799" y="77"/>
                  </a:lnTo>
                  <a:lnTo>
                    <a:pt x="799" y="77"/>
                  </a:lnTo>
                  <a:lnTo>
                    <a:pt x="845" y="68"/>
                  </a:lnTo>
                  <a:lnTo>
                    <a:pt x="867" y="61"/>
                  </a:lnTo>
                  <a:lnTo>
                    <a:pt x="889" y="55"/>
                  </a:lnTo>
                  <a:lnTo>
                    <a:pt x="889" y="55"/>
                  </a:lnTo>
                  <a:lnTo>
                    <a:pt x="903" y="51"/>
                  </a:lnTo>
                  <a:lnTo>
                    <a:pt x="919" y="49"/>
                  </a:lnTo>
                  <a:lnTo>
                    <a:pt x="935" y="48"/>
                  </a:lnTo>
                  <a:lnTo>
                    <a:pt x="952" y="48"/>
                  </a:lnTo>
                  <a:lnTo>
                    <a:pt x="985" y="49"/>
                  </a:lnTo>
                  <a:lnTo>
                    <a:pt x="1016" y="51"/>
                  </a:lnTo>
                  <a:lnTo>
                    <a:pt x="1016" y="51"/>
                  </a:lnTo>
                  <a:lnTo>
                    <a:pt x="1046" y="49"/>
                  </a:lnTo>
                  <a:lnTo>
                    <a:pt x="1076" y="48"/>
                  </a:lnTo>
                  <a:lnTo>
                    <a:pt x="1106" y="48"/>
                  </a:lnTo>
                  <a:lnTo>
                    <a:pt x="1121" y="48"/>
                  </a:lnTo>
                  <a:lnTo>
                    <a:pt x="1135" y="51"/>
                  </a:lnTo>
                  <a:lnTo>
                    <a:pt x="1135" y="51"/>
                  </a:lnTo>
                  <a:lnTo>
                    <a:pt x="1149" y="53"/>
                  </a:lnTo>
                  <a:lnTo>
                    <a:pt x="1162" y="57"/>
                  </a:lnTo>
                  <a:lnTo>
                    <a:pt x="1176" y="64"/>
                  </a:lnTo>
                  <a:lnTo>
                    <a:pt x="1189" y="70"/>
                  </a:lnTo>
                  <a:lnTo>
                    <a:pt x="1213" y="85"/>
                  </a:lnTo>
                  <a:lnTo>
                    <a:pt x="1237" y="100"/>
                  </a:lnTo>
                  <a:lnTo>
                    <a:pt x="1237" y="100"/>
                  </a:lnTo>
                  <a:lnTo>
                    <a:pt x="1250" y="108"/>
                  </a:lnTo>
                  <a:lnTo>
                    <a:pt x="1262" y="117"/>
                  </a:lnTo>
                  <a:lnTo>
                    <a:pt x="1284" y="137"/>
                  </a:lnTo>
                  <a:lnTo>
                    <a:pt x="1305" y="159"/>
                  </a:lnTo>
                  <a:lnTo>
                    <a:pt x="1327" y="180"/>
                  </a:lnTo>
                  <a:lnTo>
                    <a:pt x="1327" y="180"/>
                  </a:lnTo>
                  <a:lnTo>
                    <a:pt x="1335" y="188"/>
                  </a:lnTo>
                  <a:lnTo>
                    <a:pt x="1343" y="192"/>
                  </a:lnTo>
                  <a:lnTo>
                    <a:pt x="1352" y="195"/>
                  </a:lnTo>
                  <a:lnTo>
                    <a:pt x="1361" y="196"/>
                  </a:lnTo>
                  <a:lnTo>
                    <a:pt x="1361" y="196"/>
                  </a:lnTo>
                  <a:lnTo>
                    <a:pt x="1361" y="196"/>
                  </a:lnTo>
                  <a:lnTo>
                    <a:pt x="1361" y="196"/>
                  </a:lnTo>
                  <a:lnTo>
                    <a:pt x="1363" y="196"/>
                  </a:lnTo>
                  <a:lnTo>
                    <a:pt x="1363" y="196"/>
                  </a:lnTo>
                  <a:lnTo>
                    <a:pt x="1363" y="196"/>
                  </a:lnTo>
                  <a:lnTo>
                    <a:pt x="1363" y="196"/>
                  </a:lnTo>
                  <a:lnTo>
                    <a:pt x="1367" y="195"/>
                  </a:lnTo>
                  <a:lnTo>
                    <a:pt x="1367" y="195"/>
                  </a:lnTo>
                  <a:lnTo>
                    <a:pt x="1368" y="195"/>
                  </a:lnTo>
                  <a:lnTo>
                    <a:pt x="1368" y="195"/>
                  </a:lnTo>
                  <a:lnTo>
                    <a:pt x="1370" y="195"/>
                  </a:lnTo>
                  <a:lnTo>
                    <a:pt x="1370" y="195"/>
                  </a:lnTo>
                  <a:lnTo>
                    <a:pt x="1374" y="192"/>
                  </a:lnTo>
                  <a:lnTo>
                    <a:pt x="1374" y="192"/>
                  </a:lnTo>
                  <a:lnTo>
                    <a:pt x="1374" y="192"/>
                  </a:lnTo>
                  <a:lnTo>
                    <a:pt x="1374" y="192"/>
                  </a:lnTo>
                  <a:lnTo>
                    <a:pt x="1378" y="189"/>
                  </a:lnTo>
                  <a:lnTo>
                    <a:pt x="1378" y="189"/>
                  </a:lnTo>
                  <a:lnTo>
                    <a:pt x="1378" y="189"/>
                  </a:lnTo>
                  <a:lnTo>
                    <a:pt x="1378" y="189"/>
                  </a:lnTo>
                  <a:lnTo>
                    <a:pt x="1403" y="163"/>
                  </a:lnTo>
                  <a:lnTo>
                    <a:pt x="1416" y="151"/>
                  </a:lnTo>
                  <a:lnTo>
                    <a:pt x="1431" y="140"/>
                  </a:lnTo>
                  <a:lnTo>
                    <a:pt x="1445" y="129"/>
                  </a:lnTo>
                  <a:lnTo>
                    <a:pt x="1459" y="120"/>
                  </a:lnTo>
                  <a:lnTo>
                    <a:pt x="1475" y="112"/>
                  </a:lnTo>
                  <a:lnTo>
                    <a:pt x="1492" y="106"/>
                  </a:lnTo>
                  <a:lnTo>
                    <a:pt x="1492" y="106"/>
                  </a:lnTo>
                  <a:lnTo>
                    <a:pt x="1509" y="102"/>
                  </a:lnTo>
                  <a:lnTo>
                    <a:pt x="1526" y="98"/>
                  </a:lnTo>
                  <a:lnTo>
                    <a:pt x="1561" y="94"/>
                  </a:lnTo>
                  <a:lnTo>
                    <a:pt x="1631" y="87"/>
                  </a:lnTo>
                  <a:lnTo>
                    <a:pt x="1631" y="87"/>
                  </a:lnTo>
                  <a:lnTo>
                    <a:pt x="1650" y="86"/>
                  </a:lnTo>
                  <a:lnTo>
                    <a:pt x="1669" y="85"/>
                  </a:lnTo>
                  <a:lnTo>
                    <a:pt x="1687" y="86"/>
                  </a:lnTo>
                  <a:lnTo>
                    <a:pt x="1705" y="89"/>
                  </a:lnTo>
                  <a:lnTo>
                    <a:pt x="1722" y="91"/>
                  </a:lnTo>
                  <a:lnTo>
                    <a:pt x="1739" y="95"/>
                  </a:lnTo>
                  <a:lnTo>
                    <a:pt x="1758" y="100"/>
                  </a:lnTo>
                  <a:lnTo>
                    <a:pt x="1773" y="106"/>
                  </a:lnTo>
                  <a:lnTo>
                    <a:pt x="1790" y="112"/>
                  </a:lnTo>
                  <a:lnTo>
                    <a:pt x="1806" y="120"/>
                  </a:lnTo>
                  <a:lnTo>
                    <a:pt x="1839" y="137"/>
                  </a:lnTo>
                  <a:lnTo>
                    <a:pt x="1869" y="155"/>
                  </a:lnTo>
                  <a:lnTo>
                    <a:pt x="1899" y="178"/>
                  </a:lnTo>
                  <a:lnTo>
                    <a:pt x="1899" y="178"/>
                  </a:lnTo>
                  <a:lnTo>
                    <a:pt x="1903" y="180"/>
                  </a:lnTo>
                  <a:lnTo>
                    <a:pt x="1907" y="182"/>
                  </a:lnTo>
                  <a:lnTo>
                    <a:pt x="1912" y="182"/>
                  </a:lnTo>
                  <a:lnTo>
                    <a:pt x="1916" y="182"/>
                  </a:lnTo>
                  <a:lnTo>
                    <a:pt x="1919" y="180"/>
                  </a:lnTo>
                  <a:lnTo>
                    <a:pt x="1922" y="178"/>
                  </a:lnTo>
                  <a:lnTo>
                    <a:pt x="1928" y="171"/>
                  </a:lnTo>
                  <a:lnTo>
                    <a:pt x="1930" y="163"/>
                  </a:lnTo>
                  <a:lnTo>
                    <a:pt x="1932" y="154"/>
                  </a:lnTo>
                  <a:lnTo>
                    <a:pt x="1930" y="150"/>
                  </a:lnTo>
                  <a:lnTo>
                    <a:pt x="1928" y="145"/>
                  </a:lnTo>
                  <a:lnTo>
                    <a:pt x="1925" y="141"/>
                  </a:lnTo>
                  <a:lnTo>
                    <a:pt x="1921" y="138"/>
                  </a:lnTo>
                  <a:lnTo>
                    <a:pt x="1921" y="13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78" name="Freeform 590"/>
            <p:cNvSpPr/>
            <p:nvPr/>
          </p:nvSpPr>
          <p:spPr bwMode="auto">
            <a:xfrm>
              <a:off x="3433763" y="1978025"/>
              <a:ext cx="61913" cy="88900"/>
            </a:xfrm>
            <a:custGeom>
              <a:avLst/>
              <a:gdLst/>
              <a:ahLst/>
              <a:cxnLst>
                <a:cxn ang="0">
                  <a:pos x="144" y="179"/>
                </a:cxn>
                <a:cxn ang="0">
                  <a:pos x="152" y="189"/>
                </a:cxn>
                <a:cxn ang="0">
                  <a:pos x="152" y="177"/>
                </a:cxn>
                <a:cxn ang="0">
                  <a:pos x="153" y="149"/>
                </a:cxn>
                <a:cxn ang="0">
                  <a:pos x="154" y="127"/>
                </a:cxn>
                <a:cxn ang="0">
                  <a:pos x="153" y="105"/>
                </a:cxn>
                <a:cxn ang="0">
                  <a:pos x="152" y="96"/>
                </a:cxn>
                <a:cxn ang="0">
                  <a:pos x="148" y="77"/>
                </a:cxn>
                <a:cxn ang="0">
                  <a:pos x="146" y="67"/>
                </a:cxn>
                <a:cxn ang="0">
                  <a:pos x="148" y="47"/>
                </a:cxn>
                <a:cxn ang="0">
                  <a:pos x="146" y="41"/>
                </a:cxn>
                <a:cxn ang="0">
                  <a:pos x="140" y="28"/>
                </a:cxn>
                <a:cxn ang="0">
                  <a:pos x="131" y="17"/>
                </a:cxn>
                <a:cxn ang="0">
                  <a:pos x="120" y="9"/>
                </a:cxn>
                <a:cxn ang="0">
                  <a:pos x="107" y="4"/>
                </a:cxn>
                <a:cxn ang="0">
                  <a:pos x="81" y="0"/>
                </a:cxn>
                <a:cxn ang="0">
                  <a:pos x="48" y="4"/>
                </a:cxn>
                <a:cxn ang="0">
                  <a:pos x="20" y="15"/>
                </a:cxn>
                <a:cxn ang="0">
                  <a:pos x="9" y="22"/>
                </a:cxn>
                <a:cxn ang="0">
                  <a:pos x="3" y="33"/>
                </a:cxn>
                <a:cxn ang="0">
                  <a:pos x="1" y="42"/>
                </a:cxn>
                <a:cxn ang="0">
                  <a:pos x="0" y="67"/>
                </a:cxn>
                <a:cxn ang="0">
                  <a:pos x="3" y="101"/>
                </a:cxn>
                <a:cxn ang="0">
                  <a:pos x="3" y="149"/>
                </a:cxn>
                <a:cxn ang="0">
                  <a:pos x="3" y="199"/>
                </a:cxn>
                <a:cxn ang="0">
                  <a:pos x="4" y="209"/>
                </a:cxn>
                <a:cxn ang="0">
                  <a:pos x="9" y="216"/>
                </a:cxn>
                <a:cxn ang="0">
                  <a:pos x="17" y="220"/>
                </a:cxn>
                <a:cxn ang="0">
                  <a:pos x="34" y="220"/>
                </a:cxn>
                <a:cxn ang="0">
                  <a:pos x="41" y="216"/>
                </a:cxn>
                <a:cxn ang="0">
                  <a:pos x="46" y="209"/>
                </a:cxn>
                <a:cxn ang="0">
                  <a:pos x="48" y="199"/>
                </a:cxn>
                <a:cxn ang="0">
                  <a:pos x="48" y="138"/>
                </a:cxn>
                <a:cxn ang="0">
                  <a:pos x="46" y="75"/>
                </a:cxn>
                <a:cxn ang="0">
                  <a:pos x="46" y="63"/>
                </a:cxn>
                <a:cxn ang="0">
                  <a:pos x="43" y="55"/>
                </a:cxn>
                <a:cxn ang="0">
                  <a:pos x="42" y="56"/>
                </a:cxn>
                <a:cxn ang="0">
                  <a:pos x="55" y="51"/>
                </a:cxn>
                <a:cxn ang="0">
                  <a:pos x="69" y="49"/>
                </a:cxn>
                <a:cxn ang="0">
                  <a:pos x="94" y="49"/>
                </a:cxn>
                <a:cxn ang="0">
                  <a:pos x="98" y="50"/>
                </a:cxn>
                <a:cxn ang="0">
                  <a:pos x="102" y="56"/>
                </a:cxn>
                <a:cxn ang="0">
                  <a:pos x="102" y="70"/>
                </a:cxn>
                <a:cxn ang="0">
                  <a:pos x="102" y="77"/>
                </a:cxn>
                <a:cxn ang="0">
                  <a:pos x="106" y="100"/>
                </a:cxn>
                <a:cxn ang="0">
                  <a:pos x="109" y="121"/>
                </a:cxn>
                <a:cxn ang="0">
                  <a:pos x="106" y="157"/>
                </a:cxn>
                <a:cxn ang="0">
                  <a:pos x="105" y="173"/>
                </a:cxn>
                <a:cxn ang="0">
                  <a:pos x="107" y="199"/>
                </a:cxn>
                <a:cxn ang="0">
                  <a:pos x="114" y="213"/>
                </a:cxn>
                <a:cxn ang="0">
                  <a:pos x="120" y="219"/>
                </a:cxn>
                <a:cxn ang="0">
                  <a:pos x="129" y="223"/>
                </a:cxn>
                <a:cxn ang="0">
                  <a:pos x="137" y="221"/>
                </a:cxn>
                <a:cxn ang="0">
                  <a:pos x="145" y="217"/>
                </a:cxn>
                <a:cxn ang="0">
                  <a:pos x="153" y="203"/>
                </a:cxn>
                <a:cxn ang="0">
                  <a:pos x="154" y="195"/>
                </a:cxn>
                <a:cxn ang="0">
                  <a:pos x="150" y="186"/>
                </a:cxn>
                <a:cxn ang="0">
                  <a:pos x="144" y="179"/>
                </a:cxn>
              </a:cxnLst>
              <a:rect l="0" t="0" r="r" b="b"/>
              <a:pathLst>
                <a:path w="154" h="223">
                  <a:moveTo>
                    <a:pt x="144" y="179"/>
                  </a:moveTo>
                  <a:lnTo>
                    <a:pt x="144" y="179"/>
                  </a:lnTo>
                  <a:lnTo>
                    <a:pt x="150" y="185"/>
                  </a:lnTo>
                  <a:lnTo>
                    <a:pt x="152" y="189"/>
                  </a:lnTo>
                  <a:lnTo>
                    <a:pt x="152" y="186"/>
                  </a:lnTo>
                  <a:lnTo>
                    <a:pt x="152" y="177"/>
                  </a:lnTo>
                  <a:lnTo>
                    <a:pt x="152" y="177"/>
                  </a:lnTo>
                  <a:lnTo>
                    <a:pt x="153" y="149"/>
                  </a:lnTo>
                  <a:lnTo>
                    <a:pt x="153" y="149"/>
                  </a:lnTo>
                  <a:lnTo>
                    <a:pt x="154" y="127"/>
                  </a:lnTo>
                  <a:lnTo>
                    <a:pt x="154" y="117"/>
                  </a:lnTo>
                  <a:lnTo>
                    <a:pt x="153" y="105"/>
                  </a:lnTo>
                  <a:lnTo>
                    <a:pt x="153" y="105"/>
                  </a:lnTo>
                  <a:lnTo>
                    <a:pt x="152" y="96"/>
                  </a:lnTo>
                  <a:lnTo>
                    <a:pt x="149" y="87"/>
                  </a:lnTo>
                  <a:lnTo>
                    <a:pt x="148" y="77"/>
                  </a:lnTo>
                  <a:lnTo>
                    <a:pt x="146" y="67"/>
                  </a:lnTo>
                  <a:lnTo>
                    <a:pt x="146" y="67"/>
                  </a:lnTo>
                  <a:lnTo>
                    <a:pt x="148" y="54"/>
                  </a:lnTo>
                  <a:lnTo>
                    <a:pt x="148" y="47"/>
                  </a:lnTo>
                  <a:lnTo>
                    <a:pt x="146" y="41"/>
                  </a:lnTo>
                  <a:lnTo>
                    <a:pt x="146" y="41"/>
                  </a:lnTo>
                  <a:lnTo>
                    <a:pt x="144" y="34"/>
                  </a:lnTo>
                  <a:lnTo>
                    <a:pt x="140" y="28"/>
                  </a:lnTo>
                  <a:lnTo>
                    <a:pt x="136" y="22"/>
                  </a:lnTo>
                  <a:lnTo>
                    <a:pt x="131" y="17"/>
                  </a:lnTo>
                  <a:lnTo>
                    <a:pt x="126" y="13"/>
                  </a:lnTo>
                  <a:lnTo>
                    <a:pt x="120" y="9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95" y="2"/>
                  </a:lnTo>
                  <a:lnTo>
                    <a:pt x="81" y="0"/>
                  </a:lnTo>
                  <a:lnTo>
                    <a:pt x="65" y="2"/>
                  </a:lnTo>
                  <a:lnTo>
                    <a:pt x="48" y="4"/>
                  </a:lnTo>
                  <a:lnTo>
                    <a:pt x="34" y="8"/>
                  </a:lnTo>
                  <a:lnTo>
                    <a:pt x="20" y="15"/>
                  </a:lnTo>
                  <a:lnTo>
                    <a:pt x="14" y="19"/>
                  </a:lnTo>
                  <a:lnTo>
                    <a:pt x="9" y="22"/>
                  </a:lnTo>
                  <a:lnTo>
                    <a:pt x="5" y="28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1" y="42"/>
                  </a:lnTo>
                  <a:lnTo>
                    <a:pt x="0" y="50"/>
                  </a:lnTo>
                  <a:lnTo>
                    <a:pt x="0" y="67"/>
                  </a:lnTo>
                  <a:lnTo>
                    <a:pt x="3" y="101"/>
                  </a:lnTo>
                  <a:lnTo>
                    <a:pt x="3" y="101"/>
                  </a:lnTo>
                  <a:lnTo>
                    <a:pt x="3" y="124"/>
                  </a:lnTo>
                  <a:lnTo>
                    <a:pt x="3" y="149"/>
                  </a:lnTo>
                  <a:lnTo>
                    <a:pt x="3" y="199"/>
                  </a:lnTo>
                  <a:lnTo>
                    <a:pt x="3" y="199"/>
                  </a:lnTo>
                  <a:lnTo>
                    <a:pt x="3" y="204"/>
                  </a:lnTo>
                  <a:lnTo>
                    <a:pt x="4" y="209"/>
                  </a:lnTo>
                  <a:lnTo>
                    <a:pt x="7" y="213"/>
                  </a:lnTo>
                  <a:lnTo>
                    <a:pt x="9" y="216"/>
                  </a:lnTo>
                  <a:lnTo>
                    <a:pt x="13" y="219"/>
                  </a:lnTo>
                  <a:lnTo>
                    <a:pt x="17" y="220"/>
                  </a:lnTo>
                  <a:lnTo>
                    <a:pt x="25" y="221"/>
                  </a:lnTo>
                  <a:lnTo>
                    <a:pt x="34" y="220"/>
                  </a:lnTo>
                  <a:lnTo>
                    <a:pt x="38" y="219"/>
                  </a:lnTo>
                  <a:lnTo>
                    <a:pt x="41" y="216"/>
                  </a:lnTo>
                  <a:lnTo>
                    <a:pt x="44" y="213"/>
                  </a:lnTo>
                  <a:lnTo>
                    <a:pt x="46" y="209"/>
                  </a:lnTo>
                  <a:lnTo>
                    <a:pt x="47" y="204"/>
                  </a:lnTo>
                  <a:lnTo>
                    <a:pt x="48" y="199"/>
                  </a:lnTo>
                  <a:lnTo>
                    <a:pt x="48" y="199"/>
                  </a:lnTo>
                  <a:lnTo>
                    <a:pt x="48" y="138"/>
                  </a:lnTo>
                  <a:lnTo>
                    <a:pt x="48" y="106"/>
                  </a:lnTo>
                  <a:lnTo>
                    <a:pt x="46" y="75"/>
                  </a:lnTo>
                  <a:lnTo>
                    <a:pt x="46" y="75"/>
                  </a:lnTo>
                  <a:lnTo>
                    <a:pt x="46" y="63"/>
                  </a:lnTo>
                  <a:lnTo>
                    <a:pt x="44" y="56"/>
                  </a:lnTo>
                  <a:lnTo>
                    <a:pt x="43" y="55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7" y="53"/>
                  </a:lnTo>
                  <a:lnTo>
                    <a:pt x="55" y="51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81" y="47"/>
                  </a:lnTo>
                  <a:lnTo>
                    <a:pt x="94" y="49"/>
                  </a:lnTo>
                  <a:lnTo>
                    <a:pt x="94" y="49"/>
                  </a:lnTo>
                  <a:lnTo>
                    <a:pt x="98" y="50"/>
                  </a:lnTo>
                  <a:lnTo>
                    <a:pt x="101" y="53"/>
                  </a:lnTo>
                  <a:lnTo>
                    <a:pt x="102" y="56"/>
                  </a:lnTo>
                  <a:lnTo>
                    <a:pt x="102" y="60"/>
                  </a:lnTo>
                  <a:lnTo>
                    <a:pt x="102" y="70"/>
                  </a:lnTo>
                  <a:lnTo>
                    <a:pt x="102" y="77"/>
                  </a:lnTo>
                  <a:lnTo>
                    <a:pt x="102" y="77"/>
                  </a:lnTo>
                  <a:lnTo>
                    <a:pt x="103" y="89"/>
                  </a:lnTo>
                  <a:lnTo>
                    <a:pt x="106" y="100"/>
                  </a:lnTo>
                  <a:lnTo>
                    <a:pt x="109" y="110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5" y="173"/>
                  </a:lnTo>
                  <a:lnTo>
                    <a:pt x="106" y="191"/>
                  </a:lnTo>
                  <a:lnTo>
                    <a:pt x="107" y="199"/>
                  </a:lnTo>
                  <a:lnTo>
                    <a:pt x="110" y="207"/>
                  </a:lnTo>
                  <a:lnTo>
                    <a:pt x="114" y="213"/>
                  </a:lnTo>
                  <a:lnTo>
                    <a:pt x="120" y="219"/>
                  </a:lnTo>
                  <a:lnTo>
                    <a:pt x="120" y="219"/>
                  </a:lnTo>
                  <a:lnTo>
                    <a:pt x="126" y="221"/>
                  </a:lnTo>
                  <a:lnTo>
                    <a:pt x="129" y="223"/>
                  </a:lnTo>
                  <a:lnTo>
                    <a:pt x="133" y="223"/>
                  </a:lnTo>
                  <a:lnTo>
                    <a:pt x="137" y="221"/>
                  </a:lnTo>
                  <a:lnTo>
                    <a:pt x="141" y="220"/>
                  </a:lnTo>
                  <a:lnTo>
                    <a:pt x="145" y="217"/>
                  </a:lnTo>
                  <a:lnTo>
                    <a:pt x="150" y="211"/>
                  </a:lnTo>
                  <a:lnTo>
                    <a:pt x="153" y="203"/>
                  </a:lnTo>
                  <a:lnTo>
                    <a:pt x="154" y="199"/>
                  </a:lnTo>
                  <a:lnTo>
                    <a:pt x="154" y="195"/>
                  </a:lnTo>
                  <a:lnTo>
                    <a:pt x="153" y="191"/>
                  </a:lnTo>
                  <a:lnTo>
                    <a:pt x="150" y="186"/>
                  </a:lnTo>
                  <a:lnTo>
                    <a:pt x="148" y="183"/>
                  </a:lnTo>
                  <a:lnTo>
                    <a:pt x="144" y="179"/>
                  </a:lnTo>
                  <a:lnTo>
                    <a:pt x="144" y="17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79" name="Freeform 591"/>
            <p:cNvSpPr/>
            <p:nvPr/>
          </p:nvSpPr>
          <p:spPr bwMode="auto">
            <a:xfrm>
              <a:off x="3444876" y="2281238"/>
              <a:ext cx="20638" cy="241300"/>
            </a:xfrm>
            <a:custGeom>
              <a:avLst/>
              <a:gdLst/>
              <a:ahLst/>
              <a:cxnLst>
                <a:cxn ang="0">
                  <a:pos x="52" y="578"/>
                </a:cxn>
                <a:cxn ang="0">
                  <a:pos x="52" y="578"/>
                </a:cxn>
                <a:cxn ang="0">
                  <a:pos x="50" y="549"/>
                </a:cxn>
                <a:cxn ang="0">
                  <a:pos x="47" y="519"/>
                </a:cxn>
                <a:cxn ang="0">
                  <a:pos x="46" y="489"/>
                </a:cxn>
                <a:cxn ang="0">
                  <a:pos x="46" y="459"/>
                </a:cxn>
                <a:cxn ang="0">
                  <a:pos x="46" y="400"/>
                </a:cxn>
                <a:cxn ang="0">
                  <a:pos x="46" y="340"/>
                </a:cxn>
                <a:cxn ang="0">
                  <a:pos x="46" y="21"/>
                </a:cxn>
                <a:cxn ang="0">
                  <a:pos x="46" y="21"/>
                </a:cxn>
                <a:cxn ang="0">
                  <a:pos x="46" y="16"/>
                </a:cxn>
                <a:cxn ang="0">
                  <a:pos x="44" y="12"/>
                </a:cxn>
                <a:cxn ang="0">
                  <a:pos x="42" y="8"/>
                </a:cxn>
                <a:cxn ang="0">
                  <a:pos x="39" y="5"/>
                </a:cxn>
                <a:cxn ang="0">
                  <a:pos x="35" y="3"/>
                </a:cxn>
                <a:cxn ang="0">
                  <a:pos x="31" y="1"/>
                </a:cxn>
                <a:cxn ang="0">
                  <a:pos x="23" y="0"/>
                </a:cxn>
                <a:cxn ang="0">
                  <a:pos x="14" y="1"/>
                </a:cxn>
                <a:cxn ang="0">
                  <a:pos x="10" y="3"/>
                </a:cxn>
                <a:cxn ang="0">
                  <a:pos x="8" y="5"/>
                </a:cxn>
                <a:cxn ang="0">
                  <a:pos x="5" y="8"/>
                </a:cxn>
                <a:cxn ang="0">
                  <a:pos x="2" y="12"/>
                </a:cxn>
                <a:cxn ang="0">
                  <a:pos x="1" y="16"/>
                </a:cxn>
                <a:cxn ang="0">
                  <a:pos x="0" y="21"/>
                </a:cxn>
                <a:cxn ang="0">
                  <a:pos x="0" y="340"/>
                </a:cxn>
                <a:cxn ang="0">
                  <a:pos x="0" y="340"/>
                </a:cxn>
                <a:cxn ang="0">
                  <a:pos x="0" y="403"/>
                </a:cxn>
                <a:cxn ang="0">
                  <a:pos x="0" y="466"/>
                </a:cxn>
                <a:cxn ang="0">
                  <a:pos x="1" y="497"/>
                </a:cxn>
                <a:cxn ang="0">
                  <a:pos x="2" y="528"/>
                </a:cxn>
                <a:cxn ang="0">
                  <a:pos x="5" y="560"/>
                </a:cxn>
                <a:cxn ang="0">
                  <a:pos x="9" y="591"/>
                </a:cxn>
                <a:cxn ang="0">
                  <a:pos x="9" y="591"/>
                </a:cxn>
                <a:cxn ang="0">
                  <a:pos x="10" y="595"/>
                </a:cxn>
                <a:cxn ang="0">
                  <a:pos x="12" y="600"/>
                </a:cxn>
                <a:cxn ang="0">
                  <a:pos x="14" y="603"/>
                </a:cxn>
                <a:cxn ang="0">
                  <a:pos x="18" y="605"/>
                </a:cxn>
                <a:cxn ang="0">
                  <a:pos x="22" y="607"/>
                </a:cxn>
                <a:cxn ang="0">
                  <a:pos x="26" y="607"/>
                </a:cxn>
                <a:cxn ang="0">
                  <a:pos x="34" y="607"/>
                </a:cxn>
                <a:cxn ang="0">
                  <a:pos x="42" y="603"/>
                </a:cxn>
                <a:cxn ang="0">
                  <a:pos x="48" y="596"/>
                </a:cxn>
                <a:cxn ang="0">
                  <a:pos x="51" y="592"/>
                </a:cxn>
                <a:cxn ang="0">
                  <a:pos x="52" y="588"/>
                </a:cxn>
                <a:cxn ang="0">
                  <a:pos x="53" y="583"/>
                </a:cxn>
                <a:cxn ang="0">
                  <a:pos x="52" y="578"/>
                </a:cxn>
                <a:cxn ang="0">
                  <a:pos x="52" y="578"/>
                </a:cxn>
              </a:cxnLst>
              <a:rect l="0" t="0" r="r" b="b"/>
              <a:pathLst>
                <a:path w="53" h="607">
                  <a:moveTo>
                    <a:pt x="52" y="578"/>
                  </a:moveTo>
                  <a:lnTo>
                    <a:pt x="52" y="578"/>
                  </a:lnTo>
                  <a:lnTo>
                    <a:pt x="50" y="549"/>
                  </a:lnTo>
                  <a:lnTo>
                    <a:pt x="47" y="519"/>
                  </a:lnTo>
                  <a:lnTo>
                    <a:pt x="46" y="489"/>
                  </a:lnTo>
                  <a:lnTo>
                    <a:pt x="46" y="459"/>
                  </a:lnTo>
                  <a:lnTo>
                    <a:pt x="46" y="400"/>
                  </a:lnTo>
                  <a:lnTo>
                    <a:pt x="46" y="340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16"/>
                  </a:lnTo>
                  <a:lnTo>
                    <a:pt x="44" y="12"/>
                  </a:lnTo>
                  <a:lnTo>
                    <a:pt x="42" y="8"/>
                  </a:lnTo>
                  <a:lnTo>
                    <a:pt x="39" y="5"/>
                  </a:lnTo>
                  <a:lnTo>
                    <a:pt x="35" y="3"/>
                  </a:lnTo>
                  <a:lnTo>
                    <a:pt x="31" y="1"/>
                  </a:lnTo>
                  <a:lnTo>
                    <a:pt x="23" y="0"/>
                  </a:lnTo>
                  <a:lnTo>
                    <a:pt x="14" y="1"/>
                  </a:lnTo>
                  <a:lnTo>
                    <a:pt x="10" y="3"/>
                  </a:lnTo>
                  <a:lnTo>
                    <a:pt x="8" y="5"/>
                  </a:lnTo>
                  <a:lnTo>
                    <a:pt x="5" y="8"/>
                  </a:lnTo>
                  <a:lnTo>
                    <a:pt x="2" y="12"/>
                  </a:lnTo>
                  <a:lnTo>
                    <a:pt x="1" y="16"/>
                  </a:lnTo>
                  <a:lnTo>
                    <a:pt x="0" y="21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403"/>
                  </a:lnTo>
                  <a:lnTo>
                    <a:pt x="0" y="466"/>
                  </a:lnTo>
                  <a:lnTo>
                    <a:pt x="1" y="497"/>
                  </a:lnTo>
                  <a:lnTo>
                    <a:pt x="2" y="528"/>
                  </a:lnTo>
                  <a:lnTo>
                    <a:pt x="5" y="560"/>
                  </a:lnTo>
                  <a:lnTo>
                    <a:pt x="9" y="591"/>
                  </a:lnTo>
                  <a:lnTo>
                    <a:pt x="9" y="591"/>
                  </a:lnTo>
                  <a:lnTo>
                    <a:pt x="10" y="595"/>
                  </a:lnTo>
                  <a:lnTo>
                    <a:pt x="12" y="600"/>
                  </a:lnTo>
                  <a:lnTo>
                    <a:pt x="14" y="603"/>
                  </a:lnTo>
                  <a:lnTo>
                    <a:pt x="18" y="605"/>
                  </a:lnTo>
                  <a:lnTo>
                    <a:pt x="22" y="607"/>
                  </a:lnTo>
                  <a:lnTo>
                    <a:pt x="26" y="607"/>
                  </a:lnTo>
                  <a:lnTo>
                    <a:pt x="34" y="607"/>
                  </a:lnTo>
                  <a:lnTo>
                    <a:pt x="42" y="603"/>
                  </a:lnTo>
                  <a:lnTo>
                    <a:pt x="48" y="596"/>
                  </a:lnTo>
                  <a:lnTo>
                    <a:pt x="51" y="592"/>
                  </a:lnTo>
                  <a:lnTo>
                    <a:pt x="52" y="588"/>
                  </a:lnTo>
                  <a:lnTo>
                    <a:pt x="53" y="583"/>
                  </a:lnTo>
                  <a:lnTo>
                    <a:pt x="52" y="578"/>
                  </a:lnTo>
                  <a:lnTo>
                    <a:pt x="52" y="57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80" name="Freeform 592"/>
            <p:cNvSpPr/>
            <p:nvPr/>
          </p:nvSpPr>
          <p:spPr bwMode="auto">
            <a:xfrm>
              <a:off x="3487738" y="2274888"/>
              <a:ext cx="20638" cy="250825"/>
            </a:xfrm>
            <a:custGeom>
              <a:avLst/>
              <a:gdLst/>
              <a:ahLst/>
              <a:cxnLst>
                <a:cxn ang="0">
                  <a:pos x="48" y="351"/>
                </a:cxn>
                <a:cxn ang="0">
                  <a:pos x="48" y="351"/>
                </a:cxn>
                <a:cxn ang="0">
                  <a:pos x="49" y="309"/>
                </a:cxn>
                <a:cxn ang="0">
                  <a:pos x="51" y="268"/>
                </a:cxn>
                <a:cxn ang="0">
                  <a:pos x="51" y="186"/>
                </a:cxn>
                <a:cxn ang="0">
                  <a:pos x="51" y="22"/>
                </a:cxn>
                <a:cxn ang="0">
                  <a:pos x="51" y="22"/>
                </a:cxn>
                <a:cxn ang="0">
                  <a:pos x="49" y="17"/>
                </a:cxn>
                <a:cxn ang="0">
                  <a:pos x="48" y="12"/>
                </a:cxn>
                <a:cxn ang="0">
                  <a:pos x="45" y="8"/>
                </a:cxn>
                <a:cxn ang="0">
                  <a:pos x="43" y="5"/>
                </a:cxn>
                <a:cxn ang="0">
                  <a:pos x="39" y="3"/>
                </a:cxn>
                <a:cxn ang="0">
                  <a:pos x="35" y="2"/>
                </a:cxn>
                <a:cxn ang="0">
                  <a:pos x="27" y="0"/>
                </a:cxn>
                <a:cxn ang="0">
                  <a:pos x="19" y="2"/>
                </a:cxn>
                <a:cxn ang="0">
                  <a:pos x="15" y="3"/>
                </a:cxn>
                <a:cxn ang="0">
                  <a:pos x="11" y="5"/>
                </a:cxn>
                <a:cxn ang="0">
                  <a:pos x="9" y="8"/>
                </a:cxn>
                <a:cxn ang="0">
                  <a:pos x="6" y="12"/>
                </a:cxn>
                <a:cxn ang="0">
                  <a:pos x="5" y="17"/>
                </a:cxn>
                <a:cxn ang="0">
                  <a:pos x="5" y="22"/>
                </a:cxn>
                <a:cxn ang="0">
                  <a:pos x="5" y="22"/>
                </a:cxn>
                <a:cxn ang="0">
                  <a:pos x="5" y="186"/>
                </a:cxn>
                <a:cxn ang="0">
                  <a:pos x="5" y="268"/>
                </a:cxn>
                <a:cxn ang="0">
                  <a:pos x="4" y="309"/>
                </a:cxn>
                <a:cxn ang="0">
                  <a:pos x="2" y="351"/>
                </a:cxn>
                <a:cxn ang="0">
                  <a:pos x="2" y="351"/>
                </a:cxn>
                <a:cxn ang="0">
                  <a:pos x="1" y="383"/>
                </a:cxn>
                <a:cxn ang="0">
                  <a:pos x="0" y="415"/>
                </a:cxn>
                <a:cxn ang="0">
                  <a:pos x="1" y="479"/>
                </a:cxn>
                <a:cxn ang="0">
                  <a:pos x="4" y="543"/>
                </a:cxn>
                <a:cxn ang="0">
                  <a:pos x="5" y="608"/>
                </a:cxn>
                <a:cxn ang="0">
                  <a:pos x="5" y="608"/>
                </a:cxn>
                <a:cxn ang="0">
                  <a:pos x="5" y="614"/>
                </a:cxn>
                <a:cxn ang="0">
                  <a:pos x="6" y="618"/>
                </a:cxn>
                <a:cxn ang="0">
                  <a:pos x="9" y="621"/>
                </a:cxn>
                <a:cxn ang="0">
                  <a:pos x="11" y="625"/>
                </a:cxn>
                <a:cxn ang="0">
                  <a:pos x="15" y="627"/>
                </a:cxn>
                <a:cxn ang="0">
                  <a:pos x="19" y="629"/>
                </a:cxn>
                <a:cxn ang="0">
                  <a:pos x="27" y="631"/>
                </a:cxn>
                <a:cxn ang="0">
                  <a:pos x="35" y="629"/>
                </a:cxn>
                <a:cxn ang="0">
                  <a:pos x="39" y="627"/>
                </a:cxn>
                <a:cxn ang="0">
                  <a:pos x="43" y="625"/>
                </a:cxn>
                <a:cxn ang="0">
                  <a:pos x="45" y="621"/>
                </a:cxn>
                <a:cxn ang="0">
                  <a:pos x="48" y="618"/>
                </a:cxn>
                <a:cxn ang="0">
                  <a:pos x="49" y="614"/>
                </a:cxn>
                <a:cxn ang="0">
                  <a:pos x="51" y="608"/>
                </a:cxn>
                <a:cxn ang="0">
                  <a:pos x="51" y="601"/>
                </a:cxn>
                <a:cxn ang="0">
                  <a:pos x="51" y="601"/>
                </a:cxn>
                <a:cxn ang="0">
                  <a:pos x="49" y="599"/>
                </a:cxn>
                <a:cxn ang="0">
                  <a:pos x="49" y="599"/>
                </a:cxn>
                <a:cxn ang="0">
                  <a:pos x="48" y="538"/>
                </a:cxn>
                <a:cxn ang="0">
                  <a:pos x="47" y="475"/>
                </a:cxn>
                <a:cxn ang="0">
                  <a:pos x="45" y="414"/>
                </a:cxn>
                <a:cxn ang="0">
                  <a:pos x="45" y="382"/>
                </a:cxn>
                <a:cxn ang="0">
                  <a:pos x="48" y="351"/>
                </a:cxn>
                <a:cxn ang="0">
                  <a:pos x="48" y="351"/>
                </a:cxn>
              </a:cxnLst>
              <a:rect l="0" t="0" r="r" b="b"/>
              <a:pathLst>
                <a:path w="51" h="631">
                  <a:moveTo>
                    <a:pt x="48" y="351"/>
                  </a:moveTo>
                  <a:lnTo>
                    <a:pt x="48" y="351"/>
                  </a:lnTo>
                  <a:lnTo>
                    <a:pt x="49" y="309"/>
                  </a:lnTo>
                  <a:lnTo>
                    <a:pt x="51" y="268"/>
                  </a:lnTo>
                  <a:lnTo>
                    <a:pt x="51" y="186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49" y="17"/>
                  </a:lnTo>
                  <a:lnTo>
                    <a:pt x="48" y="12"/>
                  </a:lnTo>
                  <a:lnTo>
                    <a:pt x="45" y="8"/>
                  </a:lnTo>
                  <a:lnTo>
                    <a:pt x="43" y="5"/>
                  </a:lnTo>
                  <a:lnTo>
                    <a:pt x="39" y="3"/>
                  </a:lnTo>
                  <a:lnTo>
                    <a:pt x="35" y="2"/>
                  </a:lnTo>
                  <a:lnTo>
                    <a:pt x="27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2"/>
                  </a:lnTo>
                  <a:lnTo>
                    <a:pt x="5" y="17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186"/>
                  </a:lnTo>
                  <a:lnTo>
                    <a:pt x="5" y="268"/>
                  </a:lnTo>
                  <a:lnTo>
                    <a:pt x="4" y="309"/>
                  </a:lnTo>
                  <a:lnTo>
                    <a:pt x="2" y="351"/>
                  </a:lnTo>
                  <a:lnTo>
                    <a:pt x="2" y="351"/>
                  </a:lnTo>
                  <a:lnTo>
                    <a:pt x="1" y="383"/>
                  </a:lnTo>
                  <a:lnTo>
                    <a:pt x="0" y="415"/>
                  </a:lnTo>
                  <a:lnTo>
                    <a:pt x="1" y="479"/>
                  </a:lnTo>
                  <a:lnTo>
                    <a:pt x="4" y="543"/>
                  </a:lnTo>
                  <a:lnTo>
                    <a:pt x="5" y="608"/>
                  </a:lnTo>
                  <a:lnTo>
                    <a:pt x="5" y="608"/>
                  </a:lnTo>
                  <a:lnTo>
                    <a:pt x="5" y="614"/>
                  </a:lnTo>
                  <a:lnTo>
                    <a:pt x="6" y="618"/>
                  </a:lnTo>
                  <a:lnTo>
                    <a:pt x="9" y="621"/>
                  </a:lnTo>
                  <a:lnTo>
                    <a:pt x="11" y="625"/>
                  </a:lnTo>
                  <a:lnTo>
                    <a:pt x="15" y="627"/>
                  </a:lnTo>
                  <a:lnTo>
                    <a:pt x="19" y="629"/>
                  </a:lnTo>
                  <a:lnTo>
                    <a:pt x="27" y="631"/>
                  </a:lnTo>
                  <a:lnTo>
                    <a:pt x="35" y="629"/>
                  </a:lnTo>
                  <a:lnTo>
                    <a:pt x="39" y="627"/>
                  </a:lnTo>
                  <a:lnTo>
                    <a:pt x="43" y="625"/>
                  </a:lnTo>
                  <a:lnTo>
                    <a:pt x="45" y="621"/>
                  </a:lnTo>
                  <a:lnTo>
                    <a:pt x="48" y="618"/>
                  </a:lnTo>
                  <a:lnTo>
                    <a:pt x="49" y="614"/>
                  </a:lnTo>
                  <a:lnTo>
                    <a:pt x="51" y="608"/>
                  </a:lnTo>
                  <a:lnTo>
                    <a:pt x="51" y="601"/>
                  </a:lnTo>
                  <a:lnTo>
                    <a:pt x="51" y="601"/>
                  </a:lnTo>
                  <a:lnTo>
                    <a:pt x="49" y="599"/>
                  </a:lnTo>
                  <a:lnTo>
                    <a:pt x="49" y="599"/>
                  </a:lnTo>
                  <a:lnTo>
                    <a:pt x="48" y="538"/>
                  </a:lnTo>
                  <a:lnTo>
                    <a:pt x="47" y="475"/>
                  </a:lnTo>
                  <a:lnTo>
                    <a:pt x="45" y="414"/>
                  </a:lnTo>
                  <a:lnTo>
                    <a:pt x="45" y="382"/>
                  </a:lnTo>
                  <a:lnTo>
                    <a:pt x="48" y="351"/>
                  </a:lnTo>
                  <a:lnTo>
                    <a:pt x="48" y="35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81" name="Freeform 593"/>
            <p:cNvSpPr>
              <a:spLocks noEditPoints="1"/>
            </p:cNvSpPr>
            <p:nvPr/>
          </p:nvSpPr>
          <p:spPr bwMode="auto">
            <a:xfrm>
              <a:off x="3290888" y="2516188"/>
              <a:ext cx="247650" cy="220663"/>
            </a:xfrm>
            <a:custGeom>
              <a:avLst/>
              <a:gdLst/>
              <a:ahLst/>
              <a:cxnLst>
                <a:cxn ang="0">
                  <a:pos x="620" y="66"/>
                </a:cxn>
                <a:cxn ang="0">
                  <a:pos x="597" y="23"/>
                </a:cxn>
                <a:cxn ang="0">
                  <a:pos x="577" y="10"/>
                </a:cxn>
                <a:cxn ang="0">
                  <a:pos x="370" y="0"/>
                </a:cxn>
                <a:cxn ang="0">
                  <a:pos x="349" y="19"/>
                </a:cxn>
                <a:cxn ang="0">
                  <a:pos x="348" y="76"/>
                </a:cxn>
                <a:cxn ang="0">
                  <a:pos x="358" y="160"/>
                </a:cxn>
                <a:cxn ang="0">
                  <a:pos x="348" y="246"/>
                </a:cxn>
                <a:cxn ang="0">
                  <a:pos x="315" y="268"/>
                </a:cxn>
                <a:cxn ang="0">
                  <a:pos x="278" y="259"/>
                </a:cxn>
                <a:cxn ang="0">
                  <a:pos x="261" y="212"/>
                </a:cxn>
                <a:cxn ang="0">
                  <a:pos x="253" y="153"/>
                </a:cxn>
                <a:cxn ang="0">
                  <a:pos x="229" y="108"/>
                </a:cxn>
                <a:cxn ang="0">
                  <a:pos x="154" y="63"/>
                </a:cxn>
                <a:cxn ang="0">
                  <a:pos x="90" y="62"/>
                </a:cxn>
                <a:cxn ang="0">
                  <a:pos x="34" y="91"/>
                </a:cxn>
                <a:cxn ang="0">
                  <a:pos x="4" y="147"/>
                </a:cxn>
                <a:cxn ang="0">
                  <a:pos x="7" y="275"/>
                </a:cxn>
                <a:cxn ang="0">
                  <a:pos x="18" y="353"/>
                </a:cxn>
                <a:cxn ang="0">
                  <a:pos x="65" y="448"/>
                </a:cxn>
                <a:cxn ang="0">
                  <a:pos x="117" y="496"/>
                </a:cxn>
                <a:cxn ang="0">
                  <a:pos x="195" y="533"/>
                </a:cxn>
                <a:cxn ang="0">
                  <a:pos x="350" y="555"/>
                </a:cxn>
                <a:cxn ang="0">
                  <a:pos x="435" y="543"/>
                </a:cxn>
                <a:cxn ang="0">
                  <a:pos x="524" y="492"/>
                </a:cxn>
                <a:cxn ang="0">
                  <a:pos x="605" y="401"/>
                </a:cxn>
                <a:cxn ang="0">
                  <a:pos x="618" y="283"/>
                </a:cxn>
                <a:cxn ang="0">
                  <a:pos x="617" y="151"/>
                </a:cxn>
                <a:cxn ang="0">
                  <a:pos x="566" y="373"/>
                </a:cxn>
                <a:cxn ang="0">
                  <a:pos x="512" y="441"/>
                </a:cxn>
                <a:cxn ang="0">
                  <a:pos x="433" y="495"/>
                </a:cxn>
                <a:cxn ang="0">
                  <a:pos x="382" y="504"/>
                </a:cxn>
                <a:cxn ang="0">
                  <a:pos x="331" y="508"/>
                </a:cxn>
                <a:cxn ang="0">
                  <a:pos x="240" y="499"/>
                </a:cxn>
                <a:cxn ang="0">
                  <a:pos x="200" y="480"/>
                </a:cxn>
                <a:cxn ang="0">
                  <a:pos x="129" y="445"/>
                </a:cxn>
                <a:cxn ang="0">
                  <a:pos x="79" y="381"/>
                </a:cxn>
                <a:cxn ang="0">
                  <a:pos x="55" y="288"/>
                </a:cxn>
                <a:cxn ang="0">
                  <a:pos x="45" y="172"/>
                </a:cxn>
                <a:cxn ang="0">
                  <a:pos x="56" y="144"/>
                </a:cxn>
                <a:cxn ang="0">
                  <a:pos x="69" y="118"/>
                </a:cxn>
                <a:cxn ang="0">
                  <a:pos x="136" y="108"/>
                </a:cxn>
                <a:cxn ang="0">
                  <a:pos x="198" y="146"/>
                </a:cxn>
                <a:cxn ang="0">
                  <a:pos x="209" y="172"/>
                </a:cxn>
                <a:cxn ang="0">
                  <a:pos x="217" y="200"/>
                </a:cxn>
                <a:cxn ang="0">
                  <a:pos x="238" y="287"/>
                </a:cxn>
                <a:cxn ang="0">
                  <a:pos x="281" y="310"/>
                </a:cxn>
                <a:cxn ang="0">
                  <a:pos x="355" y="308"/>
                </a:cxn>
                <a:cxn ang="0">
                  <a:pos x="392" y="262"/>
                </a:cxn>
                <a:cxn ang="0">
                  <a:pos x="401" y="160"/>
                </a:cxn>
                <a:cxn ang="0">
                  <a:pos x="392" y="46"/>
                </a:cxn>
                <a:cxn ang="0">
                  <a:pos x="565" y="54"/>
                </a:cxn>
                <a:cxn ang="0">
                  <a:pos x="578" y="104"/>
                </a:cxn>
                <a:cxn ang="0">
                  <a:pos x="565" y="197"/>
                </a:cxn>
                <a:cxn ang="0">
                  <a:pos x="574" y="327"/>
                </a:cxn>
              </a:cxnLst>
              <a:rect l="0" t="0" r="r" b="b"/>
              <a:pathLst>
                <a:path w="622" h="555">
                  <a:moveTo>
                    <a:pt x="617" y="151"/>
                  </a:moveTo>
                  <a:lnTo>
                    <a:pt x="617" y="151"/>
                  </a:lnTo>
                  <a:lnTo>
                    <a:pt x="621" y="118"/>
                  </a:lnTo>
                  <a:lnTo>
                    <a:pt x="622" y="101"/>
                  </a:lnTo>
                  <a:lnTo>
                    <a:pt x="622" y="83"/>
                  </a:lnTo>
                  <a:lnTo>
                    <a:pt x="620" y="66"/>
                  </a:lnTo>
                  <a:lnTo>
                    <a:pt x="614" y="50"/>
                  </a:lnTo>
                  <a:lnTo>
                    <a:pt x="612" y="42"/>
                  </a:lnTo>
                  <a:lnTo>
                    <a:pt x="608" y="36"/>
                  </a:lnTo>
                  <a:lnTo>
                    <a:pt x="603" y="28"/>
                  </a:lnTo>
                  <a:lnTo>
                    <a:pt x="597" y="23"/>
                  </a:lnTo>
                  <a:lnTo>
                    <a:pt x="597" y="23"/>
                  </a:lnTo>
                  <a:lnTo>
                    <a:pt x="594" y="19"/>
                  </a:lnTo>
                  <a:lnTo>
                    <a:pt x="588" y="16"/>
                  </a:lnTo>
                  <a:lnTo>
                    <a:pt x="584" y="15"/>
                  </a:lnTo>
                  <a:lnTo>
                    <a:pt x="579" y="16"/>
                  </a:lnTo>
                  <a:lnTo>
                    <a:pt x="579" y="16"/>
                  </a:lnTo>
                  <a:lnTo>
                    <a:pt x="577" y="10"/>
                  </a:lnTo>
                  <a:lnTo>
                    <a:pt x="573" y="4"/>
                  </a:lnTo>
                  <a:lnTo>
                    <a:pt x="566" y="2"/>
                  </a:lnTo>
                  <a:lnTo>
                    <a:pt x="558" y="0"/>
                  </a:lnTo>
                  <a:lnTo>
                    <a:pt x="376" y="0"/>
                  </a:lnTo>
                  <a:lnTo>
                    <a:pt x="376" y="0"/>
                  </a:lnTo>
                  <a:lnTo>
                    <a:pt x="370" y="0"/>
                  </a:lnTo>
                  <a:lnTo>
                    <a:pt x="365" y="3"/>
                  </a:lnTo>
                  <a:lnTo>
                    <a:pt x="359" y="7"/>
                  </a:lnTo>
                  <a:lnTo>
                    <a:pt x="357" y="11"/>
                  </a:lnTo>
                  <a:lnTo>
                    <a:pt x="357" y="11"/>
                  </a:lnTo>
                  <a:lnTo>
                    <a:pt x="352" y="15"/>
                  </a:lnTo>
                  <a:lnTo>
                    <a:pt x="349" y="19"/>
                  </a:lnTo>
                  <a:lnTo>
                    <a:pt x="346" y="24"/>
                  </a:lnTo>
                  <a:lnTo>
                    <a:pt x="345" y="30"/>
                  </a:lnTo>
                  <a:lnTo>
                    <a:pt x="345" y="30"/>
                  </a:lnTo>
                  <a:lnTo>
                    <a:pt x="345" y="46"/>
                  </a:lnTo>
                  <a:lnTo>
                    <a:pt x="346" y="62"/>
                  </a:lnTo>
                  <a:lnTo>
                    <a:pt x="348" y="76"/>
                  </a:lnTo>
                  <a:lnTo>
                    <a:pt x="352" y="92"/>
                  </a:lnTo>
                  <a:lnTo>
                    <a:pt x="352" y="92"/>
                  </a:lnTo>
                  <a:lnTo>
                    <a:pt x="355" y="108"/>
                  </a:lnTo>
                  <a:lnTo>
                    <a:pt x="358" y="125"/>
                  </a:lnTo>
                  <a:lnTo>
                    <a:pt x="358" y="142"/>
                  </a:lnTo>
                  <a:lnTo>
                    <a:pt x="358" y="160"/>
                  </a:lnTo>
                  <a:lnTo>
                    <a:pt x="355" y="195"/>
                  </a:lnTo>
                  <a:lnTo>
                    <a:pt x="353" y="228"/>
                  </a:lnTo>
                  <a:lnTo>
                    <a:pt x="353" y="228"/>
                  </a:lnTo>
                  <a:lnTo>
                    <a:pt x="353" y="234"/>
                  </a:lnTo>
                  <a:lnTo>
                    <a:pt x="350" y="241"/>
                  </a:lnTo>
                  <a:lnTo>
                    <a:pt x="348" y="246"/>
                  </a:lnTo>
                  <a:lnTo>
                    <a:pt x="344" y="251"/>
                  </a:lnTo>
                  <a:lnTo>
                    <a:pt x="338" y="257"/>
                  </a:lnTo>
                  <a:lnTo>
                    <a:pt x="333" y="261"/>
                  </a:lnTo>
                  <a:lnTo>
                    <a:pt x="328" y="263"/>
                  </a:lnTo>
                  <a:lnTo>
                    <a:pt x="321" y="267"/>
                  </a:lnTo>
                  <a:lnTo>
                    <a:pt x="315" y="268"/>
                  </a:lnTo>
                  <a:lnTo>
                    <a:pt x="308" y="270"/>
                  </a:lnTo>
                  <a:lnTo>
                    <a:pt x="302" y="270"/>
                  </a:lnTo>
                  <a:lnTo>
                    <a:pt x="295" y="268"/>
                  </a:lnTo>
                  <a:lnTo>
                    <a:pt x="289" y="267"/>
                  </a:lnTo>
                  <a:lnTo>
                    <a:pt x="283" y="263"/>
                  </a:lnTo>
                  <a:lnTo>
                    <a:pt x="278" y="259"/>
                  </a:lnTo>
                  <a:lnTo>
                    <a:pt x="274" y="254"/>
                  </a:lnTo>
                  <a:lnTo>
                    <a:pt x="274" y="254"/>
                  </a:lnTo>
                  <a:lnTo>
                    <a:pt x="269" y="245"/>
                  </a:lnTo>
                  <a:lnTo>
                    <a:pt x="265" y="234"/>
                  </a:lnTo>
                  <a:lnTo>
                    <a:pt x="263" y="223"/>
                  </a:lnTo>
                  <a:lnTo>
                    <a:pt x="261" y="212"/>
                  </a:lnTo>
                  <a:lnTo>
                    <a:pt x="259" y="190"/>
                  </a:lnTo>
                  <a:lnTo>
                    <a:pt x="256" y="178"/>
                  </a:lnTo>
                  <a:lnTo>
                    <a:pt x="253" y="168"/>
                  </a:lnTo>
                  <a:lnTo>
                    <a:pt x="253" y="168"/>
                  </a:lnTo>
                  <a:lnTo>
                    <a:pt x="255" y="161"/>
                  </a:lnTo>
                  <a:lnTo>
                    <a:pt x="253" y="153"/>
                  </a:lnTo>
                  <a:lnTo>
                    <a:pt x="253" y="153"/>
                  </a:lnTo>
                  <a:lnTo>
                    <a:pt x="249" y="143"/>
                  </a:lnTo>
                  <a:lnTo>
                    <a:pt x="246" y="134"/>
                  </a:lnTo>
                  <a:lnTo>
                    <a:pt x="240" y="125"/>
                  </a:lnTo>
                  <a:lnTo>
                    <a:pt x="235" y="115"/>
                  </a:lnTo>
                  <a:lnTo>
                    <a:pt x="229" y="108"/>
                  </a:lnTo>
                  <a:lnTo>
                    <a:pt x="222" y="101"/>
                  </a:lnTo>
                  <a:lnTo>
                    <a:pt x="215" y="95"/>
                  </a:lnTo>
                  <a:lnTo>
                    <a:pt x="208" y="88"/>
                  </a:lnTo>
                  <a:lnTo>
                    <a:pt x="192" y="78"/>
                  </a:lnTo>
                  <a:lnTo>
                    <a:pt x="174" y="70"/>
                  </a:lnTo>
                  <a:lnTo>
                    <a:pt x="154" y="63"/>
                  </a:lnTo>
                  <a:lnTo>
                    <a:pt x="132" y="61"/>
                  </a:lnTo>
                  <a:lnTo>
                    <a:pt x="132" y="61"/>
                  </a:lnTo>
                  <a:lnTo>
                    <a:pt x="121" y="59"/>
                  </a:lnTo>
                  <a:lnTo>
                    <a:pt x="111" y="59"/>
                  </a:lnTo>
                  <a:lnTo>
                    <a:pt x="100" y="61"/>
                  </a:lnTo>
                  <a:lnTo>
                    <a:pt x="90" y="62"/>
                  </a:lnTo>
                  <a:lnTo>
                    <a:pt x="79" y="64"/>
                  </a:lnTo>
                  <a:lnTo>
                    <a:pt x="69" y="68"/>
                  </a:lnTo>
                  <a:lnTo>
                    <a:pt x="59" y="74"/>
                  </a:lnTo>
                  <a:lnTo>
                    <a:pt x="49" y="78"/>
                  </a:lnTo>
                  <a:lnTo>
                    <a:pt x="41" y="84"/>
                  </a:lnTo>
                  <a:lnTo>
                    <a:pt x="34" y="91"/>
                  </a:lnTo>
                  <a:lnTo>
                    <a:pt x="26" y="98"/>
                  </a:lnTo>
                  <a:lnTo>
                    <a:pt x="19" y="106"/>
                  </a:lnTo>
                  <a:lnTo>
                    <a:pt x="14" y="115"/>
                  </a:lnTo>
                  <a:lnTo>
                    <a:pt x="9" y="125"/>
                  </a:lnTo>
                  <a:lnTo>
                    <a:pt x="6" y="135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1" y="168"/>
                  </a:lnTo>
                  <a:lnTo>
                    <a:pt x="0" y="189"/>
                  </a:lnTo>
                  <a:lnTo>
                    <a:pt x="0" y="211"/>
                  </a:lnTo>
                  <a:lnTo>
                    <a:pt x="2" y="232"/>
                  </a:lnTo>
                  <a:lnTo>
                    <a:pt x="7" y="275"/>
                  </a:lnTo>
                  <a:lnTo>
                    <a:pt x="10" y="297"/>
                  </a:lnTo>
                  <a:lnTo>
                    <a:pt x="10" y="318"/>
                  </a:lnTo>
                  <a:lnTo>
                    <a:pt x="10" y="318"/>
                  </a:lnTo>
                  <a:lnTo>
                    <a:pt x="11" y="326"/>
                  </a:lnTo>
                  <a:lnTo>
                    <a:pt x="13" y="335"/>
                  </a:lnTo>
                  <a:lnTo>
                    <a:pt x="18" y="353"/>
                  </a:lnTo>
                  <a:lnTo>
                    <a:pt x="26" y="372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43" y="407"/>
                  </a:lnTo>
                  <a:lnTo>
                    <a:pt x="53" y="428"/>
                  </a:lnTo>
                  <a:lnTo>
                    <a:pt x="65" y="448"/>
                  </a:lnTo>
                  <a:lnTo>
                    <a:pt x="72" y="457"/>
                  </a:lnTo>
                  <a:lnTo>
                    <a:pt x="78" y="466"/>
                  </a:lnTo>
                  <a:lnTo>
                    <a:pt x="78" y="466"/>
                  </a:lnTo>
                  <a:lnTo>
                    <a:pt x="90" y="475"/>
                  </a:lnTo>
                  <a:lnTo>
                    <a:pt x="103" y="486"/>
                  </a:lnTo>
                  <a:lnTo>
                    <a:pt x="117" y="496"/>
                  </a:lnTo>
                  <a:lnTo>
                    <a:pt x="133" y="505"/>
                  </a:lnTo>
                  <a:lnTo>
                    <a:pt x="149" y="514"/>
                  </a:lnTo>
                  <a:lnTo>
                    <a:pt x="164" y="522"/>
                  </a:lnTo>
                  <a:lnTo>
                    <a:pt x="180" y="527"/>
                  </a:lnTo>
                  <a:lnTo>
                    <a:pt x="195" y="533"/>
                  </a:lnTo>
                  <a:lnTo>
                    <a:pt x="195" y="533"/>
                  </a:lnTo>
                  <a:lnTo>
                    <a:pt x="238" y="542"/>
                  </a:lnTo>
                  <a:lnTo>
                    <a:pt x="260" y="547"/>
                  </a:lnTo>
                  <a:lnTo>
                    <a:pt x="283" y="551"/>
                  </a:lnTo>
                  <a:lnTo>
                    <a:pt x="306" y="554"/>
                  </a:lnTo>
                  <a:lnTo>
                    <a:pt x="328" y="555"/>
                  </a:lnTo>
                  <a:lnTo>
                    <a:pt x="350" y="555"/>
                  </a:lnTo>
                  <a:lnTo>
                    <a:pt x="372" y="554"/>
                  </a:lnTo>
                  <a:lnTo>
                    <a:pt x="372" y="554"/>
                  </a:lnTo>
                  <a:lnTo>
                    <a:pt x="404" y="548"/>
                  </a:lnTo>
                  <a:lnTo>
                    <a:pt x="420" y="547"/>
                  </a:lnTo>
                  <a:lnTo>
                    <a:pt x="435" y="543"/>
                  </a:lnTo>
                  <a:lnTo>
                    <a:pt x="435" y="543"/>
                  </a:lnTo>
                  <a:lnTo>
                    <a:pt x="448" y="539"/>
                  </a:lnTo>
                  <a:lnTo>
                    <a:pt x="459" y="533"/>
                  </a:lnTo>
                  <a:lnTo>
                    <a:pt x="481" y="520"/>
                  </a:lnTo>
                  <a:lnTo>
                    <a:pt x="503" y="505"/>
                  </a:lnTo>
                  <a:lnTo>
                    <a:pt x="524" y="492"/>
                  </a:lnTo>
                  <a:lnTo>
                    <a:pt x="524" y="492"/>
                  </a:lnTo>
                  <a:lnTo>
                    <a:pt x="541" y="482"/>
                  </a:lnTo>
                  <a:lnTo>
                    <a:pt x="557" y="469"/>
                  </a:lnTo>
                  <a:lnTo>
                    <a:pt x="571" y="453"/>
                  </a:lnTo>
                  <a:lnTo>
                    <a:pt x="584" y="437"/>
                  </a:lnTo>
                  <a:lnTo>
                    <a:pt x="596" y="419"/>
                  </a:lnTo>
                  <a:lnTo>
                    <a:pt x="605" y="401"/>
                  </a:lnTo>
                  <a:lnTo>
                    <a:pt x="613" y="382"/>
                  </a:lnTo>
                  <a:lnTo>
                    <a:pt x="617" y="363"/>
                  </a:lnTo>
                  <a:lnTo>
                    <a:pt x="617" y="363"/>
                  </a:lnTo>
                  <a:lnTo>
                    <a:pt x="618" y="336"/>
                  </a:lnTo>
                  <a:lnTo>
                    <a:pt x="620" y="309"/>
                  </a:lnTo>
                  <a:lnTo>
                    <a:pt x="618" y="283"/>
                  </a:lnTo>
                  <a:lnTo>
                    <a:pt x="616" y="257"/>
                  </a:lnTo>
                  <a:lnTo>
                    <a:pt x="614" y="231"/>
                  </a:lnTo>
                  <a:lnTo>
                    <a:pt x="614" y="204"/>
                  </a:lnTo>
                  <a:lnTo>
                    <a:pt x="614" y="178"/>
                  </a:lnTo>
                  <a:lnTo>
                    <a:pt x="617" y="151"/>
                  </a:lnTo>
                  <a:lnTo>
                    <a:pt x="617" y="151"/>
                  </a:lnTo>
                  <a:close/>
                  <a:moveTo>
                    <a:pt x="574" y="327"/>
                  </a:moveTo>
                  <a:lnTo>
                    <a:pt x="574" y="327"/>
                  </a:lnTo>
                  <a:lnTo>
                    <a:pt x="574" y="340"/>
                  </a:lnTo>
                  <a:lnTo>
                    <a:pt x="571" y="352"/>
                  </a:lnTo>
                  <a:lnTo>
                    <a:pt x="569" y="363"/>
                  </a:lnTo>
                  <a:lnTo>
                    <a:pt x="566" y="373"/>
                  </a:lnTo>
                  <a:lnTo>
                    <a:pt x="561" y="384"/>
                  </a:lnTo>
                  <a:lnTo>
                    <a:pt x="557" y="393"/>
                  </a:lnTo>
                  <a:lnTo>
                    <a:pt x="550" y="402"/>
                  </a:lnTo>
                  <a:lnTo>
                    <a:pt x="544" y="411"/>
                  </a:lnTo>
                  <a:lnTo>
                    <a:pt x="529" y="427"/>
                  </a:lnTo>
                  <a:lnTo>
                    <a:pt x="512" y="441"/>
                  </a:lnTo>
                  <a:lnTo>
                    <a:pt x="494" y="455"/>
                  </a:lnTo>
                  <a:lnTo>
                    <a:pt x="474" y="469"/>
                  </a:lnTo>
                  <a:lnTo>
                    <a:pt x="474" y="469"/>
                  </a:lnTo>
                  <a:lnTo>
                    <a:pt x="459" y="479"/>
                  </a:lnTo>
                  <a:lnTo>
                    <a:pt x="442" y="491"/>
                  </a:lnTo>
                  <a:lnTo>
                    <a:pt x="433" y="495"/>
                  </a:lnTo>
                  <a:lnTo>
                    <a:pt x="423" y="499"/>
                  </a:lnTo>
                  <a:lnTo>
                    <a:pt x="414" y="501"/>
                  </a:lnTo>
                  <a:lnTo>
                    <a:pt x="404" y="503"/>
                  </a:lnTo>
                  <a:lnTo>
                    <a:pt x="404" y="503"/>
                  </a:lnTo>
                  <a:lnTo>
                    <a:pt x="392" y="503"/>
                  </a:lnTo>
                  <a:lnTo>
                    <a:pt x="382" y="504"/>
                  </a:lnTo>
                  <a:lnTo>
                    <a:pt x="371" y="505"/>
                  </a:lnTo>
                  <a:lnTo>
                    <a:pt x="359" y="509"/>
                  </a:lnTo>
                  <a:lnTo>
                    <a:pt x="359" y="509"/>
                  </a:lnTo>
                  <a:lnTo>
                    <a:pt x="354" y="510"/>
                  </a:lnTo>
                  <a:lnTo>
                    <a:pt x="348" y="510"/>
                  </a:lnTo>
                  <a:lnTo>
                    <a:pt x="331" y="508"/>
                  </a:lnTo>
                  <a:lnTo>
                    <a:pt x="314" y="505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78" y="501"/>
                  </a:lnTo>
                  <a:lnTo>
                    <a:pt x="253" y="500"/>
                  </a:lnTo>
                  <a:lnTo>
                    <a:pt x="240" y="499"/>
                  </a:lnTo>
                  <a:lnTo>
                    <a:pt x="229" y="496"/>
                  </a:lnTo>
                  <a:lnTo>
                    <a:pt x="217" y="492"/>
                  </a:lnTo>
                  <a:lnTo>
                    <a:pt x="209" y="487"/>
                  </a:lnTo>
                  <a:lnTo>
                    <a:pt x="209" y="487"/>
                  </a:lnTo>
                  <a:lnTo>
                    <a:pt x="205" y="483"/>
                  </a:lnTo>
                  <a:lnTo>
                    <a:pt x="200" y="480"/>
                  </a:lnTo>
                  <a:lnTo>
                    <a:pt x="191" y="476"/>
                  </a:lnTo>
                  <a:lnTo>
                    <a:pt x="180" y="472"/>
                  </a:lnTo>
                  <a:lnTo>
                    <a:pt x="171" y="469"/>
                  </a:lnTo>
                  <a:lnTo>
                    <a:pt x="171" y="469"/>
                  </a:lnTo>
                  <a:lnTo>
                    <a:pt x="129" y="445"/>
                  </a:lnTo>
                  <a:lnTo>
                    <a:pt x="129" y="445"/>
                  </a:lnTo>
                  <a:lnTo>
                    <a:pt x="123" y="441"/>
                  </a:lnTo>
                  <a:lnTo>
                    <a:pt x="116" y="435"/>
                  </a:lnTo>
                  <a:lnTo>
                    <a:pt x="110" y="428"/>
                  </a:lnTo>
                  <a:lnTo>
                    <a:pt x="103" y="420"/>
                  </a:lnTo>
                  <a:lnTo>
                    <a:pt x="91" y="402"/>
                  </a:lnTo>
                  <a:lnTo>
                    <a:pt x="79" y="381"/>
                  </a:lnTo>
                  <a:lnTo>
                    <a:pt x="70" y="360"/>
                  </a:lnTo>
                  <a:lnTo>
                    <a:pt x="62" y="339"/>
                  </a:lnTo>
                  <a:lnTo>
                    <a:pt x="59" y="321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288"/>
                  </a:lnTo>
                  <a:lnTo>
                    <a:pt x="53" y="272"/>
                  </a:lnTo>
                  <a:lnTo>
                    <a:pt x="48" y="238"/>
                  </a:lnTo>
                  <a:lnTo>
                    <a:pt x="47" y="221"/>
                  </a:lnTo>
                  <a:lnTo>
                    <a:pt x="45" y="204"/>
                  </a:lnTo>
                  <a:lnTo>
                    <a:pt x="44" y="187"/>
                  </a:lnTo>
                  <a:lnTo>
                    <a:pt x="45" y="172"/>
                  </a:lnTo>
                  <a:lnTo>
                    <a:pt x="45" y="172"/>
                  </a:lnTo>
                  <a:lnTo>
                    <a:pt x="49" y="168"/>
                  </a:lnTo>
                  <a:lnTo>
                    <a:pt x="53" y="164"/>
                  </a:lnTo>
                  <a:lnTo>
                    <a:pt x="56" y="159"/>
                  </a:lnTo>
                  <a:lnTo>
                    <a:pt x="56" y="152"/>
                  </a:lnTo>
                  <a:lnTo>
                    <a:pt x="56" y="144"/>
                  </a:lnTo>
                  <a:lnTo>
                    <a:pt x="56" y="144"/>
                  </a:lnTo>
                  <a:lnTo>
                    <a:pt x="56" y="140"/>
                  </a:lnTo>
                  <a:lnTo>
                    <a:pt x="55" y="136"/>
                  </a:lnTo>
                  <a:lnTo>
                    <a:pt x="55" y="136"/>
                  </a:lnTo>
                  <a:lnTo>
                    <a:pt x="61" y="126"/>
                  </a:lnTo>
                  <a:lnTo>
                    <a:pt x="69" y="118"/>
                  </a:lnTo>
                  <a:lnTo>
                    <a:pt x="78" y="113"/>
                  </a:lnTo>
                  <a:lnTo>
                    <a:pt x="89" y="108"/>
                  </a:lnTo>
                  <a:lnTo>
                    <a:pt x="100" y="105"/>
                  </a:lnTo>
                  <a:lnTo>
                    <a:pt x="112" y="105"/>
                  </a:lnTo>
                  <a:lnTo>
                    <a:pt x="124" y="105"/>
                  </a:lnTo>
                  <a:lnTo>
                    <a:pt x="136" y="108"/>
                  </a:lnTo>
                  <a:lnTo>
                    <a:pt x="149" y="110"/>
                  </a:lnTo>
                  <a:lnTo>
                    <a:pt x="161" y="115"/>
                  </a:lnTo>
                  <a:lnTo>
                    <a:pt x="171" y="121"/>
                  </a:lnTo>
                  <a:lnTo>
                    <a:pt x="181" y="129"/>
                  </a:lnTo>
                  <a:lnTo>
                    <a:pt x="191" y="136"/>
                  </a:lnTo>
                  <a:lnTo>
                    <a:pt x="198" y="146"/>
                  </a:lnTo>
                  <a:lnTo>
                    <a:pt x="205" y="155"/>
                  </a:lnTo>
                  <a:lnTo>
                    <a:pt x="209" y="166"/>
                  </a:lnTo>
                  <a:lnTo>
                    <a:pt x="209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09" y="172"/>
                  </a:lnTo>
                  <a:lnTo>
                    <a:pt x="209" y="177"/>
                  </a:lnTo>
                  <a:lnTo>
                    <a:pt x="209" y="182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4" y="194"/>
                  </a:lnTo>
                  <a:lnTo>
                    <a:pt x="217" y="200"/>
                  </a:lnTo>
                  <a:lnTo>
                    <a:pt x="221" y="216"/>
                  </a:lnTo>
                  <a:lnTo>
                    <a:pt x="225" y="249"/>
                  </a:lnTo>
                  <a:lnTo>
                    <a:pt x="229" y="266"/>
                  </a:lnTo>
                  <a:lnTo>
                    <a:pt x="231" y="274"/>
                  </a:lnTo>
                  <a:lnTo>
                    <a:pt x="234" y="280"/>
                  </a:lnTo>
                  <a:lnTo>
                    <a:pt x="238" y="287"/>
                  </a:lnTo>
                  <a:lnTo>
                    <a:pt x="243" y="293"/>
                  </a:lnTo>
                  <a:lnTo>
                    <a:pt x="249" y="299"/>
                  </a:lnTo>
                  <a:lnTo>
                    <a:pt x="257" y="302"/>
                  </a:lnTo>
                  <a:lnTo>
                    <a:pt x="257" y="302"/>
                  </a:lnTo>
                  <a:lnTo>
                    <a:pt x="268" y="306"/>
                  </a:lnTo>
                  <a:lnTo>
                    <a:pt x="281" y="310"/>
                  </a:lnTo>
                  <a:lnTo>
                    <a:pt x="295" y="313"/>
                  </a:lnTo>
                  <a:lnTo>
                    <a:pt x="310" y="316"/>
                  </a:lnTo>
                  <a:lnTo>
                    <a:pt x="324" y="316"/>
                  </a:lnTo>
                  <a:lnTo>
                    <a:pt x="338" y="314"/>
                  </a:lnTo>
                  <a:lnTo>
                    <a:pt x="350" y="310"/>
                  </a:lnTo>
                  <a:lnTo>
                    <a:pt x="355" y="308"/>
                  </a:lnTo>
                  <a:lnTo>
                    <a:pt x="361" y="305"/>
                  </a:lnTo>
                  <a:lnTo>
                    <a:pt x="361" y="305"/>
                  </a:lnTo>
                  <a:lnTo>
                    <a:pt x="372" y="295"/>
                  </a:lnTo>
                  <a:lnTo>
                    <a:pt x="380" y="284"/>
                  </a:lnTo>
                  <a:lnTo>
                    <a:pt x="388" y="274"/>
                  </a:lnTo>
                  <a:lnTo>
                    <a:pt x="392" y="262"/>
                  </a:lnTo>
                  <a:lnTo>
                    <a:pt x="396" y="250"/>
                  </a:lnTo>
                  <a:lnTo>
                    <a:pt x="397" y="237"/>
                  </a:lnTo>
                  <a:lnTo>
                    <a:pt x="399" y="208"/>
                  </a:lnTo>
                  <a:lnTo>
                    <a:pt x="399" y="208"/>
                  </a:lnTo>
                  <a:lnTo>
                    <a:pt x="400" y="185"/>
                  </a:lnTo>
                  <a:lnTo>
                    <a:pt x="401" y="160"/>
                  </a:lnTo>
                  <a:lnTo>
                    <a:pt x="403" y="135"/>
                  </a:lnTo>
                  <a:lnTo>
                    <a:pt x="401" y="122"/>
                  </a:lnTo>
                  <a:lnTo>
                    <a:pt x="400" y="110"/>
                  </a:lnTo>
                  <a:lnTo>
                    <a:pt x="400" y="110"/>
                  </a:lnTo>
                  <a:lnTo>
                    <a:pt x="396" y="78"/>
                  </a:lnTo>
                  <a:lnTo>
                    <a:pt x="392" y="46"/>
                  </a:lnTo>
                  <a:lnTo>
                    <a:pt x="558" y="46"/>
                  </a:lnTo>
                  <a:lnTo>
                    <a:pt x="558" y="46"/>
                  </a:lnTo>
                  <a:lnTo>
                    <a:pt x="560" y="46"/>
                  </a:lnTo>
                  <a:lnTo>
                    <a:pt x="560" y="46"/>
                  </a:lnTo>
                  <a:lnTo>
                    <a:pt x="562" y="50"/>
                  </a:lnTo>
                  <a:lnTo>
                    <a:pt x="565" y="54"/>
                  </a:lnTo>
                  <a:lnTo>
                    <a:pt x="565" y="54"/>
                  </a:lnTo>
                  <a:lnTo>
                    <a:pt x="570" y="61"/>
                  </a:lnTo>
                  <a:lnTo>
                    <a:pt x="574" y="67"/>
                  </a:lnTo>
                  <a:lnTo>
                    <a:pt x="577" y="75"/>
                  </a:lnTo>
                  <a:lnTo>
                    <a:pt x="578" y="84"/>
                  </a:lnTo>
                  <a:lnTo>
                    <a:pt x="578" y="104"/>
                  </a:lnTo>
                  <a:lnTo>
                    <a:pt x="577" y="123"/>
                  </a:lnTo>
                  <a:lnTo>
                    <a:pt x="573" y="144"/>
                  </a:lnTo>
                  <a:lnTo>
                    <a:pt x="570" y="164"/>
                  </a:lnTo>
                  <a:lnTo>
                    <a:pt x="566" y="182"/>
                  </a:lnTo>
                  <a:lnTo>
                    <a:pt x="565" y="197"/>
                  </a:lnTo>
                  <a:lnTo>
                    <a:pt x="565" y="197"/>
                  </a:lnTo>
                  <a:lnTo>
                    <a:pt x="565" y="212"/>
                  </a:lnTo>
                  <a:lnTo>
                    <a:pt x="566" y="229"/>
                  </a:lnTo>
                  <a:lnTo>
                    <a:pt x="569" y="262"/>
                  </a:lnTo>
                  <a:lnTo>
                    <a:pt x="573" y="295"/>
                  </a:lnTo>
                  <a:lnTo>
                    <a:pt x="574" y="310"/>
                  </a:lnTo>
                  <a:lnTo>
                    <a:pt x="574" y="327"/>
                  </a:lnTo>
                  <a:lnTo>
                    <a:pt x="574" y="32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82" name="Freeform 594"/>
            <p:cNvSpPr/>
            <p:nvPr/>
          </p:nvSpPr>
          <p:spPr bwMode="auto">
            <a:xfrm>
              <a:off x="3319463" y="2089150"/>
              <a:ext cx="122238" cy="193675"/>
            </a:xfrm>
            <a:custGeom>
              <a:avLst/>
              <a:gdLst/>
              <a:ahLst/>
              <a:cxnLst>
                <a:cxn ang="0">
                  <a:pos x="273" y="1"/>
                </a:cxn>
                <a:cxn ang="0">
                  <a:pos x="223" y="27"/>
                </a:cxn>
                <a:cxn ang="0">
                  <a:pos x="194" y="47"/>
                </a:cxn>
                <a:cxn ang="0">
                  <a:pos x="168" y="68"/>
                </a:cxn>
                <a:cxn ang="0">
                  <a:pos x="133" y="104"/>
                </a:cxn>
                <a:cxn ang="0">
                  <a:pos x="92" y="162"/>
                </a:cxn>
                <a:cxn ang="0">
                  <a:pos x="73" y="193"/>
                </a:cxn>
                <a:cxn ang="0">
                  <a:pos x="44" y="257"/>
                </a:cxn>
                <a:cxn ang="0">
                  <a:pos x="23" y="323"/>
                </a:cxn>
                <a:cxn ang="0">
                  <a:pos x="9" y="389"/>
                </a:cxn>
                <a:cxn ang="0">
                  <a:pos x="0" y="457"/>
                </a:cxn>
                <a:cxn ang="0">
                  <a:pos x="0" y="464"/>
                </a:cxn>
                <a:cxn ang="0">
                  <a:pos x="0" y="467"/>
                </a:cxn>
                <a:cxn ang="0">
                  <a:pos x="1" y="476"/>
                </a:cxn>
                <a:cxn ang="0">
                  <a:pos x="6" y="484"/>
                </a:cxn>
                <a:cxn ang="0">
                  <a:pos x="13" y="488"/>
                </a:cxn>
                <a:cxn ang="0">
                  <a:pos x="22" y="489"/>
                </a:cxn>
                <a:cxn ang="0">
                  <a:pos x="34" y="486"/>
                </a:cxn>
                <a:cxn ang="0">
                  <a:pos x="40" y="480"/>
                </a:cxn>
                <a:cxn ang="0">
                  <a:pos x="44" y="472"/>
                </a:cxn>
                <a:cxn ang="0">
                  <a:pos x="45" y="467"/>
                </a:cxn>
                <a:cxn ang="0">
                  <a:pos x="52" y="433"/>
                </a:cxn>
                <a:cxn ang="0">
                  <a:pos x="56" y="397"/>
                </a:cxn>
                <a:cxn ang="0">
                  <a:pos x="57" y="376"/>
                </a:cxn>
                <a:cxn ang="0">
                  <a:pos x="61" y="342"/>
                </a:cxn>
                <a:cxn ang="0">
                  <a:pos x="68" y="321"/>
                </a:cxn>
                <a:cxn ang="0">
                  <a:pos x="72" y="312"/>
                </a:cxn>
                <a:cxn ang="0">
                  <a:pos x="86" y="285"/>
                </a:cxn>
                <a:cxn ang="0">
                  <a:pos x="108" y="229"/>
                </a:cxn>
                <a:cxn ang="0">
                  <a:pos x="121" y="201"/>
                </a:cxn>
                <a:cxn ang="0">
                  <a:pos x="137" y="174"/>
                </a:cxn>
                <a:cxn ang="0">
                  <a:pos x="174" y="127"/>
                </a:cxn>
                <a:cxn ang="0">
                  <a:pos x="217" y="87"/>
                </a:cxn>
                <a:cxn ang="0">
                  <a:pos x="268" y="55"/>
                </a:cxn>
                <a:cxn ang="0">
                  <a:pos x="297" y="40"/>
                </a:cxn>
                <a:cxn ang="0">
                  <a:pos x="304" y="35"/>
                </a:cxn>
                <a:cxn ang="0">
                  <a:pos x="308" y="29"/>
                </a:cxn>
                <a:cxn ang="0">
                  <a:pos x="308" y="21"/>
                </a:cxn>
                <a:cxn ang="0">
                  <a:pos x="299" y="5"/>
                </a:cxn>
                <a:cxn ang="0">
                  <a:pos x="287" y="0"/>
                </a:cxn>
                <a:cxn ang="0">
                  <a:pos x="278" y="0"/>
                </a:cxn>
                <a:cxn ang="0">
                  <a:pos x="273" y="1"/>
                </a:cxn>
              </a:cxnLst>
              <a:rect l="0" t="0" r="r" b="b"/>
              <a:pathLst>
                <a:path w="308" h="489">
                  <a:moveTo>
                    <a:pt x="273" y="1"/>
                  </a:moveTo>
                  <a:lnTo>
                    <a:pt x="273" y="1"/>
                  </a:lnTo>
                  <a:lnTo>
                    <a:pt x="239" y="18"/>
                  </a:lnTo>
                  <a:lnTo>
                    <a:pt x="223" y="27"/>
                  </a:lnTo>
                  <a:lnTo>
                    <a:pt x="209" y="36"/>
                  </a:lnTo>
                  <a:lnTo>
                    <a:pt x="194" y="47"/>
                  </a:lnTo>
                  <a:lnTo>
                    <a:pt x="181" y="57"/>
                  </a:lnTo>
                  <a:lnTo>
                    <a:pt x="168" y="68"/>
                  </a:lnTo>
                  <a:lnTo>
                    <a:pt x="157" y="80"/>
                  </a:lnTo>
                  <a:lnTo>
                    <a:pt x="133" y="104"/>
                  </a:lnTo>
                  <a:lnTo>
                    <a:pt x="112" y="132"/>
                  </a:lnTo>
                  <a:lnTo>
                    <a:pt x="92" y="162"/>
                  </a:lnTo>
                  <a:lnTo>
                    <a:pt x="73" y="193"/>
                  </a:lnTo>
                  <a:lnTo>
                    <a:pt x="73" y="193"/>
                  </a:lnTo>
                  <a:lnTo>
                    <a:pt x="57" y="225"/>
                  </a:lnTo>
                  <a:lnTo>
                    <a:pt x="44" y="257"/>
                  </a:lnTo>
                  <a:lnTo>
                    <a:pt x="32" y="290"/>
                  </a:lnTo>
                  <a:lnTo>
                    <a:pt x="23" y="323"/>
                  </a:lnTo>
                  <a:lnTo>
                    <a:pt x="15" y="355"/>
                  </a:lnTo>
                  <a:lnTo>
                    <a:pt x="9" y="389"/>
                  </a:lnTo>
                  <a:lnTo>
                    <a:pt x="5" y="423"/>
                  </a:lnTo>
                  <a:lnTo>
                    <a:pt x="0" y="457"/>
                  </a:lnTo>
                  <a:lnTo>
                    <a:pt x="0" y="457"/>
                  </a:lnTo>
                  <a:lnTo>
                    <a:pt x="0" y="464"/>
                  </a:lnTo>
                  <a:lnTo>
                    <a:pt x="0" y="467"/>
                  </a:lnTo>
                  <a:lnTo>
                    <a:pt x="0" y="467"/>
                  </a:lnTo>
                  <a:lnTo>
                    <a:pt x="0" y="472"/>
                  </a:lnTo>
                  <a:lnTo>
                    <a:pt x="1" y="476"/>
                  </a:lnTo>
                  <a:lnTo>
                    <a:pt x="4" y="480"/>
                  </a:lnTo>
                  <a:lnTo>
                    <a:pt x="6" y="484"/>
                  </a:lnTo>
                  <a:lnTo>
                    <a:pt x="10" y="485"/>
                  </a:lnTo>
                  <a:lnTo>
                    <a:pt x="13" y="488"/>
                  </a:lnTo>
                  <a:lnTo>
                    <a:pt x="22" y="489"/>
                  </a:lnTo>
                  <a:lnTo>
                    <a:pt x="22" y="489"/>
                  </a:lnTo>
                  <a:lnTo>
                    <a:pt x="30" y="488"/>
                  </a:lnTo>
                  <a:lnTo>
                    <a:pt x="34" y="486"/>
                  </a:lnTo>
                  <a:lnTo>
                    <a:pt x="38" y="484"/>
                  </a:lnTo>
                  <a:lnTo>
                    <a:pt x="40" y="480"/>
                  </a:lnTo>
                  <a:lnTo>
                    <a:pt x="43" y="476"/>
                  </a:lnTo>
                  <a:lnTo>
                    <a:pt x="44" y="472"/>
                  </a:lnTo>
                  <a:lnTo>
                    <a:pt x="45" y="467"/>
                  </a:lnTo>
                  <a:lnTo>
                    <a:pt x="45" y="467"/>
                  </a:lnTo>
                  <a:lnTo>
                    <a:pt x="48" y="448"/>
                  </a:lnTo>
                  <a:lnTo>
                    <a:pt x="52" y="433"/>
                  </a:lnTo>
                  <a:lnTo>
                    <a:pt x="55" y="416"/>
                  </a:lnTo>
                  <a:lnTo>
                    <a:pt x="56" y="397"/>
                  </a:lnTo>
                  <a:lnTo>
                    <a:pt x="56" y="397"/>
                  </a:lnTo>
                  <a:lnTo>
                    <a:pt x="57" y="376"/>
                  </a:lnTo>
                  <a:lnTo>
                    <a:pt x="58" y="354"/>
                  </a:lnTo>
                  <a:lnTo>
                    <a:pt x="61" y="342"/>
                  </a:lnTo>
                  <a:lnTo>
                    <a:pt x="64" y="332"/>
                  </a:lnTo>
                  <a:lnTo>
                    <a:pt x="68" y="321"/>
                  </a:lnTo>
                  <a:lnTo>
                    <a:pt x="72" y="312"/>
                  </a:lnTo>
                  <a:lnTo>
                    <a:pt x="72" y="312"/>
                  </a:lnTo>
                  <a:lnTo>
                    <a:pt x="79" y="299"/>
                  </a:lnTo>
                  <a:lnTo>
                    <a:pt x="86" y="285"/>
                  </a:lnTo>
                  <a:lnTo>
                    <a:pt x="98" y="257"/>
                  </a:lnTo>
                  <a:lnTo>
                    <a:pt x="108" y="229"/>
                  </a:lnTo>
                  <a:lnTo>
                    <a:pt x="115" y="216"/>
                  </a:lnTo>
                  <a:lnTo>
                    <a:pt x="121" y="201"/>
                  </a:lnTo>
                  <a:lnTo>
                    <a:pt x="121" y="201"/>
                  </a:lnTo>
                  <a:lnTo>
                    <a:pt x="137" y="174"/>
                  </a:lnTo>
                  <a:lnTo>
                    <a:pt x="155" y="149"/>
                  </a:lnTo>
                  <a:lnTo>
                    <a:pt x="174" y="127"/>
                  </a:lnTo>
                  <a:lnTo>
                    <a:pt x="194" y="106"/>
                  </a:lnTo>
                  <a:lnTo>
                    <a:pt x="217" y="87"/>
                  </a:lnTo>
                  <a:lnTo>
                    <a:pt x="242" y="70"/>
                  </a:lnTo>
                  <a:lnTo>
                    <a:pt x="268" y="55"/>
                  </a:lnTo>
                  <a:lnTo>
                    <a:pt x="297" y="40"/>
                  </a:lnTo>
                  <a:lnTo>
                    <a:pt x="297" y="40"/>
                  </a:lnTo>
                  <a:lnTo>
                    <a:pt x="300" y="39"/>
                  </a:lnTo>
                  <a:lnTo>
                    <a:pt x="304" y="35"/>
                  </a:lnTo>
                  <a:lnTo>
                    <a:pt x="307" y="32"/>
                  </a:lnTo>
                  <a:lnTo>
                    <a:pt x="308" y="29"/>
                  </a:lnTo>
                  <a:lnTo>
                    <a:pt x="308" y="25"/>
                  </a:lnTo>
                  <a:lnTo>
                    <a:pt x="308" y="21"/>
                  </a:lnTo>
                  <a:lnTo>
                    <a:pt x="304" y="13"/>
                  </a:lnTo>
                  <a:lnTo>
                    <a:pt x="299" y="5"/>
                  </a:lnTo>
                  <a:lnTo>
                    <a:pt x="291" y="1"/>
                  </a:lnTo>
                  <a:lnTo>
                    <a:pt x="287" y="0"/>
                  </a:lnTo>
                  <a:lnTo>
                    <a:pt x="283" y="0"/>
                  </a:lnTo>
                  <a:lnTo>
                    <a:pt x="278" y="0"/>
                  </a:lnTo>
                  <a:lnTo>
                    <a:pt x="273" y="1"/>
                  </a:lnTo>
                  <a:lnTo>
                    <a:pt x="27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83" name="Freeform 595"/>
            <p:cNvSpPr/>
            <p:nvPr/>
          </p:nvSpPr>
          <p:spPr bwMode="auto">
            <a:xfrm>
              <a:off x="3495676" y="2093913"/>
              <a:ext cx="142875" cy="174625"/>
            </a:xfrm>
            <a:custGeom>
              <a:avLst/>
              <a:gdLst/>
              <a:ahLst/>
              <a:cxnLst>
                <a:cxn ang="0">
                  <a:pos x="352" y="399"/>
                </a:cxn>
                <a:cxn ang="0">
                  <a:pos x="344" y="365"/>
                </a:cxn>
                <a:cxn ang="0">
                  <a:pos x="334" y="332"/>
                </a:cxn>
                <a:cxn ang="0">
                  <a:pos x="303" y="267"/>
                </a:cxn>
                <a:cxn ang="0">
                  <a:pos x="265" y="207"/>
                </a:cxn>
                <a:cxn ang="0">
                  <a:pos x="223" y="152"/>
                </a:cxn>
                <a:cxn ang="0">
                  <a:pos x="203" y="127"/>
                </a:cxn>
                <a:cxn ang="0">
                  <a:pos x="174" y="92"/>
                </a:cxn>
                <a:cxn ang="0">
                  <a:pos x="151" y="71"/>
                </a:cxn>
                <a:cxn ang="0">
                  <a:pos x="138" y="62"/>
                </a:cxn>
                <a:cxn ang="0">
                  <a:pos x="88" y="30"/>
                </a:cxn>
                <a:cxn ang="0">
                  <a:pos x="59" y="19"/>
                </a:cxn>
                <a:cxn ang="0">
                  <a:pos x="50" y="17"/>
                </a:cxn>
                <a:cxn ang="0">
                  <a:pos x="46" y="22"/>
                </a:cxn>
                <a:cxn ang="0">
                  <a:pos x="46" y="17"/>
                </a:cxn>
                <a:cxn ang="0">
                  <a:pos x="42" y="9"/>
                </a:cxn>
                <a:cxn ang="0">
                  <a:pos x="36" y="4"/>
                </a:cxn>
                <a:cxn ang="0">
                  <a:pos x="24" y="0"/>
                </a:cxn>
                <a:cxn ang="0">
                  <a:pos x="11" y="4"/>
                </a:cxn>
                <a:cxn ang="0">
                  <a:pos x="4" y="9"/>
                </a:cxn>
                <a:cxn ang="0">
                  <a:pos x="2" y="17"/>
                </a:cxn>
                <a:cxn ang="0">
                  <a:pos x="0" y="29"/>
                </a:cxn>
                <a:cxn ang="0">
                  <a:pos x="2" y="34"/>
                </a:cxn>
                <a:cxn ang="0">
                  <a:pos x="7" y="45"/>
                </a:cxn>
                <a:cxn ang="0">
                  <a:pos x="12" y="49"/>
                </a:cxn>
                <a:cxn ang="0">
                  <a:pos x="80" y="80"/>
                </a:cxn>
                <a:cxn ang="0">
                  <a:pos x="93" y="88"/>
                </a:cxn>
                <a:cxn ang="0">
                  <a:pos x="117" y="105"/>
                </a:cxn>
                <a:cxn ang="0">
                  <a:pos x="147" y="136"/>
                </a:cxn>
                <a:cxn ang="0">
                  <a:pos x="168" y="158"/>
                </a:cxn>
                <a:cxn ang="0">
                  <a:pos x="212" y="211"/>
                </a:cxn>
                <a:cxn ang="0">
                  <a:pos x="251" y="268"/>
                </a:cxn>
                <a:cxn ang="0">
                  <a:pos x="268" y="302"/>
                </a:cxn>
                <a:cxn ang="0">
                  <a:pos x="287" y="340"/>
                </a:cxn>
                <a:cxn ang="0">
                  <a:pos x="301" y="379"/>
                </a:cxn>
                <a:cxn ang="0">
                  <a:pos x="309" y="416"/>
                </a:cxn>
                <a:cxn ang="0">
                  <a:pos x="310" y="421"/>
                </a:cxn>
                <a:cxn ang="0">
                  <a:pos x="314" y="432"/>
                </a:cxn>
                <a:cxn ang="0">
                  <a:pos x="318" y="434"/>
                </a:cxn>
                <a:cxn ang="0">
                  <a:pos x="330" y="444"/>
                </a:cxn>
                <a:cxn ang="0">
                  <a:pos x="343" y="444"/>
                </a:cxn>
                <a:cxn ang="0">
                  <a:pos x="355" y="437"/>
                </a:cxn>
                <a:cxn ang="0">
                  <a:pos x="360" y="423"/>
                </a:cxn>
                <a:cxn ang="0">
                  <a:pos x="360" y="416"/>
                </a:cxn>
                <a:cxn ang="0">
                  <a:pos x="357" y="407"/>
                </a:cxn>
                <a:cxn ang="0">
                  <a:pos x="352" y="399"/>
                </a:cxn>
              </a:cxnLst>
              <a:rect l="0" t="0" r="r" b="b"/>
              <a:pathLst>
                <a:path w="360" h="444">
                  <a:moveTo>
                    <a:pt x="352" y="399"/>
                  </a:moveTo>
                  <a:lnTo>
                    <a:pt x="352" y="399"/>
                  </a:lnTo>
                  <a:lnTo>
                    <a:pt x="348" y="382"/>
                  </a:lnTo>
                  <a:lnTo>
                    <a:pt x="344" y="365"/>
                  </a:lnTo>
                  <a:lnTo>
                    <a:pt x="339" y="348"/>
                  </a:lnTo>
                  <a:lnTo>
                    <a:pt x="334" y="332"/>
                  </a:lnTo>
                  <a:lnTo>
                    <a:pt x="320" y="298"/>
                  </a:lnTo>
                  <a:lnTo>
                    <a:pt x="303" y="267"/>
                  </a:lnTo>
                  <a:lnTo>
                    <a:pt x="284" y="237"/>
                  </a:lnTo>
                  <a:lnTo>
                    <a:pt x="265" y="207"/>
                  </a:lnTo>
                  <a:lnTo>
                    <a:pt x="244" y="178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03" y="127"/>
                  </a:lnTo>
                  <a:lnTo>
                    <a:pt x="183" y="104"/>
                  </a:lnTo>
                  <a:lnTo>
                    <a:pt x="174" y="92"/>
                  </a:lnTo>
                  <a:lnTo>
                    <a:pt x="163" y="81"/>
                  </a:lnTo>
                  <a:lnTo>
                    <a:pt x="151" y="71"/>
                  </a:lnTo>
                  <a:lnTo>
                    <a:pt x="138" y="62"/>
                  </a:lnTo>
                  <a:lnTo>
                    <a:pt x="138" y="62"/>
                  </a:lnTo>
                  <a:lnTo>
                    <a:pt x="118" y="50"/>
                  </a:lnTo>
                  <a:lnTo>
                    <a:pt x="88" y="30"/>
                  </a:lnTo>
                  <a:lnTo>
                    <a:pt x="72" y="22"/>
                  </a:lnTo>
                  <a:lnTo>
                    <a:pt x="59" y="19"/>
                  </a:lnTo>
                  <a:lnTo>
                    <a:pt x="54" y="17"/>
                  </a:lnTo>
                  <a:lnTo>
                    <a:pt x="50" y="17"/>
                  </a:lnTo>
                  <a:lnTo>
                    <a:pt x="47" y="2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6" y="17"/>
                  </a:lnTo>
                  <a:lnTo>
                    <a:pt x="45" y="13"/>
                  </a:lnTo>
                  <a:lnTo>
                    <a:pt x="42" y="9"/>
                  </a:lnTo>
                  <a:lnTo>
                    <a:pt x="40" y="5"/>
                  </a:lnTo>
                  <a:lnTo>
                    <a:pt x="36" y="4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15" y="2"/>
                  </a:lnTo>
                  <a:lnTo>
                    <a:pt x="11" y="4"/>
                  </a:lnTo>
                  <a:lnTo>
                    <a:pt x="8" y="5"/>
                  </a:lnTo>
                  <a:lnTo>
                    <a:pt x="4" y="9"/>
                  </a:lnTo>
                  <a:lnTo>
                    <a:pt x="3" y="13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2" y="34"/>
                  </a:lnTo>
                  <a:lnTo>
                    <a:pt x="4" y="39"/>
                  </a:lnTo>
                  <a:lnTo>
                    <a:pt x="7" y="45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46" y="63"/>
                  </a:lnTo>
                  <a:lnTo>
                    <a:pt x="80" y="80"/>
                  </a:lnTo>
                  <a:lnTo>
                    <a:pt x="80" y="80"/>
                  </a:lnTo>
                  <a:lnTo>
                    <a:pt x="93" y="88"/>
                  </a:lnTo>
                  <a:lnTo>
                    <a:pt x="106" y="96"/>
                  </a:lnTo>
                  <a:lnTo>
                    <a:pt x="117" y="105"/>
                  </a:lnTo>
                  <a:lnTo>
                    <a:pt x="127" y="115"/>
                  </a:lnTo>
                  <a:lnTo>
                    <a:pt x="147" y="136"/>
                  </a:lnTo>
                  <a:lnTo>
                    <a:pt x="168" y="158"/>
                  </a:lnTo>
                  <a:lnTo>
                    <a:pt x="168" y="158"/>
                  </a:lnTo>
                  <a:lnTo>
                    <a:pt x="190" y="185"/>
                  </a:lnTo>
                  <a:lnTo>
                    <a:pt x="212" y="211"/>
                  </a:lnTo>
                  <a:lnTo>
                    <a:pt x="232" y="240"/>
                  </a:lnTo>
                  <a:lnTo>
                    <a:pt x="251" y="268"/>
                  </a:lnTo>
                  <a:lnTo>
                    <a:pt x="251" y="268"/>
                  </a:lnTo>
                  <a:lnTo>
                    <a:pt x="268" y="302"/>
                  </a:lnTo>
                  <a:lnTo>
                    <a:pt x="278" y="321"/>
                  </a:lnTo>
                  <a:lnTo>
                    <a:pt x="287" y="340"/>
                  </a:lnTo>
                  <a:lnTo>
                    <a:pt x="295" y="360"/>
                  </a:lnTo>
                  <a:lnTo>
                    <a:pt x="301" y="379"/>
                  </a:lnTo>
                  <a:lnTo>
                    <a:pt x="306" y="399"/>
                  </a:lnTo>
                  <a:lnTo>
                    <a:pt x="309" y="416"/>
                  </a:lnTo>
                  <a:lnTo>
                    <a:pt x="309" y="416"/>
                  </a:lnTo>
                  <a:lnTo>
                    <a:pt x="310" y="421"/>
                  </a:lnTo>
                  <a:lnTo>
                    <a:pt x="312" y="427"/>
                  </a:lnTo>
                  <a:lnTo>
                    <a:pt x="314" y="432"/>
                  </a:lnTo>
                  <a:lnTo>
                    <a:pt x="318" y="434"/>
                  </a:lnTo>
                  <a:lnTo>
                    <a:pt x="318" y="434"/>
                  </a:lnTo>
                  <a:lnTo>
                    <a:pt x="323" y="440"/>
                  </a:lnTo>
                  <a:lnTo>
                    <a:pt x="330" y="444"/>
                  </a:lnTo>
                  <a:lnTo>
                    <a:pt x="337" y="444"/>
                  </a:lnTo>
                  <a:lnTo>
                    <a:pt x="343" y="444"/>
                  </a:lnTo>
                  <a:lnTo>
                    <a:pt x="350" y="441"/>
                  </a:lnTo>
                  <a:lnTo>
                    <a:pt x="355" y="437"/>
                  </a:lnTo>
                  <a:lnTo>
                    <a:pt x="359" y="430"/>
                  </a:lnTo>
                  <a:lnTo>
                    <a:pt x="360" y="423"/>
                  </a:lnTo>
                  <a:lnTo>
                    <a:pt x="360" y="416"/>
                  </a:lnTo>
                  <a:lnTo>
                    <a:pt x="360" y="416"/>
                  </a:lnTo>
                  <a:lnTo>
                    <a:pt x="360" y="411"/>
                  </a:lnTo>
                  <a:lnTo>
                    <a:pt x="357" y="407"/>
                  </a:lnTo>
                  <a:lnTo>
                    <a:pt x="356" y="403"/>
                  </a:lnTo>
                  <a:lnTo>
                    <a:pt x="352" y="399"/>
                  </a:lnTo>
                  <a:lnTo>
                    <a:pt x="352" y="39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81" name="组合 1280"/>
          <p:cNvGrpSpPr/>
          <p:nvPr/>
        </p:nvGrpSpPr>
        <p:grpSpPr>
          <a:xfrm>
            <a:off x="5535085" y="2355834"/>
            <a:ext cx="1056217" cy="933449"/>
            <a:chOff x="4151313" y="2036763"/>
            <a:chExt cx="792163" cy="700087"/>
          </a:xfrm>
          <a:solidFill>
            <a:schemeClr val="bg1"/>
          </a:solidFill>
        </p:grpSpPr>
        <p:sp>
          <p:nvSpPr>
            <p:cNvPr id="12884" name="Freeform 596"/>
            <p:cNvSpPr/>
            <p:nvPr/>
          </p:nvSpPr>
          <p:spPr bwMode="auto">
            <a:xfrm>
              <a:off x="4214813" y="2354263"/>
              <a:ext cx="23813" cy="22225"/>
            </a:xfrm>
            <a:custGeom>
              <a:avLst/>
              <a:gdLst/>
              <a:ahLst/>
              <a:cxnLst>
                <a:cxn ang="0">
                  <a:pos x="53" y="1"/>
                </a:cxn>
                <a:cxn ang="0">
                  <a:pos x="53" y="1"/>
                </a:cxn>
                <a:cxn ang="0">
                  <a:pos x="49" y="3"/>
                </a:cxn>
                <a:cxn ang="0">
                  <a:pos x="45" y="5"/>
                </a:cxn>
                <a:cxn ang="0">
                  <a:pos x="41" y="7"/>
                </a:cxn>
                <a:cxn ang="0">
                  <a:pos x="37" y="9"/>
                </a:cxn>
                <a:cxn ang="0">
                  <a:pos x="37" y="9"/>
                </a:cxn>
                <a:cxn ang="0">
                  <a:pos x="30" y="17"/>
                </a:cxn>
                <a:cxn ang="0">
                  <a:pos x="27" y="21"/>
                </a:cxn>
                <a:cxn ang="0">
                  <a:pos x="23" y="24"/>
                </a:cxn>
                <a:cxn ang="0">
                  <a:pos x="23" y="24"/>
                </a:cxn>
                <a:cxn ang="0">
                  <a:pos x="15" y="29"/>
                </a:cxn>
                <a:cxn ang="0">
                  <a:pos x="8" y="35"/>
                </a:cxn>
                <a:cxn ang="0">
                  <a:pos x="3" y="43"/>
                </a:cxn>
                <a:cxn ang="0">
                  <a:pos x="2" y="47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2" y="56"/>
                </a:cxn>
                <a:cxn ang="0">
                  <a:pos x="4" y="56"/>
                </a:cxn>
                <a:cxn ang="0">
                  <a:pos x="6" y="58"/>
                </a:cxn>
                <a:cxn ang="0">
                  <a:pos x="10" y="55"/>
                </a:cxn>
                <a:cxn ang="0">
                  <a:pos x="11" y="54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3" y="48"/>
                </a:cxn>
                <a:cxn ang="0">
                  <a:pos x="15" y="45"/>
                </a:cxn>
                <a:cxn ang="0">
                  <a:pos x="20" y="39"/>
                </a:cxn>
                <a:cxn ang="0">
                  <a:pos x="33" y="30"/>
                </a:cxn>
                <a:cxn ang="0">
                  <a:pos x="33" y="30"/>
                </a:cxn>
                <a:cxn ang="0">
                  <a:pos x="38" y="25"/>
                </a:cxn>
                <a:cxn ang="0">
                  <a:pos x="42" y="20"/>
                </a:cxn>
                <a:cxn ang="0">
                  <a:pos x="42" y="20"/>
                </a:cxn>
                <a:cxn ang="0">
                  <a:pos x="46" y="17"/>
                </a:cxn>
                <a:cxn ang="0">
                  <a:pos x="50" y="14"/>
                </a:cxn>
                <a:cxn ang="0">
                  <a:pos x="54" y="13"/>
                </a:cxn>
                <a:cxn ang="0">
                  <a:pos x="59" y="11"/>
                </a:cxn>
                <a:cxn ang="0">
                  <a:pos x="59" y="11"/>
                </a:cxn>
                <a:cxn ang="0">
                  <a:pos x="61" y="9"/>
                </a:cxn>
                <a:cxn ang="0">
                  <a:pos x="61" y="7"/>
                </a:cxn>
                <a:cxn ang="0">
                  <a:pos x="61" y="3"/>
                </a:cxn>
                <a:cxn ang="0">
                  <a:pos x="59" y="1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3" y="1"/>
                </a:cxn>
                <a:cxn ang="0">
                  <a:pos x="53" y="1"/>
                </a:cxn>
              </a:cxnLst>
              <a:rect l="0" t="0" r="r" b="b"/>
              <a:pathLst>
                <a:path w="61" h="58">
                  <a:moveTo>
                    <a:pt x="53" y="1"/>
                  </a:moveTo>
                  <a:lnTo>
                    <a:pt x="53" y="1"/>
                  </a:lnTo>
                  <a:lnTo>
                    <a:pt x="49" y="3"/>
                  </a:lnTo>
                  <a:lnTo>
                    <a:pt x="45" y="5"/>
                  </a:lnTo>
                  <a:lnTo>
                    <a:pt x="41" y="7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0" y="17"/>
                  </a:lnTo>
                  <a:lnTo>
                    <a:pt x="27" y="21"/>
                  </a:lnTo>
                  <a:lnTo>
                    <a:pt x="23" y="24"/>
                  </a:lnTo>
                  <a:lnTo>
                    <a:pt x="23" y="24"/>
                  </a:lnTo>
                  <a:lnTo>
                    <a:pt x="15" y="29"/>
                  </a:lnTo>
                  <a:lnTo>
                    <a:pt x="8" y="35"/>
                  </a:lnTo>
                  <a:lnTo>
                    <a:pt x="3" y="43"/>
                  </a:lnTo>
                  <a:lnTo>
                    <a:pt x="2" y="47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2" y="56"/>
                  </a:lnTo>
                  <a:lnTo>
                    <a:pt x="4" y="56"/>
                  </a:lnTo>
                  <a:lnTo>
                    <a:pt x="6" y="58"/>
                  </a:lnTo>
                  <a:lnTo>
                    <a:pt x="10" y="55"/>
                  </a:lnTo>
                  <a:lnTo>
                    <a:pt x="11" y="5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48"/>
                  </a:lnTo>
                  <a:lnTo>
                    <a:pt x="15" y="45"/>
                  </a:lnTo>
                  <a:lnTo>
                    <a:pt x="20" y="39"/>
                  </a:lnTo>
                  <a:lnTo>
                    <a:pt x="33" y="30"/>
                  </a:lnTo>
                  <a:lnTo>
                    <a:pt x="33" y="30"/>
                  </a:lnTo>
                  <a:lnTo>
                    <a:pt x="38" y="25"/>
                  </a:lnTo>
                  <a:lnTo>
                    <a:pt x="42" y="20"/>
                  </a:lnTo>
                  <a:lnTo>
                    <a:pt x="42" y="20"/>
                  </a:lnTo>
                  <a:lnTo>
                    <a:pt x="46" y="17"/>
                  </a:lnTo>
                  <a:lnTo>
                    <a:pt x="50" y="14"/>
                  </a:lnTo>
                  <a:lnTo>
                    <a:pt x="54" y="13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1" y="7"/>
                  </a:lnTo>
                  <a:lnTo>
                    <a:pt x="61" y="3"/>
                  </a:lnTo>
                  <a:lnTo>
                    <a:pt x="59" y="1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3" y="1"/>
                  </a:lnTo>
                  <a:lnTo>
                    <a:pt x="5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85" name="Freeform 597"/>
            <p:cNvSpPr/>
            <p:nvPr/>
          </p:nvSpPr>
          <p:spPr bwMode="auto">
            <a:xfrm>
              <a:off x="4232276" y="2370138"/>
              <a:ext cx="31750" cy="26988"/>
            </a:xfrm>
            <a:custGeom>
              <a:avLst/>
              <a:gdLst/>
              <a:ahLst/>
              <a:cxnLst>
                <a:cxn ang="0">
                  <a:pos x="72" y="1"/>
                </a:cxn>
                <a:cxn ang="0">
                  <a:pos x="72" y="1"/>
                </a:cxn>
                <a:cxn ang="0">
                  <a:pos x="60" y="8"/>
                </a:cxn>
                <a:cxn ang="0">
                  <a:pos x="51" y="14"/>
                </a:cxn>
                <a:cxn ang="0">
                  <a:pos x="30" y="30"/>
                </a:cxn>
                <a:cxn ang="0">
                  <a:pos x="30" y="30"/>
                </a:cxn>
                <a:cxn ang="0">
                  <a:pos x="21" y="37"/>
                </a:cxn>
                <a:cxn ang="0">
                  <a:pos x="13" y="43"/>
                </a:cxn>
                <a:cxn ang="0">
                  <a:pos x="7" y="52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3" y="68"/>
                </a:cxn>
                <a:cxn ang="0">
                  <a:pos x="7" y="68"/>
                </a:cxn>
                <a:cxn ang="0">
                  <a:pos x="11" y="67"/>
                </a:cxn>
                <a:cxn ang="0">
                  <a:pos x="15" y="63"/>
                </a:cxn>
                <a:cxn ang="0">
                  <a:pos x="15" y="63"/>
                </a:cxn>
                <a:cxn ang="0">
                  <a:pos x="16" y="60"/>
                </a:cxn>
                <a:cxn ang="0">
                  <a:pos x="16" y="57"/>
                </a:cxn>
                <a:cxn ang="0">
                  <a:pos x="16" y="57"/>
                </a:cxn>
                <a:cxn ang="0">
                  <a:pos x="21" y="52"/>
                </a:cxn>
                <a:cxn ang="0">
                  <a:pos x="28" y="47"/>
                </a:cxn>
                <a:cxn ang="0">
                  <a:pos x="34" y="42"/>
                </a:cxn>
                <a:cxn ang="0">
                  <a:pos x="41" y="37"/>
                </a:cxn>
                <a:cxn ang="0">
                  <a:pos x="41" y="37"/>
                </a:cxn>
                <a:cxn ang="0">
                  <a:pos x="49" y="29"/>
                </a:cxn>
                <a:cxn ang="0">
                  <a:pos x="58" y="22"/>
                </a:cxn>
                <a:cxn ang="0">
                  <a:pos x="77" y="10"/>
                </a:cxn>
                <a:cxn ang="0">
                  <a:pos x="77" y="10"/>
                </a:cxn>
                <a:cxn ang="0">
                  <a:pos x="80" y="9"/>
                </a:cxn>
                <a:cxn ang="0">
                  <a:pos x="80" y="8"/>
                </a:cxn>
                <a:cxn ang="0">
                  <a:pos x="80" y="4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2" y="1"/>
                </a:cxn>
                <a:cxn ang="0">
                  <a:pos x="72" y="1"/>
                </a:cxn>
              </a:cxnLst>
              <a:rect l="0" t="0" r="r" b="b"/>
              <a:pathLst>
                <a:path w="80" h="68">
                  <a:moveTo>
                    <a:pt x="72" y="1"/>
                  </a:moveTo>
                  <a:lnTo>
                    <a:pt x="72" y="1"/>
                  </a:lnTo>
                  <a:lnTo>
                    <a:pt x="60" y="8"/>
                  </a:lnTo>
                  <a:lnTo>
                    <a:pt x="51" y="14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21" y="37"/>
                  </a:lnTo>
                  <a:lnTo>
                    <a:pt x="13" y="43"/>
                  </a:lnTo>
                  <a:lnTo>
                    <a:pt x="7" y="5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3" y="68"/>
                  </a:lnTo>
                  <a:lnTo>
                    <a:pt x="7" y="68"/>
                  </a:lnTo>
                  <a:lnTo>
                    <a:pt x="11" y="67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6" y="60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21" y="52"/>
                  </a:lnTo>
                  <a:lnTo>
                    <a:pt x="28" y="47"/>
                  </a:lnTo>
                  <a:lnTo>
                    <a:pt x="34" y="42"/>
                  </a:lnTo>
                  <a:lnTo>
                    <a:pt x="41" y="37"/>
                  </a:lnTo>
                  <a:lnTo>
                    <a:pt x="41" y="37"/>
                  </a:lnTo>
                  <a:lnTo>
                    <a:pt x="49" y="29"/>
                  </a:lnTo>
                  <a:lnTo>
                    <a:pt x="58" y="22"/>
                  </a:lnTo>
                  <a:lnTo>
                    <a:pt x="77" y="10"/>
                  </a:lnTo>
                  <a:lnTo>
                    <a:pt x="77" y="10"/>
                  </a:lnTo>
                  <a:lnTo>
                    <a:pt x="80" y="9"/>
                  </a:lnTo>
                  <a:lnTo>
                    <a:pt x="80" y="8"/>
                  </a:lnTo>
                  <a:lnTo>
                    <a:pt x="80" y="4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2" y="1"/>
                  </a:lnTo>
                  <a:lnTo>
                    <a:pt x="7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86" name="Freeform 598"/>
            <p:cNvSpPr/>
            <p:nvPr/>
          </p:nvSpPr>
          <p:spPr bwMode="auto">
            <a:xfrm>
              <a:off x="4260851" y="2381250"/>
              <a:ext cx="36513" cy="28575"/>
            </a:xfrm>
            <a:custGeom>
              <a:avLst/>
              <a:gdLst/>
              <a:ahLst/>
              <a:cxnLst>
                <a:cxn ang="0">
                  <a:pos x="84" y="1"/>
                </a:cxn>
                <a:cxn ang="0">
                  <a:pos x="84" y="1"/>
                </a:cxn>
                <a:cxn ang="0">
                  <a:pos x="76" y="4"/>
                </a:cxn>
                <a:cxn ang="0">
                  <a:pos x="68" y="7"/>
                </a:cxn>
                <a:cxn ang="0">
                  <a:pos x="55" y="16"/>
                </a:cxn>
                <a:cxn ang="0">
                  <a:pos x="41" y="25"/>
                </a:cxn>
                <a:cxn ang="0">
                  <a:pos x="27" y="33"/>
                </a:cxn>
                <a:cxn ang="0">
                  <a:pos x="27" y="33"/>
                </a:cxn>
                <a:cxn ang="0">
                  <a:pos x="17" y="39"/>
                </a:cxn>
                <a:cxn ang="0">
                  <a:pos x="8" y="47"/>
                </a:cxn>
                <a:cxn ang="0">
                  <a:pos x="4" y="52"/>
                </a:cxn>
                <a:cxn ang="0">
                  <a:pos x="2" y="58"/>
                </a:cxn>
                <a:cxn ang="0">
                  <a:pos x="0" y="63"/>
                </a:cxn>
                <a:cxn ang="0">
                  <a:pos x="0" y="69"/>
                </a:cxn>
                <a:cxn ang="0">
                  <a:pos x="0" y="69"/>
                </a:cxn>
                <a:cxn ang="0">
                  <a:pos x="0" y="71"/>
                </a:cxn>
                <a:cxn ang="0">
                  <a:pos x="2" y="72"/>
                </a:cxn>
                <a:cxn ang="0">
                  <a:pos x="4" y="73"/>
                </a:cxn>
                <a:cxn ang="0">
                  <a:pos x="7" y="73"/>
                </a:cxn>
                <a:cxn ang="0">
                  <a:pos x="10" y="71"/>
                </a:cxn>
                <a:cxn ang="0">
                  <a:pos x="11" y="68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11" y="62"/>
                </a:cxn>
                <a:cxn ang="0">
                  <a:pos x="14" y="56"/>
                </a:cxn>
                <a:cxn ang="0">
                  <a:pos x="17" y="52"/>
                </a:cxn>
                <a:cxn ang="0">
                  <a:pos x="23" y="48"/>
                </a:cxn>
                <a:cxn ang="0">
                  <a:pos x="33" y="43"/>
                </a:cxn>
                <a:cxn ang="0">
                  <a:pos x="42" y="38"/>
                </a:cxn>
                <a:cxn ang="0">
                  <a:pos x="42" y="38"/>
                </a:cxn>
                <a:cxn ang="0">
                  <a:pos x="63" y="24"/>
                </a:cxn>
                <a:cxn ang="0">
                  <a:pos x="75" y="17"/>
                </a:cxn>
                <a:cxn ang="0">
                  <a:pos x="87" y="12"/>
                </a:cxn>
                <a:cxn ang="0">
                  <a:pos x="87" y="12"/>
                </a:cxn>
                <a:cxn ang="0">
                  <a:pos x="89" y="11"/>
                </a:cxn>
                <a:cxn ang="0">
                  <a:pos x="91" y="9"/>
                </a:cxn>
                <a:cxn ang="0">
                  <a:pos x="91" y="5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4" y="1"/>
                </a:cxn>
                <a:cxn ang="0">
                  <a:pos x="84" y="1"/>
                </a:cxn>
              </a:cxnLst>
              <a:rect l="0" t="0" r="r" b="b"/>
              <a:pathLst>
                <a:path w="91" h="73">
                  <a:moveTo>
                    <a:pt x="84" y="1"/>
                  </a:moveTo>
                  <a:lnTo>
                    <a:pt x="84" y="1"/>
                  </a:lnTo>
                  <a:lnTo>
                    <a:pt x="76" y="4"/>
                  </a:lnTo>
                  <a:lnTo>
                    <a:pt x="68" y="7"/>
                  </a:lnTo>
                  <a:lnTo>
                    <a:pt x="55" y="16"/>
                  </a:lnTo>
                  <a:lnTo>
                    <a:pt x="41" y="25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17" y="39"/>
                  </a:lnTo>
                  <a:lnTo>
                    <a:pt x="8" y="47"/>
                  </a:lnTo>
                  <a:lnTo>
                    <a:pt x="4" y="52"/>
                  </a:lnTo>
                  <a:lnTo>
                    <a:pt x="2" y="58"/>
                  </a:lnTo>
                  <a:lnTo>
                    <a:pt x="0" y="63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2" y="72"/>
                  </a:lnTo>
                  <a:lnTo>
                    <a:pt x="4" y="73"/>
                  </a:lnTo>
                  <a:lnTo>
                    <a:pt x="7" y="73"/>
                  </a:lnTo>
                  <a:lnTo>
                    <a:pt x="10" y="71"/>
                  </a:lnTo>
                  <a:lnTo>
                    <a:pt x="11" y="68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1" y="62"/>
                  </a:lnTo>
                  <a:lnTo>
                    <a:pt x="14" y="56"/>
                  </a:lnTo>
                  <a:lnTo>
                    <a:pt x="17" y="52"/>
                  </a:lnTo>
                  <a:lnTo>
                    <a:pt x="23" y="48"/>
                  </a:lnTo>
                  <a:lnTo>
                    <a:pt x="33" y="43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63" y="24"/>
                  </a:lnTo>
                  <a:lnTo>
                    <a:pt x="75" y="17"/>
                  </a:lnTo>
                  <a:lnTo>
                    <a:pt x="87" y="12"/>
                  </a:lnTo>
                  <a:lnTo>
                    <a:pt x="87" y="12"/>
                  </a:lnTo>
                  <a:lnTo>
                    <a:pt x="89" y="11"/>
                  </a:lnTo>
                  <a:lnTo>
                    <a:pt x="91" y="9"/>
                  </a:lnTo>
                  <a:lnTo>
                    <a:pt x="91" y="5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4" y="1"/>
                  </a:lnTo>
                  <a:lnTo>
                    <a:pt x="8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87" name="Freeform 599"/>
            <p:cNvSpPr/>
            <p:nvPr/>
          </p:nvSpPr>
          <p:spPr bwMode="auto">
            <a:xfrm>
              <a:off x="4284663" y="2398713"/>
              <a:ext cx="34925" cy="25400"/>
            </a:xfrm>
            <a:custGeom>
              <a:avLst/>
              <a:gdLst/>
              <a:ahLst/>
              <a:cxnLst>
                <a:cxn ang="0">
                  <a:pos x="78" y="1"/>
                </a:cxn>
                <a:cxn ang="0">
                  <a:pos x="78" y="1"/>
                </a:cxn>
                <a:cxn ang="0">
                  <a:pos x="39" y="25"/>
                </a:cxn>
                <a:cxn ang="0">
                  <a:pos x="19" y="38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5" y="61"/>
                </a:cxn>
                <a:cxn ang="0">
                  <a:pos x="7" y="61"/>
                </a:cxn>
                <a:cxn ang="0">
                  <a:pos x="10" y="60"/>
                </a:cxn>
                <a:cxn ang="0">
                  <a:pos x="10" y="60"/>
                </a:cxn>
                <a:cxn ang="0">
                  <a:pos x="27" y="46"/>
                </a:cxn>
                <a:cxn ang="0">
                  <a:pos x="45" y="34"/>
                </a:cxn>
                <a:cxn ang="0">
                  <a:pos x="85" y="10"/>
                </a:cxn>
                <a:cxn ang="0">
                  <a:pos x="85" y="10"/>
                </a:cxn>
                <a:cxn ang="0">
                  <a:pos x="86" y="9"/>
                </a:cxn>
                <a:cxn ang="0">
                  <a:pos x="87" y="8"/>
                </a:cxn>
                <a:cxn ang="0">
                  <a:pos x="86" y="4"/>
                </a:cxn>
                <a:cxn ang="0">
                  <a:pos x="83" y="1"/>
                </a:cxn>
                <a:cxn ang="0">
                  <a:pos x="81" y="0"/>
                </a:cxn>
                <a:cxn ang="0">
                  <a:pos x="78" y="1"/>
                </a:cxn>
                <a:cxn ang="0">
                  <a:pos x="78" y="1"/>
                </a:cxn>
              </a:cxnLst>
              <a:rect l="0" t="0" r="r" b="b"/>
              <a:pathLst>
                <a:path w="87" h="61">
                  <a:moveTo>
                    <a:pt x="78" y="1"/>
                  </a:moveTo>
                  <a:lnTo>
                    <a:pt x="78" y="1"/>
                  </a:lnTo>
                  <a:lnTo>
                    <a:pt x="39" y="25"/>
                  </a:lnTo>
                  <a:lnTo>
                    <a:pt x="19" y="38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5" y="61"/>
                  </a:lnTo>
                  <a:lnTo>
                    <a:pt x="7" y="61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27" y="46"/>
                  </a:lnTo>
                  <a:lnTo>
                    <a:pt x="45" y="34"/>
                  </a:lnTo>
                  <a:lnTo>
                    <a:pt x="85" y="10"/>
                  </a:lnTo>
                  <a:lnTo>
                    <a:pt x="85" y="10"/>
                  </a:lnTo>
                  <a:lnTo>
                    <a:pt x="86" y="9"/>
                  </a:lnTo>
                  <a:lnTo>
                    <a:pt x="87" y="8"/>
                  </a:lnTo>
                  <a:lnTo>
                    <a:pt x="86" y="4"/>
                  </a:lnTo>
                  <a:lnTo>
                    <a:pt x="83" y="1"/>
                  </a:lnTo>
                  <a:lnTo>
                    <a:pt x="81" y="0"/>
                  </a:lnTo>
                  <a:lnTo>
                    <a:pt x="78" y="1"/>
                  </a:lnTo>
                  <a:lnTo>
                    <a:pt x="7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88" name="Freeform 600"/>
            <p:cNvSpPr/>
            <p:nvPr/>
          </p:nvSpPr>
          <p:spPr bwMode="auto">
            <a:xfrm>
              <a:off x="4310063" y="2420938"/>
              <a:ext cx="42863" cy="25400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102" y="0"/>
                </a:cxn>
                <a:cxn ang="0">
                  <a:pos x="88" y="8"/>
                </a:cxn>
                <a:cxn ang="0">
                  <a:pos x="72" y="16"/>
                </a:cxn>
                <a:cxn ang="0">
                  <a:pos x="58" y="25"/>
                </a:cxn>
                <a:cxn ang="0">
                  <a:pos x="42" y="33"/>
                </a:cxn>
                <a:cxn ang="0">
                  <a:pos x="42" y="33"/>
                </a:cxn>
                <a:cxn ang="0">
                  <a:pos x="33" y="38"/>
                </a:cxn>
                <a:cxn ang="0">
                  <a:pos x="24" y="45"/>
                </a:cxn>
                <a:cxn ang="0">
                  <a:pos x="14" y="50"/>
                </a:cxn>
                <a:cxn ang="0">
                  <a:pos x="9" y="53"/>
                </a:cxn>
                <a:cxn ang="0">
                  <a:pos x="4" y="54"/>
                </a:cxn>
                <a:cxn ang="0">
                  <a:pos x="4" y="54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0" y="58"/>
                </a:cxn>
                <a:cxn ang="0">
                  <a:pos x="0" y="61"/>
                </a:cxn>
                <a:cxn ang="0">
                  <a:pos x="3" y="65"/>
                </a:cxn>
                <a:cxn ang="0">
                  <a:pos x="4" y="65"/>
                </a:cxn>
                <a:cxn ang="0">
                  <a:pos x="7" y="65"/>
                </a:cxn>
                <a:cxn ang="0">
                  <a:pos x="7" y="65"/>
                </a:cxn>
                <a:cxn ang="0">
                  <a:pos x="17" y="62"/>
                </a:cxn>
                <a:cxn ang="0">
                  <a:pos x="26" y="57"/>
                </a:cxn>
                <a:cxn ang="0">
                  <a:pos x="43" y="45"/>
                </a:cxn>
                <a:cxn ang="0">
                  <a:pos x="43" y="45"/>
                </a:cxn>
                <a:cxn ang="0">
                  <a:pos x="73" y="27"/>
                </a:cxn>
                <a:cxn ang="0">
                  <a:pos x="90" y="19"/>
                </a:cxn>
                <a:cxn ang="0">
                  <a:pos x="106" y="12"/>
                </a:cxn>
                <a:cxn ang="0">
                  <a:pos x="106" y="12"/>
                </a:cxn>
                <a:cxn ang="0">
                  <a:pos x="107" y="11"/>
                </a:cxn>
                <a:cxn ang="0">
                  <a:pos x="109" y="8"/>
                </a:cxn>
                <a:cxn ang="0">
                  <a:pos x="109" y="4"/>
                </a:cxn>
                <a:cxn ang="0">
                  <a:pos x="109" y="2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2" y="0"/>
                </a:cxn>
                <a:cxn ang="0">
                  <a:pos x="102" y="0"/>
                </a:cxn>
              </a:cxnLst>
              <a:rect l="0" t="0" r="r" b="b"/>
              <a:pathLst>
                <a:path w="109" h="65">
                  <a:moveTo>
                    <a:pt x="102" y="0"/>
                  </a:moveTo>
                  <a:lnTo>
                    <a:pt x="102" y="0"/>
                  </a:lnTo>
                  <a:lnTo>
                    <a:pt x="88" y="8"/>
                  </a:lnTo>
                  <a:lnTo>
                    <a:pt x="72" y="16"/>
                  </a:lnTo>
                  <a:lnTo>
                    <a:pt x="58" y="25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3" y="38"/>
                  </a:lnTo>
                  <a:lnTo>
                    <a:pt x="24" y="45"/>
                  </a:lnTo>
                  <a:lnTo>
                    <a:pt x="14" y="50"/>
                  </a:lnTo>
                  <a:lnTo>
                    <a:pt x="9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0" y="61"/>
                  </a:lnTo>
                  <a:lnTo>
                    <a:pt x="3" y="65"/>
                  </a:lnTo>
                  <a:lnTo>
                    <a:pt x="4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17" y="62"/>
                  </a:lnTo>
                  <a:lnTo>
                    <a:pt x="26" y="57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73" y="27"/>
                  </a:lnTo>
                  <a:lnTo>
                    <a:pt x="90" y="19"/>
                  </a:lnTo>
                  <a:lnTo>
                    <a:pt x="106" y="12"/>
                  </a:lnTo>
                  <a:lnTo>
                    <a:pt x="106" y="12"/>
                  </a:lnTo>
                  <a:lnTo>
                    <a:pt x="107" y="11"/>
                  </a:lnTo>
                  <a:lnTo>
                    <a:pt x="109" y="8"/>
                  </a:lnTo>
                  <a:lnTo>
                    <a:pt x="109" y="4"/>
                  </a:lnTo>
                  <a:lnTo>
                    <a:pt x="109" y="2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2" y="0"/>
                  </a:lnTo>
                  <a:lnTo>
                    <a:pt x="10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89" name="Freeform 601"/>
            <p:cNvSpPr/>
            <p:nvPr/>
          </p:nvSpPr>
          <p:spPr bwMode="auto">
            <a:xfrm>
              <a:off x="4337051" y="2435225"/>
              <a:ext cx="44450" cy="25400"/>
            </a:xfrm>
            <a:custGeom>
              <a:avLst/>
              <a:gdLst/>
              <a:ahLst/>
              <a:cxnLst>
                <a:cxn ang="0">
                  <a:pos x="106" y="2"/>
                </a:cxn>
                <a:cxn ang="0">
                  <a:pos x="106" y="2"/>
                </a:cxn>
                <a:cxn ang="0">
                  <a:pos x="81" y="15"/>
                </a:cxn>
                <a:cxn ang="0">
                  <a:pos x="56" y="28"/>
                </a:cxn>
                <a:cxn ang="0">
                  <a:pos x="30" y="40"/>
                </a:cxn>
                <a:cxn ang="0">
                  <a:pos x="4" y="50"/>
                </a:cxn>
                <a:cxn ang="0">
                  <a:pos x="4" y="50"/>
                </a:cxn>
                <a:cxn ang="0">
                  <a:pos x="3" y="51"/>
                </a:cxn>
                <a:cxn ang="0">
                  <a:pos x="1" y="54"/>
                </a:cxn>
                <a:cxn ang="0">
                  <a:pos x="0" y="58"/>
                </a:cxn>
                <a:cxn ang="0">
                  <a:pos x="1" y="59"/>
                </a:cxn>
                <a:cxn ang="0">
                  <a:pos x="3" y="61"/>
                </a:cxn>
                <a:cxn ang="0">
                  <a:pos x="5" y="62"/>
                </a:cxn>
                <a:cxn ang="0">
                  <a:pos x="8" y="62"/>
                </a:cxn>
                <a:cxn ang="0">
                  <a:pos x="8" y="62"/>
                </a:cxn>
                <a:cxn ang="0">
                  <a:pos x="34" y="51"/>
                </a:cxn>
                <a:cxn ang="0">
                  <a:pos x="60" y="38"/>
                </a:cxn>
                <a:cxn ang="0">
                  <a:pos x="86" y="25"/>
                </a:cxn>
                <a:cxn ang="0">
                  <a:pos x="111" y="11"/>
                </a:cxn>
                <a:cxn ang="0">
                  <a:pos x="111" y="11"/>
                </a:cxn>
                <a:cxn ang="0">
                  <a:pos x="114" y="10"/>
                </a:cxn>
                <a:cxn ang="0">
                  <a:pos x="114" y="8"/>
                </a:cxn>
                <a:cxn ang="0">
                  <a:pos x="114" y="4"/>
                </a:cxn>
                <a:cxn ang="0">
                  <a:pos x="110" y="0"/>
                </a:cxn>
                <a:cxn ang="0">
                  <a:pos x="109" y="0"/>
                </a:cxn>
                <a:cxn ang="0">
                  <a:pos x="106" y="2"/>
                </a:cxn>
                <a:cxn ang="0">
                  <a:pos x="106" y="2"/>
                </a:cxn>
              </a:cxnLst>
              <a:rect l="0" t="0" r="r" b="b"/>
              <a:pathLst>
                <a:path w="114" h="62">
                  <a:moveTo>
                    <a:pt x="106" y="2"/>
                  </a:moveTo>
                  <a:lnTo>
                    <a:pt x="106" y="2"/>
                  </a:lnTo>
                  <a:lnTo>
                    <a:pt x="81" y="15"/>
                  </a:lnTo>
                  <a:lnTo>
                    <a:pt x="56" y="28"/>
                  </a:lnTo>
                  <a:lnTo>
                    <a:pt x="30" y="4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3" y="51"/>
                  </a:lnTo>
                  <a:lnTo>
                    <a:pt x="1" y="54"/>
                  </a:lnTo>
                  <a:lnTo>
                    <a:pt x="0" y="58"/>
                  </a:lnTo>
                  <a:lnTo>
                    <a:pt x="1" y="59"/>
                  </a:lnTo>
                  <a:lnTo>
                    <a:pt x="3" y="61"/>
                  </a:lnTo>
                  <a:lnTo>
                    <a:pt x="5" y="62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34" y="51"/>
                  </a:lnTo>
                  <a:lnTo>
                    <a:pt x="60" y="38"/>
                  </a:lnTo>
                  <a:lnTo>
                    <a:pt x="86" y="25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4" y="10"/>
                  </a:lnTo>
                  <a:lnTo>
                    <a:pt x="114" y="8"/>
                  </a:lnTo>
                  <a:lnTo>
                    <a:pt x="114" y="4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6" y="2"/>
                  </a:lnTo>
                  <a:lnTo>
                    <a:pt x="10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90" name="Freeform 602"/>
            <p:cNvSpPr/>
            <p:nvPr/>
          </p:nvSpPr>
          <p:spPr bwMode="auto">
            <a:xfrm>
              <a:off x="4367213" y="2444750"/>
              <a:ext cx="46038" cy="25400"/>
            </a:xfrm>
            <a:custGeom>
              <a:avLst/>
              <a:gdLst/>
              <a:ahLst/>
              <a:cxnLst>
                <a:cxn ang="0">
                  <a:pos x="109" y="1"/>
                </a:cxn>
                <a:cxn ang="0">
                  <a:pos x="109" y="1"/>
                </a:cxn>
                <a:cxn ang="0">
                  <a:pos x="84" y="18"/>
                </a:cxn>
                <a:cxn ang="0">
                  <a:pos x="58" y="32"/>
                </a:cxn>
                <a:cxn ang="0">
                  <a:pos x="32" y="44"/>
                </a:cxn>
                <a:cxn ang="0">
                  <a:pos x="3" y="55"/>
                </a:cxn>
                <a:cxn ang="0">
                  <a:pos x="3" y="55"/>
                </a:cxn>
                <a:cxn ang="0">
                  <a:pos x="2" y="55"/>
                </a:cxn>
                <a:cxn ang="0">
                  <a:pos x="0" y="57"/>
                </a:cxn>
                <a:cxn ang="0">
                  <a:pos x="0" y="61"/>
                </a:cxn>
                <a:cxn ang="0">
                  <a:pos x="2" y="65"/>
                </a:cxn>
                <a:cxn ang="0">
                  <a:pos x="4" y="65"/>
                </a:cxn>
                <a:cxn ang="0">
                  <a:pos x="7" y="65"/>
                </a:cxn>
                <a:cxn ang="0">
                  <a:pos x="7" y="65"/>
                </a:cxn>
                <a:cxn ang="0">
                  <a:pos x="36" y="55"/>
                </a:cxn>
                <a:cxn ang="0">
                  <a:pos x="63" y="43"/>
                </a:cxn>
                <a:cxn ang="0">
                  <a:pos x="89" y="28"/>
                </a:cxn>
                <a:cxn ang="0">
                  <a:pos x="114" y="11"/>
                </a:cxn>
                <a:cxn ang="0">
                  <a:pos x="114" y="11"/>
                </a:cxn>
                <a:cxn ang="0">
                  <a:pos x="117" y="9"/>
                </a:cxn>
                <a:cxn ang="0">
                  <a:pos x="117" y="7"/>
                </a:cxn>
                <a:cxn ang="0">
                  <a:pos x="115" y="4"/>
                </a:cxn>
                <a:cxn ang="0">
                  <a:pos x="114" y="1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9" y="1"/>
                </a:cxn>
                <a:cxn ang="0">
                  <a:pos x="109" y="1"/>
                </a:cxn>
              </a:cxnLst>
              <a:rect l="0" t="0" r="r" b="b"/>
              <a:pathLst>
                <a:path w="117" h="65">
                  <a:moveTo>
                    <a:pt x="109" y="1"/>
                  </a:moveTo>
                  <a:lnTo>
                    <a:pt x="109" y="1"/>
                  </a:lnTo>
                  <a:lnTo>
                    <a:pt x="84" y="18"/>
                  </a:lnTo>
                  <a:lnTo>
                    <a:pt x="58" y="32"/>
                  </a:lnTo>
                  <a:lnTo>
                    <a:pt x="32" y="44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2" y="55"/>
                  </a:lnTo>
                  <a:lnTo>
                    <a:pt x="0" y="57"/>
                  </a:lnTo>
                  <a:lnTo>
                    <a:pt x="0" y="61"/>
                  </a:lnTo>
                  <a:lnTo>
                    <a:pt x="2" y="65"/>
                  </a:lnTo>
                  <a:lnTo>
                    <a:pt x="4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36" y="55"/>
                  </a:lnTo>
                  <a:lnTo>
                    <a:pt x="63" y="43"/>
                  </a:lnTo>
                  <a:lnTo>
                    <a:pt x="89" y="28"/>
                  </a:lnTo>
                  <a:lnTo>
                    <a:pt x="114" y="11"/>
                  </a:lnTo>
                  <a:lnTo>
                    <a:pt x="114" y="11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5" y="4"/>
                  </a:lnTo>
                  <a:lnTo>
                    <a:pt x="114" y="1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9" y="1"/>
                  </a:lnTo>
                  <a:lnTo>
                    <a:pt x="10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91" name="Freeform 603"/>
            <p:cNvSpPr/>
            <p:nvPr/>
          </p:nvSpPr>
          <p:spPr bwMode="auto">
            <a:xfrm>
              <a:off x="4341813" y="2081213"/>
              <a:ext cx="34925" cy="12700"/>
            </a:xfrm>
            <a:custGeom>
              <a:avLst/>
              <a:gdLst/>
              <a:ahLst/>
              <a:cxnLst>
                <a:cxn ang="0">
                  <a:pos x="81" y="0"/>
                </a:cxn>
                <a:cxn ang="0">
                  <a:pos x="81" y="0"/>
                </a:cxn>
                <a:cxn ang="0">
                  <a:pos x="72" y="1"/>
                </a:cxn>
                <a:cxn ang="0">
                  <a:pos x="61" y="4"/>
                </a:cxn>
                <a:cxn ang="0">
                  <a:pos x="43" y="10"/>
                </a:cxn>
                <a:cxn ang="0">
                  <a:pos x="25" y="16"/>
                </a:cxn>
                <a:cxn ang="0">
                  <a:pos x="14" y="18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2" y="19"/>
                </a:cxn>
                <a:cxn ang="0">
                  <a:pos x="1" y="21"/>
                </a:cxn>
                <a:cxn ang="0">
                  <a:pos x="0" y="25"/>
                </a:cxn>
                <a:cxn ang="0">
                  <a:pos x="1" y="29"/>
                </a:cxn>
                <a:cxn ang="0">
                  <a:pos x="2" y="30"/>
                </a:cxn>
                <a:cxn ang="0">
                  <a:pos x="5" y="31"/>
                </a:cxn>
                <a:cxn ang="0">
                  <a:pos x="5" y="31"/>
                </a:cxn>
                <a:cxn ang="0">
                  <a:pos x="16" y="30"/>
                </a:cxn>
                <a:cxn ang="0">
                  <a:pos x="25" y="27"/>
                </a:cxn>
                <a:cxn ang="0">
                  <a:pos x="43" y="21"/>
                </a:cxn>
                <a:cxn ang="0">
                  <a:pos x="61" y="16"/>
                </a:cxn>
                <a:cxn ang="0">
                  <a:pos x="72" y="13"/>
                </a:cxn>
                <a:cxn ang="0">
                  <a:pos x="81" y="12"/>
                </a:cxn>
                <a:cxn ang="0">
                  <a:pos x="81" y="12"/>
                </a:cxn>
                <a:cxn ang="0">
                  <a:pos x="84" y="12"/>
                </a:cxn>
                <a:cxn ang="0">
                  <a:pos x="85" y="10"/>
                </a:cxn>
                <a:cxn ang="0">
                  <a:pos x="86" y="6"/>
                </a:cxn>
                <a:cxn ang="0">
                  <a:pos x="85" y="2"/>
                </a:cxn>
                <a:cxn ang="0">
                  <a:pos x="84" y="1"/>
                </a:cxn>
                <a:cxn ang="0">
                  <a:pos x="81" y="0"/>
                </a:cxn>
                <a:cxn ang="0">
                  <a:pos x="81" y="0"/>
                </a:cxn>
              </a:cxnLst>
              <a:rect l="0" t="0" r="r" b="b"/>
              <a:pathLst>
                <a:path w="86" h="31">
                  <a:moveTo>
                    <a:pt x="81" y="0"/>
                  </a:moveTo>
                  <a:lnTo>
                    <a:pt x="81" y="0"/>
                  </a:lnTo>
                  <a:lnTo>
                    <a:pt x="72" y="1"/>
                  </a:lnTo>
                  <a:lnTo>
                    <a:pt x="61" y="4"/>
                  </a:lnTo>
                  <a:lnTo>
                    <a:pt x="43" y="10"/>
                  </a:lnTo>
                  <a:lnTo>
                    <a:pt x="25" y="16"/>
                  </a:lnTo>
                  <a:lnTo>
                    <a:pt x="14" y="18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2" y="19"/>
                  </a:lnTo>
                  <a:lnTo>
                    <a:pt x="1" y="21"/>
                  </a:lnTo>
                  <a:lnTo>
                    <a:pt x="0" y="25"/>
                  </a:lnTo>
                  <a:lnTo>
                    <a:pt x="1" y="29"/>
                  </a:lnTo>
                  <a:lnTo>
                    <a:pt x="2" y="30"/>
                  </a:lnTo>
                  <a:lnTo>
                    <a:pt x="5" y="31"/>
                  </a:lnTo>
                  <a:lnTo>
                    <a:pt x="5" y="31"/>
                  </a:lnTo>
                  <a:lnTo>
                    <a:pt x="16" y="30"/>
                  </a:lnTo>
                  <a:lnTo>
                    <a:pt x="25" y="27"/>
                  </a:lnTo>
                  <a:lnTo>
                    <a:pt x="43" y="21"/>
                  </a:lnTo>
                  <a:lnTo>
                    <a:pt x="61" y="16"/>
                  </a:lnTo>
                  <a:lnTo>
                    <a:pt x="72" y="13"/>
                  </a:lnTo>
                  <a:lnTo>
                    <a:pt x="81" y="12"/>
                  </a:lnTo>
                  <a:lnTo>
                    <a:pt x="81" y="12"/>
                  </a:lnTo>
                  <a:lnTo>
                    <a:pt x="84" y="12"/>
                  </a:lnTo>
                  <a:lnTo>
                    <a:pt x="85" y="10"/>
                  </a:lnTo>
                  <a:lnTo>
                    <a:pt x="86" y="6"/>
                  </a:lnTo>
                  <a:lnTo>
                    <a:pt x="85" y="2"/>
                  </a:lnTo>
                  <a:lnTo>
                    <a:pt x="84" y="1"/>
                  </a:lnTo>
                  <a:lnTo>
                    <a:pt x="81" y="0"/>
                  </a:lnTo>
                  <a:lnTo>
                    <a:pt x="8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92" name="Freeform 604"/>
            <p:cNvSpPr/>
            <p:nvPr/>
          </p:nvSpPr>
          <p:spPr bwMode="auto">
            <a:xfrm>
              <a:off x="4381501" y="2097088"/>
              <a:ext cx="26988" cy="17463"/>
            </a:xfrm>
            <a:custGeom>
              <a:avLst/>
              <a:gdLst/>
              <a:ahLst/>
              <a:cxnLst>
                <a:cxn ang="0">
                  <a:pos x="61" y="1"/>
                </a:cxn>
                <a:cxn ang="0">
                  <a:pos x="61" y="1"/>
                </a:cxn>
                <a:cxn ang="0">
                  <a:pos x="47" y="8"/>
                </a:cxn>
                <a:cxn ang="0">
                  <a:pos x="31" y="15"/>
                </a:cxn>
                <a:cxn ang="0">
                  <a:pos x="3" y="31"/>
                </a:cxn>
                <a:cxn ang="0">
                  <a:pos x="3" y="31"/>
                </a:cxn>
                <a:cxn ang="0">
                  <a:pos x="1" y="34"/>
                </a:cxn>
                <a:cxn ang="0">
                  <a:pos x="0" y="35"/>
                </a:cxn>
                <a:cxn ang="0">
                  <a:pos x="1" y="39"/>
                </a:cxn>
                <a:cxn ang="0">
                  <a:pos x="4" y="42"/>
                </a:cxn>
                <a:cxn ang="0">
                  <a:pos x="6" y="42"/>
                </a:cxn>
                <a:cxn ang="0">
                  <a:pos x="9" y="42"/>
                </a:cxn>
                <a:cxn ang="0">
                  <a:pos x="9" y="42"/>
                </a:cxn>
                <a:cxn ang="0">
                  <a:pos x="37" y="26"/>
                </a:cxn>
                <a:cxn ang="0">
                  <a:pos x="50" y="18"/>
                </a:cxn>
                <a:cxn ang="0">
                  <a:pos x="64" y="11"/>
                </a:cxn>
                <a:cxn ang="0">
                  <a:pos x="64" y="11"/>
                </a:cxn>
                <a:cxn ang="0">
                  <a:pos x="67" y="10"/>
                </a:cxn>
                <a:cxn ang="0">
                  <a:pos x="68" y="8"/>
                </a:cxn>
                <a:cxn ang="0">
                  <a:pos x="68" y="4"/>
                </a:cxn>
                <a:cxn ang="0">
                  <a:pos x="67" y="2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1" y="1"/>
                </a:cxn>
                <a:cxn ang="0">
                  <a:pos x="61" y="1"/>
                </a:cxn>
              </a:cxnLst>
              <a:rect l="0" t="0" r="r" b="b"/>
              <a:pathLst>
                <a:path w="68" h="42">
                  <a:moveTo>
                    <a:pt x="61" y="1"/>
                  </a:moveTo>
                  <a:lnTo>
                    <a:pt x="61" y="1"/>
                  </a:lnTo>
                  <a:lnTo>
                    <a:pt x="47" y="8"/>
                  </a:lnTo>
                  <a:lnTo>
                    <a:pt x="31" y="15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" y="34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4" y="42"/>
                  </a:lnTo>
                  <a:lnTo>
                    <a:pt x="6" y="42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37" y="26"/>
                  </a:lnTo>
                  <a:lnTo>
                    <a:pt x="50" y="18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7" y="10"/>
                  </a:lnTo>
                  <a:lnTo>
                    <a:pt x="68" y="8"/>
                  </a:lnTo>
                  <a:lnTo>
                    <a:pt x="68" y="4"/>
                  </a:lnTo>
                  <a:lnTo>
                    <a:pt x="67" y="2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1" y="1"/>
                  </a:lnTo>
                  <a:lnTo>
                    <a:pt x="6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93" name="Freeform 605"/>
            <p:cNvSpPr/>
            <p:nvPr/>
          </p:nvSpPr>
          <p:spPr bwMode="auto">
            <a:xfrm>
              <a:off x="4405313" y="2112963"/>
              <a:ext cx="30163" cy="12700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70" y="0"/>
                </a:cxn>
                <a:cxn ang="0">
                  <a:pos x="61" y="1"/>
                </a:cxn>
                <a:cxn ang="0">
                  <a:pos x="53" y="5"/>
                </a:cxn>
                <a:cxn ang="0">
                  <a:pos x="38" y="12"/>
                </a:cxn>
                <a:cxn ang="0">
                  <a:pos x="23" y="18"/>
                </a:cxn>
                <a:cxn ang="0">
                  <a:pos x="15" y="21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3" y="22"/>
                </a:cxn>
                <a:cxn ang="0">
                  <a:pos x="2" y="23"/>
                </a:cxn>
                <a:cxn ang="0">
                  <a:pos x="0" y="29"/>
                </a:cxn>
                <a:cxn ang="0">
                  <a:pos x="2" y="31"/>
                </a:cxn>
                <a:cxn ang="0">
                  <a:pos x="3" y="33"/>
                </a:cxn>
                <a:cxn ang="0">
                  <a:pos x="6" y="34"/>
                </a:cxn>
                <a:cxn ang="0">
                  <a:pos x="6" y="34"/>
                </a:cxn>
                <a:cxn ang="0">
                  <a:pos x="15" y="33"/>
                </a:cxn>
                <a:cxn ang="0">
                  <a:pos x="23" y="30"/>
                </a:cxn>
                <a:cxn ang="0">
                  <a:pos x="40" y="23"/>
                </a:cxn>
                <a:cxn ang="0">
                  <a:pos x="55" y="16"/>
                </a:cxn>
                <a:cxn ang="0">
                  <a:pos x="63" y="13"/>
                </a:cxn>
                <a:cxn ang="0">
                  <a:pos x="72" y="10"/>
                </a:cxn>
                <a:cxn ang="0">
                  <a:pos x="72" y="10"/>
                </a:cxn>
                <a:cxn ang="0">
                  <a:pos x="75" y="9"/>
                </a:cxn>
                <a:cxn ang="0">
                  <a:pos x="76" y="8"/>
                </a:cxn>
                <a:cxn ang="0">
                  <a:pos x="76" y="6"/>
                </a:cxn>
                <a:cxn ang="0">
                  <a:pos x="76" y="4"/>
                </a:cxn>
                <a:cxn ang="0">
                  <a:pos x="74" y="0"/>
                </a:cxn>
                <a:cxn ang="0">
                  <a:pos x="71" y="0"/>
                </a:cxn>
                <a:cxn ang="0">
                  <a:pos x="70" y="0"/>
                </a:cxn>
                <a:cxn ang="0">
                  <a:pos x="70" y="0"/>
                </a:cxn>
              </a:cxnLst>
              <a:rect l="0" t="0" r="r" b="b"/>
              <a:pathLst>
                <a:path w="76" h="34">
                  <a:moveTo>
                    <a:pt x="70" y="0"/>
                  </a:moveTo>
                  <a:lnTo>
                    <a:pt x="70" y="0"/>
                  </a:lnTo>
                  <a:lnTo>
                    <a:pt x="61" y="1"/>
                  </a:lnTo>
                  <a:lnTo>
                    <a:pt x="53" y="5"/>
                  </a:lnTo>
                  <a:lnTo>
                    <a:pt x="38" y="12"/>
                  </a:lnTo>
                  <a:lnTo>
                    <a:pt x="23" y="18"/>
                  </a:lnTo>
                  <a:lnTo>
                    <a:pt x="15" y="21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0" y="29"/>
                  </a:lnTo>
                  <a:lnTo>
                    <a:pt x="2" y="31"/>
                  </a:lnTo>
                  <a:lnTo>
                    <a:pt x="3" y="33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15" y="33"/>
                  </a:lnTo>
                  <a:lnTo>
                    <a:pt x="23" y="30"/>
                  </a:lnTo>
                  <a:lnTo>
                    <a:pt x="40" y="23"/>
                  </a:lnTo>
                  <a:lnTo>
                    <a:pt x="55" y="16"/>
                  </a:lnTo>
                  <a:lnTo>
                    <a:pt x="63" y="13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5" y="9"/>
                  </a:lnTo>
                  <a:lnTo>
                    <a:pt x="76" y="8"/>
                  </a:lnTo>
                  <a:lnTo>
                    <a:pt x="76" y="6"/>
                  </a:lnTo>
                  <a:lnTo>
                    <a:pt x="76" y="4"/>
                  </a:lnTo>
                  <a:lnTo>
                    <a:pt x="74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94" name="Freeform 606"/>
            <p:cNvSpPr/>
            <p:nvPr/>
          </p:nvSpPr>
          <p:spPr bwMode="auto">
            <a:xfrm>
              <a:off x="4440238" y="2130425"/>
              <a:ext cx="31750" cy="14288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2" y="0"/>
                </a:cxn>
                <a:cxn ang="0">
                  <a:pos x="55" y="4"/>
                </a:cxn>
                <a:cxn ang="0">
                  <a:pos x="38" y="9"/>
                </a:cxn>
                <a:cxn ang="0">
                  <a:pos x="4" y="22"/>
                </a:cxn>
                <a:cxn ang="0">
                  <a:pos x="4" y="22"/>
                </a:cxn>
                <a:cxn ang="0">
                  <a:pos x="1" y="23"/>
                </a:cxn>
                <a:cxn ang="0">
                  <a:pos x="0" y="25"/>
                </a:cxn>
                <a:cxn ang="0">
                  <a:pos x="0" y="30"/>
                </a:cxn>
                <a:cxn ang="0">
                  <a:pos x="1" y="31"/>
                </a:cxn>
                <a:cxn ang="0">
                  <a:pos x="3" y="32"/>
                </a:cxn>
                <a:cxn ang="0">
                  <a:pos x="4" y="34"/>
                </a:cxn>
                <a:cxn ang="0">
                  <a:pos x="7" y="32"/>
                </a:cxn>
                <a:cxn ang="0">
                  <a:pos x="7" y="32"/>
                </a:cxn>
                <a:cxn ang="0">
                  <a:pos x="41" y="21"/>
                </a:cxn>
                <a:cxn ang="0">
                  <a:pos x="58" y="14"/>
                </a:cxn>
                <a:cxn ang="0">
                  <a:pos x="76" y="10"/>
                </a:cxn>
                <a:cxn ang="0">
                  <a:pos x="76" y="10"/>
                </a:cxn>
                <a:cxn ang="0">
                  <a:pos x="77" y="9"/>
                </a:cxn>
                <a:cxn ang="0">
                  <a:pos x="79" y="8"/>
                </a:cxn>
                <a:cxn ang="0">
                  <a:pos x="80" y="6"/>
                </a:cxn>
                <a:cxn ang="0">
                  <a:pos x="80" y="4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2" y="0"/>
                </a:cxn>
                <a:cxn ang="0">
                  <a:pos x="72" y="0"/>
                </a:cxn>
              </a:cxnLst>
              <a:rect l="0" t="0" r="r" b="b"/>
              <a:pathLst>
                <a:path w="80" h="34">
                  <a:moveTo>
                    <a:pt x="72" y="0"/>
                  </a:moveTo>
                  <a:lnTo>
                    <a:pt x="72" y="0"/>
                  </a:lnTo>
                  <a:lnTo>
                    <a:pt x="55" y="4"/>
                  </a:lnTo>
                  <a:lnTo>
                    <a:pt x="38" y="9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1" y="23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1" y="31"/>
                  </a:lnTo>
                  <a:lnTo>
                    <a:pt x="3" y="32"/>
                  </a:lnTo>
                  <a:lnTo>
                    <a:pt x="4" y="34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41" y="21"/>
                  </a:lnTo>
                  <a:lnTo>
                    <a:pt x="58" y="14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77" y="9"/>
                  </a:lnTo>
                  <a:lnTo>
                    <a:pt x="79" y="8"/>
                  </a:lnTo>
                  <a:lnTo>
                    <a:pt x="80" y="6"/>
                  </a:lnTo>
                  <a:lnTo>
                    <a:pt x="80" y="4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96" name="Freeform 608"/>
            <p:cNvSpPr/>
            <p:nvPr/>
          </p:nvSpPr>
          <p:spPr bwMode="auto">
            <a:xfrm>
              <a:off x="4465638" y="2152650"/>
              <a:ext cx="31750" cy="11113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3" y="0"/>
                </a:cxn>
                <a:cxn ang="0">
                  <a:pos x="56" y="7"/>
                </a:cxn>
                <a:cxn ang="0">
                  <a:pos x="41" y="13"/>
                </a:cxn>
                <a:cxn ang="0">
                  <a:pos x="24" y="17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4" y="20"/>
                </a:cxn>
                <a:cxn ang="0">
                  <a:pos x="1" y="21"/>
                </a:cxn>
                <a:cxn ang="0">
                  <a:pos x="0" y="25"/>
                </a:cxn>
                <a:cxn ang="0">
                  <a:pos x="1" y="29"/>
                </a:cxn>
                <a:cxn ang="0">
                  <a:pos x="4" y="30"/>
                </a:cxn>
                <a:cxn ang="0">
                  <a:pos x="7" y="30"/>
                </a:cxn>
                <a:cxn ang="0">
                  <a:pos x="7" y="30"/>
                </a:cxn>
                <a:cxn ang="0">
                  <a:pos x="24" y="29"/>
                </a:cxn>
                <a:cxn ang="0">
                  <a:pos x="42" y="24"/>
                </a:cxn>
                <a:cxn ang="0">
                  <a:pos x="59" y="18"/>
                </a:cxn>
                <a:cxn ang="0">
                  <a:pos x="76" y="12"/>
                </a:cxn>
                <a:cxn ang="0">
                  <a:pos x="76" y="12"/>
                </a:cxn>
                <a:cxn ang="0">
                  <a:pos x="79" y="10"/>
                </a:cxn>
                <a:cxn ang="0">
                  <a:pos x="80" y="8"/>
                </a:cxn>
                <a:cxn ang="0">
                  <a:pos x="80" y="4"/>
                </a:cxn>
                <a:cxn ang="0">
                  <a:pos x="79" y="3"/>
                </a:cxn>
                <a:cxn ang="0">
                  <a:pos x="77" y="0"/>
                </a:cxn>
                <a:cxn ang="0">
                  <a:pos x="76" y="0"/>
                </a:cxn>
                <a:cxn ang="0">
                  <a:pos x="73" y="0"/>
                </a:cxn>
                <a:cxn ang="0">
                  <a:pos x="73" y="0"/>
                </a:cxn>
              </a:cxnLst>
              <a:rect l="0" t="0" r="r" b="b"/>
              <a:pathLst>
                <a:path w="80" h="30">
                  <a:moveTo>
                    <a:pt x="73" y="0"/>
                  </a:moveTo>
                  <a:lnTo>
                    <a:pt x="73" y="0"/>
                  </a:lnTo>
                  <a:lnTo>
                    <a:pt x="56" y="7"/>
                  </a:lnTo>
                  <a:lnTo>
                    <a:pt x="41" y="13"/>
                  </a:lnTo>
                  <a:lnTo>
                    <a:pt x="24" y="17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4" y="20"/>
                  </a:lnTo>
                  <a:lnTo>
                    <a:pt x="1" y="21"/>
                  </a:lnTo>
                  <a:lnTo>
                    <a:pt x="0" y="25"/>
                  </a:lnTo>
                  <a:lnTo>
                    <a:pt x="1" y="29"/>
                  </a:lnTo>
                  <a:lnTo>
                    <a:pt x="4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24" y="29"/>
                  </a:lnTo>
                  <a:lnTo>
                    <a:pt x="42" y="24"/>
                  </a:lnTo>
                  <a:lnTo>
                    <a:pt x="59" y="18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9" y="10"/>
                  </a:lnTo>
                  <a:lnTo>
                    <a:pt x="80" y="8"/>
                  </a:lnTo>
                  <a:lnTo>
                    <a:pt x="80" y="4"/>
                  </a:lnTo>
                  <a:lnTo>
                    <a:pt x="79" y="3"/>
                  </a:lnTo>
                  <a:lnTo>
                    <a:pt x="77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97" name="Freeform 609"/>
            <p:cNvSpPr/>
            <p:nvPr/>
          </p:nvSpPr>
          <p:spPr bwMode="auto">
            <a:xfrm>
              <a:off x="4491038" y="2170113"/>
              <a:ext cx="34925" cy="12700"/>
            </a:xfrm>
            <a:custGeom>
              <a:avLst/>
              <a:gdLst/>
              <a:ahLst/>
              <a:cxnLst>
                <a:cxn ang="0">
                  <a:pos x="83" y="0"/>
                </a:cxn>
                <a:cxn ang="0">
                  <a:pos x="83" y="0"/>
                </a:cxn>
                <a:cxn ang="0">
                  <a:pos x="68" y="4"/>
                </a:cxn>
                <a:cxn ang="0">
                  <a:pos x="60" y="5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30" y="17"/>
                </a:cxn>
                <a:cxn ang="0">
                  <a:pos x="18" y="21"/>
                </a:cxn>
                <a:cxn ang="0">
                  <a:pos x="5" y="23"/>
                </a:cxn>
                <a:cxn ang="0">
                  <a:pos x="5" y="23"/>
                </a:cxn>
                <a:cxn ang="0">
                  <a:pos x="2" y="23"/>
                </a:cxn>
                <a:cxn ang="0">
                  <a:pos x="1" y="25"/>
                </a:cxn>
                <a:cxn ang="0">
                  <a:pos x="0" y="29"/>
                </a:cxn>
                <a:cxn ang="0">
                  <a:pos x="1" y="32"/>
                </a:cxn>
                <a:cxn ang="0">
                  <a:pos x="2" y="34"/>
                </a:cxn>
                <a:cxn ang="0">
                  <a:pos x="5" y="34"/>
                </a:cxn>
                <a:cxn ang="0">
                  <a:pos x="5" y="34"/>
                </a:cxn>
                <a:cxn ang="0">
                  <a:pos x="15" y="32"/>
                </a:cxn>
                <a:cxn ang="0">
                  <a:pos x="24" y="31"/>
                </a:cxn>
                <a:cxn ang="0">
                  <a:pos x="44" y="25"/>
                </a:cxn>
                <a:cxn ang="0">
                  <a:pos x="44" y="25"/>
                </a:cxn>
                <a:cxn ang="0">
                  <a:pos x="65" y="17"/>
                </a:cxn>
                <a:cxn ang="0">
                  <a:pos x="86" y="12"/>
                </a:cxn>
                <a:cxn ang="0">
                  <a:pos x="86" y="12"/>
                </a:cxn>
                <a:cxn ang="0">
                  <a:pos x="89" y="10"/>
                </a:cxn>
                <a:cxn ang="0">
                  <a:pos x="90" y="9"/>
                </a:cxn>
                <a:cxn ang="0">
                  <a:pos x="90" y="5"/>
                </a:cxn>
                <a:cxn ang="0">
                  <a:pos x="89" y="1"/>
                </a:cxn>
                <a:cxn ang="0">
                  <a:pos x="86" y="0"/>
                </a:cxn>
                <a:cxn ang="0">
                  <a:pos x="83" y="0"/>
                </a:cxn>
                <a:cxn ang="0">
                  <a:pos x="83" y="0"/>
                </a:cxn>
              </a:cxnLst>
              <a:rect l="0" t="0" r="r" b="b"/>
              <a:pathLst>
                <a:path w="90" h="34">
                  <a:moveTo>
                    <a:pt x="83" y="0"/>
                  </a:moveTo>
                  <a:lnTo>
                    <a:pt x="83" y="0"/>
                  </a:lnTo>
                  <a:lnTo>
                    <a:pt x="68" y="4"/>
                  </a:lnTo>
                  <a:lnTo>
                    <a:pt x="60" y="5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30" y="17"/>
                  </a:lnTo>
                  <a:lnTo>
                    <a:pt x="18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2" y="23"/>
                  </a:lnTo>
                  <a:lnTo>
                    <a:pt x="1" y="25"/>
                  </a:lnTo>
                  <a:lnTo>
                    <a:pt x="0" y="29"/>
                  </a:lnTo>
                  <a:lnTo>
                    <a:pt x="1" y="32"/>
                  </a:lnTo>
                  <a:lnTo>
                    <a:pt x="2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32"/>
                  </a:lnTo>
                  <a:lnTo>
                    <a:pt x="24" y="31"/>
                  </a:lnTo>
                  <a:lnTo>
                    <a:pt x="44" y="25"/>
                  </a:lnTo>
                  <a:lnTo>
                    <a:pt x="44" y="25"/>
                  </a:lnTo>
                  <a:lnTo>
                    <a:pt x="65" y="17"/>
                  </a:lnTo>
                  <a:lnTo>
                    <a:pt x="86" y="12"/>
                  </a:lnTo>
                  <a:lnTo>
                    <a:pt x="86" y="12"/>
                  </a:lnTo>
                  <a:lnTo>
                    <a:pt x="89" y="10"/>
                  </a:lnTo>
                  <a:lnTo>
                    <a:pt x="90" y="9"/>
                  </a:lnTo>
                  <a:lnTo>
                    <a:pt x="90" y="5"/>
                  </a:lnTo>
                  <a:lnTo>
                    <a:pt x="89" y="1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98" name="Freeform 610"/>
            <p:cNvSpPr/>
            <p:nvPr/>
          </p:nvSpPr>
          <p:spPr bwMode="auto">
            <a:xfrm>
              <a:off x="4510088" y="2185988"/>
              <a:ext cx="38100" cy="11113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88" y="0"/>
                </a:cxn>
                <a:cxn ang="0">
                  <a:pos x="46" y="9"/>
                </a:cxn>
                <a:cxn ang="0">
                  <a:pos x="46" y="9"/>
                </a:cxn>
                <a:cxn ang="0">
                  <a:pos x="26" y="13"/>
                </a:cxn>
                <a:cxn ang="0">
                  <a:pos x="16" y="13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4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0" y="15"/>
                </a:cxn>
                <a:cxn ang="0">
                  <a:pos x="0" y="19"/>
                </a:cxn>
                <a:cxn ang="0">
                  <a:pos x="2" y="21"/>
                </a:cxn>
                <a:cxn ang="0">
                  <a:pos x="4" y="22"/>
                </a:cxn>
                <a:cxn ang="0">
                  <a:pos x="4" y="22"/>
                </a:cxn>
                <a:cxn ang="0">
                  <a:pos x="12" y="24"/>
                </a:cxn>
                <a:cxn ang="0">
                  <a:pos x="20" y="24"/>
                </a:cxn>
                <a:cxn ang="0">
                  <a:pos x="36" y="23"/>
                </a:cxn>
                <a:cxn ang="0">
                  <a:pos x="36" y="23"/>
                </a:cxn>
                <a:cxn ang="0">
                  <a:pos x="50" y="21"/>
                </a:cxn>
                <a:cxn ang="0">
                  <a:pos x="63" y="18"/>
                </a:cxn>
                <a:cxn ang="0">
                  <a:pos x="91" y="11"/>
                </a:cxn>
                <a:cxn ang="0">
                  <a:pos x="91" y="11"/>
                </a:cxn>
                <a:cxn ang="0">
                  <a:pos x="93" y="10"/>
                </a:cxn>
                <a:cxn ang="0">
                  <a:pos x="95" y="9"/>
                </a:cxn>
                <a:cxn ang="0">
                  <a:pos x="95" y="6"/>
                </a:cxn>
                <a:cxn ang="0">
                  <a:pos x="95" y="5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88" y="0"/>
                </a:cxn>
                <a:cxn ang="0">
                  <a:pos x="88" y="0"/>
                </a:cxn>
              </a:cxnLst>
              <a:rect l="0" t="0" r="r" b="b"/>
              <a:pathLst>
                <a:path w="95" h="24">
                  <a:moveTo>
                    <a:pt x="88" y="0"/>
                  </a:moveTo>
                  <a:lnTo>
                    <a:pt x="88" y="0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26" y="13"/>
                  </a:lnTo>
                  <a:lnTo>
                    <a:pt x="16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2" y="13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2" y="21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12" y="24"/>
                  </a:lnTo>
                  <a:lnTo>
                    <a:pt x="20" y="24"/>
                  </a:lnTo>
                  <a:lnTo>
                    <a:pt x="36" y="23"/>
                  </a:lnTo>
                  <a:lnTo>
                    <a:pt x="36" y="23"/>
                  </a:lnTo>
                  <a:lnTo>
                    <a:pt x="50" y="21"/>
                  </a:lnTo>
                  <a:lnTo>
                    <a:pt x="63" y="18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3" y="10"/>
                  </a:lnTo>
                  <a:lnTo>
                    <a:pt x="95" y="9"/>
                  </a:lnTo>
                  <a:lnTo>
                    <a:pt x="95" y="6"/>
                  </a:lnTo>
                  <a:lnTo>
                    <a:pt x="95" y="5"/>
                  </a:lnTo>
                  <a:lnTo>
                    <a:pt x="92" y="1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899" name="Freeform 611"/>
            <p:cNvSpPr/>
            <p:nvPr/>
          </p:nvSpPr>
          <p:spPr bwMode="auto">
            <a:xfrm>
              <a:off x="4165601" y="2630488"/>
              <a:ext cx="28575" cy="49213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65" y="0"/>
                </a:cxn>
                <a:cxn ang="0">
                  <a:pos x="60" y="1"/>
                </a:cxn>
                <a:cxn ang="0">
                  <a:pos x="55" y="5"/>
                </a:cxn>
                <a:cxn ang="0">
                  <a:pos x="49" y="9"/>
                </a:cxn>
                <a:cxn ang="0">
                  <a:pos x="46" y="14"/>
                </a:cxn>
                <a:cxn ang="0">
                  <a:pos x="39" y="26"/>
                </a:cxn>
                <a:cxn ang="0">
                  <a:pos x="34" y="37"/>
                </a:cxn>
                <a:cxn ang="0">
                  <a:pos x="34" y="37"/>
                </a:cxn>
                <a:cxn ang="0">
                  <a:pos x="25" y="56"/>
                </a:cxn>
                <a:cxn ang="0">
                  <a:pos x="14" y="75"/>
                </a:cxn>
                <a:cxn ang="0">
                  <a:pos x="6" y="93"/>
                </a:cxn>
                <a:cxn ang="0">
                  <a:pos x="2" y="103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1" y="119"/>
                </a:cxn>
                <a:cxn ang="0">
                  <a:pos x="5" y="120"/>
                </a:cxn>
                <a:cxn ang="0">
                  <a:pos x="6" y="122"/>
                </a:cxn>
                <a:cxn ang="0">
                  <a:pos x="9" y="120"/>
                </a:cxn>
                <a:cxn ang="0">
                  <a:pos x="10" y="119"/>
                </a:cxn>
                <a:cxn ang="0">
                  <a:pos x="12" y="116"/>
                </a:cxn>
                <a:cxn ang="0">
                  <a:pos x="12" y="116"/>
                </a:cxn>
                <a:cxn ang="0">
                  <a:pos x="15" y="101"/>
                </a:cxn>
                <a:cxn ang="0">
                  <a:pos x="22" y="85"/>
                </a:cxn>
                <a:cxn ang="0">
                  <a:pos x="30" y="69"/>
                </a:cxn>
                <a:cxn ang="0">
                  <a:pos x="38" y="55"/>
                </a:cxn>
                <a:cxn ang="0">
                  <a:pos x="38" y="55"/>
                </a:cxn>
                <a:cxn ang="0">
                  <a:pos x="43" y="43"/>
                </a:cxn>
                <a:cxn ang="0">
                  <a:pos x="49" y="30"/>
                </a:cxn>
                <a:cxn ang="0">
                  <a:pos x="53" y="24"/>
                </a:cxn>
                <a:cxn ang="0">
                  <a:pos x="57" y="17"/>
                </a:cxn>
                <a:cxn ang="0">
                  <a:pos x="63" y="13"/>
                </a:cxn>
                <a:cxn ang="0">
                  <a:pos x="68" y="11"/>
                </a:cxn>
                <a:cxn ang="0">
                  <a:pos x="68" y="11"/>
                </a:cxn>
                <a:cxn ang="0">
                  <a:pos x="70" y="9"/>
                </a:cxn>
                <a:cxn ang="0">
                  <a:pos x="72" y="8"/>
                </a:cxn>
                <a:cxn ang="0">
                  <a:pos x="72" y="4"/>
                </a:cxn>
                <a:cxn ang="0">
                  <a:pos x="69" y="0"/>
                </a:cxn>
                <a:cxn ang="0">
                  <a:pos x="68" y="0"/>
                </a:cxn>
                <a:cxn ang="0">
                  <a:pos x="65" y="0"/>
                </a:cxn>
                <a:cxn ang="0">
                  <a:pos x="65" y="0"/>
                </a:cxn>
              </a:cxnLst>
              <a:rect l="0" t="0" r="r" b="b"/>
              <a:pathLst>
                <a:path w="72" h="122">
                  <a:moveTo>
                    <a:pt x="65" y="0"/>
                  </a:moveTo>
                  <a:lnTo>
                    <a:pt x="65" y="0"/>
                  </a:lnTo>
                  <a:lnTo>
                    <a:pt x="60" y="1"/>
                  </a:lnTo>
                  <a:lnTo>
                    <a:pt x="55" y="5"/>
                  </a:lnTo>
                  <a:lnTo>
                    <a:pt x="49" y="9"/>
                  </a:lnTo>
                  <a:lnTo>
                    <a:pt x="46" y="14"/>
                  </a:lnTo>
                  <a:lnTo>
                    <a:pt x="39" y="26"/>
                  </a:lnTo>
                  <a:lnTo>
                    <a:pt x="34" y="37"/>
                  </a:lnTo>
                  <a:lnTo>
                    <a:pt x="34" y="37"/>
                  </a:lnTo>
                  <a:lnTo>
                    <a:pt x="25" y="56"/>
                  </a:lnTo>
                  <a:lnTo>
                    <a:pt x="14" y="75"/>
                  </a:lnTo>
                  <a:lnTo>
                    <a:pt x="6" y="93"/>
                  </a:lnTo>
                  <a:lnTo>
                    <a:pt x="2" y="103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1" y="119"/>
                  </a:lnTo>
                  <a:lnTo>
                    <a:pt x="5" y="120"/>
                  </a:lnTo>
                  <a:lnTo>
                    <a:pt x="6" y="122"/>
                  </a:lnTo>
                  <a:lnTo>
                    <a:pt x="9" y="120"/>
                  </a:lnTo>
                  <a:lnTo>
                    <a:pt x="10" y="119"/>
                  </a:lnTo>
                  <a:lnTo>
                    <a:pt x="12" y="116"/>
                  </a:lnTo>
                  <a:lnTo>
                    <a:pt x="12" y="116"/>
                  </a:lnTo>
                  <a:lnTo>
                    <a:pt x="15" y="101"/>
                  </a:lnTo>
                  <a:lnTo>
                    <a:pt x="22" y="85"/>
                  </a:lnTo>
                  <a:lnTo>
                    <a:pt x="30" y="69"/>
                  </a:lnTo>
                  <a:lnTo>
                    <a:pt x="38" y="55"/>
                  </a:lnTo>
                  <a:lnTo>
                    <a:pt x="38" y="55"/>
                  </a:lnTo>
                  <a:lnTo>
                    <a:pt x="43" y="43"/>
                  </a:lnTo>
                  <a:lnTo>
                    <a:pt x="49" y="30"/>
                  </a:lnTo>
                  <a:lnTo>
                    <a:pt x="53" y="24"/>
                  </a:lnTo>
                  <a:lnTo>
                    <a:pt x="57" y="17"/>
                  </a:lnTo>
                  <a:lnTo>
                    <a:pt x="63" y="13"/>
                  </a:lnTo>
                  <a:lnTo>
                    <a:pt x="68" y="11"/>
                  </a:lnTo>
                  <a:lnTo>
                    <a:pt x="68" y="11"/>
                  </a:lnTo>
                  <a:lnTo>
                    <a:pt x="70" y="9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00" name="Freeform 612"/>
            <p:cNvSpPr/>
            <p:nvPr/>
          </p:nvSpPr>
          <p:spPr bwMode="auto">
            <a:xfrm>
              <a:off x="4208463" y="2643188"/>
              <a:ext cx="23813" cy="36513"/>
            </a:xfrm>
            <a:custGeom>
              <a:avLst/>
              <a:gdLst/>
              <a:ahLst/>
              <a:cxnLst>
                <a:cxn ang="0">
                  <a:pos x="52" y="0"/>
                </a:cxn>
                <a:cxn ang="0">
                  <a:pos x="52" y="0"/>
                </a:cxn>
                <a:cxn ang="0">
                  <a:pos x="42" y="8"/>
                </a:cxn>
                <a:cxn ang="0">
                  <a:pos x="33" y="18"/>
                </a:cxn>
                <a:cxn ang="0">
                  <a:pos x="26" y="29"/>
                </a:cxn>
                <a:cxn ang="0">
                  <a:pos x="21" y="39"/>
                </a:cxn>
                <a:cxn ang="0">
                  <a:pos x="12" y="64"/>
                </a:cxn>
                <a:cxn ang="0">
                  <a:pos x="7" y="76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9"/>
                </a:cxn>
                <a:cxn ang="0">
                  <a:pos x="0" y="90"/>
                </a:cxn>
                <a:cxn ang="0">
                  <a:pos x="3" y="94"/>
                </a:cxn>
                <a:cxn ang="0">
                  <a:pos x="7" y="94"/>
                </a:cxn>
                <a:cxn ang="0">
                  <a:pos x="9" y="94"/>
                </a:cxn>
                <a:cxn ang="0">
                  <a:pos x="10" y="92"/>
                </a:cxn>
                <a:cxn ang="0">
                  <a:pos x="10" y="92"/>
                </a:cxn>
                <a:cxn ang="0">
                  <a:pos x="16" y="81"/>
                </a:cxn>
                <a:cxn ang="0">
                  <a:pos x="20" y="71"/>
                </a:cxn>
                <a:cxn ang="0">
                  <a:pos x="29" y="49"/>
                </a:cxn>
                <a:cxn ang="0">
                  <a:pos x="34" y="37"/>
                </a:cxn>
                <a:cxn ang="0">
                  <a:pos x="41" y="26"/>
                </a:cxn>
                <a:cxn ang="0">
                  <a:pos x="48" y="18"/>
                </a:cxn>
                <a:cxn ang="0">
                  <a:pos x="58" y="11"/>
                </a:cxn>
                <a:cxn ang="0">
                  <a:pos x="58" y="11"/>
                </a:cxn>
                <a:cxn ang="0">
                  <a:pos x="59" y="9"/>
                </a:cxn>
                <a:cxn ang="0">
                  <a:pos x="60" y="7"/>
                </a:cxn>
                <a:cxn ang="0">
                  <a:pos x="59" y="3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2" y="0"/>
                </a:cxn>
              </a:cxnLst>
              <a:rect l="0" t="0" r="r" b="b"/>
              <a:pathLst>
                <a:path w="60" h="94">
                  <a:moveTo>
                    <a:pt x="52" y="0"/>
                  </a:moveTo>
                  <a:lnTo>
                    <a:pt x="52" y="0"/>
                  </a:lnTo>
                  <a:lnTo>
                    <a:pt x="42" y="8"/>
                  </a:lnTo>
                  <a:lnTo>
                    <a:pt x="33" y="18"/>
                  </a:lnTo>
                  <a:lnTo>
                    <a:pt x="26" y="29"/>
                  </a:lnTo>
                  <a:lnTo>
                    <a:pt x="21" y="39"/>
                  </a:lnTo>
                  <a:lnTo>
                    <a:pt x="12" y="64"/>
                  </a:lnTo>
                  <a:lnTo>
                    <a:pt x="7" y="7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0" y="90"/>
                  </a:lnTo>
                  <a:lnTo>
                    <a:pt x="3" y="94"/>
                  </a:lnTo>
                  <a:lnTo>
                    <a:pt x="7" y="94"/>
                  </a:lnTo>
                  <a:lnTo>
                    <a:pt x="9" y="94"/>
                  </a:lnTo>
                  <a:lnTo>
                    <a:pt x="10" y="92"/>
                  </a:lnTo>
                  <a:lnTo>
                    <a:pt x="10" y="92"/>
                  </a:lnTo>
                  <a:lnTo>
                    <a:pt x="16" y="81"/>
                  </a:lnTo>
                  <a:lnTo>
                    <a:pt x="20" y="71"/>
                  </a:lnTo>
                  <a:lnTo>
                    <a:pt x="29" y="49"/>
                  </a:lnTo>
                  <a:lnTo>
                    <a:pt x="34" y="37"/>
                  </a:lnTo>
                  <a:lnTo>
                    <a:pt x="41" y="26"/>
                  </a:lnTo>
                  <a:lnTo>
                    <a:pt x="48" y="18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9" y="9"/>
                  </a:lnTo>
                  <a:lnTo>
                    <a:pt x="60" y="7"/>
                  </a:lnTo>
                  <a:lnTo>
                    <a:pt x="59" y="3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01" name="Freeform 613"/>
            <p:cNvSpPr/>
            <p:nvPr/>
          </p:nvSpPr>
          <p:spPr bwMode="auto">
            <a:xfrm>
              <a:off x="4244976" y="2641600"/>
              <a:ext cx="23813" cy="36513"/>
            </a:xfrm>
            <a:custGeom>
              <a:avLst/>
              <a:gdLst/>
              <a:ahLst/>
              <a:cxnLst>
                <a:cxn ang="0">
                  <a:pos x="49" y="2"/>
                </a:cxn>
                <a:cxn ang="0">
                  <a:pos x="49" y="2"/>
                </a:cxn>
                <a:cxn ang="0">
                  <a:pos x="41" y="11"/>
                </a:cxn>
                <a:cxn ang="0">
                  <a:pos x="34" y="21"/>
                </a:cxn>
                <a:cxn ang="0">
                  <a:pos x="25" y="42"/>
                </a:cxn>
                <a:cxn ang="0">
                  <a:pos x="16" y="63"/>
                </a:cxn>
                <a:cxn ang="0">
                  <a:pos x="9" y="72"/>
                </a:cxn>
                <a:cxn ang="0">
                  <a:pos x="3" y="81"/>
                </a:cxn>
                <a:cxn ang="0">
                  <a:pos x="3" y="81"/>
                </a:cxn>
                <a:cxn ang="0">
                  <a:pos x="2" y="84"/>
                </a:cxn>
                <a:cxn ang="0">
                  <a:pos x="0" y="87"/>
                </a:cxn>
                <a:cxn ang="0">
                  <a:pos x="3" y="89"/>
                </a:cxn>
                <a:cxn ang="0">
                  <a:pos x="7" y="92"/>
                </a:cxn>
                <a:cxn ang="0">
                  <a:pos x="8" y="92"/>
                </a:cxn>
                <a:cxn ang="0">
                  <a:pos x="11" y="89"/>
                </a:cxn>
                <a:cxn ang="0">
                  <a:pos x="11" y="89"/>
                </a:cxn>
                <a:cxn ang="0">
                  <a:pos x="17" y="80"/>
                </a:cxn>
                <a:cxn ang="0">
                  <a:pos x="24" y="71"/>
                </a:cxn>
                <a:cxn ang="0">
                  <a:pos x="33" y="50"/>
                </a:cxn>
                <a:cxn ang="0">
                  <a:pos x="43" y="29"/>
                </a:cxn>
                <a:cxn ang="0">
                  <a:pos x="49" y="19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8" y="8"/>
                </a:cxn>
                <a:cxn ang="0">
                  <a:pos x="58" y="5"/>
                </a:cxn>
                <a:cxn ang="0">
                  <a:pos x="56" y="2"/>
                </a:cxn>
                <a:cxn ang="0">
                  <a:pos x="53" y="0"/>
                </a:cxn>
                <a:cxn ang="0">
                  <a:pos x="50" y="0"/>
                </a:cxn>
                <a:cxn ang="0">
                  <a:pos x="49" y="2"/>
                </a:cxn>
                <a:cxn ang="0">
                  <a:pos x="49" y="2"/>
                </a:cxn>
              </a:cxnLst>
              <a:rect l="0" t="0" r="r" b="b"/>
              <a:pathLst>
                <a:path w="58" h="92">
                  <a:moveTo>
                    <a:pt x="49" y="2"/>
                  </a:moveTo>
                  <a:lnTo>
                    <a:pt x="49" y="2"/>
                  </a:lnTo>
                  <a:lnTo>
                    <a:pt x="41" y="11"/>
                  </a:lnTo>
                  <a:lnTo>
                    <a:pt x="34" y="21"/>
                  </a:lnTo>
                  <a:lnTo>
                    <a:pt x="25" y="42"/>
                  </a:lnTo>
                  <a:lnTo>
                    <a:pt x="16" y="63"/>
                  </a:lnTo>
                  <a:lnTo>
                    <a:pt x="9" y="72"/>
                  </a:lnTo>
                  <a:lnTo>
                    <a:pt x="3" y="81"/>
                  </a:lnTo>
                  <a:lnTo>
                    <a:pt x="3" y="81"/>
                  </a:lnTo>
                  <a:lnTo>
                    <a:pt x="2" y="84"/>
                  </a:lnTo>
                  <a:lnTo>
                    <a:pt x="0" y="87"/>
                  </a:lnTo>
                  <a:lnTo>
                    <a:pt x="3" y="89"/>
                  </a:lnTo>
                  <a:lnTo>
                    <a:pt x="7" y="92"/>
                  </a:lnTo>
                  <a:lnTo>
                    <a:pt x="8" y="92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7" y="80"/>
                  </a:lnTo>
                  <a:lnTo>
                    <a:pt x="24" y="71"/>
                  </a:lnTo>
                  <a:lnTo>
                    <a:pt x="33" y="50"/>
                  </a:lnTo>
                  <a:lnTo>
                    <a:pt x="43" y="29"/>
                  </a:lnTo>
                  <a:lnTo>
                    <a:pt x="49" y="19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8" y="8"/>
                  </a:lnTo>
                  <a:lnTo>
                    <a:pt x="58" y="5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0" y="0"/>
                  </a:lnTo>
                  <a:lnTo>
                    <a:pt x="49" y="2"/>
                  </a:lnTo>
                  <a:lnTo>
                    <a:pt x="4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02" name="Freeform 614"/>
            <p:cNvSpPr/>
            <p:nvPr/>
          </p:nvSpPr>
          <p:spPr bwMode="auto">
            <a:xfrm>
              <a:off x="4287838" y="2641600"/>
              <a:ext cx="26988" cy="33338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44" y="19"/>
                </a:cxn>
                <a:cxn ang="0">
                  <a:pos x="28" y="37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2" y="81"/>
                </a:cxn>
                <a:cxn ang="0">
                  <a:pos x="3" y="83"/>
                </a:cxn>
                <a:cxn ang="0">
                  <a:pos x="7" y="84"/>
                </a:cxn>
                <a:cxn ang="0">
                  <a:pos x="10" y="83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37" y="45"/>
                </a:cxn>
                <a:cxn ang="0">
                  <a:pos x="51" y="26"/>
                </a:cxn>
                <a:cxn ang="0">
                  <a:pos x="67" y="9"/>
                </a:cxn>
                <a:cxn ang="0">
                  <a:pos x="67" y="9"/>
                </a:cxn>
                <a:cxn ang="0">
                  <a:pos x="68" y="8"/>
                </a:cxn>
                <a:cxn ang="0">
                  <a:pos x="68" y="5"/>
                </a:cxn>
                <a:cxn ang="0">
                  <a:pos x="67" y="2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8" h="84">
                  <a:moveTo>
                    <a:pt x="59" y="2"/>
                  </a:moveTo>
                  <a:lnTo>
                    <a:pt x="59" y="2"/>
                  </a:lnTo>
                  <a:lnTo>
                    <a:pt x="44" y="19"/>
                  </a:lnTo>
                  <a:lnTo>
                    <a:pt x="28" y="37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2" y="81"/>
                  </a:lnTo>
                  <a:lnTo>
                    <a:pt x="3" y="83"/>
                  </a:lnTo>
                  <a:lnTo>
                    <a:pt x="7" y="84"/>
                  </a:lnTo>
                  <a:lnTo>
                    <a:pt x="10" y="83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37" y="45"/>
                  </a:lnTo>
                  <a:lnTo>
                    <a:pt x="51" y="26"/>
                  </a:lnTo>
                  <a:lnTo>
                    <a:pt x="67" y="9"/>
                  </a:lnTo>
                  <a:lnTo>
                    <a:pt x="67" y="9"/>
                  </a:lnTo>
                  <a:lnTo>
                    <a:pt x="68" y="8"/>
                  </a:lnTo>
                  <a:lnTo>
                    <a:pt x="68" y="5"/>
                  </a:lnTo>
                  <a:lnTo>
                    <a:pt x="67" y="2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03" name="Freeform 615"/>
            <p:cNvSpPr/>
            <p:nvPr/>
          </p:nvSpPr>
          <p:spPr bwMode="auto">
            <a:xfrm>
              <a:off x="4330701" y="2638425"/>
              <a:ext cx="31750" cy="36513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3" y="0"/>
                </a:cxn>
                <a:cxn ang="0">
                  <a:pos x="68" y="2"/>
                </a:cxn>
                <a:cxn ang="0">
                  <a:pos x="63" y="3"/>
                </a:cxn>
                <a:cxn ang="0">
                  <a:pos x="59" y="7"/>
                </a:cxn>
                <a:cxn ang="0">
                  <a:pos x="55" y="10"/>
                </a:cxn>
                <a:cxn ang="0">
                  <a:pos x="47" y="19"/>
                </a:cxn>
                <a:cxn ang="0">
                  <a:pos x="42" y="28"/>
                </a:cxn>
                <a:cxn ang="0">
                  <a:pos x="42" y="28"/>
                </a:cxn>
                <a:cxn ang="0">
                  <a:pos x="36" y="34"/>
                </a:cxn>
                <a:cxn ang="0">
                  <a:pos x="31" y="42"/>
                </a:cxn>
                <a:cxn ang="0">
                  <a:pos x="19" y="55"/>
                </a:cxn>
                <a:cxn ang="0">
                  <a:pos x="9" y="68"/>
                </a:cxn>
                <a:cxn ang="0">
                  <a:pos x="4" y="75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0" y="88"/>
                </a:cxn>
                <a:cxn ang="0">
                  <a:pos x="2" y="91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8" y="91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15" y="78"/>
                </a:cxn>
                <a:cxn ang="0">
                  <a:pos x="23" y="67"/>
                </a:cxn>
                <a:cxn ang="0">
                  <a:pos x="42" y="47"/>
                </a:cxn>
                <a:cxn ang="0">
                  <a:pos x="42" y="47"/>
                </a:cxn>
                <a:cxn ang="0">
                  <a:pos x="48" y="38"/>
                </a:cxn>
                <a:cxn ang="0">
                  <a:pos x="55" y="27"/>
                </a:cxn>
                <a:cxn ang="0">
                  <a:pos x="59" y="21"/>
                </a:cxn>
                <a:cxn ang="0">
                  <a:pos x="63" y="16"/>
                </a:cxn>
                <a:cxn ang="0">
                  <a:pos x="68" y="13"/>
                </a:cxn>
                <a:cxn ang="0">
                  <a:pos x="73" y="12"/>
                </a:cxn>
                <a:cxn ang="0">
                  <a:pos x="73" y="12"/>
                </a:cxn>
                <a:cxn ang="0">
                  <a:pos x="76" y="11"/>
                </a:cxn>
                <a:cxn ang="0">
                  <a:pos x="77" y="10"/>
                </a:cxn>
                <a:cxn ang="0">
                  <a:pos x="78" y="6"/>
                </a:cxn>
                <a:cxn ang="0">
                  <a:pos x="78" y="3"/>
                </a:cxn>
                <a:cxn ang="0">
                  <a:pos x="77" y="2"/>
                </a:cxn>
                <a:cxn ang="0">
                  <a:pos x="76" y="0"/>
                </a:cxn>
                <a:cxn ang="0">
                  <a:pos x="73" y="0"/>
                </a:cxn>
                <a:cxn ang="0">
                  <a:pos x="73" y="0"/>
                </a:cxn>
              </a:cxnLst>
              <a:rect l="0" t="0" r="r" b="b"/>
              <a:pathLst>
                <a:path w="78" h="92">
                  <a:moveTo>
                    <a:pt x="73" y="0"/>
                  </a:moveTo>
                  <a:lnTo>
                    <a:pt x="73" y="0"/>
                  </a:lnTo>
                  <a:lnTo>
                    <a:pt x="68" y="2"/>
                  </a:lnTo>
                  <a:lnTo>
                    <a:pt x="63" y="3"/>
                  </a:lnTo>
                  <a:lnTo>
                    <a:pt x="59" y="7"/>
                  </a:lnTo>
                  <a:lnTo>
                    <a:pt x="55" y="10"/>
                  </a:lnTo>
                  <a:lnTo>
                    <a:pt x="47" y="19"/>
                  </a:lnTo>
                  <a:lnTo>
                    <a:pt x="42" y="28"/>
                  </a:lnTo>
                  <a:lnTo>
                    <a:pt x="42" y="28"/>
                  </a:lnTo>
                  <a:lnTo>
                    <a:pt x="36" y="34"/>
                  </a:lnTo>
                  <a:lnTo>
                    <a:pt x="31" y="42"/>
                  </a:lnTo>
                  <a:lnTo>
                    <a:pt x="19" y="55"/>
                  </a:lnTo>
                  <a:lnTo>
                    <a:pt x="9" y="68"/>
                  </a:lnTo>
                  <a:lnTo>
                    <a:pt x="4" y="75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8"/>
                  </a:lnTo>
                  <a:lnTo>
                    <a:pt x="2" y="91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8" y="91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5" y="78"/>
                  </a:lnTo>
                  <a:lnTo>
                    <a:pt x="23" y="6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8" y="38"/>
                  </a:lnTo>
                  <a:lnTo>
                    <a:pt x="55" y="27"/>
                  </a:lnTo>
                  <a:lnTo>
                    <a:pt x="59" y="21"/>
                  </a:lnTo>
                  <a:lnTo>
                    <a:pt x="63" y="16"/>
                  </a:lnTo>
                  <a:lnTo>
                    <a:pt x="68" y="13"/>
                  </a:lnTo>
                  <a:lnTo>
                    <a:pt x="73" y="12"/>
                  </a:lnTo>
                  <a:lnTo>
                    <a:pt x="73" y="12"/>
                  </a:lnTo>
                  <a:lnTo>
                    <a:pt x="76" y="11"/>
                  </a:lnTo>
                  <a:lnTo>
                    <a:pt x="77" y="10"/>
                  </a:lnTo>
                  <a:lnTo>
                    <a:pt x="78" y="6"/>
                  </a:lnTo>
                  <a:lnTo>
                    <a:pt x="78" y="3"/>
                  </a:lnTo>
                  <a:lnTo>
                    <a:pt x="77" y="2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04" name="Freeform 616"/>
            <p:cNvSpPr/>
            <p:nvPr/>
          </p:nvSpPr>
          <p:spPr bwMode="auto">
            <a:xfrm>
              <a:off x="4376738" y="2640013"/>
              <a:ext cx="17463" cy="30163"/>
            </a:xfrm>
            <a:custGeom>
              <a:avLst/>
              <a:gdLst/>
              <a:ahLst/>
              <a:cxnLst>
                <a:cxn ang="0">
                  <a:pos x="35" y="4"/>
                </a:cxn>
                <a:cxn ang="0">
                  <a:pos x="35" y="4"/>
                </a:cxn>
                <a:cxn ang="0">
                  <a:pos x="33" y="13"/>
                </a:cxn>
                <a:cxn ang="0">
                  <a:pos x="29" y="21"/>
                </a:cxn>
                <a:cxn ang="0">
                  <a:pos x="20" y="37"/>
                </a:cxn>
                <a:cxn ang="0">
                  <a:pos x="9" y="53"/>
                </a:cxn>
                <a:cxn ang="0">
                  <a:pos x="5" y="60"/>
                </a:cxn>
                <a:cxn ang="0">
                  <a:pos x="1" y="70"/>
                </a:cxn>
                <a:cxn ang="0">
                  <a:pos x="1" y="70"/>
                </a:cxn>
                <a:cxn ang="0">
                  <a:pos x="0" y="72"/>
                </a:cxn>
                <a:cxn ang="0">
                  <a:pos x="1" y="74"/>
                </a:cxn>
                <a:cxn ang="0">
                  <a:pos x="3" y="75"/>
                </a:cxn>
                <a:cxn ang="0">
                  <a:pos x="4" y="76"/>
                </a:cxn>
                <a:cxn ang="0">
                  <a:pos x="9" y="76"/>
                </a:cxn>
                <a:cxn ang="0">
                  <a:pos x="11" y="75"/>
                </a:cxn>
                <a:cxn ang="0">
                  <a:pos x="12" y="72"/>
                </a:cxn>
                <a:cxn ang="0">
                  <a:pos x="12" y="72"/>
                </a:cxn>
                <a:cxn ang="0">
                  <a:pos x="16" y="64"/>
                </a:cxn>
                <a:cxn ang="0">
                  <a:pos x="20" y="55"/>
                </a:cxn>
                <a:cxn ang="0">
                  <a:pos x="30" y="41"/>
                </a:cxn>
                <a:cxn ang="0">
                  <a:pos x="39" y="25"/>
                </a:cxn>
                <a:cxn ang="0">
                  <a:pos x="43" y="16"/>
                </a:cxn>
                <a:cxn ang="0">
                  <a:pos x="46" y="8"/>
                </a:cxn>
                <a:cxn ang="0">
                  <a:pos x="46" y="8"/>
                </a:cxn>
                <a:cxn ang="0">
                  <a:pos x="46" y="6"/>
                </a:cxn>
                <a:cxn ang="0">
                  <a:pos x="46" y="3"/>
                </a:cxn>
                <a:cxn ang="0">
                  <a:pos x="42" y="0"/>
                </a:cxn>
                <a:cxn ang="0">
                  <a:pos x="38" y="0"/>
                </a:cxn>
                <a:cxn ang="0">
                  <a:pos x="37" y="3"/>
                </a:cxn>
                <a:cxn ang="0">
                  <a:pos x="35" y="4"/>
                </a:cxn>
                <a:cxn ang="0">
                  <a:pos x="35" y="4"/>
                </a:cxn>
              </a:cxnLst>
              <a:rect l="0" t="0" r="r" b="b"/>
              <a:pathLst>
                <a:path w="46" h="76">
                  <a:moveTo>
                    <a:pt x="35" y="4"/>
                  </a:moveTo>
                  <a:lnTo>
                    <a:pt x="35" y="4"/>
                  </a:lnTo>
                  <a:lnTo>
                    <a:pt x="33" y="13"/>
                  </a:lnTo>
                  <a:lnTo>
                    <a:pt x="29" y="21"/>
                  </a:lnTo>
                  <a:lnTo>
                    <a:pt x="20" y="37"/>
                  </a:lnTo>
                  <a:lnTo>
                    <a:pt x="9" y="53"/>
                  </a:lnTo>
                  <a:lnTo>
                    <a:pt x="5" y="60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0" y="72"/>
                  </a:lnTo>
                  <a:lnTo>
                    <a:pt x="1" y="74"/>
                  </a:lnTo>
                  <a:lnTo>
                    <a:pt x="3" y="75"/>
                  </a:lnTo>
                  <a:lnTo>
                    <a:pt x="4" y="76"/>
                  </a:lnTo>
                  <a:lnTo>
                    <a:pt x="9" y="76"/>
                  </a:lnTo>
                  <a:lnTo>
                    <a:pt x="11" y="75"/>
                  </a:lnTo>
                  <a:lnTo>
                    <a:pt x="12" y="72"/>
                  </a:lnTo>
                  <a:lnTo>
                    <a:pt x="12" y="72"/>
                  </a:lnTo>
                  <a:lnTo>
                    <a:pt x="16" y="64"/>
                  </a:lnTo>
                  <a:lnTo>
                    <a:pt x="20" y="55"/>
                  </a:lnTo>
                  <a:lnTo>
                    <a:pt x="30" y="41"/>
                  </a:lnTo>
                  <a:lnTo>
                    <a:pt x="39" y="25"/>
                  </a:lnTo>
                  <a:lnTo>
                    <a:pt x="43" y="1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6" y="3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7" y="3"/>
                  </a:lnTo>
                  <a:lnTo>
                    <a:pt x="35" y="4"/>
                  </a:lnTo>
                  <a:lnTo>
                    <a:pt x="3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05" name="Freeform 617"/>
            <p:cNvSpPr/>
            <p:nvPr/>
          </p:nvSpPr>
          <p:spPr bwMode="auto">
            <a:xfrm>
              <a:off x="4391026" y="2640013"/>
              <a:ext cx="50800" cy="76200"/>
            </a:xfrm>
            <a:custGeom>
              <a:avLst/>
              <a:gdLst/>
              <a:ahLst/>
              <a:cxnLst>
                <a:cxn ang="0">
                  <a:pos x="122" y="0"/>
                </a:cxn>
                <a:cxn ang="0">
                  <a:pos x="113" y="4"/>
                </a:cxn>
                <a:cxn ang="0">
                  <a:pos x="106" y="12"/>
                </a:cxn>
                <a:cxn ang="0">
                  <a:pos x="97" y="30"/>
                </a:cxn>
                <a:cxn ang="0">
                  <a:pos x="89" y="47"/>
                </a:cxn>
                <a:cxn ang="0">
                  <a:pos x="71" y="79"/>
                </a:cxn>
                <a:cxn ang="0">
                  <a:pos x="59" y="93"/>
                </a:cxn>
                <a:cxn ang="0">
                  <a:pos x="57" y="97"/>
                </a:cxn>
                <a:cxn ang="0">
                  <a:pos x="59" y="101"/>
                </a:cxn>
                <a:cxn ang="0">
                  <a:pos x="58" y="106"/>
                </a:cxn>
                <a:cxn ang="0">
                  <a:pos x="57" y="110"/>
                </a:cxn>
                <a:cxn ang="0">
                  <a:pos x="48" y="125"/>
                </a:cxn>
                <a:cxn ang="0">
                  <a:pos x="32" y="143"/>
                </a:cxn>
                <a:cxn ang="0">
                  <a:pos x="16" y="164"/>
                </a:cxn>
                <a:cxn ang="0">
                  <a:pos x="0" y="186"/>
                </a:cxn>
                <a:cxn ang="0">
                  <a:pos x="0" y="189"/>
                </a:cxn>
                <a:cxn ang="0">
                  <a:pos x="3" y="194"/>
                </a:cxn>
                <a:cxn ang="0">
                  <a:pos x="10" y="194"/>
                </a:cxn>
                <a:cxn ang="0">
                  <a:pos x="11" y="191"/>
                </a:cxn>
                <a:cxn ang="0">
                  <a:pos x="20" y="179"/>
                </a:cxn>
                <a:cxn ang="0">
                  <a:pos x="29" y="168"/>
                </a:cxn>
                <a:cxn ang="0">
                  <a:pos x="45" y="144"/>
                </a:cxn>
                <a:cxn ang="0">
                  <a:pos x="50" y="136"/>
                </a:cxn>
                <a:cxn ang="0">
                  <a:pos x="65" y="122"/>
                </a:cxn>
                <a:cxn ang="0">
                  <a:pos x="68" y="114"/>
                </a:cxn>
                <a:cxn ang="0">
                  <a:pos x="68" y="104"/>
                </a:cxn>
                <a:cxn ang="0">
                  <a:pos x="68" y="102"/>
                </a:cxn>
                <a:cxn ang="0">
                  <a:pos x="70" y="102"/>
                </a:cxn>
                <a:cxn ang="0">
                  <a:pos x="72" y="98"/>
                </a:cxn>
                <a:cxn ang="0">
                  <a:pos x="72" y="96"/>
                </a:cxn>
                <a:cxn ang="0">
                  <a:pos x="88" y="75"/>
                </a:cxn>
                <a:cxn ang="0">
                  <a:pos x="100" y="53"/>
                </a:cxn>
                <a:cxn ang="0">
                  <a:pos x="104" y="42"/>
                </a:cxn>
                <a:cxn ang="0">
                  <a:pos x="113" y="23"/>
                </a:cxn>
                <a:cxn ang="0">
                  <a:pos x="121" y="13"/>
                </a:cxn>
                <a:cxn ang="0">
                  <a:pos x="125" y="12"/>
                </a:cxn>
                <a:cxn ang="0">
                  <a:pos x="129" y="9"/>
                </a:cxn>
                <a:cxn ang="0">
                  <a:pos x="129" y="6"/>
                </a:cxn>
                <a:cxn ang="0">
                  <a:pos x="125" y="0"/>
                </a:cxn>
                <a:cxn ang="0">
                  <a:pos x="122" y="0"/>
                </a:cxn>
              </a:cxnLst>
              <a:rect l="0" t="0" r="r" b="b"/>
              <a:pathLst>
                <a:path w="130" h="194">
                  <a:moveTo>
                    <a:pt x="122" y="0"/>
                  </a:moveTo>
                  <a:lnTo>
                    <a:pt x="122" y="0"/>
                  </a:lnTo>
                  <a:lnTo>
                    <a:pt x="118" y="2"/>
                  </a:lnTo>
                  <a:lnTo>
                    <a:pt x="113" y="4"/>
                  </a:lnTo>
                  <a:lnTo>
                    <a:pt x="110" y="8"/>
                  </a:lnTo>
                  <a:lnTo>
                    <a:pt x="106" y="12"/>
                  </a:lnTo>
                  <a:lnTo>
                    <a:pt x="101" y="21"/>
                  </a:lnTo>
                  <a:lnTo>
                    <a:pt x="97" y="30"/>
                  </a:lnTo>
                  <a:lnTo>
                    <a:pt x="97" y="30"/>
                  </a:lnTo>
                  <a:lnTo>
                    <a:pt x="89" y="47"/>
                  </a:lnTo>
                  <a:lnTo>
                    <a:pt x="80" y="63"/>
                  </a:lnTo>
                  <a:lnTo>
                    <a:pt x="71" y="79"/>
                  </a:lnTo>
                  <a:lnTo>
                    <a:pt x="59" y="93"/>
                  </a:lnTo>
                  <a:lnTo>
                    <a:pt x="59" y="93"/>
                  </a:lnTo>
                  <a:lnTo>
                    <a:pt x="58" y="96"/>
                  </a:lnTo>
                  <a:lnTo>
                    <a:pt x="57" y="97"/>
                  </a:lnTo>
                  <a:lnTo>
                    <a:pt x="59" y="101"/>
                  </a:lnTo>
                  <a:lnTo>
                    <a:pt x="59" y="101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7" y="110"/>
                  </a:lnTo>
                  <a:lnTo>
                    <a:pt x="55" y="115"/>
                  </a:lnTo>
                  <a:lnTo>
                    <a:pt x="48" y="125"/>
                  </a:lnTo>
                  <a:lnTo>
                    <a:pt x="40" y="135"/>
                  </a:lnTo>
                  <a:lnTo>
                    <a:pt x="32" y="143"/>
                  </a:lnTo>
                  <a:lnTo>
                    <a:pt x="32" y="143"/>
                  </a:lnTo>
                  <a:lnTo>
                    <a:pt x="16" y="164"/>
                  </a:lnTo>
                  <a:lnTo>
                    <a:pt x="8" y="174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0" y="189"/>
                  </a:lnTo>
                  <a:lnTo>
                    <a:pt x="0" y="190"/>
                  </a:lnTo>
                  <a:lnTo>
                    <a:pt x="3" y="194"/>
                  </a:lnTo>
                  <a:lnTo>
                    <a:pt x="7" y="194"/>
                  </a:lnTo>
                  <a:lnTo>
                    <a:pt x="10" y="194"/>
                  </a:lnTo>
                  <a:lnTo>
                    <a:pt x="11" y="191"/>
                  </a:lnTo>
                  <a:lnTo>
                    <a:pt x="11" y="191"/>
                  </a:lnTo>
                  <a:lnTo>
                    <a:pt x="15" y="185"/>
                  </a:lnTo>
                  <a:lnTo>
                    <a:pt x="20" y="179"/>
                  </a:lnTo>
                  <a:lnTo>
                    <a:pt x="29" y="168"/>
                  </a:lnTo>
                  <a:lnTo>
                    <a:pt x="29" y="168"/>
                  </a:lnTo>
                  <a:lnTo>
                    <a:pt x="40" y="152"/>
                  </a:lnTo>
                  <a:lnTo>
                    <a:pt x="45" y="144"/>
                  </a:lnTo>
                  <a:lnTo>
                    <a:pt x="50" y="136"/>
                  </a:lnTo>
                  <a:lnTo>
                    <a:pt x="50" y="136"/>
                  </a:lnTo>
                  <a:lnTo>
                    <a:pt x="58" y="130"/>
                  </a:lnTo>
                  <a:lnTo>
                    <a:pt x="65" y="122"/>
                  </a:lnTo>
                  <a:lnTo>
                    <a:pt x="66" y="118"/>
                  </a:lnTo>
                  <a:lnTo>
                    <a:pt x="68" y="114"/>
                  </a:lnTo>
                  <a:lnTo>
                    <a:pt x="68" y="109"/>
                  </a:lnTo>
                  <a:lnTo>
                    <a:pt x="68" y="104"/>
                  </a:lnTo>
                  <a:lnTo>
                    <a:pt x="68" y="104"/>
                  </a:lnTo>
                  <a:lnTo>
                    <a:pt x="68" y="102"/>
                  </a:lnTo>
                  <a:lnTo>
                    <a:pt x="68" y="102"/>
                  </a:lnTo>
                  <a:lnTo>
                    <a:pt x="70" y="102"/>
                  </a:lnTo>
                  <a:lnTo>
                    <a:pt x="71" y="100"/>
                  </a:lnTo>
                  <a:lnTo>
                    <a:pt x="72" y="98"/>
                  </a:lnTo>
                  <a:lnTo>
                    <a:pt x="72" y="96"/>
                  </a:lnTo>
                  <a:lnTo>
                    <a:pt x="72" y="96"/>
                  </a:lnTo>
                  <a:lnTo>
                    <a:pt x="80" y="85"/>
                  </a:lnTo>
                  <a:lnTo>
                    <a:pt x="88" y="75"/>
                  </a:lnTo>
                  <a:lnTo>
                    <a:pt x="95" y="64"/>
                  </a:lnTo>
                  <a:lnTo>
                    <a:pt x="100" y="53"/>
                  </a:lnTo>
                  <a:lnTo>
                    <a:pt x="100" y="53"/>
                  </a:lnTo>
                  <a:lnTo>
                    <a:pt x="104" y="42"/>
                  </a:lnTo>
                  <a:lnTo>
                    <a:pt x="109" y="29"/>
                  </a:lnTo>
                  <a:lnTo>
                    <a:pt x="113" y="23"/>
                  </a:lnTo>
                  <a:lnTo>
                    <a:pt x="117" y="17"/>
                  </a:lnTo>
                  <a:lnTo>
                    <a:pt x="121" y="13"/>
                  </a:lnTo>
                  <a:lnTo>
                    <a:pt x="125" y="12"/>
                  </a:lnTo>
                  <a:lnTo>
                    <a:pt x="125" y="12"/>
                  </a:lnTo>
                  <a:lnTo>
                    <a:pt x="127" y="11"/>
                  </a:lnTo>
                  <a:lnTo>
                    <a:pt x="129" y="9"/>
                  </a:lnTo>
                  <a:lnTo>
                    <a:pt x="130" y="7"/>
                  </a:lnTo>
                  <a:lnTo>
                    <a:pt x="129" y="6"/>
                  </a:lnTo>
                  <a:lnTo>
                    <a:pt x="127" y="2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06" name="Freeform 618"/>
            <p:cNvSpPr/>
            <p:nvPr/>
          </p:nvSpPr>
          <p:spPr bwMode="auto">
            <a:xfrm>
              <a:off x="4448176" y="2643188"/>
              <a:ext cx="25400" cy="31750"/>
            </a:xfrm>
            <a:custGeom>
              <a:avLst/>
              <a:gdLst/>
              <a:ahLst/>
              <a:cxnLst>
                <a:cxn ang="0">
                  <a:pos x="54" y="5"/>
                </a:cxn>
                <a:cxn ang="0">
                  <a:pos x="54" y="5"/>
                </a:cxn>
                <a:cxn ang="0">
                  <a:pos x="53" y="11"/>
                </a:cxn>
                <a:cxn ang="0">
                  <a:pos x="49" y="16"/>
                </a:cxn>
                <a:cxn ang="0">
                  <a:pos x="41" y="24"/>
                </a:cxn>
                <a:cxn ang="0">
                  <a:pos x="41" y="24"/>
                </a:cxn>
                <a:cxn ang="0">
                  <a:pos x="34" y="30"/>
                </a:cxn>
                <a:cxn ang="0">
                  <a:pos x="29" y="38"/>
                </a:cxn>
                <a:cxn ang="0">
                  <a:pos x="29" y="38"/>
                </a:cxn>
                <a:cxn ang="0">
                  <a:pos x="15" y="54"/>
                </a:cxn>
                <a:cxn ang="0">
                  <a:pos x="7" y="62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0" y="73"/>
                </a:cxn>
                <a:cxn ang="0">
                  <a:pos x="2" y="76"/>
                </a:cxn>
                <a:cxn ang="0">
                  <a:pos x="4" y="79"/>
                </a:cxn>
                <a:cxn ang="0">
                  <a:pos x="8" y="80"/>
                </a:cxn>
                <a:cxn ang="0">
                  <a:pos x="10" y="79"/>
                </a:cxn>
                <a:cxn ang="0">
                  <a:pos x="11" y="77"/>
                </a:cxn>
                <a:cxn ang="0">
                  <a:pos x="11" y="77"/>
                </a:cxn>
                <a:cxn ang="0">
                  <a:pos x="19" y="67"/>
                </a:cxn>
                <a:cxn ang="0">
                  <a:pos x="27" y="58"/>
                </a:cxn>
                <a:cxn ang="0">
                  <a:pos x="34" y="49"/>
                </a:cxn>
                <a:cxn ang="0">
                  <a:pos x="42" y="39"/>
                </a:cxn>
                <a:cxn ang="0">
                  <a:pos x="42" y="39"/>
                </a:cxn>
                <a:cxn ang="0">
                  <a:pos x="49" y="32"/>
                </a:cxn>
                <a:cxn ang="0">
                  <a:pos x="57" y="24"/>
                </a:cxn>
                <a:cxn ang="0">
                  <a:pos x="62" y="16"/>
                </a:cxn>
                <a:cxn ang="0">
                  <a:pos x="64" y="11"/>
                </a:cxn>
                <a:cxn ang="0">
                  <a:pos x="66" y="5"/>
                </a:cxn>
                <a:cxn ang="0">
                  <a:pos x="66" y="5"/>
                </a:cxn>
                <a:cxn ang="0">
                  <a:pos x="66" y="3"/>
                </a:cxn>
                <a:cxn ang="0">
                  <a:pos x="64" y="1"/>
                </a:cxn>
                <a:cxn ang="0">
                  <a:pos x="62" y="0"/>
                </a:cxn>
                <a:cxn ang="0">
                  <a:pos x="61" y="0"/>
                </a:cxn>
                <a:cxn ang="0">
                  <a:pos x="57" y="1"/>
                </a:cxn>
                <a:cxn ang="0">
                  <a:pos x="55" y="3"/>
                </a:cxn>
                <a:cxn ang="0">
                  <a:pos x="54" y="5"/>
                </a:cxn>
                <a:cxn ang="0">
                  <a:pos x="54" y="5"/>
                </a:cxn>
              </a:cxnLst>
              <a:rect l="0" t="0" r="r" b="b"/>
              <a:pathLst>
                <a:path w="66" h="80">
                  <a:moveTo>
                    <a:pt x="54" y="5"/>
                  </a:moveTo>
                  <a:lnTo>
                    <a:pt x="54" y="5"/>
                  </a:lnTo>
                  <a:lnTo>
                    <a:pt x="53" y="11"/>
                  </a:lnTo>
                  <a:lnTo>
                    <a:pt x="49" y="16"/>
                  </a:lnTo>
                  <a:lnTo>
                    <a:pt x="41" y="24"/>
                  </a:lnTo>
                  <a:lnTo>
                    <a:pt x="41" y="24"/>
                  </a:lnTo>
                  <a:lnTo>
                    <a:pt x="34" y="3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5" y="54"/>
                  </a:lnTo>
                  <a:lnTo>
                    <a:pt x="7" y="62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3"/>
                  </a:lnTo>
                  <a:lnTo>
                    <a:pt x="2" y="76"/>
                  </a:lnTo>
                  <a:lnTo>
                    <a:pt x="4" y="79"/>
                  </a:lnTo>
                  <a:lnTo>
                    <a:pt x="8" y="80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19" y="67"/>
                  </a:lnTo>
                  <a:lnTo>
                    <a:pt x="27" y="58"/>
                  </a:lnTo>
                  <a:lnTo>
                    <a:pt x="34" y="49"/>
                  </a:lnTo>
                  <a:lnTo>
                    <a:pt x="42" y="39"/>
                  </a:lnTo>
                  <a:lnTo>
                    <a:pt x="42" y="39"/>
                  </a:lnTo>
                  <a:lnTo>
                    <a:pt x="49" y="32"/>
                  </a:lnTo>
                  <a:lnTo>
                    <a:pt x="57" y="24"/>
                  </a:lnTo>
                  <a:lnTo>
                    <a:pt x="62" y="16"/>
                  </a:lnTo>
                  <a:lnTo>
                    <a:pt x="64" y="11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4" y="1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57" y="1"/>
                  </a:lnTo>
                  <a:lnTo>
                    <a:pt x="55" y="3"/>
                  </a:lnTo>
                  <a:lnTo>
                    <a:pt x="54" y="5"/>
                  </a:lnTo>
                  <a:lnTo>
                    <a:pt x="5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07" name="Freeform 619"/>
            <p:cNvSpPr/>
            <p:nvPr/>
          </p:nvSpPr>
          <p:spPr bwMode="auto">
            <a:xfrm>
              <a:off x="4492626" y="2641600"/>
              <a:ext cx="17463" cy="31750"/>
            </a:xfrm>
            <a:custGeom>
              <a:avLst/>
              <a:gdLst/>
              <a:ahLst/>
              <a:cxnLst>
                <a:cxn ang="0">
                  <a:pos x="34" y="3"/>
                </a:cxn>
                <a:cxn ang="0">
                  <a:pos x="34" y="3"/>
                </a:cxn>
                <a:cxn ang="0">
                  <a:pos x="30" y="11"/>
                </a:cxn>
                <a:cxn ang="0">
                  <a:pos x="26" y="20"/>
                </a:cxn>
                <a:cxn ang="0">
                  <a:pos x="23" y="30"/>
                </a:cxn>
                <a:cxn ang="0">
                  <a:pos x="19" y="38"/>
                </a:cxn>
                <a:cxn ang="0">
                  <a:pos x="19" y="38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9"/>
                </a:cxn>
                <a:cxn ang="0">
                  <a:pos x="6" y="80"/>
                </a:cxn>
                <a:cxn ang="0">
                  <a:pos x="9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28" y="45"/>
                </a:cxn>
                <a:cxn ang="0">
                  <a:pos x="28" y="45"/>
                </a:cxn>
                <a:cxn ang="0">
                  <a:pos x="32" y="36"/>
                </a:cxn>
                <a:cxn ang="0">
                  <a:pos x="36" y="26"/>
                </a:cxn>
                <a:cxn ang="0">
                  <a:pos x="40" y="17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5" y="7"/>
                </a:cxn>
                <a:cxn ang="0">
                  <a:pos x="45" y="4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37" y="0"/>
                </a:cxn>
                <a:cxn ang="0">
                  <a:pos x="36" y="2"/>
                </a:cxn>
                <a:cxn ang="0">
                  <a:pos x="34" y="3"/>
                </a:cxn>
                <a:cxn ang="0">
                  <a:pos x="34" y="3"/>
                </a:cxn>
              </a:cxnLst>
              <a:rect l="0" t="0" r="r" b="b"/>
              <a:pathLst>
                <a:path w="45" h="80">
                  <a:moveTo>
                    <a:pt x="34" y="3"/>
                  </a:moveTo>
                  <a:lnTo>
                    <a:pt x="34" y="3"/>
                  </a:lnTo>
                  <a:lnTo>
                    <a:pt x="30" y="11"/>
                  </a:lnTo>
                  <a:lnTo>
                    <a:pt x="26" y="20"/>
                  </a:lnTo>
                  <a:lnTo>
                    <a:pt x="23" y="30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6" y="80"/>
                  </a:lnTo>
                  <a:lnTo>
                    <a:pt x="9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2" y="36"/>
                  </a:lnTo>
                  <a:lnTo>
                    <a:pt x="36" y="26"/>
                  </a:lnTo>
                  <a:lnTo>
                    <a:pt x="40" y="17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5" y="7"/>
                  </a:lnTo>
                  <a:lnTo>
                    <a:pt x="45" y="4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37" y="0"/>
                  </a:lnTo>
                  <a:lnTo>
                    <a:pt x="36" y="2"/>
                  </a:lnTo>
                  <a:lnTo>
                    <a:pt x="34" y="3"/>
                  </a:lnTo>
                  <a:lnTo>
                    <a:pt x="3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08" name="Freeform 620"/>
            <p:cNvSpPr/>
            <p:nvPr/>
          </p:nvSpPr>
          <p:spPr bwMode="auto">
            <a:xfrm>
              <a:off x="4176713" y="2681288"/>
              <a:ext cx="25400" cy="34925"/>
            </a:xfrm>
            <a:custGeom>
              <a:avLst/>
              <a:gdLst/>
              <a:ahLst/>
              <a:cxnLst>
                <a:cxn ang="0">
                  <a:pos x="55" y="3"/>
                </a:cxn>
                <a:cxn ang="0">
                  <a:pos x="55" y="3"/>
                </a:cxn>
                <a:cxn ang="0">
                  <a:pos x="38" y="20"/>
                </a:cxn>
                <a:cxn ang="0">
                  <a:pos x="32" y="29"/>
                </a:cxn>
                <a:cxn ang="0">
                  <a:pos x="25" y="38"/>
                </a:cxn>
                <a:cxn ang="0">
                  <a:pos x="25" y="38"/>
                </a:cxn>
                <a:cxn ang="0">
                  <a:pos x="19" y="49"/>
                </a:cxn>
                <a:cxn ang="0">
                  <a:pos x="11" y="59"/>
                </a:cxn>
                <a:cxn ang="0">
                  <a:pos x="4" y="70"/>
                </a:cxn>
                <a:cxn ang="0">
                  <a:pos x="0" y="81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0" y="85"/>
                </a:cxn>
                <a:cxn ang="0">
                  <a:pos x="4" y="88"/>
                </a:cxn>
                <a:cxn ang="0">
                  <a:pos x="8" y="88"/>
                </a:cxn>
                <a:cxn ang="0">
                  <a:pos x="9" y="87"/>
                </a:cxn>
                <a:cxn ang="0">
                  <a:pos x="11" y="84"/>
                </a:cxn>
                <a:cxn ang="0">
                  <a:pos x="11" y="84"/>
                </a:cxn>
                <a:cxn ang="0">
                  <a:pos x="15" y="75"/>
                </a:cxn>
                <a:cxn ang="0">
                  <a:pos x="20" y="66"/>
                </a:cxn>
                <a:cxn ang="0">
                  <a:pos x="32" y="49"/>
                </a:cxn>
                <a:cxn ang="0">
                  <a:pos x="32" y="49"/>
                </a:cxn>
                <a:cxn ang="0">
                  <a:pos x="46" y="29"/>
                </a:cxn>
                <a:cxn ang="0">
                  <a:pos x="63" y="11"/>
                </a:cxn>
                <a:cxn ang="0">
                  <a:pos x="63" y="11"/>
                </a:cxn>
                <a:cxn ang="0">
                  <a:pos x="64" y="8"/>
                </a:cxn>
                <a:cxn ang="0">
                  <a:pos x="64" y="7"/>
                </a:cxn>
                <a:cxn ang="0">
                  <a:pos x="63" y="3"/>
                </a:cxn>
                <a:cxn ang="0">
                  <a:pos x="59" y="0"/>
                </a:cxn>
                <a:cxn ang="0">
                  <a:pos x="56" y="2"/>
                </a:cxn>
                <a:cxn ang="0">
                  <a:pos x="55" y="3"/>
                </a:cxn>
                <a:cxn ang="0">
                  <a:pos x="55" y="3"/>
                </a:cxn>
              </a:cxnLst>
              <a:rect l="0" t="0" r="r" b="b"/>
              <a:pathLst>
                <a:path w="64" h="88">
                  <a:moveTo>
                    <a:pt x="55" y="3"/>
                  </a:moveTo>
                  <a:lnTo>
                    <a:pt x="55" y="3"/>
                  </a:lnTo>
                  <a:lnTo>
                    <a:pt x="38" y="20"/>
                  </a:lnTo>
                  <a:lnTo>
                    <a:pt x="32" y="29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19" y="49"/>
                  </a:lnTo>
                  <a:lnTo>
                    <a:pt x="11" y="59"/>
                  </a:lnTo>
                  <a:lnTo>
                    <a:pt x="4" y="70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4" y="88"/>
                  </a:lnTo>
                  <a:lnTo>
                    <a:pt x="8" y="88"/>
                  </a:lnTo>
                  <a:lnTo>
                    <a:pt x="9" y="87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5" y="75"/>
                  </a:lnTo>
                  <a:lnTo>
                    <a:pt x="20" y="66"/>
                  </a:lnTo>
                  <a:lnTo>
                    <a:pt x="32" y="49"/>
                  </a:lnTo>
                  <a:lnTo>
                    <a:pt x="32" y="49"/>
                  </a:lnTo>
                  <a:lnTo>
                    <a:pt x="46" y="29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4" y="8"/>
                  </a:lnTo>
                  <a:lnTo>
                    <a:pt x="64" y="7"/>
                  </a:lnTo>
                  <a:lnTo>
                    <a:pt x="63" y="3"/>
                  </a:lnTo>
                  <a:lnTo>
                    <a:pt x="59" y="0"/>
                  </a:lnTo>
                  <a:lnTo>
                    <a:pt x="56" y="2"/>
                  </a:lnTo>
                  <a:lnTo>
                    <a:pt x="55" y="3"/>
                  </a:lnTo>
                  <a:lnTo>
                    <a:pt x="5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09" name="Freeform 621"/>
            <p:cNvSpPr/>
            <p:nvPr/>
          </p:nvSpPr>
          <p:spPr bwMode="auto">
            <a:xfrm>
              <a:off x="4203701" y="2681288"/>
              <a:ext cx="30163" cy="42863"/>
            </a:xfrm>
            <a:custGeom>
              <a:avLst/>
              <a:gdLst/>
              <a:ahLst/>
              <a:cxnLst>
                <a:cxn ang="0">
                  <a:pos x="67" y="1"/>
                </a:cxn>
                <a:cxn ang="0">
                  <a:pos x="67" y="1"/>
                </a:cxn>
                <a:cxn ang="0">
                  <a:pos x="55" y="14"/>
                </a:cxn>
                <a:cxn ang="0">
                  <a:pos x="45" y="27"/>
                </a:cxn>
                <a:cxn ang="0">
                  <a:pos x="34" y="41"/>
                </a:cxn>
                <a:cxn ang="0">
                  <a:pos x="25" y="56"/>
                </a:cxn>
                <a:cxn ang="0">
                  <a:pos x="25" y="56"/>
                </a:cxn>
                <a:cxn ang="0">
                  <a:pos x="16" y="73"/>
                </a:cxn>
                <a:cxn ang="0">
                  <a:pos x="7" y="90"/>
                </a:cxn>
                <a:cxn ang="0">
                  <a:pos x="7" y="90"/>
                </a:cxn>
                <a:cxn ang="0">
                  <a:pos x="2" y="99"/>
                </a:cxn>
                <a:cxn ang="0">
                  <a:pos x="0" y="103"/>
                </a:cxn>
                <a:cxn ang="0">
                  <a:pos x="2" y="108"/>
                </a:cxn>
                <a:cxn ang="0">
                  <a:pos x="2" y="108"/>
                </a:cxn>
                <a:cxn ang="0">
                  <a:pos x="3" y="109"/>
                </a:cxn>
                <a:cxn ang="0">
                  <a:pos x="5" y="111"/>
                </a:cxn>
                <a:cxn ang="0">
                  <a:pos x="9" y="111"/>
                </a:cxn>
                <a:cxn ang="0">
                  <a:pos x="9" y="111"/>
                </a:cxn>
                <a:cxn ang="0">
                  <a:pos x="13" y="108"/>
                </a:cxn>
                <a:cxn ang="0">
                  <a:pos x="13" y="108"/>
                </a:cxn>
                <a:cxn ang="0">
                  <a:pos x="15" y="106"/>
                </a:cxn>
                <a:cxn ang="0">
                  <a:pos x="16" y="103"/>
                </a:cxn>
                <a:cxn ang="0">
                  <a:pos x="15" y="102"/>
                </a:cxn>
                <a:cxn ang="0">
                  <a:pos x="13" y="100"/>
                </a:cxn>
                <a:cxn ang="0">
                  <a:pos x="13" y="100"/>
                </a:cxn>
                <a:cxn ang="0">
                  <a:pos x="22" y="83"/>
                </a:cxn>
                <a:cxn ang="0">
                  <a:pos x="22" y="83"/>
                </a:cxn>
                <a:cxn ang="0">
                  <a:pos x="30" y="70"/>
                </a:cxn>
                <a:cxn ang="0">
                  <a:pos x="38" y="56"/>
                </a:cxn>
                <a:cxn ang="0">
                  <a:pos x="38" y="56"/>
                </a:cxn>
                <a:cxn ang="0">
                  <a:pos x="46" y="44"/>
                </a:cxn>
                <a:cxn ang="0">
                  <a:pos x="55" y="31"/>
                </a:cxn>
                <a:cxn ang="0">
                  <a:pos x="64" y="19"/>
                </a:cxn>
                <a:cxn ang="0">
                  <a:pos x="75" y="9"/>
                </a:cxn>
                <a:cxn ang="0">
                  <a:pos x="75" y="9"/>
                </a:cxn>
                <a:cxn ang="0">
                  <a:pos x="76" y="6"/>
                </a:cxn>
                <a:cxn ang="0">
                  <a:pos x="76" y="5"/>
                </a:cxn>
                <a:cxn ang="0">
                  <a:pos x="75" y="1"/>
                </a:cxn>
                <a:cxn ang="0">
                  <a:pos x="71" y="0"/>
                </a:cxn>
                <a:cxn ang="0">
                  <a:pos x="68" y="0"/>
                </a:cxn>
                <a:cxn ang="0">
                  <a:pos x="67" y="1"/>
                </a:cxn>
                <a:cxn ang="0">
                  <a:pos x="67" y="1"/>
                </a:cxn>
              </a:cxnLst>
              <a:rect l="0" t="0" r="r" b="b"/>
              <a:pathLst>
                <a:path w="76" h="111">
                  <a:moveTo>
                    <a:pt x="67" y="1"/>
                  </a:moveTo>
                  <a:lnTo>
                    <a:pt x="67" y="1"/>
                  </a:lnTo>
                  <a:lnTo>
                    <a:pt x="55" y="14"/>
                  </a:lnTo>
                  <a:lnTo>
                    <a:pt x="45" y="27"/>
                  </a:lnTo>
                  <a:lnTo>
                    <a:pt x="34" y="41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16" y="73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2" y="99"/>
                  </a:lnTo>
                  <a:lnTo>
                    <a:pt x="0" y="103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3" y="109"/>
                  </a:lnTo>
                  <a:lnTo>
                    <a:pt x="5" y="111"/>
                  </a:lnTo>
                  <a:lnTo>
                    <a:pt x="9" y="111"/>
                  </a:lnTo>
                  <a:lnTo>
                    <a:pt x="9" y="111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6"/>
                  </a:lnTo>
                  <a:lnTo>
                    <a:pt x="16" y="103"/>
                  </a:lnTo>
                  <a:lnTo>
                    <a:pt x="15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30" y="70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46" y="44"/>
                  </a:lnTo>
                  <a:lnTo>
                    <a:pt x="55" y="31"/>
                  </a:lnTo>
                  <a:lnTo>
                    <a:pt x="64" y="19"/>
                  </a:lnTo>
                  <a:lnTo>
                    <a:pt x="75" y="9"/>
                  </a:lnTo>
                  <a:lnTo>
                    <a:pt x="75" y="9"/>
                  </a:lnTo>
                  <a:lnTo>
                    <a:pt x="76" y="6"/>
                  </a:lnTo>
                  <a:lnTo>
                    <a:pt x="76" y="5"/>
                  </a:lnTo>
                  <a:lnTo>
                    <a:pt x="75" y="1"/>
                  </a:lnTo>
                  <a:lnTo>
                    <a:pt x="71" y="0"/>
                  </a:lnTo>
                  <a:lnTo>
                    <a:pt x="68" y="0"/>
                  </a:lnTo>
                  <a:lnTo>
                    <a:pt x="67" y="1"/>
                  </a:lnTo>
                  <a:lnTo>
                    <a:pt x="6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10" name="Freeform 622"/>
            <p:cNvSpPr/>
            <p:nvPr/>
          </p:nvSpPr>
          <p:spPr bwMode="auto">
            <a:xfrm>
              <a:off x="4230688" y="2684463"/>
              <a:ext cx="26988" cy="38100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58" y="0"/>
                </a:cxn>
                <a:cxn ang="0">
                  <a:pos x="49" y="6"/>
                </a:cxn>
                <a:cxn ang="0">
                  <a:pos x="41" y="12"/>
                </a:cxn>
                <a:cxn ang="0">
                  <a:pos x="36" y="20"/>
                </a:cxn>
                <a:cxn ang="0">
                  <a:pos x="31" y="31"/>
                </a:cxn>
                <a:cxn ang="0">
                  <a:pos x="31" y="31"/>
                </a:cxn>
                <a:cxn ang="0">
                  <a:pos x="24" y="46"/>
                </a:cxn>
                <a:cxn ang="0">
                  <a:pos x="17" y="61"/>
                </a:cxn>
                <a:cxn ang="0">
                  <a:pos x="7" y="75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5"/>
                </a:cxn>
                <a:cxn ang="0">
                  <a:pos x="1" y="97"/>
                </a:cxn>
                <a:cxn ang="0">
                  <a:pos x="5" y="99"/>
                </a:cxn>
                <a:cxn ang="0">
                  <a:pos x="6" y="99"/>
                </a:cxn>
                <a:cxn ang="0">
                  <a:pos x="9" y="97"/>
                </a:cxn>
                <a:cxn ang="0">
                  <a:pos x="13" y="93"/>
                </a:cxn>
                <a:cxn ang="0">
                  <a:pos x="13" y="93"/>
                </a:cxn>
                <a:cxn ang="0">
                  <a:pos x="14" y="91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26" y="67"/>
                </a:cxn>
                <a:cxn ang="0">
                  <a:pos x="38" y="48"/>
                </a:cxn>
                <a:cxn ang="0">
                  <a:pos x="38" y="48"/>
                </a:cxn>
                <a:cxn ang="0">
                  <a:pos x="43" y="36"/>
                </a:cxn>
                <a:cxn ang="0">
                  <a:pos x="47" y="27"/>
                </a:cxn>
                <a:cxn ang="0">
                  <a:pos x="49" y="21"/>
                </a:cxn>
                <a:cxn ang="0">
                  <a:pos x="53" y="17"/>
                </a:cxn>
                <a:cxn ang="0">
                  <a:pos x="58" y="14"/>
                </a:cxn>
                <a:cxn ang="0">
                  <a:pos x="65" y="11"/>
                </a:cxn>
                <a:cxn ang="0">
                  <a:pos x="65" y="11"/>
                </a:cxn>
                <a:cxn ang="0">
                  <a:pos x="66" y="8"/>
                </a:cxn>
                <a:cxn ang="0">
                  <a:pos x="68" y="7"/>
                </a:cxn>
                <a:cxn ang="0">
                  <a:pos x="68" y="6"/>
                </a:cxn>
                <a:cxn ang="0">
                  <a:pos x="66" y="3"/>
                </a:cxn>
                <a:cxn ang="0">
                  <a:pos x="64" y="0"/>
                </a:cxn>
                <a:cxn ang="0">
                  <a:pos x="61" y="0"/>
                </a:cxn>
                <a:cxn ang="0">
                  <a:pos x="58" y="0"/>
                </a:cxn>
                <a:cxn ang="0">
                  <a:pos x="58" y="0"/>
                </a:cxn>
              </a:cxnLst>
              <a:rect l="0" t="0" r="r" b="b"/>
              <a:pathLst>
                <a:path w="68" h="99">
                  <a:moveTo>
                    <a:pt x="58" y="0"/>
                  </a:moveTo>
                  <a:lnTo>
                    <a:pt x="58" y="0"/>
                  </a:lnTo>
                  <a:lnTo>
                    <a:pt x="49" y="6"/>
                  </a:lnTo>
                  <a:lnTo>
                    <a:pt x="41" y="12"/>
                  </a:lnTo>
                  <a:lnTo>
                    <a:pt x="36" y="20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24" y="46"/>
                  </a:lnTo>
                  <a:lnTo>
                    <a:pt x="17" y="61"/>
                  </a:lnTo>
                  <a:lnTo>
                    <a:pt x="7" y="7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5"/>
                  </a:lnTo>
                  <a:lnTo>
                    <a:pt x="1" y="97"/>
                  </a:lnTo>
                  <a:lnTo>
                    <a:pt x="5" y="99"/>
                  </a:lnTo>
                  <a:lnTo>
                    <a:pt x="6" y="99"/>
                  </a:lnTo>
                  <a:lnTo>
                    <a:pt x="9" y="97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4" y="91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26" y="67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43" y="36"/>
                  </a:lnTo>
                  <a:lnTo>
                    <a:pt x="47" y="27"/>
                  </a:lnTo>
                  <a:lnTo>
                    <a:pt x="49" y="21"/>
                  </a:lnTo>
                  <a:lnTo>
                    <a:pt x="53" y="17"/>
                  </a:lnTo>
                  <a:lnTo>
                    <a:pt x="58" y="14"/>
                  </a:lnTo>
                  <a:lnTo>
                    <a:pt x="65" y="11"/>
                  </a:lnTo>
                  <a:lnTo>
                    <a:pt x="65" y="11"/>
                  </a:lnTo>
                  <a:lnTo>
                    <a:pt x="66" y="8"/>
                  </a:lnTo>
                  <a:lnTo>
                    <a:pt x="68" y="7"/>
                  </a:lnTo>
                  <a:lnTo>
                    <a:pt x="68" y="6"/>
                  </a:lnTo>
                  <a:lnTo>
                    <a:pt x="66" y="3"/>
                  </a:lnTo>
                  <a:lnTo>
                    <a:pt x="64" y="0"/>
                  </a:lnTo>
                  <a:lnTo>
                    <a:pt x="61" y="0"/>
                  </a:lnTo>
                  <a:lnTo>
                    <a:pt x="58" y="0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11" name="Freeform 623"/>
            <p:cNvSpPr/>
            <p:nvPr/>
          </p:nvSpPr>
          <p:spPr bwMode="auto">
            <a:xfrm>
              <a:off x="4260851" y="2681288"/>
              <a:ext cx="33338" cy="38100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6" y="2"/>
                </a:cxn>
                <a:cxn ang="0">
                  <a:pos x="66" y="7"/>
                </a:cxn>
                <a:cxn ang="0">
                  <a:pos x="62" y="9"/>
                </a:cxn>
                <a:cxn ang="0">
                  <a:pos x="56" y="13"/>
                </a:cxn>
                <a:cxn ang="0">
                  <a:pos x="56" y="13"/>
                </a:cxn>
                <a:cxn ang="0">
                  <a:pos x="38" y="37"/>
                </a:cxn>
                <a:cxn ang="0">
                  <a:pos x="38" y="37"/>
                </a:cxn>
                <a:cxn ang="0">
                  <a:pos x="30" y="47"/>
                </a:cxn>
                <a:cxn ang="0">
                  <a:pos x="24" y="59"/>
                </a:cxn>
                <a:cxn ang="0">
                  <a:pos x="24" y="59"/>
                </a:cxn>
                <a:cxn ang="0">
                  <a:pos x="18" y="67"/>
                </a:cxn>
                <a:cxn ang="0">
                  <a:pos x="12" y="73"/>
                </a:cxn>
                <a:cxn ang="0">
                  <a:pos x="7" y="80"/>
                </a:cxn>
                <a:cxn ang="0">
                  <a:pos x="1" y="88"/>
                </a:cxn>
                <a:cxn ang="0">
                  <a:pos x="1" y="88"/>
                </a:cxn>
                <a:cxn ang="0">
                  <a:pos x="0" y="89"/>
                </a:cxn>
                <a:cxn ang="0">
                  <a:pos x="1" y="92"/>
                </a:cxn>
                <a:cxn ang="0">
                  <a:pos x="4" y="96"/>
                </a:cxn>
                <a:cxn ang="0">
                  <a:pos x="8" y="96"/>
                </a:cxn>
                <a:cxn ang="0">
                  <a:pos x="9" y="94"/>
                </a:cxn>
                <a:cxn ang="0">
                  <a:pos x="12" y="93"/>
                </a:cxn>
                <a:cxn ang="0">
                  <a:pos x="12" y="93"/>
                </a:cxn>
                <a:cxn ang="0">
                  <a:pos x="16" y="88"/>
                </a:cxn>
                <a:cxn ang="0">
                  <a:pos x="21" y="81"/>
                </a:cxn>
                <a:cxn ang="0">
                  <a:pos x="26" y="76"/>
                </a:cxn>
                <a:cxn ang="0">
                  <a:pos x="30" y="71"/>
                </a:cxn>
                <a:cxn ang="0">
                  <a:pos x="30" y="71"/>
                </a:cxn>
                <a:cxn ang="0">
                  <a:pos x="37" y="59"/>
                </a:cxn>
                <a:cxn ang="0">
                  <a:pos x="43" y="47"/>
                </a:cxn>
                <a:cxn ang="0">
                  <a:pos x="43" y="47"/>
                </a:cxn>
                <a:cxn ang="0">
                  <a:pos x="52" y="38"/>
                </a:cxn>
                <a:cxn ang="0">
                  <a:pos x="60" y="29"/>
                </a:cxn>
                <a:cxn ang="0">
                  <a:pos x="60" y="29"/>
                </a:cxn>
                <a:cxn ang="0">
                  <a:pos x="64" y="24"/>
                </a:cxn>
                <a:cxn ang="0">
                  <a:pos x="69" y="19"/>
                </a:cxn>
                <a:cxn ang="0">
                  <a:pos x="81" y="12"/>
                </a:cxn>
                <a:cxn ang="0">
                  <a:pos x="81" y="12"/>
                </a:cxn>
                <a:cxn ang="0">
                  <a:pos x="84" y="9"/>
                </a:cxn>
                <a:cxn ang="0">
                  <a:pos x="84" y="8"/>
                </a:cxn>
                <a:cxn ang="0">
                  <a:pos x="84" y="4"/>
                </a:cxn>
                <a:cxn ang="0">
                  <a:pos x="80" y="2"/>
                </a:cxn>
                <a:cxn ang="0">
                  <a:pos x="79" y="0"/>
                </a:cxn>
                <a:cxn ang="0">
                  <a:pos x="76" y="2"/>
                </a:cxn>
                <a:cxn ang="0">
                  <a:pos x="76" y="2"/>
                </a:cxn>
              </a:cxnLst>
              <a:rect l="0" t="0" r="r" b="b"/>
              <a:pathLst>
                <a:path w="84" h="96">
                  <a:moveTo>
                    <a:pt x="76" y="2"/>
                  </a:moveTo>
                  <a:lnTo>
                    <a:pt x="76" y="2"/>
                  </a:lnTo>
                  <a:lnTo>
                    <a:pt x="66" y="7"/>
                  </a:lnTo>
                  <a:lnTo>
                    <a:pt x="62" y="9"/>
                  </a:lnTo>
                  <a:lnTo>
                    <a:pt x="56" y="13"/>
                  </a:lnTo>
                  <a:lnTo>
                    <a:pt x="56" y="13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30" y="47"/>
                  </a:lnTo>
                  <a:lnTo>
                    <a:pt x="24" y="59"/>
                  </a:lnTo>
                  <a:lnTo>
                    <a:pt x="24" y="59"/>
                  </a:lnTo>
                  <a:lnTo>
                    <a:pt x="18" y="67"/>
                  </a:lnTo>
                  <a:lnTo>
                    <a:pt x="12" y="73"/>
                  </a:lnTo>
                  <a:lnTo>
                    <a:pt x="7" y="80"/>
                  </a:lnTo>
                  <a:lnTo>
                    <a:pt x="1" y="88"/>
                  </a:lnTo>
                  <a:lnTo>
                    <a:pt x="1" y="88"/>
                  </a:lnTo>
                  <a:lnTo>
                    <a:pt x="0" y="89"/>
                  </a:lnTo>
                  <a:lnTo>
                    <a:pt x="1" y="92"/>
                  </a:lnTo>
                  <a:lnTo>
                    <a:pt x="4" y="96"/>
                  </a:lnTo>
                  <a:lnTo>
                    <a:pt x="8" y="96"/>
                  </a:lnTo>
                  <a:lnTo>
                    <a:pt x="9" y="94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6" y="88"/>
                  </a:lnTo>
                  <a:lnTo>
                    <a:pt x="21" y="81"/>
                  </a:lnTo>
                  <a:lnTo>
                    <a:pt x="26" y="76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37" y="59"/>
                  </a:lnTo>
                  <a:lnTo>
                    <a:pt x="43" y="47"/>
                  </a:lnTo>
                  <a:lnTo>
                    <a:pt x="43" y="47"/>
                  </a:lnTo>
                  <a:lnTo>
                    <a:pt x="52" y="38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4" y="24"/>
                  </a:lnTo>
                  <a:lnTo>
                    <a:pt x="69" y="19"/>
                  </a:lnTo>
                  <a:lnTo>
                    <a:pt x="81" y="12"/>
                  </a:lnTo>
                  <a:lnTo>
                    <a:pt x="81" y="12"/>
                  </a:lnTo>
                  <a:lnTo>
                    <a:pt x="84" y="9"/>
                  </a:lnTo>
                  <a:lnTo>
                    <a:pt x="84" y="8"/>
                  </a:lnTo>
                  <a:lnTo>
                    <a:pt x="84" y="4"/>
                  </a:lnTo>
                  <a:lnTo>
                    <a:pt x="80" y="2"/>
                  </a:lnTo>
                  <a:lnTo>
                    <a:pt x="79" y="0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12" name="Freeform 624"/>
            <p:cNvSpPr/>
            <p:nvPr/>
          </p:nvSpPr>
          <p:spPr bwMode="auto">
            <a:xfrm>
              <a:off x="4291013" y="2682875"/>
              <a:ext cx="31750" cy="36513"/>
            </a:xfrm>
            <a:custGeom>
              <a:avLst/>
              <a:gdLst/>
              <a:ahLst/>
              <a:cxnLst>
                <a:cxn ang="0">
                  <a:pos x="68" y="3"/>
                </a:cxn>
                <a:cxn ang="0">
                  <a:pos x="68" y="3"/>
                </a:cxn>
                <a:cxn ang="0">
                  <a:pos x="66" y="9"/>
                </a:cxn>
                <a:cxn ang="0">
                  <a:pos x="62" y="14"/>
                </a:cxn>
                <a:cxn ang="0">
                  <a:pos x="53" y="23"/>
                </a:cxn>
                <a:cxn ang="0">
                  <a:pos x="53" y="23"/>
                </a:cxn>
                <a:cxn ang="0">
                  <a:pos x="43" y="35"/>
                </a:cxn>
                <a:cxn ang="0">
                  <a:pos x="33" y="45"/>
                </a:cxn>
                <a:cxn ang="0">
                  <a:pos x="33" y="45"/>
                </a:cxn>
                <a:cxn ang="0">
                  <a:pos x="24" y="54"/>
                </a:cxn>
                <a:cxn ang="0">
                  <a:pos x="16" y="64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7"/>
                </a:cxn>
                <a:cxn ang="0">
                  <a:pos x="0" y="90"/>
                </a:cxn>
                <a:cxn ang="0">
                  <a:pos x="0" y="91"/>
                </a:cxn>
                <a:cxn ang="0">
                  <a:pos x="3" y="92"/>
                </a:cxn>
                <a:cxn ang="0">
                  <a:pos x="7" y="94"/>
                </a:cxn>
                <a:cxn ang="0">
                  <a:pos x="8" y="92"/>
                </a:cxn>
                <a:cxn ang="0">
                  <a:pos x="11" y="91"/>
                </a:cxn>
                <a:cxn ang="0">
                  <a:pos x="11" y="91"/>
                </a:cxn>
                <a:cxn ang="0">
                  <a:pos x="28" y="68"/>
                </a:cxn>
                <a:cxn ang="0">
                  <a:pos x="38" y="56"/>
                </a:cxn>
                <a:cxn ang="0">
                  <a:pos x="49" y="45"/>
                </a:cxn>
                <a:cxn ang="0">
                  <a:pos x="49" y="45"/>
                </a:cxn>
                <a:cxn ang="0">
                  <a:pos x="58" y="36"/>
                </a:cxn>
                <a:cxn ang="0">
                  <a:pos x="67" y="26"/>
                </a:cxn>
                <a:cxn ang="0">
                  <a:pos x="67" y="26"/>
                </a:cxn>
                <a:cxn ang="0">
                  <a:pos x="75" y="17"/>
                </a:cxn>
                <a:cxn ang="0">
                  <a:pos x="78" y="11"/>
                </a:cxn>
                <a:cxn ang="0">
                  <a:pos x="80" y="6"/>
                </a:cxn>
                <a:cxn ang="0">
                  <a:pos x="80" y="6"/>
                </a:cxn>
                <a:cxn ang="0">
                  <a:pos x="80" y="3"/>
                </a:cxn>
                <a:cxn ang="0">
                  <a:pos x="79" y="2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1" y="0"/>
                </a:cxn>
                <a:cxn ang="0">
                  <a:pos x="70" y="1"/>
                </a:cxn>
                <a:cxn ang="0">
                  <a:pos x="68" y="3"/>
                </a:cxn>
                <a:cxn ang="0">
                  <a:pos x="68" y="3"/>
                </a:cxn>
              </a:cxnLst>
              <a:rect l="0" t="0" r="r" b="b"/>
              <a:pathLst>
                <a:path w="80" h="94">
                  <a:moveTo>
                    <a:pt x="68" y="3"/>
                  </a:moveTo>
                  <a:lnTo>
                    <a:pt x="68" y="3"/>
                  </a:lnTo>
                  <a:lnTo>
                    <a:pt x="66" y="9"/>
                  </a:lnTo>
                  <a:lnTo>
                    <a:pt x="62" y="14"/>
                  </a:lnTo>
                  <a:lnTo>
                    <a:pt x="53" y="23"/>
                  </a:lnTo>
                  <a:lnTo>
                    <a:pt x="53" y="23"/>
                  </a:lnTo>
                  <a:lnTo>
                    <a:pt x="43" y="3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24" y="54"/>
                  </a:lnTo>
                  <a:lnTo>
                    <a:pt x="16" y="6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7"/>
                  </a:lnTo>
                  <a:lnTo>
                    <a:pt x="0" y="90"/>
                  </a:lnTo>
                  <a:lnTo>
                    <a:pt x="0" y="91"/>
                  </a:lnTo>
                  <a:lnTo>
                    <a:pt x="3" y="92"/>
                  </a:lnTo>
                  <a:lnTo>
                    <a:pt x="7" y="94"/>
                  </a:lnTo>
                  <a:lnTo>
                    <a:pt x="8" y="92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28" y="68"/>
                  </a:lnTo>
                  <a:lnTo>
                    <a:pt x="38" y="5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58" y="36"/>
                  </a:lnTo>
                  <a:lnTo>
                    <a:pt x="67" y="26"/>
                  </a:lnTo>
                  <a:lnTo>
                    <a:pt x="67" y="26"/>
                  </a:lnTo>
                  <a:lnTo>
                    <a:pt x="75" y="17"/>
                  </a:lnTo>
                  <a:lnTo>
                    <a:pt x="78" y="11"/>
                  </a:lnTo>
                  <a:lnTo>
                    <a:pt x="80" y="6"/>
                  </a:lnTo>
                  <a:lnTo>
                    <a:pt x="80" y="6"/>
                  </a:lnTo>
                  <a:lnTo>
                    <a:pt x="80" y="3"/>
                  </a:lnTo>
                  <a:lnTo>
                    <a:pt x="79" y="2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68" y="3"/>
                  </a:lnTo>
                  <a:lnTo>
                    <a:pt x="6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13" name="Freeform 625"/>
            <p:cNvSpPr/>
            <p:nvPr/>
          </p:nvSpPr>
          <p:spPr bwMode="auto">
            <a:xfrm>
              <a:off x="4322763" y="2684463"/>
              <a:ext cx="33338" cy="34925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77" y="0"/>
                </a:cxn>
                <a:cxn ang="0">
                  <a:pos x="72" y="0"/>
                </a:cxn>
                <a:cxn ang="0">
                  <a:pos x="67" y="1"/>
                </a:cxn>
                <a:cxn ang="0">
                  <a:pos x="63" y="4"/>
                </a:cxn>
                <a:cxn ang="0">
                  <a:pos x="58" y="7"/>
                </a:cxn>
                <a:cxn ang="0">
                  <a:pos x="50" y="13"/>
                </a:cxn>
                <a:cxn ang="0">
                  <a:pos x="43" y="22"/>
                </a:cxn>
                <a:cxn ang="0">
                  <a:pos x="43" y="22"/>
                </a:cxn>
                <a:cxn ang="0">
                  <a:pos x="21" y="50"/>
                </a:cxn>
                <a:cxn ang="0">
                  <a:pos x="11" y="64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3" y="86"/>
                </a:cxn>
                <a:cxn ang="0">
                  <a:pos x="7" y="88"/>
                </a:cxn>
                <a:cxn ang="0">
                  <a:pos x="9" y="86"/>
                </a:cxn>
                <a:cxn ang="0">
                  <a:pos x="11" y="85"/>
                </a:cxn>
                <a:cxn ang="0">
                  <a:pos x="11" y="85"/>
                </a:cxn>
                <a:cxn ang="0">
                  <a:pos x="26" y="62"/>
                </a:cxn>
                <a:cxn ang="0">
                  <a:pos x="34" y="51"/>
                </a:cxn>
                <a:cxn ang="0">
                  <a:pos x="43" y="41"/>
                </a:cxn>
                <a:cxn ang="0">
                  <a:pos x="43" y="41"/>
                </a:cxn>
                <a:cxn ang="0">
                  <a:pos x="51" y="31"/>
                </a:cxn>
                <a:cxn ang="0">
                  <a:pos x="58" y="22"/>
                </a:cxn>
                <a:cxn ang="0">
                  <a:pos x="62" y="17"/>
                </a:cxn>
                <a:cxn ang="0">
                  <a:pos x="67" y="14"/>
                </a:cxn>
                <a:cxn ang="0">
                  <a:pos x="72" y="12"/>
                </a:cxn>
                <a:cxn ang="0">
                  <a:pos x="77" y="12"/>
                </a:cxn>
                <a:cxn ang="0">
                  <a:pos x="77" y="12"/>
                </a:cxn>
                <a:cxn ang="0">
                  <a:pos x="80" y="12"/>
                </a:cxn>
                <a:cxn ang="0">
                  <a:pos x="83" y="11"/>
                </a:cxn>
                <a:cxn ang="0">
                  <a:pos x="83" y="9"/>
                </a:cxn>
                <a:cxn ang="0">
                  <a:pos x="84" y="7"/>
                </a:cxn>
                <a:cxn ang="0">
                  <a:pos x="83" y="3"/>
                </a:cxn>
                <a:cxn ang="0">
                  <a:pos x="80" y="1"/>
                </a:cxn>
                <a:cxn ang="0">
                  <a:pos x="77" y="0"/>
                </a:cxn>
                <a:cxn ang="0">
                  <a:pos x="77" y="0"/>
                </a:cxn>
              </a:cxnLst>
              <a:rect l="0" t="0" r="r" b="b"/>
              <a:pathLst>
                <a:path w="84" h="88">
                  <a:moveTo>
                    <a:pt x="77" y="0"/>
                  </a:moveTo>
                  <a:lnTo>
                    <a:pt x="77" y="0"/>
                  </a:lnTo>
                  <a:lnTo>
                    <a:pt x="72" y="0"/>
                  </a:lnTo>
                  <a:lnTo>
                    <a:pt x="67" y="1"/>
                  </a:lnTo>
                  <a:lnTo>
                    <a:pt x="63" y="4"/>
                  </a:lnTo>
                  <a:lnTo>
                    <a:pt x="58" y="7"/>
                  </a:lnTo>
                  <a:lnTo>
                    <a:pt x="50" y="13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21" y="50"/>
                  </a:lnTo>
                  <a:lnTo>
                    <a:pt x="11" y="64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3" y="86"/>
                  </a:lnTo>
                  <a:lnTo>
                    <a:pt x="7" y="88"/>
                  </a:lnTo>
                  <a:lnTo>
                    <a:pt x="9" y="86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26" y="62"/>
                  </a:lnTo>
                  <a:lnTo>
                    <a:pt x="34" y="51"/>
                  </a:lnTo>
                  <a:lnTo>
                    <a:pt x="43" y="41"/>
                  </a:lnTo>
                  <a:lnTo>
                    <a:pt x="43" y="41"/>
                  </a:lnTo>
                  <a:lnTo>
                    <a:pt x="51" y="31"/>
                  </a:lnTo>
                  <a:lnTo>
                    <a:pt x="58" y="22"/>
                  </a:lnTo>
                  <a:lnTo>
                    <a:pt x="62" y="17"/>
                  </a:lnTo>
                  <a:lnTo>
                    <a:pt x="67" y="14"/>
                  </a:lnTo>
                  <a:lnTo>
                    <a:pt x="72" y="12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80" y="12"/>
                  </a:lnTo>
                  <a:lnTo>
                    <a:pt x="83" y="11"/>
                  </a:lnTo>
                  <a:lnTo>
                    <a:pt x="83" y="9"/>
                  </a:lnTo>
                  <a:lnTo>
                    <a:pt x="84" y="7"/>
                  </a:lnTo>
                  <a:lnTo>
                    <a:pt x="83" y="3"/>
                  </a:lnTo>
                  <a:lnTo>
                    <a:pt x="80" y="1"/>
                  </a:lnTo>
                  <a:lnTo>
                    <a:pt x="77" y="0"/>
                  </a:lnTo>
                  <a:lnTo>
                    <a:pt x="7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14" name="Freeform 626"/>
            <p:cNvSpPr/>
            <p:nvPr/>
          </p:nvSpPr>
          <p:spPr bwMode="auto">
            <a:xfrm>
              <a:off x="4357688" y="2682875"/>
              <a:ext cx="31750" cy="34925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2" y="0"/>
                </a:cxn>
                <a:cxn ang="0">
                  <a:pos x="63" y="3"/>
                </a:cxn>
                <a:cxn ang="0">
                  <a:pos x="55" y="9"/>
                </a:cxn>
                <a:cxn ang="0">
                  <a:pos x="48" y="17"/>
                </a:cxn>
                <a:cxn ang="0">
                  <a:pos x="43" y="24"/>
                </a:cxn>
                <a:cxn ang="0">
                  <a:pos x="43" y="24"/>
                </a:cxn>
                <a:cxn ang="0">
                  <a:pos x="34" y="39"/>
                </a:cxn>
                <a:cxn ang="0">
                  <a:pos x="23" y="53"/>
                </a:cxn>
                <a:cxn ang="0">
                  <a:pos x="13" y="68"/>
                </a:cxn>
                <a:cxn ang="0">
                  <a:pos x="1" y="81"/>
                </a:cxn>
                <a:cxn ang="0">
                  <a:pos x="1" y="81"/>
                </a:cxn>
                <a:cxn ang="0">
                  <a:pos x="0" y="82"/>
                </a:cxn>
                <a:cxn ang="0">
                  <a:pos x="0" y="85"/>
                </a:cxn>
                <a:cxn ang="0">
                  <a:pos x="1" y="88"/>
                </a:cxn>
                <a:cxn ang="0">
                  <a:pos x="5" y="90"/>
                </a:cxn>
                <a:cxn ang="0">
                  <a:pos x="8" y="90"/>
                </a:cxn>
                <a:cxn ang="0">
                  <a:pos x="9" y="88"/>
                </a:cxn>
                <a:cxn ang="0">
                  <a:pos x="9" y="88"/>
                </a:cxn>
                <a:cxn ang="0">
                  <a:pos x="27" y="68"/>
                </a:cxn>
                <a:cxn ang="0">
                  <a:pos x="44" y="45"/>
                </a:cxn>
                <a:cxn ang="0">
                  <a:pos x="44" y="45"/>
                </a:cxn>
                <a:cxn ang="0">
                  <a:pos x="51" y="35"/>
                </a:cxn>
                <a:cxn ang="0">
                  <a:pos x="57" y="24"/>
                </a:cxn>
                <a:cxn ang="0">
                  <a:pos x="60" y="20"/>
                </a:cxn>
                <a:cxn ang="0">
                  <a:pos x="64" y="17"/>
                </a:cxn>
                <a:cxn ang="0">
                  <a:pos x="69" y="13"/>
                </a:cxn>
                <a:cxn ang="0">
                  <a:pos x="76" y="10"/>
                </a:cxn>
                <a:cxn ang="0">
                  <a:pos x="76" y="10"/>
                </a:cxn>
                <a:cxn ang="0">
                  <a:pos x="77" y="9"/>
                </a:cxn>
                <a:cxn ang="0">
                  <a:pos x="78" y="7"/>
                </a:cxn>
                <a:cxn ang="0">
                  <a:pos x="80" y="3"/>
                </a:cxn>
                <a:cxn ang="0">
                  <a:pos x="77" y="0"/>
                </a:cxn>
                <a:cxn ang="0">
                  <a:pos x="74" y="0"/>
                </a:cxn>
                <a:cxn ang="0">
                  <a:pos x="72" y="0"/>
                </a:cxn>
                <a:cxn ang="0">
                  <a:pos x="72" y="0"/>
                </a:cxn>
              </a:cxnLst>
              <a:rect l="0" t="0" r="r" b="b"/>
              <a:pathLst>
                <a:path w="80" h="90">
                  <a:moveTo>
                    <a:pt x="72" y="0"/>
                  </a:moveTo>
                  <a:lnTo>
                    <a:pt x="72" y="0"/>
                  </a:lnTo>
                  <a:lnTo>
                    <a:pt x="63" y="3"/>
                  </a:lnTo>
                  <a:lnTo>
                    <a:pt x="55" y="9"/>
                  </a:lnTo>
                  <a:lnTo>
                    <a:pt x="48" y="17"/>
                  </a:lnTo>
                  <a:lnTo>
                    <a:pt x="43" y="24"/>
                  </a:lnTo>
                  <a:lnTo>
                    <a:pt x="43" y="24"/>
                  </a:lnTo>
                  <a:lnTo>
                    <a:pt x="34" y="39"/>
                  </a:lnTo>
                  <a:lnTo>
                    <a:pt x="23" y="53"/>
                  </a:lnTo>
                  <a:lnTo>
                    <a:pt x="13" y="68"/>
                  </a:lnTo>
                  <a:lnTo>
                    <a:pt x="1" y="81"/>
                  </a:lnTo>
                  <a:lnTo>
                    <a:pt x="1" y="81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1" y="88"/>
                  </a:lnTo>
                  <a:lnTo>
                    <a:pt x="5" y="90"/>
                  </a:lnTo>
                  <a:lnTo>
                    <a:pt x="8" y="90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27" y="68"/>
                  </a:lnTo>
                  <a:lnTo>
                    <a:pt x="44" y="45"/>
                  </a:lnTo>
                  <a:lnTo>
                    <a:pt x="44" y="45"/>
                  </a:lnTo>
                  <a:lnTo>
                    <a:pt x="51" y="35"/>
                  </a:lnTo>
                  <a:lnTo>
                    <a:pt x="57" y="24"/>
                  </a:lnTo>
                  <a:lnTo>
                    <a:pt x="60" y="20"/>
                  </a:lnTo>
                  <a:lnTo>
                    <a:pt x="64" y="17"/>
                  </a:lnTo>
                  <a:lnTo>
                    <a:pt x="69" y="13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77" y="9"/>
                  </a:lnTo>
                  <a:lnTo>
                    <a:pt x="78" y="7"/>
                  </a:lnTo>
                  <a:lnTo>
                    <a:pt x="80" y="3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15" name="Freeform 627"/>
            <p:cNvSpPr/>
            <p:nvPr/>
          </p:nvSpPr>
          <p:spPr bwMode="auto">
            <a:xfrm>
              <a:off x="4413251" y="2679700"/>
              <a:ext cx="36513" cy="39688"/>
            </a:xfrm>
            <a:custGeom>
              <a:avLst/>
              <a:gdLst/>
              <a:ahLst/>
              <a:cxnLst>
                <a:cxn ang="0">
                  <a:pos x="80" y="2"/>
                </a:cxn>
                <a:cxn ang="0">
                  <a:pos x="80" y="2"/>
                </a:cxn>
                <a:cxn ang="0">
                  <a:pos x="72" y="14"/>
                </a:cxn>
                <a:cxn ang="0">
                  <a:pos x="62" y="26"/>
                </a:cxn>
                <a:cxn ang="0">
                  <a:pos x="42" y="48"/>
                </a:cxn>
                <a:cxn ang="0">
                  <a:pos x="21" y="69"/>
                </a:cxn>
                <a:cxn ang="0">
                  <a:pos x="10" y="81"/>
                </a:cxn>
                <a:cxn ang="0">
                  <a:pos x="1" y="93"/>
                </a:cxn>
                <a:cxn ang="0">
                  <a:pos x="1" y="93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1" y="100"/>
                </a:cxn>
                <a:cxn ang="0">
                  <a:pos x="3" y="102"/>
                </a:cxn>
                <a:cxn ang="0">
                  <a:pos x="5" y="102"/>
                </a:cxn>
                <a:cxn ang="0">
                  <a:pos x="7" y="102"/>
                </a:cxn>
                <a:cxn ang="0">
                  <a:pos x="9" y="100"/>
                </a:cxn>
                <a:cxn ang="0">
                  <a:pos x="9" y="100"/>
                </a:cxn>
                <a:cxn ang="0">
                  <a:pos x="18" y="89"/>
                </a:cxn>
                <a:cxn ang="0">
                  <a:pos x="29" y="77"/>
                </a:cxn>
                <a:cxn ang="0">
                  <a:pos x="51" y="55"/>
                </a:cxn>
                <a:cxn ang="0">
                  <a:pos x="72" y="32"/>
                </a:cxn>
                <a:cxn ang="0">
                  <a:pos x="81" y="21"/>
                </a:cxn>
                <a:cxn ang="0">
                  <a:pos x="90" y="8"/>
                </a:cxn>
                <a:cxn ang="0">
                  <a:pos x="90" y="8"/>
                </a:cxn>
                <a:cxn ang="0">
                  <a:pos x="90" y="5"/>
                </a:cxn>
                <a:cxn ang="0">
                  <a:pos x="90" y="4"/>
                </a:cxn>
                <a:cxn ang="0">
                  <a:pos x="88" y="0"/>
                </a:cxn>
                <a:cxn ang="0">
                  <a:pos x="84" y="0"/>
                </a:cxn>
                <a:cxn ang="0">
                  <a:pos x="81" y="0"/>
                </a:cxn>
                <a:cxn ang="0">
                  <a:pos x="80" y="2"/>
                </a:cxn>
                <a:cxn ang="0">
                  <a:pos x="80" y="2"/>
                </a:cxn>
              </a:cxnLst>
              <a:rect l="0" t="0" r="r" b="b"/>
              <a:pathLst>
                <a:path w="90" h="102">
                  <a:moveTo>
                    <a:pt x="80" y="2"/>
                  </a:moveTo>
                  <a:lnTo>
                    <a:pt x="80" y="2"/>
                  </a:lnTo>
                  <a:lnTo>
                    <a:pt x="72" y="14"/>
                  </a:lnTo>
                  <a:lnTo>
                    <a:pt x="62" y="26"/>
                  </a:lnTo>
                  <a:lnTo>
                    <a:pt x="42" y="48"/>
                  </a:lnTo>
                  <a:lnTo>
                    <a:pt x="21" y="69"/>
                  </a:lnTo>
                  <a:lnTo>
                    <a:pt x="10" y="81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1" y="100"/>
                  </a:lnTo>
                  <a:lnTo>
                    <a:pt x="3" y="102"/>
                  </a:lnTo>
                  <a:lnTo>
                    <a:pt x="5" y="102"/>
                  </a:lnTo>
                  <a:lnTo>
                    <a:pt x="7" y="102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18" y="89"/>
                  </a:lnTo>
                  <a:lnTo>
                    <a:pt x="29" y="77"/>
                  </a:lnTo>
                  <a:lnTo>
                    <a:pt x="51" y="55"/>
                  </a:lnTo>
                  <a:lnTo>
                    <a:pt x="72" y="32"/>
                  </a:lnTo>
                  <a:lnTo>
                    <a:pt x="81" y="21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0" y="5"/>
                  </a:lnTo>
                  <a:lnTo>
                    <a:pt x="90" y="4"/>
                  </a:lnTo>
                  <a:lnTo>
                    <a:pt x="88" y="0"/>
                  </a:lnTo>
                  <a:lnTo>
                    <a:pt x="84" y="0"/>
                  </a:lnTo>
                  <a:lnTo>
                    <a:pt x="81" y="0"/>
                  </a:lnTo>
                  <a:lnTo>
                    <a:pt x="80" y="2"/>
                  </a:lnTo>
                  <a:lnTo>
                    <a:pt x="8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16" name="Freeform 628"/>
            <p:cNvSpPr/>
            <p:nvPr/>
          </p:nvSpPr>
          <p:spPr bwMode="auto">
            <a:xfrm>
              <a:off x="4437063" y="2684463"/>
              <a:ext cx="31750" cy="38100"/>
            </a:xfrm>
            <a:custGeom>
              <a:avLst/>
              <a:gdLst/>
              <a:ahLst/>
              <a:cxnLst>
                <a:cxn ang="0">
                  <a:pos x="70" y="3"/>
                </a:cxn>
                <a:cxn ang="0">
                  <a:pos x="70" y="3"/>
                </a:cxn>
                <a:cxn ang="0">
                  <a:pos x="63" y="13"/>
                </a:cxn>
                <a:cxn ang="0">
                  <a:pos x="55" y="21"/>
                </a:cxn>
                <a:cxn ang="0">
                  <a:pos x="42" y="39"/>
                </a:cxn>
                <a:cxn ang="0">
                  <a:pos x="42" y="39"/>
                </a:cxn>
                <a:cxn ang="0">
                  <a:pos x="33" y="51"/>
                </a:cxn>
                <a:cxn ang="0">
                  <a:pos x="22" y="63"/>
                </a:cxn>
                <a:cxn ang="0">
                  <a:pos x="2" y="86"/>
                </a:cxn>
                <a:cxn ang="0">
                  <a:pos x="2" y="86"/>
                </a:cxn>
                <a:cxn ang="0">
                  <a:pos x="0" y="88"/>
                </a:cxn>
                <a:cxn ang="0">
                  <a:pos x="0" y="90"/>
                </a:cxn>
                <a:cxn ang="0">
                  <a:pos x="2" y="94"/>
                </a:cxn>
                <a:cxn ang="0">
                  <a:pos x="5" y="96"/>
                </a:cxn>
                <a:cxn ang="0">
                  <a:pos x="8" y="96"/>
                </a:cxn>
                <a:cxn ang="0">
                  <a:pos x="9" y="94"/>
                </a:cxn>
                <a:cxn ang="0">
                  <a:pos x="9" y="94"/>
                </a:cxn>
                <a:cxn ang="0">
                  <a:pos x="28" y="75"/>
                </a:cxn>
                <a:cxn ang="0">
                  <a:pos x="45" y="55"/>
                </a:cxn>
                <a:cxn ang="0">
                  <a:pos x="45" y="55"/>
                </a:cxn>
                <a:cxn ang="0">
                  <a:pos x="63" y="33"/>
                </a:cxn>
                <a:cxn ang="0">
                  <a:pos x="71" y="21"/>
                </a:cxn>
                <a:cxn ang="0">
                  <a:pos x="79" y="9"/>
                </a:cxn>
                <a:cxn ang="0">
                  <a:pos x="79" y="9"/>
                </a:cxn>
                <a:cxn ang="0">
                  <a:pos x="80" y="7"/>
                </a:cxn>
                <a:cxn ang="0">
                  <a:pos x="80" y="5"/>
                </a:cxn>
                <a:cxn ang="0">
                  <a:pos x="77" y="1"/>
                </a:cxn>
                <a:cxn ang="0">
                  <a:pos x="73" y="0"/>
                </a:cxn>
                <a:cxn ang="0">
                  <a:pos x="71" y="1"/>
                </a:cxn>
                <a:cxn ang="0">
                  <a:pos x="70" y="3"/>
                </a:cxn>
                <a:cxn ang="0">
                  <a:pos x="70" y="3"/>
                </a:cxn>
              </a:cxnLst>
              <a:rect l="0" t="0" r="r" b="b"/>
              <a:pathLst>
                <a:path w="80" h="96">
                  <a:moveTo>
                    <a:pt x="70" y="3"/>
                  </a:moveTo>
                  <a:lnTo>
                    <a:pt x="70" y="3"/>
                  </a:lnTo>
                  <a:lnTo>
                    <a:pt x="63" y="13"/>
                  </a:lnTo>
                  <a:lnTo>
                    <a:pt x="55" y="21"/>
                  </a:lnTo>
                  <a:lnTo>
                    <a:pt x="42" y="39"/>
                  </a:lnTo>
                  <a:lnTo>
                    <a:pt x="42" y="39"/>
                  </a:lnTo>
                  <a:lnTo>
                    <a:pt x="33" y="51"/>
                  </a:lnTo>
                  <a:lnTo>
                    <a:pt x="22" y="63"/>
                  </a:lnTo>
                  <a:lnTo>
                    <a:pt x="2" y="86"/>
                  </a:lnTo>
                  <a:lnTo>
                    <a:pt x="2" y="86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2" y="94"/>
                  </a:lnTo>
                  <a:lnTo>
                    <a:pt x="5" y="96"/>
                  </a:lnTo>
                  <a:lnTo>
                    <a:pt x="8" y="96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28" y="75"/>
                  </a:lnTo>
                  <a:lnTo>
                    <a:pt x="45" y="55"/>
                  </a:lnTo>
                  <a:lnTo>
                    <a:pt x="45" y="55"/>
                  </a:lnTo>
                  <a:lnTo>
                    <a:pt x="63" y="33"/>
                  </a:lnTo>
                  <a:lnTo>
                    <a:pt x="71" y="21"/>
                  </a:lnTo>
                  <a:lnTo>
                    <a:pt x="79" y="9"/>
                  </a:lnTo>
                  <a:lnTo>
                    <a:pt x="79" y="9"/>
                  </a:lnTo>
                  <a:lnTo>
                    <a:pt x="80" y="7"/>
                  </a:lnTo>
                  <a:lnTo>
                    <a:pt x="80" y="5"/>
                  </a:lnTo>
                  <a:lnTo>
                    <a:pt x="77" y="1"/>
                  </a:lnTo>
                  <a:lnTo>
                    <a:pt x="73" y="0"/>
                  </a:lnTo>
                  <a:lnTo>
                    <a:pt x="71" y="1"/>
                  </a:lnTo>
                  <a:lnTo>
                    <a:pt x="70" y="3"/>
                  </a:lnTo>
                  <a:lnTo>
                    <a:pt x="7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17" name="Freeform 629"/>
            <p:cNvSpPr/>
            <p:nvPr/>
          </p:nvSpPr>
          <p:spPr bwMode="auto">
            <a:xfrm>
              <a:off x="4473576" y="2684463"/>
              <a:ext cx="25400" cy="34925"/>
            </a:xfrm>
            <a:custGeom>
              <a:avLst/>
              <a:gdLst/>
              <a:ahLst/>
              <a:cxnLst>
                <a:cxn ang="0">
                  <a:pos x="55" y="2"/>
                </a:cxn>
                <a:cxn ang="0">
                  <a:pos x="55" y="2"/>
                </a:cxn>
                <a:cxn ang="0">
                  <a:pos x="46" y="10"/>
                </a:cxn>
                <a:cxn ang="0">
                  <a:pos x="38" y="20"/>
                </a:cxn>
                <a:cxn ang="0">
                  <a:pos x="25" y="40"/>
                </a:cxn>
                <a:cxn ang="0">
                  <a:pos x="13" y="62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0" y="87"/>
                </a:cxn>
                <a:cxn ang="0">
                  <a:pos x="1" y="88"/>
                </a:cxn>
                <a:cxn ang="0">
                  <a:pos x="2" y="89"/>
                </a:cxn>
                <a:cxn ang="0">
                  <a:pos x="6" y="91"/>
                </a:cxn>
                <a:cxn ang="0">
                  <a:pos x="9" y="89"/>
                </a:cxn>
                <a:cxn ang="0">
                  <a:pos x="10" y="88"/>
                </a:cxn>
                <a:cxn ang="0">
                  <a:pos x="10" y="88"/>
                </a:cxn>
                <a:cxn ang="0">
                  <a:pos x="22" y="68"/>
                </a:cxn>
                <a:cxn ang="0">
                  <a:pos x="34" y="48"/>
                </a:cxn>
                <a:cxn ang="0">
                  <a:pos x="47" y="27"/>
                </a:cxn>
                <a:cxn ang="0">
                  <a:pos x="55" y="17"/>
                </a:cxn>
                <a:cxn ang="0">
                  <a:pos x="63" y="10"/>
                </a:cxn>
                <a:cxn ang="0">
                  <a:pos x="63" y="10"/>
                </a:cxn>
                <a:cxn ang="0">
                  <a:pos x="64" y="7"/>
                </a:cxn>
                <a:cxn ang="0">
                  <a:pos x="64" y="6"/>
                </a:cxn>
                <a:cxn ang="0">
                  <a:pos x="63" y="2"/>
                </a:cxn>
                <a:cxn ang="0">
                  <a:pos x="59" y="0"/>
                </a:cxn>
                <a:cxn ang="0">
                  <a:pos x="56" y="0"/>
                </a:cxn>
                <a:cxn ang="0">
                  <a:pos x="55" y="2"/>
                </a:cxn>
                <a:cxn ang="0">
                  <a:pos x="55" y="2"/>
                </a:cxn>
              </a:cxnLst>
              <a:rect l="0" t="0" r="r" b="b"/>
              <a:pathLst>
                <a:path w="64" h="91">
                  <a:moveTo>
                    <a:pt x="55" y="2"/>
                  </a:moveTo>
                  <a:lnTo>
                    <a:pt x="55" y="2"/>
                  </a:lnTo>
                  <a:lnTo>
                    <a:pt x="46" y="10"/>
                  </a:lnTo>
                  <a:lnTo>
                    <a:pt x="38" y="20"/>
                  </a:lnTo>
                  <a:lnTo>
                    <a:pt x="25" y="40"/>
                  </a:lnTo>
                  <a:lnTo>
                    <a:pt x="13" y="62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2" y="89"/>
                  </a:lnTo>
                  <a:lnTo>
                    <a:pt x="6" y="91"/>
                  </a:lnTo>
                  <a:lnTo>
                    <a:pt x="9" y="89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22" y="68"/>
                  </a:lnTo>
                  <a:lnTo>
                    <a:pt x="34" y="48"/>
                  </a:lnTo>
                  <a:lnTo>
                    <a:pt x="47" y="27"/>
                  </a:lnTo>
                  <a:lnTo>
                    <a:pt x="55" y="17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4" y="7"/>
                  </a:lnTo>
                  <a:lnTo>
                    <a:pt x="64" y="6"/>
                  </a:lnTo>
                  <a:lnTo>
                    <a:pt x="63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5" y="2"/>
                  </a:lnTo>
                  <a:lnTo>
                    <a:pt x="5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18" name="Freeform 630"/>
            <p:cNvSpPr/>
            <p:nvPr/>
          </p:nvSpPr>
          <p:spPr bwMode="auto">
            <a:xfrm>
              <a:off x="4498976" y="2681288"/>
              <a:ext cx="26988" cy="34925"/>
            </a:xfrm>
            <a:custGeom>
              <a:avLst/>
              <a:gdLst/>
              <a:ahLst/>
              <a:cxnLst>
                <a:cxn ang="0">
                  <a:pos x="55" y="4"/>
                </a:cxn>
                <a:cxn ang="0">
                  <a:pos x="55" y="4"/>
                </a:cxn>
                <a:cxn ang="0">
                  <a:pos x="48" y="15"/>
                </a:cxn>
                <a:cxn ang="0">
                  <a:pos x="43" y="24"/>
                </a:cxn>
                <a:cxn ang="0">
                  <a:pos x="29" y="42"/>
                </a:cxn>
                <a:cxn ang="0">
                  <a:pos x="14" y="60"/>
                </a:cxn>
                <a:cxn ang="0">
                  <a:pos x="1" y="80"/>
                </a:cxn>
                <a:cxn ang="0">
                  <a:pos x="1" y="80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2" y="88"/>
                </a:cxn>
                <a:cxn ang="0">
                  <a:pos x="8" y="88"/>
                </a:cxn>
                <a:cxn ang="0">
                  <a:pos x="9" y="88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23" y="67"/>
                </a:cxn>
                <a:cxn ang="0">
                  <a:pos x="39" y="49"/>
                </a:cxn>
                <a:cxn ang="0">
                  <a:pos x="52" y="29"/>
                </a:cxn>
                <a:cxn ang="0">
                  <a:pos x="59" y="20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5" y="7"/>
                </a:cxn>
                <a:cxn ang="0">
                  <a:pos x="64" y="5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6" y="2"/>
                </a:cxn>
                <a:cxn ang="0">
                  <a:pos x="55" y="4"/>
                </a:cxn>
                <a:cxn ang="0">
                  <a:pos x="55" y="4"/>
                </a:cxn>
              </a:cxnLst>
              <a:rect l="0" t="0" r="r" b="b"/>
              <a:pathLst>
                <a:path w="65" h="88">
                  <a:moveTo>
                    <a:pt x="55" y="4"/>
                  </a:moveTo>
                  <a:lnTo>
                    <a:pt x="55" y="4"/>
                  </a:lnTo>
                  <a:lnTo>
                    <a:pt x="48" y="15"/>
                  </a:lnTo>
                  <a:lnTo>
                    <a:pt x="43" y="24"/>
                  </a:lnTo>
                  <a:lnTo>
                    <a:pt x="29" y="42"/>
                  </a:lnTo>
                  <a:lnTo>
                    <a:pt x="14" y="60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2" y="88"/>
                  </a:lnTo>
                  <a:lnTo>
                    <a:pt x="8" y="88"/>
                  </a:lnTo>
                  <a:lnTo>
                    <a:pt x="9" y="88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23" y="67"/>
                  </a:lnTo>
                  <a:lnTo>
                    <a:pt x="39" y="49"/>
                  </a:lnTo>
                  <a:lnTo>
                    <a:pt x="52" y="29"/>
                  </a:lnTo>
                  <a:lnTo>
                    <a:pt x="59" y="20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5" y="7"/>
                  </a:lnTo>
                  <a:lnTo>
                    <a:pt x="64" y="5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5" y="4"/>
                  </a:lnTo>
                  <a:lnTo>
                    <a:pt x="5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19" name="Freeform 631"/>
            <p:cNvSpPr/>
            <p:nvPr/>
          </p:nvSpPr>
          <p:spPr bwMode="auto">
            <a:xfrm>
              <a:off x="4516438" y="2684463"/>
              <a:ext cx="30163" cy="349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69" y="0"/>
                </a:cxn>
                <a:cxn ang="0">
                  <a:pos x="57" y="7"/>
                </a:cxn>
                <a:cxn ang="0">
                  <a:pos x="47" y="14"/>
                </a:cxn>
                <a:cxn ang="0">
                  <a:pos x="39" y="25"/>
                </a:cxn>
                <a:cxn ang="0">
                  <a:pos x="30" y="35"/>
                </a:cxn>
                <a:cxn ang="0">
                  <a:pos x="15" y="58"/>
                </a:cxn>
                <a:cxn ang="0">
                  <a:pos x="1" y="80"/>
                </a:cxn>
                <a:cxn ang="0">
                  <a:pos x="1" y="80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1" y="85"/>
                </a:cxn>
                <a:cxn ang="0">
                  <a:pos x="2" y="86"/>
                </a:cxn>
                <a:cxn ang="0">
                  <a:pos x="6" y="88"/>
                </a:cxn>
                <a:cxn ang="0">
                  <a:pos x="9" y="86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23" y="65"/>
                </a:cxn>
                <a:cxn ang="0">
                  <a:pos x="38" y="45"/>
                </a:cxn>
                <a:cxn ang="0">
                  <a:pos x="44" y="34"/>
                </a:cxn>
                <a:cxn ang="0">
                  <a:pos x="53" y="25"/>
                </a:cxn>
                <a:cxn ang="0">
                  <a:pos x="63" y="17"/>
                </a:cxn>
                <a:cxn ang="0">
                  <a:pos x="72" y="12"/>
                </a:cxn>
                <a:cxn ang="0">
                  <a:pos x="72" y="12"/>
                </a:cxn>
                <a:cxn ang="0">
                  <a:pos x="74" y="11"/>
                </a:cxn>
                <a:cxn ang="0">
                  <a:pos x="76" y="8"/>
                </a:cxn>
                <a:cxn ang="0">
                  <a:pos x="76" y="4"/>
                </a:cxn>
                <a:cxn ang="0">
                  <a:pos x="74" y="3"/>
                </a:cxn>
                <a:cxn ang="0">
                  <a:pos x="73" y="1"/>
                </a:cxn>
                <a:cxn ang="0">
                  <a:pos x="72" y="0"/>
                </a:cxn>
                <a:cxn ang="0">
                  <a:pos x="69" y="0"/>
                </a:cxn>
                <a:cxn ang="0">
                  <a:pos x="69" y="0"/>
                </a:cxn>
              </a:cxnLst>
              <a:rect l="0" t="0" r="r" b="b"/>
              <a:pathLst>
                <a:path w="76" h="88">
                  <a:moveTo>
                    <a:pt x="69" y="0"/>
                  </a:moveTo>
                  <a:lnTo>
                    <a:pt x="69" y="0"/>
                  </a:lnTo>
                  <a:lnTo>
                    <a:pt x="57" y="7"/>
                  </a:lnTo>
                  <a:lnTo>
                    <a:pt x="47" y="14"/>
                  </a:lnTo>
                  <a:lnTo>
                    <a:pt x="39" y="25"/>
                  </a:lnTo>
                  <a:lnTo>
                    <a:pt x="30" y="35"/>
                  </a:lnTo>
                  <a:lnTo>
                    <a:pt x="15" y="58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1" y="85"/>
                  </a:lnTo>
                  <a:lnTo>
                    <a:pt x="2" y="86"/>
                  </a:lnTo>
                  <a:lnTo>
                    <a:pt x="6" y="88"/>
                  </a:lnTo>
                  <a:lnTo>
                    <a:pt x="9" y="86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23" y="65"/>
                  </a:lnTo>
                  <a:lnTo>
                    <a:pt x="38" y="45"/>
                  </a:lnTo>
                  <a:lnTo>
                    <a:pt x="44" y="34"/>
                  </a:lnTo>
                  <a:lnTo>
                    <a:pt x="53" y="25"/>
                  </a:lnTo>
                  <a:lnTo>
                    <a:pt x="63" y="17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74" y="11"/>
                  </a:lnTo>
                  <a:lnTo>
                    <a:pt x="76" y="8"/>
                  </a:lnTo>
                  <a:lnTo>
                    <a:pt x="76" y="4"/>
                  </a:lnTo>
                  <a:lnTo>
                    <a:pt x="74" y="3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20" name="Freeform 632"/>
            <p:cNvSpPr/>
            <p:nvPr/>
          </p:nvSpPr>
          <p:spPr bwMode="auto">
            <a:xfrm>
              <a:off x="4524376" y="2373313"/>
              <a:ext cx="20638" cy="25400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4" y="1"/>
                </a:cxn>
                <a:cxn ang="0">
                  <a:pos x="32" y="14"/>
                </a:cxn>
                <a:cxn ang="0">
                  <a:pos x="21" y="27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0" y="60"/>
                </a:cxn>
                <a:cxn ang="0">
                  <a:pos x="2" y="61"/>
                </a:cxn>
                <a:cxn ang="0">
                  <a:pos x="3" y="63"/>
                </a:cxn>
                <a:cxn ang="0">
                  <a:pos x="7" y="64"/>
                </a:cxn>
                <a:cxn ang="0">
                  <a:pos x="10" y="64"/>
                </a:cxn>
                <a:cxn ang="0">
                  <a:pos x="11" y="61"/>
                </a:cxn>
                <a:cxn ang="0">
                  <a:pos x="11" y="61"/>
                </a:cxn>
                <a:cxn ang="0">
                  <a:pos x="30" y="35"/>
                </a:cxn>
                <a:cxn ang="0">
                  <a:pos x="41" y="22"/>
                </a:cxn>
                <a:cxn ang="0">
                  <a:pos x="51" y="9"/>
                </a:cxn>
                <a:cxn ang="0">
                  <a:pos x="51" y="9"/>
                </a:cxn>
                <a:cxn ang="0">
                  <a:pos x="53" y="8"/>
                </a:cxn>
                <a:cxn ang="0">
                  <a:pos x="54" y="5"/>
                </a:cxn>
                <a:cxn ang="0">
                  <a:pos x="51" y="1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4" y="1"/>
                </a:cxn>
                <a:cxn ang="0">
                  <a:pos x="44" y="1"/>
                </a:cxn>
              </a:cxnLst>
              <a:rect l="0" t="0" r="r" b="b"/>
              <a:pathLst>
                <a:path w="54" h="64">
                  <a:moveTo>
                    <a:pt x="44" y="1"/>
                  </a:moveTo>
                  <a:lnTo>
                    <a:pt x="44" y="1"/>
                  </a:lnTo>
                  <a:lnTo>
                    <a:pt x="32" y="14"/>
                  </a:lnTo>
                  <a:lnTo>
                    <a:pt x="21" y="27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2" y="61"/>
                  </a:lnTo>
                  <a:lnTo>
                    <a:pt x="3" y="63"/>
                  </a:lnTo>
                  <a:lnTo>
                    <a:pt x="7" y="64"/>
                  </a:lnTo>
                  <a:lnTo>
                    <a:pt x="10" y="64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30" y="35"/>
                  </a:lnTo>
                  <a:lnTo>
                    <a:pt x="41" y="22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53" y="8"/>
                  </a:lnTo>
                  <a:lnTo>
                    <a:pt x="54" y="5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4" y="1"/>
                  </a:lnTo>
                  <a:lnTo>
                    <a:pt x="4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21" name="Freeform 633"/>
            <p:cNvSpPr/>
            <p:nvPr/>
          </p:nvSpPr>
          <p:spPr bwMode="auto">
            <a:xfrm>
              <a:off x="4562476" y="2386013"/>
              <a:ext cx="23813" cy="26988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1"/>
                </a:cxn>
                <a:cxn ang="0">
                  <a:pos x="42" y="5"/>
                </a:cxn>
                <a:cxn ang="0">
                  <a:pos x="36" y="12"/>
                </a:cxn>
                <a:cxn ang="0">
                  <a:pos x="29" y="18"/>
                </a:cxn>
                <a:cxn ang="0">
                  <a:pos x="25" y="26"/>
                </a:cxn>
                <a:cxn ang="0">
                  <a:pos x="25" y="26"/>
                </a:cxn>
                <a:cxn ang="0">
                  <a:pos x="21" y="34"/>
                </a:cxn>
                <a:cxn ang="0">
                  <a:pos x="19" y="38"/>
                </a:cxn>
                <a:cxn ang="0">
                  <a:pos x="16" y="42"/>
                </a:cxn>
                <a:cxn ang="0">
                  <a:pos x="16" y="42"/>
                </a:cxn>
                <a:cxn ang="0">
                  <a:pos x="8" y="51"/>
                </a:cxn>
                <a:cxn ang="0">
                  <a:pos x="2" y="60"/>
                </a:cxn>
                <a:cxn ang="0">
                  <a:pos x="2" y="60"/>
                </a:cxn>
                <a:cxn ang="0">
                  <a:pos x="0" y="63"/>
                </a:cxn>
                <a:cxn ang="0">
                  <a:pos x="2" y="64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8"/>
                </a:cxn>
                <a:cxn ang="0">
                  <a:pos x="12" y="65"/>
                </a:cxn>
                <a:cxn ang="0">
                  <a:pos x="12" y="65"/>
                </a:cxn>
                <a:cxn ang="0">
                  <a:pos x="16" y="59"/>
                </a:cxn>
                <a:cxn ang="0">
                  <a:pos x="23" y="52"/>
                </a:cxn>
                <a:cxn ang="0">
                  <a:pos x="28" y="46"/>
                </a:cxn>
                <a:cxn ang="0">
                  <a:pos x="31" y="43"/>
                </a:cxn>
                <a:cxn ang="0">
                  <a:pos x="32" y="39"/>
                </a:cxn>
                <a:cxn ang="0">
                  <a:pos x="32" y="39"/>
                </a:cxn>
                <a:cxn ang="0">
                  <a:pos x="36" y="30"/>
                </a:cxn>
                <a:cxn ang="0">
                  <a:pos x="41" y="22"/>
                </a:cxn>
                <a:cxn ang="0">
                  <a:pos x="48" y="16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7" y="9"/>
                </a:cxn>
                <a:cxn ang="0">
                  <a:pos x="58" y="8"/>
                </a:cxn>
                <a:cxn ang="0">
                  <a:pos x="57" y="4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50" y="1"/>
                </a:cxn>
                <a:cxn ang="0">
                  <a:pos x="50" y="1"/>
                </a:cxn>
              </a:cxnLst>
              <a:rect l="0" t="0" r="r" b="b"/>
              <a:pathLst>
                <a:path w="58" h="68">
                  <a:moveTo>
                    <a:pt x="50" y="1"/>
                  </a:moveTo>
                  <a:lnTo>
                    <a:pt x="50" y="1"/>
                  </a:lnTo>
                  <a:lnTo>
                    <a:pt x="42" y="5"/>
                  </a:lnTo>
                  <a:lnTo>
                    <a:pt x="36" y="12"/>
                  </a:lnTo>
                  <a:lnTo>
                    <a:pt x="29" y="18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1" y="34"/>
                  </a:lnTo>
                  <a:lnTo>
                    <a:pt x="19" y="38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8" y="51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3"/>
                  </a:lnTo>
                  <a:lnTo>
                    <a:pt x="2" y="64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8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6" y="59"/>
                  </a:lnTo>
                  <a:lnTo>
                    <a:pt x="23" y="52"/>
                  </a:lnTo>
                  <a:lnTo>
                    <a:pt x="28" y="46"/>
                  </a:lnTo>
                  <a:lnTo>
                    <a:pt x="31" y="43"/>
                  </a:lnTo>
                  <a:lnTo>
                    <a:pt x="32" y="39"/>
                  </a:lnTo>
                  <a:lnTo>
                    <a:pt x="32" y="39"/>
                  </a:lnTo>
                  <a:lnTo>
                    <a:pt x="36" y="30"/>
                  </a:lnTo>
                  <a:lnTo>
                    <a:pt x="41" y="22"/>
                  </a:lnTo>
                  <a:lnTo>
                    <a:pt x="48" y="16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7" y="9"/>
                  </a:lnTo>
                  <a:lnTo>
                    <a:pt x="58" y="8"/>
                  </a:lnTo>
                  <a:lnTo>
                    <a:pt x="57" y="4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50" y="1"/>
                  </a:lnTo>
                  <a:lnTo>
                    <a:pt x="5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22" name="Freeform 634"/>
            <p:cNvSpPr/>
            <p:nvPr/>
          </p:nvSpPr>
          <p:spPr bwMode="auto">
            <a:xfrm>
              <a:off x="4600576" y="2405063"/>
              <a:ext cx="25400" cy="25400"/>
            </a:xfrm>
            <a:custGeom>
              <a:avLst/>
              <a:gdLst/>
              <a:ahLst/>
              <a:cxnLst>
                <a:cxn ang="0">
                  <a:pos x="55" y="2"/>
                </a:cxn>
                <a:cxn ang="0">
                  <a:pos x="55" y="2"/>
                </a:cxn>
                <a:cxn ang="0">
                  <a:pos x="43" y="17"/>
                </a:cxn>
                <a:cxn ang="0">
                  <a:pos x="29" y="30"/>
                </a:cxn>
                <a:cxn ang="0">
                  <a:pos x="1" y="54"/>
                </a:cxn>
                <a:cxn ang="0">
                  <a:pos x="1" y="54"/>
                </a:cxn>
                <a:cxn ang="0">
                  <a:pos x="0" y="57"/>
                </a:cxn>
                <a:cxn ang="0">
                  <a:pos x="0" y="58"/>
                </a:cxn>
                <a:cxn ang="0">
                  <a:pos x="3" y="62"/>
                </a:cxn>
                <a:cxn ang="0">
                  <a:pos x="5" y="64"/>
                </a:cxn>
                <a:cxn ang="0">
                  <a:pos x="8" y="64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38" y="36"/>
                </a:cxn>
                <a:cxn ang="0">
                  <a:pos x="52" y="23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5" y="6"/>
                </a:cxn>
                <a:cxn ang="0">
                  <a:pos x="65" y="3"/>
                </a:cxn>
                <a:cxn ang="0">
                  <a:pos x="64" y="2"/>
                </a:cxn>
                <a:cxn ang="0">
                  <a:pos x="63" y="1"/>
                </a:cxn>
                <a:cxn ang="0">
                  <a:pos x="58" y="0"/>
                </a:cxn>
                <a:cxn ang="0">
                  <a:pos x="56" y="1"/>
                </a:cxn>
                <a:cxn ang="0">
                  <a:pos x="55" y="2"/>
                </a:cxn>
                <a:cxn ang="0">
                  <a:pos x="55" y="2"/>
                </a:cxn>
              </a:cxnLst>
              <a:rect l="0" t="0" r="r" b="b"/>
              <a:pathLst>
                <a:path w="65" h="64">
                  <a:moveTo>
                    <a:pt x="55" y="2"/>
                  </a:moveTo>
                  <a:lnTo>
                    <a:pt x="55" y="2"/>
                  </a:lnTo>
                  <a:lnTo>
                    <a:pt x="43" y="17"/>
                  </a:lnTo>
                  <a:lnTo>
                    <a:pt x="29" y="30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3" y="62"/>
                  </a:lnTo>
                  <a:lnTo>
                    <a:pt x="5" y="64"/>
                  </a:lnTo>
                  <a:lnTo>
                    <a:pt x="8" y="64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38" y="36"/>
                  </a:lnTo>
                  <a:lnTo>
                    <a:pt x="52" y="23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5" y="6"/>
                  </a:lnTo>
                  <a:lnTo>
                    <a:pt x="65" y="3"/>
                  </a:lnTo>
                  <a:lnTo>
                    <a:pt x="64" y="2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5" y="2"/>
                  </a:lnTo>
                  <a:lnTo>
                    <a:pt x="5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23" name="Freeform 635"/>
            <p:cNvSpPr/>
            <p:nvPr/>
          </p:nvSpPr>
          <p:spPr bwMode="auto">
            <a:xfrm>
              <a:off x="4630738" y="2425700"/>
              <a:ext cx="20638" cy="22225"/>
            </a:xfrm>
            <a:custGeom>
              <a:avLst/>
              <a:gdLst/>
              <a:ahLst/>
              <a:cxnLst>
                <a:cxn ang="0">
                  <a:pos x="44" y="2"/>
                </a:cxn>
                <a:cxn ang="0">
                  <a:pos x="44" y="2"/>
                </a:cxn>
                <a:cxn ang="0">
                  <a:pos x="34" y="13"/>
                </a:cxn>
                <a:cxn ang="0">
                  <a:pos x="25" y="25"/>
                </a:cxn>
                <a:cxn ang="0">
                  <a:pos x="25" y="25"/>
                </a:cxn>
                <a:cxn ang="0">
                  <a:pos x="2" y="47"/>
                </a:cxn>
                <a:cxn ang="0">
                  <a:pos x="2" y="47"/>
                </a:cxn>
                <a:cxn ang="0">
                  <a:pos x="1" y="50"/>
                </a:cxn>
                <a:cxn ang="0">
                  <a:pos x="0" y="51"/>
                </a:cxn>
                <a:cxn ang="0">
                  <a:pos x="2" y="55"/>
                </a:cxn>
                <a:cxn ang="0">
                  <a:pos x="6" y="56"/>
                </a:cxn>
                <a:cxn ang="0">
                  <a:pos x="8" y="56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33" y="33"/>
                </a:cxn>
                <a:cxn ang="0">
                  <a:pos x="33" y="33"/>
                </a:cxn>
                <a:cxn ang="0">
                  <a:pos x="43" y="21"/>
                </a:cxn>
                <a:cxn ang="0">
                  <a:pos x="52" y="9"/>
                </a:cxn>
                <a:cxn ang="0">
                  <a:pos x="52" y="9"/>
                </a:cxn>
                <a:cxn ang="0">
                  <a:pos x="53" y="8"/>
                </a:cxn>
                <a:cxn ang="0">
                  <a:pos x="53" y="5"/>
                </a:cxn>
                <a:cxn ang="0">
                  <a:pos x="52" y="2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4" y="2"/>
                </a:cxn>
                <a:cxn ang="0">
                  <a:pos x="44" y="2"/>
                </a:cxn>
              </a:cxnLst>
              <a:rect l="0" t="0" r="r" b="b"/>
              <a:pathLst>
                <a:path w="53" h="56">
                  <a:moveTo>
                    <a:pt x="44" y="2"/>
                  </a:moveTo>
                  <a:lnTo>
                    <a:pt x="44" y="2"/>
                  </a:lnTo>
                  <a:lnTo>
                    <a:pt x="34" y="13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" y="50"/>
                  </a:lnTo>
                  <a:lnTo>
                    <a:pt x="0" y="51"/>
                  </a:lnTo>
                  <a:lnTo>
                    <a:pt x="2" y="55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43" y="21"/>
                  </a:lnTo>
                  <a:lnTo>
                    <a:pt x="52" y="9"/>
                  </a:lnTo>
                  <a:lnTo>
                    <a:pt x="52" y="9"/>
                  </a:lnTo>
                  <a:lnTo>
                    <a:pt x="53" y="8"/>
                  </a:lnTo>
                  <a:lnTo>
                    <a:pt x="53" y="5"/>
                  </a:lnTo>
                  <a:lnTo>
                    <a:pt x="52" y="2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4" y="2"/>
                  </a:lnTo>
                  <a:lnTo>
                    <a:pt x="4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24" name="Freeform 636"/>
            <p:cNvSpPr/>
            <p:nvPr/>
          </p:nvSpPr>
          <p:spPr bwMode="auto">
            <a:xfrm>
              <a:off x="4657726" y="2441575"/>
              <a:ext cx="22225" cy="26988"/>
            </a:xfrm>
            <a:custGeom>
              <a:avLst/>
              <a:gdLst/>
              <a:ahLst/>
              <a:cxnLst>
                <a:cxn ang="0">
                  <a:pos x="42" y="4"/>
                </a:cxn>
                <a:cxn ang="0">
                  <a:pos x="42" y="4"/>
                </a:cxn>
                <a:cxn ang="0">
                  <a:pos x="38" y="12"/>
                </a:cxn>
                <a:cxn ang="0">
                  <a:pos x="33" y="17"/>
                </a:cxn>
                <a:cxn ang="0">
                  <a:pos x="28" y="24"/>
                </a:cxn>
                <a:cxn ang="0">
                  <a:pos x="22" y="30"/>
                </a:cxn>
                <a:cxn ang="0">
                  <a:pos x="22" y="30"/>
                </a:cxn>
                <a:cxn ang="0">
                  <a:pos x="12" y="45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1" y="67"/>
                </a:cxn>
                <a:cxn ang="0">
                  <a:pos x="5" y="68"/>
                </a:cxn>
                <a:cxn ang="0">
                  <a:pos x="8" y="68"/>
                </a:cxn>
                <a:cxn ang="0">
                  <a:pos x="9" y="67"/>
                </a:cxn>
                <a:cxn ang="0">
                  <a:pos x="9" y="67"/>
                </a:cxn>
                <a:cxn ang="0">
                  <a:pos x="20" y="54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42" y="24"/>
                </a:cxn>
                <a:cxn ang="0">
                  <a:pos x="49" y="16"/>
                </a:cxn>
                <a:cxn ang="0">
                  <a:pos x="52" y="7"/>
                </a:cxn>
                <a:cxn ang="0">
                  <a:pos x="52" y="7"/>
                </a:cxn>
                <a:cxn ang="0">
                  <a:pos x="54" y="5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2" y="4"/>
                </a:cxn>
                <a:cxn ang="0">
                  <a:pos x="42" y="4"/>
                </a:cxn>
              </a:cxnLst>
              <a:rect l="0" t="0" r="r" b="b"/>
              <a:pathLst>
                <a:path w="54" h="68">
                  <a:moveTo>
                    <a:pt x="42" y="4"/>
                  </a:moveTo>
                  <a:lnTo>
                    <a:pt x="42" y="4"/>
                  </a:lnTo>
                  <a:lnTo>
                    <a:pt x="38" y="12"/>
                  </a:lnTo>
                  <a:lnTo>
                    <a:pt x="33" y="17"/>
                  </a:lnTo>
                  <a:lnTo>
                    <a:pt x="28" y="24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12" y="45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1" y="67"/>
                  </a:lnTo>
                  <a:lnTo>
                    <a:pt x="5" y="68"/>
                  </a:lnTo>
                  <a:lnTo>
                    <a:pt x="8" y="68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20" y="54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42" y="24"/>
                  </a:lnTo>
                  <a:lnTo>
                    <a:pt x="49" y="16"/>
                  </a:lnTo>
                  <a:lnTo>
                    <a:pt x="52" y="7"/>
                  </a:lnTo>
                  <a:lnTo>
                    <a:pt x="52" y="7"/>
                  </a:lnTo>
                  <a:lnTo>
                    <a:pt x="54" y="5"/>
                  </a:lnTo>
                  <a:lnTo>
                    <a:pt x="52" y="3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5" y="0"/>
                  </a:lnTo>
                  <a:lnTo>
                    <a:pt x="43" y="1"/>
                  </a:lnTo>
                  <a:lnTo>
                    <a:pt x="42" y="4"/>
                  </a:lnTo>
                  <a:lnTo>
                    <a:pt x="4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25" name="Freeform 637"/>
            <p:cNvSpPr/>
            <p:nvPr/>
          </p:nvSpPr>
          <p:spPr bwMode="auto">
            <a:xfrm>
              <a:off x="4687888" y="2460625"/>
              <a:ext cx="25400" cy="28575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7" y="16"/>
                </a:cxn>
                <a:cxn ang="0">
                  <a:pos x="24" y="30"/>
                </a:cxn>
                <a:cxn ang="0">
                  <a:pos x="12" y="46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3" y="70"/>
                </a:cxn>
                <a:cxn ang="0">
                  <a:pos x="7" y="72"/>
                </a:cxn>
                <a:cxn ang="0">
                  <a:pos x="9" y="70"/>
                </a:cxn>
                <a:cxn ang="0">
                  <a:pos x="10" y="69"/>
                </a:cxn>
                <a:cxn ang="0">
                  <a:pos x="10" y="69"/>
                </a:cxn>
                <a:cxn ang="0">
                  <a:pos x="21" y="52"/>
                </a:cxn>
                <a:cxn ang="0">
                  <a:pos x="33" y="38"/>
                </a:cxn>
                <a:cxn ang="0">
                  <a:pos x="46" y="23"/>
                </a:cxn>
                <a:cxn ang="0">
                  <a:pos x="59" y="9"/>
                </a:cxn>
                <a:cxn ang="0">
                  <a:pos x="59" y="9"/>
                </a:cxn>
                <a:cxn ang="0">
                  <a:pos x="60" y="8"/>
                </a:cxn>
                <a:cxn ang="0">
                  <a:pos x="61" y="5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1" h="72">
                  <a:moveTo>
                    <a:pt x="51" y="1"/>
                  </a:moveTo>
                  <a:lnTo>
                    <a:pt x="51" y="1"/>
                  </a:lnTo>
                  <a:lnTo>
                    <a:pt x="37" y="16"/>
                  </a:lnTo>
                  <a:lnTo>
                    <a:pt x="24" y="30"/>
                  </a:lnTo>
                  <a:lnTo>
                    <a:pt x="12" y="46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3" y="70"/>
                  </a:lnTo>
                  <a:lnTo>
                    <a:pt x="7" y="72"/>
                  </a:lnTo>
                  <a:lnTo>
                    <a:pt x="9" y="70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21" y="52"/>
                  </a:lnTo>
                  <a:lnTo>
                    <a:pt x="33" y="38"/>
                  </a:lnTo>
                  <a:lnTo>
                    <a:pt x="46" y="23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60" y="8"/>
                  </a:lnTo>
                  <a:lnTo>
                    <a:pt x="61" y="5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26" name="Freeform 638"/>
            <p:cNvSpPr/>
            <p:nvPr/>
          </p:nvSpPr>
          <p:spPr bwMode="auto">
            <a:xfrm>
              <a:off x="4722813" y="2473325"/>
              <a:ext cx="15875" cy="26988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13"/>
                </a:cxn>
                <a:cxn ang="0">
                  <a:pos x="22" y="21"/>
                </a:cxn>
                <a:cxn ang="0">
                  <a:pos x="22" y="21"/>
                </a:cxn>
                <a:cxn ang="0">
                  <a:pos x="21" y="26"/>
                </a:cxn>
                <a:cxn ang="0">
                  <a:pos x="18" y="30"/>
                </a:cxn>
                <a:cxn ang="0">
                  <a:pos x="18" y="30"/>
                </a:cxn>
                <a:cxn ang="0">
                  <a:pos x="13" y="38"/>
                </a:cxn>
                <a:cxn ang="0">
                  <a:pos x="9" y="44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2" y="68"/>
                </a:cxn>
                <a:cxn ang="0">
                  <a:pos x="6" y="68"/>
                </a:cxn>
                <a:cxn ang="0">
                  <a:pos x="9" y="68"/>
                </a:cxn>
                <a:cxn ang="0">
                  <a:pos x="10" y="65"/>
                </a:cxn>
                <a:cxn ang="0">
                  <a:pos x="10" y="65"/>
                </a:cxn>
                <a:cxn ang="0">
                  <a:pos x="19" y="52"/>
                </a:cxn>
                <a:cxn ang="0">
                  <a:pos x="27" y="36"/>
                </a:cxn>
                <a:cxn ang="0">
                  <a:pos x="34" y="22"/>
                </a:cxn>
                <a:cxn ang="0">
                  <a:pos x="36" y="14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8" y="2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2" y="0"/>
                </a:cxn>
                <a:cxn ang="0">
                  <a:pos x="28" y="1"/>
                </a:cxn>
                <a:cxn ang="0">
                  <a:pos x="27" y="2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8" h="68">
                  <a:moveTo>
                    <a:pt x="26" y="5"/>
                  </a:moveTo>
                  <a:lnTo>
                    <a:pt x="26" y="5"/>
                  </a:lnTo>
                  <a:lnTo>
                    <a:pt x="25" y="13"/>
                  </a:lnTo>
                  <a:lnTo>
                    <a:pt x="22" y="21"/>
                  </a:lnTo>
                  <a:lnTo>
                    <a:pt x="22" y="21"/>
                  </a:lnTo>
                  <a:lnTo>
                    <a:pt x="21" y="26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3" y="38"/>
                  </a:lnTo>
                  <a:lnTo>
                    <a:pt x="9" y="44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2" y="68"/>
                  </a:lnTo>
                  <a:lnTo>
                    <a:pt x="6" y="68"/>
                  </a:lnTo>
                  <a:lnTo>
                    <a:pt x="9" y="68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9" y="52"/>
                  </a:lnTo>
                  <a:lnTo>
                    <a:pt x="27" y="36"/>
                  </a:lnTo>
                  <a:lnTo>
                    <a:pt x="34" y="22"/>
                  </a:lnTo>
                  <a:lnTo>
                    <a:pt x="36" y="14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2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7" y="2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27" name="Freeform 639"/>
            <p:cNvSpPr/>
            <p:nvPr/>
          </p:nvSpPr>
          <p:spPr bwMode="auto">
            <a:xfrm>
              <a:off x="4746626" y="2489200"/>
              <a:ext cx="17463" cy="28575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3" y="1"/>
                </a:cxn>
                <a:cxn ang="0">
                  <a:pos x="21" y="17"/>
                </a:cxn>
                <a:cxn ang="0">
                  <a:pos x="10" y="34"/>
                </a:cxn>
                <a:cxn ang="0">
                  <a:pos x="10" y="34"/>
                </a:cxn>
                <a:cxn ang="0">
                  <a:pos x="5" y="42"/>
                </a:cxn>
                <a:cxn ang="0">
                  <a:pos x="2" y="49"/>
                </a:cxn>
                <a:cxn ang="0">
                  <a:pos x="0" y="59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1" y="70"/>
                </a:cxn>
                <a:cxn ang="0">
                  <a:pos x="4" y="72"/>
                </a:cxn>
                <a:cxn ang="0">
                  <a:pos x="8" y="72"/>
                </a:cxn>
                <a:cxn ang="0">
                  <a:pos x="10" y="69"/>
                </a:cxn>
                <a:cxn ang="0">
                  <a:pos x="12" y="68"/>
                </a:cxn>
                <a:cxn ang="0">
                  <a:pos x="12" y="65"/>
                </a:cxn>
                <a:cxn ang="0">
                  <a:pos x="12" y="65"/>
                </a:cxn>
                <a:cxn ang="0">
                  <a:pos x="12" y="61"/>
                </a:cxn>
                <a:cxn ang="0">
                  <a:pos x="12" y="57"/>
                </a:cxn>
                <a:cxn ang="0">
                  <a:pos x="14" y="51"/>
                </a:cxn>
                <a:cxn ang="0">
                  <a:pos x="21" y="38"/>
                </a:cxn>
                <a:cxn ang="0">
                  <a:pos x="21" y="38"/>
                </a:cxn>
                <a:cxn ang="0">
                  <a:pos x="30" y="23"/>
                </a:cxn>
                <a:cxn ang="0">
                  <a:pos x="40" y="9"/>
                </a:cxn>
                <a:cxn ang="0">
                  <a:pos x="40" y="9"/>
                </a:cxn>
                <a:cxn ang="0">
                  <a:pos x="42" y="8"/>
                </a:cxn>
                <a:cxn ang="0">
                  <a:pos x="42" y="5"/>
                </a:cxn>
                <a:cxn ang="0">
                  <a:pos x="40" y="1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3" y="1"/>
                </a:cxn>
              </a:cxnLst>
              <a:rect l="0" t="0" r="r" b="b"/>
              <a:pathLst>
                <a:path w="42" h="72">
                  <a:moveTo>
                    <a:pt x="33" y="1"/>
                  </a:moveTo>
                  <a:lnTo>
                    <a:pt x="33" y="1"/>
                  </a:lnTo>
                  <a:lnTo>
                    <a:pt x="21" y="17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5" y="42"/>
                  </a:lnTo>
                  <a:lnTo>
                    <a:pt x="2" y="49"/>
                  </a:lnTo>
                  <a:lnTo>
                    <a:pt x="0" y="59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70"/>
                  </a:lnTo>
                  <a:lnTo>
                    <a:pt x="4" y="72"/>
                  </a:lnTo>
                  <a:lnTo>
                    <a:pt x="8" y="72"/>
                  </a:lnTo>
                  <a:lnTo>
                    <a:pt x="10" y="69"/>
                  </a:lnTo>
                  <a:lnTo>
                    <a:pt x="12" y="68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2" y="61"/>
                  </a:lnTo>
                  <a:lnTo>
                    <a:pt x="12" y="57"/>
                  </a:lnTo>
                  <a:lnTo>
                    <a:pt x="14" y="51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30" y="23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2" y="8"/>
                  </a:lnTo>
                  <a:lnTo>
                    <a:pt x="42" y="5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28" name="Freeform 640"/>
            <p:cNvSpPr/>
            <p:nvPr/>
          </p:nvSpPr>
          <p:spPr bwMode="auto">
            <a:xfrm>
              <a:off x="4779963" y="2505075"/>
              <a:ext cx="22225" cy="25400"/>
            </a:xfrm>
            <a:custGeom>
              <a:avLst/>
              <a:gdLst/>
              <a:ahLst/>
              <a:cxnLst>
                <a:cxn ang="0">
                  <a:pos x="43" y="4"/>
                </a:cxn>
                <a:cxn ang="0">
                  <a:pos x="43" y="4"/>
                </a:cxn>
                <a:cxn ang="0">
                  <a:pos x="39" y="11"/>
                </a:cxn>
                <a:cxn ang="0">
                  <a:pos x="35" y="19"/>
                </a:cxn>
                <a:cxn ang="0">
                  <a:pos x="31" y="26"/>
                </a:cxn>
                <a:cxn ang="0">
                  <a:pos x="24" y="32"/>
                </a:cxn>
                <a:cxn ang="0">
                  <a:pos x="24" y="32"/>
                </a:cxn>
                <a:cxn ang="0">
                  <a:pos x="13" y="43"/>
                </a:cxn>
                <a:cxn ang="0">
                  <a:pos x="6" y="49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1" y="62"/>
                </a:cxn>
                <a:cxn ang="0">
                  <a:pos x="2" y="64"/>
                </a:cxn>
                <a:cxn ang="0">
                  <a:pos x="7" y="64"/>
                </a:cxn>
                <a:cxn ang="0">
                  <a:pos x="9" y="64"/>
                </a:cxn>
                <a:cxn ang="0">
                  <a:pos x="11" y="61"/>
                </a:cxn>
                <a:cxn ang="0">
                  <a:pos x="11" y="61"/>
                </a:cxn>
                <a:cxn ang="0">
                  <a:pos x="17" y="55"/>
                </a:cxn>
                <a:cxn ang="0">
                  <a:pos x="23" y="48"/>
                </a:cxn>
                <a:cxn ang="0">
                  <a:pos x="36" y="36"/>
                </a:cxn>
                <a:cxn ang="0">
                  <a:pos x="36" y="36"/>
                </a:cxn>
                <a:cxn ang="0">
                  <a:pos x="43" y="30"/>
                </a:cxn>
                <a:cxn ang="0">
                  <a:pos x="47" y="22"/>
                </a:cxn>
                <a:cxn ang="0">
                  <a:pos x="51" y="15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53" y="5"/>
                </a:cxn>
                <a:cxn ang="0">
                  <a:pos x="53" y="2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2"/>
                </a:cxn>
                <a:cxn ang="0">
                  <a:pos x="43" y="4"/>
                </a:cxn>
                <a:cxn ang="0">
                  <a:pos x="43" y="4"/>
                </a:cxn>
              </a:cxnLst>
              <a:rect l="0" t="0" r="r" b="b"/>
              <a:pathLst>
                <a:path w="53" h="64">
                  <a:moveTo>
                    <a:pt x="43" y="4"/>
                  </a:moveTo>
                  <a:lnTo>
                    <a:pt x="43" y="4"/>
                  </a:lnTo>
                  <a:lnTo>
                    <a:pt x="39" y="11"/>
                  </a:lnTo>
                  <a:lnTo>
                    <a:pt x="35" y="19"/>
                  </a:lnTo>
                  <a:lnTo>
                    <a:pt x="31" y="26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13" y="43"/>
                  </a:lnTo>
                  <a:lnTo>
                    <a:pt x="6" y="49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1" y="62"/>
                  </a:lnTo>
                  <a:lnTo>
                    <a:pt x="2" y="64"/>
                  </a:lnTo>
                  <a:lnTo>
                    <a:pt x="7" y="64"/>
                  </a:lnTo>
                  <a:lnTo>
                    <a:pt x="9" y="64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7" y="55"/>
                  </a:lnTo>
                  <a:lnTo>
                    <a:pt x="23" y="48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43" y="30"/>
                  </a:lnTo>
                  <a:lnTo>
                    <a:pt x="47" y="22"/>
                  </a:lnTo>
                  <a:lnTo>
                    <a:pt x="51" y="15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5"/>
                  </a:lnTo>
                  <a:lnTo>
                    <a:pt x="53" y="2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2"/>
                  </a:lnTo>
                  <a:lnTo>
                    <a:pt x="43" y="4"/>
                  </a:lnTo>
                  <a:lnTo>
                    <a:pt x="4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29" name="Freeform 641"/>
            <p:cNvSpPr/>
            <p:nvPr/>
          </p:nvSpPr>
          <p:spPr bwMode="auto">
            <a:xfrm>
              <a:off x="4806951" y="2520950"/>
              <a:ext cx="25400" cy="26988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5" y="14"/>
                </a:cxn>
                <a:cxn ang="0">
                  <a:pos x="21" y="28"/>
                </a:cxn>
                <a:cxn ang="0">
                  <a:pos x="14" y="35"/>
                </a:cxn>
                <a:cxn ang="0">
                  <a:pos x="9" y="43"/>
                </a:cxn>
                <a:cxn ang="0">
                  <a:pos x="4" y="52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0" y="65"/>
                </a:cxn>
                <a:cxn ang="0">
                  <a:pos x="1" y="66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9" y="66"/>
                </a:cxn>
                <a:cxn ang="0">
                  <a:pos x="10" y="64"/>
                </a:cxn>
                <a:cxn ang="0">
                  <a:pos x="10" y="64"/>
                </a:cxn>
                <a:cxn ang="0">
                  <a:pos x="14" y="56"/>
                </a:cxn>
                <a:cxn ang="0">
                  <a:pos x="19" y="48"/>
                </a:cxn>
                <a:cxn ang="0">
                  <a:pos x="25" y="40"/>
                </a:cxn>
                <a:cxn ang="0">
                  <a:pos x="31" y="34"/>
                </a:cxn>
                <a:cxn ang="0">
                  <a:pos x="44" y="20"/>
                </a:cxn>
                <a:cxn ang="0">
                  <a:pos x="59" y="10"/>
                </a:cxn>
                <a:cxn ang="0">
                  <a:pos x="59" y="10"/>
                </a:cxn>
                <a:cxn ang="0">
                  <a:pos x="60" y="7"/>
                </a:cxn>
                <a:cxn ang="0">
                  <a:pos x="61" y="6"/>
                </a:cxn>
                <a:cxn ang="0">
                  <a:pos x="60" y="3"/>
                </a:cxn>
                <a:cxn ang="0">
                  <a:pos x="59" y="2"/>
                </a:cxn>
                <a:cxn ang="0">
                  <a:pos x="55" y="0"/>
                </a:cxn>
                <a:cxn ang="0">
                  <a:pos x="54" y="1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1" h="68">
                  <a:moveTo>
                    <a:pt x="51" y="1"/>
                  </a:moveTo>
                  <a:lnTo>
                    <a:pt x="51" y="1"/>
                  </a:lnTo>
                  <a:lnTo>
                    <a:pt x="35" y="14"/>
                  </a:lnTo>
                  <a:lnTo>
                    <a:pt x="21" y="28"/>
                  </a:lnTo>
                  <a:lnTo>
                    <a:pt x="14" y="35"/>
                  </a:lnTo>
                  <a:lnTo>
                    <a:pt x="9" y="43"/>
                  </a:lnTo>
                  <a:lnTo>
                    <a:pt x="4" y="5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0" y="65"/>
                  </a:lnTo>
                  <a:lnTo>
                    <a:pt x="1" y="66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9" y="66"/>
                  </a:lnTo>
                  <a:lnTo>
                    <a:pt x="10" y="64"/>
                  </a:lnTo>
                  <a:lnTo>
                    <a:pt x="10" y="64"/>
                  </a:lnTo>
                  <a:lnTo>
                    <a:pt x="14" y="56"/>
                  </a:lnTo>
                  <a:lnTo>
                    <a:pt x="19" y="48"/>
                  </a:lnTo>
                  <a:lnTo>
                    <a:pt x="25" y="40"/>
                  </a:lnTo>
                  <a:lnTo>
                    <a:pt x="31" y="34"/>
                  </a:lnTo>
                  <a:lnTo>
                    <a:pt x="44" y="20"/>
                  </a:lnTo>
                  <a:lnTo>
                    <a:pt x="59" y="10"/>
                  </a:lnTo>
                  <a:lnTo>
                    <a:pt x="59" y="10"/>
                  </a:lnTo>
                  <a:lnTo>
                    <a:pt x="60" y="7"/>
                  </a:lnTo>
                  <a:lnTo>
                    <a:pt x="61" y="6"/>
                  </a:lnTo>
                  <a:lnTo>
                    <a:pt x="60" y="3"/>
                  </a:lnTo>
                  <a:lnTo>
                    <a:pt x="59" y="2"/>
                  </a:lnTo>
                  <a:lnTo>
                    <a:pt x="55" y="0"/>
                  </a:lnTo>
                  <a:lnTo>
                    <a:pt x="54" y="1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30" name="Freeform 642"/>
            <p:cNvSpPr/>
            <p:nvPr/>
          </p:nvSpPr>
          <p:spPr bwMode="auto">
            <a:xfrm>
              <a:off x="4832351" y="2533650"/>
              <a:ext cx="20638" cy="31750"/>
            </a:xfrm>
            <a:custGeom>
              <a:avLst/>
              <a:gdLst/>
              <a:ahLst/>
              <a:cxnLst>
                <a:cxn ang="0">
                  <a:pos x="38" y="5"/>
                </a:cxn>
                <a:cxn ang="0">
                  <a:pos x="38" y="5"/>
                </a:cxn>
                <a:cxn ang="0">
                  <a:pos x="37" y="13"/>
                </a:cxn>
                <a:cxn ang="0">
                  <a:pos x="33" y="21"/>
                </a:cxn>
                <a:cxn ang="0">
                  <a:pos x="22" y="35"/>
                </a:cxn>
                <a:cxn ang="0">
                  <a:pos x="22" y="35"/>
                </a:cxn>
                <a:cxn ang="0">
                  <a:pos x="10" y="52"/>
                </a:cxn>
                <a:cxn ang="0">
                  <a:pos x="1" y="70"/>
                </a:cxn>
                <a:cxn ang="0">
                  <a:pos x="1" y="70"/>
                </a:cxn>
                <a:cxn ang="0">
                  <a:pos x="0" y="73"/>
                </a:cxn>
                <a:cxn ang="0">
                  <a:pos x="1" y="74"/>
                </a:cxn>
                <a:cxn ang="0">
                  <a:pos x="4" y="78"/>
                </a:cxn>
                <a:cxn ang="0">
                  <a:pos x="8" y="78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22" y="55"/>
                </a:cxn>
                <a:cxn ang="0">
                  <a:pos x="29" y="44"/>
                </a:cxn>
                <a:cxn ang="0">
                  <a:pos x="37" y="35"/>
                </a:cxn>
                <a:cxn ang="0">
                  <a:pos x="37" y="35"/>
                </a:cxn>
                <a:cxn ang="0">
                  <a:pos x="42" y="29"/>
                </a:cxn>
                <a:cxn ang="0">
                  <a:pos x="46" y="21"/>
                </a:cxn>
                <a:cxn ang="0">
                  <a:pos x="48" y="13"/>
                </a:cxn>
                <a:cxn ang="0">
                  <a:pos x="50" y="5"/>
                </a:cxn>
                <a:cxn ang="0">
                  <a:pos x="50" y="5"/>
                </a:cxn>
                <a:cxn ang="0">
                  <a:pos x="50" y="2"/>
                </a:cxn>
                <a:cxn ang="0">
                  <a:pos x="48" y="1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1" y="1"/>
                </a:cxn>
                <a:cxn ang="0">
                  <a:pos x="39" y="2"/>
                </a:cxn>
                <a:cxn ang="0">
                  <a:pos x="38" y="5"/>
                </a:cxn>
                <a:cxn ang="0">
                  <a:pos x="38" y="5"/>
                </a:cxn>
              </a:cxnLst>
              <a:rect l="0" t="0" r="r" b="b"/>
              <a:pathLst>
                <a:path w="50" h="78">
                  <a:moveTo>
                    <a:pt x="38" y="5"/>
                  </a:moveTo>
                  <a:lnTo>
                    <a:pt x="38" y="5"/>
                  </a:lnTo>
                  <a:lnTo>
                    <a:pt x="37" y="13"/>
                  </a:lnTo>
                  <a:lnTo>
                    <a:pt x="33" y="21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10" y="52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0" y="73"/>
                  </a:lnTo>
                  <a:lnTo>
                    <a:pt x="1" y="74"/>
                  </a:lnTo>
                  <a:lnTo>
                    <a:pt x="4" y="78"/>
                  </a:lnTo>
                  <a:lnTo>
                    <a:pt x="8" y="78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22" y="55"/>
                  </a:lnTo>
                  <a:lnTo>
                    <a:pt x="29" y="44"/>
                  </a:lnTo>
                  <a:lnTo>
                    <a:pt x="37" y="35"/>
                  </a:lnTo>
                  <a:lnTo>
                    <a:pt x="37" y="35"/>
                  </a:lnTo>
                  <a:lnTo>
                    <a:pt x="42" y="29"/>
                  </a:lnTo>
                  <a:lnTo>
                    <a:pt x="46" y="21"/>
                  </a:lnTo>
                  <a:lnTo>
                    <a:pt x="48" y="13"/>
                  </a:lnTo>
                  <a:lnTo>
                    <a:pt x="50" y="5"/>
                  </a:lnTo>
                  <a:lnTo>
                    <a:pt x="50" y="5"/>
                  </a:lnTo>
                  <a:lnTo>
                    <a:pt x="50" y="2"/>
                  </a:lnTo>
                  <a:lnTo>
                    <a:pt x="48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1" y="1"/>
                  </a:lnTo>
                  <a:lnTo>
                    <a:pt x="39" y="2"/>
                  </a:ln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31" name="Freeform 643"/>
            <p:cNvSpPr/>
            <p:nvPr/>
          </p:nvSpPr>
          <p:spPr bwMode="auto">
            <a:xfrm>
              <a:off x="4860926" y="2549525"/>
              <a:ext cx="17463" cy="26988"/>
            </a:xfrm>
            <a:custGeom>
              <a:avLst/>
              <a:gdLst/>
              <a:ahLst/>
              <a:cxnLst>
                <a:cxn ang="0">
                  <a:pos x="36" y="3"/>
                </a:cxn>
                <a:cxn ang="0">
                  <a:pos x="36" y="3"/>
                </a:cxn>
                <a:cxn ang="0">
                  <a:pos x="24" y="16"/>
                </a:cxn>
                <a:cxn ang="0">
                  <a:pos x="15" y="31"/>
                </a:cxn>
                <a:cxn ang="0">
                  <a:pos x="6" y="46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4" y="70"/>
                </a:cxn>
                <a:cxn ang="0">
                  <a:pos x="8" y="68"/>
                </a:cxn>
                <a:cxn ang="0">
                  <a:pos x="9" y="67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16" y="50"/>
                </a:cxn>
                <a:cxn ang="0">
                  <a:pos x="24" y="36"/>
                </a:cxn>
                <a:cxn ang="0">
                  <a:pos x="33" y="23"/>
                </a:cxn>
                <a:cxn ang="0">
                  <a:pos x="43" y="11"/>
                </a:cxn>
                <a:cxn ang="0">
                  <a:pos x="43" y="11"/>
                </a:cxn>
                <a:cxn ang="0">
                  <a:pos x="45" y="8"/>
                </a:cxn>
                <a:cxn ang="0">
                  <a:pos x="46" y="7"/>
                </a:cxn>
                <a:cxn ang="0">
                  <a:pos x="43" y="3"/>
                </a:cxn>
                <a:cxn ang="0">
                  <a:pos x="40" y="0"/>
                </a:cxn>
                <a:cxn ang="0">
                  <a:pos x="38" y="2"/>
                </a:cxn>
                <a:cxn ang="0">
                  <a:pos x="36" y="3"/>
                </a:cxn>
                <a:cxn ang="0">
                  <a:pos x="36" y="3"/>
                </a:cxn>
              </a:cxnLst>
              <a:rect l="0" t="0" r="r" b="b"/>
              <a:pathLst>
                <a:path w="46" h="70">
                  <a:moveTo>
                    <a:pt x="36" y="3"/>
                  </a:moveTo>
                  <a:lnTo>
                    <a:pt x="36" y="3"/>
                  </a:lnTo>
                  <a:lnTo>
                    <a:pt x="24" y="16"/>
                  </a:lnTo>
                  <a:lnTo>
                    <a:pt x="15" y="31"/>
                  </a:lnTo>
                  <a:lnTo>
                    <a:pt x="6" y="46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4" y="70"/>
                  </a:lnTo>
                  <a:lnTo>
                    <a:pt x="8" y="68"/>
                  </a:lnTo>
                  <a:lnTo>
                    <a:pt x="9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6" y="50"/>
                  </a:lnTo>
                  <a:lnTo>
                    <a:pt x="24" y="36"/>
                  </a:lnTo>
                  <a:lnTo>
                    <a:pt x="33" y="23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45" y="8"/>
                  </a:lnTo>
                  <a:lnTo>
                    <a:pt x="46" y="7"/>
                  </a:lnTo>
                  <a:lnTo>
                    <a:pt x="43" y="3"/>
                  </a:lnTo>
                  <a:lnTo>
                    <a:pt x="40" y="0"/>
                  </a:lnTo>
                  <a:lnTo>
                    <a:pt x="38" y="2"/>
                  </a:lnTo>
                  <a:lnTo>
                    <a:pt x="36" y="3"/>
                  </a:lnTo>
                  <a:lnTo>
                    <a:pt x="3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32" name="Freeform 644"/>
            <p:cNvSpPr/>
            <p:nvPr/>
          </p:nvSpPr>
          <p:spPr bwMode="auto">
            <a:xfrm>
              <a:off x="4883151" y="2560638"/>
              <a:ext cx="19050" cy="2540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1" y="0"/>
                </a:cxn>
                <a:cxn ang="0">
                  <a:pos x="34" y="5"/>
                </a:cxn>
                <a:cxn ang="0">
                  <a:pos x="28" y="12"/>
                </a:cxn>
                <a:cxn ang="0">
                  <a:pos x="23" y="18"/>
                </a:cxn>
                <a:cxn ang="0">
                  <a:pos x="18" y="26"/>
                </a:cxn>
                <a:cxn ang="0">
                  <a:pos x="10" y="42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7"/>
                </a:cxn>
                <a:cxn ang="0">
                  <a:pos x="0" y="60"/>
                </a:cxn>
                <a:cxn ang="0">
                  <a:pos x="1" y="61"/>
                </a:cxn>
                <a:cxn ang="0">
                  <a:pos x="2" y="63"/>
                </a:cxn>
                <a:cxn ang="0">
                  <a:pos x="6" y="64"/>
                </a:cxn>
                <a:cxn ang="0">
                  <a:pos x="9" y="63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19" y="48"/>
                </a:cxn>
                <a:cxn ang="0">
                  <a:pos x="27" y="34"/>
                </a:cxn>
                <a:cxn ang="0">
                  <a:pos x="35" y="21"/>
                </a:cxn>
                <a:cxn ang="0">
                  <a:pos x="40" y="16"/>
                </a:cxn>
                <a:cxn ang="0">
                  <a:pos x="47" y="10"/>
                </a:cxn>
                <a:cxn ang="0">
                  <a:pos x="47" y="10"/>
                </a:cxn>
                <a:cxn ang="0">
                  <a:pos x="48" y="9"/>
                </a:cxn>
                <a:cxn ang="0">
                  <a:pos x="49" y="6"/>
                </a:cxn>
                <a:cxn ang="0">
                  <a:pos x="48" y="2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1" y="0"/>
                </a:cxn>
              </a:cxnLst>
              <a:rect l="0" t="0" r="r" b="b"/>
              <a:pathLst>
                <a:path w="49" h="64">
                  <a:moveTo>
                    <a:pt x="41" y="0"/>
                  </a:moveTo>
                  <a:lnTo>
                    <a:pt x="41" y="0"/>
                  </a:lnTo>
                  <a:lnTo>
                    <a:pt x="34" y="5"/>
                  </a:lnTo>
                  <a:lnTo>
                    <a:pt x="28" y="12"/>
                  </a:lnTo>
                  <a:lnTo>
                    <a:pt x="23" y="18"/>
                  </a:lnTo>
                  <a:lnTo>
                    <a:pt x="18" y="26"/>
                  </a:lnTo>
                  <a:lnTo>
                    <a:pt x="10" y="42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1" y="61"/>
                  </a:lnTo>
                  <a:lnTo>
                    <a:pt x="2" y="63"/>
                  </a:lnTo>
                  <a:lnTo>
                    <a:pt x="6" y="64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9" y="48"/>
                  </a:lnTo>
                  <a:lnTo>
                    <a:pt x="27" y="34"/>
                  </a:lnTo>
                  <a:lnTo>
                    <a:pt x="35" y="21"/>
                  </a:lnTo>
                  <a:lnTo>
                    <a:pt x="40" y="16"/>
                  </a:lnTo>
                  <a:lnTo>
                    <a:pt x="47" y="10"/>
                  </a:lnTo>
                  <a:lnTo>
                    <a:pt x="47" y="10"/>
                  </a:lnTo>
                  <a:lnTo>
                    <a:pt x="48" y="9"/>
                  </a:lnTo>
                  <a:lnTo>
                    <a:pt x="49" y="6"/>
                  </a:lnTo>
                  <a:lnTo>
                    <a:pt x="48" y="2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33" name="Freeform 645"/>
            <p:cNvSpPr/>
            <p:nvPr/>
          </p:nvSpPr>
          <p:spPr bwMode="auto">
            <a:xfrm>
              <a:off x="4486276" y="2282825"/>
              <a:ext cx="50800" cy="25400"/>
            </a:xfrm>
            <a:custGeom>
              <a:avLst/>
              <a:gdLst/>
              <a:ahLst/>
              <a:cxnLst>
                <a:cxn ang="0">
                  <a:pos x="122" y="0"/>
                </a:cxn>
                <a:cxn ang="0">
                  <a:pos x="122" y="0"/>
                </a:cxn>
                <a:cxn ang="0">
                  <a:pos x="103" y="5"/>
                </a:cxn>
                <a:cxn ang="0">
                  <a:pos x="85" y="12"/>
                </a:cxn>
                <a:cxn ang="0">
                  <a:pos x="67" y="19"/>
                </a:cxn>
                <a:cxn ang="0">
                  <a:pos x="48" y="27"/>
                </a:cxn>
                <a:cxn ang="0">
                  <a:pos x="48" y="27"/>
                </a:cxn>
                <a:cxn ang="0">
                  <a:pos x="29" y="36"/>
                </a:cxn>
                <a:cxn ang="0">
                  <a:pos x="19" y="40"/>
                </a:cxn>
                <a:cxn ang="0">
                  <a:pos x="9" y="43"/>
                </a:cxn>
                <a:cxn ang="0">
                  <a:pos x="9" y="43"/>
                </a:cxn>
                <a:cxn ang="0">
                  <a:pos x="5" y="44"/>
                </a:cxn>
                <a:cxn ang="0">
                  <a:pos x="2" y="47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6"/>
                </a:cxn>
                <a:cxn ang="0">
                  <a:pos x="1" y="59"/>
                </a:cxn>
                <a:cxn ang="0">
                  <a:pos x="4" y="61"/>
                </a:cxn>
                <a:cxn ang="0">
                  <a:pos x="8" y="60"/>
                </a:cxn>
                <a:cxn ang="0">
                  <a:pos x="10" y="59"/>
                </a:cxn>
                <a:cxn ang="0">
                  <a:pos x="12" y="57"/>
                </a:cxn>
                <a:cxn ang="0">
                  <a:pos x="12" y="57"/>
                </a:cxn>
                <a:cxn ang="0">
                  <a:pos x="13" y="55"/>
                </a:cxn>
                <a:cxn ang="0">
                  <a:pos x="18" y="52"/>
                </a:cxn>
                <a:cxn ang="0">
                  <a:pos x="31" y="47"/>
                </a:cxn>
                <a:cxn ang="0">
                  <a:pos x="55" y="38"/>
                </a:cxn>
                <a:cxn ang="0">
                  <a:pos x="55" y="38"/>
                </a:cxn>
                <a:cxn ang="0">
                  <a:pos x="72" y="30"/>
                </a:cxn>
                <a:cxn ang="0">
                  <a:pos x="89" y="22"/>
                </a:cxn>
                <a:cxn ang="0">
                  <a:pos x="107" y="16"/>
                </a:cxn>
                <a:cxn ang="0">
                  <a:pos x="125" y="12"/>
                </a:cxn>
                <a:cxn ang="0">
                  <a:pos x="125" y="12"/>
                </a:cxn>
                <a:cxn ang="0">
                  <a:pos x="127" y="10"/>
                </a:cxn>
                <a:cxn ang="0">
                  <a:pos x="129" y="9"/>
                </a:cxn>
                <a:cxn ang="0">
                  <a:pos x="129" y="6"/>
                </a:cxn>
                <a:cxn ang="0">
                  <a:pos x="129" y="5"/>
                </a:cxn>
                <a:cxn ang="0">
                  <a:pos x="127" y="1"/>
                </a:cxn>
                <a:cxn ang="0">
                  <a:pos x="124" y="0"/>
                </a:cxn>
                <a:cxn ang="0">
                  <a:pos x="122" y="0"/>
                </a:cxn>
                <a:cxn ang="0">
                  <a:pos x="122" y="0"/>
                </a:cxn>
              </a:cxnLst>
              <a:rect l="0" t="0" r="r" b="b"/>
              <a:pathLst>
                <a:path w="129" h="61">
                  <a:moveTo>
                    <a:pt x="122" y="0"/>
                  </a:moveTo>
                  <a:lnTo>
                    <a:pt x="122" y="0"/>
                  </a:lnTo>
                  <a:lnTo>
                    <a:pt x="103" y="5"/>
                  </a:lnTo>
                  <a:lnTo>
                    <a:pt x="85" y="12"/>
                  </a:lnTo>
                  <a:lnTo>
                    <a:pt x="67" y="19"/>
                  </a:lnTo>
                  <a:lnTo>
                    <a:pt x="48" y="27"/>
                  </a:lnTo>
                  <a:lnTo>
                    <a:pt x="48" y="27"/>
                  </a:lnTo>
                  <a:lnTo>
                    <a:pt x="29" y="36"/>
                  </a:lnTo>
                  <a:lnTo>
                    <a:pt x="19" y="40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5" y="44"/>
                  </a:lnTo>
                  <a:lnTo>
                    <a:pt x="2" y="47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6"/>
                  </a:lnTo>
                  <a:lnTo>
                    <a:pt x="1" y="59"/>
                  </a:lnTo>
                  <a:lnTo>
                    <a:pt x="4" y="61"/>
                  </a:lnTo>
                  <a:lnTo>
                    <a:pt x="8" y="60"/>
                  </a:lnTo>
                  <a:lnTo>
                    <a:pt x="10" y="59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3" y="55"/>
                  </a:lnTo>
                  <a:lnTo>
                    <a:pt x="18" y="52"/>
                  </a:lnTo>
                  <a:lnTo>
                    <a:pt x="31" y="47"/>
                  </a:lnTo>
                  <a:lnTo>
                    <a:pt x="55" y="38"/>
                  </a:lnTo>
                  <a:lnTo>
                    <a:pt x="55" y="38"/>
                  </a:lnTo>
                  <a:lnTo>
                    <a:pt x="72" y="30"/>
                  </a:lnTo>
                  <a:lnTo>
                    <a:pt x="89" y="22"/>
                  </a:lnTo>
                  <a:lnTo>
                    <a:pt x="107" y="16"/>
                  </a:lnTo>
                  <a:lnTo>
                    <a:pt x="125" y="12"/>
                  </a:lnTo>
                  <a:lnTo>
                    <a:pt x="125" y="12"/>
                  </a:lnTo>
                  <a:lnTo>
                    <a:pt x="127" y="10"/>
                  </a:lnTo>
                  <a:lnTo>
                    <a:pt x="129" y="9"/>
                  </a:lnTo>
                  <a:lnTo>
                    <a:pt x="129" y="6"/>
                  </a:lnTo>
                  <a:lnTo>
                    <a:pt x="129" y="5"/>
                  </a:lnTo>
                  <a:lnTo>
                    <a:pt x="127" y="1"/>
                  </a:lnTo>
                  <a:lnTo>
                    <a:pt x="124" y="0"/>
                  </a:lnTo>
                  <a:lnTo>
                    <a:pt x="122" y="0"/>
                  </a:lnTo>
                  <a:lnTo>
                    <a:pt x="12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34" name="Freeform 646"/>
            <p:cNvSpPr/>
            <p:nvPr/>
          </p:nvSpPr>
          <p:spPr bwMode="auto">
            <a:xfrm>
              <a:off x="4486276" y="2297113"/>
              <a:ext cx="52388" cy="25400"/>
            </a:xfrm>
            <a:custGeom>
              <a:avLst/>
              <a:gdLst/>
              <a:ahLst/>
              <a:cxnLst>
                <a:cxn ang="0">
                  <a:pos x="124" y="0"/>
                </a:cxn>
                <a:cxn ang="0">
                  <a:pos x="124" y="0"/>
                </a:cxn>
                <a:cxn ang="0">
                  <a:pos x="109" y="4"/>
                </a:cxn>
                <a:cxn ang="0">
                  <a:pos x="93" y="9"/>
                </a:cxn>
                <a:cxn ang="0">
                  <a:pos x="79" y="16"/>
                </a:cxn>
                <a:cxn ang="0">
                  <a:pos x="63" y="24"/>
                </a:cxn>
                <a:cxn ang="0">
                  <a:pos x="33" y="39"/>
                </a:cxn>
                <a:cxn ang="0">
                  <a:pos x="18" y="46"/>
                </a:cxn>
                <a:cxn ang="0">
                  <a:pos x="3" y="53"/>
                </a:cxn>
                <a:cxn ang="0">
                  <a:pos x="3" y="53"/>
                </a:cxn>
                <a:cxn ang="0">
                  <a:pos x="1" y="54"/>
                </a:cxn>
                <a:cxn ang="0">
                  <a:pos x="0" y="56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4" y="64"/>
                </a:cxn>
                <a:cxn ang="0">
                  <a:pos x="7" y="64"/>
                </a:cxn>
                <a:cxn ang="0">
                  <a:pos x="7" y="64"/>
                </a:cxn>
                <a:cxn ang="0">
                  <a:pos x="21" y="58"/>
                </a:cxn>
                <a:cxn ang="0">
                  <a:pos x="37" y="50"/>
                </a:cxn>
                <a:cxn ang="0">
                  <a:pos x="66" y="34"/>
                </a:cxn>
                <a:cxn ang="0">
                  <a:pos x="81" y="28"/>
                </a:cxn>
                <a:cxn ang="0">
                  <a:pos x="97" y="21"/>
                </a:cxn>
                <a:cxn ang="0">
                  <a:pos x="113" y="15"/>
                </a:cxn>
                <a:cxn ang="0">
                  <a:pos x="128" y="11"/>
                </a:cxn>
                <a:cxn ang="0">
                  <a:pos x="128" y="11"/>
                </a:cxn>
                <a:cxn ang="0">
                  <a:pos x="130" y="9"/>
                </a:cxn>
                <a:cxn ang="0">
                  <a:pos x="131" y="8"/>
                </a:cxn>
                <a:cxn ang="0">
                  <a:pos x="132" y="4"/>
                </a:cxn>
                <a:cxn ang="0">
                  <a:pos x="130" y="0"/>
                </a:cxn>
                <a:cxn ang="0">
                  <a:pos x="127" y="0"/>
                </a:cxn>
                <a:cxn ang="0">
                  <a:pos x="124" y="0"/>
                </a:cxn>
                <a:cxn ang="0">
                  <a:pos x="124" y="0"/>
                </a:cxn>
              </a:cxnLst>
              <a:rect l="0" t="0" r="r" b="b"/>
              <a:pathLst>
                <a:path w="132" h="64">
                  <a:moveTo>
                    <a:pt x="124" y="0"/>
                  </a:moveTo>
                  <a:lnTo>
                    <a:pt x="124" y="0"/>
                  </a:lnTo>
                  <a:lnTo>
                    <a:pt x="109" y="4"/>
                  </a:lnTo>
                  <a:lnTo>
                    <a:pt x="93" y="9"/>
                  </a:lnTo>
                  <a:lnTo>
                    <a:pt x="79" y="16"/>
                  </a:lnTo>
                  <a:lnTo>
                    <a:pt x="63" y="24"/>
                  </a:lnTo>
                  <a:lnTo>
                    <a:pt x="33" y="39"/>
                  </a:lnTo>
                  <a:lnTo>
                    <a:pt x="18" y="46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1" y="54"/>
                  </a:lnTo>
                  <a:lnTo>
                    <a:pt x="0" y="56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4" y="64"/>
                  </a:lnTo>
                  <a:lnTo>
                    <a:pt x="7" y="64"/>
                  </a:lnTo>
                  <a:lnTo>
                    <a:pt x="7" y="64"/>
                  </a:lnTo>
                  <a:lnTo>
                    <a:pt x="21" y="58"/>
                  </a:lnTo>
                  <a:lnTo>
                    <a:pt x="37" y="50"/>
                  </a:lnTo>
                  <a:lnTo>
                    <a:pt x="66" y="34"/>
                  </a:lnTo>
                  <a:lnTo>
                    <a:pt x="81" y="28"/>
                  </a:lnTo>
                  <a:lnTo>
                    <a:pt x="97" y="21"/>
                  </a:lnTo>
                  <a:lnTo>
                    <a:pt x="113" y="15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9"/>
                  </a:lnTo>
                  <a:lnTo>
                    <a:pt x="131" y="8"/>
                  </a:lnTo>
                  <a:lnTo>
                    <a:pt x="132" y="4"/>
                  </a:lnTo>
                  <a:lnTo>
                    <a:pt x="130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35" name="Freeform 647"/>
            <p:cNvSpPr/>
            <p:nvPr/>
          </p:nvSpPr>
          <p:spPr bwMode="auto">
            <a:xfrm>
              <a:off x="4467226" y="2314575"/>
              <a:ext cx="65088" cy="28575"/>
            </a:xfrm>
            <a:custGeom>
              <a:avLst/>
              <a:gdLst/>
              <a:ahLst/>
              <a:cxnLst>
                <a:cxn ang="0">
                  <a:pos x="156" y="0"/>
                </a:cxn>
                <a:cxn ang="0">
                  <a:pos x="156" y="0"/>
                </a:cxn>
                <a:cxn ang="0">
                  <a:pos x="135" y="8"/>
                </a:cxn>
                <a:cxn ang="0">
                  <a:pos x="114" y="16"/>
                </a:cxn>
                <a:cxn ang="0">
                  <a:pos x="93" y="22"/>
                </a:cxn>
                <a:cxn ang="0">
                  <a:pos x="73" y="30"/>
                </a:cxn>
                <a:cxn ang="0">
                  <a:pos x="73" y="30"/>
                </a:cxn>
                <a:cxn ang="0">
                  <a:pos x="60" y="34"/>
                </a:cxn>
                <a:cxn ang="0">
                  <a:pos x="47" y="38"/>
                </a:cxn>
                <a:cxn ang="0">
                  <a:pos x="47" y="38"/>
                </a:cxn>
                <a:cxn ang="0">
                  <a:pos x="37" y="44"/>
                </a:cxn>
                <a:cxn ang="0">
                  <a:pos x="26" y="50"/>
                </a:cxn>
                <a:cxn ang="0">
                  <a:pos x="16" y="56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3" y="61"/>
                </a:cxn>
                <a:cxn ang="0">
                  <a:pos x="1" y="63"/>
                </a:cxn>
                <a:cxn ang="0">
                  <a:pos x="0" y="67"/>
                </a:cxn>
                <a:cxn ang="0">
                  <a:pos x="3" y="71"/>
                </a:cxn>
                <a:cxn ang="0">
                  <a:pos x="5" y="72"/>
                </a:cxn>
                <a:cxn ang="0">
                  <a:pos x="8" y="72"/>
                </a:cxn>
                <a:cxn ang="0">
                  <a:pos x="8" y="72"/>
                </a:cxn>
                <a:cxn ang="0">
                  <a:pos x="16" y="68"/>
                </a:cxn>
                <a:cxn ang="0">
                  <a:pos x="24" y="64"/>
                </a:cxn>
                <a:cxn ang="0">
                  <a:pos x="38" y="55"/>
                </a:cxn>
                <a:cxn ang="0">
                  <a:pos x="38" y="55"/>
                </a:cxn>
                <a:cxn ang="0">
                  <a:pos x="50" y="50"/>
                </a:cxn>
                <a:cxn ang="0">
                  <a:pos x="62" y="46"/>
                </a:cxn>
                <a:cxn ang="0">
                  <a:pos x="85" y="37"/>
                </a:cxn>
                <a:cxn ang="0">
                  <a:pos x="85" y="37"/>
                </a:cxn>
                <a:cxn ang="0">
                  <a:pos x="105" y="30"/>
                </a:cxn>
                <a:cxn ang="0">
                  <a:pos x="123" y="24"/>
                </a:cxn>
                <a:cxn ang="0">
                  <a:pos x="143" y="17"/>
                </a:cxn>
                <a:cxn ang="0">
                  <a:pos x="161" y="10"/>
                </a:cxn>
                <a:cxn ang="0">
                  <a:pos x="161" y="10"/>
                </a:cxn>
                <a:cxn ang="0">
                  <a:pos x="164" y="8"/>
                </a:cxn>
                <a:cxn ang="0">
                  <a:pos x="164" y="7"/>
                </a:cxn>
                <a:cxn ang="0">
                  <a:pos x="164" y="5"/>
                </a:cxn>
                <a:cxn ang="0">
                  <a:pos x="164" y="3"/>
                </a:cxn>
                <a:cxn ang="0">
                  <a:pos x="160" y="0"/>
                </a:cxn>
                <a:cxn ang="0">
                  <a:pos x="158" y="0"/>
                </a:cxn>
                <a:cxn ang="0">
                  <a:pos x="156" y="0"/>
                </a:cxn>
                <a:cxn ang="0">
                  <a:pos x="156" y="0"/>
                </a:cxn>
              </a:cxnLst>
              <a:rect l="0" t="0" r="r" b="b"/>
              <a:pathLst>
                <a:path w="164" h="72">
                  <a:moveTo>
                    <a:pt x="156" y="0"/>
                  </a:moveTo>
                  <a:lnTo>
                    <a:pt x="156" y="0"/>
                  </a:lnTo>
                  <a:lnTo>
                    <a:pt x="135" y="8"/>
                  </a:lnTo>
                  <a:lnTo>
                    <a:pt x="114" y="16"/>
                  </a:lnTo>
                  <a:lnTo>
                    <a:pt x="93" y="22"/>
                  </a:lnTo>
                  <a:lnTo>
                    <a:pt x="73" y="30"/>
                  </a:lnTo>
                  <a:lnTo>
                    <a:pt x="73" y="30"/>
                  </a:lnTo>
                  <a:lnTo>
                    <a:pt x="60" y="34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37" y="44"/>
                  </a:lnTo>
                  <a:lnTo>
                    <a:pt x="26" y="50"/>
                  </a:lnTo>
                  <a:lnTo>
                    <a:pt x="16" y="56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3" y="61"/>
                  </a:lnTo>
                  <a:lnTo>
                    <a:pt x="1" y="63"/>
                  </a:lnTo>
                  <a:lnTo>
                    <a:pt x="0" y="67"/>
                  </a:lnTo>
                  <a:lnTo>
                    <a:pt x="3" y="71"/>
                  </a:lnTo>
                  <a:lnTo>
                    <a:pt x="5" y="72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16" y="68"/>
                  </a:lnTo>
                  <a:lnTo>
                    <a:pt x="24" y="64"/>
                  </a:lnTo>
                  <a:lnTo>
                    <a:pt x="38" y="55"/>
                  </a:lnTo>
                  <a:lnTo>
                    <a:pt x="38" y="55"/>
                  </a:lnTo>
                  <a:lnTo>
                    <a:pt x="50" y="50"/>
                  </a:lnTo>
                  <a:lnTo>
                    <a:pt x="62" y="46"/>
                  </a:lnTo>
                  <a:lnTo>
                    <a:pt x="85" y="37"/>
                  </a:lnTo>
                  <a:lnTo>
                    <a:pt x="85" y="37"/>
                  </a:lnTo>
                  <a:lnTo>
                    <a:pt x="105" y="30"/>
                  </a:lnTo>
                  <a:lnTo>
                    <a:pt x="123" y="24"/>
                  </a:lnTo>
                  <a:lnTo>
                    <a:pt x="143" y="17"/>
                  </a:lnTo>
                  <a:lnTo>
                    <a:pt x="161" y="10"/>
                  </a:lnTo>
                  <a:lnTo>
                    <a:pt x="161" y="10"/>
                  </a:lnTo>
                  <a:lnTo>
                    <a:pt x="164" y="8"/>
                  </a:lnTo>
                  <a:lnTo>
                    <a:pt x="164" y="7"/>
                  </a:lnTo>
                  <a:lnTo>
                    <a:pt x="164" y="5"/>
                  </a:lnTo>
                  <a:lnTo>
                    <a:pt x="164" y="3"/>
                  </a:lnTo>
                  <a:lnTo>
                    <a:pt x="160" y="0"/>
                  </a:lnTo>
                  <a:lnTo>
                    <a:pt x="158" y="0"/>
                  </a:lnTo>
                  <a:lnTo>
                    <a:pt x="156" y="0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36" name="Freeform 648"/>
            <p:cNvSpPr/>
            <p:nvPr/>
          </p:nvSpPr>
          <p:spPr bwMode="auto">
            <a:xfrm>
              <a:off x="4465638" y="2332038"/>
              <a:ext cx="58738" cy="23813"/>
            </a:xfrm>
            <a:custGeom>
              <a:avLst/>
              <a:gdLst/>
              <a:ahLst/>
              <a:cxnLst>
                <a:cxn ang="0">
                  <a:pos x="137" y="0"/>
                </a:cxn>
                <a:cxn ang="0">
                  <a:pos x="137" y="0"/>
                </a:cxn>
                <a:cxn ang="0">
                  <a:pos x="120" y="2"/>
                </a:cxn>
                <a:cxn ang="0">
                  <a:pos x="105" y="8"/>
                </a:cxn>
                <a:cxn ang="0">
                  <a:pos x="73" y="19"/>
                </a:cxn>
                <a:cxn ang="0">
                  <a:pos x="42" y="34"/>
                </a:cxn>
                <a:cxn ang="0">
                  <a:pos x="11" y="47"/>
                </a:cxn>
                <a:cxn ang="0">
                  <a:pos x="11" y="47"/>
                </a:cxn>
                <a:cxn ang="0">
                  <a:pos x="8" y="46"/>
                </a:cxn>
                <a:cxn ang="0">
                  <a:pos x="4" y="46"/>
                </a:cxn>
                <a:cxn ang="0">
                  <a:pos x="1" y="47"/>
                </a:cxn>
                <a:cxn ang="0">
                  <a:pos x="0" y="51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3" y="59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8" y="60"/>
                </a:cxn>
                <a:cxn ang="0">
                  <a:pos x="41" y="46"/>
                </a:cxn>
                <a:cxn ang="0">
                  <a:pos x="73" y="31"/>
                </a:cxn>
                <a:cxn ang="0">
                  <a:pos x="89" y="25"/>
                </a:cxn>
                <a:cxn ang="0">
                  <a:pos x="106" y="19"/>
                </a:cxn>
                <a:cxn ang="0">
                  <a:pos x="123" y="14"/>
                </a:cxn>
                <a:cxn ang="0">
                  <a:pos x="141" y="10"/>
                </a:cxn>
                <a:cxn ang="0">
                  <a:pos x="141" y="10"/>
                </a:cxn>
                <a:cxn ang="0">
                  <a:pos x="143" y="9"/>
                </a:cxn>
                <a:cxn ang="0">
                  <a:pos x="144" y="8"/>
                </a:cxn>
                <a:cxn ang="0">
                  <a:pos x="145" y="6"/>
                </a:cxn>
                <a:cxn ang="0">
                  <a:pos x="145" y="4"/>
                </a:cxn>
                <a:cxn ang="0">
                  <a:pos x="143" y="0"/>
                </a:cxn>
                <a:cxn ang="0">
                  <a:pos x="140" y="0"/>
                </a:cxn>
                <a:cxn ang="0">
                  <a:pos x="137" y="0"/>
                </a:cxn>
                <a:cxn ang="0">
                  <a:pos x="137" y="0"/>
                </a:cxn>
              </a:cxnLst>
              <a:rect l="0" t="0" r="r" b="b"/>
              <a:pathLst>
                <a:path w="145" h="60">
                  <a:moveTo>
                    <a:pt x="137" y="0"/>
                  </a:moveTo>
                  <a:lnTo>
                    <a:pt x="137" y="0"/>
                  </a:lnTo>
                  <a:lnTo>
                    <a:pt x="120" y="2"/>
                  </a:lnTo>
                  <a:lnTo>
                    <a:pt x="105" y="8"/>
                  </a:lnTo>
                  <a:lnTo>
                    <a:pt x="73" y="19"/>
                  </a:lnTo>
                  <a:lnTo>
                    <a:pt x="42" y="34"/>
                  </a:lnTo>
                  <a:lnTo>
                    <a:pt x="11" y="47"/>
                  </a:lnTo>
                  <a:lnTo>
                    <a:pt x="11" y="47"/>
                  </a:lnTo>
                  <a:lnTo>
                    <a:pt x="8" y="46"/>
                  </a:lnTo>
                  <a:lnTo>
                    <a:pt x="4" y="46"/>
                  </a:lnTo>
                  <a:lnTo>
                    <a:pt x="1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3" y="59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41" y="46"/>
                  </a:lnTo>
                  <a:lnTo>
                    <a:pt x="73" y="31"/>
                  </a:lnTo>
                  <a:lnTo>
                    <a:pt x="89" y="25"/>
                  </a:lnTo>
                  <a:lnTo>
                    <a:pt x="106" y="19"/>
                  </a:lnTo>
                  <a:lnTo>
                    <a:pt x="123" y="14"/>
                  </a:lnTo>
                  <a:lnTo>
                    <a:pt x="141" y="10"/>
                  </a:lnTo>
                  <a:lnTo>
                    <a:pt x="141" y="10"/>
                  </a:lnTo>
                  <a:lnTo>
                    <a:pt x="143" y="9"/>
                  </a:lnTo>
                  <a:lnTo>
                    <a:pt x="144" y="8"/>
                  </a:lnTo>
                  <a:lnTo>
                    <a:pt x="145" y="6"/>
                  </a:lnTo>
                  <a:lnTo>
                    <a:pt x="145" y="4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7" y="0"/>
                  </a:lnTo>
                  <a:lnTo>
                    <a:pt x="13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37" name="Freeform 649"/>
            <p:cNvSpPr/>
            <p:nvPr/>
          </p:nvSpPr>
          <p:spPr bwMode="auto">
            <a:xfrm>
              <a:off x="4471988" y="2346325"/>
              <a:ext cx="42863" cy="17463"/>
            </a:xfrm>
            <a:custGeom>
              <a:avLst/>
              <a:gdLst/>
              <a:ahLst/>
              <a:cxnLst>
                <a:cxn ang="0">
                  <a:pos x="99" y="2"/>
                </a:cxn>
                <a:cxn ang="0">
                  <a:pos x="99" y="2"/>
                </a:cxn>
                <a:cxn ang="0">
                  <a:pos x="93" y="3"/>
                </a:cxn>
                <a:cxn ang="0">
                  <a:pos x="86" y="4"/>
                </a:cxn>
                <a:cxn ang="0">
                  <a:pos x="74" y="4"/>
                </a:cxn>
                <a:cxn ang="0">
                  <a:pos x="74" y="4"/>
                </a:cxn>
                <a:cxn ang="0">
                  <a:pos x="69" y="6"/>
                </a:cxn>
                <a:cxn ang="0">
                  <a:pos x="64" y="7"/>
                </a:cxn>
                <a:cxn ang="0">
                  <a:pos x="55" y="12"/>
                </a:cxn>
                <a:cxn ang="0">
                  <a:pos x="55" y="12"/>
                </a:cxn>
                <a:cxn ang="0">
                  <a:pos x="30" y="23"/>
                </a:cxn>
                <a:cxn ang="0">
                  <a:pos x="17" y="28"/>
                </a:cxn>
                <a:cxn ang="0">
                  <a:pos x="4" y="32"/>
                </a:cxn>
                <a:cxn ang="0">
                  <a:pos x="4" y="32"/>
                </a:cxn>
                <a:cxn ang="0">
                  <a:pos x="1" y="33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2" y="42"/>
                </a:cxn>
                <a:cxn ang="0">
                  <a:pos x="4" y="42"/>
                </a:cxn>
                <a:cxn ang="0">
                  <a:pos x="6" y="42"/>
                </a:cxn>
                <a:cxn ang="0">
                  <a:pos x="6" y="42"/>
                </a:cxn>
                <a:cxn ang="0">
                  <a:pos x="18" y="40"/>
                </a:cxn>
                <a:cxn ang="0">
                  <a:pos x="30" y="34"/>
                </a:cxn>
                <a:cxn ang="0">
                  <a:pos x="51" y="25"/>
                </a:cxn>
                <a:cxn ang="0">
                  <a:pos x="51" y="25"/>
                </a:cxn>
                <a:cxn ang="0">
                  <a:pos x="65" y="20"/>
                </a:cxn>
                <a:cxn ang="0">
                  <a:pos x="72" y="17"/>
                </a:cxn>
                <a:cxn ang="0">
                  <a:pos x="78" y="16"/>
                </a:cxn>
                <a:cxn ang="0">
                  <a:pos x="78" y="16"/>
                </a:cxn>
                <a:cxn ang="0">
                  <a:pos x="90" y="15"/>
                </a:cxn>
                <a:cxn ang="0">
                  <a:pos x="102" y="12"/>
                </a:cxn>
                <a:cxn ang="0">
                  <a:pos x="102" y="12"/>
                </a:cxn>
                <a:cxn ang="0">
                  <a:pos x="104" y="11"/>
                </a:cxn>
                <a:cxn ang="0">
                  <a:pos x="106" y="10"/>
                </a:cxn>
                <a:cxn ang="0">
                  <a:pos x="106" y="4"/>
                </a:cxn>
                <a:cxn ang="0">
                  <a:pos x="104" y="3"/>
                </a:cxn>
                <a:cxn ang="0">
                  <a:pos x="103" y="2"/>
                </a:cxn>
                <a:cxn ang="0">
                  <a:pos x="102" y="0"/>
                </a:cxn>
                <a:cxn ang="0">
                  <a:pos x="99" y="2"/>
                </a:cxn>
                <a:cxn ang="0">
                  <a:pos x="99" y="2"/>
                </a:cxn>
              </a:cxnLst>
              <a:rect l="0" t="0" r="r" b="b"/>
              <a:pathLst>
                <a:path w="106" h="42">
                  <a:moveTo>
                    <a:pt x="99" y="2"/>
                  </a:moveTo>
                  <a:lnTo>
                    <a:pt x="99" y="2"/>
                  </a:lnTo>
                  <a:lnTo>
                    <a:pt x="93" y="3"/>
                  </a:lnTo>
                  <a:lnTo>
                    <a:pt x="86" y="4"/>
                  </a:lnTo>
                  <a:lnTo>
                    <a:pt x="74" y="4"/>
                  </a:lnTo>
                  <a:lnTo>
                    <a:pt x="74" y="4"/>
                  </a:lnTo>
                  <a:lnTo>
                    <a:pt x="69" y="6"/>
                  </a:lnTo>
                  <a:lnTo>
                    <a:pt x="64" y="7"/>
                  </a:lnTo>
                  <a:lnTo>
                    <a:pt x="55" y="12"/>
                  </a:lnTo>
                  <a:lnTo>
                    <a:pt x="55" y="12"/>
                  </a:lnTo>
                  <a:lnTo>
                    <a:pt x="30" y="23"/>
                  </a:lnTo>
                  <a:lnTo>
                    <a:pt x="17" y="28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1" y="33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2" y="42"/>
                  </a:lnTo>
                  <a:lnTo>
                    <a:pt x="4" y="42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18" y="40"/>
                  </a:lnTo>
                  <a:lnTo>
                    <a:pt x="30" y="3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65" y="20"/>
                  </a:lnTo>
                  <a:lnTo>
                    <a:pt x="72" y="17"/>
                  </a:lnTo>
                  <a:lnTo>
                    <a:pt x="78" y="16"/>
                  </a:lnTo>
                  <a:lnTo>
                    <a:pt x="78" y="16"/>
                  </a:lnTo>
                  <a:lnTo>
                    <a:pt x="90" y="15"/>
                  </a:lnTo>
                  <a:lnTo>
                    <a:pt x="102" y="12"/>
                  </a:lnTo>
                  <a:lnTo>
                    <a:pt x="102" y="12"/>
                  </a:lnTo>
                  <a:lnTo>
                    <a:pt x="104" y="11"/>
                  </a:lnTo>
                  <a:lnTo>
                    <a:pt x="106" y="10"/>
                  </a:lnTo>
                  <a:lnTo>
                    <a:pt x="106" y="4"/>
                  </a:lnTo>
                  <a:lnTo>
                    <a:pt x="104" y="3"/>
                  </a:lnTo>
                  <a:lnTo>
                    <a:pt x="103" y="2"/>
                  </a:lnTo>
                  <a:lnTo>
                    <a:pt x="102" y="0"/>
                  </a:lnTo>
                  <a:lnTo>
                    <a:pt x="99" y="2"/>
                  </a:lnTo>
                  <a:lnTo>
                    <a:pt x="9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38" name="Freeform 650"/>
            <p:cNvSpPr/>
            <p:nvPr/>
          </p:nvSpPr>
          <p:spPr bwMode="auto">
            <a:xfrm>
              <a:off x="4281488" y="2286000"/>
              <a:ext cx="25400" cy="33338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6" y="18"/>
                </a:cxn>
                <a:cxn ang="0">
                  <a:pos x="23" y="36"/>
                </a:cxn>
                <a:cxn ang="0">
                  <a:pos x="12" y="55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7"/>
                </a:cxn>
                <a:cxn ang="0">
                  <a:pos x="1" y="80"/>
                </a:cxn>
                <a:cxn ang="0">
                  <a:pos x="4" y="83"/>
                </a:cxn>
                <a:cxn ang="0">
                  <a:pos x="5" y="83"/>
                </a:cxn>
                <a:cxn ang="0">
                  <a:pos x="8" y="83"/>
                </a:cxn>
                <a:cxn ang="0">
                  <a:pos x="9" y="82"/>
                </a:cxn>
                <a:cxn ang="0">
                  <a:pos x="10" y="81"/>
                </a:cxn>
                <a:cxn ang="0">
                  <a:pos x="10" y="81"/>
                </a:cxn>
                <a:cxn ang="0">
                  <a:pos x="21" y="61"/>
                </a:cxn>
                <a:cxn ang="0">
                  <a:pos x="32" y="43"/>
                </a:cxn>
                <a:cxn ang="0">
                  <a:pos x="44" y="26"/>
                </a:cxn>
                <a:cxn ang="0">
                  <a:pos x="60" y="10"/>
                </a:cxn>
                <a:cxn ang="0">
                  <a:pos x="60" y="10"/>
                </a:cxn>
                <a:cxn ang="0">
                  <a:pos x="61" y="8"/>
                </a:cxn>
                <a:cxn ang="0">
                  <a:pos x="61" y="5"/>
                </a:cxn>
                <a:cxn ang="0">
                  <a:pos x="59" y="1"/>
                </a:cxn>
                <a:cxn ang="0">
                  <a:pos x="56" y="0"/>
                </a:cxn>
                <a:cxn ang="0">
                  <a:pos x="53" y="0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1" h="83">
                  <a:moveTo>
                    <a:pt x="51" y="1"/>
                  </a:moveTo>
                  <a:lnTo>
                    <a:pt x="51" y="1"/>
                  </a:lnTo>
                  <a:lnTo>
                    <a:pt x="36" y="18"/>
                  </a:lnTo>
                  <a:lnTo>
                    <a:pt x="23" y="36"/>
                  </a:lnTo>
                  <a:lnTo>
                    <a:pt x="12" y="55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7"/>
                  </a:lnTo>
                  <a:lnTo>
                    <a:pt x="1" y="80"/>
                  </a:lnTo>
                  <a:lnTo>
                    <a:pt x="4" y="83"/>
                  </a:lnTo>
                  <a:lnTo>
                    <a:pt x="5" y="83"/>
                  </a:lnTo>
                  <a:lnTo>
                    <a:pt x="8" y="83"/>
                  </a:lnTo>
                  <a:lnTo>
                    <a:pt x="9" y="82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21" y="61"/>
                  </a:lnTo>
                  <a:lnTo>
                    <a:pt x="32" y="43"/>
                  </a:lnTo>
                  <a:lnTo>
                    <a:pt x="44" y="26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1" y="8"/>
                  </a:lnTo>
                  <a:lnTo>
                    <a:pt x="61" y="5"/>
                  </a:lnTo>
                  <a:lnTo>
                    <a:pt x="59" y="1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39" name="Freeform 651"/>
            <p:cNvSpPr/>
            <p:nvPr/>
          </p:nvSpPr>
          <p:spPr bwMode="auto">
            <a:xfrm>
              <a:off x="4300538" y="2303463"/>
              <a:ext cx="25400" cy="30163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55" y="1"/>
                </a:cxn>
                <a:cxn ang="0">
                  <a:pos x="39" y="15"/>
                </a:cxn>
                <a:cxn ang="0">
                  <a:pos x="24" y="28"/>
                </a:cxn>
                <a:cxn ang="0">
                  <a:pos x="24" y="28"/>
                </a:cxn>
                <a:cxn ang="0">
                  <a:pos x="17" y="38"/>
                </a:cxn>
                <a:cxn ang="0">
                  <a:pos x="11" y="47"/>
                </a:cxn>
                <a:cxn ang="0">
                  <a:pos x="6" y="57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2" y="75"/>
                </a:cxn>
                <a:cxn ang="0">
                  <a:pos x="6" y="75"/>
                </a:cxn>
                <a:cxn ang="0">
                  <a:pos x="9" y="75"/>
                </a:cxn>
                <a:cxn ang="0">
                  <a:pos x="10" y="73"/>
                </a:cxn>
                <a:cxn ang="0">
                  <a:pos x="10" y="73"/>
                </a:cxn>
                <a:cxn ang="0">
                  <a:pos x="15" y="64"/>
                </a:cxn>
                <a:cxn ang="0">
                  <a:pos x="20" y="55"/>
                </a:cxn>
                <a:cxn ang="0">
                  <a:pos x="26" y="45"/>
                </a:cxn>
                <a:cxn ang="0">
                  <a:pos x="32" y="36"/>
                </a:cxn>
                <a:cxn ang="0">
                  <a:pos x="32" y="36"/>
                </a:cxn>
                <a:cxn ang="0">
                  <a:pos x="48" y="23"/>
                </a:cxn>
                <a:cxn ang="0">
                  <a:pos x="62" y="10"/>
                </a:cxn>
                <a:cxn ang="0">
                  <a:pos x="62" y="10"/>
                </a:cxn>
                <a:cxn ang="0">
                  <a:pos x="64" y="7"/>
                </a:cxn>
                <a:cxn ang="0">
                  <a:pos x="65" y="5"/>
                </a:cxn>
                <a:cxn ang="0">
                  <a:pos x="62" y="2"/>
                </a:cxn>
                <a:cxn ang="0">
                  <a:pos x="58" y="0"/>
                </a:cxn>
                <a:cxn ang="0">
                  <a:pos x="57" y="0"/>
                </a:cxn>
                <a:cxn ang="0">
                  <a:pos x="55" y="1"/>
                </a:cxn>
                <a:cxn ang="0">
                  <a:pos x="55" y="1"/>
                </a:cxn>
              </a:cxnLst>
              <a:rect l="0" t="0" r="r" b="b"/>
              <a:pathLst>
                <a:path w="65" h="75">
                  <a:moveTo>
                    <a:pt x="55" y="1"/>
                  </a:moveTo>
                  <a:lnTo>
                    <a:pt x="55" y="1"/>
                  </a:lnTo>
                  <a:lnTo>
                    <a:pt x="39" y="15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17" y="38"/>
                  </a:lnTo>
                  <a:lnTo>
                    <a:pt x="11" y="47"/>
                  </a:lnTo>
                  <a:lnTo>
                    <a:pt x="6" y="57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2" y="75"/>
                  </a:lnTo>
                  <a:lnTo>
                    <a:pt x="6" y="75"/>
                  </a:lnTo>
                  <a:lnTo>
                    <a:pt x="9" y="75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5" y="64"/>
                  </a:lnTo>
                  <a:lnTo>
                    <a:pt x="20" y="55"/>
                  </a:lnTo>
                  <a:lnTo>
                    <a:pt x="26" y="45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48" y="2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4" y="7"/>
                  </a:lnTo>
                  <a:lnTo>
                    <a:pt x="65" y="5"/>
                  </a:lnTo>
                  <a:lnTo>
                    <a:pt x="62" y="2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5" y="1"/>
                  </a:lnTo>
                  <a:lnTo>
                    <a:pt x="5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40" name="Freeform 652"/>
            <p:cNvSpPr/>
            <p:nvPr/>
          </p:nvSpPr>
          <p:spPr bwMode="auto">
            <a:xfrm>
              <a:off x="4321176" y="2319338"/>
              <a:ext cx="22225" cy="28575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42" y="10"/>
                </a:cxn>
                <a:cxn ang="0">
                  <a:pos x="37" y="18"/>
                </a:cxn>
                <a:cxn ang="0">
                  <a:pos x="30" y="25"/>
                </a:cxn>
                <a:cxn ang="0">
                  <a:pos x="25" y="31"/>
                </a:cxn>
                <a:cxn ang="0">
                  <a:pos x="25" y="31"/>
                </a:cxn>
                <a:cxn ang="0">
                  <a:pos x="16" y="47"/>
                </a:cxn>
                <a:cxn ang="0">
                  <a:pos x="9" y="53"/>
                </a:cxn>
                <a:cxn ang="0">
                  <a:pos x="3" y="60"/>
                </a:cxn>
                <a:cxn ang="0">
                  <a:pos x="3" y="60"/>
                </a:cxn>
                <a:cxn ang="0">
                  <a:pos x="2" y="63"/>
                </a:cxn>
                <a:cxn ang="0">
                  <a:pos x="0" y="64"/>
                </a:cxn>
                <a:cxn ang="0">
                  <a:pos x="2" y="69"/>
                </a:cxn>
                <a:cxn ang="0">
                  <a:pos x="3" y="70"/>
                </a:cxn>
                <a:cxn ang="0">
                  <a:pos x="4" y="72"/>
                </a:cxn>
                <a:cxn ang="0">
                  <a:pos x="7" y="72"/>
                </a:cxn>
                <a:cxn ang="0">
                  <a:pos x="8" y="70"/>
                </a:cxn>
                <a:cxn ang="0">
                  <a:pos x="8" y="70"/>
                </a:cxn>
                <a:cxn ang="0">
                  <a:pos x="16" y="64"/>
                </a:cxn>
                <a:cxn ang="0">
                  <a:pos x="22" y="56"/>
                </a:cxn>
                <a:cxn ang="0">
                  <a:pos x="33" y="40"/>
                </a:cxn>
                <a:cxn ang="0">
                  <a:pos x="33" y="40"/>
                </a:cxn>
                <a:cxn ang="0">
                  <a:pos x="39" y="31"/>
                </a:cxn>
                <a:cxn ang="0">
                  <a:pos x="46" y="23"/>
                </a:cxn>
                <a:cxn ang="0">
                  <a:pos x="53" y="15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8" y="4"/>
                </a:cxn>
                <a:cxn ang="0">
                  <a:pos x="56" y="1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8" h="72">
                  <a:moveTo>
                    <a:pt x="46" y="2"/>
                  </a:moveTo>
                  <a:lnTo>
                    <a:pt x="46" y="2"/>
                  </a:lnTo>
                  <a:lnTo>
                    <a:pt x="42" y="10"/>
                  </a:lnTo>
                  <a:lnTo>
                    <a:pt x="37" y="18"/>
                  </a:lnTo>
                  <a:lnTo>
                    <a:pt x="30" y="25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16" y="47"/>
                  </a:lnTo>
                  <a:lnTo>
                    <a:pt x="9" y="53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2" y="63"/>
                  </a:lnTo>
                  <a:lnTo>
                    <a:pt x="0" y="64"/>
                  </a:lnTo>
                  <a:lnTo>
                    <a:pt x="2" y="69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7" y="72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16" y="64"/>
                  </a:lnTo>
                  <a:lnTo>
                    <a:pt x="22" y="56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9" y="31"/>
                  </a:lnTo>
                  <a:lnTo>
                    <a:pt x="46" y="23"/>
                  </a:lnTo>
                  <a:lnTo>
                    <a:pt x="53" y="15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8" y="4"/>
                  </a:lnTo>
                  <a:lnTo>
                    <a:pt x="56" y="1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41" name="Freeform 653"/>
            <p:cNvSpPr/>
            <p:nvPr/>
          </p:nvSpPr>
          <p:spPr bwMode="auto">
            <a:xfrm>
              <a:off x="4354513" y="2333625"/>
              <a:ext cx="26988" cy="28575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2" y="11"/>
                </a:cxn>
                <a:cxn ang="0">
                  <a:pos x="47" y="17"/>
                </a:cxn>
                <a:cxn ang="0">
                  <a:pos x="35" y="31"/>
                </a:cxn>
                <a:cxn ang="0">
                  <a:pos x="35" y="31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6"/>
                </a:cxn>
                <a:cxn ang="0">
                  <a:pos x="0" y="67"/>
                </a:cxn>
                <a:cxn ang="0">
                  <a:pos x="1" y="71"/>
                </a:cxn>
                <a:cxn ang="0">
                  <a:pos x="5" y="74"/>
                </a:cxn>
                <a:cxn ang="0">
                  <a:pos x="8" y="72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43" y="38"/>
                </a:cxn>
                <a:cxn ang="0">
                  <a:pos x="43" y="38"/>
                </a:cxn>
                <a:cxn ang="0">
                  <a:pos x="56" y="24"/>
                </a:cxn>
                <a:cxn ang="0">
                  <a:pos x="63" y="17"/>
                </a:cxn>
                <a:cxn ang="0">
                  <a:pos x="68" y="10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8" h="74">
                  <a:moveTo>
                    <a:pt x="57" y="4"/>
                  </a:moveTo>
                  <a:lnTo>
                    <a:pt x="57" y="4"/>
                  </a:lnTo>
                  <a:lnTo>
                    <a:pt x="52" y="11"/>
                  </a:lnTo>
                  <a:lnTo>
                    <a:pt x="47" y="17"/>
                  </a:lnTo>
                  <a:lnTo>
                    <a:pt x="35" y="31"/>
                  </a:lnTo>
                  <a:lnTo>
                    <a:pt x="35" y="31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1" y="71"/>
                  </a:lnTo>
                  <a:lnTo>
                    <a:pt x="5" y="74"/>
                  </a:lnTo>
                  <a:lnTo>
                    <a:pt x="8" y="72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43" y="38"/>
                  </a:lnTo>
                  <a:lnTo>
                    <a:pt x="43" y="38"/>
                  </a:lnTo>
                  <a:lnTo>
                    <a:pt x="56" y="24"/>
                  </a:lnTo>
                  <a:lnTo>
                    <a:pt x="63" y="17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5" y="2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42" name="Freeform 654"/>
            <p:cNvSpPr/>
            <p:nvPr/>
          </p:nvSpPr>
          <p:spPr bwMode="auto">
            <a:xfrm>
              <a:off x="4368801" y="2347913"/>
              <a:ext cx="26988" cy="30163"/>
            </a:xfrm>
            <a:custGeom>
              <a:avLst/>
              <a:gdLst/>
              <a:ahLst/>
              <a:cxnLst>
                <a:cxn ang="0">
                  <a:pos x="53" y="4"/>
                </a:cxn>
                <a:cxn ang="0">
                  <a:pos x="53" y="4"/>
                </a:cxn>
                <a:cxn ang="0">
                  <a:pos x="48" y="13"/>
                </a:cxn>
                <a:cxn ang="0">
                  <a:pos x="43" y="22"/>
                </a:cxn>
                <a:cxn ang="0">
                  <a:pos x="36" y="30"/>
                </a:cxn>
                <a:cxn ang="0">
                  <a:pos x="29" y="38"/>
                </a:cxn>
                <a:cxn ang="0">
                  <a:pos x="18" y="48"/>
                </a:cxn>
                <a:cxn ang="0">
                  <a:pos x="18" y="48"/>
                </a:cxn>
                <a:cxn ang="0">
                  <a:pos x="12" y="57"/>
                </a:cxn>
                <a:cxn ang="0">
                  <a:pos x="8" y="61"/>
                </a:cxn>
                <a:cxn ang="0">
                  <a:pos x="4" y="64"/>
                </a:cxn>
                <a:cxn ang="0">
                  <a:pos x="4" y="64"/>
                </a:cxn>
                <a:cxn ang="0">
                  <a:pos x="2" y="65"/>
                </a:cxn>
                <a:cxn ang="0">
                  <a:pos x="1" y="66"/>
                </a:cxn>
                <a:cxn ang="0">
                  <a:pos x="0" y="70"/>
                </a:cxn>
                <a:cxn ang="0">
                  <a:pos x="2" y="74"/>
                </a:cxn>
                <a:cxn ang="0">
                  <a:pos x="5" y="76"/>
                </a:cxn>
                <a:cxn ang="0">
                  <a:pos x="8" y="74"/>
                </a:cxn>
                <a:cxn ang="0">
                  <a:pos x="8" y="74"/>
                </a:cxn>
                <a:cxn ang="0">
                  <a:pos x="10" y="73"/>
                </a:cxn>
                <a:cxn ang="0">
                  <a:pos x="14" y="70"/>
                </a:cxn>
                <a:cxn ang="0">
                  <a:pos x="19" y="65"/>
                </a:cxn>
                <a:cxn ang="0">
                  <a:pos x="19" y="65"/>
                </a:cxn>
                <a:cxn ang="0">
                  <a:pos x="27" y="55"/>
                </a:cxn>
                <a:cxn ang="0">
                  <a:pos x="36" y="45"/>
                </a:cxn>
                <a:cxn ang="0">
                  <a:pos x="36" y="45"/>
                </a:cxn>
                <a:cxn ang="0">
                  <a:pos x="46" y="38"/>
                </a:cxn>
                <a:cxn ang="0">
                  <a:pos x="52" y="27"/>
                </a:cxn>
                <a:cxn ang="0">
                  <a:pos x="59" y="17"/>
                </a:cxn>
                <a:cxn ang="0">
                  <a:pos x="64" y="6"/>
                </a:cxn>
                <a:cxn ang="0">
                  <a:pos x="64" y="6"/>
                </a:cxn>
                <a:cxn ang="0">
                  <a:pos x="65" y="4"/>
                </a:cxn>
                <a:cxn ang="0">
                  <a:pos x="64" y="2"/>
                </a:cxn>
                <a:cxn ang="0">
                  <a:pos x="63" y="1"/>
                </a:cxn>
                <a:cxn ang="0">
                  <a:pos x="61" y="0"/>
                </a:cxn>
                <a:cxn ang="0">
                  <a:pos x="56" y="0"/>
                </a:cxn>
                <a:cxn ang="0">
                  <a:pos x="55" y="1"/>
                </a:cxn>
                <a:cxn ang="0">
                  <a:pos x="53" y="4"/>
                </a:cxn>
                <a:cxn ang="0">
                  <a:pos x="53" y="4"/>
                </a:cxn>
              </a:cxnLst>
              <a:rect l="0" t="0" r="r" b="b"/>
              <a:pathLst>
                <a:path w="65" h="76">
                  <a:moveTo>
                    <a:pt x="53" y="4"/>
                  </a:moveTo>
                  <a:lnTo>
                    <a:pt x="53" y="4"/>
                  </a:lnTo>
                  <a:lnTo>
                    <a:pt x="48" y="13"/>
                  </a:lnTo>
                  <a:lnTo>
                    <a:pt x="43" y="22"/>
                  </a:lnTo>
                  <a:lnTo>
                    <a:pt x="36" y="30"/>
                  </a:lnTo>
                  <a:lnTo>
                    <a:pt x="29" y="3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2" y="57"/>
                  </a:lnTo>
                  <a:lnTo>
                    <a:pt x="8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2" y="65"/>
                  </a:lnTo>
                  <a:lnTo>
                    <a:pt x="1" y="66"/>
                  </a:lnTo>
                  <a:lnTo>
                    <a:pt x="0" y="70"/>
                  </a:lnTo>
                  <a:lnTo>
                    <a:pt x="2" y="74"/>
                  </a:lnTo>
                  <a:lnTo>
                    <a:pt x="5" y="76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10" y="73"/>
                  </a:lnTo>
                  <a:lnTo>
                    <a:pt x="14" y="70"/>
                  </a:lnTo>
                  <a:lnTo>
                    <a:pt x="19" y="65"/>
                  </a:lnTo>
                  <a:lnTo>
                    <a:pt x="19" y="65"/>
                  </a:lnTo>
                  <a:lnTo>
                    <a:pt x="27" y="5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46" y="38"/>
                  </a:lnTo>
                  <a:lnTo>
                    <a:pt x="52" y="27"/>
                  </a:lnTo>
                  <a:lnTo>
                    <a:pt x="59" y="17"/>
                  </a:lnTo>
                  <a:lnTo>
                    <a:pt x="64" y="6"/>
                  </a:lnTo>
                  <a:lnTo>
                    <a:pt x="64" y="6"/>
                  </a:lnTo>
                  <a:lnTo>
                    <a:pt x="65" y="4"/>
                  </a:lnTo>
                  <a:lnTo>
                    <a:pt x="64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6" y="0"/>
                  </a:lnTo>
                  <a:lnTo>
                    <a:pt x="55" y="1"/>
                  </a:lnTo>
                  <a:lnTo>
                    <a:pt x="53" y="4"/>
                  </a:lnTo>
                  <a:lnTo>
                    <a:pt x="5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43" name="Freeform 655"/>
            <p:cNvSpPr/>
            <p:nvPr/>
          </p:nvSpPr>
          <p:spPr bwMode="auto">
            <a:xfrm>
              <a:off x="4400551" y="2359025"/>
              <a:ext cx="23813" cy="23813"/>
            </a:xfrm>
            <a:custGeom>
              <a:avLst/>
              <a:gdLst/>
              <a:ahLst/>
              <a:cxnLst>
                <a:cxn ang="0">
                  <a:pos x="47" y="1"/>
                </a:cxn>
                <a:cxn ang="0">
                  <a:pos x="47" y="1"/>
                </a:cxn>
                <a:cxn ang="0">
                  <a:pos x="22" y="25"/>
                </a:cxn>
                <a:cxn ang="0">
                  <a:pos x="10" y="38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5"/>
                </a:cxn>
                <a:cxn ang="0">
                  <a:pos x="0" y="56"/>
                </a:cxn>
                <a:cxn ang="0">
                  <a:pos x="2" y="60"/>
                </a:cxn>
                <a:cxn ang="0">
                  <a:pos x="6" y="60"/>
                </a:cxn>
                <a:cxn ang="0">
                  <a:pos x="9" y="60"/>
                </a:cxn>
                <a:cxn ang="0">
                  <a:pos x="10" y="57"/>
                </a:cxn>
                <a:cxn ang="0">
                  <a:pos x="10" y="57"/>
                </a:cxn>
                <a:cxn ang="0">
                  <a:pos x="21" y="44"/>
                </a:cxn>
                <a:cxn ang="0">
                  <a:pos x="31" y="33"/>
                </a:cxn>
                <a:cxn ang="0">
                  <a:pos x="55" y="9"/>
                </a:cxn>
                <a:cxn ang="0">
                  <a:pos x="55" y="9"/>
                </a:cxn>
                <a:cxn ang="0">
                  <a:pos x="57" y="8"/>
                </a:cxn>
                <a:cxn ang="0">
                  <a:pos x="57" y="5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7" y="1"/>
                </a:cxn>
              </a:cxnLst>
              <a:rect l="0" t="0" r="r" b="b"/>
              <a:pathLst>
                <a:path w="57" h="60">
                  <a:moveTo>
                    <a:pt x="47" y="1"/>
                  </a:moveTo>
                  <a:lnTo>
                    <a:pt x="47" y="1"/>
                  </a:lnTo>
                  <a:lnTo>
                    <a:pt x="22" y="25"/>
                  </a:lnTo>
                  <a:lnTo>
                    <a:pt x="10" y="38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5"/>
                  </a:lnTo>
                  <a:lnTo>
                    <a:pt x="0" y="56"/>
                  </a:lnTo>
                  <a:lnTo>
                    <a:pt x="2" y="60"/>
                  </a:lnTo>
                  <a:lnTo>
                    <a:pt x="6" y="60"/>
                  </a:lnTo>
                  <a:lnTo>
                    <a:pt x="9" y="60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21" y="44"/>
                  </a:lnTo>
                  <a:lnTo>
                    <a:pt x="31" y="33"/>
                  </a:lnTo>
                  <a:lnTo>
                    <a:pt x="55" y="9"/>
                  </a:lnTo>
                  <a:lnTo>
                    <a:pt x="55" y="9"/>
                  </a:lnTo>
                  <a:lnTo>
                    <a:pt x="57" y="8"/>
                  </a:lnTo>
                  <a:lnTo>
                    <a:pt x="57" y="5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44" name="Freeform 656"/>
            <p:cNvSpPr>
              <a:spLocks noEditPoints="1"/>
            </p:cNvSpPr>
            <p:nvPr/>
          </p:nvSpPr>
          <p:spPr bwMode="auto">
            <a:xfrm>
              <a:off x="4257676" y="2103438"/>
              <a:ext cx="276225" cy="303213"/>
            </a:xfrm>
            <a:custGeom>
              <a:avLst/>
              <a:gdLst/>
              <a:ahLst/>
              <a:cxnLst>
                <a:cxn ang="0">
                  <a:pos x="596" y="502"/>
                </a:cxn>
                <a:cxn ang="0">
                  <a:pos x="665" y="348"/>
                </a:cxn>
                <a:cxn ang="0">
                  <a:pos x="685" y="305"/>
                </a:cxn>
                <a:cxn ang="0">
                  <a:pos x="694" y="269"/>
                </a:cxn>
                <a:cxn ang="0">
                  <a:pos x="694" y="254"/>
                </a:cxn>
                <a:cxn ang="0">
                  <a:pos x="681" y="234"/>
                </a:cxn>
                <a:cxn ang="0">
                  <a:pos x="646" y="212"/>
                </a:cxn>
                <a:cxn ang="0">
                  <a:pos x="608" y="186"/>
                </a:cxn>
                <a:cxn ang="0">
                  <a:pos x="514" y="126"/>
                </a:cxn>
                <a:cxn ang="0">
                  <a:pos x="372" y="48"/>
                </a:cxn>
                <a:cxn ang="0">
                  <a:pos x="321" y="20"/>
                </a:cxn>
                <a:cxn ang="0">
                  <a:pos x="281" y="4"/>
                </a:cxn>
                <a:cxn ang="0">
                  <a:pos x="260" y="0"/>
                </a:cxn>
                <a:cxn ang="0">
                  <a:pos x="246" y="9"/>
                </a:cxn>
                <a:cxn ang="0">
                  <a:pos x="239" y="24"/>
                </a:cxn>
                <a:cxn ang="0">
                  <a:pos x="223" y="55"/>
                </a:cxn>
                <a:cxn ang="0">
                  <a:pos x="164" y="161"/>
                </a:cxn>
                <a:cxn ang="0">
                  <a:pos x="99" y="298"/>
                </a:cxn>
                <a:cxn ang="0">
                  <a:pos x="52" y="379"/>
                </a:cxn>
                <a:cxn ang="0">
                  <a:pos x="15" y="447"/>
                </a:cxn>
                <a:cxn ang="0">
                  <a:pos x="1" y="496"/>
                </a:cxn>
                <a:cxn ang="0">
                  <a:pos x="2" y="530"/>
                </a:cxn>
                <a:cxn ang="0">
                  <a:pos x="11" y="545"/>
                </a:cxn>
                <a:cxn ang="0">
                  <a:pos x="43" y="573"/>
                </a:cxn>
                <a:cxn ang="0">
                  <a:pos x="91" y="603"/>
                </a:cxn>
                <a:cxn ang="0">
                  <a:pos x="185" y="664"/>
                </a:cxn>
                <a:cxn ang="0">
                  <a:pos x="238" y="697"/>
                </a:cxn>
                <a:cxn ang="0">
                  <a:pos x="311" y="743"/>
                </a:cxn>
                <a:cxn ang="0">
                  <a:pos x="350" y="759"/>
                </a:cxn>
                <a:cxn ang="0">
                  <a:pos x="389" y="766"/>
                </a:cxn>
                <a:cxn ang="0">
                  <a:pos x="416" y="763"/>
                </a:cxn>
                <a:cxn ang="0">
                  <a:pos x="452" y="740"/>
                </a:cxn>
                <a:cxn ang="0">
                  <a:pos x="489" y="700"/>
                </a:cxn>
                <a:cxn ang="0">
                  <a:pos x="532" y="633"/>
                </a:cxn>
                <a:cxn ang="0">
                  <a:pos x="578" y="543"/>
                </a:cxn>
                <a:cxn ang="0">
                  <a:pos x="426" y="705"/>
                </a:cxn>
                <a:cxn ang="0">
                  <a:pos x="392" y="717"/>
                </a:cxn>
                <a:cxn ang="0">
                  <a:pos x="357" y="712"/>
                </a:cxn>
                <a:cxn ang="0">
                  <a:pos x="297" y="679"/>
                </a:cxn>
                <a:cxn ang="0">
                  <a:pos x="253" y="651"/>
                </a:cxn>
                <a:cxn ang="0">
                  <a:pos x="126" y="576"/>
                </a:cxn>
                <a:cxn ang="0">
                  <a:pos x="58" y="522"/>
                </a:cxn>
                <a:cxn ang="0">
                  <a:pos x="53" y="514"/>
                </a:cxn>
                <a:cxn ang="0">
                  <a:pos x="52" y="492"/>
                </a:cxn>
                <a:cxn ang="0">
                  <a:pos x="66" y="446"/>
                </a:cxn>
                <a:cxn ang="0">
                  <a:pos x="120" y="348"/>
                </a:cxn>
                <a:cxn ang="0">
                  <a:pos x="145" y="306"/>
                </a:cxn>
                <a:cxn ang="0">
                  <a:pos x="227" y="140"/>
                </a:cxn>
                <a:cxn ang="0">
                  <a:pos x="280" y="51"/>
                </a:cxn>
                <a:cxn ang="0">
                  <a:pos x="321" y="68"/>
                </a:cxn>
                <a:cxn ang="0">
                  <a:pos x="401" y="114"/>
                </a:cxn>
                <a:cxn ang="0">
                  <a:pos x="482" y="161"/>
                </a:cxn>
                <a:cxn ang="0">
                  <a:pos x="539" y="195"/>
                </a:cxn>
                <a:cxn ang="0">
                  <a:pos x="603" y="242"/>
                </a:cxn>
                <a:cxn ang="0">
                  <a:pos x="629" y="256"/>
                </a:cxn>
                <a:cxn ang="0">
                  <a:pos x="644" y="268"/>
                </a:cxn>
                <a:cxn ang="0">
                  <a:pos x="638" y="290"/>
                </a:cxn>
                <a:cxn ang="0">
                  <a:pos x="618" y="334"/>
                </a:cxn>
                <a:cxn ang="0">
                  <a:pos x="604" y="377"/>
                </a:cxn>
                <a:cxn ang="0">
                  <a:pos x="595" y="405"/>
                </a:cxn>
                <a:cxn ang="0">
                  <a:pos x="532" y="543"/>
                </a:cxn>
                <a:cxn ang="0">
                  <a:pos x="455" y="672"/>
                </a:cxn>
                <a:cxn ang="0">
                  <a:pos x="437" y="696"/>
                </a:cxn>
              </a:cxnLst>
              <a:rect l="0" t="0" r="r" b="b"/>
              <a:pathLst>
                <a:path w="694" h="766">
                  <a:moveTo>
                    <a:pt x="578" y="543"/>
                  </a:moveTo>
                  <a:lnTo>
                    <a:pt x="578" y="543"/>
                  </a:lnTo>
                  <a:lnTo>
                    <a:pt x="596" y="502"/>
                  </a:lnTo>
                  <a:lnTo>
                    <a:pt x="621" y="445"/>
                  </a:lnTo>
                  <a:lnTo>
                    <a:pt x="646" y="388"/>
                  </a:lnTo>
                  <a:lnTo>
                    <a:pt x="665" y="348"/>
                  </a:lnTo>
                  <a:lnTo>
                    <a:pt x="665" y="348"/>
                  </a:lnTo>
                  <a:lnTo>
                    <a:pt x="676" y="327"/>
                  </a:lnTo>
                  <a:lnTo>
                    <a:pt x="685" y="305"/>
                  </a:lnTo>
                  <a:lnTo>
                    <a:pt x="689" y="293"/>
                  </a:lnTo>
                  <a:lnTo>
                    <a:pt x="693" y="281"/>
                  </a:lnTo>
                  <a:lnTo>
                    <a:pt x="694" y="269"/>
                  </a:lnTo>
                  <a:lnTo>
                    <a:pt x="694" y="259"/>
                  </a:lnTo>
                  <a:lnTo>
                    <a:pt x="694" y="259"/>
                  </a:lnTo>
                  <a:lnTo>
                    <a:pt x="694" y="254"/>
                  </a:lnTo>
                  <a:lnTo>
                    <a:pt x="693" y="249"/>
                  </a:lnTo>
                  <a:lnTo>
                    <a:pt x="688" y="241"/>
                  </a:lnTo>
                  <a:lnTo>
                    <a:pt x="681" y="234"/>
                  </a:lnTo>
                  <a:lnTo>
                    <a:pt x="672" y="228"/>
                  </a:lnTo>
                  <a:lnTo>
                    <a:pt x="654" y="217"/>
                  </a:lnTo>
                  <a:lnTo>
                    <a:pt x="646" y="212"/>
                  </a:lnTo>
                  <a:lnTo>
                    <a:pt x="638" y="207"/>
                  </a:lnTo>
                  <a:lnTo>
                    <a:pt x="638" y="207"/>
                  </a:lnTo>
                  <a:lnTo>
                    <a:pt x="608" y="186"/>
                  </a:lnTo>
                  <a:lnTo>
                    <a:pt x="576" y="165"/>
                  </a:lnTo>
                  <a:lnTo>
                    <a:pt x="545" y="145"/>
                  </a:lnTo>
                  <a:lnTo>
                    <a:pt x="514" y="126"/>
                  </a:lnTo>
                  <a:lnTo>
                    <a:pt x="514" y="126"/>
                  </a:lnTo>
                  <a:lnTo>
                    <a:pt x="443" y="86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48" y="34"/>
                  </a:lnTo>
                  <a:lnTo>
                    <a:pt x="321" y="20"/>
                  </a:lnTo>
                  <a:lnTo>
                    <a:pt x="308" y="13"/>
                  </a:lnTo>
                  <a:lnTo>
                    <a:pt x="295" y="8"/>
                  </a:lnTo>
                  <a:lnTo>
                    <a:pt x="281" y="4"/>
                  </a:lnTo>
                  <a:lnTo>
                    <a:pt x="266" y="0"/>
                  </a:lnTo>
                  <a:lnTo>
                    <a:pt x="266" y="0"/>
                  </a:lnTo>
                  <a:lnTo>
                    <a:pt x="260" y="0"/>
                  </a:lnTo>
                  <a:lnTo>
                    <a:pt x="255" y="1"/>
                  </a:lnTo>
                  <a:lnTo>
                    <a:pt x="249" y="5"/>
                  </a:lnTo>
                  <a:lnTo>
                    <a:pt x="246" y="9"/>
                  </a:lnTo>
                  <a:lnTo>
                    <a:pt x="242" y="13"/>
                  </a:lnTo>
                  <a:lnTo>
                    <a:pt x="240" y="18"/>
                  </a:lnTo>
                  <a:lnTo>
                    <a:pt x="239" y="24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23" y="55"/>
                  </a:lnTo>
                  <a:lnTo>
                    <a:pt x="204" y="88"/>
                  </a:lnTo>
                  <a:lnTo>
                    <a:pt x="185" y="123"/>
                  </a:lnTo>
                  <a:lnTo>
                    <a:pt x="164" y="161"/>
                  </a:lnTo>
                  <a:lnTo>
                    <a:pt x="128" y="237"/>
                  </a:lnTo>
                  <a:lnTo>
                    <a:pt x="99" y="298"/>
                  </a:lnTo>
                  <a:lnTo>
                    <a:pt x="99" y="298"/>
                  </a:lnTo>
                  <a:lnTo>
                    <a:pt x="87" y="320"/>
                  </a:lnTo>
                  <a:lnTo>
                    <a:pt x="70" y="348"/>
                  </a:lnTo>
                  <a:lnTo>
                    <a:pt x="52" y="379"/>
                  </a:lnTo>
                  <a:lnTo>
                    <a:pt x="32" y="413"/>
                  </a:lnTo>
                  <a:lnTo>
                    <a:pt x="23" y="430"/>
                  </a:lnTo>
                  <a:lnTo>
                    <a:pt x="15" y="447"/>
                  </a:lnTo>
                  <a:lnTo>
                    <a:pt x="9" y="464"/>
                  </a:lnTo>
                  <a:lnTo>
                    <a:pt x="4" y="480"/>
                  </a:lnTo>
                  <a:lnTo>
                    <a:pt x="1" y="496"/>
                  </a:lnTo>
                  <a:lnTo>
                    <a:pt x="0" y="510"/>
                  </a:lnTo>
                  <a:lnTo>
                    <a:pt x="1" y="523"/>
                  </a:lnTo>
                  <a:lnTo>
                    <a:pt x="2" y="530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11" y="545"/>
                  </a:lnTo>
                  <a:lnTo>
                    <a:pt x="21" y="555"/>
                  </a:lnTo>
                  <a:lnTo>
                    <a:pt x="31" y="565"/>
                  </a:lnTo>
                  <a:lnTo>
                    <a:pt x="43" y="573"/>
                  </a:lnTo>
                  <a:lnTo>
                    <a:pt x="69" y="590"/>
                  </a:lnTo>
                  <a:lnTo>
                    <a:pt x="91" y="603"/>
                  </a:lnTo>
                  <a:lnTo>
                    <a:pt x="91" y="603"/>
                  </a:lnTo>
                  <a:lnTo>
                    <a:pt x="123" y="623"/>
                  </a:lnTo>
                  <a:lnTo>
                    <a:pt x="154" y="644"/>
                  </a:lnTo>
                  <a:lnTo>
                    <a:pt x="185" y="664"/>
                  </a:lnTo>
                  <a:lnTo>
                    <a:pt x="217" y="684"/>
                  </a:lnTo>
                  <a:lnTo>
                    <a:pt x="217" y="684"/>
                  </a:lnTo>
                  <a:lnTo>
                    <a:pt x="238" y="697"/>
                  </a:lnTo>
                  <a:lnTo>
                    <a:pt x="261" y="713"/>
                  </a:lnTo>
                  <a:lnTo>
                    <a:pt x="286" y="729"/>
                  </a:lnTo>
                  <a:lnTo>
                    <a:pt x="311" y="743"/>
                  </a:lnTo>
                  <a:lnTo>
                    <a:pt x="324" y="749"/>
                  </a:lnTo>
                  <a:lnTo>
                    <a:pt x="337" y="755"/>
                  </a:lnTo>
                  <a:lnTo>
                    <a:pt x="350" y="759"/>
                  </a:lnTo>
                  <a:lnTo>
                    <a:pt x="363" y="763"/>
                  </a:lnTo>
                  <a:lnTo>
                    <a:pt x="376" y="765"/>
                  </a:lnTo>
                  <a:lnTo>
                    <a:pt x="389" y="766"/>
                  </a:lnTo>
                  <a:lnTo>
                    <a:pt x="402" y="765"/>
                  </a:lnTo>
                  <a:lnTo>
                    <a:pt x="416" y="763"/>
                  </a:lnTo>
                  <a:lnTo>
                    <a:pt x="416" y="763"/>
                  </a:lnTo>
                  <a:lnTo>
                    <a:pt x="427" y="757"/>
                  </a:lnTo>
                  <a:lnTo>
                    <a:pt x="440" y="749"/>
                  </a:lnTo>
                  <a:lnTo>
                    <a:pt x="452" y="740"/>
                  </a:lnTo>
                  <a:lnTo>
                    <a:pt x="465" y="729"/>
                  </a:lnTo>
                  <a:lnTo>
                    <a:pt x="477" y="714"/>
                  </a:lnTo>
                  <a:lnTo>
                    <a:pt x="489" y="700"/>
                  </a:lnTo>
                  <a:lnTo>
                    <a:pt x="501" y="684"/>
                  </a:lnTo>
                  <a:lnTo>
                    <a:pt x="511" y="667"/>
                  </a:lnTo>
                  <a:lnTo>
                    <a:pt x="532" y="633"/>
                  </a:lnTo>
                  <a:lnTo>
                    <a:pt x="550" y="599"/>
                  </a:lnTo>
                  <a:lnTo>
                    <a:pt x="578" y="543"/>
                  </a:lnTo>
                  <a:lnTo>
                    <a:pt x="578" y="543"/>
                  </a:lnTo>
                  <a:close/>
                  <a:moveTo>
                    <a:pt x="437" y="696"/>
                  </a:moveTo>
                  <a:lnTo>
                    <a:pt x="437" y="696"/>
                  </a:lnTo>
                  <a:lnTo>
                    <a:pt x="426" y="705"/>
                  </a:lnTo>
                  <a:lnTo>
                    <a:pt x="414" y="712"/>
                  </a:lnTo>
                  <a:lnTo>
                    <a:pt x="404" y="715"/>
                  </a:lnTo>
                  <a:lnTo>
                    <a:pt x="392" y="717"/>
                  </a:lnTo>
                  <a:lnTo>
                    <a:pt x="380" y="717"/>
                  </a:lnTo>
                  <a:lnTo>
                    <a:pt x="368" y="714"/>
                  </a:lnTo>
                  <a:lnTo>
                    <a:pt x="357" y="712"/>
                  </a:lnTo>
                  <a:lnTo>
                    <a:pt x="344" y="706"/>
                  </a:lnTo>
                  <a:lnTo>
                    <a:pt x="320" y="693"/>
                  </a:lnTo>
                  <a:lnTo>
                    <a:pt x="297" y="679"/>
                  </a:lnTo>
                  <a:lnTo>
                    <a:pt x="274" y="664"/>
                  </a:lnTo>
                  <a:lnTo>
                    <a:pt x="253" y="651"/>
                  </a:lnTo>
                  <a:lnTo>
                    <a:pt x="253" y="651"/>
                  </a:lnTo>
                  <a:lnTo>
                    <a:pt x="204" y="624"/>
                  </a:lnTo>
                  <a:lnTo>
                    <a:pt x="151" y="593"/>
                  </a:lnTo>
                  <a:lnTo>
                    <a:pt x="126" y="576"/>
                  </a:lnTo>
                  <a:lnTo>
                    <a:pt x="103" y="559"/>
                  </a:lnTo>
                  <a:lnTo>
                    <a:pt x="79" y="540"/>
                  </a:lnTo>
                  <a:lnTo>
                    <a:pt x="58" y="522"/>
                  </a:lnTo>
                  <a:lnTo>
                    <a:pt x="58" y="522"/>
                  </a:lnTo>
                  <a:lnTo>
                    <a:pt x="56" y="518"/>
                  </a:lnTo>
                  <a:lnTo>
                    <a:pt x="53" y="514"/>
                  </a:lnTo>
                  <a:lnTo>
                    <a:pt x="52" y="509"/>
                  </a:lnTo>
                  <a:lnTo>
                    <a:pt x="51" y="504"/>
                  </a:lnTo>
                  <a:lnTo>
                    <a:pt x="52" y="492"/>
                  </a:lnTo>
                  <a:lnTo>
                    <a:pt x="55" y="477"/>
                  </a:lnTo>
                  <a:lnTo>
                    <a:pt x="60" y="463"/>
                  </a:lnTo>
                  <a:lnTo>
                    <a:pt x="66" y="446"/>
                  </a:lnTo>
                  <a:lnTo>
                    <a:pt x="82" y="413"/>
                  </a:lnTo>
                  <a:lnTo>
                    <a:pt x="102" y="379"/>
                  </a:lnTo>
                  <a:lnTo>
                    <a:pt x="120" y="348"/>
                  </a:lnTo>
                  <a:lnTo>
                    <a:pt x="136" y="323"/>
                  </a:lnTo>
                  <a:lnTo>
                    <a:pt x="145" y="306"/>
                  </a:lnTo>
                  <a:lnTo>
                    <a:pt x="145" y="306"/>
                  </a:lnTo>
                  <a:lnTo>
                    <a:pt x="172" y="247"/>
                  </a:lnTo>
                  <a:lnTo>
                    <a:pt x="208" y="175"/>
                  </a:lnTo>
                  <a:lnTo>
                    <a:pt x="227" y="140"/>
                  </a:lnTo>
                  <a:lnTo>
                    <a:pt x="246" y="105"/>
                  </a:lnTo>
                  <a:lnTo>
                    <a:pt x="264" y="75"/>
                  </a:lnTo>
                  <a:lnTo>
                    <a:pt x="280" y="51"/>
                  </a:lnTo>
                  <a:lnTo>
                    <a:pt x="280" y="51"/>
                  </a:lnTo>
                  <a:lnTo>
                    <a:pt x="300" y="58"/>
                  </a:lnTo>
                  <a:lnTo>
                    <a:pt x="321" y="68"/>
                  </a:lnTo>
                  <a:lnTo>
                    <a:pt x="341" y="79"/>
                  </a:lnTo>
                  <a:lnTo>
                    <a:pt x="362" y="90"/>
                  </a:lnTo>
                  <a:lnTo>
                    <a:pt x="401" y="114"/>
                  </a:lnTo>
                  <a:lnTo>
                    <a:pt x="438" y="136"/>
                  </a:lnTo>
                  <a:lnTo>
                    <a:pt x="438" y="136"/>
                  </a:lnTo>
                  <a:lnTo>
                    <a:pt x="482" y="161"/>
                  </a:lnTo>
                  <a:lnTo>
                    <a:pt x="527" y="187"/>
                  </a:lnTo>
                  <a:lnTo>
                    <a:pt x="527" y="187"/>
                  </a:lnTo>
                  <a:lnTo>
                    <a:pt x="539" y="195"/>
                  </a:lnTo>
                  <a:lnTo>
                    <a:pt x="552" y="204"/>
                  </a:lnTo>
                  <a:lnTo>
                    <a:pt x="576" y="222"/>
                  </a:lnTo>
                  <a:lnTo>
                    <a:pt x="603" y="242"/>
                  </a:lnTo>
                  <a:lnTo>
                    <a:pt x="616" y="250"/>
                  </a:lnTo>
                  <a:lnTo>
                    <a:pt x="629" y="256"/>
                  </a:lnTo>
                  <a:lnTo>
                    <a:pt x="629" y="256"/>
                  </a:lnTo>
                  <a:lnTo>
                    <a:pt x="641" y="263"/>
                  </a:lnTo>
                  <a:lnTo>
                    <a:pt x="643" y="266"/>
                  </a:lnTo>
                  <a:lnTo>
                    <a:pt x="644" y="268"/>
                  </a:lnTo>
                  <a:lnTo>
                    <a:pt x="644" y="272"/>
                  </a:lnTo>
                  <a:lnTo>
                    <a:pt x="643" y="277"/>
                  </a:lnTo>
                  <a:lnTo>
                    <a:pt x="638" y="290"/>
                  </a:lnTo>
                  <a:lnTo>
                    <a:pt x="638" y="290"/>
                  </a:lnTo>
                  <a:lnTo>
                    <a:pt x="629" y="311"/>
                  </a:lnTo>
                  <a:lnTo>
                    <a:pt x="618" y="334"/>
                  </a:lnTo>
                  <a:lnTo>
                    <a:pt x="609" y="354"/>
                  </a:lnTo>
                  <a:lnTo>
                    <a:pt x="607" y="366"/>
                  </a:lnTo>
                  <a:lnTo>
                    <a:pt x="604" y="377"/>
                  </a:lnTo>
                  <a:lnTo>
                    <a:pt x="604" y="377"/>
                  </a:lnTo>
                  <a:lnTo>
                    <a:pt x="600" y="390"/>
                  </a:lnTo>
                  <a:lnTo>
                    <a:pt x="595" y="405"/>
                  </a:lnTo>
                  <a:lnTo>
                    <a:pt x="579" y="446"/>
                  </a:lnTo>
                  <a:lnTo>
                    <a:pt x="557" y="493"/>
                  </a:lnTo>
                  <a:lnTo>
                    <a:pt x="532" y="543"/>
                  </a:lnTo>
                  <a:lnTo>
                    <a:pt x="505" y="591"/>
                  </a:lnTo>
                  <a:lnTo>
                    <a:pt x="478" y="636"/>
                  </a:lnTo>
                  <a:lnTo>
                    <a:pt x="455" y="672"/>
                  </a:lnTo>
                  <a:lnTo>
                    <a:pt x="444" y="685"/>
                  </a:lnTo>
                  <a:lnTo>
                    <a:pt x="437" y="696"/>
                  </a:lnTo>
                  <a:lnTo>
                    <a:pt x="437" y="69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45" name="Freeform 657"/>
            <p:cNvSpPr/>
            <p:nvPr/>
          </p:nvSpPr>
          <p:spPr bwMode="auto">
            <a:xfrm>
              <a:off x="4452938" y="2252663"/>
              <a:ext cx="101600" cy="134938"/>
            </a:xfrm>
            <a:custGeom>
              <a:avLst/>
              <a:gdLst/>
              <a:ahLst/>
              <a:cxnLst>
                <a:cxn ang="0">
                  <a:pos x="219" y="209"/>
                </a:cxn>
                <a:cxn ang="0">
                  <a:pos x="247" y="153"/>
                </a:cxn>
                <a:cxn ang="0">
                  <a:pos x="257" y="124"/>
                </a:cxn>
                <a:cxn ang="0">
                  <a:pos x="257" y="93"/>
                </a:cxn>
                <a:cxn ang="0">
                  <a:pos x="254" y="84"/>
                </a:cxn>
                <a:cxn ang="0">
                  <a:pos x="246" y="67"/>
                </a:cxn>
                <a:cxn ang="0">
                  <a:pos x="234" y="52"/>
                </a:cxn>
                <a:cxn ang="0">
                  <a:pos x="211" y="35"/>
                </a:cxn>
                <a:cxn ang="0">
                  <a:pos x="174" y="17"/>
                </a:cxn>
                <a:cxn ang="0">
                  <a:pos x="140" y="3"/>
                </a:cxn>
                <a:cxn ang="0">
                  <a:pos x="131" y="0"/>
                </a:cxn>
                <a:cxn ang="0">
                  <a:pos x="122" y="1"/>
                </a:cxn>
                <a:cxn ang="0">
                  <a:pos x="115" y="5"/>
                </a:cxn>
                <a:cxn ang="0">
                  <a:pos x="107" y="20"/>
                </a:cxn>
                <a:cxn ang="0">
                  <a:pos x="107" y="29"/>
                </a:cxn>
                <a:cxn ang="0">
                  <a:pos x="111" y="37"/>
                </a:cxn>
                <a:cxn ang="0">
                  <a:pos x="119" y="42"/>
                </a:cxn>
                <a:cxn ang="0">
                  <a:pos x="147" y="55"/>
                </a:cxn>
                <a:cxn ang="0">
                  <a:pos x="179" y="69"/>
                </a:cxn>
                <a:cxn ang="0">
                  <a:pos x="199" y="84"/>
                </a:cxn>
                <a:cxn ang="0">
                  <a:pos x="208" y="95"/>
                </a:cxn>
                <a:cxn ang="0">
                  <a:pos x="212" y="110"/>
                </a:cxn>
                <a:cxn ang="0">
                  <a:pos x="211" y="118"/>
                </a:cxn>
                <a:cxn ang="0">
                  <a:pos x="207" y="136"/>
                </a:cxn>
                <a:cxn ang="0">
                  <a:pos x="178" y="187"/>
                </a:cxn>
                <a:cxn ang="0">
                  <a:pos x="174" y="199"/>
                </a:cxn>
                <a:cxn ang="0">
                  <a:pos x="162" y="233"/>
                </a:cxn>
                <a:cxn ang="0">
                  <a:pos x="147" y="268"/>
                </a:cxn>
                <a:cxn ang="0">
                  <a:pos x="137" y="281"/>
                </a:cxn>
                <a:cxn ang="0">
                  <a:pos x="124" y="289"/>
                </a:cxn>
                <a:cxn ang="0">
                  <a:pos x="111" y="290"/>
                </a:cxn>
                <a:cxn ang="0">
                  <a:pos x="101" y="288"/>
                </a:cxn>
                <a:cxn ang="0">
                  <a:pos x="80" y="279"/>
                </a:cxn>
                <a:cxn ang="0">
                  <a:pos x="51" y="259"/>
                </a:cxn>
                <a:cxn ang="0">
                  <a:pos x="34" y="247"/>
                </a:cxn>
                <a:cxn ang="0">
                  <a:pos x="25" y="243"/>
                </a:cxn>
                <a:cxn ang="0">
                  <a:pos x="16" y="245"/>
                </a:cxn>
                <a:cxn ang="0">
                  <a:pos x="9" y="250"/>
                </a:cxn>
                <a:cxn ang="0">
                  <a:pos x="1" y="264"/>
                </a:cxn>
                <a:cxn ang="0">
                  <a:pos x="1" y="272"/>
                </a:cxn>
                <a:cxn ang="0">
                  <a:pos x="4" y="281"/>
                </a:cxn>
                <a:cxn ang="0">
                  <a:pos x="12" y="288"/>
                </a:cxn>
                <a:cxn ang="0">
                  <a:pos x="39" y="305"/>
                </a:cxn>
                <a:cxn ang="0">
                  <a:pos x="69" y="324"/>
                </a:cxn>
                <a:cxn ang="0">
                  <a:pos x="101" y="337"/>
                </a:cxn>
                <a:cxn ang="0">
                  <a:pos x="118" y="339"/>
                </a:cxn>
                <a:cxn ang="0">
                  <a:pos x="134" y="336"/>
                </a:cxn>
                <a:cxn ang="0">
                  <a:pos x="144" y="334"/>
                </a:cxn>
                <a:cxn ang="0">
                  <a:pos x="160" y="323"/>
                </a:cxn>
                <a:cxn ang="0">
                  <a:pos x="174" y="309"/>
                </a:cxn>
                <a:cxn ang="0">
                  <a:pos x="190" y="284"/>
                </a:cxn>
                <a:cxn ang="0">
                  <a:pos x="204" y="246"/>
                </a:cxn>
                <a:cxn ang="0">
                  <a:pos x="219" y="209"/>
                </a:cxn>
              </a:cxnLst>
              <a:rect l="0" t="0" r="r" b="b"/>
              <a:pathLst>
                <a:path w="258" h="339">
                  <a:moveTo>
                    <a:pt x="219" y="209"/>
                  </a:moveTo>
                  <a:lnTo>
                    <a:pt x="219" y="209"/>
                  </a:lnTo>
                  <a:lnTo>
                    <a:pt x="233" y="181"/>
                  </a:lnTo>
                  <a:lnTo>
                    <a:pt x="247" y="153"/>
                  </a:lnTo>
                  <a:lnTo>
                    <a:pt x="253" y="139"/>
                  </a:lnTo>
                  <a:lnTo>
                    <a:pt x="257" y="124"/>
                  </a:lnTo>
                  <a:lnTo>
                    <a:pt x="258" y="109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4" y="84"/>
                  </a:lnTo>
                  <a:lnTo>
                    <a:pt x="251" y="75"/>
                  </a:lnTo>
                  <a:lnTo>
                    <a:pt x="246" y="67"/>
                  </a:lnTo>
                  <a:lnTo>
                    <a:pt x="241" y="60"/>
                  </a:lnTo>
                  <a:lnTo>
                    <a:pt x="234" y="52"/>
                  </a:lnTo>
                  <a:lnTo>
                    <a:pt x="226" y="47"/>
                  </a:lnTo>
                  <a:lnTo>
                    <a:pt x="211" y="35"/>
                  </a:lnTo>
                  <a:lnTo>
                    <a:pt x="192" y="26"/>
                  </a:lnTo>
                  <a:lnTo>
                    <a:pt x="174" y="17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36" y="0"/>
                  </a:lnTo>
                  <a:lnTo>
                    <a:pt x="131" y="0"/>
                  </a:lnTo>
                  <a:lnTo>
                    <a:pt x="127" y="0"/>
                  </a:lnTo>
                  <a:lnTo>
                    <a:pt x="122" y="1"/>
                  </a:lnTo>
                  <a:lnTo>
                    <a:pt x="119" y="3"/>
                  </a:lnTo>
                  <a:lnTo>
                    <a:pt x="115" y="5"/>
                  </a:lnTo>
                  <a:lnTo>
                    <a:pt x="110" y="12"/>
                  </a:lnTo>
                  <a:lnTo>
                    <a:pt x="107" y="20"/>
                  </a:lnTo>
                  <a:lnTo>
                    <a:pt x="107" y="25"/>
                  </a:lnTo>
                  <a:lnTo>
                    <a:pt x="107" y="29"/>
                  </a:lnTo>
                  <a:lnTo>
                    <a:pt x="109" y="33"/>
                  </a:lnTo>
                  <a:lnTo>
                    <a:pt x="111" y="37"/>
                  </a:lnTo>
                  <a:lnTo>
                    <a:pt x="114" y="39"/>
                  </a:lnTo>
                  <a:lnTo>
                    <a:pt x="119" y="42"/>
                  </a:lnTo>
                  <a:lnTo>
                    <a:pt x="119" y="42"/>
                  </a:lnTo>
                  <a:lnTo>
                    <a:pt x="147" y="55"/>
                  </a:lnTo>
                  <a:lnTo>
                    <a:pt x="164" y="61"/>
                  </a:lnTo>
                  <a:lnTo>
                    <a:pt x="179" y="69"/>
                  </a:lnTo>
                  <a:lnTo>
                    <a:pt x="192" y="78"/>
                  </a:lnTo>
                  <a:lnTo>
                    <a:pt x="199" y="84"/>
                  </a:lnTo>
                  <a:lnTo>
                    <a:pt x="204" y="90"/>
                  </a:lnTo>
                  <a:lnTo>
                    <a:pt x="208" y="95"/>
                  </a:lnTo>
                  <a:lnTo>
                    <a:pt x="211" y="103"/>
                  </a:lnTo>
                  <a:lnTo>
                    <a:pt x="212" y="110"/>
                  </a:lnTo>
                  <a:lnTo>
                    <a:pt x="211" y="118"/>
                  </a:lnTo>
                  <a:lnTo>
                    <a:pt x="211" y="118"/>
                  </a:lnTo>
                  <a:lnTo>
                    <a:pt x="209" y="127"/>
                  </a:lnTo>
                  <a:lnTo>
                    <a:pt x="207" y="136"/>
                  </a:lnTo>
                  <a:lnTo>
                    <a:pt x="198" y="154"/>
                  </a:lnTo>
                  <a:lnTo>
                    <a:pt x="178" y="187"/>
                  </a:lnTo>
                  <a:lnTo>
                    <a:pt x="178" y="187"/>
                  </a:lnTo>
                  <a:lnTo>
                    <a:pt x="174" y="199"/>
                  </a:lnTo>
                  <a:lnTo>
                    <a:pt x="169" y="215"/>
                  </a:lnTo>
                  <a:lnTo>
                    <a:pt x="162" y="233"/>
                  </a:lnTo>
                  <a:lnTo>
                    <a:pt x="156" y="251"/>
                  </a:lnTo>
                  <a:lnTo>
                    <a:pt x="147" y="268"/>
                  </a:lnTo>
                  <a:lnTo>
                    <a:pt x="143" y="275"/>
                  </a:lnTo>
                  <a:lnTo>
                    <a:pt x="137" y="281"/>
                  </a:lnTo>
                  <a:lnTo>
                    <a:pt x="131" y="286"/>
                  </a:lnTo>
                  <a:lnTo>
                    <a:pt x="124" y="289"/>
                  </a:lnTo>
                  <a:lnTo>
                    <a:pt x="118" y="290"/>
                  </a:lnTo>
                  <a:lnTo>
                    <a:pt x="111" y="290"/>
                  </a:lnTo>
                  <a:lnTo>
                    <a:pt x="111" y="290"/>
                  </a:lnTo>
                  <a:lnTo>
                    <a:pt x="101" y="288"/>
                  </a:lnTo>
                  <a:lnTo>
                    <a:pt x="90" y="284"/>
                  </a:lnTo>
                  <a:lnTo>
                    <a:pt x="80" y="279"/>
                  </a:lnTo>
                  <a:lnTo>
                    <a:pt x="71" y="272"/>
                  </a:lnTo>
                  <a:lnTo>
                    <a:pt x="51" y="259"/>
                  </a:lnTo>
                  <a:lnTo>
                    <a:pt x="34" y="247"/>
                  </a:lnTo>
                  <a:lnTo>
                    <a:pt x="34" y="247"/>
                  </a:lnTo>
                  <a:lnTo>
                    <a:pt x="29" y="245"/>
                  </a:lnTo>
                  <a:lnTo>
                    <a:pt x="25" y="243"/>
                  </a:lnTo>
                  <a:lnTo>
                    <a:pt x="20" y="245"/>
                  </a:lnTo>
                  <a:lnTo>
                    <a:pt x="16" y="245"/>
                  </a:lnTo>
                  <a:lnTo>
                    <a:pt x="12" y="247"/>
                  </a:lnTo>
                  <a:lnTo>
                    <a:pt x="9" y="250"/>
                  </a:lnTo>
                  <a:lnTo>
                    <a:pt x="4" y="256"/>
                  </a:lnTo>
                  <a:lnTo>
                    <a:pt x="1" y="264"/>
                  </a:lnTo>
                  <a:lnTo>
                    <a:pt x="0" y="268"/>
                  </a:lnTo>
                  <a:lnTo>
                    <a:pt x="1" y="272"/>
                  </a:lnTo>
                  <a:lnTo>
                    <a:pt x="3" y="277"/>
                  </a:lnTo>
                  <a:lnTo>
                    <a:pt x="4" y="281"/>
                  </a:lnTo>
                  <a:lnTo>
                    <a:pt x="8" y="284"/>
                  </a:lnTo>
                  <a:lnTo>
                    <a:pt x="12" y="288"/>
                  </a:lnTo>
                  <a:lnTo>
                    <a:pt x="12" y="288"/>
                  </a:lnTo>
                  <a:lnTo>
                    <a:pt x="39" y="305"/>
                  </a:lnTo>
                  <a:lnTo>
                    <a:pt x="54" y="315"/>
                  </a:lnTo>
                  <a:lnTo>
                    <a:pt x="69" y="324"/>
                  </a:lnTo>
                  <a:lnTo>
                    <a:pt x="85" y="332"/>
                  </a:lnTo>
                  <a:lnTo>
                    <a:pt x="101" y="337"/>
                  </a:lnTo>
                  <a:lnTo>
                    <a:pt x="110" y="339"/>
                  </a:lnTo>
                  <a:lnTo>
                    <a:pt x="118" y="339"/>
                  </a:lnTo>
                  <a:lnTo>
                    <a:pt x="126" y="339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44" y="334"/>
                  </a:lnTo>
                  <a:lnTo>
                    <a:pt x="152" y="328"/>
                  </a:lnTo>
                  <a:lnTo>
                    <a:pt x="160" y="323"/>
                  </a:lnTo>
                  <a:lnTo>
                    <a:pt x="168" y="317"/>
                  </a:lnTo>
                  <a:lnTo>
                    <a:pt x="174" y="309"/>
                  </a:lnTo>
                  <a:lnTo>
                    <a:pt x="179" y="301"/>
                  </a:lnTo>
                  <a:lnTo>
                    <a:pt x="190" y="284"/>
                  </a:lnTo>
                  <a:lnTo>
                    <a:pt x="198" y="266"/>
                  </a:lnTo>
                  <a:lnTo>
                    <a:pt x="204" y="246"/>
                  </a:lnTo>
                  <a:lnTo>
                    <a:pt x="212" y="228"/>
                  </a:lnTo>
                  <a:lnTo>
                    <a:pt x="219" y="209"/>
                  </a:lnTo>
                  <a:lnTo>
                    <a:pt x="219" y="2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46" name="Freeform 658"/>
            <p:cNvSpPr/>
            <p:nvPr/>
          </p:nvSpPr>
          <p:spPr bwMode="auto">
            <a:xfrm>
              <a:off x="4497388" y="2281238"/>
              <a:ext cx="446088" cy="314325"/>
            </a:xfrm>
            <a:custGeom>
              <a:avLst/>
              <a:gdLst/>
              <a:ahLst/>
              <a:cxnLst>
                <a:cxn ang="0">
                  <a:pos x="1105" y="555"/>
                </a:cxn>
                <a:cxn ang="0">
                  <a:pos x="1075" y="528"/>
                </a:cxn>
                <a:cxn ang="0">
                  <a:pos x="1028" y="501"/>
                </a:cxn>
                <a:cxn ang="0">
                  <a:pos x="875" y="417"/>
                </a:cxn>
                <a:cxn ang="0">
                  <a:pos x="509" y="210"/>
                </a:cxn>
                <a:cxn ang="0">
                  <a:pos x="144" y="4"/>
                </a:cxn>
                <a:cxn ang="0">
                  <a:pos x="129" y="0"/>
                </a:cxn>
                <a:cxn ang="0">
                  <a:pos x="119" y="6"/>
                </a:cxn>
                <a:cxn ang="0">
                  <a:pos x="110" y="24"/>
                </a:cxn>
                <a:cxn ang="0">
                  <a:pos x="114" y="36"/>
                </a:cxn>
                <a:cxn ang="0">
                  <a:pos x="122" y="43"/>
                </a:cxn>
                <a:cxn ang="0">
                  <a:pos x="587" y="304"/>
                </a:cxn>
                <a:cxn ang="0">
                  <a:pos x="719" y="384"/>
                </a:cxn>
                <a:cxn ang="0">
                  <a:pos x="836" y="450"/>
                </a:cxn>
                <a:cxn ang="0">
                  <a:pos x="1006" y="540"/>
                </a:cxn>
                <a:cxn ang="0">
                  <a:pos x="1054" y="572"/>
                </a:cxn>
                <a:cxn ang="0">
                  <a:pos x="1073" y="593"/>
                </a:cxn>
                <a:cxn ang="0">
                  <a:pos x="1079" y="618"/>
                </a:cxn>
                <a:cxn ang="0">
                  <a:pos x="1073" y="652"/>
                </a:cxn>
                <a:cxn ang="0">
                  <a:pos x="1050" y="702"/>
                </a:cxn>
                <a:cxn ang="0">
                  <a:pos x="1040" y="719"/>
                </a:cxn>
                <a:cxn ang="0">
                  <a:pos x="1023" y="736"/>
                </a:cxn>
                <a:cxn ang="0">
                  <a:pos x="1003" y="745"/>
                </a:cxn>
                <a:cxn ang="0">
                  <a:pos x="973" y="744"/>
                </a:cxn>
                <a:cxn ang="0">
                  <a:pos x="939" y="731"/>
                </a:cxn>
                <a:cxn ang="0">
                  <a:pos x="852" y="682"/>
                </a:cxn>
                <a:cxn ang="0">
                  <a:pos x="734" y="623"/>
                </a:cxn>
                <a:cxn ang="0">
                  <a:pos x="211" y="342"/>
                </a:cxn>
                <a:cxn ang="0">
                  <a:pos x="129" y="295"/>
                </a:cxn>
                <a:cxn ang="0">
                  <a:pos x="48" y="246"/>
                </a:cxn>
                <a:cxn ang="0">
                  <a:pos x="35" y="231"/>
                </a:cxn>
                <a:cxn ang="0">
                  <a:pos x="17" y="230"/>
                </a:cxn>
                <a:cxn ang="0">
                  <a:pos x="3" y="247"/>
                </a:cxn>
                <a:cxn ang="0">
                  <a:pos x="0" y="256"/>
                </a:cxn>
                <a:cxn ang="0">
                  <a:pos x="3" y="268"/>
                </a:cxn>
                <a:cxn ang="0">
                  <a:pos x="12" y="278"/>
                </a:cxn>
                <a:cxn ang="0">
                  <a:pos x="50" y="303"/>
                </a:cxn>
                <a:cxn ang="0">
                  <a:pos x="222" y="401"/>
                </a:cxn>
                <a:cxn ang="0">
                  <a:pos x="586" y="599"/>
                </a:cxn>
                <a:cxn ang="0">
                  <a:pos x="748" y="682"/>
                </a:cxn>
                <a:cxn ang="0">
                  <a:pos x="933" y="778"/>
                </a:cxn>
                <a:cxn ang="0">
                  <a:pos x="955" y="787"/>
                </a:cxn>
                <a:cxn ang="0">
                  <a:pos x="989" y="793"/>
                </a:cxn>
                <a:cxn ang="0">
                  <a:pos x="1019" y="791"/>
                </a:cxn>
                <a:cxn ang="0">
                  <a:pos x="1046" y="779"/>
                </a:cxn>
                <a:cxn ang="0">
                  <a:pos x="1071" y="757"/>
                </a:cxn>
                <a:cxn ang="0">
                  <a:pos x="1084" y="736"/>
                </a:cxn>
                <a:cxn ang="0">
                  <a:pos x="1113" y="674"/>
                </a:cxn>
                <a:cxn ang="0">
                  <a:pos x="1124" y="621"/>
                </a:cxn>
                <a:cxn ang="0">
                  <a:pos x="1120" y="588"/>
                </a:cxn>
                <a:cxn ang="0">
                  <a:pos x="1112" y="566"/>
                </a:cxn>
              </a:cxnLst>
              <a:rect l="0" t="0" r="r" b="b"/>
              <a:pathLst>
                <a:path w="1124" h="793">
                  <a:moveTo>
                    <a:pt x="1112" y="566"/>
                  </a:moveTo>
                  <a:lnTo>
                    <a:pt x="1112" y="566"/>
                  </a:lnTo>
                  <a:lnTo>
                    <a:pt x="1105" y="555"/>
                  </a:lnTo>
                  <a:lnTo>
                    <a:pt x="1096" y="545"/>
                  </a:lnTo>
                  <a:lnTo>
                    <a:pt x="1086" y="536"/>
                  </a:lnTo>
                  <a:lnTo>
                    <a:pt x="1075" y="528"/>
                  </a:lnTo>
                  <a:lnTo>
                    <a:pt x="1050" y="512"/>
                  </a:lnTo>
                  <a:lnTo>
                    <a:pt x="1028" y="501"/>
                  </a:lnTo>
                  <a:lnTo>
                    <a:pt x="1028" y="501"/>
                  </a:lnTo>
                  <a:lnTo>
                    <a:pt x="952" y="459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797" y="374"/>
                  </a:lnTo>
                  <a:lnTo>
                    <a:pt x="708" y="324"/>
                  </a:lnTo>
                  <a:lnTo>
                    <a:pt x="509" y="210"/>
                  </a:lnTo>
                  <a:lnTo>
                    <a:pt x="311" y="98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39" y="1"/>
                  </a:lnTo>
                  <a:lnTo>
                    <a:pt x="133" y="0"/>
                  </a:lnTo>
                  <a:lnTo>
                    <a:pt x="129" y="0"/>
                  </a:lnTo>
                  <a:lnTo>
                    <a:pt x="126" y="1"/>
                  </a:lnTo>
                  <a:lnTo>
                    <a:pt x="122" y="4"/>
                  </a:lnTo>
                  <a:lnTo>
                    <a:pt x="119" y="6"/>
                  </a:lnTo>
                  <a:lnTo>
                    <a:pt x="114" y="13"/>
                  </a:lnTo>
                  <a:lnTo>
                    <a:pt x="110" y="21"/>
                  </a:lnTo>
                  <a:lnTo>
                    <a:pt x="110" y="24"/>
                  </a:lnTo>
                  <a:lnTo>
                    <a:pt x="111" y="28"/>
                  </a:lnTo>
                  <a:lnTo>
                    <a:pt x="112" y="34"/>
                  </a:lnTo>
                  <a:lnTo>
                    <a:pt x="114" y="36"/>
                  </a:lnTo>
                  <a:lnTo>
                    <a:pt x="118" y="40"/>
                  </a:lnTo>
                  <a:lnTo>
                    <a:pt x="122" y="43"/>
                  </a:lnTo>
                  <a:lnTo>
                    <a:pt x="122" y="43"/>
                  </a:lnTo>
                  <a:lnTo>
                    <a:pt x="256" y="117"/>
                  </a:lnTo>
                  <a:lnTo>
                    <a:pt x="422" y="210"/>
                  </a:lnTo>
                  <a:lnTo>
                    <a:pt x="587" y="304"/>
                  </a:lnTo>
                  <a:lnTo>
                    <a:pt x="659" y="346"/>
                  </a:lnTo>
                  <a:lnTo>
                    <a:pt x="719" y="384"/>
                  </a:lnTo>
                  <a:lnTo>
                    <a:pt x="719" y="384"/>
                  </a:lnTo>
                  <a:lnTo>
                    <a:pt x="748" y="401"/>
                  </a:lnTo>
                  <a:lnTo>
                    <a:pt x="777" y="418"/>
                  </a:lnTo>
                  <a:lnTo>
                    <a:pt x="836" y="450"/>
                  </a:lnTo>
                  <a:lnTo>
                    <a:pt x="955" y="512"/>
                  </a:lnTo>
                  <a:lnTo>
                    <a:pt x="955" y="512"/>
                  </a:lnTo>
                  <a:lnTo>
                    <a:pt x="1006" y="540"/>
                  </a:lnTo>
                  <a:lnTo>
                    <a:pt x="1031" y="555"/>
                  </a:lnTo>
                  <a:lnTo>
                    <a:pt x="1054" y="572"/>
                  </a:lnTo>
                  <a:lnTo>
                    <a:pt x="1054" y="572"/>
                  </a:lnTo>
                  <a:lnTo>
                    <a:pt x="1062" y="579"/>
                  </a:lnTo>
                  <a:lnTo>
                    <a:pt x="1069" y="586"/>
                  </a:lnTo>
                  <a:lnTo>
                    <a:pt x="1073" y="593"/>
                  </a:lnTo>
                  <a:lnTo>
                    <a:pt x="1077" y="601"/>
                  </a:lnTo>
                  <a:lnTo>
                    <a:pt x="1078" y="610"/>
                  </a:lnTo>
                  <a:lnTo>
                    <a:pt x="1079" y="618"/>
                  </a:lnTo>
                  <a:lnTo>
                    <a:pt x="1079" y="627"/>
                  </a:lnTo>
                  <a:lnTo>
                    <a:pt x="1078" y="635"/>
                  </a:lnTo>
                  <a:lnTo>
                    <a:pt x="1073" y="652"/>
                  </a:lnTo>
                  <a:lnTo>
                    <a:pt x="1066" y="671"/>
                  </a:lnTo>
                  <a:lnTo>
                    <a:pt x="1058" y="686"/>
                  </a:lnTo>
                  <a:lnTo>
                    <a:pt x="1050" y="702"/>
                  </a:lnTo>
                  <a:lnTo>
                    <a:pt x="1050" y="702"/>
                  </a:lnTo>
                  <a:lnTo>
                    <a:pt x="1045" y="711"/>
                  </a:lnTo>
                  <a:lnTo>
                    <a:pt x="1040" y="719"/>
                  </a:lnTo>
                  <a:lnTo>
                    <a:pt x="1035" y="725"/>
                  </a:lnTo>
                  <a:lnTo>
                    <a:pt x="1028" y="732"/>
                  </a:lnTo>
                  <a:lnTo>
                    <a:pt x="1023" y="736"/>
                  </a:lnTo>
                  <a:lnTo>
                    <a:pt x="1016" y="740"/>
                  </a:lnTo>
                  <a:lnTo>
                    <a:pt x="1010" y="742"/>
                  </a:lnTo>
                  <a:lnTo>
                    <a:pt x="1003" y="745"/>
                  </a:lnTo>
                  <a:lnTo>
                    <a:pt x="997" y="745"/>
                  </a:lnTo>
                  <a:lnTo>
                    <a:pt x="989" y="746"/>
                  </a:lnTo>
                  <a:lnTo>
                    <a:pt x="973" y="744"/>
                  </a:lnTo>
                  <a:lnTo>
                    <a:pt x="957" y="739"/>
                  </a:lnTo>
                  <a:lnTo>
                    <a:pt x="939" y="731"/>
                  </a:lnTo>
                  <a:lnTo>
                    <a:pt x="939" y="731"/>
                  </a:lnTo>
                  <a:lnTo>
                    <a:pt x="917" y="719"/>
                  </a:lnTo>
                  <a:lnTo>
                    <a:pt x="896" y="706"/>
                  </a:lnTo>
                  <a:lnTo>
                    <a:pt x="852" y="682"/>
                  </a:lnTo>
                  <a:lnTo>
                    <a:pt x="852" y="682"/>
                  </a:lnTo>
                  <a:lnTo>
                    <a:pt x="793" y="652"/>
                  </a:lnTo>
                  <a:lnTo>
                    <a:pt x="734" y="623"/>
                  </a:lnTo>
                  <a:lnTo>
                    <a:pt x="675" y="593"/>
                  </a:lnTo>
                  <a:lnTo>
                    <a:pt x="617" y="563"/>
                  </a:lnTo>
                  <a:lnTo>
                    <a:pt x="211" y="342"/>
                  </a:lnTo>
                  <a:lnTo>
                    <a:pt x="211" y="342"/>
                  </a:lnTo>
                  <a:lnTo>
                    <a:pt x="170" y="319"/>
                  </a:lnTo>
                  <a:lnTo>
                    <a:pt x="129" y="295"/>
                  </a:lnTo>
                  <a:lnTo>
                    <a:pt x="89" y="270"/>
                  </a:lnTo>
                  <a:lnTo>
                    <a:pt x="48" y="246"/>
                  </a:lnTo>
                  <a:lnTo>
                    <a:pt x="48" y="246"/>
                  </a:lnTo>
                  <a:lnTo>
                    <a:pt x="46" y="240"/>
                  </a:lnTo>
                  <a:lnTo>
                    <a:pt x="42" y="235"/>
                  </a:lnTo>
                  <a:lnTo>
                    <a:pt x="35" y="231"/>
                  </a:lnTo>
                  <a:lnTo>
                    <a:pt x="30" y="230"/>
                  </a:lnTo>
                  <a:lnTo>
                    <a:pt x="23" y="229"/>
                  </a:lnTo>
                  <a:lnTo>
                    <a:pt x="17" y="230"/>
                  </a:lnTo>
                  <a:lnTo>
                    <a:pt x="10" y="234"/>
                  </a:lnTo>
                  <a:lnTo>
                    <a:pt x="6" y="240"/>
                  </a:lnTo>
                  <a:lnTo>
                    <a:pt x="3" y="247"/>
                  </a:lnTo>
                  <a:lnTo>
                    <a:pt x="3" y="247"/>
                  </a:lnTo>
                  <a:lnTo>
                    <a:pt x="1" y="251"/>
                  </a:lnTo>
                  <a:lnTo>
                    <a:pt x="0" y="256"/>
                  </a:lnTo>
                  <a:lnTo>
                    <a:pt x="0" y="260"/>
                  </a:lnTo>
                  <a:lnTo>
                    <a:pt x="1" y="264"/>
                  </a:lnTo>
                  <a:lnTo>
                    <a:pt x="3" y="268"/>
                  </a:lnTo>
                  <a:lnTo>
                    <a:pt x="5" y="272"/>
                  </a:lnTo>
                  <a:lnTo>
                    <a:pt x="8" y="276"/>
                  </a:lnTo>
                  <a:lnTo>
                    <a:pt x="12" y="278"/>
                  </a:lnTo>
                  <a:lnTo>
                    <a:pt x="12" y="278"/>
                  </a:lnTo>
                  <a:lnTo>
                    <a:pt x="31" y="290"/>
                  </a:lnTo>
                  <a:lnTo>
                    <a:pt x="50" y="303"/>
                  </a:lnTo>
                  <a:lnTo>
                    <a:pt x="69" y="316"/>
                  </a:lnTo>
                  <a:lnTo>
                    <a:pt x="89" y="328"/>
                  </a:lnTo>
                  <a:lnTo>
                    <a:pt x="222" y="401"/>
                  </a:lnTo>
                  <a:lnTo>
                    <a:pt x="222" y="401"/>
                  </a:lnTo>
                  <a:lnTo>
                    <a:pt x="454" y="527"/>
                  </a:lnTo>
                  <a:lnTo>
                    <a:pt x="586" y="599"/>
                  </a:lnTo>
                  <a:lnTo>
                    <a:pt x="688" y="651"/>
                  </a:lnTo>
                  <a:lnTo>
                    <a:pt x="688" y="651"/>
                  </a:lnTo>
                  <a:lnTo>
                    <a:pt x="748" y="682"/>
                  </a:lnTo>
                  <a:lnTo>
                    <a:pt x="810" y="715"/>
                  </a:lnTo>
                  <a:lnTo>
                    <a:pt x="871" y="746"/>
                  </a:lnTo>
                  <a:lnTo>
                    <a:pt x="933" y="778"/>
                  </a:lnTo>
                  <a:lnTo>
                    <a:pt x="933" y="778"/>
                  </a:lnTo>
                  <a:lnTo>
                    <a:pt x="943" y="783"/>
                  </a:lnTo>
                  <a:lnTo>
                    <a:pt x="955" y="787"/>
                  </a:lnTo>
                  <a:lnTo>
                    <a:pt x="967" y="791"/>
                  </a:lnTo>
                  <a:lnTo>
                    <a:pt x="977" y="792"/>
                  </a:lnTo>
                  <a:lnTo>
                    <a:pt x="989" y="793"/>
                  </a:lnTo>
                  <a:lnTo>
                    <a:pt x="999" y="793"/>
                  </a:lnTo>
                  <a:lnTo>
                    <a:pt x="1008" y="793"/>
                  </a:lnTo>
                  <a:lnTo>
                    <a:pt x="1019" y="791"/>
                  </a:lnTo>
                  <a:lnTo>
                    <a:pt x="1028" y="788"/>
                  </a:lnTo>
                  <a:lnTo>
                    <a:pt x="1037" y="784"/>
                  </a:lnTo>
                  <a:lnTo>
                    <a:pt x="1046" y="779"/>
                  </a:lnTo>
                  <a:lnTo>
                    <a:pt x="1056" y="773"/>
                  </a:lnTo>
                  <a:lnTo>
                    <a:pt x="1063" y="765"/>
                  </a:lnTo>
                  <a:lnTo>
                    <a:pt x="1071" y="757"/>
                  </a:lnTo>
                  <a:lnTo>
                    <a:pt x="1078" y="746"/>
                  </a:lnTo>
                  <a:lnTo>
                    <a:pt x="1084" y="736"/>
                  </a:lnTo>
                  <a:lnTo>
                    <a:pt x="1084" y="736"/>
                  </a:lnTo>
                  <a:lnTo>
                    <a:pt x="1096" y="716"/>
                  </a:lnTo>
                  <a:lnTo>
                    <a:pt x="1105" y="695"/>
                  </a:lnTo>
                  <a:lnTo>
                    <a:pt x="1113" y="674"/>
                  </a:lnTo>
                  <a:lnTo>
                    <a:pt x="1120" y="654"/>
                  </a:lnTo>
                  <a:lnTo>
                    <a:pt x="1122" y="631"/>
                  </a:lnTo>
                  <a:lnTo>
                    <a:pt x="1124" y="621"/>
                  </a:lnTo>
                  <a:lnTo>
                    <a:pt x="1122" y="610"/>
                  </a:lnTo>
                  <a:lnTo>
                    <a:pt x="1121" y="599"/>
                  </a:lnTo>
                  <a:lnTo>
                    <a:pt x="1120" y="588"/>
                  </a:lnTo>
                  <a:lnTo>
                    <a:pt x="1116" y="578"/>
                  </a:lnTo>
                  <a:lnTo>
                    <a:pt x="1112" y="566"/>
                  </a:lnTo>
                  <a:lnTo>
                    <a:pt x="1112" y="56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47" name="Freeform 659"/>
            <p:cNvSpPr/>
            <p:nvPr/>
          </p:nvSpPr>
          <p:spPr bwMode="auto">
            <a:xfrm>
              <a:off x="4338638" y="2036763"/>
              <a:ext cx="244475" cy="180975"/>
            </a:xfrm>
            <a:custGeom>
              <a:avLst/>
              <a:gdLst/>
              <a:ahLst/>
              <a:cxnLst>
                <a:cxn ang="0">
                  <a:pos x="616" y="331"/>
                </a:cxn>
                <a:cxn ang="0">
                  <a:pos x="601" y="280"/>
                </a:cxn>
                <a:cxn ang="0">
                  <a:pos x="568" y="238"/>
                </a:cxn>
                <a:cxn ang="0">
                  <a:pos x="533" y="216"/>
                </a:cxn>
                <a:cxn ang="0">
                  <a:pos x="429" y="147"/>
                </a:cxn>
                <a:cxn ang="0">
                  <a:pos x="386" y="121"/>
                </a:cxn>
                <a:cxn ang="0">
                  <a:pos x="241" y="47"/>
                </a:cxn>
                <a:cxn ang="0">
                  <a:pos x="176" y="13"/>
                </a:cxn>
                <a:cxn ang="0">
                  <a:pos x="126" y="0"/>
                </a:cxn>
                <a:cxn ang="0">
                  <a:pos x="76" y="7"/>
                </a:cxn>
                <a:cxn ang="0">
                  <a:pos x="46" y="23"/>
                </a:cxn>
                <a:cxn ang="0">
                  <a:pos x="16" y="57"/>
                </a:cxn>
                <a:cxn ang="0">
                  <a:pos x="2" y="101"/>
                </a:cxn>
                <a:cxn ang="0">
                  <a:pos x="2" y="131"/>
                </a:cxn>
                <a:cxn ang="0">
                  <a:pos x="16" y="169"/>
                </a:cxn>
                <a:cxn ang="0">
                  <a:pos x="47" y="197"/>
                </a:cxn>
                <a:cxn ang="0">
                  <a:pos x="66" y="207"/>
                </a:cxn>
                <a:cxn ang="0">
                  <a:pos x="79" y="207"/>
                </a:cxn>
                <a:cxn ang="0">
                  <a:pos x="92" y="195"/>
                </a:cxn>
                <a:cxn ang="0">
                  <a:pos x="95" y="178"/>
                </a:cxn>
                <a:cxn ang="0">
                  <a:pos x="87" y="168"/>
                </a:cxn>
                <a:cxn ang="0">
                  <a:pos x="72" y="159"/>
                </a:cxn>
                <a:cxn ang="0">
                  <a:pos x="51" y="136"/>
                </a:cxn>
                <a:cxn ang="0">
                  <a:pos x="47" y="106"/>
                </a:cxn>
                <a:cxn ang="0">
                  <a:pos x="54" y="83"/>
                </a:cxn>
                <a:cxn ang="0">
                  <a:pos x="70" y="61"/>
                </a:cxn>
                <a:cxn ang="0">
                  <a:pos x="92" y="50"/>
                </a:cxn>
                <a:cxn ang="0">
                  <a:pos x="118" y="47"/>
                </a:cxn>
                <a:cxn ang="0">
                  <a:pos x="170" y="63"/>
                </a:cxn>
                <a:cxn ang="0">
                  <a:pos x="303" y="134"/>
                </a:cxn>
                <a:cxn ang="0">
                  <a:pos x="348" y="153"/>
                </a:cxn>
                <a:cxn ang="0">
                  <a:pos x="408" y="186"/>
                </a:cxn>
                <a:cxn ang="0">
                  <a:pos x="501" y="251"/>
                </a:cxn>
                <a:cxn ang="0">
                  <a:pos x="541" y="283"/>
                </a:cxn>
                <a:cxn ang="0">
                  <a:pos x="565" y="314"/>
                </a:cxn>
                <a:cxn ang="0">
                  <a:pos x="571" y="339"/>
                </a:cxn>
                <a:cxn ang="0">
                  <a:pos x="569" y="359"/>
                </a:cxn>
                <a:cxn ang="0">
                  <a:pos x="562" y="382"/>
                </a:cxn>
                <a:cxn ang="0">
                  <a:pos x="548" y="399"/>
                </a:cxn>
                <a:cxn ang="0">
                  <a:pos x="530" y="410"/>
                </a:cxn>
                <a:cxn ang="0">
                  <a:pos x="509" y="414"/>
                </a:cxn>
                <a:cxn ang="0">
                  <a:pos x="487" y="408"/>
                </a:cxn>
                <a:cxn ang="0">
                  <a:pos x="474" y="403"/>
                </a:cxn>
                <a:cxn ang="0">
                  <a:pos x="459" y="404"/>
                </a:cxn>
                <a:cxn ang="0">
                  <a:pos x="448" y="416"/>
                </a:cxn>
                <a:cxn ang="0">
                  <a:pos x="445" y="432"/>
                </a:cxn>
                <a:cxn ang="0">
                  <a:pos x="452" y="442"/>
                </a:cxn>
                <a:cxn ang="0">
                  <a:pos x="473" y="452"/>
                </a:cxn>
                <a:cxn ang="0">
                  <a:pos x="516" y="459"/>
                </a:cxn>
                <a:cxn ang="0">
                  <a:pos x="554" y="450"/>
                </a:cxn>
                <a:cxn ang="0">
                  <a:pos x="585" y="428"/>
                </a:cxn>
                <a:cxn ang="0">
                  <a:pos x="606" y="393"/>
                </a:cxn>
                <a:cxn ang="0">
                  <a:pos x="618" y="347"/>
                </a:cxn>
              </a:cxnLst>
              <a:rect l="0" t="0" r="r" b="b"/>
              <a:pathLst>
                <a:path w="618" h="459">
                  <a:moveTo>
                    <a:pt x="618" y="347"/>
                  </a:moveTo>
                  <a:lnTo>
                    <a:pt x="618" y="347"/>
                  </a:lnTo>
                  <a:lnTo>
                    <a:pt x="616" y="331"/>
                  </a:lnTo>
                  <a:lnTo>
                    <a:pt x="614" y="314"/>
                  </a:lnTo>
                  <a:lnTo>
                    <a:pt x="609" y="297"/>
                  </a:lnTo>
                  <a:lnTo>
                    <a:pt x="601" y="280"/>
                  </a:lnTo>
                  <a:lnTo>
                    <a:pt x="590" y="265"/>
                  </a:lnTo>
                  <a:lnTo>
                    <a:pt x="580" y="250"/>
                  </a:lnTo>
                  <a:lnTo>
                    <a:pt x="568" y="238"/>
                  </a:lnTo>
                  <a:lnTo>
                    <a:pt x="555" y="229"/>
                  </a:lnTo>
                  <a:lnTo>
                    <a:pt x="555" y="229"/>
                  </a:lnTo>
                  <a:lnTo>
                    <a:pt x="533" y="216"/>
                  </a:lnTo>
                  <a:lnTo>
                    <a:pt x="512" y="203"/>
                  </a:lnTo>
                  <a:lnTo>
                    <a:pt x="470" y="174"/>
                  </a:lnTo>
                  <a:lnTo>
                    <a:pt x="429" y="147"/>
                  </a:lnTo>
                  <a:lnTo>
                    <a:pt x="407" y="134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38" y="96"/>
                  </a:lnTo>
                  <a:lnTo>
                    <a:pt x="289" y="72"/>
                  </a:lnTo>
                  <a:lnTo>
                    <a:pt x="241" y="47"/>
                  </a:lnTo>
                  <a:lnTo>
                    <a:pt x="193" y="23"/>
                  </a:lnTo>
                  <a:lnTo>
                    <a:pt x="193" y="23"/>
                  </a:lnTo>
                  <a:lnTo>
                    <a:pt x="176" y="13"/>
                  </a:lnTo>
                  <a:lnTo>
                    <a:pt x="159" y="7"/>
                  </a:lnTo>
                  <a:lnTo>
                    <a:pt x="142" y="3"/>
                  </a:lnTo>
                  <a:lnTo>
                    <a:pt x="126" y="0"/>
                  </a:lnTo>
                  <a:lnTo>
                    <a:pt x="109" y="0"/>
                  </a:lnTo>
                  <a:lnTo>
                    <a:pt x="93" y="2"/>
                  </a:lnTo>
                  <a:lnTo>
                    <a:pt x="76" y="7"/>
                  </a:lnTo>
                  <a:lnTo>
                    <a:pt x="58" y="15"/>
                  </a:lnTo>
                  <a:lnTo>
                    <a:pt x="58" y="15"/>
                  </a:lnTo>
                  <a:lnTo>
                    <a:pt x="46" y="23"/>
                  </a:lnTo>
                  <a:lnTo>
                    <a:pt x="34" y="32"/>
                  </a:lnTo>
                  <a:lnTo>
                    <a:pt x="24" y="44"/>
                  </a:lnTo>
                  <a:lnTo>
                    <a:pt x="16" y="57"/>
                  </a:lnTo>
                  <a:lnTo>
                    <a:pt x="10" y="71"/>
                  </a:lnTo>
                  <a:lnTo>
                    <a:pt x="4" y="85"/>
                  </a:lnTo>
                  <a:lnTo>
                    <a:pt x="2" y="101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2" y="131"/>
                  </a:lnTo>
                  <a:lnTo>
                    <a:pt x="4" y="146"/>
                  </a:lnTo>
                  <a:lnTo>
                    <a:pt x="10" y="159"/>
                  </a:lnTo>
                  <a:lnTo>
                    <a:pt x="16" y="169"/>
                  </a:lnTo>
                  <a:lnTo>
                    <a:pt x="25" y="180"/>
                  </a:lnTo>
                  <a:lnTo>
                    <a:pt x="36" y="189"/>
                  </a:lnTo>
                  <a:lnTo>
                    <a:pt x="47" y="197"/>
                  </a:lnTo>
                  <a:lnTo>
                    <a:pt x="61" y="204"/>
                  </a:lnTo>
                  <a:lnTo>
                    <a:pt x="61" y="204"/>
                  </a:lnTo>
                  <a:lnTo>
                    <a:pt x="66" y="207"/>
                  </a:lnTo>
                  <a:lnTo>
                    <a:pt x="71" y="207"/>
                  </a:lnTo>
                  <a:lnTo>
                    <a:pt x="75" y="207"/>
                  </a:lnTo>
                  <a:lnTo>
                    <a:pt x="79" y="207"/>
                  </a:lnTo>
                  <a:lnTo>
                    <a:pt x="83" y="204"/>
                  </a:lnTo>
                  <a:lnTo>
                    <a:pt x="87" y="202"/>
                  </a:lnTo>
                  <a:lnTo>
                    <a:pt x="92" y="195"/>
                  </a:lnTo>
                  <a:lnTo>
                    <a:pt x="95" y="187"/>
                  </a:lnTo>
                  <a:lnTo>
                    <a:pt x="95" y="183"/>
                  </a:lnTo>
                  <a:lnTo>
                    <a:pt x="95" y="178"/>
                  </a:lnTo>
                  <a:lnTo>
                    <a:pt x="93" y="174"/>
                  </a:lnTo>
                  <a:lnTo>
                    <a:pt x="91" y="170"/>
                  </a:lnTo>
                  <a:lnTo>
                    <a:pt x="87" y="168"/>
                  </a:lnTo>
                  <a:lnTo>
                    <a:pt x="83" y="165"/>
                  </a:lnTo>
                  <a:lnTo>
                    <a:pt x="83" y="165"/>
                  </a:lnTo>
                  <a:lnTo>
                    <a:pt x="72" y="159"/>
                  </a:lnTo>
                  <a:lnTo>
                    <a:pt x="63" y="151"/>
                  </a:lnTo>
                  <a:lnTo>
                    <a:pt x="57" y="144"/>
                  </a:lnTo>
                  <a:lnTo>
                    <a:pt x="51" y="136"/>
                  </a:lnTo>
                  <a:lnTo>
                    <a:pt x="49" y="127"/>
                  </a:lnTo>
                  <a:lnTo>
                    <a:pt x="47" y="117"/>
                  </a:lnTo>
                  <a:lnTo>
                    <a:pt x="47" y="106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4" y="83"/>
                  </a:lnTo>
                  <a:lnTo>
                    <a:pt x="58" y="75"/>
                  </a:lnTo>
                  <a:lnTo>
                    <a:pt x="63" y="67"/>
                  </a:lnTo>
                  <a:lnTo>
                    <a:pt x="70" y="61"/>
                  </a:lnTo>
                  <a:lnTo>
                    <a:pt x="76" y="57"/>
                  </a:lnTo>
                  <a:lnTo>
                    <a:pt x="84" y="53"/>
                  </a:lnTo>
                  <a:lnTo>
                    <a:pt x="92" y="50"/>
                  </a:lnTo>
                  <a:lnTo>
                    <a:pt x="101" y="47"/>
                  </a:lnTo>
                  <a:lnTo>
                    <a:pt x="109" y="47"/>
                  </a:lnTo>
                  <a:lnTo>
                    <a:pt x="118" y="47"/>
                  </a:lnTo>
                  <a:lnTo>
                    <a:pt x="136" y="50"/>
                  </a:lnTo>
                  <a:lnTo>
                    <a:pt x="155" y="55"/>
                  </a:lnTo>
                  <a:lnTo>
                    <a:pt x="170" y="63"/>
                  </a:lnTo>
                  <a:lnTo>
                    <a:pt x="170" y="63"/>
                  </a:lnTo>
                  <a:lnTo>
                    <a:pt x="258" y="110"/>
                  </a:lnTo>
                  <a:lnTo>
                    <a:pt x="303" y="134"/>
                  </a:lnTo>
                  <a:lnTo>
                    <a:pt x="326" y="144"/>
                  </a:lnTo>
                  <a:lnTo>
                    <a:pt x="348" y="153"/>
                  </a:lnTo>
                  <a:lnTo>
                    <a:pt x="348" y="153"/>
                  </a:lnTo>
                  <a:lnTo>
                    <a:pt x="369" y="163"/>
                  </a:lnTo>
                  <a:lnTo>
                    <a:pt x="389" y="174"/>
                  </a:lnTo>
                  <a:lnTo>
                    <a:pt x="408" y="186"/>
                  </a:lnTo>
                  <a:lnTo>
                    <a:pt x="428" y="198"/>
                  </a:lnTo>
                  <a:lnTo>
                    <a:pt x="465" y="224"/>
                  </a:lnTo>
                  <a:lnTo>
                    <a:pt x="501" y="251"/>
                  </a:lnTo>
                  <a:lnTo>
                    <a:pt x="501" y="251"/>
                  </a:lnTo>
                  <a:lnTo>
                    <a:pt x="528" y="271"/>
                  </a:lnTo>
                  <a:lnTo>
                    <a:pt x="541" y="283"/>
                  </a:lnTo>
                  <a:lnTo>
                    <a:pt x="552" y="295"/>
                  </a:lnTo>
                  <a:lnTo>
                    <a:pt x="562" y="308"/>
                  </a:lnTo>
                  <a:lnTo>
                    <a:pt x="565" y="314"/>
                  </a:lnTo>
                  <a:lnTo>
                    <a:pt x="568" y="322"/>
                  </a:lnTo>
                  <a:lnTo>
                    <a:pt x="569" y="331"/>
                  </a:lnTo>
                  <a:lnTo>
                    <a:pt x="571" y="339"/>
                  </a:lnTo>
                  <a:lnTo>
                    <a:pt x="571" y="348"/>
                  </a:lnTo>
                  <a:lnTo>
                    <a:pt x="569" y="359"/>
                  </a:lnTo>
                  <a:lnTo>
                    <a:pt x="569" y="359"/>
                  </a:lnTo>
                  <a:lnTo>
                    <a:pt x="567" y="367"/>
                  </a:lnTo>
                  <a:lnTo>
                    <a:pt x="564" y="374"/>
                  </a:lnTo>
                  <a:lnTo>
                    <a:pt x="562" y="382"/>
                  </a:lnTo>
                  <a:lnTo>
                    <a:pt x="558" y="389"/>
                  </a:lnTo>
                  <a:lnTo>
                    <a:pt x="552" y="394"/>
                  </a:lnTo>
                  <a:lnTo>
                    <a:pt x="548" y="399"/>
                  </a:lnTo>
                  <a:lnTo>
                    <a:pt x="543" y="403"/>
                  </a:lnTo>
                  <a:lnTo>
                    <a:pt x="537" y="407"/>
                  </a:lnTo>
                  <a:lnTo>
                    <a:pt x="530" y="410"/>
                  </a:lnTo>
                  <a:lnTo>
                    <a:pt x="524" y="412"/>
                  </a:lnTo>
                  <a:lnTo>
                    <a:pt x="517" y="412"/>
                  </a:lnTo>
                  <a:lnTo>
                    <a:pt x="509" y="414"/>
                  </a:lnTo>
                  <a:lnTo>
                    <a:pt x="503" y="412"/>
                  </a:lnTo>
                  <a:lnTo>
                    <a:pt x="495" y="411"/>
                  </a:lnTo>
                  <a:lnTo>
                    <a:pt x="487" y="408"/>
                  </a:lnTo>
                  <a:lnTo>
                    <a:pt x="479" y="404"/>
                  </a:lnTo>
                  <a:lnTo>
                    <a:pt x="479" y="404"/>
                  </a:lnTo>
                  <a:lnTo>
                    <a:pt x="474" y="403"/>
                  </a:lnTo>
                  <a:lnTo>
                    <a:pt x="469" y="403"/>
                  </a:lnTo>
                  <a:lnTo>
                    <a:pt x="465" y="403"/>
                  </a:lnTo>
                  <a:lnTo>
                    <a:pt x="459" y="404"/>
                  </a:lnTo>
                  <a:lnTo>
                    <a:pt x="457" y="407"/>
                  </a:lnTo>
                  <a:lnTo>
                    <a:pt x="453" y="410"/>
                  </a:lnTo>
                  <a:lnTo>
                    <a:pt x="448" y="416"/>
                  </a:lnTo>
                  <a:lnTo>
                    <a:pt x="445" y="424"/>
                  </a:lnTo>
                  <a:lnTo>
                    <a:pt x="445" y="428"/>
                  </a:lnTo>
                  <a:lnTo>
                    <a:pt x="445" y="432"/>
                  </a:lnTo>
                  <a:lnTo>
                    <a:pt x="446" y="436"/>
                  </a:lnTo>
                  <a:lnTo>
                    <a:pt x="449" y="440"/>
                  </a:lnTo>
                  <a:lnTo>
                    <a:pt x="452" y="442"/>
                  </a:lnTo>
                  <a:lnTo>
                    <a:pt x="457" y="445"/>
                  </a:lnTo>
                  <a:lnTo>
                    <a:pt x="457" y="445"/>
                  </a:lnTo>
                  <a:lnTo>
                    <a:pt x="473" y="452"/>
                  </a:lnTo>
                  <a:lnTo>
                    <a:pt x="487" y="455"/>
                  </a:lnTo>
                  <a:lnTo>
                    <a:pt x="501" y="458"/>
                  </a:lnTo>
                  <a:lnTo>
                    <a:pt x="516" y="459"/>
                  </a:lnTo>
                  <a:lnTo>
                    <a:pt x="529" y="458"/>
                  </a:lnTo>
                  <a:lnTo>
                    <a:pt x="542" y="455"/>
                  </a:lnTo>
                  <a:lnTo>
                    <a:pt x="554" y="450"/>
                  </a:lnTo>
                  <a:lnTo>
                    <a:pt x="565" y="445"/>
                  </a:lnTo>
                  <a:lnTo>
                    <a:pt x="576" y="437"/>
                  </a:lnTo>
                  <a:lnTo>
                    <a:pt x="585" y="428"/>
                  </a:lnTo>
                  <a:lnTo>
                    <a:pt x="593" y="418"/>
                  </a:lnTo>
                  <a:lnTo>
                    <a:pt x="601" y="406"/>
                  </a:lnTo>
                  <a:lnTo>
                    <a:pt x="606" y="393"/>
                  </a:lnTo>
                  <a:lnTo>
                    <a:pt x="611" y="378"/>
                  </a:lnTo>
                  <a:lnTo>
                    <a:pt x="615" y="364"/>
                  </a:lnTo>
                  <a:lnTo>
                    <a:pt x="618" y="347"/>
                  </a:lnTo>
                  <a:lnTo>
                    <a:pt x="618" y="34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48" name="Freeform 660"/>
            <p:cNvSpPr/>
            <p:nvPr/>
          </p:nvSpPr>
          <p:spPr bwMode="auto">
            <a:xfrm>
              <a:off x="4194176" y="2292350"/>
              <a:ext cx="246063" cy="195263"/>
            </a:xfrm>
            <a:custGeom>
              <a:avLst/>
              <a:gdLst/>
              <a:ahLst/>
              <a:cxnLst>
                <a:cxn ang="0">
                  <a:pos x="623" y="355"/>
                </a:cxn>
                <a:cxn ang="0">
                  <a:pos x="613" y="314"/>
                </a:cxn>
                <a:cxn ang="0">
                  <a:pos x="584" y="270"/>
                </a:cxn>
                <a:cxn ang="0">
                  <a:pos x="556" y="251"/>
                </a:cxn>
                <a:cxn ang="0">
                  <a:pos x="542" y="248"/>
                </a:cxn>
                <a:cxn ang="0">
                  <a:pos x="531" y="253"/>
                </a:cxn>
                <a:cxn ang="0">
                  <a:pos x="522" y="272"/>
                </a:cxn>
                <a:cxn ang="0">
                  <a:pos x="528" y="285"/>
                </a:cxn>
                <a:cxn ang="0">
                  <a:pos x="534" y="291"/>
                </a:cxn>
                <a:cxn ang="0">
                  <a:pos x="558" y="308"/>
                </a:cxn>
                <a:cxn ang="0">
                  <a:pos x="571" y="329"/>
                </a:cxn>
                <a:cxn ang="0">
                  <a:pos x="575" y="352"/>
                </a:cxn>
                <a:cxn ang="0">
                  <a:pos x="571" y="374"/>
                </a:cxn>
                <a:cxn ang="0">
                  <a:pos x="543" y="414"/>
                </a:cxn>
                <a:cxn ang="0">
                  <a:pos x="500" y="439"/>
                </a:cxn>
                <a:cxn ang="0">
                  <a:pos x="466" y="442"/>
                </a:cxn>
                <a:cxn ang="0">
                  <a:pos x="440" y="435"/>
                </a:cxn>
                <a:cxn ang="0">
                  <a:pos x="333" y="374"/>
                </a:cxn>
                <a:cxn ang="0">
                  <a:pos x="214" y="304"/>
                </a:cxn>
                <a:cxn ang="0">
                  <a:pos x="151" y="264"/>
                </a:cxn>
                <a:cxn ang="0">
                  <a:pos x="106" y="242"/>
                </a:cxn>
                <a:cxn ang="0">
                  <a:pos x="80" y="217"/>
                </a:cxn>
                <a:cxn ang="0">
                  <a:pos x="61" y="180"/>
                </a:cxn>
                <a:cxn ang="0">
                  <a:pos x="50" y="141"/>
                </a:cxn>
                <a:cxn ang="0">
                  <a:pos x="59" y="99"/>
                </a:cxn>
                <a:cxn ang="0">
                  <a:pos x="76" y="74"/>
                </a:cxn>
                <a:cxn ang="0">
                  <a:pos x="96" y="57"/>
                </a:cxn>
                <a:cxn ang="0">
                  <a:pos x="118" y="49"/>
                </a:cxn>
                <a:cxn ang="0">
                  <a:pos x="142" y="49"/>
                </a:cxn>
                <a:cxn ang="0">
                  <a:pos x="168" y="59"/>
                </a:cxn>
                <a:cxn ang="0">
                  <a:pos x="181" y="66"/>
                </a:cxn>
                <a:cxn ang="0">
                  <a:pos x="194" y="68"/>
                </a:cxn>
                <a:cxn ang="0">
                  <a:pos x="206" y="56"/>
                </a:cxn>
                <a:cxn ang="0">
                  <a:pos x="208" y="39"/>
                </a:cxn>
                <a:cxn ang="0">
                  <a:pos x="203" y="27"/>
                </a:cxn>
                <a:cxn ang="0">
                  <a:pos x="184" y="15"/>
                </a:cxn>
                <a:cxn ang="0">
                  <a:pos x="139" y="0"/>
                </a:cxn>
                <a:cxn ang="0">
                  <a:pos x="95" y="5"/>
                </a:cxn>
                <a:cxn ang="0">
                  <a:pos x="65" y="21"/>
                </a:cxn>
                <a:cxn ang="0">
                  <a:pos x="24" y="63"/>
                </a:cxn>
                <a:cxn ang="0">
                  <a:pos x="3" y="107"/>
                </a:cxn>
                <a:cxn ang="0">
                  <a:pos x="0" y="132"/>
                </a:cxn>
                <a:cxn ang="0">
                  <a:pos x="7" y="167"/>
                </a:cxn>
                <a:cxn ang="0">
                  <a:pos x="24" y="219"/>
                </a:cxn>
                <a:cxn ang="0">
                  <a:pos x="55" y="264"/>
                </a:cxn>
                <a:cxn ang="0">
                  <a:pos x="71" y="276"/>
                </a:cxn>
                <a:cxn ang="0">
                  <a:pos x="129" y="304"/>
                </a:cxn>
                <a:cxn ang="0">
                  <a:pos x="170" y="331"/>
                </a:cxn>
                <a:cxn ang="0">
                  <a:pos x="212" y="358"/>
                </a:cxn>
                <a:cxn ang="0">
                  <a:pos x="427" y="480"/>
                </a:cxn>
                <a:cxn ang="0">
                  <a:pos x="477" y="490"/>
                </a:cxn>
                <a:cxn ang="0">
                  <a:pos x="526" y="480"/>
                </a:cxn>
                <a:cxn ang="0">
                  <a:pos x="558" y="463"/>
                </a:cxn>
                <a:cxn ang="0">
                  <a:pos x="596" y="427"/>
                </a:cxn>
                <a:cxn ang="0">
                  <a:pos x="619" y="382"/>
                </a:cxn>
              </a:cxnLst>
              <a:rect l="0" t="0" r="r" b="b"/>
              <a:pathLst>
                <a:path w="623" h="490">
                  <a:moveTo>
                    <a:pt x="622" y="363"/>
                  </a:moveTo>
                  <a:lnTo>
                    <a:pt x="622" y="363"/>
                  </a:lnTo>
                  <a:lnTo>
                    <a:pt x="623" y="355"/>
                  </a:lnTo>
                  <a:lnTo>
                    <a:pt x="622" y="346"/>
                  </a:lnTo>
                  <a:lnTo>
                    <a:pt x="619" y="329"/>
                  </a:lnTo>
                  <a:lnTo>
                    <a:pt x="613" y="314"/>
                  </a:lnTo>
                  <a:lnTo>
                    <a:pt x="605" y="298"/>
                  </a:lnTo>
                  <a:lnTo>
                    <a:pt x="596" y="284"/>
                  </a:lnTo>
                  <a:lnTo>
                    <a:pt x="584" y="270"/>
                  </a:lnTo>
                  <a:lnTo>
                    <a:pt x="571" y="260"/>
                  </a:lnTo>
                  <a:lnTo>
                    <a:pt x="556" y="251"/>
                  </a:lnTo>
                  <a:lnTo>
                    <a:pt x="556" y="251"/>
                  </a:lnTo>
                  <a:lnTo>
                    <a:pt x="551" y="248"/>
                  </a:lnTo>
                  <a:lnTo>
                    <a:pt x="547" y="248"/>
                  </a:lnTo>
                  <a:lnTo>
                    <a:pt x="542" y="248"/>
                  </a:lnTo>
                  <a:lnTo>
                    <a:pt x="538" y="248"/>
                  </a:lnTo>
                  <a:lnTo>
                    <a:pt x="534" y="251"/>
                  </a:lnTo>
                  <a:lnTo>
                    <a:pt x="531" y="253"/>
                  </a:lnTo>
                  <a:lnTo>
                    <a:pt x="526" y="260"/>
                  </a:lnTo>
                  <a:lnTo>
                    <a:pt x="524" y="268"/>
                  </a:lnTo>
                  <a:lnTo>
                    <a:pt x="522" y="272"/>
                  </a:lnTo>
                  <a:lnTo>
                    <a:pt x="524" y="277"/>
                  </a:lnTo>
                  <a:lnTo>
                    <a:pt x="525" y="281"/>
                  </a:lnTo>
                  <a:lnTo>
                    <a:pt x="528" y="285"/>
                  </a:lnTo>
                  <a:lnTo>
                    <a:pt x="530" y="287"/>
                  </a:lnTo>
                  <a:lnTo>
                    <a:pt x="534" y="291"/>
                  </a:lnTo>
                  <a:lnTo>
                    <a:pt x="534" y="291"/>
                  </a:lnTo>
                  <a:lnTo>
                    <a:pt x="543" y="297"/>
                  </a:lnTo>
                  <a:lnTo>
                    <a:pt x="551" y="303"/>
                  </a:lnTo>
                  <a:lnTo>
                    <a:pt x="558" y="308"/>
                  </a:lnTo>
                  <a:lnTo>
                    <a:pt x="563" y="315"/>
                  </a:lnTo>
                  <a:lnTo>
                    <a:pt x="567" y="323"/>
                  </a:lnTo>
                  <a:lnTo>
                    <a:pt x="571" y="329"/>
                  </a:lnTo>
                  <a:lnTo>
                    <a:pt x="573" y="337"/>
                  </a:lnTo>
                  <a:lnTo>
                    <a:pt x="575" y="344"/>
                  </a:lnTo>
                  <a:lnTo>
                    <a:pt x="575" y="352"/>
                  </a:lnTo>
                  <a:lnTo>
                    <a:pt x="573" y="359"/>
                  </a:lnTo>
                  <a:lnTo>
                    <a:pt x="572" y="367"/>
                  </a:lnTo>
                  <a:lnTo>
                    <a:pt x="571" y="374"/>
                  </a:lnTo>
                  <a:lnTo>
                    <a:pt x="564" y="388"/>
                  </a:lnTo>
                  <a:lnTo>
                    <a:pt x="555" y="401"/>
                  </a:lnTo>
                  <a:lnTo>
                    <a:pt x="543" y="414"/>
                  </a:lnTo>
                  <a:lnTo>
                    <a:pt x="530" y="425"/>
                  </a:lnTo>
                  <a:lnTo>
                    <a:pt x="516" y="433"/>
                  </a:lnTo>
                  <a:lnTo>
                    <a:pt x="500" y="439"/>
                  </a:lnTo>
                  <a:lnTo>
                    <a:pt x="483" y="442"/>
                  </a:lnTo>
                  <a:lnTo>
                    <a:pt x="474" y="442"/>
                  </a:lnTo>
                  <a:lnTo>
                    <a:pt x="466" y="442"/>
                  </a:lnTo>
                  <a:lnTo>
                    <a:pt x="457" y="440"/>
                  </a:lnTo>
                  <a:lnTo>
                    <a:pt x="449" y="438"/>
                  </a:lnTo>
                  <a:lnTo>
                    <a:pt x="440" y="435"/>
                  </a:lnTo>
                  <a:lnTo>
                    <a:pt x="432" y="430"/>
                  </a:lnTo>
                  <a:lnTo>
                    <a:pt x="432" y="430"/>
                  </a:lnTo>
                  <a:lnTo>
                    <a:pt x="333" y="374"/>
                  </a:lnTo>
                  <a:lnTo>
                    <a:pt x="235" y="318"/>
                  </a:lnTo>
                  <a:lnTo>
                    <a:pt x="235" y="318"/>
                  </a:lnTo>
                  <a:lnTo>
                    <a:pt x="214" y="304"/>
                  </a:lnTo>
                  <a:lnTo>
                    <a:pt x="193" y="290"/>
                  </a:lnTo>
                  <a:lnTo>
                    <a:pt x="172" y="277"/>
                  </a:lnTo>
                  <a:lnTo>
                    <a:pt x="151" y="264"/>
                  </a:lnTo>
                  <a:lnTo>
                    <a:pt x="151" y="264"/>
                  </a:lnTo>
                  <a:lnTo>
                    <a:pt x="129" y="253"/>
                  </a:lnTo>
                  <a:lnTo>
                    <a:pt x="106" y="242"/>
                  </a:lnTo>
                  <a:lnTo>
                    <a:pt x="97" y="234"/>
                  </a:lnTo>
                  <a:lnTo>
                    <a:pt x="88" y="226"/>
                  </a:lnTo>
                  <a:lnTo>
                    <a:pt x="80" y="217"/>
                  </a:lnTo>
                  <a:lnTo>
                    <a:pt x="74" y="206"/>
                  </a:lnTo>
                  <a:lnTo>
                    <a:pt x="74" y="206"/>
                  </a:lnTo>
                  <a:lnTo>
                    <a:pt x="61" y="180"/>
                  </a:lnTo>
                  <a:lnTo>
                    <a:pt x="55" y="167"/>
                  </a:lnTo>
                  <a:lnTo>
                    <a:pt x="51" y="154"/>
                  </a:lnTo>
                  <a:lnTo>
                    <a:pt x="50" y="141"/>
                  </a:lnTo>
                  <a:lnTo>
                    <a:pt x="50" y="127"/>
                  </a:lnTo>
                  <a:lnTo>
                    <a:pt x="53" y="114"/>
                  </a:lnTo>
                  <a:lnTo>
                    <a:pt x="59" y="99"/>
                  </a:lnTo>
                  <a:lnTo>
                    <a:pt x="59" y="99"/>
                  </a:lnTo>
                  <a:lnTo>
                    <a:pt x="70" y="82"/>
                  </a:lnTo>
                  <a:lnTo>
                    <a:pt x="76" y="74"/>
                  </a:lnTo>
                  <a:lnTo>
                    <a:pt x="83" y="68"/>
                  </a:lnTo>
                  <a:lnTo>
                    <a:pt x="89" y="63"/>
                  </a:lnTo>
                  <a:lnTo>
                    <a:pt x="96" y="57"/>
                  </a:lnTo>
                  <a:lnTo>
                    <a:pt x="102" y="53"/>
                  </a:lnTo>
                  <a:lnTo>
                    <a:pt x="110" y="51"/>
                  </a:lnTo>
                  <a:lnTo>
                    <a:pt x="118" y="49"/>
                  </a:lnTo>
                  <a:lnTo>
                    <a:pt x="126" y="48"/>
                  </a:lnTo>
                  <a:lnTo>
                    <a:pt x="134" y="48"/>
                  </a:lnTo>
                  <a:lnTo>
                    <a:pt x="142" y="49"/>
                  </a:lnTo>
                  <a:lnTo>
                    <a:pt x="151" y="52"/>
                  </a:lnTo>
                  <a:lnTo>
                    <a:pt x="159" y="55"/>
                  </a:lnTo>
                  <a:lnTo>
                    <a:pt x="168" y="59"/>
                  </a:lnTo>
                  <a:lnTo>
                    <a:pt x="177" y="64"/>
                  </a:lnTo>
                  <a:lnTo>
                    <a:pt x="177" y="64"/>
                  </a:lnTo>
                  <a:lnTo>
                    <a:pt x="181" y="66"/>
                  </a:lnTo>
                  <a:lnTo>
                    <a:pt x="186" y="68"/>
                  </a:lnTo>
                  <a:lnTo>
                    <a:pt x="190" y="68"/>
                  </a:lnTo>
                  <a:lnTo>
                    <a:pt x="194" y="68"/>
                  </a:lnTo>
                  <a:lnTo>
                    <a:pt x="198" y="65"/>
                  </a:lnTo>
                  <a:lnTo>
                    <a:pt x="201" y="63"/>
                  </a:lnTo>
                  <a:lnTo>
                    <a:pt x="206" y="56"/>
                  </a:lnTo>
                  <a:lnTo>
                    <a:pt x="208" y="48"/>
                  </a:lnTo>
                  <a:lnTo>
                    <a:pt x="210" y="44"/>
                  </a:lnTo>
                  <a:lnTo>
                    <a:pt x="208" y="39"/>
                  </a:lnTo>
                  <a:lnTo>
                    <a:pt x="207" y="35"/>
                  </a:lnTo>
                  <a:lnTo>
                    <a:pt x="206" y="31"/>
                  </a:lnTo>
                  <a:lnTo>
                    <a:pt x="203" y="27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84" y="15"/>
                  </a:lnTo>
                  <a:lnTo>
                    <a:pt x="168" y="8"/>
                  </a:lnTo>
                  <a:lnTo>
                    <a:pt x="153" y="2"/>
                  </a:lnTo>
                  <a:lnTo>
                    <a:pt x="139" y="0"/>
                  </a:lnTo>
                  <a:lnTo>
                    <a:pt x="125" y="0"/>
                  </a:lnTo>
                  <a:lnTo>
                    <a:pt x="110" y="1"/>
                  </a:lnTo>
                  <a:lnTo>
                    <a:pt x="95" y="5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65" y="21"/>
                  </a:lnTo>
                  <a:lnTo>
                    <a:pt x="50" y="32"/>
                  </a:lnTo>
                  <a:lnTo>
                    <a:pt x="37" y="47"/>
                  </a:lnTo>
                  <a:lnTo>
                    <a:pt x="24" y="63"/>
                  </a:lnTo>
                  <a:lnTo>
                    <a:pt x="13" y="81"/>
                  </a:lnTo>
                  <a:lnTo>
                    <a:pt x="6" y="98"/>
                  </a:lnTo>
                  <a:lnTo>
                    <a:pt x="3" y="107"/>
                  </a:lnTo>
                  <a:lnTo>
                    <a:pt x="2" y="115"/>
                  </a:lnTo>
                  <a:lnTo>
                    <a:pt x="0" y="124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3" y="149"/>
                  </a:lnTo>
                  <a:lnTo>
                    <a:pt x="7" y="167"/>
                  </a:lnTo>
                  <a:lnTo>
                    <a:pt x="11" y="185"/>
                  </a:lnTo>
                  <a:lnTo>
                    <a:pt x="17" y="202"/>
                  </a:lnTo>
                  <a:lnTo>
                    <a:pt x="24" y="219"/>
                  </a:lnTo>
                  <a:lnTo>
                    <a:pt x="33" y="235"/>
                  </a:lnTo>
                  <a:lnTo>
                    <a:pt x="44" y="251"/>
                  </a:lnTo>
                  <a:lnTo>
                    <a:pt x="55" y="264"/>
                  </a:lnTo>
                  <a:lnTo>
                    <a:pt x="55" y="264"/>
                  </a:lnTo>
                  <a:lnTo>
                    <a:pt x="63" y="270"/>
                  </a:lnTo>
                  <a:lnTo>
                    <a:pt x="71" y="276"/>
                  </a:lnTo>
                  <a:lnTo>
                    <a:pt x="91" y="286"/>
                  </a:lnTo>
                  <a:lnTo>
                    <a:pt x="110" y="295"/>
                  </a:lnTo>
                  <a:lnTo>
                    <a:pt x="129" y="304"/>
                  </a:lnTo>
                  <a:lnTo>
                    <a:pt x="129" y="304"/>
                  </a:lnTo>
                  <a:lnTo>
                    <a:pt x="150" y="318"/>
                  </a:lnTo>
                  <a:lnTo>
                    <a:pt x="170" y="331"/>
                  </a:lnTo>
                  <a:lnTo>
                    <a:pt x="191" y="345"/>
                  </a:lnTo>
                  <a:lnTo>
                    <a:pt x="212" y="358"/>
                  </a:lnTo>
                  <a:lnTo>
                    <a:pt x="212" y="358"/>
                  </a:lnTo>
                  <a:lnTo>
                    <a:pt x="410" y="471"/>
                  </a:lnTo>
                  <a:lnTo>
                    <a:pt x="410" y="471"/>
                  </a:lnTo>
                  <a:lnTo>
                    <a:pt x="427" y="480"/>
                  </a:lnTo>
                  <a:lnTo>
                    <a:pt x="443" y="485"/>
                  </a:lnTo>
                  <a:lnTo>
                    <a:pt x="460" y="489"/>
                  </a:lnTo>
                  <a:lnTo>
                    <a:pt x="477" y="490"/>
                  </a:lnTo>
                  <a:lnTo>
                    <a:pt x="492" y="489"/>
                  </a:lnTo>
                  <a:lnTo>
                    <a:pt x="509" y="486"/>
                  </a:lnTo>
                  <a:lnTo>
                    <a:pt x="526" y="480"/>
                  </a:lnTo>
                  <a:lnTo>
                    <a:pt x="542" y="472"/>
                  </a:lnTo>
                  <a:lnTo>
                    <a:pt x="542" y="472"/>
                  </a:lnTo>
                  <a:lnTo>
                    <a:pt x="558" y="463"/>
                  </a:lnTo>
                  <a:lnTo>
                    <a:pt x="572" y="452"/>
                  </a:lnTo>
                  <a:lnTo>
                    <a:pt x="585" y="440"/>
                  </a:lnTo>
                  <a:lnTo>
                    <a:pt x="596" y="427"/>
                  </a:lnTo>
                  <a:lnTo>
                    <a:pt x="606" y="413"/>
                  </a:lnTo>
                  <a:lnTo>
                    <a:pt x="614" y="397"/>
                  </a:lnTo>
                  <a:lnTo>
                    <a:pt x="619" y="382"/>
                  </a:lnTo>
                  <a:lnTo>
                    <a:pt x="622" y="363"/>
                  </a:lnTo>
                  <a:lnTo>
                    <a:pt x="622" y="36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49" name="Freeform 661"/>
            <p:cNvSpPr/>
            <p:nvPr/>
          </p:nvSpPr>
          <p:spPr bwMode="auto">
            <a:xfrm>
              <a:off x="4151313" y="2563813"/>
              <a:ext cx="407988" cy="128588"/>
            </a:xfrm>
            <a:custGeom>
              <a:avLst/>
              <a:gdLst/>
              <a:ahLst/>
              <a:cxnLst>
                <a:cxn ang="0">
                  <a:pos x="823" y="17"/>
                </a:cxn>
                <a:cxn ang="0">
                  <a:pos x="810" y="22"/>
                </a:cxn>
                <a:cxn ang="0">
                  <a:pos x="800" y="44"/>
                </a:cxn>
                <a:cxn ang="0">
                  <a:pos x="804" y="55"/>
                </a:cxn>
                <a:cxn ang="0">
                  <a:pos x="815" y="61"/>
                </a:cxn>
                <a:cxn ang="0">
                  <a:pos x="852" y="70"/>
                </a:cxn>
                <a:cxn ang="0">
                  <a:pos x="903" y="98"/>
                </a:cxn>
                <a:cxn ang="0">
                  <a:pos x="945" y="136"/>
                </a:cxn>
                <a:cxn ang="0">
                  <a:pos x="959" y="154"/>
                </a:cxn>
                <a:cxn ang="0">
                  <a:pos x="975" y="185"/>
                </a:cxn>
                <a:cxn ang="0">
                  <a:pos x="983" y="217"/>
                </a:cxn>
                <a:cxn ang="0">
                  <a:pos x="975" y="246"/>
                </a:cxn>
                <a:cxn ang="0">
                  <a:pos x="951" y="265"/>
                </a:cxn>
                <a:cxn ang="0">
                  <a:pos x="923" y="273"/>
                </a:cxn>
                <a:cxn ang="0">
                  <a:pos x="794" y="274"/>
                </a:cxn>
                <a:cxn ang="0">
                  <a:pos x="754" y="269"/>
                </a:cxn>
                <a:cxn ang="0">
                  <a:pos x="681" y="264"/>
                </a:cxn>
                <a:cxn ang="0">
                  <a:pos x="558" y="265"/>
                </a:cxn>
                <a:cxn ang="0">
                  <a:pos x="312" y="270"/>
                </a:cxn>
                <a:cxn ang="0">
                  <a:pos x="164" y="266"/>
                </a:cxn>
                <a:cxn ang="0">
                  <a:pos x="126" y="263"/>
                </a:cxn>
                <a:cxn ang="0">
                  <a:pos x="79" y="252"/>
                </a:cxn>
                <a:cxn ang="0">
                  <a:pos x="61" y="240"/>
                </a:cxn>
                <a:cxn ang="0">
                  <a:pos x="53" y="221"/>
                </a:cxn>
                <a:cxn ang="0">
                  <a:pos x="53" y="183"/>
                </a:cxn>
                <a:cxn ang="0">
                  <a:pos x="59" y="154"/>
                </a:cxn>
                <a:cxn ang="0">
                  <a:pos x="72" y="124"/>
                </a:cxn>
                <a:cxn ang="0">
                  <a:pos x="95" y="96"/>
                </a:cxn>
                <a:cxn ang="0">
                  <a:pos x="153" y="56"/>
                </a:cxn>
                <a:cxn ang="0">
                  <a:pos x="194" y="44"/>
                </a:cxn>
                <a:cxn ang="0">
                  <a:pos x="203" y="40"/>
                </a:cxn>
                <a:cxn ang="0">
                  <a:pos x="210" y="31"/>
                </a:cxn>
                <a:cxn ang="0">
                  <a:pos x="206" y="11"/>
                </a:cxn>
                <a:cxn ang="0">
                  <a:pos x="193" y="1"/>
                </a:cxn>
                <a:cxn ang="0">
                  <a:pos x="182" y="0"/>
                </a:cxn>
                <a:cxn ang="0">
                  <a:pos x="121" y="22"/>
                </a:cxn>
                <a:cxn ang="0">
                  <a:pos x="63" y="66"/>
                </a:cxn>
                <a:cxn ang="0">
                  <a:pos x="21" y="124"/>
                </a:cxn>
                <a:cxn ang="0">
                  <a:pos x="4" y="167"/>
                </a:cxn>
                <a:cxn ang="0">
                  <a:pos x="0" y="200"/>
                </a:cxn>
                <a:cxn ang="0">
                  <a:pos x="6" y="232"/>
                </a:cxn>
                <a:cxn ang="0">
                  <a:pos x="21" y="264"/>
                </a:cxn>
                <a:cxn ang="0">
                  <a:pos x="36" y="281"/>
                </a:cxn>
                <a:cxn ang="0">
                  <a:pos x="67" y="299"/>
                </a:cxn>
                <a:cxn ang="0">
                  <a:pos x="121" y="311"/>
                </a:cxn>
                <a:cxn ang="0">
                  <a:pos x="223" y="315"/>
                </a:cxn>
                <a:cxn ang="0">
                  <a:pos x="380" y="314"/>
                </a:cxn>
                <a:cxn ang="0">
                  <a:pos x="605" y="311"/>
                </a:cxn>
                <a:cxn ang="0">
                  <a:pos x="810" y="319"/>
                </a:cxn>
                <a:cxn ang="0">
                  <a:pos x="857" y="321"/>
                </a:cxn>
                <a:cxn ang="0">
                  <a:pos x="929" y="320"/>
                </a:cxn>
                <a:cxn ang="0">
                  <a:pos x="970" y="312"/>
                </a:cxn>
                <a:cxn ang="0">
                  <a:pos x="1000" y="294"/>
                </a:cxn>
                <a:cxn ang="0">
                  <a:pos x="1013" y="273"/>
                </a:cxn>
                <a:cxn ang="0">
                  <a:pos x="1025" y="240"/>
                </a:cxn>
                <a:cxn ang="0">
                  <a:pos x="1027" y="206"/>
                </a:cxn>
                <a:cxn ang="0">
                  <a:pos x="1021" y="174"/>
                </a:cxn>
                <a:cxn ang="0">
                  <a:pos x="988" y="113"/>
                </a:cxn>
                <a:cxn ang="0">
                  <a:pos x="934" y="62"/>
                </a:cxn>
                <a:cxn ang="0">
                  <a:pos x="872" y="28"/>
                </a:cxn>
                <a:cxn ang="0">
                  <a:pos x="828" y="17"/>
                </a:cxn>
              </a:cxnLst>
              <a:rect l="0" t="0" r="r" b="b"/>
              <a:pathLst>
                <a:path w="1027" h="321">
                  <a:moveTo>
                    <a:pt x="828" y="17"/>
                  </a:moveTo>
                  <a:lnTo>
                    <a:pt x="828" y="17"/>
                  </a:lnTo>
                  <a:lnTo>
                    <a:pt x="823" y="17"/>
                  </a:lnTo>
                  <a:lnTo>
                    <a:pt x="818" y="18"/>
                  </a:lnTo>
                  <a:lnTo>
                    <a:pt x="814" y="19"/>
                  </a:lnTo>
                  <a:lnTo>
                    <a:pt x="810" y="22"/>
                  </a:lnTo>
                  <a:lnTo>
                    <a:pt x="804" y="28"/>
                  </a:lnTo>
                  <a:lnTo>
                    <a:pt x="800" y="36"/>
                  </a:lnTo>
                  <a:lnTo>
                    <a:pt x="800" y="44"/>
                  </a:lnTo>
                  <a:lnTo>
                    <a:pt x="800" y="48"/>
                  </a:lnTo>
                  <a:lnTo>
                    <a:pt x="801" y="52"/>
                  </a:lnTo>
                  <a:lnTo>
                    <a:pt x="804" y="55"/>
                  </a:lnTo>
                  <a:lnTo>
                    <a:pt x="808" y="57"/>
                  </a:lnTo>
                  <a:lnTo>
                    <a:pt x="811" y="60"/>
                  </a:lnTo>
                  <a:lnTo>
                    <a:pt x="815" y="61"/>
                  </a:lnTo>
                  <a:lnTo>
                    <a:pt x="815" y="61"/>
                  </a:lnTo>
                  <a:lnTo>
                    <a:pt x="834" y="65"/>
                  </a:lnTo>
                  <a:lnTo>
                    <a:pt x="852" y="70"/>
                  </a:lnTo>
                  <a:lnTo>
                    <a:pt x="870" y="78"/>
                  </a:lnTo>
                  <a:lnTo>
                    <a:pt x="887" y="87"/>
                  </a:lnTo>
                  <a:lnTo>
                    <a:pt x="903" y="98"/>
                  </a:lnTo>
                  <a:lnTo>
                    <a:pt x="917" y="110"/>
                  </a:lnTo>
                  <a:lnTo>
                    <a:pt x="932" y="123"/>
                  </a:lnTo>
                  <a:lnTo>
                    <a:pt x="945" y="136"/>
                  </a:lnTo>
                  <a:lnTo>
                    <a:pt x="945" y="136"/>
                  </a:lnTo>
                  <a:lnTo>
                    <a:pt x="951" y="145"/>
                  </a:lnTo>
                  <a:lnTo>
                    <a:pt x="959" y="154"/>
                  </a:lnTo>
                  <a:lnTo>
                    <a:pt x="966" y="164"/>
                  </a:lnTo>
                  <a:lnTo>
                    <a:pt x="971" y="175"/>
                  </a:lnTo>
                  <a:lnTo>
                    <a:pt x="975" y="185"/>
                  </a:lnTo>
                  <a:lnTo>
                    <a:pt x="979" y="196"/>
                  </a:lnTo>
                  <a:lnTo>
                    <a:pt x="982" y="208"/>
                  </a:lnTo>
                  <a:lnTo>
                    <a:pt x="983" y="217"/>
                  </a:lnTo>
                  <a:lnTo>
                    <a:pt x="982" y="227"/>
                  </a:lnTo>
                  <a:lnTo>
                    <a:pt x="980" y="236"/>
                  </a:lnTo>
                  <a:lnTo>
                    <a:pt x="975" y="246"/>
                  </a:lnTo>
                  <a:lnTo>
                    <a:pt x="970" y="253"/>
                  </a:lnTo>
                  <a:lnTo>
                    <a:pt x="962" y="260"/>
                  </a:lnTo>
                  <a:lnTo>
                    <a:pt x="951" y="265"/>
                  </a:lnTo>
                  <a:lnTo>
                    <a:pt x="938" y="270"/>
                  </a:lnTo>
                  <a:lnTo>
                    <a:pt x="923" y="273"/>
                  </a:lnTo>
                  <a:lnTo>
                    <a:pt x="923" y="273"/>
                  </a:lnTo>
                  <a:lnTo>
                    <a:pt x="881" y="276"/>
                  </a:lnTo>
                  <a:lnTo>
                    <a:pt x="838" y="277"/>
                  </a:lnTo>
                  <a:lnTo>
                    <a:pt x="794" y="274"/>
                  </a:lnTo>
                  <a:lnTo>
                    <a:pt x="774" y="273"/>
                  </a:lnTo>
                  <a:lnTo>
                    <a:pt x="754" y="269"/>
                  </a:lnTo>
                  <a:lnTo>
                    <a:pt x="754" y="269"/>
                  </a:lnTo>
                  <a:lnTo>
                    <a:pt x="730" y="266"/>
                  </a:lnTo>
                  <a:lnTo>
                    <a:pt x="706" y="265"/>
                  </a:lnTo>
                  <a:lnTo>
                    <a:pt x="681" y="264"/>
                  </a:lnTo>
                  <a:lnTo>
                    <a:pt x="656" y="264"/>
                  </a:lnTo>
                  <a:lnTo>
                    <a:pt x="558" y="265"/>
                  </a:lnTo>
                  <a:lnTo>
                    <a:pt x="558" y="265"/>
                  </a:lnTo>
                  <a:lnTo>
                    <a:pt x="460" y="266"/>
                  </a:lnTo>
                  <a:lnTo>
                    <a:pt x="360" y="269"/>
                  </a:lnTo>
                  <a:lnTo>
                    <a:pt x="312" y="270"/>
                  </a:lnTo>
                  <a:lnTo>
                    <a:pt x="262" y="270"/>
                  </a:lnTo>
                  <a:lnTo>
                    <a:pt x="212" y="269"/>
                  </a:lnTo>
                  <a:lnTo>
                    <a:pt x="164" y="266"/>
                  </a:lnTo>
                  <a:lnTo>
                    <a:pt x="164" y="266"/>
                  </a:lnTo>
                  <a:lnTo>
                    <a:pt x="144" y="265"/>
                  </a:lnTo>
                  <a:lnTo>
                    <a:pt x="126" y="26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79" y="252"/>
                  </a:lnTo>
                  <a:lnTo>
                    <a:pt x="72" y="249"/>
                  </a:lnTo>
                  <a:lnTo>
                    <a:pt x="66" y="246"/>
                  </a:lnTo>
                  <a:lnTo>
                    <a:pt x="61" y="240"/>
                  </a:lnTo>
                  <a:lnTo>
                    <a:pt x="57" y="234"/>
                  </a:lnTo>
                  <a:lnTo>
                    <a:pt x="54" y="229"/>
                  </a:lnTo>
                  <a:lnTo>
                    <a:pt x="53" y="221"/>
                  </a:lnTo>
                  <a:lnTo>
                    <a:pt x="51" y="214"/>
                  </a:lnTo>
                  <a:lnTo>
                    <a:pt x="50" y="198"/>
                  </a:lnTo>
                  <a:lnTo>
                    <a:pt x="53" y="183"/>
                  </a:lnTo>
                  <a:lnTo>
                    <a:pt x="55" y="168"/>
                  </a:lnTo>
                  <a:lnTo>
                    <a:pt x="59" y="154"/>
                  </a:lnTo>
                  <a:lnTo>
                    <a:pt x="59" y="154"/>
                  </a:lnTo>
                  <a:lnTo>
                    <a:pt x="62" y="144"/>
                  </a:lnTo>
                  <a:lnTo>
                    <a:pt x="67" y="133"/>
                  </a:lnTo>
                  <a:lnTo>
                    <a:pt x="72" y="124"/>
                  </a:lnTo>
                  <a:lnTo>
                    <a:pt x="79" y="115"/>
                  </a:lnTo>
                  <a:lnTo>
                    <a:pt x="85" y="106"/>
                  </a:lnTo>
                  <a:lnTo>
                    <a:pt x="95" y="96"/>
                  </a:lnTo>
                  <a:lnTo>
                    <a:pt x="113" y="81"/>
                  </a:lnTo>
                  <a:lnTo>
                    <a:pt x="133" y="68"/>
                  </a:lnTo>
                  <a:lnTo>
                    <a:pt x="153" y="56"/>
                  </a:lnTo>
                  <a:lnTo>
                    <a:pt x="174" y="48"/>
                  </a:lnTo>
                  <a:lnTo>
                    <a:pt x="185" y="45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9" y="43"/>
                  </a:lnTo>
                  <a:lnTo>
                    <a:pt x="203" y="40"/>
                  </a:lnTo>
                  <a:lnTo>
                    <a:pt x="206" y="38"/>
                  </a:lnTo>
                  <a:lnTo>
                    <a:pt x="208" y="35"/>
                  </a:lnTo>
                  <a:lnTo>
                    <a:pt x="210" y="31"/>
                  </a:lnTo>
                  <a:lnTo>
                    <a:pt x="211" y="27"/>
                  </a:lnTo>
                  <a:lnTo>
                    <a:pt x="210" y="19"/>
                  </a:lnTo>
                  <a:lnTo>
                    <a:pt x="206" y="11"/>
                  </a:lnTo>
                  <a:lnTo>
                    <a:pt x="201" y="5"/>
                  </a:lnTo>
                  <a:lnTo>
                    <a:pt x="197" y="2"/>
                  </a:lnTo>
                  <a:lnTo>
                    <a:pt x="193" y="1"/>
                  </a:lnTo>
                  <a:lnTo>
                    <a:pt x="188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61" y="5"/>
                  </a:lnTo>
                  <a:lnTo>
                    <a:pt x="142" y="11"/>
                  </a:lnTo>
                  <a:lnTo>
                    <a:pt x="121" y="22"/>
                  </a:lnTo>
                  <a:lnTo>
                    <a:pt x="101" y="35"/>
                  </a:lnTo>
                  <a:lnTo>
                    <a:pt x="82" y="49"/>
                  </a:lnTo>
                  <a:lnTo>
                    <a:pt x="63" y="66"/>
                  </a:lnTo>
                  <a:lnTo>
                    <a:pt x="48" y="83"/>
                  </a:lnTo>
                  <a:lnTo>
                    <a:pt x="33" y="103"/>
                  </a:lnTo>
                  <a:lnTo>
                    <a:pt x="21" y="124"/>
                  </a:lnTo>
                  <a:lnTo>
                    <a:pt x="11" y="145"/>
                  </a:lnTo>
                  <a:lnTo>
                    <a:pt x="7" y="157"/>
                  </a:lnTo>
                  <a:lnTo>
                    <a:pt x="4" y="167"/>
                  </a:lnTo>
                  <a:lnTo>
                    <a:pt x="3" y="178"/>
                  </a:lnTo>
                  <a:lnTo>
                    <a:pt x="2" y="189"/>
                  </a:lnTo>
                  <a:lnTo>
                    <a:pt x="0" y="200"/>
                  </a:lnTo>
                  <a:lnTo>
                    <a:pt x="2" y="210"/>
                  </a:lnTo>
                  <a:lnTo>
                    <a:pt x="3" y="222"/>
                  </a:lnTo>
                  <a:lnTo>
                    <a:pt x="6" y="232"/>
                  </a:lnTo>
                  <a:lnTo>
                    <a:pt x="10" y="243"/>
                  </a:lnTo>
                  <a:lnTo>
                    <a:pt x="15" y="253"/>
                  </a:lnTo>
                  <a:lnTo>
                    <a:pt x="21" y="264"/>
                  </a:lnTo>
                  <a:lnTo>
                    <a:pt x="28" y="273"/>
                  </a:lnTo>
                  <a:lnTo>
                    <a:pt x="28" y="273"/>
                  </a:lnTo>
                  <a:lnTo>
                    <a:pt x="36" y="281"/>
                  </a:lnTo>
                  <a:lnTo>
                    <a:pt x="45" y="289"/>
                  </a:lnTo>
                  <a:lnTo>
                    <a:pt x="55" y="294"/>
                  </a:lnTo>
                  <a:lnTo>
                    <a:pt x="67" y="299"/>
                  </a:lnTo>
                  <a:lnTo>
                    <a:pt x="80" y="303"/>
                  </a:lnTo>
                  <a:lnTo>
                    <a:pt x="93" y="306"/>
                  </a:lnTo>
                  <a:lnTo>
                    <a:pt x="121" y="311"/>
                  </a:lnTo>
                  <a:lnTo>
                    <a:pt x="148" y="314"/>
                  </a:lnTo>
                  <a:lnTo>
                    <a:pt x="176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301" y="315"/>
                  </a:lnTo>
                  <a:lnTo>
                    <a:pt x="380" y="314"/>
                  </a:lnTo>
                  <a:lnTo>
                    <a:pt x="535" y="311"/>
                  </a:lnTo>
                  <a:lnTo>
                    <a:pt x="535" y="311"/>
                  </a:lnTo>
                  <a:lnTo>
                    <a:pt x="605" y="311"/>
                  </a:lnTo>
                  <a:lnTo>
                    <a:pt x="674" y="315"/>
                  </a:lnTo>
                  <a:lnTo>
                    <a:pt x="742" y="317"/>
                  </a:lnTo>
                  <a:lnTo>
                    <a:pt x="810" y="319"/>
                  </a:lnTo>
                  <a:lnTo>
                    <a:pt x="810" y="319"/>
                  </a:lnTo>
                  <a:lnTo>
                    <a:pt x="832" y="319"/>
                  </a:lnTo>
                  <a:lnTo>
                    <a:pt x="857" y="321"/>
                  </a:lnTo>
                  <a:lnTo>
                    <a:pt x="886" y="321"/>
                  </a:lnTo>
                  <a:lnTo>
                    <a:pt x="915" y="321"/>
                  </a:lnTo>
                  <a:lnTo>
                    <a:pt x="929" y="320"/>
                  </a:lnTo>
                  <a:lnTo>
                    <a:pt x="944" y="319"/>
                  </a:lnTo>
                  <a:lnTo>
                    <a:pt x="957" y="316"/>
                  </a:lnTo>
                  <a:lnTo>
                    <a:pt x="970" y="312"/>
                  </a:lnTo>
                  <a:lnTo>
                    <a:pt x="982" y="307"/>
                  </a:lnTo>
                  <a:lnTo>
                    <a:pt x="992" y="302"/>
                  </a:lnTo>
                  <a:lnTo>
                    <a:pt x="1000" y="294"/>
                  </a:lnTo>
                  <a:lnTo>
                    <a:pt x="1008" y="285"/>
                  </a:lnTo>
                  <a:lnTo>
                    <a:pt x="1008" y="285"/>
                  </a:lnTo>
                  <a:lnTo>
                    <a:pt x="1013" y="273"/>
                  </a:lnTo>
                  <a:lnTo>
                    <a:pt x="1018" y="263"/>
                  </a:lnTo>
                  <a:lnTo>
                    <a:pt x="1022" y="251"/>
                  </a:lnTo>
                  <a:lnTo>
                    <a:pt x="1025" y="240"/>
                  </a:lnTo>
                  <a:lnTo>
                    <a:pt x="1027" y="229"/>
                  </a:lnTo>
                  <a:lnTo>
                    <a:pt x="1027" y="218"/>
                  </a:lnTo>
                  <a:lnTo>
                    <a:pt x="1027" y="206"/>
                  </a:lnTo>
                  <a:lnTo>
                    <a:pt x="1026" y="196"/>
                  </a:lnTo>
                  <a:lnTo>
                    <a:pt x="1023" y="184"/>
                  </a:lnTo>
                  <a:lnTo>
                    <a:pt x="1021" y="174"/>
                  </a:lnTo>
                  <a:lnTo>
                    <a:pt x="1013" y="153"/>
                  </a:lnTo>
                  <a:lnTo>
                    <a:pt x="1001" y="132"/>
                  </a:lnTo>
                  <a:lnTo>
                    <a:pt x="988" y="113"/>
                  </a:lnTo>
                  <a:lnTo>
                    <a:pt x="972" y="95"/>
                  </a:lnTo>
                  <a:lnTo>
                    <a:pt x="954" y="78"/>
                  </a:lnTo>
                  <a:lnTo>
                    <a:pt x="934" y="62"/>
                  </a:lnTo>
                  <a:lnTo>
                    <a:pt x="915" y="49"/>
                  </a:lnTo>
                  <a:lnTo>
                    <a:pt x="894" y="38"/>
                  </a:lnTo>
                  <a:lnTo>
                    <a:pt x="872" y="28"/>
                  </a:lnTo>
                  <a:lnTo>
                    <a:pt x="849" y="22"/>
                  </a:lnTo>
                  <a:lnTo>
                    <a:pt x="828" y="17"/>
                  </a:lnTo>
                  <a:lnTo>
                    <a:pt x="828" y="1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50" name="Freeform 662"/>
            <p:cNvSpPr/>
            <p:nvPr/>
          </p:nvSpPr>
          <p:spPr bwMode="auto">
            <a:xfrm>
              <a:off x="4217988" y="2563813"/>
              <a:ext cx="268288" cy="23813"/>
            </a:xfrm>
            <a:custGeom>
              <a:avLst/>
              <a:gdLst/>
              <a:ahLst/>
              <a:cxnLst>
                <a:cxn ang="0">
                  <a:pos x="661" y="11"/>
                </a:cxn>
                <a:cxn ang="0">
                  <a:pos x="661" y="11"/>
                </a:cxn>
                <a:cxn ang="0">
                  <a:pos x="646" y="6"/>
                </a:cxn>
                <a:cxn ang="0">
                  <a:pos x="630" y="4"/>
                </a:cxn>
                <a:cxn ang="0">
                  <a:pos x="614" y="2"/>
                </a:cxn>
                <a:cxn ang="0">
                  <a:pos x="597" y="2"/>
                </a:cxn>
                <a:cxn ang="0">
                  <a:pos x="563" y="4"/>
                </a:cxn>
                <a:cxn ang="0">
                  <a:pos x="532" y="5"/>
                </a:cxn>
                <a:cxn ang="0">
                  <a:pos x="532" y="5"/>
                </a:cxn>
                <a:cxn ang="0">
                  <a:pos x="491" y="4"/>
                </a:cxn>
                <a:cxn ang="0">
                  <a:pos x="452" y="2"/>
                </a:cxn>
                <a:cxn ang="0">
                  <a:pos x="413" y="0"/>
                </a:cxn>
                <a:cxn ang="0">
                  <a:pos x="372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17" y="0"/>
                </a:cxn>
                <a:cxn ang="0">
                  <a:pos x="11" y="1"/>
                </a:cxn>
                <a:cxn ang="0">
                  <a:pos x="7" y="4"/>
                </a:cxn>
                <a:cxn ang="0">
                  <a:pos x="5" y="6"/>
                </a:cxn>
                <a:cxn ang="0">
                  <a:pos x="2" y="10"/>
                </a:cxn>
                <a:cxn ang="0">
                  <a:pos x="1" y="14"/>
                </a:cxn>
                <a:cxn ang="0">
                  <a:pos x="0" y="22"/>
                </a:cxn>
                <a:cxn ang="0">
                  <a:pos x="1" y="30"/>
                </a:cxn>
                <a:cxn ang="0">
                  <a:pos x="2" y="34"/>
                </a:cxn>
                <a:cxn ang="0">
                  <a:pos x="5" y="38"/>
                </a:cxn>
                <a:cxn ang="0">
                  <a:pos x="7" y="40"/>
                </a:cxn>
                <a:cxn ang="0">
                  <a:pos x="11" y="43"/>
                </a:cxn>
                <a:cxn ang="0">
                  <a:pos x="17" y="44"/>
                </a:cxn>
                <a:cxn ang="0">
                  <a:pos x="22" y="44"/>
                </a:cxn>
                <a:cxn ang="0">
                  <a:pos x="354" y="44"/>
                </a:cxn>
                <a:cxn ang="0">
                  <a:pos x="354" y="44"/>
                </a:cxn>
                <a:cxn ang="0">
                  <a:pos x="389" y="45"/>
                </a:cxn>
                <a:cxn ang="0">
                  <a:pos x="425" y="48"/>
                </a:cxn>
                <a:cxn ang="0">
                  <a:pos x="460" y="51"/>
                </a:cxn>
                <a:cxn ang="0">
                  <a:pos x="477" y="51"/>
                </a:cxn>
                <a:cxn ang="0">
                  <a:pos x="495" y="51"/>
                </a:cxn>
                <a:cxn ang="0">
                  <a:pos x="495" y="51"/>
                </a:cxn>
                <a:cxn ang="0">
                  <a:pos x="532" y="48"/>
                </a:cxn>
                <a:cxn ang="0">
                  <a:pos x="574" y="45"/>
                </a:cxn>
                <a:cxn ang="0">
                  <a:pos x="593" y="45"/>
                </a:cxn>
                <a:cxn ang="0">
                  <a:pos x="614" y="47"/>
                </a:cxn>
                <a:cxn ang="0">
                  <a:pos x="633" y="51"/>
                </a:cxn>
                <a:cxn ang="0">
                  <a:pos x="648" y="56"/>
                </a:cxn>
                <a:cxn ang="0">
                  <a:pos x="648" y="56"/>
                </a:cxn>
                <a:cxn ang="0">
                  <a:pos x="654" y="57"/>
                </a:cxn>
                <a:cxn ang="0">
                  <a:pos x="659" y="57"/>
                </a:cxn>
                <a:cxn ang="0">
                  <a:pos x="663" y="56"/>
                </a:cxn>
                <a:cxn ang="0">
                  <a:pos x="667" y="55"/>
                </a:cxn>
                <a:cxn ang="0">
                  <a:pos x="669" y="52"/>
                </a:cxn>
                <a:cxn ang="0">
                  <a:pos x="672" y="49"/>
                </a:cxn>
                <a:cxn ang="0">
                  <a:pos x="676" y="42"/>
                </a:cxn>
                <a:cxn ang="0">
                  <a:pos x="676" y="34"/>
                </a:cxn>
                <a:cxn ang="0">
                  <a:pos x="675" y="25"/>
                </a:cxn>
                <a:cxn ang="0">
                  <a:pos x="672" y="21"/>
                </a:cxn>
                <a:cxn ang="0">
                  <a:pos x="669" y="17"/>
                </a:cxn>
                <a:cxn ang="0">
                  <a:pos x="665" y="14"/>
                </a:cxn>
                <a:cxn ang="0">
                  <a:pos x="661" y="11"/>
                </a:cxn>
                <a:cxn ang="0">
                  <a:pos x="661" y="11"/>
                </a:cxn>
              </a:cxnLst>
              <a:rect l="0" t="0" r="r" b="b"/>
              <a:pathLst>
                <a:path w="676" h="57">
                  <a:moveTo>
                    <a:pt x="661" y="11"/>
                  </a:moveTo>
                  <a:lnTo>
                    <a:pt x="661" y="11"/>
                  </a:lnTo>
                  <a:lnTo>
                    <a:pt x="646" y="6"/>
                  </a:lnTo>
                  <a:lnTo>
                    <a:pt x="630" y="4"/>
                  </a:lnTo>
                  <a:lnTo>
                    <a:pt x="614" y="2"/>
                  </a:lnTo>
                  <a:lnTo>
                    <a:pt x="597" y="2"/>
                  </a:lnTo>
                  <a:lnTo>
                    <a:pt x="563" y="4"/>
                  </a:lnTo>
                  <a:lnTo>
                    <a:pt x="532" y="5"/>
                  </a:lnTo>
                  <a:lnTo>
                    <a:pt x="532" y="5"/>
                  </a:lnTo>
                  <a:lnTo>
                    <a:pt x="491" y="4"/>
                  </a:lnTo>
                  <a:lnTo>
                    <a:pt x="452" y="2"/>
                  </a:lnTo>
                  <a:lnTo>
                    <a:pt x="413" y="0"/>
                  </a:lnTo>
                  <a:lnTo>
                    <a:pt x="37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7" y="4"/>
                  </a:lnTo>
                  <a:lnTo>
                    <a:pt x="5" y="6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22"/>
                  </a:lnTo>
                  <a:lnTo>
                    <a:pt x="1" y="30"/>
                  </a:lnTo>
                  <a:lnTo>
                    <a:pt x="2" y="34"/>
                  </a:lnTo>
                  <a:lnTo>
                    <a:pt x="5" y="38"/>
                  </a:lnTo>
                  <a:lnTo>
                    <a:pt x="7" y="40"/>
                  </a:lnTo>
                  <a:lnTo>
                    <a:pt x="11" y="43"/>
                  </a:lnTo>
                  <a:lnTo>
                    <a:pt x="17" y="44"/>
                  </a:lnTo>
                  <a:lnTo>
                    <a:pt x="22" y="44"/>
                  </a:lnTo>
                  <a:lnTo>
                    <a:pt x="354" y="44"/>
                  </a:lnTo>
                  <a:lnTo>
                    <a:pt x="354" y="44"/>
                  </a:lnTo>
                  <a:lnTo>
                    <a:pt x="389" y="45"/>
                  </a:lnTo>
                  <a:lnTo>
                    <a:pt x="425" y="48"/>
                  </a:lnTo>
                  <a:lnTo>
                    <a:pt x="460" y="51"/>
                  </a:lnTo>
                  <a:lnTo>
                    <a:pt x="477" y="51"/>
                  </a:lnTo>
                  <a:lnTo>
                    <a:pt x="495" y="51"/>
                  </a:lnTo>
                  <a:lnTo>
                    <a:pt x="495" y="51"/>
                  </a:lnTo>
                  <a:lnTo>
                    <a:pt x="532" y="48"/>
                  </a:lnTo>
                  <a:lnTo>
                    <a:pt x="574" y="45"/>
                  </a:lnTo>
                  <a:lnTo>
                    <a:pt x="593" y="45"/>
                  </a:lnTo>
                  <a:lnTo>
                    <a:pt x="614" y="47"/>
                  </a:lnTo>
                  <a:lnTo>
                    <a:pt x="633" y="51"/>
                  </a:lnTo>
                  <a:lnTo>
                    <a:pt x="648" y="56"/>
                  </a:lnTo>
                  <a:lnTo>
                    <a:pt x="648" y="56"/>
                  </a:lnTo>
                  <a:lnTo>
                    <a:pt x="654" y="57"/>
                  </a:lnTo>
                  <a:lnTo>
                    <a:pt x="659" y="57"/>
                  </a:lnTo>
                  <a:lnTo>
                    <a:pt x="663" y="56"/>
                  </a:lnTo>
                  <a:lnTo>
                    <a:pt x="667" y="55"/>
                  </a:lnTo>
                  <a:lnTo>
                    <a:pt x="669" y="52"/>
                  </a:lnTo>
                  <a:lnTo>
                    <a:pt x="672" y="49"/>
                  </a:lnTo>
                  <a:lnTo>
                    <a:pt x="676" y="42"/>
                  </a:lnTo>
                  <a:lnTo>
                    <a:pt x="676" y="34"/>
                  </a:lnTo>
                  <a:lnTo>
                    <a:pt x="675" y="25"/>
                  </a:lnTo>
                  <a:lnTo>
                    <a:pt x="672" y="21"/>
                  </a:lnTo>
                  <a:lnTo>
                    <a:pt x="669" y="17"/>
                  </a:lnTo>
                  <a:lnTo>
                    <a:pt x="665" y="14"/>
                  </a:lnTo>
                  <a:lnTo>
                    <a:pt x="661" y="11"/>
                  </a:lnTo>
                  <a:lnTo>
                    <a:pt x="661" y="1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51" name="Freeform 663"/>
            <p:cNvSpPr/>
            <p:nvPr/>
          </p:nvSpPr>
          <p:spPr bwMode="auto">
            <a:xfrm>
              <a:off x="4152901" y="2667000"/>
              <a:ext cx="404813" cy="69850"/>
            </a:xfrm>
            <a:custGeom>
              <a:avLst/>
              <a:gdLst/>
              <a:ahLst/>
              <a:cxnLst>
                <a:cxn ang="0">
                  <a:pos x="967" y="13"/>
                </a:cxn>
                <a:cxn ang="0">
                  <a:pos x="952" y="13"/>
                </a:cxn>
                <a:cxn ang="0">
                  <a:pos x="941" y="25"/>
                </a:cxn>
                <a:cxn ang="0">
                  <a:pos x="937" y="41"/>
                </a:cxn>
                <a:cxn ang="0">
                  <a:pos x="945" y="51"/>
                </a:cxn>
                <a:cxn ang="0">
                  <a:pos x="955" y="58"/>
                </a:cxn>
                <a:cxn ang="0">
                  <a:pos x="968" y="72"/>
                </a:cxn>
                <a:cxn ang="0">
                  <a:pos x="972" y="88"/>
                </a:cxn>
                <a:cxn ang="0">
                  <a:pos x="968" y="103"/>
                </a:cxn>
                <a:cxn ang="0">
                  <a:pos x="954" y="115"/>
                </a:cxn>
                <a:cxn ang="0">
                  <a:pos x="931" y="122"/>
                </a:cxn>
                <a:cxn ang="0">
                  <a:pos x="874" y="122"/>
                </a:cxn>
                <a:cxn ang="0">
                  <a:pos x="815" y="123"/>
                </a:cxn>
                <a:cxn ang="0">
                  <a:pos x="725" y="128"/>
                </a:cxn>
                <a:cxn ang="0">
                  <a:pos x="563" y="127"/>
                </a:cxn>
                <a:cxn ang="0">
                  <a:pos x="437" y="126"/>
                </a:cxn>
                <a:cxn ang="0">
                  <a:pos x="256" y="122"/>
                </a:cxn>
                <a:cxn ang="0">
                  <a:pos x="216" y="120"/>
                </a:cxn>
                <a:cxn ang="0">
                  <a:pos x="174" y="118"/>
                </a:cxn>
                <a:cxn ang="0">
                  <a:pos x="123" y="119"/>
                </a:cxn>
                <a:cxn ang="0">
                  <a:pos x="67" y="106"/>
                </a:cxn>
                <a:cxn ang="0">
                  <a:pos x="47" y="84"/>
                </a:cxn>
                <a:cxn ang="0">
                  <a:pos x="47" y="71"/>
                </a:cxn>
                <a:cxn ang="0">
                  <a:pos x="58" y="54"/>
                </a:cxn>
                <a:cxn ang="0">
                  <a:pos x="75" y="44"/>
                </a:cxn>
                <a:cxn ang="0">
                  <a:pos x="85" y="38"/>
                </a:cxn>
                <a:cxn ang="0">
                  <a:pos x="92" y="21"/>
                </a:cxn>
                <a:cxn ang="0">
                  <a:pos x="85" y="7"/>
                </a:cxn>
                <a:cxn ang="0">
                  <a:pos x="75" y="0"/>
                </a:cxn>
                <a:cxn ang="0">
                  <a:pos x="52" y="1"/>
                </a:cxn>
                <a:cxn ang="0">
                  <a:pos x="17" y="20"/>
                </a:cxn>
                <a:cxn ang="0">
                  <a:pos x="1" y="55"/>
                </a:cxn>
                <a:cxn ang="0">
                  <a:pos x="1" y="82"/>
                </a:cxn>
                <a:cxn ang="0">
                  <a:pos x="5" y="109"/>
                </a:cxn>
                <a:cxn ang="0">
                  <a:pos x="17" y="129"/>
                </a:cxn>
                <a:cxn ang="0">
                  <a:pos x="35" y="144"/>
                </a:cxn>
                <a:cxn ang="0">
                  <a:pos x="85" y="161"/>
                </a:cxn>
                <a:cxn ang="0">
                  <a:pos x="165" y="166"/>
                </a:cxn>
                <a:cxn ang="0">
                  <a:pos x="243" y="167"/>
                </a:cxn>
                <a:cxn ang="0">
                  <a:pos x="402" y="173"/>
                </a:cxn>
                <a:cxn ang="0">
                  <a:pos x="509" y="171"/>
                </a:cxn>
                <a:cxn ang="0">
                  <a:pos x="648" y="173"/>
                </a:cxn>
                <a:cxn ang="0">
                  <a:pos x="704" y="178"/>
                </a:cxn>
                <a:cxn ang="0">
                  <a:pos x="795" y="175"/>
                </a:cxn>
                <a:cxn ang="0">
                  <a:pos x="918" y="167"/>
                </a:cxn>
                <a:cxn ang="0">
                  <a:pos x="951" y="165"/>
                </a:cxn>
                <a:cxn ang="0">
                  <a:pos x="989" y="148"/>
                </a:cxn>
                <a:cxn ang="0">
                  <a:pos x="1018" y="110"/>
                </a:cxn>
                <a:cxn ang="0">
                  <a:pos x="1022" y="97"/>
                </a:cxn>
                <a:cxn ang="0">
                  <a:pos x="1020" y="76"/>
                </a:cxn>
                <a:cxn ang="0">
                  <a:pos x="1003" y="42"/>
                </a:cxn>
                <a:cxn ang="0">
                  <a:pos x="972" y="14"/>
                </a:cxn>
              </a:cxnLst>
              <a:rect l="0" t="0" r="r" b="b"/>
              <a:pathLst>
                <a:path w="1023" h="178">
                  <a:moveTo>
                    <a:pt x="972" y="14"/>
                  </a:moveTo>
                  <a:lnTo>
                    <a:pt x="972" y="14"/>
                  </a:lnTo>
                  <a:lnTo>
                    <a:pt x="967" y="13"/>
                  </a:lnTo>
                  <a:lnTo>
                    <a:pt x="962" y="12"/>
                  </a:lnTo>
                  <a:lnTo>
                    <a:pt x="958" y="12"/>
                  </a:lnTo>
                  <a:lnTo>
                    <a:pt x="952" y="13"/>
                  </a:lnTo>
                  <a:lnTo>
                    <a:pt x="948" y="16"/>
                  </a:lnTo>
                  <a:lnTo>
                    <a:pt x="946" y="18"/>
                  </a:lnTo>
                  <a:lnTo>
                    <a:pt x="941" y="25"/>
                  </a:lnTo>
                  <a:lnTo>
                    <a:pt x="937" y="33"/>
                  </a:lnTo>
                  <a:lnTo>
                    <a:pt x="937" y="37"/>
                  </a:lnTo>
                  <a:lnTo>
                    <a:pt x="937" y="41"/>
                  </a:lnTo>
                  <a:lnTo>
                    <a:pt x="938" y="44"/>
                  </a:lnTo>
                  <a:lnTo>
                    <a:pt x="941" y="48"/>
                  </a:lnTo>
                  <a:lnTo>
                    <a:pt x="945" y="51"/>
                  </a:lnTo>
                  <a:lnTo>
                    <a:pt x="948" y="54"/>
                  </a:lnTo>
                  <a:lnTo>
                    <a:pt x="948" y="54"/>
                  </a:lnTo>
                  <a:lnTo>
                    <a:pt x="955" y="58"/>
                  </a:lnTo>
                  <a:lnTo>
                    <a:pt x="960" y="61"/>
                  </a:lnTo>
                  <a:lnTo>
                    <a:pt x="964" y="67"/>
                  </a:lnTo>
                  <a:lnTo>
                    <a:pt x="968" y="72"/>
                  </a:lnTo>
                  <a:lnTo>
                    <a:pt x="971" y="77"/>
                  </a:lnTo>
                  <a:lnTo>
                    <a:pt x="972" y="82"/>
                  </a:lnTo>
                  <a:lnTo>
                    <a:pt x="972" y="88"/>
                  </a:lnTo>
                  <a:lnTo>
                    <a:pt x="972" y="93"/>
                  </a:lnTo>
                  <a:lnTo>
                    <a:pt x="971" y="98"/>
                  </a:lnTo>
                  <a:lnTo>
                    <a:pt x="968" y="103"/>
                  </a:lnTo>
                  <a:lnTo>
                    <a:pt x="964" y="109"/>
                  </a:lnTo>
                  <a:lnTo>
                    <a:pt x="959" y="112"/>
                  </a:lnTo>
                  <a:lnTo>
                    <a:pt x="954" y="115"/>
                  </a:lnTo>
                  <a:lnTo>
                    <a:pt x="947" y="119"/>
                  </a:lnTo>
                  <a:lnTo>
                    <a:pt x="939" y="120"/>
                  </a:lnTo>
                  <a:lnTo>
                    <a:pt x="931" y="122"/>
                  </a:lnTo>
                  <a:lnTo>
                    <a:pt x="931" y="122"/>
                  </a:lnTo>
                  <a:lnTo>
                    <a:pt x="903" y="122"/>
                  </a:lnTo>
                  <a:lnTo>
                    <a:pt x="874" y="122"/>
                  </a:lnTo>
                  <a:lnTo>
                    <a:pt x="874" y="122"/>
                  </a:lnTo>
                  <a:lnTo>
                    <a:pt x="844" y="122"/>
                  </a:lnTo>
                  <a:lnTo>
                    <a:pt x="815" y="123"/>
                  </a:lnTo>
                  <a:lnTo>
                    <a:pt x="757" y="127"/>
                  </a:lnTo>
                  <a:lnTo>
                    <a:pt x="757" y="127"/>
                  </a:lnTo>
                  <a:lnTo>
                    <a:pt x="725" y="128"/>
                  </a:lnTo>
                  <a:lnTo>
                    <a:pt x="692" y="129"/>
                  </a:lnTo>
                  <a:lnTo>
                    <a:pt x="627" y="128"/>
                  </a:lnTo>
                  <a:lnTo>
                    <a:pt x="563" y="127"/>
                  </a:lnTo>
                  <a:lnTo>
                    <a:pt x="497" y="126"/>
                  </a:lnTo>
                  <a:lnTo>
                    <a:pt x="497" y="126"/>
                  </a:lnTo>
                  <a:lnTo>
                    <a:pt x="437" y="126"/>
                  </a:lnTo>
                  <a:lnTo>
                    <a:pt x="377" y="124"/>
                  </a:lnTo>
                  <a:lnTo>
                    <a:pt x="317" y="123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36" y="122"/>
                  </a:lnTo>
                  <a:lnTo>
                    <a:pt x="216" y="120"/>
                  </a:lnTo>
                  <a:lnTo>
                    <a:pt x="195" y="119"/>
                  </a:lnTo>
                  <a:lnTo>
                    <a:pt x="174" y="118"/>
                  </a:lnTo>
                  <a:lnTo>
                    <a:pt x="174" y="118"/>
                  </a:lnTo>
                  <a:lnTo>
                    <a:pt x="149" y="119"/>
                  </a:lnTo>
                  <a:lnTo>
                    <a:pt x="123" y="119"/>
                  </a:lnTo>
                  <a:lnTo>
                    <a:pt x="123" y="119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67" y="106"/>
                  </a:lnTo>
                  <a:lnTo>
                    <a:pt x="56" y="97"/>
                  </a:lnTo>
                  <a:lnTo>
                    <a:pt x="50" y="88"/>
                  </a:lnTo>
                  <a:lnTo>
                    <a:pt x="47" y="84"/>
                  </a:lnTo>
                  <a:lnTo>
                    <a:pt x="46" y="80"/>
                  </a:lnTo>
                  <a:lnTo>
                    <a:pt x="46" y="76"/>
                  </a:lnTo>
                  <a:lnTo>
                    <a:pt x="47" y="71"/>
                  </a:lnTo>
                  <a:lnTo>
                    <a:pt x="48" y="67"/>
                  </a:lnTo>
                  <a:lnTo>
                    <a:pt x="51" y="63"/>
                  </a:lnTo>
                  <a:lnTo>
                    <a:pt x="58" y="54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75" y="44"/>
                  </a:lnTo>
                  <a:lnTo>
                    <a:pt x="79" y="43"/>
                  </a:lnTo>
                  <a:lnTo>
                    <a:pt x="82" y="41"/>
                  </a:lnTo>
                  <a:lnTo>
                    <a:pt x="85" y="38"/>
                  </a:lnTo>
                  <a:lnTo>
                    <a:pt x="88" y="34"/>
                  </a:lnTo>
                  <a:lnTo>
                    <a:pt x="90" y="30"/>
                  </a:lnTo>
                  <a:lnTo>
                    <a:pt x="92" y="21"/>
                  </a:lnTo>
                  <a:lnTo>
                    <a:pt x="90" y="13"/>
                  </a:lnTo>
                  <a:lnTo>
                    <a:pt x="88" y="9"/>
                  </a:lnTo>
                  <a:lnTo>
                    <a:pt x="85" y="7"/>
                  </a:lnTo>
                  <a:lnTo>
                    <a:pt x="82" y="4"/>
                  </a:lnTo>
                  <a:lnTo>
                    <a:pt x="79" y="1"/>
                  </a:lnTo>
                  <a:lnTo>
                    <a:pt x="75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52" y="1"/>
                  </a:lnTo>
                  <a:lnTo>
                    <a:pt x="38" y="5"/>
                  </a:lnTo>
                  <a:lnTo>
                    <a:pt x="26" y="12"/>
                  </a:lnTo>
                  <a:lnTo>
                    <a:pt x="17" y="20"/>
                  </a:lnTo>
                  <a:lnTo>
                    <a:pt x="11" y="29"/>
                  </a:lnTo>
                  <a:lnTo>
                    <a:pt x="5" y="41"/>
                  </a:lnTo>
                  <a:lnTo>
                    <a:pt x="1" y="55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1" y="82"/>
                  </a:lnTo>
                  <a:lnTo>
                    <a:pt x="1" y="92"/>
                  </a:lnTo>
                  <a:lnTo>
                    <a:pt x="4" y="101"/>
                  </a:lnTo>
                  <a:lnTo>
                    <a:pt x="5" y="109"/>
                  </a:lnTo>
                  <a:lnTo>
                    <a:pt x="9" y="116"/>
                  </a:lnTo>
                  <a:lnTo>
                    <a:pt x="13" y="123"/>
                  </a:lnTo>
                  <a:lnTo>
                    <a:pt x="17" y="129"/>
                  </a:lnTo>
                  <a:lnTo>
                    <a:pt x="22" y="135"/>
                  </a:lnTo>
                  <a:lnTo>
                    <a:pt x="29" y="140"/>
                  </a:lnTo>
                  <a:lnTo>
                    <a:pt x="35" y="144"/>
                  </a:lnTo>
                  <a:lnTo>
                    <a:pt x="50" y="152"/>
                  </a:lnTo>
                  <a:lnTo>
                    <a:pt x="67" y="157"/>
                  </a:lnTo>
                  <a:lnTo>
                    <a:pt x="85" y="161"/>
                  </a:lnTo>
                  <a:lnTo>
                    <a:pt x="85" y="161"/>
                  </a:lnTo>
                  <a:lnTo>
                    <a:pt x="124" y="165"/>
                  </a:lnTo>
                  <a:lnTo>
                    <a:pt x="165" y="166"/>
                  </a:lnTo>
                  <a:lnTo>
                    <a:pt x="204" y="167"/>
                  </a:lnTo>
                  <a:lnTo>
                    <a:pt x="243" y="167"/>
                  </a:lnTo>
                  <a:lnTo>
                    <a:pt x="243" y="167"/>
                  </a:lnTo>
                  <a:lnTo>
                    <a:pt x="296" y="169"/>
                  </a:lnTo>
                  <a:lnTo>
                    <a:pt x="349" y="170"/>
                  </a:lnTo>
                  <a:lnTo>
                    <a:pt x="402" y="173"/>
                  </a:lnTo>
                  <a:lnTo>
                    <a:pt x="454" y="173"/>
                  </a:lnTo>
                  <a:lnTo>
                    <a:pt x="454" y="173"/>
                  </a:lnTo>
                  <a:lnTo>
                    <a:pt x="509" y="171"/>
                  </a:lnTo>
                  <a:lnTo>
                    <a:pt x="564" y="170"/>
                  </a:lnTo>
                  <a:lnTo>
                    <a:pt x="620" y="170"/>
                  </a:lnTo>
                  <a:lnTo>
                    <a:pt x="648" y="173"/>
                  </a:lnTo>
                  <a:lnTo>
                    <a:pt x="674" y="175"/>
                  </a:lnTo>
                  <a:lnTo>
                    <a:pt x="674" y="175"/>
                  </a:lnTo>
                  <a:lnTo>
                    <a:pt x="704" y="178"/>
                  </a:lnTo>
                  <a:lnTo>
                    <a:pt x="734" y="178"/>
                  </a:lnTo>
                  <a:lnTo>
                    <a:pt x="765" y="177"/>
                  </a:lnTo>
                  <a:lnTo>
                    <a:pt x="795" y="175"/>
                  </a:lnTo>
                  <a:lnTo>
                    <a:pt x="857" y="170"/>
                  </a:lnTo>
                  <a:lnTo>
                    <a:pt x="888" y="169"/>
                  </a:lnTo>
                  <a:lnTo>
                    <a:pt x="918" y="167"/>
                  </a:lnTo>
                  <a:lnTo>
                    <a:pt x="918" y="167"/>
                  </a:lnTo>
                  <a:lnTo>
                    <a:pt x="935" y="166"/>
                  </a:lnTo>
                  <a:lnTo>
                    <a:pt x="951" y="165"/>
                  </a:lnTo>
                  <a:lnTo>
                    <a:pt x="965" y="161"/>
                  </a:lnTo>
                  <a:lnTo>
                    <a:pt x="977" y="156"/>
                  </a:lnTo>
                  <a:lnTo>
                    <a:pt x="989" y="148"/>
                  </a:lnTo>
                  <a:lnTo>
                    <a:pt x="999" y="137"/>
                  </a:lnTo>
                  <a:lnTo>
                    <a:pt x="1009" y="126"/>
                  </a:lnTo>
                  <a:lnTo>
                    <a:pt x="1018" y="110"/>
                  </a:lnTo>
                  <a:lnTo>
                    <a:pt x="1018" y="110"/>
                  </a:lnTo>
                  <a:lnTo>
                    <a:pt x="1020" y="103"/>
                  </a:lnTo>
                  <a:lnTo>
                    <a:pt x="1022" y="97"/>
                  </a:lnTo>
                  <a:lnTo>
                    <a:pt x="1023" y="90"/>
                  </a:lnTo>
                  <a:lnTo>
                    <a:pt x="1022" y="82"/>
                  </a:lnTo>
                  <a:lnTo>
                    <a:pt x="1020" y="76"/>
                  </a:lnTo>
                  <a:lnTo>
                    <a:pt x="1019" y="69"/>
                  </a:lnTo>
                  <a:lnTo>
                    <a:pt x="1013" y="55"/>
                  </a:lnTo>
                  <a:lnTo>
                    <a:pt x="1003" y="42"/>
                  </a:lnTo>
                  <a:lnTo>
                    <a:pt x="994" y="31"/>
                  </a:lnTo>
                  <a:lnTo>
                    <a:pt x="982" y="21"/>
                  </a:lnTo>
                  <a:lnTo>
                    <a:pt x="972" y="14"/>
                  </a:lnTo>
                  <a:lnTo>
                    <a:pt x="972" y="1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83" name="组合 1282"/>
          <p:cNvGrpSpPr/>
          <p:nvPr/>
        </p:nvGrpSpPr>
        <p:grpSpPr>
          <a:xfrm>
            <a:off x="8405284" y="2235183"/>
            <a:ext cx="990600" cy="1032935"/>
            <a:chOff x="6303963" y="1946275"/>
            <a:chExt cx="742950" cy="774701"/>
          </a:xfrm>
          <a:solidFill>
            <a:schemeClr val="bg1"/>
          </a:solidFill>
        </p:grpSpPr>
        <p:sp>
          <p:nvSpPr>
            <p:cNvPr id="12952" name="Freeform 664"/>
            <p:cNvSpPr/>
            <p:nvPr/>
          </p:nvSpPr>
          <p:spPr bwMode="auto">
            <a:xfrm>
              <a:off x="6338888" y="2628900"/>
              <a:ext cx="38100" cy="52388"/>
            </a:xfrm>
            <a:custGeom>
              <a:avLst/>
              <a:gdLst/>
              <a:ahLst/>
              <a:cxnLst>
                <a:cxn ang="0">
                  <a:pos x="86" y="0"/>
                </a:cxn>
                <a:cxn ang="0">
                  <a:pos x="86" y="0"/>
                </a:cxn>
                <a:cxn ang="0">
                  <a:pos x="80" y="5"/>
                </a:cxn>
                <a:cxn ang="0">
                  <a:pos x="74" y="11"/>
                </a:cxn>
                <a:cxn ang="0">
                  <a:pos x="64" y="21"/>
                </a:cxn>
                <a:cxn ang="0">
                  <a:pos x="55" y="34"/>
                </a:cxn>
                <a:cxn ang="0">
                  <a:pos x="47" y="49"/>
                </a:cxn>
                <a:cxn ang="0">
                  <a:pos x="47" y="49"/>
                </a:cxn>
                <a:cxn ang="0">
                  <a:pos x="35" y="67"/>
                </a:cxn>
                <a:cxn ang="0">
                  <a:pos x="23" y="86"/>
                </a:cxn>
                <a:cxn ang="0">
                  <a:pos x="12" y="105"/>
                </a:cxn>
                <a:cxn ang="0">
                  <a:pos x="1" y="124"/>
                </a:cxn>
                <a:cxn ang="0">
                  <a:pos x="1" y="124"/>
                </a:cxn>
                <a:cxn ang="0">
                  <a:pos x="0" y="127"/>
                </a:cxn>
                <a:cxn ang="0">
                  <a:pos x="0" y="128"/>
                </a:cxn>
                <a:cxn ang="0">
                  <a:pos x="4" y="132"/>
                </a:cxn>
                <a:cxn ang="0">
                  <a:pos x="8" y="132"/>
                </a:cxn>
                <a:cxn ang="0">
                  <a:pos x="9" y="132"/>
                </a:cxn>
                <a:cxn ang="0">
                  <a:pos x="10" y="130"/>
                </a:cxn>
                <a:cxn ang="0">
                  <a:pos x="10" y="130"/>
                </a:cxn>
                <a:cxn ang="0">
                  <a:pos x="29" y="98"/>
                </a:cxn>
                <a:cxn ang="0">
                  <a:pos x="48" y="67"/>
                </a:cxn>
                <a:cxn ang="0">
                  <a:pos x="48" y="67"/>
                </a:cxn>
                <a:cxn ang="0">
                  <a:pos x="57" y="51"/>
                </a:cxn>
                <a:cxn ang="0">
                  <a:pos x="66" y="35"/>
                </a:cxn>
                <a:cxn ang="0">
                  <a:pos x="73" y="29"/>
                </a:cxn>
                <a:cxn ang="0">
                  <a:pos x="78" y="21"/>
                </a:cxn>
                <a:cxn ang="0">
                  <a:pos x="85" y="16"/>
                </a:cxn>
                <a:cxn ang="0">
                  <a:pos x="93" y="11"/>
                </a:cxn>
                <a:cxn ang="0">
                  <a:pos x="93" y="11"/>
                </a:cxn>
                <a:cxn ang="0">
                  <a:pos x="94" y="8"/>
                </a:cxn>
                <a:cxn ang="0">
                  <a:pos x="95" y="7"/>
                </a:cxn>
                <a:cxn ang="0">
                  <a:pos x="94" y="3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6" y="0"/>
                </a:cxn>
                <a:cxn ang="0">
                  <a:pos x="86" y="0"/>
                </a:cxn>
              </a:cxnLst>
              <a:rect l="0" t="0" r="r" b="b"/>
              <a:pathLst>
                <a:path w="95" h="132">
                  <a:moveTo>
                    <a:pt x="86" y="0"/>
                  </a:moveTo>
                  <a:lnTo>
                    <a:pt x="86" y="0"/>
                  </a:lnTo>
                  <a:lnTo>
                    <a:pt x="80" y="5"/>
                  </a:lnTo>
                  <a:lnTo>
                    <a:pt x="74" y="11"/>
                  </a:lnTo>
                  <a:lnTo>
                    <a:pt x="64" y="21"/>
                  </a:lnTo>
                  <a:lnTo>
                    <a:pt x="55" y="34"/>
                  </a:lnTo>
                  <a:lnTo>
                    <a:pt x="47" y="49"/>
                  </a:lnTo>
                  <a:lnTo>
                    <a:pt x="47" y="49"/>
                  </a:lnTo>
                  <a:lnTo>
                    <a:pt x="35" y="67"/>
                  </a:lnTo>
                  <a:lnTo>
                    <a:pt x="23" y="86"/>
                  </a:lnTo>
                  <a:lnTo>
                    <a:pt x="12" y="105"/>
                  </a:lnTo>
                  <a:lnTo>
                    <a:pt x="1" y="124"/>
                  </a:lnTo>
                  <a:lnTo>
                    <a:pt x="1" y="124"/>
                  </a:lnTo>
                  <a:lnTo>
                    <a:pt x="0" y="127"/>
                  </a:lnTo>
                  <a:lnTo>
                    <a:pt x="0" y="128"/>
                  </a:lnTo>
                  <a:lnTo>
                    <a:pt x="4" y="132"/>
                  </a:lnTo>
                  <a:lnTo>
                    <a:pt x="8" y="132"/>
                  </a:lnTo>
                  <a:lnTo>
                    <a:pt x="9" y="132"/>
                  </a:lnTo>
                  <a:lnTo>
                    <a:pt x="10" y="130"/>
                  </a:lnTo>
                  <a:lnTo>
                    <a:pt x="10" y="130"/>
                  </a:lnTo>
                  <a:lnTo>
                    <a:pt x="29" y="98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57" y="51"/>
                  </a:lnTo>
                  <a:lnTo>
                    <a:pt x="66" y="35"/>
                  </a:lnTo>
                  <a:lnTo>
                    <a:pt x="73" y="29"/>
                  </a:lnTo>
                  <a:lnTo>
                    <a:pt x="78" y="21"/>
                  </a:lnTo>
                  <a:lnTo>
                    <a:pt x="85" y="16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4" y="8"/>
                  </a:lnTo>
                  <a:lnTo>
                    <a:pt x="95" y="7"/>
                  </a:lnTo>
                  <a:lnTo>
                    <a:pt x="94" y="3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6" y="0"/>
                  </a:lnTo>
                  <a:lnTo>
                    <a:pt x="8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53" name="Freeform 665"/>
            <p:cNvSpPr/>
            <p:nvPr/>
          </p:nvSpPr>
          <p:spPr bwMode="auto">
            <a:xfrm>
              <a:off x="6388101" y="2659063"/>
              <a:ext cx="25400" cy="41275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55" y="1"/>
                </a:cxn>
                <a:cxn ang="0">
                  <a:pos x="37" y="22"/>
                </a:cxn>
                <a:cxn ang="0">
                  <a:pos x="28" y="33"/>
                </a:cxn>
                <a:cxn ang="0">
                  <a:pos x="20" y="44"/>
                </a:cxn>
                <a:cxn ang="0">
                  <a:pos x="12" y="58"/>
                </a:cxn>
                <a:cxn ang="0">
                  <a:pos x="7" y="69"/>
                </a:cxn>
                <a:cxn ang="0">
                  <a:pos x="3" y="82"/>
                </a:cxn>
                <a:cxn ang="0">
                  <a:pos x="0" y="97"/>
                </a:cxn>
                <a:cxn ang="0">
                  <a:pos x="0" y="97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6" y="102"/>
                </a:cxn>
                <a:cxn ang="0">
                  <a:pos x="10" y="101"/>
                </a:cxn>
                <a:cxn ang="0">
                  <a:pos x="12" y="99"/>
                </a:cxn>
                <a:cxn ang="0">
                  <a:pos x="12" y="97"/>
                </a:cxn>
                <a:cxn ang="0">
                  <a:pos x="12" y="97"/>
                </a:cxn>
                <a:cxn ang="0">
                  <a:pos x="13" y="84"/>
                </a:cxn>
                <a:cxn ang="0">
                  <a:pos x="17" y="72"/>
                </a:cxn>
                <a:cxn ang="0">
                  <a:pos x="23" y="60"/>
                </a:cxn>
                <a:cxn ang="0">
                  <a:pos x="30" y="50"/>
                </a:cxn>
                <a:cxn ang="0">
                  <a:pos x="38" y="38"/>
                </a:cxn>
                <a:cxn ang="0">
                  <a:pos x="46" y="27"/>
                </a:cxn>
                <a:cxn ang="0">
                  <a:pos x="63" y="9"/>
                </a:cxn>
                <a:cxn ang="0">
                  <a:pos x="63" y="9"/>
                </a:cxn>
                <a:cxn ang="0">
                  <a:pos x="64" y="8"/>
                </a:cxn>
                <a:cxn ang="0">
                  <a:pos x="66" y="5"/>
                </a:cxn>
                <a:cxn ang="0">
                  <a:pos x="63" y="1"/>
                </a:cxn>
                <a:cxn ang="0">
                  <a:pos x="59" y="0"/>
                </a:cxn>
                <a:cxn ang="0">
                  <a:pos x="58" y="0"/>
                </a:cxn>
                <a:cxn ang="0">
                  <a:pos x="55" y="1"/>
                </a:cxn>
                <a:cxn ang="0">
                  <a:pos x="55" y="1"/>
                </a:cxn>
              </a:cxnLst>
              <a:rect l="0" t="0" r="r" b="b"/>
              <a:pathLst>
                <a:path w="66" h="102">
                  <a:moveTo>
                    <a:pt x="55" y="1"/>
                  </a:moveTo>
                  <a:lnTo>
                    <a:pt x="55" y="1"/>
                  </a:lnTo>
                  <a:lnTo>
                    <a:pt x="37" y="22"/>
                  </a:lnTo>
                  <a:lnTo>
                    <a:pt x="28" y="33"/>
                  </a:lnTo>
                  <a:lnTo>
                    <a:pt x="20" y="44"/>
                  </a:lnTo>
                  <a:lnTo>
                    <a:pt x="12" y="58"/>
                  </a:lnTo>
                  <a:lnTo>
                    <a:pt x="7" y="69"/>
                  </a:lnTo>
                  <a:lnTo>
                    <a:pt x="3" y="82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6" y="102"/>
                  </a:lnTo>
                  <a:lnTo>
                    <a:pt x="10" y="101"/>
                  </a:lnTo>
                  <a:lnTo>
                    <a:pt x="12" y="99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3" y="84"/>
                  </a:lnTo>
                  <a:lnTo>
                    <a:pt x="17" y="72"/>
                  </a:lnTo>
                  <a:lnTo>
                    <a:pt x="23" y="60"/>
                  </a:lnTo>
                  <a:lnTo>
                    <a:pt x="30" y="50"/>
                  </a:lnTo>
                  <a:lnTo>
                    <a:pt x="38" y="38"/>
                  </a:lnTo>
                  <a:lnTo>
                    <a:pt x="46" y="27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4" y="8"/>
                  </a:lnTo>
                  <a:lnTo>
                    <a:pt x="66" y="5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54" name="Freeform 666"/>
            <p:cNvSpPr/>
            <p:nvPr/>
          </p:nvSpPr>
          <p:spPr bwMode="auto">
            <a:xfrm>
              <a:off x="6442076" y="2662238"/>
              <a:ext cx="25400" cy="44450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55" y="1"/>
                </a:cxn>
                <a:cxn ang="0">
                  <a:pos x="43" y="12"/>
                </a:cxn>
                <a:cxn ang="0">
                  <a:pos x="32" y="22"/>
                </a:cxn>
                <a:cxn ang="0">
                  <a:pos x="23" y="34"/>
                </a:cxn>
                <a:cxn ang="0">
                  <a:pos x="15" y="47"/>
                </a:cxn>
                <a:cxn ang="0">
                  <a:pos x="9" y="60"/>
                </a:cxn>
                <a:cxn ang="0">
                  <a:pos x="5" y="74"/>
                </a:cxn>
                <a:cxn ang="0">
                  <a:pos x="1" y="89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8"/>
                </a:cxn>
                <a:cxn ang="0">
                  <a:pos x="5" y="110"/>
                </a:cxn>
                <a:cxn ang="0">
                  <a:pos x="9" y="108"/>
                </a:cxn>
                <a:cxn ang="0">
                  <a:pos x="10" y="107"/>
                </a:cxn>
                <a:cxn ang="0">
                  <a:pos x="12" y="104"/>
                </a:cxn>
                <a:cxn ang="0">
                  <a:pos x="12" y="104"/>
                </a:cxn>
                <a:cxn ang="0">
                  <a:pos x="13" y="90"/>
                </a:cxn>
                <a:cxn ang="0">
                  <a:pos x="15" y="76"/>
                </a:cxn>
                <a:cxn ang="0">
                  <a:pos x="21" y="64"/>
                </a:cxn>
                <a:cxn ang="0">
                  <a:pos x="26" y="51"/>
                </a:cxn>
                <a:cxn ang="0">
                  <a:pos x="34" y="39"/>
                </a:cxn>
                <a:cxn ang="0">
                  <a:pos x="43" y="29"/>
                </a:cxn>
                <a:cxn ang="0">
                  <a:pos x="52" y="18"/>
                </a:cxn>
                <a:cxn ang="0">
                  <a:pos x="63" y="9"/>
                </a:cxn>
                <a:cxn ang="0">
                  <a:pos x="63" y="9"/>
                </a:cxn>
                <a:cxn ang="0">
                  <a:pos x="64" y="8"/>
                </a:cxn>
                <a:cxn ang="0">
                  <a:pos x="65" y="5"/>
                </a:cxn>
                <a:cxn ang="0">
                  <a:pos x="64" y="4"/>
                </a:cxn>
                <a:cxn ang="0">
                  <a:pos x="63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5" y="1"/>
                </a:cxn>
                <a:cxn ang="0">
                  <a:pos x="55" y="1"/>
                </a:cxn>
              </a:cxnLst>
              <a:rect l="0" t="0" r="r" b="b"/>
              <a:pathLst>
                <a:path w="65" h="110">
                  <a:moveTo>
                    <a:pt x="55" y="1"/>
                  </a:moveTo>
                  <a:lnTo>
                    <a:pt x="55" y="1"/>
                  </a:lnTo>
                  <a:lnTo>
                    <a:pt x="43" y="12"/>
                  </a:lnTo>
                  <a:lnTo>
                    <a:pt x="32" y="22"/>
                  </a:lnTo>
                  <a:lnTo>
                    <a:pt x="23" y="34"/>
                  </a:lnTo>
                  <a:lnTo>
                    <a:pt x="15" y="47"/>
                  </a:lnTo>
                  <a:lnTo>
                    <a:pt x="9" y="60"/>
                  </a:lnTo>
                  <a:lnTo>
                    <a:pt x="5" y="74"/>
                  </a:lnTo>
                  <a:lnTo>
                    <a:pt x="1" y="89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8"/>
                  </a:lnTo>
                  <a:lnTo>
                    <a:pt x="5" y="110"/>
                  </a:lnTo>
                  <a:lnTo>
                    <a:pt x="9" y="108"/>
                  </a:lnTo>
                  <a:lnTo>
                    <a:pt x="10" y="107"/>
                  </a:lnTo>
                  <a:lnTo>
                    <a:pt x="12" y="104"/>
                  </a:lnTo>
                  <a:lnTo>
                    <a:pt x="12" y="104"/>
                  </a:lnTo>
                  <a:lnTo>
                    <a:pt x="13" y="90"/>
                  </a:lnTo>
                  <a:lnTo>
                    <a:pt x="15" y="76"/>
                  </a:lnTo>
                  <a:lnTo>
                    <a:pt x="21" y="64"/>
                  </a:lnTo>
                  <a:lnTo>
                    <a:pt x="26" y="51"/>
                  </a:lnTo>
                  <a:lnTo>
                    <a:pt x="34" y="39"/>
                  </a:lnTo>
                  <a:lnTo>
                    <a:pt x="43" y="29"/>
                  </a:lnTo>
                  <a:lnTo>
                    <a:pt x="52" y="18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4" y="8"/>
                  </a:lnTo>
                  <a:lnTo>
                    <a:pt x="65" y="5"/>
                  </a:lnTo>
                  <a:lnTo>
                    <a:pt x="64" y="4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5" y="1"/>
                  </a:lnTo>
                  <a:lnTo>
                    <a:pt x="5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55" name="Freeform 667"/>
            <p:cNvSpPr/>
            <p:nvPr/>
          </p:nvSpPr>
          <p:spPr bwMode="auto">
            <a:xfrm>
              <a:off x="6505576" y="2665413"/>
              <a:ext cx="19050" cy="3810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4" y="14"/>
                </a:cxn>
                <a:cxn ang="0">
                  <a:pos x="28" y="25"/>
                </a:cxn>
                <a:cxn ang="0">
                  <a:pos x="16" y="44"/>
                </a:cxn>
                <a:cxn ang="0">
                  <a:pos x="11" y="55"/>
                </a:cxn>
                <a:cxn ang="0">
                  <a:pos x="6" y="65"/>
                </a:cxn>
                <a:cxn ang="0">
                  <a:pos x="2" y="77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2" y="91"/>
                </a:cxn>
                <a:cxn ang="0">
                  <a:pos x="2" y="93"/>
                </a:cxn>
                <a:cxn ang="0">
                  <a:pos x="6" y="94"/>
                </a:cxn>
                <a:cxn ang="0">
                  <a:pos x="9" y="93"/>
                </a:cxn>
                <a:cxn ang="0">
                  <a:pos x="11" y="91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3" y="77"/>
                </a:cxn>
                <a:cxn ang="0">
                  <a:pos x="17" y="66"/>
                </a:cxn>
                <a:cxn ang="0">
                  <a:pos x="21" y="56"/>
                </a:cxn>
                <a:cxn ang="0">
                  <a:pos x="28" y="47"/>
                </a:cxn>
                <a:cxn ang="0">
                  <a:pos x="40" y="27"/>
                </a:cxn>
                <a:cxn ang="0">
                  <a:pos x="45" y="17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0" y="4"/>
                </a:cxn>
                <a:cxn ang="0">
                  <a:pos x="50" y="2"/>
                </a:cxn>
                <a:cxn ang="0">
                  <a:pos x="49" y="1"/>
                </a:cxn>
                <a:cxn ang="0">
                  <a:pos x="46" y="0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50" h="94">
                  <a:moveTo>
                    <a:pt x="38" y="4"/>
                  </a:moveTo>
                  <a:lnTo>
                    <a:pt x="38" y="4"/>
                  </a:lnTo>
                  <a:lnTo>
                    <a:pt x="34" y="14"/>
                  </a:lnTo>
                  <a:lnTo>
                    <a:pt x="28" y="25"/>
                  </a:lnTo>
                  <a:lnTo>
                    <a:pt x="16" y="44"/>
                  </a:lnTo>
                  <a:lnTo>
                    <a:pt x="11" y="55"/>
                  </a:lnTo>
                  <a:lnTo>
                    <a:pt x="6" y="65"/>
                  </a:lnTo>
                  <a:lnTo>
                    <a:pt x="2" y="77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2" y="91"/>
                  </a:lnTo>
                  <a:lnTo>
                    <a:pt x="2" y="93"/>
                  </a:lnTo>
                  <a:lnTo>
                    <a:pt x="6" y="94"/>
                  </a:lnTo>
                  <a:lnTo>
                    <a:pt x="9" y="93"/>
                  </a:lnTo>
                  <a:lnTo>
                    <a:pt x="11" y="91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3" y="77"/>
                  </a:lnTo>
                  <a:lnTo>
                    <a:pt x="17" y="66"/>
                  </a:lnTo>
                  <a:lnTo>
                    <a:pt x="21" y="56"/>
                  </a:lnTo>
                  <a:lnTo>
                    <a:pt x="28" y="47"/>
                  </a:lnTo>
                  <a:lnTo>
                    <a:pt x="40" y="27"/>
                  </a:lnTo>
                  <a:lnTo>
                    <a:pt x="45" y="1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4"/>
                  </a:lnTo>
                  <a:lnTo>
                    <a:pt x="50" y="2"/>
                  </a:lnTo>
                  <a:lnTo>
                    <a:pt x="49" y="1"/>
                  </a:lnTo>
                  <a:lnTo>
                    <a:pt x="46" y="0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56" name="Freeform 668"/>
            <p:cNvSpPr/>
            <p:nvPr/>
          </p:nvSpPr>
          <p:spPr bwMode="auto">
            <a:xfrm>
              <a:off x="6559551" y="2662238"/>
              <a:ext cx="17463" cy="38100"/>
            </a:xfrm>
            <a:custGeom>
              <a:avLst/>
              <a:gdLst/>
              <a:ahLst/>
              <a:cxnLst>
                <a:cxn ang="0">
                  <a:pos x="30" y="4"/>
                </a:cxn>
                <a:cxn ang="0">
                  <a:pos x="30" y="4"/>
                </a:cxn>
                <a:cxn ang="0">
                  <a:pos x="25" y="25"/>
                </a:cxn>
                <a:cxn ang="0">
                  <a:pos x="19" y="46"/>
                </a:cxn>
                <a:cxn ang="0">
                  <a:pos x="17" y="57"/>
                </a:cxn>
                <a:cxn ang="0">
                  <a:pos x="13" y="67"/>
                </a:cxn>
                <a:cxn ang="0">
                  <a:pos x="8" y="77"/>
                </a:cxn>
                <a:cxn ang="0">
                  <a:pos x="1" y="85"/>
                </a:cxn>
                <a:cxn ang="0">
                  <a:pos x="1" y="85"/>
                </a:cxn>
                <a:cxn ang="0">
                  <a:pos x="0" y="87"/>
                </a:cxn>
                <a:cxn ang="0">
                  <a:pos x="0" y="89"/>
                </a:cxn>
                <a:cxn ang="0">
                  <a:pos x="2" y="93"/>
                </a:cxn>
                <a:cxn ang="0">
                  <a:pos x="5" y="95"/>
                </a:cxn>
                <a:cxn ang="0">
                  <a:pos x="8" y="94"/>
                </a:cxn>
                <a:cxn ang="0">
                  <a:pos x="9" y="93"/>
                </a:cxn>
                <a:cxn ang="0">
                  <a:pos x="9" y="93"/>
                </a:cxn>
                <a:cxn ang="0">
                  <a:pos x="17" y="84"/>
                </a:cxn>
                <a:cxn ang="0">
                  <a:pos x="22" y="74"/>
                </a:cxn>
                <a:cxn ang="0">
                  <a:pos x="26" y="63"/>
                </a:cxn>
                <a:cxn ang="0">
                  <a:pos x="30" y="52"/>
                </a:cxn>
                <a:cxn ang="0">
                  <a:pos x="35" y="29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4"/>
                </a:cxn>
                <a:cxn ang="0">
                  <a:pos x="40" y="2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1" y="1"/>
                </a:cxn>
                <a:cxn ang="0">
                  <a:pos x="30" y="4"/>
                </a:cxn>
                <a:cxn ang="0">
                  <a:pos x="30" y="4"/>
                </a:cxn>
              </a:cxnLst>
              <a:rect l="0" t="0" r="r" b="b"/>
              <a:pathLst>
                <a:path w="42" h="95">
                  <a:moveTo>
                    <a:pt x="30" y="4"/>
                  </a:moveTo>
                  <a:lnTo>
                    <a:pt x="30" y="4"/>
                  </a:lnTo>
                  <a:lnTo>
                    <a:pt x="25" y="25"/>
                  </a:lnTo>
                  <a:lnTo>
                    <a:pt x="19" y="46"/>
                  </a:lnTo>
                  <a:lnTo>
                    <a:pt x="17" y="57"/>
                  </a:lnTo>
                  <a:lnTo>
                    <a:pt x="13" y="67"/>
                  </a:lnTo>
                  <a:lnTo>
                    <a:pt x="8" y="77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2" y="93"/>
                  </a:lnTo>
                  <a:lnTo>
                    <a:pt x="5" y="95"/>
                  </a:lnTo>
                  <a:lnTo>
                    <a:pt x="8" y="94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7" y="84"/>
                  </a:lnTo>
                  <a:lnTo>
                    <a:pt x="22" y="74"/>
                  </a:lnTo>
                  <a:lnTo>
                    <a:pt x="26" y="63"/>
                  </a:lnTo>
                  <a:lnTo>
                    <a:pt x="30" y="52"/>
                  </a:lnTo>
                  <a:lnTo>
                    <a:pt x="35" y="29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1" y="1"/>
                  </a:lnTo>
                  <a:lnTo>
                    <a:pt x="30" y="4"/>
                  </a:lnTo>
                  <a:lnTo>
                    <a:pt x="3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57" name="Freeform 669"/>
            <p:cNvSpPr/>
            <p:nvPr/>
          </p:nvSpPr>
          <p:spPr bwMode="auto">
            <a:xfrm>
              <a:off x="6623051" y="2662238"/>
              <a:ext cx="22225" cy="47625"/>
            </a:xfrm>
            <a:custGeom>
              <a:avLst/>
              <a:gdLst/>
              <a:ahLst/>
              <a:cxnLst>
                <a:cxn ang="0">
                  <a:pos x="46" y="5"/>
                </a:cxn>
                <a:cxn ang="0">
                  <a:pos x="46" y="5"/>
                </a:cxn>
                <a:cxn ang="0">
                  <a:pos x="43" y="19"/>
                </a:cxn>
                <a:cxn ang="0">
                  <a:pos x="39" y="33"/>
                </a:cxn>
                <a:cxn ang="0">
                  <a:pos x="33" y="46"/>
                </a:cxn>
                <a:cxn ang="0">
                  <a:pos x="26" y="59"/>
                </a:cxn>
                <a:cxn ang="0">
                  <a:pos x="11" y="84"/>
                </a:cxn>
                <a:cxn ang="0">
                  <a:pos x="5" y="97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2" y="115"/>
                </a:cxn>
                <a:cxn ang="0">
                  <a:pos x="5" y="118"/>
                </a:cxn>
                <a:cxn ang="0">
                  <a:pos x="9" y="116"/>
                </a:cxn>
                <a:cxn ang="0">
                  <a:pos x="11" y="115"/>
                </a:cxn>
                <a:cxn ang="0">
                  <a:pos x="12" y="114"/>
                </a:cxn>
                <a:cxn ang="0">
                  <a:pos x="12" y="114"/>
                </a:cxn>
                <a:cxn ang="0">
                  <a:pos x="16" y="99"/>
                </a:cxn>
                <a:cxn ang="0">
                  <a:pos x="22" y="86"/>
                </a:cxn>
                <a:cxn ang="0">
                  <a:pos x="37" y="60"/>
                </a:cxn>
                <a:cxn ang="0">
                  <a:pos x="45" y="47"/>
                </a:cxn>
                <a:cxn ang="0">
                  <a:pos x="51" y="34"/>
                </a:cxn>
                <a:cxn ang="0">
                  <a:pos x="55" y="19"/>
                </a:cxn>
                <a:cxn ang="0">
                  <a:pos x="58" y="5"/>
                </a:cxn>
                <a:cxn ang="0">
                  <a:pos x="58" y="5"/>
                </a:cxn>
                <a:cxn ang="0">
                  <a:pos x="58" y="2"/>
                </a:cxn>
                <a:cxn ang="0">
                  <a:pos x="57" y="1"/>
                </a:cxn>
                <a:cxn ang="0">
                  <a:pos x="53" y="0"/>
                </a:cxn>
                <a:cxn ang="0">
                  <a:pos x="49" y="1"/>
                </a:cxn>
                <a:cxn ang="0">
                  <a:pos x="47" y="2"/>
                </a:cxn>
                <a:cxn ang="0">
                  <a:pos x="46" y="5"/>
                </a:cxn>
                <a:cxn ang="0">
                  <a:pos x="46" y="5"/>
                </a:cxn>
              </a:cxnLst>
              <a:rect l="0" t="0" r="r" b="b"/>
              <a:pathLst>
                <a:path w="58" h="118">
                  <a:moveTo>
                    <a:pt x="46" y="5"/>
                  </a:moveTo>
                  <a:lnTo>
                    <a:pt x="46" y="5"/>
                  </a:lnTo>
                  <a:lnTo>
                    <a:pt x="43" y="19"/>
                  </a:lnTo>
                  <a:lnTo>
                    <a:pt x="39" y="33"/>
                  </a:lnTo>
                  <a:lnTo>
                    <a:pt x="33" y="46"/>
                  </a:lnTo>
                  <a:lnTo>
                    <a:pt x="26" y="59"/>
                  </a:lnTo>
                  <a:lnTo>
                    <a:pt x="11" y="84"/>
                  </a:lnTo>
                  <a:lnTo>
                    <a:pt x="5" y="97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2" y="115"/>
                  </a:lnTo>
                  <a:lnTo>
                    <a:pt x="5" y="118"/>
                  </a:lnTo>
                  <a:lnTo>
                    <a:pt x="9" y="116"/>
                  </a:lnTo>
                  <a:lnTo>
                    <a:pt x="11" y="115"/>
                  </a:lnTo>
                  <a:lnTo>
                    <a:pt x="12" y="114"/>
                  </a:lnTo>
                  <a:lnTo>
                    <a:pt x="12" y="114"/>
                  </a:lnTo>
                  <a:lnTo>
                    <a:pt x="16" y="99"/>
                  </a:lnTo>
                  <a:lnTo>
                    <a:pt x="22" y="86"/>
                  </a:lnTo>
                  <a:lnTo>
                    <a:pt x="37" y="60"/>
                  </a:lnTo>
                  <a:lnTo>
                    <a:pt x="45" y="47"/>
                  </a:lnTo>
                  <a:lnTo>
                    <a:pt x="51" y="34"/>
                  </a:lnTo>
                  <a:lnTo>
                    <a:pt x="55" y="19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8" y="2"/>
                  </a:lnTo>
                  <a:lnTo>
                    <a:pt x="57" y="1"/>
                  </a:lnTo>
                  <a:lnTo>
                    <a:pt x="53" y="0"/>
                  </a:lnTo>
                  <a:lnTo>
                    <a:pt x="49" y="1"/>
                  </a:lnTo>
                  <a:lnTo>
                    <a:pt x="47" y="2"/>
                  </a:lnTo>
                  <a:lnTo>
                    <a:pt x="46" y="5"/>
                  </a:lnTo>
                  <a:lnTo>
                    <a:pt x="4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58" name="Freeform 670"/>
            <p:cNvSpPr/>
            <p:nvPr/>
          </p:nvSpPr>
          <p:spPr bwMode="auto">
            <a:xfrm>
              <a:off x="6683376" y="2662238"/>
              <a:ext cx="17463" cy="44450"/>
            </a:xfrm>
            <a:custGeom>
              <a:avLst/>
              <a:gdLst/>
              <a:ahLst/>
              <a:cxnLst>
                <a:cxn ang="0">
                  <a:pos x="30" y="4"/>
                </a:cxn>
                <a:cxn ang="0">
                  <a:pos x="30" y="4"/>
                </a:cxn>
                <a:cxn ang="0">
                  <a:pos x="25" y="25"/>
                </a:cxn>
                <a:cxn ang="0">
                  <a:pos x="23" y="47"/>
                </a:cxn>
                <a:cxn ang="0">
                  <a:pos x="23" y="47"/>
                </a:cxn>
                <a:cxn ang="0">
                  <a:pos x="21" y="61"/>
                </a:cxn>
                <a:cxn ang="0">
                  <a:pos x="20" y="68"/>
                </a:cxn>
                <a:cxn ang="0">
                  <a:pos x="17" y="74"/>
                </a:cxn>
                <a:cxn ang="0">
                  <a:pos x="17" y="74"/>
                </a:cxn>
                <a:cxn ang="0">
                  <a:pos x="8" y="87"/>
                </a:cxn>
                <a:cxn ang="0">
                  <a:pos x="0" y="101"/>
                </a:cxn>
                <a:cxn ang="0">
                  <a:pos x="0" y="101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3" y="108"/>
                </a:cxn>
                <a:cxn ang="0">
                  <a:pos x="7" y="110"/>
                </a:cxn>
                <a:cxn ang="0">
                  <a:pos x="9" y="108"/>
                </a:cxn>
                <a:cxn ang="0">
                  <a:pos x="11" y="107"/>
                </a:cxn>
                <a:cxn ang="0">
                  <a:pos x="11" y="107"/>
                </a:cxn>
                <a:cxn ang="0">
                  <a:pos x="16" y="98"/>
                </a:cxn>
                <a:cxn ang="0">
                  <a:pos x="24" y="87"/>
                </a:cxn>
                <a:cxn ang="0">
                  <a:pos x="32" y="76"/>
                </a:cxn>
                <a:cxn ang="0">
                  <a:pos x="33" y="70"/>
                </a:cxn>
                <a:cxn ang="0">
                  <a:pos x="34" y="67"/>
                </a:cxn>
                <a:cxn ang="0">
                  <a:pos x="34" y="67"/>
                </a:cxn>
                <a:cxn ang="0">
                  <a:pos x="34" y="51"/>
                </a:cxn>
                <a:cxn ang="0">
                  <a:pos x="36" y="36"/>
                </a:cxn>
                <a:cxn ang="0">
                  <a:pos x="38" y="21"/>
                </a:cxn>
                <a:cxn ang="0">
                  <a:pos x="41" y="6"/>
                </a:cxn>
                <a:cxn ang="0">
                  <a:pos x="41" y="6"/>
                </a:cxn>
                <a:cxn ang="0">
                  <a:pos x="42" y="4"/>
                </a:cxn>
                <a:cxn ang="0">
                  <a:pos x="41" y="2"/>
                </a:cxn>
                <a:cxn ang="0">
                  <a:pos x="37" y="0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0" y="4"/>
                </a:cxn>
                <a:cxn ang="0">
                  <a:pos x="30" y="4"/>
                </a:cxn>
              </a:cxnLst>
              <a:rect l="0" t="0" r="r" b="b"/>
              <a:pathLst>
                <a:path w="42" h="110">
                  <a:moveTo>
                    <a:pt x="30" y="4"/>
                  </a:moveTo>
                  <a:lnTo>
                    <a:pt x="30" y="4"/>
                  </a:lnTo>
                  <a:lnTo>
                    <a:pt x="25" y="25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1" y="61"/>
                  </a:lnTo>
                  <a:lnTo>
                    <a:pt x="20" y="68"/>
                  </a:lnTo>
                  <a:lnTo>
                    <a:pt x="17" y="74"/>
                  </a:lnTo>
                  <a:lnTo>
                    <a:pt x="17" y="74"/>
                  </a:lnTo>
                  <a:lnTo>
                    <a:pt x="8" y="87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3" y="108"/>
                  </a:lnTo>
                  <a:lnTo>
                    <a:pt x="7" y="110"/>
                  </a:lnTo>
                  <a:lnTo>
                    <a:pt x="9" y="108"/>
                  </a:lnTo>
                  <a:lnTo>
                    <a:pt x="11" y="107"/>
                  </a:lnTo>
                  <a:lnTo>
                    <a:pt x="11" y="107"/>
                  </a:lnTo>
                  <a:lnTo>
                    <a:pt x="16" y="98"/>
                  </a:lnTo>
                  <a:lnTo>
                    <a:pt x="24" y="87"/>
                  </a:lnTo>
                  <a:lnTo>
                    <a:pt x="32" y="76"/>
                  </a:lnTo>
                  <a:lnTo>
                    <a:pt x="33" y="70"/>
                  </a:lnTo>
                  <a:lnTo>
                    <a:pt x="34" y="67"/>
                  </a:lnTo>
                  <a:lnTo>
                    <a:pt x="34" y="67"/>
                  </a:lnTo>
                  <a:lnTo>
                    <a:pt x="34" y="51"/>
                  </a:lnTo>
                  <a:lnTo>
                    <a:pt x="36" y="36"/>
                  </a:lnTo>
                  <a:lnTo>
                    <a:pt x="38" y="21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0" y="4"/>
                  </a:lnTo>
                  <a:lnTo>
                    <a:pt x="3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59" name="Freeform 671"/>
            <p:cNvSpPr/>
            <p:nvPr/>
          </p:nvSpPr>
          <p:spPr bwMode="auto">
            <a:xfrm>
              <a:off x="6746876" y="2662238"/>
              <a:ext cx="17463" cy="44450"/>
            </a:xfrm>
            <a:custGeom>
              <a:avLst/>
              <a:gdLst/>
              <a:ahLst/>
              <a:cxnLst>
                <a:cxn ang="0">
                  <a:pos x="30" y="4"/>
                </a:cxn>
                <a:cxn ang="0">
                  <a:pos x="30" y="4"/>
                </a:cxn>
                <a:cxn ang="0">
                  <a:pos x="26" y="29"/>
                </a:cxn>
                <a:cxn ang="0">
                  <a:pos x="22" y="55"/>
                </a:cxn>
                <a:cxn ang="0">
                  <a:pos x="18" y="67"/>
                </a:cxn>
                <a:cxn ang="0">
                  <a:pos x="14" y="78"/>
                </a:cxn>
                <a:cxn ang="0">
                  <a:pos x="9" y="90"/>
                </a:cxn>
                <a:cxn ang="0">
                  <a:pos x="1" y="101"/>
                </a:cxn>
                <a:cxn ang="0">
                  <a:pos x="1" y="101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1" y="108"/>
                </a:cxn>
                <a:cxn ang="0">
                  <a:pos x="5" y="110"/>
                </a:cxn>
                <a:cxn ang="0">
                  <a:pos x="8" y="110"/>
                </a:cxn>
                <a:cxn ang="0">
                  <a:pos x="9" y="108"/>
                </a:cxn>
                <a:cxn ang="0">
                  <a:pos x="9" y="108"/>
                </a:cxn>
                <a:cxn ang="0">
                  <a:pos x="18" y="97"/>
                </a:cxn>
                <a:cxn ang="0">
                  <a:pos x="23" y="85"/>
                </a:cxn>
                <a:cxn ang="0">
                  <a:pos x="29" y="73"/>
                </a:cxn>
                <a:cxn ang="0">
                  <a:pos x="31" y="60"/>
                </a:cxn>
                <a:cxn ang="0">
                  <a:pos x="37" y="33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4"/>
                </a:cxn>
                <a:cxn ang="0">
                  <a:pos x="40" y="2"/>
                </a:cxn>
                <a:cxn ang="0">
                  <a:pos x="37" y="0"/>
                </a:cxn>
                <a:cxn ang="0">
                  <a:pos x="33" y="0"/>
                </a:cxn>
                <a:cxn ang="0">
                  <a:pos x="31" y="1"/>
                </a:cxn>
                <a:cxn ang="0">
                  <a:pos x="30" y="4"/>
                </a:cxn>
                <a:cxn ang="0">
                  <a:pos x="30" y="4"/>
                </a:cxn>
              </a:cxnLst>
              <a:rect l="0" t="0" r="r" b="b"/>
              <a:pathLst>
                <a:path w="42" h="110">
                  <a:moveTo>
                    <a:pt x="30" y="4"/>
                  </a:moveTo>
                  <a:lnTo>
                    <a:pt x="30" y="4"/>
                  </a:lnTo>
                  <a:lnTo>
                    <a:pt x="26" y="29"/>
                  </a:lnTo>
                  <a:lnTo>
                    <a:pt x="22" y="55"/>
                  </a:lnTo>
                  <a:lnTo>
                    <a:pt x="18" y="67"/>
                  </a:lnTo>
                  <a:lnTo>
                    <a:pt x="14" y="78"/>
                  </a:lnTo>
                  <a:lnTo>
                    <a:pt x="9" y="9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1" y="108"/>
                  </a:lnTo>
                  <a:lnTo>
                    <a:pt x="5" y="110"/>
                  </a:lnTo>
                  <a:lnTo>
                    <a:pt x="8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18" y="97"/>
                  </a:lnTo>
                  <a:lnTo>
                    <a:pt x="23" y="85"/>
                  </a:lnTo>
                  <a:lnTo>
                    <a:pt x="29" y="73"/>
                  </a:lnTo>
                  <a:lnTo>
                    <a:pt x="31" y="60"/>
                  </a:lnTo>
                  <a:lnTo>
                    <a:pt x="37" y="33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0" y="2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1" y="1"/>
                  </a:lnTo>
                  <a:lnTo>
                    <a:pt x="30" y="4"/>
                  </a:lnTo>
                  <a:lnTo>
                    <a:pt x="3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60" name="Freeform 672"/>
            <p:cNvSpPr/>
            <p:nvPr/>
          </p:nvSpPr>
          <p:spPr bwMode="auto">
            <a:xfrm>
              <a:off x="6796088" y="2668588"/>
              <a:ext cx="15875" cy="34925"/>
            </a:xfrm>
            <a:custGeom>
              <a:avLst/>
              <a:gdLst/>
              <a:ahLst/>
              <a:cxnLst>
                <a:cxn ang="0">
                  <a:pos x="30" y="3"/>
                </a:cxn>
                <a:cxn ang="0">
                  <a:pos x="30" y="3"/>
                </a:cxn>
                <a:cxn ang="0">
                  <a:pos x="18" y="41"/>
                </a:cxn>
                <a:cxn ang="0">
                  <a:pos x="10" y="60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79"/>
                </a:cxn>
                <a:cxn ang="0">
                  <a:pos x="0" y="82"/>
                </a:cxn>
                <a:cxn ang="0">
                  <a:pos x="2" y="85"/>
                </a:cxn>
                <a:cxn ang="0">
                  <a:pos x="6" y="86"/>
                </a:cxn>
                <a:cxn ang="0">
                  <a:pos x="9" y="85"/>
                </a:cxn>
                <a:cxn ang="0">
                  <a:pos x="10" y="83"/>
                </a:cxn>
                <a:cxn ang="0">
                  <a:pos x="10" y="83"/>
                </a:cxn>
                <a:cxn ang="0">
                  <a:pos x="20" y="65"/>
                </a:cxn>
                <a:cxn ang="0">
                  <a:pos x="28" y="45"/>
                </a:cxn>
                <a:cxn ang="0">
                  <a:pos x="41" y="6"/>
                </a:cxn>
                <a:cxn ang="0">
                  <a:pos x="41" y="6"/>
                </a:cxn>
                <a:cxn ang="0">
                  <a:pos x="41" y="3"/>
                </a:cxn>
                <a:cxn ang="0">
                  <a:pos x="40" y="1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1" y="1"/>
                </a:cxn>
                <a:cxn ang="0">
                  <a:pos x="30" y="3"/>
                </a:cxn>
                <a:cxn ang="0">
                  <a:pos x="30" y="3"/>
                </a:cxn>
              </a:cxnLst>
              <a:rect l="0" t="0" r="r" b="b"/>
              <a:pathLst>
                <a:path w="41" h="86">
                  <a:moveTo>
                    <a:pt x="30" y="3"/>
                  </a:moveTo>
                  <a:lnTo>
                    <a:pt x="30" y="3"/>
                  </a:lnTo>
                  <a:lnTo>
                    <a:pt x="18" y="41"/>
                  </a:lnTo>
                  <a:lnTo>
                    <a:pt x="10" y="60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9"/>
                  </a:lnTo>
                  <a:lnTo>
                    <a:pt x="0" y="82"/>
                  </a:lnTo>
                  <a:lnTo>
                    <a:pt x="2" y="85"/>
                  </a:lnTo>
                  <a:lnTo>
                    <a:pt x="6" y="86"/>
                  </a:lnTo>
                  <a:lnTo>
                    <a:pt x="9" y="85"/>
                  </a:lnTo>
                  <a:lnTo>
                    <a:pt x="10" y="83"/>
                  </a:lnTo>
                  <a:lnTo>
                    <a:pt x="10" y="83"/>
                  </a:lnTo>
                  <a:lnTo>
                    <a:pt x="20" y="65"/>
                  </a:lnTo>
                  <a:lnTo>
                    <a:pt x="28" y="45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3"/>
                  </a:lnTo>
                  <a:lnTo>
                    <a:pt x="40" y="1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1" y="1"/>
                  </a:lnTo>
                  <a:lnTo>
                    <a:pt x="30" y="3"/>
                  </a:lnTo>
                  <a:lnTo>
                    <a:pt x="3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61" name="Freeform 673"/>
            <p:cNvSpPr/>
            <p:nvPr/>
          </p:nvSpPr>
          <p:spPr bwMode="auto">
            <a:xfrm>
              <a:off x="6843713" y="2678113"/>
              <a:ext cx="17463" cy="31750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3" y="1"/>
                </a:cxn>
                <a:cxn ang="0">
                  <a:pos x="26" y="9"/>
                </a:cxn>
                <a:cxn ang="0">
                  <a:pos x="21" y="17"/>
                </a:cxn>
                <a:cxn ang="0">
                  <a:pos x="16" y="26"/>
                </a:cxn>
                <a:cxn ang="0">
                  <a:pos x="13" y="35"/>
                </a:cxn>
                <a:cxn ang="0">
                  <a:pos x="7" y="53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4"/>
                </a:cxn>
                <a:cxn ang="0">
                  <a:pos x="0" y="77"/>
                </a:cxn>
                <a:cxn ang="0">
                  <a:pos x="4" y="80"/>
                </a:cxn>
                <a:cxn ang="0">
                  <a:pos x="8" y="78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17" y="57"/>
                </a:cxn>
                <a:cxn ang="0">
                  <a:pos x="22" y="40"/>
                </a:cxn>
                <a:cxn ang="0">
                  <a:pos x="30" y="23"/>
                </a:cxn>
                <a:cxn ang="0">
                  <a:pos x="34" y="17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2" y="8"/>
                </a:cxn>
                <a:cxn ang="0">
                  <a:pos x="42" y="5"/>
                </a:cxn>
                <a:cxn ang="0">
                  <a:pos x="41" y="1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3" y="1"/>
                </a:cxn>
              </a:cxnLst>
              <a:rect l="0" t="0" r="r" b="b"/>
              <a:pathLst>
                <a:path w="42" h="80">
                  <a:moveTo>
                    <a:pt x="33" y="1"/>
                  </a:moveTo>
                  <a:lnTo>
                    <a:pt x="33" y="1"/>
                  </a:lnTo>
                  <a:lnTo>
                    <a:pt x="26" y="9"/>
                  </a:lnTo>
                  <a:lnTo>
                    <a:pt x="21" y="17"/>
                  </a:lnTo>
                  <a:lnTo>
                    <a:pt x="16" y="26"/>
                  </a:lnTo>
                  <a:lnTo>
                    <a:pt x="13" y="35"/>
                  </a:lnTo>
                  <a:lnTo>
                    <a:pt x="7" y="53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4" y="80"/>
                  </a:lnTo>
                  <a:lnTo>
                    <a:pt x="8" y="78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17" y="57"/>
                  </a:lnTo>
                  <a:lnTo>
                    <a:pt x="22" y="40"/>
                  </a:lnTo>
                  <a:lnTo>
                    <a:pt x="30" y="23"/>
                  </a:lnTo>
                  <a:lnTo>
                    <a:pt x="34" y="1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2" y="8"/>
                  </a:lnTo>
                  <a:lnTo>
                    <a:pt x="42" y="5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62" name="Freeform 674"/>
            <p:cNvSpPr/>
            <p:nvPr/>
          </p:nvSpPr>
          <p:spPr bwMode="auto">
            <a:xfrm>
              <a:off x="6904038" y="2671763"/>
              <a:ext cx="14288" cy="28575"/>
            </a:xfrm>
            <a:custGeom>
              <a:avLst/>
              <a:gdLst/>
              <a:ahLst/>
              <a:cxnLst>
                <a:cxn ang="0">
                  <a:pos x="23" y="5"/>
                </a:cxn>
                <a:cxn ang="0">
                  <a:pos x="23" y="5"/>
                </a:cxn>
                <a:cxn ang="0">
                  <a:pos x="22" y="14"/>
                </a:cxn>
                <a:cxn ang="0">
                  <a:pos x="21" y="21"/>
                </a:cxn>
                <a:cxn ang="0">
                  <a:pos x="16" y="35"/>
                </a:cxn>
                <a:cxn ang="0">
                  <a:pos x="9" y="5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1" y="68"/>
                </a:cxn>
                <a:cxn ang="0">
                  <a:pos x="4" y="72"/>
                </a:cxn>
                <a:cxn ang="0">
                  <a:pos x="8" y="72"/>
                </a:cxn>
                <a:cxn ang="0">
                  <a:pos x="9" y="72"/>
                </a:cxn>
                <a:cxn ang="0">
                  <a:pos x="12" y="69"/>
                </a:cxn>
                <a:cxn ang="0">
                  <a:pos x="12" y="69"/>
                </a:cxn>
                <a:cxn ang="0">
                  <a:pos x="20" y="55"/>
                </a:cxn>
                <a:cxn ang="0">
                  <a:pos x="26" y="39"/>
                </a:cxn>
                <a:cxn ang="0">
                  <a:pos x="33" y="24"/>
                </a:cxn>
                <a:cxn ang="0">
                  <a:pos x="34" y="14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4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4"/>
                </a:cxn>
                <a:cxn ang="0">
                  <a:pos x="23" y="5"/>
                </a:cxn>
                <a:cxn ang="0">
                  <a:pos x="23" y="5"/>
                </a:cxn>
              </a:cxnLst>
              <a:rect l="0" t="0" r="r" b="b"/>
              <a:pathLst>
                <a:path w="35" h="72">
                  <a:moveTo>
                    <a:pt x="23" y="5"/>
                  </a:moveTo>
                  <a:lnTo>
                    <a:pt x="23" y="5"/>
                  </a:lnTo>
                  <a:lnTo>
                    <a:pt x="22" y="14"/>
                  </a:lnTo>
                  <a:lnTo>
                    <a:pt x="21" y="21"/>
                  </a:lnTo>
                  <a:lnTo>
                    <a:pt x="16" y="35"/>
                  </a:lnTo>
                  <a:lnTo>
                    <a:pt x="9" y="5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4" y="72"/>
                  </a:lnTo>
                  <a:lnTo>
                    <a:pt x="8" y="72"/>
                  </a:lnTo>
                  <a:lnTo>
                    <a:pt x="9" y="72"/>
                  </a:lnTo>
                  <a:lnTo>
                    <a:pt x="12" y="69"/>
                  </a:lnTo>
                  <a:lnTo>
                    <a:pt x="12" y="69"/>
                  </a:lnTo>
                  <a:lnTo>
                    <a:pt x="20" y="55"/>
                  </a:lnTo>
                  <a:lnTo>
                    <a:pt x="26" y="39"/>
                  </a:lnTo>
                  <a:lnTo>
                    <a:pt x="33" y="24"/>
                  </a:lnTo>
                  <a:lnTo>
                    <a:pt x="34" y="14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4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4"/>
                  </a:lnTo>
                  <a:lnTo>
                    <a:pt x="23" y="5"/>
                  </a:lnTo>
                  <a:lnTo>
                    <a:pt x="23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63" name="Freeform 675"/>
            <p:cNvSpPr/>
            <p:nvPr/>
          </p:nvSpPr>
          <p:spPr bwMode="auto">
            <a:xfrm>
              <a:off x="6946901" y="2665413"/>
              <a:ext cx="12700" cy="31750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22"/>
                </a:cxn>
                <a:cxn ang="0">
                  <a:pos x="19" y="39"/>
                </a:cxn>
                <a:cxn ang="0">
                  <a:pos x="15" y="47"/>
                </a:cxn>
                <a:cxn ang="0">
                  <a:pos x="12" y="55"/>
                </a:cxn>
                <a:cxn ang="0">
                  <a:pos x="7" y="62"/>
                </a:cxn>
                <a:cxn ang="0">
                  <a:pos x="2" y="69"/>
                </a:cxn>
                <a:cxn ang="0">
                  <a:pos x="2" y="69"/>
                </a:cxn>
                <a:cxn ang="0">
                  <a:pos x="0" y="72"/>
                </a:cxn>
                <a:cxn ang="0">
                  <a:pos x="0" y="73"/>
                </a:cxn>
                <a:cxn ang="0">
                  <a:pos x="2" y="77"/>
                </a:cxn>
                <a:cxn ang="0">
                  <a:pos x="5" y="79"/>
                </a:cxn>
                <a:cxn ang="0">
                  <a:pos x="8" y="78"/>
                </a:cxn>
                <a:cxn ang="0">
                  <a:pos x="9" y="77"/>
                </a:cxn>
                <a:cxn ang="0">
                  <a:pos x="9" y="77"/>
                </a:cxn>
                <a:cxn ang="0">
                  <a:pos x="16" y="70"/>
                </a:cxn>
                <a:cxn ang="0">
                  <a:pos x="21" y="61"/>
                </a:cxn>
                <a:cxn ang="0">
                  <a:pos x="25" y="52"/>
                </a:cxn>
                <a:cxn ang="0">
                  <a:pos x="29" y="43"/>
                </a:cxn>
                <a:cxn ang="0">
                  <a:pos x="32" y="34"/>
                </a:cxn>
                <a:cxn ang="0">
                  <a:pos x="33" y="25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79">
                  <a:moveTo>
                    <a:pt x="22" y="5"/>
                  </a:moveTo>
                  <a:lnTo>
                    <a:pt x="22" y="5"/>
                  </a:lnTo>
                  <a:lnTo>
                    <a:pt x="21" y="22"/>
                  </a:lnTo>
                  <a:lnTo>
                    <a:pt x="19" y="39"/>
                  </a:lnTo>
                  <a:lnTo>
                    <a:pt x="15" y="47"/>
                  </a:lnTo>
                  <a:lnTo>
                    <a:pt x="12" y="55"/>
                  </a:lnTo>
                  <a:lnTo>
                    <a:pt x="7" y="62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0" y="72"/>
                  </a:lnTo>
                  <a:lnTo>
                    <a:pt x="0" y="73"/>
                  </a:lnTo>
                  <a:lnTo>
                    <a:pt x="2" y="77"/>
                  </a:lnTo>
                  <a:lnTo>
                    <a:pt x="5" y="79"/>
                  </a:lnTo>
                  <a:lnTo>
                    <a:pt x="8" y="78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6" y="70"/>
                  </a:lnTo>
                  <a:lnTo>
                    <a:pt x="21" y="61"/>
                  </a:lnTo>
                  <a:lnTo>
                    <a:pt x="25" y="52"/>
                  </a:lnTo>
                  <a:lnTo>
                    <a:pt x="29" y="43"/>
                  </a:lnTo>
                  <a:lnTo>
                    <a:pt x="32" y="34"/>
                  </a:lnTo>
                  <a:lnTo>
                    <a:pt x="33" y="25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64" name="Freeform 676"/>
            <p:cNvSpPr/>
            <p:nvPr/>
          </p:nvSpPr>
          <p:spPr bwMode="auto">
            <a:xfrm>
              <a:off x="6818313" y="2525713"/>
              <a:ext cx="15875" cy="31750"/>
            </a:xfrm>
            <a:custGeom>
              <a:avLst/>
              <a:gdLst/>
              <a:ahLst/>
              <a:cxnLst>
                <a:cxn ang="0">
                  <a:pos x="30" y="2"/>
                </a:cxn>
                <a:cxn ang="0">
                  <a:pos x="30" y="2"/>
                </a:cxn>
                <a:cxn ang="0">
                  <a:pos x="25" y="9"/>
                </a:cxn>
                <a:cxn ang="0">
                  <a:pos x="21" y="15"/>
                </a:cxn>
                <a:cxn ang="0">
                  <a:pos x="17" y="23"/>
                </a:cxn>
                <a:cxn ang="0">
                  <a:pos x="15" y="31"/>
                </a:cxn>
                <a:cxn ang="0">
                  <a:pos x="15" y="31"/>
                </a:cxn>
                <a:cxn ang="0">
                  <a:pos x="11" y="44"/>
                </a:cxn>
                <a:cxn ang="0">
                  <a:pos x="6" y="56"/>
                </a:cxn>
                <a:cxn ang="0">
                  <a:pos x="6" y="56"/>
                </a:cxn>
                <a:cxn ang="0">
                  <a:pos x="2" y="65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6" y="79"/>
                </a:cxn>
                <a:cxn ang="0">
                  <a:pos x="10" y="78"/>
                </a:cxn>
                <a:cxn ang="0">
                  <a:pos x="11" y="77"/>
                </a:cxn>
                <a:cxn ang="0">
                  <a:pos x="12" y="74"/>
                </a:cxn>
                <a:cxn ang="0">
                  <a:pos x="12" y="74"/>
                </a:cxn>
                <a:cxn ang="0">
                  <a:pos x="13" y="69"/>
                </a:cxn>
                <a:cxn ang="0">
                  <a:pos x="15" y="64"/>
                </a:cxn>
                <a:cxn ang="0">
                  <a:pos x="20" y="55"/>
                </a:cxn>
                <a:cxn ang="0">
                  <a:pos x="20" y="55"/>
                </a:cxn>
                <a:cxn ang="0">
                  <a:pos x="23" y="45"/>
                </a:cxn>
                <a:cxn ang="0">
                  <a:pos x="24" y="38"/>
                </a:cxn>
                <a:cxn ang="0">
                  <a:pos x="24" y="38"/>
                </a:cxn>
                <a:cxn ang="0">
                  <a:pos x="29" y="23"/>
                </a:cxn>
                <a:cxn ang="0">
                  <a:pos x="33" y="17"/>
                </a:cxn>
                <a:cxn ang="0">
                  <a:pos x="38" y="10"/>
                </a:cxn>
                <a:cxn ang="0">
                  <a:pos x="38" y="10"/>
                </a:cxn>
                <a:cxn ang="0">
                  <a:pos x="40" y="7"/>
                </a:cxn>
                <a:cxn ang="0">
                  <a:pos x="40" y="6"/>
                </a:cxn>
                <a:cxn ang="0">
                  <a:pos x="38" y="2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0" y="2"/>
                </a:cxn>
                <a:cxn ang="0">
                  <a:pos x="30" y="2"/>
                </a:cxn>
              </a:cxnLst>
              <a:rect l="0" t="0" r="r" b="b"/>
              <a:pathLst>
                <a:path w="40" h="79">
                  <a:moveTo>
                    <a:pt x="30" y="2"/>
                  </a:moveTo>
                  <a:lnTo>
                    <a:pt x="30" y="2"/>
                  </a:lnTo>
                  <a:lnTo>
                    <a:pt x="25" y="9"/>
                  </a:lnTo>
                  <a:lnTo>
                    <a:pt x="21" y="15"/>
                  </a:lnTo>
                  <a:lnTo>
                    <a:pt x="17" y="2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1" y="44"/>
                  </a:lnTo>
                  <a:lnTo>
                    <a:pt x="6" y="56"/>
                  </a:lnTo>
                  <a:lnTo>
                    <a:pt x="6" y="56"/>
                  </a:lnTo>
                  <a:lnTo>
                    <a:pt x="2" y="65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10" y="78"/>
                  </a:lnTo>
                  <a:lnTo>
                    <a:pt x="11" y="77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3" y="69"/>
                  </a:lnTo>
                  <a:lnTo>
                    <a:pt x="15" y="64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3" y="45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29" y="23"/>
                  </a:lnTo>
                  <a:lnTo>
                    <a:pt x="33" y="17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40" y="7"/>
                  </a:lnTo>
                  <a:lnTo>
                    <a:pt x="40" y="6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0" y="2"/>
                  </a:lnTo>
                  <a:lnTo>
                    <a:pt x="3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65" name="Freeform 677"/>
            <p:cNvSpPr/>
            <p:nvPr/>
          </p:nvSpPr>
          <p:spPr bwMode="auto">
            <a:xfrm>
              <a:off x="6850063" y="2532063"/>
              <a:ext cx="15875" cy="31750"/>
            </a:xfrm>
            <a:custGeom>
              <a:avLst/>
              <a:gdLst/>
              <a:ahLst/>
              <a:cxnLst>
                <a:cxn ang="0">
                  <a:pos x="30" y="2"/>
                </a:cxn>
                <a:cxn ang="0">
                  <a:pos x="30" y="2"/>
                </a:cxn>
                <a:cxn ang="0">
                  <a:pos x="24" y="10"/>
                </a:cxn>
                <a:cxn ang="0">
                  <a:pos x="19" y="18"/>
                </a:cxn>
                <a:cxn ang="0">
                  <a:pos x="13" y="26"/>
                </a:cxn>
                <a:cxn ang="0">
                  <a:pos x="9" y="35"/>
                </a:cxn>
                <a:cxn ang="0">
                  <a:pos x="5" y="45"/>
                </a:cxn>
                <a:cxn ang="0">
                  <a:pos x="3" y="55"/>
                </a:cxn>
                <a:cxn ang="0">
                  <a:pos x="2" y="64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7"/>
                </a:cxn>
                <a:cxn ang="0">
                  <a:pos x="2" y="78"/>
                </a:cxn>
                <a:cxn ang="0">
                  <a:pos x="5" y="79"/>
                </a:cxn>
                <a:cxn ang="0">
                  <a:pos x="9" y="78"/>
                </a:cxn>
                <a:cxn ang="0">
                  <a:pos x="11" y="77"/>
                </a:cxn>
                <a:cxn ang="0">
                  <a:pos x="12" y="74"/>
                </a:cxn>
                <a:cxn ang="0">
                  <a:pos x="12" y="74"/>
                </a:cxn>
                <a:cxn ang="0">
                  <a:pos x="12" y="65"/>
                </a:cxn>
                <a:cxn ang="0">
                  <a:pos x="13" y="57"/>
                </a:cxn>
                <a:cxn ang="0">
                  <a:pos x="16" y="48"/>
                </a:cxn>
                <a:cxn ang="0">
                  <a:pos x="20" y="40"/>
                </a:cxn>
                <a:cxn ang="0">
                  <a:pos x="24" y="31"/>
                </a:cxn>
                <a:cxn ang="0">
                  <a:pos x="28" y="24"/>
                </a:cxn>
                <a:cxn ang="0">
                  <a:pos x="33" y="17"/>
                </a:cxn>
                <a:cxn ang="0">
                  <a:pos x="38" y="10"/>
                </a:cxn>
                <a:cxn ang="0">
                  <a:pos x="38" y="10"/>
                </a:cxn>
                <a:cxn ang="0">
                  <a:pos x="39" y="7"/>
                </a:cxn>
                <a:cxn ang="0">
                  <a:pos x="41" y="6"/>
                </a:cxn>
                <a:cxn ang="0">
                  <a:pos x="38" y="2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0" y="2"/>
                </a:cxn>
                <a:cxn ang="0">
                  <a:pos x="30" y="2"/>
                </a:cxn>
              </a:cxnLst>
              <a:rect l="0" t="0" r="r" b="b"/>
              <a:pathLst>
                <a:path w="41" h="79">
                  <a:moveTo>
                    <a:pt x="30" y="2"/>
                  </a:moveTo>
                  <a:lnTo>
                    <a:pt x="30" y="2"/>
                  </a:lnTo>
                  <a:lnTo>
                    <a:pt x="24" y="10"/>
                  </a:lnTo>
                  <a:lnTo>
                    <a:pt x="19" y="18"/>
                  </a:lnTo>
                  <a:lnTo>
                    <a:pt x="13" y="26"/>
                  </a:lnTo>
                  <a:lnTo>
                    <a:pt x="9" y="35"/>
                  </a:lnTo>
                  <a:lnTo>
                    <a:pt x="5" y="45"/>
                  </a:lnTo>
                  <a:lnTo>
                    <a:pt x="3" y="55"/>
                  </a:lnTo>
                  <a:lnTo>
                    <a:pt x="2" y="6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2" y="78"/>
                  </a:lnTo>
                  <a:lnTo>
                    <a:pt x="5" y="79"/>
                  </a:lnTo>
                  <a:lnTo>
                    <a:pt x="9" y="78"/>
                  </a:lnTo>
                  <a:lnTo>
                    <a:pt x="11" y="77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2" y="65"/>
                  </a:lnTo>
                  <a:lnTo>
                    <a:pt x="13" y="57"/>
                  </a:lnTo>
                  <a:lnTo>
                    <a:pt x="16" y="48"/>
                  </a:lnTo>
                  <a:lnTo>
                    <a:pt x="20" y="40"/>
                  </a:lnTo>
                  <a:lnTo>
                    <a:pt x="24" y="31"/>
                  </a:lnTo>
                  <a:lnTo>
                    <a:pt x="28" y="24"/>
                  </a:lnTo>
                  <a:lnTo>
                    <a:pt x="33" y="17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9" y="7"/>
                  </a:lnTo>
                  <a:lnTo>
                    <a:pt x="41" y="6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0" y="2"/>
                  </a:lnTo>
                  <a:lnTo>
                    <a:pt x="3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66" name="Freeform 678"/>
            <p:cNvSpPr/>
            <p:nvPr/>
          </p:nvSpPr>
          <p:spPr bwMode="auto">
            <a:xfrm>
              <a:off x="6884988" y="2535238"/>
              <a:ext cx="12700" cy="31750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2" y="4"/>
                </a:cxn>
                <a:cxn ang="0">
                  <a:pos x="20" y="8"/>
                </a:cxn>
                <a:cxn ang="0">
                  <a:pos x="19" y="11"/>
                </a:cxn>
                <a:cxn ang="0">
                  <a:pos x="14" y="17"/>
                </a:cxn>
                <a:cxn ang="0">
                  <a:pos x="14" y="17"/>
                </a:cxn>
                <a:cxn ang="0">
                  <a:pos x="13" y="22"/>
                </a:cxn>
                <a:cxn ang="0">
                  <a:pos x="11" y="26"/>
                </a:cxn>
                <a:cxn ang="0">
                  <a:pos x="11" y="30"/>
                </a:cxn>
                <a:cxn ang="0">
                  <a:pos x="10" y="34"/>
                </a:cxn>
                <a:cxn ang="0">
                  <a:pos x="10" y="34"/>
                </a:cxn>
                <a:cxn ang="0">
                  <a:pos x="5" y="45"/>
                </a:cxn>
                <a:cxn ang="0">
                  <a:pos x="2" y="54"/>
                </a:cxn>
                <a:cxn ang="0">
                  <a:pos x="0" y="64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1" y="79"/>
                </a:cxn>
                <a:cxn ang="0">
                  <a:pos x="5" y="80"/>
                </a:cxn>
                <a:cxn ang="0">
                  <a:pos x="9" y="79"/>
                </a:cxn>
                <a:cxn ang="0">
                  <a:pos x="10" y="76"/>
                </a:cxn>
                <a:cxn ang="0">
                  <a:pos x="10" y="75"/>
                </a:cxn>
                <a:cxn ang="0">
                  <a:pos x="10" y="75"/>
                </a:cxn>
                <a:cxn ang="0">
                  <a:pos x="11" y="64"/>
                </a:cxn>
                <a:cxn ang="0">
                  <a:pos x="14" y="54"/>
                </a:cxn>
                <a:cxn ang="0">
                  <a:pos x="14" y="54"/>
                </a:cxn>
                <a:cxn ang="0">
                  <a:pos x="18" y="45"/>
                </a:cxn>
                <a:cxn ang="0">
                  <a:pos x="22" y="35"/>
                </a:cxn>
                <a:cxn ang="0">
                  <a:pos x="22" y="35"/>
                </a:cxn>
                <a:cxn ang="0">
                  <a:pos x="24" y="26"/>
                </a:cxn>
                <a:cxn ang="0">
                  <a:pos x="26" y="22"/>
                </a:cxn>
                <a:cxn ang="0">
                  <a:pos x="28" y="18"/>
                </a:cxn>
                <a:cxn ang="0">
                  <a:pos x="28" y="18"/>
                </a:cxn>
                <a:cxn ang="0">
                  <a:pos x="31" y="13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2" y="3"/>
                </a:cxn>
                <a:cxn ang="0">
                  <a:pos x="28" y="0"/>
                </a:cxn>
                <a:cxn ang="0">
                  <a:pos x="27" y="0"/>
                </a:cxn>
                <a:cxn ang="0">
                  <a:pos x="24" y="0"/>
                </a:cxn>
                <a:cxn ang="0">
                  <a:pos x="23" y="1"/>
                </a:cxn>
                <a:cxn ang="0">
                  <a:pos x="22" y="4"/>
                </a:cxn>
                <a:cxn ang="0">
                  <a:pos x="22" y="4"/>
                </a:cxn>
              </a:cxnLst>
              <a:rect l="0" t="0" r="r" b="b"/>
              <a:pathLst>
                <a:path w="34" h="80">
                  <a:moveTo>
                    <a:pt x="22" y="4"/>
                  </a:moveTo>
                  <a:lnTo>
                    <a:pt x="22" y="4"/>
                  </a:lnTo>
                  <a:lnTo>
                    <a:pt x="20" y="8"/>
                  </a:lnTo>
                  <a:lnTo>
                    <a:pt x="19" y="11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3" y="22"/>
                  </a:lnTo>
                  <a:lnTo>
                    <a:pt x="11" y="26"/>
                  </a:lnTo>
                  <a:lnTo>
                    <a:pt x="11" y="30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5" y="45"/>
                  </a:lnTo>
                  <a:lnTo>
                    <a:pt x="2" y="54"/>
                  </a:lnTo>
                  <a:lnTo>
                    <a:pt x="0" y="64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5" y="80"/>
                  </a:lnTo>
                  <a:lnTo>
                    <a:pt x="9" y="79"/>
                  </a:lnTo>
                  <a:lnTo>
                    <a:pt x="10" y="76"/>
                  </a:lnTo>
                  <a:lnTo>
                    <a:pt x="10" y="75"/>
                  </a:lnTo>
                  <a:lnTo>
                    <a:pt x="10" y="75"/>
                  </a:lnTo>
                  <a:lnTo>
                    <a:pt x="11" y="64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18" y="45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4" y="26"/>
                  </a:lnTo>
                  <a:lnTo>
                    <a:pt x="26" y="22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31" y="13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2" y="3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3" y="1"/>
                  </a:lnTo>
                  <a:lnTo>
                    <a:pt x="22" y="4"/>
                  </a:lnTo>
                  <a:lnTo>
                    <a:pt x="2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67" name="Freeform 679"/>
            <p:cNvSpPr/>
            <p:nvPr/>
          </p:nvSpPr>
          <p:spPr bwMode="auto">
            <a:xfrm>
              <a:off x="6916738" y="2540000"/>
              <a:ext cx="15875" cy="26988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6" y="9"/>
                </a:cxn>
                <a:cxn ang="0">
                  <a:pos x="23" y="14"/>
                </a:cxn>
                <a:cxn ang="0">
                  <a:pos x="23" y="14"/>
                </a:cxn>
                <a:cxn ang="0">
                  <a:pos x="19" y="21"/>
                </a:cxn>
                <a:cxn ang="0">
                  <a:pos x="16" y="29"/>
                </a:cxn>
                <a:cxn ang="0">
                  <a:pos x="16" y="29"/>
                </a:cxn>
                <a:cxn ang="0">
                  <a:pos x="6" y="44"/>
                </a:cxn>
                <a:cxn ang="0">
                  <a:pos x="2" y="52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2" y="67"/>
                </a:cxn>
                <a:cxn ang="0">
                  <a:pos x="3" y="67"/>
                </a:cxn>
                <a:cxn ang="0">
                  <a:pos x="6" y="68"/>
                </a:cxn>
                <a:cxn ang="0">
                  <a:pos x="9" y="67"/>
                </a:cxn>
                <a:cxn ang="0">
                  <a:pos x="11" y="64"/>
                </a:cxn>
                <a:cxn ang="0">
                  <a:pos x="11" y="63"/>
                </a:cxn>
                <a:cxn ang="0">
                  <a:pos x="11" y="63"/>
                </a:cxn>
                <a:cxn ang="0">
                  <a:pos x="12" y="57"/>
                </a:cxn>
                <a:cxn ang="0">
                  <a:pos x="15" y="52"/>
                </a:cxn>
                <a:cxn ang="0">
                  <a:pos x="20" y="43"/>
                </a:cxn>
                <a:cxn ang="0">
                  <a:pos x="20" y="43"/>
                </a:cxn>
                <a:cxn ang="0">
                  <a:pos x="25" y="37"/>
                </a:cxn>
                <a:cxn ang="0">
                  <a:pos x="26" y="33"/>
                </a:cxn>
                <a:cxn ang="0">
                  <a:pos x="28" y="29"/>
                </a:cxn>
                <a:cxn ang="0">
                  <a:pos x="28" y="29"/>
                </a:cxn>
                <a:cxn ang="0">
                  <a:pos x="30" y="23"/>
                </a:cxn>
                <a:cxn ang="0">
                  <a:pos x="34" y="18"/>
                </a:cxn>
                <a:cxn ang="0">
                  <a:pos x="37" y="13"/>
                </a:cxn>
                <a:cxn ang="0">
                  <a:pos x="40" y="6"/>
                </a:cxn>
                <a:cxn ang="0">
                  <a:pos x="40" y="6"/>
                </a:cxn>
                <a:cxn ang="0">
                  <a:pos x="40" y="4"/>
                </a:cxn>
                <a:cxn ang="0">
                  <a:pos x="38" y="3"/>
                </a:cxn>
                <a:cxn ang="0">
                  <a:pos x="36" y="0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40" h="68">
                  <a:moveTo>
                    <a:pt x="29" y="4"/>
                  </a:moveTo>
                  <a:lnTo>
                    <a:pt x="29" y="4"/>
                  </a:lnTo>
                  <a:lnTo>
                    <a:pt x="26" y="9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19" y="21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6" y="44"/>
                  </a:lnTo>
                  <a:lnTo>
                    <a:pt x="2" y="52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2" y="67"/>
                  </a:lnTo>
                  <a:lnTo>
                    <a:pt x="3" y="67"/>
                  </a:lnTo>
                  <a:lnTo>
                    <a:pt x="6" y="68"/>
                  </a:lnTo>
                  <a:lnTo>
                    <a:pt x="9" y="67"/>
                  </a:lnTo>
                  <a:lnTo>
                    <a:pt x="11" y="64"/>
                  </a:lnTo>
                  <a:lnTo>
                    <a:pt x="11" y="63"/>
                  </a:lnTo>
                  <a:lnTo>
                    <a:pt x="11" y="63"/>
                  </a:lnTo>
                  <a:lnTo>
                    <a:pt x="12" y="57"/>
                  </a:lnTo>
                  <a:lnTo>
                    <a:pt x="15" y="5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5" y="37"/>
                  </a:lnTo>
                  <a:lnTo>
                    <a:pt x="26" y="33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30" y="23"/>
                  </a:lnTo>
                  <a:lnTo>
                    <a:pt x="34" y="18"/>
                  </a:lnTo>
                  <a:lnTo>
                    <a:pt x="37" y="13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4"/>
                  </a:lnTo>
                  <a:lnTo>
                    <a:pt x="38" y="3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68" name="Freeform 680"/>
            <p:cNvSpPr/>
            <p:nvPr/>
          </p:nvSpPr>
          <p:spPr bwMode="auto">
            <a:xfrm>
              <a:off x="6950076" y="2540000"/>
              <a:ext cx="19050" cy="26988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32" y="12"/>
                </a:cxn>
                <a:cxn ang="0">
                  <a:pos x="27" y="18"/>
                </a:cxn>
                <a:cxn ang="0">
                  <a:pos x="15" y="31"/>
                </a:cxn>
                <a:cxn ang="0">
                  <a:pos x="10" y="38"/>
                </a:cxn>
                <a:cxn ang="0">
                  <a:pos x="6" y="46"/>
                </a:cxn>
                <a:cxn ang="0">
                  <a:pos x="2" y="54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2" y="67"/>
                </a:cxn>
                <a:cxn ang="0">
                  <a:pos x="6" y="68"/>
                </a:cxn>
                <a:cxn ang="0">
                  <a:pos x="10" y="67"/>
                </a:cxn>
                <a:cxn ang="0">
                  <a:pos x="11" y="64"/>
                </a:cxn>
                <a:cxn ang="0">
                  <a:pos x="12" y="63"/>
                </a:cxn>
                <a:cxn ang="0">
                  <a:pos x="12" y="63"/>
                </a:cxn>
                <a:cxn ang="0">
                  <a:pos x="13" y="54"/>
                </a:cxn>
                <a:cxn ang="0">
                  <a:pos x="16" y="47"/>
                </a:cxn>
                <a:cxn ang="0">
                  <a:pos x="21" y="40"/>
                </a:cxn>
                <a:cxn ang="0">
                  <a:pos x="27" y="34"/>
                </a:cxn>
                <a:cxn ang="0">
                  <a:pos x="37" y="21"/>
                </a:cxn>
                <a:cxn ang="0">
                  <a:pos x="42" y="14"/>
                </a:cxn>
                <a:cxn ang="0">
                  <a:pos x="46" y="6"/>
                </a:cxn>
                <a:cxn ang="0">
                  <a:pos x="46" y="6"/>
                </a:cxn>
                <a:cxn ang="0">
                  <a:pos x="46" y="4"/>
                </a:cxn>
                <a:cxn ang="0">
                  <a:pos x="46" y="3"/>
                </a:cxn>
                <a:cxn ang="0">
                  <a:pos x="45" y="1"/>
                </a:cxn>
                <a:cxn ang="0">
                  <a:pos x="42" y="0"/>
                </a:cxn>
                <a:cxn ang="0">
                  <a:pos x="38" y="0"/>
                </a:cxn>
                <a:cxn ang="0">
                  <a:pos x="37" y="1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68">
                  <a:moveTo>
                    <a:pt x="34" y="4"/>
                  </a:moveTo>
                  <a:lnTo>
                    <a:pt x="34" y="4"/>
                  </a:lnTo>
                  <a:lnTo>
                    <a:pt x="32" y="12"/>
                  </a:lnTo>
                  <a:lnTo>
                    <a:pt x="27" y="18"/>
                  </a:lnTo>
                  <a:lnTo>
                    <a:pt x="15" y="31"/>
                  </a:lnTo>
                  <a:lnTo>
                    <a:pt x="10" y="38"/>
                  </a:lnTo>
                  <a:lnTo>
                    <a:pt x="6" y="46"/>
                  </a:lnTo>
                  <a:lnTo>
                    <a:pt x="2" y="54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2" y="67"/>
                  </a:lnTo>
                  <a:lnTo>
                    <a:pt x="6" y="68"/>
                  </a:lnTo>
                  <a:lnTo>
                    <a:pt x="10" y="67"/>
                  </a:lnTo>
                  <a:lnTo>
                    <a:pt x="11" y="64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3" y="54"/>
                  </a:lnTo>
                  <a:lnTo>
                    <a:pt x="16" y="47"/>
                  </a:lnTo>
                  <a:lnTo>
                    <a:pt x="21" y="40"/>
                  </a:lnTo>
                  <a:lnTo>
                    <a:pt x="27" y="34"/>
                  </a:lnTo>
                  <a:lnTo>
                    <a:pt x="37" y="21"/>
                  </a:lnTo>
                  <a:lnTo>
                    <a:pt x="42" y="14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6" y="3"/>
                  </a:lnTo>
                  <a:lnTo>
                    <a:pt x="45" y="1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7" y="1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69" name="Freeform 681"/>
            <p:cNvSpPr/>
            <p:nvPr/>
          </p:nvSpPr>
          <p:spPr bwMode="auto">
            <a:xfrm>
              <a:off x="6981826" y="2540000"/>
              <a:ext cx="15875" cy="28575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30" y="1"/>
                </a:cxn>
                <a:cxn ang="0">
                  <a:pos x="20" y="12"/>
                </a:cxn>
                <a:cxn ang="0">
                  <a:pos x="11" y="25"/>
                </a:cxn>
                <a:cxn ang="0">
                  <a:pos x="11" y="25"/>
                </a:cxn>
                <a:cxn ang="0">
                  <a:pos x="8" y="29"/>
                </a:cxn>
                <a:cxn ang="0">
                  <a:pos x="7" y="34"/>
                </a:cxn>
                <a:cxn ang="0">
                  <a:pos x="5" y="44"/>
                </a:cxn>
                <a:cxn ang="0">
                  <a:pos x="4" y="55"/>
                </a:cxn>
                <a:cxn ang="0">
                  <a:pos x="3" y="60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4" y="73"/>
                </a:cxn>
                <a:cxn ang="0">
                  <a:pos x="5" y="73"/>
                </a:cxn>
                <a:cxn ang="0">
                  <a:pos x="8" y="73"/>
                </a:cxn>
                <a:cxn ang="0">
                  <a:pos x="9" y="73"/>
                </a:cxn>
                <a:cxn ang="0">
                  <a:pos x="11" y="71"/>
                </a:cxn>
                <a:cxn ang="0">
                  <a:pos x="11" y="71"/>
                </a:cxn>
                <a:cxn ang="0">
                  <a:pos x="15" y="63"/>
                </a:cxn>
                <a:cxn ang="0">
                  <a:pos x="16" y="55"/>
                </a:cxn>
                <a:cxn ang="0">
                  <a:pos x="17" y="38"/>
                </a:cxn>
                <a:cxn ang="0">
                  <a:pos x="17" y="38"/>
                </a:cxn>
                <a:cxn ang="0">
                  <a:pos x="18" y="34"/>
                </a:cxn>
                <a:cxn ang="0">
                  <a:pos x="20" y="30"/>
                </a:cxn>
                <a:cxn ang="0">
                  <a:pos x="25" y="22"/>
                </a:cxn>
                <a:cxn ang="0">
                  <a:pos x="39" y="9"/>
                </a:cxn>
                <a:cxn ang="0">
                  <a:pos x="39" y="9"/>
                </a:cxn>
                <a:cxn ang="0">
                  <a:pos x="41" y="6"/>
                </a:cxn>
                <a:cxn ang="0">
                  <a:pos x="41" y="5"/>
                </a:cxn>
                <a:cxn ang="0">
                  <a:pos x="38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0" y="1"/>
                </a:cxn>
                <a:cxn ang="0">
                  <a:pos x="30" y="1"/>
                </a:cxn>
              </a:cxnLst>
              <a:rect l="0" t="0" r="r" b="b"/>
              <a:pathLst>
                <a:path w="41" h="73">
                  <a:moveTo>
                    <a:pt x="30" y="1"/>
                  </a:moveTo>
                  <a:lnTo>
                    <a:pt x="30" y="1"/>
                  </a:lnTo>
                  <a:lnTo>
                    <a:pt x="20" y="12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9"/>
                  </a:lnTo>
                  <a:lnTo>
                    <a:pt x="7" y="34"/>
                  </a:lnTo>
                  <a:lnTo>
                    <a:pt x="5" y="44"/>
                  </a:lnTo>
                  <a:lnTo>
                    <a:pt x="4" y="55"/>
                  </a:lnTo>
                  <a:lnTo>
                    <a:pt x="3" y="60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4" y="73"/>
                  </a:lnTo>
                  <a:lnTo>
                    <a:pt x="5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5" y="63"/>
                  </a:lnTo>
                  <a:lnTo>
                    <a:pt x="16" y="55"/>
                  </a:lnTo>
                  <a:lnTo>
                    <a:pt x="17" y="38"/>
                  </a:lnTo>
                  <a:lnTo>
                    <a:pt x="17" y="38"/>
                  </a:lnTo>
                  <a:lnTo>
                    <a:pt x="18" y="34"/>
                  </a:lnTo>
                  <a:lnTo>
                    <a:pt x="20" y="30"/>
                  </a:lnTo>
                  <a:lnTo>
                    <a:pt x="25" y="22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41" y="6"/>
                  </a:lnTo>
                  <a:lnTo>
                    <a:pt x="41" y="5"/>
                  </a:lnTo>
                  <a:lnTo>
                    <a:pt x="38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0" y="1"/>
                  </a:lnTo>
                  <a:lnTo>
                    <a:pt x="3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70" name="Freeform 682"/>
            <p:cNvSpPr/>
            <p:nvPr/>
          </p:nvSpPr>
          <p:spPr bwMode="auto">
            <a:xfrm>
              <a:off x="6567488" y="2098675"/>
              <a:ext cx="26988" cy="33338"/>
            </a:xfrm>
            <a:custGeom>
              <a:avLst/>
              <a:gdLst/>
              <a:ahLst/>
              <a:cxnLst>
                <a:cxn ang="0">
                  <a:pos x="58" y="3"/>
                </a:cxn>
                <a:cxn ang="0">
                  <a:pos x="58" y="3"/>
                </a:cxn>
                <a:cxn ang="0">
                  <a:pos x="42" y="22"/>
                </a:cxn>
                <a:cxn ang="0">
                  <a:pos x="26" y="42"/>
                </a:cxn>
                <a:cxn ang="0">
                  <a:pos x="26" y="42"/>
                </a:cxn>
                <a:cxn ang="0">
                  <a:pos x="20" y="50"/>
                </a:cxn>
                <a:cxn ang="0">
                  <a:pos x="15" y="58"/>
                </a:cxn>
                <a:cxn ang="0">
                  <a:pos x="15" y="58"/>
                </a:cxn>
                <a:cxn ang="0">
                  <a:pos x="11" y="67"/>
                </a:cxn>
                <a:cxn ang="0">
                  <a:pos x="8" y="72"/>
                </a:cxn>
                <a:cxn ang="0">
                  <a:pos x="7" y="73"/>
                </a:cxn>
                <a:cxn ang="0">
                  <a:pos x="4" y="73"/>
                </a:cxn>
                <a:cxn ang="0">
                  <a:pos x="4" y="73"/>
                </a:cxn>
                <a:cxn ang="0">
                  <a:pos x="2" y="75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3" y="84"/>
                </a:cxn>
                <a:cxn ang="0">
                  <a:pos x="4" y="85"/>
                </a:cxn>
                <a:cxn ang="0">
                  <a:pos x="7" y="85"/>
                </a:cxn>
                <a:cxn ang="0">
                  <a:pos x="7" y="85"/>
                </a:cxn>
                <a:cxn ang="0">
                  <a:pos x="12" y="84"/>
                </a:cxn>
                <a:cxn ang="0">
                  <a:pos x="15" y="81"/>
                </a:cxn>
                <a:cxn ang="0">
                  <a:pos x="17" y="78"/>
                </a:cxn>
                <a:cxn ang="0">
                  <a:pos x="20" y="75"/>
                </a:cxn>
                <a:cxn ang="0">
                  <a:pos x="23" y="68"/>
                </a:cxn>
                <a:cxn ang="0">
                  <a:pos x="26" y="60"/>
                </a:cxn>
                <a:cxn ang="0">
                  <a:pos x="26" y="60"/>
                </a:cxn>
                <a:cxn ang="0">
                  <a:pos x="47" y="34"/>
                </a:cxn>
                <a:cxn ang="0">
                  <a:pos x="67" y="8"/>
                </a:cxn>
                <a:cxn ang="0">
                  <a:pos x="67" y="8"/>
                </a:cxn>
                <a:cxn ang="0">
                  <a:pos x="68" y="5"/>
                </a:cxn>
                <a:cxn ang="0">
                  <a:pos x="68" y="4"/>
                </a:cxn>
                <a:cxn ang="0">
                  <a:pos x="67" y="1"/>
                </a:cxn>
                <a:cxn ang="0">
                  <a:pos x="66" y="0"/>
                </a:cxn>
                <a:cxn ang="0">
                  <a:pos x="62" y="0"/>
                </a:cxn>
                <a:cxn ang="0">
                  <a:pos x="59" y="0"/>
                </a:cxn>
                <a:cxn ang="0">
                  <a:pos x="58" y="3"/>
                </a:cxn>
                <a:cxn ang="0">
                  <a:pos x="58" y="3"/>
                </a:cxn>
              </a:cxnLst>
              <a:rect l="0" t="0" r="r" b="b"/>
              <a:pathLst>
                <a:path w="68" h="85">
                  <a:moveTo>
                    <a:pt x="58" y="3"/>
                  </a:moveTo>
                  <a:lnTo>
                    <a:pt x="58" y="3"/>
                  </a:lnTo>
                  <a:lnTo>
                    <a:pt x="42" y="2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0" y="50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1" y="67"/>
                  </a:lnTo>
                  <a:lnTo>
                    <a:pt x="8" y="72"/>
                  </a:lnTo>
                  <a:lnTo>
                    <a:pt x="7" y="73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2" y="75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3" y="84"/>
                  </a:lnTo>
                  <a:lnTo>
                    <a:pt x="4" y="85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12" y="84"/>
                  </a:lnTo>
                  <a:lnTo>
                    <a:pt x="15" y="81"/>
                  </a:lnTo>
                  <a:lnTo>
                    <a:pt x="17" y="78"/>
                  </a:lnTo>
                  <a:lnTo>
                    <a:pt x="20" y="75"/>
                  </a:lnTo>
                  <a:lnTo>
                    <a:pt x="23" y="68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47" y="34"/>
                  </a:lnTo>
                  <a:lnTo>
                    <a:pt x="67" y="8"/>
                  </a:lnTo>
                  <a:lnTo>
                    <a:pt x="67" y="8"/>
                  </a:lnTo>
                  <a:lnTo>
                    <a:pt x="68" y="5"/>
                  </a:lnTo>
                  <a:lnTo>
                    <a:pt x="68" y="4"/>
                  </a:lnTo>
                  <a:lnTo>
                    <a:pt x="67" y="1"/>
                  </a:lnTo>
                  <a:lnTo>
                    <a:pt x="66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8" y="3"/>
                  </a:lnTo>
                  <a:lnTo>
                    <a:pt x="5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71" name="Freeform 683"/>
            <p:cNvSpPr/>
            <p:nvPr/>
          </p:nvSpPr>
          <p:spPr bwMode="auto">
            <a:xfrm>
              <a:off x="6613526" y="2089150"/>
              <a:ext cx="33338" cy="39688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6" y="2"/>
                </a:cxn>
                <a:cxn ang="0">
                  <a:pos x="55" y="24"/>
                </a:cxn>
                <a:cxn ang="0">
                  <a:pos x="34" y="45"/>
                </a:cxn>
                <a:cxn ang="0">
                  <a:pos x="16" y="68"/>
                </a:cxn>
                <a:cxn ang="0">
                  <a:pos x="8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0" y="99"/>
                </a:cxn>
                <a:cxn ang="0">
                  <a:pos x="3" y="102"/>
                </a:cxn>
                <a:cxn ang="0">
                  <a:pos x="7" y="102"/>
                </a:cxn>
                <a:cxn ang="0">
                  <a:pos x="9" y="102"/>
                </a:cxn>
                <a:cxn ang="0">
                  <a:pos x="11" y="100"/>
                </a:cxn>
                <a:cxn ang="0">
                  <a:pos x="11" y="100"/>
                </a:cxn>
                <a:cxn ang="0">
                  <a:pos x="17" y="88"/>
                </a:cxn>
                <a:cxn ang="0">
                  <a:pos x="26" y="75"/>
                </a:cxn>
                <a:cxn ang="0">
                  <a:pos x="43" y="53"/>
                </a:cxn>
                <a:cxn ang="0">
                  <a:pos x="63" y="31"/>
                </a:cxn>
                <a:cxn ang="0">
                  <a:pos x="84" y="10"/>
                </a:cxn>
                <a:cxn ang="0">
                  <a:pos x="84" y="10"/>
                </a:cxn>
                <a:cxn ang="0">
                  <a:pos x="85" y="8"/>
                </a:cxn>
                <a:cxn ang="0">
                  <a:pos x="85" y="6"/>
                </a:cxn>
                <a:cxn ang="0">
                  <a:pos x="84" y="2"/>
                </a:cxn>
                <a:cxn ang="0">
                  <a:pos x="80" y="0"/>
                </a:cxn>
                <a:cxn ang="0">
                  <a:pos x="77" y="0"/>
                </a:cxn>
                <a:cxn ang="0">
                  <a:pos x="76" y="2"/>
                </a:cxn>
                <a:cxn ang="0">
                  <a:pos x="76" y="2"/>
                </a:cxn>
              </a:cxnLst>
              <a:rect l="0" t="0" r="r" b="b"/>
              <a:pathLst>
                <a:path w="85" h="102">
                  <a:moveTo>
                    <a:pt x="76" y="2"/>
                  </a:moveTo>
                  <a:lnTo>
                    <a:pt x="76" y="2"/>
                  </a:lnTo>
                  <a:lnTo>
                    <a:pt x="55" y="24"/>
                  </a:lnTo>
                  <a:lnTo>
                    <a:pt x="34" y="45"/>
                  </a:lnTo>
                  <a:lnTo>
                    <a:pt x="16" y="68"/>
                  </a:lnTo>
                  <a:lnTo>
                    <a:pt x="8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9"/>
                  </a:lnTo>
                  <a:lnTo>
                    <a:pt x="3" y="102"/>
                  </a:lnTo>
                  <a:lnTo>
                    <a:pt x="7" y="102"/>
                  </a:lnTo>
                  <a:lnTo>
                    <a:pt x="9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7" y="88"/>
                  </a:lnTo>
                  <a:lnTo>
                    <a:pt x="26" y="75"/>
                  </a:lnTo>
                  <a:lnTo>
                    <a:pt x="43" y="53"/>
                  </a:lnTo>
                  <a:lnTo>
                    <a:pt x="63" y="31"/>
                  </a:lnTo>
                  <a:lnTo>
                    <a:pt x="84" y="10"/>
                  </a:lnTo>
                  <a:lnTo>
                    <a:pt x="84" y="10"/>
                  </a:lnTo>
                  <a:lnTo>
                    <a:pt x="85" y="8"/>
                  </a:lnTo>
                  <a:lnTo>
                    <a:pt x="85" y="6"/>
                  </a:lnTo>
                  <a:lnTo>
                    <a:pt x="84" y="2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72" name="Freeform 684"/>
            <p:cNvSpPr/>
            <p:nvPr/>
          </p:nvSpPr>
          <p:spPr bwMode="auto">
            <a:xfrm>
              <a:off x="6653213" y="2073275"/>
              <a:ext cx="52388" cy="55563"/>
            </a:xfrm>
            <a:custGeom>
              <a:avLst/>
              <a:gdLst/>
              <a:ahLst/>
              <a:cxnLst>
                <a:cxn ang="0">
                  <a:pos x="122" y="3"/>
                </a:cxn>
                <a:cxn ang="0">
                  <a:pos x="122" y="3"/>
                </a:cxn>
                <a:cxn ang="0">
                  <a:pos x="114" y="12"/>
                </a:cxn>
                <a:cxn ang="0">
                  <a:pos x="105" y="21"/>
                </a:cxn>
                <a:cxn ang="0">
                  <a:pos x="96" y="28"/>
                </a:cxn>
                <a:cxn ang="0">
                  <a:pos x="86" y="37"/>
                </a:cxn>
                <a:cxn ang="0">
                  <a:pos x="86" y="37"/>
                </a:cxn>
                <a:cxn ang="0">
                  <a:pos x="59" y="64"/>
                </a:cxn>
                <a:cxn ang="0">
                  <a:pos x="59" y="64"/>
                </a:cxn>
                <a:cxn ang="0">
                  <a:pos x="43" y="80"/>
                </a:cxn>
                <a:cxn ang="0">
                  <a:pos x="28" y="97"/>
                </a:cxn>
                <a:cxn ang="0">
                  <a:pos x="15" y="115"/>
                </a:cxn>
                <a:cxn ang="0">
                  <a:pos x="1" y="134"/>
                </a:cxn>
                <a:cxn ang="0">
                  <a:pos x="1" y="134"/>
                </a:cxn>
                <a:cxn ang="0">
                  <a:pos x="0" y="136"/>
                </a:cxn>
                <a:cxn ang="0">
                  <a:pos x="0" y="138"/>
                </a:cxn>
                <a:cxn ang="0">
                  <a:pos x="3" y="141"/>
                </a:cxn>
                <a:cxn ang="0">
                  <a:pos x="8" y="141"/>
                </a:cxn>
                <a:cxn ang="0">
                  <a:pos x="9" y="141"/>
                </a:cxn>
                <a:cxn ang="0">
                  <a:pos x="12" y="139"/>
                </a:cxn>
                <a:cxn ang="0">
                  <a:pos x="12" y="139"/>
                </a:cxn>
                <a:cxn ang="0">
                  <a:pos x="25" y="119"/>
                </a:cxn>
                <a:cxn ang="0">
                  <a:pos x="41" y="101"/>
                </a:cxn>
                <a:cxn ang="0">
                  <a:pos x="56" y="84"/>
                </a:cxn>
                <a:cxn ang="0">
                  <a:pos x="73" y="66"/>
                </a:cxn>
                <a:cxn ang="0">
                  <a:pos x="73" y="66"/>
                </a:cxn>
                <a:cxn ang="0">
                  <a:pos x="88" y="53"/>
                </a:cxn>
                <a:cxn ang="0">
                  <a:pos x="103" y="38"/>
                </a:cxn>
                <a:cxn ang="0">
                  <a:pos x="119" y="24"/>
                </a:cxn>
                <a:cxn ang="0">
                  <a:pos x="126" y="16"/>
                </a:cxn>
                <a:cxn ang="0">
                  <a:pos x="131" y="8"/>
                </a:cxn>
                <a:cxn ang="0">
                  <a:pos x="131" y="8"/>
                </a:cxn>
                <a:cxn ang="0">
                  <a:pos x="132" y="5"/>
                </a:cxn>
                <a:cxn ang="0">
                  <a:pos x="132" y="4"/>
                </a:cxn>
                <a:cxn ang="0">
                  <a:pos x="130" y="0"/>
                </a:cxn>
                <a:cxn ang="0">
                  <a:pos x="124" y="0"/>
                </a:cxn>
                <a:cxn ang="0">
                  <a:pos x="123" y="0"/>
                </a:cxn>
                <a:cxn ang="0">
                  <a:pos x="122" y="3"/>
                </a:cxn>
                <a:cxn ang="0">
                  <a:pos x="122" y="3"/>
                </a:cxn>
              </a:cxnLst>
              <a:rect l="0" t="0" r="r" b="b"/>
              <a:pathLst>
                <a:path w="132" h="141">
                  <a:moveTo>
                    <a:pt x="122" y="3"/>
                  </a:moveTo>
                  <a:lnTo>
                    <a:pt x="122" y="3"/>
                  </a:lnTo>
                  <a:lnTo>
                    <a:pt x="114" y="12"/>
                  </a:lnTo>
                  <a:lnTo>
                    <a:pt x="105" y="21"/>
                  </a:lnTo>
                  <a:lnTo>
                    <a:pt x="96" y="28"/>
                  </a:lnTo>
                  <a:lnTo>
                    <a:pt x="86" y="37"/>
                  </a:lnTo>
                  <a:lnTo>
                    <a:pt x="86" y="37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43" y="80"/>
                  </a:lnTo>
                  <a:lnTo>
                    <a:pt x="28" y="97"/>
                  </a:lnTo>
                  <a:lnTo>
                    <a:pt x="15" y="115"/>
                  </a:lnTo>
                  <a:lnTo>
                    <a:pt x="1" y="134"/>
                  </a:lnTo>
                  <a:lnTo>
                    <a:pt x="1" y="134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3" y="141"/>
                  </a:lnTo>
                  <a:lnTo>
                    <a:pt x="8" y="141"/>
                  </a:lnTo>
                  <a:lnTo>
                    <a:pt x="9" y="141"/>
                  </a:lnTo>
                  <a:lnTo>
                    <a:pt x="12" y="139"/>
                  </a:lnTo>
                  <a:lnTo>
                    <a:pt x="12" y="139"/>
                  </a:lnTo>
                  <a:lnTo>
                    <a:pt x="25" y="119"/>
                  </a:lnTo>
                  <a:lnTo>
                    <a:pt x="41" y="101"/>
                  </a:lnTo>
                  <a:lnTo>
                    <a:pt x="56" y="84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88" y="53"/>
                  </a:lnTo>
                  <a:lnTo>
                    <a:pt x="103" y="38"/>
                  </a:lnTo>
                  <a:lnTo>
                    <a:pt x="119" y="24"/>
                  </a:lnTo>
                  <a:lnTo>
                    <a:pt x="126" y="16"/>
                  </a:lnTo>
                  <a:lnTo>
                    <a:pt x="131" y="8"/>
                  </a:lnTo>
                  <a:lnTo>
                    <a:pt x="131" y="8"/>
                  </a:lnTo>
                  <a:lnTo>
                    <a:pt x="132" y="5"/>
                  </a:lnTo>
                  <a:lnTo>
                    <a:pt x="132" y="4"/>
                  </a:lnTo>
                  <a:lnTo>
                    <a:pt x="130" y="0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122" y="3"/>
                  </a:lnTo>
                  <a:lnTo>
                    <a:pt x="12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73" name="Freeform 685"/>
            <p:cNvSpPr/>
            <p:nvPr/>
          </p:nvSpPr>
          <p:spPr bwMode="auto">
            <a:xfrm>
              <a:off x="6716713" y="2054225"/>
              <a:ext cx="47625" cy="66675"/>
            </a:xfrm>
            <a:custGeom>
              <a:avLst/>
              <a:gdLst/>
              <a:ahLst/>
              <a:cxnLst>
                <a:cxn ang="0">
                  <a:pos x="109" y="6"/>
                </a:cxn>
                <a:cxn ang="0">
                  <a:pos x="109" y="6"/>
                </a:cxn>
                <a:cxn ang="0">
                  <a:pos x="106" y="17"/>
                </a:cxn>
                <a:cxn ang="0">
                  <a:pos x="102" y="29"/>
                </a:cxn>
                <a:cxn ang="0">
                  <a:pos x="97" y="40"/>
                </a:cxn>
                <a:cxn ang="0">
                  <a:pos x="90" y="50"/>
                </a:cxn>
                <a:cxn ang="0">
                  <a:pos x="75" y="71"/>
                </a:cxn>
                <a:cxn ang="0">
                  <a:pos x="60" y="91"/>
                </a:cxn>
                <a:cxn ang="0">
                  <a:pos x="60" y="91"/>
                </a:cxn>
                <a:cxn ang="0">
                  <a:pos x="47" y="108"/>
                </a:cxn>
                <a:cxn ang="0">
                  <a:pos x="31" y="125"/>
                </a:cxn>
                <a:cxn ang="0">
                  <a:pos x="1" y="156"/>
                </a:cxn>
                <a:cxn ang="0">
                  <a:pos x="1" y="156"/>
                </a:cxn>
                <a:cxn ang="0">
                  <a:pos x="0" y="157"/>
                </a:cxn>
                <a:cxn ang="0">
                  <a:pos x="0" y="160"/>
                </a:cxn>
                <a:cxn ang="0">
                  <a:pos x="1" y="164"/>
                </a:cxn>
                <a:cxn ang="0">
                  <a:pos x="5" y="165"/>
                </a:cxn>
                <a:cxn ang="0">
                  <a:pos x="7" y="165"/>
                </a:cxn>
                <a:cxn ang="0">
                  <a:pos x="9" y="164"/>
                </a:cxn>
                <a:cxn ang="0">
                  <a:pos x="9" y="164"/>
                </a:cxn>
                <a:cxn ang="0">
                  <a:pos x="26" y="146"/>
                </a:cxn>
                <a:cxn ang="0">
                  <a:pos x="43" y="127"/>
                </a:cxn>
                <a:cxn ang="0">
                  <a:pos x="59" y="109"/>
                </a:cxn>
                <a:cxn ang="0">
                  <a:pos x="75" y="89"/>
                </a:cxn>
                <a:cxn ang="0">
                  <a:pos x="75" y="89"/>
                </a:cxn>
                <a:cxn ang="0">
                  <a:pos x="89" y="70"/>
                </a:cxn>
                <a:cxn ang="0">
                  <a:pos x="103" y="50"/>
                </a:cxn>
                <a:cxn ang="0">
                  <a:pos x="109" y="40"/>
                </a:cxn>
                <a:cxn ang="0">
                  <a:pos x="114" y="29"/>
                </a:cxn>
                <a:cxn ang="0">
                  <a:pos x="118" y="17"/>
                </a:cxn>
                <a:cxn ang="0">
                  <a:pos x="119" y="6"/>
                </a:cxn>
                <a:cxn ang="0">
                  <a:pos x="119" y="6"/>
                </a:cxn>
                <a:cxn ang="0">
                  <a:pos x="119" y="3"/>
                </a:cxn>
                <a:cxn ang="0">
                  <a:pos x="118" y="2"/>
                </a:cxn>
                <a:cxn ang="0">
                  <a:pos x="116" y="0"/>
                </a:cxn>
                <a:cxn ang="0">
                  <a:pos x="114" y="0"/>
                </a:cxn>
                <a:cxn ang="0">
                  <a:pos x="110" y="2"/>
                </a:cxn>
                <a:cxn ang="0">
                  <a:pos x="109" y="3"/>
                </a:cxn>
                <a:cxn ang="0">
                  <a:pos x="109" y="6"/>
                </a:cxn>
                <a:cxn ang="0">
                  <a:pos x="109" y="6"/>
                </a:cxn>
              </a:cxnLst>
              <a:rect l="0" t="0" r="r" b="b"/>
              <a:pathLst>
                <a:path w="119" h="165">
                  <a:moveTo>
                    <a:pt x="109" y="6"/>
                  </a:moveTo>
                  <a:lnTo>
                    <a:pt x="109" y="6"/>
                  </a:lnTo>
                  <a:lnTo>
                    <a:pt x="106" y="17"/>
                  </a:lnTo>
                  <a:lnTo>
                    <a:pt x="102" y="29"/>
                  </a:lnTo>
                  <a:lnTo>
                    <a:pt x="97" y="40"/>
                  </a:lnTo>
                  <a:lnTo>
                    <a:pt x="90" y="50"/>
                  </a:lnTo>
                  <a:lnTo>
                    <a:pt x="75" y="7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47" y="108"/>
                  </a:lnTo>
                  <a:lnTo>
                    <a:pt x="31" y="125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1" y="164"/>
                  </a:lnTo>
                  <a:lnTo>
                    <a:pt x="5" y="165"/>
                  </a:lnTo>
                  <a:lnTo>
                    <a:pt x="7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26" y="146"/>
                  </a:lnTo>
                  <a:lnTo>
                    <a:pt x="43" y="127"/>
                  </a:lnTo>
                  <a:lnTo>
                    <a:pt x="59" y="109"/>
                  </a:lnTo>
                  <a:lnTo>
                    <a:pt x="75" y="89"/>
                  </a:lnTo>
                  <a:lnTo>
                    <a:pt x="75" y="89"/>
                  </a:lnTo>
                  <a:lnTo>
                    <a:pt x="89" y="70"/>
                  </a:lnTo>
                  <a:lnTo>
                    <a:pt x="103" y="50"/>
                  </a:lnTo>
                  <a:lnTo>
                    <a:pt x="109" y="40"/>
                  </a:lnTo>
                  <a:lnTo>
                    <a:pt x="114" y="29"/>
                  </a:lnTo>
                  <a:lnTo>
                    <a:pt x="118" y="17"/>
                  </a:lnTo>
                  <a:lnTo>
                    <a:pt x="119" y="6"/>
                  </a:lnTo>
                  <a:lnTo>
                    <a:pt x="119" y="6"/>
                  </a:lnTo>
                  <a:lnTo>
                    <a:pt x="119" y="3"/>
                  </a:lnTo>
                  <a:lnTo>
                    <a:pt x="118" y="2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0" y="2"/>
                  </a:lnTo>
                  <a:lnTo>
                    <a:pt x="109" y="3"/>
                  </a:lnTo>
                  <a:lnTo>
                    <a:pt x="109" y="6"/>
                  </a:lnTo>
                  <a:lnTo>
                    <a:pt x="109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74" name="Freeform 686"/>
            <p:cNvSpPr/>
            <p:nvPr/>
          </p:nvSpPr>
          <p:spPr bwMode="auto">
            <a:xfrm>
              <a:off x="6750051" y="2052638"/>
              <a:ext cx="52388" cy="80963"/>
            </a:xfrm>
            <a:custGeom>
              <a:avLst/>
              <a:gdLst/>
              <a:ahLst/>
              <a:cxnLst>
                <a:cxn ang="0">
                  <a:pos x="124" y="1"/>
                </a:cxn>
                <a:cxn ang="0">
                  <a:pos x="124" y="1"/>
                </a:cxn>
                <a:cxn ang="0">
                  <a:pos x="121" y="0"/>
                </a:cxn>
                <a:cxn ang="0">
                  <a:pos x="119" y="0"/>
                </a:cxn>
                <a:cxn ang="0">
                  <a:pos x="116" y="3"/>
                </a:cxn>
                <a:cxn ang="0">
                  <a:pos x="115" y="6"/>
                </a:cxn>
                <a:cxn ang="0">
                  <a:pos x="116" y="9"/>
                </a:cxn>
                <a:cxn ang="0">
                  <a:pos x="119" y="10"/>
                </a:cxn>
                <a:cxn ang="0">
                  <a:pos x="119" y="10"/>
                </a:cxn>
                <a:cxn ang="0">
                  <a:pos x="120" y="13"/>
                </a:cxn>
                <a:cxn ang="0">
                  <a:pos x="120" y="16"/>
                </a:cxn>
                <a:cxn ang="0">
                  <a:pos x="117" y="26"/>
                </a:cxn>
                <a:cxn ang="0">
                  <a:pos x="112" y="39"/>
                </a:cxn>
                <a:cxn ang="0">
                  <a:pos x="106" y="54"/>
                </a:cxn>
                <a:cxn ang="0">
                  <a:pos x="89" y="82"/>
                </a:cxn>
                <a:cxn ang="0">
                  <a:pos x="78" y="99"/>
                </a:cxn>
                <a:cxn ang="0">
                  <a:pos x="78" y="99"/>
                </a:cxn>
                <a:cxn ang="0">
                  <a:pos x="52" y="136"/>
                </a:cxn>
                <a:cxn ang="0">
                  <a:pos x="38" y="153"/>
                </a:cxn>
                <a:cxn ang="0">
                  <a:pos x="23" y="170"/>
                </a:cxn>
                <a:cxn ang="0">
                  <a:pos x="23" y="170"/>
                </a:cxn>
                <a:cxn ang="0">
                  <a:pos x="10" y="183"/>
                </a:cxn>
                <a:cxn ang="0">
                  <a:pos x="5" y="190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200"/>
                </a:cxn>
                <a:cxn ang="0">
                  <a:pos x="2" y="203"/>
                </a:cxn>
                <a:cxn ang="0">
                  <a:pos x="2" y="203"/>
                </a:cxn>
                <a:cxn ang="0">
                  <a:pos x="2" y="204"/>
                </a:cxn>
                <a:cxn ang="0">
                  <a:pos x="2" y="204"/>
                </a:cxn>
                <a:cxn ang="0">
                  <a:pos x="5" y="205"/>
                </a:cxn>
                <a:cxn ang="0">
                  <a:pos x="8" y="205"/>
                </a:cxn>
                <a:cxn ang="0">
                  <a:pos x="12" y="204"/>
                </a:cxn>
                <a:cxn ang="0">
                  <a:pos x="13" y="201"/>
                </a:cxn>
                <a:cxn ang="0">
                  <a:pos x="13" y="200"/>
                </a:cxn>
                <a:cxn ang="0">
                  <a:pos x="13" y="197"/>
                </a:cxn>
                <a:cxn ang="0">
                  <a:pos x="12" y="196"/>
                </a:cxn>
                <a:cxn ang="0">
                  <a:pos x="12" y="196"/>
                </a:cxn>
                <a:cxn ang="0">
                  <a:pos x="13" y="196"/>
                </a:cxn>
                <a:cxn ang="0">
                  <a:pos x="17" y="193"/>
                </a:cxn>
                <a:cxn ang="0">
                  <a:pos x="29" y="182"/>
                </a:cxn>
                <a:cxn ang="0">
                  <a:pos x="43" y="165"/>
                </a:cxn>
                <a:cxn ang="0">
                  <a:pos x="59" y="144"/>
                </a:cxn>
                <a:cxn ang="0">
                  <a:pos x="90" y="102"/>
                </a:cxn>
                <a:cxn ang="0">
                  <a:pos x="106" y="77"/>
                </a:cxn>
                <a:cxn ang="0">
                  <a:pos x="106" y="77"/>
                </a:cxn>
                <a:cxn ang="0">
                  <a:pos x="115" y="60"/>
                </a:cxn>
                <a:cxn ang="0">
                  <a:pos x="120" y="50"/>
                </a:cxn>
                <a:cxn ang="0">
                  <a:pos x="125" y="38"/>
                </a:cxn>
                <a:cxn ang="0">
                  <a:pos x="129" y="27"/>
                </a:cxn>
                <a:cxn ang="0">
                  <a:pos x="132" y="16"/>
                </a:cxn>
                <a:cxn ang="0">
                  <a:pos x="131" y="12"/>
                </a:cxn>
                <a:cxn ang="0">
                  <a:pos x="129" y="8"/>
                </a:cxn>
                <a:cxn ang="0">
                  <a:pos x="128" y="4"/>
                </a:cxn>
                <a:cxn ang="0">
                  <a:pos x="124" y="1"/>
                </a:cxn>
                <a:cxn ang="0">
                  <a:pos x="124" y="1"/>
                </a:cxn>
              </a:cxnLst>
              <a:rect l="0" t="0" r="r" b="b"/>
              <a:pathLst>
                <a:path w="132" h="205">
                  <a:moveTo>
                    <a:pt x="124" y="1"/>
                  </a:moveTo>
                  <a:lnTo>
                    <a:pt x="124" y="1"/>
                  </a:lnTo>
                  <a:lnTo>
                    <a:pt x="121" y="0"/>
                  </a:lnTo>
                  <a:lnTo>
                    <a:pt x="119" y="0"/>
                  </a:lnTo>
                  <a:lnTo>
                    <a:pt x="116" y="3"/>
                  </a:lnTo>
                  <a:lnTo>
                    <a:pt x="115" y="6"/>
                  </a:lnTo>
                  <a:lnTo>
                    <a:pt x="116" y="9"/>
                  </a:lnTo>
                  <a:lnTo>
                    <a:pt x="119" y="10"/>
                  </a:lnTo>
                  <a:lnTo>
                    <a:pt x="119" y="10"/>
                  </a:lnTo>
                  <a:lnTo>
                    <a:pt x="120" y="13"/>
                  </a:lnTo>
                  <a:lnTo>
                    <a:pt x="120" y="16"/>
                  </a:lnTo>
                  <a:lnTo>
                    <a:pt x="117" y="26"/>
                  </a:lnTo>
                  <a:lnTo>
                    <a:pt x="112" y="39"/>
                  </a:lnTo>
                  <a:lnTo>
                    <a:pt x="106" y="54"/>
                  </a:lnTo>
                  <a:lnTo>
                    <a:pt x="89" y="82"/>
                  </a:lnTo>
                  <a:lnTo>
                    <a:pt x="78" y="99"/>
                  </a:lnTo>
                  <a:lnTo>
                    <a:pt x="78" y="99"/>
                  </a:lnTo>
                  <a:lnTo>
                    <a:pt x="52" y="136"/>
                  </a:lnTo>
                  <a:lnTo>
                    <a:pt x="38" y="153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10" y="183"/>
                  </a:lnTo>
                  <a:lnTo>
                    <a:pt x="5" y="190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200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4"/>
                  </a:lnTo>
                  <a:lnTo>
                    <a:pt x="2" y="204"/>
                  </a:lnTo>
                  <a:lnTo>
                    <a:pt x="5" y="205"/>
                  </a:lnTo>
                  <a:lnTo>
                    <a:pt x="8" y="205"/>
                  </a:lnTo>
                  <a:lnTo>
                    <a:pt x="12" y="204"/>
                  </a:lnTo>
                  <a:lnTo>
                    <a:pt x="13" y="201"/>
                  </a:lnTo>
                  <a:lnTo>
                    <a:pt x="13" y="200"/>
                  </a:lnTo>
                  <a:lnTo>
                    <a:pt x="13" y="197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3" y="196"/>
                  </a:lnTo>
                  <a:lnTo>
                    <a:pt x="17" y="193"/>
                  </a:lnTo>
                  <a:lnTo>
                    <a:pt x="29" y="182"/>
                  </a:lnTo>
                  <a:lnTo>
                    <a:pt x="43" y="165"/>
                  </a:lnTo>
                  <a:lnTo>
                    <a:pt x="59" y="144"/>
                  </a:lnTo>
                  <a:lnTo>
                    <a:pt x="90" y="102"/>
                  </a:lnTo>
                  <a:lnTo>
                    <a:pt x="106" y="77"/>
                  </a:lnTo>
                  <a:lnTo>
                    <a:pt x="106" y="77"/>
                  </a:lnTo>
                  <a:lnTo>
                    <a:pt x="115" y="60"/>
                  </a:lnTo>
                  <a:lnTo>
                    <a:pt x="120" y="50"/>
                  </a:lnTo>
                  <a:lnTo>
                    <a:pt x="125" y="38"/>
                  </a:lnTo>
                  <a:lnTo>
                    <a:pt x="129" y="27"/>
                  </a:lnTo>
                  <a:lnTo>
                    <a:pt x="132" y="16"/>
                  </a:lnTo>
                  <a:lnTo>
                    <a:pt x="131" y="12"/>
                  </a:lnTo>
                  <a:lnTo>
                    <a:pt x="129" y="8"/>
                  </a:lnTo>
                  <a:lnTo>
                    <a:pt x="128" y="4"/>
                  </a:lnTo>
                  <a:lnTo>
                    <a:pt x="124" y="1"/>
                  </a:lnTo>
                  <a:lnTo>
                    <a:pt x="12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75" name="Freeform 687"/>
            <p:cNvSpPr/>
            <p:nvPr/>
          </p:nvSpPr>
          <p:spPr bwMode="auto">
            <a:xfrm>
              <a:off x="6800851" y="2038350"/>
              <a:ext cx="52388" cy="95250"/>
            </a:xfrm>
            <a:custGeom>
              <a:avLst/>
              <a:gdLst/>
              <a:ahLst/>
              <a:cxnLst>
                <a:cxn ang="0">
                  <a:pos x="120" y="5"/>
                </a:cxn>
                <a:cxn ang="0">
                  <a:pos x="120" y="5"/>
                </a:cxn>
                <a:cxn ang="0">
                  <a:pos x="117" y="22"/>
                </a:cxn>
                <a:cxn ang="0">
                  <a:pos x="115" y="38"/>
                </a:cxn>
                <a:cxn ang="0">
                  <a:pos x="110" y="54"/>
                </a:cxn>
                <a:cxn ang="0">
                  <a:pos x="103" y="69"/>
                </a:cxn>
                <a:cxn ang="0">
                  <a:pos x="95" y="84"/>
                </a:cxn>
                <a:cxn ang="0">
                  <a:pos x="87" y="98"/>
                </a:cxn>
                <a:cxn ang="0">
                  <a:pos x="72" y="127"/>
                </a:cxn>
                <a:cxn ang="0">
                  <a:pos x="72" y="127"/>
                </a:cxn>
                <a:cxn ang="0">
                  <a:pos x="53" y="153"/>
                </a:cxn>
                <a:cxn ang="0">
                  <a:pos x="36" y="179"/>
                </a:cxn>
                <a:cxn ang="0">
                  <a:pos x="18" y="205"/>
                </a:cxn>
                <a:cxn ang="0">
                  <a:pos x="1" y="231"/>
                </a:cxn>
                <a:cxn ang="0">
                  <a:pos x="1" y="231"/>
                </a:cxn>
                <a:cxn ang="0">
                  <a:pos x="0" y="233"/>
                </a:cxn>
                <a:cxn ang="0">
                  <a:pos x="0" y="235"/>
                </a:cxn>
                <a:cxn ang="0">
                  <a:pos x="2" y="238"/>
                </a:cxn>
                <a:cxn ang="0">
                  <a:pos x="6" y="239"/>
                </a:cxn>
                <a:cxn ang="0">
                  <a:pos x="9" y="238"/>
                </a:cxn>
                <a:cxn ang="0">
                  <a:pos x="10" y="237"/>
                </a:cxn>
                <a:cxn ang="0">
                  <a:pos x="10" y="237"/>
                </a:cxn>
                <a:cxn ang="0">
                  <a:pos x="28" y="210"/>
                </a:cxn>
                <a:cxn ang="0">
                  <a:pos x="47" y="183"/>
                </a:cxn>
                <a:cxn ang="0">
                  <a:pos x="66" y="156"/>
                </a:cxn>
                <a:cxn ang="0">
                  <a:pos x="86" y="128"/>
                </a:cxn>
                <a:cxn ang="0">
                  <a:pos x="103" y="98"/>
                </a:cxn>
                <a:cxn ang="0">
                  <a:pos x="111" y="84"/>
                </a:cxn>
                <a:cxn ang="0">
                  <a:pos x="117" y="68"/>
                </a:cxn>
                <a:cxn ang="0">
                  <a:pos x="123" y="54"/>
                </a:cxn>
                <a:cxn ang="0">
                  <a:pos x="127" y="38"/>
                </a:cxn>
                <a:cxn ang="0">
                  <a:pos x="129" y="22"/>
                </a:cxn>
                <a:cxn ang="0">
                  <a:pos x="130" y="5"/>
                </a:cxn>
                <a:cxn ang="0">
                  <a:pos x="130" y="5"/>
                </a:cxn>
                <a:cxn ang="0">
                  <a:pos x="130" y="3"/>
                </a:cxn>
                <a:cxn ang="0">
                  <a:pos x="129" y="1"/>
                </a:cxn>
                <a:cxn ang="0">
                  <a:pos x="125" y="0"/>
                </a:cxn>
                <a:cxn ang="0">
                  <a:pos x="121" y="1"/>
                </a:cxn>
                <a:cxn ang="0">
                  <a:pos x="120" y="3"/>
                </a:cxn>
                <a:cxn ang="0">
                  <a:pos x="120" y="5"/>
                </a:cxn>
                <a:cxn ang="0">
                  <a:pos x="120" y="5"/>
                </a:cxn>
              </a:cxnLst>
              <a:rect l="0" t="0" r="r" b="b"/>
              <a:pathLst>
                <a:path w="130" h="239">
                  <a:moveTo>
                    <a:pt x="120" y="5"/>
                  </a:moveTo>
                  <a:lnTo>
                    <a:pt x="120" y="5"/>
                  </a:lnTo>
                  <a:lnTo>
                    <a:pt x="117" y="22"/>
                  </a:lnTo>
                  <a:lnTo>
                    <a:pt x="115" y="38"/>
                  </a:lnTo>
                  <a:lnTo>
                    <a:pt x="110" y="54"/>
                  </a:lnTo>
                  <a:lnTo>
                    <a:pt x="103" y="69"/>
                  </a:lnTo>
                  <a:lnTo>
                    <a:pt x="95" y="84"/>
                  </a:lnTo>
                  <a:lnTo>
                    <a:pt x="87" y="98"/>
                  </a:lnTo>
                  <a:lnTo>
                    <a:pt x="72" y="127"/>
                  </a:lnTo>
                  <a:lnTo>
                    <a:pt x="72" y="127"/>
                  </a:lnTo>
                  <a:lnTo>
                    <a:pt x="53" y="153"/>
                  </a:lnTo>
                  <a:lnTo>
                    <a:pt x="36" y="179"/>
                  </a:lnTo>
                  <a:lnTo>
                    <a:pt x="18" y="205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2" y="238"/>
                  </a:lnTo>
                  <a:lnTo>
                    <a:pt x="6" y="239"/>
                  </a:lnTo>
                  <a:lnTo>
                    <a:pt x="9" y="238"/>
                  </a:lnTo>
                  <a:lnTo>
                    <a:pt x="10" y="237"/>
                  </a:lnTo>
                  <a:lnTo>
                    <a:pt x="10" y="237"/>
                  </a:lnTo>
                  <a:lnTo>
                    <a:pt x="28" y="210"/>
                  </a:lnTo>
                  <a:lnTo>
                    <a:pt x="47" y="183"/>
                  </a:lnTo>
                  <a:lnTo>
                    <a:pt x="66" y="156"/>
                  </a:lnTo>
                  <a:lnTo>
                    <a:pt x="86" y="128"/>
                  </a:lnTo>
                  <a:lnTo>
                    <a:pt x="103" y="98"/>
                  </a:lnTo>
                  <a:lnTo>
                    <a:pt x="111" y="84"/>
                  </a:lnTo>
                  <a:lnTo>
                    <a:pt x="117" y="68"/>
                  </a:lnTo>
                  <a:lnTo>
                    <a:pt x="123" y="54"/>
                  </a:lnTo>
                  <a:lnTo>
                    <a:pt x="127" y="38"/>
                  </a:lnTo>
                  <a:lnTo>
                    <a:pt x="129" y="22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3"/>
                  </a:lnTo>
                  <a:lnTo>
                    <a:pt x="129" y="1"/>
                  </a:lnTo>
                  <a:lnTo>
                    <a:pt x="125" y="0"/>
                  </a:lnTo>
                  <a:lnTo>
                    <a:pt x="121" y="1"/>
                  </a:lnTo>
                  <a:lnTo>
                    <a:pt x="120" y="3"/>
                  </a:lnTo>
                  <a:lnTo>
                    <a:pt x="120" y="5"/>
                  </a:lnTo>
                  <a:lnTo>
                    <a:pt x="12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76" name="Freeform 688"/>
            <p:cNvSpPr/>
            <p:nvPr/>
          </p:nvSpPr>
          <p:spPr bwMode="auto">
            <a:xfrm>
              <a:off x="6837363" y="2028825"/>
              <a:ext cx="58738" cy="98425"/>
            </a:xfrm>
            <a:custGeom>
              <a:avLst/>
              <a:gdLst/>
              <a:ahLst/>
              <a:cxnLst>
                <a:cxn ang="0">
                  <a:pos x="139" y="3"/>
                </a:cxn>
                <a:cxn ang="0">
                  <a:pos x="134" y="8"/>
                </a:cxn>
                <a:cxn ang="0">
                  <a:pos x="134" y="8"/>
                </a:cxn>
                <a:cxn ang="0">
                  <a:pos x="131" y="12"/>
                </a:cxn>
                <a:cxn ang="0">
                  <a:pos x="132" y="15"/>
                </a:cxn>
                <a:cxn ang="0">
                  <a:pos x="132" y="15"/>
                </a:cxn>
                <a:cxn ang="0">
                  <a:pos x="102" y="70"/>
                </a:cxn>
                <a:cxn ang="0">
                  <a:pos x="87" y="96"/>
                </a:cxn>
                <a:cxn ang="0">
                  <a:pos x="70" y="122"/>
                </a:cxn>
                <a:cxn ang="0">
                  <a:pos x="70" y="122"/>
                </a:cxn>
                <a:cxn ang="0">
                  <a:pos x="49" y="155"/>
                </a:cxn>
                <a:cxn ang="0">
                  <a:pos x="29" y="186"/>
                </a:cxn>
                <a:cxn ang="0">
                  <a:pos x="29" y="186"/>
                </a:cxn>
                <a:cxn ang="0">
                  <a:pos x="13" y="212"/>
                </a:cxn>
                <a:cxn ang="0">
                  <a:pos x="5" y="225"/>
                </a:cxn>
                <a:cxn ang="0">
                  <a:pos x="0" y="240"/>
                </a:cxn>
                <a:cxn ang="0">
                  <a:pos x="0" y="240"/>
                </a:cxn>
                <a:cxn ang="0">
                  <a:pos x="0" y="241"/>
                </a:cxn>
                <a:cxn ang="0">
                  <a:pos x="0" y="244"/>
                </a:cxn>
                <a:cxn ang="0">
                  <a:pos x="4" y="246"/>
                </a:cxn>
                <a:cxn ang="0">
                  <a:pos x="8" y="246"/>
                </a:cxn>
                <a:cxn ang="0">
                  <a:pos x="11" y="245"/>
                </a:cxn>
                <a:cxn ang="0">
                  <a:pos x="11" y="242"/>
                </a:cxn>
                <a:cxn ang="0">
                  <a:pos x="11" y="242"/>
                </a:cxn>
                <a:cxn ang="0">
                  <a:pos x="15" y="234"/>
                </a:cxn>
                <a:cxn ang="0">
                  <a:pos x="17" y="227"/>
                </a:cxn>
                <a:cxn ang="0">
                  <a:pos x="26" y="211"/>
                </a:cxn>
                <a:cxn ang="0">
                  <a:pos x="45" y="182"/>
                </a:cxn>
                <a:cxn ang="0">
                  <a:pos x="45" y="182"/>
                </a:cxn>
                <a:cxn ang="0">
                  <a:pos x="64" y="151"/>
                </a:cxn>
                <a:cxn ang="0">
                  <a:pos x="85" y="121"/>
                </a:cxn>
                <a:cxn ang="0">
                  <a:pos x="85" y="121"/>
                </a:cxn>
                <a:cxn ang="0">
                  <a:pos x="102" y="93"/>
                </a:cxn>
                <a:cxn ang="0">
                  <a:pos x="118" y="66"/>
                </a:cxn>
                <a:cxn ang="0">
                  <a:pos x="148" y="10"/>
                </a:cxn>
                <a:cxn ang="0">
                  <a:pos x="148" y="10"/>
                </a:cxn>
                <a:cxn ang="0">
                  <a:pos x="148" y="7"/>
                </a:cxn>
                <a:cxn ang="0">
                  <a:pos x="148" y="6"/>
                </a:cxn>
                <a:cxn ang="0">
                  <a:pos x="147" y="2"/>
                </a:cxn>
                <a:cxn ang="0">
                  <a:pos x="143" y="0"/>
                </a:cxn>
                <a:cxn ang="0">
                  <a:pos x="140" y="2"/>
                </a:cxn>
                <a:cxn ang="0">
                  <a:pos x="139" y="3"/>
                </a:cxn>
                <a:cxn ang="0">
                  <a:pos x="139" y="3"/>
                </a:cxn>
              </a:cxnLst>
              <a:rect l="0" t="0" r="r" b="b"/>
              <a:pathLst>
                <a:path w="148" h="246">
                  <a:moveTo>
                    <a:pt x="139" y="3"/>
                  </a:moveTo>
                  <a:lnTo>
                    <a:pt x="134" y="8"/>
                  </a:lnTo>
                  <a:lnTo>
                    <a:pt x="134" y="8"/>
                  </a:lnTo>
                  <a:lnTo>
                    <a:pt x="131" y="12"/>
                  </a:lnTo>
                  <a:lnTo>
                    <a:pt x="132" y="15"/>
                  </a:lnTo>
                  <a:lnTo>
                    <a:pt x="132" y="15"/>
                  </a:lnTo>
                  <a:lnTo>
                    <a:pt x="102" y="70"/>
                  </a:lnTo>
                  <a:lnTo>
                    <a:pt x="87" y="96"/>
                  </a:lnTo>
                  <a:lnTo>
                    <a:pt x="70" y="122"/>
                  </a:lnTo>
                  <a:lnTo>
                    <a:pt x="70" y="122"/>
                  </a:lnTo>
                  <a:lnTo>
                    <a:pt x="49" y="155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13" y="212"/>
                  </a:lnTo>
                  <a:lnTo>
                    <a:pt x="5" y="225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0" y="241"/>
                  </a:lnTo>
                  <a:lnTo>
                    <a:pt x="0" y="244"/>
                  </a:lnTo>
                  <a:lnTo>
                    <a:pt x="4" y="246"/>
                  </a:lnTo>
                  <a:lnTo>
                    <a:pt x="8" y="246"/>
                  </a:lnTo>
                  <a:lnTo>
                    <a:pt x="11" y="245"/>
                  </a:lnTo>
                  <a:lnTo>
                    <a:pt x="11" y="242"/>
                  </a:lnTo>
                  <a:lnTo>
                    <a:pt x="11" y="242"/>
                  </a:lnTo>
                  <a:lnTo>
                    <a:pt x="15" y="234"/>
                  </a:lnTo>
                  <a:lnTo>
                    <a:pt x="17" y="227"/>
                  </a:lnTo>
                  <a:lnTo>
                    <a:pt x="26" y="211"/>
                  </a:lnTo>
                  <a:lnTo>
                    <a:pt x="45" y="182"/>
                  </a:lnTo>
                  <a:lnTo>
                    <a:pt x="45" y="182"/>
                  </a:lnTo>
                  <a:lnTo>
                    <a:pt x="64" y="151"/>
                  </a:lnTo>
                  <a:lnTo>
                    <a:pt x="85" y="121"/>
                  </a:lnTo>
                  <a:lnTo>
                    <a:pt x="85" y="121"/>
                  </a:lnTo>
                  <a:lnTo>
                    <a:pt x="102" y="93"/>
                  </a:lnTo>
                  <a:lnTo>
                    <a:pt x="118" y="66"/>
                  </a:lnTo>
                  <a:lnTo>
                    <a:pt x="148" y="10"/>
                  </a:lnTo>
                  <a:lnTo>
                    <a:pt x="148" y="10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7" y="2"/>
                  </a:lnTo>
                  <a:lnTo>
                    <a:pt x="143" y="0"/>
                  </a:lnTo>
                  <a:lnTo>
                    <a:pt x="140" y="2"/>
                  </a:lnTo>
                  <a:lnTo>
                    <a:pt x="139" y="3"/>
                  </a:lnTo>
                  <a:lnTo>
                    <a:pt x="13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77" name="Freeform 689"/>
            <p:cNvSpPr/>
            <p:nvPr/>
          </p:nvSpPr>
          <p:spPr bwMode="auto">
            <a:xfrm>
              <a:off x="6875463" y="2058988"/>
              <a:ext cx="41275" cy="79375"/>
            </a:xfrm>
            <a:custGeom>
              <a:avLst/>
              <a:gdLst/>
              <a:ahLst/>
              <a:cxnLst>
                <a:cxn ang="0">
                  <a:pos x="92" y="3"/>
                </a:cxn>
                <a:cxn ang="0">
                  <a:pos x="92" y="3"/>
                </a:cxn>
                <a:cxn ang="0">
                  <a:pos x="88" y="12"/>
                </a:cxn>
                <a:cxn ang="0">
                  <a:pos x="84" y="21"/>
                </a:cxn>
                <a:cxn ang="0">
                  <a:pos x="73" y="37"/>
                </a:cxn>
                <a:cxn ang="0">
                  <a:pos x="63" y="53"/>
                </a:cxn>
                <a:cxn ang="0">
                  <a:pos x="58" y="62"/>
                </a:cxn>
                <a:cxn ang="0">
                  <a:pos x="54" y="70"/>
                </a:cxn>
                <a:cxn ang="0">
                  <a:pos x="54" y="70"/>
                </a:cxn>
                <a:cxn ang="0">
                  <a:pos x="42" y="101"/>
                </a:cxn>
                <a:cxn ang="0">
                  <a:pos x="29" y="131"/>
                </a:cxn>
                <a:cxn ang="0">
                  <a:pos x="1" y="190"/>
                </a:cxn>
                <a:cxn ang="0">
                  <a:pos x="1" y="190"/>
                </a:cxn>
                <a:cxn ang="0">
                  <a:pos x="0" y="192"/>
                </a:cxn>
                <a:cxn ang="0">
                  <a:pos x="0" y="195"/>
                </a:cxn>
                <a:cxn ang="0">
                  <a:pos x="4" y="198"/>
                </a:cxn>
                <a:cxn ang="0">
                  <a:pos x="5" y="199"/>
                </a:cxn>
                <a:cxn ang="0">
                  <a:pos x="8" y="199"/>
                </a:cxn>
                <a:cxn ang="0">
                  <a:pos x="9" y="198"/>
                </a:cxn>
                <a:cxn ang="0">
                  <a:pos x="10" y="196"/>
                </a:cxn>
                <a:cxn ang="0">
                  <a:pos x="10" y="196"/>
                </a:cxn>
                <a:cxn ang="0">
                  <a:pos x="37" y="140"/>
                </a:cxn>
                <a:cxn ang="0">
                  <a:pos x="61" y="83"/>
                </a:cxn>
                <a:cxn ang="0">
                  <a:pos x="61" y="83"/>
                </a:cxn>
                <a:cxn ang="0">
                  <a:pos x="65" y="73"/>
                </a:cxn>
                <a:cxn ang="0">
                  <a:pos x="71" y="63"/>
                </a:cxn>
                <a:cxn ang="0">
                  <a:pos x="82" y="45"/>
                </a:cxn>
                <a:cxn ang="0">
                  <a:pos x="94" y="26"/>
                </a:cxn>
                <a:cxn ang="0">
                  <a:pos x="98" y="16"/>
                </a:cxn>
                <a:cxn ang="0">
                  <a:pos x="103" y="7"/>
                </a:cxn>
                <a:cxn ang="0">
                  <a:pos x="103" y="7"/>
                </a:cxn>
                <a:cxn ang="0">
                  <a:pos x="103" y="4"/>
                </a:cxn>
                <a:cxn ang="0">
                  <a:pos x="102" y="2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4" y="0"/>
                </a:cxn>
                <a:cxn ang="0">
                  <a:pos x="93" y="2"/>
                </a:cxn>
                <a:cxn ang="0">
                  <a:pos x="92" y="3"/>
                </a:cxn>
                <a:cxn ang="0">
                  <a:pos x="92" y="3"/>
                </a:cxn>
              </a:cxnLst>
              <a:rect l="0" t="0" r="r" b="b"/>
              <a:pathLst>
                <a:path w="103" h="199">
                  <a:moveTo>
                    <a:pt x="92" y="3"/>
                  </a:moveTo>
                  <a:lnTo>
                    <a:pt x="92" y="3"/>
                  </a:lnTo>
                  <a:lnTo>
                    <a:pt x="88" y="12"/>
                  </a:lnTo>
                  <a:lnTo>
                    <a:pt x="84" y="21"/>
                  </a:lnTo>
                  <a:lnTo>
                    <a:pt x="73" y="37"/>
                  </a:lnTo>
                  <a:lnTo>
                    <a:pt x="63" y="53"/>
                  </a:lnTo>
                  <a:lnTo>
                    <a:pt x="58" y="62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42" y="101"/>
                  </a:lnTo>
                  <a:lnTo>
                    <a:pt x="29" y="131"/>
                  </a:lnTo>
                  <a:lnTo>
                    <a:pt x="1" y="190"/>
                  </a:lnTo>
                  <a:lnTo>
                    <a:pt x="1" y="190"/>
                  </a:lnTo>
                  <a:lnTo>
                    <a:pt x="0" y="192"/>
                  </a:lnTo>
                  <a:lnTo>
                    <a:pt x="0" y="195"/>
                  </a:lnTo>
                  <a:lnTo>
                    <a:pt x="4" y="198"/>
                  </a:lnTo>
                  <a:lnTo>
                    <a:pt x="5" y="199"/>
                  </a:lnTo>
                  <a:lnTo>
                    <a:pt x="8" y="199"/>
                  </a:lnTo>
                  <a:lnTo>
                    <a:pt x="9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37" y="140"/>
                  </a:lnTo>
                  <a:lnTo>
                    <a:pt x="61" y="83"/>
                  </a:lnTo>
                  <a:lnTo>
                    <a:pt x="61" y="83"/>
                  </a:lnTo>
                  <a:lnTo>
                    <a:pt x="65" y="73"/>
                  </a:lnTo>
                  <a:lnTo>
                    <a:pt x="71" y="63"/>
                  </a:lnTo>
                  <a:lnTo>
                    <a:pt x="82" y="45"/>
                  </a:lnTo>
                  <a:lnTo>
                    <a:pt x="94" y="26"/>
                  </a:lnTo>
                  <a:lnTo>
                    <a:pt x="98" y="16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4"/>
                  </a:lnTo>
                  <a:lnTo>
                    <a:pt x="102" y="2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4" y="0"/>
                  </a:lnTo>
                  <a:lnTo>
                    <a:pt x="93" y="2"/>
                  </a:lnTo>
                  <a:lnTo>
                    <a:pt x="92" y="3"/>
                  </a:lnTo>
                  <a:lnTo>
                    <a:pt x="9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78" name="Freeform 690"/>
            <p:cNvSpPr/>
            <p:nvPr/>
          </p:nvSpPr>
          <p:spPr bwMode="auto">
            <a:xfrm>
              <a:off x="6505576" y="2085975"/>
              <a:ext cx="19050" cy="36513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25" y="24"/>
                </a:cxn>
                <a:cxn ang="0">
                  <a:pos x="16" y="43"/>
                </a:cxn>
                <a:cxn ang="0">
                  <a:pos x="6" y="63"/>
                </a:cxn>
                <a:cxn ang="0">
                  <a:pos x="3" y="73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7"/>
                </a:cxn>
                <a:cxn ang="0">
                  <a:pos x="1" y="89"/>
                </a:cxn>
                <a:cxn ang="0">
                  <a:pos x="3" y="90"/>
                </a:cxn>
                <a:cxn ang="0">
                  <a:pos x="5" y="90"/>
                </a:cxn>
                <a:cxn ang="0">
                  <a:pos x="5" y="90"/>
                </a:cxn>
                <a:cxn ang="0">
                  <a:pos x="10" y="90"/>
                </a:cxn>
                <a:cxn ang="0">
                  <a:pos x="14" y="89"/>
                </a:cxn>
                <a:cxn ang="0">
                  <a:pos x="21" y="84"/>
                </a:cxn>
                <a:cxn ang="0">
                  <a:pos x="21" y="84"/>
                </a:cxn>
                <a:cxn ang="0">
                  <a:pos x="22" y="81"/>
                </a:cxn>
                <a:cxn ang="0">
                  <a:pos x="22" y="80"/>
                </a:cxn>
                <a:cxn ang="0">
                  <a:pos x="21" y="76"/>
                </a:cxn>
                <a:cxn ang="0">
                  <a:pos x="18" y="75"/>
                </a:cxn>
                <a:cxn ang="0">
                  <a:pos x="16" y="73"/>
                </a:cxn>
                <a:cxn ang="0">
                  <a:pos x="14" y="75"/>
                </a:cxn>
                <a:cxn ang="0">
                  <a:pos x="14" y="75"/>
                </a:cxn>
                <a:cxn ang="0">
                  <a:pos x="21" y="58"/>
                </a:cxn>
                <a:cxn ang="0">
                  <a:pos x="29" y="41"/>
                </a:cxn>
                <a:cxn ang="0">
                  <a:pos x="38" y="24"/>
                </a:cxn>
                <a:cxn ang="0">
                  <a:pos x="44" y="7"/>
                </a:cxn>
                <a:cxn ang="0">
                  <a:pos x="44" y="7"/>
                </a:cxn>
                <a:cxn ang="0">
                  <a:pos x="46" y="4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42" y="0"/>
                </a:cxn>
                <a:cxn ang="0">
                  <a:pos x="38" y="0"/>
                </a:cxn>
                <a:cxn ang="0">
                  <a:pos x="35" y="2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90">
                  <a:moveTo>
                    <a:pt x="34" y="4"/>
                  </a:moveTo>
                  <a:lnTo>
                    <a:pt x="34" y="4"/>
                  </a:lnTo>
                  <a:lnTo>
                    <a:pt x="25" y="24"/>
                  </a:lnTo>
                  <a:lnTo>
                    <a:pt x="16" y="43"/>
                  </a:lnTo>
                  <a:lnTo>
                    <a:pt x="6" y="63"/>
                  </a:lnTo>
                  <a:lnTo>
                    <a:pt x="3" y="73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7"/>
                  </a:lnTo>
                  <a:lnTo>
                    <a:pt x="1" y="89"/>
                  </a:lnTo>
                  <a:lnTo>
                    <a:pt x="3" y="90"/>
                  </a:lnTo>
                  <a:lnTo>
                    <a:pt x="5" y="90"/>
                  </a:lnTo>
                  <a:lnTo>
                    <a:pt x="5" y="90"/>
                  </a:lnTo>
                  <a:lnTo>
                    <a:pt x="10" y="90"/>
                  </a:lnTo>
                  <a:lnTo>
                    <a:pt x="14" y="89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2" y="81"/>
                  </a:lnTo>
                  <a:lnTo>
                    <a:pt x="22" y="80"/>
                  </a:lnTo>
                  <a:lnTo>
                    <a:pt x="21" y="76"/>
                  </a:lnTo>
                  <a:lnTo>
                    <a:pt x="18" y="75"/>
                  </a:lnTo>
                  <a:lnTo>
                    <a:pt x="16" y="73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21" y="58"/>
                  </a:lnTo>
                  <a:lnTo>
                    <a:pt x="29" y="41"/>
                  </a:lnTo>
                  <a:lnTo>
                    <a:pt x="38" y="24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6" y="4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5" y="2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79" name="Freeform 691"/>
            <p:cNvSpPr/>
            <p:nvPr/>
          </p:nvSpPr>
          <p:spPr bwMode="auto">
            <a:xfrm>
              <a:off x="6530976" y="2066925"/>
              <a:ext cx="26988" cy="41275"/>
            </a:xfrm>
            <a:custGeom>
              <a:avLst/>
              <a:gdLst/>
              <a:ahLst/>
              <a:cxnLst>
                <a:cxn ang="0">
                  <a:pos x="56" y="4"/>
                </a:cxn>
                <a:cxn ang="0">
                  <a:pos x="56" y="4"/>
                </a:cxn>
                <a:cxn ang="0">
                  <a:pos x="53" y="11"/>
                </a:cxn>
                <a:cxn ang="0">
                  <a:pos x="49" y="17"/>
                </a:cxn>
                <a:cxn ang="0">
                  <a:pos x="39" y="32"/>
                </a:cxn>
                <a:cxn ang="0">
                  <a:pos x="39" y="32"/>
                </a:cxn>
                <a:cxn ang="0">
                  <a:pos x="36" y="37"/>
                </a:cxn>
                <a:cxn ang="0">
                  <a:pos x="34" y="43"/>
                </a:cxn>
                <a:cxn ang="0">
                  <a:pos x="29" y="56"/>
                </a:cxn>
                <a:cxn ang="0">
                  <a:pos x="29" y="56"/>
                </a:cxn>
                <a:cxn ang="0">
                  <a:pos x="22" y="66"/>
                </a:cxn>
                <a:cxn ang="0">
                  <a:pos x="15" y="73"/>
                </a:cxn>
                <a:cxn ang="0">
                  <a:pos x="9" y="83"/>
                </a:cxn>
                <a:cxn ang="0">
                  <a:pos x="4" y="90"/>
                </a:cxn>
                <a:cxn ang="0">
                  <a:pos x="4" y="90"/>
                </a:cxn>
                <a:cxn ang="0">
                  <a:pos x="1" y="93"/>
                </a:cxn>
                <a:cxn ang="0">
                  <a:pos x="0" y="97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5"/>
                </a:cxn>
                <a:cxn ang="0">
                  <a:pos x="1" y="106"/>
                </a:cxn>
                <a:cxn ang="0">
                  <a:pos x="4" y="107"/>
                </a:cxn>
                <a:cxn ang="0">
                  <a:pos x="8" y="107"/>
                </a:cxn>
                <a:cxn ang="0">
                  <a:pos x="9" y="106"/>
                </a:cxn>
                <a:cxn ang="0">
                  <a:pos x="10" y="104"/>
                </a:cxn>
                <a:cxn ang="0">
                  <a:pos x="10" y="104"/>
                </a:cxn>
                <a:cxn ang="0">
                  <a:pos x="13" y="97"/>
                </a:cxn>
                <a:cxn ang="0">
                  <a:pos x="17" y="90"/>
                </a:cxn>
                <a:cxn ang="0">
                  <a:pos x="25" y="80"/>
                </a:cxn>
                <a:cxn ang="0">
                  <a:pos x="32" y="70"/>
                </a:cxn>
                <a:cxn ang="0">
                  <a:pos x="40" y="58"/>
                </a:cxn>
                <a:cxn ang="0">
                  <a:pos x="40" y="58"/>
                </a:cxn>
                <a:cxn ang="0">
                  <a:pos x="47" y="45"/>
                </a:cxn>
                <a:cxn ang="0">
                  <a:pos x="49" y="38"/>
                </a:cxn>
                <a:cxn ang="0">
                  <a:pos x="52" y="32"/>
                </a:cxn>
                <a:cxn ang="0">
                  <a:pos x="52" y="32"/>
                </a:cxn>
                <a:cxn ang="0">
                  <a:pos x="61" y="20"/>
                </a:cxn>
                <a:cxn ang="0">
                  <a:pos x="68" y="7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8" y="3"/>
                </a:cxn>
                <a:cxn ang="0">
                  <a:pos x="66" y="0"/>
                </a:cxn>
                <a:cxn ang="0">
                  <a:pos x="64" y="0"/>
                </a:cxn>
                <a:cxn ang="0">
                  <a:pos x="60" y="0"/>
                </a:cxn>
                <a:cxn ang="0">
                  <a:pos x="59" y="2"/>
                </a:cxn>
                <a:cxn ang="0">
                  <a:pos x="56" y="4"/>
                </a:cxn>
                <a:cxn ang="0">
                  <a:pos x="56" y="4"/>
                </a:cxn>
              </a:cxnLst>
              <a:rect l="0" t="0" r="r" b="b"/>
              <a:pathLst>
                <a:path w="68" h="107">
                  <a:moveTo>
                    <a:pt x="56" y="4"/>
                  </a:moveTo>
                  <a:lnTo>
                    <a:pt x="56" y="4"/>
                  </a:lnTo>
                  <a:lnTo>
                    <a:pt x="53" y="11"/>
                  </a:lnTo>
                  <a:lnTo>
                    <a:pt x="49" y="17"/>
                  </a:lnTo>
                  <a:lnTo>
                    <a:pt x="39" y="32"/>
                  </a:lnTo>
                  <a:lnTo>
                    <a:pt x="39" y="32"/>
                  </a:lnTo>
                  <a:lnTo>
                    <a:pt x="36" y="37"/>
                  </a:lnTo>
                  <a:lnTo>
                    <a:pt x="34" y="43"/>
                  </a:lnTo>
                  <a:lnTo>
                    <a:pt x="29" y="56"/>
                  </a:lnTo>
                  <a:lnTo>
                    <a:pt x="29" y="56"/>
                  </a:lnTo>
                  <a:lnTo>
                    <a:pt x="22" y="66"/>
                  </a:lnTo>
                  <a:lnTo>
                    <a:pt x="15" y="73"/>
                  </a:lnTo>
                  <a:lnTo>
                    <a:pt x="9" y="83"/>
                  </a:lnTo>
                  <a:lnTo>
                    <a:pt x="4" y="90"/>
                  </a:lnTo>
                  <a:lnTo>
                    <a:pt x="4" y="90"/>
                  </a:lnTo>
                  <a:lnTo>
                    <a:pt x="1" y="93"/>
                  </a:lnTo>
                  <a:lnTo>
                    <a:pt x="0" y="97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5"/>
                  </a:lnTo>
                  <a:lnTo>
                    <a:pt x="1" y="106"/>
                  </a:lnTo>
                  <a:lnTo>
                    <a:pt x="4" y="107"/>
                  </a:lnTo>
                  <a:lnTo>
                    <a:pt x="8" y="107"/>
                  </a:lnTo>
                  <a:lnTo>
                    <a:pt x="9" y="106"/>
                  </a:lnTo>
                  <a:lnTo>
                    <a:pt x="10" y="104"/>
                  </a:lnTo>
                  <a:lnTo>
                    <a:pt x="10" y="104"/>
                  </a:lnTo>
                  <a:lnTo>
                    <a:pt x="13" y="97"/>
                  </a:lnTo>
                  <a:lnTo>
                    <a:pt x="17" y="90"/>
                  </a:lnTo>
                  <a:lnTo>
                    <a:pt x="25" y="80"/>
                  </a:lnTo>
                  <a:lnTo>
                    <a:pt x="32" y="70"/>
                  </a:lnTo>
                  <a:lnTo>
                    <a:pt x="40" y="58"/>
                  </a:lnTo>
                  <a:lnTo>
                    <a:pt x="40" y="58"/>
                  </a:lnTo>
                  <a:lnTo>
                    <a:pt x="47" y="45"/>
                  </a:lnTo>
                  <a:lnTo>
                    <a:pt x="49" y="38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61" y="20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8" y="3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0" y="0"/>
                  </a:lnTo>
                  <a:lnTo>
                    <a:pt x="59" y="2"/>
                  </a:lnTo>
                  <a:lnTo>
                    <a:pt x="56" y="4"/>
                  </a:lnTo>
                  <a:lnTo>
                    <a:pt x="5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80" name="Freeform 692"/>
            <p:cNvSpPr/>
            <p:nvPr/>
          </p:nvSpPr>
          <p:spPr bwMode="auto">
            <a:xfrm>
              <a:off x="6556376" y="2049463"/>
              <a:ext cx="31750" cy="50800"/>
            </a:xfrm>
            <a:custGeom>
              <a:avLst/>
              <a:gdLst/>
              <a:ahLst/>
              <a:cxnLst>
                <a:cxn ang="0">
                  <a:pos x="69" y="2"/>
                </a:cxn>
                <a:cxn ang="0">
                  <a:pos x="69" y="2"/>
                </a:cxn>
                <a:cxn ang="0">
                  <a:pos x="53" y="28"/>
                </a:cxn>
                <a:cxn ang="0">
                  <a:pos x="35" y="55"/>
                </a:cxn>
                <a:cxn ang="0">
                  <a:pos x="19" y="81"/>
                </a:cxn>
                <a:cxn ang="0">
                  <a:pos x="11" y="94"/>
                </a:cxn>
                <a:cxn ang="0">
                  <a:pos x="3" y="108"/>
                </a:cxn>
                <a:cxn ang="0">
                  <a:pos x="3" y="108"/>
                </a:cxn>
                <a:cxn ang="0">
                  <a:pos x="1" y="110"/>
                </a:cxn>
                <a:cxn ang="0">
                  <a:pos x="0" y="111"/>
                </a:cxn>
                <a:cxn ang="0">
                  <a:pos x="0" y="113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1" y="123"/>
                </a:cxn>
                <a:cxn ang="0">
                  <a:pos x="3" y="125"/>
                </a:cxn>
                <a:cxn ang="0">
                  <a:pos x="7" y="125"/>
                </a:cxn>
                <a:cxn ang="0">
                  <a:pos x="9" y="124"/>
                </a:cxn>
                <a:cxn ang="0">
                  <a:pos x="10" y="123"/>
                </a:cxn>
                <a:cxn ang="0">
                  <a:pos x="10" y="123"/>
                </a:cxn>
                <a:cxn ang="0">
                  <a:pos x="17" y="107"/>
                </a:cxn>
                <a:cxn ang="0">
                  <a:pos x="24" y="93"/>
                </a:cxn>
                <a:cxn ang="0">
                  <a:pos x="43" y="64"/>
                </a:cxn>
                <a:cxn ang="0">
                  <a:pos x="61" y="36"/>
                </a:cxn>
                <a:cxn ang="0">
                  <a:pos x="70" y="22"/>
                </a:cxn>
                <a:cxn ang="0">
                  <a:pos x="78" y="8"/>
                </a:cxn>
                <a:cxn ang="0">
                  <a:pos x="78" y="8"/>
                </a:cxn>
                <a:cxn ang="0">
                  <a:pos x="79" y="5"/>
                </a:cxn>
                <a:cxn ang="0">
                  <a:pos x="79" y="4"/>
                </a:cxn>
                <a:cxn ang="0">
                  <a:pos x="75" y="0"/>
                </a:cxn>
                <a:cxn ang="0">
                  <a:pos x="71" y="0"/>
                </a:cxn>
                <a:cxn ang="0">
                  <a:pos x="70" y="0"/>
                </a:cxn>
                <a:cxn ang="0">
                  <a:pos x="69" y="2"/>
                </a:cxn>
                <a:cxn ang="0">
                  <a:pos x="69" y="2"/>
                </a:cxn>
              </a:cxnLst>
              <a:rect l="0" t="0" r="r" b="b"/>
              <a:pathLst>
                <a:path w="79" h="125">
                  <a:moveTo>
                    <a:pt x="69" y="2"/>
                  </a:moveTo>
                  <a:lnTo>
                    <a:pt x="69" y="2"/>
                  </a:lnTo>
                  <a:lnTo>
                    <a:pt x="53" y="28"/>
                  </a:lnTo>
                  <a:lnTo>
                    <a:pt x="35" y="55"/>
                  </a:lnTo>
                  <a:lnTo>
                    <a:pt x="19" y="81"/>
                  </a:lnTo>
                  <a:lnTo>
                    <a:pt x="11" y="94"/>
                  </a:lnTo>
                  <a:lnTo>
                    <a:pt x="3" y="108"/>
                  </a:lnTo>
                  <a:lnTo>
                    <a:pt x="3" y="108"/>
                  </a:lnTo>
                  <a:lnTo>
                    <a:pt x="1" y="110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1" y="123"/>
                  </a:lnTo>
                  <a:lnTo>
                    <a:pt x="3" y="125"/>
                  </a:lnTo>
                  <a:lnTo>
                    <a:pt x="7" y="125"/>
                  </a:lnTo>
                  <a:lnTo>
                    <a:pt x="9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7" y="107"/>
                  </a:lnTo>
                  <a:lnTo>
                    <a:pt x="24" y="93"/>
                  </a:lnTo>
                  <a:lnTo>
                    <a:pt x="43" y="64"/>
                  </a:lnTo>
                  <a:lnTo>
                    <a:pt x="61" y="36"/>
                  </a:lnTo>
                  <a:lnTo>
                    <a:pt x="70" y="22"/>
                  </a:lnTo>
                  <a:lnTo>
                    <a:pt x="78" y="8"/>
                  </a:lnTo>
                  <a:lnTo>
                    <a:pt x="78" y="8"/>
                  </a:lnTo>
                  <a:lnTo>
                    <a:pt x="79" y="5"/>
                  </a:lnTo>
                  <a:lnTo>
                    <a:pt x="79" y="4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9" y="2"/>
                  </a:lnTo>
                  <a:lnTo>
                    <a:pt x="6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81" name="Freeform 693"/>
            <p:cNvSpPr/>
            <p:nvPr/>
          </p:nvSpPr>
          <p:spPr bwMode="auto">
            <a:xfrm>
              <a:off x="6583363" y="2027238"/>
              <a:ext cx="38100" cy="66675"/>
            </a:xfrm>
            <a:custGeom>
              <a:avLst/>
              <a:gdLst/>
              <a:ahLst/>
              <a:cxnLst>
                <a:cxn ang="0">
                  <a:pos x="86" y="4"/>
                </a:cxn>
                <a:cxn ang="0">
                  <a:pos x="86" y="4"/>
                </a:cxn>
                <a:cxn ang="0">
                  <a:pos x="79" y="16"/>
                </a:cxn>
                <a:cxn ang="0">
                  <a:pos x="74" y="24"/>
                </a:cxn>
                <a:cxn ang="0">
                  <a:pos x="71" y="30"/>
                </a:cxn>
                <a:cxn ang="0">
                  <a:pos x="71" y="30"/>
                </a:cxn>
                <a:cxn ang="0">
                  <a:pos x="66" y="43"/>
                </a:cxn>
                <a:cxn ang="0">
                  <a:pos x="61" y="55"/>
                </a:cxn>
                <a:cxn ang="0">
                  <a:pos x="47" y="79"/>
                </a:cxn>
                <a:cxn ang="0">
                  <a:pos x="47" y="79"/>
                </a:cxn>
                <a:cxn ang="0">
                  <a:pos x="23" y="118"/>
                </a:cxn>
                <a:cxn ang="0">
                  <a:pos x="11" y="137"/>
                </a:cxn>
                <a:cxn ang="0">
                  <a:pos x="1" y="157"/>
                </a:cxn>
                <a:cxn ang="0">
                  <a:pos x="1" y="157"/>
                </a:cxn>
                <a:cxn ang="0">
                  <a:pos x="0" y="160"/>
                </a:cxn>
                <a:cxn ang="0">
                  <a:pos x="0" y="162"/>
                </a:cxn>
                <a:cxn ang="0">
                  <a:pos x="3" y="165"/>
                </a:cxn>
                <a:cxn ang="0">
                  <a:pos x="7" y="166"/>
                </a:cxn>
                <a:cxn ang="0">
                  <a:pos x="9" y="165"/>
                </a:cxn>
                <a:cxn ang="0">
                  <a:pos x="10" y="164"/>
                </a:cxn>
                <a:cxn ang="0">
                  <a:pos x="10" y="164"/>
                </a:cxn>
                <a:cxn ang="0">
                  <a:pos x="22" y="141"/>
                </a:cxn>
                <a:cxn ang="0">
                  <a:pos x="35" y="119"/>
                </a:cxn>
                <a:cxn ang="0">
                  <a:pos x="61" y="77"/>
                </a:cxn>
                <a:cxn ang="0">
                  <a:pos x="61" y="77"/>
                </a:cxn>
                <a:cxn ang="0">
                  <a:pos x="71" y="60"/>
                </a:cxn>
                <a:cxn ang="0">
                  <a:pos x="79" y="42"/>
                </a:cxn>
                <a:cxn ang="0">
                  <a:pos x="79" y="42"/>
                </a:cxn>
                <a:cxn ang="0">
                  <a:pos x="83" y="33"/>
                </a:cxn>
                <a:cxn ang="0">
                  <a:pos x="88" y="25"/>
                </a:cxn>
                <a:cxn ang="0">
                  <a:pos x="92" y="16"/>
                </a:cxn>
                <a:cxn ang="0">
                  <a:pos x="96" y="8"/>
                </a:cxn>
                <a:cxn ang="0">
                  <a:pos x="96" y="8"/>
                </a:cxn>
                <a:cxn ang="0">
                  <a:pos x="96" y="5"/>
                </a:cxn>
                <a:cxn ang="0">
                  <a:pos x="96" y="3"/>
                </a:cxn>
                <a:cxn ang="0">
                  <a:pos x="92" y="0"/>
                </a:cxn>
                <a:cxn ang="0">
                  <a:pos x="88" y="1"/>
                </a:cxn>
                <a:cxn ang="0">
                  <a:pos x="87" y="3"/>
                </a:cxn>
                <a:cxn ang="0">
                  <a:pos x="86" y="4"/>
                </a:cxn>
                <a:cxn ang="0">
                  <a:pos x="86" y="4"/>
                </a:cxn>
              </a:cxnLst>
              <a:rect l="0" t="0" r="r" b="b"/>
              <a:pathLst>
                <a:path w="96" h="166">
                  <a:moveTo>
                    <a:pt x="86" y="4"/>
                  </a:moveTo>
                  <a:lnTo>
                    <a:pt x="86" y="4"/>
                  </a:lnTo>
                  <a:lnTo>
                    <a:pt x="79" y="16"/>
                  </a:lnTo>
                  <a:lnTo>
                    <a:pt x="74" y="24"/>
                  </a:lnTo>
                  <a:lnTo>
                    <a:pt x="71" y="30"/>
                  </a:lnTo>
                  <a:lnTo>
                    <a:pt x="71" y="30"/>
                  </a:lnTo>
                  <a:lnTo>
                    <a:pt x="66" y="43"/>
                  </a:lnTo>
                  <a:lnTo>
                    <a:pt x="61" y="55"/>
                  </a:lnTo>
                  <a:lnTo>
                    <a:pt x="47" y="79"/>
                  </a:lnTo>
                  <a:lnTo>
                    <a:pt x="47" y="79"/>
                  </a:lnTo>
                  <a:lnTo>
                    <a:pt x="23" y="118"/>
                  </a:lnTo>
                  <a:lnTo>
                    <a:pt x="11" y="137"/>
                  </a:lnTo>
                  <a:lnTo>
                    <a:pt x="1" y="157"/>
                  </a:lnTo>
                  <a:lnTo>
                    <a:pt x="1" y="157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3" y="165"/>
                  </a:lnTo>
                  <a:lnTo>
                    <a:pt x="7" y="166"/>
                  </a:lnTo>
                  <a:lnTo>
                    <a:pt x="9" y="165"/>
                  </a:lnTo>
                  <a:lnTo>
                    <a:pt x="10" y="164"/>
                  </a:lnTo>
                  <a:lnTo>
                    <a:pt x="10" y="164"/>
                  </a:lnTo>
                  <a:lnTo>
                    <a:pt x="22" y="141"/>
                  </a:lnTo>
                  <a:lnTo>
                    <a:pt x="35" y="119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71" y="60"/>
                  </a:lnTo>
                  <a:lnTo>
                    <a:pt x="79" y="42"/>
                  </a:lnTo>
                  <a:lnTo>
                    <a:pt x="79" y="42"/>
                  </a:lnTo>
                  <a:lnTo>
                    <a:pt x="83" y="33"/>
                  </a:lnTo>
                  <a:lnTo>
                    <a:pt x="88" y="25"/>
                  </a:lnTo>
                  <a:lnTo>
                    <a:pt x="92" y="16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6" y="5"/>
                  </a:lnTo>
                  <a:lnTo>
                    <a:pt x="96" y="3"/>
                  </a:lnTo>
                  <a:lnTo>
                    <a:pt x="92" y="0"/>
                  </a:lnTo>
                  <a:lnTo>
                    <a:pt x="88" y="1"/>
                  </a:lnTo>
                  <a:lnTo>
                    <a:pt x="87" y="3"/>
                  </a:lnTo>
                  <a:lnTo>
                    <a:pt x="86" y="4"/>
                  </a:lnTo>
                  <a:lnTo>
                    <a:pt x="8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82" name="Freeform 694"/>
            <p:cNvSpPr/>
            <p:nvPr/>
          </p:nvSpPr>
          <p:spPr bwMode="auto">
            <a:xfrm>
              <a:off x="6616701" y="2011363"/>
              <a:ext cx="36513" cy="68263"/>
            </a:xfrm>
            <a:custGeom>
              <a:avLst/>
              <a:gdLst/>
              <a:ahLst/>
              <a:cxnLst>
                <a:cxn ang="0">
                  <a:pos x="82" y="1"/>
                </a:cxn>
                <a:cxn ang="0">
                  <a:pos x="82" y="1"/>
                </a:cxn>
                <a:cxn ang="0">
                  <a:pos x="74" y="7"/>
                </a:cxn>
                <a:cxn ang="0">
                  <a:pos x="68" y="14"/>
                </a:cxn>
                <a:cxn ang="0">
                  <a:pos x="63" y="22"/>
                </a:cxn>
                <a:cxn ang="0">
                  <a:pos x="59" y="30"/>
                </a:cxn>
                <a:cxn ang="0">
                  <a:pos x="52" y="48"/>
                </a:cxn>
                <a:cxn ang="0">
                  <a:pos x="48" y="68"/>
                </a:cxn>
                <a:cxn ang="0">
                  <a:pos x="48" y="68"/>
                </a:cxn>
                <a:cxn ang="0">
                  <a:pos x="46" y="75"/>
                </a:cxn>
                <a:cxn ang="0">
                  <a:pos x="42" y="83"/>
                </a:cxn>
                <a:cxn ang="0">
                  <a:pos x="34" y="100"/>
                </a:cxn>
                <a:cxn ang="0">
                  <a:pos x="17" y="130"/>
                </a:cxn>
                <a:cxn ang="0">
                  <a:pos x="17" y="130"/>
                </a:cxn>
                <a:cxn ang="0">
                  <a:pos x="6" y="147"/>
                </a:cxn>
                <a:cxn ang="0">
                  <a:pos x="1" y="157"/>
                </a:cxn>
                <a:cxn ang="0">
                  <a:pos x="0" y="166"/>
                </a:cxn>
                <a:cxn ang="0">
                  <a:pos x="0" y="166"/>
                </a:cxn>
                <a:cxn ang="0">
                  <a:pos x="0" y="168"/>
                </a:cxn>
                <a:cxn ang="0">
                  <a:pos x="1" y="170"/>
                </a:cxn>
                <a:cxn ang="0">
                  <a:pos x="2" y="171"/>
                </a:cxn>
                <a:cxn ang="0">
                  <a:pos x="4" y="171"/>
                </a:cxn>
                <a:cxn ang="0">
                  <a:pos x="9" y="170"/>
                </a:cxn>
                <a:cxn ang="0">
                  <a:pos x="10" y="168"/>
                </a:cxn>
                <a:cxn ang="0">
                  <a:pos x="10" y="166"/>
                </a:cxn>
                <a:cxn ang="0">
                  <a:pos x="10" y="166"/>
                </a:cxn>
                <a:cxn ang="0">
                  <a:pos x="12" y="160"/>
                </a:cxn>
                <a:cxn ang="0">
                  <a:pos x="14" y="157"/>
                </a:cxn>
                <a:cxn ang="0">
                  <a:pos x="19" y="146"/>
                </a:cxn>
                <a:cxn ang="0">
                  <a:pos x="31" y="128"/>
                </a:cxn>
                <a:cxn ang="0">
                  <a:pos x="31" y="128"/>
                </a:cxn>
                <a:cxn ang="0">
                  <a:pos x="56" y="83"/>
                </a:cxn>
                <a:cxn ang="0">
                  <a:pos x="56" y="83"/>
                </a:cxn>
                <a:cxn ang="0">
                  <a:pos x="60" y="74"/>
                </a:cxn>
                <a:cxn ang="0">
                  <a:pos x="63" y="64"/>
                </a:cxn>
                <a:cxn ang="0">
                  <a:pos x="67" y="44"/>
                </a:cxn>
                <a:cxn ang="0">
                  <a:pos x="69" y="35"/>
                </a:cxn>
                <a:cxn ang="0">
                  <a:pos x="73" y="26"/>
                </a:cxn>
                <a:cxn ang="0">
                  <a:pos x="80" y="18"/>
                </a:cxn>
                <a:cxn ang="0">
                  <a:pos x="88" y="11"/>
                </a:cxn>
                <a:cxn ang="0">
                  <a:pos x="88" y="11"/>
                </a:cxn>
                <a:cxn ang="0">
                  <a:pos x="90" y="9"/>
                </a:cxn>
                <a:cxn ang="0">
                  <a:pos x="90" y="7"/>
                </a:cxn>
                <a:cxn ang="0">
                  <a:pos x="90" y="4"/>
                </a:cxn>
                <a:cxn ang="0">
                  <a:pos x="86" y="1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2" y="1"/>
                </a:cxn>
              </a:cxnLst>
              <a:rect l="0" t="0" r="r" b="b"/>
              <a:pathLst>
                <a:path w="90" h="171">
                  <a:moveTo>
                    <a:pt x="82" y="1"/>
                  </a:moveTo>
                  <a:lnTo>
                    <a:pt x="82" y="1"/>
                  </a:lnTo>
                  <a:lnTo>
                    <a:pt x="74" y="7"/>
                  </a:lnTo>
                  <a:lnTo>
                    <a:pt x="68" y="14"/>
                  </a:lnTo>
                  <a:lnTo>
                    <a:pt x="63" y="22"/>
                  </a:lnTo>
                  <a:lnTo>
                    <a:pt x="59" y="30"/>
                  </a:lnTo>
                  <a:lnTo>
                    <a:pt x="52" y="48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6" y="75"/>
                  </a:lnTo>
                  <a:lnTo>
                    <a:pt x="42" y="83"/>
                  </a:lnTo>
                  <a:lnTo>
                    <a:pt x="34" y="100"/>
                  </a:lnTo>
                  <a:lnTo>
                    <a:pt x="17" y="130"/>
                  </a:lnTo>
                  <a:lnTo>
                    <a:pt x="17" y="130"/>
                  </a:lnTo>
                  <a:lnTo>
                    <a:pt x="6" y="147"/>
                  </a:lnTo>
                  <a:lnTo>
                    <a:pt x="1" y="157"/>
                  </a:lnTo>
                  <a:lnTo>
                    <a:pt x="0" y="166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1" y="170"/>
                  </a:lnTo>
                  <a:lnTo>
                    <a:pt x="2" y="171"/>
                  </a:lnTo>
                  <a:lnTo>
                    <a:pt x="4" y="171"/>
                  </a:lnTo>
                  <a:lnTo>
                    <a:pt x="9" y="170"/>
                  </a:lnTo>
                  <a:lnTo>
                    <a:pt x="10" y="168"/>
                  </a:lnTo>
                  <a:lnTo>
                    <a:pt x="10" y="166"/>
                  </a:lnTo>
                  <a:lnTo>
                    <a:pt x="10" y="166"/>
                  </a:lnTo>
                  <a:lnTo>
                    <a:pt x="12" y="160"/>
                  </a:lnTo>
                  <a:lnTo>
                    <a:pt x="14" y="157"/>
                  </a:lnTo>
                  <a:lnTo>
                    <a:pt x="19" y="146"/>
                  </a:lnTo>
                  <a:lnTo>
                    <a:pt x="31" y="128"/>
                  </a:lnTo>
                  <a:lnTo>
                    <a:pt x="31" y="128"/>
                  </a:lnTo>
                  <a:lnTo>
                    <a:pt x="56" y="83"/>
                  </a:lnTo>
                  <a:lnTo>
                    <a:pt x="56" y="83"/>
                  </a:lnTo>
                  <a:lnTo>
                    <a:pt x="60" y="74"/>
                  </a:lnTo>
                  <a:lnTo>
                    <a:pt x="63" y="64"/>
                  </a:lnTo>
                  <a:lnTo>
                    <a:pt x="67" y="44"/>
                  </a:lnTo>
                  <a:lnTo>
                    <a:pt x="69" y="35"/>
                  </a:lnTo>
                  <a:lnTo>
                    <a:pt x="73" y="26"/>
                  </a:lnTo>
                  <a:lnTo>
                    <a:pt x="80" y="18"/>
                  </a:lnTo>
                  <a:lnTo>
                    <a:pt x="88" y="11"/>
                  </a:lnTo>
                  <a:lnTo>
                    <a:pt x="88" y="11"/>
                  </a:lnTo>
                  <a:lnTo>
                    <a:pt x="90" y="9"/>
                  </a:lnTo>
                  <a:lnTo>
                    <a:pt x="90" y="7"/>
                  </a:lnTo>
                  <a:lnTo>
                    <a:pt x="90" y="4"/>
                  </a:lnTo>
                  <a:lnTo>
                    <a:pt x="86" y="1"/>
                  </a:lnTo>
                  <a:lnTo>
                    <a:pt x="85" y="0"/>
                  </a:lnTo>
                  <a:lnTo>
                    <a:pt x="82" y="1"/>
                  </a:lnTo>
                  <a:lnTo>
                    <a:pt x="8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83" name="Freeform 695"/>
            <p:cNvSpPr/>
            <p:nvPr/>
          </p:nvSpPr>
          <p:spPr bwMode="auto">
            <a:xfrm>
              <a:off x="6643688" y="1989138"/>
              <a:ext cx="52388" cy="80963"/>
            </a:xfrm>
            <a:custGeom>
              <a:avLst/>
              <a:gdLst/>
              <a:ahLst/>
              <a:cxnLst>
                <a:cxn ang="0">
                  <a:pos x="122" y="2"/>
                </a:cxn>
                <a:cxn ang="0">
                  <a:pos x="122" y="2"/>
                </a:cxn>
                <a:cxn ang="0">
                  <a:pos x="112" y="12"/>
                </a:cxn>
                <a:cxn ang="0">
                  <a:pos x="105" y="24"/>
                </a:cxn>
                <a:cxn ang="0">
                  <a:pos x="97" y="36"/>
                </a:cxn>
                <a:cxn ang="0">
                  <a:pos x="90" y="47"/>
                </a:cxn>
                <a:cxn ang="0">
                  <a:pos x="78" y="72"/>
                </a:cxn>
                <a:cxn ang="0">
                  <a:pos x="67" y="98"/>
                </a:cxn>
                <a:cxn ang="0">
                  <a:pos x="67" y="98"/>
                </a:cxn>
                <a:cxn ang="0">
                  <a:pos x="54" y="123"/>
                </a:cxn>
                <a:cxn ang="0">
                  <a:pos x="38" y="149"/>
                </a:cxn>
                <a:cxn ang="0">
                  <a:pos x="21" y="173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8"/>
                </a:cxn>
                <a:cxn ang="0">
                  <a:pos x="0" y="200"/>
                </a:cxn>
                <a:cxn ang="0">
                  <a:pos x="1" y="204"/>
                </a:cxn>
                <a:cxn ang="0">
                  <a:pos x="5" y="206"/>
                </a:cxn>
                <a:cxn ang="0">
                  <a:pos x="8" y="206"/>
                </a:cxn>
                <a:cxn ang="0">
                  <a:pos x="9" y="204"/>
                </a:cxn>
                <a:cxn ang="0">
                  <a:pos x="9" y="204"/>
                </a:cxn>
                <a:cxn ang="0">
                  <a:pos x="25" y="186"/>
                </a:cxn>
                <a:cxn ang="0">
                  <a:pos x="40" y="166"/>
                </a:cxn>
                <a:cxn ang="0">
                  <a:pos x="54" y="147"/>
                </a:cxn>
                <a:cxn ang="0">
                  <a:pos x="67" y="126"/>
                </a:cxn>
                <a:cxn ang="0">
                  <a:pos x="67" y="126"/>
                </a:cxn>
                <a:cxn ang="0">
                  <a:pos x="76" y="112"/>
                </a:cxn>
                <a:cxn ang="0">
                  <a:pos x="82" y="97"/>
                </a:cxn>
                <a:cxn ang="0">
                  <a:pos x="95" y="67"/>
                </a:cxn>
                <a:cxn ang="0">
                  <a:pos x="102" y="51"/>
                </a:cxn>
                <a:cxn ang="0">
                  <a:pos x="110" y="37"/>
                </a:cxn>
                <a:cxn ang="0">
                  <a:pos x="119" y="23"/>
                </a:cxn>
                <a:cxn ang="0">
                  <a:pos x="129" y="10"/>
                </a:cxn>
                <a:cxn ang="0">
                  <a:pos x="129" y="10"/>
                </a:cxn>
                <a:cxn ang="0">
                  <a:pos x="131" y="8"/>
                </a:cxn>
                <a:cxn ang="0">
                  <a:pos x="131" y="6"/>
                </a:cxn>
                <a:cxn ang="0">
                  <a:pos x="129" y="2"/>
                </a:cxn>
                <a:cxn ang="0">
                  <a:pos x="125" y="0"/>
                </a:cxn>
                <a:cxn ang="0">
                  <a:pos x="123" y="0"/>
                </a:cxn>
                <a:cxn ang="0">
                  <a:pos x="122" y="2"/>
                </a:cxn>
                <a:cxn ang="0">
                  <a:pos x="122" y="2"/>
                </a:cxn>
              </a:cxnLst>
              <a:rect l="0" t="0" r="r" b="b"/>
              <a:pathLst>
                <a:path w="131" h="206">
                  <a:moveTo>
                    <a:pt x="122" y="2"/>
                  </a:moveTo>
                  <a:lnTo>
                    <a:pt x="122" y="2"/>
                  </a:lnTo>
                  <a:lnTo>
                    <a:pt x="112" y="12"/>
                  </a:lnTo>
                  <a:lnTo>
                    <a:pt x="105" y="24"/>
                  </a:lnTo>
                  <a:lnTo>
                    <a:pt x="97" y="36"/>
                  </a:lnTo>
                  <a:lnTo>
                    <a:pt x="90" y="47"/>
                  </a:lnTo>
                  <a:lnTo>
                    <a:pt x="78" y="72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54" y="123"/>
                  </a:lnTo>
                  <a:lnTo>
                    <a:pt x="38" y="149"/>
                  </a:lnTo>
                  <a:lnTo>
                    <a:pt x="21" y="173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8"/>
                  </a:lnTo>
                  <a:lnTo>
                    <a:pt x="0" y="200"/>
                  </a:lnTo>
                  <a:lnTo>
                    <a:pt x="1" y="204"/>
                  </a:lnTo>
                  <a:lnTo>
                    <a:pt x="5" y="206"/>
                  </a:lnTo>
                  <a:lnTo>
                    <a:pt x="8" y="206"/>
                  </a:lnTo>
                  <a:lnTo>
                    <a:pt x="9" y="204"/>
                  </a:lnTo>
                  <a:lnTo>
                    <a:pt x="9" y="204"/>
                  </a:lnTo>
                  <a:lnTo>
                    <a:pt x="25" y="186"/>
                  </a:lnTo>
                  <a:lnTo>
                    <a:pt x="40" y="166"/>
                  </a:lnTo>
                  <a:lnTo>
                    <a:pt x="54" y="147"/>
                  </a:lnTo>
                  <a:lnTo>
                    <a:pt x="67" y="126"/>
                  </a:lnTo>
                  <a:lnTo>
                    <a:pt x="67" y="126"/>
                  </a:lnTo>
                  <a:lnTo>
                    <a:pt x="76" y="112"/>
                  </a:lnTo>
                  <a:lnTo>
                    <a:pt x="82" y="97"/>
                  </a:lnTo>
                  <a:lnTo>
                    <a:pt x="95" y="67"/>
                  </a:lnTo>
                  <a:lnTo>
                    <a:pt x="102" y="51"/>
                  </a:lnTo>
                  <a:lnTo>
                    <a:pt x="110" y="37"/>
                  </a:lnTo>
                  <a:lnTo>
                    <a:pt x="119" y="23"/>
                  </a:lnTo>
                  <a:lnTo>
                    <a:pt x="129" y="10"/>
                  </a:lnTo>
                  <a:lnTo>
                    <a:pt x="129" y="10"/>
                  </a:lnTo>
                  <a:lnTo>
                    <a:pt x="131" y="8"/>
                  </a:lnTo>
                  <a:lnTo>
                    <a:pt x="131" y="6"/>
                  </a:lnTo>
                  <a:lnTo>
                    <a:pt x="129" y="2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22" y="2"/>
                  </a:lnTo>
                  <a:lnTo>
                    <a:pt x="12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84" name="Freeform 696"/>
            <p:cNvSpPr/>
            <p:nvPr/>
          </p:nvSpPr>
          <p:spPr bwMode="auto">
            <a:xfrm>
              <a:off x="6670676" y="1982788"/>
              <a:ext cx="49213" cy="85725"/>
            </a:xfrm>
            <a:custGeom>
              <a:avLst/>
              <a:gdLst/>
              <a:ahLst/>
              <a:cxnLst>
                <a:cxn ang="0">
                  <a:pos x="120" y="6"/>
                </a:cxn>
                <a:cxn ang="0">
                  <a:pos x="120" y="6"/>
                </a:cxn>
                <a:cxn ang="0">
                  <a:pos x="120" y="3"/>
                </a:cxn>
                <a:cxn ang="0">
                  <a:pos x="119" y="2"/>
                </a:cxn>
                <a:cxn ang="0">
                  <a:pos x="115" y="0"/>
                </a:cxn>
                <a:cxn ang="0">
                  <a:pos x="111" y="2"/>
                </a:cxn>
                <a:cxn ang="0">
                  <a:pos x="110" y="3"/>
                </a:cxn>
                <a:cxn ang="0">
                  <a:pos x="108" y="6"/>
                </a:cxn>
                <a:cxn ang="0">
                  <a:pos x="108" y="6"/>
                </a:cxn>
                <a:cxn ang="0">
                  <a:pos x="108" y="13"/>
                </a:cxn>
                <a:cxn ang="0">
                  <a:pos x="107" y="20"/>
                </a:cxn>
                <a:cxn ang="0">
                  <a:pos x="102" y="34"/>
                </a:cxn>
                <a:cxn ang="0">
                  <a:pos x="89" y="61"/>
                </a:cxn>
                <a:cxn ang="0">
                  <a:pos x="89" y="61"/>
                </a:cxn>
                <a:cxn ang="0">
                  <a:pos x="74" y="89"/>
                </a:cxn>
                <a:cxn ang="0">
                  <a:pos x="67" y="102"/>
                </a:cxn>
                <a:cxn ang="0">
                  <a:pos x="59" y="115"/>
                </a:cxn>
                <a:cxn ang="0">
                  <a:pos x="59" y="115"/>
                </a:cxn>
                <a:cxn ang="0">
                  <a:pos x="48" y="132"/>
                </a:cxn>
                <a:cxn ang="0">
                  <a:pos x="38" y="149"/>
                </a:cxn>
                <a:cxn ang="0">
                  <a:pos x="27" y="166"/>
                </a:cxn>
                <a:cxn ang="0">
                  <a:pos x="16" y="182"/>
                </a:cxn>
                <a:cxn ang="0">
                  <a:pos x="16" y="182"/>
                </a:cxn>
                <a:cxn ang="0">
                  <a:pos x="10" y="189"/>
                </a:cxn>
                <a:cxn ang="0">
                  <a:pos x="6" y="195"/>
                </a:cxn>
                <a:cxn ang="0">
                  <a:pos x="3" y="202"/>
                </a:cxn>
                <a:cxn ang="0">
                  <a:pos x="0" y="210"/>
                </a:cxn>
                <a:cxn ang="0">
                  <a:pos x="0" y="210"/>
                </a:cxn>
                <a:cxn ang="0">
                  <a:pos x="0" y="212"/>
                </a:cxn>
                <a:cxn ang="0">
                  <a:pos x="1" y="215"/>
                </a:cxn>
                <a:cxn ang="0">
                  <a:pos x="5" y="216"/>
                </a:cxn>
                <a:cxn ang="0">
                  <a:pos x="9" y="216"/>
                </a:cxn>
                <a:cxn ang="0">
                  <a:pos x="10" y="215"/>
                </a:cxn>
                <a:cxn ang="0">
                  <a:pos x="12" y="212"/>
                </a:cxn>
                <a:cxn ang="0">
                  <a:pos x="12" y="212"/>
                </a:cxn>
                <a:cxn ang="0">
                  <a:pos x="13" y="207"/>
                </a:cxn>
                <a:cxn ang="0">
                  <a:pos x="17" y="200"/>
                </a:cxn>
                <a:cxn ang="0">
                  <a:pos x="23" y="189"/>
                </a:cxn>
                <a:cxn ang="0">
                  <a:pos x="33" y="177"/>
                </a:cxn>
                <a:cxn ang="0">
                  <a:pos x="39" y="166"/>
                </a:cxn>
                <a:cxn ang="0">
                  <a:pos x="39" y="166"/>
                </a:cxn>
                <a:cxn ang="0">
                  <a:pos x="59" y="136"/>
                </a:cxn>
                <a:cxn ang="0">
                  <a:pos x="80" y="106"/>
                </a:cxn>
                <a:cxn ang="0">
                  <a:pos x="80" y="106"/>
                </a:cxn>
                <a:cxn ang="0">
                  <a:pos x="88" y="93"/>
                </a:cxn>
                <a:cxn ang="0">
                  <a:pos x="94" y="79"/>
                </a:cxn>
                <a:cxn ang="0">
                  <a:pos x="106" y="50"/>
                </a:cxn>
                <a:cxn ang="0">
                  <a:pos x="106" y="50"/>
                </a:cxn>
                <a:cxn ang="0">
                  <a:pos x="114" y="32"/>
                </a:cxn>
                <a:cxn ang="0">
                  <a:pos x="118" y="24"/>
                </a:cxn>
                <a:cxn ang="0">
                  <a:pos x="119" y="15"/>
                </a:cxn>
                <a:cxn ang="0">
                  <a:pos x="119" y="15"/>
                </a:cxn>
                <a:cxn ang="0">
                  <a:pos x="120" y="12"/>
                </a:cxn>
                <a:cxn ang="0">
                  <a:pos x="120" y="6"/>
                </a:cxn>
              </a:cxnLst>
              <a:rect l="0" t="0" r="r" b="b"/>
              <a:pathLst>
                <a:path w="120" h="216">
                  <a:moveTo>
                    <a:pt x="120" y="6"/>
                  </a:moveTo>
                  <a:lnTo>
                    <a:pt x="120" y="6"/>
                  </a:lnTo>
                  <a:lnTo>
                    <a:pt x="120" y="3"/>
                  </a:lnTo>
                  <a:lnTo>
                    <a:pt x="119" y="2"/>
                  </a:lnTo>
                  <a:lnTo>
                    <a:pt x="115" y="0"/>
                  </a:lnTo>
                  <a:lnTo>
                    <a:pt x="111" y="2"/>
                  </a:lnTo>
                  <a:lnTo>
                    <a:pt x="110" y="3"/>
                  </a:lnTo>
                  <a:lnTo>
                    <a:pt x="108" y="6"/>
                  </a:lnTo>
                  <a:lnTo>
                    <a:pt x="108" y="6"/>
                  </a:lnTo>
                  <a:lnTo>
                    <a:pt x="108" y="13"/>
                  </a:lnTo>
                  <a:lnTo>
                    <a:pt x="107" y="20"/>
                  </a:lnTo>
                  <a:lnTo>
                    <a:pt x="102" y="34"/>
                  </a:lnTo>
                  <a:lnTo>
                    <a:pt x="89" y="61"/>
                  </a:lnTo>
                  <a:lnTo>
                    <a:pt x="89" y="61"/>
                  </a:lnTo>
                  <a:lnTo>
                    <a:pt x="74" y="89"/>
                  </a:lnTo>
                  <a:lnTo>
                    <a:pt x="67" y="102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48" y="132"/>
                  </a:lnTo>
                  <a:lnTo>
                    <a:pt x="38" y="149"/>
                  </a:lnTo>
                  <a:lnTo>
                    <a:pt x="27" y="166"/>
                  </a:lnTo>
                  <a:lnTo>
                    <a:pt x="16" y="182"/>
                  </a:lnTo>
                  <a:lnTo>
                    <a:pt x="16" y="182"/>
                  </a:lnTo>
                  <a:lnTo>
                    <a:pt x="10" y="189"/>
                  </a:lnTo>
                  <a:lnTo>
                    <a:pt x="6" y="195"/>
                  </a:lnTo>
                  <a:lnTo>
                    <a:pt x="3" y="202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1" y="215"/>
                  </a:lnTo>
                  <a:lnTo>
                    <a:pt x="5" y="216"/>
                  </a:lnTo>
                  <a:lnTo>
                    <a:pt x="9" y="216"/>
                  </a:lnTo>
                  <a:lnTo>
                    <a:pt x="10" y="215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3" y="207"/>
                  </a:lnTo>
                  <a:lnTo>
                    <a:pt x="17" y="200"/>
                  </a:lnTo>
                  <a:lnTo>
                    <a:pt x="23" y="189"/>
                  </a:lnTo>
                  <a:lnTo>
                    <a:pt x="33" y="177"/>
                  </a:lnTo>
                  <a:lnTo>
                    <a:pt x="39" y="166"/>
                  </a:lnTo>
                  <a:lnTo>
                    <a:pt x="39" y="166"/>
                  </a:lnTo>
                  <a:lnTo>
                    <a:pt x="59" y="13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8" y="93"/>
                  </a:lnTo>
                  <a:lnTo>
                    <a:pt x="94" y="79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14" y="32"/>
                  </a:lnTo>
                  <a:lnTo>
                    <a:pt x="118" y="24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20" y="12"/>
                  </a:lnTo>
                  <a:lnTo>
                    <a:pt x="120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85" name="Freeform 697"/>
            <p:cNvSpPr/>
            <p:nvPr/>
          </p:nvSpPr>
          <p:spPr bwMode="auto">
            <a:xfrm>
              <a:off x="6710363" y="1962150"/>
              <a:ext cx="58738" cy="101600"/>
            </a:xfrm>
            <a:custGeom>
              <a:avLst/>
              <a:gdLst/>
              <a:ahLst/>
              <a:cxnLst>
                <a:cxn ang="0">
                  <a:pos x="136" y="6"/>
                </a:cxn>
                <a:cxn ang="0">
                  <a:pos x="136" y="6"/>
                </a:cxn>
                <a:cxn ang="0">
                  <a:pos x="133" y="21"/>
                </a:cxn>
                <a:cxn ang="0">
                  <a:pos x="128" y="37"/>
                </a:cxn>
                <a:cxn ang="0">
                  <a:pos x="122" y="53"/>
                </a:cxn>
                <a:cxn ang="0">
                  <a:pos x="114" y="68"/>
                </a:cxn>
                <a:cxn ang="0">
                  <a:pos x="96" y="97"/>
                </a:cxn>
                <a:cxn ang="0">
                  <a:pos x="79" y="125"/>
                </a:cxn>
                <a:cxn ang="0">
                  <a:pos x="79" y="125"/>
                </a:cxn>
                <a:cxn ang="0">
                  <a:pos x="63" y="149"/>
                </a:cxn>
                <a:cxn ang="0">
                  <a:pos x="47" y="173"/>
                </a:cxn>
                <a:cxn ang="0">
                  <a:pos x="47" y="173"/>
                </a:cxn>
                <a:cxn ang="0">
                  <a:pos x="35" y="187"/>
                </a:cxn>
                <a:cxn ang="0">
                  <a:pos x="17" y="214"/>
                </a:cxn>
                <a:cxn ang="0">
                  <a:pos x="9" y="227"/>
                </a:cxn>
                <a:cxn ang="0">
                  <a:pos x="3" y="240"/>
                </a:cxn>
                <a:cxn ang="0">
                  <a:pos x="0" y="249"/>
                </a:cxn>
                <a:cxn ang="0">
                  <a:pos x="0" y="253"/>
                </a:cxn>
                <a:cxn ang="0">
                  <a:pos x="1" y="255"/>
                </a:cxn>
                <a:cxn ang="0">
                  <a:pos x="1" y="255"/>
                </a:cxn>
                <a:cxn ang="0">
                  <a:pos x="3" y="257"/>
                </a:cxn>
                <a:cxn ang="0">
                  <a:pos x="5" y="257"/>
                </a:cxn>
                <a:cxn ang="0">
                  <a:pos x="9" y="254"/>
                </a:cxn>
                <a:cxn ang="0">
                  <a:pos x="10" y="251"/>
                </a:cxn>
                <a:cxn ang="0">
                  <a:pos x="10" y="249"/>
                </a:cxn>
                <a:cxn ang="0">
                  <a:pos x="9" y="246"/>
                </a:cxn>
                <a:cxn ang="0">
                  <a:pos x="9" y="246"/>
                </a:cxn>
                <a:cxn ang="0">
                  <a:pos x="10" y="248"/>
                </a:cxn>
                <a:cxn ang="0">
                  <a:pos x="12" y="248"/>
                </a:cxn>
                <a:cxn ang="0">
                  <a:pos x="14" y="245"/>
                </a:cxn>
                <a:cxn ang="0">
                  <a:pos x="18" y="237"/>
                </a:cxn>
                <a:cxn ang="0">
                  <a:pos x="18" y="237"/>
                </a:cxn>
                <a:cxn ang="0">
                  <a:pos x="34" y="212"/>
                </a:cxn>
                <a:cxn ang="0">
                  <a:pos x="34" y="212"/>
                </a:cxn>
                <a:cxn ang="0">
                  <a:pos x="72" y="156"/>
                </a:cxn>
                <a:cxn ang="0">
                  <a:pos x="72" y="156"/>
                </a:cxn>
                <a:cxn ang="0">
                  <a:pos x="88" y="132"/>
                </a:cxn>
                <a:cxn ang="0">
                  <a:pos x="101" y="109"/>
                </a:cxn>
                <a:cxn ang="0">
                  <a:pos x="101" y="109"/>
                </a:cxn>
                <a:cxn ang="0">
                  <a:pos x="115" y="85"/>
                </a:cxn>
                <a:cxn ang="0">
                  <a:pos x="130" y="59"/>
                </a:cxn>
                <a:cxn ang="0">
                  <a:pos x="136" y="46"/>
                </a:cxn>
                <a:cxn ang="0">
                  <a:pos x="141" y="33"/>
                </a:cxn>
                <a:cxn ang="0">
                  <a:pos x="145" y="19"/>
                </a:cxn>
                <a:cxn ang="0">
                  <a:pos x="148" y="6"/>
                </a:cxn>
                <a:cxn ang="0">
                  <a:pos x="148" y="6"/>
                </a:cxn>
                <a:cxn ang="0">
                  <a:pos x="148" y="3"/>
                </a:cxn>
                <a:cxn ang="0">
                  <a:pos x="147" y="2"/>
                </a:cxn>
                <a:cxn ang="0">
                  <a:pos x="145" y="0"/>
                </a:cxn>
                <a:cxn ang="0">
                  <a:pos x="143" y="0"/>
                </a:cxn>
                <a:cxn ang="0">
                  <a:pos x="139" y="2"/>
                </a:cxn>
                <a:cxn ang="0">
                  <a:pos x="137" y="3"/>
                </a:cxn>
                <a:cxn ang="0">
                  <a:pos x="136" y="6"/>
                </a:cxn>
                <a:cxn ang="0">
                  <a:pos x="136" y="6"/>
                </a:cxn>
              </a:cxnLst>
              <a:rect l="0" t="0" r="r" b="b"/>
              <a:pathLst>
                <a:path w="148" h="257">
                  <a:moveTo>
                    <a:pt x="136" y="6"/>
                  </a:moveTo>
                  <a:lnTo>
                    <a:pt x="136" y="6"/>
                  </a:lnTo>
                  <a:lnTo>
                    <a:pt x="133" y="21"/>
                  </a:lnTo>
                  <a:lnTo>
                    <a:pt x="128" y="37"/>
                  </a:lnTo>
                  <a:lnTo>
                    <a:pt x="122" y="53"/>
                  </a:lnTo>
                  <a:lnTo>
                    <a:pt x="114" y="68"/>
                  </a:lnTo>
                  <a:lnTo>
                    <a:pt x="96" y="97"/>
                  </a:lnTo>
                  <a:lnTo>
                    <a:pt x="79" y="125"/>
                  </a:lnTo>
                  <a:lnTo>
                    <a:pt x="79" y="125"/>
                  </a:lnTo>
                  <a:lnTo>
                    <a:pt x="63" y="149"/>
                  </a:lnTo>
                  <a:lnTo>
                    <a:pt x="47" y="173"/>
                  </a:lnTo>
                  <a:lnTo>
                    <a:pt x="47" y="173"/>
                  </a:lnTo>
                  <a:lnTo>
                    <a:pt x="35" y="187"/>
                  </a:lnTo>
                  <a:lnTo>
                    <a:pt x="17" y="214"/>
                  </a:lnTo>
                  <a:lnTo>
                    <a:pt x="9" y="227"/>
                  </a:lnTo>
                  <a:lnTo>
                    <a:pt x="3" y="240"/>
                  </a:lnTo>
                  <a:lnTo>
                    <a:pt x="0" y="249"/>
                  </a:lnTo>
                  <a:lnTo>
                    <a:pt x="0" y="253"/>
                  </a:lnTo>
                  <a:lnTo>
                    <a:pt x="1" y="255"/>
                  </a:lnTo>
                  <a:lnTo>
                    <a:pt x="1" y="255"/>
                  </a:lnTo>
                  <a:lnTo>
                    <a:pt x="3" y="257"/>
                  </a:lnTo>
                  <a:lnTo>
                    <a:pt x="5" y="257"/>
                  </a:lnTo>
                  <a:lnTo>
                    <a:pt x="9" y="254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9" y="246"/>
                  </a:lnTo>
                  <a:lnTo>
                    <a:pt x="9" y="246"/>
                  </a:lnTo>
                  <a:lnTo>
                    <a:pt x="10" y="248"/>
                  </a:lnTo>
                  <a:lnTo>
                    <a:pt x="12" y="248"/>
                  </a:lnTo>
                  <a:lnTo>
                    <a:pt x="14" y="245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34" y="212"/>
                  </a:lnTo>
                  <a:lnTo>
                    <a:pt x="34" y="212"/>
                  </a:lnTo>
                  <a:lnTo>
                    <a:pt x="72" y="156"/>
                  </a:lnTo>
                  <a:lnTo>
                    <a:pt x="72" y="156"/>
                  </a:lnTo>
                  <a:lnTo>
                    <a:pt x="88" y="132"/>
                  </a:lnTo>
                  <a:lnTo>
                    <a:pt x="101" y="109"/>
                  </a:lnTo>
                  <a:lnTo>
                    <a:pt x="101" y="109"/>
                  </a:lnTo>
                  <a:lnTo>
                    <a:pt x="115" y="85"/>
                  </a:lnTo>
                  <a:lnTo>
                    <a:pt x="130" y="59"/>
                  </a:lnTo>
                  <a:lnTo>
                    <a:pt x="136" y="46"/>
                  </a:lnTo>
                  <a:lnTo>
                    <a:pt x="141" y="33"/>
                  </a:lnTo>
                  <a:lnTo>
                    <a:pt x="145" y="19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3"/>
                  </a:lnTo>
                  <a:lnTo>
                    <a:pt x="147" y="2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2"/>
                  </a:lnTo>
                  <a:lnTo>
                    <a:pt x="137" y="3"/>
                  </a:lnTo>
                  <a:lnTo>
                    <a:pt x="136" y="6"/>
                  </a:lnTo>
                  <a:lnTo>
                    <a:pt x="136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86" name="Freeform 698"/>
            <p:cNvSpPr/>
            <p:nvPr/>
          </p:nvSpPr>
          <p:spPr bwMode="auto">
            <a:xfrm>
              <a:off x="6742113" y="1958975"/>
              <a:ext cx="44450" cy="100013"/>
            </a:xfrm>
            <a:custGeom>
              <a:avLst/>
              <a:gdLst/>
              <a:ahLst/>
              <a:cxnLst>
                <a:cxn ang="0">
                  <a:pos x="102" y="6"/>
                </a:cxn>
                <a:cxn ang="0">
                  <a:pos x="102" y="6"/>
                </a:cxn>
                <a:cxn ang="0">
                  <a:pos x="99" y="22"/>
                </a:cxn>
                <a:cxn ang="0">
                  <a:pos x="95" y="38"/>
                </a:cxn>
                <a:cxn ang="0">
                  <a:pos x="90" y="55"/>
                </a:cxn>
                <a:cxn ang="0">
                  <a:pos x="82" y="70"/>
                </a:cxn>
                <a:cxn ang="0">
                  <a:pos x="67" y="103"/>
                </a:cxn>
                <a:cxn ang="0">
                  <a:pos x="52" y="133"/>
                </a:cxn>
                <a:cxn ang="0">
                  <a:pos x="52" y="133"/>
                </a:cxn>
                <a:cxn ang="0">
                  <a:pos x="46" y="152"/>
                </a:cxn>
                <a:cxn ang="0">
                  <a:pos x="36" y="170"/>
                </a:cxn>
                <a:cxn ang="0">
                  <a:pos x="27" y="187"/>
                </a:cxn>
                <a:cxn ang="0">
                  <a:pos x="17" y="203"/>
                </a:cxn>
                <a:cxn ang="0">
                  <a:pos x="17" y="203"/>
                </a:cxn>
                <a:cxn ang="0">
                  <a:pos x="10" y="213"/>
                </a:cxn>
                <a:cxn ang="0">
                  <a:pos x="5" y="223"/>
                </a:cxn>
                <a:cxn ang="0">
                  <a:pos x="1" y="234"/>
                </a:cxn>
                <a:cxn ang="0">
                  <a:pos x="0" y="246"/>
                </a:cxn>
                <a:cxn ang="0">
                  <a:pos x="0" y="246"/>
                </a:cxn>
                <a:cxn ang="0">
                  <a:pos x="0" y="248"/>
                </a:cxn>
                <a:cxn ang="0">
                  <a:pos x="1" y="250"/>
                </a:cxn>
                <a:cxn ang="0">
                  <a:pos x="2" y="251"/>
                </a:cxn>
                <a:cxn ang="0">
                  <a:pos x="5" y="251"/>
                </a:cxn>
                <a:cxn ang="0">
                  <a:pos x="9" y="250"/>
                </a:cxn>
                <a:cxn ang="0">
                  <a:pos x="10" y="248"/>
                </a:cxn>
                <a:cxn ang="0">
                  <a:pos x="10" y="246"/>
                </a:cxn>
                <a:cxn ang="0">
                  <a:pos x="10" y="246"/>
                </a:cxn>
                <a:cxn ang="0">
                  <a:pos x="13" y="237"/>
                </a:cxn>
                <a:cxn ang="0">
                  <a:pos x="16" y="229"/>
                </a:cxn>
                <a:cxn ang="0">
                  <a:pos x="23" y="213"/>
                </a:cxn>
                <a:cxn ang="0">
                  <a:pos x="34" y="199"/>
                </a:cxn>
                <a:cxn ang="0">
                  <a:pos x="43" y="184"/>
                </a:cxn>
                <a:cxn ang="0">
                  <a:pos x="43" y="184"/>
                </a:cxn>
                <a:cxn ang="0">
                  <a:pos x="50" y="170"/>
                </a:cxn>
                <a:cxn ang="0">
                  <a:pos x="56" y="155"/>
                </a:cxn>
                <a:cxn ang="0">
                  <a:pos x="68" y="127"/>
                </a:cxn>
                <a:cxn ang="0">
                  <a:pos x="68" y="127"/>
                </a:cxn>
                <a:cxn ang="0">
                  <a:pos x="81" y="98"/>
                </a:cxn>
                <a:cxn ang="0">
                  <a:pos x="95" y="68"/>
                </a:cxn>
                <a:cxn ang="0">
                  <a:pos x="102" y="52"/>
                </a:cxn>
                <a:cxn ang="0">
                  <a:pos x="107" y="36"/>
                </a:cxn>
                <a:cxn ang="0">
                  <a:pos x="111" y="22"/>
                </a:cxn>
                <a:cxn ang="0">
                  <a:pos x="114" y="6"/>
                </a:cxn>
                <a:cxn ang="0">
                  <a:pos x="114" y="6"/>
                </a:cxn>
                <a:cxn ang="0">
                  <a:pos x="114" y="4"/>
                </a:cxn>
                <a:cxn ang="0">
                  <a:pos x="112" y="1"/>
                </a:cxn>
                <a:cxn ang="0">
                  <a:pos x="110" y="1"/>
                </a:cxn>
                <a:cxn ang="0">
                  <a:pos x="108" y="0"/>
                </a:cxn>
                <a:cxn ang="0">
                  <a:pos x="104" y="1"/>
                </a:cxn>
                <a:cxn ang="0">
                  <a:pos x="103" y="4"/>
                </a:cxn>
                <a:cxn ang="0">
                  <a:pos x="102" y="6"/>
                </a:cxn>
                <a:cxn ang="0">
                  <a:pos x="102" y="6"/>
                </a:cxn>
              </a:cxnLst>
              <a:rect l="0" t="0" r="r" b="b"/>
              <a:pathLst>
                <a:path w="114" h="251">
                  <a:moveTo>
                    <a:pt x="102" y="6"/>
                  </a:moveTo>
                  <a:lnTo>
                    <a:pt x="102" y="6"/>
                  </a:lnTo>
                  <a:lnTo>
                    <a:pt x="99" y="22"/>
                  </a:lnTo>
                  <a:lnTo>
                    <a:pt x="95" y="38"/>
                  </a:lnTo>
                  <a:lnTo>
                    <a:pt x="90" y="55"/>
                  </a:lnTo>
                  <a:lnTo>
                    <a:pt x="82" y="70"/>
                  </a:lnTo>
                  <a:lnTo>
                    <a:pt x="67" y="103"/>
                  </a:lnTo>
                  <a:lnTo>
                    <a:pt x="52" y="133"/>
                  </a:lnTo>
                  <a:lnTo>
                    <a:pt x="52" y="133"/>
                  </a:lnTo>
                  <a:lnTo>
                    <a:pt x="46" y="152"/>
                  </a:lnTo>
                  <a:lnTo>
                    <a:pt x="36" y="170"/>
                  </a:lnTo>
                  <a:lnTo>
                    <a:pt x="27" y="187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0" y="213"/>
                  </a:lnTo>
                  <a:lnTo>
                    <a:pt x="5" y="223"/>
                  </a:lnTo>
                  <a:lnTo>
                    <a:pt x="1" y="234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0" y="248"/>
                  </a:lnTo>
                  <a:lnTo>
                    <a:pt x="1" y="250"/>
                  </a:lnTo>
                  <a:lnTo>
                    <a:pt x="2" y="251"/>
                  </a:lnTo>
                  <a:lnTo>
                    <a:pt x="5" y="251"/>
                  </a:lnTo>
                  <a:lnTo>
                    <a:pt x="9" y="250"/>
                  </a:lnTo>
                  <a:lnTo>
                    <a:pt x="10" y="248"/>
                  </a:lnTo>
                  <a:lnTo>
                    <a:pt x="10" y="246"/>
                  </a:lnTo>
                  <a:lnTo>
                    <a:pt x="10" y="246"/>
                  </a:lnTo>
                  <a:lnTo>
                    <a:pt x="13" y="237"/>
                  </a:lnTo>
                  <a:lnTo>
                    <a:pt x="16" y="229"/>
                  </a:lnTo>
                  <a:lnTo>
                    <a:pt x="23" y="213"/>
                  </a:lnTo>
                  <a:lnTo>
                    <a:pt x="34" y="199"/>
                  </a:lnTo>
                  <a:lnTo>
                    <a:pt x="43" y="184"/>
                  </a:lnTo>
                  <a:lnTo>
                    <a:pt x="43" y="184"/>
                  </a:lnTo>
                  <a:lnTo>
                    <a:pt x="50" y="170"/>
                  </a:lnTo>
                  <a:lnTo>
                    <a:pt x="56" y="155"/>
                  </a:lnTo>
                  <a:lnTo>
                    <a:pt x="68" y="127"/>
                  </a:lnTo>
                  <a:lnTo>
                    <a:pt x="68" y="127"/>
                  </a:lnTo>
                  <a:lnTo>
                    <a:pt x="81" y="98"/>
                  </a:lnTo>
                  <a:lnTo>
                    <a:pt x="95" y="68"/>
                  </a:lnTo>
                  <a:lnTo>
                    <a:pt x="102" y="52"/>
                  </a:lnTo>
                  <a:lnTo>
                    <a:pt x="107" y="36"/>
                  </a:lnTo>
                  <a:lnTo>
                    <a:pt x="111" y="22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2" y="1"/>
                  </a:lnTo>
                  <a:lnTo>
                    <a:pt x="110" y="1"/>
                  </a:lnTo>
                  <a:lnTo>
                    <a:pt x="108" y="0"/>
                  </a:lnTo>
                  <a:lnTo>
                    <a:pt x="104" y="1"/>
                  </a:lnTo>
                  <a:lnTo>
                    <a:pt x="103" y="4"/>
                  </a:lnTo>
                  <a:lnTo>
                    <a:pt x="102" y="6"/>
                  </a:lnTo>
                  <a:lnTo>
                    <a:pt x="102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87" name="Freeform 699"/>
            <p:cNvSpPr/>
            <p:nvPr/>
          </p:nvSpPr>
          <p:spPr bwMode="auto">
            <a:xfrm>
              <a:off x="6762751" y="1985963"/>
              <a:ext cx="31750" cy="63500"/>
            </a:xfrm>
            <a:custGeom>
              <a:avLst/>
              <a:gdLst/>
              <a:ahLst/>
              <a:cxnLst>
                <a:cxn ang="0">
                  <a:pos x="69" y="4"/>
                </a:cxn>
                <a:cxn ang="0">
                  <a:pos x="69" y="4"/>
                </a:cxn>
                <a:cxn ang="0">
                  <a:pos x="65" y="16"/>
                </a:cxn>
                <a:cxn ang="0">
                  <a:pos x="63" y="27"/>
                </a:cxn>
                <a:cxn ang="0">
                  <a:pos x="63" y="27"/>
                </a:cxn>
                <a:cxn ang="0">
                  <a:pos x="61" y="34"/>
                </a:cxn>
                <a:cxn ang="0">
                  <a:pos x="60" y="39"/>
                </a:cxn>
                <a:cxn ang="0">
                  <a:pos x="55" y="50"/>
                </a:cxn>
                <a:cxn ang="0">
                  <a:pos x="48" y="60"/>
                </a:cxn>
                <a:cxn ang="0">
                  <a:pos x="43" y="70"/>
                </a:cxn>
                <a:cxn ang="0">
                  <a:pos x="43" y="70"/>
                </a:cxn>
                <a:cxn ang="0">
                  <a:pos x="38" y="81"/>
                </a:cxn>
                <a:cxn ang="0">
                  <a:pos x="33" y="91"/>
                </a:cxn>
                <a:cxn ang="0">
                  <a:pos x="21" y="111"/>
                </a:cxn>
                <a:cxn ang="0">
                  <a:pos x="9" y="131"/>
                </a:cxn>
                <a:cxn ang="0">
                  <a:pos x="4" y="142"/>
                </a:cxn>
                <a:cxn ang="0">
                  <a:pos x="0" y="153"/>
                </a:cxn>
                <a:cxn ang="0">
                  <a:pos x="0" y="153"/>
                </a:cxn>
                <a:cxn ang="0">
                  <a:pos x="0" y="155"/>
                </a:cxn>
                <a:cxn ang="0">
                  <a:pos x="1" y="158"/>
                </a:cxn>
                <a:cxn ang="0">
                  <a:pos x="4" y="159"/>
                </a:cxn>
                <a:cxn ang="0">
                  <a:pos x="8" y="159"/>
                </a:cxn>
                <a:cxn ang="0">
                  <a:pos x="10" y="158"/>
                </a:cxn>
                <a:cxn ang="0">
                  <a:pos x="10" y="157"/>
                </a:cxn>
                <a:cxn ang="0">
                  <a:pos x="10" y="157"/>
                </a:cxn>
                <a:cxn ang="0">
                  <a:pos x="14" y="146"/>
                </a:cxn>
                <a:cxn ang="0">
                  <a:pos x="18" y="137"/>
                </a:cxn>
                <a:cxn ang="0">
                  <a:pos x="29" y="119"/>
                </a:cxn>
                <a:cxn ang="0">
                  <a:pos x="39" y="101"/>
                </a:cxn>
                <a:cxn ang="0">
                  <a:pos x="51" y="84"/>
                </a:cxn>
                <a:cxn ang="0">
                  <a:pos x="51" y="84"/>
                </a:cxn>
                <a:cxn ang="0">
                  <a:pos x="70" y="46"/>
                </a:cxn>
                <a:cxn ang="0">
                  <a:pos x="70" y="46"/>
                </a:cxn>
                <a:cxn ang="0">
                  <a:pos x="73" y="36"/>
                </a:cxn>
                <a:cxn ang="0">
                  <a:pos x="74" y="27"/>
                </a:cxn>
                <a:cxn ang="0">
                  <a:pos x="76" y="18"/>
                </a:cxn>
                <a:cxn ang="0">
                  <a:pos x="78" y="9"/>
                </a:cxn>
                <a:cxn ang="0">
                  <a:pos x="78" y="9"/>
                </a:cxn>
                <a:cxn ang="0">
                  <a:pos x="80" y="6"/>
                </a:cxn>
                <a:cxn ang="0">
                  <a:pos x="78" y="5"/>
                </a:cxn>
                <a:cxn ang="0">
                  <a:pos x="76" y="1"/>
                </a:cxn>
                <a:cxn ang="0">
                  <a:pos x="74" y="0"/>
                </a:cxn>
                <a:cxn ang="0">
                  <a:pos x="72" y="0"/>
                </a:cxn>
                <a:cxn ang="0">
                  <a:pos x="70" y="1"/>
                </a:cxn>
                <a:cxn ang="0">
                  <a:pos x="69" y="4"/>
                </a:cxn>
                <a:cxn ang="0">
                  <a:pos x="69" y="4"/>
                </a:cxn>
              </a:cxnLst>
              <a:rect l="0" t="0" r="r" b="b"/>
              <a:pathLst>
                <a:path w="80" h="159">
                  <a:moveTo>
                    <a:pt x="69" y="4"/>
                  </a:moveTo>
                  <a:lnTo>
                    <a:pt x="69" y="4"/>
                  </a:lnTo>
                  <a:lnTo>
                    <a:pt x="65" y="16"/>
                  </a:lnTo>
                  <a:lnTo>
                    <a:pt x="63" y="27"/>
                  </a:lnTo>
                  <a:lnTo>
                    <a:pt x="63" y="27"/>
                  </a:lnTo>
                  <a:lnTo>
                    <a:pt x="61" y="34"/>
                  </a:lnTo>
                  <a:lnTo>
                    <a:pt x="60" y="39"/>
                  </a:lnTo>
                  <a:lnTo>
                    <a:pt x="55" y="50"/>
                  </a:lnTo>
                  <a:lnTo>
                    <a:pt x="48" y="60"/>
                  </a:lnTo>
                  <a:lnTo>
                    <a:pt x="43" y="70"/>
                  </a:lnTo>
                  <a:lnTo>
                    <a:pt x="43" y="70"/>
                  </a:lnTo>
                  <a:lnTo>
                    <a:pt x="38" y="81"/>
                  </a:lnTo>
                  <a:lnTo>
                    <a:pt x="33" y="91"/>
                  </a:lnTo>
                  <a:lnTo>
                    <a:pt x="21" y="111"/>
                  </a:lnTo>
                  <a:lnTo>
                    <a:pt x="9" y="131"/>
                  </a:lnTo>
                  <a:lnTo>
                    <a:pt x="4" y="142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1" y="158"/>
                  </a:lnTo>
                  <a:lnTo>
                    <a:pt x="4" y="159"/>
                  </a:lnTo>
                  <a:lnTo>
                    <a:pt x="8" y="159"/>
                  </a:lnTo>
                  <a:lnTo>
                    <a:pt x="10" y="158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4" y="146"/>
                  </a:lnTo>
                  <a:lnTo>
                    <a:pt x="18" y="137"/>
                  </a:lnTo>
                  <a:lnTo>
                    <a:pt x="29" y="119"/>
                  </a:lnTo>
                  <a:lnTo>
                    <a:pt x="39" y="101"/>
                  </a:lnTo>
                  <a:lnTo>
                    <a:pt x="51" y="84"/>
                  </a:lnTo>
                  <a:lnTo>
                    <a:pt x="51" y="84"/>
                  </a:lnTo>
                  <a:lnTo>
                    <a:pt x="70" y="46"/>
                  </a:lnTo>
                  <a:lnTo>
                    <a:pt x="70" y="46"/>
                  </a:lnTo>
                  <a:lnTo>
                    <a:pt x="73" y="36"/>
                  </a:lnTo>
                  <a:lnTo>
                    <a:pt x="74" y="27"/>
                  </a:lnTo>
                  <a:lnTo>
                    <a:pt x="76" y="18"/>
                  </a:lnTo>
                  <a:lnTo>
                    <a:pt x="78" y="9"/>
                  </a:lnTo>
                  <a:lnTo>
                    <a:pt x="78" y="9"/>
                  </a:lnTo>
                  <a:lnTo>
                    <a:pt x="80" y="6"/>
                  </a:lnTo>
                  <a:lnTo>
                    <a:pt x="78" y="5"/>
                  </a:lnTo>
                  <a:lnTo>
                    <a:pt x="76" y="1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1"/>
                  </a:lnTo>
                  <a:lnTo>
                    <a:pt x="69" y="4"/>
                  </a:lnTo>
                  <a:lnTo>
                    <a:pt x="6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88" name="Freeform 700"/>
            <p:cNvSpPr/>
            <p:nvPr/>
          </p:nvSpPr>
          <p:spPr bwMode="auto">
            <a:xfrm>
              <a:off x="6781801" y="2005013"/>
              <a:ext cx="22225" cy="39688"/>
            </a:xfrm>
            <a:custGeom>
              <a:avLst/>
              <a:gdLst/>
              <a:ahLst/>
              <a:cxnLst>
                <a:cxn ang="0">
                  <a:pos x="40" y="3"/>
                </a:cxn>
                <a:cxn ang="0">
                  <a:pos x="40" y="3"/>
                </a:cxn>
                <a:cxn ang="0">
                  <a:pos x="27" y="21"/>
                </a:cxn>
                <a:cxn ang="0">
                  <a:pos x="21" y="31"/>
                </a:cxn>
                <a:cxn ang="0">
                  <a:pos x="16" y="42"/>
                </a:cxn>
                <a:cxn ang="0">
                  <a:pos x="16" y="42"/>
                </a:cxn>
                <a:cxn ang="0">
                  <a:pos x="12" y="55"/>
                </a:cxn>
                <a:cxn ang="0">
                  <a:pos x="9" y="68"/>
                </a:cxn>
                <a:cxn ang="0">
                  <a:pos x="5" y="81"/>
                </a:cxn>
                <a:cxn ang="0">
                  <a:pos x="1" y="93"/>
                </a:cxn>
                <a:cxn ang="0">
                  <a:pos x="1" y="93"/>
                </a:cxn>
                <a:cxn ang="0">
                  <a:pos x="0" y="95"/>
                </a:cxn>
                <a:cxn ang="0">
                  <a:pos x="1" y="98"/>
                </a:cxn>
                <a:cxn ang="0">
                  <a:pos x="4" y="101"/>
                </a:cxn>
                <a:cxn ang="0">
                  <a:pos x="5" y="102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10" y="99"/>
                </a:cxn>
                <a:cxn ang="0">
                  <a:pos x="10" y="99"/>
                </a:cxn>
                <a:cxn ang="0">
                  <a:pos x="18" y="81"/>
                </a:cxn>
                <a:cxn ang="0">
                  <a:pos x="21" y="71"/>
                </a:cxn>
                <a:cxn ang="0">
                  <a:pos x="22" y="61"/>
                </a:cxn>
                <a:cxn ang="0">
                  <a:pos x="22" y="61"/>
                </a:cxn>
                <a:cxn ang="0">
                  <a:pos x="23" y="54"/>
                </a:cxn>
                <a:cxn ang="0">
                  <a:pos x="26" y="46"/>
                </a:cxn>
                <a:cxn ang="0">
                  <a:pos x="33" y="33"/>
                </a:cxn>
                <a:cxn ang="0">
                  <a:pos x="42" y="20"/>
                </a:cxn>
                <a:cxn ang="0">
                  <a:pos x="51" y="8"/>
                </a:cxn>
                <a:cxn ang="0">
                  <a:pos x="51" y="8"/>
                </a:cxn>
                <a:cxn ang="0">
                  <a:pos x="52" y="5"/>
                </a:cxn>
                <a:cxn ang="0">
                  <a:pos x="51" y="4"/>
                </a:cxn>
                <a:cxn ang="0">
                  <a:pos x="51" y="1"/>
                </a:cxn>
                <a:cxn ang="0">
                  <a:pos x="48" y="0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0" y="3"/>
                </a:cxn>
                <a:cxn ang="0">
                  <a:pos x="40" y="3"/>
                </a:cxn>
              </a:cxnLst>
              <a:rect l="0" t="0" r="r" b="b"/>
              <a:pathLst>
                <a:path w="52" h="102">
                  <a:moveTo>
                    <a:pt x="40" y="3"/>
                  </a:moveTo>
                  <a:lnTo>
                    <a:pt x="40" y="3"/>
                  </a:lnTo>
                  <a:lnTo>
                    <a:pt x="27" y="21"/>
                  </a:lnTo>
                  <a:lnTo>
                    <a:pt x="21" y="31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2" y="55"/>
                  </a:lnTo>
                  <a:lnTo>
                    <a:pt x="9" y="68"/>
                  </a:lnTo>
                  <a:lnTo>
                    <a:pt x="5" y="81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95"/>
                  </a:lnTo>
                  <a:lnTo>
                    <a:pt x="1" y="98"/>
                  </a:lnTo>
                  <a:lnTo>
                    <a:pt x="4" y="101"/>
                  </a:lnTo>
                  <a:lnTo>
                    <a:pt x="5" y="102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10" y="99"/>
                  </a:lnTo>
                  <a:lnTo>
                    <a:pt x="10" y="99"/>
                  </a:lnTo>
                  <a:lnTo>
                    <a:pt x="18" y="81"/>
                  </a:lnTo>
                  <a:lnTo>
                    <a:pt x="21" y="71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3" y="54"/>
                  </a:lnTo>
                  <a:lnTo>
                    <a:pt x="26" y="46"/>
                  </a:lnTo>
                  <a:lnTo>
                    <a:pt x="33" y="33"/>
                  </a:lnTo>
                  <a:lnTo>
                    <a:pt x="42" y="20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2" y="5"/>
                  </a:lnTo>
                  <a:lnTo>
                    <a:pt x="51" y="4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0" y="3"/>
                  </a:lnTo>
                  <a:lnTo>
                    <a:pt x="4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89" name="Freeform 701"/>
            <p:cNvSpPr/>
            <p:nvPr/>
          </p:nvSpPr>
          <p:spPr bwMode="auto">
            <a:xfrm>
              <a:off x="6526213" y="2325688"/>
              <a:ext cx="41275" cy="57150"/>
            </a:xfrm>
            <a:custGeom>
              <a:avLst/>
              <a:gdLst/>
              <a:ahLst/>
              <a:cxnLst>
                <a:cxn ang="0">
                  <a:pos x="92" y="3"/>
                </a:cxn>
                <a:cxn ang="0">
                  <a:pos x="92" y="3"/>
                </a:cxn>
                <a:cxn ang="0">
                  <a:pos x="88" y="12"/>
                </a:cxn>
                <a:cxn ang="0">
                  <a:pos x="82" y="19"/>
                </a:cxn>
                <a:cxn ang="0">
                  <a:pos x="71" y="33"/>
                </a:cxn>
                <a:cxn ang="0">
                  <a:pos x="59" y="48"/>
                </a:cxn>
                <a:cxn ang="0">
                  <a:pos x="47" y="63"/>
                </a:cxn>
                <a:cxn ang="0">
                  <a:pos x="47" y="63"/>
                </a:cxn>
                <a:cxn ang="0">
                  <a:pos x="35" y="80"/>
                </a:cxn>
                <a:cxn ang="0">
                  <a:pos x="22" y="99"/>
                </a:cxn>
                <a:cxn ang="0">
                  <a:pos x="10" y="116"/>
                </a:cxn>
                <a:cxn ang="0">
                  <a:pos x="1" y="135"/>
                </a:cxn>
                <a:cxn ang="0">
                  <a:pos x="1" y="135"/>
                </a:cxn>
                <a:cxn ang="0">
                  <a:pos x="0" y="138"/>
                </a:cxn>
                <a:cxn ang="0">
                  <a:pos x="0" y="139"/>
                </a:cxn>
                <a:cxn ang="0">
                  <a:pos x="4" y="143"/>
                </a:cxn>
                <a:cxn ang="0">
                  <a:pos x="5" y="143"/>
                </a:cxn>
                <a:cxn ang="0">
                  <a:pos x="8" y="143"/>
                </a:cxn>
                <a:cxn ang="0">
                  <a:pos x="9" y="143"/>
                </a:cxn>
                <a:cxn ang="0">
                  <a:pos x="10" y="140"/>
                </a:cxn>
                <a:cxn ang="0">
                  <a:pos x="10" y="140"/>
                </a:cxn>
                <a:cxn ang="0">
                  <a:pos x="21" y="122"/>
                </a:cxn>
                <a:cxn ang="0">
                  <a:pos x="33" y="104"/>
                </a:cxn>
                <a:cxn ang="0">
                  <a:pos x="58" y="68"/>
                </a:cxn>
                <a:cxn ang="0">
                  <a:pos x="58" y="68"/>
                </a:cxn>
                <a:cxn ang="0">
                  <a:pos x="68" y="54"/>
                </a:cxn>
                <a:cxn ang="0">
                  <a:pos x="81" y="40"/>
                </a:cxn>
                <a:cxn ang="0">
                  <a:pos x="93" y="25"/>
                </a:cxn>
                <a:cxn ang="0">
                  <a:pos x="98" y="17"/>
                </a:cxn>
                <a:cxn ang="0">
                  <a:pos x="102" y="10"/>
                </a:cxn>
                <a:cxn ang="0">
                  <a:pos x="102" y="10"/>
                </a:cxn>
                <a:cxn ang="0">
                  <a:pos x="102" y="7"/>
                </a:cxn>
                <a:cxn ang="0">
                  <a:pos x="102" y="4"/>
                </a:cxn>
                <a:cxn ang="0">
                  <a:pos x="99" y="2"/>
                </a:cxn>
                <a:cxn ang="0">
                  <a:pos x="97" y="0"/>
                </a:cxn>
                <a:cxn ang="0">
                  <a:pos x="95" y="0"/>
                </a:cxn>
                <a:cxn ang="0">
                  <a:pos x="93" y="2"/>
                </a:cxn>
                <a:cxn ang="0">
                  <a:pos x="92" y="3"/>
                </a:cxn>
                <a:cxn ang="0">
                  <a:pos x="92" y="3"/>
                </a:cxn>
              </a:cxnLst>
              <a:rect l="0" t="0" r="r" b="b"/>
              <a:pathLst>
                <a:path w="102" h="143">
                  <a:moveTo>
                    <a:pt x="92" y="3"/>
                  </a:moveTo>
                  <a:lnTo>
                    <a:pt x="92" y="3"/>
                  </a:lnTo>
                  <a:lnTo>
                    <a:pt x="88" y="12"/>
                  </a:lnTo>
                  <a:lnTo>
                    <a:pt x="82" y="19"/>
                  </a:lnTo>
                  <a:lnTo>
                    <a:pt x="71" y="33"/>
                  </a:lnTo>
                  <a:lnTo>
                    <a:pt x="59" y="48"/>
                  </a:lnTo>
                  <a:lnTo>
                    <a:pt x="47" y="63"/>
                  </a:lnTo>
                  <a:lnTo>
                    <a:pt x="47" y="63"/>
                  </a:lnTo>
                  <a:lnTo>
                    <a:pt x="35" y="80"/>
                  </a:lnTo>
                  <a:lnTo>
                    <a:pt x="22" y="99"/>
                  </a:lnTo>
                  <a:lnTo>
                    <a:pt x="10" y="116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8"/>
                  </a:lnTo>
                  <a:lnTo>
                    <a:pt x="0" y="139"/>
                  </a:lnTo>
                  <a:lnTo>
                    <a:pt x="4" y="143"/>
                  </a:lnTo>
                  <a:lnTo>
                    <a:pt x="5" y="143"/>
                  </a:lnTo>
                  <a:lnTo>
                    <a:pt x="8" y="143"/>
                  </a:lnTo>
                  <a:lnTo>
                    <a:pt x="9" y="143"/>
                  </a:lnTo>
                  <a:lnTo>
                    <a:pt x="10" y="140"/>
                  </a:lnTo>
                  <a:lnTo>
                    <a:pt x="10" y="140"/>
                  </a:lnTo>
                  <a:lnTo>
                    <a:pt x="21" y="122"/>
                  </a:lnTo>
                  <a:lnTo>
                    <a:pt x="33" y="104"/>
                  </a:lnTo>
                  <a:lnTo>
                    <a:pt x="58" y="68"/>
                  </a:lnTo>
                  <a:lnTo>
                    <a:pt x="58" y="68"/>
                  </a:lnTo>
                  <a:lnTo>
                    <a:pt x="68" y="54"/>
                  </a:lnTo>
                  <a:lnTo>
                    <a:pt x="81" y="40"/>
                  </a:lnTo>
                  <a:lnTo>
                    <a:pt x="93" y="25"/>
                  </a:lnTo>
                  <a:lnTo>
                    <a:pt x="98" y="17"/>
                  </a:lnTo>
                  <a:lnTo>
                    <a:pt x="102" y="10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2" y="4"/>
                  </a:lnTo>
                  <a:lnTo>
                    <a:pt x="99" y="2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3" y="2"/>
                  </a:lnTo>
                  <a:lnTo>
                    <a:pt x="92" y="3"/>
                  </a:lnTo>
                  <a:lnTo>
                    <a:pt x="9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90" name="Freeform 702"/>
            <p:cNvSpPr/>
            <p:nvPr/>
          </p:nvSpPr>
          <p:spPr bwMode="auto">
            <a:xfrm>
              <a:off x="6578601" y="2409825"/>
              <a:ext cx="36513" cy="39688"/>
            </a:xfrm>
            <a:custGeom>
              <a:avLst/>
              <a:gdLst/>
              <a:ahLst/>
              <a:cxnLst>
                <a:cxn ang="0">
                  <a:pos x="83" y="0"/>
                </a:cxn>
                <a:cxn ang="0">
                  <a:pos x="83" y="0"/>
                </a:cxn>
                <a:cxn ang="0">
                  <a:pos x="72" y="9"/>
                </a:cxn>
                <a:cxn ang="0">
                  <a:pos x="60" y="20"/>
                </a:cxn>
                <a:cxn ang="0">
                  <a:pos x="49" y="30"/>
                </a:cxn>
                <a:cxn ang="0">
                  <a:pos x="40" y="42"/>
                </a:cxn>
                <a:cxn ang="0">
                  <a:pos x="22" y="64"/>
                </a:cxn>
                <a:cxn ang="0">
                  <a:pos x="2" y="87"/>
                </a:cxn>
                <a:cxn ang="0">
                  <a:pos x="2" y="87"/>
                </a:cxn>
                <a:cxn ang="0">
                  <a:pos x="1" y="89"/>
                </a:cxn>
                <a:cxn ang="0">
                  <a:pos x="0" y="92"/>
                </a:cxn>
                <a:cxn ang="0">
                  <a:pos x="2" y="96"/>
                </a:cxn>
                <a:cxn ang="0">
                  <a:pos x="6" y="97"/>
                </a:cxn>
                <a:cxn ang="0">
                  <a:pos x="8" y="97"/>
                </a:cxn>
                <a:cxn ang="0">
                  <a:pos x="10" y="96"/>
                </a:cxn>
                <a:cxn ang="0">
                  <a:pos x="10" y="96"/>
                </a:cxn>
                <a:cxn ang="0">
                  <a:pos x="29" y="74"/>
                </a:cxn>
                <a:cxn ang="0">
                  <a:pos x="47" y="51"/>
                </a:cxn>
                <a:cxn ang="0">
                  <a:pos x="66" y="29"/>
                </a:cxn>
                <a:cxn ang="0">
                  <a:pos x="77" y="20"/>
                </a:cxn>
                <a:cxn ang="0">
                  <a:pos x="89" y="11"/>
                </a:cxn>
                <a:cxn ang="0">
                  <a:pos x="89" y="11"/>
                </a:cxn>
                <a:cxn ang="0">
                  <a:pos x="90" y="8"/>
                </a:cxn>
                <a:cxn ang="0">
                  <a:pos x="91" y="7"/>
                </a:cxn>
                <a:cxn ang="0">
                  <a:pos x="90" y="3"/>
                </a:cxn>
                <a:cxn ang="0">
                  <a:pos x="89" y="0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3" y="0"/>
                </a:cxn>
                <a:cxn ang="0">
                  <a:pos x="83" y="0"/>
                </a:cxn>
              </a:cxnLst>
              <a:rect l="0" t="0" r="r" b="b"/>
              <a:pathLst>
                <a:path w="91" h="97">
                  <a:moveTo>
                    <a:pt x="83" y="0"/>
                  </a:moveTo>
                  <a:lnTo>
                    <a:pt x="83" y="0"/>
                  </a:lnTo>
                  <a:lnTo>
                    <a:pt x="72" y="9"/>
                  </a:lnTo>
                  <a:lnTo>
                    <a:pt x="60" y="20"/>
                  </a:lnTo>
                  <a:lnTo>
                    <a:pt x="49" y="30"/>
                  </a:lnTo>
                  <a:lnTo>
                    <a:pt x="40" y="42"/>
                  </a:lnTo>
                  <a:lnTo>
                    <a:pt x="22" y="64"/>
                  </a:lnTo>
                  <a:lnTo>
                    <a:pt x="2" y="87"/>
                  </a:lnTo>
                  <a:lnTo>
                    <a:pt x="2" y="87"/>
                  </a:lnTo>
                  <a:lnTo>
                    <a:pt x="1" y="89"/>
                  </a:lnTo>
                  <a:lnTo>
                    <a:pt x="0" y="92"/>
                  </a:lnTo>
                  <a:lnTo>
                    <a:pt x="2" y="96"/>
                  </a:lnTo>
                  <a:lnTo>
                    <a:pt x="6" y="97"/>
                  </a:lnTo>
                  <a:lnTo>
                    <a:pt x="8" y="97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29" y="74"/>
                  </a:lnTo>
                  <a:lnTo>
                    <a:pt x="47" y="51"/>
                  </a:lnTo>
                  <a:lnTo>
                    <a:pt x="66" y="29"/>
                  </a:lnTo>
                  <a:lnTo>
                    <a:pt x="77" y="20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90" y="8"/>
                  </a:lnTo>
                  <a:lnTo>
                    <a:pt x="91" y="7"/>
                  </a:lnTo>
                  <a:lnTo>
                    <a:pt x="90" y="3"/>
                  </a:lnTo>
                  <a:lnTo>
                    <a:pt x="89" y="0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91" name="Freeform 703"/>
            <p:cNvSpPr/>
            <p:nvPr/>
          </p:nvSpPr>
          <p:spPr bwMode="auto">
            <a:xfrm>
              <a:off x="6791326" y="2224088"/>
              <a:ext cx="46038" cy="63500"/>
            </a:xfrm>
            <a:custGeom>
              <a:avLst/>
              <a:gdLst/>
              <a:ahLst/>
              <a:cxnLst>
                <a:cxn ang="0">
                  <a:pos x="105" y="1"/>
                </a:cxn>
                <a:cxn ang="0">
                  <a:pos x="105" y="1"/>
                </a:cxn>
                <a:cxn ang="0">
                  <a:pos x="92" y="20"/>
                </a:cxn>
                <a:cxn ang="0">
                  <a:pos x="77" y="38"/>
                </a:cxn>
                <a:cxn ang="0">
                  <a:pos x="52" y="76"/>
                </a:cxn>
                <a:cxn ang="0">
                  <a:pos x="28" y="114"/>
                </a:cxn>
                <a:cxn ang="0">
                  <a:pos x="1" y="150"/>
                </a:cxn>
                <a:cxn ang="0">
                  <a:pos x="1" y="150"/>
                </a:cxn>
                <a:cxn ang="0">
                  <a:pos x="0" y="153"/>
                </a:cxn>
                <a:cxn ang="0">
                  <a:pos x="1" y="156"/>
                </a:cxn>
                <a:cxn ang="0">
                  <a:pos x="1" y="157"/>
                </a:cxn>
                <a:cxn ang="0">
                  <a:pos x="3" y="158"/>
                </a:cxn>
                <a:cxn ang="0">
                  <a:pos x="8" y="160"/>
                </a:cxn>
                <a:cxn ang="0">
                  <a:pos x="9" y="158"/>
                </a:cxn>
                <a:cxn ang="0">
                  <a:pos x="12" y="157"/>
                </a:cxn>
                <a:cxn ang="0">
                  <a:pos x="12" y="157"/>
                </a:cxn>
                <a:cxn ang="0">
                  <a:pos x="37" y="120"/>
                </a:cxn>
                <a:cxn ang="0">
                  <a:pos x="62" y="82"/>
                </a:cxn>
                <a:cxn ang="0">
                  <a:pos x="86" y="45"/>
                </a:cxn>
                <a:cxn ang="0">
                  <a:pos x="99" y="28"/>
                </a:cxn>
                <a:cxn ang="0">
                  <a:pos x="114" y="9"/>
                </a:cxn>
                <a:cxn ang="0">
                  <a:pos x="114" y="9"/>
                </a:cxn>
                <a:cxn ang="0">
                  <a:pos x="115" y="8"/>
                </a:cxn>
                <a:cxn ang="0">
                  <a:pos x="115" y="5"/>
                </a:cxn>
                <a:cxn ang="0">
                  <a:pos x="113" y="1"/>
                </a:cxn>
                <a:cxn ang="0">
                  <a:pos x="111" y="0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5" y="1"/>
                </a:cxn>
                <a:cxn ang="0">
                  <a:pos x="105" y="1"/>
                </a:cxn>
              </a:cxnLst>
              <a:rect l="0" t="0" r="r" b="b"/>
              <a:pathLst>
                <a:path w="115" h="160">
                  <a:moveTo>
                    <a:pt x="105" y="1"/>
                  </a:moveTo>
                  <a:lnTo>
                    <a:pt x="105" y="1"/>
                  </a:lnTo>
                  <a:lnTo>
                    <a:pt x="92" y="20"/>
                  </a:lnTo>
                  <a:lnTo>
                    <a:pt x="77" y="38"/>
                  </a:lnTo>
                  <a:lnTo>
                    <a:pt x="52" y="76"/>
                  </a:lnTo>
                  <a:lnTo>
                    <a:pt x="28" y="114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7"/>
                  </a:lnTo>
                  <a:lnTo>
                    <a:pt x="3" y="158"/>
                  </a:lnTo>
                  <a:lnTo>
                    <a:pt x="8" y="160"/>
                  </a:lnTo>
                  <a:lnTo>
                    <a:pt x="9" y="158"/>
                  </a:lnTo>
                  <a:lnTo>
                    <a:pt x="12" y="157"/>
                  </a:lnTo>
                  <a:lnTo>
                    <a:pt x="12" y="157"/>
                  </a:lnTo>
                  <a:lnTo>
                    <a:pt x="37" y="120"/>
                  </a:lnTo>
                  <a:lnTo>
                    <a:pt x="62" y="82"/>
                  </a:lnTo>
                  <a:lnTo>
                    <a:pt x="86" y="45"/>
                  </a:lnTo>
                  <a:lnTo>
                    <a:pt x="99" y="28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8"/>
                  </a:lnTo>
                  <a:lnTo>
                    <a:pt x="115" y="5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92" name="Freeform 704"/>
            <p:cNvSpPr/>
            <p:nvPr/>
          </p:nvSpPr>
          <p:spPr bwMode="auto">
            <a:xfrm>
              <a:off x="6834188" y="2259013"/>
              <a:ext cx="31750" cy="49213"/>
            </a:xfrm>
            <a:custGeom>
              <a:avLst/>
              <a:gdLst/>
              <a:ahLst/>
              <a:cxnLst>
                <a:cxn ang="0">
                  <a:pos x="68" y="7"/>
                </a:cxn>
                <a:cxn ang="0">
                  <a:pos x="68" y="7"/>
                </a:cxn>
                <a:cxn ang="0">
                  <a:pos x="67" y="14"/>
                </a:cxn>
                <a:cxn ang="0">
                  <a:pos x="63" y="24"/>
                </a:cxn>
                <a:cxn ang="0">
                  <a:pos x="59" y="31"/>
                </a:cxn>
                <a:cxn ang="0">
                  <a:pos x="54" y="39"/>
                </a:cxn>
                <a:cxn ang="0">
                  <a:pos x="43" y="55"/>
                </a:cxn>
                <a:cxn ang="0">
                  <a:pos x="31" y="69"/>
                </a:cxn>
                <a:cxn ang="0">
                  <a:pos x="31" y="69"/>
                </a:cxn>
                <a:cxn ang="0">
                  <a:pos x="22" y="80"/>
                </a:cxn>
                <a:cxn ang="0">
                  <a:pos x="14" y="92"/>
                </a:cxn>
                <a:cxn ang="0">
                  <a:pos x="6" y="10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0" y="122"/>
                </a:cxn>
                <a:cxn ang="0">
                  <a:pos x="3" y="126"/>
                </a:cxn>
                <a:cxn ang="0">
                  <a:pos x="5" y="126"/>
                </a:cxn>
                <a:cxn ang="0">
                  <a:pos x="6" y="126"/>
                </a:cxn>
                <a:cxn ang="0">
                  <a:pos x="9" y="126"/>
                </a:cxn>
                <a:cxn ang="0">
                  <a:pos x="10" y="123"/>
                </a:cxn>
                <a:cxn ang="0">
                  <a:pos x="10" y="123"/>
                </a:cxn>
                <a:cxn ang="0">
                  <a:pos x="18" y="109"/>
                </a:cxn>
                <a:cxn ang="0">
                  <a:pos x="27" y="94"/>
                </a:cxn>
                <a:cxn ang="0">
                  <a:pos x="50" y="67"/>
                </a:cxn>
                <a:cxn ang="0">
                  <a:pos x="60" y="52"/>
                </a:cxn>
                <a:cxn ang="0">
                  <a:pos x="69" y="38"/>
                </a:cxn>
                <a:cxn ang="0">
                  <a:pos x="76" y="22"/>
                </a:cxn>
                <a:cxn ang="0">
                  <a:pos x="78" y="14"/>
                </a:cxn>
                <a:cxn ang="0">
                  <a:pos x="80" y="7"/>
                </a:cxn>
                <a:cxn ang="0">
                  <a:pos x="80" y="7"/>
                </a:cxn>
                <a:cxn ang="0">
                  <a:pos x="78" y="4"/>
                </a:cxn>
                <a:cxn ang="0">
                  <a:pos x="78" y="3"/>
                </a:cxn>
                <a:cxn ang="0">
                  <a:pos x="76" y="1"/>
                </a:cxn>
                <a:cxn ang="0">
                  <a:pos x="75" y="0"/>
                </a:cxn>
                <a:cxn ang="0">
                  <a:pos x="71" y="3"/>
                </a:cxn>
                <a:cxn ang="0">
                  <a:pos x="68" y="4"/>
                </a:cxn>
                <a:cxn ang="0">
                  <a:pos x="68" y="7"/>
                </a:cxn>
                <a:cxn ang="0">
                  <a:pos x="68" y="7"/>
                </a:cxn>
              </a:cxnLst>
              <a:rect l="0" t="0" r="r" b="b"/>
              <a:pathLst>
                <a:path w="80" h="126">
                  <a:moveTo>
                    <a:pt x="68" y="7"/>
                  </a:moveTo>
                  <a:lnTo>
                    <a:pt x="68" y="7"/>
                  </a:lnTo>
                  <a:lnTo>
                    <a:pt x="67" y="14"/>
                  </a:lnTo>
                  <a:lnTo>
                    <a:pt x="63" y="24"/>
                  </a:lnTo>
                  <a:lnTo>
                    <a:pt x="59" y="31"/>
                  </a:lnTo>
                  <a:lnTo>
                    <a:pt x="54" y="39"/>
                  </a:lnTo>
                  <a:lnTo>
                    <a:pt x="43" y="55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22" y="80"/>
                  </a:lnTo>
                  <a:lnTo>
                    <a:pt x="14" y="92"/>
                  </a:lnTo>
                  <a:lnTo>
                    <a:pt x="6" y="105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0" y="122"/>
                  </a:lnTo>
                  <a:lnTo>
                    <a:pt x="3" y="126"/>
                  </a:lnTo>
                  <a:lnTo>
                    <a:pt x="5" y="126"/>
                  </a:lnTo>
                  <a:lnTo>
                    <a:pt x="6" y="126"/>
                  </a:lnTo>
                  <a:lnTo>
                    <a:pt x="9" y="126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8" y="109"/>
                  </a:lnTo>
                  <a:lnTo>
                    <a:pt x="27" y="94"/>
                  </a:lnTo>
                  <a:lnTo>
                    <a:pt x="50" y="67"/>
                  </a:lnTo>
                  <a:lnTo>
                    <a:pt x="60" y="52"/>
                  </a:lnTo>
                  <a:lnTo>
                    <a:pt x="69" y="38"/>
                  </a:lnTo>
                  <a:lnTo>
                    <a:pt x="76" y="22"/>
                  </a:lnTo>
                  <a:lnTo>
                    <a:pt x="78" y="14"/>
                  </a:lnTo>
                  <a:lnTo>
                    <a:pt x="80" y="7"/>
                  </a:lnTo>
                  <a:lnTo>
                    <a:pt x="80" y="7"/>
                  </a:lnTo>
                  <a:lnTo>
                    <a:pt x="78" y="4"/>
                  </a:lnTo>
                  <a:lnTo>
                    <a:pt x="78" y="3"/>
                  </a:lnTo>
                  <a:lnTo>
                    <a:pt x="76" y="1"/>
                  </a:lnTo>
                  <a:lnTo>
                    <a:pt x="75" y="0"/>
                  </a:lnTo>
                  <a:lnTo>
                    <a:pt x="71" y="3"/>
                  </a:lnTo>
                  <a:lnTo>
                    <a:pt x="68" y="4"/>
                  </a:lnTo>
                  <a:lnTo>
                    <a:pt x="68" y="7"/>
                  </a:lnTo>
                  <a:lnTo>
                    <a:pt x="68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93" name="Freeform 705"/>
            <p:cNvSpPr/>
            <p:nvPr/>
          </p:nvSpPr>
          <p:spPr bwMode="auto">
            <a:xfrm>
              <a:off x="6884988" y="2279650"/>
              <a:ext cx="22225" cy="41275"/>
            </a:xfrm>
            <a:custGeom>
              <a:avLst/>
              <a:gdLst/>
              <a:ahLst/>
              <a:cxnLst>
                <a:cxn ang="0">
                  <a:pos x="44" y="6"/>
                </a:cxn>
                <a:cxn ang="0">
                  <a:pos x="44" y="6"/>
                </a:cxn>
                <a:cxn ang="0">
                  <a:pos x="43" y="13"/>
                </a:cxn>
                <a:cxn ang="0">
                  <a:pos x="40" y="21"/>
                </a:cxn>
                <a:cxn ang="0">
                  <a:pos x="31" y="36"/>
                </a:cxn>
                <a:cxn ang="0">
                  <a:pos x="31" y="36"/>
                </a:cxn>
                <a:cxn ang="0">
                  <a:pos x="28" y="40"/>
                </a:cxn>
                <a:cxn ang="0">
                  <a:pos x="27" y="45"/>
                </a:cxn>
                <a:cxn ang="0">
                  <a:pos x="24" y="54"/>
                </a:cxn>
                <a:cxn ang="0">
                  <a:pos x="24" y="54"/>
                </a:cxn>
                <a:cxn ang="0">
                  <a:pos x="20" y="67"/>
                </a:cxn>
                <a:cxn ang="0">
                  <a:pos x="14" y="78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2" y="108"/>
                </a:cxn>
                <a:cxn ang="0">
                  <a:pos x="6" y="108"/>
                </a:cxn>
                <a:cxn ang="0">
                  <a:pos x="7" y="108"/>
                </a:cxn>
                <a:cxn ang="0">
                  <a:pos x="10" y="105"/>
                </a:cxn>
                <a:cxn ang="0">
                  <a:pos x="10" y="105"/>
                </a:cxn>
                <a:cxn ang="0">
                  <a:pos x="23" y="81"/>
                </a:cxn>
                <a:cxn ang="0">
                  <a:pos x="30" y="70"/>
                </a:cxn>
                <a:cxn ang="0">
                  <a:pos x="36" y="58"/>
                </a:cxn>
                <a:cxn ang="0">
                  <a:pos x="36" y="58"/>
                </a:cxn>
                <a:cxn ang="0">
                  <a:pos x="43" y="41"/>
                </a:cxn>
                <a:cxn ang="0">
                  <a:pos x="51" y="25"/>
                </a:cxn>
                <a:cxn ang="0">
                  <a:pos x="51" y="25"/>
                </a:cxn>
                <a:cxn ang="0">
                  <a:pos x="54" y="16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6" y="3"/>
                </a:cxn>
                <a:cxn ang="0">
                  <a:pos x="54" y="2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47" y="2"/>
                </a:cxn>
                <a:cxn ang="0">
                  <a:pos x="45" y="3"/>
                </a:cxn>
                <a:cxn ang="0">
                  <a:pos x="44" y="6"/>
                </a:cxn>
                <a:cxn ang="0">
                  <a:pos x="44" y="6"/>
                </a:cxn>
              </a:cxnLst>
              <a:rect l="0" t="0" r="r" b="b"/>
              <a:pathLst>
                <a:path w="56" h="108">
                  <a:moveTo>
                    <a:pt x="44" y="6"/>
                  </a:moveTo>
                  <a:lnTo>
                    <a:pt x="44" y="6"/>
                  </a:lnTo>
                  <a:lnTo>
                    <a:pt x="43" y="13"/>
                  </a:lnTo>
                  <a:lnTo>
                    <a:pt x="40" y="21"/>
                  </a:lnTo>
                  <a:lnTo>
                    <a:pt x="31" y="36"/>
                  </a:lnTo>
                  <a:lnTo>
                    <a:pt x="31" y="36"/>
                  </a:lnTo>
                  <a:lnTo>
                    <a:pt x="28" y="40"/>
                  </a:lnTo>
                  <a:lnTo>
                    <a:pt x="27" y="45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20" y="67"/>
                  </a:lnTo>
                  <a:lnTo>
                    <a:pt x="14" y="78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2" y="108"/>
                  </a:lnTo>
                  <a:lnTo>
                    <a:pt x="6" y="108"/>
                  </a:lnTo>
                  <a:lnTo>
                    <a:pt x="7" y="108"/>
                  </a:lnTo>
                  <a:lnTo>
                    <a:pt x="10" y="105"/>
                  </a:lnTo>
                  <a:lnTo>
                    <a:pt x="10" y="105"/>
                  </a:lnTo>
                  <a:lnTo>
                    <a:pt x="23" y="81"/>
                  </a:lnTo>
                  <a:lnTo>
                    <a:pt x="30" y="70"/>
                  </a:lnTo>
                  <a:lnTo>
                    <a:pt x="36" y="58"/>
                  </a:lnTo>
                  <a:lnTo>
                    <a:pt x="36" y="58"/>
                  </a:lnTo>
                  <a:lnTo>
                    <a:pt x="43" y="41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4" y="16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6" y="3"/>
                  </a:lnTo>
                  <a:lnTo>
                    <a:pt x="54" y="2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7" y="2"/>
                  </a:lnTo>
                  <a:lnTo>
                    <a:pt x="45" y="3"/>
                  </a:lnTo>
                  <a:lnTo>
                    <a:pt x="44" y="6"/>
                  </a:lnTo>
                  <a:lnTo>
                    <a:pt x="44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94" name="Freeform 706"/>
            <p:cNvSpPr/>
            <p:nvPr/>
          </p:nvSpPr>
          <p:spPr bwMode="auto">
            <a:xfrm>
              <a:off x="6494463" y="2525713"/>
              <a:ext cx="20638" cy="47625"/>
            </a:xfrm>
            <a:custGeom>
              <a:avLst/>
              <a:gdLst/>
              <a:ahLst/>
              <a:cxnLst>
                <a:cxn ang="0">
                  <a:pos x="51" y="5"/>
                </a:cxn>
                <a:cxn ang="0">
                  <a:pos x="51" y="5"/>
                </a:cxn>
                <a:cxn ang="0">
                  <a:pos x="51" y="3"/>
                </a:cxn>
                <a:cxn ang="0">
                  <a:pos x="49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1" y="1"/>
                </a:cxn>
                <a:cxn ang="0">
                  <a:pos x="41" y="3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41" y="20"/>
                </a:cxn>
                <a:cxn ang="0">
                  <a:pos x="38" y="33"/>
                </a:cxn>
                <a:cxn ang="0">
                  <a:pos x="34" y="47"/>
                </a:cxn>
                <a:cxn ang="0">
                  <a:pos x="28" y="60"/>
                </a:cxn>
                <a:cxn ang="0">
                  <a:pos x="15" y="85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5"/>
                </a:cxn>
                <a:cxn ang="0">
                  <a:pos x="3" y="118"/>
                </a:cxn>
                <a:cxn ang="0">
                  <a:pos x="7" y="119"/>
                </a:cxn>
                <a:cxn ang="0">
                  <a:pos x="9" y="118"/>
                </a:cxn>
                <a:cxn ang="0">
                  <a:pos x="11" y="116"/>
                </a:cxn>
                <a:cxn ang="0">
                  <a:pos x="11" y="116"/>
                </a:cxn>
                <a:cxn ang="0">
                  <a:pos x="25" y="90"/>
                </a:cxn>
                <a:cxn ang="0">
                  <a:pos x="39" y="63"/>
                </a:cxn>
                <a:cxn ang="0">
                  <a:pos x="45" y="48"/>
                </a:cxn>
                <a:cxn ang="0">
                  <a:pos x="50" y="34"/>
                </a:cxn>
                <a:cxn ang="0">
                  <a:pos x="51" y="20"/>
                </a:cxn>
                <a:cxn ang="0">
                  <a:pos x="51" y="5"/>
                </a:cxn>
                <a:cxn ang="0">
                  <a:pos x="51" y="5"/>
                </a:cxn>
              </a:cxnLst>
              <a:rect l="0" t="0" r="r" b="b"/>
              <a:pathLst>
                <a:path w="51" h="119">
                  <a:moveTo>
                    <a:pt x="51" y="5"/>
                  </a:moveTo>
                  <a:lnTo>
                    <a:pt x="51" y="5"/>
                  </a:lnTo>
                  <a:lnTo>
                    <a:pt x="51" y="3"/>
                  </a:lnTo>
                  <a:lnTo>
                    <a:pt x="49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1"/>
                  </a:lnTo>
                  <a:lnTo>
                    <a:pt x="41" y="3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41" y="20"/>
                  </a:lnTo>
                  <a:lnTo>
                    <a:pt x="38" y="33"/>
                  </a:lnTo>
                  <a:lnTo>
                    <a:pt x="34" y="47"/>
                  </a:lnTo>
                  <a:lnTo>
                    <a:pt x="28" y="60"/>
                  </a:lnTo>
                  <a:lnTo>
                    <a:pt x="15" y="85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5"/>
                  </a:lnTo>
                  <a:lnTo>
                    <a:pt x="3" y="118"/>
                  </a:lnTo>
                  <a:lnTo>
                    <a:pt x="7" y="119"/>
                  </a:lnTo>
                  <a:lnTo>
                    <a:pt x="9" y="118"/>
                  </a:lnTo>
                  <a:lnTo>
                    <a:pt x="11" y="116"/>
                  </a:lnTo>
                  <a:lnTo>
                    <a:pt x="11" y="116"/>
                  </a:lnTo>
                  <a:lnTo>
                    <a:pt x="25" y="90"/>
                  </a:lnTo>
                  <a:lnTo>
                    <a:pt x="39" y="63"/>
                  </a:lnTo>
                  <a:lnTo>
                    <a:pt x="45" y="48"/>
                  </a:lnTo>
                  <a:lnTo>
                    <a:pt x="50" y="34"/>
                  </a:lnTo>
                  <a:lnTo>
                    <a:pt x="51" y="20"/>
                  </a:lnTo>
                  <a:lnTo>
                    <a:pt x="51" y="5"/>
                  </a:lnTo>
                  <a:lnTo>
                    <a:pt x="5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95" name="Freeform 707"/>
            <p:cNvSpPr/>
            <p:nvPr/>
          </p:nvSpPr>
          <p:spPr bwMode="auto">
            <a:xfrm>
              <a:off x="6535738" y="2546350"/>
              <a:ext cx="23813" cy="44450"/>
            </a:xfrm>
            <a:custGeom>
              <a:avLst/>
              <a:gdLst/>
              <a:ahLst/>
              <a:cxnLst>
                <a:cxn ang="0">
                  <a:pos x="53" y="3"/>
                </a:cxn>
                <a:cxn ang="0">
                  <a:pos x="53" y="3"/>
                </a:cxn>
                <a:cxn ang="0">
                  <a:pos x="47" y="14"/>
                </a:cxn>
                <a:cxn ang="0">
                  <a:pos x="43" y="29"/>
                </a:cxn>
                <a:cxn ang="0">
                  <a:pos x="38" y="42"/>
                </a:cxn>
                <a:cxn ang="0">
                  <a:pos x="33" y="54"/>
                </a:cxn>
                <a:cxn ang="0">
                  <a:pos x="33" y="54"/>
                </a:cxn>
                <a:cxn ang="0">
                  <a:pos x="16" y="78"/>
                </a:cxn>
                <a:cxn ang="0">
                  <a:pos x="1" y="105"/>
                </a:cxn>
                <a:cxn ang="0">
                  <a:pos x="1" y="105"/>
                </a:cxn>
                <a:cxn ang="0">
                  <a:pos x="0" y="107"/>
                </a:cxn>
                <a:cxn ang="0">
                  <a:pos x="1" y="110"/>
                </a:cxn>
                <a:cxn ang="0">
                  <a:pos x="4" y="112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12" y="111"/>
                </a:cxn>
                <a:cxn ang="0">
                  <a:pos x="12" y="111"/>
                </a:cxn>
                <a:cxn ang="0">
                  <a:pos x="25" y="88"/>
                </a:cxn>
                <a:cxn ang="0">
                  <a:pos x="39" y="64"/>
                </a:cxn>
                <a:cxn ang="0">
                  <a:pos x="39" y="64"/>
                </a:cxn>
                <a:cxn ang="0">
                  <a:pos x="46" y="51"/>
                </a:cxn>
                <a:cxn ang="0">
                  <a:pos x="51" y="37"/>
                </a:cxn>
                <a:cxn ang="0">
                  <a:pos x="56" y="22"/>
                </a:cxn>
                <a:cxn ang="0">
                  <a:pos x="63" y="8"/>
                </a:cxn>
                <a:cxn ang="0">
                  <a:pos x="63" y="8"/>
                </a:cxn>
                <a:cxn ang="0">
                  <a:pos x="63" y="5"/>
                </a:cxn>
                <a:cxn ang="0">
                  <a:pos x="63" y="4"/>
                </a:cxn>
                <a:cxn ang="0">
                  <a:pos x="60" y="0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3"/>
                </a:cxn>
                <a:cxn ang="0">
                  <a:pos x="53" y="3"/>
                </a:cxn>
              </a:cxnLst>
              <a:rect l="0" t="0" r="r" b="b"/>
              <a:pathLst>
                <a:path w="63" h="114">
                  <a:moveTo>
                    <a:pt x="53" y="3"/>
                  </a:moveTo>
                  <a:lnTo>
                    <a:pt x="53" y="3"/>
                  </a:lnTo>
                  <a:lnTo>
                    <a:pt x="47" y="14"/>
                  </a:lnTo>
                  <a:lnTo>
                    <a:pt x="43" y="29"/>
                  </a:lnTo>
                  <a:lnTo>
                    <a:pt x="38" y="42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16" y="7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0" y="107"/>
                  </a:lnTo>
                  <a:lnTo>
                    <a:pt x="1" y="110"/>
                  </a:lnTo>
                  <a:lnTo>
                    <a:pt x="4" y="112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12" y="111"/>
                  </a:lnTo>
                  <a:lnTo>
                    <a:pt x="12" y="111"/>
                  </a:lnTo>
                  <a:lnTo>
                    <a:pt x="25" y="88"/>
                  </a:lnTo>
                  <a:lnTo>
                    <a:pt x="39" y="64"/>
                  </a:lnTo>
                  <a:lnTo>
                    <a:pt x="39" y="64"/>
                  </a:lnTo>
                  <a:lnTo>
                    <a:pt x="46" y="51"/>
                  </a:lnTo>
                  <a:lnTo>
                    <a:pt x="51" y="37"/>
                  </a:lnTo>
                  <a:lnTo>
                    <a:pt x="56" y="22"/>
                  </a:lnTo>
                  <a:lnTo>
                    <a:pt x="63" y="8"/>
                  </a:lnTo>
                  <a:lnTo>
                    <a:pt x="63" y="8"/>
                  </a:lnTo>
                  <a:lnTo>
                    <a:pt x="63" y="5"/>
                  </a:lnTo>
                  <a:lnTo>
                    <a:pt x="63" y="4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3"/>
                  </a:lnTo>
                  <a:lnTo>
                    <a:pt x="5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96" name="Freeform 708"/>
            <p:cNvSpPr>
              <a:spLocks noEditPoints="1"/>
            </p:cNvSpPr>
            <p:nvPr/>
          </p:nvSpPr>
          <p:spPr bwMode="auto">
            <a:xfrm>
              <a:off x="6802438" y="2305050"/>
              <a:ext cx="244475" cy="244475"/>
            </a:xfrm>
            <a:custGeom>
              <a:avLst/>
              <a:gdLst/>
              <a:ahLst/>
              <a:cxnLst>
                <a:cxn ang="0">
                  <a:pos x="618" y="275"/>
                </a:cxn>
                <a:cxn ang="0">
                  <a:pos x="616" y="151"/>
                </a:cxn>
                <a:cxn ang="0">
                  <a:pos x="615" y="58"/>
                </a:cxn>
                <a:cxn ang="0">
                  <a:pos x="598" y="15"/>
                </a:cxn>
                <a:cxn ang="0">
                  <a:pos x="557" y="0"/>
                </a:cxn>
                <a:cxn ang="0">
                  <a:pos x="529" y="12"/>
                </a:cxn>
                <a:cxn ang="0">
                  <a:pos x="525" y="31"/>
                </a:cxn>
                <a:cxn ang="0">
                  <a:pos x="516" y="59"/>
                </a:cxn>
                <a:cxn ang="0">
                  <a:pos x="496" y="83"/>
                </a:cxn>
                <a:cxn ang="0">
                  <a:pos x="472" y="99"/>
                </a:cxn>
                <a:cxn ang="0">
                  <a:pos x="402" y="112"/>
                </a:cxn>
                <a:cxn ang="0">
                  <a:pos x="297" y="110"/>
                </a:cxn>
                <a:cxn ang="0">
                  <a:pos x="148" y="120"/>
                </a:cxn>
                <a:cxn ang="0">
                  <a:pos x="101" y="121"/>
                </a:cxn>
                <a:cxn ang="0">
                  <a:pos x="56" y="131"/>
                </a:cxn>
                <a:cxn ang="0">
                  <a:pos x="36" y="152"/>
                </a:cxn>
                <a:cxn ang="0">
                  <a:pos x="19" y="197"/>
                </a:cxn>
                <a:cxn ang="0">
                  <a:pos x="5" y="303"/>
                </a:cxn>
                <a:cxn ang="0">
                  <a:pos x="0" y="384"/>
                </a:cxn>
                <a:cxn ang="0">
                  <a:pos x="5" y="431"/>
                </a:cxn>
                <a:cxn ang="0">
                  <a:pos x="36" y="533"/>
                </a:cxn>
                <a:cxn ang="0">
                  <a:pos x="59" y="565"/>
                </a:cxn>
                <a:cxn ang="0">
                  <a:pos x="89" y="585"/>
                </a:cxn>
                <a:cxn ang="0">
                  <a:pos x="178" y="610"/>
                </a:cxn>
                <a:cxn ang="0">
                  <a:pos x="287" y="614"/>
                </a:cxn>
                <a:cxn ang="0">
                  <a:pos x="402" y="618"/>
                </a:cxn>
                <a:cxn ang="0">
                  <a:pos x="487" y="609"/>
                </a:cxn>
                <a:cxn ang="0">
                  <a:pos x="542" y="586"/>
                </a:cxn>
                <a:cxn ang="0">
                  <a:pos x="595" y="543"/>
                </a:cxn>
                <a:cxn ang="0">
                  <a:pos x="610" y="514"/>
                </a:cxn>
                <a:cxn ang="0">
                  <a:pos x="616" y="499"/>
                </a:cxn>
                <a:cxn ang="0">
                  <a:pos x="611" y="407"/>
                </a:cxn>
                <a:cxn ang="0">
                  <a:pos x="614" y="316"/>
                </a:cxn>
                <a:cxn ang="0">
                  <a:pos x="508" y="552"/>
                </a:cxn>
                <a:cxn ang="0">
                  <a:pos x="455" y="565"/>
                </a:cxn>
                <a:cxn ang="0">
                  <a:pos x="309" y="568"/>
                </a:cxn>
                <a:cxn ang="0">
                  <a:pos x="191" y="567"/>
                </a:cxn>
                <a:cxn ang="0">
                  <a:pos x="125" y="550"/>
                </a:cxn>
                <a:cxn ang="0">
                  <a:pos x="90" y="531"/>
                </a:cxn>
                <a:cxn ang="0">
                  <a:pos x="70" y="488"/>
                </a:cxn>
                <a:cxn ang="0">
                  <a:pos x="55" y="429"/>
                </a:cxn>
                <a:cxn ang="0">
                  <a:pos x="49" y="329"/>
                </a:cxn>
                <a:cxn ang="0">
                  <a:pos x="55" y="254"/>
                </a:cxn>
                <a:cxn ang="0">
                  <a:pos x="70" y="189"/>
                </a:cxn>
                <a:cxn ang="0">
                  <a:pos x="88" y="172"/>
                </a:cxn>
                <a:cxn ang="0">
                  <a:pos x="145" y="164"/>
                </a:cxn>
                <a:cxn ang="0">
                  <a:pos x="347" y="156"/>
                </a:cxn>
                <a:cxn ang="0">
                  <a:pos x="423" y="155"/>
                </a:cxn>
                <a:cxn ang="0">
                  <a:pos x="496" y="137"/>
                </a:cxn>
                <a:cxn ang="0">
                  <a:pos x="537" y="110"/>
                </a:cxn>
                <a:cxn ang="0">
                  <a:pos x="563" y="66"/>
                </a:cxn>
                <a:cxn ang="0">
                  <a:pos x="571" y="66"/>
                </a:cxn>
                <a:cxn ang="0">
                  <a:pos x="571" y="254"/>
                </a:cxn>
                <a:cxn ang="0">
                  <a:pos x="564" y="361"/>
                </a:cxn>
                <a:cxn ang="0">
                  <a:pos x="571" y="457"/>
                </a:cxn>
                <a:cxn ang="0">
                  <a:pos x="567" y="496"/>
                </a:cxn>
                <a:cxn ang="0">
                  <a:pos x="563" y="511"/>
                </a:cxn>
                <a:cxn ang="0">
                  <a:pos x="534" y="538"/>
                </a:cxn>
              </a:cxnLst>
              <a:rect l="0" t="0" r="r" b="b"/>
              <a:pathLst>
                <a:path w="619" h="618">
                  <a:moveTo>
                    <a:pt x="614" y="316"/>
                  </a:moveTo>
                  <a:lnTo>
                    <a:pt x="614" y="316"/>
                  </a:lnTo>
                  <a:lnTo>
                    <a:pt x="616" y="296"/>
                  </a:lnTo>
                  <a:lnTo>
                    <a:pt x="618" y="275"/>
                  </a:lnTo>
                  <a:lnTo>
                    <a:pt x="619" y="254"/>
                  </a:lnTo>
                  <a:lnTo>
                    <a:pt x="619" y="233"/>
                  </a:lnTo>
                  <a:lnTo>
                    <a:pt x="618" y="191"/>
                  </a:lnTo>
                  <a:lnTo>
                    <a:pt x="616" y="151"/>
                  </a:lnTo>
                  <a:lnTo>
                    <a:pt x="616" y="151"/>
                  </a:lnTo>
                  <a:lnTo>
                    <a:pt x="616" y="99"/>
                  </a:lnTo>
                  <a:lnTo>
                    <a:pt x="616" y="71"/>
                  </a:lnTo>
                  <a:lnTo>
                    <a:pt x="615" y="58"/>
                  </a:lnTo>
                  <a:lnTo>
                    <a:pt x="612" y="45"/>
                  </a:lnTo>
                  <a:lnTo>
                    <a:pt x="609" y="33"/>
                  </a:lnTo>
                  <a:lnTo>
                    <a:pt x="605" y="23"/>
                  </a:lnTo>
                  <a:lnTo>
                    <a:pt x="598" y="15"/>
                  </a:lnTo>
                  <a:lnTo>
                    <a:pt x="591" y="7"/>
                  </a:lnTo>
                  <a:lnTo>
                    <a:pt x="581" y="3"/>
                  </a:lnTo>
                  <a:lnTo>
                    <a:pt x="571" y="0"/>
                  </a:lnTo>
                  <a:lnTo>
                    <a:pt x="557" y="0"/>
                  </a:lnTo>
                  <a:lnTo>
                    <a:pt x="542" y="3"/>
                  </a:lnTo>
                  <a:lnTo>
                    <a:pt x="542" y="3"/>
                  </a:lnTo>
                  <a:lnTo>
                    <a:pt x="535" y="7"/>
                  </a:lnTo>
                  <a:lnTo>
                    <a:pt x="529" y="12"/>
                  </a:lnTo>
                  <a:lnTo>
                    <a:pt x="526" y="17"/>
                  </a:lnTo>
                  <a:lnTo>
                    <a:pt x="525" y="25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33"/>
                  </a:lnTo>
                  <a:lnTo>
                    <a:pt x="525" y="33"/>
                  </a:lnTo>
                  <a:lnTo>
                    <a:pt x="520" y="52"/>
                  </a:lnTo>
                  <a:lnTo>
                    <a:pt x="516" y="59"/>
                  </a:lnTo>
                  <a:lnTo>
                    <a:pt x="512" y="66"/>
                  </a:lnTo>
                  <a:lnTo>
                    <a:pt x="508" y="71"/>
                  </a:lnTo>
                  <a:lnTo>
                    <a:pt x="503" y="78"/>
                  </a:lnTo>
                  <a:lnTo>
                    <a:pt x="496" y="83"/>
                  </a:lnTo>
                  <a:lnTo>
                    <a:pt x="488" y="89"/>
                  </a:lnTo>
                  <a:lnTo>
                    <a:pt x="488" y="89"/>
                  </a:lnTo>
                  <a:lnTo>
                    <a:pt x="480" y="95"/>
                  </a:lnTo>
                  <a:lnTo>
                    <a:pt x="472" y="99"/>
                  </a:lnTo>
                  <a:lnTo>
                    <a:pt x="457" y="104"/>
                  </a:lnTo>
                  <a:lnTo>
                    <a:pt x="438" y="108"/>
                  </a:lnTo>
                  <a:lnTo>
                    <a:pt x="420" y="110"/>
                  </a:lnTo>
                  <a:lnTo>
                    <a:pt x="402" y="112"/>
                  </a:lnTo>
                  <a:lnTo>
                    <a:pt x="382" y="112"/>
                  </a:lnTo>
                  <a:lnTo>
                    <a:pt x="347" y="112"/>
                  </a:lnTo>
                  <a:lnTo>
                    <a:pt x="347" y="112"/>
                  </a:lnTo>
                  <a:lnTo>
                    <a:pt x="297" y="110"/>
                  </a:lnTo>
                  <a:lnTo>
                    <a:pt x="247" y="112"/>
                  </a:lnTo>
                  <a:lnTo>
                    <a:pt x="198" y="113"/>
                  </a:lnTo>
                  <a:lnTo>
                    <a:pt x="172" y="116"/>
                  </a:lnTo>
                  <a:lnTo>
                    <a:pt x="148" y="120"/>
                  </a:lnTo>
                  <a:lnTo>
                    <a:pt x="148" y="120"/>
                  </a:lnTo>
                  <a:lnTo>
                    <a:pt x="136" y="121"/>
                  </a:lnTo>
                  <a:lnTo>
                    <a:pt x="126" y="121"/>
                  </a:lnTo>
                  <a:lnTo>
                    <a:pt x="101" y="121"/>
                  </a:lnTo>
                  <a:lnTo>
                    <a:pt x="89" y="122"/>
                  </a:lnTo>
                  <a:lnTo>
                    <a:pt x="77" y="123"/>
                  </a:lnTo>
                  <a:lnTo>
                    <a:pt x="66" y="127"/>
                  </a:lnTo>
                  <a:lnTo>
                    <a:pt x="56" y="131"/>
                  </a:lnTo>
                  <a:lnTo>
                    <a:pt x="56" y="131"/>
                  </a:lnTo>
                  <a:lnTo>
                    <a:pt x="49" y="137"/>
                  </a:lnTo>
                  <a:lnTo>
                    <a:pt x="42" y="144"/>
                  </a:lnTo>
                  <a:lnTo>
                    <a:pt x="36" y="152"/>
                  </a:lnTo>
                  <a:lnTo>
                    <a:pt x="32" y="160"/>
                  </a:lnTo>
                  <a:lnTo>
                    <a:pt x="24" y="178"/>
                  </a:lnTo>
                  <a:lnTo>
                    <a:pt x="19" y="197"/>
                  </a:lnTo>
                  <a:lnTo>
                    <a:pt x="19" y="197"/>
                  </a:lnTo>
                  <a:lnTo>
                    <a:pt x="13" y="223"/>
                  </a:lnTo>
                  <a:lnTo>
                    <a:pt x="9" y="249"/>
                  </a:lnTo>
                  <a:lnTo>
                    <a:pt x="7" y="276"/>
                  </a:lnTo>
                  <a:lnTo>
                    <a:pt x="5" y="303"/>
                  </a:lnTo>
                  <a:lnTo>
                    <a:pt x="5" y="303"/>
                  </a:lnTo>
                  <a:lnTo>
                    <a:pt x="3" y="334"/>
                  </a:lnTo>
                  <a:lnTo>
                    <a:pt x="2" y="368"/>
                  </a:lnTo>
                  <a:lnTo>
                    <a:pt x="0" y="384"/>
                  </a:lnTo>
                  <a:lnTo>
                    <a:pt x="2" y="401"/>
                  </a:lnTo>
                  <a:lnTo>
                    <a:pt x="3" y="416"/>
                  </a:lnTo>
                  <a:lnTo>
                    <a:pt x="5" y="431"/>
                  </a:lnTo>
                  <a:lnTo>
                    <a:pt x="5" y="431"/>
                  </a:lnTo>
                  <a:lnTo>
                    <a:pt x="16" y="471"/>
                  </a:lnTo>
                  <a:lnTo>
                    <a:pt x="21" y="492"/>
                  </a:lnTo>
                  <a:lnTo>
                    <a:pt x="28" y="513"/>
                  </a:lnTo>
                  <a:lnTo>
                    <a:pt x="36" y="533"/>
                  </a:lnTo>
                  <a:lnTo>
                    <a:pt x="41" y="542"/>
                  </a:lnTo>
                  <a:lnTo>
                    <a:pt x="46" y="550"/>
                  </a:lnTo>
                  <a:lnTo>
                    <a:pt x="53" y="558"/>
                  </a:lnTo>
                  <a:lnTo>
                    <a:pt x="59" y="565"/>
                  </a:lnTo>
                  <a:lnTo>
                    <a:pt x="67" y="572"/>
                  </a:lnTo>
                  <a:lnTo>
                    <a:pt x="76" y="579"/>
                  </a:lnTo>
                  <a:lnTo>
                    <a:pt x="76" y="579"/>
                  </a:lnTo>
                  <a:lnTo>
                    <a:pt x="89" y="585"/>
                  </a:lnTo>
                  <a:lnTo>
                    <a:pt x="101" y="590"/>
                  </a:lnTo>
                  <a:lnTo>
                    <a:pt x="126" y="599"/>
                  </a:lnTo>
                  <a:lnTo>
                    <a:pt x="152" y="606"/>
                  </a:lnTo>
                  <a:lnTo>
                    <a:pt x="178" y="610"/>
                  </a:lnTo>
                  <a:lnTo>
                    <a:pt x="206" y="613"/>
                  </a:lnTo>
                  <a:lnTo>
                    <a:pt x="232" y="613"/>
                  </a:lnTo>
                  <a:lnTo>
                    <a:pt x="287" y="614"/>
                  </a:lnTo>
                  <a:lnTo>
                    <a:pt x="287" y="614"/>
                  </a:lnTo>
                  <a:lnTo>
                    <a:pt x="314" y="614"/>
                  </a:lnTo>
                  <a:lnTo>
                    <a:pt x="343" y="615"/>
                  </a:lnTo>
                  <a:lnTo>
                    <a:pt x="372" y="616"/>
                  </a:lnTo>
                  <a:lnTo>
                    <a:pt x="402" y="618"/>
                  </a:lnTo>
                  <a:lnTo>
                    <a:pt x="431" y="616"/>
                  </a:lnTo>
                  <a:lnTo>
                    <a:pt x="459" y="614"/>
                  </a:lnTo>
                  <a:lnTo>
                    <a:pt x="474" y="613"/>
                  </a:lnTo>
                  <a:lnTo>
                    <a:pt x="487" y="609"/>
                  </a:lnTo>
                  <a:lnTo>
                    <a:pt x="501" y="605"/>
                  </a:lnTo>
                  <a:lnTo>
                    <a:pt x="513" y="599"/>
                  </a:lnTo>
                  <a:lnTo>
                    <a:pt x="513" y="599"/>
                  </a:lnTo>
                  <a:lnTo>
                    <a:pt x="542" y="586"/>
                  </a:lnTo>
                  <a:lnTo>
                    <a:pt x="556" y="577"/>
                  </a:lnTo>
                  <a:lnTo>
                    <a:pt x="572" y="567"/>
                  </a:lnTo>
                  <a:lnTo>
                    <a:pt x="585" y="556"/>
                  </a:lnTo>
                  <a:lnTo>
                    <a:pt x="595" y="543"/>
                  </a:lnTo>
                  <a:lnTo>
                    <a:pt x="601" y="537"/>
                  </a:lnTo>
                  <a:lnTo>
                    <a:pt x="605" y="530"/>
                  </a:lnTo>
                  <a:lnTo>
                    <a:pt x="607" y="522"/>
                  </a:lnTo>
                  <a:lnTo>
                    <a:pt x="610" y="514"/>
                  </a:lnTo>
                  <a:lnTo>
                    <a:pt x="610" y="514"/>
                  </a:lnTo>
                  <a:lnTo>
                    <a:pt x="614" y="508"/>
                  </a:lnTo>
                  <a:lnTo>
                    <a:pt x="615" y="504"/>
                  </a:lnTo>
                  <a:lnTo>
                    <a:pt x="616" y="499"/>
                  </a:lnTo>
                  <a:lnTo>
                    <a:pt x="616" y="499"/>
                  </a:lnTo>
                  <a:lnTo>
                    <a:pt x="616" y="477"/>
                  </a:lnTo>
                  <a:lnTo>
                    <a:pt x="615" y="453"/>
                  </a:lnTo>
                  <a:lnTo>
                    <a:pt x="611" y="407"/>
                  </a:lnTo>
                  <a:lnTo>
                    <a:pt x="610" y="384"/>
                  </a:lnTo>
                  <a:lnTo>
                    <a:pt x="610" y="361"/>
                  </a:lnTo>
                  <a:lnTo>
                    <a:pt x="611" y="338"/>
                  </a:lnTo>
                  <a:lnTo>
                    <a:pt x="614" y="316"/>
                  </a:lnTo>
                  <a:lnTo>
                    <a:pt x="614" y="316"/>
                  </a:lnTo>
                  <a:close/>
                  <a:moveTo>
                    <a:pt x="521" y="545"/>
                  </a:moveTo>
                  <a:lnTo>
                    <a:pt x="521" y="545"/>
                  </a:lnTo>
                  <a:lnTo>
                    <a:pt x="508" y="552"/>
                  </a:lnTo>
                  <a:lnTo>
                    <a:pt x="495" y="558"/>
                  </a:lnTo>
                  <a:lnTo>
                    <a:pt x="482" y="562"/>
                  </a:lnTo>
                  <a:lnTo>
                    <a:pt x="469" y="564"/>
                  </a:lnTo>
                  <a:lnTo>
                    <a:pt x="455" y="565"/>
                  </a:lnTo>
                  <a:lnTo>
                    <a:pt x="442" y="567"/>
                  </a:lnTo>
                  <a:lnTo>
                    <a:pt x="414" y="568"/>
                  </a:lnTo>
                  <a:lnTo>
                    <a:pt x="414" y="568"/>
                  </a:lnTo>
                  <a:lnTo>
                    <a:pt x="309" y="568"/>
                  </a:lnTo>
                  <a:lnTo>
                    <a:pt x="257" y="568"/>
                  </a:lnTo>
                  <a:lnTo>
                    <a:pt x="204" y="567"/>
                  </a:lnTo>
                  <a:lnTo>
                    <a:pt x="204" y="567"/>
                  </a:lnTo>
                  <a:lnTo>
                    <a:pt x="191" y="567"/>
                  </a:lnTo>
                  <a:lnTo>
                    <a:pt x="177" y="564"/>
                  </a:lnTo>
                  <a:lnTo>
                    <a:pt x="164" y="562"/>
                  </a:lnTo>
                  <a:lnTo>
                    <a:pt x="151" y="559"/>
                  </a:lnTo>
                  <a:lnTo>
                    <a:pt x="125" y="550"/>
                  </a:lnTo>
                  <a:lnTo>
                    <a:pt x="100" y="538"/>
                  </a:lnTo>
                  <a:lnTo>
                    <a:pt x="100" y="538"/>
                  </a:lnTo>
                  <a:lnTo>
                    <a:pt x="94" y="535"/>
                  </a:lnTo>
                  <a:lnTo>
                    <a:pt x="90" y="531"/>
                  </a:lnTo>
                  <a:lnTo>
                    <a:pt x="83" y="524"/>
                  </a:lnTo>
                  <a:lnTo>
                    <a:pt x="77" y="512"/>
                  </a:lnTo>
                  <a:lnTo>
                    <a:pt x="72" y="500"/>
                  </a:lnTo>
                  <a:lnTo>
                    <a:pt x="70" y="488"/>
                  </a:lnTo>
                  <a:lnTo>
                    <a:pt x="66" y="47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55" y="429"/>
                  </a:lnTo>
                  <a:lnTo>
                    <a:pt x="51" y="405"/>
                  </a:lnTo>
                  <a:lnTo>
                    <a:pt x="50" y="380"/>
                  </a:lnTo>
                  <a:lnTo>
                    <a:pt x="49" y="355"/>
                  </a:lnTo>
                  <a:lnTo>
                    <a:pt x="49" y="329"/>
                  </a:lnTo>
                  <a:lnTo>
                    <a:pt x="50" y="304"/>
                  </a:lnTo>
                  <a:lnTo>
                    <a:pt x="53" y="279"/>
                  </a:lnTo>
                  <a:lnTo>
                    <a:pt x="55" y="254"/>
                  </a:lnTo>
                  <a:lnTo>
                    <a:pt x="55" y="254"/>
                  </a:lnTo>
                  <a:lnTo>
                    <a:pt x="59" y="228"/>
                  </a:lnTo>
                  <a:lnTo>
                    <a:pt x="60" y="215"/>
                  </a:lnTo>
                  <a:lnTo>
                    <a:pt x="64" y="202"/>
                  </a:lnTo>
                  <a:lnTo>
                    <a:pt x="70" y="189"/>
                  </a:lnTo>
                  <a:lnTo>
                    <a:pt x="72" y="184"/>
                  </a:lnTo>
                  <a:lnTo>
                    <a:pt x="76" y="180"/>
                  </a:lnTo>
                  <a:lnTo>
                    <a:pt x="81" y="176"/>
                  </a:lnTo>
                  <a:lnTo>
                    <a:pt x="88" y="172"/>
                  </a:lnTo>
                  <a:lnTo>
                    <a:pt x="94" y="169"/>
                  </a:lnTo>
                  <a:lnTo>
                    <a:pt x="102" y="168"/>
                  </a:lnTo>
                  <a:lnTo>
                    <a:pt x="102" y="168"/>
                  </a:lnTo>
                  <a:lnTo>
                    <a:pt x="145" y="164"/>
                  </a:lnTo>
                  <a:lnTo>
                    <a:pt x="187" y="161"/>
                  </a:lnTo>
                  <a:lnTo>
                    <a:pt x="187" y="161"/>
                  </a:lnTo>
                  <a:lnTo>
                    <a:pt x="267" y="159"/>
                  </a:lnTo>
                  <a:lnTo>
                    <a:pt x="347" y="156"/>
                  </a:lnTo>
                  <a:lnTo>
                    <a:pt x="347" y="156"/>
                  </a:lnTo>
                  <a:lnTo>
                    <a:pt x="385" y="157"/>
                  </a:lnTo>
                  <a:lnTo>
                    <a:pt x="404" y="156"/>
                  </a:lnTo>
                  <a:lnTo>
                    <a:pt x="423" y="155"/>
                  </a:lnTo>
                  <a:lnTo>
                    <a:pt x="442" y="154"/>
                  </a:lnTo>
                  <a:lnTo>
                    <a:pt x="461" y="150"/>
                  </a:lnTo>
                  <a:lnTo>
                    <a:pt x="479" y="144"/>
                  </a:lnTo>
                  <a:lnTo>
                    <a:pt x="496" y="137"/>
                  </a:lnTo>
                  <a:lnTo>
                    <a:pt x="496" y="137"/>
                  </a:lnTo>
                  <a:lnTo>
                    <a:pt x="513" y="127"/>
                  </a:lnTo>
                  <a:lnTo>
                    <a:pt x="526" y="120"/>
                  </a:lnTo>
                  <a:lnTo>
                    <a:pt x="537" y="110"/>
                  </a:lnTo>
                  <a:lnTo>
                    <a:pt x="544" y="101"/>
                  </a:lnTo>
                  <a:lnTo>
                    <a:pt x="551" y="91"/>
                  </a:lnTo>
                  <a:lnTo>
                    <a:pt x="557" y="80"/>
                  </a:lnTo>
                  <a:lnTo>
                    <a:pt x="563" y="66"/>
                  </a:lnTo>
                  <a:lnTo>
                    <a:pt x="567" y="50"/>
                  </a:lnTo>
                  <a:lnTo>
                    <a:pt x="567" y="50"/>
                  </a:lnTo>
                  <a:lnTo>
                    <a:pt x="569" y="58"/>
                  </a:lnTo>
                  <a:lnTo>
                    <a:pt x="571" y="66"/>
                  </a:lnTo>
                  <a:lnTo>
                    <a:pt x="571" y="82"/>
                  </a:lnTo>
                  <a:lnTo>
                    <a:pt x="571" y="113"/>
                  </a:lnTo>
                  <a:lnTo>
                    <a:pt x="571" y="254"/>
                  </a:lnTo>
                  <a:lnTo>
                    <a:pt x="571" y="254"/>
                  </a:lnTo>
                  <a:lnTo>
                    <a:pt x="569" y="280"/>
                  </a:lnTo>
                  <a:lnTo>
                    <a:pt x="568" y="308"/>
                  </a:lnTo>
                  <a:lnTo>
                    <a:pt x="565" y="334"/>
                  </a:lnTo>
                  <a:lnTo>
                    <a:pt x="564" y="361"/>
                  </a:lnTo>
                  <a:lnTo>
                    <a:pt x="564" y="361"/>
                  </a:lnTo>
                  <a:lnTo>
                    <a:pt x="565" y="393"/>
                  </a:lnTo>
                  <a:lnTo>
                    <a:pt x="568" y="426"/>
                  </a:lnTo>
                  <a:lnTo>
                    <a:pt x="571" y="457"/>
                  </a:lnTo>
                  <a:lnTo>
                    <a:pt x="571" y="490"/>
                  </a:lnTo>
                  <a:lnTo>
                    <a:pt x="571" y="490"/>
                  </a:lnTo>
                  <a:lnTo>
                    <a:pt x="568" y="492"/>
                  </a:lnTo>
                  <a:lnTo>
                    <a:pt x="567" y="496"/>
                  </a:lnTo>
                  <a:lnTo>
                    <a:pt x="565" y="500"/>
                  </a:lnTo>
                  <a:lnTo>
                    <a:pt x="564" y="505"/>
                  </a:lnTo>
                  <a:lnTo>
                    <a:pt x="564" y="505"/>
                  </a:lnTo>
                  <a:lnTo>
                    <a:pt x="563" y="511"/>
                  </a:lnTo>
                  <a:lnTo>
                    <a:pt x="560" y="516"/>
                  </a:lnTo>
                  <a:lnTo>
                    <a:pt x="554" y="521"/>
                  </a:lnTo>
                  <a:lnTo>
                    <a:pt x="547" y="528"/>
                  </a:lnTo>
                  <a:lnTo>
                    <a:pt x="534" y="538"/>
                  </a:lnTo>
                  <a:lnTo>
                    <a:pt x="521" y="545"/>
                  </a:lnTo>
                  <a:lnTo>
                    <a:pt x="521" y="54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97" name="Freeform 709"/>
            <p:cNvSpPr/>
            <p:nvPr/>
          </p:nvSpPr>
          <p:spPr bwMode="auto">
            <a:xfrm>
              <a:off x="6307138" y="2122488"/>
              <a:ext cx="712788" cy="125413"/>
            </a:xfrm>
            <a:custGeom>
              <a:avLst/>
              <a:gdLst/>
              <a:ahLst/>
              <a:cxnLst>
                <a:cxn ang="0">
                  <a:pos x="1795" y="211"/>
                </a:cxn>
                <a:cxn ang="0">
                  <a:pos x="1787" y="141"/>
                </a:cxn>
                <a:cxn ang="0">
                  <a:pos x="1776" y="110"/>
                </a:cxn>
                <a:cxn ang="0">
                  <a:pos x="1757" y="80"/>
                </a:cxn>
                <a:cxn ang="0">
                  <a:pos x="1731" y="54"/>
                </a:cxn>
                <a:cxn ang="0">
                  <a:pos x="1690" y="30"/>
                </a:cxn>
                <a:cxn ang="0">
                  <a:pos x="1619" y="9"/>
                </a:cxn>
                <a:cxn ang="0">
                  <a:pos x="1592" y="8"/>
                </a:cxn>
                <a:cxn ang="0">
                  <a:pos x="1508" y="15"/>
                </a:cxn>
                <a:cxn ang="0">
                  <a:pos x="1380" y="16"/>
                </a:cxn>
                <a:cxn ang="0">
                  <a:pos x="1244" y="12"/>
                </a:cxn>
                <a:cxn ang="0">
                  <a:pos x="1108" y="8"/>
                </a:cxn>
                <a:cxn ang="0">
                  <a:pos x="370" y="1"/>
                </a:cxn>
                <a:cxn ang="0">
                  <a:pos x="149" y="1"/>
                </a:cxn>
                <a:cxn ang="0">
                  <a:pos x="81" y="22"/>
                </a:cxn>
                <a:cxn ang="0">
                  <a:pos x="33" y="55"/>
                </a:cxn>
                <a:cxn ang="0">
                  <a:pos x="12" y="79"/>
                </a:cxn>
                <a:cxn ang="0">
                  <a:pos x="4" y="101"/>
                </a:cxn>
                <a:cxn ang="0">
                  <a:pos x="0" y="151"/>
                </a:cxn>
                <a:cxn ang="0">
                  <a:pos x="3" y="236"/>
                </a:cxn>
                <a:cxn ang="0">
                  <a:pos x="3" y="302"/>
                </a:cxn>
                <a:cxn ang="0">
                  <a:pos x="9" y="314"/>
                </a:cxn>
                <a:cxn ang="0">
                  <a:pos x="25" y="319"/>
                </a:cxn>
                <a:cxn ang="0">
                  <a:pos x="40" y="314"/>
                </a:cxn>
                <a:cxn ang="0">
                  <a:pos x="47" y="302"/>
                </a:cxn>
                <a:cxn ang="0">
                  <a:pos x="47" y="251"/>
                </a:cxn>
                <a:cxn ang="0">
                  <a:pos x="44" y="157"/>
                </a:cxn>
                <a:cxn ang="0">
                  <a:pos x="48" y="111"/>
                </a:cxn>
                <a:cxn ang="0">
                  <a:pos x="57" y="94"/>
                </a:cxn>
                <a:cxn ang="0">
                  <a:pos x="88" y="72"/>
                </a:cxn>
                <a:cxn ang="0">
                  <a:pos x="143" y="51"/>
                </a:cxn>
                <a:cxn ang="0">
                  <a:pos x="175" y="43"/>
                </a:cxn>
                <a:cxn ang="0">
                  <a:pos x="250" y="45"/>
                </a:cxn>
                <a:cxn ang="0">
                  <a:pos x="450" y="47"/>
                </a:cxn>
                <a:cxn ang="0">
                  <a:pos x="1086" y="54"/>
                </a:cxn>
                <a:cxn ang="0">
                  <a:pos x="1192" y="55"/>
                </a:cxn>
                <a:cxn ang="0">
                  <a:pos x="1456" y="62"/>
                </a:cxn>
                <a:cxn ang="0">
                  <a:pos x="1564" y="58"/>
                </a:cxn>
                <a:cxn ang="0">
                  <a:pos x="1630" y="60"/>
                </a:cxn>
                <a:cxn ang="0">
                  <a:pos x="1666" y="71"/>
                </a:cxn>
                <a:cxn ang="0">
                  <a:pos x="1703" y="90"/>
                </a:cxn>
                <a:cxn ang="0">
                  <a:pos x="1721" y="106"/>
                </a:cxn>
                <a:cxn ang="0">
                  <a:pos x="1734" y="128"/>
                </a:cxn>
                <a:cxn ang="0">
                  <a:pos x="1746" y="187"/>
                </a:cxn>
                <a:cxn ang="0">
                  <a:pos x="1749" y="245"/>
                </a:cxn>
                <a:cxn ang="0">
                  <a:pos x="1753" y="258"/>
                </a:cxn>
                <a:cxn ang="0">
                  <a:pos x="1763" y="264"/>
                </a:cxn>
                <a:cxn ang="0">
                  <a:pos x="1784" y="263"/>
                </a:cxn>
                <a:cxn ang="0">
                  <a:pos x="1793" y="254"/>
                </a:cxn>
                <a:cxn ang="0">
                  <a:pos x="1795" y="243"/>
                </a:cxn>
                <a:cxn ang="0">
                  <a:pos x="1795" y="243"/>
                </a:cxn>
              </a:cxnLst>
              <a:rect l="0" t="0" r="r" b="b"/>
              <a:pathLst>
                <a:path w="1795" h="319">
                  <a:moveTo>
                    <a:pt x="1795" y="243"/>
                  </a:moveTo>
                  <a:lnTo>
                    <a:pt x="1795" y="243"/>
                  </a:lnTo>
                  <a:lnTo>
                    <a:pt x="1795" y="211"/>
                  </a:lnTo>
                  <a:lnTo>
                    <a:pt x="1792" y="175"/>
                  </a:lnTo>
                  <a:lnTo>
                    <a:pt x="1789" y="158"/>
                  </a:lnTo>
                  <a:lnTo>
                    <a:pt x="1787" y="141"/>
                  </a:lnTo>
                  <a:lnTo>
                    <a:pt x="1782" y="126"/>
                  </a:lnTo>
                  <a:lnTo>
                    <a:pt x="1776" y="110"/>
                  </a:lnTo>
                  <a:lnTo>
                    <a:pt x="1776" y="110"/>
                  </a:lnTo>
                  <a:lnTo>
                    <a:pt x="1771" y="100"/>
                  </a:lnTo>
                  <a:lnTo>
                    <a:pt x="1765" y="89"/>
                  </a:lnTo>
                  <a:lnTo>
                    <a:pt x="1757" y="80"/>
                  </a:lnTo>
                  <a:lnTo>
                    <a:pt x="1749" y="71"/>
                  </a:lnTo>
                  <a:lnTo>
                    <a:pt x="1740" y="62"/>
                  </a:lnTo>
                  <a:lnTo>
                    <a:pt x="1731" y="54"/>
                  </a:lnTo>
                  <a:lnTo>
                    <a:pt x="1721" y="47"/>
                  </a:lnTo>
                  <a:lnTo>
                    <a:pt x="1711" y="41"/>
                  </a:lnTo>
                  <a:lnTo>
                    <a:pt x="1690" y="30"/>
                  </a:lnTo>
                  <a:lnTo>
                    <a:pt x="1666" y="21"/>
                  </a:lnTo>
                  <a:lnTo>
                    <a:pt x="1643" y="15"/>
                  </a:lnTo>
                  <a:lnTo>
                    <a:pt x="1619" y="9"/>
                  </a:lnTo>
                  <a:lnTo>
                    <a:pt x="1619" y="9"/>
                  </a:lnTo>
                  <a:lnTo>
                    <a:pt x="1606" y="8"/>
                  </a:lnTo>
                  <a:lnTo>
                    <a:pt x="1592" y="8"/>
                  </a:lnTo>
                  <a:lnTo>
                    <a:pt x="1564" y="9"/>
                  </a:lnTo>
                  <a:lnTo>
                    <a:pt x="1508" y="15"/>
                  </a:lnTo>
                  <a:lnTo>
                    <a:pt x="1508" y="15"/>
                  </a:lnTo>
                  <a:lnTo>
                    <a:pt x="1477" y="16"/>
                  </a:lnTo>
                  <a:lnTo>
                    <a:pt x="1444" y="16"/>
                  </a:lnTo>
                  <a:lnTo>
                    <a:pt x="1380" y="16"/>
                  </a:lnTo>
                  <a:lnTo>
                    <a:pt x="1380" y="16"/>
                  </a:lnTo>
                  <a:lnTo>
                    <a:pt x="1312" y="15"/>
                  </a:lnTo>
                  <a:lnTo>
                    <a:pt x="1244" y="12"/>
                  </a:lnTo>
                  <a:lnTo>
                    <a:pt x="1176" y="9"/>
                  </a:lnTo>
                  <a:lnTo>
                    <a:pt x="1108" y="8"/>
                  </a:lnTo>
                  <a:lnTo>
                    <a:pt x="1108" y="8"/>
                  </a:lnTo>
                  <a:lnTo>
                    <a:pt x="906" y="7"/>
                  </a:lnTo>
                  <a:lnTo>
                    <a:pt x="638" y="4"/>
                  </a:lnTo>
                  <a:lnTo>
                    <a:pt x="370" y="1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49" y="1"/>
                  </a:lnTo>
                  <a:lnTo>
                    <a:pt x="127" y="7"/>
                  </a:lnTo>
                  <a:lnTo>
                    <a:pt x="105" y="13"/>
                  </a:lnTo>
                  <a:lnTo>
                    <a:pt x="81" y="22"/>
                  </a:lnTo>
                  <a:lnTo>
                    <a:pt x="60" y="34"/>
                  </a:lnTo>
                  <a:lnTo>
                    <a:pt x="40" y="47"/>
                  </a:lnTo>
                  <a:lnTo>
                    <a:pt x="33" y="55"/>
                  </a:lnTo>
                  <a:lnTo>
                    <a:pt x="25" y="63"/>
                  </a:lnTo>
                  <a:lnTo>
                    <a:pt x="18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8" y="89"/>
                  </a:lnTo>
                  <a:lnTo>
                    <a:pt x="4" y="101"/>
                  </a:lnTo>
                  <a:lnTo>
                    <a:pt x="1" y="113"/>
                  </a:lnTo>
                  <a:lnTo>
                    <a:pt x="1" y="126"/>
                  </a:lnTo>
                  <a:lnTo>
                    <a:pt x="0" y="151"/>
                  </a:lnTo>
                  <a:lnTo>
                    <a:pt x="1" y="174"/>
                  </a:lnTo>
                  <a:lnTo>
                    <a:pt x="1" y="174"/>
                  </a:lnTo>
                  <a:lnTo>
                    <a:pt x="3" y="236"/>
                  </a:lnTo>
                  <a:lnTo>
                    <a:pt x="1" y="297"/>
                  </a:lnTo>
                  <a:lnTo>
                    <a:pt x="1" y="297"/>
                  </a:lnTo>
                  <a:lnTo>
                    <a:pt x="3" y="302"/>
                  </a:lnTo>
                  <a:lnTo>
                    <a:pt x="4" y="306"/>
                  </a:lnTo>
                  <a:lnTo>
                    <a:pt x="6" y="310"/>
                  </a:lnTo>
                  <a:lnTo>
                    <a:pt x="9" y="314"/>
                  </a:lnTo>
                  <a:lnTo>
                    <a:pt x="13" y="315"/>
                  </a:lnTo>
                  <a:lnTo>
                    <a:pt x="17" y="318"/>
                  </a:lnTo>
                  <a:lnTo>
                    <a:pt x="25" y="319"/>
                  </a:lnTo>
                  <a:lnTo>
                    <a:pt x="33" y="318"/>
                  </a:lnTo>
                  <a:lnTo>
                    <a:pt x="37" y="315"/>
                  </a:lnTo>
                  <a:lnTo>
                    <a:pt x="40" y="314"/>
                  </a:lnTo>
                  <a:lnTo>
                    <a:pt x="43" y="310"/>
                  </a:lnTo>
                  <a:lnTo>
                    <a:pt x="46" y="306"/>
                  </a:lnTo>
                  <a:lnTo>
                    <a:pt x="47" y="302"/>
                  </a:lnTo>
                  <a:lnTo>
                    <a:pt x="47" y="297"/>
                  </a:lnTo>
                  <a:lnTo>
                    <a:pt x="47" y="297"/>
                  </a:lnTo>
                  <a:lnTo>
                    <a:pt x="47" y="251"/>
                  </a:lnTo>
                  <a:lnTo>
                    <a:pt x="44" y="204"/>
                  </a:lnTo>
                  <a:lnTo>
                    <a:pt x="44" y="181"/>
                  </a:lnTo>
                  <a:lnTo>
                    <a:pt x="44" y="157"/>
                  </a:lnTo>
                  <a:lnTo>
                    <a:pt x="46" y="134"/>
                  </a:lnTo>
                  <a:lnTo>
                    <a:pt x="48" y="111"/>
                  </a:lnTo>
                  <a:lnTo>
                    <a:pt x="48" y="111"/>
                  </a:lnTo>
                  <a:lnTo>
                    <a:pt x="51" y="105"/>
                  </a:lnTo>
                  <a:lnTo>
                    <a:pt x="54" y="100"/>
                  </a:lnTo>
                  <a:lnTo>
                    <a:pt x="57" y="94"/>
                  </a:lnTo>
                  <a:lnTo>
                    <a:pt x="61" y="89"/>
                  </a:lnTo>
                  <a:lnTo>
                    <a:pt x="73" y="80"/>
                  </a:lnTo>
                  <a:lnTo>
                    <a:pt x="88" y="72"/>
                  </a:lnTo>
                  <a:lnTo>
                    <a:pt x="102" y="66"/>
                  </a:lnTo>
                  <a:lnTo>
                    <a:pt x="116" y="60"/>
                  </a:lnTo>
                  <a:lnTo>
                    <a:pt x="143" y="51"/>
                  </a:lnTo>
                  <a:lnTo>
                    <a:pt x="143" y="51"/>
                  </a:lnTo>
                  <a:lnTo>
                    <a:pt x="158" y="46"/>
                  </a:lnTo>
                  <a:lnTo>
                    <a:pt x="175" y="43"/>
                  </a:lnTo>
                  <a:lnTo>
                    <a:pt x="194" y="42"/>
                  </a:lnTo>
                  <a:lnTo>
                    <a:pt x="212" y="42"/>
                  </a:lnTo>
                  <a:lnTo>
                    <a:pt x="250" y="45"/>
                  </a:lnTo>
                  <a:lnTo>
                    <a:pt x="284" y="46"/>
                  </a:lnTo>
                  <a:lnTo>
                    <a:pt x="284" y="46"/>
                  </a:lnTo>
                  <a:lnTo>
                    <a:pt x="450" y="47"/>
                  </a:lnTo>
                  <a:lnTo>
                    <a:pt x="684" y="50"/>
                  </a:lnTo>
                  <a:lnTo>
                    <a:pt x="920" y="52"/>
                  </a:lnTo>
                  <a:lnTo>
                    <a:pt x="1086" y="54"/>
                  </a:lnTo>
                  <a:lnTo>
                    <a:pt x="1086" y="54"/>
                  </a:lnTo>
                  <a:lnTo>
                    <a:pt x="1138" y="54"/>
                  </a:lnTo>
                  <a:lnTo>
                    <a:pt x="1192" y="55"/>
                  </a:lnTo>
                  <a:lnTo>
                    <a:pt x="1298" y="59"/>
                  </a:lnTo>
                  <a:lnTo>
                    <a:pt x="1402" y="62"/>
                  </a:lnTo>
                  <a:lnTo>
                    <a:pt x="1456" y="62"/>
                  </a:lnTo>
                  <a:lnTo>
                    <a:pt x="1508" y="60"/>
                  </a:lnTo>
                  <a:lnTo>
                    <a:pt x="1508" y="60"/>
                  </a:lnTo>
                  <a:lnTo>
                    <a:pt x="1564" y="58"/>
                  </a:lnTo>
                  <a:lnTo>
                    <a:pt x="1591" y="58"/>
                  </a:lnTo>
                  <a:lnTo>
                    <a:pt x="1617" y="59"/>
                  </a:lnTo>
                  <a:lnTo>
                    <a:pt x="1630" y="60"/>
                  </a:lnTo>
                  <a:lnTo>
                    <a:pt x="1642" y="63"/>
                  </a:lnTo>
                  <a:lnTo>
                    <a:pt x="1655" y="66"/>
                  </a:lnTo>
                  <a:lnTo>
                    <a:pt x="1666" y="71"/>
                  </a:lnTo>
                  <a:lnTo>
                    <a:pt x="1680" y="76"/>
                  </a:lnTo>
                  <a:lnTo>
                    <a:pt x="1691" y="83"/>
                  </a:lnTo>
                  <a:lnTo>
                    <a:pt x="1703" y="90"/>
                  </a:lnTo>
                  <a:lnTo>
                    <a:pt x="1715" y="101"/>
                  </a:lnTo>
                  <a:lnTo>
                    <a:pt x="1715" y="101"/>
                  </a:lnTo>
                  <a:lnTo>
                    <a:pt x="1721" y="106"/>
                  </a:lnTo>
                  <a:lnTo>
                    <a:pt x="1725" y="113"/>
                  </a:lnTo>
                  <a:lnTo>
                    <a:pt x="1731" y="120"/>
                  </a:lnTo>
                  <a:lnTo>
                    <a:pt x="1734" y="128"/>
                  </a:lnTo>
                  <a:lnTo>
                    <a:pt x="1740" y="147"/>
                  </a:lnTo>
                  <a:lnTo>
                    <a:pt x="1744" y="168"/>
                  </a:lnTo>
                  <a:lnTo>
                    <a:pt x="1746" y="187"/>
                  </a:lnTo>
                  <a:lnTo>
                    <a:pt x="1749" y="208"/>
                  </a:lnTo>
                  <a:lnTo>
                    <a:pt x="1749" y="245"/>
                  </a:lnTo>
                  <a:lnTo>
                    <a:pt x="1749" y="245"/>
                  </a:lnTo>
                  <a:lnTo>
                    <a:pt x="1749" y="250"/>
                  </a:lnTo>
                  <a:lnTo>
                    <a:pt x="1751" y="254"/>
                  </a:lnTo>
                  <a:lnTo>
                    <a:pt x="1753" y="258"/>
                  </a:lnTo>
                  <a:lnTo>
                    <a:pt x="1757" y="260"/>
                  </a:lnTo>
                  <a:lnTo>
                    <a:pt x="1759" y="263"/>
                  </a:lnTo>
                  <a:lnTo>
                    <a:pt x="1763" y="264"/>
                  </a:lnTo>
                  <a:lnTo>
                    <a:pt x="1772" y="267"/>
                  </a:lnTo>
                  <a:lnTo>
                    <a:pt x="1780" y="264"/>
                  </a:lnTo>
                  <a:lnTo>
                    <a:pt x="1784" y="263"/>
                  </a:lnTo>
                  <a:lnTo>
                    <a:pt x="1788" y="260"/>
                  </a:lnTo>
                  <a:lnTo>
                    <a:pt x="1791" y="258"/>
                  </a:lnTo>
                  <a:lnTo>
                    <a:pt x="1793" y="254"/>
                  </a:lnTo>
                  <a:lnTo>
                    <a:pt x="1795" y="250"/>
                  </a:lnTo>
                  <a:lnTo>
                    <a:pt x="1795" y="245"/>
                  </a:lnTo>
                  <a:lnTo>
                    <a:pt x="1795" y="243"/>
                  </a:lnTo>
                  <a:lnTo>
                    <a:pt x="1795" y="243"/>
                  </a:lnTo>
                  <a:lnTo>
                    <a:pt x="1795" y="243"/>
                  </a:lnTo>
                  <a:lnTo>
                    <a:pt x="1795" y="24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98" name="Freeform 710"/>
            <p:cNvSpPr/>
            <p:nvPr/>
          </p:nvSpPr>
          <p:spPr bwMode="auto">
            <a:xfrm>
              <a:off x="6310313" y="2551113"/>
              <a:ext cx="717550" cy="169863"/>
            </a:xfrm>
            <a:custGeom>
              <a:avLst/>
              <a:gdLst/>
              <a:ahLst/>
              <a:cxnLst>
                <a:cxn ang="0">
                  <a:pos x="1793" y="16"/>
                </a:cxn>
                <a:cxn ang="0">
                  <a:pos x="1785" y="6"/>
                </a:cxn>
                <a:cxn ang="0">
                  <a:pos x="1770" y="0"/>
                </a:cxn>
                <a:cxn ang="0">
                  <a:pos x="1754" y="6"/>
                </a:cxn>
                <a:cxn ang="0">
                  <a:pos x="1749" y="16"/>
                </a:cxn>
                <a:cxn ang="0">
                  <a:pos x="1754" y="84"/>
                </a:cxn>
                <a:cxn ang="0">
                  <a:pos x="1759" y="215"/>
                </a:cxn>
                <a:cxn ang="0">
                  <a:pos x="1753" y="291"/>
                </a:cxn>
                <a:cxn ang="0">
                  <a:pos x="1743" y="316"/>
                </a:cxn>
                <a:cxn ang="0">
                  <a:pos x="1712" y="351"/>
                </a:cxn>
                <a:cxn ang="0">
                  <a:pos x="1673" y="368"/>
                </a:cxn>
                <a:cxn ang="0">
                  <a:pos x="1611" y="377"/>
                </a:cxn>
                <a:cxn ang="0">
                  <a:pos x="1535" y="381"/>
                </a:cxn>
                <a:cxn ang="0">
                  <a:pos x="1496" y="387"/>
                </a:cxn>
                <a:cxn ang="0">
                  <a:pos x="1424" y="389"/>
                </a:cxn>
                <a:cxn ang="0">
                  <a:pos x="1327" y="380"/>
                </a:cxn>
                <a:cxn ang="0">
                  <a:pos x="1250" y="381"/>
                </a:cxn>
                <a:cxn ang="0">
                  <a:pos x="1165" y="381"/>
                </a:cxn>
                <a:cxn ang="0">
                  <a:pos x="1105" y="380"/>
                </a:cxn>
                <a:cxn ang="0">
                  <a:pos x="816" y="381"/>
                </a:cxn>
                <a:cxn ang="0">
                  <a:pos x="527" y="387"/>
                </a:cxn>
                <a:cxn ang="0">
                  <a:pos x="360" y="381"/>
                </a:cxn>
                <a:cxn ang="0">
                  <a:pos x="273" y="378"/>
                </a:cxn>
                <a:cxn ang="0">
                  <a:pos x="184" y="364"/>
                </a:cxn>
                <a:cxn ang="0">
                  <a:pos x="128" y="342"/>
                </a:cxn>
                <a:cxn ang="0">
                  <a:pos x="90" y="317"/>
                </a:cxn>
                <a:cxn ang="0">
                  <a:pos x="70" y="299"/>
                </a:cxn>
                <a:cxn ang="0">
                  <a:pos x="53" y="266"/>
                </a:cxn>
                <a:cxn ang="0">
                  <a:pos x="44" y="215"/>
                </a:cxn>
                <a:cxn ang="0">
                  <a:pos x="47" y="113"/>
                </a:cxn>
                <a:cxn ang="0">
                  <a:pos x="46" y="104"/>
                </a:cxn>
                <a:cxn ang="0">
                  <a:pos x="36" y="95"/>
                </a:cxn>
                <a:cxn ang="0">
                  <a:pos x="17" y="92"/>
                </a:cxn>
                <a:cxn ang="0">
                  <a:pos x="6" y="100"/>
                </a:cxn>
                <a:cxn ang="0">
                  <a:pos x="1" y="113"/>
                </a:cxn>
                <a:cxn ang="0">
                  <a:pos x="0" y="183"/>
                </a:cxn>
                <a:cxn ang="0">
                  <a:pos x="5" y="255"/>
                </a:cxn>
                <a:cxn ang="0">
                  <a:pos x="19" y="300"/>
                </a:cxn>
                <a:cxn ang="0">
                  <a:pos x="34" y="322"/>
                </a:cxn>
                <a:cxn ang="0">
                  <a:pos x="60" y="352"/>
                </a:cxn>
                <a:cxn ang="0">
                  <a:pos x="118" y="390"/>
                </a:cxn>
                <a:cxn ang="0">
                  <a:pos x="193" y="416"/>
                </a:cxn>
                <a:cxn ang="0">
                  <a:pos x="220" y="420"/>
                </a:cxn>
                <a:cxn ang="0">
                  <a:pos x="305" y="425"/>
                </a:cxn>
                <a:cxn ang="0">
                  <a:pos x="390" y="432"/>
                </a:cxn>
                <a:cxn ang="0">
                  <a:pos x="573" y="432"/>
                </a:cxn>
                <a:cxn ang="0">
                  <a:pos x="1087" y="423"/>
                </a:cxn>
                <a:cxn ang="0">
                  <a:pos x="1155" y="428"/>
                </a:cxn>
                <a:cxn ang="0">
                  <a:pos x="1223" y="427"/>
                </a:cxn>
                <a:cxn ang="0">
                  <a:pos x="1284" y="424"/>
                </a:cxn>
                <a:cxn ang="0">
                  <a:pos x="1346" y="428"/>
                </a:cxn>
                <a:cxn ang="0">
                  <a:pos x="1440" y="431"/>
                </a:cxn>
                <a:cxn ang="0">
                  <a:pos x="1564" y="425"/>
                </a:cxn>
                <a:cxn ang="0">
                  <a:pos x="1624" y="424"/>
                </a:cxn>
                <a:cxn ang="0">
                  <a:pos x="1700" y="404"/>
                </a:cxn>
                <a:cxn ang="0">
                  <a:pos x="1734" y="385"/>
                </a:cxn>
                <a:cxn ang="0">
                  <a:pos x="1766" y="360"/>
                </a:cxn>
                <a:cxn ang="0">
                  <a:pos x="1784" y="339"/>
                </a:cxn>
                <a:cxn ang="0">
                  <a:pos x="1800" y="295"/>
                </a:cxn>
                <a:cxn ang="0">
                  <a:pos x="1806" y="231"/>
                </a:cxn>
                <a:cxn ang="0">
                  <a:pos x="1800" y="89"/>
                </a:cxn>
              </a:cxnLst>
              <a:rect l="0" t="0" r="r" b="b"/>
              <a:pathLst>
                <a:path w="1806" h="432">
                  <a:moveTo>
                    <a:pt x="1794" y="21"/>
                  </a:moveTo>
                  <a:lnTo>
                    <a:pt x="1794" y="21"/>
                  </a:lnTo>
                  <a:lnTo>
                    <a:pt x="1793" y="16"/>
                  </a:lnTo>
                  <a:lnTo>
                    <a:pt x="1792" y="12"/>
                  </a:lnTo>
                  <a:lnTo>
                    <a:pt x="1789" y="8"/>
                  </a:lnTo>
                  <a:lnTo>
                    <a:pt x="1785" y="6"/>
                  </a:lnTo>
                  <a:lnTo>
                    <a:pt x="1783" y="3"/>
                  </a:lnTo>
                  <a:lnTo>
                    <a:pt x="1779" y="2"/>
                  </a:lnTo>
                  <a:lnTo>
                    <a:pt x="1770" y="0"/>
                  </a:lnTo>
                  <a:lnTo>
                    <a:pt x="1762" y="2"/>
                  </a:lnTo>
                  <a:lnTo>
                    <a:pt x="1758" y="3"/>
                  </a:lnTo>
                  <a:lnTo>
                    <a:pt x="1754" y="6"/>
                  </a:lnTo>
                  <a:lnTo>
                    <a:pt x="1751" y="8"/>
                  </a:lnTo>
                  <a:lnTo>
                    <a:pt x="1750" y="12"/>
                  </a:lnTo>
                  <a:lnTo>
                    <a:pt x="1749" y="16"/>
                  </a:lnTo>
                  <a:lnTo>
                    <a:pt x="1749" y="21"/>
                  </a:lnTo>
                  <a:lnTo>
                    <a:pt x="1749" y="21"/>
                  </a:lnTo>
                  <a:lnTo>
                    <a:pt x="1754" y="84"/>
                  </a:lnTo>
                  <a:lnTo>
                    <a:pt x="1757" y="126"/>
                  </a:lnTo>
                  <a:lnTo>
                    <a:pt x="1759" y="170"/>
                  </a:lnTo>
                  <a:lnTo>
                    <a:pt x="1759" y="215"/>
                  </a:lnTo>
                  <a:lnTo>
                    <a:pt x="1758" y="255"/>
                  </a:lnTo>
                  <a:lnTo>
                    <a:pt x="1755" y="274"/>
                  </a:lnTo>
                  <a:lnTo>
                    <a:pt x="1753" y="291"/>
                  </a:lnTo>
                  <a:lnTo>
                    <a:pt x="1749" y="304"/>
                  </a:lnTo>
                  <a:lnTo>
                    <a:pt x="1743" y="316"/>
                  </a:lnTo>
                  <a:lnTo>
                    <a:pt x="1743" y="316"/>
                  </a:lnTo>
                  <a:lnTo>
                    <a:pt x="1734" y="330"/>
                  </a:lnTo>
                  <a:lnTo>
                    <a:pt x="1724" y="340"/>
                  </a:lnTo>
                  <a:lnTo>
                    <a:pt x="1712" y="351"/>
                  </a:lnTo>
                  <a:lnTo>
                    <a:pt x="1700" y="357"/>
                  </a:lnTo>
                  <a:lnTo>
                    <a:pt x="1687" y="364"/>
                  </a:lnTo>
                  <a:lnTo>
                    <a:pt x="1673" y="368"/>
                  </a:lnTo>
                  <a:lnTo>
                    <a:pt x="1658" y="372"/>
                  </a:lnTo>
                  <a:lnTo>
                    <a:pt x="1643" y="374"/>
                  </a:lnTo>
                  <a:lnTo>
                    <a:pt x="1611" y="377"/>
                  </a:lnTo>
                  <a:lnTo>
                    <a:pt x="1580" y="378"/>
                  </a:lnTo>
                  <a:lnTo>
                    <a:pt x="1550" y="380"/>
                  </a:lnTo>
                  <a:lnTo>
                    <a:pt x="1535" y="381"/>
                  </a:lnTo>
                  <a:lnTo>
                    <a:pt x="1521" y="384"/>
                  </a:lnTo>
                  <a:lnTo>
                    <a:pt x="1521" y="384"/>
                  </a:lnTo>
                  <a:lnTo>
                    <a:pt x="1496" y="387"/>
                  </a:lnTo>
                  <a:lnTo>
                    <a:pt x="1473" y="390"/>
                  </a:lnTo>
                  <a:lnTo>
                    <a:pt x="1448" y="390"/>
                  </a:lnTo>
                  <a:lnTo>
                    <a:pt x="1424" y="389"/>
                  </a:lnTo>
                  <a:lnTo>
                    <a:pt x="1376" y="385"/>
                  </a:lnTo>
                  <a:lnTo>
                    <a:pt x="1327" y="380"/>
                  </a:lnTo>
                  <a:lnTo>
                    <a:pt x="1327" y="380"/>
                  </a:lnTo>
                  <a:lnTo>
                    <a:pt x="1301" y="378"/>
                  </a:lnTo>
                  <a:lnTo>
                    <a:pt x="1275" y="380"/>
                  </a:lnTo>
                  <a:lnTo>
                    <a:pt x="1250" y="381"/>
                  </a:lnTo>
                  <a:lnTo>
                    <a:pt x="1223" y="381"/>
                  </a:lnTo>
                  <a:lnTo>
                    <a:pt x="1223" y="381"/>
                  </a:lnTo>
                  <a:lnTo>
                    <a:pt x="1165" y="381"/>
                  </a:lnTo>
                  <a:lnTo>
                    <a:pt x="1135" y="381"/>
                  </a:lnTo>
                  <a:lnTo>
                    <a:pt x="1105" y="380"/>
                  </a:lnTo>
                  <a:lnTo>
                    <a:pt x="1105" y="380"/>
                  </a:lnTo>
                  <a:lnTo>
                    <a:pt x="1063" y="378"/>
                  </a:lnTo>
                  <a:lnTo>
                    <a:pt x="995" y="378"/>
                  </a:lnTo>
                  <a:lnTo>
                    <a:pt x="816" y="381"/>
                  </a:lnTo>
                  <a:lnTo>
                    <a:pt x="637" y="385"/>
                  </a:lnTo>
                  <a:lnTo>
                    <a:pt x="527" y="387"/>
                  </a:lnTo>
                  <a:lnTo>
                    <a:pt x="527" y="387"/>
                  </a:lnTo>
                  <a:lnTo>
                    <a:pt x="471" y="386"/>
                  </a:lnTo>
                  <a:lnTo>
                    <a:pt x="416" y="384"/>
                  </a:lnTo>
                  <a:lnTo>
                    <a:pt x="360" y="381"/>
                  </a:lnTo>
                  <a:lnTo>
                    <a:pt x="305" y="380"/>
                  </a:lnTo>
                  <a:lnTo>
                    <a:pt x="305" y="380"/>
                  </a:lnTo>
                  <a:lnTo>
                    <a:pt x="273" y="378"/>
                  </a:lnTo>
                  <a:lnTo>
                    <a:pt x="243" y="376"/>
                  </a:lnTo>
                  <a:lnTo>
                    <a:pt x="213" y="370"/>
                  </a:lnTo>
                  <a:lnTo>
                    <a:pt x="184" y="364"/>
                  </a:lnTo>
                  <a:lnTo>
                    <a:pt x="155" y="353"/>
                  </a:lnTo>
                  <a:lnTo>
                    <a:pt x="142" y="348"/>
                  </a:lnTo>
                  <a:lnTo>
                    <a:pt x="128" y="342"/>
                  </a:lnTo>
                  <a:lnTo>
                    <a:pt x="115" y="334"/>
                  </a:lnTo>
                  <a:lnTo>
                    <a:pt x="102" y="326"/>
                  </a:lnTo>
                  <a:lnTo>
                    <a:pt x="90" y="317"/>
                  </a:lnTo>
                  <a:lnTo>
                    <a:pt x="78" y="306"/>
                  </a:lnTo>
                  <a:lnTo>
                    <a:pt x="78" y="306"/>
                  </a:lnTo>
                  <a:lnTo>
                    <a:pt x="70" y="299"/>
                  </a:lnTo>
                  <a:lnTo>
                    <a:pt x="63" y="288"/>
                  </a:lnTo>
                  <a:lnTo>
                    <a:pt x="57" y="278"/>
                  </a:lnTo>
                  <a:lnTo>
                    <a:pt x="53" y="266"/>
                  </a:lnTo>
                  <a:lnTo>
                    <a:pt x="49" y="254"/>
                  </a:lnTo>
                  <a:lnTo>
                    <a:pt x="47" y="241"/>
                  </a:lnTo>
                  <a:lnTo>
                    <a:pt x="44" y="215"/>
                  </a:lnTo>
                  <a:lnTo>
                    <a:pt x="44" y="187"/>
                  </a:lnTo>
                  <a:lnTo>
                    <a:pt x="46" y="161"/>
                  </a:lnTo>
                  <a:lnTo>
                    <a:pt x="47" y="113"/>
                  </a:lnTo>
                  <a:lnTo>
                    <a:pt x="47" y="113"/>
                  </a:lnTo>
                  <a:lnTo>
                    <a:pt x="47" y="108"/>
                  </a:lnTo>
                  <a:lnTo>
                    <a:pt x="46" y="104"/>
                  </a:lnTo>
                  <a:lnTo>
                    <a:pt x="43" y="100"/>
                  </a:lnTo>
                  <a:lnTo>
                    <a:pt x="40" y="96"/>
                  </a:lnTo>
                  <a:lnTo>
                    <a:pt x="36" y="95"/>
                  </a:lnTo>
                  <a:lnTo>
                    <a:pt x="32" y="92"/>
                  </a:lnTo>
                  <a:lnTo>
                    <a:pt x="25" y="91"/>
                  </a:lnTo>
                  <a:lnTo>
                    <a:pt x="17" y="92"/>
                  </a:lnTo>
                  <a:lnTo>
                    <a:pt x="13" y="95"/>
                  </a:lnTo>
                  <a:lnTo>
                    <a:pt x="9" y="96"/>
                  </a:lnTo>
                  <a:lnTo>
                    <a:pt x="6" y="100"/>
                  </a:lnTo>
                  <a:lnTo>
                    <a:pt x="4" y="104"/>
                  </a:lnTo>
                  <a:lnTo>
                    <a:pt x="2" y="108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0" y="160"/>
                  </a:lnTo>
                  <a:lnTo>
                    <a:pt x="0" y="183"/>
                  </a:lnTo>
                  <a:lnTo>
                    <a:pt x="0" y="208"/>
                  </a:lnTo>
                  <a:lnTo>
                    <a:pt x="1" y="232"/>
                  </a:lnTo>
                  <a:lnTo>
                    <a:pt x="5" y="255"/>
                  </a:lnTo>
                  <a:lnTo>
                    <a:pt x="10" y="279"/>
                  </a:lnTo>
                  <a:lnTo>
                    <a:pt x="14" y="289"/>
                  </a:lnTo>
                  <a:lnTo>
                    <a:pt x="19" y="300"/>
                  </a:lnTo>
                  <a:lnTo>
                    <a:pt x="19" y="300"/>
                  </a:lnTo>
                  <a:lnTo>
                    <a:pt x="26" y="312"/>
                  </a:lnTo>
                  <a:lnTo>
                    <a:pt x="34" y="322"/>
                  </a:lnTo>
                  <a:lnTo>
                    <a:pt x="42" y="333"/>
                  </a:lnTo>
                  <a:lnTo>
                    <a:pt x="51" y="343"/>
                  </a:lnTo>
                  <a:lnTo>
                    <a:pt x="60" y="352"/>
                  </a:lnTo>
                  <a:lnTo>
                    <a:pt x="70" y="360"/>
                  </a:lnTo>
                  <a:lnTo>
                    <a:pt x="94" y="376"/>
                  </a:lnTo>
                  <a:lnTo>
                    <a:pt x="118" y="390"/>
                  </a:lnTo>
                  <a:lnTo>
                    <a:pt x="142" y="401"/>
                  </a:lnTo>
                  <a:lnTo>
                    <a:pt x="169" y="410"/>
                  </a:lnTo>
                  <a:lnTo>
                    <a:pt x="193" y="416"/>
                  </a:lnTo>
                  <a:lnTo>
                    <a:pt x="193" y="416"/>
                  </a:lnTo>
                  <a:lnTo>
                    <a:pt x="206" y="419"/>
                  </a:lnTo>
                  <a:lnTo>
                    <a:pt x="220" y="420"/>
                  </a:lnTo>
                  <a:lnTo>
                    <a:pt x="248" y="423"/>
                  </a:lnTo>
                  <a:lnTo>
                    <a:pt x="305" y="425"/>
                  </a:lnTo>
                  <a:lnTo>
                    <a:pt x="305" y="425"/>
                  </a:lnTo>
                  <a:lnTo>
                    <a:pt x="333" y="427"/>
                  </a:lnTo>
                  <a:lnTo>
                    <a:pt x="361" y="429"/>
                  </a:lnTo>
                  <a:lnTo>
                    <a:pt x="390" y="432"/>
                  </a:lnTo>
                  <a:lnTo>
                    <a:pt x="418" y="432"/>
                  </a:lnTo>
                  <a:lnTo>
                    <a:pt x="573" y="432"/>
                  </a:lnTo>
                  <a:lnTo>
                    <a:pt x="573" y="432"/>
                  </a:lnTo>
                  <a:lnTo>
                    <a:pt x="829" y="428"/>
                  </a:lnTo>
                  <a:lnTo>
                    <a:pt x="991" y="424"/>
                  </a:lnTo>
                  <a:lnTo>
                    <a:pt x="1087" y="423"/>
                  </a:lnTo>
                  <a:lnTo>
                    <a:pt x="1087" y="423"/>
                  </a:lnTo>
                  <a:lnTo>
                    <a:pt x="1121" y="425"/>
                  </a:lnTo>
                  <a:lnTo>
                    <a:pt x="1155" y="428"/>
                  </a:lnTo>
                  <a:lnTo>
                    <a:pt x="1189" y="429"/>
                  </a:lnTo>
                  <a:lnTo>
                    <a:pt x="1206" y="428"/>
                  </a:lnTo>
                  <a:lnTo>
                    <a:pt x="1223" y="427"/>
                  </a:lnTo>
                  <a:lnTo>
                    <a:pt x="1223" y="427"/>
                  </a:lnTo>
                  <a:lnTo>
                    <a:pt x="1253" y="424"/>
                  </a:lnTo>
                  <a:lnTo>
                    <a:pt x="1284" y="424"/>
                  </a:lnTo>
                  <a:lnTo>
                    <a:pt x="1316" y="425"/>
                  </a:lnTo>
                  <a:lnTo>
                    <a:pt x="1346" y="428"/>
                  </a:lnTo>
                  <a:lnTo>
                    <a:pt x="1346" y="428"/>
                  </a:lnTo>
                  <a:lnTo>
                    <a:pt x="1377" y="429"/>
                  </a:lnTo>
                  <a:lnTo>
                    <a:pt x="1409" y="431"/>
                  </a:lnTo>
                  <a:lnTo>
                    <a:pt x="1440" y="431"/>
                  </a:lnTo>
                  <a:lnTo>
                    <a:pt x="1471" y="429"/>
                  </a:lnTo>
                  <a:lnTo>
                    <a:pt x="1533" y="427"/>
                  </a:lnTo>
                  <a:lnTo>
                    <a:pt x="1564" y="425"/>
                  </a:lnTo>
                  <a:lnTo>
                    <a:pt x="1597" y="425"/>
                  </a:lnTo>
                  <a:lnTo>
                    <a:pt x="1597" y="425"/>
                  </a:lnTo>
                  <a:lnTo>
                    <a:pt x="1624" y="424"/>
                  </a:lnTo>
                  <a:lnTo>
                    <a:pt x="1651" y="420"/>
                  </a:lnTo>
                  <a:lnTo>
                    <a:pt x="1677" y="414"/>
                  </a:lnTo>
                  <a:lnTo>
                    <a:pt x="1700" y="404"/>
                  </a:lnTo>
                  <a:lnTo>
                    <a:pt x="1712" y="399"/>
                  </a:lnTo>
                  <a:lnTo>
                    <a:pt x="1724" y="393"/>
                  </a:lnTo>
                  <a:lnTo>
                    <a:pt x="1734" y="385"/>
                  </a:lnTo>
                  <a:lnTo>
                    <a:pt x="1745" y="377"/>
                  </a:lnTo>
                  <a:lnTo>
                    <a:pt x="1755" y="369"/>
                  </a:lnTo>
                  <a:lnTo>
                    <a:pt x="1766" y="360"/>
                  </a:lnTo>
                  <a:lnTo>
                    <a:pt x="1775" y="350"/>
                  </a:lnTo>
                  <a:lnTo>
                    <a:pt x="1784" y="339"/>
                  </a:lnTo>
                  <a:lnTo>
                    <a:pt x="1784" y="339"/>
                  </a:lnTo>
                  <a:lnTo>
                    <a:pt x="1791" y="327"/>
                  </a:lnTo>
                  <a:lnTo>
                    <a:pt x="1796" y="312"/>
                  </a:lnTo>
                  <a:lnTo>
                    <a:pt x="1800" y="295"/>
                  </a:lnTo>
                  <a:lnTo>
                    <a:pt x="1802" y="275"/>
                  </a:lnTo>
                  <a:lnTo>
                    <a:pt x="1805" y="254"/>
                  </a:lnTo>
                  <a:lnTo>
                    <a:pt x="1806" y="231"/>
                  </a:lnTo>
                  <a:lnTo>
                    <a:pt x="1806" y="182"/>
                  </a:lnTo>
                  <a:lnTo>
                    <a:pt x="1804" y="135"/>
                  </a:lnTo>
                  <a:lnTo>
                    <a:pt x="1800" y="89"/>
                  </a:lnTo>
                  <a:lnTo>
                    <a:pt x="1794" y="21"/>
                  </a:lnTo>
                  <a:lnTo>
                    <a:pt x="1794" y="2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99" name="Freeform 711"/>
            <p:cNvSpPr/>
            <p:nvPr/>
          </p:nvSpPr>
          <p:spPr bwMode="auto">
            <a:xfrm>
              <a:off x="6303963" y="2232025"/>
              <a:ext cx="25400" cy="374650"/>
            </a:xfrm>
            <a:custGeom>
              <a:avLst/>
              <a:gdLst/>
              <a:ahLst/>
              <a:cxnLst>
                <a:cxn ang="0">
                  <a:pos x="63" y="922"/>
                </a:cxn>
                <a:cxn ang="0">
                  <a:pos x="60" y="870"/>
                </a:cxn>
                <a:cxn ang="0">
                  <a:pos x="58" y="726"/>
                </a:cxn>
                <a:cxn ang="0">
                  <a:pos x="56" y="674"/>
                </a:cxn>
                <a:cxn ang="0">
                  <a:pos x="52" y="628"/>
                </a:cxn>
                <a:cxn ang="0">
                  <a:pos x="50" y="536"/>
                </a:cxn>
                <a:cxn ang="0">
                  <a:pos x="52" y="489"/>
                </a:cxn>
                <a:cxn ang="0">
                  <a:pos x="55" y="443"/>
                </a:cxn>
                <a:cxn ang="0">
                  <a:pos x="59" y="351"/>
                </a:cxn>
                <a:cxn ang="0">
                  <a:pos x="59" y="305"/>
                </a:cxn>
                <a:cxn ang="0">
                  <a:pos x="54" y="259"/>
                </a:cxn>
                <a:cxn ang="0">
                  <a:pos x="50" y="225"/>
                </a:cxn>
                <a:cxn ang="0">
                  <a:pos x="50" y="213"/>
                </a:cxn>
                <a:cxn ang="0">
                  <a:pos x="51" y="118"/>
                </a:cxn>
                <a:cxn ang="0">
                  <a:pos x="51" y="22"/>
                </a:cxn>
                <a:cxn ang="0">
                  <a:pos x="50" y="13"/>
                </a:cxn>
                <a:cxn ang="0">
                  <a:pos x="45" y="7"/>
                </a:cxn>
                <a:cxn ang="0">
                  <a:pos x="37" y="3"/>
                </a:cxn>
                <a:cxn ang="0">
                  <a:pos x="21" y="3"/>
                </a:cxn>
                <a:cxn ang="0">
                  <a:pos x="13" y="7"/>
                </a:cxn>
                <a:cxn ang="0">
                  <a:pos x="8" y="13"/>
                </a:cxn>
                <a:cxn ang="0">
                  <a:pos x="7" y="22"/>
                </a:cxn>
                <a:cxn ang="0">
                  <a:pos x="4" y="77"/>
                </a:cxn>
                <a:cxn ang="0">
                  <a:pos x="0" y="186"/>
                </a:cxn>
                <a:cxn ang="0">
                  <a:pos x="3" y="251"/>
                </a:cxn>
                <a:cxn ang="0">
                  <a:pos x="7" y="275"/>
                </a:cxn>
                <a:cxn ang="0">
                  <a:pos x="12" y="297"/>
                </a:cxn>
                <a:cxn ang="0">
                  <a:pos x="17" y="347"/>
                </a:cxn>
                <a:cxn ang="0">
                  <a:pos x="16" y="398"/>
                </a:cxn>
                <a:cxn ang="0">
                  <a:pos x="9" y="470"/>
                </a:cxn>
                <a:cxn ang="0">
                  <a:pos x="4" y="517"/>
                </a:cxn>
                <a:cxn ang="0">
                  <a:pos x="4" y="611"/>
                </a:cxn>
                <a:cxn ang="0">
                  <a:pos x="8" y="658"/>
                </a:cxn>
                <a:cxn ang="0">
                  <a:pos x="11" y="714"/>
                </a:cxn>
                <a:cxn ang="0">
                  <a:pos x="14" y="866"/>
                </a:cxn>
                <a:cxn ang="0">
                  <a:pos x="17" y="922"/>
                </a:cxn>
                <a:cxn ang="0">
                  <a:pos x="18" y="927"/>
                </a:cxn>
                <a:cxn ang="0">
                  <a:pos x="24" y="935"/>
                </a:cxn>
                <a:cxn ang="0">
                  <a:pos x="34" y="943"/>
                </a:cxn>
                <a:cxn ang="0">
                  <a:pos x="51" y="943"/>
                </a:cxn>
                <a:cxn ang="0">
                  <a:pos x="58" y="939"/>
                </a:cxn>
                <a:cxn ang="0">
                  <a:pos x="63" y="933"/>
                </a:cxn>
                <a:cxn ang="0">
                  <a:pos x="63" y="922"/>
                </a:cxn>
              </a:cxnLst>
              <a:rect l="0" t="0" r="r" b="b"/>
              <a:pathLst>
                <a:path w="63" h="944">
                  <a:moveTo>
                    <a:pt x="63" y="922"/>
                  </a:moveTo>
                  <a:lnTo>
                    <a:pt x="63" y="922"/>
                  </a:lnTo>
                  <a:lnTo>
                    <a:pt x="62" y="900"/>
                  </a:lnTo>
                  <a:lnTo>
                    <a:pt x="60" y="870"/>
                  </a:lnTo>
                  <a:lnTo>
                    <a:pt x="59" y="798"/>
                  </a:lnTo>
                  <a:lnTo>
                    <a:pt x="58" y="726"/>
                  </a:lnTo>
                  <a:lnTo>
                    <a:pt x="58" y="696"/>
                  </a:lnTo>
                  <a:lnTo>
                    <a:pt x="56" y="674"/>
                  </a:lnTo>
                  <a:lnTo>
                    <a:pt x="56" y="674"/>
                  </a:lnTo>
                  <a:lnTo>
                    <a:pt x="52" y="628"/>
                  </a:lnTo>
                  <a:lnTo>
                    <a:pt x="50" y="582"/>
                  </a:lnTo>
                  <a:lnTo>
                    <a:pt x="50" y="536"/>
                  </a:lnTo>
                  <a:lnTo>
                    <a:pt x="50" y="513"/>
                  </a:lnTo>
                  <a:lnTo>
                    <a:pt x="52" y="489"/>
                  </a:lnTo>
                  <a:lnTo>
                    <a:pt x="52" y="489"/>
                  </a:lnTo>
                  <a:lnTo>
                    <a:pt x="55" y="443"/>
                  </a:lnTo>
                  <a:lnTo>
                    <a:pt x="58" y="398"/>
                  </a:lnTo>
                  <a:lnTo>
                    <a:pt x="59" y="351"/>
                  </a:lnTo>
                  <a:lnTo>
                    <a:pt x="59" y="305"/>
                  </a:lnTo>
                  <a:lnTo>
                    <a:pt x="59" y="305"/>
                  </a:lnTo>
                  <a:lnTo>
                    <a:pt x="58" y="281"/>
                  </a:lnTo>
                  <a:lnTo>
                    <a:pt x="54" y="259"/>
                  </a:lnTo>
                  <a:lnTo>
                    <a:pt x="51" y="237"/>
                  </a:lnTo>
                  <a:lnTo>
                    <a:pt x="50" y="225"/>
                  </a:lnTo>
                  <a:lnTo>
                    <a:pt x="50" y="213"/>
                  </a:lnTo>
                  <a:lnTo>
                    <a:pt x="50" y="213"/>
                  </a:lnTo>
                  <a:lnTo>
                    <a:pt x="51" y="173"/>
                  </a:lnTo>
                  <a:lnTo>
                    <a:pt x="51" y="118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17"/>
                  </a:lnTo>
                  <a:lnTo>
                    <a:pt x="50" y="13"/>
                  </a:lnTo>
                  <a:lnTo>
                    <a:pt x="47" y="9"/>
                  </a:lnTo>
                  <a:lnTo>
                    <a:pt x="45" y="7"/>
                  </a:lnTo>
                  <a:lnTo>
                    <a:pt x="41" y="4"/>
                  </a:lnTo>
                  <a:lnTo>
                    <a:pt x="37" y="3"/>
                  </a:lnTo>
                  <a:lnTo>
                    <a:pt x="29" y="0"/>
                  </a:lnTo>
                  <a:lnTo>
                    <a:pt x="21" y="3"/>
                  </a:lnTo>
                  <a:lnTo>
                    <a:pt x="17" y="4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13"/>
                  </a:lnTo>
                  <a:lnTo>
                    <a:pt x="7" y="17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4" y="77"/>
                  </a:lnTo>
                  <a:lnTo>
                    <a:pt x="1" y="149"/>
                  </a:lnTo>
                  <a:lnTo>
                    <a:pt x="0" y="186"/>
                  </a:lnTo>
                  <a:lnTo>
                    <a:pt x="0" y="221"/>
                  </a:lnTo>
                  <a:lnTo>
                    <a:pt x="3" y="251"/>
                  </a:lnTo>
                  <a:lnTo>
                    <a:pt x="4" y="263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12" y="297"/>
                  </a:lnTo>
                  <a:lnTo>
                    <a:pt x="14" y="321"/>
                  </a:lnTo>
                  <a:lnTo>
                    <a:pt x="17" y="347"/>
                  </a:lnTo>
                  <a:lnTo>
                    <a:pt x="17" y="372"/>
                  </a:lnTo>
                  <a:lnTo>
                    <a:pt x="16" y="398"/>
                  </a:lnTo>
                  <a:lnTo>
                    <a:pt x="13" y="423"/>
                  </a:lnTo>
                  <a:lnTo>
                    <a:pt x="9" y="470"/>
                  </a:lnTo>
                  <a:lnTo>
                    <a:pt x="9" y="470"/>
                  </a:lnTo>
                  <a:lnTo>
                    <a:pt x="4" y="517"/>
                  </a:lnTo>
                  <a:lnTo>
                    <a:pt x="3" y="564"/>
                  </a:lnTo>
                  <a:lnTo>
                    <a:pt x="4" y="611"/>
                  </a:lnTo>
                  <a:lnTo>
                    <a:pt x="8" y="658"/>
                  </a:lnTo>
                  <a:lnTo>
                    <a:pt x="8" y="658"/>
                  </a:lnTo>
                  <a:lnTo>
                    <a:pt x="9" y="683"/>
                  </a:lnTo>
                  <a:lnTo>
                    <a:pt x="11" y="714"/>
                  </a:lnTo>
                  <a:lnTo>
                    <a:pt x="12" y="790"/>
                  </a:lnTo>
                  <a:lnTo>
                    <a:pt x="14" y="866"/>
                  </a:lnTo>
                  <a:lnTo>
                    <a:pt x="16" y="899"/>
                  </a:lnTo>
                  <a:lnTo>
                    <a:pt x="17" y="922"/>
                  </a:lnTo>
                  <a:lnTo>
                    <a:pt x="17" y="922"/>
                  </a:lnTo>
                  <a:lnTo>
                    <a:pt x="18" y="927"/>
                  </a:lnTo>
                  <a:lnTo>
                    <a:pt x="21" y="933"/>
                  </a:lnTo>
                  <a:lnTo>
                    <a:pt x="24" y="935"/>
                  </a:lnTo>
                  <a:lnTo>
                    <a:pt x="26" y="939"/>
                  </a:lnTo>
                  <a:lnTo>
                    <a:pt x="34" y="943"/>
                  </a:lnTo>
                  <a:lnTo>
                    <a:pt x="43" y="944"/>
                  </a:lnTo>
                  <a:lnTo>
                    <a:pt x="51" y="943"/>
                  </a:lnTo>
                  <a:lnTo>
                    <a:pt x="55" y="942"/>
                  </a:lnTo>
                  <a:lnTo>
                    <a:pt x="58" y="939"/>
                  </a:lnTo>
                  <a:lnTo>
                    <a:pt x="60" y="936"/>
                  </a:lnTo>
                  <a:lnTo>
                    <a:pt x="63" y="933"/>
                  </a:lnTo>
                  <a:lnTo>
                    <a:pt x="63" y="927"/>
                  </a:lnTo>
                  <a:lnTo>
                    <a:pt x="63" y="922"/>
                  </a:lnTo>
                  <a:lnTo>
                    <a:pt x="63" y="92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00" name="Freeform 712"/>
            <p:cNvSpPr/>
            <p:nvPr/>
          </p:nvSpPr>
          <p:spPr bwMode="auto">
            <a:xfrm>
              <a:off x="6999288" y="2208213"/>
              <a:ext cx="20638" cy="138113"/>
            </a:xfrm>
            <a:custGeom>
              <a:avLst/>
              <a:gdLst/>
              <a:ahLst/>
              <a:cxnLst>
                <a:cxn ang="0">
                  <a:pos x="46" y="22"/>
                </a:cxn>
                <a:cxn ang="0">
                  <a:pos x="46" y="22"/>
                </a:cxn>
                <a:cxn ang="0">
                  <a:pos x="46" y="17"/>
                </a:cxn>
                <a:cxn ang="0">
                  <a:pos x="43" y="12"/>
                </a:cxn>
                <a:cxn ang="0">
                  <a:pos x="42" y="8"/>
                </a:cxn>
                <a:cxn ang="0">
                  <a:pos x="38" y="5"/>
                </a:cxn>
                <a:cxn ang="0">
                  <a:pos x="35" y="2"/>
                </a:cxn>
                <a:cxn ang="0">
                  <a:pos x="31" y="1"/>
                </a:cxn>
                <a:cxn ang="0">
                  <a:pos x="22" y="0"/>
                </a:cxn>
                <a:cxn ang="0">
                  <a:pos x="14" y="1"/>
                </a:cxn>
                <a:cxn ang="0">
                  <a:pos x="10" y="2"/>
                </a:cxn>
                <a:cxn ang="0">
                  <a:pos x="6" y="5"/>
                </a:cxn>
                <a:cxn ang="0">
                  <a:pos x="4" y="8"/>
                </a:cxn>
                <a:cxn ang="0">
                  <a:pos x="1" y="12"/>
                </a:cxn>
                <a:cxn ang="0">
                  <a:pos x="0" y="17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1" y="50"/>
                </a:cxn>
                <a:cxn ang="0">
                  <a:pos x="4" y="77"/>
                </a:cxn>
                <a:cxn ang="0">
                  <a:pos x="5" y="106"/>
                </a:cxn>
                <a:cxn ang="0">
                  <a:pos x="6" y="133"/>
                </a:cxn>
                <a:cxn ang="0">
                  <a:pos x="6" y="133"/>
                </a:cxn>
                <a:cxn ang="0">
                  <a:pos x="5" y="174"/>
                </a:cxn>
                <a:cxn ang="0">
                  <a:pos x="3" y="229"/>
                </a:cxn>
                <a:cxn ang="0">
                  <a:pos x="1" y="284"/>
                </a:cxn>
                <a:cxn ang="0">
                  <a:pos x="0" y="324"/>
                </a:cxn>
                <a:cxn ang="0">
                  <a:pos x="0" y="324"/>
                </a:cxn>
                <a:cxn ang="0">
                  <a:pos x="1" y="329"/>
                </a:cxn>
                <a:cxn ang="0">
                  <a:pos x="3" y="333"/>
                </a:cxn>
                <a:cxn ang="0">
                  <a:pos x="4" y="337"/>
                </a:cxn>
                <a:cxn ang="0">
                  <a:pos x="8" y="341"/>
                </a:cxn>
                <a:cxn ang="0">
                  <a:pos x="10" y="344"/>
                </a:cxn>
                <a:cxn ang="0">
                  <a:pos x="14" y="345"/>
                </a:cxn>
                <a:cxn ang="0">
                  <a:pos x="23" y="346"/>
                </a:cxn>
                <a:cxn ang="0">
                  <a:pos x="31" y="345"/>
                </a:cxn>
                <a:cxn ang="0">
                  <a:pos x="35" y="344"/>
                </a:cxn>
                <a:cxn ang="0">
                  <a:pos x="39" y="341"/>
                </a:cxn>
                <a:cxn ang="0">
                  <a:pos x="42" y="337"/>
                </a:cxn>
                <a:cxn ang="0">
                  <a:pos x="44" y="333"/>
                </a:cxn>
                <a:cxn ang="0">
                  <a:pos x="46" y="329"/>
                </a:cxn>
                <a:cxn ang="0">
                  <a:pos x="46" y="324"/>
                </a:cxn>
                <a:cxn ang="0">
                  <a:pos x="46" y="324"/>
                </a:cxn>
                <a:cxn ang="0">
                  <a:pos x="47" y="288"/>
                </a:cxn>
                <a:cxn ang="0">
                  <a:pos x="48" y="237"/>
                </a:cxn>
                <a:cxn ang="0">
                  <a:pos x="51" y="186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51" y="116"/>
                </a:cxn>
                <a:cxn ang="0">
                  <a:pos x="50" y="85"/>
                </a:cxn>
                <a:cxn ang="0">
                  <a:pos x="47" y="53"/>
                </a:cxn>
                <a:cxn ang="0">
                  <a:pos x="46" y="22"/>
                </a:cxn>
                <a:cxn ang="0">
                  <a:pos x="46" y="22"/>
                </a:cxn>
              </a:cxnLst>
              <a:rect l="0" t="0" r="r" b="b"/>
              <a:pathLst>
                <a:path w="51" h="346">
                  <a:moveTo>
                    <a:pt x="46" y="22"/>
                  </a:moveTo>
                  <a:lnTo>
                    <a:pt x="46" y="22"/>
                  </a:lnTo>
                  <a:lnTo>
                    <a:pt x="46" y="17"/>
                  </a:lnTo>
                  <a:lnTo>
                    <a:pt x="43" y="12"/>
                  </a:lnTo>
                  <a:lnTo>
                    <a:pt x="42" y="8"/>
                  </a:lnTo>
                  <a:lnTo>
                    <a:pt x="38" y="5"/>
                  </a:lnTo>
                  <a:lnTo>
                    <a:pt x="35" y="2"/>
                  </a:lnTo>
                  <a:lnTo>
                    <a:pt x="31" y="1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10" y="2"/>
                  </a:lnTo>
                  <a:lnTo>
                    <a:pt x="6" y="5"/>
                  </a:lnTo>
                  <a:lnTo>
                    <a:pt x="4" y="8"/>
                  </a:lnTo>
                  <a:lnTo>
                    <a:pt x="1" y="12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50"/>
                  </a:lnTo>
                  <a:lnTo>
                    <a:pt x="4" y="77"/>
                  </a:lnTo>
                  <a:lnTo>
                    <a:pt x="5" y="106"/>
                  </a:lnTo>
                  <a:lnTo>
                    <a:pt x="6" y="133"/>
                  </a:lnTo>
                  <a:lnTo>
                    <a:pt x="6" y="133"/>
                  </a:lnTo>
                  <a:lnTo>
                    <a:pt x="5" y="174"/>
                  </a:lnTo>
                  <a:lnTo>
                    <a:pt x="3" y="229"/>
                  </a:lnTo>
                  <a:lnTo>
                    <a:pt x="1" y="284"/>
                  </a:lnTo>
                  <a:lnTo>
                    <a:pt x="0" y="324"/>
                  </a:lnTo>
                  <a:lnTo>
                    <a:pt x="0" y="324"/>
                  </a:lnTo>
                  <a:lnTo>
                    <a:pt x="1" y="329"/>
                  </a:lnTo>
                  <a:lnTo>
                    <a:pt x="3" y="333"/>
                  </a:lnTo>
                  <a:lnTo>
                    <a:pt x="4" y="337"/>
                  </a:lnTo>
                  <a:lnTo>
                    <a:pt x="8" y="341"/>
                  </a:lnTo>
                  <a:lnTo>
                    <a:pt x="10" y="344"/>
                  </a:lnTo>
                  <a:lnTo>
                    <a:pt x="14" y="345"/>
                  </a:lnTo>
                  <a:lnTo>
                    <a:pt x="23" y="346"/>
                  </a:lnTo>
                  <a:lnTo>
                    <a:pt x="31" y="345"/>
                  </a:lnTo>
                  <a:lnTo>
                    <a:pt x="35" y="344"/>
                  </a:lnTo>
                  <a:lnTo>
                    <a:pt x="39" y="341"/>
                  </a:lnTo>
                  <a:lnTo>
                    <a:pt x="42" y="337"/>
                  </a:lnTo>
                  <a:lnTo>
                    <a:pt x="44" y="333"/>
                  </a:lnTo>
                  <a:lnTo>
                    <a:pt x="46" y="329"/>
                  </a:lnTo>
                  <a:lnTo>
                    <a:pt x="46" y="324"/>
                  </a:lnTo>
                  <a:lnTo>
                    <a:pt x="46" y="324"/>
                  </a:lnTo>
                  <a:lnTo>
                    <a:pt x="47" y="288"/>
                  </a:lnTo>
                  <a:lnTo>
                    <a:pt x="48" y="237"/>
                  </a:lnTo>
                  <a:lnTo>
                    <a:pt x="51" y="186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51" y="116"/>
                  </a:lnTo>
                  <a:lnTo>
                    <a:pt x="50" y="85"/>
                  </a:lnTo>
                  <a:lnTo>
                    <a:pt x="47" y="53"/>
                  </a:lnTo>
                  <a:lnTo>
                    <a:pt x="46" y="22"/>
                  </a:lnTo>
                  <a:lnTo>
                    <a:pt x="46" y="2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01" name="Freeform 713"/>
            <p:cNvSpPr/>
            <p:nvPr/>
          </p:nvSpPr>
          <p:spPr bwMode="auto">
            <a:xfrm>
              <a:off x="7000876" y="2520950"/>
              <a:ext cx="22225" cy="42863"/>
            </a:xfrm>
            <a:custGeom>
              <a:avLst/>
              <a:gdLst/>
              <a:ahLst/>
              <a:cxnLst>
                <a:cxn ang="0">
                  <a:pos x="47" y="55"/>
                </a:cxn>
                <a:cxn ang="0">
                  <a:pos x="47" y="55"/>
                </a:cxn>
                <a:cxn ang="0">
                  <a:pos x="47" y="47"/>
                </a:cxn>
                <a:cxn ang="0">
                  <a:pos x="48" y="42"/>
                </a:cxn>
                <a:cxn ang="0">
                  <a:pos x="51" y="35"/>
                </a:cxn>
                <a:cxn ang="0">
                  <a:pos x="52" y="29"/>
                </a:cxn>
                <a:cxn ang="0">
                  <a:pos x="52" y="29"/>
                </a:cxn>
                <a:cxn ang="0">
                  <a:pos x="52" y="20"/>
                </a:cxn>
                <a:cxn ang="0">
                  <a:pos x="50" y="11"/>
                </a:cxn>
                <a:cxn ang="0">
                  <a:pos x="48" y="8"/>
                </a:cxn>
                <a:cxn ang="0">
                  <a:pos x="44" y="4"/>
                </a:cxn>
                <a:cxn ang="0">
                  <a:pos x="40" y="3"/>
                </a:cxn>
                <a:cxn ang="0">
                  <a:pos x="36" y="0"/>
                </a:cxn>
                <a:cxn ang="0">
                  <a:pos x="36" y="0"/>
                </a:cxn>
                <a:cxn ang="0">
                  <a:pos x="33" y="0"/>
                </a:cxn>
                <a:cxn ang="0">
                  <a:pos x="27" y="0"/>
                </a:cxn>
                <a:cxn ang="0">
                  <a:pos x="23" y="1"/>
                </a:cxn>
                <a:cxn ang="0">
                  <a:pos x="19" y="3"/>
                </a:cxn>
                <a:cxn ang="0">
                  <a:pos x="16" y="5"/>
                </a:cxn>
                <a:cxn ang="0">
                  <a:pos x="12" y="8"/>
                </a:cxn>
                <a:cxn ang="0">
                  <a:pos x="10" y="12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6" y="24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1" y="41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" y="59"/>
                </a:cxn>
                <a:cxn ang="0">
                  <a:pos x="4" y="68"/>
                </a:cxn>
                <a:cxn ang="0">
                  <a:pos x="6" y="76"/>
                </a:cxn>
                <a:cxn ang="0">
                  <a:pos x="8" y="85"/>
                </a:cxn>
                <a:cxn ang="0">
                  <a:pos x="8" y="85"/>
                </a:cxn>
                <a:cxn ang="0">
                  <a:pos x="8" y="90"/>
                </a:cxn>
                <a:cxn ang="0">
                  <a:pos x="10" y="94"/>
                </a:cxn>
                <a:cxn ang="0">
                  <a:pos x="13" y="98"/>
                </a:cxn>
                <a:cxn ang="0">
                  <a:pos x="16" y="102"/>
                </a:cxn>
                <a:cxn ang="0">
                  <a:pos x="19" y="105"/>
                </a:cxn>
                <a:cxn ang="0">
                  <a:pos x="23" y="106"/>
                </a:cxn>
                <a:cxn ang="0">
                  <a:pos x="31" y="107"/>
                </a:cxn>
                <a:cxn ang="0">
                  <a:pos x="40" y="106"/>
                </a:cxn>
                <a:cxn ang="0">
                  <a:pos x="43" y="105"/>
                </a:cxn>
                <a:cxn ang="0">
                  <a:pos x="47" y="102"/>
                </a:cxn>
                <a:cxn ang="0">
                  <a:pos x="50" y="98"/>
                </a:cxn>
                <a:cxn ang="0">
                  <a:pos x="52" y="94"/>
                </a:cxn>
                <a:cxn ang="0">
                  <a:pos x="53" y="90"/>
                </a:cxn>
                <a:cxn ang="0">
                  <a:pos x="53" y="85"/>
                </a:cxn>
                <a:cxn ang="0">
                  <a:pos x="53" y="85"/>
                </a:cxn>
                <a:cxn ang="0">
                  <a:pos x="51" y="69"/>
                </a:cxn>
                <a:cxn ang="0">
                  <a:pos x="47" y="55"/>
                </a:cxn>
                <a:cxn ang="0">
                  <a:pos x="47" y="55"/>
                </a:cxn>
              </a:cxnLst>
              <a:rect l="0" t="0" r="r" b="b"/>
              <a:pathLst>
                <a:path w="53" h="107">
                  <a:moveTo>
                    <a:pt x="47" y="55"/>
                  </a:moveTo>
                  <a:lnTo>
                    <a:pt x="47" y="55"/>
                  </a:lnTo>
                  <a:lnTo>
                    <a:pt x="47" y="47"/>
                  </a:lnTo>
                  <a:lnTo>
                    <a:pt x="48" y="42"/>
                  </a:lnTo>
                  <a:lnTo>
                    <a:pt x="51" y="35"/>
                  </a:lnTo>
                  <a:lnTo>
                    <a:pt x="52" y="29"/>
                  </a:lnTo>
                  <a:lnTo>
                    <a:pt x="52" y="29"/>
                  </a:lnTo>
                  <a:lnTo>
                    <a:pt x="52" y="20"/>
                  </a:lnTo>
                  <a:lnTo>
                    <a:pt x="50" y="11"/>
                  </a:lnTo>
                  <a:lnTo>
                    <a:pt x="48" y="8"/>
                  </a:lnTo>
                  <a:lnTo>
                    <a:pt x="44" y="4"/>
                  </a:lnTo>
                  <a:lnTo>
                    <a:pt x="40" y="3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1"/>
                  </a:lnTo>
                  <a:lnTo>
                    <a:pt x="19" y="3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10" y="12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6" y="24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1" y="4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9"/>
                  </a:lnTo>
                  <a:lnTo>
                    <a:pt x="4" y="68"/>
                  </a:lnTo>
                  <a:lnTo>
                    <a:pt x="6" y="76"/>
                  </a:lnTo>
                  <a:lnTo>
                    <a:pt x="8" y="85"/>
                  </a:lnTo>
                  <a:lnTo>
                    <a:pt x="8" y="85"/>
                  </a:lnTo>
                  <a:lnTo>
                    <a:pt x="8" y="90"/>
                  </a:lnTo>
                  <a:lnTo>
                    <a:pt x="10" y="94"/>
                  </a:lnTo>
                  <a:lnTo>
                    <a:pt x="13" y="98"/>
                  </a:lnTo>
                  <a:lnTo>
                    <a:pt x="16" y="102"/>
                  </a:lnTo>
                  <a:lnTo>
                    <a:pt x="19" y="105"/>
                  </a:lnTo>
                  <a:lnTo>
                    <a:pt x="23" y="106"/>
                  </a:lnTo>
                  <a:lnTo>
                    <a:pt x="31" y="107"/>
                  </a:lnTo>
                  <a:lnTo>
                    <a:pt x="40" y="106"/>
                  </a:lnTo>
                  <a:lnTo>
                    <a:pt x="43" y="105"/>
                  </a:lnTo>
                  <a:lnTo>
                    <a:pt x="47" y="102"/>
                  </a:lnTo>
                  <a:lnTo>
                    <a:pt x="50" y="98"/>
                  </a:lnTo>
                  <a:lnTo>
                    <a:pt x="52" y="94"/>
                  </a:lnTo>
                  <a:lnTo>
                    <a:pt x="53" y="90"/>
                  </a:lnTo>
                  <a:lnTo>
                    <a:pt x="53" y="85"/>
                  </a:lnTo>
                  <a:lnTo>
                    <a:pt x="53" y="85"/>
                  </a:lnTo>
                  <a:lnTo>
                    <a:pt x="51" y="69"/>
                  </a:lnTo>
                  <a:lnTo>
                    <a:pt x="47" y="55"/>
                  </a:lnTo>
                  <a:lnTo>
                    <a:pt x="47" y="5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02" name="Freeform 714"/>
            <p:cNvSpPr>
              <a:spLocks noEditPoints="1"/>
            </p:cNvSpPr>
            <p:nvPr/>
          </p:nvSpPr>
          <p:spPr bwMode="auto">
            <a:xfrm>
              <a:off x="6845301" y="2411413"/>
              <a:ext cx="82550" cy="79375"/>
            </a:xfrm>
            <a:custGeom>
              <a:avLst/>
              <a:gdLst/>
              <a:ahLst/>
              <a:cxnLst>
                <a:cxn ang="0">
                  <a:pos x="187" y="54"/>
                </a:cxn>
                <a:cxn ang="0">
                  <a:pos x="175" y="38"/>
                </a:cxn>
                <a:cxn ang="0">
                  <a:pos x="162" y="23"/>
                </a:cxn>
                <a:cxn ang="0">
                  <a:pos x="152" y="16"/>
                </a:cxn>
                <a:cxn ang="0">
                  <a:pos x="131" y="5"/>
                </a:cxn>
                <a:cxn ang="0">
                  <a:pos x="118" y="3"/>
                </a:cxn>
                <a:cxn ang="0">
                  <a:pos x="95" y="0"/>
                </a:cxn>
                <a:cxn ang="0">
                  <a:pos x="74" y="1"/>
                </a:cxn>
                <a:cxn ang="0">
                  <a:pos x="55" y="8"/>
                </a:cxn>
                <a:cxn ang="0">
                  <a:pos x="36" y="18"/>
                </a:cxn>
                <a:cxn ang="0">
                  <a:pos x="22" y="33"/>
                </a:cxn>
                <a:cxn ang="0">
                  <a:pos x="10" y="50"/>
                </a:cxn>
                <a:cxn ang="0">
                  <a:pos x="2" y="69"/>
                </a:cxn>
                <a:cxn ang="0">
                  <a:pos x="0" y="91"/>
                </a:cxn>
                <a:cxn ang="0">
                  <a:pos x="1" y="111"/>
                </a:cxn>
                <a:cxn ang="0">
                  <a:pos x="9" y="142"/>
                </a:cxn>
                <a:cxn ang="0">
                  <a:pos x="18" y="161"/>
                </a:cxn>
                <a:cxn ang="0">
                  <a:pos x="23" y="170"/>
                </a:cxn>
                <a:cxn ang="0">
                  <a:pos x="39" y="183"/>
                </a:cxn>
                <a:cxn ang="0">
                  <a:pos x="59" y="192"/>
                </a:cxn>
                <a:cxn ang="0">
                  <a:pos x="81" y="199"/>
                </a:cxn>
                <a:cxn ang="0">
                  <a:pos x="102" y="201"/>
                </a:cxn>
                <a:cxn ang="0">
                  <a:pos x="106" y="200"/>
                </a:cxn>
                <a:cxn ang="0">
                  <a:pos x="123" y="201"/>
                </a:cxn>
                <a:cxn ang="0">
                  <a:pos x="140" y="199"/>
                </a:cxn>
                <a:cxn ang="0">
                  <a:pos x="157" y="191"/>
                </a:cxn>
                <a:cxn ang="0">
                  <a:pos x="172" y="182"/>
                </a:cxn>
                <a:cxn ang="0">
                  <a:pos x="186" y="170"/>
                </a:cxn>
                <a:cxn ang="0">
                  <a:pos x="196" y="156"/>
                </a:cxn>
                <a:cxn ang="0">
                  <a:pos x="204" y="140"/>
                </a:cxn>
                <a:cxn ang="0">
                  <a:pos x="208" y="123"/>
                </a:cxn>
                <a:cxn ang="0">
                  <a:pos x="209" y="112"/>
                </a:cxn>
                <a:cxn ang="0">
                  <a:pos x="209" y="94"/>
                </a:cxn>
                <a:cxn ang="0">
                  <a:pos x="204" y="77"/>
                </a:cxn>
                <a:cxn ang="0">
                  <a:pos x="195" y="61"/>
                </a:cxn>
                <a:cxn ang="0">
                  <a:pos x="187" y="54"/>
                </a:cxn>
                <a:cxn ang="0">
                  <a:pos x="114" y="156"/>
                </a:cxn>
                <a:cxn ang="0">
                  <a:pos x="104" y="156"/>
                </a:cxn>
                <a:cxn ang="0">
                  <a:pos x="102" y="156"/>
                </a:cxn>
                <a:cxn ang="0">
                  <a:pos x="91" y="154"/>
                </a:cxn>
                <a:cxn ang="0">
                  <a:pos x="69" y="148"/>
                </a:cxn>
                <a:cxn ang="0">
                  <a:pos x="60" y="142"/>
                </a:cxn>
                <a:cxn ang="0">
                  <a:pos x="55" y="136"/>
                </a:cxn>
                <a:cxn ang="0">
                  <a:pos x="48" y="107"/>
                </a:cxn>
                <a:cxn ang="0">
                  <a:pos x="47" y="94"/>
                </a:cxn>
                <a:cxn ang="0">
                  <a:pos x="51" y="71"/>
                </a:cxn>
                <a:cxn ang="0">
                  <a:pos x="65" y="56"/>
                </a:cxn>
                <a:cxn ang="0">
                  <a:pos x="89" y="48"/>
                </a:cxn>
                <a:cxn ang="0">
                  <a:pos x="102" y="46"/>
                </a:cxn>
                <a:cxn ang="0">
                  <a:pos x="114" y="47"/>
                </a:cxn>
                <a:cxn ang="0">
                  <a:pos x="135" y="59"/>
                </a:cxn>
                <a:cxn ang="0">
                  <a:pos x="141" y="68"/>
                </a:cxn>
                <a:cxn ang="0">
                  <a:pos x="162" y="97"/>
                </a:cxn>
                <a:cxn ang="0">
                  <a:pos x="165" y="107"/>
                </a:cxn>
                <a:cxn ang="0">
                  <a:pos x="163" y="116"/>
                </a:cxn>
                <a:cxn ang="0">
                  <a:pos x="155" y="135"/>
                </a:cxn>
                <a:cxn ang="0">
                  <a:pos x="141" y="149"/>
                </a:cxn>
                <a:cxn ang="0">
                  <a:pos x="123" y="157"/>
                </a:cxn>
                <a:cxn ang="0">
                  <a:pos x="114" y="156"/>
                </a:cxn>
              </a:cxnLst>
              <a:rect l="0" t="0" r="r" b="b"/>
              <a:pathLst>
                <a:path w="209" h="201">
                  <a:moveTo>
                    <a:pt x="187" y="54"/>
                  </a:moveTo>
                  <a:lnTo>
                    <a:pt x="187" y="54"/>
                  </a:lnTo>
                  <a:lnTo>
                    <a:pt x="180" y="47"/>
                  </a:lnTo>
                  <a:lnTo>
                    <a:pt x="175" y="38"/>
                  </a:lnTo>
                  <a:lnTo>
                    <a:pt x="169" y="30"/>
                  </a:lnTo>
                  <a:lnTo>
                    <a:pt x="162" y="23"/>
                  </a:lnTo>
                  <a:lnTo>
                    <a:pt x="162" y="23"/>
                  </a:lnTo>
                  <a:lnTo>
                    <a:pt x="152" y="16"/>
                  </a:lnTo>
                  <a:lnTo>
                    <a:pt x="141" y="10"/>
                  </a:lnTo>
                  <a:lnTo>
                    <a:pt x="131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07" y="0"/>
                  </a:lnTo>
                  <a:lnTo>
                    <a:pt x="95" y="0"/>
                  </a:lnTo>
                  <a:lnTo>
                    <a:pt x="85" y="0"/>
                  </a:lnTo>
                  <a:lnTo>
                    <a:pt x="74" y="1"/>
                  </a:lnTo>
                  <a:lnTo>
                    <a:pt x="64" y="4"/>
                  </a:lnTo>
                  <a:lnTo>
                    <a:pt x="55" y="8"/>
                  </a:lnTo>
                  <a:lnTo>
                    <a:pt x="46" y="13"/>
                  </a:lnTo>
                  <a:lnTo>
                    <a:pt x="36" y="18"/>
                  </a:lnTo>
                  <a:lnTo>
                    <a:pt x="29" y="25"/>
                  </a:lnTo>
                  <a:lnTo>
                    <a:pt x="22" y="33"/>
                  </a:lnTo>
                  <a:lnTo>
                    <a:pt x="16" y="40"/>
                  </a:lnTo>
                  <a:lnTo>
                    <a:pt x="10" y="50"/>
                  </a:lnTo>
                  <a:lnTo>
                    <a:pt x="6" y="59"/>
                  </a:lnTo>
                  <a:lnTo>
                    <a:pt x="2" y="69"/>
                  </a:lnTo>
                  <a:lnTo>
                    <a:pt x="1" y="80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" y="111"/>
                  </a:lnTo>
                  <a:lnTo>
                    <a:pt x="6" y="132"/>
                  </a:lnTo>
                  <a:lnTo>
                    <a:pt x="9" y="142"/>
                  </a:lnTo>
                  <a:lnTo>
                    <a:pt x="13" y="152"/>
                  </a:lnTo>
                  <a:lnTo>
                    <a:pt x="18" y="161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30" y="176"/>
                  </a:lnTo>
                  <a:lnTo>
                    <a:pt x="39" y="183"/>
                  </a:lnTo>
                  <a:lnTo>
                    <a:pt x="48" y="188"/>
                  </a:lnTo>
                  <a:lnTo>
                    <a:pt x="59" y="192"/>
                  </a:lnTo>
                  <a:lnTo>
                    <a:pt x="69" y="196"/>
                  </a:lnTo>
                  <a:lnTo>
                    <a:pt x="81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6" y="200"/>
                  </a:lnTo>
                  <a:lnTo>
                    <a:pt x="106" y="200"/>
                  </a:lnTo>
                  <a:lnTo>
                    <a:pt x="114" y="201"/>
                  </a:lnTo>
                  <a:lnTo>
                    <a:pt x="123" y="201"/>
                  </a:lnTo>
                  <a:lnTo>
                    <a:pt x="132" y="200"/>
                  </a:lnTo>
                  <a:lnTo>
                    <a:pt x="140" y="199"/>
                  </a:lnTo>
                  <a:lnTo>
                    <a:pt x="149" y="195"/>
                  </a:lnTo>
                  <a:lnTo>
                    <a:pt x="157" y="191"/>
                  </a:lnTo>
                  <a:lnTo>
                    <a:pt x="165" y="187"/>
                  </a:lnTo>
                  <a:lnTo>
                    <a:pt x="172" y="182"/>
                  </a:lnTo>
                  <a:lnTo>
                    <a:pt x="179" y="175"/>
                  </a:lnTo>
                  <a:lnTo>
                    <a:pt x="186" y="170"/>
                  </a:lnTo>
                  <a:lnTo>
                    <a:pt x="191" y="162"/>
                  </a:lnTo>
                  <a:lnTo>
                    <a:pt x="196" y="156"/>
                  </a:lnTo>
                  <a:lnTo>
                    <a:pt x="201" y="148"/>
                  </a:lnTo>
                  <a:lnTo>
                    <a:pt x="204" y="140"/>
                  </a:lnTo>
                  <a:lnTo>
                    <a:pt x="206" y="131"/>
                  </a:lnTo>
                  <a:lnTo>
                    <a:pt x="208" y="123"/>
                  </a:lnTo>
                  <a:lnTo>
                    <a:pt x="208" y="123"/>
                  </a:lnTo>
                  <a:lnTo>
                    <a:pt x="209" y="112"/>
                  </a:lnTo>
                  <a:lnTo>
                    <a:pt x="209" y="103"/>
                  </a:lnTo>
                  <a:lnTo>
                    <a:pt x="209" y="94"/>
                  </a:lnTo>
                  <a:lnTo>
                    <a:pt x="208" y="85"/>
                  </a:lnTo>
                  <a:lnTo>
                    <a:pt x="204" y="77"/>
                  </a:lnTo>
                  <a:lnTo>
                    <a:pt x="200" y="69"/>
                  </a:lnTo>
                  <a:lnTo>
                    <a:pt x="195" y="61"/>
                  </a:lnTo>
                  <a:lnTo>
                    <a:pt x="187" y="54"/>
                  </a:lnTo>
                  <a:lnTo>
                    <a:pt x="187" y="54"/>
                  </a:lnTo>
                  <a:close/>
                  <a:moveTo>
                    <a:pt x="114" y="156"/>
                  </a:moveTo>
                  <a:lnTo>
                    <a:pt x="114" y="156"/>
                  </a:lnTo>
                  <a:lnTo>
                    <a:pt x="108" y="156"/>
                  </a:lnTo>
                  <a:lnTo>
                    <a:pt x="104" y="156"/>
                  </a:lnTo>
                  <a:lnTo>
                    <a:pt x="104" y="156"/>
                  </a:lnTo>
                  <a:lnTo>
                    <a:pt x="102" y="156"/>
                  </a:lnTo>
                  <a:lnTo>
                    <a:pt x="102" y="156"/>
                  </a:lnTo>
                  <a:lnTo>
                    <a:pt x="91" y="154"/>
                  </a:lnTo>
                  <a:lnTo>
                    <a:pt x="80" y="152"/>
                  </a:lnTo>
                  <a:lnTo>
                    <a:pt x="69" y="148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57" y="140"/>
                  </a:lnTo>
                  <a:lnTo>
                    <a:pt x="55" y="136"/>
                  </a:lnTo>
                  <a:lnTo>
                    <a:pt x="52" y="127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7" y="94"/>
                  </a:lnTo>
                  <a:lnTo>
                    <a:pt x="48" y="81"/>
                  </a:lnTo>
                  <a:lnTo>
                    <a:pt x="51" y="71"/>
                  </a:lnTo>
                  <a:lnTo>
                    <a:pt x="57" y="63"/>
                  </a:lnTo>
                  <a:lnTo>
                    <a:pt x="65" y="56"/>
                  </a:lnTo>
                  <a:lnTo>
                    <a:pt x="76" y="51"/>
                  </a:lnTo>
                  <a:lnTo>
                    <a:pt x="89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8" y="46"/>
                  </a:lnTo>
                  <a:lnTo>
                    <a:pt x="114" y="47"/>
                  </a:lnTo>
                  <a:lnTo>
                    <a:pt x="124" y="52"/>
                  </a:lnTo>
                  <a:lnTo>
                    <a:pt x="135" y="59"/>
                  </a:lnTo>
                  <a:lnTo>
                    <a:pt x="141" y="68"/>
                  </a:lnTo>
                  <a:lnTo>
                    <a:pt x="141" y="68"/>
                  </a:lnTo>
                  <a:lnTo>
                    <a:pt x="155" y="86"/>
                  </a:lnTo>
                  <a:lnTo>
                    <a:pt x="162" y="97"/>
                  </a:lnTo>
                  <a:lnTo>
                    <a:pt x="163" y="102"/>
                  </a:lnTo>
                  <a:lnTo>
                    <a:pt x="165" y="107"/>
                  </a:lnTo>
                  <a:lnTo>
                    <a:pt x="165" y="107"/>
                  </a:lnTo>
                  <a:lnTo>
                    <a:pt x="163" y="116"/>
                  </a:lnTo>
                  <a:lnTo>
                    <a:pt x="159" y="125"/>
                  </a:lnTo>
                  <a:lnTo>
                    <a:pt x="155" y="135"/>
                  </a:lnTo>
                  <a:lnTo>
                    <a:pt x="149" y="142"/>
                  </a:lnTo>
                  <a:lnTo>
                    <a:pt x="141" y="149"/>
                  </a:lnTo>
                  <a:lnTo>
                    <a:pt x="133" y="154"/>
                  </a:lnTo>
                  <a:lnTo>
                    <a:pt x="123" y="157"/>
                  </a:lnTo>
                  <a:lnTo>
                    <a:pt x="119" y="157"/>
                  </a:lnTo>
                  <a:lnTo>
                    <a:pt x="114" y="156"/>
                  </a:lnTo>
                  <a:lnTo>
                    <a:pt x="114" y="15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03" name="Freeform 715"/>
            <p:cNvSpPr/>
            <p:nvPr/>
          </p:nvSpPr>
          <p:spPr bwMode="auto">
            <a:xfrm>
              <a:off x="6465888" y="2019300"/>
              <a:ext cx="473075" cy="120650"/>
            </a:xfrm>
            <a:custGeom>
              <a:avLst/>
              <a:gdLst/>
              <a:ahLst/>
              <a:cxnLst>
                <a:cxn ang="0">
                  <a:pos x="1182" y="260"/>
                </a:cxn>
                <a:cxn ang="0">
                  <a:pos x="1172" y="229"/>
                </a:cxn>
                <a:cxn ang="0">
                  <a:pos x="1161" y="199"/>
                </a:cxn>
                <a:cxn ang="0">
                  <a:pos x="1147" y="135"/>
                </a:cxn>
                <a:cxn ang="0">
                  <a:pos x="1134" y="69"/>
                </a:cxn>
                <a:cxn ang="0">
                  <a:pos x="1113" y="25"/>
                </a:cxn>
                <a:cxn ang="0">
                  <a:pos x="1101" y="13"/>
                </a:cxn>
                <a:cxn ang="0">
                  <a:pos x="1080" y="2"/>
                </a:cxn>
                <a:cxn ang="0">
                  <a:pos x="1040" y="0"/>
                </a:cxn>
                <a:cxn ang="0">
                  <a:pos x="976" y="13"/>
                </a:cxn>
                <a:cxn ang="0">
                  <a:pos x="933" y="25"/>
                </a:cxn>
                <a:cxn ang="0">
                  <a:pos x="889" y="36"/>
                </a:cxn>
                <a:cxn ang="0">
                  <a:pos x="846" y="46"/>
                </a:cxn>
                <a:cxn ang="0">
                  <a:pos x="803" y="56"/>
                </a:cxn>
                <a:cxn ang="0">
                  <a:pos x="599" y="101"/>
                </a:cxn>
                <a:cxn ang="0">
                  <a:pos x="395" y="148"/>
                </a:cxn>
                <a:cxn ang="0">
                  <a:pos x="345" y="158"/>
                </a:cxn>
                <a:cxn ang="0">
                  <a:pos x="199" y="203"/>
                </a:cxn>
                <a:cxn ang="0">
                  <a:pos x="111" y="230"/>
                </a:cxn>
                <a:cxn ang="0">
                  <a:pos x="43" y="244"/>
                </a:cxn>
                <a:cxn ang="0">
                  <a:pos x="17" y="247"/>
                </a:cxn>
                <a:cxn ang="0">
                  <a:pos x="5" y="255"/>
                </a:cxn>
                <a:cxn ang="0">
                  <a:pos x="0" y="271"/>
                </a:cxn>
                <a:cxn ang="0">
                  <a:pos x="5" y="286"/>
                </a:cxn>
                <a:cxn ang="0">
                  <a:pos x="17" y="291"/>
                </a:cxn>
                <a:cxn ang="0">
                  <a:pos x="39" y="291"/>
                </a:cxn>
                <a:cxn ang="0">
                  <a:pos x="88" y="280"/>
                </a:cxn>
                <a:cxn ang="0">
                  <a:pos x="153" y="261"/>
                </a:cxn>
                <a:cxn ang="0">
                  <a:pos x="328" y="208"/>
                </a:cxn>
                <a:cxn ang="0">
                  <a:pos x="422" y="183"/>
                </a:cxn>
                <a:cxn ang="0">
                  <a:pos x="617" y="144"/>
                </a:cxn>
                <a:cxn ang="0">
                  <a:pos x="713" y="120"/>
                </a:cxn>
                <a:cxn ang="0">
                  <a:pos x="884" y="82"/>
                </a:cxn>
                <a:cxn ang="0">
                  <a:pos x="964" y="65"/>
                </a:cxn>
                <a:cxn ang="0">
                  <a:pos x="1044" y="50"/>
                </a:cxn>
                <a:cxn ang="0">
                  <a:pos x="1066" y="50"/>
                </a:cxn>
                <a:cxn ang="0">
                  <a:pos x="1079" y="57"/>
                </a:cxn>
                <a:cxn ang="0">
                  <a:pos x="1088" y="77"/>
                </a:cxn>
                <a:cxn ang="0">
                  <a:pos x="1095" y="110"/>
                </a:cxn>
                <a:cxn ang="0">
                  <a:pos x="1118" y="196"/>
                </a:cxn>
                <a:cxn ang="0">
                  <a:pos x="1133" y="263"/>
                </a:cxn>
                <a:cxn ang="0">
                  <a:pos x="1154" y="297"/>
                </a:cxn>
                <a:cxn ang="0">
                  <a:pos x="1161" y="302"/>
                </a:cxn>
                <a:cxn ang="0">
                  <a:pos x="1173" y="303"/>
                </a:cxn>
                <a:cxn ang="0">
                  <a:pos x="1189" y="290"/>
                </a:cxn>
                <a:cxn ang="0">
                  <a:pos x="1192" y="277"/>
                </a:cxn>
                <a:cxn ang="0">
                  <a:pos x="1185" y="265"/>
                </a:cxn>
              </a:cxnLst>
              <a:rect l="0" t="0" r="r" b="b"/>
              <a:pathLst>
                <a:path w="1192" h="303">
                  <a:moveTo>
                    <a:pt x="1185" y="265"/>
                  </a:moveTo>
                  <a:lnTo>
                    <a:pt x="1185" y="265"/>
                  </a:lnTo>
                  <a:lnTo>
                    <a:pt x="1182" y="260"/>
                  </a:lnTo>
                  <a:lnTo>
                    <a:pt x="1178" y="255"/>
                  </a:lnTo>
                  <a:lnTo>
                    <a:pt x="1175" y="242"/>
                  </a:lnTo>
                  <a:lnTo>
                    <a:pt x="1172" y="229"/>
                  </a:lnTo>
                  <a:lnTo>
                    <a:pt x="1168" y="218"/>
                  </a:lnTo>
                  <a:lnTo>
                    <a:pt x="1168" y="218"/>
                  </a:lnTo>
                  <a:lnTo>
                    <a:pt x="1161" y="199"/>
                  </a:lnTo>
                  <a:lnTo>
                    <a:pt x="1156" y="176"/>
                  </a:lnTo>
                  <a:lnTo>
                    <a:pt x="1147" y="135"/>
                  </a:lnTo>
                  <a:lnTo>
                    <a:pt x="1147" y="135"/>
                  </a:lnTo>
                  <a:lnTo>
                    <a:pt x="1141" y="102"/>
                  </a:lnTo>
                  <a:lnTo>
                    <a:pt x="1138" y="85"/>
                  </a:lnTo>
                  <a:lnTo>
                    <a:pt x="1134" y="69"/>
                  </a:lnTo>
                  <a:lnTo>
                    <a:pt x="1129" y="53"/>
                  </a:lnTo>
                  <a:lnTo>
                    <a:pt x="1122" y="39"/>
                  </a:lnTo>
                  <a:lnTo>
                    <a:pt x="1113" y="25"/>
                  </a:lnTo>
                  <a:lnTo>
                    <a:pt x="1108" y="18"/>
                  </a:lnTo>
                  <a:lnTo>
                    <a:pt x="1101" y="13"/>
                  </a:lnTo>
                  <a:lnTo>
                    <a:pt x="1101" y="13"/>
                  </a:lnTo>
                  <a:lnTo>
                    <a:pt x="1095" y="9"/>
                  </a:lnTo>
                  <a:lnTo>
                    <a:pt x="1088" y="5"/>
                  </a:lnTo>
                  <a:lnTo>
                    <a:pt x="1080" y="2"/>
                  </a:lnTo>
                  <a:lnTo>
                    <a:pt x="1074" y="1"/>
                  </a:lnTo>
                  <a:lnTo>
                    <a:pt x="1057" y="0"/>
                  </a:lnTo>
                  <a:lnTo>
                    <a:pt x="1040" y="0"/>
                  </a:lnTo>
                  <a:lnTo>
                    <a:pt x="1023" y="2"/>
                  </a:lnTo>
                  <a:lnTo>
                    <a:pt x="1006" y="6"/>
                  </a:lnTo>
                  <a:lnTo>
                    <a:pt x="976" y="13"/>
                  </a:lnTo>
                  <a:lnTo>
                    <a:pt x="976" y="13"/>
                  </a:lnTo>
                  <a:lnTo>
                    <a:pt x="954" y="18"/>
                  </a:lnTo>
                  <a:lnTo>
                    <a:pt x="933" y="25"/>
                  </a:lnTo>
                  <a:lnTo>
                    <a:pt x="912" y="31"/>
                  </a:lnTo>
                  <a:lnTo>
                    <a:pt x="900" y="34"/>
                  </a:lnTo>
                  <a:lnTo>
                    <a:pt x="889" y="36"/>
                  </a:lnTo>
                  <a:lnTo>
                    <a:pt x="889" y="36"/>
                  </a:lnTo>
                  <a:lnTo>
                    <a:pt x="867" y="40"/>
                  </a:lnTo>
                  <a:lnTo>
                    <a:pt x="846" y="46"/>
                  </a:lnTo>
                  <a:lnTo>
                    <a:pt x="825" y="51"/>
                  </a:lnTo>
                  <a:lnTo>
                    <a:pt x="803" y="56"/>
                  </a:lnTo>
                  <a:lnTo>
                    <a:pt x="803" y="56"/>
                  </a:lnTo>
                  <a:lnTo>
                    <a:pt x="752" y="65"/>
                  </a:lnTo>
                  <a:lnTo>
                    <a:pt x="701" y="76"/>
                  </a:lnTo>
                  <a:lnTo>
                    <a:pt x="599" y="101"/>
                  </a:lnTo>
                  <a:lnTo>
                    <a:pt x="497" y="125"/>
                  </a:lnTo>
                  <a:lnTo>
                    <a:pt x="447" y="137"/>
                  </a:lnTo>
                  <a:lnTo>
                    <a:pt x="395" y="148"/>
                  </a:lnTo>
                  <a:lnTo>
                    <a:pt x="395" y="148"/>
                  </a:lnTo>
                  <a:lnTo>
                    <a:pt x="370" y="153"/>
                  </a:lnTo>
                  <a:lnTo>
                    <a:pt x="345" y="158"/>
                  </a:lnTo>
                  <a:lnTo>
                    <a:pt x="296" y="171"/>
                  </a:lnTo>
                  <a:lnTo>
                    <a:pt x="247" y="187"/>
                  </a:lnTo>
                  <a:lnTo>
                    <a:pt x="199" y="203"/>
                  </a:lnTo>
                  <a:lnTo>
                    <a:pt x="199" y="203"/>
                  </a:lnTo>
                  <a:lnTo>
                    <a:pt x="156" y="216"/>
                  </a:lnTo>
                  <a:lnTo>
                    <a:pt x="111" y="230"/>
                  </a:lnTo>
                  <a:lnTo>
                    <a:pt x="88" y="237"/>
                  </a:lnTo>
                  <a:lnTo>
                    <a:pt x="65" y="240"/>
                  </a:lnTo>
                  <a:lnTo>
                    <a:pt x="43" y="244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17" y="247"/>
                  </a:lnTo>
                  <a:lnTo>
                    <a:pt x="12" y="248"/>
                  </a:lnTo>
                  <a:lnTo>
                    <a:pt x="8" y="251"/>
                  </a:lnTo>
                  <a:lnTo>
                    <a:pt x="5" y="255"/>
                  </a:lnTo>
                  <a:lnTo>
                    <a:pt x="3" y="257"/>
                  </a:lnTo>
                  <a:lnTo>
                    <a:pt x="1" y="261"/>
                  </a:lnTo>
                  <a:lnTo>
                    <a:pt x="0" y="271"/>
                  </a:lnTo>
                  <a:lnTo>
                    <a:pt x="1" y="278"/>
                  </a:lnTo>
                  <a:lnTo>
                    <a:pt x="3" y="282"/>
                  </a:lnTo>
                  <a:lnTo>
                    <a:pt x="5" y="286"/>
                  </a:lnTo>
                  <a:lnTo>
                    <a:pt x="8" y="289"/>
                  </a:lnTo>
                  <a:lnTo>
                    <a:pt x="12" y="290"/>
                  </a:lnTo>
                  <a:lnTo>
                    <a:pt x="17" y="291"/>
                  </a:lnTo>
                  <a:lnTo>
                    <a:pt x="22" y="293"/>
                  </a:lnTo>
                  <a:lnTo>
                    <a:pt x="22" y="293"/>
                  </a:lnTo>
                  <a:lnTo>
                    <a:pt x="39" y="291"/>
                  </a:lnTo>
                  <a:lnTo>
                    <a:pt x="55" y="288"/>
                  </a:lnTo>
                  <a:lnTo>
                    <a:pt x="72" y="285"/>
                  </a:lnTo>
                  <a:lnTo>
                    <a:pt x="88" y="280"/>
                  </a:lnTo>
                  <a:lnTo>
                    <a:pt x="120" y="271"/>
                  </a:lnTo>
                  <a:lnTo>
                    <a:pt x="153" y="261"/>
                  </a:lnTo>
                  <a:lnTo>
                    <a:pt x="153" y="261"/>
                  </a:lnTo>
                  <a:lnTo>
                    <a:pt x="197" y="250"/>
                  </a:lnTo>
                  <a:lnTo>
                    <a:pt x="241" y="235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75" y="195"/>
                  </a:lnTo>
                  <a:lnTo>
                    <a:pt x="422" y="183"/>
                  </a:lnTo>
                  <a:lnTo>
                    <a:pt x="471" y="172"/>
                  </a:lnTo>
                  <a:lnTo>
                    <a:pt x="519" y="163"/>
                  </a:lnTo>
                  <a:lnTo>
                    <a:pt x="617" y="144"/>
                  </a:lnTo>
                  <a:lnTo>
                    <a:pt x="666" y="132"/>
                  </a:lnTo>
                  <a:lnTo>
                    <a:pt x="713" y="120"/>
                  </a:lnTo>
                  <a:lnTo>
                    <a:pt x="713" y="120"/>
                  </a:lnTo>
                  <a:lnTo>
                    <a:pt x="755" y="110"/>
                  </a:lnTo>
                  <a:lnTo>
                    <a:pt x="798" y="99"/>
                  </a:lnTo>
                  <a:lnTo>
                    <a:pt x="884" y="82"/>
                  </a:lnTo>
                  <a:lnTo>
                    <a:pt x="884" y="82"/>
                  </a:lnTo>
                  <a:lnTo>
                    <a:pt x="925" y="74"/>
                  </a:lnTo>
                  <a:lnTo>
                    <a:pt x="964" y="65"/>
                  </a:lnTo>
                  <a:lnTo>
                    <a:pt x="1003" y="56"/>
                  </a:lnTo>
                  <a:lnTo>
                    <a:pt x="1044" y="50"/>
                  </a:lnTo>
                  <a:lnTo>
                    <a:pt x="1044" y="50"/>
                  </a:lnTo>
                  <a:lnTo>
                    <a:pt x="1053" y="48"/>
                  </a:lnTo>
                  <a:lnTo>
                    <a:pt x="1059" y="48"/>
                  </a:lnTo>
                  <a:lnTo>
                    <a:pt x="1066" y="50"/>
                  </a:lnTo>
                  <a:lnTo>
                    <a:pt x="1071" y="51"/>
                  </a:lnTo>
                  <a:lnTo>
                    <a:pt x="1075" y="55"/>
                  </a:lnTo>
                  <a:lnTo>
                    <a:pt x="1079" y="57"/>
                  </a:lnTo>
                  <a:lnTo>
                    <a:pt x="1083" y="61"/>
                  </a:lnTo>
                  <a:lnTo>
                    <a:pt x="1084" y="67"/>
                  </a:lnTo>
                  <a:lnTo>
                    <a:pt x="1088" y="77"/>
                  </a:lnTo>
                  <a:lnTo>
                    <a:pt x="1091" y="87"/>
                  </a:lnTo>
                  <a:lnTo>
                    <a:pt x="1095" y="110"/>
                  </a:lnTo>
                  <a:lnTo>
                    <a:pt x="1095" y="110"/>
                  </a:lnTo>
                  <a:lnTo>
                    <a:pt x="1107" y="153"/>
                  </a:lnTo>
                  <a:lnTo>
                    <a:pt x="1118" y="196"/>
                  </a:lnTo>
                  <a:lnTo>
                    <a:pt x="1118" y="196"/>
                  </a:lnTo>
                  <a:lnTo>
                    <a:pt x="1124" y="222"/>
                  </a:lnTo>
                  <a:lnTo>
                    <a:pt x="1129" y="250"/>
                  </a:lnTo>
                  <a:lnTo>
                    <a:pt x="1133" y="263"/>
                  </a:lnTo>
                  <a:lnTo>
                    <a:pt x="1138" y="274"/>
                  </a:lnTo>
                  <a:lnTo>
                    <a:pt x="1144" y="286"/>
                  </a:lnTo>
                  <a:lnTo>
                    <a:pt x="1154" y="297"/>
                  </a:lnTo>
                  <a:lnTo>
                    <a:pt x="1154" y="297"/>
                  </a:lnTo>
                  <a:lnTo>
                    <a:pt x="1158" y="301"/>
                  </a:lnTo>
                  <a:lnTo>
                    <a:pt x="1161" y="302"/>
                  </a:lnTo>
                  <a:lnTo>
                    <a:pt x="1165" y="303"/>
                  </a:lnTo>
                  <a:lnTo>
                    <a:pt x="1169" y="303"/>
                  </a:lnTo>
                  <a:lnTo>
                    <a:pt x="1173" y="303"/>
                  </a:lnTo>
                  <a:lnTo>
                    <a:pt x="1177" y="302"/>
                  </a:lnTo>
                  <a:lnTo>
                    <a:pt x="1185" y="297"/>
                  </a:lnTo>
                  <a:lnTo>
                    <a:pt x="1189" y="290"/>
                  </a:lnTo>
                  <a:lnTo>
                    <a:pt x="1192" y="286"/>
                  </a:lnTo>
                  <a:lnTo>
                    <a:pt x="1192" y="281"/>
                  </a:lnTo>
                  <a:lnTo>
                    <a:pt x="1192" y="277"/>
                  </a:lnTo>
                  <a:lnTo>
                    <a:pt x="1190" y="273"/>
                  </a:lnTo>
                  <a:lnTo>
                    <a:pt x="1189" y="269"/>
                  </a:lnTo>
                  <a:lnTo>
                    <a:pt x="1185" y="265"/>
                  </a:lnTo>
                  <a:lnTo>
                    <a:pt x="1185" y="2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04" name="Freeform 716"/>
            <p:cNvSpPr/>
            <p:nvPr/>
          </p:nvSpPr>
          <p:spPr bwMode="auto">
            <a:xfrm>
              <a:off x="6429376" y="1946275"/>
              <a:ext cx="403225" cy="192088"/>
            </a:xfrm>
            <a:custGeom>
              <a:avLst/>
              <a:gdLst/>
              <a:ahLst/>
              <a:cxnLst>
                <a:cxn ang="0">
                  <a:pos x="1010" y="220"/>
                </a:cxn>
                <a:cxn ang="0">
                  <a:pos x="994" y="163"/>
                </a:cxn>
                <a:cxn ang="0">
                  <a:pos x="984" y="131"/>
                </a:cxn>
                <a:cxn ang="0">
                  <a:pos x="959" y="76"/>
                </a:cxn>
                <a:cxn ang="0">
                  <a:pos x="926" y="17"/>
                </a:cxn>
                <a:cxn ang="0">
                  <a:pos x="912" y="4"/>
                </a:cxn>
                <a:cxn ang="0">
                  <a:pos x="896" y="0"/>
                </a:cxn>
                <a:cxn ang="0">
                  <a:pos x="868" y="7"/>
                </a:cxn>
                <a:cxn ang="0">
                  <a:pos x="823" y="24"/>
                </a:cxn>
                <a:cxn ang="0">
                  <a:pos x="739" y="50"/>
                </a:cxn>
                <a:cxn ang="0">
                  <a:pos x="623" y="99"/>
                </a:cxn>
                <a:cxn ang="0">
                  <a:pos x="507" y="157"/>
                </a:cxn>
                <a:cxn ang="0">
                  <a:pos x="317" y="265"/>
                </a:cxn>
                <a:cxn ang="0">
                  <a:pos x="234" y="312"/>
                </a:cxn>
                <a:cxn ang="0">
                  <a:pos x="112" y="382"/>
                </a:cxn>
                <a:cxn ang="0">
                  <a:pos x="68" y="406"/>
                </a:cxn>
                <a:cxn ang="0">
                  <a:pos x="29" y="432"/>
                </a:cxn>
                <a:cxn ang="0">
                  <a:pos x="16" y="439"/>
                </a:cxn>
                <a:cxn ang="0">
                  <a:pos x="4" y="446"/>
                </a:cxn>
                <a:cxn ang="0">
                  <a:pos x="0" y="458"/>
                </a:cxn>
                <a:cxn ang="0">
                  <a:pos x="7" y="478"/>
                </a:cxn>
                <a:cxn ang="0">
                  <a:pos x="19" y="483"/>
                </a:cxn>
                <a:cxn ang="0">
                  <a:pos x="28" y="482"/>
                </a:cxn>
                <a:cxn ang="0">
                  <a:pos x="78" y="457"/>
                </a:cxn>
                <a:cxn ang="0">
                  <a:pos x="125" y="428"/>
                </a:cxn>
                <a:cxn ang="0">
                  <a:pos x="202" y="385"/>
                </a:cxn>
                <a:cxn ang="0">
                  <a:pos x="279" y="343"/>
                </a:cxn>
                <a:cxn ang="0">
                  <a:pos x="310" y="326"/>
                </a:cxn>
                <a:cxn ang="0">
                  <a:pos x="401" y="267"/>
                </a:cxn>
                <a:cxn ang="0">
                  <a:pos x="476" y="227"/>
                </a:cxn>
                <a:cxn ang="0">
                  <a:pos x="623" y="155"/>
                </a:cxn>
                <a:cxn ang="0">
                  <a:pos x="728" y="106"/>
                </a:cxn>
                <a:cxn ang="0">
                  <a:pos x="838" y="70"/>
                </a:cxn>
                <a:cxn ang="0">
                  <a:pos x="866" y="58"/>
                </a:cxn>
                <a:cxn ang="0">
                  <a:pos x="891" y="51"/>
                </a:cxn>
                <a:cxn ang="0">
                  <a:pos x="894" y="54"/>
                </a:cxn>
                <a:cxn ang="0">
                  <a:pos x="930" y="122"/>
                </a:cxn>
                <a:cxn ang="0">
                  <a:pos x="950" y="187"/>
                </a:cxn>
                <a:cxn ang="0">
                  <a:pos x="966" y="235"/>
                </a:cxn>
                <a:cxn ang="0">
                  <a:pos x="976" y="253"/>
                </a:cxn>
                <a:cxn ang="0">
                  <a:pos x="988" y="259"/>
                </a:cxn>
                <a:cxn ang="0">
                  <a:pos x="1005" y="257"/>
                </a:cxn>
                <a:cxn ang="0">
                  <a:pos x="1015" y="244"/>
                </a:cxn>
                <a:cxn ang="0">
                  <a:pos x="1015" y="231"/>
                </a:cxn>
              </a:cxnLst>
              <a:rect l="0" t="0" r="r" b="b"/>
              <a:pathLst>
                <a:path w="1015" h="483">
                  <a:moveTo>
                    <a:pt x="1013" y="225"/>
                  </a:moveTo>
                  <a:lnTo>
                    <a:pt x="1013" y="225"/>
                  </a:lnTo>
                  <a:lnTo>
                    <a:pt x="1010" y="220"/>
                  </a:lnTo>
                  <a:lnTo>
                    <a:pt x="1006" y="212"/>
                  </a:lnTo>
                  <a:lnTo>
                    <a:pt x="1002" y="195"/>
                  </a:lnTo>
                  <a:lnTo>
                    <a:pt x="994" y="163"/>
                  </a:lnTo>
                  <a:lnTo>
                    <a:pt x="994" y="163"/>
                  </a:lnTo>
                  <a:lnTo>
                    <a:pt x="989" y="147"/>
                  </a:lnTo>
                  <a:lnTo>
                    <a:pt x="984" y="131"/>
                  </a:lnTo>
                  <a:lnTo>
                    <a:pt x="970" y="100"/>
                  </a:lnTo>
                  <a:lnTo>
                    <a:pt x="970" y="100"/>
                  </a:lnTo>
                  <a:lnTo>
                    <a:pt x="959" y="76"/>
                  </a:lnTo>
                  <a:lnTo>
                    <a:pt x="945" y="45"/>
                  </a:lnTo>
                  <a:lnTo>
                    <a:pt x="937" y="31"/>
                  </a:lnTo>
                  <a:lnTo>
                    <a:pt x="926" y="17"/>
                  </a:lnTo>
                  <a:lnTo>
                    <a:pt x="923" y="12"/>
                  </a:lnTo>
                  <a:lnTo>
                    <a:pt x="917" y="7"/>
                  </a:lnTo>
                  <a:lnTo>
                    <a:pt x="912" y="4"/>
                  </a:lnTo>
                  <a:lnTo>
                    <a:pt x="907" y="2"/>
                  </a:lnTo>
                  <a:lnTo>
                    <a:pt x="907" y="2"/>
                  </a:lnTo>
                  <a:lnTo>
                    <a:pt x="896" y="0"/>
                  </a:lnTo>
                  <a:lnTo>
                    <a:pt x="887" y="0"/>
                  </a:lnTo>
                  <a:lnTo>
                    <a:pt x="877" y="2"/>
                  </a:lnTo>
                  <a:lnTo>
                    <a:pt x="868" y="7"/>
                  </a:lnTo>
                  <a:lnTo>
                    <a:pt x="868" y="7"/>
                  </a:lnTo>
                  <a:lnTo>
                    <a:pt x="845" y="16"/>
                  </a:lnTo>
                  <a:lnTo>
                    <a:pt x="823" y="24"/>
                  </a:lnTo>
                  <a:lnTo>
                    <a:pt x="779" y="37"/>
                  </a:lnTo>
                  <a:lnTo>
                    <a:pt x="779" y="37"/>
                  </a:lnTo>
                  <a:lnTo>
                    <a:pt x="739" y="50"/>
                  </a:lnTo>
                  <a:lnTo>
                    <a:pt x="700" y="66"/>
                  </a:lnTo>
                  <a:lnTo>
                    <a:pt x="623" y="99"/>
                  </a:lnTo>
                  <a:lnTo>
                    <a:pt x="623" y="99"/>
                  </a:lnTo>
                  <a:lnTo>
                    <a:pt x="584" y="117"/>
                  </a:lnTo>
                  <a:lnTo>
                    <a:pt x="545" y="136"/>
                  </a:lnTo>
                  <a:lnTo>
                    <a:pt x="507" y="157"/>
                  </a:lnTo>
                  <a:lnTo>
                    <a:pt x="469" y="178"/>
                  </a:lnTo>
                  <a:lnTo>
                    <a:pt x="393" y="223"/>
                  </a:lnTo>
                  <a:lnTo>
                    <a:pt x="317" y="265"/>
                  </a:lnTo>
                  <a:lnTo>
                    <a:pt x="317" y="265"/>
                  </a:lnTo>
                  <a:lnTo>
                    <a:pt x="276" y="288"/>
                  </a:lnTo>
                  <a:lnTo>
                    <a:pt x="234" y="312"/>
                  </a:lnTo>
                  <a:lnTo>
                    <a:pt x="153" y="359"/>
                  </a:lnTo>
                  <a:lnTo>
                    <a:pt x="153" y="359"/>
                  </a:lnTo>
                  <a:lnTo>
                    <a:pt x="112" y="382"/>
                  </a:lnTo>
                  <a:lnTo>
                    <a:pt x="89" y="395"/>
                  </a:lnTo>
                  <a:lnTo>
                    <a:pt x="68" y="406"/>
                  </a:lnTo>
                  <a:lnTo>
                    <a:pt x="68" y="406"/>
                  </a:lnTo>
                  <a:lnTo>
                    <a:pt x="55" y="414"/>
                  </a:lnTo>
                  <a:lnTo>
                    <a:pt x="42" y="423"/>
                  </a:lnTo>
                  <a:lnTo>
                    <a:pt x="29" y="432"/>
                  </a:lnTo>
                  <a:lnTo>
                    <a:pt x="23" y="436"/>
                  </a:lnTo>
                  <a:lnTo>
                    <a:pt x="16" y="439"/>
                  </a:lnTo>
                  <a:lnTo>
                    <a:pt x="16" y="439"/>
                  </a:lnTo>
                  <a:lnTo>
                    <a:pt x="11" y="440"/>
                  </a:lnTo>
                  <a:lnTo>
                    <a:pt x="7" y="442"/>
                  </a:lnTo>
                  <a:lnTo>
                    <a:pt x="4" y="446"/>
                  </a:lnTo>
                  <a:lnTo>
                    <a:pt x="3" y="450"/>
                  </a:lnTo>
                  <a:lnTo>
                    <a:pt x="0" y="454"/>
                  </a:lnTo>
                  <a:lnTo>
                    <a:pt x="0" y="458"/>
                  </a:lnTo>
                  <a:lnTo>
                    <a:pt x="2" y="467"/>
                  </a:lnTo>
                  <a:lnTo>
                    <a:pt x="4" y="475"/>
                  </a:lnTo>
                  <a:lnTo>
                    <a:pt x="7" y="478"/>
                  </a:lnTo>
                  <a:lnTo>
                    <a:pt x="11" y="480"/>
                  </a:lnTo>
                  <a:lnTo>
                    <a:pt x="15" y="482"/>
                  </a:lnTo>
                  <a:lnTo>
                    <a:pt x="19" y="483"/>
                  </a:lnTo>
                  <a:lnTo>
                    <a:pt x="23" y="483"/>
                  </a:lnTo>
                  <a:lnTo>
                    <a:pt x="28" y="482"/>
                  </a:lnTo>
                  <a:lnTo>
                    <a:pt x="28" y="482"/>
                  </a:lnTo>
                  <a:lnTo>
                    <a:pt x="41" y="478"/>
                  </a:lnTo>
                  <a:lnTo>
                    <a:pt x="53" y="471"/>
                  </a:lnTo>
                  <a:lnTo>
                    <a:pt x="78" y="457"/>
                  </a:lnTo>
                  <a:lnTo>
                    <a:pt x="101" y="442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44" y="418"/>
                  </a:lnTo>
                  <a:lnTo>
                    <a:pt x="164" y="407"/>
                  </a:lnTo>
                  <a:lnTo>
                    <a:pt x="202" y="385"/>
                  </a:lnTo>
                  <a:lnTo>
                    <a:pt x="240" y="363"/>
                  </a:lnTo>
                  <a:lnTo>
                    <a:pt x="259" y="352"/>
                  </a:lnTo>
                  <a:lnTo>
                    <a:pt x="279" y="343"/>
                  </a:lnTo>
                  <a:lnTo>
                    <a:pt x="279" y="343"/>
                  </a:lnTo>
                  <a:lnTo>
                    <a:pt x="295" y="335"/>
                  </a:lnTo>
                  <a:lnTo>
                    <a:pt x="310" y="326"/>
                  </a:lnTo>
                  <a:lnTo>
                    <a:pt x="342" y="308"/>
                  </a:lnTo>
                  <a:lnTo>
                    <a:pt x="372" y="287"/>
                  </a:lnTo>
                  <a:lnTo>
                    <a:pt x="401" y="267"/>
                  </a:lnTo>
                  <a:lnTo>
                    <a:pt x="401" y="267"/>
                  </a:lnTo>
                  <a:lnTo>
                    <a:pt x="439" y="246"/>
                  </a:lnTo>
                  <a:lnTo>
                    <a:pt x="476" y="227"/>
                  </a:lnTo>
                  <a:lnTo>
                    <a:pt x="554" y="189"/>
                  </a:lnTo>
                  <a:lnTo>
                    <a:pt x="554" y="189"/>
                  </a:lnTo>
                  <a:lnTo>
                    <a:pt x="623" y="155"/>
                  </a:lnTo>
                  <a:lnTo>
                    <a:pt x="657" y="138"/>
                  </a:lnTo>
                  <a:lnTo>
                    <a:pt x="692" y="122"/>
                  </a:lnTo>
                  <a:lnTo>
                    <a:pt x="728" y="106"/>
                  </a:lnTo>
                  <a:lnTo>
                    <a:pt x="763" y="92"/>
                  </a:lnTo>
                  <a:lnTo>
                    <a:pt x="800" y="80"/>
                  </a:lnTo>
                  <a:lnTo>
                    <a:pt x="838" y="70"/>
                  </a:lnTo>
                  <a:lnTo>
                    <a:pt x="838" y="70"/>
                  </a:lnTo>
                  <a:lnTo>
                    <a:pt x="849" y="65"/>
                  </a:lnTo>
                  <a:lnTo>
                    <a:pt x="866" y="58"/>
                  </a:lnTo>
                  <a:lnTo>
                    <a:pt x="877" y="54"/>
                  </a:lnTo>
                  <a:lnTo>
                    <a:pt x="885" y="51"/>
                  </a:lnTo>
                  <a:lnTo>
                    <a:pt x="891" y="51"/>
                  </a:lnTo>
                  <a:lnTo>
                    <a:pt x="892" y="53"/>
                  </a:lnTo>
                  <a:lnTo>
                    <a:pt x="894" y="54"/>
                  </a:lnTo>
                  <a:lnTo>
                    <a:pt x="894" y="54"/>
                  </a:lnTo>
                  <a:lnTo>
                    <a:pt x="912" y="88"/>
                  </a:lnTo>
                  <a:lnTo>
                    <a:pt x="930" y="122"/>
                  </a:lnTo>
                  <a:lnTo>
                    <a:pt x="930" y="122"/>
                  </a:lnTo>
                  <a:lnTo>
                    <a:pt x="937" y="138"/>
                  </a:lnTo>
                  <a:lnTo>
                    <a:pt x="942" y="155"/>
                  </a:lnTo>
                  <a:lnTo>
                    <a:pt x="950" y="187"/>
                  </a:lnTo>
                  <a:lnTo>
                    <a:pt x="955" y="203"/>
                  </a:lnTo>
                  <a:lnTo>
                    <a:pt x="959" y="219"/>
                  </a:lnTo>
                  <a:lnTo>
                    <a:pt x="966" y="235"/>
                  </a:lnTo>
                  <a:lnTo>
                    <a:pt x="974" y="249"/>
                  </a:lnTo>
                  <a:lnTo>
                    <a:pt x="974" y="249"/>
                  </a:lnTo>
                  <a:lnTo>
                    <a:pt x="976" y="253"/>
                  </a:lnTo>
                  <a:lnTo>
                    <a:pt x="980" y="257"/>
                  </a:lnTo>
                  <a:lnTo>
                    <a:pt x="984" y="258"/>
                  </a:lnTo>
                  <a:lnTo>
                    <a:pt x="988" y="259"/>
                  </a:lnTo>
                  <a:lnTo>
                    <a:pt x="992" y="259"/>
                  </a:lnTo>
                  <a:lnTo>
                    <a:pt x="997" y="259"/>
                  </a:lnTo>
                  <a:lnTo>
                    <a:pt x="1005" y="257"/>
                  </a:lnTo>
                  <a:lnTo>
                    <a:pt x="1011" y="252"/>
                  </a:lnTo>
                  <a:lnTo>
                    <a:pt x="1013" y="248"/>
                  </a:lnTo>
                  <a:lnTo>
                    <a:pt x="1015" y="244"/>
                  </a:lnTo>
                  <a:lnTo>
                    <a:pt x="1015" y="240"/>
                  </a:lnTo>
                  <a:lnTo>
                    <a:pt x="1015" y="236"/>
                  </a:lnTo>
                  <a:lnTo>
                    <a:pt x="1015" y="231"/>
                  </a:lnTo>
                  <a:lnTo>
                    <a:pt x="1013" y="225"/>
                  </a:lnTo>
                  <a:lnTo>
                    <a:pt x="1013" y="22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88" name="组合 1287"/>
          <p:cNvGrpSpPr/>
          <p:nvPr/>
        </p:nvGrpSpPr>
        <p:grpSpPr>
          <a:xfrm>
            <a:off x="2711451" y="3699916"/>
            <a:ext cx="1028700" cy="994835"/>
            <a:chOff x="2033588" y="3044825"/>
            <a:chExt cx="771525" cy="746126"/>
          </a:xfrm>
          <a:solidFill>
            <a:schemeClr val="bg1"/>
          </a:solidFill>
        </p:grpSpPr>
        <p:sp>
          <p:nvSpPr>
            <p:cNvPr id="13005" name="Freeform 717"/>
            <p:cNvSpPr/>
            <p:nvPr/>
          </p:nvSpPr>
          <p:spPr bwMode="auto">
            <a:xfrm>
              <a:off x="2122488" y="3668713"/>
              <a:ext cx="20638" cy="30163"/>
            </a:xfrm>
            <a:custGeom>
              <a:avLst/>
              <a:gdLst/>
              <a:ahLst/>
              <a:cxnLst>
                <a:cxn ang="0">
                  <a:pos x="42" y="1"/>
                </a:cxn>
                <a:cxn ang="0">
                  <a:pos x="42" y="1"/>
                </a:cxn>
                <a:cxn ang="0">
                  <a:pos x="29" y="14"/>
                </a:cxn>
                <a:cxn ang="0">
                  <a:pos x="15" y="27"/>
                </a:cxn>
                <a:cxn ang="0">
                  <a:pos x="15" y="27"/>
                </a:cxn>
                <a:cxn ang="0">
                  <a:pos x="13" y="31"/>
                </a:cxn>
                <a:cxn ang="0">
                  <a:pos x="12" y="37"/>
                </a:cxn>
                <a:cxn ang="0">
                  <a:pos x="9" y="46"/>
                </a:cxn>
                <a:cxn ang="0">
                  <a:pos x="6" y="56"/>
                </a:cxn>
                <a:cxn ang="0">
                  <a:pos x="4" y="6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2" y="73"/>
                </a:cxn>
                <a:cxn ang="0">
                  <a:pos x="5" y="74"/>
                </a:cxn>
                <a:cxn ang="0">
                  <a:pos x="12" y="74"/>
                </a:cxn>
                <a:cxn ang="0">
                  <a:pos x="12" y="74"/>
                </a:cxn>
                <a:cxn ang="0">
                  <a:pos x="14" y="73"/>
                </a:cxn>
                <a:cxn ang="0">
                  <a:pos x="17" y="71"/>
                </a:cxn>
                <a:cxn ang="0">
                  <a:pos x="17" y="67"/>
                </a:cxn>
                <a:cxn ang="0">
                  <a:pos x="14" y="64"/>
                </a:cxn>
                <a:cxn ang="0">
                  <a:pos x="14" y="64"/>
                </a:cxn>
                <a:cxn ang="0">
                  <a:pos x="18" y="54"/>
                </a:cxn>
                <a:cxn ang="0">
                  <a:pos x="21" y="42"/>
                </a:cxn>
                <a:cxn ang="0">
                  <a:pos x="21" y="42"/>
                </a:cxn>
                <a:cxn ang="0">
                  <a:pos x="23" y="38"/>
                </a:cxn>
                <a:cxn ang="0">
                  <a:pos x="26" y="33"/>
                </a:cxn>
                <a:cxn ang="0">
                  <a:pos x="34" y="25"/>
                </a:cxn>
                <a:cxn ang="0">
                  <a:pos x="49" y="10"/>
                </a:cxn>
                <a:cxn ang="0">
                  <a:pos x="49" y="10"/>
                </a:cxn>
                <a:cxn ang="0">
                  <a:pos x="51" y="8"/>
                </a:cxn>
                <a:cxn ang="0">
                  <a:pos x="51" y="5"/>
                </a:cxn>
                <a:cxn ang="0">
                  <a:pos x="49" y="1"/>
                </a:cxn>
                <a:cxn ang="0">
                  <a:pos x="46" y="0"/>
                </a:cxn>
                <a:cxn ang="0">
                  <a:pos x="43" y="0"/>
                </a:cxn>
                <a:cxn ang="0">
                  <a:pos x="42" y="1"/>
                </a:cxn>
                <a:cxn ang="0">
                  <a:pos x="42" y="1"/>
                </a:cxn>
              </a:cxnLst>
              <a:rect l="0" t="0" r="r" b="b"/>
              <a:pathLst>
                <a:path w="51" h="74">
                  <a:moveTo>
                    <a:pt x="42" y="1"/>
                  </a:moveTo>
                  <a:lnTo>
                    <a:pt x="42" y="1"/>
                  </a:lnTo>
                  <a:lnTo>
                    <a:pt x="29" y="14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3" y="31"/>
                  </a:lnTo>
                  <a:lnTo>
                    <a:pt x="12" y="37"/>
                  </a:lnTo>
                  <a:lnTo>
                    <a:pt x="9" y="46"/>
                  </a:lnTo>
                  <a:lnTo>
                    <a:pt x="6" y="56"/>
                  </a:lnTo>
                  <a:lnTo>
                    <a:pt x="4" y="6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5" y="74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4" y="73"/>
                  </a:lnTo>
                  <a:lnTo>
                    <a:pt x="17" y="71"/>
                  </a:lnTo>
                  <a:lnTo>
                    <a:pt x="17" y="67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8" y="5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3" y="38"/>
                  </a:lnTo>
                  <a:lnTo>
                    <a:pt x="26" y="33"/>
                  </a:lnTo>
                  <a:lnTo>
                    <a:pt x="34" y="25"/>
                  </a:lnTo>
                  <a:lnTo>
                    <a:pt x="49" y="10"/>
                  </a:lnTo>
                  <a:lnTo>
                    <a:pt x="49" y="10"/>
                  </a:lnTo>
                  <a:lnTo>
                    <a:pt x="51" y="8"/>
                  </a:lnTo>
                  <a:lnTo>
                    <a:pt x="51" y="5"/>
                  </a:lnTo>
                  <a:lnTo>
                    <a:pt x="49" y="1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06" name="Freeform 718"/>
            <p:cNvSpPr/>
            <p:nvPr/>
          </p:nvSpPr>
          <p:spPr bwMode="auto">
            <a:xfrm>
              <a:off x="2143126" y="3673475"/>
              <a:ext cx="23813" cy="25400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0" y="0"/>
                </a:cxn>
                <a:cxn ang="0">
                  <a:pos x="34" y="10"/>
                </a:cxn>
                <a:cxn ang="0">
                  <a:pos x="24" y="17"/>
                </a:cxn>
                <a:cxn ang="0">
                  <a:pos x="15" y="25"/>
                </a:cxn>
                <a:cxn ang="0">
                  <a:pos x="7" y="32"/>
                </a:cxn>
                <a:cxn ang="0">
                  <a:pos x="2" y="42"/>
                </a:cxn>
                <a:cxn ang="0">
                  <a:pos x="0" y="45"/>
                </a:cxn>
                <a:cxn ang="0">
                  <a:pos x="0" y="51"/>
                </a:cxn>
                <a:cxn ang="0">
                  <a:pos x="0" y="55"/>
                </a:cxn>
                <a:cxn ang="0">
                  <a:pos x="3" y="60"/>
                </a:cxn>
                <a:cxn ang="0">
                  <a:pos x="3" y="60"/>
                </a:cxn>
                <a:cxn ang="0">
                  <a:pos x="4" y="61"/>
                </a:cxn>
                <a:cxn ang="0">
                  <a:pos x="6" y="62"/>
                </a:cxn>
                <a:cxn ang="0">
                  <a:pos x="11" y="61"/>
                </a:cxn>
                <a:cxn ang="0">
                  <a:pos x="14" y="59"/>
                </a:cxn>
                <a:cxn ang="0">
                  <a:pos x="14" y="56"/>
                </a:cxn>
                <a:cxn ang="0">
                  <a:pos x="12" y="53"/>
                </a:cxn>
                <a:cxn ang="0">
                  <a:pos x="12" y="53"/>
                </a:cxn>
                <a:cxn ang="0">
                  <a:pos x="11" y="51"/>
                </a:cxn>
                <a:cxn ang="0">
                  <a:pos x="12" y="47"/>
                </a:cxn>
                <a:cxn ang="0">
                  <a:pos x="14" y="43"/>
                </a:cxn>
                <a:cxn ang="0">
                  <a:pos x="17" y="39"/>
                </a:cxn>
                <a:cxn ang="0">
                  <a:pos x="24" y="32"/>
                </a:cxn>
                <a:cxn ang="0">
                  <a:pos x="29" y="27"/>
                </a:cxn>
                <a:cxn ang="0">
                  <a:pos x="29" y="27"/>
                </a:cxn>
                <a:cxn ang="0">
                  <a:pos x="42" y="18"/>
                </a:cxn>
                <a:cxn ang="0">
                  <a:pos x="57" y="10"/>
                </a:cxn>
                <a:cxn ang="0">
                  <a:pos x="57" y="10"/>
                </a:cxn>
                <a:cxn ang="0">
                  <a:pos x="58" y="9"/>
                </a:cxn>
                <a:cxn ang="0">
                  <a:pos x="59" y="6"/>
                </a:cxn>
                <a:cxn ang="0">
                  <a:pos x="58" y="2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0" y="0"/>
                </a:cxn>
                <a:cxn ang="0">
                  <a:pos x="50" y="0"/>
                </a:cxn>
              </a:cxnLst>
              <a:rect l="0" t="0" r="r" b="b"/>
              <a:pathLst>
                <a:path w="59" h="62">
                  <a:moveTo>
                    <a:pt x="50" y="0"/>
                  </a:moveTo>
                  <a:lnTo>
                    <a:pt x="50" y="0"/>
                  </a:lnTo>
                  <a:lnTo>
                    <a:pt x="34" y="10"/>
                  </a:lnTo>
                  <a:lnTo>
                    <a:pt x="24" y="17"/>
                  </a:lnTo>
                  <a:lnTo>
                    <a:pt x="15" y="25"/>
                  </a:lnTo>
                  <a:lnTo>
                    <a:pt x="7" y="3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4" y="61"/>
                  </a:lnTo>
                  <a:lnTo>
                    <a:pt x="6" y="62"/>
                  </a:lnTo>
                  <a:lnTo>
                    <a:pt x="11" y="61"/>
                  </a:lnTo>
                  <a:lnTo>
                    <a:pt x="14" y="59"/>
                  </a:lnTo>
                  <a:lnTo>
                    <a:pt x="14" y="56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1" y="51"/>
                  </a:lnTo>
                  <a:lnTo>
                    <a:pt x="12" y="47"/>
                  </a:lnTo>
                  <a:lnTo>
                    <a:pt x="14" y="43"/>
                  </a:lnTo>
                  <a:lnTo>
                    <a:pt x="17" y="39"/>
                  </a:lnTo>
                  <a:lnTo>
                    <a:pt x="24" y="32"/>
                  </a:lnTo>
                  <a:lnTo>
                    <a:pt x="29" y="27"/>
                  </a:lnTo>
                  <a:lnTo>
                    <a:pt x="29" y="27"/>
                  </a:lnTo>
                  <a:lnTo>
                    <a:pt x="42" y="18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58" y="9"/>
                  </a:lnTo>
                  <a:lnTo>
                    <a:pt x="59" y="6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07" name="Freeform 719"/>
            <p:cNvSpPr/>
            <p:nvPr/>
          </p:nvSpPr>
          <p:spPr bwMode="auto">
            <a:xfrm>
              <a:off x="2165351" y="3676650"/>
              <a:ext cx="20638" cy="23813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4" y="1"/>
                </a:cxn>
                <a:cxn ang="0">
                  <a:pos x="30" y="13"/>
                </a:cxn>
                <a:cxn ang="0">
                  <a:pos x="22" y="21"/>
                </a:cxn>
                <a:cxn ang="0">
                  <a:pos x="13" y="29"/>
                </a:cxn>
                <a:cxn ang="0">
                  <a:pos x="6" y="37"/>
                </a:cxn>
                <a:cxn ang="0">
                  <a:pos x="1" y="46"/>
                </a:cxn>
                <a:cxn ang="0">
                  <a:pos x="0" y="50"/>
                </a:cxn>
                <a:cxn ang="0">
                  <a:pos x="0" y="54"/>
                </a:cxn>
                <a:cxn ang="0">
                  <a:pos x="1" y="57"/>
                </a:cxn>
                <a:cxn ang="0">
                  <a:pos x="4" y="61"/>
                </a:cxn>
                <a:cxn ang="0">
                  <a:pos x="4" y="61"/>
                </a:cxn>
                <a:cxn ang="0">
                  <a:pos x="5" y="63"/>
                </a:cxn>
                <a:cxn ang="0">
                  <a:pos x="8" y="63"/>
                </a:cxn>
                <a:cxn ang="0">
                  <a:pos x="10" y="63"/>
                </a:cxn>
                <a:cxn ang="0">
                  <a:pos x="11" y="61"/>
                </a:cxn>
                <a:cxn ang="0">
                  <a:pos x="13" y="57"/>
                </a:cxn>
                <a:cxn ang="0">
                  <a:pos x="13" y="55"/>
                </a:cxn>
                <a:cxn ang="0">
                  <a:pos x="11" y="54"/>
                </a:cxn>
                <a:cxn ang="0">
                  <a:pos x="11" y="54"/>
                </a:cxn>
                <a:cxn ang="0">
                  <a:pos x="11" y="52"/>
                </a:cxn>
                <a:cxn ang="0">
                  <a:pos x="11" y="50"/>
                </a:cxn>
                <a:cxn ang="0">
                  <a:pos x="14" y="44"/>
                </a:cxn>
                <a:cxn ang="0">
                  <a:pos x="21" y="38"/>
                </a:cxn>
                <a:cxn ang="0">
                  <a:pos x="27" y="31"/>
                </a:cxn>
                <a:cxn ang="0">
                  <a:pos x="52" y="10"/>
                </a:cxn>
                <a:cxn ang="0">
                  <a:pos x="52" y="10"/>
                </a:cxn>
                <a:cxn ang="0">
                  <a:pos x="53" y="8"/>
                </a:cxn>
                <a:cxn ang="0">
                  <a:pos x="53" y="5"/>
                </a:cxn>
                <a:cxn ang="0">
                  <a:pos x="52" y="3"/>
                </a:cxn>
                <a:cxn ang="0">
                  <a:pos x="48" y="0"/>
                </a:cxn>
                <a:cxn ang="0">
                  <a:pos x="45" y="0"/>
                </a:cxn>
                <a:cxn ang="0">
                  <a:pos x="44" y="1"/>
                </a:cxn>
                <a:cxn ang="0">
                  <a:pos x="44" y="1"/>
                </a:cxn>
              </a:cxnLst>
              <a:rect l="0" t="0" r="r" b="b"/>
              <a:pathLst>
                <a:path w="53" h="63">
                  <a:moveTo>
                    <a:pt x="44" y="1"/>
                  </a:moveTo>
                  <a:lnTo>
                    <a:pt x="44" y="1"/>
                  </a:lnTo>
                  <a:lnTo>
                    <a:pt x="30" y="13"/>
                  </a:lnTo>
                  <a:lnTo>
                    <a:pt x="22" y="21"/>
                  </a:lnTo>
                  <a:lnTo>
                    <a:pt x="13" y="29"/>
                  </a:lnTo>
                  <a:lnTo>
                    <a:pt x="6" y="37"/>
                  </a:lnTo>
                  <a:lnTo>
                    <a:pt x="1" y="46"/>
                  </a:lnTo>
                  <a:lnTo>
                    <a:pt x="0" y="50"/>
                  </a:lnTo>
                  <a:lnTo>
                    <a:pt x="0" y="54"/>
                  </a:lnTo>
                  <a:lnTo>
                    <a:pt x="1" y="57"/>
                  </a:lnTo>
                  <a:lnTo>
                    <a:pt x="4" y="61"/>
                  </a:lnTo>
                  <a:lnTo>
                    <a:pt x="4" y="61"/>
                  </a:lnTo>
                  <a:lnTo>
                    <a:pt x="5" y="63"/>
                  </a:lnTo>
                  <a:lnTo>
                    <a:pt x="8" y="63"/>
                  </a:lnTo>
                  <a:lnTo>
                    <a:pt x="10" y="63"/>
                  </a:lnTo>
                  <a:lnTo>
                    <a:pt x="11" y="61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1" y="52"/>
                  </a:lnTo>
                  <a:lnTo>
                    <a:pt x="11" y="50"/>
                  </a:lnTo>
                  <a:lnTo>
                    <a:pt x="14" y="44"/>
                  </a:lnTo>
                  <a:lnTo>
                    <a:pt x="21" y="38"/>
                  </a:lnTo>
                  <a:lnTo>
                    <a:pt x="27" y="31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53" y="8"/>
                  </a:lnTo>
                  <a:lnTo>
                    <a:pt x="53" y="5"/>
                  </a:lnTo>
                  <a:lnTo>
                    <a:pt x="52" y="3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4" y="1"/>
                  </a:lnTo>
                  <a:lnTo>
                    <a:pt x="4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08" name="Freeform 720"/>
            <p:cNvSpPr/>
            <p:nvPr/>
          </p:nvSpPr>
          <p:spPr bwMode="auto">
            <a:xfrm>
              <a:off x="2176463" y="3671888"/>
              <a:ext cx="34925" cy="33338"/>
            </a:xfrm>
            <a:custGeom>
              <a:avLst/>
              <a:gdLst/>
              <a:ahLst/>
              <a:cxnLst>
                <a:cxn ang="0">
                  <a:pos x="77" y="3"/>
                </a:cxn>
                <a:cxn ang="0">
                  <a:pos x="77" y="3"/>
                </a:cxn>
                <a:cxn ang="0">
                  <a:pos x="65" y="13"/>
                </a:cxn>
                <a:cxn ang="0">
                  <a:pos x="53" y="22"/>
                </a:cxn>
                <a:cxn ang="0">
                  <a:pos x="31" y="42"/>
                </a:cxn>
                <a:cxn ang="0">
                  <a:pos x="31" y="42"/>
                </a:cxn>
                <a:cxn ang="0">
                  <a:pos x="22" y="50"/>
                </a:cxn>
                <a:cxn ang="0">
                  <a:pos x="14" y="59"/>
                </a:cxn>
                <a:cxn ang="0">
                  <a:pos x="6" y="68"/>
                </a:cxn>
                <a:cxn ang="0">
                  <a:pos x="1" y="79"/>
                </a:cxn>
                <a:cxn ang="0">
                  <a:pos x="1" y="79"/>
                </a:cxn>
                <a:cxn ang="0">
                  <a:pos x="0" y="81"/>
                </a:cxn>
                <a:cxn ang="0">
                  <a:pos x="1" y="84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9" y="85"/>
                </a:cxn>
                <a:cxn ang="0">
                  <a:pos x="10" y="84"/>
                </a:cxn>
                <a:cxn ang="0">
                  <a:pos x="12" y="83"/>
                </a:cxn>
                <a:cxn ang="0">
                  <a:pos x="12" y="83"/>
                </a:cxn>
                <a:cxn ang="0">
                  <a:pos x="14" y="76"/>
                </a:cxn>
                <a:cxn ang="0">
                  <a:pos x="18" y="71"/>
                </a:cxn>
                <a:cxn ang="0">
                  <a:pos x="27" y="60"/>
                </a:cxn>
                <a:cxn ang="0">
                  <a:pos x="38" y="50"/>
                </a:cxn>
                <a:cxn ang="0">
                  <a:pos x="48" y="42"/>
                </a:cxn>
                <a:cxn ang="0">
                  <a:pos x="48" y="42"/>
                </a:cxn>
                <a:cxn ang="0">
                  <a:pos x="57" y="35"/>
                </a:cxn>
                <a:cxn ang="0">
                  <a:pos x="67" y="28"/>
                </a:cxn>
                <a:cxn ang="0">
                  <a:pos x="85" y="11"/>
                </a:cxn>
                <a:cxn ang="0">
                  <a:pos x="85" y="11"/>
                </a:cxn>
                <a:cxn ang="0">
                  <a:pos x="86" y="8"/>
                </a:cxn>
                <a:cxn ang="0">
                  <a:pos x="86" y="7"/>
                </a:cxn>
                <a:cxn ang="0">
                  <a:pos x="85" y="3"/>
                </a:cxn>
                <a:cxn ang="0">
                  <a:pos x="81" y="0"/>
                </a:cxn>
                <a:cxn ang="0">
                  <a:pos x="78" y="1"/>
                </a:cxn>
                <a:cxn ang="0">
                  <a:pos x="77" y="3"/>
                </a:cxn>
                <a:cxn ang="0">
                  <a:pos x="77" y="3"/>
                </a:cxn>
              </a:cxnLst>
              <a:rect l="0" t="0" r="r" b="b"/>
              <a:pathLst>
                <a:path w="86" h="85">
                  <a:moveTo>
                    <a:pt x="77" y="3"/>
                  </a:moveTo>
                  <a:lnTo>
                    <a:pt x="77" y="3"/>
                  </a:lnTo>
                  <a:lnTo>
                    <a:pt x="65" y="13"/>
                  </a:lnTo>
                  <a:lnTo>
                    <a:pt x="53" y="2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22" y="50"/>
                  </a:lnTo>
                  <a:lnTo>
                    <a:pt x="14" y="59"/>
                  </a:lnTo>
                  <a:lnTo>
                    <a:pt x="6" y="68"/>
                  </a:lnTo>
                  <a:lnTo>
                    <a:pt x="1" y="79"/>
                  </a:lnTo>
                  <a:lnTo>
                    <a:pt x="1" y="79"/>
                  </a:lnTo>
                  <a:lnTo>
                    <a:pt x="0" y="81"/>
                  </a:lnTo>
                  <a:lnTo>
                    <a:pt x="1" y="84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9" y="85"/>
                  </a:lnTo>
                  <a:lnTo>
                    <a:pt x="10" y="84"/>
                  </a:lnTo>
                  <a:lnTo>
                    <a:pt x="12" y="83"/>
                  </a:lnTo>
                  <a:lnTo>
                    <a:pt x="12" y="83"/>
                  </a:lnTo>
                  <a:lnTo>
                    <a:pt x="14" y="76"/>
                  </a:lnTo>
                  <a:lnTo>
                    <a:pt x="18" y="71"/>
                  </a:lnTo>
                  <a:lnTo>
                    <a:pt x="27" y="60"/>
                  </a:lnTo>
                  <a:lnTo>
                    <a:pt x="38" y="50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7" y="35"/>
                  </a:lnTo>
                  <a:lnTo>
                    <a:pt x="67" y="28"/>
                  </a:lnTo>
                  <a:lnTo>
                    <a:pt x="85" y="11"/>
                  </a:lnTo>
                  <a:lnTo>
                    <a:pt x="85" y="11"/>
                  </a:lnTo>
                  <a:lnTo>
                    <a:pt x="86" y="8"/>
                  </a:lnTo>
                  <a:lnTo>
                    <a:pt x="86" y="7"/>
                  </a:lnTo>
                  <a:lnTo>
                    <a:pt x="85" y="3"/>
                  </a:lnTo>
                  <a:lnTo>
                    <a:pt x="81" y="0"/>
                  </a:lnTo>
                  <a:lnTo>
                    <a:pt x="78" y="1"/>
                  </a:lnTo>
                  <a:lnTo>
                    <a:pt x="77" y="3"/>
                  </a:lnTo>
                  <a:lnTo>
                    <a:pt x="7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09" name="Freeform 721"/>
            <p:cNvSpPr/>
            <p:nvPr/>
          </p:nvSpPr>
          <p:spPr bwMode="auto">
            <a:xfrm>
              <a:off x="2200276" y="3676650"/>
              <a:ext cx="26988" cy="26988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51" y="9"/>
                </a:cxn>
                <a:cxn ang="0">
                  <a:pos x="42" y="16"/>
                </a:cxn>
                <a:cxn ang="0">
                  <a:pos x="25" y="27"/>
                </a:cxn>
                <a:cxn ang="0">
                  <a:pos x="17" y="34"/>
                </a:cxn>
                <a:cxn ang="0">
                  <a:pos x="11" y="42"/>
                </a:cxn>
                <a:cxn ang="0">
                  <a:pos x="4" y="51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7" y="69"/>
                </a:cxn>
                <a:cxn ang="0">
                  <a:pos x="12" y="69"/>
                </a:cxn>
                <a:cxn ang="0">
                  <a:pos x="12" y="69"/>
                </a:cxn>
                <a:cxn ang="0">
                  <a:pos x="15" y="68"/>
                </a:cxn>
                <a:cxn ang="0">
                  <a:pos x="16" y="67"/>
                </a:cxn>
                <a:cxn ang="0">
                  <a:pos x="17" y="64"/>
                </a:cxn>
                <a:cxn ang="0">
                  <a:pos x="17" y="60"/>
                </a:cxn>
                <a:cxn ang="0">
                  <a:pos x="15" y="57"/>
                </a:cxn>
                <a:cxn ang="0">
                  <a:pos x="15" y="57"/>
                </a:cxn>
                <a:cxn ang="0">
                  <a:pos x="19" y="50"/>
                </a:cxn>
                <a:cxn ang="0">
                  <a:pos x="24" y="43"/>
                </a:cxn>
                <a:cxn ang="0">
                  <a:pos x="30" y="37"/>
                </a:cxn>
                <a:cxn ang="0">
                  <a:pos x="38" y="31"/>
                </a:cxn>
                <a:cxn ang="0">
                  <a:pos x="54" y="21"/>
                </a:cxn>
                <a:cxn ang="0">
                  <a:pos x="61" y="16"/>
                </a:cxn>
                <a:cxn ang="0">
                  <a:pos x="67" y="10"/>
                </a:cxn>
                <a:cxn ang="0">
                  <a:pos x="67" y="10"/>
                </a:cxn>
                <a:cxn ang="0">
                  <a:pos x="68" y="8"/>
                </a:cxn>
                <a:cxn ang="0">
                  <a:pos x="70" y="5"/>
                </a:cxn>
                <a:cxn ang="0">
                  <a:pos x="67" y="3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70" h="69">
                  <a:moveTo>
                    <a:pt x="59" y="1"/>
                  </a:moveTo>
                  <a:lnTo>
                    <a:pt x="59" y="1"/>
                  </a:lnTo>
                  <a:lnTo>
                    <a:pt x="51" y="9"/>
                  </a:lnTo>
                  <a:lnTo>
                    <a:pt x="42" y="16"/>
                  </a:lnTo>
                  <a:lnTo>
                    <a:pt x="25" y="27"/>
                  </a:lnTo>
                  <a:lnTo>
                    <a:pt x="17" y="34"/>
                  </a:lnTo>
                  <a:lnTo>
                    <a:pt x="11" y="42"/>
                  </a:lnTo>
                  <a:lnTo>
                    <a:pt x="4" y="5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7" y="69"/>
                  </a:lnTo>
                  <a:lnTo>
                    <a:pt x="12" y="69"/>
                  </a:lnTo>
                  <a:lnTo>
                    <a:pt x="12" y="69"/>
                  </a:lnTo>
                  <a:lnTo>
                    <a:pt x="15" y="68"/>
                  </a:lnTo>
                  <a:lnTo>
                    <a:pt x="16" y="67"/>
                  </a:lnTo>
                  <a:lnTo>
                    <a:pt x="17" y="64"/>
                  </a:lnTo>
                  <a:lnTo>
                    <a:pt x="17" y="60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9" y="50"/>
                  </a:lnTo>
                  <a:lnTo>
                    <a:pt x="24" y="43"/>
                  </a:lnTo>
                  <a:lnTo>
                    <a:pt x="30" y="37"/>
                  </a:lnTo>
                  <a:lnTo>
                    <a:pt x="38" y="31"/>
                  </a:lnTo>
                  <a:lnTo>
                    <a:pt x="54" y="21"/>
                  </a:lnTo>
                  <a:lnTo>
                    <a:pt x="61" y="16"/>
                  </a:lnTo>
                  <a:lnTo>
                    <a:pt x="67" y="10"/>
                  </a:lnTo>
                  <a:lnTo>
                    <a:pt x="67" y="10"/>
                  </a:lnTo>
                  <a:lnTo>
                    <a:pt x="68" y="8"/>
                  </a:lnTo>
                  <a:lnTo>
                    <a:pt x="70" y="5"/>
                  </a:lnTo>
                  <a:lnTo>
                    <a:pt x="67" y="3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10" name="Freeform 722"/>
            <p:cNvSpPr/>
            <p:nvPr/>
          </p:nvSpPr>
          <p:spPr bwMode="auto">
            <a:xfrm>
              <a:off x="2222501" y="3676650"/>
              <a:ext cx="25400" cy="31750"/>
            </a:xfrm>
            <a:custGeom>
              <a:avLst/>
              <a:gdLst/>
              <a:ahLst/>
              <a:cxnLst>
                <a:cxn ang="0">
                  <a:pos x="52" y="1"/>
                </a:cxn>
                <a:cxn ang="0">
                  <a:pos x="52" y="1"/>
                </a:cxn>
                <a:cxn ang="0">
                  <a:pos x="43" y="13"/>
                </a:cxn>
                <a:cxn ang="0">
                  <a:pos x="35" y="23"/>
                </a:cxn>
                <a:cxn ang="0">
                  <a:pos x="26" y="34"/>
                </a:cxn>
                <a:cxn ang="0">
                  <a:pos x="16" y="44"/>
                </a:cxn>
                <a:cxn ang="0">
                  <a:pos x="16" y="44"/>
                </a:cxn>
                <a:cxn ang="0">
                  <a:pos x="9" y="51"/>
                </a:cxn>
                <a:cxn ang="0">
                  <a:pos x="4" y="57"/>
                </a:cxn>
                <a:cxn ang="0">
                  <a:pos x="1" y="65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7"/>
                </a:cxn>
                <a:cxn ang="0">
                  <a:pos x="1" y="78"/>
                </a:cxn>
                <a:cxn ang="0">
                  <a:pos x="5" y="80"/>
                </a:cxn>
                <a:cxn ang="0">
                  <a:pos x="9" y="78"/>
                </a:cxn>
                <a:cxn ang="0">
                  <a:pos x="10" y="77"/>
                </a:cxn>
                <a:cxn ang="0">
                  <a:pos x="12" y="74"/>
                </a:cxn>
                <a:cxn ang="0">
                  <a:pos x="12" y="74"/>
                </a:cxn>
                <a:cxn ang="0">
                  <a:pos x="12" y="69"/>
                </a:cxn>
                <a:cxn ang="0">
                  <a:pos x="13" y="65"/>
                </a:cxn>
                <a:cxn ang="0">
                  <a:pos x="18" y="57"/>
                </a:cxn>
                <a:cxn ang="0">
                  <a:pos x="25" y="51"/>
                </a:cxn>
                <a:cxn ang="0">
                  <a:pos x="33" y="44"/>
                </a:cxn>
                <a:cxn ang="0">
                  <a:pos x="33" y="44"/>
                </a:cxn>
                <a:cxn ang="0">
                  <a:pos x="40" y="37"/>
                </a:cxn>
                <a:cxn ang="0">
                  <a:pos x="47" y="27"/>
                </a:cxn>
                <a:cxn ang="0">
                  <a:pos x="54" y="18"/>
                </a:cxn>
                <a:cxn ang="0">
                  <a:pos x="61" y="10"/>
                </a:cxn>
                <a:cxn ang="0">
                  <a:pos x="61" y="10"/>
                </a:cxn>
                <a:cxn ang="0">
                  <a:pos x="63" y="8"/>
                </a:cxn>
                <a:cxn ang="0">
                  <a:pos x="63" y="5"/>
                </a:cxn>
                <a:cxn ang="0">
                  <a:pos x="60" y="1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2" y="1"/>
                </a:cxn>
                <a:cxn ang="0">
                  <a:pos x="52" y="1"/>
                </a:cxn>
              </a:cxnLst>
              <a:rect l="0" t="0" r="r" b="b"/>
              <a:pathLst>
                <a:path w="63" h="80">
                  <a:moveTo>
                    <a:pt x="52" y="1"/>
                  </a:moveTo>
                  <a:lnTo>
                    <a:pt x="52" y="1"/>
                  </a:lnTo>
                  <a:lnTo>
                    <a:pt x="43" y="13"/>
                  </a:lnTo>
                  <a:lnTo>
                    <a:pt x="35" y="23"/>
                  </a:lnTo>
                  <a:lnTo>
                    <a:pt x="26" y="3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9" y="51"/>
                  </a:lnTo>
                  <a:lnTo>
                    <a:pt x="4" y="57"/>
                  </a:lnTo>
                  <a:lnTo>
                    <a:pt x="1" y="65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1" y="78"/>
                  </a:lnTo>
                  <a:lnTo>
                    <a:pt x="5" y="80"/>
                  </a:lnTo>
                  <a:lnTo>
                    <a:pt x="9" y="78"/>
                  </a:lnTo>
                  <a:lnTo>
                    <a:pt x="10" y="77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2" y="69"/>
                  </a:lnTo>
                  <a:lnTo>
                    <a:pt x="13" y="65"/>
                  </a:lnTo>
                  <a:lnTo>
                    <a:pt x="18" y="57"/>
                  </a:lnTo>
                  <a:lnTo>
                    <a:pt x="25" y="51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40" y="37"/>
                  </a:lnTo>
                  <a:lnTo>
                    <a:pt x="47" y="27"/>
                  </a:lnTo>
                  <a:lnTo>
                    <a:pt x="54" y="18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3" y="8"/>
                  </a:lnTo>
                  <a:lnTo>
                    <a:pt x="63" y="5"/>
                  </a:lnTo>
                  <a:lnTo>
                    <a:pt x="60" y="1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2" y="1"/>
                  </a:lnTo>
                  <a:lnTo>
                    <a:pt x="5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11" name="Freeform 723"/>
            <p:cNvSpPr/>
            <p:nvPr/>
          </p:nvSpPr>
          <p:spPr bwMode="auto">
            <a:xfrm>
              <a:off x="2238376" y="3681413"/>
              <a:ext cx="26988" cy="33338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42" y="18"/>
                </a:cxn>
                <a:cxn ang="0">
                  <a:pos x="26" y="36"/>
                </a:cxn>
                <a:cxn ang="0">
                  <a:pos x="18" y="45"/>
                </a:cxn>
                <a:cxn ang="0">
                  <a:pos x="12" y="56"/>
                </a:cxn>
                <a:cxn ang="0">
                  <a:pos x="5" y="66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81"/>
                </a:cxn>
                <a:cxn ang="0">
                  <a:pos x="1" y="82"/>
                </a:cxn>
                <a:cxn ang="0">
                  <a:pos x="3" y="83"/>
                </a:cxn>
                <a:cxn ang="0">
                  <a:pos x="4" y="85"/>
                </a:cxn>
                <a:cxn ang="0">
                  <a:pos x="9" y="85"/>
                </a:cxn>
                <a:cxn ang="0">
                  <a:pos x="11" y="83"/>
                </a:cxn>
                <a:cxn ang="0">
                  <a:pos x="12" y="81"/>
                </a:cxn>
                <a:cxn ang="0">
                  <a:pos x="12" y="81"/>
                </a:cxn>
                <a:cxn ang="0">
                  <a:pos x="17" y="70"/>
                </a:cxn>
                <a:cxn ang="0">
                  <a:pos x="22" y="61"/>
                </a:cxn>
                <a:cxn ang="0">
                  <a:pos x="29" y="51"/>
                </a:cxn>
                <a:cxn ang="0">
                  <a:pos x="35" y="43"/>
                </a:cxn>
                <a:cxn ang="0">
                  <a:pos x="51" y="26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69" y="8"/>
                </a:cxn>
                <a:cxn ang="0">
                  <a:pos x="69" y="5"/>
                </a:cxn>
                <a:cxn ang="0">
                  <a:pos x="67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9" h="85">
                  <a:moveTo>
                    <a:pt x="59" y="1"/>
                  </a:moveTo>
                  <a:lnTo>
                    <a:pt x="59" y="1"/>
                  </a:lnTo>
                  <a:lnTo>
                    <a:pt x="42" y="18"/>
                  </a:lnTo>
                  <a:lnTo>
                    <a:pt x="26" y="36"/>
                  </a:lnTo>
                  <a:lnTo>
                    <a:pt x="18" y="45"/>
                  </a:lnTo>
                  <a:lnTo>
                    <a:pt x="12" y="56"/>
                  </a:lnTo>
                  <a:lnTo>
                    <a:pt x="5" y="66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81"/>
                  </a:lnTo>
                  <a:lnTo>
                    <a:pt x="1" y="82"/>
                  </a:lnTo>
                  <a:lnTo>
                    <a:pt x="3" y="83"/>
                  </a:lnTo>
                  <a:lnTo>
                    <a:pt x="4" y="85"/>
                  </a:lnTo>
                  <a:lnTo>
                    <a:pt x="9" y="85"/>
                  </a:lnTo>
                  <a:lnTo>
                    <a:pt x="11" y="83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7" y="70"/>
                  </a:lnTo>
                  <a:lnTo>
                    <a:pt x="22" y="61"/>
                  </a:lnTo>
                  <a:lnTo>
                    <a:pt x="29" y="51"/>
                  </a:lnTo>
                  <a:lnTo>
                    <a:pt x="35" y="43"/>
                  </a:lnTo>
                  <a:lnTo>
                    <a:pt x="51" y="26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9" y="8"/>
                  </a:lnTo>
                  <a:lnTo>
                    <a:pt x="69" y="5"/>
                  </a:lnTo>
                  <a:lnTo>
                    <a:pt x="67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12" name="Freeform 724"/>
            <p:cNvSpPr/>
            <p:nvPr/>
          </p:nvSpPr>
          <p:spPr bwMode="auto">
            <a:xfrm>
              <a:off x="2268538" y="3681413"/>
              <a:ext cx="28575" cy="33338"/>
            </a:xfrm>
            <a:custGeom>
              <a:avLst/>
              <a:gdLst/>
              <a:ahLst/>
              <a:cxnLst>
                <a:cxn ang="0">
                  <a:pos x="64" y="1"/>
                </a:cxn>
                <a:cxn ang="0">
                  <a:pos x="64" y="1"/>
                </a:cxn>
                <a:cxn ang="0">
                  <a:pos x="45" y="18"/>
                </a:cxn>
                <a:cxn ang="0">
                  <a:pos x="27" y="35"/>
                </a:cxn>
                <a:cxn ang="0">
                  <a:pos x="18" y="45"/>
                </a:cxn>
                <a:cxn ang="0">
                  <a:pos x="10" y="55"/>
                </a:cxn>
                <a:cxn ang="0">
                  <a:pos x="4" y="66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1" y="82"/>
                </a:cxn>
                <a:cxn ang="0">
                  <a:pos x="5" y="85"/>
                </a:cxn>
                <a:cxn ang="0">
                  <a:pos x="9" y="85"/>
                </a:cxn>
                <a:cxn ang="0">
                  <a:pos x="10" y="83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15" y="70"/>
                </a:cxn>
                <a:cxn ang="0">
                  <a:pos x="21" y="60"/>
                </a:cxn>
                <a:cxn ang="0">
                  <a:pos x="28" y="51"/>
                </a:cxn>
                <a:cxn ang="0">
                  <a:pos x="36" y="42"/>
                </a:cxn>
                <a:cxn ang="0">
                  <a:pos x="55" y="25"/>
                </a:cxn>
                <a:cxn ang="0">
                  <a:pos x="73" y="9"/>
                </a:cxn>
                <a:cxn ang="0">
                  <a:pos x="73" y="9"/>
                </a:cxn>
                <a:cxn ang="0">
                  <a:pos x="74" y="8"/>
                </a:cxn>
                <a:cxn ang="0">
                  <a:pos x="74" y="5"/>
                </a:cxn>
                <a:cxn ang="0">
                  <a:pos x="73" y="1"/>
                </a:cxn>
                <a:cxn ang="0">
                  <a:pos x="69" y="0"/>
                </a:cxn>
                <a:cxn ang="0">
                  <a:pos x="66" y="0"/>
                </a:cxn>
                <a:cxn ang="0">
                  <a:pos x="64" y="1"/>
                </a:cxn>
                <a:cxn ang="0">
                  <a:pos x="64" y="1"/>
                </a:cxn>
              </a:cxnLst>
              <a:rect l="0" t="0" r="r" b="b"/>
              <a:pathLst>
                <a:path w="74" h="85">
                  <a:moveTo>
                    <a:pt x="64" y="1"/>
                  </a:moveTo>
                  <a:lnTo>
                    <a:pt x="64" y="1"/>
                  </a:lnTo>
                  <a:lnTo>
                    <a:pt x="45" y="18"/>
                  </a:lnTo>
                  <a:lnTo>
                    <a:pt x="27" y="35"/>
                  </a:lnTo>
                  <a:lnTo>
                    <a:pt x="18" y="45"/>
                  </a:lnTo>
                  <a:lnTo>
                    <a:pt x="10" y="55"/>
                  </a:lnTo>
                  <a:lnTo>
                    <a:pt x="4" y="6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1" y="82"/>
                  </a:lnTo>
                  <a:lnTo>
                    <a:pt x="5" y="85"/>
                  </a:lnTo>
                  <a:lnTo>
                    <a:pt x="9" y="85"/>
                  </a:lnTo>
                  <a:lnTo>
                    <a:pt x="10" y="83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5" y="70"/>
                  </a:lnTo>
                  <a:lnTo>
                    <a:pt x="21" y="60"/>
                  </a:lnTo>
                  <a:lnTo>
                    <a:pt x="28" y="51"/>
                  </a:lnTo>
                  <a:lnTo>
                    <a:pt x="36" y="42"/>
                  </a:lnTo>
                  <a:lnTo>
                    <a:pt x="55" y="25"/>
                  </a:lnTo>
                  <a:lnTo>
                    <a:pt x="73" y="9"/>
                  </a:lnTo>
                  <a:lnTo>
                    <a:pt x="73" y="9"/>
                  </a:lnTo>
                  <a:lnTo>
                    <a:pt x="74" y="8"/>
                  </a:lnTo>
                  <a:lnTo>
                    <a:pt x="74" y="5"/>
                  </a:lnTo>
                  <a:lnTo>
                    <a:pt x="73" y="1"/>
                  </a:lnTo>
                  <a:lnTo>
                    <a:pt x="69" y="0"/>
                  </a:lnTo>
                  <a:lnTo>
                    <a:pt x="66" y="0"/>
                  </a:lnTo>
                  <a:lnTo>
                    <a:pt x="64" y="1"/>
                  </a:lnTo>
                  <a:lnTo>
                    <a:pt x="6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13" name="Freeform 725"/>
            <p:cNvSpPr/>
            <p:nvPr/>
          </p:nvSpPr>
          <p:spPr bwMode="auto">
            <a:xfrm>
              <a:off x="2306638" y="3678238"/>
              <a:ext cx="33338" cy="31750"/>
            </a:xfrm>
            <a:custGeom>
              <a:avLst/>
              <a:gdLst/>
              <a:ahLst/>
              <a:cxnLst>
                <a:cxn ang="0">
                  <a:pos x="76" y="0"/>
                </a:cxn>
                <a:cxn ang="0">
                  <a:pos x="76" y="0"/>
                </a:cxn>
                <a:cxn ang="0">
                  <a:pos x="64" y="6"/>
                </a:cxn>
                <a:cxn ang="0">
                  <a:pos x="52" y="12"/>
                </a:cxn>
                <a:cxn ang="0">
                  <a:pos x="42" y="20"/>
                </a:cxn>
                <a:cxn ang="0">
                  <a:pos x="31" y="29"/>
                </a:cxn>
                <a:cxn ang="0">
                  <a:pos x="22" y="38"/>
                </a:cxn>
                <a:cxn ang="0">
                  <a:pos x="13" y="49"/>
                </a:cxn>
                <a:cxn ang="0">
                  <a:pos x="6" y="59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2" y="79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16" y="66"/>
                </a:cxn>
                <a:cxn ang="0">
                  <a:pos x="22" y="55"/>
                </a:cxn>
                <a:cxn ang="0">
                  <a:pos x="30" y="46"/>
                </a:cxn>
                <a:cxn ang="0">
                  <a:pos x="39" y="37"/>
                </a:cxn>
                <a:cxn ang="0">
                  <a:pos x="50" y="29"/>
                </a:cxn>
                <a:cxn ang="0">
                  <a:pos x="60" y="21"/>
                </a:cxn>
                <a:cxn ang="0">
                  <a:pos x="70" y="16"/>
                </a:cxn>
                <a:cxn ang="0">
                  <a:pos x="82" y="11"/>
                </a:cxn>
                <a:cxn ang="0">
                  <a:pos x="82" y="11"/>
                </a:cxn>
                <a:cxn ang="0">
                  <a:pos x="84" y="10"/>
                </a:cxn>
                <a:cxn ang="0">
                  <a:pos x="85" y="7"/>
                </a:cxn>
                <a:cxn ang="0">
                  <a:pos x="85" y="6"/>
                </a:cxn>
                <a:cxn ang="0">
                  <a:pos x="84" y="3"/>
                </a:cxn>
                <a:cxn ang="0">
                  <a:pos x="81" y="0"/>
                </a:cxn>
                <a:cxn ang="0">
                  <a:pos x="78" y="0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85" h="80">
                  <a:moveTo>
                    <a:pt x="76" y="0"/>
                  </a:moveTo>
                  <a:lnTo>
                    <a:pt x="76" y="0"/>
                  </a:lnTo>
                  <a:lnTo>
                    <a:pt x="64" y="6"/>
                  </a:lnTo>
                  <a:lnTo>
                    <a:pt x="52" y="12"/>
                  </a:lnTo>
                  <a:lnTo>
                    <a:pt x="42" y="20"/>
                  </a:lnTo>
                  <a:lnTo>
                    <a:pt x="31" y="29"/>
                  </a:lnTo>
                  <a:lnTo>
                    <a:pt x="22" y="38"/>
                  </a:lnTo>
                  <a:lnTo>
                    <a:pt x="13" y="49"/>
                  </a:lnTo>
                  <a:lnTo>
                    <a:pt x="6" y="5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16" y="66"/>
                  </a:lnTo>
                  <a:lnTo>
                    <a:pt x="22" y="55"/>
                  </a:lnTo>
                  <a:lnTo>
                    <a:pt x="30" y="46"/>
                  </a:lnTo>
                  <a:lnTo>
                    <a:pt x="39" y="37"/>
                  </a:lnTo>
                  <a:lnTo>
                    <a:pt x="50" y="29"/>
                  </a:lnTo>
                  <a:lnTo>
                    <a:pt x="60" y="21"/>
                  </a:lnTo>
                  <a:lnTo>
                    <a:pt x="70" y="16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4" y="10"/>
                  </a:lnTo>
                  <a:lnTo>
                    <a:pt x="85" y="7"/>
                  </a:lnTo>
                  <a:lnTo>
                    <a:pt x="85" y="6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14" name="Freeform 726"/>
            <p:cNvSpPr/>
            <p:nvPr/>
          </p:nvSpPr>
          <p:spPr bwMode="auto">
            <a:xfrm>
              <a:off x="2336801" y="3681413"/>
              <a:ext cx="23813" cy="28575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54" y="1"/>
                </a:cxn>
                <a:cxn ang="0">
                  <a:pos x="35" y="22"/>
                </a:cxn>
                <a:cxn ang="0">
                  <a:pos x="25" y="31"/>
                </a:cxn>
                <a:cxn ang="0">
                  <a:pos x="14" y="40"/>
                </a:cxn>
                <a:cxn ang="0">
                  <a:pos x="14" y="40"/>
                </a:cxn>
                <a:cxn ang="0">
                  <a:pos x="12" y="43"/>
                </a:cxn>
                <a:cxn ang="0">
                  <a:pos x="11" y="45"/>
                </a:cxn>
                <a:cxn ang="0">
                  <a:pos x="9" y="52"/>
                </a:cxn>
                <a:cxn ang="0">
                  <a:pos x="9" y="52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0" y="68"/>
                </a:cxn>
                <a:cxn ang="0">
                  <a:pos x="0" y="69"/>
                </a:cxn>
                <a:cxn ang="0">
                  <a:pos x="3" y="73"/>
                </a:cxn>
                <a:cxn ang="0">
                  <a:pos x="7" y="73"/>
                </a:cxn>
                <a:cxn ang="0">
                  <a:pos x="9" y="73"/>
                </a:cxn>
                <a:cxn ang="0">
                  <a:pos x="11" y="72"/>
                </a:cxn>
                <a:cxn ang="0">
                  <a:pos x="11" y="72"/>
                </a:cxn>
                <a:cxn ang="0">
                  <a:pos x="17" y="60"/>
                </a:cxn>
                <a:cxn ang="0">
                  <a:pos x="20" y="55"/>
                </a:cxn>
                <a:cxn ang="0">
                  <a:pos x="22" y="48"/>
                </a:cxn>
                <a:cxn ang="0">
                  <a:pos x="22" y="48"/>
                </a:cxn>
                <a:cxn ang="0">
                  <a:pos x="33" y="39"/>
                </a:cxn>
                <a:cxn ang="0">
                  <a:pos x="42" y="30"/>
                </a:cxn>
                <a:cxn ang="0">
                  <a:pos x="62" y="9"/>
                </a:cxn>
                <a:cxn ang="0">
                  <a:pos x="62" y="9"/>
                </a:cxn>
                <a:cxn ang="0">
                  <a:pos x="63" y="8"/>
                </a:cxn>
                <a:cxn ang="0">
                  <a:pos x="63" y="5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5" y="0"/>
                </a:cxn>
                <a:cxn ang="0">
                  <a:pos x="54" y="1"/>
                </a:cxn>
                <a:cxn ang="0">
                  <a:pos x="54" y="1"/>
                </a:cxn>
              </a:cxnLst>
              <a:rect l="0" t="0" r="r" b="b"/>
              <a:pathLst>
                <a:path w="63" h="73">
                  <a:moveTo>
                    <a:pt x="54" y="1"/>
                  </a:moveTo>
                  <a:lnTo>
                    <a:pt x="54" y="1"/>
                  </a:lnTo>
                  <a:lnTo>
                    <a:pt x="35" y="22"/>
                  </a:lnTo>
                  <a:lnTo>
                    <a:pt x="25" y="31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2" y="43"/>
                  </a:lnTo>
                  <a:lnTo>
                    <a:pt x="11" y="45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3" y="73"/>
                  </a:lnTo>
                  <a:lnTo>
                    <a:pt x="7" y="73"/>
                  </a:lnTo>
                  <a:lnTo>
                    <a:pt x="9" y="73"/>
                  </a:lnTo>
                  <a:lnTo>
                    <a:pt x="11" y="72"/>
                  </a:lnTo>
                  <a:lnTo>
                    <a:pt x="11" y="72"/>
                  </a:lnTo>
                  <a:lnTo>
                    <a:pt x="17" y="60"/>
                  </a:lnTo>
                  <a:lnTo>
                    <a:pt x="20" y="55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33" y="39"/>
                  </a:lnTo>
                  <a:lnTo>
                    <a:pt x="42" y="30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8"/>
                  </a:lnTo>
                  <a:lnTo>
                    <a:pt x="63" y="5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15" name="Freeform 727"/>
            <p:cNvSpPr/>
            <p:nvPr/>
          </p:nvSpPr>
          <p:spPr bwMode="auto">
            <a:xfrm>
              <a:off x="2366963" y="3676650"/>
              <a:ext cx="41275" cy="33338"/>
            </a:xfrm>
            <a:custGeom>
              <a:avLst/>
              <a:gdLst/>
              <a:ahLst/>
              <a:cxnLst>
                <a:cxn ang="0">
                  <a:pos x="94" y="1"/>
                </a:cxn>
                <a:cxn ang="0">
                  <a:pos x="94" y="1"/>
                </a:cxn>
                <a:cxn ang="0">
                  <a:pos x="82" y="8"/>
                </a:cxn>
                <a:cxn ang="0">
                  <a:pos x="69" y="13"/>
                </a:cxn>
                <a:cxn ang="0">
                  <a:pos x="56" y="20"/>
                </a:cxn>
                <a:cxn ang="0">
                  <a:pos x="46" y="27"/>
                </a:cxn>
                <a:cxn ang="0">
                  <a:pos x="46" y="27"/>
                </a:cxn>
                <a:cxn ang="0">
                  <a:pos x="34" y="39"/>
                </a:cxn>
                <a:cxn ang="0">
                  <a:pos x="23" y="51"/>
                </a:cxn>
                <a:cxn ang="0">
                  <a:pos x="13" y="64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2" y="84"/>
                </a:cxn>
                <a:cxn ang="0">
                  <a:pos x="5" y="86"/>
                </a:cxn>
                <a:cxn ang="0">
                  <a:pos x="8" y="85"/>
                </a:cxn>
                <a:cxn ang="0">
                  <a:pos x="10" y="84"/>
                </a:cxn>
                <a:cxn ang="0">
                  <a:pos x="10" y="84"/>
                </a:cxn>
                <a:cxn ang="0">
                  <a:pos x="29" y="64"/>
                </a:cxn>
                <a:cxn ang="0">
                  <a:pos x="46" y="43"/>
                </a:cxn>
                <a:cxn ang="0">
                  <a:pos x="46" y="43"/>
                </a:cxn>
                <a:cxn ang="0">
                  <a:pos x="51" y="38"/>
                </a:cxn>
                <a:cxn ang="0">
                  <a:pos x="57" y="33"/>
                </a:cxn>
                <a:cxn ang="0">
                  <a:pos x="72" y="25"/>
                </a:cxn>
                <a:cxn ang="0">
                  <a:pos x="86" y="18"/>
                </a:cxn>
                <a:cxn ang="0">
                  <a:pos x="101" y="10"/>
                </a:cxn>
                <a:cxn ang="0">
                  <a:pos x="101" y="10"/>
                </a:cxn>
                <a:cxn ang="0">
                  <a:pos x="102" y="9"/>
                </a:cxn>
                <a:cxn ang="0">
                  <a:pos x="103" y="6"/>
                </a:cxn>
                <a:cxn ang="0">
                  <a:pos x="102" y="3"/>
                </a:cxn>
                <a:cxn ang="0">
                  <a:pos x="99" y="0"/>
                </a:cxn>
                <a:cxn ang="0">
                  <a:pos x="97" y="0"/>
                </a:cxn>
                <a:cxn ang="0">
                  <a:pos x="94" y="1"/>
                </a:cxn>
                <a:cxn ang="0">
                  <a:pos x="94" y="1"/>
                </a:cxn>
              </a:cxnLst>
              <a:rect l="0" t="0" r="r" b="b"/>
              <a:pathLst>
                <a:path w="103" h="86">
                  <a:moveTo>
                    <a:pt x="94" y="1"/>
                  </a:moveTo>
                  <a:lnTo>
                    <a:pt x="94" y="1"/>
                  </a:lnTo>
                  <a:lnTo>
                    <a:pt x="82" y="8"/>
                  </a:lnTo>
                  <a:lnTo>
                    <a:pt x="69" y="13"/>
                  </a:lnTo>
                  <a:lnTo>
                    <a:pt x="56" y="20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34" y="39"/>
                  </a:lnTo>
                  <a:lnTo>
                    <a:pt x="23" y="51"/>
                  </a:lnTo>
                  <a:lnTo>
                    <a:pt x="13" y="64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2" y="84"/>
                  </a:lnTo>
                  <a:lnTo>
                    <a:pt x="5" y="86"/>
                  </a:lnTo>
                  <a:lnTo>
                    <a:pt x="8" y="85"/>
                  </a:lnTo>
                  <a:lnTo>
                    <a:pt x="10" y="84"/>
                  </a:lnTo>
                  <a:lnTo>
                    <a:pt x="10" y="84"/>
                  </a:lnTo>
                  <a:lnTo>
                    <a:pt x="29" y="64"/>
                  </a:lnTo>
                  <a:lnTo>
                    <a:pt x="46" y="43"/>
                  </a:lnTo>
                  <a:lnTo>
                    <a:pt x="46" y="43"/>
                  </a:lnTo>
                  <a:lnTo>
                    <a:pt x="51" y="38"/>
                  </a:lnTo>
                  <a:lnTo>
                    <a:pt x="57" y="33"/>
                  </a:lnTo>
                  <a:lnTo>
                    <a:pt x="72" y="25"/>
                  </a:lnTo>
                  <a:lnTo>
                    <a:pt x="86" y="18"/>
                  </a:lnTo>
                  <a:lnTo>
                    <a:pt x="101" y="10"/>
                  </a:lnTo>
                  <a:lnTo>
                    <a:pt x="101" y="10"/>
                  </a:lnTo>
                  <a:lnTo>
                    <a:pt x="102" y="9"/>
                  </a:lnTo>
                  <a:lnTo>
                    <a:pt x="103" y="6"/>
                  </a:lnTo>
                  <a:lnTo>
                    <a:pt x="102" y="3"/>
                  </a:lnTo>
                  <a:lnTo>
                    <a:pt x="99" y="0"/>
                  </a:lnTo>
                  <a:lnTo>
                    <a:pt x="97" y="0"/>
                  </a:lnTo>
                  <a:lnTo>
                    <a:pt x="94" y="1"/>
                  </a:lnTo>
                  <a:lnTo>
                    <a:pt x="9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16" name="Freeform 728"/>
            <p:cNvSpPr/>
            <p:nvPr/>
          </p:nvSpPr>
          <p:spPr bwMode="auto">
            <a:xfrm>
              <a:off x="2403476" y="3678238"/>
              <a:ext cx="36513" cy="30163"/>
            </a:xfrm>
            <a:custGeom>
              <a:avLst/>
              <a:gdLst/>
              <a:ahLst/>
              <a:cxnLst>
                <a:cxn ang="0">
                  <a:pos x="83" y="0"/>
                </a:cxn>
                <a:cxn ang="0">
                  <a:pos x="83" y="0"/>
                </a:cxn>
                <a:cxn ang="0">
                  <a:pos x="68" y="10"/>
                </a:cxn>
                <a:cxn ang="0">
                  <a:pos x="53" y="19"/>
                </a:cxn>
                <a:cxn ang="0">
                  <a:pos x="24" y="38"/>
                </a:cxn>
                <a:cxn ang="0">
                  <a:pos x="24" y="38"/>
                </a:cxn>
                <a:cxn ang="0">
                  <a:pos x="16" y="44"/>
                </a:cxn>
                <a:cxn ang="0">
                  <a:pos x="8" y="50"/>
                </a:cxn>
                <a:cxn ang="0">
                  <a:pos x="3" y="58"/>
                </a:cxn>
                <a:cxn ang="0">
                  <a:pos x="2" y="63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2" y="72"/>
                </a:cxn>
                <a:cxn ang="0">
                  <a:pos x="3" y="74"/>
                </a:cxn>
                <a:cxn ang="0">
                  <a:pos x="6" y="74"/>
                </a:cxn>
                <a:cxn ang="0">
                  <a:pos x="10" y="72"/>
                </a:cxn>
                <a:cxn ang="0">
                  <a:pos x="11" y="71"/>
                </a:cxn>
                <a:cxn ang="0">
                  <a:pos x="12" y="68"/>
                </a:cxn>
                <a:cxn ang="0">
                  <a:pos x="12" y="68"/>
                </a:cxn>
                <a:cxn ang="0">
                  <a:pos x="14" y="63"/>
                </a:cxn>
                <a:cxn ang="0">
                  <a:pos x="16" y="58"/>
                </a:cxn>
                <a:cxn ang="0">
                  <a:pos x="20" y="54"/>
                </a:cxn>
                <a:cxn ang="0">
                  <a:pos x="25" y="50"/>
                </a:cxn>
                <a:cxn ang="0">
                  <a:pos x="37" y="42"/>
                </a:cxn>
                <a:cxn ang="0">
                  <a:pos x="46" y="37"/>
                </a:cxn>
                <a:cxn ang="0">
                  <a:pos x="46" y="37"/>
                </a:cxn>
                <a:cxn ang="0">
                  <a:pos x="67" y="23"/>
                </a:cxn>
                <a:cxn ang="0">
                  <a:pos x="89" y="11"/>
                </a:cxn>
                <a:cxn ang="0">
                  <a:pos x="89" y="11"/>
                </a:cxn>
                <a:cxn ang="0">
                  <a:pos x="91" y="10"/>
                </a:cxn>
                <a:cxn ang="0">
                  <a:pos x="92" y="7"/>
                </a:cxn>
                <a:cxn ang="0">
                  <a:pos x="91" y="3"/>
                </a:cxn>
                <a:cxn ang="0">
                  <a:pos x="88" y="0"/>
                </a:cxn>
                <a:cxn ang="0">
                  <a:pos x="85" y="0"/>
                </a:cxn>
                <a:cxn ang="0">
                  <a:pos x="83" y="0"/>
                </a:cxn>
                <a:cxn ang="0">
                  <a:pos x="83" y="0"/>
                </a:cxn>
              </a:cxnLst>
              <a:rect l="0" t="0" r="r" b="b"/>
              <a:pathLst>
                <a:path w="92" h="74">
                  <a:moveTo>
                    <a:pt x="83" y="0"/>
                  </a:moveTo>
                  <a:lnTo>
                    <a:pt x="83" y="0"/>
                  </a:lnTo>
                  <a:lnTo>
                    <a:pt x="68" y="10"/>
                  </a:lnTo>
                  <a:lnTo>
                    <a:pt x="53" y="19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16" y="44"/>
                  </a:lnTo>
                  <a:lnTo>
                    <a:pt x="8" y="50"/>
                  </a:lnTo>
                  <a:lnTo>
                    <a:pt x="3" y="58"/>
                  </a:lnTo>
                  <a:lnTo>
                    <a:pt x="2" y="63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2" y="72"/>
                  </a:lnTo>
                  <a:lnTo>
                    <a:pt x="3" y="74"/>
                  </a:lnTo>
                  <a:lnTo>
                    <a:pt x="6" y="74"/>
                  </a:lnTo>
                  <a:lnTo>
                    <a:pt x="10" y="72"/>
                  </a:lnTo>
                  <a:lnTo>
                    <a:pt x="11" y="71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63"/>
                  </a:lnTo>
                  <a:lnTo>
                    <a:pt x="16" y="58"/>
                  </a:lnTo>
                  <a:lnTo>
                    <a:pt x="20" y="54"/>
                  </a:lnTo>
                  <a:lnTo>
                    <a:pt x="25" y="50"/>
                  </a:lnTo>
                  <a:lnTo>
                    <a:pt x="37" y="42"/>
                  </a:lnTo>
                  <a:lnTo>
                    <a:pt x="46" y="37"/>
                  </a:lnTo>
                  <a:lnTo>
                    <a:pt x="46" y="37"/>
                  </a:lnTo>
                  <a:lnTo>
                    <a:pt x="67" y="23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91" y="10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8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17" name="Freeform 729"/>
            <p:cNvSpPr/>
            <p:nvPr/>
          </p:nvSpPr>
          <p:spPr bwMode="auto">
            <a:xfrm>
              <a:off x="2427288" y="3678238"/>
              <a:ext cx="33338" cy="34925"/>
            </a:xfrm>
            <a:custGeom>
              <a:avLst/>
              <a:gdLst/>
              <a:ahLst/>
              <a:cxnLst>
                <a:cxn ang="0">
                  <a:pos x="75" y="4"/>
                </a:cxn>
                <a:cxn ang="0">
                  <a:pos x="75" y="4"/>
                </a:cxn>
                <a:cxn ang="0">
                  <a:pos x="71" y="10"/>
                </a:cxn>
                <a:cxn ang="0">
                  <a:pos x="67" y="15"/>
                </a:cxn>
                <a:cxn ang="0">
                  <a:pos x="58" y="24"/>
                </a:cxn>
                <a:cxn ang="0">
                  <a:pos x="47" y="32"/>
                </a:cxn>
                <a:cxn ang="0">
                  <a:pos x="38" y="40"/>
                </a:cxn>
                <a:cxn ang="0">
                  <a:pos x="38" y="40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1" y="84"/>
                </a:cxn>
                <a:cxn ang="0">
                  <a:pos x="5" y="85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9" y="84"/>
                </a:cxn>
                <a:cxn ang="0">
                  <a:pos x="30" y="62"/>
                </a:cxn>
                <a:cxn ang="0">
                  <a:pos x="52" y="41"/>
                </a:cxn>
                <a:cxn ang="0">
                  <a:pos x="52" y="41"/>
                </a:cxn>
                <a:cxn ang="0">
                  <a:pos x="61" y="33"/>
                </a:cxn>
                <a:cxn ang="0">
                  <a:pos x="71" y="27"/>
                </a:cxn>
                <a:cxn ang="0">
                  <a:pos x="78" y="17"/>
                </a:cxn>
                <a:cxn ang="0">
                  <a:pos x="82" y="14"/>
                </a:cxn>
                <a:cxn ang="0">
                  <a:pos x="85" y="7"/>
                </a:cxn>
                <a:cxn ang="0">
                  <a:pos x="85" y="7"/>
                </a:cxn>
                <a:cxn ang="0">
                  <a:pos x="85" y="4"/>
                </a:cxn>
                <a:cxn ang="0">
                  <a:pos x="85" y="3"/>
                </a:cxn>
                <a:cxn ang="0">
                  <a:pos x="84" y="2"/>
                </a:cxn>
                <a:cxn ang="0">
                  <a:pos x="81" y="0"/>
                </a:cxn>
                <a:cxn ang="0">
                  <a:pos x="77" y="0"/>
                </a:cxn>
                <a:cxn ang="0">
                  <a:pos x="76" y="2"/>
                </a:cxn>
                <a:cxn ang="0">
                  <a:pos x="75" y="4"/>
                </a:cxn>
                <a:cxn ang="0">
                  <a:pos x="75" y="4"/>
                </a:cxn>
              </a:cxnLst>
              <a:rect l="0" t="0" r="r" b="b"/>
              <a:pathLst>
                <a:path w="85" h="85">
                  <a:moveTo>
                    <a:pt x="75" y="4"/>
                  </a:moveTo>
                  <a:lnTo>
                    <a:pt x="75" y="4"/>
                  </a:lnTo>
                  <a:lnTo>
                    <a:pt x="71" y="10"/>
                  </a:lnTo>
                  <a:lnTo>
                    <a:pt x="67" y="15"/>
                  </a:lnTo>
                  <a:lnTo>
                    <a:pt x="58" y="24"/>
                  </a:lnTo>
                  <a:lnTo>
                    <a:pt x="47" y="3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1" y="84"/>
                  </a:lnTo>
                  <a:lnTo>
                    <a:pt x="5" y="85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30" y="62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61" y="33"/>
                  </a:lnTo>
                  <a:lnTo>
                    <a:pt x="71" y="27"/>
                  </a:lnTo>
                  <a:lnTo>
                    <a:pt x="78" y="17"/>
                  </a:lnTo>
                  <a:lnTo>
                    <a:pt x="82" y="14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85" y="4"/>
                  </a:lnTo>
                  <a:lnTo>
                    <a:pt x="85" y="3"/>
                  </a:lnTo>
                  <a:lnTo>
                    <a:pt x="84" y="2"/>
                  </a:lnTo>
                  <a:lnTo>
                    <a:pt x="81" y="0"/>
                  </a:lnTo>
                  <a:lnTo>
                    <a:pt x="77" y="0"/>
                  </a:lnTo>
                  <a:lnTo>
                    <a:pt x="76" y="2"/>
                  </a:lnTo>
                  <a:lnTo>
                    <a:pt x="75" y="4"/>
                  </a:lnTo>
                  <a:lnTo>
                    <a:pt x="7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18" name="Freeform 730"/>
            <p:cNvSpPr/>
            <p:nvPr/>
          </p:nvSpPr>
          <p:spPr bwMode="auto">
            <a:xfrm>
              <a:off x="2451101" y="3686175"/>
              <a:ext cx="23813" cy="26988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47" y="2"/>
                </a:cxn>
                <a:cxn ang="0">
                  <a:pos x="34" y="15"/>
                </a:cxn>
                <a:cxn ang="0">
                  <a:pos x="21" y="29"/>
                </a:cxn>
                <a:cxn ang="0">
                  <a:pos x="10" y="44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2" y="67"/>
                </a:cxn>
                <a:cxn ang="0">
                  <a:pos x="6" y="68"/>
                </a:cxn>
                <a:cxn ang="0">
                  <a:pos x="9" y="67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9" y="50"/>
                </a:cxn>
                <a:cxn ang="0">
                  <a:pos x="30" y="36"/>
                </a:cxn>
                <a:cxn ang="0">
                  <a:pos x="42" y="23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6" y="8"/>
                </a:cxn>
                <a:cxn ang="0">
                  <a:pos x="56" y="6"/>
                </a:cxn>
                <a:cxn ang="0">
                  <a:pos x="55" y="2"/>
                </a:cxn>
                <a:cxn ang="0">
                  <a:pos x="51" y="0"/>
                </a:cxn>
                <a:cxn ang="0">
                  <a:pos x="48" y="0"/>
                </a:cxn>
                <a:cxn ang="0">
                  <a:pos x="47" y="2"/>
                </a:cxn>
                <a:cxn ang="0">
                  <a:pos x="47" y="2"/>
                </a:cxn>
              </a:cxnLst>
              <a:rect l="0" t="0" r="r" b="b"/>
              <a:pathLst>
                <a:path w="56" h="68">
                  <a:moveTo>
                    <a:pt x="47" y="2"/>
                  </a:moveTo>
                  <a:lnTo>
                    <a:pt x="47" y="2"/>
                  </a:lnTo>
                  <a:lnTo>
                    <a:pt x="34" y="15"/>
                  </a:lnTo>
                  <a:lnTo>
                    <a:pt x="21" y="29"/>
                  </a:lnTo>
                  <a:lnTo>
                    <a:pt x="10" y="44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2" y="67"/>
                  </a:lnTo>
                  <a:lnTo>
                    <a:pt x="6" y="68"/>
                  </a:lnTo>
                  <a:lnTo>
                    <a:pt x="9" y="67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9" y="50"/>
                  </a:lnTo>
                  <a:lnTo>
                    <a:pt x="30" y="36"/>
                  </a:lnTo>
                  <a:lnTo>
                    <a:pt x="42" y="23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5" y="2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19" name="Freeform 731"/>
            <p:cNvSpPr/>
            <p:nvPr/>
          </p:nvSpPr>
          <p:spPr bwMode="auto">
            <a:xfrm>
              <a:off x="2605088" y="3395663"/>
              <a:ext cx="23813" cy="26988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50" y="2"/>
                </a:cxn>
                <a:cxn ang="0">
                  <a:pos x="44" y="4"/>
                </a:cxn>
                <a:cxn ang="0">
                  <a:pos x="41" y="8"/>
                </a:cxn>
                <a:cxn ang="0">
                  <a:pos x="38" y="14"/>
                </a:cxn>
                <a:cxn ang="0">
                  <a:pos x="35" y="19"/>
                </a:cxn>
                <a:cxn ang="0">
                  <a:pos x="35" y="19"/>
                </a:cxn>
                <a:cxn ang="0">
                  <a:pos x="33" y="25"/>
                </a:cxn>
                <a:cxn ang="0">
                  <a:pos x="31" y="29"/>
                </a:cxn>
                <a:cxn ang="0">
                  <a:pos x="30" y="32"/>
                </a:cxn>
                <a:cxn ang="0">
                  <a:pos x="30" y="32"/>
                </a:cxn>
                <a:cxn ang="0">
                  <a:pos x="21" y="37"/>
                </a:cxn>
                <a:cxn ang="0">
                  <a:pos x="21" y="37"/>
                </a:cxn>
                <a:cxn ang="0">
                  <a:pos x="13" y="42"/>
                </a:cxn>
                <a:cxn ang="0">
                  <a:pos x="5" y="48"/>
                </a:cxn>
                <a:cxn ang="0">
                  <a:pos x="3" y="51"/>
                </a:cxn>
                <a:cxn ang="0">
                  <a:pos x="1" y="55"/>
                </a:cxn>
                <a:cxn ang="0">
                  <a:pos x="0" y="61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3" y="67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2" y="66"/>
                </a:cxn>
                <a:cxn ang="0">
                  <a:pos x="12" y="65"/>
                </a:cxn>
                <a:cxn ang="0">
                  <a:pos x="12" y="62"/>
                </a:cxn>
                <a:cxn ang="0">
                  <a:pos x="12" y="62"/>
                </a:cxn>
                <a:cxn ang="0">
                  <a:pos x="12" y="59"/>
                </a:cxn>
                <a:cxn ang="0">
                  <a:pos x="13" y="57"/>
                </a:cxn>
                <a:cxn ang="0">
                  <a:pos x="20" y="50"/>
                </a:cxn>
                <a:cxn ang="0">
                  <a:pos x="34" y="42"/>
                </a:cxn>
                <a:cxn ang="0">
                  <a:pos x="34" y="42"/>
                </a:cxn>
                <a:cxn ang="0">
                  <a:pos x="38" y="40"/>
                </a:cxn>
                <a:cxn ang="0">
                  <a:pos x="41" y="36"/>
                </a:cxn>
                <a:cxn ang="0">
                  <a:pos x="44" y="27"/>
                </a:cxn>
                <a:cxn ang="0">
                  <a:pos x="48" y="17"/>
                </a:cxn>
                <a:cxn ang="0">
                  <a:pos x="51" y="14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10"/>
                </a:cxn>
                <a:cxn ang="0">
                  <a:pos x="58" y="7"/>
                </a:cxn>
                <a:cxn ang="0">
                  <a:pos x="56" y="3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50" y="2"/>
                </a:cxn>
                <a:cxn ang="0">
                  <a:pos x="50" y="2"/>
                </a:cxn>
              </a:cxnLst>
              <a:rect l="0" t="0" r="r" b="b"/>
              <a:pathLst>
                <a:path w="58" h="68">
                  <a:moveTo>
                    <a:pt x="50" y="2"/>
                  </a:moveTo>
                  <a:lnTo>
                    <a:pt x="50" y="2"/>
                  </a:lnTo>
                  <a:lnTo>
                    <a:pt x="44" y="4"/>
                  </a:lnTo>
                  <a:lnTo>
                    <a:pt x="41" y="8"/>
                  </a:lnTo>
                  <a:lnTo>
                    <a:pt x="38" y="14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3" y="25"/>
                  </a:lnTo>
                  <a:lnTo>
                    <a:pt x="31" y="29"/>
                  </a:lnTo>
                  <a:lnTo>
                    <a:pt x="30" y="32"/>
                  </a:lnTo>
                  <a:lnTo>
                    <a:pt x="30" y="32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3" y="42"/>
                  </a:lnTo>
                  <a:lnTo>
                    <a:pt x="5" y="48"/>
                  </a:lnTo>
                  <a:lnTo>
                    <a:pt x="3" y="51"/>
                  </a:lnTo>
                  <a:lnTo>
                    <a:pt x="1" y="55"/>
                  </a:lnTo>
                  <a:lnTo>
                    <a:pt x="0" y="61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3" y="67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2" y="66"/>
                  </a:lnTo>
                  <a:lnTo>
                    <a:pt x="12" y="65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59"/>
                  </a:lnTo>
                  <a:lnTo>
                    <a:pt x="13" y="57"/>
                  </a:lnTo>
                  <a:lnTo>
                    <a:pt x="20" y="50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38" y="40"/>
                  </a:lnTo>
                  <a:lnTo>
                    <a:pt x="41" y="36"/>
                  </a:lnTo>
                  <a:lnTo>
                    <a:pt x="44" y="27"/>
                  </a:lnTo>
                  <a:lnTo>
                    <a:pt x="48" y="17"/>
                  </a:lnTo>
                  <a:lnTo>
                    <a:pt x="51" y="14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10"/>
                  </a:lnTo>
                  <a:lnTo>
                    <a:pt x="58" y="7"/>
                  </a:lnTo>
                  <a:lnTo>
                    <a:pt x="56" y="3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50" y="2"/>
                  </a:lnTo>
                  <a:lnTo>
                    <a:pt x="5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20" name="Freeform 732"/>
            <p:cNvSpPr/>
            <p:nvPr/>
          </p:nvSpPr>
          <p:spPr bwMode="auto">
            <a:xfrm>
              <a:off x="2625726" y="3395663"/>
              <a:ext cx="25400" cy="28575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54" y="2"/>
                </a:cxn>
                <a:cxn ang="0">
                  <a:pos x="50" y="4"/>
                </a:cxn>
                <a:cxn ang="0">
                  <a:pos x="46" y="8"/>
                </a:cxn>
                <a:cxn ang="0">
                  <a:pos x="41" y="16"/>
                </a:cxn>
                <a:cxn ang="0">
                  <a:pos x="36" y="24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20" y="40"/>
                </a:cxn>
                <a:cxn ang="0">
                  <a:pos x="12" y="48"/>
                </a:cxn>
                <a:cxn ang="0">
                  <a:pos x="6" y="57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2" y="74"/>
                </a:cxn>
                <a:cxn ang="0">
                  <a:pos x="4" y="74"/>
                </a:cxn>
                <a:cxn ang="0">
                  <a:pos x="8" y="74"/>
                </a:cxn>
                <a:cxn ang="0">
                  <a:pos x="9" y="72"/>
                </a:cxn>
                <a:cxn ang="0">
                  <a:pos x="11" y="71"/>
                </a:cxn>
                <a:cxn ang="0">
                  <a:pos x="11" y="71"/>
                </a:cxn>
                <a:cxn ang="0">
                  <a:pos x="16" y="61"/>
                </a:cxn>
                <a:cxn ang="0">
                  <a:pos x="23" y="53"/>
                </a:cxn>
                <a:cxn ang="0">
                  <a:pos x="40" y="37"/>
                </a:cxn>
                <a:cxn ang="0">
                  <a:pos x="40" y="37"/>
                </a:cxn>
                <a:cxn ang="0">
                  <a:pos x="45" y="31"/>
                </a:cxn>
                <a:cxn ang="0">
                  <a:pos x="49" y="24"/>
                </a:cxn>
                <a:cxn ang="0">
                  <a:pos x="54" y="16"/>
                </a:cxn>
                <a:cxn ang="0">
                  <a:pos x="57" y="14"/>
                </a:cxn>
                <a:cxn ang="0">
                  <a:pos x="60" y="11"/>
                </a:cxn>
                <a:cxn ang="0">
                  <a:pos x="60" y="11"/>
                </a:cxn>
                <a:cxn ang="0">
                  <a:pos x="62" y="10"/>
                </a:cxn>
                <a:cxn ang="0">
                  <a:pos x="63" y="7"/>
                </a:cxn>
                <a:cxn ang="0">
                  <a:pos x="62" y="3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2"/>
                </a:cxn>
                <a:cxn ang="0">
                  <a:pos x="54" y="2"/>
                </a:cxn>
              </a:cxnLst>
              <a:rect l="0" t="0" r="r" b="b"/>
              <a:pathLst>
                <a:path w="63" h="74">
                  <a:moveTo>
                    <a:pt x="54" y="2"/>
                  </a:moveTo>
                  <a:lnTo>
                    <a:pt x="54" y="2"/>
                  </a:lnTo>
                  <a:lnTo>
                    <a:pt x="50" y="4"/>
                  </a:lnTo>
                  <a:lnTo>
                    <a:pt x="46" y="8"/>
                  </a:lnTo>
                  <a:lnTo>
                    <a:pt x="41" y="16"/>
                  </a:lnTo>
                  <a:lnTo>
                    <a:pt x="36" y="24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0" y="40"/>
                  </a:lnTo>
                  <a:lnTo>
                    <a:pt x="12" y="48"/>
                  </a:lnTo>
                  <a:lnTo>
                    <a:pt x="6" y="5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2" y="74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9" y="72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6" y="61"/>
                  </a:lnTo>
                  <a:lnTo>
                    <a:pt x="23" y="53"/>
                  </a:lnTo>
                  <a:lnTo>
                    <a:pt x="40" y="37"/>
                  </a:lnTo>
                  <a:lnTo>
                    <a:pt x="40" y="37"/>
                  </a:lnTo>
                  <a:lnTo>
                    <a:pt x="45" y="31"/>
                  </a:lnTo>
                  <a:lnTo>
                    <a:pt x="49" y="24"/>
                  </a:lnTo>
                  <a:lnTo>
                    <a:pt x="54" y="16"/>
                  </a:lnTo>
                  <a:lnTo>
                    <a:pt x="57" y="14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62" y="10"/>
                  </a:lnTo>
                  <a:lnTo>
                    <a:pt x="63" y="7"/>
                  </a:lnTo>
                  <a:lnTo>
                    <a:pt x="62" y="3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21" name="Freeform 733"/>
            <p:cNvSpPr/>
            <p:nvPr/>
          </p:nvSpPr>
          <p:spPr bwMode="auto">
            <a:xfrm>
              <a:off x="2641601" y="3400425"/>
              <a:ext cx="30163" cy="23813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48" y="15"/>
                </a:cxn>
                <a:cxn ang="0">
                  <a:pos x="34" y="28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5"/>
                </a:cxn>
                <a:cxn ang="0">
                  <a:pos x="0" y="59"/>
                </a:cxn>
                <a:cxn ang="0">
                  <a:pos x="1" y="62"/>
                </a:cxn>
                <a:cxn ang="0">
                  <a:pos x="5" y="63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3" y="62"/>
                </a:cxn>
                <a:cxn ang="0">
                  <a:pos x="14" y="60"/>
                </a:cxn>
                <a:cxn ang="0">
                  <a:pos x="16" y="58"/>
                </a:cxn>
                <a:cxn ang="0">
                  <a:pos x="16" y="55"/>
                </a:cxn>
                <a:cxn ang="0">
                  <a:pos x="16" y="55"/>
                </a:cxn>
                <a:cxn ang="0">
                  <a:pos x="44" y="34"/>
                </a:cxn>
                <a:cxn ang="0">
                  <a:pos x="59" y="22"/>
                </a:cxn>
                <a:cxn ang="0">
                  <a:pos x="72" y="9"/>
                </a:cxn>
                <a:cxn ang="0">
                  <a:pos x="72" y="9"/>
                </a:cxn>
                <a:cxn ang="0">
                  <a:pos x="73" y="8"/>
                </a:cxn>
                <a:cxn ang="0">
                  <a:pos x="73" y="5"/>
                </a:cxn>
                <a:cxn ang="0">
                  <a:pos x="72" y="2"/>
                </a:cxn>
                <a:cxn ang="0">
                  <a:pos x="68" y="0"/>
                </a:cxn>
                <a:cxn ang="0">
                  <a:pos x="65" y="0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3" h="63">
                  <a:moveTo>
                    <a:pt x="64" y="2"/>
                  </a:moveTo>
                  <a:lnTo>
                    <a:pt x="64" y="2"/>
                  </a:lnTo>
                  <a:lnTo>
                    <a:pt x="48" y="15"/>
                  </a:lnTo>
                  <a:lnTo>
                    <a:pt x="34" y="28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1" y="62"/>
                  </a:lnTo>
                  <a:lnTo>
                    <a:pt x="5" y="63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3" y="62"/>
                  </a:lnTo>
                  <a:lnTo>
                    <a:pt x="14" y="60"/>
                  </a:lnTo>
                  <a:lnTo>
                    <a:pt x="16" y="58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44" y="34"/>
                  </a:lnTo>
                  <a:lnTo>
                    <a:pt x="59" y="22"/>
                  </a:lnTo>
                  <a:lnTo>
                    <a:pt x="72" y="9"/>
                  </a:lnTo>
                  <a:lnTo>
                    <a:pt x="72" y="9"/>
                  </a:lnTo>
                  <a:lnTo>
                    <a:pt x="73" y="8"/>
                  </a:lnTo>
                  <a:lnTo>
                    <a:pt x="73" y="5"/>
                  </a:lnTo>
                  <a:lnTo>
                    <a:pt x="72" y="2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22" name="Freeform 734"/>
            <p:cNvSpPr/>
            <p:nvPr/>
          </p:nvSpPr>
          <p:spPr bwMode="auto">
            <a:xfrm>
              <a:off x="2660651" y="3402013"/>
              <a:ext cx="28575" cy="22225"/>
            </a:xfrm>
            <a:custGeom>
              <a:avLst/>
              <a:gdLst/>
              <a:ahLst/>
              <a:cxnLst>
                <a:cxn ang="0">
                  <a:pos x="66" y="2"/>
                </a:cxn>
                <a:cxn ang="0">
                  <a:pos x="66" y="2"/>
                </a:cxn>
                <a:cxn ang="0">
                  <a:pos x="58" y="8"/>
                </a:cxn>
                <a:cxn ang="0">
                  <a:pos x="50" y="15"/>
                </a:cxn>
                <a:cxn ang="0">
                  <a:pos x="34" y="25"/>
                </a:cxn>
                <a:cxn ang="0">
                  <a:pos x="17" y="36"/>
                </a:cxn>
                <a:cxn ang="0">
                  <a:pos x="9" y="41"/>
                </a:cxn>
                <a:cxn ang="0">
                  <a:pos x="3" y="48"/>
                </a:cxn>
                <a:cxn ang="0">
                  <a:pos x="3" y="48"/>
                </a:cxn>
                <a:cxn ang="0">
                  <a:pos x="0" y="50"/>
                </a:cxn>
                <a:cxn ang="0">
                  <a:pos x="0" y="51"/>
                </a:cxn>
                <a:cxn ang="0">
                  <a:pos x="3" y="55"/>
                </a:cxn>
                <a:cxn ang="0">
                  <a:pos x="6" y="58"/>
                </a:cxn>
                <a:cxn ang="0">
                  <a:pos x="8" y="57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7" y="50"/>
                </a:cxn>
                <a:cxn ang="0">
                  <a:pos x="25" y="44"/>
                </a:cxn>
                <a:cxn ang="0">
                  <a:pos x="42" y="33"/>
                </a:cxn>
                <a:cxn ang="0">
                  <a:pos x="58" y="23"/>
                </a:cxn>
                <a:cxn ang="0">
                  <a:pos x="66" y="16"/>
                </a:cxn>
                <a:cxn ang="0">
                  <a:pos x="74" y="11"/>
                </a:cxn>
                <a:cxn ang="0">
                  <a:pos x="74" y="11"/>
                </a:cxn>
                <a:cxn ang="0">
                  <a:pos x="75" y="8"/>
                </a:cxn>
                <a:cxn ang="0">
                  <a:pos x="75" y="6"/>
                </a:cxn>
                <a:cxn ang="0">
                  <a:pos x="74" y="3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6" y="2"/>
                </a:cxn>
                <a:cxn ang="0">
                  <a:pos x="66" y="2"/>
                </a:cxn>
              </a:cxnLst>
              <a:rect l="0" t="0" r="r" b="b"/>
              <a:pathLst>
                <a:path w="75" h="58">
                  <a:moveTo>
                    <a:pt x="66" y="2"/>
                  </a:moveTo>
                  <a:lnTo>
                    <a:pt x="66" y="2"/>
                  </a:lnTo>
                  <a:lnTo>
                    <a:pt x="58" y="8"/>
                  </a:lnTo>
                  <a:lnTo>
                    <a:pt x="50" y="15"/>
                  </a:lnTo>
                  <a:lnTo>
                    <a:pt x="34" y="25"/>
                  </a:lnTo>
                  <a:lnTo>
                    <a:pt x="17" y="36"/>
                  </a:lnTo>
                  <a:lnTo>
                    <a:pt x="9" y="41"/>
                  </a:lnTo>
                  <a:lnTo>
                    <a:pt x="3" y="48"/>
                  </a:lnTo>
                  <a:lnTo>
                    <a:pt x="3" y="48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3" y="55"/>
                  </a:lnTo>
                  <a:lnTo>
                    <a:pt x="6" y="58"/>
                  </a:lnTo>
                  <a:lnTo>
                    <a:pt x="8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7" y="50"/>
                  </a:lnTo>
                  <a:lnTo>
                    <a:pt x="25" y="44"/>
                  </a:lnTo>
                  <a:lnTo>
                    <a:pt x="42" y="33"/>
                  </a:lnTo>
                  <a:lnTo>
                    <a:pt x="58" y="23"/>
                  </a:lnTo>
                  <a:lnTo>
                    <a:pt x="66" y="16"/>
                  </a:lnTo>
                  <a:lnTo>
                    <a:pt x="74" y="11"/>
                  </a:lnTo>
                  <a:lnTo>
                    <a:pt x="74" y="11"/>
                  </a:lnTo>
                  <a:lnTo>
                    <a:pt x="75" y="8"/>
                  </a:lnTo>
                  <a:lnTo>
                    <a:pt x="75" y="6"/>
                  </a:lnTo>
                  <a:lnTo>
                    <a:pt x="74" y="3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6" y="2"/>
                  </a:lnTo>
                  <a:lnTo>
                    <a:pt x="6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23" name="Freeform 735"/>
            <p:cNvSpPr/>
            <p:nvPr/>
          </p:nvSpPr>
          <p:spPr bwMode="auto">
            <a:xfrm>
              <a:off x="2682876" y="3405188"/>
              <a:ext cx="20638" cy="22225"/>
            </a:xfrm>
            <a:custGeom>
              <a:avLst/>
              <a:gdLst/>
              <a:ahLst/>
              <a:cxnLst>
                <a:cxn ang="0">
                  <a:pos x="40" y="4"/>
                </a:cxn>
                <a:cxn ang="0">
                  <a:pos x="40" y="4"/>
                </a:cxn>
                <a:cxn ang="0">
                  <a:pos x="36" y="10"/>
                </a:cxn>
                <a:cxn ang="0">
                  <a:pos x="33" y="17"/>
                </a:cxn>
                <a:cxn ang="0">
                  <a:pos x="26" y="22"/>
                </a:cxn>
                <a:cxn ang="0">
                  <a:pos x="21" y="26"/>
                </a:cxn>
                <a:cxn ang="0">
                  <a:pos x="9" y="37"/>
                </a:cxn>
                <a:cxn ang="0">
                  <a:pos x="4" y="42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4" y="56"/>
                </a:cxn>
                <a:cxn ang="0">
                  <a:pos x="8" y="55"/>
                </a:cxn>
                <a:cxn ang="0">
                  <a:pos x="9" y="54"/>
                </a:cxn>
                <a:cxn ang="0">
                  <a:pos x="10" y="52"/>
                </a:cxn>
                <a:cxn ang="0">
                  <a:pos x="10" y="52"/>
                </a:cxn>
                <a:cxn ang="0">
                  <a:pos x="14" y="46"/>
                </a:cxn>
                <a:cxn ang="0">
                  <a:pos x="19" y="41"/>
                </a:cxn>
                <a:cxn ang="0">
                  <a:pos x="33" y="33"/>
                </a:cxn>
                <a:cxn ang="0">
                  <a:pos x="33" y="33"/>
                </a:cxn>
                <a:cxn ang="0">
                  <a:pos x="38" y="26"/>
                </a:cxn>
                <a:cxn ang="0">
                  <a:pos x="43" y="21"/>
                </a:cxn>
                <a:cxn ang="0">
                  <a:pos x="48" y="14"/>
                </a:cxn>
                <a:cxn ang="0">
                  <a:pos x="51" y="7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1" y="3"/>
                </a:cxn>
                <a:cxn ang="0">
                  <a:pos x="47" y="0"/>
                </a:cxn>
                <a:cxn ang="0">
                  <a:pos x="43" y="0"/>
                </a:cxn>
                <a:cxn ang="0">
                  <a:pos x="40" y="1"/>
                </a:cxn>
                <a:cxn ang="0">
                  <a:pos x="40" y="4"/>
                </a:cxn>
                <a:cxn ang="0">
                  <a:pos x="40" y="4"/>
                </a:cxn>
              </a:cxnLst>
              <a:rect l="0" t="0" r="r" b="b"/>
              <a:pathLst>
                <a:path w="51" h="56">
                  <a:moveTo>
                    <a:pt x="40" y="4"/>
                  </a:moveTo>
                  <a:lnTo>
                    <a:pt x="40" y="4"/>
                  </a:lnTo>
                  <a:lnTo>
                    <a:pt x="36" y="10"/>
                  </a:lnTo>
                  <a:lnTo>
                    <a:pt x="33" y="17"/>
                  </a:lnTo>
                  <a:lnTo>
                    <a:pt x="26" y="22"/>
                  </a:lnTo>
                  <a:lnTo>
                    <a:pt x="21" y="26"/>
                  </a:lnTo>
                  <a:lnTo>
                    <a:pt x="9" y="37"/>
                  </a:lnTo>
                  <a:lnTo>
                    <a:pt x="4" y="42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4" y="56"/>
                  </a:lnTo>
                  <a:lnTo>
                    <a:pt x="8" y="55"/>
                  </a:lnTo>
                  <a:lnTo>
                    <a:pt x="9" y="54"/>
                  </a:lnTo>
                  <a:lnTo>
                    <a:pt x="10" y="52"/>
                  </a:lnTo>
                  <a:lnTo>
                    <a:pt x="10" y="52"/>
                  </a:lnTo>
                  <a:lnTo>
                    <a:pt x="14" y="46"/>
                  </a:lnTo>
                  <a:lnTo>
                    <a:pt x="19" y="41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38" y="26"/>
                  </a:lnTo>
                  <a:lnTo>
                    <a:pt x="43" y="21"/>
                  </a:lnTo>
                  <a:lnTo>
                    <a:pt x="48" y="14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51" y="4"/>
                  </a:lnTo>
                  <a:lnTo>
                    <a:pt x="51" y="3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40" y="1"/>
                  </a:lnTo>
                  <a:lnTo>
                    <a:pt x="40" y="4"/>
                  </a:lnTo>
                  <a:lnTo>
                    <a:pt x="4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24" name="Freeform 736"/>
            <p:cNvSpPr/>
            <p:nvPr/>
          </p:nvSpPr>
          <p:spPr bwMode="auto">
            <a:xfrm>
              <a:off x="2700338" y="3406775"/>
              <a:ext cx="25400" cy="25400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3" y="0"/>
                </a:cxn>
                <a:cxn ang="0">
                  <a:pos x="45" y="5"/>
                </a:cxn>
                <a:cxn ang="0">
                  <a:pos x="39" y="12"/>
                </a:cxn>
                <a:cxn ang="0">
                  <a:pos x="28" y="26"/>
                </a:cxn>
                <a:cxn ang="0">
                  <a:pos x="17" y="41"/>
                </a:cxn>
                <a:cxn ang="0">
                  <a:pos x="10" y="47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1" y="54"/>
                </a:cxn>
                <a:cxn ang="0">
                  <a:pos x="0" y="55"/>
                </a:cxn>
                <a:cxn ang="0">
                  <a:pos x="0" y="59"/>
                </a:cxn>
                <a:cxn ang="0">
                  <a:pos x="4" y="63"/>
                </a:cxn>
                <a:cxn ang="0">
                  <a:pos x="6" y="63"/>
                </a:cxn>
                <a:cxn ang="0">
                  <a:pos x="7" y="62"/>
                </a:cxn>
                <a:cxn ang="0">
                  <a:pos x="7" y="62"/>
                </a:cxn>
                <a:cxn ang="0">
                  <a:pos x="15" y="56"/>
                </a:cxn>
                <a:cxn ang="0">
                  <a:pos x="22" y="50"/>
                </a:cxn>
                <a:cxn ang="0">
                  <a:pos x="34" y="37"/>
                </a:cxn>
                <a:cxn ang="0">
                  <a:pos x="45" y="22"/>
                </a:cxn>
                <a:cxn ang="0">
                  <a:pos x="52" y="16"/>
                </a:cxn>
                <a:cxn ang="0">
                  <a:pos x="60" y="11"/>
                </a:cxn>
                <a:cxn ang="0">
                  <a:pos x="60" y="11"/>
                </a:cxn>
                <a:cxn ang="0">
                  <a:pos x="61" y="9"/>
                </a:cxn>
                <a:cxn ang="0">
                  <a:pos x="62" y="7"/>
                </a:cxn>
                <a:cxn ang="0">
                  <a:pos x="61" y="3"/>
                </a:cxn>
                <a:cxn ang="0">
                  <a:pos x="59" y="0"/>
                </a:cxn>
                <a:cxn ang="0">
                  <a:pos x="56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62" h="63">
                  <a:moveTo>
                    <a:pt x="53" y="0"/>
                  </a:moveTo>
                  <a:lnTo>
                    <a:pt x="53" y="0"/>
                  </a:lnTo>
                  <a:lnTo>
                    <a:pt x="45" y="5"/>
                  </a:lnTo>
                  <a:lnTo>
                    <a:pt x="39" y="12"/>
                  </a:lnTo>
                  <a:lnTo>
                    <a:pt x="28" y="26"/>
                  </a:lnTo>
                  <a:lnTo>
                    <a:pt x="17" y="41"/>
                  </a:lnTo>
                  <a:lnTo>
                    <a:pt x="10" y="47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1" y="54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4" y="63"/>
                  </a:lnTo>
                  <a:lnTo>
                    <a:pt x="6" y="63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5" y="56"/>
                  </a:lnTo>
                  <a:lnTo>
                    <a:pt x="22" y="50"/>
                  </a:lnTo>
                  <a:lnTo>
                    <a:pt x="34" y="37"/>
                  </a:lnTo>
                  <a:lnTo>
                    <a:pt x="45" y="22"/>
                  </a:lnTo>
                  <a:lnTo>
                    <a:pt x="52" y="16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61" y="9"/>
                  </a:lnTo>
                  <a:lnTo>
                    <a:pt x="62" y="7"/>
                  </a:lnTo>
                  <a:lnTo>
                    <a:pt x="61" y="3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25" name="Freeform 737"/>
            <p:cNvSpPr/>
            <p:nvPr/>
          </p:nvSpPr>
          <p:spPr bwMode="auto">
            <a:xfrm>
              <a:off x="2089151" y="3714750"/>
              <a:ext cx="15875" cy="26988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4" y="18"/>
                </a:cxn>
                <a:cxn ang="0">
                  <a:pos x="17" y="33"/>
                </a:cxn>
                <a:cxn ang="0">
                  <a:pos x="10" y="46"/>
                </a:cxn>
                <a:cxn ang="0">
                  <a:pos x="2" y="59"/>
                </a:cxn>
                <a:cxn ang="0">
                  <a:pos x="2" y="59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3" y="67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20" y="51"/>
                </a:cxn>
                <a:cxn ang="0">
                  <a:pos x="28" y="37"/>
                </a:cxn>
                <a:cxn ang="0">
                  <a:pos x="34" y="22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1" y="4"/>
                </a:cxn>
                <a:cxn ang="0">
                  <a:pos x="40" y="3"/>
                </a:cxn>
                <a:cxn ang="0">
                  <a:pos x="37" y="0"/>
                </a:cxn>
                <a:cxn ang="0">
                  <a:pos x="33" y="0"/>
                </a:cxn>
                <a:cxn ang="0">
                  <a:pos x="31" y="1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41" h="68">
                  <a:moveTo>
                    <a:pt x="29" y="4"/>
                  </a:moveTo>
                  <a:lnTo>
                    <a:pt x="29" y="4"/>
                  </a:lnTo>
                  <a:lnTo>
                    <a:pt x="24" y="18"/>
                  </a:lnTo>
                  <a:lnTo>
                    <a:pt x="17" y="33"/>
                  </a:lnTo>
                  <a:lnTo>
                    <a:pt x="10" y="46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3" y="67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20" y="51"/>
                  </a:lnTo>
                  <a:lnTo>
                    <a:pt x="28" y="37"/>
                  </a:lnTo>
                  <a:lnTo>
                    <a:pt x="34" y="22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4"/>
                  </a:lnTo>
                  <a:lnTo>
                    <a:pt x="40" y="3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1" y="1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26" name="Freeform 738"/>
            <p:cNvSpPr/>
            <p:nvPr/>
          </p:nvSpPr>
          <p:spPr bwMode="auto">
            <a:xfrm>
              <a:off x="2122488" y="3719513"/>
              <a:ext cx="23813" cy="36513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40" y="14"/>
                </a:cxn>
                <a:cxn ang="0">
                  <a:pos x="32" y="25"/>
                </a:cxn>
                <a:cxn ang="0">
                  <a:pos x="25" y="34"/>
                </a:cxn>
                <a:cxn ang="0">
                  <a:pos x="15" y="43"/>
                </a:cxn>
                <a:cxn ang="0">
                  <a:pos x="15" y="43"/>
                </a:cxn>
                <a:cxn ang="0">
                  <a:pos x="9" y="52"/>
                </a:cxn>
                <a:cxn ang="0">
                  <a:pos x="4" y="63"/>
                </a:cxn>
                <a:cxn ang="0">
                  <a:pos x="1" y="73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6"/>
                </a:cxn>
                <a:cxn ang="0">
                  <a:pos x="1" y="89"/>
                </a:cxn>
                <a:cxn ang="0">
                  <a:pos x="2" y="90"/>
                </a:cxn>
                <a:cxn ang="0">
                  <a:pos x="5" y="90"/>
                </a:cxn>
                <a:cxn ang="0">
                  <a:pos x="9" y="89"/>
                </a:cxn>
                <a:cxn ang="0">
                  <a:pos x="10" y="86"/>
                </a:cxn>
                <a:cxn ang="0">
                  <a:pos x="12" y="85"/>
                </a:cxn>
                <a:cxn ang="0">
                  <a:pos x="12" y="85"/>
                </a:cxn>
                <a:cxn ang="0">
                  <a:pos x="13" y="73"/>
                </a:cxn>
                <a:cxn ang="0">
                  <a:pos x="18" y="63"/>
                </a:cxn>
                <a:cxn ang="0">
                  <a:pos x="23" y="53"/>
                </a:cxn>
                <a:cxn ang="0">
                  <a:pos x="30" y="44"/>
                </a:cxn>
                <a:cxn ang="0">
                  <a:pos x="46" y="26"/>
                </a:cxn>
                <a:cxn ang="0">
                  <a:pos x="51" y="17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7" y="4"/>
                </a:cxn>
                <a:cxn ang="0">
                  <a:pos x="56" y="1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7" h="90">
                  <a:moveTo>
                    <a:pt x="46" y="2"/>
                  </a:moveTo>
                  <a:lnTo>
                    <a:pt x="46" y="2"/>
                  </a:lnTo>
                  <a:lnTo>
                    <a:pt x="40" y="14"/>
                  </a:lnTo>
                  <a:lnTo>
                    <a:pt x="32" y="25"/>
                  </a:lnTo>
                  <a:lnTo>
                    <a:pt x="25" y="3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9" y="52"/>
                  </a:lnTo>
                  <a:lnTo>
                    <a:pt x="4" y="63"/>
                  </a:lnTo>
                  <a:lnTo>
                    <a:pt x="1" y="73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1" y="89"/>
                  </a:lnTo>
                  <a:lnTo>
                    <a:pt x="2" y="90"/>
                  </a:lnTo>
                  <a:lnTo>
                    <a:pt x="5" y="90"/>
                  </a:lnTo>
                  <a:lnTo>
                    <a:pt x="9" y="89"/>
                  </a:lnTo>
                  <a:lnTo>
                    <a:pt x="10" y="86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3" y="73"/>
                  </a:lnTo>
                  <a:lnTo>
                    <a:pt x="18" y="63"/>
                  </a:lnTo>
                  <a:lnTo>
                    <a:pt x="23" y="53"/>
                  </a:lnTo>
                  <a:lnTo>
                    <a:pt x="30" y="44"/>
                  </a:lnTo>
                  <a:lnTo>
                    <a:pt x="46" y="26"/>
                  </a:lnTo>
                  <a:lnTo>
                    <a:pt x="51" y="17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7" y="4"/>
                  </a:lnTo>
                  <a:lnTo>
                    <a:pt x="56" y="1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27" name="Freeform 739"/>
            <p:cNvSpPr/>
            <p:nvPr/>
          </p:nvSpPr>
          <p:spPr bwMode="auto">
            <a:xfrm>
              <a:off x="2163763" y="3733800"/>
              <a:ext cx="17463" cy="34925"/>
            </a:xfrm>
            <a:custGeom>
              <a:avLst/>
              <a:gdLst/>
              <a:ahLst/>
              <a:cxnLst>
                <a:cxn ang="0">
                  <a:pos x="35" y="5"/>
                </a:cxn>
                <a:cxn ang="0">
                  <a:pos x="35" y="5"/>
                </a:cxn>
                <a:cxn ang="0">
                  <a:pos x="32" y="9"/>
                </a:cxn>
                <a:cxn ang="0">
                  <a:pos x="29" y="13"/>
                </a:cxn>
                <a:cxn ang="0">
                  <a:pos x="22" y="19"/>
                </a:cxn>
                <a:cxn ang="0">
                  <a:pos x="22" y="19"/>
                </a:cxn>
                <a:cxn ang="0">
                  <a:pos x="17" y="26"/>
                </a:cxn>
                <a:cxn ang="0">
                  <a:pos x="13" y="34"/>
                </a:cxn>
                <a:cxn ang="0">
                  <a:pos x="13" y="34"/>
                </a:cxn>
                <a:cxn ang="0">
                  <a:pos x="5" y="59"/>
                </a:cxn>
                <a:cxn ang="0">
                  <a:pos x="2" y="72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1" y="87"/>
                </a:cxn>
                <a:cxn ang="0">
                  <a:pos x="1" y="89"/>
                </a:cxn>
                <a:cxn ang="0">
                  <a:pos x="4" y="90"/>
                </a:cxn>
                <a:cxn ang="0">
                  <a:pos x="5" y="90"/>
                </a:cxn>
                <a:cxn ang="0">
                  <a:pos x="9" y="89"/>
                </a:cxn>
                <a:cxn ang="0">
                  <a:pos x="12" y="87"/>
                </a:cxn>
                <a:cxn ang="0">
                  <a:pos x="12" y="85"/>
                </a:cxn>
                <a:cxn ang="0">
                  <a:pos x="12" y="85"/>
                </a:cxn>
                <a:cxn ang="0">
                  <a:pos x="13" y="72"/>
                </a:cxn>
                <a:cxn ang="0">
                  <a:pos x="17" y="59"/>
                </a:cxn>
                <a:cxn ang="0">
                  <a:pos x="21" y="46"/>
                </a:cxn>
                <a:cxn ang="0">
                  <a:pos x="26" y="34"/>
                </a:cxn>
                <a:cxn ang="0">
                  <a:pos x="26" y="34"/>
                </a:cxn>
                <a:cxn ang="0">
                  <a:pos x="29" y="30"/>
                </a:cxn>
                <a:cxn ang="0">
                  <a:pos x="31" y="26"/>
                </a:cxn>
                <a:cxn ang="0">
                  <a:pos x="38" y="19"/>
                </a:cxn>
                <a:cxn ang="0">
                  <a:pos x="43" y="13"/>
                </a:cxn>
                <a:cxn ang="0">
                  <a:pos x="44" y="9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6" y="2"/>
                </a:cxn>
                <a:cxn ang="0">
                  <a:pos x="44" y="1"/>
                </a:cxn>
                <a:cxn ang="0">
                  <a:pos x="43" y="0"/>
                </a:cxn>
                <a:cxn ang="0">
                  <a:pos x="40" y="0"/>
                </a:cxn>
                <a:cxn ang="0">
                  <a:pos x="36" y="1"/>
                </a:cxn>
                <a:cxn ang="0">
                  <a:pos x="35" y="2"/>
                </a:cxn>
                <a:cxn ang="0">
                  <a:pos x="35" y="5"/>
                </a:cxn>
                <a:cxn ang="0">
                  <a:pos x="35" y="5"/>
                </a:cxn>
              </a:cxnLst>
              <a:rect l="0" t="0" r="r" b="b"/>
              <a:pathLst>
                <a:path w="46" h="90">
                  <a:moveTo>
                    <a:pt x="35" y="5"/>
                  </a:moveTo>
                  <a:lnTo>
                    <a:pt x="35" y="5"/>
                  </a:lnTo>
                  <a:lnTo>
                    <a:pt x="32" y="9"/>
                  </a:lnTo>
                  <a:lnTo>
                    <a:pt x="29" y="13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17" y="26"/>
                  </a:lnTo>
                  <a:lnTo>
                    <a:pt x="13" y="34"/>
                  </a:lnTo>
                  <a:lnTo>
                    <a:pt x="13" y="34"/>
                  </a:lnTo>
                  <a:lnTo>
                    <a:pt x="5" y="59"/>
                  </a:lnTo>
                  <a:lnTo>
                    <a:pt x="2" y="72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1" y="87"/>
                  </a:lnTo>
                  <a:lnTo>
                    <a:pt x="1" y="89"/>
                  </a:lnTo>
                  <a:lnTo>
                    <a:pt x="4" y="90"/>
                  </a:lnTo>
                  <a:lnTo>
                    <a:pt x="5" y="90"/>
                  </a:lnTo>
                  <a:lnTo>
                    <a:pt x="9" y="89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3" y="72"/>
                  </a:lnTo>
                  <a:lnTo>
                    <a:pt x="17" y="59"/>
                  </a:lnTo>
                  <a:lnTo>
                    <a:pt x="21" y="46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29" y="30"/>
                  </a:lnTo>
                  <a:lnTo>
                    <a:pt x="31" y="26"/>
                  </a:lnTo>
                  <a:lnTo>
                    <a:pt x="38" y="19"/>
                  </a:lnTo>
                  <a:lnTo>
                    <a:pt x="43" y="13"/>
                  </a:lnTo>
                  <a:lnTo>
                    <a:pt x="44" y="9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2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5" y="5"/>
                  </a:lnTo>
                  <a:lnTo>
                    <a:pt x="3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28" name="Freeform 740"/>
            <p:cNvSpPr/>
            <p:nvPr/>
          </p:nvSpPr>
          <p:spPr bwMode="auto">
            <a:xfrm>
              <a:off x="2205038" y="3741738"/>
              <a:ext cx="22225" cy="31750"/>
            </a:xfrm>
            <a:custGeom>
              <a:avLst/>
              <a:gdLst/>
              <a:ahLst/>
              <a:cxnLst>
                <a:cxn ang="0">
                  <a:pos x="46" y="3"/>
                </a:cxn>
                <a:cxn ang="0">
                  <a:pos x="46" y="3"/>
                </a:cxn>
                <a:cxn ang="0">
                  <a:pos x="41" y="9"/>
                </a:cxn>
                <a:cxn ang="0">
                  <a:pos x="34" y="14"/>
                </a:cxn>
                <a:cxn ang="0">
                  <a:pos x="28" y="20"/>
                </a:cxn>
                <a:cxn ang="0">
                  <a:pos x="25" y="24"/>
                </a:cxn>
                <a:cxn ang="0">
                  <a:pos x="24" y="26"/>
                </a:cxn>
                <a:cxn ang="0">
                  <a:pos x="24" y="26"/>
                </a:cxn>
                <a:cxn ang="0">
                  <a:pos x="20" y="38"/>
                </a:cxn>
                <a:cxn ang="0">
                  <a:pos x="15" y="50"/>
                </a:cxn>
                <a:cxn ang="0">
                  <a:pos x="9" y="60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16" y="69"/>
                </a:cxn>
                <a:cxn ang="0">
                  <a:pos x="21" y="61"/>
                </a:cxn>
                <a:cxn ang="0">
                  <a:pos x="26" y="52"/>
                </a:cxn>
                <a:cxn ang="0">
                  <a:pos x="30" y="43"/>
                </a:cxn>
                <a:cxn ang="0">
                  <a:pos x="30" y="43"/>
                </a:cxn>
                <a:cxn ang="0">
                  <a:pos x="33" y="37"/>
                </a:cxn>
                <a:cxn ang="0">
                  <a:pos x="35" y="31"/>
                </a:cxn>
                <a:cxn ang="0">
                  <a:pos x="39" y="26"/>
                </a:cxn>
                <a:cxn ang="0">
                  <a:pos x="45" y="22"/>
                </a:cxn>
                <a:cxn ang="0">
                  <a:pos x="45" y="22"/>
                </a:cxn>
                <a:cxn ang="0">
                  <a:pos x="51" y="1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7"/>
                </a:cxn>
                <a:cxn ang="0">
                  <a:pos x="56" y="4"/>
                </a:cxn>
                <a:cxn ang="0">
                  <a:pos x="54" y="0"/>
                </a:cxn>
                <a:cxn ang="0">
                  <a:pos x="50" y="0"/>
                </a:cxn>
                <a:cxn ang="0">
                  <a:pos x="49" y="1"/>
                </a:cxn>
                <a:cxn ang="0">
                  <a:pos x="46" y="3"/>
                </a:cxn>
                <a:cxn ang="0">
                  <a:pos x="46" y="3"/>
                </a:cxn>
              </a:cxnLst>
              <a:rect l="0" t="0" r="r" b="b"/>
              <a:pathLst>
                <a:path w="58" h="80">
                  <a:moveTo>
                    <a:pt x="46" y="3"/>
                  </a:moveTo>
                  <a:lnTo>
                    <a:pt x="46" y="3"/>
                  </a:lnTo>
                  <a:lnTo>
                    <a:pt x="41" y="9"/>
                  </a:lnTo>
                  <a:lnTo>
                    <a:pt x="34" y="14"/>
                  </a:lnTo>
                  <a:lnTo>
                    <a:pt x="28" y="20"/>
                  </a:lnTo>
                  <a:lnTo>
                    <a:pt x="25" y="24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0" y="38"/>
                  </a:lnTo>
                  <a:lnTo>
                    <a:pt x="15" y="50"/>
                  </a:lnTo>
                  <a:lnTo>
                    <a:pt x="9" y="60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16" y="69"/>
                  </a:lnTo>
                  <a:lnTo>
                    <a:pt x="21" y="61"/>
                  </a:lnTo>
                  <a:lnTo>
                    <a:pt x="26" y="52"/>
                  </a:lnTo>
                  <a:lnTo>
                    <a:pt x="30" y="43"/>
                  </a:lnTo>
                  <a:lnTo>
                    <a:pt x="30" y="43"/>
                  </a:lnTo>
                  <a:lnTo>
                    <a:pt x="33" y="37"/>
                  </a:lnTo>
                  <a:lnTo>
                    <a:pt x="35" y="31"/>
                  </a:lnTo>
                  <a:lnTo>
                    <a:pt x="39" y="26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51" y="1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7"/>
                  </a:lnTo>
                  <a:lnTo>
                    <a:pt x="56" y="4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9" y="1"/>
                  </a:lnTo>
                  <a:lnTo>
                    <a:pt x="46" y="3"/>
                  </a:lnTo>
                  <a:lnTo>
                    <a:pt x="4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29" name="Freeform 741"/>
            <p:cNvSpPr/>
            <p:nvPr/>
          </p:nvSpPr>
          <p:spPr bwMode="auto">
            <a:xfrm>
              <a:off x="2247901" y="3740150"/>
              <a:ext cx="17463" cy="31750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8" y="10"/>
                </a:cxn>
                <a:cxn ang="0">
                  <a:pos x="23" y="19"/>
                </a:cxn>
                <a:cxn ang="0">
                  <a:pos x="13" y="36"/>
                </a:cxn>
                <a:cxn ang="0">
                  <a:pos x="5" y="54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4" y="80"/>
                </a:cxn>
                <a:cxn ang="0">
                  <a:pos x="8" y="80"/>
                </a:cxn>
                <a:cxn ang="0">
                  <a:pos x="10" y="79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7" y="59"/>
                </a:cxn>
                <a:cxn ang="0">
                  <a:pos x="23" y="41"/>
                </a:cxn>
                <a:cxn ang="0">
                  <a:pos x="32" y="25"/>
                </a:cxn>
                <a:cxn ang="0">
                  <a:pos x="38" y="17"/>
                </a:cxn>
                <a:cxn ang="0">
                  <a:pos x="44" y="11"/>
                </a:cxn>
                <a:cxn ang="0">
                  <a:pos x="44" y="11"/>
                </a:cxn>
                <a:cxn ang="0">
                  <a:pos x="45" y="8"/>
                </a:cxn>
                <a:cxn ang="0">
                  <a:pos x="45" y="7"/>
                </a:cxn>
                <a:cxn ang="0">
                  <a:pos x="43" y="3"/>
                </a:cxn>
                <a:cxn ang="0">
                  <a:pos x="39" y="0"/>
                </a:cxn>
                <a:cxn ang="0">
                  <a:pos x="38" y="2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5" h="80">
                  <a:moveTo>
                    <a:pt x="35" y="3"/>
                  </a:moveTo>
                  <a:lnTo>
                    <a:pt x="35" y="3"/>
                  </a:lnTo>
                  <a:lnTo>
                    <a:pt x="28" y="10"/>
                  </a:lnTo>
                  <a:lnTo>
                    <a:pt x="23" y="19"/>
                  </a:lnTo>
                  <a:lnTo>
                    <a:pt x="13" y="36"/>
                  </a:lnTo>
                  <a:lnTo>
                    <a:pt x="5" y="5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4" y="80"/>
                  </a:lnTo>
                  <a:lnTo>
                    <a:pt x="8" y="80"/>
                  </a:lnTo>
                  <a:lnTo>
                    <a:pt x="10" y="79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7" y="59"/>
                  </a:lnTo>
                  <a:lnTo>
                    <a:pt x="23" y="41"/>
                  </a:lnTo>
                  <a:lnTo>
                    <a:pt x="32" y="25"/>
                  </a:lnTo>
                  <a:lnTo>
                    <a:pt x="38" y="17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5" y="8"/>
                  </a:lnTo>
                  <a:lnTo>
                    <a:pt x="45" y="7"/>
                  </a:lnTo>
                  <a:lnTo>
                    <a:pt x="43" y="3"/>
                  </a:lnTo>
                  <a:lnTo>
                    <a:pt x="39" y="0"/>
                  </a:lnTo>
                  <a:lnTo>
                    <a:pt x="38" y="2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30" name="Freeform 742"/>
            <p:cNvSpPr/>
            <p:nvPr/>
          </p:nvSpPr>
          <p:spPr bwMode="auto">
            <a:xfrm>
              <a:off x="2289176" y="3736975"/>
              <a:ext cx="15875" cy="31750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7" y="4"/>
                </a:cxn>
                <a:cxn ang="0">
                  <a:pos x="22" y="22"/>
                </a:cxn>
                <a:cxn ang="0">
                  <a:pos x="16" y="38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3" y="80"/>
                </a:cxn>
                <a:cxn ang="0">
                  <a:pos x="7" y="80"/>
                </a:cxn>
                <a:cxn ang="0">
                  <a:pos x="8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26" y="43"/>
                </a:cxn>
                <a:cxn ang="0">
                  <a:pos x="33" y="25"/>
                </a:cxn>
                <a:cxn ang="0">
                  <a:pos x="39" y="8"/>
                </a:cxn>
                <a:cxn ang="0">
                  <a:pos x="39" y="8"/>
                </a:cxn>
                <a:cxn ang="0">
                  <a:pos x="39" y="5"/>
                </a:cxn>
                <a:cxn ang="0">
                  <a:pos x="38" y="3"/>
                </a:cxn>
                <a:cxn ang="0">
                  <a:pos x="35" y="0"/>
                </a:cxn>
                <a:cxn ang="0">
                  <a:pos x="31" y="2"/>
                </a:cxn>
                <a:cxn ang="0">
                  <a:pos x="29" y="3"/>
                </a:cxn>
                <a:cxn ang="0">
                  <a:pos x="27" y="4"/>
                </a:cxn>
                <a:cxn ang="0">
                  <a:pos x="27" y="4"/>
                </a:cxn>
              </a:cxnLst>
              <a:rect l="0" t="0" r="r" b="b"/>
              <a:pathLst>
                <a:path w="39" h="80">
                  <a:moveTo>
                    <a:pt x="27" y="4"/>
                  </a:moveTo>
                  <a:lnTo>
                    <a:pt x="27" y="4"/>
                  </a:lnTo>
                  <a:lnTo>
                    <a:pt x="22" y="22"/>
                  </a:lnTo>
                  <a:lnTo>
                    <a:pt x="16" y="3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80"/>
                  </a:lnTo>
                  <a:lnTo>
                    <a:pt x="7" y="80"/>
                  </a:lnTo>
                  <a:lnTo>
                    <a:pt x="8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26" y="43"/>
                  </a:lnTo>
                  <a:lnTo>
                    <a:pt x="33" y="25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5"/>
                  </a:lnTo>
                  <a:lnTo>
                    <a:pt x="38" y="3"/>
                  </a:lnTo>
                  <a:lnTo>
                    <a:pt x="35" y="0"/>
                  </a:lnTo>
                  <a:lnTo>
                    <a:pt x="31" y="2"/>
                  </a:lnTo>
                  <a:lnTo>
                    <a:pt x="29" y="3"/>
                  </a:lnTo>
                  <a:lnTo>
                    <a:pt x="27" y="4"/>
                  </a:lnTo>
                  <a:lnTo>
                    <a:pt x="2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31" name="Freeform 743"/>
            <p:cNvSpPr/>
            <p:nvPr/>
          </p:nvSpPr>
          <p:spPr bwMode="auto">
            <a:xfrm>
              <a:off x="2327276" y="3744913"/>
              <a:ext cx="20638" cy="31750"/>
            </a:xfrm>
            <a:custGeom>
              <a:avLst/>
              <a:gdLst/>
              <a:ahLst/>
              <a:cxnLst>
                <a:cxn ang="0">
                  <a:pos x="42" y="2"/>
                </a:cxn>
                <a:cxn ang="0">
                  <a:pos x="42" y="2"/>
                </a:cxn>
                <a:cxn ang="0">
                  <a:pos x="36" y="7"/>
                </a:cxn>
                <a:cxn ang="0">
                  <a:pos x="33" y="12"/>
                </a:cxn>
                <a:cxn ang="0">
                  <a:pos x="26" y="26"/>
                </a:cxn>
                <a:cxn ang="0">
                  <a:pos x="26" y="26"/>
                </a:cxn>
                <a:cxn ang="0">
                  <a:pos x="23" y="30"/>
                </a:cxn>
                <a:cxn ang="0">
                  <a:pos x="21" y="34"/>
                </a:cxn>
                <a:cxn ang="0">
                  <a:pos x="18" y="38"/>
                </a:cxn>
                <a:cxn ang="0">
                  <a:pos x="14" y="42"/>
                </a:cxn>
                <a:cxn ang="0">
                  <a:pos x="14" y="4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2" y="80"/>
                </a:cxn>
                <a:cxn ang="0">
                  <a:pos x="6" y="80"/>
                </a:cxn>
                <a:cxn ang="0">
                  <a:pos x="9" y="80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19" y="58"/>
                </a:cxn>
                <a:cxn ang="0">
                  <a:pos x="25" y="49"/>
                </a:cxn>
                <a:cxn ang="0">
                  <a:pos x="31" y="39"/>
                </a:cxn>
                <a:cxn ang="0">
                  <a:pos x="31" y="39"/>
                </a:cxn>
                <a:cxn ang="0">
                  <a:pos x="35" y="33"/>
                </a:cxn>
                <a:cxn ang="0">
                  <a:pos x="39" y="25"/>
                </a:cxn>
                <a:cxn ang="0">
                  <a:pos x="43" y="17"/>
                </a:cxn>
                <a:cxn ang="0">
                  <a:pos x="44" y="13"/>
                </a:cxn>
                <a:cxn ang="0">
                  <a:pos x="48" y="11"/>
                </a:cxn>
                <a:cxn ang="0">
                  <a:pos x="48" y="11"/>
                </a:cxn>
                <a:cxn ang="0">
                  <a:pos x="50" y="9"/>
                </a:cxn>
                <a:cxn ang="0">
                  <a:pos x="51" y="7"/>
                </a:cxn>
                <a:cxn ang="0">
                  <a:pos x="50" y="3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2" y="2"/>
                </a:cxn>
                <a:cxn ang="0">
                  <a:pos x="42" y="2"/>
                </a:cxn>
              </a:cxnLst>
              <a:rect l="0" t="0" r="r" b="b"/>
              <a:pathLst>
                <a:path w="51" h="80">
                  <a:moveTo>
                    <a:pt x="42" y="2"/>
                  </a:moveTo>
                  <a:lnTo>
                    <a:pt x="42" y="2"/>
                  </a:lnTo>
                  <a:lnTo>
                    <a:pt x="36" y="7"/>
                  </a:lnTo>
                  <a:lnTo>
                    <a:pt x="33" y="12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3" y="30"/>
                  </a:lnTo>
                  <a:lnTo>
                    <a:pt x="21" y="34"/>
                  </a:lnTo>
                  <a:lnTo>
                    <a:pt x="18" y="38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2" y="80"/>
                  </a:lnTo>
                  <a:lnTo>
                    <a:pt x="6" y="80"/>
                  </a:lnTo>
                  <a:lnTo>
                    <a:pt x="9" y="80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19" y="58"/>
                  </a:lnTo>
                  <a:lnTo>
                    <a:pt x="25" y="49"/>
                  </a:lnTo>
                  <a:lnTo>
                    <a:pt x="31" y="39"/>
                  </a:lnTo>
                  <a:lnTo>
                    <a:pt x="31" y="39"/>
                  </a:lnTo>
                  <a:lnTo>
                    <a:pt x="35" y="33"/>
                  </a:lnTo>
                  <a:lnTo>
                    <a:pt x="39" y="25"/>
                  </a:lnTo>
                  <a:lnTo>
                    <a:pt x="43" y="17"/>
                  </a:lnTo>
                  <a:lnTo>
                    <a:pt x="44" y="13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0" y="9"/>
                  </a:lnTo>
                  <a:lnTo>
                    <a:pt x="51" y="7"/>
                  </a:lnTo>
                  <a:lnTo>
                    <a:pt x="50" y="3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2" y="2"/>
                  </a:lnTo>
                  <a:lnTo>
                    <a:pt x="4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32" name="Freeform 744"/>
            <p:cNvSpPr/>
            <p:nvPr/>
          </p:nvSpPr>
          <p:spPr bwMode="auto">
            <a:xfrm>
              <a:off x="2365376" y="3740150"/>
              <a:ext cx="25400" cy="3333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38" y="21"/>
                </a:cxn>
                <a:cxn ang="0">
                  <a:pos x="23" y="40"/>
                </a:cxn>
                <a:cxn ang="0">
                  <a:pos x="23" y="40"/>
                </a:cxn>
                <a:cxn ang="0">
                  <a:pos x="19" y="50"/>
                </a:cxn>
                <a:cxn ang="0">
                  <a:pos x="15" y="59"/>
                </a:cxn>
                <a:cxn ang="0">
                  <a:pos x="10" y="68"/>
                </a:cxn>
                <a:cxn ang="0">
                  <a:pos x="6" y="72"/>
                </a:cxn>
                <a:cxn ang="0">
                  <a:pos x="2" y="76"/>
                </a:cxn>
                <a:cxn ang="0">
                  <a:pos x="2" y="76"/>
                </a:cxn>
                <a:cxn ang="0">
                  <a:pos x="1" y="78"/>
                </a:cxn>
                <a:cxn ang="0">
                  <a:pos x="0" y="80"/>
                </a:cxn>
                <a:cxn ang="0">
                  <a:pos x="1" y="84"/>
                </a:cxn>
                <a:cxn ang="0">
                  <a:pos x="4" y="87"/>
                </a:cxn>
                <a:cxn ang="0">
                  <a:pos x="6" y="87"/>
                </a:cxn>
                <a:cxn ang="0">
                  <a:pos x="7" y="85"/>
                </a:cxn>
                <a:cxn ang="0">
                  <a:pos x="7" y="85"/>
                </a:cxn>
                <a:cxn ang="0">
                  <a:pos x="15" y="80"/>
                </a:cxn>
                <a:cxn ang="0">
                  <a:pos x="21" y="74"/>
                </a:cxn>
                <a:cxn ang="0">
                  <a:pos x="24" y="66"/>
                </a:cxn>
                <a:cxn ang="0">
                  <a:pos x="27" y="58"/>
                </a:cxn>
                <a:cxn ang="0">
                  <a:pos x="27" y="58"/>
                </a:cxn>
                <a:cxn ang="0">
                  <a:pos x="30" y="51"/>
                </a:cxn>
                <a:cxn ang="0">
                  <a:pos x="32" y="45"/>
                </a:cxn>
                <a:cxn ang="0">
                  <a:pos x="41" y="33"/>
                </a:cxn>
                <a:cxn ang="0">
                  <a:pos x="51" y="21"/>
                </a:cxn>
                <a:cxn ang="0">
                  <a:pos x="61" y="11"/>
                </a:cxn>
                <a:cxn ang="0">
                  <a:pos x="61" y="11"/>
                </a:cxn>
                <a:cxn ang="0">
                  <a:pos x="62" y="8"/>
                </a:cxn>
                <a:cxn ang="0">
                  <a:pos x="62" y="7"/>
                </a:cxn>
                <a:cxn ang="0">
                  <a:pos x="60" y="3"/>
                </a:cxn>
                <a:cxn ang="0">
                  <a:pos x="57" y="0"/>
                </a:cxn>
                <a:cxn ang="0">
                  <a:pos x="55" y="2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2" h="87">
                  <a:moveTo>
                    <a:pt x="52" y="3"/>
                  </a:moveTo>
                  <a:lnTo>
                    <a:pt x="52" y="3"/>
                  </a:lnTo>
                  <a:lnTo>
                    <a:pt x="38" y="21"/>
                  </a:lnTo>
                  <a:lnTo>
                    <a:pt x="23" y="40"/>
                  </a:lnTo>
                  <a:lnTo>
                    <a:pt x="23" y="40"/>
                  </a:lnTo>
                  <a:lnTo>
                    <a:pt x="19" y="50"/>
                  </a:lnTo>
                  <a:lnTo>
                    <a:pt x="15" y="59"/>
                  </a:lnTo>
                  <a:lnTo>
                    <a:pt x="10" y="68"/>
                  </a:lnTo>
                  <a:lnTo>
                    <a:pt x="6" y="72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1" y="78"/>
                  </a:lnTo>
                  <a:lnTo>
                    <a:pt x="0" y="80"/>
                  </a:lnTo>
                  <a:lnTo>
                    <a:pt x="1" y="84"/>
                  </a:lnTo>
                  <a:lnTo>
                    <a:pt x="4" y="87"/>
                  </a:lnTo>
                  <a:lnTo>
                    <a:pt x="6" y="8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15" y="80"/>
                  </a:lnTo>
                  <a:lnTo>
                    <a:pt x="21" y="74"/>
                  </a:lnTo>
                  <a:lnTo>
                    <a:pt x="24" y="66"/>
                  </a:lnTo>
                  <a:lnTo>
                    <a:pt x="27" y="58"/>
                  </a:lnTo>
                  <a:lnTo>
                    <a:pt x="27" y="58"/>
                  </a:lnTo>
                  <a:lnTo>
                    <a:pt x="30" y="51"/>
                  </a:lnTo>
                  <a:lnTo>
                    <a:pt x="32" y="45"/>
                  </a:lnTo>
                  <a:lnTo>
                    <a:pt x="41" y="33"/>
                  </a:lnTo>
                  <a:lnTo>
                    <a:pt x="51" y="21"/>
                  </a:lnTo>
                  <a:lnTo>
                    <a:pt x="61" y="11"/>
                  </a:lnTo>
                  <a:lnTo>
                    <a:pt x="61" y="11"/>
                  </a:lnTo>
                  <a:lnTo>
                    <a:pt x="62" y="8"/>
                  </a:lnTo>
                  <a:lnTo>
                    <a:pt x="62" y="7"/>
                  </a:lnTo>
                  <a:lnTo>
                    <a:pt x="60" y="3"/>
                  </a:lnTo>
                  <a:lnTo>
                    <a:pt x="57" y="0"/>
                  </a:lnTo>
                  <a:lnTo>
                    <a:pt x="55" y="2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33" name="Freeform 745"/>
            <p:cNvSpPr/>
            <p:nvPr/>
          </p:nvSpPr>
          <p:spPr bwMode="auto">
            <a:xfrm>
              <a:off x="2408238" y="3744913"/>
              <a:ext cx="26988" cy="33338"/>
            </a:xfrm>
            <a:custGeom>
              <a:avLst/>
              <a:gdLst/>
              <a:ahLst/>
              <a:cxnLst>
                <a:cxn ang="0">
                  <a:pos x="58" y="3"/>
                </a:cxn>
                <a:cxn ang="0">
                  <a:pos x="58" y="3"/>
                </a:cxn>
                <a:cxn ang="0">
                  <a:pos x="50" y="12"/>
                </a:cxn>
                <a:cxn ang="0">
                  <a:pos x="42" y="21"/>
                </a:cxn>
                <a:cxn ang="0">
                  <a:pos x="42" y="21"/>
                </a:cxn>
                <a:cxn ang="0">
                  <a:pos x="32" y="29"/>
                </a:cxn>
                <a:cxn ang="0">
                  <a:pos x="28" y="33"/>
                </a:cxn>
                <a:cxn ang="0">
                  <a:pos x="24" y="37"/>
                </a:cxn>
                <a:cxn ang="0">
                  <a:pos x="24" y="37"/>
                </a:cxn>
                <a:cxn ang="0">
                  <a:pos x="11" y="58"/>
                </a:cxn>
                <a:cxn ang="0">
                  <a:pos x="5" y="68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16" y="71"/>
                </a:cxn>
                <a:cxn ang="0">
                  <a:pos x="21" y="60"/>
                </a:cxn>
                <a:cxn ang="0">
                  <a:pos x="28" y="50"/>
                </a:cxn>
                <a:cxn ang="0">
                  <a:pos x="36" y="41"/>
                </a:cxn>
                <a:cxn ang="0">
                  <a:pos x="36" y="41"/>
                </a:cxn>
                <a:cxn ang="0">
                  <a:pos x="53" y="26"/>
                </a:cxn>
                <a:cxn ang="0">
                  <a:pos x="60" y="19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6" y="2"/>
                </a:cxn>
                <a:cxn ang="0">
                  <a:pos x="62" y="0"/>
                </a:cxn>
                <a:cxn ang="0">
                  <a:pos x="59" y="2"/>
                </a:cxn>
                <a:cxn ang="0">
                  <a:pos x="58" y="3"/>
                </a:cxn>
                <a:cxn ang="0">
                  <a:pos x="58" y="3"/>
                </a:cxn>
              </a:cxnLst>
              <a:rect l="0" t="0" r="r" b="b"/>
              <a:pathLst>
                <a:path w="68" h="85">
                  <a:moveTo>
                    <a:pt x="58" y="3"/>
                  </a:moveTo>
                  <a:lnTo>
                    <a:pt x="58" y="3"/>
                  </a:lnTo>
                  <a:lnTo>
                    <a:pt x="50" y="12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32" y="29"/>
                  </a:lnTo>
                  <a:lnTo>
                    <a:pt x="28" y="33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1" y="58"/>
                  </a:lnTo>
                  <a:lnTo>
                    <a:pt x="5" y="68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6" y="71"/>
                  </a:lnTo>
                  <a:lnTo>
                    <a:pt x="21" y="60"/>
                  </a:lnTo>
                  <a:lnTo>
                    <a:pt x="28" y="50"/>
                  </a:lnTo>
                  <a:lnTo>
                    <a:pt x="36" y="41"/>
                  </a:lnTo>
                  <a:lnTo>
                    <a:pt x="36" y="41"/>
                  </a:lnTo>
                  <a:lnTo>
                    <a:pt x="53" y="26"/>
                  </a:lnTo>
                  <a:lnTo>
                    <a:pt x="60" y="1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59" y="2"/>
                  </a:lnTo>
                  <a:lnTo>
                    <a:pt x="58" y="3"/>
                  </a:lnTo>
                  <a:lnTo>
                    <a:pt x="5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34" name="Freeform 746"/>
            <p:cNvSpPr/>
            <p:nvPr/>
          </p:nvSpPr>
          <p:spPr bwMode="auto">
            <a:xfrm>
              <a:off x="2449513" y="3744913"/>
              <a:ext cx="15875" cy="28575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6" y="13"/>
                </a:cxn>
                <a:cxn ang="0">
                  <a:pos x="24" y="21"/>
                </a:cxn>
                <a:cxn ang="0">
                  <a:pos x="15" y="36"/>
                </a:cxn>
                <a:cxn ang="0">
                  <a:pos x="7" y="51"/>
                </a:cxn>
                <a:cxn ang="0">
                  <a:pos x="4" y="59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2" y="72"/>
                </a:cxn>
                <a:cxn ang="0">
                  <a:pos x="5" y="75"/>
                </a:cxn>
                <a:cxn ang="0">
                  <a:pos x="9" y="73"/>
                </a:cxn>
                <a:cxn ang="0">
                  <a:pos x="11" y="72"/>
                </a:cxn>
                <a:cxn ang="0">
                  <a:pos x="12" y="71"/>
                </a:cxn>
                <a:cxn ang="0">
                  <a:pos x="12" y="71"/>
                </a:cxn>
                <a:cxn ang="0">
                  <a:pos x="15" y="62"/>
                </a:cxn>
                <a:cxn ang="0">
                  <a:pos x="19" y="54"/>
                </a:cxn>
                <a:cxn ang="0">
                  <a:pos x="26" y="39"/>
                </a:cxn>
                <a:cxn ang="0">
                  <a:pos x="34" y="24"/>
                </a:cxn>
                <a:cxn ang="0">
                  <a:pos x="38" y="16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1" y="5"/>
                </a:cxn>
                <a:cxn ang="0">
                  <a:pos x="39" y="3"/>
                </a:cxn>
                <a:cxn ang="0">
                  <a:pos x="37" y="0"/>
                </a:cxn>
                <a:cxn ang="0">
                  <a:pos x="32" y="2"/>
                </a:cxn>
                <a:cxn ang="0">
                  <a:pos x="30" y="3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41" h="75">
                  <a:moveTo>
                    <a:pt x="29" y="4"/>
                  </a:moveTo>
                  <a:lnTo>
                    <a:pt x="29" y="4"/>
                  </a:lnTo>
                  <a:lnTo>
                    <a:pt x="26" y="13"/>
                  </a:lnTo>
                  <a:lnTo>
                    <a:pt x="24" y="21"/>
                  </a:lnTo>
                  <a:lnTo>
                    <a:pt x="15" y="36"/>
                  </a:lnTo>
                  <a:lnTo>
                    <a:pt x="7" y="51"/>
                  </a:lnTo>
                  <a:lnTo>
                    <a:pt x="4" y="59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2"/>
                  </a:lnTo>
                  <a:lnTo>
                    <a:pt x="5" y="75"/>
                  </a:lnTo>
                  <a:lnTo>
                    <a:pt x="9" y="73"/>
                  </a:lnTo>
                  <a:lnTo>
                    <a:pt x="11" y="72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5" y="62"/>
                  </a:lnTo>
                  <a:lnTo>
                    <a:pt x="19" y="54"/>
                  </a:lnTo>
                  <a:lnTo>
                    <a:pt x="26" y="39"/>
                  </a:lnTo>
                  <a:lnTo>
                    <a:pt x="34" y="24"/>
                  </a:lnTo>
                  <a:lnTo>
                    <a:pt x="38" y="16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5"/>
                  </a:lnTo>
                  <a:lnTo>
                    <a:pt x="39" y="3"/>
                  </a:lnTo>
                  <a:lnTo>
                    <a:pt x="37" y="0"/>
                  </a:lnTo>
                  <a:lnTo>
                    <a:pt x="32" y="2"/>
                  </a:lnTo>
                  <a:lnTo>
                    <a:pt x="30" y="3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35" name="Freeform 747"/>
            <p:cNvSpPr/>
            <p:nvPr/>
          </p:nvSpPr>
          <p:spPr bwMode="auto">
            <a:xfrm>
              <a:off x="2503488" y="3744913"/>
              <a:ext cx="23813" cy="3333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5" y="21"/>
                </a:cxn>
                <a:cxn ang="0">
                  <a:pos x="23" y="38"/>
                </a:cxn>
                <a:cxn ang="0">
                  <a:pos x="23" y="38"/>
                </a:cxn>
                <a:cxn ang="0">
                  <a:pos x="11" y="58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80"/>
                </a:cxn>
                <a:cxn ang="0">
                  <a:pos x="0" y="81"/>
                </a:cxn>
                <a:cxn ang="0">
                  <a:pos x="2" y="85"/>
                </a:cxn>
                <a:cxn ang="0">
                  <a:pos x="6" y="85"/>
                </a:cxn>
                <a:cxn ang="0">
                  <a:pos x="9" y="85"/>
                </a:cxn>
                <a:cxn ang="0">
                  <a:pos x="10" y="83"/>
                </a:cxn>
                <a:cxn ang="0">
                  <a:pos x="10" y="83"/>
                </a:cxn>
                <a:cxn ang="0">
                  <a:pos x="22" y="62"/>
                </a:cxn>
                <a:cxn ang="0">
                  <a:pos x="28" y="51"/>
                </a:cxn>
                <a:cxn ang="0">
                  <a:pos x="35" y="42"/>
                </a:cxn>
                <a:cxn ang="0">
                  <a:pos x="35" y="42"/>
                </a:cxn>
                <a:cxn ang="0">
                  <a:pos x="47" y="26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7" y="7"/>
                </a:cxn>
                <a:cxn ang="0">
                  <a:pos x="56" y="4"/>
                </a:cxn>
                <a:cxn ang="0">
                  <a:pos x="53" y="2"/>
                </a:cxn>
                <a:cxn ang="0">
                  <a:pos x="49" y="0"/>
                </a:cxn>
                <a:cxn ang="0">
                  <a:pos x="48" y="2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5">
                  <a:moveTo>
                    <a:pt x="47" y="3"/>
                  </a:moveTo>
                  <a:lnTo>
                    <a:pt x="47" y="3"/>
                  </a:lnTo>
                  <a:lnTo>
                    <a:pt x="35" y="21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11" y="58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80"/>
                  </a:lnTo>
                  <a:lnTo>
                    <a:pt x="0" y="81"/>
                  </a:lnTo>
                  <a:lnTo>
                    <a:pt x="2" y="85"/>
                  </a:lnTo>
                  <a:lnTo>
                    <a:pt x="6" y="85"/>
                  </a:lnTo>
                  <a:lnTo>
                    <a:pt x="9" y="85"/>
                  </a:lnTo>
                  <a:lnTo>
                    <a:pt x="10" y="83"/>
                  </a:lnTo>
                  <a:lnTo>
                    <a:pt x="10" y="83"/>
                  </a:lnTo>
                  <a:lnTo>
                    <a:pt x="22" y="62"/>
                  </a:lnTo>
                  <a:lnTo>
                    <a:pt x="28" y="51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47" y="26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7" y="7"/>
                  </a:lnTo>
                  <a:lnTo>
                    <a:pt x="56" y="4"/>
                  </a:lnTo>
                  <a:lnTo>
                    <a:pt x="53" y="2"/>
                  </a:lnTo>
                  <a:lnTo>
                    <a:pt x="49" y="0"/>
                  </a:lnTo>
                  <a:lnTo>
                    <a:pt x="48" y="2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36" name="Freeform 748"/>
            <p:cNvSpPr/>
            <p:nvPr/>
          </p:nvSpPr>
          <p:spPr bwMode="auto">
            <a:xfrm>
              <a:off x="2540001" y="3740150"/>
              <a:ext cx="17463" cy="31750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34" y="5"/>
                </a:cxn>
                <a:cxn ang="0">
                  <a:pos x="33" y="14"/>
                </a:cxn>
                <a:cxn ang="0">
                  <a:pos x="32" y="23"/>
                </a:cxn>
                <a:cxn ang="0">
                  <a:pos x="28" y="31"/>
                </a:cxn>
                <a:cxn ang="0">
                  <a:pos x="24" y="40"/>
                </a:cxn>
                <a:cxn ang="0">
                  <a:pos x="13" y="55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2"/>
                </a:cxn>
                <a:cxn ang="0">
                  <a:pos x="0" y="73"/>
                </a:cxn>
                <a:cxn ang="0">
                  <a:pos x="1" y="77"/>
                </a:cxn>
                <a:cxn ang="0">
                  <a:pos x="5" y="80"/>
                </a:cxn>
                <a:cxn ang="0">
                  <a:pos x="8" y="78"/>
                </a:cxn>
                <a:cxn ang="0">
                  <a:pos x="9" y="77"/>
                </a:cxn>
                <a:cxn ang="0">
                  <a:pos x="9" y="77"/>
                </a:cxn>
                <a:cxn ang="0">
                  <a:pos x="24" y="61"/>
                </a:cxn>
                <a:cxn ang="0">
                  <a:pos x="29" y="53"/>
                </a:cxn>
                <a:cxn ang="0">
                  <a:pos x="34" y="44"/>
                </a:cxn>
                <a:cxn ang="0">
                  <a:pos x="39" y="35"/>
                </a:cxn>
                <a:cxn ang="0">
                  <a:pos x="42" y="25"/>
                </a:cxn>
                <a:cxn ang="0">
                  <a:pos x="45" y="15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1" y="0"/>
                </a:cxn>
                <a:cxn ang="0">
                  <a:pos x="37" y="1"/>
                </a:cxn>
                <a:cxn ang="0">
                  <a:pos x="35" y="2"/>
                </a:cxn>
                <a:cxn ang="0">
                  <a:pos x="34" y="5"/>
                </a:cxn>
                <a:cxn ang="0">
                  <a:pos x="34" y="5"/>
                </a:cxn>
              </a:cxnLst>
              <a:rect l="0" t="0" r="r" b="b"/>
              <a:pathLst>
                <a:path w="46" h="80">
                  <a:moveTo>
                    <a:pt x="34" y="5"/>
                  </a:moveTo>
                  <a:lnTo>
                    <a:pt x="34" y="5"/>
                  </a:lnTo>
                  <a:lnTo>
                    <a:pt x="33" y="14"/>
                  </a:lnTo>
                  <a:lnTo>
                    <a:pt x="32" y="23"/>
                  </a:lnTo>
                  <a:lnTo>
                    <a:pt x="28" y="31"/>
                  </a:lnTo>
                  <a:lnTo>
                    <a:pt x="24" y="40"/>
                  </a:lnTo>
                  <a:lnTo>
                    <a:pt x="13" y="55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2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5" y="80"/>
                  </a:lnTo>
                  <a:lnTo>
                    <a:pt x="8" y="78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24" y="61"/>
                  </a:lnTo>
                  <a:lnTo>
                    <a:pt x="29" y="53"/>
                  </a:lnTo>
                  <a:lnTo>
                    <a:pt x="34" y="44"/>
                  </a:lnTo>
                  <a:lnTo>
                    <a:pt x="39" y="35"/>
                  </a:lnTo>
                  <a:lnTo>
                    <a:pt x="42" y="25"/>
                  </a:lnTo>
                  <a:lnTo>
                    <a:pt x="45" y="15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1" y="0"/>
                  </a:lnTo>
                  <a:lnTo>
                    <a:pt x="37" y="1"/>
                  </a:lnTo>
                  <a:lnTo>
                    <a:pt x="35" y="2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37" name="Freeform 749"/>
            <p:cNvSpPr/>
            <p:nvPr/>
          </p:nvSpPr>
          <p:spPr bwMode="auto">
            <a:xfrm>
              <a:off x="2581276" y="3740150"/>
              <a:ext cx="15875" cy="31750"/>
            </a:xfrm>
            <a:custGeom>
              <a:avLst/>
              <a:gdLst/>
              <a:ahLst/>
              <a:cxnLst>
                <a:cxn ang="0">
                  <a:pos x="29" y="6"/>
                </a:cxn>
                <a:cxn ang="0">
                  <a:pos x="29" y="6"/>
                </a:cxn>
                <a:cxn ang="0">
                  <a:pos x="28" y="10"/>
                </a:cxn>
                <a:cxn ang="0">
                  <a:pos x="26" y="12"/>
                </a:cxn>
                <a:cxn ang="0">
                  <a:pos x="21" y="20"/>
                </a:cxn>
                <a:cxn ang="0">
                  <a:pos x="21" y="20"/>
                </a:cxn>
                <a:cxn ang="0">
                  <a:pos x="17" y="28"/>
                </a:cxn>
                <a:cxn ang="0">
                  <a:pos x="13" y="36"/>
                </a:cxn>
                <a:cxn ang="0">
                  <a:pos x="13" y="36"/>
                </a:cxn>
                <a:cxn ang="0">
                  <a:pos x="9" y="45"/>
                </a:cxn>
                <a:cxn ang="0">
                  <a:pos x="5" y="55"/>
                </a:cxn>
                <a:cxn ang="0">
                  <a:pos x="3" y="65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11" y="79"/>
                </a:cxn>
                <a:cxn ang="0">
                  <a:pos x="12" y="78"/>
                </a:cxn>
                <a:cxn ang="0">
                  <a:pos x="12" y="75"/>
                </a:cxn>
                <a:cxn ang="0">
                  <a:pos x="12" y="75"/>
                </a:cxn>
                <a:cxn ang="0">
                  <a:pos x="15" y="63"/>
                </a:cxn>
                <a:cxn ang="0">
                  <a:pos x="18" y="53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35" y="20"/>
                </a:cxn>
                <a:cxn ang="0">
                  <a:pos x="38" y="15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1" y="6"/>
                </a:cxn>
                <a:cxn ang="0">
                  <a:pos x="39" y="3"/>
                </a:cxn>
                <a:cxn ang="0">
                  <a:pos x="35" y="2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30" y="3"/>
                </a:cxn>
                <a:cxn ang="0">
                  <a:pos x="29" y="6"/>
                </a:cxn>
                <a:cxn ang="0">
                  <a:pos x="29" y="6"/>
                </a:cxn>
              </a:cxnLst>
              <a:rect l="0" t="0" r="r" b="b"/>
              <a:pathLst>
                <a:path w="41" h="80">
                  <a:moveTo>
                    <a:pt x="29" y="6"/>
                  </a:moveTo>
                  <a:lnTo>
                    <a:pt x="29" y="6"/>
                  </a:lnTo>
                  <a:lnTo>
                    <a:pt x="28" y="10"/>
                  </a:lnTo>
                  <a:lnTo>
                    <a:pt x="26" y="12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7" y="28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9" y="45"/>
                  </a:lnTo>
                  <a:lnTo>
                    <a:pt x="5" y="55"/>
                  </a:lnTo>
                  <a:lnTo>
                    <a:pt x="3" y="6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11" y="79"/>
                  </a:lnTo>
                  <a:lnTo>
                    <a:pt x="12" y="78"/>
                  </a:lnTo>
                  <a:lnTo>
                    <a:pt x="12" y="75"/>
                  </a:lnTo>
                  <a:lnTo>
                    <a:pt x="12" y="75"/>
                  </a:lnTo>
                  <a:lnTo>
                    <a:pt x="15" y="63"/>
                  </a:lnTo>
                  <a:lnTo>
                    <a:pt x="18" y="53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35" y="20"/>
                  </a:lnTo>
                  <a:lnTo>
                    <a:pt x="38" y="15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6"/>
                  </a:lnTo>
                  <a:lnTo>
                    <a:pt x="39" y="3"/>
                  </a:lnTo>
                  <a:lnTo>
                    <a:pt x="35" y="2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0" y="3"/>
                  </a:lnTo>
                  <a:lnTo>
                    <a:pt x="29" y="6"/>
                  </a:lnTo>
                  <a:lnTo>
                    <a:pt x="29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38" name="Freeform 750"/>
            <p:cNvSpPr/>
            <p:nvPr/>
          </p:nvSpPr>
          <p:spPr bwMode="auto">
            <a:xfrm>
              <a:off x="2609851" y="3741738"/>
              <a:ext cx="23813" cy="34925"/>
            </a:xfrm>
            <a:custGeom>
              <a:avLst/>
              <a:gdLst/>
              <a:ahLst/>
              <a:cxnLst>
                <a:cxn ang="0">
                  <a:pos x="47" y="1"/>
                </a:cxn>
                <a:cxn ang="0">
                  <a:pos x="47" y="1"/>
                </a:cxn>
                <a:cxn ang="0">
                  <a:pos x="40" y="12"/>
                </a:cxn>
                <a:cxn ang="0">
                  <a:pos x="34" y="24"/>
                </a:cxn>
                <a:cxn ang="0">
                  <a:pos x="29" y="34"/>
                </a:cxn>
                <a:cxn ang="0">
                  <a:pos x="21" y="46"/>
                </a:cxn>
                <a:cxn ang="0">
                  <a:pos x="21" y="46"/>
                </a:cxn>
                <a:cxn ang="0">
                  <a:pos x="10" y="60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2" y="84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29" y="55"/>
                </a:cxn>
                <a:cxn ang="0">
                  <a:pos x="29" y="55"/>
                </a:cxn>
                <a:cxn ang="0">
                  <a:pos x="35" y="44"/>
                </a:cxn>
                <a:cxn ang="0">
                  <a:pos x="40" y="31"/>
                </a:cxn>
                <a:cxn ang="0">
                  <a:pos x="47" y="20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7" y="8"/>
                </a:cxn>
                <a:cxn ang="0">
                  <a:pos x="57" y="5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7" y="1"/>
                </a:cxn>
              </a:cxnLst>
              <a:rect l="0" t="0" r="r" b="b"/>
              <a:pathLst>
                <a:path w="57" h="85">
                  <a:moveTo>
                    <a:pt x="47" y="1"/>
                  </a:moveTo>
                  <a:lnTo>
                    <a:pt x="47" y="1"/>
                  </a:lnTo>
                  <a:lnTo>
                    <a:pt x="40" y="12"/>
                  </a:lnTo>
                  <a:lnTo>
                    <a:pt x="34" y="24"/>
                  </a:lnTo>
                  <a:lnTo>
                    <a:pt x="29" y="34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10" y="60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2" y="84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29" y="55"/>
                  </a:lnTo>
                  <a:lnTo>
                    <a:pt x="29" y="55"/>
                  </a:lnTo>
                  <a:lnTo>
                    <a:pt x="35" y="44"/>
                  </a:lnTo>
                  <a:lnTo>
                    <a:pt x="40" y="31"/>
                  </a:lnTo>
                  <a:lnTo>
                    <a:pt x="47" y="20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7" y="8"/>
                  </a:lnTo>
                  <a:lnTo>
                    <a:pt x="57" y="5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39" name="Freeform 751"/>
            <p:cNvSpPr/>
            <p:nvPr/>
          </p:nvSpPr>
          <p:spPr bwMode="auto">
            <a:xfrm>
              <a:off x="2652713" y="3736975"/>
              <a:ext cx="15875" cy="34925"/>
            </a:xfrm>
            <a:custGeom>
              <a:avLst/>
              <a:gdLst/>
              <a:ahLst/>
              <a:cxnLst>
                <a:cxn ang="0">
                  <a:pos x="29" y="5"/>
                </a:cxn>
                <a:cxn ang="0">
                  <a:pos x="29" y="5"/>
                </a:cxn>
                <a:cxn ang="0">
                  <a:pos x="28" y="19"/>
                </a:cxn>
                <a:cxn ang="0">
                  <a:pos x="24" y="29"/>
                </a:cxn>
                <a:cxn ang="0">
                  <a:pos x="20" y="41"/>
                </a:cxn>
                <a:cxn ang="0">
                  <a:pos x="15" y="51"/>
                </a:cxn>
                <a:cxn ang="0">
                  <a:pos x="15" y="51"/>
                </a:cxn>
                <a:cxn ang="0">
                  <a:pos x="9" y="59"/>
                </a:cxn>
                <a:cxn ang="0">
                  <a:pos x="4" y="66"/>
                </a:cxn>
                <a:cxn ang="0">
                  <a:pos x="4" y="66"/>
                </a:cxn>
                <a:cxn ang="0">
                  <a:pos x="2" y="72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9" y="84"/>
                </a:cxn>
                <a:cxn ang="0">
                  <a:pos x="11" y="83"/>
                </a:cxn>
                <a:cxn ang="0">
                  <a:pos x="12" y="80"/>
                </a:cxn>
                <a:cxn ang="0">
                  <a:pos x="12" y="80"/>
                </a:cxn>
                <a:cxn ang="0">
                  <a:pos x="13" y="73"/>
                </a:cxn>
                <a:cxn ang="0">
                  <a:pos x="16" y="70"/>
                </a:cxn>
                <a:cxn ang="0">
                  <a:pos x="20" y="66"/>
                </a:cxn>
                <a:cxn ang="0">
                  <a:pos x="23" y="60"/>
                </a:cxn>
                <a:cxn ang="0">
                  <a:pos x="23" y="60"/>
                </a:cxn>
                <a:cxn ang="0">
                  <a:pos x="30" y="43"/>
                </a:cxn>
                <a:cxn ang="0">
                  <a:pos x="30" y="43"/>
                </a:cxn>
                <a:cxn ang="0">
                  <a:pos x="37" y="25"/>
                </a:cxn>
                <a:cxn ang="0">
                  <a:pos x="40" y="16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40" y="4"/>
                </a:cxn>
                <a:cxn ang="0">
                  <a:pos x="38" y="2"/>
                </a:cxn>
                <a:cxn ang="0">
                  <a:pos x="36" y="0"/>
                </a:cxn>
                <a:cxn ang="0">
                  <a:pos x="30" y="2"/>
                </a:cxn>
                <a:cxn ang="0">
                  <a:pos x="29" y="4"/>
                </a:cxn>
                <a:cxn ang="0">
                  <a:pos x="29" y="5"/>
                </a:cxn>
                <a:cxn ang="0">
                  <a:pos x="29" y="5"/>
                </a:cxn>
              </a:cxnLst>
              <a:rect l="0" t="0" r="r" b="b"/>
              <a:pathLst>
                <a:path w="41" h="85">
                  <a:moveTo>
                    <a:pt x="29" y="5"/>
                  </a:moveTo>
                  <a:lnTo>
                    <a:pt x="29" y="5"/>
                  </a:lnTo>
                  <a:lnTo>
                    <a:pt x="28" y="19"/>
                  </a:lnTo>
                  <a:lnTo>
                    <a:pt x="24" y="29"/>
                  </a:lnTo>
                  <a:lnTo>
                    <a:pt x="20" y="4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9" y="59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2" y="7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9" y="84"/>
                  </a:lnTo>
                  <a:lnTo>
                    <a:pt x="11" y="83"/>
                  </a:lnTo>
                  <a:lnTo>
                    <a:pt x="12" y="80"/>
                  </a:lnTo>
                  <a:lnTo>
                    <a:pt x="12" y="80"/>
                  </a:lnTo>
                  <a:lnTo>
                    <a:pt x="13" y="73"/>
                  </a:lnTo>
                  <a:lnTo>
                    <a:pt x="16" y="70"/>
                  </a:lnTo>
                  <a:lnTo>
                    <a:pt x="20" y="66"/>
                  </a:lnTo>
                  <a:lnTo>
                    <a:pt x="23" y="60"/>
                  </a:lnTo>
                  <a:lnTo>
                    <a:pt x="23" y="60"/>
                  </a:lnTo>
                  <a:lnTo>
                    <a:pt x="30" y="43"/>
                  </a:lnTo>
                  <a:lnTo>
                    <a:pt x="30" y="43"/>
                  </a:lnTo>
                  <a:lnTo>
                    <a:pt x="37" y="25"/>
                  </a:lnTo>
                  <a:lnTo>
                    <a:pt x="40" y="16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0" y="4"/>
                  </a:lnTo>
                  <a:lnTo>
                    <a:pt x="38" y="2"/>
                  </a:lnTo>
                  <a:lnTo>
                    <a:pt x="36" y="0"/>
                  </a:lnTo>
                  <a:lnTo>
                    <a:pt x="30" y="2"/>
                  </a:lnTo>
                  <a:lnTo>
                    <a:pt x="29" y="4"/>
                  </a:lnTo>
                  <a:lnTo>
                    <a:pt x="29" y="5"/>
                  </a:lnTo>
                  <a:lnTo>
                    <a:pt x="2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40" name="Freeform 752"/>
            <p:cNvSpPr/>
            <p:nvPr/>
          </p:nvSpPr>
          <p:spPr bwMode="auto">
            <a:xfrm>
              <a:off x="2692401" y="3741738"/>
              <a:ext cx="11113" cy="31750"/>
            </a:xfrm>
            <a:custGeom>
              <a:avLst/>
              <a:gdLst/>
              <a:ahLst/>
              <a:cxnLst>
                <a:cxn ang="0">
                  <a:pos x="17" y="5"/>
                </a:cxn>
                <a:cxn ang="0">
                  <a:pos x="17" y="5"/>
                </a:cxn>
                <a:cxn ang="0">
                  <a:pos x="16" y="22"/>
                </a:cxn>
                <a:cxn ang="0">
                  <a:pos x="12" y="39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1" y="77"/>
                </a:cxn>
                <a:cxn ang="0">
                  <a:pos x="4" y="80"/>
                </a:cxn>
                <a:cxn ang="0">
                  <a:pos x="9" y="78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24" y="41"/>
                </a:cxn>
                <a:cxn ang="0">
                  <a:pos x="28" y="24"/>
                </a:cxn>
                <a:cxn ang="0">
                  <a:pos x="29" y="5"/>
                </a:cxn>
                <a:cxn ang="0">
                  <a:pos x="29" y="5"/>
                </a:cxn>
                <a:cxn ang="0">
                  <a:pos x="29" y="3"/>
                </a:cxn>
                <a:cxn ang="0">
                  <a:pos x="28" y="1"/>
                </a:cxn>
                <a:cxn ang="0">
                  <a:pos x="24" y="0"/>
                </a:cxn>
                <a:cxn ang="0">
                  <a:pos x="20" y="1"/>
                </a:cxn>
                <a:cxn ang="0">
                  <a:pos x="18" y="3"/>
                </a:cxn>
                <a:cxn ang="0">
                  <a:pos x="17" y="5"/>
                </a:cxn>
                <a:cxn ang="0">
                  <a:pos x="17" y="5"/>
                </a:cxn>
              </a:cxnLst>
              <a:rect l="0" t="0" r="r" b="b"/>
              <a:pathLst>
                <a:path w="29" h="80">
                  <a:moveTo>
                    <a:pt x="17" y="5"/>
                  </a:moveTo>
                  <a:lnTo>
                    <a:pt x="17" y="5"/>
                  </a:lnTo>
                  <a:lnTo>
                    <a:pt x="16" y="22"/>
                  </a:lnTo>
                  <a:lnTo>
                    <a:pt x="12" y="3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4" y="80"/>
                  </a:lnTo>
                  <a:lnTo>
                    <a:pt x="9" y="78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24" y="41"/>
                  </a:lnTo>
                  <a:lnTo>
                    <a:pt x="28" y="24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9" y="3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8" y="3"/>
                  </a:lnTo>
                  <a:lnTo>
                    <a:pt x="17" y="5"/>
                  </a:lnTo>
                  <a:lnTo>
                    <a:pt x="17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41" name="Freeform 753"/>
            <p:cNvSpPr/>
            <p:nvPr/>
          </p:nvSpPr>
          <p:spPr bwMode="auto">
            <a:xfrm>
              <a:off x="2730501" y="3740150"/>
              <a:ext cx="15875" cy="33338"/>
            </a:xfrm>
            <a:custGeom>
              <a:avLst/>
              <a:gdLst/>
              <a:ahLst/>
              <a:cxnLst>
                <a:cxn ang="0">
                  <a:pos x="28" y="5"/>
                </a:cxn>
                <a:cxn ang="0">
                  <a:pos x="28" y="5"/>
                </a:cxn>
                <a:cxn ang="0">
                  <a:pos x="28" y="14"/>
                </a:cxn>
                <a:cxn ang="0">
                  <a:pos x="25" y="23"/>
                </a:cxn>
                <a:cxn ang="0">
                  <a:pos x="22" y="32"/>
                </a:cxn>
                <a:cxn ang="0">
                  <a:pos x="19" y="42"/>
                </a:cxn>
                <a:cxn ang="0">
                  <a:pos x="9" y="59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3" y="83"/>
                </a:cxn>
                <a:cxn ang="0">
                  <a:pos x="7" y="85"/>
                </a:cxn>
                <a:cxn ang="0">
                  <a:pos x="9" y="83"/>
                </a:cxn>
                <a:cxn ang="0">
                  <a:pos x="11" y="82"/>
                </a:cxn>
                <a:cxn ang="0">
                  <a:pos x="11" y="82"/>
                </a:cxn>
                <a:cxn ang="0">
                  <a:pos x="20" y="64"/>
                </a:cxn>
                <a:cxn ang="0">
                  <a:pos x="29" y="44"/>
                </a:cxn>
                <a:cxn ang="0">
                  <a:pos x="33" y="35"/>
                </a:cxn>
                <a:cxn ang="0">
                  <a:pos x="37" y="26"/>
                </a:cxn>
                <a:cxn ang="0">
                  <a:pos x="38" y="15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9" y="2"/>
                </a:cxn>
                <a:cxn ang="0">
                  <a:pos x="38" y="1"/>
                </a:cxn>
                <a:cxn ang="0">
                  <a:pos x="34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8" y="5"/>
                </a:cxn>
                <a:cxn ang="0">
                  <a:pos x="28" y="5"/>
                </a:cxn>
              </a:cxnLst>
              <a:rect l="0" t="0" r="r" b="b"/>
              <a:pathLst>
                <a:path w="39" h="85">
                  <a:moveTo>
                    <a:pt x="28" y="5"/>
                  </a:moveTo>
                  <a:lnTo>
                    <a:pt x="28" y="5"/>
                  </a:lnTo>
                  <a:lnTo>
                    <a:pt x="28" y="14"/>
                  </a:lnTo>
                  <a:lnTo>
                    <a:pt x="25" y="23"/>
                  </a:lnTo>
                  <a:lnTo>
                    <a:pt x="22" y="32"/>
                  </a:lnTo>
                  <a:lnTo>
                    <a:pt x="19" y="42"/>
                  </a:lnTo>
                  <a:lnTo>
                    <a:pt x="9" y="59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3" y="83"/>
                  </a:lnTo>
                  <a:lnTo>
                    <a:pt x="7" y="85"/>
                  </a:lnTo>
                  <a:lnTo>
                    <a:pt x="9" y="83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20" y="64"/>
                  </a:lnTo>
                  <a:lnTo>
                    <a:pt x="29" y="44"/>
                  </a:lnTo>
                  <a:lnTo>
                    <a:pt x="33" y="35"/>
                  </a:lnTo>
                  <a:lnTo>
                    <a:pt x="37" y="26"/>
                  </a:lnTo>
                  <a:lnTo>
                    <a:pt x="38" y="15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4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8" y="5"/>
                  </a:lnTo>
                  <a:lnTo>
                    <a:pt x="2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42" name="Freeform 754"/>
            <p:cNvSpPr/>
            <p:nvPr/>
          </p:nvSpPr>
          <p:spPr bwMode="auto">
            <a:xfrm>
              <a:off x="2205038" y="3208338"/>
              <a:ext cx="87313" cy="84138"/>
            </a:xfrm>
            <a:custGeom>
              <a:avLst/>
              <a:gdLst/>
              <a:ahLst/>
              <a:cxnLst>
                <a:cxn ang="0">
                  <a:pos x="213" y="1"/>
                </a:cxn>
                <a:cxn ang="0">
                  <a:pos x="213" y="1"/>
                </a:cxn>
                <a:cxn ang="0">
                  <a:pos x="185" y="29"/>
                </a:cxn>
                <a:cxn ang="0">
                  <a:pos x="154" y="55"/>
                </a:cxn>
                <a:cxn ang="0">
                  <a:pos x="126" y="81"/>
                </a:cxn>
                <a:cxn ang="0">
                  <a:pos x="113" y="95"/>
                </a:cxn>
                <a:cxn ang="0">
                  <a:pos x="98" y="110"/>
                </a:cxn>
                <a:cxn ang="0">
                  <a:pos x="98" y="110"/>
                </a:cxn>
                <a:cxn ang="0">
                  <a:pos x="86" y="122"/>
                </a:cxn>
                <a:cxn ang="0">
                  <a:pos x="73" y="133"/>
                </a:cxn>
                <a:cxn ang="0">
                  <a:pos x="47" y="157"/>
                </a:cxn>
                <a:cxn ang="0">
                  <a:pos x="34" y="167"/>
                </a:cxn>
                <a:cxn ang="0">
                  <a:pos x="21" y="180"/>
                </a:cxn>
                <a:cxn ang="0">
                  <a:pos x="11" y="194"/>
                </a:cxn>
                <a:cxn ang="0">
                  <a:pos x="1" y="208"/>
                </a:cxn>
                <a:cxn ang="0">
                  <a:pos x="1" y="208"/>
                </a:cxn>
                <a:cxn ang="0">
                  <a:pos x="0" y="211"/>
                </a:cxn>
                <a:cxn ang="0">
                  <a:pos x="0" y="212"/>
                </a:cxn>
                <a:cxn ang="0">
                  <a:pos x="3" y="216"/>
                </a:cxn>
                <a:cxn ang="0">
                  <a:pos x="7" y="216"/>
                </a:cxn>
                <a:cxn ang="0">
                  <a:pos x="9" y="216"/>
                </a:cxn>
                <a:cxn ang="0">
                  <a:pos x="11" y="213"/>
                </a:cxn>
                <a:cxn ang="0">
                  <a:pos x="11" y="213"/>
                </a:cxn>
                <a:cxn ang="0">
                  <a:pos x="20" y="200"/>
                </a:cxn>
                <a:cxn ang="0">
                  <a:pos x="30" y="187"/>
                </a:cxn>
                <a:cxn ang="0">
                  <a:pos x="42" y="174"/>
                </a:cxn>
                <a:cxn ang="0">
                  <a:pos x="54" y="162"/>
                </a:cxn>
                <a:cxn ang="0">
                  <a:pos x="81" y="139"/>
                </a:cxn>
                <a:cxn ang="0">
                  <a:pos x="107" y="118"/>
                </a:cxn>
                <a:cxn ang="0">
                  <a:pos x="107" y="118"/>
                </a:cxn>
                <a:cxn ang="0">
                  <a:pos x="120" y="106"/>
                </a:cxn>
                <a:cxn ang="0">
                  <a:pos x="132" y="93"/>
                </a:cxn>
                <a:cxn ang="0">
                  <a:pos x="145" y="80"/>
                </a:cxn>
                <a:cxn ang="0">
                  <a:pos x="158" y="67"/>
                </a:cxn>
                <a:cxn ang="0">
                  <a:pos x="158" y="67"/>
                </a:cxn>
                <a:cxn ang="0">
                  <a:pos x="190" y="38"/>
                </a:cxn>
                <a:cxn ang="0">
                  <a:pos x="221" y="9"/>
                </a:cxn>
                <a:cxn ang="0">
                  <a:pos x="221" y="9"/>
                </a:cxn>
                <a:cxn ang="0">
                  <a:pos x="222" y="8"/>
                </a:cxn>
                <a:cxn ang="0">
                  <a:pos x="222" y="5"/>
                </a:cxn>
                <a:cxn ang="0">
                  <a:pos x="221" y="1"/>
                </a:cxn>
                <a:cxn ang="0">
                  <a:pos x="217" y="0"/>
                </a:cxn>
                <a:cxn ang="0">
                  <a:pos x="215" y="0"/>
                </a:cxn>
                <a:cxn ang="0">
                  <a:pos x="213" y="1"/>
                </a:cxn>
                <a:cxn ang="0">
                  <a:pos x="213" y="1"/>
                </a:cxn>
              </a:cxnLst>
              <a:rect l="0" t="0" r="r" b="b"/>
              <a:pathLst>
                <a:path w="222" h="216">
                  <a:moveTo>
                    <a:pt x="213" y="1"/>
                  </a:moveTo>
                  <a:lnTo>
                    <a:pt x="213" y="1"/>
                  </a:lnTo>
                  <a:lnTo>
                    <a:pt x="185" y="29"/>
                  </a:lnTo>
                  <a:lnTo>
                    <a:pt x="154" y="55"/>
                  </a:lnTo>
                  <a:lnTo>
                    <a:pt x="126" y="81"/>
                  </a:lnTo>
                  <a:lnTo>
                    <a:pt x="113" y="95"/>
                  </a:lnTo>
                  <a:lnTo>
                    <a:pt x="98" y="110"/>
                  </a:lnTo>
                  <a:lnTo>
                    <a:pt x="98" y="110"/>
                  </a:lnTo>
                  <a:lnTo>
                    <a:pt x="86" y="122"/>
                  </a:lnTo>
                  <a:lnTo>
                    <a:pt x="73" y="133"/>
                  </a:lnTo>
                  <a:lnTo>
                    <a:pt x="47" y="157"/>
                  </a:lnTo>
                  <a:lnTo>
                    <a:pt x="34" y="167"/>
                  </a:lnTo>
                  <a:lnTo>
                    <a:pt x="21" y="180"/>
                  </a:lnTo>
                  <a:lnTo>
                    <a:pt x="11" y="194"/>
                  </a:lnTo>
                  <a:lnTo>
                    <a:pt x="1" y="208"/>
                  </a:lnTo>
                  <a:lnTo>
                    <a:pt x="1" y="208"/>
                  </a:lnTo>
                  <a:lnTo>
                    <a:pt x="0" y="211"/>
                  </a:lnTo>
                  <a:lnTo>
                    <a:pt x="0" y="212"/>
                  </a:lnTo>
                  <a:lnTo>
                    <a:pt x="3" y="216"/>
                  </a:lnTo>
                  <a:lnTo>
                    <a:pt x="7" y="216"/>
                  </a:lnTo>
                  <a:lnTo>
                    <a:pt x="9" y="216"/>
                  </a:lnTo>
                  <a:lnTo>
                    <a:pt x="11" y="213"/>
                  </a:lnTo>
                  <a:lnTo>
                    <a:pt x="11" y="213"/>
                  </a:lnTo>
                  <a:lnTo>
                    <a:pt x="20" y="200"/>
                  </a:lnTo>
                  <a:lnTo>
                    <a:pt x="30" y="187"/>
                  </a:lnTo>
                  <a:lnTo>
                    <a:pt x="42" y="174"/>
                  </a:lnTo>
                  <a:lnTo>
                    <a:pt x="54" y="162"/>
                  </a:lnTo>
                  <a:lnTo>
                    <a:pt x="81" y="139"/>
                  </a:lnTo>
                  <a:lnTo>
                    <a:pt x="107" y="118"/>
                  </a:lnTo>
                  <a:lnTo>
                    <a:pt x="107" y="118"/>
                  </a:lnTo>
                  <a:lnTo>
                    <a:pt x="120" y="106"/>
                  </a:lnTo>
                  <a:lnTo>
                    <a:pt x="132" y="93"/>
                  </a:lnTo>
                  <a:lnTo>
                    <a:pt x="145" y="80"/>
                  </a:lnTo>
                  <a:lnTo>
                    <a:pt x="158" y="67"/>
                  </a:lnTo>
                  <a:lnTo>
                    <a:pt x="158" y="67"/>
                  </a:lnTo>
                  <a:lnTo>
                    <a:pt x="190" y="38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2" y="8"/>
                  </a:lnTo>
                  <a:lnTo>
                    <a:pt x="222" y="5"/>
                  </a:lnTo>
                  <a:lnTo>
                    <a:pt x="221" y="1"/>
                  </a:lnTo>
                  <a:lnTo>
                    <a:pt x="217" y="0"/>
                  </a:lnTo>
                  <a:lnTo>
                    <a:pt x="215" y="0"/>
                  </a:lnTo>
                  <a:lnTo>
                    <a:pt x="213" y="1"/>
                  </a:lnTo>
                  <a:lnTo>
                    <a:pt x="21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43" name="Freeform 755"/>
            <p:cNvSpPr/>
            <p:nvPr/>
          </p:nvSpPr>
          <p:spPr bwMode="auto">
            <a:xfrm>
              <a:off x="2201863" y="3219450"/>
              <a:ext cx="152400" cy="155575"/>
            </a:xfrm>
            <a:custGeom>
              <a:avLst/>
              <a:gdLst/>
              <a:ahLst/>
              <a:cxnLst>
                <a:cxn ang="0">
                  <a:pos x="373" y="0"/>
                </a:cxn>
                <a:cxn ang="0">
                  <a:pos x="348" y="17"/>
                </a:cxn>
                <a:cxn ang="0">
                  <a:pos x="324" y="39"/>
                </a:cxn>
                <a:cxn ang="0">
                  <a:pos x="282" y="86"/>
                </a:cxn>
                <a:cxn ang="0">
                  <a:pos x="230" y="142"/>
                </a:cxn>
                <a:cxn ang="0">
                  <a:pos x="175" y="195"/>
                </a:cxn>
                <a:cxn ang="0">
                  <a:pos x="119" y="244"/>
                </a:cxn>
                <a:cxn ang="0">
                  <a:pos x="80" y="282"/>
                </a:cxn>
                <a:cxn ang="0">
                  <a:pos x="67" y="297"/>
                </a:cxn>
                <a:cxn ang="0">
                  <a:pos x="18" y="356"/>
                </a:cxn>
                <a:cxn ang="0">
                  <a:pos x="1" y="378"/>
                </a:cxn>
                <a:cxn ang="0">
                  <a:pos x="0" y="387"/>
                </a:cxn>
                <a:cxn ang="0">
                  <a:pos x="0" y="390"/>
                </a:cxn>
                <a:cxn ang="0">
                  <a:pos x="5" y="393"/>
                </a:cxn>
                <a:cxn ang="0">
                  <a:pos x="10" y="390"/>
                </a:cxn>
                <a:cxn ang="0">
                  <a:pos x="10" y="387"/>
                </a:cxn>
                <a:cxn ang="0">
                  <a:pos x="14" y="375"/>
                </a:cxn>
                <a:cxn ang="0">
                  <a:pos x="37" y="350"/>
                </a:cxn>
                <a:cxn ang="0">
                  <a:pos x="44" y="341"/>
                </a:cxn>
                <a:cxn ang="0">
                  <a:pos x="69" y="311"/>
                </a:cxn>
                <a:cxn ang="0">
                  <a:pos x="95" y="282"/>
                </a:cxn>
                <a:cxn ang="0">
                  <a:pos x="144" y="235"/>
                </a:cxn>
                <a:cxn ang="0">
                  <a:pos x="196" y="192"/>
                </a:cxn>
                <a:cxn ang="0">
                  <a:pos x="208" y="183"/>
                </a:cxn>
                <a:cxn ang="0">
                  <a:pos x="242" y="149"/>
                </a:cxn>
                <a:cxn ang="0">
                  <a:pos x="284" y="102"/>
                </a:cxn>
                <a:cxn ang="0">
                  <a:pos x="327" y="51"/>
                </a:cxn>
                <a:cxn ang="0">
                  <a:pos x="352" y="27"/>
                </a:cxn>
                <a:cxn ang="0">
                  <a:pos x="379" y="10"/>
                </a:cxn>
                <a:cxn ang="0">
                  <a:pos x="381" y="9"/>
                </a:cxn>
                <a:cxn ang="0">
                  <a:pos x="382" y="5"/>
                </a:cxn>
                <a:cxn ang="0">
                  <a:pos x="378" y="0"/>
                </a:cxn>
                <a:cxn ang="0">
                  <a:pos x="373" y="0"/>
                </a:cxn>
              </a:cxnLst>
              <a:rect l="0" t="0" r="r" b="b"/>
              <a:pathLst>
                <a:path w="382" h="393">
                  <a:moveTo>
                    <a:pt x="373" y="0"/>
                  </a:moveTo>
                  <a:lnTo>
                    <a:pt x="373" y="0"/>
                  </a:lnTo>
                  <a:lnTo>
                    <a:pt x="360" y="8"/>
                  </a:lnTo>
                  <a:lnTo>
                    <a:pt x="348" y="17"/>
                  </a:lnTo>
                  <a:lnTo>
                    <a:pt x="335" y="27"/>
                  </a:lnTo>
                  <a:lnTo>
                    <a:pt x="324" y="39"/>
                  </a:lnTo>
                  <a:lnTo>
                    <a:pt x="303" y="63"/>
                  </a:lnTo>
                  <a:lnTo>
                    <a:pt x="282" y="86"/>
                  </a:lnTo>
                  <a:lnTo>
                    <a:pt x="282" y="86"/>
                  </a:lnTo>
                  <a:lnTo>
                    <a:pt x="230" y="142"/>
                  </a:lnTo>
                  <a:lnTo>
                    <a:pt x="203" y="168"/>
                  </a:lnTo>
                  <a:lnTo>
                    <a:pt x="175" y="195"/>
                  </a:lnTo>
                  <a:lnTo>
                    <a:pt x="175" y="195"/>
                  </a:lnTo>
                  <a:lnTo>
                    <a:pt x="119" y="244"/>
                  </a:lnTo>
                  <a:lnTo>
                    <a:pt x="93" y="269"/>
                  </a:lnTo>
                  <a:lnTo>
                    <a:pt x="80" y="282"/>
                  </a:lnTo>
                  <a:lnTo>
                    <a:pt x="67" y="297"/>
                  </a:lnTo>
                  <a:lnTo>
                    <a:pt x="67" y="297"/>
                  </a:lnTo>
                  <a:lnTo>
                    <a:pt x="18" y="356"/>
                  </a:lnTo>
                  <a:lnTo>
                    <a:pt x="18" y="356"/>
                  </a:lnTo>
                  <a:lnTo>
                    <a:pt x="5" y="370"/>
                  </a:lnTo>
                  <a:lnTo>
                    <a:pt x="1" y="378"/>
                  </a:lnTo>
                  <a:lnTo>
                    <a:pt x="0" y="383"/>
                  </a:lnTo>
                  <a:lnTo>
                    <a:pt x="0" y="387"/>
                  </a:lnTo>
                  <a:lnTo>
                    <a:pt x="0" y="387"/>
                  </a:lnTo>
                  <a:lnTo>
                    <a:pt x="0" y="390"/>
                  </a:lnTo>
                  <a:lnTo>
                    <a:pt x="1" y="392"/>
                  </a:lnTo>
                  <a:lnTo>
                    <a:pt x="5" y="393"/>
                  </a:lnTo>
                  <a:lnTo>
                    <a:pt x="9" y="392"/>
                  </a:lnTo>
                  <a:lnTo>
                    <a:pt x="10" y="390"/>
                  </a:lnTo>
                  <a:lnTo>
                    <a:pt x="10" y="387"/>
                  </a:lnTo>
                  <a:lnTo>
                    <a:pt x="10" y="387"/>
                  </a:lnTo>
                  <a:lnTo>
                    <a:pt x="12" y="382"/>
                  </a:lnTo>
                  <a:lnTo>
                    <a:pt x="14" y="375"/>
                  </a:lnTo>
                  <a:lnTo>
                    <a:pt x="25" y="363"/>
                  </a:lnTo>
                  <a:lnTo>
                    <a:pt x="37" y="350"/>
                  </a:lnTo>
                  <a:lnTo>
                    <a:pt x="44" y="341"/>
                  </a:lnTo>
                  <a:lnTo>
                    <a:pt x="44" y="341"/>
                  </a:lnTo>
                  <a:lnTo>
                    <a:pt x="56" y="325"/>
                  </a:lnTo>
                  <a:lnTo>
                    <a:pt x="69" y="311"/>
                  </a:lnTo>
                  <a:lnTo>
                    <a:pt x="95" y="282"/>
                  </a:lnTo>
                  <a:lnTo>
                    <a:pt x="95" y="282"/>
                  </a:lnTo>
                  <a:lnTo>
                    <a:pt x="119" y="259"/>
                  </a:lnTo>
                  <a:lnTo>
                    <a:pt x="144" y="235"/>
                  </a:lnTo>
                  <a:lnTo>
                    <a:pt x="170" y="213"/>
                  </a:lnTo>
                  <a:lnTo>
                    <a:pt x="196" y="192"/>
                  </a:lnTo>
                  <a:lnTo>
                    <a:pt x="196" y="192"/>
                  </a:lnTo>
                  <a:lnTo>
                    <a:pt x="208" y="183"/>
                  </a:lnTo>
                  <a:lnTo>
                    <a:pt x="220" y="172"/>
                  </a:lnTo>
                  <a:lnTo>
                    <a:pt x="242" y="149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305" y="77"/>
                  </a:lnTo>
                  <a:lnTo>
                    <a:pt x="327" y="51"/>
                  </a:lnTo>
                  <a:lnTo>
                    <a:pt x="340" y="39"/>
                  </a:lnTo>
                  <a:lnTo>
                    <a:pt x="352" y="27"/>
                  </a:lnTo>
                  <a:lnTo>
                    <a:pt x="365" y="18"/>
                  </a:lnTo>
                  <a:lnTo>
                    <a:pt x="379" y="10"/>
                  </a:lnTo>
                  <a:lnTo>
                    <a:pt x="379" y="10"/>
                  </a:lnTo>
                  <a:lnTo>
                    <a:pt x="381" y="9"/>
                  </a:lnTo>
                  <a:lnTo>
                    <a:pt x="382" y="6"/>
                  </a:lnTo>
                  <a:lnTo>
                    <a:pt x="382" y="5"/>
                  </a:lnTo>
                  <a:lnTo>
                    <a:pt x="381" y="2"/>
                  </a:lnTo>
                  <a:lnTo>
                    <a:pt x="378" y="0"/>
                  </a:lnTo>
                  <a:lnTo>
                    <a:pt x="375" y="0"/>
                  </a:lnTo>
                  <a:lnTo>
                    <a:pt x="373" y="0"/>
                  </a:lnTo>
                  <a:lnTo>
                    <a:pt x="37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44" name="Freeform 756"/>
            <p:cNvSpPr/>
            <p:nvPr/>
          </p:nvSpPr>
          <p:spPr bwMode="auto">
            <a:xfrm>
              <a:off x="2279651" y="3287713"/>
              <a:ext cx="139700" cy="149225"/>
            </a:xfrm>
            <a:custGeom>
              <a:avLst/>
              <a:gdLst/>
              <a:ahLst/>
              <a:cxnLst>
                <a:cxn ang="0">
                  <a:pos x="343" y="4"/>
                </a:cxn>
                <a:cxn ang="0">
                  <a:pos x="338" y="13"/>
                </a:cxn>
                <a:cxn ang="0">
                  <a:pos x="312" y="45"/>
                </a:cxn>
                <a:cxn ang="0">
                  <a:pos x="288" y="71"/>
                </a:cxn>
                <a:cxn ang="0">
                  <a:pos x="263" y="97"/>
                </a:cxn>
                <a:cxn ang="0">
                  <a:pos x="161" y="195"/>
                </a:cxn>
                <a:cxn ang="0">
                  <a:pos x="117" y="241"/>
                </a:cxn>
                <a:cxn ang="0">
                  <a:pos x="74" y="288"/>
                </a:cxn>
                <a:cxn ang="0">
                  <a:pos x="65" y="297"/>
                </a:cxn>
                <a:cxn ang="0">
                  <a:pos x="46" y="315"/>
                </a:cxn>
                <a:cxn ang="0">
                  <a:pos x="38" y="326"/>
                </a:cxn>
                <a:cxn ang="0">
                  <a:pos x="24" y="349"/>
                </a:cxn>
                <a:cxn ang="0">
                  <a:pos x="16" y="360"/>
                </a:cxn>
                <a:cxn ang="0">
                  <a:pos x="4" y="365"/>
                </a:cxn>
                <a:cxn ang="0">
                  <a:pos x="3" y="366"/>
                </a:cxn>
                <a:cxn ang="0">
                  <a:pos x="0" y="372"/>
                </a:cxn>
                <a:cxn ang="0">
                  <a:pos x="4" y="375"/>
                </a:cxn>
                <a:cxn ang="0">
                  <a:pos x="12" y="377"/>
                </a:cxn>
                <a:cxn ang="0">
                  <a:pos x="15" y="375"/>
                </a:cxn>
                <a:cxn ang="0">
                  <a:pos x="17" y="373"/>
                </a:cxn>
                <a:cxn ang="0">
                  <a:pos x="28" y="362"/>
                </a:cxn>
                <a:cxn ang="0">
                  <a:pos x="45" y="339"/>
                </a:cxn>
                <a:cxn ang="0">
                  <a:pos x="63" y="315"/>
                </a:cxn>
                <a:cxn ang="0">
                  <a:pos x="89" y="288"/>
                </a:cxn>
                <a:cxn ang="0">
                  <a:pos x="142" y="230"/>
                </a:cxn>
                <a:cxn ang="0">
                  <a:pos x="171" y="203"/>
                </a:cxn>
                <a:cxn ang="0">
                  <a:pos x="198" y="178"/>
                </a:cxn>
                <a:cxn ang="0">
                  <a:pos x="278" y="97"/>
                </a:cxn>
                <a:cxn ang="0">
                  <a:pos x="304" y="72"/>
                </a:cxn>
                <a:cxn ang="0">
                  <a:pos x="328" y="45"/>
                </a:cxn>
                <a:cxn ang="0">
                  <a:pos x="335" y="35"/>
                </a:cxn>
                <a:cxn ang="0">
                  <a:pos x="350" y="17"/>
                </a:cxn>
                <a:cxn ang="0">
                  <a:pos x="354" y="7"/>
                </a:cxn>
                <a:cxn ang="0">
                  <a:pos x="354" y="4"/>
                </a:cxn>
                <a:cxn ang="0">
                  <a:pos x="350" y="0"/>
                </a:cxn>
                <a:cxn ang="0">
                  <a:pos x="345" y="1"/>
                </a:cxn>
                <a:cxn ang="0">
                  <a:pos x="343" y="4"/>
                </a:cxn>
              </a:cxnLst>
              <a:rect l="0" t="0" r="r" b="b"/>
              <a:pathLst>
                <a:path w="354" h="377">
                  <a:moveTo>
                    <a:pt x="343" y="4"/>
                  </a:moveTo>
                  <a:lnTo>
                    <a:pt x="343" y="4"/>
                  </a:lnTo>
                  <a:lnTo>
                    <a:pt x="342" y="8"/>
                  </a:lnTo>
                  <a:lnTo>
                    <a:pt x="338" y="13"/>
                  </a:lnTo>
                  <a:lnTo>
                    <a:pt x="329" y="25"/>
                  </a:lnTo>
                  <a:lnTo>
                    <a:pt x="312" y="45"/>
                  </a:lnTo>
                  <a:lnTo>
                    <a:pt x="312" y="45"/>
                  </a:lnTo>
                  <a:lnTo>
                    <a:pt x="288" y="71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12" y="147"/>
                  </a:lnTo>
                  <a:lnTo>
                    <a:pt x="161" y="195"/>
                  </a:lnTo>
                  <a:lnTo>
                    <a:pt x="161" y="195"/>
                  </a:lnTo>
                  <a:lnTo>
                    <a:pt x="117" y="241"/>
                  </a:lnTo>
                  <a:lnTo>
                    <a:pt x="96" y="263"/>
                  </a:lnTo>
                  <a:lnTo>
                    <a:pt x="74" y="288"/>
                  </a:lnTo>
                  <a:lnTo>
                    <a:pt x="74" y="288"/>
                  </a:lnTo>
                  <a:lnTo>
                    <a:pt x="65" y="297"/>
                  </a:lnTo>
                  <a:lnTo>
                    <a:pt x="55" y="306"/>
                  </a:lnTo>
                  <a:lnTo>
                    <a:pt x="46" y="315"/>
                  </a:lnTo>
                  <a:lnTo>
                    <a:pt x="38" y="326"/>
                  </a:lnTo>
                  <a:lnTo>
                    <a:pt x="38" y="326"/>
                  </a:lnTo>
                  <a:lnTo>
                    <a:pt x="32" y="336"/>
                  </a:lnTo>
                  <a:lnTo>
                    <a:pt x="24" y="349"/>
                  </a:lnTo>
                  <a:lnTo>
                    <a:pt x="20" y="355"/>
                  </a:lnTo>
                  <a:lnTo>
                    <a:pt x="16" y="360"/>
                  </a:lnTo>
                  <a:lnTo>
                    <a:pt x="11" y="362"/>
                  </a:lnTo>
                  <a:lnTo>
                    <a:pt x="4" y="365"/>
                  </a:lnTo>
                  <a:lnTo>
                    <a:pt x="4" y="365"/>
                  </a:lnTo>
                  <a:lnTo>
                    <a:pt x="3" y="366"/>
                  </a:lnTo>
                  <a:lnTo>
                    <a:pt x="2" y="368"/>
                  </a:lnTo>
                  <a:lnTo>
                    <a:pt x="0" y="372"/>
                  </a:lnTo>
                  <a:lnTo>
                    <a:pt x="2" y="374"/>
                  </a:lnTo>
                  <a:lnTo>
                    <a:pt x="4" y="375"/>
                  </a:lnTo>
                  <a:lnTo>
                    <a:pt x="6" y="377"/>
                  </a:lnTo>
                  <a:lnTo>
                    <a:pt x="12" y="377"/>
                  </a:lnTo>
                  <a:lnTo>
                    <a:pt x="12" y="377"/>
                  </a:lnTo>
                  <a:lnTo>
                    <a:pt x="15" y="375"/>
                  </a:lnTo>
                  <a:lnTo>
                    <a:pt x="17" y="373"/>
                  </a:lnTo>
                  <a:lnTo>
                    <a:pt x="17" y="373"/>
                  </a:lnTo>
                  <a:lnTo>
                    <a:pt x="23" y="368"/>
                  </a:lnTo>
                  <a:lnTo>
                    <a:pt x="28" y="362"/>
                  </a:lnTo>
                  <a:lnTo>
                    <a:pt x="28" y="362"/>
                  </a:lnTo>
                  <a:lnTo>
                    <a:pt x="45" y="339"/>
                  </a:lnTo>
                  <a:lnTo>
                    <a:pt x="53" y="327"/>
                  </a:lnTo>
                  <a:lnTo>
                    <a:pt x="63" y="315"/>
                  </a:lnTo>
                  <a:lnTo>
                    <a:pt x="63" y="315"/>
                  </a:lnTo>
                  <a:lnTo>
                    <a:pt x="89" y="288"/>
                  </a:lnTo>
                  <a:lnTo>
                    <a:pt x="116" y="258"/>
                  </a:lnTo>
                  <a:lnTo>
                    <a:pt x="142" y="230"/>
                  </a:lnTo>
                  <a:lnTo>
                    <a:pt x="155" y="216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98" y="178"/>
                  </a:lnTo>
                  <a:lnTo>
                    <a:pt x="225" y="152"/>
                  </a:lnTo>
                  <a:lnTo>
                    <a:pt x="278" y="97"/>
                  </a:lnTo>
                  <a:lnTo>
                    <a:pt x="278" y="97"/>
                  </a:lnTo>
                  <a:lnTo>
                    <a:pt x="304" y="72"/>
                  </a:lnTo>
                  <a:lnTo>
                    <a:pt x="316" y="59"/>
                  </a:lnTo>
                  <a:lnTo>
                    <a:pt x="328" y="45"/>
                  </a:lnTo>
                  <a:lnTo>
                    <a:pt x="328" y="45"/>
                  </a:lnTo>
                  <a:lnTo>
                    <a:pt x="335" y="35"/>
                  </a:lnTo>
                  <a:lnTo>
                    <a:pt x="343" y="26"/>
                  </a:lnTo>
                  <a:lnTo>
                    <a:pt x="350" y="17"/>
                  </a:lnTo>
                  <a:lnTo>
                    <a:pt x="352" y="12"/>
                  </a:lnTo>
                  <a:lnTo>
                    <a:pt x="354" y="7"/>
                  </a:lnTo>
                  <a:lnTo>
                    <a:pt x="354" y="7"/>
                  </a:lnTo>
                  <a:lnTo>
                    <a:pt x="354" y="4"/>
                  </a:lnTo>
                  <a:lnTo>
                    <a:pt x="354" y="3"/>
                  </a:lnTo>
                  <a:lnTo>
                    <a:pt x="350" y="0"/>
                  </a:lnTo>
                  <a:lnTo>
                    <a:pt x="346" y="0"/>
                  </a:lnTo>
                  <a:lnTo>
                    <a:pt x="345" y="1"/>
                  </a:lnTo>
                  <a:lnTo>
                    <a:pt x="343" y="4"/>
                  </a:lnTo>
                  <a:lnTo>
                    <a:pt x="34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45" name="Freeform 757"/>
            <p:cNvSpPr/>
            <p:nvPr/>
          </p:nvSpPr>
          <p:spPr bwMode="auto">
            <a:xfrm>
              <a:off x="2127251" y="3116263"/>
              <a:ext cx="30163" cy="34925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66" y="0"/>
                </a:cxn>
                <a:cxn ang="0">
                  <a:pos x="61" y="1"/>
                </a:cxn>
                <a:cxn ang="0">
                  <a:pos x="57" y="4"/>
                </a:cxn>
                <a:cxn ang="0">
                  <a:pos x="51" y="9"/>
                </a:cxn>
                <a:cxn ang="0">
                  <a:pos x="45" y="17"/>
                </a:cxn>
                <a:cxn ang="0">
                  <a:pos x="40" y="25"/>
                </a:cxn>
                <a:cxn ang="0">
                  <a:pos x="40" y="25"/>
                </a:cxn>
                <a:cxn ang="0">
                  <a:pos x="31" y="38"/>
                </a:cxn>
                <a:cxn ang="0">
                  <a:pos x="20" y="51"/>
                </a:cxn>
                <a:cxn ang="0">
                  <a:pos x="11" y="64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9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5" y="86"/>
                </a:cxn>
                <a:cxn ang="0">
                  <a:pos x="5" y="86"/>
                </a:cxn>
                <a:cxn ang="0">
                  <a:pos x="9" y="85"/>
                </a:cxn>
                <a:cxn ang="0">
                  <a:pos x="13" y="83"/>
                </a:cxn>
                <a:cxn ang="0">
                  <a:pos x="14" y="80"/>
                </a:cxn>
                <a:cxn ang="0">
                  <a:pos x="15" y="76"/>
                </a:cxn>
                <a:cxn ang="0">
                  <a:pos x="15" y="76"/>
                </a:cxn>
                <a:cxn ang="0">
                  <a:pos x="30" y="60"/>
                </a:cxn>
                <a:cxn ang="0">
                  <a:pos x="41" y="43"/>
                </a:cxn>
                <a:cxn ang="0">
                  <a:pos x="41" y="43"/>
                </a:cxn>
                <a:cxn ang="0">
                  <a:pos x="53" y="25"/>
                </a:cxn>
                <a:cxn ang="0">
                  <a:pos x="61" y="16"/>
                </a:cxn>
                <a:cxn ang="0">
                  <a:pos x="65" y="13"/>
                </a:cxn>
                <a:cxn ang="0">
                  <a:pos x="69" y="12"/>
                </a:cxn>
                <a:cxn ang="0">
                  <a:pos x="69" y="12"/>
                </a:cxn>
                <a:cxn ang="0">
                  <a:pos x="71" y="11"/>
                </a:cxn>
                <a:cxn ang="0">
                  <a:pos x="73" y="9"/>
                </a:cxn>
                <a:cxn ang="0">
                  <a:pos x="73" y="8"/>
                </a:cxn>
                <a:cxn ang="0">
                  <a:pos x="73" y="5"/>
                </a:cxn>
                <a:cxn ang="0">
                  <a:pos x="70" y="1"/>
                </a:cxn>
                <a:cxn ang="0">
                  <a:pos x="69" y="0"/>
                </a:cxn>
                <a:cxn ang="0">
                  <a:pos x="66" y="0"/>
                </a:cxn>
                <a:cxn ang="0">
                  <a:pos x="66" y="0"/>
                </a:cxn>
              </a:cxnLst>
              <a:rect l="0" t="0" r="r" b="b"/>
              <a:pathLst>
                <a:path w="73" h="86">
                  <a:moveTo>
                    <a:pt x="66" y="0"/>
                  </a:moveTo>
                  <a:lnTo>
                    <a:pt x="66" y="0"/>
                  </a:lnTo>
                  <a:lnTo>
                    <a:pt x="61" y="1"/>
                  </a:lnTo>
                  <a:lnTo>
                    <a:pt x="57" y="4"/>
                  </a:lnTo>
                  <a:lnTo>
                    <a:pt x="51" y="9"/>
                  </a:lnTo>
                  <a:lnTo>
                    <a:pt x="45" y="17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31" y="38"/>
                  </a:lnTo>
                  <a:lnTo>
                    <a:pt x="20" y="51"/>
                  </a:lnTo>
                  <a:lnTo>
                    <a:pt x="11" y="64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9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9" y="85"/>
                  </a:lnTo>
                  <a:lnTo>
                    <a:pt x="13" y="83"/>
                  </a:lnTo>
                  <a:lnTo>
                    <a:pt x="14" y="80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30" y="60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53" y="25"/>
                  </a:lnTo>
                  <a:lnTo>
                    <a:pt x="61" y="16"/>
                  </a:lnTo>
                  <a:lnTo>
                    <a:pt x="65" y="13"/>
                  </a:lnTo>
                  <a:lnTo>
                    <a:pt x="69" y="12"/>
                  </a:lnTo>
                  <a:lnTo>
                    <a:pt x="69" y="12"/>
                  </a:lnTo>
                  <a:lnTo>
                    <a:pt x="71" y="11"/>
                  </a:lnTo>
                  <a:lnTo>
                    <a:pt x="73" y="9"/>
                  </a:lnTo>
                  <a:lnTo>
                    <a:pt x="73" y="8"/>
                  </a:lnTo>
                  <a:lnTo>
                    <a:pt x="73" y="5"/>
                  </a:lnTo>
                  <a:lnTo>
                    <a:pt x="70" y="1"/>
                  </a:lnTo>
                  <a:lnTo>
                    <a:pt x="69" y="0"/>
                  </a:lnTo>
                  <a:lnTo>
                    <a:pt x="66" y="0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46" name="Freeform 758"/>
            <p:cNvSpPr/>
            <p:nvPr/>
          </p:nvSpPr>
          <p:spPr bwMode="auto">
            <a:xfrm>
              <a:off x="2201863" y="3116263"/>
              <a:ext cx="23813" cy="25400"/>
            </a:xfrm>
            <a:custGeom>
              <a:avLst/>
              <a:gdLst/>
              <a:ahLst/>
              <a:cxnLst>
                <a:cxn ang="0">
                  <a:pos x="49" y="1"/>
                </a:cxn>
                <a:cxn ang="0">
                  <a:pos x="49" y="1"/>
                </a:cxn>
                <a:cxn ang="0">
                  <a:pos x="34" y="12"/>
                </a:cxn>
                <a:cxn ang="0">
                  <a:pos x="21" y="25"/>
                </a:cxn>
                <a:cxn ang="0">
                  <a:pos x="14" y="32"/>
                </a:cxn>
                <a:cxn ang="0">
                  <a:pos x="9" y="39"/>
                </a:cxn>
                <a:cxn ang="0">
                  <a:pos x="5" y="47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2" y="62"/>
                </a:cxn>
                <a:cxn ang="0">
                  <a:pos x="4" y="63"/>
                </a:cxn>
                <a:cxn ang="0">
                  <a:pos x="9" y="63"/>
                </a:cxn>
                <a:cxn ang="0">
                  <a:pos x="10" y="62"/>
                </a:cxn>
                <a:cxn ang="0">
                  <a:pos x="11" y="59"/>
                </a:cxn>
                <a:cxn ang="0">
                  <a:pos x="11" y="59"/>
                </a:cxn>
                <a:cxn ang="0">
                  <a:pos x="15" y="51"/>
                </a:cxn>
                <a:cxn ang="0">
                  <a:pos x="19" y="45"/>
                </a:cxn>
                <a:cxn ang="0">
                  <a:pos x="30" y="32"/>
                </a:cxn>
                <a:cxn ang="0">
                  <a:pos x="41" y="21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9"/>
                </a:cxn>
                <a:cxn ang="0">
                  <a:pos x="57" y="7"/>
                </a:cxn>
                <a:cxn ang="0">
                  <a:pos x="56" y="3"/>
                </a:cxn>
                <a:cxn ang="0">
                  <a:pos x="55" y="1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9" y="1"/>
                </a:cxn>
              </a:cxnLst>
              <a:rect l="0" t="0" r="r" b="b"/>
              <a:pathLst>
                <a:path w="57" h="63">
                  <a:moveTo>
                    <a:pt x="49" y="1"/>
                  </a:moveTo>
                  <a:lnTo>
                    <a:pt x="49" y="1"/>
                  </a:lnTo>
                  <a:lnTo>
                    <a:pt x="34" y="12"/>
                  </a:lnTo>
                  <a:lnTo>
                    <a:pt x="21" y="25"/>
                  </a:lnTo>
                  <a:lnTo>
                    <a:pt x="14" y="32"/>
                  </a:lnTo>
                  <a:lnTo>
                    <a:pt x="9" y="39"/>
                  </a:lnTo>
                  <a:lnTo>
                    <a:pt x="5" y="47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2" y="62"/>
                  </a:lnTo>
                  <a:lnTo>
                    <a:pt x="4" y="63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5" y="51"/>
                  </a:lnTo>
                  <a:lnTo>
                    <a:pt x="19" y="45"/>
                  </a:lnTo>
                  <a:lnTo>
                    <a:pt x="30" y="32"/>
                  </a:lnTo>
                  <a:lnTo>
                    <a:pt x="41" y="21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9"/>
                  </a:lnTo>
                  <a:lnTo>
                    <a:pt x="57" y="7"/>
                  </a:lnTo>
                  <a:lnTo>
                    <a:pt x="56" y="3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47" name="Freeform 759"/>
            <p:cNvSpPr/>
            <p:nvPr/>
          </p:nvSpPr>
          <p:spPr bwMode="auto">
            <a:xfrm>
              <a:off x="2263776" y="3103563"/>
              <a:ext cx="25400" cy="36513"/>
            </a:xfrm>
            <a:custGeom>
              <a:avLst/>
              <a:gdLst/>
              <a:ahLst/>
              <a:cxnLst>
                <a:cxn ang="0">
                  <a:pos x="51" y="3"/>
                </a:cxn>
                <a:cxn ang="0">
                  <a:pos x="51" y="3"/>
                </a:cxn>
                <a:cxn ang="0">
                  <a:pos x="36" y="22"/>
                </a:cxn>
                <a:cxn ang="0">
                  <a:pos x="21" y="41"/>
                </a:cxn>
                <a:cxn ang="0">
                  <a:pos x="13" y="51"/>
                </a:cxn>
                <a:cxn ang="0">
                  <a:pos x="8" y="60"/>
                </a:cxn>
                <a:cxn ang="0">
                  <a:pos x="3" y="72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0" y="89"/>
                </a:cxn>
                <a:cxn ang="0">
                  <a:pos x="4" y="92"/>
                </a:cxn>
                <a:cxn ang="0">
                  <a:pos x="8" y="90"/>
                </a:cxn>
                <a:cxn ang="0">
                  <a:pos x="9" y="89"/>
                </a:cxn>
                <a:cxn ang="0">
                  <a:pos x="11" y="88"/>
                </a:cxn>
                <a:cxn ang="0">
                  <a:pos x="11" y="88"/>
                </a:cxn>
                <a:cxn ang="0">
                  <a:pos x="13" y="76"/>
                </a:cxn>
                <a:cxn ang="0">
                  <a:pos x="19" y="64"/>
                </a:cxn>
                <a:cxn ang="0">
                  <a:pos x="25" y="55"/>
                </a:cxn>
                <a:cxn ang="0">
                  <a:pos x="32" y="45"/>
                </a:cxn>
                <a:cxn ang="0">
                  <a:pos x="46" y="26"/>
                </a:cxn>
                <a:cxn ang="0">
                  <a:pos x="62" y="9"/>
                </a:cxn>
                <a:cxn ang="0">
                  <a:pos x="62" y="9"/>
                </a:cxn>
                <a:cxn ang="0">
                  <a:pos x="63" y="7"/>
                </a:cxn>
                <a:cxn ang="0">
                  <a:pos x="63" y="4"/>
                </a:cxn>
                <a:cxn ang="0">
                  <a:pos x="62" y="3"/>
                </a:cxn>
                <a:cxn ang="0">
                  <a:pos x="60" y="1"/>
                </a:cxn>
                <a:cxn ang="0">
                  <a:pos x="55" y="0"/>
                </a:cxn>
                <a:cxn ang="0">
                  <a:pos x="54" y="1"/>
                </a:cxn>
                <a:cxn ang="0">
                  <a:pos x="51" y="3"/>
                </a:cxn>
                <a:cxn ang="0">
                  <a:pos x="51" y="3"/>
                </a:cxn>
              </a:cxnLst>
              <a:rect l="0" t="0" r="r" b="b"/>
              <a:pathLst>
                <a:path w="63" h="92">
                  <a:moveTo>
                    <a:pt x="51" y="3"/>
                  </a:moveTo>
                  <a:lnTo>
                    <a:pt x="51" y="3"/>
                  </a:lnTo>
                  <a:lnTo>
                    <a:pt x="36" y="22"/>
                  </a:lnTo>
                  <a:lnTo>
                    <a:pt x="21" y="41"/>
                  </a:lnTo>
                  <a:lnTo>
                    <a:pt x="13" y="51"/>
                  </a:lnTo>
                  <a:lnTo>
                    <a:pt x="8" y="60"/>
                  </a:lnTo>
                  <a:lnTo>
                    <a:pt x="3" y="7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4" y="92"/>
                  </a:lnTo>
                  <a:lnTo>
                    <a:pt x="8" y="90"/>
                  </a:lnTo>
                  <a:lnTo>
                    <a:pt x="9" y="89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3" y="76"/>
                  </a:lnTo>
                  <a:lnTo>
                    <a:pt x="19" y="64"/>
                  </a:lnTo>
                  <a:lnTo>
                    <a:pt x="25" y="55"/>
                  </a:lnTo>
                  <a:lnTo>
                    <a:pt x="32" y="45"/>
                  </a:lnTo>
                  <a:lnTo>
                    <a:pt x="46" y="26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7"/>
                  </a:lnTo>
                  <a:lnTo>
                    <a:pt x="63" y="4"/>
                  </a:lnTo>
                  <a:lnTo>
                    <a:pt x="62" y="3"/>
                  </a:lnTo>
                  <a:lnTo>
                    <a:pt x="60" y="1"/>
                  </a:lnTo>
                  <a:lnTo>
                    <a:pt x="55" y="0"/>
                  </a:lnTo>
                  <a:lnTo>
                    <a:pt x="54" y="1"/>
                  </a:lnTo>
                  <a:lnTo>
                    <a:pt x="51" y="3"/>
                  </a:lnTo>
                  <a:lnTo>
                    <a:pt x="5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48" name="Freeform 760"/>
            <p:cNvSpPr/>
            <p:nvPr/>
          </p:nvSpPr>
          <p:spPr bwMode="auto">
            <a:xfrm>
              <a:off x="2312988" y="3111500"/>
              <a:ext cx="20638" cy="31750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41" y="3"/>
                </a:cxn>
                <a:cxn ang="0">
                  <a:pos x="35" y="11"/>
                </a:cxn>
                <a:cxn ang="0">
                  <a:pos x="30" y="19"/>
                </a:cxn>
                <a:cxn ang="0">
                  <a:pos x="20" y="37"/>
                </a:cxn>
                <a:cxn ang="0">
                  <a:pos x="11" y="55"/>
                </a:cxn>
                <a:cxn ang="0">
                  <a:pos x="6" y="63"/>
                </a:cxn>
                <a:cxn ang="0">
                  <a:pos x="1" y="72"/>
                </a:cxn>
                <a:cxn ang="0">
                  <a:pos x="1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1" y="79"/>
                </a:cxn>
                <a:cxn ang="0">
                  <a:pos x="2" y="80"/>
                </a:cxn>
                <a:cxn ang="0">
                  <a:pos x="7" y="80"/>
                </a:cxn>
                <a:cxn ang="0">
                  <a:pos x="9" y="80"/>
                </a:cxn>
                <a:cxn ang="0">
                  <a:pos x="11" y="78"/>
                </a:cxn>
                <a:cxn ang="0">
                  <a:pos x="11" y="78"/>
                </a:cxn>
                <a:cxn ang="0">
                  <a:pos x="17" y="70"/>
                </a:cxn>
                <a:cxn ang="0">
                  <a:pos x="20" y="62"/>
                </a:cxn>
                <a:cxn ang="0">
                  <a:pos x="30" y="44"/>
                </a:cxn>
                <a:cxn ang="0">
                  <a:pos x="39" y="27"/>
                </a:cxn>
                <a:cxn ang="0">
                  <a:pos x="44" y="19"/>
                </a:cxn>
                <a:cxn ang="0">
                  <a:pos x="49" y="11"/>
                </a:cxn>
                <a:cxn ang="0">
                  <a:pos x="49" y="11"/>
                </a:cxn>
                <a:cxn ang="0">
                  <a:pos x="51" y="8"/>
                </a:cxn>
                <a:cxn ang="0">
                  <a:pos x="52" y="7"/>
                </a:cxn>
                <a:cxn ang="0">
                  <a:pos x="49" y="3"/>
                </a:cxn>
                <a:cxn ang="0">
                  <a:pos x="45" y="0"/>
                </a:cxn>
                <a:cxn ang="0">
                  <a:pos x="44" y="2"/>
                </a:cxn>
                <a:cxn ang="0">
                  <a:pos x="41" y="3"/>
                </a:cxn>
                <a:cxn ang="0">
                  <a:pos x="41" y="3"/>
                </a:cxn>
              </a:cxnLst>
              <a:rect l="0" t="0" r="r" b="b"/>
              <a:pathLst>
                <a:path w="52" h="80">
                  <a:moveTo>
                    <a:pt x="41" y="3"/>
                  </a:moveTo>
                  <a:lnTo>
                    <a:pt x="41" y="3"/>
                  </a:lnTo>
                  <a:lnTo>
                    <a:pt x="35" y="11"/>
                  </a:lnTo>
                  <a:lnTo>
                    <a:pt x="30" y="19"/>
                  </a:lnTo>
                  <a:lnTo>
                    <a:pt x="20" y="37"/>
                  </a:lnTo>
                  <a:lnTo>
                    <a:pt x="11" y="55"/>
                  </a:lnTo>
                  <a:lnTo>
                    <a:pt x="6" y="63"/>
                  </a:lnTo>
                  <a:lnTo>
                    <a:pt x="1" y="72"/>
                  </a:lnTo>
                  <a:lnTo>
                    <a:pt x="1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2" y="80"/>
                  </a:lnTo>
                  <a:lnTo>
                    <a:pt x="7" y="80"/>
                  </a:lnTo>
                  <a:lnTo>
                    <a:pt x="9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17" y="70"/>
                  </a:lnTo>
                  <a:lnTo>
                    <a:pt x="20" y="62"/>
                  </a:lnTo>
                  <a:lnTo>
                    <a:pt x="30" y="44"/>
                  </a:lnTo>
                  <a:lnTo>
                    <a:pt x="39" y="27"/>
                  </a:lnTo>
                  <a:lnTo>
                    <a:pt x="44" y="19"/>
                  </a:lnTo>
                  <a:lnTo>
                    <a:pt x="49" y="11"/>
                  </a:lnTo>
                  <a:lnTo>
                    <a:pt x="49" y="11"/>
                  </a:lnTo>
                  <a:lnTo>
                    <a:pt x="51" y="8"/>
                  </a:lnTo>
                  <a:lnTo>
                    <a:pt x="52" y="7"/>
                  </a:lnTo>
                  <a:lnTo>
                    <a:pt x="49" y="3"/>
                  </a:lnTo>
                  <a:lnTo>
                    <a:pt x="45" y="0"/>
                  </a:lnTo>
                  <a:lnTo>
                    <a:pt x="44" y="2"/>
                  </a:lnTo>
                  <a:lnTo>
                    <a:pt x="41" y="3"/>
                  </a:lnTo>
                  <a:lnTo>
                    <a:pt x="4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49" name="Freeform 761"/>
            <p:cNvSpPr/>
            <p:nvPr/>
          </p:nvSpPr>
          <p:spPr bwMode="auto">
            <a:xfrm>
              <a:off x="2360613" y="3116263"/>
              <a:ext cx="25400" cy="30163"/>
            </a:xfrm>
            <a:custGeom>
              <a:avLst/>
              <a:gdLst/>
              <a:ahLst/>
              <a:cxnLst>
                <a:cxn ang="0">
                  <a:pos x="53" y="1"/>
                </a:cxn>
                <a:cxn ang="0">
                  <a:pos x="53" y="1"/>
                </a:cxn>
                <a:cxn ang="0">
                  <a:pos x="39" y="17"/>
                </a:cxn>
                <a:cxn ang="0">
                  <a:pos x="25" y="32"/>
                </a:cxn>
                <a:cxn ang="0">
                  <a:pos x="12" y="49"/>
                </a:cxn>
                <a:cxn ang="0">
                  <a:pos x="1" y="66"/>
                </a:cxn>
                <a:cxn ang="0">
                  <a:pos x="1" y="66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4" y="73"/>
                </a:cxn>
                <a:cxn ang="0">
                  <a:pos x="8" y="75"/>
                </a:cxn>
                <a:cxn ang="0">
                  <a:pos x="9" y="73"/>
                </a:cxn>
                <a:cxn ang="0">
                  <a:pos x="10" y="72"/>
                </a:cxn>
                <a:cxn ang="0">
                  <a:pos x="10" y="72"/>
                </a:cxn>
                <a:cxn ang="0">
                  <a:pos x="21" y="55"/>
                </a:cxn>
                <a:cxn ang="0">
                  <a:pos x="34" y="39"/>
                </a:cxn>
                <a:cxn ang="0">
                  <a:pos x="47" y="24"/>
                </a:cxn>
                <a:cxn ang="0">
                  <a:pos x="61" y="11"/>
                </a:cxn>
                <a:cxn ang="0">
                  <a:pos x="61" y="11"/>
                </a:cxn>
                <a:cxn ang="0">
                  <a:pos x="63" y="8"/>
                </a:cxn>
                <a:cxn ang="0">
                  <a:pos x="63" y="5"/>
                </a:cxn>
                <a:cxn ang="0">
                  <a:pos x="61" y="3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3" y="1"/>
                </a:cxn>
                <a:cxn ang="0">
                  <a:pos x="53" y="1"/>
                </a:cxn>
              </a:cxnLst>
              <a:rect l="0" t="0" r="r" b="b"/>
              <a:pathLst>
                <a:path w="63" h="75">
                  <a:moveTo>
                    <a:pt x="53" y="1"/>
                  </a:moveTo>
                  <a:lnTo>
                    <a:pt x="53" y="1"/>
                  </a:lnTo>
                  <a:lnTo>
                    <a:pt x="39" y="17"/>
                  </a:lnTo>
                  <a:lnTo>
                    <a:pt x="25" y="32"/>
                  </a:lnTo>
                  <a:lnTo>
                    <a:pt x="12" y="49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4" y="73"/>
                  </a:lnTo>
                  <a:lnTo>
                    <a:pt x="8" y="75"/>
                  </a:lnTo>
                  <a:lnTo>
                    <a:pt x="9" y="73"/>
                  </a:lnTo>
                  <a:lnTo>
                    <a:pt x="10" y="72"/>
                  </a:lnTo>
                  <a:lnTo>
                    <a:pt x="10" y="72"/>
                  </a:lnTo>
                  <a:lnTo>
                    <a:pt x="21" y="55"/>
                  </a:lnTo>
                  <a:lnTo>
                    <a:pt x="34" y="39"/>
                  </a:lnTo>
                  <a:lnTo>
                    <a:pt x="47" y="24"/>
                  </a:lnTo>
                  <a:lnTo>
                    <a:pt x="61" y="11"/>
                  </a:lnTo>
                  <a:lnTo>
                    <a:pt x="61" y="11"/>
                  </a:lnTo>
                  <a:lnTo>
                    <a:pt x="63" y="8"/>
                  </a:lnTo>
                  <a:lnTo>
                    <a:pt x="63" y="5"/>
                  </a:lnTo>
                  <a:lnTo>
                    <a:pt x="61" y="3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3" y="1"/>
                  </a:lnTo>
                  <a:lnTo>
                    <a:pt x="5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50" name="Freeform 762"/>
            <p:cNvSpPr/>
            <p:nvPr/>
          </p:nvSpPr>
          <p:spPr bwMode="auto">
            <a:xfrm>
              <a:off x="2403476" y="3119438"/>
              <a:ext cx="23813" cy="31750"/>
            </a:xfrm>
            <a:custGeom>
              <a:avLst/>
              <a:gdLst/>
              <a:ahLst/>
              <a:cxnLst>
                <a:cxn ang="0">
                  <a:pos x="48" y="2"/>
                </a:cxn>
                <a:cxn ang="0">
                  <a:pos x="48" y="2"/>
                </a:cxn>
                <a:cxn ang="0">
                  <a:pos x="36" y="19"/>
                </a:cxn>
                <a:cxn ang="0">
                  <a:pos x="24" y="36"/>
                </a:cxn>
                <a:cxn ang="0">
                  <a:pos x="12" y="52"/>
                </a:cxn>
                <a:cxn ang="0">
                  <a:pos x="2" y="70"/>
                </a:cxn>
                <a:cxn ang="0">
                  <a:pos x="2" y="70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4" y="78"/>
                </a:cxn>
                <a:cxn ang="0">
                  <a:pos x="8" y="79"/>
                </a:cxn>
                <a:cxn ang="0">
                  <a:pos x="10" y="78"/>
                </a:cxn>
                <a:cxn ang="0">
                  <a:pos x="11" y="76"/>
                </a:cxn>
                <a:cxn ang="0">
                  <a:pos x="11" y="76"/>
                </a:cxn>
                <a:cxn ang="0">
                  <a:pos x="21" y="59"/>
                </a:cxn>
                <a:cxn ang="0">
                  <a:pos x="33" y="42"/>
                </a:cxn>
                <a:cxn ang="0">
                  <a:pos x="46" y="25"/>
                </a:cxn>
                <a:cxn ang="0">
                  <a:pos x="57" y="8"/>
                </a:cxn>
                <a:cxn ang="0">
                  <a:pos x="57" y="8"/>
                </a:cxn>
                <a:cxn ang="0">
                  <a:pos x="58" y="5"/>
                </a:cxn>
                <a:cxn ang="0">
                  <a:pos x="57" y="4"/>
                </a:cxn>
                <a:cxn ang="0">
                  <a:pos x="54" y="0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8" y="2"/>
                </a:cxn>
                <a:cxn ang="0">
                  <a:pos x="48" y="2"/>
                </a:cxn>
              </a:cxnLst>
              <a:rect l="0" t="0" r="r" b="b"/>
              <a:pathLst>
                <a:path w="58" h="79">
                  <a:moveTo>
                    <a:pt x="48" y="2"/>
                  </a:moveTo>
                  <a:lnTo>
                    <a:pt x="48" y="2"/>
                  </a:lnTo>
                  <a:lnTo>
                    <a:pt x="36" y="19"/>
                  </a:lnTo>
                  <a:lnTo>
                    <a:pt x="24" y="36"/>
                  </a:lnTo>
                  <a:lnTo>
                    <a:pt x="12" y="52"/>
                  </a:lnTo>
                  <a:lnTo>
                    <a:pt x="2" y="70"/>
                  </a:lnTo>
                  <a:lnTo>
                    <a:pt x="2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4" y="78"/>
                  </a:lnTo>
                  <a:lnTo>
                    <a:pt x="8" y="79"/>
                  </a:lnTo>
                  <a:lnTo>
                    <a:pt x="10" y="78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21" y="59"/>
                  </a:lnTo>
                  <a:lnTo>
                    <a:pt x="33" y="42"/>
                  </a:lnTo>
                  <a:lnTo>
                    <a:pt x="46" y="25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58" y="5"/>
                  </a:lnTo>
                  <a:lnTo>
                    <a:pt x="57" y="4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8" y="2"/>
                  </a:lnTo>
                  <a:lnTo>
                    <a:pt x="4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51" name="Freeform 763"/>
            <p:cNvSpPr/>
            <p:nvPr/>
          </p:nvSpPr>
          <p:spPr bwMode="auto">
            <a:xfrm>
              <a:off x="2444751" y="3127375"/>
              <a:ext cx="17463" cy="25400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35" y="1"/>
                </a:cxn>
                <a:cxn ang="0">
                  <a:pos x="25" y="13"/>
                </a:cxn>
                <a:cxn ang="0">
                  <a:pos x="15" y="26"/>
                </a:cxn>
                <a:cxn ang="0">
                  <a:pos x="8" y="40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2" y="61"/>
                </a:cxn>
                <a:cxn ang="0">
                  <a:pos x="6" y="63"/>
                </a:cxn>
                <a:cxn ang="0">
                  <a:pos x="9" y="61"/>
                </a:cxn>
                <a:cxn ang="0">
                  <a:pos x="10" y="60"/>
                </a:cxn>
                <a:cxn ang="0">
                  <a:pos x="10" y="60"/>
                </a:cxn>
                <a:cxn ang="0">
                  <a:pos x="17" y="47"/>
                </a:cxn>
                <a:cxn ang="0">
                  <a:pos x="25" y="34"/>
                </a:cxn>
                <a:cxn ang="0">
                  <a:pos x="34" y="21"/>
                </a:cxn>
                <a:cxn ang="0">
                  <a:pos x="43" y="9"/>
                </a:cxn>
                <a:cxn ang="0">
                  <a:pos x="43" y="9"/>
                </a:cxn>
                <a:cxn ang="0">
                  <a:pos x="44" y="8"/>
                </a:cxn>
                <a:cxn ang="0">
                  <a:pos x="44" y="5"/>
                </a:cxn>
                <a:cxn ang="0">
                  <a:pos x="43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5" y="1"/>
                </a:cxn>
                <a:cxn ang="0">
                  <a:pos x="35" y="1"/>
                </a:cxn>
              </a:cxnLst>
              <a:rect l="0" t="0" r="r" b="b"/>
              <a:pathLst>
                <a:path w="44" h="63">
                  <a:moveTo>
                    <a:pt x="35" y="1"/>
                  </a:moveTo>
                  <a:lnTo>
                    <a:pt x="35" y="1"/>
                  </a:lnTo>
                  <a:lnTo>
                    <a:pt x="25" y="13"/>
                  </a:lnTo>
                  <a:lnTo>
                    <a:pt x="15" y="26"/>
                  </a:lnTo>
                  <a:lnTo>
                    <a:pt x="8" y="40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2" y="61"/>
                  </a:lnTo>
                  <a:lnTo>
                    <a:pt x="6" y="63"/>
                  </a:lnTo>
                  <a:lnTo>
                    <a:pt x="9" y="61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7" y="47"/>
                  </a:lnTo>
                  <a:lnTo>
                    <a:pt x="25" y="34"/>
                  </a:lnTo>
                  <a:lnTo>
                    <a:pt x="34" y="21"/>
                  </a:lnTo>
                  <a:lnTo>
                    <a:pt x="43" y="9"/>
                  </a:lnTo>
                  <a:lnTo>
                    <a:pt x="43" y="9"/>
                  </a:lnTo>
                  <a:lnTo>
                    <a:pt x="44" y="8"/>
                  </a:lnTo>
                  <a:lnTo>
                    <a:pt x="44" y="5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52" name="Freeform 764"/>
            <p:cNvSpPr/>
            <p:nvPr/>
          </p:nvSpPr>
          <p:spPr bwMode="auto">
            <a:xfrm>
              <a:off x="2492376" y="3130550"/>
              <a:ext cx="17463" cy="23813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1" y="12"/>
                </a:cxn>
                <a:cxn ang="0">
                  <a:pos x="26" y="17"/>
                </a:cxn>
                <a:cxn ang="0">
                  <a:pos x="26" y="17"/>
                </a:cxn>
                <a:cxn ang="0">
                  <a:pos x="21" y="22"/>
                </a:cxn>
                <a:cxn ang="0">
                  <a:pos x="17" y="28"/>
                </a:cxn>
                <a:cxn ang="0">
                  <a:pos x="17" y="28"/>
                </a:cxn>
                <a:cxn ang="0">
                  <a:pos x="13" y="34"/>
                </a:cxn>
                <a:cxn ang="0">
                  <a:pos x="9" y="41"/>
                </a:cxn>
                <a:cxn ang="0">
                  <a:pos x="6" y="47"/>
                </a:cxn>
                <a:cxn ang="0">
                  <a:pos x="2" y="54"/>
                </a:cxn>
                <a:cxn ang="0">
                  <a:pos x="2" y="54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2" y="62"/>
                </a:cxn>
                <a:cxn ang="0">
                  <a:pos x="4" y="63"/>
                </a:cxn>
                <a:cxn ang="0">
                  <a:pos x="6" y="63"/>
                </a:cxn>
                <a:cxn ang="0">
                  <a:pos x="8" y="63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4" y="55"/>
                </a:cxn>
                <a:cxn ang="0">
                  <a:pos x="18" y="47"/>
                </a:cxn>
                <a:cxn ang="0">
                  <a:pos x="22" y="39"/>
                </a:cxn>
                <a:cxn ang="0">
                  <a:pos x="27" y="33"/>
                </a:cxn>
                <a:cxn ang="0">
                  <a:pos x="27" y="33"/>
                </a:cxn>
                <a:cxn ang="0">
                  <a:pos x="33" y="26"/>
                </a:cxn>
                <a:cxn ang="0">
                  <a:pos x="39" y="20"/>
                </a:cxn>
                <a:cxn ang="0">
                  <a:pos x="39" y="20"/>
                </a:cxn>
                <a:cxn ang="0">
                  <a:pos x="42" y="17"/>
                </a:cxn>
                <a:cxn ang="0">
                  <a:pos x="44" y="15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4" y="3"/>
                </a:cxn>
                <a:cxn ang="0">
                  <a:pos x="43" y="1"/>
                </a:cxn>
                <a:cxn ang="0">
                  <a:pos x="40" y="0"/>
                </a:cxn>
                <a:cxn ang="0">
                  <a:pos x="36" y="3"/>
                </a:cxn>
                <a:cxn ang="0">
                  <a:pos x="35" y="4"/>
                </a:cxn>
                <a:cxn ang="0">
                  <a:pos x="34" y="7"/>
                </a:cxn>
                <a:cxn ang="0">
                  <a:pos x="34" y="7"/>
                </a:cxn>
              </a:cxnLst>
              <a:rect l="0" t="0" r="r" b="b"/>
              <a:pathLst>
                <a:path w="46" h="63">
                  <a:moveTo>
                    <a:pt x="34" y="7"/>
                  </a:moveTo>
                  <a:lnTo>
                    <a:pt x="34" y="7"/>
                  </a:lnTo>
                  <a:lnTo>
                    <a:pt x="34" y="9"/>
                  </a:lnTo>
                  <a:lnTo>
                    <a:pt x="31" y="12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1" y="22"/>
                  </a:lnTo>
                  <a:lnTo>
                    <a:pt x="17" y="28"/>
                  </a:lnTo>
                  <a:lnTo>
                    <a:pt x="17" y="28"/>
                  </a:lnTo>
                  <a:lnTo>
                    <a:pt x="13" y="34"/>
                  </a:lnTo>
                  <a:lnTo>
                    <a:pt x="9" y="41"/>
                  </a:lnTo>
                  <a:lnTo>
                    <a:pt x="6" y="47"/>
                  </a:lnTo>
                  <a:lnTo>
                    <a:pt x="2" y="54"/>
                  </a:lnTo>
                  <a:lnTo>
                    <a:pt x="2" y="54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2" y="62"/>
                  </a:lnTo>
                  <a:lnTo>
                    <a:pt x="4" y="63"/>
                  </a:lnTo>
                  <a:lnTo>
                    <a:pt x="6" y="63"/>
                  </a:lnTo>
                  <a:lnTo>
                    <a:pt x="8" y="63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4" y="55"/>
                  </a:lnTo>
                  <a:lnTo>
                    <a:pt x="18" y="47"/>
                  </a:lnTo>
                  <a:lnTo>
                    <a:pt x="22" y="39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33" y="2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42" y="17"/>
                  </a:lnTo>
                  <a:lnTo>
                    <a:pt x="44" y="15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4" y="3"/>
                  </a:lnTo>
                  <a:lnTo>
                    <a:pt x="43" y="1"/>
                  </a:lnTo>
                  <a:lnTo>
                    <a:pt x="40" y="0"/>
                  </a:lnTo>
                  <a:lnTo>
                    <a:pt x="36" y="3"/>
                  </a:lnTo>
                  <a:lnTo>
                    <a:pt x="35" y="4"/>
                  </a:lnTo>
                  <a:lnTo>
                    <a:pt x="34" y="7"/>
                  </a:lnTo>
                  <a:lnTo>
                    <a:pt x="34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53" name="Freeform 765"/>
            <p:cNvSpPr>
              <a:spLocks noEditPoints="1"/>
            </p:cNvSpPr>
            <p:nvPr/>
          </p:nvSpPr>
          <p:spPr bwMode="auto">
            <a:xfrm>
              <a:off x="2100263" y="3162300"/>
              <a:ext cx="431800" cy="323850"/>
            </a:xfrm>
            <a:custGeom>
              <a:avLst/>
              <a:gdLst/>
              <a:ahLst/>
              <a:cxnLst>
                <a:cxn ang="0">
                  <a:pos x="1080" y="117"/>
                </a:cxn>
                <a:cxn ang="0">
                  <a:pos x="1070" y="72"/>
                </a:cxn>
                <a:cxn ang="0">
                  <a:pos x="1044" y="36"/>
                </a:cxn>
                <a:cxn ang="0">
                  <a:pos x="1010" y="20"/>
                </a:cxn>
                <a:cxn ang="0">
                  <a:pos x="927" y="12"/>
                </a:cxn>
                <a:cxn ang="0">
                  <a:pos x="675" y="7"/>
                </a:cxn>
                <a:cxn ang="0">
                  <a:pos x="459" y="5"/>
                </a:cxn>
                <a:cxn ang="0">
                  <a:pos x="241" y="0"/>
                </a:cxn>
                <a:cxn ang="0">
                  <a:pos x="110" y="4"/>
                </a:cxn>
                <a:cxn ang="0">
                  <a:pos x="59" y="15"/>
                </a:cxn>
                <a:cxn ang="0">
                  <a:pos x="25" y="38"/>
                </a:cxn>
                <a:cxn ang="0">
                  <a:pos x="5" y="75"/>
                </a:cxn>
                <a:cxn ang="0">
                  <a:pos x="0" y="127"/>
                </a:cxn>
                <a:cxn ang="0">
                  <a:pos x="0" y="658"/>
                </a:cxn>
                <a:cxn ang="0">
                  <a:pos x="0" y="671"/>
                </a:cxn>
                <a:cxn ang="0">
                  <a:pos x="5" y="723"/>
                </a:cxn>
                <a:cxn ang="0">
                  <a:pos x="25" y="760"/>
                </a:cxn>
                <a:cxn ang="0">
                  <a:pos x="59" y="784"/>
                </a:cxn>
                <a:cxn ang="0">
                  <a:pos x="110" y="795"/>
                </a:cxn>
                <a:cxn ang="0">
                  <a:pos x="306" y="806"/>
                </a:cxn>
                <a:cxn ang="0">
                  <a:pos x="592" y="814"/>
                </a:cxn>
                <a:cxn ang="0">
                  <a:pos x="930" y="814"/>
                </a:cxn>
                <a:cxn ang="0">
                  <a:pos x="1011" y="806"/>
                </a:cxn>
                <a:cxn ang="0">
                  <a:pos x="1045" y="790"/>
                </a:cxn>
                <a:cxn ang="0">
                  <a:pos x="1073" y="754"/>
                </a:cxn>
                <a:cxn ang="0">
                  <a:pos x="1082" y="709"/>
                </a:cxn>
                <a:cxn ang="0">
                  <a:pos x="1082" y="688"/>
                </a:cxn>
                <a:cxn ang="0">
                  <a:pos x="1079" y="670"/>
                </a:cxn>
                <a:cxn ang="0">
                  <a:pos x="1084" y="589"/>
                </a:cxn>
                <a:cxn ang="0">
                  <a:pos x="1087" y="501"/>
                </a:cxn>
                <a:cxn ang="0">
                  <a:pos x="1084" y="285"/>
                </a:cxn>
                <a:cxn ang="0">
                  <a:pos x="1023" y="751"/>
                </a:cxn>
                <a:cxn ang="0">
                  <a:pos x="970" y="765"/>
                </a:cxn>
                <a:cxn ang="0">
                  <a:pos x="859" y="771"/>
                </a:cxn>
                <a:cxn ang="0">
                  <a:pos x="590" y="769"/>
                </a:cxn>
                <a:cxn ang="0">
                  <a:pos x="364" y="757"/>
                </a:cxn>
                <a:cxn ang="0">
                  <a:pos x="209" y="751"/>
                </a:cxn>
                <a:cxn ang="0">
                  <a:pos x="93" y="747"/>
                </a:cxn>
                <a:cxn ang="0">
                  <a:pos x="57" y="729"/>
                </a:cxn>
                <a:cxn ang="0">
                  <a:pos x="46" y="687"/>
                </a:cxn>
                <a:cxn ang="0">
                  <a:pos x="44" y="665"/>
                </a:cxn>
                <a:cxn ang="0">
                  <a:pos x="46" y="128"/>
                </a:cxn>
                <a:cxn ang="0">
                  <a:pos x="46" y="113"/>
                </a:cxn>
                <a:cxn ang="0">
                  <a:pos x="57" y="70"/>
                </a:cxn>
                <a:cxn ang="0">
                  <a:pos x="93" y="53"/>
                </a:cxn>
                <a:cxn ang="0">
                  <a:pos x="209" y="47"/>
                </a:cxn>
                <a:cxn ang="0">
                  <a:pos x="435" y="51"/>
                </a:cxn>
                <a:cxn ang="0">
                  <a:pos x="540" y="49"/>
                </a:cxn>
                <a:cxn ang="0">
                  <a:pos x="827" y="55"/>
                </a:cxn>
                <a:cxn ang="0">
                  <a:pos x="951" y="60"/>
                </a:cxn>
                <a:cxn ang="0">
                  <a:pos x="1004" y="70"/>
                </a:cxn>
                <a:cxn ang="0">
                  <a:pos x="1029" y="84"/>
                </a:cxn>
                <a:cxn ang="0">
                  <a:pos x="1036" y="126"/>
                </a:cxn>
                <a:cxn ang="0">
                  <a:pos x="1036" y="202"/>
                </a:cxn>
                <a:cxn ang="0">
                  <a:pos x="1044" y="489"/>
                </a:cxn>
                <a:cxn ang="0">
                  <a:pos x="1039" y="578"/>
                </a:cxn>
                <a:cxn ang="0">
                  <a:pos x="1035" y="672"/>
                </a:cxn>
                <a:cxn ang="0">
                  <a:pos x="1036" y="712"/>
                </a:cxn>
                <a:cxn ang="0">
                  <a:pos x="1028" y="747"/>
                </a:cxn>
              </a:cxnLst>
              <a:rect l="0" t="0" r="r" b="b"/>
              <a:pathLst>
                <a:path w="1088" h="815">
                  <a:moveTo>
                    <a:pt x="1080" y="128"/>
                  </a:moveTo>
                  <a:lnTo>
                    <a:pt x="1080" y="128"/>
                  </a:lnTo>
                  <a:lnTo>
                    <a:pt x="1082" y="123"/>
                  </a:lnTo>
                  <a:lnTo>
                    <a:pt x="1080" y="117"/>
                  </a:lnTo>
                  <a:lnTo>
                    <a:pt x="1080" y="117"/>
                  </a:lnTo>
                  <a:lnTo>
                    <a:pt x="1076" y="104"/>
                  </a:lnTo>
                  <a:lnTo>
                    <a:pt x="1074" y="93"/>
                  </a:lnTo>
                  <a:lnTo>
                    <a:pt x="1070" y="72"/>
                  </a:lnTo>
                  <a:lnTo>
                    <a:pt x="1067" y="63"/>
                  </a:lnTo>
                  <a:lnTo>
                    <a:pt x="1062" y="54"/>
                  </a:lnTo>
                  <a:lnTo>
                    <a:pt x="1054" y="45"/>
                  </a:lnTo>
                  <a:lnTo>
                    <a:pt x="1044" y="36"/>
                  </a:lnTo>
                  <a:lnTo>
                    <a:pt x="1044" y="36"/>
                  </a:lnTo>
                  <a:lnTo>
                    <a:pt x="1036" y="32"/>
                  </a:lnTo>
                  <a:lnTo>
                    <a:pt x="1028" y="26"/>
                  </a:lnTo>
                  <a:lnTo>
                    <a:pt x="1010" y="20"/>
                  </a:lnTo>
                  <a:lnTo>
                    <a:pt x="990" y="16"/>
                  </a:lnTo>
                  <a:lnTo>
                    <a:pt x="969" y="13"/>
                  </a:lnTo>
                  <a:lnTo>
                    <a:pt x="948" y="13"/>
                  </a:lnTo>
                  <a:lnTo>
                    <a:pt x="927" y="12"/>
                  </a:lnTo>
                  <a:lnTo>
                    <a:pt x="891" y="13"/>
                  </a:lnTo>
                  <a:lnTo>
                    <a:pt x="891" y="13"/>
                  </a:lnTo>
                  <a:lnTo>
                    <a:pt x="793" y="11"/>
                  </a:lnTo>
                  <a:lnTo>
                    <a:pt x="675" y="7"/>
                  </a:lnTo>
                  <a:lnTo>
                    <a:pt x="556" y="4"/>
                  </a:lnTo>
                  <a:lnTo>
                    <a:pt x="503" y="4"/>
                  </a:lnTo>
                  <a:lnTo>
                    <a:pt x="459" y="5"/>
                  </a:lnTo>
                  <a:lnTo>
                    <a:pt x="459" y="5"/>
                  </a:lnTo>
                  <a:lnTo>
                    <a:pt x="416" y="5"/>
                  </a:lnTo>
                  <a:lnTo>
                    <a:pt x="371" y="5"/>
                  </a:lnTo>
                  <a:lnTo>
                    <a:pt x="284" y="2"/>
                  </a:lnTo>
                  <a:lnTo>
                    <a:pt x="241" y="0"/>
                  </a:lnTo>
                  <a:lnTo>
                    <a:pt x="197" y="0"/>
                  </a:lnTo>
                  <a:lnTo>
                    <a:pt x="153" y="0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95" y="5"/>
                  </a:lnTo>
                  <a:lnTo>
                    <a:pt x="82" y="8"/>
                  </a:lnTo>
                  <a:lnTo>
                    <a:pt x="69" y="11"/>
                  </a:lnTo>
                  <a:lnTo>
                    <a:pt x="59" y="15"/>
                  </a:lnTo>
                  <a:lnTo>
                    <a:pt x="48" y="20"/>
                  </a:lnTo>
                  <a:lnTo>
                    <a:pt x="39" y="25"/>
                  </a:lnTo>
                  <a:lnTo>
                    <a:pt x="31" y="32"/>
                  </a:lnTo>
                  <a:lnTo>
                    <a:pt x="25" y="38"/>
                  </a:lnTo>
                  <a:lnTo>
                    <a:pt x="18" y="46"/>
                  </a:lnTo>
                  <a:lnTo>
                    <a:pt x="13" y="55"/>
                  </a:lnTo>
                  <a:lnTo>
                    <a:pt x="9" y="64"/>
                  </a:lnTo>
                  <a:lnTo>
                    <a:pt x="5" y="75"/>
                  </a:lnTo>
                  <a:lnTo>
                    <a:pt x="3" y="87"/>
                  </a:lnTo>
                  <a:lnTo>
                    <a:pt x="1" y="100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0" y="131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65"/>
                  </a:lnTo>
                  <a:lnTo>
                    <a:pt x="0" y="665"/>
                  </a:lnTo>
                  <a:lnTo>
                    <a:pt x="0" y="671"/>
                  </a:lnTo>
                  <a:lnTo>
                    <a:pt x="0" y="671"/>
                  </a:lnTo>
                  <a:lnTo>
                    <a:pt x="1" y="699"/>
                  </a:lnTo>
                  <a:lnTo>
                    <a:pt x="3" y="712"/>
                  </a:lnTo>
                  <a:lnTo>
                    <a:pt x="5" y="723"/>
                  </a:lnTo>
                  <a:lnTo>
                    <a:pt x="9" y="734"/>
                  </a:lnTo>
                  <a:lnTo>
                    <a:pt x="13" y="743"/>
                  </a:lnTo>
                  <a:lnTo>
                    <a:pt x="18" y="752"/>
                  </a:lnTo>
                  <a:lnTo>
                    <a:pt x="25" y="760"/>
                  </a:lnTo>
                  <a:lnTo>
                    <a:pt x="31" y="767"/>
                  </a:lnTo>
                  <a:lnTo>
                    <a:pt x="39" y="773"/>
                  </a:lnTo>
                  <a:lnTo>
                    <a:pt x="48" y="778"/>
                  </a:lnTo>
                  <a:lnTo>
                    <a:pt x="59" y="784"/>
                  </a:lnTo>
                  <a:lnTo>
                    <a:pt x="69" y="788"/>
                  </a:lnTo>
                  <a:lnTo>
                    <a:pt x="82" y="790"/>
                  </a:lnTo>
                  <a:lnTo>
                    <a:pt x="95" y="793"/>
                  </a:lnTo>
                  <a:lnTo>
                    <a:pt x="110" y="795"/>
                  </a:lnTo>
                  <a:lnTo>
                    <a:pt x="110" y="795"/>
                  </a:lnTo>
                  <a:lnTo>
                    <a:pt x="156" y="798"/>
                  </a:lnTo>
                  <a:lnTo>
                    <a:pt x="204" y="802"/>
                  </a:lnTo>
                  <a:lnTo>
                    <a:pt x="306" y="806"/>
                  </a:lnTo>
                  <a:lnTo>
                    <a:pt x="408" y="808"/>
                  </a:lnTo>
                  <a:lnTo>
                    <a:pt x="502" y="812"/>
                  </a:lnTo>
                  <a:lnTo>
                    <a:pt x="502" y="812"/>
                  </a:lnTo>
                  <a:lnTo>
                    <a:pt x="592" y="814"/>
                  </a:lnTo>
                  <a:lnTo>
                    <a:pt x="697" y="815"/>
                  </a:lnTo>
                  <a:lnTo>
                    <a:pt x="893" y="814"/>
                  </a:lnTo>
                  <a:lnTo>
                    <a:pt x="893" y="814"/>
                  </a:lnTo>
                  <a:lnTo>
                    <a:pt x="930" y="814"/>
                  </a:lnTo>
                  <a:lnTo>
                    <a:pt x="951" y="814"/>
                  </a:lnTo>
                  <a:lnTo>
                    <a:pt x="972" y="812"/>
                  </a:lnTo>
                  <a:lnTo>
                    <a:pt x="991" y="810"/>
                  </a:lnTo>
                  <a:lnTo>
                    <a:pt x="1011" y="806"/>
                  </a:lnTo>
                  <a:lnTo>
                    <a:pt x="1029" y="799"/>
                  </a:lnTo>
                  <a:lnTo>
                    <a:pt x="1037" y="795"/>
                  </a:lnTo>
                  <a:lnTo>
                    <a:pt x="1045" y="790"/>
                  </a:lnTo>
                  <a:lnTo>
                    <a:pt x="1045" y="790"/>
                  </a:lnTo>
                  <a:lnTo>
                    <a:pt x="1057" y="781"/>
                  </a:lnTo>
                  <a:lnTo>
                    <a:pt x="1065" y="772"/>
                  </a:lnTo>
                  <a:lnTo>
                    <a:pt x="1069" y="763"/>
                  </a:lnTo>
                  <a:lnTo>
                    <a:pt x="1073" y="754"/>
                  </a:lnTo>
                  <a:lnTo>
                    <a:pt x="1076" y="734"/>
                  </a:lnTo>
                  <a:lnTo>
                    <a:pt x="1079" y="722"/>
                  </a:lnTo>
                  <a:lnTo>
                    <a:pt x="1082" y="709"/>
                  </a:lnTo>
                  <a:lnTo>
                    <a:pt x="1082" y="709"/>
                  </a:lnTo>
                  <a:lnTo>
                    <a:pt x="1083" y="701"/>
                  </a:lnTo>
                  <a:lnTo>
                    <a:pt x="1082" y="695"/>
                  </a:lnTo>
                  <a:lnTo>
                    <a:pt x="1082" y="695"/>
                  </a:lnTo>
                  <a:lnTo>
                    <a:pt x="1082" y="688"/>
                  </a:lnTo>
                  <a:lnTo>
                    <a:pt x="1080" y="683"/>
                  </a:lnTo>
                  <a:lnTo>
                    <a:pt x="1080" y="683"/>
                  </a:lnTo>
                  <a:lnTo>
                    <a:pt x="1079" y="678"/>
                  </a:lnTo>
                  <a:lnTo>
                    <a:pt x="1079" y="670"/>
                  </a:lnTo>
                  <a:lnTo>
                    <a:pt x="1080" y="650"/>
                  </a:lnTo>
                  <a:lnTo>
                    <a:pt x="1084" y="616"/>
                  </a:lnTo>
                  <a:lnTo>
                    <a:pt x="1084" y="616"/>
                  </a:lnTo>
                  <a:lnTo>
                    <a:pt x="1084" y="589"/>
                  </a:lnTo>
                  <a:lnTo>
                    <a:pt x="1084" y="561"/>
                  </a:lnTo>
                  <a:lnTo>
                    <a:pt x="1084" y="561"/>
                  </a:lnTo>
                  <a:lnTo>
                    <a:pt x="1086" y="531"/>
                  </a:lnTo>
                  <a:lnTo>
                    <a:pt x="1087" y="501"/>
                  </a:lnTo>
                  <a:lnTo>
                    <a:pt x="1088" y="472"/>
                  </a:lnTo>
                  <a:lnTo>
                    <a:pt x="1088" y="442"/>
                  </a:lnTo>
                  <a:lnTo>
                    <a:pt x="1088" y="442"/>
                  </a:lnTo>
                  <a:lnTo>
                    <a:pt x="1084" y="285"/>
                  </a:lnTo>
                  <a:lnTo>
                    <a:pt x="1082" y="198"/>
                  </a:lnTo>
                  <a:lnTo>
                    <a:pt x="1080" y="128"/>
                  </a:lnTo>
                  <a:lnTo>
                    <a:pt x="1080" y="128"/>
                  </a:lnTo>
                  <a:close/>
                  <a:moveTo>
                    <a:pt x="1023" y="751"/>
                  </a:moveTo>
                  <a:lnTo>
                    <a:pt x="1023" y="751"/>
                  </a:lnTo>
                  <a:lnTo>
                    <a:pt x="1006" y="757"/>
                  </a:lnTo>
                  <a:lnTo>
                    <a:pt x="989" y="761"/>
                  </a:lnTo>
                  <a:lnTo>
                    <a:pt x="970" y="765"/>
                  </a:lnTo>
                  <a:lnTo>
                    <a:pt x="953" y="767"/>
                  </a:lnTo>
                  <a:lnTo>
                    <a:pt x="953" y="767"/>
                  </a:lnTo>
                  <a:lnTo>
                    <a:pt x="891" y="769"/>
                  </a:lnTo>
                  <a:lnTo>
                    <a:pt x="859" y="771"/>
                  </a:lnTo>
                  <a:lnTo>
                    <a:pt x="828" y="772"/>
                  </a:lnTo>
                  <a:lnTo>
                    <a:pt x="828" y="772"/>
                  </a:lnTo>
                  <a:lnTo>
                    <a:pt x="674" y="771"/>
                  </a:lnTo>
                  <a:lnTo>
                    <a:pt x="590" y="769"/>
                  </a:lnTo>
                  <a:lnTo>
                    <a:pt x="519" y="767"/>
                  </a:lnTo>
                  <a:lnTo>
                    <a:pt x="519" y="767"/>
                  </a:lnTo>
                  <a:lnTo>
                    <a:pt x="446" y="763"/>
                  </a:lnTo>
                  <a:lnTo>
                    <a:pt x="364" y="757"/>
                  </a:lnTo>
                  <a:lnTo>
                    <a:pt x="282" y="754"/>
                  </a:lnTo>
                  <a:lnTo>
                    <a:pt x="244" y="752"/>
                  </a:lnTo>
                  <a:lnTo>
                    <a:pt x="209" y="751"/>
                  </a:lnTo>
                  <a:lnTo>
                    <a:pt x="209" y="751"/>
                  </a:lnTo>
                  <a:lnTo>
                    <a:pt x="150" y="752"/>
                  </a:lnTo>
                  <a:lnTo>
                    <a:pt x="122" y="751"/>
                  </a:lnTo>
                  <a:lnTo>
                    <a:pt x="107" y="750"/>
                  </a:lnTo>
                  <a:lnTo>
                    <a:pt x="93" y="747"/>
                  </a:lnTo>
                  <a:lnTo>
                    <a:pt x="93" y="747"/>
                  </a:lnTo>
                  <a:lnTo>
                    <a:pt x="77" y="742"/>
                  </a:lnTo>
                  <a:lnTo>
                    <a:pt x="65" y="737"/>
                  </a:lnTo>
                  <a:lnTo>
                    <a:pt x="57" y="729"/>
                  </a:lnTo>
                  <a:lnTo>
                    <a:pt x="52" y="721"/>
                  </a:lnTo>
                  <a:lnTo>
                    <a:pt x="48" y="710"/>
                  </a:lnTo>
                  <a:lnTo>
                    <a:pt x="46" y="700"/>
                  </a:lnTo>
                  <a:lnTo>
                    <a:pt x="46" y="687"/>
                  </a:lnTo>
                  <a:lnTo>
                    <a:pt x="46" y="671"/>
                  </a:lnTo>
                  <a:lnTo>
                    <a:pt x="46" y="671"/>
                  </a:lnTo>
                  <a:lnTo>
                    <a:pt x="44" y="665"/>
                  </a:lnTo>
                  <a:lnTo>
                    <a:pt x="44" y="665"/>
                  </a:lnTo>
                  <a:lnTo>
                    <a:pt x="46" y="658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13"/>
                  </a:lnTo>
                  <a:lnTo>
                    <a:pt x="46" y="98"/>
                  </a:lnTo>
                  <a:lnTo>
                    <a:pt x="48" y="88"/>
                  </a:lnTo>
                  <a:lnTo>
                    <a:pt x="52" y="77"/>
                  </a:lnTo>
                  <a:lnTo>
                    <a:pt x="57" y="70"/>
                  </a:lnTo>
                  <a:lnTo>
                    <a:pt x="65" y="62"/>
                  </a:lnTo>
                  <a:lnTo>
                    <a:pt x="77" y="56"/>
                  </a:lnTo>
                  <a:lnTo>
                    <a:pt x="93" y="53"/>
                  </a:lnTo>
                  <a:lnTo>
                    <a:pt x="93" y="53"/>
                  </a:lnTo>
                  <a:lnTo>
                    <a:pt x="107" y="49"/>
                  </a:lnTo>
                  <a:lnTo>
                    <a:pt x="122" y="47"/>
                  </a:lnTo>
                  <a:lnTo>
                    <a:pt x="150" y="46"/>
                  </a:lnTo>
                  <a:lnTo>
                    <a:pt x="209" y="47"/>
                  </a:lnTo>
                  <a:lnTo>
                    <a:pt x="209" y="47"/>
                  </a:lnTo>
                  <a:lnTo>
                    <a:pt x="280" y="49"/>
                  </a:lnTo>
                  <a:lnTo>
                    <a:pt x="357" y="50"/>
                  </a:lnTo>
                  <a:lnTo>
                    <a:pt x="435" y="51"/>
                  </a:lnTo>
                  <a:lnTo>
                    <a:pt x="472" y="51"/>
                  </a:lnTo>
                  <a:lnTo>
                    <a:pt x="506" y="50"/>
                  </a:lnTo>
                  <a:lnTo>
                    <a:pt x="506" y="50"/>
                  </a:lnTo>
                  <a:lnTo>
                    <a:pt x="540" y="49"/>
                  </a:lnTo>
                  <a:lnTo>
                    <a:pt x="578" y="49"/>
                  </a:lnTo>
                  <a:lnTo>
                    <a:pt x="666" y="51"/>
                  </a:lnTo>
                  <a:lnTo>
                    <a:pt x="753" y="54"/>
                  </a:lnTo>
                  <a:lnTo>
                    <a:pt x="827" y="55"/>
                  </a:lnTo>
                  <a:lnTo>
                    <a:pt x="827" y="55"/>
                  </a:lnTo>
                  <a:lnTo>
                    <a:pt x="857" y="55"/>
                  </a:lnTo>
                  <a:lnTo>
                    <a:pt x="888" y="56"/>
                  </a:lnTo>
                  <a:lnTo>
                    <a:pt x="951" y="60"/>
                  </a:lnTo>
                  <a:lnTo>
                    <a:pt x="951" y="60"/>
                  </a:lnTo>
                  <a:lnTo>
                    <a:pt x="968" y="62"/>
                  </a:lnTo>
                  <a:lnTo>
                    <a:pt x="986" y="64"/>
                  </a:lnTo>
                  <a:lnTo>
                    <a:pt x="1004" y="70"/>
                  </a:lnTo>
                  <a:lnTo>
                    <a:pt x="1020" y="75"/>
                  </a:lnTo>
                  <a:lnTo>
                    <a:pt x="1020" y="75"/>
                  </a:lnTo>
                  <a:lnTo>
                    <a:pt x="1025" y="79"/>
                  </a:lnTo>
                  <a:lnTo>
                    <a:pt x="1029" y="84"/>
                  </a:lnTo>
                  <a:lnTo>
                    <a:pt x="1031" y="90"/>
                  </a:lnTo>
                  <a:lnTo>
                    <a:pt x="1032" y="97"/>
                  </a:lnTo>
                  <a:lnTo>
                    <a:pt x="1033" y="113"/>
                  </a:lnTo>
                  <a:lnTo>
                    <a:pt x="1036" y="126"/>
                  </a:lnTo>
                  <a:lnTo>
                    <a:pt x="1036" y="126"/>
                  </a:lnTo>
                  <a:lnTo>
                    <a:pt x="1036" y="127"/>
                  </a:lnTo>
                  <a:lnTo>
                    <a:pt x="1036" y="127"/>
                  </a:lnTo>
                  <a:lnTo>
                    <a:pt x="1036" y="202"/>
                  </a:lnTo>
                  <a:lnTo>
                    <a:pt x="1039" y="293"/>
                  </a:lnTo>
                  <a:lnTo>
                    <a:pt x="1044" y="459"/>
                  </a:lnTo>
                  <a:lnTo>
                    <a:pt x="1044" y="459"/>
                  </a:lnTo>
                  <a:lnTo>
                    <a:pt x="1044" y="489"/>
                  </a:lnTo>
                  <a:lnTo>
                    <a:pt x="1041" y="518"/>
                  </a:lnTo>
                  <a:lnTo>
                    <a:pt x="1040" y="548"/>
                  </a:lnTo>
                  <a:lnTo>
                    <a:pt x="1039" y="578"/>
                  </a:lnTo>
                  <a:lnTo>
                    <a:pt x="1039" y="578"/>
                  </a:lnTo>
                  <a:lnTo>
                    <a:pt x="1037" y="607"/>
                  </a:lnTo>
                  <a:lnTo>
                    <a:pt x="1035" y="640"/>
                  </a:lnTo>
                  <a:lnTo>
                    <a:pt x="1035" y="655"/>
                  </a:lnTo>
                  <a:lnTo>
                    <a:pt x="1035" y="672"/>
                  </a:lnTo>
                  <a:lnTo>
                    <a:pt x="1035" y="687"/>
                  </a:lnTo>
                  <a:lnTo>
                    <a:pt x="1037" y="699"/>
                  </a:lnTo>
                  <a:lnTo>
                    <a:pt x="1037" y="699"/>
                  </a:lnTo>
                  <a:lnTo>
                    <a:pt x="1036" y="712"/>
                  </a:lnTo>
                  <a:lnTo>
                    <a:pt x="1035" y="727"/>
                  </a:lnTo>
                  <a:lnTo>
                    <a:pt x="1033" y="735"/>
                  </a:lnTo>
                  <a:lnTo>
                    <a:pt x="1031" y="742"/>
                  </a:lnTo>
                  <a:lnTo>
                    <a:pt x="1028" y="747"/>
                  </a:lnTo>
                  <a:lnTo>
                    <a:pt x="1023" y="751"/>
                  </a:lnTo>
                  <a:lnTo>
                    <a:pt x="1023" y="75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54" name="Freeform 766"/>
            <p:cNvSpPr>
              <a:spLocks noEditPoints="1"/>
            </p:cNvSpPr>
            <p:nvPr/>
          </p:nvSpPr>
          <p:spPr bwMode="auto">
            <a:xfrm>
              <a:off x="2184401" y="3195638"/>
              <a:ext cx="254000" cy="252413"/>
            </a:xfrm>
            <a:custGeom>
              <a:avLst/>
              <a:gdLst/>
              <a:ahLst/>
              <a:cxnLst>
                <a:cxn ang="0">
                  <a:pos x="638" y="357"/>
                </a:cxn>
                <a:cxn ang="0">
                  <a:pos x="637" y="165"/>
                </a:cxn>
                <a:cxn ang="0">
                  <a:pos x="636" y="102"/>
                </a:cxn>
                <a:cxn ang="0">
                  <a:pos x="630" y="56"/>
                </a:cxn>
                <a:cxn ang="0">
                  <a:pos x="615" y="31"/>
                </a:cxn>
                <a:cxn ang="0">
                  <a:pos x="599" y="22"/>
                </a:cxn>
                <a:cxn ang="0">
                  <a:pos x="591" y="20"/>
                </a:cxn>
                <a:cxn ang="0">
                  <a:pos x="363" y="9"/>
                </a:cxn>
                <a:cxn ang="0">
                  <a:pos x="280" y="1"/>
                </a:cxn>
                <a:cxn ang="0">
                  <a:pos x="137" y="1"/>
                </a:cxn>
                <a:cxn ang="0">
                  <a:pos x="81" y="1"/>
                </a:cxn>
                <a:cxn ang="0">
                  <a:pos x="39" y="6"/>
                </a:cxn>
                <a:cxn ang="0">
                  <a:pos x="19" y="12"/>
                </a:cxn>
                <a:cxn ang="0">
                  <a:pos x="9" y="26"/>
                </a:cxn>
                <a:cxn ang="0">
                  <a:pos x="6" y="34"/>
                </a:cxn>
                <a:cxn ang="0">
                  <a:pos x="5" y="46"/>
                </a:cxn>
                <a:cxn ang="0">
                  <a:pos x="5" y="418"/>
                </a:cxn>
                <a:cxn ang="0">
                  <a:pos x="0" y="496"/>
                </a:cxn>
                <a:cxn ang="0">
                  <a:pos x="1" y="552"/>
                </a:cxn>
                <a:cxn ang="0">
                  <a:pos x="13" y="587"/>
                </a:cxn>
                <a:cxn ang="0">
                  <a:pos x="36" y="613"/>
                </a:cxn>
                <a:cxn ang="0">
                  <a:pos x="52" y="619"/>
                </a:cxn>
                <a:cxn ang="0">
                  <a:pos x="94" y="622"/>
                </a:cxn>
                <a:cxn ang="0">
                  <a:pos x="140" y="624"/>
                </a:cxn>
                <a:cxn ang="0">
                  <a:pos x="226" y="629"/>
                </a:cxn>
                <a:cxn ang="0">
                  <a:pos x="306" y="636"/>
                </a:cxn>
                <a:cxn ang="0">
                  <a:pos x="507" y="636"/>
                </a:cxn>
                <a:cxn ang="0">
                  <a:pos x="587" y="636"/>
                </a:cxn>
                <a:cxn ang="0">
                  <a:pos x="602" y="630"/>
                </a:cxn>
                <a:cxn ang="0">
                  <a:pos x="608" y="628"/>
                </a:cxn>
                <a:cxn ang="0">
                  <a:pos x="625" y="619"/>
                </a:cxn>
                <a:cxn ang="0">
                  <a:pos x="636" y="594"/>
                </a:cxn>
                <a:cxn ang="0">
                  <a:pos x="637" y="566"/>
                </a:cxn>
                <a:cxn ang="0">
                  <a:pos x="641" y="430"/>
                </a:cxn>
                <a:cxn ang="0">
                  <a:pos x="639" y="384"/>
                </a:cxn>
                <a:cxn ang="0">
                  <a:pos x="87" y="573"/>
                </a:cxn>
                <a:cxn ang="0">
                  <a:pos x="60" y="554"/>
                </a:cxn>
                <a:cxn ang="0">
                  <a:pos x="51" y="523"/>
                </a:cxn>
                <a:cxn ang="0">
                  <a:pos x="51" y="51"/>
                </a:cxn>
                <a:cxn ang="0">
                  <a:pos x="64" y="48"/>
                </a:cxn>
                <a:cxn ang="0">
                  <a:pos x="158" y="47"/>
                </a:cxn>
                <a:cxn ang="0">
                  <a:pos x="277" y="47"/>
                </a:cxn>
                <a:cxn ang="0">
                  <a:pos x="371" y="55"/>
                </a:cxn>
                <a:cxn ang="0">
                  <a:pos x="579" y="65"/>
                </a:cxn>
                <a:cxn ang="0">
                  <a:pos x="583" y="71"/>
                </a:cxn>
                <a:cxn ang="0">
                  <a:pos x="592" y="114"/>
                </a:cxn>
                <a:cxn ang="0">
                  <a:pos x="592" y="312"/>
                </a:cxn>
                <a:cxn ang="0">
                  <a:pos x="592" y="370"/>
                </a:cxn>
                <a:cxn ang="0">
                  <a:pos x="595" y="553"/>
                </a:cxn>
                <a:cxn ang="0">
                  <a:pos x="590" y="586"/>
                </a:cxn>
                <a:cxn ang="0">
                  <a:pos x="533" y="588"/>
                </a:cxn>
                <a:cxn ang="0">
                  <a:pos x="276" y="587"/>
                </a:cxn>
                <a:cxn ang="0">
                  <a:pos x="125" y="578"/>
                </a:cxn>
              </a:cxnLst>
              <a:rect l="0" t="0" r="r" b="b"/>
              <a:pathLst>
                <a:path w="641" h="636">
                  <a:moveTo>
                    <a:pt x="639" y="384"/>
                  </a:moveTo>
                  <a:lnTo>
                    <a:pt x="639" y="384"/>
                  </a:lnTo>
                  <a:lnTo>
                    <a:pt x="638" y="357"/>
                  </a:lnTo>
                  <a:lnTo>
                    <a:pt x="638" y="323"/>
                  </a:lnTo>
                  <a:lnTo>
                    <a:pt x="638" y="243"/>
                  </a:lnTo>
                  <a:lnTo>
                    <a:pt x="637" y="165"/>
                  </a:lnTo>
                  <a:lnTo>
                    <a:pt x="637" y="129"/>
                  </a:lnTo>
                  <a:lnTo>
                    <a:pt x="636" y="102"/>
                  </a:lnTo>
                  <a:lnTo>
                    <a:pt x="636" y="102"/>
                  </a:lnTo>
                  <a:lnTo>
                    <a:pt x="633" y="78"/>
                  </a:lnTo>
                  <a:lnTo>
                    <a:pt x="632" y="67"/>
                  </a:lnTo>
                  <a:lnTo>
                    <a:pt x="630" y="56"/>
                  </a:lnTo>
                  <a:lnTo>
                    <a:pt x="626" y="47"/>
                  </a:lnTo>
                  <a:lnTo>
                    <a:pt x="622" y="38"/>
                  </a:lnTo>
                  <a:lnTo>
                    <a:pt x="615" y="31"/>
                  </a:lnTo>
                  <a:lnTo>
                    <a:pt x="605" y="26"/>
                  </a:lnTo>
                  <a:lnTo>
                    <a:pt x="605" y="26"/>
                  </a:lnTo>
                  <a:lnTo>
                    <a:pt x="599" y="22"/>
                  </a:lnTo>
                  <a:lnTo>
                    <a:pt x="595" y="21"/>
                  </a:lnTo>
                  <a:lnTo>
                    <a:pt x="591" y="20"/>
                  </a:lnTo>
                  <a:lnTo>
                    <a:pt x="591" y="20"/>
                  </a:lnTo>
                  <a:lnTo>
                    <a:pt x="526" y="18"/>
                  </a:lnTo>
                  <a:lnTo>
                    <a:pt x="445" y="14"/>
                  </a:lnTo>
                  <a:lnTo>
                    <a:pt x="363" y="9"/>
                  </a:lnTo>
                  <a:lnTo>
                    <a:pt x="298" y="3"/>
                  </a:lnTo>
                  <a:lnTo>
                    <a:pt x="298" y="3"/>
                  </a:lnTo>
                  <a:lnTo>
                    <a:pt x="280" y="1"/>
                  </a:lnTo>
                  <a:lnTo>
                    <a:pt x="260" y="0"/>
                  </a:lnTo>
                  <a:lnTo>
                    <a:pt x="217" y="0"/>
                  </a:lnTo>
                  <a:lnTo>
                    <a:pt x="137" y="1"/>
                  </a:lnTo>
                  <a:lnTo>
                    <a:pt x="137" y="1"/>
                  </a:lnTo>
                  <a:lnTo>
                    <a:pt x="108" y="1"/>
                  </a:lnTo>
                  <a:lnTo>
                    <a:pt x="81" y="1"/>
                  </a:lnTo>
                  <a:lnTo>
                    <a:pt x="67" y="3"/>
                  </a:lnTo>
                  <a:lnTo>
                    <a:pt x="52" y="4"/>
                  </a:lnTo>
                  <a:lnTo>
                    <a:pt x="39" y="6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19" y="12"/>
                  </a:lnTo>
                  <a:lnTo>
                    <a:pt x="15" y="16"/>
                  </a:lnTo>
                  <a:lnTo>
                    <a:pt x="12" y="21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8" y="30"/>
                  </a:lnTo>
                  <a:lnTo>
                    <a:pt x="6" y="3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5" y="418"/>
                  </a:lnTo>
                  <a:lnTo>
                    <a:pt x="5" y="418"/>
                  </a:lnTo>
                  <a:lnTo>
                    <a:pt x="4" y="442"/>
                  </a:lnTo>
                  <a:lnTo>
                    <a:pt x="1" y="468"/>
                  </a:lnTo>
                  <a:lnTo>
                    <a:pt x="0" y="496"/>
                  </a:lnTo>
                  <a:lnTo>
                    <a:pt x="0" y="524"/>
                  </a:lnTo>
                  <a:lnTo>
                    <a:pt x="0" y="537"/>
                  </a:lnTo>
                  <a:lnTo>
                    <a:pt x="1" y="552"/>
                  </a:lnTo>
                  <a:lnTo>
                    <a:pt x="4" y="565"/>
                  </a:lnTo>
                  <a:lnTo>
                    <a:pt x="8" y="577"/>
                  </a:lnTo>
                  <a:lnTo>
                    <a:pt x="13" y="587"/>
                  </a:lnTo>
                  <a:lnTo>
                    <a:pt x="18" y="598"/>
                  </a:lnTo>
                  <a:lnTo>
                    <a:pt x="26" y="607"/>
                  </a:lnTo>
                  <a:lnTo>
                    <a:pt x="36" y="613"/>
                  </a:lnTo>
                  <a:lnTo>
                    <a:pt x="36" y="613"/>
                  </a:lnTo>
                  <a:lnTo>
                    <a:pt x="44" y="617"/>
                  </a:lnTo>
                  <a:lnTo>
                    <a:pt x="52" y="619"/>
                  </a:lnTo>
                  <a:lnTo>
                    <a:pt x="63" y="621"/>
                  </a:lnTo>
                  <a:lnTo>
                    <a:pt x="73" y="621"/>
                  </a:lnTo>
                  <a:lnTo>
                    <a:pt x="94" y="622"/>
                  </a:lnTo>
                  <a:lnTo>
                    <a:pt x="111" y="622"/>
                  </a:lnTo>
                  <a:lnTo>
                    <a:pt x="111" y="622"/>
                  </a:lnTo>
                  <a:lnTo>
                    <a:pt x="140" y="624"/>
                  </a:lnTo>
                  <a:lnTo>
                    <a:pt x="169" y="625"/>
                  </a:lnTo>
                  <a:lnTo>
                    <a:pt x="197" y="626"/>
                  </a:lnTo>
                  <a:lnTo>
                    <a:pt x="226" y="629"/>
                  </a:lnTo>
                  <a:lnTo>
                    <a:pt x="226" y="629"/>
                  </a:lnTo>
                  <a:lnTo>
                    <a:pt x="261" y="633"/>
                  </a:lnTo>
                  <a:lnTo>
                    <a:pt x="306" y="636"/>
                  </a:lnTo>
                  <a:lnTo>
                    <a:pt x="354" y="636"/>
                  </a:lnTo>
                  <a:lnTo>
                    <a:pt x="407" y="636"/>
                  </a:lnTo>
                  <a:lnTo>
                    <a:pt x="507" y="636"/>
                  </a:lnTo>
                  <a:lnTo>
                    <a:pt x="552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92" y="636"/>
                  </a:lnTo>
                  <a:lnTo>
                    <a:pt x="598" y="633"/>
                  </a:lnTo>
                  <a:lnTo>
                    <a:pt x="602" y="630"/>
                  </a:lnTo>
                  <a:lnTo>
                    <a:pt x="604" y="628"/>
                  </a:lnTo>
                  <a:lnTo>
                    <a:pt x="604" y="628"/>
                  </a:lnTo>
                  <a:lnTo>
                    <a:pt x="608" y="628"/>
                  </a:lnTo>
                  <a:lnTo>
                    <a:pt x="608" y="628"/>
                  </a:lnTo>
                  <a:lnTo>
                    <a:pt x="619" y="624"/>
                  </a:lnTo>
                  <a:lnTo>
                    <a:pt x="625" y="619"/>
                  </a:lnTo>
                  <a:lnTo>
                    <a:pt x="630" y="611"/>
                  </a:lnTo>
                  <a:lnTo>
                    <a:pt x="634" y="603"/>
                  </a:lnTo>
                  <a:lnTo>
                    <a:pt x="636" y="594"/>
                  </a:lnTo>
                  <a:lnTo>
                    <a:pt x="637" y="585"/>
                  </a:lnTo>
                  <a:lnTo>
                    <a:pt x="637" y="566"/>
                  </a:lnTo>
                  <a:lnTo>
                    <a:pt x="637" y="566"/>
                  </a:lnTo>
                  <a:lnTo>
                    <a:pt x="637" y="520"/>
                  </a:lnTo>
                  <a:lnTo>
                    <a:pt x="639" y="475"/>
                  </a:lnTo>
                  <a:lnTo>
                    <a:pt x="641" y="430"/>
                  </a:lnTo>
                  <a:lnTo>
                    <a:pt x="641" y="407"/>
                  </a:lnTo>
                  <a:lnTo>
                    <a:pt x="639" y="384"/>
                  </a:lnTo>
                  <a:lnTo>
                    <a:pt x="639" y="384"/>
                  </a:lnTo>
                  <a:close/>
                  <a:moveTo>
                    <a:pt x="102" y="575"/>
                  </a:moveTo>
                  <a:lnTo>
                    <a:pt x="102" y="575"/>
                  </a:lnTo>
                  <a:lnTo>
                    <a:pt x="87" y="573"/>
                  </a:lnTo>
                  <a:lnTo>
                    <a:pt x="76" y="568"/>
                  </a:lnTo>
                  <a:lnTo>
                    <a:pt x="67" y="562"/>
                  </a:lnTo>
                  <a:lnTo>
                    <a:pt x="60" y="554"/>
                  </a:lnTo>
                  <a:lnTo>
                    <a:pt x="55" y="545"/>
                  </a:lnTo>
                  <a:lnTo>
                    <a:pt x="52" y="535"/>
                  </a:lnTo>
                  <a:lnTo>
                    <a:pt x="51" y="523"/>
                  </a:lnTo>
                  <a:lnTo>
                    <a:pt x="51" y="509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50" y="51"/>
                  </a:lnTo>
                  <a:lnTo>
                    <a:pt x="50" y="51"/>
                  </a:lnTo>
                  <a:lnTo>
                    <a:pt x="64" y="48"/>
                  </a:lnTo>
                  <a:lnTo>
                    <a:pt x="77" y="47"/>
                  </a:lnTo>
                  <a:lnTo>
                    <a:pt x="104" y="46"/>
                  </a:lnTo>
                  <a:lnTo>
                    <a:pt x="158" y="47"/>
                  </a:lnTo>
                  <a:lnTo>
                    <a:pt x="158" y="47"/>
                  </a:lnTo>
                  <a:lnTo>
                    <a:pt x="235" y="46"/>
                  </a:lnTo>
                  <a:lnTo>
                    <a:pt x="277" y="47"/>
                  </a:lnTo>
                  <a:lnTo>
                    <a:pt x="312" y="50"/>
                  </a:lnTo>
                  <a:lnTo>
                    <a:pt x="312" y="50"/>
                  </a:lnTo>
                  <a:lnTo>
                    <a:pt x="371" y="55"/>
                  </a:lnTo>
                  <a:lnTo>
                    <a:pt x="446" y="60"/>
                  </a:lnTo>
                  <a:lnTo>
                    <a:pt x="520" y="64"/>
                  </a:lnTo>
                  <a:lnTo>
                    <a:pt x="579" y="65"/>
                  </a:lnTo>
                  <a:lnTo>
                    <a:pt x="579" y="65"/>
                  </a:lnTo>
                  <a:lnTo>
                    <a:pt x="582" y="68"/>
                  </a:lnTo>
                  <a:lnTo>
                    <a:pt x="583" y="71"/>
                  </a:lnTo>
                  <a:lnTo>
                    <a:pt x="587" y="81"/>
                  </a:lnTo>
                  <a:lnTo>
                    <a:pt x="590" y="95"/>
                  </a:lnTo>
                  <a:lnTo>
                    <a:pt x="592" y="114"/>
                  </a:lnTo>
                  <a:lnTo>
                    <a:pt x="594" y="159"/>
                  </a:lnTo>
                  <a:lnTo>
                    <a:pt x="595" y="212"/>
                  </a:lnTo>
                  <a:lnTo>
                    <a:pt x="592" y="312"/>
                  </a:lnTo>
                  <a:lnTo>
                    <a:pt x="592" y="349"/>
                  </a:lnTo>
                  <a:lnTo>
                    <a:pt x="592" y="370"/>
                  </a:lnTo>
                  <a:lnTo>
                    <a:pt x="592" y="370"/>
                  </a:lnTo>
                  <a:lnTo>
                    <a:pt x="594" y="413"/>
                  </a:lnTo>
                  <a:lnTo>
                    <a:pt x="594" y="485"/>
                  </a:lnTo>
                  <a:lnTo>
                    <a:pt x="595" y="553"/>
                  </a:lnTo>
                  <a:lnTo>
                    <a:pt x="596" y="583"/>
                  </a:lnTo>
                  <a:lnTo>
                    <a:pt x="596" y="583"/>
                  </a:lnTo>
                  <a:lnTo>
                    <a:pt x="590" y="586"/>
                  </a:lnTo>
                  <a:lnTo>
                    <a:pt x="585" y="590"/>
                  </a:lnTo>
                  <a:lnTo>
                    <a:pt x="585" y="590"/>
                  </a:lnTo>
                  <a:lnTo>
                    <a:pt x="533" y="588"/>
                  </a:lnTo>
                  <a:lnTo>
                    <a:pt x="475" y="588"/>
                  </a:lnTo>
                  <a:lnTo>
                    <a:pt x="343" y="588"/>
                  </a:lnTo>
                  <a:lnTo>
                    <a:pt x="276" y="587"/>
                  </a:lnTo>
                  <a:lnTo>
                    <a:pt x="212" y="585"/>
                  </a:lnTo>
                  <a:lnTo>
                    <a:pt x="153" y="581"/>
                  </a:lnTo>
                  <a:lnTo>
                    <a:pt x="125" y="578"/>
                  </a:lnTo>
                  <a:lnTo>
                    <a:pt x="102" y="575"/>
                  </a:lnTo>
                  <a:lnTo>
                    <a:pt x="102" y="57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55" name="Freeform 767"/>
            <p:cNvSpPr/>
            <p:nvPr/>
          </p:nvSpPr>
          <p:spPr bwMode="auto">
            <a:xfrm>
              <a:off x="2033588" y="3146425"/>
              <a:ext cx="30163" cy="538163"/>
            </a:xfrm>
            <a:custGeom>
              <a:avLst/>
              <a:gdLst/>
              <a:ahLst/>
              <a:cxnLst>
                <a:cxn ang="0">
                  <a:pos x="62" y="1072"/>
                </a:cxn>
                <a:cxn ang="0">
                  <a:pos x="62" y="1011"/>
                </a:cxn>
                <a:cxn ang="0">
                  <a:pos x="54" y="834"/>
                </a:cxn>
                <a:cxn ang="0">
                  <a:pos x="51" y="614"/>
                </a:cxn>
                <a:cxn ang="0">
                  <a:pos x="53" y="452"/>
                </a:cxn>
                <a:cxn ang="0">
                  <a:pos x="50" y="331"/>
                </a:cxn>
                <a:cxn ang="0">
                  <a:pos x="49" y="290"/>
                </a:cxn>
                <a:cxn ang="0">
                  <a:pos x="48" y="251"/>
                </a:cxn>
                <a:cxn ang="0">
                  <a:pos x="55" y="174"/>
                </a:cxn>
                <a:cxn ang="0">
                  <a:pos x="61" y="134"/>
                </a:cxn>
                <a:cxn ang="0">
                  <a:pos x="65" y="78"/>
                </a:cxn>
                <a:cxn ang="0">
                  <a:pos x="70" y="43"/>
                </a:cxn>
                <a:cxn ang="0">
                  <a:pos x="79" y="14"/>
                </a:cxn>
                <a:cxn ang="0">
                  <a:pos x="70" y="6"/>
                </a:cxn>
                <a:cxn ang="0">
                  <a:pos x="58" y="1"/>
                </a:cxn>
                <a:cxn ang="0">
                  <a:pos x="48" y="0"/>
                </a:cxn>
                <a:cxn ang="0">
                  <a:pos x="34" y="2"/>
                </a:cxn>
                <a:cxn ang="0">
                  <a:pos x="28" y="22"/>
                </a:cxn>
                <a:cxn ang="0">
                  <a:pos x="20" y="65"/>
                </a:cxn>
                <a:cxn ang="0">
                  <a:pos x="14" y="129"/>
                </a:cxn>
                <a:cxn ang="0">
                  <a:pos x="11" y="163"/>
                </a:cxn>
                <a:cxn ang="0">
                  <a:pos x="4" y="205"/>
                </a:cxn>
                <a:cxn ang="0">
                  <a:pos x="0" y="291"/>
                </a:cxn>
                <a:cxn ang="0">
                  <a:pos x="3" y="423"/>
                </a:cxn>
                <a:cxn ang="0">
                  <a:pos x="6" y="510"/>
                </a:cxn>
                <a:cxn ang="0">
                  <a:pos x="4" y="620"/>
                </a:cxn>
                <a:cxn ang="0">
                  <a:pos x="2" y="826"/>
                </a:cxn>
                <a:cxn ang="0">
                  <a:pos x="6" y="953"/>
                </a:cxn>
                <a:cxn ang="0">
                  <a:pos x="11" y="1003"/>
                </a:cxn>
                <a:cxn ang="0">
                  <a:pos x="14" y="1024"/>
                </a:cxn>
                <a:cxn ang="0">
                  <a:pos x="15" y="1088"/>
                </a:cxn>
                <a:cxn ang="0">
                  <a:pos x="12" y="1173"/>
                </a:cxn>
                <a:cxn ang="0">
                  <a:pos x="12" y="1192"/>
                </a:cxn>
                <a:cxn ang="0">
                  <a:pos x="20" y="1253"/>
                </a:cxn>
                <a:cxn ang="0">
                  <a:pos x="28" y="1313"/>
                </a:cxn>
                <a:cxn ang="0">
                  <a:pos x="28" y="1332"/>
                </a:cxn>
                <a:cxn ang="0">
                  <a:pos x="31" y="1341"/>
                </a:cxn>
                <a:cxn ang="0">
                  <a:pos x="36" y="1349"/>
                </a:cxn>
                <a:cxn ang="0">
                  <a:pos x="44" y="1353"/>
                </a:cxn>
                <a:cxn ang="0">
                  <a:pos x="59" y="1353"/>
                </a:cxn>
                <a:cxn ang="0">
                  <a:pos x="67" y="1349"/>
                </a:cxn>
                <a:cxn ang="0">
                  <a:pos x="72" y="1341"/>
                </a:cxn>
                <a:cxn ang="0">
                  <a:pos x="74" y="1332"/>
                </a:cxn>
                <a:cxn ang="0">
                  <a:pos x="74" y="1302"/>
                </a:cxn>
                <a:cxn ang="0">
                  <a:pos x="67" y="1242"/>
                </a:cxn>
                <a:cxn ang="0">
                  <a:pos x="62" y="1212"/>
                </a:cxn>
                <a:cxn ang="0">
                  <a:pos x="58" y="1178"/>
                </a:cxn>
                <a:cxn ang="0">
                  <a:pos x="58" y="1143"/>
                </a:cxn>
                <a:cxn ang="0">
                  <a:pos x="62" y="1072"/>
                </a:cxn>
              </a:cxnLst>
              <a:rect l="0" t="0" r="r" b="b"/>
              <a:pathLst>
                <a:path w="79" h="1355">
                  <a:moveTo>
                    <a:pt x="62" y="1072"/>
                  </a:moveTo>
                  <a:lnTo>
                    <a:pt x="62" y="1072"/>
                  </a:lnTo>
                  <a:lnTo>
                    <a:pt x="63" y="1047"/>
                  </a:lnTo>
                  <a:lnTo>
                    <a:pt x="62" y="1011"/>
                  </a:lnTo>
                  <a:lnTo>
                    <a:pt x="58" y="923"/>
                  </a:lnTo>
                  <a:lnTo>
                    <a:pt x="54" y="834"/>
                  </a:lnTo>
                  <a:lnTo>
                    <a:pt x="51" y="773"/>
                  </a:lnTo>
                  <a:lnTo>
                    <a:pt x="51" y="614"/>
                  </a:lnTo>
                  <a:lnTo>
                    <a:pt x="51" y="614"/>
                  </a:lnTo>
                  <a:lnTo>
                    <a:pt x="53" y="452"/>
                  </a:lnTo>
                  <a:lnTo>
                    <a:pt x="51" y="371"/>
                  </a:lnTo>
                  <a:lnTo>
                    <a:pt x="50" y="331"/>
                  </a:lnTo>
                  <a:lnTo>
                    <a:pt x="49" y="290"/>
                  </a:lnTo>
                  <a:lnTo>
                    <a:pt x="49" y="290"/>
                  </a:lnTo>
                  <a:lnTo>
                    <a:pt x="48" y="270"/>
                  </a:lnTo>
                  <a:lnTo>
                    <a:pt x="48" y="251"/>
                  </a:lnTo>
                  <a:lnTo>
                    <a:pt x="50" y="212"/>
                  </a:lnTo>
                  <a:lnTo>
                    <a:pt x="55" y="174"/>
                  </a:lnTo>
                  <a:lnTo>
                    <a:pt x="61" y="134"/>
                  </a:lnTo>
                  <a:lnTo>
                    <a:pt x="61" y="134"/>
                  </a:lnTo>
                  <a:lnTo>
                    <a:pt x="62" y="112"/>
                  </a:lnTo>
                  <a:lnTo>
                    <a:pt x="65" y="78"/>
                  </a:lnTo>
                  <a:lnTo>
                    <a:pt x="67" y="60"/>
                  </a:lnTo>
                  <a:lnTo>
                    <a:pt x="70" y="43"/>
                  </a:lnTo>
                  <a:lnTo>
                    <a:pt x="74" y="27"/>
                  </a:lnTo>
                  <a:lnTo>
                    <a:pt x="79" y="14"/>
                  </a:lnTo>
                  <a:lnTo>
                    <a:pt x="79" y="14"/>
                  </a:lnTo>
                  <a:lnTo>
                    <a:pt x="70" y="6"/>
                  </a:lnTo>
                  <a:lnTo>
                    <a:pt x="65" y="4"/>
                  </a:lnTo>
                  <a:lnTo>
                    <a:pt x="58" y="1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1" y="1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28" y="22"/>
                  </a:lnTo>
                  <a:lnTo>
                    <a:pt x="23" y="43"/>
                  </a:lnTo>
                  <a:lnTo>
                    <a:pt x="20" y="65"/>
                  </a:lnTo>
                  <a:lnTo>
                    <a:pt x="17" y="87"/>
                  </a:lnTo>
                  <a:lnTo>
                    <a:pt x="14" y="129"/>
                  </a:lnTo>
                  <a:lnTo>
                    <a:pt x="12" y="147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4" y="205"/>
                  </a:lnTo>
                  <a:lnTo>
                    <a:pt x="2" y="248"/>
                  </a:lnTo>
                  <a:lnTo>
                    <a:pt x="0" y="291"/>
                  </a:lnTo>
                  <a:lnTo>
                    <a:pt x="0" y="336"/>
                  </a:lnTo>
                  <a:lnTo>
                    <a:pt x="3" y="423"/>
                  </a:lnTo>
                  <a:lnTo>
                    <a:pt x="6" y="467"/>
                  </a:lnTo>
                  <a:lnTo>
                    <a:pt x="6" y="510"/>
                  </a:lnTo>
                  <a:lnTo>
                    <a:pt x="6" y="510"/>
                  </a:lnTo>
                  <a:lnTo>
                    <a:pt x="4" y="620"/>
                  </a:lnTo>
                  <a:lnTo>
                    <a:pt x="2" y="757"/>
                  </a:lnTo>
                  <a:lnTo>
                    <a:pt x="2" y="826"/>
                  </a:lnTo>
                  <a:lnTo>
                    <a:pt x="3" y="894"/>
                  </a:lnTo>
                  <a:lnTo>
                    <a:pt x="6" y="953"/>
                  </a:lnTo>
                  <a:lnTo>
                    <a:pt x="8" y="979"/>
                  </a:lnTo>
                  <a:lnTo>
                    <a:pt x="11" y="1003"/>
                  </a:lnTo>
                  <a:lnTo>
                    <a:pt x="11" y="1003"/>
                  </a:lnTo>
                  <a:lnTo>
                    <a:pt x="14" y="1024"/>
                  </a:lnTo>
                  <a:lnTo>
                    <a:pt x="14" y="1046"/>
                  </a:lnTo>
                  <a:lnTo>
                    <a:pt x="15" y="1088"/>
                  </a:lnTo>
                  <a:lnTo>
                    <a:pt x="14" y="1130"/>
                  </a:lnTo>
                  <a:lnTo>
                    <a:pt x="12" y="1173"/>
                  </a:lnTo>
                  <a:lnTo>
                    <a:pt x="12" y="1173"/>
                  </a:lnTo>
                  <a:lnTo>
                    <a:pt x="12" y="1192"/>
                  </a:lnTo>
                  <a:lnTo>
                    <a:pt x="15" y="1212"/>
                  </a:lnTo>
                  <a:lnTo>
                    <a:pt x="20" y="1253"/>
                  </a:lnTo>
                  <a:lnTo>
                    <a:pt x="25" y="1292"/>
                  </a:lnTo>
                  <a:lnTo>
                    <a:pt x="28" y="1313"/>
                  </a:lnTo>
                  <a:lnTo>
                    <a:pt x="28" y="1332"/>
                  </a:lnTo>
                  <a:lnTo>
                    <a:pt x="28" y="1332"/>
                  </a:lnTo>
                  <a:lnTo>
                    <a:pt x="29" y="1338"/>
                  </a:lnTo>
                  <a:lnTo>
                    <a:pt x="31" y="1341"/>
                  </a:lnTo>
                  <a:lnTo>
                    <a:pt x="33" y="1345"/>
                  </a:lnTo>
                  <a:lnTo>
                    <a:pt x="36" y="1349"/>
                  </a:lnTo>
                  <a:lnTo>
                    <a:pt x="40" y="1352"/>
                  </a:lnTo>
                  <a:lnTo>
                    <a:pt x="44" y="1353"/>
                  </a:lnTo>
                  <a:lnTo>
                    <a:pt x="51" y="1355"/>
                  </a:lnTo>
                  <a:lnTo>
                    <a:pt x="59" y="1353"/>
                  </a:lnTo>
                  <a:lnTo>
                    <a:pt x="63" y="1352"/>
                  </a:lnTo>
                  <a:lnTo>
                    <a:pt x="67" y="1349"/>
                  </a:lnTo>
                  <a:lnTo>
                    <a:pt x="70" y="1345"/>
                  </a:lnTo>
                  <a:lnTo>
                    <a:pt x="72" y="1341"/>
                  </a:lnTo>
                  <a:lnTo>
                    <a:pt x="74" y="1338"/>
                  </a:lnTo>
                  <a:lnTo>
                    <a:pt x="74" y="1332"/>
                  </a:lnTo>
                  <a:lnTo>
                    <a:pt x="74" y="1332"/>
                  </a:lnTo>
                  <a:lnTo>
                    <a:pt x="74" y="1302"/>
                  </a:lnTo>
                  <a:lnTo>
                    <a:pt x="71" y="1272"/>
                  </a:lnTo>
                  <a:lnTo>
                    <a:pt x="67" y="1242"/>
                  </a:lnTo>
                  <a:lnTo>
                    <a:pt x="62" y="1212"/>
                  </a:lnTo>
                  <a:lnTo>
                    <a:pt x="62" y="1212"/>
                  </a:lnTo>
                  <a:lnTo>
                    <a:pt x="59" y="1195"/>
                  </a:lnTo>
                  <a:lnTo>
                    <a:pt x="58" y="1178"/>
                  </a:lnTo>
                  <a:lnTo>
                    <a:pt x="57" y="1160"/>
                  </a:lnTo>
                  <a:lnTo>
                    <a:pt x="58" y="1143"/>
                  </a:lnTo>
                  <a:lnTo>
                    <a:pt x="61" y="1107"/>
                  </a:lnTo>
                  <a:lnTo>
                    <a:pt x="62" y="1072"/>
                  </a:lnTo>
                  <a:lnTo>
                    <a:pt x="62" y="107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56" name="Freeform 768"/>
            <p:cNvSpPr/>
            <p:nvPr/>
          </p:nvSpPr>
          <p:spPr bwMode="auto">
            <a:xfrm>
              <a:off x="2044701" y="3662363"/>
              <a:ext cx="758825" cy="128588"/>
            </a:xfrm>
            <a:custGeom>
              <a:avLst/>
              <a:gdLst/>
              <a:ahLst/>
              <a:cxnLst>
                <a:cxn ang="0">
                  <a:pos x="1912" y="41"/>
                </a:cxn>
                <a:cxn ang="0">
                  <a:pos x="1906" y="29"/>
                </a:cxn>
                <a:cxn ang="0">
                  <a:pos x="1890" y="24"/>
                </a:cxn>
                <a:cxn ang="0">
                  <a:pos x="1874" y="29"/>
                </a:cxn>
                <a:cxn ang="0">
                  <a:pos x="1868" y="41"/>
                </a:cxn>
                <a:cxn ang="0">
                  <a:pos x="1868" y="94"/>
                </a:cxn>
                <a:cxn ang="0">
                  <a:pos x="1867" y="143"/>
                </a:cxn>
                <a:cxn ang="0">
                  <a:pos x="1861" y="168"/>
                </a:cxn>
                <a:cxn ang="0">
                  <a:pos x="1840" y="202"/>
                </a:cxn>
                <a:cxn ang="0">
                  <a:pos x="1800" y="230"/>
                </a:cxn>
                <a:cxn ang="0">
                  <a:pos x="1771" y="245"/>
                </a:cxn>
                <a:cxn ang="0">
                  <a:pos x="1728" y="258"/>
                </a:cxn>
                <a:cxn ang="0">
                  <a:pos x="1668" y="263"/>
                </a:cxn>
                <a:cxn ang="0">
                  <a:pos x="1621" y="267"/>
                </a:cxn>
                <a:cxn ang="0">
                  <a:pos x="1575" y="274"/>
                </a:cxn>
                <a:cxn ang="0">
                  <a:pos x="1394" y="278"/>
                </a:cxn>
                <a:cxn ang="0">
                  <a:pos x="1214" y="274"/>
                </a:cxn>
                <a:cxn ang="0">
                  <a:pos x="961" y="279"/>
                </a:cxn>
                <a:cxn ang="0">
                  <a:pos x="902" y="278"/>
                </a:cxn>
                <a:cxn ang="0">
                  <a:pos x="757" y="263"/>
                </a:cxn>
                <a:cxn ang="0">
                  <a:pos x="659" y="261"/>
                </a:cxn>
                <a:cxn ang="0">
                  <a:pos x="422" y="251"/>
                </a:cxn>
                <a:cxn ang="0">
                  <a:pos x="398" y="250"/>
                </a:cxn>
                <a:cxn ang="0">
                  <a:pos x="333" y="241"/>
                </a:cxn>
                <a:cxn ang="0">
                  <a:pos x="289" y="238"/>
                </a:cxn>
                <a:cxn ang="0">
                  <a:pos x="194" y="225"/>
                </a:cxn>
                <a:cxn ang="0">
                  <a:pos x="146" y="211"/>
                </a:cxn>
                <a:cxn ang="0">
                  <a:pos x="106" y="185"/>
                </a:cxn>
                <a:cxn ang="0">
                  <a:pos x="81" y="162"/>
                </a:cxn>
                <a:cxn ang="0">
                  <a:pos x="63" y="140"/>
                </a:cxn>
                <a:cxn ang="0">
                  <a:pos x="50" y="97"/>
                </a:cxn>
                <a:cxn ang="0">
                  <a:pos x="46" y="23"/>
                </a:cxn>
                <a:cxn ang="0">
                  <a:pos x="44" y="13"/>
                </a:cxn>
                <a:cxn ang="0">
                  <a:pos x="35" y="4"/>
                </a:cxn>
                <a:cxn ang="0">
                  <a:pos x="14" y="2"/>
                </a:cxn>
                <a:cxn ang="0">
                  <a:pos x="5" y="9"/>
                </a:cxn>
                <a:cxn ang="0">
                  <a:pos x="0" y="23"/>
                </a:cxn>
                <a:cxn ang="0">
                  <a:pos x="3" y="80"/>
                </a:cxn>
                <a:cxn ang="0">
                  <a:pos x="17" y="143"/>
                </a:cxn>
                <a:cxn ang="0">
                  <a:pos x="35" y="177"/>
                </a:cxn>
                <a:cxn ang="0">
                  <a:pos x="63" y="208"/>
                </a:cxn>
                <a:cxn ang="0">
                  <a:pos x="85" y="228"/>
                </a:cxn>
                <a:cxn ang="0">
                  <a:pos x="123" y="250"/>
                </a:cxn>
                <a:cxn ang="0">
                  <a:pos x="209" y="278"/>
                </a:cxn>
                <a:cxn ang="0">
                  <a:pos x="297" y="285"/>
                </a:cxn>
                <a:cxn ang="0">
                  <a:pos x="366" y="289"/>
                </a:cxn>
                <a:cxn ang="0">
                  <a:pos x="538" y="308"/>
                </a:cxn>
                <a:cxn ang="0">
                  <a:pos x="613" y="309"/>
                </a:cxn>
                <a:cxn ang="0">
                  <a:pos x="871" y="322"/>
                </a:cxn>
                <a:cxn ang="0">
                  <a:pos x="961" y="325"/>
                </a:cxn>
                <a:cxn ang="0">
                  <a:pos x="1184" y="321"/>
                </a:cxn>
                <a:cxn ang="0">
                  <a:pos x="1537" y="319"/>
                </a:cxn>
                <a:cxn ang="0">
                  <a:pos x="1596" y="314"/>
                </a:cxn>
                <a:cxn ang="0">
                  <a:pos x="1652" y="309"/>
                </a:cxn>
                <a:cxn ang="0">
                  <a:pos x="1712" y="305"/>
                </a:cxn>
                <a:cxn ang="0">
                  <a:pos x="1792" y="283"/>
                </a:cxn>
                <a:cxn ang="0">
                  <a:pos x="1868" y="240"/>
                </a:cxn>
                <a:cxn ang="0">
                  <a:pos x="1886" y="221"/>
                </a:cxn>
                <a:cxn ang="0">
                  <a:pos x="1904" y="189"/>
                </a:cxn>
                <a:cxn ang="0">
                  <a:pos x="1912" y="149"/>
                </a:cxn>
                <a:cxn ang="0">
                  <a:pos x="1914" y="46"/>
                </a:cxn>
              </a:cxnLst>
              <a:rect l="0" t="0" r="r" b="b"/>
              <a:pathLst>
                <a:path w="1915" h="325">
                  <a:moveTo>
                    <a:pt x="1914" y="46"/>
                  </a:moveTo>
                  <a:lnTo>
                    <a:pt x="1914" y="46"/>
                  </a:lnTo>
                  <a:lnTo>
                    <a:pt x="1912" y="41"/>
                  </a:lnTo>
                  <a:lnTo>
                    <a:pt x="1911" y="36"/>
                  </a:lnTo>
                  <a:lnTo>
                    <a:pt x="1908" y="32"/>
                  </a:lnTo>
                  <a:lnTo>
                    <a:pt x="1906" y="29"/>
                  </a:lnTo>
                  <a:lnTo>
                    <a:pt x="1902" y="26"/>
                  </a:lnTo>
                  <a:lnTo>
                    <a:pt x="1898" y="25"/>
                  </a:lnTo>
                  <a:lnTo>
                    <a:pt x="1890" y="24"/>
                  </a:lnTo>
                  <a:lnTo>
                    <a:pt x="1882" y="25"/>
                  </a:lnTo>
                  <a:lnTo>
                    <a:pt x="1878" y="26"/>
                  </a:lnTo>
                  <a:lnTo>
                    <a:pt x="1874" y="29"/>
                  </a:lnTo>
                  <a:lnTo>
                    <a:pt x="1872" y="32"/>
                  </a:lnTo>
                  <a:lnTo>
                    <a:pt x="1869" y="36"/>
                  </a:lnTo>
                  <a:lnTo>
                    <a:pt x="1868" y="41"/>
                  </a:lnTo>
                  <a:lnTo>
                    <a:pt x="1868" y="46"/>
                  </a:lnTo>
                  <a:lnTo>
                    <a:pt x="1868" y="46"/>
                  </a:lnTo>
                  <a:lnTo>
                    <a:pt x="1868" y="94"/>
                  </a:lnTo>
                  <a:lnTo>
                    <a:pt x="1868" y="118"/>
                  </a:lnTo>
                  <a:lnTo>
                    <a:pt x="1867" y="143"/>
                  </a:lnTo>
                  <a:lnTo>
                    <a:pt x="1867" y="143"/>
                  </a:lnTo>
                  <a:lnTo>
                    <a:pt x="1867" y="152"/>
                  </a:lnTo>
                  <a:lnTo>
                    <a:pt x="1864" y="160"/>
                  </a:lnTo>
                  <a:lnTo>
                    <a:pt x="1861" y="168"/>
                  </a:lnTo>
                  <a:lnTo>
                    <a:pt x="1859" y="176"/>
                  </a:lnTo>
                  <a:lnTo>
                    <a:pt x="1850" y="190"/>
                  </a:lnTo>
                  <a:lnTo>
                    <a:pt x="1840" y="202"/>
                  </a:lnTo>
                  <a:lnTo>
                    <a:pt x="1827" y="212"/>
                  </a:lnTo>
                  <a:lnTo>
                    <a:pt x="1814" y="221"/>
                  </a:lnTo>
                  <a:lnTo>
                    <a:pt x="1800" y="230"/>
                  </a:lnTo>
                  <a:lnTo>
                    <a:pt x="1784" y="238"/>
                  </a:lnTo>
                  <a:lnTo>
                    <a:pt x="1784" y="238"/>
                  </a:lnTo>
                  <a:lnTo>
                    <a:pt x="1771" y="245"/>
                  </a:lnTo>
                  <a:lnTo>
                    <a:pt x="1757" y="251"/>
                  </a:lnTo>
                  <a:lnTo>
                    <a:pt x="1742" y="255"/>
                  </a:lnTo>
                  <a:lnTo>
                    <a:pt x="1728" y="258"/>
                  </a:lnTo>
                  <a:lnTo>
                    <a:pt x="1714" y="261"/>
                  </a:lnTo>
                  <a:lnTo>
                    <a:pt x="1698" y="262"/>
                  </a:lnTo>
                  <a:lnTo>
                    <a:pt x="1668" y="263"/>
                  </a:lnTo>
                  <a:lnTo>
                    <a:pt x="1668" y="263"/>
                  </a:lnTo>
                  <a:lnTo>
                    <a:pt x="1644" y="264"/>
                  </a:lnTo>
                  <a:lnTo>
                    <a:pt x="1621" y="267"/>
                  </a:lnTo>
                  <a:lnTo>
                    <a:pt x="1598" y="271"/>
                  </a:lnTo>
                  <a:lnTo>
                    <a:pt x="1575" y="274"/>
                  </a:lnTo>
                  <a:lnTo>
                    <a:pt x="1575" y="274"/>
                  </a:lnTo>
                  <a:lnTo>
                    <a:pt x="1538" y="276"/>
                  </a:lnTo>
                  <a:lnTo>
                    <a:pt x="1495" y="278"/>
                  </a:lnTo>
                  <a:lnTo>
                    <a:pt x="1394" y="278"/>
                  </a:lnTo>
                  <a:lnTo>
                    <a:pt x="1295" y="275"/>
                  </a:lnTo>
                  <a:lnTo>
                    <a:pt x="1214" y="274"/>
                  </a:lnTo>
                  <a:lnTo>
                    <a:pt x="1214" y="274"/>
                  </a:lnTo>
                  <a:lnTo>
                    <a:pt x="1151" y="275"/>
                  </a:lnTo>
                  <a:lnTo>
                    <a:pt x="1088" y="276"/>
                  </a:lnTo>
                  <a:lnTo>
                    <a:pt x="961" y="279"/>
                  </a:lnTo>
                  <a:lnTo>
                    <a:pt x="961" y="279"/>
                  </a:lnTo>
                  <a:lnTo>
                    <a:pt x="931" y="279"/>
                  </a:lnTo>
                  <a:lnTo>
                    <a:pt x="902" y="278"/>
                  </a:lnTo>
                  <a:lnTo>
                    <a:pt x="845" y="271"/>
                  </a:lnTo>
                  <a:lnTo>
                    <a:pt x="786" y="266"/>
                  </a:lnTo>
                  <a:lnTo>
                    <a:pt x="757" y="263"/>
                  </a:lnTo>
                  <a:lnTo>
                    <a:pt x="729" y="263"/>
                  </a:lnTo>
                  <a:lnTo>
                    <a:pt x="729" y="263"/>
                  </a:lnTo>
                  <a:lnTo>
                    <a:pt x="659" y="261"/>
                  </a:lnTo>
                  <a:lnTo>
                    <a:pt x="575" y="257"/>
                  </a:lnTo>
                  <a:lnTo>
                    <a:pt x="492" y="253"/>
                  </a:lnTo>
                  <a:lnTo>
                    <a:pt x="422" y="251"/>
                  </a:lnTo>
                  <a:lnTo>
                    <a:pt x="422" y="251"/>
                  </a:lnTo>
                  <a:lnTo>
                    <a:pt x="411" y="251"/>
                  </a:lnTo>
                  <a:lnTo>
                    <a:pt x="398" y="250"/>
                  </a:lnTo>
                  <a:lnTo>
                    <a:pt x="371" y="246"/>
                  </a:lnTo>
                  <a:lnTo>
                    <a:pt x="347" y="242"/>
                  </a:lnTo>
                  <a:lnTo>
                    <a:pt x="333" y="241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289" y="238"/>
                  </a:lnTo>
                  <a:lnTo>
                    <a:pt x="256" y="234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77" y="223"/>
                  </a:lnTo>
                  <a:lnTo>
                    <a:pt x="161" y="217"/>
                  </a:lnTo>
                  <a:lnTo>
                    <a:pt x="146" y="211"/>
                  </a:lnTo>
                  <a:lnTo>
                    <a:pt x="132" y="204"/>
                  </a:lnTo>
                  <a:lnTo>
                    <a:pt x="119" y="195"/>
                  </a:lnTo>
                  <a:lnTo>
                    <a:pt x="106" y="185"/>
                  </a:lnTo>
                  <a:lnTo>
                    <a:pt x="93" y="174"/>
                  </a:lnTo>
                  <a:lnTo>
                    <a:pt x="81" y="162"/>
                  </a:lnTo>
                  <a:lnTo>
                    <a:pt x="81" y="162"/>
                  </a:lnTo>
                  <a:lnTo>
                    <a:pt x="74" y="156"/>
                  </a:lnTo>
                  <a:lnTo>
                    <a:pt x="68" y="148"/>
                  </a:lnTo>
                  <a:lnTo>
                    <a:pt x="63" y="140"/>
                  </a:lnTo>
                  <a:lnTo>
                    <a:pt x="59" y="132"/>
                  </a:lnTo>
                  <a:lnTo>
                    <a:pt x="54" y="115"/>
                  </a:lnTo>
                  <a:lnTo>
                    <a:pt x="50" y="97"/>
                  </a:lnTo>
                  <a:lnTo>
                    <a:pt x="47" y="79"/>
                  </a:lnTo>
                  <a:lnTo>
                    <a:pt x="46" y="60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17"/>
                  </a:lnTo>
                  <a:lnTo>
                    <a:pt x="44" y="13"/>
                  </a:lnTo>
                  <a:lnTo>
                    <a:pt x="42" y="9"/>
                  </a:lnTo>
                  <a:lnTo>
                    <a:pt x="39" y="7"/>
                  </a:lnTo>
                  <a:lnTo>
                    <a:pt x="35" y="4"/>
                  </a:lnTo>
                  <a:lnTo>
                    <a:pt x="31" y="2"/>
                  </a:lnTo>
                  <a:lnTo>
                    <a:pt x="23" y="0"/>
                  </a:lnTo>
                  <a:lnTo>
                    <a:pt x="14" y="2"/>
                  </a:lnTo>
                  <a:lnTo>
                    <a:pt x="12" y="4"/>
                  </a:lnTo>
                  <a:lnTo>
                    <a:pt x="8" y="7"/>
                  </a:lnTo>
                  <a:lnTo>
                    <a:pt x="5" y="9"/>
                  </a:lnTo>
                  <a:lnTo>
                    <a:pt x="3" y="13"/>
                  </a:lnTo>
                  <a:lnTo>
                    <a:pt x="1" y="17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1" y="53"/>
                  </a:lnTo>
                  <a:lnTo>
                    <a:pt x="3" y="80"/>
                  </a:lnTo>
                  <a:lnTo>
                    <a:pt x="6" y="106"/>
                  </a:lnTo>
                  <a:lnTo>
                    <a:pt x="13" y="131"/>
                  </a:lnTo>
                  <a:lnTo>
                    <a:pt x="17" y="143"/>
                  </a:lnTo>
                  <a:lnTo>
                    <a:pt x="22" y="155"/>
                  </a:lnTo>
                  <a:lnTo>
                    <a:pt x="29" y="165"/>
                  </a:lnTo>
                  <a:lnTo>
                    <a:pt x="35" y="177"/>
                  </a:lnTo>
                  <a:lnTo>
                    <a:pt x="43" y="187"/>
                  </a:lnTo>
                  <a:lnTo>
                    <a:pt x="52" y="198"/>
                  </a:lnTo>
                  <a:lnTo>
                    <a:pt x="63" y="208"/>
                  </a:lnTo>
                  <a:lnTo>
                    <a:pt x="74" y="219"/>
                  </a:lnTo>
                  <a:lnTo>
                    <a:pt x="74" y="219"/>
                  </a:lnTo>
                  <a:lnTo>
                    <a:pt x="85" y="228"/>
                  </a:lnTo>
                  <a:lnTo>
                    <a:pt x="97" y="236"/>
                  </a:lnTo>
                  <a:lnTo>
                    <a:pt x="110" y="244"/>
                  </a:lnTo>
                  <a:lnTo>
                    <a:pt x="123" y="250"/>
                  </a:lnTo>
                  <a:lnTo>
                    <a:pt x="150" y="262"/>
                  </a:lnTo>
                  <a:lnTo>
                    <a:pt x="179" y="271"/>
                  </a:lnTo>
                  <a:lnTo>
                    <a:pt x="209" y="278"/>
                  </a:lnTo>
                  <a:lnTo>
                    <a:pt x="239" y="283"/>
                  </a:lnTo>
                  <a:lnTo>
                    <a:pt x="268" y="284"/>
                  </a:lnTo>
                  <a:lnTo>
                    <a:pt x="297" y="285"/>
                  </a:lnTo>
                  <a:lnTo>
                    <a:pt x="297" y="285"/>
                  </a:lnTo>
                  <a:lnTo>
                    <a:pt x="332" y="287"/>
                  </a:lnTo>
                  <a:lnTo>
                    <a:pt x="366" y="289"/>
                  </a:lnTo>
                  <a:lnTo>
                    <a:pt x="434" y="297"/>
                  </a:lnTo>
                  <a:lnTo>
                    <a:pt x="502" y="305"/>
                  </a:lnTo>
                  <a:lnTo>
                    <a:pt x="538" y="308"/>
                  </a:lnTo>
                  <a:lnTo>
                    <a:pt x="572" y="309"/>
                  </a:lnTo>
                  <a:lnTo>
                    <a:pt x="572" y="309"/>
                  </a:lnTo>
                  <a:lnTo>
                    <a:pt x="613" y="309"/>
                  </a:lnTo>
                  <a:lnTo>
                    <a:pt x="661" y="312"/>
                  </a:lnTo>
                  <a:lnTo>
                    <a:pt x="766" y="317"/>
                  </a:lnTo>
                  <a:lnTo>
                    <a:pt x="871" y="322"/>
                  </a:lnTo>
                  <a:lnTo>
                    <a:pt x="920" y="325"/>
                  </a:lnTo>
                  <a:lnTo>
                    <a:pt x="961" y="325"/>
                  </a:lnTo>
                  <a:lnTo>
                    <a:pt x="961" y="325"/>
                  </a:lnTo>
                  <a:lnTo>
                    <a:pt x="1036" y="323"/>
                  </a:lnTo>
                  <a:lnTo>
                    <a:pt x="1109" y="322"/>
                  </a:lnTo>
                  <a:lnTo>
                    <a:pt x="1184" y="321"/>
                  </a:lnTo>
                  <a:lnTo>
                    <a:pt x="1258" y="319"/>
                  </a:lnTo>
                  <a:lnTo>
                    <a:pt x="1537" y="319"/>
                  </a:lnTo>
                  <a:lnTo>
                    <a:pt x="1537" y="319"/>
                  </a:lnTo>
                  <a:lnTo>
                    <a:pt x="1553" y="319"/>
                  </a:lnTo>
                  <a:lnTo>
                    <a:pt x="1567" y="318"/>
                  </a:lnTo>
                  <a:lnTo>
                    <a:pt x="1596" y="314"/>
                  </a:lnTo>
                  <a:lnTo>
                    <a:pt x="1623" y="310"/>
                  </a:lnTo>
                  <a:lnTo>
                    <a:pt x="1638" y="309"/>
                  </a:lnTo>
                  <a:lnTo>
                    <a:pt x="1652" y="309"/>
                  </a:lnTo>
                  <a:lnTo>
                    <a:pt x="1652" y="309"/>
                  </a:lnTo>
                  <a:lnTo>
                    <a:pt x="1683" y="308"/>
                  </a:lnTo>
                  <a:lnTo>
                    <a:pt x="1712" y="305"/>
                  </a:lnTo>
                  <a:lnTo>
                    <a:pt x="1740" y="300"/>
                  </a:lnTo>
                  <a:lnTo>
                    <a:pt x="1766" y="292"/>
                  </a:lnTo>
                  <a:lnTo>
                    <a:pt x="1792" y="283"/>
                  </a:lnTo>
                  <a:lnTo>
                    <a:pt x="1817" y="271"/>
                  </a:lnTo>
                  <a:lnTo>
                    <a:pt x="1843" y="257"/>
                  </a:lnTo>
                  <a:lnTo>
                    <a:pt x="1868" y="240"/>
                  </a:lnTo>
                  <a:lnTo>
                    <a:pt x="1868" y="240"/>
                  </a:lnTo>
                  <a:lnTo>
                    <a:pt x="1878" y="230"/>
                  </a:lnTo>
                  <a:lnTo>
                    <a:pt x="1886" y="221"/>
                  </a:lnTo>
                  <a:lnTo>
                    <a:pt x="1894" y="211"/>
                  </a:lnTo>
                  <a:lnTo>
                    <a:pt x="1899" y="200"/>
                  </a:lnTo>
                  <a:lnTo>
                    <a:pt x="1904" y="189"/>
                  </a:lnTo>
                  <a:lnTo>
                    <a:pt x="1908" y="176"/>
                  </a:lnTo>
                  <a:lnTo>
                    <a:pt x="1911" y="162"/>
                  </a:lnTo>
                  <a:lnTo>
                    <a:pt x="1912" y="149"/>
                  </a:lnTo>
                  <a:lnTo>
                    <a:pt x="1915" y="123"/>
                  </a:lnTo>
                  <a:lnTo>
                    <a:pt x="1915" y="96"/>
                  </a:lnTo>
                  <a:lnTo>
                    <a:pt x="1914" y="46"/>
                  </a:lnTo>
                  <a:lnTo>
                    <a:pt x="1914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57" name="Freeform 769"/>
            <p:cNvSpPr/>
            <p:nvPr/>
          </p:nvSpPr>
          <p:spPr bwMode="auto">
            <a:xfrm>
              <a:off x="2560638" y="3128963"/>
              <a:ext cx="244475" cy="560388"/>
            </a:xfrm>
            <a:custGeom>
              <a:avLst/>
              <a:gdLst/>
              <a:ahLst/>
              <a:cxnLst>
                <a:cxn ang="0">
                  <a:pos x="615" y="557"/>
                </a:cxn>
                <a:cxn ang="0">
                  <a:pos x="612" y="359"/>
                </a:cxn>
                <a:cxn ang="0">
                  <a:pos x="609" y="293"/>
                </a:cxn>
                <a:cxn ang="0">
                  <a:pos x="603" y="247"/>
                </a:cxn>
                <a:cxn ang="0">
                  <a:pos x="599" y="200"/>
                </a:cxn>
                <a:cxn ang="0">
                  <a:pos x="599" y="190"/>
                </a:cxn>
                <a:cxn ang="0">
                  <a:pos x="592" y="164"/>
                </a:cxn>
                <a:cxn ang="0">
                  <a:pos x="578" y="128"/>
                </a:cxn>
                <a:cxn ang="0">
                  <a:pos x="567" y="110"/>
                </a:cxn>
                <a:cxn ang="0">
                  <a:pos x="541" y="80"/>
                </a:cxn>
                <a:cxn ang="0">
                  <a:pos x="509" y="56"/>
                </a:cxn>
                <a:cxn ang="0">
                  <a:pos x="473" y="37"/>
                </a:cxn>
                <a:cxn ang="0">
                  <a:pos x="454" y="29"/>
                </a:cxn>
                <a:cxn ang="0">
                  <a:pos x="403" y="13"/>
                </a:cxn>
                <a:cxn ang="0">
                  <a:pos x="352" y="4"/>
                </a:cxn>
                <a:cxn ang="0">
                  <a:pos x="298" y="0"/>
                </a:cxn>
                <a:cxn ang="0">
                  <a:pos x="244" y="0"/>
                </a:cxn>
                <a:cxn ang="0">
                  <a:pos x="131" y="4"/>
                </a:cxn>
                <a:cxn ang="0">
                  <a:pos x="14" y="7"/>
                </a:cxn>
                <a:cxn ang="0">
                  <a:pos x="5" y="11"/>
                </a:cxn>
                <a:cxn ang="0">
                  <a:pos x="1" y="17"/>
                </a:cxn>
                <a:cxn ang="0">
                  <a:pos x="1" y="28"/>
                </a:cxn>
                <a:cxn ang="0">
                  <a:pos x="6" y="39"/>
                </a:cxn>
                <a:cxn ang="0">
                  <a:pos x="10" y="47"/>
                </a:cxn>
                <a:cxn ang="0">
                  <a:pos x="15" y="54"/>
                </a:cxn>
                <a:cxn ang="0">
                  <a:pos x="200" y="47"/>
                </a:cxn>
                <a:cxn ang="0">
                  <a:pos x="302" y="46"/>
                </a:cxn>
                <a:cxn ang="0">
                  <a:pos x="365" y="51"/>
                </a:cxn>
                <a:cxn ang="0">
                  <a:pos x="383" y="54"/>
                </a:cxn>
                <a:cxn ang="0">
                  <a:pos x="429" y="67"/>
                </a:cxn>
                <a:cxn ang="0">
                  <a:pos x="471" y="87"/>
                </a:cxn>
                <a:cxn ang="0">
                  <a:pos x="509" y="114"/>
                </a:cxn>
                <a:cxn ang="0">
                  <a:pos x="526" y="131"/>
                </a:cxn>
                <a:cxn ang="0">
                  <a:pos x="539" y="151"/>
                </a:cxn>
                <a:cxn ang="0">
                  <a:pos x="545" y="165"/>
                </a:cxn>
                <a:cxn ang="0">
                  <a:pos x="550" y="192"/>
                </a:cxn>
                <a:cxn ang="0">
                  <a:pos x="552" y="233"/>
                </a:cxn>
                <a:cxn ang="0">
                  <a:pos x="556" y="260"/>
                </a:cxn>
                <a:cxn ang="0">
                  <a:pos x="561" y="288"/>
                </a:cxn>
                <a:cxn ang="0">
                  <a:pos x="565" y="342"/>
                </a:cxn>
                <a:cxn ang="0">
                  <a:pos x="565" y="369"/>
                </a:cxn>
                <a:cxn ang="0">
                  <a:pos x="567" y="484"/>
                </a:cxn>
                <a:cxn ang="0">
                  <a:pos x="570" y="599"/>
                </a:cxn>
                <a:cxn ang="0">
                  <a:pos x="569" y="663"/>
                </a:cxn>
                <a:cxn ang="0">
                  <a:pos x="565" y="790"/>
                </a:cxn>
                <a:cxn ang="0">
                  <a:pos x="565" y="1392"/>
                </a:cxn>
                <a:cxn ang="0">
                  <a:pos x="565" y="1397"/>
                </a:cxn>
                <a:cxn ang="0">
                  <a:pos x="569" y="1405"/>
                </a:cxn>
                <a:cxn ang="0">
                  <a:pos x="575" y="1410"/>
                </a:cxn>
                <a:cxn ang="0">
                  <a:pos x="587" y="1414"/>
                </a:cxn>
                <a:cxn ang="0">
                  <a:pos x="600" y="1410"/>
                </a:cxn>
                <a:cxn ang="0">
                  <a:pos x="605" y="1405"/>
                </a:cxn>
                <a:cxn ang="0">
                  <a:pos x="609" y="1397"/>
                </a:cxn>
                <a:cxn ang="0">
                  <a:pos x="611" y="814"/>
                </a:cxn>
                <a:cxn ang="0">
                  <a:pos x="611" y="750"/>
                </a:cxn>
                <a:cxn ang="0">
                  <a:pos x="615" y="621"/>
                </a:cxn>
                <a:cxn ang="0">
                  <a:pos x="615" y="557"/>
                </a:cxn>
              </a:cxnLst>
              <a:rect l="0" t="0" r="r" b="b"/>
              <a:pathLst>
                <a:path w="615" h="1414">
                  <a:moveTo>
                    <a:pt x="615" y="557"/>
                  </a:moveTo>
                  <a:lnTo>
                    <a:pt x="615" y="557"/>
                  </a:lnTo>
                  <a:lnTo>
                    <a:pt x="613" y="425"/>
                  </a:lnTo>
                  <a:lnTo>
                    <a:pt x="612" y="359"/>
                  </a:lnTo>
                  <a:lnTo>
                    <a:pt x="609" y="293"/>
                  </a:lnTo>
                  <a:lnTo>
                    <a:pt x="609" y="293"/>
                  </a:lnTo>
                  <a:lnTo>
                    <a:pt x="607" y="270"/>
                  </a:lnTo>
                  <a:lnTo>
                    <a:pt x="603" y="247"/>
                  </a:lnTo>
                  <a:lnTo>
                    <a:pt x="600" y="224"/>
                  </a:lnTo>
                  <a:lnTo>
                    <a:pt x="599" y="200"/>
                  </a:lnTo>
                  <a:lnTo>
                    <a:pt x="599" y="200"/>
                  </a:lnTo>
                  <a:lnTo>
                    <a:pt x="599" y="190"/>
                  </a:lnTo>
                  <a:lnTo>
                    <a:pt x="598" y="181"/>
                  </a:lnTo>
                  <a:lnTo>
                    <a:pt x="592" y="164"/>
                  </a:lnTo>
                  <a:lnTo>
                    <a:pt x="586" y="145"/>
                  </a:lnTo>
                  <a:lnTo>
                    <a:pt x="578" y="128"/>
                  </a:lnTo>
                  <a:lnTo>
                    <a:pt x="578" y="128"/>
                  </a:lnTo>
                  <a:lnTo>
                    <a:pt x="567" y="110"/>
                  </a:lnTo>
                  <a:lnTo>
                    <a:pt x="556" y="94"/>
                  </a:lnTo>
                  <a:lnTo>
                    <a:pt x="541" y="80"/>
                  </a:lnTo>
                  <a:lnTo>
                    <a:pt x="526" y="67"/>
                  </a:lnTo>
                  <a:lnTo>
                    <a:pt x="509" y="56"/>
                  </a:lnTo>
                  <a:lnTo>
                    <a:pt x="490" y="46"/>
                  </a:lnTo>
                  <a:lnTo>
                    <a:pt x="473" y="37"/>
                  </a:lnTo>
                  <a:lnTo>
                    <a:pt x="454" y="29"/>
                  </a:lnTo>
                  <a:lnTo>
                    <a:pt x="454" y="29"/>
                  </a:lnTo>
                  <a:lnTo>
                    <a:pt x="429" y="20"/>
                  </a:lnTo>
                  <a:lnTo>
                    <a:pt x="403" y="13"/>
                  </a:lnTo>
                  <a:lnTo>
                    <a:pt x="378" y="8"/>
                  </a:lnTo>
                  <a:lnTo>
                    <a:pt x="352" y="4"/>
                  </a:lnTo>
                  <a:lnTo>
                    <a:pt x="325" y="2"/>
                  </a:lnTo>
                  <a:lnTo>
                    <a:pt x="298" y="0"/>
                  </a:lnTo>
                  <a:lnTo>
                    <a:pt x="272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131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9" y="8"/>
                  </a:lnTo>
                  <a:lnTo>
                    <a:pt x="5" y="11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1" y="28"/>
                  </a:lnTo>
                  <a:lnTo>
                    <a:pt x="2" y="33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10" y="47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98" y="51"/>
                  </a:lnTo>
                  <a:lnTo>
                    <a:pt x="200" y="47"/>
                  </a:lnTo>
                  <a:lnTo>
                    <a:pt x="252" y="46"/>
                  </a:lnTo>
                  <a:lnTo>
                    <a:pt x="302" y="46"/>
                  </a:lnTo>
                  <a:lnTo>
                    <a:pt x="345" y="49"/>
                  </a:lnTo>
                  <a:lnTo>
                    <a:pt x="365" y="51"/>
                  </a:lnTo>
                  <a:lnTo>
                    <a:pt x="383" y="54"/>
                  </a:lnTo>
                  <a:lnTo>
                    <a:pt x="383" y="54"/>
                  </a:lnTo>
                  <a:lnTo>
                    <a:pt x="405" y="60"/>
                  </a:lnTo>
                  <a:lnTo>
                    <a:pt x="429" y="67"/>
                  </a:lnTo>
                  <a:lnTo>
                    <a:pt x="450" y="76"/>
                  </a:lnTo>
                  <a:lnTo>
                    <a:pt x="471" y="87"/>
                  </a:lnTo>
                  <a:lnTo>
                    <a:pt x="490" y="100"/>
                  </a:lnTo>
                  <a:lnTo>
                    <a:pt x="509" y="114"/>
                  </a:lnTo>
                  <a:lnTo>
                    <a:pt x="518" y="123"/>
                  </a:lnTo>
                  <a:lnTo>
                    <a:pt x="526" y="131"/>
                  </a:lnTo>
                  <a:lnTo>
                    <a:pt x="532" y="141"/>
                  </a:lnTo>
                  <a:lnTo>
                    <a:pt x="539" y="151"/>
                  </a:lnTo>
                  <a:lnTo>
                    <a:pt x="539" y="151"/>
                  </a:lnTo>
                  <a:lnTo>
                    <a:pt x="545" y="165"/>
                  </a:lnTo>
                  <a:lnTo>
                    <a:pt x="549" y="178"/>
                  </a:lnTo>
                  <a:lnTo>
                    <a:pt x="550" y="192"/>
                  </a:lnTo>
                  <a:lnTo>
                    <a:pt x="552" y="206"/>
                  </a:lnTo>
                  <a:lnTo>
                    <a:pt x="552" y="233"/>
                  </a:lnTo>
                  <a:lnTo>
                    <a:pt x="553" y="247"/>
                  </a:lnTo>
                  <a:lnTo>
                    <a:pt x="556" y="260"/>
                  </a:lnTo>
                  <a:lnTo>
                    <a:pt x="556" y="260"/>
                  </a:lnTo>
                  <a:lnTo>
                    <a:pt x="561" y="288"/>
                  </a:lnTo>
                  <a:lnTo>
                    <a:pt x="564" y="315"/>
                  </a:lnTo>
                  <a:lnTo>
                    <a:pt x="565" y="342"/>
                  </a:lnTo>
                  <a:lnTo>
                    <a:pt x="565" y="369"/>
                  </a:lnTo>
                  <a:lnTo>
                    <a:pt x="565" y="369"/>
                  </a:lnTo>
                  <a:lnTo>
                    <a:pt x="565" y="427"/>
                  </a:lnTo>
                  <a:lnTo>
                    <a:pt x="567" y="484"/>
                  </a:lnTo>
                  <a:lnTo>
                    <a:pt x="569" y="542"/>
                  </a:lnTo>
                  <a:lnTo>
                    <a:pt x="570" y="599"/>
                  </a:lnTo>
                  <a:lnTo>
                    <a:pt x="570" y="599"/>
                  </a:lnTo>
                  <a:lnTo>
                    <a:pt x="569" y="663"/>
                  </a:lnTo>
                  <a:lnTo>
                    <a:pt x="567" y="726"/>
                  </a:lnTo>
                  <a:lnTo>
                    <a:pt x="565" y="790"/>
                  </a:lnTo>
                  <a:lnTo>
                    <a:pt x="565" y="853"/>
                  </a:lnTo>
                  <a:lnTo>
                    <a:pt x="565" y="1392"/>
                  </a:lnTo>
                  <a:lnTo>
                    <a:pt x="565" y="1392"/>
                  </a:lnTo>
                  <a:lnTo>
                    <a:pt x="565" y="1397"/>
                  </a:lnTo>
                  <a:lnTo>
                    <a:pt x="566" y="1401"/>
                  </a:lnTo>
                  <a:lnTo>
                    <a:pt x="569" y="1405"/>
                  </a:lnTo>
                  <a:lnTo>
                    <a:pt x="571" y="1409"/>
                  </a:lnTo>
                  <a:lnTo>
                    <a:pt x="575" y="1410"/>
                  </a:lnTo>
                  <a:lnTo>
                    <a:pt x="579" y="1413"/>
                  </a:lnTo>
                  <a:lnTo>
                    <a:pt x="587" y="1414"/>
                  </a:lnTo>
                  <a:lnTo>
                    <a:pt x="596" y="1413"/>
                  </a:lnTo>
                  <a:lnTo>
                    <a:pt x="600" y="1410"/>
                  </a:lnTo>
                  <a:lnTo>
                    <a:pt x="603" y="1409"/>
                  </a:lnTo>
                  <a:lnTo>
                    <a:pt x="605" y="1405"/>
                  </a:lnTo>
                  <a:lnTo>
                    <a:pt x="608" y="1401"/>
                  </a:lnTo>
                  <a:lnTo>
                    <a:pt x="609" y="1397"/>
                  </a:lnTo>
                  <a:lnTo>
                    <a:pt x="611" y="1392"/>
                  </a:lnTo>
                  <a:lnTo>
                    <a:pt x="611" y="814"/>
                  </a:lnTo>
                  <a:lnTo>
                    <a:pt x="611" y="814"/>
                  </a:lnTo>
                  <a:lnTo>
                    <a:pt x="611" y="750"/>
                  </a:lnTo>
                  <a:lnTo>
                    <a:pt x="613" y="686"/>
                  </a:lnTo>
                  <a:lnTo>
                    <a:pt x="615" y="621"/>
                  </a:lnTo>
                  <a:lnTo>
                    <a:pt x="615" y="557"/>
                  </a:lnTo>
                  <a:lnTo>
                    <a:pt x="615" y="55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58" name="Freeform 770"/>
            <p:cNvSpPr/>
            <p:nvPr/>
          </p:nvSpPr>
          <p:spPr bwMode="auto">
            <a:xfrm>
              <a:off x="2044701" y="3044825"/>
              <a:ext cx="533400" cy="114300"/>
            </a:xfrm>
            <a:custGeom>
              <a:avLst/>
              <a:gdLst/>
              <a:ahLst/>
              <a:cxnLst>
                <a:cxn ang="0">
                  <a:pos x="1338" y="227"/>
                </a:cxn>
                <a:cxn ang="0">
                  <a:pos x="1281" y="176"/>
                </a:cxn>
                <a:cxn ang="0">
                  <a:pos x="1218" y="132"/>
                </a:cxn>
                <a:cxn ang="0">
                  <a:pos x="1150" y="93"/>
                </a:cxn>
                <a:cxn ang="0">
                  <a:pos x="1081" y="60"/>
                </a:cxn>
                <a:cxn ang="0">
                  <a:pos x="1057" y="51"/>
                </a:cxn>
                <a:cxn ang="0">
                  <a:pos x="1004" y="34"/>
                </a:cxn>
                <a:cxn ang="0">
                  <a:pos x="943" y="22"/>
                </a:cxn>
                <a:cxn ang="0">
                  <a:pos x="848" y="10"/>
                </a:cxn>
                <a:cxn ang="0">
                  <a:pos x="721" y="1"/>
                </a:cxn>
                <a:cxn ang="0">
                  <a:pos x="608" y="0"/>
                </a:cxn>
                <a:cxn ang="0">
                  <a:pos x="563" y="0"/>
                </a:cxn>
                <a:cxn ang="0">
                  <a:pos x="471" y="5"/>
                </a:cxn>
                <a:cxn ang="0">
                  <a:pos x="378" y="17"/>
                </a:cxn>
                <a:cxn ang="0">
                  <a:pos x="332" y="27"/>
                </a:cxn>
                <a:cxn ang="0">
                  <a:pos x="289" y="40"/>
                </a:cxn>
                <a:cxn ang="0">
                  <a:pos x="246" y="57"/>
                </a:cxn>
                <a:cxn ang="0">
                  <a:pos x="212" y="73"/>
                </a:cxn>
                <a:cxn ang="0">
                  <a:pos x="138" y="111"/>
                </a:cxn>
                <a:cxn ang="0">
                  <a:pos x="100" y="134"/>
                </a:cxn>
                <a:cxn ang="0">
                  <a:pos x="66" y="161"/>
                </a:cxn>
                <a:cxn ang="0">
                  <a:pos x="36" y="189"/>
                </a:cxn>
                <a:cxn ang="0">
                  <a:pos x="13" y="223"/>
                </a:cxn>
                <a:cxn ang="0">
                  <a:pos x="0" y="260"/>
                </a:cxn>
                <a:cxn ang="0">
                  <a:pos x="0" y="265"/>
                </a:cxn>
                <a:cxn ang="0">
                  <a:pos x="2" y="274"/>
                </a:cxn>
                <a:cxn ang="0">
                  <a:pos x="7" y="281"/>
                </a:cxn>
                <a:cxn ang="0">
                  <a:pos x="19" y="287"/>
                </a:cxn>
                <a:cxn ang="0">
                  <a:pos x="30" y="287"/>
                </a:cxn>
                <a:cxn ang="0">
                  <a:pos x="38" y="283"/>
                </a:cxn>
                <a:cxn ang="0">
                  <a:pos x="43" y="277"/>
                </a:cxn>
                <a:cxn ang="0">
                  <a:pos x="45" y="272"/>
                </a:cxn>
                <a:cxn ang="0">
                  <a:pos x="58" y="238"/>
                </a:cxn>
                <a:cxn ang="0">
                  <a:pos x="81" y="206"/>
                </a:cxn>
                <a:cxn ang="0">
                  <a:pos x="111" y="179"/>
                </a:cxn>
                <a:cxn ang="0">
                  <a:pos x="147" y="155"/>
                </a:cxn>
                <a:cxn ang="0">
                  <a:pos x="186" y="134"/>
                </a:cxn>
                <a:cxn ang="0">
                  <a:pos x="262" y="99"/>
                </a:cxn>
                <a:cxn ang="0">
                  <a:pos x="295" y="86"/>
                </a:cxn>
                <a:cxn ang="0">
                  <a:pos x="336" y="72"/>
                </a:cxn>
                <a:cxn ang="0">
                  <a:pos x="387" y="62"/>
                </a:cxn>
                <a:cxn ang="0">
                  <a:pos x="444" y="55"/>
                </a:cxn>
                <a:cxn ang="0">
                  <a:pos x="561" y="47"/>
                </a:cxn>
                <a:cxn ang="0">
                  <a:pos x="716" y="45"/>
                </a:cxn>
                <a:cxn ang="0">
                  <a:pos x="762" y="45"/>
                </a:cxn>
                <a:cxn ang="0">
                  <a:pos x="853" y="52"/>
                </a:cxn>
                <a:cxn ang="0">
                  <a:pos x="945" y="65"/>
                </a:cxn>
                <a:cxn ang="0">
                  <a:pos x="1010" y="82"/>
                </a:cxn>
                <a:cxn ang="0">
                  <a:pos x="1055" y="98"/>
                </a:cxn>
                <a:cxn ang="0">
                  <a:pos x="1075" y="107"/>
                </a:cxn>
                <a:cxn ang="0">
                  <a:pos x="1138" y="137"/>
                </a:cxn>
                <a:cxn ang="0">
                  <a:pos x="1198" y="172"/>
                </a:cxn>
                <a:cxn ang="0">
                  <a:pos x="1255" y="213"/>
                </a:cxn>
                <a:cxn ang="0">
                  <a:pos x="1306" y="259"/>
                </a:cxn>
                <a:cxn ang="0">
                  <a:pos x="1310" y="263"/>
                </a:cxn>
                <a:cxn ang="0">
                  <a:pos x="1319" y="266"/>
                </a:cxn>
                <a:cxn ang="0">
                  <a:pos x="1327" y="265"/>
                </a:cxn>
                <a:cxn ang="0">
                  <a:pos x="1338" y="259"/>
                </a:cxn>
                <a:cxn ang="0">
                  <a:pos x="1345" y="248"/>
                </a:cxn>
                <a:cxn ang="0">
                  <a:pos x="1345" y="239"/>
                </a:cxn>
                <a:cxn ang="0">
                  <a:pos x="1342" y="231"/>
                </a:cxn>
                <a:cxn ang="0">
                  <a:pos x="1338" y="227"/>
                </a:cxn>
              </a:cxnLst>
              <a:rect l="0" t="0" r="r" b="b"/>
              <a:pathLst>
                <a:path w="1345" h="289">
                  <a:moveTo>
                    <a:pt x="1338" y="227"/>
                  </a:moveTo>
                  <a:lnTo>
                    <a:pt x="1338" y="227"/>
                  </a:lnTo>
                  <a:lnTo>
                    <a:pt x="1311" y="201"/>
                  </a:lnTo>
                  <a:lnTo>
                    <a:pt x="1281" y="176"/>
                  </a:lnTo>
                  <a:lnTo>
                    <a:pt x="1249" y="153"/>
                  </a:lnTo>
                  <a:lnTo>
                    <a:pt x="1218" y="132"/>
                  </a:lnTo>
                  <a:lnTo>
                    <a:pt x="1184" y="111"/>
                  </a:lnTo>
                  <a:lnTo>
                    <a:pt x="1150" y="93"/>
                  </a:lnTo>
                  <a:lnTo>
                    <a:pt x="1116" y="76"/>
                  </a:lnTo>
                  <a:lnTo>
                    <a:pt x="1081" y="60"/>
                  </a:lnTo>
                  <a:lnTo>
                    <a:pt x="1081" y="60"/>
                  </a:lnTo>
                  <a:lnTo>
                    <a:pt x="1057" y="51"/>
                  </a:lnTo>
                  <a:lnTo>
                    <a:pt x="1031" y="42"/>
                  </a:lnTo>
                  <a:lnTo>
                    <a:pt x="1004" y="34"/>
                  </a:lnTo>
                  <a:lnTo>
                    <a:pt x="975" y="27"/>
                  </a:lnTo>
                  <a:lnTo>
                    <a:pt x="943" y="22"/>
                  </a:lnTo>
                  <a:lnTo>
                    <a:pt x="912" y="17"/>
                  </a:lnTo>
                  <a:lnTo>
                    <a:pt x="848" y="10"/>
                  </a:lnTo>
                  <a:lnTo>
                    <a:pt x="784" y="5"/>
                  </a:lnTo>
                  <a:lnTo>
                    <a:pt x="721" y="1"/>
                  </a:lnTo>
                  <a:lnTo>
                    <a:pt x="662" y="0"/>
                  </a:lnTo>
                  <a:lnTo>
                    <a:pt x="608" y="0"/>
                  </a:lnTo>
                  <a:lnTo>
                    <a:pt x="608" y="0"/>
                  </a:lnTo>
                  <a:lnTo>
                    <a:pt x="563" y="0"/>
                  </a:lnTo>
                  <a:lnTo>
                    <a:pt x="517" y="1"/>
                  </a:lnTo>
                  <a:lnTo>
                    <a:pt x="471" y="5"/>
                  </a:lnTo>
                  <a:lnTo>
                    <a:pt x="424" y="9"/>
                  </a:lnTo>
                  <a:lnTo>
                    <a:pt x="378" y="17"/>
                  </a:lnTo>
                  <a:lnTo>
                    <a:pt x="356" y="22"/>
                  </a:lnTo>
                  <a:lnTo>
                    <a:pt x="332" y="27"/>
                  </a:lnTo>
                  <a:lnTo>
                    <a:pt x="310" y="32"/>
                  </a:lnTo>
                  <a:lnTo>
                    <a:pt x="289" y="40"/>
                  </a:lnTo>
                  <a:lnTo>
                    <a:pt x="267" y="48"/>
                  </a:lnTo>
                  <a:lnTo>
                    <a:pt x="246" y="57"/>
                  </a:lnTo>
                  <a:lnTo>
                    <a:pt x="246" y="57"/>
                  </a:lnTo>
                  <a:lnTo>
                    <a:pt x="212" y="73"/>
                  </a:lnTo>
                  <a:lnTo>
                    <a:pt x="176" y="90"/>
                  </a:lnTo>
                  <a:lnTo>
                    <a:pt x="138" y="111"/>
                  </a:lnTo>
                  <a:lnTo>
                    <a:pt x="118" y="123"/>
                  </a:lnTo>
                  <a:lnTo>
                    <a:pt x="100" y="134"/>
                  </a:lnTo>
                  <a:lnTo>
                    <a:pt x="83" y="146"/>
                  </a:lnTo>
                  <a:lnTo>
                    <a:pt x="66" y="161"/>
                  </a:lnTo>
                  <a:lnTo>
                    <a:pt x="50" y="175"/>
                  </a:lnTo>
                  <a:lnTo>
                    <a:pt x="36" y="189"/>
                  </a:lnTo>
                  <a:lnTo>
                    <a:pt x="24" y="206"/>
                  </a:lnTo>
                  <a:lnTo>
                    <a:pt x="13" y="223"/>
                  </a:lnTo>
                  <a:lnTo>
                    <a:pt x="5" y="240"/>
                  </a:lnTo>
                  <a:lnTo>
                    <a:pt x="0" y="260"/>
                  </a:lnTo>
                  <a:lnTo>
                    <a:pt x="0" y="260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2" y="274"/>
                  </a:lnTo>
                  <a:lnTo>
                    <a:pt x="4" y="278"/>
                  </a:lnTo>
                  <a:lnTo>
                    <a:pt x="7" y="281"/>
                  </a:lnTo>
                  <a:lnTo>
                    <a:pt x="11" y="283"/>
                  </a:lnTo>
                  <a:lnTo>
                    <a:pt x="19" y="287"/>
                  </a:lnTo>
                  <a:lnTo>
                    <a:pt x="26" y="289"/>
                  </a:lnTo>
                  <a:lnTo>
                    <a:pt x="30" y="287"/>
                  </a:lnTo>
                  <a:lnTo>
                    <a:pt x="34" y="286"/>
                  </a:lnTo>
                  <a:lnTo>
                    <a:pt x="38" y="283"/>
                  </a:lnTo>
                  <a:lnTo>
                    <a:pt x="41" y="281"/>
                  </a:lnTo>
                  <a:lnTo>
                    <a:pt x="43" y="277"/>
                  </a:lnTo>
                  <a:lnTo>
                    <a:pt x="45" y="272"/>
                  </a:lnTo>
                  <a:lnTo>
                    <a:pt x="45" y="272"/>
                  </a:lnTo>
                  <a:lnTo>
                    <a:pt x="50" y="255"/>
                  </a:lnTo>
                  <a:lnTo>
                    <a:pt x="58" y="238"/>
                  </a:lnTo>
                  <a:lnTo>
                    <a:pt x="68" y="222"/>
                  </a:lnTo>
                  <a:lnTo>
                    <a:pt x="81" y="206"/>
                  </a:lnTo>
                  <a:lnTo>
                    <a:pt x="96" y="193"/>
                  </a:lnTo>
                  <a:lnTo>
                    <a:pt x="111" y="179"/>
                  </a:lnTo>
                  <a:lnTo>
                    <a:pt x="128" y="167"/>
                  </a:lnTo>
                  <a:lnTo>
                    <a:pt x="147" y="155"/>
                  </a:lnTo>
                  <a:lnTo>
                    <a:pt x="166" y="145"/>
                  </a:lnTo>
                  <a:lnTo>
                    <a:pt x="186" y="134"/>
                  </a:lnTo>
                  <a:lnTo>
                    <a:pt x="225" y="116"/>
                  </a:lnTo>
                  <a:lnTo>
                    <a:pt x="262" y="99"/>
                  </a:lnTo>
                  <a:lnTo>
                    <a:pt x="295" y="86"/>
                  </a:lnTo>
                  <a:lnTo>
                    <a:pt x="295" y="86"/>
                  </a:lnTo>
                  <a:lnTo>
                    <a:pt x="314" y="78"/>
                  </a:lnTo>
                  <a:lnTo>
                    <a:pt x="336" y="72"/>
                  </a:lnTo>
                  <a:lnTo>
                    <a:pt x="361" y="66"/>
                  </a:lnTo>
                  <a:lnTo>
                    <a:pt x="387" y="62"/>
                  </a:lnTo>
                  <a:lnTo>
                    <a:pt x="415" y="59"/>
                  </a:lnTo>
                  <a:lnTo>
                    <a:pt x="444" y="55"/>
                  </a:lnTo>
                  <a:lnTo>
                    <a:pt x="503" y="49"/>
                  </a:lnTo>
                  <a:lnTo>
                    <a:pt x="561" y="47"/>
                  </a:lnTo>
                  <a:lnTo>
                    <a:pt x="619" y="45"/>
                  </a:lnTo>
                  <a:lnTo>
                    <a:pt x="716" y="45"/>
                  </a:lnTo>
                  <a:lnTo>
                    <a:pt x="716" y="45"/>
                  </a:lnTo>
                  <a:lnTo>
                    <a:pt x="762" y="45"/>
                  </a:lnTo>
                  <a:lnTo>
                    <a:pt x="807" y="48"/>
                  </a:lnTo>
                  <a:lnTo>
                    <a:pt x="853" y="52"/>
                  </a:lnTo>
                  <a:lnTo>
                    <a:pt x="899" y="57"/>
                  </a:lnTo>
                  <a:lnTo>
                    <a:pt x="945" y="65"/>
                  </a:lnTo>
                  <a:lnTo>
                    <a:pt x="989" y="76"/>
                  </a:lnTo>
                  <a:lnTo>
                    <a:pt x="1010" y="82"/>
                  </a:lnTo>
                  <a:lnTo>
                    <a:pt x="1032" y="90"/>
                  </a:lnTo>
                  <a:lnTo>
                    <a:pt x="1055" y="98"/>
                  </a:lnTo>
                  <a:lnTo>
                    <a:pt x="1075" y="107"/>
                  </a:lnTo>
                  <a:lnTo>
                    <a:pt x="1075" y="107"/>
                  </a:lnTo>
                  <a:lnTo>
                    <a:pt x="1107" y="121"/>
                  </a:lnTo>
                  <a:lnTo>
                    <a:pt x="1138" y="137"/>
                  </a:lnTo>
                  <a:lnTo>
                    <a:pt x="1168" y="154"/>
                  </a:lnTo>
                  <a:lnTo>
                    <a:pt x="1198" y="172"/>
                  </a:lnTo>
                  <a:lnTo>
                    <a:pt x="1227" y="192"/>
                  </a:lnTo>
                  <a:lnTo>
                    <a:pt x="1255" y="213"/>
                  </a:lnTo>
                  <a:lnTo>
                    <a:pt x="1281" y="236"/>
                  </a:lnTo>
                  <a:lnTo>
                    <a:pt x="1306" y="259"/>
                  </a:lnTo>
                  <a:lnTo>
                    <a:pt x="1306" y="259"/>
                  </a:lnTo>
                  <a:lnTo>
                    <a:pt x="1310" y="263"/>
                  </a:lnTo>
                  <a:lnTo>
                    <a:pt x="1315" y="265"/>
                  </a:lnTo>
                  <a:lnTo>
                    <a:pt x="1319" y="266"/>
                  </a:lnTo>
                  <a:lnTo>
                    <a:pt x="1323" y="266"/>
                  </a:lnTo>
                  <a:lnTo>
                    <a:pt x="1327" y="265"/>
                  </a:lnTo>
                  <a:lnTo>
                    <a:pt x="1331" y="264"/>
                  </a:lnTo>
                  <a:lnTo>
                    <a:pt x="1338" y="259"/>
                  </a:lnTo>
                  <a:lnTo>
                    <a:pt x="1342" y="252"/>
                  </a:lnTo>
                  <a:lnTo>
                    <a:pt x="1345" y="248"/>
                  </a:lnTo>
                  <a:lnTo>
                    <a:pt x="1345" y="244"/>
                  </a:lnTo>
                  <a:lnTo>
                    <a:pt x="1345" y="239"/>
                  </a:lnTo>
                  <a:lnTo>
                    <a:pt x="1344" y="235"/>
                  </a:lnTo>
                  <a:lnTo>
                    <a:pt x="1342" y="231"/>
                  </a:lnTo>
                  <a:lnTo>
                    <a:pt x="1338" y="227"/>
                  </a:lnTo>
                  <a:lnTo>
                    <a:pt x="1338" y="22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59" name="Freeform 771"/>
            <p:cNvSpPr>
              <a:spLocks noEditPoints="1"/>
            </p:cNvSpPr>
            <p:nvPr/>
          </p:nvSpPr>
          <p:spPr bwMode="auto">
            <a:xfrm>
              <a:off x="2586038" y="3386138"/>
              <a:ext cx="158750" cy="50800"/>
            </a:xfrm>
            <a:custGeom>
              <a:avLst/>
              <a:gdLst/>
              <a:ahLst/>
              <a:cxnLst>
                <a:cxn ang="0">
                  <a:pos x="343" y="8"/>
                </a:cxn>
                <a:cxn ang="0">
                  <a:pos x="308" y="11"/>
                </a:cxn>
                <a:cxn ang="0">
                  <a:pos x="240" y="5"/>
                </a:cxn>
                <a:cxn ang="0">
                  <a:pos x="206" y="4"/>
                </a:cxn>
                <a:cxn ang="0">
                  <a:pos x="121" y="3"/>
                </a:cxn>
                <a:cxn ang="0">
                  <a:pos x="34" y="0"/>
                </a:cxn>
                <a:cxn ang="0">
                  <a:pos x="30" y="2"/>
                </a:cxn>
                <a:cxn ang="0">
                  <a:pos x="19" y="7"/>
                </a:cxn>
                <a:cxn ang="0">
                  <a:pos x="12" y="20"/>
                </a:cxn>
                <a:cxn ang="0">
                  <a:pos x="7" y="24"/>
                </a:cxn>
                <a:cxn ang="0">
                  <a:pos x="0" y="37"/>
                </a:cxn>
                <a:cxn ang="0">
                  <a:pos x="0" y="45"/>
                </a:cxn>
                <a:cxn ang="0">
                  <a:pos x="3" y="62"/>
                </a:cxn>
                <a:cxn ang="0">
                  <a:pos x="4" y="89"/>
                </a:cxn>
                <a:cxn ang="0">
                  <a:pos x="9" y="105"/>
                </a:cxn>
                <a:cxn ang="0">
                  <a:pos x="15" y="111"/>
                </a:cxn>
                <a:cxn ang="0">
                  <a:pos x="25" y="119"/>
                </a:cxn>
                <a:cxn ang="0">
                  <a:pos x="39" y="124"/>
                </a:cxn>
                <a:cxn ang="0">
                  <a:pos x="72" y="127"/>
                </a:cxn>
                <a:cxn ang="0">
                  <a:pos x="106" y="124"/>
                </a:cxn>
                <a:cxn ang="0">
                  <a:pos x="134" y="123"/>
                </a:cxn>
                <a:cxn ang="0">
                  <a:pos x="211" y="122"/>
                </a:cxn>
                <a:cxn ang="0">
                  <a:pos x="289" y="122"/>
                </a:cxn>
                <a:cxn ang="0">
                  <a:pos x="327" y="123"/>
                </a:cxn>
                <a:cxn ang="0">
                  <a:pos x="357" y="122"/>
                </a:cxn>
                <a:cxn ang="0">
                  <a:pos x="377" y="117"/>
                </a:cxn>
                <a:cxn ang="0">
                  <a:pos x="386" y="110"/>
                </a:cxn>
                <a:cxn ang="0">
                  <a:pos x="389" y="106"/>
                </a:cxn>
                <a:cxn ang="0">
                  <a:pos x="397" y="89"/>
                </a:cxn>
                <a:cxn ang="0">
                  <a:pos x="401" y="72"/>
                </a:cxn>
                <a:cxn ang="0">
                  <a:pos x="401" y="55"/>
                </a:cxn>
                <a:cxn ang="0">
                  <a:pos x="395" y="39"/>
                </a:cxn>
                <a:cxn ang="0">
                  <a:pos x="387" y="25"/>
                </a:cxn>
                <a:cxn ang="0">
                  <a:pos x="376" y="16"/>
                </a:cxn>
                <a:cxn ang="0">
                  <a:pos x="361" y="9"/>
                </a:cxn>
                <a:cxn ang="0">
                  <a:pos x="343" y="8"/>
                </a:cxn>
                <a:cxn ang="0">
                  <a:pos x="351" y="80"/>
                </a:cxn>
                <a:cxn ang="0">
                  <a:pos x="348" y="80"/>
                </a:cxn>
                <a:cxn ang="0">
                  <a:pos x="322" y="77"/>
                </a:cxn>
                <a:cxn ang="0">
                  <a:pos x="152" y="76"/>
                </a:cxn>
                <a:cxn ang="0">
                  <a:pos x="102" y="77"/>
                </a:cxn>
                <a:cxn ang="0">
                  <a:pos x="54" y="76"/>
                </a:cxn>
                <a:cxn ang="0">
                  <a:pos x="53" y="76"/>
                </a:cxn>
                <a:cxn ang="0">
                  <a:pos x="50" y="67"/>
                </a:cxn>
                <a:cxn ang="0">
                  <a:pos x="47" y="46"/>
                </a:cxn>
                <a:cxn ang="0">
                  <a:pos x="145" y="50"/>
                </a:cxn>
                <a:cxn ang="0">
                  <a:pos x="242" y="56"/>
                </a:cxn>
                <a:cxn ang="0">
                  <a:pos x="301" y="59"/>
                </a:cxn>
                <a:cxn ang="0">
                  <a:pos x="319" y="58"/>
                </a:cxn>
                <a:cxn ang="0">
                  <a:pos x="355" y="53"/>
                </a:cxn>
                <a:cxn ang="0">
                  <a:pos x="352" y="56"/>
                </a:cxn>
                <a:cxn ang="0">
                  <a:pos x="351" y="80"/>
                </a:cxn>
              </a:cxnLst>
              <a:rect l="0" t="0" r="r" b="b"/>
              <a:pathLst>
                <a:path w="401" h="127">
                  <a:moveTo>
                    <a:pt x="343" y="8"/>
                  </a:moveTo>
                  <a:lnTo>
                    <a:pt x="343" y="8"/>
                  </a:lnTo>
                  <a:lnTo>
                    <a:pt x="325" y="11"/>
                  </a:lnTo>
                  <a:lnTo>
                    <a:pt x="308" y="11"/>
                  </a:lnTo>
                  <a:lnTo>
                    <a:pt x="274" y="8"/>
                  </a:lnTo>
                  <a:lnTo>
                    <a:pt x="240" y="5"/>
                  </a:lnTo>
                  <a:lnTo>
                    <a:pt x="206" y="4"/>
                  </a:lnTo>
                  <a:lnTo>
                    <a:pt x="206" y="4"/>
                  </a:lnTo>
                  <a:lnTo>
                    <a:pt x="162" y="4"/>
                  </a:lnTo>
                  <a:lnTo>
                    <a:pt x="121" y="3"/>
                  </a:lnTo>
                  <a:lnTo>
                    <a:pt x="77" y="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0" y="2"/>
                  </a:lnTo>
                  <a:lnTo>
                    <a:pt x="25" y="2"/>
                  </a:lnTo>
                  <a:lnTo>
                    <a:pt x="19" y="7"/>
                  </a:lnTo>
                  <a:lnTo>
                    <a:pt x="15" y="1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7" y="24"/>
                  </a:lnTo>
                  <a:lnTo>
                    <a:pt x="3" y="29"/>
                  </a:lnTo>
                  <a:lnTo>
                    <a:pt x="0" y="37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3" y="54"/>
                  </a:lnTo>
                  <a:lnTo>
                    <a:pt x="3" y="62"/>
                  </a:lnTo>
                  <a:lnTo>
                    <a:pt x="3" y="80"/>
                  </a:lnTo>
                  <a:lnTo>
                    <a:pt x="4" y="89"/>
                  </a:lnTo>
                  <a:lnTo>
                    <a:pt x="5" y="97"/>
                  </a:lnTo>
                  <a:lnTo>
                    <a:pt x="9" y="105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20" y="117"/>
                  </a:lnTo>
                  <a:lnTo>
                    <a:pt x="25" y="119"/>
                  </a:lnTo>
                  <a:lnTo>
                    <a:pt x="32" y="122"/>
                  </a:lnTo>
                  <a:lnTo>
                    <a:pt x="39" y="124"/>
                  </a:lnTo>
                  <a:lnTo>
                    <a:pt x="55" y="126"/>
                  </a:lnTo>
                  <a:lnTo>
                    <a:pt x="72" y="127"/>
                  </a:lnTo>
                  <a:lnTo>
                    <a:pt x="89" y="126"/>
                  </a:lnTo>
                  <a:lnTo>
                    <a:pt x="106" y="124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73" y="122"/>
                  </a:lnTo>
                  <a:lnTo>
                    <a:pt x="211" y="122"/>
                  </a:lnTo>
                  <a:lnTo>
                    <a:pt x="289" y="122"/>
                  </a:lnTo>
                  <a:lnTo>
                    <a:pt x="289" y="122"/>
                  </a:lnTo>
                  <a:lnTo>
                    <a:pt x="313" y="123"/>
                  </a:lnTo>
                  <a:lnTo>
                    <a:pt x="327" y="123"/>
                  </a:lnTo>
                  <a:lnTo>
                    <a:pt x="342" y="123"/>
                  </a:lnTo>
                  <a:lnTo>
                    <a:pt x="357" y="122"/>
                  </a:lnTo>
                  <a:lnTo>
                    <a:pt x="370" y="119"/>
                  </a:lnTo>
                  <a:lnTo>
                    <a:pt x="377" y="117"/>
                  </a:lnTo>
                  <a:lnTo>
                    <a:pt x="382" y="114"/>
                  </a:lnTo>
                  <a:lnTo>
                    <a:pt x="386" y="110"/>
                  </a:lnTo>
                  <a:lnTo>
                    <a:pt x="389" y="106"/>
                  </a:lnTo>
                  <a:lnTo>
                    <a:pt x="389" y="106"/>
                  </a:lnTo>
                  <a:lnTo>
                    <a:pt x="394" y="98"/>
                  </a:lnTo>
                  <a:lnTo>
                    <a:pt x="397" y="89"/>
                  </a:lnTo>
                  <a:lnTo>
                    <a:pt x="399" y="81"/>
                  </a:lnTo>
                  <a:lnTo>
                    <a:pt x="401" y="72"/>
                  </a:lnTo>
                  <a:lnTo>
                    <a:pt x="401" y="63"/>
                  </a:lnTo>
                  <a:lnTo>
                    <a:pt x="401" y="55"/>
                  </a:lnTo>
                  <a:lnTo>
                    <a:pt x="398" y="47"/>
                  </a:lnTo>
                  <a:lnTo>
                    <a:pt x="395" y="39"/>
                  </a:lnTo>
                  <a:lnTo>
                    <a:pt x="393" y="32"/>
                  </a:lnTo>
                  <a:lnTo>
                    <a:pt x="387" y="25"/>
                  </a:lnTo>
                  <a:lnTo>
                    <a:pt x="382" y="20"/>
                  </a:lnTo>
                  <a:lnTo>
                    <a:pt x="376" y="16"/>
                  </a:lnTo>
                  <a:lnTo>
                    <a:pt x="369" y="12"/>
                  </a:lnTo>
                  <a:lnTo>
                    <a:pt x="361" y="9"/>
                  </a:lnTo>
                  <a:lnTo>
                    <a:pt x="352" y="8"/>
                  </a:lnTo>
                  <a:lnTo>
                    <a:pt x="343" y="8"/>
                  </a:lnTo>
                  <a:lnTo>
                    <a:pt x="343" y="8"/>
                  </a:lnTo>
                  <a:close/>
                  <a:moveTo>
                    <a:pt x="351" y="80"/>
                  </a:moveTo>
                  <a:lnTo>
                    <a:pt x="351" y="80"/>
                  </a:lnTo>
                  <a:lnTo>
                    <a:pt x="348" y="80"/>
                  </a:lnTo>
                  <a:lnTo>
                    <a:pt x="343" y="79"/>
                  </a:lnTo>
                  <a:lnTo>
                    <a:pt x="322" y="77"/>
                  </a:lnTo>
                  <a:lnTo>
                    <a:pt x="258" y="76"/>
                  </a:lnTo>
                  <a:lnTo>
                    <a:pt x="152" y="76"/>
                  </a:lnTo>
                  <a:lnTo>
                    <a:pt x="152" y="76"/>
                  </a:lnTo>
                  <a:lnTo>
                    <a:pt x="102" y="77"/>
                  </a:lnTo>
                  <a:lnTo>
                    <a:pt x="79" y="77"/>
                  </a:lnTo>
                  <a:lnTo>
                    <a:pt x="54" y="76"/>
                  </a:lnTo>
                  <a:lnTo>
                    <a:pt x="54" y="76"/>
                  </a:lnTo>
                  <a:lnTo>
                    <a:pt x="53" y="76"/>
                  </a:lnTo>
                  <a:lnTo>
                    <a:pt x="51" y="73"/>
                  </a:lnTo>
                  <a:lnTo>
                    <a:pt x="50" y="67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96" y="47"/>
                  </a:lnTo>
                  <a:lnTo>
                    <a:pt x="145" y="50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81" y="59"/>
                  </a:lnTo>
                  <a:lnTo>
                    <a:pt x="301" y="59"/>
                  </a:lnTo>
                  <a:lnTo>
                    <a:pt x="319" y="58"/>
                  </a:lnTo>
                  <a:lnTo>
                    <a:pt x="319" y="58"/>
                  </a:lnTo>
                  <a:lnTo>
                    <a:pt x="355" y="53"/>
                  </a:lnTo>
                  <a:lnTo>
                    <a:pt x="355" y="53"/>
                  </a:lnTo>
                  <a:lnTo>
                    <a:pt x="353" y="54"/>
                  </a:lnTo>
                  <a:lnTo>
                    <a:pt x="352" y="56"/>
                  </a:lnTo>
                  <a:lnTo>
                    <a:pt x="351" y="66"/>
                  </a:lnTo>
                  <a:lnTo>
                    <a:pt x="351" y="80"/>
                  </a:lnTo>
                  <a:lnTo>
                    <a:pt x="351" y="8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60" name="Freeform 772"/>
            <p:cNvSpPr/>
            <p:nvPr/>
          </p:nvSpPr>
          <p:spPr bwMode="auto">
            <a:xfrm>
              <a:off x="2127251" y="3201988"/>
              <a:ext cx="46038" cy="36513"/>
            </a:xfrm>
            <a:custGeom>
              <a:avLst/>
              <a:gdLst/>
              <a:ahLst/>
              <a:cxnLst>
                <a:cxn ang="0">
                  <a:pos x="115" y="47"/>
                </a:cxn>
                <a:cxn ang="0">
                  <a:pos x="115" y="47"/>
                </a:cxn>
                <a:cxn ang="0">
                  <a:pos x="113" y="35"/>
                </a:cxn>
                <a:cxn ang="0">
                  <a:pos x="111" y="24"/>
                </a:cxn>
                <a:cxn ang="0">
                  <a:pos x="111" y="24"/>
                </a:cxn>
                <a:cxn ang="0">
                  <a:pos x="111" y="19"/>
                </a:cxn>
                <a:cxn ang="0">
                  <a:pos x="109" y="15"/>
                </a:cxn>
                <a:cxn ang="0">
                  <a:pos x="107" y="11"/>
                </a:cxn>
                <a:cxn ang="0">
                  <a:pos x="104" y="7"/>
                </a:cxn>
                <a:cxn ang="0">
                  <a:pos x="102" y="5"/>
                </a:cxn>
                <a:cxn ang="0">
                  <a:pos x="98" y="4"/>
                </a:cxn>
                <a:cxn ang="0">
                  <a:pos x="92" y="2"/>
                </a:cxn>
                <a:cxn ang="0">
                  <a:pos x="88" y="1"/>
                </a:cxn>
                <a:cxn ang="0">
                  <a:pos x="88" y="1"/>
                </a:cxn>
                <a:cxn ang="0">
                  <a:pos x="61" y="2"/>
                </a:cxn>
                <a:cxn ang="0">
                  <a:pos x="61" y="2"/>
                </a:cxn>
                <a:cxn ang="0">
                  <a:pos x="60" y="2"/>
                </a:cxn>
                <a:cxn ang="0">
                  <a:pos x="60" y="2"/>
                </a:cxn>
                <a:cxn ang="0">
                  <a:pos x="56" y="1"/>
                </a:cxn>
                <a:cxn ang="0">
                  <a:pos x="49" y="1"/>
                </a:cxn>
                <a:cxn ang="0">
                  <a:pos x="39" y="1"/>
                </a:cxn>
                <a:cxn ang="0">
                  <a:pos x="39" y="1"/>
                </a:cxn>
                <a:cxn ang="0">
                  <a:pos x="30" y="0"/>
                </a:cxn>
                <a:cxn ang="0">
                  <a:pos x="22" y="1"/>
                </a:cxn>
                <a:cxn ang="0">
                  <a:pos x="18" y="4"/>
                </a:cxn>
                <a:cxn ang="0">
                  <a:pos x="14" y="5"/>
                </a:cxn>
                <a:cxn ang="0">
                  <a:pos x="10" y="9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3" y="23"/>
                </a:cxn>
                <a:cxn ang="0">
                  <a:pos x="1" y="34"/>
                </a:cxn>
                <a:cxn ang="0">
                  <a:pos x="0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1" y="61"/>
                </a:cxn>
                <a:cxn ang="0">
                  <a:pos x="2" y="65"/>
                </a:cxn>
                <a:cxn ang="0">
                  <a:pos x="5" y="69"/>
                </a:cxn>
                <a:cxn ang="0">
                  <a:pos x="7" y="73"/>
                </a:cxn>
                <a:cxn ang="0">
                  <a:pos x="7" y="73"/>
                </a:cxn>
                <a:cxn ang="0">
                  <a:pos x="10" y="77"/>
                </a:cxn>
                <a:cxn ang="0">
                  <a:pos x="13" y="81"/>
                </a:cxn>
                <a:cxn ang="0">
                  <a:pos x="19" y="85"/>
                </a:cxn>
                <a:cxn ang="0">
                  <a:pos x="27" y="89"/>
                </a:cxn>
                <a:cxn ang="0">
                  <a:pos x="36" y="90"/>
                </a:cxn>
                <a:cxn ang="0">
                  <a:pos x="36" y="90"/>
                </a:cxn>
                <a:cxn ang="0">
                  <a:pos x="73" y="91"/>
                </a:cxn>
                <a:cxn ang="0">
                  <a:pos x="73" y="91"/>
                </a:cxn>
                <a:cxn ang="0">
                  <a:pos x="82" y="91"/>
                </a:cxn>
                <a:cxn ang="0">
                  <a:pos x="91" y="89"/>
                </a:cxn>
                <a:cxn ang="0">
                  <a:pos x="100" y="86"/>
                </a:cxn>
                <a:cxn ang="0">
                  <a:pos x="108" y="81"/>
                </a:cxn>
                <a:cxn ang="0">
                  <a:pos x="108" y="81"/>
                </a:cxn>
                <a:cxn ang="0">
                  <a:pos x="111" y="77"/>
                </a:cxn>
                <a:cxn ang="0">
                  <a:pos x="112" y="73"/>
                </a:cxn>
                <a:cxn ang="0">
                  <a:pos x="115" y="65"/>
                </a:cxn>
                <a:cxn ang="0">
                  <a:pos x="115" y="56"/>
                </a:cxn>
                <a:cxn ang="0">
                  <a:pos x="115" y="47"/>
                </a:cxn>
                <a:cxn ang="0">
                  <a:pos x="115" y="47"/>
                </a:cxn>
              </a:cxnLst>
              <a:rect l="0" t="0" r="r" b="b"/>
              <a:pathLst>
                <a:path w="115" h="91">
                  <a:moveTo>
                    <a:pt x="115" y="47"/>
                  </a:moveTo>
                  <a:lnTo>
                    <a:pt x="115" y="47"/>
                  </a:lnTo>
                  <a:lnTo>
                    <a:pt x="113" y="35"/>
                  </a:lnTo>
                  <a:lnTo>
                    <a:pt x="111" y="24"/>
                  </a:lnTo>
                  <a:lnTo>
                    <a:pt x="111" y="24"/>
                  </a:lnTo>
                  <a:lnTo>
                    <a:pt x="111" y="19"/>
                  </a:lnTo>
                  <a:lnTo>
                    <a:pt x="109" y="15"/>
                  </a:lnTo>
                  <a:lnTo>
                    <a:pt x="107" y="11"/>
                  </a:lnTo>
                  <a:lnTo>
                    <a:pt x="104" y="7"/>
                  </a:lnTo>
                  <a:lnTo>
                    <a:pt x="102" y="5"/>
                  </a:lnTo>
                  <a:lnTo>
                    <a:pt x="98" y="4"/>
                  </a:lnTo>
                  <a:lnTo>
                    <a:pt x="92" y="2"/>
                  </a:lnTo>
                  <a:lnTo>
                    <a:pt x="88" y="1"/>
                  </a:lnTo>
                  <a:lnTo>
                    <a:pt x="88" y="1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6" y="1"/>
                  </a:lnTo>
                  <a:lnTo>
                    <a:pt x="4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8" y="4"/>
                  </a:lnTo>
                  <a:lnTo>
                    <a:pt x="14" y="5"/>
                  </a:lnTo>
                  <a:lnTo>
                    <a:pt x="10" y="9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3" y="23"/>
                  </a:lnTo>
                  <a:lnTo>
                    <a:pt x="1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1" y="61"/>
                  </a:lnTo>
                  <a:lnTo>
                    <a:pt x="2" y="65"/>
                  </a:lnTo>
                  <a:lnTo>
                    <a:pt x="5" y="69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10" y="77"/>
                  </a:lnTo>
                  <a:lnTo>
                    <a:pt x="13" y="81"/>
                  </a:lnTo>
                  <a:lnTo>
                    <a:pt x="19" y="85"/>
                  </a:lnTo>
                  <a:lnTo>
                    <a:pt x="27" y="89"/>
                  </a:lnTo>
                  <a:lnTo>
                    <a:pt x="36" y="90"/>
                  </a:lnTo>
                  <a:lnTo>
                    <a:pt x="36" y="90"/>
                  </a:lnTo>
                  <a:lnTo>
                    <a:pt x="73" y="91"/>
                  </a:lnTo>
                  <a:lnTo>
                    <a:pt x="73" y="91"/>
                  </a:lnTo>
                  <a:lnTo>
                    <a:pt x="82" y="91"/>
                  </a:lnTo>
                  <a:lnTo>
                    <a:pt x="91" y="89"/>
                  </a:lnTo>
                  <a:lnTo>
                    <a:pt x="100" y="86"/>
                  </a:lnTo>
                  <a:lnTo>
                    <a:pt x="108" y="81"/>
                  </a:lnTo>
                  <a:lnTo>
                    <a:pt x="108" y="81"/>
                  </a:lnTo>
                  <a:lnTo>
                    <a:pt x="111" y="77"/>
                  </a:lnTo>
                  <a:lnTo>
                    <a:pt x="112" y="73"/>
                  </a:lnTo>
                  <a:lnTo>
                    <a:pt x="115" y="65"/>
                  </a:lnTo>
                  <a:lnTo>
                    <a:pt x="115" y="56"/>
                  </a:lnTo>
                  <a:lnTo>
                    <a:pt x="115" y="47"/>
                  </a:lnTo>
                  <a:lnTo>
                    <a:pt x="115" y="4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61" name="Freeform 773"/>
            <p:cNvSpPr/>
            <p:nvPr/>
          </p:nvSpPr>
          <p:spPr bwMode="auto">
            <a:xfrm>
              <a:off x="2127251" y="3267075"/>
              <a:ext cx="46038" cy="34925"/>
            </a:xfrm>
            <a:custGeom>
              <a:avLst/>
              <a:gdLst/>
              <a:ahLst/>
              <a:cxnLst>
                <a:cxn ang="0">
                  <a:pos x="115" y="47"/>
                </a:cxn>
                <a:cxn ang="0">
                  <a:pos x="115" y="47"/>
                </a:cxn>
                <a:cxn ang="0">
                  <a:pos x="113" y="34"/>
                </a:cxn>
                <a:cxn ang="0">
                  <a:pos x="111" y="24"/>
                </a:cxn>
                <a:cxn ang="0">
                  <a:pos x="111" y="24"/>
                </a:cxn>
                <a:cxn ang="0">
                  <a:pos x="111" y="20"/>
                </a:cxn>
                <a:cxn ang="0">
                  <a:pos x="109" y="14"/>
                </a:cxn>
                <a:cxn ang="0">
                  <a:pos x="107" y="11"/>
                </a:cxn>
                <a:cxn ang="0">
                  <a:pos x="104" y="8"/>
                </a:cxn>
                <a:cxn ang="0">
                  <a:pos x="102" y="5"/>
                </a:cxn>
                <a:cxn ang="0">
                  <a:pos x="98" y="3"/>
                </a:cxn>
                <a:cxn ang="0">
                  <a:pos x="92" y="1"/>
                </a:cxn>
                <a:cxn ang="0">
                  <a:pos x="88" y="1"/>
                </a:cxn>
                <a:cxn ang="0">
                  <a:pos x="88" y="1"/>
                </a:cxn>
                <a:cxn ang="0">
                  <a:pos x="61" y="1"/>
                </a:cxn>
                <a:cxn ang="0">
                  <a:pos x="61" y="1"/>
                </a:cxn>
                <a:cxn ang="0">
                  <a:pos x="60" y="1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49" y="0"/>
                </a:cxn>
                <a:cxn ang="0">
                  <a:pos x="39" y="1"/>
                </a:cxn>
                <a:cxn ang="0">
                  <a:pos x="39" y="1"/>
                </a:cxn>
                <a:cxn ang="0">
                  <a:pos x="30" y="0"/>
                </a:cxn>
                <a:cxn ang="0">
                  <a:pos x="22" y="1"/>
                </a:cxn>
                <a:cxn ang="0">
                  <a:pos x="18" y="3"/>
                </a:cxn>
                <a:cxn ang="0">
                  <a:pos x="14" y="5"/>
                </a:cxn>
                <a:cxn ang="0">
                  <a:pos x="10" y="8"/>
                </a:cxn>
                <a:cxn ang="0">
                  <a:pos x="7" y="12"/>
                </a:cxn>
                <a:cxn ang="0">
                  <a:pos x="7" y="12"/>
                </a:cxn>
                <a:cxn ang="0">
                  <a:pos x="3" y="22"/>
                </a:cxn>
                <a:cxn ang="0">
                  <a:pos x="1" y="33"/>
                </a:cxn>
                <a:cxn ang="0">
                  <a:pos x="0" y="45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60"/>
                </a:cxn>
                <a:cxn ang="0">
                  <a:pos x="2" y="65"/>
                </a:cxn>
                <a:cxn ang="0">
                  <a:pos x="5" y="69"/>
                </a:cxn>
                <a:cxn ang="0">
                  <a:pos x="7" y="72"/>
                </a:cxn>
                <a:cxn ang="0">
                  <a:pos x="7" y="72"/>
                </a:cxn>
                <a:cxn ang="0">
                  <a:pos x="10" y="76"/>
                </a:cxn>
                <a:cxn ang="0">
                  <a:pos x="13" y="80"/>
                </a:cxn>
                <a:cxn ang="0">
                  <a:pos x="19" y="85"/>
                </a:cxn>
                <a:cxn ang="0">
                  <a:pos x="27" y="88"/>
                </a:cxn>
                <a:cxn ang="0">
                  <a:pos x="36" y="89"/>
                </a:cxn>
                <a:cxn ang="0">
                  <a:pos x="36" y="89"/>
                </a:cxn>
                <a:cxn ang="0">
                  <a:pos x="73" y="90"/>
                </a:cxn>
                <a:cxn ang="0">
                  <a:pos x="73" y="90"/>
                </a:cxn>
                <a:cxn ang="0">
                  <a:pos x="82" y="90"/>
                </a:cxn>
                <a:cxn ang="0">
                  <a:pos x="91" y="89"/>
                </a:cxn>
                <a:cxn ang="0">
                  <a:pos x="100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1" y="76"/>
                </a:cxn>
                <a:cxn ang="0">
                  <a:pos x="112" y="72"/>
                </a:cxn>
                <a:cxn ang="0">
                  <a:pos x="115" y="64"/>
                </a:cxn>
                <a:cxn ang="0">
                  <a:pos x="115" y="55"/>
                </a:cxn>
                <a:cxn ang="0">
                  <a:pos x="115" y="47"/>
                </a:cxn>
                <a:cxn ang="0">
                  <a:pos x="115" y="47"/>
                </a:cxn>
              </a:cxnLst>
              <a:rect l="0" t="0" r="r" b="b"/>
              <a:pathLst>
                <a:path w="115" h="90">
                  <a:moveTo>
                    <a:pt x="115" y="47"/>
                  </a:moveTo>
                  <a:lnTo>
                    <a:pt x="115" y="47"/>
                  </a:lnTo>
                  <a:lnTo>
                    <a:pt x="113" y="34"/>
                  </a:lnTo>
                  <a:lnTo>
                    <a:pt x="111" y="24"/>
                  </a:lnTo>
                  <a:lnTo>
                    <a:pt x="111" y="24"/>
                  </a:lnTo>
                  <a:lnTo>
                    <a:pt x="111" y="20"/>
                  </a:lnTo>
                  <a:lnTo>
                    <a:pt x="109" y="14"/>
                  </a:lnTo>
                  <a:lnTo>
                    <a:pt x="107" y="11"/>
                  </a:lnTo>
                  <a:lnTo>
                    <a:pt x="104" y="8"/>
                  </a:lnTo>
                  <a:lnTo>
                    <a:pt x="102" y="5"/>
                  </a:lnTo>
                  <a:lnTo>
                    <a:pt x="98" y="3"/>
                  </a:lnTo>
                  <a:lnTo>
                    <a:pt x="92" y="1"/>
                  </a:lnTo>
                  <a:lnTo>
                    <a:pt x="88" y="1"/>
                  </a:lnTo>
                  <a:lnTo>
                    <a:pt x="88" y="1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60" y="1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49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8" y="3"/>
                  </a:lnTo>
                  <a:lnTo>
                    <a:pt x="14" y="5"/>
                  </a:lnTo>
                  <a:lnTo>
                    <a:pt x="10" y="8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3" y="22"/>
                  </a:lnTo>
                  <a:lnTo>
                    <a:pt x="1" y="33"/>
                  </a:lnTo>
                  <a:lnTo>
                    <a:pt x="0" y="4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60"/>
                  </a:lnTo>
                  <a:lnTo>
                    <a:pt x="2" y="65"/>
                  </a:lnTo>
                  <a:lnTo>
                    <a:pt x="5" y="69"/>
                  </a:lnTo>
                  <a:lnTo>
                    <a:pt x="7" y="72"/>
                  </a:lnTo>
                  <a:lnTo>
                    <a:pt x="7" y="72"/>
                  </a:lnTo>
                  <a:lnTo>
                    <a:pt x="10" y="76"/>
                  </a:lnTo>
                  <a:lnTo>
                    <a:pt x="13" y="80"/>
                  </a:lnTo>
                  <a:lnTo>
                    <a:pt x="19" y="85"/>
                  </a:lnTo>
                  <a:lnTo>
                    <a:pt x="27" y="88"/>
                  </a:lnTo>
                  <a:lnTo>
                    <a:pt x="36" y="89"/>
                  </a:lnTo>
                  <a:lnTo>
                    <a:pt x="36" y="89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82" y="90"/>
                  </a:lnTo>
                  <a:lnTo>
                    <a:pt x="91" y="89"/>
                  </a:lnTo>
                  <a:lnTo>
                    <a:pt x="100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1" y="76"/>
                  </a:lnTo>
                  <a:lnTo>
                    <a:pt x="112" y="72"/>
                  </a:lnTo>
                  <a:lnTo>
                    <a:pt x="115" y="64"/>
                  </a:lnTo>
                  <a:lnTo>
                    <a:pt x="115" y="55"/>
                  </a:lnTo>
                  <a:lnTo>
                    <a:pt x="115" y="47"/>
                  </a:lnTo>
                  <a:lnTo>
                    <a:pt x="115" y="4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62" name="Freeform 774"/>
            <p:cNvSpPr/>
            <p:nvPr/>
          </p:nvSpPr>
          <p:spPr bwMode="auto">
            <a:xfrm>
              <a:off x="2127251" y="3330575"/>
              <a:ext cx="46038" cy="36513"/>
            </a:xfrm>
            <a:custGeom>
              <a:avLst/>
              <a:gdLst/>
              <a:ahLst/>
              <a:cxnLst>
                <a:cxn ang="0">
                  <a:pos x="115" y="47"/>
                </a:cxn>
                <a:cxn ang="0">
                  <a:pos x="115" y="47"/>
                </a:cxn>
                <a:cxn ang="0">
                  <a:pos x="113" y="36"/>
                </a:cxn>
                <a:cxn ang="0">
                  <a:pos x="111" y="24"/>
                </a:cxn>
                <a:cxn ang="0">
                  <a:pos x="111" y="24"/>
                </a:cxn>
                <a:cxn ang="0">
                  <a:pos x="111" y="20"/>
                </a:cxn>
                <a:cxn ang="0">
                  <a:pos x="109" y="16"/>
                </a:cxn>
                <a:cxn ang="0">
                  <a:pos x="107" y="12"/>
                </a:cxn>
                <a:cxn ang="0">
                  <a:pos x="104" y="8"/>
                </a:cxn>
                <a:cxn ang="0">
                  <a:pos x="102" y="5"/>
                </a:cxn>
                <a:cxn ang="0">
                  <a:pos x="98" y="3"/>
                </a:cxn>
                <a:cxn ang="0">
                  <a:pos x="92" y="2"/>
                </a:cxn>
                <a:cxn ang="0">
                  <a:pos x="88" y="2"/>
                </a:cxn>
                <a:cxn ang="0">
                  <a:pos x="88" y="2"/>
                </a:cxn>
                <a:cxn ang="0">
                  <a:pos x="61" y="3"/>
                </a:cxn>
                <a:cxn ang="0">
                  <a:pos x="61" y="3"/>
                </a:cxn>
                <a:cxn ang="0">
                  <a:pos x="60" y="3"/>
                </a:cxn>
                <a:cxn ang="0">
                  <a:pos x="60" y="3"/>
                </a:cxn>
                <a:cxn ang="0">
                  <a:pos x="56" y="2"/>
                </a:cxn>
                <a:cxn ang="0">
                  <a:pos x="49" y="2"/>
                </a:cxn>
                <a:cxn ang="0">
                  <a:pos x="39" y="2"/>
                </a:cxn>
                <a:cxn ang="0">
                  <a:pos x="39" y="2"/>
                </a:cxn>
                <a:cxn ang="0">
                  <a:pos x="30" y="0"/>
                </a:cxn>
                <a:cxn ang="0">
                  <a:pos x="22" y="2"/>
                </a:cxn>
                <a:cxn ang="0">
                  <a:pos x="18" y="3"/>
                </a:cxn>
                <a:cxn ang="0">
                  <a:pos x="14" y="5"/>
                </a:cxn>
                <a:cxn ang="0">
                  <a:pos x="10" y="9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3" y="22"/>
                </a:cxn>
                <a:cxn ang="0">
                  <a:pos x="1" y="34"/>
                </a:cxn>
                <a:cxn ang="0">
                  <a:pos x="0" y="45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1" y="62"/>
                </a:cxn>
                <a:cxn ang="0">
                  <a:pos x="2" y="66"/>
                </a:cxn>
                <a:cxn ang="0">
                  <a:pos x="5" y="70"/>
                </a:cxn>
                <a:cxn ang="0">
                  <a:pos x="7" y="74"/>
                </a:cxn>
                <a:cxn ang="0">
                  <a:pos x="7" y="74"/>
                </a:cxn>
                <a:cxn ang="0">
                  <a:pos x="10" y="77"/>
                </a:cxn>
                <a:cxn ang="0">
                  <a:pos x="13" y="80"/>
                </a:cxn>
                <a:cxn ang="0">
                  <a:pos x="19" y="85"/>
                </a:cxn>
                <a:cxn ang="0">
                  <a:pos x="27" y="89"/>
                </a:cxn>
                <a:cxn ang="0">
                  <a:pos x="36" y="91"/>
                </a:cxn>
                <a:cxn ang="0">
                  <a:pos x="36" y="91"/>
                </a:cxn>
                <a:cxn ang="0">
                  <a:pos x="73" y="92"/>
                </a:cxn>
                <a:cxn ang="0">
                  <a:pos x="73" y="92"/>
                </a:cxn>
                <a:cxn ang="0">
                  <a:pos x="82" y="92"/>
                </a:cxn>
                <a:cxn ang="0">
                  <a:pos x="91" y="89"/>
                </a:cxn>
                <a:cxn ang="0">
                  <a:pos x="100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1" y="77"/>
                </a:cxn>
                <a:cxn ang="0">
                  <a:pos x="112" y="74"/>
                </a:cxn>
                <a:cxn ang="0">
                  <a:pos x="115" y="64"/>
                </a:cxn>
                <a:cxn ang="0">
                  <a:pos x="115" y="57"/>
                </a:cxn>
                <a:cxn ang="0">
                  <a:pos x="115" y="47"/>
                </a:cxn>
                <a:cxn ang="0">
                  <a:pos x="115" y="47"/>
                </a:cxn>
              </a:cxnLst>
              <a:rect l="0" t="0" r="r" b="b"/>
              <a:pathLst>
                <a:path w="115" h="92">
                  <a:moveTo>
                    <a:pt x="115" y="47"/>
                  </a:moveTo>
                  <a:lnTo>
                    <a:pt x="115" y="47"/>
                  </a:lnTo>
                  <a:lnTo>
                    <a:pt x="113" y="36"/>
                  </a:lnTo>
                  <a:lnTo>
                    <a:pt x="111" y="24"/>
                  </a:lnTo>
                  <a:lnTo>
                    <a:pt x="111" y="24"/>
                  </a:lnTo>
                  <a:lnTo>
                    <a:pt x="111" y="20"/>
                  </a:lnTo>
                  <a:lnTo>
                    <a:pt x="109" y="16"/>
                  </a:lnTo>
                  <a:lnTo>
                    <a:pt x="107" y="12"/>
                  </a:lnTo>
                  <a:lnTo>
                    <a:pt x="104" y="8"/>
                  </a:lnTo>
                  <a:lnTo>
                    <a:pt x="102" y="5"/>
                  </a:lnTo>
                  <a:lnTo>
                    <a:pt x="98" y="3"/>
                  </a:lnTo>
                  <a:lnTo>
                    <a:pt x="92" y="2"/>
                  </a:lnTo>
                  <a:lnTo>
                    <a:pt x="88" y="2"/>
                  </a:lnTo>
                  <a:lnTo>
                    <a:pt x="88" y="2"/>
                  </a:lnTo>
                  <a:lnTo>
                    <a:pt x="61" y="3"/>
                  </a:lnTo>
                  <a:lnTo>
                    <a:pt x="61" y="3"/>
                  </a:lnTo>
                  <a:lnTo>
                    <a:pt x="60" y="3"/>
                  </a:lnTo>
                  <a:lnTo>
                    <a:pt x="60" y="3"/>
                  </a:lnTo>
                  <a:lnTo>
                    <a:pt x="56" y="2"/>
                  </a:lnTo>
                  <a:lnTo>
                    <a:pt x="4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8" y="3"/>
                  </a:lnTo>
                  <a:lnTo>
                    <a:pt x="14" y="5"/>
                  </a:lnTo>
                  <a:lnTo>
                    <a:pt x="10" y="9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3" y="22"/>
                  </a:lnTo>
                  <a:lnTo>
                    <a:pt x="1" y="34"/>
                  </a:lnTo>
                  <a:lnTo>
                    <a:pt x="0" y="45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1" y="62"/>
                  </a:lnTo>
                  <a:lnTo>
                    <a:pt x="2" y="66"/>
                  </a:lnTo>
                  <a:lnTo>
                    <a:pt x="5" y="70"/>
                  </a:lnTo>
                  <a:lnTo>
                    <a:pt x="7" y="74"/>
                  </a:lnTo>
                  <a:lnTo>
                    <a:pt x="7" y="74"/>
                  </a:lnTo>
                  <a:lnTo>
                    <a:pt x="10" y="77"/>
                  </a:lnTo>
                  <a:lnTo>
                    <a:pt x="13" y="80"/>
                  </a:lnTo>
                  <a:lnTo>
                    <a:pt x="19" y="85"/>
                  </a:lnTo>
                  <a:lnTo>
                    <a:pt x="27" y="89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82" y="92"/>
                  </a:lnTo>
                  <a:lnTo>
                    <a:pt x="91" y="89"/>
                  </a:lnTo>
                  <a:lnTo>
                    <a:pt x="100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1" y="77"/>
                  </a:lnTo>
                  <a:lnTo>
                    <a:pt x="112" y="74"/>
                  </a:lnTo>
                  <a:lnTo>
                    <a:pt x="115" y="64"/>
                  </a:lnTo>
                  <a:lnTo>
                    <a:pt x="115" y="57"/>
                  </a:lnTo>
                  <a:lnTo>
                    <a:pt x="115" y="47"/>
                  </a:lnTo>
                  <a:lnTo>
                    <a:pt x="115" y="4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63" name="Freeform 775"/>
            <p:cNvSpPr/>
            <p:nvPr/>
          </p:nvSpPr>
          <p:spPr bwMode="auto">
            <a:xfrm>
              <a:off x="2127251" y="3395663"/>
              <a:ext cx="46038" cy="36513"/>
            </a:xfrm>
            <a:custGeom>
              <a:avLst/>
              <a:gdLst/>
              <a:ahLst/>
              <a:cxnLst>
                <a:cxn ang="0">
                  <a:pos x="115" y="46"/>
                </a:cxn>
                <a:cxn ang="0">
                  <a:pos x="115" y="46"/>
                </a:cxn>
                <a:cxn ang="0">
                  <a:pos x="113" y="34"/>
                </a:cxn>
                <a:cxn ang="0">
                  <a:pos x="111" y="23"/>
                </a:cxn>
                <a:cxn ang="0">
                  <a:pos x="111" y="23"/>
                </a:cxn>
                <a:cxn ang="0">
                  <a:pos x="111" y="18"/>
                </a:cxn>
                <a:cxn ang="0">
                  <a:pos x="109" y="14"/>
                </a:cxn>
                <a:cxn ang="0">
                  <a:pos x="107" y="10"/>
                </a:cxn>
                <a:cxn ang="0">
                  <a:pos x="104" y="8"/>
                </a:cxn>
                <a:cxn ang="0">
                  <a:pos x="102" y="4"/>
                </a:cxn>
                <a:cxn ang="0">
                  <a:pos x="98" y="2"/>
                </a:cxn>
                <a:cxn ang="0">
                  <a:pos x="92" y="1"/>
                </a:cxn>
                <a:cxn ang="0">
                  <a:pos x="88" y="0"/>
                </a:cxn>
                <a:cxn ang="0">
                  <a:pos x="88" y="0"/>
                </a:cxn>
                <a:cxn ang="0">
                  <a:pos x="61" y="1"/>
                </a:cxn>
                <a:cxn ang="0">
                  <a:pos x="61" y="1"/>
                </a:cxn>
                <a:cxn ang="0">
                  <a:pos x="60" y="1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49" y="0"/>
                </a:cxn>
                <a:cxn ang="0">
                  <a:pos x="39" y="0"/>
                </a:cxn>
                <a:cxn ang="0">
                  <a:pos x="39" y="0"/>
                </a:cxn>
                <a:cxn ang="0">
                  <a:pos x="30" y="0"/>
                </a:cxn>
                <a:cxn ang="0">
                  <a:pos x="22" y="1"/>
                </a:cxn>
                <a:cxn ang="0">
                  <a:pos x="18" y="2"/>
                </a:cxn>
                <a:cxn ang="0">
                  <a:pos x="14" y="5"/>
                </a:cxn>
                <a:cxn ang="0">
                  <a:pos x="10" y="8"/>
                </a:cxn>
                <a:cxn ang="0">
                  <a:pos x="7" y="12"/>
                </a:cxn>
                <a:cxn ang="0">
                  <a:pos x="7" y="12"/>
                </a:cxn>
                <a:cxn ang="0">
                  <a:pos x="3" y="22"/>
                </a:cxn>
                <a:cxn ang="0">
                  <a:pos x="1" y="32"/>
                </a:cxn>
                <a:cxn ang="0">
                  <a:pos x="0" y="43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60"/>
                </a:cxn>
                <a:cxn ang="0">
                  <a:pos x="2" y="65"/>
                </a:cxn>
                <a:cxn ang="0">
                  <a:pos x="5" y="69"/>
                </a:cxn>
                <a:cxn ang="0">
                  <a:pos x="7" y="72"/>
                </a:cxn>
                <a:cxn ang="0">
                  <a:pos x="7" y="72"/>
                </a:cxn>
                <a:cxn ang="0">
                  <a:pos x="10" y="76"/>
                </a:cxn>
                <a:cxn ang="0">
                  <a:pos x="13" y="80"/>
                </a:cxn>
                <a:cxn ang="0">
                  <a:pos x="19" y="85"/>
                </a:cxn>
                <a:cxn ang="0">
                  <a:pos x="27" y="87"/>
                </a:cxn>
                <a:cxn ang="0">
                  <a:pos x="36" y="89"/>
                </a:cxn>
                <a:cxn ang="0">
                  <a:pos x="36" y="89"/>
                </a:cxn>
                <a:cxn ang="0">
                  <a:pos x="73" y="90"/>
                </a:cxn>
                <a:cxn ang="0">
                  <a:pos x="73" y="90"/>
                </a:cxn>
                <a:cxn ang="0">
                  <a:pos x="82" y="90"/>
                </a:cxn>
                <a:cxn ang="0">
                  <a:pos x="91" y="89"/>
                </a:cxn>
                <a:cxn ang="0">
                  <a:pos x="100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1" y="76"/>
                </a:cxn>
                <a:cxn ang="0">
                  <a:pos x="112" y="72"/>
                </a:cxn>
                <a:cxn ang="0">
                  <a:pos x="115" y="64"/>
                </a:cxn>
                <a:cxn ang="0">
                  <a:pos x="115" y="55"/>
                </a:cxn>
                <a:cxn ang="0">
                  <a:pos x="115" y="46"/>
                </a:cxn>
                <a:cxn ang="0">
                  <a:pos x="115" y="46"/>
                </a:cxn>
              </a:cxnLst>
              <a:rect l="0" t="0" r="r" b="b"/>
              <a:pathLst>
                <a:path w="115" h="90">
                  <a:moveTo>
                    <a:pt x="115" y="46"/>
                  </a:moveTo>
                  <a:lnTo>
                    <a:pt x="115" y="46"/>
                  </a:lnTo>
                  <a:lnTo>
                    <a:pt x="113" y="34"/>
                  </a:lnTo>
                  <a:lnTo>
                    <a:pt x="111" y="23"/>
                  </a:lnTo>
                  <a:lnTo>
                    <a:pt x="111" y="23"/>
                  </a:lnTo>
                  <a:lnTo>
                    <a:pt x="111" y="18"/>
                  </a:lnTo>
                  <a:lnTo>
                    <a:pt x="109" y="14"/>
                  </a:lnTo>
                  <a:lnTo>
                    <a:pt x="107" y="10"/>
                  </a:lnTo>
                  <a:lnTo>
                    <a:pt x="104" y="8"/>
                  </a:lnTo>
                  <a:lnTo>
                    <a:pt x="102" y="4"/>
                  </a:lnTo>
                  <a:lnTo>
                    <a:pt x="98" y="2"/>
                  </a:lnTo>
                  <a:lnTo>
                    <a:pt x="92" y="1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60" y="1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4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8" y="2"/>
                  </a:lnTo>
                  <a:lnTo>
                    <a:pt x="14" y="5"/>
                  </a:lnTo>
                  <a:lnTo>
                    <a:pt x="10" y="8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3" y="22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60"/>
                  </a:lnTo>
                  <a:lnTo>
                    <a:pt x="2" y="65"/>
                  </a:lnTo>
                  <a:lnTo>
                    <a:pt x="5" y="69"/>
                  </a:lnTo>
                  <a:lnTo>
                    <a:pt x="7" y="72"/>
                  </a:lnTo>
                  <a:lnTo>
                    <a:pt x="7" y="72"/>
                  </a:lnTo>
                  <a:lnTo>
                    <a:pt x="10" y="76"/>
                  </a:lnTo>
                  <a:lnTo>
                    <a:pt x="13" y="80"/>
                  </a:lnTo>
                  <a:lnTo>
                    <a:pt x="19" y="85"/>
                  </a:lnTo>
                  <a:lnTo>
                    <a:pt x="27" y="87"/>
                  </a:lnTo>
                  <a:lnTo>
                    <a:pt x="36" y="89"/>
                  </a:lnTo>
                  <a:lnTo>
                    <a:pt x="36" y="89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82" y="90"/>
                  </a:lnTo>
                  <a:lnTo>
                    <a:pt x="91" y="89"/>
                  </a:lnTo>
                  <a:lnTo>
                    <a:pt x="100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1" y="76"/>
                  </a:lnTo>
                  <a:lnTo>
                    <a:pt x="112" y="72"/>
                  </a:lnTo>
                  <a:lnTo>
                    <a:pt x="115" y="64"/>
                  </a:lnTo>
                  <a:lnTo>
                    <a:pt x="115" y="55"/>
                  </a:lnTo>
                  <a:lnTo>
                    <a:pt x="115" y="46"/>
                  </a:lnTo>
                  <a:lnTo>
                    <a:pt x="115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64" name="Freeform 776"/>
            <p:cNvSpPr/>
            <p:nvPr/>
          </p:nvSpPr>
          <p:spPr bwMode="auto">
            <a:xfrm>
              <a:off x="2452688" y="3208338"/>
              <a:ext cx="46038" cy="36513"/>
            </a:xfrm>
            <a:custGeom>
              <a:avLst/>
              <a:gdLst/>
              <a:ahLst/>
              <a:cxnLst>
                <a:cxn ang="0">
                  <a:pos x="114" y="47"/>
                </a:cxn>
                <a:cxn ang="0">
                  <a:pos x="114" y="47"/>
                </a:cxn>
                <a:cxn ang="0">
                  <a:pos x="114" y="35"/>
                </a:cxn>
                <a:cxn ang="0">
                  <a:pos x="112" y="25"/>
                </a:cxn>
                <a:cxn ang="0">
                  <a:pos x="112" y="25"/>
                </a:cxn>
                <a:cxn ang="0">
                  <a:pos x="112" y="20"/>
                </a:cxn>
                <a:cxn ang="0">
                  <a:pos x="110" y="16"/>
                </a:cxn>
                <a:cxn ang="0">
                  <a:pos x="108" y="12"/>
                </a:cxn>
                <a:cxn ang="0">
                  <a:pos x="105" y="8"/>
                </a:cxn>
                <a:cxn ang="0">
                  <a:pos x="101" y="5"/>
                </a:cxn>
                <a:cxn ang="0">
                  <a:pos x="97" y="4"/>
                </a:cxn>
                <a:cxn ang="0">
                  <a:pos x="93" y="3"/>
                </a:cxn>
                <a:cxn ang="0">
                  <a:pos x="89" y="1"/>
                </a:cxn>
                <a:cxn ang="0">
                  <a:pos x="89" y="1"/>
                </a:cxn>
                <a:cxn ang="0">
                  <a:pos x="62" y="3"/>
                </a:cxn>
                <a:cxn ang="0">
                  <a:pos x="62" y="3"/>
                </a:cxn>
                <a:cxn ang="0">
                  <a:pos x="61" y="3"/>
                </a:cxn>
                <a:cxn ang="0">
                  <a:pos x="61" y="3"/>
                </a:cxn>
                <a:cxn ang="0">
                  <a:pos x="55" y="1"/>
                </a:cxn>
                <a:cxn ang="0">
                  <a:pos x="50" y="1"/>
                </a:cxn>
                <a:cxn ang="0">
                  <a:pos x="40" y="1"/>
                </a:cxn>
                <a:cxn ang="0">
                  <a:pos x="40" y="1"/>
                </a:cxn>
                <a:cxn ang="0">
                  <a:pos x="30" y="0"/>
                </a:cxn>
                <a:cxn ang="0">
                  <a:pos x="21" y="1"/>
                </a:cxn>
                <a:cxn ang="0">
                  <a:pos x="17" y="4"/>
                </a:cxn>
                <a:cxn ang="0">
                  <a:pos x="15" y="5"/>
                </a:cxn>
                <a:cxn ang="0">
                  <a:pos x="11" y="9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3" y="23"/>
                </a:cxn>
                <a:cxn ang="0">
                  <a:pos x="2" y="34"/>
                </a:cxn>
                <a:cxn ang="0">
                  <a:pos x="0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61"/>
                </a:cxn>
                <a:cxn ang="0">
                  <a:pos x="3" y="65"/>
                </a:cxn>
                <a:cxn ang="0">
                  <a:pos x="4" y="69"/>
                </a:cxn>
                <a:cxn ang="0">
                  <a:pos x="8" y="73"/>
                </a:cxn>
                <a:cxn ang="0">
                  <a:pos x="8" y="73"/>
                </a:cxn>
                <a:cxn ang="0">
                  <a:pos x="10" y="77"/>
                </a:cxn>
                <a:cxn ang="0">
                  <a:pos x="12" y="81"/>
                </a:cxn>
                <a:cxn ang="0">
                  <a:pos x="20" y="86"/>
                </a:cxn>
                <a:cxn ang="0">
                  <a:pos x="28" y="89"/>
                </a:cxn>
                <a:cxn ang="0">
                  <a:pos x="37" y="90"/>
                </a:cxn>
                <a:cxn ang="0">
                  <a:pos x="37" y="90"/>
                </a:cxn>
                <a:cxn ang="0">
                  <a:pos x="74" y="91"/>
                </a:cxn>
                <a:cxn ang="0">
                  <a:pos x="74" y="91"/>
                </a:cxn>
                <a:cxn ang="0">
                  <a:pos x="83" y="91"/>
                </a:cxn>
                <a:cxn ang="0">
                  <a:pos x="92" y="89"/>
                </a:cxn>
                <a:cxn ang="0">
                  <a:pos x="101" y="86"/>
                </a:cxn>
                <a:cxn ang="0">
                  <a:pos x="108" y="81"/>
                </a:cxn>
                <a:cxn ang="0">
                  <a:pos x="108" y="81"/>
                </a:cxn>
                <a:cxn ang="0">
                  <a:pos x="110" y="77"/>
                </a:cxn>
                <a:cxn ang="0">
                  <a:pos x="113" y="73"/>
                </a:cxn>
                <a:cxn ang="0">
                  <a:pos x="114" y="65"/>
                </a:cxn>
                <a:cxn ang="0">
                  <a:pos x="114" y="56"/>
                </a:cxn>
                <a:cxn ang="0">
                  <a:pos x="114" y="47"/>
                </a:cxn>
                <a:cxn ang="0">
                  <a:pos x="114" y="47"/>
                </a:cxn>
              </a:cxnLst>
              <a:rect l="0" t="0" r="r" b="b"/>
              <a:pathLst>
                <a:path w="114" h="91">
                  <a:moveTo>
                    <a:pt x="114" y="47"/>
                  </a:moveTo>
                  <a:lnTo>
                    <a:pt x="114" y="47"/>
                  </a:lnTo>
                  <a:lnTo>
                    <a:pt x="114" y="35"/>
                  </a:lnTo>
                  <a:lnTo>
                    <a:pt x="112" y="25"/>
                  </a:lnTo>
                  <a:lnTo>
                    <a:pt x="112" y="25"/>
                  </a:lnTo>
                  <a:lnTo>
                    <a:pt x="112" y="20"/>
                  </a:lnTo>
                  <a:lnTo>
                    <a:pt x="110" y="16"/>
                  </a:lnTo>
                  <a:lnTo>
                    <a:pt x="108" y="12"/>
                  </a:lnTo>
                  <a:lnTo>
                    <a:pt x="105" y="8"/>
                  </a:lnTo>
                  <a:lnTo>
                    <a:pt x="101" y="5"/>
                  </a:lnTo>
                  <a:lnTo>
                    <a:pt x="97" y="4"/>
                  </a:lnTo>
                  <a:lnTo>
                    <a:pt x="93" y="3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62" y="3"/>
                  </a:lnTo>
                  <a:lnTo>
                    <a:pt x="62" y="3"/>
                  </a:lnTo>
                  <a:lnTo>
                    <a:pt x="61" y="3"/>
                  </a:lnTo>
                  <a:lnTo>
                    <a:pt x="61" y="3"/>
                  </a:lnTo>
                  <a:lnTo>
                    <a:pt x="55" y="1"/>
                  </a:lnTo>
                  <a:lnTo>
                    <a:pt x="50" y="1"/>
                  </a:lnTo>
                  <a:lnTo>
                    <a:pt x="40" y="1"/>
                  </a:lnTo>
                  <a:lnTo>
                    <a:pt x="40" y="1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7" y="4"/>
                  </a:lnTo>
                  <a:lnTo>
                    <a:pt x="15" y="5"/>
                  </a:lnTo>
                  <a:lnTo>
                    <a:pt x="11" y="9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3" y="23"/>
                  </a:lnTo>
                  <a:lnTo>
                    <a:pt x="2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1"/>
                  </a:lnTo>
                  <a:lnTo>
                    <a:pt x="3" y="65"/>
                  </a:lnTo>
                  <a:lnTo>
                    <a:pt x="4" y="69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10" y="77"/>
                  </a:lnTo>
                  <a:lnTo>
                    <a:pt x="12" y="81"/>
                  </a:lnTo>
                  <a:lnTo>
                    <a:pt x="20" y="86"/>
                  </a:lnTo>
                  <a:lnTo>
                    <a:pt x="28" y="89"/>
                  </a:lnTo>
                  <a:lnTo>
                    <a:pt x="37" y="90"/>
                  </a:lnTo>
                  <a:lnTo>
                    <a:pt x="37" y="90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83" y="91"/>
                  </a:lnTo>
                  <a:lnTo>
                    <a:pt x="92" y="89"/>
                  </a:lnTo>
                  <a:lnTo>
                    <a:pt x="101" y="86"/>
                  </a:lnTo>
                  <a:lnTo>
                    <a:pt x="108" y="81"/>
                  </a:lnTo>
                  <a:lnTo>
                    <a:pt x="108" y="81"/>
                  </a:lnTo>
                  <a:lnTo>
                    <a:pt x="110" y="77"/>
                  </a:lnTo>
                  <a:lnTo>
                    <a:pt x="113" y="73"/>
                  </a:lnTo>
                  <a:lnTo>
                    <a:pt x="114" y="65"/>
                  </a:lnTo>
                  <a:lnTo>
                    <a:pt x="114" y="56"/>
                  </a:lnTo>
                  <a:lnTo>
                    <a:pt x="114" y="47"/>
                  </a:lnTo>
                  <a:lnTo>
                    <a:pt x="114" y="4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65" name="Freeform 777"/>
            <p:cNvSpPr/>
            <p:nvPr/>
          </p:nvSpPr>
          <p:spPr bwMode="auto">
            <a:xfrm>
              <a:off x="2452688" y="3273425"/>
              <a:ext cx="46038" cy="36513"/>
            </a:xfrm>
            <a:custGeom>
              <a:avLst/>
              <a:gdLst/>
              <a:ahLst/>
              <a:cxnLst>
                <a:cxn ang="0">
                  <a:pos x="114" y="47"/>
                </a:cxn>
                <a:cxn ang="0">
                  <a:pos x="114" y="47"/>
                </a:cxn>
                <a:cxn ang="0">
                  <a:pos x="114" y="34"/>
                </a:cxn>
                <a:cxn ang="0">
                  <a:pos x="112" y="24"/>
                </a:cxn>
                <a:cxn ang="0">
                  <a:pos x="112" y="24"/>
                </a:cxn>
                <a:cxn ang="0">
                  <a:pos x="112" y="20"/>
                </a:cxn>
                <a:cxn ang="0">
                  <a:pos x="110" y="15"/>
                </a:cxn>
                <a:cxn ang="0">
                  <a:pos x="108" y="11"/>
                </a:cxn>
                <a:cxn ang="0">
                  <a:pos x="105" y="8"/>
                </a:cxn>
                <a:cxn ang="0">
                  <a:pos x="101" y="6"/>
                </a:cxn>
                <a:cxn ang="0">
                  <a:pos x="97" y="3"/>
                </a:cxn>
                <a:cxn ang="0">
                  <a:pos x="93" y="2"/>
                </a:cxn>
                <a:cxn ang="0">
                  <a:pos x="89" y="2"/>
                </a:cxn>
                <a:cxn ang="0">
                  <a:pos x="89" y="2"/>
                </a:cxn>
                <a:cxn ang="0">
                  <a:pos x="62" y="2"/>
                </a:cxn>
                <a:cxn ang="0">
                  <a:pos x="62" y="2"/>
                </a:cxn>
                <a:cxn ang="0">
                  <a:pos x="61" y="2"/>
                </a:cxn>
                <a:cxn ang="0">
                  <a:pos x="61" y="2"/>
                </a:cxn>
                <a:cxn ang="0">
                  <a:pos x="55" y="0"/>
                </a:cxn>
                <a:cxn ang="0">
                  <a:pos x="50" y="0"/>
                </a:cxn>
                <a:cxn ang="0">
                  <a:pos x="40" y="2"/>
                </a:cxn>
                <a:cxn ang="0">
                  <a:pos x="40" y="2"/>
                </a:cxn>
                <a:cxn ang="0">
                  <a:pos x="30" y="0"/>
                </a:cxn>
                <a:cxn ang="0">
                  <a:pos x="21" y="2"/>
                </a:cxn>
                <a:cxn ang="0">
                  <a:pos x="17" y="3"/>
                </a:cxn>
                <a:cxn ang="0">
                  <a:pos x="15" y="6"/>
                </a:cxn>
                <a:cxn ang="0">
                  <a:pos x="11" y="8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3" y="23"/>
                </a:cxn>
                <a:cxn ang="0">
                  <a:pos x="2" y="33"/>
                </a:cxn>
                <a:cxn ang="0">
                  <a:pos x="0" y="45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61"/>
                </a:cxn>
                <a:cxn ang="0">
                  <a:pos x="3" y="66"/>
                </a:cxn>
                <a:cxn ang="0">
                  <a:pos x="4" y="70"/>
                </a:cxn>
                <a:cxn ang="0">
                  <a:pos x="8" y="72"/>
                </a:cxn>
                <a:cxn ang="0">
                  <a:pos x="8" y="72"/>
                </a:cxn>
                <a:cxn ang="0">
                  <a:pos x="10" y="76"/>
                </a:cxn>
                <a:cxn ang="0">
                  <a:pos x="12" y="80"/>
                </a:cxn>
                <a:cxn ang="0">
                  <a:pos x="20" y="85"/>
                </a:cxn>
                <a:cxn ang="0">
                  <a:pos x="28" y="88"/>
                </a:cxn>
                <a:cxn ang="0">
                  <a:pos x="37" y="89"/>
                </a:cxn>
                <a:cxn ang="0">
                  <a:pos x="37" y="89"/>
                </a:cxn>
                <a:cxn ang="0">
                  <a:pos x="74" y="91"/>
                </a:cxn>
                <a:cxn ang="0">
                  <a:pos x="74" y="91"/>
                </a:cxn>
                <a:cxn ang="0">
                  <a:pos x="83" y="91"/>
                </a:cxn>
                <a:cxn ang="0">
                  <a:pos x="92" y="89"/>
                </a:cxn>
                <a:cxn ang="0">
                  <a:pos x="101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0" y="76"/>
                </a:cxn>
                <a:cxn ang="0">
                  <a:pos x="113" y="72"/>
                </a:cxn>
                <a:cxn ang="0">
                  <a:pos x="114" y="64"/>
                </a:cxn>
                <a:cxn ang="0">
                  <a:pos x="114" y="55"/>
                </a:cxn>
                <a:cxn ang="0">
                  <a:pos x="114" y="47"/>
                </a:cxn>
                <a:cxn ang="0">
                  <a:pos x="114" y="47"/>
                </a:cxn>
              </a:cxnLst>
              <a:rect l="0" t="0" r="r" b="b"/>
              <a:pathLst>
                <a:path w="114" h="91">
                  <a:moveTo>
                    <a:pt x="114" y="47"/>
                  </a:moveTo>
                  <a:lnTo>
                    <a:pt x="114" y="47"/>
                  </a:lnTo>
                  <a:lnTo>
                    <a:pt x="114" y="34"/>
                  </a:lnTo>
                  <a:lnTo>
                    <a:pt x="112" y="24"/>
                  </a:lnTo>
                  <a:lnTo>
                    <a:pt x="112" y="24"/>
                  </a:lnTo>
                  <a:lnTo>
                    <a:pt x="112" y="20"/>
                  </a:lnTo>
                  <a:lnTo>
                    <a:pt x="110" y="15"/>
                  </a:lnTo>
                  <a:lnTo>
                    <a:pt x="108" y="11"/>
                  </a:lnTo>
                  <a:lnTo>
                    <a:pt x="105" y="8"/>
                  </a:lnTo>
                  <a:lnTo>
                    <a:pt x="101" y="6"/>
                  </a:lnTo>
                  <a:lnTo>
                    <a:pt x="97" y="3"/>
                  </a:lnTo>
                  <a:lnTo>
                    <a:pt x="93" y="2"/>
                  </a:lnTo>
                  <a:lnTo>
                    <a:pt x="89" y="2"/>
                  </a:lnTo>
                  <a:lnTo>
                    <a:pt x="89" y="2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30" y="0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5" y="6"/>
                  </a:lnTo>
                  <a:lnTo>
                    <a:pt x="11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3" y="23"/>
                  </a:lnTo>
                  <a:lnTo>
                    <a:pt x="2" y="33"/>
                  </a:lnTo>
                  <a:lnTo>
                    <a:pt x="0" y="4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10" y="76"/>
                  </a:lnTo>
                  <a:lnTo>
                    <a:pt x="12" y="80"/>
                  </a:lnTo>
                  <a:lnTo>
                    <a:pt x="20" y="85"/>
                  </a:lnTo>
                  <a:lnTo>
                    <a:pt x="28" y="88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83" y="91"/>
                  </a:lnTo>
                  <a:lnTo>
                    <a:pt x="92" y="89"/>
                  </a:lnTo>
                  <a:lnTo>
                    <a:pt x="101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0" y="76"/>
                  </a:lnTo>
                  <a:lnTo>
                    <a:pt x="113" y="72"/>
                  </a:lnTo>
                  <a:lnTo>
                    <a:pt x="114" y="64"/>
                  </a:lnTo>
                  <a:lnTo>
                    <a:pt x="114" y="55"/>
                  </a:lnTo>
                  <a:lnTo>
                    <a:pt x="114" y="47"/>
                  </a:lnTo>
                  <a:lnTo>
                    <a:pt x="114" y="4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66" name="Freeform 778"/>
            <p:cNvSpPr/>
            <p:nvPr/>
          </p:nvSpPr>
          <p:spPr bwMode="auto">
            <a:xfrm>
              <a:off x="2452688" y="3338513"/>
              <a:ext cx="46038" cy="36513"/>
            </a:xfrm>
            <a:custGeom>
              <a:avLst/>
              <a:gdLst/>
              <a:ahLst/>
              <a:cxnLst>
                <a:cxn ang="0">
                  <a:pos x="114" y="47"/>
                </a:cxn>
                <a:cxn ang="0">
                  <a:pos x="114" y="47"/>
                </a:cxn>
                <a:cxn ang="0">
                  <a:pos x="114" y="35"/>
                </a:cxn>
                <a:cxn ang="0">
                  <a:pos x="112" y="23"/>
                </a:cxn>
                <a:cxn ang="0">
                  <a:pos x="112" y="23"/>
                </a:cxn>
                <a:cxn ang="0">
                  <a:pos x="112" y="19"/>
                </a:cxn>
                <a:cxn ang="0">
                  <a:pos x="110" y="15"/>
                </a:cxn>
                <a:cxn ang="0">
                  <a:pos x="108" y="11"/>
                </a:cxn>
                <a:cxn ang="0">
                  <a:pos x="105" y="7"/>
                </a:cxn>
                <a:cxn ang="0">
                  <a:pos x="101" y="5"/>
                </a:cxn>
                <a:cxn ang="0">
                  <a:pos x="97" y="2"/>
                </a:cxn>
                <a:cxn ang="0">
                  <a:pos x="93" y="1"/>
                </a:cxn>
                <a:cxn ang="0">
                  <a:pos x="89" y="1"/>
                </a:cxn>
                <a:cxn ang="0">
                  <a:pos x="89" y="1"/>
                </a:cxn>
                <a:cxn ang="0">
                  <a:pos x="62" y="2"/>
                </a:cxn>
                <a:cxn ang="0">
                  <a:pos x="62" y="2"/>
                </a:cxn>
                <a:cxn ang="0">
                  <a:pos x="61" y="2"/>
                </a:cxn>
                <a:cxn ang="0">
                  <a:pos x="61" y="2"/>
                </a:cxn>
                <a:cxn ang="0">
                  <a:pos x="55" y="1"/>
                </a:cxn>
                <a:cxn ang="0">
                  <a:pos x="50" y="1"/>
                </a:cxn>
                <a:cxn ang="0">
                  <a:pos x="40" y="1"/>
                </a:cxn>
                <a:cxn ang="0">
                  <a:pos x="40" y="1"/>
                </a:cxn>
                <a:cxn ang="0">
                  <a:pos x="30" y="0"/>
                </a:cxn>
                <a:cxn ang="0">
                  <a:pos x="21" y="1"/>
                </a:cxn>
                <a:cxn ang="0">
                  <a:pos x="17" y="2"/>
                </a:cxn>
                <a:cxn ang="0">
                  <a:pos x="15" y="5"/>
                </a:cxn>
                <a:cxn ang="0">
                  <a:pos x="11" y="9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3" y="22"/>
                </a:cxn>
                <a:cxn ang="0">
                  <a:pos x="2" y="34"/>
                </a:cxn>
                <a:cxn ang="0">
                  <a:pos x="0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61"/>
                </a:cxn>
                <a:cxn ang="0">
                  <a:pos x="3" y="65"/>
                </a:cxn>
                <a:cxn ang="0">
                  <a:pos x="4" y="69"/>
                </a:cxn>
                <a:cxn ang="0">
                  <a:pos x="8" y="73"/>
                </a:cxn>
                <a:cxn ang="0">
                  <a:pos x="8" y="73"/>
                </a:cxn>
                <a:cxn ang="0">
                  <a:pos x="10" y="77"/>
                </a:cxn>
                <a:cxn ang="0">
                  <a:pos x="12" y="79"/>
                </a:cxn>
                <a:cxn ang="0">
                  <a:pos x="20" y="85"/>
                </a:cxn>
                <a:cxn ang="0">
                  <a:pos x="28" y="89"/>
                </a:cxn>
                <a:cxn ang="0">
                  <a:pos x="37" y="90"/>
                </a:cxn>
                <a:cxn ang="0">
                  <a:pos x="37" y="90"/>
                </a:cxn>
                <a:cxn ang="0">
                  <a:pos x="74" y="91"/>
                </a:cxn>
                <a:cxn ang="0">
                  <a:pos x="74" y="91"/>
                </a:cxn>
                <a:cxn ang="0">
                  <a:pos x="83" y="91"/>
                </a:cxn>
                <a:cxn ang="0">
                  <a:pos x="92" y="89"/>
                </a:cxn>
                <a:cxn ang="0">
                  <a:pos x="101" y="85"/>
                </a:cxn>
                <a:cxn ang="0">
                  <a:pos x="108" y="79"/>
                </a:cxn>
                <a:cxn ang="0">
                  <a:pos x="108" y="79"/>
                </a:cxn>
                <a:cxn ang="0">
                  <a:pos x="110" y="77"/>
                </a:cxn>
                <a:cxn ang="0">
                  <a:pos x="113" y="73"/>
                </a:cxn>
                <a:cxn ang="0">
                  <a:pos x="114" y="64"/>
                </a:cxn>
                <a:cxn ang="0">
                  <a:pos x="114" y="56"/>
                </a:cxn>
                <a:cxn ang="0">
                  <a:pos x="114" y="47"/>
                </a:cxn>
                <a:cxn ang="0">
                  <a:pos x="114" y="47"/>
                </a:cxn>
              </a:cxnLst>
              <a:rect l="0" t="0" r="r" b="b"/>
              <a:pathLst>
                <a:path w="114" h="91">
                  <a:moveTo>
                    <a:pt x="114" y="47"/>
                  </a:moveTo>
                  <a:lnTo>
                    <a:pt x="114" y="47"/>
                  </a:lnTo>
                  <a:lnTo>
                    <a:pt x="114" y="35"/>
                  </a:lnTo>
                  <a:lnTo>
                    <a:pt x="112" y="23"/>
                  </a:lnTo>
                  <a:lnTo>
                    <a:pt x="112" y="23"/>
                  </a:lnTo>
                  <a:lnTo>
                    <a:pt x="112" y="19"/>
                  </a:lnTo>
                  <a:lnTo>
                    <a:pt x="110" y="15"/>
                  </a:lnTo>
                  <a:lnTo>
                    <a:pt x="108" y="11"/>
                  </a:lnTo>
                  <a:lnTo>
                    <a:pt x="105" y="7"/>
                  </a:lnTo>
                  <a:lnTo>
                    <a:pt x="101" y="5"/>
                  </a:lnTo>
                  <a:lnTo>
                    <a:pt x="97" y="2"/>
                  </a:lnTo>
                  <a:lnTo>
                    <a:pt x="93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55" y="1"/>
                  </a:lnTo>
                  <a:lnTo>
                    <a:pt x="50" y="1"/>
                  </a:lnTo>
                  <a:lnTo>
                    <a:pt x="40" y="1"/>
                  </a:lnTo>
                  <a:lnTo>
                    <a:pt x="40" y="1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5" y="5"/>
                  </a:lnTo>
                  <a:lnTo>
                    <a:pt x="11" y="9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3" y="22"/>
                  </a:lnTo>
                  <a:lnTo>
                    <a:pt x="2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1"/>
                  </a:lnTo>
                  <a:lnTo>
                    <a:pt x="3" y="65"/>
                  </a:lnTo>
                  <a:lnTo>
                    <a:pt x="4" y="69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10" y="77"/>
                  </a:lnTo>
                  <a:lnTo>
                    <a:pt x="12" y="79"/>
                  </a:lnTo>
                  <a:lnTo>
                    <a:pt x="20" y="85"/>
                  </a:lnTo>
                  <a:lnTo>
                    <a:pt x="28" y="89"/>
                  </a:lnTo>
                  <a:lnTo>
                    <a:pt x="37" y="90"/>
                  </a:lnTo>
                  <a:lnTo>
                    <a:pt x="37" y="90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83" y="91"/>
                  </a:lnTo>
                  <a:lnTo>
                    <a:pt x="92" y="89"/>
                  </a:lnTo>
                  <a:lnTo>
                    <a:pt x="101" y="85"/>
                  </a:lnTo>
                  <a:lnTo>
                    <a:pt x="108" y="79"/>
                  </a:lnTo>
                  <a:lnTo>
                    <a:pt x="108" y="79"/>
                  </a:lnTo>
                  <a:lnTo>
                    <a:pt x="110" y="77"/>
                  </a:lnTo>
                  <a:lnTo>
                    <a:pt x="113" y="73"/>
                  </a:lnTo>
                  <a:lnTo>
                    <a:pt x="114" y="64"/>
                  </a:lnTo>
                  <a:lnTo>
                    <a:pt x="114" y="56"/>
                  </a:lnTo>
                  <a:lnTo>
                    <a:pt x="114" y="47"/>
                  </a:lnTo>
                  <a:lnTo>
                    <a:pt x="114" y="4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67" name="Freeform 779"/>
            <p:cNvSpPr/>
            <p:nvPr/>
          </p:nvSpPr>
          <p:spPr bwMode="auto">
            <a:xfrm>
              <a:off x="2452688" y="3403600"/>
              <a:ext cx="46038" cy="34925"/>
            </a:xfrm>
            <a:custGeom>
              <a:avLst/>
              <a:gdLst/>
              <a:ahLst/>
              <a:cxnLst>
                <a:cxn ang="0">
                  <a:pos x="114" y="46"/>
                </a:cxn>
                <a:cxn ang="0">
                  <a:pos x="114" y="46"/>
                </a:cxn>
                <a:cxn ang="0">
                  <a:pos x="114" y="34"/>
                </a:cxn>
                <a:cxn ang="0">
                  <a:pos x="112" y="24"/>
                </a:cxn>
                <a:cxn ang="0">
                  <a:pos x="112" y="24"/>
                </a:cxn>
                <a:cxn ang="0">
                  <a:pos x="112" y="18"/>
                </a:cxn>
                <a:cxn ang="0">
                  <a:pos x="110" y="14"/>
                </a:cxn>
                <a:cxn ang="0">
                  <a:pos x="108" y="11"/>
                </a:cxn>
                <a:cxn ang="0">
                  <a:pos x="105" y="8"/>
                </a:cxn>
                <a:cxn ang="0">
                  <a:pos x="101" y="4"/>
                </a:cxn>
                <a:cxn ang="0">
                  <a:pos x="97" y="3"/>
                </a:cxn>
                <a:cxn ang="0">
                  <a:pos x="93" y="1"/>
                </a:cxn>
                <a:cxn ang="0">
                  <a:pos x="89" y="0"/>
                </a:cxn>
                <a:cxn ang="0">
                  <a:pos x="89" y="0"/>
                </a:cxn>
                <a:cxn ang="0">
                  <a:pos x="62" y="1"/>
                </a:cxn>
                <a:cxn ang="0">
                  <a:pos x="62" y="1"/>
                </a:cxn>
                <a:cxn ang="0">
                  <a:pos x="61" y="1"/>
                </a:cxn>
                <a:cxn ang="0">
                  <a:pos x="61" y="1"/>
                </a:cxn>
                <a:cxn ang="0">
                  <a:pos x="55" y="0"/>
                </a:cxn>
                <a:cxn ang="0">
                  <a:pos x="50" y="0"/>
                </a:cxn>
                <a:cxn ang="0">
                  <a:pos x="40" y="0"/>
                </a:cxn>
                <a:cxn ang="0">
                  <a:pos x="40" y="0"/>
                </a:cxn>
                <a:cxn ang="0">
                  <a:pos x="30" y="0"/>
                </a:cxn>
                <a:cxn ang="0">
                  <a:pos x="21" y="1"/>
                </a:cxn>
                <a:cxn ang="0">
                  <a:pos x="17" y="3"/>
                </a:cxn>
                <a:cxn ang="0">
                  <a:pos x="15" y="5"/>
                </a:cxn>
                <a:cxn ang="0">
                  <a:pos x="11" y="8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3" y="22"/>
                </a:cxn>
                <a:cxn ang="0">
                  <a:pos x="2" y="33"/>
                </a:cxn>
                <a:cxn ang="0">
                  <a:pos x="0" y="43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60"/>
                </a:cxn>
                <a:cxn ang="0">
                  <a:pos x="3" y="65"/>
                </a:cxn>
                <a:cxn ang="0">
                  <a:pos x="4" y="69"/>
                </a:cxn>
                <a:cxn ang="0">
                  <a:pos x="8" y="72"/>
                </a:cxn>
                <a:cxn ang="0">
                  <a:pos x="8" y="72"/>
                </a:cxn>
                <a:cxn ang="0">
                  <a:pos x="10" y="76"/>
                </a:cxn>
                <a:cxn ang="0">
                  <a:pos x="12" y="80"/>
                </a:cxn>
                <a:cxn ang="0">
                  <a:pos x="20" y="85"/>
                </a:cxn>
                <a:cxn ang="0">
                  <a:pos x="28" y="88"/>
                </a:cxn>
                <a:cxn ang="0">
                  <a:pos x="37" y="89"/>
                </a:cxn>
                <a:cxn ang="0">
                  <a:pos x="37" y="89"/>
                </a:cxn>
                <a:cxn ang="0">
                  <a:pos x="74" y="90"/>
                </a:cxn>
                <a:cxn ang="0">
                  <a:pos x="74" y="90"/>
                </a:cxn>
                <a:cxn ang="0">
                  <a:pos x="83" y="90"/>
                </a:cxn>
                <a:cxn ang="0">
                  <a:pos x="92" y="89"/>
                </a:cxn>
                <a:cxn ang="0">
                  <a:pos x="101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0" y="76"/>
                </a:cxn>
                <a:cxn ang="0">
                  <a:pos x="113" y="72"/>
                </a:cxn>
                <a:cxn ang="0">
                  <a:pos x="114" y="64"/>
                </a:cxn>
                <a:cxn ang="0">
                  <a:pos x="114" y="55"/>
                </a:cxn>
                <a:cxn ang="0">
                  <a:pos x="114" y="46"/>
                </a:cxn>
                <a:cxn ang="0">
                  <a:pos x="114" y="46"/>
                </a:cxn>
              </a:cxnLst>
              <a:rect l="0" t="0" r="r" b="b"/>
              <a:pathLst>
                <a:path w="114" h="90">
                  <a:moveTo>
                    <a:pt x="114" y="46"/>
                  </a:moveTo>
                  <a:lnTo>
                    <a:pt x="114" y="46"/>
                  </a:lnTo>
                  <a:lnTo>
                    <a:pt x="114" y="34"/>
                  </a:lnTo>
                  <a:lnTo>
                    <a:pt x="112" y="24"/>
                  </a:lnTo>
                  <a:lnTo>
                    <a:pt x="112" y="24"/>
                  </a:lnTo>
                  <a:lnTo>
                    <a:pt x="112" y="18"/>
                  </a:lnTo>
                  <a:lnTo>
                    <a:pt x="110" y="14"/>
                  </a:lnTo>
                  <a:lnTo>
                    <a:pt x="108" y="11"/>
                  </a:lnTo>
                  <a:lnTo>
                    <a:pt x="105" y="8"/>
                  </a:lnTo>
                  <a:lnTo>
                    <a:pt x="101" y="4"/>
                  </a:lnTo>
                  <a:lnTo>
                    <a:pt x="97" y="3"/>
                  </a:lnTo>
                  <a:lnTo>
                    <a:pt x="93" y="1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62" y="1"/>
                  </a:lnTo>
                  <a:lnTo>
                    <a:pt x="62" y="1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7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3" y="22"/>
                  </a:lnTo>
                  <a:lnTo>
                    <a:pt x="2" y="33"/>
                  </a:lnTo>
                  <a:lnTo>
                    <a:pt x="0" y="4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5"/>
                  </a:lnTo>
                  <a:lnTo>
                    <a:pt x="4" y="69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10" y="76"/>
                  </a:lnTo>
                  <a:lnTo>
                    <a:pt x="12" y="80"/>
                  </a:lnTo>
                  <a:lnTo>
                    <a:pt x="20" y="85"/>
                  </a:lnTo>
                  <a:lnTo>
                    <a:pt x="28" y="88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74" y="90"/>
                  </a:lnTo>
                  <a:lnTo>
                    <a:pt x="74" y="90"/>
                  </a:lnTo>
                  <a:lnTo>
                    <a:pt x="83" y="90"/>
                  </a:lnTo>
                  <a:lnTo>
                    <a:pt x="92" y="89"/>
                  </a:lnTo>
                  <a:lnTo>
                    <a:pt x="101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0" y="76"/>
                  </a:lnTo>
                  <a:lnTo>
                    <a:pt x="113" y="72"/>
                  </a:lnTo>
                  <a:lnTo>
                    <a:pt x="114" y="64"/>
                  </a:lnTo>
                  <a:lnTo>
                    <a:pt x="114" y="55"/>
                  </a:lnTo>
                  <a:lnTo>
                    <a:pt x="114" y="46"/>
                  </a:lnTo>
                  <a:lnTo>
                    <a:pt x="114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68" name="Freeform 780"/>
            <p:cNvSpPr/>
            <p:nvPr/>
          </p:nvSpPr>
          <p:spPr bwMode="auto">
            <a:xfrm>
              <a:off x="2216151" y="3517900"/>
              <a:ext cx="1588" cy="158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69" name="Freeform 781"/>
            <p:cNvSpPr>
              <a:spLocks noEditPoints="1"/>
            </p:cNvSpPr>
            <p:nvPr/>
          </p:nvSpPr>
          <p:spPr bwMode="auto">
            <a:xfrm>
              <a:off x="2138363" y="3497263"/>
              <a:ext cx="342900" cy="120650"/>
            </a:xfrm>
            <a:custGeom>
              <a:avLst/>
              <a:gdLst/>
              <a:ahLst/>
              <a:cxnLst>
                <a:cxn ang="0">
                  <a:pos x="858" y="257"/>
                </a:cxn>
                <a:cxn ang="0">
                  <a:pos x="838" y="209"/>
                </a:cxn>
                <a:cxn ang="0">
                  <a:pos x="799" y="150"/>
                </a:cxn>
                <a:cxn ang="0">
                  <a:pos x="748" y="78"/>
                </a:cxn>
                <a:cxn ang="0">
                  <a:pos x="725" y="32"/>
                </a:cxn>
                <a:cxn ang="0">
                  <a:pos x="718" y="22"/>
                </a:cxn>
                <a:cxn ang="0">
                  <a:pos x="710" y="15"/>
                </a:cxn>
                <a:cxn ang="0">
                  <a:pos x="699" y="12"/>
                </a:cxn>
                <a:cxn ang="0">
                  <a:pos x="445" y="6"/>
                </a:cxn>
                <a:cxn ang="0">
                  <a:pos x="191" y="0"/>
                </a:cxn>
                <a:cxn ang="0">
                  <a:pos x="181" y="2"/>
                </a:cxn>
                <a:cxn ang="0">
                  <a:pos x="174" y="9"/>
                </a:cxn>
                <a:cxn ang="0">
                  <a:pos x="170" y="13"/>
                </a:cxn>
                <a:cxn ang="0">
                  <a:pos x="164" y="19"/>
                </a:cxn>
                <a:cxn ang="0">
                  <a:pos x="162" y="21"/>
                </a:cxn>
                <a:cxn ang="0">
                  <a:pos x="158" y="27"/>
                </a:cxn>
                <a:cxn ang="0">
                  <a:pos x="145" y="44"/>
                </a:cxn>
                <a:cxn ang="0">
                  <a:pos x="95" y="116"/>
                </a:cxn>
                <a:cxn ang="0">
                  <a:pos x="56" y="166"/>
                </a:cxn>
                <a:cxn ang="0">
                  <a:pos x="20" y="209"/>
                </a:cxn>
                <a:cxn ang="0">
                  <a:pos x="5" y="233"/>
                </a:cxn>
                <a:cxn ang="0">
                  <a:pos x="1" y="238"/>
                </a:cxn>
                <a:cxn ang="0">
                  <a:pos x="1" y="257"/>
                </a:cxn>
                <a:cxn ang="0">
                  <a:pos x="14" y="270"/>
                </a:cxn>
                <a:cxn ang="0">
                  <a:pos x="71" y="274"/>
                </a:cxn>
                <a:cxn ang="0">
                  <a:pos x="218" y="284"/>
                </a:cxn>
                <a:cxn ang="0">
                  <a:pos x="328" y="285"/>
                </a:cxn>
                <a:cxn ang="0">
                  <a:pos x="438" y="289"/>
                </a:cxn>
                <a:cxn ang="0">
                  <a:pos x="621" y="299"/>
                </a:cxn>
                <a:cxn ang="0">
                  <a:pos x="719" y="297"/>
                </a:cxn>
                <a:cxn ang="0">
                  <a:pos x="791" y="299"/>
                </a:cxn>
                <a:cxn ang="0">
                  <a:pos x="819" y="304"/>
                </a:cxn>
                <a:cxn ang="0">
                  <a:pos x="831" y="303"/>
                </a:cxn>
                <a:cxn ang="0">
                  <a:pos x="840" y="303"/>
                </a:cxn>
                <a:cxn ang="0">
                  <a:pos x="854" y="298"/>
                </a:cxn>
                <a:cxn ang="0">
                  <a:pos x="862" y="285"/>
                </a:cxn>
                <a:cxn ang="0">
                  <a:pos x="862" y="274"/>
                </a:cxn>
                <a:cxn ang="0">
                  <a:pos x="610" y="253"/>
                </a:cxn>
                <a:cxn ang="0">
                  <a:pos x="460" y="244"/>
                </a:cxn>
                <a:cxn ang="0">
                  <a:pos x="61" y="227"/>
                </a:cxn>
                <a:cxn ang="0">
                  <a:pos x="85" y="202"/>
                </a:cxn>
                <a:cxn ang="0">
                  <a:pos x="119" y="165"/>
                </a:cxn>
                <a:cxn ang="0">
                  <a:pos x="167" y="90"/>
                </a:cxn>
                <a:cxn ang="0">
                  <a:pos x="188" y="63"/>
                </a:cxn>
                <a:cxn ang="0">
                  <a:pos x="194" y="55"/>
                </a:cxn>
                <a:cxn ang="0">
                  <a:pos x="198" y="51"/>
                </a:cxn>
                <a:cxn ang="0">
                  <a:pos x="323" y="48"/>
                </a:cxn>
                <a:cxn ang="0">
                  <a:pos x="687" y="57"/>
                </a:cxn>
                <a:cxn ang="0">
                  <a:pos x="701" y="86"/>
                </a:cxn>
                <a:cxn ang="0">
                  <a:pos x="755" y="166"/>
                </a:cxn>
                <a:cxn ang="0">
                  <a:pos x="808" y="256"/>
                </a:cxn>
                <a:cxn ang="0">
                  <a:pos x="772" y="252"/>
                </a:cxn>
                <a:cxn ang="0">
                  <a:pos x="659" y="253"/>
                </a:cxn>
              </a:cxnLst>
              <a:rect l="0" t="0" r="r" b="b"/>
              <a:pathLst>
                <a:path w="862" h="304">
                  <a:moveTo>
                    <a:pt x="862" y="274"/>
                  </a:moveTo>
                  <a:lnTo>
                    <a:pt x="862" y="274"/>
                  </a:lnTo>
                  <a:lnTo>
                    <a:pt x="858" y="257"/>
                  </a:lnTo>
                  <a:lnTo>
                    <a:pt x="853" y="240"/>
                  </a:lnTo>
                  <a:lnTo>
                    <a:pt x="846" y="225"/>
                  </a:lnTo>
                  <a:lnTo>
                    <a:pt x="838" y="209"/>
                  </a:lnTo>
                  <a:lnTo>
                    <a:pt x="829" y="195"/>
                  </a:lnTo>
                  <a:lnTo>
                    <a:pt x="820" y="179"/>
                  </a:lnTo>
                  <a:lnTo>
                    <a:pt x="799" y="150"/>
                  </a:lnTo>
                  <a:lnTo>
                    <a:pt x="778" y="121"/>
                  </a:lnTo>
                  <a:lnTo>
                    <a:pt x="757" y="93"/>
                  </a:lnTo>
                  <a:lnTo>
                    <a:pt x="748" y="78"/>
                  </a:lnTo>
                  <a:lnTo>
                    <a:pt x="739" y="63"/>
                  </a:lnTo>
                  <a:lnTo>
                    <a:pt x="731" y="48"/>
                  </a:lnTo>
                  <a:lnTo>
                    <a:pt x="725" y="32"/>
                  </a:lnTo>
                  <a:lnTo>
                    <a:pt x="725" y="32"/>
                  </a:lnTo>
                  <a:lnTo>
                    <a:pt x="722" y="27"/>
                  </a:lnTo>
                  <a:lnTo>
                    <a:pt x="718" y="22"/>
                  </a:lnTo>
                  <a:lnTo>
                    <a:pt x="718" y="22"/>
                  </a:lnTo>
                  <a:lnTo>
                    <a:pt x="716" y="18"/>
                  </a:lnTo>
                  <a:lnTo>
                    <a:pt x="710" y="15"/>
                  </a:lnTo>
                  <a:lnTo>
                    <a:pt x="705" y="13"/>
                  </a:lnTo>
                  <a:lnTo>
                    <a:pt x="699" y="12"/>
                  </a:lnTo>
                  <a:lnTo>
                    <a:pt x="699" y="12"/>
                  </a:lnTo>
                  <a:lnTo>
                    <a:pt x="636" y="12"/>
                  </a:lnTo>
                  <a:lnTo>
                    <a:pt x="572" y="10"/>
                  </a:lnTo>
                  <a:lnTo>
                    <a:pt x="445" y="6"/>
                  </a:lnTo>
                  <a:lnTo>
                    <a:pt x="318" y="2"/>
                  </a:lnTo>
                  <a:lnTo>
                    <a:pt x="255" y="1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86" y="1"/>
                  </a:lnTo>
                  <a:lnTo>
                    <a:pt x="181" y="2"/>
                  </a:lnTo>
                  <a:lnTo>
                    <a:pt x="177" y="5"/>
                  </a:lnTo>
                  <a:lnTo>
                    <a:pt x="174" y="9"/>
                  </a:lnTo>
                  <a:lnTo>
                    <a:pt x="174" y="9"/>
                  </a:lnTo>
                  <a:lnTo>
                    <a:pt x="170" y="12"/>
                  </a:lnTo>
                  <a:lnTo>
                    <a:pt x="170" y="12"/>
                  </a:lnTo>
                  <a:lnTo>
                    <a:pt x="170" y="13"/>
                  </a:lnTo>
                  <a:lnTo>
                    <a:pt x="170" y="13"/>
                  </a:lnTo>
                  <a:lnTo>
                    <a:pt x="166" y="15"/>
                  </a:lnTo>
                  <a:lnTo>
                    <a:pt x="164" y="19"/>
                  </a:lnTo>
                  <a:lnTo>
                    <a:pt x="164" y="19"/>
                  </a:lnTo>
                  <a:lnTo>
                    <a:pt x="162" y="21"/>
                  </a:lnTo>
                  <a:lnTo>
                    <a:pt x="162" y="21"/>
                  </a:lnTo>
                  <a:lnTo>
                    <a:pt x="160" y="23"/>
                  </a:lnTo>
                  <a:lnTo>
                    <a:pt x="158" y="27"/>
                  </a:lnTo>
                  <a:lnTo>
                    <a:pt x="158" y="27"/>
                  </a:lnTo>
                  <a:lnTo>
                    <a:pt x="156" y="30"/>
                  </a:lnTo>
                  <a:lnTo>
                    <a:pt x="156" y="30"/>
                  </a:lnTo>
                  <a:lnTo>
                    <a:pt x="145" y="44"/>
                  </a:lnTo>
                  <a:lnTo>
                    <a:pt x="135" y="57"/>
                  </a:lnTo>
                  <a:lnTo>
                    <a:pt x="115" y="87"/>
                  </a:lnTo>
                  <a:lnTo>
                    <a:pt x="95" y="116"/>
                  </a:lnTo>
                  <a:lnTo>
                    <a:pt x="75" y="145"/>
                  </a:lnTo>
                  <a:lnTo>
                    <a:pt x="75" y="145"/>
                  </a:lnTo>
                  <a:lnTo>
                    <a:pt x="56" y="166"/>
                  </a:lnTo>
                  <a:lnTo>
                    <a:pt x="38" y="187"/>
                  </a:lnTo>
                  <a:lnTo>
                    <a:pt x="27" y="197"/>
                  </a:lnTo>
                  <a:lnTo>
                    <a:pt x="20" y="209"/>
                  </a:lnTo>
                  <a:lnTo>
                    <a:pt x="12" y="219"/>
                  </a:lnTo>
                  <a:lnTo>
                    <a:pt x="5" y="233"/>
                  </a:lnTo>
                  <a:lnTo>
                    <a:pt x="5" y="233"/>
                  </a:lnTo>
                  <a:lnTo>
                    <a:pt x="5" y="233"/>
                  </a:lnTo>
                  <a:lnTo>
                    <a:pt x="5" y="233"/>
                  </a:lnTo>
                  <a:lnTo>
                    <a:pt x="1" y="238"/>
                  </a:lnTo>
                  <a:lnTo>
                    <a:pt x="0" y="244"/>
                  </a:lnTo>
                  <a:lnTo>
                    <a:pt x="0" y="251"/>
                  </a:lnTo>
                  <a:lnTo>
                    <a:pt x="1" y="257"/>
                  </a:lnTo>
                  <a:lnTo>
                    <a:pt x="4" y="263"/>
                  </a:lnTo>
                  <a:lnTo>
                    <a:pt x="8" y="268"/>
                  </a:lnTo>
                  <a:lnTo>
                    <a:pt x="14" y="270"/>
                  </a:lnTo>
                  <a:lnTo>
                    <a:pt x="21" y="272"/>
                  </a:lnTo>
                  <a:lnTo>
                    <a:pt x="21" y="272"/>
                  </a:lnTo>
                  <a:lnTo>
                    <a:pt x="71" y="274"/>
                  </a:lnTo>
                  <a:lnTo>
                    <a:pt x="120" y="278"/>
                  </a:lnTo>
                  <a:lnTo>
                    <a:pt x="169" y="281"/>
                  </a:lnTo>
                  <a:lnTo>
                    <a:pt x="218" y="284"/>
                  </a:lnTo>
                  <a:lnTo>
                    <a:pt x="218" y="284"/>
                  </a:lnTo>
                  <a:lnTo>
                    <a:pt x="273" y="285"/>
                  </a:lnTo>
                  <a:lnTo>
                    <a:pt x="328" y="285"/>
                  </a:lnTo>
                  <a:lnTo>
                    <a:pt x="383" y="286"/>
                  </a:lnTo>
                  <a:lnTo>
                    <a:pt x="438" y="289"/>
                  </a:lnTo>
                  <a:lnTo>
                    <a:pt x="438" y="289"/>
                  </a:lnTo>
                  <a:lnTo>
                    <a:pt x="530" y="294"/>
                  </a:lnTo>
                  <a:lnTo>
                    <a:pt x="621" y="299"/>
                  </a:lnTo>
                  <a:lnTo>
                    <a:pt x="621" y="299"/>
                  </a:lnTo>
                  <a:lnTo>
                    <a:pt x="645" y="299"/>
                  </a:lnTo>
                  <a:lnTo>
                    <a:pt x="670" y="299"/>
                  </a:lnTo>
                  <a:lnTo>
                    <a:pt x="719" y="297"/>
                  </a:lnTo>
                  <a:lnTo>
                    <a:pt x="744" y="297"/>
                  </a:lnTo>
                  <a:lnTo>
                    <a:pt x="768" y="297"/>
                  </a:lnTo>
                  <a:lnTo>
                    <a:pt x="791" y="299"/>
                  </a:lnTo>
                  <a:lnTo>
                    <a:pt x="815" y="304"/>
                  </a:lnTo>
                  <a:lnTo>
                    <a:pt x="815" y="304"/>
                  </a:lnTo>
                  <a:lnTo>
                    <a:pt x="819" y="304"/>
                  </a:lnTo>
                  <a:lnTo>
                    <a:pt x="823" y="304"/>
                  </a:lnTo>
                  <a:lnTo>
                    <a:pt x="831" y="303"/>
                  </a:lnTo>
                  <a:lnTo>
                    <a:pt x="831" y="303"/>
                  </a:lnTo>
                  <a:lnTo>
                    <a:pt x="832" y="303"/>
                  </a:lnTo>
                  <a:lnTo>
                    <a:pt x="840" y="303"/>
                  </a:lnTo>
                  <a:lnTo>
                    <a:pt x="840" y="303"/>
                  </a:lnTo>
                  <a:lnTo>
                    <a:pt x="845" y="302"/>
                  </a:lnTo>
                  <a:lnTo>
                    <a:pt x="850" y="301"/>
                  </a:lnTo>
                  <a:lnTo>
                    <a:pt x="854" y="298"/>
                  </a:lnTo>
                  <a:lnTo>
                    <a:pt x="858" y="294"/>
                  </a:lnTo>
                  <a:lnTo>
                    <a:pt x="861" y="289"/>
                  </a:lnTo>
                  <a:lnTo>
                    <a:pt x="862" y="285"/>
                  </a:lnTo>
                  <a:lnTo>
                    <a:pt x="862" y="280"/>
                  </a:lnTo>
                  <a:lnTo>
                    <a:pt x="862" y="274"/>
                  </a:lnTo>
                  <a:lnTo>
                    <a:pt x="862" y="274"/>
                  </a:lnTo>
                  <a:close/>
                  <a:moveTo>
                    <a:pt x="659" y="253"/>
                  </a:moveTo>
                  <a:lnTo>
                    <a:pt x="659" y="253"/>
                  </a:lnTo>
                  <a:lnTo>
                    <a:pt x="610" y="253"/>
                  </a:lnTo>
                  <a:lnTo>
                    <a:pt x="560" y="251"/>
                  </a:lnTo>
                  <a:lnTo>
                    <a:pt x="460" y="244"/>
                  </a:lnTo>
                  <a:lnTo>
                    <a:pt x="460" y="244"/>
                  </a:lnTo>
                  <a:lnTo>
                    <a:pt x="361" y="239"/>
                  </a:lnTo>
                  <a:lnTo>
                    <a:pt x="262" y="234"/>
                  </a:lnTo>
                  <a:lnTo>
                    <a:pt x="61" y="227"/>
                  </a:lnTo>
                  <a:lnTo>
                    <a:pt x="61" y="227"/>
                  </a:lnTo>
                  <a:lnTo>
                    <a:pt x="73" y="214"/>
                  </a:lnTo>
                  <a:lnTo>
                    <a:pt x="85" y="202"/>
                  </a:lnTo>
                  <a:lnTo>
                    <a:pt x="107" y="178"/>
                  </a:lnTo>
                  <a:lnTo>
                    <a:pt x="107" y="178"/>
                  </a:lnTo>
                  <a:lnTo>
                    <a:pt x="119" y="165"/>
                  </a:lnTo>
                  <a:lnTo>
                    <a:pt x="129" y="150"/>
                  </a:lnTo>
                  <a:lnTo>
                    <a:pt x="148" y="120"/>
                  </a:lnTo>
                  <a:lnTo>
                    <a:pt x="167" y="90"/>
                  </a:lnTo>
                  <a:lnTo>
                    <a:pt x="177" y="76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8" y="51"/>
                  </a:lnTo>
                  <a:lnTo>
                    <a:pt x="198" y="51"/>
                  </a:lnTo>
                  <a:lnTo>
                    <a:pt x="201" y="46"/>
                  </a:lnTo>
                  <a:lnTo>
                    <a:pt x="201" y="46"/>
                  </a:lnTo>
                  <a:lnTo>
                    <a:pt x="323" y="48"/>
                  </a:lnTo>
                  <a:lnTo>
                    <a:pt x="443" y="52"/>
                  </a:lnTo>
                  <a:lnTo>
                    <a:pt x="565" y="56"/>
                  </a:lnTo>
                  <a:lnTo>
                    <a:pt x="687" y="57"/>
                  </a:lnTo>
                  <a:lnTo>
                    <a:pt x="687" y="57"/>
                  </a:lnTo>
                  <a:lnTo>
                    <a:pt x="693" y="72"/>
                  </a:lnTo>
                  <a:lnTo>
                    <a:pt x="701" y="86"/>
                  </a:lnTo>
                  <a:lnTo>
                    <a:pt x="719" y="114"/>
                  </a:lnTo>
                  <a:lnTo>
                    <a:pt x="755" y="166"/>
                  </a:lnTo>
                  <a:lnTo>
                    <a:pt x="755" y="166"/>
                  </a:lnTo>
                  <a:lnTo>
                    <a:pt x="784" y="209"/>
                  </a:lnTo>
                  <a:lnTo>
                    <a:pt x="797" y="233"/>
                  </a:lnTo>
                  <a:lnTo>
                    <a:pt x="808" y="256"/>
                  </a:lnTo>
                  <a:lnTo>
                    <a:pt x="808" y="256"/>
                  </a:lnTo>
                  <a:lnTo>
                    <a:pt x="790" y="253"/>
                  </a:lnTo>
                  <a:lnTo>
                    <a:pt x="772" y="252"/>
                  </a:lnTo>
                  <a:lnTo>
                    <a:pt x="734" y="251"/>
                  </a:lnTo>
                  <a:lnTo>
                    <a:pt x="659" y="253"/>
                  </a:lnTo>
                  <a:lnTo>
                    <a:pt x="659" y="25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70" name="Freeform 782"/>
            <p:cNvSpPr/>
            <p:nvPr/>
          </p:nvSpPr>
          <p:spPr bwMode="auto">
            <a:xfrm>
              <a:off x="2190751" y="3527425"/>
              <a:ext cx="246063" cy="22225"/>
            </a:xfrm>
            <a:custGeom>
              <a:avLst/>
              <a:gdLst/>
              <a:ahLst/>
              <a:cxnLst>
                <a:cxn ang="0">
                  <a:pos x="589" y="23"/>
                </a:cxn>
                <a:cxn ang="0">
                  <a:pos x="590" y="20"/>
                </a:cxn>
                <a:cxn ang="0">
                  <a:pos x="580" y="18"/>
                </a:cxn>
                <a:cxn ang="0">
                  <a:pos x="555" y="18"/>
                </a:cxn>
                <a:cxn ang="0">
                  <a:pos x="485" y="14"/>
                </a:cxn>
                <a:cxn ang="0">
                  <a:pos x="466" y="12"/>
                </a:cxn>
                <a:cxn ang="0">
                  <a:pos x="403" y="9"/>
                </a:cxn>
                <a:cxn ang="0">
                  <a:pos x="319" y="9"/>
                </a:cxn>
                <a:cxn ang="0">
                  <a:pos x="168" y="4"/>
                </a:cxn>
                <a:cxn ang="0">
                  <a:pos x="17" y="0"/>
                </a:cxn>
                <a:cxn ang="0">
                  <a:pos x="11" y="1"/>
                </a:cxn>
                <a:cxn ang="0">
                  <a:pos x="1" y="10"/>
                </a:cxn>
                <a:cxn ang="0">
                  <a:pos x="0" y="18"/>
                </a:cxn>
                <a:cxn ang="0">
                  <a:pos x="0" y="23"/>
                </a:cxn>
                <a:cxn ang="0">
                  <a:pos x="5" y="30"/>
                </a:cxn>
                <a:cxn ang="0">
                  <a:pos x="12" y="34"/>
                </a:cxn>
                <a:cxn ang="0">
                  <a:pos x="20" y="35"/>
                </a:cxn>
                <a:cxn ang="0">
                  <a:pos x="24" y="34"/>
                </a:cxn>
                <a:cxn ang="0">
                  <a:pos x="192" y="38"/>
                </a:cxn>
                <a:cxn ang="0">
                  <a:pos x="361" y="43"/>
                </a:cxn>
                <a:cxn ang="0">
                  <a:pos x="402" y="44"/>
                </a:cxn>
                <a:cxn ang="0">
                  <a:pos x="481" y="50"/>
                </a:cxn>
                <a:cxn ang="0">
                  <a:pos x="522" y="51"/>
                </a:cxn>
                <a:cxn ang="0">
                  <a:pos x="544" y="52"/>
                </a:cxn>
                <a:cxn ang="0">
                  <a:pos x="581" y="56"/>
                </a:cxn>
                <a:cxn ang="0">
                  <a:pos x="604" y="52"/>
                </a:cxn>
                <a:cxn ang="0">
                  <a:pos x="614" y="48"/>
                </a:cxn>
                <a:cxn ang="0">
                  <a:pos x="616" y="44"/>
                </a:cxn>
                <a:cxn ang="0">
                  <a:pos x="619" y="37"/>
                </a:cxn>
                <a:cxn ang="0">
                  <a:pos x="614" y="26"/>
                </a:cxn>
                <a:cxn ang="0">
                  <a:pos x="603" y="20"/>
                </a:cxn>
                <a:cxn ang="0">
                  <a:pos x="593" y="21"/>
                </a:cxn>
                <a:cxn ang="0">
                  <a:pos x="589" y="23"/>
                </a:cxn>
              </a:cxnLst>
              <a:rect l="0" t="0" r="r" b="b"/>
              <a:pathLst>
                <a:path w="619" h="56">
                  <a:moveTo>
                    <a:pt x="589" y="23"/>
                  </a:moveTo>
                  <a:lnTo>
                    <a:pt x="589" y="23"/>
                  </a:lnTo>
                  <a:lnTo>
                    <a:pt x="591" y="21"/>
                  </a:lnTo>
                  <a:lnTo>
                    <a:pt x="590" y="20"/>
                  </a:lnTo>
                  <a:lnTo>
                    <a:pt x="586" y="18"/>
                  </a:lnTo>
                  <a:lnTo>
                    <a:pt x="580" y="18"/>
                  </a:lnTo>
                  <a:lnTo>
                    <a:pt x="555" y="18"/>
                  </a:lnTo>
                  <a:lnTo>
                    <a:pt x="555" y="18"/>
                  </a:lnTo>
                  <a:lnTo>
                    <a:pt x="521" y="17"/>
                  </a:lnTo>
                  <a:lnTo>
                    <a:pt x="485" y="14"/>
                  </a:lnTo>
                  <a:lnTo>
                    <a:pt x="485" y="14"/>
                  </a:lnTo>
                  <a:lnTo>
                    <a:pt x="466" y="12"/>
                  </a:lnTo>
                  <a:lnTo>
                    <a:pt x="445" y="10"/>
                  </a:lnTo>
                  <a:lnTo>
                    <a:pt x="403" y="9"/>
                  </a:lnTo>
                  <a:lnTo>
                    <a:pt x="319" y="9"/>
                  </a:lnTo>
                  <a:lnTo>
                    <a:pt x="319" y="9"/>
                  </a:lnTo>
                  <a:lnTo>
                    <a:pt x="243" y="6"/>
                  </a:lnTo>
                  <a:lnTo>
                    <a:pt x="168" y="4"/>
                  </a:lnTo>
                  <a:lnTo>
                    <a:pt x="93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5" y="4"/>
                  </a:lnTo>
                  <a:lnTo>
                    <a:pt x="1" y="10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7"/>
                  </a:lnTo>
                  <a:lnTo>
                    <a:pt x="5" y="30"/>
                  </a:lnTo>
                  <a:lnTo>
                    <a:pt x="8" y="33"/>
                  </a:lnTo>
                  <a:lnTo>
                    <a:pt x="12" y="34"/>
                  </a:lnTo>
                  <a:lnTo>
                    <a:pt x="16" y="35"/>
                  </a:lnTo>
                  <a:lnTo>
                    <a:pt x="20" y="35"/>
                  </a:lnTo>
                  <a:lnTo>
                    <a:pt x="24" y="34"/>
                  </a:lnTo>
                  <a:lnTo>
                    <a:pt x="24" y="34"/>
                  </a:lnTo>
                  <a:lnTo>
                    <a:pt x="107" y="35"/>
                  </a:lnTo>
                  <a:lnTo>
                    <a:pt x="192" y="38"/>
                  </a:lnTo>
                  <a:lnTo>
                    <a:pt x="276" y="42"/>
                  </a:lnTo>
                  <a:lnTo>
                    <a:pt x="361" y="43"/>
                  </a:lnTo>
                  <a:lnTo>
                    <a:pt x="361" y="43"/>
                  </a:lnTo>
                  <a:lnTo>
                    <a:pt x="402" y="44"/>
                  </a:lnTo>
                  <a:lnTo>
                    <a:pt x="441" y="47"/>
                  </a:lnTo>
                  <a:lnTo>
                    <a:pt x="481" y="50"/>
                  </a:lnTo>
                  <a:lnTo>
                    <a:pt x="522" y="51"/>
                  </a:lnTo>
                  <a:lnTo>
                    <a:pt x="522" y="51"/>
                  </a:lnTo>
                  <a:lnTo>
                    <a:pt x="532" y="51"/>
                  </a:lnTo>
                  <a:lnTo>
                    <a:pt x="544" y="52"/>
                  </a:lnTo>
                  <a:lnTo>
                    <a:pt x="569" y="56"/>
                  </a:lnTo>
                  <a:lnTo>
                    <a:pt x="581" y="56"/>
                  </a:lnTo>
                  <a:lnTo>
                    <a:pt x="593" y="55"/>
                  </a:lnTo>
                  <a:lnTo>
                    <a:pt x="604" y="52"/>
                  </a:lnTo>
                  <a:lnTo>
                    <a:pt x="608" y="51"/>
                  </a:lnTo>
                  <a:lnTo>
                    <a:pt x="614" y="48"/>
                  </a:lnTo>
                  <a:lnTo>
                    <a:pt x="614" y="48"/>
                  </a:lnTo>
                  <a:lnTo>
                    <a:pt x="616" y="44"/>
                  </a:lnTo>
                  <a:lnTo>
                    <a:pt x="618" y="42"/>
                  </a:lnTo>
                  <a:lnTo>
                    <a:pt x="619" y="37"/>
                  </a:lnTo>
                  <a:lnTo>
                    <a:pt x="618" y="30"/>
                  </a:lnTo>
                  <a:lnTo>
                    <a:pt x="614" y="26"/>
                  </a:lnTo>
                  <a:lnTo>
                    <a:pt x="608" y="22"/>
                  </a:lnTo>
                  <a:lnTo>
                    <a:pt x="603" y="20"/>
                  </a:lnTo>
                  <a:lnTo>
                    <a:pt x="595" y="20"/>
                  </a:lnTo>
                  <a:lnTo>
                    <a:pt x="593" y="21"/>
                  </a:lnTo>
                  <a:lnTo>
                    <a:pt x="589" y="23"/>
                  </a:lnTo>
                  <a:lnTo>
                    <a:pt x="589" y="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71" name="Freeform 783"/>
            <p:cNvSpPr/>
            <p:nvPr/>
          </p:nvSpPr>
          <p:spPr bwMode="auto">
            <a:xfrm>
              <a:off x="2170113" y="3554413"/>
              <a:ext cx="288925" cy="22225"/>
            </a:xfrm>
            <a:custGeom>
              <a:avLst/>
              <a:gdLst/>
              <a:ahLst/>
              <a:cxnLst>
                <a:cxn ang="0">
                  <a:pos x="715" y="20"/>
                </a:cxn>
                <a:cxn ang="0">
                  <a:pos x="715" y="20"/>
                </a:cxn>
                <a:cxn ang="0">
                  <a:pos x="622" y="18"/>
                </a:cxn>
                <a:cxn ang="0">
                  <a:pos x="529" y="16"/>
                </a:cxn>
                <a:cxn ang="0">
                  <a:pos x="436" y="13"/>
                </a:cxn>
                <a:cxn ang="0">
                  <a:pos x="345" y="12"/>
                </a:cxn>
                <a:cxn ang="0">
                  <a:pos x="345" y="12"/>
                </a:cxn>
                <a:cxn ang="0">
                  <a:pos x="304" y="10"/>
                </a:cxn>
                <a:cxn ang="0">
                  <a:pos x="263" y="9"/>
                </a:cxn>
                <a:cxn ang="0">
                  <a:pos x="223" y="8"/>
                </a:cxn>
                <a:cxn ang="0">
                  <a:pos x="182" y="8"/>
                </a:cxn>
                <a:cxn ang="0">
                  <a:pos x="182" y="8"/>
                </a:cxn>
                <a:cxn ang="0">
                  <a:pos x="161" y="6"/>
                </a:cxn>
                <a:cxn ang="0">
                  <a:pos x="140" y="5"/>
                </a:cxn>
                <a:cxn ang="0">
                  <a:pos x="97" y="1"/>
                </a:cxn>
                <a:cxn ang="0">
                  <a:pos x="76" y="0"/>
                </a:cxn>
                <a:cxn ang="0">
                  <a:pos x="55" y="0"/>
                </a:cxn>
                <a:cxn ang="0">
                  <a:pos x="33" y="0"/>
                </a:cxn>
                <a:cxn ang="0">
                  <a:pos x="14" y="3"/>
                </a:cxn>
                <a:cxn ang="0">
                  <a:pos x="14" y="3"/>
                </a:cxn>
                <a:cxn ang="0">
                  <a:pos x="10" y="4"/>
                </a:cxn>
                <a:cxn ang="0">
                  <a:pos x="6" y="5"/>
                </a:cxn>
                <a:cxn ang="0">
                  <a:pos x="2" y="9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7"/>
                </a:cxn>
                <a:cxn ang="0">
                  <a:pos x="8" y="33"/>
                </a:cxn>
                <a:cxn ang="0">
                  <a:pos x="15" y="35"/>
                </a:cxn>
                <a:cxn ang="0">
                  <a:pos x="19" y="35"/>
                </a:cxn>
                <a:cxn ang="0">
                  <a:pos x="23" y="35"/>
                </a:cxn>
                <a:cxn ang="0">
                  <a:pos x="23" y="35"/>
                </a:cxn>
                <a:cxn ang="0">
                  <a:pos x="32" y="34"/>
                </a:cxn>
                <a:cxn ang="0">
                  <a:pos x="41" y="34"/>
                </a:cxn>
                <a:cxn ang="0">
                  <a:pos x="61" y="35"/>
                </a:cxn>
                <a:cxn ang="0">
                  <a:pos x="79" y="38"/>
                </a:cxn>
                <a:cxn ang="0">
                  <a:pos x="97" y="40"/>
                </a:cxn>
                <a:cxn ang="0">
                  <a:pos x="97" y="40"/>
                </a:cxn>
                <a:cxn ang="0">
                  <a:pos x="198" y="42"/>
                </a:cxn>
                <a:cxn ang="0">
                  <a:pos x="198" y="42"/>
                </a:cxn>
                <a:cxn ang="0">
                  <a:pos x="239" y="43"/>
                </a:cxn>
                <a:cxn ang="0">
                  <a:pos x="278" y="44"/>
                </a:cxn>
                <a:cxn ang="0">
                  <a:pos x="318" y="44"/>
                </a:cxn>
                <a:cxn ang="0">
                  <a:pos x="359" y="46"/>
                </a:cxn>
                <a:cxn ang="0">
                  <a:pos x="359" y="46"/>
                </a:cxn>
                <a:cxn ang="0">
                  <a:pos x="448" y="47"/>
                </a:cxn>
                <a:cxn ang="0">
                  <a:pos x="537" y="50"/>
                </a:cxn>
                <a:cxn ang="0">
                  <a:pos x="626" y="52"/>
                </a:cxn>
                <a:cxn ang="0">
                  <a:pos x="715" y="54"/>
                </a:cxn>
                <a:cxn ang="0">
                  <a:pos x="715" y="54"/>
                </a:cxn>
                <a:cxn ang="0">
                  <a:pos x="719" y="52"/>
                </a:cxn>
                <a:cxn ang="0">
                  <a:pos x="721" y="52"/>
                </a:cxn>
                <a:cxn ang="0">
                  <a:pos x="726" y="48"/>
                </a:cxn>
                <a:cxn ang="0">
                  <a:pos x="729" y="42"/>
                </a:cxn>
                <a:cxn ang="0">
                  <a:pos x="730" y="37"/>
                </a:cxn>
                <a:cxn ang="0">
                  <a:pos x="729" y="30"/>
                </a:cxn>
                <a:cxn ang="0">
                  <a:pos x="726" y="25"/>
                </a:cxn>
                <a:cxn ang="0">
                  <a:pos x="721" y="21"/>
                </a:cxn>
                <a:cxn ang="0">
                  <a:pos x="719" y="20"/>
                </a:cxn>
                <a:cxn ang="0">
                  <a:pos x="715" y="20"/>
                </a:cxn>
                <a:cxn ang="0">
                  <a:pos x="715" y="20"/>
                </a:cxn>
              </a:cxnLst>
              <a:rect l="0" t="0" r="r" b="b"/>
              <a:pathLst>
                <a:path w="730" h="54">
                  <a:moveTo>
                    <a:pt x="715" y="20"/>
                  </a:moveTo>
                  <a:lnTo>
                    <a:pt x="715" y="20"/>
                  </a:lnTo>
                  <a:lnTo>
                    <a:pt x="622" y="18"/>
                  </a:lnTo>
                  <a:lnTo>
                    <a:pt x="529" y="16"/>
                  </a:lnTo>
                  <a:lnTo>
                    <a:pt x="436" y="13"/>
                  </a:lnTo>
                  <a:lnTo>
                    <a:pt x="345" y="12"/>
                  </a:lnTo>
                  <a:lnTo>
                    <a:pt x="345" y="12"/>
                  </a:lnTo>
                  <a:lnTo>
                    <a:pt x="304" y="10"/>
                  </a:lnTo>
                  <a:lnTo>
                    <a:pt x="263" y="9"/>
                  </a:lnTo>
                  <a:lnTo>
                    <a:pt x="223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61" y="6"/>
                  </a:lnTo>
                  <a:lnTo>
                    <a:pt x="140" y="5"/>
                  </a:lnTo>
                  <a:lnTo>
                    <a:pt x="97" y="1"/>
                  </a:lnTo>
                  <a:lnTo>
                    <a:pt x="76" y="0"/>
                  </a:lnTo>
                  <a:lnTo>
                    <a:pt x="55" y="0"/>
                  </a:lnTo>
                  <a:lnTo>
                    <a:pt x="33" y="0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0" y="4"/>
                  </a:lnTo>
                  <a:lnTo>
                    <a:pt x="6" y="5"/>
                  </a:lnTo>
                  <a:lnTo>
                    <a:pt x="2" y="9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4" y="27"/>
                  </a:lnTo>
                  <a:lnTo>
                    <a:pt x="8" y="33"/>
                  </a:lnTo>
                  <a:lnTo>
                    <a:pt x="15" y="35"/>
                  </a:lnTo>
                  <a:lnTo>
                    <a:pt x="19" y="35"/>
                  </a:lnTo>
                  <a:lnTo>
                    <a:pt x="23" y="35"/>
                  </a:lnTo>
                  <a:lnTo>
                    <a:pt x="23" y="35"/>
                  </a:lnTo>
                  <a:lnTo>
                    <a:pt x="32" y="34"/>
                  </a:lnTo>
                  <a:lnTo>
                    <a:pt x="41" y="34"/>
                  </a:lnTo>
                  <a:lnTo>
                    <a:pt x="61" y="35"/>
                  </a:lnTo>
                  <a:lnTo>
                    <a:pt x="79" y="38"/>
                  </a:lnTo>
                  <a:lnTo>
                    <a:pt x="97" y="40"/>
                  </a:lnTo>
                  <a:lnTo>
                    <a:pt x="97" y="40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39" y="43"/>
                  </a:lnTo>
                  <a:lnTo>
                    <a:pt x="278" y="44"/>
                  </a:lnTo>
                  <a:lnTo>
                    <a:pt x="318" y="44"/>
                  </a:lnTo>
                  <a:lnTo>
                    <a:pt x="359" y="46"/>
                  </a:lnTo>
                  <a:lnTo>
                    <a:pt x="359" y="46"/>
                  </a:lnTo>
                  <a:lnTo>
                    <a:pt x="448" y="47"/>
                  </a:lnTo>
                  <a:lnTo>
                    <a:pt x="537" y="50"/>
                  </a:lnTo>
                  <a:lnTo>
                    <a:pt x="626" y="52"/>
                  </a:lnTo>
                  <a:lnTo>
                    <a:pt x="715" y="54"/>
                  </a:lnTo>
                  <a:lnTo>
                    <a:pt x="715" y="54"/>
                  </a:lnTo>
                  <a:lnTo>
                    <a:pt x="719" y="52"/>
                  </a:lnTo>
                  <a:lnTo>
                    <a:pt x="721" y="52"/>
                  </a:lnTo>
                  <a:lnTo>
                    <a:pt x="726" y="48"/>
                  </a:lnTo>
                  <a:lnTo>
                    <a:pt x="729" y="42"/>
                  </a:lnTo>
                  <a:lnTo>
                    <a:pt x="730" y="37"/>
                  </a:lnTo>
                  <a:lnTo>
                    <a:pt x="729" y="30"/>
                  </a:lnTo>
                  <a:lnTo>
                    <a:pt x="726" y="25"/>
                  </a:lnTo>
                  <a:lnTo>
                    <a:pt x="721" y="21"/>
                  </a:lnTo>
                  <a:lnTo>
                    <a:pt x="719" y="20"/>
                  </a:lnTo>
                  <a:lnTo>
                    <a:pt x="715" y="20"/>
                  </a:lnTo>
                  <a:lnTo>
                    <a:pt x="715" y="2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72" name="Freeform 784"/>
            <p:cNvSpPr/>
            <p:nvPr/>
          </p:nvSpPr>
          <p:spPr bwMode="auto">
            <a:xfrm>
              <a:off x="2228851" y="3505200"/>
              <a:ext cx="38100" cy="95250"/>
            </a:xfrm>
            <a:custGeom>
              <a:avLst/>
              <a:gdLst/>
              <a:ahLst/>
              <a:cxnLst>
                <a:cxn ang="0">
                  <a:pos x="62" y="6"/>
                </a:cxn>
                <a:cxn ang="0">
                  <a:pos x="62" y="6"/>
                </a:cxn>
                <a:cxn ang="0">
                  <a:pos x="56" y="17"/>
                </a:cxn>
                <a:cxn ang="0">
                  <a:pos x="51" y="28"/>
                </a:cxn>
                <a:cxn ang="0">
                  <a:pos x="45" y="40"/>
                </a:cxn>
                <a:cxn ang="0">
                  <a:pos x="41" y="52"/>
                </a:cxn>
                <a:cxn ang="0">
                  <a:pos x="34" y="77"/>
                </a:cxn>
                <a:cxn ang="0">
                  <a:pos x="30" y="102"/>
                </a:cxn>
                <a:cxn ang="0">
                  <a:pos x="30" y="102"/>
                </a:cxn>
                <a:cxn ang="0">
                  <a:pos x="22" y="130"/>
                </a:cxn>
                <a:cxn ang="0">
                  <a:pos x="14" y="161"/>
                </a:cxn>
                <a:cxn ang="0">
                  <a:pos x="6" y="189"/>
                </a:cxn>
                <a:cxn ang="0">
                  <a:pos x="0" y="218"/>
                </a:cxn>
                <a:cxn ang="0">
                  <a:pos x="0" y="218"/>
                </a:cxn>
                <a:cxn ang="0">
                  <a:pos x="0" y="222"/>
                </a:cxn>
                <a:cxn ang="0">
                  <a:pos x="0" y="226"/>
                </a:cxn>
                <a:cxn ang="0">
                  <a:pos x="2" y="232"/>
                </a:cxn>
                <a:cxn ang="0">
                  <a:pos x="7" y="236"/>
                </a:cxn>
                <a:cxn ang="0">
                  <a:pos x="13" y="239"/>
                </a:cxn>
                <a:cxn ang="0">
                  <a:pos x="19" y="240"/>
                </a:cxn>
                <a:cxn ang="0">
                  <a:pos x="24" y="238"/>
                </a:cxn>
                <a:cxn ang="0">
                  <a:pos x="30" y="234"/>
                </a:cxn>
                <a:cxn ang="0">
                  <a:pos x="31" y="231"/>
                </a:cxn>
                <a:cxn ang="0">
                  <a:pos x="32" y="227"/>
                </a:cxn>
                <a:cxn ang="0">
                  <a:pos x="32" y="227"/>
                </a:cxn>
                <a:cxn ang="0">
                  <a:pos x="39" y="201"/>
                </a:cxn>
                <a:cxn ang="0">
                  <a:pos x="45" y="175"/>
                </a:cxn>
                <a:cxn ang="0">
                  <a:pos x="60" y="123"/>
                </a:cxn>
                <a:cxn ang="0">
                  <a:pos x="60" y="123"/>
                </a:cxn>
                <a:cxn ang="0">
                  <a:pos x="65" y="98"/>
                </a:cxn>
                <a:cxn ang="0">
                  <a:pos x="72" y="72"/>
                </a:cxn>
                <a:cxn ang="0">
                  <a:pos x="74" y="59"/>
                </a:cxn>
                <a:cxn ang="0">
                  <a:pos x="79" y="47"/>
                </a:cxn>
                <a:cxn ang="0">
                  <a:pos x="85" y="35"/>
                </a:cxn>
                <a:cxn ang="0">
                  <a:pos x="91" y="25"/>
                </a:cxn>
                <a:cxn ang="0">
                  <a:pos x="91" y="25"/>
                </a:cxn>
                <a:cxn ang="0">
                  <a:pos x="94" y="21"/>
                </a:cxn>
                <a:cxn ang="0">
                  <a:pos x="95" y="18"/>
                </a:cxn>
                <a:cxn ang="0">
                  <a:pos x="95" y="11"/>
                </a:cxn>
                <a:cxn ang="0">
                  <a:pos x="91" y="6"/>
                </a:cxn>
                <a:cxn ang="0">
                  <a:pos x="87" y="2"/>
                </a:cxn>
                <a:cxn ang="0">
                  <a:pos x="81" y="0"/>
                </a:cxn>
                <a:cxn ang="0">
                  <a:pos x="74" y="0"/>
                </a:cxn>
                <a:cxn ang="0">
                  <a:pos x="68" y="2"/>
                </a:cxn>
                <a:cxn ang="0">
                  <a:pos x="65" y="4"/>
                </a:cxn>
                <a:cxn ang="0">
                  <a:pos x="62" y="6"/>
                </a:cxn>
                <a:cxn ang="0">
                  <a:pos x="62" y="6"/>
                </a:cxn>
              </a:cxnLst>
              <a:rect l="0" t="0" r="r" b="b"/>
              <a:pathLst>
                <a:path w="95" h="240">
                  <a:moveTo>
                    <a:pt x="62" y="6"/>
                  </a:moveTo>
                  <a:lnTo>
                    <a:pt x="62" y="6"/>
                  </a:lnTo>
                  <a:lnTo>
                    <a:pt x="56" y="17"/>
                  </a:lnTo>
                  <a:lnTo>
                    <a:pt x="51" y="28"/>
                  </a:lnTo>
                  <a:lnTo>
                    <a:pt x="45" y="40"/>
                  </a:lnTo>
                  <a:lnTo>
                    <a:pt x="41" y="52"/>
                  </a:lnTo>
                  <a:lnTo>
                    <a:pt x="34" y="77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2" y="130"/>
                  </a:lnTo>
                  <a:lnTo>
                    <a:pt x="14" y="161"/>
                  </a:lnTo>
                  <a:lnTo>
                    <a:pt x="6" y="189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222"/>
                  </a:lnTo>
                  <a:lnTo>
                    <a:pt x="0" y="226"/>
                  </a:lnTo>
                  <a:lnTo>
                    <a:pt x="2" y="232"/>
                  </a:lnTo>
                  <a:lnTo>
                    <a:pt x="7" y="236"/>
                  </a:lnTo>
                  <a:lnTo>
                    <a:pt x="13" y="239"/>
                  </a:lnTo>
                  <a:lnTo>
                    <a:pt x="19" y="240"/>
                  </a:lnTo>
                  <a:lnTo>
                    <a:pt x="24" y="238"/>
                  </a:lnTo>
                  <a:lnTo>
                    <a:pt x="30" y="234"/>
                  </a:lnTo>
                  <a:lnTo>
                    <a:pt x="31" y="231"/>
                  </a:lnTo>
                  <a:lnTo>
                    <a:pt x="32" y="227"/>
                  </a:lnTo>
                  <a:lnTo>
                    <a:pt x="32" y="227"/>
                  </a:lnTo>
                  <a:lnTo>
                    <a:pt x="39" y="201"/>
                  </a:lnTo>
                  <a:lnTo>
                    <a:pt x="45" y="175"/>
                  </a:lnTo>
                  <a:lnTo>
                    <a:pt x="60" y="123"/>
                  </a:lnTo>
                  <a:lnTo>
                    <a:pt x="60" y="123"/>
                  </a:lnTo>
                  <a:lnTo>
                    <a:pt x="65" y="98"/>
                  </a:lnTo>
                  <a:lnTo>
                    <a:pt x="72" y="72"/>
                  </a:lnTo>
                  <a:lnTo>
                    <a:pt x="74" y="59"/>
                  </a:lnTo>
                  <a:lnTo>
                    <a:pt x="79" y="47"/>
                  </a:lnTo>
                  <a:lnTo>
                    <a:pt x="85" y="35"/>
                  </a:lnTo>
                  <a:lnTo>
                    <a:pt x="91" y="25"/>
                  </a:lnTo>
                  <a:lnTo>
                    <a:pt x="91" y="25"/>
                  </a:lnTo>
                  <a:lnTo>
                    <a:pt x="94" y="21"/>
                  </a:lnTo>
                  <a:lnTo>
                    <a:pt x="95" y="18"/>
                  </a:lnTo>
                  <a:lnTo>
                    <a:pt x="95" y="11"/>
                  </a:lnTo>
                  <a:lnTo>
                    <a:pt x="91" y="6"/>
                  </a:lnTo>
                  <a:lnTo>
                    <a:pt x="87" y="2"/>
                  </a:lnTo>
                  <a:lnTo>
                    <a:pt x="81" y="0"/>
                  </a:lnTo>
                  <a:lnTo>
                    <a:pt x="74" y="0"/>
                  </a:lnTo>
                  <a:lnTo>
                    <a:pt x="68" y="2"/>
                  </a:lnTo>
                  <a:lnTo>
                    <a:pt x="65" y="4"/>
                  </a:lnTo>
                  <a:lnTo>
                    <a:pt x="62" y="6"/>
                  </a:lnTo>
                  <a:lnTo>
                    <a:pt x="62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73" name="Freeform 785"/>
            <p:cNvSpPr/>
            <p:nvPr/>
          </p:nvSpPr>
          <p:spPr bwMode="auto">
            <a:xfrm>
              <a:off x="2301876" y="3505200"/>
              <a:ext cx="15875" cy="95250"/>
            </a:xfrm>
            <a:custGeom>
              <a:avLst/>
              <a:gdLst/>
              <a:ahLst/>
              <a:cxnLst>
                <a:cxn ang="0">
                  <a:pos x="34" y="24"/>
                </a:cxn>
                <a:cxn ang="0">
                  <a:pos x="34" y="24"/>
                </a:cxn>
                <a:cxn ang="0">
                  <a:pos x="35" y="20"/>
                </a:cxn>
                <a:cxn ang="0">
                  <a:pos x="35" y="16"/>
                </a:cxn>
                <a:cxn ang="0">
                  <a:pos x="34" y="12"/>
                </a:cxn>
                <a:cxn ang="0">
                  <a:pos x="33" y="8"/>
                </a:cxn>
                <a:cxn ang="0">
                  <a:pos x="30" y="4"/>
                </a:cxn>
                <a:cxn ang="0">
                  <a:pos x="28" y="1"/>
                </a:cxn>
                <a:cxn ang="0">
                  <a:pos x="24" y="0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1" y="1"/>
                </a:cxn>
                <a:cxn ang="0">
                  <a:pos x="4" y="4"/>
                </a:cxn>
                <a:cxn ang="0">
                  <a:pos x="1" y="11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0" y="68"/>
                </a:cxn>
                <a:cxn ang="0">
                  <a:pos x="1" y="120"/>
                </a:cxn>
                <a:cxn ang="0">
                  <a:pos x="3" y="173"/>
                </a:cxn>
                <a:cxn ang="0">
                  <a:pos x="4" y="224"/>
                </a:cxn>
                <a:cxn ang="0">
                  <a:pos x="4" y="224"/>
                </a:cxn>
                <a:cxn ang="0">
                  <a:pos x="4" y="228"/>
                </a:cxn>
                <a:cxn ang="0">
                  <a:pos x="5" y="232"/>
                </a:cxn>
                <a:cxn ang="0">
                  <a:pos x="9" y="237"/>
                </a:cxn>
                <a:cxn ang="0">
                  <a:pos x="14" y="239"/>
                </a:cxn>
                <a:cxn ang="0">
                  <a:pos x="21" y="241"/>
                </a:cxn>
                <a:cxn ang="0">
                  <a:pos x="26" y="239"/>
                </a:cxn>
                <a:cxn ang="0">
                  <a:pos x="33" y="237"/>
                </a:cxn>
                <a:cxn ang="0">
                  <a:pos x="37" y="232"/>
                </a:cxn>
                <a:cxn ang="0">
                  <a:pos x="37" y="228"/>
                </a:cxn>
                <a:cxn ang="0">
                  <a:pos x="38" y="224"/>
                </a:cxn>
                <a:cxn ang="0">
                  <a:pos x="38" y="224"/>
                </a:cxn>
                <a:cxn ang="0">
                  <a:pos x="37" y="174"/>
                </a:cxn>
                <a:cxn ang="0">
                  <a:pos x="35" y="124"/>
                </a:cxn>
                <a:cxn ang="0">
                  <a:pos x="34" y="73"/>
                </a:cxn>
                <a:cxn ang="0">
                  <a:pos x="34" y="24"/>
                </a:cxn>
                <a:cxn ang="0">
                  <a:pos x="34" y="24"/>
                </a:cxn>
              </a:cxnLst>
              <a:rect l="0" t="0" r="r" b="b"/>
              <a:pathLst>
                <a:path w="38" h="241">
                  <a:moveTo>
                    <a:pt x="34" y="24"/>
                  </a:moveTo>
                  <a:lnTo>
                    <a:pt x="34" y="24"/>
                  </a:lnTo>
                  <a:lnTo>
                    <a:pt x="35" y="20"/>
                  </a:lnTo>
                  <a:lnTo>
                    <a:pt x="35" y="16"/>
                  </a:lnTo>
                  <a:lnTo>
                    <a:pt x="34" y="12"/>
                  </a:lnTo>
                  <a:lnTo>
                    <a:pt x="33" y="8"/>
                  </a:lnTo>
                  <a:lnTo>
                    <a:pt x="30" y="4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4" y="4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68"/>
                  </a:lnTo>
                  <a:lnTo>
                    <a:pt x="1" y="120"/>
                  </a:lnTo>
                  <a:lnTo>
                    <a:pt x="3" y="173"/>
                  </a:lnTo>
                  <a:lnTo>
                    <a:pt x="4" y="224"/>
                  </a:lnTo>
                  <a:lnTo>
                    <a:pt x="4" y="224"/>
                  </a:lnTo>
                  <a:lnTo>
                    <a:pt x="4" y="228"/>
                  </a:lnTo>
                  <a:lnTo>
                    <a:pt x="5" y="232"/>
                  </a:lnTo>
                  <a:lnTo>
                    <a:pt x="9" y="237"/>
                  </a:lnTo>
                  <a:lnTo>
                    <a:pt x="14" y="239"/>
                  </a:lnTo>
                  <a:lnTo>
                    <a:pt x="21" y="241"/>
                  </a:lnTo>
                  <a:lnTo>
                    <a:pt x="26" y="239"/>
                  </a:lnTo>
                  <a:lnTo>
                    <a:pt x="33" y="237"/>
                  </a:lnTo>
                  <a:lnTo>
                    <a:pt x="37" y="232"/>
                  </a:lnTo>
                  <a:lnTo>
                    <a:pt x="37" y="228"/>
                  </a:lnTo>
                  <a:lnTo>
                    <a:pt x="38" y="224"/>
                  </a:lnTo>
                  <a:lnTo>
                    <a:pt x="38" y="224"/>
                  </a:lnTo>
                  <a:lnTo>
                    <a:pt x="37" y="174"/>
                  </a:lnTo>
                  <a:lnTo>
                    <a:pt x="35" y="124"/>
                  </a:lnTo>
                  <a:lnTo>
                    <a:pt x="34" y="73"/>
                  </a:lnTo>
                  <a:lnTo>
                    <a:pt x="34" y="24"/>
                  </a:lnTo>
                  <a:lnTo>
                    <a:pt x="34" y="2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74" name="Freeform 786"/>
            <p:cNvSpPr/>
            <p:nvPr/>
          </p:nvSpPr>
          <p:spPr bwMode="auto">
            <a:xfrm>
              <a:off x="2347913" y="3505200"/>
              <a:ext cx="52388" cy="101600"/>
            </a:xfrm>
            <a:custGeom>
              <a:avLst/>
              <a:gdLst/>
              <a:ahLst/>
              <a:cxnLst>
                <a:cxn ang="0">
                  <a:pos x="129" y="229"/>
                </a:cxn>
                <a:cxn ang="0">
                  <a:pos x="129" y="229"/>
                </a:cxn>
                <a:cxn ang="0">
                  <a:pos x="119" y="203"/>
                </a:cxn>
                <a:cxn ang="0">
                  <a:pos x="109" y="176"/>
                </a:cxn>
                <a:cxn ang="0">
                  <a:pos x="87" y="123"/>
                </a:cxn>
                <a:cxn ang="0">
                  <a:pos x="87" y="123"/>
                </a:cxn>
                <a:cxn ang="0">
                  <a:pos x="82" y="109"/>
                </a:cxn>
                <a:cxn ang="0">
                  <a:pos x="76" y="93"/>
                </a:cxn>
                <a:cxn ang="0">
                  <a:pos x="72" y="79"/>
                </a:cxn>
                <a:cxn ang="0">
                  <a:pos x="66" y="63"/>
                </a:cxn>
                <a:cxn ang="0">
                  <a:pos x="66" y="63"/>
                </a:cxn>
                <a:cxn ang="0">
                  <a:pos x="58" y="49"/>
                </a:cxn>
                <a:cxn ang="0">
                  <a:pos x="49" y="36"/>
                </a:cxn>
                <a:cxn ang="0">
                  <a:pos x="40" y="23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29" y="6"/>
                </a:cxn>
                <a:cxn ang="0">
                  <a:pos x="27" y="3"/>
                </a:cxn>
                <a:cxn ang="0">
                  <a:pos x="21" y="0"/>
                </a:cxn>
                <a:cxn ang="0">
                  <a:pos x="15" y="0"/>
                </a:cxn>
                <a:cxn ang="0">
                  <a:pos x="10" y="3"/>
                </a:cxn>
                <a:cxn ang="0">
                  <a:pos x="4" y="7"/>
                </a:cxn>
                <a:cxn ang="0">
                  <a:pos x="0" y="12"/>
                </a:cxn>
                <a:cxn ang="0">
                  <a:pos x="0" y="19"/>
                </a:cxn>
                <a:cxn ang="0">
                  <a:pos x="0" y="23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8" y="37"/>
                </a:cxn>
                <a:cxn ang="0">
                  <a:pos x="16" y="46"/>
                </a:cxn>
                <a:cxn ang="0">
                  <a:pos x="24" y="57"/>
                </a:cxn>
                <a:cxn ang="0">
                  <a:pos x="31" y="68"/>
                </a:cxn>
                <a:cxn ang="0">
                  <a:pos x="31" y="68"/>
                </a:cxn>
                <a:cxn ang="0">
                  <a:pos x="38" y="87"/>
                </a:cxn>
                <a:cxn ang="0">
                  <a:pos x="45" y="106"/>
                </a:cxn>
                <a:cxn ang="0">
                  <a:pos x="51" y="125"/>
                </a:cxn>
                <a:cxn ang="0">
                  <a:pos x="58" y="144"/>
                </a:cxn>
                <a:cxn ang="0">
                  <a:pos x="58" y="144"/>
                </a:cxn>
                <a:cxn ang="0">
                  <a:pos x="80" y="194"/>
                </a:cxn>
                <a:cxn ang="0">
                  <a:pos x="89" y="219"/>
                </a:cxn>
                <a:cxn ang="0">
                  <a:pos x="97" y="245"/>
                </a:cxn>
                <a:cxn ang="0">
                  <a:pos x="97" y="245"/>
                </a:cxn>
                <a:cxn ang="0">
                  <a:pos x="100" y="250"/>
                </a:cxn>
                <a:cxn ang="0">
                  <a:pos x="105" y="254"/>
                </a:cxn>
                <a:cxn ang="0">
                  <a:pos x="110" y="257"/>
                </a:cxn>
                <a:cxn ang="0">
                  <a:pos x="116" y="257"/>
                </a:cxn>
                <a:cxn ang="0">
                  <a:pos x="122" y="255"/>
                </a:cxn>
                <a:cxn ang="0">
                  <a:pos x="126" y="251"/>
                </a:cxn>
                <a:cxn ang="0">
                  <a:pos x="130" y="246"/>
                </a:cxn>
                <a:cxn ang="0">
                  <a:pos x="131" y="240"/>
                </a:cxn>
                <a:cxn ang="0">
                  <a:pos x="131" y="238"/>
                </a:cxn>
                <a:cxn ang="0">
                  <a:pos x="131" y="238"/>
                </a:cxn>
                <a:cxn ang="0">
                  <a:pos x="130" y="233"/>
                </a:cxn>
                <a:cxn ang="0">
                  <a:pos x="129" y="229"/>
                </a:cxn>
                <a:cxn ang="0">
                  <a:pos x="129" y="229"/>
                </a:cxn>
              </a:cxnLst>
              <a:rect l="0" t="0" r="r" b="b"/>
              <a:pathLst>
                <a:path w="131" h="257">
                  <a:moveTo>
                    <a:pt x="129" y="229"/>
                  </a:moveTo>
                  <a:lnTo>
                    <a:pt x="129" y="229"/>
                  </a:lnTo>
                  <a:lnTo>
                    <a:pt x="119" y="203"/>
                  </a:lnTo>
                  <a:lnTo>
                    <a:pt x="109" y="176"/>
                  </a:lnTo>
                  <a:lnTo>
                    <a:pt x="87" y="123"/>
                  </a:lnTo>
                  <a:lnTo>
                    <a:pt x="87" y="123"/>
                  </a:lnTo>
                  <a:lnTo>
                    <a:pt x="82" y="109"/>
                  </a:lnTo>
                  <a:lnTo>
                    <a:pt x="76" y="93"/>
                  </a:lnTo>
                  <a:lnTo>
                    <a:pt x="72" y="79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58" y="49"/>
                  </a:lnTo>
                  <a:lnTo>
                    <a:pt x="49" y="36"/>
                  </a:lnTo>
                  <a:lnTo>
                    <a:pt x="40" y="23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29" y="6"/>
                  </a:lnTo>
                  <a:lnTo>
                    <a:pt x="27" y="3"/>
                  </a:lnTo>
                  <a:lnTo>
                    <a:pt x="21" y="0"/>
                  </a:lnTo>
                  <a:lnTo>
                    <a:pt x="15" y="0"/>
                  </a:lnTo>
                  <a:lnTo>
                    <a:pt x="10" y="3"/>
                  </a:lnTo>
                  <a:lnTo>
                    <a:pt x="4" y="7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23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8" y="37"/>
                  </a:lnTo>
                  <a:lnTo>
                    <a:pt x="16" y="46"/>
                  </a:lnTo>
                  <a:lnTo>
                    <a:pt x="24" y="57"/>
                  </a:lnTo>
                  <a:lnTo>
                    <a:pt x="31" y="68"/>
                  </a:lnTo>
                  <a:lnTo>
                    <a:pt x="31" y="68"/>
                  </a:lnTo>
                  <a:lnTo>
                    <a:pt x="38" y="87"/>
                  </a:lnTo>
                  <a:lnTo>
                    <a:pt x="45" y="106"/>
                  </a:lnTo>
                  <a:lnTo>
                    <a:pt x="51" y="125"/>
                  </a:lnTo>
                  <a:lnTo>
                    <a:pt x="58" y="144"/>
                  </a:lnTo>
                  <a:lnTo>
                    <a:pt x="58" y="144"/>
                  </a:lnTo>
                  <a:lnTo>
                    <a:pt x="80" y="194"/>
                  </a:lnTo>
                  <a:lnTo>
                    <a:pt x="89" y="219"/>
                  </a:lnTo>
                  <a:lnTo>
                    <a:pt x="97" y="245"/>
                  </a:lnTo>
                  <a:lnTo>
                    <a:pt x="97" y="245"/>
                  </a:lnTo>
                  <a:lnTo>
                    <a:pt x="100" y="250"/>
                  </a:lnTo>
                  <a:lnTo>
                    <a:pt x="105" y="254"/>
                  </a:lnTo>
                  <a:lnTo>
                    <a:pt x="110" y="257"/>
                  </a:lnTo>
                  <a:lnTo>
                    <a:pt x="116" y="257"/>
                  </a:lnTo>
                  <a:lnTo>
                    <a:pt x="122" y="255"/>
                  </a:lnTo>
                  <a:lnTo>
                    <a:pt x="126" y="251"/>
                  </a:lnTo>
                  <a:lnTo>
                    <a:pt x="130" y="246"/>
                  </a:lnTo>
                  <a:lnTo>
                    <a:pt x="131" y="240"/>
                  </a:lnTo>
                  <a:lnTo>
                    <a:pt x="131" y="238"/>
                  </a:lnTo>
                  <a:lnTo>
                    <a:pt x="131" y="238"/>
                  </a:lnTo>
                  <a:lnTo>
                    <a:pt x="130" y="233"/>
                  </a:lnTo>
                  <a:lnTo>
                    <a:pt x="129" y="229"/>
                  </a:lnTo>
                  <a:lnTo>
                    <a:pt x="129" y="22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75" name="Freeform 787"/>
            <p:cNvSpPr/>
            <p:nvPr/>
          </p:nvSpPr>
          <p:spPr bwMode="auto">
            <a:xfrm>
              <a:off x="2070101" y="3133725"/>
              <a:ext cx="482600" cy="66675"/>
            </a:xfrm>
            <a:custGeom>
              <a:avLst/>
              <a:gdLst/>
              <a:ahLst/>
              <a:cxnLst>
                <a:cxn ang="0">
                  <a:pos x="1214" y="145"/>
                </a:cxn>
                <a:cxn ang="0">
                  <a:pos x="1208" y="115"/>
                </a:cxn>
                <a:cxn ang="0">
                  <a:pos x="1202" y="92"/>
                </a:cxn>
                <a:cxn ang="0">
                  <a:pos x="1193" y="70"/>
                </a:cxn>
                <a:cxn ang="0">
                  <a:pos x="1170" y="50"/>
                </a:cxn>
                <a:cxn ang="0">
                  <a:pos x="1161" y="45"/>
                </a:cxn>
                <a:cxn ang="0">
                  <a:pos x="1131" y="33"/>
                </a:cxn>
                <a:cxn ang="0">
                  <a:pos x="1087" y="26"/>
                </a:cxn>
                <a:cxn ang="0">
                  <a:pos x="1044" y="26"/>
                </a:cxn>
                <a:cxn ang="0">
                  <a:pos x="1001" y="26"/>
                </a:cxn>
                <a:cxn ang="0">
                  <a:pos x="907" y="23"/>
                </a:cxn>
                <a:cxn ang="0">
                  <a:pos x="811" y="19"/>
                </a:cxn>
                <a:cxn ang="0">
                  <a:pos x="767" y="17"/>
                </a:cxn>
                <a:cxn ang="0">
                  <a:pos x="677" y="13"/>
                </a:cxn>
                <a:cxn ang="0">
                  <a:pos x="632" y="8"/>
                </a:cxn>
                <a:cxn ang="0">
                  <a:pos x="526" y="2"/>
                </a:cxn>
                <a:cxn ang="0">
                  <a:pos x="419" y="0"/>
                </a:cxn>
                <a:cxn ang="0">
                  <a:pos x="310" y="3"/>
                </a:cxn>
                <a:cxn ang="0">
                  <a:pos x="204" y="8"/>
                </a:cxn>
                <a:cxn ang="0">
                  <a:pos x="136" y="16"/>
                </a:cxn>
                <a:cxn ang="0">
                  <a:pos x="102" y="24"/>
                </a:cxn>
                <a:cxn ang="0">
                  <a:pos x="71" y="36"/>
                </a:cxn>
                <a:cxn ang="0">
                  <a:pos x="43" y="53"/>
                </a:cxn>
                <a:cxn ang="0">
                  <a:pos x="21" y="75"/>
                </a:cxn>
                <a:cxn ang="0">
                  <a:pos x="6" y="105"/>
                </a:cxn>
                <a:cxn ang="0">
                  <a:pos x="0" y="142"/>
                </a:cxn>
                <a:cxn ang="0">
                  <a:pos x="0" y="145"/>
                </a:cxn>
                <a:cxn ang="0">
                  <a:pos x="6" y="155"/>
                </a:cxn>
                <a:cxn ang="0">
                  <a:pos x="17" y="159"/>
                </a:cxn>
                <a:cxn ang="0">
                  <a:pos x="29" y="155"/>
                </a:cxn>
                <a:cxn ang="0">
                  <a:pos x="34" y="145"/>
                </a:cxn>
                <a:cxn ang="0">
                  <a:pos x="34" y="142"/>
                </a:cxn>
                <a:cxn ang="0">
                  <a:pos x="37" y="121"/>
                </a:cxn>
                <a:cxn ang="0">
                  <a:pos x="43" y="102"/>
                </a:cxn>
                <a:cxn ang="0">
                  <a:pos x="54" y="87"/>
                </a:cxn>
                <a:cxn ang="0">
                  <a:pos x="68" y="74"/>
                </a:cxn>
                <a:cxn ang="0">
                  <a:pos x="85" y="63"/>
                </a:cxn>
                <a:cxn ang="0">
                  <a:pos x="125" y="50"/>
                </a:cxn>
                <a:cxn ang="0">
                  <a:pos x="169" y="42"/>
                </a:cxn>
                <a:cxn ang="0">
                  <a:pos x="238" y="38"/>
                </a:cxn>
                <a:cxn ang="0">
                  <a:pos x="317" y="38"/>
                </a:cxn>
                <a:cxn ang="0">
                  <a:pos x="395" y="34"/>
                </a:cxn>
                <a:cxn ang="0">
                  <a:pos x="475" y="33"/>
                </a:cxn>
                <a:cxn ang="0">
                  <a:pos x="555" y="37"/>
                </a:cxn>
                <a:cxn ang="0">
                  <a:pos x="632" y="43"/>
                </a:cxn>
                <a:cxn ang="0">
                  <a:pos x="695" y="49"/>
                </a:cxn>
                <a:cxn ang="0">
                  <a:pos x="886" y="57"/>
                </a:cxn>
                <a:cxn ang="0">
                  <a:pos x="963" y="59"/>
                </a:cxn>
                <a:cxn ang="0">
                  <a:pos x="1042" y="60"/>
                </a:cxn>
                <a:cxn ang="0">
                  <a:pos x="1064" y="60"/>
                </a:cxn>
                <a:cxn ang="0">
                  <a:pos x="1108" y="66"/>
                </a:cxn>
                <a:cxn ang="0">
                  <a:pos x="1131" y="71"/>
                </a:cxn>
                <a:cxn ang="0">
                  <a:pos x="1144" y="76"/>
                </a:cxn>
                <a:cxn ang="0">
                  <a:pos x="1154" y="84"/>
                </a:cxn>
                <a:cxn ang="0">
                  <a:pos x="1167" y="105"/>
                </a:cxn>
                <a:cxn ang="0">
                  <a:pos x="1174" y="128"/>
                </a:cxn>
                <a:cxn ang="0">
                  <a:pos x="1180" y="155"/>
                </a:cxn>
                <a:cxn ang="0">
                  <a:pos x="1183" y="157"/>
                </a:cxn>
                <a:cxn ang="0">
                  <a:pos x="1189" y="164"/>
                </a:cxn>
                <a:cxn ang="0">
                  <a:pos x="1202" y="165"/>
                </a:cxn>
                <a:cxn ang="0">
                  <a:pos x="1213" y="159"/>
                </a:cxn>
                <a:cxn ang="0">
                  <a:pos x="1214" y="149"/>
                </a:cxn>
                <a:cxn ang="0">
                  <a:pos x="1214" y="145"/>
                </a:cxn>
              </a:cxnLst>
              <a:rect l="0" t="0" r="r" b="b"/>
              <a:pathLst>
                <a:path w="1214" h="166">
                  <a:moveTo>
                    <a:pt x="1214" y="145"/>
                  </a:moveTo>
                  <a:lnTo>
                    <a:pt x="1214" y="145"/>
                  </a:lnTo>
                  <a:lnTo>
                    <a:pt x="1210" y="130"/>
                  </a:lnTo>
                  <a:lnTo>
                    <a:pt x="1208" y="115"/>
                  </a:lnTo>
                  <a:lnTo>
                    <a:pt x="1205" y="104"/>
                  </a:lnTo>
                  <a:lnTo>
                    <a:pt x="1202" y="92"/>
                  </a:lnTo>
                  <a:lnTo>
                    <a:pt x="1199" y="80"/>
                  </a:lnTo>
                  <a:lnTo>
                    <a:pt x="1193" y="70"/>
                  </a:lnTo>
                  <a:lnTo>
                    <a:pt x="1184" y="59"/>
                  </a:lnTo>
                  <a:lnTo>
                    <a:pt x="1170" y="50"/>
                  </a:lnTo>
                  <a:lnTo>
                    <a:pt x="1170" y="50"/>
                  </a:lnTo>
                  <a:lnTo>
                    <a:pt x="1161" y="45"/>
                  </a:lnTo>
                  <a:lnTo>
                    <a:pt x="1150" y="40"/>
                  </a:lnTo>
                  <a:lnTo>
                    <a:pt x="1131" y="33"/>
                  </a:lnTo>
                  <a:lnTo>
                    <a:pt x="1110" y="29"/>
                  </a:lnTo>
                  <a:lnTo>
                    <a:pt x="1087" y="26"/>
                  </a:lnTo>
                  <a:lnTo>
                    <a:pt x="1065" y="26"/>
                  </a:lnTo>
                  <a:lnTo>
                    <a:pt x="1044" y="26"/>
                  </a:lnTo>
                  <a:lnTo>
                    <a:pt x="1001" y="26"/>
                  </a:lnTo>
                  <a:lnTo>
                    <a:pt x="1001" y="26"/>
                  </a:lnTo>
                  <a:lnTo>
                    <a:pt x="954" y="25"/>
                  </a:lnTo>
                  <a:lnTo>
                    <a:pt x="907" y="23"/>
                  </a:lnTo>
                  <a:lnTo>
                    <a:pt x="860" y="20"/>
                  </a:lnTo>
                  <a:lnTo>
                    <a:pt x="811" y="19"/>
                  </a:lnTo>
                  <a:lnTo>
                    <a:pt x="811" y="19"/>
                  </a:lnTo>
                  <a:lnTo>
                    <a:pt x="767" y="17"/>
                  </a:lnTo>
                  <a:lnTo>
                    <a:pt x="722" y="16"/>
                  </a:lnTo>
                  <a:lnTo>
                    <a:pt x="677" y="13"/>
                  </a:lnTo>
                  <a:lnTo>
                    <a:pt x="632" y="8"/>
                  </a:lnTo>
                  <a:lnTo>
                    <a:pt x="632" y="8"/>
                  </a:lnTo>
                  <a:lnTo>
                    <a:pt x="580" y="4"/>
                  </a:lnTo>
                  <a:lnTo>
                    <a:pt x="526" y="2"/>
                  </a:lnTo>
                  <a:lnTo>
                    <a:pt x="473" y="0"/>
                  </a:lnTo>
                  <a:lnTo>
                    <a:pt x="419" y="0"/>
                  </a:lnTo>
                  <a:lnTo>
                    <a:pt x="364" y="2"/>
                  </a:lnTo>
                  <a:lnTo>
                    <a:pt x="310" y="3"/>
                  </a:lnTo>
                  <a:lnTo>
                    <a:pt x="204" y="8"/>
                  </a:lnTo>
                  <a:lnTo>
                    <a:pt x="204" y="8"/>
                  </a:lnTo>
                  <a:lnTo>
                    <a:pt x="170" y="11"/>
                  </a:lnTo>
                  <a:lnTo>
                    <a:pt x="136" y="16"/>
                  </a:lnTo>
                  <a:lnTo>
                    <a:pt x="119" y="19"/>
                  </a:lnTo>
                  <a:lnTo>
                    <a:pt x="102" y="24"/>
                  </a:lnTo>
                  <a:lnTo>
                    <a:pt x="87" y="29"/>
                  </a:lnTo>
                  <a:lnTo>
                    <a:pt x="71" y="36"/>
                  </a:lnTo>
                  <a:lnTo>
                    <a:pt x="57" y="43"/>
                  </a:lnTo>
                  <a:lnTo>
                    <a:pt x="43" y="53"/>
                  </a:lnTo>
                  <a:lnTo>
                    <a:pt x="32" y="63"/>
                  </a:lnTo>
                  <a:lnTo>
                    <a:pt x="21" y="75"/>
                  </a:lnTo>
                  <a:lnTo>
                    <a:pt x="12" y="89"/>
                  </a:lnTo>
                  <a:lnTo>
                    <a:pt x="6" y="105"/>
                  </a:lnTo>
                  <a:lnTo>
                    <a:pt x="2" y="12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2" y="149"/>
                  </a:lnTo>
                  <a:lnTo>
                    <a:pt x="6" y="155"/>
                  </a:lnTo>
                  <a:lnTo>
                    <a:pt x="11" y="157"/>
                  </a:lnTo>
                  <a:lnTo>
                    <a:pt x="17" y="159"/>
                  </a:lnTo>
                  <a:lnTo>
                    <a:pt x="24" y="157"/>
                  </a:lnTo>
                  <a:lnTo>
                    <a:pt x="29" y="155"/>
                  </a:lnTo>
                  <a:lnTo>
                    <a:pt x="33" y="149"/>
                  </a:lnTo>
                  <a:lnTo>
                    <a:pt x="34" y="145"/>
                  </a:lnTo>
                  <a:lnTo>
                    <a:pt x="34" y="142"/>
                  </a:lnTo>
                  <a:lnTo>
                    <a:pt x="34" y="142"/>
                  </a:lnTo>
                  <a:lnTo>
                    <a:pt x="36" y="131"/>
                  </a:lnTo>
                  <a:lnTo>
                    <a:pt x="37" y="121"/>
                  </a:lnTo>
                  <a:lnTo>
                    <a:pt x="40" y="110"/>
                  </a:lnTo>
                  <a:lnTo>
                    <a:pt x="43" y="102"/>
                  </a:lnTo>
                  <a:lnTo>
                    <a:pt x="49" y="93"/>
                  </a:lnTo>
                  <a:lnTo>
                    <a:pt x="54" y="87"/>
                  </a:lnTo>
                  <a:lnTo>
                    <a:pt x="60" y="80"/>
                  </a:lnTo>
                  <a:lnTo>
                    <a:pt x="68" y="74"/>
                  </a:lnTo>
                  <a:lnTo>
                    <a:pt x="76" y="68"/>
                  </a:lnTo>
                  <a:lnTo>
                    <a:pt x="85" y="63"/>
                  </a:lnTo>
                  <a:lnTo>
                    <a:pt x="104" y="55"/>
                  </a:lnTo>
                  <a:lnTo>
                    <a:pt x="125" y="50"/>
                  </a:lnTo>
                  <a:lnTo>
                    <a:pt x="147" y="45"/>
                  </a:lnTo>
                  <a:lnTo>
                    <a:pt x="169" y="42"/>
                  </a:lnTo>
                  <a:lnTo>
                    <a:pt x="193" y="41"/>
                  </a:lnTo>
                  <a:lnTo>
                    <a:pt x="238" y="38"/>
                  </a:lnTo>
                  <a:lnTo>
                    <a:pt x="282" y="38"/>
                  </a:lnTo>
                  <a:lnTo>
                    <a:pt x="317" y="38"/>
                  </a:lnTo>
                  <a:lnTo>
                    <a:pt x="317" y="38"/>
                  </a:lnTo>
                  <a:lnTo>
                    <a:pt x="395" y="34"/>
                  </a:lnTo>
                  <a:lnTo>
                    <a:pt x="435" y="33"/>
                  </a:lnTo>
                  <a:lnTo>
                    <a:pt x="475" y="33"/>
                  </a:lnTo>
                  <a:lnTo>
                    <a:pt x="514" y="34"/>
                  </a:lnTo>
                  <a:lnTo>
                    <a:pt x="555" y="37"/>
                  </a:lnTo>
                  <a:lnTo>
                    <a:pt x="594" y="40"/>
                  </a:lnTo>
                  <a:lnTo>
                    <a:pt x="632" y="43"/>
                  </a:lnTo>
                  <a:lnTo>
                    <a:pt x="632" y="43"/>
                  </a:lnTo>
                  <a:lnTo>
                    <a:pt x="695" y="49"/>
                  </a:lnTo>
                  <a:lnTo>
                    <a:pt x="759" y="51"/>
                  </a:lnTo>
                  <a:lnTo>
                    <a:pt x="886" y="57"/>
                  </a:lnTo>
                  <a:lnTo>
                    <a:pt x="886" y="57"/>
                  </a:lnTo>
                  <a:lnTo>
                    <a:pt x="963" y="59"/>
                  </a:lnTo>
                  <a:lnTo>
                    <a:pt x="1002" y="60"/>
                  </a:lnTo>
                  <a:lnTo>
                    <a:pt x="1042" y="60"/>
                  </a:lnTo>
                  <a:lnTo>
                    <a:pt x="1042" y="60"/>
                  </a:lnTo>
                  <a:lnTo>
                    <a:pt x="1064" y="60"/>
                  </a:lnTo>
                  <a:lnTo>
                    <a:pt x="1086" y="62"/>
                  </a:lnTo>
                  <a:lnTo>
                    <a:pt x="1108" y="66"/>
                  </a:lnTo>
                  <a:lnTo>
                    <a:pt x="1131" y="71"/>
                  </a:lnTo>
                  <a:lnTo>
                    <a:pt x="1131" y="71"/>
                  </a:lnTo>
                  <a:lnTo>
                    <a:pt x="1137" y="74"/>
                  </a:lnTo>
                  <a:lnTo>
                    <a:pt x="1144" y="76"/>
                  </a:lnTo>
                  <a:lnTo>
                    <a:pt x="1150" y="80"/>
                  </a:lnTo>
                  <a:lnTo>
                    <a:pt x="1154" y="84"/>
                  </a:lnTo>
                  <a:lnTo>
                    <a:pt x="1162" y="93"/>
                  </a:lnTo>
                  <a:lnTo>
                    <a:pt x="1167" y="105"/>
                  </a:lnTo>
                  <a:lnTo>
                    <a:pt x="1171" y="117"/>
                  </a:lnTo>
                  <a:lnTo>
                    <a:pt x="1174" y="128"/>
                  </a:lnTo>
                  <a:lnTo>
                    <a:pt x="1178" y="142"/>
                  </a:lnTo>
                  <a:lnTo>
                    <a:pt x="1180" y="155"/>
                  </a:lnTo>
                  <a:lnTo>
                    <a:pt x="1180" y="155"/>
                  </a:lnTo>
                  <a:lnTo>
                    <a:pt x="1183" y="157"/>
                  </a:lnTo>
                  <a:lnTo>
                    <a:pt x="1184" y="160"/>
                  </a:lnTo>
                  <a:lnTo>
                    <a:pt x="1189" y="164"/>
                  </a:lnTo>
                  <a:lnTo>
                    <a:pt x="1196" y="166"/>
                  </a:lnTo>
                  <a:lnTo>
                    <a:pt x="1202" y="165"/>
                  </a:lnTo>
                  <a:lnTo>
                    <a:pt x="1209" y="162"/>
                  </a:lnTo>
                  <a:lnTo>
                    <a:pt x="1213" y="159"/>
                  </a:lnTo>
                  <a:lnTo>
                    <a:pt x="1214" y="152"/>
                  </a:lnTo>
                  <a:lnTo>
                    <a:pt x="1214" y="149"/>
                  </a:lnTo>
                  <a:lnTo>
                    <a:pt x="1214" y="145"/>
                  </a:lnTo>
                  <a:lnTo>
                    <a:pt x="1214" y="14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76" name="Freeform 788"/>
            <p:cNvSpPr/>
            <p:nvPr/>
          </p:nvSpPr>
          <p:spPr bwMode="auto">
            <a:xfrm>
              <a:off x="2065338" y="3182938"/>
              <a:ext cx="488950" cy="465138"/>
            </a:xfrm>
            <a:custGeom>
              <a:avLst/>
              <a:gdLst/>
              <a:ahLst/>
              <a:cxnLst>
                <a:cxn ang="0">
                  <a:pos x="1227" y="941"/>
                </a:cxn>
                <a:cxn ang="0">
                  <a:pos x="1205" y="932"/>
                </a:cxn>
                <a:cxn ang="0">
                  <a:pos x="1194" y="948"/>
                </a:cxn>
                <a:cxn ang="0">
                  <a:pos x="1193" y="1003"/>
                </a:cxn>
                <a:cxn ang="0">
                  <a:pos x="1181" y="1034"/>
                </a:cxn>
                <a:cxn ang="0">
                  <a:pos x="1148" y="1072"/>
                </a:cxn>
                <a:cxn ang="0">
                  <a:pos x="1103" y="1109"/>
                </a:cxn>
                <a:cxn ang="0">
                  <a:pos x="1061" y="1121"/>
                </a:cxn>
                <a:cxn ang="0">
                  <a:pos x="974" y="1126"/>
                </a:cxn>
                <a:cxn ang="0">
                  <a:pos x="926" y="1135"/>
                </a:cxn>
                <a:cxn ang="0">
                  <a:pos x="807" y="1132"/>
                </a:cxn>
                <a:cxn ang="0">
                  <a:pos x="708" y="1123"/>
                </a:cxn>
                <a:cxn ang="0">
                  <a:pos x="434" y="1111"/>
                </a:cxn>
                <a:cxn ang="0">
                  <a:pos x="284" y="1106"/>
                </a:cxn>
                <a:cxn ang="0">
                  <a:pos x="135" y="1089"/>
                </a:cxn>
                <a:cxn ang="0">
                  <a:pos x="88" y="1064"/>
                </a:cxn>
                <a:cxn ang="0">
                  <a:pos x="51" y="1009"/>
                </a:cxn>
                <a:cxn ang="0">
                  <a:pos x="36" y="940"/>
                </a:cxn>
                <a:cxn ang="0">
                  <a:pos x="33" y="853"/>
                </a:cxn>
                <a:cxn ang="0">
                  <a:pos x="44" y="764"/>
                </a:cxn>
                <a:cxn ang="0">
                  <a:pos x="46" y="702"/>
                </a:cxn>
                <a:cxn ang="0">
                  <a:pos x="47" y="573"/>
                </a:cxn>
                <a:cxn ang="0">
                  <a:pos x="38" y="437"/>
                </a:cxn>
                <a:cxn ang="0">
                  <a:pos x="48" y="305"/>
                </a:cxn>
                <a:cxn ang="0">
                  <a:pos x="46" y="161"/>
                </a:cxn>
                <a:cxn ang="0">
                  <a:pos x="40" y="16"/>
                </a:cxn>
                <a:cxn ang="0">
                  <a:pos x="30" y="0"/>
                </a:cxn>
                <a:cxn ang="0">
                  <a:pos x="8" y="9"/>
                </a:cxn>
                <a:cxn ang="0">
                  <a:pos x="8" y="57"/>
                </a:cxn>
                <a:cxn ang="0">
                  <a:pos x="13" y="261"/>
                </a:cxn>
                <a:cxn ang="0">
                  <a:pos x="6" y="365"/>
                </a:cxn>
                <a:cxn ang="0">
                  <a:pos x="10" y="513"/>
                </a:cxn>
                <a:cxn ang="0">
                  <a:pos x="13" y="599"/>
                </a:cxn>
                <a:cxn ang="0">
                  <a:pos x="9" y="715"/>
                </a:cxn>
                <a:cxn ang="0">
                  <a:pos x="0" y="883"/>
                </a:cxn>
                <a:cxn ang="0">
                  <a:pos x="12" y="996"/>
                </a:cxn>
                <a:cxn ang="0">
                  <a:pos x="34" y="1051"/>
                </a:cxn>
                <a:cxn ang="0">
                  <a:pos x="74" y="1094"/>
                </a:cxn>
                <a:cxn ang="0">
                  <a:pos x="137" y="1123"/>
                </a:cxn>
                <a:cxn ang="0">
                  <a:pos x="196" y="1134"/>
                </a:cxn>
                <a:cxn ang="0">
                  <a:pos x="316" y="1136"/>
                </a:cxn>
                <a:cxn ang="0">
                  <a:pos x="462" y="1148"/>
                </a:cxn>
                <a:cxn ang="0">
                  <a:pos x="638" y="1155"/>
                </a:cxn>
                <a:cxn ang="0">
                  <a:pos x="815" y="1166"/>
                </a:cxn>
                <a:cxn ang="0">
                  <a:pos x="902" y="1169"/>
                </a:cxn>
                <a:cxn ang="0">
                  <a:pos x="967" y="1162"/>
                </a:cxn>
                <a:cxn ang="0">
                  <a:pos x="1075" y="1155"/>
                </a:cxn>
                <a:cxn ang="0">
                  <a:pos x="1126" y="1134"/>
                </a:cxn>
                <a:cxn ang="0">
                  <a:pos x="1184" y="1085"/>
                </a:cxn>
                <a:cxn ang="0">
                  <a:pos x="1215" y="1042"/>
                </a:cxn>
                <a:cxn ang="0">
                  <a:pos x="1228" y="982"/>
                </a:cxn>
              </a:cxnLst>
              <a:rect l="0" t="0" r="r" b="b"/>
              <a:pathLst>
                <a:path w="1228" h="1170">
                  <a:moveTo>
                    <a:pt x="1228" y="948"/>
                  </a:moveTo>
                  <a:lnTo>
                    <a:pt x="1228" y="948"/>
                  </a:lnTo>
                  <a:lnTo>
                    <a:pt x="1228" y="944"/>
                  </a:lnTo>
                  <a:lnTo>
                    <a:pt x="1227" y="941"/>
                  </a:lnTo>
                  <a:lnTo>
                    <a:pt x="1223" y="936"/>
                  </a:lnTo>
                  <a:lnTo>
                    <a:pt x="1218" y="932"/>
                  </a:lnTo>
                  <a:lnTo>
                    <a:pt x="1211" y="931"/>
                  </a:lnTo>
                  <a:lnTo>
                    <a:pt x="1205" y="932"/>
                  </a:lnTo>
                  <a:lnTo>
                    <a:pt x="1199" y="936"/>
                  </a:lnTo>
                  <a:lnTo>
                    <a:pt x="1195" y="941"/>
                  </a:lnTo>
                  <a:lnTo>
                    <a:pt x="1194" y="944"/>
                  </a:lnTo>
                  <a:lnTo>
                    <a:pt x="1194" y="948"/>
                  </a:lnTo>
                  <a:lnTo>
                    <a:pt x="1194" y="948"/>
                  </a:lnTo>
                  <a:lnTo>
                    <a:pt x="1194" y="970"/>
                  </a:lnTo>
                  <a:lnTo>
                    <a:pt x="1194" y="992"/>
                  </a:lnTo>
                  <a:lnTo>
                    <a:pt x="1193" y="1003"/>
                  </a:lnTo>
                  <a:lnTo>
                    <a:pt x="1190" y="1013"/>
                  </a:lnTo>
                  <a:lnTo>
                    <a:pt x="1186" y="1024"/>
                  </a:lnTo>
                  <a:lnTo>
                    <a:pt x="1181" y="1034"/>
                  </a:lnTo>
                  <a:lnTo>
                    <a:pt x="1181" y="1034"/>
                  </a:lnTo>
                  <a:lnTo>
                    <a:pt x="1175" y="1045"/>
                  </a:lnTo>
                  <a:lnTo>
                    <a:pt x="1167" y="1055"/>
                  </a:lnTo>
                  <a:lnTo>
                    <a:pt x="1158" y="1064"/>
                  </a:lnTo>
                  <a:lnTo>
                    <a:pt x="1148" y="1072"/>
                  </a:lnTo>
                  <a:lnTo>
                    <a:pt x="1130" y="1089"/>
                  </a:lnTo>
                  <a:lnTo>
                    <a:pt x="1110" y="1104"/>
                  </a:lnTo>
                  <a:lnTo>
                    <a:pt x="1110" y="1104"/>
                  </a:lnTo>
                  <a:lnTo>
                    <a:pt x="1103" y="1109"/>
                  </a:lnTo>
                  <a:lnTo>
                    <a:pt x="1095" y="1113"/>
                  </a:lnTo>
                  <a:lnTo>
                    <a:pt x="1086" y="1117"/>
                  </a:lnTo>
                  <a:lnTo>
                    <a:pt x="1078" y="1118"/>
                  </a:lnTo>
                  <a:lnTo>
                    <a:pt x="1061" y="1121"/>
                  </a:lnTo>
                  <a:lnTo>
                    <a:pt x="1044" y="1122"/>
                  </a:lnTo>
                  <a:lnTo>
                    <a:pt x="1008" y="1122"/>
                  </a:lnTo>
                  <a:lnTo>
                    <a:pt x="991" y="1122"/>
                  </a:lnTo>
                  <a:lnTo>
                    <a:pt x="974" y="1126"/>
                  </a:lnTo>
                  <a:lnTo>
                    <a:pt x="974" y="1126"/>
                  </a:lnTo>
                  <a:lnTo>
                    <a:pt x="959" y="1130"/>
                  </a:lnTo>
                  <a:lnTo>
                    <a:pt x="943" y="1132"/>
                  </a:lnTo>
                  <a:lnTo>
                    <a:pt x="926" y="1135"/>
                  </a:lnTo>
                  <a:lnTo>
                    <a:pt x="909" y="1136"/>
                  </a:lnTo>
                  <a:lnTo>
                    <a:pt x="876" y="1136"/>
                  </a:lnTo>
                  <a:lnTo>
                    <a:pt x="842" y="1135"/>
                  </a:lnTo>
                  <a:lnTo>
                    <a:pt x="807" y="1132"/>
                  </a:lnTo>
                  <a:lnTo>
                    <a:pt x="774" y="1130"/>
                  </a:lnTo>
                  <a:lnTo>
                    <a:pt x="740" y="1126"/>
                  </a:lnTo>
                  <a:lnTo>
                    <a:pt x="708" y="1123"/>
                  </a:lnTo>
                  <a:lnTo>
                    <a:pt x="708" y="1123"/>
                  </a:lnTo>
                  <a:lnTo>
                    <a:pt x="640" y="1121"/>
                  </a:lnTo>
                  <a:lnTo>
                    <a:pt x="570" y="1118"/>
                  </a:lnTo>
                  <a:lnTo>
                    <a:pt x="502" y="1115"/>
                  </a:lnTo>
                  <a:lnTo>
                    <a:pt x="434" y="1111"/>
                  </a:lnTo>
                  <a:lnTo>
                    <a:pt x="434" y="1111"/>
                  </a:lnTo>
                  <a:lnTo>
                    <a:pt x="396" y="1109"/>
                  </a:lnTo>
                  <a:lnTo>
                    <a:pt x="360" y="1108"/>
                  </a:lnTo>
                  <a:lnTo>
                    <a:pt x="284" y="1106"/>
                  </a:lnTo>
                  <a:lnTo>
                    <a:pt x="246" y="1104"/>
                  </a:lnTo>
                  <a:lnTo>
                    <a:pt x="208" y="1101"/>
                  </a:lnTo>
                  <a:lnTo>
                    <a:pt x="171" y="1096"/>
                  </a:lnTo>
                  <a:lnTo>
                    <a:pt x="135" y="1089"/>
                  </a:lnTo>
                  <a:lnTo>
                    <a:pt x="135" y="1089"/>
                  </a:lnTo>
                  <a:lnTo>
                    <a:pt x="116" y="1083"/>
                  </a:lnTo>
                  <a:lnTo>
                    <a:pt x="101" y="1075"/>
                  </a:lnTo>
                  <a:lnTo>
                    <a:pt x="88" y="1064"/>
                  </a:lnTo>
                  <a:lnTo>
                    <a:pt x="76" y="1053"/>
                  </a:lnTo>
                  <a:lnTo>
                    <a:pt x="65" y="1040"/>
                  </a:lnTo>
                  <a:lnTo>
                    <a:pt x="57" y="1025"/>
                  </a:lnTo>
                  <a:lnTo>
                    <a:pt x="51" y="1009"/>
                  </a:lnTo>
                  <a:lnTo>
                    <a:pt x="46" y="992"/>
                  </a:lnTo>
                  <a:lnTo>
                    <a:pt x="42" y="975"/>
                  </a:lnTo>
                  <a:lnTo>
                    <a:pt x="38" y="957"/>
                  </a:lnTo>
                  <a:lnTo>
                    <a:pt x="36" y="940"/>
                  </a:lnTo>
                  <a:lnTo>
                    <a:pt x="35" y="922"/>
                  </a:lnTo>
                  <a:lnTo>
                    <a:pt x="34" y="887"/>
                  </a:lnTo>
                  <a:lnTo>
                    <a:pt x="33" y="853"/>
                  </a:lnTo>
                  <a:lnTo>
                    <a:pt x="33" y="853"/>
                  </a:lnTo>
                  <a:lnTo>
                    <a:pt x="34" y="838"/>
                  </a:lnTo>
                  <a:lnTo>
                    <a:pt x="35" y="824"/>
                  </a:lnTo>
                  <a:lnTo>
                    <a:pt x="39" y="794"/>
                  </a:lnTo>
                  <a:lnTo>
                    <a:pt x="44" y="764"/>
                  </a:lnTo>
                  <a:lnTo>
                    <a:pt x="46" y="748"/>
                  </a:lnTo>
                  <a:lnTo>
                    <a:pt x="46" y="734"/>
                  </a:lnTo>
                  <a:lnTo>
                    <a:pt x="46" y="734"/>
                  </a:lnTo>
                  <a:lnTo>
                    <a:pt x="46" y="702"/>
                  </a:lnTo>
                  <a:lnTo>
                    <a:pt x="47" y="672"/>
                  </a:lnTo>
                  <a:lnTo>
                    <a:pt x="48" y="612"/>
                  </a:lnTo>
                  <a:lnTo>
                    <a:pt x="48" y="612"/>
                  </a:lnTo>
                  <a:lnTo>
                    <a:pt x="47" y="573"/>
                  </a:lnTo>
                  <a:lnTo>
                    <a:pt x="46" y="533"/>
                  </a:lnTo>
                  <a:lnTo>
                    <a:pt x="39" y="455"/>
                  </a:lnTo>
                  <a:lnTo>
                    <a:pt x="39" y="455"/>
                  </a:lnTo>
                  <a:lnTo>
                    <a:pt x="38" y="437"/>
                  </a:lnTo>
                  <a:lnTo>
                    <a:pt x="38" y="417"/>
                  </a:lnTo>
                  <a:lnTo>
                    <a:pt x="42" y="379"/>
                  </a:lnTo>
                  <a:lnTo>
                    <a:pt x="46" y="341"/>
                  </a:lnTo>
                  <a:lnTo>
                    <a:pt x="48" y="305"/>
                  </a:lnTo>
                  <a:lnTo>
                    <a:pt x="48" y="305"/>
                  </a:lnTo>
                  <a:lnTo>
                    <a:pt x="50" y="268"/>
                  </a:lnTo>
                  <a:lnTo>
                    <a:pt x="50" y="231"/>
                  </a:lnTo>
                  <a:lnTo>
                    <a:pt x="46" y="161"/>
                  </a:lnTo>
                  <a:lnTo>
                    <a:pt x="43" y="89"/>
                  </a:lnTo>
                  <a:lnTo>
                    <a:pt x="42" y="52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0" y="12"/>
                  </a:lnTo>
                  <a:lnTo>
                    <a:pt x="39" y="9"/>
                  </a:lnTo>
                  <a:lnTo>
                    <a:pt x="35" y="4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7" y="0"/>
                  </a:lnTo>
                  <a:lnTo>
                    <a:pt x="12" y="4"/>
                  </a:lnTo>
                  <a:lnTo>
                    <a:pt x="8" y="9"/>
                  </a:lnTo>
                  <a:lnTo>
                    <a:pt x="6" y="12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8" y="57"/>
                  </a:lnTo>
                  <a:lnTo>
                    <a:pt x="9" y="98"/>
                  </a:lnTo>
                  <a:lnTo>
                    <a:pt x="12" y="180"/>
                  </a:lnTo>
                  <a:lnTo>
                    <a:pt x="13" y="221"/>
                  </a:lnTo>
                  <a:lnTo>
                    <a:pt x="13" y="261"/>
                  </a:lnTo>
                  <a:lnTo>
                    <a:pt x="12" y="303"/>
                  </a:lnTo>
                  <a:lnTo>
                    <a:pt x="8" y="344"/>
                  </a:lnTo>
                  <a:lnTo>
                    <a:pt x="8" y="344"/>
                  </a:lnTo>
                  <a:lnTo>
                    <a:pt x="6" y="365"/>
                  </a:lnTo>
                  <a:lnTo>
                    <a:pt x="5" y="386"/>
                  </a:lnTo>
                  <a:lnTo>
                    <a:pt x="5" y="428"/>
                  </a:lnTo>
                  <a:lnTo>
                    <a:pt x="8" y="471"/>
                  </a:lnTo>
                  <a:lnTo>
                    <a:pt x="10" y="513"/>
                  </a:lnTo>
                  <a:lnTo>
                    <a:pt x="10" y="513"/>
                  </a:lnTo>
                  <a:lnTo>
                    <a:pt x="13" y="533"/>
                  </a:lnTo>
                  <a:lnTo>
                    <a:pt x="13" y="556"/>
                  </a:lnTo>
                  <a:lnTo>
                    <a:pt x="13" y="599"/>
                  </a:lnTo>
                  <a:lnTo>
                    <a:pt x="12" y="641"/>
                  </a:lnTo>
                  <a:lnTo>
                    <a:pt x="10" y="684"/>
                  </a:lnTo>
                  <a:lnTo>
                    <a:pt x="10" y="684"/>
                  </a:lnTo>
                  <a:lnTo>
                    <a:pt x="9" y="715"/>
                  </a:lnTo>
                  <a:lnTo>
                    <a:pt x="8" y="747"/>
                  </a:lnTo>
                  <a:lnTo>
                    <a:pt x="2" y="815"/>
                  </a:lnTo>
                  <a:lnTo>
                    <a:pt x="1" y="849"/>
                  </a:lnTo>
                  <a:lnTo>
                    <a:pt x="0" y="883"/>
                  </a:lnTo>
                  <a:lnTo>
                    <a:pt x="0" y="917"/>
                  </a:lnTo>
                  <a:lnTo>
                    <a:pt x="2" y="949"/>
                  </a:lnTo>
                  <a:lnTo>
                    <a:pt x="8" y="981"/>
                  </a:lnTo>
                  <a:lnTo>
                    <a:pt x="12" y="996"/>
                  </a:lnTo>
                  <a:lnTo>
                    <a:pt x="16" y="1011"/>
                  </a:lnTo>
                  <a:lnTo>
                    <a:pt x="21" y="1025"/>
                  </a:lnTo>
                  <a:lnTo>
                    <a:pt x="27" y="1038"/>
                  </a:lnTo>
                  <a:lnTo>
                    <a:pt x="34" y="1051"/>
                  </a:lnTo>
                  <a:lnTo>
                    <a:pt x="43" y="1063"/>
                  </a:lnTo>
                  <a:lnTo>
                    <a:pt x="52" y="1075"/>
                  </a:lnTo>
                  <a:lnTo>
                    <a:pt x="63" y="1085"/>
                  </a:lnTo>
                  <a:lnTo>
                    <a:pt x="74" y="1094"/>
                  </a:lnTo>
                  <a:lnTo>
                    <a:pt x="88" y="1104"/>
                  </a:lnTo>
                  <a:lnTo>
                    <a:pt x="103" y="1111"/>
                  </a:lnTo>
                  <a:lnTo>
                    <a:pt x="119" y="1118"/>
                  </a:lnTo>
                  <a:lnTo>
                    <a:pt x="137" y="1123"/>
                  </a:lnTo>
                  <a:lnTo>
                    <a:pt x="156" y="1128"/>
                  </a:lnTo>
                  <a:lnTo>
                    <a:pt x="156" y="1128"/>
                  </a:lnTo>
                  <a:lnTo>
                    <a:pt x="176" y="1131"/>
                  </a:lnTo>
                  <a:lnTo>
                    <a:pt x="196" y="1134"/>
                  </a:lnTo>
                  <a:lnTo>
                    <a:pt x="237" y="1136"/>
                  </a:lnTo>
                  <a:lnTo>
                    <a:pt x="277" y="1136"/>
                  </a:lnTo>
                  <a:lnTo>
                    <a:pt x="316" y="1136"/>
                  </a:lnTo>
                  <a:lnTo>
                    <a:pt x="316" y="1136"/>
                  </a:lnTo>
                  <a:lnTo>
                    <a:pt x="353" y="1138"/>
                  </a:lnTo>
                  <a:lnTo>
                    <a:pt x="388" y="1142"/>
                  </a:lnTo>
                  <a:lnTo>
                    <a:pt x="425" y="1144"/>
                  </a:lnTo>
                  <a:lnTo>
                    <a:pt x="462" y="1148"/>
                  </a:lnTo>
                  <a:lnTo>
                    <a:pt x="462" y="1148"/>
                  </a:lnTo>
                  <a:lnTo>
                    <a:pt x="505" y="1151"/>
                  </a:lnTo>
                  <a:lnTo>
                    <a:pt x="549" y="1152"/>
                  </a:lnTo>
                  <a:lnTo>
                    <a:pt x="638" y="1155"/>
                  </a:lnTo>
                  <a:lnTo>
                    <a:pt x="683" y="1156"/>
                  </a:lnTo>
                  <a:lnTo>
                    <a:pt x="727" y="1157"/>
                  </a:lnTo>
                  <a:lnTo>
                    <a:pt x="770" y="1161"/>
                  </a:lnTo>
                  <a:lnTo>
                    <a:pt x="815" y="1166"/>
                  </a:lnTo>
                  <a:lnTo>
                    <a:pt x="815" y="1166"/>
                  </a:lnTo>
                  <a:lnTo>
                    <a:pt x="842" y="1169"/>
                  </a:lnTo>
                  <a:lnTo>
                    <a:pt x="872" y="1170"/>
                  </a:lnTo>
                  <a:lnTo>
                    <a:pt x="902" y="1169"/>
                  </a:lnTo>
                  <a:lnTo>
                    <a:pt x="930" y="1165"/>
                  </a:lnTo>
                  <a:lnTo>
                    <a:pt x="930" y="1165"/>
                  </a:lnTo>
                  <a:lnTo>
                    <a:pt x="948" y="1164"/>
                  </a:lnTo>
                  <a:lnTo>
                    <a:pt x="967" y="1162"/>
                  </a:lnTo>
                  <a:lnTo>
                    <a:pt x="1003" y="1161"/>
                  </a:lnTo>
                  <a:lnTo>
                    <a:pt x="1040" y="1160"/>
                  </a:lnTo>
                  <a:lnTo>
                    <a:pt x="1058" y="1159"/>
                  </a:lnTo>
                  <a:lnTo>
                    <a:pt x="1075" y="1155"/>
                  </a:lnTo>
                  <a:lnTo>
                    <a:pt x="1075" y="1155"/>
                  </a:lnTo>
                  <a:lnTo>
                    <a:pt x="1093" y="1149"/>
                  </a:lnTo>
                  <a:lnTo>
                    <a:pt x="1110" y="1143"/>
                  </a:lnTo>
                  <a:lnTo>
                    <a:pt x="1126" y="1134"/>
                  </a:lnTo>
                  <a:lnTo>
                    <a:pt x="1142" y="1123"/>
                  </a:lnTo>
                  <a:lnTo>
                    <a:pt x="1156" y="1111"/>
                  </a:lnTo>
                  <a:lnTo>
                    <a:pt x="1171" y="1098"/>
                  </a:lnTo>
                  <a:lnTo>
                    <a:pt x="1184" y="1085"/>
                  </a:lnTo>
                  <a:lnTo>
                    <a:pt x="1197" y="1071"/>
                  </a:lnTo>
                  <a:lnTo>
                    <a:pt x="1197" y="1071"/>
                  </a:lnTo>
                  <a:lnTo>
                    <a:pt x="1207" y="1057"/>
                  </a:lnTo>
                  <a:lnTo>
                    <a:pt x="1215" y="1042"/>
                  </a:lnTo>
                  <a:lnTo>
                    <a:pt x="1222" y="1028"/>
                  </a:lnTo>
                  <a:lnTo>
                    <a:pt x="1224" y="1013"/>
                  </a:lnTo>
                  <a:lnTo>
                    <a:pt x="1227" y="998"/>
                  </a:lnTo>
                  <a:lnTo>
                    <a:pt x="1228" y="982"/>
                  </a:lnTo>
                  <a:lnTo>
                    <a:pt x="1228" y="948"/>
                  </a:lnTo>
                  <a:lnTo>
                    <a:pt x="1228" y="94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77" name="Freeform 789"/>
            <p:cNvSpPr/>
            <p:nvPr/>
          </p:nvSpPr>
          <p:spPr bwMode="auto">
            <a:xfrm>
              <a:off x="2540001" y="3187700"/>
              <a:ext cx="14288" cy="381000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942"/>
                </a:cxn>
                <a:cxn ang="0">
                  <a:pos x="0" y="942"/>
                </a:cxn>
                <a:cxn ang="0">
                  <a:pos x="0" y="946"/>
                </a:cxn>
                <a:cxn ang="0">
                  <a:pos x="1" y="950"/>
                </a:cxn>
                <a:cxn ang="0">
                  <a:pos x="5" y="955"/>
                </a:cxn>
                <a:cxn ang="0">
                  <a:pos x="11" y="958"/>
                </a:cxn>
                <a:cxn ang="0">
                  <a:pos x="17" y="959"/>
                </a:cxn>
                <a:cxn ang="0">
                  <a:pos x="24" y="958"/>
                </a:cxn>
                <a:cxn ang="0">
                  <a:pos x="29" y="955"/>
                </a:cxn>
                <a:cxn ang="0">
                  <a:pos x="33" y="950"/>
                </a:cxn>
                <a:cxn ang="0">
                  <a:pos x="34" y="946"/>
                </a:cxn>
                <a:cxn ang="0">
                  <a:pos x="34" y="942"/>
                </a:cxn>
                <a:cxn ang="0">
                  <a:pos x="34" y="17"/>
                </a:cxn>
                <a:cxn ang="0">
                  <a:pos x="34" y="17"/>
                </a:cxn>
                <a:cxn ang="0">
                  <a:pos x="34" y="13"/>
                </a:cxn>
                <a:cxn ang="0">
                  <a:pos x="33" y="9"/>
                </a:cxn>
                <a:cxn ang="0">
                  <a:pos x="29" y="4"/>
                </a:cxn>
                <a:cxn ang="0">
                  <a:pos x="24" y="2"/>
                </a:cxn>
                <a:cxn ang="0">
                  <a:pos x="17" y="0"/>
                </a:cxn>
                <a:cxn ang="0">
                  <a:pos x="11" y="2"/>
                </a:cxn>
                <a:cxn ang="0">
                  <a:pos x="5" y="4"/>
                </a:cxn>
                <a:cxn ang="0">
                  <a:pos x="1" y="9"/>
                </a:cxn>
                <a:cxn ang="0">
                  <a:pos x="0" y="13"/>
                </a:cxn>
                <a:cxn ang="0">
                  <a:pos x="0" y="17"/>
                </a:cxn>
                <a:cxn ang="0">
                  <a:pos x="0" y="17"/>
                </a:cxn>
              </a:cxnLst>
              <a:rect l="0" t="0" r="r" b="b"/>
              <a:pathLst>
                <a:path w="34" h="959">
                  <a:moveTo>
                    <a:pt x="0" y="17"/>
                  </a:moveTo>
                  <a:lnTo>
                    <a:pt x="0" y="942"/>
                  </a:lnTo>
                  <a:lnTo>
                    <a:pt x="0" y="942"/>
                  </a:lnTo>
                  <a:lnTo>
                    <a:pt x="0" y="946"/>
                  </a:lnTo>
                  <a:lnTo>
                    <a:pt x="1" y="950"/>
                  </a:lnTo>
                  <a:lnTo>
                    <a:pt x="5" y="955"/>
                  </a:lnTo>
                  <a:lnTo>
                    <a:pt x="11" y="958"/>
                  </a:lnTo>
                  <a:lnTo>
                    <a:pt x="17" y="959"/>
                  </a:lnTo>
                  <a:lnTo>
                    <a:pt x="24" y="958"/>
                  </a:lnTo>
                  <a:lnTo>
                    <a:pt x="29" y="955"/>
                  </a:lnTo>
                  <a:lnTo>
                    <a:pt x="33" y="950"/>
                  </a:lnTo>
                  <a:lnTo>
                    <a:pt x="34" y="946"/>
                  </a:lnTo>
                  <a:lnTo>
                    <a:pt x="34" y="942"/>
                  </a:lnTo>
                  <a:lnTo>
                    <a:pt x="34" y="17"/>
                  </a:lnTo>
                  <a:lnTo>
                    <a:pt x="34" y="17"/>
                  </a:lnTo>
                  <a:lnTo>
                    <a:pt x="34" y="13"/>
                  </a:lnTo>
                  <a:lnTo>
                    <a:pt x="33" y="9"/>
                  </a:lnTo>
                  <a:lnTo>
                    <a:pt x="29" y="4"/>
                  </a:lnTo>
                  <a:lnTo>
                    <a:pt x="24" y="2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5" y="4"/>
                  </a:lnTo>
                  <a:lnTo>
                    <a:pt x="1" y="9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78" name="Freeform 790"/>
            <p:cNvSpPr>
              <a:spLocks noEditPoints="1"/>
            </p:cNvSpPr>
            <p:nvPr/>
          </p:nvSpPr>
          <p:spPr bwMode="auto">
            <a:xfrm>
              <a:off x="2105026" y="3662363"/>
              <a:ext cx="395288" cy="60325"/>
            </a:xfrm>
            <a:custGeom>
              <a:avLst/>
              <a:gdLst/>
              <a:ahLst/>
              <a:cxnLst>
                <a:cxn ang="0">
                  <a:pos x="986" y="64"/>
                </a:cxn>
                <a:cxn ang="0">
                  <a:pos x="982" y="47"/>
                </a:cxn>
                <a:cxn ang="0">
                  <a:pos x="974" y="35"/>
                </a:cxn>
                <a:cxn ang="0">
                  <a:pos x="961" y="31"/>
                </a:cxn>
                <a:cxn ang="0">
                  <a:pos x="937" y="29"/>
                </a:cxn>
                <a:cxn ang="0">
                  <a:pos x="875" y="23"/>
                </a:cxn>
                <a:cxn ang="0">
                  <a:pos x="828" y="20"/>
                </a:cxn>
                <a:cxn ang="0">
                  <a:pos x="651" y="18"/>
                </a:cxn>
                <a:cxn ang="0">
                  <a:pos x="275" y="10"/>
                </a:cxn>
                <a:cxn ang="0">
                  <a:pos x="29" y="0"/>
                </a:cxn>
                <a:cxn ang="0">
                  <a:pos x="18" y="1"/>
                </a:cxn>
                <a:cxn ang="0">
                  <a:pos x="7" y="9"/>
                </a:cxn>
                <a:cxn ang="0">
                  <a:pos x="1" y="22"/>
                </a:cxn>
                <a:cxn ang="0">
                  <a:pos x="0" y="73"/>
                </a:cxn>
                <a:cxn ang="0">
                  <a:pos x="7" y="101"/>
                </a:cxn>
                <a:cxn ang="0">
                  <a:pos x="13" y="107"/>
                </a:cxn>
                <a:cxn ang="0">
                  <a:pos x="34" y="115"/>
                </a:cxn>
                <a:cxn ang="0">
                  <a:pos x="82" y="116"/>
                </a:cxn>
                <a:cxn ang="0">
                  <a:pos x="166" y="127"/>
                </a:cxn>
                <a:cxn ang="0">
                  <a:pos x="314" y="140"/>
                </a:cxn>
                <a:cxn ang="0">
                  <a:pos x="390" y="141"/>
                </a:cxn>
                <a:cxn ang="0">
                  <a:pos x="596" y="145"/>
                </a:cxn>
                <a:cxn ang="0">
                  <a:pos x="701" y="152"/>
                </a:cxn>
                <a:cxn ang="0">
                  <a:pos x="954" y="152"/>
                </a:cxn>
                <a:cxn ang="0">
                  <a:pos x="964" y="150"/>
                </a:cxn>
                <a:cxn ang="0">
                  <a:pos x="971" y="144"/>
                </a:cxn>
                <a:cxn ang="0">
                  <a:pos x="984" y="141"/>
                </a:cxn>
                <a:cxn ang="0">
                  <a:pos x="993" y="132"/>
                </a:cxn>
                <a:cxn ang="0">
                  <a:pos x="995" y="122"/>
                </a:cxn>
                <a:cxn ang="0">
                  <a:pos x="989" y="76"/>
                </a:cxn>
                <a:cxn ang="0">
                  <a:pos x="651" y="106"/>
                </a:cxn>
                <a:cxn ang="0">
                  <a:pos x="477" y="99"/>
                </a:cxn>
                <a:cxn ang="0">
                  <a:pos x="339" y="95"/>
                </a:cxn>
                <a:cxn ang="0">
                  <a:pos x="201" y="86"/>
                </a:cxn>
                <a:cxn ang="0">
                  <a:pos x="112" y="73"/>
                </a:cxn>
                <a:cxn ang="0">
                  <a:pos x="63" y="68"/>
                </a:cxn>
                <a:cxn ang="0">
                  <a:pos x="48" y="69"/>
                </a:cxn>
                <a:cxn ang="0">
                  <a:pos x="47" y="47"/>
                </a:cxn>
                <a:cxn ang="0">
                  <a:pos x="158" y="51"/>
                </a:cxn>
                <a:cxn ang="0">
                  <a:pos x="433" y="56"/>
                </a:cxn>
                <a:cxn ang="0">
                  <a:pos x="547" y="61"/>
                </a:cxn>
                <a:cxn ang="0">
                  <a:pos x="725" y="65"/>
                </a:cxn>
                <a:cxn ang="0">
                  <a:pos x="782" y="67"/>
                </a:cxn>
                <a:cxn ang="0">
                  <a:pos x="840" y="68"/>
                </a:cxn>
                <a:cxn ang="0">
                  <a:pos x="917" y="71"/>
                </a:cxn>
                <a:cxn ang="0">
                  <a:pos x="943" y="76"/>
                </a:cxn>
                <a:cxn ang="0">
                  <a:pos x="948" y="106"/>
                </a:cxn>
              </a:cxnLst>
              <a:rect l="0" t="0" r="r" b="b"/>
              <a:pathLst>
                <a:path w="995" h="153">
                  <a:moveTo>
                    <a:pt x="989" y="76"/>
                  </a:moveTo>
                  <a:lnTo>
                    <a:pt x="989" y="76"/>
                  </a:lnTo>
                  <a:lnTo>
                    <a:pt x="986" y="64"/>
                  </a:lnTo>
                  <a:lnTo>
                    <a:pt x="984" y="52"/>
                  </a:lnTo>
                  <a:lnTo>
                    <a:pt x="984" y="52"/>
                  </a:lnTo>
                  <a:lnTo>
                    <a:pt x="982" y="47"/>
                  </a:lnTo>
                  <a:lnTo>
                    <a:pt x="981" y="42"/>
                  </a:lnTo>
                  <a:lnTo>
                    <a:pt x="978" y="38"/>
                  </a:lnTo>
                  <a:lnTo>
                    <a:pt x="974" y="35"/>
                  </a:lnTo>
                  <a:lnTo>
                    <a:pt x="971" y="33"/>
                  </a:lnTo>
                  <a:lnTo>
                    <a:pt x="965" y="31"/>
                  </a:lnTo>
                  <a:lnTo>
                    <a:pt x="961" y="31"/>
                  </a:lnTo>
                  <a:lnTo>
                    <a:pt x="956" y="31"/>
                  </a:lnTo>
                  <a:lnTo>
                    <a:pt x="956" y="31"/>
                  </a:lnTo>
                  <a:lnTo>
                    <a:pt x="937" y="29"/>
                  </a:lnTo>
                  <a:lnTo>
                    <a:pt x="916" y="26"/>
                  </a:lnTo>
                  <a:lnTo>
                    <a:pt x="896" y="26"/>
                  </a:lnTo>
                  <a:lnTo>
                    <a:pt x="875" y="23"/>
                  </a:lnTo>
                  <a:lnTo>
                    <a:pt x="875" y="23"/>
                  </a:lnTo>
                  <a:lnTo>
                    <a:pt x="853" y="21"/>
                  </a:lnTo>
                  <a:lnTo>
                    <a:pt x="828" y="20"/>
                  </a:lnTo>
                  <a:lnTo>
                    <a:pt x="781" y="20"/>
                  </a:lnTo>
                  <a:lnTo>
                    <a:pt x="781" y="20"/>
                  </a:lnTo>
                  <a:lnTo>
                    <a:pt x="651" y="18"/>
                  </a:lnTo>
                  <a:lnTo>
                    <a:pt x="522" y="14"/>
                  </a:lnTo>
                  <a:lnTo>
                    <a:pt x="522" y="14"/>
                  </a:lnTo>
                  <a:lnTo>
                    <a:pt x="275" y="10"/>
                  </a:lnTo>
                  <a:lnTo>
                    <a:pt x="152" y="6"/>
                  </a:lnTo>
                  <a:lnTo>
                    <a:pt x="90" y="4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2" y="4"/>
                  </a:lnTo>
                  <a:lnTo>
                    <a:pt x="7" y="9"/>
                  </a:lnTo>
                  <a:lnTo>
                    <a:pt x="3" y="1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42"/>
                  </a:lnTo>
                  <a:lnTo>
                    <a:pt x="0" y="63"/>
                  </a:lnTo>
                  <a:lnTo>
                    <a:pt x="0" y="73"/>
                  </a:lnTo>
                  <a:lnTo>
                    <a:pt x="1" y="82"/>
                  </a:lnTo>
                  <a:lnTo>
                    <a:pt x="3" y="93"/>
                  </a:lnTo>
                  <a:lnTo>
                    <a:pt x="7" y="101"/>
                  </a:lnTo>
                  <a:lnTo>
                    <a:pt x="7" y="101"/>
                  </a:lnTo>
                  <a:lnTo>
                    <a:pt x="9" y="105"/>
                  </a:lnTo>
                  <a:lnTo>
                    <a:pt x="13" y="107"/>
                  </a:lnTo>
                  <a:lnTo>
                    <a:pt x="17" y="110"/>
                  </a:lnTo>
                  <a:lnTo>
                    <a:pt x="22" y="112"/>
                  </a:lnTo>
                  <a:lnTo>
                    <a:pt x="34" y="115"/>
                  </a:lnTo>
                  <a:lnTo>
                    <a:pt x="46" y="116"/>
                  </a:lnTo>
                  <a:lnTo>
                    <a:pt x="71" y="116"/>
                  </a:lnTo>
                  <a:lnTo>
                    <a:pt x="82" y="116"/>
                  </a:lnTo>
                  <a:lnTo>
                    <a:pt x="90" y="118"/>
                  </a:lnTo>
                  <a:lnTo>
                    <a:pt x="90" y="118"/>
                  </a:lnTo>
                  <a:lnTo>
                    <a:pt x="166" y="127"/>
                  </a:lnTo>
                  <a:lnTo>
                    <a:pt x="239" y="135"/>
                  </a:lnTo>
                  <a:lnTo>
                    <a:pt x="277" y="137"/>
                  </a:lnTo>
                  <a:lnTo>
                    <a:pt x="314" y="140"/>
                  </a:lnTo>
                  <a:lnTo>
                    <a:pt x="352" y="141"/>
                  </a:lnTo>
                  <a:lnTo>
                    <a:pt x="390" y="141"/>
                  </a:lnTo>
                  <a:lnTo>
                    <a:pt x="390" y="141"/>
                  </a:lnTo>
                  <a:lnTo>
                    <a:pt x="458" y="141"/>
                  </a:lnTo>
                  <a:lnTo>
                    <a:pt x="527" y="142"/>
                  </a:lnTo>
                  <a:lnTo>
                    <a:pt x="596" y="145"/>
                  </a:lnTo>
                  <a:lnTo>
                    <a:pt x="666" y="149"/>
                  </a:lnTo>
                  <a:lnTo>
                    <a:pt x="666" y="149"/>
                  </a:lnTo>
                  <a:lnTo>
                    <a:pt x="701" y="152"/>
                  </a:lnTo>
                  <a:lnTo>
                    <a:pt x="738" y="153"/>
                  </a:lnTo>
                  <a:lnTo>
                    <a:pt x="810" y="153"/>
                  </a:lnTo>
                  <a:lnTo>
                    <a:pt x="954" y="152"/>
                  </a:lnTo>
                  <a:lnTo>
                    <a:pt x="954" y="152"/>
                  </a:lnTo>
                  <a:lnTo>
                    <a:pt x="959" y="152"/>
                  </a:lnTo>
                  <a:lnTo>
                    <a:pt x="964" y="150"/>
                  </a:lnTo>
                  <a:lnTo>
                    <a:pt x="968" y="146"/>
                  </a:lnTo>
                  <a:lnTo>
                    <a:pt x="971" y="144"/>
                  </a:lnTo>
                  <a:lnTo>
                    <a:pt x="971" y="144"/>
                  </a:lnTo>
                  <a:lnTo>
                    <a:pt x="976" y="144"/>
                  </a:lnTo>
                  <a:lnTo>
                    <a:pt x="980" y="142"/>
                  </a:lnTo>
                  <a:lnTo>
                    <a:pt x="984" y="141"/>
                  </a:lnTo>
                  <a:lnTo>
                    <a:pt x="988" y="139"/>
                  </a:lnTo>
                  <a:lnTo>
                    <a:pt x="991" y="136"/>
                  </a:lnTo>
                  <a:lnTo>
                    <a:pt x="993" y="132"/>
                  </a:lnTo>
                  <a:lnTo>
                    <a:pt x="995" y="127"/>
                  </a:lnTo>
                  <a:lnTo>
                    <a:pt x="995" y="122"/>
                  </a:lnTo>
                  <a:lnTo>
                    <a:pt x="995" y="122"/>
                  </a:lnTo>
                  <a:lnTo>
                    <a:pt x="993" y="99"/>
                  </a:lnTo>
                  <a:lnTo>
                    <a:pt x="989" y="76"/>
                  </a:lnTo>
                  <a:lnTo>
                    <a:pt x="989" y="76"/>
                  </a:lnTo>
                  <a:close/>
                  <a:moveTo>
                    <a:pt x="710" y="106"/>
                  </a:moveTo>
                  <a:lnTo>
                    <a:pt x="710" y="106"/>
                  </a:lnTo>
                  <a:lnTo>
                    <a:pt x="651" y="106"/>
                  </a:lnTo>
                  <a:lnTo>
                    <a:pt x="594" y="103"/>
                  </a:lnTo>
                  <a:lnTo>
                    <a:pt x="535" y="101"/>
                  </a:lnTo>
                  <a:lnTo>
                    <a:pt x="477" y="99"/>
                  </a:lnTo>
                  <a:lnTo>
                    <a:pt x="477" y="99"/>
                  </a:lnTo>
                  <a:lnTo>
                    <a:pt x="408" y="97"/>
                  </a:lnTo>
                  <a:lnTo>
                    <a:pt x="339" y="95"/>
                  </a:lnTo>
                  <a:lnTo>
                    <a:pt x="271" y="91"/>
                  </a:lnTo>
                  <a:lnTo>
                    <a:pt x="201" y="86"/>
                  </a:lnTo>
                  <a:lnTo>
                    <a:pt x="201" y="86"/>
                  </a:lnTo>
                  <a:lnTo>
                    <a:pt x="171" y="82"/>
                  </a:lnTo>
                  <a:lnTo>
                    <a:pt x="141" y="77"/>
                  </a:lnTo>
                  <a:lnTo>
                    <a:pt x="112" y="73"/>
                  </a:lnTo>
                  <a:lnTo>
                    <a:pt x="82" y="71"/>
                  </a:lnTo>
                  <a:lnTo>
                    <a:pt x="82" y="71"/>
                  </a:lnTo>
                  <a:lnTo>
                    <a:pt x="63" y="68"/>
                  </a:lnTo>
                  <a:lnTo>
                    <a:pt x="58" y="68"/>
                  </a:lnTo>
                  <a:lnTo>
                    <a:pt x="52" y="68"/>
                  </a:lnTo>
                  <a:lnTo>
                    <a:pt x="48" y="69"/>
                  </a:lnTo>
                  <a:lnTo>
                    <a:pt x="47" y="72"/>
                  </a:lnTo>
                  <a:lnTo>
                    <a:pt x="47" y="72"/>
                  </a:lnTo>
                  <a:lnTo>
                    <a:pt x="47" y="47"/>
                  </a:lnTo>
                  <a:lnTo>
                    <a:pt x="47" y="47"/>
                  </a:lnTo>
                  <a:lnTo>
                    <a:pt x="102" y="50"/>
                  </a:lnTo>
                  <a:lnTo>
                    <a:pt x="158" y="51"/>
                  </a:lnTo>
                  <a:lnTo>
                    <a:pt x="268" y="52"/>
                  </a:lnTo>
                  <a:lnTo>
                    <a:pt x="378" y="55"/>
                  </a:lnTo>
                  <a:lnTo>
                    <a:pt x="433" y="56"/>
                  </a:lnTo>
                  <a:lnTo>
                    <a:pt x="488" y="59"/>
                  </a:lnTo>
                  <a:lnTo>
                    <a:pt x="488" y="59"/>
                  </a:lnTo>
                  <a:lnTo>
                    <a:pt x="547" y="61"/>
                  </a:lnTo>
                  <a:lnTo>
                    <a:pt x="607" y="64"/>
                  </a:lnTo>
                  <a:lnTo>
                    <a:pt x="666" y="65"/>
                  </a:lnTo>
                  <a:lnTo>
                    <a:pt x="725" y="65"/>
                  </a:lnTo>
                  <a:lnTo>
                    <a:pt x="725" y="65"/>
                  </a:lnTo>
                  <a:lnTo>
                    <a:pt x="753" y="65"/>
                  </a:lnTo>
                  <a:lnTo>
                    <a:pt x="782" y="67"/>
                  </a:lnTo>
                  <a:lnTo>
                    <a:pt x="811" y="68"/>
                  </a:lnTo>
                  <a:lnTo>
                    <a:pt x="840" y="68"/>
                  </a:lnTo>
                  <a:lnTo>
                    <a:pt x="840" y="68"/>
                  </a:lnTo>
                  <a:lnTo>
                    <a:pt x="863" y="68"/>
                  </a:lnTo>
                  <a:lnTo>
                    <a:pt x="889" y="69"/>
                  </a:lnTo>
                  <a:lnTo>
                    <a:pt x="917" y="71"/>
                  </a:lnTo>
                  <a:lnTo>
                    <a:pt x="930" y="73"/>
                  </a:lnTo>
                  <a:lnTo>
                    <a:pt x="943" y="76"/>
                  </a:lnTo>
                  <a:lnTo>
                    <a:pt x="943" y="76"/>
                  </a:lnTo>
                  <a:lnTo>
                    <a:pt x="943" y="81"/>
                  </a:lnTo>
                  <a:lnTo>
                    <a:pt x="943" y="81"/>
                  </a:lnTo>
                  <a:lnTo>
                    <a:pt x="948" y="106"/>
                  </a:lnTo>
                  <a:lnTo>
                    <a:pt x="710" y="10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86" name="组合 1285"/>
          <p:cNvGrpSpPr/>
          <p:nvPr/>
        </p:nvGrpSpPr>
        <p:grpSpPr>
          <a:xfrm>
            <a:off x="5530851" y="3812100"/>
            <a:ext cx="1064684" cy="814917"/>
            <a:chOff x="4148138" y="3128963"/>
            <a:chExt cx="798513" cy="611188"/>
          </a:xfrm>
          <a:solidFill>
            <a:schemeClr val="bg1"/>
          </a:solidFill>
        </p:grpSpPr>
        <p:sp>
          <p:nvSpPr>
            <p:cNvPr id="13079" name="Freeform 791"/>
            <p:cNvSpPr/>
            <p:nvPr/>
          </p:nvSpPr>
          <p:spPr bwMode="auto">
            <a:xfrm>
              <a:off x="4168776" y="3275013"/>
              <a:ext cx="30163" cy="60325"/>
            </a:xfrm>
            <a:custGeom>
              <a:avLst/>
              <a:gdLst/>
              <a:ahLst/>
              <a:cxnLst>
                <a:cxn ang="0">
                  <a:pos x="65" y="2"/>
                </a:cxn>
                <a:cxn ang="0">
                  <a:pos x="65" y="2"/>
                </a:cxn>
                <a:cxn ang="0">
                  <a:pos x="59" y="8"/>
                </a:cxn>
                <a:cxn ang="0">
                  <a:pos x="52" y="15"/>
                </a:cxn>
                <a:cxn ang="0">
                  <a:pos x="47" y="23"/>
                </a:cxn>
                <a:cxn ang="0">
                  <a:pos x="43" y="32"/>
                </a:cxn>
                <a:cxn ang="0">
                  <a:pos x="34" y="49"/>
                </a:cxn>
                <a:cxn ang="0">
                  <a:pos x="27" y="66"/>
                </a:cxn>
                <a:cxn ang="0">
                  <a:pos x="27" y="66"/>
                </a:cxn>
                <a:cxn ang="0">
                  <a:pos x="18" y="85"/>
                </a:cxn>
                <a:cxn ang="0">
                  <a:pos x="10" y="105"/>
                </a:cxn>
                <a:cxn ang="0">
                  <a:pos x="4" y="125"/>
                </a:cxn>
                <a:cxn ang="0">
                  <a:pos x="0" y="145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1" y="149"/>
                </a:cxn>
                <a:cxn ang="0">
                  <a:pos x="4" y="152"/>
                </a:cxn>
                <a:cxn ang="0">
                  <a:pos x="6" y="152"/>
                </a:cxn>
                <a:cxn ang="0">
                  <a:pos x="8" y="152"/>
                </a:cxn>
                <a:cxn ang="0">
                  <a:pos x="10" y="151"/>
                </a:cxn>
                <a:cxn ang="0">
                  <a:pos x="10" y="148"/>
                </a:cxn>
                <a:cxn ang="0">
                  <a:pos x="10" y="148"/>
                </a:cxn>
                <a:cxn ang="0">
                  <a:pos x="14" y="130"/>
                </a:cxn>
                <a:cxn ang="0">
                  <a:pos x="21" y="113"/>
                </a:cxn>
                <a:cxn ang="0">
                  <a:pos x="34" y="79"/>
                </a:cxn>
                <a:cxn ang="0">
                  <a:pos x="34" y="79"/>
                </a:cxn>
                <a:cxn ang="0">
                  <a:pos x="40" y="60"/>
                </a:cxn>
                <a:cxn ang="0">
                  <a:pos x="50" y="42"/>
                </a:cxn>
                <a:cxn ang="0">
                  <a:pos x="55" y="33"/>
                </a:cxn>
                <a:cxn ang="0">
                  <a:pos x="60" y="24"/>
                </a:cxn>
                <a:cxn ang="0">
                  <a:pos x="67" y="16"/>
                </a:cxn>
                <a:cxn ang="0">
                  <a:pos x="74" y="9"/>
                </a:cxn>
                <a:cxn ang="0">
                  <a:pos x="74" y="9"/>
                </a:cxn>
                <a:cxn ang="0">
                  <a:pos x="76" y="8"/>
                </a:cxn>
                <a:cxn ang="0">
                  <a:pos x="76" y="6"/>
                </a:cxn>
                <a:cxn ang="0">
                  <a:pos x="76" y="4"/>
                </a:cxn>
                <a:cxn ang="0">
                  <a:pos x="74" y="2"/>
                </a:cxn>
                <a:cxn ang="0">
                  <a:pos x="71" y="0"/>
                </a:cxn>
                <a:cxn ang="0">
                  <a:pos x="68" y="0"/>
                </a:cxn>
                <a:cxn ang="0">
                  <a:pos x="65" y="2"/>
                </a:cxn>
                <a:cxn ang="0">
                  <a:pos x="65" y="2"/>
                </a:cxn>
              </a:cxnLst>
              <a:rect l="0" t="0" r="r" b="b"/>
              <a:pathLst>
                <a:path w="76" h="152">
                  <a:moveTo>
                    <a:pt x="65" y="2"/>
                  </a:moveTo>
                  <a:lnTo>
                    <a:pt x="65" y="2"/>
                  </a:lnTo>
                  <a:lnTo>
                    <a:pt x="59" y="8"/>
                  </a:lnTo>
                  <a:lnTo>
                    <a:pt x="52" y="15"/>
                  </a:lnTo>
                  <a:lnTo>
                    <a:pt x="47" y="23"/>
                  </a:lnTo>
                  <a:lnTo>
                    <a:pt x="43" y="32"/>
                  </a:lnTo>
                  <a:lnTo>
                    <a:pt x="34" y="49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18" y="85"/>
                  </a:lnTo>
                  <a:lnTo>
                    <a:pt x="10" y="105"/>
                  </a:lnTo>
                  <a:lnTo>
                    <a:pt x="4" y="12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4" y="152"/>
                  </a:lnTo>
                  <a:lnTo>
                    <a:pt x="6" y="152"/>
                  </a:lnTo>
                  <a:lnTo>
                    <a:pt x="8" y="152"/>
                  </a:lnTo>
                  <a:lnTo>
                    <a:pt x="10" y="151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4" y="130"/>
                  </a:lnTo>
                  <a:lnTo>
                    <a:pt x="21" y="113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40" y="60"/>
                  </a:lnTo>
                  <a:lnTo>
                    <a:pt x="50" y="42"/>
                  </a:lnTo>
                  <a:lnTo>
                    <a:pt x="55" y="33"/>
                  </a:lnTo>
                  <a:lnTo>
                    <a:pt x="60" y="24"/>
                  </a:lnTo>
                  <a:lnTo>
                    <a:pt x="67" y="16"/>
                  </a:lnTo>
                  <a:lnTo>
                    <a:pt x="74" y="9"/>
                  </a:lnTo>
                  <a:lnTo>
                    <a:pt x="74" y="9"/>
                  </a:lnTo>
                  <a:lnTo>
                    <a:pt x="76" y="8"/>
                  </a:lnTo>
                  <a:lnTo>
                    <a:pt x="76" y="6"/>
                  </a:lnTo>
                  <a:lnTo>
                    <a:pt x="76" y="4"/>
                  </a:lnTo>
                  <a:lnTo>
                    <a:pt x="74" y="2"/>
                  </a:lnTo>
                  <a:lnTo>
                    <a:pt x="71" y="0"/>
                  </a:lnTo>
                  <a:lnTo>
                    <a:pt x="68" y="0"/>
                  </a:lnTo>
                  <a:lnTo>
                    <a:pt x="65" y="2"/>
                  </a:lnTo>
                  <a:lnTo>
                    <a:pt x="6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80" name="Freeform 792"/>
            <p:cNvSpPr/>
            <p:nvPr/>
          </p:nvSpPr>
          <p:spPr bwMode="auto">
            <a:xfrm>
              <a:off x="4179888" y="3259138"/>
              <a:ext cx="46038" cy="98425"/>
            </a:xfrm>
            <a:custGeom>
              <a:avLst/>
              <a:gdLst/>
              <a:ahLst/>
              <a:cxnLst>
                <a:cxn ang="0">
                  <a:pos x="109" y="2"/>
                </a:cxn>
                <a:cxn ang="0">
                  <a:pos x="109" y="2"/>
                </a:cxn>
                <a:cxn ang="0">
                  <a:pos x="88" y="25"/>
                </a:cxn>
                <a:cxn ang="0">
                  <a:pos x="68" y="51"/>
                </a:cxn>
                <a:cxn ang="0">
                  <a:pos x="59" y="65"/>
                </a:cxn>
                <a:cxn ang="0">
                  <a:pos x="51" y="79"/>
                </a:cxn>
                <a:cxn ang="0">
                  <a:pos x="45" y="92"/>
                </a:cxn>
                <a:cxn ang="0">
                  <a:pos x="38" y="106"/>
                </a:cxn>
                <a:cxn ang="0">
                  <a:pos x="38" y="106"/>
                </a:cxn>
                <a:cxn ang="0">
                  <a:pos x="26" y="139"/>
                </a:cxn>
                <a:cxn ang="0">
                  <a:pos x="14" y="173"/>
                </a:cxn>
                <a:cxn ang="0">
                  <a:pos x="9" y="190"/>
                </a:cxn>
                <a:cxn ang="0">
                  <a:pos x="5" y="207"/>
                </a:cxn>
                <a:cxn ang="0">
                  <a:pos x="1" y="224"/>
                </a:cxn>
                <a:cxn ang="0">
                  <a:pos x="0" y="241"/>
                </a:cxn>
                <a:cxn ang="0">
                  <a:pos x="0" y="241"/>
                </a:cxn>
                <a:cxn ang="0">
                  <a:pos x="0" y="244"/>
                </a:cxn>
                <a:cxn ang="0">
                  <a:pos x="1" y="246"/>
                </a:cxn>
                <a:cxn ang="0">
                  <a:pos x="5" y="248"/>
                </a:cxn>
                <a:cxn ang="0">
                  <a:pos x="9" y="246"/>
                </a:cxn>
                <a:cxn ang="0">
                  <a:pos x="11" y="244"/>
                </a:cxn>
                <a:cxn ang="0">
                  <a:pos x="12" y="241"/>
                </a:cxn>
                <a:cxn ang="0">
                  <a:pos x="12" y="241"/>
                </a:cxn>
                <a:cxn ang="0">
                  <a:pos x="13" y="227"/>
                </a:cxn>
                <a:cxn ang="0">
                  <a:pos x="16" y="211"/>
                </a:cxn>
                <a:cxn ang="0">
                  <a:pos x="20" y="195"/>
                </a:cxn>
                <a:cxn ang="0">
                  <a:pos x="25" y="180"/>
                </a:cxn>
                <a:cxn ang="0">
                  <a:pos x="35" y="150"/>
                </a:cxn>
                <a:cxn ang="0">
                  <a:pos x="46" y="119"/>
                </a:cxn>
                <a:cxn ang="0">
                  <a:pos x="46" y="119"/>
                </a:cxn>
                <a:cxn ang="0">
                  <a:pos x="51" y="105"/>
                </a:cxn>
                <a:cxn ang="0">
                  <a:pos x="59" y="91"/>
                </a:cxn>
                <a:cxn ang="0">
                  <a:pos x="67" y="75"/>
                </a:cxn>
                <a:cxn ang="0">
                  <a:pos x="75" y="61"/>
                </a:cxn>
                <a:cxn ang="0">
                  <a:pos x="85" y="48"/>
                </a:cxn>
                <a:cxn ang="0">
                  <a:pos x="96" y="34"/>
                </a:cxn>
                <a:cxn ang="0">
                  <a:pos x="117" y="10"/>
                </a:cxn>
                <a:cxn ang="0">
                  <a:pos x="117" y="10"/>
                </a:cxn>
                <a:cxn ang="0">
                  <a:pos x="118" y="8"/>
                </a:cxn>
                <a:cxn ang="0">
                  <a:pos x="118" y="6"/>
                </a:cxn>
                <a:cxn ang="0">
                  <a:pos x="117" y="2"/>
                </a:cxn>
                <a:cxn ang="0">
                  <a:pos x="113" y="0"/>
                </a:cxn>
                <a:cxn ang="0">
                  <a:pos x="110" y="0"/>
                </a:cxn>
                <a:cxn ang="0">
                  <a:pos x="109" y="2"/>
                </a:cxn>
                <a:cxn ang="0">
                  <a:pos x="109" y="2"/>
                </a:cxn>
              </a:cxnLst>
              <a:rect l="0" t="0" r="r" b="b"/>
              <a:pathLst>
                <a:path w="118" h="248">
                  <a:moveTo>
                    <a:pt x="109" y="2"/>
                  </a:moveTo>
                  <a:lnTo>
                    <a:pt x="109" y="2"/>
                  </a:lnTo>
                  <a:lnTo>
                    <a:pt x="88" y="25"/>
                  </a:lnTo>
                  <a:lnTo>
                    <a:pt x="68" y="51"/>
                  </a:lnTo>
                  <a:lnTo>
                    <a:pt x="59" y="65"/>
                  </a:lnTo>
                  <a:lnTo>
                    <a:pt x="51" y="79"/>
                  </a:lnTo>
                  <a:lnTo>
                    <a:pt x="45" y="92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26" y="139"/>
                  </a:lnTo>
                  <a:lnTo>
                    <a:pt x="14" y="173"/>
                  </a:lnTo>
                  <a:lnTo>
                    <a:pt x="9" y="190"/>
                  </a:lnTo>
                  <a:lnTo>
                    <a:pt x="5" y="207"/>
                  </a:lnTo>
                  <a:lnTo>
                    <a:pt x="1" y="224"/>
                  </a:lnTo>
                  <a:lnTo>
                    <a:pt x="0" y="241"/>
                  </a:lnTo>
                  <a:lnTo>
                    <a:pt x="0" y="241"/>
                  </a:lnTo>
                  <a:lnTo>
                    <a:pt x="0" y="244"/>
                  </a:lnTo>
                  <a:lnTo>
                    <a:pt x="1" y="246"/>
                  </a:lnTo>
                  <a:lnTo>
                    <a:pt x="5" y="248"/>
                  </a:lnTo>
                  <a:lnTo>
                    <a:pt x="9" y="246"/>
                  </a:lnTo>
                  <a:lnTo>
                    <a:pt x="11" y="244"/>
                  </a:lnTo>
                  <a:lnTo>
                    <a:pt x="12" y="241"/>
                  </a:lnTo>
                  <a:lnTo>
                    <a:pt x="12" y="241"/>
                  </a:lnTo>
                  <a:lnTo>
                    <a:pt x="13" y="227"/>
                  </a:lnTo>
                  <a:lnTo>
                    <a:pt x="16" y="211"/>
                  </a:lnTo>
                  <a:lnTo>
                    <a:pt x="20" y="195"/>
                  </a:lnTo>
                  <a:lnTo>
                    <a:pt x="25" y="180"/>
                  </a:lnTo>
                  <a:lnTo>
                    <a:pt x="35" y="150"/>
                  </a:lnTo>
                  <a:lnTo>
                    <a:pt x="46" y="119"/>
                  </a:lnTo>
                  <a:lnTo>
                    <a:pt x="46" y="119"/>
                  </a:lnTo>
                  <a:lnTo>
                    <a:pt x="51" y="105"/>
                  </a:lnTo>
                  <a:lnTo>
                    <a:pt x="59" y="91"/>
                  </a:lnTo>
                  <a:lnTo>
                    <a:pt x="67" y="75"/>
                  </a:lnTo>
                  <a:lnTo>
                    <a:pt x="75" y="61"/>
                  </a:lnTo>
                  <a:lnTo>
                    <a:pt x="85" y="48"/>
                  </a:lnTo>
                  <a:lnTo>
                    <a:pt x="96" y="34"/>
                  </a:lnTo>
                  <a:lnTo>
                    <a:pt x="117" y="10"/>
                  </a:lnTo>
                  <a:lnTo>
                    <a:pt x="117" y="10"/>
                  </a:lnTo>
                  <a:lnTo>
                    <a:pt x="118" y="8"/>
                  </a:lnTo>
                  <a:lnTo>
                    <a:pt x="118" y="6"/>
                  </a:lnTo>
                  <a:lnTo>
                    <a:pt x="117" y="2"/>
                  </a:lnTo>
                  <a:lnTo>
                    <a:pt x="113" y="0"/>
                  </a:lnTo>
                  <a:lnTo>
                    <a:pt x="110" y="0"/>
                  </a:lnTo>
                  <a:lnTo>
                    <a:pt x="109" y="2"/>
                  </a:lnTo>
                  <a:lnTo>
                    <a:pt x="10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81" name="Freeform 793"/>
            <p:cNvSpPr/>
            <p:nvPr/>
          </p:nvSpPr>
          <p:spPr bwMode="auto">
            <a:xfrm>
              <a:off x="4194176" y="3235325"/>
              <a:ext cx="60325" cy="142875"/>
            </a:xfrm>
            <a:custGeom>
              <a:avLst/>
              <a:gdLst/>
              <a:ahLst/>
              <a:cxnLst>
                <a:cxn ang="0">
                  <a:pos x="143" y="1"/>
                </a:cxn>
                <a:cxn ang="0">
                  <a:pos x="143" y="1"/>
                </a:cxn>
                <a:cxn ang="0">
                  <a:pos x="131" y="16"/>
                </a:cxn>
                <a:cxn ang="0">
                  <a:pos x="122" y="31"/>
                </a:cxn>
                <a:cxn ang="0">
                  <a:pos x="113" y="48"/>
                </a:cxn>
                <a:cxn ang="0">
                  <a:pos x="106" y="65"/>
                </a:cxn>
                <a:cxn ang="0">
                  <a:pos x="106" y="65"/>
                </a:cxn>
                <a:cxn ang="0">
                  <a:pos x="96" y="92"/>
                </a:cxn>
                <a:cxn ang="0">
                  <a:pos x="84" y="119"/>
                </a:cxn>
                <a:cxn ang="0">
                  <a:pos x="62" y="171"/>
                </a:cxn>
                <a:cxn ang="0">
                  <a:pos x="62" y="171"/>
                </a:cxn>
                <a:cxn ang="0">
                  <a:pos x="42" y="217"/>
                </a:cxn>
                <a:cxn ang="0">
                  <a:pos x="24" y="262"/>
                </a:cxn>
                <a:cxn ang="0">
                  <a:pos x="16" y="285"/>
                </a:cxn>
                <a:cxn ang="0">
                  <a:pos x="8" y="307"/>
                </a:cxn>
                <a:cxn ang="0">
                  <a:pos x="4" y="332"/>
                </a:cxn>
                <a:cxn ang="0">
                  <a:pos x="0" y="356"/>
                </a:cxn>
                <a:cxn ang="0">
                  <a:pos x="0" y="356"/>
                </a:cxn>
                <a:cxn ang="0">
                  <a:pos x="0" y="358"/>
                </a:cxn>
                <a:cxn ang="0">
                  <a:pos x="1" y="360"/>
                </a:cxn>
                <a:cxn ang="0">
                  <a:pos x="4" y="361"/>
                </a:cxn>
                <a:cxn ang="0">
                  <a:pos x="5" y="361"/>
                </a:cxn>
                <a:cxn ang="0">
                  <a:pos x="9" y="360"/>
                </a:cxn>
                <a:cxn ang="0">
                  <a:pos x="10" y="358"/>
                </a:cxn>
                <a:cxn ang="0">
                  <a:pos x="12" y="356"/>
                </a:cxn>
                <a:cxn ang="0">
                  <a:pos x="12" y="356"/>
                </a:cxn>
                <a:cxn ang="0">
                  <a:pos x="14" y="334"/>
                </a:cxn>
                <a:cxn ang="0">
                  <a:pos x="20" y="311"/>
                </a:cxn>
                <a:cxn ang="0">
                  <a:pos x="26" y="289"/>
                </a:cxn>
                <a:cxn ang="0">
                  <a:pos x="33" y="268"/>
                </a:cxn>
                <a:cxn ang="0">
                  <a:pos x="51" y="225"/>
                </a:cxn>
                <a:cxn ang="0">
                  <a:pos x="69" y="183"/>
                </a:cxn>
                <a:cxn ang="0">
                  <a:pos x="69" y="183"/>
                </a:cxn>
                <a:cxn ang="0">
                  <a:pos x="88" y="140"/>
                </a:cxn>
                <a:cxn ang="0">
                  <a:pos x="107" y="95"/>
                </a:cxn>
                <a:cxn ang="0">
                  <a:pos x="107" y="95"/>
                </a:cxn>
                <a:cxn ang="0">
                  <a:pos x="115" y="73"/>
                </a:cxn>
                <a:cxn ang="0">
                  <a:pos x="124" y="51"/>
                </a:cxn>
                <a:cxn ang="0">
                  <a:pos x="130" y="41"/>
                </a:cxn>
                <a:cxn ang="0">
                  <a:pos x="136" y="30"/>
                </a:cxn>
                <a:cxn ang="0">
                  <a:pos x="143" y="20"/>
                </a:cxn>
                <a:cxn ang="0">
                  <a:pos x="150" y="10"/>
                </a:cxn>
                <a:cxn ang="0">
                  <a:pos x="150" y="10"/>
                </a:cxn>
                <a:cxn ang="0">
                  <a:pos x="152" y="8"/>
                </a:cxn>
                <a:cxn ang="0">
                  <a:pos x="152" y="5"/>
                </a:cxn>
                <a:cxn ang="0">
                  <a:pos x="150" y="1"/>
                </a:cxn>
                <a:cxn ang="0">
                  <a:pos x="147" y="0"/>
                </a:cxn>
                <a:cxn ang="0">
                  <a:pos x="145" y="0"/>
                </a:cxn>
                <a:cxn ang="0">
                  <a:pos x="143" y="1"/>
                </a:cxn>
                <a:cxn ang="0">
                  <a:pos x="143" y="1"/>
                </a:cxn>
              </a:cxnLst>
              <a:rect l="0" t="0" r="r" b="b"/>
              <a:pathLst>
                <a:path w="152" h="361">
                  <a:moveTo>
                    <a:pt x="143" y="1"/>
                  </a:moveTo>
                  <a:lnTo>
                    <a:pt x="143" y="1"/>
                  </a:lnTo>
                  <a:lnTo>
                    <a:pt x="131" y="16"/>
                  </a:lnTo>
                  <a:lnTo>
                    <a:pt x="122" y="31"/>
                  </a:lnTo>
                  <a:lnTo>
                    <a:pt x="113" y="48"/>
                  </a:lnTo>
                  <a:lnTo>
                    <a:pt x="106" y="65"/>
                  </a:lnTo>
                  <a:lnTo>
                    <a:pt x="106" y="65"/>
                  </a:lnTo>
                  <a:lnTo>
                    <a:pt x="96" y="92"/>
                  </a:lnTo>
                  <a:lnTo>
                    <a:pt x="84" y="119"/>
                  </a:lnTo>
                  <a:lnTo>
                    <a:pt x="62" y="171"/>
                  </a:lnTo>
                  <a:lnTo>
                    <a:pt x="62" y="171"/>
                  </a:lnTo>
                  <a:lnTo>
                    <a:pt x="42" y="217"/>
                  </a:lnTo>
                  <a:lnTo>
                    <a:pt x="24" y="262"/>
                  </a:lnTo>
                  <a:lnTo>
                    <a:pt x="16" y="285"/>
                  </a:lnTo>
                  <a:lnTo>
                    <a:pt x="8" y="307"/>
                  </a:lnTo>
                  <a:lnTo>
                    <a:pt x="4" y="332"/>
                  </a:lnTo>
                  <a:lnTo>
                    <a:pt x="0" y="356"/>
                  </a:lnTo>
                  <a:lnTo>
                    <a:pt x="0" y="356"/>
                  </a:lnTo>
                  <a:lnTo>
                    <a:pt x="0" y="358"/>
                  </a:lnTo>
                  <a:lnTo>
                    <a:pt x="1" y="360"/>
                  </a:lnTo>
                  <a:lnTo>
                    <a:pt x="4" y="361"/>
                  </a:lnTo>
                  <a:lnTo>
                    <a:pt x="5" y="361"/>
                  </a:lnTo>
                  <a:lnTo>
                    <a:pt x="9" y="360"/>
                  </a:lnTo>
                  <a:lnTo>
                    <a:pt x="10" y="358"/>
                  </a:lnTo>
                  <a:lnTo>
                    <a:pt x="12" y="356"/>
                  </a:lnTo>
                  <a:lnTo>
                    <a:pt x="12" y="356"/>
                  </a:lnTo>
                  <a:lnTo>
                    <a:pt x="14" y="334"/>
                  </a:lnTo>
                  <a:lnTo>
                    <a:pt x="20" y="311"/>
                  </a:lnTo>
                  <a:lnTo>
                    <a:pt x="26" y="289"/>
                  </a:lnTo>
                  <a:lnTo>
                    <a:pt x="33" y="268"/>
                  </a:lnTo>
                  <a:lnTo>
                    <a:pt x="51" y="225"/>
                  </a:lnTo>
                  <a:lnTo>
                    <a:pt x="69" y="183"/>
                  </a:lnTo>
                  <a:lnTo>
                    <a:pt x="69" y="183"/>
                  </a:lnTo>
                  <a:lnTo>
                    <a:pt x="88" y="140"/>
                  </a:lnTo>
                  <a:lnTo>
                    <a:pt x="107" y="95"/>
                  </a:lnTo>
                  <a:lnTo>
                    <a:pt x="107" y="95"/>
                  </a:lnTo>
                  <a:lnTo>
                    <a:pt x="115" y="73"/>
                  </a:lnTo>
                  <a:lnTo>
                    <a:pt x="124" y="51"/>
                  </a:lnTo>
                  <a:lnTo>
                    <a:pt x="130" y="41"/>
                  </a:lnTo>
                  <a:lnTo>
                    <a:pt x="136" y="30"/>
                  </a:lnTo>
                  <a:lnTo>
                    <a:pt x="143" y="20"/>
                  </a:lnTo>
                  <a:lnTo>
                    <a:pt x="150" y="10"/>
                  </a:lnTo>
                  <a:lnTo>
                    <a:pt x="150" y="10"/>
                  </a:lnTo>
                  <a:lnTo>
                    <a:pt x="152" y="8"/>
                  </a:lnTo>
                  <a:lnTo>
                    <a:pt x="152" y="5"/>
                  </a:lnTo>
                  <a:lnTo>
                    <a:pt x="150" y="1"/>
                  </a:lnTo>
                  <a:lnTo>
                    <a:pt x="147" y="0"/>
                  </a:lnTo>
                  <a:lnTo>
                    <a:pt x="145" y="0"/>
                  </a:lnTo>
                  <a:lnTo>
                    <a:pt x="143" y="1"/>
                  </a:lnTo>
                  <a:lnTo>
                    <a:pt x="14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82" name="Freeform 794"/>
            <p:cNvSpPr/>
            <p:nvPr/>
          </p:nvSpPr>
          <p:spPr bwMode="auto">
            <a:xfrm>
              <a:off x="4233863" y="3203575"/>
              <a:ext cx="58738" cy="160338"/>
            </a:xfrm>
            <a:custGeom>
              <a:avLst/>
              <a:gdLst/>
              <a:ahLst/>
              <a:cxnLst>
                <a:cxn ang="0">
                  <a:pos x="140" y="2"/>
                </a:cxn>
                <a:cxn ang="0">
                  <a:pos x="140" y="2"/>
                </a:cxn>
                <a:cxn ang="0">
                  <a:pos x="134" y="4"/>
                </a:cxn>
                <a:cxn ang="0">
                  <a:pos x="131" y="7"/>
                </a:cxn>
                <a:cxn ang="0">
                  <a:pos x="130" y="11"/>
                </a:cxn>
                <a:cxn ang="0">
                  <a:pos x="130" y="11"/>
                </a:cxn>
                <a:cxn ang="0">
                  <a:pos x="126" y="24"/>
                </a:cxn>
                <a:cxn ang="0">
                  <a:pos x="121" y="36"/>
                </a:cxn>
                <a:cxn ang="0">
                  <a:pos x="109" y="60"/>
                </a:cxn>
                <a:cxn ang="0">
                  <a:pos x="109" y="60"/>
                </a:cxn>
                <a:cxn ang="0">
                  <a:pos x="87" y="123"/>
                </a:cxn>
                <a:cxn ang="0">
                  <a:pos x="74" y="155"/>
                </a:cxn>
                <a:cxn ang="0">
                  <a:pos x="61" y="185"/>
                </a:cxn>
                <a:cxn ang="0">
                  <a:pos x="61" y="185"/>
                </a:cxn>
                <a:cxn ang="0">
                  <a:pos x="48" y="211"/>
                </a:cxn>
                <a:cxn ang="0">
                  <a:pos x="37" y="237"/>
                </a:cxn>
                <a:cxn ang="0">
                  <a:pos x="27" y="263"/>
                </a:cxn>
                <a:cxn ang="0">
                  <a:pos x="17" y="291"/>
                </a:cxn>
                <a:cxn ang="0">
                  <a:pos x="11" y="317"/>
                </a:cxn>
                <a:cxn ang="0">
                  <a:pos x="6" y="344"/>
                </a:cxn>
                <a:cxn ang="0">
                  <a:pos x="2" y="373"/>
                </a:cxn>
                <a:cxn ang="0">
                  <a:pos x="0" y="402"/>
                </a:cxn>
                <a:cxn ang="0">
                  <a:pos x="0" y="402"/>
                </a:cxn>
                <a:cxn ang="0">
                  <a:pos x="0" y="404"/>
                </a:cxn>
                <a:cxn ang="0">
                  <a:pos x="2" y="406"/>
                </a:cxn>
                <a:cxn ang="0">
                  <a:pos x="6" y="407"/>
                </a:cxn>
                <a:cxn ang="0">
                  <a:pos x="10" y="406"/>
                </a:cxn>
                <a:cxn ang="0">
                  <a:pos x="11" y="404"/>
                </a:cxn>
                <a:cxn ang="0">
                  <a:pos x="11" y="402"/>
                </a:cxn>
                <a:cxn ang="0">
                  <a:pos x="11" y="402"/>
                </a:cxn>
                <a:cxn ang="0">
                  <a:pos x="14" y="373"/>
                </a:cxn>
                <a:cxn ang="0">
                  <a:pos x="16" y="345"/>
                </a:cxn>
                <a:cxn ang="0">
                  <a:pos x="21" y="319"/>
                </a:cxn>
                <a:cxn ang="0">
                  <a:pos x="29" y="293"/>
                </a:cxn>
                <a:cxn ang="0">
                  <a:pos x="37" y="267"/>
                </a:cxn>
                <a:cxn ang="0">
                  <a:pos x="48" y="242"/>
                </a:cxn>
                <a:cxn ang="0">
                  <a:pos x="58" y="216"/>
                </a:cxn>
                <a:cxn ang="0">
                  <a:pos x="70" y="191"/>
                </a:cxn>
                <a:cxn ang="0">
                  <a:pos x="70" y="191"/>
                </a:cxn>
                <a:cxn ang="0">
                  <a:pos x="80" y="169"/>
                </a:cxn>
                <a:cxn ang="0">
                  <a:pos x="89" y="147"/>
                </a:cxn>
                <a:cxn ang="0">
                  <a:pos x="106" y="101"/>
                </a:cxn>
                <a:cxn ang="0">
                  <a:pos x="106" y="101"/>
                </a:cxn>
                <a:cxn ang="0">
                  <a:pos x="117" y="73"/>
                </a:cxn>
                <a:cxn ang="0">
                  <a:pos x="127" y="46"/>
                </a:cxn>
                <a:cxn ang="0">
                  <a:pos x="127" y="46"/>
                </a:cxn>
                <a:cxn ang="0">
                  <a:pos x="135" y="28"/>
                </a:cxn>
                <a:cxn ang="0">
                  <a:pos x="140" y="17"/>
                </a:cxn>
                <a:cxn ang="0">
                  <a:pos x="143" y="13"/>
                </a:cxn>
                <a:cxn ang="0">
                  <a:pos x="146" y="11"/>
                </a:cxn>
                <a:cxn ang="0">
                  <a:pos x="146" y="11"/>
                </a:cxn>
                <a:cxn ang="0">
                  <a:pos x="148" y="9"/>
                </a:cxn>
                <a:cxn ang="0">
                  <a:pos x="148" y="8"/>
                </a:cxn>
                <a:cxn ang="0">
                  <a:pos x="148" y="5"/>
                </a:cxn>
                <a:cxn ang="0">
                  <a:pos x="148" y="4"/>
                </a:cxn>
                <a:cxn ang="0">
                  <a:pos x="144" y="2"/>
                </a:cxn>
                <a:cxn ang="0">
                  <a:pos x="143" y="0"/>
                </a:cxn>
                <a:cxn ang="0">
                  <a:pos x="140" y="2"/>
                </a:cxn>
                <a:cxn ang="0">
                  <a:pos x="140" y="2"/>
                </a:cxn>
              </a:cxnLst>
              <a:rect l="0" t="0" r="r" b="b"/>
              <a:pathLst>
                <a:path w="148" h="407">
                  <a:moveTo>
                    <a:pt x="140" y="2"/>
                  </a:moveTo>
                  <a:lnTo>
                    <a:pt x="140" y="2"/>
                  </a:lnTo>
                  <a:lnTo>
                    <a:pt x="134" y="4"/>
                  </a:lnTo>
                  <a:lnTo>
                    <a:pt x="131" y="7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6" y="24"/>
                  </a:lnTo>
                  <a:lnTo>
                    <a:pt x="121" y="36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87" y="123"/>
                  </a:lnTo>
                  <a:lnTo>
                    <a:pt x="74" y="155"/>
                  </a:lnTo>
                  <a:lnTo>
                    <a:pt x="61" y="185"/>
                  </a:lnTo>
                  <a:lnTo>
                    <a:pt x="61" y="185"/>
                  </a:lnTo>
                  <a:lnTo>
                    <a:pt x="48" y="211"/>
                  </a:lnTo>
                  <a:lnTo>
                    <a:pt x="37" y="237"/>
                  </a:lnTo>
                  <a:lnTo>
                    <a:pt x="27" y="263"/>
                  </a:lnTo>
                  <a:lnTo>
                    <a:pt x="17" y="291"/>
                  </a:lnTo>
                  <a:lnTo>
                    <a:pt x="11" y="317"/>
                  </a:lnTo>
                  <a:lnTo>
                    <a:pt x="6" y="344"/>
                  </a:lnTo>
                  <a:lnTo>
                    <a:pt x="2" y="373"/>
                  </a:lnTo>
                  <a:lnTo>
                    <a:pt x="0" y="402"/>
                  </a:lnTo>
                  <a:lnTo>
                    <a:pt x="0" y="402"/>
                  </a:lnTo>
                  <a:lnTo>
                    <a:pt x="0" y="404"/>
                  </a:lnTo>
                  <a:lnTo>
                    <a:pt x="2" y="406"/>
                  </a:lnTo>
                  <a:lnTo>
                    <a:pt x="6" y="407"/>
                  </a:lnTo>
                  <a:lnTo>
                    <a:pt x="10" y="406"/>
                  </a:lnTo>
                  <a:lnTo>
                    <a:pt x="11" y="404"/>
                  </a:lnTo>
                  <a:lnTo>
                    <a:pt x="11" y="402"/>
                  </a:lnTo>
                  <a:lnTo>
                    <a:pt x="11" y="402"/>
                  </a:lnTo>
                  <a:lnTo>
                    <a:pt x="14" y="373"/>
                  </a:lnTo>
                  <a:lnTo>
                    <a:pt x="16" y="345"/>
                  </a:lnTo>
                  <a:lnTo>
                    <a:pt x="21" y="319"/>
                  </a:lnTo>
                  <a:lnTo>
                    <a:pt x="29" y="293"/>
                  </a:lnTo>
                  <a:lnTo>
                    <a:pt x="37" y="267"/>
                  </a:lnTo>
                  <a:lnTo>
                    <a:pt x="48" y="242"/>
                  </a:lnTo>
                  <a:lnTo>
                    <a:pt x="58" y="216"/>
                  </a:lnTo>
                  <a:lnTo>
                    <a:pt x="70" y="191"/>
                  </a:lnTo>
                  <a:lnTo>
                    <a:pt x="70" y="191"/>
                  </a:lnTo>
                  <a:lnTo>
                    <a:pt x="80" y="169"/>
                  </a:lnTo>
                  <a:lnTo>
                    <a:pt x="89" y="147"/>
                  </a:lnTo>
                  <a:lnTo>
                    <a:pt x="106" y="101"/>
                  </a:lnTo>
                  <a:lnTo>
                    <a:pt x="106" y="101"/>
                  </a:lnTo>
                  <a:lnTo>
                    <a:pt x="117" y="73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35" y="28"/>
                  </a:lnTo>
                  <a:lnTo>
                    <a:pt x="140" y="17"/>
                  </a:lnTo>
                  <a:lnTo>
                    <a:pt x="143" y="13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9"/>
                  </a:lnTo>
                  <a:lnTo>
                    <a:pt x="148" y="8"/>
                  </a:lnTo>
                  <a:lnTo>
                    <a:pt x="148" y="5"/>
                  </a:lnTo>
                  <a:lnTo>
                    <a:pt x="148" y="4"/>
                  </a:lnTo>
                  <a:lnTo>
                    <a:pt x="144" y="2"/>
                  </a:lnTo>
                  <a:lnTo>
                    <a:pt x="143" y="0"/>
                  </a:lnTo>
                  <a:lnTo>
                    <a:pt x="140" y="2"/>
                  </a:lnTo>
                  <a:lnTo>
                    <a:pt x="14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83" name="Freeform 795"/>
            <p:cNvSpPr/>
            <p:nvPr/>
          </p:nvSpPr>
          <p:spPr bwMode="auto">
            <a:xfrm>
              <a:off x="4260851" y="3186113"/>
              <a:ext cx="68263" cy="142875"/>
            </a:xfrm>
            <a:custGeom>
              <a:avLst/>
              <a:gdLst/>
              <a:ahLst/>
              <a:cxnLst>
                <a:cxn ang="0">
                  <a:pos x="163" y="2"/>
                </a:cxn>
                <a:cxn ang="0">
                  <a:pos x="163" y="2"/>
                </a:cxn>
                <a:cxn ang="0">
                  <a:pos x="147" y="20"/>
                </a:cxn>
                <a:cxn ang="0">
                  <a:pos x="134" y="40"/>
                </a:cxn>
                <a:cxn ang="0">
                  <a:pos x="122" y="61"/>
                </a:cxn>
                <a:cxn ang="0">
                  <a:pos x="112" y="81"/>
                </a:cxn>
                <a:cxn ang="0">
                  <a:pos x="102" y="102"/>
                </a:cxn>
                <a:cxn ang="0">
                  <a:pos x="95" y="125"/>
                </a:cxn>
                <a:cxn ang="0">
                  <a:pos x="79" y="169"/>
                </a:cxn>
                <a:cxn ang="0">
                  <a:pos x="79" y="169"/>
                </a:cxn>
                <a:cxn ang="0">
                  <a:pos x="70" y="197"/>
                </a:cxn>
                <a:cxn ang="0">
                  <a:pos x="59" y="223"/>
                </a:cxn>
                <a:cxn ang="0">
                  <a:pos x="49" y="249"/>
                </a:cxn>
                <a:cxn ang="0">
                  <a:pos x="37" y="275"/>
                </a:cxn>
                <a:cxn ang="0">
                  <a:pos x="37" y="275"/>
                </a:cxn>
                <a:cxn ang="0">
                  <a:pos x="27" y="295"/>
                </a:cxn>
                <a:cxn ang="0">
                  <a:pos x="16" y="314"/>
                </a:cxn>
                <a:cxn ang="0">
                  <a:pos x="7" y="334"/>
                </a:cxn>
                <a:cxn ang="0">
                  <a:pos x="4" y="344"/>
                </a:cxn>
                <a:cxn ang="0">
                  <a:pos x="0" y="355"/>
                </a:cxn>
                <a:cxn ang="0">
                  <a:pos x="0" y="355"/>
                </a:cxn>
                <a:cxn ang="0">
                  <a:pos x="0" y="357"/>
                </a:cxn>
                <a:cxn ang="0">
                  <a:pos x="2" y="359"/>
                </a:cxn>
                <a:cxn ang="0">
                  <a:pos x="6" y="361"/>
                </a:cxn>
                <a:cxn ang="0">
                  <a:pos x="10" y="361"/>
                </a:cxn>
                <a:cxn ang="0">
                  <a:pos x="11" y="360"/>
                </a:cxn>
                <a:cxn ang="0">
                  <a:pos x="12" y="357"/>
                </a:cxn>
                <a:cxn ang="0">
                  <a:pos x="12" y="357"/>
                </a:cxn>
                <a:cxn ang="0">
                  <a:pos x="15" y="347"/>
                </a:cxn>
                <a:cxn ang="0">
                  <a:pos x="19" y="335"/>
                </a:cxn>
                <a:cxn ang="0">
                  <a:pos x="29" y="314"/>
                </a:cxn>
                <a:cxn ang="0">
                  <a:pos x="40" y="293"/>
                </a:cxn>
                <a:cxn ang="0">
                  <a:pos x="51" y="272"/>
                </a:cxn>
                <a:cxn ang="0">
                  <a:pos x="51" y="272"/>
                </a:cxn>
                <a:cxn ang="0">
                  <a:pos x="59" y="253"/>
                </a:cxn>
                <a:cxn ang="0">
                  <a:pos x="68" y="232"/>
                </a:cxn>
                <a:cxn ang="0">
                  <a:pos x="84" y="190"/>
                </a:cxn>
                <a:cxn ang="0">
                  <a:pos x="84" y="190"/>
                </a:cxn>
                <a:cxn ang="0">
                  <a:pos x="101" y="143"/>
                </a:cxn>
                <a:cxn ang="0">
                  <a:pos x="119" y="96"/>
                </a:cxn>
                <a:cxn ang="0">
                  <a:pos x="129" y="74"/>
                </a:cxn>
                <a:cxn ang="0">
                  <a:pos x="140" y="51"/>
                </a:cxn>
                <a:cxn ang="0">
                  <a:pos x="154" y="30"/>
                </a:cxn>
                <a:cxn ang="0">
                  <a:pos x="171" y="10"/>
                </a:cxn>
                <a:cxn ang="0">
                  <a:pos x="171" y="10"/>
                </a:cxn>
                <a:cxn ang="0">
                  <a:pos x="172" y="8"/>
                </a:cxn>
                <a:cxn ang="0">
                  <a:pos x="172" y="6"/>
                </a:cxn>
                <a:cxn ang="0">
                  <a:pos x="171" y="2"/>
                </a:cxn>
                <a:cxn ang="0">
                  <a:pos x="167" y="0"/>
                </a:cxn>
                <a:cxn ang="0">
                  <a:pos x="164" y="0"/>
                </a:cxn>
                <a:cxn ang="0">
                  <a:pos x="163" y="2"/>
                </a:cxn>
                <a:cxn ang="0">
                  <a:pos x="163" y="2"/>
                </a:cxn>
              </a:cxnLst>
              <a:rect l="0" t="0" r="r" b="b"/>
              <a:pathLst>
                <a:path w="172" h="361">
                  <a:moveTo>
                    <a:pt x="163" y="2"/>
                  </a:moveTo>
                  <a:lnTo>
                    <a:pt x="163" y="2"/>
                  </a:lnTo>
                  <a:lnTo>
                    <a:pt x="147" y="20"/>
                  </a:lnTo>
                  <a:lnTo>
                    <a:pt x="134" y="40"/>
                  </a:lnTo>
                  <a:lnTo>
                    <a:pt x="122" y="61"/>
                  </a:lnTo>
                  <a:lnTo>
                    <a:pt x="112" y="81"/>
                  </a:lnTo>
                  <a:lnTo>
                    <a:pt x="102" y="102"/>
                  </a:lnTo>
                  <a:lnTo>
                    <a:pt x="95" y="125"/>
                  </a:lnTo>
                  <a:lnTo>
                    <a:pt x="79" y="169"/>
                  </a:lnTo>
                  <a:lnTo>
                    <a:pt x="79" y="169"/>
                  </a:lnTo>
                  <a:lnTo>
                    <a:pt x="70" y="197"/>
                  </a:lnTo>
                  <a:lnTo>
                    <a:pt x="59" y="223"/>
                  </a:lnTo>
                  <a:lnTo>
                    <a:pt x="49" y="249"/>
                  </a:lnTo>
                  <a:lnTo>
                    <a:pt x="37" y="275"/>
                  </a:lnTo>
                  <a:lnTo>
                    <a:pt x="37" y="275"/>
                  </a:lnTo>
                  <a:lnTo>
                    <a:pt x="27" y="295"/>
                  </a:lnTo>
                  <a:lnTo>
                    <a:pt x="16" y="314"/>
                  </a:lnTo>
                  <a:lnTo>
                    <a:pt x="7" y="334"/>
                  </a:lnTo>
                  <a:lnTo>
                    <a:pt x="4" y="344"/>
                  </a:lnTo>
                  <a:lnTo>
                    <a:pt x="0" y="355"/>
                  </a:lnTo>
                  <a:lnTo>
                    <a:pt x="0" y="355"/>
                  </a:lnTo>
                  <a:lnTo>
                    <a:pt x="0" y="357"/>
                  </a:lnTo>
                  <a:lnTo>
                    <a:pt x="2" y="359"/>
                  </a:lnTo>
                  <a:lnTo>
                    <a:pt x="6" y="361"/>
                  </a:lnTo>
                  <a:lnTo>
                    <a:pt x="10" y="361"/>
                  </a:lnTo>
                  <a:lnTo>
                    <a:pt x="11" y="360"/>
                  </a:lnTo>
                  <a:lnTo>
                    <a:pt x="12" y="357"/>
                  </a:lnTo>
                  <a:lnTo>
                    <a:pt x="12" y="357"/>
                  </a:lnTo>
                  <a:lnTo>
                    <a:pt x="15" y="347"/>
                  </a:lnTo>
                  <a:lnTo>
                    <a:pt x="19" y="335"/>
                  </a:lnTo>
                  <a:lnTo>
                    <a:pt x="29" y="314"/>
                  </a:lnTo>
                  <a:lnTo>
                    <a:pt x="40" y="293"/>
                  </a:lnTo>
                  <a:lnTo>
                    <a:pt x="51" y="272"/>
                  </a:lnTo>
                  <a:lnTo>
                    <a:pt x="51" y="272"/>
                  </a:lnTo>
                  <a:lnTo>
                    <a:pt x="59" y="253"/>
                  </a:lnTo>
                  <a:lnTo>
                    <a:pt x="68" y="232"/>
                  </a:lnTo>
                  <a:lnTo>
                    <a:pt x="84" y="190"/>
                  </a:lnTo>
                  <a:lnTo>
                    <a:pt x="84" y="190"/>
                  </a:lnTo>
                  <a:lnTo>
                    <a:pt x="101" y="143"/>
                  </a:lnTo>
                  <a:lnTo>
                    <a:pt x="119" y="96"/>
                  </a:lnTo>
                  <a:lnTo>
                    <a:pt x="129" y="74"/>
                  </a:lnTo>
                  <a:lnTo>
                    <a:pt x="140" y="51"/>
                  </a:lnTo>
                  <a:lnTo>
                    <a:pt x="154" y="30"/>
                  </a:lnTo>
                  <a:lnTo>
                    <a:pt x="171" y="10"/>
                  </a:lnTo>
                  <a:lnTo>
                    <a:pt x="171" y="10"/>
                  </a:lnTo>
                  <a:lnTo>
                    <a:pt x="172" y="8"/>
                  </a:lnTo>
                  <a:lnTo>
                    <a:pt x="172" y="6"/>
                  </a:lnTo>
                  <a:lnTo>
                    <a:pt x="171" y="2"/>
                  </a:lnTo>
                  <a:lnTo>
                    <a:pt x="167" y="0"/>
                  </a:lnTo>
                  <a:lnTo>
                    <a:pt x="164" y="0"/>
                  </a:lnTo>
                  <a:lnTo>
                    <a:pt x="163" y="2"/>
                  </a:lnTo>
                  <a:lnTo>
                    <a:pt x="1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84" name="Freeform 796"/>
            <p:cNvSpPr/>
            <p:nvPr/>
          </p:nvSpPr>
          <p:spPr bwMode="auto">
            <a:xfrm>
              <a:off x="4303713" y="3165475"/>
              <a:ext cx="65088" cy="142875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140" y="23"/>
                </a:cxn>
                <a:cxn ang="0">
                  <a:pos x="128" y="43"/>
                </a:cxn>
                <a:cxn ang="0">
                  <a:pos x="108" y="85"/>
                </a:cxn>
                <a:cxn ang="0">
                  <a:pos x="70" y="170"/>
                </a:cxn>
                <a:cxn ang="0">
                  <a:pos x="70" y="170"/>
                </a:cxn>
                <a:cxn ang="0">
                  <a:pos x="49" y="216"/>
                </a:cxn>
                <a:cxn ang="0">
                  <a:pos x="30" y="261"/>
                </a:cxn>
                <a:cxn ang="0">
                  <a:pos x="21" y="284"/>
                </a:cxn>
                <a:cxn ang="0">
                  <a:pos x="13" y="307"/>
                </a:cxn>
                <a:cxn ang="0">
                  <a:pos x="5" y="331"/>
                </a:cxn>
                <a:cxn ang="0">
                  <a:pos x="0" y="354"/>
                </a:cxn>
                <a:cxn ang="0">
                  <a:pos x="0" y="354"/>
                </a:cxn>
                <a:cxn ang="0">
                  <a:pos x="0" y="357"/>
                </a:cxn>
                <a:cxn ang="0">
                  <a:pos x="0" y="359"/>
                </a:cxn>
                <a:cxn ang="0">
                  <a:pos x="4" y="361"/>
                </a:cxn>
                <a:cxn ang="0">
                  <a:pos x="8" y="361"/>
                </a:cxn>
                <a:cxn ang="0">
                  <a:pos x="9" y="359"/>
                </a:cxn>
                <a:cxn ang="0">
                  <a:pos x="10" y="357"/>
                </a:cxn>
                <a:cxn ang="0">
                  <a:pos x="10" y="357"/>
                </a:cxn>
                <a:cxn ang="0">
                  <a:pos x="17" y="335"/>
                </a:cxn>
                <a:cxn ang="0">
                  <a:pos x="23" y="311"/>
                </a:cxn>
                <a:cxn ang="0">
                  <a:pos x="31" y="287"/>
                </a:cxn>
                <a:cxn ang="0">
                  <a:pos x="40" y="265"/>
                </a:cxn>
                <a:cxn ang="0">
                  <a:pos x="60" y="219"/>
                </a:cxn>
                <a:cxn ang="0">
                  <a:pos x="80" y="176"/>
                </a:cxn>
                <a:cxn ang="0">
                  <a:pos x="80" y="176"/>
                </a:cxn>
                <a:cxn ang="0">
                  <a:pos x="99" y="133"/>
                </a:cxn>
                <a:cxn ang="0">
                  <a:pos x="119" y="91"/>
                </a:cxn>
                <a:cxn ang="0">
                  <a:pos x="138" y="49"/>
                </a:cxn>
                <a:cxn ang="0">
                  <a:pos x="150" y="29"/>
                </a:cxn>
                <a:cxn ang="0">
                  <a:pos x="162" y="9"/>
                </a:cxn>
                <a:cxn ang="0">
                  <a:pos x="162" y="9"/>
                </a:cxn>
                <a:cxn ang="0">
                  <a:pos x="163" y="6"/>
                </a:cxn>
                <a:cxn ang="0">
                  <a:pos x="163" y="4"/>
                </a:cxn>
                <a:cxn ang="0">
                  <a:pos x="161" y="1"/>
                </a:cxn>
                <a:cxn ang="0">
                  <a:pos x="155" y="0"/>
                </a:cxn>
                <a:cxn ang="0">
                  <a:pos x="154" y="1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361">
                  <a:moveTo>
                    <a:pt x="153" y="2"/>
                  </a:moveTo>
                  <a:lnTo>
                    <a:pt x="153" y="2"/>
                  </a:lnTo>
                  <a:lnTo>
                    <a:pt x="140" y="23"/>
                  </a:lnTo>
                  <a:lnTo>
                    <a:pt x="128" y="43"/>
                  </a:lnTo>
                  <a:lnTo>
                    <a:pt x="108" y="85"/>
                  </a:lnTo>
                  <a:lnTo>
                    <a:pt x="70" y="170"/>
                  </a:lnTo>
                  <a:lnTo>
                    <a:pt x="70" y="170"/>
                  </a:lnTo>
                  <a:lnTo>
                    <a:pt x="49" y="216"/>
                  </a:lnTo>
                  <a:lnTo>
                    <a:pt x="30" y="261"/>
                  </a:lnTo>
                  <a:lnTo>
                    <a:pt x="21" y="284"/>
                  </a:lnTo>
                  <a:lnTo>
                    <a:pt x="13" y="307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7"/>
                  </a:lnTo>
                  <a:lnTo>
                    <a:pt x="0" y="359"/>
                  </a:lnTo>
                  <a:lnTo>
                    <a:pt x="4" y="361"/>
                  </a:lnTo>
                  <a:lnTo>
                    <a:pt x="8" y="361"/>
                  </a:lnTo>
                  <a:lnTo>
                    <a:pt x="9" y="359"/>
                  </a:lnTo>
                  <a:lnTo>
                    <a:pt x="10" y="357"/>
                  </a:lnTo>
                  <a:lnTo>
                    <a:pt x="10" y="357"/>
                  </a:lnTo>
                  <a:lnTo>
                    <a:pt x="17" y="335"/>
                  </a:lnTo>
                  <a:lnTo>
                    <a:pt x="23" y="311"/>
                  </a:lnTo>
                  <a:lnTo>
                    <a:pt x="31" y="287"/>
                  </a:lnTo>
                  <a:lnTo>
                    <a:pt x="40" y="265"/>
                  </a:lnTo>
                  <a:lnTo>
                    <a:pt x="60" y="219"/>
                  </a:lnTo>
                  <a:lnTo>
                    <a:pt x="80" y="176"/>
                  </a:lnTo>
                  <a:lnTo>
                    <a:pt x="80" y="176"/>
                  </a:lnTo>
                  <a:lnTo>
                    <a:pt x="99" y="133"/>
                  </a:lnTo>
                  <a:lnTo>
                    <a:pt x="119" y="91"/>
                  </a:lnTo>
                  <a:lnTo>
                    <a:pt x="138" y="49"/>
                  </a:lnTo>
                  <a:lnTo>
                    <a:pt x="150" y="29"/>
                  </a:lnTo>
                  <a:lnTo>
                    <a:pt x="162" y="9"/>
                  </a:lnTo>
                  <a:lnTo>
                    <a:pt x="162" y="9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1" y="1"/>
                  </a:lnTo>
                  <a:lnTo>
                    <a:pt x="155" y="0"/>
                  </a:lnTo>
                  <a:lnTo>
                    <a:pt x="154" y="1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85" name="Freeform 797"/>
            <p:cNvSpPr/>
            <p:nvPr/>
          </p:nvSpPr>
          <p:spPr bwMode="auto">
            <a:xfrm>
              <a:off x="4344988" y="3162300"/>
              <a:ext cx="53975" cy="125413"/>
            </a:xfrm>
            <a:custGeom>
              <a:avLst/>
              <a:gdLst/>
              <a:ahLst/>
              <a:cxnLst>
                <a:cxn ang="0">
                  <a:pos x="123" y="3"/>
                </a:cxn>
                <a:cxn ang="0">
                  <a:pos x="123" y="3"/>
                </a:cxn>
                <a:cxn ang="0">
                  <a:pos x="112" y="20"/>
                </a:cxn>
                <a:cxn ang="0">
                  <a:pos x="103" y="38"/>
                </a:cxn>
                <a:cxn ang="0">
                  <a:pos x="95" y="58"/>
                </a:cxn>
                <a:cxn ang="0">
                  <a:pos x="89" y="77"/>
                </a:cxn>
                <a:cxn ang="0">
                  <a:pos x="76" y="118"/>
                </a:cxn>
                <a:cxn ang="0">
                  <a:pos x="64" y="157"/>
                </a:cxn>
                <a:cxn ang="0">
                  <a:pos x="64" y="157"/>
                </a:cxn>
                <a:cxn ang="0">
                  <a:pos x="49" y="202"/>
                </a:cxn>
                <a:cxn ang="0">
                  <a:pos x="40" y="224"/>
                </a:cxn>
                <a:cxn ang="0">
                  <a:pos x="31" y="245"/>
                </a:cxn>
                <a:cxn ang="0">
                  <a:pos x="31" y="245"/>
                </a:cxn>
                <a:cxn ang="0">
                  <a:pos x="14" y="276"/>
                </a:cxn>
                <a:cxn ang="0">
                  <a:pos x="6" y="292"/>
                </a:cxn>
                <a:cxn ang="0">
                  <a:pos x="0" y="308"/>
                </a:cxn>
                <a:cxn ang="0">
                  <a:pos x="0" y="308"/>
                </a:cxn>
                <a:cxn ang="0">
                  <a:pos x="0" y="310"/>
                </a:cxn>
                <a:cxn ang="0">
                  <a:pos x="0" y="313"/>
                </a:cxn>
                <a:cxn ang="0">
                  <a:pos x="2" y="314"/>
                </a:cxn>
                <a:cxn ang="0">
                  <a:pos x="4" y="315"/>
                </a:cxn>
                <a:cxn ang="0">
                  <a:pos x="8" y="314"/>
                </a:cxn>
                <a:cxn ang="0">
                  <a:pos x="10" y="313"/>
                </a:cxn>
                <a:cxn ang="0">
                  <a:pos x="11" y="311"/>
                </a:cxn>
                <a:cxn ang="0">
                  <a:pos x="11" y="311"/>
                </a:cxn>
                <a:cxn ang="0">
                  <a:pos x="18" y="293"/>
                </a:cxn>
                <a:cxn ang="0">
                  <a:pos x="27" y="276"/>
                </a:cxn>
                <a:cxn ang="0">
                  <a:pos x="44" y="243"/>
                </a:cxn>
                <a:cxn ang="0">
                  <a:pos x="44" y="243"/>
                </a:cxn>
                <a:cxn ang="0">
                  <a:pos x="52" y="225"/>
                </a:cxn>
                <a:cxn ang="0">
                  <a:pos x="59" y="207"/>
                </a:cxn>
                <a:cxn ang="0">
                  <a:pos x="72" y="170"/>
                </a:cxn>
                <a:cxn ang="0">
                  <a:pos x="72" y="170"/>
                </a:cxn>
                <a:cxn ang="0">
                  <a:pos x="79" y="151"/>
                </a:cxn>
                <a:cxn ang="0">
                  <a:pos x="85" y="130"/>
                </a:cxn>
                <a:cxn ang="0">
                  <a:pos x="98" y="87"/>
                </a:cxn>
                <a:cxn ang="0">
                  <a:pos x="104" y="67"/>
                </a:cxn>
                <a:cxn ang="0">
                  <a:pos x="112" y="46"/>
                </a:cxn>
                <a:cxn ang="0">
                  <a:pos x="121" y="26"/>
                </a:cxn>
                <a:cxn ang="0">
                  <a:pos x="132" y="8"/>
                </a:cxn>
                <a:cxn ang="0">
                  <a:pos x="132" y="8"/>
                </a:cxn>
                <a:cxn ang="0">
                  <a:pos x="133" y="5"/>
                </a:cxn>
                <a:cxn ang="0">
                  <a:pos x="133" y="4"/>
                </a:cxn>
                <a:cxn ang="0">
                  <a:pos x="132" y="2"/>
                </a:cxn>
                <a:cxn ang="0">
                  <a:pos x="130" y="0"/>
                </a:cxn>
                <a:cxn ang="0">
                  <a:pos x="127" y="0"/>
                </a:cxn>
                <a:cxn ang="0">
                  <a:pos x="124" y="0"/>
                </a:cxn>
                <a:cxn ang="0">
                  <a:pos x="123" y="3"/>
                </a:cxn>
                <a:cxn ang="0">
                  <a:pos x="123" y="3"/>
                </a:cxn>
              </a:cxnLst>
              <a:rect l="0" t="0" r="r" b="b"/>
              <a:pathLst>
                <a:path w="133" h="315">
                  <a:moveTo>
                    <a:pt x="123" y="3"/>
                  </a:moveTo>
                  <a:lnTo>
                    <a:pt x="123" y="3"/>
                  </a:lnTo>
                  <a:lnTo>
                    <a:pt x="112" y="20"/>
                  </a:lnTo>
                  <a:lnTo>
                    <a:pt x="103" y="38"/>
                  </a:lnTo>
                  <a:lnTo>
                    <a:pt x="95" y="58"/>
                  </a:lnTo>
                  <a:lnTo>
                    <a:pt x="89" y="77"/>
                  </a:lnTo>
                  <a:lnTo>
                    <a:pt x="76" y="118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49" y="202"/>
                  </a:lnTo>
                  <a:lnTo>
                    <a:pt x="40" y="224"/>
                  </a:lnTo>
                  <a:lnTo>
                    <a:pt x="31" y="245"/>
                  </a:lnTo>
                  <a:lnTo>
                    <a:pt x="31" y="245"/>
                  </a:lnTo>
                  <a:lnTo>
                    <a:pt x="14" y="276"/>
                  </a:lnTo>
                  <a:lnTo>
                    <a:pt x="6" y="292"/>
                  </a:lnTo>
                  <a:lnTo>
                    <a:pt x="0" y="308"/>
                  </a:lnTo>
                  <a:lnTo>
                    <a:pt x="0" y="308"/>
                  </a:lnTo>
                  <a:lnTo>
                    <a:pt x="0" y="310"/>
                  </a:lnTo>
                  <a:lnTo>
                    <a:pt x="0" y="313"/>
                  </a:lnTo>
                  <a:lnTo>
                    <a:pt x="2" y="314"/>
                  </a:lnTo>
                  <a:lnTo>
                    <a:pt x="4" y="315"/>
                  </a:lnTo>
                  <a:lnTo>
                    <a:pt x="8" y="314"/>
                  </a:lnTo>
                  <a:lnTo>
                    <a:pt x="10" y="313"/>
                  </a:lnTo>
                  <a:lnTo>
                    <a:pt x="11" y="311"/>
                  </a:lnTo>
                  <a:lnTo>
                    <a:pt x="11" y="311"/>
                  </a:lnTo>
                  <a:lnTo>
                    <a:pt x="18" y="293"/>
                  </a:lnTo>
                  <a:lnTo>
                    <a:pt x="27" y="276"/>
                  </a:lnTo>
                  <a:lnTo>
                    <a:pt x="44" y="243"/>
                  </a:lnTo>
                  <a:lnTo>
                    <a:pt x="44" y="243"/>
                  </a:lnTo>
                  <a:lnTo>
                    <a:pt x="52" y="225"/>
                  </a:lnTo>
                  <a:lnTo>
                    <a:pt x="59" y="207"/>
                  </a:lnTo>
                  <a:lnTo>
                    <a:pt x="72" y="170"/>
                  </a:lnTo>
                  <a:lnTo>
                    <a:pt x="72" y="170"/>
                  </a:lnTo>
                  <a:lnTo>
                    <a:pt x="79" y="151"/>
                  </a:lnTo>
                  <a:lnTo>
                    <a:pt x="85" y="130"/>
                  </a:lnTo>
                  <a:lnTo>
                    <a:pt x="98" y="87"/>
                  </a:lnTo>
                  <a:lnTo>
                    <a:pt x="104" y="67"/>
                  </a:lnTo>
                  <a:lnTo>
                    <a:pt x="112" y="46"/>
                  </a:lnTo>
                  <a:lnTo>
                    <a:pt x="121" y="26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3" y="5"/>
                  </a:lnTo>
                  <a:lnTo>
                    <a:pt x="133" y="4"/>
                  </a:lnTo>
                  <a:lnTo>
                    <a:pt x="132" y="2"/>
                  </a:lnTo>
                  <a:lnTo>
                    <a:pt x="130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3" y="3"/>
                  </a:lnTo>
                  <a:lnTo>
                    <a:pt x="12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86" name="Freeform 798"/>
            <p:cNvSpPr/>
            <p:nvPr/>
          </p:nvSpPr>
          <p:spPr bwMode="auto">
            <a:xfrm>
              <a:off x="4391026" y="3178175"/>
              <a:ext cx="33338" cy="66675"/>
            </a:xfrm>
            <a:custGeom>
              <a:avLst/>
              <a:gdLst/>
              <a:ahLst/>
              <a:cxnLst>
                <a:cxn ang="0">
                  <a:pos x="75" y="2"/>
                </a:cxn>
                <a:cxn ang="0">
                  <a:pos x="75" y="2"/>
                </a:cxn>
                <a:cxn ang="0">
                  <a:pos x="68" y="10"/>
                </a:cxn>
                <a:cxn ang="0">
                  <a:pos x="63" y="18"/>
                </a:cxn>
                <a:cxn ang="0">
                  <a:pos x="53" y="35"/>
                </a:cxn>
                <a:cxn ang="0">
                  <a:pos x="46" y="53"/>
                </a:cxn>
                <a:cxn ang="0">
                  <a:pos x="40" y="73"/>
                </a:cxn>
                <a:cxn ang="0">
                  <a:pos x="40" y="73"/>
                </a:cxn>
                <a:cxn ang="0">
                  <a:pos x="31" y="95"/>
                </a:cxn>
                <a:cxn ang="0">
                  <a:pos x="20" y="117"/>
                </a:cxn>
                <a:cxn ang="0">
                  <a:pos x="10" y="138"/>
                </a:cxn>
                <a:cxn ang="0">
                  <a:pos x="2" y="161"/>
                </a:cxn>
                <a:cxn ang="0">
                  <a:pos x="2" y="161"/>
                </a:cxn>
                <a:cxn ang="0">
                  <a:pos x="0" y="163"/>
                </a:cxn>
                <a:cxn ang="0">
                  <a:pos x="2" y="165"/>
                </a:cxn>
                <a:cxn ang="0">
                  <a:pos x="3" y="166"/>
                </a:cxn>
                <a:cxn ang="0">
                  <a:pos x="4" y="167"/>
                </a:cxn>
                <a:cxn ang="0">
                  <a:pos x="10" y="167"/>
                </a:cxn>
                <a:cxn ang="0">
                  <a:pos x="11" y="166"/>
                </a:cxn>
                <a:cxn ang="0">
                  <a:pos x="12" y="163"/>
                </a:cxn>
                <a:cxn ang="0">
                  <a:pos x="12" y="163"/>
                </a:cxn>
                <a:cxn ang="0">
                  <a:pos x="19" y="146"/>
                </a:cxn>
                <a:cxn ang="0">
                  <a:pos x="28" y="129"/>
                </a:cxn>
                <a:cxn ang="0">
                  <a:pos x="36" y="112"/>
                </a:cxn>
                <a:cxn ang="0">
                  <a:pos x="44" y="95"/>
                </a:cxn>
                <a:cxn ang="0">
                  <a:pos x="44" y="95"/>
                </a:cxn>
                <a:cxn ang="0">
                  <a:pos x="51" y="73"/>
                </a:cxn>
                <a:cxn ang="0">
                  <a:pos x="59" y="51"/>
                </a:cxn>
                <a:cxn ang="0">
                  <a:pos x="65" y="40"/>
                </a:cxn>
                <a:cxn ang="0">
                  <a:pos x="70" y="30"/>
                </a:cxn>
                <a:cxn ang="0">
                  <a:pos x="75" y="19"/>
                </a:cxn>
                <a:cxn ang="0">
                  <a:pos x="83" y="10"/>
                </a:cxn>
                <a:cxn ang="0">
                  <a:pos x="83" y="10"/>
                </a:cxn>
                <a:cxn ang="0">
                  <a:pos x="84" y="8"/>
                </a:cxn>
                <a:cxn ang="0">
                  <a:pos x="84" y="6"/>
                </a:cxn>
                <a:cxn ang="0">
                  <a:pos x="83" y="2"/>
                </a:cxn>
                <a:cxn ang="0">
                  <a:pos x="79" y="0"/>
                </a:cxn>
                <a:cxn ang="0">
                  <a:pos x="76" y="1"/>
                </a:cxn>
                <a:cxn ang="0">
                  <a:pos x="75" y="2"/>
                </a:cxn>
                <a:cxn ang="0">
                  <a:pos x="75" y="2"/>
                </a:cxn>
              </a:cxnLst>
              <a:rect l="0" t="0" r="r" b="b"/>
              <a:pathLst>
                <a:path w="84" h="167">
                  <a:moveTo>
                    <a:pt x="75" y="2"/>
                  </a:moveTo>
                  <a:lnTo>
                    <a:pt x="75" y="2"/>
                  </a:lnTo>
                  <a:lnTo>
                    <a:pt x="68" y="10"/>
                  </a:lnTo>
                  <a:lnTo>
                    <a:pt x="63" y="18"/>
                  </a:lnTo>
                  <a:lnTo>
                    <a:pt x="53" y="35"/>
                  </a:lnTo>
                  <a:lnTo>
                    <a:pt x="46" y="5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31" y="95"/>
                  </a:lnTo>
                  <a:lnTo>
                    <a:pt x="20" y="117"/>
                  </a:lnTo>
                  <a:lnTo>
                    <a:pt x="10" y="138"/>
                  </a:lnTo>
                  <a:lnTo>
                    <a:pt x="2" y="161"/>
                  </a:lnTo>
                  <a:lnTo>
                    <a:pt x="2" y="161"/>
                  </a:lnTo>
                  <a:lnTo>
                    <a:pt x="0" y="163"/>
                  </a:lnTo>
                  <a:lnTo>
                    <a:pt x="2" y="165"/>
                  </a:lnTo>
                  <a:lnTo>
                    <a:pt x="3" y="166"/>
                  </a:lnTo>
                  <a:lnTo>
                    <a:pt x="4" y="167"/>
                  </a:lnTo>
                  <a:lnTo>
                    <a:pt x="10" y="167"/>
                  </a:lnTo>
                  <a:lnTo>
                    <a:pt x="11" y="166"/>
                  </a:lnTo>
                  <a:lnTo>
                    <a:pt x="12" y="163"/>
                  </a:lnTo>
                  <a:lnTo>
                    <a:pt x="12" y="163"/>
                  </a:lnTo>
                  <a:lnTo>
                    <a:pt x="19" y="146"/>
                  </a:lnTo>
                  <a:lnTo>
                    <a:pt x="28" y="129"/>
                  </a:lnTo>
                  <a:lnTo>
                    <a:pt x="36" y="112"/>
                  </a:lnTo>
                  <a:lnTo>
                    <a:pt x="44" y="95"/>
                  </a:lnTo>
                  <a:lnTo>
                    <a:pt x="44" y="95"/>
                  </a:lnTo>
                  <a:lnTo>
                    <a:pt x="51" y="73"/>
                  </a:lnTo>
                  <a:lnTo>
                    <a:pt x="59" y="51"/>
                  </a:lnTo>
                  <a:lnTo>
                    <a:pt x="65" y="40"/>
                  </a:lnTo>
                  <a:lnTo>
                    <a:pt x="70" y="30"/>
                  </a:lnTo>
                  <a:lnTo>
                    <a:pt x="75" y="19"/>
                  </a:lnTo>
                  <a:lnTo>
                    <a:pt x="83" y="10"/>
                  </a:lnTo>
                  <a:lnTo>
                    <a:pt x="83" y="10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3" y="2"/>
                  </a:lnTo>
                  <a:lnTo>
                    <a:pt x="79" y="0"/>
                  </a:lnTo>
                  <a:lnTo>
                    <a:pt x="76" y="1"/>
                  </a:lnTo>
                  <a:lnTo>
                    <a:pt x="75" y="2"/>
                  </a:lnTo>
                  <a:lnTo>
                    <a:pt x="7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87" name="Freeform 799"/>
            <p:cNvSpPr/>
            <p:nvPr/>
          </p:nvSpPr>
          <p:spPr bwMode="auto">
            <a:xfrm>
              <a:off x="4416426" y="3190875"/>
              <a:ext cx="14288" cy="26988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3"/>
                </a:cxn>
                <a:cxn ang="0">
                  <a:pos x="17" y="20"/>
                </a:cxn>
                <a:cxn ang="0">
                  <a:pos x="17" y="20"/>
                </a:cxn>
                <a:cxn ang="0">
                  <a:pos x="14" y="30"/>
                </a:cxn>
                <a:cxn ang="0">
                  <a:pos x="14" y="30"/>
                </a:cxn>
                <a:cxn ang="0">
                  <a:pos x="8" y="46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2" y="67"/>
                </a:cxn>
                <a:cxn ang="0">
                  <a:pos x="6" y="68"/>
                </a:cxn>
                <a:cxn ang="0">
                  <a:pos x="9" y="67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8" y="50"/>
                </a:cxn>
                <a:cxn ang="0">
                  <a:pos x="25" y="33"/>
                </a:cxn>
                <a:cxn ang="0">
                  <a:pos x="25" y="33"/>
                </a:cxn>
                <a:cxn ang="0">
                  <a:pos x="30" y="20"/>
                </a:cxn>
                <a:cxn ang="0">
                  <a:pos x="33" y="12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8">
                  <a:moveTo>
                    <a:pt x="22" y="5"/>
                  </a:moveTo>
                  <a:lnTo>
                    <a:pt x="22" y="5"/>
                  </a:lnTo>
                  <a:lnTo>
                    <a:pt x="21" y="13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8" y="46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7"/>
                  </a:lnTo>
                  <a:lnTo>
                    <a:pt x="6" y="68"/>
                  </a:lnTo>
                  <a:lnTo>
                    <a:pt x="9" y="67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8" y="50"/>
                  </a:lnTo>
                  <a:lnTo>
                    <a:pt x="25" y="33"/>
                  </a:lnTo>
                  <a:lnTo>
                    <a:pt x="25" y="33"/>
                  </a:lnTo>
                  <a:lnTo>
                    <a:pt x="30" y="20"/>
                  </a:lnTo>
                  <a:lnTo>
                    <a:pt x="33" y="12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88" name="Freeform 800"/>
            <p:cNvSpPr/>
            <p:nvPr/>
          </p:nvSpPr>
          <p:spPr bwMode="auto">
            <a:xfrm>
              <a:off x="4371976" y="3368675"/>
              <a:ext cx="15875" cy="26988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5" y="11"/>
                </a:cxn>
                <a:cxn ang="0">
                  <a:pos x="21" y="17"/>
                </a:cxn>
                <a:cxn ang="0">
                  <a:pos x="17" y="24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1" y="68"/>
                </a:cxn>
                <a:cxn ang="0">
                  <a:pos x="4" y="71"/>
                </a:cxn>
                <a:cxn ang="0">
                  <a:pos x="9" y="71"/>
                </a:cxn>
                <a:cxn ang="0">
                  <a:pos x="10" y="69"/>
                </a:cxn>
                <a:cxn ang="0">
                  <a:pos x="11" y="67"/>
                </a:cxn>
                <a:cxn ang="0">
                  <a:pos x="11" y="67"/>
                </a:cxn>
                <a:cxn ang="0">
                  <a:pos x="23" y="37"/>
                </a:cxn>
                <a:cxn ang="0">
                  <a:pos x="23" y="37"/>
                </a:cxn>
                <a:cxn ang="0">
                  <a:pos x="26" y="29"/>
                </a:cxn>
                <a:cxn ang="0">
                  <a:pos x="31" y="21"/>
                </a:cxn>
                <a:cxn ang="0">
                  <a:pos x="35" y="15"/>
                </a:cxn>
                <a:cxn ang="0">
                  <a:pos x="38" y="7"/>
                </a:cxn>
                <a:cxn ang="0">
                  <a:pos x="38" y="7"/>
                </a:cxn>
                <a:cxn ang="0">
                  <a:pos x="39" y="4"/>
                </a:cxn>
                <a:cxn ang="0">
                  <a:pos x="38" y="1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30" y="0"/>
                </a:cxn>
                <a:cxn ang="0">
                  <a:pos x="28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9" h="71">
                  <a:moveTo>
                    <a:pt x="27" y="3"/>
                  </a:moveTo>
                  <a:lnTo>
                    <a:pt x="27" y="3"/>
                  </a:lnTo>
                  <a:lnTo>
                    <a:pt x="25" y="11"/>
                  </a:lnTo>
                  <a:lnTo>
                    <a:pt x="21" y="17"/>
                  </a:lnTo>
                  <a:lnTo>
                    <a:pt x="17" y="24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4" y="71"/>
                  </a:lnTo>
                  <a:lnTo>
                    <a:pt x="9" y="71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23" y="37"/>
                  </a:lnTo>
                  <a:lnTo>
                    <a:pt x="23" y="37"/>
                  </a:lnTo>
                  <a:lnTo>
                    <a:pt x="26" y="29"/>
                  </a:lnTo>
                  <a:lnTo>
                    <a:pt x="31" y="21"/>
                  </a:lnTo>
                  <a:lnTo>
                    <a:pt x="35" y="15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9" y="4"/>
                  </a:lnTo>
                  <a:lnTo>
                    <a:pt x="38" y="1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8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89" name="Freeform 801"/>
            <p:cNvSpPr/>
            <p:nvPr/>
          </p:nvSpPr>
          <p:spPr bwMode="auto">
            <a:xfrm>
              <a:off x="4394201" y="3375025"/>
              <a:ext cx="12700" cy="25400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3" y="8"/>
                </a:cxn>
                <a:cxn ang="0">
                  <a:pos x="21" y="11"/>
                </a:cxn>
                <a:cxn ang="0">
                  <a:pos x="17" y="16"/>
                </a:cxn>
                <a:cxn ang="0">
                  <a:pos x="17" y="16"/>
                </a:cxn>
                <a:cxn ang="0">
                  <a:pos x="13" y="23"/>
                </a:cxn>
                <a:cxn ang="0">
                  <a:pos x="11" y="29"/>
                </a:cxn>
                <a:cxn ang="0">
                  <a:pos x="11" y="29"/>
                </a:cxn>
                <a:cxn ang="0">
                  <a:pos x="7" y="36"/>
                </a:cxn>
                <a:cxn ang="0">
                  <a:pos x="3" y="44"/>
                </a:cxn>
                <a:cxn ang="0">
                  <a:pos x="2" y="51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2" y="63"/>
                </a:cxn>
                <a:cxn ang="0">
                  <a:pos x="6" y="65"/>
                </a:cxn>
                <a:cxn ang="0">
                  <a:pos x="9" y="63"/>
                </a:cxn>
                <a:cxn ang="0">
                  <a:pos x="11" y="62"/>
                </a:cxn>
                <a:cxn ang="0">
                  <a:pos x="12" y="59"/>
                </a:cxn>
                <a:cxn ang="0">
                  <a:pos x="12" y="59"/>
                </a:cxn>
                <a:cxn ang="0">
                  <a:pos x="13" y="51"/>
                </a:cxn>
                <a:cxn ang="0">
                  <a:pos x="15" y="44"/>
                </a:cxn>
                <a:cxn ang="0">
                  <a:pos x="15" y="44"/>
                </a:cxn>
                <a:cxn ang="0">
                  <a:pos x="20" y="37"/>
                </a:cxn>
                <a:cxn ang="0">
                  <a:pos x="23" y="33"/>
                </a:cxn>
                <a:cxn ang="0">
                  <a:pos x="23" y="31"/>
                </a:cxn>
                <a:cxn ang="0">
                  <a:pos x="23" y="31"/>
                </a:cxn>
                <a:cxn ang="0">
                  <a:pos x="25" y="24"/>
                </a:cxn>
                <a:cxn ang="0">
                  <a:pos x="29" y="19"/>
                </a:cxn>
                <a:cxn ang="0">
                  <a:pos x="33" y="14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3" y="3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6" y="0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65">
                  <a:moveTo>
                    <a:pt x="24" y="4"/>
                  </a:moveTo>
                  <a:lnTo>
                    <a:pt x="24" y="4"/>
                  </a:lnTo>
                  <a:lnTo>
                    <a:pt x="23" y="8"/>
                  </a:lnTo>
                  <a:lnTo>
                    <a:pt x="21" y="11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3" y="23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7" y="36"/>
                  </a:lnTo>
                  <a:lnTo>
                    <a:pt x="3" y="44"/>
                  </a:lnTo>
                  <a:lnTo>
                    <a:pt x="2" y="51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2" y="63"/>
                  </a:lnTo>
                  <a:lnTo>
                    <a:pt x="6" y="65"/>
                  </a:lnTo>
                  <a:lnTo>
                    <a:pt x="9" y="63"/>
                  </a:lnTo>
                  <a:lnTo>
                    <a:pt x="11" y="62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3" y="51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20" y="37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24"/>
                  </a:lnTo>
                  <a:lnTo>
                    <a:pt x="29" y="19"/>
                  </a:lnTo>
                  <a:lnTo>
                    <a:pt x="33" y="14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3" y="3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90" name="Freeform 802"/>
            <p:cNvSpPr/>
            <p:nvPr/>
          </p:nvSpPr>
          <p:spPr bwMode="auto">
            <a:xfrm>
              <a:off x="4421188" y="3376613"/>
              <a:ext cx="14288" cy="28575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17" y="17"/>
                </a:cxn>
                <a:cxn ang="0">
                  <a:pos x="8" y="33"/>
                </a:cxn>
                <a:cxn ang="0">
                  <a:pos x="4" y="41"/>
                </a:cxn>
                <a:cxn ang="0">
                  <a:pos x="1" y="48"/>
                </a:cxn>
                <a:cxn ang="0">
                  <a:pos x="0" y="58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69"/>
                </a:cxn>
                <a:cxn ang="0">
                  <a:pos x="1" y="72"/>
                </a:cxn>
                <a:cxn ang="0">
                  <a:pos x="5" y="73"/>
                </a:cxn>
                <a:cxn ang="0">
                  <a:pos x="9" y="72"/>
                </a:cxn>
                <a:cxn ang="0">
                  <a:pos x="10" y="69"/>
                </a:cxn>
                <a:cxn ang="0">
                  <a:pos x="10" y="68"/>
                </a:cxn>
                <a:cxn ang="0">
                  <a:pos x="10" y="68"/>
                </a:cxn>
                <a:cxn ang="0">
                  <a:pos x="11" y="59"/>
                </a:cxn>
                <a:cxn ang="0">
                  <a:pos x="13" y="51"/>
                </a:cxn>
                <a:cxn ang="0">
                  <a:pos x="15" y="45"/>
                </a:cxn>
                <a:cxn ang="0">
                  <a:pos x="18" y="37"/>
                </a:cxn>
                <a:cxn ang="0">
                  <a:pos x="26" y="24"/>
                </a:cxn>
                <a:cxn ang="0">
                  <a:pos x="35" y="11"/>
                </a:cxn>
                <a:cxn ang="0">
                  <a:pos x="35" y="11"/>
                </a:cxn>
                <a:cxn ang="0">
                  <a:pos x="36" y="8"/>
                </a:cxn>
                <a:cxn ang="0">
                  <a:pos x="36" y="7"/>
                </a:cxn>
                <a:cxn ang="0">
                  <a:pos x="35" y="3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6" h="73">
                  <a:moveTo>
                    <a:pt x="27" y="3"/>
                  </a:moveTo>
                  <a:lnTo>
                    <a:pt x="27" y="3"/>
                  </a:lnTo>
                  <a:lnTo>
                    <a:pt x="17" y="17"/>
                  </a:lnTo>
                  <a:lnTo>
                    <a:pt x="8" y="33"/>
                  </a:lnTo>
                  <a:lnTo>
                    <a:pt x="4" y="41"/>
                  </a:lnTo>
                  <a:lnTo>
                    <a:pt x="1" y="48"/>
                  </a:lnTo>
                  <a:lnTo>
                    <a:pt x="0" y="58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1" y="72"/>
                  </a:lnTo>
                  <a:lnTo>
                    <a:pt x="5" y="73"/>
                  </a:lnTo>
                  <a:lnTo>
                    <a:pt x="9" y="72"/>
                  </a:lnTo>
                  <a:lnTo>
                    <a:pt x="10" y="69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1" y="59"/>
                  </a:lnTo>
                  <a:lnTo>
                    <a:pt x="13" y="51"/>
                  </a:lnTo>
                  <a:lnTo>
                    <a:pt x="15" y="45"/>
                  </a:lnTo>
                  <a:lnTo>
                    <a:pt x="18" y="37"/>
                  </a:lnTo>
                  <a:lnTo>
                    <a:pt x="26" y="24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6" y="8"/>
                  </a:lnTo>
                  <a:lnTo>
                    <a:pt x="36" y="7"/>
                  </a:lnTo>
                  <a:lnTo>
                    <a:pt x="35" y="3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91" name="Freeform 803"/>
            <p:cNvSpPr/>
            <p:nvPr/>
          </p:nvSpPr>
          <p:spPr bwMode="auto">
            <a:xfrm>
              <a:off x="4446588" y="3363913"/>
              <a:ext cx="19050" cy="31750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5" y="20"/>
                </a:cxn>
                <a:cxn ang="0">
                  <a:pos x="15" y="38"/>
                </a:cxn>
                <a:cxn ang="0">
                  <a:pos x="8" y="57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9"/>
                </a:cxn>
                <a:cxn ang="0">
                  <a:pos x="0" y="80"/>
                </a:cxn>
                <a:cxn ang="0">
                  <a:pos x="2" y="81"/>
                </a:cxn>
                <a:cxn ang="0">
                  <a:pos x="4" y="83"/>
                </a:cxn>
                <a:cxn ang="0">
                  <a:pos x="8" y="83"/>
                </a:cxn>
                <a:cxn ang="0">
                  <a:pos x="10" y="81"/>
                </a:cxn>
                <a:cxn ang="0">
                  <a:pos x="12" y="79"/>
                </a:cxn>
                <a:cxn ang="0">
                  <a:pos x="12" y="79"/>
                </a:cxn>
                <a:cxn ang="0">
                  <a:pos x="18" y="61"/>
                </a:cxn>
                <a:cxn ang="0">
                  <a:pos x="26" y="42"/>
                </a:cxn>
                <a:cxn ang="0">
                  <a:pos x="35" y="25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6" y="4"/>
                </a:cxn>
                <a:cxn ang="0">
                  <a:pos x="43" y="0"/>
                </a:cxn>
                <a:cxn ang="0">
                  <a:pos x="39" y="0"/>
                </a:cxn>
                <a:cxn ang="0">
                  <a:pos x="36" y="0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6" h="83">
                  <a:moveTo>
                    <a:pt x="35" y="3"/>
                  </a:moveTo>
                  <a:lnTo>
                    <a:pt x="35" y="3"/>
                  </a:lnTo>
                  <a:lnTo>
                    <a:pt x="25" y="20"/>
                  </a:lnTo>
                  <a:lnTo>
                    <a:pt x="15" y="38"/>
                  </a:lnTo>
                  <a:lnTo>
                    <a:pt x="8" y="57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0" y="80"/>
                  </a:lnTo>
                  <a:lnTo>
                    <a:pt x="2" y="81"/>
                  </a:lnTo>
                  <a:lnTo>
                    <a:pt x="4" y="83"/>
                  </a:lnTo>
                  <a:lnTo>
                    <a:pt x="8" y="83"/>
                  </a:lnTo>
                  <a:lnTo>
                    <a:pt x="10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8" y="61"/>
                  </a:lnTo>
                  <a:lnTo>
                    <a:pt x="26" y="42"/>
                  </a:lnTo>
                  <a:lnTo>
                    <a:pt x="35" y="25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92" name="Freeform 804"/>
            <p:cNvSpPr/>
            <p:nvPr/>
          </p:nvSpPr>
          <p:spPr bwMode="auto">
            <a:xfrm>
              <a:off x="4476751" y="3340100"/>
              <a:ext cx="14288" cy="33338"/>
            </a:xfrm>
            <a:custGeom>
              <a:avLst/>
              <a:gdLst/>
              <a:ahLst/>
              <a:cxnLst>
                <a:cxn ang="0">
                  <a:pos x="23" y="4"/>
                </a:cxn>
                <a:cxn ang="0">
                  <a:pos x="23" y="4"/>
                </a:cxn>
                <a:cxn ang="0">
                  <a:pos x="19" y="21"/>
                </a:cxn>
                <a:cxn ang="0">
                  <a:pos x="19" y="21"/>
                </a:cxn>
                <a:cxn ang="0">
                  <a:pos x="15" y="30"/>
                </a:cxn>
                <a:cxn ang="0">
                  <a:pos x="11" y="38"/>
                </a:cxn>
                <a:cxn ang="0">
                  <a:pos x="11" y="38"/>
                </a:cxn>
                <a:cxn ang="0">
                  <a:pos x="7" y="56"/>
                </a:cxn>
                <a:cxn ang="0">
                  <a:pos x="5" y="67"/>
                </a:cxn>
                <a:cxn ang="0">
                  <a:pos x="1" y="74"/>
                </a:cxn>
                <a:cxn ang="0">
                  <a:pos x="1" y="74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2" y="82"/>
                </a:cxn>
                <a:cxn ang="0">
                  <a:pos x="7" y="84"/>
                </a:cxn>
                <a:cxn ang="0">
                  <a:pos x="9" y="82"/>
                </a:cxn>
                <a:cxn ang="0">
                  <a:pos x="10" y="81"/>
                </a:cxn>
                <a:cxn ang="0">
                  <a:pos x="10" y="81"/>
                </a:cxn>
                <a:cxn ang="0">
                  <a:pos x="14" y="72"/>
                </a:cxn>
                <a:cxn ang="0">
                  <a:pos x="18" y="63"/>
                </a:cxn>
                <a:cxn ang="0">
                  <a:pos x="22" y="44"/>
                </a:cxn>
                <a:cxn ang="0">
                  <a:pos x="22" y="44"/>
                </a:cxn>
                <a:cxn ang="0">
                  <a:pos x="24" y="36"/>
                </a:cxn>
                <a:cxn ang="0">
                  <a:pos x="28" y="29"/>
                </a:cxn>
                <a:cxn ang="0">
                  <a:pos x="28" y="29"/>
                </a:cxn>
                <a:cxn ang="0">
                  <a:pos x="31" y="18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4" y="4"/>
                </a:cxn>
                <a:cxn ang="0">
                  <a:pos x="34" y="2"/>
                </a:cxn>
                <a:cxn ang="0">
                  <a:pos x="30" y="0"/>
                </a:cxn>
                <a:cxn ang="0">
                  <a:pos x="26" y="0"/>
                </a:cxn>
                <a:cxn ang="0">
                  <a:pos x="24" y="1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34" h="84">
                  <a:moveTo>
                    <a:pt x="23" y="4"/>
                  </a:moveTo>
                  <a:lnTo>
                    <a:pt x="23" y="4"/>
                  </a:lnTo>
                  <a:lnTo>
                    <a:pt x="19" y="21"/>
                  </a:lnTo>
                  <a:lnTo>
                    <a:pt x="19" y="21"/>
                  </a:lnTo>
                  <a:lnTo>
                    <a:pt x="15" y="3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7" y="56"/>
                  </a:lnTo>
                  <a:lnTo>
                    <a:pt x="5" y="67"/>
                  </a:lnTo>
                  <a:lnTo>
                    <a:pt x="1" y="74"/>
                  </a:lnTo>
                  <a:lnTo>
                    <a:pt x="1" y="74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2" y="82"/>
                  </a:lnTo>
                  <a:lnTo>
                    <a:pt x="7" y="84"/>
                  </a:lnTo>
                  <a:lnTo>
                    <a:pt x="9" y="82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14" y="72"/>
                  </a:lnTo>
                  <a:lnTo>
                    <a:pt x="18" y="63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36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31" y="18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4" y="1"/>
                  </a:lnTo>
                  <a:lnTo>
                    <a:pt x="23" y="4"/>
                  </a:lnTo>
                  <a:lnTo>
                    <a:pt x="2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93" name="Freeform 805"/>
            <p:cNvSpPr/>
            <p:nvPr/>
          </p:nvSpPr>
          <p:spPr bwMode="auto">
            <a:xfrm>
              <a:off x="4522788" y="3330575"/>
              <a:ext cx="11113" cy="25400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0" y="15"/>
                </a:cxn>
                <a:cxn ang="0">
                  <a:pos x="5" y="28"/>
                </a:cxn>
                <a:cxn ang="0">
                  <a:pos x="1" y="41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5" y="62"/>
                </a:cxn>
                <a:cxn ang="0">
                  <a:pos x="9" y="60"/>
                </a:cxn>
                <a:cxn ang="0">
                  <a:pos x="10" y="58"/>
                </a:cxn>
                <a:cxn ang="0">
                  <a:pos x="10" y="57"/>
                </a:cxn>
                <a:cxn ang="0">
                  <a:pos x="10" y="57"/>
                </a:cxn>
                <a:cxn ang="0">
                  <a:pos x="12" y="43"/>
                </a:cxn>
                <a:cxn ang="0">
                  <a:pos x="15" y="32"/>
                </a:cxn>
                <a:cxn ang="0">
                  <a:pos x="21" y="20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30" y="8"/>
                </a:cxn>
                <a:cxn ang="0">
                  <a:pos x="30" y="5"/>
                </a:cxn>
                <a:cxn ang="0">
                  <a:pos x="27" y="3"/>
                </a:cxn>
                <a:cxn ang="0">
                  <a:pos x="23" y="0"/>
                </a:cxn>
                <a:cxn ang="0">
                  <a:pos x="22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30" h="62">
                  <a:moveTo>
                    <a:pt x="19" y="3"/>
                  </a:moveTo>
                  <a:lnTo>
                    <a:pt x="19" y="3"/>
                  </a:lnTo>
                  <a:lnTo>
                    <a:pt x="10" y="15"/>
                  </a:lnTo>
                  <a:lnTo>
                    <a:pt x="5" y="28"/>
                  </a:lnTo>
                  <a:lnTo>
                    <a:pt x="1" y="41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5" y="62"/>
                  </a:lnTo>
                  <a:lnTo>
                    <a:pt x="9" y="60"/>
                  </a:lnTo>
                  <a:lnTo>
                    <a:pt x="10" y="58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2" y="43"/>
                  </a:lnTo>
                  <a:lnTo>
                    <a:pt x="15" y="32"/>
                  </a:lnTo>
                  <a:lnTo>
                    <a:pt x="21" y="20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0" y="8"/>
                  </a:lnTo>
                  <a:lnTo>
                    <a:pt x="30" y="5"/>
                  </a:lnTo>
                  <a:lnTo>
                    <a:pt x="27" y="3"/>
                  </a:lnTo>
                  <a:lnTo>
                    <a:pt x="23" y="0"/>
                  </a:lnTo>
                  <a:lnTo>
                    <a:pt x="22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94" name="Freeform 806"/>
            <p:cNvSpPr/>
            <p:nvPr/>
          </p:nvSpPr>
          <p:spPr bwMode="auto">
            <a:xfrm>
              <a:off x="4552951" y="3344863"/>
              <a:ext cx="7938" cy="25400"/>
            </a:xfrm>
            <a:custGeom>
              <a:avLst/>
              <a:gdLst/>
              <a:ahLst/>
              <a:cxnLst>
                <a:cxn ang="0">
                  <a:pos x="11" y="4"/>
                </a:cxn>
                <a:cxn ang="0">
                  <a:pos x="11" y="4"/>
                </a:cxn>
                <a:cxn ang="0">
                  <a:pos x="9" y="11"/>
                </a:cxn>
                <a:cxn ang="0">
                  <a:pos x="7" y="17"/>
                </a:cxn>
                <a:cxn ang="0">
                  <a:pos x="6" y="30"/>
                </a:cxn>
                <a:cxn ang="0">
                  <a:pos x="4" y="43"/>
                </a:cxn>
                <a:cxn ang="0">
                  <a:pos x="2" y="50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2" y="64"/>
                </a:cxn>
                <a:cxn ang="0">
                  <a:pos x="5" y="66"/>
                </a:cxn>
                <a:cxn ang="0">
                  <a:pos x="6" y="66"/>
                </a:cxn>
                <a:cxn ang="0">
                  <a:pos x="9" y="64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3" y="57"/>
                </a:cxn>
                <a:cxn ang="0">
                  <a:pos x="14" y="50"/>
                </a:cxn>
                <a:cxn ang="0">
                  <a:pos x="15" y="36"/>
                </a:cxn>
                <a:cxn ang="0">
                  <a:pos x="18" y="23"/>
                </a:cxn>
                <a:cxn ang="0">
                  <a:pos x="19" y="16"/>
                </a:cxn>
                <a:cxn ang="0">
                  <a:pos x="22" y="9"/>
                </a:cxn>
                <a:cxn ang="0">
                  <a:pos x="22" y="9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19" y="2"/>
                </a:cxn>
                <a:cxn ang="0">
                  <a:pos x="17" y="0"/>
                </a:cxn>
                <a:cxn ang="0">
                  <a:pos x="14" y="0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</a:cxnLst>
              <a:rect l="0" t="0" r="r" b="b"/>
              <a:pathLst>
                <a:path w="22" h="66">
                  <a:moveTo>
                    <a:pt x="11" y="4"/>
                  </a:moveTo>
                  <a:lnTo>
                    <a:pt x="11" y="4"/>
                  </a:lnTo>
                  <a:lnTo>
                    <a:pt x="9" y="11"/>
                  </a:lnTo>
                  <a:lnTo>
                    <a:pt x="7" y="17"/>
                  </a:lnTo>
                  <a:lnTo>
                    <a:pt x="6" y="30"/>
                  </a:lnTo>
                  <a:lnTo>
                    <a:pt x="4" y="43"/>
                  </a:lnTo>
                  <a:lnTo>
                    <a:pt x="2" y="5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2" y="64"/>
                  </a:lnTo>
                  <a:lnTo>
                    <a:pt x="5" y="66"/>
                  </a:lnTo>
                  <a:lnTo>
                    <a:pt x="6" y="66"/>
                  </a:lnTo>
                  <a:lnTo>
                    <a:pt x="9" y="64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3" y="57"/>
                  </a:lnTo>
                  <a:lnTo>
                    <a:pt x="14" y="50"/>
                  </a:lnTo>
                  <a:lnTo>
                    <a:pt x="15" y="36"/>
                  </a:lnTo>
                  <a:lnTo>
                    <a:pt x="18" y="23"/>
                  </a:lnTo>
                  <a:lnTo>
                    <a:pt x="19" y="1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19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95" name="Freeform 807"/>
            <p:cNvSpPr/>
            <p:nvPr/>
          </p:nvSpPr>
          <p:spPr bwMode="auto">
            <a:xfrm>
              <a:off x="4575176" y="3357563"/>
              <a:ext cx="12700" cy="238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4" y="17"/>
                </a:cxn>
                <a:cxn ang="0">
                  <a:pos x="8" y="28"/>
                </a:cxn>
                <a:cxn ang="0">
                  <a:pos x="2" y="42"/>
                </a:cxn>
                <a:cxn ang="0">
                  <a:pos x="1" y="48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2" y="59"/>
                </a:cxn>
                <a:cxn ang="0">
                  <a:pos x="6" y="60"/>
                </a:cxn>
                <a:cxn ang="0">
                  <a:pos x="10" y="59"/>
                </a:cxn>
                <a:cxn ang="0">
                  <a:pos x="12" y="57"/>
                </a:cxn>
                <a:cxn ang="0">
                  <a:pos x="12" y="55"/>
                </a:cxn>
                <a:cxn ang="0">
                  <a:pos x="12" y="55"/>
                </a:cxn>
                <a:cxn ang="0">
                  <a:pos x="13" y="48"/>
                </a:cxn>
                <a:cxn ang="0">
                  <a:pos x="14" y="42"/>
                </a:cxn>
                <a:cxn ang="0">
                  <a:pos x="19" y="30"/>
                </a:cxn>
                <a:cxn ang="0">
                  <a:pos x="26" y="18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1" y="4"/>
                </a:cxn>
                <a:cxn ang="0">
                  <a:pos x="30" y="2"/>
                </a:cxn>
                <a:cxn ang="0">
                  <a:pos x="26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31" h="60">
                  <a:moveTo>
                    <a:pt x="19" y="4"/>
                  </a:moveTo>
                  <a:lnTo>
                    <a:pt x="19" y="4"/>
                  </a:lnTo>
                  <a:lnTo>
                    <a:pt x="14" y="17"/>
                  </a:lnTo>
                  <a:lnTo>
                    <a:pt x="8" y="28"/>
                  </a:lnTo>
                  <a:lnTo>
                    <a:pt x="2" y="42"/>
                  </a:lnTo>
                  <a:lnTo>
                    <a:pt x="1" y="48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2" y="59"/>
                  </a:lnTo>
                  <a:lnTo>
                    <a:pt x="6" y="60"/>
                  </a:lnTo>
                  <a:lnTo>
                    <a:pt x="10" y="59"/>
                  </a:lnTo>
                  <a:lnTo>
                    <a:pt x="12" y="57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3" y="48"/>
                  </a:lnTo>
                  <a:lnTo>
                    <a:pt x="14" y="42"/>
                  </a:lnTo>
                  <a:lnTo>
                    <a:pt x="19" y="30"/>
                  </a:lnTo>
                  <a:lnTo>
                    <a:pt x="26" y="18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1" y="4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97" name="Freeform 809"/>
            <p:cNvSpPr/>
            <p:nvPr/>
          </p:nvSpPr>
          <p:spPr bwMode="auto">
            <a:xfrm>
              <a:off x="4598988" y="3362326"/>
              <a:ext cx="7938" cy="22225"/>
            </a:xfrm>
            <a:custGeom>
              <a:avLst/>
              <a:gdLst/>
              <a:ahLst/>
              <a:cxnLst>
                <a:cxn ang="0">
                  <a:pos x="8" y="6"/>
                </a:cxn>
                <a:cxn ang="0">
                  <a:pos x="8" y="6"/>
                </a:cxn>
                <a:cxn ang="0">
                  <a:pos x="7" y="16"/>
                </a:cxn>
                <a:cxn ang="0">
                  <a:pos x="6" y="28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3"/>
                </a:cxn>
                <a:cxn ang="0">
                  <a:pos x="2" y="54"/>
                </a:cxn>
                <a:cxn ang="0">
                  <a:pos x="4" y="57"/>
                </a:cxn>
                <a:cxn ang="0">
                  <a:pos x="8" y="57"/>
                </a:cxn>
                <a:cxn ang="0">
                  <a:pos x="11" y="55"/>
                </a:cxn>
                <a:cxn ang="0">
                  <a:pos x="11" y="53"/>
                </a:cxn>
                <a:cxn ang="0">
                  <a:pos x="11" y="53"/>
                </a:cxn>
                <a:cxn ang="0">
                  <a:pos x="16" y="29"/>
                </a:cxn>
                <a:cxn ang="0">
                  <a:pos x="19" y="17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3"/>
                </a:cxn>
                <a:cxn ang="0">
                  <a:pos x="17" y="2"/>
                </a:cxn>
                <a:cxn ang="0">
                  <a:pos x="13" y="0"/>
                </a:cxn>
                <a:cxn ang="0">
                  <a:pos x="9" y="2"/>
                </a:cxn>
                <a:cxn ang="0">
                  <a:pos x="8" y="3"/>
                </a:cxn>
                <a:cxn ang="0">
                  <a:pos x="8" y="6"/>
                </a:cxn>
                <a:cxn ang="0">
                  <a:pos x="8" y="6"/>
                </a:cxn>
              </a:cxnLst>
              <a:rect l="0" t="0" r="r" b="b"/>
              <a:pathLst>
                <a:path w="19" h="57">
                  <a:moveTo>
                    <a:pt x="8" y="6"/>
                  </a:moveTo>
                  <a:lnTo>
                    <a:pt x="8" y="6"/>
                  </a:lnTo>
                  <a:lnTo>
                    <a:pt x="7" y="16"/>
                  </a:lnTo>
                  <a:lnTo>
                    <a:pt x="6" y="2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3"/>
                  </a:lnTo>
                  <a:lnTo>
                    <a:pt x="2" y="54"/>
                  </a:lnTo>
                  <a:lnTo>
                    <a:pt x="4" y="57"/>
                  </a:lnTo>
                  <a:lnTo>
                    <a:pt x="8" y="57"/>
                  </a:lnTo>
                  <a:lnTo>
                    <a:pt x="11" y="55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6" y="29"/>
                  </a:lnTo>
                  <a:lnTo>
                    <a:pt x="19" y="17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3"/>
                  </a:lnTo>
                  <a:lnTo>
                    <a:pt x="17" y="2"/>
                  </a:lnTo>
                  <a:lnTo>
                    <a:pt x="13" y="0"/>
                  </a:lnTo>
                  <a:lnTo>
                    <a:pt x="9" y="2"/>
                  </a:lnTo>
                  <a:lnTo>
                    <a:pt x="8" y="3"/>
                  </a:lnTo>
                  <a:lnTo>
                    <a:pt x="8" y="6"/>
                  </a:lnTo>
                  <a:lnTo>
                    <a:pt x="8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98" name="Freeform 810"/>
            <p:cNvSpPr/>
            <p:nvPr/>
          </p:nvSpPr>
          <p:spPr bwMode="auto">
            <a:xfrm>
              <a:off x="4630738" y="3368676"/>
              <a:ext cx="14288" cy="23813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17" y="20"/>
                </a:cxn>
                <a:cxn ang="0">
                  <a:pos x="11" y="35"/>
                </a:cxn>
                <a:cxn ang="0">
                  <a:pos x="11" y="35"/>
                </a:cxn>
                <a:cxn ang="0">
                  <a:pos x="4" y="46"/>
                </a:cxn>
                <a:cxn ang="0">
                  <a:pos x="1" y="51"/>
                </a:cxn>
                <a:cxn ang="0">
                  <a:pos x="0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1" y="62"/>
                </a:cxn>
                <a:cxn ang="0">
                  <a:pos x="3" y="63"/>
                </a:cxn>
                <a:cxn ang="0">
                  <a:pos x="5" y="63"/>
                </a:cxn>
                <a:cxn ang="0">
                  <a:pos x="9" y="62"/>
                </a:cxn>
                <a:cxn ang="0">
                  <a:pos x="11" y="60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13" y="51"/>
                </a:cxn>
                <a:cxn ang="0">
                  <a:pos x="17" y="45"/>
                </a:cxn>
                <a:cxn ang="0">
                  <a:pos x="21" y="38"/>
                </a:cxn>
                <a:cxn ang="0">
                  <a:pos x="25" y="33"/>
                </a:cxn>
                <a:cxn ang="0">
                  <a:pos x="25" y="33"/>
                </a:cxn>
                <a:cxn ang="0">
                  <a:pos x="30" y="20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4" y="1"/>
                </a:cxn>
                <a:cxn ang="0">
                  <a:pos x="30" y="0"/>
                </a:cxn>
                <a:cxn ang="0">
                  <a:pos x="26" y="0"/>
                </a:cxn>
                <a:cxn ang="0">
                  <a:pos x="25" y="1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63">
                  <a:moveTo>
                    <a:pt x="24" y="3"/>
                  </a:moveTo>
                  <a:lnTo>
                    <a:pt x="24" y="3"/>
                  </a:lnTo>
                  <a:lnTo>
                    <a:pt x="17" y="20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4" y="46"/>
                  </a:lnTo>
                  <a:lnTo>
                    <a:pt x="1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1" y="62"/>
                  </a:lnTo>
                  <a:lnTo>
                    <a:pt x="3" y="63"/>
                  </a:lnTo>
                  <a:lnTo>
                    <a:pt x="5" y="63"/>
                  </a:lnTo>
                  <a:lnTo>
                    <a:pt x="9" y="62"/>
                  </a:lnTo>
                  <a:lnTo>
                    <a:pt x="11" y="60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3" y="51"/>
                  </a:lnTo>
                  <a:lnTo>
                    <a:pt x="17" y="45"/>
                  </a:lnTo>
                  <a:lnTo>
                    <a:pt x="21" y="38"/>
                  </a:lnTo>
                  <a:lnTo>
                    <a:pt x="25" y="33"/>
                  </a:lnTo>
                  <a:lnTo>
                    <a:pt x="25" y="33"/>
                  </a:lnTo>
                  <a:lnTo>
                    <a:pt x="30" y="20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1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99" name="Freeform 811"/>
            <p:cNvSpPr/>
            <p:nvPr/>
          </p:nvSpPr>
          <p:spPr bwMode="auto">
            <a:xfrm>
              <a:off x="4657726" y="3365501"/>
              <a:ext cx="12700" cy="28575"/>
            </a:xfrm>
            <a:custGeom>
              <a:avLst/>
              <a:gdLst/>
              <a:ahLst/>
              <a:cxnLst>
                <a:cxn ang="0">
                  <a:pos x="20" y="6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3"/>
                </a:cxn>
                <a:cxn ang="0">
                  <a:pos x="13" y="20"/>
                </a:cxn>
                <a:cxn ang="0">
                  <a:pos x="8" y="25"/>
                </a:cxn>
                <a:cxn ang="0">
                  <a:pos x="5" y="33"/>
                </a:cxn>
                <a:cxn ang="0">
                  <a:pos x="5" y="33"/>
                </a:cxn>
                <a:cxn ang="0">
                  <a:pos x="3" y="40"/>
                </a:cxn>
                <a:cxn ang="0">
                  <a:pos x="1" y="50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3" y="71"/>
                </a:cxn>
                <a:cxn ang="0">
                  <a:pos x="7" y="72"/>
                </a:cxn>
                <a:cxn ang="0">
                  <a:pos x="11" y="71"/>
                </a:cxn>
                <a:cxn ang="0">
                  <a:pos x="12" y="69"/>
                </a:cxn>
                <a:cxn ang="0">
                  <a:pos x="12" y="67"/>
                </a:cxn>
                <a:cxn ang="0">
                  <a:pos x="12" y="67"/>
                </a:cxn>
                <a:cxn ang="0">
                  <a:pos x="12" y="57"/>
                </a:cxn>
                <a:cxn ang="0">
                  <a:pos x="13" y="47"/>
                </a:cxn>
                <a:cxn ang="0">
                  <a:pos x="15" y="38"/>
                </a:cxn>
                <a:cxn ang="0">
                  <a:pos x="18" y="29"/>
                </a:cxn>
                <a:cxn ang="0">
                  <a:pos x="18" y="29"/>
                </a:cxn>
                <a:cxn ang="0">
                  <a:pos x="26" y="18"/>
                </a:cxn>
                <a:cxn ang="0">
                  <a:pos x="29" y="13"/>
                </a:cxn>
                <a:cxn ang="0">
                  <a:pos x="32" y="6"/>
                </a:cxn>
                <a:cxn ang="0">
                  <a:pos x="32" y="6"/>
                </a:cxn>
                <a:cxn ang="0">
                  <a:pos x="30" y="4"/>
                </a:cxn>
                <a:cxn ang="0">
                  <a:pos x="30" y="1"/>
                </a:cxn>
                <a:cxn ang="0">
                  <a:pos x="28" y="1"/>
                </a:cxn>
                <a:cxn ang="0">
                  <a:pos x="26" y="0"/>
                </a:cxn>
                <a:cxn ang="0">
                  <a:pos x="22" y="1"/>
                </a:cxn>
                <a:cxn ang="0">
                  <a:pos x="21" y="4"/>
                </a:cxn>
                <a:cxn ang="0">
                  <a:pos x="20" y="6"/>
                </a:cxn>
                <a:cxn ang="0">
                  <a:pos x="20" y="6"/>
                </a:cxn>
              </a:cxnLst>
              <a:rect l="0" t="0" r="r" b="b"/>
              <a:pathLst>
                <a:path w="32" h="72">
                  <a:moveTo>
                    <a:pt x="20" y="6"/>
                  </a:moveTo>
                  <a:lnTo>
                    <a:pt x="20" y="6"/>
                  </a:lnTo>
                  <a:lnTo>
                    <a:pt x="18" y="9"/>
                  </a:lnTo>
                  <a:lnTo>
                    <a:pt x="17" y="13"/>
                  </a:lnTo>
                  <a:lnTo>
                    <a:pt x="13" y="20"/>
                  </a:lnTo>
                  <a:lnTo>
                    <a:pt x="8" y="25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3" y="40"/>
                  </a:lnTo>
                  <a:lnTo>
                    <a:pt x="1" y="50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3" y="71"/>
                  </a:lnTo>
                  <a:lnTo>
                    <a:pt x="7" y="72"/>
                  </a:lnTo>
                  <a:lnTo>
                    <a:pt x="11" y="71"/>
                  </a:lnTo>
                  <a:lnTo>
                    <a:pt x="12" y="69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57"/>
                  </a:lnTo>
                  <a:lnTo>
                    <a:pt x="13" y="47"/>
                  </a:lnTo>
                  <a:lnTo>
                    <a:pt x="15" y="38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6" y="18"/>
                  </a:lnTo>
                  <a:lnTo>
                    <a:pt x="29" y="13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0" y="4"/>
                  </a:lnTo>
                  <a:lnTo>
                    <a:pt x="30" y="1"/>
                  </a:lnTo>
                  <a:lnTo>
                    <a:pt x="28" y="1"/>
                  </a:lnTo>
                  <a:lnTo>
                    <a:pt x="26" y="0"/>
                  </a:lnTo>
                  <a:lnTo>
                    <a:pt x="22" y="1"/>
                  </a:lnTo>
                  <a:lnTo>
                    <a:pt x="21" y="4"/>
                  </a:lnTo>
                  <a:lnTo>
                    <a:pt x="20" y="6"/>
                  </a:lnTo>
                  <a:lnTo>
                    <a:pt x="20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00" name="Freeform 812"/>
            <p:cNvSpPr/>
            <p:nvPr/>
          </p:nvSpPr>
          <p:spPr bwMode="auto">
            <a:xfrm>
              <a:off x="4687888" y="3367088"/>
              <a:ext cx="7938" cy="23813"/>
            </a:xfrm>
            <a:custGeom>
              <a:avLst/>
              <a:gdLst/>
              <a:ahLst/>
              <a:cxnLst>
                <a:cxn ang="0">
                  <a:pos x="11" y="6"/>
                </a:cxn>
                <a:cxn ang="0">
                  <a:pos x="11" y="6"/>
                </a:cxn>
                <a:cxn ang="0">
                  <a:pos x="10" y="16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4" y="38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3" y="56"/>
                </a:cxn>
                <a:cxn ang="0">
                  <a:pos x="6" y="57"/>
                </a:cxn>
                <a:cxn ang="0">
                  <a:pos x="7" y="57"/>
                </a:cxn>
                <a:cxn ang="0">
                  <a:pos x="10" y="56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5" y="43"/>
                </a:cxn>
                <a:cxn ang="0">
                  <a:pos x="17" y="31"/>
                </a:cxn>
                <a:cxn ang="0">
                  <a:pos x="17" y="31"/>
                </a:cxn>
                <a:cxn ang="0">
                  <a:pos x="20" y="18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3" y="4"/>
                </a:cxn>
                <a:cxn ang="0">
                  <a:pos x="21" y="1"/>
                </a:cxn>
                <a:cxn ang="0">
                  <a:pos x="20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2" y="4"/>
                </a:cxn>
                <a:cxn ang="0">
                  <a:pos x="11" y="6"/>
                </a:cxn>
                <a:cxn ang="0">
                  <a:pos x="11" y="6"/>
                </a:cxn>
              </a:cxnLst>
              <a:rect l="0" t="0" r="r" b="b"/>
              <a:pathLst>
                <a:path w="23" h="57">
                  <a:moveTo>
                    <a:pt x="11" y="6"/>
                  </a:moveTo>
                  <a:lnTo>
                    <a:pt x="11" y="6"/>
                  </a:lnTo>
                  <a:lnTo>
                    <a:pt x="10" y="1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4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3" y="56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10" y="56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5" y="4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18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4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2" y="4"/>
                  </a:lnTo>
                  <a:lnTo>
                    <a:pt x="11" y="6"/>
                  </a:lnTo>
                  <a:lnTo>
                    <a:pt x="11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01" name="Freeform 813"/>
            <p:cNvSpPr/>
            <p:nvPr/>
          </p:nvSpPr>
          <p:spPr bwMode="auto">
            <a:xfrm>
              <a:off x="4667251" y="3168651"/>
              <a:ext cx="19050" cy="55563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30" y="10"/>
                </a:cxn>
                <a:cxn ang="0">
                  <a:pos x="27" y="17"/>
                </a:cxn>
                <a:cxn ang="0">
                  <a:pos x="22" y="32"/>
                </a:cxn>
                <a:cxn ang="0">
                  <a:pos x="19" y="48"/>
                </a:cxn>
                <a:cxn ang="0">
                  <a:pos x="15" y="65"/>
                </a:cxn>
                <a:cxn ang="0">
                  <a:pos x="15" y="65"/>
                </a:cxn>
                <a:cxn ang="0">
                  <a:pos x="5" y="99"/>
                </a:cxn>
                <a:cxn ang="0">
                  <a:pos x="1" y="117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7"/>
                </a:cxn>
                <a:cxn ang="0">
                  <a:pos x="1" y="140"/>
                </a:cxn>
                <a:cxn ang="0">
                  <a:pos x="5" y="141"/>
                </a:cxn>
                <a:cxn ang="0">
                  <a:pos x="9" y="140"/>
                </a:cxn>
                <a:cxn ang="0">
                  <a:pos x="10" y="137"/>
                </a:cxn>
                <a:cxn ang="0">
                  <a:pos x="11" y="134"/>
                </a:cxn>
                <a:cxn ang="0">
                  <a:pos x="11" y="134"/>
                </a:cxn>
                <a:cxn ang="0">
                  <a:pos x="13" y="117"/>
                </a:cxn>
                <a:cxn ang="0">
                  <a:pos x="17" y="102"/>
                </a:cxn>
                <a:cxn ang="0">
                  <a:pos x="22" y="85"/>
                </a:cxn>
                <a:cxn ang="0">
                  <a:pos x="26" y="68"/>
                </a:cxn>
                <a:cxn ang="0">
                  <a:pos x="26" y="68"/>
                </a:cxn>
                <a:cxn ang="0">
                  <a:pos x="32" y="38"/>
                </a:cxn>
                <a:cxn ang="0">
                  <a:pos x="38" y="22"/>
                </a:cxn>
                <a:cxn ang="0">
                  <a:pos x="40" y="15"/>
                </a:cxn>
                <a:cxn ang="0">
                  <a:pos x="44" y="9"/>
                </a:cxn>
                <a:cxn ang="0">
                  <a:pos x="44" y="9"/>
                </a:cxn>
                <a:cxn ang="0">
                  <a:pos x="45" y="6"/>
                </a:cxn>
                <a:cxn ang="0">
                  <a:pos x="45" y="4"/>
                </a:cxn>
                <a:cxn ang="0">
                  <a:pos x="44" y="2"/>
                </a:cxn>
                <a:cxn ang="0">
                  <a:pos x="43" y="1"/>
                </a:cxn>
                <a:cxn ang="0">
                  <a:pos x="39" y="0"/>
                </a:cxn>
                <a:cxn ang="0">
                  <a:pos x="36" y="1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5" h="141">
                  <a:moveTo>
                    <a:pt x="35" y="2"/>
                  </a:moveTo>
                  <a:lnTo>
                    <a:pt x="35" y="2"/>
                  </a:lnTo>
                  <a:lnTo>
                    <a:pt x="30" y="10"/>
                  </a:lnTo>
                  <a:lnTo>
                    <a:pt x="27" y="17"/>
                  </a:lnTo>
                  <a:lnTo>
                    <a:pt x="22" y="32"/>
                  </a:lnTo>
                  <a:lnTo>
                    <a:pt x="19" y="48"/>
                  </a:lnTo>
                  <a:lnTo>
                    <a:pt x="15" y="65"/>
                  </a:lnTo>
                  <a:lnTo>
                    <a:pt x="15" y="65"/>
                  </a:lnTo>
                  <a:lnTo>
                    <a:pt x="5" y="99"/>
                  </a:lnTo>
                  <a:lnTo>
                    <a:pt x="1" y="117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1" y="140"/>
                  </a:lnTo>
                  <a:lnTo>
                    <a:pt x="5" y="141"/>
                  </a:lnTo>
                  <a:lnTo>
                    <a:pt x="9" y="140"/>
                  </a:lnTo>
                  <a:lnTo>
                    <a:pt x="10" y="137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3" y="117"/>
                  </a:lnTo>
                  <a:lnTo>
                    <a:pt x="17" y="102"/>
                  </a:lnTo>
                  <a:lnTo>
                    <a:pt x="22" y="85"/>
                  </a:lnTo>
                  <a:lnTo>
                    <a:pt x="26" y="68"/>
                  </a:lnTo>
                  <a:lnTo>
                    <a:pt x="26" y="68"/>
                  </a:lnTo>
                  <a:lnTo>
                    <a:pt x="32" y="38"/>
                  </a:lnTo>
                  <a:lnTo>
                    <a:pt x="38" y="22"/>
                  </a:lnTo>
                  <a:lnTo>
                    <a:pt x="40" y="15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5" y="6"/>
                  </a:lnTo>
                  <a:lnTo>
                    <a:pt x="45" y="4"/>
                  </a:lnTo>
                  <a:lnTo>
                    <a:pt x="44" y="2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02" name="Freeform 814"/>
            <p:cNvSpPr/>
            <p:nvPr/>
          </p:nvSpPr>
          <p:spPr bwMode="auto">
            <a:xfrm>
              <a:off x="4686301" y="3151188"/>
              <a:ext cx="34925" cy="95250"/>
            </a:xfrm>
            <a:custGeom>
              <a:avLst/>
              <a:gdLst/>
              <a:ahLst/>
              <a:cxnLst>
                <a:cxn ang="0">
                  <a:pos x="79" y="1"/>
                </a:cxn>
                <a:cxn ang="0">
                  <a:pos x="79" y="1"/>
                </a:cxn>
                <a:cxn ang="0">
                  <a:pos x="73" y="8"/>
                </a:cxn>
                <a:cxn ang="0">
                  <a:pos x="69" y="15"/>
                </a:cxn>
                <a:cxn ang="0">
                  <a:pos x="62" y="30"/>
                </a:cxn>
                <a:cxn ang="0">
                  <a:pos x="56" y="46"/>
                </a:cxn>
                <a:cxn ang="0">
                  <a:pos x="52" y="63"/>
                </a:cxn>
                <a:cxn ang="0">
                  <a:pos x="46" y="97"/>
                </a:cxn>
                <a:cxn ang="0">
                  <a:pos x="42" y="112"/>
                </a:cxn>
                <a:cxn ang="0">
                  <a:pos x="37" y="129"/>
                </a:cxn>
                <a:cxn ang="0">
                  <a:pos x="37" y="129"/>
                </a:cxn>
                <a:cxn ang="0">
                  <a:pos x="25" y="167"/>
                </a:cxn>
                <a:cxn ang="0">
                  <a:pos x="17" y="185"/>
                </a:cxn>
                <a:cxn ang="0">
                  <a:pos x="9" y="204"/>
                </a:cxn>
                <a:cxn ang="0">
                  <a:pos x="9" y="204"/>
                </a:cxn>
                <a:cxn ang="0">
                  <a:pos x="5" y="210"/>
                </a:cxn>
                <a:cxn ang="0">
                  <a:pos x="3" y="218"/>
                </a:cxn>
                <a:cxn ang="0">
                  <a:pos x="0" y="227"/>
                </a:cxn>
                <a:cxn ang="0">
                  <a:pos x="0" y="231"/>
                </a:cxn>
                <a:cxn ang="0">
                  <a:pos x="1" y="235"/>
                </a:cxn>
                <a:cxn ang="0">
                  <a:pos x="1" y="235"/>
                </a:cxn>
                <a:cxn ang="0">
                  <a:pos x="3" y="238"/>
                </a:cxn>
                <a:cxn ang="0">
                  <a:pos x="4" y="239"/>
                </a:cxn>
                <a:cxn ang="0">
                  <a:pos x="8" y="239"/>
                </a:cxn>
                <a:cxn ang="0">
                  <a:pos x="12" y="236"/>
                </a:cxn>
                <a:cxn ang="0">
                  <a:pos x="12" y="235"/>
                </a:cxn>
                <a:cxn ang="0">
                  <a:pos x="12" y="233"/>
                </a:cxn>
                <a:cxn ang="0">
                  <a:pos x="12" y="233"/>
                </a:cxn>
                <a:cxn ang="0">
                  <a:pos x="12" y="229"/>
                </a:cxn>
                <a:cxn ang="0">
                  <a:pos x="12" y="225"/>
                </a:cxn>
                <a:cxn ang="0">
                  <a:pos x="16" y="216"/>
                </a:cxn>
                <a:cxn ang="0">
                  <a:pos x="20" y="209"/>
                </a:cxn>
                <a:cxn ang="0">
                  <a:pos x="24" y="201"/>
                </a:cxn>
                <a:cxn ang="0">
                  <a:pos x="24" y="201"/>
                </a:cxn>
                <a:cxn ang="0">
                  <a:pos x="33" y="171"/>
                </a:cxn>
                <a:cxn ang="0">
                  <a:pos x="45" y="141"/>
                </a:cxn>
                <a:cxn ang="0">
                  <a:pos x="45" y="141"/>
                </a:cxn>
                <a:cxn ang="0">
                  <a:pos x="54" y="114"/>
                </a:cxn>
                <a:cxn ang="0">
                  <a:pos x="62" y="85"/>
                </a:cxn>
                <a:cxn ang="0">
                  <a:pos x="62" y="85"/>
                </a:cxn>
                <a:cxn ang="0">
                  <a:pos x="65" y="65"/>
                </a:cxn>
                <a:cxn ang="0">
                  <a:pos x="69" y="46"/>
                </a:cxn>
                <a:cxn ang="0">
                  <a:pos x="72" y="36"/>
                </a:cxn>
                <a:cxn ang="0">
                  <a:pos x="75" y="27"/>
                </a:cxn>
                <a:cxn ang="0">
                  <a:pos x="80" y="18"/>
                </a:cxn>
                <a:cxn ang="0">
                  <a:pos x="86" y="10"/>
                </a:cxn>
                <a:cxn ang="0">
                  <a:pos x="86" y="10"/>
                </a:cxn>
                <a:cxn ang="0">
                  <a:pos x="88" y="8"/>
                </a:cxn>
                <a:cxn ang="0">
                  <a:pos x="88" y="5"/>
                </a:cxn>
                <a:cxn ang="0">
                  <a:pos x="86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9" y="1"/>
                </a:cxn>
                <a:cxn ang="0">
                  <a:pos x="79" y="1"/>
                </a:cxn>
              </a:cxnLst>
              <a:rect l="0" t="0" r="r" b="b"/>
              <a:pathLst>
                <a:path w="88" h="239">
                  <a:moveTo>
                    <a:pt x="79" y="1"/>
                  </a:moveTo>
                  <a:lnTo>
                    <a:pt x="79" y="1"/>
                  </a:lnTo>
                  <a:lnTo>
                    <a:pt x="73" y="8"/>
                  </a:lnTo>
                  <a:lnTo>
                    <a:pt x="69" y="15"/>
                  </a:lnTo>
                  <a:lnTo>
                    <a:pt x="62" y="30"/>
                  </a:lnTo>
                  <a:lnTo>
                    <a:pt x="56" y="46"/>
                  </a:lnTo>
                  <a:lnTo>
                    <a:pt x="52" y="63"/>
                  </a:lnTo>
                  <a:lnTo>
                    <a:pt x="46" y="97"/>
                  </a:lnTo>
                  <a:lnTo>
                    <a:pt x="42" y="112"/>
                  </a:lnTo>
                  <a:lnTo>
                    <a:pt x="37" y="129"/>
                  </a:lnTo>
                  <a:lnTo>
                    <a:pt x="37" y="129"/>
                  </a:lnTo>
                  <a:lnTo>
                    <a:pt x="25" y="167"/>
                  </a:lnTo>
                  <a:lnTo>
                    <a:pt x="17" y="185"/>
                  </a:lnTo>
                  <a:lnTo>
                    <a:pt x="9" y="204"/>
                  </a:lnTo>
                  <a:lnTo>
                    <a:pt x="9" y="204"/>
                  </a:lnTo>
                  <a:lnTo>
                    <a:pt x="5" y="210"/>
                  </a:lnTo>
                  <a:lnTo>
                    <a:pt x="3" y="218"/>
                  </a:lnTo>
                  <a:lnTo>
                    <a:pt x="0" y="227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1" y="235"/>
                  </a:lnTo>
                  <a:lnTo>
                    <a:pt x="3" y="238"/>
                  </a:lnTo>
                  <a:lnTo>
                    <a:pt x="4" y="239"/>
                  </a:lnTo>
                  <a:lnTo>
                    <a:pt x="8" y="239"/>
                  </a:lnTo>
                  <a:lnTo>
                    <a:pt x="12" y="236"/>
                  </a:lnTo>
                  <a:lnTo>
                    <a:pt x="12" y="235"/>
                  </a:lnTo>
                  <a:lnTo>
                    <a:pt x="12" y="233"/>
                  </a:lnTo>
                  <a:lnTo>
                    <a:pt x="12" y="233"/>
                  </a:lnTo>
                  <a:lnTo>
                    <a:pt x="12" y="229"/>
                  </a:lnTo>
                  <a:lnTo>
                    <a:pt x="12" y="225"/>
                  </a:lnTo>
                  <a:lnTo>
                    <a:pt x="16" y="216"/>
                  </a:lnTo>
                  <a:lnTo>
                    <a:pt x="20" y="209"/>
                  </a:lnTo>
                  <a:lnTo>
                    <a:pt x="24" y="201"/>
                  </a:lnTo>
                  <a:lnTo>
                    <a:pt x="24" y="201"/>
                  </a:lnTo>
                  <a:lnTo>
                    <a:pt x="33" y="171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54" y="114"/>
                  </a:lnTo>
                  <a:lnTo>
                    <a:pt x="62" y="85"/>
                  </a:lnTo>
                  <a:lnTo>
                    <a:pt x="62" y="85"/>
                  </a:lnTo>
                  <a:lnTo>
                    <a:pt x="65" y="65"/>
                  </a:lnTo>
                  <a:lnTo>
                    <a:pt x="69" y="46"/>
                  </a:lnTo>
                  <a:lnTo>
                    <a:pt x="72" y="36"/>
                  </a:lnTo>
                  <a:lnTo>
                    <a:pt x="75" y="27"/>
                  </a:lnTo>
                  <a:lnTo>
                    <a:pt x="80" y="18"/>
                  </a:lnTo>
                  <a:lnTo>
                    <a:pt x="86" y="10"/>
                  </a:lnTo>
                  <a:lnTo>
                    <a:pt x="86" y="10"/>
                  </a:lnTo>
                  <a:lnTo>
                    <a:pt x="88" y="8"/>
                  </a:lnTo>
                  <a:lnTo>
                    <a:pt x="88" y="5"/>
                  </a:lnTo>
                  <a:lnTo>
                    <a:pt x="86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9" y="1"/>
                  </a:lnTo>
                  <a:lnTo>
                    <a:pt x="7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03" name="Freeform 815"/>
            <p:cNvSpPr/>
            <p:nvPr/>
          </p:nvSpPr>
          <p:spPr bwMode="auto">
            <a:xfrm>
              <a:off x="4711701" y="3162301"/>
              <a:ext cx="38100" cy="98425"/>
            </a:xfrm>
            <a:custGeom>
              <a:avLst/>
              <a:gdLst/>
              <a:ahLst/>
              <a:cxnLst>
                <a:cxn ang="0">
                  <a:pos x="85" y="3"/>
                </a:cxn>
                <a:cxn ang="0">
                  <a:pos x="85" y="3"/>
                </a:cxn>
                <a:cxn ang="0">
                  <a:pos x="77" y="17"/>
                </a:cxn>
                <a:cxn ang="0">
                  <a:pos x="70" y="32"/>
                </a:cxn>
                <a:cxn ang="0">
                  <a:pos x="58" y="62"/>
                </a:cxn>
                <a:cxn ang="0">
                  <a:pos x="49" y="92"/>
                </a:cxn>
                <a:cxn ang="0">
                  <a:pos x="39" y="123"/>
                </a:cxn>
                <a:cxn ang="0">
                  <a:pos x="39" y="123"/>
                </a:cxn>
                <a:cxn ang="0">
                  <a:pos x="15" y="181"/>
                </a:cxn>
                <a:cxn ang="0">
                  <a:pos x="10" y="195"/>
                </a:cxn>
                <a:cxn ang="0">
                  <a:pos x="6" y="211"/>
                </a:cxn>
                <a:cxn ang="0">
                  <a:pos x="2" y="225"/>
                </a:cxn>
                <a:cxn ang="0">
                  <a:pos x="0" y="241"/>
                </a:cxn>
                <a:cxn ang="0">
                  <a:pos x="0" y="241"/>
                </a:cxn>
                <a:cxn ang="0">
                  <a:pos x="0" y="243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5" y="246"/>
                </a:cxn>
                <a:cxn ang="0">
                  <a:pos x="9" y="245"/>
                </a:cxn>
                <a:cxn ang="0">
                  <a:pos x="10" y="243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14" y="226"/>
                </a:cxn>
                <a:cxn ang="0">
                  <a:pos x="17" y="211"/>
                </a:cxn>
                <a:cxn ang="0">
                  <a:pos x="22" y="196"/>
                </a:cxn>
                <a:cxn ang="0">
                  <a:pos x="27" y="182"/>
                </a:cxn>
                <a:cxn ang="0">
                  <a:pos x="38" y="155"/>
                </a:cxn>
                <a:cxn ang="0">
                  <a:pos x="49" y="126"/>
                </a:cxn>
                <a:cxn ang="0">
                  <a:pos x="49" y="126"/>
                </a:cxn>
                <a:cxn ang="0">
                  <a:pos x="60" y="96"/>
                </a:cxn>
                <a:cxn ang="0">
                  <a:pos x="70" y="66"/>
                </a:cxn>
                <a:cxn ang="0">
                  <a:pos x="81" y="37"/>
                </a:cxn>
                <a:cxn ang="0">
                  <a:pos x="87" y="22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5"/>
                </a:cxn>
                <a:cxn ang="0">
                  <a:pos x="95" y="4"/>
                </a:cxn>
                <a:cxn ang="0">
                  <a:pos x="92" y="0"/>
                </a:cxn>
                <a:cxn ang="0">
                  <a:pos x="89" y="0"/>
                </a:cxn>
                <a:cxn ang="0">
                  <a:pos x="86" y="0"/>
                </a:cxn>
                <a:cxn ang="0">
                  <a:pos x="85" y="3"/>
                </a:cxn>
                <a:cxn ang="0">
                  <a:pos x="85" y="3"/>
                </a:cxn>
              </a:cxnLst>
              <a:rect l="0" t="0" r="r" b="b"/>
              <a:pathLst>
                <a:path w="95" h="246">
                  <a:moveTo>
                    <a:pt x="85" y="3"/>
                  </a:moveTo>
                  <a:lnTo>
                    <a:pt x="85" y="3"/>
                  </a:lnTo>
                  <a:lnTo>
                    <a:pt x="77" y="17"/>
                  </a:lnTo>
                  <a:lnTo>
                    <a:pt x="70" y="32"/>
                  </a:lnTo>
                  <a:lnTo>
                    <a:pt x="58" y="62"/>
                  </a:lnTo>
                  <a:lnTo>
                    <a:pt x="49" y="92"/>
                  </a:lnTo>
                  <a:lnTo>
                    <a:pt x="39" y="123"/>
                  </a:lnTo>
                  <a:lnTo>
                    <a:pt x="39" y="123"/>
                  </a:lnTo>
                  <a:lnTo>
                    <a:pt x="15" y="181"/>
                  </a:lnTo>
                  <a:lnTo>
                    <a:pt x="10" y="195"/>
                  </a:lnTo>
                  <a:lnTo>
                    <a:pt x="6" y="211"/>
                  </a:lnTo>
                  <a:lnTo>
                    <a:pt x="2" y="225"/>
                  </a:lnTo>
                  <a:lnTo>
                    <a:pt x="0" y="241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5" y="246"/>
                  </a:lnTo>
                  <a:lnTo>
                    <a:pt x="9" y="245"/>
                  </a:lnTo>
                  <a:lnTo>
                    <a:pt x="10" y="243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14" y="226"/>
                  </a:lnTo>
                  <a:lnTo>
                    <a:pt x="17" y="211"/>
                  </a:lnTo>
                  <a:lnTo>
                    <a:pt x="22" y="196"/>
                  </a:lnTo>
                  <a:lnTo>
                    <a:pt x="27" y="182"/>
                  </a:lnTo>
                  <a:lnTo>
                    <a:pt x="38" y="155"/>
                  </a:lnTo>
                  <a:lnTo>
                    <a:pt x="49" y="126"/>
                  </a:lnTo>
                  <a:lnTo>
                    <a:pt x="49" y="126"/>
                  </a:lnTo>
                  <a:lnTo>
                    <a:pt x="60" y="96"/>
                  </a:lnTo>
                  <a:lnTo>
                    <a:pt x="70" y="66"/>
                  </a:lnTo>
                  <a:lnTo>
                    <a:pt x="81" y="37"/>
                  </a:lnTo>
                  <a:lnTo>
                    <a:pt x="87" y="22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5"/>
                  </a:lnTo>
                  <a:lnTo>
                    <a:pt x="95" y="4"/>
                  </a:lnTo>
                  <a:lnTo>
                    <a:pt x="92" y="0"/>
                  </a:lnTo>
                  <a:lnTo>
                    <a:pt x="89" y="0"/>
                  </a:lnTo>
                  <a:lnTo>
                    <a:pt x="86" y="0"/>
                  </a:lnTo>
                  <a:lnTo>
                    <a:pt x="85" y="3"/>
                  </a:lnTo>
                  <a:lnTo>
                    <a:pt x="8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04" name="Freeform 816"/>
            <p:cNvSpPr/>
            <p:nvPr/>
          </p:nvSpPr>
          <p:spPr bwMode="auto">
            <a:xfrm>
              <a:off x="4737101" y="3182938"/>
              <a:ext cx="33338" cy="90488"/>
            </a:xfrm>
            <a:custGeom>
              <a:avLst/>
              <a:gdLst/>
              <a:ahLst/>
              <a:cxnLst>
                <a:cxn ang="0">
                  <a:pos x="72" y="3"/>
                </a:cxn>
                <a:cxn ang="0">
                  <a:pos x="72" y="3"/>
                </a:cxn>
                <a:cxn ang="0">
                  <a:pos x="69" y="15"/>
                </a:cxn>
                <a:cxn ang="0">
                  <a:pos x="64" y="28"/>
                </a:cxn>
                <a:cxn ang="0">
                  <a:pos x="54" y="51"/>
                </a:cxn>
                <a:cxn ang="0">
                  <a:pos x="54" y="51"/>
                </a:cxn>
                <a:cxn ang="0">
                  <a:pos x="41" y="85"/>
                </a:cxn>
                <a:cxn ang="0">
                  <a:pos x="27" y="119"/>
                </a:cxn>
                <a:cxn ang="0">
                  <a:pos x="27" y="119"/>
                </a:cxn>
                <a:cxn ang="0">
                  <a:pos x="16" y="143"/>
                </a:cxn>
                <a:cxn ang="0">
                  <a:pos x="8" y="168"/>
                </a:cxn>
                <a:cxn ang="0">
                  <a:pos x="4" y="181"/>
                </a:cxn>
                <a:cxn ang="0">
                  <a:pos x="1" y="194"/>
                </a:cxn>
                <a:cxn ang="0">
                  <a:pos x="0" y="207"/>
                </a:cxn>
                <a:cxn ang="0">
                  <a:pos x="0" y="222"/>
                </a:cxn>
                <a:cxn ang="0">
                  <a:pos x="0" y="222"/>
                </a:cxn>
                <a:cxn ang="0">
                  <a:pos x="0" y="224"/>
                </a:cxn>
                <a:cxn ang="0">
                  <a:pos x="1" y="227"/>
                </a:cxn>
                <a:cxn ang="0">
                  <a:pos x="5" y="228"/>
                </a:cxn>
                <a:cxn ang="0">
                  <a:pos x="9" y="227"/>
                </a:cxn>
                <a:cxn ang="0">
                  <a:pos x="10" y="224"/>
                </a:cxn>
                <a:cxn ang="0">
                  <a:pos x="10" y="222"/>
                </a:cxn>
                <a:cxn ang="0">
                  <a:pos x="10" y="222"/>
                </a:cxn>
                <a:cxn ang="0">
                  <a:pos x="12" y="206"/>
                </a:cxn>
                <a:cxn ang="0">
                  <a:pos x="14" y="190"/>
                </a:cxn>
                <a:cxn ang="0">
                  <a:pos x="17" y="176"/>
                </a:cxn>
                <a:cxn ang="0">
                  <a:pos x="22" y="162"/>
                </a:cxn>
                <a:cxn ang="0">
                  <a:pos x="33" y="133"/>
                </a:cxn>
                <a:cxn ang="0">
                  <a:pos x="46" y="104"/>
                </a:cxn>
                <a:cxn ang="0">
                  <a:pos x="46" y="104"/>
                </a:cxn>
                <a:cxn ang="0">
                  <a:pos x="58" y="71"/>
                </a:cxn>
                <a:cxn ang="0">
                  <a:pos x="64" y="54"/>
                </a:cxn>
                <a:cxn ang="0">
                  <a:pos x="71" y="39"/>
                </a:cxn>
                <a:cxn ang="0">
                  <a:pos x="71" y="39"/>
                </a:cxn>
                <a:cxn ang="0">
                  <a:pos x="78" y="23"/>
                </a:cxn>
                <a:cxn ang="0">
                  <a:pos x="81" y="15"/>
                </a:cxn>
                <a:cxn ang="0">
                  <a:pos x="84" y="7"/>
                </a:cxn>
                <a:cxn ang="0">
                  <a:pos x="84" y="7"/>
                </a:cxn>
                <a:cxn ang="0">
                  <a:pos x="84" y="5"/>
                </a:cxn>
                <a:cxn ang="0">
                  <a:pos x="82" y="2"/>
                </a:cxn>
                <a:cxn ang="0">
                  <a:pos x="78" y="0"/>
                </a:cxn>
                <a:cxn ang="0">
                  <a:pos x="77" y="0"/>
                </a:cxn>
                <a:cxn ang="0">
                  <a:pos x="75" y="1"/>
                </a:cxn>
                <a:cxn ang="0">
                  <a:pos x="73" y="2"/>
                </a:cxn>
                <a:cxn ang="0">
                  <a:pos x="72" y="3"/>
                </a:cxn>
                <a:cxn ang="0">
                  <a:pos x="72" y="3"/>
                </a:cxn>
              </a:cxnLst>
              <a:rect l="0" t="0" r="r" b="b"/>
              <a:pathLst>
                <a:path w="84" h="228">
                  <a:moveTo>
                    <a:pt x="72" y="3"/>
                  </a:moveTo>
                  <a:lnTo>
                    <a:pt x="72" y="3"/>
                  </a:lnTo>
                  <a:lnTo>
                    <a:pt x="69" y="15"/>
                  </a:lnTo>
                  <a:lnTo>
                    <a:pt x="64" y="28"/>
                  </a:lnTo>
                  <a:lnTo>
                    <a:pt x="54" y="51"/>
                  </a:lnTo>
                  <a:lnTo>
                    <a:pt x="54" y="51"/>
                  </a:lnTo>
                  <a:lnTo>
                    <a:pt x="41" y="85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16" y="143"/>
                  </a:lnTo>
                  <a:lnTo>
                    <a:pt x="8" y="168"/>
                  </a:lnTo>
                  <a:lnTo>
                    <a:pt x="4" y="181"/>
                  </a:lnTo>
                  <a:lnTo>
                    <a:pt x="1" y="194"/>
                  </a:lnTo>
                  <a:lnTo>
                    <a:pt x="0" y="207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24"/>
                  </a:lnTo>
                  <a:lnTo>
                    <a:pt x="1" y="227"/>
                  </a:lnTo>
                  <a:lnTo>
                    <a:pt x="5" y="228"/>
                  </a:lnTo>
                  <a:lnTo>
                    <a:pt x="9" y="227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2" y="206"/>
                  </a:lnTo>
                  <a:lnTo>
                    <a:pt x="14" y="190"/>
                  </a:lnTo>
                  <a:lnTo>
                    <a:pt x="17" y="176"/>
                  </a:lnTo>
                  <a:lnTo>
                    <a:pt x="22" y="162"/>
                  </a:lnTo>
                  <a:lnTo>
                    <a:pt x="33" y="133"/>
                  </a:lnTo>
                  <a:lnTo>
                    <a:pt x="46" y="104"/>
                  </a:lnTo>
                  <a:lnTo>
                    <a:pt x="46" y="104"/>
                  </a:lnTo>
                  <a:lnTo>
                    <a:pt x="58" y="71"/>
                  </a:lnTo>
                  <a:lnTo>
                    <a:pt x="64" y="54"/>
                  </a:lnTo>
                  <a:lnTo>
                    <a:pt x="71" y="39"/>
                  </a:lnTo>
                  <a:lnTo>
                    <a:pt x="71" y="39"/>
                  </a:lnTo>
                  <a:lnTo>
                    <a:pt x="78" y="23"/>
                  </a:lnTo>
                  <a:lnTo>
                    <a:pt x="81" y="15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84" y="5"/>
                  </a:lnTo>
                  <a:lnTo>
                    <a:pt x="82" y="2"/>
                  </a:lnTo>
                  <a:lnTo>
                    <a:pt x="78" y="0"/>
                  </a:lnTo>
                  <a:lnTo>
                    <a:pt x="77" y="0"/>
                  </a:lnTo>
                  <a:lnTo>
                    <a:pt x="75" y="1"/>
                  </a:lnTo>
                  <a:lnTo>
                    <a:pt x="73" y="2"/>
                  </a:lnTo>
                  <a:lnTo>
                    <a:pt x="72" y="3"/>
                  </a:lnTo>
                  <a:lnTo>
                    <a:pt x="7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05" name="Freeform 817"/>
            <p:cNvSpPr/>
            <p:nvPr/>
          </p:nvSpPr>
          <p:spPr bwMode="auto">
            <a:xfrm>
              <a:off x="4762501" y="3200401"/>
              <a:ext cx="26988" cy="95250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47" y="38"/>
                </a:cxn>
                <a:cxn ang="0">
                  <a:pos x="35" y="72"/>
                </a:cxn>
                <a:cxn ang="0">
                  <a:pos x="15" y="142"/>
                </a:cxn>
                <a:cxn ang="0">
                  <a:pos x="15" y="142"/>
                </a:cxn>
                <a:cxn ang="0">
                  <a:pos x="9" y="164"/>
                </a:cxn>
                <a:cxn ang="0">
                  <a:pos x="2" y="191"/>
                </a:cxn>
                <a:cxn ang="0">
                  <a:pos x="0" y="204"/>
                </a:cxn>
                <a:cxn ang="0">
                  <a:pos x="0" y="217"/>
                </a:cxn>
                <a:cxn ang="0">
                  <a:pos x="1" y="229"/>
                </a:cxn>
                <a:cxn ang="0">
                  <a:pos x="4" y="235"/>
                </a:cxn>
                <a:cxn ang="0">
                  <a:pos x="6" y="239"/>
                </a:cxn>
                <a:cxn ang="0">
                  <a:pos x="6" y="239"/>
                </a:cxn>
                <a:cxn ang="0">
                  <a:pos x="8" y="242"/>
                </a:cxn>
                <a:cxn ang="0">
                  <a:pos x="10" y="242"/>
                </a:cxn>
                <a:cxn ang="0">
                  <a:pos x="14" y="242"/>
                </a:cxn>
                <a:cxn ang="0">
                  <a:pos x="17" y="238"/>
                </a:cxn>
                <a:cxn ang="0">
                  <a:pos x="17" y="236"/>
                </a:cxn>
                <a:cxn ang="0">
                  <a:pos x="15" y="234"/>
                </a:cxn>
                <a:cxn ang="0">
                  <a:pos x="15" y="234"/>
                </a:cxn>
                <a:cxn ang="0">
                  <a:pos x="13" y="227"/>
                </a:cxn>
                <a:cxn ang="0">
                  <a:pos x="12" y="222"/>
                </a:cxn>
                <a:cxn ang="0">
                  <a:pos x="12" y="215"/>
                </a:cxn>
                <a:cxn ang="0">
                  <a:pos x="13" y="209"/>
                </a:cxn>
                <a:cxn ang="0">
                  <a:pos x="18" y="183"/>
                </a:cxn>
                <a:cxn ang="0">
                  <a:pos x="18" y="183"/>
                </a:cxn>
                <a:cxn ang="0">
                  <a:pos x="21" y="166"/>
                </a:cxn>
                <a:cxn ang="0">
                  <a:pos x="26" y="149"/>
                </a:cxn>
                <a:cxn ang="0">
                  <a:pos x="35" y="116"/>
                </a:cxn>
                <a:cxn ang="0">
                  <a:pos x="35" y="116"/>
                </a:cxn>
                <a:cxn ang="0">
                  <a:pos x="51" y="61"/>
                </a:cxn>
                <a:cxn ang="0">
                  <a:pos x="60" y="34"/>
                </a:cxn>
                <a:cxn ang="0">
                  <a:pos x="69" y="6"/>
                </a:cxn>
                <a:cxn ang="0">
                  <a:pos x="69" y="6"/>
                </a:cxn>
                <a:cxn ang="0">
                  <a:pos x="70" y="4"/>
                </a:cxn>
                <a:cxn ang="0">
                  <a:pos x="69" y="1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70" h="242">
                  <a:moveTo>
                    <a:pt x="59" y="2"/>
                  </a:moveTo>
                  <a:lnTo>
                    <a:pt x="59" y="2"/>
                  </a:lnTo>
                  <a:lnTo>
                    <a:pt x="47" y="38"/>
                  </a:lnTo>
                  <a:lnTo>
                    <a:pt x="35" y="72"/>
                  </a:lnTo>
                  <a:lnTo>
                    <a:pt x="15" y="142"/>
                  </a:lnTo>
                  <a:lnTo>
                    <a:pt x="15" y="142"/>
                  </a:lnTo>
                  <a:lnTo>
                    <a:pt x="9" y="164"/>
                  </a:lnTo>
                  <a:lnTo>
                    <a:pt x="2" y="191"/>
                  </a:lnTo>
                  <a:lnTo>
                    <a:pt x="0" y="204"/>
                  </a:lnTo>
                  <a:lnTo>
                    <a:pt x="0" y="217"/>
                  </a:lnTo>
                  <a:lnTo>
                    <a:pt x="1" y="229"/>
                  </a:lnTo>
                  <a:lnTo>
                    <a:pt x="4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2"/>
                  </a:lnTo>
                  <a:lnTo>
                    <a:pt x="10" y="242"/>
                  </a:lnTo>
                  <a:lnTo>
                    <a:pt x="14" y="242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5" y="234"/>
                  </a:lnTo>
                  <a:lnTo>
                    <a:pt x="13" y="227"/>
                  </a:lnTo>
                  <a:lnTo>
                    <a:pt x="12" y="222"/>
                  </a:lnTo>
                  <a:lnTo>
                    <a:pt x="12" y="215"/>
                  </a:lnTo>
                  <a:lnTo>
                    <a:pt x="13" y="209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21" y="166"/>
                  </a:lnTo>
                  <a:lnTo>
                    <a:pt x="26" y="149"/>
                  </a:lnTo>
                  <a:lnTo>
                    <a:pt x="35" y="116"/>
                  </a:lnTo>
                  <a:lnTo>
                    <a:pt x="35" y="116"/>
                  </a:lnTo>
                  <a:lnTo>
                    <a:pt x="51" y="61"/>
                  </a:lnTo>
                  <a:lnTo>
                    <a:pt x="60" y="34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70" y="4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06" name="Freeform 818"/>
            <p:cNvSpPr/>
            <p:nvPr/>
          </p:nvSpPr>
          <p:spPr bwMode="auto">
            <a:xfrm>
              <a:off x="4786313" y="3222626"/>
              <a:ext cx="31750" cy="88900"/>
            </a:xfrm>
            <a:custGeom>
              <a:avLst/>
              <a:gdLst/>
              <a:ahLst/>
              <a:cxnLst>
                <a:cxn ang="0">
                  <a:pos x="69" y="3"/>
                </a:cxn>
                <a:cxn ang="0">
                  <a:pos x="69" y="3"/>
                </a:cxn>
                <a:cxn ang="0">
                  <a:pos x="61" y="13"/>
                </a:cxn>
                <a:cxn ang="0">
                  <a:pos x="56" y="25"/>
                </a:cxn>
                <a:cxn ang="0">
                  <a:pos x="45" y="48"/>
                </a:cxn>
                <a:cxn ang="0">
                  <a:pos x="36" y="73"/>
                </a:cxn>
                <a:cxn ang="0">
                  <a:pos x="28" y="98"/>
                </a:cxn>
                <a:cxn ang="0">
                  <a:pos x="28" y="98"/>
                </a:cxn>
                <a:cxn ang="0">
                  <a:pos x="19" y="128"/>
                </a:cxn>
                <a:cxn ang="0">
                  <a:pos x="10" y="157"/>
                </a:cxn>
                <a:cxn ang="0">
                  <a:pos x="6" y="173"/>
                </a:cxn>
                <a:cxn ang="0">
                  <a:pos x="2" y="187"/>
                </a:cxn>
                <a:cxn ang="0">
                  <a:pos x="1" y="203"/>
                </a:cxn>
                <a:cxn ang="0">
                  <a:pos x="0" y="218"/>
                </a:cxn>
                <a:cxn ang="0">
                  <a:pos x="0" y="218"/>
                </a:cxn>
                <a:cxn ang="0">
                  <a:pos x="0" y="221"/>
                </a:cxn>
                <a:cxn ang="0">
                  <a:pos x="1" y="222"/>
                </a:cxn>
                <a:cxn ang="0">
                  <a:pos x="5" y="224"/>
                </a:cxn>
                <a:cxn ang="0">
                  <a:pos x="9" y="222"/>
                </a:cxn>
                <a:cxn ang="0">
                  <a:pos x="10" y="221"/>
                </a:cxn>
                <a:cxn ang="0">
                  <a:pos x="10" y="218"/>
                </a:cxn>
                <a:cxn ang="0">
                  <a:pos x="10" y="218"/>
                </a:cxn>
                <a:cxn ang="0">
                  <a:pos x="11" y="204"/>
                </a:cxn>
                <a:cxn ang="0">
                  <a:pos x="14" y="190"/>
                </a:cxn>
                <a:cxn ang="0">
                  <a:pos x="17" y="176"/>
                </a:cxn>
                <a:cxn ang="0">
                  <a:pos x="19" y="163"/>
                </a:cxn>
                <a:cxn ang="0">
                  <a:pos x="28" y="137"/>
                </a:cxn>
                <a:cxn ang="0">
                  <a:pos x="37" y="110"/>
                </a:cxn>
                <a:cxn ang="0">
                  <a:pos x="37" y="110"/>
                </a:cxn>
                <a:cxn ang="0">
                  <a:pos x="45" y="84"/>
                </a:cxn>
                <a:cxn ang="0">
                  <a:pos x="54" y="57"/>
                </a:cxn>
                <a:cxn ang="0">
                  <a:pos x="65" y="33"/>
                </a:cxn>
                <a:cxn ang="0">
                  <a:pos x="71" y="20"/>
                </a:cxn>
                <a:cxn ang="0">
                  <a:pos x="78" y="8"/>
                </a:cxn>
                <a:cxn ang="0">
                  <a:pos x="78" y="8"/>
                </a:cxn>
                <a:cxn ang="0">
                  <a:pos x="79" y="6"/>
                </a:cxn>
                <a:cxn ang="0">
                  <a:pos x="79" y="4"/>
                </a:cxn>
                <a:cxn ang="0">
                  <a:pos x="78" y="3"/>
                </a:cxn>
                <a:cxn ang="0">
                  <a:pos x="77" y="1"/>
                </a:cxn>
                <a:cxn ang="0">
                  <a:pos x="73" y="0"/>
                </a:cxn>
                <a:cxn ang="0">
                  <a:pos x="70" y="1"/>
                </a:cxn>
                <a:cxn ang="0">
                  <a:pos x="69" y="3"/>
                </a:cxn>
                <a:cxn ang="0">
                  <a:pos x="69" y="3"/>
                </a:cxn>
              </a:cxnLst>
              <a:rect l="0" t="0" r="r" b="b"/>
              <a:pathLst>
                <a:path w="79" h="224">
                  <a:moveTo>
                    <a:pt x="69" y="3"/>
                  </a:moveTo>
                  <a:lnTo>
                    <a:pt x="69" y="3"/>
                  </a:lnTo>
                  <a:lnTo>
                    <a:pt x="61" y="13"/>
                  </a:lnTo>
                  <a:lnTo>
                    <a:pt x="56" y="25"/>
                  </a:lnTo>
                  <a:lnTo>
                    <a:pt x="45" y="48"/>
                  </a:lnTo>
                  <a:lnTo>
                    <a:pt x="36" y="73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19" y="128"/>
                  </a:lnTo>
                  <a:lnTo>
                    <a:pt x="10" y="157"/>
                  </a:lnTo>
                  <a:lnTo>
                    <a:pt x="6" y="173"/>
                  </a:lnTo>
                  <a:lnTo>
                    <a:pt x="2" y="187"/>
                  </a:lnTo>
                  <a:lnTo>
                    <a:pt x="1" y="203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221"/>
                  </a:lnTo>
                  <a:lnTo>
                    <a:pt x="1" y="222"/>
                  </a:lnTo>
                  <a:lnTo>
                    <a:pt x="5" y="224"/>
                  </a:lnTo>
                  <a:lnTo>
                    <a:pt x="9" y="222"/>
                  </a:lnTo>
                  <a:lnTo>
                    <a:pt x="10" y="221"/>
                  </a:lnTo>
                  <a:lnTo>
                    <a:pt x="10" y="218"/>
                  </a:lnTo>
                  <a:lnTo>
                    <a:pt x="10" y="218"/>
                  </a:lnTo>
                  <a:lnTo>
                    <a:pt x="11" y="204"/>
                  </a:lnTo>
                  <a:lnTo>
                    <a:pt x="14" y="190"/>
                  </a:lnTo>
                  <a:lnTo>
                    <a:pt x="17" y="176"/>
                  </a:lnTo>
                  <a:lnTo>
                    <a:pt x="19" y="163"/>
                  </a:lnTo>
                  <a:lnTo>
                    <a:pt x="28" y="137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45" y="84"/>
                  </a:lnTo>
                  <a:lnTo>
                    <a:pt x="54" y="57"/>
                  </a:lnTo>
                  <a:lnTo>
                    <a:pt x="65" y="33"/>
                  </a:lnTo>
                  <a:lnTo>
                    <a:pt x="71" y="20"/>
                  </a:lnTo>
                  <a:lnTo>
                    <a:pt x="78" y="8"/>
                  </a:lnTo>
                  <a:lnTo>
                    <a:pt x="78" y="8"/>
                  </a:lnTo>
                  <a:lnTo>
                    <a:pt x="79" y="6"/>
                  </a:lnTo>
                  <a:lnTo>
                    <a:pt x="79" y="4"/>
                  </a:lnTo>
                  <a:lnTo>
                    <a:pt x="78" y="3"/>
                  </a:lnTo>
                  <a:lnTo>
                    <a:pt x="77" y="1"/>
                  </a:lnTo>
                  <a:lnTo>
                    <a:pt x="73" y="0"/>
                  </a:lnTo>
                  <a:lnTo>
                    <a:pt x="70" y="1"/>
                  </a:lnTo>
                  <a:lnTo>
                    <a:pt x="69" y="3"/>
                  </a:lnTo>
                  <a:lnTo>
                    <a:pt x="6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07" name="Freeform 819"/>
            <p:cNvSpPr/>
            <p:nvPr/>
          </p:nvSpPr>
          <p:spPr bwMode="auto">
            <a:xfrm>
              <a:off x="4808538" y="3241676"/>
              <a:ext cx="34925" cy="90488"/>
            </a:xfrm>
            <a:custGeom>
              <a:avLst/>
              <a:gdLst/>
              <a:ahLst/>
              <a:cxnLst>
                <a:cxn ang="0">
                  <a:pos x="77" y="4"/>
                </a:cxn>
                <a:cxn ang="0">
                  <a:pos x="77" y="4"/>
                </a:cxn>
                <a:cxn ang="0">
                  <a:pos x="52" y="65"/>
                </a:cxn>
                <a:cxn ang="0">
                  <a:pos x="40" y="95"/>
                </a:cxn>
                <a:cxn ang="0">
                  <a:pos x="27" y="125"/>
                </a:cxn>
                <a:cxn ang="0">
                  <a:pos x="27" y="125"/>
                </a:cxn>
                <a:cxn ang="0">
                  <a:pos x="17" y="149"/>
                </a:cxn>
                <a:cxn ang="0">
                  <a:pos x="9" y="172"/>
                </a:cxn>
                <a:cxn ang="0">
                  <a:pos x="2" y="197"/>
                </a:cxn>
                <a:cxn ang="0">
                  <a:pos x="1" y="209"/>
                </a:cxn>
                <a:cxn ang="0">
                  <a:pos x="0" y="222"/>
                </a:cxn>
                <a:cxn ang="0">
                  <a:pos x="0" y="222"/>
                </a:cxn>
                <a:cxn ang="0">
                  <a:pos x="1" y="225"/>
                </a:cxn>
                <a:cxn ang="0">
                  <a:pos x="2" y="226"/>
                </a:cxn>
                <a:cxn ang="0">
                  <a:pos x="6" y="227"/>
                </a:cxn>
                <a:cxn ang="0">
                  <a:pos x="10" y="226"/>
                </a:cxn>
                <a:cxn ang="0">
                  <a:pos x="12" y="225"/>
                </a:cxn>
                <a:cxn ang="0">
                  <a:pos x="12" y="222"/>
                </a:cxn>
                <a:cxn ang="0">
                  <a:pos x="12" y="222"/>
                </a:cxn>
                <a:cxn ang="0">
                  <a:pos x="13" y="208"/>
                </a:cxn>
                <a:cxn ang="0">
                  <a:pos x="15" y="194"/>
                </a:cxn>
                <a:cxn ang="0">
                  <a:pos x="18" y="183"/>
                </a:cxn>
                <a:cxn ang="0">
                  <a:pos x="22" y="170"/>
                </a:cxn>
                <a:cxn ang="0">
                  <a:pos x="31" y="146"/>
                </a:cxn>
                <a:cxn ang="0">
                  <a:pos x="42" y="120"/>
                </a:cxn>
                <a:cxn ang="0">
                  <a:pos x="42" y="120"/>
                </a:cxn>
                <a:cxn ang="0">
                  <a:pos x="87" y="6"/>
                </a:cxn>
                <a:cxn ang="0">
                  <a:pos x="87" y="6"/>
                </a:cxn>
                <a:cxn ang="0">
                  <a:pos x="87" y="4"/>
                </a:cxn>
                <a:cxn ang="0">
                  <a:pos x="87" y="2"/>
                </a:cxn>
                <a:cxn ang="0">
                  <a:pos x="86" y="1"/>
                </a:cxn>
                <a:cxn ang="0">
                  <a:pos x="84" y="0"/>
                </a:cxn>
                <a:cxn ang="0">
                  <a:pos x="80" y="0"/>
                </a:cxn>
                <a:cxn ang="0">
                  <a:pos x="78" y="1"/>
                </a:cxn>
                <a:cxn ang="0">
                  <a:pos x="77" y="4"/>
                </a:cxn>
                <a:cxn ang="0">
                  <a:pos x="77" y="4"/>
                </a:cxn>
              </a:cxnLst>
              <a:rect l="0" t="0" r="r" b="b"/>
              <a:pathLst>
                <a:path w="87" h="227">
                  <a:moveTo>
                    <a:pt x="77" y="4"/>
                  </a:moveTo>
                  <a:lnTo>
                    <a:pt x="77" y="4"/>
                  </a:lnTo>
                  <a:lnTo>
                    <a:pt x="52" y="65"/>
                  </a:lnTo>
                  <a:lnTo>
                    <a:pt x="40" y="9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17" y="149"/>
                  </a:lnTo>
                  <a:lnTo>
                    <a:pt x="9" y="172"/>
                  </a:lnTo>
                  <a:lnTo>
                    <a:pt x="2" y="197"/>
                  </a:lnTo>
                  <a:lnTo>
                    <a:pt x="1" y="209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1" y="225"/>
                  </a:lnTo>
                  <a:lnTo>
                    <a:pt x="2" y="226"/>
                  </a:lnTo>
                  <a:lnTo>
                    <a:pt x="6" y="227"/>
                  </a:lnTo>
                  <a:lnTo>
                    <a:pt x="10" y="226"/>
                  </a:lnTo>
                  <a:lnTo>
                    <a:pt x="12" y="225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3" y="208"/>
                  </a:lnTo>
                  <a:lnTo>
                    <a:pt x="15" y="194"/>
                  </a:lnTo>
                  <a:lnTo>
                    <a:pt x="18" y="183"/>
                  </a:lnTo>
                  <a:lnTo>
                    <a:pt x="22" y="170"/>
                  </a:lnTo>
                  <a:lnTo>
                    <a:pt x="31" y="146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87" y="6"/>
                  </a:lnTo>
                  <a:lnTo>
                    <a:pt x="87" y="6"/>
                  </a:lnTo>
                  <a:lnTo>
                    <a:pt x="87" y="4"/>
                  </a:lnTo>
                  <a:lnTo>
                    <a:pt x="87" y="2"/>
                  </a:lnTo>
                  <a:lnTo>
                    <a:pt x="86" y="1"/>
                  </a:lnTo>
                  <a:lnTo>
                    <a:pt x="84" y="0"/>
                  </a:lnTo>
                  <a:lnTo>
                    <a:pt x="80" y="0"/>
                  </a:lnTo>
                  <a:lnTo>
                    <a:pt x="78" y="1"/>
                  </a:lnTo>
                  <a:lnTo>
                    <a:pt x="77" y="4"/>
                  </a:lnTo>
                  <a:lnTo>
                    <a:pt x="7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08" name="Freeform 820"/>
            <p:cNvSpPr/>
            <p:nvPr/>
          </p:nvSpPr>
          <p:spPr bwMode="auto">
            <a:xfrm>
              <a:off x="4840288" y="3263901"/>
              <a:ext cx="23813" cy="85725"/>
            </a:xfrm>
            <a:custGeom>
              <a:avLst/>
              <a:gdLst/>
              <a:ahLst/>
              <a:cxnLst>
                <a:cxn ang="0">
                  <a:pos x="45" y="6"/>
                </a:cxn>
                <a:cxn ang="0">
                  <a:pos x="45" y="6"/>
                </a:cxn>
                <a:cxn ang="0">
                  <a:pos x="43" y="19"/>
                </a:cxn>
                <a:cxn ang="0">
                  <a:pos x="39" y="34"/>
                </a:cxn>
                <a:cxn ang="0">
                  <a:pos x="35" y="47"/>
                </a:cxn>
                <a:cxn ang="0">
                  <a:pos x="31" y="61"/>
                </a:cxn>
                <a:cxn ang="0">
                  <a:pos x="31" y="61"/>
                </a:cxn>
                <a:cxn ang="0">
                  <a:pos x="21" y="116"/>
                </a:cxn>
                <a:cxn ang="0">
                  <a:pos x="21" y="116"/>
                </a:cxn>
                <a:cxn ang="0">
                  <a:pos x="14" y="140"/>
                </a:cxn>
                <a:cxn ang="0">
                  <a:pos x="7" y="162"/>
                </a:cxn>
                <a:cxn ang="0">
                  <a:pos x="2" y="184"/>
                </a:cxn>
                <a:cxn ang="0">
                  <a:pos x="1" y="196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1" y="210"/>
                </a:cxn>
                <a:cxn ang="0">
                  <a:pos x="2" y="212"/>
                </a:cxn>
                <a:cxn ang="0">
                  <a:pos x="6" y="213"/>
                </a:cxn>
                <a:cxn ang="0">
                  <a:pos x="10" y="212"/>
                </a:cxn>
                <a:cxn ang="0">
                  <a:pos x="11" y="210"/>
                </a:cxn>
                <a:cxn ang="0">
                  <a:pos x="11" y="208"/>
                </a:cxn>
                <a:cxn ang="0">
                  <a:pos x="11" y="208"/>
                </a:cxn>
                <a:cxn ang="0">
                  <a:pos x="13" y="196"/>
                </a:cxn>
                <a:cxn ang="0">
                  <a:pos x="14" y="183"/>
                </a:cxn>
                <a:cxn ang="0">
                  <a:pos x="19" y="159"/>
                </a:cxn>
                <a:cxn ang="0">
                  <a:pos x="27" y="135"/>
                </a:cxn>
                <a:cxn ang="0">
                  <a:pos x="32" y="111"/>
                </a:cxn>
                <a:cxn ang="0">
                  <a:pos x="32" y="111"/>
                </a:cxn>
                <a:cxn ang="0">
                  <a:pos x="44" y="55"/>
                </a:cxn>
                <a:cxn ang="0">
                  <a:pos x="44" y="55"/>
                </a:cxn>
                <a:cxn ang="0">
                  <a:pos x="47" y="43"/>
                </a:cxn>
                <a:cxn ang="0">
                  <a:pos x="51" y="31"/>
                </a:cxn>
                <a:cxn ang="0">
                  <a:pos x="55" y="18"/>
                </a:cxn>
                <a:cxn ang="0">
                  <a:pos x="57" y="6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48" y="2"/>
                </a:cxn>
                <a:cxn ang="0">
                  <a:pos x="47" y="4"/>
                </a:cxn>
                <a:cxn ang="0">
                  <a:pos x="45" y="6"/>
                </a:cxn>
                <a:cxn ang="0">
                  <a:pos x="45" y="6"/>
                </a:cxn>
              </a:cxnLst>
              <a:rect l="0" t="0" r="r" b="b"/>
              <a:pathLst>
                <a:path w="57" h="213">
                  <a:moveTo>
                    <a:pt x="45" y="6"/>
                  </a:moveTo>
                  <a:lnTo>
                    <a:pt x="45" y="6"/>
                  </a:lnTo>
                  <a:lnTo>
                    <a:pt x="43" y="19"/>
                  </a:lnTo>
                  <a:lnTo>
                    <a:pt x="39" y="34"/>
                  </a:lnTo>
                  <a:lnTo>
                    <a:pt x="35" y="47"/>
                  </a:lnTo>
                  <a:lnTo>
                    <a:pt x="31" y="61"/>
                  </a:lnTo>
                  <a:lnTo>
                    <a:pt x="31" y="61"/>
                  </a:lnTo>
                  <a:lnTo>
                    <a:pt x="21" y="116"/>
                  </a:lnTo>
                  <a:lnTo>
                    <a:pt x="21" y="116"/>
                  </a:lnTo>
                  <a:lnTo>
                    <a:pt x="14" y="140"/>
                  </a:lnTo>
                  <a:lnTo>
                    <a:pt x="7" y="162"/>
                  </a:lnTo>
                  <a:lnTo>
                    <a:pt x="2" y="184"/>
                  </a:lnTo>
                  <a:lnTo>
                    <a:pt x="1" y="196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1" y="210"/>
                  </a:lnTo>
                  <a:lnTo>
                    <a:pt x="2" y="212"/>
                  </a:lnTo>
                  <a:lnTo>
                    <a:pt x="6" y="213"/>
                  </a:lnTo>
                  <a:lnTo>
                    <a:pt x="10" y="212"/>
                  </a:lnTo>
                  <a:lnTo>
                    <a:pt x="11" y="210"/>
                  </a:lnTo>
                  <a:lnTo>
                    <a:pt x="11" y="208"/>
                  </a:lnTo>
                  <a:lnTo>
                    <a:pt x="11" y="208"/>
                  </a:lnTo>
                  <a:lnTo>
                    <a:pt x="13" y="196"/>
                  </a:lnTo>
                  <a:lnTo>
                    <a:pt x="14" y="183"/>
                  </a:lnTo>
                  <a:lnTo>
                    <a:pt x="19" y="159"/>
                  </a:lnTo>
                  <a:lnTo>
                    <a:pt x="27" y="135"/>
                  </a:lnTo>
                  <a:lnTo>
                    <a:pt x="32" y="111"/>
                  </a:lnTo>
                  <a:lnTo>
                    <a:pt x="32" y="111"/>
                  </a:lnTo>
                  <a:lnTo>
                    <a:pt x="44" y="55"/>
                  </a:lnTo>
                  <a:lnTo>
                    <a:pt x="44" y="55"/>
                  </a:lnTo>
                  <a:lnTo>
                    <a:pt x="47" y="43"/>
                  </a:lnTo>
                  <a:lnTo>
                    <a:pt x="51" y="31"/>
                  </a:lnTo>
                  <a:lnTo>
                    <a:pt x="55" y="18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48" y="2"/>
                  </a:lnTo>
                  <a:lnTo>
                    <a:pt x="47" y="4"/>
                  </a:lnTo>
                  <a:lnTo>
                    <a:pt x="45" y="6"/>
                  </a:lnTo>
                  <a:lnTo>
                    <a:pt x="45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09" name="Freeform 821"/>
            <p:cNvSpPr/>
            <p:nvPr/>
          </p:nvSpPr>
          <p:spPr bwMode="auto">
            <a:xfrm>
              <a:off x="4862513" y="3275013"/>
              <a:ext cx="20638" cy="84138"/>
            </a:xfrm>
            <a:custGeom>
              <a:avLst/>
              <a:gdLst/>
              <a:ahLst/>
              <a:cxnLst>
                <a:cxn ang="0">
                  <a:pos x="42" y="6"/>
                </a:cxn>
                <a:cxn ang="0">
                  <a:pos x="42" y="6"/>
                </a:cxn>
                <a:cxn ang="0">
                  <a:pos x="41" y="19"/>
                </a:cxn>
                <a:cxn ang="0">
                  <a:pos x="38" y="33"/>
                </a:cxn>
                <a:cxn ang="0">
                  <a:pos x="33" y="60"/>
                </a:cxn>
                <a:cxn ang="0">
                  <a:pos x="25" y="87"/>
                </a:cxn>
                <a:cxn ang="0">
                  <a:pos x="19" y="114"/>
                </a:cxn>
                <a:cxn ang="0">
                  <a:pos x="19" y="114"/>
                </a:cxn>
                <a:cxn ang="0">
                  <a:pos x="8" y="160"/>
                </a:cxn>
                <a:cxn ang="0">
                  <a:pos x="3" y="183"/>
                </a:cxn>
                <a:cxn ang="0">
                  <a:pos x="0" y="207"/>
                </a:cxn>
                <a:cxn ang="0">
                  <a:pos x="0" y="207"/>
                </a:cxn>
                <a:cxn ang="0">
                  <a:pos x="0" y="210"/>
                </a:cxn>
                <a:cxn ang="0">
                  <a:pos x="2" y="211"/>
                </a:cxn>
                <a:cxn ang="0">
                  <a:pos x="5" y="212"/>
                </a:cxn>
                <a:cxn ang="0">
                  <a:pos x="9" y="211"/>
                </a:cxn>
                <a:cxn ang="0">
                  <a:pos x="11" y="210"/>
                </a:cxn>
                <a:cxn ang="0">
                  <a:pos x="12" y="207"/>
                </a:cxn>
                <a:cxn ang="0">
                  <a:pos x="12" y="207"/>
                </a:cxn>
                <a:cxn ang="0">
                  <a:pos x="15" y="182"/>
                </a:cxn>
                <a:cxn ang="0">
                  <a:pos x="20" y="156"/>
                </a:cxn>
                <a:cxn ang="0">
                  <a:pos x="26" y="131"/>
                </a:cxn>
                <a:cxn ang="0">
                  <a:pos x="33" y="106"/>
                </a:cxn>
                <a:cxn ang="0">
                  <a:pos x="39" y="81"/>
                </a:cxn>
                <a:cxn ang="0">
                  <a:pos x="46" y="57"/>
                </a:cxn>
                <a:cxn ang="0">
                  <a:pos x="51" y="30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3"/>
                </a:cxn>
                <a:cxn ang="0">
                  <a:pos x="53" y="2"/>
                </a:cxn>
                <a:cxn ang="0">
                  <a:pos x="49" y="0"/>
                </a:cxn>
                <a:cxn ang="0">
                  <a:pos x="45" y="2"/>
                </a:cxn>
                <a:cxn ang="0">
                  <a:pos x="43" y="3"/>
                </a:cxn>
                <a:cxn ang="0">
                  <a:pos x="42" y="6"/>
                </a:cxn>
                <a:cxn ang="0">
                  <a:pos x="42" y="6"/>
                </a:cxn>
              </a:cxnLst>
              <a:rect l="0" t="0" r="r" b="b"/>
              <a:pathLst>
                <a:path w="54" h="212">
                  <a:moveTo>
                    <a:pt x="42" y="6"/>
                  </a:moveTo>
                  <a:lnTo>
                    <a:pt x="42" y="6"/>
                  </a:lnTo>
                  <a:lnTo>
                    <a:pt x="41" y="19"/>
                  </a:lnTo>
                  <a:lnTo>
                    <a:pt x="38" y="33"/>
                  </a:lnTo>
                  <a:lnTo>
                    <a:pt x="33" y="60"/>
                  </a:lnTo>
                  <a:lnTo>
                    <a:pt x="25" y="87"/>
                  </a:lnTo>
                  <a:lnTo>
                    <a:pt x="19" y="114"/>
                  </a:lnTo>
                  <a:lnTo>
                    <a:pt x="19" y="114"/>
                  </a:lnTo>
                  <a:lnTo>
                    <a:pt x="8" y="160"/>
                  </a:lnTo>
                  <a:lnTo>
                    <a:pt x="3" y="183"/>
                  </a:lnTo>
                  <a:lnTo>
                    <a:pt x="0" y="207"/>
                  </a:lnTo>
                  <a:lnTo>
                    <a:pt x="0" y="207"/>
                  </a:lnTo>
                  <a:lnTo>
                    <a:pt x="0" y="210"/>
                  </a:lnTo>
                  <a:lnTo>
                    <a:pt x="2" y="211"/>
                  </a:lnTo>
                  <a:lnTo>
                    <a:pt x="5" y="212"/>
                  </a:lnTo>
                  <a:lnTo>
                    <a:pt x="9" y="211"/>
                  </a:lnTo>
                  <a:lnTo>
                    <a:pt x="11" y="210"/>
                  </a:lnTo>
                  <a:lnTo>
                    <a:pt x="12" y="207"/>
                  </a:lnTo>
                  <a:lnTo>
                    <a:pt x="12" y="207"/>
                  </a:lnTo>
                  <a:lnTo>
                    <a:pt x="15" y="182"/>
                  </a:lnTo>
                  <a:lnTo>
                    <a:pt x="20" y="156"/>
                  </a:lnTo>
                  <a:lnTo>
                    <a:pt x="26" y="131"/>
                  </a:lnTo>
                  <a:lnTo>
                    <a:pt x="33" y="106"/>
                  </a:lnTo>
                  <a:lnTo>
                    <a:pt x="39" y="81"/>
                  </a:lnTo>
                  <a:lnTo>
                    <a:pt x="46" y="57"/>
                  </a:lnTo>
                  <a:lnTo>
                    <a:pt x="51" y="30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3"/>
                  </a:lnTo>
                  <a:lnTo>
                    <a:pt x="53" y="2"/>
                  </a:lnTo>
                  <a:lnTo>
                    <a:pt x="49" y="0"/>
                  </a:lnTo>
                  <a:lnTo>
                    <a:pt x="45" y="2"/>
                  </a:lnTo>
                  <a:lnTo>
                    <a:pt x="43" y="3"/>
                  </a:lnTo>
                  <a:lnTo>
                    <a:pt x="42" y="6"/>
                  </a:lnTo>
                  <a:lnTo>
                    <a:pt x="42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10" name="Freeform 822"/>
            <p:cNvSpPr/>
            <p:nvPr/>
          </p:nvSpPr>
          <p:spPr bwMode="auto">
            <a:xfrm>
              <a:off x="4884738" y="3289301"/>
              <a:ext cx="25400" cy="73025"/>
            </a:xfrm>
            <a:custGeom>
              <a:avLst/>
              <a:gdLst/>
              <a:ahLst/>
              <a:cxnLst>
                <a:cxn ang="0">
                  <a:pos x="53" y="3"/>
                </a:cxn>
                <a:cxn ang="0">
                  <a:pos x="53" y="3"/>
                </a:cxn>
                <a:cxn ang="0">
                  <a:pos x="44" y="24"/>
                </a:cxn>
                <a:cxn ang="0">
                  <a:pos x="36" y="46"/>
                </a:cxn>
                <a:cxn ang="0">
                  <a:pos x="30" y="68"/>
                </a:cxn>
                <a:cxn ang="0">
                  <a:pos x="23" y="91"/>
                </a:cxn>
                <a:cxn ang="0">
                  <a:pos x="13" y="135"/>
                </a:cxn>
                <a:cxn ang="0">
                  <a:pos x="6" y="157"/>
                </a:cxn>
                <a:cxn ang="0">
                  <a:pos x="0" y="180"/>
                </a:cxn>
                <a:cxn ang="0">
                  <a:pos x="0" y="180"/>
                </a:cxn>
                <a:cxn ang="0">
                  <a:pos x="0" y="182"/>
                </a:cxn>
                <a:cxn ang="0">
                  <a:pos x="0" y="183"/>
                </a:cxn>
                <a:cxn ang="0">
                  <a:pos x="4" y="186"/>
                </a:cxn>
                <a:cxn ang="0">
                  <a:pos x="8" y="186"/>
                </a:cxn>
                <a:cxn ang="0">
                  <a:pos x="10" y="185"/>
                </a:cxn>
                <a:cxn ang="0">
                  <a:pos x="10" y="182"/>
                </a:cxn>
                <a:cxn ang="0">
                  <a:pos x="10" y="182"/>
                </a:cxn>
                <a:cxn ang="0">
                  <a:pos x="17" y="161"/>
                </a:cxn>
                <a:cxn ang="0">
                  <a:pos x="23" y="139"/>
                </a:cxn>
                <a:cxn ang="0">
                  <a:pos x="34" y="94"/>
                </a:cxn>
                <a:cxn ang="0">
                  <a:pos x="40" y="72"/>
                </a:cxn>
                <a:cxn ang="0">
                  <a:pos x="47" y="51"/>
                </a:cxn>
                <a:cxn ang="0">
                  <a:pos x="55" y="29"/>
                </a:cxn>
                <a:cxn ang="0">
                  <a:pos x="64" y="8"/>
                </a:cxn>
                <a:cxn ang="0">
                  <a:pos x="64" y="8"/>
                </a:cxn>
                <a:cxn ang="0">
                  <a:pos x="64" y="7"/>
                </a:cxn>
                <a:cxn ang="0">
                  <a:pos x="64" y="4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5" y="2"/>
                </a:cxn>
                <a:cxn ang="0">
                  <a:pos x="53" y="3"/>
                </a:cxn>
                <a:cxn ang="0">
                  <a:pos x="53" y="3"/>
                </a:cxn>
              </a:cxnLst>
              <a:rect l="0" t="0" r="r" b="b"/>
              <a:pathLst>
                <a:path w="64" h="186">
                  <a:moveTo>
                    <a:pt x="53" y="3"/>
                  </a:moveTo>
                  <a:lnTo>
                    <a:pt x="53" y="3"/>
                  </a:lnTo>
                  <a:lnTo>
                    <a:pt x="44" y="24"/>
                  </a:lnTo>
                  <a:lnTo>
                    <a:pt x="36" y="46"/>
                  </a:lnTo>
                  <a:lnTo>
                    <a:pt x="30" y="68"/>
                  </a:lnTo>
                  <a:lnTo>
                    <a:pt x="23" y="91"/>
                  </a:lnTo>
                  <a:lnTo>
                    <a:pt x="13" y="135"/>
                  </a:lnTo>
                  <a:lnTo>
                    <a:pt x="6" y="157"/>
                  </a:lnTo>
                  <a:lnTo>
                    <a:pt x="0" y="180"/>
                  </a:lnTo>
                  <a:lnTo>
                    <a:pt x="0" y="180"/>
                  </a:lnTo>
                  <a:lnTo>
                    <a:pt x="0" y="182"/>
                  </a:lnTo>
                  <a:lnTo>
                    <a:pt x="0" y="183"/>
                  </a:lnTo>
                  <a:lnTo>
                    <a:pt x="4" y="186"/>
                  </a:lnTo>
                  <a:lnTo>
                    <a:pt x="8" y="186"/>
                  </a:lnTo>
                  <a:lnTo>
                    <a:pt x="10" y="185"/>
                  </a:lnTo>
                  <a:lnTo>
                    <a:pt x="10" y="182"/>
                  </a:lnTo>
                  <a:lnTo>
                    <a:pt x="10" y="182"/>
                  </a:lnTo>
                  <a:lnTo>
                    <a:pt x="17" y="161"/>
                  </a:lnTo>
                  <a:lnTo>
                    <a:pt x="23" y="139"/>
                  </a:lnTo>
                  <a:lnTo>
                    <a:pt x="34" y="94"/>
                  </a:lnTo>
                  <a:lnTo>
                    <a:pt x="40" y="72"/>
                  </a:lnTo>
                  <a:lnTo>
                    <a:pt x="47" y="51"/>
                  </a:lnTo>
                  <a:lnTo>
                    <a:pt x="55" y="29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4" y="7"/>
                  </a:lnTo>
                  <a:lnTo>
                    <a:pt x="64" y="4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5" y="2"/>
                  </a:lnTo>
                  <a:lnTo>
                    <a:pt x="53" y="3"/>
                  </a:lnTo>
                  <a:lnTo>
                    <a:pt x="5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11" name="Freeform 823"/>
            <p:cNvSpPr/>
            <p:nvPr/>
          </p:nvSpPr>
          <p:spPr bwMode="auto">
            <a:xfrm>
              <a:off x="4305301" y="3478213"/>
              <a:ext cx="9525" cy="25400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4" y="4"/>
                </a:cxn>
                <a:cxn ang="0">
                  <a:pos x="10" y="17"/>
                </a:cxn>
                <a:cxn ang="0">
                  <a:pos x="5" y="30"/>
                </a:cxn>
                <a:cxn ang="0">
                  <a:pos x="1" y="45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1" y="63"/>
                </a:cxn>
                <a:cxn ang="0">
                  <a:pos x="5" y="64"/>
                </a:cxn>
                <a:cxn ang="0">
                  <a:pos x="9" y="63"/>
                </a:cxn>
                <a:cxn ang="0">
                  <a:pos x="10" y="62"/>
                </a:cxn>
                <a:cxn ang="0">
                  <a:pos x="10" y="59"/>
                </a:cxn>
                <a:cxn ang="0">
                  <a:pos x="10" y="59"/>
                </a:cxn>
                <a:cxn ang="0">
                  <a:pos x="13" y="45"/>
                </a:cxn>
                <a:cxn ang="0">
                  <a:pos x="17" y="33"/>
                </a:cxn>
                <a:cxn ang="0">
                  <a:pos x="21" y="20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6" y="4"/>
                </a:cxn>
                <a:cxn ang="0">
                  <a:pos x="24" y="3"/>
                </a:cxn>
                <a:cxn ang="0">
                  <a:pos x="22" y="0"/>
                </a:cxn>
                <a:cxn ang="0">
                  <a:pos x="17" y="0"/>
                </a:cxn>
                <a:cxn ang="0">
                  <a:pos x="15" y="2"/>
                </a:cxn>
                <a:cxn ang="0">
                  <a:pos x="14" y="4"/>
                </a:cxn>
                <a:cxn ang="0">
                  <a:pos x="14" y="4"/>
                </a:cxn>
              </a:cxnLst>
              <a:rect l="0" t="0" r="r" b="b"/>
              <a:pathLst>
                <a:path w="26" h="64">
                  <a:moveTo>
                    <a:pt x="14" y="4"/>
                  </a:moveTo>
                  <a:lnTo>
                    <a:pt x="14" y="4"/>
                  </a:lnTo>
                  <a:lnTo>
                    <a:pt x="10" y="17"/>
                  </a:lnTo>
                  <a:lnTo>
                    <a:pt x="5" y="30"/>
                  </a:lnTo>
                  <a:lnTo>
                    <a:pt x="1" y="45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1" y="63"/>
                  </a:lnTo>
                  <a:lnTo>
                    <a:pt x="5" y="64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3" y="45"/>
                  </a:lnTo>
                  <a:lnTo>
                    <a:pt x="17" y="33"/>
                  </a:lnTo>
                  <a:lnTo>
                    <a:pt x="21" y="20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4"/>
                  </a:lnTo>
                  <a:lnTo>
                    <a:pt x="24" y="3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12" name="Freeform 824"/>
            <p:cNvSpPr/>
            <p:nvPr/>
          </p:nvSpPr>
          <p:spPr bwMode="auto">
            <a:xfrm>
              <a:off x="4319588" y="3497263"/>
              <a:ext cx="9525" cy="31750"/>
            </a:xfrm>
            <a:custGeom>
              <a:avLst/>
              <a:gdLst/>
              <a:ahLst/>
              <a:cxnLst>
                <a:cxn ang="0">
                  <a:pos x="10" y="5"/>
                </a:cxn>
                <a:cxn ang="0">
                  <a:pos x="10" y="5"/>
                </a:cxn>
                <a:cxn ang="0">
                  <a:pos x="10" y="22"/>
                </a:cxn>
                <a:cxn ang="0">
                  <a:pos x="7" y="39"/>
                </a:cxn>
                <a:cxn ang="0">
                  <a:pos x="4" y="55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4" y="79"/>
                </a:cxn>
                <a:cxn ang="0">
                  <a:pos x="7" y="79"/>
                </a:cxn>
                <a:cxn ang="0">
                  <a:pos x="9" y="77"/>
                </a:cxn>
                <a:cxn ang="0">
                  <a:pos x="10" y="75"/>
                </a:cxn>
                <a:cxn ang="0">
                  <a:pos x="10" y="75"/>
                </a:cxn>
                <a:cxn ang="0">
                  <a:pos x="15" y="58"/>
                </a:cxn>
                <a:cxn ang="0">
                  <a:pos x="19" y="41"/>
                </a:cxn>
                <a:cxn ang="0">
                  <a:pos x="21" y="22"/>
                </a:cxn>
                <a:cxn ang="0">
                  <a:pos x="22" y="5"/>
                </a:cxn>
                <a:cxn ang="0">
                  <a:pos x="22" y="5"/>
                </a:cxn>
                <a:cxn ang="0">
                  <a:pos x="22" y="3"/>
                </a:cxn>
                <a:cxn ang="0">
                  <a:pos x="21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1" y="3"/>
                </a:cxn>
                <a:cxn ang="0">
                  <a:pos x="10" y="5"/>
                </a:cxn>
                <a:cxn ang="0">
                  <a:pos x="10" y="5"/>
                </a:cxn>
              </a:cxnLst>
              <a:rect l="0" t="0" r="r" b="b"/>
              <a:pathLst>
                <a:path w="22" h="79">
                  <a:moveTo>
                    <a:pt x="10" y="5"/>
                  </a:moveTo>
                  <a:lnTo>
                    <a:pt x="10" y="5"/>
                  </a:lnTo>
                  <a:lnTo>
                    <a:pt x="10" y="22"/>
                  </a:lnTo>
                  <a:lnTo>
                    <a:pt x="7" y="39"/>
                  </a:lnTo>
                  <a:lnTo>
                    <a:pt x="4" y="55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4" y="79"/>
                  </a:lnTo>
                  <a:lnTo>
                    <a:pt x="7" y="79"/>
                  </a:lnTo>
                  <a:lnTo>
                    <a:pt x="9" y="77"/>
                  </a:lnTo>
                  <a:lnTo>
                    <a:pt x="10" y="75"/>
                  </a:lnTo>
                  <a:lnTo>
                    <a:pt x="10" y="75"/>
                  </a:lnTo>
                  <a:lnTo>
                    <a:pt x="15" y="58"/>
                  </a:lnTo>
                  <a:lnTo>
                    <a:pt x="19" y="41"/>
                  </a:lnTo>
                  <a:lnTo>
                    <a:pt x="21" y="2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3"/>
                  </a:lnTo>
                  <a:lnTo>
                    <a:pt x="21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0" y="5"/>
                  </a:lnTo>
                  <a:lnTo>
                    <a:pt x="1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13" name="Freeform 825"/>
            <p:cNvSpPr/>
            <p:nvPr/>
          </p:nvSpPr>
          <p:spPr bwMode="auto">
            <a:xfrm>
              <a:off x="4338638" y="3503613"/>
              <a:ext cx="7938" cy="31750"/>
            </a:xfrm>
            <a:custGeom>
              <a:avLst/>
              <a:gdLst/>
              <a:ahLst/>
              <a:cxnLst>
                <a:cxn ang="0">
                  <a:pos x="11" y="6"/>
                </a:cxn>
                <a:cxn ang="0">
                  <a:pos x="11" y="6"/>
                </a:cxn>
                <a:cxn ang="0">
                  <a:pos x="10" y="24"/>
                </a:cxn>
                <a:cxn ang="0">
                  <a:pos x="6" y="41"/>
                </a:cxn>
                <a:cxn ang="0">
                  <a:pos x="2" y="58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8"/>
                </a:cxn>
                <a:cxn ang="0">
                  <a:pos x="2" y="79"/>
                </a:cxn>
                <a:cxn ang="0">
                  <a:pos x="6" y="80"/>
                </a:cxn>
                <a:cxn ang="0">
                  <a:pos x="10" y="79"/>
                </a:cxn>
                <a:cxn ang="0">
                  <a:pos x="11" y="78"/>
                </a:cxn>
                <a:cxn ang="0">
                  <a:pos x="11" y="75"/>
                </a:cxn>
                <a:cxn ang="0">
                  <a:pos x="11" y="75"/>
                </a:cxn>
                <a:cxn ang="0">
                  <a:pos x="13" y="58"/>
                </a:cxn>
                <a:cxn ang="0">
                  <a:pos x="17" y="41"/>
                </a:cxn>
                <a:cxn ang="0">
                  <a:pos x="20" y="24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3" y="4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4"/>
                </a:cxn>
                <a:cxn ang="0">
                  <a:pos x="11" y="6"/>
                </a:cxn>
                <a:cxn ang="0">
                  <a:pos x="11" y="6"/>
                </a:cxn>
              </a:cxnLst>
              <a:rect l="0" t="0" r="r" b="b"/>
              <a:pathLst>
                <a:path w="23" h="80">
                  <a:moveTo>
                    <a:pt x="11" y="6"/>
                  </a:moveTo>
                  <a:lnTo>
                    <a:pt x="11" y="6"/>
                  </a:lnTo>
                  <a:lnTo>
                    <a:pt x="10" y="24"/>
                  </a:lnTo>
                  <a:lnTo>
                    <a:pt x="6" y="41"/>
                  </a:lnTo>
                  <a:lnTo>
                    <a:pt x="2" y="58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2" y="79"/>
                  </a:lnTo>
                  <a:lnTo>
                    <a:pt x="6" y="80"/>
                  </a:lnTo>
                  <a:lnTo>
                    <a:pt x="10" y="79"/>
                  </a:lnTo>
                  <a:lnTo>
                    <a:pt x="11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3" y="58"/>
                  </a:lnTo>
                  <a:lnTo>
                    <a:pt x="17" y="41"/>
                  </a:lnTo>
                  <a:lnTo>
                    <a:pt x="20" y="24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4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1" y="6"/>
                  </a:lnTo>
                  <a:lnTo>
                    <a:pt x="11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14" name="Freeform 826"/>
            <p:cNvSpPr/>
            <p:nvPr/>
          </p:nvSpPr>
          <p:spPr bwMode="auto">
            <a:xfrm>
              <a:off x="4364038" y="3490913"/>
              <a:ext cx="4763" cy="222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2" y="55"/>
                </a:cxn>
                <a:cxn ang="0">
                  <a:pos x="6" y="57"/>
                </a:cxn>
                <a:cxn ang="0">
                  <a:pos x="10" y="55"/>
                </a:cxn>
                <a:cxn ang="0">
                  <a:pos x="11" y="54"/>
                </a:cxn>
                <a:cxn ang="0">
                  <a:pos x="12" y="51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1" y="3"/>
                </a:cxn>
                <a:cxn ang="0">
                  <a:pos x="10" y="2"/>
                </a:cxn>
                <a:cxn ang="0">
                  <a:pos x="6" y="0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12" h="57">
                  <a:moveTo>
                    <a:pt x="0" y="6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2" y="55"/>
                  </a:lnTo>
                  <a:lnTo>
                    <a:pt x="6" y="57"/>
                  </a:lnTo>
                  <a:lnTo>
                    <a:pt x="10" y="55"/>
                  </a:lnTo>
                  <a:lnTo>
                    <a:pt x="11" y="54"/>
                  </a:lnTo>
                  <a:lnTo>
                    <a:pt x="12" y="51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15" name="Freeform 827"/>
            <p:cNvSpPr/>
            <p:nvPr/>
          </p:nvSpPr>
          <p:spPr bwMode="auto">
            <a:xfrm>
              <a:off x="4368801" y="3552826"/>
              <a:ext cx="6350" cy="28575"/>
            </a:xfrm>
            <a:custGeom>
              <a:avLst/>
              <a:gdLst/>
              <a:ahLst/>
              <a:cxnLst>
                <a:cxn ang="0">
                  <a:pos x="8" y="5"/>
                </a:cxn>
                <a:cxn ang="0">
                  <a:pos x="8" y="5"/>
                </a:cxn>
                <a:cxn ang="0">
                  <a:pos x="7" y="21"/>
                </a:cxn>
                <a:cxn ang="0">
                  <a:pos x="4" y="37"/>
                </a:cxn>
                <a:cxn ang="0">
                  <a:pos x="2" y="51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2" y="71"/>
                </a:cxn>
                <a:cxn ang="0">
                  <a:pos x="5" y="72"/>
                </a:cxn>
                <a:cxn ang="0">
                  <a:pos x="9" y="71"/>
                </a:cxn>
                <a:cxn ang="0">
                  <a:pos x="11" y="69"/>
                </a:cxn>
                <a:cxn ang="0">
                  <a:pos x="11" y="67"/>
                </a:cxn>
                <a:cxn ang="0">
                  <a:pos x="11" y="67"/>
                </a:cxn>
                <a:cxn ang="0">
                  <a:pos x="12" y="51"/>
                </a:cxn>
                <a:cxn ang="0">
                  <a:pos x="15" y="37"/>
                </a:cxn>
                <a:cxn ang="0">
                  <a:pos x="17" y="21"/>
                </a:cxn>
                <a:cxn ang="0">
                  <a:pos x="19" y="5"/>
                </a:cxn>
                <a:cxn ang="0">
                  <a:pos x="19" y="5"/>
                </a:cxn>
                <a:cxn ang="0">
                  <a:pos x="19" y="4"/>
                </a:cxn>
                <a:cxn ang="0">
                  <a:pos x="17" y="1"/>
                </a:cxn>
                <a:cxn ang="0">
                  <a:pos x="13" y="0"/>
                </a:cxn>
                <a:cxn ang="0">
                  <a:pos x="9" y="1"/>
                </a:cxn>
                <a:cxn ang="0">
                  <a:pos x="8" y="4"/>
                </a:cxn>
                <a:cxn ang="0">
                  <a:pos x="8" y="5"/>
                </a:cxn>
                <a:cxn ang="0">
                  <a:pos x="8" y="5"/>
                </a:cxn>
              </a:cxnLst>
              <a:rect l="0" t="0" r="r" b="b"/>
              <a:pathLst>
                <a:path w="19" h="72">
                  <a:moveTo>
                    <a:pt x="8" y="5"/>
                  </a:moveTo>
                  <a:lnTo>
                    <a:pt x="8" y="5"/>
                  </a:lnTo>
                  <a:lnTo>
                    <a:pt x="7" y="21"/>
                  </a:lnTo>
                  <a:lnTo>
                    <a:pt x="4" y="37"/>
                  </a:lnTo>
                  <a:lnTo>
                    <a:pt x="2" y="51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2" y="71"/>
                  </a:lnTo>
                  <a:lnTo>
                    <a:pt x="5" y="72"/>
                  </a:lnTo>
                  <a:lnTo>
                    <a:pt x="9" y="71"/>
                  </a:lnTo>
                  <a:lnTo>
                    <a:pt x="11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2" y="51"/>
                  </a:lnTo>
                  <a:lnTo>
                    <a:pt x="15" y="37"/>
                  </a:lnTo>
                  <a:lnTo>
                    <a:pt x="17" y="21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9" y="1"/>
                  </a:lnTo>
                  <a:lnTo>
                    <a:pt x="8" y="4"/>
                  </a:lnTo>
                  <a:lnTo>
                    <a:pt x="8" y="5"/>
                  </a:lnTo>
                  <a:lnTo>
                    <a:pt x="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16" name="Freeform 828"/>
            <p:cNvSpPr/>
            <p:nvPr/>
          </p:nvSpPr>
          <p:spPr bwMode="auto">
            <a:xfrm>
              <a:off x="4384676" y="3568701"/>
              <a:ext cx="7938" cy="31750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9" y="6"/>
                </a:cxn>
                <a:cxn ang="0">
                  <a:pos x="6" y="13"/>
                </a:cxn>
                <a:cxn ang="0">
                  <a:pos x="5" y="21"/>
                </a:cxn>
                <a:cxn ang="0">
                  <a:pos x="2" y="29"/>
                </a:cxn>
                <a:cxn ang="0">
                  <a:pos x="1" y="37"/>
                </a:cxn>
                <a:cxn ang="0">
                  <a:pos x="1" y="37"/>
                </a:cxn>
                <a:cxn ang="0">
                  <a:pos x="0" y="55"/>
                </a:cxn>
                <a:cxn ang="0">
                  <a:pos x="1" y="74"/>
                </a:cxn>
                <a:cxn ang="0">
                  <a:pos x="1" y="74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6" y="80"/>
                </a:cxn>
                <a:cxn ang="0">
                  <a:pos x="10" y="78"/>
                </a:cxn>
                <a:cxn ang="0">
                  <a:pos x="12" y="77"/>
                </a:cxn>
                <a:cxn ang="0">
                  <a:pos x="12" y="74"/>
                </a:cxn>
                <a:cxn ang="0">
                  <a:pos x="12" y="40"/>
                </a:cxn>
                <a:cxn ang="0">
                  <a:pos x="12" y="40"/>
                </a:cxn>
                <a:cxn ang="0">
                  <a:pos x="13" y="31"/>
                </a:cxn>
                <a:cxn ang="0">
                  <a:pos x="15" y="23"/>
                </a:cxn>
                <a:cxn ang="0">
                  <a:pos x="18" y="14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1"/>
                </a:cxn>
                <a:cxn ang="0">
                  <a:pos x="17" y="1"/>
                </a:cxn>
                <a:cxn ang="0">
                  <a:pos x="14" y="0"/>
                </a:cxn>
                <a:cxn ang="0">
                  <a:pos x="10" y="1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9" y="6"/>
                </a:cxn>
              </a:cxnLst>
              <a:rect l="0" t="0" r="r" b="b"/>
              <a:pathLst>
                <a:path w="19" h="80">
                  <a:moveTo>
                    <a:pt x="9" y="6"/>
                  </a:moveTo>
                  <a:lnTo>
                    <a:pt x="9" y="6"/>
                  </a:lnTo>
                  <a:lnTo>
                    <a:pt x="6" y="13"/>
                  </a:lnTo>
                  <a:lnTo>
                    <a:pt x="5" y="21"/>
                  </a:lnTo>
                  <a:lnTo>
                    <a:pt x="2" y="29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0" y="55"/>
                  </a:lnTo>
                  <a:lnTo>
                    <a:pt x="1" y="74"/>
                  </a:lnTo>
                  <a:lnTo>
                    <a:pt x="1" y="74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6" y="80"/>
                  </a:lnTo>
                  <a:lnTo>
                    <a:pt x="10" y="78"/>
                  </a:lnTo>
                  <a:lnTo>
                    <a:pt x="12" y="77"/>
                  </a:lnTo>
                  <a:lnTo>
                    <a:pt x="12" y="74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3" y="31"/>
                  </a:lnTo>
                  <a:lnTo>
                    <a:pt x="15" y="23"/>
                  </a:lnTo>
                  <a:lnTo>
                    <a:pt x="18" y="14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0" y="1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17" name="Freeform 829"/>
            <p:cNvSpPr/>
            <p:nvPr/>
          </p:nvSpPr>
          <p:spPr bwMode="auto">
            <a:xfrm>
              <a:off x="4400551" y="3581401"/>
              <a:ext cx="4763" cy="222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1"/>
                </a:cxn>
                <a:cxn ang="0">
                  <a:pos x="1" y="52"/>
                </a:cxn>
                <a:cxn ang="0">
                  <a:pos x="5" y="54"/>
                </a:cxn>
                <a:cxn ang="0">
                  <a:pos x="9" y="52"/>
                </a:cxn>
                <a:cxn ang="0">
                  <a:pos x="10" y="51"/>
                </a:cxn>
                <a:cxn ang="0">
                  <a:pos x="12" y="48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0" y="4"/>
                </a:cxn>
                <a:cxn ang="0">
                  <a:pos x="9" y="3"/>
                </a:cxn>
                <a:cxn ang="0">
                  <a:pos x="5" y="0"/>
                </a:cxn>
                <a:cxn ang="0">
                  <a:pos x="1" y="3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12" h="54">
                  <a:moveTo>
                    <a:pt x="0" y="6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0" y="51"/>
                  </a:lnTo>
                  <a:lnTo>
                    <a:pt x="1" y="52"/>
                  </a:lnTo>
                  <a:lnTo>
                    <a:pt x="5" y="54"/>
                  </a:lnTo>
                  <a:lnTo>
                    <a:pt x="9" y="52"/>
                  </a:lnTo>
                  <a:lnTo>
                    <a:pt x="10" y="51"/>
                  </a:lnTo>
                  <a:lnTo>
                    <a:pt x="12" y="48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0" y="4"/>
                  </a:lnTo>
                  <a:lnTo>
                    <a:pt x="9" y="3"/>
                  </a:lnTo>
                  <a:lnTo>
                    <a:pt x="5" y="0"/>
                  </a:lnTo>
                  <a:lnTo>
                    <a:pt x="1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18" name="Freeform 830"/>
            <p:cNvSpPr/>
            <p:nvPr/>
          </p:nvSpPr>
          <p:spPr bwMode="auto">
            <a:xfrm>
              <a:off x="4422776" y="3571876"/>
              <a:ext cx="4763" cy="142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2" y="35"/>
                </a:cxn>
                <a:cxn ang="0">
                  <a:pos x="3" y="36"/>
                </a:cxn>
                <a:cxn ang="0">
                  <a:pos x="7" y="38"/>
                </a:cxn>
                <a:cxn ang="0">
                  <a:pos x="11" y="36"/>
                </a:cxn>
                <a:cxn ang="0">
                  <a:pos x="12" y="35"/>
                </a:cxn>
                <a:cxn ang="0">
                  <a:pos x="12" y="32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2" y="2"/>
                </a:cxn>
                <a:cxn ang="0">
                  <a:pos x="11" y="1"/>
                </a:cxn>
                <a:cxn ang="0">
                  <a:pos x="7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38">
                  <a:moveTo>
                    <a:pt x="0" y="5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2" y="35"/>
                  </a:lnTo>
                  <a:lnTo>
                    <a:pt x="3" y="36"/>
                  </a:lnTo>
                  <a:lnTo>
                    <a:pt x="7" y="38"/>
                  </a:lnTo>
                  <a:lnTo>
                    <a:pt x="11" y="36"/>
                  </a:lnTo>
                  <a:lnTo>
                    <a:pt x="12" y="35"/>
                  </a:lnTo>
                  <a:lnTo>
                    <a:pt x="12" y="32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7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19" name="Freeform 831"/>
            <p:cNvSpPr/>
            <p:nvPr/>
          </p:nvSpPr>
          <p:spPr bwMode="auto">
            <a:xfrm>
              <a:off x="4430713" y="3629026"/>
              <a:ext cx="11113" cy="23813"/>
            </a:xfrm>
            <a:custGeom>
              <a:avLst/>
              <a:gdLst/>
              <a:ahLst/>
              <a:cxnLst>
                <a:cxn ang="0">
                  <a:pos x="16" y="3"/>
                </a:cxn>
                <a:cxn ang="0">
                  <a:pos x="16" y="3"/>
                </a:cxn>
                <a:cxn ang="0">
                  <a:pos x="9" y="14"/>
                </a:cxn>
                <a:cxn ang="0">
                  <a:pos x="4" y="27"/>
                </a:cxn>
                <a:cxn ang="0">
                  <a:pos x="1" y="40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5" y="60"/>
                </a:cxn>
                <a:cxn ang="0">
                  <a:pos x="9" y="59"/>
                </a:cxn>
                <a:cxn ang="0">
                  <a:pos x="10" y="57"/>
                </a:cxn>
                <a:cxn ang="0">
                  <a:pos x="12" y="55"/>
                </a:cxn>
                <a:cxn ang="0">
                  <a:pos x="12" y="55"/>
                </a:cxn>
                <a:cxn ang="0">
                  <a:pos x="12" y="42"/>
                </a:cxn>
                <a:cxn ang="0">
                  <a:pos x="14" y="30"/>
                </a:cxn>
                <a:cxn ang="0">
                  <a:pos x="20" y="18"/>
                </a:cxn>
                <a:cxn ang="0">
                  <a:pos x="26" y="8"/>
                </a:cxn>
                <a:cxn ang="0">
                  <a:pos x="26" y="8"/>
                </a:cxn>
                <a:cxn ang="0">
                  <a:pos x="27" y="5"/>
                </a:cxn>
                <a:cxn ang="0">
                  <a:pos x="26" y="4"/>
                </a:cxn>
                <a:cxn ang="0">
                  <a:pos x="26" y="3"/>
                </a:cxn>
                <a:cxn ang="0">
                  <a:pos x="23" y="0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6" y="3"/>
                </a:cxn>
                <a:cxn ang="0">
                  <a:pos x="16" y="3"/>
                </a:cxn>
              </a:cxnLst>
              <a:rect l="0" t="0" r="r" b="b"/>
              <a:pathLst>
                <a:path w="27" h="60">
                  <a:moveTo>
                    <a:pt x="16" y="3"/>
                  </a:moveTo>
                  <a:lnTo>
                    <a:pt x="16" y="3"/>
                  </a:lnTo>
                  <a:lnTo>
                    <a:pt x="9" y="14"/>
                  </a:lnTo>
                  <a:lnTo>
                    <a:pt x="4" y="27"/>
                  </a:lnTo>
                  <a:lnTo>
                    <a:pt x="1" y="40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5" y="60"/>
                  </a:lnTo>
                  <a:lnTo>
                    <a:pt x="9" y="59"/>
                  </a:lnTo>
                  <a:lnTo>
                    <a:pt x="10" y="57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42"/>
                  </a:lnTo>
                  <a:lnTo>
                    <a:pt x="14" y="30"/>
                  </a:lnTo>
                  <a:lnTo>
                    <a:pt x="20" y="1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7" y="5"/>
                  </a:lnTo>
                  <a:lnTo>
                    <a:pt x="26" y="4"/>
                  </a:lnTo>
                  <a:lnTo>
                    <a:pt x="26" y="3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3"/>
                  </a:lnTo>
                  <a:lnTo>
                    <a:pt x="1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20" name="Freeform 832"/>
            <p:cNvSpPr/>
            <p:nvPr/>
          </p:nvSpPr>
          <p:spPr bwMode="auto">
            <a:xfrm>
              <a:off x="4441826" y="3636963"/>
              <a:ext cx="11113" cy="254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12" y="19"/>
                </a:cxn>
                <a:cxn ang="0">
                  <a:pos x="7" y="32"/>
                </a:cxn>
                <a:cxn ang="0">
                  <a:pos x="3" y="45"/>
                </a:cxn>
                <a:cxn ang="0">
                  <a:pos x="1" y="53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1" y="62"/>
                </a:cxn>
                <a:cxn ang="0">
                  <a:pos x="3" y="63"/>
                </a:cxn>
                <a:cxn ang="0">
                  <a:pos x="7" y="64"/>
                </a:cxn>
                <a:cxn ang="0">
                  <a:pos x="10" y="63"/>
                </a:cxn>
                <a:cxn ang="0">
                  <a:pos x="12" y="62"/>
                </a:cxn>
                <a:cxn ang="0">
                  <a:pos x="12" y="59"/>
                </a:cxn>
                <a:cxn ang="0">
                  <a:pos x="12" y="59"/>
                </a:cxn>
                <a:cxn ang="0">
                  <a:pos x="13" y="53"/>
                </a:cxn>
                <a:cxn ang="0">
                  <a:pos x="14" y="46"/>
                </a:cxn>
                <a:cxn ang="0">
                  <a:pos x="18" y="33"/>
                </a:cxn>
                <a:cxn ang="0">
                  <a:pos x="22" y="21"/>
                </a:cxn>
                <a:cxn ang="0">
                  <a:pos x="27" y="8"/>
                </a:cxn>
                <a:cxn ang="0">
                  <a:pos x="27" y="8"/>
                </a:cxn>
                <a:cxn ang="0">
                  <a:pos x="27" y="5"/>
                </a:cxn>
                <a:cxn ang="0">
                  <a:pos x="26" y="3"/>
                </a:cxn>
                <a:cxn ang="0">
                  <a:pos x="22" y="0"/>
                </a:cxn>
                <a:cxn ang="0">
                  <a:pos x="18" y="2"/>
                </a:cxn>
                <a:cxn ang="0">
                  <a:pos x="17" y="3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27" h="64">
                  <a:moveTo>
                    <a:pt x="16" y="4"/>
                  </a:moveTo>
                  <a:lnTo>
                    <a:pt x="16" y="4"/>
                  </a:lnTo>
                  <a:lnTo>
                    <a:pt x="12" y="19"/>
                  </a:lnTo>
                  <a:lnTo>
                    <a:pt x="7" y="32"/>
                  </a:lnTo>
                  <a:lnTo>
                    <a:pt x="3" y="45"/>
                  </a:lnTo>
                  <a:lnTo>
                    <a:pt x="1" y="53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62"/>
                  </a:lnTo>
                  <a:lnTo>
                    <a:pt x="3" y="63"/>
                  </a:lnTo>
                  <a:lnTo>
                    <a:pt x="7" y="64"/>
                  </a:lnTo>
                  <a:lnTo>
                    <a:pt x="10" y="63"/>
                  </a:lnTo>
                  <a:lnTo>
                    <a:pt x="12" y="62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3" y="53"/>
                  </a:lnTo>
                  <a:lnTo>
                    <a:pt x="14" y="46"/>
                  </a:lnTo>
                  <a:lnTo>
                    <a:pt x="18" y="33"/>
                  </a:lnTo>
                  <a:lnTo>
                    <a:pt x="22" y="21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7" y="5"/>
                  </a:lnTo>
                  <a:lnTo>
                    <a:pt x="26" y="3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7" y="3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21" name="Freeform 833"/>
            <p:cNvSpPr/>
            <p:nvPr/>
          </p:nvSpPr>
          <p:spPr bwMode="auto">
            <a:xfrm>
              <a:off x="4467226" y="3646488"/>
              <a:ext cx="4763" cy="2540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0"/>
                </a:cxn>
                <a:cxn ang="0">
                  <a:pos x="2" y="62"/>
                </a:cxn>
                <a:cxn ang="0">
                  <a:pos x="6" y="64"/>
                </a:cxn>
                <a:cxn ang="0">
                  <a:pos x="10" y="62"/>
                </a:cxn>
                <a:cxn ang="0">
                  <a:pos x="11" y="60"/>
                </a:cxn>
                <a:cxn ang="0">
                  <a:pos x="12" y="59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1" y="2"/>
                </a:cxn>
                <a:cxn ang="0">
                  <a:pos x="10" y="1"/>
                </a:cxn>
                <a:cxn ang="0">
                  <a:pos x="6" y="0"/>
                </a:cxn>
                <a:cxn ang="0">
                  <a:pos x="2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64">
                  <a:moveTo>
                    <a:pt x="0" y="5"/>
                  </a:moveTo>
                  <a:lnTo>
                    <a:pt x="0" y="59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2" y="62"/>
                  </a:lnTo>
                  <a:lnTo>
                    <a:pt x="6" y="64"/>
                  </a:lnTo>
                  <a:lnTo>
                    <a:pt x="10" y="62"/>
                  </a:lnTo>
                  <a:lnTo>
                    <a:pt x="11" y="60"/>
                  </a:lnTo>
                  <a:lnTo>
                    <a:pt x="12" y="59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2"/>
                  </a:lnTo>
                  <a:lnTo>
                    <a:pt x="10" y="1"/>
                  </a:lnTo>
                  <a:lnTo>
                    <a:pt x="6" y="0"/>
                  </a:lnTo>
                  <a:lnTo>
                    <a:pt x="2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22" name="Freeform 834"/>
            <p:cNvSpPr/>
            <p:nvPr/>
          </p:nvSpPr>
          <p:spPr bwMode="auto">
            <a:xfrm>
              <a:off x="4483101" y="3641726"/>
              <a:ext cx="6350" cy="15875"/>
            </a:xfrm>
            <a:custGeom>
              <a:avLst/>
              <a:gdLst/>
              <a:ahLst/>
              <a:cxnLst>
                <a:cxn ang="0">
                  <a:pos x="4" y="3"/>
                </a:cxn>
                <a:cxn ang="0">
                  <a:pos x="4" y="3"/>
                </a:cxn>
                <a:cxn ang="0">
                  <a:pos x="2" y="9"/>
                </a:cxn>
                <a:cxn ang="0">
                  <a:pos x="0" y="17"/>
                </a:cxn>
                <a:cxn ang="0">
                  <a:pos x="0" y="31"/>
                </a:cxn>
                <a:cxn ang="0">
                  <a:pos x="0" y="31"/>
                </a:cxn>
                <a:cxn ang="0">
                  <a:pos x="0" y="34"/>
                </a:cxn>
                <a:cxn ang="0">
                  <a:pos x="2" y="37"/>
                </a:cxn>
                <a:cxn ang="0">
                  <a:pos x="6" y="38"/>
                </a:cxn>
                <a:cxn ang="0">
                  <a:pos x="9" y="37"/>
                </a:cxn>
                <a:cxn ang="0">
                  <a:pos x="11" y="34"/>
                </a:cxn>
                <a:cxn ang="0">
                  <a:pos x="12" y="31"/>
                </a:cxn>
                <a:cxn ang="0">
                  <a:pos x="12" y="31"/>
                </a:cxn>
                <a:cxn ang="0">
                  <a:pos x="12" y="20"/>
                </a:cxn>
                <a:cxn ang="0">
                  <a:pos x="12" y="14"/>
                </a:cxn>
                <a:cxn ang="0">
                  <a:pos x="15" y="8"/>
                </a:cxn>
                <a:cxn ang="0">
                  <a:pos x="15" y="8"/>
                </a:cxn>
                <a:cxn ang="0">
                  <a:pos x="15" y="5"/>
                </a:cxn>
                <a:cxn ang="0">
                  <a:pos x="15" y="4"/>
                </a:cxn>
                <a:cxn ang="0">
                  <a:pos x="12" y="0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4" y="3"/>
                </a:cxn>
                <a:cxn ang="0">
                  <a:pos x="4" y="3"/>
                </a:cxn>
              </a:cxnLst>
              <a:rect l="0" t="0" r="r" b="b"/>
              <a:pathLst>
                <a:path w="15" h="38">
                  <a:moveTo>
                    <a:pt x="4" y="3"/>
                  </a:moveTo>
                  <a:lnTo>
                    <a:pt x="4" y="3"/>
                  </a:lnTo>
                  <a:lnTo>
                    <a:pt x="2" y="9"/>
                  </a:lnTo>
                  <a:lnTo>
                    <a:pt x="0" y="1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2" y="37"/>
                  </a:lnTo>
                  <a:lnTo>
                    <a:pt x="6" y="38"/>
                  </a:lnTo>
                  <a:lnTo>
                    <a:pt x="9" y="37"/>
                  </a:lnTo>
                  <a:lnTo>
                    <a:pt x="11" y="34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0"/>
                  </a:lnTo>
                  <a:lnTo>
                    <a:pt x="12" y="14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2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3"/>
                  </a:lnTo>
                  <a:lnTo>
                    <a:pt x="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23" name="Freeform 835"/>
            <p:cNvSpPr/>
            <p:nvPr/>
          </p:nvSpPr>
          <p:spPr bwMode="auto">
            <a:xfrm>
              <a:off x="4492626" y="3687763"/>
              <a:ext cx="4763" cy="206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1" y="49"/>
                </a:cxn>
                <a:cxn ang="0">
                  <a:pos x="2" y="52"/>
                </a:cxn>
                <a:cxn ang="0">
                  <a:pos x="6" y="53"/>
                </a:cxn>
                <a:cxn ang="0">
                  <a:pos x="10" y="52"/>
                </a:cxn>
                <a:cxn ang="0">
                  <a:pos x="11" y="49"/>
                </a:cxn>
                <a:cxn ang="0">
                  <a:pos x="11" y="4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4"/>
                </a:cxn>
                <a:cxn ang="0">
                  <a:pos x="10" y="1"/>
                </a:cxn>
                <a:cxn ang="0">
                  <a:pos x="6" y="0"/>
                </a:cxn>
                <a:cxn ang="0">
                  <a:pos x="2" y="1"/>
                </a:cxn>
                <a:cxn ang="0">
                  <a:pos x="1" y="4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1" h="53">
                  <a:moveTo>
                    <a:pt x="0" y="5"/>
                  </a:moveTo>
                  <a:lnTo>
                    <a:pt x="0" y="47"/>
                  </a:lnTo>
                  <a:lnTo>
                    <a:pt x="0" y="47"/>
                  </a:lnTo>
                  <a:lnTo>
                    <a:pt x="1" y="49"/>
                  </a:lnTo>
                  <a:lnTo>
                    <a:pt x="2" y="52"/>
                  </a:lnTo>
                  <a:lnTo>
                    <a:pt x="6" y="53"/>
                  </a:lnTo>
                  <a:lnTo>
                    <a:pt x="10" y="52"/>
                  </a:lnTo>
                  <a:lnTo>
                    <a:pt x="11" y="49"/>
                  </a:lnTo>
                  <a:lnTo>
                    <a:pt x="11" y="4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0" y="1"/>
                  </a:lnTo>
                  <a:lnTo>
                    <a:pt x="6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24" name="Freeform 836"/>
            <p:cNvSpPr/>
            <p:nvPr/>
          </p:nvSpPr>
          <p:spPr bwMode="auto">
            <a:xfrm>
              <a:off x="4505326" y="3698876"/>
              <a:ext cx="4763" cy="30163"/>
            </a:xfrm>
            <a:custGeom>
              <a:avLst/>
              <a:gdLst/>
              <a:ahLst/>
              <a:cxnLst>
                <a:cxn ang="0">
                  <a:pos x="13" y="43"/>
                </a:cxn>
                <a:cxn ang="0">
                  <a:pos x="13" y="43"/>
                </a:cxn>
                <a:cxn ang="0">
                  <a:pos x="15" y="25"/>
                </a:cxn>
                <a:cxn ang="0">
                  <a:pos x="13" y="6"/>
                </a:cxn>
                <a:cxn ang="0">
                  <a:pos x="13" y="6"/>
                </a:cxn>
                <a:cxn ang="0">
                  <a:pos x="13" y="4"/>
                </a:cxn>
                <a:cxn ang="0">
                  <a:pos x="12" y="2"/>
                </a:cxn>
                <a:cxn ang="0">
                  <a:pos x="8" y="0"/>
                </a:cxn>
                <a:cxn ang="0">
                  <a:pos x="4" y="2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26"/>
                </a:cxn>
                <a:cxn ang="0">
                  <a:pos x="2" y="46"/>
                </a:cxn>
                <a:cxn ang="0">
                  <a:pos x="2" y="46"/>
                </a:cxn>
                <a:cxn ang="0">
                  <a:pos x="0" y="59"/>
                </a:cxn>
                <a:cxn ang="0">
                  <a:pos x="0" y="65"/>
                </a:cxn>
                <a:cxn ang="0">
                  <a:pos x="3" y="72"/>
                </a:cxn>
                <a:cxn ang="0">
                  <a:pos x="3" y="72"/>
                </a:cxn>
                <a:cxn ang="0">
                  <a:pos x="4" y="74"/>
                </a:cxn>
                <a:cxn ang="0">
                  <a:pos x="5" y="76"/>
                </a:cxn>
                <a:cxn ang="0">
                  <a:pos x="9" y="76"/>
                </a:cxn>
                <a:cxn ang="0">
                  <a:pos x="12" y="74"/>
                </a:cxn>
                <a:cxn ang="0">
                  <a:pos x="13" y="73"/>
                </a:cxn>
                <a:cxn ang="0">
                  <a:pos x="13" y="72"/>
                </a:cxn>
                <a:cxn ang="0">
                  <a:pos x="13" y="69"/>
                </a:cxn>
                <a:cxn ang="0">
                  <a:pos x="13" y="69"/>
                </a:cxn>
                <a:cxn ang="0">
                  <a:pos x="12" y="63"/>
                </a:cxn>
                <a:cxn ang="0">
                  <a:pos x="12" y="56"/>
                </a:cxn>
                <a:cxn ang="0">
                  <a:pos x="13" y="43"/>
                </a:cxn>
                <a:cxn ang="0">
                  <a:pos x="13" y="43"/>
                </a:cxn>
              </a:cxnLst>
              <a:rect l="0" t="0" r="r" b="b"/>
              <a:pathLst>
                <a:path w="15" h="76">
                  <a:moveTo>
                    <a:pt x="13" y="43"/>
                  </a:moveTo>
                  <a:lnTo>
                    <a:pt x="13" y="43"/>
                  </a:lnTo>
                  <a:lnTo>
                    <a:pt x="15" y="25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4"/>
                  </a:lnTo>
                  <a:lnTo>
                    <a:pt x="12" y="2"/>
                  </a:lnTo>
                  <a:lnTo>
                    <a:pt x="8" y="0"/>
                  </a:lnTo>
                  <a:lnTo>
                    <a:pt x="4" y="2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2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0" y="59"/>
                  </a:lnTo>
                  <a:lnTo>
                    <a:pt x="0" y="65"/>
                  </a:lnTo>
                  <a:lnTo>
                    <a:pt x="3" y="72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5" y="76"/>
                  </a:lnTo>
                  <a:lnTo>
                    <a:pt x="9" y="76"/>
                  </a:lnTo>
                  <a:lnTo>
                    <a:pt x="12" y="74"/>
                  </a:lnTo>
                  <a:lnTo>
                    <a:pt x="13" y="73"/>
                  </a:lnTo>
                  <a:lnTo>
                    <a:pt x="13" y="72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2" y="63"/>
                  </a:lnTo>
                  <a:lnTo>
                    <a:pt x="12" y="56"/>
                  </a:lnTo>
                  <a:lnTo>
                    <a:pt x="13" y="43"/>
                  </a:lnTo>
                  <a:lnTo>
                    <a:pt x="13" y="4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25" name="Freeform 837"/>
            <p:cNvSpPr/>
            <p:nvPr/>
          </p:nvSpPr>
          <p:spPr bwMode="auto">
            <a:xfrm>
              <a:off x="4522788" y="3714751"/>
              <a:ext cx="6350" cy="19050"/>
            </a:xfrm>
            <a:custGeom>
              <a:avLst/>
              <a:gdLst/>
              <a:ahLst/>
              <a:cxnLst>
                <a:cxn ang="0">
                  <a:pos x="16" y="5"/>
                </a:cxn>
                <a:cxn ang="0">
                  <a:pos x="16" y="5"/>
                </a:cxn>
                <a:cxn ang="0">
                  <a:pos x="16" y="3"/>
                </a:cxn>
                <a:cxn ang="0">
                  <a:pos x="15" y="1"/>
                </a:cxn>
                <a:cxn ang="0">
                  <a:pos x="11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3" y="14"/>
                </a:cxn>
                <a:cxn ang="0">
                  <a:pos x="2" y="25"/>
                </a:cxn>
                <a:cxn ang="0">
                  <a:pos x="0" y="34"/>
                </a:cxn>
                <a:cxn ang="0">
                  <a:pos x="0" y="39"/>
                </a:cxn>
                <a:cxn ang="0">
                  <a:pos x="2" y="44"/>
                </a:cxn>
                <a:cxn ang="0">
                  <a:pos x="2" y="44"/>
                </a:cxn>
                <a:cxn ang="0">
                  <a:pos x="3" y="47"/>
                </a:cxn>
                <a:cxn ang="0">
                  <a:pos x="4" y="48"/>
                </a:cxn>
                <a:cxn ang="0">
                  <a:pos x="8" y="48"/>
                </a:cxn>
                <a:cxn ang="0">
                  <a:pos x="12" y="46"/>
                </a:cxn>
                <a:cxn ang="0">
                  <a:pos x="12" y="44"/>
                </a:cxn>
                <a:cxn ang="0">
                  <a:pos x="12" y="42"/>
                </a:cxn>
                <a:cxn ang="0">
                  <a:pos x="12" y="42"/>
                </a:cxn>
                <a:cxn ang="0">
                  <a:pos x="11" y="37"/>
                </a:cxn>
                <a:cxn ang="0">
                  <a:pos x="11" y="33"/>
                </a:cxn>
                <a:cxn ang="0">
                  <a:pos x="14" y="24"/>
                </a:cxn>
                <a:cxn ang="0">
                  <a:pos x="15" y="14"/>
                </a:cxn>
                <a:cxn ang="0">
                  <a:pos x="16" y="5"/>
                </a:cxn>
                <a:cxn ang="0">
                  <a:pos x="16" y="5"/>
                </a:cxn>
              </a:cxnLst>
              <a:rect l="0" t="0" r="r" b="b"/>
              <a:pathLst>
                <a:path w="16" h="48">
                  <a:moveTo>
                    <a:pt x="16" y="5"/>
                  </a:moveTo>
                  <a:lnTo>
                    <a:pt x="16" y="5"/>
                  </a:lnTo>
                  <a:lnTo>
                    <a:pt x="16" y="3"/>
                  </a:lnTo>
                  <a:lnTo>
                    <a:pt x="15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3" y="14"/>
                  </a:lnTo>
                  <a:lnTo>
                    <a:pt x="2" y="25"/>
                  </a:lnTo>
                  <a:lnTo>
                    <a:pt x="0" y="34"/>
                  </a:lnTo>
                  <a:lnTo>
                    <a:pt x="0" y="39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3" y="47"/>
                  </a:lnTo>
                  <a:lnTo>
                    <a:pt x="4" y="48"/>
                  </a:lnTo>
                  <a:lnTo>
                    <a:pt x="8" y="48"/>
                  </a:lnTo>
                  <a:lnTo>
                    <a:pt x="12" y="46"/>
                  </a:lnTo>
                  <a:lnTo>
                    <a:pt x="12" y="44"/>
                  </a:lnTo>
                  <a:lnTo>
                    <a:pt x="12" y="42"/>
                  </a:lnTo>
                  <a:lnTo>
                    <a:pt x="12" y="42"/>
                  </a:lnTo>
                  <a:lnTo>
                    <a:pt x="11" y="37"/>
                  </a:lnTo>
                  <a:lnTo>
                    <a:pt x="11" y="33"/>
                  </a:lnTo>
                  <a:lnTo>
                    <a:pt x="14" y="24"/>
                  </a:lnTo>
                  <a:lnTo>
                    <a:pt x="15" y="14"/>
                  </a:lnTo>
                  <a:lnTo>
                    <a:pt x="16" y="5"/>
                  </a:lnTo>
                  <a:lnTo>
                    <a:pt x="1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26" name="Freeform 838"/>
            <p:cNvSpPr/>
            <p:nvPr/>
          </p:nvSpPr>
          <p:spPr bwMode="auto">
            <a:xfrm>
              <a:off x="4538663" y="3703638"/>
              <a:ext cx="4763" cy="190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0" y="41"/>
                </a:cxn>
                <a:cxn ang="0">
                  <a:pos x="1" y="44"/>
                </a:cxn>
                <a:cxn ang="0">
                  <a:pos x="5" y="45"/>
                </a:cxn>
                <a:cxn ang="0">
                  <a:pos x="9" y="44"/>
                </a:cxn>
                <a:cxn ang="0">
                  <a:pos x="10" y="41"/>
                </a:cxn>
                <a:cxn ang="0">
                  <a:pos x="10" y="4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45">
                  <a:moveTo>
                    <a:pt x="0" y="5"/>
                  </a:moveTo>
                  <a:lnTo>
                    <a:pt x="0" y="40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1" y="44"/>
                  </a:lnTo>
                  <a:lnTo>
                    <a:pt x="5" y="45"/>
                  </a:lnTo>
                  <a:lnTo>
                    <a:pt x="9" y="44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27" name="Freeform 839"/>
            <p:cNvSpPr/>
            <p:nvPr/>
          </p:nvSpPr>
          <p:spPr bwMode="auto">
            <a:xfrm>
              <a:off x="4575176" y="3678238"/>
              <a:ext cx="6350" cy="19050"/>
            </a:xfrm>
            <a:custGeom>
              <a:avLst/>
              <a:gdLst/>
              <a:ahLst/>
              <a:cxnLst>
                <a:cxn ang="0">
                  <a:pos x="16" y="42"/>
                </a:cxn>
                <a:cxn ang="0">
                  <a:pos x="16" y="42"/>
                </a:cxn>
                <a:cxn ang="0">
                  <a:pos x="13" y="33"/>
                </a:cxn>
                <a:cxn ang="0">
                  <a:pos x="12" y="24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3"/>
                </a:cxn>
                <a:cxn ang="0">
                  <a:pos x="10" y="2"/>
                </a:cxn>
                <a:cxn ang="0">
                  <a:pos x="6" y="0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25"/>
                </a:cxn>
                <a:cxn ang="0">
                  <a:pos x="2" y="36"/>
                </a:cxn>
                <a:cxn ang="0">
                  <a:pos x="4" y="45"/>
                </a:cxn>
                <a:cxn ang="0">
                  <a:pos x="4" y="45"/>
                </a:cxn>
                <a:cxn ang="0">
                  <a:pos x="5" y="48"/>
                </a:cxn>
                <a:cxn ang="0">
                  <a:pos x="8" y="49"/>
                </a:cxn>
                <a:cxn ang="0">
                  <a:pos x="12" y="49"/>
                </a:cxn>
                <a:cxn ang="0">
                  <a:pos x="14" y="46"/>
                </a:cxn>
                <a:cxn ang="0">
                  <a:pos x="16" y="45"/>
                </a:cxn>
                <a:cxn ang="0">
                  <a:pos x="16" y="42"/>
                </a:cxn>
                <a:cxn ang="0">
                  <a:pos x="16" y="42"/>
                </a:cxn>
              </a:cxnLst>
              <a:rect l="0" t="0" r="r" b="b"/>
              <a:pathLst>
                <a:path w="16" h="49">
                  <a:moveTo>
                    <a:pt x="16" y="42"/>
                  </a:moveTo>
                  <a:lnTo>
                    <a:pt x="16" y="42"/>
                  </a:lnTo>
                  <a:lnTo>
                    <a:pt x="13" y="33"/>
                  </a:lnTo>
                  <a:lnTo>
                    <a:pt x="12" y="24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3"/>
                  </a:lnTo>
                  <a:lnTo>
                    <a:pt x="10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25"/>
                  </a:lnTo>
                  <a:lnTo>
                    <a:pt x="2" y="36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5" y="48"/>
                  </a:lnTo>
                  <a:lnTo>
                    <a:pt x="8" y="49"/>
                  </a:lnTo>
                  <a:lnTo>
                    <a:pt x="12" y="49"/>
                  </a:lnTo>
                  <a:lnTo>
                    <a:pt x="14" y="46"/>
                  </a:lnTo>
                  <a:lnTo>
                    <a:pt x="16" y="45"/>
                  </a:lnTo>
                  <a:lnTo>
                    <a:pt x="16" y="42"/>
                  </a:lnTo>
                  <a:lnTo>
                    <a:pt x="16" y="4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28" name="Freeform 840"/>
            <p:cNvSpPr/>
            <p:nvPr/>
          </p:nvSpPr>
          <p:spPr bwMode="auto">
            <a:xfrm>
              <a:off x="4592638" y="3678238"/>
              <a:ext cx="6350" cy="17463"/>
            </a:xfrm>
            <a:custGeom>
              <a:avLst/>
              <a:gdLst/>
              <a:ahLst/>
              <a:cxnLst>
                <a:cxn ang="0">
                  <a:pos x="15" y="34"/>
                </a:cxn>
                <a:cxn ang="0">
                  <a:pos x="15" y="34"/>
                </a:cxn>
                <a:cxn ang="0">
                  <a:pos x="13" y="28"/>
                </a:cxn>
                <a:cxn ang="0">
                  <a:pos x="11" y="20"/>
                </a:cxn>
                <a:cxn ang="0">
                  <a:pos x="11" y="6"/>
                </a:cxn>
                <a:cxn ang="0">
                  <a:pos x="11" y="6"/>
                </a:cxn>
                <a:cxn ang="0">
                  <a:pos x="11" y="3"/>
                </a:cxn>
                <a:cxn ang="0">
                  <a:pos x="10" y="2"/>
                </a:cxn>
                <a:cxn ang="0">
                  <a:pos x="6" y="0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21"/>
                </a:cxn>
                <a:cxn ang="0">
                  <a:pos x="2" y="29"/>
                </a:cxn>
                <a:cxn ang="0">
                  <a:pos x="4" y="37"/>
                </a:cxn>
                <a:cxn ang="0">
                  <a:pos x="4" y="37"/>
                </a:cxn>
                <a:cxn ang="0">
                  <a:pos x="5" y="40"/>
                </a:cxn>
                <a:cxn ang="0">
                  <a:pos x="7" y="41"/>
                </a:cxn>
                <a:cxn ang="0">
                  <a:pos x="11" y="41"/>
                </a:cxn>
                <a:cxn ang="0">
                  <a:pos x="14" y="38"/>
                </a:cxn>
                <a:cxn ang="0">
                  <a:pos x="15" y="37"/>
                </a:cxn>
                <a:cxn ang="0">
                  <a:pos x="15" y="34"/>
                </a:cxn>
                <a:cxn ang="0">
                  <a:pos x="15" y="34"/>
                </a:cxn>
              </a:cxnLst>
              <a:rect l="0" t="0" r="r" b="b"/>
              <a:pathLst>
                <a:path w="15" h="41">
                  <a:moveTo>
                    <a:pt x="15" y="34"/>
                  </a:moveTo>
                  <a:lnTo>
                    <a:pt x="15" y="34"/>
                  </a:lnTo>
                  <a:lnTo>
                    <a:pt x="13" y="28"/>
                  </a:lnTo>
                  <a:lnTo>
                    <a:pt x="11" y="20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21"/>
                  </a:lnTo>
                  <a:lnTo>
                    <a:pt x="2" y="29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5" y="40"/>
                  </a:lnTo>
                  <a:lnTo>
                    <a:pt x="7" y="41"/>
                  </a:lnTo>
                  <a:lnTo>
                    <a:pt x="11" y="41"/>
                  </a:lnTo>
                  <a:lnTo>
                    <a:pt x="14" y="38"/>
                  </a:lnTo>
                  <a:lnTo>
                    <a:pt x="15" y="37"/>
                  </a:lnTo>
                  <a:lnTo>
                    <a:pt x="15" y="34"/>
                  </a:lnTo>
                  <a:lnTo>
                    <a:pt x="15" y="3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29" name="Freeform 841"/>
            <p:cNvSpPr/>
            <p:nvPr/>
          </p:nvSpPr>
          <p:spPr bwMode="auto">
            <a:xfrm>
              <a:off x="4608513" y="3670301"/>
              <a:ext cx="4763" cy="19050"/>
            </a:xfrm>
            <a:custGeom>
              <a:avLst/>
              <a:gdLst/>
              <a:ahLst/>
              <a:cxnLst>
                <a:cxn ang="0">
                  <a:pos x="12" y="22"/>
                </a:cxn>
                <a:cxn ang="0">
                  <a:pos x="12" y="2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4"/>
                </a:cxn>
                <a:cxn ang="0">
                  <a:pos x="12" y="1"/>
                </a:cxn>
                <a:cxn ang="0">
                  <a:pos x="8" y="0"/>
                </a:cxn>
                <a:cxn ang="0">
                  <a:pos x="4" y="1"/>
                </a:cxn>
                <a:cxn ang="0">
                  <a:pos x="3" y="4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25"/>
                </a:cxn>
                <a:cxn ang="0">
                  <a:pos x="0" y="34"/>
                </a:cxn>
                <a:cxn ang="0">
                  <a:pos x="3" y="43"/>
                </a:cxn>
                <a:cxn ang="0">
                  <a:pos x="3" y="43"/>
                </a:cxn>
                <a:cxn ang="0">
                  <a:pos x="4" y="44"/>
                </a:cxn>
                <a:cxn ang="0">
                  <a:pos x="5" y="46"/>
                </a:cxn>
                <a:cxn ang="0">
                  <a:pos x="8" y="46"/>
                </a:cxn>
                <a:cxn ang="0">
                  <a:pos x="9" y="44"/>
                </a:cxn>
                <a:cxn ang="0">
                  <a:pos x="13" y="42"/>
                </a:cxn>
                <a:cxn ang="0">
                  <a:pos x="13" y="39"/>
                </a:cxn>
                <a:cxn ang="0">
                  <a:pos x="13" y="36"/>
                </a:cxn>
                <a:cxn ang="0">
                  <a:pos x="13" y="36"/>
                </a:cxn>
                <a:cxn ang="0">
                  <a:pos x="12" y="34"/>
                </a:cxn>
                <a:cxn ang="0">
                  <a:pos x="12" y="30"/>
                </a:cxn>
                <a:cxn ang="0">
                  <a:pos x="12" y="22"/>
                </a:cxn>
                <a:cxn ang="0">
                  <a:pos x="12" y="22"/>
                </a:cxn>
              </a:cxnLst>
              <a:rect l="0" t="0" r="r" b="b"/>
              <a:pathLst>
                <a:path w="13" h="46">
                  <a:moveTo>
                    <a:pt x="12" y="22"/>
                  </a:moveTo>
                  <a:lnTo>
                    <a:pt x="12" y="2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2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25"/>
                  </a:lnTo>
                  <a:lnTo>
                    <a:pt x="0" y="34"/>
                  </a:lnTo>
                  <a:lnTo>
                    <a:pt x="3" y="43"/>
                  </a:lnTo>
                  <a:lnTo>
                    <a:pt x="3" y="43"/>
                  </a:lnTo>
                  <a:lnTo>
                    <a:pt x="4" y="44"/>
                  </a:lnTo>
                  <a:lnTo>
                    <a:pt x="5" y="46"/>
                  </a:lnTo>
                  <a:lnTo>
                    <a:pt x="8" y="46"/>
                  </a:lnTo>
                  <a:lnTo>
                    <a:pt x="9" y="44"/>
                  </a:lnTo>
                  <a:lnTo>
                    <a:pt x="13" y="42"/>
                  </a:lnTo>
                  <a:lnTo>
                    <a:pt x="13" y="39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4"/>
                  </a:lnTo>
                  <a:lnTo>
                    <a:pt x="12" y="30"/>
                  </a:lnTo>
                  <a:lnTo>
                    <a:pt x="12" y="22"/>
                  </a:lnTo>
                  <a:lnTo>
                    <a:pt x="12" y="2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30" name="Freeform 842"/>
            <p:cNvSpPr/>
            <p:nvPr/>
          </p:nvSpPr>
          <p:spPr bwMode="auto">
            <a:xfrm>
              <a:off x="4629151" y="3640138"/>
              <a:ext cx="4763" cy="2222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2" y="55"/>
                </a:cxn>
                <a:cxn ang="0">
                  <a:pos x="5" y="56"/>
                </a:cxn>
                <a:cxn ang="0">
                  <a:pos x="9" y="55"/>
                </a:cxn>
                <a:cxn ang="0">
                  <a:pos x="11" y="54"/>
                </a:cxn>
                <a:cxn ang="0">
                  <a:pos x="12" y="51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1" y="3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2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56">
                  <a:moveTo>
                    <a:pt x="0" y="5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2" y="55"/>
                  </a:lnTo>
                  <a:lnTo>
                    <a:pt x="5" y="56"/>
                  </a:lnTo>
                  <a:lnTo>
                    <a:pt x="9" y="55"/>
                  </a:lnTo>
                  <a:lnTo>
                    <a:pt x="11" y="54"/>
                  </a:lnTo>
                  <a:lnTo>
                    <a:pt x="12" y="51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31" name="Freeform 843"/>
            <p:cNvSpPr/>
            <p:nvPr/>
          </p:nvSpPr>
          <p:spPr bwMode="auto">
            <a:xfrm>
              <a:off x="4648201" y="3641726"/>
              <a:ext cx="6350" cy="1746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1"/>
                </a:cxn>
                <a:cxn ang="0">
                  <a:pos x="4" y="35"/>
                </a:cxn>
                <a:cxn ang="0">
                  <a:pos x="4" y="35"/>
                </a:cxn>
                <a:cxn ang="0">
                  <a:pos x="4" y="38"/>
                </a:cxn>
                <a:cxn ang="0">
                  <a:pos x="5" y="40"/>
                </a:cxn>
                <a:cxn ang="0">
                  <a:pos x="9" y="42"/>
                </a:cxn>
                <a:cxn ang="0">
                  <a:pos x="13" y="40"/>
                </a:cxn>
                <a:cxn ang="0">
                  <a:pos x="14" y="38"/>
                </a:cxn>
                <a:cxn ang="0">
                  <a:pos x="16" y="35"/>
                </a:cxn>
                <a:cxn ang="0">
                  <a:pos x="16" y="35"/>
                </a:cxn>
                <a:cxn ang="0">
                  <a:pos x="13" y="21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16" h="42">
                  <a:moveTo>
                    <a:pt x="12" y="5"/>
                  </a:moveTo>
                  <a:lnTo>
                    <a:pt x="12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1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8"/>
                  </a:lnTo>
                  <a:lnTo>
                    <a:pt x="5" y="40"/>
                  </a:lnTo>
                  <a:lnTo>
                    <a:pt x="9" y="42"/>
                  </a:lnTo>
                  <a:lnTo>
                    <a:pt x="13" y="40"/>
                  </a:lnTo>
                  <a:lnTo>
                    <a:pt x="14" y="38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3" y="21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32" name="Freeform 844"/>
            <p:cNvSpPr/>
            <p:nvPr/>
          </p:nvSpPr>
          <p:spPr bwMode="auto">
            <a:xfrm>
              <a:off x="4668838" y="3640138"/>
              <a:ext cx="4763" cy="142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33"/>
                </a:cxn>
                <a:cxn ang="0">
                  <a:pos x="0" y="33"/>
                </a:cxn>
                <a:cxn ang="0">
                  <a:pos x="0" y="34"/>
                </a:cxn>
                <a:cxn ang="0">
                  <a:pos x="1" y="37"/>
                </a:cxn>
                <a:cxn ang="0">
                  <a:pos x="5" y="38"/>
                </a:cxn>
                <a:cxn ang="0">
                  <a:pos x="9" y="37"/>
                </a:cxn>
                <a:cxn ang="0">
                  <a:pos x="10" y="34"/>
                </a:cxn>
                <a:cxn ang="0">
                  <a:pos x="10" y="33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38">
                  <a:moveTo>
                    <a:pt x="0" y="5"/>
                  </a:moveTo>
                  <a:lnTo>
                    <a:pt x="0" y="33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7"/>
                  </a:lnTo>
                  <a:lnTo>
                    <a:pt x="5" y="38"/>
                  </a:lnTo>
                  <a:lnTo>
                    <a:pt x="9" y="37"/>
                  </a:lnTo>
                  <a:lnTo>
                    <a:pt x="10" y="34"/>
                  </a:lnTo>
                  <a:lnTo>
                    <a:pt x="10" y="33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33" name="Freeform 845"/>
            <p:cNvSpPr/>
            <p:nvPr/>
          </p:nvSpPr>
          <p:spPr bwMode="auto">
            <a:xfrm>
              <a:off x="4689476" y="3586163"/>
              <a:ext cx="6350" cy="23813"/>
            </a:xfrm>
            <a:custGeom>
              <a:avLst/>
              <a:gdLst/>
              <a:ahLst/>
              <a:cxnLst>
                <a:cxn ang="0">
                  <a:pos x="7" y="1"/>
                </a:cxn>
                <a:cxn ang="0">
                  <a:pos x="7" y="1"/>
                </a:cxn>
                <a:cxn ang="0">
                  <a:pos x="4" y="6"/>
                </a:cxn>
                <a:cxn ang="0">
                  <a:pos x="1" y="13"/>
                </a:cxn>
                <a:cxn ang="0">
                  <a:pos x="1" y="19"/>
                </a:cxn>
                <a:cxn ang="0">
                  <a:pos x="0" y="26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2" y="53"/>
                </a:cxn>
                <a:cxn ang="0">
                  <a:pos x="4" y="56"/>
                </a:cxn>
                <a:cxn ang="0">
                  <a:pos x="7" y="57"/>
                </a:cxn>
                <a:cxn ang="0">
                  <a:pos x="11" y="56"/>
                </a:cxn>
                <a:cxn ang="0">
                  <a:pos x="13" y="53"/>
                </a:cxn>
                <a:cxn ang="0">
                  <a:pos x="13" y="51"/>
                </a:cxn>
                <a:cxn ang="0">
                  <a:pos x="13" y="51"/>
                </a:cxn>
                <a:cxn ang="0">
                  <a:pos x="13" y="31"/>
                </a:cxn>
                <a:cxn ang="0">
                  <a:pos x="13" y="31"/>
                </a:cxn>
                <a:cxn ang="0">
                  <a:pos x="11" y="19"/>
                </a:cxn>
                <a:cxn ang="0">
                  <a:pos x="13" y="14"/>
                </a:cxn>
                <a:cxn ang="0">
                  <a:pos x="15" y="10"/>
                </a:cxn>
                <a:cxn ang="0">
                  <a:pos x="15" y="10"/>
                </a:cxn>
                <a:cxn ang="0">
                  <a:pos x="17" y="8"/>
                </a:cxn>
                <a:cxn ang="0">
                  <a:pos x="17" y="5"/>
                </a:cxn>
                <a:cxn ang="0">
                  <a:pos x="14" y="1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7" y="1"/>
                </a:cxn>
                <a:cxn ang="0">
                  <a:pos x="7" y="1"/>
                </a:cxn>
              </a:cxnLst>
              <a:rect l="0" t="0" r="r" b="b"/>
              <a:pathLst>
                <a:path w="17" h="57">
                  <a:moveTo>
                    <a:pt x="7" y="1"/>
                  </a:moveTo>
                  <a:lnTo>
                    <a:pt x="7" y="1"/>
                  </a:lnTo>
                  <a:lnTo>
                    <a:pt x="4" y="6"/>
                  </a:lnTo>
                  <a:lnTo>
                    <a:pt x="1" y="13"/>
                  </a:lnTo>
                  <a:lnTo>
                    <a:pt x="1" y="19"/>
                  </a:lnTo>
                  <a:lnTo>
                    <a:pt x="0" y="26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2" y="53"/>
                  </a:lnTo>
                  <a:lnTo>
                    <a:pt x="4" y="56"/>
                  </a:lnTo>
                  <a:lnTo>
                    <a:pt x="7" y="57"/>
                  </a:lnTo>
                  <a:lnTo>
                    <a:pt x="11" y="56"/>
                  </a:lnTo>
                  <a:lnTo>
                    <a:pt x="13" y="53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1" y="19"/>
                  </a:lnTo>
                  <a:lnTo>
                    <a:pt x="13" y="14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7" y="8"/>
                  </a:lnTo>
                  <a:lnTo>
                    <a:pt x="17" y="5"/>
                  </a:lnTo>
                  <a:lnTo>
                    <a:pt x="14" y="1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1"/>
                  </a:lnTo>
                  <a:lnTo>
                    <a:pt x="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34" name="Freeform 846"/>
            <p:cNvSpPr/>
            <p:nvPr/>
          </p:nvSpPr>
          <p:spPr bwMode="auto">
            <a:xfrm>
              <a:off x="4702176" y="3587751"/>
              <a:ext cx="9525" cy="2540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5" y="17"/>
                </a:cxn>
                <a:cxn ang="0">
                  <a:pos x="1" y="31"/>
                </a:cxn>
                <a:cxn ang="0">
                  <a:pos x="0" y="38"/>
                </a:cxn>
                <a:cxn ang="0">
                  <a:pos x="0" y="44"/>
                </a:cxn>
                <a:cxn ang="0">
                  <a:pos x="1" y="51"/>
                </a:cxn>
                <a:cxn ang="0">
                  <a:pos x="2" y="57"/>
                </a:cxn>
                <a:cxn ang="0">
                  <a:pos x="2" y="57"/>
                </a:cxn>
                <a:cxn ang="0">
                  <a:pos x="4" y="60"/>
                </a:cxn>
                <a:cxn ang="0">
                  <a:pos x="6" y="61"/>
                </a:cxn>
                <a:cxn ang="0">
                  <a:pos x="7" y="61"/>
                </a:cxn>
                <a:cxn ang="0">
                  <a:pos x="10" y="60"/>
                </a:cxn>
                <a:cxn ang="0">
                  <a:pos x="13" y="57"/>
                </a:cxn>
                <a:cxn ang="0">
                  <a:pos x="13" y="55"/>
                </a:cxn>
                <a:cxn ang="0">
                  <a:pos x="13" y="52"/>
                </a:cxn>
                <a:cxn ang="0">
                  <a:pos x="13" y="52"/>
                </a:cxn>
                <a:cxn ang="0">
                  <a:pos x="11" y="47"/>
                </a:cxn>
                <a:cxn ang="0">
                  <a:pos x="10" y="40"/>
                </a:cxn>
                <a:cxn ang="0">
                  <a:pos x="11" y="35"/>
                </a:cxn>
                <a:cxn ang="0">
                  <a:pos x="13" y="28"/>
                </a:cxn>
                <a:cxn ang="0">
                  <a:pos x="17" y="18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5"/>
                </a:cxn>
                <a:cxn ang="0">
                  <a:pos x="21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1" y="2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21" h="61">
                  <a:moveTo>
                    <a:pt x="10" y="4"/>
                  </a:moveTo>
                  <a:lnTo>
                    <a:pt x="10" y="4"/>
                  </a:lnTo>
                  <a:lnTo>
                    <a:pt x="5" y="17"/>
                  </a:lnTo>
                  <a:lnTo>
                    <a:pt x="1" y="31"/>
                  </a:lnTo>
                  <a:lnTo>
                    <a:pt x="0" y="38"/>
                  </a:lnTo>
                  <a:lnTo>
                    <a:pt x="0" y="44"/>
                  </a:lnTo>
                  <a:lnTo>
                    <a:pt x="1" y="51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4" y="60"/>
                  </a:lnTo>
                  <a:lnTo>
                    <a:pt x="6" y="61"/>
                  </a:lnTo>
                  <a:lnTo>
                    <a:pt x="7" y="61"/>
                  </a:lnTo>
                  <a:lnTo>
                    <a:pt x="10" y="60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3" y="52"/>
                  </a:lnTo>
                  <a:lnTo>
                    <a:pt x="13" y="52"/>
                  </a:lnTo>
                  <a:lnTo>
                    <a:pt x="11" y="47"/>
                  </a:lnTo>
                  <a:lnTo>
                    <a:pt x="10" y="40"/>
                  </a:lnTo>
                  <a:lnTo>
                    <a:pt x="11" y="35"/>
                  </a:lnTo>
                  <a:lnTo>
                    <a:pt x="13" y="28"/>
                  </a:lnTo>
                  <a:lnTo>
                    <a:pt x="17" y="18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5"/>
                  </a:lnTo>
                  <a:lnTo>
                    <a:pt x="21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1" y="2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35" name="Freeform 847"/>
            <p:cNvSpPr/>
            <p:nvPr/>
          </p:nvSpPr>
          <p:spPr bwMode="auto">
            <a:xfrm>
              <a:off x="4721226" y="3589338"/>
              <a:ext cx="6350" cy="25400"/>
            </a:xfrm>
            <a:custGeom>
              <a:avLst/>
              <a:gdLst/>
              <a:ahLst/>
              <a:cxnLst>
                <a:cxn ang="0">
                  <a:pos x="17" y="5"/>
                </a:cxn>
                <a:cxn ang="0">
                  <a:pos x="17" y="5"/>
                </a:cxn>
                <a:cxn ang="0">
                  <a:pos x="17" y="2"/>
                </a:cxn>
                <a:cxn ang="0">
                  <a:pos x="16" y="1"/>
                </a:cxn>
                <a:cxn ang="0">
                  <a:pos x="12" y="0"/>
                </a:cxn>
                <a:cxn ang="0">
                  <a:pos x="8" y="1"/>
                </a:cxn>
                <a:cxn ang="0">
                  <a:pos x="7" y="2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18"/>
                </a:cxn>
                <a:cxn ang="0">
                  <a:pos x="2" y="31"/>
                </a:cxn>
                <a:cxn ang="0">
                  <a:pos x="0" y="37"/>
                </a:cxn>
                <a:cxn ang="0">
                  <a:pos x="0" y="44"/>
                </a:cxn>
                <a:cxn ang="0">
                  <a:pos x="2" y="51"/>
                </a:cxn>
                <a:cxn ang="0">
                  <a:pos x="3" y="57"/>
                </a:cxn>
                <a:cxn ang="0">
                  <a:pos x="3" y="57"/>
                </a:cxn>
                <a:cxn ang="0">
                  <a:pos x="4" y="60"/>
                </a:cxn>
                <a:cxn ang="0">
                  <a:pos x="7" y="60"/>
                </a:cxn>
                <a:cxn ang="0">
                  <a:pos x="8" y="61"/>
                </a:cxn>
                <a:cxn ang="0">
                  <a:pos x="11" y="60"/>
                </a:cxn>
                <a:cxn ang="0">
                  <a:pos x="14" y="56"/>
                </a:cxn>
                <a:cxn ang="0">
                  <a:pos x="14" y="54"/>
                </a:cxn>
                <a:cxn ang="0">
                  <a:pos x="14" y="52"/>
                </a:cxn>
                <a:cxn ang="0">
                  <a:pos x="14" y="52"/>
                </a:cxn>
                <a:cxn ang="0">
                  <a:pos x="12" y="47"/>
                </a:cxn>
                <a:cxn ang="0">
                  <a:pos x="11" y="40"/>
                </a:cxn>
                <a:cxn ang="0">
                  <a:pos x="14" y="28"/>
                </a:cxn>
                <a:cxn ang="0">
                  <a:pos x="16" y="17"/>
                </a:cxn>
                <a:cxn ang="0">
                  <a:pos x="17" y="5"/>
                </a:cxn>
                <a:cxn ang="0">
                  <a:pos x="17" y="5"/>
                </a:cxn>
              </a:cxnLst>
              <a:rect l="0" t="0" r="r" b="b"/>
              <a:pathLst>
                <a:path w="17" h="61">
                  <a:moveTo>
                    <a:pt x="17" y="5"/>
                  </a:moveTo>
                  <a:lnTo>
                    <a:pt x="17" y="5"/>
                  </a:lnTo>
                  <a:lnTo>
                    <a:pt x="17" y="2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8" y="1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5"/>
                  </a:lnTo>
                  <a:lnTo>
                    <a:pt x="4" y="18"/>
                  </a:lnTo>
                  <a:lnTo>
                    <a:pt x="2" y="31"/>
                  </a:lnTo>
                  <a:lnTo>
                    <a:pt x="0" y="37"/>
                  </a:lnTo>
                  <a:lnTo>
                    <a:pt x="0" y="44"/>
                  </a:lnTo>
                  <a:lnTo>
                    <a:pt x="2" y="51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8" y="61"/>
                  </a:lnTo>
                  <a:lnTo>
                    <a:pt x="11" y="60"/>
                  </a:lnTo>
                  <a:lnTo>
                    <a:pt x="14" y="56"/>
                  </a:lnTo>
                  <a:lnTo>
                    <a:pt x="14" y="54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2" y="47"/>
                  </a:lnTo>
                  <a:lnTo>
                    <a:pt x="11" y="40"/>
                  </a:lnTo>
                  <a:lnTo>
                    <a:pt x="14" y="28"/>
                  </a:lnTo>
                  <a:lnTo>
                    <a:pt x="16" y="17"/>
                  </a:lnTo>
                  <a:lnTo>
                    <a:pt x="17" y="5"/>
                  </a:lnTo>
                  <a:lnTo>
                    <a:pt x="17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36" name="Freeform 848"/>
            <p:cNvSpPr/>
            <p:nvPr/>
          </p:nvSpPr>
          <p:spPr bwMode="auto">
            <a:xfrm>
              <a:off x="4748213" y="3521076"/>
              <a:ext cx="3175" cy="301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3"/>
                </a:cxn>
                <a:cxn ang="0">
                  <a:pos x="1" y="75"/>
                </a:cxn>
                <a:cxn ang="0">
                  <a:pos x="5" y="76"/>
                </a:cxn>
                <a:cxn ang="0">
                  <a:pos x="9" y="75"/>
                </a:cxn>
                <a:cxn ang="0">
                  <a:pos x="11" y="73"/>
                </a:cxn>
                <a:cxn ang="0">
                  <a:pos x="12" y="71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1" y="3"/>
                </a:cxn>
                <a:cxn ang="0">
                  <a:pos x="9" y="2"/>
                </a:cxn>
                <a:cxn ang="0">
                  <a:pos x="5" y="0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76">
                  <a:moveTo>
                    <a:pt x="0" y="5"/>
                  </a:moveTo>
                  <a:lnTo>
                    <a:pt x="0" y="71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1" y="75"/>
                  </a:lnTo>
                  <a:lnTo>
                    <a:pt x="5" y="76"/>
                  </a:lnTo>
                  <a:lnTo>
                    <a:pt x="9" y="75"/>
                  </a:lnTo>
                  <a:lnTo>
                    <a:pt x="11" y="73"/>
                  </a:lnTo>
                  <a:lnTo>
                    <a:pt x="12" y="71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3"/>
                  </a:lnTo>
                  <a:lnTo>
                    <a:pt x="9" y="2"/>
                  </a:lnTo>
                  <a:lnTo>
                    <a:pt x="5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37" name="Freeform 849"/>
            <p:cNvSpPr/>
            <p:nvPr/>
          </p:nvSpPr>
          <p:spPr bwMode="auto">
            <a:xfrm>
              <a:off x="4762501" y="3519488"/>
              <a:ext cx="6350" cy="25400"/>
            </a:xfrm>
            <a:custGeom>
              <a:avLst/>
              <a:gdLst/>
              <a:ahLst/>
              <a:cxnLst>
                <a:cxn ang="0">
                  <a:pos x="14" y="53"/>
                </a:cxn>
                <a:cxn ang="0">
                  <a:pos x="14" y="53"/>
                </a:cxn>
                <a:cxn ang="0">
                  <a:pos x="13" y="47"/>
                </a:cxn>
                <a:cxn ang="0">
                  <a:pos x="12" y="41"/>
                </a:cxn>
                <a:cxn ang="0">
                  <a:pos x="11" y="29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4"/>
                </a:cxn>
                <a:cxn ang="0">
                  <a:pos x="11" y="2"/>
                </a:cxn>
                <a:cxn ang="0">
                  <a:pos x="7" y="0"/>
                </a:cxn>
                <a:cxn ang="0">
                  <a:pos x="3" y="2"/>
                </a:cxn>
                <a:cxn ang="0">
                  <a:pos x="1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33"/>
                </a:cxn>
                <a:cxn ang="0">
                  <a:pos x="1" y="46"/>
                </a:cxn>
                <a:cxn ang="0">
                  <a:pos x="3" y="53"/>
                </a:cxn>
                <a:cxn ang="0">
                  <a:pos x="5" y="58"/>
                </a:cxn>
                <a:cxn ang="0">
                  <a:pos x="5" y="58"/>
                </a:cxn>
                <a:cxn ang="0">
                  <a:pos x="7" y="60"/>
                </a:cxn>
                <a:cxn ang="0">
                  <a:pos x="8" y="62"/>
                </a:cxn>
                <a:cxn ang="0">
                  <a:pos x="11" y="62"/>
                </a:cxn>
                <a:cxn ang="0">
                  <a:pos x="12" y="60"/>
                </a:cxn>
                <a:cxn ang="0">
                  <a:pos x="14" y="58"/>
                </a:cxn>
                <a:cxn ang="0">
                  <a:pos x="16" y="55"/>
                </a:cxn>
                <a:cxn ang="0">
                  <a:pos x="14" y="53"/>
                </a:cxn>
                <a:cxn ang="0">
                  <a:pos x="14" y="53"/>
                </a:cxn>
              </a:cxnLst>
              <a:rect l="0" t="0" r="r" b="b"/>
              <a:pathLst>
                <a:path w="16" h="62">
                  <a:moveTo>
                    <a:pt x="14" y="53"/>
                  </a:moveTo>
                  <a:lnTo>
                    <a:pt x="14" y="53"/>
                  </a:lnTo>
                  <a:lnTo>
                    <a:pt x="13" y="47"/>
                  </a:lnTo>
                  <a:lnTo>
                    <a:pt x="12" y="41"/>
                  </a:lnTo>
                  <a:lnTo>
                    <a:pt x="11" y="29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1" y="2"/>
                  </a:lnTo>
                  <a:lnTo>
                    <a:pt x="7" y="0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3"/>
                  </a:lnTo>
                  <a:lnTo>
                    <a:pt x="1" y="46"/>
                  </a:lnTo>
                  <a:lnTo>
                    <a:pt x="3" y="53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7" y="60"/>
                  </a:lnTo>
                  <a:lnTo>
                    <a:pt x="8" y="62"/>
                  </a:lnTo>
                  <a:lnTo>
                    <a:pt x="11" y="62"/>
                  </a:lnTo>
                  <a:lnTo>
                    <a:pt x="12" y="60"/>
                  </a:lnTo>
                  <a:lnTo>
                    <a:pt x="14" y="58"/>
                  </a:lnTo>
                  <a:lnTo>
                    <a:pt x="16" y="55"/>
                  </a:lnTo>
                  <a:lnTo>
                    <a:pt x="14" y="53"/>
                  </a:lnTo>
                  <a:lnTo>
                    <a:pt x="14" y="5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38" name="Freeform 850"/>
            <p:cNvSpPr/>
            <p:nvPr/>
          </p:nvSpPr>
          <p:spPr bwMode="auto">
            <a:xfrm>
              <a:off x="4776788" y="3514726"/>
              <a:ext cx="6350" cy="22225"/>
            </a:xfrm>
            <a:custGeom>
              <a:avLst/>
              <a:gdLst/>
              <a:ahLst/>
              <a:cxnLst>
                <a:cxn ang="0">
                  <a:pos x="15" y="47"/>
                </a:cxn>
                <a:cxn ang="0">
                  <a:pos x="15" y="47"/>
                </a:cxn>
                <a:cxn ang="0">
                  <a:pos x="14" y="43"/>
                </a:cxn>
                <a:cxn ang="0">
                  <a:pos x="13" y="38"/>
                </a:cxn>
                <a:cxn ang="0">
                  <a:pos x="11" y="26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1" y="1"/>
                </a:cxn>
                <a:cxn ang="0">
                  <a:pos x="8" y="0"/>
                </a:cxn>
                <a:cxn ang="0">
                  <a:pos x="4" y="1"/>
                </a:cxn>
                <a:cxn ang="0">
                  <a:pos x="2" y="3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0" y="30"/>
                </a:cxn>
                <a:cxn ang="0">
                  <a:pos x="1" y="42"/>
                </a:cxn>
                <a:cxn ang="0">
                  <a:pos x="4" y="48"/>
                </a:cxn>
                <a:cxn ang="0">
                  <a:pos x="6" y="54"/>
                </a:cxn>
                <a:cxn ang="0">
                  <a:pos x="6" y="54"/>
                </a:cxn>
                <a:cxn ang="0">
                  <a:pos x="8" y="55"/>
                </a:cxn>
                <a:cxn ang="0">
                  <a:pos x="10" y="56"/>
                </a:cxn>
                <a:cxn ang="0">
                  <a:pos x="14" y="55"/>
                </a:cxn>
                <a:cxn ang="0">
                  <a:pos x="17" y="52"/>
                </a:cxn>
                <a:cxn ang="0">
                  <a:pos x="17" y="50"/>
                </a:cxn>
                <a:cxn ang="0">
                  <a:pos x="15" y="47"/>
                </a:cxn>
                <a:cxn ang="0">
                  <a:pos x="15" y="47"/>
                </a:cxn>
              </a:cxnLst>
              <a:rect l="0" t="0" r="r" b="b"/>
              <a:pathLst>
                <a:path w="17" h="56">
                  <a:moveTo>
                    <a:pt x="15" y="47"/>
                  </a:moveTo>
                  <a:lnTo>
                    <a:pt x="15" y="47"/>
                  </a:lnTo>
                  <a:lnTo>
                    <a:pt x="14" y="43"/>
                  </a:lnTo>
                  <a:lnTo>
                    <a:pt x="13" y="38"/>
                  </a:lnTo>
                  <a:lnTo>
                    <a:pt x="11" y="26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0" y="30"/>
                  </a:lnTo>
                  <a:lnTo>
                    <a:pt x="1" y="42"/>
                  </a:lnTo>
                  <a:lnTo>
                    <a:pt x="4" y="48"/>
                  </a:lnTo>
                  <a:lnTo>
                    <a:pt x="6" y="54"/>
                  </a:lnTo>
                  <a:lnTo>
                    <a:pt x="6" y="54"/>
                  </a:lnTo>
                  <a:lnTo>
                    <a:pt x="8" y="55"/>
                  </a:lnTo>
                  <a:lnTo>
                    <a:pt x="10" y="56"/>
                  </a:lnTo>
                  <a:lnTo>
                    <a:pt x="14" y="55"/>
                  </a:lnTo>
                  <a:lnTo>
                    <a:pt x="17" y="52"/>
                  </a:lnTo>
                  <a:lnTo>
                    <a:pt x="17" y="50"/>
                  </a:lnTo>
                  <a:lnTo>
                    <a:pt x="15" y="47"/>
                  </a:lnTo>
                  <a:lnTo>
                    <a:pt x="15" y="4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39" name="Freeform 851"/>
            <p:cNvSpPr/>
            <p:nvPr/>
          </p:nvSpPr>
          <p:spPr bwMode="auto">
            <a:xfrm>
              <a:off x="4498976" y="3473451"/>
              <a:ext cx="7938" cy="22225"/>
            </a:xfrm>
            <a:custGeom>
              <a:avLst/>
              <a:gdLst/>
              <a:ahLst/>
              <a:cxnLst>
                <a:cxn ang="0">
                  <a:pos x="9" y="4"/>
                </a:cxn>
                <a:cxn ang="0">
                  <a:pos x="9" y="4"/>
                </a:cxn>
                <a:cxn ang="0">
                  <a:pos x="5" y="15"/>
                </a:cxn>
                <a:cxn ang="0">
                  <a:pos x="1" y="27"/>
                </a:cxn>
                <a:cxn ang="0">
                  <a:pos x="0" y="40"/>
                </a:cxn>
                <a:cxn ang="0">
                  <a:pos x="0" y="47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2" y="55"/>
                </a:cxn>
                <a:cxn ang="0">
                  <a:pos x="4" y="56"/>
                </a:cxn>
                <a:cxn ang="0">
                  <a:pos x="8" y="56"/>
                </a:cxn>
                <a:cxn ang="0">
                  <a:pos x="12" y="53"/>
                </a:cxn>
                <a:cxn ang="0">
                  <a:pos x="13" y="52"/>
                </a:cxn>
                <a:cxn ang="0">
                  <a:pos x="12" y="49"/>
                </a:cxn>
                <a:cxn ang="0">
                  <a:pos x="12" y="49"/>
                </a:cxn>
                <a:cxn ang="0">
                  <a:pos x="12" y="44"/>
                </a:cxn>
                <a:cxn ang="0">
                  <a:pos x="12" y="39"/>
                </a:cxn>
                <a:cxn ang="0">
                  <a:pos x="13" y="27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5"/>
                </a:cxn>
                <a:cxn ang="0">
                  <a:pos x="19" y="2"/>
                </a:cxn>
                <a:cxn ang="0">
                  <a:pos x="16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4"/>
                </a:cxn>
                <a:cxn ang="0">
                  <a:pos x="9" y="4"/>
                </a:cxn>
              </a:cxnLst>
              <a:rect l="0" t="0" r="r" b="b"/>
              <a:pathLst>
                <a:path w="19" h="56">
                  <a:moveTo>
                    <a:pt x="9" y="4"/>
                  </a:moveTo>
                  <a:lnTo>
                    <a:pt x="9" y="4"/>
                  </a:lnTo>
                  <a:lnTo>
                    <a:pt x="5" y="15"/>
                  </a:lnTo>
                  <a:lnTo>
                    <a:pt x="1" y="27"/>
                  </a:lnTo>
                  <a:lnTo>
                    <a:pt x="0" y="40"/>
                  </a:lnTo>
                  <a:lnTo>
                    <a:pt x="0" y="47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8" y="56"/>
                  </a:lnTo>
                  <a:lnTo>
                    <a:pt x="12" y="53"/>
                  </a:lnTo>
                  <a:lnTo>
                    <a:pt x="13" y="52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44"/>
                  </a:lnTo>
                  <a:lnTo>
                    <a:pt x="12" y="39"/>
                  </a:lnTo>
                  <a:lnTo>
                    <a:pt x="13" y="27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19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4"/>
                  </a:lnTo>
                  <a:lnTo>
                    <a:pt x="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40" name="Freeform 852"/>
            <p:cNvSpPr/>
            <p:nvPr/>
          </p:nvSpPr>
          <p:spPr bwMode="auto">
            <a:xfrm>
              <a:off x="4521201" y="3486151"/>
              <a:ext cx="7938" cy="38100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8" y="2"/>
                </a:cxn>
                <a:cxn ang="0">
                  <a:pos x="4" y="10"/>
                </a:cxn>
                <a:cxn ang="0">
                  <a:pos x="2" y="18"/>
                </a:cxn>
                <a:cxn ang="0">
                  <a:pos x="2" y="26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2" y="48"/>
                </a:cxn>
                <a:cxn ang="0">
                  <a:pos x="1" y="61"/>
                </a:cxn>
                <a:cxn ang="0">
                  <a:pos x="0" y="75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4"/>
                </a:cxn>
                <a:cxn ang="0">
                  <a:pos x="5" y="95"/>
                </a:cxn>
                <a:cxn ang="0">
                  <a:pos x="9" y="94"/>
                </a:cxn>
                <a:cxn ang="0">
                  <a:pos x="10" y="91"/>
                </a:cxn>
                <a:cxn ang="0">
                  <a:pos x="10" y="89"/>
                </a:cxn>
                <a:cxn ang="0">
                  <a:pos x="10" y="89"/>
                </a:cxn>
                <a:cxn ang="0">
                  <a:pos x="13" y="66"/>
                </a:cxn>
                <a:cxn ang="0">
                  <a:pos x="14" y="45"/>
                </a:cxn>
                <a:cxn ang="0">
                  <a:pos x="14" y="45"/>
                </a:cxn>
                <a:cxn ang="0">
                  <a:pos x="14" y="35"/>
                </a:cxn>
                <a:cxn ang="0">
                  <a:pos x="13" y="26"/>
                </a:cxn>
                <a:cxn ang="0">
                  <a:pos x="14" y="17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6" y="1"/>
                </a:cxn>
                <a:cxn ang="0">
                  <a:pos x="12" y="0"/>
                </a:cxn>
                <a:cxn ang="0">
                  <a:pos x="9" y="1"/>
                </a:cxn>
                <a:cxn ang="0">
                  <a:pos x="8" y="2"/>
                </a:cxn>
                <a:cxn ang="0">
                  <a:pos x="8" y="2"/>
                </a:cxn>
              </a:cxnLst>
              <a:rect l="0" t="0" r="r" b="b"/>
              <a:pathLst>
                <a:path w="18" h="95">
                  <a:moveTo>
                    <a:pt x="8" y="2"/>
                  </a:moveTo>
                  <a:lnTo>
                    <a:pt x="8" y="2"/>
                  </a:lnTo>
                  <a:lnTo>
                    <a:pt x="4" y="10"/>
                  </a:lnTo>
                  <a:lnTo>
                    <a:pt x="2" y="18"/>
                  </a:lnTo>
                  <a:lnTo>
                    <a:pt x="2" y="26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48"/>
                  </a:lnTo>
                  <a:lnTo>
                    <a:pt x="1" y="61"/>
                  </a:lnTo>
                  <a:lnTo>
                    <a:pt x="0" y="7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4"/>
                  </a:lnTo>
                  <a:lnTo>
                    <a:pt x="5" y="95"/>
                  </a:lnTo>
                  <a:lnTo>
                    <a:pt x="9" y="94"/>
                  </a:lnTo>
                  <a:lnTo>
                    <a:pt x="10" y="91"/>
                  </a:lnTo>
                  <a:lnTo>
                    <a:pt x="10" y="89"/>
                  </a:lnTo>
                  <a:lnTo>
                    <a:pt x="10" y="89"/>
                  </a:lnTo>
                  <a:lnTo>
                    <a:pt x="13" y="66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14" y="35"/>
                  </a:lnTo>
                  <a:lnTo>
                    <a:pt x="13" y="26"/>
                  </a:lnTo>
                  <a:lnTo>
                    <a:pt x="14" y="17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9" y="1"/>
                  </a:lnTo>
                  <a:lnTo>
                    <a:pt x="8" y="2"/>
                  </a:lnTo>
                  <a:lnTo>
                    <a:pt x="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41" name="Freeform 853"/>
            <p:cNvSpPr/>
            <p:nvPr/>
          </p:nvSpPr>
          <p:spPr bwMode="auto">
            <a:xfrm>
              <a:off x="4540251" y="3524251"/>
              <a:ext cx="6350" cy="30163"/>
            </a:xfrm>
            <a:custGeom>
              <a:avLst/>
              <a:gdLst/>
              <a:ahLst/>
              <a:cxnLst>
                <a:cxn ang="0">
                  <a:pos x="4" y="5"/>
                </a:cxn>
                <a:cxn ang="0">
                  <a:pos x="4" y="5"/>
                </a:cxn>
                <a:cxn ang="0">
                  <a:pos x="3" y="38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2" y="72"/>
                </a:cxn>
                <a:cxn ang="0">
                  <a:pos x="3" y="75"/>
                </a:cxn>
                <a:cxn ang="0">
                  <a:pos x="7" y="76"/>
                </a:cxn>
                <a:cxn ang="0">
                  <a:pos x="11" y="75"/>
                </a:cxn>
                <a:cxn ang="0">
                  <a:pos x="12" y="72"/>
                </a:cxn>
                <a:cxn ang="0">
                  <a:pos x="12" y="71"/>
                </a:cxn>
                <a:cxn ang="0">
                  <a:pos x="12" y="71"/>
                </a:cxn>
                <a:cxn ang="0">
                  <a:pos x="15" y="38"/>
                </a:cxn>
                <a:cxn ang="0">
                  <a:pos x="16" y="5"/>
                </a:cxn>
                <a:cxn ang="0">
                  <a:pos x="16" y="5"/>
                </a:cxn>
                <a:cxn ang="0">
                  <a:pos x="16" y="3"/>
                </a:cxn>
                <a:cxn ang="0">
                  <a:pos x="15" y="1"/>
                </a:cxn>
                <a:cxn ang="0">
                  <a:pos x="11" y="0"/>
                </a:cxn>
                <a:cxn ang="0">
                  <a:pos x="7" y="1"/>
                </a:cxn>
                <a:cxn ang="0">
                  <a:pos x="5" y="3"/>
                </a:cxn>
                <a:cxn ang="0">
                  <a:pos x="4" y="5"/>
                </a:cxn>
                <a:cxn ang="0">
                  <a:pos x="4" y="5"/>
                </a:cxn>
              </a:cxnLst>
              <a:rect l="0" t="0" r="r" b="b"/>
              <a:pathLst>
                <a:path w="16" h="76">
                  <a:moveTo>
                    <a:pt x="4" y="5"/>
                  </a:moveTo>
                  <a:lnTo>
                    <a:pt x="4" y="5"/>
                  </a:lnTo>
                  <a:lnTo>
                    <a:pt x="3" y="38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2"/>
                  </a:lnTo>
                  <a:lnTo>
                    <a:pt x="3" y="75"/>
                  </a:lnTo>
                  <a:lnTo>
                    <a:pt x="7" y="76"/>
                  </a:lnTo>
                  <a:lnTo>
                    <a:pt x="11" y="75"/>
                  </a:lnTo>
                  <a:lnTo>
                    <a:pt x="12" y="72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5" y="38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5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5" y="3"/>
                  </a:lnTo>
                  <a:lnTo>
                    <a:pt x="4" y="5"/>
                  </a:lnTo>
                  <a:lnTo>
                    <a:pt x="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42" name="Freeform 854"/>
            <p:cNvSpPr/>
            <p:nvPr/>
          </p:nvSpPr>
          <p:spPr bwMode="auto">
            <a:xfrm>
              <a:off x="4629151" y="3451226"/>
              <a:ext cx="4763" cy="254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2" y="63"/>
                </a:cxn>
                <a:cxn ang="0">
                  <a:pos x="5" y="65"/>
                </a:cxn>
                <a:cxn ang="0">
                  <a:pos x="9" y="63"/>
                </a:cxn>
                <a:cxn ang="0">
                  <a:pos x="11" y="62"/>
                </a:cxn>
                <a:cxn ang="0">
                  <a:pos x="12" y="59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11" y="4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2" y="1"/>
                </a:cxn>
                <a:cxn ang="0">
                  <a:pos x="0" y="4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12" h="65">
                  <a:moveTo>
                    <a:pt x="0" y="7"/>
                  </a:move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2" y="63"/>
                  </a:lnTo>
                  <a:lnTo>
                    <a:pt x="5" y="65"/>
                  </a:lnTo>
                  <a:lnTo>
                    <a:pt x="9" y="63"/>
                  </a:lnTo>
                  <a:lnTo>
                    <a:pt x="11" y="62"/>
                  </a:lnTo>
                  <a:lnTo>
                    <a:pt x="12" y="5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4"/>
                  </a:lnTo>
                  <a:lnTo>
                    <a:pt x="9" y="1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43" name="Freeform 855"/>
            <p:cNvSpPr/>
            <p:nvPr/>
          </p:nvSpPr>
          <p:spPr bwMode="auto">
            <a:xfrm>
              <a:off x="4657726" y="3457576"/>
              <a:ext cx="6350" cy="2063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3" y="14"/>
                </a:cxn>
                <a:cxn ang="0">
                  <a:pos x="1" y="25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1" y="49"/>
                </a:cxn>
                <a:cxn ang="0">
                  <a:pos x="3" y="51"/>
                </a:cxn>
                <a:cxn ang="0">
                  <a:pos x="7" y="52"/>
                </a:cxn>
                <a:cxn ang="0">
                  <a:pos x="11" y="51"/>
                </a:cxn>
                <a:cxn ang="0">
                  <a:pos x="12" y="49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13" y="27"/>
                </a:cxn>
                <a:cxn ang="0">
                  <a:pos x="13" y="17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6" y="4"/>
                </a:cxn>
                <a:cxn ang="0">
                  <a:pos x="15" y="2"/>
                </a:cxn>
                <a:cxn ang="0">
                  <a:pos x="12" y="0"/>
                </a:cxn>
                <a:cxn ang="0">
                  <a:pos x="7" y="0"/>
                </a:cxn>
                <a:cxn ang="0">
                  <a:pos x="5" y="1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6" h="52">
                  <a:moveTo>
                    <a:pt x="4" y="4"/>
                  </a:moveTo>
                  <a:lnTo>
                    <a:pt x="4" y="4"/>
                  </a:lnTo>
                  <a:lnTo>
                    <a:pt x="3" y="14"/>
                  </a:lnTo>
                  <a:lnTo>
                    <a:pt x="1" y="2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" y="49"/>
                  </a:lnTo>
                  <a:lnTo>
                    <a:pt x="3" y="51"/>
                  </a:lnTo>
                  <a:lnTo>
                    <a:pt x="7" y="52"/>
                  </a:lnTo>
                  <a:lnTo>
                    <a:pt x="11" y="51"/>
                  </a:lnTo>
                  <a:lnTo>
                    <a:pt x="12" y="49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13" y="27"/>
                  </a:lnTo>
                  <a:lnTo>
                    <a:pt x="13" y="17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44" name="Freeform 856"/>
            <p:cNvSpPr/>
            <p:nvPr/>
          </p:nvSpPr>
          <p:spPr bwMode="auto">
            <a:xfrm>
              <a:off x="4686301" y="3459163"/>
              <a:ext cx="4763" cy="28575"/>
            </a:xfrm>
            <a:custGeom>
              <a:avLst/>
              <a:gdLst/>
              <a:ahLst/>
              <a:cxnLst>
                <a:cxn ang="0">
                  <a:pos x="4" y="5"/>
                </a:cxn>
                <a:cxn ang="0">
                  <a:pos x="4" y="5"/>
                </a:cxn>
                <a:cxn ang="0">
                  <a:pos x="2" y="19"/>
                </a:cxn>
                <a:cxn ang="0">
                  <a:pos x="0" y="27"/>
                </a:cxn>
                <a:cxn ang="0">
                  <a:pos x="0" y="35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2" y="70"/>
                </a:cxn>
                <a:cxn ang="0">
                  <a:pos x="6" y="72"/>
                </a:cxn>
                <a:cxn ang="0">
                  <a:pos x="10" y="70"/>
                </a:cxn>
                <a:cxn ang="0">
                  <a:pos x="11" y="68"/>
                </a:cxn>
                <a:cxn ang="0">
                  <a:pos x="11" y="66"/>
                </a:cxn>
                <a:cxn ang="0">
                  <a:pos x="11" y="35"/>
                </a:cxn>
                <a:cxn ang="0">
                  <a:pos x="11" y="35"/>
                </a:cxn>
                <a:cxn ang="0">
                  <a:pos x="12" y="27"/>
                </a:cxn>
                <a:cxn ang="0">
                  <a:pos x="14" y="1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2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6" y="1"/>
                </a:cxn>
                <a:cxn ang="0">
                  <a:pos x="4" y="2"/>
                </a:cxn>
                <a:cxn ang="0">
                  <a:pos x="4" y="5"/>
                </a:cxn>
                <a:cxn ang="0">
                  <a:pos x="4" y="5"/>
                </a:cxn>
              </a:cxnLst>
              <a:rect l="0" t="0" r="r" b="b"/>
              <a:pathLst>
                <a:path w="15" h="72">
                  <a:moveTo>
                    <a:pt x="4" y="5"/>
                  </a:moveTo>
                  <a:lnTo>
                    <a:pt x="4" y="5"/>
                  </a:lnTo>
                  <a:lnTo>
                    <a:pt x="2" y="19"/>
                  </a:lnTo>
                  <a:lnTo>
                    <a:pt x="0" y="27"/>
                  </a:lnTo>
                  <a:lnTo>
                    <a:pt x="0" y="35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2" y="70"/>
                  </a:lnTo>
                  <a:lnTo>
                    <a:pt x="6" y="72"/>
                  </a:lnTo>
                  <a:lnTo>
                    <a:pt x="10" y="70"/>
                  </a:lnTo>
                  <a:lnTo>
                    <a:pt x="11" y="68"/>
                  </a:lnTo>
                  <a:lnTo>
                    <a:pt x="11" y="66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2" y="27"/>
                  </a:lnTo>
                  <a:lnTo>
                    <a:pt x="14" y="1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2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6" y="1"/>
                  </a:lnTo>
                  <a:lnTo>
                    <a:pt x="4" y="2"/>
                  </a:lnTo>
                  <a:lnTo>
                    <a:pt x="4" y="5"/>
                  </a:lnTo>
                  <a:lnTo>
                    <a:pt x="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45" name="Freeform 857"/>
            <p:cNvSpPr/>
            <p:nvPr/>
          </p:nvSpPr>
          <p:spPr bwMode="auto">
            <a:xfrm>
              <a:off x="4621213" y="3276601"/>
              <a:ext cx="4763" cy="22225"/>
            </a:xfrm>
            <a:custGeom>
              <a:avLst/>
              <a:gdLst/>
              <a:ahLst/>
              <a:cxnLst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2"/>
                </a:cxn>
                <a:cxn ang="0">
                  <a:pos x="5" y="0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8"/>
                </a:cxn>
                <a:cxn ang="0">
                  <a:pos x="4" y="51"/>
                </a:cxn>
                <a:cxn ang="0">
                  <a:pos x="4" y="51"/>
                </a:cxn>
                <a:cxn ang="0">
                  <a:pos x="4" y="54"/>
                </a:cxn>
                <a:cxn ang="0">
                  <a:pos x="5" y="55"/>
                </a:cxn>
                <a:cxn ang="0">
                  <a:pos x="9" y="56"/>
                </a:cxn>
                <a:cxn ang="0">
                  <a:pos x="13" y="55"/>
                </a:cxn>
                <a:cxn ang="0">
                  <a:pos x="14" y="54"/>
                </a:cxn>
                <a:cxn ang="0">
                  <a:pos x="14" y="51"/>
                </a:cxn>
                <a:cxn ang="0">
                  <a:pos x="14" y="51"/>
                </a:cxn>
                <a:cxn ang="0">
                  <a:pos x="13" y="28"/>
                </a:cxn>
                <a:cxn ang="0">
                  <a:pos x="10" y="5"/>
                </a:cxn>
                <a:cxn ang="0">
                  <a:pos x="10" y="5"/>
                </a:cxn>
              </a:cxnLst>
              <a:rect l="0" t="0" r="r" b="b"/>
              <a:pathLst>
                <a:path w="14" h="56">
                  <a:moveTo>
                    <a:pt x="10" y="5"/>
                  </a:moveTo>
                  <a:lnTo>
                    <a:pt x="10" y="5"/>
                  </a:lnTo>
                  <a:lnTo>
                    <a:pt x="10" y="3"/>
                  </a:lnTo>
                  <a:lnTo>
                    <a:pt x="9" y="2"/>
                  </a:lnTo>
                  <a:lnTo>
                    <a:pt x="5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8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4"/>
                  </a:lnTo>
                  <a:lnTo>
                    <a:pt x="5" y="55"/>
                  </a:lnTo>
                  <a:lnTo>
                    <a:pt x="9" y="56"/>
                  </a:lnTo>
                  <a:lnTo>
                    <a:pt x="13" y="55"/>
                  </a:lnTo>
                  <a:lnTo>
                    <a:pt x="14" y="54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3" y="28"/>
                  </a:lnTo>
                  <a:lnTo>
                    <a:pt x="10" y="5"/>
                  </a:lnTo>
                  <a:lnTo>
                    <a:pt x="1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46" name="Freeform 858"/>
            <p:cNvSpPr/>
            <p:nvPr/>
          </p:nvSpPr>
          <p:spPr bwMode="auto">
            <a:xfrm>
              <a:off x="4646613" y="3281363"/>
              <a:ext cx="7938" cy="19050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8" y="3"/>
                </a:cxn>
                <a:cxn ang="0">
                  <a:pos x="3" y="22"/>
                </a:cxn>
                <a:cxn ang="0">
                  <a:pos x="1" y="33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0" y="46"/>
                </a:cxn>
                <a:cxn ang="0">
                  <a:pos x="1" y="47"/>
                </a:cxn>
                <a:cxn ang="0">
                  <a:pos x="5" y="48"/>
                </a:cxn>
                <a:cxn ang="0">
                  <a:pos x="9" y="47"/>
                </a:cxn>
                <a:cxn ang="0">
                  <a:pos x="11" y="46"/>
                </a:cxn>
                <a:cxn ang="0">
                  <a:pos x="12" y="43"/>
                </a:cxn>
                <a:cxn ang="0">
                  <a:pos x="12" y="43"/>
                </a:cxn>
                <a:cxn ang="0">
                  <a:pos x="12" y="34"/>
                </a:cxn>
                <a:cxn ang="0">
                  <a:pos x="14" y="25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20" y="4"/>
                </a:cxn>
                <a:cxn ang="0">
                  <a:pos x="18" y="1"/>
                </a:cxn>
                <a:cxn ang="0">
                  <a:pos x="16" y="0"/>
                </a:cxn>
                <a:cxn ang="0">
                  <a:pos x="11" y="0"/>
                </a:cxn>
                <a:cxn ang="0">
                  <a:pos x="9" y="1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20" h="48">
                  <a:moveTo>
                    <a:pt x="8" y="3"/>
                  </a:moveTo>
                  <a:lnTo>
                    <a:pt x="8" y="3"/>
                  </a:lnTo>
                  <a:lnTo>
                    <a:pt x="3" y="22"/>
                  </a:lnTo>
                  <a:lnTo>
                    <a:pt x="1" y="3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6"/>
                  </a:lnTo>
                  <a:lnTo>
                    <a:pt x="1" y="47"/>
                  </a:lnTo>
                  <a:lnTo>
                    <a:pt x="5" y="48"/>
                  </a:lnTo>
                  <a:lnTo>
                    <a:pt x="9" y="47"/>
                  </a:lnTo>
                  <a:lnTo>
                    <a:pt x="11" y="46"/>
                  </a:lnTo>
                  <a:lnTo>
                    <a:pt x="12" y="43"/>
                  </a:lnTo>
                  <a:lnTo>
                    <a:pt x="12" y="43"/>
                  </a:lnTo>
                  <a:lnTo>
                    <a:pt x="12" y="34"/>
                  </a:lnTo>
                  <a:lnTo>
                    <a:pt x="14" y="2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4"/>
                  </a:lnTo>
                  <a:lnTo>
                    <a:pt x="18" y="1"/>
                  </a:lnTo>
                  <a:lnTo>
                    <a:pt x="16" y="0"/>
                  </a:lnTo>
                  <a:lnTo>
                    <a:pt x="11" y="0"/>
                  </a:lnTo>
                  <a:lnTo>
                    <a:pt x="9" y="1"/>
                  </a:lnTo>
                  <a:lnTo>
                    <a:pt x="8" y="3"/>
                  </a:lnTo>
                  <a:lnTo>
                    <a:pt x="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47" name="Freeform 859"/>
            <p:cNvSpPr/>
            <p:nvPr/>
          </p:nvSpPr>
          <p:spPr bwMode="auto">
            <a:xfrm>
              <a:off x="4673601" y="3286126"/>
              <a:ext cx="6350" cy="22225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3" y="29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" y="54"/>
                </a:cxn>
                <a:cxn ang="0">
                  <a:pos x="3" y="55"/>
                </a:cxn>
                <a:cxn ang="0">
                  <a:pos x="7" y="58"/>
                </a:cxn>
                <a:cxn ang="0">
                  <a:pos x="11" y="55"/>
                </a:cxn>
                <a:cxn ang="0">
                  <a:pos x="12" y="54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4" y="29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1" y="0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4" y="6"/>
                </a:cxn>
                <a:cxn ang="0">
                  <a:pos x="4" y="6"/>
                </a:cxn>
              </a:cxnLst>
              <a:rect l="0" t="0" r="r" b="b"/>
              <a:pathLst>
                <a:path w="16" h="58">
                  <a:moveTo>
                    <a:pt x="4" y="6"/>
                  </a:moveTo>
                  <a:lnTo>
                    <a:pt x="4" y="6"/>
                  </a:lnTo>
                  <a:lnTo>
                    <a:pt x="3" y="29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5"/>
                  </a:lnTo>
                  <a:lnTo>
                    <a:pt x="7" y="58"/>
                  </a:lnTo>
                  <a:lnTo>
                    <a:pt x="11" y="55"/>
                  </a:lnTo>
                  <a:lnTo>
                    <a:pt x="12" y="5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4" y="29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6"/>
                  </a:lnTo>
                  <a:lnTo>
                    <a:pt x="4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48" name="Freeform 860"/>
            <p:cNvSpPr/>
            <p:nvPr/>
          </p:nvSpPr>
          <p:spPr bwMode="auto">
            <a:xfrm>
              <a:off x="4757738" y="3371851"/>
              <a:ext cx="4763" cy="269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5"/>
                </a:cxn>
                <a:cxn ang="0">
                  <a:pos x="3" y="66"/>
                </a:cxn>
                <a:cxn ang="0">
                  <a:pos x="7" y="68"/>
                </a:cxn>
                <a:cxn ang="0">
                  <a:pos x="11" y="66"/>
                </a:cxn>
                <a:cxn ang="0">
                  <a:pos x="12" y="65"/>
                </a:cxn>
                <a:cxn ang="0">
                  <a:pos x="12" y="62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2" y="2"/>
                </a:cxn>
                <a:cxn ang="0">
                  <a:pos x="11" y="1"/>
                </a:cxn>
                <a:cxn ang="0">
                  <a:pos x="7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68">
                  <a:moveTo>
                    <a:pt x="0" y="5"/>
                  </a:moveTo>
                  <a:lnTo>
                    <a:pt x="0" y="62"/>
                  </a:lnTo>
                  <a:lnTo>
                    <a:pt x="0" y="62"/>
                  </a:lnTo>
                  <a:lnTo>
                    <a:pt x="2" y="65"/>
                  </a:lnTo>
                  <a:lnTo>
                    <a:pt x="3" y="66"/>
                  </a:lnTo>
                  <a:lnTo>
                    <a:pt x="7" y="68"/>
                  </a:lnTo>
                  <a:lnTo>
                    <a:pt x="11" y="66"/>
                  </a:lnTo>
                  <a:lnTo>
                    <a:pt x="12" y="65"/>
                  </a:lnTo>
                  <a:lnTo>
                    <a:pt x="12" y="62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7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49" name="Freeform 861"/>
            <p:cNvSpPr/>
            <p:nvPr/>
          </p:nvSpPr>
          <p:spPr bwMode="auto">
            <a:xfrm>
              <a:off x="4781551" y="3379788"/>
              <a:ext cx="7938" cy="14288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8" y="4"/>
                </a:cxn>
                <a:cxn ang="0">
                  <a:pos x="4" y="14"/>
                </a:cxn>
                <a:cxn ang="0">
                  <a:pos x="1" y="26"/>
                </a:cxn>
                <a:cxn ang="0">
                  <a:pos x="1" y="26"/>
                </a:cxn>
                <a:cxn ang="0">
                  <a:pos x="0" y="29"/>
                </a:cxn>
                <a:cxn ang="0">
                  <a:pos x="0" y="31"/>
                </a:cxn>
                <a:cxn ang="0">
                  <a:pos x="4" y="34"/>
                </a:cxn>
                <a:cxn ang="0">
                  <a:pos x="5" y="35"/>
                </a:cxn>
                <a:cxn ang="0">
                  <a:pos x="8" y="35"/>
                </a:cxn>
                <a:cxn ang="0">
                  <a:pos x="9" y="34"/>
                </a:cxn>
                <a:cxn ang="0">
                  <a:pos x="10" y="31"/>
                </a:cxn>
                <a:cxn ang="0">
                  <a:pos x="10" y="31"/>
                </a:cxn>
                <a:cxn ang="0">
                  <a:pos x="14" y="2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5" y="1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18" h="35">
                  <a:moveTo>
                    <a:pt x="8" y="4"/>
                  </a:moveTo>
                  <a:lnTo>
                    <a:pt x="8" y="4"/>
                  </a:lnTo>
                  <a:lnTo>
                    <a:pt x="4" y="1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4" y="34"/>
                  </a:lnTo>
                  <a:lnTo>
                    <a:pt x="5" y="35"/>
                  </a:lnTo>
                  <a:lnTo>
                    <a:pt x="8" y="35"/>
                  </a:lnTo>
                  <a:lnTo>
                    <a:pt x="9" y="34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4" y="2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8" y="4"/>
                  </a:lnTo>
                  <a:lnTo>
                    <a:pt x="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50" name="Freeform 862"/>
            <p:cNvSpPr/>
            <p:nvPr/>
          </p:nvSpPr>
          <p:spPr bwMode="auto">
            <a:xfrm>
              <a:off x="4351338" y="3216276"/>
              <a:ext cx="368300" cy="204788"/>
            </a:xfrm>
            <a:custGeom>
              <a:avLst/>
              <a:gdLst/>
              <a:ahLst/>
              <a:cxnLst>
                <a:cxn ang="0">
                  <a:pos x="865" y="427"/>
                </a:cxn>
                <a:cxn ang="0">
                  <a:pos x="804" y="438"/>
                </a:cxn>
                <a:cxn ang="0">
                  <a:pos x="707" y="431"/>
                </a:cxn>
                <a:cxn ang="0">
                  <a:pos x="576" y="403"/>
                </a:cxn>
                <a:cxn ang="0">
                  <a:pos x="508" y="378"/>
                </a:cxn>
                <a:cxn ang="0">
                  <a:pos x="437" y="336"/>
                </a:cxn>
                <a:cxn ang="0">
                  <a:pos x="418" y="323"/>
                </a:cxn>
                <a:cxn ang="0">
                  <a:pos x="407" y="319"/>
                </a:cxn>
                <a:cxn ang="0">
                  <a:pos x="384" y="329"/>
                </a:cxn>
                <a:cxn ang="0">
                  <a:pos x="365" y="348"/>
                </a:cxn>
                <a:cxn ang="0">
                  <a:pos x="343" y="377"/>
                </a:cxn>
                <a:cxn ang="0">
                  <a:pos x="274" y="431"/>
                </a:cxn>
                <a:cxn ang="0">
                  <a:pos x="228" y="457"/>
                </a:cxn>
                <a:cxn ang="0">
                  <a:pos x="159" y="470"/>
                </a:cxn>
                <a:cxn ang="0">
                  <a:pos x="96" y="451"/>
                </a:cxn>
                <a:cxn ang="0">
                  <a:pos x="53" y="400"/>
                </a:cxn>
                <a:cxn ang="0">
                  <a:pos x="45" y="355"/>
                </a:cxn>
                <a:cxn ang="0">
                  <a:pos x="63" y="308"/>
                </a:cxn>
                <a:cxn ang="0">
                  <a:pos x="121" y="250"/>
                </a:cxn>
                <a:cxn ang="0">
                  <a:pos x="185" y="198"/>
                </a:cxn>
                <a:cxn ang="0">
                  <a:pos x="255" y="140"/>
                </a:cxn>
                <a:cxn ang="0">
                  <a:pos x="334" y="76"/>
                </a:cxn>
                <a:cxn ang="0">
                  <a:pos x="393" y="58"/>
                </a:cxn>
                <a:cxn ang="0">
                  <a:pos x="541" y="55"/>
                </a:cxn>
                <a:cxn ang="0">
                  <a:pos x="648" y="54"/>
                </a:cxn>
                <a:cxn ang="0">
                  <a:pos x="773" y="49"/>
                </a:cxn>
                <a:cxn ang="0">
                  <a:pos x="811" y="59"/>
                </a:cxn>
                <a:cxn ang="0">
                  <a:pos x="838" y="49"/>
                </a:cxn>
                <a:cxn ang="0">
                  <a:pos x="839" y="25"/>
                </a:cxn>
                <a:cxn ang="0">
                  <a:pos x="824" y="9"/>
                </a:cxn>
                <a:cxn ang="0">
                  <a:pos x="784" y="3"/>
                </a:cxn>
                <a:cxn ang="0">
                  <a:pos x="610" y="8"/>
                </a:cxn>
                <a:cxn ang="0">
                  <a:pos x="512" y="11"/>
                </a:cxn>
                <a:cxn ang="0">
                  <a:pos x="384" y="12"/>
                </a:cxn>
                <a:cxn ang="0">
                  <a:pos x="323" y="29"/>
                </a:cxn>
                <a:cxn ang="0">
                  <a:pos x="267" y="67"/>
                </a:cxn>
                <a:cxn ang="0">
                  <a:pos x="68" y="236"/>
                </a:cxn>
                <a:cxn ang="0">
                  <a:pos x="24" y="285"/>
                </a:cxn>
                <a:cxn ang="0">
                  <a:pos x="6" y="330"/>
                </a:cxn>
                <a:cxn ang="0">
                  <a:pos x="2" y="378"/>
                </a:cxn>
                <a:cxn ang="0">
                  <a:pos x="11" y="419"/>
                </a:cxn>
                <a:cxn ang="0">
                  <a:pos x="33" y="461"/>
                </a:cxn>
                <a:cxn ang="0">
                  <a:pos x="68" y="493"/>
                </a:cxn>
                <a:cxn ang="0">
                  <a:pos x="112" y="513"/>
                </a:cxn>
                <a:cxn ang="0">
                  <a:pos x="159" y="516"/>
                </a:cxn>
                <a:cxn ang="0">
                  <a:pos x="238" y="499"/>
                </a:cxn>
                <a:cxn ang="0">
                  <a:pos x="284" y="479"/>
                </a:cxn>
                <a:cxn ang="0">
                  <a:pos x="363" y="419"/>
                </a:cxn>
                <a:cxn ang="0">
                  <a:pos x="395" y="389"/>
                </a:cxn>
                <a:cxn ang="0">
                  <a:pos x="405" y="373"/>
                </a:cxn>
                <a:cxn ang="0">
                  <a:pos x="435" y="385"/>
                </a:cxn>
                <a:cxn ang="0">
                  <a:pos x="508" y="429"/>
                </a:cxn>
                <a:cxn ang="0">
                  <a:pos x="588" y="451"/>
                </a:cxn>
                <a:cxn ang="0">
                  <a:pos x="696" y="476"/>
                </a:cxn>
                <a:cxn ang="0">
                  <a:pos x="811" y="484"/>
                </a:cxn>
                <a:cxn ang="0">
                  <a:pos x="874" y="472"/>
                </a:cxn>
                <a:cxn ang="0">
                  <a:pos x="916" y="453"/>
                </a:cxn>
                <a:cxn ang="0">
                  <a:pos x="925" y="437"/>
                </a:cxn>
                <a:cxn ang="0">
                  <a:pos x="917" y="414"/>
                </a:cxn>
                <a:cxn ang="0">
                  <a:pos x="902" y="410"/>
                </a:cxn>
              </a:cxnLst>
              <a:rect l="0" t="0" r="r" b="b"/>
              <a:pathLst>
                <a:path w="926" h="517">
                  <a:moveTo>
                    <a:pt x="892" y="412"/>
                  </a:moveTo>
                  <a:lnTo>
                    <a:pt x="892" y="412"/>
                  </a:lnTo>
                  <a:lnTo>
                    <a:pt x="879" y="420"/>
                  </a:lnTo>
                  <a:lnTo>
                    <a:pt x="865" y="427"/>
                  </a:lnTo>
                  <a:lnTo>
                    <a:pt x="849" y="432"/>
                  </a:lnTo>
                  <a:lnTo>
                    <a:pt x="835" y="436"/>
                  </a:lnTo>
                  <a:lnTo>
                    <a:pt x="819" y="437"/>
                  </a:lnTo>
                  <a:lnTo>
                    <a:pt x="804" y="438"/>
                  </a:lnTo>
                  <a:lnTo>
                    <a:pt x="788" y="438"/>
                  </a:lnTo>
                  <a:lnTo>
                    <a:pt x="771" y="438"/>
                  </a:lnTo>
                  <a:lnTo>
                    <a:pt x="739" y="436"/>
                  </a:lnTo>
                  <a:lnTo>
                    <a:pt x="707" y="431"/>
                  </a:lnTo>
                  <a:lnTo>
                    <a:pt x="647" y="419"/>
                  </a:lnTo>
                  <a:lnTo>
                    <a:pt x="647" y="419"/>
                  </a:lnTo>
                  <a:lnTo>
                    <a:pt x="611" y="412"/>
                  </a:lnTo>
                  <a:lnTo>
                    <a:pt x="576" y="403"/>
                  </a:lnTo>
                  <a:lnTo>
                    <a:pt x="542" y="393"/>
                  </a:lnTo>
                  <a:lnTo>
                    <a:pt x="525" y="386"/>
                  </a:lnTo>
                  <a:lnTo>
                    <a:pt x="508" y="378"/>
                  </a:lnTo>
                  <a:lnTo>
                    <a:pt x="508" y="378"/>
                  </a:lnTo>
                  <a:lnTo>
                    <a:pt x="488" y="368"/>
                  </a:lnTo>
                  <a:lnTo>
                    <a:pt x="467" y="355"/>
                  </a:lnTo>
                  <a:lnTo>
                    <a:pt x="448" y="342"/>
                  </a:lnTo>
                  <a:lnTo>
                    <a:pt x="437" y="336"/>
                  </a:lnTo>
                  <a:lnTo>
                    <a:pt x="427" y="331"/>
                  </a:lnTo>
                  <a:lnTo>
                    <a:pt x="427" y="331"/>
                  </a:lnTo>
                  <a:lnTo>
                    <a:pt x="423" y="327"/>
                  </a:lnTo>
                  <a:lnTo>
                    <a:pt x="418" y="323"/>
                  </a:lnTo>
                  <a:lnTo>
                    <a:pt x="418" y="323"/>
                  </a:lnTo>
                  <a:lnTo>
                    <a:pt x="412" y="321"/>
                  </a:lnTo>
                  <a:lnTo>
                    <a:pt x="407" y="319"/>
                  </a:lnTo>
                  <a:lnTo>
                    <a:pt x="407" y="319"/>
                  </a:lnTo>
                  <a:lnTo>
                    <a:pt x="399" y="318"/>
                  </a:lnTo>
                  <a:lnTo>
                    <a:pt x="393" y="321"/>
                  </a:lnTo>
                  <a:lnTo>
                    <a:pt x="388" y="323"/>
                  </a:lnTo>
                  <a:lnTo>
                    <a:pt x="384" y="329"/>
                  </a:lnTo>
                  <a:lnTo>
                    <a:pt x="384" y="329"/>
                  </a:lnTo>
                  <a:lnTo>
                    <a:pt x="376" y="334"/>
                  </a:lnTo>
                  <a:lnTo>
                    <a:pt x="371" y="340"/>
                  </a:lnTo>
                  <a:lnTo>
                    <a:pt x="365" y="348"/>
                  </a:lnTo>
                  <a:lnTo>
                    <a:pt x="360" y="356"/>
                  </a:lnTo>
                  <a:lnTo>
                    <a:pt x="360" y="356"/>
                  </a:lnTo>
                  <a:lnTo>
                    <a:pt x="354" y="366"/>
                  </a:lnTo>
                  <a:lnTo>
                    <a:pt x="343" y="377"/>
                  </a:lnTo>
                  <a:lnTo>
                    <a:pt x="333" y="387"/>
                  </a:lnTo>
                  <a:lnTo>
                    <a:pt x="321" y="397"/>
                  </a:lnTo>
                  <a:lnTo>
                    <a:pt x="296" y="415"/>
                  </a:lnTo>
                  <a:lnTo>
                    <a:pt x="274" y="431"/>
                  </a:lnTo>
                  <a:lnTo>
                    <a:pt x="274" y="431"/>
                  </a:lnTo>
                  <a:lnTo>
                    <a:pt x="259" y="441"/>
                  </a:lnTo>
                  <a:lnTo>
                    <a:pt x="244" y="450"/>
                  </a:lnTo>
                  <a:lnTo>
                    <a:pt x="228" y="457"/>
                  </a:lnTo>
                  <a:lnTo>
                    <a:pt x="211" y="463"/>
                  </a:lnTo>
                  <a:lnTo>
                    <a:pt x="193" y="467"/>
                  </a:lnTo>
                  <a:lnTo>
                    <a:pt x="176" y="468"/>
                  </a:lnTo>
                  <a:lnTo>
                    <a:pt x="159" y="470"/>
                  </a:lnTo>
                  <a:lnTo>
                    <a:pt x="142" y="467"/>
                  </a:lnTo>
                  <a:lnTo>
                    <a:pt x="126" y="465"/>
                  </a:lnTo>
                  <a:lnTo>
                    <a:pt x="110" y="459"/>
                  </a:lnTo>
                  <a:lnTo>
                    <a:pt x="96" y="451"/>
                  </a:lnTo>
                  <a:lnTo>
                    <a:pt x="83" y="442"/>
                  </a:lnTo>
                  <a:lnTo>
                    <a:pt x="71" y="431"/>
                  </a:lnTo>
                  <a:lnTo>
                    <a:pt x="61" y="416"/>
                  </a:lnTo>
                  <a:lnTo>
                    <a:pt x="53" y="400"/>
                  </a:lnTo>
                  <a:lnTo>
                    <a:pt x="47" y="382"/>
                  </a:lnTo>
                  <a:lnTo>
                    <a:pt x="47" y="382"/>
                  </a:lnTo>
                  <a:lnTo>
                    <a:pt x="45" y="368"/>
                  </a:lnTo>
                  <a:lnTo>
                    <a:pt x="45" y="355"/>
                  </a:lnTo>
                  <a:lnTo>
                    <a:pt x="47" y="342"/>
                  </a:lnTo>
                  <a:lnTo>
                    <a:pt x="51" y="330"/>
                  </a:lnTo>
                  <a:lnTo>
                    <a:pt x="57" y="318"/>
                  </a:lnTo>
                  <a:lnTo>
                    <a:pt x="63" y="308"/>
                  </a:lnTo>
                  <a:lnTo>
                    <a:pt x="71" y="297"/>
                  </a:lnTo>
                  <a:lnTo>
                    <a:pt x="80" y="287"/>
                  </a:lnTo>
                  <a:lnTo>
                    <a:pt x="100" y="268"/>
                  </a:lnTo>
                  <a:lnTo>
                    <a:pt x="121" y="250"/>
                  </a:lnTo>
                  <a:lnTo>
                    <a:pt x="143" y="233"/>
                  </a:lnTo>
                  <a:lnTo>
                    <a:pt x="161" y="217"/>
                  </a:lnTo>
                  <a:lnTo>
                    <a:pt x="161" y="217"/>
                  </a:lnTo>
                  <a:lnTo>
                    <a:pt x="185" y="198"/>
                  </a:lnTo>
                  <a:lnTo>
                    <a:pt x="208" y="179"/>
                  </a:lnTo>
                  <a:lnTo>
                    <a:pt x="233" y="160"/>
                  </a:lnTo>
                  <a:lnTo>
                    <a:pt x="255" y="140"/>
                  </a:lnTo>
                  <a:lnTo>
                    <a:pt x="255" y="140"/>
                  </a:lnTo>
                  <a:lnTo>
                    <a:pt x="280" y="117"/>
                  </a:lnTo>
                  <a:lnTo>
                    <a:pt x="306" y="96"/>
                  </a:lnTo>
                  <a:lnTo>
                    <a:pt x="320" y="85"/>
                  </a:lnTo>
                  <a:lnTo>
                    <a:pt x="334" y="76"/>
                  </a:lnTo>
                  <a:lnTo>
                    <a:pt x="348" y="70"/>
                  </a:lnTo>
                  <a:lnTo>
                    <a:pt x="365" y="64"/>
                  </a:lnTo>
                  <a:lnTo>
                    <a:pt x="365" y="64"/>
                  </a:lnTo>
                  <a:lnTo>
                    <a:pt x="393" y="58"/>
                  </a:lnTo>
                  <a:lnTo>
                    <a:pt x="422" y="54"/>
                  </a:lnTo>
                  <a:lnTo>
                    <a:pt x="452" y="53"/>
                  </a:lnTo>
                  <a:lnTo>
                    <a:pt x="480" y="54"/>
                  </a:lnTo>
                  <a:lnTo>
                    <a:pt x="541" y="55"/>
                  </a:lnTo>
                  <a:lnTo>
                    <a:pt x="569" y="56"/>
                  </a:lnTo>
                  <a:lnTo>
                    <a:pt x="598" y="56"/>
                  </a:lnTo>
                  <a:lnTo>
                    <a:pt x="598" y="56"/>
                  </a:lnTo>
                  <a:lnTo>
                    <a:pt x="648" y="54"/>
                  </a:lnTo>
                  <a:lnTo>
                    <a:pt x="698" y="50"/>
                  </a:lnTo>
                  <a:lnTo>
                    <a:pt x="724" y="47"/>
                  </a:lnTo>
                  <a:lnTo>
                    <a:pt x="749" y="47"/>
                  </a:lnTo>
                  <a:lnTo>
                    <a:pt x="773" y="49"/>
                  </a:lnTo>
                  <a:lnTo>
                    <a:pt x="798" y="50"/>
                  </a:lnTo>
                  <a:lnTo>
                    <a:pt x="798" y="50"/>
                  </a:lnTo>
                  <a:lnTo>
                    <a:pt x="804" y="55"/>
                  </a:lnTo>
                  <a:lnTo>
                    <a:pt x="811" y="59"/>
                  </a:lnTo>
                  <a:lnTo>
                    <a:pt x="818" y="59"/>
                  </a:lnTo>
                  <a:lnTo>
                    <a:pt x="826" y="58"/>
                  </a:lnTo>
                  <a:lnTo>
                    <a:pt x="832" y="54"/>
                  </a:lnTo>
                  <a:lnTo>
                    <a:pt x="838" y="49"/>
                  </a:lnTo>
                  <a:lnTo>
                    <a:pt x="840" y="42"/>
                  </a:lnTo>
                  <a:lnTo>
                    <a:pt x="840" y="38"/>
                  </a:lnTo>
                  <a:lnTo>
                    <a:pt x="840" y="33"/>
                  </a:lnTo>
                  <a:lnTo>
                    <a:pt x="839" y="25"/>
                  </a:lnTo>
                  <a:lnTo>
                    <a:pt x="839" y="25"/>
                  </a:lnTo>
                  <a:lnTo>
                    <a:pt x="836" y="19"/>
                  </a:lnTo>
                  <a:lnTo>
                    <a:pt x="831" y="13"/>
                  </a:lnTo>
                  <a:lnTo>
                    <a:pt x="824" y="9"/>
                  </a:lnTo>
                  <a:lnTo>
                    <a:pt x="818" y="7"/>
                  </a:lnTo>
                  <a:lnTo>
                    <a:pt x="818" y="7"/>
                  </a:lnTo>
                  <a:lnTo>
                    <a:pt x="801" y="4"/>
                  </a:lnTo>
                  <a:lnTo>
                    <a:pt x="784" y="3"/>
                  </a:lnTo>
                  <a:lnTo>
                    <a:pt x="750" y="0"/>
                  </a:lnTo>
                  <a:lnTo>
                    <a:pt x="716" y="2"/>
                  </a:lnTo>
                  <a:lnTo>
                    <a:pt x="681" y="3"/>
                  </a:lnTo>
                  <a:lnTo>
                    <a:pt x="610" y="8"/>
                  </a:lnTo>
                  <a:lnTo>
                    <a:pt x="575" y="11"/>
                  </a:lnTo>
                  <a:lnTo>
                    <a:pt x="542" y="12"/>
                  </a:lnTo>
                  <a:lnTo>
                    <a:pt x="542" y="12"/>
                  </a:lnTo>
                  <a:lnTo>
                    <a:pt x="512" y="11"/>
                  </a:lnTo>
                  <a:lnTo>
                    <a:pt x="480" y="11"/>
                  </a:lnTo>
                  <a:lnTo>
                    <a:pt x="448" y="9"/>
                  </a:lnTo>
                  <a:lnTo>
                    <a:pt x="415" y="9"/>
                  </a:lnTo>
                  <a:lnTo>
                    <a:pt x="384" y="12"/>
                  </a:lnTo>
                  <a:lnTo>
                    <a:pt x="368" y="15"/>
                  </a:lnTo>
                  <a:lnTo>
                    <a:pt x="352" y="19"/>
                  </a:lnTo>
                  <a:lnTo>
                    <a:pt x="338" y="24"/>
                  </a:lnTo>
                  <a:lnTo>
                    <a:pt x="323" y="29"/>
                  </a:lnTo>
                  <a:lnTo>
                    <a:pt x="309" y="37"/>
                  </a:lnTo>
                  <a:lnTo>
                    <a:pt x="296" y="45"/>
                  </a:lnTo>
                  <a:lnTo>
                    <a:pt x="296" y="45"/>
                  </a:lnTo>
                  <a:lnTo>
                    <a:pt x="267" y="67"/>
                  </a:lnTo>
                  <a:lnTo>
                    <a:pt x="238" y="90"/>
                  </a:lnTo>
                  <a:lnTo>
                    <a:pt x="181" y="139"/>
                  </a:lnTo>
                  <a:lnTo>
                    <a:pt x="68" y="236"/>
                  </a:lnTo>
                  <a:lnTo>
                    <a:pt x="68" y="236"/>
                  </a:lnTo>
                  <a:lnTo>
                    <a:pt x="47" y="255"/>
                  </a:lnTo>
                  <a:lnTo>
                    <a:pt x="40" y="266"/>
                  </a:lnTo>
                  <a:lnTo>
                    <a:pt x="32" y="275"/>
                  </a:lnTo>
                  <a:lnTo>
                    <a:pt x="24" y="285"/>
                  </a:lnTo>
                  <a:lnTo>
                    <a:pt x="17" y="296"/>
                  </a:lnTo>
                  <a:lnTo>
                    <a:pt x="12" y="308"/>
                  </a:lnTo>
                  <a:lnTo>
                    <a:pt x="8" y="318"/>
                  </a:lnTo>
                  <a:lnTo>
                    <a:pt x="6" y="330"/>
                  </a:lnTo>
                  <a:lnTo>
                    <a:pt x="3" y="342"/>
                  </a:lnTo>
                  <a:lnTo>
                    <a:pt x="2" y="353"/>
                  </a:lnTo>
                  <a:lnTo>
                    <a:pt x="0" y="366"/>
                  </a:lnTo>
                  <a:lnTo>
                    <a:pt x="2" y="378"/>
                  </a:lnTo>
                  <a:lnTo>
                    <a:pt x="3" y="391"/>
                  </a:lnTo>
                  <a:lnTo>
                    <a:pt x="7" y="406"/>
                  </a:lnTo>
                  <a:lnTo>
                    <a:pt x="11" y="419"/>
                  </a:lnTo>
                  <a:lnTo>
                    <a:pt x="11" y="419"/>
                  </a:lnTo>
                  <a:lnTo>
                    <a:pt x="15" y="431"/>
                  </a:lnTo>
                  <a:lnTo>
                    <a:pt x="20" y="441"/>
                  </a:lnTo>
                  <a:lnTo>
                    <a:pt x="27" y="450"/>
                  </a:lnTo>
                  <a:lnTo>
                    <a:pt x="33" y="461"/>
                  </a:lnTo>
                  <a:lnTo>
                    <a:pt x="41" y="470"/>
                  </a:lnTo>
                  <a:lnTo>
                    <a:pt x="49" y="478"/>
                  </a:lnTo>
                  <a:lnTo>
                    <a:pt x="58" y="485"/>
                  </a:lnTo>
                  <a:lnTo>
                    <a:pt x="68" y="493"/>
                  </a:lnTo>
                  <a:lnTo>
                    <a:pt x="79" y="499"/>
                  </a:lnTo>
                  <a:lnTo>
                    <a:pt x="89" y="505"/>
                  </a:lnTo>
                  <a:lnTo>
                    <a:pt x="100" y="509"/>
                  </a:lnTo>
                  <a:lnTo>
                    <a:pt x="112" y="513"/>
                  </a:lnTo>
                  <a:lnTo>
                    <a:pt x="123" y="516"/>
                  </a:lnTo>
                  <a:lnTo>
                    <a:pt x="135" y="517"/>
                  </a:lnTo>
                  <a:lnTo>
                    <a:pt x="147" y="517"/>
                  </a:lnTo>
                  <a:lnTo>
                    <a:pt x="159" y="516"/>
                  </a:lnTo>
                  <a:lnTo>
                    <a:pt x="159" y="516"/>
                  </a:lnTo>
                  <a:lnTo>
                    <a:pt x="191" y="510"/>
                  </a:lnTo>
                  <a:lnTo>
                    <a:pt x="223" y="502"/>
                  </a:lnTo>
                  <a:lnTo>
                    <a:pt x="238" y="499"/>
                  </a:lnTo>
                  <a:lnTo>
                    <a:pt x="254" y="493"/>
                  </a:lnTo>
                  <a:lnTo>
                    <a:pt x="269" y="487"/>
                  </a:lnTo>
                  <a:lnTo>
                    <a:pt x="284" y="479"/>
                  </a:lnTo>
                  <a:lnTo>
                    <a:pt x="284" y="479"/>
                  </a:lnTo>
                  <a:lnTo>
                    <a:pt x="297" y="471"/>
                  </a:lnTo>
                  <a:lnTo>
                    <a:pt x="312" y="461"/>
                  </a:lnTo>
                  <a:lnTo>
                    <a:pt x="337" y="440"/>
                  </a:lnTo>
                  <a:lnTo>
                    <a:pt x="363" y="419"/>
                  </a:lnTo>
                  <a:lnTo>
                    <a:pt x="388" y="398"/>
                  </a:lnTo>
                  <a:lnTo>
                    <a:pt x="388" y="398"/>
                  </a:lnTo>
                  <a:lnTo>
                    <a:pt x="393" y="393"/>
                  </a:lnTo>
                  <a:lnTo>
                    <a:pt x="395" y="389"/>
                  </a:lnTo>
                  <a:lnTo>
                    <a:pt x="399" y="381"/>
                  </a:lnTo>
                  <a:lnTo>
                    <a:pt x="401" y="378"/>
                  </a:lnTo>
                  <a:lnTo>
                    <a:pt x="402" y="376"/>
                  </a:lnTo>
                  <a:lnTo>
                    <a:pt x="405" y="373"/>
                  </a:lnTo>
                  <a:lnTo>
                    <a:pt x="408" y="373"/>
                  </a:lnTo>
                  <a:lnTo>
                    <a:pt x="408" y="373"/>
                  </a:lnTo>
                  <a:lnTo>
                    <a:pt x="422" y="378"/>
                  </a:lnTo>
                  <a:lnTo>
                    <a:pt x="435" y="385"/>
                  </a:lnTo>
                  <a:lnTo>
                    <a:pt x="458" y="400"/>
                  </a:lnTo>
                  <a:lnTo>
                    <a:pt x="483" y="416"/>
                  </a:lnTo>
                  <a:lnTo>
                    <a:pt x="496" y="423"/>
                  </a:lnTo>
                  <a:lnTo>
                    <a:pt x="508" y="429"/>
                  </a:lnTo>
                  <a:lnTo>
                    <a:pt x="508" y="429"/>
                  </a:lnTo>
                  <a:lnTo>
                    <a:pt x="528" y="436"/>
                  </a:lnTo>
                  <a:lnTo>
                    <a:pt x="547" y="442"/>
                  </a:lnTo>
                  <a:lnTo>
                    <a:pt x="588" y="451"/>
                  </a:lnTo>
                  <a:lnTo>
                    <a:pt x="627" y="461"/>
                  </a:lnTo>
                  <a:lnTo>
                    <a:pt x="667" y="470"/>
                  </a:lnTo>
                  <a:lnTo>
                    <a:pt x="667" y="470"/>
                  </a:lnTo>
                  <a:lnTo>
                    <a:pt x="696" y="476"/>
                  </a:lnTo>
                  <a:lnTo>
                    <a:pt x="728" y="482"/>
                  </a:lnTo>
                  <a:lnTo>
                    <a:pt x="760" y="484"/>
                  </a:lnTo>
                  <a:lnTo>
                    <a:pt x="794" y="485"/>
                  </a:lnTo>
                  <a:lnTo>
                    <a:pt x="811" y="484"/>
                  </a:lnTo>
                  <a:lnTo>
                    <a:pt x="827" y="483"/>
                  </a:lnTo>
                  <a:lnTo>
                    <a:pt x="843" y="480"/>
                  </a:lnTo>
                  <a:lnTo>
                    <a:pt x="858" y="476"/>
                  </a:lnTo>
                  <a:lnTo>
                    <a:pt x="874" y="472"/>
                  </a:lnTo>
                  <a:lnTo>
                    <a:pt x="889" y="466"/>
                  </a:lnTo>
                  <a:lnTo>
                    <a:pt x="903" y="459"/>
                  </a:lnTo>
                  <a:lnTo>
                    <a:pt x="916" y="453"/>
                  </a:lnTo>
                  <a:lnTo>
                    <a:pt x="916" y="453"/>
                  </a:lnTo>
                  <a:lnTo>
                    <a:pt x="920" y="449"/>
                  </a:lnTo>
                  <a:lnTo>
                    <a:pt x="923" y="445"/>
                  </a:lnTo>
                  <a:lnTo>
                    <a:pt x="924" y="441"/>
                  </a:lnTo>
                  <a:lnTo>
                    <a:pt x="925" y="437"/>
                  </a:lnTo>
                  <a:lnTo>
                    <a:pt x="926" y="432"/>
                  </a:lnTo>
                  <a:lnTo>
                    <a:pt x="925" y="428"/>
                  </a:lnTo>
                  <a:lnTo>
                    <a:pt x="923" y="420"/>
                  </a:lnTo>
                  <a:lnTo>
                    <a:pt x="917" y="414"/>
                  </a:lnTo>
                  <a:lnTo>
                    <a:pt x="913" y="411"/>
                  </a:lnTo>
                  <a:lnTo>
                    <a:pt x="909" y="410"/>
                  </a:lnTo>
                  <a:lnTo>
                    <a:pt x="906" y="408"/>
                  </a:lnTo>
                  <a:lnTo>
                    <a:pt x="902" y="410"/>
                  </a:lnTo>
                  <a:lnTo>
                    <a:pt x="896" y="410"/>
                  </a:lnTo>
                  <a:lnTo>
                    <a:pt x="892" y="412"/>
                  </a:lnTo>
                  <a:lnTo>
                    <a:pt x="892" y="41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51" name="Freeform 863"/>
            <p:cNvSpPr>
              <a:spLocks noEditPoints="1"/>
            </p:cNvSpPr>
            <p:nvPr/>
          </p:nvSpPr>
          <p:spPr bwMode="auto">
            <a:xfrm>
              <a:off x="4281488" y="3422651"/>
              <a:ext cx="115888" cy="122238"/>
            </a:xfrm>
            <a:custGeom>
              <a:avLst/>
              <a:gdLst/>
              <a:ahLst/>
              <a:cxnLst>
                <a:cxn ang="0">
                  <a:pos x="261" y="242"/>
                </a:cxn>
                <a:cxn ang="0">
                  <a:pos x="284" y="213"/>
                </a:cxn>
                <a:cxn ang="0">
                  <a:pos x="293" y="175"/>
                </a:cxn>
                <a:cxn ang="0">
                  <a:pos x="287" y="140"/>
                </a:cxn>
                <a:cxn ang="0">
                  <a:pos x="266" y="93"/>
                </a:cxn>
                <a:cxn ang="0">
                  <a:pos x="233" y="51"/>
                </a:cxn>
                <a:cxn ang="0">
                  <a:pos x="211" y="31"/>
                </a:cxn>
                <a:cxn ang="0">
                  <a:pos x="176" y="12"/>
                </a:cxn>
                <a:cxn ang="0">
                  <a:pos x="133" y="0"/>
                </a:cxn>
                <a:cxn ang="0">
                  <a:pos x="117" y="0"/>
                </a:cxn>
                <a:cxn ang="0">
                  <a:pos x="89" y="9"/>
                </a:cxn>
                <a:cxn ang="0">
                  <a:pos x="55" y="38"/>
                </a:cxn>
                <a:cxn ang="0">
                  <a:pos x="31" y="61"/>
                </a:cxn>
                <a:cxn ang="0">
                  <a:pos x="23" y="70"/>
                </a:cxn>
                <a:cxn ang="0">
                  <a:pos x="16" y="81"/>
                </a:cxn>
                <a:cxn ang="0">
                  <a:pos x="7" y="97"/>
                </a:cxn>
                <a:cxn ang="0">
                  <a:pos x="0" y="133"/>
                </a:cxn>
                <a:cxn ang="0">
                  <a:pos x="3" y="159"/>
                </a:cxn>
                <a:cxn ang="0">
                  <a:pos x="17" y="199"/>
                </a:cxn>
                <a:cxn ang="0">
                  <a:pos x="49" y="243"/>
                </a:cxn>
                <a:cxn ang="0">
                  <a:pos x="70" y="267"/>
                </a:cxn>
                <a:cxn ang="0">
                  <a:pos x="104" y="291"/>
                </a:cxn>
                <a:cxn ang="0">
                  <a:pos x="146" y="306"/>
                </a:cxn>
                <a:cxn ang="0">
                  <a:pos x="176" y="306"/>
                </a:cxn>
                <a:cxn ang="0">
                  <a:pos x="210" y="290"/>
                </a:cxn>
                <a:cxn ang="0">
                  <a:pos x="241" y="261"/>
                </a:cxn>
                <a:cxn ang="0">
                  <a:pos x="189" y="250"/>
                </a:cxn>
                <a:cxn ang="0">
                  <a:pos x="161" y="261"/>
                </a:cxn>
                <a:cxn ang="0">
                  <a:pos x="135" y="257"/>
                </a:cxn>
                <a:cxn ang="0">
                  <a:pos x="104" y="234"/>
                </a:cxn>
                <a:cxn ang="0">
                  <a:pos x="66" y="188"/>
                </a:cxn>
                <a:cxn ang="0">
                  <a:pos x="49" y="157"/>
                </a:cxn>
                <a:cxn ang="0">
                  <a:pos x="49" y="121"/>
                </a:cxn>
                <a:cxn ang="0">
                  <a:pos x="57" y="107"/>
                </a:cxn>
                <a:cxn ang="0">
                  <a:pos x="65" y="99"/>
                </a:cxn>
                <a:cxn ang="0">
                  <a:pos x="71" y="86"/>
                </a:cxn>
                <a:cxn ang="0">
                  <a:pos x="116" y="48"/>
                </a:cxn>
                <a:cxn ang="0">
                  <a:pos x="129" y="46"/>
                </a:cxn>
                <a:cxn ang="0">
                  <a:pos x="154" y="49"/>
                </a:cxn>
                <a:cxn ang="0">
                  <a:pos x="189" y="73"/>
                </a:cxn>
                <a:cxn ang="0">
                  <a:pos x="214" y="98"/>
                </a:cxn>
                <a:cxn ang="0">
                  <a:pos x="232" y="127"/>
                </a:cxn>
                <a:cxn ang="0">
                  <a:pos x="248" y="170"/>
                </a:cxn>
                <a:cxn ang="0">
                  <a:pos x="246" y="187"/>
                </a:cxn>
                <a:cxn ang="0">
                  <a:pos x="228" y="214"/>
                </a:cxn>
                <a:cxn ang="0">
                  <a:pos x="189" y="250"/>
                </a:cxn>
              </a:cxnLst>
              <a:rect l="0" t="0" r="r" b="b"/>
              <a:pathLst>
                <a:path w="293" h="307">
                  <a:moveTo>
                    <a:pt x="241" y="261"/>
                  </a:moveTo>
                  <a:lnTo>
                    <a:pt x="241" y="261"/>
                  </a:lnTo>
                  <a:lnTo>
                    <a:pt x="261" y="242"/>
                  </a:lnTo>
                  <a:lnTo>
                    <a:pt x="270" y="233"/>
                  </a:lnTo>
                  <a:lnTo>
                    <a:pt x="278" y="223"/>
                  </a:lnTo>
                  <a:lnTo>
                    <a:pt x="284" y="213"/>
                  </a:lnTo>
                  <a:lnTo>
                    <a:pt x="290" y="201"/>
                  </a:lnTo>
                  <a:lnTo>
                    <a:pt x="293" y="189"/>
                  </a:lnTo>
                  <a:lnTo>
                    <a:pt x="293" y="175"/>
                  </a:lnTo>
                  <a:lnTo>
                    <a:pt x="293" y="175"/>
                  </a:lnTo>
                  <a:lnTo>
                    <a:pt x="292" y="157"/>
                  </a:lnTo>
                  <a:lnTo>
                    <a:pt x="287" y="140"/>
                  </a:lnTo>
                  <a:lnTo>
                    <a:pt x="282" y="124"/>
                  </a:lnTo>
                  <a:lnTo>
                    <a:pt x="274" y="108"/>
                  </a:lnTo>
                  <a:lnTo>
                    <a:pt x="266" y="93"/>
                  </a:lnTo>
                  <a:lnTo>
                    <a:pt x="256" y="78"/>
                  </a:lnTo>
                  <a:lnTo>
                    <a:pt x="245" y="64"/>
                  </a:lnTo>
                  <a:lnTo>
                    <a:pt x="233" y="51"/>
                  </a:lnTo>
                  <a:lnTo>
                    <a:pt x="233" y="51"/>
                  </a:lnTo>
                  <a:lnTo>
                    <a:pt x="223" y="40"/>
                  </a:lnTo>
                  <a:lnTo>
                    <a:pt x="211" y="31"/>
                  </a:lnTo>
                  <a:lnTo>
                    <a:pt x="199" y="23"/>
                  </a:lnTo>
                  <a:lnTo>
                    <a:pt x="188" y="17"/>
                  </a:lnTo>
                  <a:lnTo>
                    <a:pt x="176" y="12"/>
                  </a:lnTo>
                  <a:lnTo>
                    <a:pt x="161" y="6"/>
                  </a:lnTo>
                  <a:lnTo>
                    <a:pt x="148" y="2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25" y="0"/>
                  </a:lnTo>
                  <a:lnTo>
                    <a:pt x="117" y="0"/>
                  </a:lnTo>
                  <a:lnTo>
                    <a:pt x="110" y="1"/>
                  </a:lnTo>
                  <a:lnTo>
                    <a:pt x="103" y="2"/>
                  </a:lnTo>
                  <a:lnTo>
                    <a:pt x="89" y="9"/>
                  </a:lnTo>
                  <a:lnTo>
                    <a:pt x="78" y="17"/>
                  </a:lnTo>
                  <a:lnTo>
                    <a:pt x="66" y="27"/>
                  </a:lnTo>
                  <a:lnTo>
                    <a:pt x="55" y="38"/>
                  </a:lnTo>
                  <a:lnTo>
                    <a:pt x="33" y="59"/>
                  </a:lnTo>
                  <a:lnTo>
                    <a:pt x="33" y="59"/>
                  </a:lnTo>
                  <a:lnTo>
                    <a:pt x="31" y="61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3" y="70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16" y="81"/>
                  </a:lnTo>
                  <a:lnTo>
                    <a:pt x="14" y="85"/>
                  </a:lnTo>
                  <a:lnTo>
                    <a:pt x="7" y="97"/>
                  </a:lnTo>
                  <a:lnTo>
                    <a:pt x="7" y="97"/>
                  </a:lnTo>
                  <a:lnTo>
                    <a:pt x="3" y="108"/>
                  </a:lnTo>
                  <a:lnTo>
                    <a:pt x="2" y="120"/>
                  </a:lnTo>
                  <a:lnTo>
                    <a:pt x="0" y="133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3" y="159"/>
                  </a:lnTo>
                  <a:lnTo>
                    <a:pt x="7" y="172"/>
                  </a:lnTo>
                  <a:lnTo>
                    <a:pt x="11" y="185"/>
                  </a:lnTo>
                  <a:lnTo>
                    <a:pt x="17" y="199"/>
                  </a:lnTo>
                  <a:lnTo>
                    <a:pt x="24" y="210"/>
                  </a:lnTo>
                  <a:lnTo>
                    <a:pt x="32" y="222"/>
                  </a:lnTo>
                  <a:lnTo>
                    <a:pt x="49" y="243"/>
                  </a:lnTo>
                  <a:lnTo>
                    <a:pt x="49" y="243"/>
                  </a:lnTo>
                  <a:lnTo>
                    <a:pt x="59" y="255"/>
                  </a:lnTo>
                  <a:lnTo>
                    <a:pt x="70" y="267"/>
                  </a:lnTo>
                  <a:lnTo>
                    <a:pt x="80" y="276"/>
                  </a:lnTo>
                  <a:lnTo>
                    <a:pt x="92" y="285"/>
                  </a:lnTo>
                  <a:lnTo>
                    <a:pt x="104" y="291"/>
                  </a:lnTo>
                  <a:lnTo>
                    <a:pt x="117" y="298"/>
                  </a:lnTo>
                  <a:lnTo>
                    <a:pt x="131" y="303"/>
                  </a:lnTo>
                  <a:lnTo>
                    <a:pt x="146" y="306"/>
                  </a:lnTo>
                  <a:lnTo>
                    <a:pt x="146" y="306"/>
                  </a:lnTo>
                  <a:lnTo>
                    <a:pt x="161" y="307"/>
                  </a:lnTo>
                  <a:lnTo>
                    <a:pt x="176" y="306"/>
                  </a:lnTo>
                  <a:lnTo>
                    <a:pt x="188" y="302"/>
                  </a:lnTo>
                  <a:lnTo>
                    <a:pt x="199" y="297"/>
                  </a:lnTo>
                  <a:lnTo>
                    <a:pt x="210" y="290"/>
                  </a:lnTo>
                  <a:lnTo>
                    <a:pt x="220" y="281"/>
                  </a:lnTo>
                  <a:lnTo>
                    <a:pt x="231" y="272"/>
                  </a:lnTo>
                  <a:lnTo>
                    <a:pt x="241" y="261"/>
                  </a:lnTo>
                  <a:lnTo>
                    <a:pt x="241" y="261"/>
                  </a:lnTo>
                  <a:close/>
                  <a:moveTo>
                    <a:pt x="189" y="250"/>
                  </a:moveTo>
                  <a:lnTo>
                    <a:pt x="189" y="250"/>
                  </a:lnTo>
                  <a:lnTo>
                    <a:pt x="180" y="256"/>
                  </a:lnTo>
                  <a:lnTo>
                    <a:pt x="171" y="260"/>
                  </a:lnTo>
                  <a:lnTo>
                    <a:pt x="161" y="261"/>
                  </a:lnTo>
                  <a:lnTo>
                    <a:pt x="152" y="263"/>
                  </a:lnTo>
                  <a:lnTo>
                    <a:pt x="144" y="260"/>
                  </a:lnTo>
                  <a:lnTo>
                    <a:pt x="135" y="257"/>
                  </a:lnTo>
                  <a:lnTo>
                    <a:pt x="127" y="252"/>
                  </a:lnTo>
                  <a:lnTo>
                    <a:pt x="120" y="247"/>
                  </a:lnTo>
                  <a:lnTo>
                    <a:pt x="104" y="234"/>
                  </a:lnTo>
                  <a:lnTo>
                    <a:pt x="89" y="218"/>
                  </a:lnTo>
                  <a:lnTo>
                    <a:pt x="66" y="188"/>
                  </a:lnTo>
                  <a:lnTo>
                    <a:pt x="66" y="188"/>
                  </a:lnTo>
                  <a:lnTo>
                    <a:pt x="59" y="179"/>
                  </a:lnTo>
                  <a:lnTo>
                    <a:pt x="54" y="168"/>
                  </a:lnTo>
                  <a:lnTo>
                    <a:pt x="49" y="157"/>
                  </a:lnTo>
                  <a:lnTo>
                    <a:pt x="48" y="145"/>
                  </a:lnTo>
                  <a:lnTo>
                    <a:pt x="46" y="133"/>
                  </a:lnTo>
                  <a:lnTo>
                    <a:pt x="49" y="121"/>
                  </a:lnTo>
                  <a:lnTo>
                    <a:pt x="50" y="116"/>
                  </a:lnTo>
                  <a:lnTo>
                    <a:pt x="54" y="111"/>
                  </a:lnTo>
                  <a:lnTo>
                    <a:pt x="57" y="107"/>
                  </a:lnTo>
                  <a:lnTo>
                    <a:pt x="62" y="103"/>
                  </a:lnTo>
                  <a:lnTo>
                    <a:pt x="62" y="103"/>
                  </a:lnTo>
                  <a:lnTo>
                    <a:pt x="65" y="99"/>
                  </a:lnTo>
                  <a:lnTo>
                    <a:pt x="67" y="95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92" y="65"/>
                  </a:lnTo>
                  <a:lnTo>
                    <a:pt x="104" y="56"/>
                  </a:lnTo>
                  <a:lnTo>
                    <a:pt x="116" y="48"/>
                  </a:lnTo>
                  <a:lnTo>
                    <a:pt x="116" y="48"/>
                  </a:lnTo>
                  <a:lnTo>
                    <a:pt x="122" y="47"/>
                  </a:lnTo>
                  <a:lnTo>
                    <a:pt x="129" y="46"/>
                  </a:lnTo>
                  <a:lnTo>
                    <a:pt x="135" y="44"/>
                  </a:lnTo>
                  <a:lnTo>
                    <a:pt x="142" y="46"/>
                  </a:lnTo>
                  <a:lnTo>
                    <a:pt x="154" y="49"/>
                  </a:lnTo>
                  <a:lnTo>
                    <a:pt x="167" y="56"/>
                  </a:lnTo>
                  <a:lnTo>
                    <a:pt x="178" y="64"/>
                  </a:lnTo>
                  <a:lnTo>
                    <a:pt x="189" y="73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14" y="98"/>
                  </a:lnTo>
                  <a:lnTo>
                    <a:pt x="220" y="107"/>
                  </a:lnTo>
                  <a:lnTo>
                    <a:pt x="227" y="117"/>
                  </a:lnTo>
                  <a:lnTo>
                    <a:pt x="232" y="127"/>
                  </a:lnTo>
                  <a:lnTo>
                    <a:pt x="241" y="148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9" y="175"/>
                  </a:lnTo>
                  <a:lnTo>
                    <a:pt x="248" y="180"/>
                  </a:lnTo>
                  <a:lnTo>
                    <a:pt x="246" y="187"/>
                  </a:lnTo>
                  <a:lnTo>
                    <a:pt x="245" y="192"/>
                  </a:lnTo>
                  <a:lnTo>
                    <a:pt x="237" y="202"/>
                  </a:lnTo>
                  <a:lnTo>
                    <a:pt x="228" y="214"/>
                  </a:lnTo>
                  <a:lnTo>
                    <a:pt x="218" y="225"/>
                  </a:lnTo>
                  <a:lnTo>
                    <a:pt x="207" y="234"/>
                  </a:lnTo>
                  <a:lnTo>
                    <a:pt x="189" y="250"/>
                  </a:lnTo>
                  <a:lnTo>
                    <a:pt x="189" y="25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52" name="Freeform 864"/>
            <p:cNvSpPr>
              <a:spLocks noEditPoints="1"/>
            </p:cNvSpPr>
            <p:nvPr/>
          </p:nvSpPr>
          <p:spPr bwMode="auto">
            <a:xfrm>
              <a:off x="4343401" y="3497263"/>
              <a:ext cx="115888" cy="122238"/>
            </a:xfrm>
            <a:custGeom>
              <a:avLst/>
              <a:gdLst/>
              <a:ahLst/>
              <a:cxnLst>
                <a:cxn ang="0">
                  <a:pos x="261" y="242"/>
                </a:cxn>
                <a:cxn ang="0">
                  <a:pos x="286" y="213"/>
                </a:cxn>
                <a:cxn ang="0">
                  <a:pos x="293" y="175"/>
                </a:cxn>
                <a:cxn ang="0">
                  <a:pos x="288" y="141"/>
                </a:cxn>
                <a:cxn ang="0">
                  <a:pos x="266" y="93"/>
                </a:cxn>
                <a:cxn ang="0">
                  <a:pos x="233" y="52"/>
                </a:cxn>
                <a:cxn ang="0">
                  <a:pos x="211" y="31"/>
                </a:cxn>
                <a:cxn ang="0">
                  <a:pos x="176" y="12"/>
                </a:cxn>
                <a:cxn ang="0">
                  <a:pos x="133" y="0"/>
                </a:cxn>
                <a:cxn ang="0">
                  <a:pos x="118" y="0"/>
                </a:cxn>
                <a:cxn ang="0">
                  <a:pos x="91" y="9"/>
                </a:cxn>
                <a:cxn ang="0">
                  <a:pos x="55" y="38"/>
                </a:cxn>
                <a:cxn ang="0">
                  <a:pos x="31" y="62"/>
                </a:cxn>
                <a:cxn ang="0">
                  <a:pos x="23" y="71"/>
                </a:cxn>
                <a:cxn ang="0">
                  <a:pos x="17" y="81"/>
                </a:cxn>
                <a:cxn ang="0">
                  <a:pos x="7" y="97"/>
                </a:cxn>
                <a:cxn ang="0">
                  <a:pos x="0" y="133"/>
                </a:cxn>
                <a:cxn ang="0">
                  <a:pos x="3" y="160"/>
                </a:cxn>
                <a:cxn ang="0">
                  <a:pos x="17" y="199"/>
                </a:cxn>
                <a:cxn ang="0">
                  <a:pos x="49" y="243"/>
                </a:cxn>
                <a:cxn ang="0">
                  <a:pos x="70" y="267"/>
                </a:cxn>
                <a:cxn ang="0">
                  <a:pos x="104" y="293"/>
                </a:cxn>
                <a:cxn ang="0">
                  <a:pos x="147" y="306"/>
                </a:cxn>
                <a:cxn ang="0">
                  <a:pos x="176" y="306"/>
                </a:cxn>
                <a:cxn ang="0">
                  <a:pos x="211" y="290"/>
                </a:cxn>
                <a:cxn ang="0">
                  <a:pos x="241" y="262"/>
                </a:cxn>
                <a:cxn ang="0">
                  <a:pos x="189" y="250"/>
                </a:cxn>
                <a:cxn ang="0">
                  <a:pos x="161" y="263"/>
                </a:cxn>
                <a:cxn ang="0">
                  <a:pos x="135" y="258"/>
                </a:cxn>
                <a:cxn ang="0">
                  <a:pos x="104" y="234"/>
                </a:cxn>
                <a:cxn ang="0">
                  <a:pos x="66" y="188"/>
                </a:cxn>
                <a:cxn ang="0">
                  <a:pos x="50" y="157"/>
                </a:cxn>
                <a:cxn ang="0">
                  <a:pos x="49" y="122"/>
                </a:cxn>
                <a:cxn ang="0">
                  <a:pos x="57" y="107"/>
                </a:cxn>
                <a:cxn ang="0">
                  <a:pos x="65" y="99"/>
                </a:cxn>
                <a:cxn ang="0">
                  <a:pos x="71" y="86"/>
                </a:cxn>
                <a:cxn ang="0">
                  <a:pos x="117" y="48"/>
                </a:cxn>
                <a:cxn ang="0">
                  <a:pos x="129" y="46"/>
                </a:cxn>
                <a:cxn ang="0">
                  <a:pos x="153" y="50"/>
                </a:cxn>
                <a:cxn ang="0">
                  <a:pos x="189" y="73"/>
                </a:cxn>
                <a:cxn ang="0">
                  <a:pos x="214" y="98"/>
                </a:cxn>
                <a:cxn ang="0">
                  <a:pos x="232" y="128"/>
                </a:cxn>
                <a:cxn ang="0">
                  <a:pos x="248" y="170"/>
                </a:cxn>
                <a:cxn ang="0">
                  <a:pos x="248" y="187"/>
                </a:cxn>
                <a:cxn ang="0">
                  <a:pos x="228" y="215"/>
                </a:cxn>
                <a:cxn ang="0">
                  <a:pos x="189" y="250"/>
                </a:cxn>
              </a:cxnLst>
              <a:rect l="0" t="0" r="r" b="b"/>
              <a:pathLst>
                <a:path w="293" h="307">
                  <a:moveTo>
                    <a:pt x="241" y="262"/>
                  </a:moveTo>
                  <a:lnTo>
                    <a:pt x="241" y="262"/>
                  </a:lnTo>
                  <a:lnTo>
                    <a:pt x="261" y="242"/>
                  </a:lnTo>
                  <a:lnTo>
                    <a:pt x="270" y="233"/>
                  </a:lnTo>
                  <a:lnTo>
                    <a:pt x="278" y="224"/>
                  </a:lnTo>
                  <a:lnTo>
                    <a:pt x="286" y="213"/>
                  </a:lnTo>
                  <a:lnTo>
                    <a:pt x="291" y="201"/>
                  </a:lnTo>
                  <a:lnTo>
                    <a:pt x="293" y="190"/>
                  </a:lnTo>
                  <a:lnTo>
                    <a:pt x="293" y="175"/>
                  </a:lnTo>
                  <a:lnTo>
                    <a:pt x="293" y="175"/>
                  </a:lnTo>
                  <a:lnTo>
                    <a:pt x="292" y="158"/>
                  </a:lnTo>
                  <a:lnTo>
                    <a:pt x="288" y="141"/>
                  </a:lnTo>
                  <a:lnTo>
                    <a:pt x="282" y="124"/>
                  </a:lnTo>
                  <a:lnTo>
                    <a:pt x="274" y="109"/>
                  </a:lnTo>
                  <a:lnTo>
                    <a:pt x="266" y="93"/>
                  </a:lnTo>
                  <a:lnTo>
                    <a:pt x="256" y="79"/>
                  </a:lnTo>
                  <a:lnTo>
                    <a:pt x="245" y="65"/>
                  </a:lnTo>
                  <a:lnTo>
                    <a:pt x="233" y="52"/>
                  </a:lnTo>
                  <a:lnTo>
                    <a:pt x="233" y="52"/>
                  </a:lnTo>
                  <a:lnTo>
                    <a:pt x="223" y="42"/>
                  </a:lnTo>
                  <a:lnTo>
                    <a:pt x="211" y="31"/>
                  </a:lnTo>
                  <a:lnTo>
                    <a:pt x="201" y="24"/>
                  </a:lnTo>
                  <a:lnTo>
                    <a:pt x="187" y="17"/>
                  </a:lnTo>
                  <a:lnTo>
                    <a:pt x="176" y="12"/>
                  </a:lnTo>
                  <a:lnTo>
                    <a:pt x="163" y="7"/>
                  </a:lnTo>
                  <a:lnTo>
                    <a:pt x="148" y="3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25" y="0"/>
                  </a:lnTo>
                  <a:lnTo>
                    <a:pt x="118" y="0"/>
                  </a:lnTo>
                  <a:lnTo>
                    <a:pt x="110" y="1"/>
                  </a:lnTo>
                  <a:lnTo>
                    <a:pt x="104" y="3"/>
                  </a:lnTo>
                  <a:lnTo>
                    <a:pt x="91" y="9"/>
                  </a:lnTo>
                  <a:lnTo>
                    <a:pt x="78" y="18"/>
                  </a:lnTo>
                  <a:lnTo>
                    <a:pt x="66" y="28"/>
                  </a:lnTo>
                  <a:lnTo>
                    <a:pt x="55" y="38"/>
                  </a:lnTo>
                  <a:lnTo>
                    <a:pt x="34" y="59"/>
                  </a:lnTo>
                  <a:lnTo>
                    <a:pt x="34" y="59"/>
                  </a:lnTo>
                  <a:lnTo>
                    <a:pt x="31" y="62"/>
                  </a:lnTo>
                  <a:lnTo>
                    <a:pt x="28" y="65"/>
                  </a:lnTo>
                  <a:lnTo>
                    <a:pt x="28" y="65"/>
                  </a:lnTo>
                  <a:lnTo>
                    <a:pt x="23" y="71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17" y="81"/>
                  </a:lnTo>
                  <a:lnTo>
                    <a:pt x="14" y="86"/>
                  </a:lnTo>
                  <a:lnTo>
                    <a:pt x="7" y="97"/>
                  </a:lnTo>
                  <a:lnTo>
                    <a:pt x="7" y="97"/>
                  </a:lnTo>
                  <a:lnTo>
                    <a:pt x="3" y="109"/>
                  </a:lnTo>
                  <a:lnTo>
                    <a:pt x="2" y="120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6"/>
                  </a:lnTo>
                  <a:lnTo>
                    <a:pt x="17" y="199"/>
                  </a:lnTo>
                  <a:lnTo>
                    <a:pt x="24" y="211"/>
                  </a:lnTo>
                  <a:lnTo>
                    <a:pt x="32" y="222"/>
                  </a:lnTo>
                  <a:lnTo>
                    <a:pt x="49" y="243"/>
                  </a:lnTo>
                  <a:lnTo>
                    <a:pt x="49" y="243"/>
                  </a:lnTo>
                  <a:lnTo>
                    <a:pt x="59" y="255"/>
                  </a:lnTo>
                  <a:lnTo>
                    <a:pt x="70" y="267"/>
                  </a:lnTo>
                  <a:lnTo>
                    <a:pt x="80" y="276"/>
                  </a:lnTo>
                  <a:lnTo>
                    <a:pt x="92" y="285"/>
                  </a:lnTo>
                  <a:lnTo>
                    <a:pt x="104" y="293"/>
                  </a:lnTo>
                  <a:lnTo>
                    <a:pt x="117" y="298"/>
                  </a:lnTo>
                  <a:lnTo>
                    <a:pt x="131" y="303"/>
                  </a:lnTo>
                  <a:lnTo>
                    <a:pt x="147" y="306"/>
                  </a:lnTo>
                  <a:lnTo>
                    <a:pt x="147" y="306"/>
                  </a:lnTo>
                  <a:lnTo>
                    <a:pt x="161" y="307"/>
                  </a:lnTo>
                  <a:lnTo>
                    <a:pt x="176" y="306"/>
                  </a:lnTo>
                  <a:lnTo>
                    <a:pt x="187" y="302"/>
                  </a:lnTo>
                  <a:lnTo>
                    <a:pt x="199" y="297"/>
                  </a:lnTo>
                  <a:lnTo>
                    <a:pt x="211" y="290"/>
                  </a:lnTo>
                  <a:lnTo>
                    <a:pt x="222" y="283"/>
                  </a:lnTo>
                  <a:lnTo>
                    <a:pt x="232" y="272"/>
                  </a:lnTo>
                  <a:lnTo>
                    <a:pt x="241" y="262"/>
                  </a:lnTo>
                  <a:lnTo>
                    <a:pt x="241" y="262"/>
                  </a:lnTo>
                  <a:close/>
                  <a:moveTo>
                    <a:pt x="189" y="250"/>
                  </a:moveTo>
                  <a:lnTo>
                    <a:pt x="189" y="250"/>
                  </a:lnTo>
                  <a:lnTo>
                    <a:pt x="180" y="256"/>
                  </a:lnTo>
                  <a:lnTo>
                    <a:pt x="170" y="260"/>
                  </a:lnTo>
                  <a:lnTo>
                    <a:pt x="161" y="263"/>
                  </a:lnTo>
                  <a:lnTo>
                    <a:pt x="152" y="263"/>
                  </a:lnTo>
                  <a:lnTo>
                    <a:pt x="144" y="260"/>
                  </a:lnTo>
                  <a:lnTo>
                    <a:pt x="135" y="258"/>
                  </a:lnTo>
                  <a:lnTo>
                    <a:pt x="127" y="254"/>
                  </a:lnTo>
                  <a:lnTo>
                    <a:pt x="119" y="247"/>
                  </a:lnTo>
                  <a:lnTo>
                    <a:pt x="104" y="234"/>
                  </a:lnTo>
                  <a:lnTo>
                    <a:pt x="91" y="218"/>
                  </a:lnTo>
                  <a:lnTo>
                    <a:pt x="66" y="188"/>
                  </a:lnTo>
                  <a:lnTo>
                    <a:pt x="66" y="188"/>
                  </a:lnTo>
                  <a:lnTo>
                    <a:pt x="59" y="179"/>
                  </a:lnTo>
                  <a:lnTo>
                    <a:pt x="54" y="169"/>
                  </a:lnTo>
                  <a:lnTo>
                    <a:pt x="50" y="157"/>
                  </a:lnTo>
                  <a:lnTo>
                    <a:pt x="48" y="145"/>
                  </a:lnTo>
                  <a:lnTo>
                    <a:pt x="46" y="133"/>
                  </a:lnTo>
                  <a:lnTo>
                    <a:pt x="49" y="122"/>
                  </a:lnTo>
                  <a:lnTo>
                    <a:pt x="51" y="116"/>
                  </a:lnTo>
                  <a:lnTo>
                    <a:pt x="54" y="113"/>
                  </a:lnTo>
                  <a:lnTo>
                    <a:pt x="57" y="107"/>
                  </a:lnTo>
                  <a:lnTo>
                    <a:pt x="62" y="103"/>
                  </a:lnTo>
                  <a:lnTo>
                    <a:pt x="62" y="103"/>
                  </a:lnTo>
                  <a:lnTo>
                    <a:pt x="65" y="99"/>
                  </a:lnTo>
                  <a:lnTo>
                    <a:pt x="67" y="9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92" y="65"/>
                  </a:lnTo>
                  <a:lnTo>
                    <a:pt x="104" y="56"/>
                  </a:lnTo>
                  <a:lnTo>
                    <a:pt x="117" y="48"/>
                  </a:lnTo>
                  <a:lnTo>
                    <a:pt x="117" y="48"/>
                  </a:lnTo>
                  <a:lnTo>
                    <a:pt x="122" y="47"/>
                  </a:lnTo>
                  <a:lnTo>
                    <a:pt x="129" y="46"/>
                  </a:lnTo>
                  <a:lnTo>
                    <a:pt x="135" y="46"/>
                  </a:lnTo>
                  <a:lnTo>
                    <a:pt x="142" y="46"/>
                  </a:lnTo>
                  <a:lnTo>
                    <a:pt x="153" y="50"/>
                  </a:lnTo>
                  <a:lnTo>
                    <a:pt x="167" y="56"/>
                  </a:lnTo>
                  <a:lnTo>
                    <a:pt x="178" y="64"/>
                  </a:lnTo>
                  <a:lnTo>
                    <a:pt x="189" y="73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14" y="98"/>
                  </a:lnTo>
                  <a:lnTo>
                    <a:pt x="222" y="107"/>
                  </a:lnTo>
                  <a:lnTo>
                    <a:pt x="227" y="118"/>
                  </a:lnTo>
                  <a:lnTo>
                    <a:pt x="232" y="128"/>
                  </a:lnTo>
                  <a:lnTo>
                    <a:pt x="241" y="149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9" y="175"/>
                  </a:lnTo>
                  <a:lnTo>
                    <a:pt x="249" y="182"/>
                  </a:lnTo>
                  <a:lnTo>
                    <a:pt x="248" y="187"/>
                  </a:lnTo>
                  <a:lnTo>
                    <a:pt x="245" y="192"/>
                  </a:lnTo>
                  <a:lnTo>
                    <a:pt x="237" y="203"/>
                  </a:lnTo>
                  <a:lnTo>
                    <a:pt x="228" y="215"/>
                  </a:lnTo>
                  <a:lnTo>
                    <a:pt x="219" y="225"/>
                  </a:lnTo>
                  <a:lnTo>
                    <a:pt x="207" y="234"/>
                  </a:lnTo>
                  <a:lnTo>
                    <a:pt x="189" y="250"/>
                  </a:lnTo>
                  <a:lnTo>
                    <a:pt x="189" y="25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53" name="Freeform 865"/>
            <p:cNvSpPr>
              <a:spLocks noEditPoints="1"/>
            </p:cNvSpPr>
            <p:nvPr/>
          </p:nvSpPr>
          <p:spPr bwMode="auto">
            <a:xfrm>
              <a:off x="4410076" y="3570288"/>
              <a:ext cx="106363" cy="111125"/>
            </a:xfrm>
            <a:custGeom>
              <a:avLst/>
              <a:gdLst/>
              <a:ahLst/>
              <a:cxnLst>
                <a:cxn ang="0">
                  <a:pos x="238" y="222"/>
                </a:cxn>
                <a:cxn ang="0">
                  <a:pos x="260" y="195"/>
                </a:cxn>
                <a:cxn ang="0">
                  <a:pos x="268" y="160"/>
                </a:cxn>
                <a:cxn ang="0">
                  <a:pos x="262" y="128"/>
                </a:cxn>
                <a:cxn ang="0">
                  <a:pos x="243" y="85"/>
                </a:cxn>
                <a:cxn ang="0">
                  <a:pos x="213" y="47"/>
                </a:cxn>
                <a:cxn ang="0">
                  <a:pos x="193" y="29"/>
                </a:cxn>
                <a:cxn ang="0">
                  <a:pos x="159" y="11"/>
                </a:cxn>
                <a:cxn ang="0">
                  <a:pos x="121" y="0"/>
                </a:cxn>
                <a:cxn ang="0">
                  <a:pos x="107" y="0"/>
                </a:cxn>
                <a:cxn ang="0">
                  <a:pos x="82" y="8"/>
                </a:cxn>
                <a:cxn ang="0">
                  <a:pos x="49" y="35"/>
                </a:cxn>
                <a:cxn ang="0">
                  <a:pos x="27" y="56"/>
                </a:cxn>
                <a:cxn ang="0">
                  <a:pos x="20" y="66"/>
                </a:cxn>
                <a:cxn ang="0">
                  <a:pos x="15" y="75"/>
                </a:cxn>
                <a:cxn ang="0">
                  <a:pos x="6" y="88"/>
                </a:cxn>
                <a:cxn ang="0">
                  <a:pos x="0" y="122"/>
                </a:cxn>
                <a:cxn ang="0">
                  <a:pos x="2" y="147"/>
                </a:cxn>
                <a:cxn ang="0">
                  <a:pos x="15" y="182"/>
                </a:cxn>
                <a:cxn ang="0">
                  <a:pos x="44" y="224"/>
                </a:cxn>
                <a:cxn ang="0">
                  <a:pos x="73" y="253"/>
                </a:cxn>
                <a:cxn ang="0">
                  <a:pos x="107" y="273"/>
                </a:cxn>
                <a:cxn ang="0">
                  <a:pos x="133" y="280"/>
                </a:cxn>
                <a:cxn ang="0">
                  <a:pos x="171" y="277"/>
                </a:cxn>
                <a:cxn ang="0">
                  <a:pos x="201" y="258"/>
                </a:cxn>
                <a:cxn ang="0">
                  <a:pos x="172" y="229"/>
                </a:cxn>
                <a:cxn ang="0">
                  <a:pos x="155" y="238"/>
                </a:cxn>
                <a:cxn ang="0">
                  <a:pos x="130" y="239"/>
                </a:cxn>
                <a:cxn ang="0">
                  <a:pos x="108" y="226"/>
                </a:cxn>
                <a:cxn ang="0">
                  <a:pos x="60" y="173"/>
                </a:cxn>
                <a:cxn ang="0">
                  <a:pos x="48" y="154"/>
                </a:cxn>
                <a:cxn ang="0">
                  <a:pos x="43" y="122"/>
                </a:cxn>
                <a:cxn ang="0">
                  <a:pos x="52" y="98"/>
                </a:cxn>
                <a:cxn ang="0">
                  <a:pos x="58" y="92"/>
                </a:cxn>
                <a:cxn ang="0">
                  <a:pos x="64" y="80"/>
                </a:cxn>
                <a:cxn ang="0">
                  <a:pos x="106" y="45"/>
                </a:cxn>
                <a:cxn ang="0">
                  <a:pos x="117" y="42"/>
                </a:cxn>
                <a:cxn ang="0">
                  <a:pos x="141" y="46"/>
                </a:cxn>
                <a:cxn ang="0">
                  <a:pos x="172" y="67"/>
                </a:cxn>
                <a:cxn ang="0">
                  <a:pos x="196" y="90"/>
                </a:cxn>
                <a:cxn ang="0">
                  <a:pos x="221" y="136"/>
                </a:cxn>
                <a:cxn ang="0">
                  <a:pos x="227" y="161"/>
                </a:cxn>
                <a:cxn ang="0">
                  <a:pos x="223" y="175"/>
                </a:cxn>
                <a:cxn ang="0">
                  <a:pos x="200" y="205"/>
                </a:cxn>
                <a:cxn ang="0">
                  <a:pos x="172" y="229"/>
                </a:cxn>
              </a:cxnLst>
              <a:rect l="0" t="0" r="r" b="b"/>
              <a:pathLst>
                <a:path w="268" h="281">
                  <a:moveTo>
                    <a:pt x="221" y="239"/>
                  </a:moveTo>
                  <a:lnTo>
                    <a:pt x="221" y="239"/>
                  </a:lnTo>
                  <a:lnTo>
                    <a:pt x="238" y="222"/>
                  </a:lnTo>
                  <a:lnTo>
                    <a:pt x="247" y="213"/>
                  </a:lnTo>
                  <a:lnTo>
                    <a:pt x="253" y="204"/>
                  </a:lnTo>
                  <a:lnTo>
                    <a:pt x="260" y="195"/>
                  </a:lnTo>
                  <a:lnTo>
                    <a:pt x="265" y="185"/>
                  </a:lnTo>
                  <a:lnTo>
                    <a:pt x="268" y="174"/>
                  </a:lnTo>
                  <a:lnTo>
                    <a:pt x="268" y="160"/>
                  </a:lnTo>
                  <a:lnTo>
                    <a:pt x="268" y="160"/>
                  </a:lnTo>
                  <a:lnTo>
                    <a:pt x="266" y="144"/>
                  </a:lnTo>
                  <a:lnTo>
                    <a:pt x="262" y="128"/>
                  </a:lnTo>
                  <a:lnTo>
                    <a:pt x="257" y="114"/>
                  </a:lnTo>
                  <a:lnTo>
                    <a:pt x="251" y="100"/>
                  </a:lnTo>
                  <a:lnTo>
                    <a:pt x="243" y="85"/>
                  </a:lnTo>
                  <a:lnTo>
                    <a:pt x="234" y="72"/>
                  </a:lnTo>
                  <a:lnTo>
                    <a:pt x="223" y="59"/>
                  </a:lnTo>
                  <a:lnTo>
                    <a:pt x="213" y="47"/>
                  </a:lnTo>
                  <a:lnTo>
                    <a:pt x="213" y="47"/>
                  </a:lnTo>
                  <a:lnTo>
                    <a:pt x="204" y="38"/>
                  </a:lnTo>
                  <a:lnTo>
                    <a:pt x="193" y="29"/>
                  </a:lnTo>
                  <a:lnTo>
                    <a:pt x="183" y="22"/>
                  </a:lnTo>
                  <a:lnTo>
                    <a:pt x="171" y="16"/>
                  </a:lnTo>
                  <a:lnTo>
                    <a:pt x="159" y="11"/>
                  </a:lnTo>
                  <a:lnTo>
                    <a:pt x="147" y="7"/>
                  </a:lnTo>
                  <a:lnTo>
                    <a:pt x="134" y="3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13" y="0"/>
                  </a:lnTo>
                  <a:lnTo>
                    <a:pt x="107" y="0"/>
                  </a:lnTo>
                  <a:lnTo>
                    <a:pt x="100" y="1"/>
                  </a:lnTo>
                  <a:lnTo>
                    <a:pt x="94" y="3"/>
                  </a:lnTo>
                  <a:lnTo>
                    <a:pt x="82" y="8"/>
                  </a:lnTo>
                  <a:lnTo>
                    <a:pt x="70" y="16"/>
                  </a:lnTo>
                  <a:lnTo>
                    <a:pt x="60" y="25"/>
                  </a:lnTo>
                  <a:lnTo>
                    <a:pt x="49" y="35"/>
                  </a:lnTo>
                  <a:lnTo>
                    <a:pt x="30" y="54"/>
                  </a:lnTo>
                  <a:lnTo>
                    <a:pt x="30" y="54"/>
                  </a:lnTo>
                  <a:lnTo>
                    <a:pt x="27" y="56"/>
                  </a:lnTo>
                  <a:lnTo>
                    <a:pt x="24" y="59"/>
                  </a:lnTo>
                  <a:lnTo>
                    <a:pt x="24" y="59"/>
                  </a:lnTo>
                  <a:lnTo>
                    <a:pt x="20" y="66"/>
                  </a:lnTo>
                  <a:lnTo>
                    <a:pt x="18" y="71"/>
                  </a:lnTo>
                  <a:lnTo>
                    <a:pt x="18" y="71"/>
                  </a:lnTo>
                  <a:lnTo>
                    <a:pt x="15" y="75"/>
                  </a:lnTo>
                  <a:lnTo>
                    <a:pt x="11" y="79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2" y="100"/>
                  </a:lnTo>
                  <a:lnTo>
                    <a:pt x="1" y="111"/>
                  </a:lnTo>
                  <a:lnTo>
                    <a:pt x="0" y="122"/>
                  </a:lnTo>
                  <a:lnTo>
                    <a:pt x="1" y="134"/>
                  </a:lnTo>
                  <a:lnTo>
                    <a:pt x="1" y="134"/>
                  </a:lnTo>
                  <a:lnTo>
                    <a:pt x="2" y="147"/>
                  </a:lnTo>
                  <a:lnTo>
                    <a:pt x="5" y="158"/>
                  </a:lnTo>
                  <a:lnTo>
                    <a:pt x="10" y="170"/>
                  </a:lnTo>
                  <a:lnTo>
                    <a:pt x="15" y="182"/>
                  </a:lnTo>
                  <a:lnTo>
                    <a:pt x="22" y="192"/>
                  </a:lnTo>
                  <a:lnTo>
                    <a:pt x="28" y="203"/>
                  </a:lnTo>
                  <a:lnTo>
                    <a:pt x="44" y="224"/>
                  </a:lnTo>
                  <a:lnTo>
                    <a:pt x="44" y="224"/>
                  </a:lnTo>
                  <a:lnTo>
                    <a:pt x="62" y="243"/>
                  </a:lnTo>
                  <a:lnTo>
                    <a:pt x="73" y="253"/>
                  </a:lnTo>
                  <a:lnTo>
                    <a:pt x="83" y="260"/>
                  </a:lnTo>
                  <a:lnTo>
                    <a:pt x="94" y="268"/>
                  </a:lnTo>
                  <a:lnTo>
                    <a:pt x="107" y="273"/>
                  </a:lnTo>
                  <a:lnTo>
                    <a:pt x="119" y="277"/>
                  </a:lnTo>
                  <a:lnTo>
                    <a:pt x="133" y="280"/>
                  </a:lnTo>
                  <a:lnTo>
                    <a:pt x="133" y="280"/>
                  </a:lnTo>
                  <a:lnTo>
                    <a:pt x="147" y="281"/>
                  </a:lnTo>
                  <a:lnTo>
                    <a:pt x="160" y="280"/>
                  </a:lnTo>
                  <a:lnTo>
                    <a:pt x="171" y="277"/>
                  </a:lnTo>
                  <a:lnTo>
                    <a:pt x="181" y="272"/>
                  </a:lnTo>
                  <a:lnTo>
                    <a:pt x="192" y="266"/>
                  </a:lnTo>
                  <a:lnTo>
                    <a:pt x="201" y="258"/>
                  </a:lnTo>
                  <a:lnTo>
                    <a:pt x="221" y="239"/>
                  </a:lnTo>
                  <a:lnTo>
                    <a:pt x="221" y="239"/>
                  </a:lnTo>
                  <a:close/>
                  <a:moveTo>
                    <a:pt x="172" y="229"/>
                  </a:moveTo>
                  <a:lnTo>
                    <a:pt x="172" y="229"/>
                  </a:lnTo>
                  <a:lnTo>
                    <a:pt x="164" y="234"/>
                  </a:lnTo>
                  <a:lnTo>
                    <a:pt x="155" y="238"/>
                  </a:lnTo>
                  <a:lnTo>
                    <a:pt x="147" y="241"/>
                  </a:lnTo>
                  <a:lnTo>
                    <a:pt x="140" y="241"/>
                  </a:lnTo>
                  <a:lnTo>
                    <a:pt x="130" y="239"/>
                  </a:lnTo>
                  <a:lnTo>
                    <a:pt x="124" y="236"/>
                  </a:lnTo>
                  <a:lnTo>
                    <a:pt x="116" y="232"/>
                  </a:lnTo>
                  <a:lnTo>
                    <a:pt x="108" y="226"/>
                  </a:lnTo>
                  <a:lnTo>
                    <a:pt x="95" y="215"/>
                  </a:lnTo>
                  <a:lnTo>
                    <a:pt x="82" y="200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53" y="164"/>
                  </a:lnTo>
                  <a:lnTo>
                    <a:pt x="48" y="154"/>
                  </a:lnTo>
                  <a:lnTo>
                    <a:pt x="44" y="144"/>
                  </a:lnTo>
                  <a:lnTo>
                    <a:pt x="43" y="134"/>
                  </a:lnTo>
                  <a:lnTo>
                    <a:pt x="43" y="122"/>
                  </a:lnTo>
                  <a:lnTo>
                    <a:pt x="44" y="111"/>
                  </a:lnTo>
                  <a:lnTo>
                    <a:pt x="48" y="102"/>
                  </a:lnTo>
                  <a:lnTo>
                    <a:pt x="52" y="98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8" y="92"/>
                  </a:lnTo>
                  <a:lnTo>
                    <a:pt x="61" y="88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83" y="60"/>
                  </a:lnTo>
                  <a:lnTo>
                    <a:pt x="94" y="52"/>
                  </a:lnTo>
                  <a:lnTo>
                    <a:pt x="106" y="45"/>
                  </a:lnTo>
                  <a:lnTo>
                    <a:pt x="106" y="45"/>
                  </a:lnTo>
                  <a:lnTo>
                    <a:pt x="111" y="43"/>
                  </a:lnTo>
                  <a:lnTo>
                    <a:pt x="117" y="42"/>
                  </a:lnTo>
                  <a:lnTo>
                    <a:pt x="123" y="42"/>
                  </a:lnTo>
                  <a:lnTo>
                    <a:pt x="129" y="42"/>
                  </a:lnTo>
                  <a:lnTo>
                    <a:pt x="141" y="46"/>
                  </a:lnTo>
                  <a:lnTo>
                    <a:pt x="151" y="51"/>
                  </a:lnTo>
                  <a:lnTo>
                    <a:pt x="162" y="59"/>
                  </a:lnTo>
                  <a:lnTo>
                    <a:pt x="172" y="67"/>
                  </a:lnTo>
                  <a:lnTo>
                    <a:pt x="188" y="83"/>
                  </a:lnTo>
                  <a:lnTo>
                    <a:pt x="188" y="83"/>
                  </a:lnTo>
                  <a:lnTo>
                    <a:pt x="196" y="90"/>
                  </a:lnTo>
                  <a:lnTo>
                    <a:pt x="201" y="98"/>
                  </a:lnTo>
                  <a:lnTo>
                    <a:pt x="211" y="117"/>
                  </a:lnTo>
                  <a:lnTo>
                    <a:pt x="221" y="136"/>
                  </a:lnTo>
                  <a:lnTo>
                    <a:pt x="226" y="156"/>
                  </a:lnTo>
                  <a:lnTo>
                    <a:pt x="226" y="156"/>
                  </a:lnTo>
                  <a:lnTo>
                    <a:pt x="227" y="161"/>
                  </a:lnTo>
                  <a:lnTo>
                    <a:pt x="227" y="166"/>
                  </a:lnTo>
                  <a:lnTo>
                    <a:pt x="226" y="171"/>
                  </a:lnTo>
                  <a:lnTo>
                    <a:pt x="223" y="175"/>
                  </a:lnTo>
                  <a:lnTo>
                    <a:pt x="217" y="186"/>
                  </a:lnTo>
                  <a:lnTo>
                    <a:pt x="209" y="196"/>
                  </a:lnTo>
                  <a:lnTo>
                    <a:pt x="200" y="205"/>
                  </a:lnTo>
                  <a:lnTo>
                    <a:pt x="189" y="215"/>
                  </a:lnTo>
                  <a:lnTo>
                    <a:pt x="172" y="229"/>
                  </a:lnTo>
                  <a:lnTo>
                    <a:pt x="172" y="22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54" name="Freeform 866"/>
            <p:cNvSpPr>
              <a:spLocks noEditPoints="1"/>
            </p:cNvSpPr>
            <p:nvPr/>
          </p:nvSpPr>
          <p:spPr bwMode="auto">
            <a:xfrm>
              <a:off x="4471988" y="3636963"/>
              <a:ext cx="96838" cy="103188"/>
            </a:xfrm>
            <a:custGeom>
              <a:avLst/>
              <a:gdLst/>
              <a:ahLst/>
              <a:cxnLst>
                <a:cxn ang="0">
                  <a:pos x="219" y="205"/>
                </a:cxn>
                <a:cxn ang="0">
                  <a:pos x="240" y="180"/>
                </a:cxn>
                <a:cxn ang="0">
                  <a:pos x="247" y="148"/>
                </a:cxn>
                <a:cxn ang="0">
                  <a:pos x="242" y="119"/>
                </a:cxn>
                <a:cxn ang="0">
                  <a:pos x="223" y="80"/>
                </a:cxn>
                <a:cxn ang="0">
                  <a:pos x="196" y="44"/>
                </a:cxn>
                <a:cxn ang="0">
                  <a:pos x="178" y="27"/>
                </a:cxn>
                <a:cxn ang="0">
                  <a:pos x="147" y="10"/>
                </a:cxn>
                <a:cxn ang="0">
                  <a:pos x="111" y="1"/>
                </a:cxn>
                <a:cxn ang="0">
                  <a:pos x="98" y="0"/>
                </a:cxn>
                <a:cxn ang="0">
                  <a:pos x="64" y="16"/>
                </a:cxn>
                <a:cxn ang="0">
                  <a:pos x="28" y="51"/>
                </a:cxn>
                <a:cxn ang="0">
                  <a:pos x="22" y="55"/>
                </a:cxn>
                <a:cxn ang="0">
                  <a:pos x="16" y="67"/>
                </a:cxn>
                <a:cxn ang="0">
                  <a:pos x="9" y="73"/>
                </a:cxn>
                <a:cxn ang="0">
                  <a:pos x="2" y="93"/>
                </a:cxn>
                <a:cxn ang="0">
                  <a:pos x="0" y="124"/>
                </a:cxn>
                <a:cxn ang="0">
                  <a:pos x="4" y="146"/>
                </a:cxn>
                <a:cxn ang="0">
                  <a:pos x="26" y="188"/>
                </a:cxn>
                <a:cxn ang="0">
                  <a:pos x="58" y="226"/>
                </a:cxn>
                <a:cxn ang="0">
                  <a:pos x="87" y="247"/>
                </a:cxn>
                <a:cxn ang="0">
                  <a:pos x="123" y="259"/>
                </a:cxn>
                <a:cxn ang="0">
                  <a:pos x="147" y="259"/>
                </a:cxn>
                <a:cxn ang="0">
                  <a:pos x="177" y="246"/>
                </a:cxn>
                <a:cxn ang="0">
                  <a:pos x="203" y="221"/>
                </a:cxn>
                <a:cxn ang="0">
                  <a:pos x="151" y="217"/>
                </a:cxn>
                <a:cxn ang="0">
                  <a:pos x="128" y="222"/>
                </a:cxn>
                <a:cxn ang="0">
                  <a:pos x="106" y="214"/>
                </a:cxn>
                <a:cxn ang="0">
                  <a:pos x="75" y="186"/>
                </a:cxn>
                <a:cxn ang="0">
                  <a:pos x="49" y="152"/>
                </a:cxn>
                <a:cxn ang="0">
                  <a:pos x="38" y="123"/>
                </a:cxn>
                <a:cxn ang="0">
                  <a:pos x="45" y="95"/>
                </a:cxn>
                <a:cxn ang="0">
                  <a:pos x="56" y="81"/>
                </a:cxn>
                <a:cxn ang="0">
                  <a:pos x="77" y="56"/>
                </a:cxn>
                <a:cxn ang="0">
                  <a:pos x="97" y="42"/>
                </a:cxn>
                <a:cxn ang="0">
                  <a:pos x="113" y="39"/>
                </a:cxn>
                <a:cxn ang="0">
                  <a:pos x="139" y="48"/>
                </a:cxn>
                <a:cxn ang="0">
                  <a:pos x="173" y="77"/>
                </a:cxn>
                <a:cxn ang="0">
                  <a:pos x="186" y="91"/>
                </a:cxn>
                <a:cxn ang="0">
                  <a:pos x="208" y="145"/>
                </a:cxn>
                <a:cxn ang="0">
                  <a:pos x="208" y="153"/>
                </a:cxn>
                <a:cxn ang="0">
                  <a:pos x="193" y="182"/>
                </a:cxn>
                <a:cxn ang="0">
                  <a:pos x="159" y="212"/>
                </a:cxn>
              </a:cxnLst>
              <a:rect l="0" t="0" r="r" b="b"/>
              <a:pathLst>
                <a:path w="247" h="260">
                  <a:moveTo>
                    <a:pt x="203" y="221"/>
                  </a:moveTo>
                  <a:lnTo>
                    <a:pt x="203" y="221"/>
                  </a:lnTo>
                  <a:lnTo>
                    <a:pt x="219" y="205"/>
                  </a:lnTo>
                  <a:lnTo>
                    <a:pt x="227" y="197"/>
                  </a:lnTo>
                  <a:lnTo>
                    <a:pt x="234" y="189"/>
                  </a:lnTo>
                  <a:lnTo>
                    <a:pt x="240" y="180"/>
                  </a:lnTo>
                  <a:lnTo>
                    <a:pt x="244" y="171"/>
                  </a:lnTo>
                  <a:lnTo>
                    <a:pt x="246" y="161"/>
                  </a:lnTo>
                  <a:lnTo>
                    <a:pt x="247" y="148"/>
                  </a:lnTo>
                  <a:lnTo>
                    <a:pt x="247" y="148"/>
                  </a:lnTo>
                  <a:lnTo>
                    <a:pt x="245" y="133"/>
                  </a:lnTo>
                  <a:lnTo>
                    <a:pt x="242" y="119"/>
                  </a:lnTo>
                  <a:lnTo>
                    <a:pt x="237" y="106"/>
                  </a:lnTo>
                  <a:lnTo>
                    <a:pt x="230" y="91"/>
                  </a:lnTo>
                  <a:lnTo>
                    <a:pt x="223" y="80"/>
                  </a:lnTo>
                  <a:lnTo>
                    <a:pt x="215" y="67"/>
                  </a:lnTo>
                  <a:lnTo>
                    <a:pt x="206" y="55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87" y="35"/>
                  </a:lnTo>
                  <a:lnTo>
                    <a:pt x="178" y="27"/>
                  </a:lnTo>
                  <a:lnTo>
                    <a:pt x="168" y="21"/>
                  </a:lnTo>
                  <a:lnTo>
                    <a:pt x="157" y="16"/>
                  </a:lnTo>
                  <a:lnTo>
                    <a:pt x="147" y="10"/>
                  </a:lnTo>
                  <a:lnTo>
                    <a:pt x="136" y="6"/>
                  </a:lnTo>
                  <a:lnTo>
                    <a:pt x="124" y="2"/>
                  </a:lnTo>
                  <a:lnTo>
                    <a:pt x="111" y="1"/>
                  </a:lnTo>
                  <a:lnTo>
                    <a:pt x="111" y="1"/>
                  </a:lnTo>
                  <a:lnTo>
                    <a:pt x="105" y="0"/>
                  </a:lnTo>
                  <a:lnTo>
                    <a:pt x="98" y="0"/>
                  </a:lnTo>
                  <a:lnTo>
                    <a:pt x="87" y="4"/>
                  </a:lnTo>
                  <a:lnTo>
                    <a:pt x="75" y="9"/>
                  </a:lnTo>
                  <a:lnTo>
                    <a:pt x="64" y="16"/>
                  </a:lnTo>
                  <a:lnTo>
                    <a:pt x="55" y="23"/>
                  </a:lnTo>
                  <a:lnTo>
                    <a:pt x="46" y="33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5" y="52"/>
                  </a:lnTo>
                  <a:lnTo>
                    <a:pt x="22" y="55"/>
                  </a:lnTo>
                  <a:lnTo>
                    <a:pt x="22" y="55"/>
                  </a:lnTo>
                  <a:lnTo>
                    <a:pt x="19" y="60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5" y="82"/>
                  </a:lnTo>
                  <a:lnTo>
                    <a:pt x="5" y="82"/>
                  </a:lnTo>
                  <a:lnTo>
                    <a:pt x="2" y="93"/>
                  </a:lnTo>
                  <a:lnTo>
                    <a:pt x="0" y="103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2" y="136"/>
                  </a:lnTo>
                  <a:lnTo>
                    <a:pt x="4" y="146"/>
                  </a:lnTo>
                  <a:lnTo>
                    <a:pt x="8" y="158"/>
                  </a:lnTo>
                  <a:lnTo>
                    <a:pt x="13" y="169"/>
                  </a:lnTo>
                  <a:lnTo>
                    <a:pt x="26" y="188"/>
                  </a:lnTo>
                  <a:lnTo>
                    <a:pt x="41" y="206"/>
                  </a:lnTo>
                  <a:lnTo>
                    <a:pt x="41" y="206"/>
                  </a:lnTo>
                  <a:lnTo>
                    <a:pt x="58" y="226"/>
                  </a:lnTo>
                  <a:lnTo>
                    <a:pt x="67" y="234"/>
                  </a:lnTo>
                  <a:lnTo>
                    <a:pt x="76" y="240"/>
                  </a:lnTo>
                  <a:lnTo>
                    <a:pt x="87" y="247"/>
                  </a:lnTo>
                  <a:lnTo>
                    <a:pt x="97" y="252"/>
                  </a:lnTo>
                  <a:lnTo>
                    <a:pt x="110" y="256"/>
                  </a:lnTo>
                  <a:lnTo>
                    <a:pt x="123" y="259"/>
                  </a:lnTo>
                  <a:lnTo>
                    <a:pt x="123" y="259"/>
                  </a:lnTo>
                  <a:lnTo>
                    <a:pt x="135" y="260"/>
                  </a:lnTo>
                  <a:lnTo>
                    <a:pt x="147" y="259"/>
                  </a:lnTo>
                  <a:lnTo>
                    <a:pt x="157" y="256"/>
                  </a:lnTo>
                  <a:lnTo>
                    <a:pt x="168" y="251"/>
                  </a:lnTo>
                  <a:lnTo>
                    <a:pt x="177" y="246"/>
                  </a:lnTo>
                  <a:lnTo>
                    <a:pt x="186" y="239"/>
                  </a:lnTo>
                  <a:lnTo>
                    <a:pt x="203" y="221"/>
                  </a:lnTo>
                  <a:lnTo>
                    <a:pt x="203" y="221"/>
                  </a:lnTo>
                  <a:close/>
                  <a:moveTo>
                    <a:pt x="159" y="212"/>
                  </a:moveTo>
                  <a:lnTo>
                    <a:pt x="159" y="212"/>
                  </a:lnTo>
                  <a:lnTo>
                    <a:pt x="151" y="217"/>
                  </a:lnTo>
                  <a:lnTo>
                    <a:pt x="143" y="221"/>
                  </a:lnTo>
                  <a:lnTo>
                    <a:pt x="135" y="222"/>
                  </a:lnTo>
                  <a:lnTo>
                    <a:pt x="128" y="222"/>
                  </a:lnTo>
                  <a:lnTo>
                    <a:pt x="121" y="221"/>
                  </a:lnTo>
                  <a:lnTo>
                    <a:pt x="114" y="218"/>
                  </a:lnTo>
                  <a:lnTo>
                    <a:pt x="106" y="214"/>
                  </a:lnTo>
                  <a:lnTo>
                    <a:pt x="100" y="209"/>
                  </a:lnTo>
                  <a:lnTo>
                    <a:pt x="87" y="199"/>
                  </a:lnTo>
                  <a:lnTo>
                    <a:pt x="75" y="186"/>
                  </a:lnTo>
                  <a:lnTo>
                    <a:pt x="55" y="159"/>
                  </a:lnTo>
                  <a:lnTo>
                    <a:pt x="55" y="159"/>
                  </a:lnTo>
                  <a:lnTo>
                    <a:pt x="49" y="152"/>
                  </a:lnTo>
                  <a:lnTo>
                    <a:pt x="45" y="142"/>
                  </a:lnTo>
                  <a:lnTo>
                    <a:pt x="41" y="133"/>
                  </a:lnTo>
                  <a:lnTo>
                    <a:pt x="38" y="123"/>
                  </a:lnTo>
                  <a:lnTo>
                    <a:pt x="38" y="114"/>
                  </a:lnTo>
                  <a:lnTo>
                    <a:pt x="41" y="103"/>
                  </a:lnTo>
                  <a:lnTo>
                    <a:pt x="45" y="95"/>
                  </a:lnTo>
                  <a:lnTo>
                    <a:pt x="51" y="87"/>
                  </a:lnTo>
                  <a:lnTo>
                    <a:pt x="51" y="87"/>
                  </a:lnTo>
                  <a:lnTo>
                    <a:pt x="56" y="81"/>
                  </a:lnTo>
                  <a:lnTo>
                    <a:pt x="59" y="74"/>
                  </a:lnTo>
                  <a:lnTo>
                    <a:pt x="59" y="74"/>
                  </a:lnTo>
                  <a:lnTo>
                    <a:pt x="77" y="56"/>
                  </a:lnTo>
                  <a:lnTo>
                    <a:pt x="87" y="48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102" y="40"/>
                  </a:lnTo>
                  <a:lnTo>
                    <a:pt x="107" y="39"/>
                  </a:lnTo>
                  <a:lnTo>
                    <a:pt x="113" y="39"/>
                  </a:lnTo>
                  <a:lnTo>
                    <a:pt x="118" y="39"/>
                  </a:lnTo>
                  <a:lnTo>
                    <a:pt x="128" y="43"/>
                  </a:lnTo>
                  <a:lnTo>
                    <a:pt x="139" y="48"/>
                  </a:lnTo>
                  <a:lnTo>
                    <a:pt x="149" y="55"/>
                  </a:lnTo>
                  <a:lnTo>
                    <a:pt x="159" y="63"/>
                  </a:lnTo>
                  <a:lnTo>
                    <a:pt x="173" y="77"/>
                  </a:lnTo>
                  <a:lnTo>
                    <a:pt x="173" y="77"/>
                  </a:lnTo>
                  <a:lnTo>
                    <a:pt x="179" y="84"/>
                  </a:lnTo>
                  <a:lnTo>
                    <a:pt x="186" y="91"/>
                  </a:lnTo>
                  <a:lnTo>
                    <a:pt x="195" y="108"/>
                  </a:lnTo>
                  <a:lnTo>
                    <a:pt x="203" y="125"/>
                  </a:lnTo>
                  <a:lnTo>
                    <a:pt x="208" y="145"/>
                  </a:lnTo>
                  <a:lnTo>
                    <a:pt x="208" y="145"/>
                  </a:lnTo>
                  <a:lnTo>
                    <a:pt x="210" y="149"/>
                  </a:lnTo>
                  <a:lnTo>
                    <a:pt x="208" y="153"/>
                  </a:lnTo>
                  <a:lnTo>
                    <a:pt x="206" y="163"/>
                  </a:lnTo>
                  <a:lnTo>
                    <a:pt x="200" y="172"/>
                  </a:lnTo>
                  <a:lnTo>
                    <a:pt x="193" y="182"/>
                  </a:lnTo>
                  <a:lnTo>
                    <a:pt x="183" y="191"/>
                  </a:lnTo>
                  <a:lnTo>
                    <a:pt x="174" y="199"/>
                  </a:lnTo>
                  <a:lnTo>
                    <a:pt x="159" y="212"/>
                  </a:lnTo>
                  <a:lnTo>
                    <a:pt x="159" y="21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55" name="Freeform 867"/>
            <p:cNvSpPr/>
            <p:nvPr/>
          </p:nvSpPr>
          <p:spPr bwMode="auto">
            <a:xfrm>
              <a:off x="4233863" y="3363913"/>
              <a:ext cx="76200" cy="95250"/>
            </a:xfrm>
            <a:custGeom>
              <a:avLst/>
              <a:gdLst/>
              <a:ahLst/>
              <a:cxnLst>
                <a:cxn ang="0">
                  <a:pos x="174" y="184"/>
                </a:cxn>
                <a:cxn ang="0">
                  <a:pos x="174" y="184"/>
                </a:cxn>
                <a:cxn ang="0">
                  <a:pos x="168" y="163"/>
                </a:cxn>
                <a:cxn ang="0">
                  <a:pos x="160" y="142"/>
                </a:cxn>
                <a:cxn ang="0">
                  <a:pos x="151" y="121"/>
                </a:cxn>
                <a:cxn ang="0">
                  <a:pos x="140" y="102"/>
                </a:cxn>
                <a:cxn ang="0">
                  <a:pos x="140" y="102"/>
                </a:cxn>
                <a:cxn ang="0">
                  <a:pos x="131" y="89"/>
                </a:cxn>
                <a:cxn ang="0">
                  <a:pos x="122" y="76"/>
                </a:cxn>
                <a:cxn ang="0">
                  <a:pos x="110" y="62"/>
                </a:cxn>
                <a:cxn ang="0">
                  <a:pos x="99" y="51"/>
                </a:cxn>
                <a:cxn ang="0">
                  <a:pos x="72" y="27"/>
                </a:cxn>
                <a:cxn ang="0">
                  <a:pos x="48" y="6"/>
                </a:cxn>
                <a:cxn ang="0">
                  <a:pos x="48" y="6"/>
                </a:cxn>
                <a:cxn ang="0">
                  <a:pos x="40" y="0"/>
                </a:cxn>
                <a:cxn ang="0">
                  <a:pos x="40" y="0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28" y="49"/>
                </a:cxn>
                <a:cxn ang="0">
                  <a:pos x="28" y="49"/>
                </a:cxn>
                <a:cxn ang="0">
                  <a:pos x="49" y="68"/>
                </a:cxn>
                <a:cxn ang="0">
                  <a:pos x="67" y="87"/>
                </a:cxn>
                <a:cxn ang="0">
                  <a:pos x="83" y="107"/>
                </a:cxn>
                <a:cxn ang="0">
                  <a:pos x="97" y="127"/>
                </a:cxn>
                <a:cxn ang="0">
                  <a:pos x="109" y="149"/>
                </a:cxn>
                <a:cxn ang="0">
                  <a:pos x="121" y="171"/>
                </a:cxn>
                <a:cxn ang="0">
                  <a:pos x="130" y="196"/>
                </a:cxn>
                <a:cxn ang="0">
                  <a:pos x="139" y="222"/>
                </a:cxn>
                <a:cxn ang="0">
                  <a:pos x="139" y="222"/>
                </a:cxn>
                <a:cxn ang="0">
                  <a:pos x="142" y="227"/>
                </a:cxn>
                <a:cxn ang="0">
                  <a:pos x="144" y="231"/>
                </a:cxn>
                <a:cxn ang="0">
                  <a:pos x="148" y="235"/>
                </a:cxn>
                <a:cxn ang="0">
                  <a:pos x="152" y="238"/>
                </a:cxn>
                <a:cxn ang="0">
                  <a:pos x="157" y="239"/>
                </a:cxn>
                <a:cxn ang="0">
                  <a:pos x="163" y="239"/>
                </a:cxn>
                <a:cxn ang="0">
                  <a:pos x="168" y="238"/>
                </a:cxn>
                <a:cxn ang="0">
                  <a:pos x="173" y="236"/>
                </a:cxn>
                <a:cxn ang="0">
                  <a:pos x="173" y="236"/>
                </a:cxn>
                <a:cxn ang="0">
                  <a:pos x="181" y="230"/>
                </a:cxn>
                <a:cxn ang="0">
                  <a:pos x="185" y="222"/>
                </a:cxn>
                <a:cxn ang="0">
                  <a:pos x="187" y="214"/>
                </a:cxn>
                <a:cxn ang="0">
                  <a:pos x="190" y="205"/>
                </a:cxn>
                <a:cxn ang="0">
                  <a:pos x="190" y="205"/>
                </a:cxn>
                <a:cxn ang="0">
                  <a:pos x="189" y="197"/>
                </a:cxn>
                <a:cxn ang="0">
                  <a:pos x="186" y="191"/>
                </a:cxn>
                <a:cxn ang="0">
                  <a:pos x="181" y="187"/>
                </a:cxn>
                <a:cxn ang="0">
                  <a:pos x="174" y="184"/>
                </a:cxn>
                <a:cxn ang="0">
                  <a:pos x="174" y="184"/>
                </a:cxn>
              </a:cxnLst>
              <a:rect l="0" t="0" r="r" b="b"/>
              <a:pathLst>
                <a:path w="190" h="239">
                  <a:moveTo>
                    <a:pt x="174" y="184"/>
                  </a:moveTo>
                  <a:lnTo>
                    <a:pt x="174" y="184"/>
                  </a:lnTo>
                  <a:lnTo>
                    <a:pt x="168" y="163"/>
                  </a:lnTo>
                  <a:lnTo>
                    <a:pt x="160" y="142"/>
                  </a:lnTo>
                  <a:lnTo>
                    <a:pt x="151" y="121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31" y="89"/>
                  </a:lnTo>
                  <a:lnTo>
                    <a:pt x="122" y="76"/>
                  </a:lnTo>
                  <a:lnTo>
                    <a:pt x="110" y="62"/>
                  </a:lnTo>
                  <a:lnTo>
                    <a:pt x="99" y="51"/>
                  </a:lnTo>
                  <a:lnTo>
                    <a:pt x="72" y="27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49" y="68"/>
                  </a:lnTo>
                  <a:lnTo>
                    <a:pt x="67" y="87"/>
                  </a:lnTo>
                  <a:lnTo>
                    <a:pt x="83" y="107"/>
                  </a:lnTo>
                  <a:lnTo>
                    <a:pt x="97" y="127"/>
                  </a:lnTo>
                  <a:lnTo>
                    <a:pt x="109" y="149"/>
                  </a:lnTo>
                  <a:lnTo>
                    <a:pt x="121" y="171"/>
                  </a:lnTo>
                  <a:lnTo>
                    <a:pt x="130" y="196"/>
                  </a:lnTo>
                  <a:lnTo>
                    <a:pt x="139" y="222"/>
                  </a:lnTo>
                  <a:lnTo>
                    <a:pt x="139" y="222"/>
                  </a:lnTo>
                  <a:lnTo>
                    <a:pt x="142" y="227"/>
                  </a:lnTo>
                  <a:lnTo>
                    <a:pt x="144" y="231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57" y="239"/>
                  </a:lnTo>
                  <a:lnTo>
                    <a:pt x="163" y="239"/>
                  </a:lnTo>
                  <a:lnTo>
                    <a:pt x="168" y="238"/>
                  </a:lnTo>
                  <a:lnTo>
                    <a:pt x="173" y="236"/>
                  </a:lnTo>
                  <a:lnTo>
                    <a:pt x="173" y="236"/>
                  </a:lnTo>
                  <a:lnTo>
                    <a:pt x="181" y="230"/>
                  </a:lnTo>
                  <a:lnTo>
                    <a:pt x="185" y="222"/>
                  </a:lnTo>
                  <a:lnTo>
                    <a:pt x="187" y="214"/>
                  </a:lnTo>
                  <a:lnTo>
                    <a:pt x="190" y="205"/>
                  </a:lnTo>
                  <a:lnTo>
                    <a:pt x="190" y="205"/>
                  </a:lnTo>
                  <a:lnTo>
                    <a:pt x="189" y="197"/>
                  </a:lnTo>
                  <a:lnTo>
                    <a:pt x="186" y="191"/>
                  </a:lnTo>
                  <a:lnTo>
                    <a:pt x="181" y="187"/>
                  </a:lnTo>
                  <a:lnTo>
                    <a:pt x="174" y="184"/>
                  </a:lnTo>
                  <a:lnTo>
                    <a:pt x="174" y="18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56" name="Freeform 868"/>
            <p:cNvSpPr/>
            <p:nvPr/>
          </p:nvSpPr>
          <p:spPr bwMode="auto">
            <a:xfrm>
              <a:off x="4421188" y="3222626"/>
              <a:ext cx="46038" cy="36513"/>
            </a:xfrm>
            <a:custGeom>
              <a:avLst/>
              <a:gdLst/>
              <a:ahLst/>
              <a:cxnLst>
                <a:cxn ang="0">
                  <a:pos x="102" y="49"/>
                </a:cxn>
                <a:cxn ang="0">
                  <a:pos x="102" y="49"/>
                </a:cxn>
                <a:cxn ang="0">
                  <a:pos x="94" y="45"/>
                </a:cxn>
                <a:cxn ang="0">
                  <a:pos x="86" y="41"/>
                </a:cxn>
                <a:cxn ang="0">
                  <a:pos x="71" y="30"/>
                </a:cxn>
                <a:cxn ang="0">
                  <a:pos x="54" y="15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9" y="31"/>
                </a:cxn>
                <a:cxn ang="0">
                  <a:pos x="9" y="31"/>
                </a:cxn>
                <a:cxn ang="0">
                  <a:pos x="21" y="39"/>
                </a:cxn>
                <a:cxn ang="0">
                  <a:pos x="30" y="47"/>
                </a:cxn>
                <a:cxn ang="0">
                  <a:pos x="48" y="65"/>
                </a:cxn>
                <a:cxn ang="0">
                  <a:pos x="58" y="74"/>
                </a:cxn>
                <a:cxn ang="0">
                  <a:pos x="67" y="81"/>
                </a:cxn>
                <a:cxn ang="0">
                  <a:pos x="79" y="87"/>
                </a:cxn>
                <a:cxn ang="0">
                  <a:pos x="90" y="92"/>
                </a:cxn>
                <a:cxn ang="0">
                  <a:pos x="90" y="92"/>
                </a:cxn>
                <a:cxn ang="0">
                  <a:pos x="96" y="94"/>
                </a:cxn>
                <a:cxn ang="0">
                  <a:pos x="101" y="94"/>
                </a:cxn>
                <a:cxn ang="0">
                  <a:pos x="105" y="92"/>
                </a:cxn>
                <a:cxn ang="0">
                  <a:pos x="109" y="91"/>
                </a:cxn>
                <a:cxn ang="0">
                  <a:pos x="111" y="89"/>
                </a:cxn>
                <a:cxn ang="0">
                  <a:pos x="114" y="85"/>
                </a:cxn>
                <a:cxn ang="0">
                  <a:pos x="118" y="77"/>
                </a:cxn>
                <a:cxn ang="0">
                  <a:pos x="119" y="69"/>
                </a:cxn>
                <a:cxn ang="0">
                  <a:pos x="118" y="64"/>
                </a:cxn>
                <a:cxn ang="0">
                  <a:pos x="116" y="60"/>
                </a:cxn>
                <a:cxn ang="0">
                  <a:pos x="114" y="57"/>
                </a:cxn>
                <a:cxn ang="0">
                  <a:pos x="111" y="53"/>
                </a:cxn>
                <a:cxn ang="0">
                  <a:pos x="107" y="51"/>
                </a:cxn>
                <a:cxn ang="0">
                  <a:pos x="102" y="49"/>
                </a:cxn>
                <a:cxn ang="0">
                  <a:pos x="102" y="49"/>
                </a:cxn>
              </a:cxnLst>
              <a:rect l="0" t="0" r="r" b="b"/>
              <a:pathLst>
                <a:path w="119" h="94">
                  <a:moveTo>
                    <a:pt x="102" y="49"/>
                  </a:moveTo>
                  <a:lnTo>
                    <a:pt x="102" y="49"/>
                  </a:lnTo>
                  <a:lnTo>
                    <a:pt x="94" y="45"/>
                  </a:lnTo>
                  <a:lnTo>
                    <a:pt x="86" y="41"/>
                  </a:lnTo>
                  <a:lnTo>
                    <a:pt x="71" y="30"/>
                  </a:lnTo>
                  <a:lnTo>
                    <a:pt x="54" y="15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21" y="39"/>
                  </a:lnTo>
                  <a:lnTo>
                    <a:pt x="30" y="47"/>
                  </a:lnTo>
                  <a:lnTo>
                    <a:pt x="48" y="65"/>
                  </a:lnTo>
                  <a:lnTo>
                    <a:pt x="58" y="74"/>
                  </a:lnTo>
                  <a:lnTo>
                    <a:pt x="67" y="81"/>
                  </a:lnTo>
                  <a:lnTo>
                    <a:pt x="79" y="87"/>
                  </a:lnTo>
                  <a:lnTo>
                    <a:pt x="90" y="92"/>
                  </a:lnTo>
                  <a:lnTo>
                    <a:pt x="90" y="92"/>
                  </a:lnTo>
                  <a:lnTo>
                    <a:pt x="96" y="94"/>
                  </a:lnTo>
                  <a:lnTo>
                    <a:pt x="101" y="94"/>
                  </a:lnTo>
                  <a:lnTo>
                    <a:pt x="105" y="92"/>
                  </a:lnTo>
                  <a:lnTo>
                    <a:pt x="109" y="91"/>
                  </a:lnTo>
                  <a:lnTo>
                    <a:pt x="111" y="89"/>
                  </a:lnTo>
                  <a:lnTo>
                    <a:pt x="114" y="85"/>
                  </a:lnTo>
                  <a:lnTo>
                    <a:pt x="118" y="77"/>
                  </a:lnTo>
                  <a:lnTo>
                    <a:pt x="119" y="69"/>
                  </a:lnTo>
                  <a:lnTo>
                    <a:pt x="118" y="64"/>
                  </a:lnTo>
                  <a:lnTo>
                    <a:pt x="116" y="60"/>
                  </a:lnTo>
                  <a:lnTo>
                    <a:pt x="114" y="57"/>
                  </a:lnTo>
                  <a:lnTo>
                    <a:pt x="111" y="53"/>
                  </a:lnTo>
                  <a:lnTo>
                    <a:pt x="107" y="51"/>
                  </a:lnTo>
                  <a:lnTo>
                    <a:pt x="102" y="49"/>
                  </a:lnTo>
                  <a:lnTo>
                    <a:pt x="102" y="4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57" name="Freeform 869"/>
            <p:cNvSpPr>
              <a:spLocks noEditPoints="1"/>
            </p:cNvSpPr>
            <p:nvPr/>
          </p:nvSpPr>
          <p:spPr bwMode="auto">
            <a:xfrm>
              <a:off x="4148138" y="3128963"/>
              <a:ext cx="312738" cy="266700"/>
            </a:xfrm>
            <a:custGeom>
              <a:avLst/>
              <a:gdLst/>
              <a:ahLst/>
              <a:cxnLst>
                <a:cxn ang="0">
                  <a:pos x="764" y="150"/>
                </a:cxn>
                <a:cxn ang="0">
                  <a:pos x="758" y="142"/>
                </a:cxn>
                <a:cxn ang="0">
                  <a:pos x="713" y="99"/>
                </a:cxn>
                <a:cxn ang="0">
                  <a:pos x="638" y="37"/>
                </a:cxn>
                <a:cxn ang="0">
                  <a:pos x="603" y="6"/>
                </a:cxn>
                <a:cxn ang="0">
                  <a:pos x="587" y="2"/>
                </a:cxn>
                <a:cxn ang="0">
                  <a:pos x="570" y="2"/>
                </a:cxn>
                <a:cxn ang="0">
                  <a:pos x="542" y="23"/>
                </a:cxn>
                <a:cxn ang="0">
                  <a:pos x="433" y="108"/>
                </a:cxn>
                <a:cxn ang="0">
                  <a:pos x="308" y="201"/>
                </a:cxn>
                <a:cxn ang="0">
                  <a:pos x="227" y="256"/>
                </a:cxn>
                <a:cxn ang="0">
                  <a:pos x="120" y="345"/>
                </a:cxn>
                <a:cxn ang="0">
                  <a:pos x="31" y="411"/>
                </a:cxn>
                <a:cxn ang="0">
                  <a:pos x="1" y="451"/>
                </a:cxn>
                <a:cxn ang="0">
                  <a:pos x="4" y="469"/>
                </a:cxn>
                <a:cxn ang="0">
                  <a:pos x="9" y="482"/>
                </a:cxn>
                <a:cxn ang="0">
                  <a:pos x="30" y="515"/>
                </a:cxn>
                <a:cxn ang="0">
                  <a:pos x="64" y="558"/>
                </a:cxn>
                <a:cxn ang="0">
                  <a:pos x="109" y="613"/>
                </a:cxn>
                <a:cxn ang="0">
                  <a:pos x="137" y="639"/>
                </a:cxn>
                <a:cxn ang="0">
                  <a:pos x="143" y="650"/>
                </a:cxn>
                <a:cxn ang="0">
                  <a:pos x="153" y="665"/>
                </a:cxn>
                <a:cxn ang="0">
                  <a:pos x="171" y="670"/>
                </a:cxn>
                <a:cxn ang="0">
                  <a:pos x="191" y="659"/>
                </a:cxn>
                <a:cxn ang="0">
                  <a:pos x="283" y="584"/>
                </a:cxn>
                <a:cxn ang="0">
                  <a:pos x="336" y="549"/>
                </a:cxn>
                <a:cxn ang="0">
                  <a:pos x="366" y="520"/>
                </a:cxn>
                <a:cxn ang="0">
                  <a:pos x="422" y="477"/>
                </a:cxn>
                <a:cxn ang="0">
                  <a:pos x="525" y="406"/>
                </a:cxn>
                <a:cxn ang="0">
                  <a:pos x="658" y="303"/>
                </a:cxn>
                <a:cxn ang="0">
                  <a:pos x="726" y="258"/>
                </a:cxn>
                <a:cxn ang="0">
                  <a:pos x="773" y="215"/>
                </a:cxn>
                <a:cxn ang="0">
                  <a:pos x="784" y="176"/>
                </a:cxn>
                <a:cxn ang="0">
                  <a:pos x="765" y="150"/>
                </a:cxn>
                <a:cxn ang="0">
                  <a:pos x="723" y="202"/>
                </a:cxn>
                <a:cxn ang="0">
                  <a:pos x="694" y="217"/>
                </a:cxn>
                <a:cxn ang="0">
                  <a:pos x="631" y="269"/>
                </a:cxn>
                <a:cxn ang="0">
                  <a:pos x="576" y="308"/>
                </a:cxn>
                <a:cxn ang="0">
                  <a:pos x="491" y="372"/>
                </a:cxn>
                <a:cxn ang="0">
                  <a:pos x="380" y="449"/>
                </a:cxn>
                <a:cxn ang="0">
                  <a:pos x="226" y="575"/>
                </a:cxn>
                <a:cxn ang="0">
                  <a:pos x="168" y="609"/>
                </a:cxn>
                <a:cxn ang="0">
                  <a:pos x="104" y="536"/>
                </a:cxn>
                <a:cxn ang="0">
                  <a:pos x="57" y="479"/>
                </a:cxn>
                <a:cxn ang="0">
                  <a:pos x="47" y="460"/>
                </a:cxn>
                <a:cxn ang="0">
                  <a:pos x="62" y="443"/>
                </a:cxn>
                <a:cxn ang="0">
                  <a:pos x="100" y="419"/>
                </a:cxn>
                <a:cxn ang="0">
                  <a:pos x="205" y="333"/>
                </a:cxn>
                <a:cxn ang="0">
                  <a:pos x="320" y="249"/>
                </a:cxn>
                <a:cxn ang="0">
                  <a:pos x="421" y="180"/>
                </a:cxn>
                <a:cxn ang="0">
                  <a:pos x="480" y="126"/>
                </a:cxn>
                <a:cxn ang="0">
                  <a:pos x="582" y="53"/>
                </a:cxn>
                <a:cxn ang="0">
                  <a:pos x="658" y="108"/>
                </a:cxn>
                <a:cxn ang="0">
                  <a:pos x="732" y="184"/>
                </a:cxn>
                <a:cxn ang="0">
                  <a:pos x="737" y="190"/>
                </a:cxn>
                <a:cxn ang="0">
                  <a:pos x="727" y="198"/>
                </a:cxn>
              </a:cxnLst>
              <a:rect l="0" t="0" r="r" b="b"/>
              <a:pathLst>
                <a:path w="786" h="670">
                  <a:moveTo>
                    <a:pt x="765" y="150"/>
                  </a:moveTo>
                  <a:lnTo>
                    <a:pt x="765" y="150"/>
                  </a:lnTo>
                  <a:lnTo>
                    <a:pt x="761" y="145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2" y="149"/>
                  </a:lnTo>
                  <a:lnTo>
                    <a:pt x="762" y="149"/>
                  </a:lnTo>
                  <a:lnTo>
                    <a:pt x="758" y="142"/>
                  </a:lnTo>
                  <a:lnTo>
                    <a:pt x="753" y="136"/>
                  </a:lnTo>
                  <a:lnTo>
                    <a:pt x="739" y="121"/>
                  </a:lnTo>
                  <a:lnTo>
                    <a:pt x="724" y="10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689" y="75"/>
                  </a:lnTo>
                  <a:lnTo>
                    <a:pt x="664" y="56"/>
                  </a:lnTo>
                  <a:lnTo>
                    <a:pt x="638" y="37"/>
                  </a:lnTo>
                  <a:lnTo>
                    <a:pt x="612" y="19"/>
                  </a:lnTo>
                  <a:lnTo>
                    <a:pt x="612" y="19"/>
                  </a:lnTo>
                  <a:lnTo>
                    <a:pt x="608" y="11"/>
                  </a:lnTo>
                  <a:lnTo>
                    <a:pt x="603" y="6"/>
                  </a:lnTo>
                  <a:lnTo>
                    <a:pt x="595" y="2"/>
                  </a:lnTo>
                  <a:lnTo>
                    <a:pt x="591" y="2"/>
                  </a:lnTo>
                  <a:lnTo>
                    <a:pt x="587" y="2"/>
                  </a:lnTo>
                  <a:lnTo>
                    <a:pt x="587" y="2"/>
                  </a:lnTo>
                  <a:lnTo>
                    <a:pt x="582" y="1"/>
                  </a:lnTo>
                  <a:lnTo>
                    <a:pt x="578" y="0"/>
                  </a:lnTo>
                  <a:lnTo>
                    <a:pt x="574" y="1"/>
                  </a:lnTo>
                  <a:lnTo>
                    <a:pt x="570" y="2"/>
                  </a:lnTo>
                  <a:lnTo>
                    <a:pt x="563" y="6"/>
                  </a:lnTo>
                  <a:lnTo>
                    <a:pt x="559" y="14"/>
                  </a:lnTo>
                  <a:lnTo>
                    <a:pt x="559" y="14"/>
                  </a:lnTo>
                  <a:lnTo>
                    <a:pt x="542" y="23"/>
                  </a:lnTo>
                  <a:lnTo>
                    <a:pt x="525" y="34"/>
                  </a:lnTo>
                  <a:lnTo>
                    <a:pt x="493" y="58"/>
                  </a:lnTo>
                  <a:lnTo>
                    <a:pt x="463" y="83"/>
                  </a:lnTo>
                  <a:lnTo>
                    <a:pt x="433" y="108"/>
                  </a:lnTo>
                  <a:lnTo>
                    <a:pt x="433" y="108"/>
                  </a:lnTo>
                  <a:lnTo>
                    <a:pt x="393" y="141"/>
                  </a:lnTo>
                  <a:lnTo>
                    <a:pt x="351" y="172"/>
                  </a:lnTo>
                  <a:lnTo>
                    <a:pt x="308" y="201"/>
                  </a:lnTo>
                  <a:lnTo>
                    <a:pt x="265" y="230"/>
                  </a:lnTo>
                  <a:lnTo>
                    <a:pt x="265" y="230"/>
                  </a:lnTo>
                  <a:lnTo>
                    <a:pt x="246" y="241"/>
                  </a:lnTo>
                  <a:lnTo>
                    <a:pt x="227" y="256"/>
                  </a:lnTo>
                  <a:lnTo>
                    <a:pt x="191" y="285"/>
                  </a:lnTo>
                  <a:lnTo>
                    <a:pt x="155" y="315"/>
                  </a:lnTo>
                  <a:lnTo>
                    <a:pt x="120" y="345"/>
                  </a:lnTo>
                  <a:lnTo>
                    <a:pt x="120" y="345"/>
                  </a:lnTo>
                  <a:lnTo>
                    <a:pt x="99" y="362"/>
                  </a:lnTo>
                  <a:lnTo>
                    <a:pt x="77" y="379"/>
                  </a:lnTo>
                  <a:lnTo>
                    <a:pt x="31" y="411"/>
                  </a:lnTo>
                  <a:lnTo>
                    <a:pt x="31" y="411"/>
                  </a:lnTo>
                  <a:lnTo>
                    <a:pt x="21" y="419"/>
                  </a:lnTo>
                  <a:lnTo>
                    <a:pt x="13" y="428"/>
                  </a:lnTo>
                  <a:lnTo>
                    <a:pt x="6" y="439"/>
                  </a:lnTo>
                  <a:lnTo>
                    <a:pt x="1" y="451"/>
                  </a:lnTo>
                  <a:lnTo>
                    <a:pt x="1" y="451"/>
                  </a:lnTo>
                  <a:lnTo>
                    <a:pt x="0" y="459"/>
                  </a:lnTo>
                  <a:lnTo>
                    <a:pt x="1" y="464"/>
                  </a:lnTo>
                  <a:lnTo>
                    <a:pt x="4" y="469"/>
                  </a:lnTo>
                  <a:lnTo>
                    <a:pt x="7" y="473"/>
                  </a:lnTo>
                  <a:lnTo>
                    <a:pt x="7" y="473"/>
                  </a:lnTo>
                  <a:lnTo>
                    <a:pt x="7" y="478"/>
                  </a:lnTo>
                  <a:lnTo>
                    <a:pt x="9" y="482"/>
                  </a:lnTo>
                  <a:lnTo>
                    <a:pt x="9" y="482"/>
                  </a:lnTo>
                  <a:lnTo>
                    <a:pt x="13" y="491"/>
                  </a:lnTo>
                  <a:lnTo>
                    <a:pt x="18" y="499"/>
                  </a:lnTo>
                  <a:lnTo>
                    <a:pt x="30" y="515"/>
                  </a:lnTo>
                  <a:lnTo>
                    <a:pt x="30" y="515"/>
                  </a:lnTo>
                  <a:lnTo>
                    <a:pt x="45" y="537"/>
                  </a:lnTo>
                  <a:lnTo>
                    <a:pt x="55" y="548"/>
                  </a:lnTo>
                  <a:lnTo>
                    <a:pt x="64" y="558"/>
                  </a:lnTo>
                  <a:lnTo>
                    <a:pt x="64" y="558"/>
                  </a:lnTo>
                  <a:lnTo>
                    <a:pt x="75" y="570"/>
                  </a:lnTo>
                  <a:lnTo>
                    <a:pt x="87" y="584"/>
                  </a:lnTo>
                  <a:lnTo>
                    <a:pt x="109" y="613"/>
                  </a:lnTo>
                  <a:lnTo>
                    <a:pt x="109" y="613"/>
                  </a:lnTo>
                  <a:lnTo>
                    <a:pt x="117" y="619"/>
                  </a:lnTo>
                  <a:lnTo>
                    <a:pt x="126" y="630"/>
                  </a:lnTo>
                  <a:lnTo>
                    <a:pt x="137" y="639"/>
                  </a:lnTo>
                  <a:lnTo>
                    <a:pt x="140" y="643"/>
                  </a:lnTo>
                  <a:lnTo>
                    <a:pt x="142" y="646"/>
                  </a:lnTo>
                  <a:lnTo>
                    <a:pt x="142" y="646"/>
                  </a:lnTo>
                  <a:lnTo>
                    <a:pt x="143" y="650"/>
                  </a:lnTo>
                  <a:lnTo>
                    <a:pt x="146" y="653"/>
                  </a:lnTo>
                  <a:lnTo>
                    <a:pt x="146" y="653"/>
                  </a:lnTo>
                  <a:lnTo>
                    <a:pt x="149" y="660"/>
                  </a:lnTo>
                  <a:lnTo>
                    <a:pt x="153" y="665"/>
                  </a:lnTo>
                  <a:lnTo>
                    <a:pt x="159" y="669"/>
                  </a:lnTo>
                  <a:lnTo>
                    <a:pt x="167" y="670"/>
                  </a:lnTo>
                  <a:lnTo>
                    <a:pt x="171" y="670"/>
                  </a:lnTo>
                  <a:lnTo>
                    <a:pt x="171" y="670"/>
                  </a:lnTo>
                  <a:lnTo>
                    <a:pt x="178" y="669"/>
                  </a:lnTo>
                  <a:lnTo>
                    <a:pt x="184" y="667"/>
                  </a:lnTo>
                  <a:lnTo>
                    <a:pt x="188" y="663"/>
                  </a:lnTo>
                  <a:lnTo>
                    <a:pt x="191" y="659"/>
                  </a:lnTo>
                  <a:lnTo>
                    <a:pt x="191" y="659"/>
                  </a:lnTo>
                  <a:lnTo>
                    <a:pt x="214" y="640"/>
                  </a:lnTo>
                  <a:lnTo>
                    <a:pt x="238" y="622"/>
                  </a:lnTo>
                  <a:lnTo>
                    <a:pt x="283" y="584"/>
                  </a:lnTo>
                  <a:lnTo>
                    <a:pt x="283" y="584"/>
                  </a:lnTo>
                  <a:lnTo>
                    <a:pt x="300" y="572"/>
                  </a:lnTo>
                  <a:lnTo>
                    <a:pt x="317" y="561"/>
                  </a:lnTo>
                  <a:lnTo>
                    <a:pt x="336" y="549"/>
                  </a:lnTo>
                  <a:lnTo>
                    <a:pt x="344" y="542"/>
                  </a:lnTo>
                  <a:lnTo>
                    <a:pt x="350" y="536"/>
                  </a:lnTo>
                  <a:lnTo>
                    <a:pt x="350" y="536"/>
                  </a:lnTo>
                  <a:lnTo>
                    <a:pt x="366" y="520"/>
                  </a:lnTo>
                  <a:lnTo>
                    <a:pt x="384" y="504"/>
                  </a:lnTo>
                  <a:lnTo>
                    <a:pt x="404" y="489"/>
                  </a:lnTo>
                  <a:lnTo>
                    <a:pt x="422" y="477"/>
                  </a:lnTo>
                  <a:lnTo>
                    <a:pt x="422" y="477"/>
                  </a:lnTo>
                  <a:lnTo>
                    <a:pt x="440" y="466"/>
                  </a:lnTo>
                  <a:lnTo>
                    <a:pt x="459" y="456"/>
                  </a:lnTo>
                  <a:lnTo>
                    <a:pt x="493" y="431"/>
                  </a:lnTo>
                  <a:lnTo>
                    <a:pt x="525" y="406"/>
                  </a:lnTo>
                  <a:lnTo>
                    <a:pt x="558" y="379"/>
                  </a:lnTo>
                  <a:lnTo>
                    <a:pt x="591" y="353"/>
                  </a:lnTo>
                  <a:lnTo>
                    <a:pt x="624" y="326"/>
                  </a:lnTo>
                  <a:lnTo>
                    <a:pt x="658" y="303"/>
                  </a:lnTo>
                  <a:lnTo>
                    <a:pt x="692" y="281"/>
                  </a:lnTo>
                  <a:lnTo>
                    <a:pt x="692" y="281"/>
                  </a:lnTo>
                  <a:lnTo>
                    <a:pt x="706" y="272"/>
                  </a:lnTo>
                  <a:lnTo>
                    <a:pt x="726" y="258"/>
                  </a:lnTo>
                  <a:lnTo>
                    <a:pt x="745" y="241"/>
                  </a:lnTo>
                  <a:lnTo>
                    <a:pt x="756" y="234"/>
                  </a:lnTo>
                  <a:lnTo>
                    <a:pt x="765" y="224"/>
                  </a:lnTo>
                  <a:lnTo>
                    <a:pt x="773" y="215"/>
                  </a:lnTo>
                  <a:lnTo>
                    <a:pt x="779" y="205"/>
                  </a:lnTo>
                  <a:lnTo>
                    <a:pt x="783" y="196"/>
                  </a:lnTo>
                  <a:lnTo>
                    <a:pt x="786" y="187"/>
                  </a:lnTo>
                  <a:lnTo>
                    <a:pt x="784" y="176"/>
                  </a:lnTo>
                  <a:lnTo>
                    <a:pt x="783" y="172"/>
                  </a:lnTo>
                  <a:lnTo>
                    <a:pt x="782" y="167"/>
                  </a:lnTo>
                  <a:lnTo>
                    <a:pt x="775" y="159"/>
                  </a:lnTo>
                  <a:lnTo>
                    <a:pt x="765" y="150"/>
                  </a:lnTo>
                  <a:lnTo>
                    <a:pt x="765" y="150"/>
                  </a:lnTo>
                  <a:close/>
                  <a:moveTo>
                    <a:pt x="727" y="198"/>
                  </a:moveTo>
                  <a:lnTo>
                    <a:pt x="727" y="198"/>
                  </a:lnTo>
                  <a:lnTo>
                    <a:pt x="723" y="202"/>
                  </a:lnTo>
                  <a:lnTo>
                    <a:pt x="719" y="205"/>
                  </a:lnTo>
                  <a:lnTo>
                    <a:pt x="707" y="209"/>
                  </a:lnTo>
                  <a:lnTo>
                    <a:pt x="707" y="209"/>
                  </a:lnTo>
                  <a:lnTo>
                    <a:pt x="694" y="217"/>
                  </a:lnTo>
                  <a:lnTo>
                    <a:pt x="681" y="226"/>
                  </a:lnTo>
                  <a:lnTo>
                    <a:pt x="668" y="236"/>
                  </a:lnTo>
                  <a:lnTo>
                    <a:pt x="656" y="248"/>
                  </a:lnTo>
                  <a:lnTo>
                    <a:pt x="631" y="269"/>
                  </a:lnTo>
                  <a:lnTo>
                    <a:pt x="618" y="279"/>
                  </a:lnTo>
                  <a:lnTo>
                    <a:pt x="605" y="289"/>
                  </a:lnTo>
                  <a:lnTo>
                    <a:pt x="605" y="289"/>
                  </a:lnTo>
                  <a:lnTo>
                    <a:pt x="576" y="308"/>
                  </a:lnTo>
                  <a:lnTo>
                    <a:pt x="548" y="329"/>
                  </a:lnTo>
                  <a:lnTo>
                    <a:pt x="519" y="351"/>
                  </a:lnTo>
                  <a:lnTo>
                    <a:pt x="491" y="372"/>
                  </a:lnTo>
                  <a:lnTo>
                    <a:pt x="491" y="372"/>
                  </a:lnTo>
                  <a:lnTo>
                    <a:pt x="463" y="392"/>
                  </a:lnTo>
                  <a:lnTo>
                    <a:pt x="435" y="410"/>
                  </a:lnTo>
                  <a:lnTo>
                    <a:pt x="406" y="430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28" y="491"/>
                  </a:lnTo>
                  <a:lnTo>
                    <a:pt x="277" y="533"/>
                  </a:lnTo>
                  <a:lnTo>
                    <a:pt x="226" y="575"/>
                  </a:lnTo>
                  <a:lnTo>
                    <a:pt x="174" y="616"/>
                  </a:lnTo>
                  <a:lnTo>
                    <a:pt x="174" y="616"/>
                  </a:lnTo>
                  <a:lnTo>
                    <a:pt x="168" y="609"/>
                  </a:lnTo>
                  <a:lnTo>
                    <a:pt x="168" y="609"/>
                  </a:lnTo>
                  <a:lnTo>
                    <a:pt x="147" y="585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04" y="536"/>
                  </a:lnTo>
                  <a:lnTo>
                    <a:pt x="82" y="511"/>
                  </a:lnTo>
                  <a:lnTo>
                    <a:pt x="82" y="511"/>
                  </a:lnTo>
                  <a:lnTo>
                    <a:pt x="66" y="491"/>
                  </a:lnTo>
                  <a:lnTo>
                    <a:pt x="57" y="479"/>
                  </a:lnTo>
                  <a:lnTo>
                    <a:pt x="52" y="470"/>
                  </a:lnTo>
                  <a:lnTo>
                    <a:pt x="52" y="470"/>
                  </a:lnTo>
                  <a:lnTo>
                    <a:pt x="49" y="465"/>
                  </a:lnTo>
                  <a:lnTo>
                    <a:pt x="47" y="460"/>
                  </a:lnTo>
                  <a:lnTo>
                    <a:pt x="47" y="460"/>
                  </a:lnTo>
                  <a:lnTo>
                    <a:pt x="51" y="455"/>
                  </a:lnTo>
                  <a:lnTo>
                    <a:pt x="56" y="448"/>
                  </a:lnTo>
                  <a:lnTo>
                    <a:pt x="62" y="443"/>
                  </a:lnTo>
                  <a:lnTo>
                    <a:pt x="70" y="438"/>
                  </a:lnTo>
                  <a:lnTo>
                    <a:pt x="87" y="428"/>
                  </a:lnTo>
                  <a:lnTo>
                    <a:pt x="100" y="419"/>
                  </a:lnTo>
                  <a:lnTo>
                    <a:pt x="100" y="419"/>
                  </a:lnTo>
                  <a:lnTo>
                    <a:pt x="134" y="392"/>
                  </a:lnTo>
                  <a:lnTo>
                    <a:pt x="168" y="363"/>
                  </a:lnTo>
                  <a:lnTo>
                    <a:pt x="168" y="363"/>
                  </a:lnTo>
                  <a:lnTo>
                    <a:pt x="205" y="333"/>
                  </a:lnTo>
                  <a:lnTo>
                    <a:pt x="242" y="303"/>
                  </a:lnTo>
                  <a:lnTo>
                    <a:pt x="280" y="274"/>
                  </a:lnTo>
                  <a:lnTo>
                    <a:pt x="299" y="261"/>
                  </a:lnTo>
                  <a:lnTo>
                    <a:pt x="320" y="249"/>
                  </a:lnTo>
                  <a:lnTo>
                    <a:pt x="320" y="249"/>
                  </a:lnTo>
                  <a:lnTo>
                    <a:pt x="354" y="227"/>
                  </a:lnTo>
                  <a:lnTo>
                    <a:pt x="388" y="205"/>
                  </a:lnTo>
                  <a:lnTo>
                    <a:pt x="421" y="180"/>
                  </a:lnTo>
                  <a:lnTo>
                    <a:pt x="437" y="167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80" y="126"/>
                  </a:lnTo>
                  <a:lnTo>
                    <a:pt x="512" y="99"/>
                  </a:lnTo>
                  <a:lnTo>
                    <a:pt x="546" y="74"/>
                  </a:lnTo>
                  <a:lnTo>
                    <a:pt x="565" y="64"/>
                  </a:lnTo>
                  <a:lnTo>
                    <a:pt x="582" y="53"/>
                  </a:lnTo>
                  <a:lnTo>
                    <a:pt x="582" y="53"/>
                  </a:lnTo>
                  <a:lnTo>
                    <a:pt x="608" y="70"/>
                  </a:lnTo>
                  <a:lnTo>
                    <a:pt x="633" y="88"/>
                  </a:lnTo>
                  <a:lnTo>
                    <a:pt x="658" y="108"/>
                  </a:lnTo>
                  <a:lnTo>
                    <a:pt x="669" y="120"/>
                  </a:lnTo>
                  <a:lnTo>
                    <a:pt x="680" y="132"/>
                  </a:lnTo>
                  <a:lnTo>
                    <a:pt x="680" y="132"/>
                  </a:lnTo>
                  <a:lnTo>
                    <a:pt x="732" y="184"/>
                  </a:lnTo>
                  <a:lnTo>
                    <a:pt x="732" y="184"/>
                  </a:lnTo>
                  <a:lnTo>
                    <a:pt x="739" y="189"/>
                  </a:lnTo>
                  <a:lnTo>
                    <a:pt x="739" y="190"/>
                  </a:lnTo>
                  <a:lnTo>
                    <a:pt x="737" y="190"/>
                  </a:lnTo>
                  <a:lnTo>
                    <a:pt x="733" y="192"/>
                  </a:lnTo>
                  <a:lnTo>
                    <a:pt x="730" y="194"/>
                  </a:lnTo>
                  <a:lnTo>
                    <a:pt x="727" y="198"/>
                  </a:lnTo>
                  <a:lnTo>
                    <a:pt x="727" y="19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58" name="Freeform 870"/>
            <p:cNvSpPr>
              <a:spLocks noEditPoints="1"/>
            </p:cNvSpPr>
            <p:nvPr/>
          </p:nvSpPr>
          <p:spPr bwMode="auto">
            <a:xfrm>
              <a:off x="4635501" y="3128963"/>
              <a:ext cx="311150" cy="266700"/>
            </a:xfrm>
            <a:custGeom>
              <a:avLst/>
              <a:gdLst/>
              <a:ahLst/>
              <a:cxnLst>
                <a:cxn ang="0">
                  <a:pos x="162" y="326"/>
                </a:cxn>
                <a:cxn ang="0">
                  <a:pos x="293" y="431"/>
                </a:cxn>
                <a:cxn ang="0">
                  <a:pos x="364" y="477"/>
                </a:cxn>
                <a:cxn ang="0">
                  <a:pos x="436" y="536"/>
                </a:cxn>
                <a:cxn ang="0">
                  <a:pos x="469" y="561"/>
                </a:cxn>
                <a:cxn ang="0">
                  <a:pos x="548" y="622"/>
                </a:cxn>
                <a:cxn ang="0">
                  <a:pos x="598" y="663"/>
                </a:cxn>
                <a:cxn ang="0">
                  <a:pos x="619" y="670"/>
                </a:cxn>
                <a:cxn ang="0">
                  <a:pos x="637" y="660"/>
                </a:cxn>
                <a:cxn ang="0">
                  <a:pos x="644" y="646"/>
                </a:cxn>
                <a:cxn ang="0">
                  <a:pos x="660" y="630"/>
                </a:cxn>
                <a:cxn ang="0">
                  <a:pos x="699" y="584"/>
                </a:cxn>
                <a:cxn ang="0">
                  <a:pos x="732" y="548"/>
                </a:cxn>
                <a:cxn ang="0">
                  <a:pos x="768" y="499"/>
                </a:cxn>
                <a:cxn ang="0">
                  <a:pos x="779" y="478"/>
                </a:cxn>
                <a:cxn ang="0">
                  <a:pos x="785" y="464"/>
                </a:cxn>
                <a:cxn ang="0">
                  <a:pos x="781" y="439"/>
                </a:cxn>
                <a:cxn ang="0">
                  <a:pos x="755" y="411"/>
                </a:cxn>
                <a:cxn ang="0">
                  <a:pos x="666" y="345"/>
                </a:cxn>
                <a:cxn ang="0">
                  <a:pos x="541" y="241"/>
                </a:cxn>
                <a:cxn ang="0">
                  <a:pos x="435" y="172"/>
                </a:cxn>
                <a:cxn ang="0">
                  <a:pos x="323" y="83"/>
                </a:cxn>
                <a:cxn ang="0">
                  <a:pos x="227" y="14"/>
                </a:cxn>
                <a:cxn ang="0">
                  <a:pos x="212" y="1"/>
                </a:cxn>
                <a:cxn ang="0">
                  <a:pos x="200" y="2"/>
                </a:cxn>
                <a:cxn ang="0">
                  <a:pos x="178" y="11"/>
                </a:cxn>
                <a:cxn ang="0">
                  <a:pos x="122" y="56"/>
                </a:cxn>
                <a:cxn ang="0">
                  <a:pos x="62" y="109"/>
                </a:cxn>
                <a:cxn ang="0">
                  <a:pos x="24" y="149"/>
                </a:cxn>
                <a:cxn ang="0">
                  <a:pos x="25" y="145"/>
                </a:cxn>
                <a:cxn ang="0">
                  <a:pos x="4" y="167"/>
                </a:cxn>
                <a:cxn ang="0">
                  <a:pos x="3" y="196"/>
                </a:cxn>
                <a:cxn ang="0">
                  <a:pos x="30" y="234"/>
                </a:cxn>
                <a:cxn ang="0">
                  <a:pos x="94" y="281"/>
                </a:cxn>
                <a:cxn ang="0">
                  <a:pos x="106" y="132"/>
                </a:cxn>
                <a:cxn ang="0">
                  <a:pos x="153" y="88"/>
                </a:cxn>
                <a:cxn ang="0">
                  <a:pos x="221" y="64"/>
                </a:cxn>
                <a:cxn ang="0">
                  <a:pos x="335" y="153"/>
                </a:cxn>
                <a:cxn ang="0">
                  <a:pos x="398" y="205"/>
                </a:cxn>
                <a:cxn ang="0">
                  <a:pos x="487" y="261"/>
                </a:cxn>
                <a:cxn ang="0">
                  <a:pos x="618" y="363"/>
                </a:cxn>
                <a:cxn ang="0">
                  <a:pos x="686" y="419"/>
                </a:cxn>
                <a:cxn ang="0">
                  <a:pos x="730" y="448"/>
                </a:cxn>
                <a:cxn ang="0">
                  <a:pos x="737" y="465"/>
                </a:cxn>
                <a:cxn ang="0">
                  <a:pos x="720" y="491"/>
                </a:cxn>
                <a:cxn ang="0">
                  <a:pos x="660" y="561"/>
                </a:cxn>
                <a:cxn ang="0">
                  <a:pos x="618" y="609"/>
                </a:cxn>
                <a:cxn ang="0">
                  <a:pos x="509" y="533"/>
                </a:cxn>
                <a:cxn ang="0">
                  <a:pos x="380" y="430"/>
                </a:cxn>
                <a:cxn ang="0">
                  <a:pos x="295" y="372"/>
                </a:cxn>
                <a:cxn ang="0">
                  <a:pos x="181" y="289"/>
                </a:cxn>
                <a:cxn ang="0">
                  <a:pos x="131" y="248"/>
                </a:cxn>
                <a:cxn ang="0">
                  <a:pos x="79" y="209"/>
                </a:cxn>
                <a:cxn ang="0">
                  <a:pos x="60" y="198"/>
                </a:cxn>
                <a:cxn ang="0">
                  <a:pos x="49" y="190"/>
                </a:cxn>
                <a:cxn ang="0">
                  <a:pos x="54" y="184"/>
                </a:cxn>
              </a:cxnLst>
              <a:rect l="0" t="0" r="r" b="b"/>
              <a:pathLst>
                <a:path w="786" h="670">
                  <a:moveTo>
                    <a:pt x="94" y="281"/>
                  </a:moveTo>
                  <a:lnTo>
                    <a:pt x="94" y="281"/>
                  </a:lnTo>
                  <a:lnTo>
                    <a:pt x="130" y="303"/>
                  </a:lnTo>
                  <a:lnTo>
                    <a:pt x="162" y="326"/>
                  </a:lnTo>
                  <a:lnTo>
                    <a:pt x="195" y="353"/>
                  </a:lnTo>
                  <a:lnTo>
                    <a:pt x="228" y="379"/>
                  </a:lnTo>
                  <a:lnTo>
                    <a:pt x="261" y="406"/>
                  </a:lnTo>
                  <a:lnTo>
                    <a:pt x="293" y="431"/>
                  </a:lnTo>
                  <a:lnTo>
                    <a:pt x="329" y="456"/>
                  </a:lnTo>
                  <a:lnTo>
                    <a:pt x="346" y="466"/>
                  </a:lnTo>
                  <a:lnTo>
                    <a:pt x="364" y="477"/>
                  </a:lnTo>
                  <a:lnTo>
                    <a:pt x="364" y="477"/>
                  </a:lnTo>
                  <a:lnTo>
                    <a:pt x="382" y="489"/>
                  </a:lnTo>
                  <a:lnTo>
                    <a:pt x="402" y="504"/>
                  </a:lnTo>
                  <a:lnTo>
                    <a:pt x="420" y="520"/>
                  </a:lnTo>
                  <a:lnTo>
                    <a:pt x="436" y="536"/>
                  </a:lnTo>
                  <a:lnTo>
                    <a:pt x="436" y="536"/>
                  </a:lnTo>
                  <a:lnTo>
                    <a:pt x="444" y="542"/>
                  </a:lnTo>
                  <a:lnTo>
                    <a:pt x="452" y="549"/>
                  </a:lnTo>
                  <a:lnTo>
                    <a:pt x="469" y="561"/>
                  </a:lnTo>
                  <a:lnTo>
                    <a:pt x="487" y="572"/>
                  </a:lnTo>
                  <a:lnTo>
                    <a:pt x="503" y="584"/>
                  </a:lnTo>
                  <a:lnTo>
                    <a:pt x="503" y="584"/>
                  </a:lnTo>
                  <a:lnTo>
                    <a:pt x="548" y="622"/>
                  </a:lnTo>
                  <a:lnTo>
                    <a:pt x="572" y="640"/>
                  </a:lnTo>
                  <a:lnTo>
                    <a:pt x="595" y="659"/>
                  </a:lnTo>
                  <a:lnTo>
                    <a:pt x="595" y="659"/>
                  </a:lnTo>
                  <a:lnTo>
                    <a:pt x="598" y="663"/>
                  </a:lnTo>
                  <a:lnTo>
                    <a:pt x="602" y="667"/>
                  </a:lnTo>
                  <a:lnTo>
                    <a:pt x="609" y="669"/>
                  </a:lnTo>
                  <a:lnTo>
                    <a:pt x="615" y="670"/>
                  </a:lnTo>
                  <a:lnTo>
                    <a:pt x="619" y="670"/>
                  </a:lnTo>
                  <a:lnTo>
                    <a:pt x="619" y="670"/>
                  </a:lnTo>
                  <a:lnTo>
                    <a:pt x="627" y="669"/>
                  </a:lnTo>
                  <a:lnTo>
                    <a:pt x="633" y="665"/>
                  </a:lnTo>
                  <a:lnTo>
                    <a:pt x="637" y="660"/>
                  </a:lnTo>
                  <a:lnTo>
                    <a:pt x="640" y="653"/>
                  </a:lnTo>
                  <a:lnTo>
                    <a:pt x="640" y="653"/>
                  </a:lnTo>
                  <a:lnTo>
                    <a:pt x="643" y="650"/>
                  </a:lnTo>
                  <a:lnTo>
                    <a:pt x="644" y="646"/>
                  </a:lnTo>
                  <a:lnTo>
                    <a:pt x="644" y="646"/>
                  </a:lnTo>
                  <a:lnTo>
                    <a:pt x="646" y="643"/>
                  </a:lnTo>
                  <a:lnTo>
                    <a:pt x="650" y="639"/>
                  </a:lnTo>
                  <a:lnTo>
                    <a:pt x="660" y="630"/>
                  </a:lnTo>
                  <a:lnTo>
                    <a:pt x="669" y="619"/>
                  </a:lnTo>
                  <a:lnTo>
                    <a:pt x="677" y="613"/>
                  </a:lnTo>
                  <a:lnTo>
                    <a:pt x="677" y="613"/>
                  </a:lnTo>
                  <a:lnTo>
                    <a:pt x="699" y="584"/>
                  </a:lnTo>
                  <a:lnTo>
                    <a:pt x="711" y="570"/>
                  </a:lnTo>
                  <a:lnTo>
                    <a:pt x="722" y="558"/>
                  </a:lnTo>
                  <a:lnTo>
                    <a:pt x="722" y="558"/>
                  </a:lnTo>
                  <a:lnTo>
                    <a:pt x="732" y="548"/>
                  </a:lnTo>
                  <a:lnTo>
                    <a:pt x="741" y="537"/>
                  </a:lnTo>
                  <a:lnTo>
                    <a:pt x="756" y="515"/>
                  </a:lnTo>
                  <a:lnTo>
                    <a:pt x="756" y="515"/>
                  </a:lnTo>
                  <a:lnTo>
                    <a:pt x="768" y="499"/>
                  </a:lnTo>
                  <a:lnTo>
                    <a:pt x="773" y="491"/>
                  </a:lnTo>
                  <a:lnTo>
                    <a:pt x="777" y="482"/>
                  </a:lnTo>
                  <a:lnTo>
                    <a:pt x="777" y="482"/>
                  </a:lnTo>
                  <a:lnTo>
                    <a:pt x="779" y="478"/>
                  </a:lnTo>
                  <a:lnTo>
                    <a:pt x="779" y="473"/>
                  </a:lnTo>
                  <a:lnTo>
                    <a:pt x="779" y="473"/>
                  </a:lnTo>
                  <a:lnTo>
                    <a:pt x="783" y="469"/>
                  </a:lnTo>
                  <a:lnTo>
                    <a:pt x="785" y="464"/>
                  </a:lnTo>
                  <a:lnTo>
                    <a:pt x="786" y="459"/>
                  </a:lnTo>
                  <a:lnTo>
                    <a:pt x="785" y="451"/>
                  </a:lnTo>
                  <a:lnTo>
                    <a:pt x="785" y="451"/>
                  </a:lnTo>
                  <a:lnTo>
                    <a:pt x="781" y="439"/>
                  </a:lnTo>
                  <a:lnTo>
                    <a:pt x="773" y="428"/>
                  </a:lnTo>
                  <a:lnTo>
                    <a:pt x="766" y="419"/>
                  </a:lnTo>
                  <a:lnTo>
                    <a:pt x="755" y="411"/>
                  </a:lnTo>
                  <a:lnTo>
                    <a:pt x="755" y="411"/>
                  </a:lnTo>
                  <a:lnTo>
                    <a:pt x="709" y="379"/>
                  </a:lnTo>
                  <a:lnTo>
                    <a:pt x="687" y="362"/>
                  </a:lnTo>
                  <a:lnTo>
                    <a:pt x="666" y="345"/>
                  </a:lnTo>
                  <a:lnTo>
                    <a:pt x="666" y="345"/>
                  </a:lnTo>
                  <a:lnTo>
                    <a:pt x="631" y="315"/>
                  </a:lnTo>
                  <a:lnTo>
                    <a:pt x="595" y="285"/>
                  </a:lnTo>
                  <a:lnTo>
                    <a:pt x="559" y="256"/>
                  </a:lnTo>
                  <a:lnTo>
                    <a:pt x="541" y="241"/>
                  </a:lnTo>
                  <a:lnTo>
                    <a:pt x="521" y="230"/>
                  </a:lnTo>
                  <a:lnTo>
                    <a:pt x="521" y="230"/>
                  </a:lnTo>
                  <a:lnTo>
                    <a:pt x="478" y="201"/>
                  </a:lnTo>
                  <a:lnTo>
                    <a:pt x="435" y="172"/>
                  </a:lnTo>
                  <a:lnTo>
                    <a:pt x="393" y="141"/>
                  </a:lnTo>
                  <a:lnTo>
                    <a:pt x="353" y="108"/>
                  </a:lnTo>
                  <a:lnTo>
                    <a:pt x="353" y="108"/>
                  </a:lnTo>
                  <a:lnTo>
                    <a:pt x="323" y="83"/>
                  </a:lnTo>
                  <a:lnTo>
                    <a:pt x="293" y="58"/>
                  </a:lnTo>
                  <a:lnTo>
                    <a:pt x="261" y="34"/>
                  </a:lnTo>
                  <a:lnTo>
                    <a:pt x="244" y="23"/>
                  </a:lnTo>
                  <a:lnTo>
                    <a:pt x="227" y="14"/>
                  </a:lnTo>
                  <a:lnTo>
                    <a:pt x="227" y="14"/>
                  </a:lnTo>
                  <a:lnTo>
                    <a:pt x="223" y="6"/>
                  </a:lnTo>
                  <a:lnTo>
                    <a:pt x="216" y="2"/>
                  </a:lnTo>
                  <a:lnTo>
                    <a:pt x="212" y="1"/>
                  </a:lnTo>
                  <a:lnTo>
                    <a:pt x="208" y="0"/>
                  </a:lnTo>
                  <a:lnTo>
                    <a:pt x="204" y="1"/>
                  </a:lnTo>
                  <a:lnTo>
                    <a:pt x="200" y="2"/>
                  </a:lnTo>
                  <a:lnTo>
                    <a:pt x="200" y="2"/>
                  </a:lnTo>
                  <a:lnTo>
                    <a:pt x="195" y="2"/>
                  </a:lnTo>
                  <a:lnTo>
                    <a:pt x="191" y="2"/>
                  </a:lnTo>
                  <a:lnTo>
                    <a:pt x="183" y="6"/>
                  </a:lnTo>
                  <a:lnTo>
                    <a:pt x="178" y="11"/>
                  </a:lnTo>
                  <a:lnTo>
                    <a:pt x="174" y="19"/>
                  </a:lnTo>
                  <a:lnTo>
                    <a:pt x="174" y="19"/>
                  </a:lnTo>
                  <a:lnTo>
                    <a:pt x="148" y="37"/>
                  </a:lnTo>
                  <a:lnTo>
                    <a:pt x="122" y="56"/>
                  </a:lnTo>
                  <a:lnTo>
                    <a:pt x="98" y="75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62" y="109"/>
                  </a:lnTo>
                  <a:lnTo>
                    <a:pt x="47" y="121"/>
                  </a:lnTo>
                  <a:lnTo>
                    <a:pt x="34" y="136"/>
                  </a:lnTo>
                  <a:lnTo>
                    <a:pt x="28" y="142"/>
                  </a:lnTo>
                  <a:lnTo>
                    <a:pt x="24" y="149"/>
                  </a:lnTo>
                  <a:lnTo>
                    <a:pt x="24" y="149"/>
                  </a:lnTo>
                  <a:lnTo>
                    <a:pt x="24" y="150"/>
                  </a:lnTo>
                  <a:lnTo>
                    <a:pt x="24" y="150"/>
                  </a:lnTo>
                  <a:lnTo>
                    <a:pt x="25" y="145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11" y="159"/>
                  </a:lnTo>
                  <a:lnTo>
                    <a:pt x="4" y="167"/>
                  </a:lnTo>
                  <a:lnTo>
                    <a:pt x="3" y="172"/>
                  </a:lnTo>
                  <a:lnTo>
                    <a:pt x="2" y="176"/>
                  </a:lnTo>
                  <a:lnTo>
                    <a:pt x="0" y="187"/>
                  </a:lnTo>
                  <a:lnTo>
                    <a:pt x="3" y="196"/>
                  </a:lnTo>
                  <a:lnTo>
                    <a:pt x="8" y="205"/>
                  </a:lnTo>
                  <a:lnTo>
                    <a:pt x="13" y="215"/>
                  </a:lnTo>
                  <a:lnTo>
                    <a:pt x="21" y="224"/>
                  </a:lnTo>
                  <a:lnTo>
                    <a:pt x="30" y="234"/>
                  </a:lnTo>
                  <a:lnTo>
                    <a:pt x="41" y="241"/>
                  </a:lnTo>
                  <a:lnTo>
                    <a:pt x="60" y="258"/>
                  </a:lnTo>
                  <a:lnTo>
                    <a:pt x="80" y="272"/>
                  </a:lnTo>
                  <a:lnTo>
                    <a:pt x="94" y="281"/>
                  </a:lnTo>
                  <a:lnTo>
                    <a:pt x="94" y="281"/>
                  </a:lnTo>
                  <a:close/>
                  <a:moveTo>
                    <a:pt x="54" y="184"/>
                  </a:moveTo>
                  <a:lnTo>
                    <a:pt x="54" y="184"/>
                  </a:lnTo>
                  <a:lnTo>
                    <a:pt x="106" y="132"/>
                  </a:lnTo>
                  <a:lnTo>
                    <a:pt x="106" y="132"/>
                  </a:lnTo>
                  <a:lnTo>
                    <a:pt x="117" y="120"/>
                  </a:lnTo>
                  <a:lnTo>
                    <a:pt x="128" y="108"/>
                  </a:lnTo>
                  <a:lnTo>
                    <a:pt x="153" y="88"/>
                  </a:lnTo>
                  <a:lnTo>
                    <a:pt x="178" y="70"/>
                  </a:lnTo>
                  <a:lnTo>
                    <a:pt x="204" y="53"/>
                  </a:lnTo>
                  <a:lnTo>
                    <a:pt x="204" y="53"/>
                  </a:lnTo>
                  <a:lnTo>
                    <a:pt x="221" y="64"/>
                  </a:lnTo>
                  <a:lnTo>
                    <a:pt x="240" y="74"/>
                  </a:lnTo>
                  <a:lnTo>
                    <a:pt x="274" y="99"/>
                  </a:lnTo>
                  <a:lnTo>
                    <a:pt x="306" y="126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50" y="167"/>
                  </a:lnTo>
                  <a:lnTo>
                    <a:pt x="365" y="180"/>
                  </a:lnTo>
                  <a:lnTo>
                    <a:pt x="398" y="205"/>
                  </a:lnTo>
                  <a:lnTo>
                    <a:pt x="432" y="227"/>
                  </a:lnTo>
                  <a:lnTo>
                    <a:pt x="466" y="249"/>
                  </a:lnTo>
                  <a:lnTo>
                    <a:pt x="466" y="249"/>
                  </a:lnTo>
                  <a:lnTo>
                    <a:pt x="487" y="261"/>
                  </a:lnTo>
                  <a:lnTo>
                    <a:pt x="507" y="274"/>
                  </a:lnTo>
                  <a:lnTo>
                    <a:pt x="544" y="303"/>
                  </a:lnTo>
                  <a:lnTo>
                    <a:pt x="581" y="333"/>
                  </a:lnTo>
                  <a:lnTo>
                    <a:pt x="618" y="363"/>
                  </a:lnTo>
                  <a:lnTo>
                    <a:pt x="618" y="363"/>
                  </a:lnTo>
                  <a:lnTo>
                    <a:pt x="652" y="392"/>
                  </a:lnTo>
                  <a:lnTo>
                    <a:pt x="686" y="419"/>
                  </a:lnTo>
                  <a:lnTo>
                    <a:pt x="686" y="419"/>
                  </a:lnTo>
                  <a:lnTo>
                    <a:pt x="700" y="428"/>
                  </a:lnTo>
                  <a:lnTo>
                    <a:pt x="716" y="438"/>
                  </a:lnTo>
                  <a:lnTo>
                    <a:pt x="724" y="443"/>
                  </a:lnTo>
                  <a:lnTo>
                    <a:pt x="730" y="448"/>
                  </a:lnTo>
                  <a:lnTo>
                    <a:pt x="737" y="455"/>
                  </a:lnTo>
                  <a:lnTo>
                    <a:pt x="741" y="460"/>
                  </a:lnTo>
                  <a:lnTo>
                    <a:pt x="741" y="460"/>
                  </a:lnTo>
                  <a:lnTo>
                    <a:pt x="737" y="465"/>
                  </a:lnTo>
                  <a:lnTo>
                    <a:pt x="734" y="470"/>
                  </a:lnTo>
                  <a:lnTo>
                    <a:pt x="734" y="470"/>
                  </a:lnTo>
                  <a:lnTo>
                    <a:pt x="729" y="479"/>
                  </a:lnTo>
                  <a:lnTo>
                    <a:pt x="720" y="491"/>
                  </a:lnTo>
                  <a:lnTo>
                    <a:pt x="704" y="511"/>
                  </a:lnTo>
                  <a:lnTo>
                    <a:pt x="704" y="511"/>
                  </a:lnTo>
                  <a:lnTo>
                    <a:pt x="682" y="536"/>
                  </a:lnTo>
                  <a:lnTo>
                    <a:pt x="660" y="561"/>
                  </a:lnTo>
                  <a:lnTo>
                    <a:pt x="660" y="561"/>
                  </a:lnTo>
                  <a:lnTo>
                    <a:pt x="639" y="585"/>
                  </a:lnTo>
                  <a:lnTo>
                    <a:pt x="618" y="609"/>
                  </a:lnTo>
                  <a:lnTo>
                    <a:pt x="618" y="609"/>
                  </a:lnTo>
                  <a:lnTo>
                    <a:pt x="612" y="616"/>
                  </a:lnTo>
                  <a:lnTo>
                    <a:pt x="612" y="616"/>
                  </a:lnTo>
                  <a:lnTo>
                    <a:pt x="560" y="575"/>
                  </a:lnTo>
                  <a:lnTo>
                    <a:pt x="509" y="533"/>
                  </a:lnTo>
                  <a:lnTo>
                    <a:pt x="458" y="491"/>
                  </a:lnTo>
                  <a:lnTo>
                    <a:pt x="406" y="449"/>
                  </a:lnTo>
                  <a:lnTo>
                    <a:pt x="406" y="449"/>
                  </a:lnTo>
                  <a:lnTo>
                    <a:pt x="380" y="430"/>
                  </a:lnTo>
                  <a:lnTo>
                    <a:pt x="351" y="410"/>
                  </a:lnTo>
                  <a:lnTo>
                    <a:pt x="323" y="392"/>
                  </a:lnTo>
                  <a:lnTo>
                    <a:pt x="295" y="372"/>
                  </a:lnTo>
                  <a:lnTo>
                    <a:pt x="295" y="372"/>
                  </a:lnTo>
                  <a:lnTo>
                    <a:pt x="267" y="351"/>
                  </a:lnTo>
                  <a:lnTo>
                    <a:pt x="238" y="329"/>
                  </a:lnTo>
                  <a:lnTo>
                    <a:pt x="210" y="308"/>
                  </a:lnTo>
                  <a:lnTo>
                    <a:pt x="181" y="289"/>
                  </a:lnTo>
                  <a:lnTo>
                    <a:pt x="181" y="289"/>
                  </a:lnTo>
                  <a:lnTo>
                    <a:pt x="168" y="279"/>
                  </a:lnTo>
                  <a:lnTo>
                    <a:pt x="155" y="269"/>
                  </a:lnTo>
                  <a:lnTo>
                    <a:pt x="131" y="248"/>
                  </a:lnTo>
                  <a:lnTo>
                    <a:pt x="118" y="236"/>
                  </a:lnTo>
                  <a:lnTo>
                    <a:pt x="105" y="226"/>
                  </a:lnTo>
                  <a:lnTo>
                    <a:pt x="92" y="217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67" y="205"/>
                  </a:lnTo>
                  <a:lnTo>
                    <a:pt x="63" y="202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7" y="194"/>
                  </a:lnTo>
                  <a:lnTo>
                    <a:pt x="53" y="192"/>
                  </a:lnTo>
                  <a:lnTo>
                    <a:pt x="49" y="190"/>
                  </a:lnTo>
                  <a:lnTo>
                    <a:pt x="47" y="190"/>
                  </a:lnTo>
                  <a:lnTo>
                    <a:pt x="49" y="189"/>
                  </a:lnTo>
                  <a:lnTo>
                    <a:pt x="54" y="184"/>
                  </a:lnTo>
                  <a:lnTo>
                    <a:pt x="54" y="18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59" name="Freeform 871"/>
            <p:cNvSpPr/>
            <p:nvPr/>
          </p:nvSpPr>
          <p:spPr bwMode="auto">
            <a:xfrm>
              <a:off x="4554538" y="3389313"/>
              <a:ext cx="261938" cy="327025"/>
            </a:xfrm>
            <a:custGeom>
              <a:avLst/>
              <a:gdLst/>
              <a:ahLst/>
              <a:cxnLst>
                <a:cxn ang="0">
                  <a:pos x="547" y="135"/>
                </a:cxn>
                <a:cxn ang="0">
                  <a:pos x="476" y="71"/>
                </a:cxn>
                <a:cxn ang="0">
                  <a:pos x="417" y="33"/>
                </a:cxn>
                <a:cxn ang="0">
                  <a:pos x="405" y="11"/>
                </a:cxn>
                <a:cxn ang="0">
                  <a:pos x="388" y="0"/>
                </a:cxn>
                <a:cxn ang="0">
                  <a:pos x="363" y="14"/>
                </a:cxn>
                <a:cxn ang="0">
                  <a:pos x="366" y="41"/>
                </a:cxn>
                <a:cxn ang="0">
                  <a:pos x="414" y="85"/>
                </a:cxn>
                <a:cxn ang="0">
                  <a:pos x="480" y="132"/>
                </a:cxn>
                <a:cxn ang="0">
                  <a:pos x="557" y="212"/>
                </a:cxn>
                <a:cxn ang="0">
                  <a:pos x="600" y="290"/>
                </a:cxn>
                <a:cxn ang="0">
                  <a:pos x="592" y="337"/>
                </a:cxn>
                <a:cxn ang="0">
                  <a:pos x="554" y="364"/>
                </a:cxn>
                <a:cxn ang="0">
                  <a:pos x="498" y="373"/>
                </a:cxn>
                <a:cxn ang="0">
                  <a:pos x="471" y="387"/>
                </a:cxn>
                <a:cxn ang="0">
                  <a:pos x="473" y="429"/>
                </a:cxn>
                <a:cxn ang="0">
                  <a:pos x="480" y="488"/>
                </a:cxn>
                <a:cxn ang="0">
                  <a:pos x="466" y="517"/>
                </a:cxn>
                <a:cxn ang="0">
                  <a:pos x="433" y="538"/>
                </a:cxn>
                <a:cxn ang="0">
                  <a:pos x="370" y="532"/>
                </a:cxn>
                <a:cxn ang="0">
                  <a:pos x="337" y="536"/>
                </a:cxn>
                <a:cxn ang="0">
                  <a:pos x="323" y="564"/>
                </a:cxn>
                <a:cxn ang="0">
                  <a:pos x="318" y="616"/>
                </a:cxn>
                <a:cxn ang="0">
                  <a:pos x="284" y="660"/>
                </a:cxn>
                <a:cxn ang="0">
                  <a:pos x="227" y="672"/>
                </a:cxn>
                <a:cxn ang="0">
                  <a:pos x="190" y="666"/>
                </a:cxn>
                <a:cxn ang="0">
                  <a:pos x="173" y="683"/>
                </a:cxn>
                <a:cxn ang="0">
                  <a:pos x="163" y="730"/>
                </a:cxn>
                <a:cxn ang="0">
                  <a:pos x="128" y="768"/>
                </a:cxn>
                <a:cxn ang="0">
                  <a:pos x="61" y="777"/>
                </a:cxn>
                <a:cxn ang="0">
                  <a:pos x="18" y="773"/>
                </a:cxn>
                <a:cxn ang="0">
                  <a:pos x="0" y="794"/>
                </a:cxn>
                <a:cxn ang="0">
                  <a:pos x="4" y="811"/>
                </a:cxn>
                <a:cxn ang="0">
                  <a:pos x="23" y="821"/>
                </a:cxn>
                <a:cxn ang="0">
                  <a:pos x="115" y="819"/>
                </a:cxn>
                <a:cxn ang="0">
                  <a:pos x="183" y="794"/>
                </a:cxn>
                <a:cxn ang="0">
                  <a:pos x="213" y="743"/>
                </a:cxn>
                <a:cxn ang="0">
                  <a:pos x="242" y="719"/>
                </a:cxn>
                <a:cxn ang="0">
                  <a:pos x="306" y="704"/>
                </a:cxn>
                <a:cxn ang="0">
                  <a:pos x="349" y="664"/>
                </a:cxn>
                <a:cxn ang="0">
                  <a:pos x="366" y="616"/>
                </a:cxn>
                <a:cxn ang="0">
                  <a:pos x="391" y="590"/>
                </a:cxn>
                <a:cxn ang="0">
                  <a:pos x="443" y="581"/>
                </a:cxn>
                <a:cxn ang="0">
                  <a:pos x="513" y="530"/>
                </a:cxn>
                <a:cxn ang="0">
                  <a:pos x="528" y="484"/>
                </a:cxn>
                <a:cxn ang="0">
                  <a:pos x="520" y="420"/>
                </a:cxn>
                <a:cxn ang="0">
                  <a:pos x="560" y="412"/>
                </a:cxn>
                <a:cxn ang="0">
                  <a:pos x="609" y="387"/>
                </a:cxn>
                <a:cxn ang="0">
                  <a:pos x="651" y="334"/>
                </a:cxn>
                <a:cxn ang="0">
                  <a:pos x="659" y="296"/>
                </a:cxn>
                <a:cxn ang="0">
                  <a:pos x="637" y="249"/>
                </a:cxn>
              </a:cxnLst>
              <a:rect l="0" t="0" r="r" b="b"/>
              <a:pathLst>
                <a:path w="659" h="823">
                  <a:moveTo>
                    <a:pt x="607" y="213"/>
                  </a:moveTo>
                  <a:lnTo>
                    <a:pt x="607" y="213"/>
                  </a:lnTo>
                  <a:lnTo>
                    <a:pt x="587" y="186"/>
                  </a:lnTo>
                  <a:lnTo>
                    <a:pt x="568" y="160"/>
                  </a:lnTo>
                  <a:lnTo>
                    <a:pt x="547" y="135"/>
                  </a:lnTo>
                  <a:lnTo>
                    <a:pt x="522" y="111"/>
                  </a:lnTo>
                  <a:lnTo>
                    <a:pt x="522" y="111"/>
                  </a:lnTo>
                  <a:lnTo>
                    <a:pt x="500" y="90"/>
                  </a:lnTo>
                  <a:lnTo>
                    <a:pt x="488" y="80"/>
                  </a:lnTo>
                  <a:lnTo>
                    <a:pt x="476" y="71"/>
                  </a:lnTo>
                  <a:lnTo>
                    <a:pt x="476" y="71"/>
                  </a:lnTo>
                  <a:lnTo>
                    <a:pt x="458" y="60"/>
                  </a:lnTo>
                  <a:lnTo>
                    <a:pt x="437" y="47"/>
                  </a:lnTo>
                  <a:lnTo>
                    <a:pt x="426" y="41"/>
                  </a:lnTo>
                  <a:lnTo>
                    <a:pt x="417" y="33"/>
                  </a:lnTo>
                  <a:lnTo>
                    <a:pt x="411" y="25"/>
                  </a:lnTo>
                  <a:lnTo>
                    <a:pt x="408" y="20"/>
                  </a:lnTo>
                  <a:lnTo>
                    <a:pt x="407" y="16"/>
                  </a:lnTo>
                  <a:lnTo>
                    <a:pt x="407" y="16"/>
                  </a:lnTo>
                  <a:lnTo>
                    <a:pt x="405" y="11"/>
                  </a:lnTo>
                  <a:lnTo>
                    <a:pt x="403" y="7"/>
                  </a:lnTo>
                  <a:lnTo>
                    <a:pt x="399" y="4"/>
                  </a:lnTo>
                  <a:lnTo>
                    <a:pt x="396" y="1"/>
                  </a:lnTo>
                  <a:lnTo>
                    <a:pt x="392" y="0"/>
                  </a:lnTo>
                  <a:lnTo>
                    <a:pt x="388" y="0"/>
                  </a:lnTo>
                  <a:lnTo>
                    <a:pt x="379" y="0"/>
                  </a:lnTo>
                  <a:lnTo>
                    <a:pt x="371" y="4"/>
                  </a:lnTo>
                  <a:lnTo>
                    <a:pt x="369" y="7"/>
                  </a:lnTo>
                  <a:lnTo>
                    <a:pt x="366" y="11"/>
                  </a:lnTo>
                  <a:lnTo>
                    <a:pt x="363" y="14"/>
                  </a:lnTo>
                  <a:lnTo>
                    <a:pt x="362" y="18"/>
                  </a:lnTo>
                  <a:lnTo>
                    <a:pt x="362" y="22"/>
                  </a:lnTo>
                  <a:lnTo>
                    <a:pt x="362" y="28"/>
                  </a:lnTo>
                  <a:lnTo>
                    <a:pt x="362" y="28"/>
                  </a:lnTo>
                  <a:lnTo>
                    <a:pt x="366" y="41"/>
                  </a:lnTo>
                  <a:lnTo>
                    <a:pt x="373" y="52"/>
                  </a:lnTo>
                  <a:lnTo>
                    <a:pt x="382" y="62"/>
                  </a:lnTo>
                  <a:lnTo>
                    <a:pt x="392" y="71"/>
                  </a:lnTo>
                  <a:lnTo>
                    <a:pt x="403" y="79"/>
                  </a:lnTo>
                  <a:lnTo>
                    <a:pt x="414" y="85"/>
                  </a:lnTo>
                  <a:lnTo>
                    <a:pt x="438" y="99"/>
                  </a:lnTo>
                  <a:lnTo>
                    <a:pt x="438" y="99"/>
                  </a:lnTo>
                  <a:lnTo>
                    <a:pt x="452" y="109"/>
                  </a:lnTo>
                  <a:lnTo>
                    <a:pt x="467" y="120"/>
                  </a:lnTo>
                  <a:lnTo>
                    <a:pt x="480" y="132"/>
                  </a:lnTo>
                  <a:lnTo>
                    <a:pt x="493" y="145"/>
                  </a:lnTo>
                  <a:lnTo>
                    <a:pt x="519" y="171"/>
                  </a:lnTo>
                  <a:lnTo>
                    <a:pt x="543" y="198"/>
                  </a:lnTo>
                  <a:lnTo>
                    <a:pt x="543" y="198"/>
                  </a:lnTo>
                  <a:lnTo>
                    <a:pt x="557" y="212"/>
                  </a:lnTo>
                  <a:lnTo>
                    <a:pt x="570" y="230"/>
                  </a:lnTo>
                  <a:lnTo>
                    <a:pt x="583" y="250"/>
                  </a:lnTo>
                  <a:lnTo>
                    <a:pt x="594" y="271"/>
                  </a:lnTo>
                  <a:lnTo>
                    <a:pt x="598" y="281"/>
                  </a:lnTo>
                  <a:lnTo>
                    <a:pt x="600" y="290"/>
                  </a:lnTo>
                  <a:lnTo>
                    <a:pt x="602" y="301"/>
                  </a:lnTo>
                  <a:lnTo>
                    <a:pt x="602" y="311"/>
                  </a:lnTo>
                  <a:lnTo>
                    <a:pt x="600" y="320"/>
                  </a:lnTo>
                  <a:lnTo>
                    <a:pt x="598" y="330"/>
                  </a:lnTo>
                  <a:lnTo>
                    <a:pt x="592" y="337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69" y="356"/>
                  </a:lnTo>
                  <a:lnTo>
                    <a:pt x="561" y="361"/>
                  </a:lnTo>
                  <a:lnTo>
                    <a:pt x="554" y="364"/>
                  </a:lnTo>
                  <a:lnTo>
                    <a:pt x="537" y="369"/>
                  </a:lnTo>
                  <a:lnTo>
                    <a:pt x="518" y="373"/>
                  </a:lnTo>
                  <a:lnTo>
                    <a:pt x="518" y="373"/>
                  </a:lnTo>
                  <a:lnTo>
                    <a:pt x="507" y="373"/>
                  </a:lnTo>
                  <a:lnTo>
                    <a:pt x="498" y="373"/>
                  </a:lnTo>
                  <a:lnTo>
                    <a:pt x="489" y="374"/>
                  </a:lnTo>
                  <a:lnTo>
                    <a:pt x="480" y="379"/>
                  </a:lnTo>
                  <a:lnTo>
                    <a:pt x="480" y="379"/>
                  </a:lnTo>
                  <a:lnTo>
                    <a:pt x="475" y="383"/>
                  </a:lnTo>
                  <a:lnTo>
                    <a:pt x="471" y="387"/>
                  </a:lnTo>
                  <a:lnTo>
                    <a:pt x="468" y="392"/>
                  </a:lnTo>
                  <a:lnTo>
                    <a:pt x="468" y="399"/>
                  </a:lnTo>
                  <a:lnTo>
                    <a:pt x="468" y="399"/>
                  </a:lnTo>
                  <a:lnTo>
                    <a:pt x="469" y="415"/>
                  </a:lnTo>
                  <a:lnTo>
                    <a:pt x="473" y="429"/>
                  </a:lnTo>
                  <a:lnTo>
                    <a:pt x="477" y="445"/>
                  </a:lnTo>
                  <a:lnTo>
                    <a:pt x="480" y="459"/>
                  </a:lnTo>
                  <a:lnTo>
                    <a:pt x="481" y="473"/>
                  </a:lnTo>
                  <a:lnTo>
                    <a:pt x="481" y="480"/>
                  </a:lnTo>
                  <a:lnTo>
                    <a:pt x="480" y="488"/>
                  </a:lnTo>
                  <a:lnTo>
                    <a:pt x="479" y="496"/>
                  </a:lnTo>
                  <a:lnTo>
                    <a:pt x="475" y="502"/>
                  </a:lnTo>
                  <a:lnTo>
                    <a:pt x="471" y="510"/>
                  </a:lnTo>
                  <a:lnTo>
                    <a:pt x="466" y="517"/>
                  </a:lnTo>
                  <a:lnTo>
                    <a:pt x="466" y="517"/>
                  </a:lnTo>
                  <a:lnTo>
                    <a:pt x="459" y="523"/>
                  </a:lnTo>
                  <a:lnTo>
                    <a:pt x="452" y="530"/>
                  </a:lnTo>
                  <a:lnTo>
                    <a:pt x="446" y="534"/>
                  </a:lnTo>
                  <a:lnTo>
                    <a:pt x="439" y="536"/>
                  </a:lnTo>
                  <a:lnTo>
                    <a:pt x="433" y="538"/>
                  </a:lnTo>
                  <a:lnTo>
                    <a:pt x="425" y="539"/>
                  </a:lnTo>
                  <a:lnTo>
                    <a:pt x="412" y="539"/>
                  </a:lnTo>
                  <a:lnTo>
                    <a:pt x="397" y="538"/>
                  </a:lnTo>
                  <a:lnTo>
                    <a:pt x="383" y="535"/>
                  </a:lnTo>
                  <a:lnTo>
                    <a:pt x="370" y="532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49" y="532"/>
                  </a:lnTo>
                  <a:lnTo>
                    <a:pt x="344" y="534"/>
                  </a:lnTo>
                  <a:lnTo>
                    <a:pt x="337" y="536"/>
                  </a:lnTo>
                  <a:lnTo>
                    <a:pt x="332" y="540"/>
                  </a:lnTo>
                  <a:lnTo>
                    <a:pt x="328" y="545"/>
                  </a:lnTo>
                  <a:lnTo>
                    <a:pt x="324" y="552"/>
                  </a:lnTo>
                  <a:lnTo>
                    <a:pt x="323" y="557"/>
                  </a:lnTo>
                  <a:lnTo>
                    <a:pt x="323" y="564"/>
                  </a:lnTo>
                  <a:lnTo>
                    <a:pt x="323" y="564"/>
                  </a:lnTo>
                  <a:lnTo>
                    <a:pt x="323" y="578"/>
                  </a:lnTo>
                  <a:lnTo>
                    <a:pt x="323" y="592"/>
                  </a:lnTo>
                  <a:lnTo>
                    <a:pt x="320" y="604"/>
                  </a:lnTo>
                  <a:lnTo>
                    <a:pt x="318" y="616"/>
                  </a:lnTo>
                  <a:lnTo>
                    <a:pt x="312" y="628"/>
                  </a:lnTo>
                  <a:lnTo>
                    <a:pt x="307" y="637"/>
                  </a:lnTo>
                  <a:lnTo>
                    <a:pt x="301" y="646"/>
                  </a:lnTo>
                  <a:lnTo>
                    <a:pt x="293" y="654"/>
                  </a:lnTo>
                  <a:lnTo>
                    <a:pt x="284" y="660"/>
                  </a:lnTo>
                  <a:lnTo>
                    <a:pt x="275" y="666"/>
                  </a:lnTo>
                  <a:lnTo>
                    <a:pt x="264" y="670"/>
                  </a:lnTo>
                  <a:lnTo>
                    <a:pt x="252" y="672"/>
                  </a:lnTo>
                  <a:lnTo>
                    <a:pt x="241" y="672"/>
                  </a:lnTo>
                  <a:lnTo>
                    <a:pt x="227" y="672"/>
                  </a:lnTo>
                  <a:lnTo>
                    <a:pt x="214" y="670"/>
                  </a:lnTo>
                  <a:lnTo>
                    <a:pt x="200" y="666"/>
                  </a:lnTo>
                  <a:lnTo>
                    <a:pt x="200" y="666"/>
                  </a:lnTo>
                  <a:lnTo>
                    <a:pt x="195" y="664"/>
                  </a:lnTo>
                  <a:lnTo>
                    <a:pt x="190" y="666"/>
                  </a:lnTo>
                  <a:lnTo>
                    <a:pt x="184" y="667"/>
                  </a:lnTo>
                  <a:lnTo>
                    <a:pt x="180" y="670"/>
                  </a:lnTo>
                  <a:lnTo>
                    <a:pt x="176" y="674"/>
                  </a:lnTo>
                  <a:lnTo>
                    <a:pt x="174" y="677"/>
                  </a:lnTo>
                  <a:lnTo>
                    <a:pt x="173" y="683"/>
                  </a:lnTo>
                  <a:lnTo>
                    <a:pt x="171" y="688"/>
                  </a:lnTo>
                  <a:lnTo>
                    <a:pt x="171" y="688"/>
                  </a:lnTo>
                  <a:lnTo>
                    <a:pt x="170" y="704"/>
                  </a:lnTo>
                  <a:lnTo>
                    <a:pt x="167" y="718"/>
                  </a:lnTo>
                  <a:lnTo>
                    <a:pt x="163" y="730"/>
                  </a:lnTo>
                  <a:lnTo>
                    <a:pt x="158" y="740"/>
                  </a:lnTo>
                  <a:lnTo>
                    <a:pt x="152" y="749"/>
                  </a:lnTo>
                  <a:lnTo>
                    <a:pt x="145" y="756"/>
                  </a:lnTo>
                  <a:lnTo>
                    <a:pt x="137" y="762"/>
                  </a:lnTo>
                  <a:lnTo>
                    <a:pt x="128" y="768"/>
                  </a:lnTo>
                  <a:lnTo>
                    <a:pt x="119" y="770"/>
                  </a:lnTo>
                  <a:lnTo>
                    <a:pt x="108" y="773"/>
                  </a:lnTo>
                  <a:lnTo>
                    <a:pt x="97" y="776"/>
                  </a:lnTo>
                  <a:lnTo>
                    <a:pt x="86" y="777"/>
                  </a:lnTo>
                  <a:lnTo>
                    <a:pt x="61" y="777"/>
                  </a:lnTo>
                  <a:lnTo>
                    <a:pt x="36" y="776"/>
                  </a:lnTo>
                  <a:lnTo>
                    <a:pt x="36" y="776"/>
                  </a:lnTo>
                  <a:lnTo>
                    <a:pt x="30" y="774"/>
                  </a:lnTo>
                  <a:lnTo>
                    <a:pt x="25" y="773"/>
                  </a:lnTo>
                  <a:lnTo>
                    <a:pt x="18" y="773"/>
                  </a:lnTo>
                  <a:lnTo>
                    <a:pt x="13" y="774"/>
                  </a:lnTo>
                  <a:lnTo>
                    <a:pt x="8" y="777"/>
                  </a:lnTo>
                  <a:lnTo>
                    <a:pt x="4" y="782"/>
                  </a:lnTo>
                  <a:lnTo>
                    <a:pt x="1" y="787"/>
                  </a:lnTo>
                  <a:lnTo>
                    <a:pt x="0" y="794"/>
                  </a:lnTo>
                  <a:lnTo>
                    <a:pt x="0" y="798"/>
                  </a:lnTo>
                  <a:lnTo>
                    <a:pt x="0" y="798"/>
                  </a:lnTo>
                  <a:lnTo>
                    <a:pt x="0" y="803"/>
                  </a:lnTo>
                  <a:lnTo>
                    <a:pt x="1" y="807"/>
                  </a:lnTo>
                  <a:lnTo>
                    <a:pt x="4" y="811"/>
                  </a:lnTo>
                  <a:lnTo>
                    <a:pt x="6" y="815"/>
                  </a:lnTo>
                  <a:lnTo>
                    <a:pt x="10" y="817"/>
                  </a:lnTo>
                  <a:lnTo>
                    <a:pt x="14" y="819"/>
                  </a:lnTo>
                  <a:lnTo>
                    <a:pt x="18" y="820"/>
                  </a:lnTo>
                  <a:lnTo>
                    <a:pt x="23" y="821"/>
                  </a:lnTo>
                  <a:lnTo>
                    <a:pt x="23" y="821"/>
                  </a:lnTo>
                  <a:lnTo>
                    <a:pt x="61" y="823"/>
                  </a:lnTo>
                  <a:lnTo>
                    <a:pt x="80" y="823"/>
                  </a:lnTo>
                  <a:lnTo>
                    <a:pt x="97" y="821"/>
                  </a:lnTo>
                  <a:lnTo>
                    <a:pt x="115" y="819"/>
                  </a:lnTo>
                  <a:lnTo>
                    <a:pt x="132" y="815"/>
                  </a:lnTo>
                  <a:lnTo>
                    <a:pt x="150" y="810"/>
                  </a:lnTo>
                  <a:lnTo>
                    <a:pt x="169" y="802"/>
                  </a:lnTo>
                  <a:lnTo>
                    <a:pt x="169" y="802"/>
                  </a:lnTo>
                  <a:lnTo>
                    <a:pt x="183" y="794"/>
                  </a:lnTo>
                  <a:lnTo>
                    <a:pt x="193" y="786"/>
                  </a:lnTo>
                  <a:lnTo>
                    <a:pt x="201" y="776"/>
                  </a:lnTo>
                  <a:lnTo>
                    <a:pt x="207" y="765"/>
                  </a:lnTo>
                  <a:lnTo>
                    <a:pt x="210" y="755"/>
                  </a:lnTo>
                  <a:lnTo>
                    <a:pt x="213" y="743"/>
                  </a:lnTo>
                  <a:lnTo>
                    <a:pt x="214" y="730"/>
                  </a:lnTo>
                  <a:lnTo>
                    <a:pt x="216" y="717"/>
                  </a:lnTo>
                  <a:lnTo>
                    <a:pt x="216" y="717"/>
                  </a:lnTo>
                  <a:lnTo>
                    <a:pt x="229" y="718"/>
                  </a:lnTo>
                  <a:lnTo>
                    <a:pt x="242" y="719"/>
                  </a:lnTo>
                  <a:lnTo>
                    <a:pt x="256" y="719"/>
                  </a:lnTo>
                  <a:lnTo>
                    <a:pt x="269" y="717"/>
                  </a:lnTo>
                  <a:lnTo>
                    <a:pt x="282" y="714"/>
                  </a:lnTo>
                  <a:lnTo>
                    <a:pt x="294" y="709"/>
                  </a:lnTo>
                  <a:lnTo>
                    <a:pt x="306" y="704"/>
                  </a:lnTo>
                  <a:lnTo>
                    <a:pt x="318" y="696"/>
                  </a:lnTo>
                  <a:lnTo>
                    <a:pt x="318" y="696"/>
                  </a:lnTo>
                  <a:lnTo>
                    <a:pt x="331" y="684"/>
                  </a:lnTo>
                  <a:lnTo>
                    <a:pt x="343" y="672"/>
                  </a:lnTo>
                  <a:lnTo>
                    <a:pt x="349" y="664"/>
                  </a:lnTo>
                  <a:lnTo>
                    <a:pt x="353" y="658"/>
                  </a:lnTo>
                  <a:lnTo>
                    <a:pt x="357" y="650"/>
                  </a:lnTo>
                  <a:lnTo>
                    <a:pt x="361" y="642"/>
                  </a:lnTo>
                  <a:lnTo>
                    <a:pt x="361" y="642"/>
                  </a:lnTo>
                  <a:lnTo>
                    <a:pt x="366" y="616"/>
                  </a:lnTo>
                  <a:lnTo>
                    <a:pt x="369" y="600"/>
                  </a:lnTo>
                  <a:lnTo>
                    <a:pt x="370" y="586"/>
                  </a:lnTo>
                  <a:lnTo>
                    <a:pt x="370" y="586"/>
                  </a:lnTo>
                  <a:lnTo>
                    <a:pt x="380" y="589"/>
                  </a:lnTo>
                  <a:lnTo>
                    <a:pt x="391" y="590"/>
                  </a:lnTo>
                  <a:lnTo>
                    <a:pt x="401" y="590"/>
                  </a:lnTo>
                  <a:lnTo>
                    <a:pt x="412" y="590"/>
                  </a:lnTo>
                  <a:lnTo>
                    <a:pt x="422" y="587"/>
                  </a:lnTo>
                  <a:lnTo>
                    <a:pt x="433" y="585"/>
                  </a:lnTo>
                  <a:lnTo>
                    <a:pt x="443" y="581"/>
                  </a:lnTo>
                  <a:lnTo>
                    <a:pt x="454" y="577"/>
                  </a:lnTo>
                  <a:lnTo>
                    <a:pt x="473" y="566"/>
                  </a:lnTo>
                  <a:lnTo>
                    <a:pt x="492" y="552"/>
                  </a:lnTo>
                  <a:lnTo>
                    <a:pt x="506" y="538"/>
                  </a:lnTo>
                  <a:lnTo>
                    <a:pt x="513" y="530"/>
                  </a:lnTo>
                  <a:lnTo>
                    <a:pt x="518" y="521"/>
                  </a:lnTo>
                  <a:lnTo>
                    <a:pt x="518" y="521"/>
                  </a:lnTo>
                  <a:lnTo>
                    <a:pt x="523" y="509"/>
                  </a:lnTo>
                  <a:lnTo>
                    <a:pt x="527" y="497"/>
                  </a:lnTo>
                  <a:lnTo>
                    <a:pt x="528" y="484"/>
                  </a:lnTo>
                  <a:lnTo>
                    <a:pt x="528" y="471"/>
                  </a:lnTo>
                  <a:lnTo>
                    <a:pt x="528" y="456"/>
                  </a:lnTo>
                  <a:lnTo>
                    <a:pt x="526" y="443"/>
                  </a:lnTo>
                  <a:lnTo>
                    <a:pt x="520" y="420"/>
                  </a:lnTo>
                  <a:lnTo>
                    <a:pt x="520" y="420"/>
                  </a:lnTo>
                  <a:lnTo>
                    <a:pt x="519" y="417"/>
                  </a:lnTo>
                  <a:lnTo>
                    <a:pt x="519" y="417"/>
                  </a:lnTo>
                  <a:lnTo>
                    <a:pt x="532" y="416"/>
                  </a:lnTo>
                  <a:lnTo>
                    <a:pt x="532" y="416"/>
                  </a:lnTo>
                  <a:lnTo>
                    <a:pt x="560" y="412"/>
                  </a:lnTo>
                  <a:lnTo>
                    <a:pt x="574" y="409"/>
                  </a:lnTo>
                  <a:lnTo>
                    <a:pt x="586" y="403"/>
                  </a:lnTo>
                  <a:lnTo>
                    <a:pt x="586" y="403"/>
                  </a:lnTo>
                  <a:lnTo>
                    <a:pt x="598" y="395"/>
                  </a:lnTo>
                  <a:lnTo>
                    <a:pt x="609" y="387"/>
                  </a:lnTo>
                  <a:lnTo>
                    <a:pt x="620" y="378"/>
                  </a:lnTo>
                  <a:lnTo>
                    <a:pt x="629" y="368"/>
                  </a:lnTo>
                  <a:lnTo>
                    <a:pt x="638" y="357"/>
                  </a:lnTo>
                  <a:lnTo>
                    <a:pt x="645" y="345"/>
                  </a:lnTo>
                  <a:lnTo>
                    <a:pt x="651" y="334"/>
                  </a:lnTo>
                  <a:lnTo>
                    <a:pt x="656" y="320"/>
                  </a:lnTo>
                  <a:lnTo>
                    <a:pt x="656" y="320"/>
                  </a:lnTo>
                  <a:lnTo>
                    <a:pt x="658" y="311"/>
                  </a:lnTo>
                  <a:lnTo>
                    <a:pt x="659" y="303"/>
                  </a:lnTo>
                  <a:lnTo>
                    <a:pt x="659" y="296"/>
                  </a:lnTo>
                  <a:lnTo>
                    <a:pt x="658" y="288"/>
                  </a:lnTo>
                  <a:lnTo>
                    <a:pt x="655" y="281"/>
                  </a:lnTo>
                  <a:lnTo>
                    <a:pt x="653" y="275"/>
                  </a:lnTo>
                  <a:lnTo>
                    <a:pt x="646" y="262"/>
                  </a:lnTo>
                  <a:lnTo>
                    <a:pt x="637" y="249"/>
                  </a:lnTo>
                  <a:lnTo>
                    <a:pt x="626" y="237"/>
                  </a:lnTo>
                  <a:lnTo>
                    <a:pt x="616" y="225"/>
                  </a:lnTo>
                  <a:lnTo>
                    <a:pt x="607" y="213"/>
                  </a:lnTo>
                  <a:lnTo>
                    <a:pt x="607" y="2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60" name="Freeform 872"/>
            <p:cNvSpPr/>
            <p:nvPr/>
          </p:nvSpPr>
          <p:spPr bwMode="auto">
            <a:xfrm>
              <a:off x="4781551" y="3371851"/>
              <a:ext cx="85725" cy="120650"/>
            </a:xfrm>
            <a:custGeom>
              <a:avLst/>
              <a:gdLst/>
              <a:ahLst/>
              <a:cxnLst>
                <a:cxn ang="0">
                  <a:pos x="190" y="0"/>
                </a:cxn>
                <a:cxn ang="0">
                  <a:pos x="182" y="1"/>
                </a:cxn>
                <a:cxn ang="0">
                  <a:pos x="172" y="10"/>
                </a:cxn>
                <a:cxn ang="0">
                  <a:pos x="168" y="17"/>
                </a:cxn>
                <a:cxn ang="0">
                  <a:pos x="154" y="68"/>
                </a:cxn>
                <a:cxn ang="0">
                  <a:pos x="133" y="119"/>
                </a:cxn>
                <a:cxn ang="0">
                  <a:pos x="106" y="165"/>
                </a:cxn>
                <a:cxn ang="0">
                  <a:pos x="80" y="196"/>
                </a:cxn>
                <a:cxn ang="0">
                  <a:pos x="71" y="205"/>
                </a:cxn>
                <a:cxn ang="0">
                  <a:pos x="62" y="217"/>
                </a:cxn>
                <a:cxn ang="0">
                  <a:pos x="51" y="227"/>
                </a:cxn>
                <a:cxn ang="0">
                  <a:pos x="45" y="231"/>
                </a:cxn>
                <a:cxn ang="0">
                  <a:pos x="34" y="239"/>
                </a:cxn>
                <a:cxn ang="0">
                  <a:pos x="36" y="243"/>
                </a:cxn>
                <a:cxn ang="0">
                  <a:pos x="40" y="244"/>
                </a:cxn>
                <a:cxn ang="0">
                  <a:pos x="27" y="247"/>
                </a:cxn>
                <a:cxn ang="0">
                  <a:pos x="17" y="256"/>
                </a:cxn>
                <a:cxn ang="0">
                  <a:pos x="14" y="258"/>
                </a:cxn>
                <a:cxn ang="0">
                  <a:pos x="7" y="261"/>
                </a:cxn>
                <a:cxn ang="0">
                  <a:pos x="2" y="272"/>
                </a:cxn>
                <a:cxn ang="0">
                  <a:pos x="3" y="288"/>
                </a:cxn>
                <a:cxn ang="0">
                  <a:pos x="10" y="297"/>
                </a:cxn>
                <a:cxn ang="0">
                  <a:pos x="17" y="301"/>
                </a:cxn>
                <a:cxn ang="0">
                  <a:pos x="23" y="301"/>
                </a:cxn>
                <a:cxn ang="0">
                  <a:pos x="40" y="298"/>
                </a:cxn>
                <a:cxn ang="0">
                  <a:pos x="51" y="286"/>
                </a:cxn>
                <a:cxn ang="0">
                  <a:pos x="63" y="281"/>
                </a:cxn>
                <a:cxn ang="0">
                  <a:pos x="88" y="261"/>
                </a:cxn>
                <a:cxn ang="0">
                  <a:pos x="120" y="226"/>
                </a:cxn>
                <a:cxn ang="0">
                  <a:pos x="134" y="207"/>
                </a:cxn>
                <a:cxn ang="0">
                  <a:pos x="157" y="166"/>
                </a:cxn>
                <a:cxn ang="0">
                  <a:pos x="178" y="125"/>
                </a:cxn>
                <a:cxn ang="0">
                  <a:pos x="195" y="84"/>
                </a:cxn>
                <a:cxn ang="0">
                  <a:pos x="210" y="40"/>
                </a:cxn>
                <a:cxn ang="0">
                  <a:pos x="214" y="35"/>
                </a:cxn>
                <a:cxn ang="0">
                  <a:pos x="216" y="22"/>
                </a:cxn>
                <a:cxn ang="0">
                  <a:pos x="212" y="9"/>
                </a:cxn>
                <a:cxn ang="0">
                  <a:pos x="202" y="1"/>
                </a:cxn>
                <a:cxn ang="0">
                  <a:pos x="194" y="0"/>
                </a:cxn>
              </a:cxnLst>
              <a:rect l="0" t="0" r="r" b="b"/>
              <a:pathLst>
                <a:path w="216" h="301">
                  <a:moveTo>
                    <a:pt x="194" y="0"/>
                  </a:moveTo>
                  <a:lnTo>
                    <a:pt x="190" y="0"/>
                  </a:lnTo>
                  <a:lnTo>
                    <a:pt x="190" y="0"/>
                  </a:lnTo>
                  <a:lnTo>
                    <a:pt x="182" y="1"/>
                  </a:lnTo>
                  <a:lnTo>
                    <a:pt x="176" y="5"/>
                  </a:lnTo>
                  <a:lnTo>
                    <a:pt x="172" y="10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1" y="43"/>
                  </a:lnTo>
                  <a:lnTo>
                    <a:pt x="154" y="68"/>
                  </a:lnTo>
                  <a:lnTo>
                    <a:pt x="144" y="94"/>
                  </a:lnTo>
                  <a:lnTo>
                    <a:pt x="133" y="119"/>
                  </a:lnTo>
                  <a:lnTo>
                    <a:pt x="121" y="142"/>
                  </a:lnTo>
                  <a:lnTo>
                    <a:pt x="106" y="165"/>
                  </a:lnTo>
                  <a:lnTo>
                    <a:pt x="89" y="186"/>
                  </a:lnTo>
                  <a:lnTo>
                    <a:pt x="80" y="196"/>
                  </a:lnTo>
                  <a:lnTo>
                    <a:pt x="71" y="205"/>
                  </a:lnTo>
                  <a:lnTo>
                    <a:pt x="71" y="205"/>
                  </a:lnTo>
                  <a:lnTo>
                    <a:pt x="66" y="210"/>
                  </a:lnTo>
                  <a:lnTo>
                    <a:pt x="62" y="217"/>
                  </a:lnTo>
                  <a:lnTo>
                    <a:pt x="58" y="224"/>
                  </a:lnTo>
                  <a:lnTo>
                    <a:pt x="51" y="227"/>
                  </a:lnTo>
                  <a:lnTo>
                    <a:pt x="51" y="227"/>
                  </a:lnTo>
                  <a:lnTo>
                    <a:pt x="45" y="231"/>
                  </a:lnTo>
                  <a:lnTo>
                    <a:pt x="37" y="237"/>
                  </a:lnTo>
                  <a:lnTo>
                    <a:pt x="34" y="239"/>
                  </a:lnTo>
                  <a:lnTo>
                    <a:pt x="33" y="242"/>
                  </a:lnTo>
                  <a:lnTo>
                    <a:pt x="36" y="243"/>
                  </a:lnTo>
                  <a:lnTo>
                    <a:pt x="40" y="244"/>
                  </a:lnTo>
                  <a:lnTo>
                    <a:pt x="40" y="244"/>
                  </a:lnTo>
                  <a:lnTo>
                    <a:pt x="33" y="244"/>
                  </a:lnTo>
                  <a:lnTo>
                    <a:pt x="27" y="247"/>
                  </a:lnTo>
                  <a:lnTo>
                    <a:pt x="21" y="251"/>
                  </a:lnTo>
                  <a:lnTo>
                    <a:pt x="17" y="256"/>
                  </a:lnTo>
                  <a:lnTo>
                    <a:pt x="17" y="256"/>
                  </a:lnTo>
                  <a:lnTo>
                    <a:pt x="14" y="258"/>
                  </a:lnTo>
                  <a:lnTo>
                    <a:pt x="10" y="259"/>
                  </a:lnTo>
                  <a:lnTo>
                    <a:pt x="7" y="261"/>
                  </a:lnTo>
                  <a:lnTo>
                    <a:pt x="4" y="265"/>
                  </a:lnTo>
                  <a:lnTo>
                    <a:pt x="2" y="272"/>
                  </a:lnTo>
                  <a:lnTo>
                    <a:pt x="0" y="280"/>
                  </a:lnTo>
                  <a:lnTo>
                    <a:pt x="3" y="288"/>
                  </a:lnTo>
                  <a:lnTo>
                    <a:pt x="7" y="294"/>
                  </a:lnTo>
                  <a:lnTo>
                    <a:pt x="10" y="297"/>
                  </a:lnTo>
                  <a:lnTo>
                    <a:pt x="14" y="299"/>
                  </a:lnTo>
                  <a:lnTo>
                    <a:pt x="17" y="301"/>
                  </a:lnTo>
                  <a:lnTo>
                    <a:pt x="23" y="301"/>
                  </a:lnTo>
                  <a:lnTo>
                    <a:pt x="23" y="301"/>
                  </a:lnTo>
                  <a:lnTo>
                    <a:pt x="33" y="301"/>
                  </a:lnTo>
                  <a:lnTo>
                    <a:pt x="40" y="298"/>
                  </a:lnTo>
                  <a:lnTo>
                    <a:pt x="46" y="293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63" y="281"/>
                  </a:lnTo>
                  <a:lnTo>
                    <a:pt x="76" y="272"/>
                  </a:lnTo>
                  <a:lnTo>
                    <a:pt x="88" y="261"/>
                  </a:lnTo>
                  <a:lnTo>
                    <a:pt x="99" y="250"/>
                  </a:lnTo>
                  <a:lnTo>
                    <a:pt x="120" y="226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47" y="187"/>
                  </a:lnTo>
                  <a:lnTo>
                    <a:pt x="157" y="166"/>
                  </a:lnTo>
                  <a:lnTo>
                    <a:pt x="169" y="146"/>
                  </a:lnTo>
                  <a:lnTo>
                    <a:pt x="178" y="125"/>
                  </a:lnTo>
                  <a:lnTo>
                    <a:pt x="188" y="106"/>
                  </a:lnTo>
                  <a:lnTo>
                    <a:pt x="195" y="84"/>
                  </a:lnTo>
                  <a:lnTo>
                    <a:pt x="203" y="63"/>
                  </a:lnTo>
                  <a:lnTo>
                    <a:pt x="210" y="40"/>
                  </a:lnTo>
                  <a:lnTo>
                    <a:pt x="210" y="40"/>
                  </a:lnTo>
                  <a:lnTo>
                    <a:pt x="214" y="35"/>
                  </a:lnTo>
                  <a:lnTo>
                    <a:pt x="215" y="29"/>
                  </a:lnTo>
                  <a:lnTo>
                    <a:pt x="216" y="22"/>
                  </a:lnTo>
                  <a:lnTo>
                    <a:pt x="215" y="16"/>
                  </a:lnTo>
                  <a:lnTo>
                    <a:pt x="212" y="9"/>
                  </a:lnTo>
                  <a:lnTo>
                    <a:pt x="207" y="5"/>
                  </a:lnTo>
                  <a:lnTo>
                    <a:pt x="202" y="1"/>
                  </a:lnTo>
                  <a:lnTo>
                    <a:pt x="194" y="0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87" name="组合 1286"/>
          <p:cNvGrpSpPr/>
          <p:nvPr/>
        </p:nvGrpSpPr>
        <p:grpSpPr>
          <a:xfrm>
            <a:off x="4284135" y="3729551"/>
            <a:ext cx="721783" cy="960967"/>
            <a:chOff x="3213101" y="3067051"/>
            <a:chExt cx="541337" cy="720725"/>
          </a:xfrm>
          <a:solidFill>
            <a:schemeClr val="bg1"/>
          </a:solidFill>
        </p:grpSpPr>
        <p:sp>
          <p:nvSpPr>
            <p:cNvPr id="13161" name="Freeform 873"/>
            <p:cNvSpPr/>
            <p:nvPr/>
          </p:nvSpPr>
          <p:spPr bwMode="auto">
            <a:xfrm>
              <a:off x="3225801" y="3094038"/>
              <a:ext cx="158750" cy="142875"/>
            </a:xfrm>
            <a:custGeom>
              <a:avLst/>
              <a:gdLst/>
              <a:ahLst/>
              <a:cxnLst>
                <a:cxn ang="0">
                  <a:pos x="393" y="0"/>
                </a:cxn>
                <a:cxn ang="0">
                  <a:pos x="393" y="0"/>
                </a:cxn>
                <a:cxn ang="0">
                  <a:pos x="381" y="3"/>
                </a:cxn>
                <a:cxn ang="0">
                  <a:pos x="369" y="5"/>
                </a:cxn>
                <a:cxn ang="0">
                  <a:pos x="358" y="10"/>
                </a:cxn>
                <a:cxn ang="0">
                  <a:pos x="347" y="16"/>
                </a:cxn>
                <a:cxn ang="0">
                  <a:pos x="326" y="27"/>
                </a:cxn>
                <a:cxn ang="0">
                  <a:pos x="307" y="42"/>
                </a:cxn>
                <a:cxn ang="0">
                  <a:pos x="307" y="42"/>
                </a:cxn>
                <a:cxn ang="0">
                  <a:pos x="252" y="86"/>
                </a:cxn>
                <a:cxn ang="0">
                  <a:pos x="224" y="108"/>
                </a:cxn>
                <a:cxn ang="0">
                  <a:pos x="198" y="132"/>
                </a:cxn>
                <a:cxn ang="0">
                  <a:pos x="198" y="132"/>
                </a:cxn>
                <a:cxn ang="0">
                  <a:pos x="172" y="157"/>
                </a:cxn>
                <a:cxn ang="0">
                  <a:pos x="146" y="183"/>
                </a:cxn>
                <a:cxn ang="0">
                  <a:pos x="122" y="210"/>
                </a:cxn>
                <a:cxn ang="0">
                  <a:pos x="97" y="238"/>
                </a:cxn>
                <a:cxn ang="0">
                  <a:pos x="50" y="294"/>
                </a:cxn>
                <a:cxn ang="0">
                  <a:pos x="2" y="349"/>
                </a:cxn>
                <a:cxn ang="0">
                  <a:pos x="2" y="349"/>
                </a:cxn>
                <a:cxn ang="0">
                  <a:pos x="0" y="352"/>
                </a:cxn>
                <a:cxn ang="0">
                  <a:pos x="0" y="353"/>
                </a:cxn>
                <a:cxn ang="0">
                  <a:pos x="2" y="357"/>
                </a:cxn>
                <a:cxn ang="0">
                  <a:pos x="6" y="360"/>
                </a:cxn>
                <a:cxn ang="0">
                  <a:pos x="8" y="358"/>
                </a:cxn>
                <a:cxn ang="0">
                  <a:pos x="10" y="357"/>
                </a:cxn>
                <a:cxn ang="0">
                  <a:pos x="10" y="357"/>
                </a:cxn>
                <a:cxn ang="0">
                  <a:pos x="55" y="306"/>
                </a:cxn>
                <a:cxn ang="0">
                  <a:pos x="99" y="254"/>
                </a:cxn>
                <a:cxn ang="0">
                  <a:pos x="144" y="203"/>
                </a:cxn>
                <a:cxn ang="0">
                  <a:pos x="167" y="178"/>
                </a:cxn>
                <a:cxn ang="0">
                  <a:pos x="190" y="154"/>
                </a:cxn>
                <a:cxn ang="0">
                  <a:pos x="190" y="154"/>
                </a:cxn>
                <a:cxn ang="0">
                  <a:pos x="215" y="131"/>
                </a:cxn>
                <a:cxn ang="0">
                  <a:pos x="240" y="110"/>
                </a:cxn>
                <a:cxn ang="0">
                  <a:pos x="266" y="89"/>
                </a:cxn>
                <a:cxn ang="0">
                  <a:pos x="292" y="68"/>
                </a:cxn>
                <a:cxn ang="0">
                  <a:pos x="292" y="68"/>
                </a:cxn>
                <a:cxn ang="0">
                  <a:pos x="316" y="50"/>
                </a:cxn>
                <a:cxn ang="0">
                  <a:pos x="341" y="33"/>
                </a:cxn>
                <a:cxn ang="0">
                  <a:pos x="354" y="25"/>
                </a:cxn>
                <a:cxn ang="0">
                  <a:pos x="367" y="20"/>
                </a:cxn>
                <a:cxn ang="0">
                  <a:pos x="381" y="14"/>
                </a:cxn>
                <a:cxn ang="0">
                  <a:pos x="395" y="10"/>
                </a:cxn>
                <a:cxn ang="0">
                  <a:pos x="395" y="10"/>
                </a:cxn>
                <a:cxn ang="0">
                  <a:pos x="398" y="9"/>
                </a:cxn>
                <a:cxn ang="0">
                  <a:pos x="399" y="8"/>
                </a:cxn>
                <a:cxn ang="0">
                  <a:pos x="399" y="6"/>
                </a:cxn>
                <a:cxn ang="0">
                  <a:pos x="399" y="4"/>
                </a:cxn>
                <a:cxn ang="0">
                  <a:pos x="397" y="0"/>
                </a:cxn>
                <a:cxn ang="0">
                  <a:pos x="395" y="0"/>
                </a:cxn>
                <a:cxn ang="0">
                  <a:pos x="393" y="0"/>
                </a:cxn>
                <a:cxn ang="0">
                  <a:pos x="393" y="0"/>
                </a:cxn>
              </a:cxnLst>
              <a:rect l="0" t="0" r="r" b="b"/>
              <a:pathLst>
                <a:path w="399" h="360">
                  <a:moveTo>
                    <a:pt x="393" y="0"/>
                  </a:moveTo>
                  <a:lnTo>
                    <a:pt x="393" y="0"/>
                  </a:lnTo>
                  <a:lnTo>
                    <a:pt x="381" y="3"/>
                  </a:lnTo>
                  <a:lnTo>
                    <a:pt x="369" y="5"/>
                  </a:lnTo>
                  <a:lnTo>
                    <a:pt x="358" y="10"/>
                  </a:lnTo>
                  <a:lnTo>
                    <a:pt x="347" y="16"/>
                  </a:lnTo>
                  <a:lnTo>
                    <a:pt x="326" y="27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252" y="86"/>
                  </a:lnTo>
                  <a:lnTo>
                    <a:pt x="224" y="108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72" y="157"/>
                  </a:lnTo>
                  <a:lnTo>
                    <a:pt x="146" y="183"/>
                  </a:lnTo>
                  <a:lnTo>
                    <a:pt x="122" y="210"/>
                  </a:lnTo>
                  <a:lnTo>
                    <a:pt x="97" y="238"/>
                  </a:lnTo>
                  <a:lnTo>
                    <a:pt x="50" y="294"/>
                  </a:lnTo>
                  <a:lnTo>
                    <a:pt x="2" y="349"/>
                  </a:lnTo>
                  <a:lnTo>
                    <a:pt x="2" y="349"/>
                  </a:lnTo>
                  <a:lnTo>
                    <a:pt x="0" y="352"/>
                  </a:lnTo>
                  <a:lnTo>
                    <a:pt x="0" y="353"/>
                  </a:lnTo>
                  <a:lnTo>
                    <a:pt x="2" y="357"/>
                  </a:lnTo>
                  <a:lnTo>
                    <a:pt x="6" y="360"/>
                  </a:lnTo>
                  <a:lnTo>
                    <a:pt x="8" y="358"/>
                  </a:lnTo>
                  <a:lnTo>
                    <a:pt x="10" y="357"/>
                  </a:lnTo>
                  <a:lnTo>
                    <a:pt x="10" y="357"/>
                  </a:lnTo>
                  <a:lnTo>
                    <a:pt x="55" y="306"/>
                  </a:lnTo>
                  <a:lnTo>
                    <a:pt x="99" y="254"/>
                  </a:lnTo>
                  <a:lnTo>
                    <a:pt x="144" y="203"/>
                  </a:lnTo>
                  <a:lnTo>
                    <a:pt x="167" y="178"/>
                  </a:lnTo>
                  <a:lnTo>
                    <a:pt x="190" y="154"/>
                  </a:lnTo>
                  <a:lnTo>
                    <a:pt x="190" y="154"/>
                  </a:lnTo>
                  <a:lnTo>
                    <a:pt x="215" y="131"/>
                  </a:lnTo>
                  <a:lnTo>
                    <a:pt x="240" y="110"/>
                  </a:lnTo>
                  <a:lnTo>
                    <a:pt x="266" y="89"/>
                  </a:lnTo>
                  <a:lnTo>
                    <a:pt x="292" y="68"/>
                  </a:lnTo>
                  <a:lnTo>
                    <a:pt x="292" y="68"/>
                  </a:lnTo>
                  <a:lnTo>
                    <a:pt x="316" y="50"/>
                  </a:lnTo>
                  <a:lnTo>
                    <a:pt x="341" y="33"/>
                  </a:lnTo>
                  <a:lnTo>
                    <a:pt x="354" y="25"/>
                  </a:lnTo>
                  <a:lnTo>
                    <a:pt x="367" y="20"/>
                  </a:lnTo>
                  <a:lnTo>
                    <a:pt x="381" y="14"/>
                  </a:lnTo>
                  <a:lnTo>
                    <a:pt x="395" y="10"/>
                  </a:lnTo>
                  <a:lnTo>
                    <a:pt x="395" y="10"/>
                  </a:lnTo>
                  <a:lnTo>
                    <a:pt x="398" y="9"/>
                  </a:lnTo>
                  <a:lnTo>
                    <a:pt x="399" y="8"/>
                  </a:lnTo>
                  <a:lnTo>
                    <a:pt x="399" y="6"/>
                  </a:lnTo>
                  <a:lnTo>
                    <a:pt x="399" y="4"/>
                  </a:lnTo>
                  <a:lnTo>
                    <a:pt x="397" y="0"/>
                  </a:lnTo>
                  <a:lnTo>
                    <a:pt x="395" y="0"/>
                  </a:lnTo>
                  <a:lnTo>
                    <a:pt x="393" y="0"/>
                  </a:lnTo>
                  <a:lnTo>
                    <a:pt x="39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62" name="Freeform 874"/>
            <p:cNvSpPr/>
            <p:nvPr/>
          </p:nvSpPr>
          <p:spPr bwMode="auto">
            <a:xfrm>
              <a:off x="3244851" y="3078163"/>
              <a:ext cx="209550" cy="179388"/>
            </a:xfrm>
            <a:custGeom>
              <a:avLst/>
              <a:gdLst/>
              <a:ahLst/>
              <a:cxnLst>
                <a:cxn ang="0">
                  <a:pos x="523" y="0"/>
                </a:cxn>
                <a:cxn ang="0">
                  <a:pos x="523" y="0"/>
                </a:cxn>
                <a:cxn ang="0">
                  <a:pos x="505" y="8"/>
                </a:cxn>
                <a:cxn ang="0">
                  <a:pos x="487" y="16"/>
                </a:cxn>
                <a:cxn ang="0">
                  <a:pos x="452" y="34"/>
                </a:cxn>
                <a:cxn ang="0">
                  <a:pos x="383" y="76"/>
                </a:cxn>
                <a:cxn ang="0">
                  <a:pos x="383" y="76"/>
                </a:cxn>
                <a:cxn ang="0">
                  <a:pos x="364" y="88"/>
                </a:cxn>
                <a:cxn ang="0">
                  <a:pos x="347" y="101"/>
                </a:cxn>
                <a:cxn ang="0">
                  <a:pos x="330" y="115"/>
                </a:cxn>
                <a:cxn ang="0">
                  <a:pos x="313" y="131"/>
                </a:cxn>
                <a:cxn ang="0">
                  <a:pos x="280" y="163"/>
                </a:cxn>
                <a:cxn ang="0">
                  <a:pos x="249" y="193"/>
                </a:cxn>
                <a:cxn ang="0">
                  <a:pos x="249" y="193"/>
                </a:cxn>
                <a:cxn ang="0">
                  <a:pos x="215" y="223"/>
                </a:cxn>
                <a:cxn ang="0">
                  <a:pos x="183" y="254"/>
                </a:cxn>
                <a:cxn ang="0">
                  <a:pos x="118" y="317"/>
                </a:cxn>
                <a:cxn ang="0">
                  <a:pos x="118" y="317"/>
                </a:cxn>
                <a:cxn ang="0">
                  <a:pos x="88" y="347"/>
                </a:cxn>
                <a:cxn ang="0">
                  <a:pos x="56" y="377"/>
                </a:cxn>
                <a:cxn ang="0">
                  <a:pos x="28" y="410"/>
                </a:cxn>
                <a:cxn ang="0">
                  <a:pos x="13" y="425"/>
                </a:cxn>
                <a:cxn ang="0">
                  <a:pos x="0" y="442"/>
                </a:cxn>
                <a:cxn ang="0">
                  <a:pos x="0" y="442"/>
                </a:cxn>
                <a:cxn ang="0">
                  <a:pos x="0" y="445"/>
                </a:cxn>
                <a:cxn ang="0">
                  <a:pos x="0" y="446"/>
                </a:cxn>
                <a:cxn ang="0">
                  <a:pos x="2" y="449"/>
                </a:cxn>
                <a:cxn ang="0">
                  <a:pos x="3" y="450"/>
                </a:cxn>
                <a:cxn ang="0">
                  <a:pos x="7" y="450"/>
                </a:cxn>
                <a:cxn ang="0">
                  <a:pos x="9" y="450"/>
                </a:cxn>
                <a:cxn ang="0">
                  <a:pos x="11" y="449"/>
                </a:cxn>
                <a:cxn ang="0">
                  <a:pos x="11" y="449"/>
                </a:cxn>
                <a:cxn ang="0">
                  <a:pos x="24" y="432"/>
                </a:cxn>
                <a:cxn ang="0">
                  <a:pos x="37" y="415"/>
                </a:cxn>
                <a:cxn ang="0">
                  <a:pos x="66" y="384"/>
                </a:cxn>
                <a:cxn ang="0">
                  <a:pos x="96" y="353"/>
                </a:cxn>
                <a:cxn ang="0">
                  <a:pos x="127" y="325"/>
                </a:cxn>
                <a:cxn ang="0">
                  <a:pos x="127" y="325"/>
                </a:cxn>
                <a:cxn ang="0">
                  <a:pos x="187" y="266"/>
                </a:cxn>
                <a:cxn ang="0">
                  <a:pos x="217" y="236"/>
                </a:cxn>
                <a:cxn ang="0">
                  <a:pos x="249" y="207"/>
                </a:cxn>
                <a:cxn ang="0">
                  <a:pos x="249" y="207"/>
                </a:cxn>
                <a:cxn ang="0">
                  <a:pos x="313" y="151"/>
                </a:cxn>
                <a:cxn ang="0">
                  <a:pos x="344" y="122"/>
                </a:cxn>
                <a:cxn ang="0">
                  <a:pos x="378" y="96"/>
                </a:cxn>
                <a:cxn ang="0">
                  <a:pos x="412" y="71"/>
                </a:cxn>
                <a:cxn ang="0">
                  <a:pos x="431" y="59"/>
                </a:cxn>
                <a:cxn ang="0">
                  <a:pos x="449" y="47"/>
                </a:cxn>
                <a:cxn ang="0">
                  <a:pos x="467" y="37"/>
                </a:cxn>
                <a:cxn ang="0">
                  <a:pos x="487" y="28"/>
                </a:cxn>
                <a:cxn ang="0">
                  <a:pos x="506" y="19"/>
                </a:cxn>
                <a:cxn ang="0">
                  <a:pos x="527" y="12"/>
                </a:cxn>
                <a:cxn ang="0">
                  <a:pos x="527" y="12"/>
                </a:cxn>
                <a:cxn ang="0">
                  <a:pos x="529" y="11"/>
                </a:cxn>
                <a:cxn ang="0">
                  <a:pos x="530" y="8"/>
                </a:cxn>
                <a:cxn ang="0">
                  <a:pos x="530" y="4"/>
                </a:cxn>
                <a:cxn ang="0">
                  <a:pos x="530" y="2"/>
                </a:cxn>
                <a:cxn ang="0">
                  <a:pos x="529" y="0"/>
                </a:cxn>
                <a:cxn ang="0">
                  <a:pos x="526" y="0"/>
                </a:cxn>
                <a:cxn ang="0">
                  <a:pos x="523" y="0"/>
                </a:cxn>
                <a:cxn ang="0">
                  <a:pos x="523" y="0"/>
                </a:cxn>
              </a:cxnLst>
              <a:rect l="0" t="0" r="r" b="b"/>
              <a:pathLst>
                <a:path w="530" h="450">
                  <a:moveTo>
                    <a:pt x="523" y="0"/>
                  </a:moveTo>
                  <a:lnTo>
                    <a:pt x="523" y="0"/>
                  </a:lnTo>
                  <a:lnTo>
                    <a:pt x="505" y="8"/>
                  </a:lnTo>
                  <a:lnTo>
                    <a:pt x="487" y="16"/>
                  </a:lnTo>
                  <a:lnTo>
                    <a:pt x="452" y="34"/>
                  </a:lnTo>
                  <a:lnTo>
                    <a:pt x="383" y="76"/>
                  </a:lnTo>
                  <a:lnTo>
                    <a:pt x="383" y="76"/>
                  </a:lnTo>
                  <a:lnTo>
                    <a:pt x="364" y="88"/>
                  </a:lnTo>
                  <a:lnTo>
                    <a:pt x="347" y="101"/>
                  </a:lnTo>
                  <a:lnTo>
                    <a:pt x="330" y="115"/>
                  </a:lnTo>
                  <a:lnTo>
                    <a:pt x="313" y="131"/>
                  </a:lnTo>
                  <a:lnTo>
                    <a:pt x="280" y="163"/>
                  </a:lnTo>
                  <a:lnTo>
                    <a:pt x="249" y="193"/>
                  </a:lnTo>
                  <a:lnTo>
                    <a:pt x="249" y="193"/>
                  </a:lnTo>
                  <a:lnTo>
                    <a:pt x="215" y="223"/>
                  </a:lnTo>
                  <a:lnTo>
                    <a:pt x="183" y="254"/>
                  </a:lnTo>
                  <a:lnTo>
                    <a:pt x="118" y="317"/>
                  </a:lnTo>
                  <a:lnTo>
                    <a:pt x="118" y="317"/>
                  </a:lnTo>
                  <a:lnTo>
                    <a:pt x="88" y="347"/>
                  </a:lnTo>
                  <a:lnTo>
                    <a:pt x="56" y="377"/>
                  </a:lnTo>
                  <a:lnTo>
                    <a:pt x="28" y="410"/>
                  </a:lnTo>
                  <a:lnTo>
                    <a:pt x="13" y="425"/>
                  </a:lnTo>
                  <a:lnTo>
                    <a:pt x="0" y="442"/>
                  </a:lnTo>
                  <a:lnTo>
                    <a:pt x="0" y="442"/>
                  </a:lnTo>
                  <a:lnTo>
                    <a:pt x="0" y="445"/>
                  </a:lnTo>
                  <a:lnTo>
                    <a:pt x="0" y="446"/>
                  </a:lnTo>
                  <a:lnTo>
                    <a:pt x="2" y="449"/>
                  </a:lnTo>
                  <a:lnTo>
                    <a:pt x="3" y="450"/>
                  </a:lnTo>
                  <a:lnTo>
                    <a:pt x="7" y="450"/>
                  </a:lnTo>
                  <a:lnTo>
                    <a:pt x="9" y="450"/>
                  </a:lnTo>
                  <a:lnTo>
                    <a:pt x="11" y="449"/>
                  </a:lnTo>
                  <a:lnTo>
                    <a:pt x="11" y="449"/>
                  </a:lnTo>
                  <a:lnTo>
                    <a:pt x="24" y="432"/>
                  </a:lnTo>
                  <a:lnTo>
                    <a:pt x="37" y="415"/>
                  </a:lnTo>
                  <a:lnTo>
                    <a:pt x="66" y="384"/>
                  </a:lnTo>
                  <a:lnTo>
                    <a:pt x="96" y="353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87" y="266"/>
                  </a:lnTo>
                  <a:lnTo>
                    <a:pt x="217" y="236"/>
                  </a:lnTo>
                  <a:lnTo>
                    <a:pt x="249" y="207"/>
                  </a:lnTo>
                  <a:lnTo>
                    <a:pt x="249" y="207"/>
                  </a:lnTo>
                  <a:lnTo>
                    <a:pt x="313" y="151"/>
                  </a:lnTo>
                  <a:lnTo>
                    <a:pt x="344" y="122"/>
                  </a:lnTo>
                  <a:lnTo>
                    <a:pt x="378" y="96"/>
                  </a:lnTo>
                  <a:lnTo>
                    <a:pt x="412" y="71"/>
                  </a:lnTo>
                  <a:lnTo>
                    <a:pt x="431" y="59"/>
                  </a:lnTo>
                  <a:lnTo>
                    <a:pt x="449" y="47"/>
                  </a:lnTo>
                  <a:lnTo>
                    <a:pt x="467" y="37"/>
                  </a:lnTo>
                  <a:lnTo>
                    <a:pt x="487" y="28"/>
                  </a:lnTo>
                  <a:lnTo>
                    <a:pt x="506" y="19"/>
                  </a:lnTo>
                  <a:lnTo>
                    <a:pt x="527" y="12"/>
                  </a:lnTo>
                  <a:lnTo>
                    <a:pt x="527" y="12"/>
                  </a:lnTo>
                  <a:lnTo>
                    <a:pt x="529" y="11"/>
                  </a:lnTo>
                  <a:lnTo>
                    <a:pt x="530" y="8"/>
                  </a:lnTo>
                  <a:lnTo>
                    <a:pt x="530" y="4"/>
                  </a:lnTo>
                  <a:lnTo>
                    <a:pt x="530" y="2"/>
                  </a:lnTo>
                  <a:lnTo>
                    <a:pt x="529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2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63" name="Freeform 875"/>
            <p:cNvSpPr/>
            <p:nvPr/>
          </p:nvSpPr>
          <p:spPr bwMode="auto">
            <a:xfrm>
              <a:off x="3276601" y="3081338"/>
              <a:ext cx="225425" cy="176213"/>
            </a:xfrm>
            <a:custGeom>
              <a:avLst/>
              <a:gdLst/>
              <a:ahLst/>
              <a:cxnLst>
                <a:cxn ang="0">
                  <a:pos x="560" y="4"/>
                </a:cxn>
                <a:cxn ang="0">
                  <a:pos x="557" y="5"/>
                </a:cxn>
                <a:cxn ang="0">
                  <a:pos x="547" y="5"/>
                </a:cxn>
                <a:cxn ang="0">
                  <a:pos x="539" y="8"/>
                </a:cxn>
                <a:cxn ang="0">
                  <a:pos x="518" y="23"/>
                </a:cxn>
                <a:cxn ang="0">
                  <a:pos x="479" y="52"/>
                </a:cxn>
                <a:cxn ang="0">
                  <a:pos x="440" y="81"/>
                </a:cxn>
                <a:cxn ang="0">
                  <a:pos x="323" y="159"/>
                </a:cxn>
                <a:cxn ang="0">
                  <a:pos x="286" y="187"/>
                </a:cxn>
                <a:cxn ang="0">
                  <a:pos x="177" y="276"/>
                </a:cxn>
                <a:cxn ang="0">
                  <a:pos x="141" y="309"/>
                </a:cxn>
                <a:cxn ang="0">
                  <a:pos x="75" y="373"/>
                </a:cxn>
                <a:cxn ang="0">
                  <a:pos x="56" y="388"/>
                </a:cxn>
                <a:cxn ang="0">
                  <a:pos x="38" y="404"/>
                </a:cxn>
                <a:cxn ang="0">
                  <a:pos x="13" y="428"/>
                </a:cxn>
                <a:cxn ang="0">
                  <a:pos x="4" y="433"/>
                </a:cxn>
                <a:cxn ang="0">
                  <a:pos x="3" y="434"/>
                </a:cxn>
                <a:cxn ang="0">
                  <a:pos x="0" y="441"/>
                </a:cxn>
                <a:cxn ang="0">
                  <a:pos x="5" y="445"/>
                </a:cxn>
                <a:cxn ang="0">
                  <a:pos x="7" y="445"/>
                </a:cxn>
                <a:cxn ang="0">
                  <a:pos x="20" y="438"/>
                </a:cxn>
                <a:cxn ang="0">
                  <a:pos x="43" y="416"/>
                </a:cxn>
                <a:cxn ang="0">
                  <a:pos x="54" y="407"/>
                </a:cxn>
                <a:cxn ang="0">
                  <a:pos x="127" y="337"/>
                </a:cxn>
                <a:cxn ang="0">
                  <a:pos x="166" y="301"/>
                </a:cxn>
                <a:cxn ang="0">
                  <a:pos x="286" y="201"/>
                </a:cxn>
                <a:cxn ang="0">
                  <a:pos x="307" y="186"/>
                </a:cxn>
                <a:cxn ang="0">
                  <a:pos x="373" y="139"/>
                </a:cxn>
                <a:cxn ang="0">
                  <a:pos x="462" y="80"/>
                </a:cxn>
                <a:cxn ang="0">
                  <a:pos x="500" y="51"/>
                </a:cxn>
                <a:cxn ang="0">
                  <a:pos x="538" y="22"/>
                </a:cxn>
                <a:cxn ang="0">
                  <a:pos x="543" y="21"/>
                </a:cxn>
                <a:cxn ang="0">
                  <a:pos x="557" y="18"/>
                </a:cxn>
                <a:cxn ang="0">
                  <a:pos x="565" y="14"/>
                </a:cxn>
                <a:cxn ang="0">
                  <a:pos x="570" y="6"/>
                </a:cxn>
                <a:cxn ang="0">
                  <a:pos x="570" y="4"/>
                </a:cxn>
                <a:cxn ang="0">
                  <a:pos x="566" y="0"/>
                </a:cxn>
                <a:cxn ang="0">
                  <a:pos x="561" y="1"/>
                </a:cxn>
                <a:cxn ang="0">
                  <a:pos x="560" y="4"/>
                </a:cxn>
              </a:cxnLst>
              <a:rect l="0" t="0" r="r" b="b"/>
              <a:pathLst>
                <a:path w="570" h="445">
                  <a:moveTo>
                    <a:pt x="560" y="4"/>
                  </a:moveTo>
                  <a:lnTo>
                    <a:pt x="560" y="4"/>
                  </a:lnTo>
                  <a:lnTo>
                    <a:pt x="559" y="4"/>
                  </a:lnTo>
                  <a:lnTo>
                    <a:pt x="557" y="5"/>
                  </a:lnTo>
                  <a:lnTo>
                    <a:pt x="553" y="5"/>
                  </a:lnTo>
                  <a:lnTo>
                    <a:pt x="547" y="5"/>
                  </a:lnTo>
                  <a:lnTo>
                    <a:pt x="547" y="5"/>
                  </a:lnTo>
                  <a:lnTo>
                    <a:pt x="539" y="8"/>
                  </a:lnTo>
                  <a:lnTo>
                    <a:pt x="531" y="13"/>
                  </a:lnTo>
                  <a:lnTo>
                    <a:pt x="518" y="23"/>
                  </a:lnTo>
                  <a:lnTo>
                    <a:pt x="518" y="23"/>
                  </a:lnTo>
                  <a:lnTo>
                    <a:pt x="479" y="52"/>
                  </a:lnTo>
                  <a:lnTo>
                    <a:pt x="440" y="81"/>
                  </a:lnTo>
                  <a:lnTo>
                    <a:pt x="440" y="81"/>
                  </a:lnTo>
                  <a:lnTo>
                    <a:pt x="361" y="132"/>
                  </a:lnTo>
                  <a:lnTo>
                    <a:pt x="323" y="159"/>
                  </a:lnTo>
                  <a:lnTo>
                    <a:pt x="286" y="187"/>
                  </a:lnTo>
                  <a:lnTo>
                    <a:pt x="286" y="187"/>
                  </a:lnTo>
                  <a:lnTo>
                    <a:pt x="212" y="246"/>
                  </a:lnTo>
                  <a:lnTo>
                    <a:pt x="177" y="276"/>
                  </a:lnTo>
                  <a:lnTo>
                    <a:pt x="141" y="309"/>
                  </a:lnTo>
                  <a:lnTo>
                    <a:pt x="141" y="309"/>
                  </a:lnTo>
                  <a:lnTo>
                    <a:pt x="107" y="340"/>
                  </a:lnTo>
                  <a:lnTo>
                    <a:pt x="75" y="373"/>
                  </a:lnTo>
                  <a:lnTo>
                    <a:pt x="75" y="373"/>
                  </a:lnTo>
                  <a:lnTo>
                    <a:pt x="56" y="388"/>
                  </a:lnTo>
                  <a:lnTo>
                    <a:pt x="38" y="404"/>
                  </a:lnTo>
                  <a:lnTo>
                    <a:pt x="38" y="404"/>
                  </a:lnTo>
                  <a:lnTo>
                    <a:pt x="22" y="421"/>
                  </a:lnTo>
                  <a:lnTo>
                    <a:pt x="13" y="428"/>
                  </a:lnTo>
                  <a:lnTo>
                    <a:pt x="9" y="431"/>
                  </a:lnTo>
                  <a:lnTo>
                    <a:pt x="4" y="433"/>
                  </a:lnTo>
                  <a:lnTo>
                    <a:pt x="4" y="433"/>
                  </a:lnTo>
                  <a:lnTo>
                    <a:pt x="3" y="434"/>
                  </a:lnTo>
                  <a:lnTo>
                    <a:pt x="1" y="435"/>
                  </a:lnTo>
                  <a:lnTo>
                    <a:pt x="0" y="441"/>
                  </a:lnTo>
                  <a:lnTo>
                    <a:pt x="3" y="443"/>
                  </a:lnTo>
                  <a:lnTo>
                    <a:pt x="5" y="445"/>
                  </a:lnTo>
                  <a:lnTo>
                    <a:pt x="7" y="445"/>
                  </a:lnTo>
                  <a:lnTo>
                    <a:pt x="7" y="445"/>
                  </a:lnTo>
                  <a:lnTo>
                    <a:pt x="14" y="441"/>
                  </a:lnTo>
                  <a:lnTo>
                    <a:pt x="20" y="438"/>
                  </a:lnTo>
                  <a:lnTo>
                    <a:pt x="33" y="428"/>
                  </a:lnTo>
                  <a:lnTo>
                    <a:pt x="43" y="416"/>
                  </a:lnTo>
                  <a:lnTo>
                    <a:pt x="54" y="407"/>
                  </a:lnTo>
                  <a:lnTo>
                    <a:pt x="54" y="407"/>
                  </a:lnTo>
                  <a:lnTo>
                    <a:pt x="92" y="371"/>
                  </a:lnTo>
                  <a:lnTo>
                    <a:pt x="127" y="337"/>
                  </a:lnTo>
                  <a:lnTo>
                    <a:pt x="127" y="337"/>
                  </a:lnTo>
                  <a:lnTo>
                    <a:pt x="166" y="301"/>
                  </a:lnTo>
                  <a:lnTo>
                    <a:pt x="205" y="268"/>
                  </a:lnTo>
                  <a:lnTo>
                    <a:pt x="286" y="201"/>
                  </a:lnTo>
                  <a:lnTo>
                    <a:pt x="286" y="201"/>
                  </a:lnTo>
                  <a:lnTo>
                    <a:pt x="307" y="186"/>
                  </a:lnTo>
                  <a:lnTo>
                    <a:pt x="328" y="169"/>
                  </a:lnTo>
                  <a:lnTo>
                    <a:pt x="373" y="139"/>
                  </a:lnTo>
                  <a:lnTo>
                    <a:pt x="462" y="80"/>
                  </a:lnTo>
                  <a:lnTo>
                    <a:pt x="462" y="80"/>
                  </a:lnTo>
                  <a:lnTo>
                    <a:pt x="481" y="65"/>
                  </a:lnTo>
                  <a:lnTo>
                    <a:pt x="500" y="51"/>
                  </a:lnTo>
                  <a:lnTo>
                    <a:pt x="519" y="37"/>
                  </a:lnTo>
                  <a:lnTo>
                    <a:pt x="538" y="22"/>
                  </a:lnTo>
                  <a:lnTo>
                    <a:pt x="538" y="22"/>
                  </a:lnTo>
                  <a:lnTo>
                    <a:pt x="543" y="21"/>
                  </a:lnTo>
                  <a:lnTo>
                    <a:pt x="548" y="20"/>
                  </a:lnTo>
                  <a:lnTo>
                    <a:pt x="557" y="18"/>
                  </a:lnTo>
                  <a:lnTo>
                    <a:pt x="561" y="17"/>
                  </a:lnTo>
                  <a:lnTo>
                    <a:pt x="565" y="14"/>
                  </a:lnTo>
                  <a:lnTo>
                    <a:pt x="569" y="12"/>
                  </a:lnTo>
                  <a:lnTo>
                    <a:pt x="570" y="6"/>
                  </a:lnTo>
                  <a:lnTo>
                    <a:pt x="570" y="6"/>
                  </a:lnTo>
                  <a:lnTo>
                    <a:pt x="570" y="4"/>
                  </a:lnTo>
                  <a:lnTo>
                    <a:pt x="570" y="1"/>
                  </a:lnTo>
                  <a:lnTo>
                    <a:pt x="566" y="0"/>
                  </a:lnTo>
                  <a:lnTo>
                    <a:pt x="562" y="0"/>
                  </a:lnTo>
                  <a:lnTo>
                    <a:pt x="561" y="1"/>
                  </a:lnTo>
                  <a:lnTo>
                    <a:pt x="560" y="4"/>
                  </a:lnTo>
                  <a:lnTo>
                    <a:pt x="56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64" name="Freeform 876"/>
            <p:cNvSpPr/>
            <p:nvPr/>
          </p:nvSpPr>
          <p:spPr bwMode="auto">
            <a:xfrm>
              <a:off x="3311526" y="3082926"/>
              <a:ext cx="227013" cy="171450"/>
            </a:xfrm>
            <a:custGeom>
              <a:avLst/>
              <a:gdLst/>
              <a:ahLst/>
              <a:cxnLst>
                <a:cxn ang="0">
                  <a:pos x="567" y="0"/>
                </a:cxn>
                <a:cxn ang="0">
                  <a:pos x="551" y="4"/>
                </a:cxn>
                <a:cxn ang="0">
                  <a:pos x="524" y="20"/>
                </a:cxn>
                <a:cxn ang="0">
                  <a:pos x="510" y="29"/>
                </a:cxn>
                <a:cxn ang="0">
                  <a:pos x="424" y="96"/>
                </a:cxn>
                <a:cxn ang="0">
                  <a:pos x="275" y="213"/>
                </a:cxn>
                <a:cxn ang="0">
                  <a:pos x="224" y="251"/>
                </a:cxn>
                <a:cxn ang="0">
                  <a:pos x="100" y="343"/>
                </a:cxn>
                <a:cxn ang="0">
                  <a:pos x="57" y="372"/>
                </a:cxn>
                <a:cxn ang="0">
                  <a:pos x="29" y="389"/>
                </a:cxn>
                <a:cxn ang="0">
                  <a:pos x="11" y="403"/>
                </a:cxn>
                <a:cxn ang="0">
                  <a:pos x="2" y="416"/>
                </a:cxn>
                <a:cxn ang="0">
                  <a:pos x="0" y="426"/>
                </a:cxn>
                <a:cxn ang="0">
                  <a:pos x="2" y="430"/>
                </a:cxn>
                <a:cxn ang="0">
                  <a:pos x="7" y="433"/>
                </a:cxn>
                <a:cxn ang="0">
                  <a:pos x="13" y="433"/>
                </a:cxn>
                <a:cxn ang="0">
                  <a:pos x="17" y="432"/>
                </a:cxn>
                <a:cxn ang="0">
                  <a:pos x="17" y="424"/>
                </a:cxn>
                <a:cxn ang="0">
                  <a:pos x="13" y="423"/>
                </a:cxn>
                <a:cxn ang="0">
                  <a:pos x="11" y="421"/>
                </a:cxn>
                <a:cxn ang="0">
                  <a:pos x="12" y="419"/>
                </a:cxn>
                <a:cxn ang="0">
                  <a:pos x="21" y="411"/>
                </a:cxn>
                <a:cxn ang="0">
                  <a:pos x="49" y="391"/>
                </a:cxn>
                <a:cxn ang="0">
                  <a:pos x="88" y="364"/>
                </a:cxn>
                <a:cxn ang="0">
                  <a:pos x="131" y="335"/>
                </a:cxn>
                <a:cxn ang="0">
                  <a:pos x="257" y="242"/>
                </a:cxn>
                <a:cxn ang="0">
                  <a:pos x="333" y="183"/>
                </a:cxn>
                <a:cxn ang="0">
                  <a:pos x="407" y="124"/>
                </a:cxn>
                <a:cxn ang="0">
                  <a:pos x="484" y="63"/>
                </a:cxn>
                <a:cxn ang="0">
                  <a:pos x="522" y="32"/>
                </a:cxn>
                <a:cxn ang="0">
                  <a:pos x="544" y="18"/>
                </a:cxn>
                <a:cxn ang="0">
                  <a:pos x="567" y="11"/>
                </a:cxn>
                <a:cxn ang="0">
                  <a:pos x="569" y="11"/>
                </a:cxn>
                <a:cxn ang="0">
                  <a:pos x="572" y="5"/>
                </a:cxn>
                <a:cxn ang="0">
                  <a:pos x="571" y="1"/>
                </a:cxn>
                <a:cxn ang="0">
                  <a:pos x="567" y="0"/>
                </a:cxn>
              </a:cxnLst>
              <a:rect l="0" t="0" r="r" b="b"/>
              <a:pathLst>
                <a:path w="572" h="433">
                  <a:moveTo>
                    <a:pt x="567" y="0"/>
                  </a:moveTo>
                  <a:lnTo>
                    <a:pt x="567" y="0"/>
                  </a:lnTo>
                  <a:lnTo>
                    <a:pt x="559" y="1"/>
                  </a:lnTo>
                  <a:lnTo>
                    <a:pt x="551" y="4"/>
                  </a:lnTo>
                  <a:lnTo>
                    <a:pt x="537" y="11"/>
                  </a:lnTo>
                  <a:lnTo>
                    <a:pt x="524" y="20"/>
                  </a:lnTo>
                  <a:lnTo>
                    <a:pt x="510" y="29"/>
                  </a:lnTo>
                  <a:lnTo>
                    <a:pt x="510" y="29"/>
                  </a:lnTo>
                  <a:lnTo>
                    <a:pt x="424" y="96"/>
                  </a:lnTo>
                  <a:lnTo>
                    <a:pt x="424" y="96"/>
                  </a:lnTo>
                  <a:lnTo>
                    <a:pt x="325" y="174"/>
                  </a:lnTo>
                  <a:lnTo>
                    <a:pt x="275" y="213"/>
                  </a:lnTo>
                  <a:lnTo>
                    <a:pt x="224" y="251"/>
                  </a:lnTo>
                  <a:lnTo>
                    <a:pt x="224" y="251"/>
                  </a:lnTo>
                  <a:lnTo>
                    <a:pt x="142" y="313"/>
                  </a:lnTo>
                  <a:lnTo>
                    <a:pt x="100" y="343"/>
                  </a:lnTo>
                  <a:lnTo>
                    <a:pt x="57" y="372"/>
                  </a:lnTo>
                  <a:lnTo>
                    <a:pt x="57" y="372"/>
                  </a:lnTo>
                  <a:lnTo>
                    <a:pt x="40" y="382"/>
                  </a:lnTo>
                  <a:lnTo>
                    <a:pt x="29" y="389"/>
                  </a:lnTo>
                  <a:lnTo>
                    <a:pt x="20" y="395"/>
                  </a:lnTo>
                  <a:lnTo>
                    <a:pt x="11" y="403"/>
                  </a:lnTo>
                  <a:lnTo>
                    <a:pt x="4" y="412"/>
                  </a:lnTo>
                  <a:lnTo>
                    <a:pt x="2" y="416"/>
                  </a:lnTo>
                  <a:lnTo>
                    <a:pt x="0" y="421"/>
                  </a:lnTo>
                  <a:lnTo>
                    <a:pt x="0" y="426"/>
                  </a:lnTo>
                  <a:lnTo>
                    <a:pt x="2" y="430"/>
                  </a:lnTo>
                  <a:lnTo>
                    <a:pt x="2" y="430"/>
                  </a:lnTo>
                  <a:lnTo>
                    <a:pt x="4" y="433"/>
                  </a:lnTo>
                  <a:lnTo>
                    <a:pt x="7" y="433"/>
                  </a:lnTo>
                  <a:lnTo>
                    <a:pt x="13" y="433"/>
                  </a:lnTo>
                  <a:lnTo>
                    <a:pt x="13" y="433"/>
                  </a:lnTo>
                  <a:lnTo>
                    <a:pt x="15" y="433"/>
                  </a:lnTo>
                  <a:lnTo>
                    <a:pt x="17" y="432"/>
                  </a:lnTo>
                  <a:lnTo>
                    <a:pt x="19" y="428"/>
                  </a:lnTo>
                  <a:lnTo>
                    <a:pt x="17" y="424"/>
                  </a:lnTo>
                  <a:lnTo>
                    <a:pt x="15" y="423"/>
                  </a:lnTo>
                  <a:lnTo>
                    <a:pt x="13" y="423"/>
                  </a:lnTo>
                  <a:lnTo>
                    <a:pt x="13" y="423"/>
                  </a:lnTo>
                  <a:lnTo>
                    <a:pt x="11" y="421"/>
                  </a:lnTo>
                  <a:lnTo>
                    <a:pt x="9" y="421"/>
                  </a:lnTo>
                  <a:lnTo>
                    <a:pt x="12" y="419"/>
                  </a:lnTo>
                  <a:lnTo>
                    <a:pt x="21" y="411"/>
                  </a:lnTo>
                  <a:lnTo>
                    <a:pt x="21" y="411"/>
                  </a:lnTo>
                  <a:lnTo>
                    <a:pt x="34" y="400"/>
                  </a:lnTo>
                  <a:lnTo>
                    <a:pt x="49" y="391"/>
                  </a:lnTo>
                  <a:lnTo>
                    <a:pt x="49" y="391"/>
                  </a:lnTo>
                  <a:lnTo>
                    <a:pt x="88" y="364"/>
                  </a:lnTo>
                  <a:lnTo>
                    <a:pt x="88" y="364"/>
                  </a:lnTo>
                  <a:lnTo>
                    <a:pt x="131" y="335"/>
                  </a:lnTo>
                  <a:lnTo>
                    <a:pt x="173" y="304"/>
                  </a:lnTo>
                  <a:lnTo>
                    <a:pt x="257" y="242"/>
                  </a:lnTo>
                  <a:lnTo>
                    <a:pt x="257" y="242"/>
                  </a:lnTo>
                  <a:lnTo>
                    <a:pt x="333" y="183"/>
                  </a:lnTo>
                  <a:lnTo>
                    <a:pt x="407" y="124"/>
                  </a:lnTo>
                  <a:lnTo>
                    <a:pt x="407" y="124"/>
                  </a:lnTo>
                  <a:lnTo>
                    <a:pt x="484" y="63"/>
                  </a:lnTo>
                  <a:lnTo>
                    <a:pt x="484" y="63"/>
                  </a:lnTo>
                  <a:lnTo>
                    <a:pt x="503" y="49"/>
                  </a:lnTo>
                  <a:lnTo>
                    <a:pt x="522" y="32"/>
                  </a:lnTo>
                  <a:lnTo>
                    <a:pt x="534" y="24"/>
                  </a:lnTo>
                  <a:lnTo>
                    <a:pt x="544" y="18"/>
                  </a:lnTo>
                  <a:lnTo>
                    <a:pt x="555" y="13"/>
                  </a:lnTo>
                  <a:lnTo>
                    <a:pt x="567" y="11"/>
                  </a:lnTo>
                  <a:lnTo>
                    <a:pt x="567" y="11"/>
                  </a:lnTo>
                  <a:lnTo>
                    <a:pt x="569" y="11"/>
                  </a:lnTo>
                  <a:lnTo>
                    <a:pt x="571" y="9"/>
                  </a:lnTo>
                  <a:lnTo>
                    <a:pt x="572" y="5"/>
                  </a:lnTo>
                  <a:lnTo>
                    <a:pt x="572" y="3"/>
                  </a:lnTo>
                  <a:lnTo>
                    <a:pt x="571" y="1"/>
                  </a:lnTo>
                  <a:lnTo>
                    <a:pt x="569" y="0"/>
                  </a:lnTo>
                  <a:lnTo>
                    <a:pt x="567" y="0"/>
                  </a:lnTo>
                  <a:lnTo>
                    <a:pt x="56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65" name="Freeform 877"/>
            <p:cNvSpPr/>
            <p:nvPr/>
          </p:nvSpPr>
          <p:spPr bwMode="auto">
            <a:xfrm>
              <a:off x="3371851" y="3092451"/>
              <a:ext cx="185738" cy="153988"/>
            </a:xfrm>
            <a:custGeom>
              <a:avLst/>
              <a:gdLst/>
              <a:ahLst/>
              <a:cxnLst>
                <a:cxn ang="0">
                  <a:pos x="458" y="2"/>
                </a:cxn>
                <a:cxn ang="0">
                  <a:pos x="437" y="20"/>
                </a:cxn>
                <a:cxn ang="0">
                  <a:pos x="414" y="38"/>
                </a:cxn>
                <a:cxn ang="0">
                  <a:pos x="400" y="53"/>
                </a:cxn>
                <a:cxn ang="0">
                  <a:pos x="353" y="93"/>
                </a:cxn>
                <a:cxn ang="0">
                  <a:pos x="234" y="199"/>
                </a:cxn>
                <a:cxn ang="0">
                  <a:pos x="202" y="227"/>
                </a:cxn>
                <a:cxn ang="0">
                  <a:pos x="102" y="300"/>
                </a:cxn>
                <a:cxn ang="0">
                  <a:pos x="76" y="319"/>
                </a:cxn>
                <a:cxn ang="0">
                  <a:pos x="52" y="339"/>
                </a:cxn>
                <a:cxn ang="0">
                  <a:pos x="43" y="347"/>
                </a:cxn>
                <a:cxn ang="0">
                  <a:pos x="13" y="367"/>
                </a:cxn>
                <a:cxn ang="0">
                  <a:pos x="10" y="369"/>
                </a:cxn>
                <a:cxn ang="0">
                  <a:pos x="6" y="376"/>
                </a:cxn>
                <a:cxn ang="0">
                  <a:pos x="2" y="377"/>
                </a:cxn>
                <a:cxn ang="0">
                  <a:pos x="0" y="381"/>
                </a:cxn>
                <a:cxn ang="0">
                  <a:pos x="0" y="387"/>
                </a:cxn>
                <a:cxn ang="0">
                  <a:pos x="4" y="389"/>
                </a:cxn>
                <a:cxn ang="0">
                  <a:pos x="6" y="389"/>
                </a:cxn>
                <a:cxn ang="0">
                  <a:pos x="21" y="378"/>
                </a:cxn>
                <a:cxn ang="0">
                  <a:pos x="36" y="365"/>
                </a:cxn>
                <a:cxn ang="0">
                  <a:pos x="52" y="353"/>
                </a:cxn>
                <a:cxn ang="0">
                  <a:pos x="99" y="317"/>
                </a:cxn>
                <a:cxn ang="0">
                  <a:pos x="132" y="293"/>
                </a:cxn>
                <a:cxn ang="0">
                  <a:pos x="196" y="246"/>
                </a:cxn>
                <a:cxn ang="0">
                  <a:pos x="227" y="220"/>
                </a:cxn>
                <a:cxn ang="0">
                  <a:pos x="353" y="108"/>
                </a:cxn>
                <a:cxn ang="0">
                  <a:pos x="409" y="59"/>
                </a:cxn>
                <a:cxn ang="0">
                  <a:pos x="465" y="11"/>
                </a:cxn>
                <a:cxn ang="0">
                  <a:pos x="467" y="8"/>
                </a:cxn>
                <a:cxn ang="0">
                  <a:pos x="465" y="3"/>
                </a:cxn>
                <a:cxn ang="0">
                  <a:pos x="459" y="0"/>
                </a:cxn>
                <a:cxn ang="0">
                  <a:pos x="458" y="2"/>
                </a:cxn>
              </a:cxnLst>
              <a:rect l="0" t="0" r="r" b="b"/>
              <a:pathLst>
                <a:path w="467" h="389">
                  <a:moveTo>
                    <a:pt x="458" y="2"/>
                  </a:moveTo>
                  <a:lnTo>
                    <a:pt x="458" y="2"/>
                  </a:lnTo>
                  <a:lnTo>
                    <a:pt x="447" y="12"/>
                  </a:lnTo>
                  <a:lnTo>
                    <a:pt x="437" y="20"/>
                  </a:lnTo>
                  <a:lnTo>
                    <a:pt x="425" y="29"/>
                  </a:lnTo>
                  <a:lnTo>
                    <a:pt x="414" y="38"/>
                  </a:lnTo>
                  <a:lnTo>
                    <a:pt x="414" y="38"/>
                  </a:lnTo>
                  <a:lnTo>
                    <a:pt x="400" y="53"/>
                  </a:lnTo>
                  <a:lnTo>
                    <a:pt x="384" y="66"/>
                  </a:lnTo>
                  <a:lnTo>
                    <a:pt x="353" y="93"/>
                  </a:lnTo>
                  <a:lnTo>
                    <a:pt x="353" y="93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02" y="227"/>
                  </a:lnTo>
                  <a:lnTo>
                    <a:pt x="168" y="251"/>
                  </a:lnTo>
                  <a:lnTo>
                    <a:pt x="102" y="300"/>
                  </a:lnTo>
                  <a:lnTo>
                    <a:pt x="102" y="300"/>
                  </a:lnTo>
                  <a:lnTo>
                    <a:pt x="76" y="319"/>
                  </a:lnTo>
                  <a:lnTo>
                    <a:pt x="64" y="329"/>
                  </a:lnTo>
                  <a:lnTo>
                    <a:pt x="52" y="339"/>
                  </a:lnTo>
                  <a:lnTo>
                    <a:pt x="52" y="339"/>
                  </a:lnTo>
                  <a:lnTo>
                    <a:pt x="43" y="347"/>
                  </a:lnTo>
                  <a:lnTo>
                    <a:pt x="32" y="353"/>
                  </a:lnTo>
                  <a:lnTo>
                    <a:pt x="13" y="367"/>
                  </a:lnTo>
                  <a:lnTo>
                    <a:pt x="13" y="367"/>
                  </a:lnTo>
                  <a:lnTo>
                    <a:pt x="10" y="369"/>
                  </a:lnTo>
                  <a:lnTo>
                    <a:pt x="9" y="372"/>
                  </a:lnTo>
                  <a:lnTo>
                    <a:pt x="6" y="376"/>
                  </a:lnTo>
                  <a:lnTo>
                    <a:pt x="2" y="377"/>
                  </a:lnTo>
                  <a:lnTo>
                    <a:pt x="2" y="377"/>
                  </a:lnTo>
                  <a:lnTo>
                    <a:pt x="1" y="378"/>
                  </a:lnTo>
                  <a:lnTo>
                    <a:pt x="0" y="381"/>
                  </a:lnTo>
                  <a:lnTo>
                    <a:pt x="0" y="385"/>
                  </a:lnTo>
                  <a:lnTo>
                    <a:pt x="0" y="387"/>
                  </a:lnTo>
                  <a:lnTo>
                    <a:pt x="2" y="389"/>
                  </a:lnTo>
                  <a:lnTo>
                    <a:pt x="4" y="389"/>
                  </a:lnTo>
                  <a:lnTo>
                    <a:pt x="6" y="389"/>
                  </a:lnTo>
                  <a:lnTo>
                    <a:pt x="6" y="389"/>
                  </a:lnTo>
                  <a:lnTo>
                    <a:pt x="14" y="384"/>
                  </a:lnTo>
                  <a:lnTo>
                    <a:pt x="21" y="378"/>
                  </a:lnTo>
                  <a:lnTo>
                    <a:pt x="28" y="370"/>
                  </a:lnTo>
                  <a:lnTo>
                    <a:pt x="36" y="365"/>
                  </a:lnTo>
                  <a:lnTo>
                    <a:pt x="36" y="365"/>
                  </a:lnTo>
                  <a:lnTo>
                    <a:pt x="52" y="353"/>
                  </a:lnTo>
                  <a:lnTo>
                    <a:pt x="68" y="340"/>
                  </a:lnTo>
                  <a:lnTo>
                    <a:pt x="99" y="317"/>
                  </a:lnTo>
                  <a:lnTo>
                    <a:pt x="99" y="317"/>
                  </a:lnTo>
                  <a:lnTo>
                    <a:pt x="132" y="293"/>
                  </a:lnTo>
                  <a:lnTo>
                    <a:pt x="165" y="270"/>
                  </a:lnTo>
                  <a:lnTo>
                    <a:pt x="196" y="246"/>
                  </a:lnTo>
                  <a:lnTo>
                    <a:pt x="227" y="220"/>
                  </a:lnTo>
                  <a:lnTo>
                    <a:pt x="227" y="220"/>
                  </a:lnTo>
                  <a:lnTo>
                    <a:pt x="353" y="108"/>
                  </a:lnTo>
                  <a:lnTo>
                    <a:pt x="353" y="108"/>
                  </a:lnTo>
                  <a:lnTo>
                    <a:pt x="380" y="84"/>
                  </a:lnTo>
                  <a:lnTo>
                    <a:pt x="409" y="59"/>
                  </a:lnTo>
                  <a:lnTo>
                    <a:pt x="438" y="36"/>
                  </a:lnTo>
                  <a:lnTo>
                    <a:pt x="465" y="11"/>
                  </a:lnTo>
                  <a:lnTo>
                    <a:pt x="465" y="11"/>
                  </a:lnTo>
                  <a:lnTo>
                    <a:pt x="467" y="8"/>
                  </a:lnTo>
                  <a:lnTo>
                    <a:pt x="467" y="6"/>
                  </a:lnTo>
                  <a:lnTo>
                    <a:pt x="465" y="3"/>
                  </a:lnTo>
                  <a:lnTo>
                    <a:pt x="461" y="0"/>
                  </a:lnTo>
                  <a:lnTo>
                    <a:pt x="459" y="0"/>
                  </a:lnTo>
                  <a:lnTo>
                    <a:pt x="458" y="2"/>
                  </a:lnTo>
                  <a:lnTo>
                    <a:pt x="45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66" name="Freeform 878"/>
            <p:cNvSpPr/>
            <p:nvPr/>
          </p:nvSpPr>
          <p:spPr bwMode="auto">
            <a:xfrm>
              <a:off x="3521076" y="3098801"/>
              <a:ext cx="65088" cy="63500"/>
            </a:xfrm>
            <a:custGeom>
              <a:avLst/>
              <a:gdLst/>
              <a:ahLst/>
              <a:cxnLst>
                <a:cxn ang="0">
                  <a:pos x="158" y="0"/>
                </a:cxn>
                <a:cxn ang="0">
                  <a:pos x="158" y="0"/>
                </a:cxn>
                <a:cxn ang="0">
                  <a:pos x="145" y="7"/>
                </a:cxn>
                <a:cxn ang="0">
                  <a:pos x="134" y="15"/>
                </a:cxn>
                <a:cxn ang="0">
                  <a:pos x="122" y="24"/>
                </a:cxn>
                <a:cxn ang="0">
                  <a:pos x="111" y="34"/>
                </a:cxn>
                <a:cxn ang="0">
                  <a:pos x="90" y="55"/>
                </a:cxn>
                <a:cxn ang="0">
                  <a:pos x="71" y="76"/>
                </a:cxn>
                <a:cxn ang="0">
                  <a:pos x="71" y="76"/>
                </a:cxn>
                <a:cxn ang="0">
                  <a:pos x="62" y="85"/>
                </a:cxn>
                <a:cxn ang="0">
                  <a:pos x="51" y="95"/>
                </a:cxn>
                <a:cxn ang="0">
                  <a:pos x="30" y="110"/>
                </a:cxn>
                <a:cxn ang="0">
                  <a:pos x="21" y="119"/>
                </a:cxn>
                <a:cxn ang="0">
                  <a:pos x="12" y="129"/>
                </a:cxn>
                <a:cxn ang="0">
                  <a:pos x="5" y="140"/>
                </a:cxn>
                <a:cxn ang="0">
                  <a:pos x="1" y="153"/>
                </a:cxn>
                <a:cxn ang="0">
                  <a:pos x="1" y="153"/>
                </a:cxn>
                <a:cxn ang="0">
                  <a:pos x="0" y="156"/>
                </a:cxn>
                <a:cxn ang="0">
                  <a:pos x="1" y="157"/>
                </a:cxn>
                <a:cxn ang="0">
                  <a:pos x="5" y="160"/>
                </a:cxn>
                <a:cxn ang="0">
                  <a:pos x="9" y="160"/>
                </a:cxn>
                <a:cxn ang="0">
                  <a:pos x="11" y="159"/>
                </a:cxn>
                <a:cxn ang="0">
                  <a:pos x="12" y="156"/>
                </a:cxn>
                <a:cxn ang="0">
                  <a:pos x="12" y="156"/>
                </a:cxn>
                <a:cxn ang="0">
                  <a:pos x="16" y="146"/>
                </a:cxn>
                <a:cxn ang="0">
                  <a:pos x="21" y="135"/>
                </a:cxn>
                <a:cxn ang="0">
                  <a:pos x="29" y="126"/>
                </a:cxn>
                <a:cxn ang="0">
                  <a:pos x="38" y="118"/>
                </a:cxn>
                <a:cxn ang="0">
                  <a:pos x="56" y="102"/>
                </a:cxn>
                <a:cxn ang="0">
                  <a:pos x="75" y="88"/>
                </a:cxn>
                <a:cxn ang="0">
                  <a:pos x="75" y="88"/>
                </a:cxn>
                <a:cxn ang="0">
                  <a:pos x="86" y="79"/>
                </a:cxn>
                <a:cxn ang="0">
                  <a:pos x="96" y="68"/>
                </a:cxn>
                <a:cxn ang="0">
                  <a:pos x="115" y="46"/>
                </a:cxn>
                <a:cxn ang="0">
                  <a:pos x="126" y="36"/>
                </a:cxn>
                <a:cxn ang="0">
                  <a:pos x="136" y="27"/>
                </a:cxn>
                <a:cxn ang="0">
                  <a:pos x="148" y="19"/>
                </a:cxn>
                <a:cxn ang="0">
                  <a:pos x="162" y="12"/>
                </a:cxn>
                <a:cxn ang="0">
                  <a:pos x="162" y="12"/>
                </a:cxn>
                <a:cxn ang="0">
                  <a:pos x="164" y="11"/>
                </a:cxn>
                <a:cxn ang="0">
                  <a:pos x="165" y="8"/>
                </a:cxn>
                <a:cxn ang="0">
                  <a:pos x="165" y="4"/>
                </a:cxn>
                <a:cxn ang="0">
                  <a:pos x="165" y="3"/>
                </a:cxn>
                <a:cxn ang="0">
                  <a:pos x="164" y="2"/>
                </a:cxn>
                <a:cxn ang="0">
                  <a:pos x="161" y="0"/>
                </a:cxn>
                <a:cxn ang="0">
                  <a:pos x="158" y="0"/>
                </a:cxn>
                <a:cxn ang="0">
                  <a:pos x="158" y="0"/>
                </a:cxn>
              </a:cxnLst>
              <a:rect l="0" t="0" r="r" b="b"/>
              <a:pathLst>
                <a:path w="165" h="160">
                  <a:moveTo>
                    <a:pt x="158" y="0"/>
                  </a:moveTo>
                  <a:lnTo>
                    <a:pt x="158" y="0"/>
                  </a:lnTo>
                  <a:lnTo>
                    <a:pt x="145" y="7"/>
                  </a:lnTo>
                  <a:lnTo>
                    <a:pt x="134" y="15"/>
                  </a:lnTo>
                  <a:lnTo>
                    <a:pt x="122" y="24"/>
                  </a:lnTo>
                  <a:lnTo>
                    <a:pt x="111" y="34"/>
                  </a:lnTo>
                  <a:lnTo>
                    <a:pt x="90" y="55"/>
                  </a:lnTo>
                  <a:lnTo>
                    <a:pt x="71" y="76"/>
                  </a:lnTo>
                  <a:lnTo>
                    <a:pt x="71" y="76"/>
                  </a:lnTo>
                  <a:lnTo>
                    <a:pt x="62" y="85"/>
                  </a:lnTo>
                  <a:lnTo>
                    <a:pt x="51" y="95"/>
                  </a:lnTo>
                  <a:lnTo>
                    <a:pt x="30" y="110"/>
                  </a:lnTo>
                  <a:lnTo>
                    <a:pt x="21" y="119"/>
                  </a:lnTo>
                  <a:lnTo>
                    <a:pt x="12" y="129"/>
                  </a:lnTo>
                  <a:lnTo>
                    <a:pt x="5" y="140"/>
                  </a:lnTo>
                  <a:lnTo>
                    <a:pt x="1" y="153"/>
                  </a:lnTo>
                  <a:lnTo>
                    <a:pt x="1" y="153"/>
                  </a:lnTo>
                  <a:lnTo>
                    <a:pt x="0" y="156"/>
                  </a:lnTo>
                  <a:lnTo>
                    <a:pt x="1" y="157"/>
                  </a:lnTo>
                  <a:lnTo>
                    <a:pt x="5" y="160"/>
                  </a:lnTo>
                  <a:lnTo>
                    <a:pt x="9" y="160"/>
                  </a:lnTo>
                  <a:lnTo>
                    <a:pt x="11" y="159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6" y="146"/>
                  </a:lnTo>
                  <a:lnTo>
                    <a:pt x="21" y="135"/>
                  </a:lnTo>
                  <a:lnTo>
                    <a:pt x="29" y="126"/>
                  </a:lnTo>
                  <a:lnTo>
                    <a:pt x="38" y="118"/>
                  </a:lnTo>
                  <a:lnTo>
                    <a:pt x="56" y="102"/>
                  </a:lnTo>
                  <a:lnTo>
                    <a:pt x="75" y="88"/>
                  </a:lnTo>
                  <a:lnTo>
                    <a:pt x="75" y="88"/>
                  </a:lnTo>
                  <a:lnTo>
                    <a:pt x="86" y="79"/>
                  </a:lnTo>
                  <a:lnTo>
                    <a:pt x="96" y="68"/>
                  </a:lnTo>
                  <a:lnTo>
                    <a:pt x="115" y="46"/>
                  </a:lnTo>
                  <a:lnTo>
                    <a:pt x="126" y="36"/>
                  </a:lnTo>
                  <a:lnTo>
                    <a:pt x="136" y="27"/>
                  </a:lnTo>
                  <a:lnTo>
                    <a:pt x="148" y="19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4" y="11"/>
                  </a:lnTo>
                  <a:lnTo>
                    <a:pt x="165" y="8"/>
                  </a:lnTo>
                  <a:lnTo>
                    <a:pt x="165" y="4"/>
                  </a:lnTo>
                  <a:lnTo>
                    <a:pt x="165" y="3"/>
                  </a:lnTo>
                  <a:lnTo>
                    <a:pt x="164" y="2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67" name="Freeform 879"/>
            <p:cNvSpPr/>
            <p:nvPr/>
          </p:nvSpPr>
          <p:spPr bwMode="auto">
            <a:xfrm>
              <a:off x="3532188" y="3103563"/>
              <a:ext cx="90488" cy="82550"/>
            </a:xfrm>
            <a:custGeom>
              <a:avLst/>
              <a:gdLst/>
              <a:ahLst/>
              <a:cxnLst>
                <a:cxn ang="0">
                  <a:pos x="220" y="1"/>
                </a:cxn>
                <a:cxn ang="0">
                  <a:pos x="220" y="1"/>
                </a:cxn>
                <a:cxn ang="0">
                  <a:pos x="191" y="20"/>
                </a:cxn>
                <a:cxn ang="0">
                  <a:pos x="163" y="39"/>
                </a:cxn>
                <a:cxn ang="0">
                  <a:pos x="150" y="50"/>
                </a:cxn>
                <a:cxn ang="0">
                  <a:pos x="139" y="62"/>
                </a:cxn>
                <a:cxn ang="0">
                  <a:pos x="127" y="73"/>
                </a:cxn>
                <a:cxn ang="0">
                  <a:pos x="115" y="86"/>
                </a:cxn>
                <a:cxn ang="0">
                  <a:pos x="115" y="86"/>
                </a:cxn>
                <a:cxn ang="0">
                  <a:pos x="102" y="101"/>
                </a:cxn>
                <a:cxn ang="0">
                  <a:pos x="88" y="114"/>
                </a:cxn>
                <a:cxn ang="0">
                  <a:pos x="73" y="126"/>
                </a:cxn>
                <a:cxn ang="0">
                  <a:pos x="60" y="139"/>
                </a:cxn>
                <a:cxn ang="0">
                  <a:pos x="60" y="139"/>
                </a:cxn>
                <a:cxn ang="0">
                  <a:pos x="31" y="170"/>
                </a:cxn>
                <a:cxn ang="0">
                  <a:pos x="1" y="202"/>
                </a:cxn>
                <a:cxn ang="0">
                  <a:pos x="1" y="202"/>
                </a:cxn>
                <a:cxn ang="0">
                  <a:pos x="0" y="204"/>
                </a:cxn>
                <a:cxn ang="0">
                  <a:pos x="0" y="205"/>
                </a:cxn>
                <a:cxn ang="0">
                  <a:pos x="3" y="209"/>
                </a:cxn>
                <a:cxn ang="0">
                  <a:pos x="5" y="211"/>
                </a:cxn>
                <a:cxn ang="0">
                  <a:pos x="8" y="211"/>
                </a:cxn>
                <a:cxn ang="0">
                  <a:pos x="10" y="209"/>
                </a:cxn>
                <a:cxn ang="0">
                  <a:pos x="10" y="209"/>
                </a:cxn>
                <a:cxn ang="0">
                  <a:pos x="37" y="182"/>
                </a:cxn>
                <a:cxn ang="0">
                  <a:pos x="61" y="153"/>
                </a:cxn>
                <a:cxn ang="0">
                  <a:pos x="89" y="127"/>
                </a:cxn>
                <a:cxn ang="0">
                  <a:pos x="102" y="114"/>
                </a:cxn>
                <a:cxn ang="0">
                  <a:pos x="118" y="102"/>
                </a:cxn>
                <a:cxn ang="0">
                  <a:pos x="118" y="102"/>
                </a:cxn>
                <a:cxn ang="0">
                  <a:pos x="127" y="93"/>
                </a:cxn>
                <a:cxn ang="0">
                  <a:pos x="136" y="83"/>
                </a:cxn>
                <a:cxn ang="0">
                  <a:pos x="145" y="71"/>
                </a:cxn>
                <a:cxn ang="0">
                  <a:pos x="154" y="62"/>
                </a:cxn>
                <a:cxn ang="0">
                  <a:pos x="154" y="62"/>
                </a:cxn>
                <a:cxn ang="0">
                  <a:pos x="171" y="47"/>
                </a:cxn>
                <a:cxn ang="0">
                  <a:pos x="188" y="34"/>
                </a:cxn>
                <a:cxn ang="0">
                  <a:pos x="226" y="11"/>
                </a:cxn>
                <a:cxn ang="0">
                  <a:pos x="226" y="11"/>
                </a:cxn>
                <a:cxn ang="0">
                  <a:pos x="228" y="9"/>
                </a:cxn>
                <a:cxn ang="0">
                  <a:pos x="229" y="7"/>
                </a:cxn>
                <a:cxn ang="0">
                  <a:pos x="228" y="3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2" y="0"/>
                </a:cxn>
                <a:cxn ang="0">
                  <a:pos x="220" y="1"/>
                </a:cxn>
                <a:cxn ang="0">
                  <a:pos x="220" y="1"/>
                </a:cxn>
              </a:cxnLst>
              <a:rect l="0" t="0" r="r" b="b"/>
              <a:pathLst>
                <a:path w="229" h="211">
                  <a:moveTo>
                    <a:pt x="220" y="1"/>
                  </a:moveTo>
                  <a:lnTo>
                    <a:pt x="220" y="1"/>
                  </a:lnTo>
                  <a:lnTo>
                    <a:pt x="191" y="20"/>
                  </a:lnTo>
                  <a:lnTo>
                    <a:pt x="163" y="39"/>
                  </a:lnTo>
                  <a:lnTo>
                    <a:pt x="150" y="50"/>
                  </a:lnTo>
                  <a:lnTo>
                    <a:pt x="139" y="62"/>
                  </a:lnTo>
                  <a:lnTo>
                    <a:pt x="127" y="73"/>
                  </a:lnTo>
                  <a:lnTo>
                    <a:pt x="115" y="86"/>
                  </a:lnTo>
                  <a:lnTo>
                    <a:pt x="115" y="86"/>
                  </a:lnTo>
                  <a:lnTo>
                    <a:pt x="102" y="101"/>
                  </a:lnTo>
                  <a:lnTo>
                    <a:pt x="88" y="114"/>
                  </a:lnTo>
                  <a:lnTo>
                    <a:pt x="73" y="126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31" y="170"/>
                  </a:lnTo>
                  <a:lnTo>
                    <a:pt x="1" y="202"/>
                  </a:lnTo>
                  <a:lnTo>
                    <a:pt x="1" y="202"/>
                  </a:lnTo>
                  <a:lnTo>
                    <a:pt x="0" y="204"/>
                  </a:lnTo>
                  <a:lnTo>
                    <a:pt x="0" y="205"/>
                  </a:lnTo>
                  <a:lnTo>
                    <a:pt x="3" y="209"/>
                  </a:lnTo>
                  <a:lnTo>
                    <a:pt x="5" y="211"/>
                  </a:lnTo>
                  <a:lnTo>
                    <a:pt x="8" y="211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37" y="182"/>
                  </a:lnTo>
                  <a:lnTo>
                    <a:pt x="61" y="153"/>
                  </a:lnTo>
                  <a:lnTo>
                    <a:pt x="89" y="127"/>
                  </a:lnTo>
                  <a:lnTo>
                    <a:pt x="102" y="114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27" y="93"/>
                  </a:lnTo>
                  <a:lnTo>
                    <a:pt x="136" y="83"/>
                  </a:lnTo>
                  <a:lnTo>
                    <a:pt x="145" y="71"/>
                  </a:lnTo>
                  <a:lnTo>
                    <a:pt x="154" y="62"/>
                  </a:lnTo>
                  <a:lnTo>
                    <a:pt x="154" y="62"/>
                  </a:lnTo>
                  <a:lnTo>
                    <a:pt x="171" y="47"/>
                  </a:lnTo>
                  <a:lnTo>
                    <a:pt x="188" y="34"/>
                  </a:lnTo>
                  <a:lnTo>
                    <a:pt x="226" y="11"/>
                  </a:lnTo>
                  <a:lnTo>
                    <a:pt x="226" y="11"/>
                  </a:lnTo>
                  <a:lnTo>
                    <a:pt x="228" y="9"/>
                  </a:lnTo>
                  <a:lnTo>
                    <a:pt x="229" y="7"/>
                  </a:lnTo>
                  <a:lnTo>
                    <a:pt x="228" y="3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2" y="0"/>
                  </a:lnTo>
                  <a:lnTo>
                    <a:pt x="220" y="1"/>
                  </a:lnTo>
                  <a:lnTo>
                    <a:pt x="22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68" name="Freeform 880"/>
            <p:cNvSpPr/>
            <p:nvPr/>
          </p:nvSpPr>
          <p:spPr bwMode="auto">
            <a:xfrm>
              <a:off x="3559176" y="3119438"/>
              <a:ext cx="95250" cy="85725"/>
            </a:xfrm>
            <a:custGeom>
              <a:avLst/>
              <a:gdLst/>
              <a:ahLst/>
              <a:cxnLst>
                <a:cxn ang="0">
                  <a:pos x="230" y="0"/>
                </a:cxn>
                <a:cxn ang="0">
                  <a:pos x="230" y="0"/>
                </a:cxn>
                <a:cxn ang="0">
                  <a:pos x="217" y="8"/>
                </a:cxn>
                <a:cxn ang="0">
                  <a:pos x="206" y="17"/>
                </a:cxn>
                <a:cxn ang="0">
                  <a:pos x="194" y="27"/>
                </a:cxn>
                <a:cxn ang="0">
                  <a:pos x="182" y="39"/>
                </a:cxn>
                <a:cxn ang="0">
                  <a:pos x="161" y="61"/>
                </a:cxn>
                <a:cxn ang="0">
                  <a:pos x="140" y="85"/>
                </a:cxn>
                <a:cxn ang="0">
                  <a:pos x="140" y="85"/>
                </a:cxn>
                <a:cxn ang="0">
                  <a:pos x="110" y="115"/>
                </a:cxn>
                <a:cxn ang="0">
                  <a:pos x="77" y="145"/>
                </a:cxn>
                <a:cxn ang="0">
                  <a:pos x="45" y="172"/>
                </a:cxn>
                <a:cxn ang="0">
                  <a:pos x="11" y="200"/>
                </a:cxn>
                <a:cxn ang="0">
                  <a:pos x="11" y="200"/>
                </a:cxn>
                <a:cxn ang="0">
                  <a:pos x="8" y="200"/>
                </a:cxn>
                <a:cxn ang="0">
                  <a:pos x="5" y="202"/>
                </a:cxn>
                <a:cxn ang="0">
                  <a:pos x="5" y="202"/>
                </a:cxn>
                <a:cxn ang="0">
                  <a:pos x="3" y="205"/>
                </a:cxn>
                <a:cxn ang="0">
                  <a:pos x="3" y="205"/>
                </a:cxn>
                <a:cxn ang="0">
                  <a:pos x="0" y="209"/>
                </a:cxn>
                <a:cxn ang="0">
                  <a:pos x="0" y="212"/>
                </a:cxn>
                <a:cxn ang="0">
                  <a:pos x="2" y="215"/>
                </a:cxn>
                <a:cxn ang="0">
                  <a:pos x="3" y="215"/>
                </a:cxn>
                <a:cxn ang="0">
                  <a:pos x="5" y="215"/>
                </a:cxn>
                <a:cxn ang="0">
                  <a:pos x="5" y="215"/>
                </a:cxn>
                <a:cxn ang="0">
                  <a:pos x="9" y="215"/>
                </a:cxn>
                <a:cxn ang="0">
                  <a:pos x="13" y="214"/>
                </a:cxn>
                <a:cxn ang="0">
                  <a:pos x="15" y="212"/>
                </a:cxn>
                <a:cxn ang="0">
                  <a:pos x="16" y="209"/>
                </a:cxn>
                <a:cxn ang="0">
                  <a:pos x="16" y="209"/>
                </a:cxn>
                <a:cxn ang="0">
                  <a:pos x="45" y="187"/>
                </a:cxn>
                <a:cxn ang="0">
                  <a:pos x="72" y="163"/>
                </a:cxn>
                <a:cxn ang="0">
                  <a:pos x="100" y="140"/>
                </a:cxn>
                <a:cxn ang="0">
                  <a:pos x="126" y="115"/>
                </a:cxn>
                <a:cxn ang="0">
                  <a:pos x="126" y="115"/>
                </a:cxn>
                <a:cxn ang="0">
                  <a:pos x="155" y="86"/>
                </a:cxn>
                <a:cxn ang="0">
                  <a:pos x="182" y="56"/>
                </a:cxn>
                <a:cxn ang="0">
                  <a:pos x="182" y="56"/>
                </a:cxn>
                <a:cxn ang="0">
                  <a:pos x="195" y="43"/>
                </a:cxn>
                <a:cxn ang="0">
                  <a:pos x="208" y="31"/>
                </a:cxn>
                <a:cxn ang="0">
                  <a:pos x="221" y="19"/>
                </a:cxn>
                <a:cxn ang="0">
                  <a:pos x="237" y="10"/>
                </a:cxn>
                <a:cxn ang="0">
                  <a:pos x="237" y="10"/>
                </a:cxn>
                <a:cxn ang="0">
                  <a:pos x="238" y="8"/>
                </a:cxn>
                <a:cxn ang="0">
                  <a:pos x="240" y="6"/>
                </a:cxn>
                <a:cxn ang="0">
                  <a:pos x="238" y="2"/>
                </a:cxn>
                <a:cxn ang="0">
                  <a:pos x="236" y="0"/>
                </a:cxn>
                <a:cxn ang="0">
                  <a:pos x="233" y="0"/>
                </a:cxn>
                <a:cxn ang="0">
                  <a:pos x="230" y="0"/>
                </a:cxn>
                <a:cxn ang="0">
                  <a:pos x="230" y="0"/>
                </a:cxn>
              </a:cxnLst>
              <a:rect l="0" t="0" r="r" b="b"/>
              <a:pathLst>
                <a:path w="240" h="215">
                  <a:moveTo>
                    <a:pt x="230" y="0"/>
                  </a:moveTo>
                  <a:lnTo>
                    <a:pt x="230" y="0"/>
                  </a:lnTo>
                  <a:lnTo>
                    <a:pt x="217" y="8"/>
                  </a:lnTo>
                  <a:lnTo>
                    <a:pt x="206" y="17"/>
                  </a:lnTo>
                  <a:lnTo>
                    <a:pt x="194" y="27"/>
                  </a:lnTo>
                  <a:lnTo>
                    <a:pt x="182" y="39"/>
                  </a:lnTo>
                  <a:lnTo>
                    <a:pt x="161" y="61"/>
                  </a:lnTo>
                  <a:lnTo>
                    <a:pt x="140" y="85"/>
                  </a:lnTo>
                  <a:lnTo>
                    <a:pt x="140" y="85"/>
                  </a:lnTo>
                  <a:lnTo>
                    <a:pt x="110" y="115"/>
                  </a:lnTo>
                  <a:lnTo>
                    <a:pt x="77" y="145"/>
                  </a:lnTo>
                  <a:lnTo>
                    <a:pt x="45" y="172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8" y="200"/>
                  </a:lnTo>
                  <a:lnTo>
                    <a:pt x="5" y="202"/>
                  </a:lnTo>
                  <a:lnTo>
                    <a:pt x="5" y="202"/>
                  </a:lnTo>
                  <a:lnTo>
                    <a:pt x="3" y="205"/>
                  </a:lnTo>
                  <a:lnTo>
                    <a:pt x="3" y="205"/>
                  </a:lnTo>
                  <a:lnTo>
                    <a:pt x="0" y="209"/>
                  </a:lnTo>
                  <a:lnTo>
                    <a:pt x="0" y="212"/>
                  </a:lnTo>
                  <a:lnTo>
                    <a:pt x="2" y="215"/>
                  </a:lnTo>
                  <a:lnTo>
                    <a:pt x="3" y="215"/>
                  </a:lnTo>
                  <a:lnTo>
                    <a:pt x="5" y="215"/>
                  </a:lnTo>
                  <a:lnTo>
                    <a:pt x="5" y="215"/>
                  </a:lnTo>
                  <a:lnTo>
                    <a:pt x="9" y="215"/>
                  </a:lnTo>
                  <a:lnTo>
                    <a:pt x="13" y="214"/>
                  </a:lnTo>
                  <a:lnTo>
                    <a:pt x="15" y="212"/>
                  </a:lnTo>
                  <a:lnTo>
                    <a:pt x="16" y="209"/>
                  </a:lnTo>
                  <a:lnTo>
                    <a:pt x="16" y="209"/>
                  </a:lnTo>
                  <a:lnTo>
                    <a:pt x="45" y="187"/>
                  </a:lnTo>
                  <a:lnTo>
                    <a:pt x="72" y="163"/>
                  </a:lnTo>
                  <a:lnTo>
                    <a:pt x="100" y="140"/>
                  </a:lnTo>
                  <a:lnTo>
                    <a:pt x="126" y="115"/>
                  </a:lnTo>
                  <a:lnTo>
                    <a:pt x="126" y="115"/>
                  </a:lnTo>
                  <a:lnTo>
                    <a:pt x="155" y="8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95" y="43"/>
                  </a:lnTo>
                  <a:lnTo>
                    <a:pt x="208" y="31"/>
                  </a:lnTo>
                  <a:lnTo>
                    <a:pt x="221" y="19"/>
                  </a:lnTo>
                  <a:lnTo>
                    <a:pt x="237" y="10"/>
                  </a:lnTo>
                  <a:lnTo>
                    <a:pt x="237" y="10"/>
                  </a:lnTo>
                  <a:lnTo>
                    <a:pt x="238" y="8"/>
                  </a:lnTo>
                  <a:lnTo>
                    <a:pt x="240" y="6"/>
                  </a:lnTo>
                  <a:lnTo>
                    <a:pt x="238" y="2"/>
                  </a:lnTo>
                  <a:lnTo>
                    <a:pt x="236" y="0"/>
                  </a:lnTo>
                  <a:lnTo>
                    <a:pt x="233" y="0"/>
                  </a:lnTo>
                  <a:lnTo>
                    <a:pt x="230" y="0"/>
                  </a:lnTo>
                  <a:lnTo>
                    <a:pt x="230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69" name="Freeform 881"/>
            <p:cNvSpPr/>
            <p:nvPr/>
          </p:nvSpPr>
          <p:spPr bwMode="auto">
            <a:xfrm>
              <a:off x="3589338" y="3135313"/>
              <a:ext cx="92075" cy="92075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05" y="22"/>
                </a:cxn>
                <a:cxn ang="0">
                  <a:pos x="194" y="31"/>
                </a:cxn>
                <a:cxn ang="0">
                  <a:pos x="185" y="43"/>
                </a:cxn>
                <a:cxn ang="0">
                  <a:pos x="185" y="43"/>
                </a:cxn>
                <a:cxn ang="0">
                  <a:pos x="171" y="59"/>
                </a:cxn>
                <a:cxn ang="0">
                  <a:pos x="155" y="74"/>
                </a:cxn>
                <a:cxn ang="0">
                  <a:pos x="140" y="89"/>
                </a:cxn>
                <a:cxn ang="0">
                  <a:pos x="127" y="106"/>
                </a:cxn>
                <a:cxn ang="0">
                  <a:pos x="127" y="106"/>
                </a:cxn>
                <a:cxn ang="0">
                  <a:pos x="114" y="123"/>
                </a:cxn>
                <a:cxn ang="0">
                  <a:pos x="100" y="139"/>
                </a:cxn>
                <a:cxn ang="0">
                  <a:pos x="86" y="154"/>
                </a:cxn>
                <a:cxn ang="0">
                  <a:pos x="70" y="170"/>
                </a:cxn>
                <a:cxn ang="0">
                  <a:pos x="70" y="170"/>
                </a:cxn>
                <a:cxn ang="0">
                  <a:pos x="53" y="184"/>
                </a:cxn>
                <a:cxn ang="0">
                  <a:pos x="36" y="197"/>
                </a:cxn>
                <a:cxn ang="0">
                  <a:pos x="19" y="210"/>
                </a:cxn>
                <a:cxn ang="0">
                  <a:pos x="3" y="225"/>
                </a:cxn>
                <a:cxn ang="0">
                  <a:pos x="3" y="225"/>
                </a:cxn>
                <a:cxn ang="0">
                  <a:pos x="0" y="226"/>
                </a:cxn>
                <a:cxn ang="0">
                  <a:pos x="0" y="229"/>
                </a:cxn>
                <a:cxn ang="0">
                  <a:pos x="3" y="233"/>
                </a:cxn>
                <a:cxn ang="0">
                  <a:pos x="6" y="234"/>
                </a:cxn>
                <a:cxn ang="0">
                  <a:pos x="8" y="234"/>
                </a:cxn>
                <a:cxn ang="0">
                  <a:pos x="11" y="233"/>
                </a:cxn>
                <a:cxn ang="0">
                  <a:pos x="11" y="233"/>
                </a:cxn>
                <a:cxn ang="0">
                  <a:pos x="25" y="220"/>
                </a:cxn>
                <a:cxn ang="0">
                  <a:pos x="41" y="208"/>
                </a:cxn>
                <a:cxn ang="0">
                  <a:pos x="55" y="197"/>
                </a:cxn>
                <a:cxn ang="0">
                  <a:pos x="71" y="184"/>
                </a:cxn>
                <a:cxn ang="0">
                  <a:pos x="71" y="184"/>
                </a:cxn>
                <a:cxn ang="0">
                  <a:pos x="99" y="157"/>
                </a:cxn>
                <a:cxn ang="0">
                  <a:pos x="113" y="142"/>
                </a:cxn>
                <a:cxn ang="0">
                  <a:pos x="125" y="128"/>
                </a:cxn>
                <a:cxn ang="0">
                  <a:pos x="125" y="128"/>
                </a:cxn>
                <a:cxn ang="0">
                  <a:pos x="151" y="97"/>
                </a:cxn>
                <a:cxn ang="0">
                  <a:pos x="177" y="67"/>
                </a:cxn>
                <a:cxn ang="0">
                  <a:pos x="205" y="38"/>
                </a:cxn>
                <a:cxn ang="0">
                  <a:pos x="233" y="10"/>
                </a:cxn>
                <a:cxn ang="0">
                  <a:pos x="233" y="10"/>
                </a:cxn>
                <a:cxn ang="0">
                  <a:pos x="235" y="8"/>
                </a:cxn>
                <a:cxn ang="0">
                  <a:pos x="235" y="5"/>
                </a:cxn>
                <a:cxn ang="0">
                  <a:pos x="233" y="1"/>
                </a:cxn>
                <a:cxn ang="0">
                  <a:pos x="229" y="0"/>
                </a:cxn>
                <a:cxn ang="0">
                  <a:pos x="227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5" h="234">
                  <a:moveTo>
                    <a:pt x="225" y="1"/>
                  </a:moveTo>
                  <a:lnTo>
                    <a:pt x="225" y="1"/>
                  </a:lnTo>
                  <a:lnTo>
                    <a:pt x="205" y="22"/>
                  </a:lnTo>
                  <a:lnTo>
                    <a:pt x="194" y="31"/>
                  </a:lnTo>
                  <a:lnTo>
                    <a:pt x="185" y="43"/>
                  </a:lnTo>
                  <a:lnTo>
                    <a:pt x="185" y="43"/>
                  </a:lnTo>
                  <a:lnTo>
                    <a:pt x="171" y="59"/>
                  </a:lnTo>
                  <a:lnTo>
                    <a:pt x="155" y="74"/>
                  </a:lnTo>
                  <a:lnTo>
                    <a:pt x="140" y="89"/>
                  </a:lnTo>
                  <a:lnTo>
                    <a:pt x="127" y="106"/>
                  </a:lnTo>
                  <a:lnTo>
                    <a:pt x="127" y="106"/>
                  </a:lnTo>
                  <a:lnTo>
                    <a:pt x="114" y="123"/>
                  </a:lnTo>
                  <a:lnTo>
                    <a:pt x="100" y="139"/>
                  </a:lnTo>
                  <a:lnTo>
                    <a:pt x="86" y="154"/>
                  </a:lnTo>
                  <a:lnTo>
                    <a:pt x="70" y="170"/>
                  </a:lnTo>
                  <a:lnTo>
                    <a:pt x="70" y="170"/>
                  </a:lnTo>
                  <a:lnTo>
                    <a:pt x="53" y="184"/>
                  </a:lnTo>
                  <a:lnTo>
                    <a:pt x="36" y="197"/>
                  </a:lnTo>
                  <a:lnTo>
                    <a:pt x="19" y="210"/>
                  </a:lnTo>
                  <a:lnTo>
                    <a:pt x="3" y="225"/>
                  </a:lnTo>
                  <a:lnTo>
                    <a:pt x="3" y="225"/>
                  </a:lnTo>
                  <a:lnTo>
                    <a:pt x="0" y="226"/>
                  </a:lnTo>
                  <a:lnTo>
                    <a:pt x="0" y="229"/>
                  </a:lnTo>
                  <a:lnTo>
                    <a:pt x="3" y="233"/>
                  </a:lnTo>
                  <a:lnTo>
                    <a:pt x="6" y="234"/>
                  </a:lnTo>
                  <a:lnTo>
                    <a:pt x="8" y="234"/>
                  </a:lnTo>
                  <a:lnTo>
                    <a:pt x="11" y="233"/>
                  </a:lnTo>
                  <a:lnTo>
                    <a:pt x="11" y="233"/>
                  </a:lnTo>
                  <a:lnTo>
                    <a:pt x="25" y="220"/>
                  </a:lnTo>
                  <a:lnTo>
                    <a:pt x="41" y="208"/>
                  </a:lnTo>
                  <a:lnTo>
                    <a:pt x="55" y="197"/>
                  </a:lnTo>
                  <a:lnTo>
                    <a:pt x="71" y="184"/>
                  </a:lnTo>
                  <a:lnTo>
                    <a:pt x="71" y="184"/>
                  </a:lnTo>
                  <a:lnTo>
                    <a:pt x="99" y="157"/>
                  </a:lnTo>
                  <a:lnTo>
                    <a:pt x="113" y="142"/>
                  </a:lnTo>
                  <a:lnTo>
                    <a:pt x="125" y="128"/>
                  </a:lnTo>
                  <a:lnTo>
                    <a:pt x="125" y="128"/>
                  </a:lnTo>
                  <a:lnTo>
                    <a:pt x="151" y="97"/>
                  </a:lnTo>
                  <a:lnTo>
                    <a:pt x="177" y="67"/>
                  </a:lnTo>
                  <a:lnTo>
                    <a:pt x="205" y="38"/>
                  </a:lnTo>
                  <a:lnTo>
                    <a:pt x="233" y="10"/>
                  </a:lnTo>
                  <a:lnTo>
                    <a:pt x="233" y="10"/>
                  </a:lnTo>
                  <a:lnTo>
                    <a:pt x="235" y="8"/>
                  </a:lnTo>
                  <a:lnTo>
                    <a:pt x="235" y="5"/>
                  </a:lnTo>
                  <a:lnTo>
                    <a:pt x="233" y="1"/>
                  </a:lnTo>
                  <a:lnTo>
                    <a:pt x="229" y="0"/>
                  </a:lnTo>
                  <a:lnTo>
                    <a:pt x="227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70" name="Freeform 882"/>
            <p:cNvSpPr/>
            <p:nvPr/>
          </p:nvSpPr>
          <p:spPr bwMode="auto">
            <a:xfrm>
              <a:off x="3629026" y="3171826"/>
              <a:ext cx="68263" cy="60325"/>
            </a:xfrm>
            <a:custGeom>
              <a:avLst/>
              <a:gdLst/>
              <a:ahLst/>
              <a:cxnLst>
                <a:cxn ang="0">
                  <a:pos x="161" y="2"/>
                </a:cxn>
                <a:cxn ang="0">
                  <a:pos x="161" y="2"/>
                </a:cxn>
                <a:cxn ang="0">
                  <a:pos x="120" y="36"/>
                </a:cxn>
                <a:cxn ang="0">
                  <a:pos x="80" y="71"/>
                </a:cxn>
                <a:cxn ang="0">
                  <a:pos x="40" y="108"/>
                </a:cxn>
                <a:cxn ang="0">
                  <a:pos x="1" y="144"/>
                </a:cxn>
                <a:cxn ang="0">
                  <a:pos x="1" y="144"/>
                </a:cxn>
                <a:cxn ang="0">
                  <a:pos x="0" y="147"/>
                </a:cxn>
                <a:cxn ang="0">
                  <a:pos x="0" y="148"/>
                </a:cxn>
                <a:cxn ang="0">
                  <a:pos x="1" y="152"/>
                </a:cxn>
                <a:cxn ang="0">
                  <a:pos x="5" y="155"/>
                </a:cxn>
                <a:cxn ang="0">
                  <a:pos x="8" y="153"/>
                </a:cxn>
                <a:cxn ang="0">
                  <a:pos x="9" y="152"/>
                </a:cxn>
                <a:cxn ang="0">
                  <a:pos x="9" y="152"/>
                </a:cxn>
                <a:cxn ang="0">
                  <a:pos x="48" y="116"/>
                </a:cxn>
                <a:cxn ang="0">
                  <a:pos x="87" y="79"/>
                </a:cxn>
                <a:cxn ang="0">
                  <a:pos x="128" y="44"/>
                </a:cxn>
                <a:cxn ang="0">
                  <a:pos x="170" y="10"/>
                </a:cxn>
                <a:cxn ang="0">
                  <a:pos x="170" y="10"/>
                </a:cxn>
                <a:cxn ang="0">
                  <a:pos x="171" y="8"/>
                </a:cxn>
                <a:cxn ang="0">
                  <a:pos x="171" y="6"/>
                </a:cxn>
                <a:cxn ang="0">
                  <a:pos x="171" y="4"/>
                </a:cxn>
                <a:cxn ang="0">
                  <a:pos x="170" y="3"/>
                </a:cxn>
                <a:cxn ang="0">
                  <a:pos x="166" y="0"/>
                </a:cxn>
                <a:cxn ang="0">
                  <a:pos x="163" y="0"/>
                </a:cxn>
                <a:cxn ang="0">
                  <a:pos x="161" y="2"/>
                </a:cxn>
                <a:cxn ang="0">
                  <a:pos x="161" y="2"/>
                </a:cxn>
              </a:cxnLst>
              <a:rect l="0" t="0" r="r" b="b"/>
              <a:pathLst>
                <a:path w="171" h="155">
                  <a:moveTo>
                    <a:pt x="161" y="2"/>
                  </a:moveTo>
                  <a:lnTo>
                    <a:pt x="161" y="2"/>
                  </a:lnTo>
                  <a:lnTo>
                    <a:pt x="120" y="36"/>
                  </a:lnTo>
                  <a:lnTo>
                    <a:pt x="80" y="71"/>
                  </a:lnTo>
                  <a:lnTo>
                    <a:pt x="40" y="108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0" y="147"/>
                  </a:lnTo>
                  <a:lnTo>
                    <a:pt x="0" y="148"/>
                  </a:lnTo>
                  <a:lnTo>
                    <a:pt x="1" y="152"/>
                  </a:lnTo>
                  <a:lnTo>
                    <a:pt x="5" y="155"/>
                  </a:lnTo>
                  <a:lnTo>
                    <a:pt x="8" y="153"/>
                  </a:lnTo>
                  <a:lnTo>
                    <a:pt x="9" y="152"/>
                  </a:lnTo>
                  <a:lnTo>
                    <a:pt x="9" y="152"/>
                  </a:lnTo>
                  <a:lnTo>
                    <a:pt x="48" y="116"/>
                  </a:lnTo>
                  <a:lnTo>
                    <a:pt x="87" y="79"/>
                  </a:lnTo>
                  <a:lnTo>
                    <a:pt x="128" y="44"/>
                  </a:lnTo>
                  <a:lnTo>
                    <a:pt x="170" y="10"/>
                  </a:lnTo>
                  <a:lnTo>
                    <a:pt x="170" y="10"/>
                  </a:lnTo>
                  <a:lnTo>
                    <a:pt x="171" y="8"/>
                  </a:lnTo>
                  <a:lnTo>
                    <a:pt x="171" y="6"/>
                  </a:lnTo>
                  <a:lnTo>
                    <a:pt x="171" y="4"/>
                  </a:lnTo>
                  <a:lnTo>
                    <a:pt x="170" y="3"/>
                  </a:lnTo>
                  <a:lnTo>
                    <a:pt x="166" y="0"/>
                  </a:lnTo>
                  <a:lnTo>
                    <a:pt x="163" y="0"/>
                  </a:lnTo>
                  <a:lnTo>
                    <a:pt x="161" y="2"/>
                  </a:lnTo>
                  <a:lnTo>
                    <a:pt x="16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71" name="Freeform 883"/>
            <p:cNvSpPr/>
            <p:nvPr/>
          </p:nvSpPr>
          <p:spPr bwMode="auto">
            <a:xfrm>
              <a:off x="3644901" y="3186113"/>
              <a:ext cx="73025" cy="68263"/>
            </a:xfrm>
            <a:custGeom>
              <a:avLst/>
              <a:gdLst/>
              <a:ahLst/>
              <a:cxnLst>
                <a:cxn ang="0">
                  <a:pos x="174" y="2"/>
                </a:cxn>
                <a:cxn ang="0">
                  <a:pos x="174" y="2"/>
                </a:cxn>
                <a:cxn ang="0">
                  <a:pos x="157" y="22"/>
                </a:cxn>
                <a:cxn ang="0">
                  <a:pos x="149" y="31"/>
                </a:cxn>
                <a:cxn ang="0">
                  <a:pos x="140" y="40"/>
                </a:cxn>
                <a:cxn ang="0">
                  <a:pos x="140" y="40"/>
                </a:cxn>
                <a:cxn ang="0">
                  <a:pos x="128" y="49"/>
                </a:cxn>
                <a:cxn ang="0">
                  <a:pos x="115" y="59"/>
                </a:cxn>
                <a:cxn ang="0">
                  <a:pos x="103" y="68"/>
                </a:cxn>
                <a:cxn ang="0">
                  <a:pos x="92" y="78"/>
                </a:cxn>
                <a:cxn ang="0">
                  <a:pos x="92" y="78"/>
                </a:cxn>
                <a:cxn ang="0">
                  <a:pos x="68" y="98"/>
                </a:cxn>
                <a:cxn ang="0">
                  <a:pos x="45" y="119"/>
                </a:cxn>
                <a:cxn ang="0">
                  <a:pos x="31" y="129"/>
                </a:cxn>
                <a:cxn ang="0">
                  <a:pos x="21" y="140"/>
                </a:cxn>
                <a:cxn ang="0">
                  <a:pos x="11" y="151"/>
                </a:cxn>
                <a:cxn ang="0">
                  <a:pos x="1" y="163"/>
                </a:cxn>
                <a:cxn ang="0">
                  <a:pos x="1" y="163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3" y="171"/>
                </a:cxn>
                <a:cxn ang="0">
                  <a:pos x="8" y="171"/>
                </a:cxn>
                <a:cxn ang="0">
                  <a:pos x="9" y="171"/>
                </a:cxn>
                <a:cxn ang="0">
                  <a:pos x="12" y="168"/>
                </a:cxn>
                <a:cxn ang="0">
                  <a:pos x="12" y="168"/>
                </a:cxn>
                <a:cxn ang="0">
                  <a:pos x="18" y="159"/>
                </a:cxn>
                <a:cxn ang="0">
                  <a:pos x="28" y="150"/>
                </a:cxn>
                <a:cxn ang="0">
                  <a:pos x="47" y="134"/>
                </a:cxn>
                <a:cxn ang="0">
                  <a:pos x="47" y="134"/>
                </a:cxn>
                <a:cxn ang="0">
                  <a:pos x="73" y="110"/>
                </a:cxn>
                <a:cxn ang="0">
                  <a:pos x="99" y="86"/>
                </a:cxn>
                <a:cxn ang="0">
                  <a:pos x="99" y="86"/>
                </a:cxn>
                <a:cxn ang="0">
                  <a:pos x="111" y="76"/>
                </a:cxn>
                <a:cxn ang="0">
                  <a:pos x="124" y="66"/>
                </a:cxn>
                <a:cxn ang="0">
                  <a:pos x="148" y="48"/>
                </a:cxn>
                <a:cxn ang="0">
                  <a:pos x="148" y="48"/>
                </a:cxn>
                <a:cxn ang="0">
                  <a:pos x="157" y="39"/>
                </a:cxn>
                <a:cxn ang="0">
                  <a:pos x="166" y="30"/>
                </a:cxn>
                <a:cxn ang="0">
                  <a:pos x="182" y="10"/>
                </a:cxn>
                <a:cxn ang="0">
                  <a:pos x="182" y="10"/>
                </a:cxn>
                <a:cxn ang="0">
                  <a:pos x="183" y="8"/>
                </a:cxn>
                <a:cxn ang="0">
                  <a:pos x="183" y="6"/>
                </a:cxn>
                <a:cxn ang="0">
                  <a:pos x="181" y="2"/>
                </a:cxn>
                <a:cxn ang="0">
                  <a:pos x="179" y="1"/>
                </a:cxn>
                <a:cxn ang="0">
                  <a:pos x="178" y="0"/>
                </a:cxn>
                <a:cxn ang="0">
                  <a:pos x="175" y="1"/>
                </a:cxn>
                <a:cxn ang="0">
                  <a:pos x="174" y="2"/>
                </a:cxn>
                <a:cxn ang="0">
                  <a:pos x="174" y="2"/>
                </a:cxn>
              </a:cxnLst>
              <a:rect l="0" t="0" r="r" b="b"/>
              <a:pathLst>
                <a:path w="183" h="171">
                  <a:moveTo>
                    <a:pt x="174" y="2"/>
                  </a:moveTo>
                  <a:lnTo>
                    <a:pt x="174" y="2"/>
                  </a:lnTo>
                  <a:lnTo>
                    <a:pt x="157" y="22"/>
                  </a:lnTo>
                  <a:lnTo>
                    <a:pt x="149" y="31"/>
                  </a:lnTo>
                  <a:lnTo>
                    <a:pt x="140" y="40"/>
                  </a:lnTo>
                  <a:lnTo>
                    <a:pt x="140" y="40"/>
                  </a:lnTo>
                  <a:lnTo>
                    <a:pt x="128" y="49"/>
                  </a:lnTo>
                  <a:lnTo>
                    <a:pt x="115" y="59"/>
                  </a:lnTo>
                  <a:lnTo>
                    <a:pt x="103" y="68"/>
                  </a:lnTo>
                  <a:lnTo>
                    <a:pt x="92" y="78"/>
                  </a:lnTo>
                  <a:lnTo>
                    <a:pt x="92" y="78"/>
                  </a:lnTo>
                  <a:lnTo>
                    <a:pt x="68" y="98"/>
                  </a:lnTo>
                  <a:lnTo>
                    <a:pt x="45" y="119"/>
                  </a:lnTo>
                  <a:lnTo>
                    <a:pt x="31" y="129"/>
                  </a:lnTo>
                  <a:lnTo>
                    <a:pt x="21" y="140"/>
                  </a:lnTo>
                  <a:lnTo>
                    <a:pt x="11" y="151"/>
                  </a:lnTo>
                  <a:lnTo>
                    <a:pt x="1" y="163"/>
                  </a:lnTo>
                  <a:lnTo>
                    <a:pt x="1" y="163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3" y="171"/>
                  </a:lnTo>
                  <a:lnTo>
                    <a:pt x="8" y="171"/>
                  </a:lnTo>
                  <a:lnTo>
                    <a:pt x="9" y="171"/>
                  </a:lnTo>
                  <a:lnTo>
                    <a:pt x="12" y="168"/>
                  </a:lnTo>
                  <a:lnTo>
                    <a:pt x="12" y="168"/>
                  </a:lnTo>
                  <a:lnTo>
                    <a:pt x="18" y="159"/>
                  </a:lnTo>
                  <a:lnTo>
                    <a:pt x="28" y="150"/>
                  </a:lnTo>
                  <a:lnTo>
                    <a:pt x="47" y="134"/>
                  </a:lnTo>
                  <a:lnTo>
                    <a:pt x="47" y="134"/>
                  </a:lnTo>
                  <a:lnTo>
                    <a:pt x="73" y="110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111" y="76"/>
                  </a:lnTo>
                  <a:lnTo>
                    <a:pt x="124" y="66"/>
                  </a:lnTo>
                  <a:lnTo>
                    <a:pt x="148" y="48"/>
                  </a:lnTo>
                  <a:lnTo>
                    <a:pt x="148" y="48"/>
                  </a:lnTo>
                  <a:lnTo>
                    <a:pt x="157" y="39"/>
                  </a:lnTo>
                  <a:lnTo>
                    <a:pt x="166" y="3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3" y="8"/>
                  </a:lnTo>
                  <a:lnTo>
                    <a:pt x="183" y="6"/>
                  </a:lnTo>
                  <a:lnTo>
                    <a:pt x="181" y="2"/>
                  </a:lnTo>
                  <a:lnTo>
                    <a:pt x="179" y="1"/>
                  </a:lnTo>
                  <a:lnTo>
                    <a:pt x="178" y="0"/>
                  </a:lnTo>
                  <a:lnTo>
                    <a:pt x="175" y="1"/>
                  </a:lnTo>
                  <a:lnTo>
                    <a:pt x="174" y="2"/>
                  </a:lnTo>
                  <a:lnTo>
                    <a:pt x="17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72" name="Freeform 884"/>
            <p:cNvSpPr/>
            <p:nvPr/>
          </p:nvSpPr>
          <p:spPr bwMode="auto">
            <a:xfrm>
              <a:off x="3673476" y="3219451"/>
              <a:ext cx="49213" cy="42863"/>
            </a:xfrm>
            <a:custGeom>
              <a:avLst/>
              <a:gdLst/>
              <a:ahLst/>
              <a:cxnLst>
                <a:cxn ang="0">
                  <a:pos x="116" y="1"/>
                </a:cxn>
                <a:cxn ang="0">
                  <a:pos x="116" y="1"/>
                </a:cxn>
                <a:cxn ang="0">
                  <a:pos x="110" y="5"/>
                </a:cxn>
                <a:cxn ang="0">
                  <a:pos x="102" y="8"/>
                </a:cxn>
                <a:cxn ang="0">
                  <a:pos x="96" y="10"/>
                </a:cxn>
                <a:cxn ang="0">
                  <a:pos x="91" y="15"/>
                </a:cxn>
                <a:cxn ang="0">
                  <a:pos x="91" y="15"/>
                </a:cxn>
                <a:cxn ang="0">
                  <a:pos x="76" y="30"/>
                </a:cxn>
                <a:cxn ang="0">
                  <a:pos x="61" y="43"/>
                </a:cxn>
                <a:cxn ang="0">
                  <a:pos x="61" y="43"/>
                </a:cxn>
                <a:cxn ang="0">
                  <a:pos x="45" y="55"/>
                </a:cxn>
                <a:cxn ang="0">
                  <a:pos x="29" y="68"/>
                </a:cxn>
                <a:cxn ang="0">
                  <a:pos x="15" y="82"/>
                </a:cxn>
                <a:cxn ang="0">
                  <a:pos x="2" y="98"/>
                </a:cxn>
                <a:cxn ang="0">
                  <a:pos x="2" y="98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3" y="106"/>
                </a:cxn>
                <a:cxn ang="0">
                  <a:pos x="4" y="107"/>
                </a:cxn>
                <a:cxn ang="0">
                  <a:pos x="6" y="108"/>
                </a:cxn>
                <a:cxn ang="0">
                  <a:pos x="8" y="107"/>
                </a:cxn>
                <a:cxn ang="0">
                  <a:pos x="10" y="106"/>
                </a:cxn>
                <a:cxn ang="0">
                  <a:pos x="10" y="106"/>
                </a:cxn>
                <a:cxn ang="0">
                  <a:pos x="25" y="89"/>
                </a:cxn>
                <a:cxn ang="0">
                  <a:pos x="41" y="73"/>
                </a:cxn>
                <a:cxn ang="0">
                  <a:pos x="59" y="59"/>
                </a:cxn>
                <a:cxn ang="0">
                  <a:pos x="78" y="44"/>
                </a:cxn>
                <a:cxn ang="0">
                  <a:pos x="78" y="44"/>
                </a:cxn>
                <a:cxn ang="0">
                  <a:pos x="88" y="34"/>
                </a:cxn>
                <a:cxn ang="0">
                  <a:pos x="98" y="23"/>
                </a:cxn>
                <a:cxn ang="0">
                  <a:pos x="98" y="23"/>
                </a:cxn>
                <a:cxn ang="0">
                  <a:pos x="104" y="19"/>
                </a:cxn>
                <a:cxn ang="0">
                  <a:pos x="110" y="15"/>
                </a:cxn>
                <a:cxn ang="0">
                  <a:pos x="118" y="13"/>
                </a:cxn>
                <a:cxn ang="0">
                  <a:pos x="125" y="9"/>
                </a:cxn>
                <a:cxn ang="0">
                  <a:pos x="125" y="9"/>
                </a:cxn>
                <a:cxn ang="0">
                  <a:pos x="126" y="8"/>
                </a:cxn>
                <a:cxn ang="0">
                  <a:pos x="126" y="5"/>
                </a:cxn>
                <a:cxn ang="0">
                  <a:pos x="126" y="4"/>
                </a:cxn>
                <a:cxn ang="0">
                  <a:pos x="125" y="1"/>
                </a:cxn>
                <a:cxn ang="0">
                  <a:pos x="121" y="0"/>
                </a:cxn>
                <a:cxn ang="0">
                  <a:pos x="118" y="0"/>
                </a:cxn>
                <a:cxn ang="0">
                  <a:pos x="116" y="1"/>
                </a:cxn>
                <a:cxn ang="0">
                  <a:pos x="116" y="1"/>
                </a:cxn>
              </a:cxnLst>
              <a:rect l="0" t="0" r="r" b="b"/>
              <a:pathLst>
                <a:path w="126" h="108">
                  <a:moveTo>
                    <a:pt x="116" y="1"/>
                  </a:moveTo>
                  <a:lnTo>
                    <a:pt x="116" y="1"/>
                  </a:lnTo>
                  <a:lnTo>
                    <a:pt x="110" y="5"/>
                  </a:lnTo>
                  <a:lnTo>
                    <a:pt x="102" y="8"/>
                  </a:lnTo>
                  <a:lnTo>
                    <a:pt x="96" y="10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76" y="30"/>
                  </a:lnTo>
                  <a:lnTo>
                    <a:pt x="61" y="43"/>
                  </a:lnTo>
                  <a:lnTo>
                    <a:pt x="61" y="43"/>
                  </a:lnTo>
                  <a:lnTo>
                    <a:pt x="45" y="55"/>
                  </a:lnTo>
                  <a:lnTo>
                    <a:pt x="29" y="68"/>
                  </a:lnTo>
                  <a:lnTo>
                    <a:pt x="15" y="82"/>
                  </a:lnTo>
                  <a:lnTo>
                    <a:pt x="2" y="98"/>
                  </a:lnTo>
                  <a:lnTo>
                    <a:pt x="2" y="98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3" y="106"/>
                  </a:lnTo>
                  <a:lnTo>
                    <a:pt x="4" y="107"/>
                  </a:lnTo>
                  <a:lnTo>
                    <a:pt x="6" y="108"/>
                  </a:lnTo>
                  <a:lnTo>
                    <a:pt x="8" y="107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25" y="89"/>
                  </a:lnTo>
                  <a:lnTo>
                    <a:pt x="41" y="73"/>
                  </a:lnTo>
                  <a:lnTo>
                    <a:pt x="59" y="59"/>
                  </a:lnTo>
                  <a:lnTo>
                    <a:pt x="78" y="44"/>
                  </a:lnTo>
                  <a:lnTo>
                    <a:pt x="78" y="44"/>
                  </a:lnTo>
                  <a:lnTo>
                    <a:pt x="88" y="34"/>
                  </a:lnTo>
                  <a:lnTo>
                    <a:pt x="98" y="23"/>
                  </a:lnTo>
                  <a:lnTo>
                    <a:pt x="98" y="23"/>
                  </a:lnTo>
                  <a:lnTo>
                    <a:pt x="104" y="19"/>
                  </a:lnTo>
                  <a:lnTo>
                    <a:pt x="110" y="15"/>
                  </a:lnTo>
                  <a:lnTo>
                    <a:pt x="118" y="13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6" y="8"/>
                  </a:lnTo>
                  <a:lnTo>
                    <a:pt x="126" y="5"/>
                  </a:lnTo>
                  <a:lnTo>
                    <a:pt x="126" y="4"/>
                  </a:lnTo>
                  <a:lnTo>
                    <a:pt x="125" y="1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6" y="1"/>
                  </a:lnTo>
                  <a:lnTo>
                    <a:pt x="11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73" name="Freeform 885"/>
            <p:cNvSpPr/>
            <p:nvPr/>
          </p:nvSpPr>
          <p:spPr bwMode="auto">
            <a:xfrm>
              <a:off x="3289301" y="3514726"/>
              <a:ext cx="87313" cy="93663"/>
            </a:xfrm>
            <a:custGeom>
              <a:avLst/>
              <a:gdLst/>
              <a:ahLst/>
              <a:cxnLst>
                <a:cxn ang="0">
                  <a:pos x="212" y="0"/>
                </a:cxn>
                <a:cxn ang="0">
                  <a:pos x="212" y="0"/>
                </a:cxn>
                <a:cxn ang="0">
                  <a:pos x="204" y="1"/>
                </a:cxn>
                <a:cxn ang="0">
                  <a:pos x="196" y="3"/>
                </a:cxn>
                <a:cxn ang="0">
                  <a:pos x="190" y="6"/>
                </a:cxn>
                <a:cxn ang="0">
                  <a:pos x="184" y="10"/>
                </a:cxn>
                <a:cxn ang="0">
                  <a:pos x="173" y="19"/>
                </a:cxn>
                <a:cxn ang="0">
                  <a:pos x="162" y="30"/>
                </a:cxn>
                <a:cxn ang="0">
                  <a:pos x="162" y="30"/>
                </a:cxn>
                <a:cxn ang="0">
                  <a:pos x="145" y="47"/>
                </a:cxn>
                <a:cxn ang="0">
                  <a:pos x="127" y="62"/>
                </a:cxn>
                <a:cxn ang="0">
                  <a:pos x="110" y="79"/>
                </a:cxn>
                <a:cxn ang="0">
                  <a:pos x="93" y="96"/>
                </a:cxn>
                <a:cxn ang="0">
                  <a:pos x="93" y="96"/>
                </a:cxn>
                <a:cxn ang="0">
                  <a:pos x="65" y="129"/>
                </a:cxn>
                <a:cxn ang="0">
                  <a:pos x="39" y="163"/>
                </a:cxn>
                <a:cxn ang="0">
                  <a:pos x="39" y="163"/>
                </a:cxn>
                <a:cxn ang="0">
                  <a:pos x="17" y="194"/>
                </a:cxn>
                <a:cxn ang="0">
                  <a:pos x="8" y="210"/>
                </a:cxn>
                <a:cxn ang="0">
                  <a:pos x="0" y="227"/>
                </a:cxn>
                <a:cxn ang="0">
                  <a:pos x="0" y="227"/>
                </a:cxn>
                <a:cxn ang="0">
                  <a:pos x="0" y="230"/>
                </a:cxn>
                <a:cxn ang="0">
                  <a:pos x="1" y="231"/>
                </a:cxn>
                <a:cxn ang="0">
                  <a:pos x="3" y="232"/>
                </a:cxn>
                <a:cxn ang="0">
                  <a:pos x="4" y="234"/>
                </a:cxn>
                <a:cxn ang="0">
                  <a:pos x="8" y="234"/>
                </a:cxn>
                <a:cxn ang="0">
                  <a:pos x="10" y="232"/>
                </a:cxn>
                <a:cxn ang="0">
                  <a:pos x="12" y="230"/>
                </a:cxn>
                <a:cxn ang="0">
                  <a:pos x="12" y="230"/>
                </a:cxn>
                <a:cxn ang="0">
                  <a:pos x="18" y="214"/>
                </a:cxn>
                <a:cxn ang="0">
                  <a:pos x="27" y="198"/>
                </a:cxn>
                <a:cxn ang="0">
                  <a:pos x="38" y="183"/>
                </a:cxn>
                <a:cxn ang="0">
                  <a:pos x="48" y="168"/>
                </a:cxn>
                <a:cxn ang="0">
                  <a:pos x="72" y="139"/>
                </a:cxn>
                <a:cxn ang="0">
                  <a:pos x="96" y="111"/>
                </a:cxn>
                <a:cxn ang="0">
                  <a:pos x="96" y="111"/>
                </a:cxn>
                <a:cxn ang="0">
                  <a:pos x="106" y="99"/>
                </a:cxn>
                <a:cxn ang="0">
                  <a:pos x="118" y="86"/>
                </a:cxn>
                <a:cxn ang="0">
                  <a:pos x="143" y="64"/>
                </a:cxn>
                <a:cxn ang="0">
                  <a:pos x="143" y="64"/>
                </a:cxn>
                <a:cxn ang="0">
                  <a:pos x="157" y="48"/>
                </a:cxn>
                <a:cxn ang="0">
                  <a:pos x="174" y="32"/>
                </a:cxn>
                <a:cxn ang="0">
                  <a:pos x="183" y="24"/>
                </a:cxn>
                <a:cxn ang="0">
                  <a:pos x="192" y="18"/>
                </a:cxn>
                <a:cxn ang="0">
                  <a:pos x="201" y="14"/>
                </a:cxn>
                <a:cxn ang="0">
                  <a:pos x="212" y="11"/>
                </a:cxn>
                <a:cxn ang="0">
                  <a:pos x="212" y="11"/>
                </a:cxn>
                <a:cxn ang="0">
                  <a:pos x="213" y="10"/>
                </a:cxn>
                <a:cxn ang="0">
                  <a:pos x="216" y="9"/>
                </a:cxn>
                <a:cxn ang="0">
                  <a:pos x="217" y="5"/>
                </a:cxn>
                <a:cxn ang="0">
                  <a:pos x="217" y="3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2" y="0"/>
                </a:cxn>
                <a:cxn ang="0">
                  <a:pos x="212" y="0"/>
                </a:cxn>
              </a:cxnLst>
              <a:rect l="0" t="0" r="r" b="b"/>
              <a:pathLst>
                <a:path w="217" h="234">
                  <a:moveTo>
                    <a:pt x="212" y="0"/>
                  </a:moveTo>
                  <a:lnTo>
                    <a:pt x="212" y="0"/>
                  </a:lnTo>
                  <a:lnTo>
                    <a:pt x="204" y="1"/>
                  </a:lnTo>
                  <a:lnTo>
                    <a:pt x="196" y="3"/>
                  </a:lnTo>
                  <a:lnTo>
                    <a:pt x="190" y="6"/>
                  </a:lnTo>
                  <a:lnTo>
                    <a:pt x="184" y="10"/>
                  </a:lnTo>
                  <a:lnTo>
                    <a:pt x="173" y="19"/>
                  </a:lnTo>
                  <a:lnTo>
                    <a:pt x="162" y="30"/>
                  </a:lnTo>
                  <a:lnTo>
                    <a:pt x="162" y="30"/>
                  </a:lnTo>
                  <a:lnTo>
                    <a:pt x="145" y="47"/>
                  </a:lnTo>
                  <a:lnTo>
                    <a:pt x="127" y="62"/>
                  </a:lnTo>
                  <a:lnTo>
                    <a:pt x="110" y="79"/>
                  </a:lnTo>
                  <a:lnTo>
                    <a:pt x="93" y="96"/>
                  </a:lnTo>
                  <a:lnTo>
                    <a:pt x="93" y="96"/>
                  </a:lnTo>
                  <a:lnTo>
                    <a:pt x="65" y="129"/>
                  </a:lnTo>
                  <a:lnTo>
                    <a:pt x="39" y="163"/>
                  </a:lnTo>
                  <a:lnTo>
                    <a:pt x="39" y="163"/>
                  </a:lnTo>
                  <a:lnTo>
                    <a:pt x="17" y="194"/>
                  </a:lnTo>
                  <a:lnTo>
                    <a:pt x="8" y="210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0" y="230"/>
                  </a:lnTo>
                  <a:lnTo>
                    <a:pt x="1" y="231"/>
                  </a:lnTo>
                  <a:lnTo>
                    <a:pt x="3" y="232"/>
                  </a:lnTo>
                  <a:lnTo>
                    <a:pt x="4" y="234"/>
                  </a:lnTo>
                  <a:lnTo>
                    <a:pt x="8" y="234"/>
                  </a:lnTo>
                  <a:lnTo>
                    <a:pt x="10" y="232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8" y="214"/>
                  </a:lnTo>
                  <a:lnTo>
                    <a:pt x="27" y="198"/>
                  </a:lnTo>
                  <a:lnTo>
                    <a:pt x="38" y="183"/>
                  </a:lnTo>
                  <a:lnTo>
                    <a:pt x="48" y="168"/>
                  </a:lnTo>
                  <a:lnTo>
                    <a:pt x="72" y="139"/>
                  </a:lnTo>
                  <a:lnTo>
                    <a:pt x="96" y="111"/>
                  </a:lnTo>
                  <a:lnTo>
                    <a:pt x="96" y="111"/>
                  </a:lnTo>
                  <a:lnTo>
                    <a:pt x="106" y="99"/>
                  </a:lnTo>
                  <a:lnTo>
                    <a:pt x="118" y="86"/>
                  </a:lnTo>
                  <a:lnTo>
                    <a:pt x="143" y="64"/>
                  </a:lnTo>
                  <a:lnTo>
                    <a:pt x="143" y="64"/>
                  </a:lnTo>
                  <a:lnTo>
                    <a:pt x="157" y="48"/>
                  </a:lnTo>
                  <a:lnTo>
                    <a:pt x="174" y="32"/>
                  </a:lnTo>
                  <a:lnTo>
                    <a:pt x="183" y="24"/>
                  </a:lnTo>
                  <a:lnTo>
                    <a:pt x="192" y="18"/>
                  </a:lnTo>
                  <a:lnTo>
                    <a:pt x="201" y="14"/>
                  </a:lnTo>
                  <a:lnTo>
                    <a:pt x="212" y="11"/>
                  </a:lnTo>
                  <a:lnTo>
                    <a:pt x="212" y="11"/>
                  </a:lnTo>
                  <a:lnTo>
                    <a:pt x="213" y="10"/>
                  </a:lnTo>
                  <a:lnTo>
                    <a:pt x="216" y="9"/>
                  </a:lnTo>
                  <a:lnTo>
                    <a:pt x="217" y="5"/>
                  </a:lnTo>
                  <a:lnTo>
                    <a:pt x="217" y="3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2" y="0"/>
                  </a:lnTo>
                  <a:lnTo>
                    <a:pt x="21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74" name="Freeform 886"/>
            <p:cNvSpPr/>
            <p:nvPr/>
          </p:nvSpPr>
          <p:spPr bwMode="auto">
            <a:xfrm>
              <a:off x="3252788" y="3548063"/>
              <a:ext cx="125413" cy="130175"/>
            </a:xfrm>
            <a:custGeom>
              <a:avLst/>
              <a:gdLst/>
              <a:ahLst/>
              <a:cxnLst>
                <a:cxn ang="0">
                  <a:pos x="305" y="1"/>
                </a:cxn>
                <a:cxn ang="0">
                  <a:pos x="305" y="1"/>
                </a:cxn>
                <a:cxn ang="0">
                  <a:pos x="296" y="6"/>
                </a:cxn>
                <a:cxn ang="0">
                  <a:pos x="287" y="13"/>
                </a:cxn>
                <a:cxn ang="0">
                  <a:pos x="278" y="18"/>
                </a:cxn>
                <a:cxn ang="0">
                  <a:pos x="270" y="24"/>
                </a:cxn>
                <a:cxn ang="0">
                  <a:pos x="270" y="24"/>
                </a:cxn>
                <a:cxn ang="0">
                  <a:pos x="249" y="45"/>
                </a:cxn>
                <a:cxn ang="0">
                  <a:pos x="227" y="65"/>
                </a:cxn>
                <a:cxn ang="0">
                  <a:pos x="227" y="65"/>
                </a:cxn>
                <a:cxn ang="0">
                  <a:pos x="181" y="107"/>
                </a:cxn>
                <a:cxn ang="0">
                  <a:pos x="159" y="129"/>
                </a:cxn>
                <a:cxn ang="0">
                  <a:pos x="138" y="151"/>
                </a:cxn>
                <a:cxn ang="0">
                  <a:pos x="138" y="151"/>
                </a:cxn>
                <a:cxn ang="0">
                  <a:pos x="95" y="200"/>
                </a:cxn>
                <a:cxn ang="0">
                  <a:pos x="50" y="247"/>
                </a:cxn>
                <a:cxn ang="0">
                  <a:pos x="50" y="247"/>
                </a:cxn>
                <a:cxn ang="0">
                  <a:pos x="36" y="264"/>
                </a:cxn>
                <a:cxn ang="0">
                  <a:pos x="21" y="282"/>
                </a:cxn>
                <a:cxn ang="0">
                  <a:pos x="10" y="302"/>
                </a:cxn>
                <a:cxn ang="0">
                  <a:pos x="4" y="312"/>
                </a:cxn>
                <a:cxn ang="0">
                  <a:pos x="0" y="323"/>
                </a:cxn>
                <a:cxn ang="0">
                  <a:pos x="0" y="323"/>
                </a:cxn>
                <a:cxn ang="0">
                  <a:pos x="0" y="325"/>
                </a:cxn>
                <a:cxn ang="0">
                  <a:pos x="2" y="327"/>
                </a:cxn>
                <a:cxn ang="0">
                  <a:pos x="4" y="329"/>
                </a:cxn>
                <a:cxn ang="0">
                  <a:pos x="10" y="329"/>
                </a:cxn>
                <a:cxn ang="0">
                  <a:pos x="11" y="328"/>
                </a:cxn>
                <a:cxn ang="0">
                  <a:pos x="12" y="325"/>
                </a:cxn>
                <a:cxn ang="0">
                  <a:pos x="12" y="325"/>
                </a:cxn>
                <a:cxn ang="0">
                  <a:pos x="17" y="313"/>
                </a:cxn>
                <a:cxn ang="0">
                  <a:pos x="23" y="302"/>
                </a:cxn>
                <a:cxn ang="0">
                  <a:pos x="31" y="290"/>
                </a:cxn>
                <a:cxn ang="0">
                  <a:pos x="38" y="279"/>
                </a:cxn>
                <a:cxn ang="0">
                  <a:pos x="55" y="259"/>
                </a:cxn>
                <a:cxn ang="0">
                  <a:pos x="74" y="239"/>
                </a:cxn>
                <a:cxn ang="0">
                  <a:pos x="74" y="239"/>
                </a:cxn>
                <a:cxn ang="0">
                  <a:pos x="113" y="196"/>
                </a:cxn>
                <a:cxn ang="0">
                  <a:pos x="154" y="151"/>
                </a:cxn>
                <a:cxn ang="0">
                  <a:pos x="154" y="151"/>
                </a:cxn>
                <a:cxn ang="0">
                  <a:pos x="172" y="130"/>
                </a:cxn>
                <a:cxn ang="0">
                  <a:pos x="193" y="111"/>
                </a:cxn>
                <a:cxn ang="0">
                  <a:pos x="235" y="73"/>
                </a:cxn>
                <a:cxn ang="0">
                  <a:pos x="235" y="73"/>
                </a:cxn>
                <a:cxn ang="0">
                  <a:pos x="271" y="39"/>
                </a:cxn>
                <a:cxn ang="0">
                  <a:pos x="271" y="39"/>
                </a:cxn>
                <a:cxn ang="0">
                  <a:pos x="280" y="31"/>
                </a:cxn>
                <a:cxn ang="0">
                  <a:pos x="292" y="23"/>
                </a:cxn>
                <a:cxn ang="0">
                  <a:pos x="303" y="17"/>
                </a:cxn>
                <a:cxn ang="0">
                  <a:pos x="313" y="9"/>
                </a:cxn>
                <a:cxn ang="0">
                  <a:pos x="313" y="9"/>
                </a:cxn>
                <a:cxn ang="0">
                  <a:pos x="314" y="6"/>
                </a:cxn>
                <a:cxn ang="0">
                  <a:pos x="316" y="5"/>
                </a:cxn>
                <a:cxn ang="0">
                  <a:pos x="314" y="2"/>
                </a:cxn>
                <a:cxn ang="0">
                  <a:pos x="313" y="1"/>
                </a:cxn>
                <a:cxn ang="0">
                  <a:pos x="309" y="0"/>
                </a:cxn>
                <a:cxn ang="0">
                  <a:pos x="308" y="0"/>
                </a:cxn>
                <a:cxn ang="0">
                  <a:pos x="305" y="1"/>
                </a:cxn>
                <a:cxn ang="0">
                  <a:pos x="305" y="1"/>
                </a:cxn>
              </a:cxnLst>
              <a:rect l="0" t="0" r="r" b="b"/>
              <a:pathLst>
                <a:path w="316" h="329">
                  <a:moveTo>
                    <a:pt x="305" y="1"/>
                  </a:moveTo>
                  <a:lnTo>
                    <a:pt x="305" y="1"/>
                  </a:lnTo>
                  <a:lnTo>
                    <a:pt x="296" y="6"/>
                  </a:lnTo>
                  <a:lnTo>
                    <a:pt x="287" y="13"/>
                  </a:lnTo>
                  <a:lnTo>
                    <a:pt x="278" y="18"/>
                  </a:lnTo>
                  <a:lnTo>
                    <a:pt x="270" y="24"/>
                  </a:lnTo>
                  <a:lnTo>
                    <a:pt x="270" y="24"/>
                  </a:lnTo>
                  <a:lnTo>
                    <a:pt x="249" y="45"/>
                  </a:lnTo>
                  <a:lnTo>
                    <a:pt x="227" y="65"/>
                  </a:lnTo>
                  <a:lnTo>
                    <a:pt x="227" y="65"/>
                  </a:lnTo>
                  <a:lnTo>
                    <a:pt x="181" y="107"/>
                  </a:lnTo>
                  <a:lnTo>
                    <a:pt x="159" y="129"/>
                  </a:lnTo>
                  <a:lnTo>
                    <a:pt x="138" y="151"/>
                  </a:lnTo>
                  <a:lnTo>
                    <a:pt x="138" y="151"/>
                  </a:lnTo>
                  <a:lnTo>
                    <a:pt x="95" y="200"/>
                  </a:lnTo>
                  <a:lnTo>
                    <a:pt x="50" y="247"/>
                  </a:lnTo>
                  <a:lnTo>
                    <a:pt x="50" y="247"/>
                  </a:lnTo>
                  <a:lnTo>
                    <a:pt x="36" y="264"/>
                  </a:lnTo>
                  <a:lnTo>
                    <a:pt x="21" y="282"/>
                  </a:lnTo>
                  <a:lnTo>
                    <a:pt x="10" y="302"/>
                  </a:lnTo>
                  <a:lnTo>
                    <a:pt x="4" y="312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2" y="327"/>
                  </a:lnTo>
                  <a:lnTo>
                    <a:pt x="4" y="329"/>
                  </a:lnTo>
                  <a:lnTo>
                    <a:pt x="10" y="329"/>
                  </a:lnTo>
                  <a:lnTo>
                    <a:pt x="11" y="328"/>
                  </a:lnTo>
                  <a:lnTo>
                    <a:pt x="12" y="325"/>
                  </a:lnTo>
                  <a:lnTo>
                    <a:pt x="12" y="325"/>
                  </a:lnTo>
                  <a:lnTo>
                    <a:pt x="17" y="313"/>
                  </a:lnTo>
                  <a:lnTo>
                    <a:pt x="23" y="302"/>
                  </a:lnTo>
                  <a:lnTo>
                    <a:pt x="31" y="290"/>
                  </a:lnTo>
                  <a:lnTo>
                    <a:pt x="38" y="279"/>
                  </a:lnTo>
                  <a:lnTo>
                    <a:pt x="55" y="259"/>
                  </a:lnTo>
                  <a:lnTo>
                    <a:pt x="74" y="239"/>
                  </a:lnTo>
                  <a:lnTo>
                    <a:pt x="74" y="239"/>
                  </a:lnTo>
                  <a:lnTo>
                    <a:pt x="113" y="196"/>
                  </a:lnTo>
                  <a:lnTo>
                    <a:pt x="154" y="151"/>
                  </a:lnTo>
                  <a:lnTo>
                    <a:pt x="154" y="151"/>
                  </a:lnTo>
                  <a:lnTo>
                    <a:pt x="172" y="130"/>
                  </a:lnTo>
                  <a:lnTo>
                    <a:pt x="193" y="111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71" y="39"/>
                  </a:lnTo>
                  <a:lnTo>
                    <a:pt x="271" y="39"/>
                  </a:lnTo>
                  <a:lnTo>
                    <a:pt x="280" y="31"/>
                  </a:lnTo>
                  <a:lnTo>
                    <a:pt x="292" y="23"/>
                  </a:lnTo>
                  <a:lnTo>
                    <a:pt x="303" y="17"/>
                  </a:lnTo>
                  <a:lnTo>
                    <a:pt x="313" y="9"/>
                  </a:lnTo>
                  <a:lnTo>
                    <a:pt x="313" y="9"/>
                  </a:lnTo>
                  <a:lnTo>
                    <a:pt x="314" y="6"/>
                  </a:lnTo>
                  <a:lnTo>
                    <a:pt x="316" y="5"/>
                  </a:lnTo>
                  <a:lnTo>
                    <a:pt x="314" y="2"/>
                  </a:lnTo>
                  <a:lnTo>
                    <a:pt x="313" y="1"/>
                  </a:lnTo>
                  <a:lnTo>
                    <a:pt x="309" y="0"/>
                  </a:lnTo>
                  <a:lnTo>
                    <a:pt x="308" y="0"/>
                  </a:lnTo>
                  <a:lnTo>
                    <a:pt x="305" y="1"/>
                  </a:lnTo>
                  <a:lnTo>
                    <a:pt x="30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75" name="Freeform 887"/>
            <p:cNvSpPr/>
            <p:nvPr/>
          </p:nvSpPr>
          <p:spPr bwMode="auto">
            <a:xfrm>
              <a:off x="3255963" y="3578226"/>
              <a:ext cx="133350" cy="146050"/>
            </a:xfrm>
            <a:custGeom>
              <a:avLst/>
              <a:gdLst/>
              <a:ahLst/>
              <a:cxnLst>
                <a:cxn ang="0">
                  <a:pos x="328" y="1"/>
                </a:cxn>
                <a:cxn ang="0">
                  <a:pos x="277" y="42"/>
                </a:cxn>
                <a:cxn ang="0">
                  <a:pos x="230" y="86"/>
                </a:cxn>
                <a:cxn ang="0">
                  <a:pos x="186" y="136"/>
                </a:cxn>
                <a:cxn ang="0">
                  <a:pos x="144" y="184"/>
                </a:cxn>
                <a:cxn ang="0">
                  <a:pos x="122" y="208"/>
                </a:cxn>
                <a:cxn ang="0">
                  <a:pos x="73" y="252"/>
                </a:cxn>
                <a:cxn ang="0">
                  <a:pos x="50" y="275"/>
                </a:cxn>
                <a:cxn ang="0">
                  <a:pos x="26" y="303"/>
                </a:cxn>
                <a:cxn ang="0">
                  <a:pos x="12" y="324"/>
                </a:cxn>
                <a:cxn ang="0">
                  <a:pos x="3" y="348"/>
                </a:cxn>
                <a:cxn ang="0">
                  <a:pos x="0" y="360"/>
                </a:cxn>
                <a:cxn ang="0">
                  <a:pos x="3" y="365"/>
                </a:cxn>
                <a:cxn ang="0">
                  <a:pos x="9" y="365"/>
                </a:cxn>
                <a:cxn ang="0">
                  <a:pos x="16" y="358"/>
                </a:cxn>
                <a:cxn ang="0">
                  <a:pos x="17" y="353"/>
                </a:cxn>
                <a:cxn ang="0">
                  <a:pos x="13" y="349"/>
                </a:cxn>
                <a:cxn ang="0">
                  <a:pos x="17" y="337"/>
                </a:cxn>
                <a:cxn ang="0">
                  <a:pos x="30" y="315"/>
                </a:cxn>
                <a:cxn ang="0">
                  <a:pos x="55" y="285"/>
                </a:cxn>
                <a:cxn ang="0">
                  <a:pos x="72" y="268"/>
                </a:cxn>
                <a:cxn ang="0">
                  <a:pos x="116" y="228"/>
                </a:cxn>
                <a:cxn ang="0">
                  <a:pos x="149" y="196"/>
                </a:cxn>
                <a:cxn ang="0">
                  <a:pos x="158" y="186"/>
                </a:cxn>
                <a:cxn ang="0">
                  <a:pos x="220" y="115"/>
                </a:cxn>
                <a:cxn ang="0">
                  <a:pos x="263" y="71"/>
                </a:cxn>
                <a:cxn ang="0">
                  <a:pos x="309" y="30"/>
                </a:cxn>
                <a:cxn ang="0">
                  <a:pos x="334" y="12"/>
                </a:cxn>
                <a:cxn ang="0">
                  <a:pos x="336" y="8"/>
                </a:cxn>
                <a:cxn ang="0">
                  <a:pos x="334" y="1"/>
                </a:cxn>
                <a:cxn ang="0">
                  <a:pos x="330" y="0"/>
                </a:cxn>
                <a:cxn ang="0">
                  <a:pos x="328" y="1"/>
                </a:cxn>
              </a:cxnLst>
              <a:rect l="0" t="0" r="r" b="b"/>
              <a:pathLst>
                <a:path w="336" h="366">
                  <a:moveTo>
                    <a:pt x="328" y="1"/>
                  </a:moveTo>
                  <a:lnTo>
                    <a:pt x="328" y="1"/>
                  </a:lnTo>
                  <a:lnTo>
                    <a:pt x="302" y="21"/>
                  </a:lnTo>
                  <a:lnTo>
                    <a:pt x="277" y="42"/>
                  </a:lnTo>
                  <a:lnTo>
                    <a:pt x="252" y="64"/>
                  </a:lnTo>
                  <a:lnTo>
                    <a:pt x="230" y="86"/>
                  </a:lnTo>
                  <a:lnTo>
                    <a:pt x="208" y="111"/>
                  </a:lnTo>
                  <a:lnTo>
                    <a:pt x="186" y="136"/>
                  </a:lnTo>
                  <a:lnTo>
                    <a:pt x="144" y="184"/>
                  </a:lnTo>
                  <a:lnTo>
                    <a:pt x="144" y="184"/>
                  </a:lnTo>
                  <a:lnTo>
                    <a:pt x="133" y="198"/>
                  </a:lnTo>
                  <a:lnTo>
                    <a:pt x="122" y="208"/>
                  </a:lnTo>
                  <a:lnTo>
                    <a:pt x="98" y="230"/>
                  </a:lnTo>
                  <a:lnTo>
                    <a:pt x="73" y="252"/>
                  </a:lnTo>
                  <a:lnTo>
                    <a:pt x="50" y="275"/>
                  </a:lnTo>
                  <a:lnTo>
                    <a:pt x="50" y="275"/>
                  </a:lnTo>
                  <a:lnTo>
                    <a:pt x="34" y="293"/>
                  </a:lnTo>
                  <a:lnTo>
                    <a:pt x="26" y="303"/>
                  </a:lnTo>
                  <a:lnTo>
                    <a:pt x="18" y="314"/>
                  </a:lnTo>
                  <a:lnTo>
                    <a:pt x="12" y="324"/>
                  </a:lnTo>
                  <a:lnTo>
                    <a:pt x="7" y="336"/>
                  </a:lnTo>
                  <a:lnTo>
                    <a:pt x="3" y="348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4"/>
                  </a:lnTo>
                  <a:lnTo>
                    <a:pt x="3" y="365"/>
                  </a:lnTo>
                  <a:lnTo>
                    <a:pt x="7" y="366"/>
                  </a:lnTo>
                  <a:lnTo>
                    <a:pt x="9" y="365"/>
                  </a:lnTo>
                  <a:lnTo>
                    <a:pt x="16" y="358"/>
                  </a:lnTo>
                  <a:lnTo>
                    <a:pt x="16" y="358"/>
                  </a:lnTo>
                  <a:lnTo>
                    <a:pt x="17" y="356"/>
                  </a:lnTo>
                  <a:lnTo>
                    <a:pt x="17" y="353"/>
                  </a:lnTo>
                  <a:lnTo>
                    <a:pt x="16" y="352"/>
                  </a:lnTo>
                  <a:lnTo>
                    <a:pt x="13" y="349"/>
                  </a:lnTo>
                  <a:lnTo>
                    <a:pt x="13" y="349"/>
                  </a:lnTo>
                  <a:lnTo>
                    <a:pt x="17" y="337"/>
                  </a:lnTo>
                  <a:lnTo>
                    <a:pt x="24" y="327"/>
                  </a:lnTo>
                  <a:lnTo>
                    <a:pt x="30" y="315"/>
                  </a:lnTo>
                  <a:lnTo>
                    <a:pt x="38" y="305"/>
                  </a:lnTo>
                  <a:lnTo>
                    <a:pt x="55" y="285"/>
                  </a:lnTo>
                  <a:lnTo>
                    <a:pt x="72" y="268"/>
                  </a:lnTo>
                  <a:lnTo>
                    <a:pt x="72" y="268"/>
                  </a:lnTo>
                  <a:lnTo>
                    <a:pt x="94" y="247"/>
                  </a:lnTo>
                  <a:lnTo>
                    <a:pt x="116" y="228"/>
                  </a:lnTo>
                  <a:lnTo>
                    <a:pt x="139" y="207"/>
                  </a:lnTo>
                  <a:lnTo>
                    <a:pt x="149" y="196"/>
                  </a:lnTo>
                  <a:lnTo>
                    <a:pt x="158" y="186"/>
                  </a:lnTo>
                  <a:lnTo>
                    <a:pt x="158" y="186"/>
                  </a:lnTo>
                  <a:lnTo>
                    <a:pt x="199" y="139"/>
                  </a:lnTo>
                  <a:lnTo>
                    <a:pt x="220" y="115"/>
                  </a:lnTo>
                  <a:lnTo>
                    <a:pt x="241" y="93"/>
                  </a:lnTo>
                  <a:lnTo>
                    <a:pt x="263" y="71"/>
                  </a:lnTo>
                  <a:lnTo>
                    <a:pt x="285" y="50"/>
                  </a:lnTo>
                  <a:lnTo>
                    <a:pt x="309" y="30"/>
                  </a:lnTo>
                  <a:lnTo>
                    <a:pt x="334" y="12"/>
                  </a:lnTo>
                  <a:lnTo>
                    <a:pt x="334" y="12"/>
                  </a:lnTo>
                  <a:lnTo>
                    <a:pt x="335" y="9"/>
                  </a:lnTo>
                  <a:lnTo>
                    <a:pt x="336" y="8"/>
                  </a:lnTo>
                  <a:lnTo>
                    <a:pt x="335" y="3"/>
                  </a:lnTo>
                  <a:lnTo>
                    <a:pt x="334" y="1"/>
                  </a:lnTo>
                  <a:lnTo>
                    <a:pt x="332" y="0"/>
                  </a:lnTo>
                  <a:lnTo>
                    <a:pt x="330" y="0"/>
                  </a:lnTo>
                  <a:lnTo>
                    <a:pt x="328" y="1"/>
                  </a:lnTo>
                  <a:lnTo>
                    <a:pt x="32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76" name="Freeform 888"/>
            <p:cNvSpPr/>
            <p:nvPr/>
          </p:nvSpPr>
          <p:spPr bwMode="auto">
            <a:xfrm>
              <a:off x="3267076" y="3592513"/>
              <a:ext cx="152400" cy="169863"/>
            </a:xfrm>
            <a:custGeom>
              <a:avLst/>
              <a:gdLst/>
              <a:ahLst/>
              <a:cxnLst>
                <a:cxn ang="0">
                  <a:pos x="371" y="2"/>
                </a:cxn>
                <a:cxn ang="0">
                  <a:pos x="371" y="2"/>
                </a:cxn>
                <a:cxn ang="0">
                  <a:pos x="319" y="51"/>
                </a:cxn>
                <a:cxn ang="0">
                  <a:pos x="293" y="76"/>
                </a:cxn>
                <a:cxn ang="0">
                  <a:pos x="267" y="100"/>
                </a:cxn>
                <a:cxn ang="0">
                  <a:pos x="267" y="100"/>
                </a:cxn>
                <a:cxn ang="0">
                  <a:pos x="212" y="147"/>
                </a:cxn>
                <a:cxn ang="0">
                  <a:pos x="186" y="172"/>
                </a:cxn>
                <a:cxn ang="0">
                  <a:pos x="161" y="199"/>
                </a:cxn>
                <a:cxn ang="0">
                  <a:pos x="161" y="199"/>
                </a:cxn>
                <a:cxn ang="0">
                  <a:pos x="149" y="212"/>
                </a:cxn>
                <a:cxn ang="0">
                  <a:pos x="138" y="228"/>
                </a:cxn>
                <a:cxn ang="0">
                  <a:pos x="119" y="258"/>
                </a:cxn>
                <a:cxn ang="0">
                  <a:pos x="99" y="289"/>
                </a:cxn>
                <a:cxn ang="0">
                  <a:pos x="81" y="321"/>
                </a:cxn>
                <a:cxn ang="0">
                  <a:pos x="81" y="321"/>
                </a:cxn>
                <a:cxn ang="0">
                  <a:pos x="63" y="346"/>
                </a:cxn>
                <a:cxn ang="0">
                  <a:pos x="46" y="372"/>
                </a:cxn>
                <a:cxn ang="0">
                  <a:pos x="46" y="372"/>
                </a:cxn>
                <a:cxn ang="0">
                  <a:pos x="38" y="385"/>
                </a:cxn>
                <a:cxn ang="0">
                  <a:pos x="29" y="399"/>
                </a:cxn>
                <a:cxn ang="0">
                  <a:pos x="22" y="406"/>
                </a:cxn>
                <a:cxn ang="0">
                  <a:pos x="17" y="411"/>
                </a:cxn>
                <a:cxn ang="0">
                  <a:pos x="10" y="415"/>
                </a:cxn>
                <a:cxn ang="0">
                  <a:pos x="4" y="416"/>
                </a:cxn>
                <a:cxn ang="0">
                  <a:pos x="4" y="416"/>
                </a:cxn>
                <a:cxn ang="0">
                  <a:pos x="1" y="418"/>
                </a:cxn>
                <a:cxn ang="0">
                  <a:pos x="0" y="419"/>
                </a:cxn>
                <a:cxn ang="0">
                  <a:pos x="0" y="421"/>
                </a:cxn>
                <a:cxn ang="0">
                  <a:pos x="0" y="423"/>
                </a:cxn>
                <a:cxn ang="0">
                  <a:pos x="2" y="427"/>
                </a:cxn>
                <a:cxn ang="0">
                  <a:pos x="4" y="428"/>
                </a:cxn>
                <a:cxn ang="0">
                  <a:pos x="6" y="428"/>
                </a:cxn>
                <a:cxn ang="0">
                  <a:pos x="6" y="428"/>
                </a:cxn>
                <a:cxn ang="0">
                  <a:pos x="15" y="425"/>
                </a:cxn>
                <a:cxn ang="0">
                  <a:pos x="25" y="419"/>
                </a:cxn>
                <a:cxn ang="0">
                  <a:pos x="31" y="412"/>
                </a:cxn>
                <a:cxn ang="0">
                  <a:pos x="39" y="403"/>
                </a:cxn>
                <a:cxn ang="0">
                  <a:pos x="51" y="385"/>
                </a:cxn>
                <a:cxn ang="0">
                  <a:pos x="61" y="368"/>
                </a:cxn>
                <a:cxn ang="0">
                  <a:pos x="61" y="368"/>
                </a:cxn>
                <a:cxn ang="0">
                  <a:pos x="153" y="229"/>
                </a:cxn>
                <a:cxn ang="0">
                  <a:pos x="153" y="229"/>
                </a:cxn>
                <a:cxn ang="0">
                  <a:pos x="163" y="212"/>
                </a:cxn>
                <a:cxn ang="0">
                  <a:pos x="176" y="197"/>
                </a:cxn>
                <a:cxn ang="0">
                  <a:pos x="191" y="182"/>
                </a:cxn>
                <a:cxn ang="0">
                  <a:pos x="205" y="168"/>
                </a:cxn>
                <a:cxn ang="0">
                  <a:pos x="235" y="140"/>
                </a:cxn>
                <a:cxn ang="0">
                  <a:pos x="267" y="114"/>
                </a:cxn>
                <a:cxn ang="0">
                  <a:pos x="267" y="114"/>
                </a:cxn>
                <a:cxn ang="0">
                  <a:pos x="295" y="89"/>
                </a:cxn>
                <a:cxn ang="0">
                  <a:pos x="324" y="63"/>
                </a:cxn>
                <a:cxn ang="0">
                  <a:pos x="380" y="10"/>
                </a:cxn>
                <a:cxn ang="0">
                  <a:pos x="380" y="10"/>
                </a:cxn>
                <a:cxn ang="0">
                  <a:pos x="382" y="8"/>
                </a:cxn>
                <a:cxn ang="0">
                  <a:pos x="382" y="6"/>
                </a:cxn>
                <a:cxn ang="0">
                  <a:pos x="380" y="2"/>
                </a:cxn>
                <a:cxn ang="0">
                  <a:pos x="377" y="0"/>
                </a:cxn>
                <a:cxn ang="0">
                  <a:pos x="374" y="0"/>
                </a:cxn>
                <a:cxn ang="0">
                  <a:pos x="371" y="2"/>
                </a:cxn>
                <a:cxn ang="0">
                  <a:pos x="371" y="2"/>
                </a:cxn>
              </a:cxnLst>
              <a:rect l="0" t="0" r="r" b="b"/>
              <a:pathLst>
                <a:path w="382" h="428">
                  <a:moveTo>
                    <a:pt x="371" y="2"/>
                  </a:moveTo>
                  <a:lnTo>
                    <a:pt x="371" y="2"/>
                  </a:lnTo>
                  <a:lnTo>
                    <a:pt x="319" y="51"/>
                  </a:lnTo>
                  <a:lnTo>
                    <a:pt x="293" y="76"/>
                  </a:lnTo>
                  <a:lnTo>
                    <a:pt x="267" y="100"/>
                  </a:lnTo>
                  <a:lnTo>
                    <a:pt x="267" y="100"/>
                  </a:lnTo>
                  <a:lnTo>
                    <a:pt x="212" y="147"/>
                  </a:lnTo>
                  <a:lnTo>
                    <a:pt x="186" y="172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49" y="212"/>
                  </a:lnTo>
                  <a:lnTo>
                    <a:pt x="138" y="228"/>
                  </a:lnTo>
                  <a:lnTo>
                    <a:pt x="119" y="258"/>
                  </a:lnTo>
                  <a:lnTo>
                    <a:pt x="99" y="289"/>
                  </a:lnTo>
                  <a:lnTo>
                    <a:pt x="81" y="321"/>
                  </a:lnTo>
                  <a:lnTo>
                    <a:pt x="81" y="321"/>
                  </a:lnTo>
                  <a:lnTo>
                    <a:pt x="63" y="346"/>
                  </a:lnTo>
                  <a:lnTo>
                    <a:pt x="46" y="372"/>
                  </a:lnTo>
                  <a:lnTo>
                    <a:pt x="46" y="372"/>
                  </a:lnTo>
                  <a:lnTo>
                    <a:pt x="38" y="385"/>
                  </a:lnTo>
                  <a:lnTo>
                    <a:pt x="29" y="399"/>
                  </a:lnTo>
                  <a:lnTo>
                    <a:pt x="22" y="406"/>
                  </a:lnTo>
                  <a:lnTo>
                    <a:pt x="17" y="411"/>
                  </a:lnTo>
                  <a:lnTo>
                    <a:pt x="10" y="415"/>
                  </a:lnTo>
                  <a:lnTo>
                    <a:pt x="4" y="416"/>
                  </a:lnTo>
                  <a:lnTo>
                    <a:pt x="4" y="416"/>
                  </a:lnTo>
                  <a:lnTo>
                    <a:pt x="1" y="418"/>
                  </a:lnTo>
                  <a:lnTo>
                    <a:pt x="0" y="419"/>
                  </a:lnTo>
                  <a:lnTo>
                    <a:pt x="0" y="421"/>
                  </a:lnTo>
                  <a:lnTo>
                    <a:pt x="0" y="423"/>
                  </a:lnTo>
                  <a:lnTo>
                    <a:pt x="2" y="427"/>
                  </a:lnTo>
                  <a:lnTo>
                    <a:pt x="4" y="428"/>
                  </a:lnTo>
                  <a:lnTo>
                    <a:pt x="6" y="428"/>
                  </a:lnTo>
                  <a:lnTo>
                    <a:pt x="6" y="428"/>
                  </a:lnTo>
                  <a:lnTo>
                    <a:pt x="15" y="425"/>
                  </a:lnTo>
                  <a:lnTo>
                    <a:pt x="25" y="419"/>
                  </a:lnTo>
                  <a:lnTo>
                    <a:pt x="31" y="412"/>
                  </a:lnTo>
                  <a:lnTo>
                    <a:pt x="39" y="403"/>
                  </a:lnTo>
                  <a:lnTo>
                    <a:pt x="51" y="385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153" y="229"/>
                  </a:lnTo>
                  <a:lnTo>
                    <a:pt x="153" y="229"/>
                  </a:lnTo>
                  <a:lnTo>
                    <a:pt x="163" y="212"/>
                  </a:lnTo>
                  <a:lnTo>
                    <a:pt x="176" y="197"/>
                  </a:lnTo>
                  <a:lnTo>
                    <a:pt x="191" y="182"/>
                  </a:lnTo>
                  <a:lnTo>
                    <a:pt x="205" y="168"/>
                  </a:lnTo>
                  <a:lnTo>
                    <a:pt x="235" y="140"/>
                  </a:lnTo>
                  <a:lnTo>
                    <a:pt x="267" y="114"/>
                  </a:lnTo>
                  <a:lnTo>
                    <a:pt x="267" y="114"/>
                  </a:lnTo>
                  <a:lnTo>
                    <a:pt x="295" y="89"/>
                  </a:lnTo>
                  <a:lnTo>
                    <a:pt x="324" y="63"/>
                  </a:lnTo>
                  <a:lnTo>
                    <a:pt x="380" y="10"/>
                  </a:lnTo>
                  <a:lnTo>
                    <a:pt x="380" y="10"/>
                  </a:lnTo>
                  <a:lnTo>
                    <a:pt x="382" y="8"/>
                  </a:lnTo>
                  <a:lnTo>
                    <a:pt x="382" y="6"/>
                  </a:lnTo>
                  <a:lnTo>
                    <a:pt x="380" y="2"/>
                  </a:lnTo>
                  <a:lnTo>
                    <a:pt x="377" y="0"/>
                  </a:lnTo>
                  <a:lnTo>
                    <a:pt x="374" y="0"/>
                  </a:lnTo>
                  <a:lnTo>
                    <a:pt x="371" y="2"/>
                  </a:lnTo>
                  <a:lnTo>
                    <a:pt x="37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77" name="Freeform 889"/>
            <p:cNvSpPr/>
            <p:nvPr/>
          </p:nvSpPr>
          <p:spPr bwMode="auto">
            <a:xfrm>
              <a:off x="3327401" y="3587751"/>
              <a:ext cx="139700" cy="176213"/>
            </a:xfrm>
            <a:custGeom>
              <a:avLst/>
              <a:gdLst/>
              <a:ahLst/>
              <a:cxnLst>
                <a:cxn ang="0">
                  <a:pos x="340" y="1"/>
                </a:cxn>
                <a:cxn ang="0">
                  <a:pos x="323" y="15"/>
                </a:cxn>
                <a:cxn ang="0">
                  <a:pos x="310" y="34"/>
                </a:cxn>
                <a:cxn ang="0">
                  <a:pos x="298" y="49"/>
                </a:cxn>
                <a:cxn ang="0">
                  <a:pos x="264" y="94"/>
                </a:cxn>
                <a:cxn ang="0">
                  <a:pos x="214" y="162"/>
                </a:cxn>
                <a:cxn ang="0">
                  <a:pos x="161" y="227"/>
                </a:cxn>
                <a:cxn ang="0">
                  <a:pos x="110" y="285"/>
                </a:cxn>
                <a:cxn ang="0">
                  <a:pos x="74" y="329"/>
                </a:cxn>
                <a:cxn ang="0">
                  <a:pos x="64" y="345"/>
                </a:cxn>
                <a:cxn ang="0">
                  <a:pos x="25" y="405"/>
                </a:cxn>
                <a:cxn ang="0">
                  <a:pos x="9" y="421"/>
                </a:cxn>
                <a:cxn ang="0">
                  <a:pos x="2" y="429"/>
                </a:cxn>
                <a:cxn ang="0">
                  <a:pos x="0" y="439"/>
                </a:cxn>
                <a:cxn ang="0">
                  <a:pos x="1" y="442"/>
                </a:cxn>
                <a:cxn ang="0">
                  <a:pos x="6" y="444"/>
                </a:cxn>
                <a:cxn ang="0">
                  <a:pos x="12" y="442"/>
                </a:cxn>
                <a:cxn ang="0">
                  <a:pos x="12" y="439"/>
                </a:cxn>
                <a:cxn ang="0">
                  <a:pos x="16" y="431"/>
                </a:cxn>
                <a:cxn ang="0">
                  <a:pos x="33" y="412"/>
                </a:cxn>
                <a:cxn ang="0">
                  <a:pos x="40" y="402"/>
                </a:cxn>
                <a:cxn ang="0">
                  <a:pos x="65" y="363"/>
                </a:cxn>
                <a:cxn ang="0">
                  <a:pos x="74" y="350"/>
                </a:cxn>
                <a:cxn ang="0">
                  <a:pos x="123" y="289"/>
                </a:cxn>
                <a:cxn ang="0">
                  <a:pos x="175" y="227"/>
                </a:cxn>
                <a:cxn ang="0">
                  <a:pos x="217" y="176"/>
                </a:cxn>
                <a:cxn ang="0">
                  <a:pos x="256" y="124"/>
                </a:cxn>
                <a:cxn ang="0">
                  <a:pos x="301" y="65"/>
                </a:cxn>
                <a:cxn ang="0">
                  <a:pos x="311" y="51"/>
                </a:cxn>
                <a:cxn ang="0">
                  <a:pos x="327" y="28"/>
                </a:cxn>
                <a:cxn ang="0">
                  <a:pos x="339" y="15"/>
                </a:cxn>
                <a:cxn ang="0">
                  <a:pos x="345" y="10"/>
                </a:cxn>
                <a:cxn ang="0">
                  <a:pos x="349" y="6"/>
                </a:cxn>
                <a:cxn ang="0">
                  <a:pos x="344" y="0"/>
                </a:cxn>
                <a:cxn ang="0">
                  <a:pos x="340" y="1"/>
                </a:cxn>
              </a:cxnLst>
              <a:rect l="0" t="0" r="r" b="b"/>
              <a:pathLst>
                <a:path w="349" h="444">
                  <a:moveTo>
                    <a:pt x="340" y="1"/>
                  </a:moveTo>
                  <a:lnTo>
                    <a:pt x="340" y="1"/>
                  </a:lnTo>
                  <a:lnTo>
                    <a:pt x="329" y="7"/>
                  </a:lnTo>
                  <a:lnTo>
                    <a:pt x="323" y="15"/>
                  </a:lnTo>
                  <a:lnTo>
                    <a:pt x="316" y="23"/>
                  </a:lnTo>
                  <a:lnTo>
                    <a:pt x="310" y="34"/>
                  </a:lnTo>
                  <a:lnTo>
                    <a:pt x="310" y="34"/>
                  </a:lnTo>
                  <a:lnTo>
                    <a:pt x="298" y="49"/>
                  </a:lnTo>
                  <a:lnTo>
                    <a:pt x="286" y="64"/>
                  </a:lnTo>
                  <a:lnTo>
                    <a:pt x="264" y="94"/>
                  </a:lnTo>
                  <a:lnTo>
                    <a:pt x="264" y="94"/>
                  </a:lnTo>
                  <a:lnTo>
                    <a:pt x="214" y="162"/>
                  </a:lnTo>
                  <a:lnTo>
                    <a:pt x="188" y="194"/>
                  </a:lnTo>
                  <a:lnTo>
                    <a:pt x="161" y="227"/>
                  </a:lnTo>
                  <a:lnTo>
                    <a:pt x="161" y="227"/>
                  </a:lnTo>
                  <a:lnTo>
                    <a:pt x="110" y="285"/>
                  </a:lnTo>
                  <a:lnTo>
                    <a:pt x="86" y="313"/>
                  </a:lnTo>
                  <a:lnTo>
                    <a:pt x="74" y="329"/>
                  </a:lnTo>
                  <a:lnTo>
                    <a:pt x="64" y="345"/>
                  </a:lnTo>
                  <a:lnTo>
                    <a:pt x="64" y="345"/>
                  </a:lnTo>
                  <a:lnTo>
                    <a:pt x="25" y="405"/>
                  </a:lnTo>
                  <a:lnTo>
                    <a:pt x="25" y="405"/>
                  </a:lnTo>
                  <a:lnTo>
                    <a:pt x="18" y="413"/>
                  </a:lnTo>
                  <a:lnTo>
                    <a:pt x="9" y="421"/>
                  </a:lnTo>
                  <a:lnTo>
                    <a:pt x="6" y="425"/>
                  </a:lnTo>
                  <a:lnTo>
                    <a:pt x="2" y="429"/>
                  </a:lnTo>
                  <a:lnTo>
                    <a:pt x="1" y="434"/>
                  </a:lnTo>
                  <a:lnTo>
                    <a:pt x="0" y="439"/>
                  </a:lnTo>
                  <a:lnTo>
                    <a:pt x="0" y="439"/>
                  </a:lnTo>
                  <a:lnTo>
                    <a:pt x="1" y="442"/>
                  </a:lnTo>
                  <a:lnTo>
                    <a:pt x="2" y="443"/>
                  </a:lnTo>
                  <a:lnTo>
                    <a:pt x="6" y="444"/>
                  </a:lnTo>
                  <a:lnTo>
                    <a:pt x="10" y="443"/>
                  </a:lnTo>
                  <a:lnTo>
                    <a:pt x="12" y="442"/>
                  </a:lnTo>
                  <a:lnTo>
                    <a:pt x="12" y="439"/>
                  </a:lnTo>
                  <a:lnTo>
                    <a:pt x="12" y="439"/>
                  </a:lnTo>
                  <a:lnTo>
                    <a:pt x="13" y="435"/>
                  </a:lnTo>
                  <a:lnTo>
                    <a:pt x="16" y="431"/>
                  </a:lnTo>
                  <a:lnTo>
                    <a:pt x="23" y="421"/>
                  </a:lnTo>
                  <a:lnTo>
                    <a:pt x="33" y="412"/>
                  </a:lnTo>
                  <a:lnTo>
                    <a:pt x="40" y="402"/>
                  </a:lnTo>
                  <a:lnTo>
                    <a:pt x="40" y="402"/>
                  </a:lnTo>
                  <a:lnTo>
                    <a:pt x="56" y="376"/>
                  </a:lnTo>
                  <a:lnTo>
                    <a:pt x="65" y="363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98" y="319"/>
                  </a:lnTo>
                  <a:lnTo>
                    <a:pt x="123" y="289"/>
                  </a:lnTo>
                  <a:lnTo>
                    <a:pt x="175" y="227"/>
                  </a:lnTo>
                  <a:lnTo>
                    <a:pt x="175" y="227"/>
                  </a:lnTo>
                  <a:lnTo>
                    <a:pt x="196" y="202"/>
                  </a:lnTo>
                  <a:lnTo>
                    <a:pt x="217" y="176"/>
                  </a:lnTo>
                  <a:lnTo>
                    <a:pt x="256" y="124"/>
                  </a:lnTo>
                  <a:lnTo>
                    <a:pt x="256" y="124"/>
                  </a:lnTo>
                  <a:lnTo>
                    <a:pt x="278" y="94"/>
                  </a:lnTo>
                  <a:lnTo>
                    <a:pt x="301" y="65"/>
                  </a:lnTo>
                  <a:lnTo>
                    <a:pt x="301" y="65"/>
                  </a:lnTo>
                  <a:lnTo>
                    <a:pt x="311" y="51"/>
                  </a:lnTo>
                  <a:lnTo>
                    <a:pt x="322" y="35"/>
                  </a:lnTo>
                  <a:lnTo>
                    <a:pt x="327" y="28"/>
                  </a:lnTo>
                  <a:lnTo>
                    <a:pt x="332" y="21"/>
                  </a:lnTo>
                  <a:lnTo>
                    <a:pt x="339" y="15"/>
                  </a:lnTo>
                  <a:lnTo>
                    <a:pt x="345" y="10"/>
                  </a:lnTo>
                  <a:lnTo>
                    <a:pt x="345" y="10"/>
                  </a:lnTo>
                  <a:lnTo>
                    <a:pt x="348" y="9"/>
                  </a:lnTo>
                  <a:lnTo>
                    <a:pt x="349" y="6"/>
                  </a:lnTo>
                  <a:lnTo>
                    <a:pt x="348" y="2"/>
                  </a:lnTo>
                  <a:lnTo>
                    <a:pt x="344" y="0"/>
                  </a:lnTo>
                  <a:lnTo>
                    <a:pt x="343" y="0"/>
                  </a:lnTo>
                  <a:lnTo>
                    <a:pt x="340" y="1"/>
                  </a:lnTo>
                  <a:lnTo>
                    <a:pt x="34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78" name="Freeform 890"/>
            <p:cNvSpPr/>
            <p:nvPr/>
          </p:nvSpPr>
          <p:spPr bwMode="auto">
            <a:xfrm>
              <a:off x="3362326" y="3660776"/>
              <a:ext cx="88900" cy="106363"/>
            </a:xfrm>
            <a:custGeom>
              <a:avLst/>
              <a:gdLst/>
              <a:ahLst/>
              <a:cxnLst>
                <a:cxn ang="0">
                  <a:pos x="213" y="1"/>
                </a:cxn>
                <a:cxn ang="0">
                  <a:pos x="213" y="1"/>
                </a:cxn>
                <a:cxn ang="0">
                  <a:pos x="185" y="31"/>
                </a:cxn>
                <a:cxn ang="0">
                  <a:pos x="156" y="62"/>
                </a:cxn>
                <a:cxn ang="0">
                  <a:pos x="128" y="94"/>
                </a:cxn>
                <a:cxn ang="0">
                  <a:pos x="102" y="127"/>
                </a:cxn>
                <a:cxn ang="0">
                  <a:pos x="102" y="127"/>
                </a:cxn>
                <a:cxn ang="0">
                  <a:pos x="75" y="163"/>
                </a:cxn>
                <a:cxn ang="0">
                  <a:pos x="47" y="201"/>
                </a:cxn>
                <a:cxn ang="0">
                  <a:pos x="47" y="201"/>
                </a:cxn>
                <a:cxn ang="0">
                  <a:pos x="35" y="215"/>
                </a:cxn>
                <a:cxn ang="0">
                  <a:pos x="22" y="229"/>
                </a:cxn>
                <a:cxn ang="0">
                  <a:pos x="11" y="243"/>
                </a:cxn>
                <a:cxn ang="0">
                  <a:pos x="0" y="259"/>
                </a:cxn>
                <a:cxn ang="0">
                  <a:pos x="0" y="259"/>
                </a:cxn>
                <a:cxn ang="0">
                  <a:pos x="0" y="261"/>
                </a:cxn>
                <a:cxn ang="0">
                  <a:pos x="0" y="264"/>
                </a:cxn>
                <a:cxn ang="0">
                  <a:pos x="3" y="266"/>
                </a:cxn>
                <a:cxn ang="0">
                  <a:pos x="7" y="268"/>
                </a:cxn>
                <a:cxn ang="0">
                  <a:pos x="9" y="266"/>
                </a:cxn>
                <a:cxn ang="0">
                  <a:pos x="11" y="265"/>
                </a:cxn>
                <a:cxn ang="0">
                  <a:pos x="11" y="265"/>
                </a:cxn>
                <a:cxn ang="0">
                  <a:pos x="16" y="256"/>
                </a:cxn>
                <a:cxn ang="0">
                  <a:pos x="22" y="247"/>
                </a:cxn>
                <a:cxn ang="0">
                  <a:pos x="34" y="231"/>
                </a:cxn>
                <a:cxn ang="0">
                  <a:pos x="49" y="217"/>
                </a:cxn>
                <a:cxn ang="0">
                  <a:pos x="62" y="201"/>
                </a:cxn>
                <a:cxn ang="0">
                  <a:pos x="62" y="201"/>
                </a:cxn>
                <a:cxn ang="0">
                  <a:pos x="84" y="171"/>
                </a:cxn>
                <a:cxn ang="0">
                  <a:pos x="106" y="141"/>
                </a:cxn>
                <a:cxn ang="0">
                  <a:pos x="106" y="141"/>
                </a:cxn>
                <a:cxn ang="0">
                  <a:pos x="132" y="107"/>
                </a:cxn>
                <a:cxn ang="0">
                  <a:pos x="161" y="73"/>
                </a:cxn>
                <a:cxn ang="0">
                  <a:pos x="191" y="40"/>
                </a:cxn>
                <a:cxn ang="0">
                  <a:pos x="221" y="9"/>
                </a:cxn>
                <a:cxn ang="0">
                  <a:pos x="221" y="9"/>
                </a:cxn>
                <a:cxn ang="0">
                  <a:pos x="223" y="8"/>
                </a:cxn>
                <a:cxn ang="0">
                  <a:pos x="223" y="5"/>
                </a:cxn>
                <a:cxn ang="0">
                  <a:pos x="221" y="1"/>
                </a:cxn>
                <a:cxn ang="0">
                  <a:pos x="217" y="0"/>
                </a:cxn>
                <a:cxn ang="0">
                  <a:pos x="215" y="0"/>
                </a:cxn>
                <a:cxn ang="0">
                  <a:pos x="213" y="1"/>
                </a:cxn>
                <a:cxn ang="0">
                  <a:pos x="213" y="1"/>
                </a:cxn>
              </a:cxnLst>
              <a:rect l="0" t="0" r="r" b="b"/>
              <a:pathLst>
                <a:path w="223" h="268">
                  <a:moveTo>
                    <a:pt x="213" y="1"/>
                  </a:moveTo>
                  <a:lnTo>
                    <a:pt x="213" y="1"/>
                  </a:lnTo>
                  <a:lnTo>
                    <a:pt x="185" y="31"/>
                  </a:lnTo>
                  <a:lnTo>
                    <a:pt x="156" y="62"/>
                  </a:lnTo>
                  <a:lnTo>
                    <a:pt x="128" y="94"/>
                  </a:lnTo>
                  <a:lnTo>
                    <a:pt x="102" y="127"/>
                  </a:lnTo>
                  <a:lnTo>
                    <a:pt x="102" y="127"/>
                  </a:lnTo>
                  <a:lnTo>
                    <a:pt x="75" y="163"/>
                  </a:lnTo>
                  <a:lnTo>
                    <a:pt x="47" y="201"/>
                  </a:lnTo>
                  <a:lnTo>
                    <a:pt x="47" y="201"/>
                  </a:lnTo>
                  <a:lnTo>
                    <a:pt x="35" y="215"/>
                  </a:lnTo>
                  <a:lnTo>
                    <a:pt x="22" y="229"/>
                  </a:lnTo>
                  <a:lnTo>
                    <a:pt x="11" y="243"/>
                  </a:lnTo>
                  <a:lnTo>
                    <a:pt x="0" y="259"/>
                  </a:lnTo>
                  <a:lnTo>
                    <a:pt x="0" y="259"/>
                  </a:lnTo>
                  <a:lnTo>
                    <a:pt x="0" y="261"/>
                  </a:lnTo>
                  <a:lnTo>
                    <a:pt x="0" y="264"/>
                  </a:lnTo>
                  <a:lnTo>
                    <a:pt x="3" y="266"/>
                  </a:lnTo>
                  <a:lnTo>
                    <a:pt x="7" y="268"/>
                  </a:lnTo>
                  <a:lnTo>
                    <a:pt x="9" y="266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6" y="256"/>
                  </a:lnTo>
                  <a:lnTo>
                    <a:pt x="22" y="247"/>
                  </a:lnTo>
                  <a:lnTo>
                    <a:pt x="34" y="231"/>
                  </a:lnTo>
                  <a:lnTo>
                    <a:pt x="49" y="217"/>
                  </a:lnTo>
                  <a:lnTo>
                    <a:pt x="62" y="201"/>
                  </a:lnTo>
                  <a:lnTo>
                    <a:pt x="62" y="201"/>
                  </a:lnTo>
                  <a:lnTo>
                    <a:pt x="84" y="171"/>
                  </a:lnTo>
                  <a:lnTo>
                    <a:pt x="106" y="141"/>
                  </a:lnTo>
                  <a:lnTo>
                    <a:pt x="106" y="141"/>
                  </a:lnTo>
                  <a:lnTo>
                    <a:pt x="132" y="107"/>
                  </a:lnTo>
                  <a:lnTo>
                    <a:pt x="161" y="73"/>
                  </a:lnTo>
                  <a:lnTo>
                    <a:pt x="191" y="40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3" y="8"/>
                  </a:lnTo>
                  <a:lnTo>
                    <a:pt x="223" y="5"/>
                  </a:lnTo>
                  <a:lnTo>
                    <a:pt x="221" y="1"/>
                  </a:lnTo>
                  <a:lnTo>
                    <a:pt x="217" y="0"/>
                  </a:lnTo>
                  <a:lnTo>
                    <a:pt x="215" y="0"/>
                  </a:lnTo>
                  <a:lnTo>
                    <a:pt x="213" y="1"/>
                  </a:lnTo>
                  <a:lnTo>
                    <a:pt x="21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79" name="Freeform 891"/>
            <p:cNvSpPr/>
            <p:nvPr/>
          </p:nvSpPr>
          <p:spPr bwMode="auto">
            <a:xfrm>
              <a:off x="3398838" y="3705226"/>
              <a:ext cx="47625" cy="66675"/>
            </a:xfrm>
            <a:custGeom>
              <a:avLst/>
              <a:gdLst/>
              <a:ahLst/>
              <a:cxnLst>
                <a:cxn ang="0">
                  <a:pos x="108" y="4"/>
                </a:cxn>
                <a:cxn ang="0">
                  <a:pos x="108" y="4"/>
                </a:cxn>
                <a:cxn ang="0">
                  <a:pos x="106" y="14"/>
                </a:cxn>
                <a:cxn ang="0">
                  <a:pos x="102" y="21"/>
                </a:cxn>
                <a:cxn ang="0">
                  <a:pos x="97" y="29"/>
                </a:cxn>
                <a:cxn ang="0">
                  <a:pos x="90" y="37"/>
                </a:cxn>
                <a:cxn ang="0">
                  <a:pos x="76" y="53"/>
                </a:cxn>
                <a:cxn ang="0">
                  <a:pos x="64" y="67"/>
                </a:cxn>
                <a:cxn ang="0">
                  <a:pos x="64" y="67"/>
                </a:cxn>
                <a:cxn ang="0">
                  <a:pos x="48" y="89"/>
                </a:cxn>
                <a:cxn ang="0">
                  <a:pos x="34" y="113"/>
                </a:cxn>
                <a:cxn ang="0">
                  <a:pos x="18" y="135"/>
                </a:cxn>
                <a:cxn ang="0">
                  <a:pos x="10" y="146"/>
                </a:cxn>
                <a:cxn ang="0">
                  <a:pos x="1" y="156"/>
                </a:cxn>
                <a:cxn ang="0">
                  <a:pos x="1" y="156"/>
                </a:cxn>
                <a:cxn ang="0">
                  <a:pos x="0" y="159"/>
                </a:cxn>
                <a:cxn ang="0">
                  <a:pos x="0" y="160"/>
                </a:cxn>
                <a:cxn ang="0">
                  <a:pos x="1" y="164"/>
                </a:cxn>
                <a:cxn ang="0">
                  <a:pos x="5" y="167"/>
                </a:cxn>
                <a:cxn ang="0">
                  <a:pos x="8" y="165"/>
                </a:cxn>
                <a:cxn ang="0">
                  <a:pos x="9" y="164"/>
                </a:cxn>
                <a:cxn ang="0">
                  <a:pos x="9" y="164"/>
                </a:cxn>
                <a:cxn ang="0">
                  <a:pos x="26" y="144"/>
                </a:cxn>
                <a:cxn ang="0">
                  <a:pos x="40" y="123"/>
                </a:cxn>
                <a:cxn ang="0">
                  <a:pos x="68" y="80"/>
                </a:cxn>
                <a:cxn ang="0">
                  <a:pos x="68" y="80"/>
                </a:cxn>
                <a:cxn ang="0">
                  <a:pos x="74" y="71"/>
                </a:cxn>
                <a:cxn ang="0">
                  <a:pos x="82" y="63"/>
                </a:cxn>
                <a:cxn ang="0">
                  <a:pos x="98" y="46"/>
                </a:cxn>
                <a:cxn ang="0">
                  <a:pos x="104" y="37"/>
                </a:cxn>
                <a:cxn ang="0">
                  <a:pos x="111" y="28"/>
                </a:cxn>
                <a:cxn ang="0">
                  <a:pos x="116" y="17"/>
                </a:cxn>
                <a:cxn ang="0">
                  <a:pos x="119" y="7"/>
                </a:cxn>
                <a:cxn ang="0">
                  <a:pos x="119" y="7"/>
                </a:cxn>
                <a:cxn ang="0">
                  <a:pos x="119" y="6"/>
                </a:cxn>
                <a:cxn ang="0">
                  <a:pos x="117" y="3"/>
                </a:cxn>
                <a:cxn ang="0">
                  <a:pos x="115" y="0"/>
                </a:cxn>
                <a:cxn ang="0">
                  <a:pos x="112" y="0"/>
                </a:cxn>
                <a:cxn ang="0">
                  <a:pos x="111" y="0"/>
                </a:cxn>
                <a:cxn ang="0">
                  <a:pos x="108" y="2"/>
                </a:cxn>
                <a:cxn ang="0">
                  <a:pos x="108" y="4"/>
                </a:cxn>
                <a:cxn ang="0">
                  <a:pos x="108" y="4"/>
                </a:cxn>
              </a:cxnLst>
              <a:rect l="0" t="0" r="r" b="b"/>
              <a:pathLst>
                <a:path w="119" h="167">
                  <a:moveTo>
                    <a:pt x="108" y="4"/>
                  </a:moveTo>
                  <a:lnTo>
                    <a:pt x="108" y="4"/>
                  </a:lnTo>
                  <a:lnTo>
                    <a:pt x="106" y="14"/>
                  </a:lnTo>
                  <a:lnTo>
                    <a:pt x="102" y="21"/>
                  </a:lnTo>
                  <a:lnTo>
                    <a:pt x="97" y="29"/>
                  </a:lnTo>
                  <a:lnTo>
                    <a:pt x="90" y="37"/>
                  </a:lnTo>
                  <a:lnTo>
                    <a:pt x="76" y="53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48" y="89"/>
                  </a:lnTo>
                  <a:lnTo>
                    <a:pt x="34" y="113"/>
                  </a:lnTo>
                  <a:lnTo>
                    <a:pt x="18" y="135"/>
                  </a:lnTo>
                  <a:lnTo>
                    <a:pt x="10" y="146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0" y="159"/>
                  </a:lnTo>
                  <a:lnTo>
                    <a:pt x="0" y="160"/>
                  </a:lnTo>
                  <a:lnTo>
                    <a:pt x="1" y="164"/>
                  </a:lnTo>
                  <a:lnTo>
                    <a:pt x="5" y="167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26" y="144"/>
                  </a:lnTo>
                  <a:lnTo>
                    <a:pt x="40" y="123"/>
                  </a:lnTo>
                  <a:lnTo>
                    <a:pt x="68" y="80"/>
                  </a:lnTo>
                  <a:lnTo>
                    <a:pt x="68" y="80"/>
                  </a:lnTo>
                  <a:lnTo>
                    <a:pt x="74" y="71"/>
                  </a:lnTo>
                  <a:lnTo>
                    <a:pt x="82" y="63"/>
                  </a:lnTo>
                  <a:lnTo>
                    <a:pt x="98" y="46"/>
                  </a:lnTo>
                  <a:lnTo>
                    <a:pt x="104" y="37"/>
                  </a:lnTo>
                  <a:lnTo>
                    <a:pt x="111" y="28"/>
                  </a:lnTo>
                  <a:lnTo>
                    <a:pt x="116" y="1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6"/>
                  </a:lnTo>
                  <a:lnTo>
                    <a:pt x="117" y="3"/>
                  </a:lnTo>
                  <a:lnTo>
                    <a:pt x="115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08" y="2"/>
                  </a:lnTo>
                  <a:lnTo>
                    <a:pt x="108" y="4"/>
                  </a:lnTo>
                  <a:lnTo>
                    <a:pt x="10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80" name="Freeform 892"/>
            <p:cNvSpPr/>
            <p:nvPr/>
          </p:nvSpPr>
          <p:spPr bwMode="auto">
            <a:xfrm>
              <a:off x="3432176" y="3724276"/>
              <a:ext cx="47625" cy="53975"/>
            </a:xfrm>
            <a:custGeom>
              <a:avLst/>
              <a:gdLst/>
              <a:ahLst/>
              <a:cxnLst>
                <a:cxn ang="0">
                  <a:pos x="110" y="2"/>
                </a:cxn>
                <a:cxn ang="0">
                  <a:pos x="110" y="2"/>
                </a:cxn>
                <a:cxn ang="0">
                  <a:pos x="74" y="38"/>
                </a:cxn>
                <a:cxn ang="0">
                  <a:pos x="57" y="56"/>
                </a:cxn>
                <a:cxn ang="0">
                  <a:pos x="42" y="76"/>
                </a:cxn>
                <a:cxn ang="0">
                  <a:pos x="42" y="76"/>
                </a:cxn>
                <a:cxn ang="0">
                  <a:pos x="30" y="89"/>
                </a:cxn>
                <a:cxn ang="0">
                  <a:pos x="18" y="101"/>
                </a:cxn>
                <a:cxn ang="0">
                  <a:pos x="13" y="107"/>
                </a:cxn>
                <a:cxn ang="0">
                  <a:pos x="8" y="114"/>
                </a:cxn>
                <a:cxn ang="0">
                  <a:pos x="4" y="122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4" y="136"/>
                </a:cxn>
                <a:cxn ang="0">
                  <a:pos x="8" y="136"/>
                </a:cxn>
                <a:cxn ang="0">
                  <a:pos x="10" y="135"/>
                </a:cxn>
                <a:cxn ang="0">
                  <a:pos x="12" y="132"/>
                </a:cxn>
                <a:cxn ang="0">
                  <a:pos x="12" y="132"/>
                </a:cxn>
                <a:cxn ang="0">
                  <a:pos x="14" y="124"/>
                </a:cxn>
                <a:cxn ang="0">
                  <a:pos x="19" y="117"/>
                </a:cxn>
                <a:cxn ang="0">
                  <a:pos x="25" y="109"/>
                </a:cxn>
                <a:cxn ang="0">
                  <a:pos x="31" y="102"/>
                </a:cxn>
                <a:cxn ang="0">
                  <a:pos x="43" y="89"/>
                </a:cxn>
                <a:cxn ang="0">
                  <a:pos x="56" y="76"/>
                </a:cxn>
                <a:cxn ang="0">
                  <a:pos x="56" y="76"/>
                </a:cxn>
                <a:cxn ang="0">
                  <a:pos x="70" y="59"/>
                </a:cxn>
                <a:cxn ang="0">
                  <a:pos x="86" y="42"/>
                </a:cxn>
                <a:cxn ang="0">
                  <a:pos x="119" y="9"/>
                </a:cxn>
                <a:cxn ang="0">
                  <a:pos x="119" y="9"/>
                </a:cxn>
                <a:cxn ang="0">
                  <a:pos x="120" y="8"/>
                </a:cxn>
                <a:cxn ang="0">
                  <a:pos x="120" y="5"/>
                </a:cxn>
                <a:cxn ang="0">
                  <a:pos x="117" y="2"/>
                </a:cxn>
                <a:cxn ang="0">
                  <a:pos x="115" y="0"/>
                </a:cxn>
                <a:cxn ang="0">
                  <a:pos x="112" y="0"/>
                </a:cxn>
                <a:cxn ang="0">
                  <a:pos x="110" y="2"/>
                </a:cxn>
                <a:cxn ang="0">
                  <a:pos x="110" y="2"/>
                </a:cxn>
              </a:cxnLst>
              <a:rect l="0" t="0" r="r" b="b"/>
              <a:pathLst>
                <a:path w="120" h="136">
                  <a:moveTo>
                    <a:pt x="110" y="2"/>
                  </a:moveTo>
                  <a:lnTo>
                    <a:pt x="110" y="2"/>
                  </a:lnTo>
                  <a:lnTo>
                    <a:pt x="74" y="38"/>
                  </a:lnTo>
                  <a:lnTo>
                    <a:pt x="57" y="56"/>
                  </a:lnTo>
                  <a:lnTo>
                    <a:pt x="42" y="76"/>
                  </a:lnTo>
                  <a:lnTo>
                    <a:pt x="42" y="76"/>
                  </a:lnTo>
                  <a:lnTo>
                    <a:pt x="30" y="89"/>
                  </a:lnTo>
                  <a:lnTo>
                    <a:pt x="18" y="101"/>
                  </a:lnTo>
                  <a:lnTo>
                    <a:pt x="13" y="107"/>
                  </a:lnTo>
                  <a:lnTo>
                    <a:pt x="8" y="114"/>
                  </a:lnTo>
                  <a:lnTo>
                    <a:pt x="4" y="122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4" y="136"/>
                  </a:lnTo>
                  <a:lnTo>
                    <a:pt x="8" y="136"/>
                  </a:lnTo>
                  <a:lnTo>
                    <a:pt x="10" y="135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24"/>
                  </a:lnTo>
                  <a:lnTo>
                    <a:pt x="19" y="117"/>
                  </a:lnTo>
                  <a:lnTo>
                    <a:pt x="25" y="109"/>
                  </a:lnTo>
                  <a:lnTo>
                    <a:pt x="31" y="102"/>
                  </a:lnTo>
                  <a:lnTo>
                    <a:pt x="43" y="89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70" y="59"/>
                  </a:lnTo>
                  <a:lnTo>
                    <a:pt x="86" y="42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8"/>
                  </a:lnTo>
                  <a:lnTo>
                    <a:pt x="120" y="5"/>
                  </a:lnTo>
                  <a:lnTo>
                    <a:pt x="117" y="2"/>
                  </a:lnTo>
                  <a:lnTo>
                    <a:pt x="115" y="0"/>
                  </a:lnTo>
                  <a:lnTo>
                    <a:pt x="112" y="0"/>
                  </a:lnTo>
                  <a:lnTo>
                    <a:pt x="110" y="2"/>
                  </a:lnTo>
                  <a:lnTo>
                    <a:pt x="11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81" name="Freeform 893"/>
            <p:cNvSpPr/>
            <p:nvPr/>
          </p:nvSpPr>
          <p:spPr bwMode="auto">
            <a:xfrm>
              <a:off x="3463926" y="3732213"/>
              <a:ext cx="38100" cy="47625"/>
            </a:xfrm>
            <a:custGeom>
              <a:avLst/>
              <a:gdLst/>
              <a:ahLst/>
              <a:cxnLst>
                <a:cxn ang="0">
                  <a:pos x="86" y="3"/>
                </a:cxn>
                <a:cxn ang="0">
                  <a:pos x="86" y="3"/>
                </a:cxn>
                <a:cxn ang="0">
                  <a:pos x="74" y="23"/>
                </a:cxn>
                <a:cxn ang="0">
                  <a:pos x="60" y="41"/>
                </a:cxn>
                <a:cxn ang="0">
                  <a:pos x="44" y="58"/>
                </a:cxn>
                <a:cxn ang="0">
                  <a:pos x="27" y="74"/>
                </a:cxn>
                <a:cxn ang="0">
                  <a:pos x="27" y="74"/>
                </a:cxn>
                <a:cxn ang="0">
                  <a:pos x="18" y="82"/>
                </a:cxn>
                <a:cxn ang="0">
                  <a:pos x="7" y="92"/>
                </a:cxn>
                <a:cxn ang="0">
                  <a:pos x="3" y="99"/>
                </a:cxn>
                <a:cxn ang="0">
                  <a:pos x="1" y="104"/>
                </a:cxn>
                <a:cxn ang="0">
                  <a:pos x="0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1" y="118"/>
                </a:cxn>
                <a:cxn ang="0">
                  <a:pos x="3" y="119"/>
                </a:cxn>
                <a:cxn ang="0">
                  <a:pos x="7" y="121"/>
                </a:cxn>
                <a:cxn ang="0">
                  <a:pos x="10" y="118"/>
                </a:cxn>
                <a:cxn ang="0">
                  <a:pos x="11" y="116"/>
                </a:cxn>
                <a:cxn ang="0">
                  <a:pos x="11" y="113"/>
                </a:cxn>
                <a:cxn ang="0">
                  <a:pos x="11" y="113"/>
                </a:cxn>
                <a:cxn ang="0">
                  <a:pos x="11" y="109"/>
                </a:cxn>
                <a:cxn ang="0">
                  <a:pos x="14" y="102"/>
                </a:cxn>
                <a:cxn ang="0">
                  <a:pos x="18" y="97"/>
                </a:cxn>
                <a:cxn ang="0">
                  <a:pos x="23" y="92"/>
                </a:cxn>
                <a:cxn ang="0">
                  <a:pos x="35" y="82"/>
                </a:cxn>
                <a:cxn ang="0">
                  <a:pos x="44" y="74"/>
                </a:cxn>
                <a:cxn ang="0">
                  <a:pos x="44" y="74"/>
                </a:cxn>
                <a:cxn ang="0">
                  <a:pos x="58" y="59"/>
                </a:cxn>
                <a:cxn ang="0">
                  <a:pos x="73" y="44"/>
                </a:cxn>
                <a:cxn ang="0">
                  <a:pos x="86" y="27"/>
                </a:cxn>
                <a:cxn ang="0">
                  <a:pos x="96" y="10"/>
                </a:cxn>
                <a:cxn ang="0">
                  <a:pos x="96" y="10"/>
                </a:cxn>
                <a:cxn ang="0">
                  <a:pos x="96" y="7"/>
                </a:cxn>
                <a:cxn ang="0">
                  <a:pos x="96" y="4"/>
                </a:cxn>
                <a:cxn ang="0">
                  <a:pos x="94" y="2"/>
                </a:cxn>
                <a:cxn ang="0">
                  <a:pos x="90" y="0"/>
                </a:cxn>
                <a:cxn ang="0">
                  <a:pos x="88" y="2"/>
                </a:cxn>
                <a:cxn ang="0">
                  <a:pos x="86" y="3"/>
                </a:cxn>
                <a:cxn ang="0">
                  <a:pos x="86" y="3"/>
                </a:cxn>
              </a:cxnLst>
              <a:rect l="0" t="0" r="r" b="b"/>
              <a:pathLst>
                <a:path w="96" h="121">
                  <a:moveTo>
                    <a:pt x="86" y="3"/>
                  </a:moveTo>
                  <a:lnTo>
                    <a:pt x="86" y="3"/>
                  </a:lnTo>
                  <a:lnTo>
                    <a:pt x="74" y="23"/>
                  </a:lnTo>
                  <a:lnTo>
                    <a:pt x="60" y="41"/>
                  </a:lnTo>
                  <a:lnTo>
                    <a:pt x="44" y="58"/>
                  </a:lnTo>
                  <a:lnTo>
                    <a:pt x="27" y="74"/>
                  </a:lnTo>
                  <a:lnTo>
                    <a:pt x="27" y="74"/>
                  </a:lnTo>
                  <a:lnTo>
                    <a:pt x="18" y="82"/>
                  </a:lnTo>
                  <a:lnTo>
                    <a:pt x="7" y="92"/>
                  </a:lnTo>
                  <a:lnTo>
                    <a:pt x="3" y="99"/>
                  </a:lnTo>
                  <a:lnTo>
                    <a:pt x="1" y="104"/>
                  </a:lnTo>
                  <a:lnTo>
                    <a:pt x="0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1" y="118"/>
                  </a:lnTo>
                  <a:lnTo>
                    <a:pt x="3" y="119"/>
                  </a:lnTo>
                  <a:lnTo>
                    <a:pt x="7" y="121"/>
                  </a:lnTo>
                  <a:lnTo>
                    <a:pt x="10" y="118"/>
                  </a:lnTo>
                  <a:lnTo>
                    <a:pt x="11" y="116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09"/>
                  </a:lnTo>
                  <a:lnTo>
                    <a:pt x="14" y="102"/>
                  </a:lnTo>
                  <a:lnTo>
                    <a:pt x="18" y="97"/>
                  </a:lnTo>
                  <a:lnTo>
                    <a:pt x="23" y="92"/>
                  </a:lnTo>
                  <a:lnTo>
                    <a:pt x="35" y="82"/>
                  </a:lnTo>
                  <a:lnTo>
                    <a:pt x="44" y="74"/>
                  </a:lnTo>
                  <a:lnTo>
                    <a:pt x="44" y="74"/>
                  </a:lnTo>
                  <a:lnTo>
                    <a:pt x="58" y="59"/>
                  </a:lnTo>
                  <a:lnTo>
                    <a:pt x="73" y="44"/>
                  </a:lnTo>
                  <a:lnTo>
                    <a:pt x="86" y="27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96" y="7"/>
                  </a:lnTo>
                  <a:lnTo>
                    <a:pt x="96" y="4"/>
                  </a:lnTo>
                  <a:lnTo>
                    <a:pt x="94" y="2"/>
                  </a:lnTo>
                  <a:lnTo>
                    <a:pt x="90" y="0"/>
                  </a:lnTo>
                  <a:lnTo>
                    <a:pt x="88" y="2"/>
                  </a:lnTo>
                  <a:lnTo>
                    <a:pt x="86" y="3"/>
                  </a:lnTo>
                  <a:lnTo>
                    <a:pt x="8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82" name="Freeform 894"/>
            <p:cNvSpPr/>
            <p:nvPr/>
          </p:nvSpPr>
          <p:spPr bwMode="auto">
            <a:xfrm>
              <a:off x="3511551" y="3668713"/>
              <a:ext cx="79375" cy="104775"/>
            </a:xfrm>
            <a:custGeom>
              <a:avLst/>
              <a:gdLst/>
              <a:ahLst/>
              <a:cxnLst>
                <a:cxn ang="0">
                  <a:pos x="190" y="1"/>
                </a:cxn>
                <a:cxn ang="0">
                  <a:pos x="190" y="1"/>
                </a:cxn>
                <a:cxn ang="0">
                  <a:pos x="161" y="33"/>
                </a:cxn>
                <a:cxn ang="0">
                  <a:pos x="132" y="65"/>
                </a:cxn>
                <a:cxn ang="0">
                  <a:pos x="106" y="98"/>
                </a:cxn>
                <a:cxn ang="0">
                  <a:pos x="80" y="132"/>
                </a:cxn>
                <a:cxn ang="0">
                  <a:pos x="80" y="132"/>
                </a:cxn>
                <a:cxn ang="0">
                  <a:pos x="67" y="153"/>
                </a:cxn>
                <a:cxn ang="0">
                  <a:pos x="54" y="174"/>
                </a:cxn>
                <a:cxn ang="0">
                  <a:pos x="40" y="193"/>
                </a:cxn>
                <a:cxn ang="0">
                  <a:pos x="33" y="204"/>
                </a:cxn>
                <a:cxn ang="0">
                  <a:pos x="25" y="213"/>
                </a:cxn>
                <a:cxn ang="0">
                  <a:pos x="25" y="213"/>
                </a:cxn>
                <a:cxn ang="0">
                  <a:pos x="16" y="222"/>
                </a:cxn>
                <a:cxn ang="0">
                  <a:pos x="9" y="233"/>
                </a:cxn>
                <a:cxn ang="0">
                  <a:pos x="3" y="244"/>
                </a:cxn>
                <a:cxn ang="0">
                  <a:pos x="0" y="258"/>
                </a:cxn>
                <a:cxn ang="0">
                  <a:pos x="0" y="258"/>
                </a:cxn>
                <a:cxn ang="0">
                  <a:pos x="0" y="259"/>
                </a:cxn>
                <a:cxn ang="0">
                  <a:pos x="1" y="261"/>
                </a:cxn>
                <a:cxn ang="0">
                  <a:pos x="3" y="261"/>
                </a:cxn>
                <a:cxn ang="0">
                  <a:pos x="5" y="263"/>
                </a:cxn>
                <a:cxn ang="0">
                  <a:pos x="9" y="261"/>
                </a:cxn>
                <a:cxn ang="0">
                  <a:pos x="10" y="259"/>
                </a:cxn>
                <a:cxn ang="0">
                  <a:pos x="12" y="258"/>
                </a:cxn>
                <a:cxn ang="0">
                  <a:pos x="12" y="258"/>
                </a:cxn>
                <a:cxn ang="0">
                  <a:pos x="13" y="248"/>
                </a:cxn>
                <a:cxn ang="0">
                  <a:pos x="17" y="241"/>
                </a:cxn>
                <a:cxn ang="0">
                  <a:pos x="22" y="233"/>
                </a:cxn>
                <a:cxn ang="0">
                  <a:pos x="27" y="225"/>
                </a:cxn>
                <a:cxn ang="0">
                  <a:pos x="40" y="210"/>
                </a:cxn>
                <a:cxn ang="0">
                  <a:pos x="51" y="196"/>
                </a:cxn>
                <a:cxn ang="0">
                  <a:pos x="51" y="196"/>
                </a:cxn>
                <a:cxn ang="0">
                  <a:pos x="76" y="159"/>
                </a:cxn>
                <a:cxn ang="0">
                  <a:pos x="88" y="141"/>
                </a:cxn>
                <a:cxn ang="0">
                  <a:pos x="101" y="124"/>
                </a:cxn>
                <a:cxn ang="0">
                  <a:pos x="101" y="124"/>
                </a:cxn>
                <a:cxn ang="0">
                  <a:pos x="148" y="65"/>
                </a:cxn>
                <a:cxn ang="0">
                  <a:pos x="173" y="37"/>
                </a:cxn>
                <a:cxn ang="0">
                  <a:pos x="197" y="10"/>
                </a:cxn>
                <a:cxn ang="0">
                  <a:pos x="197" y="10"/>
                </a:cxn>
                <a:cxn ang="0">
                  <a:pos x="199" y="8"/>
                </a:cxn>
                <a:cxn ang="0">
                  <a:pos x="200" y="5"/>
                </a:cxn>
                <a:cxn ang="0">
                  <a:pos x="197" y="1"/>
                </a:cxn>
                <a:cxn ang="0">
                  <a:pos x="193" y="0"/>
                </a:cxn>
                <a:cxn ang="0">
                  <a:pos x="192" y="0"/>
                </a:cxn>
                <a:cxn ang="0">
                  <a:pos x="190" y="1"/>
                </a:cxn>
                <a:cxn ang="0">
                  <a:pos x="190" y="1"/>
                </a:cxn>
              </a:cxnLst>
              <a:rect l="0" t="0" r="r" b="b"/>
              <a:pathLst>
                <a:path w="200" h="263">
                  <a:moveTo>
                    <a:pt x="190" y="1"/>
                  </a:moveTo>
                  <a:lnTo>
                    <a:pt x="190" y="1"/>
                  </a:lnTo>
                  <a:lnTo>
                    <a:pt x="161" y="33"/>
                  </a:lnTo>
                  <a:lnTo>
                    <a:pt x="132" y="65"/>
                  </a:lnTo>
                  <a:lnTo>
                    <a:pt x="106" y="98"/>
                  </a:lnTo>
                  <a:lnTo>
                    <a:pt x="80" y="132"/>
                  </a:lnTo>
                  <a:lnTo>
                    <a:pt x="80" y="132"/>
                  </a:lnTo>
                  <a:lnTo>
                    <a:pt x="67" y="153"/>
                  </a:lnTo>
                  <a:lnTo>
                    <a:pt x="54" y="174"/>
                  </a:lnTo>
                  <a:lnTo>
                    <a:pt x="40" y="193"/>
                  </a:lnTo>
                  <a:lnTo>
                    <a:pt x="33" y="204"/>
                  </a:lnTo>
                  <a:lnTo>
                    <a:pt x="25" y="213"/>
                  </a:lnTo>
                  <a:lnTo>
                    <a:pt x="25" y="213"/>
                  </a:lnTo>
                  <a:lnTo>
                    <a:pt x="16" y="222"/>
                  </a:lnTo>
                  <a:lnTo>
                    <a:pt x="9" y="233"/>
                  </a:lnTo>
                  <a:lnTo>
                    <a:pt x="3" y="244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0" y="259"/>
                  </a:lnTo>
                  <a:lnTo>
                    <a:pt x="1" y="261"/>
                  </a:lnTo>
                  <a:lnTo>
                    <a:pt x="3" y="261"/>
                  </a:lnTo>
                  <a:lnTo>
                    <a:pt x="5" y="263"/>
                  </a:lnTo>
                  <a:lnTo>
                    <a:pt x="9" y="261"/>
                  </a:lnTo>
                  <a:lnTo>
                    <a:pt x="10" y="259"/>
                  </a:lnTo>
                  <a:lnTo>
                    <a:pt x="12" y="258"/>
                  </a:lnTo>
                  <a:lnTo>
                    <a:pt x="12" y="258"/>
                  </a:lnTo>
                  <a:lnTo>
                    <a:pt x="13" y="248"/>
                  </a:lnTo>
                  <a:lnTo>
                    <a:pt x="17" y="241"/>
                  </a:lnTo>
                  <a:lnTo>
                    <a:pt x="22" y="233"/>
                  </a:lnTo>
                  <a:lnTo>
                    <a:pt x="27" y="225"/>
                  </a:lnTo>
                  <a:lnTo>
                    <a:pt x="40" y="210"/>
                  </a:lnTo>
                  <a:lnTo>
                    <a:pt x="51" y="196"/>
                  </a:lnTo>
                  <a:lnTo>
                    <a:pt x="51" y="196"/>
                  </a:lnTo>
                  <a:lnTo>
                    <a:pt x="76" y="159"/>
                  </a:lnTo>
                  <a:lnTo>
                    <a:pt x="88" y="141"/>
                  </a:lnTo>
                  <a:lnTo>
                    <a:pt x="101" y="124"/>
                  </a:lnTo>
                  <a:lnTo>
                    <a:pt x="101" y="124"/>
                  </a:lnTo>
                  <a:lnTo>
                    <a:pt x="148" y="65"/>
                  </a:lnTo>
                  <a:lnTo>
                    <a:pt x="173" y="37"/>
                  </a:lnTo>
                  <a:lnTo>
                    <a:pt x="197" y="10"/>
                  </a:lnTo>
                  <a:lnTo>
                    <a:pt x="197" y="10"/>
                  </a:lnTo>
                  <a:lnTo>
                    <a:pt x="199" y="8"/>
                  </a:lnTo>
                  <a:lnTo>
                    <a:pt x="200" y="5"/>
                  </a:lnTo>
                  <a:lnTo>
                    <a:pt x="197" y="1"/>
                  </a:lnTo>
                  <a:lnTo>
                    <a:pt x="193" y="0"/>
                  </a:lnTo>
                  <a:lnTo>
                    <a:pt x="192" y="0"/>
                  </a:lnTo>
                  <a:lnTo>
                    <a:pt x="190" y="1"/>
                  </a:lnTo>
                  <a:lnTo>
                    <a:pt x="19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83" name="Freeform 895"/>
            <p:cNvSpPr/>
            <p:nvPr/>
          </p:nvSpPr>
          <p:spPr bwMode="auto">
            <a:xfrm>
              <a:off x="3559176" y="3678238"/>
              <a:ext cx="74613" cy="98425"/>
            </a:xfrm>
            <a:custGeom>
              <a:avLst/>
              <a:gdLst/>
              <a:ahLst/>
              <a:cxnLst>
                <a:cxn ang="0">
                  <a:pos x="178" y="2"/>
                </a:cxn>
                <a:cxn ang="0">
                  <a:pos x="178" y="2"/>
                </a:cxn>
                <a:cxn ang="0">
                  <a:pos x="165" y="12"/>
                </a:cxn>
                <a:cxn ang="0">
                  <a:pos x="151" y="24"/>
                </a:cxn>
                <a:cxn ang="0">
                  <a:pos x="136" y="36"/>
                </a:cxn>
                <a:cxn ang="0">
                  <a:pos x="131" y="42"/>
                </a:cxn>
                <a:cxn ang="0">
                  <a:pos x="126" y="49"/>
                </a:cxn>
                <a:cxn ang="0">
                  <a:pos x="126" y="49"/>
                </a:cxn>
                <a:cxn ang="0">
                  <a:pos x="104" y="82"/>
                </a:cxn>
                <a:cxn ang="0">
                  <a:pos x="80" y="116"/>
                </a:cxn>
                <a:cxn ang="0">
                  <a:pos x="80" y="116"/>
                </a:cxn>
                <a:cxn ang="0">
                  <a:pos x="68" y="133"/>
                </a:cxn>
                <a:cxn ang="0">
                  <a:pos x="56" y="151"/>
                </a:cxn>
                <a:cxn ang="0">
                  <a:pos x="34" y="189"/>
                </a:cxn>
                <a:cxn ang="0">
                  <a:pos x="34" y="189"/>
                </a:cxn>
                <a:cxn ang="0">
                  <a:pos x="25" y="201"/>
                </a:cxn>
                <a:cxn ang="0">
                  <a:pos x="15" y="212"/>
                </a:cxn>
                <a:cxn ang="0">
                  <a:pos x="5" y="224"/>
                </a:cxn>
                <a:cxn ang="0">
                  <a:pos x="2" y="231"/>
                </a:cxn>
                <a:cxn ang="0">
                  <a:pos x="0" y="238"/>
                </a:cxn>
                <a:cxn ang="0">
                  <a:pos x="0" y="238"/>
                </a:cxn>
                <a:cxn ang="0">
                  <a:pos x="0" y="241"/>
                </a:cxn>
                <a:cxn ang="0">
                  <a:pos x="0" y="242"/>
                </a:cxn>
                <a:cxn ang="0">
                  <a:pos x="4" y="245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13" y="235"/>
                </a:cxn>
                <a:cxn ang="0">
                  <a:pos x="17" y="228"/>
                </a:cxn>
                <a:cxn ang="0">
                  <a:pos x="29" y="219"/>
                </a:cxn>
                <a:cxn ang="0">
                  <a:pos x="29" y="219"/>
                </a:cxn>
                <a:cxn ang="0">
                  <a:pos x="33" y="214"/>
                </a:cxn>
                <a:cxn ang="0">
                  <a:pos x="37" y="207"/>
                </a:cxn>
                <a:cxn ang="0">
                  <a:pos x="45" y="195"/>
                </a:cxn>
                <a:cxn ang="0">
                  <a:pos x="45" y="195"/>
                </a:cxn>
                <a:cxn ang="0">
                  <a:pos x="84" y="129"/>
                </a:cxn>
                <a:cxn ang="0">
                  <a:pos x="84" y="129"/>
                </a:cxn>
                <a:cxn ang="0">
                  <a:pos x="94" y="114"/>
                </a:cxn>
                <a:cxn ang="0">
                  <a:pos x="104" y="100"/>
                </a:cxn>
                <a:cxn ang="0">
                  <a:pos x="124" y="72"/>
                </a:cxn>
                <a:cxn ang="0">
                  <a:pos x="124" y="72"/>
                </a:cxn>
                <a:cxn ang="0">
                  <a:pos x="131" y="63"/>
                </a:cxn>
                <a:cxn ang="0">
                  <a:pos x="138" y="54"/>
                </a:cxn>
                <a:cxn ang="0">
                  <a:pos x="153" y="40"/>
                </a:cxn>
                <a:cxn ang="0">
                  <a:pos x="186" y="10"/>
                </a:cxn>
                <a:cxn ang="0">
                  <a:pos x="186" y="10"/>
                </a:cxn>
                <a:cxn ang="0">
                  <a:pos x="187" y="7"/>
                </a:cxn>
                <a:cxn ang="0">
                  <a:pos x="189" y="6"/>
                </a:cxn>
                <a:cxn ang="0">
                  <a:pos x="186" y="2"/>
                </a:cxn>
                <a:cxn ang="0">
                  <a:pos x="182" y="0"/>
                </a:cxn>
                <a:cxn ang="0">
                  <a:pos x="181" y="0"/>
                </a:cxn>
                <a:cxn ang="0">
                  <a:pos x="178" y="2"/>
                </a:cxn>
                <a:cxn ang="0">
                  <a:pos x="178" y="2"/>
                </a:cxn>
              </a:cxnLst>
              <a:rect l="0" t="0" r="r" b="b"/>
              <a:pathLst>
                <a:path w="189" h="245">
                  <a:moveTo>
                    <a:pt x="178" y="2"/>
                  </a:moveTo>
                  <a:lnTo>
                    <a:pt x="178" y="2"/>
                  </a:lnTo>
                  <a:lnTo>
                    <a:pt x="165" y="12"/>
                  </a:lnTo>
                  <a:lnTo>
                    <a:pt x="151" y="24"/>
                  </a:lnTo>
                  <a:lnTo>
                    <a:pt x="136" y="36"/>
                  </a:lnTo>
                  <a:lnTo>
                    <a:pt x="131" y="42"/>
                  </a:lnTo>
                  <a:lnTo>
                    <a:pt x="126" y="49"/>
                  </a:lnTo>
                  <a:lnTo>
                    <a:pt x="126" y="49"/>
                  </a:lnTo>
                  <a:lnTo>
                    <a:pt x="104" y="82"/>
                  </a:lnTo>
                  <a:lnTo>
                    <a:pt x="80" y="116"/>
                  </a:lnTo>
                  <a:lnTo>
                    <a:pt x="80" y="116"/>
                  </a:lnTo>
                  <a:lnTo>
                    <a:pt x="68" y="133"/>
                  </a:lnTo>
                  <a:lnTo>
                    <a:pt x="56" y="15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25" y="201"/>
                  </a:lnTo>
                  <a:lnTo>
                    <a:pt x="15" y="212"/>
                  </a:lnTo>
                  <a:lnTo>
                    <a:pt x="5" y="224"/>
                  </a:lnTo>
                  <a:lnTo>
                    <a:pt x="2" y="231"/>
                  </a:lnTo>
                  <a:lnTo>
                    <a:pt x="0" y="238"/>
                  </a:lnTo>
                  <a:lnTo>
                    <a:pt x="0" y="238"/>
                  </a:lnTo>
                  <a:lnTo>
                    <a:pt x="0" y="241"/>
                  </a:lnTo>
                  <a:lnTo>
                    <a:pt x="0" y="242"/>
                  </a:lnTo>
                  <a:lnTo>
                    <a:pt x="4" y="245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13" y="235"/>
                  </a:lnTo>
                  <a:lnTo>
                    <a:pt x="17" y="228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33" y="214"/>
                  </a:lnTo>
                  <a:lnTo>
                    <a:pt x="37" y="207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84" y="129"/>
                  </a:lnTo>
                  <a:lnTo>
                    <a:pt x="84" y="129"/>
                  </a:lnTo>
                  <a:lnTo>
                    <a:pt x="94" y="114"/>
                  </a:lnTo>
                  <a:lnTo>
                    <a:pt x="104" y="100"/>
                  </a:lnTo>
                  <a:lnTo>
                    <a:pt x="124" y="72"/>
                  </a:lnTo>
                  <a:lnTo>
                    <a:pt x="124" y="72"/>
                  </a:lnTo>
                  <a:lnTo>
                    <a:pt x="131" y="63"/>
                  </a:lnTo>
                  <a:lnTo>
                    <a:pt x="138" y="54"/>
                  </a:lnTo>
                  <a:lnTo>
                    <a:pt x="153" y="40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7" y="7"/>
                  </a:lnTo>
                  <a:lnTo>
                    <a:pt x="189" y="6"/>
                  </a:lnTo>
                  <a:lnTo>
                    <a:pt x="186" y="2"/>
                  </a:lnTo>
                  <a:lnTo>
                    <a:pt x="182" y="0"/>
                  </a:lnTo>
                  <a:lnTo>
                    <a:pt x="181" y="0"/>
                  </a:lnTo>
                  <a:lnTo>
                    <a:pt x="178" y="2"/>
                  </a:lnTo>
                  <a:lnTo>
                    <a:pt x="17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84" name="Freeform 896"/>
            <p:cNvSpPr/>
            <p:nvPr/>
          </p:nvSpPr>
          <p:spPr bwMode="auto">
            <a:xfrm>
              <a:off x="3594101" y="3630613"/>
              <a:ext cx="122238" cy="152400"/>
            </a:xfrm>
            <a:custGeom>
              <a:avLst/>
              <a:gdLst/>
              <a:ahLst/>
              <a:cxnLst>
                <a:cxn ang="0">
                  <a:pos x="298" y="1"/>
                </a:cxn>
                <a:cxn ang="0">
                  <a:pos x="298" y="1"/>
                </a:cxn>
                <a:cxn ang="0">
                  <a:pos x="280" y="22"/>
                </a:cxn>
                <a:cxn ang="0">
                  <a:pos x="263" y="43"/>
                </a:cxn>
                <a:cxn ang="0">
                  <a:pos x="228" y="86"/>
                </a:cxn>
                <a:cxn ang="0">
                  <a:pos x="228" y="86"/>
                </a:cxn>
                <a:cxn ang="0">
                  <a:pos x="190" y="132"/>
                </a:cxn>
                <a:cxn ang="0">
                  <a:pos x="173" y="154"/>
                </a:cxn>
                <a:cxn ang="0">
                  <a:pos x="156" y="179"/>
                </a:cxn>
                <a:cxn ang="0">
                  <a:pos x="156" y="179"/>
                </a:cxn>
                <a:cxn ang="0">
                  <a:pos x="135" y="205"/>
                </a:cxn>
                <a:cxn ang="0">
                  <a:pos x="114" y="230"/>
                </a:cxn>
                <a:cxn ang="0">
                  <a:pos x="70" y="280"/>
                </a:cxn>
                <a:cxn ang="0">
                  <a:pos x="70" y="280"/>
                </a:cxn>
                <a:cxn ang="0">
                  <a:pos x="53" y="302"/>
                </a:cxn>
                <a:cxn ang="0">
                  <a:pos x="36" y="327"/>
                </a:cxn>
                <a:cxn ang="0">
                  <a:pos x="20" y="351"/>
                </a:cxn>
                <a:cxn ang="0">
                  <a:pos x="11" y="361"/>
                </a:cxn>
                <a:cxn ang="0">
                  <a:pos x="2" y="373"/>
                </a:cxn>
                <a:cxn ang="0">
                  <a:pos x="2" y="373"/>
                </a:cxn>
                <a:cxn ang="0">
                  <a:pos x="0" y="375"/>
                </a:cxn>
                <a:cxn ang="0">
                  <a:pos x="0" y="377"/>
                </a:cxn>
                <a:cxn ang="0">
                  <a:pos x="3" y="381"/>
                </a:cxn>
                <a:cxn ang="0">
                  <a:pos x="5" y="382"/>
                </a:cxn>
                <a:cxn ang="0">
                  <a:pos x="8" y="382"/>
                </a:cxn>
                <a:cxn ang="0">
                  <a:pos x="9" y="381"/>
                </a:cxn>
                <a:cxn ang="0">
                  <a:pos x="9" y="381"/>
                </a:cxn>
                <a:cxn ang="0">
                  <a:pos x="26" y="360"/>
                </a:cxn>
                <a:cxn ang="0">
                  <a:pos x="41" y="339"/>
                </a:cxn>
                <a:cxn ang="0">
                  <a:pos x="55" y="317"/>
                </a:cxn>
                <a:cxn ang="0">
                  <a:pos x="71" y="296"/>
                </a:cxn>
                <a:cxn ang="0">
                  <a:pos x="71" y="296"/>
                </a:cxn>
                <a:cxn ang="0">
                  <a:pos x="91" y="272"/>
                </a:cxn>
                <a:cxn ang="0">
                  <a:pos x="111" y="250"/>
                </a:cxn>
                <a:cxn ang="0">
                  <a:pos x="153" y="204"/>
                </a:cxn>
                <a:cxn ang="0">
                  <a:pos x="153" y="204"/>
                </a:cxn>
                <a:cxn ang="0">
                  <a:pos x="161" y="194"/>
                </a:cxn>
                <a:cxn ang="0">
                  <a:pos x="169" y="182"/>
                </a:cxn>
                <a:cxn ang="0">
                  <a:pos x="183" y="158"/>
                </a:cxn>
                <a:cxn ang="0">
                  <a:pos x="183" y="158"/>
                </a:cxn>
                <a:cxn ang="0">
                  <a:pos x="206" y="130"/>
                </a:cxn>
                <a:cxn ang="0">
                  <a:pos x="229" y="102"/>
                </a:cxn>
                <a:cxn ang="0">
                  <a:pos x="229" y="102"/>
                </a:cxn>
                <a:cxn ang="0">
                  <a:pos x="267" y="55"/>
                </a:cxn>
                <a:cxn ang="0">
                  <a:pos x="287" y="32"/>
                </a:cxn>
                <a:cxn ang="0">
                  <a:pos x="306" y="9"/>
                </a:cxn>
                <a:cxn ang="0">
                  <a:pos x="306" y="9"/>
                </a:cxn>
                <a:cxn ang="0">
                  <a:pos x="308" y="8"/>
                </a:cxn>
                <a:cxn ang="0">
                  <a:pos x="309" y="5"/>
                </a:cxn>
                <a:cxn ang="0">
                  <a:pos x="306" y="1"/>
                </a:cxn>
                <a:cxn ang="0">
                  <a:pos x="302" y="0"/>
                </a:cxn>
                <a:cxn ang="0">
                  <a:pos x="301" y="0"/>
                </a:cxn>
                <a:cxn ang="0">
                  <a:pos x="298" y="1"/>
                </a:cxn>
                <a:cxn ang="0">
                  <a:pos x="298" y="1"/>
                </a:cxn>
              </a:cxnLst>
              <a:rect l="0" t="0" r="r" b="b"/>
              <a:pathLst>
                <a:path w="309" h="382">
                  <a:moveTo>
                    <a:pt x="298" y="1"/>
                  </a:moveTo>
                  <a:lnTo>
                    <a:pt x="298" y="1"/>
                  </a:lnTo>
                  <a:lnTo>
                    <a:pt x="280" y="22"/>
                  </a:lnTo>
                  <a:lnTo>
                    <a:pt x="263" y="43"/>
                  </a:lnTo>
                  <a:lnTo>
                    <a:pt x="228" y="86"/>
                  </a:lnTo>
                  <a:lnTo>
                    <a:pt x="228" y="86"/>
                  </a:lnTo>
                  <a:lnTo>
                    <a:pt x="190" y="132"/>
                  </a:lnTo>
                  <a:lnTo>
                    <a:pt x="173" y="154"/>
                  </a:lnTo>
                  <a:lnTo>
                    <a:pt x="156" y="179"/>
                  </a:lnTo>
                  <a:lnTo>
                    <a:pt x="156" y="179"/>
                  </a:lnTo>
                  <a:lnTo>
                    <a:pt x="135" y="205"/>
                  </a:lnTo>
                  <a:lnTo>
                    <a:pt x="114" y="230"/>
                  </a:lnTo>
                  <a:lnTo>
                    <a:pt x="70" y="280"/>
                  </a:lnTo>
                  <a:lnTo>
                    <a:pt x="70" y="280"/>
                  </a:lnTo>
                  <a:lnTo>
                    <a:pt x="53" y="302"/>
                  </a:lnTo>
                  <a:lnTo>
                    <a:pt x="36" y="327"/>
                  </a:lnTo>
                  <a:lnTo>
                    <a:pt x="20" y="351"/>
                  </a:lnTo>
                  <a:lnTo>
                    <a:pt x="11" y="361"/>
                  </a:lnTo>
                  <a:lnTo>
                    <a:pt x="2" y="373"/>
                  </a:lnTo>
                  <a:lnTo>
                    <a:pt x="2" y="373"/>
                  </a:lnTo>
                  <a:lnTo>
                    <a:pt x="0" y="375"/>
                  </a:lnTo>
                  <a:lnTo>
                    <a:pt x="0" y="377"/>
                  </a:lnTo>
                  <a:lnTo>
                    <a:pt x="3" y="381"/>
                  </a:lnTo>
                  <a:lnTo>
                    <a:pt x="5" y="382"/>
                  </a:lnTo>
                  <a:lnTo>
                    <a:pt x="8" y="382"/>
                  </a:lnTo>
                  <a:lnTo>
                    <a:pt x="9" y="381"/>
                  </a:lnTo>
                  <a:lnTo>
                    <a:pt x="9" y="381"/>
                  </a:lnTo>
                  <a:lnTo>
                    <a:pt x="26" y="360"/>
                  </a:lnTo>
                  <a:lnTo>
                    <a:pt x="41" y="339"/>
                  </a:lnTo>
                  <a:lnTo>
                    <a:pt x="55" y="317"/>
                  </a:lnTo>
                  <a:lnTo>
                    <a:pt x="71" y="296"/>
                  </a:lnTo>
                  <a:lnTo>
                    <a:pt x="71" y="296"/>
                  </a:lnTo>
                  <a:lnTo>
                    <a:pt x="91" y="272"/>
                  </a:lnTo>
                  <a:lnTo>
                    <a:pt x="111" y="250"/>
                  </a:lnTo>
                  <a:lnTo>
                    <a:pt x="153" y="204"/>
                  </a:lnTo>
                  <a:lnTo>
                    <a:pt x="153" y="204"/>
                  </a:lnTo>
                  <a:lnTo>
                    <a:pt x="161" y="194"/>
                  </a:lnTo>
                  <a:lnTo>
                    <a:pt x="169" y="182"/>
                  </a:lnTo>
                  <a:lnTo>
                    <a:pt x="183" y="158"/>
                  </a:lnTo>
                  <a:lnTo>
                    <a:pt x="183" y="158"/>
                  </a:lnTo>
                  <a:lnTo>
                    <a:pt x="206" y="130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67" y="55"/>
                  </a:lnTo>
                  <a:lnTo>
                    <a:pt x="287" y="32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8" y="8"/>
                  </a:lnTo>
                  <a:lnTo>
                    <a:pt x="309" y="5"/>
                  </a:lnTo>
                  <a:lnTo>
                    <a:pt x="306" y="1"/>
                  </a:lnTo>
                  <a:lnTo>
                    <a:pt x="302" y="0"/>
                  </a:lnTo>
                  <a:lnTo>
                    <a:pt x="301" y="0"/>
                  </a:lnTo>
                  <a:lnTo>
                    <a:pt x="298" y="1"/>
                  </a:lnTo>
                  <a:lnTo>
                    <a:pt x="29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85" name="Freeform 897"/>
            <p:cNvSpPr/>
            <p:nvPr/>
          </p:nvSpPr>
          <p:spPr bwMode="auto">
            <a:xfrm>
              <a:off x="3629026" y="3665538"/>
              <a:ext cx="88900" cy="111125"/>
            </a:xfrm>
            <a:custGeom>
              <a:avLst/>
              <a:gdLst/>
              <a:ahLst/>
              <a:cxnLst>
                <a:cxn ang="0">
                  <a:pos x="222" y="5"/>
                </a:cxn>
                <a:cxn ang="0">
                  <a:pos x="220" y="1"/>
                </a:cxn>
                <a:cxn ang="0">
                  <a:pos x="216" y="1"/>
                </a:cxn>
                <a:cxn ang="0">
                  <a:pos x="212" y="5"/>
                </a:cxn>
                <a:cxn ang="0">
                  <a:pos x="212" y="8"/>
                </a:cxn>
                <a:cxn ang="0">
                  <a:pos x="210" y="13"/>
                </a:cxn>
                <a:cxn ang="0">
                  <a:pos x="201" y="28"/>
                </a:cxn>
                <a:cxn ang="0">
                  <a:pos x="180" y="50"/>
                </a:cxn>
                <a:cxn ang="0">
                  <a:pos x="170" y="60"/>
                </a:cxn>
                <a:cxn ang="0">
                  <a:pos x="124" y="123"/>
                </a:cxn>
                <a:cxn ang="0">
                  <a:pos x="107" y="144"/>
                </a:cxn>
                <a:cxn ang="0">
                  <a:pos x="51" y="207"/>
                </a:cxn>
                <a:cxn ang="0">
                  <a:pos x="39" y="219"/>
                </a:cxn>
                <a:cxn ang="0">
                  <a:pos x="29" y="232"/>
                </a:cxn>
                <a:cxn ang="0">
                  <a:pos x="23" y="242"/>
                </a:cxn>
                <a:cxn ang="0">
                  <a:pos x="12" y="262"/>
                </a:cxn>
                <a:cxn ang="0">
                  <a:pos x="2" y="270"/>
                </a:cxn>
                <a:cxn ang="0">
                  <a:pos x="0" y="273"/>
                </a:cxn>
                <a:cxn ang="0">
                  <a:pos x="2" y="280"/>
                </a:cxn>
                <a:cxn ang="0">
                  <a:pos x="6" y="280"/>
                </a:cxn>
                <a:cxn ang="0">
                  <a:pos x="8" y="280"/>
                </a:cxn>
                <a:cxn ang="0">
                  <a:pos x="21" y="267"/>
                </a:cxn>
                <a:cxn ang="0">
                  <a:pos x="40" y="237"/>
                </a:cxn>
                <a:cxn ang="0">
                  <a:pos x="51" y="222"/>
                </a:cxn>
                <a:cxn ang="0">
                  <a:pos x="129" y="136"/>
                </a:cxn>
                <a:cxn ang="0">
                  <a:pos x="138" y="124"/>
                </a:cxn>
                <a:cxn ang="0">
                  <a:pos x="162" y="90"/>
                </a:cxn>
                <a:cxn ang="0">
                  <a:pos x="187" y="56"/>
                </a:cxn>
                <a:cxn ang="0">
                  <a:pos x="197" y="46"/>
                </a:cxn>
                <a:cxn ang="0">
                  <a:pos x="216" y="28"/>
                </a:cxn>
                <a:cxn ang="0">
                  <a:pos x="221" y="17"/>
                </a:cxn>
                <a:cxn ang="0">
                  <a:pos x="222" y="5"/>
                </a:cxn>
              </a:cxnLst>
              <a:rect l="0" t="0" r="r" b="b"/>
              <a:pathLst>
                <a:path w="222" h="280">
                  <a:moveTo>
                    <a:pt x="222" y="5"/>
                  </a:moveTo>
                  <a:lnTo>
                    <a:pt x="222" y="5"/>
                  </a:lnTo>
                  <a:lnTo>
                    <a:pt x="221" y="3"/>
                  </a:lnTo>
                  <a:lnTo>
                    <a:pt x="220" y="1"/>
                  </a:lnTo>
                  <a:lnTo>
                    <a:pt x="218" y="0"/>
                  </a:lnTo>
                  <a:lnTo>
                    <a:pt x="216" y="1"/>
                  </a:lnTo>
                  <a:lnTo>
                    <a:pt x="212" y="3"/>
                  </a:lnTo>
                  <a:lnTo>
                    <a:pt x="212" y="5"/>
                  </a:lnTo>
                  <a:lnTo>
                    <a:pt x="212" y="8"/>
                  </a:lnTo>
                  <a:lnTo>
                    <a:pt x="212" y="8"/>
                  </a:lnTo>
                  <a:lnTo>
                    <a:pt x="212" y="11"/>
                  </a:lnTo>
                  <a:lnTo>
                    <a:pt x="210" y="13"/>
                  </a:lnTo>
                  <a:lnTo>
                    <a:pt x="206" y="20"/>
                  </a:lnTo>
                  <a:lnTo>
                    <a:pt x="201" y="28"/>
                  </a:lnTo>
                  <a:lnTo>
                    <a:pt x="195" y="35"/>
                  </a:lnTo>
                  <a:lnTo>
                    <a:pt x="180" y="50"/>
                  </a:lnTo>
                  <a:lnTo>
                    <a:pt x="170" y="60"/>
                  </a:lnTo>
                  <a:lnTo>
                    <a:pt x="170" y="60"/>
                  </a:lnTo>
                  <a:lnTo>
                    <a:pt x="140" y="102"/>
                  </a:lnTo>
                  <a:lnTo>
                    <a:pt x="124" y="123"/>
                  </a:lnTo>
                  <a:lnTo>
                    <a:pt x="107" y="144"/>
                  </a:lnTo>
                  <a:lnTo>
                    <a:pt x="107" y="144"/>
                  </a:lnTo>
                  <a:lnTo>
                    <a:pt x="80" y="175"/>
                  </a:lnTo>
                  <a:lnTo>
                    <a:pt x="51" y="207"/>
                  </a:lnTo>
                  <a:lnTo>
                    <a:pt x="51" y="207"/>
                  </a:lnTo>
                  <a:lnTo>
                    <a:pt x="39" y="219"/>
                  </a:lnTo>
                  <a:lnTo>
                    <a:pt x="34" y="225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3" y="242"/>
                  </a:lnTo>
                  <a:lnTo>
                    <a:pt x="18" y="253"/>
                  </a:lnTo>
                  <a:lnTo>
                    <a:pt x="12" y="262"/>
                  </a:lnTo>
                  <a:lnTo>
                    <a:pt x="2" y="270"/>
                  </a:lnTo>
                  <a:lnTo>
                    <a:pt x="2" y="270"/>
                  </a:lnTo>
                  <a:lnTo>
                    <a:pt x="1" y="271"/>
                  </a:lnTo>
                  <a:lnTo>
                    <a:pt x="0" y="273"/>
                  </a:lnTo>
                  <a:lnTo>
                    <a:pt x="1" y="277"/>
                  </a:lnTo>
                  <a:lnTo>
                    <a:pt x="2" y="280"/>
                  </a:lnTo>
                  <a:lnTo>
                    <a:pt x="4" y="280"/>
                  </a:lnTo>
                  <a:lnTo>
                    <a:pt x="6" y="280"/>
                  </a:lnTo>
                  <a:lnTo>
                    <a:pt x="8" y="280"/>
                  </a:lnTo>
                  <a:lnTo>
                    <a:pt x="8" y="280"/>
                  </a:lnTo>
                  <a:lnTo>
                    <a:pt x="16" y="273"/>
                  </a:lnTo>
                  <a:lnTo>
                    <a:pt x="21" y="267"/>
                  </a:lnTo>
                  <a:lnTo>
                    <a:pt x="31" y="253"/>
                  </a:lnTo>
                  <a:lnTo>
                    <a:pt x="40" y="237"/>
                  </a:lnTo>
                  <a:lnTo>
                    <a:pt x="51" y="222"/>
                  </a:lnTo>
                  <a:lnTo>
                    <a:pt x="51" y="222"/>
                  </a:lnTo>
                  <a:lnTo>
                    <a:pt x="90" y="179"/>
                  </a:lnTo>
                  <a:lnTo>
                    <a:pt x="129" y="136"/>
                  </a:lnTo>
                  <a:lnTo>
                    <a:pt x="129" y="136"/>
                  </a:lnTo>
                  <a:lnTo>
                    <a:pt x="138" y="124"/>
                  </a:lnTo>
                  <a:lnTo>
                    <a:pt x="146" y="114"/>
                  </a:lnTo>
                  <a:lnTo>
                    <a:pt x="162" y="90"/>
                  </a:lnTo>
                  <a:lnTo>
                    <a:pt x="178" y="67"/>
                  </a:lnTo>
                  <a:lnTo>
                    <a:pt x="187" y="56"/>
                  </a:lnTo>
                  <a:lnTo>
                    <a:pt x="197" y="46"/>
                  </a:lnTo>
                  <a:lnTo>
                    <a:pt x="197" y="46"/>
                  </a:lnTo>
                  <a:lnTo>
                    <a:pt x="206" y="37"/>
                  </a:lnTo>
                  <a:lnTo>
                    <a:pt x="216" y="28"/>
                  </a:lnTo>
                  <a:lnTo>
                    <a:pt x="218" y="22"/>
                  </a:lnTo>
                  <a:lnTo>
                    <a:pt x="221" y="17"/>
                  </a:lnTo>
                  <a:lnTo>
                    <a:pt x="222" y="12"/>
                  </a:lnTo>
                  <a:lnTo>
                    <a:pt x="222" y="5"/>
                  </a:lnTo>
                  <a:lnTo>
                    <a:pt x="22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86" name="Freeform 898"/>
            <p:cNvSpPr/>
            <p:nvPr/>
          </p:nvSpPr>
          <p:spPr bwMode="auto">
            <a:xfrm>
              <a:off x="3668713" y="3692526"/>
              <a:ext cx="60325" cy="80963"/>
            </a:xfrm>
            <a:custGeom>
              <a:avLst/>
              <a:gdLst/>
              <a:ahLst/>
              <a:cxnLst>
                <a:cxn ang="0">
                  <a:pos x="142" y="4"/>
                </a:cxn>
                <a:cxn ang="0">
                  <a:pos x="142" y="4"/>
                </a:cxn>
                <a:cxn ang="0">
                  <a:pos x="141" y="8"/>
                </a:cxn>
                <a:cxn ang="0">
                  <a:pos x="138" y="14"/>
                </a:cxn>
                <a:cxn ang="0">
                  <a:pos x="130" y="24"/>
                </a:cxn>
                <a:cxn ang="0">
                  <a:pos x="121" y="34"/>
                </a:cxn>
                <a:cxn ang="0">
                  <a:pos x="115" y="42"/>
                </a:cxn>
                <a:cxn ang="0">
                  <a:pos x="115" y="42"/>
                </a:cxn>
                <a:cxn ang="0">
                  <a:pos x="95" y="70"/>
                </a:cxn>
                <a:cxn ang="0">
                  <a:pos x="77" y="97"/>
                </a:cxn>
                <a:cxn ang="0">
                  <a:pos x="77" y="97"/>
                </a:cxn>
                <a:cxn ang="0">
                  <a:pos x="68" y="110"/>
                </a:cxn>
                <a:cxn ang="0">
                  <a:pos x="58" y="122"/>
                </a:cxn>
                <a:cxn ang="0">
                  <a:pos x="38" y="147"/>
                </a:cxn>
                <a:cxn ang="0">
                  <a:pos x="18" y="170"/>
                </a:cxn>
                <a:cxn ang="0">
                  <a:pos x="9" y="184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2" y="204"/>
                </a:cxn>
                <a:cxn ang="0">
                  <a:pos x="6" y="206"/>
                </a:cxn>
                <a:cxn ang="0">
                  <a:pos x="9" y="204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19" y="189"/>
                </a:cxn>
                <a:cxn ang="0">
                  <a:pos x="30" y="177"/>
                </a:cxn>
                <a:cxn ang="0">
                  <a:pos x="51" y="152"/>
                </a:cxn>
                <a:cxn ang="0">
                  <a:pos x="51" y="152"/>
                </a:cxn>
                <a:cxn ang="0">
                  <a:pos x="69" y="129"/>
                </a:cxn>
                <a:cxn ang="0">
                  <a:pos x="87" y="102"/>
                </a:cxn>
                <a:cxn ang="0">
                  <a:pos x="87" y="102"/>
                </a:cxn>
                <a:cxn ang="0">
                  <a:pos x="124" y="49"/>
                </a:cxn>
                <a:cxn ang="0">
                  <a:pos x="124" y="49"/>
                </a:cxn>
                <a:cxn ang="0">
                  <a:pos x="133" y="38"/>
                </a:cxn>
                <a:cxn ang="0">
                  <a:pos x="141" y="29"/>
                </a:cxn>
                <a:cxn ang="0">
                  <a:pos x="149" y="19"/>
                </a:cxn>
                <a:cxn ang="0">
                  <a:pos x="151" y="14"/>
                </a:cxn>
                <a:cxn ang="0">
                  <a:pos x="154" y="7"/>
                </a:cxn>
                <a:cxn ang="0">
                  <a:pos x="154" y="7"/>
                </a:cxn>
                <a:cxn ang="0">
                  <a:pos x="154" y="4"/>
                </a:cxn>
                <a:cxn ang="0">
                  <a:pos x="153" y="3"/>
                </a:cxn>
                <a:cxn ang="0">
                  <a:pos x="149" y="0"/>
                </a:cxn>
                <a:cxn ang="0">
                  <a:pos x="145" y="0"/>
                </a:cxn>
                <a:cxn ang="0">
                  <a:pos x="144" y="2"/>
                </a:cxn>
                <a:cxn ang="0">
                  <a:pos x="142" y="4"/>
                </a:cxn>
                <a:cxn ang="0">
                  <a:pos x="142" y="4"/>
                </a:cxn>
              </a:cxnLst>
              <a:rect l="0" t="0" r="r" b="b"/>
              <a:pathLst>
                <a:path w="154" h="206">
                  <a:moveTo>
                    <a:pt x="142" y="4"/>
                  </a:moveTo>
                  <a:lnTo>
                    <a:pt x="142" y="4"/>
                  </a:lnTo>
                  <a:lnTo>
                    <a:pt x="141" y="8"/>
                  </a:lnTo>
                  <a:lnTo>
                    <a:pt x="138" y="14"/>
                  </a:lnTo>
                  <a:lnTo>
                    <a:pt x="130" y="24"/>
                  </a:lnTo>
                  <a:lnTo>
                    <a:pt x="121" y="34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95" y="70"/>
                  </a:lnTo>
                  <a:lnTo>
                    <a:pt x="77" y="97"/>
                  </a:lnTo>
                  <a:lnTo>
                    <a:pt x="77" y="97"/>
                  </a:lnTo>
                  <a:lnTo>
                    <a:pt x="68" y="110"/>
                  </a:lnTo>
                  <a:lnTo>
                    <a:pt x="58" y="122"/>
                  </a:lnTo>
                  <a:lnTo>
                    <a:pt x="38" y="147"/>
                  </a:lnTo>
                  <a:lnTo>
                    <a:pt x="18" y="170"/>
                  </a:lnTo>
                  <a:lnTo>
                    <a:pt x="9" y="184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2" y="204"/>
                  </a:lnTo>
                  <a:lnTo>
                    <a:pt x="6" y="206"/>
                  </a:lnTo>
                  <a:lnTo>
                    <a:pt x="9" y="204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19" y="189"/>
                  </a:lnTo>
                  <a:lnTo>
                    <a:pt x="30" y="177"/>
                  </a:lnTo>
                  <a:lnTo>
                    <a:pt x="51" y="152"/>
                  </a:lnTo>
                  <a:lnTo>
                    <a:pt x="51" y="152"/>
                  </a:lnTo>
                  <a:lnTo>
                    <a:pt x="69" y="129"/>
                  </a:lnTo>
                  <a:lnTo>
                    <a:pt x="87" y="102"/>
                  </a:lnTo>
                  <a:lnTo>
                    <a:pt x="87" y="102"/>
                  </a:lnTo>
                  <a:lnTo>
                    <a:pt x="124" y="49"/>
                  </a:lnTo>
                  <a:lnTo>
                    <a:pt x="124" y="49"/>
                  </a:lnTo>
                  <a:lnTo>
                    <a:pt x="133" y="38"/>
                  </a:lnTo>
                  <a:lnTo>
                    <a:pt x="141" y="29"/>
                  </a:lnTo>
                  <a:lnTo>
                    <a:pt x="149" y="19"/>
                  </a:lnTo>
                  <a:lnTo>
                    <a:pt x="151" y="14"/>
                  </a:lnTo>
                  <a:lnTo>
                    <a:pt x="154" y="7"/>
                  </a:lnTo>
                  <a:lnTo>
                    <a:pt x="154" y="7"/>
                  </a:lnTo>
                  <a:lnTo>
                    <a:pt x="154" y="4"/>
                  </a:lnTo>
                  <a:lnTo>
                    <a:pt x="153" y="3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4" y="2"/>
                  </a:lnTo>
                  <a:lnTo>
                    <a:pt x="142" y="4"/>
                  </a:lnTo>
                  <a:lnTo>
                    <a:pt x="14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87" name="Freeform 899"/>
            <p:cNvSpPr/>
            <p:nvPr/>
          </p:nvSpPr>
          <p:spPr bwMode="auto">
            <a:xfrm>
              <a:off x="3697288" y="3721101"/>
              <a:ext cx="41275" cy="50800"/>
            </a:xfrm>
            <a:custGeom>
              <a:avLst/>
              <a:gdLst/>
              <a:ahLst/>
              <a:cxnLst>
                <a:cxn ang="0">
                  <a:pos x="93" y="2"/>
                </a:cxn>
                <a:cxn ang="0">
                  <a:pos x="93" y="2"/>
                </a:cxn>
                <a:cxn ang="0">
                  <a:pos x="80" y="15"/>
                </a:cxn>
                <a:cxn ang="0">
                  <a:pos x="68" y="30"/>
                </a:cxn>
                <a:cxn ang="0">
                  <a:pos x="46" y="59"/>
                </a:cxn>
                <a:cxn ang="0">
                  <a:pos x="24" y="87"/>
                </a:cxn>
                <a:cxn ang="0">
                  <a:pos x="1" y="116"/>
                </a:cxn>
                <a:cxn ang="0">
                  <a:pos x="1" y="116"/>
                </a:cxn>
                <a:cxn ang="0">
                  <a:pos x="0" y="119"/>
                </a:cxn>
                <a:cxn ang="0">
                  <a:pos x="0" y="120"/>
                </a:cxn>
                <a:cxn ang="0">
                  <a:pos x="1" y="124"/>
                </a:cxn>
                <a:cxn ang="0">
                  <a:pos x="4" y="125"/>
                </a:cxn>
                <a:cxn ang="0">
                  <a:pos x="5" y="127"/>
                </a:cxn>
                <a:cxn ang="0">
                  <a:pos x="8" y="125"/>
                </a:cxn>
                <a:cxn ang="0">
                  <a:pos x="9" y="124"/>
                </a:cxn>
                <a:cxn ang="0">
                  <a:pos x="9" y="124"/>
                </a:cxn>
                <a:cxn ang="0">
                  <a:pos x="32" y="95"/>
                </a:cxn>
                <a:cxn ang="0">
                  <a:pos x="54" y="66"/>
                </a:cxn>
                <a:cxn ang="0">
                  <a:pos x="76" y="38"/>
                </a:cxn>
                <a:cxn ang="0">
                  <a:pos x="89" y="23"/>
                </a:cxn>
                <a:cxn ang="0">
                  <a:pos x="101" y="10"/>
                </a:cxn>
                <a:cxn ang="0">
                  <a:pos x="101" y="10"/>
                </a:cxn>
                <a:cxn ang="0">
                  <a:pos x="102" y="8"/>
                </a:cxn>
                <a:cxn ang="0">
                  <a:pos x="102" y="6"/>
                </a:cxn>
                <a:cxn ang="0">
                  <a:pos x="101" y="2"/>
                </a:cxn>
                <a:cxn ang="0">
                  <a:pos x="97" y="0"/>
                </a:cxn>
                <a:cxn ang="0">
                  <a:pos x="94" y="1"/>
                </a:cxn>
                <a:cxn ang="0">
                  <a:pos x="93" y="2"/>
                </a:cxn>
                <a:cxn ang="0">
                  <a:pos x="93" y="2"/>
                </a:cxn>
              </a:cxnLst>
              <a:rect l="0" t="0" r="r" b="b"/>
              <a:pathLst>
                <a:path w="102" h="127">
                  <a:moveTo>
                    <a:pt x="93" y="2"/>
                  </a:moveTo>
                  <a:lnTo>
                    <a:pt x="93" y="2"/>
                  </a:lnTo>
                  <a:lnTo>
                    <a:pt x="80" y="15"/>
                  </a:lnTo>
                  <a:lnTo>
                    <a:pt x="68" y="30"/>
                  </a:lnTo>
                  <a:lnTo>
                    <a:pt x="46" y="59"/>
                  </a:lnTo>
                  <a:lnTo>
                    <a:pt x="24" y="87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0" y="119"/>
                  </a:lnTo>
                  <a:lnTo>
                    <a:pt x="0" y="120"/>
                  </a:lnTo>
                  <a:lnTo>
                    <a:pt x="1" y="124"/>
                  </a:lnTo>
                  <a:lnTo>
                    <a:pt x="4" y="125"/>
                  </a:lnTo>
                  <a:lnTo>
                    <a:pt x="5" y="127"/>
                  </a:lnTo>
                  <a:lnTo>
                    <a:pt x="8" y="125"/>
                  </a:lnTo>
                  <a:lnTo>
                    <a:pt x="9" y="124"/>
                  </a:lnTo>
                  <a:lnTo>
                    <a:pt x="9" y="124"/>
                  </a:lnTo>
                  <a:lnTo>
                    <a:pt x="32" y="95"/>
                  </a:lnTo>
                  <a:lnTo>
                    <a:pt x="54" y="66"/>
                  </a:lnTo>
                  <a:lnTo>
                    <a:pt x="76" y="38"/>
                  </a:lnTo>
                  <a:lnTo>
                    <a:pt x="89" y="23"/>
                  </a:lnTo>
                  <a:lnTo>
                    <a:pt x="101" y="10"/>
                  </a:lnTo>
                  <a:lnTo>
                    <a:pt x="101" y="10"/>
                  </a:lnTo>
                  <a:lnTo>
                    <a:pt x="102" y="8"/>
                  </a:lnTo>
                  <a:lnTo>
                    <a:pt x="102" y="6"/>
                  </a:lnTo>
                  <a:lnTo>
                    <a:pt x="101" y="2"/>
                  </a:lnTo>
                  <a:lnTo>
                    <a:pt x="97" y="0"/>
                  </a:lnTo>
                  <a:lnTo>
                    <a:pt x="94" y="1"/>
                  </a:lnTo>
                  <a:lnTo>
                    <a:pt x="93" y="2"/>
                  </a:lnTo>
                  <a:lnTo>
                    <a:pt x="9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88" name="Freeform 900"/>
            <p:cNvSpPr/>
            <p:nvPr/>
          </p:nvSpPr>
          <p:spPr bwMode="auto">
            <a:xfrm>
              <a:off x="3511551" y="3597276"/>
              <a:ext cx="38100" cy="52388"/>
            </a:xfrm>
            <a:custGeom>
              <a:avLst/>
              <a:gdLst/>
              <a:ahLst/>
              <a:cxnLst>
                <a:cxn ang="0">
                  <a:pos x="86" y="4"/>
                </a:cxn>
                <a:cxn ang="0">
                  <a:pos x="86" y="4"/>
                </a:cxn>
                <a:cxn ang="0">
                  <a:pos x="68" y="35"/>
                </a:cxn>
                <a:cxn ang="0">
                  <a:pos x="48" y="65"/>
                </a:cxn>
                <a:cxn ang="0">
                  <a:pos x="26" y="95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4"/>
                </a:cxn>
                <a:cxn ang="0">
                  <a:pos x="0" y="127"/>
                </a:cxn>
                <a:cxn ang="0">
                  <a:pos x="1" y="129"/>
                </a:cxn>
                <a:cxn ang="0">
                  <a:pos x="5" y="132"/>
                </a:cxn>
                <a:cxn ang="0">
                  <a:pos x="8" y="132"/>
                </a:cxn>
                <a:cxn ang="0">
                  <a:pos x="9" y="131"/>
                </a:cxn>
                <a:cxn ang="0">
                  <a:pos x="9" y="131"/>
                </a:cxn>
                <a:cxn ang="0">
                  <a:pos x="35" y="102"/>
                </a:cxn>
                <a:cxn ang="0">
                  <a:pos x="57" y="73"/>
                </a:cxn>
                <a:cxn ang="0">
                  <a:pos x="78" y="42"/>
                </a:cxn>
                <a:cxn ang="0">
                  <a:pos x="95" y="9"/>
                </a:cxn>
                <a:cxn ang="0">
                  <a:pos x="95" y="9"/>
                </a:cxn>
                <a:cxn ang="0">
                  <a:pos x="97" y="6"/>
                </a:cxn>
                <a:cxn ang="0">
                  <a:pos x="97" y="4"/>
                </a:cxn>
                <a:cxn ang="0">
                  <a:pos x="94" y="1"/>
                </a:cxn>
                <a:cxn ang="0">
                  <a:pos x="90" y="0"/>
                </a:cxn>
                <a:cxn ang="0">
                  <a:pos x="88" y="1"/>
                </a:cxn>
                <a:cxn ang="0">
                  <a:pos x="86" y="4"/>
                </a:cxn>
                <a:cxn ang="0">
                  <a:pos x="86" y="4"/>
                </a:cxn>
              </a:cxnLst>
              <a:rect l="0" t="0" r="r" b="b"/>
              <a:pathLst>
                <a:path w="97" h="132">
                  <a:moveTo>
                    <a:pt x="86" y="4"/>
                  </a:moveTo>
                  <a:lnTo>
                    <a:pt x="86" y="4"/>
                  </a:lnTo>
                  <a:lnTo>
                    <a:pt x="68" y="35"/>
                  </a:lnTo>
                  <a:lnTo>
                    <a:pt x="48" y="65"/>
                  </a:lnTo>
                  <a:lnTo>
                    <a:pt x="26" y="95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1" y="129"/>
                  </a:lnTo>
                  <a:lnTo>
                    <a:pt x="5" y="132"/>
                  </a:lnTo>
                  <a:lnTo>
                    <a:pt x="8" y="132"/>
                  </a:lnTo>
                  <a:lnTo>
                    <a:pt x="9" y="131"/>
                  </a:lnTo>
                  <a:lnTo>
                    <a:pt x="9" y="131"/>
                  </a:lnTo>
                  <a:lnTo>
                    <a:pt x="35" y="102"/>
                  </a:lnTo>
                  <a:lnTo>
                    <a:pt x="57" y="73"/>
                  </a:lnTo>
                  <a:lnTo>
                    <a:pt x="78" y="42"/>
                  </a:lnTo>
                  <a:lnTo>
                    <a:pt x="95" y="9"/>
                  </a:lnTo>
                  <a:lnTo>
                    <a:pt x="95" y="9"/>
                  </a:lnTo>
                  <a:lnTo>
                    <a:pt x="97" y="6"/>
                  </a:lnTo>
                  <a:lnTo>
                    <a:pt x="97" y="4"/>
                  </a:lnTo>
                  <a:lnTo>
                    <a:pt x="94" y="1"/>
                  </a:lnTo>
                  <a:lnTo>
                    <a:pt x="90" y="0"/>
                  </a:lnTo>
                  <a:lnTo>
                    <a:pt x="88" y="1"/>
                  </a:lnTo>
                  <a:lnTo>
                    <a:pt x="86" y="4"/>
                  </a:lnTo>
                  <a:lnTo>
                    <a:pt x="8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89" name="Freeform 901"/>
            <p:cNvSpPr/>
            <p:nvPr/>
          </p:nvSpPr>
          <p:spPr bwMode="auto">
            <a:xfrm>
              <a:off x="3522663" y="3532188"/>
              <a:ext cx="114300" cy="157163"/>
            </a:xfrm>
            <a:custGeom>
              <a:avLst/>
              <a:gdLst/>
              <a:ahLst/>
              <a:cxnLst>
                <a:cxn ang="0">
                  <a:pos x="273" y="4"/>
                </a:cxn>
                <a:cxn ang="0">
                  <a:pos x="267" y="18"/>
                </a:cxn>
                <a:cxn ang="0">
                  <a:pos x="233" y="55"/>
                </a:cxn>
                <a:cxn ang="0">
                  <a:pos x="223" y="65"/>
                </a:cxn>
                <a:cxn ang="0">
                  <a:pos x="200" y="98"/>
                </a:cxn>
                <a:cxn ang="0">
                  <a:pos x="163" y="157"/>
                </a:cxn>
                <a:cxn ang="0">
                  <a:pos x="127" y="216"/>
                </a:cxn>
                <a:cxn ang="0">
                  <a:pos x="89" y="264"/>
                </a:cxn>
                <a:cxn ang="0">
                  <a:pos x="62" y="300"/>
                </a:cxn>
                <a:cxn ang="0">
                  <a:pos x="53" y="313"/>
                </a:cxn>
                <a:cxn ang="0">
                  <a:pos x="25" y="358"/>
                </a:cxn>
                <a:cxn ang="0">
                  <a:pos x="14" y="375"/>
                </a:cxn>
                <a:cxn ang="0">
                  <a:pos x="6" y="387"/>
                </a:cxn>
                <a:cxn ang="0">
                  <a:pos x="5" y="388"/>
                </a:cxn>
                <a:cxn ang="0">
                  <a:pos x="1" y="390"/>
                </a:cxn>
                <a:cxn ang="0">
                  <a:pos x="1" y="398"/>
                </a:cxn>
                <a:cxn ang="0">
                  <a:pos x="5" y="399"/>
                </a:cxn>
                <a:cxn ang="0">
                  <a:pos x="11" y="398"/>
                </a:cxn>
                <a:cxn ang="0">
                  <a:pos x="22" y="387"/>
                </a:cxn>
                <a:cxn ang="0">
                  <a:pos x="35" y="364"/>
                </a:cxn>
                <a:cxn ang="0">
                  <a:pos x="43" y="352"/>
                </a:cxn>
                <a:cxn ang="0">
                  <a:pos x="52" y="340"/>
                </a:cxn>
                <a:cxn ang="0">
                  <a:pos x="73" y="302"/>
                </a:cxn>
                <a:cxn ang="0">
                  <a:pos x="79" y="293"/>
                </a:cxn>
                <a:cxn ang="0">
                  <a:pos x="95" y="277"/>
                </a:cxn>
                <a:cxn ang="0">
                  <a:pos x="103" y="269"/>
                </a:cxn>
                <a:cxn ang="0">
                  <a:pos x="119" y="246"/>
                </a:cxn>
                <a:cxn ang="0">
                  <a:pos x="141" y="213"/>
                </a:cxn>
                <a:cxn ang="0">
                  <a:pos x="204" y="114"/>
                </a:cxn>
                <a:cxn ang="0">
                  <a:pos x="215" y="96"/>
                </a:cxn>
                <a:cxn ang="0">
                  <a:pos x="255" y="48"/>
                </a:cxn>
                <a:cxn ang="0">
                  <a:pos x="272" y="29"/>
                </a:cxn>
                <a:cxn ang="0">
                  <a:pos x="282" y="13"/>
                </a:cxn>
                <a:cxn ang="0">
                  <a:pos x="285" y="7"/>
                </a:cxn>
                <a:cxn ang="0">
                  <a:pos x="284" y="3"/>
                </a:cxn>
                <a:cxn ang="0">
                  <a:pos x="277" y="0"/>
                </a:cxn>
                <a:cxn ang="0">
                  <a:pos x="273" y="4"/>
                </a:cxn>
              </a:cxnLst>
              <a:rect l="0" t="0" r="r" b="b"/>
              <a:pathLst>
                <a:path w="285" h="399">
                  <a:moveTo>
                    <a:pt x="273" y="4"/>
                  </a:moveTo>
                  <a:lnTo>
                    <a:pt x="273" y="4"/>
                  </a:lnTo>
                  <a:lnTo>
                    <a:pt x="270" y="11"/>
                  </a:lnTo>
                  <a:lnTo>
                    <a:pt x="267" y="18"/>
                  </a:lnTo>
                  <a:lnTo>
                    <a:pt x="256" y="31"/>
                  </a:lnTo>
                  <a:lnTo>
                    <a:pt x="233" y="55"/>
                  </a:lnTo>
                  <a:lnTo>
                    <a:pt x="233" y="55"/>
                  </a:lnTo>
                  <a:lnTo>
                    <a:pt x="223" y="65"/>
                  </a:lnTo>
                  <a:lnTo>
                    <a:pt x="215" y="7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163" y="157"/>
                  </a:lnTo>
                  <a:lnTo>
                    <a:pt x="127" y="216"/>
                  </a:lnTo>
                  <a:lnTo>
                    <a:pt x="127" y="216"/>
                  </a:lnTo>
                  <a:lnTo>
                    <a:pt x="108" y="241"/>
                  </a:lnTo>
                  <a:lnTo>
                    <a:pt x="89" y="264"/>
                  </a:lnTo>
                  <a:lnTo>
                    <a:pt x="70" y="288"/>
                  </a:lnTo>
                  <a:lnTo>
                    <a:pt x="62" y="300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40" y="336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14" y="375"/>
                  </a:lnTo>
                  <a:lnTo>
                    <a:pt x="9" y="385"/>
                  </a:lnTo>
                  <a:lnTo>
                    <a:pt x="6" y="387"/>
                  </a:lnTo>
                  <a:lnTo>
                    <a:pt x="5" y="388"/>
                  </a:lnTo>
                  <a:lnTo>
                    <a:pt x="5" y="388"/>
                  </a:lnTo>
                  <a:lnTo>
                    <a:pt x="2" y="388"/>
                  </a:lnTo>
                  <a:lnTo>
                    <a:pt x="1" y="390"/>
                  </a:lnTo>
                  <a:lnTo>
                    <a:pt x="0" y="394"/>
                  </a:lnTo>
                  <a:lnTo>
                    <a:pt x="1" y="398"/>
                  </a:lnTo>
                  <a:lnTo>
                    <a:pt x="2" y="399"/>
                  </a:lnTo>
                  <a:lnTo>
                    <a:pt x="5" y="399"/>
                  </a:lnTo>
                  <a:lnTo>
                    <a:pt x="5" y="399"/>
                  </a:lnTo>
                  <a:lnTo>
                    <a:pt x="11" y="398"/>
                  </a:lnTo>
                  <a:lnTo>
                    <a:pt x="17" y="394"/>
                  </a:lnTo>
                  <a:lnTo>
                    <a:pt x="22" y="387"/>
                  </a:lnTo>
                  <a:lnTo>
                    <a:pt x="27" y="379"/>
                  </a:lnTo>
                  <a:lnTo>
                    <a:pt x="35" y="364"/>
                  </a:lnTo>
                  <a:lnTo>
                    <a:pt x="39" y="357"/>
                  </a:lnTo>
                  <a:lnTo>
                    <a:pt x="43" y="352"/>
                  </a:lnTo>
                  <a:lnTo>
                    <a:pt x="43" y="352"/>
                  </a:lnTo>
                  <a:lnTo>
                    <a:pt x="52" y="340"/>
                  </a:lnTo>
                  <a:lnTo>
                    <a:pt x="60" y="327"/>
                  </a:lnTo>
                  <a:lnTo>
                    <a:pt x="73" y="302"/>
                  </a:lnTo>
                  <a:lnTo>
                    <a:pt x="73" y="302"/>
                  </a:lnTo>
                  <a:lnTo>
                    <a:pt x="79" y="293"/>
                  </a:lnTo>
                  <a:lnTo>
                    <a:pt x="87" y="285"/>
                  </a:lnTo>
                  <a:lnTo>
                    <a:pt x="95" y="277"/>
                  </a:lnTo>
                  <a:lnTo>
                    <a:pt x="103" y="269"/>
                  </a:lnTo>
                  <a:lnTo>
                    <a:pt x="103" y="269"/>
                  </a:lnTo>
                  <a:lnTo>
                    <a:pt x="111" y="258"/>
                  </a:lnTo>
                  <a:lnTo>
                    <a:pt x="119" y="246"/>
                  </a:lnTo>
                  <a:lnTo>
                    <a:pt x="119" y="246"/>
                  </a:lnTo>
                  <a:lnTo>
                    <a:pt x="141" y="213"/>
                  </a:lnTo>
                  <a:lnTo>
                    <a:pt x="162" y="181"/>
                  </a:lnTo>
                  <a:lnTo>
                    <a:pt x="204" y="114"/>
                  </a:lnTo>
                  <a:lnTo>
                    <a:pt x="204" y="114"/>
                  </a:lnTo>
                  <a:lnTo>
                    <a:pt x="215" y="96"/>
                  </a:lnTo>
                  <a:lnTo>
                    <a:pt x="227" y="80"/>
                  </a:lnTo>
                  <a:lnTo>
                    <a:pt x="255" y="48"/>
                  </a:lnTo>
                  <a:lnTo>
                    <a:pt x="255" y="48"/>
                  </a:lnTo>
                  <a:lnTo>
                    <a:pt x="272" y="29"/>
                  </a:lnTo>
                  <a:lnTo>
                    <a:pt x="280" y="18"/>
                  </a:lnTo>
                  <a:lnTo>
                    <a:pt x="282" y="13"/>
                  </a:lnTo>
                  <a:lnTo>
                    <a:pt x="285" y="7"/>
                  </a:lnTo>
                  <a:lnTo>
                    <a:pt x="285" y="7"/>
                  </a:lnTo>
                  <a:lnTo>
                    <a:pt x="285" y="5"/>
                  </a:lnTo>
                  <a:lnTo>
                    <a:pt x="284" y="3"/>
                  </a:lnTo>
                  <a:lnTo>
                    <a:pt x="281" y="0"/>
                  </a:lnTo>
                  <a:lnTo>
                    <a:pt x="277" y="0"/>
                  </a:lnTo>
                  <a:lnTo>
                    <a:pt x="274" y="1"/>
                  </a:lnTo>
                  <a:lnTo>
                    <a:pt x="273" y="4"/>
                  </a:lnTo>
                  <a:lnTo>
                    <a:pt x="27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90" name="Freeform 902"/>
            <p:cNvSpPr/>
            <p:nvPr/>
          </p:nvSpPr>
          <p:spPr bwMode="auto">
            <a:xfrm>
              <a:off x="3600451" y="3543301"/>
              <a:ext cx="68263" cy="95250"/>
            </a:xfrm>
            <a:custGeom>
              <a:avLst/>
              <a:gdLst/>
              <a:ahLst/>
              <a:cxnLst>
                <a:cxn ang="0">
                  <a:pos x="162" y="1"/>
                </a:cxn>
                <a:cxn ang="0">
                  <a:pos x="162" y="1"/>
                </a:cxn>
                <a:cxn ang="0">
                  <a:pos x="152" y="12"/>
                </a:cxn>
                <a:cxn ang="0">
                  <a:pos x="144" y="23"/>
                </a:cxn>
                <a:cxn ang="0">
                  <a:pos x="128" y="46"/>
                </a:cxn>
                <a:cxn ang="0">
                  <a:pos x="114" y="70"/>
                </a:cxn>
                <a:cxn ang="0">
                  <a:pos x="100" y="95"/>
                </a:cxn>
                <a:cxn ang="0">
                  <a:pos x="100" y="95"/>
                </a:cxn>
                <a:cxn ang="0">
                  <a:pos x="92" y="108"/>
                </a:cxn>
                <a:cxn ang="0">
                  <a:pos x="81" y="121"/>
                </a:cxn>
                <a:cxn ang="0">
                  <a:pos x="60" y="148"/>
                </a:cxn>
                <a:cxn ang="0">
                  <a:pos x="60" y="148"/>
                </a:cxn>
                <a:cxn ang="0">
                  <a:pos x="38" y="175"/>
                </a:cxn>
                <a:cxn ang="0">
                  <a:pos x="17" y="203"/>
                </a:cxn>
                <a:cxn ang="0">
                  <a:pos x="17" y="203"/>
                </a:cxn>
                <a:cxn ang="0">
                  <a:pos x="5" y="217"/>
                </a:cxn>
                <a:cxn ang="0">
                  <a:pos x="2" y="227"/>
                </a:cxn>
                <a:cxn ang="0">
                  <a:pos x="0" y="231"/>
                </a:cxn>
                <a:cxn ang="0">
                  <a:pos x="0" y="235"/>
                </a:cxn>
                <a:cxn ang="0">
                  <a:pos x="0" y="235"/>
                </a:cxn>
                <a:cxn ang="0">
                  <a:pos x="2" y="237"/>
                </a:cxn>
                <a:cxn ang="0">
                  <a:pos x="4" y="238"/>
                </a:cxn>
                <a:cxn ang="0">
                  <a:pos x="8" y="239"/>
                </a:cxn>
                <a:cxn ang="0">
                  <a:pos x="9" y="238"/>
                </a:cxn>
                <a:cxn ang="0">
                  <a:pos x="12" y="237"/>
                </a:cxn>
                <a:cxn ang="0">
                  <a:pos x="12" y="234"/>
                </a:cxn>
                <a:cxn ang="0">
                  <a:pos x="12" y="231"/>
                </a:cxn>
                <a:cxn ang="0">
                  <a:pos x="12" y="231"/>
                </a:cxn>
                <a:cxn ang="0">
                  <a:pos x="12" y="229"/>
                </a:cxn>
                <a:cxn ang="0">
                  <a:pos x="15" y="225"/>
                </a:cxn>
                <a:cxn ang="0">
                  <a:pos x="22" y="213"/>
                </a:cxn>
                <a:cxn ang="0">
                  <a:pos x="37" y="195"/>
                </a:cxn>
                <a:cxn ang="0">
                  <a:pos x="37" y="195"/>
                </a:cxn>
                <a:cxn ang="0">
                  <a:pos x="58" y="169"/>
                </a:cxn>
                <a:cxn ang="0">
                  <a:pos x="79" y="144"/>
                </a:cxn>
                <a:cxn ang="0">
                  <a:pos x="79" y="144"/>
                </a:cxn>
                <a:cxn ang="0">
                  <a:pos x="91" y="127"/>
                </a:cxn>
                <a:cxn ang="0">
                  <a:pos x="102" y="110"/>
                </a:cxn>
                <a:cxn ang="0">
                  <a:pos x="123" y="76"/>
                </a:cxn>
                <a:cxn ang="0">
                  <a:pos x="134" y="59"/>
                </a:cxn>
                <a:cxn ang="0">
                  <a:pos x="144" y="40"/>
                </a:cxn>
                <a:cxn ang="0">
                  <a:pos x="157" y="25"/>
                </a:cxn>
                <a:cxn ang="0">
                  <a:pos x="170" y="9"/>
                </a:cxn>
                <a:cxn ang="0">
                  <a:pos x="170" y="9"/>
                </a:cxn>
                <a:cxn ang="0">
                  <a:pos x="172" y="8"/>
                </a:cxn>
                <a:cxn ang="0">
                  <a:pos x="172" y="5"/>
                </a:cxn>
                <a:cxn ang="0">
                  <a:pos x="170" y="1"/>
                </a:cxn>
                <a:cxn ang="0">
                  <a:pos x="166" y="0"/>
                </a:cxn>
                <a:cxn ang="0">
                  <a:pos x="164" y="0"/>
                </a:cxn>
                <a:cxn ang="0">
                  <a:pos x="162" y="1"/>
                </a:cxn>
                <a:cxn ang="0">
                  <a:pos x="162" y="1"/>
                </a:cxn>
              </a:cxnLst>
              <a:rect l="0" t="0" r="r" b="b"/>
              <a:pathLst>
                <a:path w="172" h="239">
                  <a:moveTo>
                    <a:pt x="162" y="1"/>
                  </a:moveTo>
                  <a:lnTo>
                    <a:pt x="162" y="1"/>
                  </a:lnTo>
                  <a:lnTo>
                    <a:pt x="152" y="12"/>
                  </a:lnTo>
                  <a:lnTo>
                    <a:pt x="144" y="23"/>
                  </a:lnTo>
                  <a:lnTo>
                    <a:pt x="128" y="46"/>
                  </a:lnTo>
                  <a:lnTo>
                    <a:pt x="114" y="70"/>
                  </a:lnTo>
                  <a:lnTo>
                    <a:pt x="100" y="95"/>
                  </a:lnTo>
                  <a:lnTo>
                    <a:pt x="100" y="95"/>
                  </a:lnTo>
                  <a:lnTo>
                    <a:pt x="92" y="108"/>
                  </a:lnTo>
                  <a:lnTo>
                    <a:pt x="81" y="121"/>
                  </a:lnTo>
                  <a:lnTo>
                    <a:pt x="60" y="148"/>
                  </a:lnTo>
                  <a:lnTo>
                    <a:pt x="60" y="148"/>
                  </a:lnTo>
                  <a:lnTo>
                    <a:pt x="38" y="17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5" y="217"/>
                  </a:lnTo>
                  <a:lnTo>
                    <a:pt x="2" y="227"/>
                  </a:lnTo>
                  <a:lnTo>
                    <a:pt x="0" y="231"/>
                  </a:lnTo>
                  <a:lnTo>
                    <a:pt x="0" y="235"/>
                  </a:lnTo>
                  <a:lnTo>
                    <a:pt x="0" y="235"/>
                  </a:lnTo>
                  <a:lnTo>
                    <a:pt x="2" y="237"/>
                  </a:lnTo>
                  <a:lnTo>
                    <a:pt x="4" y="238"/>
                  </a:lnTo>
                  <a:lnTo>
                    <a:pt x="8" y="239"/>
                  </a:lnTo>
                  <a:lnTo>
                    <a:pt x="9" y="238"/>
                  </a:lnTo>
                  <a:lnTo>
                    <a:pt x="12" y="237"/>
                  </a:lnTo>
                  <a:lnTo>
                    <a:pt x="12" y="234"/>
                  </a:lnTo>
                  <a:lnTo>
                    <a:pt x="12" y="231"/>
                  </a:lnTo>
                  <a:lnTo>
                    <a:pt x="12" y="231"/>
                  </a:lnTo>
                  <a:lnTo>
                    <a:pt x="12" y="229"/>
                  </a:lnTo>
                  <a:lnTo>
                    <a:pt x="15" y="225"/>
                  </a:lnTo>
                  <a:lnTo>
                    <a:pt x="22" y="213"/>
                  </a:lnTo>
                  <a:lnTo>
                    <a:pt x="37" y="195"/>
                  </a:lnTo>
                  <a:lnTo>
                    <a:pt x="37" y="195"/>
                  </a:lnTo>
                  <a:lnTo>
                    <a:pt x="58" y="169"/>
                  </a:lnTo>
                  <a:lnTo>
                    <a:pt x="79" y="144"/>
                  </a:lnTo>
                  <a:lnTo>
                    <a:pt x="79" y="144"/>
                  </a:lnTo>
                  <a:lnTo>
                    <a:pt x="91" y="127"/>
                  </a:lnTo>
                  <a:lnTo>
                    <a:pt x="102" y="110"/>
                  </a:lnTo>
                  <a:lnTo>
                    <a:pt x="123" y="76"/>
                  </a:lnTo>
                  <a:lnTo>
                    <a:pt x="134" y="59"/>
                  </a:lnTo>
                  <a:lnTo>
                    <a:pt x="144" y="40"/>
                  </a:lnTo>
                  <a:lnTo>
                    <a:pt x="157" y="25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72" y="8"/>
                  </a:lnTo>
                  <a:lnTo>
                    <a:pt x="172" y="5"/>
                  </a:lnTo>
                  <a:lnTo>
                    <a:pt x="170" y="1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2" y="1"/>
                  </a:lnTo>
                  <a:lnTo>
                    <a:pt x="16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91" name="Freeform 903"/>
            <p:cNvSpPr/>
            <p:nvPr/>
          </p:nvSpPr>
          <p:spPr bwMode="auto">
            <a:xfrm>
              <a:off x="3633788" y="3560763"/>
              <a:ext cx="53975" cy="80963"/>
            </a:xfrm>
            <a:custGeom>
              <a:avLst/>
              <a:gdLst/>
              <a:ahLst/>
              <a:cxnLst>
                <a:cxn ang="0">
                  <a:pos x="125" y="2"/>
                </a:cxn>
                <a:cxn ang="0">
                  <a:pos x="125" y="2"/>
                </a:cxn>
                <a:cxn ang="0">
                  <a:pos x="119" y="17"/>
                </a:cxn>
                <a:cxn ang="0">
                  <a:pos x="111" y="31"/>
                </a:cxn>
                <a:cxn ang="0">
                  <a:pos x="94" y="58"/>
                </a:cxn>
                <a:cxn ang="0">
                  <a:pos x="57" y="113"/>
                </a:cxn>
                <a:cxn ang="0">
                  <a:pos x="57" y="113"/>
                </a:cxn>
                <a:cxn ang="0">
                  <a:pos x="22" y="164"/>
                </a:cxn>
                <a:cxn ang="0">
                  <a:pos x="22" y="164"/>
                </a:cxn>
                <a:cxn ang="0">
                  <a:pos x="15" y="172"/>
                </a:cxn>
                <a:cxn ang="0">
                  <a:pos x="9" y="180"/>
                </a:cxn>
                <a:cxn ang="0">
                  <a:pos x="4" y="188"/>
                </a:cxn>
                <a:cxn ang="0">
                  <a:pos x="1" y="192"/>
                </a:cxn>
                <a:cxn ang="0">
                  <a:pos x="0" y="197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0" y="202"/>
                </a:cxn>
                <a:cxn ang="0">
                  <a:pos x="4" y="204"/>
                </a:cxn>
                <a:cxn ang="0">
                  <a:pos x="6" y="205"/>
                </a:cxn>
                <a:cxn ang="0">
                  <a:pos x="7" y="204"/>
                </a:cxn>
                <a:cxn ang="0">
                  <a:pos x="9" y="202"/>
                </a:cxn>
                <a:cxn ang="0">
                  <a:pos x="10" y="201"/>
                </a:cxn>
                <a:cxn ang="0">
                  <a:pos x="10" y="201"/>
                </a:cxn>
                <a:cxn ang="0">
                  <a:pos x="11" y="196"/>
                </a:cxn>
                <a:cxn ang="0">
                  <a:pos x="14" y="192"/>
                </a:cxn>
                <a:cxn ang="0">
                  <a:pos x="22" y="180"/>
                </a:cxn>
                <a:cxn ang="0">
                  <a:pos x="31" y="171"/>
                </a:cxn>
                <a:cxn ang="0">
                  <a:pos x="38" y="162"/>
                </a:cxn>
                <a:cxn ang="0">
                  <a:pos x="38" y="162"/>
                </a:cxn>
                <a:cxn ang="0">
                  <a:pos x="56" y="136"/>
                </a:cxn>
                <a:cxn ang="0">
                  <a:pos x="73" y="111"/>
                </a:cxn>
                <a:cxn ang="0">
                  <a:pos x="73" y="111"/>
                </a:cxn>
                <a:cxn ang="0">
                  <a:pos x="107" y="60"/>
                </a:cxn>
                <a:cxn ang="0">
                  <a:pos x="123" y="35"/>
                </a:cxn>
                <a:cxn ang="0">
                  <a:pos x="136" y="7"/>
                </a:cxn>
                <a:cxn ang="0">
                  <a:pos x="136" y="7"/>
                </a:cxn>
                <a:cxn ang="0">
                  <a:pos x="136" y="5"/>
                </a:cxn>
                <a:cxn ang="0">
                  <a:pos x="136" y="4"/>
                </a:cxn>
                <a:cxn ang="0">
                  <a:pos x="133" y="0"/>
                </a:cxn>
                <a:cxn ang="0">
                  <a:pos x="130" y="0"/>
                </a:cxn>
                <a:cxn ang="0">
                  <a:pos x="129" y="0"/>
                </a:cxn>
                <a:cxn ang="0">
                  <a:pos x="126" y="0"/>
                </a:cxn>
                <a:cxn ang="0">
                  <a:pos x="125" y="2"/>
                </a:cxn>
                <a:cxn ang="0">
                  <a:pos x="125" y="2"/>
                </a:cxn>
              </a:cxnLst>
              <a:rect l="0" t="0" r="r" b="b"/>
              <a:pathLst>
                <a:path w="136" h="205">
                  <a:moveTo>
                    <a:pt x="125" y="2"/>
                  </a:moveTo>
                  <a:lnTo>
                    <a:pt x="125" y="2"/>
                  </a:lnTo>
                  <a:lnTo>
                    <a:pt x="119" y="17"/>
                  </a:lnTo>
                  <a:lnTo>
                    <a:pt x="111" y="31"/>
                  </a:lnTo>
                  <a:lnTo>
                    <a:pt x="94" y="58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22" y="164"/>
                  </a:lnTo>
                  <a:lnTo>
                    <a:pt x="22" y="164"/>
                  </a:lnTo>
                  <a:lnTo>
                    <a:pt x="15" y="172"/>
                  </a:lnTo>
                  <a:lnTo>
                    <a:pt x="9" y="180"/>
                  </a:lnTo>
                  <a:lnTo>
                    <a:pt x="4" y="188"/>
                  </a:lnTo>
                  <a:lnTo>
                    <a:pt x="1" y="192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0" y="202"/>
                  </a:lnTo>
                  <a:lnTo>
                    <a:pt x="4" y="204"/>
                  </a:lnTo>
                  <a:lnTo>
                    <a:pt x="6" y="205"/>
                  </a:lnTo>
                  <a:lnTo>
                    <a:pt x="7" y="204"/>
                  </a:lnTo>
                  <a:lnTo>
                    <a:pt x="9" y="202"/>
                  </a:lnTo>
                  <a:lnTo>
                    <a:pt x="10" y="201"/>
                  </a:lnTo>
                  <a:lnTo>
                    <a:pt x="10" y="201"/>
                  </a:lnTo>
                  <a:lnTo>
                    <a:pt x="11" y="196"/>
                  </a:lnTo>
                  <a:lnTo>
                    <a:pt x="14" y="192"/>
                  </a:lnTo>
                  <a:lnTo>
                    <a:pt x="22" y="180"/>
                  </a:lnTo>
                  <a:lnTo>
                    <a:pt x="31" y="171"/>
                  </a:lnTo>
                  <a:lnTo>
                    <a:pt x="38" y="162"/>
                  </a:lnTo>
                  <a:lnTo>
                    <a:pt x="38" y="162"/>
                  </a:lnTo>
                  <a:lnTo>
                    <a:pt x="56" y="136"/>
                  </a:lnTo>
                  <a:lnTo>
                    <a:pt x="73" y="111"/>
                  </a:lnTo>
                  <a:lnTo>
                    <a:pt x="73" y="111"/>
                  </a:lnTo>
                  <a:lnTo>
                    <a:pt x="107" y="60"/>
                  </a:lnTo>
                  <a:lnTo>
                    <a:pt x="123" y="35"/>
                  </a:lnTo>
                  <a:lnTo>
                    <a:pt x="136" y="7"/>
                  </a:lnTo>
                  <a:lnTo>
                    <a:pt x="136" y="7"/>
                  </a:lnTo>
                  <a:lnTo>
                    <a:pt x="136" y="5"/>
                  </a:lnTo>
                  <a:lnTo>
                    <a:pt x="136" y="4"/>
                  </a:lnTo>
                  <a:lnTo>
                    <a:pt x="133" y="0"/>
                  </a:lnTo>
                  <a:lnTo>
                    <a:pt x="130" y="0"/>
                  </a:lnTo>
                  <a:lnTo>
                    <a:pt x="129" y="0"/>
                  </a:lnTo>
                  <a:lnTo>
                    <a:pt x="126" y="0"/>
                  </a:lnTo>
                  <a:lnTo>
                    <a:pt x="125" y="2"/>
                  </a:lnTo>
                  <a:lnTo>
                    <a:pt x="12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92" name="Freeform 904"/>
            <p:cNvSpPr/>
            <p:nvPr/>
          </p:nvSpPr>
          <p:spPr bwMode="auto">
            <a:xfrm>
              <a:off x="3668713" y="3586163"/>
              <a:ext cx="38100" cy="55563"/>
            </a:xfrm>
            <a:custGeom>
              <a:avLst/>
              <a:gdLst/>
              <a:ahLst/>
              <a:cxnLst>
                <a:cxn ang="0">
                  <a:pos x="86" y="4"/>
                </a:cxn>
                <a:cxn ang="0">
                  <a:pos x="86" y="4"/>
                </a:cxn>
                <a:cxn ang="0">
                  <a:pos x="75" y="25"/>
                </a:cxn>
                <a:cxn ang="0">
                  <a:pos x="64" y="46"/>
                </a:cxn>
                <a:cxn ang="0">
                  <a:pos x="49" y="64"/>
                </a:cxn>
                <a:cxn ang="0">
                  <a:pos x="34" y="83"/>
                </a:cxn>
                <a:cxn ang="0">
                  <a:pos x="34" y="83"/>
                </a:cxn>
                <a:cxn ang="0">
                  <a:pos x="22" y="95"/>
                </a:cxn>
                <a:cxn ang="0">
                  <a:pos x="13" y="106"/>
                </a:cxn>
                <a:cxn ang="0">
                  <a:pos x="5" y="121"/>
                </a:cxn>
                <a:cxn ang="0">
                  <a:pos x="2" y="127"/>
                </a:cxn>
                <a:cxn ang="0">
                  <a:pos x="0" y="135"/>
                </a:cxn>
                <a:cxn ang="0">
                  <a:pos x="0" y="135"/>
                </a:cxn>
                <a:cxn ang="0">
                  <a:pos x="0" y="138"/>
                </a:cxn>
                <a:cxn ang="0">
                  <a:pos x="1" y="140"/>
                </a:cxn>
                <a:cxn ang="0">
                  <a:pos x="4" y="142"/>
                </a:cxn>
                <a:cxn ang="0">
                  <a:pos x="9" y="142"/>
                </a:cxn>
                <a:cxn ang="0">
                  <a:pos x="10" y="140"/>
                </a:cxn>
                <a:cxn ang="0">
                  <a:pos x="11" y="139"/>
                </a:cxn>
                <a:cxn ang="0">
                  <a:pos x="11" y="139"/>
                </a:cxn>
                <a:cxn ang="0">
                  <a:pos x="14" y="129"/>
                </a:cxn>
                <a:cxn ang="0">
                  <a:pos x="19" y="118"/>
                </a:cxn>
                <a:cxn ang="0">
                  <a:pos x="24" y="110"/>
                </a:cxn>
                <a:cxn ang="0">
                  <a:pos x="31" y="101"/>
                </a:cxn>
                <a:cxn ang="0">
                  <a:pos x="45" y="87"/>
                </a:cxn>
                <a:cxn ang="0">
                  <a:pos x="61" y="71"/>
                </a:cxn>
                <a:cxn ang="0">
                  <a:pos x="61" y="71"/>
                </a:cxn>
                <a:cxn ang="0">
                  <a:pos x="72" y="57"/>
                </a:cxn>
                <a:cxn ang="0">
                  <a:pos x="81" y="41"/>
                </a:cxn>
                <a:cxn ang="0">
                  <a:pos x="90" y="24"/>
                </a:cxn>
                <a:cxn ang="0">
                  <a:pos x="96" y="7"/>
                </a:cxn>
                <a:cxn ang="0">
                  <a:pos x="96" y="7"/>
                </a:cxn>
                <a:cxn ang="0">
                  <a:pos x="96" y="4"/>
                </a:cxn>
                <a:cxn ang="0">
                  <a:pos x="96" y="3"/>
                </a:cxn>
                <a:cxn ang="0">
                  <a:pos x="95" y="2"/>
                </a:cxn>
                <a:cxn ang="0">
                  <a:pos x="92" y="0"/>
                </a:cxn>
                <a:cxn ang="0">
                  <a:pos x="89" y="0"/>
                </a:cxn>
                <a:cxn ang="0">
                  <a:pos x="87" y="2"/>
                </a:cxn>
                <a:cxn ang="0">
                  <a:pos x="86" y="4"/>
                </a:cxn>
                <a:cxn ang="0">
                  <a:pos x="86" y="4"/>
                </a:cxn>
              </a:cxnLst>
              <a:rect l="0" t="0" r="r" b="b"/>
              <a:pathLst>
                <a:path w="96" h="142">
                  <a:moveTo>
                    <a:pt x="86" y="4"/>
                  </a:moveTo>
                  <a:lnTo>
                    <a:pt x="86" y="4"/>
                  </a:lnTo>
                  <a:lnTo>
                    <a:pt x="75" y="25"/>
                  </a:lnTo>
                  <a:lnTo>
                    <a:pt x="64" y="46"/>
                  </a:lnTo>
                  <a:lnTo>
                    <a:pt x="49" y="64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22" y="95"/>
                  </a:lnTo>
                  <a:lnTo>
                    <a:pt x="13" y="106"/>
                  </a:lnTo>
                  <a:lnTo>
                    <a:pt x="5" y="121"/>
                  </a:lnTo>
                  <a:lnTo>
                    <a:pt x="2" y="127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8"/>
                  </a:lnTo>
                  <a:lnTo>
                    <a:pt x="1" y="140"/>
                  </a:lnTo>
                  <a:lnTo>
                    <a:pt x="4" y="142"/>
                  </a:lnTo>
                  <a:lnTo>
                    <a:pt x="9" y="142"/>
                  </a:lnTo>
                  <a:lnTo>
                    <a:pt x="10" y="140"/>
                  </a:lnTo>
                  <a:lnTo>
                    <a:pt x="11" y="139"/>
                  </a:lnTo>
                  <a:lnTo>
                    <a:pt x="11" y="139"/>
                  </a:lnTo>
                  <a:lnTo>
                    <a:pt x="14" y="129"/>
                  </a:lnTo>
                  <a:lnTo>
                    <a:pt x="19" y="118"/>
                  </a:lnTo>
                  <a:lnTo>
                    <a:pt x="24" y="110"/>
                  </a:lnTo>
                  <a:lnTo>
                    <a:pt x="31" y="101"/>
                  </a:lnTo>
                  <a:lnTo>
                    <a:pt x="45" y="87"/>
                  </a:lnTo>
                  <a:lnTo>
                    <a:pt x="61" y="71"/>
                  </a:lnTo>
                  <a:lnTo>
                    <a:pt x="61" y="71"/>
                  </a:lnTo>
                  <a:lnTo>
                    <a:pt x="72" y="57"/>
                  </a:lnTo>
                  <a:lnTo>
                    <a:pt x="81" y="41"/>
                  </a:lnTo>
                  <a:lnTo>
                    <a:pt x="90" y="24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4"/>
                  </a:lnTo>
                  <a:lnTo>
                    <a:pt x="96" y="3"/>
                  </a:lnTo>
                  <a:lnTo>
                    <a:pt x="95" y="2"/>
                  </a:lnTo>
                  <a:lnTo>
                    <a:pt x="92" y="0"/>
                  </a:lnTo>
                  <a:lnTo>
                    <a:pt x="89" y="0"/>
                  </a:lnTo>
                  <a:lnTo>
                    <a:pt x="87" y="2"/>
                  </a:lnTo>
                  <a:lnTo>
                    <a:pt x="86" y="4"/>
                  </a:lnTo>
                  <a:lnTo>
                    <a:pt x="8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93" name="Freeform 905"/>
            <p:cNvSpPr/>
            <p:nvPr/>
          </p:nvSpPr>
          <p:spPr bwMode="auto">
            <a:xfrm>
              <a:off x="3271838" y="3430588"/>
              <a:ext cx="15875" cy="17463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25" y="8"/>
                </a:cxn>
                <a:cxn ang="0">
                  <a:pos x="16" y="16"/>
                </a:cxn>
                <a:cxn ang="0">
                  <a:pos x="8" y="25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3" y="41"/>
                </a:cxn>
                <a:cxn ang="0">
                  <a:pos x="7" y="42"/>
                </a:cxn>
                <a:cxn ang="0">
                  <a:pos x="9" y="42"/>
                </a:cxn>
                <a:cxn ang="0">
                  <a:pos x="11" y="40"/>
                </a:cxn>
                <a:cxn ang="0">
                  <a:pos x="11" y="40"/>
                </a:cxn>
                <a:cxn ang="0">
                  <a:pos x="17" y="32"/>
                </a:cxn>
                <a:cxn ang="0">
                  <a:pos x="24" y="24"/>
                </a:cxn>
                <a:cxn ang="0">
                  <a:pos x="32" y="17"/>
                </a:cxn>
                <a:cxn ang="0">
                  <a:pos x="39" y="11"/>
                </a:cxn>
                <a:cxn ang="0">
                  <a:pos x="39" y="11"/>
                </a:cxn>
                <a:cxn ang="0">
                  <a:pos x="41" y="10"/>
                </a:cxn>
                <a:cxn ang="0">
                  <a:pos x="42" y="8"/>
                </a:cxn>
                <a:cxn ang="0">
                  <a:pos x="41" y="3"/>
                </a:cxn>
                <a:cxn ang="0">
                  <a:pos x="39" y="2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2" h="42">
                  <a:moveTo>
                    <a:pt x="34" y="2"/>
                  </a:moveTo>
                  <a:lnTo>
                    <a:pt x="34" y="2"/>
                  </a:lnTo>
                  <a:lnTo>
                    <a:pt x="25" y="8"/>
                  </a:lnTo>
                  <a:lnTo>
                    <a:pt x="16" y="16"/>
                  </a:lnTo>
                  <a:lnTo>
                    <a:pt x="8" y="25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3" y="41"/>
                  </a:lnTo>
                  <a:lnTo>
                    <a:pt x="7" y="42"/>
                  </a:lnTo>
                  <a:lnTo>
                    <a:pt x="9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7" y="32"/>
                  </a:lnTo>
                  <a:lnTo>
                    <a:pt x="24" y="24"/>
                  </a:lnTo>
                  <a:lnTo>
                    <a:pt x="32" y="17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41" y="10"/>
                  </a:lnTo>
                  <a:lnTo>
                    <a:pt x="42" y="8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94" name="Freeform 906"/>
            <p:cNvSpPr/>
            <p:nvPr/>
          </p:nvSpPr>
          <p:spPr bwMode="auto">
            <a:xfrm>
              <a:off x="3295651" y="3446463"/>
              <a:ext cx="20638" cy="20638"/>
            </a:xfrm>
            <a:custGeom>
              <a:avLst/>
              <a:gdLst/>
              <a:ahLst/>
              <a:cxnLst>
                <a:cxn ang="0">
                  <a:pos x="40" y="0"/>
                </a:cxn>
                <a:cxn ang="0">
                  <a:pos x="40" y="0"/>
                </a:cxn>
                <a:cxn ang="0">
                  <a:pos x="28" y="7"/>
                </a:cxn>
                <a:cxn ang="0">
                  <a:pos x="17" y="19"/>
                </a:cxn>
                <a:cxn ang="0">
                  <a:pos x="8" y="31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5"/>
                </a:cxn>
                <a:cxn ang="0">
                  <a:pos x="0" y="48"/>
                </a:cxn>
                <a:cxn ang="0">
                  <a:pos x="2" y="52"/>
                </a:cxn>
                <a:cxn ang="0">
                  <a:pos x="6" y="52"/>
                </a:cxn>
                <a:cxn ang="0">
                  <a:pos x="9" y="51"/>
                </a:cxn>
                <a:cxn ang="0">
                  <a:pos x="10" y="49"/>
                </a:cxn>
                <a:cxn ang="0">
                  <a:pos x="10" y="49"/>
                </a:cxn>
                <a:cxn ang="0">
                  <a:pos x="17" y="38"/>
                </a:cxn>
                <a:cxn ang="0">
                  <a:pos x="25" y="27"/>
                </a:cxn>
                <a:cxn ang="0">
                  <a:pos x="35" y="17"/>
                </a:cxn>
                <a:cxn ang="0">
                  <a:pos x="46" y="10"/>
                </a:cxn>
                <a:cxn ang="0">
                  <a:pos x="46" y="10"/>
                </a:cxn>
                <a:cxn ang="0">
                  <a:pos x="48" y="7"/>
                </a:cxn>
                <a:cxn ang="0">
                  <a:pos x="49" y="6"/>
                </a:cxn>
                <a:cxn ang="0">
                  <a:pos x="48" y="2"/>
                </a:cxn>
                <a:cxn ang="0">
                  <a:pos x="46" y="0"/>
                </a:cxn>
                <a:cxn ang="0">
                  <a:pos x="43" y="0"/>
                </a:cxn>
                <a:cxn ang="0">
                  <a:pos x="40" y="0"/>
                </a:cxn>
                <a:cxn ang="0">
                  <a:pos x="40" y="0"/>
                </a:cxn>
              </a:cxnLst>
              <a:rect l="0" t="0" r="r" b="b"/>
              <a:pathLst>
                <a:path w="49" h="52">
                  <a:moveTo>
                    <a:pt x="40" y="0"/>
                  </a:moveTo>
                  <a:lnTo>
                    <a:pt x="40" y="0"/>
                  </a:lnTo>
                  <a:lnTo>
                    <a:pt x="28" y="7"/>
                  </a:lnTo>
                  <a:lnTo>
                    <a:pt x="17" y="19"/>
                  </a:lnTo>
                  <a:lnTo>
                    <a:pt x="8" y="31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5"/>
                  </a:lnTo>
                  <a:lnTo>
                    <a:pt x="0" y="48"/>
                  </a:lnTo>
                  <a:lnTo>
                    <a:pt x="2" y="52"/>
                  </a:lnTo>
                  <a:lnTo>
                    <a:pt x="6" y="52"/>
                  </a:lnTo>
                  <a:lnTo>
                    <a:pt x="9" y="51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7" y="38"/>
                  </a:lnTo>
                  <a:lnTo>
                    <a:pt x="25" y="27"/>
                  </a:lnTo>
                  <a:lnTo>
                    <a:pt x="35" y="17"/>
                  </a:lnTo>
                  <a:lnTo>
                    <a:pt x="46" y="10"/>
                  </a:lnTo>
                  <a:lnTo>
                    <a:pt x="46" y="10"/>
                  </a:lnTo>
                  <a:lnTo>
                    <a:pt x="48" y="7"/>
                  </a:lnTo>
                  <a:lnTo>
                    <a:pt x="49" y="6"/>
                  </a:lnTo>
                  <a:lnTo>
                    <a:pt x="48" y="2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95" name="Freeform 907"/>
            <p:cNvSpPr/>
            <p:nvPr/>
          </p:nvSpPr>
          <p:spPr bwMode="auto">
            <a:xfrm>
              <a:off x="3322638" y="3460751"/>
              <a:ext cx="19050" cy="20638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31" y="7"/>
                </a:cxn>
                <a:cxn ang="0">
                  <a:pos x="27" y="13"/>
                </a:cxn>
                <a:cxn ang="0">
                  <a:pos x="18" y="22"/>
                </a:cxn>
                <a:cxn ang="0">
                  <a:pos x="8" y="32"/>
                </a:cxn>
                <a:cxn ang="0">
                  <a:pos x="4" y="37"/>
                </a:cxn>
                <a:cxn ang="0">
                  <a:pos x="1" y="44"/>
                </a:cxn>
                <a:cxn ang="0">
                  <a:pos x="1" y="44"/>
                </a:cxn>
                <a:cxn ang="0">
                  <a:pos x="0" y="47"/>
                </a:cxn>
                <a:cxn ang="0">
                  <a:pos x="1" y="48"/>
                </a:cxn>
                <a:cxn ang="0">
                  <a:pos x="4" y="52"/>
                </a:cxn>
                <a:cxn ang="0">
                  <a:pos x="5" y="52"/>
                </a:cxn>
                <a:cxn ang="0">
                  <a:pos x="8" y="52"/>
                </a:cxn>
                <a:cxn ang="0">
                  <a:pos x="9" y="52"/>
                </a:cxn>
                <a:cxn ang="0">
                  <a:pos x="10" y="49"/>
                </a:cxn>
                <a:cxn ang="0">
                  <a:pos x="10" y="49"/>
                </a:cxn>
                <a:cxn ang="0">
                  <a:pos x="14" y="43"/>
                </a:cxn>
                <a:cxn ang="0">
                  <a:pos x="18" y="37"/>
                </a:cxn>
                <a:cxn ang="0">
                  <a:pos x="27" y="28"/>
                </a:cxn>
                <a:cxn ang="0">
                  <a:pos x="36" y="19"/>
                </a:cxn>
                <a:cxn ang="0">
                  <a:pos x="42" y="14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6" y="5"/>
                </a:cxn>
                <a:cxn ang="0">
                  <a:pos x="46" y="3"/>
                </a:cxn>
                <a:cxn ang="0">
                  <a:pos x="43" y="0"/>
                </a:cxn>
                <a:cxn ang="0">
                  <a:pos x="39" y="0"/>
                </a:cxn>
                <a:cxn ang="0">
                  <a:pos x="36" y="0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6" h="52">
                  <a:moveTo>
                    <a:pt x="35" y="2"/>
                  </a:moveTo>
                  <a:lnTo>
                    <a:pt x="35" y="2"/>
                  </a:lnTo>
                  <a:lnTo>
                    <a:pt x="31" y="7"/>
                  </a:lnTo>
                  <a:lnTo>
                    <a:pt x="27" y="13"/>
                  </a:lnTo>
                  <a:lnTo>
                    <a:pt x="18" y="22"/>
                  </a:lnTo>
                  <a:lnTo>
                    <a:pt x="8" y="32"/>
                  </a:lnTo>
                  <a:lnTo>
                    <a:pt x="4" y="37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0" y="47"/>
                  </a:lnTo>
                  <a:lnTo>
                    <a:pt x="1" y="48"/>
                  </a:lnTo>
                  <a:lnTo>
                    <a:pt x="4" y="52"/>
                  </a:lnTo>
                  <a:lnTo>
                    <a:pt x="5" y="52"/>
                  </a:lnTo>
                  <a:lnTo>
                    <a:pt x="8" y="52"/>
                  </a:lnTo>
                  <a:lnTo>
                    <a:pt x="9" y="52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4" y="43"/>
                  </a:lnTo>
                  <a:lnTo>
                    <a:pt x="18" y="37"/>
                  </a:lnTo>
                  <a:lnTo>
                    <a:pt x="27" y="28"/>
                  </a:lnTo>
                  <a:lnTo>
                    <a:pt x="36" y="19"/>
                  </a:lnTo>
                  <a:lnTo>
                    <a:pt x="42" y="14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96" name="Freeform 908"/>
            <p:cNvSpPr/>
            <p:nvPr/>
          </p:nvSpPr>
          <p:spPr bwMode="auto">
            <a:xfrm>
              <a:off x="3348038" y="3482976"/>
              <a:ext cx="23813" cy="26988"/>
            </a:xfrm>
            <a:custGeom>
              <a:avLst/>
              <a:gdLst/>
              <a:ahLst/>
              <a:cxnLst>
                <a:cxn ang="0">
                  <a:pos x="53" y="1"/>
                </a:cxn>
                <a:cxn ang="0">
                  <a:pos x="53" y="1"/>
                </a:cxn>
                <a:cxn ang="0">
                  <a:pos x="43" y="8"/>
                </a:cxn>
                <a:cxn ang="0">
                  <a:pos x="36" y="14"/>
                </a:cxn>
                <a:cxn ang="0">
                  <a:pos x="29" y="22"/>
                </a:cxn>
                <a:cxn ang="0">
                  <a:pos x="22" y="30"/>
                </a:cxn>
                <a:cxn ang="0">
                  <a:pos x="22" y="30"/>
                </a:cxn>
                <a:cxn ang="0">
                  <a:pos x="9" y="46"/>
                </a:cxn>
                <a:cxn ang="0">
                  <a:pos x="4" y="52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0" y="65"/>
                </a:cxn>
                <a:cxn ang="0">
                  <a:pos x="2" y="66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9" y="66"/>
                </a:cxn>
                <a:cxn ang="0">
                  <a:pos x="11" y="64"/>
                </a:cxn>
                <a:cxn ang="0">
                  <a:pos x="11" y="64"/>
                </a:cxn>
                <a:cxn ang="0">
                  <a:pos x="15" y="57"/>
                </a:cxn>
                <a:cxn ang="0">
                  <a:pos x="20" y="51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36" y="31"/>
                </a:cxn>
                <a:cxn ang="0">
                  <a:pos x="42" y="23"/>
                </a:cxn>
                <a:cxn ang="0">
                  <a:pos x="50" y="17"/>
                </a:cxn>
                <a:cxn ang="0">
                  <a:pos x="58" y="10"/>
                </a:cxn>
                <a:cxn ang="0">
                  <a:pos x="58" y="10"/>
                </a:cxn>
                <a:cxn ang="0">
                  <a:pos x="59" y="9"/>
                </a:cxn>
                <a:cxn ang="0">
                  <a:pos x="60" y="6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1"/>
                </a:cxn>
                <a:cxn ang="0">
                  <a:pos x="53" y="1"/>
                </a:cxn>
              </a:cxnLst>
              <a:rect l="0" t="0" r="r" b="b"/>
              <a:pathLst>
                <a:path w="60" h="68">
                  <a:moveTo>
                    <a:pt x="53" y="1"/>
                  </a:moveTo>
                  <a:lnTo>
                    <a:pt x="53" y="1"/>
                  </a:lnTo>
                  <a:lnTo>
                    <a:pt x="43" y="8"/>
                  </a:lnTo>
                  <a:lnTo>
                    <a:pt x="36" y="14"/>
                  </a:lnTo>
                  <a:lnTo>
                    <a:pt x="29" y="22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9" y="46"/>
                  </a:lnTo>
                  <a:lnTo>
                    <a:pt x="4" y="5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0" y="65"/>
                  </a:lnTo>
                  <a:lnTo>
                    <a:pt x="2" y="66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9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5" y="57"/>
                  </a:lnTo>
                  <a:lnTo>
                    <a:pt x="20" y="51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36" y="31"/>
                  </a:lnTo>
                  <a:lnTo>
                    <a:pt x="42" y="23"/>
                  </a:lnTo>
                  <a:lnTo>
                    <a:pt x="50" y="17"/>
                  </a:lnTo>
                  <a:lnTo>
                    <a:pt x="58" y="10"/>
                  </a:lnTo>
                  <a:lnTo>
                    <a:pt x="58" y="10"/>
                  </a:lnTo>
                  <a:lnTo>
                    <a:pt x="59" y="9"/>
                  </a:lnTo>
                  <a:lnTo>
                    <a:pt x="60" y="6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1"/>
                  </a:lnTo>
                  <a:lnTo>
                    <a:pt x="5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97" name="Freeform 909"/>
            <p:cNvSpPr/>
            <p:nvPr/>
          </p:nvSpPr>
          <p:spPr bwMode="auto">
            <a:xfrm>
              <a:off x="3398838" y="3498851"/>
              <a:ext cx="20638" cy="30163"/>
            </a:xfrm>
            <a:custGeom>
              <a:avLst/>
              <a:gdLst/>
              <a:ahLst/>
              <a:cxnLst>
                <a:cxn ang="0">
                  <a:pos x="42" y="1"/>
                </a:cxn>
                <a:cxn ang="0">
                  <a:pos x="42" y="1"/>
                </a:cxn>
                <a:cxn ang="0">
                  <a:pos x="31" y="20"/>
                </a:cxn>
                <a:cxn ang="0">
                  <a:pos x="31" y="20"/>
                </a:cxn>
                <a:cxn ang="0">
                  <a:pos x="25" y="31"/>
                </a:cxn>
                <a:cxn ang="0">
                  <a:pos x="22" y="37"/>
                </a:cxn>
                <a:cxn ang="0">
                  <a:pos x="18" y="42"/>
                </a:cxn>
                <a:cxn ang="0">
                  <a:pos x="18" y="42"/>
                </a:cxn>
                <a:cxn ang="0">
                  <a:pos x="6" y="54"/>
                </a:cxn>
                <a:cxn ang="0">
                  <a:pos x="2" y="60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1" y="72"/>
                </a:cxn>
                <a:cxn ang="0">
                  <a:pos x="4" y="75"/>
                </a:cxn>
                <a:cxn ang="0">
                  <a:pos x="6" y="75"/>
                </a:cxn>
                <a:cxn ang="0">
                  <a:pos x="9" y="75"/>
                </a:cxn>
                <a:cxn ang="0">
                  <a:pos x="10" y="73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1" y="67"/>
                </a:cxn>
                <a:cxn ang="0">
                  <a:pos x="13" y="64"/>
                </a:cxn>
                <a:cxn ang="0">
                  <a:pos x="18" y="58"/>
                </a:cxn>
                <a:cxn ang="0">
                  <a:pos x="25" y="52"/>
                </a:cxn>
                <a:cxn ang="0">
                  <a:pos x="28" y="46"/>
                </a:cxn>
                <a:cxn ang="0">
                  <a:pos x="28" y="46"/>
                </a:cxn>
                <a:cxn ang="0">
                  <a:pos x="40" y="26"/>
                </a:cxn>
                <a:cxn ang="0">
                  <a:pos x="52" y="8"/>
                </a:cxn>
                <a:cxn ang="0">
                  <a:pos x="52" y="8"/>
                </a:cxn>
                <a:cxn ang="0">
                  <a:pos x="53" y="5"/>
                </a:cxn>
                <a:cxn ang="0">
                  <a:pos x="52" y="4"/>
                </a:cxn>
                <a:cxn ang="0">
                  <a:pos x="49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2" y="1"/>
                </a:cxn>
                <a:cxn ang="0">
                  <a:pos x="42" y="1"/>
                </a:cxn>
              </a:cxnLst>
              <a:rect l="0" t="0" r="r" b="b"/>
              <a:pathLst>
                <a:path w="53" h="75">
                  <a:moveTo>
                    <a:pt x="42" y="1"/>
                  </a:moveTo>
                  <a:lnTo>
                    <a:pt x="42" y="1"/>
                  </a:lnTo>
                  <a:lnTo>
                    <a:pt x="31" y="20"/>
                  </a:lnTo>
                  <a:lnTo>
                    <a:pt x="31" y="20"/>
                  </a:lnTo>
                  <a:lnTo>
                    <a:pt x="25" y="31"/>
                  </a:lnTo>
                  <a:lnTo>
                    <a:pt x="22" y="37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6" y="54"/>
                  </a:lnTo>
                  <a:lnTo>
                    <a:pt x="2" y="6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1" y="72"/>
                  </a:lnTo>
                  <a:lnTo>
                    <a:pt x="4" y="75"/>
                  </a:lnTo>
                  <a:lnTo>
                    <a:pt x="6" y="75"/>
                  </a:lnTo>
                  <a:lnTo>
                    <a:pt x="9" y="75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1" y="67"/>
                  </a:lnTo>
                  <a:lnTo>
                    <a:pt x="13" y="64"/>
                  </a:lnTo>
                  <a:lnTo>
                    <a:pt x="18" y="58"/>
                  </a:lnTo>
                  <a:lnTo>
                    <a:pt x="25" y="52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40" y="26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3" y="5"/>
                  </a:lnTo>
                  <a:lnTo>
                    <a:pt x="52" y="4"/>
                  </a:lnTo>
                  <a:lnTo>
                    <a:pt x="49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2" y="1"/>
                  </a:lnTo>
                  <a:lnTo>
                    <a:pt x="4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98" name="Freeform 910"/>
            <p:cNvSpPr/>
            <p:nvPr/>
          </p:nvSpPr>
          <p:spPr bwMode="auto">
            <a:xfrm>
              <a:off x="3460751" y="3505201"/>
              <a:ext cx="17463" cy="26988"/>
            </a:xfrm>
            <a:custGeom>
              <a:avLst/>
              <a:gdLst/>
              <a:ahLst/>
              <a:cxnLst>
                <a:cxn ang="0">
                  <a:pos x="36" y="2"/>
                </a:cxn>
                <a:cxn ang="0">
                  <a:pos x="36" y="2"/>
                </a:cxn>
                <a:cxn ang="0">
                  <a:pos x="30" y="8"/>
                </a:cxn>
                <a:cxn ang="0">
                  <a:pos x="27" y="16"/>
                </a:cxn>
                <a:cxn ang="0">
                  <a:pos x="17" y="30"/>
                </a:cxn>
                <a:cxn ang="0">
                  <a:pos x="11" y="46"/>
                </a:cxn>
                <a:cxn ang="0">
                  <a:pos x="2" y="61"/>
                </a:cxn>
                <a:cxn ang="0">
                  <a:pos x="2" y="61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2" y="66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10" y="67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20" y="53"/>
                </a:cxn>
                <a:cxn ang="0">
                  <a:pos x="27" y="37"/>
                </a:cxn>
                <a:cxn ang="0">
                  <a:pos x="34" y="23"/>
                </a:cxn>
                <a:cxn ang="0">
                  <a:pos x="40" y="16"/>
                </a:cxn>
                <a:cxn ang="0">
                  <a:pos x="45" y="10"/>
                </a:cxn>
                <a:cxn ang="0">
                  <a:pos x="45" y="10"/>
                </a:cxn>
                <a:cxn ang="0">
                  <a:pos x="46" y="8"/>
                </a:cxn>
                <a:cxn ang="0">
                  <a:pos x="46" y="6"/>
                </a:cxn>
                <a:cxn ang="0">
                  <a:pos x="44" y="2"/>
                </a:cxn>
                <a:cxn ang="0">
                  <a:pos x="41" y="0"/>
                </a:cxn>
                <a:cxn ang="0">
                  <a:pos x="38" y="0"/>
                </a:cxn>
                <a:cxn ang="0">
                  <a:pos x="36" y="2"/>
                </a:cxn>
                <a:cxn ang="0">
                  <a:pos x="36" y="2"/>
                </a:cxn>
              </a:cxnLst>
              <a:rect l="0" t="0" r="r" b="b"/>
              <a:pathLst>
                <a:path w="46" h="68">
                  <a:moveTo>
                    <a:pt x="36" y="2"/>
                  </a:moveTo>
                  <a:lnTo>
                    <a:pt x="36" y="2"/>
                  </a:lnTo>
                  <a:lnTo>
                    <a:pt x="30" y="8"/>
                  </a:lnTo>
                  <a:lnTo>
                    <a:pt x="27" y="16"/>
                  </a:lnTo>
                  <a:lnTo>
                    <a:pt x="17" y="30"/>
                  </a:lnTo>
                  <a:lnTo>
                    <a:pt x="11" y="46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6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10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20" y="53"/>
                  </a:lnTo>
                  <a:lnTo>
                    <a:pt x="27" y="37"/>
                  </a:lnTo>
                  <a:lnTo>
                    <a:pt x="34" y="23"/>
                  </a:lnTo>
                  <a:lnTo>
                    <a:pt x="40" y="16"/>
                  </a:lnTo>
                  <a:lnTo>
                    <a:pt x="45" y="10"/>
                  </a:lnTo>
                  <a:lnTo>
                    <a:pt x="45" y="10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4" y="2"/>
                  </a:lnTo>
                  <a:lnTo>
                    <a:pt x="41" y="0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99" name="Freeform 911"/>
            <p:cNvSpPr/>
            <p:nvPr/>
          </p:nvSpPr>
          <p:spPr bwMode="auto">
            <a:xfrm>
              <a:off x="3506788" y="3503613"/>
              <a:ext cx="25400" cy="31750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43" y="8"/>
                </a:cxn>
                <a:cxn ang="0">
                  <a:pos x="34" y="15"/>
                </a:cxn>
                <a:cxn ang="0">
                  <a:pos x="26" y="24"/>
                </a:cxn>
                <a:cxn ang="0">
                  <a:pos x="20" y="32"/>
                </a:cxn>
                <a:cxn ang="0">
                  <a:pos x="13" y="42"/>
                </a:cxn>
                <a:cxn ang="0">
                  <a:pos x="9" y="51"/>
                </a:cxn>
                <a:cxn ang="0">
                  <a:pos x="4" y="62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4" y="80"/>
                </a:cxn>
                <a:cxn ang="0">
                  <a:pos x="9" y="80"/>
                </a:cxn>
                <a:cxn ang="0">
                  <a:pos x="11" y="79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18" y="57"/>
                </a:cxn>
                <a:cxn ang="0">
                  <a:pos x="24" y="48"/>
                </a:cxn>
                <a:cxn ang="0">
                  <a:pos x="29" y="40"/>
                </a:cxn>
                <a:cxn ang="0">
                  <a:pos x="35" y="31"/>
                </a:cxn>
                <a:cxn ang="0">
                  <a:pos x="42" y="24"/>
                </a:cxn>
                <a:cxn ang="0">
                  <a:pos x="50" y="17"/>
                </a:cxn>
                <a:cxn ang="0">
                  <a:pos x="59" y="11"/>
                </a:cxn>
                <a:cxn ang="0">
                  <a:pos x="59" y="11"/>
                </a:cxn>
                <a:cxn ang="0">
                  <a:pos x="60" y="10"/>
                </a:cxn>
                <a:cxn ang="0">
                  <a:pos x="62" y="7"/>
                </a:cxn>
                <a:cxn ang="0">
                  <a:pos x="60" y="3"/>
                </a:cxn>
                <a:cxn ang="0">
                  <a:pos x="58" y="0"/>
                </a:cxn>
                <a:cxn ang="0">
                  <a:pos x="55" y="0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62" h="80">
                  <a:moveTo>
                    <a:pt x="52" y="2"/>
                  </a:moveTo>
                  <a:lnTo>
                    <a:pt x="52" y="2"/>
                  </a:lnTo>
                  <a:lnTo>
                    <a:pt x="43" y="8"/>
                  </a:lnTo>
                  <a:lnTo>
                    <a:pt x="34" y="15"/>
                  </a:lnTo>
                  <a:lnTo>
                    <a:pt x="26" y="24"/>
                  </a:lnTo>
                  <a:lnTo>
                    <a:pt x="20" y="32"/>
                  </a:lnTo>
                  <a:lnTo>
                    <a:pt x="13" y="42"/>
                  </a:lnTo>
                  <a:lnTo>
                    <a:pt x="9" y="51"/>
                  </a:lnTo>
                  <a:lnTo>
                    <a:pt x="4" y="62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4" y="80"/>
                  </a:lnTo>
                  <a:lnTo>
                    <a:pt x="9" y="80"/>
                  </a:lnTo>
                  <a:lnTo>
                    <a:pt x="11" y="79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18" y="57"/>
                  </a:lnTo>
                  <a:lnTo>
                    <a:pt x="24" y="48"/>
                  </a:lnTo>
                  <a:lnTo>
                    <a:pt x="29" y="40"/>
                  </a:lnTo>
                  <a:lnTo>
                    <a:pt x="35" y="31"/>
                  </a:lnTo>
                  <a:lnTo>
                    <a:pt x="42" y="24"/>
                  </a:lnTo>
                  <a:lnTo>
                    <a:pt x="50" y="17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0" y="10"/>
                  </a:lnTo>
                  <a:lnTo>
                    <a:pt x="62" y="7"/>
                  </a:lnTo>
                  <a:lnTo>
                    <a:pt x="60" y="3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00" name="Freeform 912"/>
            <p:cNvSpPr/>
            <p:nvPr/>
          </p:nvSpPr>
          <p:spPr bwMode="auto">
            <a:xfrm>
              <a:off x="3549651" y="3498851"/>
              <a:ext cx="23813" cy="34925"/>
            </a:xfrm>
            <a:custGeom>
              <a:avLst/>
              <a:gdLst/>
              <a:ahLst/>
              <a:cxnLst>
                <a:cxn ang="0">
                  <a:pos x="49" y="6"/>
                </a:cxn>
                <a:cxn ang="0">
                  <a:pos x="49" y="6"/>
                </a:cxn>
                <a:cxn ang="0">
                  <a:pos x="46" y="14"/>
                </a:cxn>
                <a:cxn ang="0">
                  <a:pos x="41" y="23"/>
                </a:cxn>
                <a:cxn ang="0">
                  <a:pos x="34" y="32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20" y="48"/>
                </a:cxn>
                <a:cxn ang="0">
                  <a:pos x="13" y="59"/>
                </a:cxn>
                <a:cxn ang="0">
                  <a:pos x="7" y="69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3" y="87"/>
                </a:cxn>
                <a:cxn ang="0">
                  <a:pos x="7" y="87"/>
                </a:cxn>
                <a:cxn ang="0">
                  <a:pos x="10" y="87"/>
                </a:cxn>
                <a:cxn ang="0">
                  <a:pos x="11" y="85"/>
                </a:cxn>
                <a:cxn ang="0">
                  <a:pos x="11" y="85"/>
                </a:cxn>
                <a:cxn ang="0">
                  <a:pos x="17" y="73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33" y="52"/>
                </a:cxn>
                <a:cxn ang="0">
                  <a:pos x="38" y="47"/>
                </a:cxn>
                <a:cxn ang="0">
                  <a:pos x="42" y="40"/>
                </a:cxn>
                <a:cxn ang="0">
                  <a:pos x="42" y="40"/>
                </a:cxn>
                <a:cxn ang="0">
                  <a:pos x="54" y="25"/>
                </a:cxn>
                <a:cxn ang="0">
                  <a:pos x="58" y="15"/>
                </a:cxn>
                <a:cxn ang="0">
                  <a:pos x="59" y="11"/>
                </a:cxn>
                <a:cxn ang="0">
                  <a:pos x="61" y="6"/>
                </a:cxn>
                <a:cxn ang="0">
                  <a:pos x="61" y="6"/>
                </a:cxn>
                <a:cxn ang="0">
                  <a:pos x="61" y="4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5" y="0"/>
                </a:cxn>
                <a:cxn ang="0">
                  <a:pos x="51" y="2"/>
                </a:cxn>
                <a:cxn ang="0">
                  <a:pos x="50" y="4"/>
                </a:cxn>
                <a:cxn ang="0">
                  <a:pos x="49" y="6"/>
                </a:cxn>
                <a:cxn ang="0">
                  <a:pos x="49" y="6"/>
                </a:cxn>
              </a:cxnLst>
              <a:rect l="0" t="0" r="r" b="b"/>
              <a:pathLst>
                <a:path w="61" h="87">
                  <a:moveTo>
                    <a:pt x="49" y="6"/>
                  </a:moveTo>
                  <a:lnTo>
                    <a:pt x="49" y="6"/>
                  </a:lnTo>
                  <a:lnTo>
                    <a:pt x="46" y="14"/>
                  </a:lnTo>
                  <a:lnTo>
                    <a:pt x="41" y="23"/>
                  </a:lnTo>
                  <a:lnTo>
                    <a:pt x="34" y="32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0" y="48"/>
                  </a:lnTo>
                  <a:lnTo>
                    <a:pt x="13" y="59"/>
                  </a:lnTo>
                  <a:lnTo>
                    <a:pt x="7" y="6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3" y="87"/>
                  </a:lnTo>
                  <a:lnTo>
                    <a:pt x="7" y="87"/>
                  </a:lnTo>
                  <a:lnTo>
                    <a:pt x="10" y="87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17" y="73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33" y="52"/>
                  </a:lnTo>
                  <a:lnTo>
                    <a:pt x="38" y="47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54" y="25"/>
                  </a:lnTo>
                  <a:lnTo>
                    <a:pt x="58" y="15"/>
                  </a:lnTo>
                  <a:lnTo>
                    <a:pt x="59" y="11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1" y="4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5" y="0"/>
                  </a:lnTo>
                  <a:lnTo>
                    <a:pt x="51" y="2"/>
                  </a:lnTo>
                  <a:lnTo>
                    <a:pt x="50" y="4"/>
                  </a:lnTo>
                  <a:lnTo>
                    <a:pt x="49" y="6"/>
                  </a:lnTo>
                  <a:lnTo>
                    <a:pt x="49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01" name="Freeform 913"/>
            <p:cNvSpPr/>
            <p:nvPr/>
          </p:nvSpPr>
          <p:spPr bwMode="auto">
            <a:xfrm>
              <a:off x="3594101" y="3487738"/>
              <a:ext cx="28575" cy="36513"/>
            </a:xfrm>
            <a:custGeom>
              <a:avLst/>
              <a:gdLst/>
              <a:ahLst/>
              <a:cxnLst>
                <a:cxn ang="0">
                  <a:pos x="63" y="1"/>
                </a:cxn>
                <a:cxn ang="0">
                  <a:pos x="63" y="1"/>
                </a:cxn>
                <a:cxn ang="0">
                  <a:pos x="45" y="19"/>
                </a:cxn>
                <a:cxn ang="0">
                  <a:pos x="29" y="39"/>
                </a:cxn>
                <a:cxn ang="0">
                  <a:pos x="15" y="60"/>
                </a:cxn>
                <a:cxn ang="0">
                  <a:pos x="2" y="82"/>
                </a:cxn>
                <a:cxn ang="0">
                  <a:pos x="2" y="82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3" y="90"/>
                </a:cxn>
                <a:cxn ang="0">
                  <a:pos x="8" y="91"/>
                </a:cxn>
                <a:cxn ang="0">
                  <a:pos x="9" y="90"/>
                </a:cxn>
                <a:cxn ang="0">
                  <a:pos x="11" y="88"/>
                </a:cxn>
                <a:cxn ang="0">
                  <a:pos x="11" y="88"/>
                </a:cxn>
                <a:cxn ang="0">
                  <a:pos x="24" y="66"/>
                </a:cxn>
                <a:cxn ang="0">
                  <a:pos x="38" y="47"/>
                </a:cxn>
                <a:cxn ang="0">
                  <a:pos x="54" y="27"/>
                </a:cxn>
                <a:cxn ang="0">
                  <a:pos x="71" y="9"/>
                </a:cxn>
                <a:cxn ang="0">
                  <a:pos x="71" y="9"/>
                </a:cxn>
                <a:cxn ang="0">
                  <a:pos x="72" y="7"/>
                </a:cxn>
                <a:cxn ang="0">
                  <a:pos x="72" y="5"/>
                </a:cxn>
                <a:cxn ang="0">
                  <a:pos x="71" y="1"/>
                </a:cxn>
                <a:cxn ang="0">
                  <a:pos x="67" y="0"/>
                </a:cxn>
                <a:cxn ang="0">
                  <a:pos x="64" y="0"/>
                </a:cxn>
                <a:cxn ang="0">
                  <a:pos x="63" y="1"/>
                </a:cxn>
                <a:cxn ang="0">
                  <a:pos x="63" y="1"/>
                </a:cxn>
              </a:cxnLst>
              <a:rect l="0" t="0" r="r" b="b"/>
              <a:pathLst>
                <a:path w="72" h="91">
                  <a:moveTo>
                    <a:pt x="63" y="1"/>
                  </a:moveTo>
                  <a:lnTo>
                    <a:pt x="63" y="1"/>
                  </a:lnTo>
                  <a:lnTo>
                    <a:pt x="45" y="19"/>
                  </a:lnTo>
                  <a:lnTo>
                    <a:pt x="29" y="39"/>
                  </a:lnTo>
                  <a:lnTo>
                    <a:pt x="15" y="60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8" y="91"/>
                  </a:lnTo>
                  <a:lnTo>
                    <a:pt x="9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24" y="66"/>
                  </a:lnTo>
                  <a:lnTo>
                    <a:pt x="38" y="47"/>
                  </a:lnTo>
                  <a:lnTo>
                    <a:pt x="54" y="27"/>
                  </a:lnTo>
                  <a:lnTo>
                    <a:pt x="71" y="9"/>
                  </a:lnTo>
                  <a:lnTo>
                    <a:pt x="71" y="9"/>
                  </a:lnTo>
                  <a:lnTo>
                    <a:pt x="72" y="7"/>
                  </a:lnTo>
                  <a:lnTo>
                    <a:pt x="72" y="5"/>
                  </a:lnTo>
                  <a:lnTo>
                    <a:pt x="71" y="1"/>
                  </a:lnTo>
                  <a:lnTo>
                    <a:pt x="67" y="0"/>
                  </a:lnTo>
                  <a:lnTo>
                    <a:pt x="64" y="0"/>
                  </a:lnTo>
                  <a:lnTo>
                    <a:pt x="63" y="1"/>
                  </a:lnTo>
                  <a:lnTo>
                    <a:pt x="6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02" name="Freeform 914"/>
            <p:cNvSpPr/>
            <p:nvPr/>
          </p:nvSpPr>
          <p:spPr bwMode="auto">
            <a:xfrm>
              <a:off x="3641726" y="3463926"/>
              <a:ext cx="25400" cy="36513"/>
            </a:xfrm>
            <a:custGeom>
              <a:avLst/>
              <a:gdLst/>
              <a:ahLst/>
              <a:cxnLst>
                <a:cxn ang="0">
                  <a:pos x="55" y="3"/>
                </a:cxn>
                <a:cxn ang="0">
                  <a:pos x="55" y="3"/>
                </a:cxn>
                <a:cxn ang="0">
                  <a:pos x="50" y="11"/>
                </a:cxn>
                <a:cxn ang="0">
                  <a:pos x="44" y="18"/>
                </a:cxn>
                <a:cxn ang="0">
                  <a:pos x="34" y="35"/>
                </a:cxn>
                <a:cxn ang="0">
                  <a:pos x="34" y="35"/>
                </a:cxn>
                <a:cxn ang="0">
                  <a:pos x="27" y="48"/>
                </a:cxn>
                <a:cxn ang="0">
                  <a:pos x="20" y="60"/>
                </a:cxn>
                <a:cxn ang="0">
                  <a:pos x="1" y="82"/>
                </a:cxn>
                <a:cxn ang="0">
                  <a:pos x="1" y="82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3" y="90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8" y="92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25" y="71"/>
                </a:cxn>
                <a:cxn ang="0">
                  <a:pos x="39" y="51"/>
                </a:cxn>
                <a:cxn ang="0">
                  <a:pos x="39" y="51"/>
                </a:cxn>
                <a:cxn ang="0">
                  <a:pos x="44" y="41"/>
                </a:cxn>
                <a:cxn ang="0">
                  <a:pos x="51" y="30"/>
                </a:cxn>
                <a:cxn ang="0">
                  <a:pos x="56" y="20"/>
                </a:cxn>
                <a:cxn ang="0">
                  <a:pos x="63" y="11"/>
                </a:cxn>
                <a:cxn ang="0">
                  <a:pos x="63" y="11"/>
                </a:cxn>
                <a:cxn ang="0">
                  <a:pos x="64" y="8"/>
                </a:cxn>
                <a:cxn ang="0">
                  <a:pos x="64" y="5"/>
                </a:cxn>
                <a:cxn ang="0">
                  <a:pos x="63" y="3"/>
                </a:cxn>
                <a:cxn ang="0">
                  <a:pos x="61" y="1"/>
                </a:cxn>
                <a:cxn ang="0">
                  <a:pos x="59" y="0"/>
                </a:cxn>
                <a:cxn ang="0">
                  <a:pos x="57" y="1"/>
                </a:cxn>
                <a:cxn ang="0">
                  <a:pos x="55" y="3"/>
                </a:cxn>
                <a:cxn ang="0">
                  <a:pos x="55" y="3"/>
                </a:cxn>
              </a:cxnLst>
              <a:rect l="0" t="0" r="r" b="b"/>
              <a:pathLst>
                <a:path w="64" h="92">
                  <a:moveTo>
                    <a:pt x="55" y="3"/>
                  </a:moveTo>
                  <a:lnTo>
                    <a:pt x="55" y="3"/>
                  </a:lnTo>
                  <a:lnTo>
                    <a:pt x="50" y="11"/>
                  </a:lnTo>
                  <a:lnTo>
                    <a:pt x="44" y="18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27" y="48"/>
                  </a:lnTo>
                  <a:lnTo>
                    <a:pt x="20" y="60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3" y="90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8" y="92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25" y="71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44" y="41"/>
                  </a:lnTo>
                  <a:lnTo>
                    <a:pt x="51" y="30"/>
                  </a:lnTo>
                  <a:lnTo>
                    <a:pt x="56" y="20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4" y="8"/>
                  </a:lnTo>
                  <a:lnTo>
                    <a:pt x="64" y="5"/>
                  </a:lnTo>
                  <a:lnTo>
                    <a:pt x="63" y="3"/>
                  </a:lnTo>
                  <a:lnTo>
                    <a:pt x="61" y="1"/>
                  </a:lnTo>
                  <a:lnTo>
                    <a:pt x="59" y="0"/>
                  </a:lnTo>
                  <a:lnTo>
                    <a:pt x="57" y="1"/>
                  </a:lnTo>
                  <a:lnTo>
                    <a:pt x="55" y="3"/>
                  </a:lnTo>
                  <a:lnTo>
                    <a:pt x="5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03" name="Freeform 915"/>
            <p:cNvSpPr/>
            <p:nvPr/>
          </p:nvSpPr>
          <p:spPr bwMode="auto">
            <a:xfrm>
              <a:off x="3375026" y="3309938"/>
              <a:ext cx="42863" cy="444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42" y="2"/>
                </a:cxn>
                <a:cxn ang="0">
                  <a:pos x="32" y="6"/>
                </a:cxn>
                <a:cxn ang="0">
                  <a:pos x="22" y="11"/>
                </a:cxn>
                <a:cxn ang="0">
                  <a:pos x="15" y="19"/>
                </a:cxn>
                <a:cxn ang="0">
                  <a:pos x="8" y="26"/>
                </a:cxn>
                <a:cxn ang="0">
                  <a:pos x="4" y="37"/>
                </a:cxn>
                <a:cxn ang="0">
                  <a:pos x="2" y="47"/>
                </a:cxn>
                <a:cxn ang="0">
                  <a:pos x="0" y="58"/>
                </a:cxn>
                <a:cxn ang="0">
                  <a:pos x="2" y="68"/>
                </a:cxn>
                <a:cxn ang="0">
                  <a:pos x="4" y="79"/>
                </a:cxn>
                <a:cxn ang="0">
                  <a:pos x="8" y="88"/>
                </a:cxn>
                <a:cxn ang="0">
                  <a:pos x="15" y="97"/>
                </a:cxn>
                <a:cxn ang="0">
                  <a:pos x="22" y="104"/>
                </a:cxn>
                <a:cxn ang="0">
                  <a:pos x="32" y="110"/>
                </a:cxn>
                <a:cxn ang="0">
                  <a:pos x="42" y="113"/>
                </a:cxn>
                <a:cxn ang="0">
                  <a:pos x="55" y="114"/>
                </a:cxn>
                <a:cxn ang="0">
                  <a:pos x="55" y="114"/>
                </a:cxn>
                <a:cxn ang="0">
                  <a:pos x="68" y="113"/>
                </a:cxn>
                <a:cxn ang="0">
                  <a:pos x="80" y="110"/>
                </a:cxn>
                <a:cxn ang="0">
                  <a:pos x="89" y="104"/>
                </a:cxn>
                <a:cxn ang="0">
                  <a:pos x="97" y="97"/>
                </a:cxn>
                <a:cxn ang="0">
                  <a:pos x="104" y="88"/>
                </a:cxn>
                <a:cxn ang="0">
                  <a:pos x="108" y="79"/>
                </a:cxn>
                <a:cxn ang="0">
                  <a:pos x="110" y="68"/>
                </a:cxn>
                <a:cxn ang="0">
                  <a:pos x="111" y="58"/>
                </a:cxn>
                <a:cxn ang="0">
                  <a:pos x="110" y="47"/>
                </a:cxn>
                <a:cxn ang="0">
                  <a:pos x="108" y="37"/>
                </a:cxn>
                <a:cxn ang="0">
                  <a:pos x="104" y="26"/>
                </a:cxn>
                <a:cxn ang="0">
                  <a:pos x="97" y="19"/>
                </a:cxn>
                <a:cxn ang="0">
                  <a:pos x="89" y="11"/>
                </a:cxn>
                <a:cxn ang="0">
                  <a:pos x="80" y="6"/>
                </a:cxn>
                <a:cxn ang="0">
                  <a:pos x="68" y="2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111" h="114">
                  <a:moveTo>
                    <a:pt x="55" y="0"/>
                  </a:moveTo>
                  <a:lnTo>
                    <a:pt x="55" y="0"/>
                  </a:lnTo>
                  <a:lnTo>
                    <a:pt x="42" y="2"/>
                  </a:lnTo>
                  <a:lnTo>
                    <a:pt x="32" y="6"/>
                  </a:lnTo>
                  <a:lnTo>
                    <a:pt x="22" y="11"/>
                  </a:lnTo>
                  <a:lnTo>
                    <a:pt x="15" y="19"/>
                  </a:lnTo>
                  <a:lnTo>
                    <a:pt x="8" y="26"/>
                  </a:lnTo>
                  <a:lnTo>
                    <a:pt x="4" y="37"/>
                  </a:lnTo>
                  <a:lnTo>
                    <a:pt x="2" y="47"/>
                  </a:lnTo>
                  <a:lnTo>
                    <a:pt x="0" y="58"/>
                  </a:lnTo>
                  <a:lnTo>
                    <a:pt x="2" y="68"/>
                  </a:lnTo>
                  <a:lnTo>
                    <a:pt x="4" y="79"/>
                  </a:lnTo>
                  <a:lnTo>
                    <a:pt x="8" y="88"/>
                  </a:lnTo>
                  <a:lnTo>
                    <a:pt x="15" y="97"/>
                  </a:lnTo>
                  <a:lnTo>
                    <a:pt x="22" y="104"/>
                  </a:lnTo>
                  <a:lnTo>
                    <a:pt x="32" y="110"/>
                  </a:lnTo>
                  <a:lnTo>
                    <a:pt x="42" y="113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68" y="113"/>
                  </a:lnTo>
                  <a:lnTo>
                    <a:pt x="80" y="110"/>
                  </a:lnTo>
                  <a:lnTo>
                    <a:pt x="89" y="104"/>
                  </a:lnTo>
                  <a:lnTo>
                    <a:pt x="97" y="97"/>
                  </a:lnTo>
                  <a:lnTo>
                    <a:pt x="104" y="88"/>
                  </a:lnTo>
                  <a:lnTo>
                    <a:pt x="108" y="79"/>
                  </a:lnTo>
                  <a:lnTo>
                    <a:pt x="110" y="68"/>
                  </a:lnTo>
                  <a:lnTo>
                    <a:pt x="111" y="58"/>
                  </a:lnTo>
                  <a:lnTo>
                    <a:pt x="110" y="47"/>
                  </a:lnTo>
                  <a:lnTo>
                    <a:pt x="108" y="37"/>
                  </a:lnTo>
                  <a:lnTo>
                    <a:pt x="104" y="26"/>
                  </a:lnTo>
                  <a:lnTo>
                    <a:pt x="97" y="19"/>
                  </a:lnTo>
                  <a:lnTo>
                    <a:pt x="89" y="11"/>
                  </a:lnTo>
                  <a:lnTo>
                    <a:pt x="80" y="6"/>
                  </a:lnTo>
                  <a:lnTo>
                    <a:pt x="68" y="2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04" name="Freeform 916"/>
            <p:cNvSpPr/>
            <p:nvPr/>
          </p:nvSpPr>
          <p:spPr bwMode="auto">
            <a:xfrm>
              <a:off x="3533776" y="3309938"/>
              <a:ext cx="42863" cy="44450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41" y="2"/>
                </a:cxn>
                <a:cxn ang="0">
                  <a:pos x="30" y="6"/>
                </a:cxn>
                <a:cxn ang="0">
                  <a:pos x="20" y="11"/>
                </a:cxn>
                <a:cxn ang="0">
                  <a:pos x="13" y="19"/>
                </a:cxn>
                <a:cxn ang="0">
                  <a:pos x="7" y="26"/>
                </a:cxn>
                <a:cxn ang="0">
                  <a:pos x="2" y="37"/>
                </a:cxn>
                <a:cxn ang="0">
                  <a:pos x="0" y="47"/>
                </a:cxn>
                <a:cxn ang="0">
                  <a:pos x="0" y="58"/>
                </a:cxn>
                <a:cxn ang="0">
                  <a:pos x="0" y="68"/>
                </a:cxn>
                <a:cxn ang="0">
                  <a:pos x="2" y="79"/>
                </a:cxn>
                <a:cxn ang="0">
                  <a:pos x="7" y="88"/>
                </a:cxn>
                <a:cxn ang="0">
                  <a:pos x="13" y="97"/>
                </a:cxn>
                <a:cxn ang="0">
                  <a:pos x="20" y="104"/>
                </a:cxn>
                <a:cxn ang="0">
                  <a:pos x="30" y="110"/>
                </a:cxn>
                <a:cxn ang="0">
                  <a:pos x="41" y="113"/>
                </a:cxn>
                <a:cxn ang="0">
                  <a:pos x="54" y="114"/>
                </a:cxn>
                <a:cxn ang="0">
                  <a:pos x="54" y="114"/>
                </a:cxn>
                <a:cxn ang="0">
                  <a:pos x="68" y="113"/>
                </a:cxn>
                <a:cxn ang="0">
                  <a:pos x="78" y="110"/>
                </a:cxn>
                <a:cxn ang="0">
                  <a:pos x="88" y="104"/>
                </a:cxn>
                <a:cxn ang="0">
                  <a:pos x="95" y="97"/>
                </a:cxn>
                <a:cxn ang="0">
                  <a:pos x="102" y="88"/>
                </a:cxn>
                <a:cxn ang="0">
                  <a:pos x="105" y="79"/>
                </a:cxn>
                <a:cxn ang="0">
                  <a:pos x="108" y="68"/>
                </a:cxn>
                <a:cxn ang="0">
                  <a:pos x="109" y="58"/>
                </a:cxn>
                <a:cxn ang="0">
                  <a:pos x="108" y="47"/>
                </a:cxn>
                <a:cxn ang="0">
                  <a:pos x="105" y="37"/>
                </a:cxn>
                <a:cxn ang="0">
                  <a:pos x="102" y="26"/>
                </a:cxn>
                <a:cxn ang="0">
                  <a:pos x="95" y="19"/>
                </a:cxn>
                <a:cxn ang="0">
                  <a:pos x="88" y="11"/>
                </a:cxn>
                <a:cxn ang="0">
                  <a:pos x="78" y="6"/>
                </a:cxn>
                <a:cxn ang="0">
                  <a:pos x="68" y="2"/>
                </a:cxn>
                <a:cxn ang="0">
                  <a:pos x="54" y="0"/>
                </a:cxn>
                <a:cxn ang="0">
                  <a:pos x="54" y="0"/>
                </a:cxn>
              </a:cxnLst>
              <a:rect l="0" t="0" r="r" b="b"/>
              <a:pathLst>
                <a:path w="109" h="114">
                  <a:moveTo>
                    <a:pt x="54" y="0"/>
                  </a:moveTo>
                  <a:lnTo>
                    <a:pt x="54" y="0"/>
                  </a:lnTo>
                  <a:lnTo>
                    <a:pt x="41" y="2"/>
                  </a:lnTo>
                  <a:lnTo>
                    <a:pt x="30" y="6"/>
                  </a:lnTo>
                  <a:lnTo>
                    <a:pt x="20" y="11"/>
                  </a:lnTo>
                  <a:lnTo>
                    <a:pt x="13" y="19"/>
                  </a:lnTo>
                  <a:lnTo>
                    <a:pt x="7" y="26"/>
                  </a:lnTo>
                  <a:lnTo>
                    <a:pt x="2" y="37"/>
                  </a:lnTo>
                  <a:lnTo>
                    <a:pt x="0" y="47"/>
                  </a:lnTo>
                  <a:lnTo>
                    <a:pt x="0" y="58"/>
                  </a:lnTo>
                  <a:lnTo>
                    <a:pt x="0" y="68"/>
                  </a:lnTo>
                  <a:lnTo>
                    <a:pt x="2" y="79"/>
                  </a:lnTo>
                  <a:lnTo>
                    <a:pt x="7" y="88"/>
                  </a:lnTo>
                  <a:lnTo>
                    <a:pt x="13" y="97"/>
                  </a:lnTo>
                  <a:lnTo>
                    <a:pt x="20" y="104"/>
                  </a:lnTo>
                  <a:lnTo>
                    <a:pt x="30" y="110"/>
                  </a:lnTo>
                  <a:lnTo>
                    <a:pt x="41" y="113"/>
                  </a:lnTo>
                  <a:lnTo>
                    <a:pt x="54" y="114"/>
                  </a:lnTo>
                  <a:lnTo>
                    <a:pt x="54" y="114"/>
                  </a:lnTo>
                  <a:lnTo>
                    <a:pt x="68" y="113"/>
                  </a:lnTo>
                  <a:lnTo>
                    <a:pt x="78" y="110"/>
                  </a:lnTo>
                  <a:lnTo>
                    <a:pt x="88" y="104"/>
                  </a:lnTo>
                  <a:lnTo>
                    <a:pt x="95" y="97"/>
                  </a:lnTo>
                  <a:lnTo>
                    <a:pt x="102" y="88"/>
                  </a:lnTo>
                  <a:lnTo>
                    <a:pt x="105" y="79"/>
                  </a:lnTo>
                  <a:lnTo>
                    <a:pt x="108" y="68"/>
                  </a:lnTo>
                  <a:lnTo>
                    <a:pt x="109" y="58"/>
                  </a:lnTo>
                  <a:lnTo>
                    <a:pt x="108" y="47"/>
                  </a:lnTo>
                  <a:lnTo>
                    <a:pt x="105" y="37"/>
                  </a:lnTo>
                  <a:lnTo>
                    <a:pt x="102" y="26"/>
                  </a:lnTo>
                  <a:lnTo>
                    <a:pt x="95" y="19"/>
                  </a:lnTo>
                  <a:lnTo>
                    <a:pt x="88" y="11"/>
                  </a:lnTo>
                  <a:lnTo>
                    <a:pt x="78" y="6"/>
                  </a:lnTo>
                  <a:lnTo>
                    <a:pt x="68" y="2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05" name="Freeform 917"/>
            <p:cNvSpPr>
              <a:spLocks noEditPoints="1"/>
            </p:cNvSpPr>
            <p:nvPr/>
          </p:nvSpPr>
          <p:spPr bwMode="auto">
            <a:xfrm>
              <a:off x="3213101" y="3067051"/>
              <a:ext cx="527050" cy="474663"/>
            </a:xfrm>
            <a:custGeom>
              <a:avLst/>
              <a:gdLst/>
              <a:ahLst/>
              <a:cxnLst>
                <a:cxn ang="0">
                  <a:pos x="509" y="1190"/>
                </a:cxn>
                <a:cxn ang="0">
                  <a:pos x="373" y="1160"/>
                </a:cxn>
                <a:cxn ang="0">
                  <a:pos x="292" y="1118"/>
                </a:cxn>
                <a:cxn ang="0">
                  <a:pos x="163" y="1012"/>
                </a:cxn>
                <a:cxn ang="0">
                  <a:pos x="97" y="938"/>
                </a:cxn>
                <a:cxn ang="0">
                  <a:pos x="45" y="821"/>
                </a:cxn>
                <a:cxn ang="0">
                  <a:pos x="16" y="706"/>
                </a:cxn>
                <a:cxn ang="0">
                  <a:pos x="2" y="565"/>
                </a:cxn>
                <a:cxn ang="0">
                  <a:pos x="8" y="433"/>
                </a:cxn>
                <a:cxn ang="0">
                  <a:pos x="33" y="331"/>
                </a:cxn>
                <a:cxn ang="0">
                  <a:pos x="87" y="218"/>
                </a:cxn>
                <a:cxn ang="0">
                  <a:pos x="164" y="131"/>
                </a:cxn>
                <a:cxn ang="0">
                  <a:pos x="242" y="78"/>
                </a:cxn>
                <a:cxn ang="0">
                  <a:pos x="363" y="33"/>
                </a:cxn>
                <a:cxn ang="0">
                  <a:pos x="541" y="9"/>
                </a:cxn>
                <a:cxn ang="0">
                  <a:pos x="671" y="6"/>
                </a:cxn>
                <a:cxn ang="0">
                  <a:pos x="709" y="0"/>
                </a:cxn>
                <a:cxn ang="0">
                  <a:pos x="902" y="27"/>
                </a:cxn>
                <a:cxn ang="0">
                  <a:pos x="1042" y="78"/>
                </a:cxn>
                <a:cxn ang="0">
                  <a:pos x="1140" y="137"/>
                </a:cxn>
                <a:cxn ang="0">
                  <a:pos x="1222" y="213"/>
                </a:cxn>
                <a:cxn ang="0">
                  <a:pos x="1293" y="309"/>
                </a:cxn>
                <a:cxn ang="0">
                  <a:pos x="1318" y="379"/>
                </a:cxn>
                <a:cxn ang="0">
                  <a:pos x="1329" y="493"/>
                </a:cxn>
                <a:cxn ang="0">
                  <a:pos x="1323" y="731"/>
                </a:cxn>
                <a:cxn ang="0">
                  <a:pos x="1310" y="850"/>
                </a:cxn>
                <a:cxn ang="0">
                  <a:pos x="1286" y="926"/>
                </a:cxn>
                <a:cxn ang="0">
                  <a:pos x="1217" y="1033"/>
                </a:cxn>
                <a:cxn ang="0">
                  <a:pos x="1148" y="1095"/>
                </a:cxn>
                <a:cxn ang="0">
                  <a:pos x="1046" y="1148"/>
                </a:cxn>
                <a:cxn ang="0">
                  <a:pos x="923" y="1182"/>
                </a:cxn>
                <a:cxn ang="0">
                  <a:pos x="780" y="1195"/>
                </a:cxn>
                <a:cxn ang="0">
                  <a:pos x="648" y="1197"/>
                </a:cxn>
                <a:cxn ang="0">
                  <a:pos x="465" y="60"/>
                </a:cxn>
                <a:cxn ang="0">
                  <a:pos x="331" y="89"/>
                </a:cxn>
                <a:cxn ang="0">
                  <a:pos x="210" y="153"/>
                </a:cxn>
                <a:cxn ang="0">
                  <a:pos x="155" y="203"/>
                </a:cxn>
                <a:cxn ang="0">
                  <a:pos x="97" y="290"/>
                </a:cxn>
                <a:cxn ang="0">
                  <a:pos x="53" y="447"/>
                </a:cxn>
                <a:cxn ang="0">
                  <a:pos x="49" y="590"/>
                </a:cxn>
                <a:cxn ang="0">
                  <a:pos x="67" y="718"/>
                </a:cxn>
                <a:cxn ang="0">
                  <a:pos x="118" y="888"/>
                </a:cxn>
                <a:cxn ang="0">
                  <a:pos x="215" y="1003"/>
                </a:cxn>
                <a:cxn ang="0">
                  <a:pos x="300" y="1068"/>
                </a:cxn>
                <a:cxn ang="0">
                  <a:pos x="363" y="1105"/>
                </a:cxn>
                <a:cxn ang="0">
                  <a:pos x="463" y="1134"/>
                </a:cxn>
                <a:cxn ang="0">
                  <a:pos x="641" y="1149"/>
                </a:cxn>
                <a:cxn ang="0">
                  <a:pos x="817" y="1147"/>
                </a:cxn>
                <a:cxn ang="0">
                  <a:pos x="983" y="1121"/>
                </a:cxn>
                <a:cxn ang="0">
                  <a:pos x="1110" y="1066"/>
                </a:cxn>
                <a:cxn ang="0">
                  <a:pos x="1184" y="999"/>
                </a:cxn>
                <a:cxn ang="0">
                  <a:pos x="1256" y="866"/>
                </a:cxn>
                <a:cxn ang="0">
                  <a:pos x="1277" y="707"/>
                </a:cxn>
                <a:cxn ang="0">
                  <a:pos x="1284" y="507"/>
                </a:cxn>
                <a:cxn ang="0">
                  <a:pos x="1263" y="362"/>
                </a:cxn>
                <a:cxn ang="0">
                  <a:pos x="1237" y="305"/>
                </a:cxn>
                <a:cxn ang="0">
                  <a:pos x="1144" y="193"/>
                </a:cxn>
                <a:cxn ang="0">
                  <a:pos x="1033" y="124"/>
                </a:cxn>
                <a:cxn ang="0">
                  <a:pos x="814" y="55"/>
                </a:cxn>
                <a:cxn ang="0">
                  <a:pos x="725" y="48"/>
                </a:cxn>
                <a:cxn ang="0">
                  <a:pos x="709" y="54"/>
                </a:cxn>
              </a:cxnLst>
              <a:rect l="0" t="0" r="r" b="b"/>
              <a:pathLst>
                <a:path w="1329" h="1197">
                  <a:moveTo>
                    <a:pt x="648" y="1197"/>
                  </a:moveTo>
                  <a:lnTo>
                    <a:pt x="648" y="1197"/>
                  </a:lnTo>
                  <a:lnTo>
                    <a:pt x="602" y="1197"/>
                  </a:lnTo>
                  <a:lnTo>
                    <a:pt x="556" y="1195"/>
                  </a:lnTo>
                  <a:lnTo>
                    <a:pt x="509" y="1190"/>
                  </a:lnTo>
                  <a:lnTo>
                    <a:pt x="462" y="1183"/>
                  </a:lnTo>
                  <a:lnTo>
                    <a:pt x="440" y="1180"/>
                  </a:lnTo>
                  <a:lnTo>
                    <a:pt x="418" y="1174"/>
                  </a:lnTo>
                  <a:lnTo>
                    <a:pt x="395" y="1168"/>
                  </a:lnTo>
                  <a:lnTo>
                    <a:pt x="373" y="1160"/>
                  </a:lnTo>
                  <a:lnTo>
                    <a:pt x="352" y="1151"/>
                  </a:lnTo>
                  <a:lnTo>
                    <a:pt x="331" y="1142"/>
                  </a:lnTo>
                  <a:lnTo>
                    <a:pt x="312" y="1130"/>
                  </a:lnTo>
                  <a:lnTo>
                    <a:pt x="292" y="1118"/>
                  </a:lnTo>
                  <a:lnTo>
                    <a:pt x="292" y="1118"/>
                  </a:lnTo>
                  <a:lnTo>
                    <a:pt x="246" y="1084"/>
                  </a:lnTo>
                  <a:lnTo>
                    <a:pt x="224" y="1067"/>
                  </a:lnTo>
                  <a:lnTo>
                    <a:pt x="203" y="1049"/>
                  </a:lnTo>
                  <a:lnTo>
                    <a:pt x="182" y="1030"/>
                  </a:lnTo>
                  <a:lnTo>
                    <a:pt x="163" y="1012"/>
                  </a:lnTo>
                  <a:lnTo>
                    <a:pt x="143" y="993"/>
                  </a:lnTo>
                  <a:lnTo>
                    <a:pt x="125" y="972"/>
                  </a:lnTo>
                  <a:lnTo>
                    <a:pt x="125" y="972"/>
                  </a:lnTo>
                  <a:lnTo>
                    <a:pt x="110" y="955"/>
                  </a:lnTo>
                  <a:lnTo>
                    <a:pt x="97" y="938"/>
                  </a:lnTo>
                  <a:lnTo>
                    <a:pt x="87" y="921"/>
                  </a:lnTo>
                  <a:lnTo>
                    <a:pt x="76" y="904"/>
                  </a:lnTo>
                  <a:lnTo>
                    <a:pt x="68" y="885"/>
                  </a:lnTo>
                  <a:lnTo>
                    <a:pt x="61" y="866"/>
                  </a:lnTo>
                  <a:lnTo>
                    <a:pt x="45" y="821"/>
                  </a:lnTo>
                  <a:lnTo>
                    <a:pt x="45" y="821"/>
                  </a:lnTo>
                  <a:lnTo>
                    <a:pt x="37" y="792"/>
                  </a:lnTo>
                  <a:lnTo>
                    <a:pt x="29" y="764"/>
                  </a:lnTo>
                  <a:lnTo>
                    <a:pt x="23" y="735"/>
                  </a:lnTo>
                  <a:lnTo>
                    <a:pt x="16" y="706"/>
                  </a:lnTo>
                  <a:lnTo>
                    <a:pt x="12" y="677"/>
                  </a:lnTo>
                  <a:lnTo>
                    <a:pt x="8" y="649"/>
                  </a:lnTo>
                  <a:lnTo>
                    <a:pt x="4" y="621"/>
                  </a:lnTo>
                  <a:lnTo>
                    <a:pt x="3" y="594"/>
                  </a:lnTo>
                  <a:lnTo>
                    <a:pt x="2" y="565"/>
                  </a:lnTo>
                  <a:lnTo>
                    <a:pt x="0" y="537"/>
                  </a:lnTo>
                  <a:lnTo>
                    <a:pt x="2" y="511"/>
                  </a:lnTo>
                  <a:lnTo>
                    <a:pt x="3" y="484"/>
                  </a:lnTo>
                  <a:lnTo>
                    <a:pt x="6" y="458"/>
                  </a:lnTo>
                  <a:lnTo>
                    <a:pt x="8" y="433"/>
                  </a:lnTo>
                  <a:lnTo>
                    <a:pt x="14" y="407"/>
                  </a:lnTo>
                  <a:lnTo>
                    <a:pt x="19" y="383"/>
                  </a:lnTo>
                  <a:lnTo>
                    <a:pt x="19" y="383"/>
                  </a:lnTo>
                  <a:lnTo>
                    <a:pt x="25" y="356"/>
                  </a:lnTo>
                  <a:lnTo>
                    <a:pt x="33" y="331"/>
                  </a:lnTo>
                  <a:lnTo>
                    <a:pt x="42" y="307"/>
                  </a:lnTo>
                  <a:lnTo>
                    <a:pt x="51" y="284"/>
                  </a:lnTo>
                  <a:lnTo>
                    <a:pt x="62" y="260"/>
                  </a:lnTo>
                  <a:lnTo>
                    <a:pt x="74" y="239"/>
                  </a:lnTo>
                  <a:lnTo>
                    <a:pt x="87" y="218"/>
                  </a:lnTo>
                  <a:lnTo>
                    <a:pt x="100" y="199"/>
                  </a:lnTo>
                  <a:lnTo>
                    <a:pt x="114" y="180"/>
                  </a:lnTo>
                  <a:lnTo>
                    <a:pt x="130" y="163"/>
                  </a:lnTo>
                  <a:lnTo>
                    <a:pt x="146" y="146"/>
                  </a:lnTo>
                  <a:lnTo>
                    <a:pt x="164" y="131"/>
                  </a:lnTo>
                  <a:lnTo>
                    <a:pt x="182" y="116"/>
                  </a:lnTo>
                  <a:lnTo>
                    <a:pt x="201" y="102"/>
                  </a:lnTo>
                  <a:lnTo>
                    <a:pt x="221" y="90"/>
                  </a:lnTo>
                  <a:lnTo>
                    <a:pt x="242" y="78"/>
                  </a:lnTo>
                  <a:lnTo>
                    <a:pt x="242" y="78"/>
                  </a:lnTo>
                  <a:lnTo>
                    <a:pt x="266" y="67"/>
                  </a:lnTo>
                  <a:lnTo>
                    <a:pt x="290" y="56"/>
                  </a:lnTo>
                  <a:lnTo>
                    <a:pt x="313" y="47"/>
                  </a:lnTo>
                  <a:lnTo>
                    <a:pt x="338" y="39"/>
                  </a:lnTo>
                  <a:lnTo>
                    <a:pt x="363" y="33"/>
                  </a:lnTo>
                  <a:lnTo>
                    <a:pt x="388" y="27"/>
                  </a:lnTo>
                  <a:lnTo>
                    <a:pt x="412" y="22"/>
                  </a:lnTo>
                  <a:lnTo>
                    <a:pt x="437" y="18"/>
                  </a:lnTo>
                  <a:lnTo>
                    <a:pt x="488" y="13"/>
                  </a:lnTo>
                  <a:lnTo>
                    <a:pt x="541" y="9"/>
                  </a:lnTo>
                  <a:lnTo>
                    <a:pt x="594" y="8"/>
                  </a:lnTo>
                  <a:lnTo>
                    <a:pt x="649" y="8"/>
                  </a:lnTo>
                  <a:lnTo>
                    <a:pt x="670" y="8"/>
                  </a:lnTo>
                  <a:lnTo>
                    <a:pt x="671" y="6"/>
                  </a:lnTo>
                  <a:lnTo>
                    <a:pt x="671" y="6"/>
                  </a:lnTo>
                  <a:lnTo>
                    <a:pt x="678" y="3"/>
                  </a:lnTo>
                  <a:lnTo>
                    <a:pt x="687" y="0"/>
                  </a:lnTo>
                  <a:lnTo>
                    <a:pt x="687" y="0"/>
                  </a:lnTo>
                  <a:lnTo>
                    <a:pt x="709" y="0"/>
                  </a:lnTo>
                  <a:lnTo>
                    <a:pt x="709" y="0"/>
                  </a:lnTo>
                  <a:lnTo>
                    <a:pt x="747" y="1"/>
                  </a:lnTo>
                  <a:lnTo>
                    <a:pt x="785" y="4"/>
                  </a:lnTo>
                  <a:lnTo>
                    <a:pt x="825" y="9"/>
                  </a:lnTo>
                  <a:lnTo>
                    <a:pt x="862" y="17"/>
                  </a:lnTo>
                  <a:lnTo>
                    <a:pt x="902" y="27"/>
                  </a:lnTo>
                  <a:lnTo>
                    <a:pt x="941" y="39"/>
                  </a:lnTo>
                  <a:lnTo>
                    <a:pt x="980" y="52"/>
                  </a:lnTo>
                  <a:lnTo>
                    <a:pt x="1019" y="69"/>
                  </a:lnTo>
                  <a:lnTo>
                    <a:pt x="1019" y="69"/>
                  </a:lnTo>
                  <a:lnTo>
                    <a:pt x="1042" y="78"/>
                  </a:lnTo>
                  <a:lnTo>
                    <a:pt x="1063" y="89"/>
                  </a:lnTo>
                  <a:lnTo>
                    <a:pt x="1084" y="101"/>
                  </a:lnTo>
                  <a:lnTo>
                    <a:pt x="1102" y="111"/>
                  </a:lnTo>
                  <a:lnTo>
                    <a:pt x="1121" y="124"/>
                  </a:lnTo>
                  <a:lnTo>
                    <a:pt x="1140" y="137"/>
                  </a:lnTo>
                  <a:lnTo>
                    <a:pt x="1157" y="150"/>
                  </a:lnTo>
                  <a:lnTo>
                    <a:pt x="1174" y="165"/>
                  </a:lnTo>
                  <a:lnTo>
                    <a:pt x="1191" y="180"/>
                  </a:lnTo>
                  <a:lnTo>
                    <a:pt x="1206" y="196"/>
                  </a:lnTo>
                  <a:lnTo>
                    <a:pt x="1222" y="213"/>
                  </a:lnTo>
                  <a:lnTo>
                    <a:pt x="1237" y="230"/>
                  </a:lnTo>
                  <a:lnTo>
                    <a:pt x="1251" y="248"/>
                  </a:lnTo>
                  <a:lnTo>
                    <a:pt x="1265" y="268"/>
                  </a:lnTo>
                  <a:lnTo>
                    <a:pt x="1280" y="288"/>
                  </a:lnTo>
                  <a:lnTo>
                    <a:pt x="1293" y="309"/>
                  </a:lnTo>
                  <a:lnTo>
                    <a:pt x="1293" y="309"/>
                  </a:lnTo>
                  <a:lnTo>
                    <a:pt x="1298" y="319"/>
                  </a:lnTo>
                  <a:lnTo>
                    <a:pt x="1303" y="329"/>
                  </a:lnTo>
                  <a:lnTo>
                    <a:pt x="1312" y="354"/>
                  </a:lnTo>
                  <a:lnTo>
                    <a:pt x="1318" y="379"/>
                  </a:lnTo>
                  <a:lnTo>
                    <a:pt x="1323" y="405"/>
                  </a:lnTo>
                  <a:lnTo>
                    <a:pt x="1326" y="431"/>
                  </a:lnTo>
                  <a:lnTo>
                    <a:pt x="1328" y="455"/>
                  </a:lnTo>
                  <a:lnTo>
                    <a:pt x="1329" y="493"/>
                  </a:lnTo>
                  <a:lnTo>
                    <a:pt x="1329" y="493"/>
                  </a:lnTo>
                  <a:lnTo>
                    <a:pt x="1329" y="552"/>
                  </a:lnTo>
                  <a:lnTo>
                    <a:pt x="1329" y="612"/>
                  </a:lnTo>
                  <a:lnTo>
                    <a:pt x="1327" y="671"/>
                  </a:lnTo>
                  <a:lnTo>
                    <a:pt x="1326" y="701"/>
                  </a:lnTo>
                  <a:lnTo>
                    <a:pt x="1323" y="731"/>
                  </a:lnTo>
                  <a:lnTo>
                    <a:pt x="1323" y="731"/>
                  </a:lnTo>
                  <a:lnTo>
                    <a:pt x="1319" y="772"/>
                  </a:lnTo>
                  <a:lnTo>
                    <a:pt x="1319" y="772"/>
                  </a:lnTo>
                  <a:lnTo>
                    <a:pt x="1315" y="811"/>
                  </a:lnTo>
                  <a:lnTo>
                    <a:pt x="1310" y="850"/>
                  </a:lnTo>
                  <a:lnTo>
                    <a:pt x="1306" y="868"/>
                  </a:lnTo>
                  <a:lnTo>
                    <a:pt x="1301" y="888"/>
                  </a:lnTo>
                  <a:lnTo>
                    <a:pt x="1294" y="906"/>
                  </a:lnTo>
                  <a:lnTo>
                    <a:pt x="1286" y="926"/>
                  </a:lnTo>
                  <a:lnTo>
                    <a:pt x="1286" y="926"/>
                  </a:lnTo>
                  <a:lnTo>
                    <a:pt x="1273" y="949"/>
                  </a:lnTo>
                  <a:lnTo>
                    <a:pt x="1260" y="972"/>
                  </a:lnTo>
                  <a:lnTo>
                    <a:pt x="1247" y="994"/>
                  </a:lnTo>
                  <a:lnTo>
                    <a:pt x="1231" y="1013"/>
                  </a:lnTo>
                  <a:lnTo>
                    <a:pt x="1217" y="1033"/>
                  </a:lnTo>
                  <a:lnTo>
                    <a:pt x="1200" y="1050"/>
                  </a:lnTo>
                  <a:lnTo>
                    <a:pt x="1183" y="1067"/>
                  </a:lnTo>
                  <a:lnTo>
                    <a:pt x="1166" y="1081"/>
                  </a:lnTo>
                  <a:lnTo>
                    <a:pt x="1166" y="1081"/>
                  </a:lnTo>
                  <a:lnTo>
                    <a:pt x="1148" y="1095"/>
                  </a:lnTo>
                  <a:lnTo>
                    <a:pt x="1129" y="1106"/>
                  </a:lnTo>
                  <a:lnTo>
                    <a:pt x="1110" y="1118"/>
                  </a:lnTo>
                  <a:lnTo>
                    <a:pt x="1089" y="1129"/>
                  </a:lnTo>
                  <a:lnTo>
                    <a:pt x="1068" y="1139"/>
                  </a:lnTo>
                  <a:lnTo>
                    <a:pt x="1046" y="1148"/>
                  </a:lnTo>
                  <a:lnTo>
                    <a:pt x="1023" y="1156"/>
                  </a:lnTo>
                  <a:lnTo>
                    <a:pt x="1000" y="1164"/>
                  </a:lnTo>
                  <a:lnTo>
                    <a:pt x="975" y="1170"/>
                  </a:lnTo>
                  <a:lnTo>
                    <a:pt x="949" y="1177"/>
                  </a:lnTo>
                  <a:lnTo>
                    <a:pt x="923" y="1182"/>
                  </a:lnTo>
                  <a:lnTo>
                    <a:pt x="896" y="1186"/>
                  </a:lnTo>
                  <a:lnTo>
                    <a:pt x="868" y="1189"/>
                  </a:lnTo>
                  <a:lnTo>
                    <a:pt x="840" y="1193"/>
                  </a:lnTo>
                  <a:lnTo>
                    <a:pt x="810" y="1194"/>
                  </a:lnTo>
                  <a:lnTo>
                    <a:pt x="780" y="1195"/>
                  </a:lnTo>
                  <a:lnTo>
                    <a:pt x="780" y="1195"/>
                  </a:lnTo>
                  <a:lnTo>
                    <a:pt x="743" y="1195"/>
                  </a:lnTo>
                  <a:lnTo>
                    <a:pt x="743" y="1195"/>
                  </a:lnTo>
                  <a:lnTo>
                    <a:pt x="648" y="1197"/>
                  </a:lnTo>
                  <a:lnTo>
                    <a:pt x="648" y="1197"/>
                  </a:lnTo>
                  <a:close/>
                  <a:moveTo>
                    <a:pt x="630" y="54"/>
                  </a:moveTo>
                  <a:lnTo>
                    <a:pt x="630" y="54"/>
                  </a:lnTo>
                  <a:lnTo>
                    <a:pt x="575" y="54"/>
                  </a:lnTo>
                  <a:lnTo>
                    <a:pt x="520" y="56"/>
                  </a:lnTo>
                  <a:lnTo>
                    <a:pt x="465" y="60"/>
                  </a:lnTo>
                  <a:lnTo>
                    <a:pt x="437" y="64"/>
                  </a:lnTo>
                  <a:lnTo>
                    <a:pt x="410" y="69"/>
                  </a:lnTo>
                  <a:lnTo>
                    <a:pt x="384" y="74"/>
                  </a:lnTo>
                  <a:lnTo>
                    <a:pt x="358" y="81"/>
                  </a:lnTo>
                  <a:lnTo>
                    <a:pt x="331" y="89"/>
                  </a:lnTo>
                  <a:lnTo>
                    <a:pt x="305" y="98"/>
                  </a:lnTo>
                  <a:lnTo>
                    <a:pt x="280" y="110"/>
                  </a:lnTo>
                  <a:lnTo>
                    <a:pt x="257" y="122"/>
                  </a:lnTo>
                  <a:lnTo>
                    <a:pt x="232" y="136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194" y="165"/>
                  </a:lnTo>
                  <a:lnTo>
                    <a:pt x="181" y="176"/>
                  </a:lnTo>
                  <a:lnTo>
                    <a:pt x="168" y="190"/>
                  </a:lnTo>
                  <a:lnTo>
                    <a:pt x="155" y="203"/>
                  </a:lnTo>
                  <a:lnTo>
                    <a:pt x="143" y="217"/>
                  </a:lnTo>
                  <a:lnTo>
                    <a:pt x="133" y="230"/>
                  </a:lnTo>
                  <a:lnTo>
                    <a:pt x="123" y="244"/>
                  </a:lnTo>
                  <a:lnTo>
                    <a:pt x="114" y="260"/>
                  </a:lnTo>
                  <a:lnTo>
                    <a:pt x="97" y="290"/>
                  </a:lnTo>
                  <a:lnTo>
                    <a:pt x="84" y="322"/>
                  </a:lnTo>
                  <a:lnTo>
                    <a:pt x="74" y="353"/>
                  </a:lnTo>
                  <a:lnTo>
                    <a:pt x="65" y="384"/>
                  </a:lnTo>
                  <a:lnTo>
                    <a:pt x="58" y="416"/>
                  </a:lnTo>
                  <a:lnTo>
                    <a:pt x="53" y="447"/>
                  </a:lnTo>
                  <a:lnTo>
                    <a:pt x="49" y="479"/>
                  </a:lnTo>
                  <a:lnTo>
                    <a:pt x="48" y="507"/>
                  </a:lnTo>
                  <a:lnTo>
                    <a:pt x="48" y="536"/>
                  </a:lnTo>
                  <a:lnTo>
                    <a:pt x="48" y="564"/>
                  </a:lnTo>
                  <a:lnTo>
                    <a:pt x="49" y="590"/>
                  </a:lnTo>
                  <a:lnTo>
                    <a:pt x="50" y="613"/>
                  </a:lnTo>
                  <a:lnTo>
                    <a:pt x="50" y="613"/>
                  </a:lnTo>
                  <a:lnTo>
                    <a:pt x="53" y="638"/>
                  </a:lnTo>
                  <a:lnTo>
                    <a:pt x="57" y="663"/>
                  </a:lnTo>
                  <a:lnTo>
                    <a:pt x="67" y="718"/>
                  </a:lnTo>
                  <a:lnTo>
                    <a:pt x="80" y="777"/>
                  </a:lnTo>
                  <a:lnTo>
                    <a:pt x="99" y="841"/>
                  </a:lnTo>
                  <a:lnTo>
                    <a:pt x="99" y="841"/>
                  </a:lnTo>
                  <a:lnTo>
                    <a:pt x="106" y="864"/>
                  </a:lnTo>
                  <a:lnTo>
                    <a:pt x="118" y="888"/>
                  </a:lnTo>
                  <a:lnTo>
                    <a:pt x="133" y="913"/>
                  </a:lnTo>
                  <a:lnTo>
                    <a:pt x="150" y="936"/>
                  </a:lnTo>
                  <a:lnTo>
                    <a:pt x="169" y="960"/>
                  </a:lnTo>
                  <a:lnTo>
                    <a:pt x="191" y="982"/>
                  </a:lnTo>
                  <a:lnTo>
                    <a:pt x="215" y="1003"/>
                  </a:lnTo>
                  <a:lnTo>
                    <a:pt x="241" y="1023"/>
                  </a:lnTo>
                  <a:lnTo>
                    <a:pt x="241" y="1023"/>
                  </a:lnTo>
                  <a:lnTo>
                    <a:pt x="271" y="1046"/>
                  </a:lnTo>
                  <a:lnTo>
                    <a:pt x="271" y="1046"/>
                  </a:lnTo>
                  <a:lnTo>
                    <a:pt x="300" y="1068"/>
                  </a:lnTo>
                  <a:lnTo>
                    <a:pt x="314" y="1079"/>
                  </a:lnTo>
                  <a:lnTo>
                    <a:pt x="330" y="1088"/>
                  </a:lnTo>
                  <a:lnTo>
                    <a:pt x="330" y="1088"/>
                  </a:lnTo>
                  <a:lnTo>
                    <a:pt x="346" y="1097"/>
                  </a:lnTo>
                  <a:lnTo>
                    <a:pt x="363" y="1105"/>
                  </a:lnTo>
                  <a:lnTo>
                    <a:pt x="380" y="1112"/>
                  </a:lnTo>
                  <a:lnTo>
                    <a:pt x="397" y="1117"/>
                  </a:lnTo>
                  <a:lnTo>
                    <a:pt x="431" y="1126"/>
                  </a:lnTo>
                  <a:lnTo>
                    <a:pt x="463" y="1134"/>
                  </a:lnTo>
                  <a:lnTo>
                    <a:pt x="463" y="1134"/>
                  </a:lnTo>
                  <a:lnTo>
                    <a:pt x="494" y="1138"/>
                  </a:lnTo>
                  <a:lnTo>
                    <a:pt x="522" y="1142"/>
                  </a:lnTo>
                  <a:lnTo>
                    <a:pt x="552" y="1146"/>
                  </a:lnTo>
                  <a:lnTo>
                    <a:pt x="581" y="1147"/>
                  </a:lnTo>
                  <a:lnTo>
                    <a:pt x="641" y="1149"/>
                  </a:lnTo>
                  <a:lnTo>
                    <a:pt x="704" y="1149"/>
                  </a:lnTo>
                  <a:lnTo>
                    <a:pt x="739" y="1149"/>
                  </a:lnTo>
                  <a:lnTo>
                    <a:pt x="739" y="1149"/>
                  </a:lnTo>
                  <a:lnTo>
                    <a:pt x="779" y="1149"/>
                  </a:lnTo>
                  <a:lnTo>
                    <a:pt x="817" y="1147"/>
                  </a:lnTo>
                  <a:lnTo>
                    <a:pt x="853" y="1144"/>
                  </a:lnTo>
                  <a:lnTo>
                    <a:pt x="889" y="1140"/>
                  </a:lnTo>
                  <a:lnTo>
                    <a:pt x="921" y="1135"/>
                  </a:lnTo>
                  <a:lnTo>
                    <a:pt x="953" y="1129"/>
                  </a:lnTo>
                  <a:lnTo>
                    <a:pt x="983" y="1121"/>
                  </a:lnTo>
                  <a:lnTo>
                    <a:pt x="1012" y="1113"/>
                  </a:lnTo>
                  <a:lnTo>
                    <a:pt x="1038" y="1102"/>
                  </a:lnTo>
                  <a:lnTo>
                    <a:pt x="1064" y="1091"/>
                  </a:lnTo>
                  <a:lnTo>
                    <a:pt x="1087" y="1079"/>
                  </a:lnTo>
                  <a:lnTo>
                    <a:pt x="1110" y="1066"/>
                  </a:lnTo>
                  <a:lnTo>
                    <a:pt x="1131" y="1050"/>
                  </a:lnTo>
                  <a:lnTo>
                    <a:pt x="1150" y="1034"/>
                  </a:lnTo>
                  <a:lnTo>
                    <a:pt x="1169" y="1017"/>
                  </a:lnTo>
                  <a:lnTo>
                    <a:pt x="1184" y="999"/>
                  </a:lnTo>
                  <a:lnTo>
                    <a:pt x="1184" y="999"/>
                  </a:lnTo>
                  <a:lnTo>
                    <a:pt x="1204" y="974"/>
                  </a:lnTo>
                  <a:lnTo>
                    <a:pt x="1221" y="948"/>
                  </a:lnTo>
                  <a:lnTo>
                    <a:pt x="1235" y="922"/>
                  </a:lnTo>
                  <a:lnTo>
                    <a:pt x="1247" y="894"/>
                  </a:lnTo>
                  <a:lnTo>
                    <a:pt x="1256" y="866"/>
                  </a:lnTo>
                  <a:lnTo>
                    <a:pt x="1264" y="836"/>
                  </a:lnTo>
                  <a:lnTo>
                    <a:pt x="1269" y="802"/>
                  </a:lnTo>
                  <a:lnTo>
                    <a:pt x="1273" y="766"/>
                  </a:lnTo>
                  <a:lnTo>
                    <a:pt x="1273" y="766"/>
                  </a:lnTo>
                  <a:lnTo>
                    <a:pt x="1277" y="707"/>
                  </a:lnTo>
                  <a:lnTo>
                    <a:pt x="1281" y="649"/>
                  </a:lnTo>
                  <a:lnTo>
                    <a:pt x="1282" y="590"/>
                  </a:lnTo>
                  <a:lnTo>
                    <a:pt x="1284" y="532"/>
                  </a:lnTo>
                  <a:lnTo>
                    <a:pt x="1284" y="532"/>
                  </a:lnTo>
                  <a:lnTo>
                    <a:pt x="1284" y="507"/>
                  </a:lnTo>
                  <a:lnTo>
                    <a:pt x="1282" y="481"/>
                  </a:lnTo>
                  <a:lnTo>
                    <a:pt x="1280" y="452"/>
                  </a:lnTo>
                  <a:lnTo>
                    <a:pt x="1277" y="422"/>
                  </a:lnTo>
                  <a:lnTo>
                    <a:pt x="1271" y="392"/>
                  </a:lnTo>
                  <a:lnTo>
                    <a:pt x="1263" y="362"/>
                  </a:lnTo>
                  <a:lnTo>
                    <a:pt x="1257" y="346"/>
                  </a:lnTo>
                  <a:lnTo>
                    <a:pt x="1251" y="332"/>
                  </a:lnTo>
                  <a:lnTo>
                    <a:pt x="1244" y="318"/>
                  </a:lnTo>
                  <a:lnTo>
                    <a:pt x="1237" y="305"/>
                  </a:lnTo>
                  <a:lnTo>
                    <a:pt x="1237" y="305"/>
                  </a:lnTo>
                  <a:lnTo>
                    <a:pt x="1222" y="280"/>
                  </a:lnTo>
                  <a:lnTo>
                    <a:pt x="1204" y="256"/>
                  </a:lnTo>
                  <a:lnTo>
                    <a:pt x="1186" y="234"/>
                  </a:lnTo>
                  <a:lnTo>
                    <a:pt x="1165" y="213"/>
                  </a:lnTo>
                  <a:lnTo>
                    <a:pt x="1144" y="193"/>
                  </a:lnTo>
                  <a:lnTo>
                    <a:pt x="1121" y="175"/>
                  </a:lnTo>
                  <a:lnTo>
                    <a:pt x="1099" y="159"/>
                  </a:lnTo>
                  <a:lnTo>
                    <a:pt x="1076" y="146"/>
                  </a:lnTo>
                  <a:lnTo>
                    <a:pt x="1076" y="146"/>
                  </a:lnTo>
                  <a:lnTo>
                    <a:pt x="1033" y="124"/>
                  </a:lnTo>
                  <a:lnTo>
                    <a:pt x="989" y="105"/>
                  </a:lnTo>
                  <a:lnTo>
                    <a:pt x="946" y="89"/>
                  </a:lnTo>
                  <a:lnTo>
                    <a:pt x="902" y="74"/>
                  </a:lnTo>
                  <a:lnTo>
                    <a:pt x="859" y="64"/>
                  </a:lnTo>
                  <a:lnTo>
                    <a:pt x="814" y="55"/>
                  </a:lnTo>
                  <a:lnTo>
                    <a:pt x="771" y="50"/>
                  </a:lnTo>
                  <a:lnTo>
                    <a:pt x="729" y="46"/>
                  </a:lnTo>
                  <a:lnTo>
                    <a:pt x="726" y="46"/>
                  </a:lnTo>
                  <a:lnTo>
                    <a:pt x="725" y="48"/>
                  </a:lnTo>
                  <a:lnTo>
                    <a:pt x="725" y="48"/>
                  </a:lnTo>
                  <a:lnTo>
                    <a:pt x="721" y="51"/>
                  </a:lnTo>
                  <a:lnTo>
                    <a:pt x="717" y="52"/>
                  </a:lnTo>
                  <a:lnTo>
                    <a:pt x="713" y="54"/>
                  </a:lnTo>
                  <a:lnTo>
                    <a:pt x="709" y="54"/>
                  </a:lnTo>
                  <a:lnTo>
                    <a:pt x="709" y="54"/>
                  </a:lnTo>
                  <a:lnTo>
                    <a:pt x="670" y="54"/>
                  </a:lnTo>
                  <a:lnTo>
                    <a:pt x="670" y="54"/>
                  </a:lnTo>
                  <a:lnTo>
                    <a:pt x="630" y="54"/>
                  </a:lnTo>
                  <a:lnTo>
                    <a:pt x="630" y="5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06" name="Freeform 918"/>
            <p:cNvSpPr/>
            <p:nvPr/>
          </p:nvSpPr>
          <p:spPr bwMode="auto">
            <a:xfrm>
              <a:off x="3213101" y="3149601"/>
              <a:ext cx="519113" cy="127000"/>
            </a:xfrm>
            <a:custGeom>
              <a:avLst/>
              <a:gdLst/>
              <a:ahLst/>
              <a:cxnLst>
                <a:cxn ang="0">
                  <a:pos x="103" y="321"/>
                </a:cxn>
                <a:cxn ang="0">
                  <a:pos x="15" y="309"/>
                </a:cxn>
                <a:cxn ang="0">
                  <a:pos x="6" y="306"/>
                </a:cxn>
                <a:cxn ang="0">
                  <a:pos x="0" y="292"/>
                </a:cxn>
                <a:cxn ang="0">
                  <a:pos x="2" y="281"/>
                </a:cxn>
                <a:cxn ang="0">
                  <a:pos x="14" y="268"/>
                </a:cxn>
                <a:cxn ang="0">
                  <a:pos x="23" y="265"/>
                </a:cxn>
                <a:cxn ang="0">
                  <a:pos x="55" y="270"/>
                </a:cxn>
                <a:cxn ang="0">
                  <a:pos x="137" y="277"/>
                </a:cxn>
                <a:cxn ang="0">
                  <a:pos x="202" y="273"/>
                </a:cxn>
                <a:cxn ang="0">
                  <a:pos x="308" y="256"/>
                </a:cxn>
                <a:cxn ang="0">
                  <a:pos x="430" y="224"/>
                </a:cxn>
                <a:cxn ang="0">
                  <a:pos x="481" y="206"/>
                </a:cxn>
                <a:cxn ang="0">
                  <a:pos x="548" y="173"/>
                </a:cxn>
                <a:cxn ang="0">
                  <a:pos x="608" y="128"/>
                </a:cxn>
                <a:cxn ang="0">
                  <a:pos x="625" y="113"/>
                </a:cxn>
                <a:cxn ang="0">
                  <a:pos x="660" y="92"/>
                </a:cxn>
                <a:cxn ang="0">
                  <a:pos x="718" y="48"/>
                </a:cxn>
                <a:cxn ang="0">
                  <a:pos x="765" y="10"/>
                </a:cxn>
                <a:cxn ang="0">
                  <a:pos x="766" y="9"/>
                </a:cxn>
                <a:cxn ang="0">
                  <a:pos x="781" y="0"/>
                </a:cxn>
                <a:cxn ang="0">
                  <a:pos x="791" y="0"/>
                </a:cxn>
                <a:cxn ang="0">
                  <a:pos x="802" y="6"/>
                </a:cxn>
                <a:cxn ang="0">
                  <a:pos x="806" y="15"/>
                </a:cxn>
                <a:cxn ang="0">
                  <a:pos x="821" y="48"/>
                </a:cxn>
                <a:cxn ang="0">
                  <a:pos x="846" y="74"/>
                </a:cxn>
                <a:cxn ang="0">
                  <a:pos x="883" y="100"/>
                </a:cxn>
                <a:cxn ang="0">
                  <a:pos x="942" y="142"/>
                </a:cxn>
                <a:cxn ang="0">
                  <a:pos x="1020" y="190"/>
                </a:cxn>
                <a:cxn ang="0">
                  <a:pos x="1066" y="218"/>
                </a:cxn>
                <a:cxn ang="0">
                  <a:pos x="1114" y="238"/>
                </a:cxn>
                <a:cxn ang="0">
                  <a:pos x="1148" y="243"/>
                </a:cxn>
                <a:cxn ang="0">
                  <a:pos x="1218" y="247"/>
                </a:cxn>
                <a:cxn ang="0">
                  <a:pos x="1286" y="249"/>
                </a:cxn>
                <a:cxn ang="0">
                  <a:pos x="1300" y="255"/>
                </a:cxn>
                <a:cxn ang="0">
                  <a:pos x="1307" y="265"/>
                </a:cxn>
                <a:cxn ang="0">
                  <a:pos x="1307" y="282"/>
                </a:cxn>
                <a:cxn ang="0">
                  <a:pos x="1296" y="294"/>
                </a:cxn>
                <a:cxn ang="0">
                  <a:pos x="1287" y="295"/>
                </a:cxn>
                <a:cxn ang="0">
                  <a:pos x="1250" y="295"/>
                </a:cxn>
                <a:cxn ang="0">
                  <a:pos x="1142" y="290"/>
                </a:cxn>
                <a:cxn ang="0">
                  <a:pos x="1109" y="283"/>
                </a:cxn>
                <a:cxn ang="0">
                  <a:pos x="1055" y="261"/>
                </a:cxn>
                <a:cxn ang="0">
                  <a:pos x="1004" y="232"/>
                </a:cxn>
                <a:cxn ang="0">
                  <a:pos x="940" y="196"/>
                </a:cxn>
                <a:cxn ang="0">
                  <a:pos x="876" y="151"/>
                </a:cxn>
                <a:cxn ang="0">
                  <a:pos x="817" y="109"/>
                </a:cxn>
                <a:cxn ang="0">
                  <a:pos x="785" y="79"/>
                </a:cxn>
                <a:cxn ang="0">
                  <a:pos x="768" y="65"/>
                </a:cxn>
                <a:cxn ang="0">
                  <a:pos x="673" y="139"/>
                </a:cxn>
                <a:cxn ang="0">
                  <a:pos x="605" y="192"/>
                </a:cxn>
                <a:cxn ang="0">
                  <a:pos x="547" y="230"/>
                </a:cxn>
                <a:cxn ang="0">
                  <a:pos x="484" y="255"/>
                </a:cxn>
                <a:cxn ang="0">
                  <a:pos x="371" y="287"/>
                </a:cxn>
                <a:cxn ang="0">
                  <a:pos x="256" y="312"/>
                </a:cxn>
                <a:cxn ang="0">
                  <a:pos x="134" y="321"/>
                </a:cxn>
              </a:cxnLst>
              <a:rect l="0" t="0" r="r" b="b"/>
              <a:pathLst>
                <a:path w="1308" h="321">
                  <a:moveTo>
                    <a:pt x="134" y="321"/>
                  </a:moveTo>
                  <a:lnTo>
                    <a:pt x="134" y="321"/>
                  </a:lnTo>
                  <a:lnTo>
                    <a:pt x="103" y="321"/>
                  </a:lnTo>
                  <a:lnTo>
                    <a:pt x="73" y="319"/>
                  </a:lnTo>
                  <a:lnTo>
                    <a:pt x="44" y="315"/>
                  </a:lnTo>
                  <a:lnTo>
                    <a:pt x="15" y="309"/>
                  </a:lnTo>
                  <a:lnTo>
                    <a:pt x="15" y="309"/>
                  </a:lnTo>
                  <a:lnTo>
                    <a:pt x="10" y="308"/>
                  </a:lnTo>
                  <a:lnTo>
                    <a:pt x="6" y="306"/>
                  </a:lnTo>
                  <a:lnTo>
                    <a:pt x="4" y="303"/>
                  </a:lnTo>
                  <a:lnTo>
                    <a:pt x="1" y="299"/>
                  </a:lnTo>
                  <a:lnTo>
                    <a:pt x="0" y="292"/>
                  </a:lnTo>
                  <a:lnTo>
                    <a:pt x="0" y="289"/>
                  </a:lnTo>
                  <a:lnTo>
                    <a:pt x="0" y="289"/>
                  </a:lnTo>
                  <a:lnTo>
                    <a:pt x="2" y="281"/>
                  </a:lnTo>
                  <a:lnTo>
                    <a:pt x="8" y="273"/>
                  </a:lnTo>
                  <a:lnTo>
                    <a:pt x="10" y="270"/>
                  </a:lnTo>
                  <a:lnTo>
                    <a:pt x="14" y="268"/>
                  </a:lnTo>
                  <a:lnTo>
                    <a:pt x="18" y="266"/>
                  </a:lnTo>
                  <a:lnTo>
                    <a:pt x="23" y="265"/>
                  </a:lnTo>
                  <a:lnTo>
                    <a:pt x="23" y="265"/>
                  </a:lnTo>
                  <a:lnTo>
                    <a:pt x="29" y="266"/>
                  </a:lnTo>
                  <a:lnTo>
                    <a:pt x="29" y="266"/>
                  </a:lnTo>
                  <a:lnTo>
                    <a:pt x="55" y="270"/>
                  </a:lnTo>
                  <a:lnTo>
                    <a:pt x="81" y="274"/>
                  </a:lnTo>
                  <a:lnTo>
                    <a:pt x="108" y="275"/>
                  </a:lnTo>
                  <a:lnTo>
                    <a:pt x="137" y="277"/>
                  </a:lnTo>
                  <a:lnTo>
                    <a:pt x="137" y="277"/>
                  </a:lnTo>
                  <a:lnTo>
                    <a:pt x="168" y="275"/>
                  </a:lnTo>
                  <a:lnTo>
                    <a:pt x="202" y="273"/>
                  </a:lnTo>
                  <a:lnTo>
                    <a:pt x="236" y="269"/>
                  </a:lnTo>
                  <a:lnTo>
                    <a:pt x="272" y="264"/>
                  </a:lnTo>
                  <a:lnTo>
                    <a:pt x="308" y="256"/>
                  </a:lnTo>
                  <a:lnTo>
                    <a:pt x="348" y="247"/>
                  </a:lnTo>
                  <a:lnTo>
                    <a:pt x="387" y="236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56" y="215"/>
                  </a:lnTo>
                  <a:lnTo>
                    <a:pt x="481" y="206"/>
                  </a:lnTo>
                  <a:lnTo>
                    <a:pt x="505" y="197"/>
                  </a:lnTo>
                  <a:lnTo>
                    <a:pt x="527" y="187"/>
                  </a:lnTo>
                  <a:lnTo>
                    <a:pt x="548" y="173"/>
                  </a:lnTo>
                  <a:lnTo>
                    <a:pt x="569" y="160"/>
                  </a:lnTo>
                  <a:lnTo>
                    <a:pt x="588" y="145"/>
                  </a:lnTo>
                  <a:lnTo>
                    <a:pt x="608" y="128"/>
                  </a:lnTo>
                  <a:lnTo>
                    <a:pt x="608" y="128"/>
                  </a:lnTo>
                  <a:lnTo>
                    <a:pt x="616" y="120"/>
                  </a:lnTo>
                  <a:lnTo>
                    <a:pt x="625" y="113"/>
                  </a:lnTo>
                  <a:lnTo>
                    <a:pt x="646" y="100"/>
                  </a:lnTo>
                  <a:lnTo>
                    <a:pt x="646" y="100"/>
                  </a:lnTo>
                  <a:lnTo>
                    <a:pt x="660" y="92"/>
                  </a:lnTo>
                  <a:lnTo>
                    <a:pt x="673" y="83"/>
                  </a:lnTo>
                  <a:lnTo>
                    <a:pt x="673" y="83"/>
                  </a:lnTo>
                  <a:lnTo>
                    <a:pt x="718" y="48"/>
                  </a:lnTo>
                  <a:lnTo>
                    <a:pt x="760" y="14"/>
                  </a:lnTo>
                  <a:lnTo>
                    <a:pt x="760" y="14"/>
                  </a:lnTo>
                  <a:lnTo>
                    <a:pt x="765" y="10"/>
                  </a:lnTo>
                  <a:lnTo>
                    <a:pt x="765" y="10"/>
                  </a:lnTo>
                  <a:lnTo>
                    <a:pt x="766" y="9"/>
                  </a:lnTo>
                  <a:lnTo>
                    <a:pt x="766" y="9"/>
                  </a:lnTo>
                  <a:lnTo>
                    <a:pt x="770" y="5"/>
                  </a:lnTo>
                  <a:lnTo>
                    <a:pt x="775" y="2"/>
                  </a:lnTo>
                  <a:lnTo>
                    <a:pt x="781" y="0"/>
                  </a:lnTo>
                  <a:lnTo>
                    <a:pt x="787" y="0"/>
                  </a:lnTo>
                  <a:lnTo>
                    <a:pt x="787" y="0"/>
                  </a:lnTo>
                  <a:lnTo>
                    <a:pt x="791" y="0"/>
                  </a:lnTo>
                  <a:lnTo>
                    <a:pt x="796" y="2"/>
                  </a:lnTo>
                  <a:lnTo>
                    <a:pt x="799" y="3"/>
                  </a:lnTo>
                  <a:lnTo>
                    <a:pt x="802" y="6"/>
                  </a:lnTo>
                  <a:lnTo>
                    <a:pt x="804" y="10"/>
                  </a:lnTo>
                  <a:lnTo>
                    <a:pt x="806" y="15"/>
                  </a:lnTo>
                  <a:lnTo>
                    <a:pt x="806" y="15"/>
                  </a:lnTo>
                  <a:lnTo>
                    <a:pt x="809" y="27"/>
                  </a:lnTo>
                  <a:lnTo>
                    <a:pt x="815" y="39"/>
                  </a:lnTo>
                  <a:lnTo>
                    <a:pt x="821" y="48"/>
                  </a:lnTo>
                  <a:lnTo>
                    <a:pt x="829" y="57"/>
                  </a:lnTo>
                  <a:lnTo>
                    <a:pt x="837" y="66"/>
                  </a:lnTo>
                  <a:lnTo>
                    <a:pt x="846" y="74"/>
                  </a:lnTo>
                  <a:lnTo>
                    <a:pt x="866" y="88"/>
                  </a:lnTo>
                  <a:lnTo>
                    <a:pt x="866" y="88"/>
                  </a:lnTo>
                  <a:lnTo>
                    <a:pt x="883" y="100"/>
                  </a:lnTo>
                  <a:lnTo>
                    <a:pt x="883" y="100"/>
                  </a:lnTo>
                  <a:lnTo>
                    <a:pt x="913" y="122"/>
                  </a:lnTo>
                  <a:lnTo>
                    <a:pt x="942" y="142"/>
                  </a:lnTo>
                  <a:lnTo>
                    <a:pt x="1002" y="179"/>
                  </a:lnTo>
                  <a:lnTo>
                    <a:pt x="1002" y="179"/>
                  </a:lnTo>
                  <a:lnTo>
                    <a:pt x="1020" y="190"/>
                  </a:lnTo>
                  <a:lnTo>
                    <a:pt x="1020" y="190"/>
                  </a:lnTo>
                  <a:lnTo>
                    <a:pt x="1050" y="209"/>
                  </a:lnTo>
                  <a:lnTo>
                    <a:pt x="1066" y="218"/>
                  </a:lnTo>
                  <a:lnTo>
                    <a:pt x="1082" y="226"/>
                  </a:lnTo>
                  <a:lnTo>
                    <a:pt x="1097" y="232"/>
                  </a:lnTo>
                  <a:lnTo>
                    <a:pt x="1114" y="238"/>
                  </a:lnTo>
                  <a:lnTo>
                    <a:pt x="1131" y="240"/>
                  </a:lnTo>
                  <a:lnTo>
                    <a:pt x="1148" y="243"/>
                  </a:lnTo>
                  <a:lnTo>
                    <a:pt x="1148" y="243"/>
                  </a:lnTo>
                  <a:lnTo>
                    <a:pt x="1184" y="244"/>
                  </a:lnTo>
                  <a:lnTo>
                    <a:pt x="1218" y="247"/>
                  </a:lnTo>
                  <a:lnTo>
                    <a:pt x="1218" y="247"/>
                  </a:lnTo>
                  <a:lnTo>
                    <a:pt x="1252" y="248"/>
                  </a:lnTo>
                  <a:lnTo>
                    <a:pt x="1286" y="249"/>
                  </a:lnTo>
                  <a:lnTo>
                    <a:pt x="1286" y="249"/>
                  </a:lnTo>
                  <a:lnTo>
                    <a:pt x="1291" y="251"/>
                  </a:lnTo>
                  <a:lnTo>
                    <a:pt x="1296" y="252"/>
                  </a:lnTo>
                  <a:lnTo>
                    <a:pt x="1300" y="255"/>
                  </a:lnTo>
                  <a:lnTo>
                    <a:pt x="1303" y="257"/>
                  </a:lnTo>
                  <a:lnTo>
                    <a:pt x="1305" y="261"/>
                  </a:lnTo>
                  <a:lnTo>
                    <a:pt x="1307" y="265"/>
                  </a:lnTo>
                  <a:lnTo>
                    <a:pt x="1308" y="274"/>
                  </a:lnTo>
                  <a:lnTo>
                    <a:pt x="1308" y="274"/>
                  </a:lnTo>
                  <a:lnTo>
                    <a:pt x="1307" y="282"/>
                  </a:lnTo>
                  <a:lnTo>
                    <a:pt x="1303" y="289"/>
                  </a:lnTo>
                  <a:lnTo>
                    <a:pt x="1300" y="291"/>
                  </a:lnTo>
                  <a:lnTo>
                    <a:pt x="1296" y="294"/>
                  </a:lnTo>
                  <a:lnTo>
                    <a:pt x="1292" y="295"/>
                  </a:lnTo>
                  <a:lnTo>
                    <a:pt x="1287" y="295"/>
                  </a:lnTo>
                  <a:lnTo>
                    <a:pt x="1287" y="295"/>
                  </a:lnTo>
                  <a:lnTo>
                    <a:pt x="1287" y="295"/>
                  </a:lnTo>
                  <a:lnTo>
                    <a:pt x="1250" y="295"/>
                  </a:lnTo>
                  <a:lnTo>
                    <a:pt x="1250" y="295"/>
                  </a:lnTo>
                  <a:lnTo>
                    <a:pt x="1214" y="295"/>
                  </a:lnTo>
                  <a:lnTo>
                    <a:pt x="1177" y="294"/>
                  </a:lnTo>
                  <a:lnTo>
                    <a:pt x="1142" y="290"/>
                  </a:lnTo>
                  <a:lnTo>
                    <a:pt x="1125" y="287"/>
                  </a:lnTo>
                  <a:lnTo>
                    <a:pt x="1109" y="283"/>
                  </a:lnTo>
                  <a:lnTo>
                    <a:pt x="1109" y="283"/>
                  </a:lnTo>
                  <a:lnTo>
                    <a:pt x="1095" y="279"/>
                  </a:lnTo>
                  <a:lnTo>
                    <a:pt x="1082" y="274"/>
                  </a:lnTo>
                  <a:lnTo>
                    <a:pt x="1055" y="261"/>
                  </a:lnTo>
                  <a:lnTo>
                    <a:pt x="1029" y="248"/>
                  </a:lnTo>
                  <a:lnTo>
                    <a:pt x="1004" y="232"/>
                  </a:lnTo>
                  <a:lnTo>
                    <a:pt x="1004" y="232"/>
                  </a:lnTo>
                  <a:lnTo>
                    <a:pt x="962" y="209"/>
                  </a:lnTo>
                  <a:lnTo>
                    <a:pt x="962" y="209"/>
                  </a:lnTo>
                  <a:lnTo>
                    <a:pt x="940" y="196"/>
                  </a:lnTo>
                  <a:lnTo>
                    <a:pt x="918" y="181"/>
                  </a:lnTo>
                  <a:lnTo>
                    <a:pt x="876" y="151"/>
                  </a:lnTo>
                  <a:lnTo>
                    <a:pt x="876" y="151"/>
                  </a:lnTo>
                  <a:lnTo>
                    <a:pt x="847" y="130"/>
                  </a:lnTo>
                  <a:lnTo>
                    <a:pt x="817" y="109"/>
                  </a:lnTo>
                  <a:lnTo>
                    <a:pt x="817" y="109"/>
                  </a:lnTo>
                  <a:lnTo>
                    <a:pt x="806" y="100"/>
                  </a:lnTo>
                  <a:lnTo>
                    <a:pt x="794" y="91"/>
                  </a:lnTo>
                  <a:lnTo>
                    <a:pt x="785" y="79"/>
                  </a:lnTo>
                  <a:lnTo>
                    <a:pt x="777" y="68"/>
                  </a:lnTo>
                  <a:lnTo>
                    <a:pt x="773" y="61"/>
                  </a:lnTo>
                  <a:lnTo>
                    <a:pt x="768" y="65"/>
                  </a:lnTo>
                  <a:lnTo>
                    <a:pt x="768" y="65"/>
                  </a:lnTo>
                  <a:lnTo>
                    <a:pt x="720" y="103"/>
                  </a:lnTo>
                  <a:lnTo>
                    <a:pt x="673" y="139"/>
                  </a:lnTo>
                  <a:lnTo>
                    <a:pt x="673" y="139"/>
                  </a:lnTo>
                  <a:lnTo>
                    <a:pt x="605" y="192"/>
                  </a:lnTo>
                  <a:lnTo>
                    <a:pt x="605" y="192"/>
                  </a:lnTo>
                  <a:lnTo>
                    <a:pt x="586" y="206"/>
                  </a:lnTo>
                  <a:lnTo>
                    <a:pt x="566" y="218"/>
                  </a:lnTo>
                  <a:lnTo>
                    <a:pt x="547" y="230"/>
                  </a:lnTo>
                  <a:lnTo>
                    <a:pt x="526" y="239"/>
                  </a:lnTo>
                  <a:lnTo>
                    <a:pt x="505" y="247"/>
                  </a:lnTo>
                  <a:lnTo>
                    <a:pt x="484" y="255"/>
                  </a:lnTo>
                  <a:lnTo>
                    <a:pt x="442" y="268"/>
                  </a:lnTo>
                  <a:lnTo>
                    <a:pt x="442" y="268"/>
                  </a:lnTo>
                  <a:lnTo>
                    <a:pt x="371" y="287"/>
                  </a:lnTo>
                  <a:lnTo>
                    <a:pt x="333" y="296"/>
                  </a:lnTo>
                  <a:lnTo>
                    <a:pt x="295" y="304"/>
                  </a:lnTo>
                  <a:lnTo>
                    <a:pt x="256" y="312"/>
                  </a:lnTo>
                  <a:lnTo>
                    <a:pt x="216" y="317"/>
                  </a:lnTo>
                  <a:lnTo>
                    <a:pt x="175" y="320"/>
                  </a:lnTo>
                  <a:lnTo>
                    <a:pt x="134" y="321"/>
                  </a:lnTo>
                  <a:lnTo>
                    <a:pt x="134" y="32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07" name="Freeform 919"/>
            <p:cNvSpPr/>
            <p:nvPr/>
          </p:nvSpPr>
          <p:spPr bwMode="auto">
            <a:xfrm>
              <a:off x="3368676" y="3514726"/>
              <a:ext cx="252413" cy="92075"/>
            </a:xfrm>
            <a:custGeom>
              <a:avLst/>
              <a:gdLst/>
              <a:ahLst/>
              <a:cxnLst>
                <a:cxn ang="0">
                  <a:pos x="112" y="229"/>
                </a:cxn>
                <a:cxn ang="0">
                  <a:pos x="92" y="223"/>
                </a:cxn>
                <a:cxn ang="0">
                  <a:pos x="69" y="206"/>
                </a:cxn>
                <a:cxn ang="0">
                  <a:pos x="51" y="181"/>
                </a:cxn>
                <a:cxn ang="0">
                  <a:pos x="19" y="100"/>
                </a:cxn>
                <a:cxn ang="0">
                  <a:pos x="1" y="50"/>
                </a:cxn>
                <a:cxn ang="0">
                  <a:pos x="0" y="36"/>
                </a:cxn>
                <a:cxn ang="0">
                  <a:pos x="3" y="26"/>
                </a:cxn>
                <a:cxn ang="0">
                  <a:pos x="18" y="15"/>
                </a:cxn>
                <a:cxn ang="0">
                  <a:pos x="30" y="15"/>
                </a:cxn>
                <a:cxn ang="0">
                  <a:pos x="40" y="25"/>
                </a:cxn>
                <a:cxn ang="0">
                  <a:pos x="54" y="68"/>
                </a:cxn>
                <a:cxn ang="0">
                  <a:pos x="65" y="101"/>
                </a:cxn>
                <a:cxn ang="0">
                  <a:pos x="92" y="158"/>
                </a:cxn>
                <a:cxn ang="0">
                  <a:pos x="105" y="175"/>
                </a:cxn>
                <a:cxn ang="0">
                  <a:pos x="119" y="182"/>
                </a:cxn>
                <a:cxn ang="0">
                  <a:pos x="132" y="182"/>
                </a:cxn>
                <a:cxn ang="0">
                  <a:pos x="153" y="170"/>
                </a:cxn>
                <a:cxn ang="0">
                  <a:pos x="177" y="149"/>
                </a:cxn>
                <a:cxn ang="0">
                  <a:pos x="198" y="127"/>
                </a:cxn>
                <a:cxn ang="0">
                  <a:pos x="228" y="92"/>
                </a:cxn>
                <a:cxn ang="0">
                  <a:pos x="260" y="63"/>
                </a:cxn>
                <a:cxn ang="0">
                  <a:pos x="279" y="54"/>
                </a:cxn>
                <a:cxn ang="0">
                  <a:pos x="285" y="46"/>
                </a:cxn>
                <a:cxn ang="0">
                  <a:pos x="302" y="38"/>
                </a:cxn>
                <a:cxn ang="0">
                  <a:pos x="315" y="42"/>
                </a:cxn>
                <a:cxn ang="0">
                  <a:pos x="324" y="54"/>
                </a:cxn>
                <a:cxn ang="0">
                  <a:pos x="327" y="58"/>
                </a:cxn>
                <a:cxn ang="0">
                  <a:pos x="379" y="107"/>
                </a:cxn>
                <a:cxn ang="0">
                  <a:pos x="413" y="141"/>
                </a:cxn>
                <a:cxn ang="0">
                  <a:pos x="451" y="172"/>
                </a:cxn>
                <a:cxn ang="0">
                  <a:pos x="465" y="175"/>
                </a:cxn>
                <a:cxn ang="0">
                  <a:pos x="494" y="165"/>
                </a:cxn>
                <a:cxn ang="0">
                  <a:pos x="525" y="136"/>
                </a:cxn>
                <a:cxn ang="0">
                  <a:pos x="578" y="62"/>
                </a:cxn>
                <a:cxn ang="0">
                  <a:pos x="591" y="30"/>
                </a:cxn>
                <a:cxn ang="0">
                  <a:pos x="592" y="17"/>
                </a:cxn>
                <a:cxn ang="0">
                  <a:pos x="600" y="5"/>
                </a:cxn>
                <a:cxn ang="0">
                  <a:pos x="616" y="0"/>
                </a:cxn>
                <a:cxn ang="0">
                  <a:pos x="625" y="3"/>
                </a:cxn>
                <a:cxn ang="0">
                  <a:pos x="631" y="7"/>
                </a:cxn>
                <a:cxn ang="0">
                  <a:pos x="637" y="17"/>
                </a:cxn>
                <a:cxn ang="0">
                  <a:pos x="637" y="33"/>
                </a:cxn>
                <a:cxn ang="0">
                  <a:pos x="629" y="63"/>
                </a:cxn>
                <a:cxn ang="0">
                  <a:pos x="595" y="121"/>
                </a:cxn>
                <a:cxn ang="0">
                  <a:pos x="554" y="168"/>
                </a:cxn>
                <a:cxn ang="0">
                  <a:pos x="545" y="178"/>
                </a:cxn>
                <a:cxn ang="0">
                  <a:pos x="502" y="219"/>
                </a:cxn>
                <a:cxn ang="0">
                  <a:pos x="473" y="229"/>
                </a:cxn>
                <a:cxn ang="0">
                  <a:pos x="464" y="228"/>
                </a:cxn>
                <a:cxn ang="0">
                  <a:pos x="435" y="216"/>
                </a:cxn>
                <a:cxn ang="0">
                  <a:pos x="388" y="182"/>
                </a:cxn>
                <a:cxn ang="0">
                  <a:pos x="349" y="145"/>
                </a:cxn>
                <a:cxn ang="0">
                  <a:pos x="329" y="128"/>
                </a:cxn>
                <a:cxn ang="0">
                  <a:pos x="298" y="98"/>
                </a:cxn>
                <a:cxn ang="0">
                  <a:pos x="289" y="100"/>
                </a:cxn>
                <a:cxn ang="0">
                  <a:pos x="273" y="110"/>
                </a:cxn>
                <a:cxn ang="0">
                  <a:pos x="256" y="134"/>
                </a:cxn>
                <a:cxn ang="0">
                  <a:pos x="240" y="155"/>
                </a:cxn>
                <a:cxn ang="0">
                  <a:pos x="215" y="177"/>
                </a:cxn>
                <a:cxn ang="0">
                  <a:pos x="185" y="202"/>
                </a:cxn>
                <a:cxn ang="0">
                  <a:pos x="146" y="226"/>
                </a:cxn>
                <a:cxn ang="0">
                  <a:pos x="124" y="230"/>
                </a:cxn>
              </a:cxnLst>
              <a:rect l="0" t="0" r="r" b="b"/>
              <a:pathLst>
                <a:path w="637" h="230">
                  <a:moveTo>
                    <a:pt x="124" y="230"/>
                  </a:moveTo>
                  <a:lnTo>
                    <a:pt x="124" y="230"/>
                  </a:lnTo>
                  <a:lnTo>
                    <a:pt x="112" y="229"/>
                  </a:lnTo>
                  <a:lnTo>
                    <a:pt x="112" y="229"/>
                  </a:lnTo>
                  <a:lnTo>
                    <a:pt x="103" y="226"/>
                  </a:lnTo>
                  <a:lnTo>
                    <a:pt x="92" y="223"/>
                  </a:lnTo>
                  <a:lnTo>
                    <a:pt x="85" y="217"/>
                  </a:lnTo>
                  <a:lnTo>
                    <a:pt x="77" y="212"/>
                  </a:lnTo>
                  <a:lnTo>
                    <a:pt x="69" y="206"/>
                  </a:lnTo>
                  <a:lnTo>
                    <a:pt x="62" y="198"/>
                  </a:lnTo>
                  <a:lnTo>
                    <a:pt x="57" y="190"/>
                  </a:lnTo>
                  <a:lnTo>
                    <a:pt x="51" y="181"/>
                  </a:lnTo>
                  <a:lnTo>
                    <a:pt x="41" y="161"/>
                  </a:lnTo>
                  <a:lnTo>
                    <a:pt x="32" y="141"/>
                  </a:lnTo>
                  <a:lnTo>
                    <a:pt x="19" y="100"/>
                  </a:lnTo>
                  <a:lnTo>
                    <a:pt x="19" y="100"/>
                  </a:lnTo>
                  <a:lnTo>
                    <a:pt x="10" y="73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0" y="42"/>
                  </a:lnTo>
                  <a:lnTo>
                    <a:pt x="0" y="36"/>
                  </a:lnTo>
                  <a:lnTo>
                    <a:pt x="1" y="30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7" y="21"/>
                  </a:lnTo>
                  <a:lnTo>
                    <a:pt x="13" y="17"/>
                  </a:lnTo>
                  <a:lnTo>
                    <a:pt x="18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30" y="15"/>
                  </a:lnTo>
                  <a:lnTo>
                    <a:pt x="34" y="17"/>
                  </a:lnTo>
                  <a:lnTo>
                    <a:pt x="37" y="21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8" y="47"/>
                  </a:lnTo>
                  <a:lnTo>
                    <a:pt x="54" y="68"/>
                  </a:lnTo>
                  <a:lnTo>
                    <a:pt x="54" y="68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3" y="119"/>
                  </a:lnTo>
                  <a:lnTo>
                    <a:pt x="82" y="139"/>
                  </a:lnTo>
                  <a:lnTo>
                    <a:pt x="92" y="158"/>
                  </a:lnTo>
                  <a:lnTo>
                    <a:pt x="99" y="168"/>
                  </a:lnTo>
                  <a:lnTo>
                    <a:pt x="105" y="175"/>
                  </a:lnTo>
                  <a:lnTo>
                    <a:pt x="105" y="175"/>
                  </a:lnTo>
                  <a:lnTo>
                    <a:pt x="109" y="178"/>
                  </a:lnTo>
                  <a:lnTo>
                    <a:pt x="115" y="181"/>
                  </a:lnTo>
                  <a:lnTo>
                    <a:pt x="119" y="182"/>
                  </a:lnTo>
                  <a:lnTo>
                    <a:pt x="124" y="182"/>
                  </a:lnTo>
                  <a:lnTo>
                    <a:pt x="124" y="182"/>
                  </a:lnTo>
                  <a:lnTo>
                    <a:pt x="132" y="182"/>
                  </a:lnTo>
                  <a:lnTo>
                    <a:pt x="138" y="179"/>
                  </a:lnTo>
                  <a:lnTo>
                    <a:pt x="146" y="175"/>
                  </a:lnTo>
                  <a:lnTo>
                    <a:pt x="153" y="170"/>
                  </a:lnTo>
                  <a:lnTo>
                    <a:pt x="166" y="160"/>
                  </a:lnTo>
                  <a:lnTo>
                    <a:pt x="177" y="149"/>
                  </a:lnTo>
                  <a:lnTo>
                    <a:pt x="177" y="149"/>
                  </a:lnTo>
                  <a:lnTo>
                    <a:pt x="184" y="143"/>
                  </a:lnTo>
                  <a:lnTo>
                    <a:pt x="184" y="143"/>
                  </a:lnTo>
                  <a:lnTo>
                    <a:pt x="198" y="127"/>
                  </a:lnTo>
                  <a:lnTo>
                    <a:pt x="214" y="109"/>
                  </a:lnTo>
                  <a:lnTo>
                    <a:pt x="214" y="109"/>
                  </a:lnTo>
                  <a:lnTo>
                    <a:pt x="228" y="92"/>
                  </a:lnTo>
                  <a:lnTo>
                    <a:pt x="243" y="76"/>
                  </a:lnTo>
                  <a:lnTo>
                    <a:pt x="251" y="68"/>
                  </a:lnTo>
                  <a:lnTo>
                    <a:pt x="260" y="63"/>
                  </a:lnTo>
                  <a:lnTo>
                    <a:pt x="268" y="58"/>
                  </a:lnTo>
                  <a:lnTo>
                    <a:pt x="277" y="55"/>
                  </a:lnTo>
                  <a:lnTo>
                    <a:pt x="279" y="54"/>
                  </a:lnTo>
                  <a:lnTo>
                    <a:pt x="281" y="51"/>
                  </a:lnTo>
                  <a:lnTo>
                    <a:pt x="281" y="51"/>
                  </a:lnTo>
                  <a:lnTo>
                    <a:pt x="285" y="46"/>
                  </a:lnTo>
                  <a:lnTo>
                    <a:pt x="290" y="42"/>
                  </a:lnTo>
                  <a:lnTo>
                    <a:pt x="296" y="39"/>
                  </a:lnTo>
                  <a:lnTo>
                    <a:pt x="302" y="38"/>
                  </a:lnTo>
                  <a:lnTo>
                    <a:pt x="302" y="38"/>
                  </a:lnTo>
                  <a:lnTo>
                    <a:pt x="308" y="39"/>
                  </a:lnTo>
                  <a:lnTo>
                    <a:pt x="315" y="42"/>
                  </a:lnTo>
                  <a:lnTo>
                    <a:pt x="321" y="47"/>
                  </a:lnTo>
                  <a:lnTo>
                    <a:pt x="323" y="50"/>
                  </a:lnTo>
                  <a:lnTo>
                    <a:pt x="324" y="54"/>
                  </a:lnTo>
                  <a:lnTo>
                    <a:pt x="325" y="56"/>
                  </a:lnTo>
                  <a:lnTo>
                    <a:pt x="327" y="58"/>
                  </a:lnTo>
                  <a:lnTo>
                    <a:pt x="327" y="58"/>
                  </a:lnTo>
                  <a:lnTo>
                    <a:pt x="340" y="68"/>
                  </a:lnTo>
                  <a:lnTo>
                    <a:pt x="353" y="81"/>
                  </a:lnTo>
                  <a:lnTo>
                    <a:pt x="379" y="107"/>
                  </a:lnTo>
                  <a:lnTo>
                    <a:pt x="379" y="107"/>
                  </a:lnTo>
                  <a:lnTo>
                    <a:pt x="396" y="124"/>
                  </a:lnTo>
                  <a:lnTo>
                    <a:pt x="413" y="141"/>
                  </a:lnTo>
                  <a:lnTo>
                    <a:pt x="431" y="158"/>
                  </a:lnTo>
                  <a:lnTo>
                    <a:pt x="451" y="172"/>
                  </a:lnTo>
                  <a:lnTo>
                    <a:pt x="451" y="172"/>
                  </a:lnTo>
                  <a:lnTo>
                    <a:pt x="457" y="174"/>
                  </a:lnTo>
                  <a:lnTo>
                    <a:pt x="465" y="175"/>
                  </a:lnTo>
                  <a:lnTo>
                    <a:pt x="465" y="175"/>
                  </a:lnTo>
                  <a:lnTo>
                    <a:pt x="474" y="174"/>
                  </a:lnTo>
                  <a:lnTo>
                    <a:pt x="484" y="170"/>
                  </a:lnTo>
                  <a:lnTo>
                    <a:pt x="494" y="165"/>
                  </a:lnTo>
                  <a:lnTo>
                    <a:pt x="504" y="157"/>
                  </a:lnTo>
                  <a:lnTo>
                    <a:pt x="515" y="148"/>
                  </a:lnTo>
                  <a:lnTo>
                    <a:pt x="525" y="136"/>
                  </a:lnTo>
                  <a:lnTo>
                    <a:pt x="545" y="113"/>
                  </a:lnTo>
                  <a:lnTo>
                    <a:pt x="563" y="87"/>
                  </a:lnTo>
                  <a:lnTo>
                    <a:pt x="578" y="62"/>
                  </a:lnTo>
                  <a:lnTo>
                    <a:pt x="583" y="50"/>
                  </a:lnTo>
                  <a:lnTo>
                    <a:pt x="588" y="39"/>
                  </a:lnTo>
                  <a:lnTo>
                    <a:pt x="591" y="30"/>
                  </a:lnTo>
                  <a:lnTo>
                    <a:pt x="592" y="22"/>
                  </a:lnTo>
                  <a:lnTo>
                    <a:pt x="592" y="22"/>
                  </a:lnTo>
                  <a:lnTo>
                    <a:pt x="592" y="17"/>
                  </a:lnTo>
                  <a:lnTo>
                    <a:pt x="593" y="13"/>
                  </a:lnTo>
                  <a:lnTo>
                    <a:pt x="596" y="9"/>
                  </a:lnTo>
                  <a:lnTo>
                    <a:pt x="600" y="5"/>
                  </a:lnTo>
                  <a:lnTo>
                    <a:pt x="603" y="4"/>
                  </a:lnTo>
                  <a:lnTo>
                    <a:pt x="606" y="2"/>
                  </a:lnTo>
                  <a:lnTo>
                    <a:pt x="616" y="0"/>
                  </a:lnTo>
                  <a:lnTo>
                    <a:pt x="616" y="0"/>
                  </a:lnTo>
                  <a:lnTo>
                    <a:pt x="620" y="2"/>
                  </a:lnTo>
                  <a:lnTo>
                    <a:pt x="625" y="3"/>
                  </a:lnTo>
                  <a:lnTo>
                    <a:pt x="629" y="4"/>
                  </a:lnTo>
                  <a:lnTo>
                    <a:pt x="631" y="7"/>
                  </a:lnTo>
                  <a:lnTo>
                    <a:pt x="631" y="7"/>
                  </a:lnTo>
                  <a:lnTo>
                    <a:pt x="634" y="11"/>
                  </a:lnTo>
                  <a:lnTo>
                    <a:pt x="637" y="13"/>
                  </a:lnTo>
                  <a:lnTo>
                    <a:pt x="637" y="17"/>
                  </a:lnTo>
                  <a:lnTo>
                    <a:pt x="637" y="22"/>
                  </a:lnTo>
                  <a:lnTo>
                    <a:pt x="637" y="22"/>
                  </a:lnTo>
                  <a:lnTo>
                    <a:pt x="637" y="33"/>
                  </a:lnTo>
                  <a:lnTo>
                    <a:pt x="634" y="43"/>
                  </a:lnTo>
                  <a:lnTo>
                    <a:pt x="631" y="53"/>
                  </a:lnTo>
                  <a:lnTo>
                    <a:pt x="629" y="63"/>
                  </a:lnTo>
                  <a:lnTo>
                    <a:pt x="620" y="83"/>
                  </a:lnTo>
                  <a:lnTo>
                    <a:pt x="608" y="102"/>
                  </a:lnTo>
                  <a:lnTo>
                    <a:pt x="595" y="121"/>
                  </a:lnTo>
                  <a:lnTo>
                    <a:pt x="582" y="138"/>
                  </a:lnTo>
                  <a:lnTo>
                    <a:pt x="567" y="153"/>
                  </a:lnTo>
                  <a:lnTo>
                    <a:pt x="554" y="168"/>
                  </a:lnTo>
                  <a:lnTo>
                    <a:pt x="554" y="168"/>
                  </a:lnTo>
                  <a:lnTo>
                    <a:pt x="545" y="178"/>
                  </a:lnTo>
                  <a:lnTo>
                    <a:pt x="545" y="178"/>
                  </a:lnTo>
                  <a:lnTo>
                    <a:pt x="529" y="195"/>
                  </a:lnTo>
                  <a:lnTo>
                    <a:pt x="511" y="211"/>
                  </a:lnTo>
                  <a:lnTo>
                    <a:pt x="502" y="219"/>
                  </a:lnTo>
                  <a:lnTo>
                    <a:pt x="493" y="224"/>
                  </a:lnTo>
                  <a:lnTo>
                    <a:pt x="482" y="228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64" y="228"/>
                  </a:lnTo>
                  <a:lnTo>
                    <a:pt x="464" y="228"/>
                  </a:lnTo>
                  <a:lnTo>
                    <a:pt x="450" y="223"/>
                  </a:lnTo>
                  <a:lnTo>
                    <a:pt x="435" y="216"/>
                  </a:lnTo>
                  <a:lnTo>
                    <a:pt x="423" y="209"/>
                  </a:lnTo>
                  <a:lnTo>
                    <a:pt x="412" y="200"/>
                  </a:lnTo>
                  <a:lnTo>
                    <a:pt x="388" y="182"/>
                  </a:lnTo>
                  <a:lnTo>
                    <a:pt x="366" y="161"/>
                  </a:lnTo>
                  <a:lnTo>
                    <a:pt x="366" y="161"/>
                  </a:lnTo>
                  <a:lnTo>
                    <a:pt x="349" y="145"/>
                  </a:lnTo>
                  <a:lnTo>
                    <a:pt x="332" y="130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13" y="115"/>
                  </a:lnTo>
                  <a:lnTo>
                    <a:pt x="299" y="101"/>
                  </a:lnTo>
                  <a:lnTo>
                    <a:pt x="298" y="98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89" y="100"/>
                  </a:lnTo>
                  <a:lnTo>
                    <a:pt x="283" y="102"/>
                  </a:lnTo>
                  <a:lnTo>
                    <a:pt x="277" y="106"/>
                  </a:lnTo>
                  <a:lnTo>
                    <a:pt x="273" y="110"/>
                  </a:lnTo>
                  <a:lnTo>
                    <a:pt x="264" y="122"/>
                  </a:lnTo>
                  <a:lnTo>
                    <a:pt x="256" y="134"/>
                  </a:lnTo>
                  <a:lnTo>
                    <a:pt x="256" y="134"/>
                  </a:lnTo>
                  <a:lnTo>
                    <a:pt x="247" y="147"/>
                  </a:lnTo>
                  <a:lnTo>
                    <a:pt x="247" y="147"/>
                  </a:lnTo>
                  <a:lnTo>
                    <a:pt x="240" y="155"/>
                  </a:lnTo>
                  <a:lnTo>
                    <a:pt x="232" y="162"/>
                  </a:lnTo>
                  <a:lnTo>
                    <a:pt x="215" y="177"/>
                  </a:lnTo>
                  <a:lnTo>
                    <a:pt x="215" y="177"/>
                  </a:lnTo>
                  <a:lnTo>
                    <a:pt x="204" y="187"/>
                  </a:lnTo>
                  <a:lnTo>
                    <a:pt x="204" y="187"/>
                  </a:lnTo>
                  <a:lnTo>
                    <a:pt x="185" y="202"/>
                  </a:lnTo>
                  <a:lnTo>
                    <a:pt x="167" y="216"/>
                  </a:lnTo>
                  <a:lnTo>
                    <a:pt x="157" y="221"/>
                  </a:lnTo>
                  <a:lnTo>
                    <a:pt x="146" y="226"/>
                  </a:lnTo>
                  <a:lnTo>
                    <a:pt x="134" y="229"/>
                  </a:lnTo>
                  <a:lnTo>
                    <a:pt x="124" y="230"/>
                  </a:lnTo>
                  <a:lnTo>
                    <a:pt x="124" y="23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08" name="Freeform 920"/>
            <p:cNvSpPr/>
            <p:nvPr/>
          </p:nvSpPr>
          <p:spPr bwMode="auto">
            <a:xfrm>
              <a:off x="3444876" y="3551238"/>
              <a:ext cx="80963" cy="52388"/>
            </a:xfrm>
            <a:custGeom>
              <a:avLst/>
              <a:gdLst/>
              <a:ahLst/>
              <a:cxnLst>
                <a:cxn ang="0">
                  <a:pos x="204" y="100"/>
                </a:cxn>
                <a:cxn ang="0">
                  <a:pos x="197" y="63"/>
                </a:cxn>
                <a:cxn ang="0">
                  <a:pos x="188" y="26"/>
                </a:cxn>
                <a:cxn ang="0">
                  <a:pos x="187" y="21"/>
                </a:cxn>
                <a:cxn ang="0">
                  <a:pos x="182" y="14"/>
                </a:cxn>
                <a:cxn ang="0">
                  <a:pos x="174" y="10"/>
                </a:cxn>
                <a:cxn ang="0">
                  <a:pos x="162" y="10"/>
                </a:cxn>
                <a:cxn ang="0">
                  <a:pos x="150" y="17"/>
                </a:cxn>
                <a:cxn ang="0">
                  <a:pos x="145" y="23"/>
                </a:cxn>
                <a:cxn ang="0">
                  <a:pos x="144" y="32"/>
                </a:cxn>
                <a:cxn ang="0">
                  <a:pos x="144" y="38"/>
                </a:cxn>
                <a:cxn ang="0">
                  <a:pos x="157" y="86"/>
                </a:cxn>
                <a:cxn ang="0">
                  <a:pos x="142" y="87"/>
                </a:cxn>
                <a:cxn ang="0">
                  <a:pos x="101" y="85"/>
                </a:cxn>
                <a:cxn ang="0">
                  <a:pos x="77" y="85"/>
                </a:cxn>
                <a:cxn ang="0">
                  <a:pos x="53" y="85"/>
                </a:cxn>
                <a:cxn ang="0">
                  <a:pos x="48" y="83"/>
                </a:cxn>
                <a:cxn ang="0">
                  <a:pos x="50" y="74"/>
                </a:cxn>
                <a:cxn ang="0">
                  <a:pos x="57" y="52"/>
                </a:cxn>
                <a:cxn ang="0">
                  <a:pos x="64" y="29"/>
                </a:cxn>
                <a:cxn ang="0">
                  <a:pos x="64" y="23"/>
                </a:cxn>
                <a:cxn ang="0">
                  <a:pos x="63" y="14"/>
                </a:cxn>
                <a:cxn ang="0">
                  <a:pos x="53" y="4"/>
                </a:cxn>
                <a:cxn ang="0">
                  <a:pos x="38" y="0"/>
                </a:cxn>
                <a:cxn ang="0">
                  <a:pos x="30" y="2"/>
                </a:cxn>
                <a:cxn ang="0">
                  <a:pos x="23" y="8"/>
                </a:cxn>
                <a:cxn ang="0">
                  <a:pos x="21" y="17"/>
                </a:cxn>
                <a:cxn ang="0">
                  <a:pos x="17" y="32"/>
                </a:cxn>
                <a:cxn ang="0">
                  <a:pos x="5" y="70"/>
                </a:cxn>
                <a:cxn ang="0">
                  <a:pos x="0" y="98"/>
                </a:cxn>
                <a:cxn ang="0">
                  <a:pos x="2" y="112"/>
                </a:cxn>
                <a:cxn ang="0">
                  <a:pos x="12" y="123"/>
                </a:cxn>
                <a:cxn ang="0">
                  <a:pos x="30" y="129"/>
                </a:cxn>
                <a:cxn ang="0">
                  <a:pos x="42" y="129"/>
                </a:cxn>
                <a:cxn ang="0">
                  <a:pos x="102" y="129"/>
                </a:cxn>
                <a:cxn ang="0">
                  <a:pos x="161" y="131"/>
                </a:cxn>
                <a:cxn ang="0">
                  <a:pos x="174" y="129"/>
                </a:cxn>
                <a:cxn ang="0">
                  <a:pos x="187" y="125"/>
                </a:cxn>
                <a:cxn ang="0">
                  <a:pos x="195" y="121"/>
                </a:cxn>
                <a:cxn ang="0">
                  <a:pos x="191" y="121"/>
                </a:cxn>
                <a:cxn ang="0">
                  <a:pos x="193" y="120"/>
                </a:cxn>
                <a:cxn ang="0">
                  <a:pos x="196" y="117"/>
                </a:cxn>
                <a:cxn ang="0">
                  <a:pos x="203" y="110"/>
                </a:cxn>
                <a:cxn ang="0">
                  <a:pos x="204" y="100"/>
                </a:cxn>
              </a:cxnLst>
              <a:rect l="0" t="0" r="r" b="b"/>
              <a:pathLst>
                <a:path w="204" h="131">
                  <a:moveTo>
                    <a:pt x="204" y="100"/>
                  </a:moveTo>
                  <a:lnTo>
                    <a:pt x="204" y="100"/>
                  </a:lnTo>
                  <a:lnTo>
                    <a:pt x="201" y="82"/>
                  </a:lnTo>
                  <a:lnTo>
                    <a:pt x="197" y="63"/>
                  </a:lnTo>
                  <a:lnTo>
                    <a:pt x="192" y="44"/>
                  </a:lnTo>
                  <a:lnTo>
                    <a:pt x="188" y="26"/>
                  </a:lnTo>
                  <a:lnTo>
                    <a:pt x="188" y="26"/>
                  </a:lnTo>
                  <a:lnTo>
                    <a:pt x="187" y="21"/>
                  </a:lnTo>
                  <a:lnTo>
                    <a:pt x="184" y="17"/>
                  </a:lnTo>
                  <a:lnTo>
                    <a:pt x="182" y="14"/>
                  </a:lnTo>
                  <a:lnTo>
                    <a:pt x="178" y="12"/>
                  </a:lnTo>
                  <a:lnTo>
                    <a:pt x="174" y="10"/>
                  </a:lnTo>
                  <a:lnTo>
                    <a:pt x="170" y="9"/>
                  </a:lnTo>
                  <a:lnTo>
                    <a:pt x="162" y="10"/>
                  </a:lnTo>
                  <a:lnTo>
                    <a:pt x="154" y="14"/>
                  </a:lnTo>
                  <a:lnTo>
                    <a:pt x="150" y="17"/>
                  </a:lnTo>
                  <a:lnTo>
                    <a:pt x="148" y="19"/>
                  </a:lnTo>
                  <a:lnTo>
                    <a:pt x="145" y="23"/>
                  </a:lnTo>
                  <a:lnTo>
                    <a:pt x="144" y="27"/>
                  </a:lnTo>
                  <a:lnTo>
                    <a:pt x="144" y="32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50" y="61"/>
                  </a:lnTo>
                  <a:lnTo>
                    <a:pt x="157" y="86"/>
                  </a:lnTo>
                  <a:lnTo>
                    <a:pt x="157" y="86"/>
                  </a:lnTo>
                  <a:lnTo>
                    <a:pt x="142" y="87"/>
                  </a:lnTo>
                  <a:lnTo>
                    <a:pt x="128" y="86"/>
                  </a:lnTo>
                  <a:lnTo>
                    <a:pt x="101" y="85"/>
                  </a:lnTo>
                  <a:lnTo>
                    <a:pt x="101" y="85"/>
                  </a:lnTo>
                  <a:lnTo>
                    <a:pt x="77" y="85"/>
                  </a:lnTo>
                  <a:lnTo>
                    <a:pt x="53" y="85"/>
                  </a:lnTo>
                  <a:lnTo>
                    <a:pt x="53" y="85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0" y="74"/>
                  </a:lnTo>
                  <a:lnTo>
                    <a:pt x="50" y="74"/>
                  </a:lnTo>
                  <a:lnTo>
                    <a:pt x="53" y="63"/>
                  </a:lnTo>
                  <a:lnTo>
                    <a:pt x="57" y="52"/>
                  </a:lnTo>
                  <a:lnTo>
                    <a:pt x="61" y="40"/>
                  </a:lnTo>
                  <a:lnTo>
                    <a:pt x="64" y="29"/>
                  </a:lnTo>
                  <a:lnTo>
                    <a:pt x="64" y="29"/>
                  </a:lnTo>
                  <a:lnTo>
                    <a:pt x="64" y="23"/>
                  </a:lnTo>
                  <a:lnTo>
                    <a:pt x="64" y="18"/>
                  </a:lnTo>
                  <a:lnTo>
                    <a:pt x="63" y="14"/>
                  </a:lnTo>
                  <a:lnTo>
                    <a:pt x="60" y="10"/>
                  </a:lnTo>
                  <a:lnTo>
                    <a:pt x="53" y="4"/>
                  </a:lnTo>
                  <a:lnTo>
                    <a:pt x="46" y="1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0" y="2"/>
                  </a:lnTo>
                  <a:lnTo>
                    <a:pt x="26" y="4"/>
                  </a:lnTo>
                  <a:lnTo>
                    <a:pt x="23" y="8"/>
                  </a:lnTo>
                  <a:lnTo>
                    <a:pt x="22" y="12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7" y="32"/>
                  </a:lnTo>
                  <a:lnTo>
                    <a:pt x="10" y="51"/>
                  </a:lnTo>
                  <a:lnTo>
                    <a:pt x="5" y="70"/>
                  </a:lnTo>
                  <a:lnTo>
                    <a:pt x="1" y="89"/>
                  </a:lnTo>
                  <a:lnTo>
                    <a:pt x="0" y="98"/>
                  </a:lnTo>
                  <a:lnTo>
                    <a:pt x="1" y="106"/>
                  </a:lnTo>
                  <a:lnTo>
                    <a:pt x="2" y="112"/>
                  </a:lnTo>
                  <a:lnTo>
                    <a:pt x="6" y="119"/>
                  </a:lnTo>
                  <a:lnTo>
                    <a:pt x="12" y="123"/>
                  </a:lnTo>
                  <a:lnTo>
                    <a:pt x="19" y="127"/>
                  </a:lnTo>
                  <a:lnTo>
                    <a:pt x="30" y="129"/>
                  </a:lnTo>
                  <a:lnTo>
                    <a:pt x="42" y="129"/>
                  </a:lnTo>
                  <a:lnTo>
                    <a:pt x="42" y="129"/>
                  </a:lnTo>
                  <a:lnTo>
                    <a:pt x="72" y="128"/>
                  </a:lnTo>
                  <a:lnTo>
                    <a:pt x="102" y="129"/>
                  </a:lnTo>
                  <a:lnTo>
                    <a:pt x="132" y="131"/>
                  </a:lnTo>
                  <a:lnTo>
                    <a:pt x="161" y="131"/>
                  </a:lnTo>
                  <a:lnTo>
                    <a:pt x="161" y="131"/>
                  </a:lnTo>
                  <a:lnTo>
                    <a:pt x="174" y="129"/>
                  </a:lnTo>
                  <a:lnTo>
                    <a:pt x="180" y="128"/>
                  </a:lnTo>
                  <a:lnTo>
                    <a:pt x="187" y="125"/>
                  </a:lnTo>
                  <a:lnTo>
                    <a:pt x="187" y="125"/>
                  </a:lnTo>
                  <a:lnTo>
                    <a:pt x="195" y="121"/>
                  </a:lnTo>
                  <a:lnTo>
                    <a:pt x="196" y="120"/>
                  </a:lnTo>
                  <a:lnTo>
                    <a:pt x="191" y="121"/>
                  </a:lnTo>
                  <a:lnTo>
                    <a:pt x="191" y="121"/>
                  </a:lnTo>
                  <a:lnTo>
                    <a:pt x="193" y="120"/>
                  </a:lnTo>
                  <a:lnTo>
                    <a:pt x="196" y="117"/>
                  </a:lnTo>
                  <a:lnTo>
                    <a:pt x="196" y="117"/>
                  </a:lnTo>
                  <a:lnTo>
                    <a:pt x="200" y="114"/>
                  </a:lnTo>
                  <a:lnTo>
                    <a:pt x="203" y="110"/>
                  </a:lnTo>
                  <a:lnTo>
                    <a:pt x="204" y="104"/>
                  </a:lnTo>
                  <a:lnTo>
                    <a:pt x="204" y="100"/>
                  </a:lnTo>
                  <a:lnTo>
                    <a:pt x="204" y="10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09" name="Freeform 921"/>
            <p:cNvSpPr/>
            <p:nvPr/>
          </p:nvSpPr>
          <p:spPr bwMode="auto">
            <a:xfrm>
              <a:off x="3436938" y="3586163"/>
              <a:ext cx="96838" cy="152400"/>
            </a:xfrm>
            <a:custGeom>
              <a:avLst/>
              <a:gdLst/>
              <a:ahLst/>
              <a:cxnLst>
                <a:cxn ang="0">
                  <a:pos x="228" y="124"/>
                </a:cxn>
                <a:cxn ang="0">
                  <a:pos x="218" y="80"/>
                </a:cxn>
                <a:cxn ang="0">
                  <a:pos x="206" y="41"/>
                </a:cxn>
                <a:cxn ang="0">
                  <a:pos x="206" y="30"/>
                </a:cxn>
                <a:cxn ang="0">
                  <a:pos x="205" y="16"/>
                </a:cxn>
                <a:cxn ang="0">
                  <a:pos x="188" y="1"/>
                </a:cxn>
                <a:cxn ang="0">
                  <a:pos x="172" y="3"/>
                </a:cxn>
                <a:cxn ang="0">
                  <a:pos x="163" y="13"/>
                </a:cxn>
                <a:cxn ang="0">
                  <a:pos x="160" y="26"/>
                </a:cxn>
                <a:cxn ang="0">
                  <a:pos x="167" y="61"/>
                </a:cxn>
                <a:cxn ang="0">
                  <a:pos x="177" y="105"/>
                </a:cxn>
                <a:cxn ang="0">
                  <a:pos x="188" y="190"/>
                </a:cxn>
                <a:cxn ang="0">
                  <a:pos x="193" y="234"/>
                </a:cxn>
                <a:cxn ang="0">
                  <a:pos x="192" y="268"/>
                </a:cxn>
                <a:cxn ang="0">
                  <a:pos x="189" y="276"/>
                </a:cxn>
                <a:cxn ang="0">
                  <a:pos x="137" y="327"/>
                </a:cxn>
                <a:cxn ang="0">
                  <a:pos x="120" y="335"/>
                </a:cxn>
                <a:cxn ang="0">
                  <a:pos x="82" y="298"/>
                </a:cxn>
                <a:cxn ang="0">
                  <a:pos x="60" y="275"/>
                </a:cxn>
                <a:cxn ang="0">
                  <a:pos x="47" y="267"/>
                </a:cxn>
                <a:cxn ang="0">
                  <a:pos x="57" y="225"/>
                </a:cxn>
                <a:cxn ang="0">
                  <a:pos x="62" y="199"/>
                </a:cxn>
                <a:cxn ang="0">
                  <a:pos x="73" y="118"/>
                </a:cxn>
                <a:cxn ang="0">
                  <a:pos x="87" y="46"/>
                </a:cxn>
                <a:cxn ang="0">
                  <a:pos x="91" y="17"/>
                </a:cxn>
                <a:cxn ang="0">
                  <a:pos x="86" y="5"/>
                </a:cxn>
                <a:cxn ang="0">
                  <a:pos x="70" y="0"/>
                </a:cxn>
                <a:cxn ang="0">
                  <a:pos x="51" y="8"/>
                </a:cxn>
                <a:cxn ang="0">
                  <a:pos x="45" y="22"/>
                </a:cxn>
                <a:cxn ang="0">
                  <a:pos x="34" y="84"/>
                </a:cxn>
                <a:cxn ang="0">
                  <a:pos x="20" y="145"/>
                </a:cxn>
                <a:cxn ang="0">
                  <a:pos x="2" y="247"/>
                </a:cxn>
                <a:cxn ang="0">
                  <a:pos x="0" y="265"/>
                </a:cxn>
                <a:cxn ang="0">
                  <a:pos x="10" y="292"/>
                </a:cxn>
                <a:cxn ang="0">
                  <a:pos x="45" y="331"/>
                </a:cxn>
                <a:cxn ang="0">
                  <a:pos x="90" y="369"/>
                </a:cxn>
                <a:cxn ang="0">
                  <a:pos x="103" y="375"/>
                </a:cxn>
                <a:cxn ang="0">
                  <a:pos x="109" y="382"/>
                </a:cxn>
                <a:cxn ang="0">
                  <a:pos x="121" y="383"/>
                </a:cxn>
                <a:cxn ang="0">
                  <a:pos x="149" y="374"/>
                </a:cxn>
                <a:cxn ang="0">
                  <a:pos x="197" y="341"/>
                </a:cxn>
                <a:cxn ang="0">
                  <a:pos x="228" y="305"/>
                </a:cxn>
                <a:cxn ang="0">
                  <a:pos x="240" y="279"/>
                </a:cxn>
                <a:cxn ang="0">
                  <a:pos x="240" y="238"/>
                </a:cxn>
                <a:cxn ang="0">
                  <a:pos x="230" y="140"/>
                </a:cxn>
              </a:cxnLst>
              <a:rect l="0" t="0" r="r" b="b"/>
              <a:pathLst>
                <a:path w="242" h="383">
                  <a:moveTo>
                    <a:pt x="230" y="140"/>
                  </a:moveTo>
                  <a:lnTo>
                    <a:pt x="230" y="140"/>
                  </a:lnTo>
                  <a:lnTo>
                    <a:pt x="228" y="124"/>
                  </a:lnTo>
                  <a:lnTo>
                    <a:pt x="226" y="110"/>
                  </a:lnTo>
                  <a:lnTo>
                    <a:pt x="218" y="80"/>
                  </a:lnTo>
                  <a:lnTo>
                    <a:pt x="218" y="80"/>
                  </a:lnTo>
                  <a:lnTo>
                    <a:pt x="215" y="68"/>
                  </a:lnTo>
                  <a:lnTo>
                    <a:pt x="210" y="54"/>
                  </a:lnTo>
                  <a:lnTo>
                    <a:pt x="206" y="41"/>
                  </a:lnTo>
                  <a:lnTo>
                    <a:pt x="206" y="34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6" y="25"/>
                  </a:lnTo>
                  <a:lnTo>
                    <a:pt x="206" y="20"/>
                  </a:lnTo>
                  <a:lnTo>
                    <a:pt x="205" y="16"/>
                  </a:lnTo>
                  <a:lnTo>
                    <a:pt x="202" y="12"/>
                  </a:lnTo>
                  <a:lnTo>
                    <a:pt x="196" y="5"/>
                  </a:lnTo>
                  <a:lnTo>
                    <a:pt x="188" y="1"/>
                  </a:lnTo>
                  <a:lnTo>
                    <a:pt x="180" y="1"/>
                  </a:lnTo>
                  <a:lnTo>
                    <a:pt x="175" y="1"/>
                  </a:lnTo>
                  <a:lnTo>
                    <a:pt x="172" y="3"/>
                  </a:lnTo>
                  <a:lnTo>
                    <a:pt x="168" y="5"/>
                  </a:lnTo>
                  <a:lnTo>
                    <a:pt x="166" y="8"/>
                  </a:lnTo>
                  <a:lnTo>
                    <a:pt x="163" y="13"/>
                  </a:lnTo>
                  <a:lnTo>
                    <a:pt x="162" y="17"/>
                  </a:lnTo>
                  <a:lnTo>
                    <a:pt x="162" y="17"/>
                  </a:lnTo>
                  <a:lnTo>
                    <a:pt x="160" y="26"/>
                  </a:lnTo>
                  <a:lnTo>
                    <a:pt x="162" y="33"/>
                  </a:lnTo>
                  <a:lnTo>
                    <a:pt x="163" y="47"/>
                  </a:lnTo>
                  <a:lnTo>
                    <a:pt x="167" y="61"/>
                  </a:lnTo>
                  <a:lnTo>
                    <a:pt x="171" y="77"/>
                  </a:lnTo>
                  <a:lnTo>
                    <a:pt x="171" y="77"/>
                  </a:lnTo>
                  <a:lnTo>
                    <a:pt x="177" y="105"/>
                  </a:lnTo>
                  <a:lnTo>
                    <a:pt x="181" y="133"/>
                  </a:lnTo>
                  <a:lnTo>
                    <a:pt x="185" y="161"/>
                  </a:lnTo>
                  <a:lnTo>
                    <a:pt x="188" y="190"/>
                  </a:lnTo>
                  <a:lnTo>
                    <a:pt x="188" y="190"/>
                  </a:lnTo>
                  <a:lnTo>
                    <a:pt x="189" y="208"/>
                  </a:lnTo>
                  <a:lnTo>
                    <a:pt x="193" y="234"/>
                  </a:lnTo>
                  <a:lnTo>
                    <a:pt x="194" y="247"/>
                  </a:lnTo>
                  <a:lnTo>
                    <a:pt x="194" y="259"/>
                  </a:lnTo>
                  <a:lnTo>
                    <a:pt x="192" y="268"/>
                  </a:lnTo>
                  <a:lnTo>
                    <a:pt x="191" y="272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64" y="303"/>
                  </a:lnTo>
                  <a:lnTo>
                    <a:pt x="151" y="316"/>
                  </a:lnTo>
                  <a:lnTo>
                    <a:pt x="137" y="327"/>
                  </a:lnTo>
                  <a:lnTo>
                    <a:pt x="137" y="327"/>
                  </a:lnTo>
                  <a:lnTo>
                    <a:pt x="129" y="331"/>
                  </a:lnTo>
                  <a:lnTo>
                    <a:pt x="120" y="335"/>
                  </a:lnTo>
                  <a:lnTo>
                    <a:pt x="120" y="335"/>
                  </a:lnTo>
                  <a:lnTo>
                    <a:pt x="94" y="311"/>
                  </a:lnTo>
                  <a:lnTo>
                    <a:pt x="82" y="298"/>
                  </a:lnTo>
                  <a:lnTo>
                    <a:pt x="70" y="285"/>
                  </a:lnTo>
                  <a:lnTo>
                    <a:pt x="70" y="285"/>
                  </a:lnTo>
                  <a:lnTo>
                    <a:pt x="60" y="275"/>
                  </a:lnTo>
                  <a:lnTo>
                    <a:pt x="51" y="267"/>
                  </a:lnTo>
                  <a:lnTo>
                    <a:pt x="48" y="265"/>
                  </a:lnTo>
                  <a:lnTo>
                    <a:pt x="47" y="267"/>
                  </a:lnTo>
                  <a:lnTo>
                    <a:pt x="47" y="267"/>
                  </a:lnTo>
                  <a:lnTo>
                    <a:pt x="47" y="267"/>
                  </a:lnTo>
                  <a:lnTo>
                    <a:pt x="57" y="225"/>
                  </a:lnTo>
                  <a:lnTo>
                    <a:pt x="57" y="225"/>
                  </a:lnTo>
                  <a:lnTo>
                    <a:pt x="60" y="212"/>
                  </a:lnTo>
                  <a:lnTo>
                    <a:pt x="62" y="199"/>
                  </a:lnTo>
                  <a:lnTo>
                    <a:pt x="65" y="171"/>
                  </a:lnTo>
                  <a:lnTo>
                    <a:pt x="68" y="144"/>
                  </a:lnTo>
                  <a:lnTo>
                    <a:pt x="73" y="118"/>
                  </a:lnTo>
                  <a:lnTo>
                    <a:pt x="73" y="118"/>
                  </a:lnTo>
                  <a:lnTo>
                    <a:pt x="83" y="69"/>
                  </a:lnTo>
                  <a:lnTo>
                    <a:pt x="87" y="46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17"/>
                  </a:lnTo>
                  <a:lnTo>
                    <a:pt x="90" y="12"/>
                  </a:lnTo>
                  <a:lnTo>
                    <a:pt x="88" y="8"/>
                  </a:lnTo>
                  <a:lnTo>
                    <a:pt x="86" y="5"/>
                  </a:lnTo>
                  <a:lnTo>
                    <a:pt x="82" y="3"/>
                  </a:lnTo>
                  <a:lnTo>
                    <a:pt x="78" y="1"/>
                  </a:lnTo>
                  <a:lnTo>
                    <a:pt x="70" y="0"/>
                  </a:lnTo>
                  <a:lnTo>
                    <a:pt x="62" y="1"/>
                  </a:lnTo>
                  <a:lnTo>
                    <a:pt x="54" y="5"/>
                  </a:lnTo>
                  <a:lnTo>
                    <a:pt x="51" y="8"/>
                  </a:lnTo>
                  <a:lnTo>
                    <a:pt x="48" y="12"/>
                  </a:lnTo>
                  <a:lnTo>
                    <a:pt x="47" y="17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0" y="52"/>
                  </a:lnTo>
                  <a:lnTo>
                    <a:pt x="34" y="84"/>
                  </a:lnTo>
                  <a:lnTo>
                    <a:pt x="27" y="114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14" y="196"/>
                  </a:lnTo>
                  <a:lnTo>
                    <a:pt x="9" y="222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0" y="256"/>
                  </a:lnTo>
                  <a:lnTo>
                    <a:pt x="0" y="265"/>
                  </a:lnTo>
                  <a:lnTo>
                    <a:pt x="2" y="275"/>
                  </a:lnTo>
                  <a:lnTo>
                    <a:pt x="5" y="284"/>
                  </a:lnTo>
                  <a:lnTo>
                    <a:pt x="10" y="292"/>
                  </a:lnTo>
                  <a:lnTo>
                    <a:pt x="15" y="299"/>
                  </a:lnTo>
                  <a:lnTo>
                    <a:pt x="30" y="316"/>
                  </a:lnTo>
                  <a:lnTo>
                    <a:pt x="45" y="331"/>
                  </a:lnTo>
                  <a:lnTo>
                    <a:pt x="61" y="345"/>
                  </a:lnTo>
                  <a:lnTo>
                    <a:pt x="77" y="357"/>
                  </a:lnTo>
                  <a:lnTo>
                    <a:pt x="90" y="369"/>
                  </a:lnTo>
                  <a:lnTo>
                    <a:pt x="90" y="369"/>
                  </a:lnTo>
                  <a:lnTo>
                    <a:pt x="96" y="374"/>
                  </a:lnTo>
                  <a:lnTo>
                    <a:pt x="103" y="375"/>
                  </a:lnTo>
                  <a:lnTo>
                    <a:pt x="103" y="375"/>
                  </a:lnTo>
                  <a:lnTo>
                    <a:pt x="105" y="379"/>
                  </a:lnTo>
                  <a:lnTo>
                    <a:pt x="109" y="382"/>
                  </a:lnTo>
                  <a:lnTo>
                    <a:pt x="115" y="383"/>
                  </a:lnTo>
                  <a:lnTo>
                    <a:pt x="121" y="383"/>
                  </a:lnTo>
                  <a:lnTo>
                    <a:pt x="121" y="383"/>
                  </a:lnTo>
                  <a:lnTo>
                    <a:pt x="129" y="382"/>
                  </a:lnTo>
                  <a:lnTo>
                    <a:pt x="138" y="378"/>
                  </a:lnTo>
                  <a:lnTo>
                    <a:pt x="149" y="374"/>
                  </a:lnTo>
                  <a:lnTo>
                    <a:pt x="158" y="369"/>
                  </a:lnTo>
                  <a:lnTo>
                    <a:pt x="177" y="357"/>
                  </a:lnTo>
                  <a:lnTo>
                    <a:pt x="197" y="341"/>
                  </a:lnTo>
                  <a:lnTo>
                    <a:pt x="214" y="323"/>
                  </a:lnTo>
                  <a:lnTo>
                    <a:pt x="222" y="314"/>
                  </a:lnTo>
                  <a:lnTo>
                    <a:pt x="228" y="305"/>
                  </a:lnTo>
                  <a:lnTo>
                    <a:pt x="234" y="296"/>
                  </a:lnTo>
                  <a:lnTo>
                    <a:pt x="238" y="286"/>
                  </a:lnTo>
                  <a:lnTo>
                    <a:pt x="240" y="279"/>
                  </a:lnTo>
                  <a:lnTo>
                    <a:pt x="242" y="269"/>
                  </a:lnTo>
                  <a:lnTo>
                    <a:pt x="242" y="269"/>
                  </a:lnTo>
                  <a:lnTo>
                    <a:pt x="240" y="238"/>
                  </a:lnTo>
                  <a:lnTo>
                    <a:pt x="238" y="205"/>
                  </a:lnTo>
                  <a:lnTo>
                    <a:pt x="230" y="140"/>
                  </a:lnTo>
                  <a:lnTo>
                    <a:pt x="230" y="14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10" name="Freeform 922"/>
            <p:cNvSpPr/>
            <p:nvPr/>
          </p:nvSpPr>
          <p:spPr bwMode="auto">
            <a:xfrm>
              <a:off x="3230563" y="3502026"/>
              <a:ext cx="523875" cy="285750"/>
            </a:xfrm>
            <a:custGeom>
              <a:avLst/>
              <a:gdLst/>
              <a:ahLst/>
              <a:cxnLst>
                <a:cxn ang="0">
                  <a:pos x="1287" y="425"/>
                </a:cxn>
                <a:cxn ang="0">
                  <a:pos x="1255" y="322"/>
                </a:cxn>
                <a:cxn ang="0">
                  <a:pos x="1205" y="201"/>
                </a:cxn>
                <a:cxn ang="0">
                  <a:pos x="1140" y="98"/>
                </a:cxn>
                <a:cxn ang="0">
                  <a:pos x="1061" y="17"/>
                </a:cxn>
                <a:cxn ang="0">
                  <a:pos x="1028" y="0"/>
                </a:cxn>
                <a:cxn ang="0">
                  <a:pos x="1009" y="19"/>
                </a:cxn>
                <a:cxn ang="0">
                  <a:pos x="1015" y="40"/>
                </a:cxn>
                <a:cxn ang="0">
                  <a:pos x="1074" y="90"/>
                </a:cxn>
                <a:cxn ang="0">
                  <a:pos x="1143" y="189"/>
                </a:cxn>
                <a:cxn ang="0">
                  <a:pos x="1201" y="305"/>
                </a:cxn>
                <a:cxn ang="0">
                  <a:pos x="1223" y="384"/>
                </a:cxn>
                <a:cxn ang="0">
                  <a:pos x="1255" y="503"/>
                </a:cxn>
                <a:cxn ang="0">
                  <a:pos x="1269" y="594"/>
                </a:cxn>
                <a:cxn ang="0">
                  <a:pos x="1234" y="650"/>
                </a:cxn>
                <a:cxn ang="0">
                  <a:pos x="1126" y="660"/>
                </a:cxn>
                <a:cxn ang="0">
                  <a:pos x="935" y="667"/>
                </a:cxn>
                <a:cxn ang="0">
                  <a:pos x="665" y="675"/>
                </a:cxn>
                <a:cxn ang="0">
                  <a:pos x="659" y="675"/>
                </a:cxn>
                <a:cxn ang="0">
                  <a:pos x="585" y="675"/>
                </a:cxn>
                <a:cxn ang="0">
                  <a:pos x="382" y="667"/>
                </a:cxn>
                <a:cxn ang="0">
                  <a:pos x="191" y="660"/>
                </a:cxn>
                <a:cxn ang="0">
                  <a:pos x="47" y="647"/>
                </a:cxn>
                <a:cxn ang="0">
                  <a:pos x="51" y="575"/>
                </a:cxn>
                <a:cxn ang="0">
                  <a:pos x="64" y="482"/>
                </a:cxn>
                <a:cxn ang="0">
                  <a:pos x="100" y="365"/>
                </a:cxn>
                <a:cxn ang="0">
                  <a:pos x="126" y="285"/>
                </a:cxn>
                <a:cxn ang="0">
                  <a:pos x="186" y="169"/>
                </a:cxn>
                <a:cxn ang="0">
                  <a:pos x="261" y="73"/>
                </a:cxn>
                <a:cxn ang="0">
                  <a:pos x="306" y="36"/>
                </a:cxn>
                <a:cxn ang="0">
                  <a:pos x="305" y="12"/>
                </a:cxn>
                <a:cxn ang="0">
                  <a:pos x="284" y="0"/>
                </a:cxn>
                <a:cxn ang="0">
                  <a:pos x="240" y="31"/>
                </a:cxn>
                <a:cxn ang="0">
                  <a:pos x="165" y="116"/>
                </a:cxn>
                <a:cxn ang="0">
                  <a:pos x="100" y="225"/>
                </a:cxn>
                <a:cxn ang="0">
                  <a:pos x="63" y="322"/>
                </a:cxn>
                <a:cxn ang="0">
                  <a:pos x="25" y="446"/>
                </a:cxn>
                <a:cxn ang="0">
                  <a:pos x="12" y="533"/>
                </a:cxn>
                <a:cxn ang="0">
                  <a:pos x="2" y="651"/>
                </a:cxn>
                <a:cxn ang="0">
                  <a:pos x="12" y="681"/>
                </a:cxn>
                <a:cxn ang="0">
                  <a:pos x="26" y="692"/>
                </a:cxn>
                <a:cxn ang="0">
                  <a:pos x="105" y="697"/>
                </a:cxn>
                <a:cxn ang="0">
                  <a:pos x="268" y="706"/>
                </a:cxn>
                <a:cxn ang="0">
                  <a:pos x="402" y="714"/>
                </a:cxn>
                <a:cxn ang="0">
                  <a:pos x="659" y="720"/>
                </a:cxn>
                <a:cxn ang="0">
                  <a:pos x="879" y="716"/>
                </a:cxn>
                <a:cxn ang="0">
                  <a:pos x="1001" y="707"/>
                </a:cxn>
                <a:cxn ang="0">
                  <a:pos x="1179" y="701"/>
                </a:cxn>
                <a:cxn ang="0">
                  <a:pos x="1286" y="693"/>
                </a:cxn>
                <a:cxn ang="0">
                  <a:pos x="1302" y="685"/>
                </a:cxn>
                <a:cxn ang="0">
                  <a:pos x="1315" y="662"/>
                </a:cxn>
                <a:cxn ang="0">
                  <a:pos x="1314" y="580"/>
                </a:cxn>
              </a:cxnLst>
              <a:rect l="0" t="0" r="r" b="b"/>
              <a:pathLst>
                <a:path w="1317" h="720">
                  <a:moveTo>
                    <a:pt x="1300" y="489"/>
                  </a:moveTo>
                  <a:lnTo>
                    <a:pt x="1300" y="489"/>
                  </a:lnTo>
                  <a:lnTo>
                    <a:pt x="1298" y="467"/>
                  </a:lnTo>
                  <a:lnTo>
                    <a:pt x="1293" y="446"/>
                  </a:lnTo>
                  <a:lnTo>
                    <a:pt x="1287" y="425"/>
                  </a:lnTo>
                  <a:lnTo>
                    <a:pt x="1280" y="405"/>
                  </a:lnTo>
                  <a:lnTo>
                    <a:pt x="1265" y="363"/>
                  </a:lnTo>
                  <a:lnTo>
                    <a:pt x="1260" y="342"/>
                  </a:lnTo>
                  <a:lnTo>
                    <a:pt x="1255" y="322"/>
                  </a:lnTo>
                  <a:lnTo>
                    <a:pt x="1255" y="322"/>
                  </a:lnTo>
                  <a:lnTo>
                    <a:pt x="1248" y="299"/>
                  </a:lnTo>
                  <a:lnTo>
                    <a:pt x="1240" y="274"/>
                  </a:lnTo>
                  <a:lnTo>
                    <a:pt x="1230" y="250"/>
                  </a:lnTo>
                  <a:lnTo>
                    <a:pt x="1218" y="225"/>
                  </a:lnTo>
                  <a:lnTo>
                    <a:pt x="1205" y="201"/>
                  </a:lnTo>
                  <a:lnTo>
                    <a:pt x="1192" y="178"/>
                  </a:lnTo>
                  <a:lnTo>
                    <a:pt x="1166" y="136"/>
                  </a:lnTo>
                  <a:lnTo>
                    <a:pt x="1166" y="136"/>
                  </a:lnTo>
                  <a:lnTo>
                    <a:pt x="1153" y="116"/>
                  </a:lnTo>
                  <a:lnTo>
                    <a:pt x="1140" y="98"/>
                  </a:lnTo>
                  <a:lnTo>
                    <a:pt x="1125" y="81"/>
                  </a:lnTo>
                  <a:lnTo>
                    <a:pt x="1111" y="64"/>
                  </a:lnTo>
                  <a:lnTo>
                    <a:pt x="1095" y="47"/>
                  </a:lnTo>
                  <a:lnTo>
                    <a:pt x="1078" y="31"/>
                  </a:lnTo>
                  <a:lnTo>
                    <a:pt x="1061" y="17"/>
                  </a:lnTo>
                  <a:lnTo>
                    <a:pt x="1041" y="4"/>
                  </a:lnTo>
                  <a:lnTo>
                    <a:pt x="1041" y="4"/>
                  </a:lnTo>
                  <a:lnTo>
                    <a:pt x="1038" y="1"/>
                  </a:lnTo>
                  <a:lnTo>
                    <a:pt x="1034" y="0"/>
                  </a:lnTo>
                  <a:lnTo>
                    <a:pt x="1028" y="0"/>
                  </a:lnTo>
                  <a:lnTo>
                    <a:pt x="1024" y="1"/>
                  </a:lnTo>
                  <a:lnTo>
                    <a:pt x="1021" y="2"/>
                  </a:lnTo>
                  <a:lnTo>
                    <a:pt x="1018" y="5"/>
                  </a:lnTo>
                  <a:lnTo>
                    <a:pt x="1013" y="12"/>
                  </a:lnTo>
                  <a:lnTo>
                    <a:pt x="1009" y="19"/>
                  </a:lnTo>
                  <a:lnTo>
                    <a:pt x="1009" y="23"/>
                  </a:lnTo>
                  <a:lnTo>
                    <a:pt x="1009" y="27"/>
                  </a:lnTo>
                  <a:lnTo>
                    <a:pt x="1010" y="33"/>
                  </a:lnTo>
                  <a:lnTo>
                    <a:pt x="1011" y="36"/>
                  </a:lnTo>
                  <a:lnTo>
                    <a:pt x="1015" y="40"/>
                  </a:lnTo>
                  <a:lnTo>
                    <a:pt x="1019" y="43"/>
                  </a:lnTo>
                  <a:lnTo>
                    <a:pt x="1019" y="43"/>
                  </a:lnTo>
                  <a:lnTo>
                    <a:pt x="1039" y="57"/>
                  </a:lnTo>
                  <a:lnTo>
                    <a:pt x="1057" y="73"/>
                  </a:lnTo>
                  <a:lnTo>
                    <a:pt x="1074" y="90"/>
                  </a:lnTo>
                  <a:lnTo>
                    <a:pt x="1091" y="108"/>
                  </a:lnTo>
                  <a:lnTo>
                    <a:pt x="1106" y="128"/>
                  </a:lnTo>
                  <a:lnTo>
                    <a:pt x="1120" y="148"/>
                  </a:lnTo>
                  <a:lnTo>
                    <a:pt x="1132" y="169"/>
                  </a:lnTo>
                  <a:lnTo>
                    <a:pt x="1143" y="189"/>
                  </a:lnTo>
                  <a:lnTo>
                    <a:pt x="1143" y="189"/>
                  </a:lnTo>
                  <a:lnTo>
                    <a:pt x="1163" y="227"/>
                  </a:lnTo>
                  <a:lnTo>
                    <a:pt x="1183" y="265"/>
                  </a:lnTo>
                  <a:lnTo>
                    <a:pt x="1192" y="285"/>
                  </a:lnTo>
                  <a:lnTo>
                    <a:pt x="1201" y="305"/>
                  </a:lnTo>
                  <a:lnTo>
                    <a:pt x="1208" y="325"/>
                  </a:lnTo>
                  <a:lnTo>
                    <a:pt x="1213" y="345"/>
                  </a:lnTo>
                  <a:lnTo>
                    <a:pt x="1213" y="345"/>
                  </a:lnTo>
                  <a:lnTo>
                    <a:pt x="1218" y="365"/>
                  </a:lnTo>
                  <a:lnTo>
                    <a:pt x="1223" y="384"/>
                  </a:lnTo>
                  <a:lnTo>
                    <a:pt x="1238" y="424"/>
                  </a:lnTo>
                  <a:lnTo>
                    <a:pt x="1243" y="443"/>
                  </a:lnTo>
                  <a:lnTo>
                    <a:pt x="1249" y="463"/>
                  </a:lnTo>
                  <a:lnTo>
                    <a:pt x="1253" y="482"/>
                  </a:lnTo>
                  <a:lnTo>
                    <a:pt x="1255" y="503"/>
                  </a:lnTo>
                  <a:lnTo>
                    <a:pt x="1255" y="503"/>
                  </a:lnTo>
                  <a:lnTo>
                    <a:pt x="1256" y="520"/>
                  </a:lnTo>
                  <a:lnTo>
                    <a:pt x="1260" y="537"/>
                  </a:lnTo>
                  <a:lnTo>
                    <a:pt x="1266" y="575"/>
                  </a:lnTo>
                  <a:lnTo>
                    <a:pt x="1269" y="594"/>
                  </a:lnTo>
                  <a:lnTo>
                    <a:pt x="1272" y="612"/>
                  </a:lnTo>
                  <a:lnTo>
                    <a:pt x="1272" y="630"/>
                  </a:lnTo>
                  <a:lnTo>
                    <a:pt x="1270" y="647"/>
                  </a:lnTo>
                  <a:lnTo>
                    <a:pt x="1270" y="647"/>
                  </a:lnTo>
                  <a:lnTo>
                    <a:pt x="1234" y="650"/>
                  </a:lnTo>
                  <a:lnTo>
                    <a:pt x="1198" y="654"/>
                  </a:lnTo>
                  <a:lnTo>
                    <a:pt x="1162" y="658"/>
                  </a:lnTo>
                  <a:lnTo>
                    <a:pt x="1143" y="659"/>
                  </a:lnTo>
                  <a:lnTo>
                    <a:pt x="1126" y="660"/>
                  </a:lnTo>
                  <a:lnTo>
                    <a:pt x="1126" y="660"/>
                  </a:lnTo>
                  <a:lnTo>
                    <a:pt x="1078" y="660"/>
                  </a:lnTo>
                  <a:lnTo>
                    <a:pt x="1031" y="662"/>
                  </a:lnTo>
                  <a:lnTo>
                    <a:pt x="984" y="663"/>
                  </a:lnTo>
                  <a:lnTo>
                    <a:pt x="935" y="667"/>
                  </a:lnTo>
                  <a:lnTo>
                    <a:pt x="935" y="667"/>
                  </a:lnTo>
                  <a:lnTo>
                    <a:pt x="901" y="669"/>
                  </a:lnTo>
                  <a:lnTo>
                    <a:pt x="867" y="672"/>
                  </a:lnTo>
                  <a:lnTo>
                    <a:pt x="801" y="673"/>
                  </a:lnTo>
                  <a:lnTo>
                    <a:pt x="733" y="675"/>
                  </a:lnTo>
                  <a:lnTo>
                    <a:pt x="665" y="675"/>
                  </a:lnTo>
                  <a:lnTo>
                    <a:pt x="665" y="675"/>
                  </a:lnTo>
                  <a:lnTo>
                    <a:pt x="663" y="675"/>
                  </a:lnTo>
                  <a:lnTo>
                    <a:pt x="663" y="675"/>
                  </a:lnTo>
                  <a:lnTo>
                    <a:pt x="659" y="675"/>
                  </a:lnTo>
                  <a:lnTo>
                    <a:pt x="659" y="675"/>
                  </a:lnTo>
                  <a:lnTo>
                    <a:pt x="654" y="675"/>
                  </a:lnTo>
                  <a:lnTo>
                    <a:pt x="654" y="675"/>
                  </a:lnTo>
                  <a:lnTo>
                    <a:pt x="653" y="675"/>
                  </a:lnTo>
                  <a:lnTo>
                    <a:pt x="653" y="675"/>
                  </a:lnTo>
                  <a:lnTo>
                    <a:pt x="585" y="675"/>
                  </a:lnTo>
                  <a:lnTo>
                    <a:pt x="517" y="673"/>
                  </a:lnTo>
                  <a:lnTo>
                    <a:pt x="450" y="672"/>
                  </a:lnTo>
                  <a:lnTo>
                    <a:pt x="416" y="669"/>
                  </a:lnTo>
                  <a:lnTo>
                    <a:pt x="382" y="667"/>
                  </a:lnTo>
                  <a:lnTo>
                    <a:pt x="382" y="667"/>
                  </a:lnTo>
                  <a:lnTo>
                    <a:pt x="334" y="663"/>
                  </a:lnTo>
                  <a:lnTo>
                    <a:pt x="287" y="662"/>
                  </a:lnTo>
                  <a:lnTo>
                    <a:pt x="240" y="660"/>
                  </a:lnTo>
                  <a:lnTo>
                    <a:pt x="191" y="660"/>
                  </a:lnTo>
                  <a:lnTo>
                    <a:pt x="191" y="660"/>
                  </a:lnTo>
                  <a:lnTo>
                    <a:pt x="174" y="659"/>
                  </a:lnTo>
                  <a:lnTo>
                    <a:pt x="156" y="658"/>
                  </a:lnTo>
                  <a:lnTo>
                    <a:pt x="119" y="654"/>
                  </a:lnTo>
                  <a:lnTo>
                    <a:pt x="84" y="650"/>
                  </a:lnTo>
                  <a:lnTo>
                    <a:pt x="47" y="647"/>
                  </a:lnTo>
                  <a:lnTo>
                    <a:pt x="47" y="647"/>
                  </a:lnTo>
                  <a:lnTo>
                    <a:pt x="46" y="630"/>
                  </a:lnTo>
                  <a:lnTo>
                    <a:pt x="46" y="612"/>
                  </a:lnTo>
                  <a:lnTo>
                    <a:pt x="49" y="594"/>
                  </a:lnTo>
                  <a:lnTo>
                    <a:pt x="51" y="575"/>
                  </a:lnTo>
                  <a:lnTo>
                    <a:pt x="58" y="537"/>
                  </a:lnTo>
                  <a:lnTo>
                    <a:pt x="62" y="520"/>
                  </a:lnTo>
                  <a:lnTo>
                    <a:pt x="63" y="503"/>
                  </a:lnTo>
                  <a:lnTo>
                    <a:pt x="63" y="503"/>
                  </a:lnTo>
                  <a:lnTo>
                    <a:pt x="64" y="482"/>
                  </a:lnTo>
                  <a:lnTo>
                    <a:pt x="68" y="463"/>
                  </a:lnTo>
                  <a:lnTo>
                    <a:pt x="75" y="443"/>
                  </a:lnTo>
                  <a:lnTo>
                    <a:pt x="80" y="424"/>
                  </a:lnTo>
                  <a:lnTo>
                    <a:pt x="94" y="384"/>
                  </a:lnTo>
                  <a:lnTo>
                    <a:pt x="100" y="365"/>
                  </a:lnTo>
                  <a:lnTo>
                    <a:pt x="105" y="345"/>
                  </a:lnTo>
                  <a:lnTo>
                    <a:pt x="105" y="345"/>
                  </a:lnTo>
                  <a:lnTo>
                    <a:pt x="110" y="325"/>
                  </a:lnTo>
                  <a:lnTo>
                    <a:pt x="118" y="305"/>
                  </a:lnTo>
                  <a:lnTo>
                    <a:pt x="126" y="285"/>
                  </a:lnTo>
                  <a:lnTo>
                    <a:pt x="135" y="265"/>
                  </a:lnTo>
                  <a:lnTo>
                    <a:pt x="155" y="227"/>
                  </a:lnTo>
                  <a:lnTo>
                    <a:pt x="174" y="189"/>
                  </a:lnTo>
                  <a:lnTo>
                    <a:pt x="174" y="189"/>
                  </a:lnTo>
                  <a:lnTo>
                    <a:pt x="186" y="169"/>
                  </a:lnTo>
                  <a:lnTo>
                    <a:pt x="198" y="148"/>
                  </a:lnTo>
                  <a:lnTo>
                    <a:pt x="212" y="128"/>
                  </a:lnTo>
                  <a:lnTo>
                    <a:pt x="227" y="108"/>
                  </a:lnTo>
                  <a:lnTo>
                    <a:pt x="244" y="90"/>
                  </a:lnTo>
                  <a:lnTo>
                    <a:pt x="261" y="73"/>
                  </a:lnTo>
                  <a:lnTo>
                    <a:pt x="279" y="57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302" y="40"/>
                  </a:lnTo>
                  <a:lnTo>
                    <a:pt x="306" y="36"/>
                  </a:lnTo>
                  <a:lnTo>
                    <a:pt x="308" y="33"/>
                  </a:lnTo>
                  <a:lnTo>
                    <a:pt x="309" y="27"/>
                  </a:lnTo>
                  <a:lnTo>
                    <a:pt x="309" y="23"/>
                  </a:lnTo>
                  <a:lnTo>
                    <a:pt x="309" y="19"/>
                  </a:lnTo>
                  <a:lnTo>
                    <a:pt x="305" y="12"/>
                  </a:lnTo>
                  <a:lnTo>
                    <a:pt x="300" y="5"/>
                  </a:lnTo>
                  <a:lnTo>
                    <a:pt x="297" y="2"/>
                  </a:lnTo>
                  <a:lnTo>
                    <a:pt x="293" y="1"/>
                  </a:lnTo>
                  <a:lnTo>
                    <a:pt x="289" y="0"/>
                  </a:lnTo>
                  <a:lnTo>
                    <a:pt x="284" y="0"/>
                  </a:lnTo>
                  <a:lnTo>
                    <a:pt x="280" y="1"/>
                  </a:lnTo>
                  <a:lnTo>
                    <a:pt x="276" y="4"/>
                  </a:lnTo>
                  <a:lnTo>
                    <a:pt x="276" y="4"/>
                  </a:lnTo>
                  <a:lnTo>
                    <a:pt x="257" y="17"/>
                  </a:lnTo>
                  <a:lnTo>
                    <a:pt x="240" y="31"/>
                  </a:lnTo>
                  <a:lnTo>
                    <a:pt x="223" y="47"/>
                  </a:lnTo>
                  <a:lnTo>
                    <a:pt x="207" y="64"/>
                  </a:lnTo>
                  <a:lnTo>
                    <a:pt x="192" y="81"/>
                  </a:lnTo>
                  <a:lnTo>
                    <a:pt x="178" y="98"/>
                  </a:lnTo>
                  <a:lnTo>
                    <a:pt x="165" y="116"/>
                  </a:lnTo>
                  <a:lnTo>
                    <a:pt x="152" y="136"/>
                  </a:lnTo>
                  <a:lnTo>
                    <a:pt x="152" y="136"/>
                  </a:lnTo>
                  <a:lnTo>
                    <a:pt x="126" y="178"/>
                  </a:lnTo>
                  <a:lnTo>
                    <a:pt x="113" y="201"/>
                  </a:lnTo>
                  <a:lnTo>
                    <a:pt x="100" y="225"/>
                  </a:lnTo>
                  <a:lnTo>
                    <a:pt x="88" y="250"/>
                  </a:lnTo>
                  <a:lnTo>
                    <a:pt x="77" y="274"/>
                  </a:lnTo>
                  <a:lnTo>
                    <a:pt x="70" y="299"/>
                  </a:lnTo>
                  <a:lnTo>
                    <a:pt x="63" y="322"/>
                  </a:lnTo>
                  <a:lnTo>
                    <a:pt x="63" y="322"/>
                  </a:lnTo>
                  <a:lnTo>
                    <a:pt x="58" y="342"/>
                  </a:lnTo>
                  <a:lnTo>
                    <a:pt x="53" y="363"/>
                  </a:lnTo>
                  <a:lnTo>
                    <a:pt x="38" y="405"/>
                  </a:lnTo>
                  <a:lnTo>
                    <a:pt x="30" y="425"/>
                  </a:lnTo>
                  <a:lnTo>
                    <a:pt x="25" y="446"/>
                  </a:lnTo>
                  <a:lnTo>
                    <a:pt x="20" y="467"/>
                  </a:lnTo>
                  <a:lnTo>
                    <a:pt x="17" y="489"/>
                  </a:lnTo>
                  <a:lnTo>
                    <a:pt x="17" y="489"/>
                  </a:lnTo>
                  <a:lnTo>
                    <a:pt x="16" y="510"/>
                  </a:lnTo>
                  <a:lnTo>
                    <a:pt x="12" y="533"/>
                  </a:lnTo>
                  <a:lnTo>
                    <a:pt x="4" y="580"/>
                  </a:lnTo>
                  <a:lnTo>
                    <a:pt x="0" y="605"/>
                  </a:lnTo>
                  <a:lnTo>
                    <a:pt x="0" y="629"/>
                  </a:lnTo>
                  <a:lnTo>
                    <a:pt x="0" y="641"/>
                  </a:lnTo>
                  <a:lnTo>
                    <a:pt x="2" y="651"/>
                  </a:lnTo>
                  <a:lnTo>
                    <a:pt x="3" y="662"/>
                  </a:lnTo>
                  <a:lnTo>
                    <a:pt x="7" y="672"/>
                  </a:lnTo>
                  <a:lnTo>
                    <a:pt x="7" y="672"/>
                  </a:lnTo>
                  <a:lnTo>
                    <a:pt x="9" y="677"/>
                  </a:lnTo>
                  <a:lnTo>
                    <a:pt x="12" y="681"/>
                  </a:lnTo>
                  <a:lnTo>
                    <a:pt x="16" y="685"/>
                  </a:lnTo>
                  <a:lnTo>
                    <a:pt x="20" y="686"/>
                  </a:lnTo>
                  <a:lnTo>
                    <a:pt x="20" y="686"/>
                  </a:lnTo>
                  <a:lnTo>
                    <a:pt x="24" y="689"/>
                  </a:lnTo>
                  <a:lnTo>
                    <a:pt x="26" y="692"/>
                  </a:lnTo>
                  <a:lnTo>
                    <a:pt x="32" y="693"/>
                  </a:lnTo>
                  <a:lnTo>
                    <a:pt x="36" y="693"/>
                  </a:lnTo>
                  <a:lnTo>
                    <a:pt x="36" y="693"/>
                  </a:lnTo>
                  <a:lnTo>
                    <a:pt x="70" y="694"/>
                  </a:lnTo>
                  <a:lnTo>
                    <a:pt x="105" y="697"/>
                  </a:lnTo>
                  <a:lnTo>
                    <a:pt x="139" y="701"/>
                  </a:lnTo>
                  <a:lnTo>
                    <a:pt x="173" y="705"/>
                  </a:lnTo>
                  <a:lnTo>
                    <a:pt x="173" y="705"/>
                  </a:lnTo>
                  <a:lnTo>
                    <a:pt x="221" y="706"/>
                  </a:lnTo>
                  <a:lnTo>
                    <a:pt x="268" y="706"/>
                  </a:lnTo>
                  <a:lnTo>
                    <a:pt x="317" y="707"/>
                  </a:lnTo>
                  <a:lnTo>
                    <a:pt x="340" y="709"/>
                  </a:lnTo>
                  <a:lnTo>
                    <a:pt x="364" y="711"/>
                  </a:lnTo>
                  <a:lnTo>
                    <a:pt x="364" y="711"/>
                  </a:lnTo>
                  <a:lnTo>
                    <a:pt x="402" y="714"/>
                  </a:lnTo>
                  <a:lnTo>
                    <a:pt x="438" y="716"/>
                  </a:lnTo>
                  <a:lnTo>
                    <a:pt x="475" y="719"/>
                  </a:lnTo>
                  <a:lnTo>
                    <a:pt x="512" y="719"/>
                  </a:lnTo>
                  <a:lnTo>
                    <a:pt x="585" y="720"/>
                  </a:lnTo>
                  <a:lnTo>
                    <a:pt x="659" y="720"/>
                  </a:lnTo>
                  <a:lnTo>
                    <a:pt x="659" y="720"/>
                  </a:lnTo>
                  <a:lnTo>
                    <a:pt x="733" y="720"/>
                  </a:lnTo>
                  <a:lnTo>
                    <a:pt x="806" y="719"/>
                  </a:lnTo>
                  <a:lnTo>
                    <a:pt x="843" y="719"/>
                  </a:lnTo>
                  <a:lnTo>
                    <a:pt x="879" y="716"/>
                  </a:lnTo>
                  <a:lnTo>
                    <a:pt x="916" y="714"/>
                  </a:lnTo>
                  <a:lnTo>
                    <a:pt x="954" y="711"/>
                  </a:lnTo>
                  <a:lnTo>
                    <a:pt x="954" y="711"/>
                  </a:lnTo>
                  <a:lnTo>
                    <a:pt x="977" y="709"/>
                  </a:lnTo>
                  <a:lnTo>
                    <a:pt x="1001" y="707"/>
                  </a:lnTo>
                  <a:lnTo>
                    <a:pt x="1049" y="706"/>
                  </a:lnTo>
                  <a:lnTo>
                    <a:pt x="1098" y="706"/>
                  </a:lnTo>
                  <a:lnTo>
                    <a:pt x="1145" y="705"/>
                  </a:lnTo>
                  <a:lnTo>
                    <a:pt x="1145" y="705"/>
                  </a:lnTo>
                  <a:lnTo>
                    <a:pt x="1179" y="701"/>
                  </a:lnTo>
                  <a:lnTo>
                    <a:pt x="1213" y="697"/>
                  </a:lnTo>
                  <a:lnTo>
                    <a:pt x="1248" y="694"/>
                  </a:lnTo>
                  <a:lnTo>
                    <a:pt x="1282" y="693"/>
                  </a:lnTo>
                  <a:lnTo>
                    <a:pt x="1282" y="693"/>
                  </a:lnTo>
                  <a:lnTo>
                    <a:pt x="1286" y="693"/>
                  </a:lnTo>
                  <a:lnTo>
                    <a:pt x="1291" y="692"/>
                  </a:lnTo>
                  <a:lnTo>
                    <a:pt x="1294" y="689"/>
                  </a:lnTo>
                  <a:lnTo>
                    <a:pt x="1298" y="686"/>
                  </a:lnTo>
                  <a:lnTo>
                    <a:pt x="1298" y="686"/>
                  </a:lnTo>
                  <a:lnTo>
                    <a:pt x="1302" y="685"/>
                  </a:lnTo>
                  <a:lnTo>
                    <a:pt x="1306" y="681"/>
                  </a:lnTo>
                  <a:lnTo>
                    <a:pt x="1308" y="677"/>
                  </a:lnTo>
                  <a:lnTo>
                    <a:pt x="1311" y="672"/>
                  </a:lnTo>
                  <a:lnTo>
                    <a:pt x="1311" y="672"/>
                  </a:lnTo>
                  <a:lnTo>
                    <a:pt x="1315" y="662"/>
                  </a:lnTo>
                  <a:lnTo>
                    <a:pt x="1316" y="651"/>
                  </a:lnTo>
                  <a:lnTo>
                    <a:pt x="1317" y="641"/>
                  </a:lnTo>
                  <a:lnTo>
                    <a:pt x="1317" y="629"/>
                  </a:lnTo>
                  <a:lnTo>
                    <a:pt x="1317" y="605"/>
                  </a:lnTo>
                  <a:lnTo>
                    <a:pt x="1314" y="580"/>
                  </a:lnTo>
                  <a:lnTo>
                    <a:pt x="1306" y="533"/>
                  </a:lnTo>
                  <a:lnTo>
                    <a:pt x="1302" y="510"/>
                  </a:lnTo>
                  <a:lnTo>
                    <a:pt x="1300" y="489"/>
                  </a:lnTo>
                  <a:lnTo>
                    <a:pt x="1300" y="48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11" name="Freeform 923"/>
            <p:cNvSpPr>
              <a:spLocks noEditPoints="1"/>
            </p:cNvSpPr>
            <p:nvPr/>
          </p:nvSpPr>
          <p:spPr bwMode="auto">
            <a:xfrm>
              <a:off x="3565526" y="3633788"/>
              <a:ext cx="120650" cy="47625"/>
            </a:xfrm>
            <a:custGeom>
              <a:avLst/>
              <a:gdLst/>
              <a:ahLst/>
              <a:cxnLst>
                <a:cxn ang="0">
                  <a:pos x="300" y="30"/>
                </a:cxn>
                <a:cxn ang="0">
                  <a:pos x="298" y="21"/>
                </a:cxn>
                <a:cxn ang="0">
                  <a:pos x="294" y="14"/>
                </a:cxn>
                <a:cxn ang="0">
                  <a:pos x="280" y="8"/>
                </a:cxn>
                <a:cxn ang="0">
                  <a:pos x="274" y="8"/>
                </a:cxn>
                <a:cxn ang="0">
                  <a:pos x="214" y="3"/>
                </a:cxn>
                <a:cxn ang="0">
                  <a:pos x="94" y="0"/>
                </a:cxn>
                <a:cxn ang="0">
                  <a:pos x="34" y="0"/>
                </a:cxn>
                <a:cxn ang="0">
                  <a:pos x="27" y="1"/>
                </a:cxn>
                <a:cxn ang="0">
                  <a:pos x="18" y="1"/>
                </a:cxn>
                <a:cxn ang="0">
                  <a:pos x="9" y="5"/>
                </a:cxn>
                <a:cxn ang="0">
                  <a:pos x="2" y="12"/>
                </a:cxn>
                <a:cxn ang="0">
                  <a:pos x="0" y="22"/>
                </a:cxn>
                <a:cxn ang="0">
                  <a:pos x="1" y="41"/>
                </a:cxn>
                <a:cxn ang="0">
                  <a:pos x="7" y="76"/>
                </a:cxn>
                <a:cxn ang="0">
                  <a:pos x="14" y="92"/>
                </a:cxn>
                <a:cxn ang="0">
                  <a:pos x="18" y="95"/>
                </a:cxn>
                <a:cxn ang="0">
                  <a:pos x="28" y="103"/>
                </a:cxn>
                <a:cxn ang="0">
                  <a:pos x="48" y="109"/>
                </a:cxn>
                <a:cxn ang="0">
                  <a:pos x="95" y="112"/>
                </a:cxn>
                <a:cxn ang="0">
                  <a:pos x="121" y="114"/>
                </a:cxn>
                <a:cxn ang="0">
                  <a:pos x="201" y="119"/>
                </a:cxn>
                <a:cxn ang="0">
                  <a:pos x="242" y="116"/>
                </a:cxn>
                <a:cxn ang="0">
                  <a:pos x="280" y="109"/>
                </a:cxn>
                <a:cxn ang="0">
                  <a:pos x="285" y="107"/>
                </a:cxn>
                <a:cxn ang="0">
                  <a:pos x="294" y="101"/>
                </a:cxn>
                <a:cxn ang="0">
                  <a:pos x="300" y="86"/>
                </a:cxn>
                <a:cxn ang="0">
                  <a:pos x="303" y="63"/>
                </a:cxn>
                <a:cxn ang="0">
                  <a:pos x="300" y="30"/>
                </a:cxn>
                <a:cxn ang="0">
                  <a:pos x="121" y="68"/>
                </a:cxn>
                <a:cxn ang="0">
                  <a:pos x="87" y="64"/>
                </a:cxn>
                <a:cxn ang="0">
                  <a:pos x="53" y="60"/>
                </a:cxn>
                <a:cxn ang="0">
                  <a:pos x="49" y="56"/>
                </a:cxn>
                <a:cxn ang="0">
                  <a:pos x="47" y="46"/>
                </a:cxn>
                <a:cxn ang="0">
                  <a:pos x="205" y="48"/>
                </a:cxn>
                <a:cxn ang="0">
                  <a:pos x="257" y="52"/>
                </a:cxn>
                <a:cxn ang="0">
                  <a:pos x="257" y="67"/>
                </a:cxn>
                <a:cxn ang="0">
                  <a:pos x="223" y="69"/>
                </a:cxn>
                <a:cxn ang="0">
                  <a:pos x="155" y="71"/>
                </a:cxn>
                <a:cxn ang="0">
                  <a:pos x="121" y="68"/>
                </a:cxn>
              </a:cxnLst>
              <a:rect l="0" t="0" r="r" b="b"/>
              <a:pathLst>
                <a:path w="303" h="119">
                  <a:moveTo>
                    <a:pt x="300" y="30"/>
                  </a:moveTo>
                  <a:lnTo>
                    <a:pt x="300" y="30"/>
                  </a:lnTo>
                  <a:lnTo>
                    <a:pt x="300" y="25"/>
                  </a:lnTo>
                  <a:lnTo>
                    <a:pt x="298" y="21"/>
                  </a:lnTo>
                  <a:lnTo>
                    <a:pt x="297" y="18"/>
                  </a:lnTo>
                  <a:lnTo>
                    <a:pt x="294" y="14"/>
                  </a:lnTo>
                  <a:lnTo>
                    <a:pt x="287" y="10"/>
                  </a:lnTo>
                  <a:lnTo>
                    <a:pt x="280" y="8"/>
                  </a:lnTo>
                  <a:lnTo>
                    <a:pt x="280" y="8"/>
                  </a:lnTo>
                  <a:lnTo>
                    <a:pt x="274" y="8"/>
                  </a:lnTo>
                  <a:lnTo>
                    <a:pt x="274" y="8"/>
                  </a:lnTo>
                  <a:lnTo>
                    <a:pt x="214" y="3"/>
                  </a:lnTo>
                  <a:lnTo>
                    <a:pt x="154" y="1"/>
                  </a:lnTo>
                  <a:lnTo>
                    <a:pt x="9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3" y="3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2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41"/>
                  </a:lnTo>
                  <a:lnTo>
                    <a:pt x="2" y="58"/>
                  </a:lnTo>
                  <a:lnTo>
                    <a:pt x="7" y="76"/>
                  </a:lnTo>
                  <a:lnTo>
                    <a:pt x="10" y="84"/>
                  </a:lnTo>
                  <a:lnTo>
                    <a:pt x="14" y="92"/>
                  </a:lnTo>
                  <a:lnTo>
                    <a:pt x="14" y="92"/>
                  </a:lnTo>
                  <a:lnTo>
                    <a:pt x="18" y="95"/>
                  </a:lnTo>
                  <a:lnTo>
                    <a:pt x="23" y="99"/>
                  </a:lnTo>
                  <a:lnTo>
                    <a:pt x="28" y="103"/>
                  </a:lnTo>
                  <a:lnTo>
                    <a:pt x="34" y="106"/>
                  </a:lnTo>
                  <a:lnTo>
                    <a:pt x="48" y="109"/>
                  </a:lnTo>
                  <a:lnTo>
                    <a:pt x="64" y="111"/>
                  </a:lnTo>
                  <a:lnTo>
                    <a:pt x="95" y="112"/>
                  </a:lnTo>
                  <a:lnTo>
                    <a:pt x="121" y="114"/>
                  </a:lnTo>
                  <a:lnTo>
                    <a:pt x="121" y="114"/>
                  </a:lnTo>
                  <a:lnTo>
                    <a:pt x="161" y="116"/>
                  </a:lnTo>
                  <a:lnTo>
                    <a:pt x="201" y="119"/>
                  </a:lnTo>
                  <a:lnTo>
                    <a:pt x="221" y="118"/>
                  </a:lnTo>
                  <a:lnTo>
                    <a:pt x="242" y="116"/>
                  </a:lnTo>
                  <a:lnTo>
                    <a:pt x="261" y="114"/>
                  </a:lnTo>
                  <a:lnTo>
                    <a:pt x="280" y="109"/>
                  </a:lnTo>
                  <a:lnTo>
                    <a:pt x="280" y="109"/>
                  </a:lnTo>
                  <a:lnTo>
                    <a:pt x="285" y="107"/>
                  </a:lnTo>
                  <a:lnTo>
                    <a:pt x="290" y="105"/>
                  </a:lnTo>
                  <a:lnTo>
                    <a:pt x="294" y="101"/>
                  </a:lnTo>
                  <a:lnTo>
                    <a:pt x="297" y="97"/>
                  </a:lnTo>
                  <a:lnTo>
                    <a:pt x="300" y="86"/>
                  </a:lnTo>
                  <a:lnTo>
                    <a:pt x="302" y="75"/>
                  </a:lnTo>
                  <a:lnTo>
                    <a:pt x="303" y="63"/>
                  </a:lnTo>
                  <a:lnTo>
                    <a:pt x="302" y="51"/>
                  </a:lnTo>
                  <a:lnTo>
                    <a:pt x="300" y="30"/>
                  </a:lnTo>
                  <a:lnTo>
                    <a:pt x="300" y="30"/>
                  </a:lnTo>
                  <a:close/>
                  <a:moveTo>
                    <a:pt x="121" y="68"/>
                  </a:moveTo>
                  <a:lnTo>
                    <a:pt x="121" y="68"/>
                  </a:lnTo>
                  <a:lnTo>
                    <a:pt x="87" y="64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59"/>
                  </a:lnTo>
                  <a:lnTo>
                    <a:pt x="49" y="56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153" y="47"/>
                  </a:lnTo>
                  <a:lnTo>
                    <a:pt x="205" y="48"/>
                  </a:lnTo>
                  <a:lnTo>
                    <a:pt x="257" y="52"/>
                  </a:lnTo>
                  <a:lnTo>
                    <a:pt x="257" y="52"/>
                  </a:lnTo>
                  <a:lnTo>
                    <a:pt x="257" y="59"/>
                  </a:lnTo>
                  <a:lnTo>
                    <a:pt x="257" y="67"/>
                  </a:lnTo>
                  <a:lnTo>
                    <a:pt x="257" y="67"/>
                  </a:lnTo>
                  <a:lnTo>
                    <a:pt x="223" y="69"/>
                  </a:lnTo>
                  <a:lnTo>
                    <a:pt x="189" y="71"/>
                  </a:lnTo>
                  <a:lnTo>
                    <a:pt x="155" y="71"/>
                  </a:lnTo>
                  <a:lnTo>
                    <a:pt x="121" y="68"/>
                  </a:lnTo>
                  <a:lnTo>
                    <a:pt x="121" y="6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84" name="组合 1283"/>
          <p:cNvGrpSpPr/>
          <p:nvPr/>
        </p:nvGrpSpPr>
        <p:grpSpPr>
          <a:xfrm>
            <a:off x="8403168" y="3718967"/>
            <a:ext cx="996949" cy="948267"/>
            <a:chOff x="6302376" y="3059113"/>
            <a:chExt cx="747712" cy="711200"/>
          </a:xfrm>
          <a:solidFill>
            <a:schemeClr val="bg1"/>
          </a:solidFill>
        </p:grpSpPr>
        <p:sp>
          <p:nvSpPr>
            <p:cNvPr id="13212" name="Freeform 924"/>
            <p:cNvSpPr/>
            <p:nvPr/>
          </p:nvSpPr>
          <p:spPr bwMode="auto">
            <a:xfrm>
              <a:off x="6491288" y="3082926"/>
              <a:ext cx="71438" cy="90488"/>
            </a:xfrm>
            <a:custGeom>
              <a:avLst/>
              <a:gdLst/>
              <a:ahLst/>
              <a:cxnLst>
                <a:cxn ang="0">
                  <a:pos x="168" y="3"/>
                </a:cxn>
                <a:cxn ang="0">
                  <a:pos x="168" y="3"/>
                </a:cxn>
                <a:cxn ang="0">
                  <a:pos x="159" y="17"/>
                </a:cxn>
                <a:cxn ang="0">
                  <a:pos x="148" y="33"/>
                </a:cxn>
                <a:cxn ang="0">
                  <a:pos x="136" y="46"/>
                </a:cxn>
                <a:cxn ang="0">
                  <a:pos x="125" y="60"/>
                </a:cxn>
                <a:cxn ang="0">
                  <a:pos x="100" y="86"/>
                </a:cxn>
                <a:cxn ang="0">
                  <a:pos x="75" y="113"/>
                </a:cxn>
                <a:cxn ang="0">
                  <a:pos x="75" y="113"/>
                </a:cxn>
                <a:cxn ang="0">
                  <a:pos x="53" y="137"/>
                </a:cxn>
                <a:cxn ang="0">
                  <a:pos x="33" y="164"/>
                </a:cxn>
                <a:cxn ang="0">
                  <a:pos x="24" y="178"/>
                </a:cxn>
                <a:cxn ang="0">
                  <a:pos x="15" y="192"/>
                </a:cxn>
                <a:cxn ang="0">
                  <a:pos x="7" y="207"/>
                </a:cxn>
                <a:cxn ang="0">
                  <a:pos x="0" y="221"/>
                </a:cxn>
                <a:cxn ang="0">
                  <a:pos x="0" y="221"/>
                </a:cxn>
                <a:cxn ang="0">
                  <a:pos x="0" y="224"/>
                </a:cxn>
                <a:cxn ang="0">
                  <a:pos x="2" y="225"/>
                </a:cxn>
                <a:cxn ang="0">
                  <a:pos x="3" y="226"/>
                </a:cxn>
                <a:cxn ang="0">
                  <a:pos x="4" y="228"/>
                </a:cxn>
                <a:cxn ang="0">
                  <a:pos x="8" y="228"/>
                </a:cxn>
                <a:cxn ang="0">
                  <a:pos x="11" y="226"/>
                </a:cxn>
                <a:cxn ang="0">
                  <a:pos x="12" y="224"/>
                </a:cxn>
                <a:cxn ang="0">
                  <a:pos x="12" y="224"/>
                </a:cxn>
                <a:cxn ang="0">
                  <a:pos x="19" y="208"/>
                </a:cxn>
                <a:cxn ang="0">
                  <a:pos x="28" y="194"/>
                </a:cxn>
                <a:cxn ang="0">
                  <a:pos x="37" y="179"/>
                </a:cxn>
                <a:cxn ang="0">
                  <a:pos x="46" y="165"/>
                </a:cxn>
                <a:cxn ang="0">
                  <a:pos x="68" y="139"/>
                </a:cxn>
                <a:cxn ang="0">
                  <a:pos x="92" y="114"/>
                </a:cxn>
                <a:cxn ang="0">
                  <a:pos x="115" y="89"/>
                </a:cxn>
                <a:cxn ang="0">
                  <a:pos x="138" y="63"/>
                </a:cxn>
                <a:cxn ang="0">
                  <a:pos x="159" y="37"/>
                </a:cxn>
                <a:cxn ang="0">
                  <a:pos x="168" y="22"/>
                </a:cxn>
                <a:cxn ang="0">
                  <a:pos x="177" y="8"/>
                </a:cxn>
                <a:cxn ang="0">
                  <a:pos x="177" y="8"/>
                </a:cxn>
                <a:cxn ang="0">
                  <a:pos x="178" y="5"/>
                </a:cxn>
                <a:cxn ang="0">
                  <a:pos x="177" y="4"/>
                </a:cxn>
                <a:cxn ang="0">
                  <a:pos x="174" y="0"/>
                </a:cxn>
                <a:cxn ang="0">
                  <a:pos x="170" y="0"/>
                </a:cxn>
                <a:cxn ang="0">
                  <a:pos x="169" y="0"/>
                </a:cxn>
                <a:cxn ang="0">
                  <a:pos x="168" y="3"/>
                </a:cxn>
                <a:cxn ang="0">
                  <a:pos x="168" y="3"/>
                </a:cxn>
              </a:cxnLst>
              <a:rect l="0" t="0" r="r" b="b"/>
              <a:pathLst>
                <a:path w="178" h="228">
                  <a:moveTo>
                    <a:pt x="168" y="3"/>
                  </a:moveTo>
                  <a:lnTo>
                    <a:pt x="168" y="3"/>
                  </a:lnTo>
                  <a:lnTo>
                    <a:pt x="159" y="17"/>
                  </a:lnTo>
                  <a:lnTo>
                    <a:pt x="148" y="33"/>
                  </a:lnTo>
                  <a:lnTo>
                    <a:pt x="136" y="46"/>
                  </a:lnTo>
                  <a:lnTo>
                    <a:pt x="125" y="60"/>
                  </a:lnTo>
                  <a:lnTo>
                    <a:pt x="100" y="86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53" y="137"/>
                  </a:lnTo>
                  <a:lnTo>
                    <a:pt x="33" y="164"/>
                  </a:lnTo>
                  <a:lnTo>
                    <a:pt x="24" y="178"/>
                  </a:lnTo>
                  <a:lnTo>
                    <a:pt x="15" y="192"/>
                  </a:lnTo>
                  <a:lnTo>
                    <a:pt x="7" y="207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4"/>
                  </a:lnTo>
                  <a:lnTo>
                    <a:pt x="2" y="225"/>
                  </a:lnTo>
                  <a:lnTo>
                    <a:pt x="3" y="226"/>
                  </a:lnTo>
                  <a:lnTo>
                    <a:pt x="4" y="228"/>
                  </a:lnTo>
                  <a:lnTo>
                    <a:pt x="8" y="228"/>
                  </a:lnTo>
                  <a:lnTo>
                    <a:pt x="11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9" y="208"/>
                  </a:lnTo>
                  <a:lnTo>
                    <a:pt x="28" y="194"/>
                  </a:lnTo>
                  <a:lnTo>
                    <a:pt x="37" y="179"/>
                  </a:lnTo>
                  <a:lnTo>
                    <a:pt x="46" y="165"/>
                  </a:lnTo>
                  <a:lnTo>
                    <a:pt x="68" y="139"/>
                  </a:lnTo>
                  <a:lnTo>
                    <a:pt x="92" y="114"/>
                  </a:lnTo>
                  <a:lnTo>
                    <a:pt x="115" y="89"/>
                  </a:lnTo>
                  <a:lnTo>
                    <a:pt x="138" y="63"/>
                  </a:lnTo>
                  <a:lnTo>
                    <a:pt x="159" y="37"/>
                  </a:lnTo>
                  <a:lnTo>
                    <a:pt x="168" y="22"/>
                  </a:lnTo>
                  <a:lnTo>
                    <a:pt x="177" y="8"/>
                  </a:lnTo>
                  <a:lnTo>
                    <a:pt x="177" y="8"/>
                  </a:lnTo>
                  <a:lnTo>
                    <a:pt x="178" y="5"/>
                  </a:lnTo>
                  <a:lnTo>
                    <a:pt x="177" y="4"/>
                  </a:lnTo>
                  <a:lnTo>
                    <a:pt x="174" y="0"/>
                  </a:lnTo>
                  <a:lnTo>
                    <a:pt x="170" y="0"/>
                  </a:lnTo>
                  <a:lnTo>
                    <a:pt x="169" y="0"/>
                  </a:lnTo>
                  <a:lnTo>
                    <a:pt x="168" y="3"/>
                  </a:lnTo>
                  <a:lnTo>
                    <a:pt x="16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13" name="Freeform 925"/>
            <p:cNvSpPr/>
            <p:nvPr/>
          </p:nvSpPr>
          <p:spPr bwMode="auto">
            <a:xfrm>
              <a:off x="6500813" y="3079751"/>
              <a:ext cx="93663" cy="120650"/>
            </a:xfrm>
            <a:custGeom>
              <a:avLst/>
              <a:gdLst/>
              <a:ahLst/>
              <a:cxnLst>
                <a:cxn ang="0">
                  <a:pos x="224" y="2"/>
                </a:cxn>
                <a:cxn ang="0">
                  <a:pos x="224" y="2"/>
                </a:cxn>
                <a:cxn ang="0">
                  <a:pos x="190" y="41"/>
                </a:cxn>
                <a:cxn ang="0">
                  <a:pos x="156" y="82"/>
                </a:cxn>
                <a:cxn ang="0">
                  <a:pos x="122" y="121"/>
                </a:cxn>
                <a:cxn ang="0">
                  <a:pos x="87" y="162"/>
                </a:cxn>
                <a:cxn ang="0">
                  <a:pos x="87" y="162"/>
                </a:cxn>
                <a:cxn ang="0">
                  <a:pos x="60" y="191"/>
                </a:cxn>
                <a:cxn ang="0">
                  <a:pos x="46" y="206"/>
                </a:cxn>
                <a:cxn ang="0">
                  <a:pos x="31" y="223"/>
                </a:cxn>
                <a:cxn ang="0">
                  <a:pos x="19" y="240"/>
                </a:cxn>
                <a:cxn ang="0">
                  <a:pos x="9" y="259"/>
                </a:cxn>
                <a:cxn ang="0">
                  <a:pos x="5" y="268"/>
                </a:cxn>
                <a:cxn ang="0">
                  <a:pos x="2" y="278"/>
                </a:cxn>
                <a:cxn ang="0">
                  <a:pos x="0" y="287"/>
                </a:cxn>
                <a:cxn ang="0">
                  <a:pos x="0" y="296"/>
                </a:cxn>
                <a:cxn ang="0">
                  <a:pos x="0" y="296"/>
                </a:cxn>
                <a:cxn ang="0">
                  <a:pos x="0" y="299"/>
                </a:cxn>
                <a:cxn ang="0">
                  <a:pos x="1" y="300"/>
                </a:cxn>
                <a:cxn ang="0">
                  <a:pos x="5" y="302"/>
                </a:cxn>
                <a:cxn ang="0">
                  <a:pos x="9" y="300"/>
                </a:cxn>
                <a:cxn ang="0">
                  <a:pos x="10" y="299"/>
                </a:cxn>
                <a:cxn ang="0">
                  <a:pos x="12" y="296"/>
                </a:cxn>
                <a:cxn ang="0">
                  <a:pos x="12" y="296"/>
                </a:cxn>
                <a:cxn ang="0">
                  <a:pos x="12" y="285"/>
                </a:cxn>
                <a:cxn ang="0">
                  <a:pos x="16" y="274"/>
                </a:cxn>
                <a:cxn ang="0">
                  <a:pos x="19" y="264"/>
                </a:cxn>
                <a:cxn ang="0">
                  <a:pos x="26" y="253"/>
                </a:cxn>
                <a:cxn ang="0">
                  <a:pos x="39" y="235"/>
                </a:cxn>
                <a:cxn ang="0">
                  <a:pos x="53" y="217"/>
                </a:cxn>
                <a:cxn ang="0">
                  <a:pos x="53" y="217"/>
                </a:cxn>
                <a:cxn ang="0">
                  <a:pos x="85" y="181"/>
                </a:cxn>
                <a:cxn ang="0">
                  <a:pos x="115" y="146"/>
                </a:cxn>
                <a:cxn ang="0">
                  <a:pos x="115" y="146"/>
                </a:cxn>
                <a:cxn ang="0">
                  <a:pos x="174" y="78"/>
                </a:cxn>
                <a:cxn ang="0">
                  <a:pos x="231" y="10"/>
                </a:cxn>
                <a:cxn ang="0">
                  <a:pos x="231" y="10"/>
                </a:cxn>
                <a:cxn ang="0">
                  <a:pos x="233" y="7"/>
                </a:cxn>
                <a:cxn ang="0">
                  <a:pos x="234" y="5"/>
                </a:cxn>
                <a:cxn ang="0">
                  <a:pos x="231" y="2"/>
                </a:cxn>
                <a:cxn ang="0">
                  <a:pos x="230" y="1"/>
                </a:cxn>
                <a:cxn ang="0">
                  <a:pos x="227" y="0"/>
                </a:cxn>
                <a:cxn ang="0">
                  <a:pos x="226" y="0"/>
                </a:cxn>
                <a:cxn ang="0">
                  <a:pos x="224" y="2"/>
                </a:cxn>
                <a:cxn ang="0">
                  <a:pos x="224" y="2"/>
                </a:cxn>
              </a:cxnLst>
              <a:rect l="0" t="0" r="r" b="b"/>
              <a:pathLst>
                <a:path w="234" h="302">
                  <a:moveTo>
                    <a:pt x="224" y="2"/>
                  </a:moveTo>
                  <a:lnTo>
                    <a:pt x="224" y="2"/>
                  </a:lnTo>
                  <a:lnTo>
                    <a:pt x="190" y="41"/>
                  </a:lnTo>
                  <a:lnTo>
                    <a:pt x="156" y="82"/>
                  </a:lnTo>
                  <a:lnTo>
                    <a:pt x="122" y="121"/>
                  </a:lnTo>
                  <a:lnTo>
                    <a:pt x="87" y="162"/>
                  </a:lnTo>
                  <a:lnTo>
                    <a:pt x="87" y="162"/>
                  </a:lnTo>
                  <a:lnTo>
                    <a:pt x="60" y="191"/>
                  </a:lnTo>
                  <a:lnTo>
                    <a:pt x="46" y="206"/>
                  </a:lnTo>
                  <a:lnTo>
                    <a:pt x="31" y="223"/>
                  </a:lnTo>
                  <a:lnTo>
                    <a:pt x="19" y="240"/>
                  </a:lnTo>
                  <a:lnTo>
                    <a:pt x="9" y="259"/>
                  </a:lnTo>
                  <a:lnTo>
                    <a:pt x="5" y="268"/>
                  </a:lnTo>
                  <a:lnTo>
                    <a:pt x="2" y="278"/>
                  </a:lnTo>
                  <a:lnTo>
                    <a:pt x="0" y="287"/>
                  </a:lnTo>
                  <a:lnTo>
                    <a:pt x="0" y="296"/>
                  </a:lnTo>
                  <a:lnTo>
                    <a:pt x="0" y="296"/>
                  </a:lnTo>
                  <a:lnTo>
                    <a:pt x="0" y="299"/>
                  </a:lnTo>
                  <a:lnTo>
                    <a:pt x="1" y="300"/>
                  </a:lnTo>
                  <a:lnTo>
                    <a:pt x="5" y="302"/>
                  </a:lnTo>
                  <a:lnTo>
                    <a:pt x="9" y="300"/>
                  </a:lnTo>
                  <a:lnTo>
                    <a:pt x="10" y="299"/>
                  </a:lnTo>
                  <a:lnTo>
                    <a:pt x="12" y="296"/>
                  </a:lnTo>
                  <a:lnTo>
                    <a:pt x="12" y="296"/>
                  </a:lnTo>
                  <a:lnTo>
                    <a:pt x="12" y="285"/>
                  </a:lnTo>
                  <a:lnTo>
                    <a:pt x="16" y="274"/>
                  </a:lnTo>
                  <a:lnTo>
                    <a:pt x="19" y="264"/>
                  </a:lnTo>
                  <a:lnTo>
                    <a:pt x="26" y="253"/>
                  </a:lnTo>
                  <a:lnTo>
                    <a:pt x="39" y="235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85" y="181"/>
                  </a:lnTo>
                  <a:lnTo>
                    <a:pt x="115" y="146"/>
                  </a:lnTo>
                  <a:lnTo>
                    <a:pt x="115" y="146"/>
                  </a:lnTo>
                  <a:lnTo>
                    <a:pt x="174" y="78"/>
                  </a:lnTo>
                  <a:lnTo>
                    <a:pt x="231" y="10"/>
                  </a:lnTo>
                  <a:lnTo>
                    <a:pt x="231" y="10"/>
                  </a:lnTo>
                  <a:lnTo>
                    <a:pt x="233" y="7"/>
                  </a:lnTo>
                  <a:lnTo>
                    <a:pt x="234" y="5"/>
                  </a:lnTo>
                  <a:lnTo>
                    <a:pt x="231" y="2"/>
                  </a:lnTo>
                  <a:lnTo>
                    <a:pt x="230" y="1"/>
                  </a:lnTo>
                  <a:lnTo>
                    <a:pt x="227" y="0"/>
                  </a:lnTo>
                  <a:lnTo>
                    <a:pt x="226" y="0"/>
                  </a:lnTo>
                  <a:lnTo>
                    <a:pt x="224" y="2"/>
                  </a:lnTo>
                  <a:lnTo>
                    <a:pt x="22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14" name="Freeform 926"/>
            <p:cNvSpPr/>
            <p:nvPr/>
          </p:nvSpPr>
          <p:spPr bwMode="auto">
            <a:xfrm>
              <a:off x="6578601" y="3070226"/>
              <a:ext cx="52388" cy="73025"/>
            </a:xfrm>
            <a:custGeom>
              <a:avLst/>
              <a:gdLst/>
              <a:ahLst/>
              <a:cxnLst>
                <a:cxn ang="0">
                  <a:pos x="121" y="3"/>
                </a:cxn>
                <a:cxn ang="0">
                  <a:pos x="121" y="3"/>
                </a:cxn>
                <a:cxn ang="0">
                  <a:pos x="108" y="26"/>
                </a:cxn>
                <a:cxn ang="0">
                  <a:pos x="95" y="50"/>
                </a:cxn>
                <a:cxn ang="0">
                  <a:pos x="65" y="96"/>
                </a:cxn>
                <a:cxn ang="0">
                  <a:pos x="65" y="96"/>
                </a:cxn>
                <a:cxn ang="0">
                  <a:pos x="49" y="117"/>
                </a:cxn>
                <a:cxn ang="0">
                  <a:pos x="33" y="137"/>
                </a:cxn>
                <a:cxn ang="0">
                  <a:pos x="16" y="158"/>
                </a:cxn>
                <a:cxn ang="0">
                  <a:pos x="2" y="179"/>
                </a:cxn>
                <a:cxn ang="0">
                  <a:pos x="2" y="179"/>
                </a:cxn>
                <a:cxn ang="0">
                  <a:pos x="0" y="182"/>
                </a:cxn>
                <a:cxn ang="0">
                  <a:pos x="0" y="183"/>
                </a:cxn>
                <a:cxn ang="0">
                  <a:pos x="3" y="187"/>
                </a:cxn>
                <a:cxn ang="0">
                  <a:pos x="7" y="187"/>
                </a:cxn>
                <a:cxn ang="0">
                  <a:pos x="10" y="187"/>
                </a:cxn>
                <a:cxn ang="0">
                  <a:pos x="11" y="185"/>
                </a:cxn>
                <a:cxn ang="0">
                  <a:pos x="11" y="185"/>
                </a:cxn>
                <a:cxn ang="0">
                  <a:pos x="25" y="166"/>
                </a:cxn>
                <a:cxn ang="0">
                  <a:pos x="40" y="148"/>
                </a:cxn>
                <a:cxn ang="0">
                  <a:pos x="55" y="130"/>
                </a:cxn>
                <a:cxn ang="0">
                  <a:pos x="68" y="111"/>
                </a:cxn>
                <a:cxn ang="0">
                  <a:pos x="68" y="111"/>
                </a:cxn>
                <a:cxn ang="0">
                  <a:pos x="101" y="60"/>
                </a:cxn>
                <a:cxn ang="0">
                  <a:pos x="117" y="34"/>
                </a:cxn>
                <a:cxn ang="0">
                  <a:pos x="131" y="8"/>
                </a:cxn>
                <a:cxn ang="0">
                  <a:pos x="131" y="8"/>
                </a:cxn>
                <a:cxn ang="0">
                  <a:pos x="133" y="5"/>
                </a:cxn>
                <a:cxn ang="0">
                  <a:pos x="131" y="4"/>
                </a:cxn>
                <a:cxn ang="0">
                  <a:pos x="129" y="0"/>
                </a:cxn>
                <a:cxn ang="0">
                  <a:pos x="125" y="0"/>
                </a:cxn>
                <a:cxn ang="0">
                  <a:pos x="123" y="0"/>
                </a:cxn>
                <a:cxn ang="0">
                  <a:pos x="121" y="3"/>
                </a:cxn>
                <a:cxn ang="0">
                  <a:pos x="121" y="3"/>
                </a:cxn>
              </a:cxnLst>
              <a:rect l="0" t="0" r="r" b="b"/>
              <a:pathLst>
                <a:path w="133" h="187">
                  <a:moveTo>
                    <a:pt x="121" y="3"/>
                  </a:moveTo>
                  <a:lnTo>
                    <a:pt x="121" y="3"/>
                  </a:lnTo>
                  <a:lnTo>
                    <a:pt x="108" y="26"/>
                  </a:lnTo>
                  <a:lnTo>
                    <a:pt x="95" y="50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49" y="117"/>
                  </a:lnTo>
                  <a:lnTo>
                    <a:pt x="33" y="137"/>
                  </a:lnTo>
                  <a:lnTo>
                    <a:pt x="16" y="158"/>
                  </a:lnTo>
                  <a:lnTo>
                    <a:pt x="2" y="179"/>
                  </a:lnTo>
                  <a:lnTo>
                    <a:pt x="2" y="179"/>
                  </a:lnTo>
                  <a:lnTo>
                    <a:pt x="0" y="182"/>
                  </a:lnTo>
                  <a:lnTo>
                    <a:pt x="0" y="183"/>
                  </a:lnTo>
                  <a:lnTo>
                    <a:pt x="3" y="187"/>
                  </a:lnTo>
                  <a:lnTo>
                    <a:pt x="7" y="187"/>
                  </a:lnTo>
                  <a:lnTo>
                    <a:pt x="10" y="187"/>
                  </a:lnTo>
                  <a:lnTo>
                    <a:pt x="11" y="185"/>
                  </a:lnTo>
                  <a:lnTo>
                    <a:pt x="11" y="185"/>
                  </a:lnTo>
                  <a:lnTo>
                    <a:pt x="25" y="166"/>
                  </a:lnTo>
                  <a:lnTo>
                    <a:pt x="40" y="148"/>
                  </a:lnTo>
                  <a:lnTo>
                    <a:pt x="55" y="130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101" y="60"/>
                  </a:lnTo>
                  <a:lnTo>
                    <a:pt x="117" y="34"/>
                  </a:lnTo>
                  <a:lnTo>
                    <a:pt x="131" y="8"/>
                  </a:lnTo>
                  <a:lnTo>
                    <a:pt x="131" y="8"/>
                  </a:lnTo>
                  <a:lnTo>
                    <a:pt x="133" y="5"/>
                  </a:lnTo>
                  <a:lnTo>
                    <a:pt x="131" y="4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21" y="3"/>
                  </a:lnTo>
                  <a:lnTo>
                    <a:pt x="12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15" name="Freeform 927"/>
            <p:cNvSpPr/>
            <p:nvPr/>
          </p:nvSpPr>
          <p:spPr bwMode="auto">
            <a:xfrm>
              <a:off x="6616701" y="3071813"/>
              <a:ext cx="47625" cy="65088"/>
            </a:xfrm>
            <a:custGeom>
              <a:avLst/>
              <a:gdLst/>
              <a:ahLst/>
              <a:cxnLst>
                <a:cxn ang="0">
                  <a:pos x="110" y="3"/>
                </a:cxn>
                <a:cxn ang="0">
                  <a:pos x="110" y="3"/>
                </a:cxn>
                <a:cxn ang="0">
                  <a:pos x="98" y="21"/>
                </a:cxn>
                <a:cxn ang="0">
                  <a:pos x="85" y="38"/>
                </a:cxn>
                <a:cxn ang="0">
                  <a:pos x="72" y="54"/>
                </a:cxn>
                <a:cxn ang="0">
                  <a:pos x="59" y="71"/>
                </a:cxn>
                <a:cxn ang="0">
                  <a:pos x="59" y="71"/>
                </a:cxn>
                <a:cxn ang="0">
                  <a:pos x="29" y="113"/>
                </a:cxn>
                <a:cxn ang="0">
                  <a:pos x="15" y="135"/>
                </a:cxn>
                <a:cxn ang="0">
                  <a:pos x="2" y="157"/>
                </a:cxn>
                <a:cxn ang="0">
                  <a:pos x="2" y="157"/>
                </a:cxn>
                <a:cxn ang="0">
                  <a:pos x="0" y="160"/>
                </a:cxn>
                <a:cxn ang="0">
                  <a:pos x="2" y="161"/>
                </a:cxn>
                <a:cxn ang="0">
                  <a:pos x="4" y="165"/>
                </a:cxn>
                <a:cxn ang="0">
                  <a:pos x="8" y="165"/>
                </a:cxn>
                <a:cxn ang="0">
                  <a:pos x="9" y="165"/>
                </a:cxn>
                <a:cxn ang="0">
                  <a:pos x="12" y="163"/>
                </a:cxn>
                <a:cxn ang="0">
                  <a:pos x="12" y="163"/>
                </a:cxn>
                <a:cxn ang="0">
                  <a:pos x="24" y="143"/>
                </a:cxn>
                <a:cxn ang="0">
                  <a:pos x="37" y="123"/>
                </a:cxn>
                <a:cxn ang="0">
                  <a:pos x="64" y="85"/>
                </a:cxn>
                <a:cxn ang="0">
                  <a:pos x="64" y="85"/>
                </a:cxn>
                <a:cxn ang="0">
                  <a:pos x="77" y="66"/>
                </a:cxn>
                <a:cxn ang="0">
                  <a:pos x="93" y="47"/>
                </a:cxn>
                <a:cxn ang="0">
                  <a:pos x="108" y="28"/>
                </a:cxn>
                <a:cxn ang="0">
                  <a:pos x="119" y="8"/>
                </a:cxn>
                <a:cxn ang="0">
                  <a:pos x="119" y="8"/>
                </a:cxn>
                <a:cxn ang="0">
                  <a:pos x="121" y="7"/>
                </a:cxn>
                <a:cxn ang="0">
                  <a:pos x="121" y="4"/>
                </a:cxn>
                <a:cxn ang="0">
                  <a:pos x="118" y="2"/>
                </a:cxn>
                <a:cxn ang="0">
                  <a:pos x="114" y="0"/>
                </a:cxn>
                <a:cxn ang="0">
                  <a:pos x="111" y="2"/>
                </a:cxn>
                <a:cxn ang="0">
                  <a:pos x="110" y="3"/>
                </a:cxn>
                <a:cxn ang="0">
                  <a:pos x="110" y="3"/>
                </a:cxn>
              </a:cxnLst>
              <a:rect l="0" t="0" r="r" b="b"/>
              <a:pathLst>
                <a:path w="121" h="165">
                  <a:moveTo>
                    <a:pt x="110" y="3"/>
                  </a:moveTo>
                  <a:lnTo>
                    <a:pt x="110" y="3"/>
                  </a:lnTo>
                  <a:lnTo>
                    <a:pt x="98" y="21"/>
                  </a:lnTo>
                  <a:lnTo>
                    <a:pt x="85" y="38"/>
                  </a:lnTo>
                  <a:lnTo>
                    <a:pt x="72" y="54"/>
                  </a:lnTo>
                  <a:lnTo>
                    <a:pt x="59" y="71"/>
                  </a:lnTo>
                  <a:lnTo>
                    <a:pt x="59" y="71"/>
                  </a:lnTo>
                  <a:lnTo>
                    <a:pt x="29" y="113"/>
                  </a:lnTo>
                  <a:lnTo>
                    <a:pt x="15" y="135"/>
                  </a:lnTo>
                  <a:lnTo>
                    <a:pt x="2" y="157"/>
                  </a:lnTo>
                  <a:lnTo>
                    <a:pt x="2" y="157"/>
                  </a:lnTo>
                  <a:lnTo>
                    <a:pt x="0" y="160"/>
                  </a:lnTo>
                  <a:lnTo>
                    <a:pt x="2" y="161"/>
                  </a:lnTo>
                  <a:lnTo>
                    <a:pt x="4" y="165"/>
                  </a:lnTo>
                  <a:lnTo>
                    <a:pt x="8" y="165"/>
                  </a:lnTo>
                  <a:lnTo>
                    <a:pt x="9" y="165"/>
                  </a:lnTo>
                  <a:lnTo>
                    <a:pt x="12" y="163"/>
                  </a:lnTo>
                  <a:lnTo>
                    <a:pt x="12" y="163"/>
                  </a:lnTo>
                  <a:lnTo>
                    <a:pt x="24" y="143"/>
                  </a:lnTo>
                  <a:lnTo>
                    <a:pt x="37" y="123"/>
                  </a:lnTo>
                  <a:lnTo>
                    <a:pt x="64" y="85"/>
                  </a:lnTo>
                  <a:lnTo>
                    <a:pt x="64" y="85"/>
                  </a:lnTo>
                  <a:lnTo>
                    <a:pt x="77" y="66"/>
                  </a:lnTo>
                  <a:lnTo>
                    <a:pt x="93" y="47"/>
                  </a:lnTo>
                  <a:lnTo>
                    <a:pt x="108" y="28"/>
                  </a:lnTo>
                  <a:lnTo>
                    <a:pt x="119" y="8"/>
                  </a:lnTo>
                  <a:lnTo>
                    <a:pt x="119" y="8"/>
                  </a:lnTo>
                  <a:lnTo>
                    <a:pt x="121" y="7"/>
                  </a:lnTo>
                  <a:lnTo>
                    <a:pt x="121" y="4"/>
                  </a:lnTo>
                  <a:lnTo>
                    <a:pt x="118" y="2"/>
                  </a:lnTo>
                  <a:lnTo>
                    <a:pt x="114" y="0"/>
                  </a:lnTo>
                  <a:lnTo>
                    <a:pt x="111" y="2"/>
                  </a:lnTo>
                  <a:lnTo>
                    <a:pt x="110" y="3"/>
                  </a:lnTo>
                  <a:lnTo>
                    <a:pt x="1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16" name="Freeform 928"/>
            <p:cNvSpPr/>
            <p:nvPr/>
          </p:nvSpPr>
          <p:spPr bwMode="auto">
            <a:xfrm>
              <a:off x="6645276" y="3073401"/>
              <a:ext cx="44450" cy="61913"/>
            </a:xfrm>
            <a:custGeom>
              <a:avLst/>
              <a:gdLst/>
              <a:ahLst/>
              <a:cxnLst>
                <a:cxn ang="0">
                  <a:pos x="99" y="1"/>
                </a:cxn>
                <a:cxn ang="0">
                  <a:pos x="99" y="1"/>
                </a:cxn>
                <a:cxn ang="0">
                  <a:pos x="84" y="18"/>
                </a:cxn>
                <a:cxn ang="0">
                  <a:pos x="70" y="35"/>
                </a:cxn>
                <a:cxn ang="0">
                  <a:pos x="57" y="52"/>
                </a:cxn>
                <a:cxn ang="0">
                  <a:pos x="46" y="70"/>
                </a:cxn>
                <a:cxn ang="0">
                  <a:pos x="22" y="108"/>
                </a:cxn>
                <a:cxn ang="0">
                  <a:pos x="1" y="145"/>
                </a:cxn>
                <a:cxn ang="0">
                  <a:pos x="1" y="145"/>
                </a:cxn>
                <a:cxn ang="0">
                  <a:pos x="0" y="147"/>
                </a:cxn>
                <a:cxn ang="0">
                  <a:pos x="0" y="150"/>
                </a:cxn>
                <a:cxn ang="0">
                  <a:pos x="2" y="153"/>
                </a:cxn>
                <a:cxn ang="0">
                  <a:pos x="6" y="154"/>
                </a:cxn>
                <a:cxn ang="0">
                  <a:pos x="9" y="153"/>
                </a:cxn>
                <a:cxn ang="0">
                  <a:pos x="10" y="151"/>
                </a:cxn>
                <a:cxn ang="0">
                  <a:pos x="10" y="151"/>
                </a:cxn>
                <a:cxn ang="0">
                  <a:pos x="33" y="115"/>
                </a:cxn>
                <a:cxn ang="0">
                  <a:pos x="55" y="78"/>
                </a:cxn>
                <a:cxn ang="0">
                  <a:pos x="67" y="60"/>
                </a:cxn>
                <a:cxn ang="0">
                  <a:pos x="80" y="43"/>
                </a:cxn>
                <a:cxn ang="0">
                  <a:pos x="93" y="26"/>
                </a:cxn>
                <a:cxn ang="0">
                  <a:pos x="107" y="10"/>
                </a:cxn>
                <a:cxn ang="0">
                  <a:pos x="107" y="10"/>
                </a:cxn>
                <a:cxn ang="0">
                  <a:pos x="108" y="7"/>
                </a:cxn>
                <a:cxn ang="0">
                  <a:pos x="108" y="5"/>
                </a:cxn>
                <a:cxn ang="0">
                  <a:pos x="107" y="2"/>
                </a:cxn>
                <a:cxn ang="0">
                  <a:pos x="103" y="0"/>
                </a:cxn>
                <a:cxn ang="0">
                  <a:pos x="101" y="0"/>
                </a:cxn>
                <a:cxn ang="0">
                  <a:pos x="99" y="1"/>
                </a:cxn>
                <a:cxn ang="0">
                  <a:pos x="99" y="1"/>
                </a:cxn>
              </a:cxnLst>
              <a:rect l="0" t="0" r="r" b="b"/>
              <a:pathLst>
                <a:path w="108" h="154">
                  <a:moveTo>
                    <a:pt x="99" y="1"/>
                  </a:moveTo>
                  <a:lnTo>
                    <a:pt x="99" y="1"/>
                  </a:lnTo>
                  <a:lnTo>
                    <a:pt x="84" y="18"/>
                  </a:lnTo>
                  <a:lnTo>
                    <a:pt x="70" y="35"/>
                  </a:lnTo>
                  <a:lnTo>
                    <a:pt x="57" y="52"/>
                  </a:lnTo>
                  <a:lnTo>
                    <a:pt x="46" y="70"/>
                  </a:lnTo>
                  <a:lnTo>
                    <a:pt x="22" y="108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0" y="147"/>
                  </a:lnTo>
                  <a:lnTo>
                    <a:pt x="0" y="150"/>
                  </a:lnTo>
                  <a:lnTo>
                    <a:pt x="2" y="153"/>
                  </a:lnTo>
                  <a:lnTo>
                    <a:pt x="6" y="154"/>
                  </a:lnTo>
                  <a:lnTo>
                    <a:pt x="9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33" y="115"/>
                  </a:lnTo>
                  <a:lnTo>
                    <a:pt x="55" y="78"/>
                  </a:lnTo>
                  <a:lnTo>
                    <a:pt x="67" y="60"/>
                  </a:lnTo>
                  <a:lnTo>
                    <a:pt x="80" y="43"/>
                  </a:lnTo>
                  <a:lnTo>
                    <a:pt x="93" y="26"/>
                  </a:lnTo>
                  <a:lnTo>
                    <a:pt x="107" y="10"/>
                  </a:lnTo>
                  <a:lnTo>
                    <a:pt x="107" y="10"/>
                  </a:lnTo>
                  <a:lnTo>
                    <a:pt x="108" y="7"/>
                  </a:lnTo>
                  <a:lnTo>
                    <a:pt x="108" y="5"/>
                  </a:lnTo>
                  <a:lnTo>
                    <a:pt x="107" y="2"/>
                  </a:lnTo>
                  <a:lnTo>
                    <a:pt x="103" y="0"/>
                  </a:lnTo>
                  <a:lnTo>
                    <a:pt x="101" y="0"/>
                  </a:lnTo>
                  <a:lnTo>
                    <a:pt x="99" y="1"/>
                  </a:lnTo>
                  <a:lnTo>
                    <a:pt x="9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17" name="Freeform 929"/>
            <p:cNvSpPr/>
            <p:nvPr/>
          </p:nvSpPr>
          <p:spPr bwMode="auto">
            <a:xfrm>
              <a:off x="6672263" y="3076576"/>
              <a:ext cx="44450" cy="58738"/>
            </a:xfrm>
            <a:custGeom>
              <a:avLst/>
              <a:gdLst/>
              <a:ahLst/>
              <a:cxnLst>
                <a:cxn ang="0">
                  <a:pos x="98" y="4"/>
                </a:cxn>
                <a:cxn ang="0">
                  <a:pos x="98" y="4"/>
                </a:cxn>
                <a:cxn ang="0">
                  <a:pos x="97" y="8"/>
                </a:cxn>
                <a:cxn ang="0">
                  <a:pos x="94" y="12"/>
                </a:cxn>
                <a:cxn ang="0">
                  <a:pos x="89" y="20"/>
                </a:cxn>
                <a:cxn ang="0">
                  <a:pos x="81" y="26"/>
                </a:cxn>
                <a:cxn ang="0">
                  <a:pos x="76" y="34"/>
                </a:cxn>
                <a:cxn ang="0">
                  <a:pos x="76" y="34"/>
                </a:cxn>
                <a:cxn ang="0">
                  <a:pos x="65" y="52"/>
                </a:cxn>
                <a:cxn ang="0">
                  <a:pos x="59" y="62"/>
                </a:cxn>
                <a:cxn ang="0">
                  <a:pos x="52" y="71"/>
                </a:cxn>
                <a:cxn ang="0">
                  <a:pos x="52" y="71"/>
                </a:cxn>
                <a:cxn ang="0">
                  <a:pos x="26" y="105"/>
                </a:cxn>
                <a:cxn ang="0">
                  <a:pos x="13" y="122"/>
                </a:cxn>
                <a:cxn ang="0">
                  <a:pos x="1" y="139"/>
                </a:cxn>
                <a:cxn ang="0">
                  <a:pos x="1" y="139"/>
                </a:cxn>
                <a:cxn ang="0">
                  <a:pos x="0" y="141"/>
                </a:cxn>
                <a:cxn ang="0">
                  <a:pos x="1" y="144"/>
                </a:cxn>
                <a:cxn ang="0">
                  <a:pos x="4" y="147"/>
                </a:cxn>
                <a:cxn ang="0">
                  <a:pos x="8" y="148"/>
                </a:cxn>
                <a:cxn ang="0">
                  <a:pos x="9" y="147"/>
                </a:cxn>
                <a:cxn ang="0">
                  <a:pos x="12" y="145"/>
                </a:cxn>
                <a:cxn ang="0">
                  <a:pos x="12" y="145"/>
                </a:cxn>
                <a:cxn ang="0">
                  <a:pos x="25" y="126"/>
                </a:cxn>
                <a:cxn ang="0">
                  <a:pos x="39" y="107"/>
                </a:cxn>
                <a:cxn ang="0">
                  <a:pos x="53" y="89"/>
                </a:cxn>
                <a:cxn ang="0">
                  <a:pos x="68" y="71"/>
                </a:cxn>
                <a:cxn ang="0">
                  <a:pos x="68" y="71"/>
                </a:cxn>
                <a:cxn ang="0">
                  <a:pos x="74" y="60"/>
                </a:cxn>
                <a:cxn ang="0">
                  <a:pos x="80" y="49"/>
                </a:cxn>
                <a:cxn ang="0">
                  <a:pos x="86" y="38"/>
                </a:cxn>
                <a:cxn ang="0">
                  <a:pos x="90" y="33"/>
                </a:cxn>
                <a:cxn ang="0">
                  <a:pos x="94" y="29"/>
                </a:cxn>
                <a:cxn ang="0">
                  <a:pos x="94" y="29"/>
                </a:cxn>
                <a:cxn ang="0">
                  <a:pos x="99" y="24"/>
                </a:cxn>
                <a:cxn ang="0">
                  <a:pos x="103" y="18"/>
                </a:cxn>
                <a:cxn ang="0">
                  <a:pos x="107" y="13"/>
                </a:cxn>
                <a:cxn ang="0">
                  <a:pos x="108" y="7"/>
                </a:cxn>
                <a:cxn ang="0">
                  <a:pos x="108" y="7"/>
                </a:cxn>
                <a:cxn ang="0">
                  <a:pos x="108" y="4"/>
                </a:cxn>
                <a:cxn ang="0">
                  <a:pos x="108" y="3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1"/>
                </a:cxn>
                <a:cxn ang="0">
                  <a:pos x="98" y="4"/>
                </a:cxn>
                <a:cxn ang="0">
                  <a:pos x="98" y="4"/>
                </a:cxn>
              </a:cxnLst>
              <a:rect l="0" t="0" r="r" b="b"/>
              <a:pathLst>
                <a:path w="108" h="148">
                  <a:moveTo>
                    <a:pt x="98" y="4"/>
                  </a:moveTo>
                  <a:lnTo>
                    <a:pt x="98" y="4"/>
                  </a:lnTo>
                  <a:lnTo>
                    <a:pt x="97" y="8"/>
                  </a:lnTo>
                  <a:lnTo>
                    <a:pt x="94" y="12"/>
                  </a:lnTo>
                  <a:lnTo>
                    <a:pt x="89" y="20"/>
                  </a:lnTo>
                  <a:lnTo>
                    <a:pt x="81" y="26"/>
                  </a:lnTo>
                  <a:lnTo>
                    <a:pt x="76" y="34"/>
                  </a:lnTo>
                  <a:lnTo>
                    <a:pt x="76" y="34"/>
                  </a:lnTo>
                  <a:lnTo>
                    <a:pt x="65" y="52"/>
                  </a:lnTo>
                  <a:lnTo>
                    <a:pt x="59" y="62"/>
                  </a:lnTo>
                  <a:lnTo>
                    <a:pt x="52" y="71"/>
                  </a:lnTo>
                  <a:lnTo>
                    <a:pt x="52" y="71"/>
                  </a:lnTo>
                  <a:lnTo>
                    <a:pt x="26" y="105"/>
                  </a:lnTo>
                  <a:lnTo>
                    <a:pt x="13" y="122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0" y="141"/>
                  </a:lnTo>
                  <a:lnTo>
                    <a:pt x="1" y="144"/>
                  </a:lnTo>
                  <a:lnTo>
                    <a:pt x="4" y="147"/>
                  </a:lnTo>
                  <a:lnTo>
                    <a:pt x="8" y="148"/>
                  </a:lnTo>
                  <a:lnTo>
                    <a:pt x="9" y="147"/>
                  </a:lnTo>
                  <a:lnTo>
                    <a:pt x="12" y="145"/>
                  </a:lnTo>
                  <a:lnTo>
                    <a:pt x="12" y="145"/>
                  </a:lnTo>
                  <a:lnTo>
                    <a:pt x="25" y="126"/>
                  </a:lnTo>
                  <a:lnTo>
                    <a:pt x="39" y="107"/>
                  </a:lnTo>
                  <a:lnTo>
                    <a:pt x="53" y="89"/>
                  </a:lnTo>
                  <a:lnTo>
                    <a:pt x="68" y="71"/>
                  </a:lnTo>
                  <a:lnTo>
                    <a:pt x="68" y="71"/>
                  </a:lnTo>
                  <a:lnTo>
                    <a:pt x="74" y="60"/>
                  </a:lnTo>
                  <a:lnTo>
                    <a:pt x="80" y="49"/>
                  </a:lnTo>
                  <a:lnTo>
                    <a:pt x="86" y="38"/>
                  </a:lnTo>
                  <a:lnTo>
                    <a:pt x="90" y="33"/>
                  </a:lnTo>
                  <a:lnTo>
                    <a:pt x="94" y="29"/>
                  </a:lnTo>
                  <a:lnTo>
                    <a:pt x="94" y="29"/>
                  </a:lnTo>
                  <a:lnTo>
                    <a:pt x="99" y="24"/>
                  </a:lnTo>
                  <a:lnTo>
                    <a:pt x="103" y="18"/>
                  </a:lnTo>
                  <a:lnTo>
                    <a:pt x="107" y="13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08" y="4"/>
                  </a:lnTo>
                  <a:lnTo>
                    <a:pt x="108" y="3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1"/>
                  </a:lnTo>
                  <a:lnTo>
                    <a:pt x="98" y="4"/>
                  </a:lnTo>
                  <a:lnTo>
                    <a:pt x="9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18" name="Freeform 930"/>
            <p:cNvSpPr/>
            <p:nvPr/>
          </p:nvSpPr>
          <p:spPr bwMode="auto">
            <a:xfrm>
              <a:off x="6707188" y="3078163"/>
              <a:ext cx="41275" cy="53975"/>
            </a:xfrm>
            <a:custGeom>
              <a:avLst/>
              <a:gdLst/>
              <a:ahLst/>
              <a:cxnLst>
                <a:cxn ang="0">
                  <a:pos x="92" y="4"/>
                </a:cxn>
                <a:cxn ang="0">
                  <a:pos x="92" y="4"/>
                </a:cxn>
                <a:cxn ang="0">
                  <a:pos x="90" y="12"/>
                </a:cxn>
                <a:cxn ang="0">
                  <a:pos x="87" y="19"/>
                </a:cxn>
                <a:cxn ang="0">
                  <a:pos x="83" y="25"/>
                </a:cxn>
                <a:cxn ang="0">
                  <a:pos x="77" y="30"/>
                </a:cxn>
                <a:cxn ang="0">
                  <a:pos x="67" y="42"/>
                </a:cxn>
                <a:cxn ang="0">
                  <a:pos x="58" y="54"/>
                </a:cxn>
                <a:cxn ang="0">
                  <a:pos x="58" y="54"/>
                </a:cxn>
                <a:cxn ang="0">
                  <a:pos x="46" y="74"/>
                </a:cxn>
                <a:cxn ang="0">
                  <a:pos x="32" y="93"/>
                </a:cxn>
                <a:cxn ang="0">
                  <a:pos x="17" y="110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0" y="130"/>
                </a:cxn>
                <a:cxn ang="0">
                  <a:pos x="0" y="131"/>
                </a:cxn>
                <a:cxn ang="0">
                  <a:pos x="1" y="135"/>
                </a:cxn>
                <a:cxn ang="0">
                  <a:pos x="5" y="138"/>
                </a:cxn>
                <a:cxn ang="0">
                  <a:pos x="8" y="136"/>
                </a:cxn>
                <a:cxn ang="0">
                  <a:pos x="9" y="135"/>
                </a:cxn>
                <a:cxn ang="0">
                  <a:pos x="9" y="135"/>
                </a:cxn>
                <a:cxn ang="0">
                  <a:pos x="26" y="118"/>
                </a:cxn>
                <a:cxn ang="0">
                  <a:pos x="41" y="100"/>
                </a:cxn>
                <a:cxn ang="0">
                  <a:pos x="55" y="80"/>
                </a:cxn>
                <a:cxn ang="0">
                  <a:pos x="68" y="61"/>
                </a:cxn>
                <a:cxn ang="0">
                  <a:pos x="68" y="61"/>
                </a:cxn>
                <a:cxn ang="0">
                  <a:pos x="72" y="54"/>
                </a:cxn>
                <a:cxn ang="0">
                  <a:pos x="77" y="47"/>
                </a:cxn>
                <a:cxn ang="0">
                  <a:pos x="88" y="36"/>
                </a:cxn>
                <a:cxn ang="0">
                  <a:pos x="93" y="29"/>
                </a:cxn>
                <a:cxn ang="0">
                  <a:pos x="97" y="23"/>
                </a:cxn>
                <a:cxn ang="0">
                  <a:pos x="101" y="15"/>
                </a:cxn>
                <a:cxn ang="0">
                  <a:pos x="102" y="7"/>
                </a:cxn>
                <a:cxn ang="0">
                  <a:pos x="102" y="7"/>
                </a:cxn>
                <a:cxn ang="0">
                  <a:pos x="102" y="6"/>
                </a:cxn>
                <a:cxn ang="0">
                  <a:pos x="102" y="3"/>
                </a:cxn>
                <a:cxn ang="0">
                  <a:pos x="98" y="0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3" y="2"/>
                </a:cxn>
                <a:cxn ang="0">
                  <a:pos x="92" y="4"/>
                </a:cxn>
                <a:cxn ang="0">
                  <a:pos x="92" y="4"/>
                </a:cxn>
              </a:cxnLst>
              <a:rect l="0" t="0" r="r" b="b"/>
              <a:pathLst>
                <a:path w="102" h="138">
                  <a:moveTo>
                    <a:pt x="92" y="4"/>
                  </a:moveTo>
                  <a:lnTo>
                    <a:pt x="92" y="4"/>
                  </a:lnTo>
                  <a:lnTo>
                    <a:pt x="90" y="12"/>
                  </a:lnTo>
                  <a:lnTo>
                    <a:pt x="87" y="19"/>
                  </a:lnTo>
                  <a:lnTo>
                    <a:pt x="83" y="25"/>
                  </a:lnTo>
                  <a:lnTo>
                    <a:pt x="77" y="30"/>
                  </a:lnTo>
                  <a:lnTo>
                    <a:pt x="67" y="42"/>
                  </a:lnTo>
                  <a:lnTo>
                    <a:pt x="58" y="54"/>
                  </a:lnTo>
                  <a:lnTo>
                    <a:pt x="58" y="54"/>
                  </a:lnTo>
                  <a:lnTo>
                    <a:pt x="46" y="74"/>
                  </a:lnTo>
                  <a:lnTo>
                    <a:pt x="32" y="93"/>
                  </a:lnTo>
                  <a:lnTo>
                    <a:pt x="17" y="110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0" y="130"/>
                  </a:lnTo>
                  <a:lnTo>
                    <a:pt x="0" y="131"/>
                  </a:lnTo>
                  <a:lnTo>
                    <a:pt x="1" y="135"/>
                  </a:lnTo>
                  <a:lnTo>
                    <a:pt x="5" y="138"/>
                  </a:lnTo>
                  <a:lnTo>
                    <a:pt x="8" y="136"/>
                  </a:lnTo>
                  <a:lnTo>
                    <a:pt x="9" y="135"/>
                  </a:lnTo>
                  <a:lnTo>
                    <a:pt x="9" y="135"/>
                  </a:lnTo>
                  <a:lnTo>
                    <a:pt x="26" y="118"/>
                  </a:lnTo>
                  <a:lnTo>
                    <a:pt x="41" y="100"/>
                  </a:lnTo>
                  <a:lnTo>
                    <a:pt x="55" y="80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72" y="54"/>
                  </a:lnTo>
                  <a:lnTo>
                    <a:pt x="77" y="47"/>
                  </a:lnTo>
                  <a:lnTo>
                    <a:pt x="88" y="36"/>
                  </a:lnTo>
                  <a:lnTo>
                    <a:pt x="93" y="29"/>
                  </a:lnTo>
                  <a:lnTo>
                    <a:pt x="97" y="23"/>
                  </a:lnTo>
                  <a:lnTo>
                    <a:pt x="101" y="1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6"/>
                  </a:lnTo>
                  <a:lnTo>
                    <a:pt x="102" y="3"/>
                  </a:lnTo>
                  <a:lnTo>
                    <a:pt x="98" y="0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3" y="2"/>
                  </a:lnTo>
                  <a:lnTo>
                    <a:pt x="92" y="4"/>
                  </a:lnTo>
                  <a:lnTo>
                    <a:pt x="9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19" name="Freeform 931"/>
            <p:cNvSpPr/>
            <p:nvPr/>
          </p:nvSpPr>
          <p:spPr bwMode="auto">
            <a:xfrm>
              <a:off x="6742113" y="3076576"/>
              <a:ext cx="39688" cy="55563"/>
            </a:xfrm>
            <a:custGeom>
              <a:avLst/>
              <a:gdLst/>
              <a:ahLst/>
              <a:cxnLst>
                <a:cxn ang="0">
                  <a:pos x="91" y="3"/>
                </a:cxn>
                <a:cxn ang="0">
                  <a:pos x="91" y="3"/>
                </a:cxn>
                <a:cxn ang="0">
                  <a:pos x="81" y="18"/>
                </a:cxn>
                <a:cxn ang="0">
                  <a:pos x="69" y="34"/>
                </a:cxn>
                <a:cxn ang="0">
                  <a:pos x="45" y="64"/>
                </a:cxn>
                <a:cxn ang="0">
                  <a:pos x="45" y="64"/>
                </a:cxn>
                <a:cxn ang="0">
                  <a:pos x="34" y="81"/>
                </a:cxn>
                <a:cxn ang="0">
                  <a:pos x="23" y="98"/>
                </a:cxn>
                <a:cxn ang="0">
                  <a:pos x="13" y="117"/>
                </a:cxn>
                <a:cxn ang="0">
                  <a:pos x="7" y="124"/>
                </a:cxn>
                <a:cxn ang="0">
                  <a:pos x="1" y="132"/>
                </a:cxn>
                <a:cxn ang="0">
                  <a:pos x="1" y="132"/>
                </a:cxn>
                <a:cxn ang="0">
                  <a:pos x="0" y="135"/>
                </a:cxn>
                <a:cxn ang="0">
                  <a:pos x="0" y="137"/>
                </a:cxn>
                <a:cxn ang="0">
                  <a:pos x="1" y="140"/>
                </a:cxn>
                <a:cxn ang="0">
                  <a:pos x="5" y="143"/>
                </a:cxn>
                <a:cxn ang="0">
                  <a:pos x="6" y="143"/>
                </a:cxn>
                <a:cxn ang="0">
                  <a:pos x="9" y="140"/>
                </a:cxn>
                <a:cxn ang="0">
                  <a:pos x="9" y="140"/>
                </a:cxn>
                <a:cxn ang="0">
                  <a:pos x="14" y="134"/>
                </a:cxn>
                <a:cxn ang="0">
                  <a:pos x="19" y="126"/>
                </a:cxn>
                <a:cxn ang="0">
                  <a:pos x="28" y="109"/>
                </a:cxn>
                <a:cxn ang="0">
                  <a:pos x="37" y="93"/>
                </a:cxn>
                <a:cxn ang="0">
                  <a:pos x="43" y="85"/>
                </a:cxn>
                <a:cxn ang="0">
                  <a:pos x="48" y="77"/>
                </a:cxn>
                <a:cxn ang="0">
                  <a:pos x="48" y="77"/>
                </a:cxn>
                <a:cxn ang="0">
                  <a:pos x="62" y="62"/>
                </a:cxn>
                <a:cxn ang="0">
                  <a:pos x="77" y="45"/>
                </a:cxn>
                <a:cxn ang="0">
                  <a:pos x="90" y="26"/>
                </a:cxn>
                <a:cxn ang="0">
                  <a:pos x="100" y="8"/>
                </a:cxn>
                <a:cxn ang="0">
                  <a:pos x="100" y="8"/>
                </a:cxn>
                <a:cxn ang="0">
                  <a:pos x="102" y="5"/>
                </a:cxn>
                <a:cxn ang="0">
                  <a:pos x="102" y="4"/>
                </a:cxn>
                <a:cxn ang="0">
                  <a:pos x="99" y="0"/>
                </a:cxn>
                <a:cxn ang="0">
                  <a:pos x="95" y="0"/>
                </a:cxn>
                <a:cxn ang="0">
                  <a:pos x="92" y="0"/>
                </a:cxn>
                <a:cxn ang="0">
                  <a:pos x="91" y="3"/>
                </a:cxn>
                <a:cxn ang="0">
                  <a:pos x="91" y="3"/>
                </a:cxn>
              </a:cxnLst>
              <a:rect l="0" t="0" r="r" b="b"/>
              <a:pathLst>
                <a:path w="102" h="143">
                  <a:moveTo>
                    <a:pt x="91" y="3"/>
                  </a:moveTo>
                  <a:lnTo>
                    <a:pt x="91" y="3"/>
                  </a:lnTo>
                  <a:lnTo>
                    <a:pt x="81" y="18"/>
                  </a:lnTo>
                  <a:lnTo>
                    <a:pt x="69" y="3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34" y="81"/>
                  </a:lnTo>
                  <a:lnTo>
                    <a:pt x="23" y="98"/>
                  </a:lnTo>
                  <a:lnTo>
                    <a:pt x="13" y="117"/>
                  </a:lnTo>
                  <a:lnTo>
                    <a:pt x="7" y="124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5"/>
                  </a:lnTo>
                  <a:lnTo>
                    <a:pt x="0" y="137"/>
                  </a:lnTo>
                  <a:lnTo>
                    <a:pt x="1" y="140"/>
                  </a:lnTo>
                  <a:lnTo>
                    <a:pt x="5" y="143"/>
                  </a:lnTo>
                  <a:lnTo>
                    <a:pt x="6" y="143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14" y="134"/>
                  </a:lnTo>
                  <a:lnTo>
                    <a:pt x="19" y="126"/>
                  </a:lnTo>
                  <a:lnTo>
                    <a:pt x="28" y="109"/>
                  </a:lnTo>
                  <a:lnTo>
                    <a:pt x="37" y="93"/>
                  </a:lnTo>
                  <a:lnTo>
                    <a:pt x="43" y="85"/>
                  </a:lnTo>
                  <a:lnTo>
                    <a:pt x="48" y="77"/>
                  </a:lnTo>
                  <a:lnTo>
                    <a:pt x="48" y="77"/>
                  </a:lnTo>
                  <a:lnTo>
                    <a:pt x="62" y="62"/>
                  </a:lnTo>
                  <a:lnTo>
                    <a:pt x="77" y="45"/>
                  </a:lnTo>
                  <a:lnTo>
                    <a:pt x="90" y="26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5"/>
                  </a:lnTo>
                  <a:lnTo>
                    <a:pt x="102" y="4"/>
                  </a:lnTo>
                  <a:lnTo>
                    <a:pt x="99" y="0"/>
                  </a:lnTo>
                  <a:lnTo>
                    <a:pt x="95" y="0"/>
                  </a:lnTo>
                  <a:lnTo>
                    <a:pt x="92" y="0"/>
                  </a:lnTo>
                  <a:lnTo>
                    <a:pt x="91" y="3"/>
                  </a:lnTo>
                  <a:lnTo>
                    <a:pt x="9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20" name="Freeform 932"/>
            <p:cNvSpPr/>
            <p:nvPr/>
          </p:nvSpPr>
          <p:spPr bwMode="auto">
            <a:xfrm>
              <a:off x="6764338" y="3084513"/>
              <a:ext cx="38100" cy="50800"/>
            </a:xfrm>
            <a:custGeom>
              <a:avLst/>
              <a:gdLst/>
              <a:ahLst/>
              <a:cxnLst>
                <a:cxn ang="0">
                  <a:pos x="89" y="2"/>
                </a:cxn>
                <a:cxn ang="0">
                  <a:pos x="89" y="2"/>
                </a:cxn>
                <a:cxn ang="0">
                  <a:pos x="87" y="2"/>
                </a:cxn>
                <a:cxn ang="0">
                  <a:pos x="87" y="2"/>
                </a:cxn>
                <a:cxn ang="0">
                  <a:pos x="87" y="2"/>
                </a:cxn>
                <a:cxn ang="0">
                  <a:pos x="86" y="3"/>
                </a:cxn>
                <a:cxn ang="0">
                  <a:pos x="86" y="3"/>
                </a:cxn>
                <a:cxn ang="0">
                  <a:pos x="76" y="13"/>
                </a:cxn>
                <a:cxn ang="0">
                  <a:pos x="66" y="25"/>
                </a:cxn>
                <a:cxn ang="0">
                  <a:pos x="49" y="49"/>
                </a:cxn>
                <a:cxn ang="0">
                  <a:pos x="49" y="49"/>
                </a:cxn>
                <a:cxn ang="0">
                  <a:pos x="38" y="67"/>
                </a:cxn>
                <a:cxn ang="0">
                  <a:pos x="25" y="83"/>
                </a:cxn>
                <a:cxn ang="0">
                  <a:pos x="12" y="100"/>
                </a:cxn>
                <a:cxn ang="0">
                  <a:pos x="6" y="108"/>
                </a:cxn>
                <a:cxn ang="0">
                  <a:pos x="1" y="117"/>
                </a:cxn>
                <a:cxn ang="0">
                  <a:pos x="1" y="117"/>
                </a:cxn>
                <a:cxn ang="0">
                  <a:pos x="0" y="119"/>
                </a:cxn>
                <a:cxn ang="0">
                  <a:pos x="0" y="122"/>
                </a:cxn>
                <a:cxn ang="0">
                  <a:pos x="4" y="125"/>
                </a:cxn>
                <a:cxn ang="0">
                  <a:pos x="8" y="126"/>
                </a:cxn>
                <a:cxn ang="0">
                  <a:pos x="9" y="125"/>
                </a:cxn>
                <a:cxn ang="0">
                  <a:pos x="10" y="123"/>
                </a:cxn>
                <a:cxn ang="0">
                  <a:pos x="10" y="123"/>
                </a:cxn>
                <a:cxn ang="0">
                  <a:pos x="21" y="106"/>
                </a:cxn>
                <a:cxn ang="0">
                  <a:pos x="31" y="91"/>
                </a:cxn>
                <a:cxn ang="0">
                  <a:pos x="43" y="76"/>
                </a:cxn>
                <a:cxn ang="0">
                  <a:pos x="55" y="62"/>
                </a:cxn>
                <a:cxn ang="0">
                  <a:pos x="55" y="62"/>
                </a:cxn>
                <a:cxn ang="0">
                  <a:pos x="64" y="51"/>
                </a:cxn>
                <a:cxn ang="0">
                  <a:pos x="72" y="40"/>
                </a:cxn>
                <a:cxn ang="0">
                  <a:pos x="78" y="28"/>
                </a:cxn>
                <a:cxn ang="0">
                  <a:pos x="87" y="17"/>
                </a:cxn>
                <a:cxn ang="0">
                  <a:pos x="87" y="17"/>
                </a:cxn>
                <a:cxn ang="0">
                  <a:pos x="90" y="16"/>
                </a:cxn>
                <a:cxn ang="0">
                  <a:pos x="95" y="10"/>
                </a:cxn>
                <a:cxn ang="0">
                  <a:pos x="95" y="10"/>
                </a:cxn>
                <a:cxn ang="0">
                  <a:pos x="97" y="8"/>
                </a:cxn>
                <a:cxn ang="0">
                  <a:pos x="97" y="7"/>
                </a:cxn>
                <a:cxn ang="0">
                  <a:pos x="95" y="3"/>
                </a:cxn>
                <a:cxn ang="0">
                  <a:pos x="93" y="0"/>
                </a:cxn>
                <a:cxn ang="0">
                  <a:pos x="90" y="0"/>
                </a:cxn>
                <a:cxn ang="0">
                  <a:pos x="89" y="2"/>
                </a:cxn>
                <a:cxn ang="0">
                  <a:pos x="89" y="2"/>
                </a:cxn>
              </a:cxnLst>
              <a:rect l="0" t="0" r="r" b="b"/>
              <a:pathLst>
                <a:path w="97" h="126">
                  <a:moveTo>
                    <a:pt x="89" y="2"/>
                  </a:moveTo>
                  <a:lnTo>
                    <a:pt x="89" y="2"/>
                  </a:lnTo>
                  <a:lnTo>
                    <a:pt x="87" y="2"/>
                  </a:lnTo>
                  <a:lnTo>
                    <a:pt x="87" y="2"/>
                  </a:lnTo>
                  <a:lnTo>
                    <a:pt x="87" y="2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76" y="13"/>
                  </a:lnTo>
                  <a:lnTo>
                    <a:pt x="66" y="25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38" y="67"/>
                  </a:lnTo>
                  <a:lnTo>
                    <a:pt x="25" y="83"/>
                  </a:lnTo>
                  <a:lnTo>
                    <a:pt x="12" y="100"/>
                  </a:lnTo>
                  <a:lnTo>
                    <a:pt x="6" y="108"/>
                  </a:lnTo>
                  <a:lnTo>
                    <a:pt x="1" y="117"/>
                  </a:lnTo>
                  <a:lnTo>
                    <a:pt x="1" y="117"/>
                  </a:lnTo>
                  <a:lnTo>
                    <a:pt x="0" y="119"/>
                  </a:lnTo>
                  <a:lnTo>
                    <a:pt x="0" y="122"/>
                  </a:lnTo>
                  <a:lnTo>
                    <a:pt x="4" y="125"/>
                  </a:lnTo>
                  <a:lnTo>
                    <a:pt x="8" y="126"/>
                  </a:lnTo>
                  <a:lnTo>
                    <a:pt x="9" y="125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21" y="106"/>
                  </a:lnTo>
                  <a:lnTo>
                    <a:pt x="31" y="91"/>
                  </a:lnTo>
                  <a:lnTo>
                    <a:pt x="43" y="76"/>
                  </a:lnTo>
                  <a:lnTo>
                    <a:pt x="55" y="62"/>
                  </a:lnTo>
                  <a:lnTo>
                    <a:pt x="55" y="62"/>
                  </a:lnTo>
                  <a:lnTo>
                    <a:pt x="64" y="51"/>
                  </a:lnTo>
                  <a:lnTo>
                    <a:pt x="72" y="40"/>
                  </a:lnTo>
                  <a:lnTo>
                    <a:pt x="78" y="28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90" y="16"/>
                  </a:lnTo>
                  <a:lnTo>
                    <a:pt x="95" y="10"/>
                  </a:lnTo>
                  <a:lnTo>
                    <a:pt x="95" y="10"/>
                  </a:lnTo>
                  <a:lnTo>
                    <a:pt x="97" y="8"/>
                  </a:lnTo>
                  <a:lnTo>
                    <a:pt x="97" y="7"/>
                  </a:lnTo>
                  <a:lnTo>
                    <a:pt x="95" y="3"/>
                  </a:lnTo>
                  <a:lnTo>
                    <a:pt x="93" y="0"/>
                  </a:lnTo>
                  <a:lnTo>
                    <a:pt x="90" y="0"/>
                  </a:lnTo>
                  <a:lnTo>
                    <a:pt x="89" y="2"/>
                  </a:lnTo>
                  <a:lnTo>
                    <a:pt x="8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21" name="Freeform 933"/>
            <p:cNvSpPr/>
            <p:nvPr/>
          </p:nvSpPr>
          <p:spPr bwMode="auto">
            <a:xfrm>
              <a:off x="6791326" y="3094038"/>
              <a:ext cx="38100" cy="49213"/>
            </a:xfrm>
            <a:custGeom>
              <a:avLst/>
              <a:gdLst/>
              <a:ahLst/>
              <a:cxnLst>
                <a:cxn ang="0">
                  <a:pos x="87" y="3"/>
                </a:cxn>
                <a:cxn ang="0">
                  <a:pos x="87" y="3"/>
                </a:cxn>
                <a:cxn ang="0">
                  <a:pos x="74" y="20"/>
                </a:cxn>
                <a:cxn ang="0">
                  <a:pos x="61" y="35"/>
                </a:cxn>
                <a:cxn ang="0">
                  <a:pos x="32" y="68"/>
                </a:cxn>
                <a:cxn ang="0">
                  <a:pos x="32" y="68"/>
                </a:cxn>
                <a:cxn ang="0">
                  <a:pos x="23" y="78"/>
                </a:cxn>
                <a:cxn ang="0">
                  <a:pos x="14" y="90"/>
                </a:cxn>
                <a:cxn ang="0">
                  <a:pos x="6" y="103"/>
                </a:cxn>
                <a:cxn ang="0">
                  <a:pos x="1" y="118"/>
                </a:cxn>
                <a:cxn ang="0">
                  <a:pos x="1" y="118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5" y="124"/>
                </a:cxn>
                <a:cxn ang="0">
                  <a:pos x="9" y="124"/>
                </a:cxn>
                <a:cxn ang="0">
                  <a:pos x="10" y="123"/>
                </a:cxn>
                <a:cxn ang="0">
                  <a:pos x="12" y="120"/>
                </a:cxn>
                <a:cxn ang="0">
                  <a:pos x="12" y="120"/>
                </a:cxn>
                <a:cxn ang="0">
                  <a:pos x="15" y="112"/>
                </a:cxn>
                <a:cxn ang="0">
                  <a:pos x="19" y="103"/>
                </a:cxn>
                <a:cxn ang="0">
                  <a:pos x="30" y="88"/>
                </a:cxn>
                <a:cxn ang="0">
                  <a:pos x="43" y="73"/>
                </a:cxn>
                <a:cxn ang="0">
                  <a:pos x="56" y="60"/>
                </a:cxn>
                <a:cxn ang="0">
                  <a:pos x="56" y="60"/>
                </a:cxn>
                <a:cxn ang="0">
                  <a:pos x="66" y="48"/>
                </a:cxn>
                <a:cxn ang="0">
                  <a:pos x="77" y="35"/>
                </a:cxn>
                <a:cxn ang="0">
                  <a:pos x="97" y="8"/>
                </a:cxn>
                <a:cxn ang="0">
                  <a:pos x="97" y="8"/>
                </a:cxn>
                <a:cxn ang="0">
                  <a:pos x="98" y="5"/>
                </a:cxn>
                <a:cxn ang="0">
                  <a:pos x="98" y="4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7" y="3"/>
                </a:cxn>
                <a:cxn ang="0">
                  <a:pos x="87" y="3"/>
                </a:cxn>
              </a:cxnLst>
              <a:rect l="0" t="0" r="r" b="b"/>
              <a:pathLst>
                <a:path w="98" h="124">
                  <a:moveTo>
                    <a:pt x="87" y="3"/>
                  </a:moveTo>
                  <a:lnTo>
                    <a:pt x="87" y="3"/>
                  </a:lnTo>
                  <a:lnTo>
                    <a:pt x="74" y="20"/>
                  </a:lnTo>
                  <a:lnTo>
                    <a:pt x="61" y="35"/>
                  </a:lnTo>
                  <a:lnTo>
                    <a:pt x="32" y="68"/>
                  </a:lnTo>
                  <a:lnTo>
                    <a:pt x="32" y="68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6" y="103"/>
                  </a:lnTo>
                  <a:lnTo>
                    <a:pt x="1" y="118"/>
                  </a:lnTo>
                  <a:lnTo>
                    <a:pt x="1" y="118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5" y="124"/>
                  </a:lnTo>
                  <a:lnTo>
                    <a:pt x="9" y="124"/>
                  </a:lnTo>
                  <a:lnTo>
                    <a:pt x="10" y="123"/>
                  </a:lnTo>
                  <a:lnTo>
                    <a:pt x="12" y="120"/>
                  </a:lnTo>
                  <a:lnTo>
                    <a:pt x="12" y="120"/>
                  </a:lnTo>
                  <a:lnTo>
                    <a:pt x="15" y="112"/>
                  </a:lnTo>
                  <a:lnTo>
                    <a:pt x="19" y="103"/>
                  </a:lnTo>
                  <a:lnTo>
                    <a:pt x="30" y="88"/>
                  </a:lnTo>
                  <a:lnTo>
                    <a:pt x="43" y="73"/>
                  </a:lnTo>
                  <a:lnTo>
                    <a:pt x="56" y="60"/>
                  </a:lnTo>
                  <a:lnTo>
                    <a:pt x="56" y="60"/>
                  </a:lnTo>
                  <a:lnTo>
                    <a:pt x="66" y="48"/>
                  </a:lnTo>
                  <a:lnTo>
                    <a:pt x="77" y="35"/>
                  </a:lnTo>
                  <a:lnTo>
                    <a:pt x="97" y="8"/>
                  </a:lnTo>
                  <a:lnTo>
                    <a:pt x="97" y="8"/>
                  </a:lnTo>
                  <a:lnTo>
                    <a:pt x="98" y="5"/>
                  </a:lnTo>
                  <a:lnTo>
                    <a:pt x="98" y="4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7" y="3"/>
                  </a:lnTo>
                  <a:lnTo>
                    <a:pt x="8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22" name="Freeform 934"/>
            <p:cNvSpPr/>
            <p:nvPr/>
          </p:nvSpPr>
          <p:spPr bwMode="auto">
            <a:xfrm>
              <a:off x="6805613" y="3116263"/>
              <a:ext cx="33338" cy="47625"/>
            </a:xfrm>
            <a:custGeom>
              <a:avLst/>
              <a:gdLst/>
              <a:ahLst/>
              <a:cxnLst>
                <a:cxn ang="0">
                  <a:pos x="76" y="1"/>
                </a:cxn>
                <a:cxn ang="0">
                  <a:pos x="76" y="1"/>
                </a:cxn>
                <a:cxn ang="0">
                  <a:pos x="64" y="15"/>
                </a:cxn>
                <a:cxn ang="0">
                  <a:pos x="54" y="28"/>
                </a:cxn>
                <a:cxn ang="0">
                  <a:pos x="34" y="54"/>
                </a:cxn>
                <a:cxn ang="0">
                  <a:pos x="16" y="83"/>
                </a:cxn>
                <a:cxn ang="0">
                  <a:pos x="0" y="111"/>
                </a:cxn>
                <a:cxn ang="0">
                  <a:pos x="0" y="111"/>
                </a:cxn>
                <a:cxn ang="0">
                  <a:pos x="0" y="114"/>
                </a:cxn>
                <a:cxn ang="0">
                  <a:pos x="0" y="117"/>
                </a:cxn>
                <a:cxn ang="0">
                  <a:pos x="3" y="119"/>
                </a:cxn>
                <a:cxn ang="0">
                  <a:pos x="7" y="120"/>
                </a:cxn>
                <a:cxn ang="0">
                  <a:pos x="9" y="119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26" y="89"/>
                </a:cxn>
                <a:cxn ang="0">
                  <a:pos x="43" y="60"/>
                </a:cxn>
                <a:cxn ang="0">
                  <a:pos x="62" y="34"/>
                </a:cxn>
                <a:cxn ang="0">
                  <a:pos x="72" y="22"/>
                </a:cxn>
                <a:cxn ang="0">
                  <a:pos x="84" y="11"/>
                </a:cxn>
                <a:cxn ang="0">
                  <a:pos x="84" y="11"/>
                </a:cxn>
                <a:cxn ang="0">
                  <a:pos x="85" y="8"/>
                </a:cxn>
                <a:cxn ang="0">
                  <a:pos x="85" y="5"/>
                </a:cxn>
                <a:cxn ang="0">
                  <a:pos x="84" y="1"/>
                </a:cxn>
                <a:cxn ang="0">
                  <a:pos x="80" y="0"/>
                </a:cxn>
                <a:cxn ang="0">
                  <a:pos x="77" y="0"/>
                </a:cxn>
                <a:cxn ang="0">
                  <a:pos x="76" y="1"/>
                </a:cxn>
                <a:cxn ang="0">
                  <a:pos x="76" y="1"/>
                </a:cxn>
              </a:cxnLst>
              <a:rect l="0" t="0" r="r" b="b"/>
              <a:pathLst>
                <a:path w="85" h="120">
                  <a:moveTo>
                    <a:pt x="76" y="1"/>
                  </a:moveTo>
                  <a:lnTo>
                    <a:pt x="76" y="1"/>
                  </a:lnTo>
                  <a:lnTo>
                    <a:pt x="64" y="15"/>
                  </a:lnTo>
                  <a:lnTo>
                    <a:pt x="54" y="28"/>
                  </a:lnTo>
                  <a:lnTo>
                    <a:pt x="34" y="54"/>
                  </a:lnTo>
                  <a:lnTo>
                    <a:pt x="16" y="83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4"/>
                  </a:lnTo>
                  <a:lnTo>
                    <a:pt x="0" y="117"/>
                  </a:lnTo>
                  <a:lnTo>
                    <a:pt x="3" y="119"/>
                  </a:lnTo>
                  <a:lnTo>
                    <a:pt x="7" y="120"/>
                  </a:lnTo>
                  <a:lnTo>
                    <a:pt x="9" y="119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26" y="89"/>
                  </a:lnTo>
                  <a:lnTo>
                    <a:pt x="43" y="60"/>
                  </a:lnTo>
                  <a:lnTo>
                    <a:pt x="62" y="34"/>
                  </a:lnTo>
                  <a:lnTo>
                    <a:pt x="72" y="22"/>
                  </a:lnTo>
                  <a:lnTo>
                    <a:pt x="84" y="11"/>
                  </a:lnTo>
                  <a:lnTo>
                    <a:pt x="84" y="11"/>
                  </a:lnTo>
                  <a:lnTo>
                    <a:pt x="85" y="8"/>
                  </a:lnTo>
                  <a:lnTo>
                    <a:pt x="85" y="5"/>
                  </a:lnTo>
                  <a:lnTo>
                    <a:pt x="84" y="1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6" y="1"/>
                  </a:lnTo>
                  <a:lnTo>
                    <a:pt x="7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23" name="Freeform 935"/>
            <p:cNvSpPr/>
            <p:nvPr/>
          </p:nvSpPr>
          <p:spPr bwMode="auto">
            <a:xfrm>
              <a:off x="6818313" y="3148013"/>
              <a:ext cx="22225" cy="36513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4" y="17"/>
                </a:cxn>
                <a:cxn ang="0">
                  <a:pos x="21" y="31"/>
                </a:cxn>
                <a:cxn ang="0">
                  <a:pos x="21" y="31"/>
                </a:cxn>
                <a:cxn ang="0">
                  <a:pos x="17" y="38"/>
                </a:cxn>
                <a:cxn ang="0">
                  <a:pos x="14" y="44"/>
                </a:cxn>
                <a:cxn ang="0">
                  <a:pos x="9" y="56"/>
                </a:cxn>
                <a:cxn ang="0">
                  <a:pos x="5" y="71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5"/>
                </a:cxn>
                <a:cxn ang="0">
                  <a:pos x="0" y="88"/>
                </a:cxn>
                <a:cxn ang="0">
                  <a:pos x="4" y="91"/>
                </a:cxn>
                <a:cxn ang="0">
                  <a:pos x="5" y="91"/>
                </a:cxn>
                <a:cxn ang="0">
                  <a:pos x="8" y="91"/>
                </a:cxn>
                <a:cxn ang="0">
                  <a:pos x="9" y="90"/>
                </a:cxn>
                <a:cxn ang="0">
                  <a:pos x="11" y="89"/>
                </a:cxn>
                <a:cxn ang="0">
                  <a:pos x="11" y="89"/>
                </a:cxn>
                <a:cxn ang="0">
                  <a:pos x="14" y="78"/>
                </a:cxn>
                <a:cxn ang="0">
                  <a:pos x="18" y="67"/>
                </a:cxn>
                <a:cxn ang="0">
                  <a:pos x="21" y="56"/>
                </a:cxn>
                <a:cxn ang="0">
                  <a:pos x="26" y="46"/>
                </a:cxn>
                <a:cxn ang="0">
                  <a:pos x="26" y="46"/>
                </a:cxn>
                <a:cxn ang="0">
                  <a:pos x="31" y="37"/>
                </a:cxn>
                <a:cxn ang="0">
                  <a:pos x="39" y="27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6" y="8"/>
                </a:cxn>
                <a:cxn ang="0">
                  <a:pos x="56" y="5"/>
                </a:cxn>
                <a:cxn ang="0">
                  <a:pos x="55" y="3"/>
                </a:cxn>
                <a:cxn ang="0">
                  <a:pos x="51" y="0"/>
                </a:cxn>
                <a:cxn ang="0">
                  <a:pos x="50" y="0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6" h="91">
                  <a:moveTo>
                    <a:pt x="47" y="3"/>
                  </a:moveTo>
                  <a:lnTo>
                    <a:pt x="47" y="3"/>
                  </a:lnTo>
                  <a:lnTo>
                    <a:pt x="34" y="17"/>
                  </a:lnTo>
                  <a:lnTo>
                    <a:pt x="21" y="31"/>
                  </a:lnTo>
                  <a:lnTo>
                    <a:pt x="21" y="31"/>
                  </a:lnTo>
                  <a:lnTo>
                    <a:pt x="17" y="38"/>
                  </a:lnTo>
                  <a:lnTo>
                    <a:pt x="14" y="44"/>
                  </a:lnTo>
                  <a:lnTo>
                    <a:pt x="9" y="56"/>
                  </a:lnTo>
                  <a:lnTo>
                    <a:pt x="5" y="71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0" y="88"/>
                  </a:lnTo>
                  <a:lnTo>
                    <a:pt x="4" y="91"/>
                  </a:lnTo>
                  <a:lnTo>
                    <a:pt x="5" y="91"/>
                  </a:lnTo>
                  <a:lnTo>
                    <a:pt x="8" y="91"/>
                  </a:lnTo>
                  <a:lnTo>
                    <a:pt x="9" y="90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4" y="78"/>
                  </a:lnTo>
                  <a:lnTo>
                    <a:pt x="18" y="67"/>
                  </a:lnTo>
                  <a:lnTo>
                    <a:pt x="21" y="5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31" y="37"/>
                  </a:lnTo>
                  <a:lnTo>
                    <a:pt x="39" y="27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6" y="8"/>
                  </a:lnTo>
                  <a:lnTo>
                    <a:pt x="56" y="5"/>
                  </a:lnTo>
                  <a:lnTo>
                    <a:pt x="55" y="3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24" name="Freeform 936"/>
            <p:cNvSpPr/>
            <p:nvPr/>
          </p:nvSpPr>
          <p:spPr bwMode="auto">
            <a:xfrm>
              <a:off x="6824663" y="3176588"/>
              <a:ext cx="19050" cy="31750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34" y="5"/>
                </a:cxn>
                <a:cxn ang="0">
                  <a:pos x="33" y="11"/>
                </a:cxn>
                <a:cxn ang="0">
                  <a:pos x="30" y="15"/>
                </a:cxn>
                <a:cxn ang="0">
                  <a:pos x="25" y="24"/>
                </a:cxn>
                <a:cxn ang="0">
                  <a:pos x="25" y="24"/>
                </a:cxn>
                <a:cxn ang="0">
                  <a:pos x="22" y="30"/>
                </a:cxn>
                <a:cxn ang="0">
                  <a:pos x="20" y="36"/>
                </a:cxn>
                <a:cxn ang="0">
                  <a:pos x="20" y="36"/>
                </a:cxn>
                <a:cxn ang="0">
                  <a:pos x="13" y="45"/>
                </a:cxn>
                <a:cxn ang="0">
                  <a:pos x="9" y="53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3" y="79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9" y="79"/>
                </a:cxn>
                <a:cxn ang="0">
                  <a:pos x="11" y="77"/>
                </a:cxn>
                <a:cxn ang="0">
                  <a:pos x="11" y="77"/>
                </a:cxn>
                <a:cxn ang="0">
                  <a:pos x="20" y="56"/>
                </a:cxn>
                <a:cxn ang="0">
                  <a:pos x="26" y="47"/>
                </a:cxn>
                <a:cxn ang="0">
                  <a:pos x="33" y="38"/>
                </a:cxn>
                <a:cxn ang="0">
                  <a:pos x="33" y="38"/>
                </a:cxn>
                <a:cxn ang="0">
                  <a:pos x="35" y="34"/>
                </a:cxn>
                <a:cxn ang="0">
                  <a:pos x="37" y="30"/>
                </a:cxn>
                <a:cxn ang="0">
                  <a:pos x="38" y="25"/>
                </a:cxn>
                <a:cxn ang="0">
                  <a:pos x="41" y="21"/>
                </a:cxn>
                <a:cxn ang="0">
                  <a:pos x="41" y="21"/>
                </a:cxn>
                <a:cxn ang="0">
                  <a:pos x="45" y="13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6" y="3"/>
                </a:cxn>
                <a:cxn ang="0">
                  <a:pos x="45" y="2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7" y="2"/>
                </a:cxn>
                <a:cxn ang="0">
                  <a:pos x="35" y="3"/>
                </a:cxn>
                <a:cxn ang="0">
                  <a:pos x="34" y="5"/>
                </a:cxn>
                <a:cxn ang="0">
                  <a:pos x="34" y="5"/>
                </a:cxn>
              </a:cxnLst>
              <a:rect l="0" t="0" r="r" b="b"/>
              <a:pathLst>
                <a:path w="46" h="80">
                  <a:moveTo>
                    <a:pt x="34" y="5"/>
                  </a:moveTo>
                  <a:lnTo>
                    <a:pt x="34" y="5"/>
                  </a:lnTo>
                  <a:lnTo>
                    <a:pt x="33" y="11"/>
                  </a:lnTo>
                  <a:lnTo>
                    <a:pt x="30" y="15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2" y="30"/>
                  </a:lnTo>
                  <a:lnTo>
                    <a:pt x="20" y="36"/>
                  </a:lnTo>
                  <a:lnTo>
                    <a:pt x="20" y="36"/>
                  </a:lnTo>
                  <a:lnTo>
                    <a:pt x="13" y="45"/>
                  </a:lnTo>
                  <a:lnTo>
                    <a:pt x="9" y="53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79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9" y="79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20" y="56"/>
                  </a:lnTo>
                  <a:lnTo>
                    <a:pt x="26" y="47"/>
                  </a:lnTo>
                  <a:lnTo>
                    <a:pt x="33" y="38"/>
                  </a:lnTo>
                  <a:lnTo>
                    <a:pt x="33" y="38"/>
                  </a:lnTo>
                  <a:lnTo>
                    <a:pt x="35" y="34"/>
                  </a:lnTo>
                  <a:lnTo>
                    <a:pt x="37" y="30"/>
                  </a:lnTo>
                  <a:lnTo>
                    <a:pt x="38" y="25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45" y="13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5" y="2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7" y="2"/>
                  </a:lnTo>
                  <a:lnTo>
                    <a:pt x="35" y="3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25" name="Freeform 937"/>
            <p:cNvSpPr/>
            <p:nvPr/>
          </p:nvSpPr>
          <p:spPr bwMode="auto">
            <a:xfrm>
              <a:off x="6308726" y="3208338"/>
              <a:ext cx="123825" cy="157163"/>
            </a:xfrm>
            <a:custGeom>
              <a:avLst/>
              <a:gdLst/>
              <a:ahLst/>
              <a:cxnLst>
                <a:cxn ang="0">
                  <a:pos x="303" y="3"/>
                </a:cxn>
                <a:cxn ang="0">
                  <a:pos x="303" y="3"/>
                </a:cxn>
                <a:cxn ang="0">
                  <a:pos x="296" y="14"/>
                </a:cxn>
                <a:cxn ang="0">
                  <a:pos x="289" y="26"/>
                </a:cxn>
                <a:cxn ang="0">
                  <a:pos x="279" y="37"/>
                </a:cxn>
                <a:cxn ang="0">
                  <a:pos x="269" y="47"/>
                </a:cxn>
                <a:cxn ang="0">
                  <a:pos x="269" y="47"/>
                </a:cxn>
                <a:cxn ang="0">
                  <a:pos x="259" y="59"/>
                </a:cxn>
                <a:cxn ang="0">
                  <a:pos x="249" y="72"/>
                </a:cxn>
                <a:cxn ang="0">
                  <a:pos x="240" y="85"/>
                </a:cxn>
                <a:cxn ang="0">
                  <a:pos x="230" y="98"/>
                </a:cxn>
                <a:cxn ang="0">
                  <a:pos x="230" y="98"/>
                </a:cxn>
                <a:cxn ang="0">
                  <a:pos x="209" y="123"/>
                </a:cxn>
                <a:cxn ang="0">
                  <a:pos x="187" y="146"/>
                </a:cxn>
                <a:cxn ang="0">
                  <a:pos x="164" y="170"/>
                </a:cxn>
                <a:cxn ang="0">
                  <a:pos x="143" y="195"/>
                </a:cxn>
                <a:cxn ang="0">
                  <a:pos x="143" y="195"/>
                </a:cxn>
                <a:cxn ang="0">
                  <a:pos x="104" y="241"/>
                </a:cxn>
                <a:cxn ang="0">
                  <a:pos x="66" y="289"/>
                </a:cxn>
                <a:cxn ang="0">
                  <a:pos x="48" y="313"/>
                </a:cxn>
                <a:cxn ang="0">
                  <a:pos x="31" y="339"/>
                </a:cxn>
                <a:cxn ang="0">
                  <a:pos x="15" y="364"/>
                </a:cxn>
                <a:cxn ang="0">
                  <a:pos x="0" y="391"/>
                </a:cxn>
                <a:cxn ang="0">
                  <a:pos x="0" y="391"/>
                </a:cxn>
                <a:cxn ang="0">
                  <a:pos x="0" y="394"/>
                </a:cxn>
                <a:cxn ang="0">
                  <a:pos x="0" y="395"/>
                </a:cxn>
                <a:cxn ang="0">
                  <a:pos x="2" y="399"/>
                </a:cxn>
                <a:cxn ang="0">
                  <a:pos x="6" y="399"/>
                </a:cxn>
                <a:cxn ang="0">
                  <a:pos x="9" y="399"/>
                </a:cxn>
                <a:cxn ang="0">
                  <a:pos x="10" y="396"/>
                </a:cxn>
                <a:cxn ang="0">
                  <a:pos x="10" y="396"/>
                </a:cxn>
                <a:cxn ang="0">
                  <a:pos x="26" y="368"/>
                </a:cxn>
                <a:cxn ang="0">
                  <a:pos x="43" y="340"/>
                </a:cxn>
                <a:cxn ang="0">
                  <a:pos x="62" y="313"/>
                </a:cxn>
                <a:cxn ang="0">
                  <a:pos x="82" y="286"/>
                </a:cxn>
                <a:cxn ang="0">
                  <a:pos x="102" y="262"/>
                </a:cxn>
                <a:cxn ang="0">
                  <a:pos x="123" y="235"/>
                </a:cxn>
                <a:cxn ang="0">
                  <a:pos x="166" y="186"/>
                </a:cxn>
                <a:cxn ang="0">
                  <a:pos x="166" y="186"/>
                </a:cxn>
                <a:cxn ang="0">
                  <a:pos x="209" y="139"/>
                </a:cxn>
                <a:cxn ang="0">
                  <a:pos x="231" y="114"/>
                </a:cxn>
                <a:cxn ang="0">
                  <a:pos x="252" y="89"/>
                </a:cxn>
                <a:cxn ang="0">
                  <a:pos x="252" y="89"/>
                </a:cxn>
                <a:cxn ang="0">
                  <a:pos x="268" y="71"/>
                </a:cxn>
                <a:cxn ang="0">
                  <a:pos x="285" y="51"/>
                </a:cxn>
                <a:cxn ang="0">
                  <a:pos x="300" y="30"/>
                </a:cxn>
                <a:cxn ang="0">
                  <a:pos x="307" y="20"/>
                </a:cxn>
                <a:cxn ang="0">
                  <a:pos x="312" y="8"/>
                </a:cxn>
                <a:cxn ang="0">
                  <a:pos x="312" y="8"/>
                </a:cxn>
                <a:cxn ang="0">
                  <a:pos x="313" y="5"/>
                </a:cxn>
                <a:cxn ang="0">
                  <a:pos x="312" y="4"/>
                </a:cxn>
                <a:cxn ang="0">
                  <a:pos x="310" y="0"/>
                </a:cxn>
                <a:cxn ang="0">
                  <a:pos x="308" y="0"/>
                </a:cxn>
                <a:cxn ang="0">
                  <a:pos x="306" y="0"/>
                </a:cxn>
                <a:cxn ang="0">
                  <a:pos x="304" y="0"/>
                </a:cxn>
                <a:cxn ang="0">
                  <a:pos x="303" y="3"/>
                </a:cxn>
                <a:cxn ang="0">
                  <a:pos x="303" y="3"/>
                </a:cxn>
              </a:cxnLst>
              <a:rect l="0" t="0" r="r" b="b"/>
              <a:pathLst>
                <a:path w="313" h="399">
                  <a:moveTo>
                    <a:pt x="303" y="3"/>
                  </a:moveTo>
                  <a:lnTo>
                    <a:pt x="303" y="3"/>
                  </a:lnTo>
                  <a:lnTo>
                    <a:pt x="296" y="14"/>
                  </a:lnTo>
                  <a:lnTo>
                    <a:pt x="289" y="26"/>
                  </a:lnTo>
                  <a:lnTo>
                    <a:pt x="279" y="37"/>
                  </a:lnTo>
                  <a:lnTo>
                    <a:pt x="269" y="47"/>
                  </a:lnTo>
                  <a:lnTo>
                    <a:pt x="269" y="47"/>
                  </a:lnTo>
                  <a:lnTo>
                    <a:pt x="259" y="59"/>
                  </a:lnTo>
                  <a:lnTo>
                    <a:pt x="249" y="72"/>
                  </a:lnTo>
                  <a:lnTo>
                    <a:pt x="240" y="85"/>
                  </a:lnTo>
                  <a:lnTo>
                    <a:pt x="230" y="98"/>
                  </a:lnTo>
                  <a:lnTo>
                    <a:pt x="230" y="98"/>
                  </a:lnTo>
                  <a:lnTo>
                    <a:pt x="209" y="123"/>
                  </a:lnTo>
                  <a:lnTo>
                    <a:pt x="187" y="146"/>
                  </a:lnTo>
                  <a:lnTo>
                    <a:pt x="164" y="170"/>
                  </a:lnTo>
                  <a:lnTo>
                    <a:pt x="143" y="195"/>
                  </a:lnTo>
                  <a:lnTo>
                    <a:pt x="143" y="195"/>
                  </a:lnTo>
                  <a:lnTo>
                    <a:pt x="104" y="241"/>
                  </a:lnTo>
                  <a:lnTo>
                    <a:pt x="66" y="289"/>
                  </a:lnTo>
                  <a:lnTo>
                    <a:pt x="48" y="313"/>
                  </a:lnTo>
                  <a:lnTo>
                    <a:pt x="31" y="339"/>
                  </a:lnTo>
                  <a:lnTo>
                    <a:pt x="15" y="364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0" y="394"/>
                  </a:lnTo>
                  <a:lnTo>
                    <a:pt x="0" y="395"/>
                  </a:lnTo>
                  <a:lnTo>
                    <a:pt x="2" y="399"/>
                  </a:lnTo>
                  <a:lnTo>
                    <a:pt x="6" y="399"/>
                  </a:lnTo>
                  <a:lnTo>
                    <a:pt x="9" y="399"/>
                  </a:lnTo>
                  <a:lnTo>
                    <a:pt x="10" y="396"/>
                  </a:lnTo>
                  <a:lnTo>
                    <a:pt x="10" y="396"/>
                  </a:lnTo>
                  <a:lnTo>
                    <a:pt x="26" y="368"/>
                  </a:lnTo>
                  <a:lnTo>
                    <a:pt x="43" y="340"/>
                  </a:lnTo>
                  <a:lnTo>
                    <a:pt x="62" y="313"/>
                  </a:lnTo>
                  <a:lnTo>
                    <a:pt x="82" y="286"/>
                  </a:lnTo>
                  <a:lnTo>
                    <a:pt x="102" y="262"/>
                  </a:lnTo>
                  <a:lnTo>
                    <a:pt x="123" y="235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209" y="139"/>
                  </a:lnTo>
                  <a:lnTo>
                    <a:pt x="231" y="114"/>
                  </a:lnTo>
                  <a:lnTo>
                    <a:pt x="252" y="89"/>
                  </a:lnTo>
                  <a:lnTo>
                    <a:pt x="252" y="89"/>
                  </a:lnTo>
                  <a:lnTo>
                    <a:pt x="268" y="71"/>
                  </a:lnTo>
                  <a:lnTo>
                    <a:pt x="285" y="51"/>
                  </a:lnTo>
                  <a:lnTo>
                    <a:pt x="300" y="30"/>
                  </a:lnTo>
                  <a:lnTo>
                    <a:pt x="307" y="20"/>
                  </a:lnTo>
                  <a:lnTo>
                    <a:pt x="312" y="8"/>
                  </a:lnTo>
                  <a:lnTo>
                    <a:pt x="312" y="8"/>
                  </a:lnTo>
                  <a:lnTo>
                    <a:pt x="313" y="5"/>
                  </a:lnTo>
                  <a:lnTo>
                    <a:pt x="312" y="4"/>
                  </a:lnTo>
                  <a:lnTo>
                    <a:pt x="310" y="0"/>
                  </a:lnTo>
                  <a:lnTo>
                    <a:pt x="308" y="0"/>
                  </a:lnTo>
                  <a:lnTo>
                    <a:pt x="306" y="0"/>
                  </a:lnTo>
                  <a:lnTo>
                    <a:pt x="304" y="0"/>
                  </a:lnTo>
                  <a:lnTo>
                    <a:pt x="303" y="3"/>
                  </a:lnTo>
                  <a:lnTo>
                    <a:pt x="30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26" name="Freeform 938"/>
            <p:cNvSpPr/>
            <p:nvPr/>
          </p:nvSpPr>
          <p:spPr bwMode="auto">
            <a:xfrm>
              <a:off x="6303963" y="3200401"/>
              <a:ext cx="200025" cy="212725"/>
            </a:xfrm>
            <a:custGeom>
              <a:avLst/>
              <a:gdLst/>
              <a:ahLst/>
              <a:cxnLst>
                <a:cxn ang="0">
                  <a:pos x="493" y="1"/>
                </a:cxn>
                <a:cxn ang="0">
                  <a:pos x="460" y="30"/>
                </a:cxn>
                <a:cxn ang="0">
                  <a:pos x="394" y="85"/>
                </a:cxn>
                <a:cxn ang="0">
                  <a:pos x="361" y="112"/>
                </a:cxn>
                <a:cxn ang="0">
                  <a:pos x="293" y="177"/>
                </a:cxn>
                <a:cxn ang="0">
                  <a:pos x="229" y="246"/>
                </a:cxn>
                <a:cxn ang="0">
                  <a:pos x="199" y="282"/>
                </a:cxn>
                <a:cxn ang="0">
                  <a:pos x="167" y="320"/>
                </a:cxn>
                <a:cxn ang="0">
                  <a:pos x="124" y="369"/>
                </a:cxn>
                <a:cxn ang="0">
                  <a:pos x="111" y="385"/>
                </a:cxn>
                <a:cxn ang="0">
                  <a:pos x="53" y="455"/>
                </a:cxn>
                <a:cxn ang="0">
                  <a:pos x="13" y="509"/>
                </a:cxn>
                <a:cxn ang="0">
                  <a:pos x="1" y="527"/>
                </a:cxn>
                <a:cxn ang="0">
                  <a:pos x="1" y="534"/>
                </a:cxn>
                <a:cxn ang="0">
                  <a:pos x="5" y="536"/>
                </a:cxn>
                <a:cxn ang="0">
                  <a:pos x="17" y="536"/>
                </a:cxn>
                <a:cxn ang="0">
                  <a:pos x="21" y="535"/>
                </a:cxn>
                <a:cxn ang="0">
                  <a:pos x="21" y="527"/>
                </a:cxn>
                <a:cxn ang="0">
                  <a:pos x="17" y="524"/>
                </a:cxn>
                <a:cxn ang="0">
                  <a:pos x="15" y="524"/>
                </a:cxn>
                <a:cxn ang="0">
                  <a:pos x="39" y="492"/>
                </a:cxn>
                <a:cxn ang="0">
                  <a:pos x="90" y="430"/>
                </a:cxn>
                <a:cxn ang="0">
                  <a:pos x="115" y="399"/>
                </a:cxn>
                <a:cxn ang="0">
                  <a:pos x="144" y="364"/>
                </a:cxn>
                <a:cxn ang="0">
                  <a:pos x="175" y="328"/>
                </a:cxn>
                <a:cxn ang="0">
                  <a:pos x="206" y="292"/>
                </a:cxn>
                <a:cxn ang="0">
                  <a:pos x="238" y="254"/>
                </a:cxn>
                <a:cxn ang="0">
                  <a:pos x="297" y="188"/>
                </a:cxn>
                <a:cxn ang="0">
                  <a:pos x="361" y="128"/>
                </a:cxn>
                <a:cxn ang="0">
                  <a:pos x="396" y="98"/>
                </a:cxn>
                <a:cxn ang="0">
                  <a:pos x="467" y="39"/>
                </a:cxn>
                <a:cxn ang="0">
                  <a:pos x="501" y="9"/>
                </a:cxn>
                <a:cxn ang="0">
                  <a:pos x="502" y="8"/>
                </a:cxn>
                <a:cxn ang="0">
                  <a:pos x="501" y="1"/>
                </a:cxn>
                <a:cxn ang="0">
                  <a:pos x="494" y="0"/>
                </a:cxn>
                <a:cxn ang="0">
                  <a:pos x="493" y="1"/>
                </a:cxn>
              </a:cxnLst>
              <a:rect l="0" t="0" r="r" b="b"/>
              <a:pathLst>
                <a:path w="502" h="536">
                  <a:moveTo>
                    <a:pt x="493" y="1"/>
                  </a:moveTo>
                  <a:lnTo>
                    <a:pt x="493" y="1"/>
                  </a:lnTo>
                  <a:lnTo>
                    <a:pt x="477" y="16"/>
                  </a:lnTo>
                  <a:lnTo>
                    <a:pt x="460" y="30"/>
                  </a:lnTo>
                  <a:lnTo>
                    <a:pt x="428" y="58"/>
                  </a:lnTo>
                  <a:lnTo>
                    <a:pt x="394" y="85"/>
                  </a:lnTo>
                  <a:lnTo>
                    <a:pt x="361" y="112"/>
                  </a:lnTo>
                  <a:lnTo>
                    <a:pt x="361" y="112"/>
                  </a:lnTo>
                  <a:lnTo>
                    <a:pt x="327" y="144"/>
                  </a:lnTo>
                  <a:lnTo>
                    <a:pt x="293" y="177"/>
                  </a:lnTo>
                  <a:lnTo>
                    <a:pt x="260" y="211"/>
                  </a:lnTo>
                  <a:lnTo>
                    <a:pt x="229" y="246"/>
                  </a:lnTo>
                  <a:lnTo>
                    <a:pt x="229" y="246"/>
                  </a:lnTo>
                  <a:lnTo>
                    <a:pt x="199" y="282"/>
                  </a:lnTo>
                  <a:lnTo>
                    <a:pt x="167" y="320"/>
                  </a:lnTo>
                  <a:lnTo>
                    <a:pt x="167" y="320"/>
                  </a:lnTo>
                  <a:lnTo>
                    <a:pt x="138" y="353"/>
                  </a:lnTo>
                  <a:lnTo>
                    <a:pt x="124" y="369"/>
                  </a:lnTo>
                  <a:lnTo>
                    <a:pt x="111" y="385"/>
                  </a:lnTo>
                  <a:lnTo>
                    <a:pt x="111" y="385"/>
                  </a:lnTo>
                  <a:lnTo>
                    <a:pt x="82" y="420"/>
                  </a:lnTo>
                  <a:lnTo>
                    <a:pt x="53" y="455"/>
                  </a:lnTo>
                  <a:lnTo>
                    <a:pt x="26" y="490"/>
                  </a:lnTo>
                  <a:lnTo>
                    <a:pt x="13" y="509"/>
                  </a:lnTo>
                  <a:lnTo>
                    <a:pt x="1" y="527"/>
                  </a:lnTo>
                  <a:lnTo>
                    <a:pt x="1" y="527"/>
                  </a:lnTo>
                  <a:lnTo>
                    <a:pt x="0" y="531"/>
                  </a:lnTo>
                  <a:lnTo>
                    <a:pt x="1" y="534"/>
                  </a:lnTo>
                  <a:lnTo>
                    <a:pt x="2" y="535"/>
                  </a:lnTo>
                  <a:lnTo>
                    <a:pt x="5" y="536"/>
                  </a:lnTo>
                  <a:lnTo>
                    <a:pt x="17" y="536"/>
                  </a:lnTo>
                  <a:lnTo>
                    <a:pt x="17" y="536"/>
                  </a:lnTo>
                  <a:lnTo>
                    <a:pt x="19" y="536"/>
                  </a:lnTo>
                  <a:lnTo>
                    <a:pt x="21" y="535"/>
                  </a:lnTo>
                  <a:lnTo>
                    <a:pt x="22" y="531"/>
                  </a:lnTo>
                  <a:lnTo>
                    <a:pt x="21" y="527"/>
                  </a:lnTo>
                  <a:lnTo>
                    <a:pt x="19" y="526"/>
                  </a:lnTo>
                  <a:lnTo>
                    <a:pt x="17" y="524"/>
                  </a:lnTo>
                  <a:lnTo>
                    <a:pt x="15" y="524"/>
                  </a:lnTo>
                  <a:lnTo>
                    <a:pt x="15" y="524"/>
                  </a:lnTo>
                  <a:lnTo>
                    <a:pt x="27" y="509"/>
                  </a:lnTo>
                  <a:lnTo>
                    <a:pt x="39" y="492"/>
                  </a:lnTo>
                  <a:lnTo>
                    <a:pt x="64" y="462"/>
                  </a:lnTo>
                  <a:lnTo>
                    <a:pt x="90" y="430"/>
                  </a:lnTo>
                  <a:lnTo>
                    <a:pt x="115" y="399"/>
                  </a:lnTo>
                  <a:lnTo>
                    <a:pt x="115" y="399"/>
                  </a:lnTo>
                  <a:lnTo>
                    <a:pt x="128" y="381"/>
                  </a:lnTo>
                  <a:lnTo>
                    <a:pt x="144" y="364"/>
                  </a:lnTo>
                  <a:lnTo>
                    <a:pt x="175" y="328"/>
                  </a:lnTo>
                  <a:lnTo>
                    <a:pt x="175" y="328"/>
                  </a:lnTo>
                  <a:lnTo>
                    <a:pt x="192" y="311"/>
                  </a:lnTo>
                  <a:lnTo>
                    <a:pt x="206" y="292"/>
                  </a:lnTo>
                  <a:lnTo>
                    <a:pt x="238" y="254"/>
                  </a:lnTo>
                  <a:lnTo>
                    <a:pt x="238" y="254"/>
                  </a:lnTo>
                  <a:lnTo>
                    <a:pt x="267" y="220"/>
                  </a:lnTo>
                  <a:lnTo>
                    <a:pt x="297" y="188"/>
                  </a:lnTo>
                  <a:lnTo>
                    <a:pt x="329" y="158"/>
                  </a:lnTo>
                  <a:lnTo>
                    <a:pt x="361" y="128"/>
                  </a:lnTo>
                  <a:lnTo>
                    <a:pt x="361" y="128"/>
                  </a:lnTo>
                  <a:lnTo>
                    <a:pt x="396" y="98"/>
                  </a:lnTo>
                  <a:lnTo>
                    <a:pt x="431" y="69"/>
                  </a:lnTo>
                  <a:lnTo>
                    <a:pt x="467" y="39"/>
                  </a:lnTo>
                  <a:lnTo>
                    <a:pt x="484" y="25"/>
                  </a:lnTo>
                  <a:lnTo>
                    <a:pt x="501" y="9"/>
                  </a:lnTo>
                  <a:lnTo>
                    <a:pt x="501" y="9"/>
                  </a:lnTo>
                  <a:lnTo>
                    <a:pt x="502" y="8"/>
                  </a:lnTo>
                  <a:lnTo>
                    <a:pt x="502" y="5"/>
                  </a:lnTo>
                  <a:lnTo>
                    <a:pt x="501" y="1"/>
                  </a:lnTo>
                  <a:lnTo>
                    <a:pt x="497" y="0"/>
                  </a:lnTo>
                  <a:lnTo>
                    <a:pt x="494" y="0"/>
                  </a:lnTo>
                  <a:lnTo>
                    <a:pt x="493" y="1"/>
                  </a:lnTo>
                  <a:lnTo>
                    <a:pt x="49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27" name="Freeform 939"/>
            <p:cNvSpPr/>
            <p:nvPr/>
          </p:nvSpPr>
          <p:spPr bwMode="auto">
            <a:xfrm>
              <a:off x="6326188" y="3225801"/>
              <a:ext cx="217488" cy="225425"/>
            </a:xfrm>
            <a:custGeom>
              <a:avLst/>
              <a:gdLst/>
              <a:ahLst/>
              <a:cxnLst>
                <a:cxn ang="0">
                  <a:pos x="539" y="0"/>
                </a:cxn>
                <a:cxn ang="0">
                  <a:pos x="525" y="8"/>
                </a:cxn>
                <a:cxn ang="0">
                  <a:pos x="510" y="17"/>
                </a:cxn>
                <a:cxn ang="0">
                  <a:pos x="503" y="22"/>
                </a:cxn>
                <a:cxn ang="0">
                  <a:pos x="484" y="43"/>
                </a:cxn>
                <a:cxn ang="0">
                  <a:pos x="452" y="83"/>
                </a:cxn>
                <a:cxn ang="0">
                  <a:pos x="415" y="121"/>
                </a:cxn>
                <a:cxn ang="0">
                  <a:pos x="395" y="140"/>
                </a:cxn>
                <a:cxn ang="0">
                  <a:pos x="335" y="189"/>
                </a:cxn>
                <a:cxn ang="0">
                  <a:pos x="275" y="242"/>
                </a:cxn>
                <a:cxn ang="0">
                  <a:pos x="255" y="260"/>
                </a:cxn>
                <a:cxn ang="0">
                  <a:pos x="182" y="341"/>
                </a:cxn>
                <a:cxn ang="0">
                  <a:pos x="112" y="426"/>
                </a:cxn>
                <a:cxn ang="0">
                  <a:pos x="72" y="471"/>
                </a:cxn>
                <a:cxn ang="0">
                  <a:pos x="32" y="512"/>
                </a:cxn>
                <a:cxn ang="0">
                  <a:pos x="12" y="536"/>
                </a:cxn>
                <a:cxn ang="0">
                  <a:pos x="4" y="549"/>
                </a:cxn>
                <a:cxn ang="0">
                  <a:pos x="0" y="565"/>
                </a:cxn>
                <a:cxn ang="0">
                  <a:pos x="0" y="567"/>
                </a:cxn>
                <a:cxn ang="0">
                  <a:pos x="3" y="570"/>
                </a:cxn>
                <a:cxn ang="0">
                  <a:pos x="9" y="569"/>
                </a:cxn>
                <a:cxn ang="0">
                  <a:pos x="11" y="565"/>
                </a:cxn>
                <a:cxn ang="0">
                  <a:pos x="15" y="554"/>
                </a:cxn>
                <a:cxn ang="0">
                  <a:pos x="27" y="533"/>
                </a:cxn>
                <a:cxn ang="0">
                  <a:pos x="53" y="506"/>
                </a:cxn>
                <a:cxn ang="0">
                  <a:pos x="70" y="490"/>
                </a:cxn>
                <a:cxn ang="0">
                  <a:pos x="140" y="410"/>
                </a:cxn>
                <a:cxn ang="0">
                  <a:pos x="204" y="333"/>
                </a:cxn>
                <a:cxn ang="0">
                  <a:pos x="271" y="260"/>
                </a:cxn>
                <a:cxn ang="0">
                  <a:pos x="288" y="244"/>
                </a:cxn>
                <a:cxn ang="0">
                  <a:pos x="343" y="197"/>
                </a:cxn>
                <a:cxn ang="0">
                  <a:pos x="416" y="137"/>
                </a:cxn>
                <a:cxn ang="0">
                  <a:pos x="432" y="121"/>
                </a:cxn>
                <a:cxn ang="0">
                  <a:pos x="465" y="89"/>
                </a:cxn>
                <a:cxn ang="0">
                  <a:pos x="479" y="70"/>
                </a:cxn>
                <a:cxn ang="0">
                  <a:pos x="510" y="31"/>
                </a:cxn>
                <a:cxn ang="0">
                  <a:pos x="518" y="25"/>
                </a:cxn>
                <a:cxn ang="0">
                  <a:pos x="537" y="15"/>
                </a:cxn>
                <a:cxn ang="0">
                  <a:pos x="546" y="10"/>
                </a:cxn>
                <a:cxn ang="0">
                  <a:pos x="548" y="6"/>
                </a:cxn>
                <a:cxn ang="0">
                  <a:pos x="545" y="0"/>
                </a:cxn>
                <a:cxn ang="0">
                  <a:pos x="539" y="0"/>
                </a:cxn>
              </a:cxnLst>
              <a:rect l="0" t="0" r="r" b="b"/>
              <a:pathLst>
                <a:path w="548" h="570">
                  <a:moveTo>
                    <a:pt x="539" y="0"/>
                  </a:moveTo>
                  <a:lnTo>
                    <a:pt x="539" y="0"/>
                  </a:lnTo>
                  <a:lnTo>
                    <a:pt x="533" y="4"/>
                  </a:lnTo>
                  <a:lnTo>
                    <a:pt x="525" y="8"/>
                  </a:lnTo>
                  <a:lnTo>
                    <a:pt x="517" y="12"/>
                  </a:lnTo>
                  <a:lnTo>
                    <a:pt x="510" y="17"/>
                  </a:lnTo>
                  <a:lnTo>
                    <a:pt x="510" y="17"/>
                  </a:lnTo>
                  <a:lnTo>
                    <a:pt x="503" y="22"/>
                  </a:lnTo>
                  <a:lnTo>
                    <a:pt x="496" y="29"/>
                  </a:lnTo>
                  <a:lnTo>
                    <a:pt x="484" y="43"/>
                  </a:lnTo>
                  <a:lnTo>
                    <a:pt x="484" y="43"/>
                  </a:lnTo>
                  <a:lnTo>
                    <a:pt x="452" y="83"/>
                  </a:lnTo>
                  <a:lnTo>
                    <a:pt x="433" y="103"/>
                  </a:lnTo>
                  <a:lnTo>
                    <a:pt x="415" y="121"/>
                  </a:lnTo>
                  <a:lnTo>
                    <a:pt x="415" y="121"/>
                  </a:lnTo>
                  <a:lnTo>
                    <a:pt x="395" y="140"/>
                  </a:lnTo>
                  <a:lnTo>
                    <a:pt x="376" y="157"/>
                  </a:lnTo>
                  <a:lnTo>
                    <a:pt x="335" y="189"/>
                  </a:lnTo>
                  <a:lnTo>
                    <a:pt x="295" y="223"/>
                  </a:lnTo>
                  <a:lnTo>
                    <a:pt x="275" y="242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17" y="299"/>
                  </a:lnTo>
                  <a:lnTo>
                    <a:pt x="182" y="341"/>
                  </a:lnTo>
                  <a:lnTo>
                    <a:pt x="112" y="426"/>
                  </a:lnTo>
                  <a:lnTo>
                    <a:pt x="112" y="426"/>
                  </a:lnTo>
                  <a:lnTo>
                    <a:pt x="92" y="448"/>
                  </a:lnTo>
                  <a:lnTo>
                    <a:pt x="72" y="471"/>
                  </a:lnTo>
                  <a:lnTo>
                    <a:pt x="32" y="512"/>
                  </a:lnTo>
                  <a:lnTo>
                    <a:pt x="32" y="512"/>
                  </a:lnTo>
                  <a:lnTo>
                    <a:pt x="21" y="524"/>
                  </a:lnTo>
                  <a:lnTo>
                    <a:pt x="12" y="536"/>
                  </a:lnTo>
                  <a:lnTo>
                    <a:pt x="7" y="543"/>
                  </a:lnTo>
                  <a:lnTo>
                    <a:pt x="4" y="549"/>
                  </a:lnTo>
                  <a:lnTo>
                    <a:pt x="2" y="557"/>
                  </a:lnTo>
                  <a:lnTo>
                    <a:pt x="0" y="565"/>
                  </a:lnTo>
                  <a:lnTo>
                    <a:pt x="0" y="565"/>
                  </a:lnTo>
                  <a:lnTo>
                    <a:pt x="0" y="567"/>
                  </a:lnTo>
                  <a:lnTo>
                    <a:pt x="2" y="569"/>
                  </a:lnTo>
                  <a:lnTo>
                    <a:pt x="3" y="570"/>
                  </a:lnTo>
                  <a:lnTo>
                    <a:pt x="6" y="570"/>
                  </a:lnTo>
                  <a:lnTo>
                    <a:pt x="9" y="569"/>
                  </a:lnTo>
                  <a:lnTo>
                    <a:pt x="11" y="567"/>
                  </a:lnTo>
                  <a:lnTo>
                    <a:pt x="11" y="565"/>
                  </a:lnTo>
                  <a:lnTo>
                    <a:pt x="11" y="565"/>
                  </a:lnTo>
                  <a:lnTo>
                    <a:pt x="15" y="554"/>
                  </a:lnTo>
                  <a:lnTo>
                    <a:pt x="20" y="544"/>
                  </a:lnTo>
                  <a:lnTo>
                    <a:pt x="27" y="533"/>
                  </a:lnTo>
                  <a:lnTo>
                    <a:pt x="34" y="524"/>
                  </a:lnTo>
                  <a:lnTo>
                    <a:pt x="53" y="506"/>
                  </a:lnTo>
                  <a:lnTo>
                    <a:pt x="70" y="490"/>
                  </a:lnTo>
                  <a:lnTo>
                    <a:pt x="70" y="490"/>
                  </a:lnTo>
                  <a:lnTo>
                    <a:pt x="105" y="45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204" y="333"/>
                  </a:lnTo>
                  <a:lnTo>
                    <a:pt x="237" y="297"/>
                  </a:lnTo>
                  <a:lnTo>
                    <a:pt x="271" y="260"/>
                  </a:lnTo>
                  <a:lnTo>
                    <a:pt x="271" y="260"/>
                  </a:lnTo>
                  <a:lnTo>
                    <a:pt x="288" y="244"/>
                  </a:lnTo>
                  <a:lnTo>
                    <a:pt x="306" y="227"/>
                  </a:lnTo>
                  <a:lnTo>
                    <a:pt x="343" y="197"/>
                  </a:lnTo>
                  <a:lnTo>
                    <a:pt x="380" y="167"/>
                  </a:lnTo>
                  <a:lnTo>
                    <a:pt x="416" y="137"/>
                  </a:lnTo>
                  <a:lnTo>
                    <a:pt x="416" y="137"/>
                  </a:lnTo>
                  <a:lnTo>
                    <a:pt x="432" y="121"/>
                  </a:lnTo>
                  <a:lnTo>
                    <a:pt x="449" y="106"/>
                  </a:lnTo>
                  <a:lnTo>
                    <a:pt x="465" y="89"/>
                  </a:lnTo>
                  <a:lnTo>
                    <a:pt x="479" y="70"/>
                  </a:lnTo>
                  <a:lnTo>
                    <a:pt x="479" y="70"/>
                  </a:lnTo>
                  <a:lnTo>
                    <a:pt x="493" y="49"/>
                  </a:lnTo>
                  <a:lnTo>
                    <a:pt x="510" y="31"/>
                  </a:lnTo>
                  <a:lnTo>
                    <a:pt x="510" y="31"/>
                  </a:lnTo>
                  <a:lnTo>
                    <a:pt x="518" y="25"/>
                  </a:lnTo>
                  <a:lnTo>
                    <a:pt x="527" y="19"/>
                  </a:lnTo>
                  <a:lnTo>
                    <a:pt x="537" y="15"/>
                  </a:lnTo>
                  <a:lnTo>
                    <a:pt x="546" y="10"/>
                  </a:lnTo>
                  <a:lnTo>
                    <a:pt x="546" y="10"/>
                  </a:lnTo>
                  <a:lnTo>
                    <a:pt x="547" y="8"/>
                  </a:lnTo>
                  <a:lnTo>
                    <a:pt x="548" y="6"/>
                  </a:lnTo>
                  <a:lnTo>
                    <a:pt x="547" y="2"/>
                  </a:lnTo>
                  <a:lnTo>
                    <a:pt x="545" y="0"/>
                  </a:lnTo>
                  <a:lnTo>
                    <a:pt x="542" y="0"/>
                  </a:lnTo>
                  <a:lnTo>
                    <a:pt x="539" y="0"/>
                  </a:lnTo>
                  <a:lnTo>
                    <a:pt x="53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28" name="Freeform 940"/>
            <p:cNvSpPr/>
            <p:nvPr/>
          </p:nvSpPr>
          <p:spPr bwMode="auto">
            <a:xfrm>
              <a:off x="6367463" y="3214688"/>
              <a:ext cx="254000" cy="260350"/>
            </a:xfrm>
            <a:custGeom>
              <a:avLst/>
              <a:gdLst/>
              <a:ahLst/>
              <a:cxnLst>
                <a:cxn ang="0">
                  <a:pos x="632" y="0"/>
                </a:cxn>
                <a:cxn ang="0">
                  <a:pos x="618" y="7"/>
                </a:cxn>
                <a:cxn ang="0">
                  <a:pos x="605" y="13"/>
                </a:cxn>
                <a:cxn ang="0">
                  <a:pos x="582" y="31"/>
                </a:cxn>
                <a:cxn ang="0">
                  <a:pos x="562" y="51"/>
                </a:cxn>
                <a:cxn ang="0">
                  <a:pos x="525" y="82"/>
                </a:cxn>
                <a:cxn ang="0">
                  <a:pos x="491" y="116"/>
                </a:cxn>
                <a:cxn ang="0">
                  <a:pos x="322" y="281"/>
                </a:cxn>
                <a:cxn ang="0">
                  <a:pos x="300" y="303"/>
                </a:cxn>
                <a:cxn ang="0">
                  <a:pos x="237" y="375"/>
                </a:cxn>
                <a:cxn ang="0">
                  <a:pos x="156" y="472"/>
                </a:cxn>
                <a:cxn ang="0">
                  <a:pos x="121" y="518"/>
                </a:cxn>
                <a:cxn ang="0">
                  <a:pos x="64" y="585"/>
                </a:cxn>
                <a:cxn ang="0">
                  <a:pos x="24" y="626"/>
                </a:cxn>
                <a:cxn ang="0">
                  <a:pos x="3" y="646"/>
                </a:cxn>
                <a:cxn ang="0">
                  <a:pos x="0" y="650"/>
                </a:cxn>
                <a:cxn ang="0">
                  <a:pos x="2" y="654"/>
                </a:cxn>
                <a:cxn ang="0">
                  <a:pos x="8" y="655"/>
                </a:cxn>
                <a:cxn ang="0">
                  <a:pos x="11" y="654"/>
                </a:cxn>
                <a:cxn ang="0">
                  <a:pos x="50" y="616"/>
                </a:cxn>
                <a:cxn ang="0">
                  <a:pos x="88" y="575"/>
                </a:cxn>
                <a:cxn ang="0">
                  <a:pos x="157" y="489"/>
                </a:cxn>
                <a:cxn ang="0">
                  <a:pos x="238" y="392"/>
                </a:cxn>
                <a:cxn ang="0">
                  <a:pos x="322" y="297"/>
                </a:cxn>
                <a:cxn ang="0">
                  <a:pos x="342" y="277"/>
                </a:cxn>
                <a:cxn ang="0">
                  <a:pos x="403" y="217"/>
                </a:cxn>
                <a:cxn ang="0">
                  <a:pos x="484" y="139"/>
                </a:cxn>
                <a:cxn ang="0">
                  <a:pos x="522" y="101"/>
                </a:cxn>
                <a:cxn ang="0">
                  <a:pos x="562" y="64"/>
                </a:cxn>
                <a:cxn ang="0">
                  <a:pos x="599" y="33"/>
                </a:cxn>
                <a:cxn ang="0">
                  <a:pos x="609" y="26"/>
                </a:cxn>
                <a:cxn ang="0">
                  <a:pos x="628" y="16"/>
                </a:cxn>
                <a:cxn ang="0">
                  <a:pos x="637" y="10"/>
                </a:cxn>
                <a:cxn ang="0">
                  <a:pos x="640" y="7"/>
                </a:cxn>
                <a:cxn ang="0">
                  <a:pos x="637" y="1"/>
                </a:cxn>
                <a:cxn ang="0">
                  <a:pos x="633" y="0"/>
                </a:cxn>
                <a:cxn ang="0">
                  <a:pos x="632" y="0"/>
                </a:cxn>
              </a:cxnLst>
              <a:rect l="0" t="0" r="r" b="b"/>
              <a:pathLst>
                <a:path w="640" h="657">
                  <a:moveTo>
                    <a:pt x="632" y="0"/>
                  </a:moveTo>
                  <a:lnTo>
                    <a:pt x="632" y="0"/>
                  </a:lnTo>
                  <a:lnTo>
                    <a:pt x="624" y="4"/>
                  </a:lnTo>
                  <a:lnTo>
                    <a:pt x="618" y="7"/>
                  </a:lnTo>
                  <a:lnTo>
                    <a:pt x="613" y="9"/>
                  </a:lnTo>
                  <a:lnTo>
                    <a:pt x="605" y="13"/>
                  </a:lnTo>
                  <a:lnTo>
                    <a:pt x="605" y="13"/>
                  </a:lnTo>
                  <a:lnTo>
                    <a:pt x="582" y="31"/>
                  </a:lnTo>
                  <a:lnTo>
                    <a:pt x="562" y="51"/>
                  </a:lnTo>
                  <a:lnTo>
                    <a:pt x="562" y="51"/>
                  </a:lnTo>
                  <a:lnTo>
                    <a:pt x="542" y="65"/>
                  </a:lnTo>
                  <a:lnTo>
                    <a:pt x="525" y="82"/>
                  </a:lnTo>
                  <a:lnTo>
                    <a:pt x="491" y="116"/>
                  </a:lnTo>
                  <a:lnTo>
                    <a:pt x="491" y="116"/>
                  </a:lnTo>
                  <a:lnTo>
                    <a:pt x="406" y="199"/>
                  </a:lnTo>
                  <a:lnTo>
                    <a:pt x="322" y="281"/>
                  </a:lnTo>
                  <a:lnTo>
                    <a:pt x="322" y="281"/>
                  </a:lnTo>
                  <a:lnTo>
                    <a:pt x="300" y="303"/>
                  </a:lnTo>
                  <a:lnTo>
                    <a:pt x="279" y="327"/>
                  </a:lnTo>
                  <a:lnTo>
                    <a:pt x="237" y="375"/>
                  </a:lnTo>
                  <a:lnTo>
                    <a:pt x="197" y="424"/>
                  </a:lnTo>
                  <a:lnTo>
                    <a:pt x="156" y="472"/>
                  </a:lnTo>
                  <a:lnTo>
                    <a:pt x="156" y="472"/>
                  </a:lnTo>
                  <a:lnTo>
                    <a:pt x="121" y="518"/>
                  </a:lnTo>
                  <a:lnTo>
                    <a:pt x="83" y="562"/>
                  </a:lnTo>
                  <a:lnTo>
                    <a:pt x="64" y="585"/>
                  </a:lnTo>
                  <a:lnTo>
                    <a:pt x="44" y="607"/>
                  </a:lnTo>
                  <a:lnTo>
                    <a:pt x="24" y="626"/>
                  </a:lnTo>
                  <a:lnTo>
                    <a:pt x="3" y="646"/>
                  </a:lnTo>
                  <a:lnTo>
                    <a:pt x="3" y="646"/>
                  </a:lnTo>
                  <a:lnTo>
                    <a:pt x="0" y="649"/>
                  </a:lnTo>
                  <a:lnTo>
                    <a:pt x="0" y="650"/>
                  </a:lnTo>
                  <a:lnTo>
                    <a:pt x="2" y="653"/>
                  </a:lnTo>
                  <a:lnTo>
                    <a:pt x="2" y="654"/>
                  </a:lnTo>
                  <a:lnTo>
                    <a:pt x="6" y="657"/>
                  </a:lnTo>
                  <a:lnTo>
                    <a:pt x="8" y="655"/>
                  </a:lnTo>
                  <a:lnTo>
                    <a:pt x="11" y="654"/>
                  </a:lnTo>
                  <a:lnTo>
                    <a:pt x="11" y="654"/>
                  </a:lnTo>
                  <a:lnTo>
                    <a:pt x="30" y="636"/>
                  </a:lnTo>
                  <a:lnTo>
                    <a:pt x="50" y="616"/>
                  </a:lnTo>
                  <a:lnTo>
                    <a:pt x="70" y="596"/>
                  </a:lnTo>
                  <a:lnTo>
                    <a:pt x="88" y="575"/>
                  </a:lnTo>
                  <a:lnTo>
                    <a:pt x="123" y="532"/>
                  </a:lnTo>
                  <a:lnTo>
                    <a:pt x="157" y="489"/>
                  </a:lnTo>
                  <a:lnTo>
                    <a:pt x="157" y="489"/>
                  </a:lnTo>
                  <a:lnTo>
                    <a:pt x="238" y="392"/>
                  </a:lnTo>
                  <a:lnTo>
                    <a:pt x="280" y="344"/>
                  </a:lnTo>
                  <a:lnTo>
                    <a:pt x="322" y="297"/>
                  </a:lnTo>
                  <a:lnTo>
                    <a:pt x="322" y="297"/>
                  </a:lnTo>
                  <a:lnTo>
                    <a:pt x="342" y="277"/>
                  </a:lnTo>
                  <a:lnTo>
                    <a:pt x="363" y="256"/>
                  </a:lnTo>
                  <a:lnTo>
                    <a:pt x="403" y="217"/>
                  </a:lnTo>
                  <a:lnTo>
                    <a:pt x="445" y="179"/>
                  </a:lnTo>
                  <a:lnTo>
                    <a:pt x="484" y="139"/>
                  </a:lnTo>
                  <a:lnTo>
                    <a:pt x="484" y="139"/>
                  </a:lnTo>
                  <a:lnTo>
                    <a:pt x="522" y="101"/>
                  </a:lnTo>
                  <a:lnTo>
                    <a:pt x="562" y="64"/>
                  </a:lnTo>
                  <a:lnTo>
                    <a:pt x="562" y="64"/>
                  </a:lnTo>
                  <a:lnTo>
                    <a:pt x="580" y="48"/>
                  </a:lnTo>
                  <a:lnTo>
                    <a:pt x="599" y="33"/>
                  </a:lnTo>
                  <a:lnTo>
                    <a:pt x="599" y="33"/>
                  </a:lnTo>
                  <a:lnTo>
                    <a:pt x="609" y="26"/>
                  </a:lnTo>
                  <a:lnTo>
                    <a:pt x="618" y="21"/>
                  </a:lnTo>
                  <a:lnTo>
                    <a:pt x="628" y="16"/>
                  </a:lnTo>
                  <a:lnTo>
                    <a:pt x="637" y="10"/>
                  </a:lnTo>
                  <a:lnTo>
                    <a:pt x="637" y="10"/>
                  </a:lnTo>
                  <a:lnTo>
                    <a:pt x="639" y="9"/>
                  </a:lnTo>
                  <a:lnTo>
                    <a:pt x="640" y="7"/>
                  </a:lnTo>
                  <a:lnTo>
                    <a:pt x="639" y="3"/>
                  </a:lnTo>
                  <a:lnTo>
                    <a:pt x="637" y="1"/>
                  </a:lnTo>
                  <a:lnTo>
                    <a:pt x="636" y="0"/>
                  </a:lnTo>
                  <a:lnTo>
                    <a:pt x="633" y="0"/>
                  </a:lnTo>
                  <a:lnTo>
                    <a:pt x="632" y="0"/>
                  </a:lnTo>
                  <a:lnTo>
                    <a:pt x="63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29" name="Freeform 941"/>
            <p:cNvSpPr/>
            <p:nvPr/>
          </p:nvSpPr>
          <p:spPr bwMode="auto">
            <a:xfrm>
              <a:off x="6415088" y="3216276"/>
              <a:ext cx="255588" cy="260350"/>
            </a:xfrm>
            <a:custGeom>
              <a:avLst/>
              <a:gdLst/>
              <a:ahLst/>
              <a:cxnLst>
                <a:cxn ang="0">
                  <a:pos x="634" y="4"/>
                </a:cxn>
                <a:cxn ang="0">
                  <a:pos x="604" y="25"/>
                </a:cxn>
                <a:cxn ang="0">
                  <a:pos x="582" y="45"/>
                </a:cxn>
                <a:cxn ang="0">
                  <a:pos x="560" y="64"/>
                </a:cxn>
                <a:cxn ang="0">
                  <a:pos x="493" y="124"/>
                </a:cxn>
                <a:cxn ang="0">
                  <a:pos x="471" y="145"/>
                </a:cxn>
                <a:cxn ang="0">
                  <a:pos x="388" y="226"/>
                </a:cxn>
                <a:cxn ang="0">
                  <a:pos x="306" y="309"/>
                </a:cxn>
                <a:cxn ang="0">
                  <a:pos x="263" y="355"/>
                </a:cxn>
                <a:cxn ang="0">
                  <a:pos x="141" y="499"/>
                </a:cxn>
                <a:cxn ang="0">
                  <a:pos x="103" y="542"/>
                </a:cxn>
                <a:cxn ang="0">
                  <a:pos x="64" y="582"/>
                </a:cxn>
                <a:cxn ang="0">
                  <a:pos x="32" y="615"/>
                </a:cxn>
                <a:cxn ang="0">
                  <a:pos x="21" y="625"/>
                </a:cxn>
                <a:cxn ang="0">
                  <a:pos x="9" y="636"/>
                </a:cxn>
                <a:cxn ang="0">
                  <a:pos x="1" y="649"/>
                </a:cxn>
                <a:cxn ang="0">
                  <a:pos x="0" y="650"/>
                </a:cxn>
                <a:cxn ang="0">
                  <a:pos x="4" y="657"/>
                </a:cxn>
                <a:cxn ang="0">
                  <a:pos x="8" y="657"/>
                </a:cxn>
                <a:cxn ang="0">
                  <a:pos x="10" y="654"/>
                </a:cxn>
                <a:cxn ang="0">
                  <a:pos x="15" y="645"/>
                </a:cxn>
                <a:cxn ang="0">
                  <a:pos x="39" y="625"/>
                </a:cxn>
                <a:cxn ang="0">
                  <a:pos x="49" y="615"/>
                </a:cxn>
                <a:cxn ang="0">
                  <a:pos x="78" y="584"/>
                </a:cxn>
                <a:cxn ang="0">
                  <a:pos x="123" y="538"/>
                </a:cxn>
                <a:cxn ang="0">
                  <a:pos x="165" y="489"/>
                </a:cxn>
                <a:cxn ang="0">
                  <a:pos x="291" y="342"/>
                </a:cxn>
                <a:cxn ang="0">
                  <a:pos x="336" y="294"/>
                </a:cxn>
                <a:cxn ang="0">
                  <a:pos x="379" y="253"/>
                </a:cxn>
                <a:cxn ang="0">
                  <a:pos x="424" y="211"/>
                </a:cxn>
                <a:cxn ang="0">
                  <a:pos x="465" y="168"/>
                </a:cxn>
                <a:cxn ang="0">
                  <a:pos x="507" y="124"/>
                </a:cxn>
                <a:cxn ang="0">
                  <a:pos x="552" y="84"/>
                </a:cxn>
                <a:cxn ang="0">
                  <a:pos x="598" y="46"/>
                </a:cxn>
                <a:cxn ang="0">
                  <a:pos x="615" y="36"/>
                </a:cxn>
                <a:cxn ang="0">
                  <a:pos x="632" y="25"/>
                </a:cxn>
                <a:cxn ang="0">
                  <a:pos x="637" y="22"/>
                </a:cxn>
                <a:cxn ang="0">
                  <a:pos x="643" y="13"/>
                </a:cxn>
                <a:cxn ang="0">
                  <a:pos x="645" y="8"/>
                </a:cxn>
                <a:cxn ang="0">
                  <a:pos x="643" y="3"/>
                </a:cxn>
                <a:cxn ang="0">
                  <a:pos x="637" y="2"/>
                </a:cxn>
                <a:cxn ang="0">
                  <a:pos x="634" y="4"/>
                </a:cxn>
              </a:cxnLst>
              <a:rect l="0" t="0" r="r" b="b"/>
              <a:pathLst>
                <a:path w="645" h="657">
                  <a:moveTo>
                    <a:pt x="634" y="4"/>
                  </a:moveTo>
                  <a:lnTo>
                    <a:pt x="634" y="4"/>
                  </a:lnTo>
                  <a:lnTo>
                    <a:pt x="621" y="13"/>
                  </a:lnTo>
                  <a:lnTo>
                    <a:pt x="604" y="25"/>
                  </a:lnTo>
                  <a:lnTo>
                    <a:pt x="604" y="25"/>
                  </a:lnTo>
                  <a:lnTo>
                    <a:pt x="582" y="45"/>
                  </a:lnTo>
                  <a:lnTo>
                    <a:pt x="560" y="64"/>
                  </a:lnTo>
                  <a:lnTo>
                    <a:pt x="560" y="64"/>
                  </a:lnTo>
                  <a:lnTo>
                    <a:pt x="514" y="104"/>
                  </a:lnTo>
                  <a:lnTo>
                    <a:pt x="493" y="124"/>
                  </a:lnTo>
                  <a:lnTo>
                    <a:pt x="471" y="145"/>
                  </a:lnTo>
                  <a:lnTo>
                    <a:pt x="471" y="145"/>
                  </a:lnTo>
                  <a:lnTo>
                    <a:pt x="430" y="186"/>
                  </a:lnTo>
                  <a:lnTo>
                    <a:pt x="388" y="226"/>
                  </a:lnTo>
                  <a:lnTo>
                    <a:pt x="346" y="267"/>
                  </a:lnTo>
                  <a:lnTo>
                    <a:pt x="306" y="309"/>
                  </a:lnTo>
                  <a:lnTo>
                    <a:pt x="306" y="309"/>
                  </a:lnTo>
                  <a:lnTo>
                    <a:pt x="263" y="355"/>
                  </a:lnTo>
                  <a:lnTo>
                    <a:pt x="222" y="403"/>
                  </a:lnTo>
                  <a:lnTo>
                    <a:pt x="141" y="499"/>
                  </a:lnTo>
                  <a:lnTo>
                    <a:pt x="141" y="499"/>
                  </a:lnTo>
                  <a:lnTo>
                    <a:pt x="103" y="542"/>
                  </a:lnTo>
                  <a:lnTo>
                    <a:pt x="64" y="582"/>
                  </a:lnTo>
                  <a:lnTo>
                    <a:pt x="64" y="582"/>
                  </a:lnTo>
                  <a:lnTo>
                    <a:pt x="43" y="604"/>
                  </a:lnTo>
                  <a:lnTo>
                    <a:pt x="32" y="615"/>
                  </a:lnTo>
                  <a:lnTo>
                    <a:pt x="21" y="625"/>
                  </a:lnTo>
                  <a:lnTo>
                    <a:pt x="21" y="625"/>
                  </a:lnTo>
                  <a:lnTo>
                    <a:pt x="14" y="629"/>
                  </a:lnTo>
                  <a:lnTo>
                    <a:pt x="9" y="636"/>
                  </a:lnTo>
                  <a:lnTo>
                    <a:pt x="4" y="641"/>
                  </a:lnTo>
                  <a:lnTo>
                    <a:pt x="1" y="649"/>
                  </a:lnTo>
                  <a:lnTo>
                    <a:pt x="1" y="649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4" y="657"/>
                  </a:lnTo>
                  <a:lnTo>
                    <a:pt x="5" y="657"/>
                  </a:lnTo>
                  <a:lnTo>
                    <a:pt x="8" y="657"/>
                  </a:lnTo>
                  <a:lnTo>
                    <a:pt x="9" y="655"/>
                  </a:lnTo>
                  <a:lnTo>
                    <a:pt x="10" y="654"/>
                  </a:lnTo>
                  <a:lnTo>
                    <a:pt x="10" y="654"/>
                  </a:lnTo>
                  <a:lnTo>
                    <a:pt x="15" y="645"/>
                  </a:lnTo>
                  <a:lnTo>
                    <a:pt x="23" y="638"/>
                  </a:lnTo>
                  <a:lnTo>
                    <a:pt x="39" y="625"/>
                  </a:lnTo>
                  <a:lnTo>
                    <a:pt x="39" y="625"/>
                  </a:lnTo>
                  <a:lnTo>
                    <a:pt x="49" y="615"/>
                  </a:lnTo>
                  <a:lnTo>
                    <a:pt x="59" y="604"/>
                  </a:lnTo>
                  <a:lnTo>
                    <a:pt x="78" y="584"/>
                  </a:lnTo>
                  <a:lnTo>
                    <a:pt x="78" y="584"/>
                  </a:lnTo>
                  <a:lnTo>
                    <a:pt x="123" y="538"/>
                  </a:lnTo>
                  <a:lnTo>
                    <a:pt x="165" y="489"/>
                  </a:lnTo>
                  <a:lnTo>
                    <a:pt x="165" y="489"/>
                  </a:lnTo>
                  <a:lnTo>
                    <a:pt x="248" y="390"/>
                  </a:lnTo>
                  <a:lnTo>
                    <a:pt x="291" y="342"/>
                  </a:lnTo>
                  <a:lnTo>
                    <a:pt x="336" y="294"/>
                  </a:lnTo>
                  <a:lnTo>
                    <a:pt x="336" y="294"/>
                  </a:lnTo>
                  <a:lnTo>
                    <a:pt x="358" y="274"/>
                  </a:lnTo>
                  <a:lnTo>
                    <a:pt x="379" y="253"/>
                  </a:lnTo>
                  <a:lnTo>
                    <a:pt x="401" y="232"/>
                  </a:lnTo>
                  <a:lnTo>
                    <a:pt x="424" y="211"/>
                  </a:lnTo>
                  <a:lnTo>
                    <a:pt x="424" y="211"/>
                  </a:lnTo>
                  <a:lnTo>
                    <a:pt x="465" y="168"/>
                  </a:lnTo>
                  <a:lnTo>
                    <a:pt x="507" y="124"/>
                  </a:lnTo>
                  <a:lnTo>
                    <a:pt x="507" y="124"/>
                  </a:lnTo>
                  <a:lnTo>
                    <a:pt x="529" y="104"/>
                  </a:lnTo>
                  <a:lnTo>
                    <a:pt x="552" y="84"/>
                  </a:lnTo>
                  <a:lnTo>
                    <a:pt x="598" y="46"/>
                  </a:lnTo>
                  <a:lnTo>
                    <a:pt x="598" y="46"/>
                  </a:lnTo>
                  <a:lnTo>
                    <a:pt x="605" y="39"/>
                  </a:lnTo>
                  <a:lnTo>
                    <a:pt x="615" y="36"/>
                  </a:lnTo>
                  <a:lnTo>
                    <a:pt x="624" y="30"/>
                  </a:lnTo>
                  <a:lnTo>
                    <a:pt x="632" y="25"/>
                  </a:lnTo>
                  <a:lnTo>
                    <a:pt x="632" y="25"/>
                  </a:lnTo>
                  <a:lnTo>
                    <a:pt x="637" y="22"/>
                  </a:lnTo>
                  <a:lnTo>
                    <a:pt x="641" y="19"/>
                  </a:lnTo>
                  <a:lnTo>
                    <a:pt x="643" y="13"/>
                  </a:lnTo>
                  <a:lnTo>
                    <a:pt x="645" y="8"/>
                  </a:lnTo>
                  <a:lnTo>
                    <a:pt x="645" y="8"/>
                  </a:lnTo>
                  <a:lnTo>
                    <a:pt x="645" y="5"/>
                  </a:lnTo>
                  <a:lnTo>
                    <a:pt x="643" y="3"/>
                  </a:lnTo>
                  <a:lnTo>
                    <a:pt x="641" y="0"/>
                  </a:lnTo>
                  <a:lnTo>
                    <a:pt x="637" y="2"/>
                  </a:lnTo>
                  <a:lnTo>
                    <a:pt x="634" y="3"/>
                  </a:lnTo>
                  <a:lnTo>
                    <a:pt x="634" y="4"/>
                  </a:lnTo>
                  <a:lnTo>
                    <a:pt x="63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30" name="Freeform 942"/>
            <p:cNvSpPr/>
            <p:nvPr/>
          </p:nvSpPr>
          <p:spPr bwMode="auto">
            <a:xfrm>
              <a:off x="6472238" y="3225801"/>
              <a:ext cx="234950" cy="250825"/>
            </a:xfrm>
            <a:custGeom>
              <a:avLst/>
              <a:gdLst/>
              <a:ahLst/>
              <a:cxnLst>
                <a:cxn ang="0">
                  <a:pos x="585" y="0"/>
                </a:cxn>
                <a:cxn ang="0">
                  <a:pos x="555" y="19"/>
                </a:cxn>
                <a:cxn ang="0">
                  <a:pos x="530" y="47"/>
                </a:cxn>
                <a:cxn ang="0">
                  <a:pos x="524" y="57"/>
                </a:cxn>
                <a:cxn ang="0">
                  <a:pos x="496" y="86"/>
                </a:cxn>
                <a:cxn ang="0">
                  <a:pos x="457" y="123"/>
                </a:cxn>
                <a:cxn ang="0">
                  <a:pos x="436" y="145"/>
                </a:cxn>
                <a:cxn ang="0">
                  <a:pos x="374" y="214"/>
                </a:cxn>
                <a:cxn ang="0">
                  <a:pos x="313" y="284"/>
                </a:cxn>
                <a:cxn ang="0">
                  <a:pos x="291" y="306"/>
                </a:cxn>
                <a:cxn ang="0">
                  <a:pos x="166" y="434"/>
                </a:cxn>
                <a:cxn ang="0">
                  <a:pos x="125" y="477"/>
                </a:cxn>
                <a:cxn ang="0">
                  <a:pos x="45" y="565"/>
                </a:cxn>
                <a:cxn ang="0">
                  <a:pos x="11" y="603"/>
                </a:cxn>
                <a:cxn ang="0">
                  <a:pos x="3" y="617"/>
                </a:cxn>
                <a:cxn ang="0">
                  <a:pos x="2" y="618"/>
                </a:cxn>
                <a:cxn ang="0">
                  <a:pos x="0" y="628"/>
                </a:cxn>
                <a:cxn ang="0">
                  <a:pos x="0" y="630"/>
                </a:cxn>
                <a:cxn ang="0">
                  <a:pos x="6" y="633"/>
                </a:cxn>
                <a:cxn ang="0">
                  <a:pos x="11" y="630"/>
                </a:cxn>
                <a:cxn ang="0">
                  <a:pos x="17" y="628"/>
                </a:cxn>
                <a:cxn ang="0">
                  <a:pos x="20" y="626"/>
                </a:cxn>
                <a:cxn ang="0">
                  <a:pos x="23" y="621"/>
                </a:cxn>
                <a:cxn ang="0">
                  <a:pos x="20" y="616"/>
                </a:cxn>
                <a:cxn ang="0">
                  <a:pos x="16" y="616"/>
                </a:cxn>
                <a:cxn ang="0">
                  <a:pos x="23" y="605"/>
                </a:cxn>
                <a:cxn ang="0">
                  <a:pos x="46" y="580"/>
                </a:cxn>
                <a:cxn ang="0">
                  <a:pos x="64" y="561"/>
                </a:cxn>
                <a:cxn ang="0">
                  <a:pos x="83" y="541"/>
                </a:cxn>
                <a:cxn ang="0">
                  <a:pos x="119" y="502"/>
                </a:cxn>
                <a:cxn ang="0">
                  <a:pos x="156" y="461"/>
                </a:cxn>
                <a:cxn ang="0">
                  <a:pos x="234" y="379"/>
                </a:cxn>
                <a:cxn ang="0">
                  <a:pos x="314" y="299"/>
                </a:cxn>
                <a:cxn ang="0">
                  <a:pos x="351" y="259"/>
                </a:cxn>
                <a:cxn ang="0">
                  <a:pos x="420" y="178"/>
                </a:cxn>
                <a:cxn ang="0">
                  <a:pos x="457" y="138"/>
                </a:cxn>
                <a:cxn ang="0">
                  <a:pos x="491" y="106"/>
                </a:cxn>
                <a:cxn ang="0">
                  <a:pos x="524" y="72"/>
                </a:cxn>
                <a:cxn ang="0">
                  <a:pos x="555" y="38"/>
                </a:cxn>
                <a:cxn ang="0">
                  <a:pos x="572" y="23"/>
                </a:cxn>
                <a:cxn ang="0">
                  <a:pos x="592" y="10"/>
                </a:cxn>
                <a:cxn ang="0">
                  <a:pos x="593" y="9"/>
                </a:cxn>
                <a:cxn ang="0">
                  <a:pos x="593" y="2"/>
                </a:cxn>
                <a:cxn ang="0">
                  <a:pos x="588" y="0"/>
                </a:cxn>
                <a:cxn ang="0">
                  <a:pos x="585" y="0"/>
                </a:cxn>
              </a:cxnLst>
              <a:rect l="0" t="0" r="r" b="b"/>
              <a:pathLst>
                <a:path w="594" h="633">
                  <a:moveTo>
                    <a:pt x="585" y="0"/>
                  </a:moveTo>
                  <a:lnTo>
                    <a:pt x="585" y="0"/>
                  </a:lnTo>
                  <a:lnTo>
                    <a:pt x="569" y="9"/>
                  </a:lnTo>
                  <a:lnTo>
                    <a:pt x="555" y="19"/>
                  </a:lnTo>
                  <a:lnTo>
                    <a:pt x="542" y="32"/>
                  </a:lnTo>
                  <a:lnTo>
                    <a:pt x="530" y="47"/>
                  </a:lnTo>
                  <a:lnTo>
                    <a:pt x="530" y="47"/>
                  </a:lnTo>
                  <a:lnTo>
                    <a:pt x="524" y="57"/>
                  </a:lnTo>
                  <a:lnTo>
                    <a:pt x="514" y="68"/>
                  </a:lnTo>
                  <a:lnTo>
                    <a:pt x="496" y="86"/>
                  </a:lnTo>
                  <a:lnTo>
                    <a:pt x="476" y="104"/>
                  </a:lnTo>
                  <a:lnTo>
                    <a:pt x="457" y="123"/>
                  </a:lnTo>
                  <a:lnTo>
                    <a:pt x="457" y="123"/>
                  </a:lnTo>
                  <a:lnTo>
                    <a:pt x="436" y="145"/>
                  </a:lnTo>
                  <a:lnTo>
                    <a:pt x="415" y="167"/>
                  </a:lnTo>
                  <a:lnTo>
                    <a:pt x="374" y="214"/>
                  </a:lnTo>
                  <a:lnTo>
                    <a:pt x="334" y="260"/>
                  </a:lnTo>
                  <a:lnTo>
                    <a:pt x="313" y="284"/>
                  </a:lnTo>
                  <a:lnTo>
                    <a:pt x="291" y="306"/>
                  </a:lnTo>
                  <a:lnTo>
                    <a:pt x="291" y="306"/>
                  </a:lnTo>
                  <a:lnTo>
                    <a:pt x="207" y="391"/>
                  </a:lnTo>
                  <a:lnTo>
                    <a:pt x="166" y="434"/>
                  </a:lnTo>
                  <a:lnTo>
                    <a:pt x="125" y="477"/>
                  </a:lnTo>
                  <a:lnTo>
                    <a:pt x="125" y="477"/>
                  </a:lnTo>
                  <a:lnTo>
                    <a:pt x="45" y="565"/>
                  </a:lnTo>
                  <a:lnTo>
                    <a:pt x="45" y="565"/>
                  </a:lnTo>
                  <a:lnTo>
                    <a:pt x="21" y="588"/>
                  </a:lnTo>
                  <a:lnTo>
                    <a:pt x="11" y="603"/>
                  </a:lnTo>
                  <a:lnTo>
                    <a:pt x="7" y="609"/>
                  </a:lnTo>
                  <a:lnTo>
                    <a:pt x="3" y="617"/>
                  </a:lnTo>
                  <a:lnTo>
                    <a:pt x="3" y="617"/>
                  </a:lnTo>
                  <a:lnTo>
                    <a:pt x="2" y="618"/>
                  </a:lnTo>
                  <a:lnTo>
                    <a:pt x="0" y="621"/>
                  </a:lnTo>
                  <a:lnTo>
                    <a:pt x="0" y="628"/>
                  </a:lnTo>
                  <a:lnTo>
                    <a:pt x="0" y="628"/>
                  </a:lnTo>
                  <a:lnTo>
                    <a:pt x="0" y="630"/>
                  </a:lnTo>
                  <a:lnTo>
                    <a:pt x="2" y="631"/>
                  </a:lnTo>
                  <a:lnTo>
                    <a:pt x="6" y="633"/>
                  </a:lnTo>
                  <a:lnTo>
                    <a:pt x="9" y="631"/>
                  </a:lnTo>
                  <a:lnTo>
                    <a:pt x="11" y="630"/>
                  </a:lnTo>
                  <a:lnTo>
                    <a:pt x="12" y="628"/>
                  </a:lnTo>
                  <a:lnTo>
                    <a:pt x="17" y="628"/>
                  </a:lnTo>
                  <a:lnTo>
                    <a:pt x="17" y="628"/>
                  </a:lnTo>
                  <a:lnTo>
                    <a:pt x="20" y="626"/>
                  </a:lnTo>
                  <a:lnTo>
                    <a:pt x="21" y="625"/>
                  </a:lnTo>
                  <a:lnTo>
                    <a:pt x="23" y="621"/>
                  </a:lnTo>
                  <a:lnTo>
                    <a:pt x="21" y="617"/>
                  </a:lnTo>
                  <a:lnTo>
                    <a:pt x="20" y="616"/>
                  </a:lnTo>
                  <a:lnTo>
                    <a:pt x="17" y="616"/>
                  </a:lnTo>
                  <a:lnTo>
                    <a:pt x="16" y="616"/>
                  </a:lnTo>
                  <a:lnTo>
                    <a:pt x="16" y="616"/>
                  </a:lnTo>
                  <a:lnTo>
                    <a:pt x="23" y="605"/>
                  </a:lnTo>
                  <a:lnTo>
                    <a:pt x="30" y="596"/>
                  </a:lnTo>
                  <a:lnTo>
                    <a:pt x="46" y="580"/>
                  </a:lnTo>
                  <a:lnTo>
                    <a:pt x="46" y="580"/>
                  </a:lnTo>
                  <a:lnTo>
                    <a:pt x="64" y="561"/>
                  </a:lnTo>
                  <a:lnTo>
                    <a:pt x="83" y="541"/>
                  </a:lnTo>
                  <a:lnTo>
                    <a:pt x="83" y="541"/>
                  </a:lnTo>
                  <a:lnTo>
                    <a:pt x="101" y="522"/>
                  </a:lnTo>
                  <a:lnTo>
                    <a:pt x="119" y="502"/>
                  </a:lnTo>
                  <a:lnTo>
                    <a:pt x="156" y="461"/>
                  </a:lnTo>
                  <a:lnTo>
                    <a:pt x="156" y="461"/>
                  </a:lnTo>
                  <a:lnTo>
                    <a:pt x="194" y="420"/>
                  </a:lnTo>
                  <a:lnTo>
                    <a:pt x="234" y="379"/>
                  </a:lnTo>
                  <a:lnTo>
                    <a:pt x="314" y="299"/>
                  </a:lnTo>
                  <a:lnTo>
                    <a:pt x="314" y="299"/>
                  </a:lnTo>
                  <a:lnTo>
                    <a:pt x="333" y="280"/>
                  </a:lnTo>
                  <a:lnTo>
                    <a:pt x="351" y="259"/>
                  </a:lnTo>
                  <a:lnTo>
                    <a:pt x="385" y="218"/>
                  </a:lnTo>
                  <a:lnTo>
                    <a:pt x="420" y="178"/>
                  </a:lnTo>
                  <a:lnTo>
                    <a:pt x="439" y="158"/>
                  </a:lnTo>
                  <a:lnTo>
                    <a:pt x="457" y="138"/>
                  </a:lnTo>
                  <a:lnTo>
                    <a:pt x="457" y="138"/>
                  </a:lnTo>
                  <a:lnTo>
                    <a:pt x="491" y="106"/>
                  </a:lnTo>
                  <a:lnTo>
                    <a:pt x="524" y="72"/>
                  </a:lnTo>
                  <a:lnTo>
                    <a:pt x="524" y="72"/>
                  </a:lnTo>
                  <a:lnTo>
                    <a:pt x="539" y="55"/>
                  </a:lnTo>
                  <a:lnTo>
                    <a:pt x="555" y="38"/>
                  </a:lnTo>
                  <a:lnTo>
                    <a:pt x="563" y="30"/>
                  </a:lnTo>
                  <a:lnTo>
                    <a:pt x="572" y="23"/>
                  </a:lnTo>
                  <a:lnTo>
                    <a:pt x="581" y="15"/>
                  </a:lnTo>
                  <a:lnTo>
                    <a:pt x="592" y="10"/>
                  </a:lnTo>
                  <a:lnTo>
                    <a:pt x="592" y="10"/>
                  </a:lnTo>
                  <a:lnTo>
                    <a:pt x="593" y="9"/>
                  </a:lnTo>
                  <a:lnTo>
                    <a:pt x="594" y="6"/>
                  </a:lnTo>
                  <a:lnTo>
                    <a:pt x="593" y="2"/>
                  </a:lnTo>
                  <a:lnTo>
                    <a:pt x="590" y="0"/>
                  </a:lnTo>
                  <a:lnTo>
                    <a:pt x="588" y="0"/>
                  </a:lnTo>
                  <a:lnTo>
                    <a:pt x="585" y="0"/>
                  </a:lnTo>
                  <a:lnTo>
                    <a:pt x="58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31" name="Freeform 943"/>
            <p:cNvSpPr/>
            <p:nvPr/>
          </p:nvSpPr>
          <p:spPr bwMode="auto">
            <a:xfrm>
              <a:off x="6510338" y="3216276"/>
              <a:ext cx="269875" cy="266700"/>
            </a:xfrm>
            <a:custGeom>
              <a:avLst/>
              <a:gdLst/>
              <a:ahLst/>
              <a:cxnLst>
                <a:cxn ang="0">
                  <a:pos x="671" y="2"/>
                </a:cxn>
                <a:cxn ang="0">
                  <a:pos x="655" y="12"/>
                </a:cxn>
                <a:cxn ang="0">
                  <a:pos x="641" y="25"/>
                </a:cxn>
                <a:cxn ang="0">
                  <a:pos x="620" y="41"/>
                </a:cxn>
                <a:cxn ang="0">
                  <a:pos x="614" y="46"/>
                </a:cxn>
                <a:cxn ang="0">
                  <a:pos x="602" y="58"/>
                </a:cxn>
                <a:cxn ang="0">
                  <a:pos x="595" y="63"/>
                </a:cxn>
                <a:cxn ang="0">
                  <a:pos x="577" y="77"/>
                </a:cxn>
                <a:cxn ang="0">
                  <a:pos x="560" y="94"/>
                </a:cxn>
                <a:cxn ang="0">
                  <a:pos x="532" y="119"/>
                </a:cxn>
                <a:cxn ang="0">
                  <a:pos x="508" y="145"/>
                </a:cxn>
                <a:cxn ang="0">
                  <a:pos x="463" y="191"/>
                </a:cxn>
                <a:cxn ang="0">
                  <a:pos x="370" y="280"/>
                </a:cxn>
                <a:cxn ang="0">
                  <a:pos x="326" y="326"/>
                </a:cxn>
                <a:cxn ang="0">
                  <a:pos x="304" y="351"/>
                </a:cxn>
                <a:cxn ang="0">
                  <a:pos x="241" y="428"/>
                </a:cxn>
                <a:cxn ang="0">
                  <a:pos x="175" y="502"/>
                </a:cxn>
                <a:cxn ang="0">
                  <a:pos x="152" y="526"/>
                </a:cxn>
                <a:cxn ang="0">
                  <a:pos x="101" y="572"/>
                </a:cxn>
                <a:cxn ang="0">
                  <a:pos x="45" y="612"/>
                </a:cxn>
                <a:cxn ang="0">
                  <a:pos x="29" y="623"/>
                </a:cxn>
                <a:cxn ang="0">
                  <a:pos x="13" y="635"/>
                </a:cxn>
                <a:cxn ang="0">
                  <a:pos x="3" y="649"/>
                </a:cxn>
                <a:cxn ang="0">
                  <a:pos x="0" y="669"/>
                </a:cxn>
                <a:cxn ang="0">
                  <a:pos x="1" y="671"/>
                </a:cxn>
                <a:cxn ang="0">
                  <a:pos x="7" y="674"/>
                </a:cxn>
                <a:cxn ang="0">
                  <a:pos x="11" y="672"/>
                </a:cxn>
                <a:cxn ang="0">
                  <a:pos x="12" y="669"/>
                </a:cxn>
                <a:cxn ang="0">
                  <a:pos x="12" y="659"/>
                </a:cxn>
                <a:cxn ang="0">
                  <a:pos x="18" y="646"/>
                </a:cxn>
                <a:cxn ang="0">
                  <a:pos x="37" y="631"/>
                </a:cxn>
                <a:cxn ang="0">
                  <a:pos x="51" y="623"/>
                </a:cxn>
                <a:cxn ang="0">
                  <a:pos x="90" y="593"/>
                </a:cxn>
                <a:cxn ang="0">
                  <a:pos x="114" y="573"/>
                </a:cxn>
                <a:cxn ang="0">
                  <a:pos x="160" y="534"/>
                </a:cxn>
                <a:cxn ang="0">
                  <a:pos x="182" y="513"/>
                </a:cxn>
                <a:cxn ang="0">
                  <a:pos x="222" y="467"/>
                </a:cxn>
                <a:cxn ang="0">
                  <a:pos x="301" y="373"/>
                </a:cxn>
                <a:cxn ang="0">
                  <a:pos x="342" y="326"/>
                </a:cxn>
                <a:cxn ang="0">
                  <a:pos x="382" y="287"/>
                </a:cxn>
                <a:cxn ang="0">
                  <a:pos x="423" y="247"/>
                </a:cxn>
                <a:cxn ang="0">
                  <a:pos x="466" y="204"/>
                </a:cxn>
                <a:cxn ang="0">
                  <a:pos x="509" y="161"/>
                </a:cxn>
                <a:cxn ang="0">
                  <a:pos x="577" y="93"/>
                </a:cxn>
                <a:cxn ang="0">
                  <a:pos x="602" y="72"/>
                </a:cxn>
                <a:cxn ang="0">
                  <a:pos x="638" y="41"/>
                </a:cxn>
                <a:cxn ang="0">
                  <a:pos x="667" y="17"/>
                </a:cxn>
                <a:cxn ang="0">
                  <a:pos x="676" y="11"/>
                </a:cxn>
                <a:cxn ang="0">
                  <a:pos x="680" y="8"/>
                </a:cxn>
                <a:cxn ang="0">
                  <a:pos x="676" y="0"/>
                </a:cxn>
                <a:cxn ang="0">
                  <a:pos x="671" y="2"/>
                </a:cxn>
              </a:cxnLst>
              <a:rect l="0" t="0" r="r" b="b"/>
              <a:pathLst>
                <a:path w="680" h="674">
                  <a:moveTo>
                    <a:pt x="671" y="2"/>
                  </a:moveTo>
                  <a:lnTo>
                    <a:pt x="671" y="2"/>
                  </a:lnTo>
                  <a:lnTo>
                    <a:pt x="663" y="7"/>
                  </a:lnTo>
                  <a:lnTo>
                    <a:pt x="655" y="12"/>
                  </a:lnTo>
                  <a:lnTo>
                    <a:pt x="641" y="25"/>
                  </a:lnTo>
                  <a:lnTo>
                    <a:pt x="641" y="25"/>
                  </a:lnTo>
                  <a:lnTo>
                    <a:pt x="631" y="33"/>
                  </a:lnTo>
                  <a:lnTo>
                    <a:pt x="620" y="41"/>
                  </a:lnTo>
                  <a:lnTo>
                    <a:pt x="620" y="41"/>
                  </a:lnTo>
                  <a:lnTo>
                    <a:pt x="614" y="46"/>
                  </a:lnTo>
                  <a:lnTo>
                    <a:pt x="608" y="53"/>
                  </a:lnTo>
                  <a:lnTo>
                    <a:pt x="602" y="58"/>
                  </a:lnTo>
                  <a:lnTo>
                    <a:pt x="595" y="63"/>
                  </a:lnTo>
                  <a:lnTo>
                    <a:pt x="595" y="63"/>
                  </a:lnTo>
                  <a:lnTo>
                    <a:pt x="586" y="70"/>
                  </a:lnTo>
                  <a:lnTo>
                    <a:pt x="577" y="77"/>
                  </a:lnTo>
                  <a:lnTo>
                    <a:pt x="560" y="94"/>
                  </a:lnTo>
                  <a:lnTo>
                    <a:pt x="560" y="94"/>
                  </a:lnTo>
                  <a:lnTo>
                    <a:pt x="546" y="106"/>
                  </a:lnTo>
                  <a:lnTo>
                    <a:pt x="532" y="119"/>
                  </a:lnTo>
                  <a:lnTo>
                    <a:pt x="508" y="145"/>
                  </a:lnTo>
                  <a:lnTo>
                    <a:pt x="508" y="145"/>
                  </a:lnTo>
                  <a:lnTo>
                    <a:pt x="485" y="169"/>
                  </a:lnTo>
                  <a:lnTo>
                    <a:pt x="463" y="191"/>
                  </a:lnTo>
                  <a:lnTo>
                    <a:pt x="416" y="236"/>
                  </a:lnTo>
                  <a:lnTo>
                    <a:pt x="370" y="280"/>
                  </a:lnTo>
                  <a:lnTo>
                    <a:pt x="348" y="302"/>
                  </a:lnTo>
                  <a:lnTo>
                    <a:pt x="326" y="326"/>
                  </a:lnTo>
                  <a:lnTo>
                    <a:pt x="326" y="326"/>
                  </a:lnTo>
                  <a:lnTo>
                    <a:pt x="304" y="351"/>
                  </a:lnTo>
                  <a:lnTo>
                    <a:pt x="283" y="376"/>
                  </a:lnTo>
                  <a:lnTo>
                    <a:pt x="241" y="428"/>
                  </a:lnTo>
                  <a:lnTo>
                    <a:pt x="198" y="478"/>
                  </a:lnTo>
                  <a:lnTo>
                    <a:pt x="175" y="502"/>
                  </a:lnTo>
                  <a:lnTo>
                    <a:pt x="152" y="526"/>
                  </a:lnTo>
                  <a:lnTo>
                    <a:pt x="152" y="526"/>
                  </a:lnTo>
                  <a:lnTo>
                    <a:pt x="127" y="550"/>
                  </a:lnTo>
                  <a:lnTo>
                    <a:pt x="101" y="572"/>
                  </a:lnTo>
                  <a:lnTo>
                    <a:pt x="73" y="593"/>
                  </a:lnTo>
                  <a:lnTo>
                    <a:pt x="45" y="612"/>
                  </a:lnTo>
                  <a:lnTo>
                    <a:pt x="45" y="612"/>
                  </a:lnTo>
                  <a:lnTo>
                    <a:pt x="29" y="623"/>
                  </a:lnTo>
                  <a:lnTo>
                    <a:pt x="21" y="629"/>
                  </a:lnTo>
                  <a:lnTo>
                    <a:pt x="13" y="635"/>
                  </a:lnTo>
                  <a:lnTo>
                    <a:pt x="8" y="641"/>
                  </a:lnTo>
                  <a:lnTo>
                    <a:pt x="3" y="649"/>
                  </a:lnTo>
                  <a:lnTo>
                    <a:pt x="0" y="658"/>
                  </a:lnTo>
                  <a:lnTo>
                    <a:pt x="0" y="669"/>
                  </a:lnTo>
                  <a:lnTo>
                    <a:pt x="0" y="669"/>
                  </a:lnTo>
                  <a:lnTo>
                    <a:pt x="1" y="671"/>
                  </a:lnTo>
                  <a:lnTo>
                    <a:pt x="3" y="672"/>
                  </a:lnTo>
                  <a:lnTo>
                    <a:pt x="7" y="674"/>
                  </a:lnTo>
                  <a:lnTo>
                    <a:pt x="9" y="674"/>
                  </a:lnTo>
                  <a:lnTo>
                    <a:pt x="11" y="672"/>
                  </a:lnTo>
                  <a:lnTo>
                    <a:pt x="12" y="671"/>
                  </a:lnTo>
                  <a:lnTo>
                    <a:pt x="12" y="669"/>
                  </a:lnTo>
                  <a:lnTo>
                    <a:pt x="12" y="669"/>
                  </a:lnTo>
                  <a:lnTo>
                    <a:pt x="12" y="659"/>
                  </a:lnTo>
                  <a:lnTo>
                    <a:pt x="14" y="653"/>
                  </a:lnTo>
                  <a:lnTo>
                    <a:pt x="18" y="646"/>
                  </a:lnTo>
                  <a:lnTo>
                    <a:pt x="24" y="641"/>
                  </a:lnTo>
                  <a:lnTo>
                    <a:pt x="37" y="631"/>
                  </a:lnTo>
                  <a:lnTo>
                    <a:pt x="51" y="623"/>
                  </a:lnTo>
                  <a:lnTo>
                    <a:pt x="51" y="623"/>
                  </a:lnTo>
                  <a:lnTo>
                    <a:pt x="71" y="608"/>
                  </a:lnTo>
                  <a:lnTo>
                    <a:pt x="90" y="593"/>
                  </a:lnTo>
                  <a:lnTo>
                    <a:pt x="90" y="593"/>
                  </a:lnTo>
                  <a:lnTo>
                    <a:pt x="114" y="573"/>
                  </a:lnTo>
                  <a:lnTo>
                    <a:pt x="137" y="553"/>
                  </a:lnTo>
                  <a:lnTo>
                    <a:pt x="160" y="534"/>
                  </a:lnTo>
                  <a:lnTo>
                    <a:pt x="182" y="513"/>
                  </a:lnTo>
                  <a:lnTo>
                    <a:pt x="182" y="513"/>
                  </a:lnTo>
                  <a:lnTo>
                    <a:pt x="203" y="491"/>
                  </a:lnTo>
                  <a:lnTo>
                    <a:pt x="222" y="467"/>
                  </a:lnTo>
                  <a:lnTo>
                    <a:pt x="262" y="420"/>
                  </a:lnTo>
                  <a:lnTo>
                    <a:pt x="301" y="373"/>
                  </a:lnTo>
                  <a:lnTo>
                    <a:pt x="342" y="326"/>
                  </a:lnTo>
                  <a:lnTo>
                    <a:pt x="342" y="326"/>
                  </a:lnTo>
                  <a:lnTo>
                    <a:pt x="361" y="306"/>
                  </a:lnTo>
                  <a:lnTo>
                    <a:pt x="382" y="287"/>
                  </a:lnTo>
                  <a:lnTo>
                    <a:pt x="403" y="267"/>
                  </a:lnTo>
                  <a:lnTo>
                    <a:pt x="423" y="247"/>
                  </a:lnTo>
                  <a:lnTo>
                    <a:pt x="423" y="247"/>
                  </a:lnTo>
                  <a:lnTo>
                    <a:pt x="466" y="204"/>
                  </a:lnTo>
                  <a:lnTo>
                    <a:pt x="509" y="161"/>
                  </a:lnTo>
                  <a:lnTo>
                    <a:pt x="509" y="161"/>
                  </a:lnTo>
                  <a:lnTo>
                    <a:pt x="553" y="115"/>
                  </a:lnTo>
                  <a:lnTo>
                    <a:pt x="577" y="93"/>
                  </a:lnTo>
                  <a:lnTo>
                    <a:pt x="602" y="72"/>
                  </a:lnTo>
                  <a:lnTo>
                    <a:pt x="602" y="72"/>
                  </a:lnTo>
                  <a:lnTo>
                    <a:pt x="620" y="56"/>
                  </a:lnTo>
                  <a:lnTo>
                    <a:pt x="638" y="41"/>
                  </a:lnTo>
                  <a:lnTo>
                    <a:pt x="657" y="25"/>
                  </a:lnTo>
                  <a:lnTo>
                    <a:pt x="667" y="17"/>
                  </a:lnTo>
                  <a:lnTo>
                    <a:pt x="676" y="11"/>
                  </a:lnTo>
                  <a:lnTo>
                    <a:pt x="676" y="11"/>
                  </a:lnTo>
                  <a:lnTo>
                    <a:pt x="679" y="9"/>
                  </a:lnTo>
                  <a:lnTo>
                    <a:pt x="680" y="8"/>
                  </a:lnTo>
                  <a:lnTo>
                    <a:pt x="679" y="3"/>
                  </a:lnTo>
                  <a:lnTo>
                    <a:pt x="676" y="0"/>
                  </a:lnTo>
                  <a:lnTo>
                    <a:pt x="674" y="0"/>
                  </a:lnTo>
                  <a:lnTo>
                    <a:pt x="671" y="2"/>
                  </a:lnTo>
                  <a:lnTo>
                    <a:pt x="67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32" name="Freeform 944"/>
            <p:cNvSpPr/>
            <p:nvPr/>
          </p:nvSpPr>
          <p:spPr bwMode="auto">
            <a:xfrm>
              <a:off x="6559551" y="3438526"/>
              <a:ext cx="46038" cy="33338"/>
            </a:xfrm>
            <a:custGeom>
              <a:avLst/>
              <a:gdLst/>
              <a:ahLst/>
              <a:cxnLst>
                <a:cxn ang="0">
                  <a:pos x="103" y="1"/>
                </a:cxn>
                <a:cxn ang="0">
                  <a:pos x="103" y="1"/>
                </a:cxn>
                <a:cxn ang="0">
                  <a:pos x="52" y="44"/>
                </a:cxn>
                <a:cxn ang="0">
                  <a:pos x="52" y="44"/>
                </a:cxn>
                <a:cxn ang="0">
                  <a:pos x="42" y="52"/>
                </a:cxn>
                <a:cxn ang="0">
                  <a:pos x="29" y="61"/>
                </a:cxn>
                <a:cxn ang="0">
                  <a:pos x="16" y="69"/>
                </a:cxn>
                <a:cxn ang="0">
                  <a:pos x="9" y="72"/>
                </a:cxn>
                <a:cxn ang="0">
                  <a:pos x="3" y="75"/>
                </a:cxn>
                <a:cxn ang="0">
                  <a:pos x="3" y="75"/>
                </a:cxn>
                <a:cxn ang="0">
                  <a:pos x="1" y="76"/>
                </a:cxn>
                <a:cxn ang="0">
                  <a:pos x="0" y="77"/>
                </a:cxn>
                <a:cxn ang="0">
                  <a:pos x="0" y="81"/>
                </a:cxn>
                <a:cxn ang="0">
                  <a:pos x="1" y="85"/>
                </a:cxn>
                <a:cxn ang="0">
                  <a:pos x="4" y="85"/>
                </a:cxn>
                <a:cxn ang="0">
                  <a:pos x="7" y="85"/>
                </a:cxn>
                <a:cxn ang="0">
                  <a:pos x="7" y="85"/>
                </a:cxn>
                <a:cxn ang="0">
                  <a:pos x="18" y="81"/>
                </a:cxn>
                <a:cxn ang="0">
                  <a:pos x="31" y="73"/>
                </a:cxn>
                <a:cxn ang="0">
                  <a:pos x="54" y="58"/>
                </a:cxn>
                <a:cxn ang="0">
                  <a:pos x="54" y="58"/>
                </a:cxn>
                <a:cxn ang="0">
                  <a:pos x="82" y="34"/>
                </a:cxn>
                <a:cxn ang="0">
                  <a:pos x="111" y="9"/>
                </a:cxn>
                <a:cxn ang="0">
                  <a:pos x="111" y="9"/>
                </a:cxn>
                <a:cxn ang="0">
                  <a:pos x="112" y="8"/>
                </a:cxn>
                <a:cxn ang="0">
                  <a:pos x="114" y="5"/>
                </a:cxn>
                <a:cxn ang="0">
                  <a:pos x="112" y="4"/>
                </a:cxn>
                <a:cxn ang="0">
                  <a:pos x="111" y="3"/>
                </a:cxn>
                <a:cxn ang="0">
                  <a:pos x="109" y="0"/>
                </a:cxn>
                <a:cxn ang="0">
                  <a:pos x="106" y="0"/>
                </a:cxn>
                <a:cxn ang="0">
                  <a:pos x="103" y="1"/>
                </a:cxn>
                <a:cxn ang="0">
                  <a:pos x="103" y="1"/>
                </a:cxn>
              </a:cxnLst>
              <a:rect l="0" t="0" r="r" b="b"/>
              <a:pathLst>
                <a:path w="114" h="85">
                  <a:moveTo>
                    <a:pt x="103" y="1"/>
                  </a:moveTo>
                  <a:lnTo>
                    <a:pt x="103" y="1"/>
                  </a:lnTo>
                  <a:lnTo>
                    <a:pt x="52" y="44"/>
                  </a:lnTo>
                  <a:lnTo>
                    <a:pt x="52" y="44"/>
                  </a:lnTo>
                  <a:lnTo>
                    <a:pt x="42" y="52"/>
                  </a:lnTo>
                  <a:lnTo>
                    <a:pt x="29" y="61"/>
                  </a:lnTo>
                  <a:lnTo>
                    <a:pt x="16" y="69"/>
                  </a:lnTo>
                  <a:lnTo>
                    <a:pt x="9" y="72"/>
                  </a:lnTo>
                  <a:lnTo>
                    <a:pt x="3" y="75"/>
                  </a:lnTo>
                  <a:lnTo>
                    <a:pt x="3" y="75"/>
                  </a:lnTo>
                  <a:lnTo>
                    <a:pt x="1" y="76"/>
                  </a:lnTo>
                  <a:lnTo>
                    <a:pt x="0" y="77"/>
                  </a:lnTo>
                  <a:lnTo>
                    <a:pt x="0" y="81"/>
                  </a:lnTo>
                  <a:lnTo>
                    <a:pt x="1" y="85"/>
                  </a:lnTo>
                  <a:lnTo>
                    <a:pt x="4" y="85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18" y="81"/>
                  </a:lnTo>
                  <a:lnTo>
                    <a:pt x="31" y="73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82" y="34"/>
                  </a:lnTo>
                  <a:lnTo>
                    <a:pt x="111" y="9"/>
                  </a:lnTo>
                  <a:lnTo>
                    <a:pt x="111" y="9"/>
                  </a:lnTo>
                  <a:lnTo>
                    <a:pt x="112" y="8"/>
                  </a:lnTo>
                  <a:lnTo>
                    <a:pt x="114" y="5"/>
                  </a:lnTo>
                  <a:lnTo>
                    <a:pt x="112" y="4"/>
                  </a:lnTo>
                  <a:lnTo>
                    <a:pt x="111" y="3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103" y="1"/>
                  </a:lnTo>
                  <a:lnTo>
                    <a:pt x="10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33" name="Freeform 945"/>
            <p:cNvSpPr/>
            <p:nvPr/>
          </p:nvSpPr>
          <p:spPr bwMode="auto">
            <a:xfrm>
              <a:off x="6642101" y="3209926"/>
              <a:ext cx="209550" cy="212725"/>
            </a:xfrm>
            <a:custGeom>
              <a:avLst/>
              <a:gdLst/>
              <a:ahLst/>
              <a:cxnLst>
                <a:cxn ang="0">
                  <a:pos x="522" y="2"/>
                </a:cxn>
                <a:cxn ang="0">
                  <a:pos x="512" y="9"/>
                </a:cxn>
                <a:cxn ang="0">
                  <a:pos x="488" y="19"/>
                </a:cxn>
                <a:cxn ang="0">
                  <a:pos x="477" y="24"/>
                </a:cxn>
                <a:cxn ang="0">
                  <a:pos x="460" y="37"/>
                </a:cxn>
                <a:cxn ang="0">
                  <a:pos x="446" y="50"/>
                </a:cxn>
                <a:cxn ang="0">
                  <a:pos x="406" y="88"/>
                </a:cxn>
                <a:cxn ang="0">
                  <a:pos x="365" y="126"/>
                </a:cxn>
                <a:cxn ang="0">
                  <a:pos x="297" y="192"/>
                </a:cxn>
                <a:cxn ang="0">
                  <a:pos x="285" y="208"/>
                </a:cxn>
                <a:cxn ang="0">
                  <a:pos x="275" y="219"/>
                </a:cxn>
                <a:cxn ang="0">
                  <a:pos x="271" y="221"/>
                </a:cxn>
                <a:cxn ang="0">
                  <a:pos x="255" y="230"/>
                </a:cxn>
                <a:cxn ang="0">
                  <a:pos x="242" y="242"/>
                </a:cxn>
                <a:cxn ang="0">
                  <a:pos x="165" y="314"/>
                </a:cxn>
                <a:cxn ang="0">
                  <a:pos x="128" y="353"/>
                </a:cxn>
                <a:cxn ang="0">
                  <a:pos x="96" y="395"/>
                </a:cxn>
                <a:cxn ang="0">
                  <a:pos x="80" y="416"/>
                </a:cxn>
                <a:cxn ang="0">
                  <a:pos x="28" y="475"/>
                </a:cxn>
                <a:cxn ang="0">
                  <a:pos x="17" y="487"/>
                </a:cxn>
                <a:cxn ang="0">
                  <a:pos x="3" y="516"/>
                </a:cxn>
                <a:cxn ang="0">
                  <a:pos x="0" y="531"/>
                </a:cxn>
                <a:cxn ang="0">
                  <a:pos x="1" y="534"/>
                </a:cxn>
                <a:cxn ang="0">
                  <a:pos x="4" y="536"/>
                </a:cxn>
                <a:cxn ang="0">
                  <a:pos x="11" y="535"/>
                </a:cxn>
                <a:cxn ang="0">
                  <a:pos x="12" y="531"/>
                </a:cxn>
                <a:cxn ang="0">
                  <a:pos x="13" y="521"/>
                </a:cxn>
                <a:cxn ang="0">
                  <a:pos x="22" y="501"/>
                </a:cxn>
                <a:cxn ang="0">
                  <a:pos x="35" y="484"/>
                </a:cxn>
                <a:cxn ang="0">
                  <a:pos x="58" y="461"/>
                </a:cxn>
                <a:cxn ang="0">
                  <a:pos x="72" y="445"/>
                </a:cxn>
                <a:cxn ang="0">
                  <a:pos x="111" y="393"/>
                </a:cxn>
                <a:cxn ang="0">
                  <a:pos x="130" y="370"/>
                </a:cxn>
                <a:cxn ang="0">
                  <a:pos x="167" y="327"/>
                </a:cxn>
                <a:cxn ang="0">
                  <a:pos x="190" y="308"/>
                </a:cxn>
                <a:cxn ang="0">
                  <a:pos x="228" y="270"/>
                </a:cxn>
                <a:cxn ang="0">
                  <a:pos x="268" y="236"/>
                </a:cxn>
                <a:cxn ang="0">
                  <a:pos x="276" y="232"/>
                </a:cxn>
                <a:cxn ang="0">
                  <a:pos x="285" y="226"/>
                </a:cxn>
                <a:cxn ang="0">
                  <a:pos x="301" y="207"/>
                </a:cxn>
                <a:cxn ang="0">
                  <a:pos x="318" y="189"/>
                </a:cxn>
                <a:cxn ang="0">
                  <a:pos x="389" y="121"/>
                </a:cxn>
                <a:cxn ang="0">
                  <a:pos x="424" y="85"/>
                </a:cxn>
                <a:cxn ang="0">
                  <a:pos x="462" y="51"/>
                </a:cxn>
                <a:cxn ang="0">
                  <a:pos x="477" y="39"/>
                </a:cxn>
                <a:cxn ang="0">
                  <a:pos x="513" y="21"/>
                </a:cxn>
                <a:cxn ang="0">
                  <a:pos x="530" y="11"/>
                </a:cxn>
                <a:cxn ang="0">
                  <a:pos x="531" y="8"/>
                </a:cxn>
                <a:cxn ang="0">
                  <a:pos x="531" y="4"/>
                </a:cxn>
                <a:cxn ang="0">
                  <a:pos x="526" y="0"/>
                </a:cxn>
                <a:cxn ang="0">
                  <a:pos x="522" y="2"/>
                </a:cxn>
              </a:cxnLst>
              <a:rect l="0" t="0" r="r" b="b"/>
              <a:pathLst>
                <a:path w="531" h="536">
                  <a:moveTo>
                    <a:pt x="522" y="2"/>
                  </a:moveTo>
                  <a:lnTo>
                    <a:pt x="522" y="2"/>
                  </a:lnTo>
                  <a:lnTo>
                    <a:pt x="517" y="5"/>
                  </a:lnTo>
                  <a:lnTo>
                    <a:pt x="512" y="9"/>
                  </a:lnTo>
                  <a:lnTo>
                    <a:pt x="500" y="15"/>
                  </a:lnTo>
                  <a:lnTo>
                    <a:pt x="488" y="19"/>
                  </a:lnTo>
                  <a:lnTo>
                    <a:pt x="477" y="24"/>
                  </a:lnTo>
                  <a:lnTo>
                    <a:pt x="477" y="24"/>
                  </a:lnTo>
                  <a:lnTo>
                    <a:pt x="468" y="29"/>
                  </a:lnTo>
                  <a:lnTo>
                    <a:pt x="460" y="37"/>
                  </a:lnTo>
                  <a:lnTo>
                    <a:pt x="446" y="50"/>
                  </a:lnTo>
                  <a:lnTo>
                    <a:pt x="446" y="50"/>
                  </a:lnTo>
                  <a:lnTo>
                    <a:pt x="425" y="68"/>
                  </a:lnTo>
                  <a:lnTo>
                    <a:pt x="406" y="88"/>
                  </a:lnTo>
                  <a:lnTo>
                    <a:pt x="365" y="126"/>
                  </a:lnTo>
                  <a:lnTo>
                    <a:pt x="365" y="126"/>
                  </a:lnTo>
                  <a:lnTo>
                    <a:pt x="331" y="160"/>
                  </a:lnTo>
                  <a:lnTo>
                    <a:pt x="297" y="192"/>
                  </a:lnTo>
                  <a:lnTo>
                    <a:pt x="297" y="192"/>
                  </a:lnTo>
                  <a:lnTo>
                    <a:pt x="285" y="208"/>
                  </a:lnTo>
                  <a:lnTo>
                    <a:pt x="279" y="216"/>
                  </a:lnTo>
                  <a:lnTo>
                    <a:pt x="275" y="219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63" y="225"/>
                  </a:lnTo>
                  <a:lnTo>
                    <a:pt x="255" y="230"/>
                  </a:lnTo>
                  <a:lnTo>
                    <a:pt x="242" y="242"/>
                  </a:lnTo>
                  <a:lnTo>
                    <a:pt x="242" y="242"/>
                  </a:lnTo>
                  <a:lnTo>
                    <a:pt x="165" y="314"/>
                  </a:lnTo>
                  <a:lnTo>
                    <a:pt x="165" y="314"/>
                  </a:lnTo>
                  <a:lnTo>
                    <a:pt x="145" y="334"/>
                  </a:lnTo>
                  <a:lnTo>
                    <a:pt x="128" y="353"/>
                  </a:lnTo>
                  <a:lnTo>
                    <a:pt x="111" y="374"/>
                  </a:lnTo>
                  <a:lnTo>
                    <a:pt x="96" y="395"/>
                  </a:lnTo>
                  <a:lnTo>
                    <a:pt x="96" y="395"/>
                  </a:lnTo>
                  <a:lnTo>
                    <a:pt x="80" y="416"/>
                  </a:lnTo>
                  <a:lnTo>
                    <a:pt x="63" y="436"/>
                  </a:lnTo>
                  <a:lnTo>
                    <a:pt x="28" y="475"/>
                  </a:lnTo>
                  <a:lnTo>
                    <a:pt x="28" y="475"/>
                  </a:lnTo>
                  <a:lnTo>
                    <a:pt x="17" y="487"/>
                  </a:lnTo>
                  <a:lnTo>
                    <a:pt x="9" y="500"/>
                  </a:lnTo>
                  <a:lnTo>
                    <a:pt x="3" y="516"/>
                  </a:lnTo>
                  <a:lnTo>
                    <a:pt x="1" y="523"/>
                  </a:lnTo>
                  <a:lnTo>
                    <a:pt x="0" y="531"/>
                  </a:lnTo>
                  <a:lnTo>
                    <a:pt x="0" y="531"/>
                  </a:lnTo>
                  <a:lnTo>
                    <a:pt x="1" y="534"/>
                  </a:lnTo>
                  <a:lnTo>
                    <a:pt x="3" y="535"/>
                  </a:lnTo>
                  <a:lnTo>
                    <a:pt x="4" y="536"/>
                  </a:lnTo>
                  <a:lnTo>
                    <a:pt x="5" y="536"/>
                  </a:lnTo>
                  <a:lnTo>
                    <a:pt x="11" y="535"/>
                  </a:lnTo>
                  <a:lnTo>
                    <a:pt x="12" y="534"/>
                  </a:lnTo>
                  <a:lnTo>
                    <a:pt x="12" y="531"/>
                  </a:lnTo>
                  <a:lnTo>
                    <a:pt x="12" y="531"/>
                  </a:lnTo>
                  <a:lnTo>
                    <a:pt x="13" y="521"/>
                  </a:lnTo>
                  <a:lnTo>
                    <a:pt x="17" y="510"/>
                  </a:lnTo>
                  <a:lnTo>
                    <a:pt x="22" y="501"/>
                  </a:lnTo>
                  <a:lnTo>
                    <a:pt x="28" y="492"/>
                  </a:lnTo>
                  <a:lnTo>
                    <a:pt x="35" y="484"/>
                  </a:lnTo>
                  <a:lnTo>
                    <a:pt x="42" y="476"/>
                  </a:lnTo>
                  <a:lnTo>
                    <a:pt x="58" y="461"/>
                  </a:lnTo>
                  <a:lnTo>
                    <a:pt x="58" y="461"/>
                  </a:lnTo>
                  <a:lnTo>
                    <a:pt x="72" y="445"/>
                  </a:lnTo>
                  <a:lnTo>
                    <a:pt x="86" y="428"/>
                  </a:lnTo>
                  <a:lnTo>
                    <a:pt x="111" y="393"/>
                  </a:lnTo>
                  <a:lnTo>
                    <a:pt x="111" y="393"/>
                  </a:lnTo>
                  <a:lnTo>
                    <a:pt x="130" y="370"/>
                  </a:lnTo>
                  <a:lnTo>
                    <a:pt x="148" y="348"/>
                  </a:lnTo>
                  <a:lnTo>
                    <a:pt x="167" y="327"/>
                  </a:lnTo>
                  <a:lnTo>
                    <a:pt x="190" y="308"/>
                  </a:lnTo>
                  <a:lnTo>
                    <a:pt x="190" y="308"/>
                  </a:lnTo>
                  <a:lnTo>
                    <a:pt x="208" y="289"/>
                  </a:lnTo>
                  <a:lnTo>
                    <a:pt x="228" y="270"/>
                  </a:lnTo>
                  <a:lnTo>
                    <a:pt x="247" y="251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76" y="232"/>
                  </a:lnTo>
                  <a:lnTo>
                    <a:pt x="281" y="229"/>
                  </a:lnTo>
                  <a:lnTo>
                    <a:pt x="285" y="226"/>
                  </a:lnTo>
                  <a:lnTo>
                    <a:pt x="285" y="226"/>
                  </a:lnTo>
                  <a:lnTo>
                    <a:pt x="301" y="207"/>
                  </a:lnTo>
                  <a:lnTo>
                    <a:pt x="318" y="189"/>
                  </a:lnTo>
                  <a:lnTo>
                    <a:pt x="318" y="189"/>
                  </a:lnTo>
                  <a:lnTo>
                    <a:pt x="353" y="155"/>
                  </a:lnTo>
                  <a:lnTo>
                    <a:pt x="389" y="121"/>
                  </a:lnTo>
                  <a:lnTo>
                    <a:pt x="389" y="121"/>
                  </a:lnTo>
                  <a:lnTo>
                    <a:pt x="424" y="85"/>
                  </a:lnTo>
                  <a:lnTo>
                    <a:pt x="462" y="51"/>
                  </a:lnTo>
                  <a:lnTo>
                    <a:pt x="462" y="51"/>
                  </a:lnTo>
                  <a:lnTo>
                    <a:pt x="470" y="45"/>
                  </a:lnTo>
                  <a:lnTo>
                    <a:pt x="477" y="39"/>
                  </a:lnTo>
                  <a:lnTo>
                    <a:pt x="496" y="30"/>
                  </a:lnTo>
                  <a:lnTo>
                    <a:pt x="513" y="21"/>
                  </a:lnTo>
                  <a:lnTo>
                    <a:pt x="522" y="16"/>
                  </a:lnTo>
                  <a:lnTo>
                    <a:pt x="530" y="11"/>
                  </a:lnTo>
                  <a:lnTo>
                    <a:pt x="530" y="11"/>
                  </a:lnTo>
                  <a:lnTo>
                    <a:pt x="531" y="8"/>
                  </a:lnTo>
                  <a:lnTo>
                    <a:pt x="531" y="7"/>
                  </a:lnTo>
                  <a:lnTo>
                    <a:pt x="531" y="4"/>
                  </a:lnTo>
                  <a:lnTo>
                    <a:pt x="530" y="3"/>
                  </a:lnTo>
                  <a:lnTo>
                    <a:pt x="526" y="0"/>
                  </a:lnTo>
                  <a:lnTo>
                    <a:pt x="525" y="0"/>
                  </a:lnTo>
                  <a:lnTo>
                    <a:pt x="522" y="2"/>
                  </a:lnTo>
                  <a:lnTo>
                    <a:pt x="52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34" name="Freeform 946"/>
            <p:cNvSpPr/>
            <p:nvPr/>
          </p:nvSpPr>
          <p:spPr bwMode="auto">
            <a:xfrm>
              <a:off x="6681788" y="3209926"/>
              <a:ext cx="236538" cy="211138"/>
            </a:xfrm>
            <a:custGeom>
              <a:avLst/>
              <a:gdLst/>
              <a:ahLst/>
              <a:cxnLst>
                <a:cxn ang="0">
                  <a:pos x="586" y="0"/>
                </a:cxn>
                <a:cxn ang="0">
                  <a:pos x="556" y="15"/>
                </a:cxn>
                <a:cxn ang="0">
                  <a:pos x="530" y="36"/>
                </a:cxn>
                <a:cxn ang="0">
                  <a:pos x="487" y="71"/>
                </a:cxn>
                <a:cxn ang="0">
                  <a:pos x="441" y="104"/>
                </a:cxn>
                <a:cxn ang="0">
                  <a:pos x="420" y="118"/>
                </a:cxn>
                <a:cxn ang="0">
                  <a:pos x="361" y="165"/>
                </a:cxn>
                <a:cxn ang="0">
                  <a:pos x="340" y="183"/>
                </a:cxn>
                <a:cxn ang="0">
                  <a:pos x="295" y="217"/>
                </a:cxn>
                <a:cxn ang="0">
                  <a:pos x="272" y="236"/>
                </a:cxn>
                <a:cxn ang="0">
                  <a:pos x="191" y="310"/>
                </a:cxn>
                <a:cxn ang="0">
                  <a:pos x="112" y="389"/>
                </a:cxn>
                <a:cxn ang="0">
                  <a:pos x="34" y="470"/>
                </a:cxn>
                <a:cxn ang="0">
                  <a:pos x="21" y="483"/>
                </a:cxn>
                <a:cxn ang="0">
                  <a:pos x="7" y="501"/>
                </a:cxn>
                <a:cxn ang="0">
                  <a:pos x="2" y="517"/>
                </a:cxn>
                <a:cxn ang="0">
                  <a:pos x="0" y="526"/>
                </a:cxn>
                <a:cxn ang="0">
                  <a:pos x="2" y="530"/>
                </a:cxn>
                <a:cxn ang="0">
                  <a:pos x="10" y="530"/>
                </a:cxn>
                <a:cxn ang="0">
                  <a:pos x="12" y="526"/>
                </a:cxn>
                <a:cxn ang="0">
                  <a:pos x="12" y="521"/>
                </a:cxn>
                <a:cxn ang="0">
                  <a:pos x="19" y="504"/>
                </a:cxn>
                <a:cxn ang="0">
                  <a:pos x="34" y="484"/>
                </a:cxn>
                <a:cxn ang="0">
                  <a:pos x="71" y="449"/>
                </a:cxn>
                <a:cxn ang="0">
                  <a:pos x="106" y="412"/>
                </a:cxn>
                <a:cxn ang="0">
                  <a:pos x="143" y="374"/>
                </a:cxn>
                <a:cxn ang="0">
                  <a:pos x="252" y="270"/>
                </a:cxn>
                <a:cxn ang="0">
                  <a:pos x="289" y="237"/>
                </a:cxn>
                <a:cxn ang="0">
                  <a:pos x="325" y="208"/>
                </a:cxn>
                <a:cxn ang="0">
                  <a:pos x="363" y="179"/>
                </a:cxn>
                <a:cxn ang="0">
                  <a:pos x="424" y="128"/>
                </a:cxn>
                <a:cxn ang="0">
                  <a:pos x="446" y="113"/>
                </a:cxn>
                <a:cxn ang="0">
                  <a:pos x="513" y="67"/>
                </a:cxn>
                <a:cxn ang="0">
                  <a:pos x="530" y="51"/>
                </a:cxn>
                <a:cxn ang="0">
                  <a:pos x="558" y="29"/>
                </a:cxn>
                <a:cxn ang="0">
                  <a:pos x="579" y="16"/>
                </a:cxn>
                <a:cxn ang="0">
                  <a:pos x="590" y="12"/>
                </a:cxn>
                <a:cxn ang="0">
                  <a:pos x="593" y="8"/>
                </a:cxn>
                <a:cxn ang="0">
                  <a:pos x="592" y="2"/>
                </a:cxn>
                <a:cxn ang="0">
                  <a:pos x="586" y="0"/>
                </a:cxn>
              </a:cxnLst>
              <a:rect l="0" t="0" r="r" b="b"/>
              <a:pathLst>
                <a:path w="594" h="531">
                  <a:moveTo>
                    <a:pt x="586" y="0"/>
                  </a:moveTo>
                  <a:lnTo>
                    <a:pt x="586" y="0"/>
                  </a:lnTo>
                  <a:lnTo>
                    <a:pt x="572" y="7"/>
                  </a:lnTo>
                  <a:lnTo>
                    <a:pt x="556" y="15"/>
                  </a:lnTo>
                  <a:lnTo>
                    <a:pt x="543" y="25"/>
                  </a:lnTo>
                  <a:lnTo>
                    <a:pt x="530" y="36"/>
                  </a:lnTo>
                  <a:lnTo>
                    <a:pt x="530" y="36"/>
                  </a:lnTo>
                  <a:lnTo>
                    <a:pt x="487" y="71"/>
                  </a:lnTo>
                  <a:lnTo>
                    <a:pt x="465" y="88"/>
                  </a:lnTo>
                  <a:lnTo>
                    <a:pt x="441" y="104"/>
                  </a:lnTo>
                  <a:lnTo>
                    <a:pt x="441" y="104"/>
                  </a:lnTo>
                  <a:lnTo>
                    <a:pt x="420" y="118"/>
                  </a:lnTo>
                  <a:lnTo>
                    <a:pt x="401" y="134"/>
                  </a:lnTo>
                  <a:lnTo>
                    <a:pt x="361" y="165"/>
                  </a:lnTo>
                  <a:lnTo>
                    <a:pt x="361" y="165"/>
                  </a:lnTo>
                  <a:lnTo>
                    <a:pt x="340" y="183"/>
                  </a:lnTo>
                  <a:lnTo>
                    <a:pt x="317" y="200"/>
                  </a:lnTo>
                  <a:lnTo>
                    <a:pt x="295" y="217"/>
                  </a:lnTo>
                  <a:lnTo>
                    <a:pt x="272" y="236"/>
                  </a:lnTo>
                  <a:lnTo>
                    <a:pt x="272" y="236"/>
                  </a:lnTo>
                  <a:lnTo>
                    <a:pt x="232" y="272"/>
                  </a:lnTo>
                  <a:lnTo>
                    <a:pt x="191" y="310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72" y="429"/>
                  </a:lnTo>
                  <a:lnTo>
                    <a:pt x="34" y="470"/>
                  </a:lnTo>
                  <a:lnTo>
                    <a:pt x="34" y="470"/>
                  </a:lnTo>
                  <a:lnTo>
                    <a:pt x="21" y="483"/>
                  </a:lnTo>
                  <a:lnTo>
                    <a:pt x="11" y="495"/>
                  </a:lnTo>
                  <a:lnTo>
                    <a:pt x="7" y="501"/>
                  </a:lnTo>
                  <a:lnTo>
                    <a:pt x="3" y="509"/>
                  </a:lnTo>
                  <a:lnTo>
                    <a:pt x="2" y="517"/>
                  </a:lnTo>
                  <a:lnTo>
                    <a:pt x="0" y="526"/>
                  </a:lnTo>
                  <a:lnTo>
                    <a:pt x="0" y="526"/>
                  </a:lnTo>
                  <a:lnTo>
                    <a:pt x="0" y="527"/>
                  </a:lnTo>
                  <a:lnTo>
                    <a:pt x="2" y="530"/>
                  </a:lnTo>
                  <a:lnTo>
                    <a:pt x="6" y="531"/>
                  </a:lnTo>
                  <a:lnTo>
                    <a:pt x="10" y="530"/>
                  </a:lnTo>
                  <a:lnTo>
                    <a:pt x="11" y="527"/>
                  </a:lnTo>
                  <a:lnTo>
                    <a:pt x="12" y="526"/>
                  </a:lnTo>
                  <a:lnTo>
                    <a:pt x="12" y="526"/>
                  </a:lnTo>
                  <a:lnTo>
                    <a:pt x="12" y="521"/>
                  </a:lnTo>
                  <a:lnTo>
                    <a:pt x="13" y="516"/>
                  </a:lnTo>
                  <a:lnTo>
                    <a:pt x="19" y="504"/>
                  </a:lnTo>
                  <a:lnTo>
                    <a:pt x="25" y="493"/>
                  </a:lnTo>
                  <a:lnTo>
                    <a:pt x="34" y="484"/>
                  </a:lnTo>
                  <a:lnTo>
                    <a:pt x="54" y="465"/>
                  </a:lnTo>
                  <a:lnTo>
                    <a:pt x="71" y="449"/>
                  </a:lnTo>
                  <a:lnTo>
                    <a:pt x="71" y="449"/>
                  </a:lnTo>
                  <a:lnTo>
                    <a:pt x="106" y="412"/>
                  </a:lnTo>
                  <a:lnTo>
                    <a:pt x="143" y="374"/>
                  </a:lnTo>
                  <a:lnTo>
                    <a:pt x="143" y="374"/>
                  </a:lnTo>
                  <a:lnTo>
                    <a:pt x="215" y="305"/>
                  </a:lnTo>
                  <a:lnTo>
                    <a:pt x="252" y="270"/>
                  </a:lnTo>
                  <a:lnTo>
                    <a:pt x="289" y="237"/>
                  </a:lnTo>
                  <a:lnTo>
                    <a:pt x="289" y="237"/>
                  </a:lnTo>
                  <a:lnTo>
                    <a:pt x="306" y="221"/>
                  </a:lnTo>
                  <a:lnTo>
                    <a:pt x="325" y="208"/>
                  </a:lnTo>
                  <a:lnTo>
                    <a:pt x="363" y="179"/>
                  </a:lnTo>
                  <a:lnTo>
                    <a:pt x="363" y="179"/>
                  </a:lnTo>
                  <a:lnTo>
                    <a:pt x="403" y="145"/>
                  </a:lnTo>
                  <a:lnTo>
                    <a:pt x="424" y="128"/>
                  </a:lnTo>
                  <a:lnTo>
                    <a:pt x="446" y="113"/>
                  </a:lnTo>
                  <a:lnTo>
                    <a:pt x="446" y="113"/>
                  </a:lnTo>
                  <a:lnTo>
                    <a:pt x="480" y="90"/>
                  </a:lnTo>
                  <a:lnTo>
                    <a:pt x="513" y="67"/>
                  </a:lnTo>
                  <a:lnTo>
                    <a:pt x="513" y="67"/>
                  </a:lnTo>
                  <a:lnTo>
                    <a:pt x="530" y="51"/>
                  </a:lnTo>
                  <a:lnTo>
                    <a:pt x="548" y="36"/>
                  </a:lnTo>
                  <a:lnTo>
                    <a:pt x="558" y="29"/>
                  </a:lnTo>
                  <a:lnTo>
                    <a:pt x="568" y="21"/>
                  </a:lnTo>
                  <a:lnTo>
                    <a:pt x="579" y="16"/>
                  </a:lnTo>
                  <a:lnTo>
                    <a:pt x="590" y="12"/>
                  </a:lnTo>
                  <a:lnTo>
                    <a:pt x="590" y="12"/>
                  </a:lnTo>
                  <a:lnTo>
                    <a:pt x="592" y="11"/>
                  </a:lnTo>
                  <a:lnTo>
                    <a:pt x="593" y="8"/>
                  </a:lnTo>
                  <a:lnTo>
                    <a:pt x="594" y="4"/>
                  </a:lnTo>
                  <a:lnTo>
                    <a:pt x="592" y="2"/>
                  </a:lnTo>
                  <a:lnTo>
                    <a:pt x="589" y="0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35" name="Freeform 947"/>
            <p:cNvSpPr/>
            <p:nvPr/>
          </p:nvSpPr>
          <p:spPr bwMode="auto">
            <a:xfrm>
              <a:off x="6716713" y="3230563"/>
              <a:ext cx="230188" cy="201613"/>
            </a:xfrm>
            <a:custGeom>
              <a:avLst/>
              <a:gdLst/>
              <a:ahLst/>
              <a:cxnLst>
                <a:cxn ang="0">
                  <a:pos x="576" y="0"/>
                </a:cxn>
                <a:cxn ang="0">
                  <a:pos x="562" y="7"/>
                </a:cxn>
                <a:cxn ang="0">
                  <a:pos x="548" y="18"/>
                </a:cxn>
                <a:cxn ang="0">
                  <a:pos x="475" y="86"/>
                </a:cxn>
                <a:cxn ang="0">
                  <a:pos x="388" y="160"/>
                </a:cxn>
                <a:cxn ang="0">
                  <a:pos x="318" y="211"/>
                </a:cxn>
                <a:cxn ang="0">
                  <a:pos x="295" y="228"/>
                </a:cxn>
                <a:cxn ang="0">
                  <a:pos x="252" y="257"/>
                </a:cxn>
                <a:cxn ang="0">
                  <a:pos x="172" y="324"/>
                </a:cxn>
                <a:cxn ang="0">
                  <a:pos x="133" y="359"/>
                </a:cxn>
                <a:cxn ang="0">
                  <a:pos x="93" y="395"/>
                </a:cxn>
                <a:cxn ang="0">
                  <a:pos x="58" y="434"/>
                </a:cxn>
                <a:cxn ang="0">
                  <a:pos x="25" y="464"/>
                </a:cxn>
                <a:cxn ang="0">
                  <a:pos x="11" y="481"/>
                </a:cxn>
                <a:cxn ang="0">
                  <a:pos x="2" y="499"/>
                </a:cxn>
                <a:cxn ang="0">
                  <a:pos x="0" y="502"/>
                </a:cxn>
                <a:cxn ang="0">
                  <a:pos x="6" y="507"/>
                </a:cxn>
                <a:cxn ang="0">
                  <a:pos x="11" y="504"/>
                </a:cxn>
                <a:cxn ang="0">
                  <a:pos x="12" y="503"/>
                </a:cxn>
                <a:cxn ang="0">
                  <a:pos x="17" y="493"/>
                </a:cxn>
                <a:cxn ang="0">
                  <a:pos x="45" y="465"/>
                </a:cxn>
                <a:cxn ang="0">
                  <a:pos x="80" y="426"/>
                </a:cxn>
                <a:cxn ang="0">
                  <a:pos x="99" y="406"/>
                </a:cxn>
                <a:cxn ang="0">
                  <a:pos x="157" y="353"/>
                </a:cxn>
                <a:cxn ang="0">
                  <a:pos x="195" y="319"/>
                </a:cxn>
                <a:cxn ang="0">
                  <a:pos x="275" y="255"/>
                </a:cxn>
                <a:cxn ang="0">
                  <a:pos x="318" y="226"/>
                </a:cxn>
                <a:cxn ang="0">
                  <a:pos x="338" y="213"/>
                </a:cxn>
                <a:cxn ang="0">
                  <a:pos x="394" y="170"/>
                </a:cxn>
                <a:cxn ang="0">
                  <a:pos x="466" y="108"/>
                </a:cxn>
                <a:cxn ang="0">
                  <a:pos x="500" y="78"/>
                </a:cxn>
                <a:cxn ang="0">
                  <a:pos x="535" y="49"/>
                </a:cxn>
                <a:cxn ang="0">
                  <a:pos x="551" y="34"/>
                </a:cxn>
                <a:cxn ang="0">
                  <a:pos x="567" y="19"/>
                </a:cxn>
                <a:cxn ang="0">
                  <a:pos x="575" y="14"/>
                </a:cxn>
                <a:cxn ang="0">
                  <a:pos x="579" y="10"/>
                </a:cxn>
                <a:cxn ang="0">
                  <a:pos x="583" y="7"/>
                </a:cxn>
                <a:cxn ang="0">
                  <a:pos x="583" y="3"/>
                </a:cxn>
                <a:cxn ang="0">
                  <a:pos x="579" y="0"/>
                </a:cxn>
                <a:cxn ang="0">
                  <a:pos x="576" y="0"/>
                </a:cxn>
              </a:cxnLst>
              <a:rect l="0" t="0" r="r" b="b"/>
              <a:pathLst>
                <a:path w="584" h="507">
                  <a:moveTo>
                    <a:pt x="576" y="0"/>
                  </a:moveTo>
                  <a:lnTo>
                    <a:pt x="576" y="0"/>
                  </a:lnTo>
                  <a:lnTo>
                    <a:pt x="569" y="2"/>
                  </a:lnTo>
                  <a:lnTo>
                    <a:pt x="562" y="7"/>
                  </a:lnTo>
                  <a:lnTo>
                    <a:pt x="548" y="18"/>
                  </a:lnTo>
                  <a:lnTo>
                    <a:pt x="548" y="18"/>
                  </a:lnTo>
                  <a:lnTo>
                    <a:pt x="475" y="86"/>
                  </a:lnTo>
                  <a:lnTo>
                    <a:pt x="475" y="86"/>
                  </a:lnTo>
                  <a:lnTo>
                    <a:pt x="432" y="122"/>
                  </a:lnTo>
                  <a:lnTo>
                    <a:pt x="388" y="160"/>
                  </a:lnTo>
                  <a:lnTo>
                    <a:pt x="342" y="196"/>
                  </a:lnTo>
                  <a:lnTo>
                    <a:pt x="318" y="211"/>
                  </a:lnTo>
                  <a:lnTo>
                    <a:pt x="295" y="228"/>
                  </a:lnTo>
                  <a:lnTo>
                    <a:pt x="295" y="228"/>
                  </a:lnTo>
                  <a:lnTo>
                    <a:pt x="272" y="243"/>
                  </a:lnTo>
                  <a:lnTo>
                    <a:pt x="252" y="257"/>
                  </a:lnTo>
                  <a:lnTo>
                    <a:pt x="211" y="290"/>
                  </a:lnTo>
                  <a:lnTo>
                    <a:pt x="172" y="324"/>
                  </a:lnTo>
                  <a:lnTo>
                    <a:pt x="133" y="359"/>
                  </a:lnTo>
                  <a:lnTo>
                    <a:pt x="133" y="359"/>
                  </a:lnTo>
                  <a:lnTo>
                    <a:pt x="113" y="376"/>
                  </a:lnTo>
                  <a:lnTo>
                    <a:pt x="93" y="395"/>
                  </a:lnTo>
                  <a:lnTo>
                    <a:pt x="58" y="434"/>
                  </a:lnTo>
                  <a:lnTo>
                    <a:pt x="58" y="434"/>
                  </a:lnTo>
                  <a:lnTo>
                    <a:pt x="42" y="448"/>
                  </a:lnTo>
                  <a:lnTo>
                    <a:pt x="25" y="464"/>
                  </a:lnTo>
                  <a:lnTo>
                    <a:pt x="17" y="473"/>
                  </a:lnTo>
                  <a:lnTo>
                    <a:pt x="11" y="481"/>
                  </a:lnTo>
                  <a:lnTo>
                    <a:pt x="6" y="490"/>
                  </a:lnTo>
                  <a:lnTo>
                    <a:pt x="2" y="499"/>
                  </a:lnTo>
                  <a:lnTo>
                    <a:pt x="2" y="499"/>
                  </a:lnTo>
                  <a:lnTo>
                    <a:pt x="0" y="502"/>
                  </a:lnTo>
                  <a:lnTo>
                    <a:pt x="2" y="504"/>
                  </a:lnTo>
                  <a:lnTo>
                    <a:pt x="6" y="507"/>
                  </a:lnTo>
                  <a:lnTo>
                    <a:pt x="10" y="506"/>
                  </a:lnTo>
                  <a:lnTo>
                    <a:pt x="11" y="504"/>
                  </a:lnTo>
                  <a:lnTo>
                    <a:pt x="12" y="503"/>
                  </a:lnTo>
                  <a:lnTo>
                    <a:pt x="12" y="503"/>
                  </a:lnTo>
                  <a:lnTo>
                    <a:pt x="15" y="498"/>
                  </a:lnTo>
                  <a:lnTo>
                    <a:pt x="17" y="493"/>
                  </a:lnTo>
                  <a:lnTo>
                    <a:pt x="27" y="482"/>
                  </a:lnTo>
                  <a:lnTo>
                    <a:pt x="45" y="465"/>
                  </a:lnTo>
                  <a:lnTo>
                    <a:pt x="45" y="465"/>
                  </a:lnTo>
                  <a:lnTo>
                    <a:pt x="80" y="426"/>
                  </a:lnTo>
                  <a:lnTo>
                    <a:pt x="80" y="426"/>
                  </a:lnTo>
                  <a:lnTo>
                    <a:pt x="99" y="406"/>
                  </a:lnTo>
                  <a:lnTo>
                    <a:pt x="117" y="388"/>
                  </a:lnTo>
                  <a:lnTo>
                    <a:pt x="157" y="353"/>
                  </a:lnTo>
                  <a:lnTo>
                    <a:pt x="157" y="353"/>
                  </a:lnTo>
                  <a:lnTo>
                    <a:pt x="195" y="319"/>
                  </a:lnTo>
                  <a:lnTo>
                    <a:pt x="235" y="286"/>
                  </a:lnTo>
                  <a:lnTo>
                    <a:pt x="275" y="255"/>
                  </a:lnTo>
                  <a:lnTo>
                    <a:pt x="296" y="240"/>
                  </a:lnTo>
                  <a:lnTo>
                    <a:pt x="318" y="226"/>
                  </a:lnTo>
                  <a:lnTo>
                    <a:pt x="318" y="226"/>
                  </a:lnTo>
                  <a:lnTo>
                    <a:pt x="338" y="213"/>
                  </a:lnTo>
                  <a:lnTo>
                    <a:pt x="356" y="200"/>
                  </a:lnTo>
                  <a:lnTo>
                    <a:pt x="394" y="170"/>
                  </a:lnTo>
                  <a:lnTo>
                    <a:pt x="431" y="138"/>
                  </a:lnTo>
                  <a:lnTo>
                    <a:pt x="466" y="108"/>
                  </a:lnTo>
                  <a:lnTo>
                    <a:pt x="466" y="108"/>
                  </a:lnTo>
                  <a:lnTo>
                    <a:pt x="500" y="78"/>
                  </a:lnTo>
                  <a:lnTo>
                    <a:pt x="535" y="49"/>
                  </a:lnTo>
                  <a:lnTo>
                    <a:pt x="535" y="49"/>
                  </a:lnTo>
                  <a:lnTo>
                    <a:pt x="543" y="41"/>
                  </a:lnTo>
                  <a:lnTo>
                    <a:pt x="551" y="34"/>
                  </a:lnTo>
                  <a:lnTo>
                    <a:pt x="558" y="26"/>
                  </a:lnTo>
                  <a:lnTo>
                    <a:pt x="567" y="19"/>
                  </a:lnTo>
                  <a:lnTo>
                    <a:pt x="567" y="19"/>
                  </a:lnTo>
                  <a:lnTo>
                    <a:pt x="575" y="14"/>
                  </a:lnTo>
                  <a:lnTo>
                    <a:pt x="579" y="10"/>
                  </a:lnTo>
                  <a:lnTo>
                    <a:pt x="579" y="10"/>
                  </a:lnTo>
                  <a:lnTo>
                    <a:pt x="581" y="9"/>
                  </a:lnTo>
                  <a:lnTo>
                    <a:pt x="583" y="7"/>
                  </a:lnTo>
                  <a:lnTo>
                    <a:pt x="584" y="6"/>
                  </a:lnTo>
                  <a:lnTo>
                    <a:pt x="583" y="3"/>
                  </a:lnTo>
                  <a:lnTo>
                    <a:pt x="581" y="0"/>
                  </a:lnTo>
                  <a:lnTo>
                    <a:pt x="579" y="0"/>
                  </a:lnTo>
                  <a:lnTo>
                    <a:pt x="576" y="0"/>
                  </a:lnTo>
                  <a:lnTo>
                    <a:pt x="57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36" name="Freeform 948"/>
            <p:cNvSpPr/>
            <p:nvPr/>
          </p:nvSpPr>
          <p:spPr bwMode="auto">
            <a:xfrm>
              <a:off x="6723063" y="3248026"/>
              <a:ext cx="250825" cy="222250"/>
            </a:xfrm>
            <a:custGeom>
              <a:avLst/>
              <a:gdLst/>
              <a:ahLst/>
              <a:cxnLst>
                <a:cxn ang="0">
                  <a:pos x="628" y="0"/>
                </a:cxn>
                <a:cxn ang="0">
                  <a:pos x="617" y="3"/>
                </a:cxn>
                <a:cxn ang="0">
                  <a:pos x="603" y="16"/>
                </a:cxn>
                <a:cxn ang="0">
                  <a:pos x="595" y="22"/>
                </a:cxn>
                <a:cxn ang="0">
                  <a:pos x="575" y="37"/>
                </a:cxn>
                <a:cxn ang="0">
                  <a:pos x="522" y="89"/>
                </a:cxn>
                <a:cxn ang="0">
                  <a:pos x="499" y="111"/>
                </a:cxn>
                <a:cxn ang="0">
                  <a:pos x="430" y="171"/>
                </a:cxn>
                <a:cxn ang="0">
                  <a:pos x="333" y="246"/>
                </a:cxn>
                <a:cxn ang="0">
                  <a:pos x="287" y="280"/>
                </a:cxn>
                <a:cxn ang="0">
                  <a:pos x="200" y="353"/>
                </a:cxn>
                <a:cxn ang="0">
                  <a:pos x="158" y="394"/>
                </a:cxn>
                <a:cxn ang="0">
                  <a:pos x="115" y="439"/>
                </a:cxn>
                <a:cxn ang="0">
                  <a:pos x="72" y="485"/>
                </a:cxn>
                <a:cxn ang="0">
                  <a:pos x="49" y="506"/>
                </a:cxn>
                <a:cxn ang="0">
                  <a:pos x="26" y="527"/>
                </a:cxn>
                <a:cxn ang="0">
                  <a:pos x="5" y="544"/>
                </a:cxn>
                <a:cxn ang="0">
                  <a:pos x="0" y="551"/>
                </a:cxn>
                <a:cxn ang="0">
                  <a:pos x="1" y="558"/>
                </a:cxn>
                <a:cxn ang="0">
                  <a:pos x="8" y="560"/>
                </a:cxn>
                <a:cxn ang="0">
                  <a:pos x="14" y="552"/>
                </a:cxn>
                <a:cxn ang="0">
                  <a:pos x="15" y="551"/>
                </a:cxn>
                <a:cxn ang="0">
                  <a:pos x="17" y="548"/>
                </a:cxn>
                <a:cxn ang="0">
                  <a:pos x="42" y="528"/>
                </a:cxn>
                <a:cxn ang="0">
                  <a:pos x="61" y="511"/>
                </a:cxn>
                <a:cxn ang="0">
                  <a:pos x="80" y="493"/>
                </a:cxn>
                <a:cxn ang="0">
                  <a:pos x="119" y="451"/>
                </a:cxn>
                <a:cxn ang="0">
                  <a:pos x="158" y="408"/>
                </a:cxn>
                <a:cxn ang="0">
                  <a:pos x="201" y="368"/>
                </a:cxn>
                <a:cxn ang="0">
                  <a:pos x="291" y="292"/>
                </a:cxn>
                <a:cxn ang="0">
                  <a:pos x="339" y="255"/>
                </a:cxn>
                <a:cxn ang="0">
                  <a:pos x="420" y="191"/>
                </a:cxn>
                <a:cxn ang="0">
                  <a:pos x="499" y="124"/>
                </a:cxn>
                <a:cxn ang="0">
                  <a:pos x="541" y="84"/>
                </a:cxn>
                <a:cxn ang="0">
                  <a:pos x="573" y="55"/>
                </a:cxn>
                <a:cxn ang="0">
                  <a:pos x="584" y="47"/>
                </a:cxn>
                <a:cxn ang="0">
                  <a:pos x="605" y="27"/>
                </a:cxn>
                <a:cxn ang="0">
                  <a:pos x="622" y="13"/>
                </a:cxn>
                <a:cxn ang="0">
                  <a:pos x="628" y="12"/>
                </a:cxn>
                <a:cxn ang="0">
                  <a:pos x="632" y="9"/>
                </a:cxn>
                <a:cxn ang="0">
                  <a:pos x="632" y="1"/>
                </a:cxn>
                <a:cxn ang="0">
                  <a:pos x="628" y="0"/>
                </a:cxn>
              </a:cxnLst>
              <a:rect l="0" t="0" r="r" b="b"/>
              <a:pathLst>
                <a:path w="633" h="560">
                  <a:moveTo>
                    <a:pt x="628" y="0"/>
                  </a:moveTo>
                  <a:lnTo>
                    <a:pt x="628" y="0"/>
                  </a:lnTo>
                  <a:lnTo>
                    <a:pt x="622" y="1"/>
                  </a:lnTo>
                  <a:lnTo>
                    <a:pt x="617" y="3"/>
                  </a:lnTo>
                  <a:lnTo>
                    <a:pt x="609" y="9"/>
                  </a:lnTo>
                  <a:lnTo>
                    <a:pt x="603" y="16"/>
                  </a:lnTo>
                  <a:lnTo>
                    <a:pt x="595" y="22"/>
                  </a:lnTo>
                  <a:lnTo>
                    <a:pt x="595" y="22"/>
                  </a:lnTo>
                  <a:lnTo>
                    <a:pt x="586" y="29"/>
                  </a:lnTo>
                  <a:lnTo>
                    <a:pt x="575" y="37"/>
                  </a:lnTo>
                  <a:lnTo>
                    <a:pt x="557" y="54"/>
                  </a:lnTo>
                  <a:lnTo>
                    <a:pt x="522" y="89"/>
                  </a:lnTo>
                  <a:lnTo>
                    <a:pt x="522" y="89"/>
                  </a:lnTo>
                  <a:lnTo>
                    <a:pt x="499" y="111"/>
                  </a:lnTo>
                  <a:lnTo>
                    <a:pt x="477" y="131"/>
                  </a:lnTo>
                  <a:lnTo>
                    <a:pt x="430" y="171"/>
                  </a:lnTo>
                  <a:lnTo>
                    <a:pt x="382" y="209"/>
                  </a:lnTo>
                  <a:lnTo>
                    <a:pt x="333" y="246"/>
                  </a:lnTo>
                  <a:lnTo>
                    <a:pt x="333" y="246"/>
                  </a:lnTo>
                  <a:lnTo>
                    <a:pt x="287" y="280"/>
                  </a:lnTo>
                  <a:lnTo>
                    <a:pt x="243" y="317"/>
                  </a:lnTo>
                  <a:lnTo>
                    <a:pt x="200" y="353"/>
                  </a:lnTo>
                  <a:lnTo>
                    <a:pt x="158" y="394"/>
                  </a:lnTo>
                  <a:lnTo>
                    <a:pt x="158" y="394"/>
                  </a:lnTo>
                  <a:lnTo>
                    <a:pt x="136" y="416"/>
                  </a:lnTo>
                  <a:lnTo>
                    <a:pt x="115" y="439"/>
                  </a:lnTo>
                  <a:lnTo>
                    <a:pt x="93" y="463"/>
                  </a:lnTo>
                  <a:lnTo>
                    <a:pt x="72" y="485"/>
                  </a:lnTo>
                  <a:lnTo>
                    <a:pt x="72" y="485"/>
                  </a:lnTo>
                  <a:lnTo>
                    <a:pt x="49" y="506"/>
                  </a:lnTo>
                  <a:lnTo>
                    <a:pt x="26" y="527"/>
                  </a:lnTo>
                  <a:lnTo>
                    <a:pt x="26" y="527"/>
                  </a:lnTo>
                  <a:lnTo>
                    <a:pt x="11" y="538"/>
                  </a:lnTo>
                  <a:lnTo>
                    <a:pt x="5" y="544"/>
                  </a:lnTo>
                  <a:lnTo>
                    <a:pt x="0" y="551"/>
                  </a:lnTo>
                  <a:lnTo>
                    <a:pt x="0" y="551"/>
                  </a:lnTo>
                  <a:lnTo>
                    <a:pt x="0" y="556"/>
                  </a:lnTo>
                  <a:lnTo>
                    <a:pt x="1" y="558"/>
                  </a:lnTo>
                  <a:lnTo>
                    <a:pt x="5" y="560"/>
                  </a:lnTo>
                  <a:lnTo>
                    <a:pt x="8" y="560"/>
                  </a:lnTo>
                  <a:lnTo>
                    <a:pt x="9" y="558"/>
                  </a:lnTo>
                  <a:lnTo>
                    <a:pt x="14" y="552"/>
                  </a:lnTo>
                  <a:lnTo>
                    <a:pt x="14" y="552"/>
                  </a:lnTo>
                  <a:lnTo>
                    <a:pt x="15" y="551"/>
                  </a:lnTo>
                  <a:lnTo>
                    <a:pt x="17" y="548"/>
                  </a:lnTo>
                  <a:lnTo>
                    <a:pt x="17" y="548"/>
                  </a:lnTo>
                  <a:lnTo>
                    <a:pt x="30" y="538"/>
                  </a:lnTo>
                  <a:lnTo>
                    <a:pt x="42" y="528"/>
                  </a:lnTo>
                  <a:lnTo>
                    <a:pt x="42" y="528"/>
                  </a:lnTo>
                  <a:lnTo>
                    <a:pt x="61" y="51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99" y="472"/>
                  </a:lnTo>
                  <a:lnTo>
                    <a:pt x="119" y="451"/>
                  </a:lnTo>
                  <a:lnTo>
                    <a:pt x="138" y="430"/>
                  </a:lnTo>
                  <a:lnTo>
                    <a:pt x="158" y="408"/>
                  </a:lnTo>
                  <a:lnTo>
                    <a:pt x="158" y="408"/>
                  </a:lnTo>
                  <a:lnTo>
                    <a:pt x="201" y="368"/>
                  </a:lnTo>
                  <a:lnTo>
                    <a:pt x="246" y="328"/>
                  </a:lnTo>
                  <a:lnTo>
                    <a:pt x="291" y="292"/>
                  </a:lnTo>
                  <a:lnTo>
                    <a:pt x="339" y="255"/>
                  </a:lnTo>
                  <a:lnTo>
                    <a:pt x="339" y="255"/>
                  </a:lnTo>
                  <a:lnTo>
                    <a:pt x="380" y="224"/>
                  </a:lnTo>
                  <a:lnTo>
                    <a:pt x="420" y="191"/>
                  </a:lnTo>
                  <a:lnTo>
                    <a:pt x="499" y="124"/>
                  </a:lnTo>
                  <a:lnTo>
                    <a:pt x="499" y="124"/>
                  </a:lnTo>
                  <a:lnTo>
                    <a:pt x="522" y="105"/>
                  </a:lnTo>
                  <a:lnTo>
                    <a:pt x="541" y="84"/>
                  </a:lnTo>
                  <a:lnTo>
                    <a:pt x="562" y="64"/>
                  </a:lnTo>
                  <a:lnTo>
                    <a:pt x="573" y="55"/>
                  </a:lnTo>
                  <a:lnTo>
                    <a:pt x="584" y="47"/>
                  </a:lnTo>
                  <a:lnTo>
                    <a:pt x="584" y="47"/>
                  </a:lnTo>
                  <a:lnTo>
                    <a:pt x="594" y="39"/>
                  </a:lnTo>
                  <a:lnTo>
                    <a:pt x="605" y="27"/>
                  </a:lnTo>
                  <a:lnTo>
                    <a:pt x="616" y="17"/>
                  </a:lnTo>
                  <a:lnTo>
                    <a:pt x="622" y="13"/>
                  </a:lnTo>
                  <a:lnTo>
                    <a:pt x="628" y="12"/>
                  </a:lnTo>
                  <a:lnTo>
                    <a:pt x="628" y="12"/>
                  </a:lnTo>
                  <a:lnTo>
                    <a:pt x="629" y="12"/>
                  </a:lnTo>
                  <a:lnTo>
                    <a:pt x="632" y="9"/>
                  </a:lnTo>
                  <a:lnTo>
                    <a:pt x="633" y="5"/>
                  </a:lnTo>
                  <a:lnTo>
                    <a:pt x="632" y="1"/>
                  </a:lnTo>
                  <a:lnTo>
                    <a:pt x="629" y="1"/>
                  </a:lnTo>
                  <a:lnTo>
                    <a:pt x="628" y="0"/>
                  </a:lnTo>
                  <a:lnTo>
                    <a:pt x="62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37" name="Freeform 949"/>
            <p:cNvSpPr/>
            <p:nvPr/>
          </p:nvSpPr>
          <p:spPr bwMode="auto">
            <a:xfrm>
              <a:off x="6751638" y="3265488"/>
              <a:ext cx="254000" cy="220663"/>
            </a:xfrm>
            <a:custGeom>
              <a:avLst/>
              <a:gdLst/>
              <a:ahLst/>
              <a:cxnLst>
                <a:cxn ang="0">
                  <a:pos x="632" y="1"/>
                </a:cxn>
                <a:cxn ang="0">
                  <a:pos x="595" y="27"/>
                </a:cxn>
                <a:cxn ang="0">
                  <a:pos x="561" y="57"/>
                </a:cxn>
                <a:cxn ang="0">
                  <a:pos x="497" y="120"/>
                </a:cxn>
                <a:cxn ang="0">
                  <a:pos x="477" y="138"/>
                </a:cxn>
                <a:cxn ang="0">
                  <a:pos x="422" y="197"/>
                </a:cxn>
                <a:cxn ang="0">
                  <a:pos x="366" y="256"/>
                </a:cxn>
                <a:cxn ang="0">
                  <a:pos x="347" y="274"/>
                </a:cxn>
                <a:cxn ang="0">
                  <a:pos x="262" y="344"/>
                </a:cxn>
                <a:cxn ang="0">
                  <a:pos x="173" y="408"/>
                </a:cxn>
                <a:cxn ang="0">
                  <a:pos x="85" y="473"/>
                </a:cxn>
                <a:cxn ang="0">
                  <a:pos x="22" y="526"/>
                </a:cxn>
                <a:cxn ang="0">
                  <a:pos x="3" y="544"/>
                </a:cxn>
                <a:cxn ang="0">
                  <a:pos x="0" y="548"/>
                </a:cxn>
                <a:cxn ang="0">
                  <a:pos x="5" y="554"/>
                </a:cxn>
                <a:cxn ang="0">
                  <a:pos x="10" y="552"/>
                </a:cxn>
                <a:cxn ang="0">
                  <a:pos x="30" y="533"/>
                </a:cxn>
                <a:cxn ang="0">
                  <a:pos x="97" y="480"/>
                </a:cxn>
                <a:cxn ang="0">
                  <a:pos x="187" y="414"/>
                </a:cxn>
                <a:cxn ang="0">
                  <a:pos x="268" y="353"/>
                </a:cxn>
                <a:cxn ang="0">
                  <a:pos x="347" y="290"/>
                </a:cxn>
                <a:cxn ang="0">
                  <a:pos x="366" y="272"/>
                </a:cxn>
                <a:cxn ang="0">
                  <a:pos x="420" y="217"/>
                </a:cxn>
                <a:cxn ang="0">
                  <a:pos x="491" y="141"/>
                </a:cxn>
                <a:cxn ang="0">
                  <a:pos x="526" y="108"/>
                </a:cxn>
                <a:cxn ang="0">
                  <a:pos x="560" y="77"/>
                </a:cxn>
                <a:cxn ang="0">
                  <a:pos x="577" y="59"/>
                </a:cxn>
                <a:cxn ang="0">
                  <a:pos x="616" y="25"/>
                </a:cxn>
                <a:cxn ang="0">
                  <a:pos x="637" y="10"/>
                </a:cxn>
                <a:cxn ang="0">
                  <a:pos x="640" y="8"/>
                </a:cxn>
                <a:cxn ang="0">
                  <a:pos x="636" y="0"/>
                </a:cxn>
                <a:cxn ang="0">
                  <a:pos x="632" y="1"/>
                </a:cxn>
              </a:cxnLst>
              <a:rect l="0" t="0" r="r" b="b"/>
              <a:pathLst>
                <a:path w="640" h="554">
                  <a:moveTo>
                    <a:pt x="632" y="1"/>
                  </a:moveTo>
                  <a:lnTo>
                    <a:pt x="632" y="1"/>
                  </a:lnTo>
                  <a:lnTo>
                    <a:pt x="612" y="13"/>
                  </a:lnTo>
                  <a:lnTo>
                    <a:pt x="595" y="27"/>
                  </a:lnTo>
                  <a:lnTo>
                    <a:pt x="578" y="42"/>
                  </a:lnTo>
                  <a:lnTo>
                    <a:pt x="561" y="57"/>
                  </a:lnTo>
                  <a:lnTo>
                    <a:pt x="530" y="89"/>
                  </a:lnTo>
                  <a:lnTo>
                    <a:pt x="497" y="120"/>
                  </a:lnTo>
                  <a:lnTo>
                    <a:pt x="497" y="120"/>
                  </a:lnTo>
                  <a:lnTo>
                    <a:pt x="477" y="138"/>
                  </a:lnTo>
                  <a:lnTo>
                    <a:pt x="459" y="158"/>
                  </a:lnTo>
                  <a:lnTo>
                    <a:pt x="422" y="197"/>
                  </a:lnTo>
                  <a:lnTo>
                    <a:pt x="386" y="237"/>
                  </a:lnTo>
                  <a:lnTo>
                    <a:pt x="366" y="256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05" y="310"/>
                  </a:lnTo>
                  <a:lnTo>
                    <a:pt x="262" y="344"/>
                  </a:lnTo>
                  <a:lnTo>
                    <a:pt x="217" y="376"/>
                  </a:lnTo>
                  <a:lnTo>
                    <a:pt x="173" y="408"/>
                  </a:lnTo>
                  <a:lnTo>
                    <a:pt x="128" y="441"/>
                  </a:lnTo>
                  <a:lnTo>
                    <a:pt x="85" y="473"/>
                  </a:lnTo>
                  <a:lnTo>
                    <a:pt x="42" y="507"/>
                  </a:lnTo>
                  <a:lnTo>
                    <a:pt x="22" y="526"/>
                  </a:lnTo>
                  <a:lnTo>
                    <a:pt x="3" y="544"/>
                  </a:lnTo>
                  <a:lnTo>
                    <a:pt x="3" y="544"/>
                  </a:lnTo>
                  <a:lnTo>
                    <a:pt x="0" y="546"/>
                  </a:lnTo>
                  <a:lnTo>
                    <a:pt x="0" y="548"/>
                  </a:lnTo>
                  <a:lnTo>
                    <a:pt x="3" y="552"/>
                  </a:lnTo>
                  <a:lnTo>
                    <a:pt x="5" y="554"/>
                  </a:lnTo>
                  <a:lnTo>
                    <a:pt x="8" y="553"/>
                  </a:lnTo>
                  <a:lnTo>
                    <a:pt x="10" y="552"/>
                  </a:lnTo>
                  <a:lnTo>
                    <a:pt x="10" y="552"/>
                  </a:lnTo>
                  <a:lnTo>
                    <a:pt x="30" y="533"/>
                  </a:lnTo>
                  <a:lnTo>
                    <a:pt x="52" y="515"/>
                  </a:lnTo>
                  <a:lnTo>
                    <a:pt x="97" y="480"/>
                  </a:lnTo>
                  <a:lnTo>
                    <a:pt x="143" y="447"/>
                  </a:lnTo>
                  <a:lnTo>
                    <a:pt x="187" y="414"/>
                  </a:lnTo>
                  <a:lnTo>
                    <a:pt x="187" y="414"/>
                  </a:lnTo>
                  <a:lnTo>
                    <a:pt x="268" y="353"/>
                  </a:lnTo>
                  <a:lnTo>
                    <a:pt x="307" y="322"/>
                  </a:lnTo>
                  <a:lnTo>
                    <a:pt x="347" y="290"/>
                  </a:lnTo>
                  <a:lnTo>
                    <a:pt x="347" y="290"/>
                  </a:lnTo>
                  <a:lnTo>
                    <a:pt x="366" y="272"/>
                  </a:lnTo>
                  <a:lnTo>
                    <a:pt x="385" y="255"/>
                  </a:lnTo>
                  <a:lnTo>
                    <a:pt x="420" y="217"/>
                  </a:lnTo>
                  <a:lnTo>
                    <a:pt x="455" y="179"/>
                  </a:lnTo>
                  <a:lnTo>
                    <a:pt x="491" y="141"/>
                  </a:lnTo>
                  <a:lnTo>
                    <a:pt x="491" y="141"/>
                  </a:lnTo>
                  <a:lnTo>
                    <a:pt x="526" y="108"/>
                  </a:lnTo>
                  <a:lnTo>
                    <a:pt x="543" y="93"/>
                  </a:lnTo>
                  <a:lnTo>
                    <a:pt x="560" y="77"/>
                  </a:lnTo>
                  <a:lnTo>
                    <a:pt x="560" y="77"/>
                  </a:lnTo>
                  <a:lnTo>
                    <a:pt x="577" y="59"/>
                  </a:lnTo>
                  <a:lnTo>
                    <a:pt x="596" y="42"/>
                  </a:lnTo>
                  <a:lnTo>
                    <a:pt x="616" y="25"/>
                  </a:lnTo>
                  <a:lnTo>
                    <a:pt x="637" y="10"/>
                  </a:lnTo>
                  <a:lnTo>
                    <a:pt x="637" y="10"/>
                  </a:lnTo>
                  <a:lnTo>
                    <a:pt x="638" y="9"/>
                  </a:lnTo>
                  <a:lnTo>
                    <a:pt x="640" y="8"/>
                  </a:lnTo>
                  <a:lnTo>
                    <a:pt x="638" y="2"/>
                  </a:lnTo>
                  <a:lnTo>
                    <a:pt x="636" y="0"/>
                  </a:lnTo>
                  <a:lnTo>
                    <a:pt x="633" y="0"/>
                  </a:lnTo>
                  <a:lnTo>
                    <a:pt x="632" y="1"/>
                  </a:lnTo>
                  <a:lnTo>
                    <a:pt x="63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38" name="Freeform 950"/>
            <p:cNvSpPr/>
            <p:nvPr/>
          </p:nvSpPr>
          <p:spPr bwMode="auto">
            <a:xfrm>
              <a:off x="6807201" y="3309938"/>
              <a:ext cx="215900" cy="173038"/>
            </a:xfrm>
            <a:custGeom>
              <a:avLst/>
              <a:gdLst/>
              <a:ahLst/>
              <a:cxnLst>
                <a:cxn ang="0">
                  <a:pos x="533" y="3"/>
                </a:cxn>
                <a:cxn ang="0">
                  <a:pos x="521" y="17"/>
                </a:cxn>
                <a:cxn ang="0">
                  <a:pos x="491" y="38"/>
                </a:cxn>
                <a:cxn ang="0">
                  <a:pos x="476" y="49"/>
                </a:cxn>
                <a:cxn ang="0">
                  <a:pos x="446" y="75"/>
                </a:cxn>
                <a:cxn ang="0">
                  <a:pos x="418" y="104"/>
                </a:cxn>
                <a:cxn ang="0">
                  <a:pos x="352" y="170"/>
                </a:cxn>
                <a:cxn ang="0">
                  <a:pos x="301" y="217"/>
                </a:cxn>
                <a:cxn ang="0">
                  <a:pos x="283" y="232"/>
                </a:cxn>
                <a:cxn ang="0">
                  <a:pos x="174" y="314"/>
                </a:cxn>
                <a:cxn ang="0">
                  <a:pos x="136" y="339"/>
                </a:cxn>
                <a:cxn ang="0">
                  <a:pos x="64" y="390"/>
                </a:cxn>
                <a:cxn ang="0">
                  <a:pos x="33" y="410"/>
                </a:cxn>
                <a:cxn ang="0">
                  <a:pos x="2" y="431"/>
                </a:cxn>
                <a:cxn ang="0">
                  <a:pos x="0" y="432"/>
                </a:cxn>
                <a:cxn ang="0">
                  <a:pos x="0" y="436"/>
                </a:cxn>
                <a:cxn ang="0">
                  <a:pos x="6" y="440"/>
                </a:cxn>
                <a:cxn ang="0">
                  <a:pos x="9" y="438"/>
                </a:cxn>
                <a:cxn ang="0">
                  <a:pos x="29" y="425"/>
                </a:cxn>
                <a:cxn ang="0">
                  <a:pos x="88" y="387"/>
                </a:cxn>
                <a:cxn ang="0">
                  <a:pos x="123" y="363"/>
                </a:cxn>
                <a:cxn ang="0">
                  <a:pos x="159" y="339"/>
                </a:cxn>
                <a:cxn ang="0">
                  <a:pos x="193" y="314"/>
                </a:cxn>
                <a:cxn ang="0">
                  <a:pos x="224" y="288"/>
                </a:cxn>
                <a:cxn ang="0">
                  <a:pos x="261" y="261"/>
                </a:cxn>
                <a:cxn ang="0">
                  <a:pos x="299" y="234"/>
                </a:cxn>
                <a:cxn ang="0">
                  <a:pos x="331" y="206"/>
                </a:cxn>
                <a:cxn ang="0">
                  <a:pos x="395" y="144"/>
                </a:cxn>
                <a:cxn ang="0">
                  <a:pos x="425" y="113"/>
                </a:cxn>
                <a:cxn ang="0">
                  <a:pos x="484" y="57"/>
                </a:cxn>
                <a:cxn ang="0">
                  <a:pos x="500" y="45"/>
                </a:cxn>
                <a:cxn ang="0">
                  <a:pos x="530" y="24"/>
                </a:cxn>
                <a:cxn ang="0">
                  <a:pos x="542" y="9"/>
                </a:cxn>
                <a:cxn ang="0">
                  <a:pos x="543" y="7"/>
                </a:cxn>
                <a:cxn ang="0">
                  <a:pos x="541" y="2"/>
                </a:cxn>
                <a:cxn ang="0">
                  <a:pos x="534" y="2"/>
                </a:cxn>
                <a:cxn ang="0">
                  <a:pos x="533" y="3"/>
                </a:cxn>
              </a:cxnLst>
              <a:rect l="0" t="0" r="r" b="b"/>
              <a:pathLst>
                <a:path w="543" h="440">
                  <a:moveTo>
                    <a:pt x="533" y="3"/>
                  </a:moveTo>
                  <a:lnTo>
                    <a:pt x="533" y="3"/>
                  </a:lnTo>
                  <a:lnTo>
                    <a:pt x="526" y="11"/>
                  </a:lnTo>
                  <a:lnTo>
                    <a:pt x="521" y="17"/>
                  </a:lnTo>
                  <a:lnTo>
                    <a:pt x="507" y="28"/>
                  </a:lnTo>
                  <a:lnTo>
                    <a:pt x="491" y="38"/>
                  </a:lnTo>
                  <a:lnTo>
                    <a:pt x="476" y="49"/>
                  </a:lnTo>
                  <a:lnTo>
                    <a:pt x="476" y="49"/>
                  </a:lnTo>
                  <a:lnTo>
                    <a:pt x="461" y="62"/>
                  </a:lnTo>
                  <a:lnTo>
                    <a:pt x="446" y="75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385" y="138"/>
                  </a:lnTo>
                  <a:lnTo>
                    <a:pt x="352" y="170"/>
                  </a:lnTo>
                  <a:lnTo>
                    <a:pt x="318" y="202"/>
                  </a:lnTo>
                  <a:lnTo>
                    <a:pt x="301" y="217"/>
                  </a:lnTo>
                  <a:lnTo>
                    <a:pt x="283" y="232"/>
                  </a:lnTo>
                  <a:lnTo>
                    <a:pt x="283" y="232"/>
                  </a:lnTo>
                  <a:lnTo>
                    <a:pt x="211" y="287"/>
                  </a:lnTo>
                  <a:lnTo>
                    <a:pt x="174" y="314"/>
                  </a:lnTo>
                  <a:lnTo>
                    <a:pt x="136" y="339"/>
                  </a:lnTo>
                  <a:lnTo>
                    <a:pt x="136" y="339"/>
                  </a:lnTo>
                  <a:lnTo>
                    <a:pt x="100" y="364"/>
                  </a:lnTo>
                  <a:lnTo>
                    <a:pt x="64" y="390"/>
                  </a:lnTo>
                  <a:lnTo>
                    <a:pt x="64" y="390"/>
                  </a:lnTo>
                  <a:lnTo>
                    <a:pt x="33" y="410"/>
                  </a:lnTo>
                  <a:lnTo>
                    <a:pt x="17" y="419"/>
                  </a:lnTo>
                  <a:lnTo>
                    <a:pt x="2" y="431"/>
                  </a:lnTo>
                  <a:lnTo>
                    <a:pt x="2" y="431"/>
                  </a:lnTo>
                  <a:lnTo>
                    <a:pt x="0" y="432"/>
                  </a:lnTo>
                  <a:lnTo>
                    <a:pt x="0" y="435"/>
                  </a:lnTo>
                  <a:lnTo>
                    <a:pt x="0" y="436"/>
                  </a:lnTo>
                  <a:lnTo>
                    <a:pt x="2" y="437"/>
                  </a:lnTo>
                  <a:lnTo>
                    <a:pt x="6" y="440"/>
                  </a:lnTo>
                  <a:lnTo>
                    <a:pt x="8" y="440"/>
                  </a:lnTo>
                  <a:lnTo>
                    <a:pt x="9" y="438"/>
                  </a:lnTo>
                  <a:lnTo>
                    <a:pt x="9" y="438"/>
                  </a:lnTo>
                  <a:lnTo>
                    <a:pt x="29" y="425"/>
                  </a:lnTo>
                  <a:lnTo>
                    <a:pt x="47" y="412"/>
                  </a:lnTo>
                  <a:lnTo>
                    <a:pt x="88" y="387"/>
                  </a:lnTo>
                  <a:lnTo>
                    <a:pt x="88" y="387"/>
                  </a:lnTo>
                  <a:lnTo>
                    <a:pt x="123" y="363"/>
                  </a:lnTo>
                  <a:lnTo>
                    <a:pt x="159" y="339"/>
                  </a:lnTo>
                  <a:lnTo>
                    <a:pt x="159" y="339"/>
                  </a:lnTo>
                  <a:lnTo>
                    <a:pt x="176" y="327"/>
                  </a:lnTo>
                  <a:lnTo>
                    <a:pt x="193" y="314"/>
                  </a:lnTo>
                  <a:lnTo>
                    <a:pt x="224" y="288"/>
                  </a:lnTo>
                  <a:lnTo>
                    <a:pt x="224" y="288"/>
                  </a:lnTo>
                  <a:lnTo>
                    <a:pt x="242" y="274"/>
                  </a:lnTo>
                  <a:lnTo>
                    <a:pt x="261" y="261"/>
                  </a:lnTo>
                  <a:lnTo>
                    <a:pt x="280" y="248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331" y="206"/>
                  </a:lnTo>
                  <a:lnTo>
                    <a:pt x="364" y="176"/>
                  </a:lnTo>
                  <a:lnTo>
                    <a:pt x="395" y="144"/>
                  </a:lnTo>
                  <a:lnTo>
                    <a:pt x="425" y="113"/>
                  </a:lnTo>
                  <a:lnTo>
                    <a:pt x="425" y="113"/>
                  </a:lnTo>
                  <a:lnTo>
                    <a:pt x="454" y="84"/>
                  </a:lnTo>
                  <a:lnTo>
                    <a:pt x="484" y="57"/>
                  </a:lnTo>
                  <a:lnTo>
                    <a:pt x="484" y="57"/>
                  </a:lnTo>
                  <a:lnTo>
                    <a:pt x="500" y="45"/>
                  </a:lnTo>
                  <a:lnTo>
                    <a:pt x="516" y="36"/>
                  </a:lnTo>
                  <a:lnTo>
                    <a:pt x="530" y="24"/>
                  </a:lnTo>
                  <a:lnTo>
                    <a:pt x="537" y="17"/>
                  </a:lnTo>
                  <a:lnTo>
                    <a:pt x="542" y="9"/>
                  </a:lnTo>
                  <a:lnTo>
                    <a:pt x="542" y="9"/>
                  </a:lnTo>
                  <a:lnTo>
                    <a:pt x="543" y="7"/>
                  </a:lnTo>
                  <a:lnTo>
                    <a:pt x="543" y="4"/>
                  </a:lnTo>
                  <a:lnTo>
                    <a:pt x="541" y="2"/>
                  </a:lnTo>
                  <a:lnTo>
                    <a:pt x="535" y="0"/>
                  </a:lnTo>
                  <a:lnTo>
                    <a:pt x="534" y="2"/>
                  </a:lnTo>
                  <a:lnTo>
                    <a:pt x="533" y="3"/>
                  </a:lnTo>
                  <a:lnTo>
                    <a:pt x="53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39" name="Freeform 951"/>
            <p:cNvSpPr/>
            <p:nvPr/>
          </p:nvSpPr>
          <p:spPr bwMode="auto">
            <a:xfrm>
              <a:off x="6875463" y="3368676"/>
              <a:ext cx="153988" cy="119063"/>
            </a:xfrm>
            <a:custGeom>
              <a:avLst/>
              <a:gdLst/>
              <a:ahLst/>
              <a:cxnLst>
                <a:cxn ang="0">
                  <a:pos x="380" y="0"/>
                </a:cxn>
                <a:cxn ang="0">
                  <a:pos x="357" y="10"/>
                </a:cxn>
                <a:cxn ang="0">
                  <a:pos x="335" y="25"/>
                </a:cxn>
                <a:cxn ang="0">
                  <a:pos x="297" y="62"/>
                </a:cxn>
                <a:cxn ang="0">
                  <a:pos x="270" y="87"/>
                </a:cxn>
                <a:cxn ang="0">
                  <a:pos x="216" y="133"/>
                </a:cxn>
                <a:cxn ang="0">
                  <a:pos x="187" y="155"/>
                </a:cxn>
                <a:cxn ang="0">
                  <a:pos x="130" y="194"/>
                </a:cxn>
                <a:cxn ang="0">
                  <a:pos x="73" y="232"/>
                </a:cxn>
                <a:cxn ang="0">
                  <a:pos x="48" y="250"/>
                </a:cxn>
                <a:cxn ang="0">
                  <a:pos x="23" y="270"/>
                </a:cxn>
                <a:cxn ang="0">
                  <a:pos x="9" y="280"/>
                </a:cxn>
                <a:cxn ang="0">
                  <a:pos x="0" y="295"/>
                </a:cxn>
                <a:cxn ang="0">
                  <a:pos x="0" y="297"/>
                </a:cxn>
                <a:cxn ang="0">
                  <a:pos x="4" y="303"/>
                </a:cxn>
                <a:cxn ang="0">
                  <a:pos x="10" y="300"/>
                </a:cxn>
                <a:cxn ang="0">
                  <a:pos x="11" y="299"/>
                </a:cxn>
                <a:cxn ang="0">
                  <a:pos x="17" y="289"/>
                </a:cxn>
                <a:cxn ang="0">
                  <a:pos x="45" y="266"/>
                </a:cxn>
                <a:cxn ang="0">
                  <a:pos x="60" y="254"/>
                </a:cxn>
                <a:cxn ang="0">
                  <a:pos x="104" y="225"/>
                </a:cxn>
                <a:cxn ang="0">
                  <a:pos x="153" y="193"/>
                </a:cxn>
                <a:cxn ang="0">
                  <a:pos x="200" y="159"/>
                </a:cxn>
                <a:cxn ang="0">
                  <a:pos x="263" y="108"/>
                </a:cxn>
                <a:cxn ang="0">
                  <a:pos x="284" y="91"/>
                </a:cxn>
                <a:cxn ang="0">
                  <a:pos x="319" y="55"/>
                </a:cxn>
                <a:cxn ang="0">
                  <a:pos x="332" y="45"/>
                </a:cxn>
                <a:cxn ang="0">
                  <a:pos x="370" y="16"/>
                </a:cxn>
                <a:cxn ang="0">
                  <a:pos x="384" y="11"/>
                </a:cxn>
                <a:cxn ang="0">
                  <a:pos x="386" y="10"/>
                </a:cxn>
                <a:cxn ang="0">
                  <a:pos x="388" y="7"/>
                </a:cxn>
                <a:cxn ang="0">
                  <a:pos x="386" y="0"/>
                </a:cxn>
                <a:cxn ang="0">
                  <a:pos x="380" y="0"/>
                </a:cxn>
              </a:cxnLst>
              <a:rect l="0" t="0" r="r" b="b"/>
              <a:pathLst>
                <a:path w="388" h="303">
                  <a:moveTo>
                    <a:pt x="380" y="0"/>
                  </a:moveTo>
                  <a:lnTo>
                    <a:pt x="380" y="0"/>
                  </a:lnTo>
                  <a:lnTo>
                    <a:pt x="369" y="3"/>
                  </a:lnTo>
                  <a:lnTo>
                    <a:pt x="357" y="10"/>
                  </a:lnTo>
                  <a:lnTo>
                    <a:pt x="346" y="16"/>
                  </a:lnTo>
                  <a:lnTo>
                    <a:pt x="335" y="25"/>
                  </a:lnTo>
                  <a:lnTo>
                    <a:pt x="314" y="44"/>
                  </a:lnTo>
                  <a:lnTo>
                    <a:pt x="297" y="62"/>
                  </a:lnTo>
                  <a:lnTo>
                    <a:pt x="297" y="62"/>
                  </a:lnTo>
                  <a:lnTo>
                    <a:pt x="270" y="87"/>
                  </a:lnTo>
                  <a:lnTo>
                    <a:pt x="243" y="110"/>
                  </a:lnTo>
                  <a:lnTo>
                    <a:pt x="216" y="133"/>
                  </a:lnTo>
                  <a:lnTo>
                    <a:pt x="187" y="155"/>
                  </a:lnTo>
                  <a:lnTo>
                    <a:pt x="187" y="155"/>
                  </a:lnTo>
                  <a:lnTo>
                    <a:pt x="158" y="176"/>
                  </a:lnTo>
                  <a:lnTo>
                    <a:pt x="130" y="194"/>
                  </a:lnTo>
                  <a:lnTo>
                    <a:pt x="73" y="232"/>
                  </a:lnTo>
                  <a:lnTo>
                    <a:pt x="73" y="232"/>
                  </a:lnTo>
                  <a:lnTo>
                    <a:pt x="60" y="241"/>
                  </a:lnTo>
                  <a:lnTo>
                    <a:pt x="48" y="250"/>
                  </a:lnTo>
                  <a:lnTo>
                    <a:pt x="23" y="270"/>
                  </a:lnTo>
                  <a:lnTo>
                    <a:pt x="23" y="270"/>
                  </a:lnTo>
                  <a:lnTo>
                    <a:pt x="15" y="275"/>
                  </a:lnTo>
                  <a:lnTo>
                    <a:pt x="9" y="280"/>
                  </a:lnTo>
                  <a:lnTo>
                    <a:pt x="4" y="287"/>
                  </a:lnTo>
                  <a:lnTo>
                    <a:pt x="0" y="295"/>
                  </a:lnTo>
                  <a:lnTo>
                    <a:pt x="0" y="295"/>
                  </a:lnTo>
                  <a:lnTo>
                    <a:pt x="0" y="297"/>
                  </a:lnTo>
                  <a:lnTo>
                    <a:pt x="1" y="300"/>
                  </a:lnTo>
                  <a:lnTo>
                    <a:pt x="4" y="303"/>
                  </a:lnTo>
                  <a:lnTo>
                    <a:pt x="8" y="301"/>
                  </a:lnTo>
                  <a:lnTo>
                    <a:pt x="10" y="300"/>
                  </a:lnTo>
                  <a:lnTo>
                    <a:pt x="11" y="299"/>
                  </a:lnTo>
                  <a:lnTo>
                    <a:pt x="11" y="299"/>
                  </a:lnTo>
                  <a:lnTo>
                    <a:pt x="13" y="293"/>
                  </a:lnTo>
                  <a:lnTo>
                    <a:pt x="17" y="289"/>
                  </a:lnTo>
                  <a:lnTo>
                    <a:pt x="26" y="280"/>
                  </a:lnTo>
                  <a:lnTo>
                    <a:pt x="45" y="266"/>
                  </a:lnTo>
                  <a:lnTo>
                    <a:pt x="45" y="266"/>
                  </a:lnTo>
                  <a:lnTo>
                    <a:pt x="60" y="254"/>
                  </a:lnTo>
                  <a:lnTo>
                    <a:pt x="74" y="245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53" y="193"/>
                  </a:lnTo>
                  <a:lnTo>
                    <a:pt x="200" y="159"/>
                  </a:lnTo>
                  <a:lnTo>
                    <a:pt x="200" y="159"/>
                  </a:lnTo>
                  <a:lnTo>
                    <a:pt x="243" y="126"/>
                  </a:lnTo>
                  <a:lnTo>
                    <a:pt x="263" y="108"/>
                  </a:lnTo>
                  <a:lnTo>
                    <a:pt x="284" y="91"/>
                  </a:lnTo>
                  <a:lnTo>
                    <a:pt x="284" y="91"/>
                  </a:lnTo>
                  <a:lnTo>
                    <a:pt x="307" y="67"/>
                  </a:lnTo>
                  <a:lnTo>
                    <a:pt x="319" y="55"/>
                  </a:lnTo>
                  <a:lnTo>
                    <a:pt x="332" y="45"/>
                  </a:lnTo>
                  <a:lnTo>
                    <a:pt x="332" y="45"/>
                  </a:lnTo>
                  <a:lnTo>
                    <a:pt x="357" y="25"/>
                  </a:lnTo>
                  <a:lnTo>
                    <a:pt x="370" y="16"/>
                  </a:lnTo>
                  <a:lnTo>
                    <a:pt x="376" y="14"/>
                  </a:lnTo>
                  <a:lnTo>
                    <a:pt x="384" y="11"/>
                  </a:lnTo>
                  <a:lnTo>
                    <a:pt x="384" y="11"/>
                  </a:lnTo>
                  <a:lnTo>
                    <a:pt x="386" y="10"/>
                  </a:lnTo>
                  <a:lnTo>
                    <a:pt x="387" y="8"/>
                  </a:lnTo>
                  <a:lnTo>
                    <a:pt x="388" y="7"/>
                  </a:lnTo>
                  <a:lnTo>
                    <a:pt x="388" y="4"/>
                  </a:lnTo>
                  <a:lnTo>
                    <a:pt x="386" y="0"/>
                  </a:lnTo>
                  <a:lnTo>
                    <a:pt x="383" y="0"/>
                  </a:lnTo>
                  <a:lnTo>
                    <a:pt x="380" y="0"/>
                  </a:lnTo>
                  <a:lnTo>
                    <a:pt x="380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40" name="Freeform 952"/>
            <p:cNvSpPr/>
            <p:nvPr/>
          </p:nvSpPr>
          <p:spPr bwMode="auto">
            <a:xfrm>
              <a:off x="6940551" y="3411538"/>
              <a:ext cx="95250" cy="74613"/>
            </a:xfrm>
            <a:custGeom>
              <a:avLst/>
              <a:gdLst/>
              <a:ahLst/>
              <a:cxnLst>
                <a:cxn ang="0">
                  <a:pos x="229" y="1"/>
                </a:cxn>
                <a:cxn ang="0">
                  <a:pos x="229" y="1"/>
                </a:cxn>
                <a:cxn ang="0">
                  <a:pos x="203" y="25"/>
                </a:cxn>
                <a:cxn ang="0">
                  <a:pos x="174" y="48"/>
                </a:cxn>
                <a:cxn ang="0">
                  <a:pos x="145" y="69"/>
                </a:cxn>
                <a:cxn ang="0">
                  <a:pos x="115" y="89"/>
                </a:cxn>
                <a:cxn ang="0">
                  <a:pos x="85" y="110"/>
                </a:cxn>
                <a:cxn ang="0">
                  <a:pos x="56" y="131"/>
                </a:cxn>
                <a:cxn ang="0">
                  <a:pos x="27" y="154"/>
                </a:cxn>
                <a:cxn ang="0">
                  <a:pos x="1" y="178"/>
                </a:cxn>
                <a:cxn ang="0">
                  <a:pos x="1" y="178"/>
                </a:cxn>
                <a:cxn ang="0">
                  <a:pos x="0" y="180"/>
                </a:cxn>
                <a:cxn ang="0">
                  <a:pos x="0" y="182"/>
                </a:cxn>
                <a:cxn ang="0">
                  <a:pos x="1" y="186"/>
                </a:cxn>
                <a:cxn ang="0">
                  <a:pos x="5" y="188"/>
                </a:cxn>
                <a:cxn ang="0">
                  <a:pos x="6" y="187"/>
                </a:cxn>
                <a:cxn ang="0">
                  <a:pos x="9" y="186"/>
                </a:cxn>
                <a:cxn ang="0">
                  <a:pos x="9" y="186"/>
                </a:cxn>
                <a:cxn ang="0">
                  <a:pos x="36" y="162"/>
                </a:cxn>
                <a:cxn ang="0">
                  <a:pos x="64" y="140"/>
                </a:cxn>
                <a:cxn ang="0">
                  <a:pos x="94" y="118"/>
                </a:cxn>
                <a:cxn ang="0">
                  <a:pos x="123" y="98"/>
                </a:cxn>
                <a:cxn ang="0">
                  <a:pos x="153" y="77"/>
                </a:cxn>
                <a:cxn ang="0">
                  <a:pos x="182" y="56"/>
                </a:cxn>
                <a:cxn ang="0">
                  <a:pos x="210" y="34"/>
                </a:cxn>
                <a:cxn ang="0">
                  <a:pos x="238" y="9"/>
                </a:cxn>
                <a:cxn ang="0">
                  <a:pos x="238" y="9"/>
                </a:cxn>
                <a:cxn ang="0">
                  <a:pos x="239" y="7"/>
                </a:cxn>
                <a:cxn ang="0">
                  <a:pos x="239" y="5"/>
                </a:cxn>
                <a:cxn ang="0">
                  <a:pos x="238" y="1"/>
                </a:cxn>
                <a:cxn ang="0">
                  <a:pos x="234" y="0"/>
                </a:cxn>
                <a:cxn ang="0">
                  <a:pos x="231" y="0"/>
                </a:cxn>
                <a:cxn ang="0">
                  <a:pos x="229" y="1"/>
                </a:cxn>
                <a:cxn ang="0">
                  <a:pos x="229" y="1"/>
                </a:cxn>
              </a:cxnLst>
              <a:rect l="0" t="0" r="r" b="b"/>
              <a:pathLst>
                <a:path w="239" h="188">
                  <a:moveTo>
                    <a:pt x="229" y="1"/>
                  </a:moveTo>
                  <a:lnTo>
                    <a:pt x="229" y="1"/>
                  </a:lnTo>
                  <a:lnTo>
                    <a:pt x="203" y="25"/>
                  </a:lnTo>
                  <a:lnTo>
                    <a:pt x="174" y="48"/>
                  </a:lnTo>
                  <a:lnTo>
                    <a:pt x="145" y="69"/>
                  </a:lnTo>
                  <a:lnTo>
                    <a:pt x="115" y="89"/>
                  </a:lnTo>
                  <a:lnTo>
                    <a:pt x="85" y="110"/>
                  </a:lnTo>
                  <a:lnTo>
                    <a:pt x="56" y="131"/>
                  </a:lnTo>
                  <a:lnTo>
                    <a:pt x="27" y="154"/>
                  </a:lnTo>
                  <a:lnTo>
                    <a:pt x="1" y="178"/>
                  </a:lnTo>
                  <a:lnTo>
                    <a:pt x="1" y="178"/>
                  </a:lnTo>
                  <a:lnTo>
                    <a:pt x="0" y="180"/>
                  </a:lnTo>
                  <a:lnTo>
                    <a:pt x="0" y="182"/>
                  </a:lnTo>
                  <a:lnTo>
                    <a:pt x="1" y="186"/>
                  </a:lnTo>
                  <a:lnTo>
                    <a:pt x="5" y="188"/>
                  </a:lnTo>
                  <a:lnTo>
                    <a:pt x="6" y="187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36" y="162"/>
                  </a:lnTo>
                  <a:lnTo>
                    <a:pt x="64" y="140"/>
                  </a:lnTo>
                  <a:lnTo>
                    <a:pt x="94" y="118"/>
                  </a:lnTo>
                  <a:lnTo>
                    <a:pt x="123" y="98"/>
                  </a:lnTo>
                  <a:lnTo>
                    <a:pt x="153" y="77"/>
                  </a:lnTo>
                  <a:lnTo>
                    <a:pt x="182" y="56"/>
                  </a:lnTo>
                  <a:lnTo>
                    <a:pt x="210" y="34"/>
                  </a:lnTo>
                  <a:lnTo>
                    <a:pt x="238" y="9"/>
                  </a:lnTo>
                  <a:lnTo>
                    <a:pt x="238" y="9"/>
                  </a:lnTo>
                  <a:lnTo>
                    <a:pt x="239" y="7"/>
                  </a:lnTo>
                  <a:lnTo>
                    <a:pt x="239" y="5"/>
                  </a:lnTo>
                  <a:lnTo>
                    <a:pt x="238" y="1"/>
                  </a:lnTo>
                  <a:lnTo>
                    <a:pt x="234" y="0"/>
                  </a:lnTo>
                  <a:lnTo>
                    <a:pt x="231" y="0"/>
                  </a:lnTo>
                  <a:lnTo>
                    <a:pt x="229" y="1"/>
                  </a:lnTo>
                  <a:lnTo>
                    <a:pt x="22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41" name="Freeform 953"/>
            <p:cNvSpPr/>
            <p:nvPr/>
          </p:nvSpPr>
          <p:spPr bwMode="auto">
            <a:xfrm>
              <a:off x="6308726" y="3481388"/>
              <a:ext cx="63500" cy="65088"/>
            </a:xfrm>
            <a:custGeom>
              <a:avLst/>
              <a:gdLst/>
              <a:ahLst/>
              <a:cxnLst>
                <a:cxn ang="0">
                  <a:pos x="149" y="2"/>
                </a:cxn>
                <a:cxn ang="0">
                  <a:pos x="149" y="2"/>
                </a:cxn>
                <a:cxn ang="0">
                  <a:pos x="145" y="9"/>
                </a:cxn>
                <a:cxn ang="0">
                  <a:pos x="141" y="15"/>
                </a:cxn>
                <a:cxn ang="0">
                  <a:pos x="130" y="27"/>
                </a:cxn>
                <a:cxn ang="0">
                  <a:pos x="108" y="48"/>
                </a:cxn>
                <a:cxn ang="0">
                  <a:pos x="108" y="48"/>
                </a:cxn>
                <a:cxn ang="0">
                  <a:pos x="81" y="73"/>
                </a:cxn>
                <a:cxn ang="0">
                  <a:pos x="54" y="96"/>
                </a:cxn>
                <a:cxn ang="0">
                  <a:pos x="54" y="96"/>
                </a:cxn>
                <a:cxn ang="0">
                  <a:pos x="39" y="109"/>
                </a:cxn>
                <a:cxn ang="0">
                  <a:pos x="22" y="124"/>
                </a:cxn>
                <a:cxn ang="0">
                  <a:pos x="14" y="132"/>
                </a:cxn>
                <a:cxn ang="0">
                  <a:pos x="7" y="139"/>
                </a:cxn>
                <a:cxn ang="0">
                  <a:pos x="2" y="149"/>
                </a:cxn>
                <a:cxn ang="0">
                  <a:pos x="0" y="158"/>
                </a:cxn>
                <a:cxn ang="0">
                  <a:pos x="0" y="158"/>
                </a:cxn>
                <a:cxn ang="0">
                  <a:pos x="0" y="160"/>
                </a:cxn>
                <a:cxn ang="0">
                  <a:pos x="1" y="163"/>
                </a:cxn>
                <a:cxn ang="0">
                  <a:pos x="2" y="164"/>
                </a:cxn>
                <a:cxn ang="0">
                  <a:pos x="5" y="164"/>
                </a:cxn>
                <a:cxn ang="0">
                  <a:pos x="11" y="164"/>
                </a:cxn>
                <a:cxn ang="0">
                  <a:pos x="11" y="164"/>
                </a:cxn>
                <a:cxn ang="0">
                  <a:pos x="13" y="164"/>
                </a:cxn>
                <a:cxn ang="0">
                  <a:pos x="14" y="163"/>
                </a:cxn>
                <a:cxn ang="0">
                  <a:pos x="17" y="160"/>
                </a:cxn>
                <a:cxn ang="0">
                  <a:pos x="15" y="156"/>
                </a:cxn>
                <a:cxn ang="0">
                  <a:pos x="14" y="155"/>
                </a:cxn>
                <a:cxn ang="0">
                  <a:pos x="13" y="154"/>
                </a:cxn>
                <a:cxn ang="0">
                  <a:pos x="13" y="154"/>
                </a:cxn>
                <a:cxn ang="0">
                  <a:pos x="18" y="145"/>
                </a:cxn>
                <a:cxn ang="0">
                  <a:pos x="26" y="137"/>
                </a:cxn>
                <a:cxn ang="0">
                  <a:pos x="41" y="124"/>
                </a:cxn>
                <a:cxn ang="0">
                  <a:pos x="41" y="124"/>
                </a:cxn>
                <a:cxn ang="0">
                  <a:pos x="64" y="104"/>
                </a:cxn>
                <a:cxn ang="0">
                  <a:pos x="85" y="83"/>
                </a:cxn>
                <a:cxn ang="0">
                  <a:pos x="85" y="83"/>
                </a:cxn>
                <a:cxn ang="0">
                  <a:pos x="106" y="68"/>
                </a:cxn>
                <a:cxn ang="0">
                  <a:pos x="126" y="49"/>
                </a:cxn>
                <a:cxn ang="0">
                  <a:pos x="136" y="40"/>
                </a:cxn>
                <a:cxn ang="0">
                  <a:pos x="145" y="30"/>
                </a:cxn>
                <a:cxn ang="0">
                  <a:pos x="153" y="19"/>
                </a:cxn>
                <a:cxn ang="0">
                  <a:pos x="158" y="7"/>
                </a:cxn>
                <a:cxn ang="0">
                  <a:pos x="158" y="7"/>
                </a:cxn>
                <a:cxn ang="0">
                  <a:pos x="159" y="6"/>
                </a:cxn>
                <a:cxn ang="0">
                  <a:pos x="159" y="3"/>
                </a:cxn>
                <a:cxn ang="0">
                  <a:pos x="155" y="0"/>
                </a:cxn>
                <a:cxn ang="0">
                  <a:pos x="154" y="0"/>
                </a:cxn>
                <a:cxn ang="0">
                  <a:pos x="151" y="0"/>
                </a:cxn>
                <a:cxn ang="0">
                  <a:pos x="150" y="1"/>
                </a:cxn>
                <a:cxn ang="0">
                  <a:pos x="149" y="2"/>
                </a:cxn>
                <a:cxn ang="0">
                  <a:pos x="149" y="2"/>
                </a:cxn>
              </a:cxnLst>
              <a:rect l="0" t="0" r="r" b="b"/>
              <a:pathLst>
                <a:path w="159" h="164">
                  <a:moveTo>
                    <a:pt x="149" y="2"/>
                  </a:moveTo>
                  <a:lnTo>
                    <a:pt x="149" y="2"/>
                  </a:lnTo>
                  <a:lnTo>
                    <a:pt x="145" y="9"/>
                  </a:lnTo>
                  <a:lnTo>
                    <a:pt x="141" y="15"/>
                  </a:lnTo>
                  <a:lnTo>
                    <a:pt x="130" y="27"/>
                  </a:lnTo>
                  <a:lnTo>
                    <a:pt x="108" y="48"/>
                  </a:lnTo>
                  <a:lnTo>
                    <a:pt x="108" y="48"/>
                  </a:lnTo>
                  <a:lnTo>
                    <a:pt x="81" y="73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39" y="109"/>
                  </a:lnTo>
                  <a:lnTo>
                    <a:pt x="22" y="124"/>
                  </a:lnTo>
                  <a:lnTo>
                    <a:pt x="14" y="132"/>
                  </a:lnTo>
                  <a:lnTo>
                    <a:pt x="7" y="139"/>
                  </a:lnTo>
                  <a:lnTo>
                    <a:pt x="2" y="149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0" y="160"/>
                  </a:lnTo>
                  <a:lnTo>
                    <a:pt x="1" y="163"/>
                  </a:lnTo>
                  <a:lnTo>
                    <a:pt x="2" y="164"/>
                  </a:lnTo>
                  <a:lnTo>
                    <a:pt x="5" y="164"/>
                  </a:lnTo>
                  <a:lnTo>
                    <a:pt x="11" y="164"/>
                  </a:lnTo>
                  <a:lnTo>
                    <a:pt x="11" y="164"/>
                  </a:lnTo>
                  <a:lnTo>
                    <a:pt x="13" y="164"/>
                  </a:lnTo>
                  <a:lnTo>
                    <a:pt x="14" y="163"/>
                  </a:lnTo>
                  <a:lnTo>
                    <a:pt x="17" y="160"/>
                  </a:lnTo>
                  <a:lnTo>
                    <a:pt x="15" y="156"/>
                  </a:lnTo>
                  <a:lnTo>
                    <a:pt x="14" y="155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8" y="145"/>
                  </a:lnTo>
                  <a:lnTo>
                    <a:pt x="26" y="137"/>
                  </a:lnTo>
                  <a:lnTo>
                    <a:pt x="41" y="124"/>
                  </a:lnTo>
                  <a:lnTo>
                    <a:pt x="41" y="124"/>
                  </a:lnTo>
                  <a:lnTo>
                    <a:pt x="64" y="104"/>
                  </a:lnTo>
                  <a:lnTo>
                    <a:pt x="85" y="83"/>
                  </a:lnTo>
                  <a:lnTo>
                    <a:pt x="85" y="83"/>
                  </a:lnTo>
                  <a:lnTo>
                    <a:pt x="106" y="68"/>
                  </a:lnTo>
                  <a:lnTo>
                    <a:pt x="126" y="49"/>
                  </a:lnTo>
                  <a:lnTo>
                    <a:pt x="136" y="40"/>
                  </a:lnTo>
                  <a:lnTo>
                    <a:pt x="145" y="30"/>
                  </a:lnTo>
                  <a:lnTo>
                    <a:pt x="153" y="19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9" y="6"/>
                  </a:lnTo>
                  <a:lnTo>
                    <a:pt x="159" y="3"/>
                  </a:lnTo>
                  <a:lnTo>
                    <a:pt x="155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50" y="1"/>
                  </a:lnTo>
                  <a:lnTo>
                    <a:pt x="149" y="2"/>
                  </a:lnTo>
                  <a:lnTo>
                    <a:pt x="14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42" name="Freeform 954"/>
            <p:cNvSpPr/>
            <p:nvPr/>
          </p:nvSpPr>
          <p:spPr bwMode="auto">
            <a:xfrm>
              <a:off x="6324601" y="3468688"/>
              <a:ext cx="125413" cy="133350"/>
            </a:xfrm>
            <a:custGeom>
              <a:avLst/>
              <a:gdLst/>
              <a:ahLst/>
              <a:cxnLst>
                <a:cxn ang="0">
                  <a:pos x="312" y="0"/>
                </a:cxn>
                <a:cxn ang="0">
                  <a:pos x="294" y="9"/>
                </a:cxn>
                <a:cxn ang="0">
                  <a:pos x="280" y="23"/>
                </a:cxn>
                <a:cxn ang="0">
                  <a:pos x="251" y="54"/>
                </a:cxn>
                <a:cxn ang="0">
                  <a:pos x="227" y="79"/>
                </a:cxn>
                <a:cxn ang="0">
                  <a:pos x="180" y="130"/>
                </a:cxn>
                <a:cxn ang="0">
                  <a:pos x="155" y="155"/>
                </a:cxn>
                <a:cxn ang="0">
                  <a:pos x="56" y="255"/>
                </a:cxn>
                <a:cxn ang="0">
                  <a:pos x="22" y="289"/>
                </a:cxn>
                <a:cxn ang="0">
                  <a:pos x="8" y="308"/>
                </a:cxn>
                <a:cxn ang="0">
                  <a:pos x="0" y="330"/>
                </a:cxn>
                <a:cxn ang="0">
                  <a:pos x="1" y="332"/>
                </a:cxn>
                <a:cxn ang="0">
                  <a:pos x="4" y="336"/>
                </a:cxn>
                <a:cxn ang="0">
                  <a:pos x="12" y="336"/>
                </a:cxn>
                <a:cxn ang="0">
                  <a:pos x="14" y="336"/>
                </a:cxn>
                <a:cxn ang="0">
                  <a:pos x="17" y="330"/>
                </a:cxn>
                <a:cxn ang="0">
                  <a:pos x="14" y="325"/>
                </a:cxn>
                <a:cxn ang="0">
                  <a:pos x="13" y="325"/>
                </a:cxn>
                <a:cxn ang="0">
                  <a:pos x="18" y="311"/>
                </a:cxn>
                <a:cxn ang="0">
                  <a:pos x="38" y="289"/>
                </a:cxn>
                <a:cxn ang="0">
                  <a:pos x="48" y="278"/>
                </a:cxn>
                <a:cxn ang="0">
                  <a:pos x="87" y="240"/>
                </a:cxn>
                <a:cxn ang="0">
                  <a:pos x="171" y="155"/>
                </a:cxn>
                <a:cxn ang="0">
                  <a:pos x="244" y="77"/>
                </a:cxn>
                <a:cxn ang="0">
                  <a:pos x="260" y="60"/>
                </a:cxn>
                <a:cxn ang="0">
                  <a:pos x="286" y="30"/>
                </a:cxn>
                <a:cxn ang="0">
                  <a:pos x="306" y="15"/>
                </a:cxn>
                <a:cxn ang="0">
                  <a:pos x="316" y="10"/>
                </a:cxn>
                <a:cxn ang="0">
                  <a:pos x="319" y="7"/>
                </a:cxn>
                <a:cxn ang="0">
                  <a:pos x="319" y="1"/>
                </a:cxn>
                <a:cxn ang="0">
                  <a:pos x="315" y="0"/>
                </a:cxn>
                <a:cxn ang="0">
                  <a:pos x="312" y="0"/>
                </a:cxn>
              </a:cxnLst>
              <a:rect l="0" t="0" r="r" b="b"/>
              <a:pathLst>
                <a:path w="319" h="336">
                  <a:moveTo>
                    <a:pt x="312" y="0"/>
                  </a:moveTo>
                  <a:lnTo>
                    <a:pt x="312" y="0"/>
                  </a:lnTo>
                  <a:lnTo>
                    <a:pt x="303" y="3"/>
                  </a:lnTo>
                  <a:lnTo>
                    <a:pt x="294" y="9"/>
                  </a:lnTo>
                  <a:lnTo>
                    <a:pt x="286" y="15"/>
                  </a:lnTo>
                  <a:lnTo>
                    <a:pt x="280" y="23"/>
                  </a:lnTo>
                  <a:lnTo>
                    <a:pt x="265" y="39"/>
                  </a:lnTo>
                  <a:lnTo>
                    <a:pt x="251" y="54"/>
                  </a:lnTo>
                  <a:lnTo>
                    <a:pt x="251" y="54"/>
                  </a:lnTo>
                  <a:lnTo>
                    <a:pt x="227" y="79"/>
                  </a:lnTo>
                  <a:lnTo>
                    <a:pt x="204" y="104"/>
                  </a:lnTo>
                  <a:lnTo>
                    <a:pt x="180" y="130"/>
                  </a:lnTo>
                  <a:lnTo>
                    <a:pt x="155" y="155"/>
                  </a:lnTo>
                  <a:lnTo>
                    <a:pt x="155" y="155"/>
                  </a:lnTo>
                  <a:lnTo>
                    <a:pt x="56" y="255"/>
                  </a:lnTo>
                  <a:lnTo>
                    <a:pt x="56" y="255"/>
                  </a:lnTo>
                  <a:lnTo>
                    <a:pt x="39" y="272"/>
                  </a:lnTo>
                  <a:lnTo>
                    <a:pt x="22" y="289"/>
                  </a:lnTo>
                  <a:lnTo>
                    <a:pt x="14" y="298"/>
                  </a:lnTo>
                  <a:lnTo>
                    <a:pt x="8" y="308"/>
                  </a:lnTo>
                  <a:lnTo>
                    <a:pt x="2" y="319"/>
                  </a:lnTo>
                  <a:lnTo>
                    <a:pt x="0" y="330"/>
                  </a:lnTo>
                  <a:lnTo>
                    <a:pt x="0" y="330"/>
                  </a:lnTo>
                  <a:lnTo>
                    <a:pt x="1" y="332"/>
                  </a:lnTo>
                  <a:lnTo>
                    <a:pt x="2" y="334"/>
                  </a:lnTo>
                  <a:lnTo>
                    <a:pt x="4" y="336"/>
                  </a:lnTo>
                  <a:lnTo>
                    <a:pt x="6" y="336"/>
                  </a:lnTo>
                  <a:lnTo>
                    <a:pt x="12" y="336"/>
                  </a:lnTo>
                  <a:lnTo>
                    <a:pt x="12" y="336"/>
                  </a:lnTo>
                  <a:lnTo>
                    <a:pt x="14" y="336"/>
                  </a:lnTo>
                  <a:lnTo>
                    <a:pt x="15" y="334"/>
                  </a:lnTo>
                  <a:lnTo>
                    <a:pt x="17" y="330"/>
                  </a:lnTo>
                  <a:lnTo>
                    <a:pt x="17" y="326"/>
                  </a:lnTo>
                  <a:lnTo>
                    <a:pt x="14" y="325"/>
                  </a:lnTo>
                  <a:lnTo>
                    <a:pt x="13" y="325"/>
                  </a:lnTo>
                  <a:lnTo>
                    <a:pt x="13" y="325"/>
                  </a:lnTo>
                  <a:lnTo>
                    <a:pt x="15" y="317"/>
                  </a:lnTo>
                  <a:lnTo>
                    <a:pt x="18" y="311"/>
                  </a:lnTo>
                  <a:lnTo>
                    <a:pt x="27" y="299"/>
                  </a:lnTo>
                  <a:lnTo>
                    <a:pt x="38" y="289"/>
                  </a:lnTo>
                  <a:lnTo>
                    <a:pt x="48" y="278"/>
                  </a:lnTo>
                  <a:lnTo>
                    <a:pt x="48" y="278"/>
                  </a:lnTo>
                  <a:lnTo>
                    <a:pt x="87" y="240"/>
                  </a:lnTo>
                  <a:lnTo>
                    <a:pt x="87" y="240"/>
                  </a:lnTo>
                  <a:lnTo>
                    <a:pt x="171" y="155"/>
                  </a:lnTo>
                  <a:lnTo>
                    <a:pt x="171" y="155"/>
                  </a:lnTo>
                  <a:lnTo>
                    <a:pt x="209" y="116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60" y="60"/>
                  </a:lnTo>
                  <a:lnTo>
                    <a:pt x="277" y="40"/>
                  </a:lnTo>
                  <a:lnTo>
                    <a:pt x="286" y="30"/>
                  </a:lnTo>
                  <a:lnTo>
                    <a:pt x="295" y="22"/>
                  </a:lnTo>
                  <a:lnTo>
                    <a:pt x="306" y="15"/>
                  </a:lnTo>
                  <a:lnTo>
                    <a:pt x="316" y="10"/>
                  </a:lnTo>
                  <a:lnTo>
                    <a:pt x="316" y="10"/>
                  </a:lnTo>
                  <a:lnTo>
                    <a:pt x="318" y="9"/>
                  </a:lnTo>
                  <a:lnTo>
                    <a:pt x="319" y="7"/>
                  </a:lnTo>
                  <a:lnTo>
                    <a:pt x="319" y="3"/>
                  </a:lnTo>
                  <a:lnTo>
                    <a:pt x="319" y="1"/>
                  </a:lnTo>
                  <a:lnTo>
                    <a:pt x="318" y="0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1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43" name="Freeform 955"/>
            <p:cNvSpPr/>
            <p:nvPr/>
          </p:nvSpPr>
          <p:spPr bwMode="auto">
            <a:xfrm>
              <a:off x="6326188" y="3465513"/>
              <a:ext cx="207963" cy="206375"/>
            </a:xfrm>
            <a:custGeom>
              <a:avLst/>
              <a:gdLst/>
              <a:ahLst/>
              <a:cxnLst>
                <a:cxn ang="0">
                  <a:pos x="516" y="3"/>
                </a:cxn>
                <a:cxn ang="0">
                  <a:pos x="482" y="27"/>
                </a:cxn>
                <a:cxn ang="0">
                  <a:pos x="448" y="52"/>
                </a:cxn>
                <a:cxn ang="0">
                  <a:pos x="432" y="67"/>
                </a:cxn>
                <a:cxn ang="0">
                  <a:pos x="384" y="115"/>
                </a:cxn>
                <a:cxn ang="0">
                  <a:pos x="352" y="148"/>
                </a:cxn>
                <a:cxn ang="0">
                  <a:pos x="250" y="243"/>
                </a:cxn>
                <a:cxn ang="0">
                  <a:pos x="181" y="306"/>
                </a:cxn>
                <a:cxn ang="0">
                  <a:pos x="113" y="369"/>
                </a:cxn>
                <a:cxn ang="0">
                  <a:pos x="98" y="384"/>
                </a:cxn>
                <a:cxn ang="0">
                  <a:pos x="72" y="415"/>
                </a:cxn>
                <a:cxn ang="0">
                  <a:pos x="61" y="432"/>
                </a:cxn>
                <a:cxn ang="0">
                  <a:pos x="34" y="473"/>
                </a:cxn>
                <a:cxn ang="0">
                  <a:pos x="11" y="501"/>
                </a:cxn>
                <a:cxn ang="0">
                  <a:pos x="2" y="510"/>
                </a:cxn>
                <a:cxn ang="0">
                  <a:pos x="0" y="514"/>
                </a:cxn>
                <a:cxn ang="0">
                  <a:pos x="2" y="518"/>
                </a:cxn>
                <a:cxn ang="0">
                  <a:pos x="8" y="519"/>
                </a:cxn>
                <a:cxn ang="0">
                  <a:pos x="9" y="518"/>
                </a:cxn>
                <a:cxn ang="0">
                  <a:pos x="38" y="486"/>
                </a:cxn>
                <a:cxn ang="0">
                  <a:pos x="62" y="452"/>
                </a:cxn>
                <a:cxn ang="0">
                  <a:pos x="98" y="400"/>
                </a:cxn>
                <a:cxn ang="0">
                  <a:pos x="113" y="384"/>
                </a:cxn>
                <a:cxn ang="0">
                  <a:pos x="181" y="320"/>
                </a:cxn>
                <a:cxn ang="0">
                  <a:pos x="251" y="259"/>
                </a:cxn>
                <a:cxn ang="0">
                  <a:pos x="352" y="163"/>
                </a:cxn>
                <a:cxn ang="0">
                  <a:pos x="385" y="131"/>
                </a:cxn>
                <a:cxn ang="0">
                  <a:pos x="432" y="82"/>
                </a:cxn>
                <a:cxn ang="0">
                  <a:pos x="449" y="67"/>
                </a:cxn>
                <a:cxn ang="0">
                  <a:pos x="487" y="39"/>
                </a:cxn>
                <a:cxn ang="0">
                  <a:pos x="524" y="10"/>
                </a:cxn>
                <a:cxn ang="0">
                  <a:pos x="525" y="8"/>
                </a:cxn>
                <a:cxn ang="0">
                  <a:pos x="524" y="3"/>
                </a:cxn>
                <a:cxn ang="0">
                  <a:pos x="517" y="1"/>
                </a:cxn>
                <a:cxn ang="0">
                  <a:pos x="516" y="3"/>
                </a:cxn>
              </a:cxnLst>
              <a:rect l="0" t="0" r="r" b="b"/>
              <a:pathLst>
                <a:path w="525" h="519">
                  <a:moveTo>
                    <a:pt x="516" y="3"/>
                  </a:moveTo>
                  <a:lnTo>
                    <a:pt x="516" y="3"/>
                  </a:lnTo>
                  <a:lnTo>
                    <a:pt x="499" y="16"/>
                  </a:lnTo>
                  <a:lnTo>
                    <a:pt x="482" y="27"/>
                  </a:lnTo>
                  <a:lnTo>
                    <a:pt x="465" y="39"/>
                  </a:lnTo>
                  <a:lnTo>
                    <a:pt x="448" y="52"/>
                  </a:lnTo>
                  <a:lnTo>
                    <a:pt x="448" y="52"/>
                  </a:lnTo>
                  <a:lnTo>
                    <a:pt x="432" y="67"/>
                  </a:lnTo>
                  <a:lnTo>
                    <a:pt x="415" y="82"/>
                  </a:lnTo>
                  <a:lnTo>
                    <a:pt x="384" y="115"/>
                  </a:lnTo>
                  <a:lnTo>
                    <a:pt x="384" y="115"/>
                  </a:lnTo>
                  <a:lnTo>
                    <a:pt x="352" y="148"/>
                  </a:lnTo>
                  <a:lnTo>
                    <a:pt x="318" y="180"/>
                  </a:lnTo>
                  <a:lnTo>
                    <a:pt x="250" y="243"/>
                  </a:lnTo>
                  <a:lnTo>
                    <a:pt x="250" y="243"/>
                  </a:lnTo>
                  <a:lnTo>
                    <a:pt x="181" y="306"/>
                  </a:lnTo>
                  <a:lnTo>
                    <a:pt x="146" y="337"/>
                  </a:lnTo>
                  <a:lnTo>
                    <a:pt x="113" y="369"/>
                  </a:lnTo>
                  <a:lnTo>
                    <a:pt x="113" y="369"/>
                  </a:lnTo>
                  <a:lnTo>
                    <a:pt x="98" y="384"/>
                  </a:lnTo>
                  <a:lnTo>
                    <a:pt x="84" y="399"/>
                  </a:lnTo>
                  <a:lnTo>
                    <a:pt x="72" y="415"/>
                  </a:lnTo>
                  <a:lnTo>
                    <a:pt x="61" y="432"/>
                  </a:lnTo>
                  <a:lnTo>
                    <a:pt x="61" y="432"/>
                  </a:lnTo>
                  <a:lnTo>
                    <a:pt x="47" y="452"/>
                  </a:lnTo>
                  <a:lnTo>
                    <a:pt x="34" y="473"/>
                  </a:lnTo>
                  <a:lnTo>
                    <a:pt x="19" y="492"/>
                  </a:lnTo>
                  <a:lnTo>
                    <a:pt x="11" y="501"/>
                  </a:lnTo>
                  <a:lnTo>
                    <a:pt x="2" y="510"/>
                  </a:lnTo>
                  <a:lnTo>
                    <a:pt x="2" y="510"/>
                  </a:lnTo>
                  <a:lnTo>
                    <a:pt x="0" y="513"/>
                  </a:lnTo>
                  <a:lnTo>
                    <a:pt x="0" y="514"/>
                  </a:lnTo>
                  <a:lnTo>
                    <a:pt x="0" y="517"/>
                  </a:lnTo>
                  <a:lnTo>
                    <a:pt x="2" y="518"/>
                  </a:lnTo>
                  <a:lnTo>
                    <a:pt x="6" y="519"/>
                  </a:lnTo>
                  <a:lnTo>
                    <a:pt x="8" y="519"/>
                  </a:lnTo>
                  <a:lnTo>
                    <a:pt x="9" y="518"/>
                  </a:lnTo>
                  <a:lnTo>
                    <a:pt x="9" y="518"/>
                  </a:lnTo>
                  <a:lnTo>
                    <a:pt x="25" y="503"/>
                  </a:lnTo>
                  <a:lnTo>
                    <a:pt x="38" y="486"/>
                  </a:lnTo>
                  <a:lnTo>
                    <a:pt x="50" y="469"/>
                  </a:lnTo>
                  <a:lnTo>
                    <a:pt x="62" y="452"/>
                  </a:lnTo>
                  <a:lnTo>
                    <a:pt x="85" y="417"/>
                  </a:lnTo>
                  <a:lnTo>
                    <a:pt x="98" y="400"/>
                  </a:lnTo>
                  <a:lnTo>
                    <a:pt x="113" y="384"/>
                  </a:lnTo>
                  <a:lnTo>
                    <a:pt x="113" y="384"/>
                  </a:lnTo>
                  <a:lnTo>
                    <a:pt x="147" y="352"/>
                  </a:lnTo>
                  <a:lnTo>
                    <a:pt x="181" y="320"/>
                  </a:lnTo>
                  <a:lnTo>
                    <a:pt x="251" y="259"/>
                  </a:lnTo>
                  <a:lnTo>
                    <a:pt x="251" y="259"/>
                  </a:lnTo>
                  <a:lnTo>
                    <a:pt x="320" y="196"/>
                  </a:lnTo>
                  <a:lnTo>
                    <a:pt x="352" y="163"/>
                  </a:lnTo>
                  <a:lnTo>
                    <a:pt x="385" y="131"/>
                  </a:lnTo>
                  <a:lnTo>
                    <a:pt x="385" y="131"/>
                  </a:lnTo>
                  <a:lnTo>
                    <a:pt x="416" y="98"/>
                  </a:lnTo>
                  <a:lnTo>
                    <a:pt x="432" y="82"/>
                  </a:lnTo>
                  <a:lnTo>
                    <a:pt x="449" y="67"/>
                  </a:lnTo>
                  <a:lnTo>
                    <a:pt x="449" y="67"/>
                  </a:lnTo>
                  <a:lnTo>
                    <a:pt x="467" y="52"/>
                  </a:lnTo>
                  <a:lnTo>
                    <a:pt x="487" y="39"/>
                  </a:lnTo>
                  <a:lnTo>
                    <a:pt x="505" y="25"/>
                  </a:lnTo>
                  <a:lnTo>
                    <a:pt x="524" y="10"/>
                  </a:lnTo>
                  <a:lnTo>
                    <a:pt x="524" y="10"/>
                  </a:lnTo>
                  <a:lnTo>
                    <a:pt x="525" y="8"/>
                  </a:lnTo>
                  <a:lnTo>
                    <a:pt x="525" y="7"/>
                  </a:lnTo>
                  <a:lnTo>
                    <a:pt x="524" y="3"/>
                  </a:lnTo>
                  <a:lnTo>
                    <a:pt x="520" y="0"/>
                  </a:lnTo>
                  <a:lnTo>
                    <a:pt x="517" y="1"/>
                  </a:lnTo>
                  <a:lnTo>
                    <a:pt x="516" y="3"/>
                  </a:lnTo>
                  <a:lnTo>
                    <a:pt x="51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44" name="Freeform 956"/>
            <p:cNvSpPr/>
            <p:nvPr/>
          </p:nvSpPr>
          <p:spPr bwMode="auto">
            <a:xfrm>
              <a:off x="6351588" y="3487738"/>
              <a:ext cx="239713" cy="231775"/>
            </a:xfrm>
            <a:custGeom>
              <a:avLst/>
              <a:gdLst/>
              <a:ahLst/>
              <a:cxnLst>
                <a:cxn ang="0">
                  <a:pos x="597" y="1"/>
                </a:cxn>
                <a:cxn ang="0">
                  <a:pos x="556" y="32"/>
                </a:cxn>
                <a:cxn ang="0">
                  <a:pos x="519" y="66"/>
                </a:cxn>
                <a:cxn ang="0">
                  <a:pos x="449" y="139"/>
                </a:cxn>
                <a:cxn ang="0">
                  <a:pos x="430" y="158"/>
                </a:cxn>
                <a:cxn ang="0">
                  <a:pos x="374" y="209"/>
                </a:cxn>
                <a:cxn ang="0">
                  <a:pos x="296" y="274"/>
                </a:cxn>
                <a:cxn ang="0">
                  <a:pos x="254" y="311"/>
                </a:cxn>
                <a:cxn ang="0">
                  <a:pos x="174" y="388"/>
                </a:cxn>
                <a:cxn ang="0">
                  <a:pos x="136" y="427"/>
                </a:cxn>
                <a:cxn ang="0">
                  <a:pos x="94" y="469"/>
                </a:cxn>
                <a:cxn ang="0">
                  <a:pos x="52" y="510"/>
                </a:cxn>
                <a:cxn ang="0">
                  <a:pos x="22" y="540"/>
                </a:cxn>
                <a:cxn ang="0">
                  <a:pos x="9" y="557"/>
                </a:cxn>
                <a:cxn ang="0">
                  <a:pos x="0" y="575"/>
                </a:cxn>
                <a:cxn ang="0">
                  <a:pos x="0" y="576"/>
                </a:cxn>
                <a:cxn ang="0">
                  <a:pos x="4" y="581"/>
                </a:cxn>
                <a:cxn ang="0">
                  <a:pos x="9" y="580"/>
                </a:cxn>
                <a:cxn ang="0">
                  <a:pos x="11" y="578"/>
                </a:cxn>
                <a:cxn ang="0">
                  <a:pos x="16" y="568"/>
                </a:cxn>
                <a:cxn ang="0">
                  <a:pos x="39" y="540"/>
                </a:cxn>
                <a:cxn ang="0">
                  <a:pos x="58" y="521"/>
                </a:cxn>
                <a:cxn ang="0">
                  <a:pos x="76" y="502"/>
                </a:cxn>
                <a:cxn ang="0">
                  <a:pos x="132" y="447"/>
                </a:cxn>
                <a:cxn ang="0">
                  <a:pos x="152" y="428"/>
                </a:cxn>
                <a:cxn ang="0">
                  <a:pos x="225" y="354"/>
                </a:cxn>
                <a:cxn ang="0">
                  <a:pos x="304" y="282"/>
                </a:cxn>
                <a:cxn ang="0">
                  <a:pos x="340" y="251"/>
                </a:cxn>
                <a:cxn ang="0">
                  <a:pos x="415" y="188"/>
                </a:cxn>
                <a:cxn ang="0">
                  <a:pos x="450" y="154"/>
                </a:cxn>
                <a:cxn ang="0">
                  <a:pos x="523" y="79"/>
                </a:cxn>
                <a:cxn ang="0">
                  <a:pos x="561" y="43"/>
                </a:cxn>
                <a:cxn ang="0">
                  <a:pos x="602" y="10"/>
                </a:cxn>
                <a:cxn ang="0">
                  <a:pos x="604" y="9"/>
                </a:cxn>
                <a:cxn ang="0">
                  <a:pos x="603" y="2"/>
                </a:cxn>
                <a:cxn ang="0">
                  <a:pos x="601" y="0"/>
                </a:cxn>
                <a:cxn ang="0">
                  <a:pos x="597" y="1"/>
                </a:cxn>
              </a:cxnLst>
              <a:rect l="0" t="0" r="r" b="b"/>
              <a:pathLst>
                <a:path w="604" h="581">
                  <a:moveTo>
                    <a:pt x="597" y="1"/>
                  </a:moveTo>
                  <a:lnTo>
                    <a:pt x="597" y="1"/>
                  </a:lnTo>
                  <a:lnTo>
                    <a:pt x="576" y="15"/>
                  </a:lnTo>
                  <a:lnTo>
                    <a:pt x="556" y="32"/>
                  </a:lnTo>
                  <a:lnTo>
                    <a:pt x="538" y="49"/>
                  </a:lnTo>
                  <a:lnTo>
                    <a:pt x="519" y="66"/>
                  </a:lnTo>
                  <a:lnTo>
                    <a:pt x="484" y="102"/>
                  </a:lnTo>
                  <a:lnTo>
                    <a:pt x="449" y="139"/>
                  </a:lnTo>
                  <a:lnTo>
                    <a:pt x="449" y="139"/>
                  </a:lnTo>
                  <a:lnTo>
                    <a:pt x="430" y="158"/>
                  </a:lnTo>
                  <a:lnTo>
                    <a:pt x="412" y="175"/>
                  </a:lnTo>
                  <a:lnTo>
                    <a:pt x="374" y="209"/>
                  </a:lnTo>
                  <a:lnTo>
                    <a:pt x="335" y="241"/>
                  </a:lnTo>
                  <a:lnTo>
                    <a:pt x="296" y="274"/>
                  </a:lnTo>
                  <a:lnTo>
                    <a:pt x="296" y="274"/>
                  </a:lnTo>
                  <a:lnTo>
                    <a:pt x="254" y="311"/>
                  </a:lnTo>
                  <a:lnTo>
                    <a:pt x="213" y="349"/>
                  </a:lnTo>
                  <a:lnTo>
                    <a:pt x="174" y="388"/>
                  </a:lnTo>
                  <a:lnTo>
                    <a:pt x="136" y="427"/>
                  </a:lnTo>
                  <a:lnTo>
                    <a:pt x="136" y="427"/>
                  </a:lnTo>
                  <a:lnTo>
                    <a:pt x="115" y="448"/>
                  </a:lnTo>
                  <a:lnTo>
                    <a:pt x="94" y="469"/>
                  </a:lnTo>
                  <a:lnTo>
                    <a:pt x="52" y="510"/>
                  </a:lnTo>
                  <a:lnTo>
                    <a:pt x="52" y="510"/>
                  </a:lnTo>
                  <a:lnTo>
                    <a:pt x="38" y="524"/>
                  </a:lnTo>
                  <a:lnTo>
                    <a:pt x="22" y="540"/>
                  </a:lnTo>
                  <a:lnTo>
                    <a:pt x="16" y="547"/>
                  </a:lnTo>
                  <a:lnTo>
                    <a:pt x="9" y="557"/>
                  </a:lnTo>
                  <a:lnTo>
                    <a:pt x="4" y="566"/>
                  </a:lnTo>
                  <a:lnTo>
                    <a:pt x="0" y="575"/>
                  </a:lnTo>
                  <a:lnTo>
                    <a:pt x="0" y="575"/>
                  </a:lnTo>
                  <a:lnTo>
                    <a:pt x="0" y="576"/>
                  </a:lnTo>
                  <a:lnTo>
                    <a:pt x="0" y="579"/>
                  </a:lnTo>
                  <a:lnTo>
                    <a:pt x="4" y="581"/>
                  </a:lnTo>
                  <a:lnTo>
                    <a:pt x="8" y="581"/>
                  </a:lnTo>
                  <a:lnTo>
                    <a:pt x="9" y="580"/>
                  </a:lnTo>
                  <a:lnTo>
                    <a:pt x="11" y="578"/>
                  </a:lnTo>
                  <a:lnTo>
                    <a:pt x="11" y="578"/>
                  </a:lnTo>
                  <a:lnTo>
                    <a:pt x="13" y="572"/>
                  </a:lnTo>
                  <a:lnTo>
                    <a:pt x="16" y="568"/>
                  </a:lnTo>
                  <a:lnTo>
                    <a:pt x="24" y="558"/>
                  </a:lnTo>
                  <a:lnTo>
                    <a:pt x="39" y="540"/>
                  </a:lnTo>
                  <a:lnTo>
                    <a:pt x="39" y="540"/>
                  </a:lnTo>
                  <a:lnTo>
                    <a:pt x="58" y="521"/>
                  </a:lnTo>
                  <a:lnTo>
                    <a:pt x="76" y="502"/>
                  </a:lnTo>
                  <a:lnTo>
                    <a:pt x="76" y="502"/>
                  </a:lnTo>
                  <a:lnTo>
                    <a:pt x="114" y="465"/>
                  </a:lnTo>
                  <a:lnTo>
                    <a:pt x="132" y="447"/>
                  </a:lnTo>
                  <a:lnTo>
                    <a:pt x="152" y="428"/>
                  </a:lnTo>
                  <a:lnTo>
                    <a:pt x="152" y="428"/>
                  </a:lnTo>
                  <a:lnTo>
                    <a:pt x="188" y="391"/>
                  </a:lnTo>
                  <a:lnTo>
                    <a:pt x="225" y="354"/>
                  </a:lnTo>
                  <a:lnTo>
                    <a:pt x="264" y="317"/>
                  </a:lnTo>
                  <a:lnTo>
                    <a:pt x="304" y="282"/>
                  </a:lnTo>
                  <a:lnTo>
                    <a:pt x="304" y="282"/>
                  </a:lnTo>
                  <a:lnTo>
                    <a:pt x="340" y="251"/>
                  </a:lnTo>
                  <a:lnTo>
                    <a:pt x="378" y="219"/>
                  </a:lnTo>
                  <a:lnTo>
                    <a:pt x="415" y="188"/>
                  </a:lnTo>
                  <a:lnTo>
                    <a:pt x="450" y="154"/>
                  </a:lnTo>
                  <a:lnTo>
                    <a:pt x="450" y="154"/>
                  </a:lnTo>
                  <a:lnTo>
                    <a:pt x="487" y="116"/>
                  </a:lnTo>
                  <a:lnTo>
                    <a:pt x="523" y="79"/>
                  </a:lnTo>
                  <a:lnTo>
                    <a:pt x="542" y="61"/>
                  </a:lnTo>
                  <a:lnTo>
                    <a:pt x="561" y="43"/>
                  </a:lnTo>
                  <a:lnTo>
                    <a:pt x="581" y="26"/>
                  </a:lnTo>
                  <a:lnTo>
                    <a:pt x="602" y="10"/>
                  </a:lnTo>
                  <a:lnTo>
                    <a:pt x="602" y="10"/>
                  </a:lnTo>
                  <a:lnTo>
                    <a:pt x="604" y="9"/>
                  </a:lnTo>
                  <a:lnTo>
                    <a:pt x="604" y="6"/>
                  </a:lnTo>
                  <a:lnTo>
                    <a:pt x="603" y="2"/>
                  </a:lnTo>
                  <a:lnTo>
                    <a:pt x="602" y="1"/>
                  </a:lnTo>
                  <a:lnTo>
                    <a:pt x="601" y="0"/>
                  </a:lnTo>
                  <a:lnTo>
                    <a:pt x="599" y="0"/>
                  </a:lnTo>
                  <a:lnTo>
                    <a:pt x="597" y="1"/>
                  </a:lnTo>
                  <a:lnTo>
                    <a:pt x="59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45" name="Freeform 957"/>
            <p:cNvSpPr/>
            <p:nvPr/>
          </p:nvSpPr>
          <p:spPr bwMode="auto">
            <a:xfrm>
              <a:off x="6394451" y="3546476"/>
              <a:ext cx="220663" cy="195263"/>
            </a:xfrm>
            <a:custGeom>
              <a:avLst/>
              <a:gdLst/>
              <a:ahLst/>
              <a:cxnLst>
                <a:cxn ang="0">
                  <a:pos x="546" y="2"/>
                </a:cxn>
                <a:cxn ang="0">
                  <a:pos x="537" y="6"/>
                </a:cxn>
                <a:cxn ang="0">
                  <a:pos x="524" y="19"/>
                </a:cxn>
                <a:cxn ang="0">
                  <a:pos x="518" y="25"/>
                </a:cxn>
                <a:cxn ang="0">
                  <a:pos x="439" y="89"/>
                </a:cxn>
                <a:cxn ang="0">
                  <a:pos x="401" y="122"/>
                </a:cxn>
                <a:cxn ang="0">
                  <a:pos x="329" y="189"/>
                </a:cxn>
                <a:cxn ang="0">
                  <a:pos x="294" y="224"/>
                </a:cxn>
                <a:cxn ang="0">
                  <a:pos x="219" y="291"/>
                </a:cxn>
                <a:cxn ang="0">
                  <a:pos x="144" y="353"/>
                </a:cxn>
                <a:cxn ang="0">
                  <a:pos x="87" y="400"/>
                </a:cxn>
                <a:cxn ang="0">
                  <a:pos x="69" y="416"/>
                </a:cxn>
                <a:cxn ang="0">
                  <a:pos x="36" y="449"/>
                </a:cxn>
                <a:cxn ang="0">
                  <a:pos x="10" y="476"/>
                </a:cxn>
                <a:cxn ang="0">
                  <a:pos x="4" y="480"/>
                </a:cxn>
                <a:cxn ang="0">
                  <a:pos x="1" y="482"/>
                </a:cxn>
                <a:cxn ang="0">
                  <a:pos x="0" y="487"/>
                </a:cxn>
                <a:cxn ang="0">
                  <a:pos x="4" y="492"/>
                </a:cxn>
                <a:cxn ang="0">
                  <a:pos x="6" y="492"/>
                </a:cxn>
                <a:cxn ang="0">
                  <a:pos x="18" y="485"/>
                </a:cxn>
                <a:cxn ang="0">
                  <a:pos x="27" y="476"/>
                </a:cxn>
                <a:cxn ang="0">
                  <a:pos x="45" y="457"/>
                </a:cxn>
                <a:cxn ang="0">
                  <a:pos x="81" y="423"/>
                </a:cxn>
                <a:cxn ang="0">
                  <a:pos x="117" y="390"/>
                </a:cxn>
                <a:cxn ang="0">
                  <a:pos x="196" y="327"/>
                </a:cxn>
                <a:cxn ang="0">
                  <a:pos x="272" y="262"/>
                </a:cxn>
                <a:cxn ang="0">
                  <a:pos x="342" y="193"/>
                </a:cxn>
                <a:cxn ang="0">
                  <a:pos x="414" y="125"/>
                </a:cxn>
                <a:cxn ang="0">
                  <a:pos x="454" y="91"/>
                </a:cxn>
                <a:cxn ang="0">
                  <a:pos x="494" y="58"/>
                </a:cxn>
                <a:cxn ang="0">
                  <a:pos x="510" y="46"/>
                </a:cxn>
                <a:cxn ang="0">
                  <a:pos x="524" y="33"/>
                </a:cxn>
                <a:cxn ang="0">
                  <a:pos x="546" y="15"/>
                </a:cxn>
                <a:cxn ang="0">
                  <a:pos x="549" y="12"/>
                </a:cxn>
                <a:cxn ang="0">
                  <a:pos x="552" y="9"/>
                </a:cxn>
                <a:cxn ang="0">
                  <a:pos x="550" y="2"/>
                </a:cxn>
                <a:cxn ang="0">
                  <a:pos x="546" y="2"/>
                </a:cxn>
              </a:cxnLst>
              <a:rect l="0" t="0" r="r" b="b"/>
              <a:pathLst>
                <a:path w="553" h="492">
                  <a:moveTo>
                    <a:pt x="546" y="2"/>
                  </a:moveTo>
                  <a:lnTo>
                    <a:pt x="546" y="2"/>
                  </a:lnTo>
                  <a:lnTo>
                    <a:pt x="541" y="3"/>
                  </a:lnTo>
                  <a:lnTo>
                    <a:pt x="537" y="6"/>
                  </a:lnTo>
                  <a:lnTo>
                    <a:pt x="531" y="12"/>
                  </a:lnTo>
                  <a:lnTo>
                    <a:pt x="524" y="19"/>
                  </a:lnTo>
                  <a:lnTo>
                    <a:pt x="518" y="25"/>
                  </a:lnTo>
                  <a:lnTo>
                    <a:pt x="518" y="25"/>
                  </a:lnTo>
                  <a:lnTo>
                    <a:pt x="477" y="57"/>
                  </a:lnTo>
                  <a:lnTo>
                    <a:pt x="439" y="89"/>
                  </a:lnTo>
                  <a:lnTo>
                    <a:pt x="439" y="89"/>
                  </a:lnTo>
                  <a:lnTo>
                    <a:pt x="401" y="122"/>
                  </a:lnTo>
                  <a:lnTo>
                    <a:pt x="365" y="155"/>
                  </a:lnTo>
                  <a:lnTo>
                    <a:pt x="329" y="189"/>
                  </a:lnTo>
                  <a:lnTo>
                    <a:pt x="294" y="224"/>
                  </a:lnTo>
                  <a:lnTo>
                    <a:pt x="294" y="224"/>
                  </a:lnTo>
                  <a:lnTo>
                    <a:pt x="257" y="258"/>
                  </a:lnTo>
                  <a:lnTo>
                    <a:pt x="219" y="291"/>
                  </a:lnTo>
                  <a:lnTo>
                    <a:pt x="144" y="353"/>
                  </a:lnTo>
                  <a:lnTo>
                    <a:pt x="144" y="353"/>
                  </a:lnTo>
                  <a:lnTo>
                    <a:pt x="106" y="385"/>
                  </a:lnTo>
                  <a:lnTo>
                    <a:pt x="87" y="400"/>
                  </a:lnTo>
                  <a:lnTo>
                    <a:pt x="69" y="416"/>
                  </a:lnTo>
                  <a:lnTo>
                    <a:pt x="69" y="416"/>
                  </a:lnTo>
                  <a:lnTo>
                    <a:pt x="36" y="449"/>
                  </a:lnTo>
                  <a:lnTo>
                    <a:pt x="36" y="449"/>
                  </a:lnTo>
                  <a:lnTo>
                    <a:pt x="21" y="466"/>
                  </a:lnTo>
                  <a:lnTo>
                    <a:pt x="10" y="476"/>
                  </a:lnTo>
                  <a:lnTo>
                    <a:pt x="6" y="479"/>
                  </a:lnTo>
                  <a:lnTo>
                    <a:pt x="4" y="480"/>
                  </a:lnTo>
                  <a:lnTo>
                    <a:pt x="4" y="480"/>
                  </a:lnTo>
                  <a:lnTo>
                    <a:pt x="1" y="482"/>
                  </a:lnTo>
                  <a:lnTo>
                    <a:pt x="0" y="483"/>
                  </a:lnTo>
                  <a:lnTo>
                    <a:pt x="0" y="487"/>
                  </a:lnTo>
                  <a:lnTo>
                    <a:pt x="2" y="491"/>
                  </a:lnTo>
                  <a:lnTo>
                    <a:pt x="4" y="492"/>
                  </a:lnTo>
                  <a:lnTo>
                    <a:pt x="6" y="492"/>
                  </a:lnTo>
                  <a:lnTo>
                    <a:pt x="6" y="492"/>
                  </a:lnTo>
                  <a:lnTo>
                    <a:pt x="13" y="489"/>
                  </a:lnTo>
                  <a:lnTo>
                    <a:pt x="18" y="485"/>
                  </a:lnTo>
                  <a:lnTo>
                    <a:pt x="23" y="482"/>
                  </a:lnTo>
                  <a:lnTo>
                    <a:pt x="27" y="476"/>
                  </a:lnTo>
                  <a:lnTo>
                    <a:pt x="36" y="466"/>
                  </a:lnTo>
                  <a:lnTo>
                    <a:pt x="45" y="457"/>
                  </a:lnTo>
                  <a:lnTo>
                    <a:pt x="45" y="457"/>
                  </a:lnTo>
                  <a:lnTo>
                    <a:pt x="81" y="423"/>
                  </a:lnTo>
                  <a:lnTo>
                    <a:pt x="99" y="406"/>
                  </a:lnTo>
                  <a:lnTo>
                    <a:pt x="117" y="390"/>
                  </a:lnTo>
                  <a:lnTo>
                    <a:pt x="117" y="390"/>
                  </a:lnTo>
                  <a:lnTo>
                    <a:pt x="196" y="327"/>
                  </a:lnTo>
                  <a:lnTo>
                    <a:pt x="234" y="295"/>
                  </a:lnTo>
                  <a:lnTo>
                    <a:pt x="272" y="262"/>
                  </a:lnTo>
                  <a:lnTo>
                    <a:pt x="272" y="262"/>
                  </a:lnTo>
                  <a:lnTo>
                    <a:pt x="342" y="193"/>
                  </a:lnTo>
                  <a:lnTo>
                    <a:pt x="378" y="159"/>
                  </a:lnTo>
                  <a:lnTo>
                    <a:pt x="414" y="125"/>
                  </a:lnTo>
                  <a:lnTo>
                    <a:pt x="414" y="125"/>
                  </a:lnTo>
                  <a:lnTo>
                    <a:pt x="454" y="91"/>
                  </a:lnTo>
                  <a:lnTo>
                    <a:pt x="475" y="74"/>
                  </a:lnTo>
                  <a:lnTo>
                    <a:pt x="494" y="58"/>
                  </a:lnTo>
                  <a:lnTo>
                    <a:pt x="494" y="58"/>
                  </a:lnTo>
                  <a:lnTo>
                    <a:pt x="510" y="46"/>
                  </a:lnTo>
                  <a:lnTo>
                    <a:pt x="524" y="33"/>
                  </a:lnTo>
                  <a:lnTo>
                    <a:pt x="524" y="33"/>
                  </a:lnTo>
                  <a:lnTo>
                    <a:pt x="539" y="21"/>
                  </a:lnTo>
                  <a:lnTo>
                    <a:pt x="546" y="15"/>
                  </a:lnTo>
                  <a:lnTo>
                    <a:pt x="549" y="12"/>
                  </a:lnTo>
                  <a:lnTo>
                    <a:pt x="549" y="12"/>
                  </a:lnTo>
                  <a:lnTo>
                    <a:pt x="550" y="11"/>
                  </a:lnTo>
                  <a:lnTo>
                    <a:pt x="552" y="9"/>
                  </a:lnTo>
                  <a:lnTo>
                    <a:pt x="553" y="6"/>
                  </a:lnTo>
                  <a:lnTo>
                    <a:pt x="550" y="2"/>
                  </a:lnTo>
                  <a:lnTo>
                    <a:pt x="548" y="0"/>
                  </a:lnTo>
                  <a:lnTo>
                    <a:pt x="546" y="2"/>
                  </a:lnTo>
                  <a:lnTo>
                    <a:pt x="54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46" name="Freeform 958"/>
            <p:cNvSpPr/>
            <p:nvPr/>
          </p:nvSpPr>
          <p:spPr bwMode="auto">
            <a:xfrm>
              <a:off x="6453188" y="3570288"/>
              <a:ext cx="212725" cy="180975"/>
            </a:xfrm>
            <a:custGeom>
              <a:avLst/>
              <a:gdLst/>
              <a:ahLst/>
              <a:cxnLst>
                <a:cxn ang="0">
                  <a:pos x="531" y="0"/>
                </a:cxn>
                <a:cxn ang="0">
                  <a:pos x="508" y="8"/>
                </a:cxn>
                <a:cxn ang="0">
                  <a:pos x="491" y="22"/>
                </a:cxn>
                <a:cxn ang="0">
                  <a:pos x="474" y="36"/>
                </a:cxn>
                <a:cxn ang="0">
                  <a:pos x="440" y="67"/>
                </a:cxn>
                <a:cxn ang="0">
                  <a:pos x="423" y="81"/>
                </a:cxn>
                <a:cxn ang="0">
                  <a:pos x="323" y="180"/>
                </a:cxn>
                <a:cxn ang="0">
                  <a:pos x="287" y="210"/>
                </a:cxn>
                <a:cxn ang="0">
                  <a:pos x="251" y="242"/>
                </a:cxn>
                <a:cxn ang="0">
                  <a:pos x="215" y="273"/>
                </a:cxn>
                <a:cxn ang="0">
                  <a:pos x="159" y="318"/>
                </a:cxn>
                <a:cxn ang="0">
                  <a:pos x="142" y="333"/>
                </a:cxn>
                <a:cxn ang="0">
                  <a:pos x="75" y="395"/>
                </a:cxn>
                <a:cxn ang="0">
                  <a:pos x="40" y="424"/>
                </a:cxn>
                <a:cxn ang="0">
                  <a:pos x="2" y="446"/>
                </a:cxn>
                <a:cxn ang="0">
                  <a:pos x="1" y="447"/>
                </a:cxn>
                <a:cxn ang="0">
                  <a:pos x="0" y="452"/>
                </a:cxn>
                <a:cxn ang="0">
                  <a:pos x="6" y="456"/>
                </a:cxn>
                <a:cxn ang="0">
                  <a:pos x="17" y="456"/>
                </a:cxn>
                <a:cxn ang="0">
                  <a:pos x="22" y="454"/>
                </a:cxn>
                <a:cxn ang="0">
                  <a:pos x="22" y="448"/>
                </a:cxn>
                <a:cxn ang="0">
                  <a:pos x="36" y="439"/>
                </a:cxn>
                <a:cxn ang="0">
                  <a:pos x="78" y="407"/>
                </a:cxn>
                <a:cxn ang="0">
                  <a:pos x="130" y="359"/>
                </a:cxn>
                <a:cxn ang="0">
                  <a:pos x="197" y="303"/>
                </a:cxn>
                <a:cxn ang="0">
                  <a:pos x="262" y="247"/>
                </a:cxn>
                <a:cxn ang="0">
                  <a:pos x="296" y="217"/>
                </a:cxn>
                <a:cxn ang="0">
                  <a:pos x="367" y="155"/>
                </a:cxn>
                <a:cxn ang="0">
                  <a:pos x="400" y="123"/>
                </a:cxn>
                <a:cxn ang="0">
                  <a:pos x="430" y="91"/>
                </a:cxn>
                <a:cxn ang="0">
                  <a:pos x="461" y="61"/>
                </a:cxn>
                <a:cxn ang="0">
                  <a:pos x="494" y="33"/>
                </a:cxn>
                <a:cxn ang="0">
                  <a:pos x="514" y="18"/>
                </a:cxn>
                <a:cxn ang="0">
                  <a:pos x="531" y="12"/>
                </a:cxn>
                <a:cxn ang="0">
                  <a:pos x="533" y="10"/>
                </a:cxn>
                <a:cxn ang="0">
                  <a:pos x="536" y="5"/>
                </a:cxn>
                <a:cxn ang="0">
                  <a:pos x="535" y="1"/>
                </a:cxn>
                <a:cxn ang="0">
                  <a:pos x="531" y="0"/>
                </a:cxn>
              </a:cxnLst>
              <a:rect l="0" t="0" r="r" b="b"/>
              <a:pathLst>
                <a:path w="536" h="456">
                  <a:moveTo>
                    <a:pt x="531" y="0"/>
                  </a:moveTo>
                  <a:lnTo>
                    <a:pt x="531" y="0"/>
                  </a:lnTo>
                  <a:lnTo>
                    <a:pt x="519" y="2"/>
                  </a:lnTo>
                  <a:lnTo>
                    <a:pt x="508" y="8"/>
                  </a:lnTo>
                  <a:lnTo>
                    <a:pt x="501" y="14"/>
                  </a:lnTo>
                  <a:lnTo>
                    <a:pt x="491" y="22"/>
                  </a:lnTo>
                  <a:lnTo>
                    <a:pt x="491" y="22"/>
                  </a:lnTo>
                  <a:lnTo>
                    <a:pt x="474" y="36"/>
                  </a:lnTo>
                  <a:lnTo>
                    <a:pt x="457" y="52"/>
                  </a:lnTo>
                  <a:lnTo>
                    <a:pt x="440" y="67"/>
                  </a:lnTo>
                  <a:lnTo>
                    <a:pt x="423" y="81"/>
                  </a:lnTo>
                  <a:lnTo>
                    <a:pt x="423" y="81"/>
                  </a:lnTo>
                  <a:lnTo>
                    <a:pt x="357" y="148"/>
                  </a:lnTo>
                  <a:lnTo>
                    <a:pt x="323" y="180"/>
                  </a:lnTo>
                  <a:lnTo>
                    <a:pt x="287" y="210"/>
                  </a:lnTo>
                  <a:lnTo>
                    <a:pt x="287" y="210"/>
                  </a:lnTo>
                  <a:lnTo>
                    <a:pt x="269" y="226"/>
                  </a:lnTo>
                  <a:lnTo>
                    <a:pt x="251" y="242"/>
                  </a:lnTo>
                  <a:lnTo>
                    <a:pt x="215" y="273"/>
                  </a:lnTo>
                  <a:lnTo>
                    <a:pt x="215" y="273"/>
                  </a:lnTo>
                  <a:lnTo>
                    <a:pt x="177" y="302"/>
                  </a:lnTo>
                  <a:lnTo>
                    <a:pt x="159" y="318"/>
                  </a:lnTo>
                  <a:lnTo>
                    <a:pt x="142" y="333"/>
                  </a:lnTo>
                  <a:lnTo>
                    <a:pt x="142" y="333"/>
                  </a:lnTo>
                  <a:lnTo>
                    <a:pt x="109" y="363"/>
                  </a:lnTo>
                  <a:lnTo>
                    <a:pt x="75" y="395"/>
                  </a:lnTo>
                  <a:lnTo>
                    <a:pt x="58" y="409"/>
                  </a:lnTo>
                  <a:lnTo>
                    <a:pt x="40" y="424"/>
                  </a:lnTo>
                  <a:lnTo>
                    <a:pt x="22" y="435"/>
                  </a:lnTo>
                  <a:lnTo>
                    <a:pt x="2" y="446"/>
                  </a:lnTo>
                  <a:lnTo>
                    <a:pt x="2" y="446"/>
                  </a:lnTo>
                  <a:lnTo>
                    <a:pt x="1" y="447"/>
                  </a:lnTo>
                  <a:lnTo>
                    <a:pt x="0" y="448"/>
                  </a:lnTo>
                  <a:lnTo>
                    <a:pt x="0" y="452"/>
                  </a:lnTo>
                  <a:lnTo>
                    <a:pt x="2" y="455"/>
                  </a:lnTo>
                  <a:lnTo>
                    <a:pt x="6" y="456"/>
                  </a:lnTo>
                  <a:lnTo>
                    <a:pt x="17" y="456"/>
                  </a:lnTo>
                  <a:lnTo>
                    <a:pt x="17" y="456"/>
                  </a:lnTo>
                  <a:lnTo>
                    <a:pt x="20" y="456"/>
                  </a:lnTo>
                  <a:lnTo>
                    <a:pt x="22" y="454"/>
                  </a:lnTo>
                  <a:lnTo>
                    <a:pt x="22" y="451"/>
                  </a:lnTo>
                  <a:lnTo>
                    <a:pt x="22" y="448"/>
                  </a:lnTo>
                  <a:lnTo>
                    <a:pt x="22" y="448"/>
                  </a:lnTo>
                  <a:lnTo>
                    <a:pt x="36" y="439"/>
                  </a:lnTo>
                  <a:lnTo>
                    <a:pt x="51" y="429"/>
                  </a:lnTo>
                  <a:lnTo>
                    <a:pt x="78" y="407"/>
                  </a:lnTo>
                  <a:lnTo>
                    <a:pt x="104" y="383"/>
                  </a:lnTo>
                  <a:lnTo>
                    <a:pt x="130" y="359"/>
                  </a:lnTo>
                  <a:lnTo>
                    <a:pt x="130" y="359"/>
                  </a:lnTo>
                  <a:lnTo>
                    <a:pt x="197" y="303"/>
                  </a:lnTo>
                  <a:lnTo>
                    <a:pt x="230" y="276"/>
                  </a:lnTo>
                  <a:lnTo>
                    <a:pt x="262" y="247"/>
                  </a:lnTo>
                  <a:lnTo>
                    <a:pt x="262" y="247"/>
                  </a:lnTo>
                  <a:lnTo>
                    <a:pt x="296" y="217"/>
                  </a:lnTo>
                  <a:lnTo>
                    <a:pt x="332" y="187"/>
                  </a:lnTo>
                  <a:lnTo>
                    <a:pt x="367" y="155"/>
                  </a:lnTo>
                  <a:lnTo>
                    <a:pt x="384" y="140"/>
                  </a:lnTo>
                  <a:lnTo>
                    <a:pt x="400" y="123"/>
                  </a:lnTo>
                  <a:lnTo>
                    <a:pt x="400" y="123"/>
                  </a:lnTo>
                  <a:lnTo>
                    <a:pt x="430" y="91"/>
                  </a:lnTo>
                  <a:lnTo>
                    <a:pt x="461" y="61"/>
                  </a:lnTo>
                  <a:lnTo>
                    <a:pt x="461" y="61"/>
                  </a:lnTo>
                  <a:lnTo>
                    <a:pt x="476" y="48"/>
                  </a:lnTo>
                  <a:lnTo>
                    <a:pt x="494" y="33"/>
                  </a:lnTo>
                  <a:lnTo>
                    <a:pt x="503" y="25"/>
                  </a:lnTo>
                  <a:lnTo>
                    <a:pt x="514" y="18"/>
                  </a:lnTo>
                  <a:lnTo>
                    <a:pt x="523" y="13"/>
                  </a:lnTo>
                  <a:lnTo>
                    <a:pt x="531" y="12"/>
                  </a:lnTo>
                  <a:lnTo>
                    <a:pt x="531" y="12"/>
                  </a:lnTo>
                  <a:lnTo>
                    <a:pt x="533" y="10"/>
                  </a:lnTo>
                  <a:lnTo>
                    <a:pt x="535" y="9"/>
                  </a:lnTo>
                  <a:lnTo>
                    <a:pt x="536" y="5"/>
                  </a:lnTo>
                  <a:lnTo>
                    <a:pt x="536" y="2"/>
                  </a:lnTo>
                  <a:lnTo>
                    <a:pt x="535" y="1"/>
                  </a:lnTo>
                  <a:lnTo>
                    <a:pt x="533" y="0"/>
                  </a:lnTo>
                  <a:lnTo>
                    <a:pt x="531" y="0"/>
                  </a:lnTo>
                  <a:lnTo>
                    <a:pt x="53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47" name="Freeform 959"/>
            <p:cNvSpPr/>
            <p:nvPr/>
          </p:nvSpPr>
          <p:spPr bwMode="auto">
            <a:xfrm>
              <a:off x="6527801" y="3476626"/>
              <a:ext cx="295275" cy="276225"/>
            </a:xfrm>
            <a:custGeom>
              <a:avLst/>
              <a:gdLst/>
              <a:ahLst/>
              <a:cxnLst>
                <a:cxn ang="0">
                  <a:pos x="731" y="5"/>
                </a:cxn>
                <a:cxn ang="0">
                  <a:pos x="726" y="14"/>
                </a:cxn>
                <a:cxn ang="0">
                  <a:pos x="698" y="35"/>
                </a:cxn>
                <a:cxn ang="0">
                  <a:pos x="689" y="40"/>
                </a:cxn>
                <a:cxn ang="0">
                  <a:pos x="681" y="46"/>
                </a:cxn>
                <a:cxn ang="0">
                  <a:pos x="658" y="73"/>
                </a:cxn>
                <a:cxn ang="0">
                  <a:pos x="634" y="97"/>
                </a:cxn>
                <a:cxn ang="0">
                  <a:pos x="557" y="161"/>
                </a:cxn>
                <a:cxn ang="0">
                  <a:pos x="503" y="205"/>
                </a:cxn>
                <a:cxn ang="0">
                  <a:pos x="399" y="297"/>
                </a:cxn>
                <a:cxn ang="0">
                  <a:pos x="349" y="345"/>
                </a:cxn>
                <a:cxn ang="0">
                  <a:pos x="305" y="393"/>
                </a:cxn>
                <a:cxn ang="0">
                  <a:pos x="221" y="493"/>
                </a:cxn>
                <a:cxn ang="0">
                  <a:pos x="178" y="541"/>
                </a:cxn>
                <a:cxn ang="0">
                  <a:pos x="152" y="566"/>
                </a:cxn>
                <a:cxn ang="0">
                  <a:pos x="97" y="610"/>
                </a:cxn>
                <a:cxn ang="0">
                  <a:pos x="67" y="631"/>
                </a:cxn>
                <a:cxn ang="0">
                  <a:pos x="31" y="659"/>
                </a:cxn>
                <a:cxn ang="0">
                  <a:pos x="19" y="667"/>
                </a:cxn>
                <a:cxn ang="0">
                  <a:pos x="6" y="676"/>
                </a:cxn>
                <a:cxn ang="0">
                  <a:pos x="4" y="680"/>
                </a:cxn>
                <a:cxn ang="0">
                  <a:pos x="0" y="685"/>
                </a:cxn>
                <a:cxn ang="0">
                  <a:pos x="0" y="690"/>
                </a:cxn>
                <a:cxn ang="0">
                  <a:pos x="1" y="694"/>
                </a:cxn>
                <a:cxn ang="0">
                  <a:pos x="9" y="695"/>
                </a:cxn>
                <a:cxn ang="0">
                  <a:pos x="12" y="692"/>
                </a:cxn>
                <a:cxn ang="0">
                  <a:pos x="14" y="686"/>
                </a:cxn>
                <a:cxn ang="0">
                  <a:pos x="27" y="673"/>
                </a:cxn>
                <a:cxn ang="0">
                  <a:pos x="64" y="647"/>
                </a:cxn>
                <a:cxn ang="0">
                  <a:pos x="94" y="626"/>
                </a:cxn>
                <a:cxn ang="0">
                  <a:pos x="124" y="605"/>
                </a:cxn>
                <a:cxn ang="0">
                  <a:pos x="170" y="565"/>
                </a:cxn>
                <a:cxn ang="0">
                  <a:pos x="213" y="520"/>
                </a:cxn>
                <a:cxn ang="0">
                  <a:pos x="256" y="471"/>
                </a:cxn>
                <a:cxn ang="0">
                  <a:pos x="341" y="370"/>
                </a:cxn>
                <a:cxn ang="0">
                  <a:pos x="388" y="323"/>
                </a:cxn>
                <a:cxn ang="0">
                  <a:pos x="441" y="274"/>
                </a:cxn>
                <a:cxn ang="0">
                  <a:pos x="549" y="182"/>
                </a:cxn>
                <a:cxn ang="0">
                  <a:pos x="606" y="137"/>
                </a:cxn>
                <a:cxn ang="0">
                  <a:pos x="645" y="103"/>
                </a:cxn>
                <a:cxn ang="0">
                  <a:pos x="657" y="89"/>
                </a:cxn>
                <a:cxn ang="0">
                  <a:pos x="676" y="65"/>
                </a:cxn>
                <a:cxn ang="0">
                  <a:pos x="691" y="53"/>
                </a:cxn>
                <a:cxn ang="0">
                  <a:pos x="698" y="49"/>
                </a:cxn>
                <a:cxn ang="0">
                  <a:pos x="715" y="39"/>
                </a:cxn>
                <a:cxn ang="0">
                  <a:pos x="730" y="26"/>
                </a:cxn>
                <a:cxn ang="0">
                  <a:pos x="739" y="17"/>
                </a:cxn>
                <a:cxn ang="0">
                  <a:pos x="743" y="5"/>
                </a:cxn>
                <a:cxn ang="0">
                  <a:pos x="742" y="4"/>
                </a:cxn>
                <a:cxn ang="0">
                  <a:pos x="736" y="0"/>
                </a:cxn>
                <a:cxn ang="0">
                  <a:pos x="731" y="4"/>
                </a:cxn>
                <a:cxn ang="0">
                  <a:pos x="731" y="5"/>
                </a:cxn>
              </a:cxnLst>
              <a:rect l="0" t="0" r="r" b="b"/>
              <a:pathLst>
                <a:path w="743" h="695">
                  <a:moveTo>
                    <a:pt x="731" y="5"/>
                  </a:moveTo>
                  <a:lnTo>
                    <a:pt x="731" y="5"/>
                  </a:lnTo>
                  <a:lnTo>
                    <a:pt x="730" y="9"/>
                  </a:lnTo>
                  <a:lnTo>
                    <a:pt x="726" y="14"/>
                  </a:lnTo>
                  <a:lnTo>
                    <a:pt x="713" y="25"/>
                  </a:lnTo>
                  <a:lnTo>
                    <a:pt x="698" y="35"/>
                  </a:lnTo>
                  <a:lnTo>
                    <a:pt x="689" y="40"/>
                  </a:lnTo>
                  <a:lnTo>
                    <a:pt x="689" y="40"/>
                  </a:lnTo>
                  <a:lnTo>
                    <a:pt x="685" y="42"/>
                  </a:lnTo>
                  <a:lnTo>
                    <a:pt x="681" y="46"/>
                  </a:lnTo>
                  <a:lnTo>
                    <a:pt x="672" y="55"/>
                  </a:lnTo>
                  <a:lnTo>
                    <a:pt x="658" y="73"/>
                  </a:lnTo>
                  <a:lnTo>
                    <a:pt x="658" y="73"/>
                  </a:lnTo>
                  <a:lnTo>
                    <a:pt x="634" y="97"/>
                  </a:lnTo>
                  <a:lnTo>
                    <a:pt x="609" y="117"/>
                  </a:lnTo>
                  <a:lnTo>
                    <a:pt x="557" y="161"/>
                  </a:lnTo>
                  <a:lnTo>
                    <a:pt x="557" y="161"/>
                  </a:lnTo>
                  <a:lnTo>
                    <a:pt x="503" y="205"/>
                  </a:lnTo>
                  <a:lnTo>
                    <a:pt x="450" y="250"/>
                  </a:lnTo>
                  <a:lnTo>
                    <a:pt x="399" y="297"/>
                  </a:lnTo>
                  <a:lnTo>
                    <a:pt x="349" y="345"/>
                  </a:lnTo>
                  <a:lnTo>
                    <a:pt x="349" y="345"/>
                  </a:lnTo>
                  <a:lnTo>
                    <a:pt x="326" y="370"/>
                  </a:lnTo>
                  <a:lnTo>
                    <a:pt x="305" y="393"/>
                  </a:lnTo>
                  <a:lnTo>
                    <a:pt x="263" y="443"/>
                  </a:lnTo>
                  <a:lnTo>
                    <a:pt x="221" y="493"/>
                  </a:lnTo>
                  <a:lnTo>
                    <a:pt x="200" y="518"/>
                  </a:lnTo>
                  <a:lnTo>
                    <a:pt x="178" y="541"/>
                  </a:lnTo>
                  <a:lnTo>
                    <a:pt x="178" y="541"/>
                  </a:lnTo>
                  <a:lnTo>
                    <a:pt x="152" y="566"/>
                  </a:lnTo>
                  <a:lnTo>
                    <a:pt x="124" y="590"/>
                  </a:lnTo>
                  <a:lnTo>
                    <a:pt x="97" y="610"/>
                  </a:lnTo>
                  <a:lnTo>
                    <a:pt x="67" y="631"/>
                  </a:lnTo>
                  <a:lnTo>
                    <a:pt x="67" y="631"/>
                  </a:lnTo>
                  <a:lnTo>
                    <a:pt x="43" y="650"/>
                  </a:lnTo>
                  <a:lnTo>
                    <a:pt x="31" y="659"/>
                  </a:lnTo>
                  <a:lnTo>
                    <a:pt x="19" y="667"/>
                  </a:lnTo>
                  <a:lnTo>
                    <a:pt x="19" y="667"/>
                  </a:lnTo>
                  <a:lnTo>
                    <a:pt x="10" y="672"/>
                  </a:lnTo>
                  <a:lnTo>
                    <a:pt x="6" y="676"/>
                  </a:lnTo>
                  <a:lnTo>
                    <a:pt x="4" y="680"/>
                  </a:lnTo>
                  <a:lnTo>
                    <a:pt x="4" y="680"/>
                  </a:lnTo>
                  <a:lnTo>
                    <a:pt x="1" y="681"/>
                  </a:lnTo>
                  <a:lnTo>
                    <a:pt x="0" y="685"/>
                  </a:lnTo>
                  <a:lnTo>
                    <a:pt x="0" y="690"/>
                  </a:lnTo>
                  <a:lnTo>
                    <a:pt x="0" y="690"/>
                  </a:lnTo>
                  <a:lnTo>
                    <a:pt x="1" y="693"/>
                  </a:lnTo>
                  <a:lnTo>
                    <a:pt x="1" y="694"/>
                  </a:lnTo>
                  <a:lnTo>
                    <a:pt x="5" y="695"/>
                  </a:lnTo>
                  <a:lnTo>
                    <a:pt x="9" y="695"/>
                  </a:lnTo>
                  <a:lnTo>
                    <a:pt x="10" y="694"/>
                  </a:lnTo>
                  <a:lnTo>
                    <a:pt x="12" y="692"/>
                  </a:lnTo>
                  <a:lnTo>
                    <a:pt x="12" y="692"/>
                  </a:lnTo>
                  <a:lnTo>
                    <a:pt x="14" y="686"/>
                  </a:lnTo>
                  <a:lnTo>
                    <a:pt x="19" y="680"/>
                  </a:lnTo>
                  <a:lnTo>
                    <a:pt x="27" y="673"/>
                  </a:lnTo>
                  <a:lnTo>
                    <a:pt x="35" y="667"/>
                  </a:lnTo>
                  <a:lnTo>
                    <a:pt x="64" y="647"/>
                  </a:lnTo>
                  <a:lnTo>
                    <a:pt x="64" y="647"/>
                  </a:lnTo>
                  <a:lnTo>
                    <a:pt x="94" y="626"/>
                  </a:lnTo>
                  <a:lnTo>
                    <a:pt x="124" y="605"/>
                  </a:lnTo>
                  <a:lnTo>
                    <a:pt x="124" y="605"/>
                  </a:lnTo>
                  <a:lnTo>
                    <a:pt x="148" y="586"/>
                  </a:lnTo>
                  <a:lnTo>
                    <a:pt x="170" y="565"/>
                  </a:lnTo>
                  <a:lnTo>
                    <a:pt x="192" y="544"/>
                  </a:lnTo>
                  <a:lnTo>
                    <a:pt x="213" y="520"/>
                  </a:lnTo>
                  <a:lnTo>
                    <a:pt x="213" y="520"/>
                  </a:lnTo>
                  <a:lnTo>
                    <a:pt x="256" y="471"/>
                  </a:lnTo>
                  <a:lnTo>
                    <a:pt x="298" y="420"/>
                  </a:lnTo>
                  <a:lnTo>
                    <a:pt x="341" y="370"/>
                  </a:lnTo>
                  <a:lnTo>
                    <a:pt x="365" y="346"/>
                  </a:lnTo>
                  <a:lnTo>
                    <a:pt x="388" y="323"/>
                  </a:lnTo>
                  <a:lnTo>
                    <a:pt x="388" y="323"/>
                  </a:lnTo>
                  <a:lnTo>
                    <a:pt x="441" y="274"/>
                  </a:lnTo>
                  <a:lnTo>
                    <a:pt x="494" y="227"/>
                  </a:lnTo>
                  <a:lnTo>
                    <a:pt x="549" y="182"/>
                  </a:lnTo>
                  <a:lnTo>
                    <a:pt x="606" y="137"/>
                  </a:lnTo>
                  <a:lnTo>
                    <a:pt x="606" y="137"/>
                  </a:lnTo>
                  <a:lnTo>
                    <a:pt x="625" y="120"/>
                  </a:lnTo>
                  <a:lnTo>
                    <a:pt x="645" y="103"/>
                  </a:lnTo>
                  <a:lnTo>
                    <a:pt x="645" y="103"/>
                  </a:lnTo>
                  <a:lnTo>
                    <a:pt x="657" y="89"/>
                  </a:lnTo>
                  <a:lnTo>
                    <a:pt x="670" y="73"/>
                  </a:lnTo>
                  <a:lnTo>
                    <a:pt x="676" y="65"/>
                  </a:lnTo>
                  <a:lnTo>
                    <a:pt x="684" y="59"/>
                  </a:lnTo>
                  <a:lnTo>
                    <a:pt x="691" y="53"/>
                  </a:lnTo>
                  <a:lnTo>
                    <a:pt x="698" y="49"/>
                  </a:lnTo>
                  <a:lnTo>
                    <a:pt x="698" y="49"/>
                  </a:lnTo>
                  <a:lnTo>
                    <a:pt x="706" y="46"/>
                  </a:lnTo>
                  <a:lnTo>
                    <a:pt x="715" y="39"/>
                  </a:lnTo>
                  <a:lnTo>
                    <a:pt x="730" y="26"/>
                  </a:lnTo>
                  <a:lnTo>
                    <a:pt x="730" y="26"/>
                  </a:lnTo>
                  <a:lnTo>
                    <a:pt x="735" y="21"/>
                  </a:lnTo>
                  <a:lnTo>
                    <a:pt x="739" y="17"/>
                  </a:lnTo>
                  <a:lnTo>
                    <a:pt x="742" y="12"/>
                  </a:lnTo>
                  <a:lnTo>
                    <a:pt x="743" y="5"/>
                  </a:lnTo>
                  <a:lnTo>
                    <a:pt x="743" y="5"/>
                  </a:lnTo>
                  <a:lnTo>
                    <a:pt x="742" y="4"/>
                  </a:lnTo>
                  <a:lnTo>
                    <a:pt x="740" y="1"/>
                  </a:lnTo>
                  <a:lnTo>
                    <a:pt x="736" y="0"/>
                  </a:lnTo>
                  <a:lnTo>
                    <a:pt x="732" y="1"/>
                  </a:lnTo>
                  <a:lnTo>
                    <a:pt x="731" y="4"/>
                  </a:lnTo>
                  <a:lnTo>
                    <a:pt x="731" y="5"/>
                  </a:lnTo>
                  <a:lnTo>
                    <a:pt x="73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48" name="Freeform 960"/>
            <p:cNvSpPr/>
            <p:nvPr/>
          </p:nvSpPr>
          <p:spPr bwMode="auto">
            <a:xfrm>
              <a:off x="6605588" y="3482976"/>
              <a:ext cx="282575" cy="277813"/>
            </a:xfrm>
            <a:custGeom>
              <a:avLst/>
              <a:gdLst/>
              <a:ahLst/>
              <a:cxnLst>
                <a:cxn ang="0">
                  <a:pos x="704" y="1"/>
                </a:cxn>
                <a:cxn ang="0">
                  <a:pos x="656" y="44"/>
                </a:cxn>
                <a:cxn ang="0">
                  <a:pos x="560" y="123"/>
                </a:cxn>
                <a:cxn ang="0">
                  <a:pos x="513" y="165"/>
                </a:cxn>
                <a:cxn ang="0">
                  <a:pos x="467" y="210"/>
                </a:cxn>
                <a:cxn ang="0">
                  <a:pos x="377" y="304"/>
                </a:cxn>
                <a:cxn ang="0">
                  <a:pos x="332" y="350"/>
                </a:cxn>
                <a:cxn ang="0">
                  <a:pos x="243" y="443"/>
                </a:cxn>
                <a:cxn ang="0">
                  <a:pos x="153" y="533"/>
                </a:cxn>
                <a:cxn ang="0">
                  <a:pos x="108" y="575"/>
                </a:cxn>
                <a:cxn ang="0">
                  <a:pos x="64" y="616"/>
                </a:cxn>
                <a:cxn ang="0">
                  <a:pos x="26" y="648"/>
                </a:cxn>
                <a:cxn ang="0">
                  <a:pos x="9" y="668"/>
                </a:cxn>
                <a:cxn ang="0">
                  <a:pos x="0" y="689"/>
                </a:cxn>
                <a:cxn ang="0">
                  <a:pos x="0" y="692"/>
                </a:cxn>
                <a:cxn ang="0">
                  <a:pos x="2" y="695"/>
                </a:cxn>
                <a:cxn ang="0">
                  <a:pos x="10" y="697"/>
                </a:cxn>
                <a:cxn ang="0">
                  <a:pos x="13" y="695"/>
                </a:cxn>
                <a:cxn ang="0">
                  <a:pos x="15" y="692"/>
                </a:cxn>
                <a:cxn ang="0">
                  <a:pos x="13" y="685"/>
                </a:cxn>
                <a:cxn ang="0">
                  <a:pos x="15" y="680"/>
                </a:cxn>
                <a:cxn ang="0">
                  <a:pos x="29" y="663"/>
                </a:cxn>
                <a:cxn ang="0">
                  <a:pos x="48" y="644"/>
                </a:cxn>
                <a:cxn ang="0">
                  <a:pos x="95" y="601"/>
                </a:cxn>
                <a:cxn ang="0">
                  <a:pos x="162" y="541"/>
                </a:cxn>
                <a:cxn ang="0">
                  <a:pos x="183" y="520"/>
                </a:cxn>
                <a:cxn ang="0">
                  <a:pos x="354" y="344"/>
                </a:cxn>
                <a:cxn ang="0">
                  <a:pos x="397" y="299"/>
                </a:cxn>
                <a:cxn ang="0">
                  <a:pos x="484" y="209"/>
                </a:cxn>
                <a:cxn ang="0">
                  <a:pos x="528" y="166"/>
                </a:cxn>
                <a:cxn ang="0">
                  <a:pos x="573" y="125"/>
                </a:cxn>
                <a:cxn ang="0">
                  <a:pos x="667" y="51"/>
                </a:cxn>
                <a:cxn ang="0">
                  <a:pos x="711" y="10"/>
                </a:cxn>
                <a:cxn ang="0">
                  <a:pos x="713" y="8"/>
                </a:cxn>
                <a:cxn ang="0">
                  <a:pos x="711" y="2"/>
                </a:cxn>
                <a:cxn ang="0">
                  <a:pos x="705" y="0"/>
                </a:cxn>
                <a:cxn ang="0">
                  <a:pos x="704" y="1"/>
                </a:cxn>
              </a:cxnLst>
              <a:rect l="0" t="0" r="r" b="b"/>
              <a:pathLst>
                <a:path w="713" h="697">
                  <a:moveTo>
                    <a:pt x="704" y="1"/>
                  </a:moveTo>
                  <a:lnTo>
                    <a:pt x="704" y="1"/>
                  </a:lnTo>
                  <a:lnTo>
                    <a:pt x="680" y="23"/>
                  </a:lnTo>
                  <a:lnTo>
                    <a:pt x="656" y="44"/>
                  </a:lnTo>
                  <a:lnTo>
                    <a:pt x="608" y="83"/>
                  </a:lnTo>
                  <a:lnTo>
                    <a:pt x="560" y="123"/>
                  </a:lnTo>
                  <a:lnTo>
                    <a:pt x="535" y="144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467" y="210"/>
                  </a:lnTo>
                  <a:lnTo>
                    <a:pt x="421" y="257"/>
                  </a:lnTo>
                  <a:lnTo>
                    <a:pt x="377" y="304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288" y="396"/>
                  </a:lnTo>
                  <a:lnTo>
                    <a:pt x="243" y="443"/>
                  </a:lnTo>
                  <a:lnTo>
                    <a:pt x="199" y="489"/>
                  </a:lnTo>
                  <a:lnTo>
                    <a:pt x="153" y="533"/>
                  </a:lnTo>
                  <a:lnTo>
                    <a:pt x="153" y="533"/>
                  </a:lnTo>
                  <a:lnTo>
                    <a:pt x="108" y="575"/>
                  </a:lnTo>
                  <a:lnTo>
                    <a:pt x="64" y="616"/>
                  </a:lnTo>
                  <a:lnTo>
                    <a:pt x="64" y="616"/>
                  </a:lnTo>
                  <a:lnTo>
                    <a:pt x="46" y="630"/>
                  </a:lnTo>
                  <a:lnTo>
                    <a:pt x="26" y="648"/>
                  </a:lnTo>
                  <a:lnTo>
                    <a:pt x="17" y="658"/>
                  </a:lnTo>
                  <a:lnTo>
                    <a:pt x="9" y="668"/>
                  </a:lnTo>
                  <a:lnTo>
                    <a:pt x="2" y="678"/>
                  </a:lnTo>
                  <a:lnTo>
                    <a:pt x="0" y="689"/>
                  </a:lnTo>
                  <a:lnTo>
                    <a:pt x="0" y="689"/>
                  </a:lnTo>
                  <a:lnTo>
                    <a:pt x="0" y="692"/>
                  </a:lnTo>
                  <a:lnTo>
                    <a:pt x="1" y="694"/>
                  </a:lnTo>
                  <a:lnTo>
                    <a:pt x="2" y="695"/>
                  </a:lnTo>
                  <a:lnTo>
                    <a:pt x="5" y="697"/>
                  </a:lnTo>
                  <a:lnTo>
                    <a:pt x="10" y="697"/>
                  </a:lnTo>
                  <a:lnTo>
                    <a:pt x="10" y="697"/>
                  </a:lnTo>
                  <a:lnTo>
                    <a:pt x="13" y="695"/>
                  </a:lnTo>
                  <a:lnTo>
                    <a:pt x="14" y="695"/>
                  </a:lnTo>
                  <a:lnTo>
                    <a:pt x="15" y="692"/>
                  </a:lnTo>
                  <a:lnTo>
                    <a:pt x="15" y="688"/>
                  </a:lnTo>
                  <a:lnTo>
                    <a:pt x="13" y="685"/>
                  </a:lnTo>
                  <a:lnTo>
                    <a:pt x="13" y="685"/>
                  </a:lnTo>
                  <a:lnTo>
                    <a:pt x="15" y="680"/>
                  </a:lnTo>
                  <a:lnTo>
                    <a:pt x="19" y="673"/>
                  </a:lnTo>
                  <a:lnTo>
                    <a:pt x="29" y="663"/>
                  </a:lnTo>
                  <a:lnTo>
                    <a:pt x="48" y="644"/>
                  </a:lnTo>
                  <a:lnTo>
                    <a:pt x="48" y="644"/>
                  </a:lnTo>
                  <a:lnTo>
                    <a:pt x="95" y="601"/>
                  </a:lnTo>
                  <a:lnTo>
                    <a:pt x="95" y="601"/>
                  </a:lnTo>
                  <a:lnTo>
                    <a:pt x="140" y="562"/>
                  </a:lnTo>
                  <a:lnTo>
                    <a:pt x="162" y="541"/>
                  </a:lnTo>
                  <a:lnTo>
                    <a:pt x="183" y="520"/>
                  </a:lnTo>
                  <a:lnTo>
                    <a:pt x="183" y="520"/>
                  </a:lnTo>
                  <a:lnTo>
                    <a:pt x="268" y="431"/>
                  </a:lnTo>
                  <a:lnTo>
                    <a:pt x="354" y="344"/>
                  </a:lnTo>
                  <a:lnTo>
                    <a:pt x="354" y="344"/>
                  </a:lnTo>
                  <a:lnTo>
                    <a:pt x="397" y="299"/>
                  </a:lnTo>
                  <a:lnTo>
                    <a:pt x="441" y="255"/>
                  </a:lnTo>
                  <a:lnTo>
                    <a:pt x="484" y="209"/>
                  </a:lnTo>
                  <a:lnTo>
                    <a:pt x="528" y="166"/>
                  </a:lnTo>
                  <a:lnTo>
                    <a:pt x="528" y="166"/>
                  </a:lnTo>
                  <a:lnTo>
                    <a:pt x="550" y="145"/>
                  </a:lnTo>
                  <a:lnTo>
                    <a:pt x="573" y="125"/>
                  </a:lnTo>
                  <a:lnTo>
                    <a:pt x="620" y="87"/>
                  </a:lnTo>
                  <a:lnTo>
                    <a:pt x="667" y="51"/>
                  </a:lnTo>
                  <a:lnTo>
                    <a:pt x="689" y="30"/>
                  </a:lnTo>
                  <a:lnTo>
                    <a:pt x="711" y="10"/>
                  </a:lnTo>
                  <a:lnTo>
                    <a:pt x="711" y="10"/>
                  </a:lnTo>
                  <a:lnTo>
                    <a:pt x="713" y="8"/>
                  </a:lnTo>
                  <a:lnTo>
                    <a:pt x="713" y="5"/>
                  </a:lnTo>
                  <a:lnTo>
                    <a:pt x="711" y="2"/>
                  </a:lnTo>
                  <a:lnTo>
                    <a:pt x="707" y="0"/>
                  </a:lnTo>
                  <a:lnTo>
                    <a:pt x="705" y="0"/>
                  </a:lnTo>
                  <a:lnTo>
                    <a:pt x="704" y="1"/>
                  </a:lnTo>
                  <a:lnTo>
                    <a:pt x="70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49" name="Freeform 961"/>
            <p:cNvSpPr/>
            <p:nvPr/>
          </p:nvSpPr>
          <p:spPr bwMode="auto">
            <a:xfrm>
              <a:off x="6681788" y="3487738"/>
              <a:ext cx="284163" cy="273050"/>
            </a:xfrm>
            <a:custGeom>
              <a:avLst/>
              <a:gdLst/>
              <a:ahLst/>
              <a:cxnLst>
                <a:cxn ang="0">
                  <a:pos x="704" y="1"/>
                </a:cxn>
                <a:cxn ang="0">
                  <a:pos x="576" y="132"/>
                </a:cxn>
                <a:cxn ang="0">
                  <a:pos x="534" y="177"/>
                </a:cxn>
                <a:cxn ang="0">
                  <a:pos x="492" y="222"/>
                </a:cxn>
                <a:cxn ang="0">
                  <a:pos x="357" y="346"/>
                </a:cxn>
                <a:cxn ang="0">
                  <a:pos x="334" y="368"/>
                </a:cxn>
                <a:cxn ang="0">
                  <a:pos x="269" y="434"/>
                </a:cxn>
                <a:cxn ang="0">
                  <a:pos x="202" y="499"/>
                </a:cxn>
                <a:cxn ang="0">
                  <a:pos x="180" y="520"/>
                </a:cxn>
                <a:cxn ang="0">
                  <a:pos x="108" y="583"/>
                </a:cxn>
                <a:cxn ang="0">
                  <a:pos x="84" y="602"/>
                </a:cxn>
                <a:cxn ang="0">
                  <a:pos x="41" y="636"/>
                </a:cxn>
                <a:cxn ang="0">
                  <a:pos x="2" y="674"/>
                </a:cxn>
                <a:cxn ang="0">
                  <a:pos x="0" y="677"/>
                </a:cxn>
                <a:cxn ang="0">
                  <a:pos x="2" y="682"/>
                </a:cxn>
                <a:cxn ang="0">
                  <a:pos x="8" y="683"/>
                </a:cxn>
                <a:cxn ang="0">
                  <a:pos x="10" y="682"/>
                </a:cxn>
                <a:cxn ang="0">
                  <a:pos x="53" y="643"/>
                </a:cxn>
                <a:cxn ang="0">
                  <a:pos x="97" y="606"/>
                </a:cxn>
                <a:cxn ang="0">
                  <a:pos x="121" y="588"/>
                </a:cxn>
                <a:cxn ang="0">
                  <a:pos x="187" y="529"/>
                </a:cxn>
                <a:cxn ang="0">
                  <a:pos x="211" y="508"/>
                </a:cxn>
                <a:cxn ang="0">
                  <a:pos x="278" y="443"/>
                </a:cxn>
                <a:cxn ang="0">
                  <a:pos x="365" y="354"/>
                </a:cxn>
                <a:cxn ang="0">
                  <a:pos x="411" y="313"/>
                </a:cxn>
                <a:cxn ang="0">
                  <a:pos x="500" y="230"/>
                </a:cxn>
                <a:cxn ang="0">
                  <a:pos x="543" y="185"/>
                </a:cxn>
                <a:cxn ang="0">
                  <a:pos x="584" y="141"/>
                </a:cxn>
                <a:cxn ang="0">
                  <a:pos x="712" y="9"/>
                </a:cxn>
                <a:cxn ang="0">
                  <a:pos x="713" y="7"/>
                </a:cxn>
                <a:cxn ang="0">
                  <a:pos x="712" y="1"/>
                </a:cxn>
                <a:cxn ang="0">
                  <a:pos x="707" y="0"/>
                </a:cxn>
                <a:cxn ang="0">
                  <a:pos x="704" y="1"/>
                </a:cxn>
              </a:cxnLst>
              <a:rect l="0" t="0" r="r" b="b"/>
              <a:pathLst>
                <a:path w="715" h="685">
                  <a:moveTo>
                    <a:pt x="704" y="1"/>
                  </a:moveTo>
                  <a:lnTo>
                    <a:pt x="704" y="1"/>
                  </a:lnTo>
                  <a:lnTo>
                    <a:pt x="618" y="88"/>
                  </a:lnTo>
                  <a:lnTo>
                    <a:pt x="576" y="132"/>
                  </a:lnTo>
                  <a:lnTo>
                    <a:pt x="534" y="177"/>
                  </a:lnTo>
                  <a:lnTo>
                    <a:pt x="534" y="177"/>
                  </a:lnTo>
                  <a:lnTo>
                    <a:pt x="514" y="201"/>
                  </a:lnTo>
                  <a:lnTo>
                    <a:pt x="492" y="222"/>
                  </a:lnTo>
                  <a:lnTo>
                    <a:pt x="448" y="265"/>
                  </a:lnTo>
                  <a:lnTo>
                    <a:pt x="357" y="346"/>
                  </a:lnTo>
                  <a:lnTo>
                    <a:pt x="357" y="346"/>
                  </a:lnTo>
                  <a:lnTo>
                    <a:pt x="334" y="368"/>
                  </a:lnTo>
                  <a:lnTo>
                    <a:pt x="312" y="389"/>
                  </a:lnTo>
                  <a:lnTo>
                    <a:pt x="269" y="434"/>
                  </a:lnTo>
                  <a:lnTo>
                    <a:pt x="225" y="478"/>
                  </a:lnTo>
                  <a:lnTo>
                    <a:pt x="202" y="499"/>
                  </a:lnTo>
                  <a:lnTo>
                    <a:pt x="180" y="520"/>
                  </a:lnTo>
                  <a:lnTo>
                    <a:pt x="180" y="520"/>
                  </a:lnTo>
                  <a:lnTo>
                    <a:pt x="132" y="562"/>
                  </a:lnTo>
                  <a:lnTo>
                    <a:pt x="108" y="583"/>
                  </a:lnTo>
                  <a:lnTo>
                    <a:pt x="84" y="602"/>
                  </a:lnTo>
                  <a:lnTo>
                    <a:pt x="84" y="602"/>
                  </a:lnTo>
                  <a:lnTo>
                    <a:pt x="62" y="619"/>
                  </a:lnTo>
                  <a:lnTo>
                    <a:pt x="41" y="636"/>
                  </a:lnTo>
                  <a:lnTo>
                    <a:pt x="21" y="656"/>
                  </a:lnTo>
                  <a:lnTo>
                    <a:pt x="2" y="674"/>
                  </a:lnTo>
                  <a:lnTo>
                    <a:pt x="2" y="674"/>
                  </a:lnTo>
                  <a:lnTo>
                    <a:pt x="0" y="677"/>
                  </a:lnTo>
                  <a:lnTo>
                    <a:pt x="0" y="678"/>
                  </a:lnTo>
                  <a:lnTo>
                    <a:pt x="2" y="682"/>
                  </a:lnTo>
                  <a:lnTo>
                    <a:pt x="6" y="685"/>
                  </a:lnTo>
                  <a:lnTo>
                    <a:pt x="8" y="683"/>
                  </a:lnTo>
                  <a:lnTo>
                    <a:pt x="10" y="682"/>
                  </a:lnTo>
                  <a:lnTo>
                    <a:pt x="10" y="682"/>
                  </a:lnTo>
                  <a:lnTo>
                    <a:pt x="30" y="663"/>
                  </a:lnTo>
                  <a:lnTo>
                    <a:pt x="53" y="643"/>
                  </a:lnTo>
                  <a:lnTo>
                    <a:pt x="75" y="623"/>
                  </a:lnTo>
                  <a:lnTo>
                    <a:pt x="97" y="606"/>
                  </a:lnTo>
                  <a:lnTo>
                    <a:pt x="97" y="606"/>
                  </a:lnTo>
                  <a:lnTo>
                    <a:pt x="121" y="588"/>
                  </a:lnTo>
                  <a:lnTo>
                    <a:pt x="143" y="568"/>
                  </a:lnTo>
                  <a:lnTo>
                    <a:pt x="187" y="529"/>
                  </a:lnTo>
                  <a:lnTo>
                    <a:pt x="187" y="529"/>
                  </a:lnTo>
                  <a:lnTo>
                    <a:pt x="211" y="508"/>
                  </a:lnTo>
                  <a:lnTo>
                    <a:pt x="233" y="486"/>
                  </a:lnTo>
                  <a:lnTo>
                    <a:pt x="278" y="443"/>
                  </a:lnTo>
                  <a:lnTo>
                    <a:pt x="321" y="398"/>
                  </a:lnTo>
                  <a:lnTo>
                    <a:pt x="365" y="354"/>
                  </a:lnTo>
                  <a:lnTo>
                    <a:pt x="365" y="354"/>
                  </a:lnTo>
                  <a:lnTo>
                    <a:pt x="411" y="313"/>
                  </a:lnTo>
                  <a:lnTo>
                    <a:pt x="456" y="272"/>
                  </a:lnTo>
                  <a:lnTo>
                    <a:pt x="500" y="230"/>
                  </a:lnTo>
                  <a:lnTo>
                    <a:pt x="522" y="209"/>
                  </a:lnTo>
                  <a:lnTo>
                    <a:pt x="543" y="185"/>
                  </a:lnTo>
                  <a:lnTo>
                    <a:pt x="543" y="185"/>
                  </a:lnTo>
                  <a:lnTo>
                    <a:pt x="584" y="141"/>
                  </a:lnTo>
                  <a:lnTo>
                    <a:pt x="626" y="96"/>
                  </a:lnTo>
                  <a:lnTo>
                    <a:pt x="712" y="9"/>
                  </a:lnTo>
                  <a:lnTo>
                    <a:pt x="712" y="9"/>
                  </a:lnTo>
                  <a:lnTo>
                    <a:pt x="713" y="7"/>
                  </a:lnTo>
                  <a:lnTo>
                    <a:pt x="715" y="5"/>
                  </a:lnTo>
                  <a:lnTo>
                    <a:pt x="712" y="1"/>
                  </a:lnTo>
                  <a:lnTo>
                    <a:pt x="708" y="0"/>
                  </a:lnTo>
                  <a:lnTo>
                    <a:pt x="707" y="0"/>
                  </a:lnTo>
                  <a:lnTo>
                    <a:pt x="704" y="1"/>
                  </a:lnTo>
                  <a:lnTo>
                    <a:pt x="70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50" name="Freeform 962"/>
            <p:cNvSpPr/>
            <p:nvPr/>
          </p:nvSpPr>
          <p:spPr bwMode="auto">
            <a:xfrm>
              <a:off x="6769101" y="3500438"/>
              <a:ext cx="263525" cy="252413"/>
            </a:xfrm>
            <a:custGeom>
              <a:avLst/>
              <a:gdLst/>
              <a:ahLst/>
              <a:cxnLst>
                <a:cxn ang="0">
                  <a:pos x="650" y="0"/>
                </a:cxn>
                <a:cxn ang="0">
                  <a:pos x="647" y="2"/>
                </a:cxn>
                <a:cxn ang="0">
                  <a:pos x="644" y="4"/>
                </a:cxn>
                <a:cxn ang="0">
                  <a:pos x="633" y="26"/>
                </a:cxn>
                <a:cxn ang="0">
                  <a:pos x="616" y="46"/>
                </a:cxn>
                <a:cxn ang="0">
                  <a:pos x="578" y="83"/>
                </a:cxn>
                <a:cxn ang="0">
                  <a:pos x="558" y="102"/>
                </a:cxn>
                <a:cxn ang="0">
                  <a:pos x="502" y="168"/>
                </a:cxn>
                <a:cxn ang="0">
                  <a:pos x="484" y="189"/>
                </a:cxn>
                <a:cxn ang="0">
                  <a:pos x="427" y="249"/>
                </a:cxn>
                <a:cxn ang="0">
                  <a:pos x="349" y="327"/>
                </a:cxn>
                <a:cxn ang="0">
                  <a:pos x="328" y="348"/>
                </a:cxn>
                <a:cxn ang="0">
                  <a:pos x="261" y="408"/>
                </a:cxn>
                <a:cxn ang="0">
                  <a:pos x="211" y="450"/>
                </a:cxn>
                <a:cxn ang="0">
                  <a:pos x="160" y="491"/>
                </a:cxn>
                <a:cxn ang="0">
                  <a:pos x="139" y="506"/>
                </a:cxn>
                <a:cxn ang="0">
                  <a:pos x="78" y="557"/>
                </a:cxn>
                <a:cxn ang="0">
                  <a:pos x="1" y="629"/>
                </a:cxn>
                <a:cxn ang="0">
                  <a:pos x="0" y="636"/>
                </a:cxn>
                <a:cxn ang="0">
                  <a:pos x="5" y="640"/>
                </a:cxn>
                <a:cxn ang="0">
                  <a:pos x="11" y="640"/>
                </a:cxn>
                <a:cxn ang="0">
                  <a:pos x="15" y="637"/>
                </a:cxn>
                <a:cxn ang="0">
                  <a:pos x="15" y="632"/>
                </a:cxn>
                <a:cxn ang="0">
                  <a:pos x="56" y="594"/>
                </a:cxn>
                <a:cxn ang="0">
                  <a:pos x="138" y="522"/>
                </a:cxn>
                <a:cxn ang="0">
                  <a:pos x="183" y="489"/>
                </a:cxn>
                <a:cxn ang="0">
                  <a:pos x="226" y="454"/>
                </a:cxn>
                <a:cxn ang="0">
                  <a:pos x="269" y="416"/>
                </a:cxn>
                <a:cxn ang="0">
                  <a:pos x="341" y="352"/>
                </a:cxn>
                <a:cxn ang="0">
                  <a:pos x="363" y="329"/>
                </a:cxn>
                <a:cxn ang="0">
                  <a:pos x="444" y="246"/>
                </a:cxn>
                <a:cxn ang="0">
                  <a:pos x="504" y="182"/>
                </a:cxn>
                <a:cxn ang="0">
                  <a:pos x="523" y="160"/>
                </a:cxn>
                <a:cxn ang="0">
                  <a:pos x="565" y="113"/>
                </a:cxn>
                <a:cxn ang="0">
                  <a:pos x="609" y="67"/>
                </a:cxn>
                <a:cxn ang="0">
                  <a:pos x="639" y="37"/>
                </a:cxn>
                <a:cxn ang="0">
                  <a:pos x="644" y="29"/>
                </a:cxn>
                <a:cxn ang="0">
                  <a:pos x="651" y="17"/>
                </a:cxn>
                <a:cxn ang="0">
                  <a:pos x="657" y="12"/>
                </a:cxn>
                <a:cxn ang="0">
                  <a:pos x="661" y="11"/>
                </a:cxn>
                <a:cxn ang="0">
                  <a:pos x="665" y="9"/>
                </a:cxn>
                <a:cxn ang="0">
                  <a:pos x="665" y="2"/>
                </a:cxn>
                <a:cxn ang="0">
                  <a:pos x="661" y="0"/>
                </a:cxn>
              </a:cxnLst>
              <a:rect l="0" t="0" r="r" b="b"/>
              <a:pathLst>
                <a:path w="667" h="640">
                  <a:moveTo>
                    <a:pt x="661" y="0"/>
                  </a:moveTo>
                  <a:lnTo>
                    <a:pt x="650" y="0"/>
                  </a:lnTo>
                  <a:lnTo>
                    <a:pt x="650" y="0"/>
                  </a:lnTo>
                  <a:lnTo>
                    <a:pt x="647" y="2"/>
                  </a:lnTo>
                  <a:lnTo>
                    <a:pt x="644" y="4"/>
                  </a:lnTo>
                  <a:lnTo>
                    <a:pt x="644" y="4"/>
                  </a:lnTo>
                  <a:lnTo>
                    <a:pt x="639" y="16"/>
                  </a:lnTo>
                  <a:lnTo>
                    <a:pt x="633" y="26"/>
                  </a:lnTo>
                  <a:lnTo>
                    <a:pt x="625" y="37"/>
                  </a:lnTo>
                  <a:lnTo>
                    <a:pt x="616" y="46"/>
                  </a:lnTo>
                  <a:lnTo>
                    <a:pt x="596" y="64"/>
                  </a:lnTo>
                  <a:lnTo>
                    <a:pt x="578" y="83"/>
                  </a:lnTo>
                  <a:lnTo>
                    <a:pt x="578" y="83"/>
                  </a:lnTo>
                  <a:lnTo>
                    <a:pt x="558" y="102"/>
                  </a:lnTo>
                  <a:lnTo>
                    <a:pt x="538" y="125"/>
                  </a:lnTo>
                  <a:lnTo>
                    <a:pt x="502" y="168"/>
                  </a:lnTo>
                  <a:lnTo>
                    <a:pt x="502" y="168"/>
                  </a:lnTo>
                  <a:lnTo>
                    <a:pt x="484" y="189"/>
                  </a:lnTo>
                  <a:lnTo>
                    <a:pt x="465" y="210"/>
                  </a:lnTo>
                  <a:lnTo>
                    <a:pt x="427" y="249"/>
                  </a:lnTo>
                  <a:lnTo>
                    <a:pt x="388" y="287"/>
                  </a:lnTo>
                  <a:lnTo>
                    <a:pt x="349" y="327"/>
                  </a:lnTo>
                  <a:lnTo>
                    <a:pt x="349" y="327"/>
                  </a:lnTo>
                  <a:lnTo>
                    <a:pt x="328" y="348"/>
                  </a:lnTo>
                  <a:lnTo>
                    <a:pt x="307" y="369"/>
                  </a:lnTo>
                  <a:lnTo>
                    <a:pt x="261" y="408"/>
                  </a:lnTo>
                  <a:lnTo>
                    <a:pt x="261" y="408"/>
                  </a:lnTo>
                  <a:lnTo>
                    <a:pt x="211" y="450"/>
                  </a:lnTo>
                  <a:lnTo>
                    <a:pt x="187" y="471"/>
                  </a:lnTo>
                  <a:lnTo>
                    <a:pt x="160" y="491"/>
                  </a:lnTo>
                  <a:lnTo>
                    <a:pt x="160" y="491"/>
                  </a:lnTo>
                  <a:lnTo>
                    <a:pt x="139" y="506"/>
                  </a:lnTo>
                  <a:lnTo>
                    <a:pt x="119" y="523"/>
                  </a:lnTo>
                  <a:lnTo>
                    <a:pt x="78" y="557"/>
                  </a:lnTo>
                  <a:lnTo>
                    <a:pt x="1" y="629"/>
                  </a:lnTo>
                  <a:lnTo>
                    <a:pt x="1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2" y="638"/>
                  </a:lnTo>
                  <a:lnTo>
                    <a:pt x="5" y="640"/>
                  </a:lnTo>
                  <a:lnTo>
                    <a:pt x="11" y="640"/>
                  </a:lnTo>
                  <a:lnTo>
                    <a:pt x="11" y="640"/>
                  </a:lnTo>
                  <a:lnTo>
                    <a:pt x="14" y="638"/>
                  </a:lnTo>
                  <a:lnTo>
                    <a:pt x="15" y="637"/>
                  </a:lnTo>
                  <a:lnTo>
                    <a:pt x="17" y="635"/>
                  </a:lnTo>
                  <a:lnTo>
                    <a:pt x="15" y="632"/>
                  </a:lnTo>
                  <a:lnTo>
                    <a:pt x="15" y="632"/>
                  </a:lnTo>
                  <a:lnTo>
                    <a:pt x="56" y="594"/>
                  </a:lnTo>
                  <a:lnTo>
                    <a:pt x="96" y="557"/>
                  </a:lnTo>
                  <a:lnTo>
                    <a:pt x="138" y="522"/>
                  </a:lnTo>
                  <a:lnTo>
                    <a:pt x="183" y="489"/>
                  </a:lnTo>
                  <a:lnTo>
                    <a:pt x="183" y="489"/>
                  </a:lnTo>
                  <a:lnTo>
                    <a:pt x="205" y="472"/>
                  </a:lnTo>
                  <a:lnTo>
                    <a:pt x="226" y="454"/>
                  </a:lnTo>
                  <a:lnTo>
                    <a:pt x="269" y="416"/>
                  </a:lnTo>
                  <a:lnTo>
                    <a:pt x="269" y="416"/>
                  </a:lnTo>
                  <a:lnTo>
                    <a:pt x="317" y="373"/>
                  </a:lnTo>
                  <a:lnTo>
                    <a:pt x="341" y="352"/>
                  </a:lnTo>
                  <a:lnTo>
                    <a:pt x="363" y="329"/>
                  </a:lnTo>
                  <a:lnTo>
                    <a:pt x="363" y="329"/>
                  </a:lnTo>
                  <a:lnTo>
                    <a:pt x="404" y="287"/>
                  </a:lnTo>
                  <a:lnTo>
                    <a:pt x="444" y="246"/>
                  </a:lnTo>
                  <a:lnTo>
                    <a:pt x="485" y="204"/>
                  </a:lnTo>
                  <a:lnTo>
                    <a:pt x="504" y="182"/>
                  </a:lnTo>
                  <a:lnTo>
                    <a:pt x="523" y="160"/>
                  </a:lnTo>
                  <a:lnTo>
                    <a:pt x="523" y="160"/>
                  </a:lnTo>
                  <a:lnTo>
                    <a:pt x="542" y="136"/>
                  </a:lnTo>
                  <a:lnTo>
                    <a:pt x="565" y="113"/>
                  </a:lnTo>
                  <a:lnTo>
                    <a:pt x="609" y="67"/>
                  </a:lnTo>
                  <a:lnTo>
                    <a:pt x="609" y="67"/>
                  </a:lnTo>
                  <a:lnTo>
                    <a:pt x="623" y="51"/>
                  </a:lnTo>
                  <a:lnTo>
                    <a:pt x="639" y="37"/>
                  </a:lnTo>
                  <a:lnTo>
                    <a:pt x="639" y="37"/>
                  </a:lnTo>
                  <a:lnTo>
                    <a:pt x="644" y="29"/>
                  </a:lnTo>
                  <a:lnTo>
                    <a:pt x="648" y="21"/>
                  </a:lnTo>
                  <a:lnTo>
                    <a:pt x="651" y="17"/>
                  </a:lnTo>
                  <a:lnTo>
                    <a:pt x="654" y="15"/>
                  </a:lnTo>
                  <a:lnTo>
                    <a:pt x="657" y="12"/>
                  </a:lnTo>
                  <a:lnTo>
                    <a:pt x="661" y="11"/>
                  </a:lnTo>
                  <a:lnTo>
                    <a:pt x="661" y="11"/>
                  </a:lnTo>
                  <a:lnTo>
                    <a:pt x="664" y="11"/>
                  </a:lnTo>
                  <a:lnTo>
                    <a:pt x="665" y="9"/>
                  </a:lnTo>
                  <a:lnTo>
                    <a:pt x="667" y="6"/>
                  </a:lnTo>
                  <a:lnTo>
                    <a:pt x="665" y="2"/>
                  </a:lnTo>
                  <a:lnTo>
                    <a:pt x="664" y="0"/>
                  </a:lnTo>
                  <a:lnTo>
                    <a:pt x="661" y="0"/>
                  </a:lnTo>
                  <a:lnTo>
                    <a:pt x="66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51" name="Freeform 963"/>
            <p:cNvSpPr/>
            <p:nvPr/>
          </p:nvSpPr>
          <p:spPr bwMode="auto">
            <a:xfrm>
              <a:off x="6838951" y="3592513"/>
              <a:ext cx="185738" cy="163513"/>
            </a:xfrm>
            <a:custGeom>
              <a:avLst/>
              <a:gdLst/>
              <a:ahLst/>
              <a:cxnLst>
                <a:cxn ang="0">
                  <a:pos x="457" y="4"/>
                </a:cxn>
                <a:cxn ang="0">
                  <a:pos x="451" y="12"/>
                </a:cxn>
                <a:cxn ang="0">
                  <a:pos x="430" y="28"/>
                </a:cxn>
                <a:cxn ang="0">
                  <a:pos x="421" y="33"/>
                </a:cxn>
                <a:cxn ang="0">
                  <a:pos x="362" y="89"/>
                </a:cxn>
                <a:cxn ang="0">
                  <a:pos x="335" y="118"/>
                </a:cxn>
                <a:cxn ang="0">
                  <a:pos x="283" y="177"/>
                </a:cxn>
                <a:cxn ang="0">
                  <a:pos x="255" y="207"/>
                </a:cxn>
                <a:cxn ang="0">
                  <a:pos x="196" y="262"/>
                </a:cxn>
                <a:cxn ang="0">
                  <a:pos x="134" y="313"/>
                </a:cxn>
                <a:cxn ang="0">
                  <a:pos x="101" y="336"/>
                </a:cxn>
                <a:cxn ang="0">
                  <a:pos x="68" y="357"/>
                </a:cxn>
                <a:cxn ang="0">
                  <a:pos x="52" y="368"/>
                </a:cxn>
                <a:cxn ang="0">
                  <a:pos x="38" y="378"/>
                </a:cxn>
                <a:cxn ang="0">
                  <a:pos x="24" y="391"/>
                </a:cxn>
                <a:cxn ang="0">
                  <a:pos x="11" y="398"/>
                </a:cxn>
                <a:cxn ang="0">
                  <a:pos x="5" y="399"/>
                </a:cxn>
                <a:cxn ang="0">
                  <a:pos x="1" y="402"/>
                </a:cxn>
                <a:cxn ang="0">
                  <a:pos x="1" y="410"/>
                </a:cxn>
                <a:cxn ang="0">
                  <a:pos x="5" y="411"/>
                </a:cxn>
                <a:cxn ang="0">
                  <a:pos x="12" y="411"/>
                </a:cxn>
                <a:cxn ang="0">
                  <a:pos x="16" y="408"/>
                </a:cxn>
                <a:cxn ang="0">
                  <a:pos x="22" y="406"/>
                </a:cxn>
                <a:cxn ang="0">
                  <a:pos x="38" y="393"/>
                </a:cxn>
                <a:cxn ang="0">
                  <a:pos x="47" y="385"/>
                </a:cxn>
                <a:cxn ang="0">
                  <a:pos x="75" y="365"/>
                </a:cxn>
                <a:cxn ang="0">
                  <a:pos x="114" y="342"/>
                </a:cxn>
                <a:cxn ang="0">
                  <a:pos x="147" y="317"/>
                </a:cxn>
                <a:cxn ang="0">
                  <a:pos x="211" y="263"/>
                </a:cxn>
                <a:cxn ang="0">
                  <a:pos x="242" y="236"/>
                </a:cxn>
                <a:cxn ang="0">
                  <a:pos x="304" y="172"/>
                </a:cxn>
                <a:cxn ang="0">
                  <a:pos x="364" y="105"/>
                </a:cxn>
                <a:cxn ang="0">
                  <a:pos x="396" y="74"/>
                </a:cxn>
                <a:cxn ang="0">
                  <a:pos x="429" y="42"/>
                </a:cxn>
                <a:cxn ang="0">
                  <a:pos x="451" y="27"/>
                </a:cxn>
                <a:cxn ang="0">
                  <a:pos x="466" y="12"/>
                </a:cxn>
                <a:cxn ang="0">
                  <a:pos x="468" y="7"/>
                </a:cxn>
                <a:cxn ang="0">
                  <a:pos x="468" y="3"/>
                </a:cxn>
                <a:cxn ang="0">
                  <a:pos x="464" y="0"/>
                </a:cxn>
                <a:cxn ang="0">
                  <a:pos x="458" y="2"/>
                </a:cxn>
                <a:cxn ang="0">
                  <a:pos x="457" y="4"/>
                </a:cxn>
              </a:cxnLst>
              <a:rect l="0" t="0" r="r" b="b"/>
              <a:pathLst>
                <a:path w="468" h="411">
                  <a:moveTo>
                    <a:pt x="457" y="4"/>
                  </a:moveTo>
                  <a:lnTo>
                    <a:pt x="457" y="4"/>
                  </a:lnTo>
                  <a:lnTo>
                    <a:pt x="455" y="8"/>
                  </a:lnTo>
                  <a:lnTo>
                    <a:pt x="451" y="12"/>
                  </a:lnTo>
                  <a:lnTo>
                    <a:pt x="441" y="20"/>
                  </a:lnTo>
                  <a:lnTo>
                    <a:pt x="430" y="28"/>
                  </a:lnTo>
                  <a:lnTo>
                    <a:pt x="421" y="33"/>
                  </a:lnTo>
                  <a:lnTo>
                    <a:pt x="421" y="33"/>
                  </a:lnTo>
                  <a:lnTo>
                    <a:pt x="391" y="62"/>
                  </a:lnTo>
                  <a:lnTo>
                    <a:pt x="362" y="89"/>
                  </a:lnTo>
                  <a:lnTo>
                    <a:pt x="362" y="89"/>
                  </a:lnTo>
                  <a:lnTo>
                    <a:pt x="335" y="118"/>
                  </a:lnTo>
                  <a:lnTo>
                    <a:pt x="309" y="148"/>
                  </a:lnTo>
                  <a:lnTo>
                    <a:pt x="283" y="177"/>
                  </a:lnTo>
                  <a:lnTo>
                    <a:pt x="255" y="207"/>
                  </a:lnTo>
                  <a:lnTo>
                    <a:pt x="255" y="207"/>
                  </a:lnTo>
                  <a:lnTo>
                    <a:pt x="226" y="234"/>
                  </a:lnTo>
                  <a:lnTo>
                    <a:pt x="196" y="262"/>
                  </a:lnTo>
                  <a:lnTo>
                    <a:pt x="165" y="288"/>
                  </a:lnTo>
                  <a:lnTo>
                    <a:pt x="134" y="313"/>
                  </a:lnTo>
                  <a:lnTo>
                    <a:pt x="134" y="313"/>
                  </a:lnTo>
                  <a:lnTo>
                    <a:pt x="101" y="336"/>
                  </a:lnTo>
                  <a:lnTo>
                    <a:pt x="85" y="348"/>
                  </a:lnTo>
                  <a:lnTo>
                    <a:pt x="68" y="357"/>
                  </a:lnTo>
                  <a:lnTo>
                    <a:pt x="68" y="357"/>
                  </a:lnTo>
                  <a:lnTo>
                    <a:pt x="52" y="368"/>
                  </a:lnTo>
                  <a:lnTo>
                    <a:pt x="38" y="378"/>
                  </a:lnTo>
                  <a:lnTo>
                    <a:pt x="38" y="378"/>
                  </a:lnTo>
                  <a:lnTo>
                    <a:pt x="30" y="384"/>
                  </a:lnTo>
                  <a:lnTo>
                    <a:pt x="24" y="391"/>
                  </a:lnTo>
                  <a:lnTo>
                    <a:pt x="16" y="397"/>
                  </a:lnTo>
                  <a:lnTo>
                    <a:pt x="11" y="398"/>
                  </a:lnTo>
                  <a:lnTo>
                    <a:pt x="5" y="399"/>
                  </a:lnTo>
                  <a:lnTo>
                    <a:pt x="5" y="399"/>
                  </a:lnTo>
                  <a:lnTo>
                    <a:pt x="4" y="401"/>
                  </a:lnTo>
                  <a:lnTo>
                    <a:pt x="1" y="402"/>
                  </a:lnTo>
                  <a:lnTo>
                    <a:pt x="0" y="406"/>
                  </a:lnTo>
                  <a:lnTo>
                    <a:pt x="1" y="410"/>
                  </a:lnTo>
                  <a:lnTo>
                    <a:pt x="4" y="411"/>
                  </a:lnTo>
                  <a:lnTo>
                    <a:pt x="5" y="411"/>
                  </a:lnTo>
                  <a:lnTo>
                    <a:pt x="12" y="411"/>
                  </a:lnTo>
                  <a:lnTo>
                    <a:pt x="12" y="411"/>
                  </a:lnTo>
                  <a:lnTo>
                    <a:pt x="15" y="410"/>
                  </a:lnTo>
                  <a:lnTo>
                    <a:pt x="16" y="408"/>
                  </a:lnTo>
                  <a:lnTo>
                    <a:pt x="16" y="408"/>
                  </a:lnTo>
                  <a:lnTo>
                    <a:pt x="22" y="406"/>
                  </a:lnTo>
                  <a:lnTo>
                    <a:pt x="28" y="402"/>
                  </a:lnTo>
                  <a:lnTo>
                    <a:pt x="38" y="393"/>
                  </a:lnTo>
                  <a:lnTo>
                    <a:pt x="38" y="393"/>
                  </a:lnTo>
                  <a:lnTo>
                    <a:pt x="47" y="385"/>
                  </a:lnTo>
                  <a:lnTo>
                    <a:pt x="56" y="378"/>
                  </a:lnTo>
                  <a:lnTo>
                    <a:pt x="75" y="365"/>
                  </a:lnTo>
                  <a:lnTo>
                    <a:pt x="96" y="353"/>
                  </a:lnTo>
                  <a:lnTo>
                    <a:pt x="114" y="342"/>
                  </a:lnTo>
                  <a:lnTo>
                    <a:pt x="114" y="342"/>
                  </a:lnTo>
                  <a:lnTo>
                    <a:pt x="147" y="317"/>
                  </a:lnTo>
                  <a:lnTo>
                    <a:pt x="179" y="291"/>
                  </a:lnTo>
                  <a:lnTo>
                    <a:pt x="211" y="263"/>
                  </a:lnTo>
                  <a:lnTo>
                    <a:pt x="242" y="236"/>
                  </a:lnTo>
                  <a:lnTo>
                    <a:pt x="242" y="236"/>
                  </a:lnTo>
                  <a:lnTo>
                    <a:pt x="274" y="204"/>
                  </a:lnTo>
                  <a:lnTo>
                    <a:pt x="304" y="172"/>
                  </a:lnTo>
                  <a:lnTo>
                    <a:pt x="332" y="138"/>
                  </a:lnTo>
                  <a:lnTo>
                    <a:pt x="364" y="105"/>
                  </a:lnTo>
                  <a:lnTo>
                    <a:pt x="364" y="105"/>
                  </a:lnTo>
                  <a:lnTo>
                    <a:pt x="396" y="74"/>
                  </a:lnTo>
                  <a:lnTo>
                    <a:pt x="429" y="42"/>
                  </a:lnTo>
                  <a:lnTo>
                    <a:pt x="429" y="42"/>
                  </a:lnTo>
                  <a:lnTo>
                    <a:pt x="440" y="34"/>
                  </a:lnTo>
                  <a:lnTo>
                    <a:pt x="451" y="27"/>
                  </a:lnTo>
                  <a:lnTo>
                    <a:pt x="462" y="17"/>
                  </a:lnTo>
                  <a:lnTo>
                    <a:pt x="466" y="12"/>
                  </a:lnTo>
                  <a:lnTo>
                    <a:pt x="468" y="7"/>
                  </a:lnTo>
                  <a:lnTo>
                    <a:pt x="468" y="7"/>
                  </a:lnTo>
                  <a:lnTo>
                    <a:pt x="468" y="4"/>
                  </a:lnTo>
                  <a:lnTo>
                    <a:pt x="468" y="3"/>
                  </a:lnTo>
                  <a:lnTo>
                    <a:pt x="467" y="2"/>
                  </a:lnTo>
                  <a:lnTo>
                    <a:pt x="464" y="0"/>
                  </a:lnTo>
                  <a:lnTo>
                    <a:pt x="461" y="0"/>
                  </a:lnTo>
                  <a:lnTo>
                    <a:pt x="458" y="2"/>
                  </a:lnTo>
                  <a:lnTo>
                    <a:pt x="457" y="4"/>
                  </a:lnTo>
                  <a:lnTo>
                    <a:pt x="45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52" name="Freeform 964"/>
            <p:cNvSpPr/>
            <p:nvPr/>
          </p:nvSpPr>
          <p:spPr bwMode="auto">
            <a:xfrm>
              <a:off x="6921501" y="3651251"/>
              <a:ext cx="104775" cy="109538"/>
            </a:xfrm>
            <a:custGeom>
              <a:avLst/>
              <a:gdLst/>
              <a:ahLst/>
              <a:cxnLst>
                <a:cxn ang="0">
                  <a:pos x="256" y="0"/>
                </a:cxn>
                <a:cxn ang="0">
                  <a:pos x="256" y="0"/>
                </a:cxn>
                <a:cxn ang="0">
                  <a:pos x="251" y="3"/>
                </a:cxn>
                <a:cxn ang="0">
                  <a:pos x="246" y="5"/>
                </a:cxn>
                <a:cxn ang="0">
                  <a:pos x="238" y="13"/>
                </a:cxn>
                <a:cxn ang="0">
                  <a:pos x="233" y="22"/>
                </a:cxn>
                <a:cxn ang="0">
                  <a:pos x="227" y="32"/>
                </a:cxn>
                <a:cxn ang="0">
                  <a:pos x="227" y="32"/>
                </a:cxn>
                <a:cxn ang="0">
                  <a:pos x="219" y="43"/>
                </a:cxn>
                <a:cxn ang="0">
                  <a:pos x="213" y="54"/>
                </a:cxn>
                <a:cxn ang="0">
                  <a:pos x="195" y="76"/>
                </a:cxn>
                <a:cxn ang="0">
                  <a:pos x="159" y="117"/>
                </a:cxn>
                <a:cxn ang="0">
                  <a:pos x="159" y="117"/>
                </a:cxn>
                <a:cxn ang="0">
                  <a:pos x="141" y="136"/>
                </a:cxn>
                <a:cxn ang="0">
                  <a:pos x="123" y="156"/>
                </a:cxn>
                <a:cxn ang="0">
                  <a:pos x="83" y="194"/>
                </a:cxn>
                <a:cxn ang="0">
                  <a:pos x="43" y="229"/>
                </a:cxn>
                <a:cxn ang="0">
                  <a:pos x="2" y="264"/>
                </a:cxn>
                <a:cxn ang="0">
                  <a:pos x="2" y="264"/>
                </a:cxn>
                <a:cxn ang="0">
                  <a:pos x="1" y="267"/>
                </a:cxn>
                <a:cxn ang="0">
                  <a:pos x="0" y="268"/>
                </a:cxn>
                <a:cxn ang="0">
                  <a:pos x="1" y="271"/>
                </a:cxn>
                <a:cxn ang="0">
                  <a:pos x="2" y="272"/>
                </a:cxn>
                <a:cxn ang="0">
                  <a:pos x="6" y="275"/>
                </a:cxn>
                <a:cxn ang="0">
                  <a:pos x="8" y="273"/>
                </a:cxn>
                <a:cxn ang="0">
                  <a:pos x="10" y="272"/>
                </a:cxn>
                <a:cxn ang="0">
                  <a:pos x="10" y="272"/>
                </a:cxn>
                <a:cxn ang="0">
                  <a:pos x="80" y="212"/>
                </a:cxn>
                <a:cxn ang="0">
                  <a:pos x="114" y="181"/>
                </a:cxn>
                <a:cxn ang="0">
                  <a:pos x="146" y="148"/>
                </a:cxn>
                <a:cxn ang="0">
                  <a:pos x="146" y="148"/>
                </a:cxn>
                <a:cxn ang="0">
                  <a:pos x="162" y="131"/>
                </a:cxn>
                <a:cxn ang="0">
                  <a:pos x="176" y="113"/>
                </a:cxn>
                <a:cxn ang="0">
                  <a:pos x="206" y="76"/>
                </a:cxn>
                <a:cxn ang="0">
                  <a:pos x="206" y="76"/>
                </a:cxn>
                <a:cxn ang="0">
                  <a:pos x="233" y="45"/>
                </a:cxn>
                <a:cxn ang="0">
                  <a:pos x="233" y="45"/>
                </a:cxn>
                <a:cxn ang="0">
                  <a:pos x="239" y="35"/>
                </a:cxn>
                <a:cxn ang="0">
                  <a:pos x="243" y="26"/>
                </a:cxn>
                <a:cxn ang="0">
                  <a:pos x="246" y="21"/>
                </a:cxn>
                <a:cxn ang="0">
                  <a:pos x="250" y="17"/>
                </a:cxn>
                <a:cxn ang="0">
                  <a:pos x="253" y="13"/>
                </a:cxn>
                <a:cxn ang="0">
                  <a:pos x="259" y="12"/>
                </a:cxn>
                <a:cxn ang="0">
                  <a:pos x="259" y="12"/>
                </a:cxn>
                <a:cxn ang="0">
                  <a:pos x="261" y="11"/>
                </a:cxn>
                <a:cxn ang="0">
                  <a:pos x="263" y="9"/>
                </a:cxn>
                <a:cxn ang="0">
                  <a:pos x="263" y="4"/>
                </a:cxn>
                <a:cxn ang="0">
                  <a:pos x="260" y="1"/>
                </a:cxn>
                <a:cxn ang="0">
                  <a:pos x="259" y="0"/>
                </a:cxn>
                <a:cxn ang="0">
                  <a:pos x="256" y="0"/>
                </a:cxn>
                <a:cxn ang="0">
                  <a:pos x="256" y="0"/>
                </a:cxn>
              </a:cxnLst>
              <a:rect l="0" t="0" r="r" b="b"/>
              <a:pathLst>
                <a:path w="263" h="275">
                  <a:moveTo>
                    <a:pt x="256" y="0"/>
                  </a:moveTo>
                  <a:lnTo>
                    <a:pt x="256" y="0"/>
                  </a:lnTo>
                  <a:lnTo>
                    <a:pt x="251" y="3"/>
                  </a:lnTo>
                  <a:lnTo>
                    <a:pt x="246" y="5"/>
                  </a:lnTo>
                  <a:lnTo>
                    <a:pt x="238" y="13"/>
                  </a:lnTo>
                  <a:lnTo>
                    <a:pt x="233" y="22"/>
                  </a:lnTo>
                  <a:lnTo>
                    <a:pt x="227" y="32"/>
                  </a:lnTo>
                  <a:lnTo>
                    <a:pt x="227" y="32"/>
                  </a:lnTo>
                  <a:lnTo>
                    <a:pt x="219" y="43"/>
                  </a:lnTo>
                  <a:lnTo>
                    <a:pt x="213" y="54"/>
                  </a:lnTo>
                  <a:lnTo>
                    <a:pt x="195" y="76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41" y="136"/>
                  </a:lnTo>
                  <a:lnTo>
                    <a:pt x="123" y="156"/>
                  </a:lnTo>
                  <a:lnTo>
                    <a:pt x="83" y="194"/>
                  </a:lnTo>
                  <a:lnTo>
                    <a:pt x="43" y="229"/>
                  </a:lnTo>
                  <a:lnTo>
                    <a:pt x="2" y="264"/>
                  </a:lnTo>
                  <a:lnTo>
                    <a:pt x="2" y="264"/>
                  </a:lnTo>
                  <a:lnTo>
                    <a:pt x="1" y="267"/>
                  </a:lnTo>
                  <a:lnTo>
                    <a:pt x="0" y="268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6" y="275"/>
                  </a:lnTo>
                  <a:lnTo>
                    <a:pt x="8" y="273"/>
                  </a:lnTo>
                  <a:lnTo>
                    <a:pt x="10" y="272"/>
                  </a:lnTo>
                  <a:lnTo>
                    <a:pt x="10" y="272"/>
                  </a:lnTo>
                  <a:lnTo>
                    <a:pt x="80" y="212"/>
                  </a:lnTo>
                  <a:lnTo>
                    <a:pt x="114" y="181"/>
                  </a:lnTo>
                  <a:lnTo>
                    <a:pt x="146" y="148"/>
                  </a:lnTo>
                  <a:lnTo>
                    <a:pt x="146" y="148"/>
                  </a:lnTo>
                  <a:lnTo>
                    <a:pt x="162" y="131"/>
                  </a:lnTo>
                  <a:lnTo>
                    <a:pt x="176" y="113"/>
                  </a:lnTo>
                  <a:lnTo>
                    <a:pt x="206" y="76"/>
                  </a:lnTo>
                  <a:lnTo>
                    <a:pt x="206" y="76"/>
                  </a:lnTo>
                  <a:lnTo>
                    <a:pt x="233" y="45"/>
                  </a:lnTo>
                  <a:lnTo>
                    <a:pt x="233" y="45"/>
                  </a:lnTo>
                  <a:lnTo>
                    <a:pt x="239" y="35"/>
                  </a:lnTo>
                  <a:lnTo>
                    <a:pt x="243" y="26"/>
                  </a:lnTo>
                  <a:lnTo>
                    <a:pt x="246" y="21"/>
                  </a:lnTo>
                  <a:lnTo>
                    <a:pt x="250" y="17"/>
                  </a:lnTo>
                  <a:lnTo>
                    <a:pt x="253" y="13"/>
                  </a:lnTo>
                  <a:lnTo>
                    <a:pt x="259" y="12"/>
                  </a:lnTo>
                  <a:lnTo>
                    <a:pt x="259" y="12"/>
                  </a:lnTo>
                  <a:lnTo>
                    <a:pt x="261" y="11"/>
                  </a:lnTo>
                  <a:lnTo>
                    <a:pt x="263" y="9"/>
                  </a:lnTo>
                  <a:lnTo>
                    <a:pt x="263" y="4"/>
                  </a:lnTo>
                  <a:lnTo>
                    <a:pt x="260" y="1"/>
                  </a:lnTo>
                  <a:lnTo>
                    <a:pt x="259" y="0"/>
                  </a:lnTo>
                  <a:lnTo>
                    <a:pt x="256" y="0"/>
                  </a:lnTo>
                  <a:lnTo>
                    <a:pt x="25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53" name="Freeform 965"/>
            <p:cNvSpPr/>
            <p:nvPr/>
          </p:nvSpPr>
          <p:spPr bwMode="auto">
            <a:xfrm>
              <a:off x="6302376" y="3327401"/>
              <a:ext cx="23813" cy="333375"/>
            </a:xfrm>
            <a:custGeom>
              <a:avLst/>
              <a:gdLst/>
              <a:ahLst/>
              <a:cxnLst>
                <a:cxn ang="0">
                  <a:pos x="51" y="796"/>
                </a:cxn>
                <a:cxn ang="0">
                  <a:pos x="53" y="796"/>
                </a:cxn>
                <a:cxn ang="0">
                  <a:pos x="56" y="775"/>
                </a:cxn>
                <a:cxn ang="0">
                  <a:pos x="56" y="747"/>
                </a:cxn>
                <a:cxn ang="0">
                  <a:pos x="53" y="733"/>
                </a:cxn>
                <a:cxn ang="0">
                  <a:pos x="51" y="690"/>
                </a:cxn>
                <a:cxn ang="0">
                  <a:pos x="52" y="633"/>
                </a:cxn>
                <a:cxn ang="0">
                  <a:pos x="48" y="589"/>
                </a:cxn>
                <a:cxn ang="0">
                  <a:pos x="44" y="543"/>
                </a:cxn>
                <a:cxn ang="0">
                  <a:pos x="45" y="427"/>
                </a:cxn>
                <a:cxn ang="0">
                  <a:pos x="45" y="322"/>
                </a:cxn>
                <a:cxn ang="0">
                  <a:pos x="49" y="127"/>
                </a:cxn>
                <a:cxn ang="0">
                  <a:pos x="51" y="23"/>
                </a:cxn>
                <a:cxn ang="0">
                  <a:pos x="49" y="12"/>
                </a:cxn>
                <a:cxn ang="0">
                  <a:pos x="44" y="6"/>
                </a:cxn>
                <a:cxn ang="0">
                  <a:pos x="36" y="2"/>
                </a:cxn>
                <a:cxn ang="0">
                  <a:pos x="19" y="2"/>
                </a:cxn>
                <a:cxn ang="0">
                  <a:pos x="13" y="6"/>
                </a:cxn>
                <a:cxn ang="0">
                  <a:pos x="7" y="12"/>
                </a:cxn>
                <a:cxn ang="0">
                  <a:pos x="5" y="23"/>
                </a:cxn>
                <a:cxn ang="0">
                  <a:pos x="5" y="143"/>
                </a:cxn>
                <a:cxn ang="0">
                  <a:pos x="1" y="369"/>
                </a:cxn>
                <a:cxn ang="0">
                  <a:pos x="0" y="490"/>
                </a:cxn>
                <a:cxn ang="0">
                  <a:pos x="2" y="598"/>
                </a:cxn>
                <a:cxn ang="0">
                  <a:pos x="3" y="707"/>
                </a:cxn>
                <a:cxn ang="0">
                  <a:pos x="3" y="717"/>
                </a:cxn>
                <a:cxn ang="0">
                  <a:pos x="7" y="750"/>
                </a:cxn>
                <a:cxn ang="0">
                  <a:pos x="11" y="782"/>
                </a:cxn>
                <a:cxn ang="0">
                  <a:pos x="10" y="794"/>
                </a:cxn>
                <a:cxn ang="0">
                  <a:pos x="10" y="813"/>
                </a:cxn>
                <a:cxn ang="0">
                  <a:pos x="15" y="823"/>
                </a:cxn>
                <a:cxn ang="0">
                  <a:pos x="22" y="831"/>
                </a:cxn>
                <a:cxn ang="0">
                  <a:pos x="28" y="835"/>
                </a:cxn>
                <a:cxn ang="0">
                  <a:pos x="37" y="839"/>
                </a:cxn>
                <a:cxn ang="0">
                  <a:pos x="45" y="837"/>
                </a:cxn>
                <a:cxn ang="0">
                  <a:pos x="53" y="833"/>
                </a:cxn>
                <a:cxn ang="0">
                  <a:pos x="61" y="819"/>
                </a:cxn>
                <a:cxn ang="0">
                  <a:pos x="61" y="811"/>
                </a:cxn>
                <a:cxn ang="0">
                  <a:pos x="58" y="802"/>
                </a:cxn>
                <a:cxn ang="0">
                  <a:pos x="51" y="796"/>
                </a:cxn>
              </a:cxnLst>
              <a:rect l="0" t="0" r="r" b="b"/>
              <a:pathLst>
                <a:path w="61" h="839">
                  <a:moveTo>
                    <a:pt x="51" y="796"/>
                  </a:moveTo>
                  <a:lnTo>
                    <a:pt x="51" y="796"/>
                  </a:lnTo>
                  <a:lnTo>
                    <a:pt x="52" y="796"/>
                  </a:lnTo>
                  <a:lnTo>
                    <a:pt x="53" y="796"/>
                  </a:lnTo>
                  <a:lnTo>
                    <a:pt x="54" y="790"/>
                  </a:lnTo>
                  <a:lnTo>
                    <a:pt x="56" y="775"/>
                  </a:lnTo>
                  <a:lnTo>
                    <a:pt x="56" y="756"/>
                  </a:lnTo>
                  <a:lnTo>
                    <a:pt x="56" y="747"/>
                  </a:lnTo>
                  <a:lnTo>
                    <a:pt x="56" y="747"/>
                  </a:lnTo>
                  <a:lnTo>
                    <a:pt x="53" y="733"/>
                  </a:lnTo>
                  <a:lnTo>
                    <a:pt x="52" y="718"/>
                  </a:lnTo>
                  <a:lnTo>
                    <a:pt x="51" y="690"/>
                  </a:lnTo>
                  <a:lnTo>
                    <a:pt x="52" y="633"/>
                  </a:lnTo>
                  <a:lnTo>
                    <a:pt x="52" y="633"/>
                  </a:lnTo>
                  <a:lnTo>
                    <a:pt x="52" y="611"/>
                  </a:lnTo>
                  <a:lnTo>
                    <a:pt x="48" y="589"/>
                  </a:lnTo>
                  <a:lnTo>
                    <a:pt x="45" y="567"/>
                  </a:lnTo>
                  <a:lnTo>
                    <a:pt x="44" y="543"/>
                  </a:lnTo>
                  <a:lnTo>
                    <a:pt x="44" y="543"/>
                  </a:lnTo>
                  <a:lnTo>
                    <a:pt x="45" y="427"/>
                  </a:lnTo>
                  <a:lnTo>
                    <a:pt x="45" y="427"/>
                  </a:lnTo>
                  <a:lnTo>
                    <a:pt x="45" y="322"/>
                  </a:lnTo>
                  <a:lnTo>
                    <a:pt x="48" y="225"/>
                  </a:lnTo>
                  <a:lnTo>
                    <a:pt x="49" y="127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17"/>
                  </a:lnTo>
                  <a:lnTo>
                    <a:pt x="49" y="12"/>
                  </a:lnTo>
                  <a:lnTo>
                    <a:pt x="47" y="8"/>
                  </a:lnTo>
                  <a:lnTo>
                    <a:pt x="44" y="6"/>
                  </a:lnTo>
                  <a:lnTo>
                    <a:pt x="40" y="3"/>
                  </a:lnTo>
                  <a:lnTo>
                    <a:pt x="36" y="2"/>
                  </a:lnTo>
                  <a:lnTo>
                    <a:pt x="28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6"/>
                  </a:lnTo>
                  <a:lnTo>
                    <a:pt x="9" y="8"/>
                  </a:lnTo>
                  <a:lnTo>
                    <a:pt x="7" y="12"/>
                  </a:lnTo>
                  <a:lnTo>
                    <a:pt x="6" y="17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143"/>
                  </a:lnTo>
                  <a:lnTo>
                    <a:pt x="2" y="257"/>
                  </a:lnTo>
                  <a:lnTo>
                    <a:pt x="1" y="369"/>
                  </a:lnTo>
                  <a:lnTo>
                    <a:pt x="0" y="490"/>
                  </a:lnTo>
                  <a:lnTo>
                    <a:pt x="0" y="490"/>
                  </a:lnTo>
                  <a:lnTo>
                    <a:pt x="1" y="544"/>
                  </a:lnTo>
                  <a:lnTo>
                    <a:pt x="2" y="598"/>
                  </a:lnTo>
                  <a:lnTo>
                    <a:pt x="3" y="652"/>
                  </a:lnTo>
                  <a:lnTo>
                    <a:pt x="3" y="707"/>
                  </a:lnTo>
                  <a:lnTo>
                    <a:pt x="3" y="707"/>
                  </a:lnTo>
                  <a:lnTo>
                    <a:pt x="3" y="717"/>
                  </a:lnTo>
                  <a:lnTo>
                    <a:pt x="5" y="729"/>
                  </a:lnTo>
                  <a:lnTo>
                    <a:pt x="7" y="750"/>
                  </a:lnTo>
                  <a:lnTo>
                    <a:pt x="10" y="772"/>
                  </a:lnTo>
                  <a:lnTo>
                    <a:pt x="11" y="782"/>
                  </a:lnTo>
                  <a:lnTo>
                    <a:pt x="10" y="794"/>
                  </a:lnTo>
                  <a:lnTo>
                    <a:pt x="10" y="794"/>
                  </a:lnTo>
                  <a:lnTo>
                    <a:pt x="10" y="807"/>
                  </a:lnTo>
                  <a:lnTo>
                    <a:pt x="10" y="813"/>
                  </a:lnTo>
                  <a:lnTo>
                    <a:pt x="13" y="818"/>
                  </a:lnTo>
                  <a:lnTo>
                    <a:pt x="15" y="823"/>
                  </a:lnTo>
                  <a:lnTo>
                    <a:pt x="18" y="827"/>
                  </a:lnTo>
                  <a:lnTo>
                    <a:pt x="22" y="831"/>
                  </a:lnTo>
                  <a:lnTo>
                    <a:pt x="28" y="835"/>
                  </a:lnTo>
                  <a:lnTo>
                    <a:pt x="28" y="835"/>
                  </a:lnTo>
                  <a:lnTo>
                    <a:pt x="32" y="837"/>
                  </a:lnTo>
                  <a:lnTo>
                    <a:pt x="37" y="839"/>
                  </a:lnTo>
                  <a:lnTo>
                    <a:pt x="41" y="839"/>
                  </a:lnTo>
                  <a:lnTo>
                    <a:pt x="45" y="837"/>
                  </a:lnTo>
                  <a:lnTo>
                    <a:pt x="49" y="836"/>
                  </a:lnTo>
                  <a:lnTo>
                    <a:pt x="53" y="833"/>
                  </a:lnTo>
                  <a:lnTo>
                    <a:pt x="58" y="827"/>
                  </a:lnTo>
                  <a:lnTo>
                    <a:pt x="61" y="819"/>
                  </a:lnTo>
                  <a:lnTo>
                    <a:pt x="61" y="815"/>
                  </a:lnTo>
                  <a:lnTo>
                    <a:pt x="61" y="811"/>
                  </a:lnTo>
                  <a:lnTo>
                    <a:pt x="60" y="806"/>
                  </a:lnTo>
                  <a:lnTo>
                    <a:pt x="58" y="802"/>
                  </a:lnTo>
                  <a:lnTo>
                    <a:pt x="54" y="799"/>
                  </a:lnTo>
                  <a:lnTo>
                    <a:pt x="51" y="796"/>
                  </a:lnTo>
                  <a:lnTo>
                    <a:pt x="51" y="79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54" name="Freeform 966"/>
            <p:cNvSpPr/>
            <p:nvPr/>
          </p:nvSpPr>
          <p:spPr bwMode="auto">
            <a:xfrm>
              <a:off x="6303963" y="3201988"/>
              <a:ext cx="741363" cy="146050"/>
            </a:xfrm>
            <a:custGeom>
              <a:avLst/>
              <a:gdLst/>
              <a:ahLst/>
              <a:cxnLst>
                <a:cxn ang="0">
                  <a:pos x="1863" y="310"/>
                </a:cxn>
                <a:cxn ang="0">
                  <a:pos x="1861" y="276"/>
                </a:cxn>
                <a:cxn ang="0">
                  <a:pos x="1852" y="222"/>
                </a:cxn>
                <a:cxn ang="0">
                  <a:pos x="1843" y="197"/>
                </a:cxn>
                <a:cxn ang="0">
                  <a:pos x="1814" y="151"/>
                </a:cxn>
                <a:cxn ang="0">
                  <a:pos x="1777" y="107"/>
                </a:cxn>
                <a:cxn ang="0">
                  <a:pos x="1734" y="65"/>
                </a:cxn>
                <a:cxn ang="0">
                  <a:pos x="1707" y="49"/>
                </a:cxn>
                <a:cxn ang="0">
                  <a:pos x="1656" y="31"/>
                </a:cxn>
                <a:cxn ang="0">
                  <a:pos x="1564" y="14"/>
                </a:cxn>
                <a:cxn ang="0">
                  <a:pos x="1490" y="6"/>
                </a:cxn>
                <a:cxn ang="0">
                  <a:pos x="1337" y="2"/>
                </a:cxn>
                <a:cxn ang="0">
                  <a:pos x="1169" y="4"/>
                </a:cxn>
                <a:cxn ang="0">
                  <a:pos x="896" y="7"/>
                </a:cxn>
                <a:cxn ang="0">
                  <a:pos x="738" y="5"/>
                </a:cxn>
                <a:cxn ang="0">
                  <a:pos x="420" y="0"/>
                </a:cxn>
                <a:cxn ang="0">
                  <a:pos x="261" y="10"/>
                </a:cxn>
                <a:cxn ang="0">
                  <a:pos x="200" y="19"/>
                </a:cxn>
                <a:cxn ang="0">
                  <a:pos x="132" y="44"/>
                </a:cxn>
                <a:cxn ang="0">
                  <a:pos x="97" y="68"/>
                </a:cxn>
                <a:cxn ang="0">
                  <a:pos x="63" y="99"/>
                </a:cxn>
                <a:cxn ang="0">
                  <a:pos x="43" y="125"/>
                </a:cxn>
                <a:cxn ang="0">
                  <a:pos x="21" y="164"/>
                </a:cxn>
                <a:cxn ang="0">
                  <a:pos x="6" y="222"/>
                </a:cxn>
                <a:cxn ang="0">
                  <a:pos x="0" y="345"/>
                </a:cxn>
                <a:cxn ang="0">
                  <a:pos x="2" y="354"/>
                </a:cxn>
                <a:cxn ang="0">
                  <a:pos x="10" y="363"/>
                </a:cxn>
                <a:cxn ang="0">
                  <a:pos x="31" y="366"/>
                </a:cxn>
                <a:cxn ang="0">
                  <a:pos x="42" y="358"/>
                </a:cxn>
                <a:cxn ang="0">
                  <a:pos x="46" y="345"/>
                </a:cxn>
                <a:cxn ang="0">
                  <a:pos x="48" y="285"/>
                </a:cxn>
                <a:cxn ang="0">
                  <a:pos x="49" y="226"/>
                </a:cxn>
                <a:cxn ang="0">
                  <a:pos x="55" y="194"/>
                </a:cxn>
                <a:cxn ang="0">
                  <a:pos x="82" y="149"/>
                </a:cxn>
                <a:cxn ang="0">
                  <a:pos x="114" y="111"/>
                </a:cxn>
                <a:cxn ang="0">
                  <a:pos x="152" y="82"/>
                </a:cxn>
                <a:cxn ang="0">
                  <a:pos x="199" y="64"/>
                </a:cxn>
                <a:cxn ang="0">
                  <a:pos x="269" y="52"/>
                </a:cxn>
                <a:cxn ang="0">
                  <a:pos x="370" y="48"/>
                </a:cxn>
                <a:cxn ang="0">
                  <a:pos x="668" y="51"/>
                </a:cxn>
                <a:cxn ang="0">
                  <a:pos x="965" y="53"/>
                </a:cxn>
                <a:cxn ang="0">
                  <a:pos x="1186" y="49"/>
                </a:cxn>
                <a:cxn ang="0">
                  <a:pos x="1338" y="48"/>
                </a:cxn>
                <a:cxn ang="0">
                  <a:pos x="1496" y="53"/>
                </a:cxn>
                <a:cxn ang="0">
                  <a:pos x="1573" y="61"/>
                </a:cxn>
                <a:cxn ang="0">
                  <a:pos x="1672" y="85"/>
                </a:cxn>
                <a:cxn ang="0">
                  <a:pos x="1702" y="98"/>
                </a:cxn>
                <a:cxn ang="0">
                  <a:pos x="1740" y="129"/>
                </a:cxn>
                <a:cxn ang="0">
                  <a:pos x="1791" y="196"/>
                </a:cxn>
                <a:cxn ang="0">
                  <a:pos x="1805" y="225"/>
                </a:cxn>
                <a:cxn ang="0">
                  <a:pos x="1814" y="269"/>
                </a:cxn>
                <a:cxn ang="0">
                  <a:pos x="1815" y="316"/>
                </a:cxn>
                <a:cxn ang="0">
                  <a:pos x="1822" y="337"/>
                </a:cxn>
                <a:cxn ang="0">
                  <a:pos x="1834" y="347"/>
                </a:cxn>
                <a:cxn ang="0">
                  <a:pos x="1847" y="350"/>
                </a:cxn>
                <a:cxn ang="0">
                  <a:pos x="1863" y="340"/>
                </a:cxn>
                <a:cxn ang="0">
                  <a:pos x="1865" y="320"/>
                </a:cxn>
              </a:cxnLst>
              <a:rect l="0" t="0" r="r" b="b"/>
              <a:pathLst>
                <a:path w="1866" h="367">
                  <a:moveTo>
                    <a:pt x="1863" y="313"/>
                  </a:moveTo>
                  <a:lnTo>
                    <a:pt x="1863" y="313"/>
                  </a:lnTo>
                  <a:lnTo>
                    <a:pt x="1863" y="310"/>
                  </a:lnTo>
                  <a:lnTo>
                    <a:pt x="1861" y="300"/>
                  </a:lnTo>
                  <a:lnTo>
                    <a:pt x="1861" y="276"/>
                  </a:lnTo>
                  <a:lnTo>
                    <a:pt x="1861" y="276"/>
                  </a:lnTo>
                  <a:lnTo>
                    <a:pt x="1861" y="262"/>
                  </a:lnTo>
                  <a:lnTo>
                    <a:pt x="1859" y="249"/>
                  </a:lnTo>
                  <a:lnTo>
                    <a:pt x="1852" y="222"/>
                  </a:lnTo>
                  <a:lnTo>
                    <a:pt x="1852" y="222"/>
                  </a:lnTo>
                  <a:lnTo>
                    <a:pt x="1848" y="210"/>
                  </a:lnTo>
                  <a:lnTo>
                    <a:pt x="1843" y="197"/>
                  </a:lnTo>
                  <a:lnTo>
                    <a:pt x="1836" y="185"/>
                  </a:lnTo>
                  <a:lnTo>
                    <a:pt x="1830" y="174"/>
                  </a:lnTo>
                  <a:lnTo>
                    <a:pt x="1814" y="151"/>
                  </a:lnTo>
                  <a:lnTo>
                    <a:pt x="1798" y="130"/>
                  </a:lnTo>
                  <a:lnTo>
                    <a:pt x="1798" y="130"/>
                  </a:lnTo>
                  <a:lnTo>
                    <a:pt x="1777" y="107"/>
                  </a:lnTo>
                  <a:lnTo>
                    <a:pt x="1757" y="85"/>
                  </a:lnTo>
                  <a:lnTo>
                    <a:pt x="1746" y="74"/>
                  </a:lnTo>
                  <a:lnTo>
                    <a:pt x="1734" y="65"/>
                  </a:lnTo>
                  <a:lnTo>
                    <a:pt x="1721" y="57"/>
                  </a:lnTo>
                  <a:lnTo>
                    <a:pt x="1707" y="49"/>
                  </a:lnTo>
                  <a:lnTo>
                    <a:pt x="1707" y="49"/>
                  </a:lnTo>
                  <a:lnTo>
                    <a:pt x="1691" y="41"/>
                  </a:lnTo>
                  <a:lnTo>
                    <a:pt x="1674" y="36"/>
                  </a:lnTo>
                  <a:lnTo>
                    <a:pt x="1656" y="31"/>
                  </a:lnTo>
                  <a:lnTo>
                    <a:pt x="1638" y="26"/>
                  </a:lnTo>
                  <a:lnTo>
                    <a:pt x="1601" y="19"/>
                  </a:lnTo>
                  <a:lnTo>
                    <a:pt x="1564" y="14"/>
                  </a:lnTo>
                  <a:lnTo>
                    <a:pt x="1564" y="14"/>
                  </a:lnTo>
                  <a:lnTo>
                    <a:pt x="1528" y="9"/>
                  </a:lnTo>
                  <a:lnTo>
                    <a:pt x="1490" y="6"/>
                  </a:lnTo>
                  <a:lnTo>
                    <a:pt x="1452" y="4"/>
                  </a:lnTo>
                  <a:lnTo>
                    <a:pt x="1413" y="2"/>
                  </a:lnTo>
                  <a:lnTo>
                    <a:pt x="1337" y="2"/>
                  </a:lnTo>
                  <a:lnTo>
                    <a:pt x="1261" y="2"/>
                  </a:lnTo>
                  <a:lnTo>
                    <a:pt x="1261" y="2"/>
                  </a:lnTo>
                  <a:lnTo>
                    <a:pt x="1169" y="4"/>
                  </a:lnTo>
                  <a:lnTo>
                    <a:pt x="1079" y="5"/>
                  </a:lnTo>
                  <a:lnTo>
                    <a:pt x="987" y="7"/>
                  </a:lnTo>
                  <a:lnTo>
                    <a:pt x="896" y="7"/>
                  </a:lnTo>
                  <a:lnTo>
                    <a:pt x="896" y="7"/>
                  </a:lnTo>
                  <a:lnTo>
                    <a:pt x="817" y="7"/>
                  </a:lnTo>
                  <a:lnTo>
                    <a:pt x="738" y="5"/>
                  </a:lnTo>
                  <a:lnTo>
                    <a:pt x="579" y="1"/>
                  </a:lnTo>
                  <a:lnTo>
                    <a:pt x="499" y="0"/>
                  </a:lnTo>
                  <a:lnTo>
                    <a:pt x="420" y="0"/>
                  </a:lnTo>
                  <a:lnTo>
                    <a:pt x="340" y="4"/>
                  </a:lnTo>
                  <a:lnTo>
                    <a:pt x="301" y="6"/>
                  </a:lnTo>
                  <a:lnTo>
                    <a:pt x="261" y="10"/>
                  </a:lnTo>
                  <a:lnTo>
                    <a:pt x="261" y="10"/>
                  </a:lnTo>
                  <a:lnTo>
                    <a:pt x="230" y="14"/>
                  </a:lnTo>
                  <a:lnTo>
                    <a:pt x="200" y="19"/>
                  </a:lnTo>
                  <a:lnTo>
                    <a:pt x="171" y="27"/>
                  </a:lnTo>
                  <a:lnTo>
                    <a:pt x="145" y="38"/>
                  </a:lnTo>
                  <a:lnTo>
                    <a:pt x="132" y="44"/>
                  </a:lnTo>
                  <a:lnTo>
                    <a:pt x="120" y="51"/>
                  </a:lnTo>
                  <a:lnTo>
                    <a:pt x="108" y="58"/>
                  </a:lnTo>
                  <a:lnTo>
                    <a:pt x="97" y="68"/>
                  </a:lnTo>
                  <a:lnTo>
                    <a:pt x="85" y="77"/>
                  </a:lnTo>
                  <a:lnTo>
                    <a:pt x="74" y="87"/>
                  </a:lnTo>
                  <a:lnTo>
                    <a:pt x="63" y="99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43" y="125"/>
                  </a:lnTo>
                  <a:lnTo>
                    <a:pt x="35" y="138"/>
                  </a:lnTo>
                  <a:lnTo>
                    <a:pt x="27" y="151"/>
                  </a:lnTo>
                  <a:lnTo>
                    <a:pt x="21" y="164"/>
                  </a:lnTo>
                  <a:lnTo>
                    <a:pt x="15" y="179"/>
                  </a:lnTo>
                  <a:lnTo>
                    <a:pt x="12" y="193"/>
                  </a:lnTo>
                  <a:lnTo>
                    <a:pt x="6" y="222"/>
                  </a:lnTo>
                  <a:lnTo>
                    <a:pt x="2" y="252"/>
                  </a:lnTo>
                  <a:lnTo>
                    <a:pt x="1" y="282"/>
                  </a:lnTo>
                  <a:lnTo>
                    <a:pt x="0" y="345"/>
                  </a:lnTo>
                  <a:lnTo>
                    <a:pt x="0" y="345"/>
                  </a:lnTo>
                  <a:lnTo>
                    <a:pt x="1" y="350"/>
                  </a:lnTo>
                  <a:lnTo>
                    <a:pt x="2" y="354"/>
                  </a:lnTo>
                  <a:lnTo>
                    <a:pt x="4" y="358"/>
                  </a:lnTo>
                  <a:lnTo>
                    <a:pt x="8" y="362"/>
                  </a:lnTo>
                  <a:lnTo>
                    <a:pt x="10" y="363"/>
                  </a:lnTo>
                  <a:lnTo>
                    <a:pt x="14" y="366"/>
                  </a:lnTo>
                  <a:lnTo>
                    <a:pt x="23" y="367"/>
                  </a:lnTo>
                  <a:lnTo>
                    <a:pt x="31" y="366"/>
                  </a:lnTo>
                  <a:lnTo>
                    <a:pt x="35" y="363"/>
                  </a:lnTo>
                  <a:lnTo>
                    <a:pt x="39" y="362"/>
                  </a:lnTo>
                  <a:lnTo>
                    <a:pt x="42" y="358"/>
                  </a:lnTo>
                  <a:lnTo>
                    <a:pt x="44" y="354"/>
                  </a:lnTo>
                  <a:lnTo>
                    <a:pt x="46" y="350"/>
                  </a:lnTo>
                  <a:lnTo>
                    <a:pt x="46" y="345"/>
                  </a:lnTo>
                  <a:lnTo>
                    <a:pt x="46" y="345"/>
                  </a:lnTo>
                  <a:lnTo>
                    <a:pt x="47" y="315"/>
                  </a:lnTo>
                  <a:lnTo>
                    <a:pt x="48" y="285"/>
                  </a:lnTo>
                  <a:lnTo>
                    <a:pt x="48" y="256"/>
                  </a:lnTo>
                  <a:lnTo>
                    <a:pt x="49" y="226"/>
                  </a:lnTo>
                  <a:lnTo>
                    <a:pt x="49" y="226"/>
                  </a:lnTo>
                  <a:lnTo>
                    <a:pt x="49" y="218"/>
                  </a:lnTo>
                  <a:lnTo>
                    <a:pt x="51" y="210"/>
                  </a:lnTo>
                  <a:lnTo>
                    <a:pt x="55" y="194"/>
                  </a:lnTo>
                  <a:lnTo>
                    <a:pt x="63" y="179"/>
                  </a:lnTo>
                  <a:lnTo>
                    <a:pt x="72" y="163"/>
                  </a:lnTo>
                  <a:lnTo>
                    <a:pt x="82" y="149"/>
                  </a:lnTo>
                  <a:lnTo>
                    <a:pt x="93" y="134"/>
                  </a:lnTo>
                  <a:lnTo>
                    <a:pt x="114" y="111"/>
                  </a:lnTo>
                  <a:lnTo>
                    <a:pt x="114" y="111"/>
                  </a:lnTo>
                  <a:lnTo>
                    <a:pt x="124" y="100"/>
                  </a:lnTo>
                  <a:lnTo>
                    <a:pt x="137" y="90"/>
                  </a:lnTo>
                  <a:lnTo>
                    <a:pt x="152" y="82"/>
                  </a:lnTo>
                  <a:lnTo>
                    <a:pt x="166" y="75"/>
                  </a:lnTo>
                  <a:lnTo>
                    <a:pt x="182" y="69"/>
                  </a:lnTo>
                  <a:lnTo>
                    <a:pt x="199" y="64"/>
                  </a:lnTo>
                  <a:lnTo>
                    <a:pt x="216" y="60"/>
                  </a:lnTo>
                  <a:lnTo>
                    <a:pt x="234" y="56"/>
                  </a:lnTo>
                  <a:lnTo>
                    <a:pt x="269" y="52"/>
                  </a:lnTo>
                  <a:lnTo>
                    <a:pt x="305" y="49"/>
                  </a:lnTo>
                  <a:lnTo>
                    <a:pt x="339" y="48"/>
                  </a:lnTo>
                  <a:lnTo>
                    <a:pt x="370" y="48"/>
                  </a:lnTo>
                  <a:lnTo>
                    <a:pt x="370" y="48"/>
                  </a:lnTo>
                  <a:lnTo>
                    <a:pt x="519" y="49"/>
                  </a:lnTo>
                  <a:lnTo>
                    <a:pt x="668" y="51"/>
                  </a:lnTo>
                  <a:lnTo>
                    <a:pt x="816" y="53"/>
                  </a:lnTo>
                  <a:lnTo>
                    <a:pt x="965" y="53"/>
                  </a:lnTo>
                  <a:lnTo>
                    <a:pt x="965" y="53"/>
                  </a:lnTo>
                  <a:lnTo>
                    <a:pt x="1038" y="53"/>
                  </a:lnTo>
                  <a:lnTo>
                    <a:pt x="1113" y="51"/>
                  </a:lnTo>
                  <a:lnTo>
                    <a:pt x="1186" y="49"/>
                  </a:lnTo>
                  <a:lnTo>
                    <a:pt x="1261" y="48"/>
                  </a:lnTo>
                  <a:lnTo>
                    <a:pt x="1261" y="48"/>
                  </a:lnTo>
                  <a:lnTo>
                    <a:pt x="1338" y="48"/>
                  </a:lnTo>
                  <a:lnTo>
                    <a:pt x="1418" y="49"/>
                  </a:lnTo>
                  <a:lnTo>
                    <a:pt x="1457" y="51"/>
                  </a:lnTo>
                  <a:lnTo>
                    <a:pt x="1496" y="53"/>
                  </a:lnTo>
                  <a:lnTo>
                    <a:pt x="1535" y="56"/>
                  </a:lnTo>
                  <a:lnTo>
                    <a:pt x="1573" y="61"/>
                  </a:lnTo>
                  <a:lnTo>
                    <a:pt x="1573" y="61"/>
                  </a:lnTo>
                  <a:lnTo>
                    <a:pt x="1606" y="66"/>
                  </a:lnTo>
                  <a:lnTo>
                    <a:pt x="1639" y="74"/>
                  </a:lnTo>
                  <a:lnTo>
                    <a:pt x="1672" y="85"/>
                  </a:lnTo>
                  <a:lnTo>
                    <a:pt x="1686" y="91"/>
                  </a:lnTo>
                  <a:lnTo>
                    <a:pt x="1702" y="98"/>
                  </a:lnTo>
                  <a:lnTo>
                    <a:pt x="1702" y="98"/>
                  </a:lnTo>
                  <a:lnTo>
                    <a:pt x="1715" y="106"/>
                  </a:lnTo>
                  <a:lnTo>
                    <a:pt x="1726" y="116"/>
                  </a:lnTo>
                  <a:lnTo>
                    <a:pt x="1740" y="129"/>
                  </a:lnTo>
                  <a:lnTo>
                    <a:pt x="1751" y="142"/>
                  </a:lnTo>
                  <a:lnTo>
                    <a:pt x="1772" y="171"/>
                  </a:lnTo>
                  <a:lnTo>
                    <a:pt x="1791" y="196"/>
                  </a:lnTo>
                  <a:lnTo>
                    <a:pt x="1791" y="196"/>
                  </a:lnTo>
                  <a:lnTo>
                    <a:pt x="1798" y="210"/>
                  </a:lnTo>
                  <a:lnTo>
                    <a:pt x="1805" y="225"/>
                  </a:lnTo>
                  <a:lnTo>
                    <a:pt x="1809" y="239"/>
                  </a:lnTo>
                  <a:lnTo>
                    <a:pt x="1813" y="255"/>
                  </a:lnTo>
                  <a:lnTo>
                    <a:pt x="1814" y="269"/>
                  </a:lnTo>
                  <a:lnTo>
                    <a:pt x="1815" y="285"/>
                  </a:lnTo>
                  <a:lnTo>
                    <a:pt x="1815" y="316"/>
                  </a:lnTo>
                  <a:lnTo>
                    <a:pt x="1815" y="316"/>
                  </a:lnTo>
                  <a:lnTo>
                    <a:pt x="1817" y="321"/>
                  </a:lnTo>
                  <a:lnTo>
                    <a:pt x="1817" y="327"/>
                  </a:lnTo>
                  <a:lnTo>
                    <a:pt x="1822" y="337"/>
                  </a:lnTo>
                  <a:lnTo>
                    <a:pt x="1825" y="341"/>
                  </a:lnTo>
                  <a:lnTo>
                    <a:pt x="1828" y="345"/>
                  </a:lnTo>
                  <a:lnTo>
                    <a:pt x="1834" y="347"/>
                  </a:lnTo>
                  <a:lnTo>
                    <a:pt x="1838" y="350"/>
                  </a:lnTo>
                  <a:lnTo>
                    <a:pt x="1838" y="350"/>
                  </a:lnTo>
                  <a:lnTo>
                    <a:pt x="1847" y="350"/>
                  </a:lnTo>
                  <a:lnTo>
                    <a:pt x="1853" y="349"/>
                  </a:lnTo>
                  <a:lnTo>
                    <a:pt x="1859" y="345"/>
                  </a:lnTo>
                  <a:lnTo>
                    <a:pt x="1863" y="340"/>
                  </a:lnTo>
                  <a:lnTo>
                    <a:pt x="1865" y="333"/>
                  </a:lnTo>
                  <a:lnTo>
                    <a:pt x="1866" y="327"/>
                  </a:lnTo>
                  <a:lnTo>
                    <a:pt x="1865" y="320"/>
                  </a:lnTo>
                  <a:lnTo>
                    <a:pt x="1863" y="313"/>
                  </a:lnTo>
                  <a:lnTo>
                    <a:pt x="1863" y="3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55" name="Freeform 967"/>
            <p:cNvSpPr/>
            <p:nvPr/>
          </p:nvSpPr>
          <p:spPr bwMode="auto">
            <a:xfrm>
              <a:off x="7024688" y="3322638"/>
              <a:ext cx="25400" cy="338138"/>
            </a:xfrm>
            <a:custGeom>
              <a:avLst/>
              <a:gdLst/>
              <a:ahLst/>
              <a:cxnLst>
                <a:cxn ang="0">
                  <a:pos x="46" y="22"/>
                </a:cxn>
                <a:cxn ang="0">
                  <a:pos x="45" y="11"/>
                </a:cxn>
                <a:cxn ang="0">
                  <a:pos x="40" y="5"/>
                </a:cxn>
                <a:cxn ang="0">
                  <a:pos x="32" y="1"/>
                </a:cxn>
                <a:cxn ang="0">
                  <a:pos x="15" y="1"/>
                </a:cxn>
                <a:cxn ang="0">
                  <a:pos x="8" y="5"/>
                </a:cxn>
                <a:cxn ang="0">
                  <a:pos x="3" y="11"/>
                </a:cxn>
                <a:cxn ang="0">
                  <a:pos x="0" y="22"/>
                </a:cxn>
                <a:cxn ang="0">
                  <a:pos x="2" y="77"/>
                </a:cxn>
                <a:cxn ang="0">
                  <a:pos x="11" y="226"/>
                </a:cxn>
                <a:cxn ang="0">
                  <a:pos x="17" y="324"/>
                </a:cxn>
                <a:cxn ang="0">
                  <a:pos x="17" y="430"/>
                </a:cxn>
                <a:cxn ang="0">
                  <a:pos x="13" y="549"/>
                </a:cxn>
                <a:cxn ang="0">
                  <a:pos x="12" y="667"/>
                </a:cxn>
                <a:cxn ang="0">
                  <a:pos x="11" y="673"/>
                </a:cxn>
                <a:cxn ang="0">
                  <a:pos x="8" y="740"/>
                </a:cxn>
                <a:cxn ang="0">
                  <a:pos x="8" y="742"/>
                </a:cxn>
                <a:cxn ang="0">
                  <a:pos x="6" y="748"/>
                </a:cxn>
                <a:cxn ang="0">
                  <a:pos x="7" y="759"/>
                </a:cxn>
                <a:cxn ang="0">
                  <a:pos x="10" y="765"/>
                </a:cxn>
                <a:cxn ang="0">
                  <a:pos x="12" y="822"/>
                </a:cxn>
                <a:cxn ang="0">
                  <a:pos x="15" y="833"/>
                </a:cxn>
                <a:cxn ang="0">
                  <a:pos x="23" y="839"/>
                </a:cxn>
                <a:cxn ang="0">
                  <a:pos x="27" y="843"/>
                </a:cxn>
                <a:cxn ang="0">
                  <a:pos x="34" y="848"/>
                </a:cxn>
                <a:cxn ang="0">
                  <a:pos x="44" y="848"/>
                </a:cxn>
                <a:cxn ang="0">
                  <a:pos x="53" y="844"/>
                </a:cxn>
                <a:cxn ang="0">
                  <a:pos x="57" y="842"/>
                </a:cxn>
                <a:cxn ang="0">
                  <a:pos x="58" y="827"/>
                </a:cxn>
                <a:cxn ang="0">
                  <a:pos x="58" y="825"/>
                </a:cxn>
                <a:cxn ang="0">
                  <a:pos x="59" y="812"/>
                </a:cxn>
                <a:cxn ang="0">
                  <a:pos x="57" y="803"/>
                </a:cxn>
                <a:cxn ang="0">
                  <a:pos x="57" y="800"/>
                </a:cxn>
                <a:cxn ang="0">
                  <a:pos x="58" y="790"/>
                </a:cxn>
                <a:cxn ang="0">
                  <a:pos x="57" y="765"/>
                </a:cxn>
                <a:cxn ang="0">
                  <a:pos x="55" y="763"/>
                </a:cxn>
                <a:cxn ang="0">
                  <a:pos x="54" y="742"/>
                </a:cxn>
                <a:cxn ang="0">
                  <a:pos x="55" y="735"/>
                </a:cxn>
                <a:cxn ang="0">
                  <a:pos x="57" y="725"/>
                </a:cxn>
                <a:cxn ang="0">
                  <a:pos x="59" y="710"/>
                </a:cxn>
                <a:cxn ang="0">
                  <a:pos x="61" y="701"/>
                </a:cxn>
                <a:cxn ang="0">
                  <a:pos x="59" y="637"/>
                </a:cxn>
                <a:cxn ang="0">
                  <a:pos x="58" y="629"/>
                </a:cxn>
                <a:cxn ang="0">
                  <a:pos x="63" y="410"/>
                </a:cxn>
                <a:cxn ang="0">
                  <a:pos x="65" y="358"/>
                </a:cxn>
                <a:cxn ang="0">
                  <a:pos x="61" y="261"/>
                </a:cxn>
                <a:cxn ang="0">
                  <a:pos x="50" y="123"/>
                </a:cxn>
                <a:cxn ang="0">
                  <a:pos x="46" y="22"/>
                </a:cxn>
              </a:cxnLst>
              <a:rect l="0" t="0" r="r" b="b"/>
              <a:pathLst>
                <a:path w="65" h="848">
                  <a:moveTo>
                    <a:pt x="46" y="22"/>
                  </a:moveTo>
                  <a:lnTo>
                    <a:pt x="46" y="22"/>
                  </a:lnTo>
                  <a:lnTo>
                    <a:pt x="46" y="17"/>
                  </a:lnTo>
                  <a:lnTo>
                    <a:pt x="45" y="11"/>
                  </a:lnTo>
                  <a:lnTo>
                    <a:pt x="42" y="7"/>
                  </a:lnTo>
                  <a:lnTo>
                    <a:pt x="40" y="5"/>
                  </a:lnTo>
                  <a:lnTo>
                    <a:pt x="36" y="2"/>
                  </a:lnTo>
                  <a:lnTo>
                    <a:pt x="32" y="1"/>
                  </a:lnTo>
                  <a:lnTo>
                    <a:pt x="24" y="0"/>
                  </a:lnTo>
                  <a:lnTo>
                    <a:pt x="15" y="1"/>
                  </a:lnTo>
                  <a:lnTo>
                    <a:pt x="11" y="2"/>
                  </a:lnTo>
                  <a:lnTo>
                    <a:pt x="8" y="5"/>
                  </a:lnTo>
                  <a:lnTo>
                    <a:pt x="4" y="7"/>
                  </a:lnTo>
                  <a:lnTo>
                    <a:pt x="3" y="11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77"/>
                  </a:lnTo>
                  <a:lnTo>
                    <a:pt x="4" y="128"/>
                  </a:lnTo>
                  <a:lnTo>
                    <a:pt x="11" y="226"/>
                  </a:lnTo>
                  <a:lnTo>
                    <a:pt x="15" y="274"/>
                  </a:lnTo>
                  <a:lnTo>
                    <a:pt x="17" y="324"/>
                  </a:lnTo>
                  <a:lnTo>
                    <a:pt x="19" y="375"/>
                  </a:lnTo>
                  <a:lnTo>
                    <a:pt x="17" y="430"/>
                  </a:lnTo>
                  <a:lnTo>
                    <a:pt x="17" y="430"/>
                  </a:lnTo>
                  <a:lnTo>
                    <a:pt x="13" y="549"/>
                  </a:lnTo>
                  <a:lnTo>
                    <a:pt x="12" y="667"/>
                  </a:lnTo>
                  <a:lnTo>
                    <a:pt x="12" y="667"/>
                  </a:lnTo>
                  <a:lnTo>
                    <a:pt x="11" y="673"/>
                  </a:lnTo>
                  <a:lnTo>
                    <a:pt x="11" y="673"/>
                  </a:lnTo>
                  <a:lnTo>
                    <a:pt x="10" y="707"/>
                  </a:lnTo>
                  <a:lnTo>
                    <a:pt x="8" y="740"/>
                  </a:lnTo>
                  <a:lnTo>
                    <a:pt x="8" y="740"/>
                  </a:lnTo>
                  <a:lnTo>
                    <a:pt x="8" y="742"/>
                  </a:lnTo>
                  <a:lnTo>
                    <a:pt x="8" y="742"/>
                  </a:lnTo>
                  <a:lnTo>
                    <a:pt x="6" y="748"/>
                  </a:lnTo>
                  <a:lnTo>
                    <a:pt x="6" y="754"/>
                  </a:lnTo>
                  <a:lnTo>
                    <a:pt x="7" y="759"/>
                  </a:lnTo>
                  <a:lnTo>
                    <a:pt x="10" y="765"/>
                  </a:lnTo>
                  <a:lnTo>
                    <a:pt x="10" y="765"/>
                  </a:lnTo>
                  <a:lnTo>
                    <a:pt x="12" y="822"/>
                  </a:lnTo>
                  <a:lnTo>
                    <a:pt x="12" y="822"/>
                  </a:lnTo>
                  <a:lnTo>
                    <a:pt x="13" y="827"/>
                  </a:lnTo>
                  <a:lnTo>
                    <a:pt x="15" y="833"/>
                  </a:lnTo>
                  <a:lnTo>
                    <a:pt x="19" y="837"/>
                  </a:lnTo>
                  <a:lnTo>
                    <a:pt x="23" y="839"/>
                  </a:lnTo>
                  <a:lnTo>
                    <a:pt x="23" y="839"/>
                  </a:lnTo>
                  <a:lnTo>
                    <a:pt x="27" y="843"/>
                  </a:lnTo>
                  <a:lnTo>
                    <a:pt x="30" y="847"/>
                  </a:lnTo>
                  <a:lnTo>
                    <a:pt x="34" y="848"/>
                  </a:lnTo>
                  <a:lnTo>
                    <a:pt x="40" y="848"/>
                  </a:lnTo>
                  <a:lnTo>
                    <a:pt x="44" y="848"/>
                  </a:lnTo>
                  <a:lnTo>
                    <a:pt x="49" y="847"/>
                  </a:lnTo>
                  <a:lnTo>
                    <a:pt x="53" y="844"/>
                  </a:lnTo>
                  <a:lnTo>
                    <a:pt x="57" y="842"/>
                  </a:lnTo>
                  <a:lnTo>
                    <a:pt x="57" y="842"/>
                  </a:lnTo>
                  <a:lnTo>
                    <a:pt x="58" y="827"/>
                  </a:lnTo>
                  <a:lnTo>
                    <a:pt x="58" y="827"/>
                  </a:lnTo>
                  <a:lnTo>
                    <a:pt x="58" y="825"/>
                  </a:lnTo>
                  <a:lnTo>
                    <a:pt x="58" y="825"/>
                  </a:lnTo>
                  <a:lnTo>
                    <a:pt x="59" y="812"/>
                  </a:lnTo>
                  <a:lnTo>
                    <a:pt x="59" y="812"/>
                  </a:lnTo>
                  <a:lnTo>
                    <a:pt x="57" y="807"/>
                  </a:lnTo>
                  <a:lnTo>
                    <a:pt x="57" y="803"/>
                  </a:lnTo>
                  <a:lnTo>
                    <a:pt x="57" y="803"/>
                  </a:lnTo>
                  <a:lnTo>
                    <a:pt x="57" y="800"/>
                  </a:lnTo>
                  <a:lnTo>
                    <a:pt x="57" y="800"/>
                  </a:lnTo>
                  <a:lnTo>
                    <a:pt x="58" y="790"/>
                  </a:lnTo>
                  <a:lnTo>
                    <a:pt x="58" y="790"/>
                  </a:lnTo>
                  <a:lnTo>
                    <a:pt x="57" y="765"/>
                  </a:lnTo>
                  <a:lnTo>
                    <a:pt x="57" y="765"/>
                  </a:lnTo>
                  <a:lnTo>
                    <a:pt x="55" y="763"/>
                  </a:lnTo>
                  <a:lnTo>
                    <a:pt x="55" y="763"/>
                  </a:lnTo>
                  <a:lnTo>
                    <a:pt x="54" y="742"/>
                  </a:lnTo>
                  <a:lnTo>
                    <a:pt x="54" y="742"/>
                  </a:lnTo>
                  <a:lnTo>
                    <a:pt x="55" y="735"/>
                  </a:lnTo>
                  <a:lnTo>
                    <a:pt x="55" y="735"/>
                  </a:lnTo>
                  <a:lnTo>
                    <a:pt x="57" y="725"/>
                  </a:lnTo>
                  <a:lnTo>
                    <a:pt x="58" y="718"/>
                  </a:lnTo>
                  <a:lnTo>
                    <a:pt x="59" y="710"/>
                  </a:lnTo>
                  <a:lnTo>
                    <a:pt x="61" y="701"/>
                  </a:lnTo>
                  <a:lnTo>
                    <a:pt x="61" y="701"/>
                  </a:lnTo>
                  <a:lnTo>
                    <a:pt x="59" y="637"/>
                  </a:lnTo>
                  <a:lnTo>
                    <a:pt x="59" y="637"/>
                  </a:lnTo>
                  <a:lnTo>
                    <a:pt x="58" y="629"/>
                  </a:lnTo>
                  <a:lnTo>
                    <a:pt x="58" y="629"/>
                  </a:lnTo>
                  <a:lnTo>
                    <a:pt x="59" y="519"/>
                  </a:lnTo>
                  <a:lnTo>
                    <a:pt x="63" y="410"/>
                  </a:lnTo>
                  <a:lnTo>
                    <a:pt x="63" y="410"/>
                  </a:lnTo>
                  <a:lnTo>
                    <a:pt x="65" y="358"/>
                  </a:lnTo>
                  <a:lnTo>
                    <a:pt x="63" y="308"/>
                  </a:lnTo>
                  <a:lnTo>
                    <a:pt x="61" y="261"/>
                  </a:lnTo>
                  <a:lnTo>
                    <a:pt x="57" y="215"/>
                  </a:lnTo>
                  <a:lnTo>
                    <a:pt x="50" y="123"/>
                  </a:lnTo>
                  <a:lnTo>
                    <a:pt x="48" y="74"/>
                  </a:lnTo>
                  <a:lnTo>
                    <a:pt x="46" y="22"/>
                  </a:lnTo>
                  <a:lnTo>
                    <a:pt x="46" y="2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56" name="Freeform 968"/>
            <p:cNvSpPr/>
            <p:nvPr/>
          </p:nvSpPr>
          <p:spPr bwMode="auto">
            <a:xfrm>
              <a:off x="6307138" y="3617913"/>
              <a:ext cx="741363" cy="152400"/>
            </a:xfrm>
            <a:custGeom>
              <a:avLst/>
              <a:gdLst/>
              <a:ahLst/>
              <a:cxnLst>
                <a:cxn ang="0">
                  <a:pos x="1820" y="41"/>
                </a:cxn>
                <a:cxn ang="0">
                  <a:pos x="1816" y="113"/>
                </a:cxn>
                <a:cxn ang="0">
                  <a:pos x="1813" y="154"/>
                </a:cxn>
                <a:cxn ang="0">
                  <a:pos x="1795" y="205"/>
                </a:cxn>
                <a:cxn ang="0">
                  <a:pos x="1762" y="254"/>
                </a:cxn>
                <a:cxn ang="0">
                  <a:pos x="1736" y="280"/>
                </a:cxn>
                <a:cxn ang="0">
                  <a:pos x="1689" y="306"/>
                </a:cxn>
                <a:cxn ang="0">
                  <a:pos x="1634" y="322"/>
                </a:cxn>
                <a:cxn ang="0">
                  <a:pos x="1557" y="330"/>
                </a:cxn>
                <a:cxn ang="0">
                  <a:pos x="1484" y="331"/>
                </a:cxn>
                <a:cxn ang="0">
                  <a:pos x="1295" y="338"/>
                </a:cxn>
                <a:cxn ang="0">
                  <a:pos x="1154" y="338"/>
                </a:cxn>
                <a:cxn ang="0">
                  <a:pos x="916" y="335"/>
                </a:cxn>
                <a:cxn ang="0">
                  <a:pos x="644" y="336"/>
                </a:cxn>
                <a:cxn ang="0">
                  <a:pos x="439" y="332"/>
                </a:cxn>
                <a:cxn ang="0">
                  <a:pos x="334" y="326"/>
                </a:cxn>
                <a:cxn ang="0">
                  <a:pos x="246" y="311"/>
                </a:cxn>
                <a:cxn ang="0">
                  <a:pos x="198" y="294"/>
                </a:cxn>
                <a:cxn ang="0">
                  <a:pos x="152" y="268"/>
                </a:cxn>
                <a:cxn ang="0">
                  <a:pos x="112" y="232"/>
                </a:cxn>
                <a:cxn ang="0">
                  <a:pos x="87" y="195"/>
                </a:cxn>
                <a:cxn ang="0">
                  <a:pos x="58" y="122"/>
                </a:cxn>
                <a:cxn ang="0">
                  <a:pos x="46" y="52"/>
                </a:cxn>
                <a:cxn ang="0">
                  <a:pos x="43" y="43"/>
                </a:cxn>
                <a:cxn ang="0">
                  <a:pos x="34" y="34"/>
                </a:cxn>
                <a:cxn ang="0">
                  <a:pos x="13" y="33"/>
                </a:cxn>
                <a:cxn ang="0">
                  <a:pos x="3" y="39"/>
                </a:cxn>
                <a:cxn ang="0">
                  <a:pos x="0" y="52"/>
                </a:cxn>
                <a:cxn ang="0">
                  <a:pos x="6" y="96"/>
                </a:cxn>
                <a:cxn ang="0">
                  <a:pos x="24" y="162"/>
                </a:cxn>
                <a:cxn ang="0">
                  <a:pos x="53" y="221"/>
                </a:cxn>
                <a:cxn ang="0">
                  <a:pos x="91" y="273"/>
                </a:cxn>
                <a:cxn ang="0">
                  <a:pos x="125" y="306"/>
                </a:cxn>
                <a:cxn ang="0">
                  <a:pos x="163" y="331"/>
                </a:cxn>
                <a:cxn ang="0">
                  <a:pos x="207" y="351"/>
                </a:cxn>
                <a:cxn ang="0">
                  <a:pos x="255" y="361"/>
                </a:cxn>
                <a:cxn ang="0">
                  <a:pos x="415" y="375"/>
                </a:cxn>
                <a:cxn ang="0">
                  <a:pos x="656" y="381"/>
                </a:cxn>
                <a:cxn ang="0">
                  <a:pos x="896" y="381"/>
                </a:cxn>
                <a:cxn ang="0">
                  <a:pos x="1166" y="383"/>
                </a:cxn>
                <a:cxn ang="0">
                  <a:pos x="1333" y="383"/>
                </a:cxn>
                <a:cxn ang="0">
                  <a:pos x="1565" y="377"/>
                </a:cxn>
                <a:cxn ang="0">
                  <a:pos x="1629" y="370"/>
                </a:cxn>
                <a:cxn ang="0">
                  <a:pos x="1694" y="352"/>
                </a:cxn>
                <a:cxn ang="0">
                  <a:pos x="1740" y="330"/>
                </a:cxn>
                <a:cxn ang="0">
                  <a:pos x="1779" y="301"/>
                </a:cxn>
                <a:cxn ang="0">
                  <a:pos x="1802" y="277"/>
                </a:cxn>
                <a:cxn ang="0">
                  <a:pos x="1841" y="220"/>
                </a:cxn>
                <a:cxn ang="0">
                  <a:pos x="1857" y="181"/>
                </a:cxn>
                <a:cxn ang="0">
                  <a:pos x="1863" y="144"/>
                </a:cxn>
                <a:cxn ang="0">
                  <a:pos x="1863" y="67"/>
                </a:cxn>
                <a:cxn ang="0">
                  <a:pos x="1868" y="29"/>
                </a:cxn>
                <a:cxn ang="0">
                  <a:pos x="1867" y="15"/>
                </a:cxn>
                <a:cxn ang="0">
                  <a:pos x="1858" y="4"/>
                </a:cxn>
                <a:cxn ang="0">
                  <a:pos x="1838" y="1"/>
                </a:cxn>
                <a:cxn ang="0">
                  <a:pos x="1828" y="8"/>
                </a:cxn>
                <a:cxn ang="0">
                  <a:pos x="1824" y="17"/>
                </a:cxn>
              </a:cxnLst>
              <a:rect l="0" t="0" r="r" b="b"/>
              <a:pathLst>
                <a:path w="1868" h="385">
                  <a:moveTo>
                    <a:pt x="1824" y="17"/>
                  </a:moveTo>
                  <a:lnTo>
                    <a:pt x="1824" y="17"/>
                  </a:lnTo>
                  <a:lnTo>
                    <a:pt x="1820" y="41"/>
                  </a:lnTo>
                  <a:lnTo>
                    <a:pt x="1817" y="64"/>
                  </a:lnTo>
                  <a:lnTo>
                    <a:pt x="1816" y="88"/>
                  </a:lnTo>
                  <a:lnTo>
                    <a:pt x="1816" y="113"/>
                  </a:lnTo>
                  <a:lnTo>
                    <a:pt x="1816" y="113"/>
                  </a:lnTo>
                  <a:lnTo>
                    <a:pt x="1816" y="135"/>
                  </a:lnTo>
                  <a:lnTo>
                    <a:pt x="1813" y="154"/>
                  </a:lnTo>
                  <a:lnTo>
                    <a:pt x="1809" y="171"/>
                  </a:lnTo>
                  <a:lnTo>
                    <a:pt x="1803" y="188"/>
                  </a:lnTo>
                  <a:lnTo>
                    <a:pt x="1795" y="205"/>
                  </a:lnTo>
                  <a:lnTo>
                    <a:pt x="1786" y="221"/>
                  </a:lnTo>
                  <a:lnTo>
                    <a:pt x="1775" y="237"/>
                  </a:lnTo>
                  <a:lnTo>
                    <a:pt x="1762" y="254"/>
                  </a:lnTo>
                  <a:lnTo>
                    <a:pt x="1762" y="254"/>
                  </a:lnTo>
                  <a:lnTo>
                    <a:pt x="1751" y="268"/>
                  </a:lnTo>
                  <a:lnTo>
                    <a:pt x="1736" y="280"/>
                  </a:lnTo>
                  <a:lnTo>
                    <a:pt x="1722" y="290"/>
                  </a:lnTo>
                  <a:lnTo>
                    <a:pt x="1706" y="300"/>
                  </a:lnTo>
                  <a:lnTo>
                    <a:pt x="1689" y="306"/>
                  </a:lnTo>
                  <a:lnTo>
                    <a:pt x="1671" y="313"/>
                  </a:lnTo>
                  <a:lnTo>
                    <a:pt x="1652" y="318"/>
                  </a:lnTo>
                  <a:lnTo>
                    <a:pt x="1634" y="322"/>
                  </a:lnTo>
                  <a:lnTo>
                    <a:pt x="1615" y="324"/>
                  </a:lnTo>
                  <a:lnTo>
                    <a:pt x="1595" y="327"/>
                  </a:lnTo>
                  <a:lnTo>
                    <a:pt x="1557" y="330"/>
                  </a:lnTo>
                  <a:lnTo>
                    <a:pt x="1519" y="331"/>
                  </a:lnTo>
                  <a:lnTo>
                    <a:pt x="1484" y="331"/>
                  </a:lnTo>
                  <a:lnTo>
                    <a:pt x="1484" y="331"/>
                  </a:lnTo>
                  <a:lnTo>
                    <a:pt x="1421" y="332"/>
                  </a:lnTo>
                  <a:lnTo>
                    <a:pt x="1358" y="335"/>
                  </a:lnTo>
                  <a:lnTo>
                    <a:pt x="1295" y="338"/>
                  </a:lnTo>
                  <a:lnTo>
                    <a:pt x="1233" y="339"/>
                  </a:lnTo>
                  <a:lnTo>
                    <a:pt x="1233" y="339"/>
                  </a:lnTo>
                  <a:lnTo>
                    <a:pt x="1154" y="338"/>
                  </a:lnTo>
                  <a:lnTo>
                    <a:pt x="1074" y="336"/>
                  </a:lnTo>
                  <a:lnTo>
                    <a:pt x="996" y="335"/>
                  </a:lnTo>
                  <a:lnTo>
                    <a:pt x="916" y="335"/>
                  </a:lnTo>
                  <a:lnTo>
                    <a:pt x="916" y="335"/>
                  </a:lnTo>
                  <a:lnTo>
                    <a:pt x="780" y="335"/>
                  </a:lnTo>
                  <a:lnTo>
                    <a:pt x="644" y="336"/>
                  </a:lnTo>
                  <a:lnTo>
                    <a:pt x="576" y="336"/>
                  </a:lnTo>
                  <a:lnTo>
                    <a:pt x="507" y="335"/>
                  </a:lnTo>
                  <a:lnTo>
                    <a:pt x="439" y="332"/>
                  </a:lnTo>
                  <a:lnTo>
                    <a:pt x="371" y="330"/>
                  </a:lnTo>
                  <a:lnTo>
                    <a:pt x="371" y="330"/>
                  </a:lnTo>
                  <a:lnTo>
                    <a:pt x="334" y="326"/>
                  </a:lnTo>
                  <a:lnTo>
                    <a:pt x="299" y="322"/>
                  </a:lnTo>
                  <a:lnTo>
                    <a:pt x="263" y="315"/>
                  </a:lnTo>
                  <a:lnTo>
                    <a:pt x="246" y="311"/>
                  </a:lnTo>
                  <a:lnTo>
                    <a:pt x="229" y="306"/>
                  </a:lnTo>
                  <a:lnTo>
                    <a:pt x="214" y="301"/>
                  </a:lnTo>
                  <a:lnTo>
                    <a:pt x="198" y="294"/>
                  </a:lnTo>
                  <a:lnTo>
                    <a:pt x="182" y="287"/>
                  </a:lnTo>
                  <a:lnTo>
                    <a:pt x="166" y="279"/>
                  </a:lnTo>
                  <a:lnTo>
                    <a:pt x="152" y="268"/>
                  </a:lnTo>
                  <a:lnTo>
                    <a:pt x="138" y="258"/>
                  </a:lnTo>
                  <a:lnTo>
                    <a:pt x="125" y="245"/>
                  </a:lnTo>
                  <a:lnTo>
                    <a:pt x="112" y="232"/>
                  </a:lnTo>
                  <a:lnTo>
                    <a:pt x="112" y="232"/>
                  </a:lnTo>
                  <a:lnTo>
                    <a:pt x="98" y="215"/>
                  </a:lnTo>
                  <a:lnTo>
                    <a:pt x="87" y="195"/>
                  </a:lnTo>
                  <a:lnTo>
                    <a:pt x="76" y="171"/>
                  </a:lnTo>
                  <a:lnTo>
                    <a:pt x="67" y="148"/>
                  </a:lnTo>
                  <a:lnTo>
                    <a:pt x="58" y="122"/>
                  </a:lnTo>
                  <a:lnTo>
                    <a:pt x="53" y="97"/>
                  </a:lnTo>
                  <a:lnTo>
                    <a:pt x="47" y="75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5" y="49"/>
                  </a:lnTo>
                  <a:lnTo>
                    <a:pt x="43" y="43"/>
                  </a:lnTo>
                  <a:lnTo>
                    <a:pt x="41" y="39"/>
                  </a:lnTo>
                  <a:lnTo>
                    <a:pt x="37" y="37"/>
                  </a:lnTo>
                  <a:lnTo>
                    <a:pt x="34" y="34"/>
                  </a:lnTo>
                  <a:lnTo>
                    <a:pt x="30" y="33"/>
                  </a:lnTo>
                  <a:lnTo>
                    <a:pt x="21" y="32"/>
                  </a:lnTo>
                  <a:lnTo>
                    <a:pt x="13" y="33"/>
                  </a:lnTo>
                  <a:lnTo>
                    <a:pt x="9" y="34"/>
                  </a:lnTo>
                  <a:lnTo>
                    <a:pt x="6" y="37"/>
                  </a:lnTo>
                  <a:lnTo>
                    <a:pt x="3" y="39"/>
                  </a:lnTo>
                  <a:lnTo>
                    <a:pt x="2" y="43"/>
                  </a:lnTo>
                  <a:lnTo>
                    <a:pt x="0" y="4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75"/>
                  </a:lnTo>
                  <a:lnTo>
                    <a:pt x="6" y="96"/>
                  </a:lnTo>
                  <a:lnTo>
                    <a:pt x="9" y="118"/>
                  </a:lnTo>
                  <a:lnTo>
                    <a:pt x="16" y="140"/>
                  </a:lnTo>
                  <a:lnTo>
                    <a:pt x="24" y="162"/>
                  </a:lnTo>
                  <a:lnTo>
                    <a:pt x="32" y="183"/>
                  </a:lnTo>
                  <a:lnTo>
                    <a:pt x="42" y="203"/>
                  </a:lnTo>
                  <a:lnTo>
                    <a:pt x="53" y="221"/>
                  </a:lnTo>
                  <a:lnTo>
                    <a:pt x="53" y="221"/>
                  </a:lnTo>
                  <a:lnTo>
                    <a:pt x="71" y="249"/>
                  </a:lnTo>
                  <a:lnTo>
                    <a:pt x="91" y="273"/>
                  </a:lnTo>
                  <a:lnTo>
                    <a:pt x="101" y="285"/>
                  </a:lnTo>
                  <a:lnTo>
                    <a:pt x="113" y="296"/>
                  </a:lnTo>
                  <a:lnTo>
                    <a:pt x="125" y="306"/>
                  </a:lnTo>
                  <a:lnTo>
                    <a:pt x="136" y="315"/>
                  </a:lnTo>
                  <a:lnTo>
                    <a:pt x="149" y="323"/>
                  </a:lnTo>
                  <a:lnTo>
                    <a:pt x="163" y="331"/>
                  </a:lnTo>
                  <a:lnTo>
                    <a:pt x="177" y="339"/>
                  </a:lnTo>
                  <a:lnTo>
                    <a:pt x="191" y="345"/>
                  </a:lnTo>
                  <a:lnTo>
                    <a:pt x="207" y="351"/>
                  </a:lnTo>
                  <a:lnTo>
                    <a:pt x="221" y="355"/>
                  </a:lnTo>
                  <a:lnTo>
                    <a:pt x="238" y="358"/>
                  </a:lnTo>
                  <a:lnTo>
                    <a:pt x="255" y="361"/>
                  </a:lnTo>
                  <a:lnTo>
                    <a:pt x="255" y="361"/>
                  </a:lnTo>
                  <a:lnTo>
                    <a:pt x="335" y="369"/>
                  </a:lnTo>
                  <a:lnTo>
                    <a:pt x="415" y="375"/>
                  </a:lnTo>
                  <a:lnTo>
                    <a:pt x="495" y="378"/>
                  </a:lnTo>
                  <a:lnTo>
                    <a:pt x="575" y="381"/>
                  </a:lnTo>
                  <a:lnTo>
                    <a:pt x="656" y="381"/>
                  </a:lnTo>
                  <a:lnTo>
                    <a:pt x="735" y="381"/>
                  </a:lnTo>
                  <a:lnTo>
                    <a:pt x="896" y="381"/>
                  </a:lnTo>
                  <a:lnTo>
                    <a:pt x="896" y="381"/>
                  </a:lnTo>
                  <a:lnTo>
                    <a:pt x="985" y="381"/>
                  </a:lnTo>
                  <a:lnTo>
                    <a:pt x="1076" y="382"/>
                  </a:lnTo>
                  <a:lnTo>
                    <a:pt x="1166" y="383"/>
                  </a:lnTo>
                  <a:lnTo>
                    <a:pt x="1256" y="385"/>
                  </a:lnTo>
                  <a:lnTo>
                    <a:pt x="1256" y="385"/>
                  </a:lnTo>
                  <a:lnTo>
                    <a:pt x="1333" y="383"/>
                  </a:lnTo>
                  <a:lnTo>
                    <a:pt x="1410" y="381"/>
                  </a:lnTo>
                  <a:lnTo>
                    <a:pt x="1486" y="378"/>
                  </a:lnTo>
                  <a:lnTo>
                    <a:pt x="1565" y="377"/>
                  </a:lnTo>
                  <a:lnTo>
                    <a:pt x="1565" y="377"/>
                  </a:lnTo>
                  <a:lnTo>
                    <a:pt x="1596" y="375"/>
                  </a:lnTo>
                  <a:lnTo>
                    <a:pt x="1629" y="370"/>
                  </a:lnTo>
                  <a:lnTo>
                    <a:pt x="1662" y="362"/>
                  </a:lnTo>
                  <a:lnTo>
                    <a:pt x="1679" y="358"/>
                  </a:lnTo>
                  <a:lnTo>
                    <a:pt x="1694" y="352"/>
                  </a:lnTo>
                  <a:lnTo>
                    <a:pt x="1710" y="345"/>
                  </a:lnTo>
                  <a:lnTo>
                    <a:pt x="1726" y="339"/>
                  </a:lnTo>
                  <a:lnTo>
                    <a:pt x="1740" y="330"/>
                  </a:lnTo>
                  <a:lnTo>
                    <a:pt x="1754" y="322"/>
                  </a:lnTo>
                  <a:lnTo>
                    <a:pt x="1768" y="311"/>
                  </a:lnTo>
                  <a:lnTo>
                    <a:pt x="1779" y="301"/>
                  </a:lnTo>
                  <a:lnTo>
                    <a:pt x="1791" y="289"/>
                  </a:lnTo>
                  <a:lnTo>
                    <a:pt x="1802" y="277"/>
                  </a:lnTo>
                  <a:lnTo>
                    <a:pt x="1802" y="277"/>
                  </a:lnTo>
                  <a:lnTo>
                    <a:pt x="1820" y="254"/>
                  </a:lnTo>
                  <a:lnTo>
                    <a:pt x="1834" y="232"/>
                  </a:lnTo>
                  <a:lnTo>
                    <a:pt x="1841" y="220"/>
                  </a:lnTo>
                  <a:lnTo>
                    <a:pt x="1847" y="208"/>
                  </a:lnTo>
                  <a:lnTo>
                    <a:pt x="1853" y="195"/>
                  </a:lnTo>
                  <a:lnTo>
                    <a:pt x="1857" y="181"/>
                  </a:lnTo>
                  <a:lnTo>
                    <a:pt x="1857" y="181"/>
                  </a:lnTo>
                  <a:lnTo>
                    <a:pt x="1860" y="162"/>
                  </a:lnTo>
                  <a:lnTo>
                    <a:pt x="1863" y="144"/>
                  </a:lnTo>
                  <a:lnTo>
                    <a:pt x="1863" y="124"/>
                  </a:lnTo>
                  <a:lnTo>
                    <a:pt x="1863" y="105"/>
                  </a:lnTo>
                  <a:lnTo>
                    <a:pt x="1863" y="67"/>
                  </a:lnTo>
                  <a:lnTo>
                    <a:pt x="1864" y="47"/>
                  </a:lnTo>
                  <a:lnTo>
                    <a:pt x="1868" y="29"/>
                  </a:lnTo>
                  <a:lnTo>
                    <a:pt x="1868" y="29"/>
                  </a:lnTo>
                  <a:lnTo>
                    <a:pt x="1868" y="24"/>
                  </a:lnTo>
                  <a:lnTo>
                    <a:pt x="1868" y="18"/>
                  </a:lnTo>
                  <a:lnTo>
                    <a:pt x="1867" y="15"/>
                  </a:lnTo>
                  <a:lnTo>
                    <a:pt x="1864" y="11"/>
                  </a:lnTo>
                  <a:lnTo>
                    <a:pt x="1862" y="8"/>
                  </a:lnTo>
                  <a:lnTo>
                    <a:pt x="1858" y="4"/>
                  </a:lnTo>
                  <a:lnTo>
                    <a:pt x="1850" y="1"/>
                  </a:lnTo>
                  <a:lnTo>
                    <a:pt x="1842" y="0"/>
                  </a:lnTo>
                  <a:lnTo>
                    <a:pt x="1838" y="1"/>
                  </a:lnTo>
                  <a:lnTo>
                    <a:pt x="1834" y="3"/>
                  </a:lnTo>
                  <a:lnTo>
                    <a:pt x="1830" y="4"/>
                  </a:lnTo>
                  <a:lnTo>
                    <a:pt x="1828" y="8"/>
                  </a:lnTo>
                  <a:lnTo>
                    <a:pt x="1825" y="12"/>
                  </a:lnTo>
                  <a:lnTo>
                    <a:pt x="1824" y="17"/>
                  </a:lnTo>
                  <a:lnTo>
                    <a:pt x="1824" y="1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57" name="Freeform 969"/>
            <p:cNvSpPr>
              <a:spLocks noEditPoints="1"/>
            </p:cNvSpPr>
            <p:nvPr/>
          </p:nvSpPr>
          <p:spPr bwMode="auto">
            <a:xfrm>
              <a:off x="6594476" y="3409951"/>
              <a:ext cx="141288" cy="161925"/>
            </a:xfrm>
            <a:custGeom>
              <a:avLst/>
              <a:gdLst/>
              <a:ahLst/>
              <a:cxnLst>
                <a:cxn ang="0">
                  <a:pos x="300" y="21"/>
                </a:cxn>
                <a:cxn ang="0">
                  <a:pos x="266" y="7"/>
                </a:cxn>
                <a:cxn ang="0">
                  <a:pos x="216" y="0"/>
                </a:cxn>
                <a:cxn ang="0">
                  <a:pos x="139" y="1"/>
                </a:cxn>
                <a:cxn ang="0">
                  <a:pos x="82" y="3"/>
                </a:cxn>
                <a:cxn ang="0">
                  <a:pos x="31" y="13"/>
                </a:cxn>
                <a:cxn ang="0">
                  <a:pos x="12" y="26"/>
                </a:cxn>
                <a:cxn ang="0">
                  <a:pos x="1" y="48"/>
                </a:cxn>
                <a:cxn ang="0">
                  <a:pos x="1" y="60"/>
                </a:cxn>
                <a:cxn ang="0">
                  <a:pos x="5" y="235"/>
                </a:cxn>
                <a:cxn ang="0">
                  <a:pos x="4" y="266"/>
                </a:cxn>
                <a:cxn ang="0">
                  <a:pos x="1" y="322"/>
                </a:cxn>
                <a:cxn ang="0">
                  <a:pos x="8" y="353"/>
                </a:cxn>
                <a:cxn ang="0">
                  <a:pos x="17" y="365"/>
                </a:cxn>
                <a:cxn ang="0">
                  <a:pos x="60" y="391"/>
                </a:cxn>
                <a:cxn ang="0">
                  <a:pos x="114" y="404"/>
                </a:cxn>
                <a:cxn ang="0">
                  <a:pos x="191" y="408"/>
                </a:cxn>
                <a:cxn ang="0">
                  <a:pos x="297" y="396"/>
                </a:cxn>
                <a:cxn ang="0">
                  <a:pos x="300" y="395"/>
                </a:cxn>
                <a:cxn ang="0">
                  <a:pos x="313" y="391"/>
                </a:cxn>
                <a:cxn ang="0">
                  <a:pos x="336" y="365"/>
                </a:cxn>
                <a:cxn ang="0">
                  <a:pos x="349" y="334"/>
                </a:cxn>
                <a:cxn ang="0">
                  <a:pos x="354" y="289"/>
                </a:cxn>
                <a:cxn ang="0">
                  <a:pos x="354" y="220"/>
                </a:cxn>
                <a:cxn ang="0">
                  <a:pos x="354" y="115"/>
                </a:cxn>
                <a:cxn ang="0">
                  <a:pos x="347" y="79"/>
                </a:cxn>
                <a:cxn ang="0">
                  <a:pos x="328" y="46"/>
                </a:cxn>
                <a:cxn ang="0">
                  <a:pos x="310" y="28"/>
                </a:cxn>
                <a:cxn ang="0">
                  <a:pos x="51" y="186"/>
                </a:cxn>
                <a:cxn ang="0">
                  <a:pos x="50" y="59"/>
                </a:cxn>
                <a:cxn ang="0">
                  <a:pos x="51" y="54"/>
                </a:cxn>
                <a:cxn ang="0">
                  <a:pos x="85" y="47"/>
                </a:cxn>
                <a:cxn ang="0">
                  <a:pos x="145" y="48"/>
                </a:cxn>
                <a:cxn ang="0">
                  <a:pos x="217" y="48"/>
                </a:cxn>
                <a:cxn ang="0">
                  <a:pos x="269" y="59"/>
                </a:cxn>
                <a:cxn ang="0">
                  <a:pos x="293" y="72"/>
                </a:cxn>
                <a:cxn ang="0">
                  <a:pos x="306" y="96"/>
                </a:cxn>
                <a:cxn ang="0">
                  <a:pos x="311" y="139"/>
                </a:cxn>
                <a:cxn ang="0">
                  <a:pos x="309" y="220"/>
                </a:cxn>
                <a:cxn ang="0">
                  <a:pos x="310" y="272"/>
                </a:cxn>
                <a:cxn ang="0">
                  <a:pos x="305" y="323"/>
                </a:cxn>
                <a:cxn ang="0">
                  <a:pos x="293" y="345"/>
                </a:cxn>
                <a:cxn ang="0">
                  <a:pos x="285" y="352"/>
                </a:cxn>
                <a:cxn ang="0">
                  <a:pos x="230" y="358"/>
                </a:cxn>
                <a:cxn ang="0">
                  <a:pos x="150" y="361"/>
                </a:cxn>
                <a:cxn ang="0">
                  <a:pos x="94" y="353"/>
                </a:cxn>
                <a:cxn ang="0">
                  <a:pos x="61" y="335"/>
                </a:cxn>
                <a:cxn ang="0">
                  <a:pos x="51" y="319"/>
                </a:cxn>
                <a:cxn ang="0">
                  <a:pos x="50" y="306"/>
                </a:cxn>
              </a:cxnLst>
              <a:rect l="0" t="0" r="r" b="b"/>
              <a:pathLst>
                <a:path w="356" h="408">
                  <a:moveTo>
                    <a:pt x="310" y="28"/>
                  </a:moveTo>
                  <a:lnTo>
                    <a:pt x="310" y="28"/>
                  </a:lnTo>
                  <a:lnTo>
                    <a:pt x="300" y="21"/>
                  </a:lnTo>
                  <a:lnTo>
                    <a:pt x="289" y="14"/>
                  </a:lnTo>
                  <a:lnTo>
                    <a:pt x="277" y="11"/>
                  </a:lnTo>
                  <a:lnTo>
                    <a:pt x="266" y="7"/>
                  </a:lnTo>
                  <a:lnTo>
                    <a:pt x="254" y="4"/>
                  </a:lnTo>
                  <a:lnTo>
                    <a:pt x="241" y="1"/>
                  </a:lnTo>
                  <a:lnTo>
                    <a:pt x="216" y="0"/>
                  </a:lnTo>
                  <a:lnTo>
                    <a:pt x="190" y="0"/>
                  </a:lnTo>
                  <a:lnTo>
                    <a:pt x="164" y="0"/>
                  </a:lnTo>
                  <a:lnTo>
                    <a:pt x="139" y="1"/>
                  </a:lnTo>
                  <a:lnTo>
                    <a:pt x="115" y="1"/>
                  </a:lnTo>
                  <a:lnTo>
                    <a:pt x="115" y="1"/>
                  </a:lnTo>
                  <a:lnTo>
                    <a:pt x="82" y="3"/>
                  </a:lnTo>
                  <a:lnTo>
                    <a:pt x="64" y="4"/>
                  </a:lnTo>
                  <a:lnTo>
                    <a:pt x="47" y="8"/>
                  </a:lnTo>
                  <a:lnTo>
                    <a:pt x="31" y="13"/>
                  </a:lnTo>
                  <a:lnTo>
                    <a:pt x="24" y="17"/>
                  </a:lnTo>
                  <a:lnTo>
                    <a:pt x="17" y="21"/>
                  </a:lnTo>
                  <a:lnTo>
                    <a:pt x="12" y="26"/>
                  </a:lnTo>
                  <a:lnTo>
                    <a:pt x="7" y="33"/>
                  </a:lnTo>
                  <a:lnTo>
                    <a:pt x="3" y="41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5"/>
                  </a:lnTo>
                  <a:lnTo>
                    <a:pt x="1" y="60"/>
                  </a:lnTo>
                  <a:lnTo>
                    <a:pt x="3" y="65"/>
                  </a:lnTo>
                  <a:lnTo>
                    <a:pt x="5" y="69"/>
                  </a:lnTo>
                  <a:lnTo>
                    <a:pt x="5" y="235"/>
                  </a:lnTo>
                  <a:lnTo>
                    <a:pt x="5" y="235"/>
                  </a:lnTo>
                  <a:lnTo>
                    <a:pt x="5" y="250"/>
                  </a:lnTo>
                  <a:lnTo>
                    <a:pt x="4" y="266"/>
                  </a:lnTo>
                  <a:lnTo>
                    <a:pt x="1" y="284"/>
                  </a:lnTo>
                  <a:lnTo>
                    <a:pt x="0" y="302"/>
                  </a:lnTo>
                  <a:lnTo>
                    <a:pt x="1" y="322"/>
                  </a:lnTo>
                  <a:lnTo>
                    <a:pt x="3" y="339"/>
                  </a:lnTo>
                  <a:lnTo>
                    <a:pt x="5" y="347"/>
                  </a:lnTo>
                  <a:lnTo>
                    <a:pt x="8" y="353"/>
                  </a:lnTo>
                  <a:lnTo>
                    <a:pt x="12" y="360"/>
                  </a:lnTo>
                  <a:lnTo>
                    <a:pt x="17" y="365"/>
                  </a:lnTo>
                  <a:lnTo>
                    <a:pt x="17" y="365"/>
                  </a:lnTo>
                  <a:lnTo>
                    <a:pt x="30" y="375"/>
                  </a:lnTo>
                  <a:lnTo>
                    <a:pt x="44" y="383"/>
                  </a:lnTo>
                  <a:lnTo>
                    <a:pt x="60" y="391"/>
                  </a:lnTo>
                  <a:lnTo>
                    <a:pt x="77" y="396"/>
                  </a:lnTo>
                  <a:lnTo>
                    <a:pt x="94" y="402"/>
                  </a:lnTo>
                  <a:lnTo>
                    <a:pt x="114" y="404"/>
                  </a:lnTo>
                  <a:lnTo>
                    <a:pt x="132" y="407"/>
                  </a:lnTo>
                  <a:lnTo>
                    <a:pt x="152" y="408"/>
                  </a:lnTo>
                  <a:lnTo>
                    <a:pt x="191" y="408"/>
                  </a:lnTo>
                  <a:lnTo>
                    <a:pt x="230" y="405"/>
                  </a:lnTo>
                  <a:lnTo>
                    <a:pt x="266" y="402"/>
                  </a:lnTo>
                  <a:lnTo>
                    <a:pt x="297" y="396"/>
                  </a:lnTo>
                  <a:lnTo>
                    <a:pt x="297" y="396"/>
                  </a:lnTo>
                  <a:lnTo>
                    <a:pt x="300" y="395"/>
                  </a:lnTo>
                  <a:lnTo>
                    <a:pt x="300" y="395"/>
                  </a:lnTo>
                  <a:lnTo>
                    <a:pt x="306" y="394"/>
                  </a:lnTo>
                  <a:lnTo>
                    <a:pt x="313" y="391"/>
                  </a:lnTo>
                  <a:lnTo>
                    <a:pt x="313" y="391"/>
                  </a:lnTo>
                  <a:lnTo>
                    <a:pt x="322" y="382"/>
                  </a:lnTo>
                  <a:lnTo>
                    <a:pt x="330" y="374"/>
                  </a:lnTo>
                  <a:lnTo>
                    <a:pt x="336" y="365"/>
                  </a:lnTo>
                  <a:lnTo>
                    <a:pt x="341" y="354"/>
                  </a:lnTo>
                  <a:lnTo>
                    <a:pt x="347" y="344"/>
                  </a:lnTo>
                  <a:lnTo>
                    <a:pt x="349" y="334"/>
                  </a:lnTo>
                  <a:lnTo>
                    <a:pt x="352" y="323"/>
                  </a:lnTo>
                  <a:lnTo>
                    <a:pt x="353" y="311"/>
                  </a:lnTo>
                  <a:lnTo>
                    <a:pt x="354" y="289"/>
                  </a:lnTo>
                  <a:lnTo>
                    <a:pt x="354" y="266"/>
                  </a:lnTo>
                  <a:lnTo>
                    <a:pt x="354" y="220"/>
                  </a:lnTo>
                  <a:lnTo>
                    <a:pt x="354" y="220"/>
                  </a:lnTo>
                  <a:lnTo>
                    <a:pt x="356" y="167"/>
                  </a:lnTo>
                  <a:lnTo>
                    <a:pt x="356" y="141"/>
                  </a:lnTo>
                  <a:lnTo>
                    <a:pt x="354" y="115"/>
                  </a:lnTo>
                  <a:lnTo>
                    <a:pt x="352" y="102"/>
                  </a:lnTo>
                  <a:lnTo>
                    <a:pt x="349" y="90"/>
                  </a:lnTo>
                  <a:lnTo>
                    <a:pt x="347" y="79"/>
                  </a:lnTo>
                  <a:lnTo>
                    <a:pt x="341" y="67"/>
                  </a:lnTo>
                  <a:lnTo>
                    <a:pt x="336" y="56"/>
                  </a:lnTo>
                  <a:lnTo>
                    <a:pt x="328" y="46"/>
                  </a:lnTo>
                  <a:lnTo>
                    <a:pt x="320" y="37"/>
                  </a:lnTo>
                  <a:lnTo>
                    <a:pt x="310" y="28"/>
                  </a:lnTo>
                  <a:lnTo>
                    <a:pt x="310" y="28"/>
                  </a:lnTo>
                  <a:close/>
                  <a:moveTo>
                    <a:pt x="50" y="306"/>
                  </a:moveTo>
                  <a:lnTo>
                    <a:pt x="50" y="306"/>
                  </a:lnTo>
                  <a:lnTo>
                    <a:pt x="51" y="186"/>
                  </a:lnTo>
                  <a:lnTo>
                    <a:pt x="51" y="67"/>
                  </a:lnTo>
                  <a:lnTo>
                    <a:pt x="51" y="67"/>
                  </a:lnTo>
                  <a:lnTo>
                    <a:pt x="50" y="59"/>
                  </a:lnTo>
                  <a:lnTo>
                    <a:pt x="50" y="59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60" y="50"/>
                  </a:lnTo>
                  <a:lnTo>
                    <a:pt x="72" y="47"/>
                  </a:lnTo>
                  <a:lnTo>
                    <a:pt x="85" y="47"/>
                  </a:lnTo>
                  <a:lnTo>
                    <a:pt x="101" y="46"/>
                  </a:lnTo>
                  <a:lnTo>
                    <a:pt x="128" y="47"/>
                  </a:lnTo>
                  <a:lnTo>
                    <a:pt x="145" y="48"/>
                  </a:lnTo>
                  <a:lnTo>
                    <a:pt x="145" y="48"/>
                  </a:lnTo>
                  <a:lnTo>
                    <a:pt x="182" y="48"/>
                  </a:lnTo>
                  <a:lnTo>
                    <a:pt x="217" y="48"/>
                  </a:lnTo>
                  <a:lnTo>
                    <a:pt x="235" y="50"/>
                  </a:lnTo>
                  <a:lnTo>
                    <a:pt x="252" y="54"/>
                  </a:lnTo>
                  <a:lnTo>
                    <a:pt x="269" y="59"/>
                  </a:lnTo>
                  <a:lnTo>
                    <a:pt x="286" y="67"/>
                  </a:lnTo>
                  <a:lnTo>
                    <a:pt x="286" y="67"/>
                  </a:lnTo>
                  <a:lnTo>
                    <a:pt x="293" y="72"/>
                  </a:lnTo>
                  <a:lnTo>
                    <a:pt x="298" y="79"/>
                  </a:lnTo>
                  <a:lnTo>
                    <a:pt x="302" y="86"/>
                  </a:lnTo>
                  <a:lnTo>
                    <a:pt x="306" y="96"/>
                  </a:lnTo>
                  <a:lnTo>
                    <a:pt x="309" y="105"/>
                  </a:lnTo>
                  <a:lnTo>
                    <a:pt x="310" y="115"/>
                  </a:lnTo>
                  <a:lnTo>
                    <a:pt x="311" y="139"/>
                  </a:lnTo>
                  <a:lnTo>
                    <a:pt x="311" y="162"/>
                  </a:lnTo>
                  <a:lnTo>
                    <a:pt x="310" y="184"/>
                  </a:lnTo>
                  <a:lnTo>
                    <a:pt x="309" y="220"/>
                  </a:lnTo>
                  <a:lnTo>
                    <a:pt x="309" y="220"/>
                  </a:lnTo>
                  <a:lnTo>
                    <a:pt x="310" y="254"/>
                  </a:lnTo>
                  <a:lnTo>
                    <a:pt x="310" y="272"/>
                  </a:lnTo>
                  <a:lnTo>
                    <a:pt x="310" y="289"/>
                  </a:lnTo>
                  <a:lnTo>
                    <a:pt x="309" y="307"/>
                  </a:lnTo>
                  <a:lnTo>
                    <a:pt x="305" y="323"/>
                  </a:lnTo>
                  <a:lnTo>
                    <a:pt x="302" y="331"/>
                  </a:lnTo>
                  <a:lnTo>
                    <a:pt x="298" y="339"/>
                  </a:lnTo>
                  <a:lnTo>
                    <a:pt x="293" y="345"/>
                  </a:lnTo>
                  <a:lnTo>
                    <a:pt x="288" y="352"/>
                  </a:lnTo>
                  <a:lnTo>
                    <a:pt x="288" y="352"/>
                  </a:lnTo>
                  <a:lnTo>
                    <a:pt x="285" y="352"/>
                  </a:lnTo>
                  <a:lnTo>
                    <a:pt x="285" y="352"/>
                  </a:lnTo>
                  <a:lnTo>
                    <a:pt x="263" y="356"/>
                  </a:lnTo>
                  <a:lnTo>
                    <a:pt x="230" y="358"/>
                  </a:lnTo>
                  <a:lnTo>
                    <a:pt x="191" y="361"/>
                  </a:lnTo>
                  <a:lnTo>
                    <a:pt x="171" y="361"/>
                  </a:lnTo>
                  <a:lnTo>
                    <a:pt x="150" y="361"/>
                  </a:lnTo>
                  <a:lnTo>
                    <a:pt x="131" y="360"/>
                  </a:lnTo>
                  <a:lnTo>
                    <a:pt x="112" y="357"/>
                  </a:lnTo>
                  <a:lnTo>
                    <a:pt x="94" y="353"/>
                  </a:lnTo>
                  <a:lnTo>
                    <a:pt x="80" y="347"/>
                  </a:lnTo>
                  <a:lnTo>
                    <a:pt x="67" y="340"/>
                  </a:lnTo>
                  <a:lnTo>
                    <a:pt x="61" y="335"/>
                  </a:lnTo>
                  <a:lnTo>
                    <a:pt x="58" y="331"/>
                  </a:lnTo>
                  <a:lnTo>
                    <a:pt x="54" y="326"/>
                  </a:lnTo>
                  <a:lnTo>
                    <a:pt x="51" y="319"/>
                  </a:lnTo>
                  <a:lnTo>
                    <a:pt x="50" y="313"/>
                  </a:lnTo>
                  <a:lnTo>
                    <a:pt x="50" y="306"/>
                  </a:lnTo>
                  <a:lnTo>
                    <a:pt x="50" y="30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58" name="Freeform 970"/>
            <p:cNvSpPr/>
            <p:nvPr/>
          </p:nvSpPr>
          <p:spPr bwMode="auto">
            <a:xfrm>
              <a:off x="6308726" y="3441701"/>
              <a:ext cx="298450" cy="50800"/>
            </a:xfrm>
            <a:custGeom>
              <a:avLst/>
              <a:gdLst/>
              <a:ahLst/>
              <a:cxnLst>
                <a:cxn ang="0">
                  <a:pos x="731" y="85"/>
                </a:cxn>
                <a:cxn ang="0">
                  <a:pos x="671" y="82"/>
                </a:cxn>
                <a:cxn ang="0">
                  <a:pos x="610" y="78"/>
                </a:cxn>
                <a:cxn ang="0">
                  <a:pos x="561" y="78"/>
                </a:cxn>
                <a:cxn ang="0">
                  <a:pos x="485" y="79"/>
                </a:cxn>
                <a:cxn ang="0">
                  <a:pos x="435" y="78"/>
                </a:cxn>
                <a:cxn ang="0">
                  <a:pos x="410" y="75"/>
                </a:cxn>
                <a:cxn ang="0">
                  <a:pos x="367" y="70"/>
                </a:cxn>
                <a:cxn ang="0">
                  <a:pos x="232" y="68"/>
                </a:cxn>
                <a:cxn ang="0">
                  <a:pos x="180" y="66"/>
                </a:cxn>
                <a:cxn ang="0">
                  <a:pos x="126" y="60"/>
                </a:cxn>
                <a:cxn ang="0">
                  <a:pos x="109" y="56"/>
                </a:cxn>
                <a:cxn ang="0">
                  <a:pos x="68" y="41"/>
                </a:cxn>
                <a:cxn ang="0">
                  <a:pos x="52" y="32"/>
                </a:cxn>
                <a:cxn ang="0">
                  <a:pos x="45" y="24"/>
                </a:cxn>
                <a:cxn ang="0">
                  <a:pos x="45" y="22"/>
                </a:cxn>
                <a:cxn ang="0">
                  <a:pos x="44" y="11"/>
                </a:cxn>
                <a:cxn ang="0">
                  <a:pos x="39" y="5"/>
                </a:cxn>
                <a:cxn ang="0">
                  <a:pos x="32" y="1"/>
                </a:cxn>
                <a:cxn ang="0">
                  <a:pos x="15" y="1"/>
                </a:cxn>
                <a:cxn ang="0">
                  <a:pos x="7" y="5"/>
                </a:cxn>
                <a:cxn ang="0">
                  <a:pos x="2" y="11"/>
                </a:cxn>
                <a:cxn ang="0">
                  <a:pos x="0" y="22"/>
                </a:cxn>
                <a:cxn ang="0">
                  <a:pos x="0" y="30"/>
                </a:cxn>
                <a:cxn ang="0">
                  <a:pos x="5" y="45"/>
                </a:cxn>
                <a:cxn ang="0">
                  <a:pos x="14" y="58"/>
                </a:cxn>
                <a:cxn ang="0">
                  <a:pos x="34" y="74"/>
                </a:cxn>
                <a:cxn ang="0">
                  <a:pos x="65" y="90"/>
                </a:cxn>
                <a:cxn ang="0">
                  <a:pos x="96" y="100"/>
                </a:cxn>
                <a:cxn ang="0">
                  <a:pos x="149" y="111"/>
                </a:cxn>
                <a:cxn ang="0">
                  <a:pos x="204" y="113"/>
                </a:cxn>
                <a:cxn ang="0">
                  <a:pos x="285" y="115"/>
                </a:cxn>
                <a:cxn ang="0">
                  <a:pos x="311" y="116"/>
                </a:cxn>
                <a:cxn ang="0">
                  <a:pos x="520" y="128"/>
                </a:cxn>
                <a:cxn ang="0">
                  <a:pos x="731" y="130"/>
                </a:cxn>
                <a:cxn ang="0">
                  <a:pos x="736" y="129"/>
                </a:cxn>
                <a:cxn ang="0">
                  <a:pos x="744" y="125"/>
                </a:cxn>
                <a:cxn ang="0">
                  <a:pos x="749" y="120"/>
                </a:cxn>
                <a:cxn ang="0">
                  <a:pos x="753" y="107"/>
                </a:cxn>
                <a:cxn ang="0">
                  <a:pos x="749" y="95"/>
                </a:cxn>
                <a:cxn ang="0">
                  <a:pos x="744" y="88"/>
                </a:cxn>
                <a:cxn ang="0">
                  <a:pos x="736" y="85"/>
                </a:cxn>
                <a:cxn ang="0">
                  <a:pos x="731" y="85"/>
                </a:cxn>
              </a:cxnLst>
              <a:rect l="0" t="0" r="r" b="b"/>
              <a:pathLst>
                <a:path w="753" h="130">
                  <a:moveTo>
                    <a:pt x="731" y="85"/>
                  </a:moveTo>
                  <a:lnTo>
                    <a:pt x="731" y="85"/>
                  </a:lnTo>
                  <a:lnTo>
                    <a:pt x="701" y="83"/>
                  </a:lnTo>
                  <a:lnTo>
                    <a:pt x="671" y="82"/>
                  </a:lnTo>
                  <a:lnTo>
                    <a:pt x="610" y="78"/>
                  </a:lnTo>
                  <a:lnTo>
                    <a:pt x="610" y="78"/>
                  </a:lnTo>
                  <a:lnTo>
                    <a:pt x="586" y="78"/>
                  </a:lnTo>
                  <a:lnTo>
                    <a:pt x="561" y="78"/>
                  </a:lnTo>
                  <a:lnTo>
                    <a:pt x="511" y="79"/>
                  </a:lnTo>
                  <a:lnTo>
                    <a:pt x="485" y="79"/>
                  </a:lnTo>
                  <a:lnTo>
                    <a:pt x="460" y="79"/>
                  </a:lnTo>
                  <a:lnTo>
                    <a:pt x="435" y="78"/>
                  </a:lnTo>
                  <a:lnTo>
                    <a:pt x="410" y="75"/>
                  </a:lnTo>
                  <a:lnTo>
                    <a:pt x="410" y="75"/>
                  </a:lnTo>
                  <a:lnTo>
                    <a:pt x="389" y="73"/>
                  </a:lnTo>
                  <a:lnTo>
                    <a:pt x="367" y="70"/>
                  </a:lnTo>
                  <a:lnTo>
                    <a:pt x="323" y="68"/>
                  </a:lnTo>
                  <a:lnTo>
                    <a:pt x="232" y="68"/>
                  </a:lnTo>
                  <a:lnTo>
                    <a:pt x="232" y="68"/>
                  </a:lnTo>
                  <a:lnTo>
                    <a:pt x="180" y="66"/>
                  </a:lnTo>
                  <a:lnTo>
                    <a:pt x="154" y="64"/>
                  </a:lnTo>
                  <a:lnTo>
                    <a:pt x="126" y="60"/>
                  </a:lnTo>
                  <a:lnTo>
                    <a:pt x="126" y="60"/>
                  </a:lnTo>
                  <a:lnTo>
                    <a:pt x="109" y="56"/>
                  </a:lnTo>
                  <a:lnTo>
                    <a:pt x="82" y="47"/>
                  </a:lnTo>
                  <a:lnTo>
                    <a:pt x="68" y="41"/>
                  </a:lnTo>
                  <a:lnTo>
                    <a:pt x="56" y="35"/>
                  </a:lnTo>
                  <a:lnTo>
                    <a:pt x="52" y="32"/>
                  </a:lnTo>
                  <a:lnTo>
                    <a:pt x="48" y="28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17"/>
                  </a:lnTo>
                  <a:lnTo>
                    <a:pt x="44" y="11"/>
                  </a:lnTo>
                  <a:lnTo>
                    <a:pt x="41" y="7"/>
                  </a:lnTo>
                  <a:lnTo>
                    <a:pt x="39" y="5"/>
                  </a:lnTo>
                  <a:lnTo>
                    <a:pt x="36" y="2"/>
                  </a:lnTo>
                  <a:lnTo>
                    <a:pt x="32" y="1"/>
                  </a:lnTo>
                  <a:lnTo>
                    <a:pt x="23" y="0"/>
                  </a:lnTo>
                  <a:lnTo>
                    <a:pt x="15" y="1"/>
                  </a:lnTo>
                  <a:lnTo>
                    <a:pt x="11" y="2"/>
                  </a:lnTo>
                  <a:lnTo>
                    <a:pt x="7" y="5"/>
                  </a:lnTo>
                  <a:lnTo>
                    <a:pt x="5" y="7"/>
                  </a:lnTo>
                  <a:lnTo>
                    <a:pt x="2" y="11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30"/>
                  </a:lnTo>
                  <a:lnTo>
                    <a:pt x="1" y="37"/>
                  </a:lnTo>
                  <a:lnTo>
                    <a:pt x="5" y="45"/>
                  </a:lnTo>
                  <a:lnTo>
                    <a:pt x="9" y="52"/>
                  </a:lnTo>
                  <a:lnTo>
                    <a:pt x="14" y="58"/>
                  </a:lnTo>
                  <a:lnTo>
                    <a:pt x="19" y="64"/>
                  </a:lnTo>
                  <a:lnTo>
                    <a:pt x="34" y="74"/>
                  </a:lnTo>
                  <a:lnTo>
                    <a:pt x="49" y="83"/>
                  </a:lnTo>
                  <a:lnTo>
                    <a:pt x="65" y="9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123" y="107"/>
                  </a:lnTo>
                  <a:lnTo>
                    <a:pt x="149" y="111"/>
                  </a:lnTo>
                  <a:lnTo>
                    <a:pt x="176" y="113"/>
                  </a:lnTo>
                  <a:lnTo>
                    <a:pt x="204" y="113"/>
                  </a:lnTo>
                  <a:lnTo>
                    <a:pt x="257" y="115"/>
                  </a:lnTo>
                  <a:lnTo>
                    <a:pt x="285" y="115"/>
                  </a:lnTo>
                  <a:lnTo>
                    <a:pt x="311" y="116"/>
                  </a:lnTo>
                  <a:lnTo>
                    <a:pt x="311" y="116"/>
                  </a:lnTo>
                  <a:lnTo>
                    <a:pt x="416" y="122"/>
                  </a:lnTo>
                  <a:lnTo>
                    <a:pt x="520" y="128"/>
                  </a:lnTo>
                  <a:lnTo>
                    <a:pt x="626" y="129"/>
                  </a:lnTo>
                  <a:lnTo>
                    <a:pt x="731" y="130"/>
                  </a:lnTo>
                  <a:lnTo>
                    <a:pt x="731" y="130"/>
                  </a:lnTo>
                  <a:lnTo>
                    <a:pt x="736" y="129"/>
                  </a:lnTo>
                  <a:lnTo>
                    <a:pt x="740" y="128"/>
                  </a:lnTo>
                  <a:lnTo>
                    <a:pt x="744" y="125"/>
                  </a:lnTo>
                  <a:lnTo>
                    <a:pt x="746" y="122"/>
                  </a:lnTo>
                  <a:lnTo>
                    <a:pt x="749" y="120"/>
                  </a:lnTo>
                  <a:lnTo>
                    <a:pt x="750" y="116"/>
                  </a:lnTo>
                  <a:lnTo>
                    <a:pt x="753" y="107"/>
                  </a:lnTo>
                  <a:lnTo>
                    <a:pt x="750" y="99"/>
                  </a:lnTo>
                  <a:lnTo>
                    <a:pt x="749" y="95"/>
                  </a:lnTo>
                  <a:lnTo>
                    <a:pt x="746" y="91"/>
                  </a:lnTo>
                  <a:lnTo>
                    <a:pt x="744" y="88"/>
                  </a:lnTo>
                  <a:lnTo>
                    <a:pt x="740" y="86"/>
                  </a:lnTo>
                  <a:lnTo>
                    <a:pt x="736" y="85"/>
                  </a:lnTo>
                  <a:lnTo>
                    <a:pt x="731" y="85"/>
                  </a:lnTo>
                  <a:lnTo>
                    <a:pt x="731" y="8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59" name="Freeform 971"/>
            <p:cNvSpPr/>
            <p:nvPr/>
          </p:nvSpPr>
          <p:spPr bwMode="auto">
            <a:xfrm>
              <a:off x="6726238" y="3448051"/>
              <a:ext cx="319088" cy="47625"/>
            </a:xfrm>
            <a:custGeom>
              <a:avLst/>
              <a:gdLst/>
              <a:ahLst/>
              <a:cxnLst>
                <a:cxn ang="0">
                  <a:pos x="762" y="10"/>
                </a:cxn>
                <a:cxn ang="0">
                  <a:pos x="762" y="10"/>
                </a:cxn>
                <a:cxn ang="0">
                  <a:pos x="755" y="19"/>
                </a:cxn>
                <a:cxn ang="0">
                  <a:pos x="748" y="27"/>
                </a:cxn>
                <a:cxn ang="0">
                  <a:pos x="741" y="35"/>
                </a:cxn>
                <a:cxn ang="0">
                  <a:pos x="734" y="41"/>
                </a:cxn>
                <a:cxn ang="0">
                  <a:pos x="726" y="48"/>
                </a:cxn>
                <a:cxn ang="0">
                  <a:pos x="717" y="53"/>
                </a:cxn>
                <a:cxn ang="0">
                  <a:pos x="700" y="61"/>
                </a:cxn>
                <a:cxn ang="0">
                  <a:pos x="682" y="66"/>
                </a:cxn>
                <a:cxn ang="0">
                  <a:pos x="662" y="70"/>
                </a:cxn>
                <a:cxn ang="0">
                  <a:pos x="643" y="73"/>
                </a:cxn>
                <a:cxn ang="0">
                  <a:pos x="622" y="73"/>
                </a:cxn>
                <a:cxn ang="0">
                  <a:pos x="22" y="73"/>
                </a:cxn>
                <a:cxn ang="0">
                  <a:pos x="22" y="73"/>
                </a:cxn>
                <a:cxn ang="0">
                  <a:pos x="17" y="74"/>
                </a:cxn>
                <a:cxn ang="0">
                  <a:pos x="12" y="75"/>
                </a:cxn>
                <a:cxn ang="0">
                  <a:pos x="8" y="77"/>
                </a:cxn>
                <a:cxn ang="0">
                  <a:pos x="5" y="81"/>
                </a:cxn>
                <a:cxn ang="0">
                  <a:pos x="3" y="83"/>
                </a:cxn>
                <a:cxn ang="0">
                  <a:pos x="2" y="87"/>
                </a:cxn>
                <a:cxn ang="0">
                  <a:pos x="0" y="96"/>
                </a:cxn>
                <a:cxn ang="0">
                  <a:pos x="2" y="104"/>
                </a:cxn>
                <a:cxn ang="0">
                  <a:pos x="3" y="108"/>
                </a:cxn>
                <a:cxn ang="0">
                  <a:pos x="5" y="112"/>
                </a:cxn>
                <a:cxn ang="0">
                  <a:pos x="8" y="115"/>
                </a:cxn>
                <a:cxn ang="0">
                  <a:pos x="12" y="117"/>
                </a:cxn>
                <a:cxn ang="0">
                  <a:pos x="17" y="119"/>
                </a:cxn>
                <a:cxn ang="0">
                  <a:pos x="22" y="119"/>
                </a:cxn>
                <a:cxn ang="0">
                  <a:pos x="484" y="119"/>
                </a:cxn>
                <a:cxn ang="0">
                  <a:pos x="484" y="119"/>
                </a:cxn>
                <a:cxn ang="0">
                  <a:pos x="527" y="120"/>
                </a:cxn>
                <a:cxn ang="0">
                  <a:pos x="572" y="121"/>
                </a:cxn>
                <a:cxn ang="0">
                  <a:pos x="615" y="120"/>
                </a:cxn>
                <a:cxn ang="0">
                  <a:pos x="637" y="120"/>
                </a:cxn>
                <a:cxn ang="0">
                  <a:pos x="658" y="117"/>
                </a:cxn>
                <a:cxn ang="0">
                  <a:pos x="679" y="113"/>
                </a:cxn>
                <a:cxn ang="0">
                  <a:pos x="699" y="108"/>
                </a:cxn>
                <a:cxn ang="0">
                  <a:pos x="718" y="102"/>
                </a:cxn>
                <a:cxn ang="0">
                  <a:pos x="738" y="92"/>
                </a:cxn>
                <a:cxn ang="0">
                  <a:pos x="755" y="82"/>
                </a:cxn>
                <a:cxn ang="0">
                  <a:pos x="772" y="69"/>
                </a:cxn>
                <a:cxn ang="0">
                  <a:pos x="786" y="52"/>
                </a:cxn>
                <a:cxn ang="0">
                  <a:pos x="801" y="34"/>
                </a:cxn>
                <a:cxn ang="0">
                  <a:pos x="801" y="34"/>
                </a:cxn>
                <a:cxn ang="0">
                  <a:pos x="803" y="28"/>
                </a:cxn>
                <a:cxn ang="0">
                  <a:pos x="805" y="24"/>
                </a:cxn>
                <a:cxn ang="0">
                  <a:pos x="805" y="19"/>
                </a:cxn>
                <a:cxn ang="0">
                  <a:pos x="803" y="15"/>
                </a:cxn>
                <a:cxn ang="0">
                  <a:pos x="802" y="11"/>
                </a:cxn>
                <a:cxn ang="0">
                  <a:pos x="800" y="9"/>
                </a:cxn>
                <a:cxn ang="0">
                  <a:pos x="793" y="3"/>
                </a:cxn>
                <a:cxn ang="0">
                  <a:pos x="785" y="0"/>
                </a:cxn>
                <a:cxn ang="0">
                  <a:pos x="781" y="0"/>
                </a:cxn>
                <a:cxn ang="0">
                  <a:pos x="776" y="0"/>
                </a:cxn>
                <a:cxn ang="0">
                  <a:pos x="772" y="1"/>
                </a:cxn>
                <a:cxn ang="0">
                  <a:pos x="768" y="3"/>
                </a:cxn>
                <a:cxn ang="0">
                  <a:pos x="764" y="6"/>
                </a:cxn>
                <a:cxn ang="0">
                  <a:pos x="762" y="10"/>
                </a:cxn>
                <a:cxn ang="0">
                  <a:pos x="762" y="10"/>
                </a:cxn>
              </a:cxnLst>
              <a:rect l="0" t="0" r="r" b="b"/>
              <a:pathLst>
                <a:path w="805" h="121">
                  <a:moveTo>
                    <a:pt x="762" y="10"/>
                  </a:moveTo>
                  <a:lnTo>
                    <a:pt x="762" y="10"/>
                  </a:lnTo>
                  <a:lnTo>
                    <a:pt x="755" y="19"/>
                  </a:lnTo>
                  <a:lnTo>
                    <a:pt x="748" y="27"/>
                  </a:lnTo>
                  <a:lnTo>
                    <a:pt x="741" y="35"/>
                  </a:lnTo>
                  <a:lnTo>
                    <a:pt x="734" y="41"/>
                  </a:lnTo>
                  <a:lnTo>
                    <a:pt x="726" y="48"/>
                  </a:lnTo>
                  <a:lnTo>
                    <a:pt x="717" y="53"/>
                  </a:lnTo>
                  <a:lnTo>
                    <a:pt x="700" y="61"/>
                  </a:lnTo>
                  <a:lnTo>
                    <a:pt x="682" y="66"/>
                  </a:lnTo>
                  <a:lnTo>
                    <a:pt x="662" y="70"/>
                  </a:lnTo>
                  <a:lnTo>
                    <a:pt x="643" y="73"/>
                  </a:lnTo>
                  <a:lnTo>
                    <a:pt x="622" y="73"/>
                  </a:lnTo>
                  <a:lnTo>
                    <a:pt x="22" y="73"/>
                  </a:lnTo>
                  <a:lnTo>
                    <a:pt x="22" y="73"/>
                  </a:lnTo>
                  <a:lnTo>
                    <a:pt x="17" y="74"/>
                  </a:lnTo>
                  <a:lnTo>
                    <a:pt x="12" y="75"/>
                  </a:lnTo>
                  <a:lnTo>
                    <a:pt x="8" y="77"/>
                  </a:lnTo>
                  <a:lnTo>
                    <a:pt x="5" y="81"/>
                  </a:lnTo>
                  <a:lnTo>
                    <a:pt x="3" y="83"/>
                  </a:lnTo>
                  <a:lnTo>
                    <a:pt x="2" y="87"/>
                  </a:lnTo>
                  <a:lnTo>
                    <a:pt x="0" y="96"/>
                  </a:lnTo>
                  <a:lnTo>
                    <a:pt x="2" y="104"/>
                  </a:lnTo>
                  <a:lnTo>
                    <a:pt x="3" y="108"/>
                  </a:lnTo>
                  <a:lnTo>
                    <a:pt x="5" y="112"/>
                  </a:lnTo>
                  <a:lnTo>
                    <a:pt x="8" y="115"/>
                  </a:lnTo>
                  <a:lnTo>
                    <a:pt x="12" y="117"/>
                  </a:lnTo>
                  <a:lnTo>
                    <a:pt x="17" y="119"/>
                  </a:lnTo>
                  <a:lnTo>
                    <a:pt x="22" y="119"/>
                  </a:lnTo>
                  <a:lnTo>
                    <a:pt x="484" y="119"/>
                  </a:lnTo>
                  <a:lnTo>
                    <a:pt x="484" y="119"/>
                  </a:lnTo>
                  <a:lnTo>
                    <a:pt x="527" y="120"/>
                  </a:lnTo>
                  <a:lnTo>
                    <a:pt x="572" y="121"/>
                  </a:lnTo>
                  <a:lnTo>
                    <a:pt x="615" y="120"/>
                  </a:lnTo>
                  <a:lnTo>
                    <a:pt x="637" y="120"/>
                  </a:lnTo>
                  <a:lnTo>
                    <a:pt x="658" y="117"/>
                  </a:lnTo>
                  <a:lnTo>
                    <a:pt x="679" y="113"/>
                  </a:lnTo>
                  <a:lnTo>
                    <a:pt x="699" y="108"/>
                  </a:lnTo>
                  <a:lnTo>
                    <a:pt x="718" y="102"/>
                  </a:lnTo>
                  <a:lnTo>
                    <a:pt x="738" y="92"/>
                  </a:lnTo>
                  <a:lnTo>
                    <a:pt x="755" y="82"/>
                  </a:lnTo>
                  <a:lnTo>
                    <a:pt x="772" y="69"/>
                  </a:lnTo>
                  <a:lnTo>
                    <a:pt x="786" y="52"/>
                  </a:lnTo>
                  <a:lnTo>
                    <a:pt x="801" y="34"/>
                  </a:lnTo>
                  <a:lnTo>
                    <a:pt x="801" y="34"/>
                  </a:lnTo>
                  <a:lnTo>
                    <a:pt x="803" y="28"/>
                  </a:lnTo>
                  <a:lnTo>
                    <a:pt x="805" y="24"/>
                  </a:lnTo>
                  <a:lnTo>
                    <a:pt x="805" y="19"/>
                  </a:lnTo>
                  <a:lnTo>
                    <a:pt x="803" y="15"/>
                  </a:lnTo>
                  <a:lnTo>
                    <a:pt x="802" y="11"/>
                  </a:lnTo>
                  <a:lnTo>
                    <a:pt x="800" y="9"/>
                  </a:lnTo>
                  <a:lnTo>
                    <a:pt x="793" y="3"/>
                  </a:lnTo>
                  <a:lnTo>
                    <a:pt x="785" y="0"/>
                  </a:lnTo>
                  <a:lnTo>
                    <a:pt x="781" y="0"/>
                  </a:lnTo>
                  <a:lnTo>
                    <a:pt x="776" y="0"/>
                  </a:lnTo>
                  <a:lnTo>
                    <a:pt x="772" y="1"/>
                  </a:lnTo>
                  <a:lnTo>
                    <a:pt x="768" y="3"/>
                  </a:lnTo>
                  <a:lnTo>
                    <a:pt x="764" y="6"/>
                  </a:lnTo>
                  <a:lnTo>
                    <a:pt x="762" y="10"/>
                  </a:lnTo>
                  <a:lnTo>
                    <a:pt x="762" y="1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60" name="Freeform 972"/>
            <p:cNvSpPr/>
            <p:nvPr/>
          </p:nvSpPr>
          <p:spPr bwMode="auto">
            <a:xfrm>
              <a:off x="6480176" y="3059113"/>
              <a:ext cx="379413" cy="158750"/>
            </a:xfrm>
            <a:custGeom>
              <a:avLst/>
              <a:gdLst/>
              <a:ahLst/>
              <a:cxnLst>
                <a:cxn ang="0">
                  <a:pos x="943" y="340"/>
                </a:cxn>
                <a:cxn ang="0">
                  <a:pos x="940" y="296"/>
                </a:cxn>
                <a:cxn ang="0">
                  <a:pos x="931" y="241"/>
                </a:cxn>
                <a:cxn ang="0">
                  <a:pos x="919" y="189"/>
                </a:cxn>
                <a:cxn ang="0">
                  <a:pos x="912" y="149"/>
                </a:cxn>
                <a:cxn ang="0">
                  <a:pos x="889" y="97"/>
                </a:cxn>
                <a:cxn ang="0">
                  <a:pos x="850" y="54"/>
                </a:cxn>
                <a:cxn ang="0">
                  <a:pos x="816" y="36"/>
                </a:cxn>
                <a:cxn ang="0">
                  <a:pos x="769" y="20"/>
                </a:cxn>
                <a:cxn ang="0">
                  <a:pos x="715" y="9"/>
                </a:cxn>
                <a:cxn ang="0">
                  <a:pos x="638" y="2"/>
                </a:cxn>
                <a:cxn ang="0">
                  <a:pos x="510" y="2"/>
                </a:cxn>
                <a:cxn ang="0">
                  <a:pos x="357" y="7"/>
                </a:cxn>
                <a:cxn ang="0">
                  <a:pos x="284" y="8"/>
                </a:cxn>
                <a:cxn ang="0">
                  <a:pos x="221" y="19"/>
                </a:cxn>
                <a:cxn ang="0">
                  <a:pos x="140" y="49"/>
                </a:cxn>
                <a:cxn ang="0">
                  <a:pos x="118" y="59"/>
                </a:cxn>
                <a:cxn ang="0">
                  <a:pos x="81" y="87"/>
                </a:cxn>
                <a:cxn ang="0">
                  <a:pos x="43" y="139"/>
                </a:cxn>
                <a:cxn ang="0">
                  <a:pos x="23" y="202"/>
                </a:cxn>
                <a:cxn ang="0">
                  <a:pos x="6" y="315"/>
                </a:cxn>
                <a:cxn ang="0">
                  <a:pos x="0" y="366"/>
                </a:cxn>
                <a:cxn ang="0">
                  <a:pos x="5" y="380"/>
                </a:cxn>
                <a:cxn ang="0">
                  <a:pos x="27" y="390"/>
                </a:cxn>
                <a:cxn ang="0">
                  <a:pos x="38" y="385"/>
                </a:cxn>
                <a:cxn ang="0">
                  <a:pos x="44" y="373"/>
                </a:cxn>
                <a:cxn ang="0">
                  <a:pos x="69" y="198"/>
                </a:cxn>
                <a:cxn ang="0">
                  <a:pos x="76" y="173"/>
                </a:cxn>
                <a:cxn ang="0">
                  <a:pos x="91" y="143"/>
                </a:cxn>
                <a:cxn ang="0">
                  <a:pos x="115" y="118"/>
                </a:cxn>
                <a:cxn ang="0">
                  <a:pos x="176" y="84"/>
                </a:cxn>
                <a:cxn ang="0">
                  <a:pos x="217" y="70"/>
                </a:cxn>
                <a:cxn ang="0">
                  <a:pos x="275" y="57"/>
                </a:cxn>
                <a:cxn ang="0">
                  <a:pos x="391" y="47"/>
                </a:cxn>
                <a:cxn ang="0">
                  <a:pos x="510" y="46"/>
                </a:cxn>
                <a:cxn ang="0">
                  <a:pos x="638" y="51"/>
                </a:cxn>
                <a:cxn ang="0">
                  <a:pos x="698" y="54"/>
                </a:cxn>
                <a:cxn ang="0">
                  <a:pos x="751" y="60"/>
                </a:cxn>
                <a:cxn ang="0">
                  <a:pos x="800" y="77"/>
                </a:cxn>
                <a:cxn ang="0">
                  <a:pos x="827" y="93"/>
                </a:cxn>
                <a:cxn ang="0">
                  <a:pos x="849" y="119"/>
                </a:cxn>
                <a:cxn ang="0">
                  <a:pos x="866" y="160"/>
                </a:cxn>
                <a:cxn ang="0">
                  <a:pos x="879" y="225"/>
                </a:cxn>
                <a:cxn ang="0">
                  <a:pos x="889" y="264"/>
                </a:cxn>
                <a:cxn ang="0">
                  <a:pos x="895" y="340"/>
                </a:cxn>
                <a:cxn ang="0">
                  <a:pos x="902" y="376"/>
                </a:cxn>
                <a:cxn ang="0">
                  <a:pos x="910" y="390"/>
                </a:cxn>
                <a:cxn ang="0">
                  <a:pos x="930" y="400"/>
                </a:cxn>
                <a:cxn ang="0">
                  <a:pos x="948" y="393"/>
                </a:cxn>
                <a:cxn ang="0">
                  <a:pos x="953" y="373"/>
                </a:cxn>
                <a:cxn ang="0">
                  <a:pos x="951" y="363"/>
                </a:cxn>
                <a:cxn ang="0">
                  <a:pos x="946" y="356"/>
                </a:cxn>
              </a:cxnLst>
              <a:rect l="0" t="0" r="r" b="b"/>
              <a:pathLst>
                <a:path w="953" h="400">
                  <a:moveTo>
                    <a:pt x="946" y="356"/>
                  </a:moveTo>
                  <a:lnTo>
                    <a:pt x="946" y="356"/>
                  </a:lnTo>
                  <a:lnTo>
                    <a:pt x="943" y="340"/>
                  </a:lnTo>
                  <a:lnTo>
                    <a:pt x="942" y="322"/>
                  </a:lnTo>
                  <a:lnTo>
                    <a:pt x="940" y="296"/>
                  </a:lnTo>
                  <a:lnTo>
                    <a:pt x="940" y="296"/>
                  </a:lnTo>
                  <a:lnTo>
                    <a:pt x="939" y="281"/>
                  </a:lnTo>
                  <a:lnTo>
                    <a:pt x="938" y="268"/>
                  </a:lnTo>
                  <a:lnTo>
                    <a:pt x="931" y="241"/>
                  </a:lnTo>
                  <a:lnTo>
                    <a:pt x="925" y="215"/>
                  </a:lnTo>
                  <a:lnTo>
                    <a:pt x="921" y="202"/>
                  </a:lnTo>
                  <a:lnTo>
                    <a:pt x="919" y="189"/>
                  </a:lnTo>
                  <a:lnTo>
                    <a:pt x="919" y="189"/>
                  </a:lnTo>
                  <a:lnTo>
                    <a:pt x="916" y="169"/>
                  </a:lnTo>
                  <a:lnTo>
                    <a:pt x="912" y="149"/>
                  </a:lnTo>
                  <a:lnTo>
                    <a:pt x="906" y="131"/>
                  </a:lnTo>
                  <a:lnTo>
                    <a:pt x="898" y="113"/>
                  </a:lnTo>
                  <a:lnTo>
                    <a:pt x="889" y="97"/>
                  </a:lnTo>
                  <a:lnTo>
                    <a:pt x="879" y="81"/>
                  </a:lnTo>
                  <a:lnTo>
                    <a:pt x="866" y="67"/>
                  </a:lnTo>
                  <a:lnTo>
                    <a:pt x="850" y="54"/>
                  </a:lnTo>
                  <a:lnTo>
                    <a:pt x="850" y="54"/>
                  </a:lnTo>
                  <a:lnTo>
                    <a:pt x="833" y="43"/>
                  </a:lnTo>
                  <a:lnTo>
                    <a:pt x="816" y="36"/>
                  </a:lnTo>
                  <a:lnTo>
                    <a:pt x="800" y="29"/>
                  </a:lnTo>
                  <a:lnTo>
                    <a:pt x="785" y="24"/>
                  </a:lnTo>
                  <a:lnTo>
                    <a:pt x="769" y="20"/>
                  </a:lnTo>
                  <a:lnTo>
                    <a:pt x="752" y="16"/>
                  </a:lnTo>
                  <a:lnTo>
                    <a:pt x="715" y="9"/>
                  </a:lnTo>
                  <a:lnTo>
                    <a:pt x="715" y="9"/>
                  </a:lnTo>
                  <a:lnTo>
                    <a:pt x="691" y="6"/>
                  </a:lnTo>
                  <a:lnTo>
                    <a:pt x="664" y="3"/>
                  </a:lnTo>
                  <a:lnTo>
                    <a:pt x="638" y="2"/>
                  </a:lnTo>
                  <a:lnTo>
                    <a:pt x="612" y="0"/>
                  </a:lnTo>
                  <a:lnTo>
                    <a:pt x="560" y="0"/>
                  </a:lnTo>
                  <a:lnTo>
                    <a:pt x="510" y="2"/>
                  </a:lnTo>
                  <a:lnTo>
                    <a:pt x="510" y="2"/>
                  </a:lnTo>
                  <a:lnTo>
                    <a:pt x="408" y="4"/>
                  </a:lnTo>
                  <a:lnTo>
                    <a:pt x="357" y="7"/>
                  </a:lnTo>
                  <a:lnTo>
                    <a:pt x="306" y="7"/>
                  </a:lnTo>
                  <a:lnTo>
                    <a:pt x="306" y="7"/>
                  </a:lnTo>
                  <a:lnTo>
                    <a:pt x="284" y="8"/>
                  </a:lnTo>
                  <a:lnTo>
                    <a:pt x="261" y="11"/>
                  </a:lnTo>
                  <a:lnTo>
                    <a:pt x="241" y="15"/>
                  </a:lnTo>
                  <a:lnTo>
                    <a:pt x="221" y="19"/>
                  </a:lnTo>
                  <a:lnTo>
                    <a:pt x="201" y="25"/>
                  </a:lnTo>
                  <a:lnTo>
                    <a:pt x="182" y="32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28" y="53"/>
                  </a:lnTo>
                  <a:lnTo>
                    <a:pt x="118" y="59"/>
                  </a:lnTo>
                  <a:lnTo>
                    <a:pt x="107" y="66"/>
                  </a:lnTo>
                  <a:lnTo>
                    <a:pt x="98" y="72"/>
                  </a:lnTo>
                  <a:lnTo>
                    <a:pt x="81" y="87"/>
                  </a:lnTo>
                  <a:lnTo>
                    <a:pt x="67" y="102"/>
                  </a:lnTo>
                  <a:lnTo>
                    <a:pt x="53" y="121"/>
                  </a:lnTo>
                  <a:lnTo>
                    <a:pt x="43" y="139"/>
                  </a:lnTo>
                  <a:lnTo>
                    <a:pt x="35" y="159"/>
                  </a:lnTo>
                  <a:lnTo>
                    <a:pt x="29" y="179"/>
                  </a:lnTo>
                  <a:lnTo>
                    <a:pt x="23" y="202"/>
                  </a:lnTo>
                  <a:lnTo>
                    <a:pt x="18" y="224"/>
                  </a:lnTo>
                  <a:lnTo>
                    <a:pt x="12" y="270"/>
                  </a:lnTo>
                  <a:lnTo>
                    <a:pt x="6" y="315"/>
                  </a:lnTo>
                  <a:lnTo>
                    <a:pt x="0" y="361"/>
                  </a:lnTo>
                  <a:lnTo>
                    <a:pt x="0" y="361"/>
                  </a:lnTo>
                  <a:lnTo>
                    <a:pt x="0" y="366"/>
                  </a:lnTo>
                  <a:lnTo>
                    <a:pt x="1" y="370"/>
                  </a:lnTo>
                  <a:lnTo>
                    <a:pt x="2" y="376"/>
                  </a:lnTo>
                  <a:lnTo>
                    <a:pt x="5" y="380"/>
                  </a:lnTo>
                  <a:lnTo>
                    <a:pt x="10" y="385"/>
                  </a:lnTo>
                  <a:lnTo>
                    <a:pt x="18" y="389"/>
                  </a:lnTo>
                  <a:lnTo>
                    <a:pt x="27" y="390"/>
                  </a:lnTo>
                  <a:lnTo>
                    <a:pt x="31" y="389"/>
                  </a:lnTo>
                  <a:lnTo>
                    <a:pt x="35" y="387"/>
                  </a:lnTo>
                  <a:lnTo>
                    <a:pt x="38" y="385"/>
                  </a:lnTo>
                  <a:lnTo>
                    <a:pt x="40" y="382"/>
                  </a:lnTo>
                  <a:lnTo>
                    <a:pt x="43" y="378"/>
                  </a:lnTo>
                  <a:lnTo>
                    <a:pt x="44" y="373"/>
                  </a:lnTo>
                  <a:lnTo>
                    <a:pt x="44" y="373"/>
                  </a:lnTo>
                  <a:lnTo>
                    <a:pt x="57" y="285"/>
                  </a:lnTo>
                  <a:lnTo>
                    <a:pt x="69" y="198"/>
                  </a:lnTo>
                  <a:lnTo>
                    <a:pt x="69" y="198"/>
                  </a:lnTo>
                  <a:lnTo>
                    <a:pt x="72" y="185"/>
                  </a:lnTo>
                  <a:lnTo>
                    <a:pt x="76" y="173"/>
                  </a:lnTo>
                  <a:lnTo>
                    <a:pt x="80" y="162"/>
                  </a:lnTo>
                  <a:lnTo>
                    <a:pt x="85" y="152"/>
                  </a:lnTo>
                  <a:lnTo>
                    <a:pt x="91" y="143"/>
                  </a:lnTo>
                  <a:lnTo>
                    <a:pt x="98" y="134"/>
                  </a:lnTo>
                  <a:lnTo>
                    <a:pt x="106" y="126"/>
                  </a:lnTo>
                  <a:lnTo>
                    <a:pt x="115" y="118"/>
                  </a:lnTo>
                  <a:lnTo>
                    <a:pt x="133" y="105"/>
                  </a:lnTo>
                  <a:lnTo>
                    <a:pt x="154" y="93"/>
                  </a:lnTo>
                  <a:lnTo>
                    <a:pt x="176" y="84"/>
                  </a:lnTo>
                  <a:lnTo>
                    <a:pt x="199" y="75"/>
                  </a:lnTo>
                  <a:lnTo>
                    <a:pt x="199" y="75"/>
                  </a:lnTo>
                  <a:lnTo>
                    <a:pt x="217" y="70"/>
                  </a:lnTo>
                  <a:lnTo>
                    <a:pt x="237" y="64"/>
                  </a:lnTo>
                  <a:lnTo>
                    <a:pt x="255" y="60"/>
                  </a:lnTo>
                  <a:lnTo>
                    <a:pt x="275" y="57"/>
                  </a:lnTo>
                  <a:lnTo>
                    <a:pt x="312" y="51"/>
                  </a:lnTo>
                  <a:lnTo>
                    <a:pt x="352" y="49"/>
                  </a:lnTo>
                  <a:lnTo>
                    <a:pt x="391" y="47"/>
                  </a:lnTo>
                  <a:lnTo>
                    <a:pt x="430" y="47"/>
                  </a:lnTo>
                  <a:lnTo>
                    <a:pt x="510" y="46"/>
                  </a:lnTo>
                  <a:lnTo>
                    <a:pt x="510" y="46"/>
                  </a:lnTo>
                  <a:lnTo>
                    <a:pt x="552" y="47"/>
                  </a:lnTo>
                  <a:lnTo>
                    <a:pt x="595" y="50"/>
                  </a:lnTo>
                  <a:lnTo>
                    <a:pt x="638" y="51"/>
                  </a:lnTo>
                  <a:lnTo>
                    <a:pt x="680" y="53"/>
                  </a:lnTo>
                  <a:lnTo>
                    <a:pt x="680" y="53"/>
                  </a:lnTo>
                  <a:lnTo>
                    <a:pt x="698" y="54"/>
                  </a:lnTo>
                  <a:lnTo>
                    <a:pt x="715" y="54"/>
                  </a:lnTo>
                  <a:lnTo>
                    <a:pt x="734" y="57"/>
                  </a:lnTo>
                  <a:lnTo>
                    <a:pt x="751" y="60"/>
                  </a:lnTo>
                  <a:lnTo>
                    <a:pt x="768" y="64"/>
                  </a:lnTo>
                  <a:lnTo>
                    <a:pt x="785" y="70"/>
                  </a:lnTo>
                  <a:lnTo>
                    <a:pt x="800" y="77"/>
                  </a:lnTo>
                  <a:lnTo>
                    <a:pt x="816" y="87"/>
                  </a:lnTo>
                  <a:lnTo>
                    <a:pt x="816" y="87"/>
                  </a:lnTo>
                  <a:lnTo>
                    <a:pt x="827" y="93"/>
                  </a:lnTo>
                  <a:lnTo>
                    <a:pt x="836" y="102"/>
                  </a:lnTo>
                  <a:lnTo>
                    <a:pt x="844" y="110"/>
                  </a:lnTo>
                  <a:lnTo>
                    <a:pt x="849" y="119"/>
                  </a:lnTo>
                  <a:lnTo>
                    <a:pt x="854" y="130"/>
                  </a:lnTo>
                  <a:lnTo>
                    <a:pt x="859" y="139"/>
                  </a:lnTo>
                  <a:lnTo>
                    <a:pt x="866" y="160"/>
                  </a:lnTo>
                  <a:lnTo>
                    <a:pt x="870" y="181"/>
                  </a:lnTo>
                  <a:lnTo>
                    <a:pt x="875" y="203"/>
                  </a:lnTo>
                  <a:lnTo>
                    <a:pt x="879" y="225"/>
                  </a:lnTo>
                  <a:lnTo>
                    <a:pt x="885" y="247"/>
                  </a:lnTo>
                  <a:lnTo>
                    <a:pt x="885" y="247"/>
                  </a:lnTo>
                  <a:lnTo>
                    <a:pt x="889" y="264"/>
                  </a:lnTo>
                  <a:lnTo>
                    <a:pt x="892" y="283"/>
                  </a:lnTo>
                  <a:lnTo>
                    <a:pt x="893" y="321"/>
                  </a:lnTo>
                  <a:lnTo>
                    <a:pt x="895" y="340"/>
                  </a:lnTo>
                  <a:lnTo>
                    <a:pt x="897" y="359"/>
                  </a:lnTo>
                  <a:lnTo>
                    <a:pt x="900" y="368"/>
                  </a:lnTo>
                  <a:lnTo>
                    <a:pt x="902" y="376"/>
                  </a:lnTo>
                  <a:lnTo>
                    <a:pt x="906" y="383"/>
                  </a:lnTo>
                  <a:lnTo>
                    <a:pt x="910" y="390"/>
                  </a:lnTo>
                  <a:lnTo>
                    <a:pt x="910" y="390"/>
                  </a:lnTo>
                  <a:lnTo>
                    <a:pt x="916" y="395"/>
                  </a:lnTo>
                  <a:lnTo>
                    <a:pt x="922" y="399"/>
                  </a:lnTo>
                  <a:lnTo>
                    <a:pt x="930" y="400"/>
                  </a:lnTo>
                  <a:lnTo>
                    <a:pt x="936" y="399"/>
                  </a:lnTo>
                  <a:lnTo>
                    <a:pt x="943" y="398"/>
                  </a:lnTo>
                  <a:lnTo>
                    <a:pt x="948" y="393"/>
                  </a:lnTo>
                  <a:lnTo>
                    <a:pt x="952" y="386"/>
                  </a:lnTo>
                  <a:lnTo>
                    <a:pt x="953" y="378"/>
                  </a:lnTo>
                  <a:lnTo>
                    <a:pt x="953" y="373"/>
                  </a:lnTo>
                  <a:lnTo>
                    <a:pt x="953" y="373"/>
                  </a:lnTo>
                  <a:lnTo>
                    <a:pt x="952" y="368"/>
                  </a:lnTo>
                  <a:lnTo>
                    <a:pt x="951" y="363"/>
                  </a:lnTo>
                  <a:lnTo>
                    <a:pt x="948" y="359"/>
                  </a:lnTo>
                  <a:lnTo>
                    <a:pt x="946" y="356"/>
                  </a:lnTo>
                  <a:lnTo>
                    <a:pt x="946" y="35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61" name="Freeform 973"/>
            <p:cNvSpPr/>
            <p:nvPr/>
          </p:nvSpPr>
          <p:spPr bwMode="auto">
            <a:xfrm>
              <a:off x="6516688" y="3128963"/>
              <a:ext cx="307975" cy="92075"/>
            </a:xfrm>
            <a:custGeom>
              <a:avLst/>
              <a:gdLst/>
              <a:ahLst/>
              <a:cxnLst>
                <a:cxn ang="0">
                  <a:pos x="713" y="26"/>
                </a:cxn>
                <a:cxn ang="0">
                  <a:pos x="692" y="15"/>
                </a:cxn>
                <a:cxn ang="0">
                  <a:pos x="670" y="9"/>
                </a:cxn>
                <a:cxn ang="0">
                  <a:pos x="622" y="4"/>
                </a:cxn>
                <a:cxn ang="0">
                  <a:pos x="573" y="4"/>
                </a:cxn>
                <a:cxn ang="0">
                  <a:pos x="424" y="4"/>
                </a:cxn>
                <a:cxn ang="0">
                  <a:pos x="384" y="4"/>
                </a:cxn>
                <a:cxn ang="0">
                  <a:pos x="258" y="0"/>
                </a:cxn>
                <a:cxn ang="0">
                  <a:pos x="174" y="4"/>
                </a:cxn>
                <a:cxn ang="0">
                  <a:pos x="113" y="12"/>
                </a:cxn>
                <a:cxn ang="0">
                  <a:pos x="93" y="16"/>
                </a:cxn>
                <a:cxn ang="0">
                  <a:pos x="67" y="26"/>
                </a:cxn>
                <a:cxn ang="0">
                  <a:pos x="47" y="45"/>
                </a:cxn>
                <a:cxn ang="0">
                  <a:pos x="32" y="67"/>
                </a:cxn>
                <a:cxn ang="0">
                  <a:pos x="20" y="93"/>
                </a:cxn>
                <a:cxn ang="0">
                  <a:pos x="12" y="122"/>
                </a:cxn>
                <a:cxn ang="0">
                  <a:pos x="3" y="178"/>
                </a:cxn>
                <a:cxn ang="0">
                  <a:pos x="0" y="204"/>
                </a:cxn>
                <a:cxn ang="0">
                  <a:pos x="0" y="213"/>
                </a:cxn>
                <a:cxn ang="0">
                  <a:pos x="6" y="221"/>
                </a:cxn>
                <a:cxn ang="0">
                  <a:pos x="12" y="225"/>
                </a:cxn>
                <a:cxn ang="0">
                  <a:pos x="29" y="225"/>
                </a:cxn>
                <a:cxn ang="0">
                  <a:pos x="40" y="217"/>
                </a:cxn>
                <a:cxn ang="0">
                  <a:pos x="45" y="209"/>
                </a:cxn>
                <a:cxn ang="0">
                  <a:pos x="45" y="204"/>
                </a:cxn>
                <a:cxn ang="0">
                  <a:pos x="54" y="156"/>
                </a:cxn>
                <a:cxn ang="0">
                  <a:pos x="67" y="107"/>
                </a:cxn>
                <a:cxn ang="0">
                  <a:pos x="71" y="98"/>
                </a:cxn>
                <a:cxn ang="0">
                  <a:pos x="79" y="83"/>
                </a:cxn>
                <a:cxn ang="0">
                  <a:pos x="91" y="72"/>
                </a:cxn>
                <a:cxn ang="0">
                  <a:pos x="109" y="60"/>
                </a:cxn>
                <a:cxn ang="0">
                  <a:pos x="139" y="54"/>
                </a:cxn>
                <a:cxn ang="0">
                  <a:pos x="173" y="51"/>
                </a:cxn>
                <a:cxn ang="0">
                  <a:pos x="231" y="49"/>
                </a:cxn>
                <a:cxn ang="0">
                  <a:pos x="403" y="50"/>
                </a:cxn>
                <a:cxn ang="0">
                  <a:pos x="520" y="50"/>
                </a:cxn>
                <a:cxn ang="0">
                  <a:pos x="636" y="51"/>
                </a:cxn>
                <a:cxn ang="0">
                  <a:pos x="651" y="53"/>
                </a:cxn>
                <a:cxn ang="0">
                  <a:pos x="677" y="60"/>
                </a:cxn>
                <a:cxn ang="0">
                  <a:pos x="695" y="75"/>
                </a:cxn>
                <a:cxn ang="0">
                  <a:pos x="709" y="94"/>
                </a:cxn>
                <a:cxn ang="0">
                  <a:pos x="720" y="118"/>
                </a:cxn>
                <a:cxn ang="0">
                  <a:pos x="728" y="157"/>
                </a:cxn>
                <a:cxn ang="0">
                  <a:pos x="730" y="209"/>
                </a:cxn>
                <a:cxn ang="0">
                  <a:pos x="732" y="215"/>
                </a:cxn>
                <a:cxn ang="0">
                  <a:pos x="734" y="224"/>
                </a:cxn>
                <a:cxn ang="0">
                  <a:pos x="741" y="229"/>
                </a:cxn>
                <a:cxn ang="0">
                  <a:pos x="754" y="232"/>
                </a:cxn>
                <a:cxn ang="0">
                  <a:pos x="766" y="229"/>
                </a:cxn>
                <a:cxn ang="0">
                  <a:pos x="772" y="224"/>
                </a:cxn>
                <a:cxn ang="0">
                  <a:pos x="776" y="215"/>
                </a:cxn>
                <a:cxn ang="0">
                  <a:pos x="776" y="209"/>
                </a:cxn>
                <a:cxn ang="0">
                  <a:pos x="773" y="160"/>
                </a:cxn>
                <a:cxn ang="0">
                  <a:pos x="766" y="109"/>
                </a:cxn>
                <a:cxn ang="0">
                  <a:pos x="758" y="85"/>
                </a:cxn>
                <a:cxn ang="0">
                  <a:pos x="746" y="63"/>
                </a:cxn>
                <a:cxn ang="0">
                  <a:pos x="732" y="43"/>
                </a:cxn>
                <a:cxn ang="0">
                  <a:pos x="713" y="26"/>
                </a:cxn>
              </a:cxnLst>
              <a:rect l="0" t="0" r="r" b="b"/>
              <a:pathLst>
                <a:path w="776" h="232">
                  <a:moveTo>
                    <a:pt x="713" y="26"/>
                  </a:moveTo>
                  <a:lnTo>
                    <a:pt x="713" y="26"/>
                  </a:lnTo>
                  <a:lnTo>
                    <a:pt x="704" y="20"/>
                  </a:lnTo>
                  <a:lnTo>
                    <a:pt x="692" y="15"/>
                  </a:lnTo>
                  <a:lnTo>
                    <a:pt x="682" y="12"/>
                  </a:lnTo>
                  <a:lnTo>
                    <a:pt x="670" y="9"/>
                  </a:lnTo>
                  <a:lnTo>
                    <a:pt x="645" y="5"/>
                  </a:lnTo>
                  <a:lnTo>
                    <a:pt x="622" y="4"/>
                  </a:lnTo>
                  <a:lnTo>
                    <a:pt x="622" y="4"/>
                  </a:lnTo>
                  <a:lnTo>
                    <a:pt x="573" y="4"/>
                  </a:lnTo>
                  <a:lnTo>
                    <a:pt x="524" y="4"/>
                  </a:lnTo>
                  <a:lnTo>
                    <a:pt x="424" y="4"/>
                  </a:lnTo>
                  <a:lnTo>
                    <a:pt x="424" y="4"/>
                  </a:lnTo>
                  <a:lnTo>
                    <a:pt x="384" y="4"/>
                  </a:lnTo>
                  <a:lnTo>
                    <a:pt x="342" y="3"/>
                  </a:lnTo>
                  <a:lnTo>
                    <a:pt x="258" y="0"/>
                  </a:lnTo>
                  <a:lnTo>
                    <a:pt x="216" y="2"/>
                  </a:lnTo>
                  <a:lnTo>
                    <a:pt x="174" y="4"/>
                  </a:lnTo>
                  <a:lnTo>
                    <a:pt x="133" y="8"/>
                  </a:lnTo>
                  <a:lnTo>
                    <a:pt x="113" y="12"/>
                  </a:lnTo>
                  <a:lnTo>
                    <a:pt x="93" y="16"/>
                  </a:lnTo>
                  <a:lnTo>
                    <a:pt x="93" y="16"/>
                  </a:lnTo>
                  <a:lnTo>
                    <a:pt x="79" y="21"/>
                  </a:lnTo>
                  <a:lnTo>
                    <a:pt x="67" y="26"/>
                  </a:lnTo>
                  <a:lnTo>
                    <a:pt x="57" y="34"/>
                  </a:lnTo>
                  <a:lnTo>
                    <a:pt x="47" y="45"/>
                  </a:lnTo>
                  <a:lnTo>
                    <a:pt x="40" y="55"/>
                  </a:lnTo>
                  <a:lnTo>
                    <a:pt x="32" y="67"/>
                  </a:lnTo>
                  <a:lnTo>
                    <a:pt x="25" y="80"/>
                  </a:lnTo>
                  <a:lnTo>
                    <a:pt x="20" y="93"/>
                  </a:lnTo>
                  <a:lnTo>
                    <a:pt x="16" y="107"/>
                  </a:lnTo>
                  <a:lnTo>
                    <a:pt x="12" y="122"/>
                  </a:lnTo>
                  <a:lnTo>
                    <a:pt x="7" y="151"/>
                  </a:lnTo>
                  <a:lnTo>
                    <a:pt x="3" y="178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0" y="209"/>
                  </a:lnTo>
                  <a:lnTo>
                    <a:pt x="0" y="213"/>
                  </a:lnTo>
                  <a:lnTo>
                    <a:pt x="3" y="217"/>
                  </a:lnTo>
                  <a:lnTo>
                    <a:pt x="6" y="221"/>
                  </a:lnTo>
                  <a:lnTo>
                    <a:pt x="8" y="223"/>
                  </a:lnTo>
                  <a:lnTo>
                    <a:pt x="12" y="225"/>
                  </a:lnTo>
                  <a:lnTo>
                    <a:pt x="20" y="226"/>
                  </a:lnTo>
                  <a:lnTo>
                    <a:pt x="29" y="225"/>
                  </a:lnTo>
                  <a:lnTo>
                    <a:pt x="37" y="221"/>
                  </a:lnTo>
                  <a:lnTo>
                    <a:pt x="40" y="217"/>
                  </a:lnTo>
                  <a:lnTo>
                    <a:pt x="42" y="213"/>
                  </a:lnTo>
                  <a:lnTo>
                    <a:pt x="45" y="209"/>
                  </a:lnTo>
                  <a:lnTo>
                    <a:pt x="45" y="204"/>
                  </a:lnTo>
                  <a:lnTo>
                    <a:pt x="45" y="204"/>
                  </a:lnTo>
                  <a:lnTo>
                    <a:pt x="49" y="181"/>
                  </a:lnTo>
                  <a:lnTo>
                    <a:pt x="54" y="156"/>
                  </a:lnTo>
                  <a:lnTo>
                    <a:pt x="61" y="131"/>
                  </a:lnTo>
                  <a:lnTo>
                    <a:pt x="67" y="107"/>
                  </a:lnTo>
                  <a:lnTo>
                    <a:pt x="67" y="107"/>
                  </a:lnTo>
                  <a:lnTo>
                    <a:pt x="71" y="98"/>
                  </a:lnTo>
                  <a:lnTo>
                    <a:pt x="75" y="90"/>
                  </a:lnTo>
                  <a:lnTo>
                    <a:pt x="79" y="83"/>
                  </a:lnTo>
                  <a:lnTo>
                    <a:pt x="84" y="77"/>
                  </a:lnTo>
                  <a:lnTo>
                    <a:pt x="91" y="72"/>
                  </a:lnTo>
                  <a:lnTo>
                    <a:pt x="96" y="67"/>
                  </a:lnTo>
                  <a:lnTo>
                    <a:pt x="109" y="60"/>
                  </a:lnTo>
                  <a:lnTo>
                    <a:pt x="123" y="56"/>
                  </a:lnTo>
                  <a:lnTo>
                    <a:pt x="139" y="54"/>
                  </a:lnTo>
                  <a:lnTo>
                    <a:pt x="156" y="51"/>
                  </a:lnTo>
                  <a:lnTo>
                    <a:pt x="173" y="51"/>
                  </a:lnTo>
                  <a:lnTo>
                    <a:pt x="173" y="51"/>
                  </a:lnTo>
                  <a:lnTo>
                    <a:pt x="231" y="49"/>
                  </a:lnTo>
                  <a:lnTo>
                    <a:pt x="288" y="49"/>
                  </a:lnTo>
                  <a:lnTo>
                    <a:pt x="403" y="50"/>
                  </a:lnTo>
                  <a:lnTo>
                    <a:pt x="403" y="50"/>
                  </a:lnTo>
                  <a:lnTo>
                    <a:pt x="520" y="50"/>
                  </a:lnTo>
                  <a:lnTo>
                    <a:pt x="577" y="50"/>
                  </a:lnTo>
                  <a:lnTo>
                    <a:pt x="636" y="51"/>
                  </a:lnTo>
                  <a:lnTo>
                    <a:pt x="636" y="51"/>
                  </a:lnTo>
                  <a:lnTo>
                    <a:pt x="651" y="53"/>
                  </a:lnTo>
                  <a:lnTo>
                    <a:pt x="665" y="55"/>
                  </a:lnTo>
                  <a:lnTo>
                    <a:pt x="677" y="60"/>
                  </a:lnTo>
                  <a:lnTo>
                    <a:pt x="686" y="67"/>
                  </a:lnTo>
                  <a:lnTo>
                    <a:pt x="695" y="75"/>
                  </a:lnTo>
                  <a:lnTo>
                    <a:pt x="703" y="84"/>
                  </a:lnTo>
                  <a:lnTo>
                    <a:pt x="709" y="94"/>
                  </a:lnTo>
                  <a:lnTo>
                    <a:pt x="715" y="106"/>
                  </a:lnTo>
                  <a:lnTo>
                    <a:pt x="720" y="118"/>
                  </a:lnTo>
                  <a:lnTo>
                    <a:pt x="722" y="130"/>
                  </a:lnTo>
                  <a:lnTo>
                    <a:pt x="728" y="157"/>
                  </a:lnTo>
                  <a:lnTo>
                    <a:pt x="730" y="183"/>
                  </a:lnTo>
                  <a:lnTo>
                    <a:pt x="730" y="209"/>
                  </a:lnTo>
                  <a:lnTo>
                    <a:pt x="730" y="209"/>
                  </a:lnTo>
                  <a:lnTo>
                    <a:pt x="732" y="215"/>
                  </a:lnTo>
                  <a:lnTo>
                    <a:pt x="733" y="220"/>
                  </a:lnTo>
                  <a:lnTo>
                    <a:pt x="734" y="224"/>
                  </a:lnTo>
                  <a:lnTo>
                    <a:pt x="738" y="226"/>
                  </a:lnTo>
                  <a:lnTo>
                    <a:pt x="741" y="229"/>
                  </a:lnTo>
                  <a:lnTo>
                    <a:pt x="745" y="230"/>
                  </a:lnTo>
                  <a:lnTo>
                    <a:pt x="754" y="232"/>
                  </a:lnTo>
                  <a:lnTo>
                    <a:pt x="762" y="230"/>
                  </a:lnTo>
                  <a:lnTo>
                    <a:pt x="766" y="229"/>
                  </a:lnTo>
                  <a:lnTo>
                    <a:pt x="770" y="226"/>
                  </a:lnTo>
                  <a:lnTo>
                    <a:pt x="772" y="224"/>
                  </a:lnTo>
                  <a:lnTo>
                    <a:pt x="775" y="220"/>
                  </a:lnTo>
                  <a:lnTo>
                    <a:pt x="776" y="215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185"/>
                  </a:lnTo>
                  <a:lnTo>
                    <a:pt x="773" y="160"/>
                  </a:lnTo>
                  <a:lnTo>
                    <a:pt x="771" y="134"/>
                  </a:lnTo>
                  <a:lnTo>
                    <a:pt x="766" y="109"/>
                  </a:lnTo>
                  <a:lnTo>
                    <a:pt x="762" y="97"/>
                  </a:lnTo>
                  <a:lnTo>
                    <a:pt x="758" y="85"/>
                  </a:lnTo>
                  <a:lnTo>
                    <a:pt x="753" y="73"/>
                  </a:lnTo>
                  <a:lnTo>
                    <a:pt x="746" y="63"/>
                  </a:lnTo>
                  <a:lnTo>
                    <a:pt x="739" y="53"/>
                  </a:lnTo>
                  <a:lnTo>
                    <a:pt x="732" y="43"/>
                  </a:lnTo>
                  <a:lnTo>
                    <a:pt x="724" y="34"/>
                  </a:lnTo>
                  <a:lnTo>
                    <a:pt x="713" y="26"/>
                  </a:lnTo>
                  <a:lnTo>
                    <a:pt x="713" y="2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89" name="组合 1288"/>
          <p:cNvGrpSpPr/>
          <p:nvPr/>
        </p:nvGrpSpPr>
        <p:grpSpPr>
          <a:xfrm>
            <a:off x="2745318" y="5088450"/>
            <a:ext cx="960967" cy="954617"/>
            <a:chOff x="2058988" y="4086225"/>
            <a:chExt cx="720725" cy="715963"/>
          </a:xfrm>
          <a:solidFill>
            <a:schemeClr val="bg1"/>
          </a:solidFill>
        </p:grpSpPr>
        <p:sp>
          <p:nvSpPr>
            <p:cNvPr id="13262" name="Freeform 974"/>
            <p:cNvSpPr/>
            <p:nvPr/>
          </p:nvSpPr>
          <p:spPr bwMode="auto">
            <a:xfrm>
              <a:off x="2589213" y="4638676"/>
              <a:ext cx="25400" cy="57150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49" y="10"/>
                </a:cxn>
                <a:cxn ang="0">
                  <a:pos x="47" y="18"/>
                </a:cxn>
                <a:cxn ang="0">
                  <a:pos x="40" y="31"/>
                </a:cxn>
                <a:cxn ang="0">
                  <a:pos x="32" y="45"/>
                </a:cxn>
                <a:cxn ang="0">
                  <a:pos x="26" y="58"/>
                </a:cxn>
                <a:cxn ang="0">
                  <a:pos x="26" y="58"/>
                </a:cxn>
                <a:cxn ang="0">
                  <a:pos x="11" y="96"/>
                </a:cxn>
                <a:cxn ang="0">
                  <a:pos x="0" y="136"/>
                </a:cxn>
                <a:cxn ang="0">
                  <a:pos x="0" y="136"/>
                </a:cxn>
                <a:cxn ang="0">
                  <a:pos x="0" y="138"/>
                </a:cxn>
                <a:cxn ang="0">
                  <a:pos x="1" y="139"/>
                </a:cxn>
                <a:cxn ang="0">
                  <a:pos x="4" y="142"/>
                </a:cxn>
                <a:cxn ang="0">
                  <a:pos x="9" y="142"/>
                </a:cxn>
                <a:cxn ang="0">
                  <a:pos x="10" y="141"/>
                </a:cxn>
                <a:cxn ang="0">
                  <a:pos x="11" y="138"/>
                </a:cxn>
                <a:cxn ang="0">
                  <a:pos x="11" y="138"/>
                </a:cxn>
                <a:cxn ang="0">
                  <a:pos x="23" y="100"/>
                </a:cxn>
                <a:cxn ang="0">
                  <a:pos x="36" y="62"/>
                </a:cxn>
                <a:cxn ang="0">
                  <a:pos x="36" y="62"/>
                </a:cxn>
                <a:cxn ang="0">
                  <a:pos x="43" y="48"/>
                </a:cxn>
                <a:cxn ang="0">
                  <a:pos x="51" y="35"/>
                </a:cxn>
                <a:cxn ang="0">
                  <a:pos x="57" y="22"/>
                </a:cxn>
                <a:cxn ang="0">
                  <a:pos x="61" y="14"/>
                </a:cxn>
                <a:cxn ang="0">
                  <a:pos x="63" y="7"/>
                </a:cxn>
                <a:cxn ang="0">
                  <a:pos x="63" y="7"/>
                </a:cxn>
                <a:cxn ang="0">
                  <a:pos x="63" y="5"/>
                </a:cxn>
                <a:cxn ang="0">
                  <a:pos x="61" y="2"/>
                </a:cxn>
                <a:cxn ang="0">
                  <a:pos x="59" y="0"/>
                </a:cxn>
                <a:cxn ang="0">
                  <a:pos x="56" y="0"/>
                </a:cxn>
                <a:cxn ang="0">
                  <a:pos x="55" y="1"/>
                </a:cxn>
                <a:cxn ang="0">
                  <a:pos x="52" y="2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3" h="142">
                  <a:moveTo>
                    <a:pt x="52" y="3"/>
                  </a:moveTo>
                  <a:lnTo>
                    <a:pt x="52" y="3"/>
                  </a:lnTo>
                  <a:lnTo>
                    <a:pt x="49" y="10"/>
                  </a:lnTo>
                  <a:lnTo>
                    <a:pt x="47" y="18"/>
                  </a:lnTo>
                  <a:lnTo>
                    <a:pt x="40" y="31"/>
                  </a:lnTo>
                  <a:lnTo>
                    <a:pt x="32" y="45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11" y="96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1" y="139"/>
                  </a:lnTo>
                  <a:lnTo>
                    <a:pt x="4" y="142"/>
                  </a:lnTo>
                  <a:lnTo>
                    <a:pt x="9" y="142"/>
                  </a:lnTo>
                  <a:lnTo>
                    <a:pt x="10" y="141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23" y="10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43" y="48"/>
                  </a:lnTo>
                  <a:lnTo>
                    <a:pt x="51" y="35"/>
                  </a:lnTo>
                  <a:lnTo>
                    <a:pt x="57" y="22"/>
                  </a:lnTo>
                  <a:lnTo>
                    <a:pt x="61" y="14"/>
                  </a:lnTo>
                  <a:lnTo>
                    <a:pt x="63" y="7"/>
                  </a:lnTo>
                  <a:lnTo>
                    <a:pt x="63" y="7"/>
                  </a:lnTo>
                  <a:lnTo>
                    <a:pt x="63" y="5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5" y="1"/>
                  </a:lnTo>
                  <a:lnTo>
                    <a:pt x="52" y="2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63" name="Freeform 975"/>
            <p:cNvSpPr/>
            <p:nvPr/>
          </p:nvSpPr>
          <p:spPr bwMode="auto">
            <a:xfrm>
              <a:off x="2608263" y="4622801"/>
              <a:ext cx="41275" cy="88900"/>
            </a:xfrm>
            <a:custGeom>
              <a:avLst/>
              <a:gdLst/>
              <a:ahLst/>
              <a:cxnLst>
                <a:cxn ang="0">
                  <a:pos x="91" y="4"/>
                </a:cxn>
                <a:cxn ang="0">
                  <a:pos x="91" y="4"/>
                </a:cxn>
                <a:cxn ang="0">
                  <a:pos x="81" y="32"/>
                </a:cxn>
                <a:cxn ang="0">
                  <a:pos x="69" y="57"/>
                </a:cxn>
                <a:cxn ang="0">
                  <a:pos x="41" y="108"/>
                </a:cxn>
                <a:cxn ang="0">
                  <a:pos x="28" y="134"/>
                </a:cxn>
                <a:cxn ang="0">
                  <a:pos x="17" y="160"/>
                </a:cxn>
                <a:cxn ang="0">
                  <a:pos x="6" y="187"/>
                </a:cxn>
                <a:cxn ang="0">
                  <a:pos x="2" y="200"/>
                </a:cxn>
                <a:cxn ang="0">
                  <a:pos x="0" y="215"/>
                </a:cxn>
                <a:cxn ang="0">
                  <a:pos x="0" y="215"/>
                </a:cxn>
                <a:cxn ang="0">
                  <a:pos x="0" y="217"/>
                </a:cxn>
                <a:cxn ang="0">
                  <a:pos x="1" y="220"/>
                </a:cxn>
                <a:cxn ang="0">
                  <a:pos x="5" y="223"/>
                </a:cxn>
                <a:cxn ang="0">
                  <a:pos x="6" y="223"/>
                </a:cxn>
                <a:cxn ang="0">
                  <a:pos x="9" y="221"/>
                </a:cxn>
                <a:cxn ang="0">
                  <a:pos x="10" y="220"/>
                </a:cxn>
                <a:cxn ang="0">
                  <a:pos x="11" y="219"/>
                </a:cxn>
                <a:cxn ang="0">
                  <a:pos x="11" y="219"/>
                </a:cxn>
                <a:cxn ang="0">
                  <a:pos x="14" y="204"/>
                </a:cxn>
                <a:cxn ang="0">
                  <a:pos x="18" y="190"/>
                </a:cxn>
                <a:cxn ang="0">
                  <a:pos x="27" y="162"/>
                </a:cxn>
                <a:cxn ang="0">
                  <a:pos x="39" y="136"/>
                </a:cxn>
                <a:cxn ang="0">
                  <a:pos x="52" y="111"/>
                </a:cxn>
                <a:cxn ang="0">
                  <a:pos x="79" y="60"/>
                </a:cxn>
                <a:cxn ang="0">
                  <a:pos x="92" y="34"/>
                </a:cxn>
                <a:cxn ang="0">
                  <a:pos x="103" y="7"/>
                </a:cxn>
                <a:cxn ang="0">
                  <a:pos x="103" y="7"/>
                </a:cxn>
                <a:cxn ang="0">
                  <a:pos x="103" y="4"/>
                </a:cxn>
                <a:cxn ang="0">
                  <a:pos x="102" y="3"/>
                </a:cxn>
                <a:cxn ang="0">
                  <a:pos x="99" y="0"/>
                </a:cxn>
                <a:cxn ang="0">
                  <a:pos x="94" y="0"/>
                </a:cxn>
                <a:cxn ang="0">
                  <a:pos x="92" y="2"/>
                </a:cxn>
                <a:cxn ang="0">
                  <a:pos x="91" y="4"/>
                </a:cxn>
                <a:cxn ang="0">
                  <a:pos x="91" y="4"/>
                </a:cxn>
              </a:cxnLst>
              <a:rect l="0" t="0" r="r" b="b"/>
              <a:pathLst>
                <a:path w="103" h="223">
                  <a:moveTo>
                    <a:pt x="91" y="4"/>
                  </a:moveTo>
                  <a:lnTo>
                    <a:pt x="91" y="4"/>
                  </a:lnTo>
                  <a:lnTo>
                    <a:pt x="81" y="32"/>
                  </a:lnTo>
                  <a:lnTo>
                    <a:pt x="69" y="57"/>
                  </a:lnTo>
                  <a:lnTo>
                    <a:pt x="41" y="108"/>
                  </a:lnTo>
                  <a:lnTo>
                    <a:pt x="28" y="134"/>
                  </a:lnTo>
                  <a:lnTo>
                    <a:pt x="17" y="160"/>
                  </a:lnTo>
                  <a:lnTo>
                    <a:pt x="6" y="187"/>
                  </a:lnTo>
                  <a:lnTo>
                    <a:pt x="2" y="200"/>
                  </a:lnTo>
                  <a:lnTo>
                    <a:pt x="0" y="215"/>
                  </a:lnTo>
                  <a:lnTo>
                    <a:pt x="0" y="215"/>
                  </a:lnTo>
                  <a:lnTo>
                    <a:pt x="0" y="217"/>
                  </a:lnTo>
                  <a:lnTo>
                    <a:pt x="1" y="220"/>
                  </a:lnTo>
                  <a:lnTo>
                    <a:pt x="5" y="223"/>
                  </a:lnTo>
                  <a:lnTo>
                    <a:pt x="6" y="223"/>
                  </a:lnTo>
                  <a:lnTo>
                    <a:pt x="9" y="221"/>
                  </a:lnTo>
                  <a:lnTo>
                    <a:pt x="10" y="220"/>
                  </a:lnTo>
                  <a:lnTo>
                    <a:pt x="11" y="219"/>
                  </a:lnTo>
                  <a:lnTo>
                    <a:pt x="11" y="219"/>
                  </a:lnTo>
                  <a:lnTo>
                    <a:pt x="14" y="204"/>
                  </a:lnTo>
                  <a:lnTo>
                    <a:pt x="18" y="190"/>
                  </a:lnTo>
                  <a:lnTo>
                    <a:pt x="27" y="162"/>
                  </a:lnTo>
                  <a:lnTo>
                    <a:pt x="39" y="136"/>
                  </a:lnTo>
                  <a:lnTo>
                    <a:pt x="52" y="111"/>
                  </a:lnTo>
                  <a:lnTo>
                    <a:pt x="79" y="60"/>
                  </a:lnTo>
                  <a:lnTo>
                    <a:pt x="92" y="34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4"/>
                  </a:lnTo>
                  <a:lnTo>
                    <a:pt x="102" y="3"/>
                  </a:lnTo>
                  <a:lnTo>
                    <a:pt x="99" y="0"/>
                  </a:lnTo>
                  <a:lnTo>
                    <a:pt x="94" y="0"/>
                  </a:lnTo>
                  <a:lnTo>
                    <a:pt x="92" y="2"/>
                  </a:lnTo>
                  <a:lnTo>
                    <a:pt x="91" y="4"/>
                  </a:lnTo>
                  <a:lnTo>
                    <a:pt x="9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64" name="Freeform 976"/>
            <p:cNvSpPr/>
            <p:nvPr/>
          </p:nvSpPr>
          <p:spPr bwMode="auto">
            <a:xfrm>
              <a:off x="2624138" y="4616451"/>
              <a:ext cx="49213" cy="123825"/>
            </a:xfrm>
            <a:custGeom>
              <a:avLst/>
              <a:gdLst/>
              <a:ahLst/>
              <a:cxnLst>
                <a:cxn ang="0">
                  <a:pos x="114" y="6"/>
                </a:cxn>
                <a:cxn ang="0">
                  <a:pos x="114" y="6"/>
                </a:cxn>
                <a:cxn ang="0">
                  <a:pos x="113" y="15"/>
                </a:cxn>
                <a:cxn ang="0">
                  <a:pos x="110" y="24"/>
                </a:cxn>
                <a:cxn ang="0">
                  <a:pos x="103" y="40"/>
                </a:cxn>
                <a:cxn ang="0">
                  <a:pos x="96" y="57"/>
                </a:cxn>
                <a:cxn ang="0">
                  <a:pos x="89" y="74"/>
                </a:cxn>
                <a:cxn ang="0">
                  <a:pos x="89" y="74"/>
                </a:cxn>
                <a:cxn ang="0">
                  <a:pos x="73" y="119"/>
                </a:cxn>
                <a:cxn ang="0">
                  <a:pos x="65" y="140"/>
                </a:cxn>
                <a:cxn ang="0">
                  <a:pos x="55" y="162"/>
                </a:cxn>
                <a:cxn ang="0">
                  <a:pos x="55" y="162"/>
                </a:cxn>
                <a:cxn ang="0">
                  <a:pos x="38" y="198"/>
                </a:cxn>
                <a:cxn ang="0">
                  <a:pos x="21" y="233"/>
                </a:cxn>
                <a:cxn ang="0">
                  <a:pos x="14" y="251"/>
                </a:cxn>
                <a:cxn ang="0">
                  <a:pos x="8" y="270"/>
                </a:cxn>
                <a:cxn ang="0">
                  <a:pos x="3" y="288"/>
                </a:cxn>
                <a:cxn ang="0">
                  <a:pos x="0" y="308"/>
                </a:cxn>
                <a:cxn ang="0">
                  <a:pos x="0" y="308"/>
                </a:cxn>
                <a:cxn ang="0">
                  <a:pos x="0" y="310"/>
                </a:cxn>
                <a:cxn ang="0">
                  <a:pos x="1" y="312"/>
                </a:cxn>
                <a:cxn ang="0">
                  <a:pos x="3" y="313"/>
                </a:cxn>
                <a:cxn ang="0">
                  <a:pos x="4" y="313"/>
                </a:cxn>
                <a:cxn ang="0">
                  <a:pos x="9" y="312"/>
                </a:cxn>
                <a:cxn ang="0">
                  <a:pos x="11" y="310"/>
                </a:cxn>
                <a:cxn ang="0">
                  <a:pos x="11" y="308"/>
                </a:cxn>
                <a:cxn ang="0">
                  <a:pos x="11" y="308"/>
                </a:cxn>
                <a:cxn ang="0">
                  <a:pos x="16" y="285"/>
                </a:cxn>
                <a:cxn ang="0">
                  <a:pos x="21" y="263"/>
                </a:cxn>
                <a:cxn ang="0">
                  <a:pos x="29" y="242"/>
                </a:cxn>
                <a:cxn ang="0">
                  <a:pos x="39" y="223"/>
                </a:cxn>
                <a:cxn ang="0">
                  <a:pos x="59" y="181"/>
                </a:cxn>
                <a:cxn ang="0">
                  <a:pos x="68" y="161"/>
                </a:cxn>
                <a:cxn ang="0">
                  <a:pos x="79" y="140"/>
                </a:cxn>
                <a:cxn ang="0">
                  <a:pos x="79" y="140"/>
                </a:cxn>
                <a:cxn ang="0">
                  <a:pos x="85" y="121"/>
                </a:cxn>
                <a:cxn ang="0">
                  <a:pos x="92" y="101"/>
                </a:cxn>
                <a:cxn ang="0">
                  <a:pos x="105" y="60"/>
                </a:cxn>
                <a:cxn ang="0">
                  <a:pos x="105" y="60"/>
                </a:cxn>
                <a:cxn ang="0">
                  <a:pos x="109" y="54"/>
                </a:cxn>
                <a:cxn ang="0">
                  <a:pos x="113" y="47"/>
                </a:cxn>
                <a:cxn ang="0">
                  <a:pos x="116" y="40"/>
                </a:cxn>
                <a:cxn ang="0">
                  <a:pos x="120" y="33"/>
                </a:cxn>
                <a:cxn ang="0">
                  <a:pos x="120" y="33"/>
                </a:cxn>
                <a:cxn ang="0">
                  <a:pos x="123" y="26"/>
                </a:cxn>
                <a:cxn ang="0">
                  <a:pos x="124" y="20"/>
                </a:cxn>
                <a:cxn ang="0">
                  <a:pos x="126" y="6"/>
                </a:cxn>
                <a:cxn ang="0">
                  <a:pos x="126" y="6"/>
                </a:cxn>
                <a:cxn ang="0">
                  <a:pos x="124" y="3"/>
                </a:cxn>
                <a:cxn ang="0">
                  <a:pos x="123" y="2"/>
                </a:cxn>
                <a:cxn ang="0">
                  <a:pos x="120" y="0"/>
                </a:cxn>
                <a:cxn ang="0">
                  <a:pos x="115" y="2"/>
                </a:cxn>
                <a:cxn ang="0">
                  <a:pos x="114" y="3"/>
                </a:cxn>
                <a:cxn ang="0">
                  <a:pos x="114" y="6"/>
                </a:cxn>
                <a:cxn ang="0">
                  <a:pos x="114" y="6"/>
                </a:cxn>
              </a:cxnLst>
              <a:rect l="0" t="0" r="r" b="b"/>
              <a:pathLst>
                <a:path w="126" h="313">
                  <a:moveTo>
                    <a:pt x="114" y="6"/>
                  </a:moveTo>
                  <a:lnTo>
                    <a:pt x="114" y="6"/>
                  </a:lnTo>
                  <a:lnTo>
                    <a:pt x="113" y="15"/>
                  </a:lnTo>
                  <a:lnTo>
                    <a:pt x="110" y="24"/>
                  </a:lnTo>
                  <a:lnTo>
                    <a:pt x="103" y="40"/>
                  </a:lnTo>
                  <a:lnTo>
                    <a:pt x="96" y="57"/>
                  </a:lnTo>
                  <a:lnTo>
                    <a:pt x="89" y="74"/>
                  </a:lnTo>
                  <a:lnTo>
                    <a:pt x="89" y="74"/>
                  </a:lnTo>
                  <a:lnTo>
                    <a:pt x="73" y="119"/>
                  </a:lnTo>
                  <a:lnTo>
                    <a:pt x="65" y="140"/>
                  </a:lnTo>
                  <a:lnTo>
                    <a:pt x="55" y="162"/>
                  </a:lnTo>
                  <a:lnTo>
                    <a:pt x="55" y="162"/>
                  </a:lnTo>
                  <a:lnTo>
                    <a:pt x="38" y="198"/>
                  </a:lnTo>
                  <a:lnTo>
                    <a:pt x="21" y="233"/>
                  </a:lnTo>
                  <a:lnTo>
                    <a:pt x="14" y="251"/>
                  </a:lnTo>
                  <a:lnTo>
                    <a:pt x="8" y="270"/>
                  </a:lnTo>
                  <a:lnTo>
                    <a:pt x="3" y="288"/>
                  </a:lnTo>
                  <a:lnTo>
                    <a:pt x="0" y="308"/>
                  </a:lnTo>
                  <a:lnTo>
                    <a:pt x="0" y="308"/>
                  </a:lnTo>
                  <a:lnTo>
                    <a:pt x="0" y="310"/>
                  </a:lnTo>
                  <a:lnTo>
                    <a:pt x="1" y="312"/>
                  </a:lnTo>
                  <a:lnTo>
                    <a:pt x="3" y="313"/>
                  </a:lnTo>
                  <a:lnTo>
                    <a:pt x="4" y="313"/>
                  </a:lnTo>
                  <a:lnTo>
                    <a:pt x="9" y="312"/>
                  </a:lnTo>
                  <a:lnTo>
                    <a:pt x="11" y="310"/>
                  </a:lnTo>
                  <a:lnTo>
                    <a:pt x="11" y="308"/>
                  </a:lnTo>
                  <a:lnTo>
                    <a:pt x="11" y="308"/>
                  </a:lnTo>
                  <a:lnTo>
                    <a:pt x="16" y="285"/>
                  </a:lnTo>
                  <a:lnTo>
                    <a:pt x="21" y="263"/>
                  </a:lnTo>
                  <a:lnTo>
                    <a:pt x="29" y="242"/>
                  </a:lnTo>
                  <a:lnTo>
                    <a:pt x="39" y="223"/>
                  </a:lnTo>
                  <a:lnTo>
                    <a:pt x="59" y="181"/>
                  </a:lnTo>
                  <a:lnTo>
                    <a:pt x="68" y="161"/>
                  </a:lnTo>
                  <a:lnTo>
                    <a:pt x="79" y="140"/>
                  </a:lnTo>
                  <a:lnTo>
                    <a:pt x="79" y="140"/>
                  </a:lnTo>
                  <a:lnTo>
                    <a:pt x="85" y="121"/>
                  </a:lnTo>
                  <a:lnTo>
                    <a:pt x="92" y="101"/>
                  </a:lnTo>
                  <a:lnTo>
                    <a:pt x="105" y="60"/>
                  </a:lnTo>
                  <a:lnTo>
                    <a:pt x="105" y="60"/>
                  </a:lnTo>
                  <a:lnTo>
                    <a:pt x="109" y="54"/>
                  </a:lnTo>
                  <a:lnTo>
                    <a:pt x="113" y="47"/>
                  </a:lnTo>
                  <a:lnTo>
                    <a:pt x="116" y="40"/>
                  </a:lnTo>
                  <a:lnTo>
                    <a:pt x="120" y="33"/>
                  </a:lnTo>
                  <a:lnTo>
                    <a:pt x="120" y="33"/>
                  </a:lnTo>
                  <a:lnTo>
                    <a:pt x="123" y="26"/>
                  </a:lnTo>
                  <a:lnTo>
                    <a:pt x="124" y="20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4" y="3"/>
                  </a:lnTo>
                  <a:lnTo>
                    <a:pt x="123" y="2"/>
                  </a:lnTo>
                  <a:lnTo>
                    <a:pt x="120" y="0"/>
                  </a:lnTo>
                  <a:lnTo>
                    <a:pt x="115" y="2"/>
                  </a:lnTo>
                  <a:lnTo>
                    <a:pt x="114" y="3"/>
                  </a:lnTo>
                  <a:lnTo>
                    <a:pt x="114" y="6"/>
                  </a:lnTo>
                  <a:lnTo>
                    <a:pt x="114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65" name="Freeform 977"/>
            <p:cNvSpPr/>
            <p:nvPr/>
          </p:nvSpPr>
          <p:spPr bwMode="auto">
            <a:xfrm>
              <a:off x="2649538" y="4640263"/>
              <a:ext cx="55563" cy="107950"/>
            </a:xfrm>
            <a:custGeom>
              <a:avLst/>
              <a:gdLst/>
              <a:ahLst/>
              <a:cxnLst>
                <a:cxn ang="0">
                  <a:pos x="133" y="1"/>
                </a:cxn>
                <a:cxn ang="0">
                  <a:pos x="133" y="1"/>
                </a:cxn>
                <a:cxn ang="0">
                  <a:pos x="120" y="12"/>
                </a:cxn>
                <a:cxn ang="0">
                  <a:pos x="110" y="25"/>
                </a:cxn>
                <a:cxn ang="0">
                  <a:pos x="101" y="38"/>
                </a:cxn>
                <a:cxn ang="0">
                  <a:pos x="91" y="52"/>
                </a:cxn>
                <a:cxn ang="0">
                  <a:pos x="77" y="82"/>
                </a:cxn>
                <a:cxn ang="0">
                  <a:pos x="63" y="112"/>
                </a:cxn>
                <a:cxn ang="0">
                  <a:pos x="63" y="112"/>
                </a:cxn>
                <a:cxn ang="0">
                  <a:pos x="26" y="191"/>
                </a:cxn>
                <a:cxn ang="0">
                  <a:pos x="26" y="191"/>
                </a:cxn>
                <a:cxn ang="0">
                  <a:pos x="18" y="208"/>
                </a:cxn>
                <a:cxn ang="0">
                  <a:pos x="10" y="226"/>
                </a:cxn>
                <a:cxn ang="0">
                  <a:pos x="4" y="244"/>
                </a:cxn>
                <a:cxn ang="0">
                  <a:pos x="1" y="253"/>
                </a:cxn>
                <a:cxn ang="0">
                  <a:pos x="0" y="263"/>
                </a:cxn>
                <a:cxn ang="0">
                  <a:pos x="0" y="263"/>
                </a:cxn>
                <a:cxn ang="0">
                  <a:pos x="0" y="265"/>
                </a:cxn>
                <a:cxn ang="0">
                  <a:pos x="1" y="267"/>
                </a:cxn>
                <a:cxn ang="0">
                  <a:pos x="2" y="268"/>
                </a:cxn>
                <a:cxn ang="0">
                  <a:pos x="5" y="269"/>
                </a:cxn>
                <a:cxn ang="0">
                  <a:pos x="9" y="267"/>
                </a:cxn>
                <a:cxn ang="0">
                  <a:pos x="10" y="265"/>
                </a:cxn>
                <a:cxn ang="0">
                  <a:pos x="10" y="263"/>
                </a:cxn>
                <a:cxn ang="0">
                  <a:pos x="10" y="263"/>
                </a:cxn>
                <a:cxn ang="0">
                  <a:pos x="13" y="253"/>
                </a:cxn>
                <a:cxn ang="0">
                  <a:pos x="16" y="243"/>
                </a:cxn>
                <a:cxn ang="0">
                  <a:pos x="22" y="225"/>
                </a:cxn>
                <a:cxn ang="0">
                  <a:pos x="40" y="188"/>
                </a:cxn>
                <a:cxn ang="0">
                  <a:pos x="40" y="188"/>
                </a:cxn>
                <a:cxn ang="0">
                  <a:pos x="56" y="153"/>
                </a:cxn>
                <a:cxn ang="0">
                  <a:pos x="73" y="117"/>
                </a:cxn>
                <a:cxn ang="0">
                  <a:pos x="73" y="117"/>
                </a:cxn>
                <a:cxn ang="0">
                  <a:pos x="86" y="89"/>
                </a:cxn>
                <a:cxn ang="0">
                  <a:pos x="99" y="60"/>
                </a:cxn>
                <a:cxn ang="0">
                  <a:pos x="108" y="47"/>
                </a:cxn>
                <a:cxn ang="0">
                  <a:pos x="116" y="34"/>
                </a:cxn>
                <a:cxn ang="0">
                  <a:pos x="127" y="22"/>
                </a:cxn>
                <a:cxn ang="0">
                  <a:pos x="140" y="12"/>
                </a:cxn>
                <a:cxn ang="0">
                  <a:pos x="140" y="12"/>
                </a:cxn>
                <a:cxn ang="0">
                  <a:pos x="141" y="9"/>
                </a:cxn>
                <a:cxn ang="0">
                  <a:pos x="141" y="8"/>
                </a:cxn>
                <a:cxn ang="0">
                  <a:pos x="141" y="2"/>
                </a:cxn>
                <a:cxn ang="0">
                  <a:pos x="140" y="1"/>
                </a:cxn>
                <a:cxn ang="0">
                  <a:pos x="137" y="0"/>
                </a:cxn>
                <a:cxn ang="0">
                  <a:pos x="136" y="0"/>
                </a:cxn>
                <a:cxn ang="0">
                  <a:pos x="133" y="1"/>
                </a:cxn>
                <a:cxn ang="0">
                  <a:pos x="133" y="1"/>
                </a:cxn>
              </a:cxnLst>
              <a:rect l="0" t="0" r="r" b="b"/>
              <a:pathLst>
                <a:path w="141" h="269">
                  <a:moveTo>
                    <a:pt x="133" y="1"/>
                  </a:moveTo>
                  <a:lnTo>
                    <a:pt x="133" y="1"/>
                  </a:lnTo>
                  <a:lnTo>
                    <a:pt x="120" y="12"/>
                  </a:lnTo>
                  <a:lnTo>
                    <a:pt x="110" y="25"/>
                  </a:lnTo>
                  <a:lnTo>
                    <a:pt x="101" y="38"/>
                  </a:lnTo>
                  <a:lnTo>
                    <a:pt x="91" y="52"/>
                  </a:lnTo>
                  <a:lnTo>
                    <a:pt x="77" y="8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26" y="191"/>
                  </a:lnTo>
                  <a:lnTo>
                    <a:pt x="26" y="191"/>
                  </a:lnTo>
                  <a:lnTo>
                    <a:pt x="18" y="208"/>
                  </a:lnTo>
                  <a:lnTo>
                    <a:pt x="10" y="226"/>
                  </a:lnTo>
                  <a:lnTo>
                    <a:pt x="4" y="244"/>
                  </a:lnTo>
                  <a:lnTo>
                    <a:pt x="1" y="253"/>
                  </a:lnTo>
                  <a:lnTo>
                    <a:pt x="0" y="263"/>
                  </a:lnTo>
                  <a:lnTo>
                    <a:pt x="0" y="263"/>
                  </a:lnTo>
                  <a:lnTo>
                    <a:pt x="0" y="265"/>
                  </a:lnTo>
                  <a:lnTo>
                    <a:pt x="1" y="267"/>
                  </a:lnTo>
                  <a:lnTo>
                    <a:pt x="2" y="268"/>
                  </a:lnTo>
                  <a:lnTo>
                    <a:pt x="5" y="269"/>
                  </a:lnTo>
                  <a:lnTo>
                    <a:pt x="9" y="267"/>
                  </a:lnTo>
                  <a:lnTo>
                    <a:pt x="10" y="265"/>
                  </a:lnTo>
                  <a:lnTo>
                    <a:pt x="10" y="263"/>
                  </a:lnTo>
                  <a:lnTo>
                    <a:pt x="10" y="263"/>
                  </a:lnTo>
                  <a:lnTo>
                    <a:pt x="13" y="253"/>
                  </a:lnTo>
                  <a:lnTo>
                    <a:pt x="16" y="243"/>
                  </a:lnTo>
                  <a:lnTo>
                    <a:pt x="22" y="225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56" y="153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86" y="89"/>
                  </a:lnTo>
                  <a:lnTo>
                    <a:pt x="99" y="60"/>
                  </a:lnTo>
                  <a:lnTo>
                    <a:pt x="108" y="47"/>
                  </a:lnTo>
                  <a:lnTo>
                    <a:pt x="116" y="34"/>
                  </a:lnTo>
                  <a:lnTo>
                    <a:pt x="127" y="22"/>
                  </a:lnTo>
                  <a:lnTo>
                    <a:pt x="140" y="12"/>
                  </a:lnTo>
                  <a:lnTo>
                    <a:pt x="140" y="12"/>
                  </a:lnTo>
                  <a:lnTo>
                    <a:pt x="141" y="9"/>
                  </a:lnTo>
                  <a:lnTo>
                    <a:pt x="141" y="8"/>
                  </a:lnTo>
                  <a:lnTo>
                    <a:pt x="141" y="2"/>
                  </a:lnTo>
                  <a:lnTo>
                    <a:pt x="140" y="1"/>
                  </a:lnTo>
                  <a:lnTo>
                    <a:pt x="137" y="0"/>
                  </a:lnTo>
                  <a:lnTo>
                    <a:pt x="136" y="0"/>
                  </a:lnTo>
                  <a:lnTo>
                    <a:pt x="133" y="1"/>
                  </a:lnTo>
                  <a:lnTo>
                    <a:pt x="13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66" name="Freeform 978"/>
            <p:cNvSpPr/>
            <p:nvPr/>
          </p:nvSpPr>
          <p:spPr bwMode="auto">
            <a:xfrm>
              <a:off x="2667001" y="4664076"/>
              <a:ext cx="60325" cy="111125"/>
            </a:xfrm>
            <a:custGeom>
              <a:avLst/>
              <a:gdLst/>
              <a:ahLst/>
              <a:cxnLst>
                <a:cxn ang="0">
                  <a:pos x="147" y="2"/>
                </a:cxn>
                <a:cxn ang="0">
                  <a:pos x="147" y="2"/>
                </a:cxn>
                <a:cxn ang="0">
                  <a:pos x="132" y="12"/>
                </a:cxn>
                <a:cxn ang="0">
                  <a:pos x="121" y="23"/>
                </a:cxn>
                <a:cxn ang="0">
                  <a:pos x="110" y="36"/>
                </a:cxn>
                <a:cxn ang="0">
                  <a:pos x="101" y="49"/>
                </a:cxn>
                <a:cxn ang="0">
                  <a:pos x="92" y="63"/>
                </a:cxn>
                <a:cxn ang="0">
                  <a:pos x="84" y="77"/>
                </a:cxn>
                <a:cxn ang="0">
                  <a:pos x="70" y="108"/>
                </a:cxn>
                <a:cxn ang="0">
                  <a:pos x="70" y="108"/>
                </a:cxn>
                <a:cxn ang="0">
                  <a:pos x="51" y="148"/>
                </a:cxn>
                <a:cxn ang="0">
                  <a:pos x="33" y="190"/>
                </a:cxn>
                <a:cxn ang="0">
                  <a:pos x="2" y="274"/>
                </a:cxn>
                <a:cxn ang="0">
                  <a:pos x="2" y="274"/>
                </a:cxn>
                <a:cxn ang="0">
                  <a:pos x="0" y="275"/>
                </a:cxn>
                <a:cxn ang="0">
                  <a:pos x="2" y="278"/>
                </a:cxn>
                <a:cxn ang="0">
                  <a:pos x="3" y="279"/>
                </a:cxn>
                <a:cxn ang="0">
                  <a:pos x="4" y="280"/>
                </a:cxn>
                <a:cxn ang="0">
                  <a:pos x="9" y="279"/>
                </a:cxn>
                <a:cxn ang="0">
                  <a:pos x="11" y="278"/>
                </a:cxn>
                <a:cxn ang="0">
                  <a:pos x="12" y="276"/>
                </a:cxn>
                <a:cxn ang="0">
                  <a:pos x="12" y="276"/>
                </a:cxn>
                <a:cxn ang="0">
                  <a:pos x="41" y="200"/>
                </a:cxn>
                <a:cxn ang="0">
                  <a:pos x="55" y="164"/>
                </a:cxn>
                <a:cxn ang="0">
                  <a:pos x="72" y="127"/>
                </a:cxn>
                <a:cxn ang="0">
                  <a:pos x="72" y="127"/>
                </a:cxn>
                <a:cxn ang="0">
                  <a:pos x="88" y="94"/>
                </a:cxn>
                <a:cxn ang="0">
                  <a:pos x="96" y="79"/>
                </a:cxn>
                <a:cxn ang="0">
                  <a:pos x="105" y="63"/>
                </a:cxn>
                <a:cxn ang="0">
                  <a:pos x="114" y="49"/>
                </a:cxn>
                <a:cxn ang="0">
                  <a:pos x="126" y="36"/>
                </a:cxn>
                <a:cxn ang="0">
                  <a:pos x="138" y="23"/>
                </a:cxn>
                <a:cxn ang="0">
                  <a:pos x="152" y="11"/>
                </a:cxn>
                <a:cxn ang="0">
                  <a:pos x="152" y="11"/>
                </a:cxn>
                <a:cxn ang="0">
                  <a:pos x="155" y="9"/>
                </a:cxn>
                <a:cxn ang="0">
                  <a:pos x="155" y="7"/>
                </a:cxn>
                <a:cxn ang="0">
                  <a:pos x="155" y="3"/>
                </a:cxn>
                <a:cxn ang="0">
                  <a:pos x="153" y="2"/>
                </a:cxn>
                <a:cxn ang="0">
                  <a:pos x="151" y="0"/>
                </a:cxn>
                <a:cxn ang="0">
                  <a:pos x="149" y="0"/>
                </a:cxn>
                <a:cxn ang="0">
                  <a:pos x="147" y="2"/>
                </a:cxn>
                <a:cxn ang="0">
                  <a:pos x="147" y="2"/>
                </a:cxn>
              </a:cxnLst>
              <a:rect l="0" t="0" r="r" b="b"/>
              <a:pathLst>
                <a:path w="155" h="280">
                  <a:moveTo>
                    <a:pt x="147" y="2"/>
                  </a:moveTo>
                  <a:lnTo>
                    <a:pt x="147" y="2"/>
                  </a:lnTo>
                  <a:lnTo>
                    <a:pt x="132" y="12"/>
                  </a:lnTo>
                  <a:lnTo>
                    <a:pt x="121" y="23"/>
                  </a:lnTo>
                  <a:lnTo>
                    <a:pt x="110" y="36"/>
                  </a:lnTo>
                  <a:lnTo>
                    <a:pt x="101" y="49"/>
                  </a:lnTo>
                  <a:lnTo>
                    <a:pt x="92" y="63"/>
                  </a:lnTo>
                  <a:lnTo>
                    <a:pt x="84" y="77"/>
                  </a:lnTo>
                  <a:lnTo>
                    <a:pt x="70" y="108"/>
                  </a:lnTo>
                  <a:lnTo>
                    <a:pt x="70" y="108"/>
                  </a:lnTo>
                  <a:lnTo>
                    <a:pt x="51" y="148"/>
                  </a:lnTo>
                  <a:lnTo>
                    <a:pt x="33" y="190"/>
                  </a:lnTo>
                  <a:lnTo>
                    <a:pt x="2" y="274"/>
                  </a:lnTo>
                  <a:lnTo>
                    <a:pt x="2" y="274"/>
                  </a:lnTo>
                  <a:lnTo>
                    <a:pt x="0" y="275"/>
                  </a:lnTo>
                  <a:lnTo>
                    <a:pt x="2" y="278"/>
                  </a:lnTo>
                  <a:lnTo>
                    <a:pt x="3" y="279"/>
                  </a:lnTo>
                  <a:lnTo>
                    <a:pt x="4" y="280"/>
                  </a:lnTo>
                  <a:lnTo>
                    <a:pt x="9" y="279"/>
                  </a:lnTo>
                  <a:lnTo>
                    <a:pt x="11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41" y="200"/>
                  </a:lnTo>
                  <a:lnTo>
                    <a:pt x="55" y="164"/>
                  </a:lnTo>
                  <a:lnTo>
                    <a:pt x="72" y="127"/>
                  </a:lnTo>
                  <a:lnTo>
                    <a:pt x="72" y="127"/>
                  </a:lnTo>
                  <a:lnTo>
                    <a:pt x="88" y="94"/>
                  </a:lnTo>
                  <a:lnTo>
                    <a:pt x="96" y="79"/>
                  </a:lnTo>
                  <a:lnTo>
                    <a:pt x="105" y="63"/>
                  </a:lnTo>
                  <a:lnTo>
                    <a:pt x="114" y="49"/>
                  </a:lnTo>
                  <a:lnTo>
                    <a:pt x="126" y="36"/>
                  </a:lnTo>
                  <a:lnTo>
                    <a:pt x="138" y="23"/>
                  </a:lnTo>
                  <a:lnTo>
                    <a:pt x="152" y="11"/>
                  </a:lnTo>
                  <a:lnTo>
                    <a:pt x="152" y="11"/>
                  </a:lnTo>
                  <a:lnTo>
                    <a:pt x="155" y="9"/>
                  </a:lnTo>
                  <a:lnTo>
                    <a:pt x="155" y="7"/>
                  </a:lnTo>
                  <a:lnTo>
                    <a:pt x="155" y="3"/>
                  </a:lnTo>
                  <a:lnTo>
                    <a:pt x="153" y="2"/>
                  </a:lnTo>
                  <a:lnTo>
                    <a:pt x="151" y="0"/>
                  </a:lnTo>
                  <a:lnTo>
                    <a:pt x="149" y="0"/>
                  </a:lnTo>
                  <a:lnTo>
                    <a:pt x="147" y="2"/>
                  </a:lnTo>
                  <a:lnTo>
                    <a:pt x="14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67" name="Freeform 979"/>
            <p:cNvSpPr/>
            <p:nvPr/>
          </p:nvSpPr>
          <p:spPr bwMode="auto">
            <a:xfrm>
              <a:off x="2686051" y="4686301"/>
              <a:ext cx="58738" cy="106363"/>
            </a:xfrm>
            <a:custGeom>
              <a:avLst/>
              <a:gdLst/>
              <a:ahLst/>
              <a:cxnLst>
                <a:cxn ang="0">
                  <a:pos x="139" y="1"/>
                </a:cxn>
                <a:cxn ang="0">
                  <a:pos x="139" y="1"/>
                </a:cxn>
                <a:cxn ang="0">
                  <a:pos x="127" y="17"/>
                </a:cxn>
                <a:cxn ang="0">
                  <a:pos x="117" y="33"/>
                </a:cxn>
                <a:cxn ang="0">
                  <a:pos x="97" y="64"/>
                </a:cxn>
                <a:cxn ang="0">
                  <a:pos x="82" y="98"/>
                </a:cxn>
                <a:cxn ang="0">
                  <a:pos x="65" y="132"/>
                </a:cxn>
                <a:cxn ang="0">
                  <a:pos x="65" y="132"/>
                </a:cxn>
                <a:cxn ang="0">
                  <a:pos x="27" y="206"/>
                </a:cxn>
                <a:cxn ang="0">
                  <a:pos x="27" y="206"/>
                </a:cxn>
                <a:cxn ang="0">
                  <a:pos x="16" y="233"/>
                </a:cxn>
                <a:cxn ang="0">
                  <a:pos x="8" y="248"/>
                </a:cxn>
                <a:cxn ang="0">
                  <a:pos x="6" y="255"/>
                </a:cxn>
                <a:cxn ang="0">
                  <a:pos x="3" y="257"/>
                </a:cxn>
                <a:cxn ang="0">
                  <a:pos x="3" y="257"/>
                </a:cxn>
                <a:cxn ang="0">
                  <a:pos x="0" y="259"/>
                </a:cxn>
                <a:cxn ang="0">
                  <a:pos x="0" y="261"/>
                </a:cxn>
                <a:cxn ang="0">
                  <a:pos x="0" y="265"/>
                </a:cxn>
                <a:cxn ang="0">
                  <a:pos x="4" y="268"/>
                </a:cxn>
                <a:cxn ang="0">
                  <a:pos x="6" y="268"/>
                </a:cxn>
                <a:cxn ang="0">
                  <a:pos x="8" y="267"/>
                </a:cxn>
                <a:cxn ang="0">
                  <a:pos x="8" y="267"/>
                </a:cxn>
                <a:cxn ang="0">
                  <a:pos x="13" y="263"/>
                </a:cxn>
                <a:cxn ang="0">
                  <a:pos x="17" y="256"/>
                </a:cxn>
                <a:cxn ang="0">
                  <a:pos x="21" y="243"/>
                </a:cxn>
                <a:cxn ang="0">
                  <a:pos x="21" y="243"/>
                </a:cxn>
                <a:cxn ang="0">
                  <a:pos x="30" y="223"/>
                </a:cxn>
                <a:cxn ang="0">
                  <a:pos x="40" y="204"/>
                </a:cxn>
                <a:cxn ang="0">
                  <a:pos x="61" y="166"/>
                </a:cxn>
                <a:cxn ang="0">
                  <a:pos x="61" y="166"/>
                </a:cxn>
                <a:cxn ang="0">
                  <a:pos x="80" y="125"/>
                </a:cxn>
                <a:cxn ang="0">
                  <a:pos x="100" y="85"/>
                </a:cxn>
                <a:cxn ang="0">
                  <a:pos x="110" y="65"/>
                </a:cxn>
                <a:cxn ang="0">
                  <a:pos x="121" y="46"/>
                </a:cxn>
                <a:cxn ang="0">
                  <a:pos x="133" y="27"/>
                </a:cxn>
                <a:cxn ang="0">
                  <a:pos x="147" y="9"/>
                </a:cxn>
                <a:cxn ang="0">
                  <a:pos x="147" y="9"/>
                </a:cxn>
                <a:cxn ang="0">
                  <a:pos x="148" y="8"/>
                </a:cxn>
                <a:cxn ang="0">
                  <a:pos x="148" y="5"/>
                </a:cxn>
                <a:cxn ang="0">
                  <a:pos x="146" y="1"/>
                </a:cxn>
                <a:cxn ang="0">
                  <a:pos x="144" y="0"/>
                </a:cxn>
                <a:cxn ang="0">
                  <a:pos x="142" y="0"/>
                </a:cxn>
                <a:cxn ang="0">
                  <a:pos x="140" y="0"/>
                </a:cxn>
                <a:cxn ang="0">
                  <a:pos x="139" y="1"/>
                </a:cxn>
                <a:cxn ang="0">
                  <a:pos x="139" y="1"/>
                </a:cxn>
              </a:cxnLst>
              <a:rect l="0" t="0" r="r" b="b"/>
              <a:pathLst>
                <a:path w="148" h="268">
                  <a:moveTo>
                    <a:pt x="139" y="1"/>
                  </a:moveTo>
                  <a:lnTo>
                    <a:pt x="139" y="1"/>
                  </a:lnTo>
                  <a:lnTo>
                    <a:pt x="127" y="17"/>
                  </a:lnTo>
                  <a:lnTo>
                    <a:pt x="117" y="33"/>
                  </a:lnTo>
                  <a:lnTo>
                    <a:pt x="97" y="64"/>
                  </a:lnTo>
                  <a:lnTo>
                    <a:pt x="82" y="98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27" y="206"/>
                  </a:lnTo>
                  <a:lnTo>
                    <a:pt x="27" y="206"/>
                  </a:lnTo>
                  <a:lnTo>
                    <a:pt x="16" y="233"/>
                  </a:lnTo>
                  <a:lnTo>
                    <a:pt x="8" y="248"/>
                  </a:lnTo>
                  <a:lnTo>
                    <a:pt x="6" y="255"/>
                  </a:lnTo>
                  <a:lnTo>
                    <a:pt x="3" y="257"/>
                  </a:lnTo>
                  <a:lnTo>
                    <a:pt x="3" y="257"/>
                  </a:lnTo>
                  <a:lnTo>
                    <a:pt x="0" y="259"/>
                  </a:lnTo>
                  <a:lnTo>
                    <a:pt x="0" y="261"/>
                  </a:lnTo>
                  <a:lnTo>
                    <a:pt x="0" y="265"/>
                  </a:lnTo>
                  <a:lnTo>
                    <a:pt x="4" y="268"/>
                  </a:lnTo>
                  <a:lnTo>
                    <a:pt x="6" y="268"/>
                  </a:lnTo>
                  <a:lnTo>
                    <a:pt x="8" y="267"/>
                  </a:lnTo>
                  <a:lnTo>
                    <a:pt x="8" y="267"/>
                  </a:lnTo>
                  <a:lnTo>
                    <a:pt x="13" y="263"/>
                  </a:lnTo>
                  <a:lnTo>
                    <a:pt x="17" y="256"/>
                  </a:lnTo>
                  <a:lnTo>
                    <a:pt x="21" y="243"/>
                  </a:lnTo>
                  <a:lnTo>
                    <a:pt x="21" y="243"/>
                  </a:lnTo>
                  <a:lnTo>
                    <a:pt x="30" y="223"/>
                  </a:lnTo>
                  <a:lnTo>
                    <a:pt x="40" y="204"/>
                  </a:lnTo>
                  <a:lnTo>
                    <a:pt x="61" y="166"/>
                  </a:lnTo>
                  <a:lnTo>
                    <a:pt x="61" y="166"/>
                  </a:lnTo>
                  <a:lnTo>
                    <a:pt x="80" y="125"/>
                  </a:lnTo>
                  <a:lnTo>
                    <a:pt x="100" y="85"/>
                  </a:lnTo>
                  <a:lnTo>
                    <a:pt x="110" y="65"/>
                  </a:lnTo>
                  <a:lnTo>
                    <a:pt x="121" y="46"/>
                  </a:lnTo>
                  <a:lnTo>
                    <a:pt x="133" y="27"/>
                  </a:lnTo>
                  <a:lnTo>
                    <a:pt x="147" y="9"/>
                  </a:lnTo>
                  <a:lnTo>
                    <a:pt x="147" y="9"/>
                  </a:lnTo>
                  <a:lnTo>
                    <a:pt x="148" y="8"/>
                  </a:lnTo>
                  <a:lnTo>
                    <a:pt x="148" y="5"/>
                  </a:lnTo>
                  <a:lnTo>
                    <a:pt x="146" y="1"/>
                  </a:lnTo>
                  <a:lnTo>
                    <a:pt x="144" y="0"/>
                  </a:lnTo>
                  <a:lnTo>
                    <a:pt x="142" y="0"/>
                  </a:lnTo>
                  <a:lnTo>
                    <a:pt x="140" y="0"/>
                  </a:lnTo>
                  <a:lnTo>
                    <a:pt x="139" y="1"/>
                  </a:lnTo>
                  <a:lnTo>
                    <a:pt x="13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68" name="Freeform 980"/>
            <p:cNvSpPr/>
            <p:nvPr/>
          </p:nvSpPr>
          <p:spPr bwMode="auto">
            <a:xfrm>
              <a:off x="2719388" y="4702176"/>
              <a:ext cx="41275" cy="79375"/>
            </a:xfrm>
            <a:custGeom>
              <a:avLst/>
              <a:gdLst/>
              <a:ahLst/>
              <a:cxnLst>
                <a:cxn ang="0">
                  <a:pos x="92" y="3"/>
                </a:cxn>
                <a:cxn ang="0">
                  <a:pos x="92" y="3"/>
                </a:cxn>
                <a:cxn ang="0">
                  <a:pos x="85" y="13"/>
                </a:cxn>
                <a:cxn ang="0">
                  <a:pos x="80" y="24"/>
                </a:cxn>
                <a:cxn ang="0">
                  <a:pos x="70" y="47"/>
                </a:cxn>
                <a:cxn ang="0">
                  <a:pos x="61" y="71"/>
                </a:cxn>
                <a:cxn ang="0">
                  <a:pos x="50" y="95"/>
                </a:cxn>
                <a:cxn ang="0">
                  <a:pos x="50" y="95"/>
                </a:cxn>
                <a:cxn ang="0">
                  <a:pos x="38" y="119"/>
                </a:cxn>
                <a:cxn ang="0">
                  <a:pos x="27" y="143"/>
                </a:cxn>
                <a:cxn ang="0">
                  <a:pos x="2" y="191"/>
                </a:cxn>
                <a:cxn ang="0">
                  <a:pos x="2" y="191"/>
                </a:cxn>
                <a:cxn ang="0">
                  <a:pos x="0" y="193"/>
                </a:cxn>
                <a:cxn ang="0">
                  <a:pos x="0" y="195"/>
                </a:cxn>
                <a:cxn ang="0">
                  <a:pos x="3" y="198"/>
                </a:cxn>
                <a:cxn ang="0">
                  <a:pos x="7" y="199"/>
                </a:cxn>
                <a:cxn ang="0">
                  <a:pos x="10" y="198"/>
                </a:cxn>
                <a:cxn ang="0">
                  <a:pos x="11" y="197"/>
                </a:cxn>
                <a:cxn ang="0">
                  <a:pos x="11" y="197"/>
                </a:cxn>
                <a:cxn ang="0">
                  <a:pos x="37" y="149"/>
                </a:cxn>
                <a:cxn ang="0">
                  <a:pos x="61" y="101"/>
                </a:cxn>
                <a:cxn ang="0">
                  <a:pos x="61" y="101"/>
                </a:cxn>
                <a:cxn ang="0">
                  <a:pos x="70" y="78"/>
                </a:cxn>
                <a:cxn ang="0">
                  <a:pos x="79" y="53"/>
                </a:cxn>
                <a:cxn ang="0">
                  <a:pos x="89" y="30"/>
                </a:cxn>
                <a:cxn ang="0">
                  <a:pos x="96" y="19"/>
                </a:cxn>
                <a:cxn ang="0">
                  <a:pos x="102" y="8"/>
                </a:cxn>
                <a:cxn ang="0">
                  <a:pos x="102" y="8"/>
                </a:cxn>
                <a:cxn ang="0">
                  <a:pos x="104" y="6"/>
                </a:cxn>
                <a:cxn ang="0">
                  <a:pos x="104" y="4"/>
                </a:cxn>
                <a:cxn ang="0">
                  <a:pos x="102" y="2"/>
                </a:cxn>
                <a:cxn ang="0">
                  <a:pos x="101" y="0"/>
                </a:cxn>
                <a:cxn ang="0">
                  <a:pos x="96" y="0"/>
                </a:cxn>
                <a:cxn ang="0">
                  <a:pos x="95" y="0"/>
                </a:cxn>
                <a:cxn ang="0">
                  <a:pos x="92" y="3"/>
                </a:cxn>
                <a:cxn ang="0">
                  <a:pos x="92" y="3"/>
                </a:cxn>
              </a:cxnLst>
              <a:rect l="0" t="0" r="r" b="b"/>
              <a:pathLst>
                <a:path w="104" h="199">
                  <a:moveTo>
                    <a:pt x="92" y="3"/>
                  </a:moveTo>
                  <a:lnTo>
                    <a:pt x="92" y="3"/>
                  </a:lnTo>
                  <a:lnTo>
                    <a:pt x="85" y="13"/>
                  </a:lnTo>
                  <a:lnTo>
                    <a:pt x="80" y="24"/>
                  </a:lnTo>
                  <a:lnTo>
                    <a:pt x="70" y="47"/>
                  </a:lnTo>
                  <a:lnTo>
                    <a:pt x="61" y="71"/>
                  </a:lnTo>
                  <a:lnTo>
                    <a:pt x="50" y="95"/>
                  </a:lnTo>
                  <a:lnTo>
                    <a:pt x="50" y="95"/>
                  </a:lnTo>
                  <a:lnTo>
                    <a:pt x="38" y="119"/>
                  </a:lnTo>
                  <a:lnTo>
                    <a:pt x="27" y="143"/>
                  </a:lnTo>
                  <a:lnTo>
                    <a:pt x="2" y="191"/>
                  </a:lnTo>
                  <a:lnTo>
                    <a:pt x="2" y="191"/>
                  </a:lnTo>
                  <a:lnTo>
                    <a:pt x="0" y="193"/>
                  </a:lnTo>
                  <a:lnTo>
                    <a:pt x="0" y="195"/>
                  </a:lnTo>
                  <a:lnTo>
                    <a:pt x="3" y="198"/>
                  </a:lnTo>
                  <a:lnTo>
                    <a:pt x="7" y="199"/>
                  </a:lnTo>
                  <a:lnTo>
                    <a:pt x="10" y="198"/>
                  </a:lnTo>
                  <a:lnTo>
                    <a:pt x="11" y="197"/>
                  </a:lnTo>
                  <a:lnTo>
                    <a:pt x="11" y="197"/>
                  </a:lnTo>
                  <a:lnTo>
                    <a:pt x="37" y="149"/>
                  </a:lnTo>
                  <a:lnTo>
                    <a:pt x="61" y="101"/>
                  </a:lnTo>
                  <a:lnTo>
                    <a:pt x="61" y="101"/>
                  </a:lnTo>
                  <a:lnTo>
                    <a:pt x="70" y="78"/>
                  </a:lnTo>
                  <a:lnTo>
                    <a:pt x="79" y="53"/>
                  </a:lnTo>
                  <a:lnTo>
                    <a:pt x="89" y="30"/>
                  </a:lnTo>
                  <a:lnTo>
                    <a:pt x="96" y="19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6"/>
                  </a:lnTo>
                  <a:lnTo>
                    <a:pt x="104" y="4"/>
                  </a:lnTo>
                  <a:lnTo>
                    <a:pt x="102" y="2"/>
                  </a:lnTo>
                  <a:lnTo>
                    <a:pt x="101" y="0"/>
                  </a:lnTo>
                  <a:lnTo>
                    <a:pt x="96" y="0"/>
                  </a:lnTo>
                  <a:lnTo>
                    <a:pt x="95" y="0"/>
                  </a:lnTo>
                  <a:lnTo>
                    <a:pt x="92" y="3"/>
                  </a:lnTo>
                  <a:lnTo>
                    <a:pt x="9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69" name="Freeform 981"/>
            <p:cNvSpPr/>
            <p:nvPr/>
          </p:nvSpPr>
          <p:spPr bwMode="auto">
            <a:xfrm>
              <a:off x="2106613" y="4506913"/>
              <a:ext cx="20638" cy="25400"/>
            </a:xfrm>
            <a:custGeom>
              <a:avLst/>
              <a:gdLst/>
              <a:ahLst/>
              <a:cxnLst>
                <a:cxn ang="0">
                  <a:pos x="44" y="0"/>
                </a:cxn>
                <a:cxn ang="0">
                  <a:pos x="44" y="0"/>
                </a:cxn>
                <a:cxn ang="0">
                  <a:pos x="36" y="6"/>
                </a:cxn>
                <a:cxn ang="0">
                  <a:pos x="30" y="11"/>
                </a:cxn>
                <a:cxn ang="0">
                  <a:pos x="23" y="17"/>
                </a:cxn>
                <a:cxn ang="0">
                  <a:pos x="18" y="25"/>
                </a:cxn>
                <a:cxn ang="0">
                  <a:pos x="9" y="41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8"/>
                </a:cxn>
                <a:cxn ang="0">
                  <a:pos x="0" y="61"/>
                </a:cxn>
                <a:cxn ang="0">
                  <a:pos x="2" y="63"/>
                </a:cxn>
                <a:cxn ang="0">
                  <a:pos x="6" y="64"/>
                </a:cxn>
                <a:cxn ang="0">
                  <a:pos x="9" y="63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8" y="46"/>
                </a:cxn>
                <a:cxn ang="0">
                  <a:pos x="22" y="40"/>
                </a:cxn>
                <a:cxn ang="0">
                  <a:pos x="28" y="33"/>
                </a:cxn>
                <a:cxn ang="0">
                  <a:pos x="28" y="33"/>
                </a:cxn>
                <a:cxn ang="0">
                  <a:pos x="38" y="20"/>
                </a:cxn>
                <a:cxn ang="0">
                  <a:pos x="43" y="15"/>
                </a:cxn>
                <a:cxn ang="0">
                  <a:pos x="49" y="11"/>
                </a:cxn>
                <a:cxn ang="0">
                  <a:pos x="49" y="11"/>
                </a:cxn>
                <a:cxn ang="0">
                  <a:pos x="52" y="10"/>
                </a:cxn>
                <a:cxn ang="0">
                  <a:pos x="52" y="7"/>
                </a:cxn>
                <a:cxn ang="0">
                  <a:pos x="52" y="3"/>
                </a:cxn>
                <a:cxn ang="0">
                  <a:pos x="48" y="0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4" y="0"/>
                </a:cxn>
              </a:cxnLst>
              <a:rect l="0" t="0" r="r" b="b"/>
              <a:pathLst>
                <a:path w="52" h="64">
                  <a:moveTo>
                    <a:pt x="44" y="0"/>
                  </a:moveTo>
                  <a:lnTo>
                    <a:pt x="44" y="0"/>
                  </a:lnTo>
                  <a:lnTo>
                    <a:pt x="36" y="6"/>
                  </a:lnTo>
                  <a:lnTo>
                    <a:pt x="30" y="11"/>
                  </a:lnTo>
                  <a:lnTo>
                    <a:pt x="23" y="17"/>
                  </a:lnTo>
                  <a:lnTo>
                    <a:pt x="18" y="25"/>
                  </a:lnTo>
                  <a:lnTo>
                    <a:pt x="9" y="41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0" y="61"/>
                  </a:lnTo>
                  <a:lnTo>
                    <a:pt x="2" y="63"/>
                  </a:lnTo>
                  <a:lnTo>
                    <a:pt x="6" y="64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8" y="46"/>
                  </a:lnTo>
                  <a:lnTo>
                    <a:pt x="22" y="40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38" y="20"/>
                  </a:lnTo>
                  <a:lnTo>
                    <a:pt x="43" y="15"/>
                  </a:lnTo>
                  <a:lnTo>
                    <a:pt x="49" y="11"/>
                  </a:lnTo>
                  <a:lnTo>
                    <a:pt x="49" y="11"/>
                  </a:lnTo>
                  <a:lnTo>
                    <a:pt x="52" y="10"/>
                  </a:lnTo>
                  <a:lnTo>
                    <a:pt x="52" y="7"/>
                  </a:lnTo>
                  <a:lnTo>
                    <a:pt x="52" y="3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70" name="Freeform 982"/>
            <p:cNvSpPr/>
            <p:nvPr/>
          </p:nvSpPr>
          <p:spPr bwMode="auto">
            <a:xfrm>
              <a:off x="2135188" y="4549776"/>
              <a:ext cx="22225" cy="33338"/>
            </a:xfrm>
            <a:custGeom>
              <a:avLst/>
              <a:gdLst/>
              <a:ahLst/>
              <a:cxnLst>
                <a:cxn ang="0">
                  <a:pos x="45" y="2"/>
                </a:cxn>
                <a:cxn ang="0">
                  <a:pos x="45" y="2"/>
                </a:cxn>
                <a:cxn ang="0">
                  <a:pos x="40" y="13"/>
                </a:cxn>
                <a:cxn ang="0">
                  <a:pos x="32" y="23"/>
                </a:cxn>
                <a:cxn ang="0">
                  <a:pos x="18" y="43"/>
                </a:cxn>
                <a:cxn ang="0">
                  <a:pos x="18" y="43"/>
                </a:cxn>
                <a:cxn ang="0">
                  <a:pos x="7" y="60"/>
                </a:cxn>
                <a:cxn ang="0">
                  <a:pos x="3" y="69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3" y="86"/>
                </a:cxn>
                <a:cxn ang="0">
                  <a:pos x="7" y="85"/>
                </a:cxn>
                <a:cxn ang="0">
                  <a:pos x="10" y="8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5" y="72"/>
                </a:cxn>
                <a:cxn ang="0">
                  <a:pos x="20" y="61"/>
                </a:cxn>
                <a:cxn ang="0">
                  <a:pos x="32" y="43"/>
                </a:cxn>
                <a:cxn ang="0">
                  <a:pos x="45" y="24"/>
                </a:cxn>
                <a:cxn ang="0">
                  <a:pos x="52" y="15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7" y="4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53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5" y="2"/>
                </a:cxn>
                <a:cxn ang="0">
                  <a:pos x="45" y="2"/>
                </a:cxn>
              </a:cxnLst>
              <a:rect l="0" t="0" r="r" b="b"/>
              <a:pathLst>
                <a:path w="57" h="86">
                  <a:moveTo>
                    <a:pt x="45" y="2"/>
                  </a:moveTo>
                  <a:lnTo>
                    <a:pt x="45" y="2"/>
                  </a:lnTo>
                  <a:lnTo>
                    <a:pt x="40" y="13"/>
                  </a:lnTo>
                  <a:lnTo>
                    <a:pt x="32" y="23"/>
                  </a:lnTo>
                  <a:lnTo>
                    <a:pt x="18" y="43"/>
                  </a:lnTo>
                  <a:lnTo>
                    <a:pt x="18" y="43"/>
                  </a:lnTo>
                  <a:lnTo>
                    <a:pt x="7" y="60"/>
                  </a:lnTo>
                  <a:lnTo>
                    <a:pt x="3" y="69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3" y="86"/>
                  </a:lnTo>
                  <a:lnTo>
                    <a:pt x="7" y="85"/>
                  </a:lnTo>
                  <a:lnTo>
                    <a:pt x="10" y="8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5" y="72"/>
                  </a:lnTo>
                  <a:lnTo>
                    <a:pt x="20" y="61"/>
                  </a:lnTo>
                  <a:lnTo>
                    <a:pt x="32" y="43"/>
                  </a:lnTo>
                  <a:lnTo>
                    <a:pt x="45" y="24"/>
                  </a:lnTo>
                  <a:lnTo>
                    <a:pt x="52" y="15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7" y="4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5" y="2"/>
                  </a:lnTo>
                  <a:lnTo>
                    <a:pt x="4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71" name="Freeform 983"/>
            <p:cNvSpPr/>
            <p:nvPr/>
          </p:nvSpPr>
          <p:spPr bwMode="auto">
            <a:xfrm>
              <a:off x="2171701" y="4578351"/>
              <a:ext cx="15875" cy="26988"/>
            </a:xfrm>
            <a:custGeom>
              <a:avLst/>
              <a:gdLst/>
              <a:ahLst/>
              <a:cxnLst>
                <a:cxn ang="0">
                  <a:pos x="30" y="7"/>
                </a:cxn>
                <a:cxn ang="0">
                  <a:pos x="30" y="7"/>
                </a:cxn>
                <a:cxn ang="0">
                  <a:pos x="29" y="11"/>
                </a:cxn>
                <a:cxn ang="0">
                  <a:pos x="28" y="13"/>
                </a:cxn>
                <a:cxn ang="0">
                  <a:pos x="24" y="20"/>
                </a:cxn>
                <a:cxn ang="0">
                  <a:pos x="18" y="26"/>
                </a:cxn>
                <a:cxn ang="0">
                  <a:pos x="14" y="33"/>
                </a:cxn>
                <a:cxn ang="0">
                  <a:pos x="14" y="33"/>
                </a:cxn>
                <a:cxn ang="0">
                  <a:pos x="7" y="47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0" y="66"/>
                </a:cxn>
                <a:cxn ang="0">
                  <a:pos x="1" y="68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9" y="67"/>
                </a:cxn>
                <a:cxn ang="0">
                  <a:pos x="11" y="64"/>
                </a:cxn>
                <a:cxn ang="0">
                  <a:pos x="11" y="64"/>
                </a:cxn>
                <a:cxn ang="0">
                  <a:pos x="18" y="47"/>
                </a:cxn>
                <a:cxn ang="0">
                  <a:pos x="24" y="39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34" y="26"/>
                </a:cxn>
                <a:cxn ang="0">
                  <a:pos x="38" y="20"/>
                </a:cxn>
                <a:cxn ang="0">
                  <a:pos x="41" y="13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2" y="4"/>
                </a:cxn>
                <a:cxn ang="0">
                  <a:pos x="41" y="1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3" y="1"/>
                </a:cxn>
                <a:cxn ang="0">
                  <a:pos x="31" y="4"/>
                </a:cxn>
                <a:cxn ang="0">
                  <a:pos x="30" y="7"/>
                </a:cxn>
                <a:cxn ang="0">
                  <a:pos x="30" y="7"/>
                </a:cxn>
              </a:cxnLst>
              <a:rect l="0" t="0" r="r" b="b"/>
              <a:pathLst>
                <a:path w="42" h="68">
                  <a:moveTo>
                    <a:pt x="30" y="7"/>
                  </a:moveTo>
                  <a:lnTo>
                    <a:pt x="30" y="7"/>
                  </a:lnTo>
                  <a:lnTo>
                    <a:pt x="29" y="11"/>
                  </a:lnTo>
                  <a:lnTo>
                    <a:pt x="28" y="13"/>
                  </a:lnTo>
                  <a:lnTo>
                    <a:pt x="24" y="20"/>
                  </a:lnTo>
                  <a:lnTo>
                    <a:pt x="18" y="26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7" y="47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1" y="68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9" y="67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8" y="47"/>
                  </a:lnTo>
                  <a:lnTo>
                    <a:pt x="24" y="39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34" y="26"/>
                  </a:lnTo>
                  <a:lnTo>
                    <a:pt x="38" y="20"/>
                  </a:lnTo>
                  <a:lnTo>
                    <a:pt x="41" y="13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4"/>
                  </a:lnTo>
                  <a:lnTo>
                    <a:pt x="41" y="1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3" y="1"/>
                  </a:lnTo>
                  <a:lnTo>
                    <a:pt x="31" y="4"/>
                  </a:lnTo>
                  <a:lnTo>
                    <a:pt x="30" y="7"/>
                  </a:lnTo>
                  <a:lnTo>
                    <a:pt x="30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72" name="Freeform 984"/>
            <p:cNvSpPr/>
            <p:nvPr/>
          </p:nvSpPr>
          <p:spPr bwMode="auto">
            <a:xfrm>
              <a:off x="2203451" y="4606926"/>
              <a:ext cx="17463" cy="23813"/>
            </a:xfrm>
            <a:custGeom>
              <a:avLst/>
              <a:gdLst/>
              <a:ahLst/>
              <a:cxnLst>
                <a:cxn ang="0">
                  <a:pos x="31" y="3"/>
                </a:cxn>
                <a:cxn ang="0">
                  <a:pos x="31" y="3"/>
                </a:cxn>
                <a:cxn ang="0">
                  <a:pos x="21" y="15"/>
                </a:cxn>
                <a:cxn ang="0">
                  <a:pos x="12" y="25"/>
                </a:cxn>
                <a:cxn ang="0">
                  <a:pos x="12" y="25"/>
                </a:cxn>
                <a:cxn ang="0">
                  <a:pos x="8" y="32"/>
                </a:cxn>
                <a:cxn ang="0">
                  <a:pos x="5" y="38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4"/>
                </a:cxn>
                <a:cxn ang="0">
                  <a:pos x="0" y="57"/>
                </a:cxn>
                <a:cxn ang="0">
                  <a:pos x="2" y="61"/>
                </a:cxn>
                <a:cxn ang="0">
                  <a:pos x="5" y="61"/>
                </a:cxn>
                <a:cxn ang="0">
                  <a:pos x="6" y="61"/>
                </a:cxn>
                <a:cxn ang="0">
                  <a:pos x="9" y="61"/>
                </a:cxn>
                <a:cxn ang="0">
                  <a:pos x="10" y="58"/>
                </a:cxn>
                <a:cxn ang="0">
                  <a:pos x="10" y="58"/>
                </a:cxn>
                <a:cxn ang="0">
                  <a:pos x="16" y="45"/>
                </a:cxn>
                <a:cxn ang="0">
                  <a:pos x="18" y="38"/>
                </a:cxn>
                <a:cxn ang="0">
                  <a:pos x="22" y="32"/>
                </a:cxn>
                <a:cxn ang="0">
                  <a:pos x="22" y="32"/>
                </a:cxn>
                <a:cxn ang="0">
                  <a:pos x="26" y="25"/>
                </a:cxn>
                <a:cxn ang="0">
                  <a:pos x="31" y="20"/>
                </a:cxn>
                <a:cxn ang="0">
                  <a:pos x="40" y="8"/>
                </a:cxn>
                <a:cxn ang="0">
                  <a:pos x="40" y="8"/>
                </a:cxn>
                <a:cxn ang="0">
                  <a:pos x="42" y="7"/>
                </a:cxn>
                <a:cxn ang="0">
                  <a:pos x="42" y="4"/>
                </a:cxn>
                <a:cxn ang="0">
                  <a:pos x="40" y="3"/>
                </a:cxn>
                <a:cxn ang="0">
                  <a:pos x="39" y="2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1" y="3"/>
                </a:cxn>
                <a:cxn ang="0">
                  <a:pos x="31" y="3"/>
                </a:cxn>
              </a:cxnLst>
              <a:rect l="0" t="0" r="r" b="b"/>
              <a:pathLst>
                <a:path w="42" h="61">
                  <a:moveTo>
                    <a:pt x="31" y="3"/>
                  </a:moveTo>
                  <a:lnTo>
                    <a:pt x="31" y="3"/>
                  </a:lnTo>
                  <a:lnTo>
                    <a:pt x="21" y="1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32"/>
                  </a:lnTo>
                  <a:lnTo>
                    <a:pt x="5" y="38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2" y="61"/>
                  </a:lnTo>
                  <a:lnTo>
                    <a:pt x="5" y="61"/>
                  </a:lnTo>
                  <a:lnTo>
                    <a:pt x="6" y="61"/>
                  </a:lnTo>
                  <a:lnTo>
                    <a:pt x="9" y="61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6" y="45"/>
                  </a:lnTo>
                  <a:lnTo>
                    <a:pt x="18" y="38"/>
                  </a:lnTo>
                  <a:lnTo>
                    <a:pt x="22" y="32"/>
                  </a:lnTo>
                  <a:lnTo>
                    <a:pt x="22" y="32"/>
                  </a:lnTo>
                  <a:lnTo>
                    <a:pt x="26" y="25"/>
                  </a:lnTo>
                  <a:lnTo>
                    <a:pt x="31" y="20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2" y="7"/>
                  </a:lnTo>
                  <a:lnTo>
                    <a:pt x="42" y="4"/>
                  </a:lnTo>
                  <a:lnTo>
                    <a:pt x="40" y="3"/>
                  </a:lnTo>
                  <a:lnTo>
                    <a:pt x="39" y="2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1" y="3"/>
                  </a:lnTo>
                  <a:lnTo>
                    <a:pt x="3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73" name="Freeform 985"/>
            <p:cNvSpPr/>
            <p:nvPr/>
          </p:nvSpPr>
          <p:spPr bwMode="auto">
            <a:xfrm>
              <a:off x="2246313" y="4625976"/>
              <a:ext cx="19050" cy="28575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34" y="11"/>
                </a:cxn>
                <a:cxn ang="0">
                  <a:pos x="27" y="18"/>
                </a:cxn>
                <a:cxn ang="0">
                  <a:pos x="27" y="18"/>
                </a:cxn>
                <a:cxn ang="0">
                  <a:pos x="23" y="28"/>
                </a:cxn>
                <a:cxn ang="0">
                  <a:pos x="18" y="37"/>
                </a:cxn>
                <a:cxn ang="0">
                  <a:pos x="18" y="37"/>
                </a:cxn>
                <a:cxn ang="0">
                  <a:pos x="8" y="50"/>
                </a:cxn>
                <a:cxn ang="0">
                  <a:pos x="4" y="56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4" y="71"/>
                </a:cxn>
                <a:cxn ang="0">
                  <a:pos x="9" y="71"/>
                </a:cxn>
                <a:cxn ang="0">
                  <a:pos x="10" y="69"/>
                </a:cxn>
                <a:cxn ang="0">
                  <a:pos x="12" y="68"/>
                </a:cxn>
                <a:cxn ang="0">
                  <a:pos x="12" y="68"/>
                </a:cxn>
                <a:cxn ang="0">
                  <a:pos x="14" y="60"/>
                </a:cxn>
                <a:cxn ang="0">
                  <a:pos x="19" y="52"/>
                </a:cxn>
                <a:cxn ang="0">
                  <a:pos x="30" y="39"/>
                </a:cxn>
                <a:cxn ang="0">
                  <a:pos x="30" y="39"/>
                </a:cxn>
                <a:cxn ang="0">
                  <a:pos x="34" y="32"/>
                </a:cxn>
                <a:cxn ang="0">
                  <a:pos x="38" y="25"/>
                </a:cxn>
                <a:cxn ang="0">
                  <a:pos x="38" y="25"/>
                </a:cxn>
                <a:cxn ang="0">
                  <a:pos x="43" y="16"/>
                </a:cxn>
                <a:cxn ang="0">
                  <a:pos x="48" y="8"/>
                </a:cxn>
                <a:cxn ang="0">
                  <a:pos x="48" y="8"/>
                </a:cxn>
                <a:cxn ang="0">
                  <a:pos x="49" y="5"/>
                </a:cxn>
                <a:cxn ang="0">
                  <a:pos x="49" y="4"/>
                </a:cxn>
                <a:cxn ang="0">
                  <a:pos x="47" y="0"/>
                </a:cxn>
                <a:cxn ang="0">
                  <a:pos x="43" y="0"/>
                </a:cxn>
                <a:cxn ang="0">
                  <a:pos x="40" y="0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49" h="71">
                  <a:moveTo>
                    <a:pt x="39" y="3"/>
                  </a:moveTo>
                  <a:lnTo>
                    <a:pt x="39" y="3"/>
                  </a:lnTo>
                  <a:lnTo>
                    <a:pt x="34" y="11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3" y="28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8" y="50"/>
                  </a:lnTo>
                  <a:lnTo>
                    <a:pt x="4" y="56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4" y="71"/>
                  </a:lnTo>
                  <a:lnTo>
                    <a:pt x="9" y="71"/>
                  </a:lnTo>
                  <a:lnTo>
                    <a:pt x="10" y="69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60"/>
                  </a:lnTo>
                  <a:lnTo>
                    <a:pt x="19" y="52"/>
                  </a:lnTo>
                  <a:lnTo>
                    <a:pt x="30" y="39"/>
                  </a:lnTo>
                  <a:lnTo>
                    <a:pt x="30" y="39"/>
                  </a:lnTo>
                  <a:lnTo>
                    <a:pt x="34" y="32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43" y="16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9" y="5"/>
                  </a:lnTo>
                  <a:lnTo>
                    <a:pt x="49" y="4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74" name="Freeform 986"/>
            <p:cNvSpPr/>
            <p:nvPr/>
          </p:nvSpPr>
          <p:spPr bwMode="auto">
            <a:xfrm>
              <a:off x="2290763" y="4641851"/>
              <a:ext cx="19050" cy="28575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4" y="12"/>
                </a:cxn>
                <a:cxn ang="0">
                  <a:pos x="29" y="20"/>
                </a:cxn>
                <a:cxn ang="0">
                  <a:pos x="17" y="33"/>
                </a:cxn>
                <a:cxn ang="0">
                  <a:pos x="12" y="41"/>
                </a:cxn>
                <a:cxn ang="0">
                  <a:pos x="6" y="47"/>
                </a:cxn>
                <a:cxn ang="0">
                  <a:pos x="3" y="55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4" y="72"/>
                </a:cxn>
                <a:cxn ang="0">
                  <a:pos x="6" y="72"/>
                </a:cxn>
                <a:cxn ang="0">
                  <a:pos x="8" y="71"/>
                </a:cxn>
                <a:cxn ang="0">
                  <a:pos x="9" y="69"/>
                </a:cxn>
                <a:cxn ang="0">
                  <a:pos x="10" y="68"/>
                </a:cxn>
                <a:cxn ang="0">
                  <a:pos x="10" y="68"/>
                </a:cxn>
                <a:cxn ang="0">
                  <a:pos x="13" y="59"/>
                </a:cxn>
                <a:cxn ang="0">
                  <a:pos x="17" y="51"/>
                </a:cxn>
                <a:cxn ang="0">
                  <a:pos x="22" y="43"/>
                </a:cxn>
                <a:cxn ang="0">
                  <a:pos x="29" y="37"/>
                </a:cxn>
                <a:cxn ang="0">
                  <a:pos x="39" y="22"/>
                </a:cxn>
                <a:cxn ang="0">
                  <a:pos x="44" y="14"/>
                </a:cxn>
                <a:cxn ang="0">
                  <a:pos x="48" y="7"/>
                </a:cxn>
                <a:cxn ang="0">
                  <a:pos x="48" y="7"/>
                </a:cxn>
                <a:cxn ang="0">
                  <a:pos x="50" y="4"/>
                </a:cxn>
                <a:cxn ang="0">
                  <a:pos x="48" y="3"/>
                </a:cxn>
                <a:cxn ang="0">
                  <a:pos x="47" y="1"/>
                </a:cxn>
                <a:cxn ang="0">
                  <a:pos x="46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50" h="72">
                  <a:moveTo>
                    <a:pt x="38" y="4"/>
                  </a:moveTo>
                  <a:lnTo>
                    <a:pt x="38" y="4"/>
                  </a:lnTo>
                  <a:lnTo>
                    <a:pt x="34" y="12"/>
                  </a:lnTo>
                  <a:lnTo>
                    <a:pt x="29" y="20"/>
                  </a:lnTo>
                  <a:lnTo>
                    <a:pt x="17" y="33"/>
                  </a:lnTo>
                  <a:lnTo>
                    <a:pt x="12" y="41"/>
                  </a:lnTo>
                  <a:lnTo>
                    <a:pt x="6" y="47"/>
                  </a:lnTo>
                  <a:lnTo>
                    <a:pt x="3" y="55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4" y="72"/>
                  </a:lnTo>
                  <a:lnTo>
                    <a:pt x="6" y="72"/>
                  </a:lnTo>
                  <a:lnTo>
                    <a:pt x="8" y="71"/>
                  </a:lnTo>
                  <a:lnTo>
                    <a:pt x="9" y="69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3" y="59"/>
                  </a:lnTo>
                  <a:lnTo>
                    <a:pt x="17" y="51"/>
                  </a:lnTo>
                  <a:lnTo>
                    <a:pt x="22" y="43"/>
                  </a:lnTo>
                  <a:lnTo>
                    <a:pt x="29" y="37"/>
                  </a:lnTo>
                  <a:lnTo>
                    <a:pt x="39" y="22"/>
                  </a:lnTo>
                  <a:lnTo>
                    <a:pt x="44" y="14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50" y="4"/>
                  </a:lnTo>
                  <a:lnTo>
                    <a:pt x="48" y="3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75" name="Freeform 987"/>
            <p:cNvSpPr/>
            <p:nvPr/>
          </p:nvSpPr>
          <p:spPr bwMode="auto">
            <a:xfrm>
              <a:off x="2338388" y="4646613"/>
              <a:ext cx="17463" cy="28575"/>
            </a:xfrm>
            <a:custGeom>
              <a:avLst/>
              <a:gdLst/>
              <a:ahLst/>
              <a:cxnLst>
                <a:cxn ang="0">
                  <a:pos x="30" y="4"/>
                </a:cxn>
                <a:cxn ang="0">
                  <a:pos x="30" y="4"/>
                </a:cxn>
                <a:cxn ang="0">
                  <a:pos x="28" y="10"/>
                </a:cxn>
                <a:cxn ang="0">
                  <a:pos x="26" y="14"/>
                </a:cxn>
                <a:cxn ang="0">
                  <a:pos x="19" y="20"/>
                </a:cxn>
                <a:cxn ang="0">
                  <a:pos x="19" y="20"/>
                </a:cxn>
                <a:cxn ang="0">
                  <a:pos x="15" y="28"/>
                </a:cxn>
                <a:cxn ang="0">
                  <a:pos x="11" y="36"/>
                </a:cxn>
                <a:cxn ang="0">
                  <a:pos x="11" y="36"/>
                </a:cxn>
                <a:cxn ang="0">
                  <a:pos x="9" y="45"/>
                </a:cxn>
                <a:cxn ang="0">
                  <a:pos x="6" y="54"/>
                </a:cxn>
                <a:cxn ang="0">
                  <a:pos x="6" y="54"/>
                </a:cxn>
                <a:cxn ang="0">
                  <a:pos x="5" y="57"/>
                </a:cxn>
                <a:cxn ang="0">
                  <a:pos x="4" y="59"/>
                </a:cxn>
                <a:cxn ang="0">
                  <a:pos x="1" y="63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4" y="72"/>
                </a:cxn>
                <a:cxn ang="0">
                  <a:pos x="7" y="72"/>
                </a:cxn>
                <a:cxn ang="0">
                  <a:pos x="9" y="71"/>
                </a:cxn>
                <a:cxn ang="0">
                  <a:pos x="10" y="68"/>
                </a:cxn>
                <a:cxn ang="0">
                  <a:pos x="10" y="68"/>
                </a:cxn>
                <a:cxn ang="0">
                  <a:pos x="13" y="65"/>
                </a:cxn>
                <a:cxn ang="0">
                  <a:pos x="17" y="59"/>
                </a:cxn>
                <a:cxn ang="0">
                  <a:pos x="17" y="59"/>
                </a:cxn>
                <a:cxn ang="0">
                  <a:pos x="21" y="49"/>
                </a:cxn>
                <a:cxn ang="0">
                  <a:pos x="23" y="38"/>
                </a:cxn>
                <a:cxn ang="0">
                  <a:pos x="23" y="38"/>
                </a:cxn>
                <a:cxn ang="0">
                  <a:pos x="24" y="34"/>
                </a:cxn>
                <a:cxn ang="0">
                  <a:pos x="27" y="31"/>
                </a:cxn>
                <a:cxn ang="0">
                  <a:pos x="32" y="23"/>
                </a:cxn>
                <a:cxn ang="0">
                  <a:pos x="38" y="16"/>
                </a:cxn>
                <a:cxn ang="0">
                  <a:pos x="40" y="12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0" y="6"/>
                </a:cxn>
                <a:cxn ang="0">
                  <a:pos x="40" y="3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31" y="3"/>
                </a:cxn>
                <a:cxn ang="0">
                  <a:pos x="30" y="4"/>
                </a:cxn>
                <a:cxn ang="0">
                  <a:pos x="30" y="4"/>
                </a:cxn>
              </a:cxnLst>
              <a:rect l="0" t="0" r="r" b="b"/>
              <a:pathLst>
                <a:path w="41" h="72">
                  <a:moveTo>
                    <a:pt x="30" y="4"/>
                  </a:moveTo>
                  <a:lnTo>
                    <a:pt x="30" y="4"/>
                  </a:lnTo>
                  <a:lnTo>
                    <a:pt x="28" y="10"/>
                  </a:lnTo>
                  <a:lnTo>
                    <a:pt x="26" y="14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5" y="28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9" y="45"/>
                  </a:lnTo>
                  <a:lnTo>
                    <a:pt x="6" y="54"/>
                  </a:lnTo>
                  <a:lnTo>
                    <a:pt x="6" y="54"/>
                  </a:lnTo>
                  <a:lnTo>
                    <a:pt x="5" y="57"/>
                  </a:lnTo>
                  <a:lnTo>
                    <a:pt x="4" y="59"/>
                  </a:lnTo>
                  <a:lnTo>
                    <a:pt x="1" y="63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4" y="72"/>
                  </a:lnTo>
                  <a:lnTo>
                    <a:pt x="7" y="72"/>
                  </a:lnTo>
                  <a:lnTo>
                    <a:pt x="9" y="71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3" y="65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21" y="49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4" y="34"/>
                  </a:lnTo>
                  <a:lnTo>
                    <a:pt x="27" y="31"/>
                  </a:lnTo>
                  <a:lnTo>
                    <a:pt x="32" y="23"/>
                  </a:lnTo>
                  <a:lnTo>
                    <a:pt x="38" y="16"/>
                  </a:lnTo>
                  <a:lnTo>
                    <a:pt x="40" y="12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0" y="6"/>
                  </a:lnTo>
                  <a:lnTo>
                    <a:pt x="40" y="3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1" y="3"/>
                  </a:lnTo>
                  <a:lnTo>
                    <a:pt x="30" y="4"/>
                  </a:lnTo>
                  <a:lnTo>
                    <a:pt x="3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76" name="Freeform 988"/>
            <p:cNvSpPr/>
            <p:nvPr/>
          </p:nvSpPr>
          <p:spPr bwMode="auto">
            <a:xfrm>
              <a:off x="2379663" y="4649788"/>
              <a:ext cx="15875" cy="34925"/>
            </a:xfrm>
            <a:custGeom>
              <a:avLst/>
              <a:gdLst/>
              <a:ahLst/>
              <a:cxnLst>
                <a:cxn ang="0">
                  <a:pos x="31" y="6"/>
                </a:cxn>
                <a:cxn ang="0">
                  <a:pos x="31" y="6"/>
                </a:cxn>
                <a:cxn ang="0">
                  <a:pos x="28" y="16"/>
                </a:cxn>
                <a:cxn ang="0">
                  <a:pos x="26" y="25"/>
                </a:cxn>
                <a:cxn ang="0">
                  <a:pos x="17" y="43"/>
                </a:cxn>
                <a:cxn ang="0">
                  <a:pos x="7" y="62"/>
                </a:cxn>
                <a:cxn ang="0">
                  <a:pos x="4" y="71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5" y="88"/>
                </a:cxn>
                <a:cxn ang="0">
                  <a:pos x="9" y="87"/>
                </a:cxn>
                <a:cxn ang="0">
                  <a:pos x="10" y="85"/>
                </a:cxn>
                <a:cxn ang="0">
                  <a:pos x="11" y="84"/>
                </a:cxn>
                <a:cxn ang="0">
                  <a:pos x="11" y="84"/>
                </a:cxn>
                <a:cxn ang="0">
                  <a:pos x="14" y="74"/>
                </a:cxn>
                <a:cxn ang="0">
                  <a:pos x="19" y="64"/>
                </a:cxn>
                <a:cxn ang="0">
                  <a:pos x="28" y="45"/>
                </a:cxn>
                <a:cxn ang="0">
                  <a:pos x="38" y="26"/>
                </a:cxn>
                <a:cxn ang="0">
                  <a:pos x="40" y="16"/>
                </a:cxn>
                <a:cxn ang="0">
                  <a:pos x="41" y="6"/>
                </a:cxn>
                <a:cxn ang="0">
                  <a:pos x="41" y="6"/>
                </a:cxn>
                <a:cxn ang="0">
                  <a:pos x="41" y="4"/>
                </a:cxn>
                <a:cxn ang="0">
                  <a:pos x="40" y="2"/>
                </a:cxn>
                <a:cxn ang="0">
                  <a:pos x="39" y="0"/>
                </a:cxn>
                <a:cxn ang="0">
                  <a:pos x="36" y="0"/>
                </a:cxn>
                <a:cxn ang="0">
                  <a:pos x="32" y="2"/>
                </a:cxn>
                <a:cxn ang="0">
                  <a:pos x="31" y="4"/>
                </a:cxn>
                <a:cxn ang="0">
                  <a:pos x="31" y="6"/>
                </a:cxn>
                <a:cxn ang="0">
                  <a:pos x="31" y="6"/>
                </a:cxn>
              </a:cxnLst>
              <a:rect l="0" t="0" r="r" b="b"/>
              <a:pathLst>
                <a:path w="41" h="88">
                  <a:moveTo>
                    <a:pt x="31" y="6"/>
                  </a:moveTo>
                  <a:lnTo>
                    <a:pt x="31" y="6"/>
                  </a:lnTo>
                  <a:lnTo>
                    <a:pt x="28" y="16"/>
                  </a:lnTo>
                  <a:lnTo>
                    <a:pt x="26" y="25"/>
                  </a:lnTo>
                  <a:lnTo>
                    <a:pt x="17" y="43"/>
                  </a:lnTo>
                  <a:lnTo>
                    <a:pt x="7" y="62"/>
                  </a:lnTo>
                  <a:lnTo>
                    <a:pt x="4" y="71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5" y="88"/>
                  </a:lnTo>
                  <a:lnTo>
                    <a:pt x="9" y="87"/>
                  </a:lnTo>
                  <a:lnTo>
                    <a:pt x="10" y="85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4" y="74"/>
                  </a:lnTo>
                  <a:lnTo>
                    <a:pt x="19" y="64"/>
                  </a:lnTo>
                  <a:lnTo>
                    <a:pt x="28" y="45"/>
                  </a:lnTo>
                  <a:lnTo>
                    <a:pt x="38" y="26"/>
                  </a:lnTo>
                  <a:lnTo>
                    <a:pt x="40" y="1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4"/>
                  </a:lnTo>
                  <a:lnTo>
                    <a:pt x="40" y="2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2" y="2"/>
                  </a:lnTo>
                  <a:lnTo>
                    <a:pt x="31" y="4"/>
                  </a:lnTo>
                  <a:lnTo>
                    <a:pt x="31" y="6"/>
                  </a:lnTo>
                  <a:lnTo>
                    <a:pt x="31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77" name="Freeform 989"/>
            <p:cNvSpPr/>
            <p:nvPr/>
          </p:nvSpPr>
          <p:spPr bwMode="auto">
            <a:xfrm>
              <a:off x="2430463" y="4649788"/>
              <a:ext cx="14288" cy="26988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24" y="2"/>
                </a:cxn>
                <a:cxn ang="0">
                  <a:pos x="11" y="31"/>
                </a:cxn>
                <a:cxn ang="0">
                  <a:pos x="4" y="44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1" y="64"/>
                </a:cxn>
                <a:cxn ang="0">
                  <a:pos x="5" y="66"/>
                </a:cxn>
                <a:cxn ang="0">
                  <a:pos x="7" y="66"/>
                </a:cxn>
                <a:cxn ang="0">
                  <a:pos x="9" y="66"/>
                </a:cxn>
                <a:cxn ang="0">
                  <a:pos x="11" y="65"/>
                </a:cxn>
                <a:cxn ang="0">
                  <a:pos x="12" y="62"/>
                </a:cxn>
                <a:cxn ang="0">
                  <a:pos x="12" y="62"/>
                </a:cxn>
                <a:cxn ang="0">
                  <a:pos x="16" y="48"/>
                </a:cxn>
                <a:cxn ang="0">
                  <a:pos x="21" y="34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5" y="4"/>
                </a:cxn>
                <a:cxn ang="0">
                  <a:pos x="34" y="1"/>
                </a:cxn>
                <a:cxn ang="0">
                  <a:pos x="33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4" y="2"/>
                </a:cxn>
              </a:cxnLst>
              <a:rect l="0" t="0" r="r" b="b"/>
              <a:pathLst>
                <a:path w="35" h="66">
                  <a:moveTo>
                    <a:pt x="24" y="2"/>
                  </a:moveTo>
                  <a:lnTo>
                    <a:pt x="24" y="2"/>
                  </a:lnTo>
                  <a:lnTo>
                    <a:pt x="11" y="31"/>
                  </a:lnTo>
                  <a:lnTo>
                    <a:pt x="4" y="44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1" y="64"/>
                  </a:lnTo>
                  <a:lnTo>
                    <a:pt x="5" y="66"/>
                  </a:lnTo>
                  <a:lnTo>
                    <a:pt x="7" y="66"/>
                  </a:lnTo>
                  <a:lnTo>
                    <a:pt x="9" y="66"/>
                  </a:lnTo>
                  <a:lnTo>
                    <a:pt x="11" y="65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6" y="48"/>
                  </a:lnTo>
                  <a:lnTo>
                    <a:pt x="21" y="34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5" y="4"/>
                  </a:lnTo>
                  <a:lnTo>
                    <a:pt x="34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78" name="Freeform 990"/>
            <p:cNvSpPr/>
            <p:nvPr/>
          </p:nvSpPr>
          <p:spPr bwMode="auto">
            <a:xfrm>
              <a:off x="2473326" y="4643438"/>
              <a:ext cx="19050" cy="2540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4" y="10"/>
                </a:cxn>
                <a:cxn ang="0">
                  <a:pos x="28" y="17"/>
                </a:cxn>
                <a:cxn ang="0">
                  <a:pos x="23" y="23"/>
                </a:cxn>
                <a:cxn ang="0">
                  <a:pos x="17" y="30"/>
                </a:cxn>
                <a:cxn ang="0">
                  <a:pos x="17" y="30"/>
                </a:cxn>
                <a:cxn ang="0">
                  <a:pos x="10" y="41"/>
                </a:cxn>
                <a:cxn ang="0">
                  <a:pos x="4" y="47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3" y="60"/>
                </a:cxn>
                <a:cxn ang="0">
                  <a:pos x="7" y="61"/>
                </a:cxn>
                <a:cxn ang="0">
                  <a:pos x="10" y="60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9" y="47"/>
                </a:cxn>
                <a:cxn ang="0">
                  <a:pos x="28" y="35"/>
                </a:cxn>
                <a:cxn ang="0">
                  <a:pos x="28" y="35"/>
                </a:cxn>
                <a:cxn ang="0">
                  <a:pos x="38" y="22"/>
                </a:cxn>
                <a:cxn ang="0">
                  <a:pos x="44" y="15"/>
                </a:cxn>
                <a:cxn ang="0">
                  <a:pos x="49" y="9"/>
                </a:cxn>
                <a:cxn ang="0">
                  <a:pos x="49" y="9"/>
                </a:cxn>
                <a:cxn ang="0">
                  <a:pos x="49" y="6"/>
                </a:cxn>
                <a:cxn ang="0">
                  <a:pos x="49" y="4"/>
                </a:cxn>
                <a:cxn ang="0">
                  <a:pos x="46" y="1"/>
                </a:cxn>
                <a:cxn ang="0">
                  <a:pos x="42" y="0"/>
                </a:cxn>
                <a:cxn ang="0">
                  <a:pos x="41" y="1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9" h="61">
                  <a:moveTo>
                    <a:pt x="38" y="4"/>
                  </a:moveTo>
                  <a:lnTo>
                    <a:pt x="38" y="4"/>
                  </a:lnTo>
                  <a:lnTo>
                    <a:pt x="34" y="10"/>
                  </a:lnTo>
                  <a:lnTo>
                    <a:pt x="28" y="17"/>
                  </a:lnTo>
                  <a:lnTo>
                    <a:pt x="23" y="23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0" y="41"/>
                  </a:lnTo>
                  <a:lnTo>
                    <a:pt x="4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3" y="60"/>
                  </a:lnTo>
                  <a:lnTo>
                    <a:pt x="7" y="61"/>
                  </a:lnTo>
                  <a:lnTo>
                    <a:pt x="10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9" y="47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38" y="22"/>
                  </a:lnTo>
                  <a:lnTo>
                    <a:pt x="44" y="15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49" y="6"/>
                  </a:lnTo>
                  <a:lnTo>
                    <a:pt x="49" y="4"/>
                  </a:lnTo>
                  <a:lnTo>
                    <a:pt x="46" y="1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79" name="Freeform 991"/>
            <p:cNvSpPr/>
            <p:nvPr/>
          </p:nvSpPr>
          <p:spPr bwMode="auto">
            <a:xfrm>
              <a:off x="2528888" y="4633913"/>
              <a:ext cx="14288" cy="2540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2" y="0"/>
                </a:cxn>
                <a:cxn ang="0">
                  <a:pos x="25" y="4"/>
                </a:cxn>
                <a:cxn ang="0">
                  <a:pos x="20" y="10"/>
                </a:cxn>
                <a:cxn ang="0">
                  <a:pos x="16" y="17"/>
                </a:cxn>
                <a:cxn ang="0">
                  <a:pos x="13" y="24"/>
                </a:cxn>
                <a:cxn ang="0">
                  <a:pos x="13" y="24"/>
                </a:cxn>
                <a:cxn ang="0">
                  <a:pos x="11" y="34"/>
                </a:cxn>
                <a:cxn ang="0">
                  <a:pos x="10" y="40"/>
                </a:cxn>
                <a:cxn ang="0">
                  <a:pos x="7" y="44"/>
                </a:cxn>
                <a:cxn ang="0">
                  <a:pos x="7" y="44"/>
                </a:cxn>
                <a:cxn ang="0">
                  <a:pos x="4" y="48"/>
                </a:cxn>
                <a:cxn ang="0">
                  <a:pos x="2" y="51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2" y="62"/>
                </a:cxn>
                <a:cxn ang="0">
                  <a:pos x="2" y="63"/>
                </a:cxn>
                <a:cxn ang="0">
                  <a:pos x="4" y="65"/>
                </a:cxn>
                <a:cxn ang="0">
                  <a:pos x="6" y="65"/>
                </a:cxn>
                <a:cxn ang="0">
                  <a:pos x="10" y="63"/>
                </a:cxn>
                <a:cxn ang="0">
                  <a:pos x="12" y="62"/>
                </a:cxn>
                <a:cxn ang="0">
                  <a:pos x="12" y="59"/>
                </a:cxn>
                <a:cxn ang="0">
                  <a:pos x="12" y="59"/>
                </a:cxn>
                <a:cxn ang="0">
                  <a:pos x="13" y="55"/>
                </a:cxn>
                <a:cxn ang="0">
                  <a:pos x="15" y="53"/>
                </a:cxn>
                <a:cxn ang="0">
                  <a:pos x="19" y="48"/>
                </a:cxn>
                <a:cxn ang="0">
                  <a:pos x="19" y="48"/>
                </a:cxn>
                <a:cxn ang="0">
                  <a:pos x="21" y="41"/>
                </a:cxn>
                <a:cxn ang="0">
                  <a:pos x="23" y="36"/>
                </a:cxn>
                <a:cxn ang="0">
                  <a:pos x="23" y="36"/>
                </a:cxn>
                <a:cxn ang="0">
                  <a:pos x="27" y="21"/>
                </a:cxn>
                <a:cxn ang="0">
                  <a:pos x="29" y="16"/>
                </a:cxn>
                <a:cxn ang="0">
                  <a:pos x="32" y="14"/>
                </a:cxn>
                <a:cxn ang="0">
                  <a:pos x="34" y="12"/>
                </a:cxn>
                <a:cxn ang="0">
                  <a:pos x="34" y="12"/>
                </a:cxn>
                <a:cxn ang="0">
                  <a:pos x="37" y="11"/>
                </a:cxn>
                <a:cxn ang="0">
                  <a:pos x="38" y="8"/>
                </a:cxn>
                <a:cxn ang="0">
                  <a:pos x="38" y="4"/>
                </a:cxn>
                <a:cxn ang="0">
                  <a:pos x="36" y="2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8" h="65">
                  <a:moveTo>
                    <a:pt x="32" y="0"/>
                  </a:moveTo>
                  <a:lnTo>
                    <a:pt x="32" y="0"/>
                  </a:lnTo>
                  <a:lnTo>
                    <a:pt x="25" y="4"/>
                  </a:lnTo>
                  <a:lnTo>
                    <a:pt x="20" y="10"/>
                  </a:lnTo>
                  <a:lnTo>
                    <a:pt x="16" y="17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1" y="34"/>
                  </a:lnTo>
                  <a:lnTo>
                    <a:pt x="10" y="40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4" y="48"/>
                  </a:lnTo>
                  <a:lnTo>
                    <a:pt x="2" y="51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62"/>
                  </a:lnTo>
                  <a:lnTo>
                    <a:pt x="2" y="63"/>
                  </a:lnTo>
                  <a:lnTo>
                    <a:pt x="4" y="65"/>
                  </a:lnTo>
                  <a:lnTo>
                    <a:pt x="6" y="65"/>
                  </a:lnTo>
                  <a:lnTo>
                    <a:pt x="10" y="63"/>
                  </a:lnTo>
                  <a:lnTo>
                    <a:pt x="12" y="62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3" y="55"/>
                  </a:lnTo>
                  <a:lnTo>
                    <a:pt x="15" y="53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1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7" y="21"/>
                  </a:lnTo>
                  <a:lnTo>
                    <a:pt x="29" y="16"/>
                  </a:lnTo>
                  <a:lnTo>
                    <a:pt x="32" y="14"/>
                  </a:lnTo>
                  <a:lnTo>
                    <a:pt x="34" y="12"/>
                  </a:lnTo>
                  <a:lnTo>
                    <a:pt x="34" y="12"/>
                  </a:lnTo>
                  <a:lnTo>
                    <a:pt x="37" y="11"/>
                  </a:lnTo>
                  <a:lnTo>
                    <a:pt x="38" y="8"/>
                  </a:lnTo>
                  <a:lnTo>
                    <a:pt x="38" y="4"/>
                  </a:lnTo>
                  <a:lnTo>
                    <a:pt x="36" y="2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80" name="Freeform 992"/>
            <p:cNvSpPr/>
            <p:nvPr/>
          </p:nvSpPr>
          <p:spPr bwMode="auto">
            <a:xfrm>
              <a:off x="2584451" y="4614863"/>
              <a:ext cx="20638" cy="25400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19" y="28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9"/>
                </a:cxn>
                <a:cxn ang="0">
                  <a:pos x="0" y="60"/>
                </a:cxn>
                <a:cxn ang="0">
                  <a:pos x="2" y="64"/>
                </a:cxn>
                <a:cxn ang="0">
                  <a:pos x="6" y="64"/>
                </a:cxn>
                <a:cxn ang="0">
                  <a:pos x="9" y="64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28" y="35"/>
                </a:cxn>
                <a:cxn ang="0">
                  <a:pos x="48" y="10"/>
                </a:cxn>
                <a:cxn ang="0">
                  <a:pos x="48" y="10"/>
                </a:cxn>
                <a:cxn ang="0">
                  <a:pos x="48" y="8"/>
                </a:cxn>
                <a:cxn ang="0">
                  <a:pos x="49" y="5"/>
                </a:cxn>
                <a:cxn ang="0">
                  <a:pos x="47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9" h="64">
                  <a:moveTo>
                    <a:pt x="39" y="1"/>
                  </a:moveTo>
                  <a:lnTo>
                    <a:pt x="39" y="1"/>
                  </a:lnTo>
                  <a:lnTo>
                    <a:pt x="19" y="28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2" y="64"/>
                  </a:lnTo>
                  <a:lnTo>
                    <a:pt x="6" y="64"/>
                  </a:lnTo>
                  <a:lnTo>
                    <a:pt x="9" y="64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28" y="35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8"/>
                  </a:lnTo>
                  <a:lnTo>
                    <a:pt x="49" y="5"/>
                  </a:lnTo>
                  <a:lnTo>
                    <a:pt x="47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81" name="Freeform 993"/>
            <p:cNvSpPr/>
            <p:nvPr/>
          </p:nvSpPr>
          <p:spPr bwMode="auto">
            <a:xfrm>
              <a:off x="2632076" y="4592638"/>
              <a:ext cx="14288" cy="28575"/>
            </a:xfrm>
            <a:custGeom>
              <a:avLst/>
              <a:gdLst/>
              <a:ahLst/>
              <a:cxnLst>
                <a:cxn ang="0">
                  <a:pos x="28" y="6"/>
                </a:cxn>
                <a:cxn ang="0">
                  <a:pos x="28" y="6"/>
                </a:cxn>
                <a:cxn ang="0">
                  <a:pos x="27" y="14"/>
                </a:cxn>
                <a:cxn ang="0">
                  <a:pos x="24" y="20"/>
                </a:cxn>
                <a:cxn ang="0">
                  <a:pos x="17" y="34"/>
                </a:cxn>
                <a:cxn ang="0">
                  <a:pos x="17" y="34"/>
                </a:cxn>
                <a:cxn ang="0">
                  <a:pos x="11" y="49"/>
                </a:cxn>
                <a:cxn ang="0">
                  <a:pos x="7" y="55"/>
                </a:cxn>
                <a:cxn ang="0">
                  <a:pos x="2" y="62"/>
                </a:cxn>
                <a:cxn ang="0">
                  <a:pos x="2" y="62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3" y="71"/>
                </a:cxn>
                <a:cxn ang="0">
                  <a:pos x="7" y="72"/>
                </a:cxn>
                <a:cxn ang="0">
                  <a:pos x="8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15" y="65"/>
                </a:cxn>
                <a:cxn ang="0">
                  <a:pos x="20" y="57"/>
                </a:cxn>
                <a:cxn ang="0">
                  <a:pos x="27" y="42"/>
                </a:cxn>
                <a:cxn ang="0">
                  <a:pos x="27" y="42"/>
                </a:cxn>
                <a:cxn ang="0">
                  <a:pos x="34" y="24"/>
                </a:cxn>
                <a:cxn ang="0">
                  <a:pos x="37" y="15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3"/>
                </a:cxn>
                <a:cxn ang="0">
                  <a:pos x="37" y="2"/>
                </a:cxn>
                <a:cxn ang="0">
                  <a:pos x="33" y="0"/>
                </a:cxn>
                <a:cxn ang="0">
                  <a:pos x="29" y="2"/>
                </a:cxn>
                <a:cxn ang="0">
                  <a:pos x="28" y="3"/>
                </a:cxn>
                <a:cxn ang="0">
                  <a:pos x="28" y="6"/>
                </a:cxn>
                <a:cxn ang="0">
                  <a:pos x="28" y="6"/>
                </a:cxn>
              </a:cxnLst>
              <a:rect l="0" t="0" r="r" b="b"/>
              <a:pathLst>
                <a:path w="38" h="72">
                  <a:moveTo>
                    <a:pt x="28" y="6"/>
                  </a:moveTo>
                  <a:lnTo>
                    <a:pt x="28" y="6"/>
                  </a:lnTo>
                  <a:lnTo>
                    <a:pt x="27" y="14"/>
                  </a:lnTo>
                  <a:lnTo>
                    <a:pt x="24" y="20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11" y="49"/>
                  </a:lnTo>
                  <a:lnTo>
                    <a:pt x="7" y="55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3" y="71"/>
                  </a:lnTo>
                  <a:lnTo>
                    <a:pt x="7" y="72"/>
                  </a:lnTo>
                  <a:lnTo>
                    <a:pt x="8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15" y="65"/>
                  </a:lnTo>
                  <a:lnTo>
                    <a:pt x="20" y="57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34" y="24"/>
                  </a:lnTo>
                  <a:lnTo>
                    <a:pt x="37" y="15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3"/>
                  </a:lnTo>
                  <a:lnTo>
                    <a:pt x="37" y="2"/>
                  </a:lnTo>
                  <a:lnTo>
                    <a:pt x="33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8" y="6"/>
                  </a:lnTo>
                  <a:lnTo>
                    <a:pt x="28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82" name="Freeform 994"/>
            <p:cNvSpPr/>
            <p:nvPr/>
          </p:nvSpPr>
          <p:spPr bwMode="auto">
            <a:xfrm>
              <a:off x="2265363" y="4254501"/>
              <a:ext cx="60325" cy="92075"/>
            </a:xfrm>
            <a:custGeom>
              <a:avLst/>
              <a:gdLst/>
              <a:ahLst/>
              <a:cxnLst>
                <a:cxn ang="0">
                  <a:pos x="146" y="0"/>
                </a:cxn>
                <a:cxn ang="0">
                  <a:pos x="146" y="0"/>
                </a:cxn>
                <a:cxn ang="0">
                  <a:pos x="139" y="2"/>
                </a:cxn>
                <a:cxn ang="0">
                  <a:pos x="133" y="5"/>
                </a:cxn>
                <a:cxn ang="0">
                  <a:pos x="122" y="14"/>
                </a:cxn>
                <a:cxn ang="0">
                  <a:pos x="112" y="26"/>
                </a:cxn>
                <a:cxn ang="0">
                  <a:pos x="103" y="39"/>
                </a:cxn>
                <a:cxn ang="0">
                  <a:pos x="87" y="66"/>
                </a:cxn>
                <a:cxn ang="0">
                  <a:pos x="80" y="80"/>
                </a:cxn>
                <a:cxn ang="0">
                  <a:pos x="72" y="91"/>
                </a:cxn>
                <a:cxn ang="0">
                  <a:pos x="72" y="91"/>
                </a:cxn>
                <a:cxn ang="0">
                  <a:pos x="50" y="123"/>
                </a:cxn>
                <a:cxn ang="0">
                  <a:pos x="29" y="154"/>
                </a:cxn>
                <a:cxn ang="0">
                  <a:pos x="19" y="170"/>
                </a:cxn>
                <a:cxn ang="0">
                  <a:pos x="11" y="187"/>
                </a:cxn>
                <a:cxn ang="0">
                  <a:pos x="4" y="205"/>
                </a:cxn>
                <a:cxn ang="0">
                  <a:pos x="0" y="225"/>
                </a:cxn>
                <a:cxn ang="0">
                  <a:pos x="0" y="225"/>
                </a:cxn>
                <a:cxn ang="0">
                  <a:pos x="0" y="227"/>
                </a:cxn>
                <a:cxn ang="0">
                  <a:pos x="2" y="229"/>
                </a:cxn>
                <a:cxn ang="0">
                  <a:pos x="6" y="231"/>
                </a:cxn>
                <a:cxn ang="0">
                  <a:pos x="7" y="231"/>
                </a:cxn>
                <a:cxn ang="0">
                  <a:pos x="10" y="231"/>
                </a:cxn>
                <a:cxn ang="0">
                  <a:pos x="11" y="230"/>
                </a:cxn>
                <a:cxn ang="0">
                  <a:pos x="12" y="227"/>
                </a:cxn>
                <a:cxn ang="0">
                  <a:pos x="12" y="227"/>
                </a:cxn>
                <a:cxn ang="0">
                  <a:pos x="15" y="212"/>
                </a:cxn>
                <a:cxn ang="0">
                  <a:pos x="19" y="197"/>
                </a:cxn>
                <a:cxn ang="0">
                  <a:pos x="25" y="184"/>
                </a:cxn>
                <a:cxn ang="0">
                  <a:pos x="32" y="171"/>
                </a:cxn>
                <a:cxn ang="0">
                  <a:pos x="48" y="146"/>
                </a:cxn>
                <a:cxn ang="0">
                  <a:pos x="65" y="123"/>
                </a:cxn>
                <a:cxn ang="0">
                  <a:pos x="65" y="123"/>
                </a:cxn>
                <a:cxn ang="0">
                  <a:pos x="84" y="93"/>
                </a:cxn>
                <a:cxn ang="0">
                  <a:pos x="104" y="64"/>
                </a:cxn>
                <a:cxn ang="0">
                  <a:pos x="104" y="64"/>
                </a:cxn>
                <a:cxn ang="0">
                  <a:pos x="113" y="48"/>
                </a:cxn>
                <a:cxn ang="0">
                  <a:pos x="122" y="32"/>
                </a:cxn>
                <a:cxn ang="0">
                  <a:pos x="127" y="26"/>
                </a:cxn>
                <a:cxn ang="0">
                  <a:pos x="134" y="19"/>
                </a:cxn>
                <a:cxn ang="0">
                  <a:pos x="140" y="14"/>
                </a:cxn>
                <a:cxn ang="0">
                  <a:pos x="148" y="10"/>
                </a:cxn>
                <a:cxn ang="0">
                  <a:pos x="148" y="10"/>
                </a:cxn>
                <a:cxn ang="0">
                  <a:pos x="151" y="9"/>
                </a:cxn>
                <a:cxn ang="0">
                  <a:pos x="152" y="8"/>
                </a:cxn>
                <a:cxn ang="0">
                  <a:pos x="152" y="4"/>
                </a:cxn>
                <a:cxn ang="0">
                  <a:pos x="150" y="0"/>
                </a:cxn>
                <a:cxn ang="0">
                  <a:pos x="148" y="0"/>
                </a:cxn>
                <a:cxn ang="0">
                  <a:pos x="146" y="0"/>
                </a:cxn>
                <a:cxn ang="0">
                  <a:pos x="146" y="0"/>
                </a:cxn>
              </a:cxnLst>
              <a:rect l="0" t="0" r="r" b="b"/>
              <a:pathLst>
                <a:path w="152" h="231">
                  <a:moveTo>
                    <a:pt x="146" y="0"/>
                  </a:moveTo>
                  <a:lnTo>
                    <a:pt x="146" y="0"/>
                  </a:lnTo>
                  <a:lnTo>
                    <a:pt x="139" y="2"/>
                  </a:lnTo>
                  <a:lnTo>
                    <a:pt x="133" y="5"/>
                  </a:lnTo>
                  <a:lnTo>
                    <a:pt x="122" y="14"/>
                  </a:lnTo>
                  <a:lnTo>
                    <a:pt x="112" y="26"/>
                  </a:lnTo>
                  <a:lnTo>
                    <a:pt x="103" y="39"/>
                  </a:lnTo>
                  <a:lnTo>
                    <a:pt x="87" y="66"/>
                  </a:lnTo>
                  <a:lnTo>
                    <a:pt x="80" y="80"/>
                  </a:lnTo>
                  <a:lnTo>
                    <a:pt x="72" y="91"/>
                  </a:lnTo>
                  <a:lnTo>
                    <a:pt x="72" y="91"/>
                  </a:lnTo>
                  <a:lnTo>
                    <a:pt x="50" y="123"/>
                  </a:lnTo>
                  <a:lnTo>
                    <a:pt x="29" y="154"/>
                  </a:lnTo>
                  <a:lnTo>
                    <a:pt x="19" y="170"/>
                  </a:lnTo>
                  <a:lnTo>
                    <a:pt x="11" y="187"/>
                  </a:lnTo>
                  <a:lnTo>
                    <a:pt x="4" y="205"/>
                  </a:lnTo>
                  <a:lnTo>
                    <a:pt x="0" y="225"/>
                  </a:lnTo>
                  <a:lnTo>
                    <a:pt x="0" y="225"/>
                  </a:lnTo>
                  <a:lnTo>
                    <a:pt x="0" y="227"/>
                  </a:lnTo>
                  <a:lnTo>
                    <a:pt x="2" y="229"/>
                  </a:lnTo>
                  <a:lnTo>
                    <a:pt x="6" y="231"/>
                  </a:lnTo>
                  <a:lnTo>
                    <a:pt x="7" y="231"/>
                  </a:lnTo>
                  <a:lnTo>
                    <a:pt x="10" y="231"/>
                  </a:lnTo>
                  <a:lnTo>
                    <a:pt x="11" y="230"/>
                  </a:lnTo>
                  <a:lnTo>
                    <a:pt x="12" y="227"/>
                  </a:lnTo>
                  <a:lnTo>
                    <a:pt x="12" y="227"/>
                  </a:lnTo>
                  <a:lnTo>
                    <a:pt x="15" y="212"/>
                  </a:lnTo>
                  <a:lnTo>
                    <a:pt x="19" y="197"/>
                  </a:lnTo>
                  <a:lnTo>
                    <a:pt x="25" y="184"/>
                  </a:lnTo>
                  <a:lnTo>
                    <a:pt x="32" y="171"/>
                  </a:lnTo>
                  <a:lnTo>
                    <a:pt x="48" y="146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84" y="93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13" y="48"/>
                  </a:lnTo>
                  <a:lnTo>
                    <a:pt x="122" y="32"/>
                  </a:lnTo>
                  <a:lnTo>
                    <a:pt x="127" y="26"/>
                  </a:lnTo>
                  <a:lnTo>
                    <a:pt x="134" y="19"/>
                  </a:lnTo>
                  <a:lnTo>
                    <a:pt x="140" y="14"/>
                  </a:lnTo>
                  <a:lnTo>
                    <a:pt x="148" y="10"/>
                  </a:lnTo>
                  <a:lnTo>
                    <a:pt x="148" y="10"/>
                  </a:lnTo>
                  <a:lnTo>
                    <a:pt x="151" y="9"/>
                  </a:lnTo>
                  <a:lnTo>
                    <a:pt x="152" y="8"/>
                  </a:lnTo>
                  <a:lnTo>
                    <a:pt x="152" y="4"/>
                  </a:lnTo>
                  <a:lnTo>
                    <a:pt x="150" y="0"/>
                  </a:lnTo>
                  <a:lnTo>
                    <a:pt x="148" y="0"/>
                  </a:lnTo>
                  <a:lnTo>
                    <a:pt x="146" y="0"/>
                  </a:lnTo>
                  <a:lnTo>
                    <a:pt x="14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83" name="Freeform 995"/>
            <p:cNvSpPr/>
            <p:nvPr/>
          </p:nvSpPr>
          <p:spPr bwMode="auto">
            <a:xfrm>
              <a:off x="2289176" y="4260851"/>
              <a:ext cx="63500" cy="96838"/>
            </a:xfrm>
            <a:custGeom>
              <a:avLst/>
              <a:gdLst/>
              <a:ahLst/>
              <a:cxnLst>
                <a:cxn ang="0">
                  <a:pos x="149" y="2"/>
                </a:cxn>
                <a:cxn ang="0">
                  <a:pos x="149" y="2"/>
                </a:cxn>
                <a:cxn ang="0">
                  <a:pos x="126" y="36"/>
                </a:cxn>
                <a:cxn ang="0">
                  <a:pos x="102" y="68"/>
                </a:cxn>
                <a:cxn ang="0">
                  <a:pos x="79" y="102"/>
                </a:cxn>
                <a:cxn ang="0">
                  <a:pos x="55" y="134"/>
                </a:cxn>
                <a:cxn ang="0">
                  <a:pos x="55" y="134"/>
                </a:cxn>
                <a:cxn ang="0">
                  <a:pos x="37" y="159"/>
                </a:cxn>
                <a:cxn ang="0">
                  <a:pos x="22" y="185"/>
                </a:cxn>
                <a:cxn ang="0">
                  <a:pos x="10" y="212"/>
                </a:cxn>
                <a:cxn ang="0">
                  <a:pos x="0" y="240"/>
                </a:cxn>
                <a:cxn ang="0">
                  <a:pos x="0" y="240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4" y="246"/>
                </a:cxn>
                <a:cxn ang="0">
                  <a:pos x="8" y="246"/>
                </a:cxn>
                <a:cxn ang="0">
                  <a:pos x="9" y="245"/>
                </a:cxn>
                <a:cxn ang="0">
                  <a:pos x="10" y="242"/>
                </a:cxn>
                <a:cxn ang="0">
                  <a:pos x="10" y="242"/>
                </a:cxn>
                <a:cxn ang="0">
                  <a:pos x="22" y="212"/>
                </a:cxn>
                <a:cxn ang="0">
                  <a:pos x="38" y="182"/>
                </a:cxn>
                <a:cxn ang="0">
                  <a:pos x="55" y="153"/>
                </a:cxn>
                <a:cxn ang="0">
                  <a:pos x="75" y="127"/>
                </a:cxn>
                <a:cxn ang="0">
                  <a:pos x="75" y="127"/>
                </a:cxn>
                <a:cxn ang="0">
                  <a:pos x="97" y="99"/>
                </a:cxn>
                <a:cxn ang="0">
                  <a:pos x="118" y="68"/>
                </a:cxn>
                <a:cxn ang="0">
                  <a:pos x="137" y="38"/>
                </a:cxn>
                <a:cxn ang="0">
                  <a:pos x="158" y="8"/>
                </a:cxn>
                <a:cxn ang="0">
                  <a:pos x="158" y="8"/>
                </a:cxn>
                <a:cxn ang="0">
                  <a:pos x="160" y="6"/>
                </a:cxn>
                <a:cxn ang="0">
                  <a:pos x="160" y="4"/>
                </a:cxn>
                <a:cxn ang="0">
                  <a:pos x="158" y="2"/>
                </a:cxn>
                <a:cxn ang="0">
                  <a:pos x="157" y="0"/>
                </a:cxn>
                <a:cxn ang="0">
                  <a:pos x="153" y="0"/>
                </a:cxn>
                <a:cxn ang="0">
                  <a:pos x="150" y="0"/>
                </a:cxn>
                <a:cxn ang="0">
                  <a:pos x="149" y="2"/>
                </a:cxn>
                <a:cxn ang="0">
                  <a:pos x="149" y="2"/>
                </a:cxn>
              </a:cxnLst>
              <a:rect l="0" t="0" r="r" b="b"/>
              <a:pathLst>
                <a:path w="160" h="246">
                  <a:moveTo>
                    <a:pt x="149" y="2"/>
                  </a:moveTo>
                  <a:lnTo>
                    <a:pt x="149" y="2"/>
                  </a:lnTo>
                  <a:lnTo>
                    <a:pt x="126" y="36"/>
                  </a:lnTo>
                  <a:lnTo>
                    <a:pt x="102" y="68"/>
                  </a:lnTo>
                  <a:lnTo>
                    <a:pt x="79" y="102"/>
                  </a:lnTo>
                  <a:lnTo>
                    <a:pt x="55" y="134"/>
                  </a:lnTo>
                  <a:lnTo>
                    <a:pt x="55" y="134"/>
                  </a:lnTo>
                  <a:lnTo>
                    <a:pt x="37" y="159"/>
                  </a:lnTo>
                  <a:lnTo>
                    <a:pt x="22" y="185"/>
                  </a:lnTo>
                  <a:lnTo>
                    <a:pt x="10" y="212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4" y="246"/>
                  </a:lnTo>
                  <a:lnTo>
                    <a:pt x="8" y="246"/>
                  </a:lnTo>
                  <a:lnTo>
                    <a:pt x="9" y="245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22" y="212"/>
                  </a:lnTo>
                  <a:lnTo>
                    <a:pt x="38" y="182"/>
                  </a:lnTo>
                  <a:lnTo>
                    <a:pt x="55" y="153"/>
                  </a:lnTo>
                  <a:lnTo>
                    <a:pt x="75" y="127"/>
                  </a:lnTo>
                  <a:lnTo>
                    <a:pt x="75" y="127"/>
                  </a:lnTo>
                  <a:lnTo>
                    <a:pt x="97" y="99"/>
                  </a:lnTo>
                  <a:lnTo>
                    <a:pt x="118" y="68"/>
                  </a:lnTo>
                  <a:lnTo>
                    <a:pt x="137" y="38"/>
                  </a:lnTo>
                  <a:lnTo>
                    <a:pt x="158" y="8"/>
                  </a:lnTo>
                  <a:lnTo>
                    <a:pt x="158" y="8"/>
                  </a:lnTo>
                  <a:lnTo>
                    <a:pt x="160" y="6"/>
                  </a:lnTo>
                  <a:lnTo>
                    <a:pt x="160" y="4"/>
                  </a:lnTo>
                  <a:lnTo>
                    <a:pt x="158" y="2"/>
                  </a:lnTo>
                  <a:lnTo>
                    <a:pt x="157" y="0"/>
                  </a:lnTo>
                  <a:lnTo>
                    <a:pt x="153" y="0"/>
                  </a:lnTo>
                  <a:lnTo>
                    <a:pt x="150" y="0"/>
                  </a:lnTo>
                  <a:lnTo>
                    <a:pt x="149" y="2"/>
                  </a:lnTo>
                  <a:lnTo>
                    <a:pt x="14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84" name="Freeform 996"/>
            <p:cNvSpPr/>
            <p:nvPr/>
          </p:nvSpPr>
          <p:spPr bwMode="auto">
            <a:xfrm>
              <a:off x="2314576" y="4214813"/>
              <a:ext cx="84138" cy="165100"/>
            </a:xfrm>
            <a:custGeom>
              <a:avLst/>
              <a:gdLst/>
              <a:ahLst/>
              <a:cxnLst>
                <a:cxn ang="0">
                  <a:pos x="203" y="4"/>
                </a:cxn>
                <a:cxn ang="0">
                  <a:pos x="195" y="32"/>
                </a:cxn>
                <a:cxn ang="0">
                  <a:pos x="182" y="58"/>
                </a:cxn>
                <a:cxn ang="0">
                  <a:pos x="151" y="108"/>
                </a:cxn>
                <a:cxn ang="0">
                  <a:pos x="143" y="119"/>
                </a:cxn>
                <a:cxn ang="0">
                  <a:pos x="123" y="160"/>
                </a:cxn>
                <a:cxn ang="0">
                  <a:pos x="101" y="215"/>
                </a:cxn>
                <a:cxn ang="0">
                  <a:pos x="94" y="229"/>
                </a:cxn>
                <a:cxn ang="0">
                  <a:pos x="71" y="272"/>
                </a:cxn>
                <a:cxn ang="0">
                  <a:pos x="34" y="326"/>
                </a:cxn>
                <a:cxn ang="0">
                  <a:pos x="24" y="350"/>
                </a:cxn>
                <a:cxn ang="0">
                  <a:pos x="12" y="372"/>
                </a:cxn>
                <a:cxn ang="0">
                  <a:pos x="8" y="381"/>
                </a:cxn>
                <a:cxn ang="0">
                  <a:pos x="1" y="401"/>
                </a:cxn>
                <a:cxn ang="0">
                  <a:pos x="0" y="410"/>
                </a:cxn>
                <a:cxn ang="0">
                  <a:pos x="1" y="414"/>
                </a:cxn>
                <a:cxn ang="0">
                  <a:pos x="5" y="415"/>
                </a:cxn>
                <a:cxn ang="0">
                  <a:pos x="11" y="412"/>
                </a:cxn>
                <a:cxn ang="0">
                  <a:pos x="12" y="410"/>
                </a:cxn>
                <a:cxn ang="0">
                  <a:pos x="15" y="395"/>
                </a:cxn>
                <a:cxn ang="0">
                  <a:pos x="28" y="368"/>
                </a:cxn>
                <a:cxn ang="0">
                  <a:pos x="34" y="356"/>
                </a:cxn>
                <a:cxn ang="0">
                  <a:pos x="59" y="308"/>
                </a:cxn>
                <a:cxn ang="0">
                  <a:pos x="89" y="261"/>
                </a:cxn>
                <a:cxn ang="0">
                  <a:pos x="115" y="210"/>
                </a:cxn>
                <a:cxn ang="0">
                  <a:pos x="128" y="180"/>
                </a:cxn>
                <a:cxn ang="0">
                  <a:pos x="171" y="96"/>
                </a:cxn>
                <a:cxn ang="0">
                  <a:pos x="183" y="75"/>
                </a:cxn>
                <a:cxn ang="0">
                  <a:pos x="202" y="42"/>
                </a:cxn>
                <a:cxn ang="0">
                  <a:pos x="211" y="20"/>
                </a:cxn>
                <a:cxn ang="0">
                  <a:pos x="213" y="8"/>
                </a:cxn>
                <a:cxn ang="0">
                  <a:pos x="212" y="3"/>
                </a:cxn>
                <a:cxn ang="0">
                  <a:pos x="207" y="0"/>
                </a:cxn>
                <a:cxn ang="0">
                  <a:pos x="203" y="3"/>
                </a:cxn>
                <a:cxn ang="0">
                  <a:pos x="203" y="4"/>
                </a:cxn>
              </a:cxnLst>
              <a:rect l="0" t="0" r="r" b="b"/>
              <a:pathLst>
                <a:path w="213" h="415">
                  <a:moveTo>
                    <a:pt x="203" y="4"/>
                  </a:moveTo>
                  <a:lnTo>
                    <a:pt x="203" y="4"/>
                  </a:lnTo>
                  <a:lnTo>
                    <a:pt x="199" y="17"/>
                  </a:lnTo>
                  <a:lnTo>
                    <a:pt x="195" y="32"/>
                  </a:lnTo>
                  <a:lnTo>
                    <a:pt x="188" y="45"/>
                  </a:lnTo>
                  <a:lnTo>
                    <a:pt x="182" y="58"/>
                  </a:lnTo>
                  <a:lnTo>
                    <a:pt x="166" y="84"/>
                  </a:lnTo>
                  <a:lnTo>
                    <a:pt x="151" y="108"/>
                  </a:lnTo>
                  <a:lnTo>
                    <a:pt x="151" y="108"/>
                  </a:lnTo>
                  <a:lnTo>
                    <a:pt x="143" y="119"/>
                  </a:lnTo>
                  <a:lnTo>
                    <a:pt x="136" y="132"/>
                  </a:lnTo>
                  <a:lnTo>
                    <a:pt x="123" y="160"/>
                  </a:lnTo>
                  <a:lnTo>
                    <a:pt x="111" y="187"/>
                  </a:lnTo>
                  <a:lnTo>
                    <a:pt x="101" y="215"/>
                  </a:lnTo>
                  <a:lnTo>
                    <a:pt x="101" y="215"/>
                  </a:lnTo>
                  <a:lnTo>
                    <a:pt x="94" y="229"/>
                  </a:lnTo>
                  <a:lnTo>
                    <a:pt x="86" y="244"/>
                  </a:lnTo>
                  <a:lnTo>
                    <a:pt x="71" y="272"/>
                  </a:lnTo>
                  <a:lnTo>
                    <a:pt x="34" y="326"/>
                  </a:lnTo>
                  <a:lnTo>
                    <a:pt x="34" y="326"/>
                  </a:lnTo>
                  <a:lnTo>
                    <a:pt x="29" y="338"/>
                  </a:lnTo>
                  <a:lnTo>
                    <a:pt x="24" y="350"/>
                  </a:lnTo>
                  <a:lnTo>
                    <a:pt x="18" y="361"/>
                  </a:lnTo>
                  <a:lnTo>
                    <a:pt x="12" y="372"/>
                  </a:lnTo>
                  <a:lnTo>
                    <a:pt x="12" y="372"/>
                  </a:lnTo>
                  <a:lnTo>
                    <a:pt x="8" y="381"/>
                  </a:lnTo>
                  <a:lnTo>
                    <a:pt x="4" y="390"/>
                  </a:lnTo>
                  <a:lnTo>
                    <a:pt x="1" y="401"/>
                  </a:lnTo>
                  <a:lnTo>
                    <a:pt x="0" y="410"/>
                  </a:lnTo>
                  <a:lnTo>
                    <a:pt x="0" y="410"/>
                  </a:lnTo>
                  <a:lnTo>
                    <a:pt x="0" y="412"/>
                  </a:lnTo>
                  <a:lnTo>
                    <a:pt x="1" y="414"/>
                  </a:lnTo>
                  <a:lnTo>
                    <a:pt x="4" y="415"/>
                  </a:lnTo>
                  <a:lnTo>
                    <a:pt x="5" y="415"/>
                  </a:lnTo>
                  <a:lnTo>
                    <a:pt x="9" y="414"/>
                  </a:lnTo>
                  <a:lnTo>
                    <a:pt x="11" y="412"/>
                  </a:lnTo>
                  <a:lnTo>
                    <a:pt x="12" y="410"/>
                  </a:lnTo>
                  <a:lnTo>
                    <a:pt x="12" y="410"/>
                  </a:lnTo>
                  <a:lnTo>
                    <a:pt x="13" y="402"/>
                  </a:lnTo>
                  <a:lnTo>
                    <a:pt x="15" y="395"/>
                  </a:lnTo>
                  <a:lnTo>
                    <a:pt x="21" y="382"/>
                  </a:lnTo>
                  <a:lnTo>
                    <a:pt x="28" y="368"/>
                  </a:lnTo>
                  <a:lnTo>
                    <a:pt x="34" y="356"/>
                  </a:lnTo>
                  <a:lnTo>
                    <a:pt x="34" y="356"/>
                  </a:lnTo>
                  <a:lnTo>
                    <a:pt x="46" y="331"/>
                  </a:lnTo>
                  <a:lnTo>
                    <a:pt x="59" y="308"/>
                  </a:lnTo>
                  <a:lnTo>
                    <a:pt x="59" y="308"/>
                  </a:lnTo>
                  <a:lnTo>
                    <a:pt x="89" y="261"/>
                  </a:lnTo>
                  <a:lnTo>
                    <a:pt x="103" y="236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28" y="180"/>
                  </a:lnTo>
                  <a:lnTo>
                    <a:pt x="141" y="152"/>
                  </a:lnTo>
                  <a:lnTo>
                    <a:pt x="171" y="96"/>
                  </a:lnTo>
                  <a:lnTo>
                    <a:pt x="171" y="96"/>
                  </a:lnTo>
                  <a:lnTo>
                    <a:pt x="183" y="75"/>
                  </a:lnTo>
                  <a:lnTo>
                    <a:pt x="196" y="53"/>
                  </a:lnTo>
                  <a:lnTo>
                    <a:pt x="202" y="42"/>
                  </a:lnTo>
                  <a:lnTo>
                    <a:pt x="207" y="30"/>
                  </a:lnTo>
                  <a:lnTo>
                    <a:pt x="211" y="20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6"/>
                  </a:lnTo>
                  <a:lnTo>
                    <a:pt x="212" y="3"/>
                  </a:lnTo>
                  <a:lnTo>
                    <a:pt x="208" y="0"/>
                  </a:lnTo>
                  <a:lnTo>
                    <a:pt x="207" y="0"/>
                  </a:lnTo>
                  <a:lnTo>
                    <a:pt x="204" y="0"/>
                  </a:lnTo>
                  <a:lnTo>
                    <a:pt x="203" y="3"/>
                  </a:lnTo>
                  <a:lnTo>
                    <a:pt x="203" y="4"/>
                  </a:lnTo>
                  <a:lnTo>
                    <a:pt x="20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85" name="Freeform 997"/>
            <p:cNvSpPr/>
            <p:nvPr/>
          </p:nvSpPr>
          <p:spPr bwMode="auto">
            <a:xfrm>
              <a:off x="2349501" y="4208463"/>
              <a:ext cx="85725" cy="185738"/>
            </a:xfrm>
            <a:custGeom>
              <a:avLst/>
              <a:gdLst/>
              <a:ahLst/>
              <a:cxnLst>
                <a:cxn ang="0">
                  <a:pos x="209" y="1"/>
                </a:cxn>
                <a:cxn ang="0">
                  <a:pos x="200" y="8"/>
                </a:cxn>
                <a:cxn ang="0">
                  <a:pos x="192" y="18"/>
                </a:cxn>
                <a:cxn ang="0">
                  <a:pos x="176" y="45"/>
                </a:cxn>
                <a:cxn ang="0">
                  <a:pos x="162" y="74"/>
                </a:cxn>
                <a:cxn ang="0">
                  <a:pos x="132" y="140"/>
                </a:cxn>
                <a:cxn ang="0">
                  <a:pos x="107" y="208"/>
                </a:cxn>
                <a:cxn ang="0">
                  <a:pos x="102" y="226"/>
                </a:cxn>
                <a:cxn ang="0">
                  <a:pos x="77" y="277"/>
                </a:cxn>
                <a:cxn ang="0">
                  <a:pos x="53" y="327"/>
                </a:cxn>
                <a:cxn ang="0">
                  <a:pos x="48" y="345"/>
                </a:cxn>
                <a:cxn ang="0">
                  <a:pos x="39" y="376"/>
                </a:cxn>
                <a:cxn ang="0">
                  <a:pos x="35" y="387"/>
                </a:cxn>
                <a:cxn ang="0">
                  <a:pos x="19" y="412"/>
                </a:cxn>
                <a:cxn ang="0">
                  <a:pos x="15" y="420"/>
                </a:cxn>
                <a:cxn ang="0">
                  <a:pos x="1" y="451"/>
                </a:cxn>
                <a:cxn ang="0">
                  <a:pos x="0" y="463"/>
                </a:cxn>
                <a:cxn ang="0">
                  <a:pos x="1" y="467"/>
                </a:cxn>
                <a:cxn ang="0">
                  <a:pos x="9" y="467"/>
                </a:cxn>
                <a:cxn ang="0">
                  <a:pos x="12" y="463"/>
                </a:cxn>
                <a:cxn ang="0">
                  <a:pos x="12" y="456"/>
                </a:cxn>
                <a:cxn ang="0">
                  <a:pos x="19" y="435"/>
                </a:cxn>
                <a:cxn ang="0">
                  <a:pos x="34" y="409"/>
                </a:cxn>
                <a:cxn ang="0">
                  <a:pos x="47" y="384"/>
                </a:cxn>
                <a:cxn ang="0">
                  <a:pos x="57" y="357"/>
                </a:cxn>
                <a:cxn ang="0">
                  <a:pos x="61" y="341"/>
                </a:cxn>
                <a:cxn ang="0">
                  <a:pos x="81" y="293"/>
                </a:cxn>
                <a:cxn ang="0">
                  <a:pos x="111" y="231"/>
                </a:cxn>
                <a:cxn ang="0">
                  <a:pos x="123" y="200"/>
                </a:cxn>
                <a:cxn ang="0">
                  <a:pos x="146" y="137"/>
                </a:cxn>
                <a:cxn ang="0">
                  <a:pos x="159" y="107"/>
                </a:cxn>
                <a:cxn ang="0">
                  <a:pos x="187" y="53"/>
                </a:cxn>
                <a:cxn ang="0">
                  <a:pos x="197" y="30"/>
                </a:cxn>
                <a:cxn ang="0">
                  <a:pos x="209" y="14"/>
                </a:cxn>
                <a:cxn ang="0">
                  <a:pos x="213" y="11"/>
                </a:cxn>
                <a:cxn ang="0">
                  <a:pos x="216" y="9"/>
                </a:cxn>
                <a:cxn ang="0">
                  <a:pos x="216" y="2"/>
                </a:cxn>
                <a:cxn ang="0">
                  <a:pos x="212" y="0"/>
                </a:cxn>
                <a:cxn ang="0">
                  <a:pos x="209" y="1"/>
                </a:cxn>
              </a:cxnLst>
              <a:rect l="0" t="0" r="r" b="b"/>
              <a:pathLst>
                <a:path w="217" h="468">
                  <a:moveTo>
                    <a:pt x="209" y="1"/>
                  </a:moveTo>
                  <a:lnTo>
                    <a:pt x="209" y="1"/>
                  </a:lnTo>
                  <a:lnTo>
                    <a:pt x="204" y="4"/>
                  </a:lnTo>
                  <a:lnTo>
                    <a:pt x="200" y="8"/>
                  </a:lnTo>
                  <a:lnTo>
                    <a:pt x="192" y="18"/>
                  </a:lnTo>
                  <a:lnTo>
                    <a:pt x="192" y="18"/>
                  </a:lnTo>
                  <a:lnTo>
                    <a:pt x="184" y="31"/>
                  </a:lnTo>
                  <a:lnTo>
                    <a:pt x="176" y="45"/>
                  </a:lnTo>
                  <a:lnTo>
                    <a:pt x="162" y="74"/>
                  </a:lnTo>
                  <a:lnTo>
                    <a:pt x="162" y="74"/>
                  </a:lnTo>
                  <a:lnTo>
                    <a:pt x="146" y="107"/>
                  </a:lnTo>
                  <a:lnTo>
                    <a:pt x="132" y="140"/>
                  </a:lnTo>
                  <a:lnTo>
                    <a:pt x="119" y="174"/>
                  </a:lnTo>
                  <a:lnTo>
                    <a:pt x="107" y="208"/>
                  </a:lnTo>
                  <a:lnTo>
                    <a:pt x="107" y="208"/>
                  </a:lnTo>
                  <a:lnTo>
                    <a:pt x="102" y="226"/>
                  </a:lnTo>
                  <a:lnTo>
                    <a:pt x="94" y="243"/>
                  </a:lnTo>
                  <a:lnTo>
                    <a:pt x="77" y="277"/>
                  </a:lnTo>
                  <a:lnTo>
                    <a:pt x="61" y="310"/>
                  </a:lnTo>
                  <a:lnTo>
                    <a:pt x="53" y="327"/>
                  </a:lnTo>
                  <a:lnTo>
                    <a:pt x="48" y="345"/>
                  </a:lnTo>
                  <a:lnTo>
                    <a:pt x="48" y="345"/>
                  </a:lnTo>
                  <a:lnTo>
                    <a:pt x="43" y="366"/>
                  </a:lnTo>
                  <a:lnTo>
                    <a:pt x="39" y="376"/>
                  </a:lnTo>
                  <a:lnTo>
                    <a:pt x="35" y="387"/>
                  </a:lnTo>
                  <a:lnTo>
                    <a:pt x="35" y="387"/>
                  </a:lnTo>
                  <a:lnTo>
                    <a:pt x="25" y="404"/>
                  </a:lnTo>
                  <a:lnTo>
                    <a:pt x="19" y="412"/>
                  </a:lnTo>
                  <a:lnTo>
                    <a:pt x="15" y="420"/>
                  </a:lnTo>
                  <a:lnTo>
                    <a:pt x="15" y="420"/>
                  </a:lnTo>
                  <a:lnTo>
                    <a:pt x="5" y="440"/>
                  </a:lnTo>
                  <a:lnTo>
                    <a:pt x="1" y="451"/>
                  </a:lnTo>
                  <a:lnTo>
                    <a:pt x="0" y="463"/>
                  </a:lnTo>
                  <a:lnTo>
                    <a:pt x="0" y="463"/>
                  </a:lnTo>
                  <a:lnTo>
                    <a:pt x="0" y="465"/>
                  </a:lnTo>
                  <a:lnTo>
                    <a:pt x="1" y="467"/>
                  </a:lnTo>
                  <a:lnTo>
                    <a:pt x="5" y="468"/>
                  </a:lnTo>
                  <a:lnTo>
                    <a:pt x="9" y="467"/>
                  </a:lnTo>
                  <a:lnTo>
                    <a:pt x="10" y="465"/>
                  </a:lnTo>
                  <a:lnTo>
                    <a:pt x="12" y="463"/>
                  </a:lnTo>
                  <a:lnTo>
                    <a:pt x="12" y="463"/>
                  </a:lnTo>
                  <a:lnTo>
                    <a:pt x="12" y="456"/>
                  </a:lnTo>
                  <a:lnTo>
                    <a:pt x="14" y="448"/>
                  </a:lnTo>
                  <a:lnTo>
                    <a:pt x="19" y="435"/>
                  </a:lnTo>
                  <a:lnTo>
                    <a:pt x="26" y="422"/>
                  </a:lnTo>
                  <a:lnTo>
                    <a:pt x="34" y="409"/>
                  </a:lnTo>
                  <a:lnTo>
                    <a:pt x="34" y="409"/>
                  </a:lnTo>
                  <a:lnTo>
                    <a:pt x="47" y="384"/>
                  </a:lnTo>
                  <a:lnTo>
                    <a:pt x="53" y="371"/>
                  </a:lnTo>
                  <a:lnTo>
                    <a:pt x="57" y="357"/>
                  </a:lnTo>
                  <a:lnTo>
                    <a:pt x="57" y="357"/>
                  </a:lnTo>
                  <a:lnTo>
                    <a:pt x="61" y="341"/>
                  </a:lnTo>
                  <a:lnTo>
                    <a:pt x="68" y="324"/>
                  </a:lnTo>
                  <a:lnTo>
                    <a:pt x="81" y="293"/>
                  </a:lnTo>
                  <a:lnTo>
                    <a:pt x="97" y="263"/>
                  </a:lnTo>
                  <a:lnTo>
                    <a:pt x="111" y="231"/>
                  </a:lnTo>
                  <a:lnTo>
                    <a:pt x="111" y="231"/>
                  </a:lnTo>
                  <a:lnTo>
                    <a:pt x="123" y="200"/>
                  </a:lnTo>
                  <a:lnTo>
                    <a:pt x="134" y="168"/>
                  </a:lnTo>
                  <a:lnTo>
                    <a:pt x="146" y="137"/>
                  </a:lnTo>
                  <a:lnTo>
                    <a:pt x="159" y="107"/>
                  </a:lnTo>
                  <a:lnTo>
                    <a:pt x="159" y="107"/>
                  </a:lnTo>
                  <a:lnTo>
                    <a:pt x="172" y="79"/>
                  </a:lnTo>
                  <a:lnTo>
                    <a:pt x="187" y="53"/>
                  </a:lnTo>
                  <a:lnTo>
                    <a:pt x="187" y="53"/>
                  </a:lnTo>
                  <a:lnTo>
                    <a:pt x="197" y="30"/>
                  </a:lnTo>
                  <a:lnTo>
                    <a:pt x="205" y="18"/>
                  </a:lnTo>
                  <a:lnTo>
                    <a:pt x="209" y="14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0"/>
                  </a:lnTo>
                  <a:lnTo>
                    <a:pt x="216" y="9"/>
                  </a:lnTo>
                  <a:lnTo>
                    <a:pt x="217" y="4"/>
                  </a:lnTo>
                  <a:lnTo>
                    <a:pt x="216" y="2"/>
                  </a:lnTo>
                  <a:lnTo>
                    <a:pt x="214" y="1"/>
                  </a:lnTo>
                  <a:lnTo>
                    <a:pt x="212" y="0"/>
                  </a:lnTo>
                  <a:lnTo>
                    <a:pt x="209" y="1"/>
                  </a:lnTo>
                  <a:lnTo>
                    <a:pt x="20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86" name="Freeform 998"/>
            <p:cNvSpPr/>
            <p:nvPr/>
          </p:nvSpPr>
          <p:spPr bwMode="auto">
            <a:xfrm>
              <a:off x="2413001" y="4238626"/>
              <a:ext cx="34925" cy="76200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1" y="4"/>
                </a:cxn>
                <a:cxn ang="0">
                  <a:pos x="76" y="14"/>
                </a:cxn>
                <a:cxn ang="0">
                  <a:pos x="72" y="25"/>
                </a:cxn>
                <a:cxn ang="0">
                  <a:pos x="61" y="44"/>
                </a:cxn>
                <a:cxn ang="0">
                  <a:pos x="49" y="65"/>
                </a:cxn>
                <a:cxn ang="0">
                  <a:pos x="40" y="86"/>
                </a:cxn>
                <a:cxn ang="0">
                  <a:pos x="40" y="86"/>
                </a:cxn>
                <a:cxn ang="0">
                  <a:pos x="28" y="110"/>
                </a:cxn>
                <a:cxn ang="0">
                  <a:pos x="17" y="133"/>
                </a:cxn>
                <a:cxn ang="0">
                  <a:pos x="7" y="157"/>
                </a:cxn>
                <a:cxn ang="0">
                  <a:pos x="4" y="170"/>
                </a:cxn>
                <a:cxn ang="0">
                  <a:pos x="0" y="183"/>
                </a:cxn>
                <a:cxn ang="0">
                  <a:pos x="0" y="183"/>
                </a:cxn>
                <a:cxn ang="0">
                  <a:pos x="0" y="184"/>
                </a:cxn>
                <a:cxn ang="0">
                  <a:pos x="2" y="187"/>
                </a:cxn>
                <a:cxn ang="0">
                  <a:pos x="6" y="189"/>
                </a:cxn>
                <a:cxn ang="0">
                  <a:pos x="8" y="189"/>
                </a:cxn>
                <a:cxn ang="0">
                  <a:pos x="10" y="189"/>
                </a:cxn>
                <a:cxn ang="0">
                  <a:pos x="11" y="188"/>
                </a:cxn>
                <a:cxn ang="0">
                  <a:pos x="12" y="186"/>
                </a:cxn>
                <a:cxn ang="0">
                  <a:pos x="12" y="186"/>
                </a:cxn>
                <a:cxn ang="0">
                  <a:pos x="15" y="171"/>
                </a:cxn>
                <a:cxn ang="0">
                  <a:pos x="19" y="158"/>
                </a:cxn>
                <a:cxn ang="0">
                  <a:pos x="29" y="132"/>
                </a:cxn>
                <a:cxn ang="0">
                  <a:pos x="53" y="81"/>
                </a:cxn>
                <a:cxn ang="0">
                  <a:pos x="53" y="81"/>
                </a:cxn>
                <a:cxn ang="0">
                  <a:pos x="63" y="63"/>
                </a:cxn>
                <a:cxn ang="0">
                  <a:pos x="74" y="44"/>
                </a:cxn>
                <a:cxn ang="0">
                  <a:pos x="84" y="26"/>
                </a:cxn>
                <a:cxn ang="0">
                  <a:pos x="88" y="17"/>
                </a:cxn>
                <a:cxn ang="0">
                  <a:pos x="92" y="6"/>
                </a:cxn>
                <a:cxn ang="0">
                  <a:pos x="92" y="6"/>
                </a:cxn>
                <a:cxn ang="0">
                  <a:pos x="92" y="4"/>
                </a:cxn>
                <a:cxn ang="0">
                  <a:pos x="92" y="2"/>
                </a:cxn>
                <a:cxn ang="0">
                  <a:pos x="88" y="0"/>
                </a:cxn>
                <a:cxn ang="0">
                  <a:pos x="84" y="0"/>
                </a:cxn>
                <a:cxn ang="0">
                  <a:pos x="81" y="1"/>
                </a:cxn>
                <a:cxn ang="0">
                  <a:pos x="81" y="4"/>
                </a:cxn>
                <a:cxn ang="0">
                  <a:pos x="81" y="4"/>
                </a:cxn>
              </a:cxnLst>
              <a:rect l="0" t="0" r="r" b="b"/>
              <a:pathLst>
                <a:path w="92" h="189">
                  <a:moveTo>
                    <a:pt x="81" y="4"/>
                  </a:moveTo>
                  <a:lnTo>
                    <a:pt x="81" y="4"/>
                  </a:lnTo>
                  <a:lnTo>
                    <a:pt x="76" y="14"/>
                  </a:lnTo>
                  <a:lnTo>
                    <a:pt x="72" y="25"/>
                  </a:lnTo>
                  <a:lnTo>
                    <a:pt x="61" y="44"/>
                  </a:lnTo>
                  <a:lnTo>
                    <a:pt x="49" y="65"/>
                  </a:lnTo>
                  <a:lnTo>
                    <a:pt x="40" y="86"/>
                  </a:lnTo>
                  <a:lnTo>
                    <a:pt x="40" y="86"/>
                  </a:lnTo>
                  <a:lnTo>
                    <a:pt x="28" y="110"/>
                  </a:lnTo>
                  <a:lnTo>
                    <a:pt x="17" y="133"/>
                  </a:lnTo>
                  <a:lnTo>
                    <a:pt x="7" y="157"/>
                  </a:lnTo>
                  <a:lnTo>
                    <a:pt x="4" y="170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4"/>
                  </a:lnTo>
                  <a:lnTo>
                    <a:pt x="2" y="187"/>
                  </a:lnTo>
                  <a:lnTo>
                    <a:pt x="6" y="189"/>
                  </a:lnTo>
                  <a:lnTo>
                    <a:pt x="8" y="189"/>
                  </a:lnTo>
                  <a:lnTo>
                    <a:pt x="10" y="189"/>
                  </a:lnTo>
                  <a:lnTo>
                    <a:pt x="11" y="188"/>
                  </a:lnTo>
                  <a:lnTo>
                    <a:pt x="12" y="186"/>
                  </a:lnTo>
                  <a:lnTo>
                    <a:pt x="12" y="186"/>
                  </a:lnTo>
                  <a:lnTo>
                    <a:pt x="15" y="171"/>
                  </a:lnTo>
                  <a:lnTo>
                    <a:pt x="19" y="158"/>
                  </a:lnTo>
                  <a:lnTo>
                    <a:pt x="29" y="132"/>
                  </a:lnTo>
                  <a:lnTo>
                    <a:pt x="53" y="81"/>
                  </a:lnTo>
                  <a:lnTo>
                    <a:pt x="53" y="81"/>
                  </a:lnTo>
                  <a:lnTo>
                    <a:pt x="63" y="63"/>
                  </a:lnTo>
                  <a:lnTo>
                    <a:pt x="74" y="44"/>
                  </a:lnTo>
                  <a:lnTo>
                    <a:pt x="84" y="26"/>
                  </a:lnTo>
                  <a:lnTo>
                    <a:pt x="88" y="17"/>
                  </a:lnTo>
                  <a:lnTo>
                    <a:pt x="92" y="6"/>
                  </a:lnTo>
                  <a:lnTo>
                    <a:pt x="92" y="6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88" y="0"/>
                  </a:lnTo>
                  <a:lnTo>
                    <a:pt x="84" y="0"/>
                  </a:lnTo>
                  <a:lnTo>
                    <a:pt x="81" y="1"/>
                  </a:lnTo>
                  <a:lnTo>
                    <a:pt x="81" y="4"/>
                  </a:lnTo>
                  <a:lnTo>
                    <a:pt x="8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87" name="Freeform 999"/>
            <p:cNvSpPr/>
            <p:nvPr/>
          </p:nvSpPr>
          <p:spPr bwMode="auto">
            <a:xfrm>
              <a:off x="2443163" y="4267201"/>
              <a:ext cx="30163" cy="58738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66" y="4"/>
                </a:cxn>
                <a:cxn ang="0">
                  <a:pos x="60" y="22"/>
                </a:cxn>
                <a:cxn ang="0">
                  <a:pos x="53" y="39"/>
                </a:cxn>
                <a:cxn ang="0">
                  <a:pos x="45" y="56"/>
                </a:cxn>
                <a:cxn ang="0">
                  <a:pos x="36" y="73"/>
                </a:cxn>
                <a:cxn ang="0">
                  <a:pos x="16" y="107"/>
                </a:cxn>
                <a:cxn ang="0">
                  <a:pos x="8" y="124"/>
                </a:cxn>
                <a:cxn ang="0">
                  <a:pos x="2" y="141"/>
                </a:cxn>
                <a:cxn ang="0">
                  <a:pos x="2" y="141"/>
                </a:cxn>
                <a:cxn ang="0">
                  <a:pos x="0" y="144"/>
                </a:cxn>
                <a:cxn ang="0">
                  <a:pos x="2" y="145"/>
                </a:cxn>
                <a:cxn ang="0">
                  <a:pos x="3" y="146"/>
                </a:cxn>
                <a:cxn ang="0">
                  <a:pos x="4" y="148"/>
                </a:cxn>
                <a:cxn ang="0">
                  <a:pos x="9" y="148"/>
                </a:cxn>
                <a:cxn ang="0">
                  <a:pos x="11" y="146"/>
                </a:cxn>
                <a:cxn ang="0">
                  <a:pos x="12" y="144"/>
                </a:cxn>
                <a:cxn ang="0">
                  <a:pos x="12" y="144"/>
                </a:cxn>
                <a:cxn ang="0">
                  <a:pos x="20" y="127"/>
                </a:cxn>
                <a:cxn ang="0">
                  <a:pos x="28" y="110"/>
                </a:cxn>
                <a:cxn ang="0">
                  <a:pos x="46" y="76"/>
                </a:cxn>
                <a:cxn ang="0">
                  <a:pos x="55" y="59"/>
                </a:cxn>
                <a:cxn ang="0">
                  <a:pos x="64" y="42"/>
                </a:cxn>
                <a:cxn ang="0">
                  <a:pos x="71" y="25"/>
                </a:cxn>
                <a:cxn ang="0">
                  <a:pos x="77" y="6"/>
                </a:cxn>
                <a:cxn ang="0">
                  <a:pos x="77" y="6"/>
                </a:cxn>
                <a:cxn ang="0">
                  <a:pos x="77" y="4"/>
                </a:cxn>
                <a:cxn ang="0">
                  <a:pos x="76" y="2"/>
                </a:cxn>
                <a:cxn ang="0">
                  <a:pos x="72" y="0"/>
                </a:cxn>
                <a:cxn ang="0">
                  <a:pos x="68" y="0"/>
                </a:cxn>
                <a:cxn ang="0">
                  <a:pos x="67" y="1"/>
                </a:cxn>
                <a:cxn ang="0">
                  <a:pos x="66" y="4"/>
                </a:cxn>
                <a:cxn ang="0">
                  <a:pos x="66" y="4"/>
                </a:cxn>
              </a:cxnLst>
              <a:rect l="0" t="0" r="r" b="b"/>
              <a:pathLst>
                <a:path w="77" h="148">
                  <a:moveTo>
                    <a:pt x="66" y="4"/>
                  </a:moveTo>
                  <a:lnTo>
                    <a:pt x="66" y="4"/>
                  </a:lnTo>
                  <a:lnTo>
                    <a:pt x="60" y="22"/>
                  </a:lnTo>
                  <a:lnTo>
                    <a:pt x="53" y="39"/>
                  </a:lnTo>
                  <a:lnTo>
                    <a:pt x="45" y="56"/>
                  </a:lnTo>
                  <a:lnTo>
                    <a:pt x="36" y="73"/>
                  </a:lnTo>
                  <a:lnTo>
                    <a:pt x="16" y="107"/>
                  </a:lnTo>
                  <a:lnTo>
                    <a:pt x="8" y="124"/>
                  </a:lnTo>
                  <a:lnTo>
                    <a:pt x="2" y="141"/>
                  </a:lnTo>
                  <a:lnTo>
                    <a:pt x="2" y="141"/>
                  </a:lnTo>
                  <a:lnTo>
                    <a:pt x="0" y="144"/>
                  </a:lnTo>
                  <a:lnTo>
                    <a:pt x="2" y="145"/>
                  </a:lnTo>
                  <a:lnTo>
                    <a:pt x="3" y="146"/>
                  </a:lnTo>
                  <a:lnTo>
                    <a:pt x="4" y="148"/>
                  </a:lnTo>
                  <a:lnTo>
                    <a:pt x="9" y="148"/>
                  </a:lnTo>
                  <a:lnTo>
                    <a:pt x="11" y="146"/>
                  </a:lnTo>
                  <a:lnTo>
                    <a:pt x="12" y="144"/>
                  </a:lnTo>
                  <a:lnTo>
                    <a:pt x="12" y="144"/>
                  </a:lnTo>
                  <a:lnTo>
                    <a:pt x="20" y="127"/>
                  </a:lnTo>
                  <a:lnTo>
                    <a:pt x="28" y="110"/>
                  </a:lnTo>
                  <a:lnTo>
                    <a:pt x="46" y="76"/>
                  </a:lnTo>
                  <a:lnTo>
                    <a:pt x="55" y="59"/>
                  </a:lnTo>
                  <a:lnTo>
                    <a:pt x="64" y="42"/>
                  </a:lnTo>
                  <a:lnTo>
                    <a:pt x="71" y="25"/>
                  </a:lnTo>
                  <a:lnTo>
                    <a:pt x="77" y="6"/>
                  </a:lnTo>
                  <a:lnTo>
                    <a:pt x="77" y="6"/>
                  </a:lnTo>
                  <a:lnTo>
                    <a:pt x="77" y="4"/>
                  </a:lnTo>
                  <a:lnTo>
                    <a:pt x="76" y="2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7" y="1"/>
                  </a:lnTo>
                  <a:lnTo>
                    <a:pt x="66" y="4"/>
                  </a:lnTo>
                  <a:lnTo>
                    <a:pt x="6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88" name="Freeform 1000"/>
            <p:cNvSpPr/>
            <p:nvPr/>
          </p:nvSpPr>
          <p:spPr bwMode="auto">
            <a:xfrm>
              <a:off x="2463801" y="4268788"/>
              <a:ext cx="38100" cy="61913"/>
            </a:xfrm>
            <a:custGeom>
              <a:avLst/>
              <a:gdLst/>
              <a:ahLst/>
              <a:cxnLst>
                <a:cxn ang="0">
                  <a:pos x="85" y="2"/>
                </a:cxn>
                <a:cxn ang="0">
                  <a:pos x="85" y="2"/>
                </a:cxn>
                <a:cxn ang="0">
                  <a:pos x="74" y="21"/>
                </a:cxn>
                <a:cxn ang="0">
                  <a:pos x="64" y="39"/>
                </a:cxn>
                <a:cxn ang="0">
                  <a:pos x="40" y="74"/>
                </a:cxn>
                <a:cxn ang="0">
                  <a:pos x="29" y="93"/>
                </a:cxn>
                <a:cxn ang="0">
                  <a:pos x="18" y="111"/>
                </a:cxn>
                <a:cxn ang="0">
                  <a:pos x="9" y="129"/>
                </a:cxn>
                <a:cxn ang="0">
                  <a:pos x="0" y="149"/>
                </a:cxn>
                <a:cxn ang="0">
                  <a:pos x="0" y="149"/>
                </a:cxn>
                <a:cxn ang="0">
                  <a:pos x="0" y="150"/>
                </a:cxn>
                <a:cxn ang="0">
                  <a:pos x="1" y="153"/>
                </a:cxn>
                <a:cxn ang="0">
                  <a:pos x="2" y="154"/>
                </a:cxn>
                <a:cxn ang="0">
                  <a:pos x="4" y="155"/>
                </a:cxn>
                <a:cxn ang="0">
                  <a:pos x="8" y="154"/>
                </a:cxn>
                <a:cxn ang="0">
                  <a:pos x="10" y="153"/>
                </a:cxn>
                <a:cxn ang="0">
                  <a:pos x="12" y="151"/>
                </a:cxn>
                <a:cxn ang="0">
                  <a:pos x="12" y="151"/>
                </a:cxn>
                <a:cxn ang="0">
                  <a:pos x="19" y="132"/>
                </a:cxn>
                <a:cxn ang="0">
                  <a:pos x="29" y="113"/>
                </a:cxn>
                <a:cxn ang="0">
                  <a:pos x="39" y="96"/>
                </a:cxn>
                <a:cxn ang="0">
                  <a:pos x="51" y="78"/>
                </a:cxn>
                <a:cxn ang="0">
                  <a:pos x="74" y="44"/>
                </a:cxn>
                <a:cxn ang="0">
                  <a:pos x="85" y="26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5"/>
                </a:cxn>
                <a:cxn ang="0">
                  <a:pos x="95" y="4"/>
                </a:cxn>
                <a:cxn ang="0">
                  <a:pos x="91" y="0"/>
                </a:cxn>
                <a:cxn ang="0">
                  <a:pos x="87" y="0"/>
                </a:cxn>
                <a:cxn ang="0">
                  <a:pos x="86" y="0"/>
                </a:cxn>
                <a:cxn ang="0">
                  <a:pos x="85" y="2"/>
                </a:cxn>
                <a:cxn ang="0">
                  <a:pos x="85" y="2"/>
                </a:cxn>
              </a:cxnLst>
              <a:rect l="0" t="0" r="r" b="b"/>
              <a:pathLst>
                <a:path w="95" h="155">
                  <a:moveTo>
                    <a:pt x="85" y="2"/>
                  </a:moveTo>
                  <a:lnTo>
                    <a:pt x="85" y="2"/>
                  </a:lnTo>
                  <a:lnTo>
                    <a:pt x="74" y="21"/>
                  </a:lnTo>
                  <a:lnTo>
                    <a:pt x="64" y="39"/>
                  </a:lnTo>
                  <a:lnTo>
                    <a:pt x="40" y="74"/>
                  </a:lnTo>
                  <a:lnTo>
                    <a:pt x="29" y="93"/>
                  </a:lnTo>
                  <a:lnTo>
                    <a:pt x="18" y="111"/>
                  </a:lnTo>
                  <a:lnTo>
                    <a:pt x="9" y="129"/>
                  </a:lnTo>
                  <a:lnTo>
                    <a:pt x="0" y="149"/>
                  </a:lnTo>
                  <a:lnTo>
                    <a:pt x="0" y="149"/>
                  </a:lnTo>
                  <a:lnTo>
                    <a:pt x="0" y="150"/>
                  </a:lnTo>
                  <a:lnTo>
                    <a:pt x="1" y="153"/>
                  </a:lnTo>
                  <a:lnTo>
                    <a:pt x="2" y="154"/>
                  </a:lnTo>
                  <a:lnTo>
                    <a:pt x="4" y="155"/>
                  </a:lnTo>
                  <a:lnTo>
                    <a:pt x="8" y="154"/>
                  </a:lnTo>
                  <a:lnTo>
                    <a:pt x="10" y="153"/>
                  </a:lnTo>
                  <a:lnTo>
                    <a:pt x="12" y="151"/>
                  </a:lnTo>
                  <a:lnTo>
                    <a:pt x="12" y="151"/>
                  </a:lnTo>
                  <a:lnTo>
                    <a:pt x="19" y="132"/>
                  </a:lnTo>
                  <a:lnTo>
                    <a:pt x="29" y="113"/>
                  </a:lnTo>
                  <a:lnTo>
                    <a:pt x="39" y="96"/>
                  </a:lnTo>
                  <a:lnTo>
                    <a:pt x="51" y="78"/>
                  </a:lnTo>
                  <a:lnTo>
                    <a:pt x="74" y="44"/>
                  </a:lnTo>
                  <a:lnTo>
                    <a:pt x="85" y="26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5"/>
                  </a:lnTo>
                  <a:lnTo>
                    <a:pt x="95" y="4"/>
                  </a:lnTo>
                  <a:lnTo>
                    <a:pt x="91" y="0"/>
                  </a:lnTo>
                  <a:lnTo>
                    <a:pt x="87" y="0"/>
                  </a:lnTo>
                  <a:lnTo>
                    <a:pt x="86" y="0"/>
                  </a:lnTo>
                  <a:lnTo>
                    <a:pt x="85" y="2"/>
                  </a:lnTo>
                  <a:lnTo>
                    <a:pt x="8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89" name="Freeform 1001"/>
            <p:cNvSpPr/>
            <p:nvPr/>
          </p:nvSpPr>
          <p:spPr bwMode="auto">
            <a:xfrm>
              <a:off x="2478088" y="4281488"/>
              <a:ext cx="44450" cy="61913"/>
            </a:xfrm>
            <a:custGeom>
              <a:avLst/>
              <a:gdLst/>
              <a:ahLst/>
              <a:cxnLst>
                <a:cxn ang="0">
                  <a:pos x="102" y="4"/>
                </a:cxn>
                <a:cxn ang="0">
                  <a:pos x="102" y="4"/>
                </a:cxn>
                <a:cxn ang="0">
                  <a:pos x="98" y="14"/>
                </a:cxn>
                <a:cxn ang="0">
                  <a:pos x="93" y="25"/>
                </a:cxn>
                <a:cxn ang="0">
                  <a:pos x="87" y="35"/>
                </a:cxn>
                <a:cxn ang="0">
                  <a:pos x="79" y="46"/>
                </a:cxn>
                <a:cxn ang="0">
                  <a:pos x="62" y="65"/>
                </a:cxn>
                <a:cxn ang="0">
                  <a:pos x="47" y="82"/>
                </a:cxn>
                <a:cxn ang="0">
                  <a:pos x="47" y="82"/>
                </a:cxn>
                <a:cxn ang="0">
                  <a:pos x="34" y="98"/>
                </a:cxn>
                <a:cxn ang="0">
                  <a:pos x="21" y="114"/>
                </a:cxn>
                <a:cxn ang="0">
                  <a:pos x="9" y="129"/>
                </a:cxn>
                <a:cxn ang="0">
                  <a:pos x="0" y="148"/>
                </a:cxn>
                <a:cxn ang="0">
                  <a:pos x="0" y="148"/>
                </a:cxn>
                <a:cxn ang="0">
                  <a:pos x="0" y="150"/>
                </a:cxn>
                <a:cxn ang="0">
                  <a:pos x="0" y="153"/>
                </a:cxn>
                <a:cxn ang="0">
                  <a:pos x="1" y="155"/>
                </a:cxn>
                <a:cxn ang="0">
                  <a:pos x="5" y="155"/>
                </a:cxn>
                <a:cxn ang="0">
                  <a:pos x="9" y="155"/>
                </a:cxn>
                <a:cxn ang="0">
                  <a:pos x="9" y="155"/>
                </a:cxn>
                <a:cxn ang="0">
                  <a:pos x="12" y="155"/>
                </a:cxn>
                <a:cxn ang="0">
                  <a:pos x="15" y="153"/>
                </a:cxn>
                <a:cxn ang="0">
                  <a:pos x="15" y="149"/>
                </a:cxn>
                <a:cxn ang="0">
                  <a:pos x="13" y="146"/>
                </a:cxn>
                <a:cxn ang="0">
                  <a:pos x="13" y="146"/>
                </a:cxn>
                <a:cxn ang="0">
                  <a:pos x="18" y="137"/>
                </a:cxn>
                <a:cxn ang="0">
                  <a:pos x="24" y="128"/>
                </a:cxn>
                <a:cxn ang="0">
                  <a:pos x="38" y="111"/>
                </a:cxn>
                <a:cxn ang="0">
                  <a:pos x="66" y="78"/>
                </a:cxn>
                <a:cxn ang="0">
                  <a:pos x="66" y="78"/>
                </a:cxn>
                <a:cxn ang="0">
                  <a:pos x="80" y="63"/>
                </a:cxn>
                <a:cxn ang="0">
                  <a:pos x="93" y="44"/>
                </a:cxn>
                <a:cxn ang="0">
                  <a:pos x="105" y="26"/>
                </a:cxn>
                <a:cxn ang="0">
                  <a:pos x="110" y="17"/>
                </a:cxn>
                <a:cxn ang="0">
                  <a:pos x="114" y="8"/>
                </a:cxn>
                <a:cxn ang="0">
                  <a:pos x="114" y="8"/>
                </a:cxn>
                <a:cxn ang="0">
                  <a:pos x="114" y="5"/>
                </a:cxn>
                <a:cxn ang="0">
                  <a:pos x="113" y="2"/>
                </a:cxn>
                <a:cxn ang="0">
                  <a:pos x="109" y="0"/>
                </a:cxn>
                <a:cxn ang="0">
                  <a:pos x="105" y="1"/>
                </a:cxn>
                <a:cxn ang="0">
                  <a:pos x="104" y="2"/>
                </a:cxn>
                <a:cxn ang="0">
                  <a:pos x="102" y="4"/>
                </a:cxn>
                <a:cxn ang="0">
                  <a:pos x="102" y="4"/>
                </a:cxn>
              </a:cxnLst>
              <a:rect l="0" t="0" r="r" b="b"/>
              <a:pathLst>
                <a:path w="114" h="155">
                  <a:moveTo>
                    <a:pt x="102" y="4"/>
                  </a:moveTo>
                  <a:lnTo>
                    <a:pt x="102" y="4"/>
                  </a:lnTo>
                  <a:lnTo>
                    <a:pt x="98" y="14"/>
                  </a:lnTo>
                  <a:lnTo>
                    <a:pt x="93" y="25"/>
                  </a:lnTo>
                  <a:lnTo>
                    <a:pt x="87" y="35"/>
                  </a:lnTo>
                  <a:lnTo>
                    <a:pt x="79" y="46"/>
                  </a:lnTo>
                  <a:lnTo>
                    <a:pt x="62" y="65"/>
                  </a:lnTo>
                  <a:lnTo>
                    <a:pt x="47" y="82"/>
                  </a:lnTo>
                  <a:lnTo>
                    <a:pt x="47" y="82"/>
                  </a:lnTo>
                  <a:lnTo>
                    <a:pt x="34" y="98"/>
                  </a:lnTo>
                  <a:lnTo>
                    <a:pt x="21" y="114"/>
                  </a:lnTo>
                  <a:lnTo>
                    <a:pt x="9" y="129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1" y="155"/>
                  </a:lnTo>
                  <a:lnTo>
                    <a:pt x="5" y="155"/>
                  </a:lnTo>
                  <a:lnTo>
                    <a:pt x="9" y="155"/>
                  </a:lnTo>
                  <a:lnTo>
                    <a:pt x="9" y="155"/>
                  </a:lnTo>
                  <a:lnTo>
                    <a:pt x="12" y="155"/>
                  </a:lnTo>
                  <a:lnTo>
                    <a:pt x="15" y="153"/>
                  </a:lnTo>
                  <a:lnTo>
                    <a:pt x="15" y="149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8" y="137"/>
                  </a:lnTo>
                  <a:lnTo>
                    <a:pt x="24" y="128"/>
                  </a:lnTo>
                  <a:lnTo>
                    <a:pt x="38" y="111"/>
                  </a:lnTo>
                  <a:lnTo>
                    <a:pt x="66" y="78"/>
                  </a:lnTo>
                  <a:lnTo>
                    <a:pt x="66" y="78"/>
                  </a:lnTo>
                  <a:lnTo>
                    <a:pt x="80" y="63"/>
                  </a:lnTo>
                  <a:lnTo>
                    <a:pt x="93" y="44"/>
                  </a:lnTo>
                  <a:lnTo>
                    <a:pt x="105" y="26"/>
                  </a:lnTo>
                  <a:lnTo>
                    <a:pt x="110" y="17"/>
                  </a:lnTo>
                  <a:lnTo>
                    <a:pt x="114" y="8"/>
                  </a:lnTo>
                  <a:lnTo>
                    <a:pt x="114" y="8"/>
                  </a:lnTo>
                  <a:lnTo>
                    <a:pt x="114" y="5"/>
                  </a:lnTo>
                  <a:lnTo>
                    <a:pt x="113" y="2"/>
                  </a:lnTo>
                  <a:lnTo>
                    <a:pt x="109" y="0"/>
                  </a:lnTo>
                  <a:lnTo>
                    <a:pt x="105" y="1"/>
                  </a:lnTo>
                  <a:lnTo>
                    <a:pt x="104" y="2"/>
                  </a:lnTo>
                  <a:lnTo>
                    <a:pt x="102" y="4"/>
                  </a:lnTo>
                  <a:lnTo>
                    <a:pt x="10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90" name="Freeform 1002"/>
            <p:cNvSpPr/>
            <p:nvPr/>
          </p:nvSpPr>
          <p:spPr bwMode="auto">
            <a:xfrm>
              <a:off x="2501901" y="4300538"/>
              <a:ext cx="26988" cy="46038"/>
            </a:xfrm>
            <a:custGeom>
              <a:avLst/>
              <a:gdLst/>
              <a:ahLst/>
              <a:cxnLst>
                <a:cxn ang="0">
                  <a:pos x="58" y="4"/>
                </a:cxn>
                <a:cxn ang="0">
                  <a:pos x="58" y="4"/>
                </a:cxn>
                <a:cxn ang="0">
                  <a:pos x="55" y="12"/>
                </a:cxn>
                <a:cxn ang="0">
                  <a:pos x="51" y="17"/>
                </a:cxn>
                <a:cxn ang="0">
                  <a:pos x="40" y="29"/>
                </a:cxn>
                <a:cxn ang="0">
                  <a:pos x="40" y="29"/>
                </a:cxn>
                <a:cxn ang="0">
                  <a:pos x="34" y="36"/>
                </a:cxn>
                <a:cxn ang="0">
                  <a:pos x="30" y="44"/>
                </a:cxn>
                <a:cxn ang="0">
                  <a:pos x="23" y="59"/>
                </a:cxn>
                <a:cxn ang="0">
                  <a:pos x="23" y="59"/>
                </a:cxn>
                <a:cxn ang="0">
                  <a:pos x="8" y="83"/>
                </a:cxn>
                <a:cxn ang="0">
                  <a:pos x="3" y="95"/>
                </a:cxn>
                <a:cxn ang="0">
                  <a:pos x="2" y="101"/>
                </a:cxn>
                <a:cxn ang="0">
                  <a:pos x="0" y="109"/>
                </a:cxn>
                <a:cxn ang="0">
                  <a:pos x="0" y="109"/>
                </a:cxn>
                <a:cxn ang="0">
                  <a:pos x="0" y="112"/>
                </a:cxn>
                <a:cxn ang="0">
                  <a:pos x="2" y="113"/>
                </a:cxn>
                <a:cxn ang="0">
                  <a:pos x="3" y="114"/>
                </a:cxn>
                <a:cxn ang="0">
                  <a:pos x="6" y="114"/>
                </a:cxn>
                <a:cxn ang="0">
                  <a:pos x="10" y="113"/>
                </a:cxn>
                <a:cxn ang="0">
                  <a:pos x="11" y="112"/>
                </a:cxn>
                <a:cxn ang="0">
                  <a:pos x="12" y="109"/>
                </a:cxn>
                <a:cxn ang="0">
                  <a:pos x="12" y="109"/>
                </a:cxn>
                <a:cxn ang="0">
                  <a:pos x="13" y="100"/>
                </a:cxn>
                <a:cxn ang="0">
                  <a:pos x="17" y="92"/>
                </a:cxn>
                <a:cxn ang="0">
                  <a:pos x="27" y="78"/>
                </a:cxn>
                <a:cxn ang="0">
                  <a:pos x="27" y="78"/>
                </a:cxn>
                <a:cxn ang="0">
                  <a:pos x="42" y="48"/>
                </a:cxn>
                <a:cxn ang="0">
                  <a:pos x="42" y="48"/>
                </a:cxn>
                <a:cxn ang="0">
                  <a:pos x="50" y="38"/>
                </a:cxn>
                <a:cxn ang="0">
                  <a:pos x="58" y="29"/>
                </a:cxn>
                <a:cxn ang="0">
                  <a:pos x="64" y="19"/>
                </a:cxn>
                <a:cxn ang="0">
                  <a:pos x="67" y="14"/>
                </a:cxn>
                <a:cxn ang="0">
                  <a:pos x="68" y="7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1" y="0"/>
                </a:cxn>
                <a:cxn ang="0">
                  <a:pos x="58" y="2"/>
                </a:cxn>
                <a:cxn ang="0">
                  <a:pos x="58" y="4"/>
                </a:cxn>
                <a:cxn ang="0">
                  <a:pos x="58" y="4"/>
                </a:cxn>
              </a:cxnLst>
              <a:rect l="0" t="0" r="r" b="b"/>
              <a:pathLst>
                <a:path w="68" h="114">
                  <a:moveTo>
                    <a:pt x="58" y="4"/>
                  </a:moveTo>
                  <a:lnTo>
                    <a:pt x="58" y="4"/>
                  </a:lnTo>
                  <a:lnTo>
                    <a:pt x="55" y="12"/>
                  </a:lnTo>
                  <a:lnTo>
                    <a:pt x="51" y="17"/>
                  </a:lnTo>
                  <a:lnTo>
                    <a:pt x="40" y="29"/>
                  </a:lnTo>
                  <a:lnTo>
                    <a:pt x="40" y="29"/>
                  </a:lnTo>
                  <a:lnTo>
                    <a:pt x="34" y="36"/>
                  </a:lnTo>
                  <a:lnTo>
                    <a:pt x="30" y="44"/>
                  </a:lnTo>
                  <a:lnTo>
                    <a:pt x="23" y="59"/>
                  </a:lnTo>
                  <a:lnTo>
                    <a:pt x="23" y="59"/>
                  </a:lnTo>
                  <a:lnTo>
                    <a:pt x="8" y="83"/>
                  </a:lnTo>
                  <a:lnTo>
                    <a:pt x="3" y="95"/>
                  </a:lnTo>
                  <a:lnTo>
                    <a:pt x="2" y="101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2"/>
                  </a:lnTo>
                  <a:lnTo>
                    <a:pt x="2" y="113"/>
                  </a:lnTo>
                  <a:lnTo>
                    <a:pt x="3" y="114"/>
                  </a:lnTo>
                  <a:lnTo>
                    <a:pt x="6" y="114"/>
                  </a:lnTo>
                  <a:lnTo>
                    <a:pt x="10" y="113"/>
                  </a:lnTo>
                  <a:lnTo>
                    <a:pt x="11" y="112"/>
                  </a:lnTo>
                  <a:lnTo>
                    <a:pt x="12" y="109"/>
                  </a:lnTo>
                  <a:lnTo>
                    <a:pt x="12" y="109"/>
                  </a:lnTo>
                  <a:lnTo>
                    <a:pt x="13" y="100"/>
                  </a:lnTo>
                  <a:lnTo>
                    <a:pt x="17" y="92"/>
                  </a:lnTo>
                  <a:lnTo>
                    <a:pt x="27" y="78"/>
                  </a:lnTo>
                  <a:lnTo>
                    <a:pt x="27" y="78"/>
                  </a:lnTo>
                  <a:lnTo>
                    <a:pt x="42" y="48"/>
                  </a:lnTo>
                  <a:lnTo>
                    <a:pt x="42" y="48"/>
                  </a:lnTo>
                  <a:lnTo>
                    <a:pt x="50" y="38"/>
                  </a:lnTo>
                  <a:lnTo>
                    <a:pt x="58" y="29"/>
                  </a:lnTo>
                  <a:lnTo>
                    <a:pt x="64" y="19"/>
                  </a:lnTo>
                  <a:lnTo>
                    <a:pt x="67" y="14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58" y="2"/>
                  </a:lnTo>
                  <a:lnTo>
                    <a:pt x="58" y="4"/>
                  </a:lnTo>
                  <a:lnTo>
                    <a:pt x="5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91" name="Freeform 1003"/>
            <p:cNvSpPr/>
            <p:nvPr/>
          </p:nvSpPr>
          <p:spPr bwMode="auto">
            <a:xfrm>
              <a:off x="2374901" y="4359276"/>
              <a:ext cx="20638" cy="39688"/>
            </a:xfrm>
            <a:custGeom>
              <a:avLst/>
              <a:gdLst/>
              <a:ahLst/>
              <a:cxnLst>
                <a:cxn ang="0">
                  <a:pos x="43" y="4"/>
                </a:cxn>
                <a:cxn ang="0">
                  <a:pos x="43" y="4"/>
                </a:cxn>
                <a:cxn ang="0">
                  <a:pos x="31" y="28"/>
                </a:cxn>
                <a:cxn ang="0">
                  <a:pos x="25" y="40"/>
                </a:cxn>
                <a:cxn ang="0">
                  <a:pos x="17" y="51"/>
                </a:cxn>
                <a:cxn ang="0">
                  <a:pos x="17" y="51"/>
                </a:cxn>
                <a:cxn ang="0">
                  <a:pos x="12" y="60"/>
                </a:cxn>
                <a:cxn ang="0">
                  <a:pos x="6" y="71"/>
                </a:cxn>
                <a:cxn ang="0">
                  <a:pos x="1" y="92"/>
                </a:cxn>
                <a:cxn ang="0">
                  <a:pos x="1" y="92"/>
                </a:cxn>
                <a:cxn ang="0">
                  <a:pos x="0" y="94"/>
                </a:cxn>
                <a:cxn ang="0">
                  <a:pos x="1" y="97"/>
                </a:cxn>
                <a:cxn ang="0">
                  <a:pos x="5" y="100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2" y="96"/>
                </a:cxn>
                <a:cxn ang="0">
                  <a:pos x="12" y="96"/>
                </a:cxn>
                <a:cxn ang="0">
                  <a:pos x="19" y="74"/>
                </a:cxn>
                <a:cxn ang="0">
                  <a:pos x="23" y="62"/>
                </a:cxn>
                <a:cxn ang="0">
                  <a:pos x="30" y="53"/>
                </a:cxn>
                <a:cxn ang="0">
                  <a:pos x="30" y="53"/>
                </a:cxn>
                <a:cxn ang="0">
                  <a:pos x="36" y="42"/>
                </a:cxn>
                <a:cxn ang="0">
                  <a:pos x="43" y="32"/>
                </a:cxn>
                <a:cxn ang="0">
                  <a:pos x="53" y="9"/>
                </a:cxn>
                <a:cxn ang="0">
                  <a:pos x="53" y="9"/>
                </a:cxn>
                <a:cxn ang="0">
                  <a:pos x="53" y="7"/>
                </a:cxn>
                <a:cxn ang="0">
                  <a:pos x="53" y="4"/>
                </a:cxn>
                <a:cxn ang="0">
                  <a:pos x="51" y="2"/>
                </a:cxn>
                <a:cxn ang="0">
                  <a:pos x="47" y="0"/>
                </a:cxn>
                <a:cxn ang="0">
                  <a:pos x="44" y="2"/>
                </a:cxn>
                <a:cxn ang="0">
                  <a:pos x="43" y="4"/>
                </a:cxn>
                <a:cxn ang="0">
                  <a:pos x="43" y="4"/>
                </a:cxn>
              </a:cxnLst>
              <a:rect l="0" t="0" r="r" b="b"/>
              <a:pathLst>
                <a:path w="53" h="100">
                  <a:moveTo>
                    <a:pt x="43" y="4"/>
                  </a:moveTo>
                  <a:lnTo>
                    <a:pt x="43" y="4"/>
                  </a:lnTo>
                  <a:lnTo>
                    <a:pt x="31" y="28"/>
                  </a:lnTo>
                  <a:lnTo>
                    <a:pt x="25" y="40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2" y="60"/>
                  </a:lnTo>
                  <a:lnTo>
                    <a:pt x="6" y="71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0" y="94"/>
                  </a:lnTo>
                  <a:lnTo>
                    <a:pt x="1" y="97"/>
                  </a:lnTo>
                  <a:lnTo>
                    <a:pt x="5" y="100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9" y="74"/>
                  </a:lnTo>
                  <a:lnTo>
                    <a:pt x="23" y="62"/>
                  </a:lnTo>
                  <a:lnTo>
                    <a:pt x="30" y="53"/>
                  </a:lnTo>
                  <a:lnTo>
                    <a:pt x="30" y="53"/>
                  </a:lnTo>
                  <a:lnTo>
                    <a:pt x="36" y="42"/>
                  </a:lnTo>
                  <a:lnTo>
                    <a:pt x="43" y="32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3" y="7"/>
                  </a:lnTo>
                  <a:lnTo>
                    <a:pt x="53" y="4"/>
                  </a:lnTo>
                  <a:lnTo>
                    <a:pt x="51" y="2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3" y="4"/>
                  </a:lnTo>
                  <a:lnTo>
                    <a:pt x="4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92" name="Freeform 1004"/>
            <p:cNvSpPr/>
            <p:nvPr/>
          </p:nvSpPr>
          <p:spPr bwMode="auto">
            <a:xfrm>
              <a:off x="2397126" y="4371976"/>
              <a:ext cx="28575" cy="38100"/>
            </a:xfrm>
            <a:custGeom>
              <a:avLst/>
              <a:gdLst/>
              <a:ahLst/>
              <a:cxnLst>
                <a:cxn ang="0">
                  <a:pos x="63" y="1"/>
                </a:cxn>
                <a:cxn ang="0">
                  <a:pos x="63" y="1"/>
                </a:cxn>
                <a:cxn ang="0">
                  <a:pos x="45" y="21"/>
                </a:cxn>
                <a:cxn ang="0">
                  <a:pos x="28" y="42"/>
                </a:cxn>
                <a:cxn ang="0">
                  <a:pos x="20" y="52"/>
                </a:cxn>
                <a:cxn ang="0">
                  <a:pos x="12" y="64"/>
                </a:cxn>
                <a:cxn ang="0">
                  <a:pos x="6" y="76"/>
                </a:cxn>
                <a:cxn ang="0">
                  <a:pos x="0" y="87"/>
                </a:cxn>
                <a:cxn ang="0">
                  <a:pos x="0" y="87"/>
                </a:cxn>
                <a:cxn ang="0">
                  <a:pos x="0" y="90"/>
                </a:cxn>
                <a:cxn ang="0">
                  <a:pos x="0" y="91"/>
                </a:cxn>
                <a:cxn ang="0">
                  <a:pos x="3" y="93"/>
                </a:cxn>
                <a:cxn ang="0">
                  <a:pos x="4" y="94"/>
                </a:cxn>
                <a:cxn ang="0">
                  <a:pos x="8" y="94"/>
                </a:cxn>
                <a:cxn ang="0">
                  <a:pos x="11" y="93"/>
                </a:cxn>
                <a:cxn ang="0">
                  <a:pos x="12" y="90"/>
                </a:cxn>
                <a:cxn ang="0">
                  <a:pos x="12" y="90"/>
                </a:cxn>
                <a:cxn ang="0">
                  <a:pos x="17" y="79"/>
                </a:cxn>
                <a:cxn ang="0">
                  <a:pos x="23" y="68"/>
                </a:cxn>
                <a:cxn ang="0">
                  <a:pos x="37" y="47"/>
                </a:cxn>
                <a:cxn ang="0">
                  <a:pos x="54" y="27"/>
                </a:cxn>
                <a:cxn ang="0">
                  <a:pos x="71" y="9"/>
                </a:cxn>
                <a:cxn ang="0">
                  <a:pos x="71" y="9"/>
                </a:cxn>
                <a:cxn ang="0">
                  <a:pos x="72" y="6"/>
                </a:cxn>
                <a:cxn ang="0">
                  <a:pos x="72" y="5"/>
                </a:cxn>
                <a:cxn ang="0">
                  <a:pos x="71" y="1"/>
                </a:cxn>
                <a:cxn ang="0">
                  <a:pos x="67" y="0"/>
                </a:cxn>
                <a:cxn ang="0">
                  <a:pos x="66" y="0"/>
                </a:cxn>
                <a:cxn ang="0">
                  <a:pos x="63" y="1"/>
                </a:cxn>
                <a:cxn ang="0">
                  <a:pos x="63" y="1"/>
                </a:cxn>
              </a:cxnLst>
              <a:rect l="0" t="0" r="r" b="b"/>
              <a:pathLst>
                <a:path w="72" h="94">
                  <a:moveTo>
                    <a:pt x="63" y="1"/>
                  </a:moveTo>
                  <a:lnTo>
                    <a:pt x="63" y="1"/>
                  </a:lnTo>
                  <a:lnTo>
                    <a:pt x="45" y="21"/>
                  </a:lnTo>
                  <a:lnTo>
                    <a:pt x="28" y="42"/>
                  </a:lnTo>
                  <a:lnTo>
                    <a:pt x="20" y="52"/>
                  </a:lnTo>
                  <a:lnTo>
                    <a:pt x="12" y="64"/>
                  </a:lnTo>
                  <a:lnTo>
                    <a:pt x="6" y="76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90"/>
                  </a:lnTo>
                  <a:lnTo>
                    <a:pt x="0" y="91"/>
                  </a:lnTo>
                  <a:lnTo>
                    <a:pt x="3" y="93"/>
                  </a:lnTo>
                  <a:lnTo>
                    <a:pt x="4" y="94"/>
                  </a:lnTo>
                  <a:lnTo>
                    <a:pt x="8" y="94"/>
                  </a:lnTo>
                  <a:lnTo>
                    <a:pt x="11" y="93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7" y="79"/>
                  </a:lnTo>
                  <a:lnTo>
                    <a:pt x="23" y="68"/>
                  </a:lnTo>
                  <a:lnTo>
                    <a:pt x="37" y="47"/>
                  </a:lnTo>
                  <a:lnTo>
                    <a:pt x="54" y="27"/>
                  </a:lnTo>
                  <a:lnTo>
                    <a:pt x="71" y="9"/>
                  </a:lnTo>
                  <a:lnTo>
                    <a:pt x="71" y="9"/>
                  </a:lnTo>
                  <a:lnTo>
                    <a:pt x="72" y="6"/>
                  </a:lnTo>
                  <a:lnTo>
                    <a:pt x="72" y="5"/>
                  </a:lnTo>
                  <a:lnTo>
                    <a:pt x="71" y="1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3" y="1"/>
                  </a:lnTo>
                  <a:lnTo>
                    <a:pt x="6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93" name="Freeform 1005"/>
            <p:cNvSpPr/>
            <p:nvPr/>
          </p:nvSpPr>
          <p:spPr bwMode="auto">
            <a:xfrm>
              <a:off x="2427288" y="4384676"/>
              <a:ext cx="26988" cy="39688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50" y="12"/>
                </a:cxn>
                <a:cxn ang="0">
                  <a:pos x="42" y="22"/>
                </a:cxn>
                <a:cxn ang="0">
                  <a:pos x="28" y="43"/>
                </a:cxn>
                <a:cxn ang="0">
                  <a:pos x="13" y="66"/>
                </a:cxn>
                <a:cxn ang="0">
                  <a:pos x="2" y="90"/>
                </a:cxn>
                <a:cxn ang="0">
                  <a:pos x="2" y="90"/>
                </a:cxn>
                <a:cxn ang="0">
                  <a:pos x="0" y="93"/>
                </a:cxn>
                <a:cxn ang="0">
                  <a:pos x="2" y="95"/>
                </a:cxn>
                <a:cxn ang="0">
                  <a:pos x="4" y="98"/>
                </a:cxn>
                <a:cxn ang="0">
                  <a:pos x="8" y="99"/>
                </a:cxn>
                <a:cxn ang="0">
                  <a:pos x="9" y="98"/>
                </a:cxn>
                <a:cxn ang="0">
                  <a:pos x="12" y="95"/>
                </a:cxn>
                <a:cxn ang="0">
                  <a:pos x="12" y="95"/>
                </a:cxn>
                <a:cxn ang="0">
                  <a:pos x="24" y="73"/>
                </a:cxn>
                <a:cxn ang="0">
                  <a:pos x="37" y="51"/>
                </a:cxn>
                <a:cxn ang="0">
                  <a:pos x="51" y="29"/>
                </a:cxn>
                <a:cxn ang="0">
                  <a:pos x="59" y="19"/>
                </a:cxn>
                <a:cxn ang="0">
                  <a:pos x="67" y="9"/>
                </a:cxn>
                <a:cxn ang="0">
                  <a:pos x="67" y="9"/>
                </a:cxn>
                <a:cxn ang="0">
                  <a:pos x="68" y="8"/>
                </a:cxn>
                <a:cxn ang="0">
                  <a:pos x="70" y="5"/>
                </a:cxn>
                <a:cxn ang="0">
                  <a:pos x="67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70" h="99">
                  <a:moveTo>
                    <a:pt x="59" y="1"/>
                  </a:moveTo>
                  <a:lnTo>
                    <a:pt x="59" y="1"/>
                  </a:lnTo>
                  <a:lnTo>
                    <a:pt x="50" y="12"/>
                  </a:lnTo>
                  <a:lnTo>
                    <a:pt x="42" y="22"/>
                  </a:lnTo>
                  <a:lnTo>
                    <a:pt x="28" y="43"/>
                  </a:lnTo>
                  <a:lnTo>
                    <a:pt x="13" y="66"/>
                  </a:lnTo>
                  <a:lnTo>
                    <a:pt x="2" y="90"/>
                  </a:lnTo>
                  <a:lnTo>
                    <a:pt x="2" y="90"/>
                  </a:lnTo>
                  <a:lnTo>
                    <a:pt x="0" y="93"/>
                  </a:lnTo>
                  <a:lnTo>
                    <a:pt x="2" y="95"/>
                  </a:lnTo>
                  <a:lnTo>
                    <a:pt x="4" y="98"/>
                  </a:lnTo>
                  <a:lnTo>
                    <a:pt x="8" y="99"/>
                  </a:lnTo>
                  <a:lnTo>
                    <a:pt x="9" y="98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24" y="73"/>
                  </a:lnTo>
                  <a:lnTo>
                    <a:pt x="37" y="51"/>
                  </a:lnTo>
                  <a:lnTo>
                    <a:pt x="51" y="29"/>
                  </a:lnTo>
                  <a:lnTo>
                    <a:pt x="59" y="19"/>
                  </a:lnTo>
                  <a:lnTo>
                    <a:pt x="67" y="9"/>
                  </a:lnTo>
                  <a:lnTo>
                    <a:pt x="67" y="9"/>
                  </a:lnTo>
                  <a:lnTo>
                    <a:pt x="68" y="8"/>
                  </a:lnTo>
                  <a:lnTo>
                    <a:pt x="70" y="5"/>
                  </a:lnTo>
                  <a:lnTo>
                    <a:pt x="67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94" name="Freeform 1006"/>
            <p:cNvSpPr/>
            <p:nvPr/>
          </p:nvSpPr>
          <p:spPr bwMode="auto">
            <a:xfrm>
              <a:off x="2374901" y="4386263"/>
              <a:ext cx="103188" cy="153988"/>
            </a:xfrm>
            <a:custGeom>
              <a:avLst/>
              <a:gdLst/>
              <a:ahLst/>
              <a:cxnLst>
                <a:cxn ang="0">
                  <a:pos x="247" y="4"/>
                </a:cxn>
                <a:cxn ang="0">
                  <a:pos x="247" y="4"/>
                </a:cxn>
                <a:cxn ang="0">
                  <a:pos x="245" y="8"/>
                </a:cxn>
                <a:cxn ang="0">
                  <a:pos x="242" y="11"/>
                </a:cxn>
                <a:cxn ang="0">
                  <a:pos x="236" y="19"/>
                </a:cxn>
                <a:cxn ang="0">
                  <a:pos x="229" y="26"/>
                </a:cxn>
                <a:cxn ang="0">
                  <a:pos x="223" y="32"/>
                </a:cxn>
                <a:cxn ang="0">
                  <a:pos x="223" y="32"/>
                </a:cxn>
                <a:cxn ang="0">
                  <a:pos x="213" y="45"/>
                </a:cxn>
                <a:cxn ang="0">
                  <a:pos x="206" y="57"/>
                </a:cxn>
                <a:cxn ang="0">
                  <a:pos x="190" y="83"/>
                </a:cxn>
                <a:cxn ang="0">
                  <a:pos x="190" y="83"/>
                </a:cxn>
                <a:cxn ang="0">
                  <a:pos x="155" y="134"/>
                </a:cxn>
                <a:cxn ang="0">
                  <a:pos x="119" y="185"/>
                </a:cxn>
                <a:cxn ang="0">
                  <a:pos x="119" y="185"/>
                </a:cxn>
                <a:cxn ang="0">
                  <a:pos x="81" y="242"/>
                </a:cxn>
                <a:cxn ang="0">
                  <a:pos x="46" y="299"/>
                </a:cxn>
                <a:cxn ang="0">
                  <a:pos x="46" y="299"/>
                </a:cxn>
                <a:cxn ang="0">
                  <a:pos x="32" y="320"/>
                </a:cxn>
                <a:cxn ang="0">
                  <a:pos x="17" y="340"/>
                </a:cxn>
                <a:cxn ang="0">
                  <a:pos x="11" y="351"/>
                </a:cxn>
                <a:cxn ang="0">
                  <a:pos x="5" y="362"/>
                </a:cxn>
                <a:cxn ang="0">
                  <a:pos x="1" y="374"/>
                </a:cxn>
                <a:cxn ang="0">
                  <a:pos x="0" y="385"/>
                </a:cxn>
                <a:cxn ang="0">
                  <a:pos x="0" y="385"/>
                </a:cxn>
                <a:cxn ang="0">
                  <a:pos x="0" y="388"/>
                </a:cxn>
                <a:cxn ang="0">
                  <a:pos x="1" y="389"/>
                </a:cxn>
                <a:cxn ang="0">
                  <a:pos x="3" y="391"/>
                </a:cxn>
                <a:cxn ang="0">
                  <a:pos x="5" y="391"/>
                </a:cxn>
                <a:cxn ang="0">
                  <a:pos x="9" y="389"/>
                </a:cxn>
                <a:cxn ang="0">
                  <a:pos x="11" y="388"/>
                </a:cxn>
                <a:cxn ang="0">
                  <a:pos x="11" y="385"/>
                </a:cxn>
                <a:cxn ang="0">
                  <a:pos x="11" y="385"/>
                </a:cxn>
                <a:cxn ang="0">
                  <a:pos x="12" y="379"/>
                </a:cxn>
                <a:cxn ang="0">
                  <a:pos x="15" y="371"/>
                </a:cxn>
                <a:cxn ang="0">
                  <a:pos x="20" y="358"/>
                </a:cxn>
                <a:cxn ang="0">
                  <a:pos x="28" y="346"/>
                </a:cxn>
                <a:cxn ang="0">
                  <a:pos x="37" y="334"/>
                </a:cxn>
                <a:cxn ang="0">
                  <a:pos x="37" y="334"/>
                </a:cxn>
                <a:cxn ang="0">
                  <a:pos x="52" y="311"/>
                </a:cxn>
                <a:cxn ang="0">
                  <a:pos x="67" y="286"/>
                </a:cxn>
                <a:cxn ang="0">
                  <a:pos x="67" y="286"/>
                </a:cxn>
                <a:cxn ang="0">
                  <a:pos x="102" y="231"/>
                </a:cxn>
                <a:cxn ang="0">
                  <a:pos x="139" y="176"/>
                </a:cxn>
                <a:cxn ang="0">
                  <a:pos x="139" y="176"/>
                </a:cxn>
                <a:cxn ang="0">
                  <a:pos x="206" y="81"/>
                </a:cxn>
                <a:cxn ang="0">
                  <a:pos x="206" y="81"/>
                </a:cxn>
                <a:cxn ang="0">
                  <a:pos x="220" y="57"/>
                </a:cxn>
                <a:cxn ang="0">
                  <a:pos x="228" y="45"/>
                </a:cxn>
                <a:cxn ang="0">
                  <a:pos x="236" y="34"/>
                </a:cxn>
                <a:cxn ang="0">
                  <a:pos x="236" y="34"/>
                </a:cxn>
                <a:cxn ang="0">
                  <a:pos x="249" y="21"/>
                </a:cxn>
                <a:cxn ang="0">
                  <a:pos x="254" y="14"/>
                </a:cxn>
                <a:cxn ang="0">
                  <a:pos x="258" y="6"/>
                </a:cxn>
                <a:cxn ang="0">
                  <a:pos x="258" y="6"/>
                </a:cxn>
                <a:cxn ang="0">
                  <a:pos x="259" y="5"/>
                </a:cxn>
                <a:cxn ang="0">
                  <a:pos x="258" y="2"/>
                </a:cxn>
                <a:cxn ang="0">
                  <a:pos x="257" y="1"/>
                </a:cxn>
                <a:cxn ang="0">
                  <a:pos x="254" y="0"/>
                </a:cxn>
                <a:cxn ang="0">
                  <a:pos x="250" y="0"/>
                </a:cxn>
                <a:cxn ang="0">
                  <a:pos x="249" y="1"/>
                </a:cxn>
                <a:cxn ang="0">
                  <a:pos x="247" y="4"/>
                </a:cxn>
                <a:cxn ang="0">
                  <a:pos x="247" y="4"/>
                </a:cxn>
              </a:cxnLst>
              <a:rect l="0" t="0" r="r" b="b"/>
              <a:pathLst>
                <a:path w="259" h="391">
                  <a:moveTo>
                    <a:pt x="247" y="4"/>
                  </a:moveTo>
                  <a:lnTo>
                    <a:pt x="247" y="4"/>
                  </a:lnTo>
                  <a:lnTo>
                    <a:pt x="245" y="8"/>
                  </a:lnTo>
                  <a:lnTo>
                    <a:pt x="242" y="11"/>
                  </a:lnTo>
                  <a:lnTo>
                    <a:pt x="236" y="19"/>
                  </a:lnTo>
                  <a:lnTo>
                    <a:pt x="229" y="26"/>
                  </a:lnTo>
                  <a:lnTo>
                    <a:pt x="223" y="32"/>
                  </a:lnTo>
                  <a:lnTo>
                    <a:pt x="223" y="32"/>
                  </a:lnTo>
                  <a:lnTo>
                    <a:pt x="213" y="45"/>
                  </a:lnTo>
                  <a:lnTo>
                    <a:pt x="206" y="57"/>
                  </a:lnTo>
                  <a:lnTo>
                    <a:pt x="190" y="83"/>
                  </a:lnTo>
                  <a:lnTo>
                    <a:pt x="190" y="83"/>
                  </a:lnTo>
                  <a:lnTo>
                    <a:pt x="155" y="134"/>
                  </a:lnTo>
                  <a:lnTo>
                    <a:pt x="119" y="185"/>
                  </a:lnTo>
                  <a:lnTo>
                    <a:pt x="119" y="185"/>
                  </a:lnTo>
                  <a:lnTo>
                    <a:pt x="81" y="242"/>
                  </a:lnTo>
                  <a:lnTo>
                    <a:pt x="46" y="299"/>
                  </a:lnTo>
                  <a:lnTo>
                    <a:pt x="46" y="299"/>
                  </a:lnTo>
                  <a:lnTo>
                    <a:pt x="32" y="320"/>
                  </a:lnTo>
                  <a:lnTo>
                    <a:pt x="17" y="340"/>
                  </a:lnTo>
                  <a:lnTo>
                    <a:pt x="11" y="351"/>
                  </a:lnTo>
                  <a:lnTo>
                    <a:pt x="5" y="362"/>
                  </a:lnTo>
                  <a:lnTo>
                    <a:pt x="1" y="374"/>
                  </a:lnTo>
                  <a:lnTo>
                    <a:pt x="0" y="385"/>
                  </a:lnTo>
                  <a:lnTo>
                    <a:pt x="0" y="385"/>
                  </a:lnTo>
                  <a:lnTo>
                    <a:pt x="0" y="388"/>
                  </a:lnTo>
                  <a:lnTo>
                    <a:pt x="1" y="389"/>
                  </a:lnTo>
                  <a:lnTo>
                    <a:pt x="3" y="391"/>
                  </a:lnTo>
                  <a:lnTo>
                    <a:pt x="5" y="391"/>
                  </a:lnTo>
                  <a:lnTo>
                    <a:pt x="9" y="389"/>
                  </a:lnTo>
                  <a:lnTo>
                    <a:pt x="11" y="388"/>
                  </a:lnTo>
                  <a:lnTo>
                    <a:pt x="11" y="385"/>
                  </a:lnTo>
                  <a:lnTo>
                    <a:pt x="11" y="385"/>
                  </a:lnTo>
                  <a:lnTo>
                    <a:pt x="12" y="379"/>
                  </a:lnTo>
                  <a:lnTo>
                    <a:pt x="15" y="371"/>
                  </a:lnTo>
                  <a:lnTo>
                    <a:pt x="20" y="358"/>
                  </a:lnTo>
                  <a:lnTo>
                    <a:pt x="28" y="346"/>
                  </a:lnTo>
                  <a:lnTo>
                    <a:pt x="37" y="334"/>
                  </a:lnTo>
                  <a:lnTo>
                    <a:pt x="37" y="334"/>
                  </a:lnTo>
                  <a:lnTo>
                    <a:pt x="52" y="311"/>
                  </a:lnTo>
                  <a:lnTo>
                    <a:pt x="67" y="286"/>
                  </a:lnTo>
                  <a:lnTo>
                    <a:pt x="67" y="286"/>
                  </a:lnTo>
                  <a:lnTo>
                    <a:pt x="102" y="231"/>
                  </a:lnTo>
                  <a:lnTo>
                    <a:pt x="139" y="176"/>
                  </a:lnTo>
                  <a:lnTo>
                    <a:pt x="139" y="176"/>
                  </a:lnTo>
                  <a:lnTo>
                    <a:pt x="206" y="81"/>
                  </a:lnTo>
                  <a:lnTo>
                    <a:pt x="206" y="81"/>
                  </a:lnTo>
                  <a:lnTo>
                    <a:pt x="220" y="57"/>
                  </a:lnTo>
                  <a:lnTo>
                    <a:pt x="228" y="45"/>
                  </a:lnTo>
                  <a:lnTo>
                    <a:pt x="236" y="34"/>
                  </a:lnTo>
                  <a:lnTo>
                    <a:pt x="236" y="34"/>
                  </a:lnTo>
                  <a:lnTo>
                    <a:pt x="249" y="21"/>
                  </a:lnTo>
                  <a:lnTo>
                    <a:pt x="254" y="14"/>
                  </a:lnTo>
                  <a:lnTo>
                    <a:pt x="258" y="6"/>
                  </a:lnTo>
                  <a:lnTo>
                    <a:pt x="258" y="6"/>
                  </a:lnTo>
                  <a:lnTo>
                    <a:pt x="259" y="5"/>
                  </a:lnTo>
                  <a:lnTo>
                    <a:pt x="258" y="2"/>
                  </a:lnTo>
                  <a:lnTo>
                    <a:pt x="257" y="1"/>
                  </a:lnTo>
                  <a:lnTo>
                    <a:pt x="254" y="0"/>
                  </a:lnTo>
                  <a:lnTo>
                    <a:pt x="250" y="0"/>
                  </a:lnTo>
                  <a:lnTo>
                    <a:pt x="249" y="1"/>
                  </a:lnTo>
                  <a:lnTo>
                    <a:pt x="247" y="4"/>
                  </a:lnTo>
                  <a:lnTo>
                    <a:pt x="24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95" name="Freeform 1007"/>
            <p:cNvSpPr/>
            <p:nvPr/>
          </p:nvSpPr>
          <p:spPr bwMode="auto">
            <a:xfrm>
              <a:off x="2393951" y="4391026"/>
              <a:ext cx="111125" cy="165100"/>
            </a:xfrm>
            <a:custGeom>
              <a:avLst/>
              <a:gdLst/>
              <a:ahLst/>
              <a:cxnLst>
                <a:cxn ang="0">
                  <a:pos x="267" y="2"/>
                </a:cxn>
                <a:cxn ang="0">
                  <a:pos x="267" y="2"/>
                </a:cxn>
                <a:cxn ang="0">
                  <a:pos x="247" y="24"/>
                </a:cxn>
                <a:cxn ang="0">
                  <a:pos x="229" y="46"/>
                </a:cxn>
                <a:cxn ang="0">
                  <a:pos x="210" y="71"/>
                </a:cxn>
                <a:cxn ang="0">
                  <a:pos x="195" y="96"/>
                </a:cxn>
                <a:cxn ang="0">
                  <a:pos x="163" y="147"/>
                </a:cxn>
                <a:cxn ang="0">
                  <a:pos x="132" y="198"/>
                </a:cxn>
                <a:cxn ang="0">
                  <a:pos x="132" y="198"/>
                </a:cxn>
                <a:cxn ang="0">
                  <a:pos x="61" y="314"/>
                </a:cxn>
                <a:cxn ang="0">
                  <a:pos x="61" y="314"/>
                </a:cxn>
                <a:cxn ang="0">
                  <a:pos x="43" y="343"/>
                </a:cxn>
                <a:cxn ang="0">
                  <a:pos x="22" y="372"/>
                </a:cxn>
                <a:cxn ang="0">
                  <a:pos x="22" y="372"/>
                </a:cxn>
                <a:cxn ang="0">
                  <a:pos x="9" y="390"/>
                </a:cxn>
                <a:cxn ang="0">
                  <a:pos x="2" y="401"/>
                </a:cxn>
                <a:cxn ang="0">
                  <a:pos x="0" y="411"/>
                </a:cxn>
                <a:cxn ang="0">
                  <a:pos x="0" y="411"/>
                </a:cxn>
                <a:cxn ang="0">
                  <a:pos x="0" y="414"/>
                </a:cxn>
                <a:cxn ang="0">
                  <a:pos x="0" y="416"/>
                </a:cxn>
                <a:cxn ang="0">
                  <a:pos x="4" y="418"/>
                </a:cxn>
                <a:cxn ang="0">
                  <a:pos x="6" y="419"/>
                </a:cxn>
                <a:cxn ang="0">
                  <a:pos x="8" y="418"/>
                </a:cxn>
                <a:cxn ang="0">
                  <a:pos x="9" y="416"/>
                </a:cxn>
                <a:cxn ang="0">
                  <a:pos x="10" y="414"/>
                </a:cxn>
                <a:cxn ang="0">
                  <a:pos x="10" y="414"/>
                </a:cxn>
                <a:cxn ang="0">
                  <a:pos x="12" y="408"/>
                </a:cxn>
                <a:cxn ang="0">
                  <a:pos x="14" y="402"/>
                </a:cxn>
                <a:cxn ang="0">
                  <a:pos x="22" y="390"/>
                </a:cxn>
                <a:cxn ang="0">
                  <a:pos x="38" y="371"/>
                </a:cxn>
                <a:cxn ang="0">
                  <a:pos x="38" y="371"/>
                </a:cxn>
                <a:cxn ang="0">
                  <a:pos x="56" y="346"/>
                </a:cxn>
                <a:cxn ang="0">
                  <a:pos x="72" y="320"/>
                </a:cxn>
                <a:cxn ang="0">
                  <a:pos x="72" y="320"/>
                </a:cxn>
                <a:cxn ang="0">
                  <a:pos x="103" y="266"/>
                </a:cxn>
                <a:cxn ang="0">
                  <a:pos x="137" y="212"/>
                </a:cxn>
                <a:cxn ang="0">
                  <a:pos x="137" y="212"/>
                </a:cxn>
                <a:cxn ang="0">
                  <a:pos x="154" y="185"/>
                </a:cxn>
                <a:cxn ang="0">
                  <a:pos x="173" y="156"/>
                </a:cxn>
                <a:cxn ang="0">
                  <a:pos x="190" y="129"/>
                </a:cxn>
                <a:cxn ang="0">
                  <a:pos x="207" y="101"/>
                </a:cxn>
                <a:cxn ang="0">
                  <a:pos x="207" y="101"/>
                </a:cxn>
                <a:cxn ang="0">
                  <a:pos x="220" y="76"/>
                </a:cxn>
                <a:cxn ang="0">
                  <a:pos x="234" y="54"/>
                </a:cxn>
                <a:cxn ang="0">
                  <a:pos x="234" y="54"/>
                </a:cxn>
                <a:cxn ang="0">
                  <a:pos x="243" y="42"/>
                </a:cxn>
                <a:cxn ang="0">
                  <a:pos x="254" y="31"/>
                </a:cxn>
                <a:cxn ang="0">
                  <a:pos x="275" y="10"/>
                </a:cxn>
                <a:cxn ang="0">
                  <a:pos x="275" y="10"/>
                </a:cxn>
                <a:cxn ang="0">
                  <a:pos x="277" y="7"/>
                </a:cxn>
                <a:cxn ang="0">
                  <a:pos x="277" y="6"/>
                </a:cxn>
                <a:cxn ang="0">
                  <a:pos x="275" y="2"/>
                </a:cxn>
                <a:cxn ang="0">
                  <a:pos x="272" y="0"/>
                </a:cxn>
                <a:cxn ang="0">
                  <a:pos x="269" y="0"/>
                </a:cxn>
                <a:cxn ang="0">
                  <a:pos x="267" y="2"/>
                </a:cxn>
                <a:cxn ang="0">
                  <a:pos x="267" y="2"/>
                </a:cxn>
              </a:cxnLst>
              <a:rect l="0" t="0" r="r" b="b"/>
              <a:pathLst>
                <a:path w="277" h="419">
                  <a:moveTo>
                    <a:pt x="267" y="2"/>
                  </a:moveTo>
                  <a:lnTo>
                    <a:pt x="267" y="2"/>
                  </a:lnTo>
                  <a:lnTo>
                    <a:pt x="247" y="24"/>
                  </a:lnTo>
                  <a:lnTo>
                    <a:pt x="229" y="46"/>
                  </a:lnTo>
                  <a:lnTo>
                    <a:pt x="210" y="71"/>
                  </a:lnTo>
                  <a:lnTo>
                    <a:pt x="195" y="96"/>
                  </a:lnTo>
                  <a:lnTo>
                    <a:pt x="163" y="147"/>
                  </a:lnTo>
                  <a:lnTo>
                    <a:pt x="132" y="198"/>
                  </a:lnTo>
                  <a:lnTo>
                    <a:pt x="132" y="198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43" y="343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9" y="390"/>
                  </a:lnTo>
                  <a:lnTo>
                    <a:pt x="2" y="401"/>
                  </a:lnTo>
                  <a:lnTo>
                    <a:pt x="0" y="411"/>
                  </a:lnTo>
                  <a:lnTo>
                    <a:pt x="0" y="411"/>
                  </a:lnTo>
                  <a:lnTo>
                    <a:pt x="0" y="414"/>
                  </a:lnTo>
                  <a:lnTo>
                    <a:pt x="0" y="416"/>
                  </a:lnTo>
                  <a:lnTo>
                    <a:pt x="4" y="418"/>
                  </a:lnTo>
                  <a:lnTo>
                    <a:pt x="6" y="419"/>
                  </a:lnTo>
                  <a:lnTo>
                    <a:pt x="8" y="418"/>
                  </a:lnTo>
                  <a:lnTo>
                    <a:pt x="9" y="416"/>
                  </a:lnTo>
                  <a:lnTo>
                    <a:pt x="10" y="414"/>
                  </a:lnTo>
                  <a:lnTo>
                    <a:pt x="10" y="414"/>
                  </a:lnTo>
                  <a:lnTo>
                    <a:pt x="12" y="408"/>
                  </a:lnTo>
                  <a:lnTo>
                    <a:pt x="14" y="402"/>
                  </a:lnTo>
                  <a:lnTo>
                    <a:pt x="22" y="390"/>
                  </a:lnTo>
                  <a:lnTo>
                    <a:pt x="38" y="371"/>
                  </a:lnTo>
                  <a:lnTo>
                    <a:pt x="38" y="371"/>
                  </a:lnTo>
                  <a:lnTo>
                    <a:pt x="56" y="346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103" y="266"/>
                  </a:lnTo>
                  <a:lnTo>
                    <a:pt x="137" y="212"/>
                  </a:lnTo>
                  <a:lnTo>
                    <a:pt x="137" y="212"/>
                  </a:lnTo>
                  <a:lnTo>
                    <a:pt x="154" y="185"/>
                  </a:lnTo>
                  <a:lnTo>
                    <a:pt x="173" y="156"/>
                  </a:lnTo>
                  <a:lnTo>
                    <a:pt x="190" y="129"/>
                  </a:lnTo>
                  <a:lnTo>
                    <a:pt x="207" y="101"/>
                  </a:lnTo>
                  <a:lnTo>
                    <a:pt x="207" y="101"/>
                  </a:lnTo>
                  <a:lnTo>
                    <a:pt x="220" y="76"/>
                  </a:lnTo>
                  <a:lnTo>
                    <a:pt x="234" y="54"/>
                  </a:lnTo>
                  <a:lnTo>
                    <a:pt x="234" y="54"/>
                  </a:lnTo>
                  <a:lnTo>
                    <a:pt x="243" y="42"/>
                  </a:lnTo>
                  <a:lnTo>
                    <a:pt x="254" y="31"/>
                  </a:lnTo>
                  <a:lnTo>
                    <a:pt x="275" y="10"/>
                  </a:lnTo>
                  <a:lnTo>
                    <a:pt x="275" y="10"/>
                  </a:lnTo>
                  <a:lnTo>
                    <a:pt x="277" y="7"/>
                  </a:lnTo>
                  <a:lnTo>
                    <a:pt x="277" y="6"/>
                  </a:lnTo>
                  <a:lnTo>
                    <a:pt x="275" y="2"/>
                  </a:lnTo>
                  <a:lnTo>
                    <a:pt x="272" y="0"/>
                  </a:lnTo>
                  <a:lnTo>
                    <a:pt x="269" y="0"/>
                  </a:lnTo>
                  <a:lnTo>
                    <a:pt x="267" y="2"/>
                  </a:lnTo>
                  <a:lnTo>
                    <a:pt x="26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96" name="Freeform 1008"/>
            <p:cNvSpPr/>
            <p:nvPr/>
          </p:nvSpPr>
          <p:spPr bwMode="auto">
            <a:xfrm>
              <a:off x="2417763" y="4403726"/>
              <a:ext cx="107950" cy="158750"/>
            </a:xfrm>
            <a:custGeom>
              <a:avLst/>
              <a:gdLst/>
              <a:ahLst/>
              <a:cxnLst>
                <a:cxn ang="0">
                  <a:pos x="264" y="2"/>
                </a:cxn>
                <a:cxn ang="0">
                  <a:pos x="245" y="25"/>
                </a:cxn>
                <a:cxn ang="0">
                  <a:pos x="208" y="74"/>
                </a:cxn>
                <a:cxn ang="0">
                  <a:pos x="188" y="96"/>
                </a:cxn>
                <a:cxn ang="0">
                  <a:pos x="178" y="108"/>
                </a:cxn>
                <a:cxn ang="0">
                  <a:pos x="151" y="144"/>
                </a:cxn>
                <a:cxn ang="0">
                  <a:pos x="119" y="195"/>
                </a:cxn>
                <a:cxn ang="0">
                  <a:pos x="110" y="210"/>
                </a:cxn>
                <a:cxn ang="0">
                  <a:pos x="80" y="250"/>
                </a:cxn>
                <a:cxn ang="0">
                  <a:pos x="72" y="262"/>
                </a:cxn>
                <a:cxn ang="0">
                  <a:pos x="60" y="287"/>
                </a:cxn>
                <a:cxn ang="0">
                  <a:pos x="54" y="299"/>
                </a:cxn>
                <a:cxn ang="0">
                  <a:pos x="17" y="355"/>
                </a:cxn>
                <a:cxn ang="0">
                  <a:pos x="5" y="380"/>
                </a:cxn>
                <a:cxn ang="0">
                  <a:pos x="0" y="393"/>
                </a:cxn>
                <a:cxn ang="0">
                  <a:pos x="1" y="397"/>
                </a:cxn>
                <a:cxn ang="0">
                  <a:pos x="8" y="399"/>
                </a:cxn>
                <a:cxn ang="0">
                  <a:pos x="12" y="395"/>
                </a:cxn>
                <a:cxn ang="0">
                  <a:pos x="16" y="382"/>
                </a:cxn>
                <a:cxn ang="0">
                  <a:pos x="29" y="356"/>
                </a:cxn>
                <a:cxn ang="0">
                  <a:pos x="52" y="321"/>
                </a:cxn>
                <a:cxn ang="0">
                  <a:pos x="68" y="297"/>
                </a:cxn>
                <a:cxn ang="0">
                  <a:pos x="79" y="272"/>
                </a:cxn>
                <a:cxn ang="0">
                  <a:pos x="83" y="265"/>
                </a:cxn>
                <a:cxn ang="0">
                  <a:pos x="100" y="245"/>
                </a:cxn>
                <a:cxn ang="0">
                  <a:pos x="115" y="224"/>
                </a:cxn>
                <a:cxn ang="0">
                  <a:pos x="130" y="202"/>
                </a:cxn>
                <a:cxn ang="0">
                  <a:pos x="164" y="147"/>
                </a:cxn>
                <a:cxn ang="0">
                  <a:pos x="192" y="109"/>
                </a:cxn>
                <a:cxn ang="0">
                  <a:pos x="204" y="97"/>
                </a:cxn>
                <a:cxn ang="0">
                  <a:pos x="223" y="76"/>
                </a:cxn>
                <a:cxn ang="0">
                  <a:pos x="255" y="31"/>
                </a:cxn>
                <a:cxn ang="0">
                  <a:pos x="272" y="10"/>
                </a:cxn>
                <a:cxn ang="0">
                  <a:pos x="274" y="8"/>
                </a:cxn>
                <a:cxn ang="0">
                  <a:pos x="272" y="2"/>
                </a:cxn>
                <a:cxn ang="0">
                  <a:pos x="267" y="0"/>
                </a:cxn>
                <a:cxn ang="0">
                  <a:pos x="264" y="2"/>
                </a:cxn>
              </a:cxnLst>
              <a:rect l="0" t="0" r="r" b="b"/>
              <a:pathLst>
                <a:path w="274" h="399">
                  <a:moveTo>
                    <a:pt x="264" y="2"/>
                  </a:moveTo>
                  <a:lnTo>
                    <a:pt x="264" y="2"/>
                  </a:lnTo>
                  <a:lnTo>
                    <a:pt x="254" y="14"/>
                  </a:lnTo>
                  <a:lnTo>
                    <a:pt x="245" y="25"/>
                  </a:lnTo>
                  <a:lnTo>
                    <a:pt x="226" y="49"/>
                  </a:lnTo>
                  <a:lnTo>
                    <a:pt x="208" y="74"/>
                  </a:lnTo>
                  <a:lnTo>
                    <a:pt x="199" y="85"/>
                  </a:lnTo>
                  <a:lnTo>
                    <a:pt x="188" y="96"/>
                  </a:lnTo>
                  <a:lnTo>
                    <a:pt x="188" y="96"/>
                  </a:lnTo>
                  <a:lnTo>
                    <a:pt x="178" y="108"/>
                  </a:lnTo>
                  <a:lnTo>
                    <a:pt x="169" y="119"/>
                  </a:lnTo>
                  <a:lnTo>
                    <a:pt x="151" y="144"/>
                  </a:lnTo>
                  <a:lnTo>
                    <a:pt x="135" y="169"/>
                  </a:lnTo>
                  <a:lnTo>
                    <a:pt x="119" y="195"/>
                  </a:lnTo>
                  <a:lnTo>
                    <a:pt x="119" y="195"/>
                  </a:lnTo>
                  <a:lnTo>
                    <a:pt x="110" y="210"/>
                  </a:lnTo>
                  <a:lnTo>
                    <a:pt x="101" y="224"/>
                  </a:lnTo>
                  <a:lnTo>
                    <a:pt x="80" y="250"/>
                  </a:lnTo>
                  <a:lnTo>
                    <a:pt x="80" y="250"/>
                  </a:lnTo>
                  <a:lnTo>
                    <a:pt x="72" y="262"/>
                  </a:lnTo>
                  <a:lnTo>
                    <a:pt x="66" y="274"/>
                  </a:lnTo>
                  <a:lnTo>
                    <a:pt x="60" y="287"/>
                  </a:lnTo>
                  <a:lnTo>
                    <a:pt x="54" y="299"/>
                  </a:lnTo>
                  <a:lnTo>
                    <a:pt x="54" y="299"/>
                  </a:lnTo>
                  <a:lnTo>
                    <a:pt x="24" y="344"/>
                  </a:lnTo>
                  <a:lnTo>
                    <a:pt x="17" y="355"/>
                  </a:lnTo>
                  <a:lnTo>
                    <a:pt x="11" y="367"/>
                  </a:lnTo>
                  <a:lnTo>
                    <a:pt x="5" y="380"/>
                  </a:lnTo>
                  <a:lnTo>
                    <a:pt x="0" y="393"/>
                  </a:lnTo>
                  <a:lnTo>
                    <a:pt x="0" y="393"/>
                  </a:lnTo>
                  <a:lnTo>
                    <a:pt x="0" y="395"/>
                  </a:lnTo>
                  <a:lnTo>
                    <a:pt x="1" y="397"/>
                  </a:lnTo>
                  <a:lnTo>
                    <a:pt x="4" y="399"/>
                  </a:lnTo>
                  <a:lnTo>
                    <a:pt x="8" y="399"/>
                  </a:lnTo>
                  <a:lnTo>
                    <a:pt x="11" y="398"/>
                  </a:lnTo>
                  <a:lnTo>
                    <a:pt x="12" y="395"/>
                  </a:lnTo>
                  <a:lnTo>
                    <a:pt x="12" y="395"/>
                  </a:lnTo>
                  <a:lnTo>
                    <a:pt x="16" y="382"/>
                  </a:lnTo>
                  <a:lnTo>
                    <a:pt x="22" y="369"/>
                  </a:lnTo>
                  <a:lnTo>
                    <a:pt x="29" y="356"/>
                  </a:lnTo>
                  <a:lnTo>
                    <a:pt x="35" y="344"/>
                  </a:lnTo>
                  <a:lnTo>
                    <a:pt x="52" y="321"/>
                  </a:lnTo>
                  <a:lnTo>
                    <a:pt x="68" y="297"/>
                  </a:lnTo>
                  <a:lnTo>
                    <a:pt x="68" y="297"/>
                  </a:lnTo>
                  <a:lnTo>
                    <a:pt x="73" y="284"/>
                  </a:lnTo>
                  <a:lnTo>
                    <a:pt x="79" y="272"/>
                  </a:lnTo>
                  <a:lnTo>
                    <a:pt x="79" y="272"/>
                  </a:lnTo>
                  <a:lnTo>
                    <a:pt x="83" y="265"/>
                  </a:lnTo>
                  <a:lnTo>
                    <a:pt x="88" y="258"/>
                  </a:lnTo>
                  <a:lnTo>
                    <a:pt x="100" y="245"/>
                  </a:lnTo>
                  <a:lnTo>
                    <a:pt x="100" y="245"/>
                  </a:lnTo>
                  <a:lnTo>
                    <a:pt x="115" y="224"/>
                  </a:lnTo>
                  <a:lnTo>
                    <a:pt x="130" y="202"/>
                  </a:lnTo>
                  <a:lnTo>
                    <a:pt x="130" y="202"/>
                  </a:lnTo>
                  <a:lnTo>
                    <a:pt x="147" y="174"/>
                  </a:lnTo>
                  <a:lnTo>
                    <a:pt x="164" y="147"/>
                  </a:lnTo>
                  <a:lnTo>
                    <a:pt x="182" y="122"/>
                  </a:lnTo>
                  <a:lnTo>
                    <a:pt x="192" y="109"/>
                  </a:lnTo>
                  <a:lnTo>
                    <a:pt x="204" y="97"/>
                  </a:lnTo>
                  <a:lnTo>
                    <a:pt x="204" y="97"/>
                  </a:lnTo>
                  <a:lnTo>
                    <a:pt x="213" y="87"/>
                  </a:lnTo>
                  <a:lnTo>
                    <a:pt x="223" y="76"/>
                  </a:lnTo>
                  <a:lnTo>
                    <a:pt x="238" y="54"/>
                  </a:lnTo>
                  <a:lnTo>
                    <a:pt x="255" y="31"/>
                  </a:lnTo>
                  <a:lnTo>
                    <a:pt x="263" y="20"/>
                  </a:lnTo>
                  <a:lnTo>
                    <a:pt x="272" y="10"/>
                  </a:lnTo>
                  <a:lnTo>
                    <a:pt x="272" y="10"/>
                  </a:lnTo>
                  <a:lnTo>
                    <a:pt x="274" y="8"/>
                  </a:lnTo>
                  <a:lnTo>
                    <a:pt x="274" y="6"/>
                  </a:lnTo>
                  <a:lnTo>
                    <a:pt x="272" y="2"/>
                  </a:lnTo>
                  <a:lnTo>
                    <a:pt x="268" y="0"/>
                  </a:lnTo>
                  <a:lnTo>
                    <a:pt x="267" y="0"/>
                  </a:lnTo>
                  <a:lnTo>
                    <a:pt x="264" y="2"/>
                  </a:lnTo>
                  <a:lnTo>
                    <a:pt x="26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98" name="Freeform 1010"/>
            <p:cNvSpPr/>
            <p:nvPr/>
          </p:nvSpPr>
          <p:spPr bwMode="auto">
            <a:xfrm>
              <a:off x="2473326" y="4418013"/>
              <a:ext cx="68263" cy="95250"/>
            </a:xfrm>
            <a:custGeom>
              <a:avLst/>
              <a:gdLst/>
              <a:ahLst/>
              <a:cxnLst>
                <a:cxn ang="0">
                  <a:pos x="164" y="3"/>
                </a:cxn>
                <a:cxn ang="0">
                  <a:pos x="164" y="3"/>
                </a:cxn>
                <a:cxn ang="0">
                  <a:pos x="146" y="36"/>
                </a:cxn>
                <a:cxn ang="0">
                  <a:pos x="126" y="67"/>
                </a:cxn>
                <a:cxn ang="0">
                  <a:pos x="105" y="97"/>
                </a:cxn>
                <a:cxn ang="0">
                  <a:pos x="83" y="127"/>
                </a:cxn>
                <a:cxn ang="0">
                  <a:pos x="83" y="127"/>
                </a:cxn>
                <a:cxn ang="0">
                  <a:pos x="61" y="152"/>
                </a:cxn>
                <a:cxn ang="0">
                  <a:pos x="38" y="180"/>
                </a:cxn>
                <a:cxn ang="0">
                  <a:pos x="19" y="206"/>
                </a:cxn>
                <a:cxn ang="0">
                  <a:pos x="10" y="220"/>
                </a:cxn>
                <a:cxn ang="0">
                  <a:pos x="0" y="236"/>
                </a:cxn>
                <a:cxn ang="0">
                  <a:pos x="0" y="236"/>
                </a:cxn>
                <a:cxn ang="0">
                  <a:pos x="0" y="237"/>
                </a:cxn>
                <a:cxn ang="0">
                  <a:pos x="0" y="240"/>
                </a:cxn>
                <a:cxn ang="0">
                  <a:pos x="3" y="242"/>
                </a:cxn>
                <a:cxn ang="0">
                  <a:pos x="7" y="244"/>
                </a:cxn>
                <a:cxn ang="0">
                  <a:pos x="10" y="242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20" y="224"/>
                </a:cxn>
                <a:cxn ang="0">
                  <a:pos x="30" y="208"/>
                </a:cxn>
                <a:cxn ang="0">
                  <a:pos x="54" y="178"/>
                </a:cxn>
                <a:cxn ang="0">
                  <a:pos x="78" y="150"/>
                </a:cxn>
                <a:cxn ang="0">
                  <a:pos x="102" y="121"/>
                </a:cxn>
                <a:cxn ang="0">
                  <a:pos x="102" y="121"/>
                </a:cxn>
                <a:cxn ang="0">
                  <a:pos x="123" y="95"/>
                </a:cxn>
                <a:cxn ang="0">
                  <a:pos x="142" y="66"/>
                </a:cxn>
                <a:cxn ang="0">
                  <a:pos x="159" y="38"/>
                </a:cxn>
                <a:cxn ang="0">
                  <a:pos x="174" y="8"/>
                </a:cxn>
                <a:cxn ang="0">
                  <a:pos x="174" y="8"/>
                </a:cxn>
                <a:cxn ang="0">
                  <a:pos x="174" y="7"/>
                </a:cxn>
                <a:cxn ang="0">
                  <a:pos x="174" y="4"/>
                </a:cxn>
                <a:cxn ang="0">
                  <a:pos x="172" y="2"/>
                </a:cxn>
                <a:cxn ang="0">
                  <a:pos x="168" y="0"/>
                </a:cxn>
                <a:cxn ang="0">
                  <a:pos x="167" y="2"/>
                </a:cxn>
                <a:cxn ang="0">
                  <a:pos x="164" y="3"/>
                </a:cxn>
                <a:cxn ang="0">
                  <a:pos x="164" y="3"/>
                </a:cxn>
              </a:cxnLst>
              <a:rect l="0" t="0" r="r" b="b"/>
              <a:pathLst>
                <a:path w="174" h="244">
                  <a:moveTo>
                    <a:pt x="164" y="3"/>
                  </a:moveTo>
                  <a:lnTo>
                    <a:pt x="164" y="3"/>
                  </a:lnTo>
                  <a:lnTo>
                    <a:pt x="146" y="36"/>
                  </a:lnTo>
                  <a:lnTo>
                    <a:pt x="126" y="67"/>
                  </a:lnTo>
                  <a:lnTo>
                    <a:pt x="105" y="97"/>
                  </a:lnTo>
                  <a:lnTo>
                    <a:pt x="83" y="127"/>
                  </a:lnTo>
                  <a:lnTo>
                    <a:pt x="83" y="127"/>
                  </a:lnTo>
                  <a:lnTo>
                    <a:pt x="61" y="152"/>
                  </a:lnTo>
                  <a:lnTo>
                    <a:pt x="38" y="180"/>
                  </a:lnTo>
                  <a:lnTo>
                    <a:pt x="19" y="206"/>
                  </a:lnTo>
                  <a:lnTo>
                    <a:pt x="10" y="220"/>
                  </a:lnTo>
                  <a:lnTo>
                    <a:pt x="0" y="236"/>
                  </a:lnTo>
                  <a:lnTo>
                    <a:pt x="0" y="236"/>
                  </a:lnTo>
                  <a:lnTo>
                    <a:pt x="0" y="237"/>
                  </a:lnTo>
                  <a:lnTo>
                    <a:pt x="0" y="240"/>
                  </a:lnTo>
                  <a:lnTo>
                    <a:pt x="3" y="242"/>
                  </a:lnTo>
                  <a:lnTo>
                    <a:pt x="7" y="244"/>
                  </a:lnTo>
                  <a:lnTo>
                    <a:pt x="10" y="242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20" y="224"/>
                  </a:lnTo>
                  <a:lnTo>
                    <a:pt x="30" y="208"/>
                  </a:lnTo>
                  <a:lnTo>
                    <a:pt x="54" y="178"/>
                  </a:lnTo>
                  <a:lnTo>
                    <a:pt x="78" y="150"/>
                  </a:lnTo>
                  <a:lnTo>
                    <a:pt x="102" y="121"/>
                  </a:lnTo>
                  <a:lnTo>
                    <a:pt x="102" y="121"/>
                  </a:lnTo>
                  <a:lnTo>
                    <a:pt x="123" y="95"/>
                  </a:lnTo>
                  <a:lnTo>
                    <a:pt x="142" y="66"/>
                  </a:lnTo>
                  <a:lnTo>
                    <a:pt x="159" y="38"/>
                  </a:lnTo>
                  <a:lnTo>
                    <a:pt x="174" y="8"/>
                  </a:lnTo>
                  <a:lnTo>
                    <a:pt x="174" y="8"/>
                  </a:lnTo>
                  <a:lnTo>
                    <a:pt x="174" y="7"/>
                  </a:lnTo>
                  <a:lnTo>
                    <a:pt x="174" y="4"/>
                  </a:lnTo>
                  <a:lnTo>
                    <a:pt x="172" y="2"/>
                  </a:lnTo>
                  <a:lnTo>
                    <a:pt x="168" y="0"/>
                  </a:lnTo>
                  <a:lnTo>
                    <a:pt x="167" y="2"/>
                  </a:lnTo>
                  <a:lnTo>
                    <a:pt x="164" y="3"/>
                  </a:lnTo>
                  <a:lnTo>
                    <a:pt x="16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99" name="Freeform 1011"/>
            <p:cNvSpPr/>
            <p:nvPr/>
          </p:nvSpPr>
          <p:spPr bwMode="auto">
            <a:xfrm>
              <a:off x="2505076" y="4446588"/>
              <a:ext cx="39688" cy="50800"/>
            </a:xfrm>
            <a:custGeom>
              <a:avLst/>
              <a:gdLst/>
              <a:ahLst/>
              <a:cxnLst>
                <a:cxn ang="0">
                  <a:pos x="93" y="2"/>
                </a:cxn>
                <a:cxn ang="0">
                  <a:pos x="93" y="2"/>
                </a:cxn>
                <a:cxn ang="0">
                  <a:pos x="80" y="16"/>
                </a:cxn>
                <a:cxn ang="0">
                  <a:pos x="68" y="30"/>
                </a:cxn>
                <a:cxn ang="0">
                  <a:pos x="46" y="61"/>
                </a:cxn>
                <a:cxn ang="0">
                  <a:pos x="25" y="91"/>
                </a:cxn>
                <a:cxn ang="0">
                  <a:pos x="13" y="106"/>
                </a:cxn>
                <a:cxn ang="0">
                  <a:pos x="2" y="121"/>
                </a:cxn>
                <a:cxn ang="0">
                  <a:pos x="2" y="121"/>
                </a:cxn>
                <a:cxn ang="0">
                  <a:pos x="0" y="122"/>
                </a:cxn>
                <a:cxn ang="0">
                  <a:pos x="0" y="125"/>
                </a:cxn>
                <a:cxn ang="0">
                  <a:pos x="2" y="129"/>
                </a:cxn>
                <a:cxn ang="0">
                  <a:pos x="4" y="130"/>
                </a:cxn>
                <a:cxn ang="0">
                  <a:pos x="5" y="130"/>
                </a:cxn>
                <a:cxn ang="0">
                  <a:pos x="8" y="130"/>
                </a:cxn>
                <a:cxn ang="0">
                  <a:pos x="9" y="129"/>
                </a:cxn>
                <a:cxn ang="0">
                  <a:pos x="9" y="129"/>
                </a:cxn>
                <a:cxn ang="0">
                  <a:pos x="21" y="114"/>
                </a:cxn>
                <a:cxn ang="0">
                  <a:pos x="33" y="100"/>
                </a:cxn>
                <a:cxn ang="0">
                  <a:pos x="55" y="68"/>
                </a:cxn>
                <a:cxn ang="0">
                  <a:pos x="76" y="38"/>
                </a:cxn>
                <a:cxn ang="0">
                  <a:pos x="88" y="24"/>
                </a:cxn>
                <a:cxn ang="0">
                  <a:pos x="101" y="11"/>
                </a:cxn>
                <a:cxn ang="0">
                  <a:pos x="101" y="11"/>
                </a:cxn>
                <a:cxn ang="0">
                  <a:pos x="102" y="8"/>
                </a:cxn>
                <a:cxn ang="0">
                  <a:pos x="102" y="6"/>
                </a:cxn>
                <a:cxn ang="0">
                  <a:pos x="101" y="3"/>
                </a:cxn>
                <a:cxn ang="0">
                  <a:pos x="97" y="0"/>
                </a:cxn>
                <a:cxn ang="0">
                  <a:pos x="94" y="0"/>
                </a:cxn>
                <a:cxn ang="0">
                  <a:pos x="93" y="2"/>
                </a:cxn>
                <a:cxn ang="0">
                  <a:pos x="93" y="2"/>
                </a:cxn>
              </a:cxnLst>
              <a:rect l="0" t="0" r="r" b="b"/>
              <a:pathLst>
                <a:path w="102" h="130">
                  <a:moveTo>
                    <a:pt x="93" y="2"/>
                  </a:moveTo>
                  <a:lnTo>
                    <a:pt x="93" y="2"/>
                  </a:lnTo>
                  <a:lnTo>
                    <a:pt x="80" y="16"/>
                  </a:lnTo>
                  <a:lnTo>
                    <a:pt x="68" y="30"/>
                  </a:lnTo>
                  <a:lnTo>
                    <a:pt x="46" y="61"/>
                  </a:lnTo>
                  <a:lnTo>
                    <a:pt x="25" y="91"/>
                  </a:lnTo>
                  <a:lnTo>
                    <a:pt x="13" y="106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0" y="122"/>
                  </a:lnTo>
                  <a:lnTo>
                    <a:pt x="0" y="125"/>
                  </a:lnTo>
                  <a:lnTo>
                    <a:pt x="2" y="129"/>
                  </a:lnTo>
                  <a:lnTo>
                    <a:pt x="4" y="130"/>
                  </a:lnTo>
                  <a:lnTo>
                    <a:pt x="5" y="130"/>
                  </a:lnTo>
                  <a:lnTo>
                    <a:pt x="8" y="130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21" y="114"/>
                  </a:lnTo>
                  <a:lnTo>
                    <a:pt x="33" y="100"/>
                  </a:lnTo>
                  <a:lnTo>
                    <a:pt x="55" y="68"/>
                  </a:lnTo>
                  <a:lnTo>
                    <a:pt x="76" y="38"/>
                  </a:lnTo>
                  <a:lnTo>
                    <a:pt x="88" y="24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102" y="8"/>
                  </a:lnTo>
                  <a:lnTo>
                    <a:pt x="102" y="6"/>
                  </a:lnTo>
                  <a:lnTo>
                    <a:pt x="101" y="3"/>
                  </a:lnTo>
                  <a:lnTo>
                    <a:pt x="97" y="0"/>
                  </a:lnTo>
                  <a:lnTo>
                    <a:pt x="94" y="0"/>
                  </a:lnTo>
                  <a:lnTo>
                    <a:pt x="93" y="2"/>
                  </a:lnTo>
                  <a:lnTo>
                    <a:pt x="9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00" name="Freeform 1012"/>
            <p:cNvSpPr/>
            <p:nvPr/>
          </p:nvSpPr>
          <p:spPr bwMode="auto">
            <a:xfrm>
              <a:off x="2274888" y="4427538"/>
              <a:ext cx="30163" cy="44450"/>
            </a:xfrm>
            <a:custGeom>
              <a:avLst/>
              <a:gdLst/>
              <a:ahLst/>
              <a:cxnLst>
                <a:cxn ang="0">
                  <a:pos x="67" y="1"/>
                </a:cxn>
                <a:cxn ang="0">
                  <a:pos x="67" y="1"/>
                </a:cxn>
                <a:cxn ang="0">
                  <a:pos x="58" y="9"/>
                </a:cxn>
                <a:cxn ang="0">
                  <a:pos x="48" y="18"/>
                </a:cxn>
                <a:cxn ang="0">
                  <a:pos x="42" y="28"/>
                </a:cxn>
                <a:cxn ang="0">
                  <a:pos x="35" y="40"/>
                </a:cxn>
                <a:cxn ang="0">
                  <a:pos x="35" y="40"/>
                </a:cxn>
                <a:cxn ang="0">
                  <a:pos x="17" y="70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0" y="108"/>
                </a:cxn>
                <a:cxn ang="0">
                  <a:pos x="3" y="109"/>
                </a:cxn>
                <a:cxn ang="0">
                  <a:pos x="5" y="111"/>
                </a:cxn>
                <a:cxn ang="0">
                  <a:pos x="5" y="111"/>
                </a:cxn>
                <a:cxn ang="0">
                  <a:pos x="12" y="109"/>
                </a:cxn>
                <a:cxn ang="0">
                  <a:pos x="17" y="104"/>
                </a:cxn>
                <a:cxn ang="0">
                  <a:pos x="17" y="104"/>
                </a:cxn>
                <a:cxn ang="0">
                  <a:pos x="18" y="103"/>
                </a:cxn>
                <a:cxn ang="0">
                  <a:pos x="18" y="100"/>
                </a:cxn>
                <a:cxn ang="0">
                  <a:pos x="17" y="98"/>
                </a:cxn>
                <a:cxn ang="0">
                  <a:pos x="16" y="96"/>
                </a:cxn>
                <a:cxn ang="0">
                  <a:pos x="16" y="96"/>
                </a:cxn>
                <a:cxn ang="0">
                  <a:pos x="25" y="77"/>
                </a:cxn>
                <a:cxn ang="0">
                  <a:pos x="37" y="58"/>
                </a:cxn>
                <a:cxn ang="0">
                  <a:pos x="37" y="58"/>
                </a:cxn>
                <a:cxn ang="0">
                  <a:pos x="44" y="45"/>
                </a:cxn>
                <a:cxn ang="0">
                  <a:pos x="52" y="32"/>
                </a:cxn>
                <a:cxn ang="0">
                  <a:pos x="61" y="21"/>
                </a:cxn>
                <a:cxn ang="0">
                  <a:pos x="67" y="15"/>
                </a:cxn>
                <a:cxn ang="0">
                  <a:pos x="73" y="10"/>
                </a:cxn>
                <a:cxn ang="0">
                  <a:pos x="73" y="10"/>
                </a:cxn>
                <a:cxn ang="0">
                  <a:pos x="75" y="9"/>
                </a:cxn>
                <a:cxn ang="0">
                  <a:pos x="75" y="6"/>
                </a:cxn>
                <a:cxn ang="0">
                  <a:pos x="75" y="2"/>
                </a:cxn>
                <a:cxn ang="0">
                  <a:pos x="73" y="1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7" y="1"/>
                </a:cxn>
                <a:cxn ang="0">
                  <a:pos x="67" y="1"/>
                </a:cxn>
              </a:cxnLst>
              <a:rect l="0" t="0" r="r" b="b"/>
              <a:pathLst>
                <a:path w="75" h="111">
                  <a:moveTo>
                    <a:pt x="67" y="1"/>
                  </a:moveTo>
                  <a:lnTo>
                    <a:pt x="67" y="1"/>
                  </a:lnTo>
                  <a:lnTo>
                    <a:pt x="58" y="9"/>
                  </a:lnTo>
                  <a:lnTo>
                    <a:pt x="48" y="18"/>
                  </a:lnTo>
                  <a:lnTo>
                    <a:pt x="42" y="28"/>
                  </a:lnTo>
                  <a:lnTo>
                    <a:pt x="35" y="40"/>
                  </a:lnTo>
                  <a:lnTo>
                    <a:pt x="35" y="40"/>
                  </a:lnTo>
                  <a:lnTo>
                    <a:pt x="17" y="70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8"/>
                  </a:lnTo>
                  <a:lnTo>
                    <a:pt x="3" y="109"/>
                  </a:lnTo>
                  <a:lnTo>
                    <a:pt x="5" y="111"/>
                  </a:lnTo>
                  <a:lnTo>
                    <a:pt x="5" y="111"/>
                  </a:lnTo>
                  <a:lnTo>
                    <a:pt x="12" y="109"/>
                  </a:lnTo>
                  <a:lnTo>
                    <a:pt x="17" y="104"/>
                  </a:lnTo>
                  <a:lnTo>
                    <a:pt x="17" y="104"/>
                  </a:lnTo>
                  <a:lnTo>
                    <a:pt x="18" y="103"/>
                  </a:lnTo>
                  <a:lnTo>
                    <a:pt x="18" y="100"/>
                  </a:lnTo>
                  <a:lnTo>
                    <a:pt x="17" y="98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25" y="77"/>
                  </a:lnTo>
                  <a:lnTo>
                    <a:pt x="37" y="58"/>
                  </a:lnTo>
                  <a:lnTo>
                    <a:pt x="37" y="58"/>
                  </a:lnTo>
                  <a:lnTo>
                    <a:pt x="44" y="45"/>
                  </a:lnTo>
                  <a:lnTo>
                    <a:pt x="52" y="32"/>
                  </a:lnTo>
                  <a:lnTo>
                    <a:pt x="61" y="21"/>
                  </a:lnTo>
                  <a:lnTo>
                    <a:pt x="67" y="15"/>
                  </a:lnTo>
                  <a:lnTo>
                    <a:pt x="73" y="10"/>
                  </a:lnTo>
                  <a:lnTo>
                    <a:pt x="73" y="10"/>
                  </a:lnTo>
                  <a:lnTo>
                    <a:pt x="75" y="9"/>
                  </a:lnTo>
                  <a:lnTo>
                    <a:pt x="75" y="6"/>
                  </a:lnTo>
                  <a:lnTo>
                    <a:pt x="75" y="2"/>
                  </a:lnTo>
                  <a:lnTo>
                    <a:pt x="73" y="1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01" name="Freeform 1013"/>
            <p:cNvSpPr/>
            <p:nvPr/>
          </p:nvSpPr>
          <p:spPr bwMode="auto">
            <a:xfrm>
              <a:off x="2295526" y="4425950"/>
              <a:ext cx="41275" cy="60325"/>
            </a:xfrm>
            <a:custGeom>
              <a:avLst/>
              <a:gdLst/>
              <a:ahLst/>
              <a:cxnLst>
                <a:cxn ang="0">
                  <a:pos x="95" y="1"/>
                </a:cxn>
                <a:cxn ang="0">
                  <a:pos x="95" y="1"/>
                </a:cxn>
                <a:cxn ang="0">
                  <a:pos x="88" y="6"/>
                </a:cxn>
                <a:cxn ang="0">
                  <a:pos x="81" y="11"/>
                </a:cxn>
                <a:cxn ang="0">
                  <a:pos x="75" y="18"/>
                </a:cxn>
                <a:cxn ang="0">
                  <a:pos x="70" y="26"/>
                </a:cxn>
                <a:cxn ang="0">
                  <a:pos x="62" y="40"/>
                </a:cxn>
                <a:cxn ang="0">
                  <a:pos x="54" y="56"/>
                </a:cxn>
                <a:cxn ang="0">
                  <a:pos x="54" y="56"/>
                </a:cxn>
                <a:cxn ang="0">
                  <a:pos x="41" y="78"/>
                </a:cxn>
                <a:cxn ang="0">
                  <a:pos x="28" y="100"/>
                </a:cxn>
                <a:cxn ang="0">
                  <a:pos x="2" y="144"/>
                </a:cxn>
                <a:cxn ang="0">
                  <a:pos x="2" y="144"/>
                </a:cxn>
                <a:cxn ang="0">
                  <a:pos x="0" y="146"/>
                </a:cxn>
                <a:cxn ang="0">
                  <a:pos x="0" y="147"/>
                </a:cxn>
                <a:cxn ang="0">
                  <a:pos x="3" y="151"/>
                </a:cxn>
                <a:cxn ang="0">
                  <a:pos x="7" y="153"/>
                </a:cxn>
                <a:cxn ang="0">
                  <a:pos x="8" y="151"/>
                </a:cxn>
                <a:cxn ang="0">
                  <a:pos x="11" y="150"/>
                </a:cxn>
                <a:cxn ang="0">
                  <a:pos x="15" y="147"/>
                </a:cxn>
                <a:cxn ang="0">
                  <a:pos x="15" y="147"/>
                </a:cxn>
                <a:cxn ang="0">
                  <a:pos x="16" y="145"/>
                </a:cxn>
                <a:cxn ang="0">
                  <a:pos x="16" y="142"/>
                </a:cxn>
                <a:cxn ang="0">
                  <a:pos x="16" y="142"/>
                </a:cxn>
                <a:cxn ang="0">
                  <a:pos x="37" y="108"/>
                </a:cxn>
                <a:cxn ang="0">
                  <a:pos x="47" y="91"/>
                </a:cxn>
                <a:cxn ang="0">
                  <a:pos x="57" y="73"/>
                </a:cxn>
                <a:cxn ang="0">
                  <a:pos x="57" y="73"/>
                </a:cxn>
                <a:cxn ang="0">
                  <a:pos x="66" y="56"/>
                </a:cxn>
                <a:cxn ang="0">
                  <a:pos x="75" y="39"/>
                </a:cxn>
                <a:cxn ang="0">
                  <a:pos x="80" y="31"/>
                </a:cxn>
                <a:cxn ang="0">
                  <a:pos x="87" y="23"/>
                </a:cxn>
                <a:cxn ang="0">
                  <a:pos x="93" y="17"/>
                </a:cxn>
                <a:cxn ang="0">
                  <a:pos x="101" y="11"/>
                </a:cxn>
                <a:cxn ang="0">
                  <a:pos x="101" y="11"/>
                </a:cxn>
                <a:cxn ang="0">
                  <a:pos x="102" y="9"/>
                </a:cxn>
                <a:cxn ang="0">
                  <a:pos x="104" y="8"/>
                </a:cxn>
                <a:cxn ang="0">
                  <a:pos x="102" y="4"/>
                </a:cxn>
                <a:cxn ang="0">
                  <a:pos x="100" y="1"/>
                </a:cxn>
                <a:cxn ang="0">
                  <a:pos x="97" y="0"/>
                </a:cxn>
                <a:cxn ang="0">
                  <a:pos x="95" y="1"/>
                </a:cxn>
                <a:cxn ang="0">
                  <a:pos x="95" y="1"/>
                </a:cxn>
              </a:cxnLst>
              <a:rect l="0" t="0" r="r" b="b"/>
              <a:pathLst>
                <a:path w="104" h="153">
                  <a:moveTo>
                    <a:pt x="95" y="1"/>
                  </a:moveTo>
                  <a:lnTo>
                    <a:pt x="95" y="1"/>
                  </a:lnTo>
                  <a:lnTo>
                    <a:pt x="88" y="6"/>
                  </a:lnTo>
                  <a:lnTo>
                    <a:pt x="81" y="11"/>
                  </a:lnTo>
                  <a:lnTo>
                    <a:pt x="75" y="18"/>
                  </a:lnTo>
                  <a:lnTo>
                    <a:pt x="70" y="26"/>
                  </a:lnTo>
                  <a:lnTo>
                    <a:pt x="62" y="40"/>
                  </a:lnTo>
                  <a:lnTo>
                    <a:pt x="54" y="56"/>
                  </a:lnTo>
                  <a:lnTo>
                    <a:pt x="54" y="56"/>
                  </a:lnTo>
                  <a:lnTo>
                    <a:pt x="41" y="78"/>
                  </a:lnTo>
                  <a:lnTo>
                    <a:pt x="28" y="100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6"/>
                  </a:lnTo>
                  <a:lnTo>
                    <a:pt x="0" y="147"/>
                  </a:lnTo>
                  <a:lnTo>
                    <a:pt x="3" y="151"/>
                  </a:lnTo>
                  <a:lnTo>
                    <a:pt x="7" y="153"/>
                  </a:lnTo>
                  <a:lnTo>
                    <a:pt x="8" y="151"/>
                  </a:lnTo>
                  <a:lnTo>
                    <a:pt x="11" y="150"/>
                  </a:lnTo>
                  <a:lnTo>
                    <a:pt x="15" y="147"/>
                  </a:lnTo>
                  <a:lnTo>
                    <a:pt x="15" y="147"/>
                  </a:lnTo>
                  <a:lnTo>
                    <a:pt x="16" y="145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37" y="108"/>
                  </a:lnTo>
                  <a:lnTo>
                    <a:pt x="47" y="91"/>
                  </a:lnTo>
                  <a:lnTo>
                    <a:pt x="57" y="73"/>
                  </a:lnTo>
                  <a:lnTo>
                    <a:pt x="57" y="73"/>
                  </a:lnTo>
                  <a:lnTo>
                    <a:pt x="66" y="56"/>
                  </a:lnTo>
                  <a:lnTo>
                    <a:pt x="75" y="39"/>
                  </a:lnTo>
                  <a:lnTo>
                    <a:pt x="80" y="31"/>
                  </a:lnTo>
                  <a:lnTo>
                    <a:pt x="87" y="23"/>
                  </a:lnTo>
                  <a:lnTo>
                    <a:pt x="93" y="17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102" y="9"/>
                  </a:lnTo>
                  <a:lnTo>
                    <a:pt x="104" y="8"/>
                  </a:lnTo>
                  <a:lnTo>
                    <a:pt x="102" y="4"/>
                  </a:lnTo>
                  <a:lnTo>
                    <a:pt x="100" y="1"/>
                  </a:lnTo>
                  <a:lnTo>
                    <a:pt x="97" y="0"/>
                  </a:lnTo>
                  <a:lnTo>
                    <a:pt x="95" y="1"/>
                  </a:lnTo>
                  <a:lnTo>
                    <a:pt x="9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02" name="Freeform 1014"/>
            <p:cNvSpPr/>
            <p:nvPr/>
          </p:nvSpPr>
          <p:spPr bwMode="auto">
            <a:xfrm>
              <a:off x="2317751" y="4430713"/>
              <a:ext cx="39688" cy="66675"/>
            </a:xfrm>
            <a:custGeom>
              <a:avLst/>
              <a:gdLst/>
              <a:ahLst/>
              <a:cxnLst>
                <a:cxn ang="0">
                  <a:pos x="88" y="3"/>
                </a:cxn>
                <a:cxn ang="0">
                  <a:pos x="88" y="3"/>
                </a:cxn>
                <a:cxn ang="0">
                  <a:pos x="82" y="14"/>
                </a:cxn>
                <a:cxn ang="0">
                  <a:pos x="76" y="24"/>
                </a:cxn>
                <a:cxn ang="0">
                  <a:pos x="65" y="46"/>
                </a:cxn>
                <a:cxn ang="0">
                  <a:pos x="46" y="91"/>
                </a:cxn>
                <a:cxn ang="0">
                  <a:pos x="46" y="91"/>
                </a:cxn>
                <a:cxn ang="0">
                  <a:pos x="42" y="100"/>
                </a:cxn>
                <a:cxn ang="0">
                  <a:pos x="37" y="109"/>
                </a:cxn>
                <a:cxn ang="0">
                  <a:pos x="24" y="126"/>
                </a:cxn>
                <a:cxn ang="0">
                  <a:pos x="10" y="142"/>
                </a:cxn>
                <a:cxn ang="0">
                  <a:pos x="5" y="151"/>
                </a:cxn>
                <a:cxn ang="0">
                  <a:pos x="0" y="160"/>
                </a:cxn>
                <a:cxn ang="0">
                  <a:pos x="0" y="160"/>
                </a:cxn>
                <a:cxn ang="0">
                  <a:pos x="0" y="163"/>
                </a:cxn>
                <a:cxn ang="0">
                  <a:pos x="0" y="167"/>
                </a:cxn>
                <a:cxn ang="0">
                  <a:pos x="3" y="168"/>
                </a:cxn>
                <a:cxn ang="0">
                  <a:pos x="7" y="168"/>
                </a:cxn>
                <a:cxn ang="0">
                  <a:pos x="7" y="168"/>
                </a:cxn>
                <a:cxn ang="0">
                  <a:pos x="7" y="168"/>
                </a:cxn>
                <a:cxn ang="0">
                  <a:pos x="7" y="168"/>
                </a:cxn>
                <a:cxn ang="0">
                  <a:pos x="10" y="165"/>
                </a:cxn>
                <a:cxn ang="0">
                  <a:pos x="12" y="163"/>
                </a:cxn>
                <a:cxn ang="0">
                  <a:pos x="12" y="163"/>
                </a:cxn>
                <a:cxn ang="0">
                  <a:pos x="20" y="148"/>
                </a:cxn>
                <a:cxn ang="0">
                  <a:pos x="30" y="134"/>
                </a:cxn>
                <a:cxn ang="0">
                  <a:pos x="41" y="119"/>
                </a:cxn>
                <a:cxn ang="0">
                  <a:pos x="51" y="106"/>
                </a:cxn>
                <a:cxn ang="0">
                  <a:pos x="51" y="106"/>
                </a:cxn>
                <a:cxn ang="0">
                  <a:pos x="58" y="95"/>
                </a:cxn>
                <a:cxn ang="0">
                  <a:pos x="63" y="83"/>
                </a:cxn>
                <a:cxn ang="0">
                  <a:pos x="75" y="57"/>
                </a:cxn>
                <a:cxn ang="0">
                  <a:pos x="85" y="32"/>
                </a:cxn>
                <a:cxn ang="0">
                  <a:pos x="92" y="20"/>
                </a:cxn>
                <a:cxn ang="0">
                  <a:pos x="98" y="10"/>
                </a:cxn>
                <a:cxn ang="0">
                  <a:pos x="98" y="10"/>
                </a:cxn>
                <a:cxn ang="0">
                  <a:pos x="99" y="7"/>
                </a:cxn>
                <a:cxn ang="0">
                  <a:pos x="99" y="4"/>
                </a:cxn>
                <a:cxn ang="0">
                  <a:pos x="98" y="3"/>
                </a:cxn>
                <a:cxn ang="0">
                  <a:pos x="97" y="2"/>
                </a:cxn>
                <a:cxn ang="0">
                  <a:pos x="92" y="0"/>
                </a:cxn>
                <a:cxn ang="0">
                  <a:pos x="90" y="2"/>
                </a:cxn>
                <a:cxn ang="0">
                  <a:pos x="88" y="3"/>
                </a:cxn>
                <a:cxn ang="0">
                  <a:pos x="88" y="3"/>
                </a:cxn>
              </a:cxnLst>
              <a:rect l="0" t="0" r="r" b="b"/>
              <a:pathLst>
                <a:path w="99" h="168">
                  <a:moveTo>
                    <a:pt x="88" y="3"/>
                  </a:moveTo>
                  <a:lnTo>
                    <a:pt x="88" y="3"/>
                  </a:lnTo>
                  <a:lnTo>
                    <a:pt x="82" y="14"/>
                  </a:lnTo>
                  <a:lnTo>
                    <a:pt x="76" y="24"/>
                  </a:lnTo>
                  <a:lnTo>
                    <a:pt x="65" y="46"/>
                  </a:lnTo>
                  <a:lnTo>
                    <a:pt x="46" y="91"/>
                  </a:lnTo>
                  <a:lnTo>
                    <a:pt x="46" y="91"/>
                  </a:lnTo>
                  <a:lnTo>
                    <a:pt x="42" y="100"/>
                  </a:lnTo>
                  <a:lnTo>
                    <a:pt x="37" y="109"/>
                  </a:lnTo>
                  <a:lnTo>
                    <a:pt x="24" y="126"/>
                  </a:lnTo>
                  <a:lnTo>
                    <a:pt x="10" y="142"/>
                  </a:lnTo>
                  <a:lnTo>
                    <a:pt x="5" y="151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3" y="168"/>
                  </a:lnTo>
                  <a:lnTo>
                    <a:pt x="7" y="168"/>
                  </a:lnTo>
                  <a:lnTo>
                    <a:pt x="7" y="168"/>
                  </a:lnTo>
                  <a:lnTo>
                    <a:pt x="7" y="168"/>
                  </a:lnTo>
                  <a:lnTo>
                    <a:pt x="7" y="168"/>
                  </a:lnTo>
                  <a:lnTo>
                    <a:pt x="10" y="165"/>
                  </a:lnTo>
                  <a:lnTo>
                    <a:pt x="12" y="163"/>
                  </a:lnTo>
                  <a:lnTo>
                    <a:pt x="12" y="163"/>
                  </a:lnTo>
                  <a:lnTo>
                    <a:pt x="20" y="148"/>
                  </a:lnTo>
                  <a:lnTo>
                    <a:pt x="30" y="134"/>
                  </a:lnTo>
                  <a:lnTo>
                    <a:pt x="41" y="119"/>
                  </a:lnTo>
                  <a:lnTo>
                    <a:pt x="51" y="106"/>
                  </a:lnTo>
                  <a:lnTo>
                    <a:pt x="51" y="106"/>
                  </a:lnTo>
                  <a:lnTo>
                    <a:pt x="58" y="95"/>
                  </a:lnTo>
                  <a:lnTo>
                    <a:pt x="63" y="83"/>
                  </a:lnTo>
                  <a:lnTo>
                    <a:pt x="75" y="57"/>
                  </a:lnTo>
                  <a:lnTo>
                    <a:pt x="85" y="32"/>
                  </a:lnTo>
                  <a:lnTo>
                    <a:pt x="92" y="20"/>
                  </a:lnTo>
                  <a:lnTo>
                    <a:pt x="98" y="10"/>
                  </a:lnTo>
                  <a:lnTo>
                    <a:pt x="98" y="10"/>
                  </a:lnTo>
                  <a:lnTo>
                    <a:pt x="99" y="7"/>
                  </a:lnTo>
                  <a:lnTo>
                    <a:pt x="99" y="4"/>
                  </a:lnTo>
                  <a:lnTo>
                    <a:pt x="98" y="3"/>
                  </a:lnTo>
                  <a:lnTo>
                    <a:pt x="97" y="2"/>
                  </a:lnTo>
                  <a:lnTo>
                    <a:pt x="92" y="0"/>
                  </a:lnTo>
                  <a:lnTo>
                    <a:pt x="90" y="2"/>
                  </a:lnTo>
                  <a:lnTo>
                    <a:pt x="88" y="3"/>
                  </a:lnTo>
                  <a:lnTo>
                    <a:pt x="8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03" name="Freeform 1015"/>
            <p:cNvSpPr/>
            <p:nvPr/>
          </p:nvSpPr>
          <p:spPr bwMode="auto">
            <a:xfrm>
              <a:off x="2335213" y="4443413"/>
              <a:ext cx="39688" cy="60325"/>
            </a:xfrm>
            <a:custGeom>
              <a:avLst/>
              <a:gdLst/>
              <a:ahLst/>
              <a:cxnLst>
                <a:cxn ang="0">
                  <a:pos x="87" y="3"/>
                </a:cxn>
                <a:cxn ang="0">
                  <a:pos x="87" y="3"/>
                </a:cxn>
                <a:cxn ang="0">
                  <a:pos x="78" y="20"/>
                </a:cxn>
                <a:cxn ang="0">
                  <a:pos x="69" y="37"/>
                </a:cxn>
                <a:cxn ang="0">
                  <a:pos x="46" y="71"/>
                </a:cxn>
                <a:cxn ang="0">
                  <a:pos x="46" y="71"/>
                </a:cxn>
                <a:cxn ang="0">
                  <a:pos x="34" y="92"/>
                </a:cxn>
                <a:cxn ang="0">
                  <a:pos x="21" y="113"/>
                </a:cxn>
                <a:cxn ang="0">
                  <a:pos x="21" y="113"/>
                </a:cxn>
                <a:cxn ang="0">
                  <a:pos x="15" y="121"/>
                </a:cxn>
                <a:cxn ang="0">
                  <a:pos x="9" y="129"/>
                </a:cxn>
                <a:cxn ang="0">
                  <a:pos x="4" y="136"/>
                </a:cxn>
                <a:cxn ang="0">
                  <a:pos x="0" y="145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0" y="150"/>
                </a:cxn>
                <a:cxn ang="0">
                  <a:pos x="4" y="151"/>
                </a:cxn>
                <a:cxn ang="0">
                  <a:pos x="8" y="151"/>
                </a:cxn>
                <a:cxn ang="0">
                  <a:pos x="10" y="150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15" y="139"/>
                </a:cxn>
                <a:cxn ang="0">
                  <a:pos x="22" y="130"/>
                </a:cxn>
                <a:cxn ang="0">
                  <a:pos x="36" y="111"/>
                </a:cxn>
                <a:cxn ang="0">
                  <a:pos x="36" y="111"/>
                </a:cxn>
                <a:cxn ang="0">
                  <a:pos x="46" y="94"/>
                </a:cxn>
                <a:cxn ang="0">
                  <a:pos x="56" y="77"/>
                </a:cxn>
                <a:cxn ang="0">
                  <a:pos x="56" y="77"/>
                </a:cxn>
                <a:cxn ang="0">
                  <a:pos x="66" y="60"/>
                </a:cxn>
                <a:cxn ang="0">
                  <a:pos x="78" y="44"/>
                </a:cxn>
                <a:cxn ang="0">
                  <a:pos x="89" y="27"/>
                </a:cxn>
                <a:cxn ang="0">
                  <a:pos x="98" y="9"/>
                </a:cxn>
                <a:cxn ang="0">
                  <a:pos x="98" y="9"/>
                </a:cxn>
                <a:cxn ang="0">
                  <a:pos x="98" y="6"/>
                </a:cxn>
                <a:cxn ang="0">
                  <a:pos x="98" y="3"/>
                </a:cxn>
                <a:cxn ang="0">
                  <a:pos x="95" y="1"/>
                </a:cxn>
                <a:cxn ang="0">
                  <a:pos x="93" y="0"/>
                </a:cxn>
                <a:cxn ang="0">
                  <a:pos x="91" y="0"/>
                </a:cxn>
                <a:cxn ang="0">
                  <a:pos x="89" y="1"/>
                </a:cxn>
                <a:cxn ang="0">
                  <a:pos x="87" y="3"/>
                </a:cxn>
                <a:cxn ang="0">
                  <a:pos x="87" y="3"/>
                </a:cxn>
              </a:cxnLst>
              <a:rect l="0" t="0" r="r" b="b"/>
              <a:pathLst>
                <a:path w="98" h="151">
                  <a:moveTo>
                    <a:pt x="87" y="3"/>
                  </a:moveTo>
                  <a:lnTo>
                    <a:pt x="87" y="3"/>
                  </a:lnTo>
                  <a:lnTo>
                    <a:pt x="78" y="20"/>
                  </a:lnTo>
                  <a:lnTo>
                    <a:pt x="69" y="37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34" y="92"/>
                  </a:lnTo>
                  <a:lnTo>
                    <a:pt x="21" y="113"/>
                  </a:lnTo>
                  <a:lnTo>
                    <a:pt x="21" y="113"/>
                  </a:lnTo>
                  <a:lnTo>
                    <a:pt x="15" y="121"/>
                  </a:lnTo>
                  <a:lnTo>
                    <a:pt x="9" y="129"/>
                  </a:lnTo>
                  <a:lnTo>
                    <a:pt x="4" y="136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0" y="150"/>
                  </a:lnTo>
                  <a:lnTo>
                    <a:pt x="4" y="151"/>
                  </a:lnTo>
                  <a:lnTo>
                    <a:pt x="8" y="151"/>
                  </a:lnTo>
                  <a:lnTo>
                    <a:pt x="10" y="150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15" y="139"/>
                  </a:lnTo>
                  <a:lnTo>
                    <a:pt x="22" y="13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46" y="94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66" y="60"/>
                  </a:lnTo>
                  <a:lnTo>
                    <a:pt x="78" y="44"/>
                  </a:lnTo>
                  <a:lnTo>
                    <a:pt x="89" y="27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6"/>
                  </a:lnTo>
                  <a:lnTo>
                    <a:pt x="98" y="3"/>
                  </a:lnTo>
                  <a:lnTo>
                    <a:pt x="95" y="1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89" y="1"/>
                  </a:lnTo>
                  <a:lnTo>
                    <a:pt x="87" y="3"/>
                  </a:lnTo>
                  <a:lnTo>
                    <a:pt x="8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04" name="Freeform 1016"/>
            <p:cNvSpPr/>
            <p:nvPr/>
          </p:nvSpPr>
          <p:spPr bwMode="auto">
            <a:xfrm>
              <a:off x="2359026" y="4451350"/>
              <a:ext cx="39688" cy="65088"/>
            </a:xfrm>
            <a:custGeom>
              <a:avLst/>
              <a:gdLst/>
              <a:ahLst/>
              <a:cxnLst>
                <a:cxn ang="0">
                  <a:pos x="89" y="4"/>
                </a:cxn>
                <a:cxn ang="0">
                  <a:pos x="89" y="4"/>
                </a:cxn>
                <a:cxn ang="0">
                  <a:pos x="84" y="15"/>
                </a:cxn>
                <a:cxn ang="0">
                  <a:pos x="77" y="25"/>
                </a:cxn>
                <a:cxn ang="0">
                  <a:pos x="64" y="45"/>
                </a:cxn>
                <a:cxn ang="0">
                  <a:pos x="64" y="45"/>
                </a:cxn>
                <a:cxn ang="0">
                  <a:pos x="54" y="66"/>
                </a:cxn>
                <a:cxn ang="0">
                  <a:pos x="42" y="86"/>
                </a:cxn>
                <a:cxn ang="0">
                  <a:pos x="42" y="86"/>
                </a:cxn>
                <a:cxn ang="0">
                  <a:pos x="20" y="123"/>
                </a:cxn>
                <a:cxn ang="0">
                  <a:pos x="9" y="141"/>
                </a:cxn>
                <a:cxn ang="0">
                  <a:pos x="4" y="151"/>
                </a:cxn>
                <a:cxn ang="0">
                  <a:pos x="1" y="160"/>
                </a:cxn>
                <a:cxn ang="0">
                  <a:pos x="1" y="160"/>
                </a:cxn>
                <a:cxn ang="0">
                  <a:pos x="0" y="162"/>
                </a:cxn>
                <a:cxn ang="0">
                  <a:pos x="1" y="165"/>
                </a:cxn>
                <a:cxn ang="0">
                  <a:pos x="4" y="168"/>
                </a:cxn>
                <a:cxn ang="0">
                  <a:pos x="9" y="166"/>
                </a:cxn>
                <a:cxn ang="0">
                  <a:pos x="10" y="165"/>
                </a:cxn>
                <a:cxn ang="0">
                  <a:pos x="12" y="164"/>
                </a:cxn>
                <a:cxn ang="0">
                  <a:pos x="12" y="164"/>
                </a:cxn>
                <a:cxn ang="0">
                  <a:pos x="16" y="153"/>
                </a:cxn>
                <a:cxn ang="0">
                  <a:pos x="21" y="143"/>
                </a:cxn>
                <a:cxn ang="0">
                  <a:pos x="31" y="123"/>
                </a:cxn>
                <a:cxn ang="0">
                  <a:pos x="44" y="103"/>
                </a:cxn>
                <a:cxn ang="0">
                  <a:pos x="56" y="85"/>
                </a:cxn>
                <a:cxn ang="0">
                  <a:pos x="56" y="85"/>
                </a:cxn>
                <a:cxn ang="0">
                  <a:pos x="68" y="64"/>
                </a:cxn>
                <a:cxn ang="0">
                  <a:pos x="78" y="43"/>
                </a:cxn>
                <a:cxn ang="0">
                  <a:pos x="78" y="43"/>
                </a:cxn>
                <a:cxn ang="0">
                  <a:pos x="90" y="26"/>
                </a:cxn>
                <a:cxn ang="0">
                  <a:pos x="95" y="17"/>
                </a:cxn>
                <a:cxn ang="0">
                  <a:pos x="99" y="7"/>
                </a:cxn>
                <a:cxn ang="0">
                  <a:pos x="99" y="7"/>
                </a:cxn>
                <a:cxn ang="0">
                  <a:pos x="99" y="5"/>
                </a:cxn>
                <a:cxn ang="0">
                  <a:pos x="98" y="3"/>
                </a:cxn>
                <a:cxn ang="0">
                  <a:pos x="95" y="0"/>
                </a:cxn>
                <a:cxn ang="0">
                  <a:pos x="91" y="0"/>
                </a:cxn>
                <a:cxn ang="0">
                  <a:pos x="89" y="1"/>
                </a:cxn>
                <a:cxn ang="0">
                  <a:pos x="89" y="4"/>
                </a:cxn>
                <a:cxn ang="0">
                  <a:pos x="89" y="4"/>
                </a:cxn>
              </a:cxnLst>
              <a:rect l="0" t="0" r="r" b="b"/>
              <a:pathLst>
                <a:path w="99" h="168">
                  <a:moveTo>
                    <a:pt x="89" y="4"/>
                  </a:moveTo>
                  <a:lnTo>
                    <a:pt x="89" y="4"/>
                  </a:lnTo>
                  <a:lnTo>
                    <a:pt x="84" y="15"/>
                  </a:lnTo>
                  <a:lnTo>
                    <a:pt x="77" y="25"/>
                  </a:lnTo>
                  <a:lnTo>
                    <a:pt x="64" y="45"/>
                  </a:lnTo>
                  <a:lnTo>
                    <a:pt x="64" y="45"/>
                  </a:lnTo>
                  <a:lnTo>
                    <a:pt x="54" y="66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20" y="123"/>
                  </a:lnTo>
                  <a:lnTo>
                    <a:pt x="9" y="141"/>
                  </a:lnTo>
                  <a:lnTo>
                    <a:pt x="4" y="151"/>
                  </a:lnTo>
                  <a:lnTo>
                    <a:pt x="1" y="160"/>
                  </a:lnTo>
                  <a:lnTo>
                    <a:pt x="1" y="160"/>
                  </a:lnTo>
                  <a:lnTo>
                    <a:pt x="0" y="162"/>
                  </a:lnTo>
                  <a:lnTo>
                    <a:pt x="1" y="165"/>
                  </a:lnTo>
                  <a:lnTo>
                    <a:pt x="4" y="168"/>
                  </a:lnTo>
                  <a:lnTo>
                    <a:pt x="9" y="166"/>
                  </a:lnTo>
                  <a:lnTo>
                    <a:pt x="10" y="165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6" y="153"/>
                  </a:lnTo>
                  <a:lnTo>
                    <a:pt x="21" y="143"/>
                  </a:lnTo>
                  <a:lnTo>
                    <a:pt x="31" y="123"/>
                  </a:lnTo>
                  <a:lnTo>
                    <a:pt x="44" y="103"/>
                  </a:lnTo>
                  <a:lnTo>
                    <a:pt x="56" y="85"/>
                  </a:lnTo>
                  <a:lnTo>
                    <a:pt x="56" y="85"/>
                  </a:lnTo>
                  <a:lnTo>
                    <a:pt x="68" y="64"/>
                  </a:lnTo>
                  <a:lnTo>
                    <a:pt x="78" y="43"/>
                  </a:lnTo>
                  <a:lnTo>
                    <a:pt x="78" y="43"/>
                  </a:lnTo>
                  <a:lnTo>
                    <a:pt x="90" y="26"/>
                  </a:lnTo>
                  <a:lnTo>
                    <a:pt x="95" y="17"/>
                  </a:lnTo>
                  <a:lnTo>
                    <a:pt x="99" y="7"/>
                  </a:lnTo>
                  <a:lnTo>
                    <a:pt x="99" y="7"/>
                  </a:lnTo>
                  <a:lnTo>
                    <a:pt x="99" y="5"/>
                  </a:lnTo>
                  <a:lnTo>
                    <a:pt x="98" y="3"/>
                  </a:lnTo>
                  <a:lnTo>
                    <a:pt x="95" y="0"/>
                  </a:lnTo>
                  <a:lnTo>
                    <a:pt x="91" y="0"/>
                  </a:lnTo>
                  <a:lnTo>
                    <a:pt x="89" y="1"/>
                  </a:lnTo>
                  <a:lnTo>
                    <a:pt x="89" y="4"/>
                  </a:lnTo>
                  <a:lnTo>
                    <a:pt x="8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05" name="Freeform 1017"/>
            <p:cNvSpPr/>
            <p:nvPr/>
          </p:nvSpPr>
          <p:spPr bwMode="auto">
            <a:xfrm>
              <a:off x="2244726" y="4165600"/>
              <a:ext cx="25400" cy="30163"/>
            </a:xfrm>
            <a:custGeom>
              <a:avLst/>
              <a:gdLst/>
              <a:ahLst/>
              <a:cxnLst>
                <a:cxn ang="0">
                  <a:pos x="56" y="1"/>
                </a:cxn>
                <a:cxn ang="0">
                  <a:pos x="56" y="1"/>
                </a:cxn>
                <a:cxn ang="0">
                  <a:pos x="50" y="6"/>
                </a:cxn>
                <a:cxn ang="0">
                  <a:pos x="43" y="14"/>
                </a:cxn>
                <a:cxn ang="0">
                  <a:pos x="33" y="29"/>
                </a:cxn>
                <a:cxn ang="0">
                  <a:pos x="33" y="29"/>
                </a:cxn>
                <a:cxn ang="0">
                  <a:pos x="25" y="38"/>
                </a:cxn>
                <a:cxn ang="0">
                  <a:pos x="17" y="47"/>
                </a:cxn>
                <a:cxn ang="0">
                  <a:pos x="10" y="57"/>
                </a:cxn>
                <a:cxn ang="0">
                  <a:pos x="2" y="67"/>
                </a:cxn>
                <a:cxn ang="0">
                  <a:pos x="2" y="67"/>
                </a:cxn>
                <a:cxn ang="0">
                  <a:pos x="1" y="68"/>
                </a:cxn>
                <a:cxn ang="0">
                  <a:pos x="0" y="70"/>
                </a:cxn>
                <a:cxn ang="0">
                  <a:pos x="2" y="74"/>
                </a:cxn>
                <a:cxn ang="0">
                  <a:pos x="6" y="76"/>
                </a:cxn>
                <a:cxn ang="0">
                  <a:pos x="8" y="76"/>
                </a:cxn>
                <a:cxn ang="0">
                  <a:pos x="10" y="74"/>
                </a:cxn>
                <a:cxn ang="0">
                  <a:pos x="10" y="74"/>
                </a:cxn>
                <a:cxn ang="0">
                  <a:pos x="23" y="60"/>
                </a:cxn>
                <a:cxn ang="0">
                  <a:pos x="35" y="44"/>
                </a:cxn>
                <a:cxn ang="0">
                  <a:pos x="35" y="44"/>
                </a:cxn>
                <a:cxn ang="0">
                  <a:pos x="47" y="26"/>
                </a:cxn>
                <a:cxn ang="0">
                  <a:pos x="55" y="18"/>
                </a:cxn>
                <a:cxn ang="0">
                  <a:pos x="63" y="10"/>
                </a:cxn>
                <a:cxn ang="0">
                  <a:pos x="63" y="10"/>
                </a:cxn>
                <a:cxn ang="0">
                  <a:pos x="64" y="9"/>
                </a:cxn>
                <a:cxn ang="0">
                  <a:pos x="64" y="6"/>
                </a:cxn>
                <a:cxn ang="0">
                  <a:pos x="64" y="2"/>
                </a:cxn>
                <a:cxn ang="0">
                  <a:pos x="63" y="1"/>
                </a:cxn>
                <a:cxn ang="0">
                  <a:pos x="60" y="0"/>
                </a:cxn>
                <a:cxn ang="0">
                  <a:pos x="59" y="0"/>
                </a:cxn>
                <a:cxn ang="0">
                  <a:pos x="56" y="1"/>
                </a:cxn>
                <a:cxn ang="0">
                  <a:pos x="56" y="1"/>
                </a:cxn>
              </a:cxnLst>
              <a:rect l="0" t="0" r="r" b="b"/>
              <a:pathLst>
                <a:path w="64" h="76">
                  <a:moveTo>
                    <a:pt x="56" y="1"/>
                  </a:moveTo>
                  <a:lnTo>
                    <a:pt x="56" y="1"/>
                  </a:lnTo>
                  <a:lnTo>
                    <a:pt x="50" y="6"/>
                  </a:lnTo>
                  <a:lnTo>
                    <a:pt x="43" y="14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25" y="38"/>
                  </a:lnTo>
                  <a:lnTo>
                    <a:pt x="17" y="47"/>
                  </a:lnTo>
                  <a:lnTo>
                    <a:pt x="10" y="57"/>
                  </a:lnTo>
                  <a:lnTo>
                    <a:pt x="2" y="67"/>
                  </a:lnTo>
                  <a:lnTo>
                    <a:pt x="2" y="67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2" y="74"/>
                  </a:lnTo>
                  <a:lnTo>
                    <a:pt x="6" y="76"/>
                  </a:lnTo>
                  <a:lnTo>
                    <a:pt x="8" y="76"/>
                  </a:lnTo>
                  <a:lnTo>
                    <a:pt x="10" y="74"/>
                  </a:lnTo>
                  <a:lnTo>
                    <a:pt x="10" y="74"/>
                  </a:lnTo>
                  <a:lnTo>
                    <a:pt x="23" y="60"/>
                  </a:lnTo>
                  <a:lnTo>
                    <a:pt x="35" y="44"/>
                  </a:lnTo>
                  <a:lnTo>
                    <a:pt x="35" y="44"/>
                  </a:lnTo>
                  <a:lnTo>
                    <a:pt x="47" y="26"/>
                  </a:lnTo>
                  <a:lnTo>
                    <a:pt x="55" y="18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4" y="9"/>
                  </a:lnTo>
                  <a:lnTo>
                    <a:pt x="64" y="6"/>
                  </a:lnTo>
                  <a:lnTo>
                    <a:pt x="64" y="2"/>
                  </a:lnTo>
                  <a:lnTo>
                    <a:pt x="63" y="1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06" name="Freeform 1018"/>
            <p:cNvSpPr/>
            <p:nvPr/>
          </p:nvSpPr>
          <p:spPr bwMode="auto">
            <a:xfrm>
              <a:off x="2309813" y="4149725"/>
              <a:ext cx="15875" cy="30163"/>
            </a:xfrm>
            <a:custGeom>
              <a:avLst/>
              <a:gdLst/>
              <a:ahLst/>
              <a:cxnLst>
                <a:cxn ang="0">
                  <a:pos x="28" y="5"/>
                </a:cxn>
                <a:cxn ang="0">
                  <a:pos x="28" y="5"/>
                </a:cxn>
                <a:cxn ang="0">
                  <a:pos x="27" y="10"/>
                </a:cxn>
                <a:cxn ang="0">
                  <a:pos x="24" y="14"/>
                </a:cxn>
                <a:cxn ang="0">
                  <a:pos x="19" y="22"/>
                </a:cxn>
                <a:cxn ang="0">
                  <a:pos x="19" y="22"/>
                </a:cxn>
                <a:cxn ang="0">
                  <a:pos x="12" y="35"/>
                </a:cxn>
                <a:cxn ang="0">
                  <a:pos x="12" y="35"/>
                </a:cxn>
                <a:cxn ang="0">
                  <a:pos x="7" y="52"/>
                </a:cxn>
                <a:cxn ang="0">
                  <a:pos x="2" y="69"/>
                </a:cxn>
                <a:cxn ang="0">
                  <a:pos x="2" y="69"/>
                </a:cxn>
                <a:cxn ang="0">
                  <a:pos x="0" y="71"/>
                </a:cxn>
                <a:cxn ang="0">
                  <a:pos x="2" y="73"/>
                </a:cxn>
                <a:cxn ang="0">
                  <a:pos x="6" y="76"/>
                </a:cxn>
                <a:cxn ang="0">
                  <a:pos x="10" y="76"/>
                </a:cxn>
                <a:cxn ang="0">
                  <a:pos x="11" y="74"/>
                </a:cxn>
                <a:cxn ang="0">
                  <a:pos x="12" y="72"/>
                </a:cxn>
                <a:cxn ang="0">
                  <a:pos x="12" y="72"/>
                </a:cxn>
                <a:cxn ang="0">
                  <a:pos x="19" y="51"/>
                </a:cxn>
                <a:cxn ang="0">
                  <a:pos x="27" y="31"/>
                </a:cxn>
                <a:cxn ang="0">
                  <a:pos x="27" y="31"/>
                </a:cxn>
                <a:cxn ang="0">
                  <a:pos x="30" y="25"/>
                </a:cxn>
                <a:cxn ang="0">
                  <a:pos x="34" y="20"/>
                </a:cxn>
                <a:cxn ang="0">
                  <a:pos x="37" y="13"/>
                </a:cxn>
                <a:cxn ang="0">
                  <a:pos x="40" y="5"/>
                </a:cxn>
                <a:cxn ang="0">
                  <a:pos x="40" y="5"/>
                </a:cxn>
                <a:cxn ang="0">
                  <a:pos x="38" y="3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29" y="1"/>
                </a:cxn>
                <a:cxn ang="0">
                  <a:pos x="28" y="3"/>
                </a:cxn>
                <a:cxn ang="0">
                  <a:pos x="28" y="5"/>
                </a:cxn>
                <a:cxn ang="0">
                  <a:pos x="28" y="5"/>
                </a:cxn>
              </a:cxnLst>
              <a:rect l="0" t="0" r="r" b="b"/>
              <a:pathLst>
                <a:path w="40" h="76">
                  <a:moveTo>
                    <a:pt x="28" y="5"/>
                  </a:moveTo>
                  <a:lnTo>
                    <a:pt x="28" y="5"/>
                  </a:lnTo>
                  <a:lnTo>
                    <a:pt x="27" y="10"/>
                  </a:lnTo>
                  <a:lnTo>
                    <a:pt x="24" y="14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7" y="52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6" y="76"/>
                  </a:lnTo>
                  <a:lnTo>
                    <a:pt x="10" y="76"/>
                  </a:lnTo>
                  <a:lnTo>
                    <a:pt x="11" y="74"/>
                  </a:lnTo>
                  <a:lnTo>
                    <a:pt x="12" y="72"/>
                  </a:lnTo>
                  <a:lnTo>
                    <a:pt x="12" y="72"/>
                  </a:lnTo>
                  <a:lnTo>
                    <a:pt x="19" y="5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30" y="25"/>
                  </a:lnTo>
                  <a:lnTo>
                    <a:pt x="34" y="20"/>
                  </a:lnTo>
                  <a:lnTo>
                    <a:pt x="37" y="13"/>
                  </a:lnTo>
                  <a:lnTo>
                    <a:pt x="40" y="5"/>
                  </a:lnTo>
                  <a:lnTo>
                    <a:pt x="40" y="5"/>
                  </a:lnTo>
                  <a:lnTo>
                    <a:pt x="38" y="3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29" y="1"/>
                  </a:lnTo>
                  <a:lnTo>
                    <a:pt x="28" y="3"/>
                  </a:lnTo>
                  <a:lnTo>
                    <a:pt x="28" y="5"/>
                  </a:lnTo>
                  <a:lnTo>
                    <a:pt x="2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07" name="Freeform 1019"/>
            <p:cNvSpPr/>
            <p:nvPr/>
          </p:nvSpPr>
          <p:spPr bwMode="auto">
            <a:xfrm>
              <a:off x="2349501" y="4143375"/>
              <a:ext cx="20638" cy="28575"/>
            </a:xfrm>
            <a:custGeom>
              <a:avLst/>
              <a:gdLst/>
              <a:ahLst/>
              <a:cxnLst>
                <a:cxn ang="0">
                  <a:pos x="42" y="7"/>
                </a:cxn>
                <a:cxn ang="0">
                  <a:pos x="42" y="7"/>
                </a:cxn>
                <a:cxn ang="0">
                  <a:pos x="40" y="11"/>
                </a:cxn>
                <a:cxn ang="0">
                  <a:pos x="38" y="15"/>
                </a:cxn>
                <a:cxn ang="0">
                  <a:pos x="31" y="20"/>
                </a:cxn>
                <a:cxn ang="0">
                  <a:pos x="25" y="25"/>
                </a:cxn>
                <a:cxn ang="0">
                  <a:pos x="21" y="29"/>
                </a:cxn>
                <a:cxn ang="0">
                  <a:pos x="18" y="32"/>
                </a:cxn>
                <a:cxn ang="0">
                  <a:pos x="18" y="32"/>
                </a:cxn>
                <a:cxn ang="0">
                  <a:pos x="9" y="49"/>
                </a:cxn>
                <a:cxn ang="0">
                  <a:pos x="4" y="56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1" y="71"/>
                </a:cxn>
                <a:cxn ang="0">
                  <a:pos x="4" y="72"/>
                </a:cxn>
                <a:cxn ang="0">
                  <a:pos x="8" y="72"/>
                </a:cxn>
                <a:cxn ang="0">
                  <a:pos x="10" y="71"/>
                </a:cxn>
                <a:cxn ang="0">
                  <a:pos x="12" y="68"/>
                </a:cxn>
                <a:cxn ang="0">
                  <a:pos x="12" y="68"/>
                </a:cxn>
                <a:cxn ang="0">
                  <a:pos x="15" y="59"/>
                </a:cxn>
                <a:cxn ang="0">
                  <a:pos x="21" y="50"/>
                </a:cxn>
                <a:cxn ang="0">
                  <a:pos x="26" y="41"/>
                </a:cxn>
                <a:cxn ang="0">
                  <a:pos x="32" y="33"/>
                </a:cxn>
                <a:cxn ang="0">
                  <a:pos x="32" y="33"/>
                </a:cxn>
                <a:cxn ang="0">
                  <a:pos x="40" y="28"/>
                </a:cxn>
                <a:cxn ang="0">
                  <a:pos x="46" y="21"/>
                </a:cxn>
                <a:cxn ang="0">
                  <a:pos x="51" y="15"/>
                </a:cxn>
                <a:cxn ang="0">
                  <a:pos x="52" y="11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53" y="4"/>
                </a:cxn>
                <a:cxn ang="0">
                  <a:pos x="52" y="2"/>
                </a:cxn>
                <a:cxn ang="0">
                  <a:pos x="49" y="2"/>
                </a:cxn>
                <a:cxn ang="0">
                  <a:pos x="48" y="0"/>
                </a:cxn>
                <a:cxn ang="0">
                  <a:pos x="44" y="2"/>
                </a:cxn>
                <a:cxn ang="0">
                  <a:pos x="43" y="4"/>
                </a:cxn>
                <a:cxn ang="0">
                  <a:pos x="42" y="7"/>
                </a:cxn>
                <a:cxn ang="0">
                  <a:pos x="42" y="7"/>
                </a:cxn>
              </a:cxnLst>
              <a:rect l="0" t="0" r="r" b="b"/>
              <a:pathLst>
                <a:path w="53" h="72">
                  <a:moveTo>
                    <a:pt x="42" y="7"/>
                  </a:moveTo>
                  <a:lnTo>
                    <a:pt x="42" y="7"/>
                  </a:lnTo>
                  <a:lnTo>
                    <a:pt x="40" y="11"/>
                  </a:lnTo>
                  <a:lnTo>
                    <a:pt x="38" y="15"/>
                  </a:lnTo>
                  <a:lnTo>
                    <a:pt x="31" y="20"/>
                  </a:lnTo>
                  <a:lnTo>
                    <a:pt x="25" y="25"/>
                  </a:lnTo>
                  <a:lnTo>
                    <a:pt x="21" y="29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9" y="49"/>
                  </a:lnTo>
                  <a:lnTo>
                    <a:pt x="4" y="5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1" y="71"/>
                  </a:lnTo>
                  <a:lnTo>
                    <a:pt x="4" y="72"/>
                  </a:lnTo>
                  <a:lnTo>
                    <a:pt x="8" y="72"/>
                  </a:lnTo>
                  <a:lnTo>
                    <a:pt x="10" y="71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5" y="59"/>
                  </a:lnTo>
                  <a:lnTo>
                    <a:pt x="21" y="50"/>
                  </a:lnTo>
                  <a:lnTo>
                    <a:pt x="26" y="41"/>
                  </a:lnTo>
                  <a:lnTo>
                    <a:pt x="32" y="33"/>
                  </a:lnTo>
                  <a:lnTo>
                    <a:pt x="32" y="33"/>
                  </a:lnTo>
                  <a:lnTo>
                    <a:pt x="40" y="28"/>
                  </a:lnTo>
                  <a:lnTo>
                    <a:pt x="46" y="21"/>
                  </a:lnTo>
                  <a:lnTo>
                    <a:pt x="51" y="15"/>
                  </a:lnTo>
                  <a:lnTo>
                    <a:pt x="52" y="11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4"/>
                  </a:lnTo>
                  <a:lnTo>
                    <a:pt x="52" y="2"/>
                  </a:lnTo>
                  <a:lnTo>
                    <a:pt x="49" y="2"/>
                  </a:lnTo>
                  <a:lnTo>
                    <a:pt x="48" y="0"/>
                  </a:lnTo>
                  <a:lnTo>
                    <a:pt x="44" y="2"/>
                  </a:lnTo>
                  <a:lnTo>
                    <a:pt x="43" y="4"/>
                  </a:lnTo>
                  <a:lnTo>
                    <a:pt x="42" y="7"/>
                  </a:lnTo>
                  <a:lnTo>
                    <a:pt x="42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08" name="Freeform 1020"/>
            <p:cNvSpPr/>
            <p:nvPr/>
          </p:nvSpPr>
          <p:spPr bwMode="auto">
            <a:xfrm>
              <a:off x="2406651" y="4140200"/>
              <a:ext cx="14288" cy="25400"/>
            </a:xfrm>
            <a:custGeom>
              <a:avLst/>
              <a:gdLst/>
              <a:ahLst/>
              <a:cxnLst>
                <a:cxn ang="0">
                  <a:pos x="26" y="4"/>
                </a:cxn>
                <a:cxn ang="0">
                  <a:pos x="26" y="4"/>
                </a:cxn>
                <a:cxn ang="0">
                  <a:pos x="25" y="10"/>
                </a:cxn>
                <a:cxn ang="0">
                  <a:pos x="21" y="17"/>
                </a:cxn>
                <a:cxn ang="0">
                  <a:pos x="14" y="30"/>
                </a:cxn>
                <a:cxn ang="0">
                  <a:pos x="7" y="43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0" y="60"/>
                </a:cxn>
                <a:cxn ang="0">
                  <a:pos x="3" y="63"/>
                </a:cxn>
                <a:cxn ang="0">
                  <a:pos x="5" y="64"/>
                </a:cxn>
                <a:cxn ang="0">
                  <a:pos x="7" y="64"/>
                </a:cxn>
                <a:cxn ang="0">
                  <a:pos x="9" y="63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17" y="47"/>
                </a:cxn>
                <a:cxn ang="0">
                  <a:pos x="25" y="34"/>
                </a:cxn>
                <a:cxn ang="0">
                  <a:pos x="33" y="21"/>
                </a:cxn>
                <a:cxn ang="0">
                  <a:pos x="35" y="1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7" y="2"/>
                </a:cxn>
                <a:cxn ang="0">
                  <a:pos x="33" y="0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6" y="4"/>
                </a:cxn>
                <a:cxn ang="0">
                  <a:pos x="26" y="4"/>
                </a:cxn>
              </a:cxnLst>
              <a:rect l="0" t="0" r="r" b="b"/>
              <a:pathLst>
                <a:path w="38" h="64">
                  <a:moveTo>
                    <a:pt x="26" y="4"/>
                  </a:moveTo>
                  <a:lnTo>
                    <a:pt x="26" y="4"/>
                  </a:lnTo>
                  <a:lnTo>
                    <a:pt x="25" y="10"/>
                  </a:lnTo>
                  <a:lnTo>
                    <a:pt x="21" y="17"/>
                  </a:lnTo>
                  <a:lnTo>
                    <a:pt x="14" y="30"/>
                  </a:lnTo>
                  <a:lnTo>
                    <a:pt x="7" y="4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3" y="63"/>
                  </a:lnTo>
                  <a:lnTo>
                    <a:pt x="5" y="64"/>
                  </a:lnTo>
                  <a:lnTo>
                    <a:pt x="7" y="64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7" y="47"/>
                  </a:lnTo>
                  <a:lnTo>
                    <a:pt x="25" y="34"/>
                  </a:lnTo>
                  <a:lnTo>
                    <a:pt x="33" y="21"/>
                  </a:lnTo>
                  <a:lnTo>
                    <a:pt x="35" y="1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7" y="2"/>
                  </a:lnTo>
                  <a:lnTo>
                    <a:pt x="33" y="0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6" y="4"/>
                  </a:lnTo>
                  <a:lnTo>
                    <a:pt x="2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09" name="Freeform 1021"/>
            <p:cNvSpPr/>
            <p:nvPr/>
          </p:nvSpPr>
          <p:spPr bwMode="auto">
            <a:xfrm>
              <a:off x="2465388" y="4144963"/>
              <a:ext cx="15875" cy="23813"/>
            </a:xfrm>
            <a:custGeom>
              <a:avLst/>
              <a:gdLst/>
              <a:ahLst/>
              <a:cxnLst>
                <a:cxn ang="0">
                  <a:pos x="32" y="1"/>
                </a:cxn>
                <a:cxn ang="0">
                  <a:pos x="32" y="1"/>
                </a:cxn>
                <a:cxn ang="0">
                  <a:pos x="27" y="8"/>
                </a:cxn>
                <a:cxn ang="0">
                  <a:pos x="23" y="15"/>
                </a:cxn>
                <a:cxn ang="0">
                  <a:pos x="14" y="28"/>
                </a:cxn>
                <a:cxn ang="0">
                  <a:pos x="14" y="28"/>
                </a:cxn>
                <a:cxn ang="0">
                  <a:pos x="6" y="41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1" y="59"/>
                </a:cxn>
                <a:cxn ang="0">
                  <a:pos x="2" y="60"/>
                </a:cxn>
                <a:cxn ang="0">
                  <a:pos x="4" y="60"/>
                </a:cxn>
                <a:cxn ang="0">
                  <a:pos x="8" y="60"/>
                </a:cxn>
                <a:cxn ang="0">
                  <a:pos x="10" y="59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18" y="43"/>
                </a:cxn>
                <a:cxn ang="0">
                  <a:pos x="27" y="32"/>
                </a:cxn>
                <a:cxn ang="0">
                  <a:pos x="27" y="32"/>
                </a:cxn>
                <a:cxn ang="0">
                  <a:pos x="30" y="26"/>
                </a:cxn>
                <a:cxn ang="0">
                  <a:pos x="34" y="21"/>
                </a:cxn>
                <a:cxn ang="0">
                  <a:pos x="36" y="16"/>
                </a:cxn>
                <a:cxn ang="0">
                  <a:pos x="40" y="11"/>
                </a:cxn>
                <a:cxn ang="0">
                  <a:pos x="40" y="11"/>
                </a:cxn>
                <a:cxn ang="0">
                  <a:pos x="42" y="8"/>
                </a:cxn>
                <a:cxn ang="0">
                  <a:pos x="42" y="5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2" y="1"/>
                </a:cxn>
                <a:cxn ang="0">
                  <a:pos x="32" y="1"/>
                </a:cxn>
              </a:cxnLst>
              <a:rect l="0" t="0" r="r" b="b"/>
              <a:pathLst>
                <a:path w="42" h="60">
                  <a:moveTo>
                    <a:pt x="32" y="1"/>
                  </a:moveTo>
                  <a:lnTo>
                    <a:pt x="32" y="1"/>
                  </a:lnTo>
                  <a:lnTo>
                    <a:pt x="27" y="8"/>
                  </a:lnTo>
                  <a:lnTo>
                    <a:pt x="23" y="15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6" y="41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1" y="59"/>
                  </a:lnTo>
                  <a:lnTo>
                    <a:pt x="2" y="60"/>
                  </a:lnTo>
                  <a:lnTo>
                    <a:pt x="4" y="60"/>
                  </a:lnTo>
                  <a:lnTo>
                    <a:pt x="8" y="60"/>
                  </a:lnTo>
                  <a:lnTo>
                    <a:pt x="10" y="59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8" y="43"/>
                  </a:lnTo>
                  <a:lnTo>
                    <a:pt x="27" y="32"/>
                  </a:lnTo>
                  <a:lnTo>
                    <a:pt x="27" y="32"/>
                  </a:lnTo>
                  <a:lnTo>
                    <a:pt x="30" y="26"/>
                  </a:lnTo>
                  <a:lnTo>
                    <a:pt x="34" y="21"/>
                  </a:lnTo>
                  <a:lnTo>
                    <a:pt x="36" y="16"/>
                  </a:lnTo>
                  <a:lnTo>
                    <a:pt x="40" y="11"/>
                  </a:lnTo>
                  <a:lnTo>
                    <a:pt x="40" y="11"/>
                  </a:lnTo>
                  <a:lnTo>
                    <a:pt x="42" y="8"/>
                  </a:lnTo>
                  <a:lnTo>
                    <a:pt x="42" y="5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1"/>
                  </a:lnTo>
                  <a:lnTo>
                    <a:pt x="3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10" name="Freeform 1022"/>
            <p:cNvSpPr/>
            <p:nvPr/>
          </p:nvSpPr>
          <p:spPr bwMode="auto">
            <a:xfrm>
              <a:off x="2503488" y="4156075"/>
              <a:ext cx="15875" cy="25400"/>
            </a:xfrm>
            <a:custGeom>
              <a:avLst/>
              <a:gdLst/>
              <a:ahLst/>
              <a:cxnLst>
                <a:cxn ang="0">
                  <a:pos x="30" y="4"/>
                </a:cxn>
                <a:cxn ang="0">
                  <a:pos x="30" y="4"/>
                </a:cxn>
                <a:cxn ang="0">
                  <a:pos x="29" y="10"/>
                </a:cxn>
                <a:cxn ang="0">
                  <a:pos x="25" y="17"/>
                </a:cxn>
                <a:cxn ang="0">
                  <a:pos x="17" y="30"/>
                </a:cxn>
                <a:cxn ang="0">
                  <a:pos x="8" y="41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0" y="60"/>
                </a:cxn>
                <a:cxn ang="0">
                  <a:pos x="4" y="62"/>
                </a:cxn>
                <a:cxn ang="0">
                  <a:pos x="6" y="64"/>
                </a:cxn>
                <a:cxn ang="0">
                  <a:pos x="8" y="64"/>
                </a:cxn>
                <a:cxn ang="0">
                  <a:pos x="9" y="62"/>
                </a:cxn>
                <a:cxn ang="0">
                  <a:pos x="11" y="61"/>
                </a:cxn>
                <a:cxn ang="0">
                  <a:pos x="11" y="61"/>
                </a:cxn>
                <a:cxn ang="0">
                  <a:pos x="19" y="47"/>
                </a:cxn>
                <a:cxn ang="0">
                  <a:pos x="28" y="34"/>
                </a:cxn>
                <a:cxn ang="0">
                  <a:pos x="36" y="21"/>
                </a:cxn>
                <a:cxn ang="0">
                  <a:pos x="40" y="14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4"/>
                </a:cxn>
                <a:cxn ang="0">
                  <a:pos x="41" y="2"/>
                </a:cxn>
                <a:cxn ang="0">
                  <a:pos x="38" y="0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0" y="4"/>
                </a:cxn>
                <a:cxn ang="0">
                  <a:pos x="30" y="4"/>
                </a:cxn>
              </a:cxnLst>
              <a:rect l="0" t="0" r="r" b="b"/>
              <a:pathLst>
                <a:path w="42" h="64">
                  <a:moveTo>
                    <a:pt x="30" y="4"/>
                  </a:moveTo>
                  <a:lnTo>
                    <a:pt x="30" y="4"/>
                  </a:lnTo>
                  <a:lnTo>
                    <a:pt x="29" y="10"/>
                  </a:lnTo>
                  <a:lnTo>
                    <a:pt x="25" y="17"/>
                  </a:lnTo>
                  <a:lnTo>
                    <a:pt x="17" y="30"/>
                  </a:lnTo>
                  <a:lnTo>
                    <a:pt x="8" y="41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4" y="62"/>
                  </a:lnTo>
                  <a:lnTo>
                    <a:pt x="6" y="64"/>
                  </a:lnTo>
                  <a:lnTo>
                    <a:pt x="8" y="64"/>
                  </a:lnTo>
                  <a:lnTo>
                    <a:pt x="9" y="62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9" y="47"/>
                  </a:lnTo>
                  <a:lnTo>
                    <a:pt x="28" y="34"/>
                  </a:lnTo>
                  <a:lnTo>
                    <a:pt x="36" y="21"/>
                  </a:lnTo>
                  <a:lnTo>
                    <a:pt x="40" y="14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0" y="4"/>
                  </a:lnTo>
                  <a:lnTo>
                    <a:pt x="3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11" name="Freeform 1023"/>
            <p:cNvSpPr/>
            <p:nvPr/>
          </p:nvSpPr>
          <p:spPr bwMode="auto">
            <a:xfrm>
              <a:off x="2543176" y="4179888"/>
              <a:ext cx="15875" cy="20638"/>
            </a:xfrm>
            <a:custGeom>
              <a:avLst/>
              <a:gdLst/>
              <a:ahLst/>
              <a:cxnLst>
                <a:cxn ang="0">
                  <a:pos x="28" y="2"/>
                </a:cxn>
                <a:cxn ang="0">
                  <a:pos x="28" y="2"/>
                </a:cxn>
                <a:cxn ang="0">
                  <a:pos x="23" y="13"/>
                </a:cxn>
                <a:cxn ang="0">
                  <a:pos x="17" y="22"/>
                </a:cxn>
                <a:cxn ang="0">
                  <a:pos x="9" y="31"/>
                </a:cxn>
                <a:cxn ang="0">
                  <a:pos x="3" y="39"/>
                </a:cxn>
                <a:cxn ang="0">
                  <a:pos x="3" y="39"/>
                </a:cxn>
                <a:cxn ang="0">
                  <a:pos x="2" y="42"/>
                </a:cxn>
                <a:cxn ang="0">
                  <a:pos x="0" y="44"/>
                </a:cxn>
                <a:cxn ang="0">
                  <a:pos x="3" y="48"/>
                </a:cxn>
                <a:cxn ang="0">
                  <a:pos x="7" y="49"/>
                </a:cxn>
                <a:cxn ang="0">
                  <a:pos x="8" y="49"/>
                </a:cxn>
                <a:cxn ang="0">
                  <a:pos x="11" y="48"/>
                </a:cxn>
                <a:cxn ang="0">
                  <a:pos x="11" y="48"/>
                </a:cxn>
                <a:cxn ang="0">
                  <a:pos x="19" y="39"/>
                </a:cxn>
                <a:cxn ang="0">
                  <a:pos x="26" y="29"/>
                </a:cxn>
                <a:cxn ang="0">
                  <a:pos x="32" y="19"/>
                </a:cxn>
                <a:cxn ang="0">
                  <a:pos x="38" y="9"/>
                </a:cxn>
                <a:cxn ang="0">
                  <a:pos x="38" y="9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6" y="1"/>
                </a:cxn>
                <a:cxn ang="0">
                  <a:pos x="32" y="0"/>
                </a:cxn>
                <a:cxn ang="0">
                  <a:pos x="30" y="1"/>
                </a:cxn>
                <a:cxn ang="0">
                  <a:pos x="28" y="2"/>
                </a:cxn>
                <a:cxn ang="0">
                  <a:pos x="28" y="2"/>
                </a:cxn>
              </a:cxnLst>
              <a:rect l="0" t="0" r="r" b="b"/>
              <a:pathLst>
                <a:path w="38" h="49">
                  <a:moveTo>
                    <a:pt x="28" y="2"/>
                  </a:moveTo>
                  <a:lnTo>
                    <a:pt x="28" y="2"/>
                  </a:lnTo>
                  <a:lnTo>
                    <a:pt x="23" y="13"/>
                  </a:lnTo>
                  <a:lnTo>
                    <a:pt x="17" y="22"/>
                  </a:lnTo>
                  <a:lnTo>
                    <a:pt x="9" y="31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2" y="42"/>
                  </a:lnTo>
                  <a:lnTo>
                    <a:pt x="0" y="44"/>
                  </a:lnTo>
                  <a:lnTo>
                    <a:pt x="3" y="48"/>
                  </a:lnTo>
                  <a:lnTo>
                    <a:pt x="7" y="49"/>
                  </a:lnTo>
                  <a:lnTo>
                    <a:pt x="8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9" y="39"/>
                  </a:lnTo>
                  <a:lnTo>
                    <a:pt x="26" y="29"/>
                  </a:lnTo>
                  <a:lnTo>
                    <a:pt x="32" y="19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30" y="1"/>
                  </a:lnTo>
                  <a:lnTo>
                    <a:pt x="28" y="2"/>
                  </a:lnTo>
                  <a:lnTo>
                    <a:pt x="2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12" name="Freeform 1024"/>
            <p:cNvSpPr/>
            <p:nvPr/>
          </p:nvSpPr>
          <p:spPr bwMode="auto">
            <a:xfrm>
              <a:off x="2586038" y="4205288"/>
              <a:ext cx="9525" cy="19050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0" y="15"/>
                </a:cxn>
                <a:cxn ang="0">
                  <a:pos x="9" y="24"/>
                </a:cxn>
                <a:cxn ang="0">
                  <a:pos x="5" y="33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0" y="43"/>
                </a:cxn>
                <a:cxn ang="0">
                  <a:pos x="0" y="45"/>
                </a:cxn>
                <a:cxn ang="0">
                  <a:pos x="2" y="49"/>
                </a:cxn>
                <a:cxn ang="0">
                  <a:pos x="6" y="49"/>
                </a:cxn>
                <a:cxn ang="0">
                  <a:pos x="9" y="49"/>
                </a:cxn>
                <a:cxn ang="0">
                  <a:pos x="10" y="46"/>
                </a:cxn>
                <a:cxn ang="0">
                  <a:pos x="10" y="46"/>
                </a:cxn>
                <a:cxn ang="0">
                  <a:pos x="15" y="37"/>
                </a:cxn>
                <a:cxn ang="0">
                  <a:pos x="19" y="26"/>
                </a:cxn>
                <a:cxn ang="0">
                  <a:pos x="22" y="16"/>
                </a:cxn>
                <a:cxn ang="0">
                  <a:pos x="22" y="5"/>
                </a:cxn>
                <a:cxn ang="0">
                  <a:pos x="22" y="5"/>
                </a:cxn>
                <a:cxn ang="0">
                  <a:pos x="22" y="3"/>
                </a:cxn>
                <a:cxn ang="0">
                  <a:pos x="20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22" h="49">
                  <a:moveTo>
                    <a:pt x="11" y="5"/>
                  </a:moveTo>
                  <a:lnTo>
                    <a:pt x="11" y="5"/>
                  </a:lnTo>
                  <a:lnTo>
                    <a:pt x="10" y="15"/>
                  </a:lnTo>
                  <a:lnTo>
                    <a:pt x="9" y="24"/>
                  </a:lnTo>
                  <a:lnTo>
                    <a:pt x="5" y="33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9"/>
                  </a:lnTo>
                  <a:lnTo>
                    <a:pt x="6" y="49"/>
                  </a:lnTo>
                  <a:lnTo>
                    <a:pt x="9" y="49"/>
                  </a:lnTo>
                  <a:lnTo>
                    <a:pt x="10" y="46"/>
                  </a:lnTo>
                  <a:lnTo>
                    <a:pt x="10" y="46"/>
                  </a:lnTo>
                  <a:lnTo>
                    <a:pt x="15" y="37"/>
                  </a:lnTo>
                  <a:lnTo>
                    <a:pt x="19" y="26"/>
                  </a:lnTo>
                  <a:lnTo>
                    <a:pt x="22" y="16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3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13" name="Freeform 1025"/>
            <p:cNvSpPr/>
            <p:nvPr/>
          </p:nvSpPr>
          <p:spPr bwMode="auto">
            <a:xfrm>
              <a:off x="2616201" y="4238625"/>
              <a:ext cx="15875" cy="2540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28" y="2"/>
                </a:cxn>
                <a:cxn ang="0">
                  <a:pos x="28" y="4"/>
                </a:cxn>
                <a:cxn ang="0">
                  <a:pos x="28" y="6"/>
                </a:cxn>
                <a:cxn ang="0">
                  <a:pos x="28" y="6"/>
                </a:cxn>
                <a:cxn ang="0">
                  <a:pos x="27" y="13"/>
                </a:cxn>
                <a:cxn ang="0">
                  <a:pos x="24" y="19"/>
                </a:cxn>
                <a:cxn ang="0">
                  <a:pos x="16" y="30"/>
                </a:cxn>
                <a:cxn ang="0">
                  <a:pos x="16" y="30"/>
                </a:cxn>
                <a:cxn ang="0">
                  <a:pos x="8" y="40"/>
                </a:cxn>
                <a:cxn ang="0">
                  <a:pos x="2" y="52"/>
                </a:cxn>
                <a:cxn ang="0">
                  <a:pos x="2" y="52"/>
                </a:cxn>
                <a:cxn ang="0">
                  <a:pos x="0" y="53"/>
                </a:cxn>
                <a:cxn ang="0">
                  <a:pos x="0" y="56"/>
                </a:cxn>
                <a:cxn ang="0">
                  <a:pos x="3" y="59"/>
                </a:cxn>
                <a:cxn ang="0">
                  <a:pos x="8" y="60"/>
                </a:cxn>
                <a:cxn ang="0">
                  <a:pos x="10" y="59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20" y="44"/>
                </a:cxn>
                <a:cxn ang="0">
                  <a:pos x="29" y="33"/>
                </a:cxn>
                <a:cxn ang="0">
                  <a:pos x="34" y="26"/>
                </a:cxn>
                <a:cxn ang="0">
                  <a:pos x="37" y="18"/>
                </a:cxn>
                <a:cxn ang="0">
                  <a:pos x="38" y="1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38" h="60">
                  <a:moveTo>
                    <a:pt x="38" y="4"/>
                  </a:moveTo>
                  <a:lnTo>
                    <a:pt x="38" y="4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28" y="2"/>
                  </a:lnTo>
                  <a:lnTo>
                    <a:pt x="28" y="4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7" y="13"/>
                  </a:lnTo>
                  <a:lnTo>
                    <a:pt x="24" y="19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8" y="40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0" y="53"/>
                  </a:lnTo>
                  <a:lnTo>
                    <a:pt x="0" y="56"/>
                  </a:lnTo>
                  <a:lnTo>
                    <a:pt x="3" y="59"/>
                  </a:lnTo>
                  <a:lnTo>
                    <a:pt x="8" y="60"/>
                  </a:lnTo>
                  <a:lnTo>
                    <a:pt x="10" y="59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20" y="44"/>
                  </a:lnTo>
                  <a:lnTo>
                    <a:pt x="29" y="33"/>
                  </a:lnTo>
                  <a:lnTo>
                    <a:pt x="34" y="26"/>
                  </a:lnTo>
                  <a:lnTo>
                    <a:pt x="37" y="18"/>
                  </a:lnTo>
                  <a:lnTo>
                    <a:pt x="38" y="1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14" name="Freeform 1026"/>
            <p:cNvSpPr/>
            <p:nvPr/>
          </p:nvSpPr>
          <p:spPr bwMode="auto">
            <a:xfrm>
              <a:off x="2638426" y="4265613"/>
              <a:ext cx="15875" cy="2540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12"/>
                </a:cxn>
                <a:cxn ang="0">
                  <a:pos x="24" y="17"/>
                </a:cxn>
                <a:cxn ang="0">
                  <a:pos x="18" y="29"/>
                </a:cxn>
                <a:cxn ang="0">
                  <a:pos x="18" y="29"/>
                </a:cxn>
                <a:cxn ang="0">
                  <a:pos x="10" y="43"/>
                </a:cxn>
                <a:cxn ang="0">
                  <a:pos x="7" y="48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1" y="63"/>
                </a:cxn>
                <a:cxn ang="0">
                  <a:pos x="5" y="64"/>
                </a:cxn>
                <a:cxn ang="0">
                  <a:pos x="8" y="64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14" y="56"/>
                </a:cxn>
                <a:cxn ang="0">
                  <a:pos x="20" y="50"/>
                </a:cxn>
                <a:cxn ang="0">
                  <a:pos x="27" y="34"/>
                </a:cxn>
                <a:cxn ang="0">
                  <a:pos x="27" y="34"/>
                </a:cxn>
                <a:cxn ang="0">
                  <a:pos x="34" y="21"/>
                </a:cxn>
                <a:cxn ang="0">
                  <a:pos x="37" y="13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4" y="0"/>
                </a:cxn>
                <a:cxn ang="0">
                  <a:pos x="33" y="0"/>
                </a:cxn>
                <a:cxn ang="0">
                  <a:pos x="29" y="1"/>
                </a:cxn>
                <a:cxn ang="0">
                  <a:pos x="27" y="2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8" h="64">
                  <a:moveTo>
                    <a:pt x="26" y="5"/>
                  </a:moveTo>
                  <a:lnTo>
                    <a:pt x="26" y="5"/>
                  </a:lnTo>
                  <a:lnTo>
                    <a:pt x="25" y="12"/>
                  </a:lnTo>
                  <a:lnTo>
                    <a:pt x="24" y="17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0" y="43"/>
                  </a:lnTo>
                  <a:lnTo>
                    <a:pt x="7" y="48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1" y="63"/>
                  </a:lnTo>
                  <a:lnTo>
                    <a:pt x="5" y="64"/>
                  </a:lnTo>
                  <a:lnTo>
                    <a:pt x="8" y="64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14" y="56"/>
                  </a:lnTo>
                  <a:lnTo>
                    <a:pt x="20" y="5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34" y="21"/>
                  </a:lnTo>
                  <a:lnTo>
                    <a:pt x="37" y="13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29" y="1"/>
                  </a:lnTo>
                  <a:lnTo>
                    <a:pt x="27" y="2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15" name="Freeform 1027"/>
            <p:cNvSpPr/>
            <p:nvPr/>
          </p:nvSpPr>
          <p:spPr bwMode="auto">
            <a:xfrm>
              <a:off x="2665413" y="4306888"/>
              <a:ext cx="12700" cy="25400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2"/>
                </a:cxn>
                <a:cxn ang="0">
                  <a:pos x="21" y="20"/>
                </a:cxn>
                <a:cxn ang="0">
                  <a:pos x="16" y="32"/>
                </a:cxn>
                <a:cxn ang="0">
                  <a:pos x="9" y="45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1" y="62"/>
                </a:cxn>
                <a:cxn ang="0">
                  <a:pos x="3" y="63"/>
                </a:cxn>
                <a:cxn ang="0">
                  <a:pos x="7" y="64"/>
                </a:cxn>
                <a:cxn ang="0">
                  <a:pos x="9" y="63"/>
                </a:cxn>
                <a:cxn ang="0">
                  <a:pos x="11" y="62"/>
                </a:cxn>
                <a:cxn ang="0">
                  <a:pos x="11" y="62"/>
                </a:cxn>
                <a:cxn ang="0">
                  <a:pos x="20" y="49"/>
                </a:cxn>
                <a:cxn ang="0">
                  <a:pos x="28" y="35"/>
                </a:cxn>
                <a:cxn ang="0">
                  <a:pos x="33" y="21"/>
                </a:cxn>
                <a:cxn ang="0">
                  <a:pos x="34" y="13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3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4" h="64">
                  <a:moveTo>
                    <a:pt x="24" y="5"/>
                  </a:moveTo>
                  <a:lnTo>
                    <a:pt x="24" y="5"/>
                  </a:lnTo>
                  <a:lnTo>
                    <a:pt x="22" y="12"/>
                  </a:lnTo>
                  <a:lnTo>
                    <a:pt x="21" y="20"/>
                  </a:lnTo>
                  <a:lnTo>
                    <a:pt x="16" y="32"/>
                  </a:lnTo>
                  <a:lnTo>
                    <a:pt x="9" y="45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1" y="62"/>
                  </a:lnTo>
                  <a:lnTo>
                    <a:pt x="3" y="63"/>
                  </a:lnTo>
                  <a:lnTo>
                    <a:pt x="7" y="64"/>
                  </a:lnTo>
                  <a:lnTo>
                    <a:pt x="9" y="63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20" y="49"/>
                  </a:lnTo>
                  <a:lnTo>
                    <a:pt x="28" y="35"/>
                  </a:lnTo>
                  <a:lnTo>
                    <a:pt x="33" y="21"/>
                  </a:lnTo>
                  <a:lnTo>
                    <a:pt x="34" y="13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16" name="Freeform 1028"/>
            <p:cNvSpPr/>
            <p:nvPr/>
          </p:nvSpPr>
          <p:spPr bwMode="auto">
            <a:xfrm>
              <a:off x="2667001" y="4356100"/>
              <a:ext cx="23813" cy="38100"/>
            </a:xfrm>
            <a:custGeom>
              <a:avLst/>
              <a:gdLst/>
              <a:ahLst/>
              <a:cxnLst>
                <a:cxn ang="0">
                  <a:pos x="46" y="5"/>
                </a:cxn>
                <a:cxn ang="0">
                  <a:pos x="46" y="5"/>
                </a:cxn>
                <a:cxn ang="0">
                  <a:pos x="44" y="12"/>
                </a:cxn>
                <a:cxn ang="0">
                  <a:pos x="43" y="17"/>
                </a:cxn>
                <a:cxn ang="0">
                  <a:pos x="38" y="27"/>
                </a:cxn>
                <a:cxn ang="0">
                  <a:pos x="23" y="48"/>
                </a:cxn>
                <a:cxn ang="0">
                  <a:pos x="23" y="48"/>
                </a:cxn>
                <a:cxn ang="0">
                  <a:pos x="12" y="69"/>
                </a:cxn>
                <a:cxn ang="0">
                  <a:pos x="1" y="90"/>
                </a:cxn>
                <a:cxn ang="0">
                  <a:pos x="1" y="90"/>
                </a:cxn>
                <a:cxn ang="0">
                  <a:pos x="0" y="91"/>
                </a:cxn>
                <a:cxn ang="0">
                  <a:pos x="0" y="94"/>
                </a:cxn>
                <a:cxn ang="0">
                  <a:pos x="3" y="98"/>
                </a:cxn>
                <a:cxn ang="0">
                  <a:pos x="6" y="98"/>
                </a:cxn>
                <a:cxn ang="0">
                  <a:pos x="9" y="98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23" y="72"/>
                </a:cxn>
                <a:cxn ang="0">
                  <a:pos x="38" y="48"/>
                </a:cxn>
                <a:cxn ang="0">
                  <a:pos x="38" y="48"/>
                </a:cxn>
                <a:cxn ang="0">
                  <a:pos x="44" y="38"/>
                </a:cxn>
                <a:cxn ang="0">
                  <a:pos x="50" y="29"/>
                </a:cxn>
                <a:cxn ang="0">
                  <a:pos x="55" y="17"/>
                </a:cxn>
                <a:cxn ang="0">
                  <a:pos x="57" y="5"/>
                </a:cxn>
                <a:cxn ang="0">
                  <a:pos x="57" y="5"/>
                </a:cxn>
                <a:cxn ang="0">
                  <a:pos x="56" y="2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48" y="1"/>
                </a:cxn>
                <a:cxn ang="0">
                  <a:pos x="46" y="2"/>
                </a:cxn>
                <a:cxn ang="0">
                  <a:pos x="46" y="5"/>
                </a:cxn>
                <a:cxn ang="0">
                  <a:pos x="46" y="5"/>
                </a:cxn>
              </a:cxnLst>
              <a:rect l="0" t="0" r="r" b="b"/>
              <a:pathLst>
                <a:path w="57" h="98">
                  <a:moveTo>
                    <a:pt x="46" y="5"/>
                  </a:moveTo>
                  <a:lnTo>
                    <a:pt x="46" y="5"/>
                  </a:lnTo>
                  <a:lnTo>
                    <a:pt x="44" y="12"/>
                  </a:lnTo>
                  <a:lnTo>
                    <a:pt x="43" y="17"/>
                  </a:lnTo>
                  <a:lnTo>
                    <a:pt x="38" y="27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12" y="6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3" y="98"/>
                  </a:lnTo>
                  <a:lnTo>
                    <a:pt x="6" y="98"/>
                  </a:lnTo>
                  <a:lnTo>
                    <a:pt x="9" y="98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23" y="72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44" y="38"/>
                  </a:lnTo>
                  <a:lnTo>
                    <a:pt x="50" y="29"/>
                  </a:lnTo>
                  <a:lnTo>
                    <a:pt x="55" y="17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6" y="2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48" y="1"/>
                  </a:lnTo>
                  <a:lnTo>
                    <a:pt x="46" y="2"/>
                  </a:lnTo>
                  <a:lnTo>
                    <a:pt x="46" y="5"/>
                  </a:lnTo>
                  <a:lnTo>
                    <a:pt x="4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17" name="Freeform 1029"/>
            <p:cNvSpPr/>
            <p:nvPr/>
          </p:nvSpPr>
          <p:spPr bwMode="auto">
            <a:xfrm>
              <a:off x="2357438" y="4194175"/>
              <a:ext cx="103188" cy="66675"/>
            </a:xfrm>
            <a:custGeom>
              <a:avLst/>
              <a:gdLst/>
              <a:ahLst/>
              <a:cxnLst>
                <a:cxn ang="0">
                  <a:pos x="233" y="168"/>
                </a:cxn>
                <a:cxn ang="0">
                  <a:pos x="219" y="165"/>
                </a:cxn>
                <a:cxn ang="0">
                  <a:pos x="213" y="159"/>
                </a:cxn>
                <a:cxn ang="0">
                  <a:pos x="209" y="150"/>
                </a:cxn>
                <a:cxn ang="0">
                  <a:pos x="208" y="145"/>
                </a:cxn>
                <a:cxn ang="0">
                  <a:pos x="210" y="116"/>
                </a:cxn>
                <a:cxn ang="0">
                  <a:pos x="213" y="93"/>
                </a:cxn>
                <a:cxn ang="0">
                  <a:pos x="212" y="69"/>
                </a:cxn>
                <a:cxn ang="0">
                  <a:pos x="209" y="63"/>
                </a:cxn>
                <a:cxn ang="0">
                  <a:pos x="199" y="53"/>
                </a:cxn>
                <a:cxn ang="0">
                  <a:pos x="185" y="49"/>
                </a:cxn>
                <a:cxn ang="0">
                  <a:pos x="168" y="49"/>
                </a:cxn>
                <a:cxn ang="0">
                  <a:pos x="141" y="51"/>
                </a:cxn>
                <a:cxn ang="0">
                  <a:pos x="125" y="52"/>
                </a:cxn>
                <a:cxn ang="0">
                  <a:pos x="108" y="52"/>
                </a:cxn>
                <a:cxn ang="0">
                  <a:pos x="73" y="53"/>
                </a:cxn>
                <a:cxn ang="0">
                  <a:pos x="64" y="56"/>
                </a:cxn>
                <a:cxn ang="0">
                  <a:pos x="53" y="66"/>
                </a:cxn>
                <a:cxn ang="0">
                  <a:pos x="48" y="83"/>
                </a:cxn>
                <a:cxn ang="0">
                  <a:pos x="48" y="108"/>
                </a:cxn>
                <a:cxn ang="0">
                  <a:pos x="48" y="117"/>
                </a:cxn>
                <a:cxn ang="0">
                  <a:pos x="49" y="123"/>
                </a:cxn>
                <a:cxn ang="0">
                  <a:pos x="51" y="128"/>
                </a:cxn>
                <a:cxn ang="0">
                  <a:pos x="55" y="145"/>
                </a:cxn>
                <a:cxn ang="0">
                  <a:pos x="55" y="150"/>
                </a:cxn>
                <a:cxn ang="0">
                  <a:pos x="51" y="159"/>
                </a:cxn>
                <a:cxn ang="0">
                  <a:pos x="44" y="165"/>
                </a:cxn>
                <a:cxn ang="0">
                  <a:pos x="31" y="168"/>
                </a:cxn>
                <a:cxn ang="0">
                  <a:pos x="22" y="167"/>
                </a:cxn>
                <a:cxn ang="0">
                  <a:pos x="11" y="161"/>
                </a:cxn>
                <a:cxn ang="0">
                  <a:pos x="8" y="154"/>
                </a:cxn>
                <a:cxn ang="0">
                  <a:pos x="4" y="149"/>
                </a:cxn>
                <a:cxn ang="0">
                  <a:pos x="2" y="144"/>
                </a:cxn>
                <a:cxn ang="0">
                  <a:pos x="0" y="134"/>
                </a:cxn>
                <a:cxn ang="0">
                  <a:pos x="0" y="124"/>
                </a:cxn>
                <a:cxn ang="0">
                  <a:pos x="0" y="112"/>
                </a:cxn>
                <a:cxn ang="0">
                  <a:pos x="1" y="66"/>
                </a:cxn>
                <a:cxn ang="0">
                  <a:pos x="5" y="51"/>
                </a:cxn>
                <a:cxn ang="0">
                  <a:pos x="11" y="36"/>
                </a:cxn>
                <a:cxn ang="0">
                  <a:pos x="21" y="25"/>
                </a:cxn>
                <a:cxn ang="0">
                  <a:pos x="32" y="15"/>
                </a:cxn>
                <a:cxn ang="0">
                  <a:pos x="61" y="6"/>
                </a:cxn>
                <a:cxn ang="0">
                  <a:pos x="95" y="2"/>
                </a:cxn>
                <a:cxn ang="0">
                  <a:pos x="112" y="2"/>
                </a:cxn>
                <a:cxn ang="0">
                  <a:pos x="136" y="1"/>
                </a:cxn>
                <a:cxn ang="0">
                  <a:pos x="171" y="0"/>
                </a:cxn>
                <a:cxn ang="0">
                  <a:pos x="201" y="1"/>
                </a:cxn>
                <a:cxn ang="0">
                  <a:pos x="223" y="8"/>
                </a:cxn>
                <a:cxn ang="0">
                  <a:pos x="239" y="17"/>
                </a:cxn>
                <a:cxn ang="0">
                  <a:pos x="250" y="30"/>
                </a:cxn>
                <a:cxn ang="0">
                  <a:pos x="255" y="40"/>
                </a:cxn>
                <a:cxn ang="0">
                  <a:pos x="259" y="61"/>
                </a:cxn>
                <a:cxn ang="0">
                  <a:pos x="260" y="91"/>
                </a:cxn>
                <a:cxn ang="0">
                  <a:pos x="259" y="111"/>
                </a:cxn>
                <a:cxn ang="0">
                  <a:pos x="257" y="145"/>
                </a:cxn>
                <a:cxn ang="0">
                  <a:pos x="256" y="150"/>
                </a:cxn>
                <a:cxn ang="0">
                  <a:pos x="252" y="159"/>
                </a:cxn>
                <a:cxn ang="0">
                  <a:pos x="246" y="165"/>
                </a:cxn>
                <a:cxn ang="0">
                  <a:pos x="233" y="168"/>
                </a:cxn>
              </a:cxnLst>
              <a:rect l="0" t="0" r="r" b="b"/>
              <a:pathLst>
                <a:path w="260" h="168">
                  <a:moveTo>
                    <a:pt x="233" y="168"/>
                  </a:moveTo>
                  <a:lnTo>
                    <a:pt x="233" y="168"/>
                  </a:lnTo>
                  <a:lnTo>
                    <a:pt x="223" y="167"/>
                  </a:lnTo>
                  <a:lnTo>
                    <a:pt x="219" y="165"/>
                  </a:lnTo>
                  <a:lnTo>
                    <a:pt x="216" y="163"/>
                  </a:lnTo>
                  <a:lnTo>
                    <a:pt x="213" y="159"/>
                  </a:lnTo>
                  <a:lnTo>
                    <a:pt x="210" y="155"/>
                  </a:lnTo>
                  <a:lnTo>
                    <a:pt x="209" y="150"/>
                  </a:lnTo>
                  <a:lnTo>
                    <a:pt x="208" y="145"/>
                  </a:lnTo>
                  <a:lnTo>
                    <a:pt x="208" y="145"/>
                  </a:lnTo>
                  <a:lnTo>
                    <a:pt x="209" y="131"/>
                  </a:lnTo>
                  <a:lnTo>
                    <a:pt x="210" y="116"/>
                  </a:lnTo>
                  <a:lnTo>
                    <a:pt x="210" y="116"/>
                  </a:lnTo>
                  <a:lnTo>
                    <a:pt x="213" y="93"/>
                  </a:lnTo>
                  <a:lnTo>
                    <a:pt x="213" y="82"/>
                  </a:lnTo>
                  <a:lnTo>
                    <a:pt x="212" y="69"/>
                  </a:lnTo>
                  <a:lnTo>
                    <a:pt x="212" y="69"/>
                  </a:lnTo>
                  <a:lnTo>
                    <a:pt x="209" y="63"/>
                  </a:lnTo>
                  <a:lnTo>
                    <a:pt x="204" y="57"/>
                  </a:lnTo>
                  <a:lnTo>
                    <a:pt x="199" y="53"/>
                  </a:lnTo>
                  <a:lnTo>
                    <a:pt x="192" y="52"/>
                  </a:lnTo>
                  <a:lnTo>
                    <a:pt x="185" y="49"/>
                  </a:lnTo>
                  <a:lnTo>
                    <a:pt x="179" y="49"/>
                  </a:lnTo>
                  <a:lnTo>
                    <a:pt x="168" y="49"/>
                  </a:lnTo>
                  <a:lnTo>
                    <a:pt x="168" y="49"/>
                  </a:lnTo>
                  <a:lnTo>
                    <a:pt x="141" y="51"/>
                  </a:lnTo>
                  <a:lnTo>
                    <a:pt x="141" y="51"/>
                  </a:lnTo>
                  <a:lnTo>
                    <a:pt x="125" y="52"/>
                  </a:lnTo>
                  <a:lnTo>
                    <a:pt x="108" y="52"/>
                  </a:lnTo>
                  <a:lnTo>
                    <a:pt x="108" y="52"/>
                  </a:lnTo>
                  <a:lnTo>
                    <a:pt x="90" y="52"/>
                  </a:lnTo>
                  <a:lnTo>
                    <a:pt x="73" y="53"/>
                  </a:lnTo>
                  <a:lnTo>
                    <a:pt x="73" y="53"/>
                  </a:lnTo>
                  <a:lnTo>
                    <a:pt x="64" y="56"/>
                  </a:lnTo>
                  <a:lnTo>
                    <a:pt x="57" y="60"/>
                  </a:lnTo>
                  <a:lnTo>
                    <a:pt x="53" y="66"/>
                  </a:lnTo>
                  <a:lnTo>
                    <a:pt x="49" y="74"/>
                  </a:lnTo>
                  <a:lnTo>
                    <a:pt x="48" y="83"/>
                  </a:lnTo>
                  <a:lnTo>
                    <a:pt x="48" y="91"/>
                  </a:lnTo>
                  <a:lnTo>
                    <a:pt x="48" y="108"/>
                  </a:lnTo>
                  <a:lnTo>
                    <a:pt x="48" y="108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9" y="123"/>
                  </a:lnTo>
                  <a:lnTo>
                    <a:pt x="51" y="128"/>
                  </a:lnTo>
                  <a:lnTo>
                    <a:pt x="51" y="128"/>
                  </a:lnTo>
                  <a:lnTo>
                    <a:pt x="53" y="136"/>
                  </a:lnTo>
                  <a:lnTo>
                    <a:pt x="55" y="145"/>
                  </a:lnTo>
                  <a:lnTo>
                    <a:pt x="55" y="145"/>
                  </a:lnTo>
                  <a:lnTo>
                    <a:pt x="55" y="150"/>
                  </a:lnTo>
                  <a:lnTo>
                    <a:pt x="53" y="155"/>
                  </a:lnTo>
                  <a:lnTo>
                    <a:pt x="51" y="159"/>
                  </a:lnTo>
                  <a:lnTo>
                    <a:pt x="47" y="163"/>
                  </a:lnTo>
                  <a:lnTo>
                    <a:pt x="44" y="165"/>
                  </a:lnTo>
                  <a:lnTo>
                    <a:pt x="39" y="167"/>
                  </a:lnTo>
                  <a:lnTo>
                    <a:pt x="31" y="168"/>
                  </a:lnTo>
                  <a:lnTo>
                    <a:pt x="31" y="168"/>
                  </a:lnTo>
                  <a:lnTo>
                    <a:pt x="22" y="167"/>
                  </a:lnTo>
                  <a:lnTo>
                    <a:pt x="15" y="163"/>
                  </a:lnTo>
                  <a:lnTo>
                    <a:pt x="11" y="161"/>
                  </a:lnTo>
                  <a:lnTo>
                    <a:pt x="9" y="158"/>
                  </a:lnTo>
                  <a:lnTo>
                    <a:pt x="8" y="154"/>
                  </a:lnTo>
                  <a:lnTo>
                    <a:pt x="6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3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81"/>
                  </a:lnTo>
                  <a:lnTo>
                    <a:pt x="1" y="66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8" y="43"/>
                  </a:lnTo>
                  <a:lnTo>
                    <a:pt x="11" y="36"/>
                  </a:lnTo>
                  <a:lnTo>
                    <a:pt x="15" y="30"/>
                  </a:lnTo>
                  <a:lnTo>
                    <a:pt x="21" y="25"/>
                  </a:lnTo>
                  <a:lnTo>
                    <a:pt x="26" y="19"/>
                  </a:lnTo>
                  <a:lnTo>
                    <a:pt x="32" y="15"/>
                  </a:lnTo>
                  <a:lnTo>
                    <a:pt x="45" y="10"/>
                  </a:lnTo>
                  <a:lnTo>
                    <a:pt x="61" y="6"/>
                  </a:lnTo>
                  <a:lnTo>
                    <a:pt x="77" y="4"/>
                  </a:lnTo>
                  <a:lnTo>
                    <a:pt x="95" y="2"/>
                  </a:lnTo>
                  <a:lnTo>
                    <a:pt x="112" y="2"/>
                  </a:lnTo>
                  <a:lnTo>
                    <a:pt x="112" y="2"/>
                  </a:lnTo>
                  <a:lnTo>
                    <a:pt x="136" y="1"/>
                  </a:lnTo>
                  <a:lnTo>
                    <a:pt x="136" y="1"/>
                  </a:lnTo>
                  <a:lnTo>
                    <a:pt x="171" y="0"/>
                  </a:lnTo>
                  <a:lnTo>
                    <a:pt x="171" y="0"/>
                  </a:lnTo>
                  <a:lnTo>
                    <a:pt x="187" y="0"/>
                  </a:lnTo>
                  <a:lnTo>
                    <a:pt x="201" y="1"/>
                  </a:lnTo>
                  <a:lnTo>
                    <a:pt x="213" y="4"/>
                  </a:lnTo>
                  <a:lnTo>
                    <a:pt x="223" y="8"/>
                  </a:lnTo>
                  <a:lnTo>
                    <a:pt x="233" y="12"/>
                  </a:lnTo>
                  <a:lnTo>
                    <a:pt x="239" y="17"/>
                  </a:lnTo>
                  <a:lnTo>
                    <a:pt x="246" y="23"/>
                  </a:lnTo>
                  <a:lnTo>
                    <a:pt x="250" y="30"/>
                  </a:lnTo>
                  <a:lnTo>
                    <a:pt x="250" y="30"/>
                  </a:lnTo>
                  <a:lnTo>
                    <a:pt x="255" y="40"/>
                  </a:lnTo>
                  <a:lnTo>
                    <a:pt x="257" y="51"/>
                  </a:lnTo>
                  <a:lnTo>
                    <a:pt x="259" y="61"/>
                  </a:lnTo>
                  <a:lnTo>
                    <a:pt x="260" y="70"/>
                  </a:lnTo>
                  <a:lnTo>
                    <a:pt x="260" y="91"/>
                  </a:lnTo>
                  <a:lnTo>
                    <a:pt x="259" y="111"/>
                  </a:lnTo>
                  <a:lnTo>
                    <a:pt x="259" y="111"/>
                  </a:lnTo>
                  <a:lnTo>
                    <a:pt x="257" y="128"/>
                  </a:lnTo>
                  <a:lnTo>
                    <a:pt x="257" y="145"/>
                  </a:lnTo>
                  <a:lnTo>
                    <a:pt x="257" y="145"/>
                  </a:lnTo>
                  <a:lnTo>
                    <a:pt x="256" y="150"/>
                  </a:lnTo>
                  <a:lnTo>
                    <a:pt x="255" y="155"/>
                  </a:lnTo>
                  <a:lnTo>
                    <a:pt x="252" y="159"/>
                  </a:lnTo>
                  <a:lnTo>
                    <a:pt x="250" y="163"/>
                  </a:lnTo>
                  <a:lnTo>
                    <a:pt x="246" y="165"/>
                  </a:lnTo>
                  <a:lnTo>
                    <a:pt x="242" y="167"/>
                  </a:lnTo>
                  <a:lnTo>
                    <a:pt x="233" y="168"/>
                  </a:lnTo>
                  <a:lnTo>
                    <a:pt x="233" y="16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18" name="Freeform 1030"/>
            <p:cNvSpPr/>
            <p:nvPr/>
          </p:nvSpPr>
          <p:spPr bwMode="auto">
            <a:xfrm>
              <a:off x="2357438" y="4508500"/>
              <a:ext cx="101600" cy="63500"/>
            </a:xfrm>
            <a:custGeom>
              <a:avLst/>
              <a:gdLst/>
              <a:ahLst/>
              <a:cxnLst>
                <a:cxn ang="0">
                  <a:pos x="172" y="160"/>
                </a:cxn>
                <a:cxn ang="0">
                  <a:pos x="137" y="159"/>
                </a:cxn>
                <a:cxn ang="0">
                  <a:pos x="134" y="159"/>
                </a:cxn>
                <a:cxn ang="0">
                  <a:pos x="116" y="158"/>
                </a:cxn>
                <a:cxn ang="0">
                  <a:pos x="79" y="155"/>
                </a:cxn>
                <a:cxn ang="0">
                  <a:pos x="57" y="151"/>
                </a:cxn>
                <a:cxn ang="0">
                  <a:pos x="38" y="142"/>
                </a:cxn>
                <a:cxn ang="0">
                  <a:pos x="30" y="136"/>
                </a:cxn>
                <a:cxn ang="0">
                  <a:pos x="13" y="111"/>
                </a:cxn>
                <a:cxn ang="0">
                  <a:pos x="4" y="85"/>
                </a:cxn>
                <a:cxn ang="0">
                  <a:pos x="0" y="57"/>
                </a:cxn>
                <a:cxn ang="0">
                  <a:pos x="0" y="23"/>
                </a:cxn>
                <a:cxn ang="0">
                  <a:pos x="0" y="18"/>
                </a:cxn>
                <a:cxn ang="0">
                  <a:pos x="4" y="9"/>
                </a:cxn>
                <a:cxn ang="0">
                  <a:pos x="10" y="4"/>
                </a:cxn>
                <a:cxn ang="0">
                  <a:pos x="23" y="0"/>
                </a:cxn>
                <a:cxn ang="0">
                  <a:pos x="32" y="1"/>
                </a:cxn>
                <a:cxn ang="0">
                  <a:pos x="40" y="6"/>
                </a:cxn>
                <a:cxn ang="0">
                  <a:pos x="47" y="13"/>
                </a:cxn>
                <a:cxn ang="0">
                  <a:pos x="48" y="23"/>
                </a:cxn>
                <a:cxn ang="0">
                  <a:pos x="48" y="35"/>
                </a:cxn>
                <a:cxn ang="0">
                  <a:pos x="48" y="56"/>
                </a:cxn>
                <a:cxn ang="0">
                  <a:pos x="49" y="77"/>
                </a:cxn>
                <a:cxn ang="0">
                  <a:pos x="57" y="95"/>
                </a:cxn>
                <a:cxn ang="0">
                  <a:pos x="65" y="100"/>
                </a:cxn>
                <a:cxn ang="0">
                  <a:pos x="74" y="103"/>
                </a:cxn>
                <a:cxn ang="0">
                  <a:pos x="96" y="106"/>
                </a:cxn>
                <a:cxn ang="0">
                  <a:pos x="121" y="108"/>
                </a:cxn>
                <a:cxn ang="0">
                  <a:pos x="148" y="109"/>
                </a:cxn>
                <a:cxn ang="0">
                  <a:pos x="159" y="111"/>
                </a:cxn>
                <a:cxn ang="0">
                  <a:pos x="171" y="111"/>
                </a:cxn>
                <a:cxn ang="0">
                  <a:pos x="191" y="109"/>
                </a:cxn>
                <a:cxn ang="0">
                  <a:pos x="201" y="107"/>
                </a:cxn>
                <a:cxn ang="0">
                  <a:pos x="205" y="91"/>
                </a:cxn>
                <a:cxn ang="0">
                  <a:pos x="204" y="53"/>
                </a:cxn>
                <a:cxn ang="0">
                  <a:pos x="201" y="23"/>
                </a:cxn>
                <a:cxn ang="0">
                  <a:pos x="201" y="19"/>
                </a:cxn>
                <a:cxn ang="0">
                  <a:pos x="204" y="10"/>
                </a:cxn>
                <a:cxn ang="0">
                  <a:pos x="206" y="7"/>
                </a:cxn>
                <a:cxn ang="0">
                  <a:pos x="214" y="2"/>
                </a:cxn>
                <a:cxn ang="0">
                  <a:pos x="225" y="0"/>
                </a:cxn>
                <a:cxn ang="0">
                  <a:pos x="234" y="1"/>
                </a:cxn>
                <a:cxn ang="0">
                  <a:pos x="242" y="6"/>
                </a:cxn>
                <a:cxn ang="0">
                  <a:pos x="248" y="13"/>
                </a:cxn>
                <a:cxn ang="0">
                  <a:pos x="251" y="23"/>
                </a:cxn>
                <a:cxn ang="0">
                  <a:pos x="252" y="49"/>
                </a:cxn>
                <a:cxn ang="0">
                  <a:pos x="255" y="74"/>
                </a:cxn>
                <a:cxn ang="0">
                  <a:pos x="253" y="98"/>
                </a:cxn>
                <a:cxn ang="0">
                  <a:pos x="250" y="120"/>
                </a:cxn>
                <a:cxn ang="0">
                  <a:pos x="238" y="141"/>
                </a:cxn>
                <a:cxn ang="0">
                  <a:pos x="234" y="146"/>
                </a:cxn>
                <a:cxn ang="0">
                  <a:pos x="222" y="154"/>
                </a:cxn>
                <a:cxn ang="0">
                  <a:pos x="205" y="158"/>
                </a:cxn>
                <a:cxn ang="0">
                  <a:pos x="172" y="160"/>
                </a:cxn>
              </a:cxnLst>
              <a:rect l="0" t="0" r="r" b="b"/>
              <a:pathLst>
                <a:path w="255" h="160">
                  <a:moveTo>
                    <a:pt x="172" y="160"/>
                  </a:moveTo>
                  <a:lnTo>
                    <a:pt x="172" y="160"/>
                  </a:lnTo>
                  <a:lnTo>
                    <a:pt x="154" y="160"/>
                  </a:lnTo>
                  <a:lnTo>
                    <a:pt x="137" y="159"/>
                  </a:lnTo>
                  <a:lnTo>
                    <a:pt x="134" y="159"/>
                  </a:lnTo>
                  <a:lnTo>
                    <a:pt x="134" y="159"/>
                  </a:lnTo>
                  <a:lnTo>
                    <a:pt x="116" y="158"/>
                  </a:lnTo>
                  <a:lnTo>
                    <a:pt x="116" y="158"/>
                  </a:lnTo>
                  <a:lnTo>
                    <a:pt x="91" y="157"/>
                  </a:lnTo>
                  <a:lnTo>
                    <a:pt x="79" y="155"/>
                  </a:lnTo>
                  <a:lnTo>
                    <a:pt x="69" y="154"/>
                  </a:lnTo>
                  <a:lnTo>
                    <a:pt x="57" y="151"/>
                  </a:lnTo>
                  <a:lnTo>
                    <a:pt x="47" y="147"/>
                  </a:lnTo>
                  <a:lnTo>
                    <a:pt x="38" y="142"/>
                  </a:lnTo>
                  <a:lnTo>
                    <a:pt x="30" y="136"/>
                  </a:lnTo>
                  <a:lnTo>
                    <a:pt x="30" y="136"/>
                  </a:lnTo>
                  <a:lnTo>
                    <a:pt x="19" y="123"/>
                  </a:lnTo>
                  <a:lnTo>
                    <a:pt x="13" y="111"/>
                  </a:lnTo>
                  <a:lnTo>
                    <a:pt x="6" y="98"/>
                  </a:lnTo>
                  <a:lnTo>
                    <a:pt x="4" y="85"/>
                  </a:lnTo>
                  <a:lnTo>
                    <a:pt x="1" y="72"/>
                  </a:lnTo>
                  <a:lnTo>
                    <a:pt x="0" y="57"/>
                  </a:lnTo>
                  <a:lnTo>
                    <a:pt x="0" y="26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18"/>
                  </a:lnTo>
                  <a:lnTo>
                    <a:pt x="1" y="13"/>
                  </a:lnTo>
                  <a:lnTo>
                    <a:pt x="4" y="9"/>
                  </a:lnTo>
                  <a:lnTo>
                    <a:pt x="8" y="6"/>
                  </a:lnTo>
                  <a:lnTo>
                    <a:pt x="10" y="4"/>
                  </a:lnTo>
                  <a:lnTo>
                    <a:pt x="15" y="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32" y="1"/>
                  </a:lnTo>
                  <a:lnTo>
                    <a:pt x="36" y="4"/>
                  </a:lnTo>
                  <a:lnTo>
                    <a:pt x="40" y="6"/>
                  </a:lnTo>
                  <a:lnTo>
                    <a:pt x="44" y="9"/>
                  </a:lnTo>
                  <a:lnTo>
                    <a:pt x="47" y="13"/>
                  </a:lnTo>
                  <a:lnTo>
                    <a:pt x="48" y="18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35"/>
                  </a:lnTo>
                  <a:lnTo>
                    <a:pt x="48" y="35"/>
                  </a:lnTo>
                  <a:lnTo>
                    <a:pt x="48" y="56"/>
                  </a:lnTo>
                  <a:lnTo>
                    <a:pt x="48" y="66"/>
                  </a:lnTo>
                  <a:lnTo>
                    <a:pt x="49" y="77"/>
                  </a:lnTo>
                  <a:lnTo>
                    <a:pt x="53" y="87"/>
                  </a:lnTo>
                  <a:lnTo>
                    <a:pt x="57" y="95"/>
                  </a:lnTo>
                  <a:lnTo>
                    <a:pt x="61" y="98"/>
                  </a:lnTo>
                  <a:lnTo>
                    <a:pt x="65" y="100"/>
                  </a:lnTo>
                  <a:lnTo>
                    <a:pt x="69" y="102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96" y="106"/>
                  </a:lnTo>
                  <a:lnTo>
                    <a:pt x="96" y="106"/>
                  </a:lnTo>
                  <a:lnTo>
                    <a:pt x="121" y="108"/>
                  </a:lnTo>
                  <a:lnTo>
                    <a:pt x="148" y="109"/>
                  </a:lnTo>
                  <a:lnTo>
                    <a:pt x="148" y="109"/>
                  </a:lnTo>
                  <a:lnTo>
                    <a:pt x="159" y="111"/>
                  </a:lnTo>
                  <a:lnTo>
                    <a:pt x="159" y="111"/>
                  </a:lnTo>
                  <a:lnTo>
                    <a:pt x="171" y="111"/>
                  </a:lnTo>
                  <a:lnTo>
                    <a:pt x="171" y="111"/>
                  </a:lnTo>
                  <a:lnTo>
                    <a:pt x="191" y="109"/>
                  </a:lnTo>
                  <a:lnTo>
                    <a:pt x="191" y="109"/>
                  </a:lnTo>
                  <a:lnTo>
                    <a:pt x="200" y="107"/>
                  </a:lnTo>
                  <a:lnTo>
                    <a:pt x="201" y="107"/>
                  </a:lnTo>
                  <a:lnTo>
                    <a:pt x="205" y="91"/>
                  </a:lnTo>
                  <a:lnTo>
                    <a:pt x="205" y="91"/>
                  </a:lnTo>
                  <a:lnTo>
                    <a:pt x="205" y="72"/>
                  </a:lnTo>
                  <a:lnTo>
                    <a:pt x="204" y="53"/>
                  </a:lnTo>
                  <a:lnTo>
                    <a:pt x="204" y="5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19"/>
                  </a:lnTo>
                  <a:lnTo>
                    <a:pt x="202" y="14"/>
                  </a:lnTo>
                  <a:lnTo>
                    <a:pt x="204" y="10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10" y="4"/>
                  </a:lnTo>
                  <a:lnTo>
                    <a:pt x="214" y="2"/>
                  </a:lnTo>
                  <a:lnTo>
                    <a:pt x="219" y="1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34" y="1"/>
                  </a:lnTo>
                  <a:lnTo>
                    <a:pt x="238" y="4"/>
                  </a:lnTo>
                  <a:lnTo>
                    <a:pt x="242" y="6"/>
                  </a:lnTo>
                  <a:lnTo>
                    <a:pt x="246" y="9"/>
                  </a:lnTo>
                  <a:lnTo>
                    <a:pt x="248" y="13"/>
                  </a:lnTo>
                  <a:lnTo>
                    <a:pt x="250" y="18"/>
                  </a:lnTo>
                  <a:lnTo>
                    <a:pt x="251" y="23"/>
                  </a:lnTo>
                  <a:lnTo>
                    <a:pt x="251" y="23"/>
                  </a:lnTo>
                  <a:lnTo>
                    <a:pt x="252" y="49"/>
                  </a:lnTo>
                  <a:lnTo>
                    <a:pt x="252" y="49"/>
                  </a:lnTo>
                  <a:lnTo>
                    <a:pt x="255" y="74"/>
                  </a:lnTo>
                  <a:lnTo>
                    <a:pt x="255" y="86"/>
                  </a:lnTo>
                  <a:lnTo>
                    <a:pt x="253" y="98"/>
                  </a:lnTo>
                  <a:lnTo>
                    <a:pt x="252" y="109"/>
                  </a:lnTo>
                  <a:lnTo>
                    <a:pt x="250" y="120"/>
                  </a:lnTo>
                  <a:lnTo>
                    <a:pt x="244" y="130"/>
                  </a:lnTo>
                  <a:lnTo>
                    <a:pt x="238" y="141"/>
                  </a:lnTo>
                  <a:lnTo>
                    <a:pt x="238" y="141"/>
                  </a:lnTo>
                  <a:lnTo>
                    <a:pt x="234" y="146"/>
                  </a:lnTo>
                  <a:lnTo>
                    <a:pt x="229" y="150"/>
                  </a:lnTo>
                  <a:lnTo>
                    <a:pt x="222" y="154"/>
                  </a:lnTo>
                  <a:lnTo>
                    <a:pt x="214" y="157"/>
                  </a:lnTo>
                  <a:lnTo>
                    <a:pt x="205" y="158"/>
                  </a:lnTo>
                  <a:lnTo>
                    <a:pt x="196" y="160"/>
                  </a:lnTo>
                  <a:lnTo>
                    <a:pt x="172" y="160"/>
                  </a:lnTo>
                  <a:lnTo>
                    <a:pt x="172" y="16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19" name="Freeform 1031"/>
            <p:cNvSpPr/>
            <p:nvPr/>
          </p:nvSpPr>
          <p:spPr bwMode="auto">
            <a:xfrm>
              <a:off x="2438401" y="4241800"/>
              <a:ext cx="117475" cy="117475"/>
            </a:xfrm>
            <a:custGeom>
              <a:avLst/>
              <a:gdLst/>
              <a:ahLst/>
              <a:cxnLst>
                <a:cxn ang="0">
                  <a:pos x="190" y="297"/>
                </a:cxn>
                <a:cxn ang="0">
                  <a:pos x="114" y="293"/>
                </a:cxn>
                <a:cxn ang="0">
                  <a:pos x="85" y="290"/>
                </a:cxn>
                <a:cxn ang="0">
                  <a:pos x="58" y="288"/>
                </a:cxn>
                <a:cxn ang="0">
                  <a:pos x="48" y="285"/>
                </a:cxn>
                <a:cxn ang="0">
                  <a:pos x="40" y="280"/>
                </a:cxn>
                <a:cxn ang="0">
                  <a:pos x="34" y="271"/>
                </a:cxn>
                <a:cxn ang="0">
                  <a:pos x="33" y="262"/>
                </a:cxn>
                <a:cxn ang="0">
                  <a:pos x="36" y="254"/>
                </a:cxn>
                <a:cxn ang="0">
                  <a:pos x="40" y="246"/>
                </a:cxn>
                <a:cxn ang="0">
                  <a:pos x="46" y="241"/>
                </a:cxn>
                <a:cxn ang="0">
                  <a:pos x="55" y="239"/>
                </a:cxn>
                <a:cxn ang="0">
                  <a:pos x="57" y="239"/>
                </a:cxn>
                <a:cxn ang="0">
                  <a:pos x="84" y="241"/>
                </a:cxn>
                <a:cxn ang="0">
                  <a:pos x="186" y="250"/>
                </a:cxn>
                <a:cxn ang="0">
                  <a:pos x="216" y="251"/>
                </a:cxn>
                <a:cxn ang="0">
                  <a:pos x="239" y="250"/>
                </a:cxn>
                <a:cxn ang="0">
                  <a:pos x="246" y="247"/>
                </a:cxn>
                <a:cxn ang="0">
                  <a:pos x="246" y="246"/>
                </a:cxn>
                <a:cxn ang="0">
                  <a:pos x="248" y="238"/>
                </a:cxn>
                <a:cxn ang="0">
                  <a:pos x="249" y="211"/>
                </a:cxn>
                <a:cxn ang="0">
                  <a:pos x="245" y="174"/>
                </a:cxn>
                <a:cxn ang="0">
                  <a:pos x="244" y="170"/>
                </a:cxn>
                <a:cxn ang="0">
                  <a:pos x="237" y="147"/>
                </a:cxn>
                <a:cxn ang="0">
                  <a:pos x="225" y="128"/>
                </a:cxn>
                <a:cxn ang="0">
                  <a:pos x="208" y="115"/>
                </a:cxn>
                <a:cxn ang="0">
                  <a:pos x="188" y="102"/>
                </a:cxn>
                <a:cxn ang="0">
                  <a:pos x="151" y="82"/>
                </a:cxn>
                <a:cxn ang="0">
                  <a:pos x="113" y="65"/>
                </a:cxn>
                <a:cxn ang="0">
                  <a:pos x="75" y="54"/>
                </a:cxn>
                <a:cxn ang="0">
                  <a:pos x="33" y="48"/>
                </a:cxn>
                <a:cxn ang="0">
                  <a:pos x="24" y="50"/>
                </a:cxn>
                <a:cxn ang="0">
                  <a:pos x="21" y="50"/>
                </a:cxn>
                <a:cxn ang="0">
                  <a:pos x="12" y="47"/>
                </a:cxn>
                <a:cxn ang="0">
                  <a:pos x="6" y="42"/>
                </a:cxn>
                <a:cxn ang="0">
                  <a:pos x="2" y="35"/>
                </a:cxn>
                <a:cxn ang="0">
                  <a:pos x="0" y="26"/>
                </a:cxn>
                <a:cxn ang="0">
                  <a:pos x="2" y="17"/>
                </a:cxn>
                <a:cxn ang="0">
                  <a:pos x="6" y="9"/>
                </a:cxn>
                <a:cxn ang="0">
                  <a:pos x="14" y="3"/>
                </a:cxn>
                <a:cxn ang="0">
                  <a:pos x="24" y="0"/>
                </a:cxn>
                <a:cxn ang="0">
                  <a:pos x="36" y="0"/>
                </a:cxn>
                <a:cxn ang="0">
                  <a:pos x="49" y="0"/>
                </a:cxn>
                <a:cxn ang="0">
                  <a:pos x="92" y="7"/>
                </a:cxn>
                <a:cxn ang="0">
                  <a:pos x="151" y="24"/>
                </a:cxn>
                <a:cxn ang="0">
                  <a:pos x="206" y="51"/>
                </a:cxn>
                <a:cxn ang="0">
                  <a:pos x="253" y="88"/>
                </a:cxn>
                <a:cxn ang="0">
                  <a:pos x="262" y="97"/>
                </a:cxn>
                <a:cxn ang="0">
                  <a:pos x="276" y="115"/>
                </a:cxn>
                <a:cxn ang="0">
                  <a:pos x="287" y="136"/>
                </a:cxn>
                <a:cxn ang="0">
                  <a:pos x="292" y="158"/>
                </a:cxn>
                <a:cxn ang="0">
                  <a:pos x="293" y="170"/>
                </a:cxn>
                <a:cxn ang="0">
                  <a:pos x="296" y="196"/>
                </a:cxn>
                <a:cxn ang="0">
                  <a:pos x="297" y="230"/>
                </a:cxn>
                <a:cxn ang="0">
                  <a:pos x="297" y="243"/>
                </a:cxn>
                <a:cxn ang="0">
                  <a:pos x="296" y="251"/>
                </a:cxn>
                <a:cxn ang="0">
                  <a:pos x="293" y="264"/>
                </a:cxn>
                <a:cxn ang="0">
                  <a:pos x="288" y="275"/>
                </a:cxn>
                <a:cxn ang="0">
                  <a:pos x="275" y="285"/>
                </a:cxn>
                <a:cxn ang="0">
                  <a:pos x="253" y="292"/>
                </a:cxn>
                <a:cxn ang="0">
                  <a:pos x="224" y="296"/>
                </a:cxn>
                <a:cxn ang="0">
                  <a:pos x="190" y="297"/>
                </a:cxn>
              </a:cxnLst>
              <a:rect l="0" t="0" r="r" b="b"/>
              <a:pathLst>
                <a:path w="297" h="297">
                  <a:moveTo>
                    <a:pt x="190" y="297"/>
                  </a:moveTo>
                  <a:lnTo>
                    <a:pt x="190" y="297"/>
                  </a:lnTo>
                  <a:lnTo>
                    <a:pt x="152" y="296"/>
                  </a:lnTo>
                  <a:lnTo>
                    <a:pt x="114" y="293"/>
                  </a:lnTo>
                  <a:lnTo>
                    <a:pt x="114" y="293"/>
                  </a:lnTo>
                  <a:lnTo>
                    <a:pt x="85" y="290"/>
                  </a:lnTo>
                  <a:lnTo>
                    <a:pt x="58" y="288"/>
                  </a:lnTo>
                  <a:lnTo>
                    <a:pt x="58" y="288"/>
                  </a:lnTo>
                  <a:lnTo>
                    <a:pt x="51" y="288"/>
                  </a:lnTo>
                  <a:lnTo>
                    <a:pt x="48" y="285"/>
                  </a:lnTo>
                  <a:lnTo>
                    <a:pt x="42" y="283"/>
                  </a:lnTo>
                  <a:lnTo>
                    <a:pt x="40" y="280"/>
                  </a:lnTo>
                  <a:lnTo>
                    <a:pt x="37" y="276"/>
                  </a:lnTo>
                  <a:lnTo>
                    <a:pt x="34" y="271"/>
                  </a:lnTo>
                  <a:lnTo>
                    <a:pt x="34" y="267"/>
                  </a:lnTo>
                  <a:lnTo>
                    <a:pt x="33" y="262"/>
                  </a:lnTo>
                  <a:lnTo>
                    <a:pt x="33" y="262"/>
                  </a:lnTo>
                  <a:lnTo>
                    <a:pt x="36" y="254"/>
                  </a:lnTo>
                  <a:lnTo>
                    <a:pt x="37" y="250"/>
                  </a:lnTo>
                  <a:lnTo>
                    <a:pt x="40" y="246"/>
                  </a:lnTo>
                  <a:lnTo>
                    <a:pt x="42" y="243"/>
                  </a:lnTo>
                  <a:lnTo>
                    <a:pt x="46" y="241"/>
                  </a:lnTo>
                  <a:lnTo>
                    <a:pt x="50" y="239"/>
                  </a:lnTo>
                  <a:lnTo>
                    <a:pt x="55" y="239"/>
                  </a:lnTo>
                  <a:lnTo>
                    <a:pt x="57" y="239"/>
                  </a:lnTo>
                  <a:lnTo>
                    <a:pt x="57" y="239"/>
                  </a:lnTo>
                  <a:lnTo>
                    <a:pt x="84" y="241"/>
                  </a:lnTo>
                  <a:lnTo>
                    <a:pt x="84" y="241"/>
                  </a:lnTo>
                  <a:lnTo>
                    <a:pt x="151" y="247"/>
                  </a:lnTo>
                  <a:lnTo>
                    <a:pt x="186" y="250"/>
                  </a:lnTo>
                  <a:lnTo>
                    <a:pt x="216" y="251"/>
                  </a:lnTo>
                  <a:lnTo>
                    <a:pt x="216" y="251"/>
                  </a:lnTo>
                  <a:lnTo>
                    <a:pt x="229" y="250"/>
                  </a:lnTo>
                  <a:lnTo>
                    <a:pt x="239" y="250"/>
                  </a:lnTo>
                  <a:lnTo>
                    <a:pt x="244" y="249"/>
                  </a:lnTo>
                  <a:lnTo>
                    <a:pt x="246" y="247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8" y="238"/>
                  </a:lnTo>
                  <a:lnTo>
                    <a:pt x="249" y="229"/>
                  </a:lnTo>
                  <a:lnTo>
                    <a:pt x="249" y="211"/>
                  </a:lnTo>
                  <a:lnTo>
                    <a:pt x="246" y="191"/>
                  </a:lnTo>
                  <a:lnTo>
                    <a:pt x="245" y="174"/>
                  </a:lnTo>
                  <a:lnTo>
                    <a:pt x="244" y="170"/>
                  </a:lnTo>
                  <a:lnTo>
                    <a:pt x="244" y="170"/>
                  </a:lnTo>
                  <a:lnTo>
                    <a:pt x="241" y="158"/>
                  </a:lnTo>
                  <a:lnTo>
                    <a:pt x="237" y="147"/>
                  </a:lnTo>
                  <a:lnTo>
                    <a:pt x="232" y="137"/>
                  </a:lnTo>
                  <a:lnTo>
                    <a:pt x="225" y="128"/>
                  </a:lnTo>
                  <a:lnTo>
                    <a:pt x="218" y="122"/>
                  </a:lnTo>
                  <a:lnTo>
                    <a:pt x="208" y="115"/>
                  </a:lnTo>
                  <a:lnTo>
                    <a:pt x="190" y="103"/>
                  </a:lnTo>
                  <a:lnTo>
                    <a:pt x="188" y="102"/>
                  </a:lnTo>
                  <a:lnTo>
                    <a:pt x="188" y="102"/>
                  </a:lnTo>
                  <a:lnTo>
                    <a:pt x="151" y="82"/>
                  </a:lnTo>
                  <a:lnTo>
                    <a:pt x="133" y="73"/>
                  </a:lnTo>
                  <a:lnTo>
                    <a:pt x="113" y="65"/>
                  </a:lnTo>
                  <a:lnTo>
                    <a:pt x="95" y="59"/>
                  </a:lnTo>
                  <a:lnTo>
                    <a:pt x="75" y="54"/>
                  </a:lnTo>
                  <a:lnTo>
                    <a:pt x="54" y="50"/>
                  </a:lnTo>
                  <a:lnTo>
                    <a:pt x="33" y="48"/>
                  </a:lnTo>
                  <a:lnTo>
                    <a:pt x="33" y="48"/>
                  </a:lnTo>
                  <a:lnTo>
                    <a:pt x="24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17" y="48"/>
                  </a:lnTo>
                  <a:lnTo>
                    <a:pt x="12" y="47"/>
                  </a:lnTo>
                  <a:lnTo>
                    <a:pt x="8" y="45"/>
                  </a:lnTo>
                  <a:lnTo>
                    <a:pt x="6" y="42"/>
                  </a:lnTo>
                  <a:lnTo>
                    <a:pt x="3" y="39"/>
                  </a:lnTo>
                  <a:lnTo>
                    <a:pt x="2" y="35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7"/>
                  </a:lnTo>
                  <a:lnTo>
                    <a:pt x="3" y="13"/>
                  </a:lnTo>
                  <a:lnTo>
                    <a:pt x="6" y="9"/>
                  </a:lnTo>
                  <a:lnTo>
                    <a:pt x="10" y="5"/>
                  </a:lnTo>
                  <a:lnTo>
                    <a:pt x="14" y="3"/>
                  </a:lnTo>
                  <a:lnTo>
                    <a:pt x="19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49" y="0"/>
                  </a:lnTo>
                  <a:lnTo>
                    <a:pt x="63" y="1"/>
                  </a:lnTo>
                  <a:lnTo>
                    <a:pt x="92" y="7"/>
                  </a:lnTo>
                  <a:lnTo>
                    <a:pt x="121" y="13"/>
                  </a:lnTo>
                  <a:lnTo>
                    <a:pt x="151" y="24"/>
                  </a:lnTo>
                  <a:lnTo>
                    <a:pt x="178" y="37"/>
                  </a:lnTo>
                  <a:lnTo>
                    <a:pt x="206" y="51"/>
                  </a:lnTo>
                  <a:lnTo>
                    <a:pt x="231" y="68"/>
                  </a:lnTo>
                  <a:lnTo>
                    <a:pt x="253" y="88"/>
                  </a:lnTo>
                  <a:lnTo>
                    <a:pt x="253" y="88"/>
                  </a:lnTo>
                  <a:lnTo>
                    <a:pt x="262" y="97"/>
                  </a:lnTo>
                  <a:lnTo>
                    <a:pt x="270" y="106"/>
                  </a:lnTo>
                  <a:lnTo>
                    <a:pt x="276" y="115"/>
                  </a:lnTo>
                  <a:lnTo>
                    <a:pt x="283" y="126"/>
                  </a:lnTo>
                  <a:lnTo>
                    <a:pt x="287" y="136"/>
                  </a:lnTo>
                  <a:lnTo>
                    <a:pt x="291" y="148"/>
                  </a:lnTo>
                  <a:lnTo>
                    <a:pt x="292" y="158"/>
                  </a:lnTo>
                  <a:lnTo>
                    <a:pt x="293" y="170"/>
                  </a:lnTo>
                  <a:lnTo>
                    <a:pt x="293" y="170"/>
                  </a:lnTo>
                  <a:lnTo>
                    <a:pt x="296" y="196"/>
                  </a:lnTo>
                  <a:lnTo>
                    <a:pt x="296" y="196"/>
                  </a:lnTo>
                  <a:lnTo>
                    <a:pt x="297" y="218"/>
                  </a:lnTo>
                  <a:lnTo>
                    <a:pt x="297" y="230"/>
                  </a:lnTo>
                  <a:lnTo>
                    <a:pt x="297" y="241"/>
                  </a:lnTo>
                  <a:lnTo>
                    <a:pt x="297" y="243"/>
                  </a:lnTo>
                  <a:lnTo>
                    <a:pt x="297" y="243"/>
                  </a:lnTo>
                  <a:lnTo>
                    <a:pt x="296" y="251"/>
                  </a:lnTo>
                  <a:lnTo>
                    <a:pt x="295" y="258"/>
                  </a:lnTo>
                  <a:lnTo>
                    <a:pt x="293" y="264"/>
                  </a:lnTo>
                  <a:lnTo>
                    <a:pt x="291" y="269"/>
                  </a:lnTo>
                  <a:lnTo>
                    <a:pt x="288" y="275"/>
                  </a:lnTo>
                  <a:lnTo>
                    <a:pt x="284" y="279"/>
                  </a:lnTo>
                  <a:lnTo>
                    <a:pt x="275" y="285"/>
                  </a:lnTo>
                  <a:lnTo>
                    <a:pt x="265" y="289"/>
                  </a:lnTo>
                  <a:lnTo>
                    <a:pt x="253" y="292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07" y="297"/>
                  </a:lnTo>
                  <a:lnTo>
                    <a:pt x="190" y="297"/>
                  </a:lnTo>
                  <a:lnTo>
                    <a:pt x="190" y="29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20" name="Freeform 1032"/>
            <p:cNvSpPr/>
            <p:nvPr/>
          </p:nvSpPr>
          <p:spPr bwMode="auto">
            <a:xfrm>
              <a:off x="2362201" y="4311650"/>
              <a:ext cx="201613" cy="217488"/>
            </a:xfrm>
            <a:custGeom>
              <a:avLst/>
              <a:gdLst/>
              <a:ahLst/>
              <a:cxnLst>
                <a:cxn ang="0">
                  <a:pos x="226" y="545"/>
                </a:cxn>
                <a:cxn ang="0">
                  <a:pos x="192" y="532"/>
                </a:cxn>
                <a:cxn ang="0">
                  <a:pos x="187" y="512"/>
                </a:cxn>
                <a:cxn ang="0">
                  <a:pos x="204" y="493"/>
                </a:cxn>
                <a:cxn ang="0">
                  <a:pos x="218" y="491"/>
                </a:cxn>
                <a:cxn ang="0">
                  <a:pos x="239" y="498"/>
                </a:cxn>
                <a:cxn ang="0">
                  <a:pos x="274" y="499"/>
                </a:cxn>
                <a:cxn ang="0">
                  <a:pos x="354" y="477"/>
                </a:cxn>
                <a:cxn ang="0">
                  <a:pos x="401" y="453"/>
                </a:cxn>
                <a:cxn ang="0">
                  <a:pos x="439" y="416"/>
                </a:cxn>
                <a:cxn ang="0">
                  <a:pos x="459" y="365"/>
                </a:cxn>
                <a:cxn ang="0">
                  <a:pos x="460" y="325"/>
                </a:cxn>
                <a:cxn ang="0">
                  <a:pos x="445" y="278"/>
                </a:cxn>
                <a:cxn ang="0">
                  <a:pos x="422" y="251"/>
                </a:cxn>
                <a:cxn ang="0">
                  <a:pos x="365" y="215"/>
                </a:cxn>
                <a:cxn ang="0">
                  <a:pos x="277" y="187"/>
                </a:cxn>
                <a:cxn ang="0">
                  <a:pos x="163" y="157"/>
                </a:cxn>
                <a:cxn ang="0">
                  <a:pos x="98" y="141"/>
                </a:cxn>
                <a:cxn ang="0">
                  <a:pos x="42" y="124"/>
                </a:cxn>
                <a:cxn ang="0">
                  <a:pos x="9" y="99"/>
                </a:cxn>
                <a:cxn ang="0">
                  <a:pos x="1" y="78"/>
                </a:cxn>
                <a:cxn ang="0">
                  <a:pos x="6" y="39"/>
                </a:cxn>
                <a:cxn ang="0">
                  <a:pos x="29" y="18"/>
                </a:cxn>
                <a:cxn ang="0">
                  <a:pos x="127" y="0"/>
                </a:cxn>
                <a:cxn ang="0">
                  <a:pos x="166" y="1"/>
                </a:cxn>
                <a:cxn ang="0">
                  <a:pos x="204" y="13"/>
                </a:cxn>
                <a:cxn ang="0">
                  <a:pos x="243" y="44"/>
                </a:cxn>
                <a:cxn ang="0">
                  <a:pos x="261" y="61"/>
                </a:cxn>
                <a:cxn ang="0">
                  <a:pos x="264" y="85"/>
                </a:cxn>
                <a:cxn ang="0">
                  <a:pos x="243" y="102"/>
                </a:cxn>
                <a:cxn ang="0">
                  <a:pos x="231" y="96"/>
                </a:cxn>
                <a:cxn ang="0">
                  <a:pos x="205" y="72"/>
                </a:cxn>
                <a:cxn ang="0">
                  <a:pos x="178" y="55"/>
                </a:cxn>
                <a:cxn ang="0">
                  <a:pos x="129" y="45"/>
                </a:cxn>
                <a:cxn ang="0">
                  <a:pos x="87" y="51"/>
                </a:cxn>
                <a:cxn ang="0">
                  <a:pos x="63" y="64"/>
                </a:cxn>
                <a:cxn ang="0">
                  <a:pos x="63" y="72"/>
                </a:cxn>
                <a:cxn ang="0">
                  <a:pos x="86" y="87"/>
                </a:cxn>
                <a:cxn ang="0">
                  <a:pos x="254" y="129"/>
                </a:cxn>
                <a:cxn ang="0">
                  <a:pos x="308" y="145"/>
                </a:cxn>
                <a:cxn ang="0">
                  <a:pos x="418" y="187"/>
                </a:cxn>
                <a:cxn ang="0">
                  <a:pos x="468" y="226"/>
                </a:cxn>
                <a:cxn ang="0">
                  <a:pos x="493" y="266"/>
                </a:cxn>
                <a:cxn ang="0">
                  <a:pos x="507" y="325"/>
                </a:cxn>
                <a:cxn ang="0">
                  <a:pos x="506" y="387"/>
                </a:cxn>
                <a:cxn ang="0">
                  <a:pos x="484" y="443"/>
                </a:cxn>
                <a:cxn ang="0">
                  <a:pos x="441" y="486"/>
                </a:cxn>
                <a:cxn ang="0">
                  <a:pos x="380" y="519"/>
                </a:cxn>
                <a:cxn ang="0">
                  <a:pos x="282" y="546"/>
                </a:cxn>
              </a:cxnLst>
              <a:rect l="0" t="0" r="r" b="b"/>
              <a:pathLst>
                <a:path w="509" h="548">
                  <a:moveTo>
                    <a:pt x="257" y="548"/>
                  </a:moveTo>
                  <a:lnTo>
                    <a:pt x="257" y="548"/>
                  </a:lnTo>
                  <a:lnTo>
                    <a:pt x="242" y="548"/>
                  </a:lnTo>
                  <a:lnTo>
                    <a:pt x="226" y="545"/>
                  </a:lnTo>
                  <a:lnTo>
                    <a:pt x="212" y="541"/>
                  </a:lnTo>
                  <a:lnTo>
                    <a:pt x="199" y="536"/>
                  </a:lnTo>
                  <a:lnTo>
                    <a:pt x="199" y="536"/>
                  </a:lnTo>
                  <a:lnTo>
                    <a:pt x="192" y="532"/>
                  </a:lnTo>
                  <a:lnTo>
                    <a:pt x="188" y="527"/>
                  </a:lnTo>
                  <a:lnTo>
                    <a:pt x="187" y="520"/>
                  </a:lnTo>
                  <a:lnTo>
                    <a:pt x="187" y="512"/>
                  </a:lnTo>
                  <a:lnTo>
                    <a:pt x="187" y="512"/>
                  </a:lnTo>
                  <a:lnTo>
                    <a:pt x="191" y="504"/>
                  </a:lnTo>
                  <a:lnTo>
                    <a:pt x="196" y="498"/>
                  </a:lnTo>
                  <a:lnTo>
                    <a:pt x="200" y="495"/>
                  </a:lnTo>
                  <a:lnTo>
                    <a:pt x="204" y="493"/>
                  </a:lnTo>
                  <a:lnTo>
                    <a:pt x="208" y="491"/>
                  </a:lnTo>
                  <a:lnTo>
                    <a:pt x="213" y="491"/>
                  </a:lnTo>
                  <a:lnTo>
                    <a:pt x="213" y="491"/>
                  </a:lnTo>
                  <a:lnTo>
                    <a:pt x="218" y="491"/>
                  </a:lnTo>
                  <a:lnTo>
                    <a:pt x="225" y="494"/>
                  </a:lnTo>
                  <a:lnTo>
                    <a:pt x="225" y="494"/>
                  </a:lnTo>
                  <a:lnTo>
                    <a:pt x="231" y="497"/>
                  </a:lnTo>
                  <a:lnTo>
                    <a:pt x="239" y="498"/>
                  </a:lnTo>
                  <a:lnTo>
                    <a:pt x="247" y="499"/>
                  </a:lnTo>
                  <a:lnTo>
                    <a:pt x="256" y="499"/>
                  </a:lnTo>
                  <a:lnTo>
                    <a:pt x="256" y="499"/>
                  </a:lnTo>
                  <a:lnTo>
                    <a:pt x="274" y="499"/>
                  </a:lnTo>
                  <a:lnTo>
                    <a:pt x="294" y="495"/>
                  </a:lnTo>
                  <a:lnTo>
                    <a:pt x="315" y="490"/>
                  </a:lnTo>
                  <a:lnTo>
                    <a:pt x="335" y="484"/>
                  </a:lnTo>
                  <a:lnTo>
                    <a:pt x="354" y="477"/>
                  </a:lnTo>
                  <a:lnTo>
                    <a:pt x="373" y="469"/>
                  </a:lnTo>
                  <a:lnTo>
                    <a:pt x="388" y="461"/>
                  </a:lnTo>
                  <a:lnTo>
                    <a:pt x="401" y="453"/>
                  </a:lnTo>
                  <a:lnTo>
                    <a:pt x="401" y="453"/>
                  </a:lnTo>
                  <a:lnTo>
                    <a:pt x="412" y="446"/>
                  </a:lnTo>
                  <a:lnTo>
                    <a:pt x="422" y="436"/>
                  </a:lnTo>
                  <a:lnTo>
                    <a:pt x="431" y="426"/>
                  </a:lnTo>
                  <a:lnTo>
                    <a:pt x="439" y="416"/>
                  </a:lnTo>
                  <a:lnTo>
                    <a:pt x="446" y="404"/>
                  </a:lnTo>
                  <a:lnTo>
                    <a:pt x="451" y="392"/>
                  </a:lnTo>
                  <a:lnTo>
                    <a:pt x="456" y="379"/>
                  </a:lnTo>
                  <a:lnTo>
                    <a:pt x="459" y="365"/>
                  </a:lnTo>
                  <a:lnTo>
                    <a:pt x="459" y="365"/>
                  </a:lnTo>
                  <a:lnTo>
                    <a:pt x="460" y="351"/>
                  </a:lnTo>
                  <a:lnTo>
                    <a:pt x="462" y="338"/>
                  </a:lnTo>
                  <a:lnTo>
                    <a:pt x="460" y="325"/>
                  </a:lnTo>
                  <a:lnTo>
                    <a:pt x="458" y="312"/>
                  </a:lnTo>
                  <a:lnTo>
                    <a:pt x="455" y="300"/>
                  </a:lnTo>
                  <a:lnTo>
                    <a:pt x="450" y="289"/>
                  </a:lnTo>
                  <a:lnTo>
                    <a:pt x="445" y="278"/>
                  </a:lnTo>
                  <a:lnTo>
                    <a:pt x="437" y="266"/>
                  </a:lnTo>
                  <a:lnTo>
                    <a:pt x="437" y="266"/>
                  </a:lnTo>
                  <a:lnTo>
                    <a:pt x="430" y="259"/>
                  </a:lnTo>
                  <a:lnTo>
                    <a:pt x="422" y="251"/>
                  </a:lnTo>
                  <a:lnTo>
                    <a:pt x="414" y="244"/>
                  </a:lnTo>
                  <a:lnTo>
                    <a:pt x="405" y="238"/>
                  </a:lnTo>
                  <a:lnTo>
                    <a:pt x="386" y="226"/>
                  </a:lnTo>
                  <a:lnTo>
                    <a:pt x="365" y="215"/>
                  </a:lnTo>
                  <a:lnTo>
                    <a:pt x="344" y="208"/>
                  </a:lnTo>
                  <a:lnTo>
                    <a:pt x="320" y="200"/>
                  </a:lnTo>
                  <a:lnTo>
                    <a:pt x="277" y="187"/>
                  </a:lnTo>
                  <a:lnTo>
                    <a:pt x="277" y="187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10" y="170"/>
                  </a:lnTo>
                  <a:lnTo>
                    <a:pt x="163" y="157"/>
                  </a:lnTo>
                  <a:lnTo>
                    <a:pt x="163" y="157"/>
                  </a:lnTo>
                  <a:lnTo>
                    <a:pt x="110" y="143"/>
                  </a:lnTo>
                  <a:lnTo>
                    <a:pt x="110" y="143"/>
                  </a:lnTo>
                  <a:lnTo>
                    <a:pt x="98" y="141"/>
                  </a:lnTo>
                  <a:lnTo>
                    <a:pt x="98" y="141"/>
                  </a:lnTo>
                  <a:lnTo>
                    <a:pt x="70" y="134"/>
                  </a:lnTo>
                  <a:lnTo>
                    <a:pt x="56" y="129"/>
                  </a:lnTo>
                  <a:lnTo>
                    <a:pt x="42" y="124"/>
                  </a:lnTo>
                  <a:lnTo>
                    <a:pt x="29" y="117"/>
                  </a:lnTo>
                  <a:lnTo>
                    <a:pt x="17" y="109"/>
                  </a:lnTo>
                  <a:lnTo>
                    <a:pt x="13" y="104"/>
                  </a:lnTo>
                  <a:lnTo>
                    <a:pt x="9" y="99"/>
                  </a:lnTo>
                  <a:lnTo>
                    <a:pt x="5" y="94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1" y="78"/>
                  </a:lnTo>
                  <a:lnTo>
                    <a:pt x="0" y="69"/>
                  </a:lnTo>
                  <a:lnTo>
                    <a:pt x="1" y="58"/>
                  </a:lnTo>
                  <a:lnTo>
                    <a:pt x="2" y="48"/>
                  </a:lnTo>
                  <a:lnTo>
                    <a:pt x="6" y="39"/>
                  </a:lnTo>
                  <a:lnTo>
                    <a:pt x="13" y="31"/>
                  </a:lnTo>
                  <a:lnTo>
                    <a:pt x="19" y="23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51" y="10"/>
                  </a:lnTo>
                  <a:lnTo>
                    <a:pt x="74" y="4"/>
                  </a:lnTo>
                  <a:lnTo>
                    <a:pt x="100" y="1"/>
                  </a:lnTo>
                  <a:lnTo>
                    <a:pt x="127" y="0"/>
                  </a:lnTo>
                  <a:lnTo>
                    <a:pt x="127" y="0"/>
                  </a:lnTo>
                  <a:lnTo>
                    <a:pt x="146" y="0"/>
                  </a:lnTo>
                  <a:lnTo>
                    <a:pt x="166" y="1"/>
                  </a:lnTo>
                  <a:lnTo>
                    <a:pt x="166" y="1"/>
                  </a:lnTo>
                  <a:lnTo>
                    <a:pt x="178" y="4"/>
                  </a:lnTo>
                  <a:lnTo>
                    <a:pt x="187" y="6"/>
                  </a:lnTo>
                  <a:lnTo>
                    <a:pt x="196" y="9"/>
                  </a:lnTo>
                  <a:lnTo>
                    <a:pt x="204" y="13"/>
                  </a:lnTo>
                  <a:lnTo>
                    <a:pt x="218" y="2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43" y="44"/>
                  </a:lnTo>
                  <a:lnTo>
                    <a:pt x="255" y="53"/>
                  </a:lnTo>
                  <a:lnTo>
                    <a:pt x="255" y="53"/>
                  </a:lnTo>
                  <a:lnTo>
                    <a:pt x="259" y="57"/>
                  </a:lnTo>
                  <a:lnTo>
                    <a:pt x="261" y="61"/>
                  </a:lnTo>
                  <a:lnTo>
                    <a:pt x="265" y="69"/>
                  </a:lnTo>
                  <a:lnTo>
                    <a:pt x="265" y="77"/>
                  </a:lnTo>
                  <a:lnTo>
                    <a:pt x="264" y="85"/>
                  </a:lnTo>
                  <a:lnTo>
                    <a:pt x="264" y="85"/>
                  </a:lnTo>
                  <a:lnTo>
                    <a:pt x="261" y="91"/>
                  </a:lnTo>
                  <a:lnTo>
                    <a:pt x="256" y="96"/>
                  </a:lnTo>
                  <a:lnTo>
                    <a:pt x="250" y="100"/>
                  </a:lnTo>
                  <a:lnTo>
                    <a:pt x="243" y="102"/>
                  </a:lnTo>
                  <a:lnTo>
                    <a:pt x="243" y="102"/>
                  </a:lnTo>
                  <a:lnTo>
                    <a:pt x="238" y="100"/>
                  </a:lnTo>
                  <a:lnTo>
                    <a:pt x="231" y="96"/>
                  </a:lnTo>
                  <a:lnTo>
                    <a:pt x="231" y="96"/>
                  </a:lnTo>
                  <a:lnTo>
                    <a:pt x="222" y="89"/>
                  </a:lnTo>
                  <a:lnTo>
                    <a:pt x="213" y="81"/>
                  </a:lnTo>
                  <a:lnTo>
                    <a:pt x="213" y="81"/>
                  </a:lnTo>
                  <a:lnTo>
                    <a:pt x="205" y="72"/>
                  </a:lnTo>
                  <a:lnTo>
                    <a:pt x="197" y="65"/>
                  </a:lnTo>
                  <a:lnTo>
                    <a:pt x="188" y="58"/>
                  </a:lnTo>
                  <a:lnTo>
                    <a:pt x="178" y="55"/>
                  </a:lnTo>
                  <a:lnTo>
                    <a:pt x="178" y="55"/>
                  </a:lnTo>
                  <a:lnTo>
                    <a:pt x="158" y="49"/>
                  </a:lnTo>
                  <a:lnTo>
                    <a:pt x="144" y="47"/>
                  </a:lnTo>
                  <a:lnTo>
                    <a:pt x="129" y="45"/>
                  </a:lnTo>
                  <a:lnTo>
                    <a:pt x="129" y="45"/>
                  </a:lnTo>
                  <a:lnTo>
                    <a:pt x="119" y="47"/>
                  </a:lnTo>
                  <a:lnTo>
                    <a:pt x="119" y="47"/>
                  </a:lnTo>
                  <a:lnTo>
                    <a:pt x="107" y="48"/>
                  </a:lnTo>
                  <a:lnTo>
                    <a:pt x="87" y="51"/>
                  </a:lnTo>
                  <a:lnTo>
                    <a:pt x="78" y="53"/>
                  </a:lnTo>
                  <a:lnTo>
                    <a:pt x="70" y="57"/>
                  </a:lnTo>
                  <a:lnTo>
                    <a:pt x="64" y="61"/>
                  </a:lnTo>
                  <a:lnTo>
                    <a:pt x="63" y="64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9"/>
                  </a:lnTo>
                  <a:lnTo>
                    <a:pt x="63" y="72"/>
                  </a:lnTo>
                  <a:lnTo>
                    <a:pt x="66" y="77"/>
                  </a:lnTo>
                  <a:lnTo>
                    <a:pt x="76" y="82"/>
                  </a:lnTo>
                  <a:lnTo>
                    <a:pt x="86" y="87"/>
                  </a:lnTo>
                  <a:lnTo>
                    <a:pt x="86" y="87"/>
                  </a:lnTo>
                  <a:lnTo>
                    <a:pt x="140" y="100"/>
                  </a:lnTo>
                  <a:lnTo>
                    <a:pt x="140" y="100"/>
                  </a:lnTo>
                  <a:lnTo>
                    <a:pt x="196" y="115"/>
                  </a:lnTo>
                  <a:lnTo>
                    <a:pt x="254" y="129"/>
                  </a:lnTo>
                  <a:lnTo>
                    <a:pt x="254" y="129"/>
                  </a:lnTo>
                  <a:lnTo>
                    <a:pt x="277" y="136"/>
                  </a:lnTo>
                  <a:lnTo>
                    <a:pt x="277" y="136"/>
                  </a:lnTo>
                  <a:lnTo>
                    <a:pt x="308" y="145"/>
                  </a:lnTo>
                  <a:lnTo>
                    <a:pt x="340" y="154"/>
                  </a:lnTo>
                  <a:lnTo>
                    <a:pt x="373" y="166"/>
                  </a:lnTo>
                  <a:lnTo>
                    <a:pt x="403" y="179"/>
                  </a:lnTo>
                  <a:lnTo>
                    <a:pt x="418" y="187"/>
                  </a:lnTo>
                  <a:lnTo>
                    <a:pt x="431" y="196"/>
                  </a:lnTo>
                  <a:lnTo>
                    <a:pt x="445" y="205"/>
                  </a:lnTo>
                  <a:lnTo>
                    <a:pt x="456" y="215"/>
                  </a:lnTo>
                  <a:lnTo>
                    <a:pt x="468" y="226"/>
                  </a:lnTo>
                  <a:lnTo>
                    <a:pt x="477" y="239"/>
                  </a:lnTo>
                  <a:lnTo>
                    <a:pt x="486" y="252"/>
                  </a:lnTo>
                  <a:lnTo>
                    <a:pt x="493" y="266"/>
                  </a:lnTo>
                  <a:lnTo>
                    <a:pt x="493" y="266"/>
                  </a:lnTo>
                  <a:lnTo>
                    <a:pt x="498" y="281"/>
                  </a:lnTo>
                  <a:lnTo>
                    <a:pt x="502" y="295"/>
                  </a:lnTo>
                  <a:lnTo>
                    <a:pt x="506" y="310"/>
                  </a:lnTo>
                  <a:lnTo>
                    <a:pt x="507" y="325"/>
                  </a:lnTo>
                  <a:lnTo>
                    <a:pt x="509" y="341"/>
                  </a:lnTo>
                  <a:lnTo>
                    <a:pt x="509" y="355"/>
                  </a:lnTo>
                  <a:lnTo>
                    <a:pt x="507" y="371"/>
                  </a:lnTo>
                  <a:lnTo>
                    <a:pt x="506" y="387"/>
                  </a:lnTo>
                  <a:lnTo>
                    <a:pt x="502" y="401"/>
                  </a:lnTo>
                  <a:lnTo>
                    <a:pt x="497" y="416"/>
                  </a:lnTo>
                  <a:lnTo>
                    <a:pt x="492" y="429"/>
                  </a:lnTo>
                  <a:lnTo>
                    <a:pt x="484" y="443"/>
                  </a:lnTo>
                  <a:lnTo>
                    <a:pt x="476" y="455"/>
                  </a:lnTo>
                  <a:lnTo>
                    <a:pt x="465" y="467"/>
                  </a:lnTo>
                  <a:lnTo>
                    <a:pt x="454" y="477"/>
                  </a:lnTo>
                  <a:lnTo>
                    <a:pt x="441" y="486"/>
                  </a:lnTo>
                  <a:lnTo>
                    <a:pt x="441" y="486"/>
                  </a:lnTo>
                  <a:lnTo>
                    <a:pt x="422" y="497"/>
                  </a:lnTo>
                  <a:lnTo>
                    <a:pt x="403" y="508"/>
                  </a:lnTo>
                  <a:lnTo>
                    <a:pt x="380" y="519"/>
                  </a:lnTo>
                  <a:lnTo>
                    <a:pt x="357" y="528"/>
                  </a:lnTo>
                  <a:lnTo>
                    <a:pt x="332" y="536"/>
                  </a:lnTo>
                  <a:lnTo>
                    <a:pt x="307" y="542"/>
                  </a:lnTo>
                  <a:lnTo>
                    <a:pt x="282" y="546"/>
                  </a:lnTo>
                  <a:lnTo>
                    <a:pt x="257" y="548"/>
                  </a:lnTo>
                  <a:lnTo>
                    <a:pt x="257" y="54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21" name="Freeform 1033"/>
            <p:cNvSpPr/>
            <p:nvPr/>
          </p:nvSpPr>
          <p:spPr bwMode="auto">
            <a:xfrm>
              <a:off x="2259013" y="4411663"/>
              <a:ext cx="117475" cy="117475"/>
            </a:xfrm>
            <a:custGeom>
              <a:avLst/>
              <a:gdLst/>
              <a:ahLst/>
              <a:cxnLst>
                <a:cxn ang="0">
                  <a:pos x="262" y="297"/>
                </a:cxn>
                <a:cxn ang="0">
                  <a:pos x="234" y="295"/>
                </a:cxn>
                <a:cxn ang="0">
                  <a:pos x="175" y="284"/>
                </a:cxn>
                <a:cxn ang="0">
                  <a:pos x="119" y="260"/>
                </a:cxn>
                <a:cxn ang="0">
                  <a:pos x="67" y="229"/>
                </a:cxn>
                <a:cxn ang="0">
                  <a:pos x="45" y="209"/>
                </a:cxn>
                <a:cxn ang="0">
                  <a:pos x="28" y="191"/>
                </a:cxn>
                <a:cxn ang="0">
                  <a:pos x="15" y="171"/>
                </a:cxn>
                <a:cxn ang="0">
                  <a:pos x="7" y="149"/>
                </a:cxn>
                <a:cxn ang="0">
                  <a:pos x="4" y="127"/>
                </a:cxn>
                <a:cxn ang="0">
                  <a:pos x="1" y="100"/>
                </a:cxn>
                <a:cxn ang="0">
                  <a:pos x="0" y="78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39"/>
                </a:cxn>
                <a:cxn ang="0">
                  <a:pos x="7" y="27"/>
                </a:cxn>
                <a:cxn ang="0">
                  <a:pos x="13" y="18"/>
                </a:cxn>
                <a:cxn ang="0">
                  <a:pos x="33" y="8"/>
                </a:cxn>
                <a:cxn ang="0">
                  <a:pos x="73" y="1"/>
                </a:cxn>
                <a:cxn ang="0">
                  <a:pos x="90" y="0"/>
                </a:cxn>
                <a:cxn ang="0">
                  <a:pos x="107" y="0"/>
                </a:cxn>
                <a:cxn ang="0">
                  <a:pos x="183" y="4"/>
                </a:cxn>
                <a:cxn ang="0">
                  <a:pos x="211" y="6"/>
                </a:cxn>
                <a:cxn ang="0">
                  <a:pos x="240" y="9"/>
                </a:cxn>
                <a:cxn ang="0">
                  <a:pos x="250" y="12"/>
                </a:cxn>
                <a:cxn ang="0">
                  <a:pos x="258" y="17"/>
                </a:cxn>
                <a:cxn ang="0">
                  <a:pos x="262" y="26"/>
                </a:cxn>
                <a:cxn ang="0">
                  <a:pos x="263" y="35"/>
                </a:cxn>
                <a:cxn ang="0">
                  <a:pos x="262" y="43"/>
                </a:cxn>
                <a:cxn ang="0">
                  <a:pos x="258" y="51"/>
                </a:cxn>
                <a:cxn ang="0">
                  <a:pos x="251" y="56"/>
                </a:cxn>
                <a:cxn ang="0">
                  <a:pos x="241" y="57"/>
                </a:cxn>
                <a:cxn ang="0">
                  <a:pos x="240" y="57"/>
                </a:cxn>
                <a:cxn ang="0">
                  <a:pos x="213" y="56"/>
                </a:cxn>
                <a:cxn ang="0">
                  <a:pos x="111" y="47"/>
                </a:cxn>
                <a:cxn ang="0">
                  <a:pos x="80" y="46"/>
                </a:cxn>
                <a:cxn ang="0">
                  <a:pos x="59" y="47"/>
                </a:cxn>
                <a:cxn ang="0">
                  <a:pos x="51" y="49"/>
                </a:cxn>
                <a:cxn ang="0">
                  <a:pos x="50" y="51"/>
                </a:cxn>
                <a:cxn ang="0">
                  <a:pos x="49" y="59"/>
                </a:cxn>
                <a:cxn ang="0">
                  <a:pos x="49" y="86"/>
                </a:cxn>
                <a:cxn ang="0">
                  <a:pos x="52" y="123"/>
                </a:cxn>
                <a:cxn ang="0">
                  <a:pos x="52" y="127"/>
                </a:cxn>
                <a:cxn ang="0">
                  <a:pos x="60" y="150"/>
                </a:cxn>
                <a:cxn ang="0">
                  <a:pos x="72" y="168"/>
                </a:cxn>
                <a:cxn ang="0">
                  <a:pos x="89" y="182"/>
                </a:cxn>
                <a:cxn ang="0">
                  <a:pos x="109" y="195"/>
                </a:cxn>
                <a:cxn ang="0">
                  <a:pos x="147" y="214"/>
                </a:cxn>
                <a:cxn ang="0">
                  <a:pos x="183" y="231"/>
                </a:cxn>
                <a:cxn ang="0">
                  <a:pos x="223" y="243"/>
                </a:cxn>
                <a:cxn ang="0">
                  <a:pos x="263" y="248"/>
                </a:cxn>
                <a:cxn ang="0">
                  <a:pos x="274" y="247"/>
                </a:cxn>
                <a:cxn ang="0">
                  <a:pos x="275" y="247"/>
                </a:cxn>
                <a:cxn ang="0">
                  <a:pos x="285" y="250"/>
                </a:cxn>
                <a:cxn ang="0">
                  <a:pos x="292" y="255"/>
                </a:cxn>
                <a:cxn ang="0">
                  <a:pos x="296" y="261"/>
                </a:cxn>
                <a:cxn ang="0">
                  <a:pos x="297" y="270"/>
                </a:cxn>
                <a:cxn ang="0">
                  <a:pos x="296" y="280"/>
                </a:cxn>
                <a:cxn ang="0">
                  <a:pos x="292" y="287"/>
                </a:cxn>
                <a:cxn ang="0">
                  <a:pos x="284" y="294"/>
                </a:cxn>
                <a:cxn ang="0">
                  <a:pos x="274" y="297"/>
                </a:cxn>
                <a:cxn ang="0">
                  <a:pos x="262" y="297"/>
                </a:cxn>
              </a:cxnLst>
              <a:rect l="0" t="0" r="r" b="b"/>
              <a:pathLst>
                <a:path w="297" h="297">
                  <a:moveTo>
                    <a:pt x="262" y="297"/>
                  </a:moveTo>
                  <a:lnTo>
                    <a:pt x="262" y="297"/>
                  </a:lnTo>
                  <a:lnTo>
                    <a:pt x="247" y="297"/>
                  </a:lnTo>
                  <a:lnTo>
                    <a:pt x="234" y="295"/>
                  </a:lnTo>
                  <a:lnTo>
                    <a:pt x="206" y="290"/>
                  </a:lnTo>
                  <a:lnTo>
                    <a:pt x="175" y="284"/>
                  </a:lnTo>
                  <a:lnTo>
                    <a:pt x="147" y="273"/>
                  </a:lnTo>
                  <a:lnTo>
                    <a:pt x="119" y="260"/>
                  </a:lnTo>
                  <a:lnTo>
                    <a:pt x="92" y="246"/>
                  </a:lnTo>
                  <a:lnTo>
                    <a:pt x="67" y="229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35" y="200"/>
                  </a:lnTo>
                  <a:lnTo>
                    <a:pt x="28" y="191"/>
                  </a:lnTo>
                  <a:lnTo>
                    <a:pt x="20" y="182"/>
                  </a:lnTo>
                  <a:lnTo>
                    <a:pt x="15" y="171"/>
                  </a:lnTo>
                  <a:lnTo>
                    <a:pt x="11" y="161"/>
                  </a:lnTo>
                  <a:lnTo>
                    <a:pt x="7" y="149"/>
                  </a:lnTo>
                  <a:lnTo>
                    <a:pt x="4" y="138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78"/>
                  </a:lnTo>
                  <a:lnTo>
                    <a:pt x="0" y="66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46"/>
                  </a:lnTo>
                  <a:lnTo>
                    <a:pt x="1" y="39"/>
                  </a:lnTo>
                  <a:lnTo>
                    <a:pt x="4" y="32"/>
                  </a:lnTo>
                  <a:lnTo>
                    <a:pt x="7" y="27"/>
                  </a:lnTo>
                  <a:lnTo>
                    <a:pt x="9" y="22"/>
                  </a:lnTo>
                  <a:lnTo>
                    <a:pt x="13" y="18"/>
                  </a:lnTo>
                  <a:lnTo>
                    <a:pt x="22" y="12"/>
                  </a:lnTo>
                  <a:lnTo>
                    <a:pt x="33" y="8"/>
                  </a:lnTo>
                  <a:lnTo>
                    <a:pt x="45" y="5"/>
                  </a:lnTo>
                  <a:lnTo>
                    <a:pt x="73" y="1"/>
                  </a:lnTo>
                  <a:lnTo>
                    <a:pt x="73" y="1"/>
                  </a:lnTo>
                  <a:lnTo>
                    <a:pt x="90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45" y="1"/>
                  </a:lnTo>
                  <a:lnTo>
                    <a:pt x="183" y="4"/>
                  </a:lnTo>
                  <a:lnTo>
                    <a:pt x="183" y="4"/>
                  </a:lnTo>
                  <a:lnTo>
                    <a:pt x="211" y="6"/>
                  </a:lnTo>
                  <a:lnTo>
                    <a:pt x="240" y="9"/>
                  </a:lnTo>
                  <a:lnTo>
                    <a:pt x="240" y="9"/>
                  </a:lnTo>
                  <a:lnTo>
                    <a:pt x="245" y="9"/>
                  </a:lnTo>
                  <a:lnTo>
                    <a:pt x="250" y="12"/>
                  </a:lnTo>
                  <a:lnTo>
                    <a:pt x="254" y="14"/>
                  </a:lnTo>
                  <a:lnTo>
                    <a:pt x="258" y="17"/>
                  </a:lnTo>
                  <a:lnTo>
                    <a:pt x="260" y="21"/>
                  </a:lnTo>
                  <a:lnTo>
                    <a:pt x="262" y="26"/>
                  </a:lnTo>
                  <a:lnTo>
                    <a:pt x="263" y="30"/>
                  </a:lnTo>
                  <a:lnTo>
                    <a:pt x="263" y="35"/>
                  </a:lnTo>
                  <a:lnTo>
                    <a:pt x="263" y="35"/>
                  </a:lnTo>
                  <a:lnTo>
                    <a:pt x="262" y="43"/>
                  </a:lnTo>
                  <a:lnTo>
                    <a:pt x="260" y="47"/>
                  </a:lnTo>
                  <a:lnTo>
                    <a:pt x="258" y="51"/>
                  </a:lnTo>
                  <a:lnTo>
                    <a:pt x="255" y="53"/>
                  </a:lnTo>
                  <a:lnTo>
                    <a:pt x="251" y="56"/>
                  </a:lnTo>
                  <a:lnTo>
                    <a:pt x="246" y="57"/>
                  </a:lnTo>
                  <a:lnTo>
                    <a:pt x="241" y="57"/>
                  </a:lnTo>
                  <a:lnTo>
                    <a:pt x="240" y="57"/>
                  </a:lnTo>
                  <a:lnTo>
                    <a:pt x="240" y="57"/>
                  </a:lnTo>
                  <a:lnTo>
                    <a:pt x="213" y="56"/>
                  </a:lnTo>
                  <a:lnTo>
                    <a:pt x="213" y="56"/>
                  </a:lnTo>
                  <a:lnTo>
                    <a:pt x="147" y="49"/>
                  </a:lnTo>
                  <a:lnTo>
                    <a:pt x="111" y="47"/>
                  </a:lnTo>
                  <a:lnTo>
                    <a:pt x="80" y="46"/>
                  </a:lnTo>
                  <a:lnTo>
                    <a:pt x="80" y="46"/>
                  </a:lnTo>
                  <a:lnTo>
                    <a:pt x="67" y="47"/>
                  </a:lnTo>
                  <a:lnTo>
                    <a:pt x="59" y="47"/>
                  </a:lnTo>
                  <a:lnTo>
                    <a:pt x="54" y="48"/>
                  </a:lnTo>
                  <a:lnTo>
                    <a:pt x="51" y="49"/>
                  </a:lnTo>
                  <a:lnTo>
                    <a:pt x="51" y="51"/>
                  </a:lnTo>
                  <a:lnTo>
                    <a:pt x="50" y="51"/>
                  </a:lnTo>
                  <a:lnTo>
                    <a:pt x="50" y="51"/>
                  </a:lnTo>
                  <a:lnTo>
                    <a:pt x="49" y="59"/>
                  </a:lnTo>
                  <a:lnTo>
                    <a:pt x="49" y="68"/>
                  </a:lnTo>
                  <a:lnTo>
                    <a:pt x="49" y="86"/>
                  </a:lnTo>
                  <a:lnTo>
                    <a:pt x="50" y="106"/>
                  </a:lnTo>
                  <a:lnTo>
                    <a:pt x="52" y="123"/>
                  </a:lnTo>
                  <a:lnTo>
                    <a:pt x="52" y="127"/>
                  </a:lnTo>
                  <a:lnTo>
                    <a:pt x="52" y="127"/>
                  </a:lnTo>
                  <a:lnTo>
                    <a:pt x="55" y="138"/>
                  </a:lnTo>
                  <a:lnTo>
                    <a:pt x="60" y="150"/>
                  </a:lnTo>
                  <a:lnTo>
                    <a:pt x="66" y="159"/>
                  </a:lnTo>
                  <a:lnTo>
                    <a:pt x="72" y="168"/>
                  </a:lnTo>
                  <a:lnTo>
                    <a:pt x="80" y="175"/>
                  </a:lnTo>
                  <a:lnTo>
                    <a:pt x="89" y="182"/>
                  </a:lnTo>
                  <a:lnTo>
                    <a:pt x="107" y="193"/>
                  </a:lnTo>
                  <a:lnTo>
                    <a:pt x="109" y="195"/>
                  </a:lnTo>
                  <a:lnTo>
                    <a:pt x="109" y="195"/>
                  </a:lnTo>
                  <a:lnTo>
                    <a:pt x="147" y="214"/>
                  </a:lnTo>
                  <a:lnTo>
                    <a:pt x="165" y="223"/>
                  </a:lnTo>
                  <a:lnTo>
                    <a:pt x="183" y="231"/>
                  </a:lnTo>
                  <a:lnTo>
                    <a:pt x="203" y="238"/>
                  </a:lnTo>
                  <a:lnTo>
                    <a:pt x="223" y="243"/>
                  </a:lnTo>
                  <a:lnTo>
                    <a:pt x="242" y="247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74" y="247"/>
                  </a:lnTo>
                  <a:lnTo>
                    <a:pt x="275" y="247"/>
                  </a:lnTo>
                  <a:lnTo>
                    <a:pt x="275" y="247"/>
                  </a:lnTo>
                  <a:lnTo>
                    <a:pt x="280" y="248"/>
                  </a:lnTo>
                  <a:lnTo>
                    <a:pt x="285" y="250"/>
                  </a:lnTo>
                  <a:lnTo>
                    <a:pt x="288" y="252"/>
                  </a:lnTo>
                  <a:lnTo>
                    <a:pt x="292" y="255"/>
                  </a:lnTo>
                  <a:lnTo>
                    <a:pt x="294" y="257"/>
                  </a:lnTo>
                  <a:lnTo>
                    <a:pt x="296" y="261"/>
                  </a:lnTo>
                  <a:lnTo>
                    <a:pt x="297" y="270"/>
                  </a:lnTo>
                  <a:lnTo>
                    <a:pt x="297" y="270"/>
                  </a:lnTo>
                  <a:lnTo>
                    <a:pt x="297" y="274"/>
                  </a:lnTo>
                  <a:lnTo>
                    <a:pt x="296" y="280"/>
                  </a:lnTo>
                  <a:lnTo>
                    <a:pt x="294" y="284"/>
                  </a:lnTo>
                  <a:lnTo>
                    <a:pt x="292" y="287"/>
                  </a:lnTo>
                  <a:lnTo>
                    <a:pt x="288" y="291"/>
                  </a:lnTo>
                  <a:lnTo>
                    <a:pt x="284" y="294"/>
                  </a:lnTo>
                  <a:lnTo>
                    <a:pt x="279" y="295"/>
                  </a:lnTo>
                  <a:lnTo>
                    <a:pt x="274" y="297"/>
                  </a:lnTo>
                  <a:lnTo>
                    <a:pt x="274" y="297"/>
                  </a:lnTo>
                  <a:lnTo>
                    <a:pt x="262" y="297"/>
                  </a:lnTo>
                  <a:lnTo>
                    <a:pt x="262" y="29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22" name="Freeform 1034"/>
            <p:cNvSpPr/>
            <p:nvPr/>
          </p:nvSpPr>
          <p:spPr bwMode="auto">
            <a:xfrm>
              <a:off x="2249488" y="4241800"/>
              <a:ext cx="201613" cy="217488"/>
            </a:xfrm>
            <a:custGeom>
              <a:avLst/>
              <a:gdLst/>
              <a:ahLst/>
              <a:cxnLst>
                <a:cxn ang="0">
                  <a:pos x="341" y="547"/>
                </a:cxn>
                <a:cxn ang="0">
                  <a:pos x="313" y="539"/>
                </a:cxn>
                <a:cxn ang="0">
                  <a:pos x="276" y="513"/>
                </a:cxn>
                <a:cxn ang="0">
                  <a:pos x="250" y="491"/>
                </a:cxn>
                <a:cxn ang="0">
                  <a:pos x="245" y="463"/>
                </a:cxn>
                <a:cxn ang="0">
                  <a:pos x="258" y="447"/>
                </a:cxn>
                <a:cxn ang="0">
                  <a:pos x="277" y="451"/>
                </a:cxn>
                <a:cxn ang="0">
                  <a:pos x="294" y="467"/>
                </a:cxn>
                <a:cxn ang="0">
                  <a:pos x="331" y="493"/>
                </a:cxn>
                <a:cxn ang="0">
                  <a:pos x="379" y="502"/>
                </a:cxn>
                <a:cxn ang="0">
                  <a:pos x="402" y="500"/>
                </a:cxn>
                <a:cxn ang="0">
                  <a:pos x="443" y="487"/>
                </a:cxn>
                <a:cxn ang="0">
                  <a:pos x="447" y="479"/>
                </a:cxn>
                <a:cxn ang="0">
                  <a:pos x="421" y="460"/>
                </a:cxn>
                <a:cxn ang="0">
                  <a:pos x="311" y="433"/>
                </a:cxn>
                <a:cxn ang="0">
                  <a:pos x="231" y="412"/>
                </a:cxn>
                <a:cxn ang="0">
                  <a:pos x="105" y="369"/>
                </a:cxn>
                <a:cxn ang="0">
                  <a:pos x="51" y="332"/>
                </a:cxn>
                <a:cxn ang="0">
                  <a:pos x="16" y="281"/>
                </a:cxn>
                <a:cxn ang="0">
                  <a:pos x="3" y="238"/>
                </a:cxn>
                <a:cxn ang="0">
                  <a:pos x="0" y="177"/>
                </a:cxn>
                <a:cxn ang="0">
                  <a:pos x="17" y="118"/>
                </a:cxn>
                <a:cxn ang="0">
                  <a:pos x="55" y="71"/>
                </a:cxn>
                <a:cxn ang="0">
                  <a:pos x="106" y="39"/>
                </a:cxn>
                <a:cxn ang="0">
                  <a:pos x="201" y="5"/>
                </a:cxn>
                <a:cxn ang="0">
                  <a:pos x="267" y="0"/>
                </a:cxn>
                <a:cxn ang="0">
                  <a:pos x="309" y="12"/>
                </a:cxn>
                <a:cxn ang="0">
                  <a:pos x="322" y="35"/>
                </a:cxn>
                <a:cxn ang="0">
                  <a:pos x="309" y="52"/>
                </a:cxn>
                <a:cxn ang="0">
                  <a:pos x="296" y="56"/>
                </a:cxn>
                <a:cxn ang="0">
                  <a:pos x="277" y="51"/>
                </a:cxn>
                <a:cxn ang="0">
                  <a:pos x="252" y="48"/>
                </a:cxn>
                <a:cxn ang="0">
                  <a:pos x="173" y="64"/>
                </a:cxn>
                <a:cxn ang="0">
                  <a:pos x="107" y="94"/>
                </a:cxn>
                <a:cxn ang="0">
                  <a:pos x="77" y="122"/>
                </a:cxn>
                <a:cxn ang="0">
                  <a:pos x="52" y="169"/>
                </a:cxn>
                <a:cxn ang="0">
                  <a:pos x="47" y="209"/>
                </a:cxn>
                <a:cxn ang="0">
                  <a:pos x="59" y="259"/>
                </a:cxn>
                <a:cxn ang="0">
                  <a:pos x="78" y="289"/>
                </a:cxn>
                <a:cxn ang="0">
                  <a:pos x="122" y="322"/>
                </a:cxn>
                <a:cxn ang="0">
                  <a:pos x="231" y="361"/>
                </a:cxn>
                <a:cxn ang="0">
                  <a:pos x="298" y="378"/>
                </a:cxn>
                <a:cxn ang="0">
                  <a:pos x="398" y="404"/>
                </a:cxn>
                <a:cxn ang="0">
                  <a:pos x="453" y="419"/>
                </a:cxn>
                <a:cxn ang="0">
                  <a:pos x="496" y="443"/>
                </a:cxn>
                <a:cxn ang="0">
                  <a:pos x="505" y="459"/>
                </a:cxn>
                <a:cxn ang="0">
                  <a:pos x="505" y="500"/>
                </a:cxn>
                <a:cxn ang="0">
                  <a:pos x="480" y="530"/>
                </a:cxn>
                <a:cxn ang="0">
                  <a:pos x="408" y="547"/>
                </a:cxn>
              </a:cxnLst>
              <a:rect l="0" t="0" r="r" b="b"/>
              <a:pathLst>
                <a:path w="509" h="548">
                  <a:moveTo>
                    <a:pt x="382" y="548"/>
                  </a:moveTo>
                  <a:lnTo>
                    <a:pt x="382" y="548"/>
                  </a:lnTo>
                  <a:lnTo>
                    <a:pt x="362" y="548"/>
                  </a:lnTo>
                  <a:lnTo>
                    <a:pt x="341" y="547"/>
                  </a:lnTo>
                  <a:lnTo>
                    <a:pt x="341" y="547"/>
                  </a:lnTo>
                  <a:lnTo>
                    <a:pt x="331" y="544"/>
                  </a:lnTo>
                  <a:lnTo>
                    <a:pt x="320" y="542"/>
                  </a:lnTo>
                  <a:lnTo>
                    <a:pt x="313" y="539"/>
                  </a:lnTo>
                  <a:lnTo>
                    <a:pt x="305" y="535"/>
                  </a:lnTo>
                  <a:lnTo>
                    <a:pt x="290" y="525"/>
                  </a:lnTo>
                  <a:lnTo>
                    <a:pt x="276" y="513"/>
                  </a:lnTo>
                  <a:lnTo>
                    <a:pt x="276" y="513"/>
                  </a:lnTo>
                  <a:lnTo>
                    <a:pt x="265" y="504"/>
                  </a:lnTo>
                  <a:lnTo>
                    <a:pt x="252" y="493"/>
                  </a:lnTo>
                  <a:lnTo>
                    <a:pt x="252" y="493"/>
                  </a:lnTo>
                  <a:lnTo>
                    <a:pt x="250" y="491"/>
                  </a:lnTo>
                  <a:lnTo>
                    <a:pt x="246" y="487"/>
                  </a:lnTo>
                  <a:lnTo>
                    <a:pt x="243" y="479"/>
                  </a:lnTo>
                  <a:lnTo>
                    <a:pt x="242" y="471"/>
                  </a:lnTo>
                  <a:lnTo>
                    <a:pt x="245" y="463"/>
                  </a:lnTo>
                  <a:lnTo>
                    <a:pt x="245" y="463"/>
                  </a:lnTo>
                  <a:lnTo>
                    <a:pt x="247" y="457"/>
                  </a:lnTo>
                  <a:lnTo>
                    <a:pt x="252" y="451"/>
                  </a:lnTo>
                  <a:lnTo>
                    <a:pt x="258" y="447"/>
                  </a:lnTo>
                  <a:lnTo>
                    <a:pt x="264" y="446"/>
                  </a:lnTo>
                  <a:lnTo>
                    <a:pt x="264" y="446"/>
                  </a:lnTo>
                  <a:lnTo>
                    <a:pt x="271" y="447"/>
                  </a:lnTo>
                  <a:lnTo>
                    <a:pt x="277" y="451"/>
                  </a:lnTo>
                  <a:lnTo>
                    <a:pt x="277" y="451"/>
                  </a:lnTo>
                  <a:lnTo>
                    <a:pt x="286" y="459"/>
                  </a:lnTo>
                  <a:lnTo>
                    <a:pt x="294" y="467"/>
                  </a:lnTo>
                  <a:lnTo>
                    <a:pt x="294" y="467"/>
                  </a:lnTo>
                  <a:lnTo>
                    <a:pt x="302" y="475"/>
                  </a:lnTo>
                  <a:lnTo>
                    <a:pt x="311" y="483"/>
                  </a:lnTo>
                  <a:lnTo>
                    <a:pt x="320" y="489"/>
                  </a:lnTo>
                  <a:lnTo>
                    <a:pt x="331" y="493"/>
                  </a:lnTo>
                  <a:lnTo>
                    <a:pt x="331" y="493"/>
                  </a:lnTo>
                  <a:lnTo>
                    <a:pt x="350" y="498"/>
                  </a:lnTo>
                  <a:lnTo>
                    <a:pt x="364" y="501"/>
                  </a:lnTo>
                  <a:lnTo>
                    <a:pt x="379" y="502"/>
                  </a:lnTo>
                  <a:lnTo>
                    <a:pt x="379" y="502"/>
                  </a:lnTo>
                  <a:lnTo>
                    <a:pt x="388" y="501"/>
                  </a:lnTo>
                  <a:lnTo>
                    <a:pt x="388" y="501"/>
                  </a:lnTo>
                  <a:lnTo>
                    <a:pt x="402" y="500"/>
                  </a:lnTo>
                  <a:lnTo>
                    <a:pt x="421" y="497"/>
                  </a:lnTo>
                  <a:lnTo>
                    <a:pt x="430" y="494"/>
                  </a:lnTo>
                  <a:lnTo>
                    <a:pt x="438" y="491"/>
                  </a:lnTo>
                  <a:lnTo>
                    <a:pt x="443" y="487"/>
                  </a:lnTo>
                  <a:lnTo>
                    <a:pt x="446" y="484"/>
                  </a:lnTo>
                  <a:lnTo>
                    <a:pt x="447" y="481"/>
                  </a:lnTo>
                  <a:lnTo>
                    <a:pt x="447" y="481"/>
                  </a:lnTo>
                  <a:lnTo>
                    <a:pt x="447" y="479"/>
                  </a:lnTo>
                  <a:lnTo>
                    <a:pt x="446" y="476"/>
                  </a:lnTo>
                  <a:lnTo>
                    <a:pt x="441" y="471"/>
                  </a:lnTo>
                  <a:lnTo>
                    <a:pt x="433" y="466"/>
                  </a:lnTo>
                  <a:lnTo>
                    <a:pt x="421" y="460"/>
                  </a:lnTo>
                  <a:lnTo>
                    <a:pt x="421" y="460"/>
                  </a:lnTo>
                  <a:lnTo>
                    <a:pt x="369" y="447"/>
                  </a:lnTo>
                  <a:lnTo>
                    <a:pt x="369" y="447"/>
                  </a:lnTo>
                  <a:lnTo>
                    <a:pt x="311" y="433"/>
                  </a:lnTo>
                  <a:lnTo>
                    <a:pt x="255" y="419"/>
                  </a:lnTo>
                  <a:lnTo>
                    <a:pt x="255" y="419"/>
                  </a:lnTo>
                  <a:lnTo>
                    <a:pt x="231" y="412"/>
                  </a:lnTo>
                  <a:lnTo>
                    <a:pt x="231" y="412"/>
                  </a:lnTo>
                  <a:lnTo>
                    <a:pt x="200" y="403"/>
                  </a:lnTo>
                  <a:lnTo>
                    <a:pt x="167" y="394"/>
                  </a:lnTo>
                  <a:lnTo>
                    <a:pt x="136" y="382"/>
                  </a:lnTo>
                  <a:lnTo>
                    <a:pt x="105" y="369"/>
                  </a:lnTo>
                  <a:lnTo>
                    <a:pt x="90" y="361"/>
                  </a:lnTo>
                  <a:lnTo>
                    <a:pt x="77" y="352"/>
                  </a:lnTo>
                  <a:lnTo>
                    <a:pt x="64" y="343"/>
                  </a:lnTo>
                  <a:lnTo>
                    <a:pt x="51" y="332"/>
                  </a:lnTo>
                  <a:lnTo>
                    <a:pt x="40" y="322"/>
                  </a:lnTo>
                  <a:lnTo>
                    <a:pt x="31" y="309"/>
                  </a:lnTo>
                  <a:lnTo>
                    <a:pt x="22" y="296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0" y="267"/>
                  </a:lnTo>
                  <a:lnTo>
                    <a:pt x="6" y="252"/>
                  </a:lnTo>
                  <a:lnTo>
                    <a:pt x="3" y="238"/>
                  </a:lnTo>
                  <a:lnTo>
                    <a:pt x="0" y="222"/>
                  </a:lnTo>
                  <a:lnTo>
                    <a:pt x="0" y="207"/>
                  </a:lnTo>
                  <a:lnTo>
                    <a:pt x="0" y="192"/>
                  </a:lnTo>
                  <a:lnTo>
                    <a:pt x="0" y="177"/>
                  </a:lnTo>
                  <a:lnTo>
                    <a:pt x="3" y="161"/>
                  </a:lnTo>
                  <a:lnTo>
                    <a:pt x="6" y="147"/>
                  </a:lnTo>
                  <a:lnTo>
                    <a:pt x="10" y="132"/>
                  </a:lnTo>
                  <a:lnTo>
                    <a:pt x="17" y="118"/>
                  </a:lnTo>
                  <a:lnTo>
                    <a:pt x="25" y="105"/>
                  </a:lnTo>
                  <a:lnTo>
                    <a:pt x="33" y="93"/>
                  </a:lnTo>
                  <a:lnTo>
                    <a:pt x="43" y="81"/>
                  </a:lnTo>
                  <a:lnTo>
                    <a:pt x="55" y="71"/>
                  </a:lnTo>
                  <a:lnTo>
                    <a:pt x="68" y="62"/>
                  </a:lnTo>
                  <a:lnTo>
                    <a:pt x="68" y="62"/>
                  </a:lnTo>
                  <a:lnTo>
                    <a:pt x="85" y="50"/>
                  </a:lnTo>
                  <a:lnTo>
                    <a:pt x="106" y="39"/>
                  </a:lnTo>
                  <a:lnTo>
                    <a:pt x="128" y="29"/>
                  </a:lnTo>
                  <a:lnTo>
                    <a:pt x="152" y="20"/>
                  </a:lnTo>
                  <a:lnTo>
                    <a:pt x="177" y="12"/>
                  </a:lnTo>
                  <a:lnTo>
                    <a:pt x="201" y="5"/>
                  </a:lnTo>
                  <a:lnTo>
                    <a:pt x="226" y="1"/>
                  </a:lnTo>
                  <a:lnTo>
                    <a:pt x="251" y="0"/>
                  </a:lnTo>
                  <a:lnTo>
                    <a:pt x="251" y="0"/>
                  </a:lnTo>
                  <a:lnTo>
                    <a:pt x="267" y="0"/>
                  </a:lnTo>
                  <a:lnTo>
                    <a:pt x="282" y="3"/>
                  </a:lnTo>
                  <a:lnTo>
                    <a:pt x="297" y="7"/>
                  </a:lnTo>
                  <a:lnTo>
                    <a:pt x="309" y="12"/>
                  </a:lnTo>
                  <a:lnTo>
                    <a:pt x="309" y="12"/>
                  </a:lnTo>
                  <a:lnTo>
                    <a:pt x="315" y="16"/>
                  </a:lnTo>
                  <a:lnTo>
                    <a:pt x="320" y="21"/>
                  </a:lnTo>
                  <a:lnTo>
                    <a:pt x="322" y="28"/>
                  </a:lnTo>
                  <a:lnTo>
                    <a:pt x="322" y="35"/>
                  </a:lnTo>
                  <a:lnTo>
                    <a:pt x="322" y="35"/>
                  </a:lnTo>
                  <a:lnTo>
                    <a:pt x="318" y="43"/>
                  </a:lnTo>
                  <a:lnTo>
                    <a:pt x="313" y="50"/>
                  </a:lnTo>
                  <a:lnTo>
                    <a:pt x="309" y="52"/>
                  </a:lnTo>
                  <a:lnTo>
                    <a:pt x="305" y="55"/>
                  </a:lnTo>
                  <a:lnTo>
                    <a:pt x="301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89" y="56"/>
                  </a:lnTo>
                  <a:lnTo>
                    <a:pt x="284" y="54"/>
                  </a:lnTo>
                  <a:lnTo>
                    <a:pt x="284" y="54"/>
                  </a:lnTo>
                  <a:lnTo>
                    <a:pt x="277" y="51"/>
                  </a:lnTo>
                  <a:lnTo>
                    <a:pt x="269" y="50"/>
                  </a:lnTo>
                  <a:lnTo>
                    <a:pt x="262" y="48"/>
                  </a:lnTo>
                  <a:lnTo>
                    <a:pt x="252" y="48"/>
                  </a:lnTo>
                  <a:lnTo>
                    <a:pt x="252" y="48"/>
                  </a:lnTo>
                  <a:lnTo>
                    <a:pt x="234" y="48"/>
                  </a:lnTo>
                  <a:lnTo>
                    <a:pt x="213" y="52"/>
                  </a:lnTo>
                  <a:lnTo>
                    <a:pt x="194" y="58"/>
                  </a:lnTo>
                  <a:lnTo>
                    <a:pt x="173" y="64"/>
                  </a:lnTo>
                  <a:lnTo>
                    <a:pt x="154" y="71"/>
                  </a:lnTo>
                  <a:lnTo>
                    <a:pt x="136" y="79"/>
                  </a:lnTo>
                  <a:lnTo>
                    <a:pt x="120" y="86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97" y="102"/>
                  </a:lnTo>
                  <a:lnTo>
                    <a:pt x="86" y="111"/>
                  </a:lnTo>
                  <a:lnTo>
                    <a:pt x="77" y="122"/>
                  </a:lnTo>
                  <a:lnTo>
                    <a:pt x="69" y="132"/>
                  </a:lnTo>
                  <a:lnTo>
                    <a:pt x="63" y="144"/>
                  </a:lnTo>
                  <a:lnTo>
                    <a:pt x="57" y="156"/>
                  </a:lnTo>
                  <a:lnTo>
                    <a:pt x="52" y="169"/>
                  </a:lnTo>
                  <a:lnTo>
                    <a:pt x="50" y="183"/>
                  </a:lnTo>
                  <a:lnTo>
                    <a:pt x="50" y="183"/>
                  </a:lnTo>
                  <a:lnTo>
                    <a:pt x="47" y="196"/>
                  </a:lnTo>
                  <a:lnTo>
                    <a:pt x="47" y="209"/>
                  </a:lnTo>
                  <a:lnTo>
                    <a:pt x="48" y="222"/>
                  </a:lnTo>
                  <a:lnTo>
                    <a:pt x="50" y="234"/>
                  </a:lnTo>
                  <a:lnTo>
                    <a:pt x="54" y="247"/>
                  </a:lnTo>
                  <a:lnTo>
                    <a:pt x="59" y="259"/>
                  </a:lnTo>
                  <a:lnTo>
                    <a:pt x="64" y="269"/>
                  </a:lnTo>
                  <a:lnTo>
                    <a:pt x="72" y="281"/>
                  </a:lnTo>
                  <a:lnTo>
                    <a:pt x="72" y="281"/>
                  </a:lnTo>
                  <a:lnTo>
                    <a:pt x="78" y="289"/>
                  </a:lnTo>
                  <a:lnTo>
                    <a:pt x="86" y="297"/>
                  </a:lnTo>
                  <a:lnTo>
                    <a:pt x="94" y="303"/>
                  </a:lnTo>
                  <a:lnTo>
                    <a:pt x="103" y="310"/>
                  </a:lnTo>
                  <a:lnTo>
                    <a:pt x="122" y="322"/>
                  </a:lnTo>
                  <a:lnTo>
                    <a:pt x="143" y="332"/>
                  </a:lnTo>
                  <a:lnTo>
                    <a:pt x="165" y="340"/>
                  </a:lnTo>
                  <a:lnTo>
                    <a:pt x="187" y="348"/>
                  </a:lnTo>
                  <a:lnTo>
                    <a:pt x="231" y="361"/>
                  </a:lnTo>
                  <a:lnTo>
                    <a:pt x="231" y="361"/>
                  </a:lnTo>
                  <a:lnTo>
                    <a:pt x="250" y="365"/>
                  </a:lnTo>
                  <a:lnTo>
                    <a:pt x="250" y="365"/>
                  </a:lnTo>
                  <a:lnTo>
                    <a:pt x="298" y="378"/>
                  </a:lnTo>
                  <a:lnTo>
                    <a:pt x="345" y="391"/>
                  </a:lnTo>
                  <a:lnTo>
                    <a:pt x="345" y="391"/>
                  </a:lnTo>
                  <a:lnTo>
                    <a:pt x="398" y="404"/>
                  </a:lnTo>
                  <a:lnTo>
                    <a:pt x="398" y="404"/>
                  </a:lnTo>
                  <a:lnTo>
                    <a:pt x="411" y="407"/>
                  </a:lnTo>
                  <a:lnTo>
                    <a:pt x="411" y="407"/>
                  </a:lnTo>
                  <a:lnTo>
                    <a:pt x="437" y="413"/>
                  </a:lnTo>
                  <a:lnTo>
                    <a:pt x="453" y="419"/>
                  </a:lnTo>
                  <a:lnTo>
                    <a:pt x="467" y="424"/>
                  </a:lnTo>
                  <a:lnTo>
                    <a:pt x="480" y="430"/>
                  </a:lnTo>
                  <a:lnTo>
                    <a:pt x="490" y="438"/>
                  </a:lnTo>
                  <a:lnTo>
                    <a:pt x="496" y="443"/>
                  </a:lnTo>
                  <a:lnTo>
                    <a:pt x="500" y="449"/>
                  </a:lnTo>
                  <a:lnTo>
                    <a:pt x="504" y="454"/>
                  </a:lnTo>
                  <a:lnTo>
                    <a:pt x="505" y="459"/>
                  </a:lnTo>
                  <a:lnTo>
                    <a:pt x="505" y="459"/>
                  </a:lnTo>
                  <a:lnTo>
                    <a:pt x="507" y="470"/>
                  </a:lnTo>
                  <a:lnTo>
                    <a:pt x="509" y="479"/>
                  </a:lnTo>
                  <a:lnTo>
                    <a:pt x="507" y="489"/>
                  </a:lnTo>
                  <a:lnTo>
                    <a:pt x="505" y="500"/>
                  </a:lnTo>
                  <a:lnTo>
                    <a:pt x="501" y="509"/>
                  </a:lnTo>
                  <a:lnTo>
                    <a:pt x="496" y="517"/>
                  </a:lnTo>
                  <a:lnTo>
                    <a:pt x="489" y="525"/>
                  </a:lnTo>
                  <a:lnTo>
                    <a:pt x="480" y="530"/>
                  </a:lnTo>
                  <a:lnTo>
                    <a:pt x="480" y="530"/>
                  </a:lnTo>
                  <a:lnTo>
                    <a:pt x="458" y="538"/>
                  </a:lnTo>
                  <a:lnTo>
                    <a:pt x="434" y="544"/>
                  </a:lnTo>
                  <a:lnTo>
                    <a:pt x="408" y="547"/>
                  </a:lnTo>
                  <a:lnTo>
                    <a:pt x="382" y="548"/>
                  </a:lnTo>
                  <a:lnTo>
                    <a:pt x="382" y="54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23" name="Freeform 1035"/>
            <p:cNvSpPr>
              <a:spLocks noEditPoints="1"/>
            </p:cNvSpPr>
            <p:nvPr/>
          </p:nvSpPr>
          <p:spPr bwMode="auto">
            <a:xfrm>
              <a:off x="2058988" y="4086225"/>
              <a:ext cx="720725" cy="715963"/>
            </a:xfrm>
            <a:custGeom>
              <a:avLst/>
              <a:gdLst/>
              <a:ahLst/>
              <a:cxnLst>
                <a:cxn ang="0">
                  <a:pos x="1523" y="1757"/>
                </a:cxn>
                <a:cxn ang="0">
                  <a:pos x="1310" y="1528"/>
                </a:cxn>
                <a:cxn ang="0">
                  <a:pos x="1261" y="1462"/>
                </a:cxn>
                <a:cxn ang="0">
                  <a:pos x="880" y="1510"/>
                </a:cxn>
                <a:cxn ang="0">
                  <a:pos x="542" y="1462"/>
                </a:cxn>
                <a:cxn ang="0">
                  <a:pos x="273" y="1324"/>
                </a:cxn>
                <a:cxn ang="0">
                  <a:pos x="88" y="1115"/>
                </a:cxn>
                <a:cxn ang="0">
                  <a:pos x="7" y="878"/>
                </a:cxn>
                <a:cxn ang="0">
                  <a:pos x="3" y="734"/>
                </a:cxn>
                <a:cxn ang="0">
                  <a:pos x="47" y="509"/>
                </a:cxn>
                <a:cxn ang="0">
                  <a:pos x="157" y="292"/>
                </a:cxn>
                <a:cxn ang="0">
                  <a:pos x="316" y="159"/>
                </a:cxn>
                <a:cxn ang="0">
                  <a:pos x="574" y="47"/>
                </a:cxn>
                <a:cxn ang="0">
                  <a:pos x="831" y="10"/>
                </a:cxn>
                <a:cxn ang="0">
                  <a:pos x="977" y="8"/>
                </a:cxn>
                <a:cxn ang="0">
                  <a:pos x="1026" y="0"/>
                </a:cxn>
                <a:cxn ang="0">
                  <a:pos x="1241" y="59"/>
                </a:cxn>
                <a:cxn ang="0">
                  <a:pos x="1526" y="217"/>
                </a:cxn>
                <a:cxn ang="0">
                  <a:pos x="1695" y="453"/>
                </a:cxn>
                <a:cxn ang="0">
                  <a:pos x="1781" y="718"/>
                </a:cxn>
                <a:cxn ang="0">
                  <a:pos x="1769" y="955"/>
                </a:cxn>
                <a:cxn ang="0">
                  <a:pos x="1678" y="1136"/>
                </a:cxn>
                <a:cxn ang="0">
                  <a:pos x="1574" y="1275"/>
                </a:cxn>
                <a:cxn ang="0">
                  <a:pos x="1590" y="1336"/>
                </a:cxn>
                <a:cxn ang="0">
                  <a:pos x="1679" y="1425"/>
                </a:cxn>
                <a:cxn ang="0">
                  <a:pos x="1777" y="1519"/>
                </a:cxn>
                <a:cxn ang="0">
                  <a:pos x="1815" y="1644"/>
                </a:cxn>
                <a:cxn ang="0">
                  <a:pos x="1746" y="1749"/>
                </a:cxn>
                <a:cxn ang="0">
                  <a:pos x="1618" y="1801"/>
                </a:cxn>
                <a:cxn ang="0">
                  <a:pos x="1340" y="1436"/>
                </a:cxn>
                <a:cxn ang="0">
                  <a:pos x="1361" y="1512"/>
                </a:cxn>
                <a:cxn ang="0">
                  <a:pos x="1526" y="1694"/>
                </a:cxn>
                <a:cxn ang="0">
                  <a:pos x="1622" y="1749"/>
                </a:cxn>
                <a:cxn ang="0">
                  <a:pos x="1718" y="1706"/>
                </a:cxn>
                <a:cxn ang="0">
                  <a:pos x="1767" y="1612"/>
                </a:cxn>
                <a:cxn ang="0">
                  <a:pos x="1691" y="1508"/>
                </a:cxn>
                <a:cxn ang="0">
                  <a:pos x="1586" y="1398"/>
                </a:cxn>
                <a:cxn ang="0">
                  <a:pos x="886" y="57"/>
                </a:cxn>
                <a:cxn ang="0">
                  <a:pos x="630" y="81"/>
                </a:cxn>
                <a:cxn ang="0">
                  <a:pos x="323" y="211"/>
                </a:cxn>
                <a:cxn ang="0">
                  <a:pos x="149" y="401"/>
                </a:cxn>
                <a:cxn ang="0">
                  <a:pos x="56" y="691"/>
                </a:cxn>
                <a:cxn ang="0">
                  <a:pos x="60" y="881"/>
                </a:cxn>
                <a:cxn ang="0">
                  <a:pos x="109" y="1044"/>
                </a:cxn>
                <a:cxn ang="0">
                  <a:pos x="211" y="1204"/>
                </a:cxn>
                <a:cxn ang="0">
                  <a:pos x="404" y="1359"/>
                </a:cxn>
                <a:cxn ang="0">
                  <a:pos x="675" y="1439"/>
                </a:cxn>
                <a:cxn ang="0">
                  <a:pos x="968" y="1457"/>
                </a:cxn>
                <a:cxn ang="0">
                  <a:pos x="1280" y="1404"/>
                </a:cxn>
                <a:cxn ang="0">
                  <a:pos x="1543" y="1245"/>
                </a:cxn>
                <a:cxn ang="0">
                  <a:pos x="1608" y="1155"/>
                </a:cxn>
                <a:cxn ang="0">
                  <a:pos x="1700" y="1001"/>
                </a:cxn>
                <a:cxn ang="0">
                  <a:pos x="1734" y="771"/>
                </a:cxn>
                <a:cxn ang="0">
                  <a:pos x="1697" y="572"/>
                </a:cxn>
                <a:cxn ang="0">
                  <a:pos x="1568" y="343"/>
                </a:cxn>
                <a:cxn ang="0">
                  <a:pos x="1374" y="166"/>
                </a:cxn>
                <a:cxn ang="0">
                  <a:pos x="1156" y="89"/>
                </a:cxn>
                <a:cxn ang="0">
                  <a:pos x="1019" y="53"/>
                </a:cxn>
                <a:cxn ang="0">
                  <a:pos x="886" y="57"/>
                </a:cxn>
              </a:cxnLst>
              <a:rect l="0" t="0" r="r" b="b"/>
              <a:pathLst>
                <a:path w="1816" h="1801">
                  <a:moveTo>
                    <a:pt x="1618" y="1801"/>
                  </a:moveTo>
                  <a:lnTo>
                    <a:pt x="1618" y="1801"/>
                  </a:lnTo>
                  <a:lnTo>
                    <a:pt x="1603" y="1800"/>
                  </a:lnTo>
                  <a:lnTo>
                    <a:pt x="1603" y="1800"/>
                  </a:lnTo>
                  <a:lnTo>
                    <a:pt x="1586" y="1796"/>
                  </a:lnTo>
                  <a:lnTo>
                    <a:pt x="1569" y="1788"/>
                  </a:lnTo>
                  <a:lnTo>
                    <a:pt x="1554" y="1780"/>
                  </a:lnTo>
                  <a:lnTo>
                    <a:pt x="1538" y="1768"/>
                  </a:lnTo>
                  <a:lnTo>
                    <a:pt x="1523" y="1757"/>
                  </a:lnTo>
                  <a:lnTo>
                    <a:pt x="1510" y="1745"/>
                  </a:lnTo>
                  <a:lnTo>
                    <a:pt x="1484" y="1720"/>
                  </a:lnTo>
                  <a:lnTo>
                    <a:pt x="1484" y="1720"/>
                  </a:lnTo>
                  <a:lnTo>
                    <a:pt x="1442" y="1676"/>
                  </a:lnTo>
                  <a:lnTo>
                    <a:pt x="1403" y="1634"/>
                  </a:lnTo>
                  <a:lnTo>
                    <a:pt x="1365" y="1592"/>
                  </a:lnTo>
                  <a:lnTo>
                    <a:pt x="1330" y="1550"/>
                  </a:lnTo>
                  <a:lnTo>
                    <a:pt x="1330" y="1550"/>
                  </a:lnTo>
                  <a:lnTo>
                    <a:pt x="1310" y="1528"/>
                  </a:lnTo>
                  <a:lnTo>
                    <a:pt x="1310" y="1528"/>
                  </a:lnTo>
                  <a:lnTo>
                    <a:pt x="1296" y="1512"/>
                  </a:lnTo>
                  <a:lnTo>
                    <a:pt x="1284" y="1498"/>
                  </a:lnTo>
                  <a:lnTo>
                    <a:pt x="1279" y="1490"/>
                  </a:lnTo>
                  <a:lnTo>
                    <a:pt x="1274" y="1481"/>
                  </a:lnTo>
                  <a:lnTo>
                    <a:pt x="1270" y="1472"/>
                  </a:lnTo>
                  <a:lnTo>
                    <a:pt x="1267" y="1462"/>
                  </a:lnTo>
                  <a:lnTo>
                    <a:pt x="1266" y="1460"/>
                  </a:lnTo>
                  <a:lnTo>
                    <a:pt x="1261" y="1462"/>
                  </a:lnTo>
                  <a:lnTo>
                    <a:pt x="1261" y="1462"/>
                  </a:lnTo>
                  <a:lnTo>
                    <a:pt x="1212" y="1473"/>
                  </a:lnTo>
                  <a:lnTo>
                    <a:pt x="1164" y="1482"/>
                  </a:lnTo>
                  <a:lnTo>
                    <a:pt x="1115" y="1491"/>
                  </a:lnTo>
                  <a:lnTo>
                    <a:pt x="1067" y="1498"/>
                  </a:lnTo>
                  <a:lnTo>
                    <a:pt x="1020" y="1503"/>
                  </a:lnTo>
                  <a:lnTo>
                    <a:pt x="973" y="1506"/>
                  </a:lnTo>
                  <a:lnTo>
                    <a:pt x="926" y="1508"/>
                  </a:lnTo>
                  <a:lnTo>
                    <a:pt x="880" y="1510"/>
                  </a:lnTo>
                  <a:lnTo>
                    <a:pt x="880" y="1510"/>
                  </a:lnTo>
                  <a:lnTo>
                    <a:pt x="834" y="1508"/>
                  </a:lnTo>
                  <a:lnTo>
                    <a:pt x="790" y="1506"/>
                  </a:lnTo>
                  <a:lnTo>
                    <a:pt x="745" y="1503"/>
                  </a:lnTo>
                  <a:lnTo>
                    <a:pt x="703" y="1498"/>
                  </a:lnTo>
                  <a:lnTo>
                    <a:pt x="661" y="1491"/>
                  </a:lnTo>
                  <a:lnTo>
                    <a:pt x="621" y="1482"/>
                  </a:lnTo>
                  <a:lnTo>
                    <a:pt x="580" y="1473"/>
                  </a:lnTo>
                  <a:lnTo>
                    <a:pt x="542" y="1462"/>
                  </a:lnTo>
                  <a:lnTo>
                    <a:pt x="504" y="1449"/>
                  </a:lnTo>
                  <a:lnTo>
                    <a:pt x="468" y="1435"/>
                  </a:lnTo>
                  <a:lnTo>
                    <a:pt x="433" y="1421"/>
                  </a:lnTo>
                  <a:lnTo>
                    <a:pt x="399" y="1404"/>
                  </a:lnTo>
                  <a:lnTo>
                    <a:pt x="365" y="1385"/>
                  </a:lnTo>
                  <a:lnTo>
                    <a:pt x="333" y="1366"/>
                  </a:lnTo>
                  <a:lnTo>
                    <a:pt x="303" y="1346"/>
                  </a:lnTo>
                  <a:lnTo>
                    <a:pt x="273" y="1324"/>
                  </a:lnTo>
                  <a:lnTo>
                    <a:pt x="273" y="1324"/>
                  </a:lnTo>
                  <a:lnTo>
                    <a:pt x="242" y="1298"/>
                  </a:lnTo>
                  <a:lnTo>
                    <a:pt x="213" y="1272"/>
                  </a:lnTo>
                  <a:lnTo>
                    <a:pt x="187" y="1245"/>
                  </a:lnTo>
                  <a:lnTo>
                    <a:pt x="162" y="1221"/>
                  </a:lnTo>
                  <a:lnTo>
                    <a:pt x="141" y="1194"/>
                  </a:lnTo>
                  <a:lnTo>
                    <a:pt x="121" y="1168"/>
                  </a:lnTo>
                  <a:lnTo>
                    <a:pt x="104" y="1142"/>
                  </a:lnTo>
                  <a:lnTo>
                    <a:pt x="88" y="1115"/>
                  </a:lnTo>
                  <a:lnTo>
                    <a:pt x="88" y="1115"/>
                  </a:lnTo>
                  <a:lnTo>
                    <a:pt x="78" y="1094"/>
                  </a:lnTo>
                  <a:lnTo>
                    <a:pt x="68" y="1071"/>
                  </a:lnTo>
                  <a:lnTo>
                    <a:pt x="60" y="1051"/>
                  </a:lnTo>
                  <a:lnTo>
                    <a:pt x="52" y="1028"/>
                  </a:lnTo>
                  <a:lnTo>
                    <a:pt x="37" y="984"/>
                  </a:lnTo>
                  <a:lnTo>
                    <a:pt x="26" y="941"/>
                  </a:lnTo>
                  <a:lnTo>
                    <a:pt x="26" y="941"/>
                  </a:lnTo>
                  <a:lnTo>
                    <a:pt x="7" y="878"/>
                  </a:lnTo>
                  <a:lnTo>
                    <a:pt x="7" y="878"/>
                  </a:lnTo>
                  <a:lnTo>
                    <a:pt x="3" y="866"/>
                  </a:lnTo>
                  <a:lnTo>
                    <a:pt x="1" y="853"/>
                  </a:lnTo>
                  <a:lnTo>
                    <a:pt x="1" y="839"/>
                  </a:lnTo>
                  <a:lnTo>
                    <a:pt x="0" y="824"/>
                  </a:lnTo>
                  <a:lnTo>
                    <a:pt x="1" y="796"/>
                  </a:lnTo>
                  <a:lnTo>
                    <a:pt x="2" y="767"/>
                  </a:lnTo>
                  <a:lnTo>
                    <a:pt x="2" y="767"/>
                  </a:lnTo>
                  <a:lnTo>
                    <a:pt x="3" y="734"/>
                  </a:lnTo>
                  <a:lnTo>
                    <a:pt x="3" y="734"/>
                  </a:lnTo>
                  <a:lnTo>
                    <a:pt x="6" y="707"/>
                  </a:lnTo>
                  <a:lnTo>
                    <a:pt x="9" y="679"/>
                  </a:lnTo>
                  <a:lnTo>
                    <a:pt x="13" y="649"/>
                  </a:lnTo>
                  <a:lnTo>
                    <a:pt x="18" y="618"/>
                  </a:lnTo>
                  <a:lnTo>
                    <a:pt x="18" y="618"/>
                  </a:lnTo>
                  <a:lnTo>
                    <a:pt x="23" y="590"/>
                  </a:lnTo>
                  <a:lnTo>
                    <a:pt x="31" y="564"/>
                  </a:lnTo>
                  <a:lnTo>
                    <a:pt x="39" y="537"/>
                  </a:lnTo>
                  <a:lnTo>
                    <a:pt x="47" y="509"/>
                  </a:lnTo>
                  <a:lnTo>
                    <a:pt x="57" y="482"/>
                  </a:lnTo>
                  <a:lnTo>
                    <a:pt x="69" y="453"/>
                  </a:lnTo>
                  <a:lnTo>
                    <a:pt x="82" y="424"/>
                  </a:lnTo>
                  <a:lnTo>
                    <a:pt x="98" y="394"/>
                  </a:lnTo>
                  <a:lnTo>
                    <a:pt x="98" y="394"/>
                  </a:lnTo>
                  <a:lnTo>
                    <a:pt x="111" y="368"/>
                  </a:lnTo>
                  <a:lnTo>
                    <a:pt x="124" y="343"/>
                  </a:lnTo>
                  <a:lnTo>
                    <a:pt x="140" y="317"/>
                  </a:lnTo>
                  <a:lnTo>
                    <a:pt x="157" y="292"/>
                  </a:lnTo>
                  <a:lnTo>
                    <a:pt x="175" y="267"/>
                  </a:lnTo>
                  <a:lnTo>
                    <a:pt x="196" y="245"/>
                  </a:lnTo>
                  <a:lnTo>
                    <a:pt x="218" y="225"/>
                  </a:lnTo>
                  <a:lnTo>
                    <a:pt x="230" y="215"/>
                  </a:lnTo>
                  <a:lnTo>
                    <a:pt x="243" y="207"/>
                  </a:lnTo>
                  <a:lnTo>
                    <a:pt x="243" y="207"/>
                  </a:lnTo>
                  <a:lnTo>
                    <a:pt x="270" y="189"/>
                  </a:lnTo>
                  <a:lnTo>
                    <a:pt x="270" y="189"/>
                  </a:lnTo>
                  <a:lnTo>
                    <a:pt x="316" y="159"/>
                  </a:lnTo>
                  <a:lnTo>
                    <a:pt x="365" y="129"/>
                  </a:lnTo>
                  <a:lnTo>
                    <a:pt x="388" y="115"/>
                  </a:lnTo>
                  <a:lnTo>
                    <a:pt x="413" y="102"/>
                  </a:lnTo>
                  <a:lnTo>
                    <a:pt x="438" y="92"/>
                  </a:lnTo>
                  <a:lnTo>
                    <a:pt x="463" y="81"/>
                  </a:lnTo>
                  <a:lnTo>
                    <a:pt x="463" y="81"/>
                  </a:lnTo>
                  <a:lnTo>
                    <a:pt x="501" y="70"/>
                  </a:lnTo>
                  <a:lnTo>
                    <a:pt x="537" y="58"/>
                  </a:lnTo>
                  <a:lnTo>
                    <a:pt x="574" y="47"/>
                  </a:lnTo>
                  <a:lnTo>
                    <a:pt x="609" y="40"/>
                  </a:lnTo>
                  <a:lnTo>
                    <a:pt x="643" y="32"/>
                  </a:lnTo>
                  <a:lnTo>
                    <a:pt x="676" y="27"/>
                  </a:lnTo>
                  <a:lnTo>
                    <a:pt x="710" y="21"/>
                  </a:lnTo>
                  <a:lnTo>
                    <a:pt x="743" y="19"/>
                  </a:lnTo>
                  <a:lnTo>
                    <a:pt x="743" y="19"/>
                  </a:lnTo>
                  <a:lnTo>
                    <a:pt x="780" y="15"/>
                  </a:lnTo>
                  <a:lnTo>
                    <a:pt x="780" y="15"/>
                  </a:lnTo>
                  <a:lnTo>
                    <a:pt x="831" y="10"/>
                  </a:lnTo>
                  <a:lnTo>
                    <a:pt x="856" y="8"/>
                  </a:lnTo>
                  <a:lnTo>
                    <a:pt x="881" y="8"/>
                  </a:lnTo>
                  <a:lnTo>
                    <a:pt x="888" y="7"/>
                  </a:lnTo>
                  <a:lnTo>
                    <a:pt x="888" y="7"/>
                  </a:lnTo>
                  <a:lnTo>
                    <a:pt x="920" y="8"/>
                  </a:lnTo>
                  <a:lnTo>
                    <a:pt x="920" y="8"/>
                  </a:lnTo>
                  <a:lnTo>
                    <a:pt x="954" y="10"/>
                  </a:lnTo>
                  <a:lnTo>
                    <a:pt x="954" y="10"/>
                  </a:lnTo>
                  <a:lnTo>
                    <a:pt x="977" y="8"/>
                  </a:lnTo>
                  <a:lnTo>
                    <a:pt x="996" y="7"/>
                  </a:lnTo>
                  <a:lnTo>
                    <a:pt x="996" y="7"/>
                  </a:lnTo>
                  <a:lnTo>
                    <a:pt x="1004" y="2"/>
                  </a:lnTo>
                  <a:lnTo>
                    <a:pt x="1012" y="0"/>
                  </a:lnTo>
                  <a:lnTo>
                    <a:pt x="1012" y="0"/>
                  </a:lnTo>
                  <a:lnTo>
                    <a:pt x="1017" y="2"/>
                  </a:lnTo>
                  <a:lnTo>
                    <a:pt x="1017" y="2"/>
                  </a:lnTo>
                  <a:lnTo>
                    <a:pt x="1026" y="0"/>
                  </a:lnTo>
                  <a:lnTo>
                    <a:pt x="1026" y="0"/>
                  </a:lnTo>
                  <a:lnTo>
                    <a:pt x="1034" y="2"/>
                  </a:lnTo>
                  <a:lnTo>
                    <a:pt x="1041" y="6"/>
                  </a:lnTo>
                  <a:lnTo>
                    <a:pt x="1041" y="6"/>
                  </a:lnTo>
                  <a:lnTo>
                    <a:pt x="1041" y="6"/>
                  </a:lnTo>
                  <a:lnTo>
                    <a:pt x="1041" y="6"/>
                  </a:lnTo>
                  <a:lnTo>
                    <a:pt x="1106" y="21"/>
                  </a:lnTo>
                  <a:lnTo>
                    <a:pt x="1173" y="38"/>
                  </a:lnTo>
                  <a:lnTo>
                    <a:pt x="1207" y="47"/>
                  </a:lnTo>
                  <a:lnTo>
                    <a:pt x="1241" y="59"/>
                  </a:lnTo>
                  <a:lnTo>
                    <a:pt x="1274" y="71"/>
                  </a:lnTo>
                  <a:lnTo>
                    <a:pt x="1308" y="84"/>
                  </a:lnTo>
                  <a:lnTo>
                    <a:pt x="1340" y="98"/>
                  </a:lnTo>
                  <a:lnTo>
                    <a:pt x="1373" y="114"/>
                  </a:lnTo>
                  <a:lnTo>
                    <a:pt x="1404" y="131"/>
                  </a:lnTo>
                  <a:lnTo>
                    <a:pt x="1436" y="149"/>
                  </a:lnTo>
                  <a:lnTo>
                    <a:pt x="1467" y="170"/>
                  </a:lnTo>
                  <a:lnTo>
                    <a:pt x="1497" y="193"/>
                  </a:lnTo>
                  <a:lnTo>
                    <a:pt x="1526" y="217"/>
                  </a:lnTo>
                  <a:lnTo>
                    <a:pt x="1554" y="244"/>
                  </a:lnTo>
                  <a:lnTo>
                    <a:pt x="1554" y="244"/>
                  </a:lnTo>
                  <a:lnTo>
                    <a:pt x="1568" y="258"/>
                  </a:lnTo>
                  <a:lnTo>
                    <a:pt x="1581" y="274"/>
                  </a:lnTo>
                  <a:lnTo>
                    <a:pt x="1607" y="306"/>
                  </a:lnTo>
                  <a:lnTo>
                    <a:pt x="1632" y="342"/>
                  </a:lnTo>
                  <a:lnTo>
                    <a:pt x="1654" y="378"/>
                  </a:lnTo>
                  <a:lnTo>
                    <a:pt x="1675" y="415"/>
                  </a:lnTo>
                  <a:lnTo>
                    <a:pt x="1695" y="453"/>
                  </a:lnTo>
                  <a:lnTo>
                    <a:pt x="1713" y="489"/>
                  </a:lnTo>
                  <a:lnTo>
                    <a:pt x="1730" y="523"/>
                  </a:lnTo>
                  <a:lnTo>
                    <a:pt x="1730" y="523"/>
                  </a:lnTo>
                  <a:lnTo>
                    <a:pt x="1745" y="559"/>
                  </a:lnTo>
                  <a:lnTo>
                    <a:pt x="1756" y="591"/>
                  </a:lnTo>
                  <a:lnTo>
                    <a:pt x="1767" y="624"/>
                  </a:lnTo>
                  <a:lnTo>
                    <a:pt x="1773" y="656"/>
                  </a:lnTo>
                  <a:lnTo>
                    <a:pt x="1777" y="687"/>
                  </a:lnTo>
                  <a:lnTo>
                    <a:pt x="1781" y="718"/>
                  </a:lnTo>
                  <a:lnTo>
                    <a:pt x="1782" y="752"/>
                  </a:lnTo>
                  <a:lnTo>
                    <a:pt x="1782" y="788"/>
                  </a:lnTo>
                  <a:lnTo>
                    <a:pt x="1782" y="797"/>
                  </a:lnTo>
                  <a:lnTo>
                    <a:pt x="1782" y="797"/>
                  </a:lnTo>
                  <a:lnTo>
                    <a:pt x="1782" y="852"/>
                  </a:lnTo>
                  <a:lnTo>
                    <a:pt x="1781" y="878"/>
                  </a:lnTo>
                  <a:lnTo>
                    <a:pt x="1779" y="904"/>
                  </a:lnTo>
                  <a:lnTo>
                    <a:pt x="1775" y="929"/>
                  </a:lnTo>
                  <a:lnTo>
                    <a:pt x="1769" y="955"/>
                  </a:lnTo>
                  <a:lnTo>
                    <a:pt x="1762" y="980"/>
                  </a:lnTo>
                  <a:lnTo>
                    <a:pt x="1751" y="1006"/>
                  </a:lnTo>
                  <a:lnTo>
                    <a:pt x="1751" y="1006"/>
                  </a:lnTo>
                  <a:lnTo>
                    <a:pt x="1737" y="1036"/>
                  </a:lnTo>
                  <a:lnTo>
                    <a:pt x="1721" y="1065"/>
                  </a:lnTo>
                  <a:lnTo>
                    <a:pt x="1705" y="1092"/>
                  </a:lnTo>
                  <a:lnTo>
                    <a:pt x="1688" y="1119"/>
                  </a:lnTo>
                  <a:lnTo>
                    <a:pt x="1688" y="1119"/>
                  </a:lnTo>
                  <a:lnTo>
                    <a:pt x="1678" y="1136"/>
                  </a:lnTo>
                  <a:lnTo>
                    <a:pt x="1669" y="1154"/>
                  </a:lnTo>
                  <a:lnTo>
                    <a:pt x="1669" y="1154"/>
                  </a:lnTo>
                  <a:lnTo>
                    <a:pt x="1656" y="1177"/>
                  </a:lnTo>
                  <a:lnTo>
                    <a:pt x="1648" y="1189"/>
                  </a:lnTo>
                  <a:lnTo>
                    <a:pt x="1641" y="1200"/>
                  </a:lnTo>
                  <a:lnTo>
                    <a:pt x="1641" y="1200"/>
                  </a:lnTo>
                  <a:lnTo>
                    <a:pt x="1619" y="1226"/>
                  </a:lnTo>
                  <a:lnTo>
                    <a:pt x="1598" y="1252"/>
                  </a:lnTo>
                  <a:lnTo>
                    <a:pt x="1574" y="1275"/>
                  </a:lnTo>
                  <a:lnTo>
                    <a:pt x="1551" y="1299"/>
                  </a:lnTo>
                  <a:lnTo>
                    <a:pt x="1550" y="1299"/>
                  </a:lnTo>
                  <a:lnTo>
                    <a:pt x="1551" y="1300"/>
                  </a:lnTo>
                  <a:lnTo>
                    <a:pt x="1551" y="1300"/>
                  </a:lnTo>
                  <a:lnTo>
                    <a:pt x="1552" y="1304"/>
                  </a:lnTo>
                  <a:lnTo>
                    <a:pt x="1555" y="1308"/>
                  </a:lnTo>
                  <a:lnTo>
                    <a:pt x="1564" y="1316"/>
                  </a:lnTo>
                  <a:lnTo>
                    <a:pt x="1590" y="1336"/>
                  </a:lnTo>
                  <a:lnTo>
                    <a:pt x="1590" y="1336"/>
                  </a:lnTo>
                  <a:lnTo>
                    <a:pt x="1597" y="1341"/>
                  </a:lnTo>
                  <a:lnTo>
                    <a:pt x="1597" y="1341"/>
                  </a:lnTo>
                  <a:lnTo>
                    <a:pt x="1614" y="1354"/>
                  </a:lnTo>
                  <a:lnTo>
                    <a:pt x="1628" y="1368"/>
                  </a:lnTo>
                  <a:lnTo>
                    <a:pt x="1658" y="1400"/>
                  </a:lnTo>
                  <a:lnTo>
                    <a:pt x="1661" y="1404"/>
                  </a:lnTo>
                  <a:lnTo>
                    <a:pt x="1661" y="1404"/>
                  </a:lnTo>
                  <a:lnTo>
                    <a:pt x="1679" y="1425"/>
                  </a:lnTo>
                  <a:lnTo>
                    <a:pt x="1679" y="1425"/>
                  </a:lnTo>
                  <a:lnTo>
                    <a:pt x="1690" y="1438"/>
                  </a:lnTo>
                  <a:lnTo>
                    <a:pt x="1701" y="1451"/>
                  </a:lnTo>
                  <a:lnTo>
                    <a:pt x="1714" y="1462"/>
                  </a:lnTo>
                  <a:lnTo>
                    <a:pt x="1728" y="1473"/>
                  </a:lnTo>
                  <a:lnTo>
                    <a:pt x="1728" y="1473"/>
                  </a:lnTo>
                  <a:lnTo>
                    <a:pt x="1741" y="1482"/>
                  </a:lnTo>
                  <a:lnTo>
                    <a:pt x="1752" y="1493"/>
                  </a:lnTo>
                  <a:lnTo>
                    <a:pt x="1765" y="1506"/>
                  </a:lnTo>
                  <a:lnTo>
                    <a:pt x="1777" y="1519"/>
                  </a:lnTo>
                  <a:lnTo>
                    <a:pt x="1777" y="1519"/>
                  </a:lnTo>
                  <a:lnTo>
                    <a:pt x="1788" y="1533"/>
                  </a:lnTo>
                  <a:lnTo>
                    <a:pt x="1797" y="1547"/>
                  </a:lnTo>
                  <a:lnTo>
                    <a:pt x="1805" y="1563"/>
                  </a:lnTo>
                  <a:lnTo>
                    <a:pt x="1810" y="1579"/>
                  </a:lnTo>
                  <a:lnTo>
                    <a:pt x="1814" y="1595"/>
                  </a:lnTo>
                  <a:lnTo>
                    <a:pt x="1816" y="1612"/>
                  </a:lnTo>
                  <a:lnTo>
                    <a:pt x="1816" y="1627"/>
                  </a:lnTo>
                  <a:lnTo>
                    <a:pt x="1815" y="1644"/>
                  </a:lnTo>
                  <a:lnTo>
                    <a:pt x="1815" y="1644"/>
                  </a:lnTo>
                  <a:lnTo>
                    <a:pt x="1811" y="1660"/>
                  </a:lnTo>
                  <a:lnTo>
                    <a:pt x="1807" y="1674"/>
                  </a:lnTo>
                  <a:lnTo>
                    <a:pt x="1801" y="1689"/>
                  </a:lnTo>
                  <a:lnTo>
                    <a:pt x="1793" y="1703"/>
                  </a:lnTo>
                  <a:lnTo>
                    <a:pt x="1782" y="1715"/>
                  </a:lnTo>
                  <a:lnTo>
                    <a:pt x="1772" y="1728"/>
                  </a:lnTo>
                  <a:lnTo>
                    <a:pt x="1759" y="1738"/>
                  </a:lnTo>
                  <a:lnTo>
                    <a:pt x="1746" y="1749"/>
                  </a:lnTo>
                  <a:lnTo>
                    <a:pt x="1746" y="1749"/>
                  </a:lnTo>
                  <a:lnTo>
                    <a:pt x="1714" y="1767"/>
                  </a:lnTo>
                  <a:lnTo>
                    <a:pt x="1699" y="1776"/>
                  </a:lnTo>
                  <a:lnTo>
                    <a:pt x="1682" y="1784"/>
                  </a:lnTo>
                  <a:lnTo>
                    <a:pt x="1666" y="1791"/>
                  </a:lnTo>
                  <a:lnTo>
                    <a:pt x="1650" y="1796"/>
                  </a:lnTo>
                  <a:lnTo>
                    <a:pt x="1633" y="1800"/>
                  </a:lnTo>
                  <a:lnTo>
                    <a:pt x="1618" y="1801"/>
                  </a:lnTo>
                  <a:lnTo>
                    <a:pt x="1618" y="1801"/>
                  </a:lnTo>
                  <a:close/>
                  <a:moveTo>
                    <a:pt x="1510" y="1334"/>
                  </a:moveTo>
                  <a:lnTo>
                    <a:pt x="1510" y="1334"/>
                  </a:lnTo>
                  <a:lnTo>
                    <a:pt x="1488" y="1351"/>
                  </a:lnTo>
                  <a:lnTo>
                    <a:pt x="1465" y="1368"/>
                  </a:lnTo>
                  <a:lnTo>
                    <a:pt x="1440" y="1384"/>
                  </a:lnTo>
                  <a:lnTo>
                    <a:pt x="1416" y="1400"/>
                  </a:lnTo>
                  <a:lnTo>
                    <a:pt x="1391" y="1413"/>
                  </a:lnTo>
                  <a:lnTo>
                    <a:pt x="1366" y="1425"/>
                  </a:lnTo>
                  <a:lnTo>
                    <a:pt x="1340" y="1436"/>
                  </a:lnTo>
                  <a:lnTo>
                    <a:pt x="1315" y="1445"/>
                  </a:lnTo>
                  <a:lnTo>
                    <a:pt x="1313" y="1447"/>
                  </a:lnTo>
                  <a:lnTo>
                    <a:pt x="1314" y="1448"/>
                  </a:lnTo>
                  <a:lnTo>
                    <a:pt x="1314" y="1448"/>
                  </a:lnTo>
                  <a:lnTo>
                    <a:pt x="1317" y="1456"/>
                  </a:lnTo>
                  <a:lnTo>
                    <a:pt x="1321" y="1464"/>
                  </a:lnTo>
                  <a:lnTo>
                    <a:pt x="1332" y="1481"/>
                  </a:lnTo>
                  <a:lnTo>
                    <a:pt x="1347" y="1496"/>
                  </a:lnTo>
                  <a:lnTo>
                    <a:pt x="1361" y="1512"/>
                  </a:lnTo>
                  <a:lnTo>
                    <a:pt x="1361" y="1512"/>
                  </a:lnTo>
                  <a:lnTo>
                    <a:pt x="1378" y="1529"/>
                  </a:lnTo>
                  <a:lnTo>
                    <a:pt x="1378" y="1529"/>
                  </a:lnTo>
                  <a:lnTo>
                    <a:pt x="1435" y="1595"/>
                  </a:lnTo>
                  <a:lnTo>
                    <a:pt x="1488" y="1653"/>
                  </a:lnTo>
                  <a:lnTo>
                    <a:pt x="1488" y="1653"/>
                  </a:lnTo>
                  <a:lnTo>
                    <a:pt x="1501" y="1666"/>
                  </a:lnTo>
                  <a:lnTo>
                    <a:pt x="1501" y="1666"/>
                  </a:lnTo>
                  <a:lnTo>
                    <a:pt x="1526" y="1694"/>
                  </a:lnTo>
                  <a:lnTo>
                    <a:pt x="1540" y="1707"/>
                  </a:lnTo>
                  <a:lnTo>
                    <a:pt x="1556" y="1720"/>
                  </a:lnTo>
                  <a:lnTo>
                    <a:pt x="1572" y="1732"/>
                  </a:lnTo>
                  <a:lnTo>
                    <a:pt x="1588" y="1741"/>
                  </a:lnTo>
                  <a:lnTo>
                    <a:pt x="1595" y="1744"/>
                  </a:lnTo>
                  <a:lnTo>
                    <a:pt x="1605" y="1746"/>
                  </a:lnTo>
                  <a:lnTo>
                    <a:pt x="1612" y="1748"/>
                  </a:lnTo>
                  <a:lnTo>
                    <a:pt x="1622" y="1749"/>
                  </a:lnTo>
                  <a:lnTo>
                    <a:pt x="1622" y="1749"/>
                  </a:lnTo>
                  <a:lnTo>
                    <a:pt x="1628" y="1749"/>
                  </a:lnTo>
                  <a:lnTo>
                    <a:pt x="1636" y="1748"/>
                  </a:lnTo>
                  <a:lnTo>
                    <a:pt x="1643" y="1745"/>
                  </a:lnTo>
                  <a:lnTo>
                    <a:pt x="1649" y="1742"/>
                  </a:lnTo>
                  <a:lnTo>
                    <a:pt x="1661" y="1737"/>
                  </a:lnTo>
                  <a:lnTo>
                    <a:pt x="1661" y="1737"/>
                  </a:lnTo>
                  <a:lnTo>
                    <a:pt x="1691" y="1723"/>
                  </a:lnTo>
                  <a:lnTo>
                    <a:pt x="1705" y="1714"/>
                  </a:lnTo>
                  <a:lnTo>
                    <a:pt x="1718" y="1706"/>
                  </a:lnTo>
                  <a:lnTo>
                    <a:pt x="1731" y="1695"/>
                  </a:lnTo>
                  <a:lnTo>
                    <a:pt x="1743" y="1683"/>
                  </a:lnTo>
                  <a:lnTo>
                    <a:pt x="1752" y="1670"/>
                  </a:lnTo>
                  <a:lnTo>
                    <a:pt x="1762" y="1655"/>
                  </a:lnTo>
                  <a:lnTo>
                    <a:pt x="1762" y="1655"/>
                  </a:lnTo>
                  <a:lnTo>
                    <a:pt x="1765" y="1644"/>
                  </a:lnTo>
                  <a:lnTo>
                    <a:pt x="1767" y="1634"/>
                  </a:lnTo>
                  <a:lnTo>
                    <a:pt x="1768" y="1622"/>
                  </a:lnTo>
                  <a:lnTo>
                    <a:pt x="1767" y="1612"/>
                  </a:lnTo>
                  <a:lnTo>
                    <a:pt x="1764" y="1601"/>
                  </a:lnTo>
                  <a:lnTo>
                    <a:pt x="1760" y="1591"/>
                  </a:lnTo>
                  <a:lnTo>
                    <a:pt x="1755" y="1580"/>
                  </a:lnTo>
                  <a:lnTo>
                    <a:pt x="1750" y="1570"/>
                  </a:lnTo>
                  <a:lnTo>
                    <a:pt x="1737" y="1550"/>
                  </a:lnTo>
                  <a:lnTo>
                    <a:pt x="1721" y="1533"/>
                  </a:lnTo>
                  <a:lnTo>
                    <a:pt x="1705" y="1519"/>
                  </a:lnTo>
                  <a:lnTo>
                    <a:pt x="1691" y="1508"/>
                  </a:lnTo>
                  <a:lnTo>
                    <a:pt x="1691" y="1508"/>
                  </a:lnTo>
                  <a:lnTo>
                    <a:pt x="1679" y="1499"/>
                  </a:lnTo>
                  <a:lnTo>
                    <a:pt x="1667" y="1487"/>
                  </a:lnTo>
                  <a:lnTo>
                    <a:pt x="1658" y="1477"/>
                  </a:lnTo>
                  <a:lnTo>
                    <a:pt x="1649" y="1465"/>
                  </a:lnTo>
                  <a:lnTo>
                    <a:pt x="1649" y="1465"/>
                  </a:lnTo>
                  <a:lnTo>
                    <a:pt x="1637" y="1451"/>
                  </a:lnTo>
                  <a:lnTo>
                    <a:pt x="1627" y="1438"/>
                  </a:lnTo>
                  <a:lnTo>
                    <a:pt x="1627" y="1438"/>
                  </a:lnTo>
                  <a:lnTo>
                    <a:pt x="1586" y="1398"/>
                  </a:lnTo>
                  <a:lnTo>
                    <a:pt x="1537" y="1354"/>
                  </a:lnTo>
                  <a:lnTo>
                    <a:pt x="1531" y="1350"/>
                  </a:lnTo>
                  <a:lnTo>
                    <a:pt x="1531" y="1350"/>
                  </a:lnTo>
                  <a:lnTo>
                    <a:pt x="1522" y="1342"/>
                  </a:lnTo>
                  <a:lnTo>
                    <a:pt x="1514" y="1334"/>
                  </a:lnTo>
                  <a:lnTo>
                    <a:pt x="1513" y="1332"/>
                  </a:lnTo>
                  <a:lnTo>
                    <a:pt x="1510" y="1334"/>
                  </a:lnTo>
                  <a:close/>
                  <a:moveTo>
                    <a:pt x="886" y="57"/>
                  </a:moveTo>
                  <a:lnTo>
                    <a:pt x="886" y="57"/>
                  </a:lnTo>
                  <a:lnTo>
                    <a:pt x="858" y="58"/>
                  </a:lnTo>
                  <a:lnTo>
                    <a:pt x="858" y="58"/>
                  </a:lnTo>
                  <a:lnTo>
                    <a:pt x="795" y="62"/>
                  </a:lnTo>
                  <a:lnTo>
                    <a:pt x="795" y="62"/>
                  </a:lnTo>
                  <a:lnTo>
                    <a:pt x="753" y="64"/>
                  </a:lnTo>
                  <a:lnTo>
                    <a:pt x="711" y="67"/>
                  </a:lnTo>
                  <a:lnTo>
                    <a:pt x="671" y="72"/>
                  </a:lnTo>
                  <a:lnTo>
                    <a:pt x="650" y="76"/>
                  </a:lnTo>
                  <a:lnTo>
                    <a:pt x="630" y="81"/>
                  </a:lnTo>
                  <a:lnTo>
                    <a:pt x="630" y="81"/>
                  </a:lnTo>
                  <a:lnTo>
                    <a:pt x="584" y="95"/>
                  </a:lnTo>
                  <a:lnTo>
                    <a:pt x="541" y="109"/>
                  </a:lnTo>
                  <a:lnTo>
                    <a:pt x="499" y="123"/>
                  </a:lnTo>
                  <a:lnTo>
                    <a:pt x="460" y="139"/>
                  </a:lnTo>
                  <a:lnTo>
                    <a:pt x="422" y="156"/>
                  </a:lnTo>
                  <a:lnTo>
                    <a:pt x="387" y="173"/>
                  </a:lnTo>
                  <a:lnTo>
                    <a:pt x="354" y="191"/>
                  </a:lnTo>
                  <a:lnTo>
                    <a:pt x="323" y="211"/>
                  </a:lnTo>
                  <a:lnTo>
                    <a:pt x="294" y="231"/>
                  </a:lnTo>
                  <a:lnTo>
                    <a:pt x="268" y="253"/>
                  </a:lnTo>
                  <a:lnTo>
                    <a:pt x="243" y="275"/>
                  </a:lnTo>
                  <a:lnTo>
                    <a:pt x="219" y="299"/>
                  </a:lnTo>
                  <a:lnTo>
                    <a:pt x="198" y="322"/>
                  </a:lnTo>
                  <a:lnTo>
                    <a:pt x="180" y="347"/>
                  </a:lnTo>
                  <a:lnTo>
                    <a:pt x="163" y="373"/>
                  </a:lnTo>
                  <a:lnTo>
                    <a:pt x="149" y="401"/>
                  </a:lnTo>
                  <a:lnTo>
                    <a:pt x="149" y="401"/>
                  </a:lnTo>
                  <a:lnTo>
                    <a:pt x="132" y="435"/>
                  </a:lnTo>
                  <a:lnTo>
                    <a:pt x="116" y="469"/>
                  </a:lnTo>
                  <a:lnTo>
                    <a:pt x="102" y="504"/>
                  </a:lnTo>
                  <a:lnTo>
                    <a:pt x="88" y="539"/>
                  </a:lnTo>
                  <a:lnTo>
                    <a:pt x="77" y="576"/>
                  </a:lnTo>
                  <a:lnTo>
                    <a:pt x="66" y="614"/>
                  </a:lnTo>
                  <a:lnTo>
                    <a:pt x="60" y="652"/>
                  </a:lnTo>
                  <a:lnTo>
                    <a:pt x="57" y="671"/>
                  </a:lnTo>
                  <a:lnTo>
                    <a:pt x="56" y="691"/>
                  </a:lnTo>
                  <a:lnTo>
                    <a:pt x="56" y="691"/>
                  </a:lnTo>
                  <a:lnTo>
                    <a:pt x="54" y="721"/>
                  </a:lnTo>
                  <a:lnTo>
                    <a:pt x="53" y="751"/>
                  </a:lnTo>
                  <a:lnTo>
                    <a:pt x="53" y="811"/>
                  </a:lnTo>
                  <a:lnTo>
                    <a:pt x="53" y="831"/>
                  </a:lnTo>
                  <a:lnTo>
                    <a:pt x="53" y="831"/>
                  </a:lnTo>
                  <a:lnTo>
                    <a:pt x="53" y="843"/>
                  </a:lnTo>
                  <a:lnTo>
                    <a:pt x="54" y="856"/>
                  </a:lnTo>
                  <a:lnTo>
                    <a:pt x="60" y="881"/>
                  </a:lnTo>
                  <a:lnTo>
                    <a:pt x="65" y="905"/>
                  </a:lnTo>
                  <a:lnTo>
                    <a:pt x="73" y="930"/>
                  </a:lnTo>
                  <a:lnTo>
                    <a:pt x="73" y="930"/>
                  </a:lnTo>
                  <a:lnTo>
                    <a:pt x="81" y="960"/>
                  </a:lnTo>
                  <a:lnTo>
                    <a:pt x="81" y="960"/>
                  </a:lnTo>
                  <a:lnTo>
                    <a:pt x="87" y="983"/>
                  </a:lnTo>
                  <a:lnTo>
                    <a:pt x="94" y="1003"/>
                  </a:lnTo>
                  <a:lnTo>
                    <a:pt x="102" y="1023"/>
                  </a:lnTo>
                  <a:lnTo>
                    <a:pt x="109" y="1044"/>
                  </a:lnTo>
                  <a:lnTo>
                    <a:pt x="119" y="1064"/>
                  </a:lnTo>
                  <a:lnTo>
                    <a:pt x="128" y="1083"/>
                  </a:lnTo>
                  <a:lnTo>
                    <a:pt x="138" y="1102"/>
                  </a:lnTo>
                  <a:lnTo>
                    <a:pt x="149" y="1120"/>
                  </a:lnTo>
                  <a:lnTo>
                    <a:pt x="160" y="1138"/>
                  </a:lnTo>
                  <a:lnTo>
                    <a:pt x="172" y="1155"/>
                  </a:lnTo>
                  <a:lnTo>
                    <a:pt x="184" y="1172"/>
                  </a:lnTo>
                  <a:lnTo>
                    <a:pt x="197" y="1188"/>
                  </a:lnTo>
                  <a:lnTo>
                    <a:pt x="211" y="1204"/>
                  </a:lnTo>
                  <a:lnTo>
                    <a:pt x="225" y="1218"/>
                  </a:lnTo>
                  <a:lnTo>
                    <a:pt x="239" y="1232"/>
                  </a:lnTo>
                  <a:lnTo>
                    <a:pt x="255" y="1245"/>
                  </a:lnTo>
                  <a:lnTo>
                    <a:pt x="261" y="1251"/>
                  </a:lnTo>
                  <a:lnTo>
                    <a:pt x="261" y="1251"/>
                  </a:lnTo>
                  <a:lnTo>
                    <a:pt x="315" y="1295"/>
                  </a:lnTo>
                  <a:lnTo>
                    <a:pt x="344" y="1317"/>
                  </a:lnTo>
                  <a:lnTo>
                    <a:pt x="372" y="1340"/>
                  </a:lnTo>
                  <a:lnTo>
                    <a:pt x="404" y="1359"/>
                  </a:lnTo>
                  <a:lnTo>
                    <a:pt x="435" y="1376"/>
                  </a:lnTo>
                  <a:lnTo>
                    <a:pt x="451" y="1384"/>
                  </a:lnTo>
                  <a:lnTo>
                    <a:pt x="467" y="1391"/>
                  </a:lnTo>
                  <a:lnTo>
                    <a:pt x="484" y="1396"/>
                  </a:lnTo>
                  <a:lnTo>
                    <a:pt x="499" y="1401"/>
                  </a:lnTo>
                  <a:lnTo>
                    <a:pt x="499" y="1401"/>
                  </a:lnTo>
                  <a:lnTo>
                    <a:pt x="566" y="1417"/>
                  </a:lnTo>
                  <a:lnTo>
                    <a:pt x="638" y="1432"/>
                  </a:lnTo>
                  <a:lnTo>
                    <a:pt x="675" y="1439"/>
                  </a:lnTo>
                  <a:lnTo>
                    <a:pt x="711" y="1444"/>
                  </a:lnTo>
                  <a:lnTo>
                    <a:pt x="750" y="1449"/>
                  </a:lnTo>
                  <a:lnTo>
                    <a:pt x="788" y="1452"/>
                  </a:lnTo>
                  <a:lnTo>
                    <a:pt x="809" y="1453"/>
                  </a:lnTo>
                  <a:lnTo>
                    <a:pt x="809" y="1453"/>
                  </a:lnTo>
                  <a:lnTo>
                    <a:pt x="873" y="1456"/>
                  </a:lnTo>
                  <a:lnTo>
                    <a:pt x="939" y="1457"/>
                  </a:lnTo>
                  <a:lnTo>
                    <a:pt x="939" y="1457"/>
                  </a:lnTo>
                  <a:lnTo>
                    <a:pt x="968" y="1457"/>
                  </a:lnTo>
                  <a:lnTo>
                    <a:pt x="996" y="1456"/>
                  </a:lnTo>
                  <a:lnTo>
                    <a:pt x="1022" y="1453"/>
                  </a:lnTo>
                  <a:lnTo>
                    <a:pt x="1047" y="1451"/>
                  </a:lnTo>
                  <a:lnTo>
                    <a:pt x="1047" y="1451"/>
                  </a:lnTo>
                  <a:lnTo>
                    <a:pt x="1100" y="1444"/>
                  </a:lnTo>
                  <a:lnTo>
                    <a:pt x="1148" y="1435"/>
                  </a:lnTo>
                  <a:lnTo>
                    <a:pt x="1194" y="1426"/>
                  </a:lnTo>
                  <a:lnTo>
                    <a:pt x="1238" y="1415"/>
                  </a:lnTo>
                  <a:lnTo>
                    <a:pt x="1280" y="1404"/>
                  </a:lnTo>
                  <a:lnTo>
                    <a:pt x="1318" y="1391"/>
                  </a:lnTo>
                  <a:lnTo>
                    <a:pt x="1355" y="1376"/>
                  </a:lnTo>
                  <a:lnTo>
                    <a:pt x="1389" y="1360"/>
                  </a:lnTo>
                  <a:lnTo>
                    <a:pt x="1421" y="1345"/>
                  </a:lnTo>
                  <a:lnTo>
                    <a:pt x="1450" y="1326"/>
                  </a:lnTo>
                  <a:lnTo>
                    <a:pt x="1476" y="1308"/>
                  </a:lnTo>
                  <a:lnTo>
                    <a:pt x="1501" y="1289"/>
                  </a:lnTo>
                  <a:lnTo>
                    <a:pt x="1523" y="1268"/>
                  </a:lnTo>
                  <a:lnTo>
                    <a:pt x="1543" y="1245"/>
                  </a:lnTo>
                  <a:lnTo>
                    <a:pt x="1560" y="1222"/>
                  </a:lnTo>
                  <a:lnTo>
                    <a:pt x="1576" y="1197"/>
                  </a:lnTo>
                  <a:lnTo>
                    <a:pt x="1576" y="1197"/>
                  </a:lnTo>
                  <a:lnTo>
                    <a:pt x="1582" y="1188"/>
                  </a:lnTo>
                  <a:lnTo>
                    <a:pt x="1591" y="1179"/>
                  </a:lnTo>
                  <a:lnTo>
                    <a:pt x="1591" y="1179"/>
                  </a:lnTo>
                  <a:lnTo>
                    <a:pt x="1601" y="1168"/>
                  </a:lnTo>
                  <a:lnTo>
                    <a:pt x="1605" y="1162"/>
                  </a:lnTo>
                  <a:lnTo>
                    <a:pt x="1608" y="1155"/>
                  </a:lnTo>
                  <a:lnTo>
                    <a:pt x="1608" y="1155"/>
                  </a:lnTo>
                  <a:lnTo>
                    <a:pt x="1620" y="1133"/>
                  </a:lnTo>
                  <a:lnTo>
                    <a:pt x="1633" y="1112"/>
                  </a:lnTo>
                  <a:lnTo>
                    <a:pt x="1633" y="1112"/>
                  </a:lnTo>
                  <a:lnTo>
                    <a:pt x="1648" y="1091"/>
                  </a:lnTo>
                  <a:lnTo>
                    <a:pt x="1648" y="1091"/>
                  </a:lnTo>
                  <a:lnTo>
                    <a:pt x="1677" y="1047"/>
                  </a:lnTo>
                  <a:lnTo>
                    <a:pt x="1690" y="1024"/>
                  </a:lnTo>
                  <a:lnTo>
                    <a:pt x="1700" y="1001"/>
                  </a:lnTo>
                  <a:lnTo>
                    <a:pt x="1700" y="1001"/>
                  </a:lnTo>
                  <a:lnTo>
                    <a:pt x="1712" y="972"/>
                  </a:lnTo>
                  <a:lnTo>
                    <a:pt x="1720" y="945"/>
                  </a:lnTo>
                  <a:lnTo>
                    <a:pt x="1726" y="916"/>
                  </a:lnTo>
                  <a:lnTo>
                    <a:pt x="1730" y="887"/>
                  </a:lnTo>
                  <a:lnTo>
                    <a:pt x="1733" y="858"/>
                  </a:lnTo>
                  <a:lnTo>
                    <a:pt x="1733" y="830"/>
                  </a:lnTo>
                  <a:lnTo>
                    <a:pt x="1734" y="771"/>
                  </a:lnTo>
                  <a:lnTo>
                    <a:pt x="1734" y="771"/>
                  </a:lnTo>
                  <a:lnTo>
                    <a:pt x="1734" y="745"/>
                  </a:lnTo>
                  <a:lnTo>
                    <a:pt x="1734" y="745"/>
                  </a:lnTo>
                  <a:lnTo>
                    <a:pt x="1733" y="726"/>
                  </a:lnTo>
                  <a:lnTo>
                    <a:pt x="1731" y="708"/>
                  </a:lnTo>
                  <a:lnTo>
                    <a:pt x="1730" y="691"/>
                  </a:lnTo>
                  <a:lnTo>
                    <a:pt x="1728" y="673"/>
                  </a:lnTo>
                  <a:lnTo>
                    <a:pt x="1720" y="639"/>
                  </a:lnTo>
                  <a:lnTo>
                    <a:pt x="1709" y="606"/>
                  </a:lnTo>
                  <a:lnTo>
                    <a:pt x="1697" y="572"/>
                  </a:lnTo>
                  <a:lnTo>
                    <a:pt x="1682" y="539"/>
                  </a:lnTo>
                  <a:lnTo>
                    <a:pt x="1665" y="505"/>
                  </a:lnTo>
                  <a:lnTo>
                    <a:pt x="1645" y="471"/>
                  </a:lnTo>
                  <a:lnTo>
                    <a:pt x="1645" y="471"/>
                  </a:lnTo>
                  <a:lnTo>
                    <a:pt x="1631" y="445"/>
                  </a:lnTo>
                  <a:lnTo>
                    <a:pt x="1631" y="445"/>
                  </a:lnTo>
                  <a:lnTo>
                    <a:pt x="1601" y="393"/>
                  </a:lnTo>
                  <a:lnTo>
                    <a:pt x="1585" y="368"/>
                  </a:lnTo>
                  <a:lnTo>
                    <a:pt x="1568" y="343"/>
                  </a:lnTo>
                  <a:lnTo>
                    <a:pt x="1551" y="319"/>
                  </a:lnTo>
                  <a:lnTo>
                    <a:pt x="1533" y="296"/>
                  </a:lnTo>
                  <a:lnTo>
                    <a:pt x="1513" y="272"/>
                  </a:lnTo>
                  <a:lnTo>
                    <a:pt x="1492" y="251"/>
                  </a:lnTo>
                  <a:lnTo>
                    <a:pt x="1492" y="251"/>
                  </a:lnTo>
                  <a:lnTo>
                    <a:pt x="1465" y="228"/>
                  </a:lnTo>
                  <a:lnTo>
                    <a:pt x="1437" y="206"/>
                  </a:lnTo>
                  <a:lnTo>
                    <a:pt x="1407" y="185"/>
                  </a:lnTo>
                  <a:lnTo>
                    <a:pt x="1374" y="166"/>
                  </a:lnTo>
                  <a:lnTo>
                    <a:pt x="1339" y="148"/>
                  </a:lnTo>
                  <a:lnTo>
                    <a:pt x="1302" y="132"/>
                  </a:lnTo>
                  <a:lnTo>
                    <a:pt x="1262" y="117"/>
                  </a:lnTo>
                  <a:lnTo>
                    <a:pt x="1220" y="102"/>
                  </a:lnTo>
                  <a:lnTo>
                    <a:pt x="1220" y="102"/>
                  </a:lnTo>
                  <a:lnTo>
                    <a:pt x="1204" y="98"/>
                  </a:lnTo>
                  <a:lnTo>
                    <a:pt x="1187" y="95"/>
                  </a:lnTo>
                  <a:lnTo>
                    <a:pt x="1156" y="89"/>
                  </a:lnTo>
                  <a:lnTo>
                    <a:pt x="1156" y="89"/>
                  </a:lnTo>
                  <a:lnTo>
                    <a:pt x="1134" y="85"/>
                  </a:lnTo>
                  <a:lnTo>
                    <a:pt x="1111" y="80"/>
                  </a:lnTo>
                  <a:lnTo>
                    <a:pt x="1111" y="80"/>
                  </a:lnTo>
                  <a:lnTo>
                    <a:pt x="1087" y="74"/>
                  </a:lnTo>
                  <a:lnTo>
                    <a:pt x="1063" y="66"/>
                  </a:lnTo>
                  <a:lnTo>
                    <a:pt x="1063" y="66"/>
                  </a:lnTo>
                  <a:lnTo>
                    <a:pt x="1041" y="59"/>
                  </a:lnTo>
                  <a:lnTo>
                    <a:pt x="1019" y="53"/>
                  </a:lnTo>
                  <a:lnTo>
                    <a:pt x="1019" y="53"/>
                  </a:lnTo>
                  <a:lnTo>
                    <a:pt x="1004" y="55"/>
                  </a:lnTo>
                  <a:lnTo>
                    <a:pt x="990" y="57"/>
                  </a:lnTo>
                  <a:lnTo>
                    <a:pt x="974" y="58"/>
                  </a:lnTo>
                  <a:lnTo>
                    <a:pt x="957" y="58"/>
                  </a:lnTo>
                  <a:lnTo>
                    <a:pt x="957" y="58"/>
                  </a:lnTo>
                  <a:lnTo>
                    <a:pt x="922" y="58"/>
                  </a:lnTo>
                  <a:lnTo>
                    <a:pt x="922" y="58"/>
                  </a:lnTo>
                  <a:lnTo>
                    <a:pt x="886" y="57"/>
                  </a:lnTo>
                  <a:lnTo>
                    <a:pt x="886" y="5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24" name="Freeform 1036"/>
            <p:cNvSpPr>
              <a:spLocks noEditPoints="1"/>
            </p:cNvSpPr>
            <p:nvPr/>
          </p:nvSpPr>
          <p:spPr bwMode="auto">
            <a:xfrm>
              <a:off x="2146301" y="4154488"/>
              <a:ext cx="530225" cy="461963"/>
            </a:xfrm>
            <a:custGeom>
              <a:avLst/>
              <a:gdLst/>
              <a:ahLst/>
              <a:cxnLst>
                <a:cxn ang="0">
                  <a:pos x="620" y="1162"/>
                </a:cxn>
                <a:cxn ang="0">
                  <a:pos x="430" y="1138"/>
                </a:cxn>
                <a:cxn ang="0">
                  <a:pos x="248" y="1061"/>
                </a:cxn>
                <a:cxn ang="0">
                  <a:pos x="93" y="939"/>
                </a:cxn>
                <a:cxn ang="0">
                  <a:pos x="52" y="853"/>
                </a:cxn>
                <a:cxn ang="0">
                  <a:pos x="4" y="754"/>
                </a:cxn>
                <a:cxn ang="0">
                  <a:pos x="1" y="637"/>
                </a:cxn>
                <a:cxn ang="0">
                  <a:pos x="9" y="469"/>
                </a:cxn>
                <a:cxn ang="0">
                  <a:pos x="21" y="402"/>
                </a:cxn>
                <a:cxn ang="0">
                  <a:pos x="80" y="263"/>
                </a:cxn>
                <a:cxn ang="0">
                  <a:pos x="133" y="185"/>
                </a:cxn>
                <a:cxn ang="0">
                  <a:pos x="269" y="83"/>
                </a:cxn>
                <a:cxn ang="0">
                  <a:pos x="494" y="16"/>
                </a:cxn>
                <a:cxn ang="0">
                  <a:pos x="668" y="0"/>
                </a:cxn>
                <a:cxn ang="0">
                  <a:pos x="742" y="10"/>
                </a:cxn>
                <a:cxn ang="0">
                  <a:pos x="855" y="21"/>
                </a:cxn>
                <a:cxn ang="0">
                  <a:pos x="967" y="63"/>
                </a:cxn>
                <a:cxn ang="0">
                  <a:pos x="1082" y="135"/>
                </a:cxn>
                <a:cxn ang="0">
                  <a:pos x="1160" y="208"/>
                </a:cxn>
                <a:cxn ang="0">
                  <a:pos x="1243" y="297"/>
                </a:cxn>
                <a:cxn ang="0">
                  <a:pos x="1282" y="372"/>
                </a:cxn>
                <a:cxn ang="0">
                  <a:pos x="1333" y="520"/>
                </a:cxn>
                <a:cxn ang="0">
                  <a:pos x="1329" y="679"/>
                </a:cxn>
                <a:cxn ang="0">
                  <a:pos x="1291" y="807"/>
                </a:cxn>
                <a:cxn ang="0">
                  <a:pos x="1230" y="909"/>
                </a:cxn>
                <a:cxn ang="0">
                  <a:pos x="1144" y="1009"/>
                </a:cxn>
                <a:cxn ang="0">
                  <a:pos x="1014" y="1096"/>
                </a:cxn>
                <a:cxn ang="0">
                  <a:pos x="845" y="1154"/>
                </a:cxn>
                <a:cxn ang="0">
                  <a:pos x="658" y="50"/>
                </a:cxn>
                <a:cxn ang="0">
                  <a:pos x="466" y="72"/>
                </a:cxn>
                <a:cxn ang="0">
                  <a:pos x="281" y="134"/>
                </a:cxn>
                <a:cxn ang="0">
                  <a:pos x="186" y="194"/>
                </a:cxn>
                <a:cxn ang="0">
                  <a:pos x="97" y="351"/>
                </a:cxn>
                <a:cxn ang="0">
                  <a:pos x="63" y="450"/>
                </a:cxn>
                <a:cxn ang="0">
                  <a:pos x="51" y="586"/>
                </a:cxn>
                <a:cxn ang="0">
                  <a:pos x="52" y="738"/>
                </a:cxn>
                <a:cxn ang="0">
                  <a:pos x="95" y="823"/>
                </a:cxn>
                <a:cxn ang="0">
                  <a:pos x="131" y="899"/>
                </a:cxn>
                <a:cxn ang="0">
                  <a:pos x="256" y="1007"/>
                </a:cxn>
                <a:cxn ang="0">
                  <a:pos x="407" y="1075"/>
                </a:cxn>
                <a:cxn ang="0">
                  <a:pos x="552" y="1108"/>
                </a:cxn>
                <a:cxn ang="0">
                  <a:pos x="646" y="1115"/>
                </a:cxn>
                <a:cxn ang="0">
                  <a:pos x="768" y="1113"/>
                </a:cxn>
                <a:cxn ang="0">
                  <a:pos x="965" y="1062"/>
                </a:cxn>
                <a:cxn ang="0">
                  <a:pos x="1082" y="992"/>
                </a:cxn>
                <a:cxn ang="0">
                  <a:pos x="1176" y="905"/>
                </a:cxn>
                <a:cxn ang="0">
                  <a:pos x="1252" y="771"/>
                </a:cxn>
                <a:cxn ang="0">
                  <a:pos x="1283" y="619"/>
                </a:cxn>
                <a:cxn ang="0">
                  <a:pos x="1270" y="469"/>
                </a:cxn>
                <a:cxn ang="0">
                  <a:pos x="1194" y="318"/>
                </a:cxn>
                <a:cxn ang="0">
                  <a:pos x="1061" y="186"/>
                </a:cxn>
                <a:cxn ang="0">
                  <a:pos x="993" y="131"/>
                </a:cxn>
                <a:cxn ang="0">
                  <a:pos x="850" y="76"/>
                </a:cxn>
                <a:cxn ang="0">
                  <a:pos x="719" y="55"/>
                </a:cxn>
              </a:cxnLst>
              <a:rect l="0" t="0" r="r" b="b"/>
              <a:pathLst>
                <a:path w="1334" h="1167">
                  <a:moveTo>
                    <a:pt x="702" y="1167"/>
                  </a:moveTo>
                  <a:lnTo>
                    <a:pt x="702" y="1167"/>
                  </a:lnTo>
                  <a:lnTo>
                    <a:pt x="681" y="1167"/>
                  </a:lnTo>
                  <a:lnTo>
                    <a:pt x="661" y="1166"/>
                  </a:lnTo>
                  <a:lnTo>
                    <a:pt x="640" y="1164"/>
                  </a:lnTo>
                  <a:lnTo>
                    <a:pt x="620" y="1162"/>
                  </a:lnTo>
                  <a:lnTo>
                    <a:pt x="620" y="1162"/>
                  </a:lnTo>
                  <a:lnTo>
                    <a:pt x="579" y="1156"/>
                  </a:lnTo>
                  <a:lnTo>
                    <a:pt x="541" y="1154"/>
                  </a:lnTo>
                  <a:lnTo>
                    <a:pt x="541" y="1154"/>
                  </a:lnTo>
                  <a:lnTo>
                    <a:pt x="504" y="1150"/>
                  </a:lnTo>
                  <a:lnTo>
                    <a:pt x="467" y="1146"/>
                  </a:lnTo>
                  <a:lnTo>
                    <a:pt x="449" y="1142"/>
                  </a:lnTo>
                  <a:lnTo>
                    <a:pt x="430" y="1138"/>
                  </a:lnTo>
                  <a:lnTo>
                    <a:pt x="412" y="1133"/>
                  </a:lnTo>
                  <a:lnTo>
                    <a:pt x="394" y="1126"/>
                  </a:lnTo>
                  <a:lnTo>
                    <a:pt x="394" y="1126"/>
                  </a:lnTo>
                  <a:lnTo>
                    <a:pt x="349" y="1108"/>
                  </a:lnTo>
                  <a:lnTo>
                    <a:pt x="299" y="1087"/>
                  </a:lnTo>
                  <a:lnTo>
                    <a:pt x="275" y="1074"/>
                  </a:lnTo>
                  <a:lnTo>
                    <a:pt x="248" y="1061"/>
                  </a:lnTo>
                  <a:lnTo>
                    <a:pt x="224" y="1048"/>
                  </a:lnTo>
                  <a:lnTo>
                    <a:pt x="199" y="1032"/>
                  </a:lnTo>
                  <a:lnTo>
                    <a:pt x="174" y="1017"/>
                  </a:lnTo>
                  <a:lnTo>
                    <a:pt x="152" y="998"/>
                  </a:lnTo>
                  <a:lnTo>
                    <a:pt x="131" y="980"/>
                  </a:lnTo>
                  <a:lnTo>
                    <a:pt x="111" y="960"/>
                  </a:lnTo>
                  <a:lnTo>
                    <a:pt x="93" y="939"/>
                  </a:lnTo>
                  <a:lnTo>
                    <a:pt x="78" y="917"/>
                  </a:lnTo>
                  <a:lnTo>
                    <a:pt x="72" y="905"/>
                  </a:lnTo>
                  <a:lnTo>
                    <a:pt x="67" y="894"/>
                  </a:lnTo>
                  <a:lnTo>
                    <a:pt x="61" y="882"/>
                  </a:lnTo>
                  <a:lnTo>
                    <a:pt x="57" y="869"/>
                  </a:lnTo>
                  <a:lnTo>
                    <a:pt x="57" y="869"/>
                  </a:lnTo>
                  <a:lnTo>
                    <a:pt x="52" y="853"/>
                  </a:lnTo>
                  <a:lnTo>
                    <a:pt x="46" y="840"/>
                  </a:lnTo>
                  <a:lnTo>
                    <a:pt x="31" y="813"/>
                  </a:lnTo>
                  <a:lnTo>
                    <a:pt x="31" y="813"/>
                  </a:lnTo>
                  <a:lnTo>
                    <a:pt x="22" y="798"/>
                  </a:lnTo>
                  <a:lnTo>
                    <a:pt x="14" y="784"/>
                  </a:lnTo>
                  <a:lnTo>
                    <a:pt x="8" y="769"/>
                  </a:lnTo>
                  <a:lnTo>
                    <a:pt x="4" y="754"/>
                  </a:lnTo>
                  <a:lnTo>
                    <a:pt x="4" y="754"/>
                  </a:lnTo>
                  <a:lnTo>
                    <a:pt x="1" y="733"/>
                  </a:lnTo>
                  <a:lnTo>
                    <a:pt x="0" y="713"/>
                  </a:lnTo>
                  <a:lnTo>
                    <a:pt x="0" y="692"/>
                  </a:lnTo>
                  <a:lnTo>
                    <a:pt x="1" y="671"/>
                  </a:lnTo>
                  <a:lnTo>
                    <a:pt x="1" y="671"/>
                  </a:lnTo>
                  <a:lnTo>
                    <a:pt x="1" y="637"/>
                  </a:lnTo>
                  <a:lnTo>
                    <a:pt x="1" y="637"/>
                  </a:lnTo>
                  <a:lnTo>
                    <a:pt x="3" y="585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9" y="493"/>
                  </a:lnTo>
                  <a:lnTo>
                    <a:pt x="9" y="493"/>
                  </a:lnTo>
                  <a:lnTo>
                    <a:pt x="9" y="469"/>
                  </a:lnTo>
                  <a:lnTo>
                    <a:pt x="9" y="469"/>
                  </a:lnTo>
                  <a:lnTo>
                    <a:pt x="9" y="452"/>
                  </a:lnTo>
                  <a:lnTo>
                    <a:pt x="10" y="433"/>
                  </a:lnTo>
                  <a:lnTo>
                    <a:pt x="14" y="418"/>
                  </a:lnTo>
                  <a:lnTo>
                    <a:pt x="17" y="408"/>
                  </a:lnTo>
                  <a:lnTo>
                    <a:pt x="21" y="402"/>
                  </a:lnTo>
                  <a:lnTo>
                    <a:pt x="21" y="402"/>
                  </a:lnTo>
                  <a:lnTo>
                    <a:pt x="35" y="376"/>
                  </a:lnTo>
                  <a:lnTo>
                    <a:pt x="50" y="346"/>
                  </a:lnTo>
                  <a:lnTo>
                    <a:pt x="64" y="312"/>
                  </a:lnTo>
                  <a:lnTo>
                    <a:pt x="69" y="296"/>
                  </a:lnTo>
                  <a:lnTo>
                    <a:pt x="74" y="279"/>
                  </a:lnTo>
                  <a:lnTo>
                    <a:pt x="74" y="279"/>
                  </a:lnTo>
                  <a:lnTo>
                    <a:pt x="80" y="263"/>
                  </a:lnTo>
                  <a:lnTo>
                    <a:pt x="86" y="249"/>
                  </a:lnTo>
                  <a:lnTo>
                    <a:pt x="94" y="237"/>
                  </a:lnTo>
                  <a:lnTo>
                    <a:pt x="103" y="225"/>
                  </a:lnTo>
                  <a:lnTo>
                    <a:pt x="103" y="225"/>
                  </a:lnTo>
                  <a:lnTo>
                    <a:pt x="116" y="206"/>
                  </a:lnTo>
                  <a:lnTo>
                    <a:pt x="116" y="206"/>
                  </a:lnTo>
                  <a:lnTo>
                    <a:pt x="133" y="185"/>
                  </a:lnTo>
                  <a:lnTo>
                    <a:pt x="149" y="165"/>
                  </a:lnTo>
                  <a:lnTo>
                    <a:pt x="167" y="148"/>
                  </a:lnTo>
                  <a:lnTo>
                    <a:pt x="186" y="132"/>
                  </a:lnTo>
                  <a:lnTo>
                    <a:pt x="205" y="118"/>
                  </a:lnTo>
                  <a:lnTo>
                    <a:pt x="225" y="106"/>
                  </a:lnTo>
                  <a:lnTo>
                    <a:pt x="247" y="95"/>
                  </a:lnTo>
                  <a:lnTo>
                    <a:pt x="269" y="83"/>
                  </a:lnTo>
                  <a:lnTo>
                    <a:pt x="269" y="83"/>
                  </a:lnTo>
                  <a:lnTo>
                    <a:pt x="305" y="67"/>
                  </a:lnTo>
                  <a:lnTo>
                    <a:pt x="344" y="53"/>
                  </a:lnTo>
                  <a:lnTo>
                    <a:pt x="387" y="40"/>
                  </a:lnTo>
                  <a:lnTo>
                    <a:pt x="433" y="29"/>
                  </a:lnTo>
                  <a:lnTo>
                    <a:pt x="433" y="29"/>
                  </a:lnTo>
                  <a:lnTo>
                    <a:pt x="494" y="16"/>
                  </a:lnTo>
                  <a:lnTo>
                    <a:pt x="524" y="12"/>
                  </a:lnTo>
                  <a:lnTo>
                    <a:pt x="553" y="8"/>
                  </a:lnTo>
                  <a:lnTo>
                    <a:pt x="583" y="4"/>
                  </a:lnTo>
                  <a:lnTo>
                    <a:pt x="611" y="3"/>
                  </a:lnTo>
                  <a:lnTo>
                    <a:pt x="640" y="2"/>
                  </a:lnTo>
                  <a:lnTo>
                    <a:pt x="668" y="0"/>
                  </a:lnTo>
                  <a:lnTo>
                    <a:pt x="668" y="0"/>
                  </a:lnTo>
                  <a:lnTo>
                    <a:pt x="675" y="2"/>
                  </a:lnTo>
                  <a:lnTo>
                    <a:pt x="681" y="6"/>
                  </a:lnTo>
                  <a:lnTo>
                    <a:pt x="683" y="6"/>
                  </a:lnTo>
                  <a:lnTo>
                    <a:pt x="683" y="6"/>
                  </a:lnTo>
                  <a:lnTo>
                    <a:pt x="683" y="6"/>
                  </a:lnTo>
                  <a:lnTo>
                    <a:pt x="713" y="7"/>
                  </a:lnTo>
                  <a:lnTo>
                    <a:pt x="742" y="10"/>
                  </a:lnTo>
                  <a:lnTo>
                    <a:pt x="742" y="10"/>
                  </a:lnTo>
                  <a:lnTo>
                    <a:pt x="777" y="13"/>
                  </a:lnTo>
                  <a:lnTo>
                    <a:pt x="811" y="15"/>
                  </a:lnTo>
                  <a:lnTo>
                    <a:pt x="811" y="15"/>
                  </a:lnTo>
                  <a:lnTo>
                    <a:pt x="823" y="15"/>
                  </a:lnTo>
                  <a:lnTo>
                    <a:pt x="833" y="16"/>
                  </a:lnTo>
                  <a:lnTo>
                    <a:pt x="855" y="21"/>
                  </a:lnTo>
                  <a:lnTo>
                    <a:pt x="878" y="29"/>
                  </a:lnTo>
                  <a:lnTo>
                    <a:pt x="899" y="38"/>
                  </a:lnTo>
                  <a:lnTo>
                    <a:pt x="899" y="38"/>
                  </a:lnTo>
                  <a:lnTo>
                    <a:pt x="934" y="51"/>
                  </a:lnTo>
                  <a:lnTo>
                    <a:pt x="934" y="51"/>
                  </a:lnTo>
                  <a:lnTo>
                    <a:pt x="951" y="57"/>
                  </a:lnTo>
                  <a:lnTo>
                    <a:pt x="967" y="63"/>
                  </a:lnTo>
                  <a:lnTo>
                    <a:pt x="981" y="70"/>
                  </a:lnTo>
                  <a:lnTo>
                    <a:pt x="997" y="79"/>
                  </a:lnTo>
                  <a:lnTo>
                    <a:pt x="1028" y="97"/>
                  </a:lnTo>
                  <a:lnTo>
                    <a:pt x="1062" y="121"/>
                  </a:lnTo>
                  <a:lnTo>
                    <a:pt x="1062" y="121"/>
                  </a:lnTo>
                  <a:lnTo>
                    <a:pt x="1082" y="135"/>
                  </a:lnTo>
                  <a:lnTo>
                    <a:pt x="1082" y="135"/>
                  </a:lnTo>
                  <a:lnTo>
                    <a:pt x="1100" y="148"/>
                  </a:lnTo>
                  <a:lnTo>
                    <a:pt x="1118" y="163"/>
                  </a:lnTo>
                  <a:lnTo>
                    <a:pt x="1135" y="178"/>
                  </a:lnTo>
                  <a:lnTo>
                    <a:pt x="1143" y="186"/>
                  </a:lnTo>
                  <a:lnTo>
                    <a:pt x="1148" y="194"/>
                  </a:lnTo>
                  <a:lnTo>
                    <a:pt x="1148" y="194"/>
                  </a:lnTo>
                  <a:lnTo>
                    <a:pt x="1160" y="208"/>
                  </a:lnTo>
                  <a:lnTo>
                    <a:pt x="1172" y="221"/>
                  </a:lnTo>
                  <a:lnTo>
                    <a:pt x="1198" y="248"/>
                  </a:lnTo>
                  <a:lnTo>
                    <a:pt x="1198" y="248"/>
                  </a:lnTo>
                  <a:lnTo>
                    <a:pt x="1216" y="266"/>
                  </a:lnTo>
                  <a:lnTo>
                    <a:pt x="1235" y="285"/>
                  </a:lnTo>
                  <a:lnTo>
                    <a:pt x="1235" y="285"/>
                  </a:lnTo>
                  <a:lnTo>
                    <a:pt x="1243" y="297"/>
                  </a:lnTo>
                  <a:lnTo>
                    <a:pt x="1249" y="309"/>
                  </a:lnTo>
                  <a:lnTo>
                    <a:pt x="1261" y="333"/>
                  </a:lnTo>
                  <a:lnTo>
                    <a:pt x="1261" y="333"/>
                  </a:lnTo>
                  <a:lnTo>
                    <a:pt x="1270" y="352"/>
                  </a:lnTo>
                  <a:lnTo>
                    <a:pt x="1275" y="363"/>
                  </a:lnTo>
                  <a:lnTo>
                    <a:pt x="1282" y="372"/>
                  </a:lnTo>
                  <a:lnTo>
                    <a:pt x="1282" y="372"/>
                  </a:lnTo>
                  <a:lnTo>
                    <a:pt x="1294" y="391"/>
                  </a:lnTo>
                  <a:lnTo>
                    <a:pt x="1303" y="411"/>
                  </a:lnTo>
                  <a:lnTo>
                    <a:pt x="1312" y="432"/>
                  </a:lnTo>
                  <a:lnTo>
                    <a:pt x="1320" y="453"/>
                  </a:lnTo>
                  <a:lnTo>
                    <a:pt x="1326" y="475"/>
                  </a:lnTo>
                  <a:lnTo>
                    <a:pt x="1330" y="497"/>
                  </a:lnTo>
                  <a:lnTo>
                    <a:pt x="1333" y="520"/>
                  </a:lnTo>
                  <a:lnTo>
                    <a:pt x="1334" y="542"/>
                  </a:lnTo>
                  <a:lnTo>
                    <a:pt x="1334" y="551"/>
                  </a:lnTo>
                  <a:lnTo>
                    <a:pt x="1334" y="551"/>
                  </a:lnTo>
                  <a:lnTo>
                    <a:pt x="1334" y="602"/>
                  </a:lnTo>
                  <a:lnTo>
                    <a:pt x="1333" y="628"/>
                  </a:lnTo>
                  <a:lnTo>
                    <a:pt x="1332" y="654"/>
                  </a:lnTo>
                  <a:lnTo>
                    <a:pt x="1329" y="679"/>
                  </a:lnTo>
                  <a:lnTo>
                    <a:pt x="1325" y="705"/>
                  </a:lnTo>
                  <a:lnTo>
                    <a:pt x="1318" y="730"/>
                  </a:lnTo>
                  <a:lnTo>
                    <a:pt x="1311" y="754"/>
                  </a:lnTo>
                  <a:lnTo>
                    <a:pt x="1311" y="754"/>
                  </a:lnTo>
                  <a:lnTo>
                    <a:pt x="1304" y="771"/>
                  </a:lnTo>
                  <a:lnTo>
                    <a:pt x="1304" y="771"/>
                  </a:lnTo>
                  <a:lnTo>
                    <a:pt x="1291" y="807"/>
                  </a:lnTo>
                  <a:lnTo>
                    <a:pt x="1283" y="824"/>
                  </a:lnTo>
                  <a:lnTo>
                    <a:pt x="1274" y="843"/>
                  </a:lnTo>
                  <a:lnTo>
                    <a:pt x="1274" y="843"/>
                  </a:lnTo>
                  <a:lnTo>
                    <a:pt x="1253" y="874"/>
                  </a:lnTo>
                  <a:lnTo>
                    <a:pt x="1253" y="874"/>
                  </a:lnTo>
                  <a:lnTo>
                    <a:pt x="1237" y="898"/>
                  </a:lnTo>
                  <a:lnTo>
                    <a:pt x="1230" y="909"/>
                  </a:lnTo>
                  <a:lnTo>
                    <a:pt x="1223" y="922"/>
                  </a:lnTo>
                  <a:lnTo>
                    <a:pt x="1223" y="922"/>
                  </a:lnTo>
                  <a:lnTo>
                    <a:pt x="1211" y="942"/>
                  </a:lnTo>
                  <a:lnTo>
                    <a:pt x="1197" y="960"/>
                  </a:lnTo>
                  <a:lnTo>
                    <a:pt x="1181" y="977"/>
                  </a:lnTo>
                  <a:lnTo>
                    <a:pt x="1163" y="993"/>
                  </a:lnTo>
                  <a:lnTo>
                    <a:pt x="1144" y="1009"/>
                  </a:lnTo>
                  <a:lnTo>
                    <a:pt x="1125" y="1024"/>
                  </a:lnTo>
                  <a:lnTo>
                    <a:pt x="1084" y="1052"/>
                  </a:lnTo>
                  <a:lnTo>
                    <a:pt x="1084" y="1052"/>
                  </a:lnTo>
                  <a:lnTo>
                    <a:pt x="1059" y="1069"/>
                  </a:lnTo>
                  <a:lnTo>
                    <a:pt x="1059" y="1069"/>
                  </a:lnTo>
                  <a:lnTo>
                    <a:pt x="1037" y="1083"/>
                  </a:lnTo>
                  <a:lnTo>
                    <a:pt x="1014" y="1096"/>
                  </a:lnTo>
                  <a:lnTo>
                    <a:pt x="988" y="1109"/>
                  </a:lnTo>
                  <a:lnTo>
                    <a:pt x="960" y="1121"/>
                  </a:lnTo>
                  <a:lnTo>
                    <a:pt x="931" y="1132"/>
                  </a:lnTo>
                  <a:lnTo>
                    <a:pt x="903" y="1141"/>
                  </a:lnTo>
                  <a:lnTo>
                    <a:pt x="874" y="1147"/>
                  </a:lnTo>
                  <a:lnTo>
                    <a:pt x="845" y="1154"/>
                  </a:lnTo>
                  <a:lnTo>
                    <a:pt x="845" y="1154"/>
                  </a:lnTo>
                  <a:lnTo>
                    <a:pt x="806" y="1159"/>
                  </a:lnTo>
                  <a:lnTo>
                    <a:pt x="770" y="1164"/>
                  </a:lnTo>
                  <a:lnTo>
                    <a:pt x="735" y="1167"/>
                  </a:lnTo>
                  <a:lnTo>
                    <a:pt x="702" y="1167"/>
                  </a:lnTo>
                  <a:lnTo>
                    <a:pt x="702" y="1167"/>
                  </a:lnTo>
                  <a:close/>
                  <a:moveTo>
                    <a:pt x="658" y="50"/>
                  </a:moveTo>
                  <a:lnTo>
                    <a:pt x="658" y="50"/>
                  </a:lnTo>
                  <a:lnTo>
                    <a:pt x="630" y="51"/>
                  </a:lnTo>
                  <a:lnTo>
                    <a:pt x="603" y="53"/>
                  </a:lnTo>
                  <a:lnTo>
                    <a:pt x="575" y="55"/>
                  </a:lnTo>
                  <a:lnTo>
                    <a:pt x="548" y="58"/>
                  </a:lnTo>
                  <a:lnTo>
                    <a:pt x="521" y="62"/>
                  </a:lnTo>
                  <a:lnTo>
                    <a:pt x="493" y="67"/>
                  </a:lnTo>
                  <a:lnTo>
                    <a:pt x="466" y="72"/>
                  </a:lnTo>
                  <a:lnTo>
                    <a:pt x="439" y="79"/>
                  </a:lnTo>
                  <a:lnTo>
                    <a:pt x="412" y="87"/>
                  </a:lnTo>
                  <a:lnTo>
                    <a:pt x="386" y="95"/>
                  </a:lnTo>
                  <a:lnTo>
                    <a:pt x="360" y="104"/>
                  </a:lnTo>
                  <a:lnTo>
                    <a:pt x="333" y="113"/>
                  </a:lnTo>
                  <a:lnTo>
                    <a:pt x="307" y="123"/>
                  </a:lnTo>
                  <a:lnTo>
                    <a:pt x="281" y="134"/>
                  </a:lnTo>
                  <a:lnTo>
                    <a:pt x="256" y="147"/>
                  </a:lnTo>
                  <a:lnTo>
                    <a:pt x="231" y="159"/>
                  </a:lnTo>
                  <a:lnTo>
                    <a:pt x="231" y="159"/>
                  </a:lnTo>
                  <a:lnTo>
                    <a:pt x="220" y="166"/>
                  </a:lnTo>
                  <a:lnTo>
                    <a:pt x="208" y="174"/>
                  </a:lnTo>
                  <a:lnTo>
                    <a:pt x="197" y="183"/>
                  </a:lnTo>
                  <a:lnTo>
                    <a:pt x="186" y="194"/>
                  </a:lnTo>
                  <a:lnTo>
                    <a:pt x="175" y="204"/>
                  </a:lnTo>
                  <a:lnTo>
                    <a:pt x="166" y="216"/>
                  </a:lnTo>
                  <a:lnTo>
                    <a:pt x="146" y="242"/>
                  </a:lnTo>
                  <a:lnTo>
                    <a:pt x="131" y="268"/>
                  </a:lnTo>
                  <a:lnTo>
                    <a:pt x="116" y="297"/>
                  </a:lnTo>
                  <a:lnTo>
                    <a:pt x="106" y="325"/>
                  </a:lnTo>
                  <a:lnTo>
                    <a:pt x="97" y="351"/>
                  </a:lnTo>
                  <a:lnTo>
                    <a:pt x="97" y="351"/>
                  </a:lnTo>
                  <a:lnTo>
                    <a:pt x="90" y="374"/>
                  </a:lnTo>
                  <a:lnTo>
                    <a:pt x="81" y="397"/>
                  </a:lnTo>
                  <a:lnTo>
                    <a:pt x="81" y="397"/>
                  </a:lnTo>
                  <a:lnTo>
                    <a:pt x="73" y="414"/>
                  </a:lnTo>
                  <a:lnTo>
                    <a:pt x="67" y="432"/>
                  </a:lnTo>
                  <a:lnTo>
                    <a:pt x="63" y="450"/>
                  </a:lnTo>
                  <a:lnTo>
                    <a:pt x="60" y="470"/>
                  </a:lnTo>
                  <a:lnTo>
                    <a:pt x="60" y="470"/>
                  </a:lnTo>
                  <a:lnTo>
                    <a:pt x="56" y="516"/>
                  </a:lnTo>
                  <a:lnTo>
                    <a:pt x="56" y="516"/>
                  </a:lnTo>
                  <a:lnTo>
                    <a:pt x="52" y="550"/>
                  </a:lnTo>
                  <a:lnTo>
                    <a:pt x="51" y="586"/>
                  </a:lnTo>
                  <a:lnTo>
                    <a:pt x="51" y="586"/>
                  </a:lnTo>
                  <a:lnTo>
                    <a:pt x="50" y="633"/>
                  </a:lnTo>
                  <a:lnTo>
                    <a:pt x="50" y="633"/>
                  </a:lnTo>
                  <a:lnTo>
                    <a:pt x="50" y="682"/>
                  </a:lnTo>
                  <a:lnTo>
                    <a:pt x="50" y="705"/>
                  </a:lnTo>
                  <a:lnTo>
                    <a:pt x="51" y="730"/>
                  </a:lnTo>
                  <a:lnTo>
                    <a:pt x="51" y="730"/>
                  </a:lnTo>
                  <a:lnTo>
                    <a:pt x="52" y="738"/>
                  </a:lnTo>
                  <a:lnTo>
                    <a:pt x="54" y="746"/>
                  </a:lnTo>
                  <a:lnTo>
                    <a:pt x="60" y="762"/>
                  </a:lnTo>
                  <a:lnTo>
                    <a:pt x="68" y="776"/>
                  </a:lnTo>
                  <a:lnTo>
                    <a:pt x="77" y="790"/>
                  </a:lnTo>
                  <a:lnTo>
                    <a:pt x="77" y="790"/>
                  </a:lnTo>
                  <a:lnTo>
                    <a:pt x="89" y="813"/>
                  </a:lnTo>
                  <a:lnTo>
                    <a:pt x="95" y="823"/>
                  </a:lnTo>
                  <a:lnTo>
                    <a:pt x="99" y="836"/>
                  </a:lnTo>
                  <a:lnTo>
                    <a:pt x="99" y="836"/>
                  </a:lnTo>
                  <a:lnTo>
                    <a:pt x="103" y="849"/>
                  </a:lnTo>
                  <a:lnTo>
                    <a:pt x="110" y="864"/>
                  </a:lnTo>
                  <a:lnTo>
                    <a:pt x="115" y="875"/>
                  </a:lnTo>
                  <a:lnTo>
                    <a:pt x="123" y="888"/>
                  </a:lnTo>
                  <a:lnTo>
                    <a:pt x="131" y="899"/>
                  </a:lnTo>
                  <a:lnTo>
                    <a:pt x="139" y="909"/>
                  </a:lnTo>
                  <a:lnTo>
                    <a:pt x="157" y="930"/>
                  </a:lnTo>
                  <a:lnTo>
                    <a:pt x="178" y="949"/>
                  </a:lnTo>
                  <a:lnTo>
                    <a:pt x="199" y="966"/>
                  </a:lnTo>
                  <a:lnTo>
                    <a:pt x="222" y="983"/>
                  </a:lnTo>
                  <a:lnTo>
                    <a:pt x="246" y="1000"/>
                  </a:lnTo>
                  <a:lnTo>
                    <a:pt x="256" y="1007"/>
                  </a:lnTo>
                  <a:lnTo>
                    <a:pt x="256" y="1007"/>
                  </a:lnTo>
                  <a:lnTo>
                    <a:pt x="280" y="1022"/>
                  </a:lnTo>
                  <a:lnTo>
                    <a:pt x="305" y="1035"/>
                  </a:lnTo>
                  <a:lnTo>
                    <a:pt x="330" y="1047"/>
                  </a:lnTo>
                  <a:lnTo>
                    <a:pt x="354" y="1057"/>
                  </a:lnTo>
                  <a:lnTo>
                    <a:pt x="381" y="1066"/>
                  </a:lnTo>
                  <a:lnTo>
                    <a:pt x="407" y="1075"/>
                  </a:lnTo>
                  <a:lnTo>
                    <a:pt x="459" y="1091"/>
                  </a:lnTo>
                  <a:lnTo>
                    <a:pt x="459" y="1091"/>
                  </a:lnTo>
                  <a:lnTo>
                    <a:pt x="484" y="1099"/>
                  </a:lnTo>
                  <a:lnTo>
                    <a:pt x="484" y="1099"/>
                  </a:lnTo>
                  <a:lnTo>
                    <a:pt x="505" y="1104"/>
                  </a:lnTo>
                  <a:lnTo>
                    <a:pt x="528" y="1107"/>
                  </a:lnTo>
                  <a:lnTo>
                    <a:pt x="552" y="1108"/>
                  </a:lnTo>
                  <a:lnTo>
                    <a:pt x="575" y="1109"/>
                  </a:lnTo>
                  <a:lnTo>
                    <a:pt x="575" y="1109"/>
                  </a:lnTo>
                  <a:lnTo>
                    <a:pt x="609" y="1111"/>
                  </a:lnTo>
                  <a:lnTo>
                    <a:pt x="609" y="1111"/>
                  </a:lnTo>
                  <a:lnTo>
                    <a:pt x="628" y="1112"/>
                  </a:lnTo>
                  <a:lnTo>
                    <a:pt x="646" y="1115"/>
                  </a:lnTo>
                  <a:lnTo>
                    <a:pt x="646" y="1115"/>
                  </a:lnTo>
                  <a:lnTo>
                    <a:pt x="671" y="1117"/>
                  </a:lnTo>
                  <a:lnTo>
                    <a:pt x="696" y="1119"/>
                  </a:lnTo>
                  <a:lnTo>
                    <a:pt x="696" y="1119"/>
                  </a:lnTo>
                  <a:lnTo>
                    <a:pt x="701" y="1119"/>
                  </a:lnTo>
                  <a:lnTo>
                    <a:pt x="701" y="1119"/>
                  </a:lnTo>
                  <a:lnTo>
                    <a:pt x="735" y="1117"/>
                  </a:lnTo>
                  <a:lnTo>
                    <a:pt x="768" y="1113"/>
                  </a:lnTo>
                  <a:lnTo>
                    <a:pt x="799" y="1108"/>
                  </a:lnTo>
                  <a:lnTo>
                    <a:pt x="831" y="1102"/>
                  </a:lnTo>
                  <a:lnTo>
                    <a:pt x="861" y="1095"/>
                  </a:lnTo>
                  <a:lnTo>
                    <a:pt x="891" y="1086"/>
                  </a:lnTo>
                  <a:lnTo>
                    <a:pt x="950" y="1069"/>
                  </a:lnTo>
                  <a:lnTo>
                    <a:pt x="950" y="1069"/>
                  </a:lnTo>
                  <a:lnTo>
                    <a:pt x="965" y="1062"/>
                  </a:lnTo>
                  <a:lnTo>
                    <a:pt x="980" y="1057"/>
                  </a:lnTo>
                  <a:lnTo>
                    <a:pt x="994" y="1049"/>
                  </a:lnTo>
                  <a:lnTo>
                    <a:pt x="1007" y="1043"/>
                  </a:lnTo>
                  <a:lnTo>
                    <a:pt x="1033" y="1026"/>
                  </a:lnTo>
                  <a:lnTo>
                    <a:pt x="1059" y="1007"/>
                  </a:lnTo>
                  <a:lnTo>
                    <a:pt x="1059" y="1007"/>
                  </a:lnTo>
                  <a:lnTo>
                    <a:pt x="1082" y="992"/>
                  </a:lnTo>
                  <a:lnTo>
                    <a:pt x="1082" y="992"/>
                  </a:lnTo>
                  <a:lnTo>
                    <a:pt x="1108" y="973"/>
                  </a:lnTo>
                  <a:lnTo>
                    <a:pt x="1135" y="952"/>
                  </a:lnTo>
                  <a:lnTo>
                    <a:pt x="1148" y="941"/>
                  </a:lnTo>
                  <a:lnTo>
                    <a:pt x="1159" y="929"/>
                  </a:lnTo>
                  <a:lnTo>
                    <a:pt x="1169" y="917"/>
                  </a:lnTo>
                  <a:lnTo>
                    <a:pt x="1176" y="905"/>
                  </a:lnTo>
                  <a:lnTo>
                    <a:pt x="1176" y="905"/>
                  </a:lnTo>
                  <a:lnTo>
                    <a:pt x="1193" y="875"/>
                  </a:lnTo>
                  <a:lnTo>
                    <a:pt x="1210" y="847"/>
                  </a:lnTo>
                  <a:lnTo>
                    <a:pt x="1210" y="847"/>
                  </a:lnTo>
                  <a:lnTo>
                    <a:pt x="1228" y="816"/>
                  </a:lnTo>
                  <a:lnTo>
                    <a:pt x="1244" y="786"/>
                  </a:lnTo>
                  <a:lnTo>
                    <a:pt x="1252" y="771"/>
                  </a:lnTo>
                  <a:lnTo>
                    <a:pt x="1258" y="754"/>
                  </a:lnTo>
                  <a:lnTo>
                    <a:pt x="1264" y="737"/>
                  </a:lnTo>
                  <a:lnTo>
                    <a:pt x="1267" y="718"/>
                  </a:lnTo>
                  <a:lnTo>
                    <a:pt x="1267" y="718"/>
                  </a:lnTo>
                  <a:lnTo>
                    <a:pt x="1277" y="670"/>
                  </a:lnTo>
                  <a:lnTo>
                    <a:pt x="1281" y="644"/>
                  </a:lnTo>
                  <a:lnTo>
                    <a:pt x="1283" y="619"/>
                  </a:lnTo>
                  <a:lnTo>
                    <a:pt x="1284" y="593"/>
                  </a:lnTo>
                  <a:lnTo>
                    <a:pt x="1284" y="567"/>
                  </a:lnTo>
                  <a:lnTo>
                    <a:pt x="1283" y="539"/>
                  </a:lnTo>
                  <a:lnTo>
                    <a:pt x="1279" y="512"/>
                  </a:lnTo>
                  <a:lnTo>
                    <a:pt x="1279" y="512"/>
                  </a:lnTo>
                  <a:lnTo>
                    <a:pt x="1275" y="491"/>
                  </a:lnTo>
                  <a:lnTo>
                    <a:pt x="1270" y="469"/>
                  </a:lnTo>
                  <a:lnTo>
                    <a:pt x="1264" y="446"/>
                  </a:lnTo>
                  <a:lnTo>
                    <a:pt x="1254" y="424"/>
                  </a:lnTo>
                  <a:lnTo>
                    <a:pt x="1245" y="403"/>
                  </a:lnTo>
                  <a:lnTo>
                    <a:pt x="1233" y="381"/>
                  </a:lnTo>
                  <a:lnTo>
                    <a:pt x="1222" y="360"/>
                  </a:lnTo>
                  <a:lnTo>
                    <a:pt x="1209" y="339"/>
                  </a:lnTo>
                  <a:lnTo>
                    <a:pt x="1194" y="318"/>
                  </a:lnTo>
                  <a:lnTo>
                    <a:pt x="1179" y="297"/>
                  </a:lnTo>
                  <a:lnTo>
                    <a:pt x="1162" y="278"/>
                  </a:lnTo>
                  <a:lnTo>
                    <a:pt x="1143" y="258"/>
                  </a:lnTo>
                  <a:lnTo>
                    <a:pt x="1124" y="240"/>
                  </a:lnTo>
                  <a:lnTo>
                    <a:pt x="1104" y="221"/>
                  </a:lnTo>
                  <a:lnTo>
                    <a:pt x="1083" y="203"/>
                  </a:lnTo>
                  <a:lnTo>
                    <a:pt x="1061" y="186"/>
                  </a:lnTo>
                  <a:lnTo>
                    <a:pt x="1061" y="186"/>
                  </a:lnTo>
                  <a:lnTo>
                    <a:pt x="1046" y="174"/>
                  </a:lnTo>
                  <a:lnTo>
                    <a:pt x="1033" y="163"/>
                  </a:lnTo>
                  <a:lnTo>
                    <a:pt x="1033" y="163"/>
                  </a:lnTo>
                  <a:lnTo>
                    <a:pt x="1020" y="152"/>
                  </a:lnTo>
                  <a:lnTo>
                    <a:pt x="1007" y="140"/>
                  </a:lnTo>
                  <a:lnTo>
                    <a:pt x="993" y="131"/>
                  </a:lnTo>
                  <a:lnTo>
                    <a:pt x="978" y="123"/>
                  </a:lnTo>
                  <a:lnTo>
                    <a:pt x="978" y="123"/>
                  </a:lnTo>
                  <a:lnTo>
                    <a:pt x="959" y="114"/>
                  </a:lnTo>
                  <a:lnTo>
                    <a:pt x="939" y="106"/>
                  </a:lnTo>
                  <a:lnTo>
                    <a:pt x="899" y="93"/>
                  </a:lnTo>
                  <a:lnTo>
                    <a:pt x="899" y="93"/>
                  </a:lnTo>
                  <a:lnTo>
                    <a:pt x="850" y="76"/>
                  </a:lnTo>
                  <a:lnTo>
                    <a:pt x="850" y="76"/>
                  </a:lnTo>
                  <a:lnTo>
                    <a:pt x="829" y="70"/>
                  </a:lnTo>
                  <a:lnTo>
                    <a:pt x="808" y="64"/>
                  </a:lnTo>
                  <a:lnTo>
                    <a:pt x="787" y="61"/>
                  </a:lnTo>
                  <a:lnTo>
                    <a:pt x="765" y="58"/>
                  </a:lnTo>
                  <a:lnTo>
                    <a:pt x="743" y="57"/>
                  </a:lnTo>
                  <a:lnTo>
                    <a:pt x="719" y="55"/>
                  </a:lnTo>
                  <a:lnTo>
                    <a:pt x="672" y="54"/>
                  </a:lnTo>
                  <a:lnTo>
                    <a:pt x="672" y="54"/>
                  </a:lnTo>
                  <a:lnTo>
                    <a:pt x="666" y="54"/>
                  </a:lnTo>
                  <a:lnTo>
                    <a:pt x="659" y="50"/>
                  </a:lnTo>
                  <a:lnTo>
                    <a:pt x="658" y="50"/>
                  </a:lnTo>
                  <a:lnTo>
                    <a:pt x="658" y="5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91" name="组合 1290"/>
          <p:cNvGrpSpPr/>
          <p:nvPr/>
        </p:nvGrpSpPr>
        <p:grpSpPr>
          <a:xfrm>
            <a:off x="5535085" y="5044000"/>
            <a:ext cx="1056217" cy="1016000"/>
            <a:chOff x="4151313" y="4052888"/>
            <a:chExt cx="792163" cy="762000"/>
          </a:xfrm>
          <a:solidFill>
            <a:schemeClr val="bg1"/>
          </a:solidFill>
        </p:grpSpPr>
        <p:sp>
          <p:nvSpPr>
            <p:cNvPr id="13325" name="Freeform 1037"/>
            <p:cNvSpPr/>
            <p:nvPr/>
          </p:nvSpPr>
          <p:spPr bwMode="auto">
            <a:xfrm>
              <a:off x="4249738" y="4081463"/>
              <a:ext cx="201613" cy="147638"/>
            </a:xfrm>
            <a:custGeom>
              <a:avLst/>
              <a:gdLst/>
              <a:ahLst/>
              <a:cxnLst>
                <a:cxn ang="0">
                  <a:pos x="500" y="1"/>
                </a:cxn>
                <a:cxn ang="0">
                  <a:pos x="477" y="18"/>
                </a:cxn>
                <a:cxn ang="0">
                  <a:pos x="454" y="37"/>
                </a:cxn>
                <a:cxn ang="0">
                  <a:pos x="448" y="43"/>
                </a:cxn>
                <a:cxn ang="0">
                  <a:pos x="422" y="61"/>
                </a:cxn>
                <a:cxn ang="0">
                  <a:pos x="388" y="81"/>
                </a:cxn>
                <a:cxn ang="0">
                  <a:pos x="318" y="123"/>
                </a:cxn>
                <a:cxn ang="0">
                  <a:pos x="254" y="170"/>
                </a:cxn>
                <a:cxn ang="0">
                  <a:pos x="220" y="196"/>
                </a:cxn>
                <a:cxn ang="0">
                  <a:pos x="114" y="269"/>
                </a:cxn>
                <a:cxn ang="0">
                  <a:pos x="98" y="281"/>
                </a:cxn>
                <a:cxn ang="0">
                  <a:pos x="70" y="306"/>
                </a:cxn>
                <a:cxn ang="0">
                  <a:pos x="54" y="316"/>
                </a:cxn>
                <a:cxn ang="0">
                  <a:pos x="36" y="328"/>
                </a:cxn>
                <a:cxn ang="0">
                  <a:pos x="30" y="333"/>
                </a:cxn>
                <a:cxn ang="0">
                  <a:pos x="20" y="349"/>
                </a:cxn>
                <a:cxn ang="0">
                  <a:pos x="15" y="356"/>
                </a:cxn>
                <a:cxn ang="0">
                  <a:pos x="4" y="361"/>
                </a:cxn>
                <a:cxn ang="0">
                  <a:pos x="3" y="361"/>
                </a:cxn>
                <a:cxn ang="0">
                  <a:pos x="0" y="367"/>
                </a:cxn>
                <a:cxn ang="0">
                  <a:pos x="6" y="371"/>
                </a:cxn>
                <a:cxn ang="0">
                  <a:pos x="8" y="371"/>
                </a:cxn>
                <a:cxn ang="0">
                  <a:pos x="24" y="362"/>
                </a:cxn>
                <a:cxn ang="0">
                  <a:pos x="37" y="347"/>
                </a:cxn>
                <a:cxn ang="0">
                  <a:pos x="41" y="340"/>
                </a:cxn>
                <a:cxn ang="0">
                  <a:pos x="62" y="323"/>
                </a:cxn>
                <a:cxn ang="0">
                  <a:pos x="92" y="303"/>
                </a:cxn>
                <a:cxn ang="0">
                  <a:pos x="127" y="276"/>
                </a:cxn>
                <a:cxn ang="0">
                  <a:pos x="201" y="224"/>
                </a:cxn>
                <a:cxn ang="0">
                  <a:pos x="237" y="197"/>
                </a:cxn>
                <a:cxn ang="0">
                  <a:pos x="286" y="158"/>
                </a:cxn>
                <a:cxn ang="0">
                  <a:pos x="301" y="146"/>
                </a:cxn>
                <a:cxn ang="0">
                  <a:pos x="342" y="120"/>
                </a:cxn>
                <a:cxn ang="0">
                  <a:pos x="384" y="95"/>
                </a:cxn>
                <a:cxn ang="0">
                  <a:pos x="448" y="56"/>
                </a:cxn>
                <a:cxn ang="0">
                  <a:pos x="462" y="46"/>
                </a:cxn>
                <a:cxn ang="0">
                  <a:pos x="491" y="22"/>
                </a:cxn>
                <a:cxn ang="0">
                  <a:pos x="505" y="12"/>
                </a:cxn>
                <a:cxn ang="0">
                  <a:pos x="509" y="8"/>
                </a:cxn>
                <a:cxn ang="0">
                  <a:pos x="504" y="1"/>
                </a:cxn>
                <a:cxn ang="0">
                  <a:pos x="500" y="1"/>
                </a:cxn>
              </a:cxnLst>
              <a:rect l="0" t="0" r="r" b="b"/>
              <a:pathLst>
                <a:path w="509" h="371">
                  <a:moveTo>
                    <a:pt x="500" y="1"/>
                  </a:moveTo>
                  <a:lnTo>
                    <a:pt x="500" y="1"/>
                  </a:lnTo>
                  <a:lnTo>
                    <a:pt x="487" y="9"/>
                  </a:lnTo>
                  <a:lnTo>
                    <a:pt x="477" y="18"/>
                  </a:lnTo>
                  <a:lnTo>
                    <a:pt x="465" y="27"/>
                  </a:lnTo>
                  <a:lnTo>
                    <a:pt x="454" y="37"/>
                  </a:lnTo>
                  <a:lnTo>
                    <a:pt x="454" y="37"/>
                  </a:lnTo>
                  <a:lnTo>
                    <a:pt x="448" y="43"/>
                  </a:lnTo>
                  <a:lnTo>
                    <a:pt x="440" y="50"/>
                  </a:lnTo>
                  <a:lnTo>
                    <a:pt x="422" y="61"/>
                  </a:lnTo>
                  <a:lnTo>
                    <a:pt x="388" y="81"/>
                  </a:lnTo>
                  <a:lnTo>
                    <a:pt x="388" y="81"/>
                  </a:lnTo>
                  <a:lnTo>
                    <a:pt x="352" y="102"/>
                  </a:lnTo>
                  <a:lnTo>
                    <a:pt x="318" y="123"/>
                  </a:lnTo>
                  <a:lnTo>
                    <a:pt x="286" y="145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20" y="196"/>
                  </a:lnTo>
                  <a:lnTo>
                    <a:pt x="185" y="221"/>
                  </a:lnTo>
                  <a:lnTo>
                    <a:pt x="114" y="269"/>
                  </a:lnTo>
                  <a:lnTo>
                    <a:pt x="114" y="269"/>
                  </a:lnTo>
                  <a:lnTo>
                    <a:pt x="98" y="281"/>
                  </a:lnTo>
                  <a:lnTo>
                    <a:pt x="84" y="293"/>
                  </a:lnTo>
                  <a:lnTo>
                    <a:pt x="70" y="30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42" y="324"/>
                  </a:lnTo>
                  <a:lnTo>
                    <a:pt x="36" y="328"/>
                  </a:lnTo>
                  <a:lnTo>
                    <a:pt x="30" y="333"/>
                  </a:lnTo>
                  <a:lnTo>
                    <a:pt x="30" y="333"/>
                  </a:lnTo>
                  <a:lnTo>
                    <a:pt x="25" y="341"/>
                  </a:lnTo>
                  <a:lnTo>
                    <a:pt x="20" y="349"/>
                  </a:lnTo>
                  <a:lnTo>
                    <a:pt x="17" y="353"/>
                  </a:lnTo>
                  <a:lnTo>
                    <a:pt x="15" y="356"/>
                  </a:lnTo>
                  <a:lnTo>
                    <a:pt x="11" y="358"/>
                  </a:lnTo>
                  <a:lnTo>
                    <a:pt x="4" y="361"/>
                  </a:lnTo>
                  <a:lnTo>
                    <a:pt x="4" y="361"/>
                  </a:lnTo>
                  <a:lnTo>
                    <a:pt x="3" y="361"/>
                  </a:lnTo>
                  <a:lnTo>
                    <a:pt x="2" y="364"/>
                  </a:lnTo>
                  <a:lnTo>
                    <a:pt x="0" y="367"/>
                  </a:lnTo>
                  <a:lnTo>
                    <a:pt x="3" y="370"/>
                  </a:lnTo>
                  <a:lnTo>
                    <a:pt x="6" y="371"/>
                  </a:lnTo>
                  <a:lnTo>
                    <a:pt x="8" y="371"/>
                  </a:lnTo>
                  <a:lnTo>
                    <a:pt x="8" y="371"/>
                  </a:lnTo>
                  <a:lnTo>
                    <a:pt x="17" y="367"/>
                  </a:lnTo>
                  <a:lnTo>
                    <a:pt x="24" y="362"/>
                  </a:lnTo>
                  <a:lnTo>
                    <a:pt x="30" y="354"/>
                  </a:lnTo>
                  <a:lnTo>
                    <a:pt x="37" y="347"/>
                  </a:lnTo>
                  <a:lnTo>
                    <a:pt x="37" y="347"/>
                  </a:lnTo>
                  <a:lnTo>
                    <a:pt x="41" y="340"/>
                  </a:lnTo>
                  <a:lnTo>
                    <a:pt x="47" y="333"/>
                  </a:lnTo>
                  <a:lnTo>
                    <a:pt x="62" y="323"/>
                  </a:lnTo>
                  <a:lnTo>
                    <a:pt x="78" y="314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127" y="276"/>
                  </a:lnTo>
                  <a:lnTo>
                    <a:pt x="164" y="250"/>
                  </a:lnTo>
                  <a:lnTo>
                    <a:pt x="201" y="224"/>
                  </a:lnTo>
                  <a:lnTo>
                    <a:pt x="237" y="197"/>
                  </a:lnTo>
                  <a:lnTo>
                    <a:pt x="237" y="197"/>
                  </a:lnTo>
                  <a:lnTo>
                    <a:pt x="269" y="171"/>
                  </a:lnTo>
                  <a:lnTo>
                    <a:pt x="286" y="158"/>
                  </a:lnTo>
                  <a:lnTo>
                    <a:pt x="301" y="146"/>
                  </a:lnTo>
                  <a:lnTo>
                    <a:pt x="301" y="146"/>
                  </a:lnTo>
                  <a:lnTo>
                    <a:pt x="322" y="133"/>
                  </a:lnTo>
                  <a:lnTo>
                    <a:pt x="342" y="120"/>
                  </a:lnTo>
                  <a:lnTo>
                    <a:pt x="384" y="95"/>
                  </a:lnTo>
                  <a:lnTo>
                    <a:pt x="384" y="95"/>
                  </a:lnTo>
                  <a:lnTo>
                    <a:pt x="416" y="77"/>
                  </a:lnTo>
                  <a:lnTo>
                    <a:pt x="448" y="56"/>
                  </a:lnTo>
                  <a:lnTo>
                    <a:pt x="448" y="56"/>
                  </a:lnTo>
                  <a:lnTo>
                    <a:pt x="462" y="46"/>
                  </a:lnTo>
                  <a:lnTo>
                    <a:pt x="477" y="34"/>
                  </a:lnTo>
                  <a:lnTo>
                    <a:pt x="491" y="22"/>
                  </a:lnTo>
                  <a:lnTo>
                    <a:pt x="505" y="12"/>
                  </a:lnTo>
                  <a:lnTo>
                    <a:pt x="505" y="12"/>
                  </a:lnTo>
                  <a:lnTo>
                    <a:pt x="508" y="9"/>
                  </a:lnTo>
                  <a:lnTo>
                    <a:pt x="509" y="8"/>
                  </a:lnTo>
                  <a:lnTo>
                    <a:pt x="508" y="4"/>
                  </a:lnTo>
                  <a:lnTo>
                    <a:pt x="504" y="1"/>
                  </a:lnTo>
                  <a:lnTo>
                    <a:pt x="503" y="0"/>
                  </a:lnTo>
                  <a:lnTo>
                    <a:pt x="500" y="1"/>
                  </a:lnTo>
                  <a:lnTo>
                    <a:pt x="50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26" name="Freeform 1038"/>
            <p:cNvSpPr/>
            <p:nvPr/>
          </p:nvSpPr>
          <p:spPr bwMode="auto">
            <a:xfrm>
              <a:off x="4222751" y="4070350"/>
              <a:ext cx="276225" cy="206375"/>
            </a:xfrm>
            <a:custGeom>
              <a:avLst/>
              <a:gdLst/>
              <a:ahLst/>
              <a:cxnLst>
                <a:cxn ang="0">
                  <a:pos x="687" y="1"/>
                </a:cxn>
                <a:cxn ang="0">
                  <a:pos x="665" y="17"/>
                </a:cxn>
                <a:cxn ang="0">
                  <a:pos x="643" y="28"/>
                </a:cxn>
                <a:cxn ang="0">
                  <a:pos x="620" y="44"/>
                </a:cxn>
                <a:cxn ang="0">
                  <a:pos x="599" y="60"/>
                </a:cxn>
                <a:cxn ang="0">
                  <a:pos x="552" y="95"/>
                </a:cxn>
                <a:cxn ang="0">
                  <a:pos x="507" y="130"/>
                </a:cxn>
                <a:cxn ang="0">
                  <a:pos x="415" y="194"/>
                </a:cxn>
                <a:cxn ang="0">
                  <a:pos x="322" y="257"/>
                </a:cxn>
                <a:cxn ang="0">
                  <a:pos x="236" y="321"/>
                </a:cxn>
                <a:cxn ang="0">
                  <a:pos x="152" y="387"/>
                </a:cxn>
                <a:cxn ang="0">
                  <a:pos x="108" y="418"/>
                </a:cxn>
                <a:cxn ang="0">
                  <a:pos x="64" y="452"/>
                </a:cxn>
                <a:cxn ang="0">
                  <a:pos x="51" y="466"/>
                </a:cxn>
                <a:cxn ang="0">
                  <a:pos x="38" y="481"/>
                </a:cxn>
                <a:cxn ang="0">
                  <a:pos x="20" y="495"/>
                </a:cxn>
                <a:cxn ang="0">
                  <a:pos x="2" y="508"/>
                </a:cxn>
                <a:cxn ang="0">
                  <a:pos x="0" y="512"/>
                </a:cxn>
                <a:cxn ang="0">
                  <a:pos x="2" y="516"/>
                </a:cxn>
                <a:cxn ang="0">
                  <a:pos x="8" y="517"/>
                </a:cxn>
                <a:cxn ang="0">
                  <a:pos x="10" y="517"/>
                </a:cxn>
                <a:cxn ang="0">
                  <a:pos x="54" y="479"/>
                </a:cxn>
                <a:cxn ang="0">
                  <a:pos x="68" y="465"/>
                </a:cxn>
                <a:cxn ang="0">
                  <a:pos x="87" y="447"/>
                </a:cxn>
                <a:cxn ang="0">
                  <a:pos x="131" y="417"/>
                </a:cxn>
                <a:cxn ang="0">
                  <a:pos x="152" y="401"/>
                </a:cxn>
                <a:cxn ang="0">
                  <a:pos x="296" y="290"/>
                </a:cxn>
                <a:cxn ang="0">
                  <a:pos x="344" y="256"/>
                </a:cxn>
                <a:cxn ang="0">
                  <a:pos x="484" y="160"/>
                </a:cxn>
                <a:cxn ang="0">
                  <a:pos x="529" y="128"/>
                </a:cxn>
                <a:cxn ang="0">
                  <a:pos x="623" y="57"/>
                </a:cxn>
                <a:cxn ang="0">
                  <a:pos x="641" y="45"/>
                </a:cxn>
                <a:cxn ang="0">
                  <a:pos x="678" y="23"/>
                </a:cxn>
                <a:cxn ang="0">
                  <a:pos x="695" y="9"/>
                </a:cxn>
                <a:cxn ang="0">
                  <a:pos x="696" y="5"/>
                </a:cxn>
                <a:cxn ang="0">
                  <a:pos x="691" y="0"/>
                </a:cxn>
                <a:cxn ang="0">
                  <a:pos x="687" y="1"/>
                </a:cxn>
              </a:cxnLst>
              <a:rect l="0" t="0" r="r" b="b"/>
              <a:pathLst>
                <a:path w="696" h="519">
                  <a:moveTo>
                    <a:pt x="687" y="1"/>
                  </a:moveTo>
                  <a:lnTo>
                    <a:pt x="687" y="1"/>
                  </a:lnTo>
                  <a:lnTo>
                    <a:pt x="677" y="9"/>
                  </a:lnTo>
                  <a:lnTo>
                    <a:pt x="665" y="17"/>
                  </a:lnTo>
                  <a:lnTo>
                    <a:pt x="643" y="28"/>
                  </a:lnTo>
                  <a:lnTo>
                    <a:pt x="643" y="28"/>
                  </a:lnTo>
                  <a:lnTo>
                    <a:pt x="631" y="36"/>
                  </a:lnTo>
                  <a:lnTo>
                    <a:pt x="620" y="44"/>
                  </a:lnTo>
                  <a:lnTo>
                    <a:pt x="599" y="60"/>
                  </a:lnTo>
                  <a:lnTo>
                    <a:pt x="599" y="60"/>
                  </a:lnTo>
                  <a:lnTo>
                    <a:pt x="576" y="77"/>
                  </a:lnTo>
                  <a:lnTo>
                    <a:pt x="552" y="95"/>
                  </a:lnTo>
                  <a:lnTo>
                    <a:pt x="507" y="130"/>
                  </a:lnTo>
                  <a:lnTo>
                    <a:pt x="507" y="130"/>
                  </a:lnTo>
                  <a:lnTo>
                    <a:pt x="461" y="163"/>
                  </a:lnTo>
                  <a:lnTo>
                    <a:pt x="415" y="194"/>
                  </a:lnTo>
                  <a:lnTo>
                    <a:pt x="322" y="257"/>
                  </a:lnTo>
                  <a:lnTo>
                    <a:pt x="322" y="257"/>
                  </a:lnTo>
                  <a:lnTo>
                    <a:pt x="279" y="289"/>
                  </a:lnTo>
                  <a:lnTo>
                    <a:pt x="236" y="321"/>
                  </a:lnTo>
                  <a:lnTo>
                    <a:pt x="152" y="387"/>
                  </a:lnTo>
                  <a:lnTo>
                    <a:pt x="152" y="387"/>
                  </a:lnTo>
                  <a:lnTo>
                    <a:pt x="130" y="402"/>
                  </a:lnTo>
                  <a:lnTo>
                    <a:pt x="108" y="418"/>
                  </a:lnTo>
                  <a:lnTo>
                    <a:pt x="85" y="434"/>
                  </a:lnTo>
                  <a:lnTo>
                    <a:pt x="64" y="452"/>
                  </a:lnTo>
                  <a:lnTo>
                    <a:pt x="64" y="452"/>
                  </a:lnTo>
                  <a:lnTo>
                    <a:pt x="51" y="466"/>
                  </a:lnTo>
                  <a:lnTo>
                    <a:pt x="38" y="481"/>
                  </a:lnTo>
                  <a:lnTo>
                    <a:pt x="38" y="481"/>
                  </a:lnTo>
                  <a:lnTo>
                    <a:pt x="29" y="489"/>
                  </a:lnTo>
                  <a:lnTo>
                    <a:pt x="20" y="495"/>
                  </a:lnTo>
                  <a:lnTo>
                    <a:pt x="2" y="508"/>
                  </a:lnTo>
                  <a:lnTo>
                    <a:pt x="2" y="508"/>
                  </a:lnTo>
                  <a:lnTo>
                    <a:pt x="0" y="511"/>
                  </a:lnTo>
                  <a:lnTo>
                    <a:pt x="0" y="512"/>
                  </a:lnTo>
                  <a:lnTo>
                    <a:pt x="0" y="515"/>
                  </a:lnTo>
                  <a:lnTo>
                    <a:pt x="2" y="516"/>
                  </a:lnTo>
                  <a:lnTo>
                    <a:pt x="6" y="519"/>
                  </a:lnTo>
                  <a:lnTo>
                    <a:pt x="8" y="517"/>
                  </a:lnTo>
                  <a:lnTo>
                    <a:pt x="10" y="517"/>
                  </a:lnTo>
                  <a:lnTo>
                    <a:pt x="10" y="517"/>
                  </a:lnTo>
                  <a:lnTo>
                    <a:pt x="40" y="493"/>
                  </a:lnTo>
                  <a:lnTo>
                    <a:pt x="54" y="479"/>
                  </a:lnTo>
                  <a:lnTo>
                    <a:pt x="68" y="465"/>
                  </a:lnTo>
                  <a:lnTo>
                    <a:pt x="68" y="465"/>
                  </a:lnTo>
                  <a:lnTo>
                    <a:pt x="76" y="456"/>
                  </a:lnTo>
                  <a:lnTo>
                    <a:pt x="87" y="447"/>
                  </a:lnTo>
                  <a:lnTo>
                    <a:pt x="108" y="431"/>
                  </a:lnTo>
                  <a:lnTo>
                    <a:pt x="131" y="417"/>
                  </a:lnTo>
                  <a:lnTo>
                    <a:pt x="152" y="401"/>
                  </a:lnTo>
                  <a:lnTo>
                    <a:pt x="152" y="401"/>
                  </a:lnTo>
                  <a:lnTo>
                    <a:pt x="248" y="326"/>
                  </a:lnTo>
                  <a:lnTo>
                    <a:pt x="296" y="290"/>
                  </a:lnTo>
                  <a:lnTo>
                    <a:pt x="344" y="256"/>
                  </a:lnTo>
                  <a:lnTo>
                    <a:pt x="344" y="256"/>
                  </a:lnTo>
                  <a:lnTo>
                    <a:pt x="439" y="193"/>
                  </a:lnTo>
                  <a:lnTo>
                    <a:pt x="484" y="160"/>
                  </a:lnTo>
                  <a:lnTo>
                    <a:pt x="529" y="128"/>
                  </a:lnTo>
                  <a:lnTo>
                    <a:pt x="529" y="128"/>
                  </a:lnTo>
                  <a:lnTo>
                    <a:pt x="576" y="92"/>
                  </a:lnTo>
                  <a:lnTo>
                    <a:pt x="623" y="57"/>
                  </a:lnTo>
                  <a:lnTo>
                    <a:pt x="623" y="57"/>
                  </a:lnTo>
                  <a:lnTo>
                    <a:pt x="641" y="45"/>
                  </a:lnTo>
                  <a:lnTo>
                    <a:pt x="660" y="35"/>
                  </a:lnTo>
                  <a:lnTo>
                    <a:pt x="678" y="23"/>
                  </a:lnTo>
                  <a:lnTo>
                    <a:pt x="695" y="9"/>
                  </a:lnTo>
                  <a:lnTo>
                    <a:pt x="695" y="9"/>
                  </a:lnTo>
                  <a:lnTo>
                    <a:pt x="696" y="7"/>
                  </a:lnTo>
                  <a:lnTo>
                    <a:pt x="696" y="5"/>
                  </a:lnTo>
                  <a:lnTo>
                    <a:pt x="695" y="1"/>
                  </a:lnTo>
                  <a:lnTo>
                    <a:pt x="691" y="0"/>
                  </a:lnTo>
                  <a:lnTo>
                    <a:pt x="688" y="0"/>
                  </a:lnTo>
                  <a:lnTo>
                    <a:pt x="687" y="1"/>
                  </a:lnTo>
                  <a:lnTo>
                    <a:pt x="68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27" name="Freeform 1039"/>
            <p:cNvSpPr/>
            <p:nvPr/>
          </p:nvSpPr>
          <p:spPr bwMode="auto">
            <a:xfrm>
              <a:off x="4219576" y="4067175"/>
              <a:ext cx="323850" cy="247650"/>
            </a:xfrm>
            <a:custGeom>
              <a:avLst/>
              <a:gdLst/>
              <a:ahLst/>
              <a:cxnLst>
                <a:cxn ang="0">
                  <a:pos x="806" y="3"/>
                </a:cxn>
                <a:cxn ang="0">
                  <a:pos x="759" y="39"/>
                </a:cxn>
                <a:cxn ang="0">
                  <a:pos x="712" y="76"/>
                </a:cxn>
                <a:cxn ang="0">
                  <a:pos x="661" y="119"/>
                </a:cxn>
                <a:cxn ang="0">
                  <a:pos x="608" y="161"/>
                </a:cxn>
                <a:cxn ang="0">
                  <a:pos x="584" y="180"/>
                </a:cxn>
                <a:cxn ang="0">
                  <a:pos x="535" y="221"/>
                </a:cxn>
                <a:cxn ang="0">
                  <a:pos x="510" y="241"/>
                </a:cxn>
                <a:cxn ang="0">
                  <a:pos x="463" y="272"/>
                </a:cxn>
                <a:cxn ang="0">
                  <a:pos x="415" y="301"/>
                </a:cxn>
                <a:cxn ang="0">
                  <a:pos x="364" y="339"/>
                </a:cxn>
                <a:cxn ang="0">
                  <a:pos x="263" y="417"/>
                </a:cxn>
                <a:cxn ang="0">
                  <a:pos x="211" y="454"/>
                </a:cxn>
                <a:cxn ang="0">
                  <a:pos x="160" y="486"/>
                </a:cxn>
                <a:cxn ang="0">
                  <a:pos x="111" y="522"/>
                </a:cxn>
                <a:cxn ang="0">
                  <a:pos x="88" y="541"/>
                </a:cxn>
                <a:cxn ang="0">
                  <a:pos x="64" y="561"/>
                </a:cxn>
                <a:cxn ang="0">
                  <a:pos x="38" y="591"/>
                </a:cxn>
                <a:cxn ang="0">
                  <a:pos x="21" y="604"/>
                </a:cxn>
                <a:cxn ang="0">
                  <a:pos x="5" y="611"/>
                </a:cxn>
                <a:cxn ang="0">
                  <a:pos x="3" y="612"/>
                </a:cxn>
                <a:cxn ang="0">
                  <a:pos x="0" y="617"/>
                </a:cxn>
                <a:cxn ang="0">
                  <a:pos x="1" y="621"/>
                </a:cxn>
                <a:cxn ang="0">
                  <a:pos x="5" y="622"/>
                </a:cxn>
                <a:cxn ang="0">
                  <a:pos x="15" y="620"/>
                </a:cxn>
                <a:cxn ang="0">
                  <a:pos x="32" y="611"/>
                </a:cxn>
                <a:cxn ang="0">
                  <a:pos x="52" y="590"/>
                </a:cxn>
                <a:cxn ang="0">
                  <a:pos x="66" y="577"/>
                </a:cxn>
                <a:cxn ang="0">
                  <a:pos x="120" y="530"/>
                </a:cxn>
                <a:cxn ang="0">
                  <a:pos x="179" y="488"/>
                </a:cxn>
                <a:cxn ang="0">
                  <a:pos x="209" y="468"/>
                </a:cxn>
                <a:cxn ang="0">
                  <a:pos x="293" y="405"/>
                </a:cxn>
                <a:cxn ang="0">
                  <a:pos x="406" y="322"/>
                </a:cxn>
                <a:cxn ang="0">
                  <a:pos x="430" y="305"/>
                </a:cxn>
                <a:cxn ang="0">
                  <a:pos x="508" y="256"/>
                </a:cxn>
                <a:cxn ang="0">
                  <a:pos x="534" y="238"/>
                </a:cxn>
                <a:cxn ang="0">
                  <a:pos x="582" y="197"/>
                </a:cxn>
                <a:cxn ang="0">
                  <a:pos x="607" y="177"/>
                </a:cxn>
                <a:cxn ang="0">
                  <a:pos x="686" y="114"/>
                </a:cxn>
                <a:cxn ang="0">
                  <a:pos x="712" y="90"/>
                </a:cxn>
                <a:cxn ang="0">
                  <a:pos x="763" y="51"/>
                </a:cxn>
                <a:cxn ang="0">
                  <a:pos x="802" y="21"/>
                </a:cxn>
                <a:cxn ang="0">
                  <a:pos x="814" y="10"/>
                </a:cxn>
                <a:cxn ang="0">
                  <a:pos x="816" y="7"/>
                </a:cxn>
                <a:cxn ang="0">
                  <a:pos x="810" y="0"/>
                </a:cxn>
                <a:cxn ang="0">
                  <a:pos x="806" y="3"/>
                </a:cxn>
              </a:cxnLst>
              <a:rect l="0" t="0" r="r" b="b"/>
              <a:pathLst>
                <a:path w="816" h="622">
                  <a:moveTo>
                    <a:pt x="806" y="3"/>
                  </a:moveTo>
                  <a:lnTo>
                    <a:pt x="806" y="3"/>
                  </a:lnTo>
                  <a:lnTo>
                    <a:pt x="784" y="21"/>
                  </a:lnTo>
                  <a:lnTo>
                    <a:pt x="759" y="39"/>
                  </a:lnTo>
                  <a:lnTo>
                    <a:pt x="735" y="56"/>
                  </a:lnTo>
                  <a:lnTo>
                    <a:pt x="712" y="76"/>
                  </a:lnTo>
                  <a:lnTo>
                    <a:pt x="712" y="76"/>
                  </a:lnTo>
                  <a:lnTo>
                    <a:pt x="661" y="119"/>
                  </a:lnTo>
                  <a:lnTo>
                    <a:pt x="635" y="141"/>
                  </a:lnTo>
                  <a:lnTo>
                    <a:pt x="608" y="161"/>
                  </a:lnTo>
                  <a:lnTo>
                    <a:pt x="608" y="161"/>
                  </a:lnTo>
                  <a:lnTo>
                    <a:pt x="584" y="180"/>
                  </a:lnTo>
                  <a:lnTo>
                    <a:pt x="559" y="201"/>
                  </a:lnTo>
                  <a:lnTo>
                    <a:pt x="535" y="221"/>
                  </a:lnTo>
                  <a:lnTo>
                    <a:pt x="510" y="241"/>
                  </a:lnTo>
                  <a:lnTo>
                    <a:pt x="510" y="241"/>
                  </a:lnTo>
                  <a:lnTo>
                    <a:pt x="487" y="256"/>
                  </a:lnTo>
                  <a:lnTo>
                    <a:pt x="463" y="272"/>
                  </a:lnTo>
                  <a:lnTo>
                    <a:pt x="438" y="286"/>
                  </a:lnTo>
                  <a:lnTo>
                    <a:pt x="415" y="301"/>
                  </a:lnTo>
                  <a:lnTo>
                    <a:pt x="415" y="301"/>
                  </a:lnTo>
                  <a:lnTo>
                    <a:pt x="364" y="339"/>
                  </a:lnTo>
                  <a:lnTo>
                    <a:pt x="314" y="379"/>
                  </a:lnTo>
                  <a:lnTo>
                    <a:pt x="263" y="417"/>
                  </a:lnTo>
                  <a:lnTo>
                    <a:pt x="237" y="437"/>
                  </a:lnTo>
                  <a:lnTo>
                    <a:pt x="211" y="454"/>
                  </a:lnTo>
                  <a:lnTo>
                    <a:pt x="211" y="454"/>
                  </a:lnTo>
                  <a:lnTo>
                    <a:pt x="160" y="486"/>
                  </a:lnTo>
                  <a:lnTo>
                    <a:pt x="135" y="503"/>
                  </a:lnTo>
                  <a:lnTo>
                    <a:pt x="111" y="522"/>
                  </a:lnTo>
                  <a:lnTo>
                    <a:pt x="111" y="522"/>
                  </a:lnTo>
                  <a:lnTo>
                    <a:pt x="88" y="541"/>
                  </a:lnTo>
                  <a:lnTo>
                    <a:pt x="64" y="561"/>
                  </a:lnTo>
                  <a:lnTo>
                    <a:pt x="64" y="561"/>
                  </a:lnTo>
                  <a:lnTo>
                    <a:pt x="52" y="574"/>
                  </a:lnTo>
                  <a:lnTo>
                    <a:pt x="38" y="591"/>
                  </a:lnTo>
                  <a:lnTo>
                    <a:pt x="29" y="598"/>
                  </a:lnTo>
                  <a:lnTo>
                    <a:pt x="21" y="604"/>
                  </a:lnTo>
                  <a:lnTo>
                    <a:pt x="13" y="609"/>
                  </a:lnTo>
                  <a:lnTo>
                    <a:pt x="5" y="611"/>
                  </a:lnTo>
                  <a:lnTo>
                    <a:pt x="5" y="611"/>
                  </a:lnTo>
                  <a:lnTo>
                    <a:pt x="3" y="612"/>
                  </a:lnTo>
                  <a:lnTo>
                    <a:pt x="1" y="613"/>
                  </a:lnTo>
                  <a:lnTo>
                    <a:pt x="0" y="617"/>
                  </a:lnTo>
                  <a:lnTo>
                    <a:pt x="0" y="620"/>
                  </a:lnTo>
                  <a:lnTo>
                    <a:pt x="1" y="621"/>
                  </a:lnTo>
                  <a:lnTo>
                    <a:pt x="3" y="622"/>
                  </a:lnTo>
                  <a:lnTo>
                    <a:pt x="5" y="622"/>
                  </a:lnTo>
                  <a:lnTo>
                    <a:pt x="5" y="622"/>
                  </a:lnTo>
                  <a:lnTo>
                    <a:pt x="15" y="620"/>
                  </a:lnTo>
                  <a:lnTo>
                    <a:pt x="22" y="616"/>
                  </a:lnTo>
                  <a:lnTo>
                    <a:pt x="32" y="611"/>
                  </a:lnTo>
                  <a:lnTo>
                    <a:pt x="38" y="604"/>
                  </a:lnTo>
                  <a:lnTo>
                    <a:pt x="52" y="590"/>
                  </a:lnTo>
                  <a:lnTo>
                    <a:pt x="66" y="577"/>
                  </a:lnTo>
                  <a:lnTo>
                    <a:pt x="66" y="577"/>
                  </a:lnTo>
                  <a:lnTo>
                    <a:pt x="92" y="552"/>
                  </a:lnTo>
                  <a:lnTo>
                    <a:pt x="120" y="530"/>
                  </a:lnTo>
                  <a:lnTo>
                    <a:pt x="149" y="509"/>
                  </a:lnTo>
                  <a:lnTo>
                    <a:pt x="179" y="488"/>
                  </a:lnTo>
                  <a:lnTo>
                    <a:pt x="179" y="488"/>
                  </a:lnTo>
                  <a:lnTo>
                    <a:pt x="209" y="468"/>
                  </a:lnTo>
                  <a:lnTo>
                    <a:pt x="238" y="449"/>
                  </a:lnTo>
                  <a:lnTo>
                    <a:pt x="293" y="405"/>
                  </a:lnTo>
                  <a:lnTo>
                    <a:pt x="349" y="364"/>
                  </a:lnTo>
                  <a:lnTo>
                    <a:pt x="406" y="322"/>
                  </a:lnTo>
                  <a:lnTo>
                    <a:pt x="406" y="322"/>
                  </a:lnTo>
                  <a:lnTo>
                    <a:pt x="430" y="305"/>
                  </a:lnTo>
                  <a:lnTo>
                    <a:pt x="457" y="289"/>
                  </a:lnTo>
                  <a:lnTo>
                    <a:pt x="508" y="256"/>
                  </a:lnTo>
                  <a:lnTo>
                    <a:pt x="508" y="256"/>
                  </a:lnTo>
                  <a:lnTo>
                    <a:pt x="534" y="238"/>
                  </a:lnTo>
                  <a:lnTo>
                    <a:pt x="559" y="218"/>
                  </a:lnTo>
                  <a:lnTo>
                    <a:pt x="582" y="197"/>
                  </a:lnTo>
                  <a:lnTo>
                    <a:pt x="607" y="177"/>
                  </a:lnTo>
                  <a:lnTo>
                    <a:pt x="607" y="177"/>
                  </a:lnTo>
                  <a:lnTo>
                    <a:pt x="661" y="135"/>
                  </a:lnTo>
                  <a:lnTo>
                    <a:pt x="686" y="114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37" y="69"/>
                  </a:lnTo>
                  <a:lnTo>
                    <a:pt x="763" y="51"/>
                  </a:lnTo>
                  <a:lnTo>
                    <a:pt x="789" y="31"/>
                  </a:lnTo>
                  <a:lnTo>
                    <a:pt x="802" y="21"/>
                  </a:lnTo>
                  <a:lnTo>
                    <a:pt x="814" y="10"/>
                  </a:lnTo>
                  <a:lnTo>
                    <a:pt x="814" y="10"/>
                  </a:lnTo>
                  <a:lnTo>
                    <a:pt x="815" y="8"/>
                  </a:lnTo>
                  <a:lnTo>
                    <a:pt x="816" y="7"/>
                  </a:lnTo>
                  <a:lnTo>
                    <a:pt x="814" y="3"/>
                  </a:lnTo>
                  <a:lnTo>
                    <a:pt x="810" y="0"/>
                  </a:lnTo>
                  <a:lnTo>
                    <a:pt x="809" y="1"/>
                  </a:lnTo>
                  <a:lnTo>
                    <a:pt x="806" y="3"/>
                  </a:lnTo>
                  <a:lnTo>
                    <a:pt x="80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28" name="Freeform 1040"/>
            <p:cNvSpPr/>
            <p:nvPr/>
          </p:nvSpPr>
          <p:spPr bwMode="auto">
            <a:xfrm>
              <a:off x="4208463" y="4256088"/>
              <a:ext cx="136525" cy="101600"/>
            </a:xfrm>
            <a:custGeom>
              <a:avLst/>
              <a:gdLst/>
              <a:ahLst/>
              <a:cxnLst>
                <a:cxn ang="0">
                  <a:pos x="332" y="2"/>
                </a:cxn>
                <a:cxn ang="0">
                  <a:pos x="326" y="9"/>
                </a:cxn>
                <a:cxn ang="0">
                  <a:pos x="309" y="17"/>
                </a:cxn>
                <a:cxn ang="0">
                  <a:pos x="301" y="21"/>
                </a:cxn>
                <a:cxn ang="0">
                  <a:pos x="263" y="45"/>
                </a:cxn>
                <a:cxn ang="0">
                  <a:pos x="212" y="78"/>
                </a:cxn>
                <a:cxn ang="0">
                  <a:pos x="160" y="108"/>
                </a:cxn>
                <a:cxn ang="0">
                  <a:pos x="115" y="137"/>
                </a:cxn>
                <a:cxn ang="0">
                  <a:pos x="73" y="170"/>
                </a:cxn>
                <a:cxn ang="0">
                  <a:pos x="64" y="179"/>
                </a:cxn>
                <a:cxn ang="0">
                  <a:pos x="38" y="209"/>
                </a:cxn>
                <a:cxn ang="0">
                  <a:pos x="12" y="238"/>
                </a:cxn>
                <a:cxn ang="0">
                  <a:pos x="3" y="247"/>
                </a:cxn>
                <a:cxn ang="0">
                  <a:pos x="0" y="251"/>
                </a:cxn>
                <a:cxn ang="0">
                  <a:pos x="3" y="253"/>
                </a:cxn>
                <a:cxn ang="0">
                  <a:pos x="8" y="256"/>
                </a:cxn>
                <a:cxn ang="0">
                  <a:pos x="10" y="255"/>
                </a:cxn>
                <a:cxn ang="0">
                  <a:pos x="29" y="236"/>
                </a:cxn>
                <a:cxn ang="0">
                  <a:pos x="63" y="197"/>
                </a:cxn>
                <a:cxn ang="0">
                  <a:pos x="81" y="179"/>
                </a:cxn>
                <a:cxn ang="0">
                  <a:pos x="106" y="158"/>
                </a:cxn>
                <a:cxn ang="0">
                  <a:pos x="184" y="107"/>
                </a:cxn>
                <a:cxn ang="0">
                  <a:pos x="234" y="74"/>
                </a:cxn>
                <a:cxn ang="0">
                  <a:pos x="285" y="47"/>
                </a:cxn>
                <a:cxn ang="0">
                  <a:pos x="296" y="40"/>
                </a:cxn>
                <a:cxn ang="0">
                  <a:pos x="314" y="27"/>
                </a:cxn>
                <a:cxn ang="0">
                  <a:pos x="324" y="22"/>
                </a:cxn>
                <a:cxn ang="0">
                  <a:pos x="335" y="17"/>
                </a:cxn>
                <a:cxn ang="0">
                  <a:pos x="343" y="8"/>
                </a:cxn>
                <a:cxn ang="0">
                  <a:pos x="344" y="5"/>
                </a:cxn>
                <a:cxn ang="0">
                  <a:pos x="343" y="2"/>
                </a:cxn>
                <a:cxn ang="0">
                  <a:pos x="336" y="0"/>
                </a:cxn>
                <a:cxn ang="0">
                  <a:pos x="332" y="2"/>
                </a:cxn>
              </a:cxnLst>
              <a:rect l="0" t="0" r="r" b="b"/>
              <a:pathLst>
                <a:path w="344" h="256">
                  <a:moveTo>
                    <a:pt x="332" y="2"/>
                  </a:moveTo>
                  <a:lnTo>
                    <a:pt x="332" y="2"/>
                  </a:lnTo>
                  <a:lnTo>
                    <a:pt x="330" y="5"/>
                  </a:lnTo>
                  <a:lnTo>
                    <a:pt x="326" y="9"/>
                  </a:lnTo>
                  <a:lnTo>
                    <a:pt x="318" y="13"/>
                  </a:lnTo>
                  <a:lnTo>
                    <a:pt x="309" y="17"/>
                  </a:lnTo>
                  <a:lnTo>
                    <a:pt x="301" y="21"/>
                  </a:lnTo>
                  <a:lnTo>
                    <a:pt x="301" y="21"/>
                  </a:lnTo>
                  <a:lnTo>
                    <a:pt x="281" y="32"/>
                  </a:lnTo>
                  <a:lnTo>
                    <a:pt x="263" y="45"/>
                  </a:lnTo>
                  <a:lnTo>
                    <a:pt x="263" y="45"/>
                  </a:lnTo>
                  <a:lnTo>
                    <a:pt x="212" y="78"/>
                  </a:lnTo>
                  <a:lnTo>
                    <a:pt x="160" y="108"/>
                  </a:lnTo>
                  <a:lnTo>
                    <a:pt x="160" y="108"/>
                  </a:lnTo>
                  <a:lnTo>
                    <a:pt x="137" y="123"/>
                  </a:lnTo>
                  <a:lnTo>
                    <a:pt x="115" y="137"/>
                  </a:lnTo>
                  <a:lnTo>
                    <a:pt x="94" y="153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64" y="179"/>
                  </a:lnTo>
                  <a:lnTo>
                    <a:pt x="55" y="189"/>
                  </a:lnTo>
                  <a:lnTo>
                    <a:pt x="38" y="209"/>
                  </a:lnTo>
                  <a:lnTo>
                    <a:pt x="21" y="229"/>
                  </a:lnTo>
                  <a:lnTo>
                    <a:pt x="12" y="238"/>
                  </a:lnTo>
                  <a:lnTo>
                    <a:pt x="3" y="247"/>
                  </a:lnTo>
                  <a:lnTo>
                    <a:pt x="3" y="247"/>
                  </a:lnTo>
                  <a:lnTo>
                    <a:pt x="1" y="248"/>
                  </a:lnTo>
                  <a:lnTo>
                    <a:pt x="0" y="251"/>
                  </a:lnTo>
                  <a:lnTo>
                    <a:pt x="1" y="252"/>
                  </a:lnTo>
                  <a:lnTo>
                    <a:pt x="3" y="253"/>
                  </a:lnTo>
                  <a:lnTo>
                    <a:pt x="7" y="256"/>
                  </a:lnTo>
                  <a:lnTo>
                    <a:pt x="8" y="256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21" y="246"/>
                  </a:lnTo>
                  <a:lnTo>
                    <a:pt x="29" y="236"/>
                  </a:lnTo>
                  <a:lnTo>
                    <a:pt x="47" y="217"/>
                  </a:lnTo>
                  <a:lnTo>
                    <a:pt x="63" y="197"/>
                  </a:lnTo>
                  <a:lnTo>
                    <a:pt x="81" y="179"/>
                  </a:lnTo>
                  <a:lnTo>
                    <a:pt x="81" y="179"/>
                  </a:lnTo>
                  <a:lnTo>
                    <a:pt x="93" y="168"/>
                  </a:lnTo>
                  <a:lnTo>
                    <a:pt x="106" y="158"/>
                  </a:lnTo>
                  <a:lnTo>
                    <a:pt x="131" y="141"/>
                  </a:lnTo>
                  <a:lnTo>
                    <a:pt x="184" y="107"/>
                  </a:lnTo>
                  <a:lnTo>
                    <a:pt x="184" y="107"/>
                  </a:lnTo>
                  <a:lnTo>
                    <a:pt x="234" y="74"/>
                  </a:lnTo>
                  <a:lnTo>
                    <a:pt x="259" y="59"/>
                  </a:lnTo>
                  <a:lnTo>
                    <a:pt x="285" y="47"/>
                  </a:lnTo>
                  <a:lnTo>
                    <a:pt x="285" y="47"/>
                  </a:lnTo>
                  <a:lnTo>
                    <a:pt x="296" y="40"/>
                  </a:lnTo>
                  <a:lnTo>
                    <a:pt x="305" y="34"/>
                  </a:lnTo>
                  <a:lnTo>
                    <a:pt x="314" y="27"/>
                  </a:lnTo>
                  <a:lnTo>
                    <a:pt x="324" y="22"/>
                  </a:lnTo>
                  <a:lnTo>
                    <a:pt x="324" y="22"/>
                  </a:lnTo>
                  <a:lnTo>
                    <a:pt x="330" y="19"/>
                  </a:lnTo>
                  <a:lnTo>
                    <a:pt x="335" y="17"/>
                  </a:lnTo>
                  <a:lnTo>
                    <a:pt x="339" y="13"/>
                  </a:lnTo>
                  <a:lnTo>
                    <a:pt x="343" y="8"/>
                  </a:lnTo>
                  <a:lnTo>
                    <a:pt x="343" y="8"/>
                  </a:lnTo>
                  <a:lnTo>
                    <a:pt x="344" y="5"/>
                  </a:lnTo>
                  <a:lnTo>
                    <a:pt x="344" y="4"/>
                  </a:lnTo>
                  <a:lnTo>
                    <a:pt x="343" y="2"/>
                  </a:lnTo>
                  <a:lnTo>
                    <a:pt x="341" y="1"/>
                  </a:lnTo>
                  <a:lnTo>
                    <a:pt x="336" y="0"/>
                  </a:lnTo>
                  <a:lnTo>
                    <a:pt x="335" y="0"/>
                  </a:lnTo>
                  <a:lnTo>
                    <a:pt x="332" y="2"/>
                  </a:lnTo>
                  <a:lnTo>
                    <a:pt x="33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29" name="Freeform 1041"/>
            <p:cNvSpPr/>
            <p:nvPr/>
          </p:nvSpPr>
          <p:spPr bwMode="auto">
            <a:xfrm>
              <a:off x="4217988" y="4303713"/>
              <a:ext cx="107950" cy="90488"/>
            </a:xfrm>
            <a:custGeom>
              <a:avLst/>
              <a:gdLst/>
              <a:ahLst/>
              <a:cxnLst>
                <a:cxn ang="0">
                  <a:pos x="266" y="0"/>
                </a:cxn>
                <a:cxn ang="0">
                  <a:pos x="266" y="0"/>
                </a:cxn>
                <a:cxn ang="0">
                  <a:pos x="257" y="2"/>
                </a:cxn>
                <a:cxn ang="0">
                  <a:pos x="249" y="6"/>
                </a:cxn>
                <a:cxn ang="0">
                  <a:pos x="240" y="10"/>
                </a:cxn>
                <a:cxn ang="0">
                  <a:pos x="232" y="17"/>
                </a:cxn>
                <a:cxn ang="0">
                  <a:pos x="215" y="28"/>
                </a:cxn>
                <a:cxn ang="0">
                  <a:pos x="201" y="39"/>
                </a:cxn>
                <a:cxn ang="0">
                  <a:pos x="201" y="39"/>
                </a:cxn>
                <a:cxn ang="0">
                  <a:pos x="177" y="55"/>
                </a:cxn>
                <a:cxn ang="0">
                  <a:pos x="154" y="72"/>
                </a:cxn>
                <a:cxn ang="0">
                  <a:pos x="108" y="103"/>
                </a:cxn>
                <a:cxn ang="0">
                  <a:pos x="108" y="103"/>
                </a:cxn>
                <a:cxn ang="0">
                  <a:pos x="89" y="119"/>
                </a:cxn>
                <a:cxn ang="0">
                  <a:pos x="69" y="136"/>
                </a:cxn>
                <a:cxn ang="0">
                  <a:pos x="32" y="171"/>
                </a:cxn>
                <a:cxn ang="0">
                  <a:pos x="32" y="171"/>
                </a:cxn>
                <a:cxn ang="0">
                  <a:pos x="21" y="183"/>
                </a:cxn>
                <a:cxn ang="0">
                  <a:pos x="10" y="193"/>
                </a:cxn>
                <a:cxn ang="0">
                  <a:pos x="6" y="200"/>
                </a:cxn>
                <a:cxn ang="0">
                  <a:pos x="4" y="206"/>
                </a:cxn>
                <a:cxn ang="0">
                  <a:pos x="1" y="214"/>
                </a:cxn>
                <a:cxn ang="0">
                  <a:pos x="0" y="222"/>
                </a:cxn>
                <a:cxn ang="0">
                  <a:pos x="0" y="222"/>
                </a:cxn>
                <a:cxn ang="0">
                  <a:pos x="0" y="225"/>
                </a:cxn>
                <a:cxn ang="0">
                  <a:pos x="1" y="227"/>
                </a:cxn>
                <a:cxn ang="0">
                  <a:pos x="5" y="229"/>
                </a:cxn>
                <a:cxn ang="0">
                  <a:pos x="9" y="227"/>
                </a:cxn>
                <a:cxn ang="0">
                  <a:pos x="10" y="225"/>
                </a:cxn>
                <a:cxn ang="0">
                  <a:pos x="11" y="222"/>
                </a:cxn>
                <a:cxn ang="0">
                  <a:pos x="11" y="222"/>
                </a:cxn>
                <a:cxn ang="0">
                  <a:pos x="13" y="213"/>
                </a:cxn>
                <a:cxn ang="0">
                  <a:pos x="17" y="204"/>
                </a:cxn>
                <a:cxn ang="0">
                  <a:pos x="23" y="195"/>
                </a:cxn>
                <a:cxn ang="0">
                  <a:pos x="30" y="187"/>
                </a:cxn>
                <a:cxn ang="0">
                  <a:pos x="47" y="171"/>
                </a:cxn>
                <a:cxn ang="0">
                  <a:pos x="61" y="158"/>
                </a:cxn>
                <a:cxn ang="0">
                  <a:pos x="61" y="158"/>
                </a:cxn>
                <a:cxn ang="0">
                  <a:pos x="81" y="141"/>
                </a:cxn>
                <a:cxn ang="0">
                  <a:pos x="99" y="125"/>
                </a:cxn>
                <a:cxn ang="0">
                  <a:pos x="138" y="95"/>
                </a:cxn>
                <a:cxn ang="0">
                  <a:pos x="138" y="95"/>
                </a:cxn>
                <a:cxn ang="0">
                  <a:pos x="155" y="83"/>
                </a:cxn>
                <a:cxn ang="0">
                  <a:pos x="172" y="72"/>
                </a:cxn>
                <a:cxn ang="0">
                  <a:pos x="206" y="49"/>
                </a:cxn>
                <a:cxn ang="0">
                  <a:pos x="206" y="49"/>
                </a:cxn>
                <a:cxn ang="0">
                  <a:pos x="221" y="39"/>
                </a:cxn>
                <a:cxn ang="0">
                  <a:pos x="238" y="27"/>
                </a:cxn>
                <a:cxn ang="0">
                  <a:pos x="253" y="17"/>
                </a:cxn>
                <a:cxn ang="0">
                  <a:pos x="261" y="13"/>
                </a:cxn>
                <a:cxn ang="0">
                  <a:pos x="269" y="11"/>
                </a:cxn>
                <a:cxn ang="0">
                  <a:pos x="269" y="11"/>
                </a:cxn>
                <a:cxn ang="0">
                  <a:pos x="272" y="10"/>
                </a:cxn>
                <a:cxn ang="0">
                  <a:pos x="273" y="9"/>
                </a:cxn>
                <a:cxn ang="0">
                  <a:pos x="274" y="8"/>
                </a:cxn>
                <a:cxn ang="0">
                  <a:pos x="273" y="5"/>
                </a:cxn>
                <a:cxn ang="0">
                  <a:pos x="272" y="1"/>
                </a:cxn>
                <a:cxn ang="0">
                  <a:pos x="269" y="1"/>
                </a:cxn>
                <a:cxn ang="0">
                  <a:pos x="266" y="0"/>
                </a:cxn>
                <a:cxn ang="0">
                  <a:pos x="266" y="0"/>
                </a:cxn>
              </a:cxnLst>
              <a:rect l="0" t="0" r="r" b="b"/>
              <a:pathLst>
                <a:path w="274" h="229">
                  <a:moveTo>
                    <a:pt x="266" y="0"/>
                  </a:moveTo>
                  <a:lnTo>
                    <a:pt x="266" y="0"/>
                  </a:lnTo>
                  <a:lnTo>
                    <a:pt x="257" y="2"/>
                  </a:lnTo>
                  <a:lnTo>
                    <a:pt x="249" y="6"/>
                  </a:lnTo>
                  <a:lnTo>
                    <a:pt x="240" y="10"/>
                  </a:lnTo>
                  <a:lnTo>
                    <a:pt x="232" y="17"/>
                  </a:lnTo>
                  <a:lnTo>
                    <a:pt x="215" y="28"/>
                  </a:lnTo>
                  <a:lnTo>
                    <a:pt x="201" y="39"/>
                  </a:lnTo>
                  <a:lnTo>
                    <a:pt x="201" y="39"/>
                  </a:lnTo>
                  <a:lnTo>
                    <a:pt x="177" y="55"/>
                  </a:lnTo>
                  <a:lnTo>
                    <a:pt x="154" y="72"/>
                  </a:lnTo>
                  <a:lnTo>
                    <a:pt x="108" y="103"/>
                  </a:lnTo>
                  <a:lnTo>
                    <a:pt x="108" y="103"/>
                  </a:lnTo>
                  <a:lnTo>
                    <a:pt x="89" y="119"/>
                  </a:lnTo>
                  <a:lnTo>
                    <a:pt x="69" y="136"/>
                  </a:lnTo>
                  <a:lnTo>
                    <a:pt x="32" y="171"/>
                  </a:lnTo>
                  <a:lnTo>
                    <a:pt x="32" y="171"/>
                  </a:lnTo>
                  <a:lnTo>
                    <a:pt x="21" y="183"/>
                  </a:lnTo>
                  <a:lnTo>
                    <a:pt x="10" y="193"/>
                  </a:lnTo>
                  <a:lnTo>
                    <a:pt x="6" y="200"/>
                  </a:lnTo>
                  <a:lnTo>
                    <a:pt x="4" y="206"/>
                  </a:lnTo>
                  <a:lnTo>
                    <a:pt x="1" y="214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25"/>
                  </a:lnTo>
                  <a:lnTo>
                    <a:pt x="1" y="227"/>
                  </a:lnTo>
                  <a:lnTo>
                    <a:pt x="5" y="229"/>
                  </a:lnTo>
                  <a:lnTo>
                    <a:pt x="9" y="227"/>
                  </a:lnTo>
                  <a:lnTo>
                    <a:pt x="10" y="225"/>
                  </a:lnTo>
                  <a:lnTo>
                    <a:pt x="11" y="222"/>
                  </a:lnTo>
                  <a:lnTo>
                    <a:pt x="11" y="222"/>
                  </a:lnTo>
                  <a:lnTo>
                    <a:pt x="13" y="213"/>
                  </a:lnTo>
                  <a:lnTo>
                    <a:pt x="17" y="204"/>
                  </a:lnTo>
                  <a:lnTo>
                    <a:pt x="23" y="195"/>
                  </a:lnTo>
                  <a:lnTo>
                    <a:pt x="30" y="187"/>
                  </a:lnTo>
                  <a:lnTo>
                    <a:pt x="47" y="171"/>
                  </a:lnTo>
                  <a:lnTo>
                    <a:pt x="61" y="158"/>
                  </a:lnTo>
                  <a:lnTo>
                    <a:pt x="61" y="158"/>
                  </a:lnTo>
                  <a:lnTo>
                    <a:pt x="81" y="141"/>
                  </a:lnTo>
                  <a:lnTo>
                    <a:pt x="99" y="125"/>
                  </a:lnTo>
                  <a:lnTo>
                    <a:pt x="138" y="95"/>
                  </a:lnTo>
                  <a:lnTo>
                    <a:pt x="138" y="95"/>
                  </a:lnTo>
                  <a:lnTo>
                    <a:pt x="155" y="83"/>
                  </a:lnTo>
                  <a:lnTo>
                    <a:pt x="172" y="72"/>
                  </a:lnTo>
                  <a:lnTo>
                    <a:pt x="206" y="49"/>
                  </a:lnTo>
                  <a:lnTo>
                    <a:pt x="206" y="49"/>
                  </a:lnTo>
                  <a:lnTo>
                    <a:pt x="221" y="39"/>
                  </a:lnTo>
                  <a:lnTo>
                    <a:pt x="238" y="27"/>
                  </a:lnTo>
                  <a:lnTo>
                    <a:pt x="253" y="17"/>
                  </a:lnTo>
                  <a:lnTo>
                    <a:pt x="261" y="13"/>
                  </a:lnTo>
                  <a:lnTo>
                    <a:pt x="269" y="11"/>
                  </a:lnTo>
                  <a:lnTo>
                    <a:pt x="269" y="11"/>
                  </a:lnTo>
                  <a:lnTo>
                    <a:pt x="272" y="10"/>
                  </a:lnTo>
                  <a:lnTo>
                    <a:pt x="273" y="9"/>
                  </a:lnTo>
                  <a:lnTo>
                    <a:pt x="274" y="8"/>
                  </a:lnTo>
                  <a:lnTo>
                    <a:pt x="273" y="5"/>
                  </a:lnTo>
                  <a:lnTo>
                    <a:pt x="272" y="1"/>
                  </a:lnTo>
                  <a:lnTo>
                    <a:pt x="269" y="1"/>
                  </a:lnTo>
                  <a:lnTo>
                    <a:pt x="266" y="0"/>
                  </a:lnTo>
                  <a:lnTo>
                    <a:pt x="26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30" name="Freeform 1042"/>
            <p:cNvSpPr/>
            <p:nvPr/>
          </p:nvSpPr>
          <p:spPr bwMode="auto">
            <a:xfrm>
              <a:off x="4203701" y="4341813"/>
              <a:ext cx="117475" cy="92075"/>
            </a:xfrm>
            <a:custGeom>
              <a:avLst/>
              <a:gdLst/>
              <a:ahLst/>
              <a:cxnLst>
                <a:cxn ang="0">
                  <a:pos x="289" y="2"/>
                </a:cxn>
                <a:cxn ang="0">
                  <a:pos x="274" y="10"/>
                </a:cxn>
                <a:cxn ang="0">
                  <a:pos x="249" y="31"/>
                </a:cxn>
                <a:cxn ang="0">
                  <a:pos x="235" y="38"/>
                </a:cxn>
                <a:cxn ang="0">
                  <a:pos x="223" y="42"/>
                </a:cxn>
                <a:cxn ang="0">
                  <a:pos x="192" y="59"/>
                </a:cxn>
                <a:cxn ang="0">
                  <a:pos x="154" y="88"/>
                </a:cxn>
                <a:cxn ang="0">
                  <a:pos x="113" y="120"/>
                </a:cxn>
                <a:cxn ang="0">
                  <a:pos x="77" y="155"/>
                </a:cxn>
                <a:cxn ang="0">
                  <a:pos x="60" y="173"/>
                </a:cxn>
                <a:cxn ang="0">
                  <a:pos x="32" y="203"/>
                </a:cxn>
                <a:cxn ang="0">
                  <a:pos x="13" y="219"/>
                </a:cxn>
                <a:cxn ang="0">
                  <a:pos x="2" y="224"/>
                </a:cxn>
                <a:cxn ang="0">
                  <a:pos x="0" y="228"/>
                </a:cxn>
                <a:cxn ang="0">
                  <a:pos x="0" y="232"/>
                </a:cxn>
                <a:cxn ang="0">
                  <a:pos x="6" y="235"/>
                </a:cxn>
                <a:cxn ang="0">
                  <a:pos x="7" y="235"/>
                </a:cxn>
                <a:cxn ang="0">
                  <a:pos x="24" y="224"/>
                </a:cxn>
                <a:cxn ang="0">
                  <a:pos x="64" y="185"/>
                </a:cxn>
                <a:cxn ang="0">
                  <a:pos x="106" y="142"/>
                </a:cxn>
                <a:cxn ang="0">
                  <a:pos x="151" y="103"/>
                </a:cxn>
                <a:cxn ang="0">
                  <a:pos x="171" y="88"/>
                </a:cxn>
                <a:cxn ang="0">
                  <a:pos x="214" y="59"/>
                </a:cxn>
                <a:cxn ang="0">
                  <a:pos x="238" y="49"/>
                </a:cxn>
                <a:cxn ang="0">
                  <a:pos x="245" y="46"/>
                </a:cxn>
                <a:cxn ang="0">
                  <a:pos x="265" y="31"/>
                </a:cxn>
                <a:cxn ang="0">
                  <a:pos x="285" y="16"/>
                </a:cxn>
                <a:cxn ang="0">
                  <a:pos x="293" y="12"/>
                </a:cxn>
                <a:cxn ang="0">
                  <a:pos x="295" y="10"/>
                </a:cxn>
                <a:cxn ang="0">
                  <a:pos x="295" y="3"/>
                </a:cxn>
                <a:cxn ang="0">
                  <a:pos x="291" y="0"/>
                </a:cxn>
                <a:cxn ang="0">
                  <a:pos x="289" y="2"/>
                </a:cxn>
              </a:cxnLst>
              <a:rect l="0" t="0" r="r" b="b"/>
              <a:pathLst>
                <a:path w="295" h="235">
                  <a:moveTo>
                    <a:pt x="289" y="2"/>
                  </a:moveTo>
                  <a:lnTo>
                    <a:pt x="289" y="2"/>
                  </a:lnTo>
                  <a:lnTo>
                    <a:pt x="282" y="4"/>
                  </a:lnTo>
                  <a:lnTo>
                    <a:pt x="274" y="10"/>
                  </a:lnTo>
                  <a:lnTo>
                    <a:pt x="262" y="20"/>
                  </a:lnTo>
                  <a:lnTo>
                    <a:pt x="249" y="31"/>
                  </a:lnTo>
                  <a:lnTo>
                    <a:pt x="243" y="34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23" y="42"/>
                  </a:lnTo>
                  <a:lnTo>
                    <a:pt x="213" y="48"/>
                  </a:lnTo>
                  <a:lnTo>
                    <a:pt x="192" y="59"/>
                  </a:lnTo>
                  <a:lnTo>
                    <a:pt x="154" y="88"/>
                  </a:lnTo>
                  <a:lnTo>
                    <a:pt x="154" y="88"/>
                  </a:lnTo>
                  <a:lnTo>
                    <a:pt x="133" y="103"/>
                  </a:lnTo>
                  <a:lnTo>
                    <a:pt x="113" y="120"/>
                  </a:lnTo>
                  <a:lnTo>
                    <a:pt x="95" y="13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0" y="173"/>
                  </a:lnTo>
                  <a:lnTo>
                    <a:pt x="41" y="193"/>
                  </a:lnTo>
                  <a:lnTo>
                    <a:pt x="32" y="203"/>
                  </a:lnTo>
                  <a:lnTo>
                    <a:pt x="23" y="211"/>
                  </a:lnTo>
                  <a:lnTo>
                    <a:pt x="13" y="219"/>
                  </a:lnTo>
                  <a:lnTo>
                    <a:pt x="2" y="224"/>
                  </a:lnTo>
                  <a:lnTo>
                    <a:pt x="2" y="224"/>
                  </a:lnTo>
                  <a:lnTo>
                    <a:pt x="1" y="225"/>
                  </a:lnTo>
                  <a:lnTo>
                    <a:pt x="0" y="228"/>
                  </a:lnTo>
                  <a:lnTo>
                    <a:pt x="0" y="229"/>
                  </a:lnTo>
                  <a:lnTo>
                    <a:pt x="0" y="232"/>
                  </a:lnTo>
                  <a:lnTo>
                    <a:pt x="3" y="235"/>
                  </a:lnTo>
                  <a:lnTo>
                    <a:pt x="6" y="235"/>
                  </a:lnTo>
                  <a:lnTo>
                    <a:pt x="7" y="235"/>
                  </a:lnTo>
                  <a:lnTo>
                    <a:pt x="7" y="235"/>
                  </a:lnTo>
                  <a:lnTo>
                    <a:pt x="17" y="229"/>
                  </a:lnTo>
                  <a:lnTo>
                    <a:pt x="24" y="224"/>
                  </a:lnTo>
                  <a:lnTo>
                    <a:pt x="38" y="212"/>
                  </a:lnTo>
                  <a:lnTo>
                    <a:pt x="64" y="185"/>
                  </a:lnTo>
                  <a:lnTo>
                    <a:pt x="64" y="185"/>
                  </a:lnTo>
                  <a:lnTo>
                    <a:pt x="106" y="142"/>
                  </a:lnTo>
                  <a:lnTo>
                    <a:pt x="128" y="122"/>
                  </a:lnTo>
                  <a:lnTo>
                    <a:pt x="151" y="103"/>
                  </a:lnTo>
                  <a:lnTo>
                    <a:pt x="151" y="103"/>
                  </a:lnTo>
                  <a:lnTo>
                    <a:pt x="171" y="88"/>
                  </a:lnTo>
                  <a:lnTo>
                    <a:pt x="192" y="72"/>
                  </a:lnTo>
                  <a:lnTo>
                    <a:pt x="214" y="59"/>
                  </a:lnTo>
                  <a:lnTo>
                    <a:pt x="226" y="54"/>
                  </a:lnTo>
                  <a:lnTo>
                    <a:pt x="238" y="49"/>
                  </a:lnTo>
                  <a:lnTo>
                    <a:pt x="238" y="49"/>
                  </a:lnTo>
                  <a:lnTo>
                    <a:pt x="245" y="46"/>
                  </a:lnTo>
                  <a:lnTo>
                    <a:pt x="252" y="41"/>
                  </a:lnTo>
                  <a:lnTo>
                    <a:pt x="265" y="31"/>
                  </a:lnTo>
                  <a:lnTo>
                    <a:pt x="278" y="20"/>
                  </a:lnTo>
                  <a:lnTo>
                    <a:pt x="285" y="16"/>
                  </a:lnTo>
                  <a:lnTo>
                    <a:pt x="293" y="12"/>
                  </a:lnTo>
                  <a:lnTo>
                    <a:pt x="293" y="12"/>
                  </a:lnTo>
                  <a:lnTo>
                    <a:pt x="294" y="11"/>
                  </a:lnTo>
                  <a:lnTo>
                    <a:pt x="295" y="10"/>
                  </a:lnTo>
                  <a:lnTo>
                    <a:pt x="295" y="4"/>
                  </a:lnTo>
                  <a:lnTo>
                    <a:pt x="295" y="3"/>
                  </a:lnTo>
                  <a:lnTo>
                    <a:pt x="294" y="2"/>
                  </a:lnTo>
                  <a:lnTo>
                    <a:pt x="291" y="0"/>
                  </a:lnTo>
                  <a:lnTo>
                    <a:pt x="289" y="2"/>
                  </a:lnTo>
                  <a:lnTo>
                    <a:pt x="28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31" name="Freeform 1043"/>
            <p:cNvSpPr/>
            <p:nvPr/>
          </p:nvSpPr>
          <p:spPr bwMode="auto">
            <a:xfrm>
              <a:off x="4210051" y="4378325"/>
              <a:ext cx="104775" cy="80963"/>
            </a:xfrm>
            <a:custGeom>
              <a:avLst/>
              <a:gdLst/>
              <a:ahLst/>
              <a:cxnLst>
                <a:cxn ang="0">
                  <a:pos x="253" y="1"/>
                </a:cxn>
                <a:cxn ang="0">
                  <a:pos x="253" y="1"/>
                </a:cxn>
                <a:cxn ang="0">
                  <a:pos x="213" y="30"/>
                </a:cxn>
                <a:cxn ang="0">
                  <a:pos x="174" y="60"/>
                </a:cxn>
                <a:cxn ang="0">
                  <a:pos x="134" y="92"/>
                </a:cxn>
                <a:cxn ang="0">
                  <a:pos x="94" y="122"/>
                </a:cxn>
                <a:cxn ang="0">
                  <a:pos x="94" y="122"/>
                </a:cxn>
                <a:cxn ang="0">
                  <a:pos x="62" y="143"/>
                </a:cxn>
                <a:cxn ang="0">
                  <a:pos x="32" y="166"/>
                </a:cxn>
                <a:cxn ang="0">
                  <a:pos x="32" y="166"/>
                </a:cxn>
                <a:cxn ang="0">
                  <a:pos x="14" y="181"/>
                </a:cxn>
                <a:cxn ang="0">
                  <a:pos x="5" y="188"/>
                </a:cxn>
                <a:cxn ang="0">
                  <a:pos x="2" y="194"/>
                </a:cxn>
                <a:cxn ang="0">
                  <a:pos x="0" y="199"/>
                </a:cxn>
                <a:cxn ang="0">
                  <a:pos x="0" y="199"/>
                </a:cxn>
                <a:cxn ang="0">
                  <a:pos x="0" y="201"/>
                </a:cxn>
                <a:cxn ang="0">
                  <a:pos x="1" y="203"/>
                </a:cxn>
                <a:cxn ang="0">
                  <a:pos x="3" y="205"/>
                </a:cxn>
                <a:cxn ang="0">
                  <a:pos x="7" y="205"/>
                </a:cxn>
                <a:cxn ang="0">
                  <a:pos x="10" y="204"/>
                </a:cxn>
                <a:cxn ang="0">
                  <a:pos x="11" y="201"/>
                </a:cxn>
                <a:cxn ang="0">
                  <a:pos x="11" y="201"/>
                </a:cxn>
                <a:cxn ang="0">
                  <a:pos x="13" y="195"/>
                </a:cxn>
                <a:cxn ang="0">
                  <a:pos x="15" y="190"/>
                </a:cxn>
                <a:cxn ang="0">
                  <a:pos x="18" y="188"/>
                </a:cxn>
                <a:cxn ang="0">
                  <a:pos x="19" y="188"/>
                </a:cxn>
                <a:cxn ang="0">
                  <a:pos x="22" y="188"/>
                </a:cxn>
                <a:cxn ang="0">
                  <a:pos x="24" y="188"/>
                </a:cxn>
                <a:cxn ang="0">
                  <a:pos x="27" y="187"/>
                </a:cxn>
                <a:cxn ang="0">
                  <a:pos x="27" y="187"/>
                </a:cxn>
                <a:cxn ang="0">
                  <a:pos x="44" y="171"/>
                </a:cxn>
                <a:cxn ang="0">
                  <a:pos x="62" y="157"/>
                </a:cxn>
                <a:cxn ang="0">
                  <a:pos x="62" y="157"/>
                </a:cxn>
                <a:cxn ang="0">
                  <a:pos x="126" y="111"/>
                </a:cxn>
                <a:cxn ang="0">
                  <a:pos x="126" y="111"/>
                </a:cxn>
                <a:cxn ang="0">
                  <a:pos x="192" y="60"/>
                </a:cxn>
                <a:cxn ang="0">
                  <a:pos x="225" y="35"/>
                </a:cxn>
                <a:cxn ang="0">
                  <a:pos x="260" y="11"/>
                </a:cxn>
                <a:cxn ang="0">
                  <a:pos x="260" y="11"/>
                </a:cxn>
                <a:cxn ang="0">
                  <a:pos x="261" y="9"/>
                </a:cxn>
                <a:cxn ang="0">
                  <a:pos x="262" y="7"/>
                </a:cxn>
                <a:cxn ang="0">
                  <a:pos x="261" y="3"/>
                </a:cxn>
                <a:cxn ang="0">
                  <a:pos x="259" y="0"/>
                </a:cxn>
                <a:cxn ang="0">
                  <a:pos x="256" y="0"/>
                </a:cxn>
                <a:cxn ang="0">
                  <a:pos x="253" y="1"/>
                </a:cxn>
                <a:cxn ang="0">
                  <a:pos x="253" y="1"/>
                </a:cxn>
              </a:cxnLst>
              <a:rect l="0" t="0" r="r" b="b"/>
              <a:pathLst>
                <a:path w="262" h="205">
                  <a:moveTo>
                    <a:pt x="253" y="1"/>
                  </a:moveTo>
                  <a:lnTo>
                    <a:pt x="253" y="1"/>
                  </a:lnTo>
                  <a:lnTo>
                    <a:pt x="213" y="30"/>
                  </a:lnTo>
                  <a:lnTo>
                    <a:pt x="174" y="60"/>
                  </a:lnTo>
                  <a:lnTo>
                    <a:pt x="134" y="92"/>
                  </a:lnTo>
                  <a:lnTo>
                    <a:pt x="94" y="122"/>
                  </a:lnTo>
                  <a:lnTo>
                    <a:pt x="94" y="122"/>
                  </a:lnTo>
                  <a:lnTo>
                    <a:pt x="62" y="143"/>
                  </a:lnTo>
                  <a:lnTo>
                    <a:pt x="32" y="166"/>
                  </a:lnTo>
                  <a:lnTo>
                    <a:pt x="32" y="166"/>
                  </a:lnTo>
                  <a:lnTo>
                    <a:pt x="14" y="181"/>
                  </a:lnTo>
                  <a:lnTo>
                    <a:pt x="5" y="188"/>
                  </a:lnTo>
                  <a:lnTo>
                    <a:pt x="2" y="194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0" y="201"/>
                  </a:lnTo>
                  <a:lnTo>
                    <a:pt x="1" y="203"/>
                  </a:lnTo>
                  <a:lnTo>
                    <a:pt x="3" y="205"/>
                  </a:lnTo>
                  <a:lnTo>
                    <a:pt x="7" y="205"/>
                  </a:lnTo>
                  <a:lnTo>
                    <a:pt x="10" y="204"/>
                  </a:lnTo>
                  <a:lnTo>
                    <a:pt x="11" y="201"/>
                  </a:lnTo>
                  <a:lnTo>
                    <a:pt x="11" y="201"/>
                  </a:lnTo>
                  <a:lnTo>
                    <a:pt x="13" y="195"/>
                  </a:lnTo>
                  <a:lnTo>
                    <a:pt x="15" y="190"/>
                  </a:lnTo>
                  <a:lnTo>
                    <a:pt x="18" y="188"/>
                  </a:lnTo>
                  <a:lnTo>
                    <a:pt x="19" y="188"/>
                  </a:lnTo>
                  <a:lnTo>
                    <a:pt x="22" y="188"/>
                  </a:lnTo>
                  <a:lnTo>
                    <a:pt x="24" y="188"/>
                  </a:lnTo>
                  <a:lnTo>
                    <a:pt x="27" y="187"/>
                  </a:lnTo>
                  <a:lnTo>
                    <a:pt x="27" y="187"/>
                  </a:lnTo>
                  <a:lnTo>
                    <a:pt x="44" y="171"/>
                  </a:lnTo>
                  <a:lnTo>
                    <a:pt x="62" y="157"/>
                  </a:lnTo>
                  <a:lnTo>
                    <a:pt x="62" y="157"/>
                  </a:lnTo>
                  <a:lnTo>
                    <a:pt x="126" y="111"/>
                  </a:lnTo>
                  <a:lnTo>
                    <a:pt x="126" y="111"/>
                  </a:lnTo>
                  <a:lnTo>
                    <a:pt x="192" y="60"/>
                  </a:lnTo>
                  <a:lnTo>
                    <a:pt x="225" y="35"/>
                  </a:lnTo>
                  <a:lnTo>
                    <a:pt x="260" y="11"/>
                  </a:lnTo>
                  <a:lnTo>
                    <a:pt x="260" y="11"/>
                  </a:lnTo>
                  <a:lnTo>
                    <a:pt x="261" y="9"/>
                  </a:lnTo>
                  <a:lnTo>
                    <a:pt x="262" y="7"/>
                  </a:lnTo>
                  <a:lnTo>
                    <a:pt x="261" y="3"/>
                  </a:lnTo>
                  <a:lnTo>
                    <a:pt x="259" y="0"/>
                  </a:lnTo>
                  <a:lnTo>
                    <a:pt x="256" y="0"/>
                  </a:lnTo>
                  <a:lnTo>
                    <a:pt x="253" y="1"/>
                  </a:lnTo>
                  <a:lnTo>
                    <a:pt x="25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32" name="Freeform 1044"/>
            <p:cNvSpPr/>
            <p:nvPr/>
          </p:nvSpPr>
          <p:spPr bwMode="auto">
            <a:xfrm>
              <a:off x="4254501" y="4410075"/>
              <a:ext cx="46038" cy="38100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11" y="1"/>
                </a:cxn>
                <a:cxn ang="0">
                  <a:pos x="97" y="10"/>
                </a:cxn>
                <a:cxn ang="0">
                  <a:pos x="84" y="19"/>
                </a:cxn>
                <a:cxn ang="0">
                  <a:pos x="71" y="31"/>
                </a:cxn>
                <a:cxn ang="0">
                  <a:pos x="58" y="43"/>
                </a:cxn>
                <a:cxn ang="0">
                  <a:pos x="58" y="43"/>
                </a:cxn>
                <a:cxn ang="0">
                  <a:pos x="46" y="55"/>
                </a:cxn>
                <a:cxn ang="0">
                  <a:pos x="33" y="67"/>
                </a:cxn>
                <a:cxn ang="0">
                  <a:pos x="20" y="78"/>
                </a:cxn>
                <a:cxn ang="0">
                  <a:pos x="12" y="82"/>
                </a:cxn>
                <a:cxn ang="0">
                  <a:pos x="4" y="86"/>
                </a:cxn>
                <a:cxn ang="0">
                  <a:pos x="4" y="86"/>
                </a:cxn>
                <a:cxn ang="0">
                  <a:pos x="3" y="87"/>
                </a:cxn>
                <a:cxn ang="0">
                  <a:pos x="1" y="89"/>
                </a:cxn>
                <a:cxn ang="0">
                  <a:pos x="0" y="94"/>
                </a:cxn>
                <a:cxn ang="0">
                  <a:pos x="1" y="95"/>
                </a:cxn>
                <a:cxn ang="0">
                  <a:pos x="3" y="97"/>
                </a:cxn>
                <a:cxn ang="0">
                  <a:pos x="5" y="98"/>
                </a:cxn>
                <a:cxn ang="0">
                  <a:pos x="7" y="97"/>
                </a:cxn>
                <a:cxn ang="0">
                  <a:pos x="7" y="97"/>
                </a:cxn>
                <a:cxn ang="0">
                  <a:pos x="22" y="89"/>
                </a:cxn>
                <a:cxn ang="0">
                  <a:pos x="37" y="80"/>
                </a:cxn>
                <a:cxn ang="0">
                  <a:pos x="50" y="68"/>
                </a:cxn>
                <a:cxn ang="0">
                  <a:pos x="63" y="56"/>
                </a:cxn>
                <a:cxn ang="0">
                  <a:pos x="89" y="31"/>
                </a:cxn>
                <a:cxn ang="0">
                  <a:pos x="102" y="21"/>
                </a:cxn>
                <a:cxn ang="0">
                  <a:pos x="117" y="12"/>
                </a:cxn>
                <a:cxn ang="0">
                  <a:pos x="117" y="12"/>
                </a:cxn>
                <a:cxn ang="0">
                  <a:pos x="119" y="9"/>
                </a:cxn>
                <a:cxn ang="0">
                  <a:pos x="119" y="8"/>
                </a:cxn>
                <a:cxn ang="0">
                  <a:pos x="119" y="4"/>
                </a:cxn>
                <a:cxn ang="0">
                  <a:pos x="115" y="1"/>
                </a:cxn>
                <a:cxn ang="0">
                  <a:pos x="114" y="0"/>
                </a:cxn>
                <a:cxn ang="0">
                  <a:pos x="111" y="1"/>
                </a:cxn>
                <a:cxn ang="0">
                  <a:pos x="111" y="1"/>
                </a:cxn>
              </a:cxnLst>
              <a:rect l="0" t="0" r="r" b="b"/>
              <a:pathLst>
                <a:path w="119" h="98">
                  <a:moveTo>
                    <a:pt x="111" y="1"/>
                  </a:moveTo>
                  <a:lnTo>
                    <a:pt x="111" y="1"/>
                  </a:lnTo>
                  <a:lnTo>
                    <a:pt x="97" y="10"/>
                  </a:lnTo>
                  <a:lnTo>
                    <a:pt x="84" y="19"/>
                  </a:lnTo>
                  <a:lnTo>
                    <a:pt x="71" y="31"/>
                  </a:lnTo>
                  <a:lnTo>
                    <a:pt x="58" y="43"/>
                  </a:lnTo>
                  <a:lnTo>
                    <a:pt x="58" y="43"/>
                  </a:lnTo>
                  <a:lnTo>
                    <a:pt x="46" y="55"/>
                  </a:lnTo>
                  <a:lnTo>
                    <a:pt x="33" y="67"/>
                  </a:lnTo>
                  <a:lnTo>
                    <a:pt x="20" y="78"/>
                  </a:lnTo>
                  <a:lnTo>
                    <a:pt x="12" y="82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3" y="87"/>
                  </a:lnTo>
                  <a:lnTo>
                    <a:pt x="1" y="89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3" y="97"/>
                  </a:lnTo>
                  <a:lnTo>
                    <a:pt x="5" y="98"/>
                  </a:lnTo>
                  <a:lnTo>
                    <a:pt x="7" y="97"/>
                  </a:lnTo>
                  <a:lnTo>
                    <a:pt x="7" y="97"/>
                  </a:lnTo>
                  <a:lnTo>
                    <a:pt x="22" y="89"/>
                  </a:lnTo>
                  <a:lnTo>
                    <a:pt x="37" y="80"/>
                  </a:lnTo>
                  <a:lnTo>
                    <a:pt x="50" y="68"/>
                  </a:lnTo>
                  <a:lnTo>
                    <a:pt x="63" y="56"/>
                  </a:lnTo>
                  <a:lnTo>
                    <a:pt x="89" y="31"/>
                  </a:lnTo>
                  <a:lnTo>
                    <a:pt x="102" y="21"/>
                  </a:lnTo>
                  <a:lnTo>
                    <a:pt x="117" y="12"/>
                  </a:lnTo>
                  <a:lnTo>
                    <a:pt x="117" y="12"/>
                  </a:lnTo>
                  <a:lnTo>
                    <a:pt x="119" y="9"/>
                  </a:lnTo>
                  <a:lnTo>
                    <a:pt x="119" y="8"/>
                  </a:lnTo>
                  <a:lnTo>
                    <a:pt x="119" y="4"/>
                  </a:lnTo>
                  <a:lnTo>
                    <a:pt x="115" y="1"/>
                  </a:lnTo>
                  <a:lnTo>
                    <a:pt x="114" y="0"/>
                  </a:lnTo>
                  <a:lnTo>
                    <a:pt x="111" y="1"/>
                  </a:lnTo>
                  <a:lnTo>
                    <a:pt x="11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33" name="Freeform 1045"/>
            <p:cNvSpPr/>
            <p:nvPr/>
          </p:nvSpPr>
          <p:spPr bwMode="auto">
            <a:xfrm>
              <a:off x="4459288" y="4070350"/>
              <a:ext cx="133350" cy="103188"/>
            </a:xfrm>
            <a:custGeom>
              <a:avLst/>
              <a:gdLst/>
              <a:ahLst/>
              <a:cxnLst>
                <a:cxn ang="0">
                  <a:pos x="331" y="0"/>
                </a:cxn>
                <a:cxn ang="0">
                  <a:pos x="313" y="5"/>
                </a:cxn>
                <a:cxn ang="0">
                  <a:pos x="299" y="15"/>
                </a:cxn>
                <a:cxn ang="0">
                  <a:pos x="271" y="41"/>
                </a:cxn>
                <a:cxn ang="0">
                  <a:pos x="244" y="62"/>
                </a:cxn>
                <a:cxn ang="0">
                  <a:pos x="218" y="86"/>
                </a:cxn>
                <a:cxn ang="0">
                  <a:pos x="191" y="105"/>
                </a:cxn>
                <a:cxn ang="0">
                  <a:pos x="164" y="125"/>
                </a:cxn>
                <a:cxn ang="0">
                  <a:pos x="135" y="149"/>
                </a:cxn>
                <a:cxn ang="0">
                  <a:pos x="74" y="192"/>
                </a:cxn>
                <a:cxn ang="0">
                  <a:pos x="41" y="211"/>
                </a:cxn>
                <a:cxn ang="0">
                  <a:pos x="19" y="224"/>
                </a:cxn>
                <a:cxn ang="0">
                  <a:pos x="7" y="235"/>
                </a:cxn>
                <a:cxn ang="0">
                  <a:pos x="0" y="248"/>
                </a:cxn>
                <a:cxn ang="0">
                  <a:pos x="0" y="257"/>
                </a:cxn>
                <a:cxn ang="0">
                  <a:pos x="3" y="261"/>
                </a:cxn>
                <a:cxn ang="0">
                  <a:pos x="7" y="261"/>
                </a:cxn>
                <a:cxn ang="0">
                  <a:pos x="12" y="257"/>
                </a:cxn>
                <a:cxn ang="0">
                  <a:pos x="12" y="255"/>
                </a:cxn>
                <a:cxn ang="0">
                  <a:pos x="14" y="245"/>
                </a:cxn>
                <a:cxn ang="0">
                  <a:pos x="21" y="236"/>
                </a:cxn>
                <a:cxn ang="0">
                  <a:pos x="45" y="219"/>
                </a:cxn>
                <a:cxn ang="0">
                  <a:pos x="92" y="194"/>
                </a:cxn>
                <a:cxn ang="0">
                  <a:pos x="114" y="180"/>
                </a:cxn>
                <a:cxn ang="0">
                  <a:pos x="153" y="150"/>
                </a:cxn>
                <a:cxn ang="0">
                  <a:pos x="173" y="133"/>
                </a:cxn>
                <a:cxn ang="0">
                  <a:pos x="210" y="103"/>
                </a:cxn>
                <a:cxn ang="0">
                  <a:pos x="248" y="74"/>
                </a:cxn>
                <a:cxn ang="0">
                  <a:pos x="266" y="60"/>
                </a:cxn>
                <a:cxn ang="0">
                  <a:pos x="284" y="45"/>
                </a:cxn>
                <a:cxn ang="0">
                  <a:pos x="305" y="24"/>
                </a:cxn>
                <a:cxn ang="0">
                  <a:pos x="317" y="15"/>
                </a:cxn>
                <a:cxn ang="0">
                  <a:pos x="331" y="10"/>
                </a:cxn>
                <a:cxn ang="0">
                  <a:pos x="334" y="10"/>
                </a:cxn>
                <a:cxn ang="0">
                  <a:pos x="337" y="5"/>
                </a:cxn>
                <a:cxn ang="0">
                  <a:pos x="335" y="1"/>
                </a:cxn>
                <a:cxn ang="0">
                  <a:pos x="331" y="0"/>
                </a:cxn>
              </a:cxnLst>
              <a:rect l="0" t="0" r="r" b="b"/>
              <a:pathLst>
                <a:path w="337" h="261">
                  <a:moveTo>
                    <a:pt x="331" y="0"/>
                  </a:moveTo>
                  <a:lnTo>
                    <a:pt x="331" y="0"/>
                  </a:lnTo>
                  <a:lnTo>
                    <a:pt x="322" y="1"/>
                  </a:lnTo>
                  <a:lnTo>
                    <a:pt x="313" y="5"/>
                  </a:lnTo>
                  <a:lnTo>
                    <a:pt x="305" y="10"/>
                  </a:lnTo>
                  <a:lnTo>
                    <a:pt x="299" y="15"/>
                  </a:lnTo>
                  <a:lnTo>
                    <a:pt x="284" y="28"/>
                  </a:lnTo>
                  <a:lnTo>
                    <a:pt x="271" y="41"/>
                  </a:lnTo>
                  <a:lnTo>
                    <a:pt x="271" y="41"/>
                  </a:lnTo>
                  <a:lnTo>
                    <a:pt x="244" y="62"/>
                  </a:lnTo>
                  <a:lnTo>
                    <a:pt x="218" y="86"/>
                  </a:lnTo>
                  <a:lnTo>
                    <a:pt x="218" y="86"/>
                  </a:lnTo>
                  <a:lnTo>
                    <a:pt x="205" y="96"/>
                  </a:lnTo>
                  <a:lnTo>
                    <a:pt x="191" y="105"/>
                  </a:lnTo>
                  <a:lnTo>
                    <a:pt x="177" y="115"/>
                  </a:lnTo>
                  <a:lnTo>
                    <a:pt x="164" y="125"/>
                  </a:lnTo>
                  <a:lnTo>
                    <a:pt x="164" y="125"/>
                  </a:lnTo>
                  <a:lnTo>
                    <a:pt x="135" y="149"/>
                  </a:lnTo>
                  <a:lnTo>
                    <a:pt x="105" y="171"/>
                  </a:lnTo>
                  <a:lnTo>
                    <a:pt x="74" y="192"/>
                  </a:lnTo>
                  <a:lnTo>
                    <a:pt x="41" y="211"/>
                  </a:lnTo>
                  <a:lnTo>
                    <a:pt x="41" y="211"/>
                  </a:lnTo>
                  <a:lnTo>
                    <a:pt x="27" y="219"/>
                  </a:lnTo>
                  <a:lnTo>
                    <a:pt x="19" y="224"/>
                  </a:lnTo>
                  <a:lnTo>
                    <a:pt x="12" y="228"/>
                  </a:lnTo>
                  <a:lnTo>
                    <a:pt x="7" y="235"/>
                  </a:lnTo>
                  <a:lnTo>
                    <a:pt x="3" y="241"/>
                  </a:lnTo>
                  <a:lnTo>
                    <a:pt x="0" y="248"/>
                  </a:lnTo>
                  <a:lnTo>
                    <a:pt x="0" y="257"/>
                  </a:lnTo>
                  <a:lnTo>
                    <a:pt x="0" y="257"/>
                  </a:lnTo>
                  <a:lnTo>
                    <a:pt x="2" y="260"/>
                  </a:lnTo>
                  <a:lnTo>
                    <a:pt x="3" y="261"/>
                  </a:lnTo>
                  <a:lnTo>
                    <a:pt x="4" y="261"/>
                  </a:lnTo>
                  <a:lnTo>
                    <a:pt x="7" y="261"/>
                  </a:lnTo>
                  <a:lnTo>
                    <a:pt x="11" y="258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1"/>
                  </a:lnTo>
                  <a:lnTo>
                    <a:pt x="14" y="245"/>
                  </a:lnTo>
                  <a:lnTo>
                    <a:pt x="16" y="241"/>
                  </a:lnTo>
                  <a:lnTo>
                    <a:pt x="21" y="236"/>
                  </a:lnTo>
                  <a:lnTo>
                    <a:pt x="32" y="228"/>
                  </a:lnTo>
                  <a:lnTo>
                    <a:pt x="45" y="219"/>
                  </a:lnTo>
                  <a:lnTo>
                    <a:pt x="72" y="205"/>
                  </a:lnTo>
                  <a:lnTo>
                    <a:pt x="92" y="194"/>
                  </a:lnTo>
                  <a:lnTo>
                    <a:pt x="92" y="194"/>
                  </a:lnTo>
                  <a:lnTo>
                    <a:pt x="114" y="180"/>
                  </a:lnTo>
                  <a:lnTo>
                    <a:pt x="134" y="166"/>
                  </a:lnTo>
                  <a:lnTo>
                    <a:pt x="153" y="150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90" y="117"/>
                  </a:lnTo>
                  <a:lnTo>
                    <a:pt x="210" y="103"/>
                  </a:lnTo>
                  <a:lnTo>
                    <a:pt x="229" y="88"/>
                  </a:lnTo>
                  <a:lnTo>
                    <a:pt x="248" y="74"/>
                  </a:lnTo>
                  <a:lnTo>
                    <a:pt x="248" y="74"/>
                  </a:lnTo>
                  <a:lnTo>
                    <a:pt x="266" y="60"/>
                  </a:lnTo>
                  <a:lnTo>
                    <a:pt x="284" y="45"/>
                  </a:lnTo>
                  <a:lnTo>
                    <a:pt x="284" y="45"/>
                  </a:lnTo>
                  <a:lnTo>
                    <a:pt x="295" y="35"/>
                  </a:lnTo>
                  <a:lnTo>
                    <a:pt x="305" y="24"/>
                  </a:lnTo>
                  <a:lnTo>
                    <a:pt x="312" y="19"/>
                  </a:lnTo>
                  <a:lnTo>
                    <a:pt x="317" y="15"/>
                  </a:lnTo>
                  <a:lnTo>
                    <a:pt x="325" y="13"/>
                  </a:lnTo>
                  <a:lnTo>
                    <a:pt x="331" y="10"/>
                  </a:lnTo>
                  <a:lnTo>
                    <a:pt x="331" y="10"/>
                  </a:lnTo>
                  <a:lnTo>
                    <a:pt x="334" y="10"/>
                  </a:lnTo>
                  <a:lnTo>
                    <a:pt x="335" y="9"/>
                  </a:lnTo>
                  <a:lnTo>
                    <a:pt x="337" y="5"/>
                  </a:lnTo>
                  <a:lnTo>
                    <a:pt x="337" y="2"/>
                  </a:lnTo>
                  <a:lnTo>
                    <a:pt x="335" y="1"/>
                  </a:lnTo>
                  <a:lnTo>
                    <a:pt x="334" y="0"/>
                  </a:lnTo>
                  <a:lnTo>
                    <a:pt x="331" y="0"/>
                  </a:lnTo>
                  <a:lnTo>
                    <a:pt x="33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34" name="Freeform 1046"/>
            <p:cNvSpPr/>
            <p:nvPr/>
          </p:nvSpPr>
          <p:spPr bwMode="auto">
            <a:xfrm>
              <a:off x="4522788" y="4064000"/>
              <a:ext cx="117475" cy="96838"/>
            </a:xfrm>
            <a:custGeom>
              <a:avLst/>
              <a:gdLst/>
              <a:ahLst/>
              <a:cxnLst>
                <a:cxn ang="0">
                  <a:pos x="290" y="0"/>
                </a:cxn>
                <a:cxn ang="0">
                  <a:pos x="281" y="3"/>
                </a:cxn>
                <a:cxn ang="0">
                  <a:pos x="273" y="11"/>
                </a:cxn>
                <a:cxn ang="0">
                  <a:pos x="243" y="41"/>
                </a:cxn>
                <a:cxn ang="0">
                  <a:pos x="232" y="51"/>
                </a:cxn>
                <a:cxn ang="0">
                  <a:pos x="170" y="98"/>
                </a:cxn>
                <a:cxn ang="0">
                  <a:pos x="150" y="115"/>
                </a:cxn>
                <a:cxn ang="0">
                  <a:pos x="101" y="158"/>
                </a:cxn>
                <a:cxn ang="0">
                  <a:pos x="48" y="198"/>
                </a:cxn>
                <a:cxn ang="0">
                  <a:pos x="21" y="215"/>
                </a:cxn>
                <a:cxn ang="0">
                  <a:pos x="8" y="224"/>
                </a:cxn>
                <a:cxn ang="0">
                  <a:pos x="0" y="238"/>
                </a:cxn>
                <a:cxn ang="0">
                  <a:pos x="0" y="240"/>
                </a:cxn>
                <a:cxn ang="0">
                  <a:pos x="5" y="244"/>
                </a:cxn>
                <a:cxn ang="0">
                  <a:pos x="11" y="243"/>
                </a:cxn>
                <a:cxn ang="0">
                  <a:pos x="12" y="240"/>
                </a:cxn>
                <a:cxn ang="0">
                  <a:pos x="16" y="234"/>
                </a:cxn>
                <a:cxn ang="0">
                  <a:pos x="34" y="223"/>
                </a:cxn>
                <a:cxn ang="0">
                  <a:pos x="42" y="218"/>
                </a:cxn>
                <a:cxn ang="0">
                  <a:pos x="64" y="201"/>
                </a:cxn>
                <a:cxn ang="0">
                  <a:pos x="107" y="166"/>
                </a:cxn>
                <a:cxn ang="0">
                  <a:pos x="150" y="130"/>
                </a:cxn>
                <a:cxn ang="0">
                  <a:pos x="208" y="82"/>
                </a:cxn>
                <a:cxn ang="0">
                  <a:pos x="229" y="66"/>
                </a:cxn>
                <a:cxn ang="0">
                  <a:pos x="260" y="43"/>
                </a:cxn>
                <a:cxn ang="0">
                  <a:pos x="268" y="35"/>
                </a:cxn>
                <a:cxn ang="0">
                  <a:pos x="285" y="15"/>
                </a:cxn>
                <a:cxn ang="0">
                  <a:pos x="293" y="10"/>
                </a:cxn>
                <a:cxn ang="0">
                  <a:pos x="296" y="9"/>
                </a:cxn>
                <a:cxn ang="0">
                  <a:pos x="297" y="3"/>
                </a:cxn>
                <a:cxn ang="0">
                  <a:pos x="293" y="0"/>
                </a:cxn>
                <a:cxn ang="0">
                  <a:pos x="290" y="0"/>
                </a:cxn>
              </a:cxnLst>
              <a:rect l="0" t="0" r="r" b="b"/>
              <a:pathLst>
                <a:path w="297" h="244">
                  <a:moveTo>
                    <a:pt x="290" y="0"/>
                  </a:moveTo>
                  <a:lnTo>
                    <a:pt x="290" y="0"/>
                  </a:lnTo>
                  <a:lnTo>
                    <a:pt x="285" y="1"/>
                  </a:lnTo>
                  <a:lnTo>
                    <a:pt x="281" y="3"/>
                  </a:lnTo>
                  <a:lnTo>
                    <a:pt x="273" y="11"/>
                  </a:lnTo>
                  <a:lnTo>
                    <a:pt x="273" y="11"/>
                  </a:lnTo>
                  <a:lnTo>
                    <a:pt x="254" y="32"/>
                  </a:lnTo>
                  <a:lnTo>
                    <a:pt x="243" y="41"/>
                  </a:lnTo>
                  <a:lnTo>
                    <a:pt x="232" y="51"/>
                  </a:lnTo>
                  <a:lnTo>
                    <a:pt x="232" y="51"/>
                  </a:lnTo>
                  <a:lnTo>
                    <a:pt x="190" y="82"/>
                  </a:lnTo>
                  <a:lnTo>
                    <a:pt x="170" y="98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27" y="137"/>
                  </a:lnTo>
                  <a:lnTo>
                    <a:pt x="101" y="158"/>
                  </a:lnTo>
                  <a:lnTo>
                    <a:pt x="48" y="198"/>
                  </a:lnTo>
                  <a:lnTo>
                    <a:pt x="48" y="198"/>
                  </a:lnTo>
                  <a:lnTo>
                    <a:pt x="37" y="206"/>
                  </a:lnTo>
                  <a:lnTo>
                    <a:pt x="21" y="215"/>
                  </a:lnTo>
                  <a:lnTo>
                    <a:pt x="14" y="219"/>
                  </a:lnTo>
                  <a:lnTo>
                    <a:pt x="8" y="224"/>
                  </a:lnTo>
                  <a:lnTo>
                    <a:pt x="4" y="231"/>
                  </a:lnTo>
                  <a:lnTo>
                    <a:pt x="0" y="238"/>
                  </a:lnTo>
                  <a:lnTo>
                    <a:pt x="0" y="238"/>
                  </a:lnTo>
                  <a:lnTo>
                    <a:pt x="0" y="240"/>
                  </a:lnTo>
                  <a:lnTo>
                    <a:pt x="1" y="241"/>
                  </a:lnTo>
                  <a:lnTo>
                    <a:pt x="5" y="244"/>
                  </a:lnTo>
                  <a:lnTo>
                    <a:pt x="9" y="244"/>
                  </a:lnTo>
                  <a:lnTo>
                    <a:pt x="11" y="243"/>
                  </a:lnTo>
                  <a:lnTo>
                    <a:pt x="12" y="240"/>
                  </a:lnTo>
                  <a:lnTo>
                    <a:pt x="12" y="240"/>
                  </a:lnTo>
                  <a:lnTo>
                    <a:pt x="13" y="238"/>
                  </a:lnTo>
                  <a:lnTo>
                    <a:pt x="16" y="234"/>
                  </a:lnTo>
                  <a:lnTo>
                    <a:pt x="21" y="230"/>
                  </a:lnTo>
                  <a:lnTo>
                    <a:pt x="34" y="223"/>
                  </a:lnTo>
                  <a:lnTo>
                    <a:pt x="34" y="223"/>
                  </a:lnTo>
                  <a:lnTo>
                    <a:pt x="42" y="218"/>
                  </a:lnTo>
                  <a:lnTo>
                    <a:pt x="50" y="213"/>
                  </a:lnTo>
                  <a:lnTo>
                    <a:pt x="64" y="201"/>
                  </a:lnTo>
                  <a:lnTo>
                    <a:pt x="64" y="201"/>
                  </a:lnTo>
                  <a:lnTo>
                    <a:pt x="107" y="166"/>
                  </a:lnTo>
                  <a:lnTo>
                    <a:pt x="150" y="130"/>
                  </a:lnTo>
                  <a:lnTo>
                    <a:pt x="150" y="130"/>
                  </a:lnTo>
                  <a:lnTo>
                    <a:pt x="188" y="98"/>
                  </a:lnTo>
                  <a:lnTo>
                    <a:pt x="208" y="82"/>
                  </a:lnTo>
                  <a:lnTo>
                    <a:pt x="229" y="66"/>
                  </a:lnTo>
                  <a:lnTo>
                    <a:pt x="229" y="66"/>
                  </a:lnTo>
                  <a:lnTo>
                    <a:pt x="245" y="56"/>
                  </a:lnTo>
                  <a:lnTo>
                    <a:pt x="260" y="43"/>
                  </a:lnTo>
                  <a:lnTo>
                    <a:pt x="260" y="43"/>
                  </a:lnTo>
                  <a:lnTo>
                    <a:pt x="268" y="35"/>
                  </a:lnTo>
                  <a:lnTo>
                    <a:pt x="276" y="24"/>
                  </a:lnTo>
                  <a:lnTo>
                    <a:pt x="285" y="15"/>
                  </a:lnTo>
                  <a:lnTo>
                    <a:pt x="289" y="13"/>
                  </a:lnTo>
                  <a:lnTo>
                    <a:pt x="293" y="10"/>
                  </a:lnTo>
                  <a:lnTo>
                    <a:pt x="293" y="10"/>
                  </a:lnTo>
                  <a:lnTo>
                    <a:pt x="296" y="9"/>
                  </a:lnTo>
                  <a:lnTo>
                    <a:pt x="297" y="7"/>
                  </a:lnTo>
                  <a:lnTo>
                    <a:pt x="297" y="3"/>
                  </a:lnTo>
                  <a:lnTo>
                    <a:pt x="294" y="0"/>
                  </a:lnTo>
                  <a:lnTo>
                    <a:pt x="293" y="0"/>
                  </a:lnTo>
                  <a:lnTo>
                    <a:pt x="290" y="0"/>
                  </a:lnTo>
                  <a:lnTo>
                    <a:pt x="290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35" name="Freeform 1047"/>
            <p:cNvSpPr/>
            <p:nvPr/>
          </p:nvSpPr>
          <p:spPr bwMode="auto">
            <a:xfrm>
              <a:off x="4562476" y="4076700"/>
              <a:ext cx="109538" cy="84138"/>
            </a:xfrm>
            <a:custGeom>
              <a:avLst/>
              <a:gdLst/>
              <a:ahLst/>
              <a:cxnLst>
                <a:cxn ang="0">
                  <a:pos x="274" y="0"/>
                </a:cxn>
                <a:cxn ang="0">
                  <a:pos x="257" y="3"/>
                </a:cxn>
                <a:cxn ang="0">
                  <a:pos x="242" y="13"/>
                </a:cxn>
                <a:cxn ang="0">
                  <a:pos x="213" y="35"/>
                </a:cxn>
                <a:cxn ang="0">
                  <a:pos x="192" y="49"/>
                </a:cxn>
                <a:cxn ang="0">
                  <a:pos x="152" y="81"/>
                </a:cxn>
                <a:cxn ang="0">
                  <a:pos x="132" y="98"/>
                </a:cxn>
                <a:cxn ang="0">
                  <a:pos x="90" y="134"/>
                </a:cxn>
                <a:cxn ang="0">
                  <a:pos x="45" y="166"/>
                </a:cxn>
                <a:cxn ang="0">
                  <a:pos x="33" y="173"/>
                </a:cxn>
                <a:cxn ang="0">
                  <a:pos x="12" y="187"/>
                </a:cxn>
                <a:cxn ang="0">
                  <a:pos x="3" y="197"/>
                </a:cxn>
                <a:cxn ang="0">
                  <a:pos x="0" y="204"/>
                </a:cxn>
                <a:cxn ang="0">
                  <a:pos x="0" y="207"/>
                </a:cxn>
                <a:cxn ang="0">
                  <a:pos x="8" y="210"/>
                </a:cxn>
                <a:cxn ang="0">
                  <a:pos x="11" y="206"/>
                </a:cxn>
                <a:cxn ang="0">
                  <a:pos x="12" y="202"/>
                </a:cxn>
                <a:cxn ang="0">
                  <a:pos x="22" y="194"/>
                </a:cxn>
                <a:cxn ang="0">
                  <a:pos x="37" y="185"/>
                </a:cxn>
                <a:cxn ang="0">
                  <a:pos x="68" y="164"/>
                </a:cxn>
                <a:cxn ang="0">
                  <a:pos x="126" y="120"/>
                </a:cxn>
                <a:cxn ang="0">
                  <a:pos x="160" y="90"/>
                </a:cxn>
                <a:cxn ang="0">
                  <a:pos x="194" y="62"/>
                </a:cxn>
                <a:cxn ang="0">
                  <a:pos x="228" y="39"/>
                </a:cxn>
                <a:cxn ang="0">
                  <a:pos x="238" y="30"/>
                </a:cxn>
                <a:cxn ang="0">
                  <a:pos x="254" y="18"/>
                </a:cxn>
                <a:cxn ang="0">
                  <a:pos x="267" y="13"/>
                </a:cxn>
                <a:cxn ang="0">
                  <a:pos x="274" y="11"/>
                </a:cxn>
                <a:cxn ang="0">
                  <a:pos x="277" y="9"/>
                </a:cxn>
                <a:cxn ang="0">
                  <a:pos x="279" y="2"/>
                </a:cxn>
                <a:cxn ang="0">
                  <a:pos x="276" y="0"/>
                </a:cxn>
                <a:cxn ang="0">
                  <a:pos x="274" y="0"/>
                </a:cxn>
              </a:cxnLst>
              <a:rect l="0" t="0" r="r" b="b"/>
              <a:pathLst>
                <a:path w="279" h="210">
                  <a:moveTo>
                    <a:pt x="274" y="0"/>
                  </a:moveTo>
                  <a:lnTo>
                    <a:pt x="274" y="0"/>
                  </a:lnTo>
                  <a:lnTo>
                    <a:pt x="264" y="1"/>
                  </a:lnTo>
                  <a:lnTo>
                    <a:pt x="257" y="3"/>
                  </a:lnTo>
                  <a:lnTo>
                    <a:pt x="249" y="7"/>
                  </a:lnTo>
                  <a:lnTo>
                    <a:pt x="242" y="13"/>
                  </a:lnTo>
                  <a:lnTo>
                    <a:pt x="228" y="23"/>
                  </a:lnTo>
                  <a:lnTo>
                    <a:pt x="213" y="35"/>
                  </a:lnTo>
                  <a:lnTo>
                    <a:pt x="213" y="35"/>
                  </a:lnTo>
                  <a:lnTo>
                    <a:pt x="192" y="49"/>
                  </a:lnTo>
                  <a:lnTo>
                    <a:pt x="172" y="65"/>
                  </a:lnTo>
                  <a:lnTo>
                    <a:pt x="152" y="81"/>
                  </a:lnTo>
                  <a:lnTo>
                    <a:pt x="132" y="98"/>
                  </a:lnTo>
                  <a:lnTo>
                    <a:pt x="132" y="98"/>
                  </a:lnTo>
                  <a:lnTo>
                    <a:pt x="111" y="116"/>
                  </a:lnTo>
                  <a:lnTo>
                    <a:pt x="90" y="134"/>
                  </a:lnTo>
                  <a:lnTo>
                    <a:pt x="68" y="150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33" y="173"/>
                  </a:lnTo>
                  <a:lnTo>
                    <a:pt x="18" y="181"/>
                  </a:lnTo>
                  <a:lnTo>
                    <a:pt x="12" y="187"/>
                  </a:lnTo>
                  <a:lnTo>
                    <a:pt x="7" y="190"/>
                  </a:lnTo>
                  <a:lnTo>
                    <a:pt x="3" y="197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0" y="206"/>
                  </a:lnTo>
                  <a:lnTo>
                    <a:pt x="0" y="207"/>
                  </a:lnTo>
                  <a:lnTo>
                    <a:pt x="4" y="210"/>
                  </a:lnTo>
                  <a:lnTo>
                    <a:pt x="8" y="210"/>
                  </a:lnTo>
                  <a:lnTo>
                    <a:pt x="9" y="209"/>
                  </a:lnTo>
                  <a:lnTo>
                    <a:pt x="11" y="206"/>
                  </a:lnTo>
                  <a:lnTo>
                    <a:pt x="11" y="206"/>
                  </a:lnTo>
                  <a:lnTo>
                    <a:pt x="12" y="202"/>
                  </a:lnTo>
                  <a:lnTo>
                    <a:pt x="15" y="200"/>
                  </a:lnTo>
                  <a:lnTo>
                    <a:pt x="22" y="194"/>
                  </a:lnTo>
                  <a:lnTo>
                    <a:pt x="37" y="185"/>
                  </a:lnTo>
                  <a:lnTo>
                    <a:pt x="37" y="185"/>
                  </a:lnTo>
                  <a:lnTo>
                    <a:pt x="68" y="164"/>
                  </a:lnTo>
                  <a:lnTo>
                    <a:pt x="68" y="164"/>
                  </a:lnTo>
                  <a:lnTo>
                    <a:pt x="97" y="142"/>
                  </a:lnTo>
                  <a:lnTo>
                    <a:pt x="126" y="120"/>
                  </a:lnTo>
                  <a:lnTo>
                    <a:pt x="126" y="120"/>
                  </a:lnTo>
                  <a:lnTo>
                    <a:pt x="160" y="90"/>
                  </a:lnTo>
                  <a:lnTo>
                    <a:pt x="177" y="75"/>
                  </a:lnTo>
                  <a:lnTo>
                    <a:pt x="194" y="62"/>
                  </a:lnTo>
                  <a:lnTo>
                    <a:pt x="194" y="62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38" y="30"/>
                  </a:lnTo>
                  <a:lnTo>
                    <a:pt x="249" y="22"/>
                  </a:lnTo>
                  <a:lnTo>
                    <a:pt x="254" y="18"/>
                  </a:lnTo>
                  <a:lnTo>
                    <a:pt x="260" y="14"/>
                  </a:lnTo>
                  <a:lnTo>
                    <a:pt x="267" y="13"/>
                  </a:lnTo>
                  <a:lnTo>
                    <a:pt x="274" y="11"/>
                  </a:lnTo>
                  <a:lnTo>
                    <a:pt x="274" y="11"/>
                  </a:lnTo>
                  <a:lnTo>
                    <a:pt x="276" y="10"/>
                  </a:lnTo>
                  <a:lnTo>
                    <a:pt x="277" y="9"/>
                  </a:lnTo>
                  <a:lnTo>
                    <a:pt x="279" y="5"/>
                  </a:lnTo>
                  <a:lnTo>
                    <a:pt x="279" y="2"/>
                  </a:lnTo>
                  <a:lnTo>
                    <a:pt x="277" y="1"/>
                  </a:lnTo>
                  <a:lnTo>
                    <a:pt x="276" y="0"/>
                  </a:lnTo>
                  <a:lnTo>
                    <a:pt x="274" y="0"/>
                  </a:lnTo>
                  <a:lnTo>
                    <a:pt x="27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36" name="Freeform 1048"/>
            <p:cNvSpPr/>
            <p:nvPr/>
          </p:nvSpPr>
          <p:spPr bwMode="auto">
            <a:xfrm>
              <a:off x="4597401" y="4083050"/>
              <a:ext cx="109538" cy="74613"/>
            </a:xfrm>
            <a:custGeom>
              <a:avLst/>
              <a:gdLst/>
              <a:ahLst/>
              <a:cxnLst>
                <a:cxn ang="0">
                  <a:pos x="267" y="0"/>
                </a:cxn>
                <a:cxn ang="0">
                  <a:pos x="267" y="0"/>
                </a:cxn>
                <a:cxn ang="0">
                  <a:pos x="261" y="2"/>
                </a:cxn>
                <a:cxn ang="0">
                  <a:pos x="253" y="5"/>
                </a:cxn>
                <a:cxn ang="0">
                  <a:pos x="240" y="13"/>
                </a:cxn>
                <a:cxn ang="0">
                  <a:pos x="214" y="32"/>
                </a:cxn>
                <a:cxn ang="0">
                  <a:pos x="214" y="32"/>
                </a:cxn>
                <a:cxn ang="0">
                  <a:pos x="195" y="43"/>
                </a:cxn>
                <a:cxn ang="0">
                  <a:pos x="177" y="54"/>
                </a:cxn>
                <a:cxn ang="0">
                  <a:pos x="138" y="75"/>
                </a:cxn>
                <a:cxn ang="0">
                  <a:pos x="138" y="75"/>
                </a:cxn>
                <a:cxn ang="0">
                  <a:pos x="121" y="85"/>
                </a:cxn>
                <a:cxn ang="0">
                  <a:pos x="104" y="95"/>
                </a:cxn>
                <a:cxn ang="0">
                  <a:pos x="71" y="119"/>
                </a:cxn>
                <a:cxn ang="0">
                  <a:pos x="38" y="145"/>
                </a:cxn>
                <a:cxn ang="0">
                  <a:pos x="10" y="172"/>
                </a:cxn>
                <a:cxn ang="0">
                  <a:pos x="10" y="172"/>
                </a:cxn>
                <a:cxn ang="0">
                  <a:pos x="8" y="172"/>
                </a:cxn>
                <a:cxn ang="0">
                  <a:pos x="3" y="177"/>
                </a:cxn>
                <a:cxn ang="0">
                  <a:pos x="3" y="177"/>
                </a:cxn>
                <a:cxn ang="0">
                  <a:pos x="2" y="180"/>
                </a:cxn>
                <a:cxn ang="0">
                  <a:pos x="0" y="183"/>
                </a:cxn>
                <a:cxn ang="0">
                  <a:pos x="3" y="187"/>
                </a:cxn>
                <a:cxn ang="0">
                  <a:pos x="7" y="188"/>
                </a:cxn>
                <a:cxn ang="0">
                  <a:pos x="8" y="188"/>
                </a:cxn>
                <a:cxn ang="0">
                  <a:pos x="11" y="187"/>
                </a:cxn>
                <a:cxn ang="0">
                  <a:pos x="11" y="187"/>
                </a:cxn>
                <a:cxn ang="0">
                  <a:pos x="25" y="172"/>
                </a:cxn>
                <a:cxn ang="0">
                  <a:pos x="41" y="158"/>
                </a:cxn>
                <a:cxn ang="0">
                  <a:pos x="74" y="132"/>
                </a:cxn>
                <a:cxn ang="0">
                  <a:pos x="109" y="107"/>
                </a:cxn>
                <a:cxn ang="0">
                  <a:pos x="143" y="85"/>
                </a:cxn>
                <a:cxn ang="0">
                  <a:pos x="143" y="85"/>
                </a:cxn>
                <a:cxn ang="0">
                  <a:pos x="159" y="75"/>
                </a:cxn>
                <a:cxn ang="0">
                  <a:pos x="174" y="68"/>
                </a:cxn>
                <a:cxn ang="0">
                  <a:pos x="190" y="60"/>
                </a:cxn>
                <a:cxn ang="0">
                  <a:pos x="206" y="51"/>
                </a:cxn>
                <a:cxn ang="0">
                  <a:pos x="206" y="51"/>
                </a:cxn>
                <a:cxn ang="0">
                  <a:pos x="236" y="32"/>
                </a:cxn>
                <a:cxn ang="0">
                  <a:pos x="236" y="32"/>
                </a:cxn>
                <a:cxn ang="0">
                  <a:pos x="252" y="19"/>
                </a:cxn>
                <a:cxn ang="0">
                  <a:pos x="261" y="14"/>
                </a:cxn>
                <a:cxn ang="0">
                  <a:pos x="266" y="11"/>
                </a:cxn>
                <a:cxn ang="0">
                  <a:pos x="271" y="10"/>
                </a:cxn>
                <a:cxn ang="0">
                  <a:pos x="271" y="10"/>
                </a:cxn>
                <a:cxn ang="0">
                  <a:pos x="272" y="10"/>
                </a:cxn>
                <a:cxn ang="0">
                  <a:pos x="274" y="9"/>
                </a:cxn>
                <a:cxn ang="0">
                  <a:pos x="275" y="6"/>
                </a:cxn>
                <a:cxn ang="0">
                  <a:pos x="275" y="3"/>
                </a:cxn>
                <a:cxn ang="0">
                  <a:pos x="272" y="1"/>
                </a:cxn>
                <a:cxn ang="0">
                  <a:pos x="270" y="0"/>
                </a:cxn>
                <a:cxn ang="0">
                  <a:pos x="267" y="0"/>
                </a:cxn>
                <a:cxn ang="0">
                  <a:pos x="267" y="0"/>
                </a:cxn>
              </a:cxnLst>
              <a:rect l="0" t="0" r="r" b="b"/>
              <a:pathLst>
                <a:path w="275" h="188">
                  <a:moveTo>
                    <a:pt x="267" y="0"/>
                  </a:moveTo>
                  <a:lnTo>
                    <a:pt x="267" y="0"/>
                  </a:lnTo>
                  <a:lnTo>
                    <a:pt x="261" y="2"/>
                  </a:lnTo>
                  <a:lnTo>
                    <a:pt x="253" y="5"/>
                  </a:lnTo>
                  <a:lnTo>
                    <a:pt x="240" y="13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195" y="43"/>
                  </a:lnTo>
                  <a:lnTo>
                    <a:pt x="177" y="54"/>
                  </a:lnTo>
                  <a:lnTo>
                    <a:pt x="138" y="75"/>
                  </a:lnTo>
                  <a:lnTo>
                    <a:pt x="138" y="75"/>
                  </a:lnTo>
                  <a:lnTo>
                    <a:pt x="121" y="85"/>
                  </a:lnTo>
                  <a:lnTo>
                    <a:pt x="104" y="95"/>
                  </a:lnTo>
                  <a:lnTo>
                    <a:pt x="71" y="119"/>
                  </a:lnTo>
                  <a:lnTo>
                    <a:pt x="38" y="145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8" y="172"/>
                  </a:lnTo>
                  <a:lnTo>
                    <a:pt x="3" y="177"/>
                  </a:lnTo>
                  <a:lnTo>
                    <a:pt x="3" y="177"/>
                  </a:lnTo>
                  <a:lnTo>
                    <a:pt x="2" y="180"/>
                  </a:lnTo>
                  <a:lnTo>
                    <a:pt x="0" y="183"/>
                  </a:lnTo>
                  <a:lnTo>
                    <a:pt x="3" y="187"/>
                  </a:lnTo>
                  <a:lnTo>
                    <a:pt x="7" y="188"/>
                  </a:lnTo>
                  <a:lnTo>
                    <a:pt x="8" y="188"/>
                  </a:lnTo>
                  <a:lnTo>
                    <a:pt x="11" y="187"/>
                  </a:lnTo>
                  <a:lnTo>
                    <a:pt x="11" y="187"/>
                  </a:lnTo>
                  <a:lnTo>
                    <a:pt x="25" y="172"/>
                  </a:lnTo>
                  <a:lnTo>
                    <a:pt x="41" y="158"/>
                  </a:lnTo>
                  <a:lnTo>
                    <a:pt x="74" y="132"/>
                  </a:lnTo>
                  <a:lnTo>
                    <a:pt x="109" y="107"/>
                  </a:lnTo>
                  <a:lnTo>
                    <a:pt x="143" y="85"/>
                  </a:lnTo>
                  <a:lnTo>
                    <a:pt x="143" y="85"/>
                  </a:lnTo>
                  <a:lnTo>
                    <a:pt x="159" y="75"/>
                  </a:lnTo>
                  <a:lnTo>
                    <a:pt x="174" y="68"/>
                  </a:lnTo>
                  <a:lnTo>
                    <a:pt x="190" y="60"/>
                  </a:lnTo>
                  <a:lnTo>
                    <a:pt x="206" y="51"/>
                  </a:lnTo>
                  <a:lnTo>
                    <a:pt x="206" y="51"/>
                  </a:lnTo>
                  <a:lnTo>
                    <a:pt x="236" y="32"/>
                  </a:lnTo>
                  <a:lnTo>
                    <a:pt x="236" y="32"/>
                  </a:lnTo>
                  <a:lnTo>
                    <a:pt x="252" y="19"/>
                  </a:lnTo>
                  <a:lnTo>
                    <a:pt x="261" y="14"/>
                  </a:lnTo>
                  <a:lnTo>
                    <a:pt x="266" y="11"/>
                  </a:lnTo>
                  <a:lnTo>
                    <a:pt x="271" y="10"/>
                  </a:lnTo>
                  <a:lnTo>
                    <a:pt x="271" y="10"/>
                  </a:lnTo>
                  <a:lnTo>
                    <a:pt x="272" y="10"/>
                  </a:lnTo>
                  <a:lnTo>
                    <a:pt x="274" y="9"/>
                  </a:lnTo>
                  <a:lnTo>
                    <a:pt x="275" y="6"/>
                  </a:lnTo>
                  <a:lnTo>
                    <a:pt x="275" y="3"/>
                  </a:lnTo>
                  <a:lnTo>
                    <a:pt x="272" y="1"/>
                  </a:lnTo>
                  <a:lnTo>
                    <a:pt x="270" y="0"/>
                  </a:lnTo>
                  <a:lnTo>
                    <a:pt x="267" y="0"/>
                  </a:lnTo>
                  <a:lnTo>
                    <a:pt x="26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37" name="Freeform 1049"/>
            <p:cNvSpPr/>
            <p:nvPr/>
          </p:nvSpPr>
          <p:spPr bwMode="auto">
            <a:xfrm>
              <a:off x="4627563" y="4092575"/>
              <a:ext cx="101600" cy="73025"/>
            </a:xfrm>
            <a:custGeom>
              <a:avLst/>
              <a:gdLst/>
              <a:ahLst/>
              <a:cxnLst>
                <a:cxn ang="0">
                  <a:pos x="250" y="0"/>
                </a:cxn>
                <a:cxn ang="0">
                  <a:pos x="235" y="6"/>
                </a:cxn>
                <a:cxn ang="0">
                  <a:pos x="224" y="15"/>
                </a:cxn>
                <a:cxn ang="0">
                  <a:pos x="207" y="30"/>
                </a:cxn>
                <a:cxn ang="0">
                  <a:pos x="200" y="34"/>
                </a:cxn>
                <a:cxn ang="0">
                  <a:pos x="137" y="69"/>
                </a:cxn>
                <a:cxn ang="0">
                  <a:pos x="118" y="82"/>
                </a:cxn>
                <a:cxn ang="0">
                  <a:pos x="63" y="119"/>
                </a:cxn>
                <a:cxn ang="0">
                  <a:pos x="46" y="132"/>
                </a:cxn>
                <a:cxn ang="0">
                  <a:pos x="20" y="150"/>
                </a:cxn>
                <a:cxn ang="0">
                  <a:pos x="7" y="162"/>
                </a:cxn>
                <a:cxn ang="0">
                  <a:pos x="0" y="175"/>
                </a:cxn>
                <a:cxn ang="0">
                  <a:pos x="0" y="178"/>
                </a:cxn>
                <a:cxn ang="0">
                  <a:pos x="5" y="183"/>
                </a:cxn>
                <a:cxn ang="0">
                  <a:pos x="10" y="180"/>
                </a:cxn>
                <a:cxn ang="0">
                  <a:pos x="12" y="179"/>
                </a:cxn>
                <a:cxn ang="0">
                  <a:pos x="16" y="171"/>
                </a:cxn>
                <a:cxn ang="0">
                  <a:pos x="31" y="158"/>
                </a:cxn>
                <a:cxn ang="0">
                  <a:pos x="39" y="151"/>
                </a:cxn>
                <a:cxn ang="0">
                  <a:pos x="58" y="137"/>
                </a:cxn>
                <a:cxn ang="0">
                  <a:pos x="77" y="123"/>
                </a:cxn>
                <a:cxn ang="0">
                  <a:pos x="127" y="89"/>
                </a:cxn>
                <a:cxn ang="0">
                  <a:pos x="144" y="80"/>
                </a:cxn>
                <a:cxn ang="0">
                  <a:pos x="175" y="63"/>
                </a:cxn>
                <a:cxn ang="0">
                  <a:pos x="205" y="44"/>
                </a:cxn>
                <a:cxn ang="0">
                  <a:pos x="212" y="40"/>
                </a:cxn>
                <a:cxn ang="0">
                  <a:pos x="229" y="26"/>
                </a:cxn>
                <a:cxn ang="0">
                  <a:pos x="246" y="13"/>
                </a:cxn>
                <a:cxn ang="0">
                  <a:pos x="252" y="12"/>
                </a:cxn>
                <a:cxn ang="0">
                  <a:pos x="256" y="9"/>
                </a:cxn>
                <a:cxn ang="0">
                  <a:pos x="256" y="5"/>
                </a:cxn>
                <a:cxn ang="0">
                  <a:pos x="252" y="1"/>
                </a:cxn>
                <a:cxn ang="0">
                  <a:pos x="250" y="0"/>
                </a:cxn>
              </a:cxnLst>
              <a:rect l="0" t="0" r="r" b="b"/>
              <a:pathLst>
                <a:path w="256" h="183">
                  <a:moveTo>
                    <a:pt x="250" y="0"/>
                  </a:moveTo>
                  <a:lnTo>
                    <a:pt x="250" y="0"/>
                  </a:lnTo>
                  <a:lnTo>
                    <a:pt x="242" y="2"/>
                  </a:lnTo>
                  <a:lnTo>
                    <a:pt x="235" y="6"/>
                  </a:lnTo>
                  <a:lnTo>
                    <a:pt x="229" y="10"/>
                  </a:lnTo>
                  <a:lnTo>
                    <a:pt x="224" y="15"/>
                  </a:lnTo>
                  <a:lnTo>
                    <a:pt x="212" y="25"/>
                  </a:lnTo>
                  <a:lnTo>
                    <a:pt x="207" y="30"/>
                  </a:lnTo>
                  <a:lnTo>
                    <a:pt x="200" y="34"/>
                  </a:lnTo>
                  <a:lnTo>
                    <a:pt x="200" y="34"/>
                  </a:lnTo>
                  <a:lnTo>
                    <a:pt x="158" y="56"/>
                  </a:lnTo>
                  <a:lnTo>
                    <a:pt x="137" y="69"/>
                  </a:lnTo>
                  <a:lnTo>
                    <a:pt x="118" y="82"/>
                  </a:lnTo>
                  <a:lnTo>
                    <a:pt x="118" y="82"/>
                  </a:lnTo>
                  <a:lnTo>
                    <a:pt x="81" y="106"/>
                  </a:lnTo>
                  <a:lnTo>
                    <a:pt x="63" y="119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33" y="141"/>
                  </a:lnTo>
                  <a:lnTo>
                    <a:pt x="20" y="150"/>
                  </a:lnTo>
                  <a:lnTo>
                    <a:pt x="13" y="155"/>
                  </a:lnTo>
                  <a:lnTo>
                    <a:pt x="7" y="162"/>
                  </a:lnTo>
                  <a:lnTo>
                    <a:pt x="3" y="168"/>
                  </a:lnTo>
                  <a:lnTo>
                    <a:pt x="0" y="175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1" y="180"/>
                  </a:lnTo>
                  <a:lnTo>
                    <a:pt x="5" y="183"/>
                  </a:lnTo>
                  <a:lnTo>
                    <a:pt x="9" y="183"/>
                  </a:lnTo>
                  <a:lnTo>
                    <a:pt x="10" y="180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5"/>
                  </a:lnTo>
                  <a:lnTo>
                    <a:pt x="16" y="171"/>
                  </a:lnTo>
                  <a:lnTo>
                    <a:pt x="24" y="165"/>
                  </a:lnTo>
                  <a:lnTo>
                    <a:pt x="31" y="158"/>
                  </a:lnTo>
                  <a:lnTo>
                    <a:pt x="39" y="151"/>
                  </a:lnTo>
                  <a:lnTo>
                    <a:pt x="39" y="151"/>
                  </a:lnTo>
                  <a:lnTo>
                    <a:pt x="48" y="144"/>
                  </a:lnTo>
                  <a:lnTo>
                    <a:pt x="58" y="137"/>
                  </a:lnTo>
                  <a:lnTo>
                    <a:pt x="77" y="123"/>
                  </a:lnTo>
                  <a:lnTo>
                    <a:pt x="77" y="123"/>
                  </a:lnTo>
                  <a:lnTo>
                    <a:pt x="110" y="100"/>
                  </a:lnTo>
                  <a:lnTo>
                    <a:pt x="127" y="89"/>
                  </a:lnTo>
                  <a:lnTo>
                    <a:pt x="144" y="80"/>
                  </a:lnTo>
                  <a:lnTo>
                    <a:pt x="144" y="80"/>
                  </a:lnTo>
                  <a:lnTo>
                    <a:pt x="160" y="72"/>
                  </a:lnTo>
                  <a:lnTo>
                    <a:pt x="175" y="63"/>
                  </a:lnTo>
                  <a:lnTo>
                    <a:pt x="190" y="52"/>
                  </a:lnTo>
                  <a:lnTo>
                    <a:pt x="205" y="44"/>
                  </a:lnTo>
                  <a:lnTo>
                    <a:pt x="205" y="44"/>
                  </a:lnTo>
                  <a:lnTo>
                    <a:pt x="212" y="40"/>
                  </a:lnTo>
                  <a:lnTo>
                    <a:pt x="217" y="35"/>
                  </a:lnTo>
                  <a:lnTo>
                    <a:pt x="229" y="26"/>
                  </a:lnTo>
                  <a:lnTo>
                    <a:pt x="241" y="17"/>
                  </a:lnTo>
                  <a:lnTo>
                    <a:pt x="246" y="13"/>
                  </a:lnTo>
                  <a:lnTo>
                    <a:pt x="252" y="12"/>
                  </a:lnTo>
                  <a:lnTo>
                    <a:pt x="252" y="12"/>
                  </a:lnTo>
                  <a:lnTo>
                    <a:pt x="255" y="10"/>
                  </a:lnTo>
                  <a:lnTo>
                    <a:pt x="256" y="9"/>
                  </a:lnTo>
                  <a:lnTo>
                    <a:pt x="256" y="8"/>
                  </a:lnTo>
                  <a:lnTo>
                    <a:pt x="256" y="5"/>
                  </a:lnTo>
                  <a:lnTo>
                    <a:pt x="254" y="1"/>
                  </a:lnTo>
                  <a:lnTo>
                    <a:pt x="252" y="1"/>
                  </a:lnTo>
                  <a:lnTo>
                    <a:pt x="250" y="0"/>
                  </a:lnTo>
                  <a:lnTo>
                    <a:pt x="250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38" name="Freeform 1050"/>
            <p:cNvSpPr/>
            <p:nvPr/>
          </p:nvSpPr>
          <p:spPr bwMode="auto">
            <a:xfrm>
              <a:off x="4645026" y="4103688"/>
              <a:ext cx="114300" cy="68263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278" y="0"/>
                </a:cxn>
                <a:cxn ang="0">
                  <a:pos x="268" y="5"/>
                </a:cxn>
                <a:cxn ang="0">
                  <a:pos x="259" y="9"/>
                </a:cxn>
                <a:cxn ang="0">
                  <a:pos x="242" y="20"/>
                </a:cxn>
                <a:cxn ang="0">
                  <a:pos x="208" y="44"/>
                </a:cxn>
                <a:cxn ang="0">
                  <a:pos x="208" y="44"/>
                </a:cxn>
                <a:cxn ang="0">
                  <a:pos x="185" y="58"/>
                </a:cxn>
                <a:cxn ang="0">
                  <a:pos x="162" y="73"/>
                </a:cxn>
                <a:cxn ang="0">
                  <a:pos x="140" y="85"/>
                </a:cxn>
                <a:cxn ang="0">
                  <a:pos x="115" y="96"/>
                </a:cxn>
                <a:cxn ang="0">
                  <a:pos x="115" y="96"/>
                </a:cxn>
                <a:cxn ang="0">
                  <a:pos x="97" y="105"/>
                </a:cxn>
                <a:cxn ang="0">
                  <a:pos x="77" y="116"/>
                </a:cxn>
                <a:cxn ang="0">
                  <a:pos x="59" y="126"/>
                </a:cxn>
                <a:cxn ang="0">
                  <a:pos x="39" y="136"/>
                </a:cxn>
                <a:cxn ang="0">
                  <a:pos x="39" y="136"/>
                </a:cxn>
                <a:cxn ang="0">
                  <a:pos x="29" y="141"/>
                </a:cxn>
                <a:cxn ang="0">
                  <a:pos x="17" y="146"/>
                </a:cxn>
                <a:cxn ang="0">
                  <a:pos x="10" y="150"/>
                </a:cxn>
                <a:cxn ang="0">
                  <a:pos x="6" y="154"/>
                </a:cxn>
                <a:cxn ang="0">
                  <a:pos x="2" y="158"/>
                </a:cxn>
                <a:cxn ang="0">
                  <a:pos x="0" y="164"/>
                </a:cxn>
                <a:cxn ang="0">
                  <a:pos x="0" y="164"/>
                </a:cxn>
                <a:cxn ang="0">
                  <a:pos x="0" y="166"/>
                </a:cxn>
                <a:cxn ang="0">
                  <a:pos x="1" y="168"/>
                </a:cxn>
                <a:cxn ang="0">
                  <a:pos x="4" y="171"/>
                </a:cxn>
                <a:cxn ang="0">
                  <a:pos x="8" y="171"/>
                </a:cxn>
                <a:cxn ang="0">
                  <a:pos x="10" y="170"/>
                </a:cxn>
                <a:cxn ang="0">
                  <a:pos x="12" y="167"/>
                </a:cxn>
                <a:cxn ang="0">
                  <a:pos x="12" y="167"/>
                </a:cxn>
                <a:cxn ang="0">
                  <a:pos x="13" y="162"/>
                </a:cxn>
                <a:cxn ang="0">
                  <a:pos x="18" y="158"/>
                </a:cxn>
                <a:cxn ang="0">
                  <a:pos x="23" y="154"/>
                </a:cxn>
                <a:cxn ang="0">
                  <a:pos x="30" y="151"/>
                </a:cxn>
                <a:cxn ang="0">
                  <a:pos x="53" y="142"/>
                </a:cxn>
                <a:cxn ang="0">
                  <a:pos x="53" y="142"/>
                </a:cxn>
                <a:cxn ang="0">
                  <a:pos x="73" y="132"/>
                </a:cxn>
                <a:cxn ang="0">
                  <a:pos x="91" y="122"/>
                </a:cxn>
                <a:cxn ang="0">
                  <a:pos x="110" y="112"/>
                </a:cxn>
                <a:cxn ang="0">
                  <a:pos x="129" y="103"/>
                </a:cxn>
                <a:cxn ang="0">
                  <a:pos x="129" y="103"/>
                </a:cxn>
                <a:cxn ang="0">
                  <a:pos x="149" y="94"/>
                </a:cxn>
                <a:cxn ang="0">
                  <a:pos x="168" y="83"/>
                </a:cxn>
                <a:cxn ang="0">
                  <a:pos x="187" y="71"/>
                </a:cxn>
                <a:cxn ang="0">
                  <a:pos x="205" y="60"/>
                </a:cxn>
                <a:cxn ang="0">
                  <a:pos x="205" y="60"/>
                </a:cxn>
                <a:cxn ang="0">
                  <a:pos x="242" y="34"/>
                </a:cxn>
                <a:cxn ang="0">
                  <a:pos x="261" y="20"/>
                </a:cxn>
                <a:cxn ang="0">
                  <a:pos x="271" y="15"/>
                </a:cxn>
                <a:cxn ang="0">
                  <a:pos x="281" y="11"/>
                </a:cxn>
                <a:cxn ang="0">
                  <a:pos x="281" y="11"/>
                </a:cxn>
                <a:cxn ang="0">
                  <a:pos x="284" y="10"/>
                </a:cxn>
                <a:cxn ang="0">
                  <a:pos x="285" y="7"/>
                </a:cxn>
                <a:cxn ang="0">
                  <a:pos x="285" y="3"/>
                </a:cxn>
                <a:cxn ang="0">
                  <a:pos x="284" y="2"/>
                </a:cxn>
                <a:cxn ang="0">
                  <a:pos x="282" y="0"/>
                </a:cxn>
                <a:cxn ang="0">
                  <a:pos x="281" y="0"/>
                </a:cxn>
                <a:cxn ang="0">
                  <a:pos x="278" y="0"/>
                </a:cxn>
                <a:cxn ang="0">
                  <a:pos x="278" y="0"/>
                </a:cxn>
              </a:cxnLst>
              <a:rect l="0" t="0" r="r" b="b"/>
              <a:pathLst>
                <a:path w="285" h="171">
                  <a:moveTo>
                    <a:pt x="278" y="0"/>
                  </a:moveTo>
                  <a:lnTo>
                    <a:pt x="278" y="0"/>
                  </a:lnTo>
                  <a:lnTo>
                    <a:pt x="268" y="5"/>
                  </a:lnTo>
                  <a:lnTo>
                    <a:pt x="259" y="9"/>
                  </a:lnTo>
                  <a:lnTo>
                    <a:pt x="242" y="20"/>
                  </a:lnTo>
                  <a:lnTo>
                    <a:pt x="208" y="44"/>
                  </a:lnTo>
                  <a:lnTo>
                    <a:pt x="208" y="44"/>
                  </a:lnTo>
                  <a:lnTo>
                    <a:pt x="185" y="58"/>
                  </a:lnTo>
                  <a:lnTo>
                    <a:pt x="162" y="73"/>
                  </a:lnTo>
                  <a:lnTo>
                    <a:pt x="140" y="85"/>
                  </a:lnTo>
                  <a:lnTo>
                    <a:pt x="115" y="96"/>
                  </a:lnTo>
                  <a:lnTo>
                    <a:pt x="115" y="96"/>
                  </a:lnTo>
                  <a:lnTo>
                    <a:pt x="97" y="105"/>
                  </a:lnTo>
                  <a:lnTo>
                    <a:pt x="77" y="116"/>
                  </a:lnTo>
                  <a:lnTo>
                    <a:pt x="59" y="126"/>
                  </a:lnTo>
                  <a:lnTo>
                    <a:pt x="39" y="136"/>
                  </a:lnTo>
                  <a:lnTo>
                    <a:pt x="39" y="136"/>
                  </a:lnTo>
                  <a:lnTo>
                    <a:pt x="29" y="141"/>
                  </a:lnTo>
                  <a:lnTo>
                    <a:pt x="17" y="146"/>
                  </a:lnTo>
                  <a:lnTo>
                    <a:pt x="10" y="150"/>
                  </a:lnTo>
                  <a:lnTo>
                    <a:pt x="6" y="154"/>
                  </a:lnTo>
                  <a:lnTo>
                    <a:pt x="2" y="158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1" y="168"/>
                  </a:lnTo>
                  <a:lnTo>
                    <a:pt x="4" y="171"/>
                  </a:lnTo>
                  <a:lnTo>
                    <a:pt x="8" y="171"/>
                  </a:lnTo>
                  <a:lnTo>
                    <a:pt x="10" y="170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3" y="162"/>
                  </a:lnTo>
                  <a:lnTo>
                    <a:pt x="18" y="158"/>
                  </a:lnTo>
                  <a:lnTo>
                    <a:pt x="23" y="154"/>
                  </a:lnTo>
                  <a:lnTo>
                    <a:pt x="30" y="151"/>
                  </a:lnTo>
                  <a:lnTo>
                    <a:pt x="53" y="142"/>
                  </a:lnTo>
                  <a:lnTo>
                    <a:pt x="53" y="142"/>
                  </a:lnTo>
                  <a:lnTo>
                    <a:pt x="73" y="132"/>
                  </a:lnTo>
                  <a:lnTo>
                    <a:pt x="91" y="122"/>
                  </a:lnTo>
                  <a:lnTo>
                    <a:pt x="110" y="112"/>
                  </a:lnTo>
                  <a:lnTo>
                    <a:pt x="129" y="103"/>
                  </a:lnTo>
                  <a:lnTo>
                    <a:pt x="129" y="103"/>
                  </a:lnTo>
                  <a:lnTo>
                    <a:pt x="149" y="94"/>
                  </a:lnTo>
                  <a:lnTo>
                    <a:pt x="168" y="83"/>
                  </a:lnTo>
                  <a:lnTo>
                    <a:pt x="187" y="71"/>
                  </a:lnTo>
                  <a:lnTo>
                    <a:pt x="205" y="60"/>
                  </a:lnTo>
                  <a:lnTo>
                    <a:pt x="205" y="60"/>
                  </a:lnTo>
                  <a:lnTo>
                    <a:pt x="242" y="34"/>
                  </a:lnTo>
                  <a:lnTo>
                    <a:pt x="261" y="20"/>
                  </a:lnTo>
                  <a:lnTo>
                    <a:pt x="271" y="15"/>
                  </a:lnTo>
                  <a:lnTo>
                    <a:pt x="281" y="11"/>
                  </a:lnTo>
                  <a:lnTo>
                    <a:pt x="281" y="11"/>
                  </a:lnTo>
                  <a:lnTo>
                    <a:pt x="284" y="10"/>
                  </a:lnTo>
                  <a:lnTo>
                    <a:pt x="285" y="7"/>
                  </a:lnTo>
                  <a:lnTo>
                    <a:pt x="285" y="3"/>
                  </a:lnTo>
                  <a:lnTo>
                    <a:pt x="284" y="2"/>
                  </a:lnTo>
                  <a:lnTo>
                    <a:pt x="282" y="0"/>
                  </a:lnTo>
                  <a:lnTo>
                    <a:pt x="281" y="0"/>
                  </a:lnTo>
                  <a:lnTo>
                    <a:pt x="278" y="0"/>
                  </a:lnTo>
                  <a:lnTo>
                    <a:pt x="27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39" name="Freeform 1051"/>
            <p:cNvSpPr/>
            <p:nvPr/>
          </p:nvSpPr>
          <p:spPr bwMode="auto">
            <a:xfrm>
              <a:off x="4689476" y="4114800"/>
              <a:ext cx="96838" cy="68263"/>
            </a:xfrm>
            <a:custGeom>
              <a:avLst/>
              <a:gdLst/>
              <a:ahLst/>
              <a:cxnLst>
                <a:cxn ang="0">
                  <a:pos x="234" y="4"/>
                </a:cxn>
                <a:cxn ang="0">
                  <a:pos x="234" y="4"/>
                </a:cxn>
                <a:cxn ang="0">
                  <a:pos x="232" y="11"/>
                </a:cxn>
                <a:cxn ang="0">
                  <a:pos x="225" y="19"/>
                </a:cxn>
                <a:cxn ang="0">
                  <a:pos x="217" y="25"/>
                </a:cxn>
                <a:cxn ang="0">
                  <a:pos x="208" y="30"/>
                </a:cxn>
                <a:cxn ang="0">
                  <a:pos x="189" y="41"/>
                </a:cxn>
                <a:cxn ang="0">
                  <a:pos x="173" y="49"/>
                </a:cxn>
                <a:cxn ang="0">
                  <a:pos x="173" y="49"/>
                </a:cxn>
                <a:cxn ang="0">
                  <a:pos x="112" y="85"/>
                </a:cxn>
                <a:cxn ang="0">
                  <a:pos x="112" y="85"/>
                </a:cxn>
                <a:cxn ang="0">
                  <a:pos x="83" y="102"/>
                </a:cxn>
                <a:cxn ang="0">
                  <a:pos x="55" y="121"/>
                </a:cxn>
                <a:cxn ang="0">
                  <a:pos x="28" y="140"/>
                </a:cxn>
                <a:cxn ang="0">
                  <a:pos x="2" y="161"/>
                </a:cxn>
                <a:cxn ang="0">
                  <a:pos x="2" y="161"/>
                </a:cxn>
                <a:cxn ang="0">
                  <a:pos x="0" y="164"/>
                </a:cxn>
                <a:cxn ang="0">
                  <a:pos x="0" y="166"/>
                </a:cxn>
                <a:cxn ang="0">
                  <a:pos x="2" y="169"/>
                </a:cxn>
                <a:cxn ang="0">
                  <a:pos x="6" y="172"/>
                </a:cxn>
                <a:cxn ang="0">
                  <a:pos x="8" y="172"/>
                </a:cxn>
                <a:cxn ang="0">
                  <a:pos x="9" y="170"/>
                </a:cxn>
                <a:cxn ang="0">
                  <a:pos x="9" y="170"/>
                </a:cxn>
                <a:cxn ang="0">
                  <a:pos x="26" y="156"/>
                </a:cxn>
                <a:cxn ang="0">
                  <a:pos x="43" y="143"/>
                </a:cxn>
                <a:cxn ang="0">
                  <a:pos x="62" y="131"/>
                </a:cxn>
                <a:cxn ang="0">
                  <a:pos x="80" y="119"/>
                </a:cxn>
                <a:cxn ang="0">
                  <a:pos x="117" y="97"/>
                </a:cxn>
                <a:cxn ang="0">
                  <a:pos x="135" y="87"/>
                </a:cxn>
                <a:cxn ang="0">
                  <a:pos x="153" y="74"/>
                </a:cxn>
                <a:cxn ang="0">
                  <a:pos x="153" y="74"/>
                </a:cxn>
                <a:cxn ang="0">
                  <a:pos x="170" y="63"/>
                </a:cxn>
                <a:cxn ang="0">
                  <a:pos x="187" y="54"/>
                </a:cxn>
                <a:cxn ang="0">
                  <a:pos x="203" y="45"/>
                </a:cxn>
                <a:cxn ang="0">
                  <a:pos x="220" y="34"/>
                </a:cxn>
                <a:cxn ang="0">
                  <a:pos x="220" y="34"/>
                </a:cxn>
                <a:cxn ang="0">
                  <a:pos x="229" y="28"/>
                </a:cxn>
                <a:cxn ang="0">
                  <a:pos x="236" y="24"/>
                </a:cxn>
                <a:cxn ang="0">
                  <a:pos x="240" y="20"/>
                </a:cxn>
                <a:cxn ang="0">
                  <a:pos x="242" y="17"/>
                </a:cxn>
                <a:cxn ang="0">
                  <a:pos x="244" y="13"/>
                </a:cxn>
                <a:cxn ang="0">
                  <a:pos x="245" y="7"/>
                </a:cxn>
                <a:cxn ang="0">
                  <a:pos x="245" y="7"/>
                </a:cxn>
                <a:cxn ang="0">
                  <a:pos x="245" y="6"/>
                </a:cxn>
                <a:cxn ang="0">
                  <a:pos x="245" y="3"/>
                </a:cxn>
                <a:cxn ang="0">
                  <a:pos x="241" y="0"/>
                </a:cxn>
                <a:cxn ang="0">
                  <a:pos x="237" y="0"/>
                </a:cxn>
                <a:cxn ang="0">
                  <a:pos x="236" y="2"/>
                </a:cxn>
                <a:cxn ang="0">
                  <a:pos x="234" y="4"/>
                </a:cxn>
                <a:cxn ang="0">
                  <a:pos x="234" y="4"/>
                </a:cxn>
              </a:cxnLst>
              <a:rect l="0" t="0" r="r" b="b"/>
              <a:pathLst>
                <a:path w="245" h="172">
                  <a:moveTo>
                    <a:pt x="234" y="4"/>
                  </a:moveTo>
                  <a:lnTo>
                    <a:pt x="234" y="4"/>
                  </a:lnTo>
                  <a:lnTo>
                    <a:pt x="232" y="11"/>
                  </a:lnTo>
                  <a:lnTo>
                    <a:pt x="225" y="19"/>
                  </a:lnTo>
                  <a:lnTo>
                    <a:pt x="217" y="25"/>
                  </a:lnTo>
                  <a:lnTo>
                    <a:pt x="208" y="30"/>
                  </a:lnTo>
                  <a:lnTo>
                    <a:pt x="189" y="41"/>
                  </a:lnTo>
                  <a:lnTo>
                    <a:pt x="173" y="49"/>
                  </a:lnTo>
                  <a:lnTo>
                    <a:pt x="173" y="49"/>
                  </a:lnTo>
                  <a:lnTo>
                    <a:pt x="112" y="85"/>
                  </a:lnTo>
                  <a:lnTo>
                    <a:pt x="112" y="85"/>
                  </a:lnTo>
                  <a:lnTo>
                    <a:pt x="83" y="102"/>
                  </a:lnTo>
                  <a:lnTo>
                    <a:pt x="55" y="121"/>
                  </a:lnTo>
                  <a:lnTo>
                    <a:pt x="28" y="140"/>
                  </a:lnTo>
                  <a:lnTo>
                    <a:pt x="2" y="161"/>
                  </a:lnTo>
                  <a:lnTo>
                    <a:pt x="2" y="161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2" y="169"/>
                  </a:lnTo>
                  <a:lnTo>
                    <a:pt x="6" y="172"/>
                  </a:lnTo>
                  <a:lnTo>
                    <a:pt x="8" y="172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26" y="156"/>
                  </a:lnTo>
                  <a:lnTo>
                    <a:pt x="43" y="143"/>
                  </a:lnTo>
                  <a:lnTo>
                    <a:pt x="62" y="131"/>
                  </a:lnTo>
                  <a:lnTo>
                    <a:pt x="80" y="119"/>
                  </a:lnTo>
                  <a:lnTo>
                    <a:pt x="117" y="97"/>
                  </a:lnTo>
                  <a:lnTo>
                    <a:pt x="135" y="87"/>
                  </a:lnTo>
                  <a:lnTo>
                    <a:pt x="153" y="74"/>
                  </a:lnTo>
                  <a:lnTo>
                    <a:pt x="153" y="74"/>
                  </a:lnTo>
                  <a:lnTo>
                    <a:pt x="170" y="63"/>
                  </a:lnTo>
                  <a:lnTo>
                    <a:pt x="187" y="54"/>
                  </a:lnTo>
                  <a:lnTo>
                    <a:pt x="203" y="45"/>
                  </a:lnTo>
                  <a:lnTo>
                    <a:pt x="220" y="34"/>
                  </a:lnTo>
                  <a:lnTo>
                    <a:pt x="220" y="34"/>
                  </a:lnTo>
                  <a:lnTo>
                    <a:pt x="229" y="28"/>
                  </a:lnTo>
                  <a:lnTo>
                    <a:pt x="236" y="24"/>
                  </a:lnTo>
                  <a:lnTo>
                    <a:pt x="240" y="20"/>
                  </a:lnTo>
                  <a:lnTo>
                    <a:pt x="242" y="17"/>
                  </a:lnTo>
                  <a:lnTo>
                    <a:pt x="244" y="13"/>
                  </a:lnTo>
                  <a:lnTo>
                    <a:pt x="245" y="7"/>
                  </a:lnTo>
                  <a:lnTo>
                    <a:pt x="245" y="7"/>
                  </a:lnTo>
                  <a:lnTo>
                    <a:pt x="245" y="6"/>
                  </a:lnTo>
                  <a:lnTo>
                    <a:pt x="245" y="3"/>
                  </a:lnTo>
                  <a:lnTo>
                    <a:pt x="241" y="0"/>
                  </a:lnTo>
                  <a:lnTo>
                    <a:pt x="237" y="0"/>
                  </a:lnTo>
                  <a:lnTo>
                    <a:pt x="236" y="2"/>
                  </a:lnTo>
                  <a:lnTo>
                    <a:pt x="234" y="4"/>
                  </a:lnTo>
                  <a:lnTo>
                    <a:pt x="23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40" name="Freeform 1052"/>
            <p:cNvSpPr/>
            <p:nvPr/>
          </p:nvSpPr>
          <p:spPr bwMode="auto">
            <a:xfrm>
              <a:off x="4718051" y="4133850"/>
              <a:ext cx="90488" cy="55563"/>
            </a:xfrm>
            <a:custGeom>
              <a:avLst/>
              <a:gdLst/>
              <a:ahLst/>
              <a:cxnLst>
                <a:cxn ang="0">
                  <a:pos x="218" y="1"/>
                </a:cxn>
                <a:cxn ang="0">
                  <a:pos x="218" y="1"/>
                </a:cxn>
                <a:cxn ang="0">
                  <a:pos x="207" y="12"/>
                </a:cxn>
                <a:cxn ang="0">
                  <a:pos x="195" y="21"/>
                </a:cxn>
                <a:cxn ang="0">
                  <a:pos x="182" y="30"/>
                </a:cxn>
                <a:cxn ang="0">
                  <a:pos x="169" y="38"/>
                </a:cxn>
                <a:cxn ang="0">
                  <a:pos x="141" y="52"/>
                </a:cxn>
                <a:cxn ang="0">
                  <a:pos x="114" y="65"/>
                </a:cxn>
                <a:cxn ang="0">
                  <a:pos x="114" y="65"/>
                </a:cxn>
                <a:cxn ang="0">
                  <a:pos x="98" y="73"/>
                </a:cxn>
                <a:cxn ang="0">
                  <a:pos x="85" y="81"/>
                </a:cxn>
                <a:cxn ang="0">
                  <a:pos x="57" y="98"/>
                </a:cxn>
                <a:cxn ang="0">
                  <a:pos x="30" y="116"/>
                </a:cxn>
                <a:cxn ang="0">
                  <a:pos x="17" y="124"/>
                </a:cxn>
                <a:cxn ang="0">
                  <a:pos x="2" y="132"/>
                </a:cxn>
                <a:cxn ang="0">
                  <a:pos x="2" y="132"/>
                </a:cxn>
                <a:cxn ang="0">
                  <a:pos x="0" y="133"/>
                </a:cxn>
                <a:cxn ang="0">
                  <a:pos x="0" y="135"/>
                </a:cxn>
                <a:cxn ang="0">
                  <a:pos x="0" y="140"/>
                </a:cxn>
                <a:cxn ang="0">
                  <a:pos x="4" y="143"/>
                </a:cxn>
                <a:cxn ang="0">
                  <a:pos x="5" y="143"/>
                </a:cxn>
                <a:cxn ang="0">
                  <a:pos x="8" y="141"/>
                </a:cxn>
                <a:cxn ang="0">
                  <a:pos x="8" y="141"/>
                </a:cxn>
                <a:cxn ang="0">
                  <a:pos x="22" y="135"/>
                </a:cxn>
                <a:cxn ang="0">
                  <a:pos x="37" y="126"/>
                </a:cxn>
                <a:cxn ang="0">
                  <a:pos x="63" y="107"/>
                </a:cxn>
                <a:cxn ang="0">
                  <a:pos x="90" y="90"/>
                </a:cxn>
                <a:cxn ang="0">
                  <a:pos x="105" y="82"/>
                </a:cxn>
                <a:cxn ang="0">
                  <a:pos x="119" y="76"/>
                </a:cxn>
                <a:cxn ang="0">
                  <a:pos x="119" y="76"/>
                </a:cxn>
                <a:cxn ang="0">
                  <a:pos x="148" y="63"/>
                </a:cxn>
                <a:cxn ang="0">
                  <a:pos x="175" y="47"/>
                </a:cxn>
                <a:cxn ang="0">
                  <a:pos x="188" y="39"/>
                </a:cxn>
                <a:cxn ang="0">
                  <a:pos x="201" y="30"/>
                </a:cxn>
                <a:cxn ang="0">
                  <a:pos x="214" y="20"/>
                </a:cxn>
                <a:cxn ang="0">
                  <a:pos x="226" y="9"/>
                </a:cxn>
                <a:cxn ang="0">
                  <a:pos x="226" y="9"/>
                </a:cxn>
                <a:cxn ang="0">
                  <a:pos x="227" y="8"/>
                </a:cxn>
                <a:cxn ang="0">
                  <a:pos x="227" y="5"/>
                </a:cxn>
                <a:cxn ang="0">
                  <a:pos x="226" y="1"/>
                </a:cxn>
                <a:cxn ang="0">
                  <a:pos x="222" y="0"/>
                </a:cxn>
                <a:cxn ang="0">
                  <a:pos x="220" y="0"/>
                </a:cxn>
                <a:cxn ang="0">
                  <a:pos x="218" y="1"/>
                </a:cxn>
                <a:cxn ang="0">
                  <a:pos x="218" y="1"/>
                </a:cxn>
              </a:cxnLst>
              <a:rect l="0" t="0" r="r" b="b"/>
              <a:pathLst>
                <a:path w="227" h="143">
                  <a:moveTo>
                    <a:pt x="218" y="1"/>
                  </a:moveTo>
                  <a:lnTo>
                    <a:pt x="218" y="1"/>
                  </a:lnTo>
                  <a:lnTo>
                    <a:pt x="207" y="12"/>
                  </a:lnTo>
                  <a:lnTo>
                    <a:pt x="195" y="21"/>
                  </a:lnTo>
                  <a:lnTo>
                    <a:pt x="182" y="30"/>
                  </a:lnTo>
                  <a:lnTo>
                    <a:pt x="169" y="38"/>
                  </a:lnTo>
                  <a:lnTo>
                    <a:pt x="141" y="52"/>
                  </a:lnTo>
                  <a:lnTo>
                    <a:pt x="114" y="65"/>
                  </a:lnTo>
                  <a:lnTo>
                    <a:pt x="114" y="65"/>
                  </a:lnTo>
                  <a:lnTo>
                    <a:pt x="98" y="73"/>
                  </a:lnTo>
                  <a:lnTo>
                    <a:pt x="85" y="81"/>
                  </a:lnTo>
                  <a:lnTo>
                    <a:pt x="57" y="98"/>
                  </a:lnTo>
                  <a:lnTo>
                    <a:pt x="30" y="116"/>
                  </a:lnTo>
                  <a:lnTo>
                    <a:pt x="17" y="124"/>
                  </a:lnTo>
                  <a:lnTo>
                    <a:pt x="2" y="132"/>
                  </a:lnTo>
                  <a:lnTo>
                    <a:pt x="2" y="132"/>
                  </a:lnTo>
                  <a:lnTo>
                    <a:pt x="0" y="133"/>
                  </a:lnTo>
                  <a:lnTo>
                    <a:pt x="0" y="135"/>
                  </a:lnTo>
                  <a:lnTo>
                    <a:pt x="0" y="140"/>
                  </a:lnTo>
                  <a:lnTo>
                    <a:pt x="4" y="143"/>
                  </a:lnTo>
                  <a:lnTo>
                    <a:pt x="5" y="143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22" y="135"/>
                  </a:lnTo>
                  <a:lnTo>
                    <a:pt x="37" y="126"/>
                  </a:lnTo>
                  <a:lnTo>
                    <a:pt x="63" y="107"/>
                  </a:lnTo>
                  <a:lnTo>
                    <a:pt x="90" y="90"/>
                  </a:lnTo>
                  <a:lnTo>
                    <a:pt x="105" y="82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48" y="63"/>
                  </a:lnTo>
                  <a:lnTo>
                    <a:pt x="175" y="47"/>
                  </a:lnTo>
                  <a:lnTo>
                    <a:pt x="188" y="39"/>
                  </a:lnTo>
                  <a:lnTo>
                    <a:pt x="201" y="30"/>
                  </a:lnTo>
                  <a:lnTo>
                    <a:pt x="214" y="20"/>
                  </a:lnTo>
                  <a:lnTo>
                    <a:pt x="226" y="9"/>
                  </a:lnTo>
                  <a:lnTo>
                    <a:pt x="226" y="9"/>
                  </a:lnTo>
                  <a:lnTo>
                    <a:pt x="227" y="8"/>
                  </a:lnTo>
                  <a:lnTo>
                    <a:pt x="227" y="5"/>
                  </a:lnTo>
                  <a:lnTo>
                    <a:pt x="226" y="1"/>
                  </a:lnTo>
                  <a:lnTo>
                    <a:pt x="222" y="0"/>
                  </a:lnTo>
                  <a:lnTo>
                    <a:pt x="220" y="0"/>
                  </a:lnTo>
                  <a:lnTo>
                    <a:pt x="218" y="1"/>
                  </a:lnTo>
                  <a:lnTo>
                    <a:pt x="21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41" name="Freeform 1053"/>
            <p:cNvSpPr/>
            <p:nvPr/>
          </p:nvSpPr>
          <p:spPr bwMode="auto">
            <a:xfrm>
              <a:off x="4733926" y="4146550"/>
              <a:ext cx="100013" cy="63500"/>
            </a:xfrm>
            <a:custGeom>
              <a:avLst/>
              <a:gdLst/>
              <a:ahLst/>
              <a:cxnLst>
                <a:cxn ang="0">
                  <a:pos x="241" y="3"/>
                </a:cxn>
                <a:cxn ang="0">
                  <a:pos x="241" y="3"/>
                </a:cxn>
                <a:cxn ang="0">
                  <a:pos x="240" y="5"/>
                </a:cxn>
                <a:cxn ang="0">
                  <a:pos x="237" y="8"/>
                </a:cxn>
                <a:cxn ang="0">
                  <a:pos x="230" y="13"/>
                </a:cxn>
                <a:cxn ang="0">
                  <a:pos x="222" y="16"/>
                </a:cxn>
                <a:cxn ang="0">
                  <a:pos x="216" y="17"/>
                </a:cxn>
                <a:cxn ang="0">
                  <a:pos x="216" y="17"/>
                </a:cxn>
                <a:cxn ang="0">
                  <a:pos x="209" y="20"/>
                </a:cxn>
                <a:cxn ang="0">
                  <a:pos x="203" y="24"/>
                </a:cxn>
                <a:cxn ang="0">
                  <a:pos x="191" y="31"/>
                </a:cxn>
                <a:cxn ang="0">
                  <a:pos x="191" y="31"/>
                </a:cxn>
                <a:cxn ang="0">
                  <a:pos x="174" y="41"/>
                </a:cxn>
                <a:cxn ang="0">
                  <a:pos x="157" y="48"/>
                </a:cxn>
                <a:cxn ang="0">
                  <a:pos x="140" y="56"/>
                </a:cxn>
                <a:cxn ang="0">
                  <a:pos x="123" y="64"/>
                </a:cxn>
                <a:cxn ang="0">
                  <a:pos x="123" y="64"/>
                </a:cxn>
                <a:cxn ang="0">
                  <a:pos x="90" y="82"/>
                </a:cxn>
                <a:cxn ang="0">
                  <a:pos x="59" y="102"/>
                </a:cxn>
                <a:cxn ang="0">
                  <a:pos x="30" y="126"/>
                </a:cxn>
                <a:cxn ang="0">
                  <a:pos x="1" y="150"/>
                </a:cxn>
                <a:cxn ang="0">
                  <a:pos x="1" y="150"/>
                </a:cxn>
                <a:cxn ang="0">
                  <a:pos x="0" y="152"/>
                </a:cxn>
                <a:cxn ang="0">
                  <a:pos x="0" y="154"/>
                </a:cxn>
                <a:cxn ang="0">
                  <a:pos x="3" y="158"/>
                </a:cxn>
                <a:cxn ang="0">
                  <a:pos x="5" y="160"/>
                </a:cxn>
                <a:cxn ang="0">
                  <a:pos x="8" y="160"/>
                </a:cxn>
                <a:cxn ang="0">
                  <a:pos x="11" y="158"/>
                </a:cxn>
                <a:cxn ang="0">
                  <a:pos x="11" y="158"/>
                </a:cxn>
                <a:cxn ang="0">
                  <a:pos x="26" y="143"/>
                </a:cxn>
                <a:cxn ang="0">
                  <a:pos x="43" y="130"/>
                </a:cxn>
                <a:cxn ang="0">
                  <a:pos x="60" y="116"/>
                </a:cxn>
                <a:cxn ang="0">
                  <a:pos x="79" y="103"/>
                </a:cxn>
                <a:cxn ang="0">
                  <a:pos x="97" y="93"/>
                </a:cxn>
                <a:cxn ang="0">
                  <a:pos x="115" y="82"/>
                </a:cxn>
                <a:cxn ang="0">
                  <a:pos x="135" y="72"/>
                </a:cxn>
                <a:cxn ang="0">
                  <a:pos x="156" y="63"/>
                </a:cxn>
                <a:cxn ang="0">
                  <a:pos x="156" y="63"/>
                </a:cxn>
                <a:cxn ang="0">
                  <a:pos x="171" y="55"/>
                </a:cxn>
                <a:cxn ang="0">
                  <a:pos x="188" y="43"/>
                </a:cxn>
                <a:cxn ang="0">
                  <a:pos x="205" y="34"/>
                </a:cxn>
                <a:cxn ang="0">
                  <a:pos x="213" y="30"/>
                </a:cxn>
                <a:cxn ang="0">
                  <a:pos x="222" y="28"/>
                </a:cxn>
                <a:cxn ang="0">
                  <a:pos x="222" y="28"/>
                </a:cxn>
                <a:cxn ang="0">
                  <a:pos x="230" y="25"/>
                </a:cxn>
                <a:cxn ang="0">
                  <a:pos x="238" y="21"/>
                </a:cxn>
                <a:cxn ang="0">
                  <a:pos x="246" y="16"/>
                </a:cxn>
                <a:cxn ang="0">
                  <a:pos x="251" y="9"/>
                </a:cxn>
                <a:cxn ang="0">
                  <a:pos x="251" y="9"/>
                </a:cxn>
                <a:cxn ang="0">
                  <a:pos x="251" y="7"/>
                </a:cxn>
                <a:cxn ang="0">
                  <a:pos x="251" y="4"/>
                </a:cxn>
                <a:cxn ang="0">
                  <a:pos x="249" y="1"/>
                </a:cxn>
                <a:cxn ang="0">
                  <a:pos x="246" y="0"/>
                </a:cxn>
                <a:cxn ang="0">
                  <a:pos x="245" y="0"/>
                </a:cxn>
                <a:cxn ang="0">
                  <a:pos x="242" y="1"/>
                </a:cxn>
                <a:cxn ang="0">
                  <a:pos x="241" y="3"/>
                </a:cxn>
                <a:cxn ang="0">
                  <a:pos x="241" y="3"/>
                </a:cxn>
              </a:cxnLst>
              <a:rect l="0" t="0" r="r" b="b"/>
              <a:pathLst>
                <a:path w="251" h="160">
                  <a:moveTo>
                    <a:pt x="241" y="3"/>
                  </a:moveTo>
                  <a:lnTo>
                    <a:pt x="241" y="3"/>
                  </a:lnTo>
                  <a:lnTo>
                    <a:pt x="240" y="5"/>
                  </a:lnTo>
                  <a:lnTo>
                    <a:pt x="237" y="8"/>
                  </a:lnTo>
                  <a:lnTo>
                    <a:pt x="230" y="13"/>
                  </a:lnTo>
                  <a:lnTo>
                    <a:pt x="222" y="16"/>
                  </a:lnTo>
                  <a:lnTo>
                    <a:pt x="216" y="17"/>
                  </a:lnTo>
                  <a:lnTo>
                    <a:pt x="216" y="17"/>
                  </a:lnTo>
                  <a:lnTo>
                    <a:pt x="209" y="20"/>
                  </a:lnTo>
                  <a:lnTo>
                    <a:pt x="203" y="24"/>
                  </a:lnTo>
                  <a:lnTo>
                    <a:pt x="191" y="31"/>
                  </a:lnTo>
                  <a:lnTo>
                    <a:pt x="191" y="31"/>
                  </a:lnTo>
                  <a:lnTo>
                    <a:pt x="174" y="41"/>
                  </a:lnTo>
                  <a:lnTo>
                    <a:pt x="157" y="48"/>
                  </a:lnTo>
                  <a:lnTo>
                    <a:pt x="140" y="56"/>
                  </a:lnTo>
                  <a:lnTo>
                    <a:pt x="123" y="64"/>
                  </a:lnTo>
                  <a:lnTo>
                    <a:pt x="123" y="64"/>
                  </a:lnTo>
                  <a:lnTo>
                    <a:pt x="90" y="82"/>
                  </a:lnTo>
                  <a:lnTo>
                    <a:pt x="59" y="102"/>
                  </a:lnTo>
                  <a:lnTo>
                    <a:pt x="30" y="126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3" y="158"/>
                  </a:lnTo>
                  <a:lnTo>
                    <a:pt x="5" y="160"/>
                  </a:lnTo>
                  <a:lnTo>
                    <a:pt x="8" y="160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26" y="143"/>
                  </a:lnTo>
                  <a:lnTo>
                    <a:pt x="43" y="130"/>
                  </a:lnTo>
                  <a:lnTo>
                    <a:pt x="60" y="116"/>
                  </a:lnTo>
                  <a:lnTo>
                    <a:pt x="79" y="103"/>
                  </a:lnTo>
                  <a:lnTo>
                    <a:pt x="97" y="93"/>
                  </a:lnTo>
                  <a:lnTo>
                    <a:pt x="115" y="82"/>
                  </a:lnTo>
                  <a:lnTo>
                    <a:pt x="135" y="72"/>
                  </a:lnTo>
                  <a:lnTo>
                    <a:pt x="156" y="63"/>
                  </a:lnTo>
                  <a:lnTo>
                    <a:pt x="156" y="63"/>
                  </a:lnTo>
                  <a:lnTo>
                    <a:pt x="171" y="55"/>
                  </a:lnTo>
                  <a:lnTo>
                    <a:pt x="188" y="43"/>
                  </a:lnTo>
                  <a:lnTo>
                    <a:pt x="205" y="34"/>
                  </a:lnTo>
                  <a:lnTo>
                    <a:pt x="213" y="30"/>
                  </a:lnTo>
                  <a:lnTo>
                    <a:pt x="222" y="28"/>
                  </a:lnTo>
                  <a:lnTo>
                    <a:pt x="222" y="28"/>
                  </a:lnTo>
                  <a:lnTo>
                    <a:pt x="230" y="25"/>
                  </a:lnTo>
                  <a:lnTo>
                    <a:pt x="238" y="21"/>
                  </a:lnTo>
                  <a:lnTo>
                    <a:pt x="246" y="16"/>
                  </a:lnTo>
                  <a:lnTo>
                    <a:pt x="251" y="9"/>
                  </a:lnTo>
                  <a:lnTo>
                    <a:pt x="251" y="9"/>
                  </a:lnTo>
                  <a:lnTo>
                    <a:pt x="251" y="7"/>
                  </a:lnTo>
                  <a:lnTo>
                    <a:pt x="251" y="4"/>
                  </a:lnTo>
                  <a:lnTo>
                    <a:pt x="249" y="1"/>
                  </a:lnTo>
                  <a:lnTo>
                    <a:pt x="246" y="0"/>
                  </a:lnTo>
                  <a:lnTo>
                    <a:pt x="245" y="0"/>
                  </a:lnTo>
                  <a:lnTo>
                    <a:pt x="242" y="1"/>
                  </a:lnTo>
                  <a:lnTo>
                    <a:pt x="241" y="3"/>
                  </a:lnTo>
                  <a:lnTo>
                    <a:pt x="24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42" name="Freeform 1054"/>
            <p:cNvSpPr/>
            <p:nvPr/>
          </p:nvSpPr>
          <p:spPr bwMode="auto">
            <a:xfrm>
              <a:off x="4759326" y="4181475"/>
              <a:ext cx="79375" cy="47625"/>
            </a:xfrm>
            <a:custGeom>
              <a:avLst/>
              <a:gdLst/>
              <a:ahLst/>
              <a:cxnLst>
                <a:cxn ang="0">
                  <a:pos x="195" y="0"/>
                </a:cxn>
                <a:cxn ang="0">
                  <a:pos x="195" y="0"/>
                </a:cxn>
                <a:cxn ang="0">
                  <a:pos x="180" y="0"/>
                </a:cxn>
                <a:cxn ang="0">
                  <a:pos x="167" y="4"/>
                </a:cxn>
                <a:cxn ang="0">
                  <a:pos x="154" y="10"/>
                </a:cxn>
                <a:cxn ang="0">
                  <a:pos x="142" y="16"/>
                </a:cxn>
                <a:cxn ang="0">
                  <a:pos x="119" y="30"/>
                </a:cxn>
                <a:cxn ang="0">
                  <a:pos x="95" y="46"/>
                </a:cxn>
                <a:cxn ang="0">
                  <a:pos x="95" y="46"/>
                </a:cxn>
                <a:cxn ang="0">
                  <a:pos x="48" y="76"/>
                </a:cxn>
                <a:cxn ang="0">
                  <a:pos x="23" y="92"/>
                </a:cxn>
                <a:cxn ang="0">
                  <a:pos x="1" y="110"/>
                </a:cxn>
                <a:cxn ang="0">
                  <a:pos x="1" y="110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0" y="115"/>
                </a:cxn>
                <a:cxn ang="0">
                  <a:pos x="1" y="118"/>
                </a:cxn>
                <a:cxn ang="0">
                  <a:pos x="5" y="119"/>
                </a:cxn>
                <a:cxn ang="0">
                  <a:pos x="8" y="119"/>
                </a:cxn>
                <a:cxn ang="0">
                  <a:pos x="10" y="118"/>
                </a:cxn>
                <a:cxn ang="0">
                  <a:pos x="10" y="118"/>
                </a:cxn>
                <a:cxn ang="0">
                  <a:pos x="30" y="102"/>
                </a:cxn>
                <a:cxn ang="0">
                  <a:pos x="51" y="89"/>
                </a:cxn>
                <a:cxn ang="0">
                  <a:pos x="93" y="62"/>
                </a:cxn>
                <a:cxn ang="0">
                  <a:pos x="93" y="62"/>
                </a:cxn>
                <a:cxn ang="0">
                  <a:pos x="116" y="46"/>
                </a:cxn>
                <a:cxn ang="0">
                  <a:pos x="141" y="29"/>
                </a:cxn>
                <a:cxn ang="0">
                  <a:pos x="154" y="23"/>
                </a:cxn>
                <a:cxn ang="0">
                  <a:pos x="167" y="16"/>
                </a:cxn>
                <a:cxn ang="0">
                  <a:pos x="180" y="12"/>
                </a:cxn>
                <a:cxn ang="0">
                  <a:pos x="195" y="11"/>
                </a:cxn>
                <a:cxn ang="0">
                  <a:pos x="195" y="11"/>
                </a:cxn>
                <a:cxn ang="0">
                  <a:pos x="196" y="11"/>
                </a:cxn>
                <a:cxn ang="0">
                  <a:pos x="199" y="10"/>
                </a:cxn>
                <a:cxn ang="0">
                  <a:pos x="200" y="6"/>
                </a:cxn>
                <a:cxn ang="0">
                  <a:pos x="199" y="2"/>
                </a:cxn>
                <a:cxn ang="0">
                  <a:pos x="196" y="0"/>
                </a:cxn>
                <a:cxn ang="0">
                  <a:pos x="195" y="0"/>
                </a:cxn>
                <a:cxn ang="0">
                  <a:pos x="195" y="0"/>
                </a:cxn>
              </a:cxnLst>
              <a:rect l="0" t="0" r="r" b="b"/>
              <a:pathLst>
                <a:path w="200" h="119">
                  <a:moveTo>
                    <a:pt x="195" y="0"/>
                  </a:moveTo>
                  <a:lnTo>
                    <a:pt x="195" y="0"/>
                  </a:lnTo>
                  <a:lnTo>
                    <a:pt x="180" y="0"/>
                  </a:lnTo>
                  <a:lnTo>
                    <a:pt x="167" y="4"/>
                  </a:lnTo>
                  <a:lnTo>
                    <a:pt x="154" y="10"/>
                  </a:lnTo>
                  <a:lnTo>
                    <a:pt x="142" y="16"/>
                  </a:lnTo>
                  <a:lnTo>
                    <a:pt x="119" y="30"/>
                  </a:lnTo>
                  <a:lnTo>
                    <a:pt x="95" y="46"/>
                  </a:lnTo>
                  <a:lnTo>
                    <a:pt x="95" y="46"/>
                  </a:lnTo>
                  <a:lnTo>
                    <a:pt x="48" y="76"/>
                  </a:lnTo>
                  <a:lnTo>
                    <a:pt x="23" y="92"/>
                  </a:lnTo>
                  <a:lnTo>
                    <a:pt x="1" y="110"/>
                  </a:lnTo>
                  <a:lnTo>
                    <a:pt x="1" y="110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0" y="115"/>
                  </a:lnTo>
                  <a:lnTo>
                    <a:pt x="1" y="118"/>
                  </a:lnTo>
                  <a:lnTo>
                    <a:pt x="5" y="119"/>
                  </a:lnTo>
                  <a:lnTo>
                    <a:pt x="8" y="11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30" y="102"/>
                  </a:lnTo>
                  <a:lnTo>
                    <a:pt x="51" y="89"/>
                  </a:lnTo>
                  <a:lnTo>
                    <a:pt x="93" y="62"/>
                  </a:lnTo>
                  <a:lnTo>
                    <a:pt x="93" y="62"/>
                  </a:lnTo>
                  <a:lnTo>
                    <a:pt x="116" y="46"/>
                  </a:lnTo>
                  <a:lnTo>
                    <a:pt x="141" y="29"/>
                  </a:lnTo>
                  <a:lnTo>
                    <a:pt x="154" y="23"/>
                  </a:lnTo>
                  <a:lnTo>
                    <a:pt x="167" y="16"/>
                  </a:lnTo>
                  <a:lnTo>
                    <a:pt x="180" y="12"/>
                  </a:lnTo>
                  <a:lnTo>
                    <a:pt x="195" y="11"/>
                  </a:lnTo>
                  <a:lnTo>
                    <a:pt x="195" y="11"/>
                  </a:lnTo>
                  <a:lnTo>
                    <a:pt x="196" y="11"/>
                  </a:lnTo>
                  <a:lnTo>
                    <a:pt x="199" y="10"/>
                  </a:lnTo>
                  <a:lnTo>
                    <a:pt x="200" y="6"/>
                  </a:lnTo>
                  <a:lnTo>
                    <a:pt x="199" y="2"/>
                  </a:lnTo>
                  <a:lnTo>
                    <a:pt x="196" y="0"/>
                  </a:lnTo>
                  <a:lnTo>
                    <a:pt x="195" y="0"/>
                  </a:lnTo>
                  <a:lnTo>
                    <a:pt x="19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43" name="Freeform 1055"/>
            <p:cNvSpPr/>
            <p:nvPr/>
          </p:nvSpPr>
          <p:spPr bwMode="auto">
            <a:xfrm>
              <a:off x="4786313" y="4189413"/>
              <a:ext cx="90488" cy="57150"/>
            </a:xfrm>
            <a:custGeom>
              <a:avLst/>
              <a:gdLst/>
              <a:ahLst/>
              <a:cxnLst>
                <a:cxn ang="0">
                  <a:pos x="223" y="0"/>
                </a:cxn>
                <a:cxn ang="0">
                  <a:pos x="223" y="0"/>
                </a:cxn>
                <a:cxn ang="0">
                  <a:pos x="210" y="2"/>
                </a:cxn>
                <a:cxn ang="0">
                  <a:pos x="198" y="7"/>
                </a:cxn>
                <a:cxn ang="0">
                  <a:pos x="176" y="21"/>
                </a:cxn>
                <a:cxn ang="0">
                  <a:pos x="176" y="21"/>
                </a:cxn>
                <a:cxn ang="0">
                  <a:pos x="157" y="31"/>
                </a:cxn>
                <a:cxn ang="0">
                  <a:pos x="139" y="41"/>
                </a:cxn>
                <a:cxn ang="0">
                  <a:pos x="121" y="49"/>
                </a:cxn>
                <a:cxn ang="0">
                  <a:pos x="101" y="57"/>
                </a:cxn>
                <a:cxn ang="0">
                  <a:pos x="101" y="57"/>
                </a:cxn>
                <a:cxn ang="0">
                  <a:pos x="87" y="62"/>
                </a:cxn>
                <a:cxn ang="0">
                  <a:pos x="72" y="69"/>
                </a:cxn>
                <a:cxn ang="0">
                  <a:pos x="58" y="78"/>
                </a:cxn>
                <a:cxn ang="0">
                  <a:pos x="45" y="87"/>
                </a:cxn>
                <a:cxn ang="0">
                  <a:pos x="32" y="98"/>
                </a:cxn>
                <a:cxn ang="0">
                  <a:pos x="20" y="109"/>
                </a:cxn>
                <a:cxn ang="0">
                  <a:pos x="9" y="121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6"/>
                </a:cxn>
                <a:cxn ang="0">
                  <a:pos x="0" y="138"/>
                </a:cxn>
                <a:cxn ang="0">
                  <a:pos x="3" y="141"/>
                </a:cxn>
                <a:cxn ang="0">
                  <a:pos x="7" y="142"/>
                </a:cxn>
                <a:cxn ang="0">
                  <a:pos x="8" y="141"/>
                </a:cxn>
                <a:cxn ang="0">
                  <a:pos x="11" y="140"/>
                </a:cxn>
                <a:cxn ang="0">
                  <a:pos x="11" y="140"/>
                </a:cxn>
                <a:cxn ang="0">
                  <a:pos x="19" y="126"/>
                </a:cxn>
                <a:cxn ang="0">
                  <a:pos x="29" y="115"/>
                </a:cxn>
                <a:cxn ang="0">
                  <a:pos x="42" y="104"/>
                </a:cxn>
                <a:cxn ang="0">
                  <a:pos x="55" y="94"/>
                </a:cxn>
                <a:cxn ang="0">
                  <a:pos x="70" y="85"/>
                </a:cxn>
                <a:cxn ang="0">
                  <a:pos x="84" y="77"/>
                </a:cxn>
                <a:cxn ang="0">
                  <a:pos x="98" y="70"/>
                </a:cxn>
                <a:cxn ang="0">
                  <a:pos x="113" y="65"/>
                </a:cxn>
                <a:cxn ang="0">
                  <a:pos x="113" y="65"/>
                </a:cxn>
                <a:cxn ang="0">
                  <a:pos x="135" y="56"/>
                </a:cxn>
                <a:cxn ang="0">
                  <a:pos x="157" y="44"/>
                </a:cxn>
                <a:cxn ang="0">
                  <a:pos x="157" y="44"/>
                </a:cxn>
                <a:cxn ang="0">
                  <a:pos x="173" y="35"/>
                </a:cxn>
                <a:cxn ang="0">
                  <a:pos x="189" y="24"/>
                </a:cxn>
                <a:cxn ang="0">
                  <a:pos x="206" y="17"/>
                </a:cxn>
                <a:cxn ang="0">
                  <a:pos x="213" y="13"/>
                </a:cxn>
                <a:cxn ang="0">
                  <a:pos x="223" y="11"/>
                </a:cxn>
                <a:cxn ang="0">
                  <a:pos x="223" y="11"/>
                </a:cxn>
                <a:cxn ang="0">
                  <a:pos x="225" y="10"/>
                </a:cxn>
                <a:cxn ang="0">
                  <a:pos x="227" y="9"/>
                </a:cxn>
                <a:cxn ang="0">
                  <a:pos x="228" y="5"/>
                </a:cxn>
                <a:cxn ang="0">
                  <a:pos x="228" y="2"/>
                </a:cxn>
                <a:cxn ang="0">
                  <a:pos x="227" y="1"/>
                </a:cxn>
                <a:cxn ang="0">
                  <a:pos x="225" y="0"/>
                </a:cxn>
                <a:cxn ang="0">
                  <a:pos x="223" y="0"/>
                </a:cxn>
                <a:cxn ang="0">
                  <a:pos x="223" y="0"/>
                </a:cxn>
              </a:cxnLst>
              <a:rect l="0" t="0" r="r" b="b"/>
              <a:pathLst>
                <a:path w="228" h="142">
                  <a:moveTo>
                    <a:pt x="223" y="0"/>
                  </a:moveTo>
                  <a:lnTo>
                    <a:pt x="223" y="0"/>
                  </a:lnTo>
                  <a:lnTo>
                    <a:pt x="210" y="2"/>
                  </a:lnTo>
                  <a:lnTo>
                    <a:pt x="198" y="7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57" y="31"/>
                  </a:lnTo>
                  <a:lnTo>
                    <a:pt x="139" y="41"/>
                  </a:lnTo>
                  <a:lnTo>
                    <a:pt x="121" y="49"/>
                  </a:lnTo>
                  <a:lnTo>
                    <a:pt x="101" y="57"/>
                  </a:lnTo>
                  <a:lnTo>
                    <a:pt x="101" y="57"/>
                  </a:lnTo>
                  <a:lnTo>
                    <a:pt x="87" y="62"/>
                  </a:lnTo>
                  <a:lnTo>
                    <a:pt x="72" y="69"/>
                  </a:lnTo>
                  <a:lnTo>
                    <a:pt x="58" y="78"/>
                  </a:lnTo>
                  <a:lnTo>
                    <a:pt x="45" y="87"/>
                  </a:lnTo>
                  <a:lnTo>
                    <a:pt x="32" y="98"/>
                  </a:lnTo>
                  <a:lnTo>
                    <a:pt x="20" y="109"/>
                  </a:lnTo>
                  <a:lnTo>
                    <a:pt x="9" y="121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3" y="141"/>
                  </a:lnTo>
                  <a:lnTo>
                    <a:pt x="7" y="142"/>
                  </a:lnTo>
                  <a:lnTo>
                    <a:pt x="8" y="141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9" y="126"/>
                  </a:lnTo>
                  <a:lnTo>
                    <a:pt x="29" y="115"/>
                  </a:lnTo>
                  <a:lnTo>
                    <a:pt x="42" y="104"/>
                  </a:lnTo>
                  <a:lnTo>
                    <a:pt x="55" y="94"/>
                  </a:lnTo>
                  <a:lnTo>
                    <a:pt x="70" y="85"/>
                  </a:lnTo>
                  <a:lnTo>
                    <a:pt x="84" y="77"/>
                  </a:lnTo>
                  <a:lnTo>
                    <a:pt x="98" y="70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35" y="56"/>
                  </a:lnTo>
                  <a:lnTo>
                    <a:pt x="157" y="44"/>
                  </a:lnTo>
                  <a:lnTo>
                    <a:pt x="157" y="44"/>
                  </a:lnTo>
                  <a:lnTo>
                    <a:pt x="173" y="35"/>
                  </a:lnTo>
                  <a:lnTo>
                    <a:pt x="189" y="24"/>
                  </a:lnTo>
                  <a:lnTo>
                    <a:pt x="206" y="17"/>
                  </a:lnTo>
                  <a:lnTo>
                    <a:pt x="213" y="13"/>
                  </a:lnTo>
                  <a:lnTo>
                    <a:pt x="223" y="11"/>
                  </a:lnTo>
                  <a:lnTo>
                    <a:pt x="223" y="11"/>
                  </a:lnTo>
                  <a:lnTo>
                    <a:pt x="225" y="10"/>
                  </a:lnTo>
                  <a:lnTo>
                    <a:pt x="227" y="9"/>
                  </a:lnTo>
                  <a:lnTo>
                    <a:pt x="228" y="5"/>
                  </a:lnTo>
                  <a:lnTo>
                    <a:pt x="228" y="2"/>
                  </a:lnTo>
                  <a:lnTo>
                    <a:pt x="227" y="1"/>
                  </a:lnTo>
                  <a:lnTo>
                    <a:pt x="225" y="0"/>
                  </a:lnTo>
                  <a:lnTo>
                    <a:pt x="223" y="0"/>
                  </a:lnTo>
                  <a:lnTo>
                    <a:pt x="22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44" name="Freeform 1056"/>
            <p:cNvSpPr/>
            <p:nvPr/>
          </p:nvSpPr>
          <p:spPr bwMode="auto">
            <a:xfrm>
              <a:off x="4797426" y="4221163"/>
              <a:ext cx="88900" cy="47625"/>
            </a:xfrm>
            <a:custGeom>
              <a:avLst/>
              <a:gdLst/>
              <a:ahLst/>
              <a:cxnLst>
                <a:cxn ang="0">
                  <a:pos x="213" y="2"/>
                </a:cxn>
                <a:cxn ang="0">
                  <a:pos x="213" y="2"/>
                </a:cxn>
                <a:cxn ang="0">
                  <a:pos x="202" y="10"/>
                </a:cxn>
                <a:cxn ang="0">
                  <a:pos x="191" y="15"/>
                </a:cxn>
                <a:cxn ang="0">
                  <a:pos x="167" y="25"/>
                </a:cxn>
                <a:cxn ang="0">
                  <a:pos x="167" y="25"/>
                </a:cxn>
                <a:cxn ang="0">
                  <a:pos x="151" y="33"/>
                </a:cxn>
                <a:cxn ang="0">
                  <a:pos x="134" y="40"/>
                </a:cxn>
                <a:cxn ang="0">
                  <a:pos x="102" y="53"/>
                </a:cxn>
                <a:cxn ang="0">
                  <a:pos x="102" y="53"/>
                </a:cxn>
                <a:cxn ang="0">
                  <a:pos x="90" y="58"/>
                </a:cxn>
                <a:cxn ang="0">
                  <a:pos x="80" y="64"/>
                </a:cxn>
                <a:cxn ang="0">
                  <a:pos x="68" y="72"/>
                </a:cxn>
                <a:cxn ang="0">
                  <a:pos x="57" y="79"/>
                </a:cxn>
                <a:cxn ang="0">
                  <a:pos x="57" y="79"/>
                </a:cxn>
                <a:cxn ang="0">
                  <a:pos x="31" y="93"/>
                </a:cxn>
                <a:cxn ang="0">
                  <a:pos x="31" y="93"/>
                </a:cxn>
                <a:cxn ang="0">
                  <a:pos x="25" y="97"/>
                </a:cxn>
                <a:cxn ang="0">
                  <a:pos x="19" y="102"/>
                </a:cxn>
                <a:cxn ang="0">
                  <a:pos x="13" y="106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2" y="110"/>
                </a:cxn>
                <a:cxn ang="0">
                  <a:pos x="1" y="112"/>
                </a:cxn>
                <a:cxn ang="0">
                  <a:pos x="0" y="114"/>
                </a:cxn>
                <a:cxn ang="0">
                  <a:pos x="1" y="115"/>
                </a:cxn>
                <a:cxn ang="0">
                  <a:pos x="2" y="119"/>
                </a:cxn>
                <a:cxn ang="0">
                  <a:pos x="5" y="121"/>
                </a:cxn>
                <a:cxn ang="0">
                  <a:pos x="8" y="121"/>
                </a:cxn>
                <a:cxn ang="0">
                  <a:pos x="8" y="121"/>
                </a:cxn>
                <a:cxn ang="0">
                  <a:pos x="13" y="118"/>
                </a:cxn>
                <a:cxn ang="0">
                  <a:pos x="18" y="117"/>
                </a:cxn>
                <a:cxn ang="0">
                  <a:pos x="27" y="110"/>
                </a:cxn>
                <a:cxn ang="0">
                  <a:pos x="36" y="104"/>
                </a:cxn>
                <a:cxn ang="0">
                  <a:pos x="45" y="98"/>
                </a:cxn>
                <a:cxn ang="0">
                  <a:pos x="45" y="98"/>
                </a:cxn>
                <a:cxn ang="0">
                  <a:pos x="65" y="88"/>
                </a:cxn>
                <a:cxn ang="0">
                  <a:pos x="83" y="76"/>
                </a:cxn>
                <a:cxn ang="0">
                  <a:pos x="102" y="66"/>
                </a:cxn>
                <a:cxn ang="0">
                  <a:pos x="120" y="57"/>
                </a:cxn>
                <a:cxn ang="0">
                  <a:pos x="120" y="57"/>
                </a:cxn>
                <a:cxn ang="0">
                  <a:pos x="146" y="47"/>
                </a:cxn>
                <a:cxn ang="0">
                  <a:pos x="172" y="37"/>
                </a:cxn>
                <a:cxn ang="0">
                  <a:pos x="185" y="32"/>
                </a:cxn>
                <a:cxn ang="0">
                  <a:pos x="199" y="25"/>
                </a:cxn>
                <a:cxn ang="0">
                  <a:pos x="210" y="19"/>
                </a:cxn>
                <a:cxn ang="0">
                  <a:pos x="221" y="11"/>
                </a:cxn>
                <a:cxn ang="0">
                  <a:pos x="221" y="11"/>
                </a:cxn>
                <a:cxn ang="0">
                  <a:pos x="223" y="8"/>
                </a:cxn>
                <a:cxn ang="0">
                  <a:pos x="223" y="7"/>
                </a:cxn>
                <a:cxn ang="0">
                  <a:pos x="222" y="4"/>
                </a:cxn>
                <a:cxn ang="0">
                  <a:pos x="222" y="3"/>
                </a:cxn>
                <a:cxn ang="0">
                  <a:pos x="218" y="0"/>
                </a:cxn>
                <a:cxn ang="0">
                  <a:pos x="216" y="0"/>
                </a:cxn>
                <a:cxn ang="0">
                  <a:pos x="213" y="2"/>
                </a:cxn>
                <a:cxn ang="0">
                  <a:pos x="213" y="2"/>
                </a:cxn>
              </a:cxnLst>
              <a:rect l="0" t="0" r="r" b="b"/>
              <a:pathLst>
                <a:path w="223" h="121">
                  <a:moveTo>
                    <a:pt x="213" y="2"/>
                  </a:moveTo>
                  <a:lnTo>
                    <a:pt x="213" y="2"/>
                  </a:lnTo>
                  <a:lnTo>
                    <a:pt x="202" y="10"/>
                  </a:lnTo>
                  <a:lnTo>
                    <a:pt x="191" y="15"/>
                  </a:lnTo>
                  <a:lnTo>
                    <a:pt x="167" y="25"/>
                  </a:lnTo>
                  <a:lnTo>
                    <a:pt x="167" y="25"/>
                  </a:lnTo>
                  <a:lnTo>
                    <a:pt x="151" y="33"/>
                  </a:lnTo>
                  <a:lnTo>
                    <a:pt x="134" y="40"/>
                  </a:lnTo>
                  <a:lnTo>
                    <a:pt x="102" y="53"/>
                  </a:lnTo>
                  <a:lnTo>
                    <a:pt x="102" y="53"/>
                  </a:lnTo>
                  <a:lnTo>
                    <a:pt x="90" y="58"/>
                  </a:lnTo>
                  <a:lnTo>
                    <a:pt x="80" y="64"/>
                  </a:lnTo>
                  <a:lnTo>
                    <a:pt x="68" y="72"/>
                  </a:lnTo>
                  <a:lnTo>
                    <a:pt x="57" y="79"/>
                  </a:lnTo>
                  <a:lnTo>
                    <a:pt x="57" y="79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25" y="97"/>
                  </a:lnTo>
                  <a:lnTo>
                    <a:pt x="19" y="102"/>
                  </a:lnTo>
                  <a:lnTo>
                    <a:pt x="13" y="106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2" y="110"/>
                  </a:lnTo>
                  <a:lnTo>
                    <a:pt x="1" y="112"/>
                  </a:lnTo>
                  <a:lnTo>
                    <a:pt x="0" y="114"/>
                  </a:lnTo>
                  <a:lnTo>
                    <a:pt x="1" y="115"/>
                  </a:lnTo>
                  <a:lnTo>
                    <a:pt x="2" y="119"/>
                  </a:lnTo>
                  <a:lnTo>
                    <a:pt x="5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13" y="118"/>
                  </a:lnTo>
                  <a:lnTo>
                    <a:pt x="18" y="117"/>
                  </a:lnTo>
                  <a:lnTo>
                    <a:pt x="27" y="110"/>
                  </a:lnTo>
                  <a:lnTo>
                    <a:pt x="36" y="104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65" y="88"/>
                  </a:lnTo>
                  <a:lnTo>
                    <a:pt x="83" y="76"/>
                  </a:lnTo>
                  <a:lnTo>
                    <a:pt x="102" y="66"/>
                  </a:lnTo>
                  <a:lnTo>
                    <a:pt x="120" y="57"/>
                  </a:lnTo>
                  <a:lnTo>
                    <a:pt x="120" y="57"/>
                  </a:lnTo>
                  <a:lnTo>
                    <a:pt x="146" y="47"/>
                  </a:lnTo>
                  <a:lnTo>
                    <a:pt x="172" y="37"/>
                  </a:lnTo>
                  <a:lnTo>
                    <a:pt x="185" y="32"/>
                  </a:lnTo>
                  <a:lnTo>
                    <a:pt x="199" y="25"/>
                  </a:lnTo>
                  <a:lnTo>
                    <a:pt x="210" y="19"/>
                  </a:lnTo>
                  <a:lnTo>
                    <a:pt x="221" y="11"/>
                  </a:lnTo>
                  <a:lnTo>
                    <a:pt x="221" y="11"/>
                  </a:lnTo>
                  <a:lnTo>
                    <a:pt x="223" y="8"/>
                  </a:lnTo>
                  <a:lnTo>
                    <a:pt x="223" y="7"/>
                  </a:lnTo>
                  <a:lnTo>
                    <a:pt x="222" y="4"/>
                  </a:lnTo>
                  <a:lnTo>
                    <a:pt x="222" y="3"/>
                  </a:lnTo>
                  <a:lnTo>
                    <a:pt x="218" y="0"/>
                  </a:lnTo>
                  <a:lnTo>
                    <a:pt x="216" y="0"/>
                  </a:lnTo>
                  <a:lnTo>
                    <a:pt x="213" y="2"/>
                  </a:lnTo>
                  <a:lnTo>
                    <a:pt x="21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45" name="Freeform 1057"/>
            <p:cNvSpPr/>
            <p:nvPr/>
          </p:nvSpPr>
          <p:spPr bwMode="auto">
            <a:xfrm>
              <a:off x="4805363" y="4244975"/>
              <a:ext cx="92075" cy="49213"/>
            </a:xfrm>
            <a:custGeom>
              <a:avLst/>
              <a:gdLst/>
              <a:ahLst/>
              <a:cxnLst>
                <a:cxn ang="0">
                  <a:pos x="228" y="0"/>
                </a:cxn>
                <a:cxn ang="0">
                  <a:pos x="228" y="0"/>
                </a:cxn>
                <a:cxn ang="0">
                  <a:pos x="221" y="0"/>
                </a:cxn>
                <a:cxn ang="0">
                  <a:pos x="213" y="3"/>
                </a:cxn>
                <a:cxn ang="0">
                  <a:pos x="199" y="8"/>
                </a:cxn>
                <a:cxn ang="0">
                  <a:pos x="171" y="21"/>
                </a:cxn>
                <a:cxn ang="0">
                  <a:pos x="171" y="21"/>
                </a:cxn>
                <a:cxn ang="0">
                  <a:pos x="105" y="50"/>
                </a:cxn>
                <a:cxn ang="0">
                  <a:pos x="105" y="50"/>
                </a:cxn>
                <a:cxn ang="0">
                  <a:pos x="76" y="61"/>
                </a:cxn>
                <a:cxn ang="0">
                  <a:pos x="63" y="69"/>
                </a:cxn>
                <a:cxn ang="0">
                  <a:pos x="48" y="77"/>
                </a:cxn>
                <a:cxn ang="0">
                  <a:pos x="35" y="85"/>
                </a:cxn>
                <a:cxn ang="0">
                  <a:pos x="24" y="94"/>
                </a:cxn>
                <a:cxn ang="0">
                  <a:pos x="12" y="105"/>
                </a:cxn>
                <a:cxn ang="0">
                  <a:pos x="1" y="115"/>
                </a:cxn>
                <a:cxn ang="0">
                  <a:pos x="1" y="115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4"/>
                </a:cxn>
                <a:cxn ang="0">
                  <a:pos x="5" y="125"/>
                </a:cxn>
                <a:cxn ang="0">
                  <a:pos x="7" y="125"/>
                </a:cxn>
                <a:cxn ang="0">
                  <a:pos x="9" y="124"/>
                </a:cxn>
                <a:cxn ang="0">
                  <a:pos x="9" y="124"/>
                </a:cxn>
                <a:cxn ang="0">
                  <a:pos x="20" y="112"/>
                </a:cxn>
                <a:cxn ang="0">
                  <a:pos x="33" y="102"/>
                </a:cxn>
                <a:cxn ang="0">
                  <a:pos x="44" y="93"/>
                </a:cxn>
                <a:cxn ang="0">
                  <a:pos x="59" y="84"/>
                </a:cxn>
                <a:cxn ang="0">
                  <a:pos x="72" y="77"/>
                </a:cxn>
                <a:cxn ang="0">
                  <a:pos x="86" y="69"/>
                </a:cxn>
                <a:cxn ang="0">
                  <a:pos x="116" y="57"/>
                </a:cxn>
                <a:cxn ang="0">
                  <a:pos x="116" y="57"/>
                </a:cxn>
                <a:cxn ang="0">
                  <a:pos x="158" y="39"/>
                </a:cxn>
                <a:cxn ang="0">
                  <a:pos x="158" y="39"/>
                </a:cxn>
                <a:cxn ang="0">
                  <a:pos x="192" y="22"/>
                </a:cxn>
                <a:cxn ang="0">
                  <a:pos x="211" y="14"/>
                </a:cxn>
                <a:cxn ang="0">
                  <a:pos x="220" y="12"/>
                </a:cxn>
                <a:cxn ang="0">
                  <a:pos x="228" y="10"/>
                </a:cxn>
                <a:cxn ang="0">
                  <a:pos x="228" y="10"/>
                </a:cxn>
                <a:cxn ang="0">
                  <a:pos x="230" y="10"/>
                </a:cxn>
                <a:cxn ang="0">
                  <a:pos x="232" y="9"/>
                </a:cxn>
                <a:cxn ang="0">
                  <a:pos x="233" y="5"/>
                </a:cxn>
                <a:cxn ang="0">
                  <a:pos x="232" y="1"/>
                </a:cxn>
                <a:cxn ang="0">
                  <a:pos x="230" y="0"/>
                </a:cxn>
                <a:cxn ang="0">
                  <a:pos x="228" y="0"/>
                </a:cxn>
                <a:cxn ang="0">
                  <a:pos x="228" y="0"/>
                </a:cxn>
              </a:cxnLst>
              <a:rect l="0" t="0" r="r" b="b"/>
              <a:pathLst>
                <a:path w="233" h="125">
                  <a:moveTo>
                    <a:pt x="228" y="0"/>
                  </a:moveTo>
                  <a:lnTo>
                    <a:pt x="228" y="0"/>
                  </a:lnTo>
                  <a:lnTo>
                    <a:pt x="221" y="0"/>
                  </a:lnTo>
                  <a:lnTo>
                    <a:pt x="213" y="3"/>
                  </a:lnTo>
                  <a:lnTo>
                    <a:pt x="199" y="8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76" y="61"/>
                  </a:lnTo>
                  <a:lnTo>
                    <a:pt x="63" y="69"/>
                  </a:lnTo>
                  <a:lnTo>
                    <a:pt x="48" y="77"/>
                  </a:lnTo>
                  <a:lnTo>
                    <a:pt x="35" y="85"/>
                  </a:lnTo>
                  <a:lnTo>
                    <a:pt x="24" y="94"/>
                  </a:lnTo>
                  <a:lnTo>
                    <a:pt x="12" y="10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4"/>
                  </a:lnTo>
                  <a:lnTo>
                    <a:pt x="5" y="125"/>
                  </a:lnTo>
                  <a:lnTo>
                    <a:pt x="7" y="125"/>
                  </a:lnTo>
                  <a:lnTo>
                    <a:pt x="9" y="124"/>
                  </a:lnTo>
                  <a:lnTo>
                    <a:pt x="9" y="124"/>
                  </a:lnTo>
                  <a:lnTo>
                    <a:pt x="20" y="112"/>
                  </a:lnTo>
                  <a:lnTo>
                    <a:pt x="33" y="102"/>
                  </a:lnTo>
                  <a:lnTo>
                    <a:pt x="44" y="93"/>
                  </a:lnTo>
                  <a:lnTo>
                    <a:pt x="59" y="84"/>
                  </a:lnTo>
                  <a:lnTo>
                    <a:pt x="72" y="77"/>
                  </a:lnTo>
                  <a:lnTo>
                    <a:pt x="86" y="69"/>
                  </a:lnTo>
                  <a:lnTo>
                    <a:pt x="116" y="57"/>
                  </a:lnTo>
                  <a:lnTo>
                    <a:pt x="116" y="57"/>
                  </a:lnTo>
                  <a:lnTo>
                    <a:pt x="158" y="39"/>
                  </a:lnTo>
                  <a:lnTo>
                    <a:pt x="158" y="39"/>
                  </a:lnTo>
                  <a:lnTo>
                    <a:pt x="192" y="22"/>
                  </a:lnTo>
                  <a:lnTo>
                    <a:pt x="211" y="14"/>
                  </a:lnTo>
                  <a:lnTo>
                    <a:pt x="220" y="12"/>
                  </a:lnTo>
                  <a:lnTo>
                    <a:pt x="228" y="10"/>
                  </a:lnTo>
                  <a:lnTo>
                    <a:pt x="228" y="10"/>
                  </a:lnTo>
                  <a:lnTo>
                    <a:pt x="230" y="10"/>
                  </a:lnTo>
                  <a:lnTo>
                    <a:pt x="232" y="9"/>
                  </a:lnTo>
                  <a:lnTo>
                    <a:pt x="233" y="5"/>
                  </a:lnTo>
                  <a:lnTo>
                    <a:pt x="232" y="1"/>
                  </a:lnTo>
                  <a:lnTo>
                    <a:pt x="230" y="0"/>
                  </a:lnTo>
                  <a:lnTo>
                    <a:pt x="228" y="0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46" name="Freeform 1058"/>
            <p:cNvSpPr/>
            <p:nvPr/>
          </p:nvSpPr>
          <p:spPr bwMode="auto">
            <a:xfrm>
              <a:off x="4822826" y="4260850"/>
              <a:ext cx="85725" cy="53975"/>
            </a:xfrm>
            <a:custGeom>
              <a:avLst/>
              <a:gdLst/>
              <a:ahLst/>
              <a:cxnLst>
                <a:cxn ang="0">
                  <a:pos x="210" y="1"/>
                </a:cxn>
                <a:cxn ang="0">
                  <a:pos x="210" y="1"/>
                </a:cxn>
                <a:cxn ang="0">
                  <a:pos x="182" y="16"/>
                </a:cxn>
                <a:cxn ang="0">
                  <a:pos x="156" y="29"/>
                </a:cxn>
                <a:cxn ang="0">
                  <a:pos x="101" y="58"/>
                </a:cxn>
                <a:cxn ang="0">
                  <a:pos x="75" y="73"/>
                </a:cxn>
                <a:cxn ang="0">
                  <a:pos x="49" y="89"/>
                </a:cxn>
                <a:cxn ang="0">
                  <a:pos x="25" y="107"/>
                </a:cxn>
                <a:cxn ang="0">
                  <a:pos x="3" y="128"/>
                </a:cxn>
                <a:cxn ang="0">
                  <a:pos x="3" y="128"/>
                </a:cxn>
                <a:cxn ang="0">
                  <a:pos x="2" y="130"/>
                </a:cxn>
                <a:cxn ang="0">
                  <a:pos x="0" y="132"/>
                </a:cxn>
                <a:cxn ang="0">
                  <a:pos x="3" y="136"/>
                </a:cxn>
                <a:cxn ang="0">
                  <a:pos x="7" y="137"/>
                </a:cxn>
                <a:cxn ang="0">
                  <a:pos x="8" y="137"/>
                </a:cxn>
                <a:cxn ang="0">
                  <a:pos x="11" y="136"/>
                </a:cxn>
                <a:cxn ang="0">
                  <a:pos x="11" y="136"/>
                </a:cxn>
                <a:cxn ang="0">
                  <a:pos x="33" y="115"/>
                </a:cxn>
                <a:cxn ang="0">
                  <a:pos x="57" y="98"/>
                </a:cxn>
                <a:cxn ang="0">
                  <a:pos x="83" y="81"/>
                </a:cxn>
                <a:cxn ang="0">
                  <a:pos x="109" y="67"/>
                </a:cxn>
                <a:cxn ang="0">
                  <a:pos x="163" y="39"/>
                </a:cxn>
                <a:cxn ang="0">
                  <a:pos x="189" y="25"/>
                </a:cxn>
                <a:cxn ang="0">
                  <a:pos x="215" y="11"/>
                </a:cxn>
                <a:cxn ang="0">
                  <a:pos x="215" y="11"/>
                </a:cxn>
                <a:cxn ang="0">
                  <a:pos x="218" y="9"/>
                </a:cxn>
                <a:cxn ang="0">
                  <a:pos x="218" y="8"/>
                </a:cxn>
                <a:cxn ang="0">
                  <a:pos x="218" y="4"/>
                </a:cxn>
                <a:cxn ang="0">
                  <a:pos x="214" y="1"/>
                </a:cxn>
                <a:cxn ang="0">
                  <a:pos x="212" y="0"/>
                </a:cxn>
                <a:cxn ang="0">
                  <a:pos x="210" y="1"/>
                </a:cxn>
                <a:cxn ang="0">
                  <a:pos x="210" y="1"/>
                </a:cxn>
              </a:cxnLst>
              <a:rect l="0" t="0" r="r" b="b"/>
              <a:pathLst>
                <a:path w="218" h="137">
                  <a:moveTo>
                    <a:pt x="210" y="1"/>
                  </a:moveTo>
                  <a:lnTo>
                    <a:pt x="210" y="1"/>
                  </a:lnTo>
                  <a:lnTo>
                    <a:pt x="182" y="16"/>
                  </a:lnTo>
                  <a:lnTo>
                    <a:pt x="156" y="29"/>
                  </a:lnTo>
                  <a:lnTo>
                    <a:pt x="101" y="58"/>
                  </a:lnTo>
                  <a:lnTo>
                    <a:pt x="75" y="73"/>
                  </a:lnTo>
                  <a:lnTo>
                    <a:pt x="49" y="89"/>
                  </a:lnTo>
                  <a:lnTo>
                    <a:pt x="25" y="107"/>
                  </a:lnTo>
                  <a:lnTo>
                    <a:pt x="3" y="128"/>
                  </a:lnTo>
                  <a:lnTo>
                    <a:pt x="3" y="128"/>
                  </a:lnTo>
                  <a:lnTo>
                    <a:pt x="2" y="130"/>
                  </a:lnTo>
                  <a:lnTo>
                    <a:pt x="0" y="132"/>
                  </a:lnTo>
                  <a:lnTo>
                    <a:pt x="3" y="136"/>
                  </a:lnTo>
                  <a:lnTo>
                    <a:pt x="7" y="137"/>
                  </a:lnTo>
                  <a:lnTo>
                    <a:pt x="8" y="137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33" y="115"/>
                  </a:lnTo>
                  <a:lnTo>
                    <a:pt x="57" y="98"/>
                  </a:lnTo>
                  <a:lnTo>
                    <a:pt x="83" y="81"/>
                  </a:lnTo>
                  <a:lnTo>
                    <a:pt x="109" y="67"/>
                  </a:lnTo>
                  <a:lnTo>
                    <a:pt x="163" y="39"/>
                  </a:lnTo>
                  <a:lnTo>
                    <a:pt x="189" y="25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8" y="9"/>
                  </a:lnTo>
                  <a:lnTo>
                    <a:pt x="218" y="8"/>
                  </a:lnTo>
                  <a:lnTo>
                    <a:pt x="218" y="4"/>
                  </a:lnTo>
                  <a:lnTo>
                    <a:pt x="214" y="1"/>
                  </a:lnTo>
                  <a:lnTo>
                    <a:pt x="212" y="0"/>
                  </a:lnTo>
                  <a:lnTo>
                    <a:pt x="210" y="1"/>
                  </a:lnTo>
                  <a:lnTo>
                    <a:pt x="21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47" name="Freeform 1059"/>
            <p:cNvSpPr/>
            <p:nvPr/>
          </p:nvSpPr>
          <p:spPr bwMode="auto">
            <a:xfrm>
              <a:off x="4814888" y="4289425"/>
              <a:ext cx="93663" cy="69850"/>
            </a:xfrm>
            <a:custGeom>
              <a:avLst/>
              <a:gdLst/>
              <a:ahLst/>
              <a:cxnLst>
                <a:cxn ang="0">
                  <a:pos x="228" y="0"/>
                </a:cxn>
                <a:cxn ang="0">
                  <a:pos x="228" y="0"/>
                </a:cxn>
                <a:cxn ang="0">
                  <a:pos x="214" y="6"/>
                </a:cxn>
                <a:cxn ang="0">
                  <a:pos x="199" y="14"/>
                </a:cxn>
                <a:cxn ang="0">
                  <a:pos x="173" y="31"/>
                </a:cxn>
                <a:cxn ang="0">
                  <a:pos x="122" y="69"/>
                </a:cxn>
                <a:cxn ang="0">
                  <a:pos x="122" y="69"/>
                </a:cxn>
                <a:cxn ang="0">
                  <a:pos x="91" y="91"/>
                </a:cxn>
                <a:cxn ang="0">
                  <a:pos x="61" y="116"/>
                </a:cxn>
                <a:cxn ang="0">
                  <a:pos x="31" y="141"/>
                </a:cxn>
                <a:cxn ang="0">
                  <a:pos x="3" y="167"/>
                </a:cxn>
                <a:cxn ang="0">
                  <a:pos x="3" y="167"/>
                </a:cxn>
                <a:cxn ang="0">
                  <a:pos x="2" y="168"/>
                </a:cxn>
                <a:cxn ang="0">
                  <a:pos x="0" y="171"/>
                </a:cxn>
                <a:cxn ang="0">
                  <a:pos x="3" y="175"/>
                </a:cxn>
                <a:cxn ang="0">
                  <a:pos x="7" y="176"/>
                </a:cxn>
                <a:cxn ang="0">
                  <a:pos x="8" y="176"/>
                </a:cxn>
                <a:cxn ang="0">
                  <a:pos x="11" y="175"/>
                </a:cxn>
                <a:cxn ang="0">
                  <a:pos x="11" y="175"/>
                </a:cxn>
                <a:cxn ang="0">
                  <a:pos x="36" y="153"/>
                </a:cxn>
                <a:cxn ang="0">
                  <a:pos x="62" y="132"/>
                </a:cxn>
                <a:cxn ang="0">
                  <a:pos x="88" y="111"/>
                </a:cxn>
                <a:cxn ang="0">
                  <a:pos x="114" y="89"/>
                </a:cxn>
                <a:cxn ang="0">
                  <a:pos x="114" y="89"/>
                </a:cxn>
                <a:cxn ang="0">
                  <a:pos x="129" y="77"/>
                </a:cxn>
                <a:cxn ang="0">
                  <a:pos x="144" y="66"/>
                </a:cxn>
                <a:cxn ang="0">
                  <a:pos x="176" y="45"/>
                </a:cxn>
                <a:cxn ang="0">
                  <a:pos x="176" y="45"/>
                </a:cxn>
                <a:cxn ang="0">
                  <a:pos x="202" y="27"/>
                </a:cxn>
                <a:cxn ang="0">
                  <a:pos x="216" y="18"/>
                </a:cxn>
                <a:cxn ang="0">
                  <a:pos x="231" y="11"/>
                </a:cxn>
                <a:cxn ang="0">
                  <a:pos x="231" y="11"/>
                </a:cxn>
                <a:cxn ang="0">
                  <a:pos x="233" y="10"/>
                </a:cxn>
                <a:cxn ang="0">
                  <a:pos x="235" y="8"/>
                </a:cxn>
                <a:cxn ang="0">
                  <a:pos x="235" y="4"/>
                </a:cxn>
                <a:cxn ang="0">
                  <a:pos x="233" y="1"/>
                </a:cxn>
                <a:cxn ang="0">
                  <a:pos x="232" y="0"/>
                </a:cxn>
                <a:cxn ang="0">
                  <a:pos x="231" y="0"/>
                </a:cxn>
                <a:cxn ang="0">
                  <a:pos x="228" y="0"/>
                </a:cxn>
                <a:cxn ang="0">
                  <a:pos x="228" y="0"/>
                </a:cxn>
              </a:cxnLst>
              <a:rect l="0" t="0" r="r" b="b"/>
              <a:pathLst>
                <a:path w="235" h="176">
                  <a:moveTo>
                    <a:pt x="228" y="0"/>
                  </a:moveTo>
                  <a:lnTo>
                    <a:pt x="228" y="0"/>
                  </a:lnTo>
                  <a:lnTo>
                    <a:pt x="214" y="6"/>
                  </a:lnTo>
                  <a:lnTo>
                    <a:pt x="199" y="14"/>
                  </a:lnTo>
                  <a:lnTo>
                    <a:pt x="173" y="31"/>
                  </a:lnTo>
                  <a:lnTo>
                    <a:pt x="122" y="69"/>
                  </a:lnTo>
                  <a:lnTo>
                    <a:pt x="122" y="69"/>
                  </a:lnTo>
                  <a:lnTo>
                    <a:pt x="91" y="91"/>
                  </a:lnTo>
                  <a:lnTo>
                    <a:pt x="61" y="116"/>
                  </a:lnTo>
                  <a:lnTo>
                    <a:pt x="31" y="141"/>
                  </a:lnTo>
                  <a:lnTo>
                    <a:pt x="3" y="167"/>
                  </a:lnTo>
                  <a:lnTo>
                    <a:pt x="3" y="167"/>
                  </a:lnTo>
                  <a:lnTo>
                    <a:pt x="2" y="168"/>
                  </a:lnTo>
                  <a:lnTo>
                    <a:pt x="0" y="171"/>
                  </a:lnTo>
                  <a:lnTo>
                    <a:pt x="3" y="175"/>
                  </a:lnTo>
                  <a:lnTo>
                    <a:pt x="7" y="176"/>
                  </a:lnTo>
                  <a:lnTo>
                    <a:pt x="8" y="176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36" y="153"/>
                  </a:lnTo>
                  <a:lnTo>
                    <a:pt x="62" y="132"/>
                  </a:lnTo>
                  <a:lnTo>
                    <a:pt x="88" y="111"/>
                  </a:lnTo>
                  <a:lnTo>
                    <a:pt x="114" y="89"/>
                  </a:lnTo>
                  <a:lnTo>
                    <a:pt x="114" y="89"/>
                  </a:lnTo>
                  <a:lnTo>
                    <a:pt x="129" y="77"/>
                  </a:lnTo>
                  <a:lnTo>
                    <a:pt x="144" y="66"/>
                  </a:lnTo>
                  <a:lnTo>
                    <a:pt x="176" y="45"/>
                  </a:lnTo>
                  <a:lnTo>
                    <a:pt x="176" y="45"/>
                  </a:lnTo>
                  <a:lnTo>
                    <a:pt x="202" y="27"/>
                  </a:lnTo>
                  <a:lnTo>
                    <a:pt x="216" y="18"/>
                  </a:lnTo>
                  <a:lnTo>
                    <a:pt x="231" y="11"/>
                  </a:lnTo>
                  <a:lnTo>
                    <a:pt x="231" y="11"/>
                  </a:lnTo>
                  <a:lnTo>
                    <a:pt x="233" y="10"/>
                  </a:lnTo>
                  <a:lnTo>
                    <a:pt x="235" y="8"/>
                  </a:lnTo>
                  <a:lnTo>
                    <a:pt x="235" y="4"/>
                  </a:lnTo>
                  <a:lnTo>
                    <a:pt x="233" y="1"/>
                  </a:lnTo>
                  <a:lnTo>
                    <a:pt x="232" y="0"/>
                  </a:lnTo>
                  <a:lnTo>
                    <a:pt x="231" y="0"/>
                  </a:lnTo>
                  <a:lnTo>
                    <a:pt x="228" y="0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48" name="Freeform 1060"/>
            <p:cNvSpPr/>
            <p:nvPr/>
          </p:nvSpPr>
          <p:spPr bwMode="auto">
            <a:xfrm>
              <a:off x="4819651" y="4319588"/>
              <a:ext cx="98425" cy="66675"/>
            </a:xfrm>
            <a:custGeom>
              <a:avLst/>
              <a:gdLst/>
              <a:ahLst/>
              <a:cxnLst>
                <a:cxn ang="0">
                  <a:pos x="236" y="2"/>
                </a:cxn>
                <a:cxn ang="0">
                  <a:pos x="236" y="2"/>
                </a:cxn>
                <a:cxn ang="0">
                  <a:pos x="221" y="13"/>
                </a:cxn>
                <a:cxn ang="0">
                  <a:pos x="207" y="22"/>
                </a:cxn>
                <a:cxn ang="0">
                  <a:pos x="174" y="41"/>
                </a:cxn>
                <a:cxn ang="0">
                  <a:pos x="174" y="41"/>
                </a:cxn>
                <a:cxn ang="0">
                  <a:pos x="101" y="84"/>
                </a:cxn>
                <a:cxn ang="0">
                  <a:pos x="101" y="84"/>
                </a:cxn>
                <a:cxn ang="0">
                  <a:pos x="75" y="102"/>
                </a:cxn>
                <a:cxn ang="0">
                  <a:pos x="50" y="121"/>
                </a:cxn>
                <a:cxn ang="0">
                  <a:pos x="2" y="161"/>
                </a:cxn>
                <a:cxn ang="0">
                  <a:pos x="2" y="161"/>
                </a:cxn>
                <a:cxn ang="0">
                  <a:pos x="0" y="164"/>
                </a:cxn>
                <a:cxn ang="0">
                  <a:pos x="0" y="165"/>
                </a:cxn>
                <a:cxn ang="0">
                  <a:pos x="0" y="168"/>
                </a:cxn>
                <a:cxn ang="0">
                  <a:pos x="2" y="169"/>
                </a:cxn>
                <a:cxn ang="0">
                  <a:pos x="5" y="170"/>
                </a:cxn>
                <a:cxn ang="0">
                  <a:pos x="8" y="170"/>
                </a:cxn>
                <a:cxn ang="0">
                  <a:pos x="11" y="169"/>
                </a:cxn>
                <a:cxn ang="0">
                  <a:pos x="11" y="169"/>
                </a:cxn>
                <a:cxn ang="0">
                  <a:pos x="37" y="147"/>
                </a:cxn>
                <a:cxn ang="0">
                  <a:pos x="64" y="124"/>
                </a:cxn>
                <a:cxn ang="0">
                  <a:pos x="93" y="104"/>
                </a:cxn>
                <a:cxn ang="0">
                  <a:pos x="108" y="93"/>
                </a:cxn>
                <a:cxn ang="0">
                  <a:pos x="123" y="85"/>
                </a:cxn>
                <a:cxn ang="0">
                  <a:pos x="123" y="85"/>
                </a:cxn>
                <a:cxn ang="0">
                  <a:pos x="157" y="66"/>
                </a:cxn>
                <a:cxn ang="0">
                  <a:pos x="190" y="45"/>
                </a:cxn>
                <a:cxn ang="0">
                  <a:pos x="190" y="45"/>
                </a:cxn>
                <a:cxn ang="0">
                  <a:pos x="217" y="29"/>
                </a:cxn>
                <a:cxn ang="0">
                  <a:pos x="232" y="20"/>
                </a:cxn>
                <a:cxn ang="0">
                  <a:pos x="244" y="9"/>
                </a:cxn>
                <a:cxn ang="0">
                  <a:pos x="244" y="9"/>
                </a:cxn>
                <a:cxn ang="0">
                  <a:pos x="246" y="8"/>
                </a:cxn>
                <a:cxn ang="0">
                  <a:pos x="246" y="5"/>
                </a:cxn>
                <a:cxn ang="0">
                  <a:pos x="245" y="2"/>
                </a:cxn>
                <a:cxn ang="0">
                  <a:pos x="241" y="0"/>
                </a:cxn>
                <a:cxn ang="0">
                  <a:pos x="238" y="0"/>
                </a:cxn>
                <a:cxn ang="0">
                  <a:pos x="236" y="2"/>
                </a:cxn>
                <a:cxn ang="0">
                  <a:pos x="236" y="2"/>
                </a:cxn>
              </a:cxnLst>
              <a:rect l="0" t="0" r="r" b="b"/>
              <a:pathLst>
                <a:path w="246" h="170">
                  <a:moveTo>
                    <a:pt x="236" y="2"/>
                  </a:moveTo>
                  <a:lnTo>
                    <a:pt x="236" y="2"/>
                  </a:lnTo>
                  <a:lnTo>
                    <a:pt x="221" y="13"/>
                  </a:lnTo>
                  <a:lnTo>
                    <a:pt x="207" y="22"/>
                  </a:lnTo>
                  <a:lnTo>
                    <a:pt x="174" y="41"/>
                  </a:lnTo>
                  <a:lnTo>
                    <a:pt x="174" y="41"/>
                  </a:lnTo>
                  <a:lnTo>
                    <a:pt x="101" y="84"/>
                  </a:lnTo>
                  <a:lnTo>
                    <a:pt x="101" y="84"/>
                  </a:lnTo>
                  <a:lnTo>
                    <a:pt x="75" y="102"/>
                  </a:lnTo>
                  <a:lnTo>
                    <a:pt x="50" y="121"/>
                  </a:lnTo>
                  <a:lnTo>
                    <a:pt x="2" y="161"/>
                  </a:lnTo>
                  <a:lnTo>
                    <a:pt x="2" y="161"/>
                  </a:lnTo>
                  <a:lnTo>
                    <a:pt x="0" y="164"/>
                  </a:lnTo>
                  <a:lnTo>
                    <a:pt x="0" y="165"/>
                  </a:lnTo>
                  <a:lnTo>
                    <a:pt x="0" y="168"/>
                  </a:lnTo>
                  <a:lnTo>
                    <a:pt x="2" y="169"/>
                  </a:lnTo>
                  <a:lnTo>
                    <a:pt x="5" y="170"/>
                  </a:lnTo>
                  <a:lnTo>
                    <a:pt x="8" y="170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37" y="147"/>
                  </a:lnTo>
                  <a:lnTo>
                    <a:pt x="64" y="124"/>
                  </a:lnTo>
                  <a:lnTo>
                    <a:pt x="93" y="104"/>
                  </a:lnTo>
                  <a:lnTo>
                    <a:pt x="108" y="93"/>
                  </a:lnTo>
                  <a:lnTo>
                    <a:pt x="123" y="85"/>
                  </a:lnTo>
                  <a:lnTo>
                    <a:pt x="123" y="85"/>
                  </a:lnTo>
                  <a:lnTo>
                    <a:pt x="157" y="66"/>
                  </a:lnTo>
                  <a:lnTo>
                    <a:pt x="190" y="45"/>
                  </a:lnTo>
                  <a:lnTo>
                    <a:pt x="190" y="45"/>
                  </a:lnTo>
                  <a:lnTo>
                    <a:pt x="217" y="29"/>
                  </a:lnTo>
                  <a:lnTo>
                    <a:pt x="232" y="20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8"/>
                  </a:lnTo>
                  <a:lnTo>
                    <a:pt x="246" y="5"/>
                  </a:lnTo>
                  <a:lnTo>
                    <a:pt x="245" y="2"/>
                  </a:lnTo>
                  <a:lnTo>
                    <a:pt x="241" y="0"/>
                  </a:lnTo>
                  <a:lnTo>
                    <a:pt x="238" y="0"/>
                  </a:lnTo>
                  <a:lnTo>
                    <a:pt x="236" y="2"/>
                  </a:lnTo>
                  <a:lnTo>
                    <a:pt x="23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49" name="Freeform 1061"/>
            <p:cNvSpPr/>
            <p:nvPr/>
          </p:nvSpPr>
          <p:spPr bwMode="auto">
            <a:xfrm>
              <a:off x="4827588" y="4351338"/>
              <a:ext cx="95250" cy="65088"/>
            </a:xfrm>
            <a:custGeom>
              <a:avLst/>
              <a:gdLst/>
              <a:ahLst/>
              <a:cxnLst>
                <a:cxn ang="0">
                  <a:pos x="230" y="1"/>
                </a:cxn>
                <a:cxn ang="0">
                  <a:pos x="230" y="1"/>
                </a:cxn>
                <a:cxn ang="0">
                  <a:pos x="224" y="7"/>
                </a:cxn>
                <a:cxn ang="0">
                  <a:pos x="217" y="12"/>
                </a:cxn>
                <a:cxn ang="0">
                  <a:pos x="202" y="22"/>
                </a:cxn>
                <a:cxn ang="0">
                  <a:pos x="186" y="31"/>
                </a:cxn>
                <a:cxn ang="0">
                  <a:pos x="170" y="41"/>
                </a:cxn>
                <a:cxn ang="0">
                  <a:pos x="170" y="41"/>
                </a:cxn>
                <a:cxn ang="0">
                  <a:pos x="152" y="52"/>
                </a:cxn>
                <a:cxn ang="0">
                  <a:pos x="132" y="64"/>
                </a:cxn>
                <a:cxn ang="0">
                  <a:pos x="114" y="75"/>
                </a:cxn>
                <a:cxn ang="0">
                  <a:pos x="94" y="86"/>
                </a:cxn>
                <a:cxn ang="0">
                  <a:pos x="94" y="86"/>
                </a:cxn>
                <a:cxn ang="0">
                  <a:pos x="60" y="109"/>
                </a:cxn>
                <a:cxn ang="0">
                  <a:pos x="26" y="132"/>
                </a:cxn>
                <a:cxn ang="0">
                  <a:pos x="26" y="132"/>
                </a:cxn>
                <a:cxn ang="0">
                  <a:pos x="19" y="137"/>
                </a:cxn>
                <a:cxn ang="0">
                  <a:pos x="11" y="143"/>
                </a:cxn>
                <a:cxn ang="0">
                  <a:pos x="4" y="149"/>
                </a:cxn>
                <a:cxn ang="0">
                  <a:pos x="3" y="153"/>
                </a:cxn>
                <a:cxn ang="0">
                  <a:pos x="0" y="158"/>
                </a:cxn>
                <a:cxn ang="0">
                  <a:pos x="0" y="158"/>
                </a:cxn>
                <a:cxn ang="0">
                  <a:pos x="0" y="161"/>
                </a:cxn>
                <a:cxn ang="0">
                  <a:pos x="2" y="162"/>
                </a:cxn>
                <a:cxn ang="0">
                  <a:pos x="6" y="165"/>
                </a:cxn>
                <a:cxn ang="0">
                  <a:pos x="9" y="165"/>
                </a:cxn>
                <a:cxn ang="0">
                  <a:pos x="11" y="164"/>
                </a:cxn>
                <a:cxn ang="0">
                  <a:pos x="12" y="161"/>
                </a:cxn>
                <a:cxn ang="0">
                  <a:pos x="12" y="161"/>
                </a:cxn>
                <a:cxn ang="0">
                  <a:pos x="15" y="154"/>
                </a:cxn>
                <a:cxn ang="0">
                  <a:pos x="20" y="149"/>
                </a:cxn>
                <a:cxn ang="0">
                  <a:pos x="28" y="143"/>
                </a:cxn>
                <a:cxn ang="0">
                  <a:pos x="36" y="137"/>
                </a:cxn>
                <a:cxn ang="0">
                  <a:pos x="53" y="127"/>
                </a:cxn>
                <a:cxn ang="0">
                  <a:pos x="66" y="119"/>
                </a:cxn>
                <a:cxn ang="0">
                  <a:pos x="66" y="119"/>
                </a:cxn>
                <a:cxn ang="0">
                  <a:pos x="100" y="97"/>
                </a:cxn>
                <a:cxn ang="0">
                  <a:pos x="118" y="86"/>
                </a:cxn>
                <a:cxn ang="0">
                  <a:pos x="136" y="76"/>
                </a:cxn>
                <a:cxn ang="0">
                  <a:pos x="136" y="76"/>
                </a:cxn>
                <a:cxn ang="0">
                  <a:pos x="151" y="68"/>
                </a:cxn>
                <a:cxn ang="0">
                  <a:pos x="165" y="59"/>
                </a:cxn>
                <a:cxn ang="0">
                  <a:pos x="191" y="39"/>
                </a:cxn>
                <a:cxn ang="0">
                  <a:pos x="191" y="39"/>
                </a:cxn>
                <a:cxn ang="0">
                  <a:pos x="203" y="31"/>
                </a:cxn>
                <a:cxn ang="0">
                  <a:pos x="216" y="25"/>
                </a:cxn>
                <a:cxn ang="0">
                  <a:pos x="228" y="18"/>
                </a:cxn>
                <a:cxn ang="0">
                  <a:pos x="238" y="9"/>
                </a:cxn>
                <a:cxn ang="0">
                  <a:pos x="238" y="9"/>
                </a:cxn>
                <a:cxn ang="0">
                  <a:pos x="240" y="8"/>
                </a:cxn>
                <a:cxn ang="0">
                  <a:pos x="241" y="5"/>
                </a:cxn>
                <a:cxn ang="0">
                  <a:pos x="238" y="1"/>
                </a:cxn>
                <a:cxn ang="0">
                  <a:pos x="234" y="0"/>
                </a:cxn>
                <a:cxn ang="0">
                  <a:pos x="233" y="0"/>
                </a:cxn>
                <a:cxn ang="0">
                  <a:pos x="230" y="1"/>
                </a:cxn>
                <a:cxn ang="0">
                  <a:pos x="230" y="1"/>
                </a:cxn>
              </a:cxnLst>
              <a:rect l="0" t="0" r="r" b="b"/>
              <a:pathLst>
                <a:path w="241" h="165">
                  <a:moveTo>
                    <a:pt x="230" y="1"/>
                  </a:moveTo>
                  <a:lnTo>
                    <a:pt x="230" y="1"/>
                  </a:lnTo>
                  <a:lnTo>
                    <a:pt x="224" y="7"/>
                  </a:lnTo>
                  <a:lnTo>
                    <a:pt x="217" y="12"/>
                  </a:lnTo>
                  <a:lnTo>
                    <a:pt x="202" y="22"/>
                  </a:lnTo>
                  <a:lnTo>
                    <a:pt x="186" y="31"/>
                  </a:lnTo>
                  <a:lnTo>
                    <a:pt x="170" y="41"/>
                  </a:lnTo>
                  <a:lnTo>
                    <a:pt x="170" y="41"/>
                  </a:lnTo>
                  <a:lnTo>
                    <a:pt x="152" y="52"/>
                  </a:lnTo>
                  <a:lnTo>
                    <a:pt x="132" y="64"/>
                  </a:lnTo>
                  <a:lnTo>
                    <a:pt x="114" y="75"/>
                  </a:lnTo>
                  <a:lnTo>
                    <a:pt x="94" y="86"/>
                  </a:lnTo>
                  <a:lnTo>
                    <a:pt x="94" y="86"/>
                  </a:lnTo>
                  <a:lnTo>
                    <a:pt x="60" y="109"/>
                  </a:lnTo>
                  <a:lnTo>
                    <a:pt x="26" y="132"/>
                  </a:lnTo>
                  <a:lnTo>
                    <a:pt x="26" y="132"/>
                  </a:lnTo>
                  <a:lnTo>
                    <a:pt x="19" y="137"/>
                  </a:lnTo>
                  <a:lnTo>
                    <a:pt x="11" y="143"/>
                  </a:lnTo>
                  <a:lnTo>
                    <a:pt x="4" y="149"/>
                  </a:lnTo>
                  <a:lnTo>
                    <a:pt x="3" y="153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0" y="161"/>
                  </a:lnTo>
                  <a:lnTo>
                    <a:pt x="2" y="162"/>
                  </a:lnTo>
                  <a:lnTo>
                    <a:pt x="6" y="165"/>
                  </a:lnTo>
                  <a:lnTo>
                    <a:pt x="9" y="165"/>
                  </a:lnTo>
                  <a:lnTo>
                    <a:pt x="11" y="164"/>
                  </a:lnTo>
                  <a:lnTo>
                    <a:pt x="12" y="161"/>
                  </a:lnTo>
                  <a:lnTo>
                    <a:pt x="12" y="161"/>
                  </a:lnTo>
                  <a:lnTo>
                    <a:pt x="15" y="154"/>
                  </a:lnTo>
                  <a:lnTo>
                    <a:pt x="20" y="149"/>
                  </a:lnTo>
                  <a:lnTo>
                    <a:pt x="28" y="143"/>
                  </a:lnTo>
                  <a:lnTo>
                    <a:pt x="36" y="137"/>
                  </a:lnTo>
                  <a:lnTo>
                    <a:pt x="53" y="127"/>
                  </a:lnTo>
                  <a:lnTo>
                    <a:pt x="66" y="119"/>
                  </a:lnTo>
                  <a:lnTo>
                    <a:pt x="66" y="119"/>
                  </a:lnTo>
                  <a:lnTo>
                    <a:pt x="100" y="97"/>
                  </a:lnTo>
                  <a:lnTo>
                    <a:pt x="118" y="86"/>
                  </a:lnTo>
                  <a:lnTo>
                    <a:pt x="136" y="76"/>
                  </a:lnTo>
                  <a:lnTo>
                    <a:pt x="136" y="76"/>
                  </a:lnTo>
                  <a:lnTo>
                    <a:pt x="151" y="68"/>
                  </a:lnTo>
                  <a:lnTo>
                    <a:pt x="165" y="59"/>
                  </a:lnTo>
                  <a:lnTo>
                    <a:pt x="191" y="39"/>
                  </a:lnTo>
                  <a:lnTo>
                    <a:pt x="191" y="39"/>
                  </a:lnTo>
                  <a:lnTo>
                    <a:pt x="203" y="31"/>
                  </a:lnTo>
                  <a:lnTo>
                    <a:pt x="216" y="25"/>
                  </a:lnTo>
                  <a:lnTo>
                    <a:pt x="228" y="18"/>
                  </a:lnTo>
                  <a:lnTo>
                    <a:pt x="238" y="9"/>
                  </a:lnTo>
                  <a:lnTo>
                    <a:pt x="238" y="9"/>
                  </a:lnTo>
                  <a:lnTo>
                    <a:pt x="240" y="8"/>
                  </a:lnTo>
                  <a:lnTo>
                    <a:pt x="241" y="5"/>
                  </a:lnTo>
                  <a:lnTo>
                    <a:pt x="238" y="1"/>
                  </a:lnTo>
                  <a:lnTo>
                    <a:pt x="234" y="0"/>
                  </a:lnTo>
                  <a:lnTo>
                    <a:pt x="233" y="0"/>
                  </a:lnTo>
                  <a:lnTo>
                    <a:pt x="230" y="1"/>
                  </a:lnTo>
                  <a:lnTo>
                    <a:pt x="23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50" name="Freeform 1062"/>
            <p:cNvSpPr/>
            <p:nvPr/>
          </p:nvSpPr>
          <p:spPr bwMode="auto">
            <a:xfrm>
              <a:off x="4822826" y="4378325"/>
              <a:ext cx="101600" cy="68263"/>
            </a:xfrm>
            <a:custGeom>
              <a:avLst/>
              <a:gdLst/>
              <a:ahLst/>
              <a:cxnLst>
                <a:cxn ang="0">
                  <a:pos x="249" y="1"/>
                </a:cxn>
                <a:cxn ang="0">
                  <a:pos x="249" y="1"/>
                </a:cxn>
                <a:cxn ang="0">
                  <a:pos x="219" y="17"/>
                </a:cxn>
                <a:cxn ang="0">
                  <a:pos x="188" y="33"/>
                </a:cxn>
                <a:cxn ang="0">
                  <a:pos x="157" y="51"/>
                </a:cxn>
                <a:cxn ang="0">
                  <a:pos x="129" y="69"/>
                </a:cxn>
                <a:cxn ang="0">
                  <a:pos x="129" y="69"/>
                </a:cxn>
                <a:cxn ang="0">
                  <a:pos x="99" y="89"/>
                </a:cxn>
                <a:cxn ang="0">
                  <a:pos x="69" y="111"/>
                </a:cxn>
                <a:cxn ang="0">
                  <a:pos x="69" y="111"/>
                </a:cxn>
                <a:cxn ang="0">
                  <a:pos x="54" y="124"/>
                </a:cxn>
                <a:cxn ang="0">
                  <a:pos x="40" y="140"/>
                </a:cxn>
                <a:cxn ang="0">
                  <a:pos x="31" y="147"/>
                </a:cxn>
                <a:cxn ang="0">
                  <a:pos x="23" y="153"/>
                </a:cxn>
                <a:cxn ang="0">
                  <a:pos x="14" y="158"/>
                </a:cxn>
                <a:cxn ang="0">
                  <a:pos x="6" y="161"/>
                </a:cxn>
                <a:cxn ang="0">
                  <a:pos x="6" y="161"/>
                </a:cxn>
                <a:cxn ang="0">
                  <a:pos x="3" y="161"/>
                </a:cxn>
                <a:cxn ang="0">
                  <a:pos x="2" y="164"/>
                </a:cxn>
                <a:cxn ang="0">
                  <a:pos x="0" y="165"/>
                </a:cxn>
                <a:cxn ang="0">
                  <a:pos x="2" y="167"/>
                </a:cxn>
                <a:cxn ang="0">
                  <a:pos x="3" y="170"/>
                </a:cxn>
                <a:cxn ang="0">
                  <a:pos x="6" y="171"/>
                </a:cxn>
                <a:cxn ang="0">
                  <a:pos x="8" y="171"/>
                </a:cxn>
                <a:cxn ang="0">
                  <a:pos x="8" y="171"/>
                </a:cxn>
                <a:cxn ang="0">
                  <a:pos x="14" y="170"/>
                </a:cxn>
                <a:cxn ang="0">
                  <a:pos x="20" y="167"/>
                </a:cxn>
                <a:cxn ang="0">
                  <a:pos x="29" y="162"/>
                </a:cxn>
                <a:cxn ang="0">
                  <a:pos x="38" y="154"/>
                </a:cxn>
                <a:cxn ang="0">
                  <a:pos x="46" y="147"/>
                </a:cxn>
                <a:cxn ang="0">
                  <a:pos x="46" y="147"/>
                </a:cxn>
                <a:cxn ang="0">
                  <a:pos x="66" y="130"/>
                </a:cxn>
                <a:cxn ang="0">
                  <a:pos x="86" y="114"/>
                </a:cxn>
                <a:cxn ang="0">
                  <a:pos x="126" y="85"/>
                </a:cxn>
                <a:cxn ang="0">
                  <a:pos x="126" y="85"/>
                </a:cxn>
                <a:cxn ang="0">
                  <a:pos x="140" y="75"/>
                </a:cxn>
                <a:cxn ang="0">
                  <a:pos x="156" y="64"/>
                </a:cxn>
                <a:cxn ang="0">
                  <a:pos x="189" y="45"/>
                </a:cxn>
                <a:cxn ang="0">
                  <a:pos x="222" y="28"/>
                </a:cxn>
                <a:cxn ang="0">
                  <a:pos x="256" y="11"/>
                </a:cxn>
                <a:cxn ang="0">
                  <a:pos x="256" y="11"/>
                </a:cxn>
                <a:cxn ang="0">
                  <a:pos x="257" y="9"/>
                </a:cxn>
                <a:cxn ang="0">
                  <a:pos x="258" y="8"/>
                </a:cxn>
                <a:cxn ang="0">
                  <a:pos x="257" y="4"/>
                </a:cxn>
                <a:cxn ang="0">
                  <a:pos x="254" y="1"/>
                </a:cxn>
                <a:cxn ang="0">
                  <a:pos x="252" y="0"/>
                </a:cxn>
                <a:cxn ang="0">
                  <a:pos x="249" y="1"/>
                </a:cxn>
                <a:cxn ang="0">
                  <a:pos x="249" y="1"/>
                </a:cxn>
              </a:cxnLst>
              <a:rect l="0" t="0" r="r" b="b"/>
              <a:pathLst>
                <a:path w="258" h="171">
                  <a:moveTo>
                    <a:pt x="249" y="1"/>
                  </a:moveTo>
                  <a:lnTo>
                    <a:pt x="249" y="1"/>
                  </a:lnTo>
                  <a:lnTo>
                    <a:pt x="219" y="17"/>
                  </a:lnTo>
                  <a:lnTo>
                    <a:pt x="188" y="33"/>
                  </a:lnTo>
                  <a:lnTo>
                    <a:pt x="157" y="51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99" y="89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54" y="124"/>
                  </a:lnTo>
                  <a:lnTo>
                    <a:pt x="40" y="140"/>
                  </a:lnTo>
                  <a:lnTo>
                    <a:pt x="31" y="147"/>
                  </a:lnTo>
                  <a:lnTo>
                    <a:pt x="23" y="153"/>
                  </a:lnTo>
                  <a:lnTo>
                    <a:pt x="14" y="158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3" y="161"/>
                  </a:lnTo>
                  <a:lnTo>
                    <a:pt x="2" y="164"/>
                  </a:lnTo>
                  <a:lnTo>
                    <a:pt x="0" y="165"/>
                  </a:lnTo>
                  <a:lnTo>
                    <a:pt x="2" y="167"/>
                  </a:lnTo>
                  <a:lnTo>
                    <a:pt x="3" y="170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14" y="170"/>
                  </a:lnTo>
                  <a:lnTo>
                    <a:pt x="20" y="167"/>
                  </a:lnTo>
                  <a:lnTo>
                    <a:pt x="29" y="162"/>
                  </a:lnTo>
                  <a:lnTo>
                    <a:pt x="38" y="154"/>
                  </a:lnTo>
                  <a:lnTo>
                    <a:pt x="46" y="147"/>
                  </a:lnTo>
                  <a:lnTo>
                    <a:pt x="46" y="147"/>
                  </a:lnTo>
                  <a:lnTo>
                    <a:pt x="66" y="130"/>
                  </a:lnTo>
                  <a:lnTo>
                    <a:pt x="86" y="114"/>
                  </a:lnTo>
                  <a:lnTo>
                    <a:pt x="126" y="85"/>
                  </a:lnTo>
                  <a:lnTo>
                    <a:pt x="126" y="85"/>
                  </a:lnTo>
                  <a:lnTo>
                    <a:pt x="140" y="75"/>
                  </a:lnTo>
                  <a:lnTo>
                    <a:pt x="156" y="64"/>
                  </a:lnTo>
                  <a:lnTo>
                    <a:pt x="189" y="45"/>
                  </a:lnTo>
                  <a:lnTo>
                    <a:pt x="222" y="28"/>
                  </a:lnTo>
                  <a:lnTo>
                    <a:pt x="256" y="11"/>
                  </a:lnTo>
                  <a:lnTo>
                    <a:pt x="256" y="11"/>
                  </a:lnTo>
                  <a:lnTo>
                    <a:pt x="257" y="9"/>
                  </a:lnTo>
                  <a:lnTo>
                    <a:pt x="258" y="8"/>
                  </a:lnTo>
                  <a:lnTo>
                    <a:pt x="257" y="4"/>
                  </a:lnTo>
                  <a:lnTo>
                    <a:pt x="254" y="1"/>
                  </a:lnTo>
                  <a:lnTo>
                    <a:pt x="252" y="0"/>
                  </a:lnTo>
                  <a:lnTo>
                    <a:pt x="249" y="1"/>
                  </a:lnTo>
                  <a:lnTo>
                    <a:pt x="24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51" name="Freeform 1063"/>
            <p:cNvSpPr/>
            <p:nvPr/>
          </p:nvSpPr>
          <p:spPr bwMode="auto">
            <a:xfrm>
              <a:off x="4827588" y="4410075"/>
              <a:ext cx="85725" cy="63500"/>
            </a:xfrm>
            <a:custGeom>
              <a:avLst/>
              <a:gdLst/>
              <a:ahLst/>
              <a:cxnLst>
                <a:cxn ang="0">
                  <a:pos x="208" y="1"/>
                </a:cxn>
                <a:cxn ang="0">
                  <a:pos x="208" y="1"/>
                </a:cxn>
                <a:cxn ang="0">
                  <a:pos x="155" y="34"/>
                </a:cxn>
                <a:cxn ang="0">
                  <a:pos x="127" y="52"/>
                </a:cxn>
                <a:cxn ang="0">
                  <a:pos x="101" y="69"/>
                </a:cxn>
                <a:cxn ang="0">
                  <a:pos x="75" y="89"/>
                </a:cxn>
                <a:cxn ang="0">
                  <a:pos x="50" y="108"/>
                </a:cxn>
                <a:cxn ang="0">
                  <a:pos x="25" y="129"/>
                </a:cxn>
                <a:cxn ang="0">
                  <a:pos x="2" y="150"/>
                </a:cxn>
                <a:cxn ang="0">
                  <a:pos x="2" y="150"/>
                </a:cxn>
                <a:cxn ang="0">
                  <a:pos x="0" y="153"/>
                </a:cxn>
                <a:cxn ang="0">
                  <a:pos x="0" y="154"/>
                </a:cxn>
                <a:cxn ang="0">
                  <a:pos x="2" y="158"/>
                </a:cxn>
                <a:cxn ang="0">
                  <a:pos x="6" y="161"/>
                </a:cxn>
                <a:cxn ang="0">
                  <a:pos x="8" y="159"/>
                </a:cxn>
                <a:cxn ang="0">
                  <a:pos x="11" y="158"/>
                </a:cxn>
                <a:cxn ang="0">
                  <a:pos x="11" y="158"/>
                </a:cxn>
                <a:cxn ang="0">
                  <a:pos x="33" y="137"/>
                </a:cxn>
                <a:cxn ang="0">
                  <a:pos x="58" y="116"/>
                </a:cxn>
                <a:cxn ang="0">
                  <a:pos x="83" y="98"/>
                </a:cxn>
                <a:cxn ang="0">
                  <a:pos x="108" y="78"/>
                </a:cxn>
                <a:cxn ang="0">
                  <a:pos x="134" y="61"/>
                </a:cxn>
                <a:cxn ang="0">
                  <a:pos x="161" y="43"/>
                </a:cxn>
                <a:cxn ang="0">
                  <a:pos x="215" y="12"/>
                </a:cxn>
                <a:cxn ang="0">
                  <a:pos x="215" y="12"/>
                </a:cxn>
                <a:cxn ang="0">
                  <a:pos x="216" y="9"/>
                </a:cxn>
                <a:cxn ang="0">
                  <a:pos x="217" y="8"/>
                </a:cxn>
                <a:cxn ang="0">
                  <a:pos x="216" y="4"/>
                </a:cxn>
                <a:cxn ang="0">
                  <a:pos x="213" y="1"/>
                </a:cxn>
                <a:cxn ang="0">
                  <a:pos x="211" y="0"/>
                </a:cxn>
                <a:cxn ang="0">
                  <a:pos x="208" y="1"/>
                </a:cxn>
                <a:cxn ang="0">
                  <a:pos x="208" y="1"/>
                </a:cxn>
              </a:cxnLst>
              <a:rect l="0" t="0" r="r" b="b"/>
              <a:pathLst>
                <a:path w="217" h="161">
                  <a:moveTo>
                    <a:pt x="208" y="1"/>
                  </a:moveTo>
                  <a:lnTo>
                    <a:pt x="208" y="1"/>
                  </a:lnTo>
                  <a:lnTo>
                    <a:pt x="155" y="34"/>
                  </a:lnTo>
                  <a:lnTo>
                    <a:pt x="127" y="52"/>
                  </a:lnTo>
                  <a:lnTo>
                    <a:pt x="101" y="69"/>
                  </a:lnTo>
                  <a:lnTo>
                    <a:pt x="75" y="89"/>
                  </a:lnTo>
                  <a:lnTo>
                    <a:pt x="50" y="108"/>
                  </a:lnTo>
                  <a:lnTo>
                    <a:pt x="25" y="129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0" y="153"/>
                  </a:lnTo>
                  <a:lnTo>
                    <a:pt x="0" y="154"/>
                  </a:lnTo>
                  <a:lnTo>
                    <a:pt x="2" y="158"/>
                  </a:lnTo>
                  <a:lnTo>
                    <a:pt x="6" y="161"/>
                  </a:lnTo>
                  <a:lnTo>
                    <a:pt x="8" y="159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33" y="137"/>
                  </a:lnTo>
                  <a:lnTo>
                    <a:pt x="58" y="116"/>
                  </a:lnTo>
                  <a:lnTo>
                    <a:pt x="83" y="98"/>
                  </a:lnTo>
                  <a:lnTo>
                    <a:pt x="108" y="78"/>
                  </a:lnTo>
                  <a:lnTo>
                    <a:pt x="134" y="61"/>
                  </a:lnTo>
                  <a:lnTo>
                    <a:pt x="161" y="43"/>
                  </a:lnTo>
                  <a:lnTo>
                    <a:pt x="215" y="12"/>
                  </a:lnTo>
                  <a:lnTo>
                    <a:pt x="215" y="12"/>
                  </a:lnTo>
                  <a:lnTo>
                    <a:pt x="216" y="9"/>
                  </a:lnTo>
                  <a:lnTo>
                    <a:pt x="217" y="8"/>
                  </a:lnTo>
                  <a:lnTo>
                    <a:pt x="216" y="4"/>
                  </a:lnTo>
                  <a:lnTo>
                    <a:pt x="213" y="1"/>
                  </a:lnTo>
                  <a:lnTo>
                    <a:pt x="211" y="0"/>
                  </a:lnTo>
                  <a:lnTo>
                    <a:pt x="208" y="1"/>
                  </a:lnTo>
                  <a:lnTo>
                    <a:pt x="20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52" name="Freeform 1064"/>
            <p:cNvSpPr/>
            <p:nvPr/>
          </p:nvSpPr>
          <p:spPr bwMode="auto">
            <a:xfrm>
              <a:off x="4806951" y="4443413"/>
              <a:ext cx="107950" cy="73025"/>
            </a:xfrm>
            <a:custGeom>
              <a:avLst/>
              <a:gdLst/>
              <a:ahLst/>
              <a:cxnLst>
                <a:cxn ang="0">
                  <a:pos x="266" y="0"/>
                </a:cxn>
                <a:cxn ang="0">
                  <a:pos x="266" y="0"/>
                </a:cxn>
                <a:cxn ang="0">
                  <a:pos x="232" y="25"/>
                </a:cxn>
                <a:cxn ang="0">
                  <a:pos x="195" y="49"/>
                </a:cxn>
                <a:cxn ang="0">
                  <a:pos x="123" y="94"/>
                </a:cxn>
                <a:cxn ang="0">
                  <a:pos x="123" y="94"/>
                </a:cxn>
                <a:cxn ang="0">
                  <a:pos x="62" y="131"/>
                </a:cxn>
                <a:cxn ang="0">
                  <a:pos x="30" y="152"/>
                </a:cxn>
                <a:cxn ang="0">
                  <a:pos x="16" y="162"/>
                </a:cxn>
                <a:cxn ang="0">
                  <a:pos x="2" y="173"/>
                </a:cxn>
                <a:cxn ang="0">
                  <a:pos x="2" y="173"/>
                </a:cxn>
                <a:cxn ang="0">
                  <a:pos x="0" y="175"/>
                </a:cxn>
                <a:cxn ang="0">
                  <a:pos x="0" y="179"/>
                </a:cxn>
                <a:cxn ang="0">
                  <a:pos x="3" y="182"/>
                </a:cxn>
                <a:cxn ang="0">
                  <a:pos x="5" y="183"/>
                </a:cxn>
                <a:cxn ang="0">
                  <a:pos x="12" y="183"/>
                </a:cxn>
                <a:cxn ang="0">
                  <a:pos x="12" y="183"/>
                </a:cxn>
                <a:cxn ang="0">
                  <a:pos x="16" y="182"/>
                </a:cxn>
                <a:cxn ang="0">
                  <a:pos x="17" y="179"/>
                </a:cxn>
                <a:cxn ang="0">
                  <a:pos x="19" y="178"/>
                </a:cxn>
                <a:cxn ang="0">
                  <a:pos x="17" y="175"/>
                </a:cxn>
                <a:cxn ang="0">
                  <a:pos x="17" y="175"/>
                </a:cxn>
                <a:cxn ang="0">
                  <a:pos x="46" y="154"/>
                </a:cxn>
                <a:cxn ang="0">
                  <a:pos x="77" y="135"/>
                </a:cxn>
                <a:cxn ang="0">
                  <a:pos x="138" y="98"/>
                </a:cxn>
                <a:cxn ang="0">
                  <a:pos x="138" y="98"/>
                </a:cxn>
                <a:cxn ang="0">
                  <a:pos x="206" y="56"/>
                </a:cxn>
                <a:cxn ang="0">
                  <a:pos x="238" y="34"/>
                </a:cxn>
                <a:cxn ang="0">
                  <a:pos x="271" y="11"/>
                </a:cxn>
                <a:cxn ang="0">
                  <a:pos x="271" y="11"/>
                </a:cxn>
                <a:cxn ang="0">
                  <a:pos x="272" y="9"/>
                </a:cxn>
                <a:cxn ang="0">
                  <a:pos x="274" y="7"/>
                </a:cxn>
                <a:cxn ang="0">
                  <a:pos x="272" y="3"/>
                </a:cxn>
                <a:cxn ang="0">
                  <a:pos x="271" y="0"/>
                </a:cxn>
                <a:cxn ang="0">
                  <a:pos x="270" y="0"/>
                </a:cxn>
                <a:cxn ang="0">
                  <a:pos x="267" y="0"/>
                </a:cxn>
                <a:cxn ang="0">
                  <a:pos x="266" y="0"/>
                </a:cxn>
                <a:cxn ang="0">
                  <a:pos x="266" y="0"/>
                </a:cxn>
              </a:cxnLst>
              <a:rect l="0" t="0" r="r" b="b"/>
              <a:pathLst>
                <a:path w="274" h="183">
                  <a:moveTo>
                    <a:pt x="266" y="0"/>
                  </a:moveTo>
                  <a:lnTo>
                    <a:pt x="266" y="0"/>
                  </a:lnTo>
                  <a:lnTo>
                    <a:pt x="232" y="25"/>
                  </a:lnTo>
                  <a:lnTo>
                    <a:pt x="195" y="49"/>
                  </a:lnTo>
                  <a:lnTo>
                    <a:pt x="123" y="94"/>
                  </a:lnTo>
                  <a:lnTo>
                    <a:pt x="123" y="94"/>
                  </a:lnTo>
                  <a:lnTo>
                    <a:pt x="62" y="131"/>
                  </a:lnTo>
                  <a:lnTo>
                    <a:pt x="30" y="152"/>
                  </a:lnTo>
                  <a:lnTo>
                    <a:pt x="16" y="162"/>
                  </a:lnTo>
                  <a:lnTo>
                    <a:pt x="2" y="173"/>
                  </a:lnTo>
                  <a:lnTo>
                    <a:pt x="2" y="173"/>
                  </a:lnTo>
                  <a:lnTo>
                    <a:pt x="0" y="175"/>
                  </a:lnTo>
                  <a:lnTo>
                    <a:pt x="0" y="179"/>
                  </a:lnTo>
                  <a:lnTo>
                    <a:pt x="3" y="182"/>
                  </a:lnTo>
                  <a:lnTo>
                    <a:pt x="5" y="183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6" y="182"/>
                  </a:lnTo>
                  <a:lnTo>
                    <a:pt x="17" y="179"/>
                  </a:lnTo>
                  <a:lnTo>
                    <a:pt x="19" y="178"/>
                  </a:lnTo>
                  <a:lnTo>
                    <a:pt x="17" y="175"/>
                  </a:lnTo>
                  <a:lnTo>
                    <a:pt x="17" y="175"/>
                  </a:lnTo>
                  <a:lnTo>
                    <a:pt x="46" y="154"/>
                  </a:lnTo>
                  <a:lnTo>
                    <a:pt x="77" y="135"/>
                  </a:lnTo>
                  <a:lnTo>
                    <a:pt x="138" y="98"/>
                  </a:lnTo>
                  <a:lnTo>
                    <a:pt x="138" y="98"/>
                  </a:lnTo>
                  <a:lnTo>
                    <a:pt x="206" y="56"/>
                  </a:lnTo>
                  <a:lnTo>
                    <a:pt x="238" y="34"/>
                  </a:lnTo>
                  <a:lnTo>
                    <a:pt x="271" y="11"/>
                  </a:lnTo>
                  <a:lnTo>
                    <a:pt x="271" y="11"/>
                  </a:lnTo>
                  <a:lnTo>
                    <a:pt x="272" y="9"/>
                  </a:lnTo>
                  <a:lnTo>
                    <a:pt x="274" y="7"/>
                  </a:lnTo>
                  <a:lnTo>
                    <a:pt x="272" y="3"/>
                  </a:lnTo>
                  <a:lnTo>
                    <a:pt x="271" y="0"/>
                  </a:lnTo>
                  <a:lnTo>
                    <a:pt x="270" y="0"/>
                  </a:lnTo>
                  <a:lnTo>
                    <a:pt x="267" y="0"/>
                  </a:lnTo>
                  <a:lnTo>
                    <a:pt x="266" y="0"/>
                  </a:lnTo>
                  <a:lnTo>
                    <a:pt x="26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53" name="Freeform 1065"/>
            <p:cNvSpPr/>
            <p:nvPr/>
          </p:nvSpPr>
          <p:spPr bwMode="auto">
            <a:xfrm>
              <a:off x="4784726" y="4462463"/>
              <a:ext cx="139700" cy="87313"/>
            </a:xfrm>
            <a:custGeom>
              <a:avLst/>
              <a:gdLst/>
              <a:ahLst/>
              <a:cxnLst>
                <a:cxn ang="0">
                  <a:pos x="343" y="3"/>
                </a:cxn>
                <a:cxn ang="0">
                  <a:pos x="339" y="4"/>
                </a:cxn>
                <a:cxn ang="0">
                  <a:pos x="334" y="6"/>
                </a:cxn>
                <a:cxn ang="0">
                  <a:pos x="317" y="17"/>
                </a:cxn>
                <a:cxn ang="0">
                  <a:pos x="301" y="30"/>
                </a:cxn>
                <a:cxn ang="0">
                  <a:pos x="250" y="67"/>
                </a:cxn>
                <a:cxn ang="0">
                  <a:pos x="196" y="98"/>
                </a:cxn>
                <a:cxn ang="0">
                  <a:pos x="147" y="123"/>
                </a:cxn>
                <a:cxn ang="0">
                  <a:pos x="98" y="150"/>
                </a:cxn>
                <a:cxn ang="0">
                  <a:pos x="75" y="167"/>
                </a:cxn>
                <a:cxn ang="0">
                  <a:pos x="29" y="199"/>
                </a:cxn>
                <a:cxn ang="0">
                  <a:pos x="3" y="210"/>
                </a:cxn>
                <a:cxn ang="0">
                  <a:pos x="1" y="212"/>
                </a:cxn>
                <a:cxn ang="0">
                  <a:pos x="0" y="218"/>
                </a:cxn>
                <a:cxn ang="0">
                  <a:pos x="1" y="222"/>
                </a:cxn>
                <a:cxn ang="0">
                  <a:pos x="7" y="222"/>
                </a:cxn>
                <a:cxn ang="0">
                  <a:pos x="18" y="217"/>
                </a:cxn>
                <a:cxn ang="0">
                  <a:pos x="52" y="195"/>
                </a:cxn>
                <a:cxn ang="0">
                  <a:pos x="84" y="173"/>
                </a:cxn>
                <a:cxn ang="0">
                  <a:pos x="95" y="166"/>
                </a:cxn>
                <a:cxn ang="0">
                  <a:pos x="119" y="150"/>
                </a:cxn>
                <a:cxn ang="0">
                  <a:pos x="143" y="135"/>
                </a:cxn>
                <a:cxn ang="0">
                  <a:pos x="171" y="120"/>
                </a:cxn>
                <a:cxn ang="0">
                  <a:pos x="201" y="107"/>
                </a:cxn>
                <a:cxn ang="0">
                  <a:pos x="254" y="78"/>
                </a:cxn>
                <a:cxn ang="0">
                  <a:pos x="301" y="44"/>
                </a:cxn>
                <a:cxn ang="0">
                  <a:pos x="320" y="29"/>
                </a:cxn>
                <a:cxn ang="0">
                  <a:pos x="337" y="17"/>
                </a:cxn>
                <a:cxn ang="0">
                  <a:pos x="340" y="16"/>
                </a:cxn>
                <a:cxn ang="0">
                  <a:pos x="348" y="14"/>
                </a:cxn>
                <a:cxn ang="0">
                  <a:pos x="352" y="8"/>
                </a:cxn>
                <a:cxn ang="0">
                  <a:pos x="353" y="4"/>
                </a:cxn>
                <a:cxn ang="0">
                  <a:pos x="351" y="1"/>
                </a:cxn>
                <a:cxn ang="0">
                  <a:pos x="344" y="1"/>
                </a:cxn>
                <a:cxn ang="0">
                  <a:pos x="343" y="3"/>
                </a:cxn>
              </a:cxnLst>
              <a:rect l="0" t="0" r="r" b="b"/>
              <a:pathLst>
                <a:path w="353" h="222">
                  <a:moveTo>
                    <a:pt x="343" y="3"/>
                  </a:moveTo>
                  <a:lnTo>
                    <a:pt x="343" y="3"/>
                  </a:lnTo>
                  <a:lnTo>
                    <a:pt x="341" y="4"/>
                  </a:lnTo>
                  <a:lnTo>
                    <a:pt x="339" y="4"/>
                  </a:lnTo>
                  <a:lnTo>
                    <a:pt x="334" y="6"/>
                  </a:lnTo>
                  <a:lnTo>
                    <a:pt x="334" y="6"/>
                  </a:lnTo>
                  <a:lnTo>
                    <a:pt x="324" y="10"/>
                  </a:lnTo>
                  <a:lnTo>
                    <a:pt x="317" y="17"/>
                  </a:lnTo>
                  <a:lnTo>
                    <a:pt x="301" y="30"/>
                  </a:lnTo>
                  <a:lnTo>
                    <a:pt x="301" y="30"/>
                  </a:lnTo>
                  <a:lnTo>
                    <a:pt x="276" y="50"/>
                  </a:lnTo>
                  <a:lnTo>
                    <a:pt x="250" y="67"/>
                  </a:lnTo>
                  <a:lnTo>
                    <a:pt x="224" y="82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47" y="123"/>
                  </a:lnTo>
                  <a:lnTo>
                    <a:pt x="122" y="136"/>
                  </a:lnTo>
                  <a:lnTo>
                    <a:pt x="98" y="150"/>
                  </a:lnTo>
                  <a:lnTo>
                    <a:pt x="98" y="150"/>
                  </a:lnTo>
                  <a:lnTo>
                    <a:pt x="75" y="167"/>
                  </a:lnTo>
                  <a:lnTo>
                    <a:pt x="52" y="184"/>
                  </a:lnTo>
                  <a:lnTo>
                    <a:pt x="29" y="199"/>
                  </a:lnTo>
                  <a:lnTo>
                    <a:pt x="16" y="205"/>
                  </a:lnTo>
                  <a:lnTo>
                    <a:pt x="3" y="210"/>
                  </a:lnTo>
                  <a:lnTo>
                    <a:pt x="3" y="210"/>
                  </a:lnTo>
                  <a:lnTo>
                    <a:pt x="1" y="212"/>
                  </a:lnTo>
                  <a:lnTo>
                    <a:pt x="0" y="214"/>
                  </a:lnTo>
                  <a:lnTo>
                    <a:pt x="0" y="218"/>
                  </a:lnTo>
                  <a:lnTo>
                    <a:pt x="0" y="221"/>
                  </a:lnTo>
                  <a:lnTo>
                    <a:pt x="1" y="222"/>
                  </a:lnTo>
                  <a:lnTo>
                    <a:pt x="4" y="222"/>
                  </a:lnTo>
                  <a:lnTo>
                    <a:pt x="7" y="222"/>
                  </a:lnTo>
                  <a:lnTo>
                    <a:pt x="7" y="222"/>
                  </a:lnTo>
                  <a:lnTo>
                    <a:pt x="18" y="217"/>
                  </a:lnTo>
                  <a:lnTo>
                    <a:pt x="30" y="210"/>
                  </a:lnTo>
                  <a:lnTo>
                    <a:pt x="52" y="195"/>
                  </a:lnTo>
                  <a:lnTo>
                    <a:pt x="73" y="180"/>
                  </a:lnTo>
                  <a:lnTo>
                    <a:pt x="84" y="173"/>
                  </a:lnTo>
                  <a:lnTo>
                    <a:pt x="95" y="166"/>
                  </a:lnTo>
                  <a:lnTo>
                    <a:pt x="95" y="166"/>
                  </a:lnTo>
                  <a:lnTo>
                    <a:pt x="107" y="158"/>
                  </a:lnTo>
                  <a:lnTo>
                    <a:pt x="119" y="150"/>
                  </a:lnTo>
                  <a:lnTo>
                    <a:pt x="143" y="135"/>
                  </a:lnTo>
                  <a:lnTo>
                    <a:pt x="143" y="135"/>
                  </a:lnTo>
                  <a:lnTo>
                    <a:pt x="156" y="127"/>
                  </a:lnTo>
                  <a:lnTo>
                    <a:pt x="171" y="120"/>
                  </a:lnTo>
                  <a:lnTo>
                    <a:pt x="201" y="107"/>
                  </a:lnTo>
                  <a:lnTo>
                    <a:pt x="201" y="107"/>
                  </a:lnTo>
                  <a:lnTo>
                    <a:pt x="228" y="94"/>
                  </a:lnTo>
                  <a:lnTo>
                    <a:pt x="254" y="78"/>
                  </a:lnTo>
                  <a:lnTo>
                    <a:pt x="277" y="63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320" y="29"/>
                  </a:lnTo>
                  <a:lnTo>
                    <a:pt x="332" y="20"/>
                  </a:lnTo>
                  <a:lnTo>
                    <a:pt x="337" y="17"/>
                  </a:lnTo>
                  <a:lnTo>
                    <a:pt x="340" y="16"/>
                  </a:lnTo>
                  <a:lnTo>
                    <a:pt x="340" y="16"/>
                  </a:lnTo>
                  <a:lnTo>
                    <a:pt x="344" y="16"/>
                  </a:lnTo>
                  <a:lnTo>
                    <a:pt x="348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53" y="6"/>
                  </a:lnTo>
                  <a:lnTo>
                    <a:pt x="353" y="4"/>
                  </a:lnTo>
                  <a:lnTo>
                    <a:pt x="352" y="3"/>
                  </a:lnTo>
                  <a:lnTo>
                    <a:pt x="351" y="1"/>
                  </a:lnTo>
                  <a:lnTo>
                    <a:pt x="347" y="0"/>
                  </a:lnTo>
                  <a:lnTo>
                    <a:pt x="344" y="1"/>
                  </a:lnTo>
                  <a:lnTo>
                    <a:pt x="343" y="3"/>
                  </a:lnTo>
                  <a:lnTo>
                    <a:pt x="34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54" name="Freeform 1066"/>
            <p:cNvSpPr/>
            <p:nvPr/>
          </p:nvSpPr>
          <p:spPr bwMode="auto">
            <a:xfrm>
              <a:off x="4519613" y="4484688"/>
              <a:ext cx="400050" cy="227013"/>
            </a:xfrm>
            <a:custGeom>
              <a:avLst/>
              <a:gdLst/>
              <a:ahLst/>
              <a:cxnLst>
                <a:cxn ang="0">
                  <a:pos x="1000" y="3"/>
                </a:cxn>
                <a:cxn ang="0">
                  <a:pos x="973" y="26"/>
                </a:cxn>
                <a:cxn ang="0">
                  <a:pos x="914" y="68"/>
                </a:cxn>
                <a:cxn ang="0">
                  <a:pos x="884" y="86"/>
                </a:cxn>
                <a:cxn ang="0">
                  <a:pos x="791" y="144"/>
                </a:cxn>
                <a:cxn ang="0">
                  <a:pos x="760" y="162"/>
                </a:cxn>
                <a:cxn ang="0">
                  <a:pos x="699" y="192"/>
                </a:cxn>
                <a:cxn ang="0">
                  <a:pos x="638" y="224"/>
                </a:cxn>
                <a:cxn ang="0">
                  <a:pos x="607" y="241"/>
                </a:cxn>
                <a:cxn ang="0">
                  <a:pos x="544" y="273"/>
                </a:cxn>
                <a:cxn ang="0">
                  <a:pos x="510" y="287"/>
                </a:cxn>
                <a:cxn ang="0">
                  <a:pos x="447" y="314"/>
                </a:cxn>
                <a:cxn ang="0">
                  <a:pos x="385" y="348"/>
                </a:cxn>
                <a:cxn ang="0">
                  <a:pos x="327" y="386"/>
                </a:cxn>
                <a:cxn ang="0">
                  <a:pos x="270" y="424"/>
                </a:cxn>
                <a:cxn ang="0">
                  <a:pos x="236" y="442"/>
                </a:cxn>
                <a:cxn ang="0">
                  <a:pos x="201" y="458"/>
                </a:cxn>
                <a:cxn ang="0">
                  <a:pos x="170" y="476"/>
                </a:cxn>
                <a:cxn ang="0">
                  <a:pos x="138" y="494"/>
                </a:cxn>
                <a:cxn ang="0">
                  <a:pos x="74" y="531"/>
                </a:cxn>
                <a:cxn ang="0">
                  <a:pos x="58" y="540"/>
                </a:cxn>
                <a:cxn ang="0">
                  <a:pos x="32" y="553"/>
                </a:cxn>
                <a:cxn ang="0">
                  <a:pos x="14" y="559"/>
                </a:cxn>
                <a:cxn ang="0">
                  <a:pos x="5" y="560"/>
                </a:cxn>
                <a:cxn ang="0">
                  <a:pos x="1" y="562"/>
                </a:cxn>
                <a:cxn ang="0">
                  <a:pos x="1" y="570"/>
                </a:cxn>
                <a:cxn ang="0">
                  <a:pos x="5" y="572"/>
                </a:cxn>
                <a:cxn ang="0">
                  <a:pos x="10" y="572"/>
                </a:cxn>
                <a:cxn ang="0">
                  <a:pos x="14" y="570"/>
                </a:cxn>
                <a:cxn ang="0">
                  <a:pos x="39" y="564"/>
                </a:cxn>
                <a:cxn ang="0">
                  <a:pos x="62" y="552"/>
                </a:cxn>
                <a:cxn ang="0">
                  <a:pos x="108" y="526"/>
                </a:cxn>
                <a:cxn ang="0">
                  <a:pos x="176" y="487"/>
                </a:cxn>
                <a:cxn ang="0">
                  <a:pos x="247" y="449"/>
                </a:cxn>
                <a:cxn ang="0">
                  <a:pos x="264" y="440"/>
                </a:cxn>
                <a:cxn ang="0">
                  <a:pos x="315" y="408"/>
                </a:cxn>
                <a:cxn ang="0">
                  <a:pos x="382" y="366"/>
                </a:cxn>
                <a:cxn ang="0">
                  <a:pos x="416" y="347"/>
                </a:cxn>
                <a:cxn ang="0">
                  <a:pos x="485" y="310"/>
                </a:cxn>
                <a:cxn ang="0">
                  <a:pos x="522" y="294"/>
                </a:cxn>
                <a:cxn ang="0">
                  <a:pos x="552" y="283"/>
                </a:cxn>
                <a:cxn ang="0">
                  <a:pos x="608" y="254"/>
                </a:cxn>
                <a:cxn ang="0">
                  <a:pos x="637" y="238"/>
                </a:cxn>
                <a:cxn ang="0">
                  <a:pos x="701" y="204"/>
                </a:cxn>
                <a:cxn ang="0">
                  <a:pos x="766" y="171"/>
                </a:cxn>
                <a:cxn ang="0">
                  <a:pos x="799" y="153"/>
                </a:cxn>
                <a:cxn ang="0">
                  <a:pos x="898" y="92"/>
                </a:cxn>
                <a:cxn ang="0">
                  <a:pos x="928" y="73"/>
                </a:cxn>
                <a:cxn ang="0">
                  <a:pos x="983" y="33"/>
                </a:cxn>
                <a:cxn ang="0">
                  <a:pos x="1008" y="11"/>
                </a:cxn>
                <a:cxn ang="0">
                  <a:pos x="1009" y="8"/>
                </a:cxn>
                <a:cxn ang="0">
                  <a:pos x="1008" y="3"/>
                </a:cxn>
                <a:cxn ang="0">
                  <a:pos x="1002" y="1"/>
                </a:cxn>
                <a:cxn ang="0">
                  <a:pos x="1000" y="3"/>
                </a:cxn>
              </a:cxnLst>
              <a:rect l="0" t="0" r="r" b="b"/>
              <a:pathLst>
                <a:path w="1009" h="572">
                  <a:moveTo>
                    <a:pt x="1000" y="3"/>
                  </a:moveTo>
                  <a:lnTo>
                    <a:pt x="1000" y="3"/>
                  </a:lnTo>
                  <a:lnTo>
                    <a:pt x="987" y="15"/>
                  </a:lnTo>
                  <a:lnTo>
                    <a:pt x="973" y="26"/>
                  </a:lnTo>
                  <a:lnTo>
                    <a:pt x="944" y="49"/>
                  </a:lnTo>
                  <a:lnTo>
                    <a:pt x="914" y="68"/>
                  </a:lnTo>
                  <a:lnTo>
                    <a:pt x="884" y="86"/>
                  </a:lnTo>
                  <a:lnTo>
                    <a:pt x="884" y="86"/>
                  </a:lnTo>
                  <a:lnTo>
                    <a:pt x="822" y="124"/>
                  </a:lnTo>
                  <a:lnTo>
                    <a:pt x="791" y="144"/>
                  </a:lnTo>
                  <a:lnTo>
                    <a:pt x="760" y="162"/>
                  </a:lnTo>
                  <a:lnTo>
                    <a:pt x="760" y="162"/>
                  </a:lnTo>
                  <a:lnTo>
                    <a:pt x="729" y="178"/>
                  </a:lnTo>
                  <a:lnTo>
                    <a:pt x="699" y="192"/>
                  </a:lnTo>
                  <a:lnTo>
                    <a:pt x="668" y="207"/>
                  </a:lnTo>
                  <a:lnTo>
                    <a:pt x="638" y="224"/>
                  </a:lnTo>
                  <a:lnTo>
                    <a:pt x="638" y="224"/>
                  </a:lnTo>
                  <a:lnTo>
                    <a:pt x="607" y="241"/>
                  </a:lnTo>
                  <a:lnTo>
                    <a:pt x="575" y="258"/>
                  </a:lnTo>
                  <a:lnTo>
                    <a:pt x="544" y="273"/>
                  </a:lnTo>
                  <a:lnTo>
                    <a:pt x="510" y="287"/>
                  </a:lnTo>
                  <a:lnTo>
                    <a:pt x="510" y="287"/>
                  </a:lnTo>
                  <a:lnTo>
                    <a:pt x="478" y="300"/>
                  </a:lnTo>
                  <a:lnTo>
                    <a:pt x="447" y="314"/>
                  </a:lnTo>
                  <a:lnTo>
                    <a:pt x="416" y="330"/>
                  </a:lnTo>
                  <a:lnTo>
                    <a:pt x="385" y="348"/>
                  </a:lnTo>
                  <a:lnTo>
                    <a:pt x="357" y="366"/>
                  </a:lnTo>
                  <a:lnTo>
                    <a:pt x="327" y="386"/>
                  </a:lnTo>
                  <a:lnTo>
                    <a:pt x="270" y="424"/>
                  </a:lnTo>
                  <a:lnTo>
                    <a:pt x="270" y="424"/>
                  </a:lnTo>
                  <a:lnTo>
                    <a:pt x="253" y="433"/>
                  </a:lnTo>
                  <a:lnTo>
                    <a:pt x="236" y="442"/>
                  </a:lnTo>
                  <a:lnTo>
                    <a:pt x="201" y="458"/>
                  </a:lnTo>
                  <a:lnTo>
                    <a:pt x="201" y="458"/>
                  </a:lnTo>
                  <a:lnTo>
                    <a:pt x="185" y="467"/>
                  </a:lnTo>
                  <a:lnTo>
                    <a:pt x="170" y="476"/>
                  </a:lnTo>
                  <a:lnTo>
                    <a:pt x="138" y="494"/>
                  </a:lnTo>
                  <a:lnTo>
                    <a:pt x="138" y="494"/>
                  </a:lnTo>
                  <a:lnTo>
                    <a:pt x="107" y="513"/>
                  </a:lnTo>
                  <a:lnTo>
                    <a:pt x="74" y="531"/>
                  </a:lnTo>
                  <a:lnTo>
                    <a:pt x="74" y="531"/>
                  </a:lnTo>
                  <a:lnTo>
                    <a:pt x="58" y="540"/>
                  </a:lnTo>
                  <a:lnTo>
                    <a:pt x="41" y="549"/>
                  </a:lnTo>
                  <a:lnTo>
                    <a:pt x="32" y="553"/>
                  </a:lnTo>
                  <a:lnTo>
                    <a:pt x="23" y="556"/>
                  </a:lnTo>
                  <a:lnTo>
                    <a:pt x="14" y="559"/>
                  </a:lnTo>
                  <a:lnTo>
                    <a:pt x="5" y="560"/>
                  </a:lnTo>
                  <a:lnTo>
                    <a:pt x="5" y="560"/>
                  </a:lnTo>
                  <a:lnTo>
                    <a:pt x="2" y="561"/>
                  </a:lnTo>
                  <a:lnTo>
                    <a:pt x="1" y="562"/>
                  </a:lnTo>
                  <a:lnTo>
                    <a:pt x="0" y="566"/>
                  </a:lnTo>
                  <a:lnTo>
                    <a:pt x="1" y="570"/>
                  </a:lnTo>
                  <a:lnTo>
                    <a:pt x="2" y="572"/>
                  </a:lnTo>
                  <a:lnTo>
                    <a:pt x="5" y="572"/>
                  </a:lnTo>
                  <a:lnTo>
                    <a:pt x="10" y="572"/>
                  </a:lnTo>
                  <a:lnTo>
                    <a:pt x="10" y="572"/>
                  </a:lnTo>
                  <a:lnTo>
                    <a:pt x="14" y="570"/>
                  </a:lnTo>
                  <a:lnTo>
                    <a:pt x="14" y="570"/>
                  </a:lnTo>
                  <a:lnTo>
                    <a:pt x="26" y="568"/>
                  </a:lnTo>
                  <a:lnTo>
                    <a:pt x="39" y="564"/>
                  </a:lnTo>
                  <a:lnTo>
                    <a:pt x="51" y="559"/>
                  </a:lnTo>
                  <a:lnTo>
                    <a:pt x="62" y="552"/>
                  </a:lnTo>
                  <a:lnTo>
                    <a:pt x="86" y="539"/>
                  </a:lnTo>
                  <a:lnTo>
                    <a:pt x="108" y="526"/>
                  </a:lnTo>
                  <a:lnTo>
                    <a:pt x="108" y="526"/>
                  </a:lnTo>
                  <a:lnTo>
                    <a:pt x="176" y="487"/>
                  </a:lnTo>
                  <a:lnTo>
                    <a:pt x="211" y="467"/>
                  </a:lnTo>
                  <a:lnTo>
                    <a:pt x="247" y="449"/>
                  </a:lnTo>
                  <a:lnTo>
                    <a:pt x="247" y="449"/>
                  </a:lnTo>
                  <a:lnTo>
                    <a:pt x="264" y="440"/>
                  </a:lnTo>
                  <a:lnTo>
                    <a:pt x="281" y="429"/>
                  </a:lnTo>
                  <a:lnTo>
                    <a:pt x="315" y="408"/>
                  </a:lnTo>
                  <a:lnTo>
                    <a:pt x="348" y="386"/>
                  </a:lnTo>
                  <a:lnTo>
                    <a:pt x="382" y="366"/>
                  </a:lnTo>
                  <a:lnTo>
                    <a:pt x="382" y="366"/>
                  </a:lnTo>
                  <a:lnTo>
                    <a:pt x="416" y="347"/>
                  </a:lnTo>
                  <a:lnTo>
                    <a:pt x="451" y="327"/>
                  </a:lnTo>
                  <a:lnTo>
                    <a:pt x="485" y="310"/>
                  </a:lnTo>
                  <a:lnTo>
                    <a:pt x="503" y="302"/>
                  </a:lnTo>
                  <a:lnTo>
                    <a:pt x="522" y="294"/>
                  </a:lnTo>
                  <a:lnTo>
                    <a:pt x="522" y="294"/>
                  </a:lnTo>
                  <a:lnTo>
                    <a:pt x="552" y="283"/>
                  </a:lnTo>
                  <a:lnTo>
                    <a:pt x="580" y="270"/>
                  </a:lnTo>
                  <a:lnTo>
                    <a:pt x="608" y="254"/>
                  </a:lnTo>
                  <a:lnTo>
                    <a:pt x="637" y="238"/>
                  </a:lnTo>
                  <a:lnTo>
                    <a:pt x="637" y="238"/>
                  </a:lnTo>
                  <a:lnTo>
                    <a:pt x="668" y="221"/>
                  </a:lnTo>
                  <a:lnTo>
                    <a:pt x="701" y="204"/>
                  </a:lnTo>
                  <a:lnTo>
                    <a:pt x="733" y="188"/>
                  </a:lnTo>
                  <a:lnTo>
                    <a:pt x="766" y="171"/>
                  </a:lnTo>
                  <a:lnTo>
                    <a:pt x="766" y="171"/>
                  </a:lnTo>
                  <a:lnTo>
                    <a:pt x="799" y="153"/>
                  </a:lnTo>
                  <a:lnTo>
                    <a:pt x="833" y="132"/>
                  </a:lnTo>
                  <a:lnTo>
                    <a:pt x="898" y="92"/>
                  </a:lnTo>
                  <a:lnTo>
                    <a:pt x="898" y="92"/>
                  </a:lnTo>
                  <a:lnTo>
                    <a:pt x="928" y="73"/>
                  </a:lnTo>
                  <a:lnTo>
                    <a:pt x="956" y="54"/>
                  </a:lnTo>
                  <a:lnTo>
                    <a:pt x="983" y="33"/>
                  </a:lnTo>
                  <a:lnTo>
                    <a:pt x="995" y="22"/>
                  </a:lnTo>
                  <a:lnTo>
                    <a:pt x="1008" y="11"/>
                  </a:lnTo>
                  <a:lnTo>
                    <a:pt x="1008" y="11"/>
                  </a:lnTo>
                  <a:lnTo>
                    <a:pt x="1009" y="8"/>
                  </a:lnTo>
                  <a:lnTo>
                    <a:pt x="1009" y="7"/>
                  </a:lnTo>
                  <a:lnTo>
                    <a:pt x="1008" y="3"/>
                  </a:lnTo>
                  <a:lnTo>
                    <a:pt x="1004" y="0"/>
                  </a:lnTo>
                  <a:lnTo>
                    <a:pt x="1002" y="1"/>
                  </a:lnTo>
                  <a:lnTo>
                    <a:pt x="1000" y="3"/>
                  </a:lnTo>
                  <a:lnTo>
                    <a:pt x="100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55" name="Freeform 1067"/>
            <p:cNvSpPr/>
            <p:nvPr/>
          </p:nvSpPr>
          <p:spPr bwMode="auto">
            <a:xfrm>
              <a:off x="4546601" y="4522788"/>
              <a:ext cx="357188" cy="195263"/>
            </a:xfrm>
            <a:custGeom>
              <a:avLst/>
              <a:gdLst/>
              <a:ahLst/>
              <a:cxnLst>
                <a:cxn ang="0">
                  <a:pos x="892" y="3"/>
                </a:cxn>
                <a:cxn ang="0">
                  <a:pos x="883" y="10"/>
                </a:cxn>
                <a:cxn ang="0">
                  <a:pos x="849" y="26"/>
                </a:cxn>
                <a:cxn ang="0">
                  <a:pos x="835" y="33"/>
                </a:cxn>
                <a:cxn ang="0">
                  <a:pos x="798" y="56"/>
                </a:cxn>
                <a:cxn ang="0">
                  <a:pos x="740" y="91"/>
                </a:cxn>
                <a:cxn ang="0">
                  <a:pos x="685" y="131"/>
                </a:cxn>
                <a:cxn ang="0">
                  <a:pos x="659" y="149"/>
                </a:cxn>
                <a:cxn ang="0">
                  <a:pos x="604" y="184"/>
                </a:cxn>
                <a:cxn ang="0">
                  <a:pos x="520" y="231"/>
                </a:cxn>
                <a:cxn ang="0">
                  <a:pos x="463" y="261"/>
                </a:cxn>
                <a:cxn ang="0">
                  <a:pos x="357" y="322"/>
                </a:cxn>
                <a:cxn ang="0">
                  <a:pos x="328" y="337"/>
                </a:cxn>
                <a:cxn ang="0">
                  <a:pos x="242" y="382"/>
                </a:cxn>
                <a:cxn ang="0">
                  <a:pos x="184" y="409"/>
                </a:cxn>
                <a:cxn ang="0">
                  <a:pos x="124" y="433"/>
                </a:cxn>
                <a:cxn ang="0">
                  <a:pos x="100" y="442"/>
                </a:cxn>
                <a:cxn ang="0">
                  <a:pos x="75" y="451"/>
                </a:cxn>
                <a:cxn ang="0">
                  <a:pos x="41" y="468"/>
                </a:cxn>
                <a:cxn ang="0">
                  <a:pos x="14" y="479"/>
                </a:cxn>
                <a:cxn ang="0">
                  <a:pos x="5" y="480"/>
                </a:cxn>
                <a:cxn ang="0">
                  <a:pos x="1" y="482"/>
                </a:cxn>
                <a:cxn ang="0">
                  <a:pos x="0" y="489"/>
                </a:cxn>
                <a:cxn ang="0">
                  <a:pos x="2" y="492"/>
                </a:cxn>
                <a:cxn ang="0">
                  <a:pos x="5" y="492"/>
                </a:cxn>
                <a:cxn ang="0">
                  <a:pos x="32" y="485"/>
                </a:cxn>
                <a:cxn ang="0">
                  <a:pos x="57" y="475"/>
                </a:cxn>
                <a:cxn ang="0">
                  <a:pos x="96" y="455"/>
                </a:cxn>
                <a:cxn ang="0">
                  <a:pos x="108" y="450"/>
                </a:cxn>
                <a:cxn ang="0">
                  <a:pos x="193" y="417"/>
                </a:cxn>
                <a:cxn ang="0">
                  <a:pos x="221" y="404"/>
                </a:cxn>
                <a:cxn ang="0">
                  <a:pos x="308" y="363"/>
                </a:cxn>
                <a:cxn ang="0">
                  <a:pos x="336" y="348"/>
                </a:cxn>
                <a:cxn ang="0">
                  <a:pos x="429" y="293"/>
                </a:cxn>
                <a:cxn ang="0">
                  <a:pos x="460" y="276"/>
                </a:cxn>
                <a:cxn ang="0">
                  <a:pos x="578" y="213"/>
                </a:cxn>
                <a:cxn ang="0">
                  <a:pos x="635" y="179"/>
                </a:cxn>
                <a:cxn ang="0">
                  <a:pos x="690" y="140"/>
                </a:cxn>
                <a:cxn ang="0">
                  <a:pos x="718" y="120"/>
                </a:cxn>
                <a:cxn ang="0">
                  <a:pos x="803" y="67"/>
                </a:cxn>
                <a:cxn ang="0">
                  <a:pos x="834" y="47"/>
                </a:cxn>
                <a:cxn ang="0">
                  <a:pos x="867" y="31"/>
                </a:cxn>
                <a:cxn ang="0">
                  <a:pos x="876" y="27"/>
                </a:cxn>
                <a:cxn ang="0">
                  <a:pos x="893" y="18"/>
                </a:cxn>
                <a:cxn ang="0">
                  <a:pos x="900" y="10"/>
                </a:cxn>
                <a:cxn ang="0">
                  <a:pos x="901" y="6"/>
                </a:cxn>
                <a:cxn ang="0">
                  <a:pos x="898" y="1"/>
                </a:cxn>
                <a:cxn ang="0">
                  <a:pos x="894" y="1"/>
                </a:cxn>
                <a:cxn ang="0">
                  <a:pos x="892" y="3"/>
                </a:cxn>
              </a:cxnLst>
              <a:rect l="0" t="0" r="r" b="b"/>
              <a:pathLst>
                <a:path w="901" h="492">
                  <a:moveTo>
                    <a:pt x="892" y="3"/>
                  </a:moveTo>
                  <a:lnTo>
                    <a:pt x="892" y="3"/>
                  </a:lnTo>
                  <a:lnTo>
                    <a:pt x="888" y="6"/>
                  </a:lnTo>
                  <a:lnTo>
                    <a:pt x="883" y="10"/>
                  </a:lnTo>
                  <a:lnTo>
                    <a:pt x="872" y="17"/>
                  </a:lnTo>
                  <a:lnTo>
                    <a:pt x="849" y="26"/>
                  </a:lnTo>
                  <a:lnTo>
                    <a:pt x="849" y="26"/>
                  </a:lnTo>
                  <a:lnTo>
                    <a:pt x="835" y="33"/>
                  </a:lnTo>
                  <a:lnTo>
                    <a:pt x="822" y="40"/>
                  </a:lnTo>
                  <a:lnTo>
                    <a:pt x="798" y="56"/>
                  </a:lnTo>
                  <a:lnTo>
                    <a:pt x="798" y="56"/>
                  </a:lnTo>
                  <a:lnTo>
                    <a:pt x="740" y="91"/>
                  </a:lnTo>
                  <a:lnTo>
                    <a:pt x="713" y="111"/>
                  </a:lnTo>
                  <a:lnTo>
                    <a:pt x="685" y="131"/>
                  </a:lnTo>
                  <a:lnTo>
                    <a:pt x="685" y="131"/>
                  </a:lnTo>
                  <a:lnTo>
                    <a:pt x="659" y="149"/>
                  </a:lnTo>
                  <a:lnTo>
                    <a:pt x="631" y="167"/>
                  </a:lnTo>
                  <a:lnTo>
                    <a:pt x="604" y="184"/>
                  </a:lnTo>
                  <a:lnTo>
                    <a:pt x="576" y="200"/>
                  </a:lnTo>
                  <a:lnTo>
                    <a:pt x="520" y="231"/>
                  </a:lnTo>
                  <a:lnTo>
                    <a:pt x="463" y="261"/>
                  </a:lnTo>
                  <a:lnTo>
                    <a:pt x="463" y="261"/>
                  </a:lnTo>
                  <a:lnTo>
                    <a:pt x="409" y="290"/>
                  </a:lnTo>
                  <a:lnTo>
                    <a:pt x="357" y="322"/>
                  </a:lnTo>
                  <a:lnTo>
                    <a:pt x="357" y="322"/>
                  </a:lnTo>
                  <a:lnTo>
                    <a:pt x="328" y="337"/>
                  </a:lnTo>
                  <a:lnTo>
                    <a:pt x="300" y="353"/>
                  </a:lnTo>
                  <a:lnTo>
                    <a:pt x="242" y="382"/>
                  </a:lnTo>
                  <a:lnTo>
                    <a:pt x="242" y="382"/>
                  </a:lnTo>
                  <a:lnTo>
                    <a:pt x="184" y="409"/>
                  </a:lnTo>
                  <a:lnTo>
                    <a:pt x="154" y="421"/>
                  </a:lnTo>
                  <a:lnTo>
                    <a:pt x="124" y="433"/>
                  </a:lnTo>
                  <a:lnTo>
                    <a:pt x="124" y="433"/>
                  </a:lnTo>
                  <a:lnTo>
                    <a:pt x="100" y="442"/>
                  </a:lnTo>
                  <a:lnTo>
                    <a:pt x="75" y="451"/>
                  </a:lnTo>
                  <a:lnTo>
                    <a:pt x="75" y="451"/>
                  </a:lnTo>
                  <a:lnTo>
                    <a:pt x="58" y="459"/>
                  </a:lnTo>
                  <a:lnTo>
                    <a:pt x="41" y="468"/>
                  </a:lnTo>
                  <a:lnTo>
                    <a:pt x="23" y="476"/>
                  </a:lnTo>
                  <a:lnTo>
                    <a:pt x="14" y="479"/>
                  </a:lnTo>
                  <a:lnTo>
                    <a:pt x="5" y="480"/>
                  </a:lnTo>
                  <a:lnTo>
                    <a:pt x="5" y="480"/>
                  </a:lnTo>
                  <a:lnTo>
                    <a:pt x="2" y="481"/>
                  </a:lnTo>
                  <a:lnTo>
                    <a:pt x="1" y="482"/>
                  </a:lnTo>
                  <a:lnTo>
                    <a:pt x="0" y="486"/>
                  </a:lnTo>
                  <a:lnTo>
                    <a:pt x="0" y="489"/>
                  </a:lnTo>
                  <a:lnTo>
                    <a:pt x="1" y="490"/>
                  </a:lnTo>
                  <a:lnTo>
                    <a:pt x="2" y="492"/>
                  </a:lnTo>
                  <a:lnTo>
                    <a:pt x="5" y="492"/>
                  </a:lnTo>
                  <a:lnTo>
                    <a:pt x="5" y="492"/>
                  </a:lnTo>
                  <a:lnTo>
                    <a:pt x="19" y="489"/>
                  </a:lnTo>
                  <a:lnTo>
                    <a:pt x="32" y="485"/>
                  </a:lnTo>
                  <a:lnTo>
                    <a:pt x="45" y="480"/>
                  </a:lnTo>
                  <a:lnTo>
                    <a:pt x="57" y="475"/>
                  </a:lnTo>
                  <a:lnTo>
                    <a:pt x="83" y="462"/>
                  </a:lnTo>
                  <a:lnTo>
                    <a:pt x="96" y="455"/>
                  </a:lnTo>
                  <a:lnTo>
                    <a:pt x="108" y="450"/>
                  </a:lnTo>
                  <a:lnTo>
                    <a:pt x="108" y="450"/>
                  </a:lnTo>
                  <a:lnTo>
                    <a:pt x="166" y="429"/>
                  </a:lnTo>
                  <a:lnTo>
                    <a:pt x="193" y="417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80" y="378"/>
                  </a:lnTo>
                  <a:lnTo>
                    <a:pt x="308" y="363"/>
                  </a:lnTo>
                  <a:lnTo>
                    <a:pt x="336" y="348"/>
                  </a:lnTo>
                  <a:lnTo>
                    <a:pt x="336" y="348"/>
                  </a:lnTo>
                  <a:lnTo>
                    <a:pt x="397" y="311"/>
                  </a:lnTo>
                  <a:lnTo>
                    <a:pt x="429" y="293"/>
                  </a:lnTo>
                  <a:lnTo>
                    <a:pt x="460" y="276"/>
                  </a:lnTo>
                  <a:lnTo>
                    <a:pt x="460" y="276"/>
                  </a:lnTo>
                  <a:lnTo>
                    <a:pt x="519" y="246"/>
                  </a:lnTo>
                  <a:lnTo>
                    <a:pt x="578" y="213"/>
                  </a:lnTo>
                  <a:lnTo>
                    <a:pt x="607" y="196"/>
                  </a:lnTo>
                  <a:lnTo>
                    <a:pt x="635" y="179"/>
                  </a:lnTo>
                  <a:lnTo>
                    <a:pt x="663" y="159"/>
                  </a:lnTo>
                  <a:lnTo>
                    <a:pt x="690" y="140"/>
                  </a:lnTo>
                  <a:lnTo>
                    <a:pt x="690" y="140"/>
                  </a:lnTo>
                  <a:lnTo>
                    <a:pt x="718" y="120"/>
                  </a:lnTo>
                  <a:lnTo>
                    <a:pt x="745" y="102"/>
                  </a:lnTo>
                  <a:lnTo>
                    <a:pt x="803" y="67"/>
                  </a:lnTo>
                  <a:lnTo>
                    <a:pt x="803" y="67"/>
                  </a:lnTo>
                  <a:lnTo>
                    <a:pt x="834" y="47"/>
                  </a:lnTo>
                  <a:lnTo>
                    <a:pt x="850" y="38"/>
                  </a:lnTo>
                  <a:lnTo>
                    <a:pt x="867" y="31"/>
                  </a:lnTo>
                  <a:lnTo>
                    <a:pt x="867" y="31"/>
                  </a:lnTo>
                  <a:lnTo>
                    <a:pt x="876" y="27"/>
                  </a:lnTo>
                  <a:lnTo>
                    <a:pt x="885" y="23"/>
                  </a:lnTo>
                  <a:lnTo>
                    <a:pt x="893" y="18"/>
                  </a:lnTo>
                  <a:lnTo>
                    <a:pt x="900" y="10"/>
                  </a:lnTo>
                  <a:lnTo>
                    <a:pt x="900" y="10"/>
                  </a:lnTo>
                  <a:lnTo>
                    <a:pt x="901" y="8"/>
                  </a:lnTo>
                  <a:lnTo>
                    <a:pt x="901" y="6"/>
                  </a:lnTo>
                  <a:lnTo>
                    <a:pt x="900" y="3"/>
                  </a:lnTo>
                  <a:lnTo>
                    <a:pt x="898" y="1"/>
                  </a:lnTo>
                  <a:lnTo>
                    <a:pt x="896" y="0"/>
                  </a:lnTo>
                  <a:lnTo>
                    <a:pt x="894" y="1"/>
                  </a:lnTo>
                  <a:lnTo>
                    <a:pt x="892" y="3"/>
                  </a:lnTo>
                  <a:lnTo>
                    <a:pt x="89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56" name="Freeform 1068"/>
            <p:cNvSpPr/>
            <p:nvPr/>
          </p:nvSpPr>
          <p:spPr bwMode="auto">
            <a:xfrm>
              <a:off x="4610101" y="4557713"/>
              <a:ext cx="282575" cy="153988"/>
            </a:xfrm>
            <a:custGeom>
              <a:avLst/>
              <a:gdLst/>
              <a:ahLst/>
              <a:cxnLst>
                <a:cxn ang="0">
                  <a:pos x="704" y="2"/>
                </a:cxn>
                <a:cxn ang="0">
                  <a:pos x="688" y="9"/>
                </a:cxn>
                <a:cxn ang="0">
                  <a:pos x="673" y="16"/>
                </a:cxn>
                <a:cxn ang="0">
                  <a:pos x="663" y="21"/>
                </a:cxn>
                <a:cxn ang="0">
                  <a:pos x="637" y="41"/>
                </a:cxn>
                <a:cxn ang="0">
                  <a:pos x="616" y="55"/>
                </a:cxn>
                <a:cxn ang="0">
                  <a:pos x="577" y="85"/>
                </a:cxn>
                <a:cxn ang="0">
                  <a:pos x="555" y="98"/>
                </a:cxn>
                <a:cxn ang="0">
                  <a:pos x="462" y="148"/>
                </a:cxn>
                <a:cxn ang="0">
                  <a:pos x="438" y="162"/>
                </a:cxn>
                <a:cxn ang="0">
                  <a:pos x="390" y="192"/>
                </a:cxn>
                <a:cxn ang="0">
                  <a:pos x="365" y="206"/>
                </a:cxn>
                <a:cxn ang="0">
                  <a:pos x="340" y="216"/>
                </a:cxn>
                <a:cxn ang="0">
                  <a:pos x="270" y="253"/>
                </a:cxn>
                <a:cxn ang="0">
                  <a:pos x="174" y="302"/>
                </a:cxn>
                <a:cxn ang="0">
                  <a:pos x="132" y="321"/>
                </a:cxn>
                <a:cxn ang="0">
                  <a:pos x="89" y="340"/>
                </a:cxn>
                <a:cxn ang="0">
                  <a:pos x="70" y="352"/>
                </a:cxn>
                <a:cxn ang="0">
                  <a:pos x="26" y="372"/>
                </a:cxn>
                <a:cxn ang="0">
                  <a:pos x="4" y="377"/>
                </a:cxn>
                <a:cxn ang="0">
                  <a:pos x="3" y="378"/>
                </a:cxn>
                <a:cxn ang="0">
                  <a:pos x="0" y="382"/>
                </a:cxn>
                <a:cxn ang="0">
                  <a:pos x="3" y="387"/>
                </a:cxn>
                <a:cxn ang="0">
                  <a:pos x="8" y="389"/>
                </a:cxn>
                <a:cxn ang="0">
                  <a:pos x="24" y="385"/>
                </a:cxn>
                <a:cxn ang="0">
                  <a:pos x="70" y="364"/>
                </a:cxn>
                <a:cxn ang="0">
                  <a:pos x="115" y="342"/>
                </a:cxn>
                <a:cxn ang="0">
                  <a:pos x="161" y="321"/>
                </a:cxn>
                <a:cxn ang="0">
                  <a:pos x="212" y="297"/>
                </a:cxn>
                <a:cxn ang="0">
                  <a:pos x="312" y="245"/>
                </a:cxn>
                <a:cxn ang="0">
                  <a:pos x="361" y="219"/>
                </a:cxn>
                <a:cxn ang="0">
                  <a:pos x="411" y="192"/>
                </a:cxn>
                <a:cxn ang="0">
                  <a:pos x="459" y="164"/>
                </a:cxn>
                <a:cxn ang="0">
                  <a:pos x="510" y="135"/>
                </a:cxn>
                <a:cxn ang="0">
                  <a:pos x="561" y="107"/>
                </a:cxn>
                <a:cxn ang="0">
                  <a:pos x="607" y="77"/>
                </a:cxn>
                <a:cxn ang="0">
                  <a:pos x="652" y="45"/>
                </a:cxn>
                <a:cxn ang="0">
                  <a:pos x="670" y="32"/>
                </a:cxn>
                <a:cxn ang="0">
                  <a:pos x="691" y="20"/>
                </a:cxn>
                <a:cxn ang="0">
                  <a:pos x="701" y="16"/>
                </a:cxn>
                <a:cxn ang="0">
                  <a:pos x="712" y="11"/>
                </a:cxn>
                <a:cxn ang="0">
                  <a:pos x="714" y="8"/>
                </a:cxn>
                <a:cxn ang="0">
                  <a:pos x="713" y="3"/>
                </a:cxn>
                <a:cxn ang="0">
                  <a:pos x="707" y="0"/>
                </a:cxn>
                <a:cxn ang="0">
                  <a:pos x="704" y="2"/>
                </a:cxn>
              </a:cxnLst>
              <a:rect l="0" t="0" r="r" b="b"/>
              <a:pathLst>
                <a:path w="714" h="389">
                  <a:moveTo>
                    <a:pt x="704" y="2"/>
                  </a:moveTo>
                  <a:lnTo>
                    <a:pt x="704" y="2"/>
                  </a:lnTo>
                  <a:lnTo>
                    <a:pt x="697" y="7"/>
                  </a:lnTo>
                  <a:lnTo>
                    <a:pt x="688" y="9"/>
                  </a:lnTo>
                  <a:lnTo>
                    <a:pt x="680" y="13"/>
                  </a:lnTo>
                  <a:lnTo>
                    <a:pt x="673" y="16"/>
                  </a:lnTo>
                  <a:lnTo>
                    <a:pt x="673" y="16"/>
                  </a:lnTo>
                  <a:lnTo>
                    <a:pt x="663" y="21"/>
                  </a:lnTo>
                  <a:lnTo>
                    <a:pt x="654" y="28"/>
                  </a:lnTo>
                  <a:lnTo>
                    <a:pt x="637" y="41"/>
                  </a:lnTo>
                  <a:lnTo>
                    <a:pt x="637" y="41"/>
                  </a:lnTo>
                  <a:lnTo>
                    <a:pt x="616" y="55"/>
                  </a:lnTo>
                  <a:lnTo>
                    <a:pt x="597" y="70"/>
                  </a:lnTo>
                  <a:lnTo>
                    <a:pt x="577" y="85"/>
                  </a:lnTo>
                  <a:lnTo>
                    <a:pt x="555" y="98"/>
                  </a:lnTo>
                  <a:lnTo>
                    <a:pt x="555" y="98"/>
                  </a:lnTo>
                  <a:lnTo>
                    <a:pt x="509" y="124"/>
                  </a:lnTo>
                  <a:lnTo>
                    <a:pt x="462" y="148"/>
                  </a:lnTo>
                  <a:lnTo>
                    <a:pt x="462" y="148"/>
                  </a:lnTo>
                  <a:lnTo>
                    <a:pt x="438" y="162"/>
                  </a:lnTo>
                  <a:lnTo>
                    <a:pt x="414" y="178"/>
                  </a:lnTo>
                  <a:lnTo>
                    <a:pt x="390" y="192"/>
                  </a:lnTo>
                  <a:lnTo>
                    <a:pt x="377" y="199"/>
                  </a:lnTo>
                  <a:lnTo>
                    <a:pt x="365" y="206"/>
                  </a:lnTo>
                  <a:lnTo>
                    <a:pt x="365" y="206"/>
                  </a:lnTo>
                  <a:lnTo>
                    <a:pt x="340" y="216"/>
                  </a:lnTo>
                  <a:lnTo>
                    <a:pt x="317" y="228"/>
                  </a:lnTo>
                  <a:lnTo>
                    <a:pt x="270" y="253"/>
                  </a:lnTo>
                  <a:lnTo>
                    <a:pt x="223" y="277"/>
                  </a:lnTo>
                  <a:lnTo>
                    <a:pt x="174" y="302"/>
                  </a:lnTo>
                  <a:lnTo>
                    <a:pt x="174" y="302"/>
                  </a:lnTo>
                  <a:lnTo>
                    <a:pt x="132" y="321"/>
                  </a:lnTo>
                  <a:lnTo>
                    <a:pt x="110" y="331"/>
                  </a:lnTo>
                  <a:lnTo>
                    <a:pt x="89" y="340"/>
                  </a:lnTo>
                  <a:lnTo>
                    <a:pt x="89" y="340"/>
                  </a:lnTo>
                  <a:lnTo>
                    <a:pt x="70" y="352"/>
                  </a:lnTo>
                  <a:lnTo>
                    <a:pt x="49" y="362"/>
                  </a:lnTo>
                  <a:lnTo>
                    <a:pt x="26" y="372"/>
                  </a:lnTo>
                  <a:lnTo>
                    <a:pt x="16" y="376"/>
                  </a:lnTo>
                  <a:lnTo>
                    <a:pt x="4" y="377"/>
                  </a:lnTo>
                  <a:lnTo>
                    <a:pt x="4" y="377"/>
                  </a:lnTo>
                  <a:lnTo>
                    <a:pt x="3" y="378"/>
                  </a:lnTo>
                  <a:lnTo>
                    <a:pt x="1" y="379"/>
                  </a:lnTo>
                  <a:lnTo>
                    <a:pt x="0" y="382"/>
                  </a:lnTo>
                  <a:lnTo>
                    <a:pt x="0" y="383"/>
                  </a:lnTo>
                  <a:lnTo>
                    <a:pt x="3" y="387"/>
                  </a:lnTo>
                  <a:lnTo>
                    <a:pt x="5" y="389"/>
                  </a:lnTo>
                  <a:lnTo>
                    <a:pt x="8" y="389"/>
                  </a:lnTo>
                  <a:lnTo>
                    <a:pt x="8" y="389"/>
                  </a:lnTo>
                  <a:lnTo>
                    <a:pt x="24" y="385"/>
                  </a:lnTo>
                  <a:lnTo>
                    <a:pt x="39" y="37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115" y="342"/>
                  </a:lnTo>
                  <a:lnTo>
                    <a:pt x="161" y="321"/>
                  </a:lnTo>
                  <a:lnTo>
                    <a:pt x="161" y="321"/>
                  </a:lnTo>
                  <a:lnTo>
                    <a:pt x="187" y="309"/>
                  </a:lnTo>
                  <a:lnTo>
                    <a:pt x="212" y="297"/>
                  </a:lnTo>
                  <a:lnTo>
                    <a:pt x="262" y="271"/>
                  </a:lnTo>
                  <a:lnTo>
                    <a:pt x="312" y="245"/>
                  </a:lnTo>
                  <a:lnTo>
                    <a:pt x="361" y="219"/>
                  </a:lnTo>
                  <a:lnTo>
                    <a:pt x="361" y="219"/>
                  </a:lnTo>
                  <a:lnTo>
                    <a:pt x="386" y="207"/>
                  </a:lnTo>
                  <a:lnTo>
                    <a:pt x="411" y="192"/>
                  </a:lnTo>
                  <a:lnTo>
                    <a:pt x="459" y="164"/>
                  </a:lnTo>
                  <a:lnTo>
                    <a:pt x="459" y="164"/>
                  </a:lnTo>
                  <a:lnTo>
                    <a:pt x="484" y="149"/>
                  </a:lnTo>
                  <a:lnTo>
                    <a:pt x="510" y="135"/>
                  </a:lnTo>
                  <a:lnTo>
                    <a:pt x="561" y="107"/>
                  </a:lnTo>
                  <a:lnTo>
                    <a:pt x="561" y="107"/>
                  </a:lnTo>
                  <a:lnTo>
                    <a:pt x="585" y="93"/>
                  </a:lnTo>
                  <a:lnTo>
                    <a:pt x="607" y="77"/>
                  </a:lnTo>
                  <a:lnTo>
                    <a:pt x="629" y="60"/>
                  </a:lnTo>
                  <a:lnTo>
                    <a:pt x="652" y="45"/>
                  </a:lnTo>
                  <a:lnTo>
                    <a:pt x="652" y="45"/>
                  </a:lnTo>
                  <a:lnTo>
                    <a:pt x="670" y="32"/>
                  </a:lnTo>
                  <a:lnTo>
                    <a:pt x="680" y="25"/>
                  </a:lnTo>
                  <a:lnTo>
                    <a:pt x="691" y="20"/>
                  </a:lnTo>
                  <a:lnTo>
                    <a:pt x="691" y="20"/>
                  </a:lnTo>
                  <a:lnTo>
                    <a:pt x="701" y="16"/>
                  </a:lnTo>
                  <a:lnTo>
                    <a:pt x="708" y="13"/>
                  </a:lnTo>
                  <a:lnTo>
                    <a:pt x="712" y="11"/>
                  </a:lnTo>
                  <a:lnTo>
                    <a:pt x="712" y="11"/>
                  </a:lnTo>
                  <a:lnTo>
                    <a:pt x="714" y="8"/>
                  </a:lnTo>
                  <a:lnTo>
                    <a:pt x="714" y="5"/>
                  </a:lnTo>
                  <a:lnTo>
                    <a:pt x="713" y="3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4" y="2"/>
                  </a:lnTo>
                  <a:lnTo>
                    <a:pt x="70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57" name="Freeform 1069"/>
            <p:cNvSpPr/>
            <p:nvPr/>
          </p:nvSpPr>
          <p:spPr bwMode="auto">
            <a:xfrm>
              <a:off x="4657726" y="4584700"/>
              <a:ext cx="220663" cy="123825"/>
            </a:xfrm>
            <a:custGeom>
              <a:avLst/>
              <a:gdLst/>
              <a:ahLst/>
              <a:cxnLst>
                <a:cxn ang="0">
                  <a:pos x="552" y="0"/>
                </a:cxn>
                <a:cxn ang="0">
                  <a:pos x="537" y="3"/>
                </a:cxn>
                <a:cxn ang="0">
                  <a:pos x="510" y="19"/>
                </a:cxn>
                <a:cxn ang="0">
                  <a:pos x="497" y="27"/>
                </a:cxn>
                <a:cxn ang="0">
                  <a:pos x="442" y="56"/>
                </a:cxn>
                <a:cxn ang="0">
                  <a:pos x="423" y="66"/>
                </a:cxn>
                <a:cxn ang="0">
                  <a:pos x="362" y="109"/>
                </a:cxn>
                <a:cxn ang="0">
                  <a:pos x="342" y="120"/>
                </a:cxn>
                <a:cxn ang="0">
                  <a:pos x="303" y="141"/>
                </a:cxn>
                <a:cxn ang="0">
                  <a:pos x="283" y="151"/>
                </a:cxn>
                <a:cxn ang="0">
                  <a:pos x="248" y="175"/>
                </a:cxn>
                <a:cxn ang="0">
                  <a:pos x="213" y="200"/>
                </a:cxn>
                <a:cxn ang="0">
                  <a:pos x="175" y="222"/>
                </a:cxn>
                <a:cxn ang="0">
                  <a:pos x="136" y="241"/>
                </a:cxn>
                <a:cxn ang="0">
                  <a:pos x="64" y="274"/>
                </a:cxn>
                <a:cxn ang="0">
                  <a:pos x="31" y="286"/>
                </a:cxn>
                <a:cxn ang="0">
                  <a:pos x="7" y="298"/>
                </a:cxn>
                <a:cxn ang="0">
                  <a:pos x="1" y="303"/>
                </a:cxn>
                <a:cxn ang="0">
                  <a:pos x="0" y="307"/>
                </a:cxn>
                <a:cxn ang="0">
                  <a:pos x="1" y="311"/>
                </a:cxn>
                <a:cxn ang="0">
                  <a:pos x="7" y="312"/>
                </a:cxn>
                <a:cxn ang="0">
                  <a:pos x="9" y="311"/>
                </a:cxn>
                <a:cxn ang="0">
                  <a:pos x="23" y="303"/>
                </a:cxn>
                <a:cxn ang="0">
                  <a:pos x="69" y="283"/>
                </a:cxn>
                <a:cxn ang="0">
                  <a:pos x="105" y="268"/>
                </a:cxn>
                <a:cxn ang="0">
                  <a:pos x="141" y="251"/>
                </a:cxn>
                <a:cxn ang="0">
                  <a:pos x="211" y="211"/>
                </a:cxn>
                <a:cxn ang="0">
                  <a:pos x="281" y="167"/>
                </a:cxn>
                <a:cxn ang="0">
                  <a:pos x="313" y="147"/>
                </a:cxn>
                <a:cxn ang="0">
                  <a:pos x="381" y="108"/>
                </a:cxn>
                <a:cxn ang="0">
                  <a:pos x="414" y="87"/>
                </a:cxn>
                <a:cxn ang="0">
                  <a:pos x="482" y="47"/>
                </a:cxn>
                <a:cxn ang="0">
                  <a:pos x="521" y="27"/>
                </a:cxn>
                <a:cxn ang="0">
                  <a:pos x="537" y="17"/>
                </a:cxn>
                <a:cxn ang="0">
                  <a:pos x="554" y="10"/>
                </a:cxn>
                <a:cxn ang="0">
                  <a:pos x="557" y="9"/>
                </a:cxn>
                <a:cxn ang="0">
                  <a:pos x="558" y="6"/>
                </a:cxn>
                <a:cxn ang="0">
                  <a:pos x="555" y="0"/>
                </a:cxn>
                <a:cxn ang="0">
                  <a:pos x="552" y="0"/>
                </a:cxn>
              </a:cxnLst>
              <a:rect l="0" t="0" r="r" b="b"/>
              <a:pathLst>
                <a:path w="558" h="312">
                  <a:moveTo>
                    <a:pt x="552" y="0"/>
                  </a:moveTo>
                  <a:lnTo>
                    <a:pt x="552" y="0"/>
                  </a:lnTo>
                  <a:lnTo>
                    <a:pt x="544" y="1"/>
                  </a:lnTo>
                  <a:lnTo>
                    <a:pt x="537" y="3"/>
                  </a:lnTo>
                  <a:lnTo>
                    <a:pt x="523" y="11"/>
                  </a:lnTo>
                  <a:lnTo>
                    <a:pt x="510" y="19"/>
                  </a:lnTo>
                  <a:lnTo>
                    <a:pt x="497" y="27"/>
                  </a:lnTo>
                  <a:lnTo>
                    <a:pt x="497" y="27"/>
                  </a:lnTo>
                  <a:lnTo>
                    <a:pt x="460" y="45"/>
                  </a:lnTo>
                  <a:lnTo>
                    <a:pt x="442" y="56"/>
                  </a:lnTo>
                  <a:lnTo>
                    <a:pt x="423" y="66"/>
                  </a:lnTo>
                  <a:lnTo>
                    <a:pt x="423" y="66"/>
                  </a:lnTo>
                  <a:lnTo>
                    <a:pt x="392" y="88"/>
                  </a:lnTo>
                  <a:lnTo>
                    <a:pt x="362" y="109"/>
                  </a:lnTo>
                  <a:lnTo>
                    <a:pt x="362" y="109"/>
                  </a:lnTo>
                  <a:lnTo>
                    <a:pt x="342" y="120"/>
                  </a:lnTo>
                  <a:lnTo>
                    <a:pt x="323" y="130"/>
                  </a:lnTo>
                  <a:lnTo>
                    <a:pt x="303" y="141"/>
                  </a:lnTo>
                  <a:lnTo>
                    <a:pt x="283" y="151"/>
                  </a:lnTo>
                  <a:lnTo>
                    <a:pt x="283" y="151"/>
                  </a:lnTo>
                  <a:lnTo>
                    <a:pt x="265" y="163"/>
                  </a:lnTo>
                  <a:lnTo>
                    <a:pt x="248" y="175"/>
                  </a:lnTo>
                  <a:lnTo>
                    <a:pt x="213" y="200"/>
                  </a:lnTo>
                  <a:lnTo>
                    <a:pt x="213" y="200"/>
                  </a:lnTo>
                  <a:lnTo>
                    <a:pt x="194" y="211"/>
                  </a:lnTo>
                  <a:lnTo>
                    <a:pt x="175" y="222"/>
                  </a:lnTo>
                  <a:lnTo>
                    <a:pt x="136" y="241"/>
                  </a:lnTo>
                  <a:lnTo>
                    <a:pt x="136" y="241"/>
                  </a:lnTo>
                  <a:lnTo>
                    <a:pt x="99" y="258"/>
                  </a:lnTo>
                  <a:lnTo>
                    <a:pt x="64" y="274"/>
                  </a:lnTo>
                  <a:lnTo>
                    <a:pt x="64" y="274"/>
                  </a:lnTo>
                  <a:lnTo>
                    <a:pt x="31" y="286"/>
                  </a:lnTo>
                  <a:lnTo>
                    <a:pt x="15" y="294"/>
                  </a:lnTo>
                  <a:lnTo>
                    <a:pt x="7" y="298"/>
                  </a:lnTo>
                  <a:lnTo>
                    <a:pt x="1" y="303"/>
                  </a:lnTo>
                  <a:lnTo>
                    <a:pt x="1" y="303"/>
                  </a:lnTo>
                  <a:lnTo>
                    <a:pt x="0" y="304"/>
                  </a:lnTo>
                  <a:lnTo>
                    <a:pt x="0" y="307"/>
                  </a:lnTo>
                  <a:lnTo>
                    <a:pt x="0" y="309"/>
                  </a:lnTo>
                  <a:lnTo>
                    <a:pt x="1" y="311"/>
                  </a:lnTo>
                  <a:lnTo>
                    <a:pt x="5" y="312"/>
                  </a:lnTo>
                  <a:lnTo>
                    <a:pt x="7" y="312"/>
                  </a:lnTo>
                  <a:lnTo>
                    <a:pt x="9" y="311"/>
                  </a:lnTo>
                  <a:lnTo>
                    <a:pt x="9" y="311"/>
                  </a:lnTo>
                  <a:lnTo>
                    <a:pt x="15" y="307"/>
                  </a:lnTo>
                  <a:lnTo>
                    <a:pt x="23" y="303"/>
                  </a:lnTo>
                  <a:lnTo>
                    <a:pt x="37" y="295"/>
                  </a:lnTo>
                  <a:lnTo>
                    <a:pt x="69" y="283"/>
                  </a:lnTo>
                  <a:lnTo>
                    <a:pt x="69" y="283"/>
                  </a:lnTo>
                  <a:lnTo>
                    <a:pt x="105" y="268"/>
                  </a:lnTo>
                  <a:lnTo>
                    <a:pt x="141" y="251"/>
                  </a:lnTo>
                  <a:lnTo>
                    <a:pt x="141" y="251"/>
                  </a:lnTo>
                  <a:lnTo>
                    <a:pt x="177" y="232"/>
                  </a:lnTo>
                  <a:lnTo>
                    <a:pt x="211" y="211"/>
                  </a:lnTo>
                  <a:lnTo>
                    <a:pt x="247" y="189"/>
                  </a:lnTo>
                  <a:lnTo>
                    <a:pt x="281" y="167"/>
                  </a:lnTo>
                  <a:lnTo>
                    <a:pt x="281" y="167"/>
                  </a:lnTo>
                  <a:lnTo>
                    <a:pt x="313" y="147"/>
                  </a:lnTo>
                  <a:lnTo>
                    <a:pt x="347" y="128"/>
                  </a:lnTo>
                  <a:lnTo>
                    <a:pt x="381" y="108"/>
                  </a:lnTo>
                  <a:lnTo>
                    <a:pt x="414" y="87"/>
                  </a:lnTo>
                  <a:lnTo>
                    <a:pt x="414" y="87"/>
                  </a:lnTo>
                  <a:lnTo>
                    <a:pt x="447" y="65"/>
                  </a:lnTo>
                  <a:lnTo>
                    <a:pt x="482" y="47"/>
                  </a:lnTo>
                  <a:lnTo>
                    <a:pt x="482" y="47"/>
                  </a:lnTo>
                  <a:lnTo>
                    <a:pt x="521" y="27"/>
                  </a:lnTo>
                  <a:lnTo>
                    <a:pt x="521" y="27"/>
                  </a:lnTo>
                  <a:lnTo>
                    <a:pt x="537" y="17"/>
                  </a:lnTo>
                  <a:lnTo>
                    <a:pt x="545" y="13"/>
                  </a:lnTo>
                  <a:lnTo>
                    <a:pt x="554" y="10"/>
                  </a:lnTo>
                  <a:lnTo>
                    <a:pt x="554" y="10"/>
                  </a:lnTo>
                  <a:lnTo>
                    <a:pt x="557" y="9"/>
                  </a:lnTo>
                  <a:lnTo>
                    <a:pt x="558" y="7"/>
                  </a:lnTo>
                  <a:lnTo>
                    <a:pt x="558" y="6"/>
                  </a:lnTo>
                  <a:lnTo>
                    <a:pt x="558" y="3"/>
                  </a:lnTo>
                  <a:lnTo>
                    <a:pt x="555" y="0"/>
                  </a:lnTo>
                  <a:lnTo>
                    <a:pt x="554" y="0"/>
                  </a:lnTo>
                  <a:lnTo>
                    <a:pt x="552" y="0"/>
                  </a:lnTo>
                  <a:lnTo>
                    <a:pt x="55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58" name="Freeform 1070"/>
            <p:cNvSpPr/>
            <p:nvPr/>
          </p:nvSpPr>
          <p:spPr bwMode="auto">
            <a:xfrm>
              <a:off x="4524376" y="4616450"/>
              <a:ext cx="53975" cy="33338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27" y="0"/>
                </a:cxn>
                <a:cxn ang="0">
                  <a:pos x="91" y="23"/>
                </a:cxn>
                <a:cxn ang="0">
                  <a:pos x="53" y="43"/>
                </a:cxn>
                <a:cxn ang="0">
                  <a:pos x="53" y="43"/>
                </a:cxn>
                <a:cxn ang="0">
                  <a:pos x="41" y="51"/>
                </a:cxn>
                <a:cxn ang="0">
                  <a:pos x="29" y="60"/>
                </a:cxn>
                <a:cxn ang="0">
                  <a:pos x="16" y="68"/>
                </a:cxn>
                <a:cxn ang="0">
                  <a:pos x="10" y="72"/>
                </a:cxn>
                <a:cxn ang="0">
                  <a:pos x="4" y="74"/>
                </a:cxn>
                <a:cxn ang="0">
                  <a:pos x="4" y="74"/>
                </a:cxn>
                <a:cxn ang="0">
                  <a:pos x="2" y="75"/>
                </a:cxn>
                <a:cxn ang="0">
                  <a:pos x="0" y="77"/>
                </a:cxn>
                <a:cxn ang="0">
                  <a:pos x="0" y="81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7" y="85"/>
                </a:cxn>
                <a:cxn ang="0">
                  <a:pos x="7" y="85"/>
                </a:cxn>
                <a:cxn ang="0">
                  <a:pos x="13" y="83"/>
                </a:cxn>
                <a:cxn ang="0">
                  <a:pos x="19" y="80"/>
                </a:cxn>
                <a:cxn ang="0">
                  <a:pos x="29" y="72"/>
                </a:cxn>
                <a:cxn ang="0">
                  <a:pos x="40" y="64"/>
                </a:cxn>
                <a:cxn ang="0">
                  <a:pos x="51" y="58"/>
                </a:cxn>
                <a:cxn ang="0">
                  <a:pos x="51" y="58"/>
                </a:cxn>
                <a:cxn ang="0">
                  <a:pos x="93" y="34"/>
                </a:cxn>
                <a:cxn ang="0">
                  <a:pos x="134" y="11"/>
                </a:cxn>
                <a:cxn ang="0">
                  <a:pos x="134" y="11"/>
                </a:cxn>
                <a:cxn ang="0">
                  <a:pos x="135" y="8"/>
                </a:cxn>
                <a:cxn ang="0">
                  <a:pos x="136" y="7"/>
                </a:cxn>
                <a:cxn ang="0">
                  <a:pos x="135" y="3"/>
                </a:cxn>
                <a:cxn ang="0">
                  <a:pos x="132" y="0"/>
                </a:cxn>
                <a:cxn ang="0">
                  <a:pos x="130" y="0"/>
                </a:cxn>
                <a:cxn ang="0">
                  <a:pos x="127" y="0"/>
                </a:cxn>
                <a:cxn ang="0">
                  <a:pos x="127" y="0"/>
                </a:cxn>
              </a:cxnLst>
              <a:rect l="0" t="0" r="r" b="b"/>
              <a:pathLst>
                <a:path w="136" h="85">
                  <a:moveTo>
                    <a:pt x="127" y="0"/>
                  </a:moveTo>
                  <a:lnTo>
                    <a:pt x="127" y="0"/>
                  </a:lnTo>
                  <a:lnTo>
                    <a:pt x="91" y="23"/>
                  </a:lnTo>
                  <a:lnTo>
                    <a:pt x="53" y="43"/>
                  </a:lnTo>
                  <a:lnTo>
                    <a:pt x="53" y="43"/>
                  </a:lnTo>
                  <a:lnTo>
                    <a:pt x="41" y="51"/>
                  </a:lnTo>
                  <a:lnTo>
                    <a:pt x="29" y="60"/>
                  </a:lnTo>
                  <a:lnTo>
                    <a:pt x="16" y="68"/>
                  </a:lnTo>
                  <a:lnTo>
                    <a:pt x="10" y="72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2" y="75"/>
                  </a:lnTo>
                  <a:lnTo>
                    <a:pt x="0" y="77"/>
                  </a:lnTo>
                  <a:lnTo>
                    <a:pt x="0" y="81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13" y="83"/>
                  </a:lnTo>
                  <a:lnTo>
                    <a:pt x="19" y="80"/>
                  </a:lnTo>
                  <a:lnTo>
                    <a:pt x="29" y="72"/>
                  </a:lnTo>
                  <a:lnTo>
                    <a:pt x="40" y="64"/>
                  </a:lnTo>
                  <a:lnTo>
                    <a:pt x="51" y="58"/>
                  </a:lnTo>
                  <a:lnTo>
                    <a:pt x="51" y="58"/>
                  </a:lnTo>
                  <a:lnTo>
                    <a:pt x="93" y="34"/>
                  </a:lnTo>
                  <a:lnTo>
                    <a:pt x="134" y="11"/>
                  </a:lnTo>
                  <a:lnTo>
                    <a:pt x="134" y="11"/>
                  </a:lnTo>
                  <a:lnTo>
                    <a:pt x="135" y="8"/>
                  </a:lnTo>
                  <a:lnTo>
                    <a:pt x="136" y="7"/>
                  </a:lnTo>
                  <a:lnTo>
                    <a:pt x="135" y="3"/>
                  </a:lnTo>
                  <a:lnTo>
                    <a:pt x="132" y="0"/>
                  </a:lnTo>
                  <a:lnTo>
                    <a:pt x="13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59" name="Freeform 1071"/>
            <p:cNvSpPr/>
            <p:nvPr/>
          </p:nvSpPr>
          <p:spPr bwMode="auto">
            <a:xfrm>
              <a:off x="4522788" y="4618038"/>
              <a:ext cx="84138" cy="57150"/>
            </a:xfrm>
            <a:custGeom>
              <a:avLst/>
              <a:gdLst/>
              <a:ahLst/>
              <a:cxnLst>
                <a:cxn ang="0">
                  <a:pos x="203" y="1"/>
                </a:cxn>
                <a:cxn ang="0">
                  <a:pos x="203" y="1"/>
                </a:cxn>
                <a:cxn ang="0">
                  <a:pos x="147" y="34"/>
                </a:cxn>
                <a:cxn ang="0">
                  <a:pos x="119" y="51"/>
                </a:cxn>
                <a:cxn ang="0">
                  <a:pos x="93" y="68"/>
                </a:cxn>
                <a:cxn ang="0">
                  <a:pos x="93" y="68"/>
                </a:cxn>
                <a:cxn ang="0">
                  <a:pos x="72" y="82"/>
                </a:cxn>
                <a:cxn ang="0">
                  <a:pos x="52" y="96"/>
                </a:cxn>
                <a:cxn ang="0">
                  <a:pos x="52" y="96"/>
                </a:cxn>
                <a:cxn ang="0">
                  <a:pos x="30" y="116"/>
                </a:cxn>
                <a:cxn ang="0">
                  <a:pos x="17" y="125"/>
                </a:cxn>
                <a:cxn ang="0">
                  <a:pos x="12" y="129"/>
                </a:cxn>
                <a:cxn ang="0">
                  <a:pos x="5" y="130"/>
                </a:cxn>
                <a:cxn ang="0">
                  <a:pos x="5" y="130"/>
                </a:cxn>
                <a:cxn ang="0">
                  <a:pos x="3" y="132"/>
                </a:cxn>
                <a:cxn ang="0">
                  <a:pos x="1" y="133"/>
                </a:cxn>
                <a:cxn ang="0">
                  <a:pos x="0" y="136"/>
                </a:cxn>
                <a:cxn ang="0">
                  <a:pos x="1" y="137"/>
                </a:cxn>
                <a:cxn ang="0">
                  <a:pos x="3" y="141"/>
                </a:cxn>
                <a:cxn ang="0">
                  <a:pos x="5" y="142"/>
                </a:cxn>
                <a:cxn ang="0">
                  <a:pos x="8" y="142"/>
                </a:cxn>
                <a:cxn ang="0">
                  <a:pos x="8" y="142"/>
                </a:cxn>
                <a:cxn ang="0">
                  <a:pos x="16" y="139"/>
                </a:cxn>
                <a:cxn ang="0">
                  <a:pos x="24" y="134"/>
                </a:cxn>
                <a:cxn ang="0">
                  <a:pos x="38" y="124"/>
                </a:cxn>
                <a:cxn ang="0">
                  <a:pos x="38" y="124"/>
                </a:cxn>
                <a:cxn ang="0">
                  <a:pos x="51" y="115"/>
                </a:cxn>
                <a:cxn ang="0">
                  <a:pos x="63" y="104"/>
                </a:cxn>
                <a:cxn ang="0">
                  <a:pos x="76" y="94"/>
                </a:cxn>
                <a:cxn ang="0">
                  <a:pos x="89" y="85"/>
                </a:cxn>
                <a:cxn ang="0">
                  <a:pos x="89" y="85"/>
                </a:cxn>
                <a:cxn ang="0">
                  <a:pos x="148" y="47"/>
                </a:cxn>
                <a:cxn ang="0">
                  <a:pos x="209" y="10"/>
                </a:cxn>
                <a:cxn ang="0">
                  <a:pos x="209" y="10"/>
                </a:cxn>
                <a:cxn ang="0">
                  <a:pos x="211" y="9"/>
                </a:cxn>
                <a:cxn ang="0">
                  <a:pos x="212" y="6"/>
                </a:cxn>
                <a:cxn ang="0">
                  <a:pos x="211" y="2"/>
                </a:cxn>
                <a:cxn ang="0">
                  <a:pos x="208" y="0"/>
                </a:cxn>
                <a:cxn ang="0">
                  <a:pos x="205" y="0"/>
                </a:cxn>
                <a:cxn ang="0">
                  <a:pos x="203" y="1"/>
                </a:cxn>
                <a:cxn ang="0">
                  <a:pos x="203" y="1"/>
                </a:cxn>
              </a:cxnLst>
              <a:rect l="0" t="0" r="r" b="b"/>
              <a:pathLst>
                <a:path w="212" h="142">
                  <a:moveTo>
                    <a:pt x="203" y="1"/>
                  </a:moveTo>
                  <a:lnTo>
                    <a:pt x="203" y="1"/>
                  </a:lnTo>
                  <a:lnTo>
                    <a:pt x="147" y="34"/>
                  </a:lnTo>
                  <a:lnTo>
                    <a:pt x="119" y="51"/>
                  </a:lnTo>
                  <a:lnTo>
                    <a:pt x="93" y="68"/>
                  </a:lnTo>
                  <a:lnTo>
                    <a:pt x="93" y="68"/>
                  </a:lnTo>
                  <a:lnTo>
                    <a:pt x="72" y="82"/>
                  </a:lnTo>
                  <a:lnTo>
                    <a:pt x="52" y="96"/>
                  </a:lnTo>
                  <a:lnTo>
                    <a:pt x="52" y="96"/>
                  </a:lnTo>
                  <a:lnTo>
                    <a:pt x="30" y="116"/>
                  </a:lnTo>
                  <a:lnTo>
                    <a:pt x="17" y="125"/>
                  </a:lnTo>
                  <a:lnTo>
                    <a:pt x="12" y="129"/>
                  </a:lnTo>
                  <a:lnTo>
                    <a:pt x="5" y="130"/>
                  </a:lnTo>
                  <a:lnTo>
                    <a:pt x="5" y="130"/>
                  </a:lnTo>
                  <a:lnTo>
                    <a:pt x="3" y="132"/>
                  </a:lnTo>
                  <a:lnTo>
                    <a:pt x="1" y="133"/>
                  </a:lnTo>
                  <a:lnTo>
                    <a:pt x="0" y="136"/>
                  </a:lnTo>
                  <a:lnTo>
                    <a:pt x="1" y="137"/>
                  </a:lnTo>
                  <a:lnTo>
                    <a:pt x="3" y="141"/>
                  </a:lnTo>
                  <a:lnTo>
                    <a:pt x="5" y="142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16" y="139"/>
                  </a:lnTo>
                  <a:lnTo>
                    <a:pt x="24" y="134"/>
                  </a:lnTo>
                  <a:lnTo>
                    <a:pt x="38" y="124"/>
                  </a:lnTo>
                  <a:lnTo>
                    <a:pt x="38" y="124"/>
                  </a:lnTo>
                  <a:lnTo>
                    <a:pt x="51" y="115"/>
                  </a:lnTo>
                  <a:lnTo>
                    <a:pt x="63" y="104"/>
                  </a:lnTo>
                  <a:lnTo>
                    <a:pt x="76" y="94"/>
                  </a:lnTo>
                  <a:lnTo>
                    <a:pt x="89" y="85"/>
                  </a:lnTo>
                  <a:lnTo>
                    <a:pt x="89" y="85"/>
                  </a:lnTo>
                  <a:lnTo>
                    <a:pt x="148" y="47"/>
                  </a:lnTo>
                  <a:lnTo>
                    <a:pt x="209" y="10"/>
                  </a:lnTo>
                  <a:lnTo>
                    <a:pt x="209" y="10"/>
                  </a:lnTo>
                  <a:lnTo>
                    <a:pt x="211" y="9"/>
                  </a:lnTo>
                  <a:lnTo>
                    <a:pt x="212" y="6"/>
                  </a:lnTo>
                  <a:lnTo>
                    <a:pt x="211" y="2"/>
                  </a:lnTo>
                  <a:lnTo>
                    <a:pt x="208" y="0"/>
                  </a:lnTo>
                  <a:lnTo>
                    <a:pt x="205" y="0"/>
                  </a:lnTo>
                  <a:lnTo>
                    <a:pt x="203" y="1"/>
                  </a:lnTo>
                  <a:lnTo>
                    <a:pt x="20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60" name="Freeform 1072"/>
            <p:cNvSpPr/>
            <p:nvPr/>
          </p:nvSpPr>
          <p:spPr bwMode="auto">
            <a:xfrm>
              <a:off x="4506913" y="4606925"/>
              <a:ext cx="138113" cy="92075"/>
            </a:xfrm>
            <a:custGeom>
              <a:avLst/>
              <a:gdLst/>
              <a:ahLst/>
              <a:cxnLst>
                <a:cxn ang="0">
                  <a:pos x="340" y="0"/>
                </a:cxn>
                <a:cxn ang="0">
                  <a:pos x="340" y="0"/>
                </a:cxn>
                <a:cxn ang="0">
                  <a:pos x="331" y="2"/>
                </a:cxn>
                <a:cxn ang="0">
                  <a:pos x="323" y="8"/>
                </a:cxn>
                <a:cxn ang="0">
                  <a:pos x="314" y="13"/>
                </a:cxn>
                <a:cxn ang="0">
                  <a:pos x="306" y="19"/>
                </a:cxn>
                <a:cxn ang="0">
                  <a:pos x="292" y="34"/>
                </a:cxn>
                <a:cxn ang="0">
                  <a:pos x="284" y="40"/>
                </a:cxn>
                <a:cxn ang="0">
                  <a:pos x="276" y="46"/>
                </a:cxn>
                <a:cxn ang="0">
                  <a:pos x="276" y="46"/>
                </a:cxn>
                <a:cxn ang="0">
                  <a:pos x="229" y="77"/>
                </a:cxn>
                <a:cxn ang="0">
                  <a:pos x="182" y="108"/>
                </a:cxn>
                <a:cxn ang="0">
                  <a:pos x="182" y="108"/>
                </a:cxn>
                <a:cxn ang="0">
                  <a:pos x="136" y="137"/>
                </a:cxn>
                <a:cxn ang="0">
                  <a:pos x="90" y="166"/>
                </a:cxn>
                <a:cxn ang="0">
                  <a:pos x="90" y="166"/>
                </a:cxn>
                <a:cxn ang="0">
                  <a:pos x="47" y="197"/>
                </a:cxn>
                <a:cxn ang="0">
                  <a:pos x="26" y="212"/>
                </a:cxn>
                <a:cxn ang="0">
                  <a:pos x="14" y="218"/>
                </a:cxn>
                <a:cxn ang="0">
                  <a:pos x="2" y="223"/>
                </a:cxn>
                <a:cxn ang="0">
                  <a:pos x="2" y="223"/>
                </a:cxn>
                <a:cxn ang="0">
                  <a:pos x="0" y="225"/>
                </a:cxn>
                <a:cxn ang="0">
                  <a:pos x="0" y="226"/>
                </a:cxn>
                <a:cxn ang="0">
                  <a:pos x="0" y="229"/>
                </a:cxn>
                <a:cxn ang="0">
                  <a:pos x="0" y="230"/>
                </a:cxn>
                <a:cxn ang="0">
                  <a:pos x="4" y="234"/>
                </a:cxn>
                <a:cxn ang="0">
                  <a:pos x="5" y="234"/>
                </a:cxn>
                <a:cxn ang="0">
                  <a:pos x="8" y="233"/>
                </a:cxn>
                <a:cxn ang="0">
                  <a:pos x="8" y="233"/>
                </a:cxn>
                <a:cxn ang="0">
                  <a:pos x="19" y="227"/>
                </a:cxn>
                <a:cxn ang="0">
                  <a:pos x="29" y="222"/>
                </a:cxn>
                <a:cxn ang="0">
                  <a:pos x="50" y="209"/>
                </a:cxn>
                <a:cxn ang="0">
                  <a:pos x="68" y="195"/>
                </a:cxn>
                <a:cxn ang="0">
                  <a:pos x="87" y="182"/>
                </a:cxn>
                <a:cxn ang="0">
                  <a:pos x="87" y="182"/>
                </a:cxn>
                <a:cxn ang="0">
                  <a:pos x="133" y="153"/>
                </a:cxn>
                <a:cxn ang="0">
                  <a:pos x="178" y="124"/>
                </a:cxn>
                <a:cxn ang="0">
                  <a:pos x="178" y="124"/>
                </a:cxn>
                <a:cxn ang="0">
                  <a:pos x="222" y="97"/>
                </a:cxn>
                <a:cxn ang="0">
                  <a:pos x="265" y="68"/>
                </a:cxn>
                <a:cxn ang="0">
                  <a:pos x="265" y="68"/>
                </a:cxn>
                <a:cxn ang="0">
                  <a:pos x="284" y="56"/>
                </a:cxn>
                <a:cxn ang="0">
                  <a:pos x="293" y="51"/>
                </a:cxn>
                <a:cxn ang="0">
                  <a:pos x="301" y="44"/>
                </a:cxn>
                <a:cxn ang="0">
                  <a:pos x="301" y="44"/>
                </a:cxn>
                <a:cxn ang="0">
                  <a:pos x="310" y="34"/>
                </a:cxn>
                <a:cxn ang="0">
                  <a:pos x="319" y="23"/>
                </a:cxn>
                <a:cxn ang="0">
                  <a:pos x="324" y="19"/>
                </a:cxn>
                <a:cxn ang="0">
                  <a:pos x="331" y="15"/>
                </a:cxn>
                <a:cxn ang="0">
                  <a:pos x="337" y="13"/>
                </a:cxn>
                <a:cxn ang="0">
                  <a:pos x="344" y="12"/>
                </a:cxn>
                <a:cxn ang="0">
                  <a:pos x="344" y="12"/>
                </a:cxn>
                <a:cxn ang="0">
                  <a:pos x="346" y="10"/>
                </a:cxn>
                <a:cxn ang="0">
                  <a:pos x="348" y="9"/>
                </a:cxn>
                <a:cxn ang="0">
                  <a:pos x="348" y="6"/>
                </a:cxn>
                <a:cxn ang="0">
                  <a:pos x="348" y="5"/>
                </a:cxn>
                <a:cxn ang="0">
                  <a:pos x="345" y="1"/>
                </a:cxn>
                <a:cxn ang="0">
                  <a:pos x="343" y="0"/>
                </a:cxn>
                <a:cxn ang="0">
                  <a:pos x="340" y="0"/>
                </a:cxn>
                <a:cxn ang="0">
                  <a:pos x="340" y="0"/>
                </a:cxn>
              </a:cxnLst>
              <a:rect l="0" t="0" r="r" b="b"/>
              <a:pathLst>
                <a:path w="348" h="234">
                  <a:moveTo>
                    <a:pt x="340" y="0"/>
                  </a:moveTo>
                  <a:lnTo>
                    <a:pt x="340" y="0"/>
                  </a:lnTo>
                  <a:lnTo>
                    <a:pt x="331" y="2"/>
                  </a:lnTo>
                  <a:lnTo>
                    <a:pt x="323" y="8"/>
                  </a:lnTo>
                  <a:lnTo>
                    <a:pt x="314" y="13"/>
                  </a:lnTo>
                  <a:lnTo>
                    <a:pt x="306" y="19"/>
                  </a:lnTo>
                  <a:lnTo>
                    <a:pt x="292" y="34"/>
                  </a:lnTo>
                  <a:lnTo>
                    <a:pt x="284" y="40"/>
                  </a:lnTo>
                  <a:lnTo>
                    <a:pt x="276" y="46"/>
                  </a:lnTo>
                  <a:lnTo>
                    <a:pt x="276" y="46"/>
                  </a:lnTo>
                  <a:lnTo>
                    <a:pt x="229" y="77"/>
                  </a:lnTo>
                  <a:lnTo>
                    <a:pt x="182" y="108"/>
                  </a:lnTo>
                  <a:lnTo>
                    <a:pt x="182" y="108"/>
                  </a:lnTo>
                  <a:lnTo>
                    <a:pt x="136" y="137"/>
                  </a:lnTo>
                  <a:lnTo>
                    <a:pt x="90" y="166"/>
                  </a:lnTo>
                  <a:lnTo>
                    <a:pt x="90" y="166"/>
                  </a:lnTo>
                  <a:lnTo>
                    <a:pt x="47" y="197"/>
                  </a:lnTo>
                  <a:lnTo>
                    <a:pt x="26" y="212"/>
                  </a:lnTo>
                  <a:lnTo>
                    <a:pt x="14" y="218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5"/>
                  </a:lnTo>
                  <a:lnTo>
                    <a:pt x="0" y="226"/>
                  </a:lnTo>
                  <a:lnTo>
                    <a:pt x="0" y="229"/>
                  </a:lnTo>
                  <a:lnTo>
                    <a:pt x="0" y="230"/>
                  </a:lnTo>
                  <a:lnTo>
                    <a:pt x="4" y="234"/>
                  </a:lnTo>
                  <a:lnTo>
                    <a:pt x="5" y="234"/>
                  </a:lnTo>
                  <a:lnTo>
                    <a:pt x="8" y="233"/>
                  </a:lnTo>
                  <a:lnTo>
                    <a:pt x="8" y="233"/>
                  </a:lnTo>
                  <a:lnTo>
                    <a:pt x="19" y="227"/>
                  </a:lnTo>
                  <a:lnTo>
                    <a:pt x="29" y="222"/>
                  </a:lnTo>
                  <a:lnTo>
                    <a:pt x="50" y="209"/>
                  </a:lnTo>
                  <a:lnTo>
                    <a:pt x="68" y="195"/>
                  </a:lnTo>
                  <a:lnTo>
                    <a:pt x="87" y="182"/>
                  </a:lnTo>
                  <a:lnTo>
                    <a:pt x="87" y="182"/>
                  </a:lnTo>
                  <a:lnTo>
                    <a:pt x="133" y="153"/>
                  </a:lnTo>
                  <a:lnTo>
                    <a:pt x="178" y="124"/>
                  </a:lnTo>
                  <a:lnTo>
                    <a:pt x="178" y="124"/>
                  </a:lnTo>
                  <a:lnTo>
                    <a:pt x="222" y="97"/>
                  </a:lnTo>
                  <a:lnTo>
                    <a:pt x="265" y="68"/>
                  </a:lnTo>
                  <a:lnTo>
                    <a:pt x="265" y="68"/>
                  </a:lnTo>
                  <a:lnTo>
                    <a:pt x="284" y="56"/>
                  </a:lnTo>
                  <a:lnTo>
                    <a:pt x="293" y="51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310" y="34"/>
                  </a:lnTo>
                  <a:lnTo>
                    <a:pt x="319" y="23"/>
                  </a:lnTo>
                  <a:lnTo>
                    <a:pt x="324" y="19"/>
                  </a:lnTo>
                  <a:lnTo>
                    <a:pt x="331" y="15"/>
                  </a:lnTo>
                  <a:lnTo>
                    <a:pt x="337" y="13"/>
                  </a:lnTo>
                  <a:lnTo>
                    <a:pt x="344" y="12"/>
                  </a:lnTo>
                  <a:lnTo>
                    <a:pt x="344" y="12"/>
                  </a:lnTo>
                  <a:lnTo>
                    <a:pt x="346" y="10"/>
                  </a:lnTo>
                  <a:lnTo>
                    <a:pt x="348" y="9"/>
                  </a:lnTo>
                  <a:lnTo>
                    <a:pt x="348" y="6"/>
                  </a:lnTo>
                  <a:lnTo>
                    <a:pt x="348" y="5"/>
                  </a:lnTo>
                  <a:lnTo>
                    <a:pt x="345" y="1"/>
                  </a:lnTo>
                  <a:lnTo>
                    <a:pt x="343" y="0"/>
                  </a:lnTo>
                  <a:lnTo>
                    <a:pt x="340" y="0"/>
                  </a:lnTo>
                  <a:lnTo>
                    <a:pt x="340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61" name="Freeform 1073"/>
            <p:cNvSpPr/>
            <p:nvPr/>
          </p:nvSpPr>
          <p:spPr bwMode="auto">
            <a:xfrm>
              <a:off x="4246563" y="4513263"/>
              <a:ext cx="49213" cy="77788"/>
            </a:xfrm>
            <a:custGeom>
              <a:avLst/>
              <a:gdLst/>
              <a:ahLst/>
              <a:cxnLst>
                <a:cxn ang="0">
                  <a:pos x="116" y="1"/>
                </a:cxn>
                <a:cxn ang="0">
                  <a:pos x="116" y="1"/>
                </a:cxn>
                <a:cxn ang="0">
                  <a:pos x="97" y="21"/>
                </a:cxn>
                <a:cxn ang="0">
                  <a:pos x="78" y="41"/>
                </a:cxn>
                <a:cxn ang="0">
                  <a:pos x="61" y="62"/>
                </a:cxn>
                <a:cxn ang="0">
                  <a:pos x="46" y="84"/>
                </a:cxn>
                <a:cxn ang="0">
                  <a:pos x="46" y="84"/>
                </a:cxn>
                <a:cxn ang="0">
                  <a:pos x="39" y="94"/>
                </a:cxn>
                <a:cxn ang="0">
                  <a:pos x="34" y="105"/>
                </a:cxn>
                <a:cxn ang="0">
                  <a:pos x="25" y="127"/>
                </a:cxn>
                <a:cxn ang="0">
                  <a:pos x="25" y="127"/>
                </a:cxn>
                <a:cxn ang="0">
                  <a:pos x="19" y="141"/>
                </a:cxn>
                <a:cxn ang="0">
                  <a:pos x="16" y="158"/>
                </a:cxn>
                <a:cxn ang="0">
                  <a:pos x="9" y="174"/>
                </a:cxn>
                <a:cxn ang="0">
                  <a:pos x="6" y="181"/>
                </a:cxn>
                <a:cxn ang="0">
                  <a:pos x="1" y="187"/>
                </a:cxn>
                <a:cxn ang="0">
                  <a:pos x="1" y="187"/>
                </a:cxn>
                <a:cxn ang="0">
                  <a:pos x="0" y="188"/>
                </a:cxn>
                <a:cxn ang="0">
                  <a:pos x="0" y="191"/>
                </a:cxn>
                <a:cxn ang="0">
                  <a:pos x="2" y="195"/>
                </a:cxn>
                <a:cxn ang="0">
                  <a:pos x="4" y="196"/>
                </a:cxn>
                <a:cxn ang="0">
                  <a:pos x="5" y="196"/>
                </a:cxn>
                <a:cxn ang="0">
                  <a:pos x="8" y="196"/>
                </a:cxn>
                <a:cxn ang="0">
                  <a:pos x="9" y="195"/>
                </a:cxn>
                <a:cxn ang="0">
                  <a:pos x="9" y="195"/>
                </a:cxn>
                <a:cxn ang="0">
                  <a:pos x="17" y="186"/>
                </a:cxn>
                <a:cxn ang="0">
                  <a:pos x="22" y="175"/>
                </a:cxn>
                <a:cxn ang="0">
                  <a:pos x="26" y="164"/>
                </a:cxn>
                <a:cxn ang="0">
                  <a:pos x="30" y="152"/>
                </a:cxn>
                <a:cxn ang="0">
                  <a:pos x="38" y="128"/>
                </a:cxn>
                <a:cxn ang="0">
                  <a:pos x="42" y="116"/>
                </a:cxn>
                <a:cxn ang="0">
                  <a:pos x="46" y="106"/>
                </a:cxn>
                <a:cxn ang="0">
                  <a:pos x="46" y="106"/>
                </a:cxn>
                <a:cxn ang="0">
                  <a:pos x="53" y="92"/>
                </a:cxn>
                <a:cxn ang="0">
                  <a:pos x="63" y="79"/>
                </a:cxn>
                <a:cxn ang="0">
                  <a:pos x="81" y="55"/>
                </a:cxn>
                <a:cxn ang="0">
                  <a:pos x="102" y="31"/>
                </a:cxn>
                <a:cxn ang="0">
                  <a:pos x="124" y="9"/>
                </a:cxn>
                <a:cxn ang="0">
                  <a:pos x="124" y="9"/>
                </a:cxn>
                <a:cxn ang="0">
                  <a:pos x="125" y="8"/>
                </a:cxn>
                <a:cxn ang="0">
                  <a:pos x="125" y="5"/>
                </a:cxn>
                <a:cxn ang="0">
                  <a:pos x="124" y="1"/>
                </a:cxn>
                <a:cxn ang="0">
                  <a:pos x="120" y="0"/>
                </a:cxn>
                <a:cxn ang="0">
                  <a:pos x="118" y="0"/>
                </a:cxn>
                <a:cxn ang="0">
                  <a:pos x="116" y="1"/>
                </a:cxn>
                <a:cxn ang="0">
                  <a:pos x="116" y="1"/>
                </a:cxn>
              </a:cxnLst>
              <a:rect l="0" t="0" r="r" b="b"/>
              <a:pathLst>
                <a:path w="125" h="196">
                  <a:moveTo>
                    <a:pt x="116" y="1"/>
                  </a:moveTo>
                  <a:lnTo>
                    <a:pt x="116" y="1"/>
                  </a:lnTo>
                  <a:lnTo>
                    <a:pt x="97" y="21"/>
                  </a:lnTo>
                  <a:lnTo>
                    <a:pt x="78" y="41"/>
                  </a:lnTo>
                  <a:lnTo>
                    <a:pt x="61" y="62"/>
                  </a:lnTo>
                  <a:lnTo>
                    <a:pt x="46" y="84"/>
                  </a:lnTo>
                  <a:lnTo>
                    <a:pt x="46" y="84"/>
                  </a:lnTo>
                  <a:lnTo>
                    <a:pt x="39" y="94"/>
                  </a:lnTo>
                  <a:lnTo>
                    <a:pt x="34" y="105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19" y="141"/>
                  </a:lnTo>
                  <a:lnTo>
                    <a:pt x="16" y="158"/>
                  </a:lnTo>
                  <a:lnTo>
                    <a:pt x="9" y="174"/>
                  </a:lnTo>
                  <a:lnTo>
                    <a:pt x="6" y="181"/>
                  </a:lnTo>
                  <a:lnTo>
                    <a:pt x="1" y="187"/>
                  </a:lnTo>
                  <a:lnTo>
                    <a:pt x="1" y="187"/>
                  </a:lnTo>
                  <a:lnTo>
                    <a:pt x="0" y="188"/>
                  </a:lnTo>
                  <a:lnTo>
                    <a:pt x="0" y="191"/>
                  </a:lnTo>
                  <a:lnTo>
                    <a:pt x="2" y="195"/>
                  </a:lnTo>
                  <a:lnTo>
                    <a:pt x="4" y="196"/>
                  </a:lnTo>
                  <a:lnTo>
                    <a:pt x="5" y="196"/>
                  </a:lnTo>
                  <a:lnTo>
                    <a:pt x="8" y="196"/>
                  </a:lnTo>
                  <a:lnTo>
                    <a:pt x="9" y="195"/>
                  </a:lnTo>
                  <a:lnTo>
                    <a:pt x="9" y="195"/>
                  </a:lnTo>
                  <a:lnTo>
                    <a:pt x="17" y="186"/>
                  </a:lnTo>
                  <a:lnTo>
                    <a:pt x="22" y="175"/>
                  </a:lnTo>
                  <a:lnTo>
                    <a:pt x="26" y="164"/>
                  </a:lnTo>
                  <a:lnTo>
                    <a:pt x="30" y="152"/>
                  </a:lnTo>
                  <a:lnTo>
                    <a:pt x="38" y="128"/>
                  </a:lnTo>
                  <a:lnTo>
                    <a:pt x="42" y="11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53" y="92"/>
                  </a:lnTo>
                  <a:lnTo>
                    <a:pt x="63" y="79"/>
                  </a:lnTo>
                  <a:lnTo>
                    <a:pt x="81" y="55"/>
                  </a:lnTo>
                  <a:lnTo>
                    <a:pt x="102" y="31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5" y="8"/>
                  </a:lnTo>
                  <a:lnTo>
                    <a:pt x="125" y="5"/>
                  </a:lnTo>
                  <a:lnTo>
                    <a:pt x="124" y="1"/>
                  </a:lnTo>
                  <a:lnTo>
                    <a:pt x="120" y="0"/>
                  </a:lnTo>
                  <a:lnTo>
                    <a:pt x="118" y="0"/>
                  </a:lnTo>
                  <a:lnTo>
                    <a:pt x="116" y="1"/>
                  </a:lnTo>
                  <a:lnTo>
                    <a:pt x="11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62" name="Freeform 1074"/>
            <p:cNvSpPr/>
            <p:nvPr/>
          </p:nvSpPr>
          <p:spPr bwMode="auto">
            <a:xfrm>
              <a:off x="4256088" y="4479925"/>
              <a:ext cx="82550" cy="133350"/>
            </a:xfrm>
            <a:custGeom>
              <a:avLst/>
              <a:gdLst/>
              <a:ahLst/>
              <a:cxnLst>
                <a:cxn ang="0">
                  <a:pos x="198" y="2"/>
                </a:cxn>
                <a:cxn ang="0">
                  <a:pos x="198" y="2"/>
                </a:cxn>
                <a:cxn ang="0">
                  <a:pos x="165" y="44"/>
                </a:cxn>
                <a:cxn ang="0">
                  <a:pos x="149" y="65"/>
                </a:cxn>
                <a:cxn ang="0">
                  <a:pos x="135" y="87"/>
                </a:cxn>
                <a:cxn ang="0">
                  <a:pos x="135" y="87"/>
                </a:cxn>
                <a:cxn ang="0">
                  <a:pos x="110" y="130"/>
                </a:cxn>
                <a:cxn ang="0">
                  <a:pos x="97" y="151"/>
                </a:cxn>
                <a:cxn ang="0">
                  <a:pos x="83" y="172"/>
                </a:cxn>
                <a:cxn ang="0">
                  <a:pos x="83" y="172"/>
                </a:cxn>
                <a:cxn ang="0">
                  <a:pos x="55" y="213"/>
                </a:cxn>
                <a:cxn ang="0">
                  <a:pos x="42" y="234"/>
                </a:cxn>
                <a:cxn ang="0">
                  <a:pos x="29" y="255"/>
                </a:cxn>
                <a:cxn ang="0">
                  <a:pos x="29" y="255"/>
                </a:cxn>
                <a:cxn ang="0">
                  <a:pos x="20" y="273"/>
                </a:cxn>
                <a:cxn ang="0">
                  <a:pos x="12" y="291"/>
                </a:cxn>
                <a:cxn ang="0">
                  <a:pos x="12" y="291"/>
                </a:cxn>
                <a:cxn ang="0">
                  <a:pos x="10" y="299"/>
                </a:cxn>
                <a:cxn ang="0">
                  <a:pos x="7" y="308"/>
                </a:cxn>
                <a:cxn ang="0">
                  <a:pos x="4" y="316"/>
                </a:cxn>
                <a:cxn ang="0">
                  <a:pos x="2" y="323"/>
                </a:cxn>
                <a:cxn ang="0">
                  <a:pos x="2" y="323"/>
                </a:cxn>
                <a:cxn ang="0">
                  <a:pos x="0" y="325"/>
                </a:cxn>
                <a:cxn ang="0">
                  <a:pos x="0" y="328"/>
                </a:cxn>
                <a:cxn ang="0">
                  <a:pos x="2" y="332"/>
                </a:cxn>
                <a:cxn ang="0">
                  <a:pos x="3" y="333"/>
                </a:cxn>
                <a:cxn ang="0">
                  <a:pos x="6" y="333"/>
                </a:cxn>
                <a:cxn ang="0">
                  <a:pos x="7" y="333"/>
                </a:cxn>
                <a:cxn ang="0">
                  <a:pos x="10" y="331"/>
                </a:cxn>
                <a:cxn ang="0">
                  <a:pos x="10" y="331"/>
                </a:cxn>
                <a:cxn ang="0">
                  <a:pos x="13" y="324"/>
                </a:cxn>
                <a:cxn ang="0">
                  <a:pos x="16" y="316"/>
                </a:cxn>
                <a:cxn ang="0">
                  <a:pos x="16" y="316"/>
                </a:cxn>
                <a:cxn ang="0">
                  <a:pos x="24" y="293"/>
                </a:cxn>
                <a:cxn ang="0">
                  <a:pos x="34" y="269"/>
                </a:cxn>
                <a:cxn ang="0">
                  <a:pos x="34" y="269"/>
                </a:cxn>
                <a:cxn ang="0">
                  <a:pos x="46" y="247"/>
                </a:cxn>
                <a:cxn ang="0">
                  <a:pos x="59" y="226"/>
                </a:cxn>
                <a:cxn ang="0">
                  <a:pos x="87" y="185"/>
                </a:cxn>
                <a:cxn ang="0">
                  <a:pos x="87" y="185"/>
                </a:cxn>
                <a:cxn ang="0">
                  <a:pos x="115" y="145"/>
                </a:cxn>
                <a:cxn ang="0">
                  <a:pos x="140" y="102"/>
                </a:cxn>
                <a:cxn ang="0">
                  <a:pos x="140" y="102"/>
                </a:cxn>
                <a:cxn ang="0">
                  <a:pos x="156" y="77"/>
                </a:cxn>
                <a:cxn ang="0">
                  <a:pos x="172" y="53"/>
                </a:cxn>
                <a:cxn ang="0">
                  <a:pos x="207" y="8"/>
                </a:cxn>
                <a:cxn ang="0">
                  <a:pos x="207" y="8"/>
                </a:cxn>
                <a:cxn ang="0">
                  <a:pos x="208" y="5"/>
                </a:cxn>
                <a:cxn ang="0">
                  <a:pos x="208" y="4"/>
                </a:cxn>
                <a:cxn ang="0">
                  <a:pos x="207" y="1"/>
                </a:cxn>
                <a:cxn ang="0">
                  <a:pos x="206" y="0"/>
                </a:cxn>
                <a:cxn ang="0">
                  <a:pos x="202" y="0"/>
                </a:cxn>
                <a:cxn ang="0">
                  <a:pos x="199" y="0"/>
                </a:cxn>
                <a:cxn ang="0">
                  <a:pos x="198" y="2"/>
                </a:cxn>
                <a:cxn ang="0">
                  <a:pos x="198" y="2"/>
                </a:cxn>
              </a:cxnLst>
              <a:rect l="0" t="0" r="r" b="b"/>
              <a:pathLst>
                <a:path w="208" h="333">
                  <a:moveTo>
                    <a:pt x="198" y="2"/>
                  </a:moveTo>
                  <a:lnTo>
                    <a:pt x="198" y="2"/>
                  </a:lnTo>
                  <a:lnTo>
                    <a:pt x="165" y="44"/>
                  </a:lnTo>
                  <a:lnTo>
                    <a:pt x="149" y="65"/>
                  </a:lnTo>
                  <a:lnTo>
                    <a:pt x="135" y="87"/>
                  </a:lnTo>
                  <a:lnTo>
                    <a:pt x="135" y="87"/>
                  </a:lnTo>
                  <a:lnTo>
                    <a:pt x="110" y="130"/>
                  </a:lnTo>
                  <a:lnTo>
                    <a:pt x="97" y="151"/>
                  </a:lnTo>
                  <a:lnTo>
                    <a:pt x="83" y="172"/>
                  </a:lnTo>
                  <a:lnTo>
                    <a:pt x="83" y="172"/>
                  </a:lnTo>
                  <a:lnTo>
                    <a:pt x="55" y="213"/>
                  </a:lnTo>
                  <a:lnTo>
                    <a:pt x="42" y="234"/>
                  </a:lnTo>
                  <a:lnTo>
                    <a:pt x="29" y="255"/>
                  </a:lnTo>
                  <a:lnTo>
                    <a:pt x="29" y="255"/>
                  </a:lnTo>
                  <a:lnTo>
                    <a:pt x="20" y="273"/>
                  </a:lnTo>
                  <a:lnTo>
                    <a:pt x="12" y="291"/>
                  </a:lnTo>
                  <a:lnTo>
                    <a:pt x="12" y="291"/>
                  </a:lnTo>
                  <a:lnTo>
                    <a:pt x="10" y="299"/>
                  </a:lnTo>
                  <a:lnTo>
                    <a:pt x="7" y="308"/>
                  </a:lnTo>
                  <a:lnTo>
                    <a:pt x="4" y="316"/>
                  </a:lnTo>
                  <a:lnTo>
                    <a:pt x="2" y="323"/>
                  </a:lnTo>
                  <a:lnTo>
                    <a:pt x="2" y="323"/>
                  </a:lnTo>
                  <a:lnTo>
                    <a:pt x="0" y="325"/>
                  </a:lnTo>
                  <a:lnTo>
                    <a:pt x="0" y="328"/>
                  </a:lnTo>
                  <a:lnTo>
                    <a:pt x="2" y="332"/>
                  </a:lnTo>
                  <a:lnTo>
                    <a:pt x="3" y="333"/>
                  </a:lnTo>
                  <a:lnTo>
                    <a:pt x="6" y="333"/>
                  </a:lnTo>
                  <a:lnTo>
                    <a:pt x="7" y="333"/>
                  </a:lnTo>
                  <a:lnTo>
                    <a:pt x="10" y="331"/>
                  </a:lnTo>
                  <a:lnTo>
                    <a:pt x="10" y="331"/>
                  </a:lnTo>
                  <a:lnTo>
                    <a:pt x="13" y="324"/>
                  </a:lnTo>
                  <a:lnTo>
                    <a:pt x="16" y="316"/>
                  </a:lnTo>
                  <a:lnTo>
                    <a:pt x="16" y="316"/>
                  </a:lnTo>
                  <a:lnTo>
                    <a:pt x="24" y="293"/>
                  </a:lnTo>
                  <a:lnTo>
                    <a:pt x="34" y="269"/>
                  </a:lnTo>
                  <a:lnTo>
                    <a:pt x="34" y="269"/>
                  </a:lnTo>
                  <a:lnTo>
                    <a:pt x="46" y="247"/>
                  </a:lnTo>
                  <a:lnTo>
                    <a:pt x="59" y="226"/>
                  </a:lnTo>
                  <a:lnTo>
                    <a:pt x="87" y="185"/>
                  </a:lnTo>
                  <a:lnTo>
                    <a:pt x="87" y="185"/>
                  </a:lnTo>
                  <a:lnTo>
                    <a:pt x="115" y="145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56" y="77"/>
                  </a:lnTo>
                  <a:lnTo>
                    <a:pt x="172" y="53"/>
                  </a:lnTo>
                  <a:lnTo>
                    <a:pt x="207" y="8"/>
                  </a:lnTo>
                  <a:lnTo>
                    <a:pt x="207" y="8"/>
                  </a:lnTo>
                  <a:lnTo>
                    <a:pt x="208" y="5"/>
                  </a:lnTo>
                  <a:lnTo>
                    <a:pt x="208" y="4"/>
                  </a:lnTo>
                  <a:lnTo>
                    <a:pt x="207" y="1"/>
                  </a:lnTo>
                  <a:lnTo>
                    <a:pt x="206" y="0"/>
                  </a:lnTo>
                  <a:lnTo>
                    <a:pt x="202" y="0"/>
                  </a:lnTo>
                  <a:lnTo>
                    <a:pt x="199" y="0"/>
                  </a:lnTo>
                  <a:lnTo>
                    <a:pt x="198" y="2"/>
                  </a:lnTo>
                  <a:lnTo>
                    <a:pt x="19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63" name="Freeform 1075"/>
            <p:cNvSpPr/>
            <p:nvPr/>
          </p:nvSpPr>
          <p:spPr bwMode="auto">
            <a:xfrm>
              <a:off x="4267201" y="4479925"/>
              <a:ext cx="92075" cy="133350"/>
            </a:xfrm>
            <a:custGeom>
              <a:avLst/>
              <a:gdLst/>
              <a:ahLst/>
              <a:cxnLst>
                <a:cxn ang="0">
                  <a:pos x="224" y="1"/>
                </a:cxn>
                <a:cxn ang="0">
                  <a:pos x="224" y="1"/>
                </a:cxn>
                <a:cxn ang="0">
                  <a:pos x="216" y="7"/>
                </a:cxn>
                <a:cxn ang="0">
                  <a:pos x="208" y="13"/>
                </a:cxn>
                <a:cxn ang="0">
                  <a:pos x="197" y="26"/>
                </a:cxn>
                <a:cxn ang="0">
                  <a:pos x="186" y="41"/>
                </a:cxn>
                <a:cxn ang="0">
                  <a:pos x="176" y="56"/>
                </a:cxn>
                <a:cxn ang="0">
                  <a:pos x="176" y="56"/>
                </a:cxn>
                <a:cxn ang="0">
                  <a:pos x="146" y="106"/>
                </a:cxn>
                <a:cxn ang="0">
                  <a:pos x="116" y="154"/>
                </a:cxn>
                <a:cxn ang="0">
                  <a:pos x="116" y="154"/>
                </a:cxn>
                <a:cxn ang="0">
                  <a:pos x="88" y="199"/>
                </a:cxn>
                <a:cxn ang="0">
                  <a:pos x="59" y="242"/>
                </a:cxn>
                <a:cxn ang="0">
                  <a:pos x="59" y="242"/>
                </a:cxn>
                <a:cxn ang="0">
                  <a:pos x="45" y="262"/>
                </a:cxn>
                <a:cxn ang="0">
                  <a:pos x="29" y="281"/>
                </a:cxn>
                <a:cxn ang="0">
                  <a:pos x="15" y="302"/>
                </a:cxn>
                <a:cxn ang="0">
                  <a:pos x="2" y="323"/>
                </a:cxn>
                <a:cxn ang="0">
                  <a:pos x="2" y="323"/>
                </a:cxn>
                <a:cxn ang="0">
                  <a:pos x="0" y="327"/>
                </a:cxn>
                <a:cxn ang="0">
                  <a:pos x="2" y="330"/>
                </a:cxn>
                <a:cxn ang="0">
                  <a:pos x="4" y="331"/>
                </a:cxn>
                <a:cxn ang="0">
                  <a:pos x="8" y="332"/>
                </a:cxn>
                <a:cxn ang="0">
                  <a:pos x="8" y="332"/>
                </a:cxn>
                <a:cxn ang="0">
                  <a:pos x="20" y="328"/>
                </a:cxn>
                <a:cxn ang="0">
                  <a:pos x="20" y="328"/>
                </a:cxn>
                <a:cxn ang="0">
                  <a:pos x="21" y="328"/>
                </a:cxn>
                <a:cxn ang="0">
                  <a:pos x="23" y="327"/>
                </a:cxn>
                <a:cxn ang="0">
                  <a:pos x="24" y="323"/>
                </a:cxn>
                <a:cxn ang="0">
                  <a:pos x="23" y="319"/>
                </a:cxn>
                <a:cxn ang="0">
                  <a:pos x="19" y="318"/>
                </a:cxn>
                <a:cxn ang="0">
                  <a:pos x="19" y="318"/>
                </a:cxn>
                <a:cxn ang="0">
                  <a:pos x="28" y="303"/>
                </a:cxn>
                <a:cxn ang="0">
                  <a:pos x="38" y="290"/>
                </a:cxn>
                <a:cxn ang="0">
                  <a:pos x="59" y="263"/>
                </a:cxn>
                <a:cxn ang="0">
                  <a:pos x="59" y="263"/>
                </a:cxn>
                <a:cxn ang="0">
                  <a:pos x="85" y="225"/>
                </a:cxn>
                <a:cxn ang="0">
                  <a:pos x="110" y="186"/>
                </a:cxn>
                <a:cxn ang="0">
                  <a:pos x="110" y="186"/>
                </a:cxn>
                <a:cxn ang="0">
                  <a:pos x="163" y="98"/>
                </a:cxn>
                <a:cxn ang="0">
                  <a:pos x="163" y="98"/>
                </a:cxn>
                <a:cxn ang="0">
                  <a:pos x="177" y="75"/>
                </a:cxn>
                <a:cxn ang="0">
                  <a:pos x="191" y="51"/>
                </a:cxn>
                <a:cxn ang="0">
                  <a:pos x="199" y="39"/>
                </a:cxn>
                <a:cxn ang="0">
                  <a:pos x="208" y="29"/>
                </a:cxn>
                <a:cxn ang="0">
                  <a:pos x="219" y="20"/>
                </a:cxn>
                <a:cxn ang="0">
                  <a:pos x="229" y="12"/>
                </a:cxn>
                <a:cxn ang="0">
                  <a:pos x="229" y="12"/>
                </a:cxn>
                <a:cxn ang="0">
                  <a:pos x="231" y="9"/>
                </a:cxn>
                <a:cxn ang="0">
                  <a:pos x="232" y="8"/>
                </a:cxn>
                <a:cxn ang="0">
                  <a:pos x="231" y="4"/>
                </a:cxn>
                <a:cxn ang="0">
                  <a:pos x="228" y="1"/>
                </a:cxn>
                <a:cxn ang="0">
                  <a:pos x="225" y="0"/>
                </a:cxn>
                <a:cxn ang="0">
                  <a:pos x="224" y="1"/>
                </a:cxn>
                <a:cxn ang="0">
                  <a:pos x="224" y="1"/>
                </a:cxn>
              </a:cxnLst>
              <a:rect l="0" t="0" r="r" b="b"/>
              <a:pathLst>
                <a:path w="232" h="332">
                  <a:moveTo>
                    <a:pt x="224" y="1"/>
                  </a:moveTo>
                  <a:lnTo>
                    <a:pt x="224" y="1"/>
                  </a:lnTo>
                  <a:lnTo>
                    <a:pt x="216" y="7"/>
                  </a:lnTo>
                  <a:lnTo>
                    <a:pt x="208" y="13"/>
                  </a:lnTo>
                  <a:lnTo>
                    <a:pt x="197" y="26"/>
                  </a:lnTo>
                  <a:lnTo>
                    <a:pt x="186" y="41"/>
                  </a:lnTo>
                  <a:lnTo>
                    <a:pt x="176" y="56"/>
                  </a:lnTo>
                  <a:lnTo>
                    <a:pt x="176" y="56"/>
                  </a:lnTo>
                  <a:lnTo>
                    <a:pt x="146" y="106"/>
                  </a:lnTo>
                  <a:lnTo>
                    <a:pt x="116" y="154"/>
                  </a:lnTo>
                  <a:lnTo>
                    <a:pt x="116" y="154"/>
                  </a:lnTo>
                  <a:lnTo>
                    <a:pt x="88" y="199"/>
                  </a:lnTo>
                  <a:lnTo>
                    <a:pt x="59" y="242"/>
                  </a:lnTo>
                  <a:lnTo>
                    <a:pt x="59" y="242"/>
                  </a:lnTo>
                  <a:lnTo>
                    <a:pt x="45" y="262"/>
                  </a:lnTo>
                  <a:lnTo>
                    <a:pt x="29" y="281"/>
                  </a:lnTo>
                  <a:lnTo>
                    <a:pt x="15" y="302"/>
                  </a:lnTo>
                  <a:lnTo>
                    <a:pt x="2" y="323"/>
                  </a:lnTo>
                  <a:lnTo>
                    <a:pt x="2" y="323"/>
                  </a:lnTo>
                  <a:lnTo>
                    <a:pt x="0" y="327"/>
                  </a:lnTo>
                  <a:lnTo>
                    <a:pt x="2" y="330"/>
                  </a:lnTo>
                  <a:lnTo>
                    <a:pt x="4" y="331"/>
                  </a:lnTo>
                  <a:lnTo>
                    <a:pt x="8" y="332"/>
                  </a:lnTo>
                  <a:lnTo>
                    <a:pt x="8" y="332"/>
                  </a:lnTo>
                  <a:lnTo>
                    <a:pt x="20" y="328"/>
                  </a:lnTo>
                  <a:lnTo>
                    <a:pt x="20" y="328"/>
                  </a:lnTo>
                  <a:lnTo>
                    <a:pt x="21" y="328"/>
                  </a:lnTo>
                  <a:lnTo>
                    <a:pt x="23" y="327"/>
                  </a:lnTo>
                  <a:lnTo>
                    <a:pt x="24" y="323"/>
                  </a:lnTo>
                  <a:lnTo>
                    <a:pt x="23" y="319"/>
                  </a:lnTo>
                  <a:lnTo>
                    <a:pt x="19" y="318"/>
                  </a:lnTo>
                  <a:lnTo>
                    <a:pt x="19" y="318"/>
                  </a:lnTo>
                  <a:lnTo>
                    <a:pt x="28" y="303"/>
                  </a:lnTo>
                  <a:lnTo>
                    <a:pt x="38" y="290"/>
                  </a:lnTo>
                  <a:lnTo>
                    <a:pt x="59" y="263"/>
                  </a:lnTo>
                  <a:lnTo>
                    <a:pt x="59" y="263"/>
                  </a:lnTo>
                  <a:lnTo>
                    <a:pt x="85" y="225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63" y="98"/>
                  </a:lnTo>
                  <a:lnTo>
                    <a:pt x="163" y="98"/>
                  </a:lnTo>
                  <a:lnTo>
                    <a:pt x="177" y="75"/>
                  </a:lnTo>
                  <a:lnTo>
                    <a:pt x="191" y="51"/>
                  </a:lnTo>
                  <a:lnTo>
                    <a:pt x="199" y="39"/>
                  </a:lnTo>
                  <a:lnTo>
                    <a:pt x="208" y="29"/>
                  </a:lnTo>
                  <a:lnTo>
                    <a:pt x="219" y="20"/>
                  </a:lnTo>
                  <a:lnTo>
                    <a:pt x="229" y="12"/>
                  </a:lnTo>
                  <a:lnTo>
                    <a:pt x="229" y="12"/>
                  </a:lnTo>
                  <a:lnTo>
                    <a:pt x="231" y="9"/>
                  </a:lnTo>
                  <a:lnTo>
                    <a:pt x="232" y="8"/>
                  </a:lnTo>
                  <a:lnTo>
                    <a:pt x="231" y="4"/>
                  </a:lnTo>
                  <a:lnTo>
                    <a:pt x="228" y="1"/>
                  </a:lnTo>
                  <a:lnTo>
                    <a:pt x="225" y="0"/>
                  </a:lnTo>
                  <a:lnTo>
                    <a:pt x="224" y="1"/>
                  </a:lnTo>
                  <a:lnTo>
                    <a:pt x="22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64" name="Freeform 1076"/>
            <p:cNvSpPr/>
            <p:nvPr/>
          </p:nvSpPr>
          <p:spPr bwMode="auto">
            <a:xfrm>
              <a:off x="4287838" y="4484688"/>
              <a:ext cx="90488" cy="136525"/>
            </a:xfrm>
            <a:custGeom>
              <a:avLst/>
              <a:gdLst/>
              <a:ahLst/>
              <a:cxnLst>
                <a:cxn ang="0">
                  <a:pos x="217" y="2"/>
                </a:cxn>
                <a:cxn ang="0">
                  <a:pos x="217" y="2"/>
                </a:cxn>
                <a:cxn ang="0">
                  <a:pos x="206" y="23"/>
                </a:cxn>
                <a:cxn ang="0">
                  <a:pos x="192" y="43"/>
                </a:cxn>
                <a:cxn ang="0">
                  <a:pos x="179" y="61"/>
                </a:cxn>
                <a:cxn ang="0">
                  <a:pos x="166" y="80"/>
                </a:cxn>
                <a:cxn ang="0">
                  <a:pos x="166" y="80"/>
                </a:cxn>
                <a:cxn ang="0">
                  <a:pos x="136" y="128"/>
                </a:cxn>
                <a:cxn ang="0">
                  <a:pos x="106" y="175"/>
                </a:cxn>
                <a:cxn ang="0">
                  <a:pos x="106" y="175"/>
                </a:cxn>
                <a:cxn ang="0">
                  <a:pos x="80" y="216"/>
                </a:cxn>
                <a:cxn ang="0">
                  <a:pos x="51" y="253"/>
                </a:cxn>
                <a:cxn ang="0">
                  <a:pos x="51" y="253"/>
                </a:cxn>
                <a:cxn ang="0">
                  <a:pos x="39" y="273"/>
                </a:cxn>
                <a:cxn ang="0">
                  <a:pos x="26" y="293"/>
                </a:cxn>
                <a:cxn ang="0">
                  <a:pos x="26" y="293"/>
                </a:cxn>
                <a:cxn ang="0">
                  <a:pos x="21" y="302"/>
                </a:cxn>
                <a:cxn ang="0">
                  <a:pos x="16" y="314"/>
                </a:cxn>
                <a:cxn ang="0">
                  <a:pos x="9" y="325"/>
                </a:cxn>
                <a:cxn ang="0">
                  <a:pos x="5" y="329"/>
                </a:cxn>
                <a:cxn ang="0">
                  <a:pos x="3" y="332"/>
                </a:cxn>
                <a:cxn ang="0">
                  <a:pos x="3" y="332"/>
                </a:cxn>
                <a:cxn ang="0">
                  <a:pos x="0" y="333"/>
                </a:cxn>
                <a:cxn ang="0">
                  <a:pos x="0" y="336"/>
                </a:cxn>
                <a:cxn ang="0">
                  <a:pos x="0" y="340"/>
                </a:cxn>
                <a:cxn ang="0">
                  <a:pos x="4" y="342"/>
                </a:cxn>
                <a:cxn ang="0">
                  <a:pos x="5" y="342"/>
                </a:cxn>
                <a:cxn ang="0">
                  <a:pos x="8" y="342"/>
                </a:cxn>
                <a:cxn ang="0">
                  <a:pos x="8" y="342"/>
                </a:cxn>
                <a:cxn ang="0">
                  <a:pos x="12" y="340"/>
                </a:cxn>
                <a:cxn ang="0">
                  <a:pos x="15" y="336"/>
                </a:cxn>
                <a:cxn ang="0">
                  <a:pos x="20" y="328"/>
                </a:cxn>
                <a:cxn ang="0">
                  <a:pos x="20" y="328"/>
                </a:cxn>
                <a:cxn ang="0">
                  <a:pos x="25" y="316"/>
                </a:cxn>
                <a:cxn ang="0">
                  <a:pos x="33" y="304"/>
                </a:cxn>
                <a:cxn ang="0">
                  <a:pos x="47" y="282"/>
                </a:cxn>
                <a:cxn ang="0">
                  <a:pos x="47" y="282"/>
                </a:cxn>
                <a:cxn ang="0">
                  <a:pos x="76" y="240"/>
                </a:cxn>
                <a:cxn ang="0">
                  <a:pos x="105" y="199"/>
                </a:cxn>
                <a:cxn ang="0">
                  <a:pos x="105" y="199"/>
                </a:cxn>
                <a:cxn ang="0">
                  <a:pos x="121" y="175"/>
                </a:cxn>
                <a:cxn ang="0">
                  <a:pos x="135" y="151"/>
                </a:cxn>
                <a:cxn ang="0">
                  <a:pos x="165" y="103"/>
                </a:cxn>
                <a:cxn ang="0">
                  <a:pos x="165" y="103"/>
                </a:cxn>
                <a:cxn ang="0">
                  <a:pos x="181" y="80"/>
                </a:cxn>
                <a:cxn ang="0">
                  <a:pos x="198" y="57"/>
                </a:cxn>
                <a:cxn ang="0">
                  <a:pos x="213" y="34"/>
                </a:cxn>
                <a:cxn ang="0">
                  <a:pos x="220" y="22"/>
                </a:cxn>
                <a:cxn ang="0">
                  <a:pos x="228" y="9"/>
                </a:cxn>
                <a:cxn ang="0">
                  <a:pos x="228" y="9"/>
                </a:cxn>
                <a:cxn ang="0">
                  <a:pos x="228" y="6"/>
                </a:cxn>
                <a:cxn ang="0">
                  <a:pos x="228" y="4"/>
                </a:cxn>
                <a:cxn ang="0">
                  <a:pos x="225" y="1"/>
                </a:cxn>
                <a:cxn ang="0">
                  <a:pos x="223" y="0"/>
                </a:cxn>
                <a:cxn ang="0">
                  <a:pos x="220" y="0"/>
                </a:cxn>
                <a:cxn ang="0">
                  <a:pos x="219" y="1"/>
                </a:cxn>
                <a:cxn ang="0">
                  <a:pos x="217" y="2"/>
                </a:cxn>
                <a:cxn ang="0">
                  <a:pos x="217" y="2"/>
                </a:cxn>
              </a:cxnLst>
              <a:rect l="0" t="0" r="r" b="b"/>
              <a:pathLst>
                <a:path w="228" h="342">
                  <a:moveTo>
                    <a:pt x="217" y="2"/>
                  </a:moveTo>
                  <a:lnTo>
                    <a:pt x="217" y="2"/>
                  </a:lnTo>
                  <a:lnTo>
                    <a:pt x="206" y="23"/>
                  </a:lnTo>
                  <a:lnTo>
                    <a:pt x="192" y="43"/>
                  </a:lnTo>
                  <a:lnTo>
                    <a:pt x="179" y="61"/>
                  </a:lnTo>
                  <a:lnTo>
                    <a:pt x="166" y="80"/>
                  </a:lnTo>
                  <a:lnTo>
                    <a:pt x="166" y="80"/>
                  </a:lnTo>
                  <a:lnTo>
                    <a:pt x="136" y="128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80" y="216"/>
                  </a:lnTo>
                  <a:lnTo>
                    <a:pt x="51" y="253"/>
                  </a:lnTo>
                  <a:lnTo>
                    <a:pt x="51" y="253"/>
                  </a:lnTo>
                  <a:lnTo>
                    <a:pt x="39" y="273"/>
                  </a:lnTo>
                  <a:lnTo>
                    <a:pt x="26" y="293"/>
                  </a:lnTo>
                  <a:lnTo>
                    <a:pt x="26" y="293"/>
                  </a:lnTo>
                  <a:lnTo>
                    <a:pt x="21" y="302"/>
                  </a:lnTo>
                  <a:lnTo>
                    <a:pt x="16" y="314"/>
                  </a:lnTo>
                  <a:lnTo>
                    <a:pt x="9" y="325"/>
                  </a:lnTo>
                  <a:lnTo>
                    <a:pt x="5" y="329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0" y="333"/>
                  </a:lnTo>
                  <a:lnTo>
                    <a:pt x="0" y="336"/>
                  </a:lnTo>
                  <a:lnTo>
                    <a:pt x="0" y="340"/>
                  </a:lnTo>
                  <a:lnTo>
                    <a:pt x="4" y="342"/>
                  </a:lnTo>
                  <a:lnTo>
                    <a:pt x="5" y="342"/>
                  </a:lnTo>
                  <a:lnTo>
                    <a:pt x="8" y="342"/>
                  </a:lnTo>
                  <a:lnTo>
                    <a:pt x="8" y="342"/>
                  </a:lnTo>
                  <a:lnTo>
                    <a:pt x="12" y="340"/>
                  </a:lnTo>
                  <a:lnTo>
                    <a:pt x="15" y="336"/>
                  </a:lnTo>
                  <a:lnTo>
                    <a:pt x="20" y="328"/>
                  </a:lnTo>
                  <a:lnTo>
                    <a:pt x="20" y="328"/>
                  </a:lnTo>
                  <a:lnTo>
                    <a:pt x="25" y="316"/>
                  </a:lnTo>
                  <a:lnTo>
                    <a:pt x="33" y="304"/>
                  </a:lnTo>
                  <a:lnTo>
                    <a:pt x="47" y="282"/>
                  </a:lnTo>
                  <a:lnTo>
                    <a:pt x="47" y="282"/>
                  </a:lnTo>
                  <a:lnTo>
                    <a:pt x="76" y="240"/>
                  </a:lnTo>
                  <a:lnTo>
                    <a:pt x="105" y="199"/>
                  </a:lnTo>
                  <a:lnTo>
                    <a:pt x="105" y="199"/>
                  </a:lnTo>
                  <a:lnTo>
                    <a:pt x="121" y="175"/>
                  </a:lnTo>
                  <a:lnTo>
                    <a:pt x="135" y="151"/>
                  </a:lnTo>
                  <a:lnTo>
                    <a:pt x="165" y="103"/>
                  </a:lnTo>
                  <a:lnTo>
                    <a:pt x="165" y="103"/>
                  </a:lnTo>
                  <a:lnTo>
                    <a:pt x="181" y="80"/>
                  </a:lnTo>
                  <a:lnTo>
                    <a:pt x="198" y="57"/>
                  </a:lnTo>
                  <a:lnTo>
                    <a:pt x="213" y="34"/>
                  </a:lnTo>
                  <a:lnTo>
                    <a:pt x="220" y="22"/>
                  </a:lnTo>
                  <a:lnTo>
                    <a:pt x="228" y="9"/>
                  </a:lnTo>
                  <a:lnTo>
                    <a:pt x="228" y="9"/>
                  </a:lnTo>
                  <a:lnTo>
                    <a:pt x="228" y="6"/>
                  </a:lnTo>
                  <a:lnTo>
                    <a:pt x="228" y="4"/>
                  </a:lnTo>
                  <a:lnTo>
                    <a:pt x="225" y="1"/>
                  </a:lnTo>
                  <a:lnTo>
                    <a:pt x="223" y="0"/>
                  </a:lnTo>
                  <a:lnTo>
                    <a:pt x="220" y="0"/>
                  </a:lnTo>
                  <a:lnTo>
                    <a:pt x="219" y="1"/>
                  </a:lnTo>
                  <a:lnTo>
                    <a:pt x="217" y="2"/>
                  </a:lnTo>
                  <a:lnTo>
                    <a:pt x="21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65" name="Freeform 1077"/>
            <p:cNvSpPr/>
            <p:nvPr/>
          </p:nvSpPr>
          <p:spPr bwMode="auto">
            <a:xfrm>
              <a:off x="4359276" y="4505325"/>
              <a:ext cx="38100" cy="53975"/>
            </a:xfrm>
            <a:custGeom>
              <a:avLst/>
              <a:gdLst/>
              <a:ahLst/>
              <a:cxnLst>
                <a:cxn ang="0">
                  <a:pos x="88" y="3"/>
                </a:cxn>
                <a:cxn ang="0">
                  <a:pos x="88" y="3"/>
                </a:cxn>
                <a:cxn ang="0">
                  <a:pos x="75" y="18"/>
                </a:cxn>
                <a:cxn ang="0">
                  <a:pos x="62" y="35"/>
                </a:cxn>
                <a:cxn ang="0">
                  <a:pos x="51" y="52"/>
                </a:cxn>
                <a:cxn ang="0">
                  <a:pos x="40" y="69"/>
                </a:cxn>
                <a:cxn ang="0">
                  <a:pos x="40" y="69"/>
                </a:cxn>
                <a:cxn ang="0">
                  <a:pos x="17" y="98"/>
                </a:cxn>
                <a:cxn ang="0">
                  <a:pos x="8" y="114"/>
                </a:cxn>
                <a:cxn ang="0">
                  <a:pos x="0" y="131"/>
                </a:cxn>
                <a:cxn ang="0">
                  <a:pos x="0" y="131"/>
                </a:cxn>
                <a:cxn ang="0">
                  <a:pos x="0" y="132"/>
                </a:cxn>
                <a:cxn ang="0">
                  <a:pos x="0" y="135"/>
                </a:cxn>
                <a:cxn ang="0">
                  <a:pos x="2" y="136"/>
                </a:cxn>
                <a:cxn ang="0">
                  <a:pos x="4" y="137"/>
                </a:cxn>
                <a:cxn ang="0">
                  <a:pos x="8" y="137"/>
                </a:cxn>
                <a:cxn ang="0">
                  <a:pos x="11" y="136"/>
                </a:cxn>
                <a:cxn ang="0">
                  <a:pos x="12" y="134"/>
                </a:cxn>
                <a:cxn ang="0">
                  <a:pos x="12" y="134"/>
                </a:cxn>
                <a:cxn ang="0">
                  <a:pos x="15" y="126"/>
                </a:cxn>
                <a:cxn ang="0">
                  <a:pos x="20" y="117"/>
                </a:cxn>
                <a:cxn ang="0">
                  <a:pos x="30" y="101"/>
                </a:cxn>
                <a:cxn ang="0">
                  <a:pos x="53" y="71"/>
                </a:cxn>
                <a:cxn ang="0">
                  <a:pos x="53" y="71"/>
                </a:cxn>
                <a:cxn ang="0">
                  <a:pos x="63" y="55"/>
                </a:cxn>
                <a:cxn ang="0">
                  <a:pos x="74" y="39"/>
                </a:cxn>
                <a:cxn ang="0">
                  <a:pos x="84" y="25"/>
                </a:cxn>
                <a:cxn ang="0">
                  <a:pos x="96" y="11"/>
                </a:cxn>
                <a:cxn ang="0">
                  <a:pos x="96" y="11"/>
                </a:cxn>
                <a:cxn ang="0">
                  <a:pos x="97" y="8"/>
                </a:cxn>
                <a:cxn ang="0">
                  <a:pos x="97" y="7"/>
                </a:cxn>
                <a:cxn ang="0">
                  <a:pos x="96" y="3"/>
                </a:cxn>
                <a:cxn ang="0">
                  <a:pos x="92" y="0"/>
                </a:cxn>
                <a:cxn ang="0">
                  <a:pos x="89" y="1"/>
                </a:cxn>
                <a:cxn ang="0">
                  <a:pos x="88" y="3"/>
                </a:cxn>
                <a:cxn ang="0">
                  <a:pos x="88" y="3"/>
                </a:cxn>
              </a:cxnLst>
              <a:rect l="0" t="0" r="r" b="b"/>
              <a:pathLst>
                <a:path w="97" h="137">
                  <a:moveTo>
                    <a:pt x="88" y="3"/>
                  </a:moveTo>
                  <a:lnTo>
                    <a:pt x="88" y="3"/>
                  </a:lnTo>
                  <a:lnTo>
                    <a:pt x="75" y="18"/>
                  </a:lnTo>
                  <a:lnTo>
                    <a:pt x="62" y="35"/>
                  </a:lnTo>
                  <a:lnTo>
                    <a:pt x="51" y="52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17" y="98"/>
                  </a:lnTo>
                  <a:lnTo>
                    <a:pt x="8" y="114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0" y="132"/>
                  </a:lnTo>
                  <a:lnTo>
                    <a:pt x="0" y="135"/>
                  </a:lnTo>
                  <a:lnTo>
                    <a:pt x="2" y="136"/>
                  </a:lnTo>
                  <a:lnTo>
                    <a:pt x="4" y="137"/>
                  </a:lnTo>
                  <a:lnTo>
                    <a:pt x="8" y="137"/>
                  </a:lnTo>
                  <a:lnTo>
                    <a:pt x="11" y="136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5" y="126"/>
                  </a:lnTo>
                  <a:lnTo>
                    <a:pt x="20" y="117"/>
                  </a:lnTo>
                  <a:lnTo>
                    <a:pt x="30" y="10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63" y="55"/>
                  </a:lnTo>
                  <a:lnTo>
                    <a:pt x="74" y="39"/>
                  </a:lnTo>
                  <a:lnTo>
                    <a:pt x="84" y="25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7" y="8"/>
                  </a:lnTo>
                  <a:lnTo>
                    <a:pt x="97" y="7"/>
                  </a:lnTo>
                  <a:lnTo>
                    <a:pt x="96" y="3"/>
                  </a:lnTo>
                  <a:lnTo>
                    <a:pt x="92" y="0"/>
                  </a:lnTo>
                  <a:lnTo>
                    <a:pt x="89" y="1"/>
                  </a:lnTo>
                  <a:lnTo>
                    <a:pt x="88" y="3"/>
                  </a:lnTo>
                  <a:lnTo>
                    <a:pt x="8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66" name="Freeform 1078"/>
            <p:cNvSpPr/>
            <p:nvPr/>
          </p:nvSpPr>
          <p:spPr bwMode="auto">
            <a:xfrm>
              <a:off x="4375151" y="4513263"/>
              <a:ext cx="39688" cy="50800"/>
            </a:xfrm>
            <a:custGeom>
              <a:avLst/>
              <a:gdLst/>
              <a:ahLst/>
              <a:cxnLst>
                <a:cxn ang="0">
                  <a:pos x="86" y="1"/>
                </a:cxn>
                <a:cxn ang="0">
                  <a:pos x="86" y="1"/>
                </a:cxn>
                <a:cxn ang="0">
                  <a:pos x="74" y="14"/>
                </a:cxn>
                <a:cxn ang="0">
                  <a:pos x="62" y="29"/>
                </a:cxn>
                <a:cxn ang="0">
                  <a:pos x="41" y="59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2"/>
                </a:cxn>
                <a:cxn ang="0">
                  <a:pos x="0" y="124"/>
                </a:cxn>
                <a:cxn ang="0">
                  <a:pos x="0" y="126"/>
                </a:cxn>
                <a:cxn ang="0">
                  <a:pos x="2" y="127"/>
                </a:cxn>
                <a:cxn ang="0">
                  <a:pos x="6" y="128"/>
                </a:cxn>
                <a:cxn ang="0">
                  <a:pos x="7" y="127"/>
                </a:cxn>
                <a:cxn ang="0">
                  <a:pos x="10" y="126"/>
                </a:cxn>
                <a:cxn ang="0">
                  <a:pos x="10" y="126"/>
                </a:cxn>
                <a:cxn ang="0">
                  <a:pos x="51" y="65"/>
                </a:cxn>
                <a:cxn ang="0">
                  <a:pos x="71" y="37"/>
                </a:cxn>
                <a:cxn ang="0">
                  <a:pos x="82" y="22"/>
                </a:cxn>
                <a:cxn ang="0">
                  <a:pos x="95" y="9"/>
                </a:cxn>
                <a:cxn ang="0">
                  <a:pos x="95" y="9"/>
                </a:cxn>
                <a:cxn ang="0">
                  <a:pos x="96" y="8"/>
                </a:cxn>
                <a:cxn ang="0">
                  <a:pos x="96" y="5"/>
                </a:cxn>
                <a:cxn ang="0">
                  <a:pos x="95" y="1"/>
                </a:cxn>
                <a:cxn ang="0">
                  <a:pos x="91" y="0"/>
                </a:cxn>
                <a:cxn ang="0">
                  <a:pos x="88" y="0"/>
                </a:cxn>
                <a:cxn ang="0">
                  <a:pos x="86" y="1"/>
                </a:cxn>
                <a:cxn ang="0">
                  <a:pos x="86" y="1"/>
                </a:cxn>
              </a:cxnLst>
              <a:rect l="0" t="0" r="r" b="b"/>
              <a:pathLst>
                <a:path w="96" h="128">
                  <a:moveTo>
                    <a:pt x="86" y="1"/>
                  </a:moveTo>
                  <a:lnTo>
                    <a:pt x="86" y="1"/>
                  </a:lnTo>
                  <a:lnTo>
                    <a:pt x="74" y="14"/>
                  </a:lnTo>
                  <a:lnTo>
                    <a:pt x="62" y="29"/>
                  </a:lnTo>
                  <a:lnTo>
                    <a:pt x="41" y="5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22"/>
                  </a:lnTo>
                  <a:lnTo>
                    <a:pt x="0" y="124"/>
                  </a:lnTo>
                  <a:lnTo>
                    <a:pt x="0" y="126"/>
                  </a:lnTo>
                  <a:lnTo>
                    <a:pt x="2" y="127"/>
                  </a:lnTo>
                  <a:lnTo>
                    <a:pt x="6" y="128"/>
                  </a:lnTo>
                  <a:lnTo>
                    <a:pt x="7" y="127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51" y="65"/>
                  </a:lnTo>
                  <a:lnTo>
                    <a:pt x="71" y="37"/>
                  </a:lnTo>
                  <a:lnTo>
                    <a:pt x="82" y="22"/>
                  </a:lnTo>
                  <a:lnTo>
                    <a:pt x="95" y="9"/>
                  </a:lnTo>
                  <a:lnTo>
                    <a:pt x="95" y="9"/>
                  </a:lnTo>
                  <a:lnTo>
                    <a:pt x="96" y="8"/>
                  </a:lnTo>
                  <a:lnTo>
                    <a:pt x="96" y="5"/>
                  </a:lnTo>
                  <a:lnTo>
                    <a:pt x="95" y="1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6" y="1"/>
                  </a:lnTo>
                  <a:lnTo>
                    <a:pt x="8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67" name="Freeform 1079"/>
            <p:cNvSpPr/>
            <p:nvPr/>
          </p:nvSpPr>
          <p:spPr bwMode="auto">
            <a:xfrm>
              <a:off x="4391026" y="4516438"/>
              <a:ext cx="47625" cy="53975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11" y="1"/>
                </a:cxn>
                <a:cxn ang="0">
                  <a:pos x="95" y="14"/>
                </a:cxn>
                <a:cxn ang="0">
                  <a:pos x="80" y="28"/>
                </a:cxn>
                <a:cxn ang="0">
                  <a:pos x="65" y="43"/>
                </a:cxn>
                <a:cxn ang="0">
                  <a:pos x="51" y="58"/>
                </a:cxn>
                <a:cxn ang="0">
                  <a:pos x="25" y="91"/>
                </a:cxn>
                <a:cxn ang="0">
                  <a:pos x="1" y="125"/>
                </a:cxn>
                <a:cxn ang="0">
                  <a:pos x="1" y="125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2"/>
                </a:cxn>
                <a:cxn ang="0">
                  <a:pos x="2" y="133"/>
                </a:cxn>
                <a:cxn ang="0">
                  <a:pos x="6" y="134"/>
                </a:cxn>
                <a:cxn ang="0">
                  <a:pos x="9" y="133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34" y="98"/>
                </a:cxn>
                <a:cxn ang="0">
                  <a:pos x="59" y="66"/>
                </a:cxn>
                <a:cxn ang="0">
                  <a:pos x="72" y="51"/>
                </a:cxn>
                <a:cxn ang="0">
                  <a:pos x="86" y="36"/>
                </a:cxn>
                <a:cxn ang="0">
                  <a:pos x="101" y="23"/>
                </a:cxn>
                <a:cxn ang="0">
                  <a:pos x="118" y="11"/>
                </a:cxn>
                <a:cxn ang="0">
                  <a:pos x="118" y="11"/>
                </a:cxn>
                <a:cxn ang="0">
                  <a:pos x="119" y="9"/>
                </a:cxn>
                <a:cxn ang="0">
                  <a:pos x="120" y="7"/>
                </a:cxn>
                <a:cxn ang="0">
                  <a:pos x="119" y="2"/>
                </a:cxn>
                <a:cxn ang="0">
                  <a:pos x="118" y="1"/>
                </a:cxn>
                <a:cxn ang="0">
                  <a:pos x="116" y="0"/>
                </a:cxn>
                <a:cxn ang="0">
                  <a:pos x="114" y="0"/>
                </a:cxn>
                <a:cxn ang="0">
                  <a:pos x="111" y="1"/>
                </a:cxn>
                <a:cxn ang="0">
                  <a:pos x="111" y="1"/>
                </a:cxn>
              </a:cxnLst>
              <a:rect l="0" t="0" r="r" b="b"/>
              <a:pathLst>
                <a:path w="120" h="134">
                  <a:moveTo>
                    <a:pt x="111" y="1"/>
                  </a:moveTo>
                  <a:lnTo>
                    <a:pt x="111" y="1"/>
                  </a:lnTo>
                  <a:lnTo>
                    <a:pt x="95" y="14"/>
                  </a:lnTo>
                  <a:lnTo>
                    <a:pt x="80" y="28"/>
                  </a:lnTo>
                  <a:lnTo>
                    <a:pt x="65" y="43"/>
                  </a:lnTo>
                  <a:lnTo>
                    <a:pt x="51" y="58"/>
                  </a:lnTo>
                  <a:lnTo>
                    <a:pt x="25" y="91"/>
                  </a:lnTo>
                  <a:lnTo>
                    <a:pt x="1" y="125"/>
                  </a:lnTo>
                  <a:lnTo>
                    <a:pt x="1" y="125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2"/>
                  </a:lnTo>
                  <a:lnTo>
                    <a:pt x="2" y="133"/>
                  </a:lnTo>
                  <a:lnTo>
                    <a:pt x="6" y="134"/>
                  </a:lnTo>
                  <a:lnTo>
                    <a:pt x="9" y="133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34" y="98"/>
                  </a:lnTo>
                  <a:lnTo>
                    <a:pt x="59" y="66"/>
                  </a:lnTo>
                  <a:lnTo>
                    <a:pt x="72" y="51"/>
                  </a:lnTo>
                  <a:lnTo>
                    <a:pt x="86" y="36"/>
                  </a:lnTo>
                  <a:lnTo>
                    <a:pt x="101" y="23"/>
                  </a:lnTo>
                  <a:lnTo>
                    <a:pt x="118" y="11"/>
                  </a:lnTo>
                  <a:lnTo>
                    <a:pt x="118" y="11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19" y="2"/>
                  </a:lnTo>
                  <a:lnTo>
                    <a:pt x="118" y="1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1" y="1"/>
                  </a:lnTo>
                  <a:lnTo>
                    <a:pt x="11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68" name="Freeform 1080"/>
            <p:cNvSpPr/>
            <p:nvPr/>
          </p:nvSpPr>
          <p:spPr bwMode="auto">
            <a:xfrm>
              <a:off x="4402138" y="4527550"/>
              <a:ext cx="47625" cy="60325"/>
            </a:xfrm>
            <a:custGeom>
              <a:avLst/>
              <a:gdLst/>
              <a:ahLst/>
              <a:cxnLst>
                <a:cxn ang="0">
                  <a:pos x="114" y="1"/>
                </a:cxn>
                <a:cxn ang="0">
                  <a:pos x="114" y="1"/>
                </a:cxn>
                <a:cxn ang="0">
                  <a:pos x="110" y="4"/>
                </a:cxn>
                <a:cxn ang="0">
                  <a:pos x="106" y="8"/>
                </a:cxn>
                <a:cxn ang="0">
                  <a:pos x="99" y="15"/>
                </a:cxn>
                <a:cxn ang="0">
                  <a:pos x="99" y="15"/>
                </a:cxn>
                <a:cxn ang="0">
                  <a:pos x="82" y="38"/>
                </a:cxn>
                <a:cxn ang="0">
                  <a:pos x="64" y="60"/>
                </a:cxn>
                <a:cxn ang="0">
                  <a:pos x="64" y="60"/>
                </a:cxn>
                <a:cxn ang="0">
                  <a:pos x="50" y="78"/>
                </a:cxn>
                <a:cxn ang="0">
                  <a:pos x="42" y="87"/>
                </a:cxn>
                <a:cxn ang="0">
                  <a:pos x="35" y="96"/>
                </a:cxn>
                <a:cxn ang="0">
                  <a:pos x="35" y="96"/>
                </a:cxn>
                <a:cxn ang="0">
                  <a:pos x="30" y="104"/>
                </a:cxn>
                <a:cxn ang="0">
                  <a:pos x="25" y="110"/>
                </a:cxn>
                <a:cxn ang="0">
                  <a:pos x="13" y="121"/>
                </a:cxn>
                <a:cxn ang="0">
                  <a:pos x="13" y="121"/>
                </a:cxn>
                <a:cxn ang="0">
                  <a:pos x="9" y="127"/>
                </a:cxn>
                <a:cxn ang="0">
                  <a:pos x="4" y="136"/>
                </a:cxn>
                <a:cxn ang="0">
                  <a:pos x="0" y="141"/>
                </a:cxn>
                <a:cxn ang="0">
                  <a:pos x="0" y="142"/>
                </a:cxn>
                <a:cxn ang="0">
                  <a:pos x="1" y="141"/>
                </a:cxn>
                <a:cxn ang="0">
                  <a:pos x="1" y="141"/>
                </a:cxn>
                <a:cxn ang="0">
                  <a:pos x="0" y="144"/>
                </a:cxn>
                <a:cxn ang="0">
                  <a:pos x="0" y="146"/>
                </a:cxn>
                <a:cxn ang="0">
                  <a:pos x="3" y="150"/>
                </a:cxn>
                <a:cxn ang="0">
                  <a:pos x="4" y="150"/>
                </a:cxn>
                <a:cxn ang="0">
                  <a:pos x="5" y="151"/>
                </a:cxn>
                <a:cxn ang="0">
                  <a:pos x="8" y="151"/>
                </a:cxn>
                <a:cxn ang="0">
                  <a:pos x="9" y="149"/>
                </a:cxn>
                <a:cxn ang="0">
                  <a:pos x="9" y="149"/>
                </a:cxn>
                <a:cxn ang="0">
                  <a:pos x="33" y="120"/>
                </a:cxn>
                <a:cxn ang="0">
                  <a:pos x="55" y="90"/>
                </a:cxn>
                <a:cxn ang="0">
                  <a:pos x="55" y="90"/>
                </a:cxn>
                <a:cxn ang="0">
                  <a:pos x="86" y="49"/>
                </a:cxn>
                <a:cxn ang="0">
                  <a:pos x="86" y="49"/>
                </a:cxn>
                <a:cxn ang="0">
                  <a:pos x="102" y="28"/>
                </a:cxn>
                <a:cxn ang="0">
                  <a:pos x="111" y="18"/>
                </a:cxn>
                <a:cxn ang="0">
                  <a:pos x="115" y="14"/>
                </a:cxn>
                <a:cxn ang="0">
                  <a:pos x="120" y="10"/>
                </a:cxn>
                <a:cxn ang="0">
                  <a:pos x="120" y="10"/>
                </a:cxn>
                <a:cxn ang="0">
                  <a:pos x="122" y="9"/>
                </a:cxn>
                <a:cxn ang="0">
                  <a:pos x="123" y="6"/>
                </a:cxn>
                <a:cxn ang="0">
                  <a:pos x="122" y="2"/>
                </a:cxn>
                <a:cxn ang="0">
                  <a:pos x="119" y="0"/>
                </a:cxn>
                <a:cxn ang="0">
                  <a:pos x="116" y="0"/>
                </a:cxn>
                <a:cxn ang="0">
                  <a:pos x="114" y="1"/>
                </a:cxn>
                <a:cxn ang="0">
                  <a:pos x="114" y="1"/>
                </a:cxn>
              </a:cxnLst>
              <a:rect l="0" t="0" r="r" b="b"/>
              <a:pathLst>
                <a:path w="123" h="151">
                  <a:moveTo>
                    <a:pt x="114" y="1"/>
                  </a:moveTo>
                  <a:lnTo>
                    <a:pt x="114" y="1"/>
                  </a:lnTo>
                  <a:lnTo>
                    <a:pt x="110" y="4"/>
                  </a:lnTo>
                  <a:lnTo>
                    <a:pt x="106" y="8"/>
                  </a:lnTo>
                  <a:lnTo>
                    <a:pt x="99" y="15"/>
                  </a:lnTo>
                  <a:lnTo>
                    <a:pt x="99" y="15"/>
                  </a:lnTo>
                  <a:lnTo>
                    <a:pt x="82" y="38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50" y="78"/>
                  </a:lnTo>
                  <a:lnTo>
                    <a:pt x="42" y="87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0" y="104"/>
                  </a:lnTo>
                  <a:lnTo>
                    <a:pt x="25" y="110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9" y="127"/>
                  </a:lnTo>
                  <a:lnTo>
                    <a:pt x="4" y="136"/>
                  </a:lnTo>
                  <a:lnTo>
                    <a:pt x="0" y="141"/>
                  </a:lnTo>
                  <a:lnTo>
                    <a:pt x="0" y="142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0" y="144"/>
                  </a:lnTo>
                  <a:lnTo>
                    <a:pt x="0" y="146"/>
                  </a:lnTo>
                  <a:lnTo>
                    <a:pt x="3" y="150"/>
                  </a:lnTo>
                  <a:lnTo>
                    <a:pt x="4" y="150"/>
                  </a:lnTo>
                  <a:lnTo>
                    <a:pt x="5" y="151"/>
                  </a:lnTo>
                  <a:lnTo>
                    <a:pt x="8" y="151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33" y="120"/>
                  </a:lnTo>
                  <a:lnTo>
                    <a:pt x="55" y="90"/>
                  </a:lnTo>
                  <a:lnTo>
                    <a:pt x="55" y="90"/>
                  </a:lnTo>
                  <a:lnTo>
                    <a:pt x="86" y="49"/>
                  </a:lnTo>
                  <a:lnTo>
                    <a:pt x="86" y="49"/>
                  </a:lnTo>
                  <a:lnTo>
                    <a:pt x="102" y="28"/>
                  </a:lnTo>
                  <a:lnTo>
                    <a:pt x="111" y="18"/>
                  </a:lnTo>
                  <a:lnTo>
                    <a:pt x="115" y="14"/>
                  </a:lnTo>
                  <a:lnTo>
                    <a:pt x="120" y="10"/>
                  </a:lnTo>
                  <a:lnTo>
                    <a:pt x="120" y="10"/>
                  </a:lnTo>
                  <a:lnTo>
                    <a:pt x="122" y="9"/>
                  </a:lnTo>
                  <a:lnTo>
                    <a:pt x="123" y="6"/>
                  </a:lnTo>
                  <a:lnTo>
                    <a:pt x="122" y="2"/>
                  </a:lnTo>
                  <a:lnTo>
                    <a:pt x="119" y="0"/>
                  </a:lnTo>
                  <a:lnTo>
                    <a:pt x="116" y="0"/>
                  </a:lnTo>
                  <a:lnTo>
                    <a:pt x="114" y="1"/>
                  </a:lnTo>
                  <a:lnTo>
                    <a:pt x="11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69" name="Freeform 1081"/>
            <p:cNvSpPr/>
            <p:nvPr/>
          </p:nvSpPr>
          <p:spPr bwMode="auto">
            <a:xfrm>
              <a:off x="4421188" y="4543425"/>
              <a:ext cx="36513" cy="50800"/>
            </a:xfrm>
            <a:custGeom>
              <a:avLst/>
              <a:gdLst/>
              <a:ahLst/>
              <a:cxnLst>
                <a:cxn ang="0">
                  <a:pos x="81" y="2"/>
                </a:cxn>
                <a:cxn ang="0">
                  <a:pos x="81" y="2"/>
                </a:cxn>
                <a:cxn ang="0">
                  <a:pos x="70" y="15"/>
                </a:cxn>
                <a:cxn ang="0">
                  <a:pos x="59" y="29"/>
                </a:cxn>
                <a:cxn ang="0">
                  <a:pos x="49" y="43"/>
                </a:cxn>
                <a:cxn ang="0">
                  <a:pos x="38" y="59"/>
                </a:cxn>
                <a:cxn ang="0">
                  <a:pos x="20" y="89"/>
                </a:cxn>
                <a:cxn ang="0">
                  <a:pos x="2" y="119"/>
                </a:cxn>
                <a:cxn ang="0">
                  <a:pos x="2" y="119"/>
                </a:cxn>
                <a:cxn ang="0">
                  <a:pos x="0" y="122"/>
                </a:cxn>
                <a:cxn ang="0">
                  <a:pos x="0" y="124"/>
                </a:cxn>
                <a:cxn ang="0">
                  <a:pos x="2" y="126"/>
                </a:cxn>
                <a:cxn ang="0">
                  <a:pos x="3" y="127"/>
                </a:cxn>
                <a:cxn ang="0">
                  <a:pos x="7" y="128"/>
                </a:cxn>
                <a:cxn ang="0">
                  <a:pos x="10" y="127"/>
                </a:cxn>
                <a:cxn ang="0">
                  <a:pos x="11" y="126"/>
                </a:cxn>
                <a:cxn ang="0">
                  <a:pos x="11" y="126"/>
                </a:cxn>
                <a:cxn ang="0">
                  <a:pos x="30" y="96"/>
                </a:cxn>
                <a:cxn ang="0">
                  <a:pos x="47" y="66"/>
                </a:cxn>
                <a:cxn ang="0">
                  <a:pos x="58" y="51"/>
                </a:cxn>
                <a:cxn ang="0">
                  <a:pos x="67" y="37"/>
                </a:cxn>
                <a:cxn ang="0">
                  <a:pos x="79" y="22"/>
                </a:cxn>
                <a:cxn ang="0">
                  <a:pos x="91" y="9"/>
                </a:cxn>
                <a:cxn ang="0">
                  <a:pos x="91" y="9"/>
                </a:cxn>
                <a:cxn ang="0">
                  <a:pos x="92" y="7"/>
                </a:cxn>
                <a:cxn ang="0">
                  <a:pos x="92" y="5"/>
                </a:cxn>
                <a:cxn ang="0">
                  <a:pos x="89" y="2"/>
                </a:cxn>
                <a:cxn ang="0">
                  <a:pos x="87" y="0"/>
                </a:cxn>
                <a:cxn ang="0">
                  <a:pos x="84" y="0"/>
                </a:cxn>
                <a:cxn ang="0">
                  <a:pos x="81" y="2"/>
                </a:cxn>
                <a:cxn ang="0">
                  <a:pos x="81" y="2"/>
                </a:cxn>
              </a:cxnLst>
              <a:rect l="0" t="0" r="r" b="b"/>
              <a:pathLst>
                <a:path w="92" h="128">
                  <a:moveTo>
                    <a:pt x="81" y="2"/>
                  </a:moveTo>
                  <a:lnTo>
                    <a:pt x="81" y="2"/>
                  </a:lnTo>
                  <a:lnTo>
                    <a:pt x="70" y="15"/>
                  </a:lnTo>
                  <a:lnTo>
                    <a:pt x="59" y="29"/>
                  </a:lnTo>
                  <a:lnTo>
                    <a:pt x="49" y="43"/>
                  </a:lnTo>
                  <a:lnTo>
                    <a:pt x="38" y="59"/>
                  </a:lnTo>
                  <a:lnTo>
                    <a:pt x="20" y="8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22"/>
                  </a:lnTo>
                  <a:lnTo>
                    <a:pt x="0" y="124"/>
                  </a:lnTo>
                  <a:lnTo>
                    <a:pt x="2" y="126"/>
                  </a:lnTo>
                  <a:lnTo>
                    <a:pt x="3" y="127"/>
                  </a:lnTo>
                  <a:lnTo>
                    <a:pt x="7" y="128"/>
                  </a:lnTo>
                  <a:lnTo>
                    <a:pt x="10" y="127"/>
                  </a:lnTo>
                  <a:lnTo>
                    <a:pt x="11" y="126"/>
                  </a:lnTo>
                  <a:lnTo>
                    <a:pt x="11" y="126"/>
                  </a:lnTo>
                  <a:lnTo>
                    <a:pt x="30" y="96"/>
                  </a:lnTo>
                  <a:lnTo>
                    <a:pt x="47" y="66"/>
                  </a:lnTo>
                  <a:lnTo>
                    <a:pt x="58" y="51"/>
                  </a:lnTo>
                  <a:lnTo>
                    <a:pt x="67" y="37"/>
                  </a:lnTo>
                  <a:lnTo>
                    <a:pt x="79" y="22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89" y="2"/>
                  </a:lnTo>
                  <a:lnTo>
                    <a:pt x="87" y="0"/>
                  </a:lnTo>
                  <a:lnTo>
                    <a:pt x="84" y="0"/>
                  </a:lnTo>
                  <a:lnTo>
                    <a:pt x="81" y="2"/>
                  </a:lnTo>
                  <a:lnTo>
                    <a:pt x="8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70" name="Freeform 1082"/>
            <p:cNvSpPr/>
            <p:nvPr/>
          </p:nvSpPr>
          <p:spPr bwMode="auto">
            <a:xfrm>
              <a:off x="4308476" y="4591050"/>
              <a:ext cx="20638" cy="39688"/>
            </a:xfrm>
            <a:custGeom>
              <a:avLst/>
              <a:gdLst/>
              <a:ahLst/>
              <a:cxnLst>
                <a:cxn ang="0">
                  <a:pos x="43" y="3"/>
                </a:cxn>
                <a:cxn ang="0">
                  <a:pos x="43" y="3"/>
                </a:cxn>
                <a:cxn ang="0">
                  <a:pos x="30" y="25"/>
                </a:cxn>
                <a:cxn ang="0">
                  <a:pos x="17" y="47"/>
                </a:cxn>
                <a:cxn ang="0">
                  <a:pos x="11" y="58"/>
                </a:cxn>
                <a:cxn ang="0">
                  <a:pos x="7" y="70"/>
                </a:cxn>
                <a:cxn ang="0">
                  <a:pos x="3" y="83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100"/>
                </a:cxn>
                <a:cxn ang="0">
                  <a:pos x="5" y="100"/>
                </a:cxn>
                <a:cxn ang="0">
                  <a:pos x="9" y="98"/>
                </a:cxn>
                <a:cxn ang="0">
                  <a:pos x="11" y="97"/>
                </a:cxn>
                <a:cxn ang="0">
                  <a:pos x="12" y="94"/>
                </a:cxn>
                <a:cxn ang="0">
                  <a:pos x="12" y="94"/>
                </a:cxn>
                <a:cxn ang="0">
                  <a:pos x="13" y="83"/>
                </a:cxn>
                <a:cxn ang="0">
                  <a:pos x="17" y="72"/>
                </a:cxn>
                <a:cxn ang="0">
                  <a:pos x="22" y="60"/>
                </a:cxn>
                <a:cxn ang="0">
                  <a:pos x="28" y="50"/>
                </a:cxn>
                <a:cxn ang="0">
                  <a:pos x="41" y="29"/>
                </a:cxn>
                <a:cxn ang="0">
                  <a:pos x="54" y="9"/>
                </a:cxn>
                <a:cxn ang="0">
                  <a:pos x="54" y="9"/>
                </a:cxn>
                <a:cxn ang="0">
                  <a:pos x="54" y="7"/>
                </a:cxn>
                <a:cxn ang="0">
                  <a:pos x="54" y="4"/>
                </a:cxn>
                <a:cxn ang="0">
                  <a:pos x="51" y="2"/>
                </a:cxn>
                <a:cxn ang="0">
                  <a:pos x="47" y="0"/>
                </a:cxn>
                <a:cxn ang="0">
                  <a:pos x="45" y="2"/>
                </a:cxn>
                <a:cxn ang="0">
                  <a:pos x="43" y="3"/>
                </a:cxn>
                <a:cxn ang="0">
                  <a:pos x="43" y="3"/>
                </a:cxn>
              </a:cxnLst>
              <a:rect l="0" t="0" r="r" b="b"/>
              <a:pathLst>
                <a:path w="54" h="100">
                  <a:moveTo>
                    <a:pt x="43" y="3"/>
                  </a:moveTo>
                  <a:lnTo>
                    <a:pt x="43" y="3"/>
                  </a:lnTo>
                  <a:lnTo>
                    <a:pt x="30" y="25"/>
                  </a:lnTo>
                  <a:lnTo>
                    <a:pt x="17" y="47"/>
                  </a:lnTo>
                  <a:lnTo>
                    <a:pt x="11" y="58"/>
                  </a:lnTo>
                  <a:lnTo>
                    <a:pt x="7" y="70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100"/>
                  </a:lnTo>
                  <a:lnTo>
                    <a:pt x="5" y="100"/>
                  </a:lnTo>
                  <a:lnTo>
                    <a:pt x="9" y="98"/>
                  </a:lnTo>
                  <a:lnTo>
                    <a:pt x="11" y="97"/>
                  </a:lnTo>
                  <a:lnTo>
                    <a:pt x="12" y="94"/>
                  </a:lnTo>
                  <a:lnTo>
                    <a:pt x="12" y="94"/>
                  </a:lnTo>
                  <a:lnTo>
                    <a:pt x="13" y="83"/>
                  </a:lnTo>
                  <a:lnTo>
                    <a:pt x="17" y="72"/>
                  </a:lnTo>
                  <a:lnTo>
                    <a:pt x="22" y="60"/>
                  </a:lnTo>
                  <a:lnTo>
                    <a:pt x="28" y="50"/>
                  </a:lnTo>
                  <a:lnTo>
                    <a:pt x="41" y="29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54" y="7"/>
                  </a:lnTo>
                  <a:lnTo>
                    <a:pt x="54" y="4"/>
                  </a:lnTo>
                  <a:lnTo>
                    <a:pt x="51" y="2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3" y="3"/>
                  </a:lnTo>
                  <a:lnTo>
                    <a:pt x="4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71" name="Freeform 1083"/>
            <p:cNvSpPr/>
            <p:nvPr/>
          </p:nvSpPr>
          <p:spPr bwMode="auto">
            <a:xfrm>
              <a:off x="4319588" y="4605338"/>
              <a:ext cx="23813" cy="34925"/>
            </a:xfrm>
            <a:custGeom>
              <a:avLst/>
              <a:gdLst/>
              <a:ahLst/>
              <a:cxnLst>
                <a:cxn ang="0">
                  <a:pos x="45" y="2"/>
                </a:cxn>
                <a:cxn ang="0">
                  <a:pos x="45" y="2"/>
                </a:cxn>
                <a:cxn ang="0">
                  <a:pos x="32" y="22"/>
                </a:cxn>
                <a:cxn ang="0">
                  <a:pos x="19" y="43"/>
                </a:cxn>
                <a:cxn ang="0">
                  <a:pos x="19" y="43"/>
                </a:cxn>
                <a:cxn ang="0">
                  <a:pos x="9" y="62"/>
                </a:cxn>
                <a:cxn ang="0">
                  <a:pos x="4" y="73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6"/>
                </a:cxn>
                <a:cxn ang="0">
                  <a:pos x="0" y="87"/>
                </a:cxn>
                <a:cxn ang="0">
                  <a:pos x="4" y="90"/>
                </a:cxn>
                <a:cxn ang="0">
                  <a:pos x="7" y="90"/>
                </a:cxn>
                <a:cxn ang="0">
                  <a:pos x="9" y="88"/>
                </a:cxn>
                <a:cxn ang="0">
                  <a:pos x="10" y="86"/>
                </a:cxn>
                <a:cxn ang="0">
                  <a:pos x="10" y="86"/>
                </a:cxn>
                <a:cxn ang="0">
                  <a:pos x="15" y="75"/>
                </a:cxn>
                <a:cxn ang="0">
                  <a:pos x="21" y="64"/>
                </a:cxn>
                <a:cxn ang="0">
                  <a:pos x="32" y="44"/>
                </a:cxn>
                <a:cxn ang="0">
                  <a:pos x="32" y="44"/>
                </a:cxn>
                <a:cxn ang="0">
                  <a:pos x="43" y="26"/>
                </a:cxn>
                <a:cxn ang="0">
                  <a:pos x="56" y="7"/>
                </a:cxn>
                <a:cxn ang="0">
                  <a:pos x="56" y="7"/>
                </a:cxn>
                <a:cxn ang="0">
                  <a:pos x="57" y="5"/>
                </a:cxn>
                <a:cxn ang="0">
                  <a:pos x="56" y="3"/>
                </a:cxn>
                <a:cxn ang="0">
                  <a:pos x="56" y="1"/>
                </a:cxn>
                <a:cxn ang="0">
                  <a:pos x="53" y="0"/>
                </a:cxn>
                <a:cxn ang="0">
                  <a:pos x="49" y="0"/>
                </a:cxn>
                <a:cxn ang="0">
                  <a:pos x="48" y="0"/>
                </a:cxn>
                <a:cxn ang="0">
                  <a:pos x="45" y="2"/>
                </a:cxn>
                <a:cxn ang="0">
                  <a:pos x="45" y="2"/>
                </a:cxn>
              </a:cxnLst>
              <a:rect l="0" t="0" r="r" b="b"/>
              <a:pathLst>
                <a:path w="57" h="90">
                  <a:moveTo>
                    <a:pt x="45" y="2"/>
                  </a:moveTo>
                  <a:lnTo>
                    <a:pt x="45" y="2"/>
                  </a:lnTo>
                  <a:lnTo>
                    <a:pt x="32" y="22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9" y="62"/>
                  </a:lnTo>
                  <a:lnTo>
                    <a:pt x="4" y="7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7"/>
                  </a:lnTo>
                  <a:lnTo>
                    <a:pt x="4" y="90"/>
                  </a:lnTo>
                  <a:lnTo>
                    <a:pt x="7" y="90"/>
                  </a:lnTo>
                  <a:lnTo>
                    <a:pt x="9" y="88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5" y="75"/>
                  </a:lnTo>
                  <a:lnTo>
                    <a:pt x="21" y="64"/>
                  </a:lnTo>
                  <a:lnTo>
                    <a:pt x="32" y="44"/>
                  </a:lnTo>
                  <a:lnTo>
                    <a:pt x="32" y="44"/>
                  </a:lnTo>
                  <a:lnTo>
                    <a:pt x="43" y="26"/>
                  </a:lnTo>
                  <a:lnTo>
                    <a:pt x="56" y="7"/>
                  </a:lnTo>
                  <a:lnTo>
                    <a:pt x="56" y="7"/>
                  </a:lnTo>
                  <a:lnTo>
                    <a:pt x="57" y="5"/>
                  </a:lnTo>
                  <a:lnTo>
                    <a:pt x="56" y="3"/>
                  </a:lnTo>
                  <a:lnTo>
                    <a:pt x="56" y="1"/>
                  </a:lnTo>
                  <a:lnTo>
                    <a:pt x="53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5" y="2"/>
                  </a:lnTo>
                  <a:lnTo>
                    <a:pt x="4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72" name="Freeform 1084"/>
            <p:cNvSpPr/>
            <p:nvPr/>
          </p:nvSpPr>
          <p:spPr bwMode="auto">
            <a:xfrm>
              <a:off x="4338638" y="4610100"/>
              <a:ext cx="26988" cy="36513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40" y="21"/>
                </a:cxn>
                <a:cxn ang="0">
                  <a:pos x="30" y="30"/>
                </a:cxn>
                <a:cxn ang="0">
                  <a:pos x="23" y="40"/>
                </a:cxn>
                <a:cxn ang="0">
                  <a:pos x="15" y="51"/>
                </a:cxn>
                <a:cxn ang="0">
                  <a:pos x="10" y="61"/>
                </a:cxn>
                <a:cxn ang="0">
                  <a:pos x="4" y="74"/>
                </a:cxn>
                <a:cxn ang="0">
                  <a:pos x="0" y="87"/>
                </a:cxn>
                <a:cxn ang="0">
                  <a:pos x="0" y="87"/>
                </a:cxn>
                <a:cxn ang="0">
                  <a:pos x="0" y="90"/>
                </a:cxn>
                <a:cxn ang="0">
                  <a:pos x="0" y="91"/>
                </a:cxn>
                <a:cxn ang="0">
                  <a:pos x="4" y="94"/>
                </a:cxn>
                <a:cxn ang="0">
                  <a:pos x="8" y="94"/>
                </a:cxn>
                <a:cxn ang="0">
                  <a:pos x="11" y="92"/>
                </a:cxn>
                <a:cxn ang="0">
                  <a:pos x="11" y="90"/>
                </a:cxn>
                <a:cxn ang="0">
                  <a:pos x="11" y="90"/>
                </a:cxn>
                <a:cxn ang="0">
                  <a:pos x="15" y="78"/>
                </a:cxn>
                <a:cxn ang="0">
                  <a:pos x="20" y="66"/>
                </a:cxn>
                <a:cxn ang="0">
                  <a:pos x="25" y="56"/>
                </a:cxn>
                <a:cxn ang="0">
                  <a:pos x="32" y="45"/>
                </a:cxn>
                <a:cxn ang="0">
                  <a:pos x="40" y="36"/>
                </a:cxn>
                <a:cxn ang="0">
                  <a:pos x="49" y="27"/>
                </a:cxn>
                <a:cxn ang="0">
                  <a:pos x="67" y="10"/>
                </a:cxn>
                <a:cxn ang="0">
                  <a:pos x="67" y="10"/>
                </a:cxn>
                <a:cxn ang="0">
                  <a:pos x="68" y="7"/>
                </a:cxn>
                <a:cxn ang="0">
                  <a:pos x="68" y="6"/>
                </a:cxn>
                <a:cxn ang="0">
                  <a:pos x="67" y="2"/>
                </a:cxn>
                <a:cxn ang="0">
                  <a:pos x="63" y="0"/>
                </a:cxn>
                <a:cxn ang="0">
                  <a:pos x="61" y="1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8" h="94">
                  <a:moveTo>
                    <a:pt x="59" y="2"/>
                  </a:moveTo>
                  <a:lnTo>
                    <a:pt x="59" y="2"/>
                  </a:lnTo>
                  <a:lnTo>
                    <a:pt x="40" y="21"/>
                  </a:lnTo>
                  <a:lnTo>
                    <a:pt x="30" y="30"/>
                  </a:lnTo>
                  <a:lnTo>
                    <a:pt x="23" y="40"/>
                  </a:lnTo>
                  <a:lnTo>
                    <a:pt x="15" y="51"/>
                  </a:lnTo>
                  <a:lnTo>
                    <a:pt x="10" y="61"/>
                  </a:lnTo>
                  <a:lnTo>
                    <a:pt x="4" y="74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90"/>
                  </a:lnTo>
                  <a:lnTo>
                    <a:pt x="0" y="91"/>
                  </a:lnTo>
                  <a:lnTo>
                    <a:pt x="4" y="94"/>
                  </a:lnTo>
                  <a:lnTo>
                    <a:pt x="8" y="94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5" y="78"/>
                  </a:lnTo>
                  <a:lnTo>
                    <a:pt x="20" y="66"/>
                  </a:lnTo>
                  <a:lnTo>
                    <a:pt x="25" y="56"/>
                  </a:lnTo>
                  <a:lnTo>
                    <a:pt x="32" y="45"/>
                  </a:lnTo>
                  <a:lnTo>
                    <a:pt x="40" y="36"/>
                  </a:lnTo>
                  <a:lnTo>
                    <a:pt x="49" y="27"/>
                  </a:lnTo>
                  <a:lnTo>
                    <a:pt x="67" y="10"/>
                  </a:lnTo>
                  <a:lnTo>
                    <a:pt x="67" y="10"/>
                  </a:lnTo>
                  <a:lnTo>
                    <a:pt x="68" y="7"/>
                  </a:lnTo>
                  <a:lnTo>
                    <a:pt x="68" y="6"/>
                  </a:lnTo>
                  <a:lnTo>
                    <a:pt x="67" y="2"/>
                  </a:lnTo>
                  <a:lnTo>
                    <a:pt x="63" y="0"/>
                  </a:lnTo>
                  <a:lnTo>
                    <a:pt x="61" y="1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73" name="Freeform 1085"/>
            <p:cNvSpPr/>
            <p:nvPr/>
          </p:nvSpPr>
          <p:spPr bwMode="auto">
            <a:xfrm>
              <a:off x="4359276" y="4614863"/>
              <a:ext cx="26988" cy="36513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56" y="2"/>
                </a:cxn>
                <a:cxn ang="0">
                  <a:pos x="39" y="21"/>
                </a:cxn>
                <a:cxn ang="0">
                  <a:pos x="25" y="41"/>
                </a:cxn>
                <a:cxn ang="0">
                  <a:pos x="13" y="62"/>
                </a:cxn>
                <a:cxn ang="0">
                  <a:pos x="1" y="83"/>
                </a:cxn>
                <a:cxn ang="0">
                  <a:pos x="1" y="83"/>
                </a:cxn>
                <a:cxn ang="0">
                  <a:pos x="0" y="85"/>
                </a:cxn>
                <a:cxn ang="0">
                  <a:pos x="1" y="88"/>
                </a:cxn>
                <a:cxn ang="0">
                  <a:pos x="4" y="91"/>
                </a:cxn>
                <a:cxn ang="0">
                  <a:pos x="8" y="92"/>
                </a:cxn>
                <a:cxn ang="0">
                  <a:pos x="9" y="91"/>
                </a:cxn>
                <a:cxn ang="0">
                  <a:pos x="10" y="89"/>
                </a:cxn>
                <a:cxn ang="0">
                  <a:pos x="10" y="89"/>
                </a:cxn>
                <a:cxn ang="0">
                  <a:pos x="22" y="68"/>
                </a:cxn>
                <a:cxn ang="0">
                  <a:pos x="34" y="47"/>
                </a:cxn>
                <a:cxn ang="0">
                  <a:pos x="48" y="28"/>
                </a:cxn>
                <a:cxn ang="0">
                  <a:pos x="64" y="11"/>
                </a:cxn>
                <a:cxn ang="0">
                  <a:pos x="64" y="11"/>
                </a:cxn>
                <a:cxn ang="0">
                  <a:pos x="65" y="8"/>
                </a:cxn>
                <a:cxn ang="0">
                  <a:pos x="65" y="6"/>
                </a:cxn>
                <a:cxn ang="0">
                  <a:pos x="64" y="2"/>
                </a:cxn>
                <a:cxn ang="0">
                  <a:pos x="60" y="0"/>
                </a:cxn>
                <a:cxn ang="0">
                  <a:pos x="58" y="0"/>
                </a:cxn>
                <a:cxn ang="0">
                  <a:pos x="56" y="2"/>
                </a:cxn>
                <a:cxn ang="0">
                  <a:pos x="56" y="2"/>
                </a:cxn>
              </a:cxnLst>
              <a:rect l="0" t="0" r="r" b="b"/>
              <a:pathLst>
                <a:path w="65" h="92">
                  <a:moveTo>
                    <a:pt x="56" y="2"/>
                  </a:moveTo>
                  <a:lnTo>
                    <a:pt x="56" y="2"/>
                  </a:lnTo>
                  <a:lnTo>
                    <a:pt x="39" y="21"/>
                  </a:lnTo>
                  <a:lnTo>
                    <a:pt x="25" y="41"/>
                  </a:lnTo>
                  <a:lnTo>
                    <a:pt x="13" y="62"/>
                  </a:lnTo>
                  <a:lnTo>
                    <a:pt x="1" y="83"/>
                  </a:lnTo>
                  <a:lnTo>
                    <a:pt x="1" y="83"/>
                  </a:lnTo>
                  <a:lnTo>
                    <a:pt x="0" y="85"/>
                  </a:lnTo>
                  <a:lnTo>
                    <a:pt x="1" y="88"/>
                  </a:lnTo>
                  <a:lnTo>
                    <a:pt x="4" y="91"/>
                  </a:lnTo>
                  <a:lnTo>
                    <a:pt x="8" y="92"/>
                  </a:lnTo>
                  <a:lnTo>
                    <a:pt x="9" y="91"/>
                  </a:lnTo>
                  <a:lnTo>
                    <a:pt x="10" y="89"/>
                  </a:lnTo>
                  <a:lnTo>
                    <a:pt x="10" y="89"/>
                  </a:lnTo>
                  <a:lnTo>
                    <a:pt x="22" y="68"/>
                  </a:lnTo>
                  <a:lnTo>
                    <a:pt x="34" y="47"/>
                  </a:lnTo>
                  <a:lnTo>
                    <a:pt x="48" y="28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5" y="8"/>
                  </a:lnTo>
                  <a:lnTo>
                    <a:pt x="65" y="6"/>
                  </a:lnTo>
                  <a:lnTo>
                    <a:pt x="64" y="2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6" y="2"/>
                  </a:lnTo>
                  <a:lnTo>
                    <a:pt x="5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74" name="Freeform 1086"/>
            <p:cNvSpPr/>
            <p:nvPr/>
          </p:nvSpPr>
          <p:spPr bwMode="auto">
            <a:xfrm>
              <a:off x="4368801" y="4624388"/>
              <a:ext cx="26988" cy="41275"/>
            </a:xfrm>
            <a:custGeom>
              <a:avLst/>
              <a:gdLst/>
              <a:ahLst/>
              <a:cxnLst>
                <a:cxn ang="0">
                  <a:pos x="56" y="5"/>
                </a:cxn>
                <a:cxn ang="0">
                  <a:pos x="56" y="5"/>
                </a:cxn>
                <a:cxn ang="0">
                  <a:pos x="54" y="10"/>
                </a:cxn>
                <a:cxn ang="0">
                  <a:pos x="53" y="16"/>
                </a:cxn>
                <a:cxn ang="0">
                  <a:pos x="47" y="27"/>
                </a:cxn>
                <a:cxn ang="0">
                  <a:pos x="34" y="47"/>
                </a:cxn>
                <a:cxn ang="0">
                  <a:pos x="34" y="47"/>
                </a:cxn>
                <a:cxn ang="0">
                  <a:pos x="18" y="72"/>
                </a:cxn>
                <a:cxn ang="0">
                  <a:pos x="1" y="95"/>
                </a:cxn>
                <a:cxn ang="0">
                  <a:pos x="1" y="95"/>
                </a:cxn>
                <a:cxn ang="0">
                  <a:pos x="0" y="98"/>
                </a:cxn>
                <a:cxn ang="0">
                  <a:pos x="0" y="99"/>
                </a:cxn>
                <a:cxn ang="0">
                  <a:pos x="1" y="103"/>
                </a:cxn>
                <a:cxn ang="0">
                  <a:pos x="3" y="105"/>
                </a:cxn>
                <a:cxn ang="0">
                  <a:pos x="5" y="105"/>
                </a:cxn>
                <a:cxn ang="0">
                  <a:pos x="7" y="105"/>
                </a:cxn>
                <a:cxn ang="0">
                  <a:pos x="9" y="103"/>
                </a:cxn>
                <a:cxn ang="0">
                  <a:pos x="9" y="103"/>
                </a:cxn>
                <a:cxn ang="0">
                  <a:pos x="19" y="90"/>
                </a:cxn>
                <a:cxn ang="0">
                  <a:pos x="28" y="76"/>
                </a:cxn>
                <a:cxn ang="0">
                  <a:pos x="47" y="47"/>
                </a:cxn>
                <a:cxn ang="0">
                  <a:pos x="47" y="47"/>
                </a:cxn>
                <a:cxn ang="0">
                  <a:pos x="60" y="27"/>
                </a:cxn>
                <a:cxn ang="0">
                  <a:pos x="65" y="17"/>
                </a:cxn>
                <a:cxn ang="0">
                  <a:pos x="66" y="12"/>
                </a:cxn>
                <a:cxn ang="0">
                  <a:pos x="68" y="5"/>
                </a:cxn>
                <a:cxn ang="0">
                  <a:pos x="68" y="5"/>
                </a:cxn>
                <a:cxn ang="0">
                  <a:pos x="68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2" y="0"/>
                </a:cxn>
                <a:cxn ang="0">
                  <a:pos x="58" y="1"/>
                </a:cxn>
                <a:cxn ang="0">
                  <a:pos x="57" y="3"/>
                </a:cxn>
                <a:cxn ang="0">
                  <a:pos x="56" y="5"/>
                </a:cxn>
                <a:cxn ang="0">
                  <a:pos x="56" y="5"/>
                </a:cxn>
              </a:cxnLst>
              <a:rect l="0" t="0" r="r" b="b"/>
              <a:pathLst>
                <a:path w="68" h="105">
                  <a:moveTo>
                    <a:pt x="56" y="5"/>
                  </a:moveTo>
                  <a:lnTo>
                    <a:pt x="56" y="5"/>
                  </a:lnTo>
                  <a:lnTo>
                    <a:pt x="54" y="10"/>
                  </a:lnTo>
                  <a:lnTo>
                    <a:pt x="53" y="16"/>
                  </a:lnTo>
                  <a:lnTo>
                    <a:pt x="47" y="27"/>
                  </a:lnTo>
                  <a:lnTo>
                    <a:pt x="34" y="47"/>
                  </a:lnTo>
                  <a:lnTo>
                    <a:pt x="34" y="47"/>
                  </a:lnTo>
                  <a:lnTo>
                    <a:pt x="18" y="72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1" y="103"/>
                  </a:lnTo>
                  <a:lnTo>
                    <a:pt x="3" y="105"/>
                  </a:lnTo>
                  <a:lnTo>
                    <a:pt x="5" y="105"/>
                  </a:lnTo>
                  <a:lnTo>
                    <a:pt x="7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19" y="90"/>
                  </a:lnTo>
                  <a:lnTo>
                    <a:pt x="28" y="76"/>
                  </a:lnTo>
                  <a:lnTo>
                    <a:pt x="47" y="47"/>
                  </a:lnTo>
                  <a:lnTo>
                    <a:pt x="47" y="47"/>
                  </a:lnTo>
                  <a:lnTo>
                    <a:pt x="60" y="27"/>
                  </a:lnTo>
                  <a:lnTo>
                    <a:pt x="65" y="17"/>
                  </a:lnTo>
                  <a:lnTo>
                    <a:pt x="66" y="12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8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8" y="1"/>
                  </a:lnTo>
                  <a:lnTo>
                    <a:pt x="57" y="3"/>
                  </a:lnTo>
                  <a:lnTo>
                    <a:pt x="56" y="5"/>
                  </a:lnTo>
                  <a:lnTo>
                    <a:pt x="5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75" name="Freeform 1087"/>
            <p:cNvSpPr/>
            <p:nvPr/>
          </p:nvSpPr>
          <p:spPr bwMode="auto">
            <a:xfrm>
              <a:off x="4319588" y="4630738"/>
              <a:ext cx="101600" cy="128588"/>
            </a:xfrm>
            <a:custGeom>
              <a:avLst/>
              <a:gdLst/>
              <a:ahLst/>
              <a:cxnLst>
                <a:cxn ang="0">
                  <a:pos x="247" y="1"/>
                </a:cxn>
                <a:cxn ang="0">
                  <a:pos x="247" y="1"/>
                </a:cxn>
                <a:cxn ang="0">
                  <a:pos x="228" y="22"/>
                </a:cxn>
                <a:cxn ang="0">
                  <a:pos x="208" y="43"/>
                </a:cxn>
                <a:cxn ang="0">
                  <a:pos x="171" y="86"/>
                </a:cxn>
                <a:cxn ang="0">
                  <a:pos x="136" y="131"/>
                </a:cxn>
                <a:cxn ang="0">
                  <a:pos x="101" y="175"/>
                </a:cxn>
                <a:cxn ang="0">
                  <a:pos x="101" y="175"/>
                </a:cxn>
                <a:cxn ang="0">
                  <a:pos x="69" y="213"/>
                </a:cxn>
                <a:cxn ang="0">
                  <a:pos x="55" y="233"/>
                </a:cxn>
                <a:cxn ang="0">
                  <a:pos x="41" y="254"/>
                </a:cxn>
                <a:cxn ang="0">
                  <a:pos x="41" y="254"/>
                </a:cxn>
                <a:cxn ang="0">
                  <a:pos x="35" y="261"/>
                </a:cxn>
                <a:cxn ang="0">
                  <a:pos x="30" y="269"/>
                </a:cxn>
                <a:cxn ang="0">
                  <a:pos x="17" y="285"/>
                </a:cxn>
                <a:cxn ang="0">
                  <a:pos x="12" y="293"/>
                </a:cxn>
                <a:cxn ang="0">
                  <a:pos x="7" y="301"/>
                </a:cxn>
                <a:cxn ang="0">
                  <a:pos x="3" y="309"/>
                </a:cxn>
                <a:cxn ang="0">
                  <a:pos x="0" y="318"/>
                </a:cxn>
                <a:cxn ang="0">
                  <a:pos x="0" y="318"/>
                </a:cxn>
                <a:cxn ang="0">
                  <a:pos x="0" y="320"/>
                </a:cxn>
                <a:cxn ang="0">
                  <a:pos x="1" y="322"/>
                </a:cxn>
                <a:cxn ang="0">
                  <a:pos x="4" y="324"/>
                </a:cxn>
                <a:cxn ang="0">
                  <a:pos x="7" y="324"/>
                </a:cxn>
                <a:cxn ang="0">
                  <a:pos x="8" y="324"/>
                </a:cxn>
                <a:cxn ang="0">
                  <a:pos x="10" y="323"/>
                </a:cxn>
                <a:cxn ang="0">
                  <a:pos x="10" y="320"/>
                </a:cxn>
                <a:cxn ang="0">
                  <a:pos x="10" y="320"/>
                </a:cxn>
                <a:cxn ang="0">
                  <a:pos x="12" y="315"/>
                </a:cxn>
                <a:cxn ang="0">
                  <a:pos x="14" y="310"/>
                </a:cxn>
                <a:cxn ang="0">
                  <a:pos x="20" y="302"/>
                </a:cxn>
                <a:cxn ang="0">
                  <a:pos x="26" y="295"/>
                </a:cxn>
                <a:cxn ang="0">
                  <a:pos x="33" y="288"/>
                </a:cxn>
                <a:cxn ang="0">
                  <a:pos x="33" y="288"/>
                </a:cxn>
                <a:cxn ang="0">
                  <a:pos x="44" y="271"/>
                </a:cxn>
                <a:cxn ang="0">
                  <a:pos x="55" y="252"/>
                </a:cxn>
                <a:cxn ang="0">
                  <a:pos x="55" y="252"/>
                </a:cxn>
                <a:cxn ang="0">
                  <a:pos x="71" y="230"/>
                </a:cxn>
                <a:cxn ang="0">
                  <a:pos x="88" y="208"/>
                </a:cxn>
                <a:cxn ang="0">
                  <a:pos x="123" y="166"/>
                </a:cxn>
                <a:cxn ang="0">
                  <a:pos x="123" y="166"/>
                </a:cxn>
                <a:cxn ang="0">
                  <a:pos x="187" y="86"/>
                </a:cxn>
                <a:cxn ang="0">
                  <a:pos x="220" y="47"/>
                </a:cxn>
                <a:cxn ang="0">
                  <a:pos x="237" y="27"/>
                </a:cxn>
                <a:cxn ang="0">
                  <a:pos x="255" y="9"/>
                </a:cxn>
                <a:cxn ang="0">
                  <a:pos x="255" y="9"/>
                </a:cxn>
                <a:cxn ang="0">
                  <a:pos x="256" y="6"/>
                </a:cxn>
                <a:cxn ang="0">
                  <a:pos x="256" y="5"/>
                </a:cxn>
                <a:cxn ang="0">
                  <a:pos x="255" y="1"/>
                </a:cxn>
                <a:cxn ang="0">
                  <a:pos x="251" y="0"/>
                </a:cxn>
                <a:cxn ang="0">
                  <a:pos x="248" y="0"/>
                </a:cxn>
                <a:cxn ang="0">
                  <a:pos x="247" y="1"/>
                </a:cxn>
                <a:cxn ang="0">
                  <a:pos x="247" y="1"/>
                </a:cxn>
              </a:cxnLst>
              <a:rect l="0" t="0" r="r" b="b"/>
              <a:pathLst>
                <a:path w="256" h="324">
                  <a:moveTo>
                    <a:pt x="247" y="1"/>
                  </a:moveTo>
                  <a:lnTo>
                    <a:pt x="247" y="1"/>
                  </a:lnTo>
                  <a:lnTo>
                    <a:pt x="228" y="22"/>
                  </a:lnTo>
                  <a:lnTo>
                    <a:pt x="208" y="43"/>
                  </a:lnTo>
                  <a:lnTo>
                    <a:pt x="171" y="86"/>
                  </a:lnTo>
                  <a:lnTo>
                    <a:pt x="136" y="131"/>
                  </a:lnTo>
                  <a:lnTo>
                    <a:pt x="101" y="175"/>
                  </a:lnTo>
                  <a:lnTo>
                    <a:pt x="101" y="175"/>
                  </a:lnTo>
                  <a:lnTo>
                    <a:pt x="69" y="213"/>
                  </a:lnTo>
                  <a:lnTo>
                    <a:pt x="55" y="233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5" y="261"/>
                  </a:lnTo>
                  <a:lnTo>
                    <a:pt x="30" y="269"/>
                  </a:lnTo>
                  <a:lnTo>
                    <a:pt x="17" y="285"/>
                  </a:lnTo>
                  <a:lnTo>
                    <a:pt x="12" y="293"/>
                  </a:lnTo>
                  <a:lnTo>
                    <a:pt x="7" y="301"/>
                  </a:lnTo>
                  <a:lnTo>
                    <a:pt x="3" y="309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320"/>
                  </a:lnTo>
                  <a:lnTo>
                    <a:pt x="1" y="322"/>
                  </a:lnTo>
                  <a:lnTo>
                    <a:pt x="4" y="324"/>
                  </a:lnTo>
                  <a:lnTo>
                    <a:pt x="7" y="324"/>
                  </a:lnTo>
                  <a:lnTo>
                    <a:pt x="8" y="324"/>
                  </a:lnTo>
                  <a:lnTo>
                    <a:pt x="10" y="323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2" y="315"/>
                  </a:lnTo>
                  <a:lnTo>
                    <a:pt x="14" y="310"/>
                  </a:lnTo>
                  <a:lnTo>
                    <a:pt x="20" y="302"/>
                  </a:lnTo>
                  <a:lnTo>
                    <a:pt x="26" y="295"/>
                  </a:lnTo>
                  <a:lnTo>
                    <a:pt x="33" y="288"/>
                  </a:lnTo>
                  <a:lnTo>
                    <a:pt x="33" y="288"/>
                  </a:lnTo>
                  <a:lnTo>
                    <a:pt x="44" y="271"/>
                  </a:lnTo>
                  <a:lnTo>
                    <a:pt x="55" y="252"/>
                  </a:lnTo>
                  <a:lnTo>
                    <a:pt x="55" y="252"/>
                  </a:lnTo>
                  <a:lnTo>
                    <a:pt x="71" y="230"/>
                  </a:lnTo>
                  <a:lnTo>
                    <a:pt x="88" y="208"/>
                  </a:lnTo>
                  <a:lnTo>
                    <a:pt x="123" y="166"/>
                  </a:lnTo>
                  <a:lnTo>
                    <a:pt x="123" y="166"/>
                  </a:lnTo>
                  <a:lnTo>
                    <a:pt x="187" y="86"/>
                  </a:lnTo>
                  <a:lnTo>
                    <a:pt x="220" y="47"/>
                  </a:lnTo>
                  <a:lnTo>
                    <a:pt x="237" y="27"/>
                  </a:lnTo>
                  <a:lnTo>
                    <a:pt x="255" y="9"/>
                  </a:lnTo>
                  <a:lnTo>
                    <a:pt x="255" y="9"/>
                  </a:lnTo>
                  <a:lnTo>
                    <a:pt x="256" y="6"/>
                  </a:lnTo>
                  <a:lnTo>
                    <a:pt x="256" y="5"/>
                  </a:lnTo>
                  <a:lnTo>
                    <a:pt x="255" y="1"/>
                  </a:lnTo>
                  <a:lnTo>
                    <a:pt x="251" y="0"/>
                  </a:lnTo>
                  <a:lnTo>
                    <a:pt x="248" y="0"/>
                  </a:lnTo>
                  <a:lnTo>
                    <a:pt x="247" y="1"/>
                  </a:lnTo>
                  <a:lnTo>
                    <a:pt x="24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76" name="Freeform 1088"/>
            <p:cNvSpPr/>
            <p:nvPr/>
          </p:nvSpPr>
          <p:spPr bwMode="auto">
            <a:xfrm>
              <a:off x="4338638" y="4643438"/>
              <a:ext cx="96838" cy="127000"/>
            </a:xfrm>
            <a:custGeom>
              <a:avLst/>
              <a:gdLst/>
              <a:ahLst/>
              <a:cxnLst>
                <a:cxn ang="0">
                  <a:pos x="233" y="2"/>
                </a:cxn>
                <a:cxn ang="0">
                  <a:pos x="233" y="2"/>
                </a:cxn>
                <a:cxn ang="0">
                  <a:pos x="230" y="6"/>
                </a:cxn>
                <a:cxn ang="0">
                  <a:pos x="229" y="9"/>
                </a:cxn>
                <a:cxn ang="0">
                  <a:pos x="229" y="9"/>
                </a:cxn>
                <a:cxn ang="0">
                  <a:pos x="222" y="17"/>
                </a:cxn>
                <a:cxn ang="0">
                  <a:pos x="216" y="25"/>
                </a:cxn>
                <a:cxn ang="0">
                  <a:pos x="201" y="38"/>
                </a:cxn>
                <a:cxn ang="0">
                  <a:pos x="201" y="38"/>
                </a:cxn>
                <a:cxn ang="0">
                  <a:pos x="182" y="60"/>
                </a:cxn>
                <a:cxn ang="0">
                  <a:pos x="162" y="83"/>
                </a:cxn>
                <a:cxn ang="0">
                  <a:pos x="162" y="83"/>
                </a:cxn>
                <a:cxn ang="0">
                  <a:pos x="128" y="125"/>
                </a:cxn>
                <a:cxn ang="0">
                  <a:pos x="111" y="147"/>
                </a:cxn>
                <a:cxn ang="0">
                  <a:pos x="94" y="169"/>
                </a:cxn>
                <a:cxn ang="0">
                  <a:pos x="94" y="169"/>
                </a:cxn>
                <a:cxn ang="0">
                  <a:pos x="68" y="208"/>
                </a:cxn>
                <a:cxn ang="0">
                  <a:pos x="43" y="247"/>
                </a:cxn>
                <a:cxn ang="0">
                  <a:pos x="43" y="247"/>
                </a:cxn>
                <a:cxn ang="0">
                  <a:pos x="31" y="264"/>
                </a:cxn>
                <a:cxn ang="0">
                  <a:pos x="20" y="279"/>
                </a:cxn>
                <a:cxn ang="0">
                  <a:pos x="8" y="295"/>
                </a:cxn>
                <a:cxn ang="0">
                  <a:pos x="4" y="302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0" y="314"/>
                </a:cxn>
                <a:cxn ang="0">
                  <a:pos x="0" y="317"/>
                </a:cxn>
                <a:cxn ang="0">
                  <a:pos x="4" y="319"/>
                </a:cxn>
                <a:cxn ang="0">
                  <a:pos x="8" y="318"/>
                </a:cxn>
                <a:cxn ang="0">
                  <a:pos x="10" y="317"/>
                </a:cxn>
                <a:cxn ang="0">
                  <a:pos x="10" y="315"/>
                </a:cxn>
                <a:cxn ang="0">
                  <a:pos x="10" y="315"/>
                </a:cxn>
                <a:cxn ang="0">
                  <a:pos x="14" y="306"/>
                </a:cxn>
                <a:cxn ang="0">
                  <a:pos x="20" y="297"/>
                </a:cxn>
                <a:cxn ang="0">
                  <a:pos x="33" y="280"/>
                </a:cxn>
                <a:cxn ang="0">
                  <a:pos x="46" y="263"/>
                </a:cxn>
                <a:cxn ang="0">
                  <a:pos x="58" y="246"/>
                </a:cxn>
                <a:cxn ang="0">
                  <a:pos x="58" y="246"/>
                </a:cxn>
                <a:cxn ang="0">
                  <a:pos x="84" y="206"/>
                </a:cxn>
                <a:cxn ang="0">
                  <a:pos x="110" y="166"/>
                </a:cxn>
                <a:cxn ang="0">
                  <a:pos x="110" y="166"/>
                </a:cxn>
                <a:cxn ang="0">
                  <a:pos x="128" y="143"/>
                </a:cxn>
                <a:cxn ang="0">
                  <a:pos x="146" y="121"/>
                </a:cxn>
                <a:cxn ang="0">
                  <a:pos x="183" y="76"/>
                </a:cxn>
                <a:cxn ang="0">
                  <a:pos x="183" y="76"/>
                </a:cxn>
                <a:cxn ang="0">
                  <a:pos x="199" y="59"/>
                </a:cxn>
                <a:cxn ang="0">
                  <a:pos x="216" y="43"/>
                </a:cxn>
                <a:cxn ang="0">
                  <a:pos x="224" y="34"/>
                </a:cxn>
                <a:cxn ang="0">
                  <a:pos x="232" y="26"/>
                </a:cxn>
                <a:cxn ang="0">
                  <a:pos x="237" y="16"/>
                </a:cxn>
                <a:cxn ang="0">
                  <a:pos x="242" y="7"/>
                </a:cxn>
                <a:cxn ang="0">
                  <a:pos x="242" y="7"/>
                </a:cxn>
                <a:cxn ang="0">
                  <a:pos x="243" y="6"/>
                </a:cxn>
                <a:cxn ang="0">
                  <a:pos x="242" y="3"/>
                </a:cxn>
                <a:cxn ang="0">
                  <a:pos x="239" y="0"/>
                </a:cxn>
                <a:cxn ang="0">
                  <a:pos x="235" y="0"/>
                </a:cxn>
                <a:cxn ang="0">
                  <a:pos x="234" y="0"/>
                </a:cxn>
                <a:cxn ang="0">
                  <a:pos x="233" y="2"/>
                </a:cxn>
                <a:cxn ang="0">
                  <a:pos x="233" y="2"/>
                </a:cxn>
              </a:cxnLst>
              <a:rect l="0" t="0" r="r" b="b"/>
              <a:pathLst>
                <a:path w="243" h="319">
                  <a:moveTo>
                    <a:pt x="233" y="2"/>
                  </a:moveTo>
                  <a:lnTo>
                    <a:pt x="233" y="2"/>
                  </a:lnTo>
                  <a:lnTo>
                    <a:pt x="230" y="6"/>
                  </a:lnTo>
                  <a:lnTo>
                    <a:pt x="229" y="9"/>
                  </a:lnTo>
                  <a:lnTo>
                    <a:pt x="229" y="9"/>
                  </a:lnTo>
                  <a:lnTo>
                    <a:pt x="222" y="17"/>
                  </a:lnTo>
                  <a:lnTo>
                    <a:pt x="216" y="25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182" y="60"/>
                  </a:lnTo>
                  <a:lnTo>
                    <a:pt x="162" y="83"/>
                  </a:lnTo>
                  <a:lnTo>
                    <a:pt x="162" y="83"/>
                  </a:lnTo>
                  <a:lnTo>
                    <a:pt x="128" y="125"/>
                  </a:lnTo>
                  <a:lnTo>
                    <a:pt x="111" y="147"/>
                  </a:lnTo>
                  <a:lnTo>
                    <a:pt x="94" y="169"/>
                  </a:lnTo>
                  <a:lnTo>
                    <a:pt x="94" y="169"/>
                  </a:lnTo>
                  <a:lnTo>
                    <a:pt x="68" y="208"/>
                  </a:lnTo>
                  <a:lnTo>
                    <a:pt x="43" y="247"/>
                  </a:lnTo>
                  <a:lnTo>
                    <a:pt x="43" y="247"/>
                  </a:lnTo>
                  <a:lnTo>
                    <a:pt x="31" y="264"/>
                  </a:lnTo>
                  <a:lnTo>
                    <a:pt x="20" y="279"/>
                  </a:lnTo>
                  <a:lnTo>
                    <a:pt x="8" y="295"/>
                  </a:lnTo>
                  <a:lnTo>
                    <a:pt x="4" y="302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14"/>
                  </a:lnTo>
                  <a:lnTo>
                    <a:pt x="0" y="317"/>
                  </a:lnTo>
                  <a:lnTo>
                    <a:pt x="4" y="319"/>
                  </a:lnTo>
                  <a:lnTo>
                    <a:pt x="8" y="318"/>
                  </a:lnTo>
                  <a:lnTo>
                    <a:pt x="10" y="317"/>
                  </a:lnTo>
                  <a:lnTo>
                    <a:pt x="10" y="315"/>
                  </a:lnTo>
                  <a:lnTo>
                    <a:pt x="10" y="315"/>
                  </a:lnTo>
                  <a:lnTo>
                    <a:pt x="14" y="306"/>
                  </a:lnTo>
                  <a:lnTo>
                    <a:pt x="20" y="297"/>
                  </a:lnTo>
                  <a:lnTo>
                    <a:pt x="33" y="280"/>
                  </a:lnTo>
                  <a:lnTo>
                    <a:pt x="46" y="263"/>
                  </a:lnTo>
                  <a:lnTo>
                    <a:pt x="58" y="246"/>
                  </a:lnTo>
                  <a:lnTo>
                    <a:pt x="58" y="246"/>
                  </a:lnTo>
                  <a:lnTo>
                    <a:pt x="84" y="206"/>
                  </a:lnTo>
                  <a:lnTo>
                    <a:pt x="110" y="166"/>
                  </a:lnTo>
                  <a:lnTo>
                    <a:pt x="110" y="166"/>
                  </a:lnTo>
                  <a:lnTo>
                    <a:pt x="128" y="143"/>
                  </a:lnTo>
                  <a:lnTo>
                    <a:pt x="146" y="121"/>
                  </a:lnTo>
                  <a:lnTo>
                    <a:pt x="183" y="76"/>
                  </a:lnTo>
                  <a:lnTo>
                    <a:pt x="183" y="76"/>
                  </a:lnTo>
                  <a:lnTo>
                    <a:pt x="199" y="59"/>
                  </a:lnTo>
                  <a:lnTo>
                    <a:pt x="216" y="43"/>
                  </a:lnTo>
                  <a:lnTo>
                    <a:pt x="224" y="34"/>
                  </a:lnTo>
                  <a:lnTo>
                    <a:pt x="232" y="26"/>
                  </a:lnTo>
                  <a:lnTo>
                    <a:pt x="237" y="16"/>
                  </a:lnTo>
                  <a:lnTo>
                    <a:pt x="242" y="7"/>
                  </a:lnTo>
                  <a:lnTo>
                    <a:pt x="242" y="7"/>
                  </a:lnTo>
                  <a:lnTo>
                    <a:pt x="243" y="6"/>
                  </a:lnTo>
                  <a:lnTo>
                    <a:pt x="242" y="3"/>
                  </a:lnTo>
                  <a:lnTo>
                    <a:pt x="239" y="0"/>
                  </a:lnTo>
                  <a:lnTo>
                    <a:pt x="235" y="0"/>
                  </a:lnTo>
                  <a:lnTo>
                    <a:pt x="234" y="0"/>
                  </a:lnTo>
                  <a:lnTo>
                    <a:pt x="233" y="2"/>
                  </a:lnTo>
                  <a:lnTo>
                    <a:pt x="23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77" name="Freeform 1089"/>
            <p:cNvSpPr/>
            <p:nvPr/>
          </p:nvSpPr>
          <p:spPr bwMode="auto">
            <a:xfrm>
              <a:off x="4359276" y="4652963"/>
              <a:ext cx="90488" cy="117475"/>
            </a:xfrm>
            <a:custGeom>
              <a:avLst/>
              <a:gdLst/>
              <a:ahLst/>
              <a:cxnLst>
                <a:cxn ang="0">
                  <a:pos x="217" y="2"/>
                </a:cxn>
                <a:cxn ang="0">
                  <a:pos x="217" y="2"/>
                </a:cxn>
                <a:cxn ang="0">
                  <a:pos x="212" y="12"/>
                </a:cxn>
                <a:cxn ang="0">
                  <a:pos x="204" y="21"/>
                </a:cxn>
                <a:cxn ang="0">
                  <a:pos x="190" y="36"/>
                </a:cxn>
                <a:cxn ang="0">
                  <a:pos x="190" y="36"/>
                </a:cxn>
                <a:cxn ang="0">
                  <a:pos x="161" y="73"/>
                </a:cxn>
                <a:cxn ang="0">
                  <a:pos x="161" y="73"/>
                </a:cxn>
                <a:cxn ang="0">
                  <a:pos x="133" y="108"/>
                </a:cxn>
                <a:cxn ang="0">
                  <a:pos x="106" y="144"/>
                </a:cxn>
                <a:cxn ang="0">
                  <a:pos x="106" y="144"/>
                </a:cxn>
                <a:cxn ang="0">
                  <a:pos x="90" y="165"/>
                </a:cxn>
                <a:cxn ang="0">
                  <a:pos x="76" y="186"/>
                </a:cxn>
                <a:cxn ang="0">
                  <a:pos x="47" y="227"/>
                </a:cxn>
                <a:cxn ang="0">
                  <a:pos x="47" y="227"/>
                </a:cxn>
                <a:cxn ang="0">
                  <a:pos x="33" y="250"/>
                </a:cxn>
                <a:cxn ang="0">
                  <a:pos x="25" y="261"/>
                </a:cxn>
                <a:cxn ang="0">
                  <a:pos x="16" y="273"/>
                </a:cxn>
                <a:cxn ang="0">
                  <a:pos x="16" y="273"/>
                </a:cxn>
                <a:cxn ang="0">
                  <a:pos x="12" y="277"/>
                </a:cxn>
                <a:cxn ang="0">
                  <a:pos x="8" y="281"/>
                </a:cxn>
                <a:cxn ang="0">
                  <a:pos x="4" y="285"/>
                </a:cxn>
                <a:cxn ang="0">
                  <a:pos x="0" y="291"/>
                </a:cxn>
                <a:cxn ang="0">
                  <a:pos x="0" y="291"/>
                </a:cxn>
                <a:cxn ang="0">
                  <a:pos x="0" y="294"/>
                </a:cxn>
                <a:cxn ang="0">
                  <a:pos x="1" y="295"/>
                </a:cxn>
                <a:cxn ang="0">
                  <a:pos x="3" y="297"/>
                </a:cxn>
                <a:cxn ang="0">
                  <a:pos x="4" y="298"/>
                </a:cxn>
                <a:cxn ang="0">
                  <a:pos x="8" y="298"/>
                </a:cxn>
                <a:cxn ang="0">
                  <a:pos x="10" y="297"/>
                </a:cxn>
                <a:cxn ang="0">
                  <a:pos x="12" y="294"/>
                </a:cxn>
                <a:cxn ang="0">
                  <a:pos x="12" y="294"/>
                </a:cxn>
                <a:cxn ang="0">
                  <a:pos x="14" y="289"/>
                </a:cxn>
                <a:cxn ang="0">
                  <a:pos x="21" y="284"/>
                </a:cxn>
                <a:cxn ang="0">
                  <a:pos x="26" y="278"/>
                </a:cxn>
                <a:cxn ang="0">
                  <a:pos x="31" y="273"/>
                </a:cxn>
                <a:cxn ang="0">
                  <a:pos x="31" y="273"/>
                </a:cxn>
                <a:cxn ang="0">
                  <a:pos x="44" y="252"/>
                </a:cxn>
                <a:cxn ang="0">
                  <a:pos x="58" y="233"/>
                </a:cxn>
                <a:cxn ang="0">
                  <a:pos x="58" y="233"/>
                </a:cxn>
                <a:cxn ang="0">
                  <a:pos x="72" y="212"/>
                </a:cxn>
                <a:cxn ang="0">
                  <a:pos x="86" y="191"/>
                </a:cxn>
                <a:cxn ang="0">
                  <a:pos x="101" y="170"/>
                </a:cxn>
                <a:cxn ang="0">
                  <a:pos x="115" y="150"/>
                </a:cxn>
                <a:cxn ang="0">
                  <a:pos x="115" y="150"/>
                </a:cxn>
                <a:cxn ang="0">
                  <a:pos x="145" y="111"/>
                </a:cxn>
                <a:cxn ang="0">
                  <a:pos x="177" y="72"/>
                </a:cxn>
                <a:cxn ang="0">
                  <a:pos x="177" y="72"/>
                </a:cxn>
                <a:cxn ang="0">
                  <a:pos x="190" y="56"/>
                </a:cxn>
                <a:cxn ang="0">
                  <a:pos x="204" y="40"/>
                </a:cxn>
                <a:cxn ang="0">
                  <a:pos x="218" y="23"/>
                </a:cxn>
                <a:cxn ang="0">
                  <a:pos x="224" y="14"/>
                </a:cxn>
                <a:cxn ang="0">
                  <a:pos x="229" y="6"/>
                </a:cxn>
                <a:cxn ang="0">
                  <a:pos x="229" y="6"/>
                </a:cxn>
                <a:cxn ang="0">
                  <a:pos x="229" y="4"/>
                </a:cxn>
                <a:cxn ang="0">
                  <a:pos x="229" y="1"/>
                </a:cxn>
                <a:cxn ang="0">
                  <a:pos x="226" y="0"/>
                </a:cxn>
                <a:cxn ang="0">
                  <a:pos x="225" y="0"/>
                </a:cxn>
                <a:cxn ang="0">
                  <a:pos x="221" y="0"/>
                </a:cxn>
                <a:cxn ang="0">
                  <a:pos x="218" y="1"/>
                </a:cxn>
                <a:cxn ang="0">
                  <a:pos x="217" y="2"/>
                </a:cxn>
                <a:cxn ang="0">
                  <a:pos x="217" y="2"/>
                </a:cxn>
              </a:cxnLst>
              <a:rect l="0" t="0" r="r" b="b"/>
              <a:pathLst>
                <a:path w="229" h="298">
                  <a:moveTo>
                    <a:pt x="217" y="2"/>
                  </a:moveTo>
                  <a:lnTo>
                    <a:pt x="217" y="2"/>
                  </a:lnTo>
                  <a:lnTo>
                    <a:pt x="212" y="12"/>
                  </a:lnTo>
                  <a:lnTo>
                    <a:pt x="204" y="21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61" y="73"/>
                  </a:lnTo>
                  <a:lnTo>
                    <a:pt x="161" y="73"/>
                  </a:lnTo>
                  <a:lnTo>
                    <a:pt x="133" y="108"/>
                  </a:lnTo>
                  <a:lnTo>
                    <a:pt x="106" y="144"/>
                  </a:lnTo>
                  <a:lnTo>
                    <a:pt x="106" y="144"/>
                  </a:lnTo>
                  <a:lnTo>
                    <a:pt x="90" y="165"/>
                  </a:lnTo>
                  <a:lnTo>
                    <a:pt x="76" y="186"/>
                  </a:lnTo>
                  <a:lnTo>
                    <a:pt x="47" y="227"/>
                  </a:lnTo>
                  <a:lnTo>
                    <a:pt x="47" y="227"/>
                  </a:lnTo>
                  <a:lnTo>
                    <a:pt x="33" y="250"/>
                  </a:lnTo>
                  <a:lnTo>
                    <a:pt x="25" y="261"/>
                  </a:lnTo>
                  <a:lnTo>
                    <a:pt x="16" y="273"/>
                  </a:lnTo>
                  <a:lnTo>
                    <a:pt x="16" y="273"/>
                  </a:lnTo>
                  <a:lnTo>
                    <a:pt x="12" y="277"/>
                  </a:lnTo>
                  <a:lnTo>
                    <a:pt x="8" y="281"/>
                  </a:lnTo>
                  <a:lnTo>
                    <a:pt x="4" y="285"/>
                  </a:lnTo>
                  <a:lnTo>
                    <a:pt x="0" y="291"/>
                  </a:lnTo>
                  <a:lnTo>
                    <a:pt x="0" y="291"/>
                  </a:lnTo>
                  <a:lnTo>
                    <a:pt x="0" y="294"/>
                  </a:lnTo>
                  <a:lnTo>
                    <a:pt x="1" y="295"/>
                  </a:lnTo>
                  <a:lnTo>
                    <a:pt x="3" y="297"/>
                  </a:lnTo>
                  <a:lnTo>
                    <a:pt x="4" y="298"/>
                  </a:lnTo>
                  <a:lnTo>
                    <a:pt x="8" y="298"/>
                  </a:lnTo>
                  <a:lnTo>
                    <a:pt x="10" y="297"/>
                  </a:lnTo>
                  <a:lnTo>
                    <a:pt x="12" y="294"/>
                  </a:lnTo>
                  <a:lnTo>
                    <a:pt x="12" y="294"/>
                  </a:lnTo>
                  <a:lnTo>
                    <a:pt x="14" y="289"/>
                  </a:lnTo>
                  <a:lnTo>
                    <a:pt x="21" y="284"/>
                  </a:lnTo>
                  <a:lnTo>
                    <a:pt x="26" y="278"/>
                  </a:lnTo>
                  <a:lnTo>
                    <a:pt x="31" y="273"/>
                  </a:lnTo>
                  <a:lnTo>
                    <a:pt x="31" y="273"/>
                  </a:lnTo>
                  <a:lnTo>
                    <a:pt x="44" y="252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72" y="212"/>
                  </a:lnTo>
                  <a:lnTo>
                    <a:pt x="86" y="191"/>
                  </a:lnTo>
                  <a:lnTo>
                    <a:pt x="101" y="170"/>
                  </a:lnTo>
                  <a:lnTo>
                    <a:pt x="115" y="150"/>
                  </a:lnTo>
                  <a:lnTo>
                    <a:pt x="115" y="150"/>
                  </a:lnTo>
                  <a:lnTo>
                    <a:pt x="145" y="111"/>
                  </a:lnTo>
                  <a:lnTo>
                    <a:pt x="177" y="72"/>
                  </a:lnTo>
                  <a:lnTo>
                    <a:pt x="177" y="72"/>
                  </a:lnTo>
                  <a:lnTo>
                    <a:pt x="190" y="56"/>
                  </a:lnTo>
                  <a:lnTo>
                    <a:pt x="204" y="40"/>
                  </a:lnTo>
                  <a:lnTo>
                    <a:pt x="218" y="23"/>
                  </a:lnTo>
                  <a:lnTo>
                    <a:pt x="224" y="14"/>
                  </a:lnTo>
                  <a:lnTo>
                    <a:pt x="229" y="6"/>
                  </a:lnTo>
                  <a:lnTo>
                    <a:pt x="229" y="6"/>
                  </a:lnTo>
                  <a:lnTo>
                    <a:pt x="229" y="4"/>
                  </a:lnTo>
                  <a:lnTo>
                    <a:pt x="229" y="1"/>
                  </a:lnTo>
                  <a:lnTo>
                    <a:pt x="226" y="0"/>
                  </a:lnTo>
                  <a:lnTo>
                    <a:pt x="225" y="0"/>
                  </a:lnTo>
                  <a:lnTo>
                    <a:pt x="221" y="0"/>
                  </a:lnTo>
                  <a:lnTo>
                    <a:pt x="218" y="1"/>
                  </a:lnTo>
                  <a:lnTo>
                    <a:pt x="217" y="2"/>
                  </a:lnTo>
                  <a:lnTo>
                    <a:pt x="21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78" name="Freeform 1090"/>
            <p:cNvSpPr/>
            <p:nvPr/>
          </p:nvSpPr>
          <p:spPr bwMode="auto">
            <a:xfrm>
              <a:off x="4403726" y="4670425"/>
              <a:ext cx="50800" cy="63500"/>
            </a:xfrm>
            <a:custGeom>
              <a:avLst/>
              <a:gdLst/>
              <a:ahLst/>
              <a:cxnLst>
                <a:cxn ang="0">
                  <a:pos x="118" y="4"/>
                </a:cxn>
                <a:cxn ang="0">
                  <a:pos x="118" y="4"/>
                </a:cxn>
                <a:cxn ang="0">
                  <a:pos x="117" y="8"/>
                </a:cxn>
                <a:cxn ang="0">
                  <a:pos x="114" y="13"/>
                </a:cxn>
                <a:cxn ang="0">
                  <a:pos x="107" y="21"/>
                </a:cxn>
                <a:cxn ang="0">
                  <a:pos x="101" y="28"/>
                </a:cxn>
                <a:cxn ang="0">
                  <a:pos x="94" y="36"/>
                </a:cxn>
                <a:cxn ang="0">
                  <a:pos x="94" y="36"/>
                </a:cxn>
                <a:cxn ang="0">
                  <a:pos x="64" y="77"/>
                </a:cxn>
                <a:cxn ang="0">
                  <a:pos x="64" y="77"/>
                </a:cxn>
                <a:cxn ang="0">
                  <a:pos x="49" y="97"/>
                </a:cxn>
                <a:cxn ang="0">
                  <a:pos x="32" y="115"/>
                </a:cxn>
                <a:cxn ang="0">
                  <a:pos x="16" y="135"/>
                </a:cxn>
                <a:cxn ang="0">
                  <a:pos x="1" y="155"/>
                </a:cxn>
                <a:cxn ang="0">
                  <a:pos x="1" y="155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3" y="162"/>
                </a:cxn>
                <a:cxn ang="0">
                  <a:pos x="7" y="162"/>
                </a:cxn>
                <a:cxn ang="0">
                  <a:pos x="9" y="162"/>
                </a:cxn>
                <a:cxn ang="0">
                  <a:pos x="11" y="160"/>
                </a:cxn>
                <a:cxn ang="0">
                  <a:pos x="11" y="160"/>
                </a:cxn>
                <a:cxn ang="0">
                  <a:pos x="26" y="140"/>
                </a:cxn>
                <a:cxn ang="0">
                  <a:pos x="42" y="121"/>
                </a:cxn>
                <a:cxn ang="0">
                  <a:pos x="58" y="102"/>
                </a:cxn>
                <a:cxn ang="0">
                  <a:pos x="73" y="83"/>
                </a:cxn>
                <a:cxn ang="0">
                  <a:pos x="73" y="83"/>
                </a:cxn>
                <a:cxn ang="0">
                  <a:pos x="94" y="54"/>
                </a:cxn>
                <a:cxn ang="0">
                  <a:pos x="105" y="41"/>
                </a:cxn>
                <a:cxn ang="0">
                  <a:pos x="115" y="28"/>
                </a:cxn>
                <a:cxn ang="0">
                  <a:pos x="115" y="28"/>
                </a:cxn>
                <a:cxn ang="0">
                  <a:pos x="123" y="19"/>
                </a:cxn>
                <a:cxn ang="0">
                  <a:pos x="127" y="13"/>
                </a:cxn>
                <a:cxn ang="0">
                  <a:pos x="128" y="8"/>
                </a:cxn>
                <a:cxn ang="0">
                  <a:pos x="128" y="8"/>
                </a:cxn>
                <a:cxn ang="0">
                  <a:pos x="130" y="6"/>
                </a:cxn>
                <a:cxn ang="0">
                  <a:pos x="128" y="3"/>
                </a:cxn>
                <a:cxn ang="0">
                  <a:pos x="124" y="0"/>
                </a:cxn>
                <a:cxn ang="0">
                  <a:pos x="121" y="2"/>
                </a:cxn>
                <a:cxn ang="0">
                  <a:pos x="119" y="3"/>
                </a:cxn>
                <a:cxn ang="0">
                  <a:pos x="118" y="4"/>
                </a:cxn>
                <a:cxn ang="0">
                  <a:pos x="118" y="4"/>
                </a:cxn>
              </a:cxnLst>
              <a:rect l="0" t="0" r="r" b="b"/>
              <a:pathLst>
                <a:path w="130" h="162">
                  <a:moveTo>
                    <a:pt x="118" y="4"/>
                  </a:moveTo>
                  <a:lnTo>
                    <a:pt x="118" y="4"/>
                  </a:lnTo>
                  <a:lnTo>
                    <a:pt x="117" y="8"/>
                  </a:lnTo>
                  <a:lnTo>
                    <a:pt x="114" y="13"/>
                  </a:lnTo>
                  <a:lnTo>
                    <a:pt x="107" y="21"/>
                  </a:lnTo>
                  <a:lnTo>
                    <a:pt x="101" y="28"/>
                  </a:lnTo>
                  <a:lnTo>
                    <a:pt x="94" y="36"/>
                  </a:lnTo>
                  <a:lnTo>
                    <a:pt x="94" y="36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49" y="97"/>
                  </a:lnTo>
                  <a:lnTo>
                    <a:pt x="32" y="115"/>
                  </a:lnTo>
                  <a:lnTo>
                    <a:pt x="16" y="135"/>
                  </a:lnTo>
                  <a:lnTo>
                    <a:pt x="1" y="155"/>
                  </a:lnTo>
                  <a:lnTo>
                    <a:pt x="1" y="155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3" y="162"/>
                  </a:lnTo>
                  <a:lnTo>
                    <a:pt x="7" y="162"/>
                  </a:lnTo>
                  <a:lnTo>
                    <a:pt x="9" y="162"/>
                  </a:lnTo>
                  <a:lnTo>
                    <a:pt x="11" y="160"/>
                  </a:lnTo>
                  <a:lnTo>
                    <a:pt x="11" y="160"/>
                  </a:lnTo>
                  <a:lnTo>
                    <a:pt x="26" y="140"/>
                  </a:lnTo>
                  <a:lnTo>
                    <a:pt x="42" y="121"/>
                  </a:lnTo>
                  <a:lnTo>
                    <a:pt x="58" y="102"/>
                  </a:lnTo>
                  <a:lnTo>
                    <a:pt x="73" y="83"/>
                  </a:lnTo>
                  <a:lnTo>
                    <a:pt x="73" y="83"/>
                  </a:lnTo>
                  <a:lnTo>
                    <a:pt x="94" y="54"/>
                  </a:lnTo>
                  <a:lnTo>
                    <a:pt x="105" y="41"/>
                  </a:lnTo>
                  <a:lnTo>
                    <a:pt x="115" y="28"/>
                  </a:lnTo>
                  <a:lnTo>
                    <a:pt x="115" y="28"/>
                  </a:lnTo>
                  <a:lnTo>
                    <a:pt x="123" y="19"/>
                  </a:lnTo>
                  <a:lnTo>
                    <a:pt x="127" y="13"/>
                  </a:lnTo>
                  <a:lnTo>
                    <a:pt x="128" y="8"/>
                  </a:lnTo>
                  <a:lnTo>
                    <a:pt x="128" y="8"/>
                  </a:lnTo>
                  <a:lnTo>
                    <a:pt x="130" y="6"/>
                  </a:lnTo>
                  <a:lnTo>
                    <a:pt x="128" y="3"/>
                  </a:lnTo>
                  <a:lnTo>
                    <a:pt x="124" y="0"/>
                  </a:lnTo>
                  <a:lnTo>
                    <a:pt x="121" y="2"/>
                  </a:lnTo>
                  <a:lnTo>
                    <a:pt x="119" y="3"/>
                  </a:lnTo>
                  <a:lnTo>
                    <a:pt x="118" y="4"/>
                  </a:lnTo>
                  <a:lnTo>
                    <a:pt x="11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79" name="Freeform 1091"/>
            <p:cNvSpPr/>
            <p:nvPr/>
          </p:nvSpPr>
          <p:spPr bwMode="auto">
            <a:xfrm>
              <a:off x="4246563" y="4664075"/>
              <a:ext cx="17463" cy="44450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23" y="32"/>
                </a:cxn>
                <a:cxn ang="0">
                  <a:pos x="14" y="59"/>
                </a:cxn>
                <a:cxn ang="0">
                  <a:pos x="14" y="59"/>
                </a:cxn>
                <a:cxn ang="0">
                  <a:pos x="10" y="71"/>
                </a:cxn>
                <a:cxn ang="0">
                  <a:pos x="8" y="83"/>
                </a:cxn>
                <a:cxn ang="0">
                  <a:pos x="5" y="94"/>
                </a:cxn>
                <a:cxn ang="0">
                  <a:pos x="1" y="106"/>
                </a:cxn>
                <a:cxn ang="0">
                  <a:pos x="1" y="106"/>
                </a:cxn>
                <a:cxn ang="0">
                  <a:pos x="0" y="108"/>
                </a:cxn>
                <a:cxn ang="0">
                  <a:pos x="0" y="110"/>
                </a:cxn>
                <a:cxn ang="0">
                  <a:pos x="4" y="114"/>
                </a:cxn>
                <a:cxn ang="0">
                  <a:pos x="5" y="114"/>
                </a:cxn>
                <a:cxn ang="0">
                  <a:pos x="8" y="114"/>
                </a:cxn>
                <a:cxn ang="0">
                  <a:pos x="9" y="114"/>
                </a:cxn>
                <a:cxn ang="0">
                  <a:pos x="10" y="111"/>
                </a:cxn>
                <a:cxn ang="0">
                  <a:pos x="10" y="111"/>
                </a:cxn>
                <a:cxn ang="0">
                  <a:pos x="14" y="101"/>
                </a:cxn>
                <a:cxn ang="0">
                  <a:pos x="17" y="91"/>
                </a:cxn>
                <a:cxn ang="0">
                  <a:pos x="22" y="70"/>
                </a:cxn>
                <a:cxn ang="0">
                  <a:pos x="22" y="70"/>
                </a:cxn>
                <a:cxn ang="0">
                  <a:pos x="33" y="38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6" y="6"/>
                </a:cxn>
                <a:cxn ang="0">
                  <a:pos x="46" y="3"/>
                </a:cxn>
                <a:cxn ang="0">
                  <a:pos x="44" y="2"/>
                </a:cxn>
                <a:cxn ang="0">
                  <a:pos x="42" y="0"/>
                </a:cxn>
                <a:cxn ang="0">
                  <a:pos x="38" y="2"/>
                </a:cxn>
                <a:cxn ang="0">
                  <a:pos x="35" y="3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114">
                  <a:moveTo>
                    <a:pt x="34" y="4"/>
                  </a:moveTo>
                  <a:lnTo>
                    <a:pt x="34" y="4"/>
                  </a:lnTo>
                  <a:lnTo>
                    <a:pt x="23" y="32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0" y="71"/>
                  </a:lnTo>
                  <a:lnTo>
                    <a:pt x="8" y="83"/>
                  </a:lnTo>
                  <a:lnTo>
                    <a:pt x="5" y="94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4" y="114"/>
                  </a:lnTo>
                  <a:lnTo>
                    <a:pt x="5" y="114"/>
                  </a:lnTo>
                  <a:lnTo>
                    <a:pt x="8" y="114"/>
                  </a:lnTo>
                  <a:lnTo>
                    <a:pt x="9" y="114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4" y="101"/>
                  </a:lnTo>
                  <a:lnTo>
                    <a:pt x="17" y="91"/>
                  </a:lnTo>
                  <a:lnTo>
                    <a:pt x="22" y="70"/>
                  </a:lnTo>
                  <a:lnTo>
                    <a:pt x="22" y="70"/>
                  </a:lnTo>
                  <a:lnTo>
                    <a:pt x="33" y="38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6"/>
                  </a:lnTo>
                  <a:lnTo>
                    <a:pt x="46" y="3"/>
                  </a:lnTo>
                  <a:lnTo>
                    <a:pt x="44" y="2"/>
                  </a:lnTo>
                  <a:lnTo>
                    <a:pt x="42" y="0"/>
                  </a:lnTo>
                  <a:lnTo>
                    <a:pt x="38" y="2"/>
                  </a:lnTo>
                  <a:lnTo>
                    <a:pt x="35" y="3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80" name="Freeform 1092"/>
            <p:cNvSpPr/>
            <p:nvPr/>
          </p:nvSpPr>
          <p:spPr bwMode="auto">
            <a:xfrm>
              <a:off x="4252913" y="4662488"/>
              <a:ext cx="34925" cy="61913"/>
            </a:xfrm>
            <a:custGeom>
              <a:avLst/>
              <a:gdLst/>
              <a:ahLst/>
              <a:cxnLst>
                <a:cxn ang="0">
                  <a:pos x="76" y="1"/>
                </a:cxn>
                <a:cxn ang="0">
                  <a:pos x="76" y="1"/>
                </a:cxn>
                <a:cxn ang="0">
                  <a:pos x="68" y="9"/>
                </a:cxn>
                <a:cxn ang="0">
                  <a:pos x="61" y="18"/>
                </a:cxn>
                <a:cxn ang="0">
                  <a:pos x="48" y="36"/>
                </a:cxn>
                <a:cxn ang="0">
                  <a:pos x="36" y="56"/>
                </a:cxn>
                <a:cxn ang="0">
                  <a:pos x="26" y="77"/>
                </a:cxn>
                <a:cxn ang="0">
                  <a:pos x="26" y="77"/>
                </a:cxn>
                <a:cxn ang="0">
                  <a:pos x="18" y="94"/>
                </a:cxn>
                <a:cxn ang="0">
                  <a:pos x="10" y="112"/>
                </a:cxn>
                <a:cxn ang="0">
                  <a:pos x="4" y="132"/>
                </a:cxn>
                <a:cxn ang="0">
                  <a:pos x="0" y="150"/>
                </a:cxn>
                <a:cxn ang="0">
                  <a:pos x="0" y="150"/>
                </a:cxn>
                <a:cxn ang="0">
                  <a:pos x="0" y="153"/>
                </a:cxn>
                <a:cxn ang="0">
                  <a:pos x="1" y="155"/>
                </a:cxn>
                <a:cxn ang="0">
                  <a:pos x="2" y="155"/>
                </a:cxn>
                <a:cxn ang="0">
                  <a:pos x="5" y="157"/>
                </a:cxn>
                <a:cxn ang="0">
                  <a:pos x="9" y="155"/>
                </a:cxn>
                <a:cxn ang="0">
                  <a:pos x="10" y="153"/>
                </a:cxn>
                <a:cxn ang="0">
                  <a:pos x="12" y="150"/>
                </a:cxn>
                <a:cxn ang="0">
                  <a:pos x="12" y="150"/>
                </a:cxn>
                <a:cxn ang="0">
                  <a:pos x="13" y="141"/>
                </a:cxn>
                <a:cxn ang="0">
                  <a:pos x="16" y="132"/>
                </a:cxn>
                <a:cxn ang="0">
                  <a:pos x="23" y="111"/>
                </a:cxn>
                <a:cxn ang="0">
                  <a:pos x="31" y="91"/>
                </a:cxn>
                <a:cxn ang="0">
                  <a:pos x="40" y="74"/>
                </a:cxn>
                <a:cxn ang="0">
                  <a:pos x="40" y="74"/>
                </a:cxn>
                <a:cxn ang="0">
                  <a:pos x="50" y="57"/>
                </a:cxn>
                <a:cxn ang="0">
                  <a:pos x="60" y="40"/>
                </a:cxn>
                <a:cxn ang="0">
                  <a:pos x="70" y="25"/>
                </a:cxn>
                <a:cxn ang="0">
                  <a:pos x="84" y="9"/>
                </a:cxn>
                <a:cxn ang="0">
                  <a:pos x="84" y="9"/>
                </a:cxn>
                <a:cxn ang="0">
                  <a:pos x="85" y="8"/>
                </a:cxn>
                <a:cxn ang="0">
                  <a:pos x="86" y="5"/>
                </a:cxn>
                <a:cxn ang="0">
                  <a:pos x="84" y="1"/>
                </a:cxn>
                <a:cxn ang="0">
                  <a:pos x="80" y="0"/>
                </a:cxn>
                <a:cxn ang="0">
                  <a:pos x="78" y="0"/>
                </a:cxn>
                <a:cxn ang="0">
                  <a:pos x="76" y="1"/>
                </a:cxn>
                <a:cxn ang="0">
                  <a:pos x="76" y="1"/>
                </a:cxn>
              </a:cxnLst>
              <a:rect l="0" t="0" r="r" b="b"/>
              <a:pathLst>
                <a:path w="86" h="157">
                  <a:moveTo>
                    <a:pt x="76" y="1"/>
                  </a:moveTo>
                  <a:lnTo>
                    <a:pt x="76" y="1"/>
                  </a:lnTo>
                  <a:lnTo>
                    <a:pt x="68" y="9"/>
                  </a:lnTo>
                  <a:lnTo>
                    <a:pt x="61" y="18"/>
                  </a:lnTo>
                  <a:lnTo>
                    <a:pt x="48" y="36"/>
                  </a:lnTo>
                  <a:lnTo>
                    <a:pt x="36" y="56"/>
                  </a:lnTo>
                  <a:lnTo>
                    <a:pt x="26" y="77"/>
                  </a:lnTo>
                  <a:lnTo>
                    <a:pt x="26" y="77"/>
                  </a:lnTo>
                  <a:lnTo>
                    <a:pt x="18" y="94"/>
                  </a:lnTo>
                  <a:lnTo>
                    <a:pt x="10" y="112"/>
                  </a:lnTo>
                  <a:lnTo>
                    <a:pt x="4" y="13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1" y="155"/>
                  </a:lnTo>
                  <a:lnTo>
                    <a:pt x="2" y="155"/>
                  </a:lnTo>
                  <a:lnTo>
                    <a:pt x="5" y="157"/>
                  </a:lnTo>
                  <a:lnTo>
                    <a:pt x="9" y="155"/>
                  </a:lnTo>
                  <a:lnTo>
                    <a:pt x="10" y="153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3" y="141"/>
                  </a:lnTo>
                  <a:lnTo>
                    <a:pt x="16" y="132"/>
                  </a:lnTo>
                  <a:lnTo>
                    <a:pt x="23" y="111"/>
                  </a:lnTo>
                  <a:lnTo>
                    <a:pt x="31" y="91"/>
                  </a:lnTo>
                  <a:lnTo>
                    <a:pt x="40" y="74"/>
                  </a:lnTo>
                  <a:lnTo>
                    <a:pt x="40" y="74"/>
                  </a:lnTo>
                  <a:lnTo>
                    <a:pt x="50" y="57"/>
                  </a:lnTo>
                  <a:lnTo>
                    <a:pt x="60" y="40"/>
                  </a:lnTo>
                  <a:lnTo>
                    <a:pt x="70" y="25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5" y="8"/>
                  </a:lnTo>
                  <a:lnTo>
                    <a:pt x="86" y="5"/>
                  </a:lnTo>
                  <a:lnTo>
                    <a:pt x="84" y="1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6" y="1"/>
                  </a:lnTo>
                  <a:lnTo>
                    <a:pt x="7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81" name="Freeform 1093"/>
            <p:cNvSpPr/>
            <p:nvPr/>
          </p:nvSpPr>
          <p:spPr bwMode="auto">
            <a:xfrm>
              <a:off x="4271963" y="4672013"/>
              <a:ext cx="33338" cy="58738"/>
            </a:xfrm>
            <a:custGeom>
              <a:avLst/>
              <a:gdLst/>
              <a:ahLst/>
              <a:cxnLst>
                <a:cxn ang="0">
                  <a:pos x="75" y="2"/>
                </a:cxn>
                <a:cxn ang="0">
                  <a:pos x="75" y="2"/>
                </a:cxn>
                <a:cxn ang="0">
                  <a:pos x="53" y="31"/>
                </a:cxn>
                <a:cxn ang="0">
                  <a:pos x="43" y="47"/>
                </a:cxn>
                <a:cxn ang="0">
                  <a:pos x="32" y="64"/>
                </a:cxn>
                <a:cxn ang="0">
                  <a:pos x="23" y="81"/>
                </a:cxn>
                <a:cxn ang="0">
                  <a:pos x="14" y="98"/>
                </a:cxn>
                <a:cxn ang="0">
                  <a:pos x="7" y="115"/>
                </a:cxn>
                <a:cxn ang="0">
                  <a:pos x="1" y="133"/>
                </a:cxn>
                <a:cxn ang="0">
                  <a:pos x="1" y="133"/>
                </a:cxn>
                <a:cxn ang="0">
                  <a:pos x="0" y="134"/>
                </a:cxn>
                <a:cxn ang="0">
                  <a:pos x="0" y="13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0" y="142"/>
                </a:cxn>
                <a:cxn ang="0">
                  <a:pos x="1" y="143"/>
                </a:cxn>
                <a:cxn ang="0">
                  <a:pos x="5" y="146"/>
                </a:cxn>
                <a:cxn ang="0">
                  <a:pos x="9" y="145"/>
                </a:cxn>
                <a:cxn ang="0">
                  <a:pos x="10" y="143"/>
                </a:cxn>
                <a:cxn ang="0">
                  <a:pos x="11" y="141"/>
                </a:cxn>
                <a:cxn ang="0">
                  <a:pos x="11" y="141"/>
                </a:cxn>
                <a:cxn ang="0">
                  <a:pos x="17" y="124"/>
                </a:cxn>
                <a:cxn ang="0">
                  <a:pos x="23" y="107"/>
                </a:cxn>
                <a:cxn ang="0">
                  <a:pos x="31" y="88"/>
                </a:cxn>
                <a:cxn ang="0">
                  <a:pos x="40" y="71"/>
                </a:cxn>
                <a:cxn ang="0">
                  <a:pos x="51" y="56"/>
                </a:cxn>
                <a:cxn ang="0">
                  <a:pos x="61" y="39"/>
                </a:cxn>
                <a:cxn ang="0">
                  <a:pos x="83" y="10"/>
                </a:cxn>
                <a:cxn ang="0">
                  <a:pos x="83" y="10"/>
                </a:cxn>
                <a:cxn ang="0">
                  <a:pos x="85" y="7"/>
                </a:cxn>
                <a:cxn ang="0">
                  <a:pos x="85" y="5"/>
                </a:cxn>
                <a:cxn ang="0">
                  <a:pos x="83" y="1"/>
                </a:cxn>
                <a:cxn ang="0">
                  <a:pos x="81" y="1"/>
                </a:cxn>
                <a:cxn ang="0">
                  <a:pos x="79" y="0"/>
                </a:cxn>
                <a:cxn ang="0">
                  <a:pos x="77" y="0"/>
                </a:cxn>
                <a:cxn ang="0">
                  <a:pos x="75" y="2"/>
                </a:cxn>
                <a:cxn ang="0">
                  <a:pos x="75" y="2"/>
                </a:cxn>
              </a:cxnLst>
              <a:rect l="0" t="0" r="r" b="b"/>
              <a:pathLst>
                <a:path w="85" h="146">
                  <a:moveTo>
                    <a:pt x="75" y="2"/>
                  </a:moveTo>
                  <a:lnTo>
                    <a:pt x="75" y="2"/>
                  </a:lnTo>
                  <a:lnTo>
                    <a:pt x="53" y="31"/>
                  </a:lnTo>
                  <a:lnTo>
                    <a:pt x="43" y="47"/>
                  </a:lnTo>
                  <a:lnTo>
                    <a:pt x="32" y="64"/>
                  </a:lnTo>
                  <a:lnTo>
                    <a:pt x="23" y="81"/>
                  </a:lnTo>
                  <a:lnTo>
                    <a:pt x="14" y="98"/>
                  </a:lnTo>
                  <a:lnTo>
                    <a:pt x="7" y="115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42"/>
                  </a:lnTo>
                  <a:lnTo>
                    <a:pt x="1" y="143"/>
                  </a:lnTo>
                  <a:lnTo>
                    <a:pt x="5" y="146"/>
                  </a:lnTo>
                  <a:lnTo>
                    <a:pt x="9" y="145"/>
                  </a:lnTo>
                  <a:lnTo>
                    <a:pt x="10" y="143"/>
                  </a:lnTo>
                  <a:lnTo>
                    <a:pt x="11" y="141"/>
                  </a:lnTo>
                  <a:lnTo>
                    <a:pt x="11" y="141"/>
                  </a:lnTo>
                  <a:lnTo>
                    <a:pt x="17" y="124"/>
                  </a:lnTo>
                  <a:lnTo>
                    <a:pt x="23" y="107"/>
                  </a:lnTo>
                  <a:lnTo>
                    <a:pt x="31" y="88"/>
                  </a:lnTo>
                  <a:lnTo>
                    <a:pt x="40" y="71"/>
                  </a:lnTo>
                  <a:lnTo>
                    <a:pt x="51" y="56"/>
                  </a:lnTo>
                  <a:lnTo>
                    <a:pt x="61" y="39"/>
                  </a:lnTo>
                  <a:lnTo>
                    <a:pt x="83" y="10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5" y="5"/>
                  </a:lnTo>
                  <a:lnTo>
                    <a:pt x="83" y="1"/>
                  </a:lnTo>
                  <a:lnTo>
                    <a:pt x="81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5" y="2"/>
                  </a:lnTo>
                  <a:lnTo>
                    <a:pt x="7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82" name="Freeform 1094"/>
            <p:cNvSpPr/>
            <p:nvPr/>
          </p:nvSpPr>
          <p:spPr bwMode="auto">
            <a:xfrm>
              <a:off x="4287838" y="4687888"/>
              <a:ext cx="30163" cy="50800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66" y="4"/>
                </a:cxn>
                <a:cxn ang="0">
                  <a:pos x="63" y="11"/>
                </a:cxn>
                <a:cxn ang="0">
                  <a:pos x="59" y="16"/>
                </a:cxn>
                <a:cxn ang="0">
                  <a:pos x="51" y="25"/>
                </a:cxn>
                <a:cxn ang="0">
                  <a:pos x="51" y="25"/>
                </a:cxn>
                <a:cxn ang="0">
                  <a:pos x="30" y="63"/>
                </a:cxn>
                <a:cxn ang="0">
                  <a:pos x="30" y="63"/>
                </a:cxn>
                <a:cxn ang="0">
                  <a:pos x="13" y="92"/>
                </a:cxn>
                <a:cxn ang="0">
                  <a:pos x="5" y="108"/>
                </a:cxn>
                <a:cxn ang="0">
                  <a:pos x="1" y="116"/>
                </a:cxn>
                <a:cxn ang="0">
                  <a:pos x="0" y="125"/>
                </a:cxn>
                <a:cxn ang="0">
                  <a:pos x="0" y="125"/>
                </a:cxn>
                <a:cxn ang="0">
                  <a:pos x="0" y="127"/>
                </a:cxn>
                <a:cxn ang="0">
                  <a:pos x="0" y="129"/>
                </a:cxn>
                <a:cxn ang="0">
                  <a:pos x="4" y="131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11" y="127"/>
                </a:cxn>
                <a:cxn ang="0">
                  <a:pos x="11" y="127"/>
                </a:cxn>
                <a:cxn ang="0">
                  <a:pos x="13" y="118"/>
                </a:cxn>
                <a:cxn ang="0">
                  <a:pos x="17" y="109"/>
                </a:cxn>
                <a:cxn ang="0">
                  <a:pos x="25" y="93"/>
                </a:cxn>
                <a:cxn ang="0">
                  <a:pos x="35" y="76"/>
                </a:cxn>
                <a:cxn ang="0">
                  <a:pos x="45" y="61"/>
                </a:cxn>
                <a:cxn ang="0">
                  <a:pos x="45" y="61"/>
                </a:cxn>
                <a:cxn ang="0">
                  <a:pos x="52" y="48"/>
                </a:cxn>
                <a:cxn ang="0">
                  <a:pos x="62" y="34"/>
                </a:cxn>
                <a:cxn ang="0">
                  <a:pos x="71" y="21"/>
                </a:cxn>
                <a:cxn ang="0">
                  <a:pos x="75" y="15"/>
                </a:cxn>
                <a:cxn ang="0">
                  <a:pos x="76" y="7"/>
                </a:cxn>
                <a:cxn ang="0">
                  <a:pos x="76" y="7"/>
                </a:cxn>
                <a:cxn ang="0">
                  <a:pos x="76" y="4"/>
                </a:cxn>
                <a:cxn ang="0">
                  <a:pos x="76" y="3"/>
                </a:cxn>
                <a:cxn ang="0">
                  <a:pos x="72" y="0"/>
                </a:cxn>
                <a:cxn ang="0">
                  <a:pos x="68" y="0"/>
                </a:cxn>
                <a:cxn ang="0">
                  <a:pos x="67" y="2"/>
                </a:cxn>
                <a:cxn ang="0">
                  <a:pos x="66" y="4"/>
                </a:cxn>
                <a:cxn ang="0">
                  <a:pos x="66" y="4"/>
                </a:cxn>
              </a:cxnLst>
              <a:rect l="0" t="0" r="r" b="b"/>
              <a:pathLst>
                <a:path w="76" h="131">
                  <a:moveTo>
                    <a:pt x="66" y="4"/>
                  </a:moveTo>
                  <a:lnTo>
                    <a:pt x="66" y="4"/>
                  </a:lnTo>
                  <a:lnTo>
                    <a:pt x="63" y="11"/>
                  </a:lnTo>
                  <a:lnTo>
                    <a:pt x="59" y="16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30" y="63"/>
                  </a:lnTo>
                  <a:lnTo>
                    <a:pt x="30" y="63"/>
                  </a:lnTo>
                  <a:lnTo>
                    <a:pt x="13" y="92"/>
                  </a:lnTo>
                  <a:lnTo>
                    <a:pt x="5" y="108"/>
                  </a:lnTo>
                  <a:lnTo>
                    <a:pt x="1" y="116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7"/>
                  </a:lnTo>
                  <a:lnTo>
                    <a:pt x="0" y="129"/>
                  </a:lnTo>
                  <a:lnTo>
                    <a:pt x="4" y="131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11" y="127"/>
                  </a:lnTo>
                  <a:lnTo>
                    <a:pt x="11" y="127"/>
                  </a:lnTo>
                  <a:lnTo>
                    <a:pt x="13" y="118"/>
                  </a:lnTo>
                  <a:lnTo>
                    <a:pt x="17" y="109"/>
                  </a:lnTo>
                  <a:lnTo>
                    <a:pt x="25" y="93"/>
                  </a:lnTo>
                  <a:lnTo>
                    <a:pt x="35" y="76"/>
                  </a:lnTo>
                  <a:lnTo>
                    <a:pt x="45" y="61"/>
                  </a:lnTo>
                  <a:lnTo>
                    <a:pt x="45" y="61"/>
                  </a:lnTo>
                  <a:lnTo>
                    <a:pt x="52" y="48"/>
                  </a:lnTo>
                  <a:lnTo>
                    <a:pt x="62" y="34"/>
                  </a:lnTo>
                  <a:lnTo>
                    <a:pt x="71" y="21"/>
                  </a:lnTo>
                  <a:lnTo>
                    <a:pt x="75" y="15"/>
                  </a:lnTo>
                  <a:lnTo>
                    <a:pt x="76" y="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6" y="3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7" y="2"/>
                  </a:lnTo>
                  <a:lnTo>
                    <a:pt x="66" y="4"/>
                  </a:lnTo>
                  <a:lnTo>
                    <a:pt x="6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83" name="Freeform 1095"/>
            <p:cNvSpPr/>
            <p:nvPr/>
          </p:nvSpPr>
          <p:spPr bwMode="auto">
            <a:xfrm>
              <a:off x="4308476" y="4694238"/>
              <a:ext cx="30163" cy="47625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66" y="4"/>
                </a:cxn>
                <a:cxn ang="0">
                  <a:pos x="63" y="10"/>
                </a:cxn>
                <a:cxn ang="0">
                  <a:pos x="59" y="16"/>
                </a:cxn>
                <a:cxn ang="0">
                  <a:pos x="51" y="27"/>
                </a:cxn>
                <a:cxn ang="0">
                  <a:pos x="51" y="27"/>
                </a:cxn>
                <a:cxn ang="0">
                  <a:pos x="42" y="41"/>
                </a:cxn>
                <a:cxn ang="0">
                  <a:pos x="32" y="54"/>
                </a:cxn>
                <a:cxn ang="0">
                  <a:pos x="32" y="54"/>
                </a:cxn>
                <a:cxn ang="0">
                  <a:pos x="24" y="68"/>
                </a:cxn>
                <a:cxn ang="0">
                  <a:pos x="16" y="83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3" y="119"/>
                </a:cxn>
                <a:cxn ang="0">
                  <a:pos x="7" y="119"/>
                </a:cxn>
                <a:cxn ang="0">
                  <a:pos x="9" y="119"/>
                </a:cxn>
                <a:cxn ang="0">
                  <a:pos x="11" y="117"/>
                </a:cxn>
                <a:cxn ang="0">
                  <a:pos x="11" y="117"/>
                </a:cxn>
                <a:cxn ang="0">
                  <a:pos x="28" y="84"/>
                </a:cxn>
                <a:cxn ang="0">
                  <a:pos x="37" y="68"/>
                </a:cxn>
                <a:cxn ang="0">
                  <a:pos x="47" y="53"/>
                </a:cxn>
                <a:cxn ang="0">
                  <a:pos x="47" y="53"/>
                </a:cxn>
                <a:cxn ang="0">
                  <a:pos x="56" y="40"/>
                </a:cxn>
                <a:cxn ang="0">
                  <a:pos x="64" y="25"/>
                </a:cxn>
                <a:cxn ang="0">
                  <a:pos x="64" y="25"/>
                </a:cxn>
                <a:cxn ang="0">
                  <a:pos x="71" y="17"/>
                </a:cxn>
                <a:cxn ang="0">
                  <a:pos x="75" y="12"/>
                </a:cxn>
                <a:cxn ang="0">
                  <a:pos x="77" y="7"/>
                </a:cxn>
                <a:cxn ang="0">
                  <a:pos x="77" y="7"/>
                </a:cxn>
                <a:cxn ang="0">
                  <a:pos x="77" y="4"/>
                </a:cxn>
                <a:cxn ang="0">
                  <a:pos x="76" y="3"/>
                </a:cxn>
                <a:cxn ang="0">
                  <a:pos x="73" y="0"/>
                </a:cxn>
                <a:cxn ang="0">
                  <a:pos x="68" y="0"/>
                </a:cxn>
                <a:cxn ang="0">
                  <a:pos x="67" y="2"/>
                </a:cxn>
                <a:cxn ang="0">
                  <a:pos x="66" y="4"/>
                </a:cxn>
                <a:cxn ang="0">
                  <a:pos x="66" y="4"/>
                </a:cxn>
              </a:cxnLst>
              <a:rect l="0" t="0" r="r" b="b"/>
              <a:pathLst>
                <a:path w="77" h="119">
                  <a:moveTo>
                    <a:pt x="66" y="4"/>
                  </a:moveTo>
                  <a:lnTo>
                    <a:pt x="66" y="4"/>
                  </a:lnTo>
                  <a:lnTo>
                    <a:pt x="63" y="10"/>
                  </a:lnTo>
                  <a:lnTo>
                    <a:pt x="59" y="16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42" y="41"/>
                  </a:lnTo>
                  <a:lnTo>
                    <a:pt x="32" y="54"/>
                  </a:lnTo>
                  <a:lnTo>
                    <a:pt x="32" y="54"/>
                  </a:lnTo>
                  <a:lnTo>
                    <a:pt x="24" y="68"/>
                  </a:lnTo>
                  <a:lnTo>
                    <a:pt x="16" y="83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3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28" y="84"/>
                  </a:lnTo>
                  <a:lnTo>
                    <a:pt x="37" y="68"/>
                  </a:lnTo>
                  <a:lnTo>
                    <a:pt x="47" y="53"/>
                  </a:lnTo>
                  <a:lnTo>
                    <a:pt x="47" y="53"/>
                  </a:lnTo>
                  <a:lnTo>
                    <a:pt x="56" y="40"/>
                  </a:lnTo>
                  <a:lnTo>
                    <a:pt x="64" y="25"/>
                  </a:lnTo>
                  <a:lnTo>
                    <a:pt x="64" y="25"/>
                  </a:lnTo>
                  <a:lnTo>
                    <a:pt x="71" y="17"/>
                  </a:lnTo>
                  <a:lnTo>
                    <a:pt x="75" y="12"/>
                  </a:lnTo>
                  <a:lnTo>
                    <a:pt x="77" y="7"/>
                  </a:lnTo>
                  <a:lnTo>
                    <a:pt x="77" y="7"/>
                  </a:lnTo>
                  <a:lnTo>
                    <a:pt x="77" y="4"/>
                  </a:lnTo>
                  <a:lnTo>
                    <a:pt x="76" y="3"/>
                  </a:lnTo>
                  <a:lnTo>
                    <a:pt x="73" y="0"/>
                  </a:lnTo>
                  <a:lnTo>
                    <a:pt x="68" y="0"/>
                  </a:lnTo>
                  <a:lnTo>
                    <a:pt x="67" y="2"/>
                  </a:lnTo>
                  <a:lnTo>
                    <a:pt x="66" y="4"/>
                  </a:lnTo>
                  <a:lnTo>
                    <a:pt x="6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84" name="Freeform 1096"/>
            <p:cNvSpPr/>
            <p:nvPr/>
          </p:nvSpPr>
          <p:spPr bwMode="auto">
            <a:xfrm>
              <a:off x="4184651" y="4686300"/>
              <a:ext cx="15875" cy="25400"/>
            </a:xfrm>
            <a:custGeom>
              <a:avLst/>
              <a:gdLst/>
              <a:ahLst/>
              <a:cxnLst>
                <a:cxn ang="0">
                  <a:pos x="28" y="4"/>
                </a:cxn>
                <a:cxn ang="0">
                  <a:pos x="28" y="4"/>
                </a:cxn>
                <a:cxn ang="0">
                  <a:pos x="16" y="31"/>
                </a:cxn>
                <a:cxn ang="0">
                  <a:pos x="9" y="43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7"/>
                </a:cxn>
                <a:cxn ang="0">
                  <a:pos x="0" y="60"/>
                </a:cxn>
                <a:cxn ang="0">
                  <a:pos x="1" y="61"/>
                </a:cxn>
                <a:cxn ang="0">
                  <a:pos x="3" y="63"/>
                </a:cxn>
                <a:cxn ang="0">
                  <a:pos x="8" y="64"/>
                </a:cxn>
                <a:cxn ang="0">
                  <a:pos x="9" y="63"/>
                </a:cxn>
                <a:cxn ang="0">
                  <a:pos x="12" y="61"/>
                </a:cxn>
                <a:cxn ang="0">
                  <a:pos x="12" y="61"/>
                </a:cxn>
                <a:cxn ang="0">
                  <a:pos x="20" y="48"/>
                </a:cxn>
                <a:cxn ang="0">
                  <a:pos x="26" y="35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9" y="5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5" y="0"/>
                </a:cxn>
                <a:cxn ang="0">
                  <a:pos x="32" y="1"/>
                </a:cxn>
                <a:cxn ang="0">
                  <a:pos x="29" y="1"/>
                </a:cxn>
                <a:cxn ang="0">
                  <a:pos x="28" y="4"/>
                </a:cxn>
                <a:cxn ang="0">
                  <a:pos x="28" y="4"/>
                </a:cxn>
              </a:cxnLst>
              <a:rect l="0" t="0" r="r" b="b"/>
              <a:pathLst>
                <a:path w="39" h="64">
                  <a:moveTo>
                    <a:pt x="28" y="4"/>
                  </a:moveTo>
                  <a:lnTo>
                    <a:pt x="28" y="4"/>
                  </a:lnTo>
                  <a:lnTo>
                    <a:pt x="16" y="31"/>
                  </a:lnTo>
                  <a:lnTo>
                    <a:pt x="9" y="43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1" y="61"/>
                  </a:lnTo>
                  <a:lnTo>
                    <a:pt x="3" y="63"/>
                  </a:lnTo>
                  <a:lnTo>
                    <a:pt x="8" y="64"/>
                  </a:lnTo>
                  <a:lnTo>
                    <a:pt x="9" y="63"/>
                  </a:lnTo>
                  <a:lnTo>
                    <a:pt x="12" y="61"/>
                  </a:lnTo>
                  <a:lnTo>
                    <a:pt x="12" y="61"/>
                  </a:lnTo>
                  <a:lnTo>
                    <a:pt x="20" y="48"/>
                  </a:lnTo>
                  <a:lnTo>
                    <a:pt x="26" y="35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9" y="5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9" y="1"/>
                  </a:lnTo>
                  <a:lnTo>
                    <a:pt x="28" y="4"/>
                  </a:lnTo>
                  <a:lnTo>
                    <a:pt x="2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85" name="Freeform 1097"/>
            <p:cNvSpPr/>
            <p:nvPr/>
          </p:nvSpPr>
          <p:spPr bwMode="auto">
            <a:xfrm>
              <a:off x="4206876" y="4713288"/>
              <a:ext cx="12700" cy="25400"/>
            </a:xfrm>
            <a:custGeom>
              <a:avLst/>
              <a:gdLst/>
              <a:ahLst/>
              <a:cxnLst>
                <a:cxn ang="0">
                  <a:pos x="19" y="6"/>
                </a:cxn>
                <a:cxn ang="0">
                  <a:pos x="19" y="6"/>
                </a:cxn>
                <a:cxn ang="0">
                  <a:pos x="17" y="19"/>
                </a:cxn>
                <a:cxn ang="0">
                  <a:pos x="13" y="33"/>
                </a:cxn>
                <a:cxn ang="0">
                  <a:pos x="6" y="44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4" y="64"/>
                </a:cxn>
                <a:cxn ang="0">
                  <a:pos x="8" y="65"/>
                </a:cxn>
                <a:cxn ang="0">
                  <a:pos x="9" y="64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8" y="48"/>
                </a:cxn>
                <a:cxn ang="0">
                  <a:pos x="23" y="35"/>
                </a:cxn>
                <a:cxn ang="0">
                  <a:pos x="29" y="21"/>
                </a:cxn>
                <a:cxn ang="0">
                  <a:pos x="30" y="13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0" y="4"/>
                </a:cxn>
                <a:cxn ang="0">
                  <a:pos x="29" y="1"/>
                </a:cxn>
                <a:cxn ang="0">
                  <a:pos x="25" y="0"/>
                </a:cxn>
                <a:cxn ang="0">
                  <a:pos x="21" y="1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9" y="6"/>
                </a:cxn>
              </a:cxnLst>
              <a:rect l="0" t="0" r="r" b="b"/>
              <a:pathLst>
                <a:path w="30" h="65">
                  <a:moveTo>
                    <a:pt x="19" y="6"/>
                  </a:moveTo>
                  <a:lnTo>
                    <a:pt x="19" y="6"/>
                  </a:lnTo>
                  <a:lnTo>
                    <a:pt x="17" y="19"/>
                  </a:lnTo>
                  <a:lnTo>
                    <a:pt x="13" y="33"/>
                  </a:lnTo>
                  <a:lnTo>
                    <a:pt x="6" y="44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4" y="64"/>
                  </a:lnTo>
                  <a:lnTo>
                    <a:pt x="8" y="65"/>
                  </a:lnTo>
                  <a:lnTo>
                    <a:pt x="9" y="64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8" y="48"/>
                  </a:lnTo>
                  <a:lnTo>
                    <a:pt x="23" y="35"/>
                  </a:lnTo>
                  <a:lnTo>
                    <a:pt x="29" y="21"/>
                  </a:lnTo>
                  <a:lnTo>
                    <a:pt x="30" y="13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29" y="1"/>
                  </a:lnTo>
                  <a:lnTo>
                    <a:pt x="25" y="0"/>
                  </a:lnTo>
                  <a:lnTo>
                    <a:pt x="21" y="1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9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86" name="Freeform 1098"/>
            <p:cNvSpPr/>
            <p:nvPr/>
          </p:nvSpPr>
          <p:spPr bwMode="auto">
            <a:xfrm>
              <a:off x="4235451" y="4743450"/>
              <a:ext cx="11113" cy="25400"/>
            </a:xfrm>
            <a:custGeom>
              <a:avLst/>
              <a:gdLst/>
              <a:ahLst/>
              <a:cxnLst>
                <a:cxn ang="0">
                  <a:pos x="15" y="5"/>
                </a:cxn>
                <a:cxn ang="0">
                  <a:pos x="15" y="5"/>
                </a:cxn>
                <a:cxn ang="0">
                  <a:pos x="15" y="13"/>
                </a:cxn>
                <a:cxn ang="0">
                  <a:pos x="13" y="22"/>
                </a:cxn>
                <a:cxn ang="0">
                  <a:pos x="10" y="30"/>
                </a:cxn>
                <a:cxn ang="0">
                  <a:pos x="6" y="37"/>
                </a:cxn>
                <a:cxn ang="0">
                  <a:pos x="6" y="37"/>
                </a:cxn>
                <a:cxn ang="0">
                  <a:pos x="2" y="47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1" y="60"/>
                </a:cxn>
                <a:cxn ang="0">
                  <a:pos x="2" y="63"/>
                </a:cxn>
                <a:cxn ang="0">
                  <a:pos x="6" y="64"/>
                </a:cxn>
                <a:cxn ang="0">
                  <a:pos x="10" y="63"/>
                </a:cxn>
                <a:cxn ang="0">
                  <a:pos x="11" y="60"/>
                </a:cxn>
                <a:cxn ang="0">
                  <a:pos x="11" y="59"/>
                </a:cxn>
                <a:cxn ang="0">
                  <a:pos x="11" y="59"/>
                </a:cxn>
                <a:cxn ang="0">
                  <a:pos x="13" y="51"/>
                </a:cxn>
                <a:cxn ang="0">
                  <a:pos x="15" y="44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26" y="20"/>
                </a:cxn>
                <a:cxn ang="0">
                  <a:pos x="27" y="5"/>
                </a:cxn>
                <a:cxn ang="0">
                  <a:pos x="27" y="5"/>
                </a:cxn>
                <a:cxn ang="0">
                  <a:pos x="26" y="3"/>
                </a:cxn>
                <a:cxn ang="0">
                  <a:pos x="25" y="1"/>
                </a:cxn>
                <a:cxn ang="0">
                  <a:pos x="21" y="0"/>
                </a:cxn>
                <a:cxn ang="0">
                  <a:pos x="17" y="1"/>
                </a:cxn>
                <a:cxn ang="0">
                  <a:pos x="15" y="3"/>
                </a:cxn>
                <a:cxn ang="0">
                  <a:pos x="15" y="5"/>
                </a:cxn>
                <a:cxn ang="0">
                  <a:pos x="15" y="5"/>
                </a:cxn>
              </a:cxnLst>
              <a:rect l="0" t="0" r="r" b="b"/>
              <a:pathLst>
                <a:path w="27" h="64">
                  <a:moveTo>
                    <a:pt x="15" y="5"/>
                  </a:moveTo>
                  <a:lnTo>
                    <a:pt x="15" y="5"/>
                  </a:lnTo>
                  <a:lnTo>
                    <a:pt x="15" y="13"/>
                  </a:lnTo>
                  <a:lnTo>
                    <a:pt x="13" y="22"/>
                  </a:lnTo>
                  <a:lnTo>
                    <a:pt x="10" y="30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2" y="4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60"/>
                  </a:lnTo>
                  <a:lnTo>
                    <a:pt x="2" y="63"/>
                  </a:lnTo>
                  <a:lnTo>
                    <a:pt x="6" y="64"/>
                  </a:lnTo>
                  <a:lnTo>
                    <a:pt x="10" y="63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3" y="51"/>
                  </a:lnTo>
                  <a:lnTo>
                    <a:pt x="15" y="44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6" y="20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6" y="3"/>
                  </a:lnTo>
                  <a:lnTo>
                    <a:pt x="25" y="1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87" name="Freeform 1099"/>
            <p:cNvSpPr/>
            <p:nvPr/>
          </p:nvSpPr>
          <p:spPr bwMode="auto">
            <a:xfrm>
              <a:off x="4262438" y="4760913"/>
              <a:ext cx="12700" cy="2381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12" y="23"/>
                </a:cxn>
                <a:cxn ang="0">
                  <a:pos x="12" y="23"/>
                </a:cxn>
                <a:cxn ang="0">
                  <a:pos x="5" y="36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4" y="57"/>
                </a:cxn>
                <a:cxn ang="0">
                  <a:pos x="5" y="58"/>
                </a:cxn>
                <a:cxn ang="0">
                  <a:pos x="8" y="58"/>
                </a:cxn>
                <a:cxn ang="0">
                  <a:pos x="9" y="57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21" y="31"/>
                </a:cxn>
                <a:cxn ang="0">
                  <a:pos x="21" y="31"/>
                </a:cxn>
                <a:cxn ang="0">
                  <a:pos x="26" y="20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1" y="2"/>
                </a:cxn>
                <a:cxn ang="0">
                  <a:pos x="28" y="0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58">
                  <a:moveTo>
                    <a:pt x="24" y="4"/>
                  </a:moveTo>
                  <a:lnTo>
                    <a:pt x="24" y="4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5" y="36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4" y="57"/>
                  </a:lnTo>
                  <a:lnTo>
                    <a:pt x="5" y="58"/>
                  </a:lnTo>
                  <a:lnTo>
                    <a:pt x="8" y="58"/>
                  </a:lnTo>
                  <a:lnTo>
                    <a:pt x="9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21" y="31"/>
                  </a:lnTo>
                  <a:lnTo>
                    <a:pt x="21" y="31"/>
                  </a:lnTo>
                  <a:lnTo>
                    <a:pt x="26" y="20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1" y="2"/>
                  </a:lnTo>
                  <a:lnTo>
                    <a:pt x="28" y="0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88" name="Freeform 1100"/>
            <p:cNvSpPr/>
            <p:nvPr/>
          </p:nvSpPr>
          <p:spPr bwMode="auto">
            <a:xfrm>
              <a:off x="4297363" y="4778375"/>
              <a:ext cx="9525" cy="23813"/>
            </a:xfrm>
            <a:custGeom>
              <a:avLst/>
              <a:gdLst/>
              <a:ahLst/>
              <a:cxnLst>
                <a:cxn ang="0">
                  <a:pos x="14" y="5"/>
                </a:cxn>
                <a:cxn ang="0">
                  <a:pos x="14" y="5"/>
                </a:cxn>
                <a:cxn ang="0">
                  <a:pos x="13" y="10"/>
                </a:cxn>
                <a:cxn ang="0">
                  <a:pos x="10" y="15"/>
                </a:cxn>
                <a:cxn ang="0">
                  <a:pos x="8" y="22"/>
                </a:cxn>
                <a:cxn ang="0">
                  <a:pos x="5" y="27"/>
                </a:cxn>
                <a:cxn ang="0">
                  <a:pos x="5" y="27"/>
                </a:cxn>
                <a:cxn ang="0">
                  <a:pos x="2" y="40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4" y="60"/>
                </a:cxn>
                <a:cxn ang="0">
                  <a:pos x="8" y="58"/>
                </a:cxn>
                <a:cxn ang="0">
                  <a:pos x="10" y="57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4" y="40"/>
                </a:cxn>
                <a:cxn ang="0">
                  <a:pos x="15" y="34"/>
                </a:cxn>
                <a:cxn ang="0">
                  <a:pos x="18" y="26"/>
                </a:cxn>
                <a:cxn ang="0">
                  <a:pos x="18" y="26"/>
                </a:cxn>
                <a:cxn ang="0">
                  <a:pos x="23" y="15"/>
                </a:cxn>
                <a:cxn ang="0">
                  <a:pos x="25" y="10"/>
                </a:cxn>
                <a:cxn ang="0">
                  <a:pos x="26" y="5"/>
                </a:cxn>
                <a:cxn ang="0">
                  <a:pos x="26" y="5"/>
                </a:cxn>
                <a:cxn ang="0">
                  <a:pos x="26" y="2"/>
                </a:cxn>
                <a:cxn ang="0">
                  <a:pos x="25" y="1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17" y="1"/>
                </a:cxn>
                <a:cxn ang="0">
                  <a:pos x="15" y="2"/>
                </a:cxn>
                <a:cxn ang="0">
                  <a:pos x="14" y="5"/>
                </a:cxn>
                <a:cxn ang="0">
                  <a:pos x="14" y="5"/>
                </a:cxn>
              </a:cxnLst>
              <a:rect l="0" t="0" r="r" b="b"/>
              <a:pathLst>
                <a:path w="26" h="60">
                  <a:moveTo>
                    <a:pt x="14" y="5"/>
                  </a:moveTo>
                  <a:lnTo>
                    <a:pt x="14" y="5"/>
                  </a:lnTo>
                  <a:lnTo>
                    <a:pt x="13" y="10"/>
                  </a:lnTo>
                  <a:lnTo>
                    <a:pt x="10" y="15"/>
                  </a:lnTo>
                  <a:lnTo>
                    <a:pt x="8" y="22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2" y="40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4" y="60"/>
                  </a:lnTo>
                  <a:lnTo>
                    <a:pt x="8" y="58"/>
                  </a:lnTo>
                  <a:lnTo>
                    <a:pt x="10" y="57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4" y="40"/>
                  </a:lnTo>
                  <a:lnTo>
                    <a:pt x="15" y="34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3" y="15"/>
                  </a:lnTo>
                  <a:lnTo>
                    <a:pt x="25" y="10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6" y="2"/>
                  </a:lnTo>
                  <a:lnTo>
                    <a:pt x="25" y="1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5" y="2"/>
                  </a:lnTo>
                  <a:lnTo>
                    <a:pt x="14" y="5"/>
                  </a:lnTo>
                  <a:lnTo>
                    <a:pt x="1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89" name="Freeform 1101"/>
            <p:cNvSpPr/>
            <p:nvPr/>
          </p:nvSpPr>
          <p:spPr bwMode="auto">
            <a:xfrm>
              <a:off x="4332288" y="4787900"/>
              <a:ext cx="9525" cy="19050"/>
            </a:xfrm>
            <a:custGeom>
              <a:avLst/>
              <a:gdLst/>
              <a:ahLst/>
              <a:cxnLst>
                <a:cxn ang="0">
                  <a:pos x="15" y="5"/>
                </a:cxn>
                <a:cxn ang="0">
                  <a:pos x="15" y="5"/>
                </a:cxn>
                <a:cxn ang="0">
                  <a:pos x="13" y="14"/>
                </a:cxn>
                <a:cxn ang="0">
                  <a:pos x="10" y="23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0" y="43"/>
                </a:cxn>
                <a:cxn ang="0">
                  <a:pos x="0" y="46"/>
                </a:cxn>
                <a:cxn ang="0">
                  <a:pos x="3" y="48"/>
                </a:cxn>
                <a:cxn ang="0">
                  <a:pos x="7" y="50"/>
                </a:cxn>
                <a:cxn ang="0">
                  <a:pos x="10" y="48"/>
                </a:cxn>
                <a:cxn ang="0">
                  <a:pos x="11" y="46"/>
                </a:cxn>
                <a:cxn ang="0">
                  <a:pos x="11" y="46"/>
                </a:cxn>
                <a:cxn ang="0">
                  <a:pos x="21" y="26"/>
                </a:cxn>
                <a:cxn ang="0">
                  <a:pos x="25" y="16"/>
                </a:cxn>
                <a:cxn ang="0">
                  <a:pos x="27" y="5"/>
                </a:cxn>
                <a:cxn ang="0">
                  <a:pos x="27" y="5"/>
                </a:cxn>
                <a:cxn ang="0">
                  <a:pos x="27" y="2"/>
                </a:cxn>
                <a:cxn ang="0">
                  <a:pos x="25" y="1"/>
                </a:cxn>
                <a:cxn ang="0">
                  <a:pos x="21" y="0"/>
                </a:cxn>
                <a:cxn ang="0">
                  <a:pos x="17" y="1"/>
                </a:cxn>
                <a:cxn ang="0">
                  <a:pos x="16" y="2"/>
                </a:cxn>
                <a:cxn ang="0">
                  <a:pos x="15" y="5"/>
                </a:cxn>
                <a:cxn ang="0">
                  <a:pos x="15" y="5"/>
                </a:cxn>
              </a:cxnLst>
              <a:rect l="0" t="0" r="r" b="b"/>
              <a:pathLst>
                <a:path w="27" h="50">
                  <a:moveTo>
                    <a:pt x="15" y="5"/>
                  </a:moveTo>
                  <a:lnTo>
                    <a:pt x="15" y="5"/>
                  </a:lnTo>
                  <a:lnTo>
                    <a:pt x="13" y="14"/>
                  </a:lnTo>
                  <a:lnTo>
                    <a:pt x="10" y="2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3"/>
                  </a:lnTo>
                  <a:lnTo>
                    <a:pt x="0" y="46"/>
                  </a:lnTo>
                  <a:lnTo>
                    <a:pt x="3" y="48"/>
                  </a:lnTo>
                  <a:lnTo>
                    <a:pt x="7" y="50"/>
                  </a:lnTo>
                  <a:lnTo>
                    <a:pt x="10" y="48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21" y="26"/>
                  </a:lnTo>
                  <a:lnTo>
                    <a:pt x="25" y="16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2"/>
                  </a:lnTo>
                  <a:lnTo>
                    <a:pt x="25" y="1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5" y="5"/>
                  </a:lnTo>
                  <a:lnTo>
                    <a:pt x="1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90" name="Freeform 1102"/>
            <p:cNvSpPr/>
            <p:nvPr/>
          </p:nvSpPr>
          <p:spPr bwMode="auto">
            <a:xfrm>
              <a:off x="4371976" y="4779963"/>
              <a:ext cx="11113" cy="26988"/>
            </a:xfrm>
            <a:custGeom>
              <a:avLst/>
              <a:gdLst/>
              <a:ahLst/>
              <a:cxnLst>
                <a:cxn ang="0">
                  <a:pos x="16" y="7"/>
                </a:cxn>
                <a:cxn ang="0">
                  <a:pos x="16" y="7"/>
                </a:cxn>
                <a:cxn ang="0">
                  <a:pos x="15" y="13"/>
                </a:cxn>
                <a:cxn ang="0">
                  <a:pos x="13" y="21"/>
                </a:cxn>
                <a:cxn ang="0">
                  <a:pos x="8" y="34"/>
                </a:cxn>
                <a:cxn ang="0">
                  <a:pos x="3" y="49"/>
                </a:cxn>
                <a:cxn ang="0">
                  <a:pos x="2" y="56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2" y="66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11" y="67"/>
                </a:cxn>
                <a:cxn ang="0">
                  <a:pos x="12" y="66"/>
                </a:cxn>
                <a:cxn ang="0">
                  <a:pos x="12" y="63"/>
                </a:cxn>
                <a:cxn ang="0">
                  <a:pos x="12" y="63"/>
                </a:cxn>
                <a:cxn ang="0">
                  <a:pos x="13" y="56"/>
                </a:cxn>
                <a:cxn ang="0">
                  <a:pos x="15" y="49"/>
                </a:cxn>
                <a:cxn ang="0">
                  <a:pos x="20" y="36"/>
                </a:cxn>
                <a:cxn ang="0">
                  <a:pos x="25" y="21"/>
                </a:cxn>
                <a:cxn ang="0">
                  <a:pos x="27" y="13"/>
                </a:cxn>
                <a:cxn ang="0">
                  <a:pos x="28" y="7"/>
                </a:cxn>
                <a:cxn ang="0">
                  <a:pos x="28" y="7"/>
                </a:cxn>
                <a:cxn ang="0">
                  <a:pos x="27" y="4"/>
                </a:cxn>
                <a:cxn ang="0">
                  <a:pos x="25" y="2"/>
                </a:cxn>
                <a:cxn ang="0">
                  <a:pos x="21" y="0"/>
                </a:cxn>
                <a:cxn ang="0">
                  <a:pos x="17" y="2"/>
                </a:cxn>
                <a:cxn ang="0">
                  <a:pos x="16" y="4"/>
                </a:cxn>
                <a:cxn ang="0">
                  <a:pos x="16" y="7"/>
                </a:cxn>
                <a:cxn ang="0">
                  <a:pos x="16" y="7"/>
                </a:cxn>
              </a:cxnLst>
              <a:rect l="0" t="0" r="r" b="b"/>
              <a:pathLst>
                <a:path w="28" h="68">
                  <a:moveTo>
                    <a:pt x="16" y="7"/>
                  </a:moveTo>
                  <a:lnTo>
                    <a:pt x="16" y="7"/>
                  </a:lnTo>
                  <a:lnTo>
                    <a:pt x="15" y="13"/>
                  </a:lnTo>
                  <a:lnTo>
                    <a:pt x="13" y="21"/>
                  </a:lnTo>
                  <a:lnTo>
                    <a:pt x="8" y="34"/>
                  </a:lnTo>
                  <a:lnTo>
                    <a:pt x="3" y="49"/>
                  </a:lnTo>
                  <a:lnTo>
                    <a:pt x="2" y="56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2" y="66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11" y="67"/>
                  </a:lnTo>
                  <a:lnTo>
                    <a:pt x="12" y="66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3" y="56"/>
                  </a:lnTo>
                  <a:lnTo>
                    <a:pt x="15" y="49"/>
                  </a:lnTo>
                  <a:lnTo>
                    <a:pt x="20" y="36"/>
                  </a:lnTo>
                  <a:lnTo>
                    <a:pt x="25" y="21"/>
                  </a:lnTo>
                  <a:lnTo>
                    <a:pt x="27" y="13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7" y="4"/>
                  </a:lnTo>
                  <a:lnTo>
                    <a:pt x="25" y="2"/>
                  </a:lnTo>
                  <a:lnTo>
                    <a:pt x="21" y="0"/>
                  </a:lnTo>
                  <a:lnTo>
                    <a:pt x="17" y="2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91" name="Freeform 1103"/>
            <p:cNvSpPr/>
            <p:nvPr/>
          </p:nvSpPr>
          <p:spPr bwMode="auto">
            <a:xfrm>
              <a:off x="4406901" y="4765675"/>
              <a:ext cx="9525" cy="26988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20"/>
                </a:cxn>
                <a:cxn ang="0">
                  <a:pos x="9" y="34"/>
                </a:cxn>
                <a:cxn ang="0">
                  <a:pos x="7" y="47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4" y="68"/>
                </a:cxn>
                <a:cxn ang="0">
                  <a:pos x="5" y="68"/>
                </a:cxn>
                <a:cxn ang="0">
                  <a:pos x="8" y="68"/>
                </a:cxn>
                <a:cxn ang="0">
                  <a:pos x="9" y="68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7" y="51"/>
                </a:cxn>
                <a:cxn ang="0">
                  <a:pos x="20" y="37"/>
                </a:cxn>
                <a:cxn ang="0">
                  <a:pos x="22" y="21"/>
                </a:cxn>
                <a:cxn ang="0">
                  <a:pos x="24" y="5"/>
                </a:cxn>
                <a:cxn ang="0">
                  <a:pos x="24" y="5"/>
                </a:cxn>
                <a:cxn ang="0">
                  <a:pos x="22" y="4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4" h="68">
                  <a:moveTo>
                    <a:pt x="12" y="5"/>
                  </a:moveTo>
                  <a:lnTo>
                    <a:pt x="12" y="5"/>
                  </a:lnTo>
                  <a:lnTo>
                    <a:pt x="10" y="20"/>
                  </a:lnTo>
                  <a:lnTo>
                    <a:pt x="9" y="34"/>
                  </a:lnTo>
                  <a:lnTo>
                    <a:pt x="7" y="4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4" y="68"/>
                  </a:lnTo>
                  <a:lnTo>
                    <a:pt x="5" y="68"/>
                  </a:lnTo>
                  <a:lnTo>
                    <a:pt x="8" y="68"/>
                  </a:lnTo>
                  <a:lnTo>
                    <a:pt x="9" y="68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7" y="51"/>
                  </a:lnTo>
                  <a:lnTo>
                    <a:pt x="20" y="37"/>
                  </a:lnTo>
                  <a:lnTo>
                    <a:pt x="22" y="21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2" y="4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92" name="Freeform 1104"/>
            <p:cNvSpPr/>
            <p:nvPr/>
          </p:nvSpPr>
          <p:spPr bwMode="auto">
            <a:xfrm>
              <a:off x="4437063" y="4759325"/>
              <a:ext cx="6350" cy="254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7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0" y="6"/>
                </a:cxn>
                <a:cxn ang="0">
                  <a:pos x="0" y="7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3" y="14"/>
                </a:cxn>
                <a:cxn ang="0">
                  <a:pos x="4" y="19"/>
                </a:cxn>
                <a:cxn ang="0">
                  <a:pos x="3" y="28"/>
                </a:cxn>
                <a:cxn ang="0">
                  <a:pos x="3" y="56"/>
                </a:cxn>
                <a:cxn ang="0">
                  <a:pos x="3" y="56"/>
                </a:cxn>
                <a:cxn ang="0">
                  <a:pos x="4" y="57"/>
                </a:cxn>
                <a:cxn ang="0">
                  <a:pos x="5" y="60"/>
                </a:cxn>
                <a:cxn ang="0">
                  <a:pos x="9" y="61"/>
                </a:cxn>
                <a:cxn ang="0">
                  <a:pos x="13" y="60"/>
                </a:cxn>
                <a:cxn ang="0">
                  <a:pos x="15" y="57"/>
                </a:cxn>
                <a:cxn ang="0">
                  <a:pos x="15" y="5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13" y="11"/>
                </a:cxn>
                <a:cxn ang="0">
                  <a:pos x="12" y="6"/>
                </a:cxn>
                <a:cxn ang="0">
                  <a:pos x="9" y="2"/>
                </a:cxn>
                <a:cxn ang="0">
                  <a:pos x="9" y="2"/>
                </a:cxn>
              </a:cxnLst>
              <a:rect l="0" t="0" r="r" b="b"/>
              <a:pathLst>
                <a:path w="15" h="61">
                  <a:moveTo>
                    <a:pt x="9" y="2"/>
                  </a:moveTo>
                  <a:lnTo>
                    <a:pt x="9" y="2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3" y="14"/>
                  </a:lnTo>
                  <a:lnTo>
                    <a:pt x="4" y="19"/>
                  </a:lnTo>
                  <a:lnTo>
                    <a:pt x="3" y="28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4" y="57"/>
                  </a:lnTo>
                  <a:lnTo>
                    <a:pt x="5" y="60"/>
                  </a:lnTo>
                  <a:lnTo>
                    <a:pt x="9" y="61"/>
                  </a:lnTo>
                  <a:lnTo>
                    <a:pt x="13" y="60"/>
                  </a:lnTo>
                  <a:lnTo>
                    <a:pt x="15" y="57"/>
                  </a:lnTo>
                  <a:lnTo>
                    <a:pt x="15" y="56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11"/>
                  </a:lnTo>
                  <a:lnTo>
                    <a:pt x="12" y="6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93" name="Freeform 1105"/>
            <p:cNvSpPr/>
            <p:nvPr/>
          </p:nvSpPr>
          <p:spPr bwMode="auto">
            <a:xfrm>
              <a:off x="4471988" y="4741863"/>
              <a:ext cx="7938" cy="19050"/>
            </a:xfrm>
            <a:custGeom>
              <a:avLst/>
              <a:gdLst/>
              <a:ahLst/>
              <a:cxnLst>
                <a:cxn ang="0">
                  <a:pos x="7" y="5"/>
                </a:cxn>
                <a:cxn ang="0">
                  <a:pos x="7" y="5"/>
                </a:cxn>
                <a:cxn ang="0">
                  <a:pos x="6" y="14"/>
                </a:cxn>
                <a:cxn ang="0">
                  <a:pos x="3" y="24"/>
                </a:cxn>
                <a:cxn ang="0">
                  <a:pos x="1" y="34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1" y="46"/>
                </a:cxn>
                <a:cxn ang="0">
                  <a:pos x="2" y="47"/>
                </a:cxn>
                <a:cxn ang="0">
                  <a:pos x="6" y="48"/>
                </a:cxn>
                <a:cxn ang="0">
                  <a:pos x="10" y="47"/>
                </a:cxn>
                <a:cxn ang="0">
                  <a:pos x="11" y="46"/>
                </a:cxn>
                <a:cxn ang="0">
                  <a:pos x="11" y="43"/>
                </a:cxn>
                <a:cxn ang="0">
                  <a:pos x="11" y="43"/>
                </a:cxn>
                <a:cxn ang="0">
                  <a:pos x="13" y="34"/>
                </a:cxn>
                <a:cxn ang="0">
                  <a:pos x="15" y="24"/>
                </a:cxn>
                <a:cxn ang="0">
                  <a:pos x="18" y="14"/>
                </a:cxn>
                <a:cxn ang="0">
                  <a:pos x="19" y="5"/>
                </a:cxn>
                <a:cxn ang="0">
                  <a:pos x="19" y="5"/>
                </a:cxn>
                <a:cxn ang="0">
                  <a:pos x="19" y="3"/>
                </a:cxn>
                <a:cxn ang="0">
                  <a:pos x="18" y="1"/>
                </a:cxn>
                <a:cxn ang="0">
                  <a:pos x="14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7" y="5"/>
                </a:cxn>
                <a:cxn ang="0">
                  <a:pos x="7" y="5"/>
                </a:cxn>
              </a:cxnLst>
              <a:rect l="0" t="0" r="r" b="b"/>
              <a:pathLst>
                <a:path w="19" h="48">
                  <a:moveTo>
                    <a:pt x="7" y="5"/>
                  </a:moveTo>
                  <a:lnTo>
                    <a:pt x="7" y="5"/>
                  </a:lnTo>
                  <a:lnTo>
                    <a:pt x="6" y="14"/>
                  </a:lnTo>
                  <a:lnTo>
                    <a:pt x="3" y="24"/>
                  </a:lnTo>
                  <a:lnTo>
                    <a:pt x="1" y="34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1" y="46"/>
                  </a:lnTo>
                  <a:lnTo>
                    <a:pt x="2" y="47"/>
                  </a:lnTo>
                  <a:lnTo>
                    <a:pt x="6" y="48"/>
                  </a:lnTo>
                  <a:lnTo>
                    <a:pt x="10" y="47"/>
                  </a:lnTo>
                  <a:lnTo>
                    <a:pt x="11" y="46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3" y="34"/>
                  </a:lnTo>
                  <a:lnTo>
                    <a:pt x="15" y="24"/>
                  </a:lnTo>
                  <a:lnTo>
                    <a:pt x="18" y="1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3"/>
                  </a:lnTo>
                  <a:lnTo>
                    <a:pt x="18" y="1"/>
                  </a:lnTo>
                  <a:lnTo>
                    <a:pt x="14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7" y="5"/>
                  </a:lnTo>
                  <a:lnTo>
                    <a:pt x="7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94" name="Freeform 1106"/>
            <p:cNvSpPr/>
            <p:nvPr/>
          </p:nvSpPr>
          <p:spPr bwMode="auto">
            <a:xfrm>
              <a:off x="4457701" y="4371975"/>
              <a:ext cx="25400" cy="34925"/>
            </a:xfrm>
            <a:custGeom>
              <a:avLst/>
              <a:gdLst/>
              <a:ahLst/>
              <a:cxnLst>
                <a:cxn ang="0">
                  <a:pos x="54" y="3"/>
                </a:cxn>
                <a:cxn ang="0">
                  <a:pos x="54" y="3"/>
                </a:cxn>
                <a:cxn ang="0">
                  <a:pos x="39" y="21"/>
                </a:cxn>
                <a:cxn ang="0">
                  <a:pos x="23" y="40"/>
                </a:cxn>
                <a:cxn ang="0">
                  <a:pos x="15" y="49"/>
                </a:cxn>
                <a:cxn ang="0">
                  <a:pos x="10" y="59"/>
                </a:cxn>
                <a:cxn ang="0">
                  <a:pos x="3" y="70"/>
                </a:cxn>
                <a:cxn ang="0">
                  <a:pos x="0" y="81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1" y="85"/>
                </a:cxn>
                <a:cxn ang="0">
                  <a:pos x="3" y="88"/>
                </a:cxn>
                <a:cxn ang="0">
                  <a:pos x="9" y="88"/>
                </a:cxn>
                <a:cxn ang="0">
                  <a:pos x="10" y="87"/>
                </a:cxn>
                <a:cxn ang="0">
                  <a:pos x="11" y="84"/>
                </a:cxn>
                <a:cxn ang="0">
                  <a:pos x="11" y="84"/>
                </a:cxn>
                <a:cxn ang="0">
                  <a:pos x="15" y="74"/>
                </a:cxn>
                <a:cxn ang="0">
                  <a:pos x="20" y="63"/>
                </a:cxn>
                <a:cxn ang="0">
                  <a:pos x="26" y="54"/>
                </a:cxn>
                <a:cxn ang="0">
                  <a:pos x="32" y="45"/>
                </a:cxn>
                <a:cxn ang="0">
                  <a:pos x="48" y="28"/>
                </a:cxn>
                <a:cxn ang="0">
                  <a:pos x="62" y="11"/>
                </a:cxn>
                <a:cxn ang="0">
                  <a:pos x="62" y="11"/>
                </a:cxn>
                <a:cxn ang="0">
                  <a:pos x="64" y="8"/>
                </a:cxn>
                <a:cxn ang="0">
                  <a:pos x="64" y="7"/>
                </a:cxn>
                <a:cxn ang="0">
                  <a:pos x="62" y="3"/>
                </a:cxn>
                <a:cxn ang="0">
                  <a:pos x="61" y="2"/>
                </a:cxn>
                <a:cxn ang="0">
                  <a:pos x="58" y="0"/>
                </a:cxn>
                <a:cxn ang="0">
                  <a:pos x="57" y="2"/>
                </a:cxn>
                <a:cxn ang="0">
                  <a:pos x="54" y="3"/>
                </a:cxn>
                <a:cxn ang="0">
                  <a:pos x="54" y="3"/>
                </a:cxn>
              </a:cxnLst>
              <a:rect l="0" t="0" r="r" b="b"/>
              <a:pathLst>
                <a:path w="64" h="88">
                  <a:moveTo>
                    <a:pt x="54" y="3"/>
                  </a:moveTo>
                  <a:lnTo>
                    <a:pt x="54" y="3"/>
                  </a:lnTo>
                  <a:lnTo>
                    <a:pt x="39" y="21"/>
                  </a:lnTo>
                  <a:lnTo>
                    <a:pt x="23" y="40"/>
                  </a:lnTo>
                  <a:lnTo>
                    <a:pt x="15" y="49"/>
                  </a:lnTo>
                  <a:lnTo>
                    <a:pt x="10" y="59"/>
                  </a:lnTo>
                  <a:lnTo>
                    <a:pt x="3" y="70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1" y="85"/>
                  </a:lnTo>
                  <a:lnTo>
                    <a:pt x="3" y="88"/>
                  </a:lnTo>
                  <a:lnTo>
                    <a:pt x="9" y="88"/>
                  </a:lnTo>
                  <a:lnTo>
                    <a:pt x="10" y="87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5" y="74"/>
                  </a:lnTo>
                  <a:lnTo>
                    <a:pt x="20" y="63"/>
                  </a:lnTo>
                  <a:lnTo>
                    <a:pt x="26" y="54"/>
                  </a:lnTo>
                  <a:lnTo>
                    <a:pt x="32" y="45"/>
                  </a:lnTo>
                  <a:lnTo>
                    <a:pt x="48" y="28"/>
                  </a:lnTo>
                  <a:lnTo>
                    <a:pt x="62" y="11"/>
                  </a:lnTo>
                  <a:lnTo>
                    <a:pt x="62" y="11"/>
                  </a:lnTo>
                  <a:lnTo>
                    <a:pt x="64" y="8"/>
                  </a:lnTo>
                  <a:lnTo>
                    <a:pt x="64" y="7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8" y="0"/>
                  </a:lnTo>
                  <a:lnTo>
                    <a:pt x="57" y="2"/>
                  </a:lnTo>
                  <a:lnTo>
                    <a:pt x="54" y="3"/>
                  </a:lnTo>
                  <a:lnTo>
                    <a:pt x="5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95" name="Freeform 1107"/>
            <p:cNvSpPr/>
            <p:nvPr/>
          </p:nvSpPr>
          <p:spPr bwMode="auto">
            <a:xfrm>
              <a:off x="4483101" y="4367213"/>
              <a:ext cx="26988" cy="41275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50" y="12"/>
                </a:cxn>
                <a:cxn ang="0">
                  <a:pos x="43" y="22"/>
                </a:cxn>
                <a:cxn ang="0">
                  <a:pos x="29" y="43"/>
                </a:cxn>
                <a:cxn ang="0">
                  <a:pos x="29" y="43"/>
                </a:cxn>
                <a:cxn ang="0">
                  <a:pos x="13" y="68"/>
                </a:cxn>
                <a:cxn ang="0">
                  <a:pos x="5" y="81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0" y="99"/>
                </a:cxn>
                <a:cxn ang="0">
                  <a:pos x="4" y="102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10" y="98"/>
                </a:cxn>
                <a:cxn ang="0">
                  <a:pos x="10" y="98"/>
                </a:cxn>
                <a:cxn ang="0">
                  <a:pos x="16" y="86"/>
                </a:cxn>
                <a:cxn ang="0">
                  <a:pos x="22" y="74"/>
                </a:cxn>
                <a:cxn ang="0">
                  <a:pos x="37" y="54"/>
                </a:cxn>
                <a:cxn ang="0">
                  <a:pos x="37" y="54"/>
                </a:cxn>
                <a:cxn ang="0">
                  <a:pos x="51" y="31"/>
                </a:cxn>
                <a:cxn ang="0">
                  <a:pos x="58" y="20"/>
                </a:cxn>
                <a:cxn ang="0">
                  <a:pos x="67" y="9"/>
                </a:cxn>
                <a:cxn ang="0">
                  <a:pos x="67" y="9"/>
                </a:cxn>
                <a:cxn ang="0">
                  <a:pos x="68" y="8"/>
                </a:cxn>
                <a:cxn ang="0">
                  <a:pos x="68" y="5"/>
                </a:cxn>
                <a:cxn ang="0">
                  <a:pos x="67" y="1"/>
                </a:cxn>
                <a:cxn ang="0">
                  <a:pos x="63" y="0"/>
                </a:cxn>
                <a:cxn ang="0">
                  <a:pos x="60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8" h="102">
                  <a:moveTo>
                    <a:pt x="59" y="1"/>
                  </a:moveTo>
                  <a:lnTo>
                    <a:pt x="59" y="1"/>
                  </a:lnTo>
                  <a:lnTo>
                    <a:pt x="50" y="12"/>
                  </a:lnTo>
                  <a:lnTo>
                    <a:pt x="43" y="22"/>
                  </a:lnTo>
                  <a:lnTo>
                    <a:pt x="29" y="43"/>
                  </a:lnTo>
                  <a:lnTo>
                    <a:pt x="29" y="43"/>
                  </a:lnTo>
                  <a:lnTo>
                    <a:pt x="13" y="68"/>
                  </a:lnTo>
                  <a:lnTo>
                    <a:pt x="5" y="81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4" y="102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6" y="86"/>
                  </a:lnTo>
                  <a:lnTo>
                    <a:pt x="22" y="7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51" y="31"/>
                  </a:lnTo>
                  <a:lnTo>
                    <a:pt x="58" y="20"/>
                  </a:lnTo>
                  <a:lnTo>
                    <a:pt x="67" y="9"/>
                  </a:lnTo>
                  <a:lnTo>
                    <a:pt x="67" y="9"/>
                  </a:lnTo>
                  <a:lnTo>
                    <a:pt x="68" y="8"/>
                  </a:lnTo>
                  <a:lnTo>
                    <a:pt x="68" y="5"/>
                  </a:lnTo>
                  <a:lnTo>
                    <a:pt x="67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96" name="Freeform 1108"/>
            <p:cNvSpPr/>
            <p:nvPr/>
          </p:nvSpPr>
          <p:spPr bwMode="auto">
            <a:xfrm>
              <a:off x="4508501" y="4364038"/>
              <a:ext cx="28575" cy="44450"/>
            </a:xfrm>
            <a:custGeom>
              <a:avLst/>
              <a:gdLst/>
              <a:ahLst/>
              <a:cxnLst>
                <a:cxn ang="0">
                  <a:pos x="62" y="3"/>
                </a:cxn>
                <a:cxn ang="0">
                  <a:pos x="62" y="3"/>
                </a:cxn>
                <a:cxn ang="0">
                  <a:pos x="47" y="29"/>
                </a:cxn>
                <a:cxn ang="0">
                  <a:pos x="31" y="52"/>
                </a:cxn>
                <a:cxn ang="0">
                  <a:pos x="16" y="77"/>
                </a:cxn>
                <a:cxn ang="0">
                  <a:pos x="1" y="102"/>
                </a:cxn>
                <a:cxn ang="0">
                  <a:pos x="1" y="102"/>
                </a:cxn>
                <a:cxn ang="0">
                  <a:pos x="0" y="105"/>
                </a:cxn>
                <a:cxn ang="0">
                  <a:pos x="1" y="106"/>
                </a:cxn>
                <a:cxn ang="0">
                  <a:pos x="4" y="110"/>
                </a:cxn>
                <a:cxn ang="0">
                  <a:pos x="8" y="110"/>
                </a:cxn>
                <a:cxn ang="0">
                  <a:pos x="9" y="110"/>
                </a:cxn>
                <a:cxn ang="0">
                  <a:pos x="11" y="107"/>
                </a:cxn>
                <a:cxn ang="0">
                  <a:pos x="11" y="107"/>
                </a:cxn>
                <a:cxn ang="0">
                  <a:pos x="25" y="82"/>
                </a:cxn>
                <a:cxn ang="0">
                  <a:pos x="42" y="59"/>
                </a:cxn>
                <a:cxn ang="0">
                  <a:pos x="58" y="34"/>
                </a:cxn>
                <a:cxn ang="0">
                  <a:pos x="72" y="9"/>
                </a:cxn>
                <a:cxn ang="0">
                  <a:pos x="72" y="9"/>
                </a:cxn>
                <a:cxn ang="0">
                  <a:pos x="72" y="7"/>
                </a:cxn>
                <a:cxn ang="0">
                  <a:pos x="72" y="4"/>
                </a:cxn>
                <a:cxn ang="0">
                  <a:pos x="69" y="1"/>
                </a:cxn>
                <a:cxn ang="0">
                  <a:pos x="66" y="0"/>
                </a:cxn>
                <a:cxn ang="0">
                  <a:pos x="64" y="1"/>
                </a:cxn>
                <a:cxn ang="0">
                  <a:pos x="62" y="3"/>
                </a:cxn>
                <a:cxn ang="0">
                  <a:pos x="62" y="3"/>
                </a:cxn>
              </a:cxnLst>
              <a:rect l="0" t="0" r="r" b="b"/>
              <a:pathLst>
                <a:path w="72" h="110">
                  <a:moveTo>
                    <a:pt x="62" y="3"/>
                  </a:moveTo>
                  <a:lnTo>
                    <a:pt x="62" y="3"/>
                  </a:lnTo>
                  <a:lnTo>
                    <a:pt x="47" y="29"/>
                  </a:lnTo>
                  <a:lnTo>
                    <a:pt x="31" y="52"/>
                  </a:lnTo>
                  <a:lnTo>
                    <a:pt x="16" y="77"/>
                  </a:lnTo>
                  <a:lnTo>
                    <a:pt x="1" y="102"/>
                  </a:lnTo>
                  <a:lnTo>
                    <a:pt x="1" y="102"/>
                  </a:lnTo>
                  <a:lnTo>
                    <a:pt x="0" y="105"/>
                  </a:lnTo>
                  <a:lnTo>
                    <a:pt x="1" y="106"/>
                  </a:lnTo>
                  <a:lnTo>
                    <a:pt x="4" y="110"/>
                  </a:lnTo>
                  <a:lnTo>
                    <a:pt x="8" y="110"/>
                  </a:lnTo>
                  <a:lnTo>
                    <a:pt x="9" y="110"/>
                  </a:lnTo>
                  <a:lnTo>
                    <a:pt x="11" y="107"/>
                  </a:lnTo>
                  <a:lnTo>
                    <a:pt x="11" y="107"/>
                  </a:lnTo>
                  <a:lnTo>
                    <a:pt x="25" y="82"/>
                  </a:lnTo>
                  <a:lnTo>
                    <a:pt x="42" y="59"/>
                  </a:lnTo>
                  <a:lnTo>
                    <a:pt x="58" y="34"/>
                  </a:lnTo>
                  <a:lnTo>
                    <a:pt x="72" y="9"/>
                  </a:lnTo>
                  <a:lnTo>
                    <a:pt x="72" y="9"/>
                  </a:lnTo>
                  <a:lnTo>
                    <a:pt x="72" y="7"/>
                  </a:lnTo>
                  <a:lnTo>
                    <a:pt x="72" y="4"/>
                  </a:lnTo>
                  <a:lnTo>
                    <a:pt x="69" y="1"/>
                  </a:lnTo>
                  <a:lnTo>
                    <a:pt x="66" y="0"/>
                  </a:lnTo>
                  <a:lnTo>
                    <a:pt x="64" y="1"/>
                  </a:lnTo>
                  <a:lnTo>
                    <a:pt x="62" y="3"/>
                  </a:lnTo>
                  <a:lnTo>
                    <a:pt x="6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97" name="Freeform 1109"/>
            <p:cNvSpPr/>
            <p:nvPr/>
          </p:nvSpPr>
          <p:spPr bwMode="auto">
            <a:xfrm>
              <a:off x="4533901" y="4365625"/>
              <a:ext cx="23813" cy="42863"/>
            </a:xfrm>
            <a:custGeom>
              <a:avLst/>
              <a:gdLst/>
              <a:ahLst/>
              <a:cxnLst>
                <a:cxn ang="0">
                  <a:pos x="49" y="3"/>
                </a:cxn>
                <a:cxn ang="0">
                  <a:pos x="49" y="3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1"/>
                </a:cxn>
                <a:cxn ang="0">
                  <a:pos x="0" y="102"/>
                </a:cxn>
                <a:cxn ang="0">
                  <a:pos x="2" y="106"/>
                </a:cxn>
                <a:cxn ang="0">
                  <a:pos x="6" y="106"/>
                </a:cxn>
                <a:cxn ang="0">
                  <a:pos x="9" y="106"/>
                </a:cxn>
                <a:cxn ang="0">
                  <a:pos x="10" y="103"/>
                </a:cxn>
                <a:cxn ang="0">
                  <a:pos x="10" y="103"/>
                </a:cxn>
                <a:cxn ang="0">
                  <a:pos x="60" y="9"/>
                </a:cxn>
                <a:cxn ang="0">
                  <a:pos x="60" y="9"/>
                </a:cxn>
                <a:cxn ang="0">
                  <a:pos x="60" y="6"/>
                </a:cxn>
                <a:cxn ang="0">
                  <a:pos x="60" y="4"/>
                </a:cxn>
                <a:cxn ang="0">
                  <a:pos x="57" y="1"/>
                </a:cxn>
                <a:cxn ang="0">
                  <a:pos x="53" y="0"/>
                </a:cxn>
                <a:cxn ang="0">
                  <a:pos x="51" y="1"/>
                </a:cxn>
                <a:cxn ang="0">
                  <a:pos x="49" y="3"/>
                </a:cxn>
                <a:cxn ang="0">
                  <a:pos x="49" y="3"/>
                </a:cxn>
              </a:cxnLst>
              <a:rect l="0" t="0" r="r" b="b"/>
              <a:pathLst>
                <a:path w="60" h="106">
                  <a:moveTo>
                    <a:pt x="49" y="3"/>
                  </a:moveTo>
                  <a:lnTo>
                    <a:pt x="49" y="3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1"/>
                  </a:lnTo>
                  <a:lnTo>
                    <a:pt x="0" y="102"/>
                  </a:lnTo>
                  <a:lnTo>
                    <a:pt x="2" y="106"/>
                  </a:lnTo>
                  <a:lnTo>
                    <a:pt x="6" y="106"/>
                  </a:lnTo>
                  <a:lnTo>
                    <a:pt x="9" y="106"/>
                  </a:lnTo>
                  <a:lnTo>
                    <a:pt x="10" y="103"/>
                  </a:lnTo>
                  <a:lnTo>
                    <a:pt x="10" y="103"/>
                  </a:lnTo>
                  <a:lnTo>
                    <a:pt x="60" y="9"/>
                  </a:lnTo>
                  <a:lnTo>
                    <a:pt x="60" y="9"/>
                  </a:lnTo>
                  <a:lnTo>
                    <a:pt x="60" y="6"/>
                  </a:lnTo>
                  <a:lnTo>
                    <a:pt x="60" y="4"/>
                  </a:lnTo>
                  <a:lnTo>
                    <a:pt x="57" y="1"/>
                  </a:lnTo>
                  <a:lnTo>
                    <a:pt x="53" y="0"/>
                  </a:lnTo>
                  <a:lnTo>
                    <a:pt x="51" y="1"/>
                  </a:lnTo>
                  <a:lnTo>
                    <a:pt x="49" y="3"/>
                  </a:lnTo>
                  <a:lnTo>
                    <a:pt x="4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98" name="Freeform 1110"/>
            <p:cNvSpPr/>
            <p:nvPr/>
          </p:nvSpPr>
          <p:spPr bwMode="auto">
            <a:xfrm>
              <a:off x="4557713" y="4368800"/>
              <a:ext cx="22225" cy="38100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4" y="1"/>
                </a:cxn>
                <a:cxn ang="0">
                  <a:pos x="38" y="9"/>
                </a:cxn>
                <a:cxn ang="0">
                  <a:pos x="32" y="17"/>
                </a:cxn>
                <a:cxn ang="0">
                  <a:pos x="25" y="34"/>
                </a:cxn>
                <a:cxn ang="0">
                  <a:pos x="25" y="34"/>
                </a:cxn>
                <a:cxn ang="0">
                  <a:pos x="13" y="60"/>
                </a:cxn>
                <a:cxn ang="0">
                  <a:pos x="1" y="86"/>
                </a:cxn>
                <a:cxn ang="0">
                  <a:pos x="1" y="86"/>
                </a:cxn>
                <a:cxn ang="0">
                  <a:pos x="0" y="89"/>
                </a:cxn>
                <a:cxn ang="0">
                  <a:pos x="1" y="90"/>
                </a:cxn>
                <a:cxn ang="0">
                  <a:pos x="4" y="94"/>
                </a:cxn>
                <a:cxn ang="0">
                  <a:pos x="8" y="95"/>
                </a:cxn>
                <a:cxn ang="0">
                  <a:pos x="9" y="94"/>
                </a:cxn>
                <a:cxn ang="0">
                  <a:pos x="10" y="91"/>
                </a:cxn>
                <a:cxn ang="0">
                  <a:pos x="10" y="91"/>
                </a:cxn>
                <a:cxn ang="0">
                  <a:pos x="21" y="70"/>
                </a:cxn>
                <a:cxn ang="0">
                  <a:pos x="31" y="48"/>
                </a:cxn>
                <a:cxn ang="0">
                  <a:pos x="31" y="48"/>
                </a:cxn>
                <a:cxn ang="0">
                  <a:pos x="40" y="27"/>
                </a:cxn>
                <a:cxn ang="0">
                  <a:pos x="45" y="18"/>
                </a:cxn>
                <a:cxn ang="0">
                  <a:pos x="52" y="9"/>
                </a:cxn>
                <a:cxn ang="0">
                  <a:pos x="52" y="9"/>
                </a:cxn>
                <a:cxn ang="0">
                  <a:pos x="53" y="8"/>
                </a:cxn>
                <a:cxn ang="0">
                  <a:pos x="53" y="5"/>
                </a:cxn>
                <a:cxn ang="0">
                  <a:pos x="51" y="1"/>
                </a:cxn>
                <a:cxn ang="0">
                  <a:pos x="49" y="0"/>
                </a:cxn>
                <a:cxn ang="0">
                  <a:pos x="48" y="0"/>
                </a:cxn>
                <a:cxn ang="0">
                  <a:pos x="45" y="0"/>
                </a:cxn>
                <a:cxn ang="0">
                  <a:pos x="44" y="1"/>
                </a:cxn>
                <a:cxn ang="0">
                  <a:pos x="44" y="1"/>
                </a:cxn>
              </a:cxnLst>
              <a:rect l="0" t="0" r="r" b="b"/>
              <a:pathLst>
                <a:path w="53" h="95">
                  <a:moveTo>
                    <a:pt x="44" y="1"/>
                  </a:moveTo>
                  <a:lnTo>
                    <a:pt x="44" y="1"/>
                  </a:lnTo>
                  <a:lnTo>
                    <a:pt x="38" y="9"/>
                  </a:lnTo>
                  <a:lnTo>
                    <a:pt x="32" y="17"/>
                  </a:lnTo>
                  <a:lnTo>
                    <a:pt x="25" y="34"/>
                  </a:lnTo>
                  <a:lnTo>
                    <a:pt x="25" y="34"/>
                  </a:lnTo>
                  <a:lnTo>
                    <a:pt x="13" y="60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0" y="89"/>
                  </a:lnTo>
                  <a:lnTo>
                    <a:pt x="1" y="90"/>
                  </a:lnTo>
                  <a:lnTo>
                    <a:pt x="4" y="94"/>
                  </a:lnTo>
                  <a:lnTo>
                    <a:pt x="8" y="95"/>
                  </a:lnTo>
                  <a:lnTo>
                    <a:pt x="9" y="94"/>
                  </a:lnTo>
                  <a:lnTo>
                    <a:pt x="10" y="91"/>
                  </a:lnTo>
                  <a:lnTo>
                    <a:pt x="10" y="91"/>
                  </a:lnTo>
                  <a:lnTo>
                    <a:pt x="21" y="70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40" y="27"/>
                  </a:lnTo>
                  <a:lnTo>
                    <a:pt x="45" y="18"/>
                  </a:lnTo>
                  <a:lnTo>
                    <a:pt x="52" y="9"/>
                  </a:lnTo>
                  <a:lnTo>
                    <a:pt x="52" y="9"/>
                  </a:lnTo>
                  <a:lnTo>
                    <a:pt x="53" y="8"/>
                  </a:lnTo>
                  <a:lnTo>
                    <a:pt x="53" y="5"/>
                  </a:lnTo>
                  <a:lnTo>
                    <a:pt x="51" y="1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4" y="1"/>
                  </a:lnTo>
                  <a:lnTo>
                    <a:pt x="4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99" name="Freeform 1111"/>
            <p:cNvSpPr/>
            <p:nvPr/>
          </p:nvSpPr>
          <p:spPr bwMode="auto">
            <a:xfrm>
              <a:off x="4576763" y="4373563"/>
              <a:ext cx="17463" cy="33338"/>
            </a:xfrm>
            <a:custGeom>
              <a:avLst/>
              <a:gdLst/>
              <a:ahLst/>
              <a:cxnLst>
                <a:cxn ang="0">
                  <a:pos x="36" y="2"/>
                </a:cxn>
                <a:cxn ang="0">
                  <a:pos x="36" y="2"/>
                </a:cxn>
                <a:cxn ang="0">
                  <a:pos x="19" y="38"/>
                </a:cxn>
                <a:cxn ang="0">
                  <a:pos x="2" y="74"/>
                </a:cxn>
                <a:cxn ang="0">
                  <a:pos x="2" y="74"/>
                </a:cxn>
                <a:cxn ang="0">
                  <a:pos x="0" y="77"/>
                </a:cxn>
                <a:cxn ang="0">
                  <a:pos x="2" y="79"/>
                </a:cxn>
                <a:cxn ang="0">
                  <a:pos x="4" y="82"/>
                </a:cxn>
                <a:cxn ang="0">
                  <a:pos x="6" y="83"/>
                </a:cxn>
                <a:cxn ang="0">
                  <a:pos x="8" y="83"/>
                </a:cxn>
                <a:cxn ang="0">
                  <a:pos x="10" y="82"/>
                </a:cxn>
                <a:cxn ang="0">
                  <a:pos x="11" y="79"/>
                </a:cxn>
                <a:cxn ang="0">
                  <a:pos x="11" y="79"/>
                </a:cxn>
                <a:cxn ang="0">
                  <a:pos x="28" y="44"/>
                </a:cxn>
                <a:cxn ang="0">
                  <a:pos x="45" y="7"/>
                </a:cxn>
                <a:cxn ang="0">
                  <a:pos x="45" y="7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0"/>
                </a:cxn>
                <a:cxn ang="0">
                  <a:pos x="40" y="0"/>
                </a:cxn>
                <a:cxn ang="0">
                  <a:pos x="37" y="0"/>
                </a:cxn>
                <a:cxn ang="0">
                  <a:pos x="36" y="2"/>
                </a:cxn>
                <a:cxn ang="0">
                  <a:pos x="36" y="2"/>
                </a:cxn>
              </a:cxnLst>
              <a:rect l="0" t="0" r="r" b="b"/>
              <a:pathLst>
                <a:path w="46" h="83">
                  <a:moveTo>
                    <a:pt x="36" y="2"/>
                  </a:moveTo>
                  <a:lnTo>
                    <a:pt x="36" y="2"/>
                  </a:lnTo>
                  <a:lnTo>
                    <a:pt x="19" y="38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4" y="82"/>
                  </a:lnTo>
                  <a:lnTo>
                    <a:pt x="6" y="83"/>
                  </a:lnTo>
                  <a:lnTo>
                    <a:pt x="8" y="83"/>
                  </a:lnTo>
                  <a:lnTo>
                    <a:pt x="10" y="82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28" y="44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6" y="5"/>
                  </a:lnTo>
                  <a:lnTo>
                    <a:pt x="46" y="4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6" y="2"/>
                  </a:lnTo>
                  <a:lnTo>
                    <a:pt x="3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00" name="Freeform 1112"/>
            <p:cNvSpPr/>
            <p:nvPr/>
          </p:nvSpPr>
          <p:spPr bwMode="auto">
            <a:xfrm>
              <a:off x="4611688" y="4338638"/>
              <a:ext cx="9525" cy="42863"/>
            </a:xfrm>
            <a:custGeom>
              <a:avLst/>
              <a:gdLst/>
              <a:ahLst/>
              <a:cxnLst>
                <a:cxn ang="0">
                  <a:pos x="26" y="99"/>
                </a:cxn>
                <a:cxn ang="0">
                  <a:pos x="26" y="99"/>
                </a:cxn>
                <a:cxn ang="0">
                  <a:pos x="25" y="89"/>
                </a:cxn>
                <a:cxn ang="0">
                  <a:pos x="25" y="77"/>
                </a:cxn>
                <a:cxn ang="0">
                  <a:pos x="24" y="67"/>
                </a:cxn>
                <a:cxn ang="0">
                  <a:pos x="22" y="57"/>
                </a:cxn>
                <a:cxn ang="0">
                  <a:pos x="22" y="57"/>
                </a:cxn>
                <a:cxn ang="0">
                  <a:pos x="12" y="4"/>
                </a:cxn>
                <a:cxn ang="0">
                  <a:pos x="12" y="4"/>
                </a:cxn>
                <a:cxn ang="0">
                  <a:pos x="11" y="1"/>
                </a:cxn>
                <a:cxn ang="0">
                  <a:pos x="9" y="0"/>
                </a:cxn>
                <a:cxn ang="0">
                  <a:pos x="5" y="0"/>
                </a:cxn>
                <a:cxn ang="0">
                  <a:pos x="1" y="3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1" y="54"/>
                </a:cxn>
                <a:cxn ang="0">
                  <a:pos x="11" y="54"/>
                </a:cxn>
                <a:cxn ang="0">
                  <a:pos x="12" y="65"/>
                </a:cxn>
                <a:cxn ang="0">
                  <a:pos x="13" y="77"/>
                </a:cxn>
                <a:cxn ang="0">
                  <a:pos x="13" y="90"/>
                </a:cxn>
                <a:cxn ang="0">
                  <a:pos x="16" y="102"/>
                </a:cxn>
                <a:cxn ang="0">
                  <a:pos x="16" y="102"/>
                </a:cxn>
                <a:cxn ang="0">
                  <a:pos x="17" y="105"/>
                </a:cxn>
                <a:cxn ang="0">
                  <a:pos x="18" y="106"/>
                </a:cxn>
                <a:cxn ang="0">
                  <a:pos x="22" y="106"/>
                </a:cxn>
                <a:cxn ang="0">
                  <a:pos x="26" y="103"/>
                </a:cxn>
                <a:cxn ang="0">
                  <a:pos x="26" y="101"/>
                </a:cxn>
                <a:cxn ang="0">
                  <a:pos x="26" y="99"/>
                </a:cxn>
                <a:cxn ang="0">
                  <a:pos x="26" y="99"/>
                </a:cxn>
              </a:cxnLst>
              <a:rect l="0" t="0" r="r" b="b"/>
              <a:pathLst>
                <a:path w="26" h="106">
                  <a:moveTo>
                    <a:pt x="26" y="99"/>
                  </a:moveTo>
                  <a:lnTo>
                    <a:pt x="26" y="99"/>
                  </a:lnTo>
                  <a:lnTo>
                    <a:pt x="25" y="89"/>
                  </a:lnTo>
                  <a:lnTo>
                    <a:pt x="25" y="77"/>
                  </a:lnTo>
                  <a:lnTo>
                    <a:pt x="24" y="67"/>
                  </a:lnTo>
                  <a:lnTo>
                    <a:pt x="22" y="57"/>
                  </a:lnTo>
                  <a:lnTo>
                    <a:pt x="22" y="57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1"/>
                  </a:lnTo>
                  <a:lnTo>
                    <a:pt x="9" y="0"/>
                  </a:lnTo>
                  <a:lnTo>
                    <a:pt x="5" y="0"/>
                  </a:lnTo>
                  <a:lnTo>
                    <a:pt x="1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2" y="65"/>
                  </a:lnTo>
                  <a:lnTo>
                    <a:pt x="13" y="77"/>
                  </a:lnTo>
                  <a:lnTo>
                    <a:pt x="13" y="90"/>
                  </a:lnTo>
                  <a:lnTo>
                    <a:pt x="16" y="102"/>
                  </a:lnTo>
                  <a:lnTo>
                    <a:pt x="16" y="102"/>
                  </a:lnTo>
                  <a:lnTo>
                    <a:pt x="17" y="105"/>
                  </a:lnTo>
                  <a:lnTo>
                    <a:pt x="18" y="106"/>
                  </a:lnTo>
                  <a:lnTo>
                    <a:pt x="22" y="106"/>
                  </a:lnTo>
                  <a:lnTo>
                    <a:pt x="26" y="103"/>
                  </a:lnTo>
                  <a:lnTo>
                    <a:pt x="26" y="101"/>
                  </a:lnTo>
                  <a:lnTo>
                    <a:pt x="26" y="99"/>
                  </a:lnTo>
                  <a:lnTo>
                    <a:pt x="26" y="9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01" name="Freeform 1113"/>
            <p:cNvSpPr/>
            <p:nvPr/>
          </p:nvSpPr>
          <p:spPr bwMode="auto">
            <a:xfrm>
              <a:off x="4622801" y="4319588"/>
              <a:ext cx="17463" cy="50800"/>
            </a:xfrm>
            <a:custGeom>
              <a:avLst/>
              <a:gdLst/>
              <a:ahLst/>
              <a:cxnLst>
                <a:cxn ang="0">
                  <a:pos x="46" y="121"/>
                </a:cxn>
                <a:cxn ang="0">
                  <a:pos x="46" y="121"/>
                </a:cxn>
                <a:cxn ang="0">
                  <a:pos x="39" y="107"/>
                </a:cxn>
                <a:cxn ang="0">
                  <a:pos x="36" y="93"/>
                </a:cxn>
                <a:cxn ang="0">
                  <a:pos x="32" y="80"/>
                </a:cxn>
                <a:cxn ang="0">
                  <a:pos x="29" y="64"/>
                </a:cxn>
                <a:cxn ang="0">
                  <a:pos x="29" y="64"/>
                </a:cxn>
                <a:cxn ang="0">
                  <a:pos x="25" y="50"/>
                </a:cxn>
                <a:cxn ang="0">
                  <a:pos x="20" y="36"/>
                </a:cxn>
                <a:cxn ang="0">
                  <a:pos x="15" y="21"/>
                </a:cxn>
                <a:cxn ang="0">
                  <a:pos x="13" y="13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2" y="3"/>
                </a:cxn>
                <a:cxn ang="0">
                  <a:pos x="11" y="2"/>
                </a:cxn>
                <a:cxn ang="0">
                  <a:pos x="5" y="0"/>
                </a:cxn>
                <a:cxn ang="0">
                  <a:pos x="3" y="2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13"/>
                </a:cxn>
                <a:cxn ang="0">
                  <a:pos x="3" y="22"/>
                </a:cxn>
                <a:cxn ang="0">
                  <a:pos x="8" y="37"/>
                </a:cxn>
                <a:cxn ang="0">
                  <a:pos x="13" y="53"/>
                </a:cxn>
                <a:cxn ang="0">
                  <a:pos x="19" y="68"/>
                </a:cxn>
                <a:cxn ang="0">
                  <a:pos x="19" y="68"/>
                </a:cxn>
                <a:cxn ang="0">
                  <a:pos x="25" y="97"/>
                </a:cxn>
                <a:cxn ang="0">
                  <a:pos x="29" y="111"/>
                </a:cxn>
                <a:cxn ang="0">
                  <a:pos x="36" y="127"/>
                </a:cxn>
                <a:cxn ang="0">
                  <a:pos x="36" y="127"/>
                </a:cxn>
                <a:cxn ang="0">
                  <a:pos x="37" y="128"/>
                </a:cxn>
                <a:cxn ang="0">
                  <a:pos x="39" y="130"/>
                </a:cxn>
                <a:cxn ang="0">
                  <a:pos x="43" y="128"/>
                </a:cxn>
                <a:cxn ang="0">
                  <a:pos x="46" y="126"/>
                </a:cxn>
                <a:cxn ang="0">
                  <a:pos x="46" y="123"/>
                </a:cxn>
                <a:cxn ang="0">
                  <a:pos x="46" y="121"/>
                </a:cxn>
                <a:cxn ang="0">
                  <a:pos x="46" y="121"/>
                </a:cxn>
              </a:cxnLst>
              <a:rect l="0" t="0" r="r" b="b"/>
              <a:pathLst>
                <a:path w="46" h="130">
                  <a:moveTo>
                    <a:pt x="46" y="121"/>
                  </a:moveTo>
                  <a:lnTo>
                    <a:pt x="46" y="121"/>
                  </a:lnTo>
                  <a:lnTo>
                    <a:pt x="39" y="107"/>
                  </a:lnTo>
                  <a:lnTo>
                    <a:pt x="36" y="93"/>
                  </a:lnTo>
                  <a:lnTo>
                    <a:pt x="32" y="80"/>
                  </a:lnTo>
                  <a:lnTo>
                    <a:pt x="29" y="64"/>
                  </a:lnTo>
                  <a:lnTo>
                    <a:pt x="29" y="64"/>
                  </a:lnTo>
                  <a:lnTo>
                    <a:pt x="25" y="50"/>
                  </a:lnTo>
                  <a:lnTo>
                    <a:pt x="20" y="36"/>
                  </a:lnTo>
                  <a:lnTo>
                    <a:pt x="15" y="21"/>
                  </a:lnTo>
                  <a:lnTo>
                    <a:pt x="13" y="1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1" y="2"/>
                  </a:lnTo>
                  <a:lnTo>
                    <a:pt x="5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13"/>
                  </a:lnTo>
                  <a:lnTo>
                    <a:pt x="3" y="22"/>
                  </a:lnTo>
                  <a:lnTo>
                    <a:pt x="8" y="37"/>
                  </a:lnTo>
                  <a:lnTo>
                    <a:pt x="13" y="53"/>
                  </a:lnTo>
                  <a:lnTo>
                    <a:pt x="19" y="68"/>
                  </a:lnTo>
                  <a:lnTo>
                    <a:pt x="19" y="68"/>
                  </a:lnTo>
                  <a:lnTo>
                    <a:pt x="25" y="97"/>
                  </a:lnTo>
                  <a:lnTo>
                    <a:pt x="29" y="111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7" y="128"/>
                  </a:lnTo>
                  <a:lnTo>
                    <a:pt x="39" y="130"/>
                  </a:lnTo>
                  <a:lnTo>
                    <a:pt x="43" y="128"/>
                  </a:lnTo>
                  <a:lnTo>
                    <a:pt x="46" y="126"/>
                  </a:lnTo>
                  <a:lnTo>
                    <a:pt x="46" y="123"/>
                  </a:lnTo>
                  <a:lnTo>
                    <a:pt x="46" y="121"/>
                  </a:lnTo>
                  <a:lnTo>
                    <a:pt x="46" y="12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02" name="Freeform 1114"/>
            <p:cNvSpPr/>
            <p:nvPr/>
          </p:nvSpPr>
          <p:spPr bwMode="auto">
            <a:xfrm>
              <a:off x="4633913" y="4305300"/>
              <a:ext cx="17463" cy="44450"/>
            </a:xfrm>
            <a:custGeom>
              <a:avLst/>
              <a:gdLst/>
              <a:ahLst/>
              <a:cxnLst>
                <a:cxn ang="0">
                  <a:pos x="35" y="53"/>
                </a:cxn>
                <a:cxn ang="0">
                  <a:pos x="35" y="53"/>
                </a:cxn>
                <a:cxn ang="0">
                  <a:pos x="30" y="41"/>
                </a:cxn>
                <a:cxn ang="0">
                  <a:pos x="22" y="29"/>
                </a:cxn>
                <a:cxn ang="0">
                  <a:pos x="22" y="29"/>
                </a:cxn>
                <a:cxn ang="0">
                  <a:pos x="14" y="19"/>
                </a:cxn>
                <a:cxn ang="0">
                  <a:pos x="11" y="13"/>
                </a:cxn>
                <a:cxn ang="0">
                  <a:pos x="10" y="9"/>
                </a:cxn>
                <a:cxn ang="0">
                  <a:pos x="10" y="7"/>
                </a:cxn>
                <a:cxn ang="0">
                  <a:pos x="10" y="7"/>
                </a:cxn>
                <a:cxn ang="0">
                  <a:pos x="10" y="4"/>
                </a:cxn>
                <a:cxn ang="0">
                  <a:pos x="9" y="3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3"/>
                </a:cxn>
                <a:cxn ang="0">
                  <a:pos x="2" y="21"/>
                </a:cxn>
                <a:cxn ang="0">
                  <a:pos x="8" y="28"/>
                </a:cxn>
                <a:cxn ang="0">
                  <a:pos x="13" y="36"/>
                </a:cxn>
                <a:cxn ang="0">
                  <a:pos x="13" y="36"/>
                </a:cxn>
                <a:cxn ang="0">
                  <a:pos x="18" y="43"/>
                </a:cxn>
                <a:cxn ang="0">
                  <a:pos x="22" y="51"/>
                </a:cxn>
                <a:cxn ang="0">
                  <a:pos x="26" y="59"/>
                </a:cxn>
                <a:cxn ang="0">
                  <a:pos x="28" y="68"/>
                </a:cxn>
                <a:cxn ang="0">
                  <a:pos x="32" y="87"/>
                </a:cxn>
                <a:cxn ang="0">
                  <a:pos x="34" y="105"/>
                </a:cxn>
                <a:cxn ang="0">
                  <a:pos x="34" y="105"/>
                </a:cxn>
                <a:cxn ang="0">
                  <a:pos x="34" y="106"/>
                </a:cxn>
                <a:cxn ang="0">
                  <a:pos x="35" y="109"/>
                </a:cxn>
                <a:cxn ang="0">
                  <a:pos x="39" y="110"/>
                </a:cxn>
                <a:cxn ang="0">
                  <a:pos x="43" y="109"/>
                </a:cxn>
                <a:cxn ang="0">
                  <a:pos x="44" y="106"/>
                </a:cxn>
                <a:cxn ang="0">
                  <a:pos x="45" y="105"/>
                </a:cxn>
                <a:cxn ang="0">
                  <a:pos x="45" y="105"/>
                </a:cxn>
                <a:cxn ang="0">
                  <a:pos x="44" y="90"/>
                </a:cxn>
                <a:cxn ang="0">
                  <a:pos x="43" y="77"/>
                </a:cxn>
                <a:cxn ang="0">
                  <a:pos x="40" y="64"/>
                </a:cxn>
                <a:cxn ang="0">
                  <a:pos x="35" y="53"/>
                </a:cxn>
                <a:cxn ang="0">
                  <a:pos x="35" y="53"/>
                </a:cxn>
              </a:cxnLst>
              <a:rect l="0" t="0" r="r" b="b"/>
              <a:pathLst>
                <a:path w="45" h="110">
                  <a:moveTo>
                    <a:pt x="35" y="53"/>
                  </a:moveTo>
                  <a:lnTo>
                    <a:pt x="35" y="53"/>
                  </a:lnTo>
                  <a:lnTo>
                    <a:pt x="30" y="41"/>
                  </a:lnTo>
                  <a:lnTo>
                    <a:pt x="22" y="29"/>
                  </a:lnTo>
                  <a:lnTo>
                    <a:pt x="22" y="29"/>
                  </a:lnTo>
                  <a:lnTo>
                    <a:pt x="14" y="19"/>
                  </a:lnTo>
                  <a:lnTo>
                    <a:pt x="11" y="13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9" y="3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3"/>
                  </a:lnTo>
                  <a:lnTo>
                    <a:pt x="2" y="21"/>
                  </a:lnTo>
                  <a:lnTo>
                    <a:pt x="8" y="28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8" y="43"/>
                  </a:lnTo>
                  <a:lnTo>
                    <a:pt x="22" y="51"/>
                  </a:lnTo>
                  <a:lnTo>
                    <a:pt x="26" y="59"/>
                  </a:lnTo>
                  <a:lnTo>
                    <a:pt x="28" y="68"/>
                  </a:lnTo>
                  <a:lnTo>
                    <a:pt x="32" y="87"/>
                  </a:lnTo>
                  <a:lnTo>
                    <a:pt x="34" y="105"/>
                  </a:lnTo>
                  <a:lnTo>
                    <a:pt x="34" y="105"/>
                  </a:lnTo>
                  <a:lnTo>
                    <a:pt x="34" y="106"/>
                  </a:lnTo>
                  <a:lnTo>
                    <a:pt x="35" y="109"/>
                  </a:lnTo>
                  <a:lnTo>
                    <a:pt x="39" y="110"/>
                  </a:lnTo>
                  <a:lnTo>
                    <a:pt x="43" y="109"/>
                  </a:lnTo>
                  <a:lnTo>
                    <a:pt x="44" y="106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4" y="90"/>
                  </a:lnTo>
                  <a:lnTo>
                    <a:pt x="43" y="77"/>
                  </a:lnTo>
                  <a:lnTo>
                    <a:pt x="40" y="64"/>
                  </a:lnTo>
                  <a:lnTo>
                    <a:pt x="35" y="53"/>
                  </a:lnTo>
                  <a:lnTo>
                    <a:pt x="35" y="5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03" name="Freeform 1115"/>
            <p:cNvSpPr/>
            <p:nvPr/>
          </p:nvSpPr>
          <p:spPr bwMode="auto">
            <a:xfrm>
              <a:off x="4651376" y="4284663"/>
              <a:ext cx="17463" cy="46038"/>
            </a:xfrm>
            <a:custGeom>
              <a:avLst/>
              <a:gdLst/>
              <a:ahLst/>
              <a:cxnLst>
                <a:cxn ang="0">
                  <a:pos x="32" y="51"/>
                </a:cxn>
                <a:cxn ang="0">
                  <a:pos x="32" y="51"/>
                </a:cxn>
                <a:cxn ang="0">
                  <a:pos x="27" y="27"/>
                </a:cxn>
                <a:cxn ang="0">
                  <a:pos x="27" y="27"/>
                </a:cxn>
                <a:cxn ang="0">
                  <a:pos x="24" y="21"/>
                </a:cxn>
                <a:cxn ang="0">
                  <a:pos x="19" y="14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3" y="1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4" y="30"/>
                </a:cxn>
                <a:cxn ang="0">
                  <a:pos x="17" y="41"/>
                </a:cxn>
                <a:cxn ang="0">
                  <a:pos x="21" y="53"/>
                </a:cxn>
                <a:cxn ang="0">
                  <a:pos x="21" y="53"/>
                </a:cxn>
                <a:cxn ang="0">
                  <a:pos x="27" y="82"/>
                </a:cxn>
                <a:cxn ang="0">
                  <a:pos x="29" y="96"/>
                </a:cxn>
                <a:cxn ang="0">
                  <a:pos x="31" y="112"/>
                </a:cxn>
                <a:cxn ang="0">
                  <a:pos x="31" y="112"/>
                </a:cxn>
                <a:cxn ang="0">
                  <a:pos x="31" y="115"/>
                </a:cxn>
                <a:cxn ang="0">
                  <a:pos x="32" y="116"/>
                </a:cxn>
                <a:cxn ang="0">
                  <a:pos x="36" y="117"/>
                </a:cxn>
                <a:cxn ang="0">
                  <a:pos x="40" y="116"/>
                </a:cxn>
                <a:cxn ang="0">
                  <a:pos x="41" y="115"/>
                </a:cxn>
                <a:cxn ang="0">
                  <a:pos x="42" y="112"/>
                </a:cxn>
                <a:cxn ang="0">
                  <a:pos x="42" y="112"/>
                </a:cxn>
                <a:cxn ang="0">
                  <a:pos x="41" y="96"/>
                </a:cxn>
                <a:cxn ang="0">
                  <a:pos x="38" y="81"/>
                </a:cxn>
                <a:cxn ang="0">
                  <a:pos x="36" y="65"/>
                </a:cxn>
                <a:cxn ang="0">
                  <a:pos x="32" y="51"/>
                </a:cxn>
                <a:cxn ang="0">
                  <a:pos x="32" y="51"/>
                </a:cxn>
              </a:cxnLst>
              <a:rect l="0" t="0" r="r" b="b"/>
              <a:pathLst>
                <a:path w="42" h="117">
                  <a:moveTo>
                    <a:pt x="32" y="51"/>
                  </a:moveTo>
                  <a:lnTo>
                    <a:pt x="32" y="51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24" y="21"/>
                  </a:lnTo>
                  <a:lnTo>
                    <a:pt x="19" y="1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3" y="1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7"/>
                  </a:lnTo>
                  <a:lnTo>
                    <a:pt x="14" y="30"/>
                  </a:lnTo>
                  <a:lnTo>
                    <a:pt x="17" y="41"/>
                  </a:lnTo>
                  <a:lnTo>
                    <a:pt x="21" y="53"/>
                  </a:lnTo>
                  <a:lnTo>
                    <a:pt x="21" y="53"/>
                  </a:lnTo>
                  <a:lnTo>
                    <a:pt x="27" y="82"/>
                  </a:lnTo>
                  <a:lnTo>
                    <a:pt x="29" y="96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5"/>
                  </a:lnTo>
                  <a:lnTo>
                    <a:pt x="32" y="116"/>
                  </a:lnTo>
                  <a:lnTo>
                    <a:pt x="36" y="117"/>
                  </a:lnTo>
                  <a:lnTo>
                    <a:pt x="40" y="116"/>
                  </a:lnTo>
                  <a:lnTo>
                    <a:pt x="41" y="115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1" y="96"/>
                  </a:lnTo>
                  <a:lnTo>
                    <a:pt x="38" y="81"/>
                  </a:lnTo>
                  <a:lnTo>
                    <a:pt x="36" y="65"/>
                  </a:lnTo>
                  <a:lnTo>
                    <a:pt x="32" y="51"/>
                  </a:lnTo>
                  <a:lnTo>
                    <a:pt x="32" y="5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04" name="Freeform 1116"/>
            <p:cNvSpPr/>
            <p:nvPr/>
          </p:nvSpPr>
          <p:spPr bwMode="auto">
            <a:xfrm>
              <a:off x="4673601" y="4270375"/>
              <a:ext cx="14288" cy="47625"/>
            </a:xfrm>
            <a:custGeom>
              <a:avLst/>
              <a:gdLst/>
              <a:ahLst/>
              <a:cxnLst>
                <a:cxn ang="0">
                  <a:pos x="11" y="4"/>
                </a:cxn>
                <a:cxn ang="0">
                  <a:pos x="11" y="4"/>
                </a:cxn>
                <a:cxn ang="0">
                  <a:pos x="9" y="1"/>
                </a:cxn>
                <a:cxn ang="0">
                  <a:pos x="8" y="0"/>
                </a:cxn>
                <a:cxn ang="0">
                  <a:pos x="7" y="0"/>
                </a:cxn>
                <a:cxn ang="0">
                  <a:pos x="4" y="0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3" y="19"/>
                </a:cxn>
                <a:cxn ang="0">
                  <a:pos x="5" y="32"/>
                </a:cxn>
                <a:cxn ang="0">
                  <a:pos x="14" y="58"/>
                </a:cxn>
                <a:cxn ang="0">
                  <a:pos x="22" y="85"/>
                </a:cxn>
                <a:cxn ang="0">
                  <a:pos x="25" y="98"/>
                </a:cxn>
                <a:cxn ang="0">
                  <a:pos x="26" y="112"/>
                </a:cxn>
                <a:cxn ang="0">
                  <a:pos x="26" y="112"/>
                </a:cxn>
                <a:cxn ang="0">
                  <a:pos x="26" y="113"/>
                </a:cxn>
                <a:cxn ang="0">
                  <a:pos x="28" y="116"/>
                </a:cxn>
                <a:cxn ang="0">
                  <a:pos x="31" y="117"/>
                </a:cxn>
                <a:cxn ang="0">
                  <a:pos x="35" y="116"/>
                </a:cxn>
                <a:cxn ang="0">
                  <a:pos x="37" y="113"/>
                </a:cxn>
                <a:cxn ang="0">
                  <a:pos x="37" y="112"/>
                </a:cxn>
                <a:cxn ang="0">
                  <a:pos x="37" y="112"/>
                </a:cxn>
                <a:cxn ang="0">
                  <a:pos x="35" y="98"/>
                </a:cxn>
                <a:cxn ang="0">
                  <a:pos x="33" y="83"/>
                </a:cxn>
                <a:cxn ang="0">
                  <a:pos x="25" y="57"/>
                </a:cxn>
                <a:cxn ang="0">
                  <a:pos x="17" y="31"/>
                </a:cxn>
                <a:cxn ang="0">
                  <a:pos x="13" y="17"/>
                </a:cxn>
                <a:cxn ang="0">
                  <a:pos x="11" y="4"/>
                </a:cxn>
                <a:cxn ang="0">
                  <a:pos x="11" y="4"/>
                </a:cxn>
              </a:cxnLst>
              <a:rect l="0" t="0" r="r" b="b"/>
              <a:pathLst>
                <a:path w="37" h="117">
                  <a:moveTo>
                    <a:pt x="11" y="4"/>
                  </a:moveTo>
                  <a:lnTo>
                    <a:pt x="11" y="4"/>
                  </a:lnTo>
                  <a:lnTo>
                    <a:pt x="9" y="1"/>
                  </a:lnTo>
                  <a:lnTo>
                    <a:pt x="8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3" y="19"/>
                  </a:lnTo>
                  <a:lnTo>
                    <a:pt x="5" y="32"/>
                  </a:lnTo>
                  <a:lnTo>
                    <a:pt x="14" y="58"/>
                  </a:lnTo>
                  <a:lnTo>
                    <a:pt x="22" y="85"/>
                  </a:lnTo>
                  <a:lnTo>
                    <a:pt x="25" y="98"/>
                  </a:lnTo>
                  <a:lnTo>
                    <a:pt x="26" y="112"/>
                  </a:lnTo>
                  <a:lnTo>
                    <a:pt x="26" y="112"/>
                  </a:lnTo>
                  <a:lnTo>
                    <a:pt x="26" y="113"/>
                  </a:lnTo>
                  <a:lnTo>
                    <a:pt x="28" y="116"/>
                  </a:lnTo>
                  <a:lnTo>
                    <a:pt x="31" y="117"/>
                  </a:lnTo>
                  <a:lnTo>
                    <a:pt x="35" y="116"/>
                  </a:lnTo>
                  <a:lnTo>
                    <a:pt x="37" y="113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5" y="98"/>
                  </a:lnTo>
                  <a:lnTo>
                    <a:pt x="33" y="83"/>
                  </a:lnTo>
                  <a:lnTo>
                    <a:pt x="25" y="57"/>
                  </a:lnTo>
                  <a:lnTo>
                    <a:pt x="17" y="31"/>
                  </a:lnTo>
                  <a:lnTo>
                    <a:pt x="13" y="17"/>
                  </a:lnTo>
                  <a:lnTo>
                    <a:pt x="11" y="4"/>
                  </a:lnTo>
                  <a:lnTo>
                    <a:pt x="1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05" name="Freeform 1117"/>
            <p:cNvSpPr/>
            <p:nvPr/>
          </p:nvSpPr>
          <p:spPr bwMode="auto">
            <a:xfrm>
              <a:off x="4687888" y="4262438"/>
              <a:ext cx="11113" cy="36513"/>
            </a:xfrm>
            <a:custGeom>
              <a:avLst/>
              <a:gdLst/>
              <a:ahLst/>
              <a:cxnLst>
                <a:cxn ang="0">
                  <a:pos x="23" y="50"/>
                </a:cxn>
                <a:cxn ang="0">
                  <a:pos x="23" y="50"/>
                </a:cxn>
                <a:cxn ang="0">
                  <a:pos x="21" y="39"/>
                </a:cxn>
                <a:cxn ang="0">
                  <a:pos x="17" y="28"/>
                </a:cxn>
                <a:cxn ang="0">
                  <a:pos x="14" y="17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1" y="4"/>
                </a:cxn>
                <a:cxn ang="0">
                  <a:pos x="10" y="1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1" y="4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20"/>
                </a:cxn>
                <a:cxn ang="0">
                  <a:pos x="6" y="31"/>
                </a:cxn>
                <a:cxn ang="0">
                  <a:pos x="6" y="31"/>
                </a:cxn>
                <a:cxn ang="0">
                  <a:pos x="11" y="45"/>
                </a:cxn>
                <a:cxn ang="0">
                  <a:pos x="14" y="60"/>
                </a:cxn>
                <a:cxn ang="0">
                  <a:pos x="15" y="76"/>
                </a:cxn>
                <a:cxn ang="0">
                  <a:pos x="15" y="90"/>
                </a:cxn>
                <a:cxn ang="0">
                  <a:pos x="15" y="90"/>
                </a:cxn>
                <a:cxn ang="0">
                  <a:pos x="17" y="92"/>
                </a:cxn>
                <a:cxn ang="0">
                  <a:pos x="18" y="94"/>
                </a:cxn>
                <a:cxn ang="0">
                  <a:pos x="22" y="96"/>
                </a:cxn>
                <a:cxn ang="0">
                  <a:pos x="26" y="94"/>
                </a:cxn>
                <a:cxn ang="0">
                  <a:pos x="26" y="92"/>
                </a:cxn>
                <a:cxn ang="0">
                  <a:pos x="27" y="90"/>
                </a:cxn>
                <a:cxn ang="0">
                  <a:pos x="27" y="90"/>
                </a:cxn>
                <a:cxn ang="0">
                  <a:pos x="26" y="69"/>
                </a:cxn>
                <a:cxn ang="0">
                  <a:pos x="23" y="50"/>
                </a:cxn>
                <a:cxn ang="0">
                  <a:pos x="23" y="50"/>
                </a:cxn>
              </a:cxnLst>
              <a:rect l="0" t="0" r="r" b="b"/>
              <a:pathLst>
                <a:path w="27" h="96">
                  <a:moveTo>
                    <a:pt x="23" y="50"/>
                  </a:moveTo>
                  <a:lnTo>
                    <a:pt x="23" y="50"/>
                  </a:lnTo>
                  <a:lnTo>
                    <a:pt x="21" y="39"/>
                  </a:lnTo>
                  <a:lnTo>
                    <a:pt x="17" y="28"/>
                  </a:lnTo>
                  <a:lnTo>
                    <a:pt x="14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0" y="1"/>
                  </a:lnTo>
                  <a:lnTo>
                    <a:pt x="6" y="0"/>
                  </a:lnTo>
                  <a:lnTo>
                    <a:pt x="4" y="1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20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11" y="45"/>
                  </a:lnTo>
                  <a:lnTo>
                    <a:pt x="14" y="60"/>
                  </a:lnTo>
                  <a:lnTo>
                    <a:pt x="15" y="76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2"/>
                  </a:lnTo>
                  <a:lnTo>
                    <a:pt x="18" y="94"/>
                  </a:lnTo>
                  <a:lnTo>
                    <a:pt x="22" y="96"/>
                  </a:lnTo>
                  <a:lnTo>
                    <a:pt x="26" y="94"/>
                  </a:lnTo>
                  <a:lnTo>
                    <a:pt x="26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6" y="69"/>
                  </a:lnTo>
                  <a:lnTo>
                    <a:pt x="23" y="50"/>
                  </a:lnTo>
                  <a:lnTo>
                    <a:pt x="23" y="5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06" name="Freeform 1118"/>
            <p:cNvSpPr/>
            <p:nvPr/>
          </p:nvSpPr>
          <p:spPr bwMode="auto">
            <a:xfrm>
              <a:off x="4699001" y="4244975"/>
              <a:ext cx="7938" cy="31750"/>
            </a:xfrm>
            <a:custGeom>
              <a:avLst/>
              <a:gdLst/>
              <a:ahLst/>
              <a:cxnLst>
                <a:cxn ang="0">
                  <a:pos x="11" y="4"/>
                </a:cxn>
                <a:cxn ang="0">
                  <a:pos x="11" y="4"/>
                </a:cxn>
                <a:cxn ang="0">
                  <a:pos x="11" y="3"/>
                </a:cxn>
                <a:cxn ang="0">
                  <a:pos x="9" y="2"/>
                </a:cxn>
                <a:cxn ang="0">
                  <a:pos x="7" y="0"/>
                </a:cxn>
                <a:cxn ang="0">
                  <a:pos x="4" y="0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7" y="41"/>
                </a:cxn>
                <a:cxn ang="0">
                  <a:pos x="9" y="58"/>
                </a:cxn>
                <a:cxn ang="0">
                  <a:pos x="12" y="75"/>
                </a:cxn>
                <a:cxn ang="0">
                  <a:pos x="12" y="75"/>
                </a:cxn>
                <a:cxn ang="0">
                  <a:pos x="12" y="77"/>
                </a:cxn>
                <a:cxn ang="0">
                  <a:pos x="13" y="79"/>
                </a:cxn>
                <a:cxn ang="0">
                  <a:pos x="17" y="80"/>
                </a:cxn>
                <a:cxn ang="0">
                  <a:pos x="21" y="79"/>
                </a:cxn>
                <a:cxn ang="0">
                  <a:pos x="22" y="77"/>
                </a:cxn>
                <a:cxn ang="0">
                  <a:pos x="22" y="75"/>
                </a:cxn>
                <a:cxn ang="0">
                  <a:pos x="22" y="75"/>
                </a:cxn>
                <a:cxn ang="0">
                  <a:pos x="21" y="56"/>
                </a:cxn>
                <a:cxn ang="0">
                  <a:pos x="18" y="39"/>
                </a:cxn>
                <a:cxn ang="0">
                  <a:pos x="11" y="4"/>
                </a:cxn>
                <a:cxn ang="0">
                  <a:pos x="11" y="4"/>
                </a:cxn>
              </a:cxnLst>
              <a:rect l="0" t="0" r="r" b="b"/>
              <a:pathLst>
                <a:path w="22" h="80">
                  <a:moveTo>
                    <a:pt x="11" y="4"/>
                  </a:moveTo>
                  <a:lnTo>
                    <a:pt x="11" y="4"/>
                  </a:lnTo>
                  <a:lnTo>
                    <a:pt x="11" y="3"/>
                  </a:lnTo>
                  <a:lnTo>
                    <a:pt x="9" y="2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8"/>
                  </a:lnTo>
                  <a:lnTo>
                    <a:pt x="7" y="41"/>
                  </a:lnTo>
                  <a:lnTo>
                    <a:pt x="9" y="58"/>
                  </a:lnTo>
                  <a:lnTo>
                    <a:pt x="12" y="75"/>
                  </a:lnTo>
                  <a:lnTo>
                    <a:pt x="12" y="75"/>
                  </a:lnTo>
                  <a:lnTo>
                    <a:pt x="12" y="77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1" y="79"/>
                  </a:lnTo>
                  <a:lnTo>
                    <a:pt x="22" y="77"/>
                  </a:lnTo>
                  <a:lnTo>
                    <a:pt x="22" y="75"/>
                  </a:lnTo>
                  <a:lnTo>
                    <a:pt x="22" y="75"/>
                  </a:lnTo>
                  <a:lnTo>
                    <a:pt x="21" y="56"/>
                  </a:lnTo>
                  <a:lnTo>
                    <a:pt x="18" y="39"/>
                  </a:lnTo>
                  <a:lnTo>
                    <a:pt x="11" y="4"/>
                  </a:lnTo>
                  <a:lnTo>
                    <a:pt x="11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07" name="Freeform 1119"/>
            <p:cNvSpPr/>
            <p:nvPr/>
          </p:nvSpPr>
          <p:spPr bwMode="auto">
            <a:xfrm>
              <a:off x="4197351" y="4052888"/>
              <a:ext cx="746125" cy="676275"/>
            </a:xfrm>
            <a:custGeom>
              <a:avLst/>
              <a:gdLst/>
              <a:ahLst/>
              <a:cxnLst>
                <a:cxn ang="0">
                  <a:pos x="1865" y="753"/>
                </a:cxn>
                <a:cxn ang="0">
                  <a:pos x="1836" y="535"/>
                </a:cxn>
                <a:cxn ang="0">
                  <a:pos x="1792" y="437"/>
                </a:cxn>
                <a:cxn ang="0">
                  <a:pos x="1652" y="245"/>
                </a:cxn>
                <a:cxn ang="0">
                  <a:pos x="1526" y="145"/>
                </a:cxn>
                <a:cxn ang="0">
                  <a:pos x="1313" y="54"/>
                </a:cxn>
                <a:cxn ang="0">
                  <a:pos x="1153" y="17"/>
                </a:cxn>
                <a:cxn ang="0">
                  <a:pos x="1026" y="5"/>
                </a:cxn>
                <a:cxn ang="0">
                  <a:pos x="954" y="0"/>
                </a:cxn>
                <a:cxn ang="0">
                  <a:pos x="937" y="1"/>
                </a:cxn>
                <a:cxn ang="0">
                  <a:pos x="913" y="4"/>
                </a:cxn>
                <a:cxn ang="0">
                  <a:pos x="782" y="9"/>
                </a:cxn>
                <a:cxn ang="0">
                  <a:pos x="643" y="37"/>
                </a:cxn>
                <a:cxn ang="0">
                  <a:pos x="463" y="88"/>
                </a:cxn>
                <a:cxn ang="0">
                  <a:pos x="281" y="199"/>
                </a:cxn>
                <a:cxn ang="0">
                  <a:pos x="158" y="332"/>
                </a:cxn>
                <a:cxn ang="0">
                  <a:pos x="65" y="485"/>
                </a:cxn>
                <a:cxn ang="0">
                  <a:pos x="26" y="642"/>
                </a:cxn>
                <a:cxn ang="0">
                  <a:pos x="10" y="850"/>
                </a:cxn>
                <a:cxn ang="0">
                  <a:pos x="0" y="984"/>
                </a:cxn>
                <a:cxn ang="0">
                  <a:pos x="34" y="1048"/>
                </a:cxn>
                <a:cxn ang="0">
                  <a:pos x="53" y="931"/>
                </a:cxn>
                <a:cxn ang="0">
                  <a:pos x="66" y="747"/>
                </a:cxn>
                <a:cxn ang="0">
                  <a:pos x="108" y="507"/>
                </a:cxn>
                <a:cxn ang="0">
                  <a:pos x="194" y="362"/>
                </a:cxn>
                <a:cxn ang="0">
                  <a:pos x="344" y="211"/>
                </a:cxn>
                <a:cxn ang="0">
                  <a:pos x="544" y="111"/>
                </a:cxn>
                <a:cxn ang="0">
                  <a:pos x="681" y="77"/>
                </a:cxn>
                <a:cxn ang="0">
                  <a:pos x="838" y="55"/>
                </a:cxn>
                <a:cxn ang="0">
                  <a:pos x="941" y="50"/>
                </a:cxn>
                <a:cxn ang="0">
                  <a:pos x="1075" y="55"/>
                </a:cxn>
                <a:cxn ang="0">
                  <a:pos x="1200" y="77"/>
                </a:cxn>
                <a:cxn ang="0">
                  <a:pos x="1374" y="123"/>
                </a:cxn>
                <a:cxn ang="0">
                  <a:pos x="1538" y="211"/>
                </a:cxn>
                <a:cxn ang="0">
                  <a:pos x="1713" y="399"/>
                </a:cxn>
                <a:cxn ang="0">
                  <a:pos x="1785" y="540"/>
                </a:cxn>
                <a:cxn ang="0">
                  <a:pos x="1815" y="747"/>
                </a:cxn>
                <a:cxn ang="0">
                  <a:pos x="1830" y="955"/>
                </a:cxn>
                <a:cxn ang="0">
                  <a:pos x="1798" y="1155"/>
                </a:cxn>
                <a:cxn ang="0">
                  <a:pos x="1755" y="1280"/>
                </a:cxn>
                <a:cxn ang="0">
                  <a:pos x="1700" y="1364"/>
                </a:cxn>
                <a:cxn ang="0">
                  <a:pos x="1620" y="1454"/>
                </a:cxn>
                <a:cxn ang="0">
                  <a:pos x="1408" y="1576"/>
                </a:cxn>
                <a:cxn ang="0">
                  <a:pos x="1144" y="1645"/>
                </a:cxn>
                <a:cxn ang="0">
                  <a:pos x="940" y="1661"/>
                </a:cxn>
                <a:cxn ang="0">
                  <a:pos x="830" y="1656"/>
                </a:cxn>
                <a:cxn ang="0">
                  <a:pos x="821" y="1701"/>
                </a:cxn>
                <a:cxn ang="0">
                  <a:pos x="941" y="1705"/>
                </a:cxn>
                <a:cxn ang="0">
                  <a:pos x="1152" y="1688"/>
                </a:cxn>
                <a:cxn ang="0">
                  <a:pos x="1284" y="1666"/>
                </a:cxn>
                <a:cxn ang="0">
                  <a:pos x="1393" y="1630"/>
                </a:cxn>
                <a:cxn ang="0">
                  <a:pos x="1624" y="1513"/>
                </a:cxn>
                <a:cxn ang="0">
                  <a:pos x="1705" y="1436"/>
                </a:cxn>
                <a:cxn ang="0">
                  <a:pos x="1799" y="1301"/>
                </a:cxn>
                <a:cxn ang="0">
                  <a:pos x="1837" y="1190"/>
                </a:cxn>
                <a:cxn ang="0">
                  <a:pos x="1874" y="1040"/>
                </a:cxn>
                <a:cxn ang="0">
                  <a:pos x="1879" y="906"/>
                </a:cxn>
              </a:cxnLst>
              <a:rect l="0" t="0" r="r" b="b"/>
              <a:pathLst>
                <a:path w="1882" h="1707">
                  <a:moveTo>
                    <a:pt x="1875" y="876"/>
                  </a:moveTo>
                  <a:lnTo>
                    <a:pt x="1875" y="876"/>
                  </a:lnTo>
                  <a:lnTo>
                    <a:pt x="1871" y="850"/>
                  </a:lnTo>
                  <a:lnTo>
                    <a:pt x="1869" y="825"/>
                  </a:lnTo>
                  <a:lnTo>
                    <a:pt x="1869" y="825"/>
                  </a:lnTo>
                  <a:lnTo>
                    <a:pt x="1865" y="753"/>
                  </a:lnTo>
                  <a:lnTo>
                    <a:pt x="1865" y="753"/>
                  </a:lnTo>
                  <a:lnTo>
                    <a:pt x="1860" y="679"/>
                  </a:lnTo>
                  <a:lnTo>
                    <a:pt x="1856" y="642"/>
                  </a:lnTo>
                  <a:lnTo>
                    <a:pt x="1851" y="606"/>
                  </a:lnTo>
                  <a:lnTo>
                    <a:pt x="1844" y="569"/>
                  </a:lnTo>
                  <a:lnTo>
                    <a:pt x="1836" y="535"/>
                  </a:lnTo>
                  <a:lnTo>
                    <a:pt x="1830" y="518"/>
                  </a:lnTo>
                  <a:lnTo>
                    <a:pt x="1824" y="501"/>
                  </a:lnTo>
                  <a:lnTo>
                    <a:pt x="1816" y="485"/>
                  </a:lnTo>
                  <a:lnTo>
                    <a:pt x="1809" y="470"/>
                  </a:lnTo>
                  <a:lnTo>
                    <a:pt x="1809" y="470"/>
                  </a:lnTo>
                  <a:lnTo>
                    <a:pt x="1792" y="437"/>
                  </a:lnTo>
                  <a:lnTo>
                    <a:pt x="1772" y="403"/>
                  </a:lnTo>
                  <a:lnTo>
                    <a:pt x="1750" y="368"/>
                  </a:lnTo>
                  <a:lnTo>
                    <a:pt x="1725" y="332"/>
                  </a:lnTo>
                  <a:lnTo>
                    <a:pt x="1697" y="296"/>
                  </a:lnTo>
                  <a:lnTo>
                    <a:pt x="1667" y="262"/>
                  </a:lnTo>
                  <a:lnTo>
                    <a:pt x="1652" y="245"/>
                  </a:lnTo>
                  <a:lnTo>
                    <a:pt x="1635" y="229"/>
                  </a:lnTo>
                  <a:lnTo>
                    <a:pt x="1618" y="213"/>
                  </a:lnTo>
                  <a:lnTo>
                    <a:pt x="1601" y="199"/>
                  </a:lnTo>
                  <a:lnTo>
                    <a:pt x="1601" y="199"/>
                  </a:lnTo>
                  <a:lnTo>
                    <a:pt x="1563" y="170"/>
                  </a:lnTo>
                  <a:lnTo>
                    <a:pt x="1526" y="145"/>
                  </a:lnTo>
                  <a:lnTo>
                    <a:pt x="1489" y="123"/>
                  </a:lnTo>
                  <a:lnTo>
                    <a:pt x="1454" y="103"/>
                  </a:lnTo>
                  <a:lnTo>
                    <a:pt x="1419" y="88"/>
                  </a:lnTo>
                  <a:lnTo>
                    <a:pt x="1384" y="73"/>
                  </a:lnTo>
                  <a:lnTo>
                    <a:pt x="1348" y="62"/>
                  </a:lnTo>
                  <a:lnTo>
                    <a:pt x="1313" y="54"/>
                  </a:lnTo>
                  <a:lnTo>
                    <a:pt x="1313" y="54"/>
                  </a:lnTo>
                  <a:lnTo>
                    <a:pt x="1275" y="45"/>
                  </a:lnTo>
                  <a:lnTo>
                    <a:pt x="1238" y="37"/>
                  </a:lnTo>
                  <a:lnTo>
                    <a:pt x="1238" y="37"/>
                  </a:lnTo>
                  <a:lnTo>
                    <a:pt x="1182" y="22"/>
                  </a:lnTo>
                  <a:lnTo>
                    <a:pt x="1153" y="17"/>
                  </a:lnTo>
                  <a:lnTo>
                    <a:pt x="1125" y="12"/>
                  </a:lnTo>
                  <a:lnTo>
                    <a:pt x="1125" y="12"/>
                  </a:lnTo>
                  <a:lnTo>
                    <a:pt x="1100" y="9"/>
                  </a:lnTo>
                  <a:lnTo>
                    <a:pt x="1075" y="7"/>
                  </a:lnTo>
                  <a:lnTo>
                    <a:pt x="1026" y="5"/>
                  </a:lnTo>
                  <a:lnTo>
                    <a:pt x="1026" y="5"/>
                  </a:lnTo>
                  <a:lnTo>
                    <a:pt x="998" y="5"/>
                  </a:lnTo>
                  <a:lnTo>
                    <a:pt x="969" y="4"/>
                  </a:lnTo>
                  <a:lnTo>
                    <a:pt x="969" y="4"/>
                  </a:lnTo>
                  <a:lnTo>
                    <a:pt x="962" y="1"/>
                  </a:lnTo>
                  <a:lnTo>
                    <a:pt x="954" y="0"/>
                  </a:lnTo>
                  <a:lnTo>
                    <a:pt x="954" y="0"/>
                  </a:lnTo>
                  <a:lnTo>
                    <a:pt x="952" y="0"/>
                  </a:lnTo>
                  <a:lnTo>
                    <a:pt x="952" y="0"/>
                  </a:lnTo>
                  <a:lnTo>
                    <a:pt x="945" y="1"/>
                  </a:lnTo>
                  <a:lnTo>
                    <a:pt x="941" y="1"/>
                  </a:lnTo>
                  <a:lnTo>
                    <a:pt x="937" y="1"/>
                  </a:lnTo>
                  <a:lnTo>
                    <a:pt x="937" y="1"/>
                  </a:lnTo>
                  <a:lnTo>
                    <a:pt x="931" y="0"/>
                  </a:lnTo>
                  <a:lnTo>
                    <a:pt x="931" y="0"/>
                  </a:lnTo>
                  <a:lnTo>
                    <a:pt x="927" y="0"/>
                  </a:lnTo>
                  <a:lnTo>
                    <a:pt x="927" y="0"/>
                  </a:lnTo>
                  <a:lnTo>
                    <a:pt x="920" y="1"/>
                  </a:lnTo>
                  <a:lnTo>
                    <a:pt x="913" y="4"/>
                  </a:lnTo>
                  <a:lnTo>
                    <a:pt x="913" y="4"/>
                  </a:lnTo>
                  <a:lnTo>
                    <a:pt x="884" y="5"/>
                  </a:lnTo>
                  <a:lnTo>
                    <a:pt x="855" y="5"/>
                  </a:lnTo>
                  <a:lnTo>
                    <a:pt x="855" y="5"/>
                  </a:lnTo>
                  <a:lnTo>
                    <a:pt x="807" y="7"/>
                  </a:lnTo>
                  <a:lnTo>
                    <a:pt x="782" y="9"/>
                  </a:lnTo>
                  <a:lnTo>
                    <a:pt x="757" y="12"/>
                  </a:lnTo>
                  <a:lnTo>
                    <a:pt x="757" y="12"/>
                  </a:lnTo>
                  <a:lnTo>
                    <a:pt x="728" y="17"/>
                  </a:lnTo>
                  <a:lnTo>
                    <a:pt x="699" y="22"/>
                  </a:lnTo>
                  <a:lnTo>
                    <a:pt x="643" y="37"/>
                  </a:lnTo>
                  <a:lnTo>
                    <a:pt x="643" y="37"/>
                  </a:lnTo>
                  <a:lnTo>
                    <a:pt x="607" y="45"/>
                  </a:lnTo>
                  <a:lnTo>
                    <a:pt x="569" y="54"/>
                  </a:lnTo>
                  <a:lnTo>
                    <a:pt x="569" y="54"/>
                  </a:lnTo>
                  <a:lnTo>
                    <a:pt x="533" y="62"/>
                  </a:lnTo>
                  <a:lnTo>
                    <a:pt x="498" y="73"/>
                  </a:lnTo>
                  <a:lnTo>
                    <a:pt x="463" y="88"/>
                  </a:lnTo>
                  <a:lnTo>
                    <a:pt x="427" y="103"/>
                  </a:lnTo>
                  <a:lnTo>
                    <a:pt x="392" y="123"/>
                  </a:lnTo>
                  <a:lnTo>
                    <a:pt x="355" y="145"/>
                  </a:lnTo>
                  <a:lnTo>
                    <a:pt x="319" y="170"/>
                  </a:lnTo>
                  <a:lnTo>
                    <a:pt x="281" y="199"/>
                  </a:lnTo>
                  <a:lnTo>
                    <a:pt x="281" y="199"/>
                  </a:lnTo>
                  <a:lnTo>
                    <a:pt x="264" y="213"/>
                  </a:lnTo>
                  <a:lnTo>
                    <a:pt x="247" y="229"/>
                  </a:lnTo>
                  <a:lnTo>
                    <a:pt x="230" y="245"/>
                  </a:lnTo>
                  <a:lnTo>
                    <a:pt x="214" y="262"/>
                  </a:lnTo>
                  <a:lnTo>
                    <a:pt x="185" y="296"/>
                  </a:lnTo>
                  <a:lnTo>
                    <a:pt x="158" y="332"/>
                  </a:lnTo>
                  <a:lnTo>
                    <a:pt x="133" y="368"/>
                  </a:lnTo>
                  <a:lnTo>
                    <a:pt x="109" y="403"/>
                  </a:lnTo>
                  <a:lnTo>
                    <a:pt x="90" y="437"/>
                  </a:lnTo>
                  <a:lnTo>
                    <a:pt x="73" y="470"/>
                  </a:lnTo>
                  <a:lnTo>
                    <a:pt x="73" y="470"/>
                  </a:lnTo>
                  <a:lnTo>
                    <a:pt x="65" y="485"/>
                  </a:lnTo>
                  <a:lnTo>
                    <a:pt x="58" y="501"/>
                  </a:lnTo>
                  <a:lnTo>
                    <a:pt x="52" y="518"/>
                  </a:lnTo>
                  <a:lnTo>
                    <a:pt x="47" y="535"/>
                  </a:lnTo>
                  <a:lnTo>
                    <a:pt x="37" y="569"/>
                  </a:lnTo>
                  <a:lnTo>
                    <a:pt x="31" y="606"/>
                  </a:lnTo>
                  <a:lnTo>
                    <a:pt x="26" y="642"/>
                  </a:lnTo>
                  <a:lnTo>
                    <a:pt x="22" y="679"/>
                  </a:lnTo>
                  <a:lnTo>
                    <a:pt x="18" y="753"/>
                  </a:lnTo>
                  <a:lnTo>
                    <a:pt x="18" y="753"/>
                  </a:lnTo>
                  <a:lnTo>
                    <a:pt x="13" y="825"/>
                  </a:lnTo>
                  <a:lnTo>
                    <a:pt x="13" y="825"/>
                  </a:lnTo>
                  <a:lnTo>
                    <a:pt x="10" y="850"/>
                  </a:lnTo>
                  <a:lnTo>
                    <a:pt x="7" y="876"/>
                  </a:lnTo>
                  <a:lnTo>
                    <a:pt x="7" y="876"/>
                  </a:lnTo>
                  <a:lnTo>
                    <a:pt x="2" y="906"/>
                  </a:lnTo>
                  <a:lnTo>
                    <a:pt x="0" y="938"/>
                  </a:lnTo>
                  <a:lnTo>
                    <a:pt x="0" y="969"/>
                  </a:lnTo>
                  <a:lnTo>
                    <a:pt x="0" y="984"/>
                  </a:lnTo>
                  <a:lnTo>
                    <a:pt x="2" y="999"/>
                  </a:lnTo>
                  <a:lnTo>
                    <a:pt x="2" y="999"/>
                  </a:lnTo>
                  <a:lnTo>
                    <a:pt x="13" y="1069"/>
                  </a:lnTo>
                  <a:lnTo>
                    <a:pt x="13" y="1069"/>
                  </a:lnTo>
                  <a:lnTo>
                    <a:pt x="23" y="1057"/>
                  </a:lnTo>
                  <a:lnTo>
                    <a:pt x="34" y="1048"/>
                  </a:lnTo>
                  <a:lnTo>
                    <a:pt x="45" y="1038"/>
                  </a:lnTo>
                  <a:lnTo>
                    <a:pt x="57" y="1029"/>
                  </a:lnTo>
                  <a:lnTo>
                    <a:pt x="57" y="1029"/>
                  </a:lnTo>
                  <a:lnTo>
                    <a:pt x="55" y="1006"/>
                  </a:lnTo>
                  <a:lnTo>
                    <a:pt x="53" y="981"/>
                  </a:lnTo>
                  <a:lnTo>
                    <a:pt x="53" y="931"/>
                  </a:lnTo>
                  <a:lnTo>
                    <a:pt x="56" y="879"/>
                  </a:lnTo>
                  <a:lnTo>
                    <a:pt x="61" y="824"/>
                  </a:lnTo>
                  <a:lnTo>
                    <a:pt x="61" y="824"/>
                  </a:lnTo>
                  <a:lnTo>
                    <a:pt x="64" y="786"/>
                  </a:lnTo>
                  <a:lnTo>
                    <a:pt x="66" y="747"/>
                  </a:lnTo>
                  <a:lnTo>
                    <a:pt x="66" y="747"/>
                  </a:lnTo>
                  <a:lnTo>
                    <a:pt x="72" y="676"/>
                  </a:lnTo>
                  <a:lnTo>
                    <a:pt x="75" y="642"/>
                  </a:lnTo>
                  <a:lnTo>
                    <a:pt x="81" y="607"/>
                  </a:lnTo>
                  <a:lnTo>
                    <a:pt x="87" y="573"/>
                  </a:lnTo>
                  <a:lnTo>
                    <a:pt x="96" y="540"/>
                  </a:lnTo>
                  <a:lnTo>
                    <a:pt x="108" y="507"/>
                  </a:lnTo>
                  <a:lnTo>
                    <a:pt x="115" y="492"/>
                  </a:lnTo>
                  <a:lnTo>
                    <a:pt x="123" y="476"/>
                  </a:lnTo>
                  <a:lnTo>
                    <a:pt x="123" y="476"/>
                  </a:lnTo>
                  <a:lnTo>
                    <a:pt x="145" y="437"/>
                  </a:lnTo>
                  <a:lnTo>
                    <a:pt x="168" y="399"/>
                  </a:lnTo>
                  <a:lnTo>
                    <a:pt x="194" y="362"/>
                  </a:lnTo>
                  <a:lnTo>
                    <a:pt x="222" y="327"/>
                  </a:lnTo>
                  <a:lnTo>
                    <a:pt x="251" y="294"/>
                  </a:lnTo>
                  <a:lnTo>
                    <a:pt x="281" y="264"/>
                  </a:lnTo>
                  <a:lnTo>
                    <a:pt x="312" y="237"/>
                  </a:lnTo>
                  <a:lnTo>
                    <a:pt x="344" y="211"/>
                  </a:lnTo>
                  <a:lnTo>
                    <a:pt x="344" y="211"/>
                  </a:lnTo>
                  <a:lnTo>
                    <a:pt x="375" y="190"/>
                  </a:lnTo>
                  <a:lnTo>
                    <a:pt x="406" y="170"/>
                  </a:lnTo>
                  <a:lnTo>
                    <a:pt x="439" y="153"/>
                  </a:lnTo>
                  <a:lnTo>
                    <a:pt x="473" y="136"/>
                  </a:lnTo>
                  <a:lnTo>
                    <a:pt x="508" y="123"/>
                  </a:lnTo>
                  <a:lnTo>
                    <a:pt x="544" y="111"/>
                  </a:lnTo>
                  <a:lnTo>
                    <a:pt x="582" y="101"/>
                  </a:lnTo>
                  <a:lnTo>
                    <a:pt x="621" y="92"/>
                  </a:lnTo>
                  <a:lnTo>
                    <a:pt x="621" y="92"/>
                  </a:lnTo>
                  <a:lnTo>
                    <a:pt x="651" y="85"/>
                  </a:lnTo>
                  <a:lnTo>
                    <a:pt x="681" y="77"/>
                  </a:lnTo>
                  <a:lnTo>
                    <a:pt x="681" y="77"/>
                  </a:lnTo>
                  <a:lnTo>
                    <a:pt x="712" y="71"/>
                  </a:lnTo>
                  <a:lnTo>
                    <a:pt x="743" y="63"/>
                  </a:lnTo>
                  <a:lnTo>
                    <a:pt x="775" y="58"/>
                  </a:lnTo>
                  <a:lnTo>
                    <a:pt x="808" y="55"/>
                  </a:lnTo>
                  <a:lnTo>
                    <a:pt x="808" y="55"/>
                  </a:lnTo>
                  <a:lnTo>
                    <a:pt x="838" y="55"/>
                  </a:lnTo>
                  <a:lnTo>
                    <a:pt x="838" y="55"/>
                  </a:lnTo>
                  <a:lnTo>
                    <a:pt x="889" y="52"/>
                  </a:lnTo>
                  <a:lnTo>
                    <a:pt x="915" y="51"/>
                  </a:lnTo>
                  <a:lnTo>
                    <a:pt x="941" y="50"/>
                  </a:lnTo>
                  <a:lnTo>
                    <a:pt x="941" y="50"/>
                  </a:lnTo>
                  <a:lnTo>
                    <a:pt x="941" y="50"/>
                  </a:lnTo>
                  <a:lnTo>
                    <a:pt x="941" y="50"/>
                  </a:lnTo>
                  <a:lnTo>
                    <a:pt x="966" y="51"/>
                  </a:lnTo>
                  <a:lnTo>
                    <a:pt x="992" y="52"/>
                  </a:lnTo>
                  <a:lnTo>
                    <a:pt x="1043" y="55"/>
                  </a:lnTo>
                  <a:lnTo>
                    <a:pt x="1043" y="55"/>
                  </a:lnTo>
                  <a:lnTo>
                    <a:pt x="1075" y="55"/>
                  </a:lnTo>
                  <a:lnTo>
                    <a:pt x="1075" y="55"/>
                  </a:lnTo>
                  <a:lnTo>
                    <a:pt x="1106" y="58"/>
                  </a:lnTo>
                  <a:lnTo>
                    <a:pt x="1139" y="63"/>
                  </a:lnTo>
                  <a:lnTo>
                    <a:pt x="1170" y="71"/>
                  </a:lnTo>
                  <a:lnTo>
                    <a:pt x="1200" y="77"/>
                  </a:lnTo>
                  <a:lnTo>
                    <a:pt x="1200" y="77"/>
                  </a:lnTo>
                  <a:lnTo>
                    <a:pt x="1230" y="85"/>
                  </a:lnTo>
                  <a:lnTo>
                    <a:pt x="1262" y="92"/>
                  </a:lnTo>
                  <a:lnTo>
                    <a:pt x="1262" y="92"/>
                  </a:lnTo>
                  <a:lnTo>
                    <a:pt x="1300" y="101"/>
                  </a:lnTo>
                  <a:lnTo>
                    <a:pt x="1338" y="111"/>
                  </a:lnTo>
                  <a:lnTo>
                    <a:pt x="1374" y="123"/>
                  </a:lnTo>
                  <a:lnTo>
                    <a:pt x="1408" y="136"/>
                  </a:lnTo>
                  <a:lnTo>
                    <a:pt x="1442" y="153"/>
                  </a:lnTo>
                  <a:lnTo>
                    <a:pt x="1475" y="170"/>
                  </a:lnTo>
                  <a:lnTo>
                    <a:pt x="1506" y="190"/>
                  </a:lnTo>
                  <a:lnTo>
                    <a:pt x="1538" y="211"/>
                  </a:lnTo>
                  <a:lnTo>
                    <a:pt x="1538" y="211"/>
                  </a:lnTo>
                  <a:lnTo>
                    <a:pt x="1569" y="237"/>
                  </a:lnTo>
                  <a:lnTo>
                    <a:pt x="1601" y="264"/>
                  </a:lnTo>
                  <a:lnTo>
                    <a:pt x="1631" y="294"/>
                  </a:lnTo>
                  <a:lnTo>
                    <a:pt x="1660" y="327"/>
                  </a:lnTo>
                  <a:lnTo>
                    <a:pt x="1687" y="362"/>
                  </a:lnTo>
                  <a:lnTo>
                    <a:pt x="1713" y="399"/>
                  </a:lnTo>
                  <a:lnTo>
                    <a:pt x="1737" y="437"/>
                  </a:lnTo>
                  <a:lnTo>
                    <a:pt x="1759" y="476"/>
                  </a:lnTo>
                  <a:lnTo>
                    <a:pt x="1759" y="476"/>
                  </a:lnTo>
                  <a:lnTo>
                    <a:pt x="1767" y="492"/>
                  </a:lnTo>
                  <a:lnTo>
                    <a:pt x="1773" y="507"/>
                  </a:lnTo>
                  <a:lnTo>
                    <a:pt x="1785" y="540"/>
                  </a:lnTo>
                  <a:lnTo>
                    <a:pt x="1794" y="573"/>
                  </a:lnTo>
                  <a:lnTo>
                    <a:pt x="1801" y="607"/>
                  </a:lnTo>
                  <a:lnTo>
                    <a:pt x="1806" y="642"/>
                  </a:lnTo>
                  <a:lnTo>
                    <a:pt x="1810" y="676"/>
                  </a:lnTo>
                  <a:lnTo>
                    <a:pt x="1815" y="747"/>
                  </a:lnTo>
                  <a:lnTo>
                    <a:pt x="1815" y="747"/>
                  </a:lnTo>
                  <a:lnTo>
                    <a:pt x="1818" y="786"/>
                  </a:lnTo>
                  <a:lnTo>
                    <a:pt x="1822" y="824"/>
                  </a:lnTo>
                  <a:lnTo>
                    <a:pt x="1822" y="824"/>
                  </a:lnTo>
                  <a:lnTo>
                    <a:pt x="1826" y="870"/>
                  </a:lnTo>
                  <a:lnTo>
                    <a:pt x="1828" y="913"/>
                  </a:lnTo>
                  <a:lnTo>
                    <a:pt x="1830" y="955"/>
                  </a:lnTo>
                  <a:lnTo>
                    <a:pt x="1828" y="995"/>
                  </a:lnTo>
                  <a:lnTo>
                    <a:pt x="1824" y="1035"/>
                  </a:lnTo>
                  <a:lnTo>
                    <a:pt x="1819" y="1075"/>
                  </a:lnTo>
                  <a:lnTo>
                    <a:pt x="1810" y="1114"/>
                  </a:lnTo>
                  <a:lnTo>
                    <a:pt x="1798" y="1155"/>
                  </a:lnTo>
                  <a:lnTo>
                    <a:pt x="1798" y="1155"/>
                  </a:lnTo>
                  <a:lnTo>
                    <a:pt x="1785" y="1194"/>
                  </a:lnTo>
                  <a:lnTo>
                    <a:pt x="1785" y="1194"/>
                  </a:lnTo>
                  <a:lnTo>
                    <a:pt x="1777" y="1223"/>
                  </a:lnTo>
                  <a:lnTo>
                    <a:pt x="1767" y="1252"/>
                  </a:lnTo>
                  <a:lnTo>
                    <a:pt x="1762" y="1266"/>
                  </a:lnTo>
                  <a:lnTo>
                    <a:pt x="1755" y="1280"/>
                  </a:lnTo>
                  <a:lnTo>
                    <a:pt x="1747" y="1293"/>
                  </a:lnTo>
                  <a:lnTo>
                    <a:pt x="1739" y="1307"/>
                  </a:lnTo>
                  <a:lnTo>
                    <a:pt x="1739" y="1307"/>
                  </a:lnTo>
                  <a:lnTo>
                    <a:pt x="1722" y="1331"/>
                  </a:lnTo>
                  <a:lnTo>
                    <a:pt x="1722" y="1331"/>
                  </a:lnTo>
                  <a:lnTo>
                    <a:pt x="1700" y="1364"/>
                  </a:lnTo>
                  <a:lnTo>
                    <a:pt x="1677" y="1397"/>
                  </a:lnTo>
                  <a:lnTo>
                    <a:pt x="1663" y="1412"/>
                  </a:lnTo>
                  <a:lnTo>
                    <a:pt x="1650" y="1427"/>
                  </a:lnTo>
                  <a:lnTo>
                    <a:pt x="1636" y="1441"/>
                  </a:lnTo>
                  <a:lnTo>
                    <a:pt x="1620" y="1454"/>
                  </a:lnTo>
                  <a:lnTo>
                    <a:pt x="1620" y="1454"/>
                  </a:lnTo>
                  <a:lnTo>
                    <a:pt x="1589" y="1478"/>
                  </a:lnTo>
                  <a:lnTo>
                    <a:pt x="1556" y="1500"/>
                  </a:lnTo>
                  <a:lnTo>
                    <a:pt x="1522" y="1521"/>
                  </a:lnTo>
                  <a:lnTo>
                    <a:pt x="1486" y="1541"/>
                  </a:lnTo>
                  <a:lnTo>
                    <a:pt x="1448" y="1559"/>
                  </a:lnTo>
                  <a:lnTo>
                    <a:pt x="1408" y="1576"/>
                  </a:lnTo>
                  <a:lnTo>
                    <a:pt x="1367" y="1592"/>
                  </a:lnTo>
                  <a:lnTo>
                    <a:pt x="1325" y="1606"/>
                  </a:lnTo>
                  <a:lnTo>
                    <a:pt x="1281" y="1618"/>
                  </a:lnTo>
                  <a:lnTo>
                    <a:pt x="1237" y="1628"/>
                  </a:lnTo>
                  <a:lnTo>
                    <a:pt x="1191" y="1637"/>
                  </a:lnTo>
                  <a:lnTo>
                    <a:pt x="1144" y="1645"/>
                  </a:lnTo>
                  <a:lnTo>
                    <a:pt x="1096" y="1652"/>
                  </a:lnTo>
                  <a:lnTo>
                    <a:pt x="1047" y="1656"/>
                  </a:lnTo>
                  <a:lnTo>
                    <a:pt x="999" y="1658"/>
                  </a:lnTo>
                  <a:lnTo>
                    <a:pt x="949" y="1660"/>
                  </a:lnTo>
                  <a:lnTo>
                    <a:pt x="949" y="1660"/>
                  </a:lnTo>
                  <a:lnTo>
                    <a:pt x="940" y="1661"/>
                  </a:lnTo>
                  <a:lnTo>
                    <a:pt x="940" y="1661"/>
                  </a:lnTo>
                  <a:lnTo>
                    <a:pt x="932" y="1660"/>
                  </a:lnTo>
                  <a:lnTo>
                    <a:pt x="932" y="1660"/>
                  </a:lnTo>
                  <a:lnTo>
                    <a:pt x="898" y="1658"/>
                  </a:lnTo>
                  <a:lnTo>
                    <a:pt x="864" y="1657"/>
                  </a:lnTo>
                  <a:lnTo>
                    <a:pt x="830" y="1656"/>
                  </a:lnTo>
                  <a:lnTo>
                    <a:pt x="797" y="1652"/>
                  </a:lnTo>
                  <a:lnTo>
                    <a:pt x="797" y="1652"/>
                  </a:lnTo>
                  <a:lnTo>
                    <a:pt x="792" y="1675"/>
                  </a:lnTo>
                  <a:lnTo>
                    <a:pt x="787" y="1698"/>
                  </a:lnTo>
                  <a:lnTo>
                    <a:pt x="787" y="1698"/>
                  </a:lnTo>
                  <a:lnTo>
                    <a:pt x="821" y="1701"/>
                  </a:lnTo>
                  <a:lnTo>
                    <a:pt x="856" y="1704"/>
                  </a:lnTo>
                  <a:lnTo>
                    <a:pt x="893" y="1707"/>
                  </a:lnTo>
                  <a:lnTo>
                    <a:pt x="932" y="1707"/>
                  </a:lnTo>
                  <a:lnTo>
                    <a:pt x="932" y="1707"/>
                  </a:lnTo>
                  <a:lnTo>
                    <a:pt x="941" y="1705"/>
                  </a:lnTo>
                  <a:lnTo>
                    <a:pt x="941" y="1705"/>
                  </a:lnTo>
                  <a:lnTo>
                    <a:pt x="949" y="1707"/>
                  </a:lnTo>
                  <a:lnTo>
                    <a:pt x="949" y="1707"/>
                  </a:lnTo>
                  <a:lnTo>
                    <a:pt x="1004" y="1705"/>
                  </a:lnTo>
                  <a:lnTo>
                    <a:pt x="1056" y="1703"/>
                  </a:lnTo>
                  <a:lnTo>
                    <a:pt x="1105" y="1696"/>
                  </a:lnTo>
                  <a:lnTo>
                    <a:pt x="1152" y="1688"/>
                  </a:lnTo>
                  <a:lnTo>
                    <a:pt x="1152" y="1688"/>
                  </a:lnTo>
                  <a:lnTo>
                    <a:pt x="1183" y="1682"/>
                  </a:lnTo>
                  <a:lnTo>
                    <a:pt x="1216" y="1677"/>
                  </a:lnTo>
                  <a:lnTo>
                    <a:pt x="1216" y="1677"/>
                  </a:lnTo>
                  <a:lnTo>
                    <a:pt x="1250" y="1671"/>
                  </a:lnTo>
                  <a:lnTo>
                    <a:pt x="1284" y="1666"/>
                  </a:lnTo>
                  <a:lnTo>
                    <a:pt x="1318" y="1657"/>
                  </a:lnTo>
                  <a:lnTo>
                    <a:pt x="1334" y="1652"/>
                  </a:lnTo>
                  <a:lnTo>
                    <a:pt x="1350" y="1647"/>
                  </a:lnTo>
                  <a:lnTo>
                    <a:pt x="1350" y="1647"/>
                  </a:lnTo>
                  <a:lnTo>
                    <a:pt x="1393" y="1630"/>
                  </a:lnTo>
                  <a:lnTo>
                    <a:pt x="1393" y="1630"/>
                  </a:lnTo>
                  <a:lnTo>
                    <a:pt x="1466" y="1599"/>
                  </a:lnTo>
                  <a:lnTo>
                    <a:pt x="1503" y="1582"/>
                  </a:lnTo>
                  <a:lnTo>
                    <a:pt x="1539" y="1565"/>
                  </a:lnTo>
                  <a:lnTo>
                    <a:pt x="1573" y="1546"/>
                  </a:lnTo>
                  <a:lnTo>
                    <a:pt x="1607" y="1525"/>
                  </a:lnTo>
                  <a:lnTo>
                    <a:pt x="1624" y="1513"/>
                  </a:lnTo>
                  <a:lnTo>
                    <a:pt x="1640" y="1501"/>
                  </a:lnTo>
                  <a:lnTo>
                    <a:pt x="1654" y="1488"/>
                  </a:lnTo>
                  <a:lnTo>
                    <a:pt x="1670" y="1474"/>
                  </a:lnTo>
                  <a:lnTo>
                    <a:pt x="1670" y="1474"/>
                  </a:lnTo>
                  <a:lnTo>
                    <a:pt x="1688" y="1456"/>
                  </a:lnTo>
                  <a:lnTo>
                    <a:pt x="1705" y="1436"/>
                  </a:lnTo>
                  <a:lnTo>
                    <a:pt x="1722" y="1415"/>
                  </a:lnTo>
                  <a:lnTo>
                    <a:pt x="1738" y="1394"/>
                  </a:lnTo>
                  <a:lnTo>
                    <a:pt x="1767" y="1354"/>
                  </a:lnTo>
                  <a:lnTo>
                    <a:pt x="1793" y="1313"/>
                  </a:lnTo>
                  <a:lnTo>
                    <a:pt x="1793" y="1313"/>
                  </a:lnTo>
                  <a:lnTo>
                    <a:pt x="1799" y="1301"/>
                  </a:lnTo>
                  <a:lnTo>
                    <a:pt x="1805" y="1290"/>
                  </a:lnTo>
                  <a:lnTo>
                    <a:pt x="1815" y="1265"/>
                  </a:lnTo>
                  <a:lnTo>
                    <a:pt x="1823" y="1239"/>
                  </a:lnTo>
                  <a:lnTo>
                    <a:pt x="1831" y="1212"/>
                  </a:lnTo>
                  <a:lnTo>
                    <a:pt x="1831" y="1212"/>
                  </a:lnTo>
                  <a:lnTo>
                    <a:pt x="1837" y="1190"/>
                  </a:lnTo>
                  <a:lnTo>
                    <a:pt x="1844" y="1168"/>
                  </a:lnTo>
                  <a:lnTo>
                    <a:pt x="1844" y="1168"/>
                  </a:lnTo>
                  <a:lnTo>
                    <a:pt x="1851" y="1146"/>
                  </a:lnTo>
                  <a:lnTo>
                    <a:pt x="1857" y="1125"/>
                  </a:lnTo>
                  <a:lnTo>
                    <a:pt x="1866" y="1082"/>
                  </a:lnTo>
                  <a:lnTo>
                    <a:pt x="1874" y="1040"/>
                  </a:lnTo>
                  <a:lnTo>
                    <a:pt x="1881" y="999"/>
                  </a:lnTo>
                  <a:lnTo>
                    <a:pt x="1881" y="999"/>
                  </a:lnTo>
                  <a:lnTo>
                    <a:pt x="1882" y="984"/>
                  </a:lnTo>
                  <a:lnTo>
                    <a:pt x="1882" y="969"/>
                  </a:lnTo>
                  <a:lnTo>
                    <a:pt x="1882" y="938"/>
                  </a:lnTo>
                  <a:lnTo>
                    <a:pt x="1879" y="906"/>
                  </a:lnTo>
                  <a:lnTo>
                    <a:pt x="1875" y="876"/>
                  </a:lnTo>
                  <a:lnTo>
                    <a:pt x="1875" y="87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08" name="Freeform 1120"/>
            <p:cNvSpPr/>
            <p:nvPr/>
          </p:nvSpPr>
          <p:spPr bwMode="auto">
            <a:xfrm>
              <a:off x="4311651" y="4149725"/>
              <a:ext cx="523875" cy="473075"/>
            </a:xfrm>
            <a:custGeom>
              <a:avLst/>
              <a:gdLst/>
              <a:ahLst/>
              <a:cxnLst>
                <a:cxn ang="0">
                  <a:pos x="1260" y="339"/>
                </a:cxn>
                <a:cxn ang="0">
                  <a:pos x="1222" y="252"/>
                </a:cxn>
                <a:cxn ang="0">
                  <a:pos x="1166" y="183"/>
                </a:cxn>
                <a:cxn ang="0">
                  <a:pos x="1103" y="141"/>
                </a:cxn>
                <a:cxn ang="0">
                  <a:pos x="1001" y="74"/>
                </a:cxn>
                <a:cxn ang="0">
                  <a:pos x="943" y="46"/>
                </a:cxn>
                <a:cxn ang="0">
                  <a:pos x="840" y="20"/>
                </a:cxn>
                <a:cxn ang="0">
                  <a:pos x="712" y="1"/>
                </a:cxn>
                <a:cxn ang="0">
                  <a:pos x="555" y="6"/>
                </a:cxn>
                <a:cxn ang="0">
                  <a:pos x="394" y="30"/>
                </a:cxn>
                <a:cxn ang="0">
                  <a:pos x="268" y="86"/>
                </a:cxn>
                <a:cxn ang="0">
                  <a:pos x="158" y="170"/>
                </a:cxn>
                <a:cxn ang="0">
                  <a:pos x="69" y="268"/>
                </a:cxn>
                <a:cxn ang="0">
                  <a:pos x="28" y="360"/>
                </a:cxn>
                <a:cxn ang="0">
                  <a:pos x="14" y="412"/>
                </a:cxn>
                <a:cxn ang="0">
                  <a:pos x="3" y="518"/>
                </a:cxn>
                <a:cxn ang="0">
                  <a:pos x="1" y="685"/>
                </a:cxn>
                <a:cxn ang="0">
                  <a:pos x="37" y="732"/>
                </a:cxn>
                <a:cxn ang="0">
                  <a:pos x="47" y="673"/>
                </a:cxn>
                <a:cxn ang="0">
                  <a:pos x="51" y="507"/>
                </a:cxn>
                <a:cxn ang="0">
                  <a:pos x="77" y="371"/>
                </a:cxn>
                <a:cxn ang="0">
                  <a:pos x="141" y="247"/>
                </a:cxn>
                <a:cxn ang="0">
                  <a:pos x="205" y="187"/>
                </a:cxn>
                <a:cxn ang="0">
                  <a:pos x="298" y="120"/>
                </a:cxn>
                <a:cxn ang="0">
                  <a:pos x="381" y="80"/>
                </a:cxn>
                <a:cxn ang="0">
                  <a:pos x="502" y="56"/>
                </a:cxn>
                <a:cxn ang="0">
                  <a:pos x="667" y="47"/>
                </a:cxn>
                <a:cxn ang="0">
                  <a:pos x="777" y="52"/>
                </a:cxn>
                <a:cxn ang="0">
                  <a:pos x="862" y="76"/>
                </a:cxn>
                <a:cxn ang="0">
                  <a:pos x="934" y="94"/>
                </a:cxn>
                <a:cxn ang="0">
                  <a:pos x="986" y="123"/>
                </a:cxn>
                <a:cxn ang="0">
                  <a:pos x="1045" y="162"/>
                </a:cxn>
                <a:cxn ang="0">
                  <a:pos x="1147" y="231"/>
                </a:cxn>
                <a:cxn ang="0">
                  <a:pos x="1203" y="316"/>
                </a:cxn>
                <a:cxn ang="0">
                  <a:pos x="1257" y="509"/>
                </a:cxn>
                <a:cxn ang="0">
                  <a:pos x="1277" y="629"/>
                </a:cxn>
                <a:cxn ang="0">
                  <a:pos x="1269" y="783"/>
                </a:cxn>
                <a:cxn ang="0">
                  <a:pos x="1218" y="926"/>
                </a:cxn>
                <a:cxn ang="0">
                  <a:pos x="1142" y="1019"/>
                </a:cxn>
                <a:cxn ang="0">
                  <a:pos x="1014" y="1091"/>
                </a:cxn>
                <a:cxn ang="0">
                  <a:pos x="866" y="1129"/>
                </a:cxn>
                <a:cxn ang="0">
                  <a:pos x="697" y="1146"/>
                </a:cxn>
                <a:cxn ang="0">
                  <a:pos x="531" y="1131"/>
                </a:cxn>
                <a:cxn ang="0">
                  <a:pos x="597" y="1186"/>
                </a:cxn>
                <a:cxn ang="0">
                  <a:pos x="748" y="1190"/>
                </a:cxn>
                <a:cxn ang="0">
                  <a:pos x="819" y="1180"/>
                </a:cxn>
                <a:cxn ang="0">
                  <a:pos x="916" y="1166"/>
                </a:cxn>
                <a:cxn ang="0">
                  <a:pos x="1039" y="1130"/>
                </a:cxn>
                <a:cxn ang="0">
                  <a:pos x="1154" y="1063"/>
                </a:cxn>
                <a:cxn ang="0">
                  <a:pos x="1231" y="991"/>
                </a:cxn>
                <a:cxn ang="0">
                  <a:pos x="1290" y="880"/>
                </a:cxn>
                <a:cxn ang="0">
                  <a:pos x="1317" y="756"/>
                </a:cxn>
                <a:cxn ang="0">
                  <a:pos x="1321" y="622"/>
                </a:cxn>
                <a:cxn ang="0">
                  <a:pos x="1294" y="462"/>
                </a:cxn>
              </a:cxnLst>
              <a:rect l="0" t="0" r="r" b="b"/>
              <a:pathLst>
                <a:path w="1323" h="1190">
                  <a:moveTo>
                    <a:pt x="1294" y="462"/>
                  </a:moveTo>
                  <a:lnTo>
                    <a:pt x="1294" y="462"/>
                  </a:lnTo>
                  <a:lnTo>
                    <a:pt x="1282" y="413"/>
                  </a:lnTo>
                  <a:lnTo>
                    <a:pt x="1268" y="363"/>
                  </a:lnTo>
                  <a:lnTo>
                    <a:pt x="1260" y="339"/>
                  </a:lnTo>
                  <a:lnTo>
                    <a:pt x="1251" y="314"/>
                  </a:lnTo>
                  <a:lnTo>
                    <a:pt x="1241" y="290"/>
                  </a:lnTo>
                  <a:lnTo>
                    <a:pt x="1231" y="268"/>
                  </a:lnTo>
                  <a:lnTo>
                    <a:pt x="1231" y="268"/>
                  </a:lnTo>
                  <a:lnTo>
                    <a:pt x="1222" y="252"/>
                  </a:lnTo>
                  <a:lnTo>
                    <a:pt x="1213" y="237"/>
                  </a:lnTo>
                  <a:lnTo>
                    <a:pt x="1202" y="222"/>
                  </a:lnTo>
                  <a:lnTo>
                    <a:pt x="1192" y="208"/>
                  </a:lnTo>
                  <a:lnTo>
                    <a:pt x="1179" y="195"/>
                  </a:lnTo>
                  <a:lnTo>
                    <a:pt x="1166" y="183"/>
                  </a:lnTo>
                  <a:lnTo>
                    <a:pt x="1152" y="173"/>
                  </a:lnTo>
                  <a:lnTo>
                    <a:pt x="1137" y="162"/>
                  </a:lnTo>
                  <a:lnTo>
                    <a:pt x="1137" y="162"/>
                  </a:lnTo>
                  <a:lnTo>
                    <a:pt x="1120" y="152"/>
                  </a:lnTo>
                  <a:lnTo>
                    <a:pt x="1103" y="141"/>
                  </a:lnTo>
                  <a:lnTo>
                    <a:pt x="1070" y="116"/>
                  </a:lnTo>
                  <a:lnTo>
                    <a:pt x="1053" y="105"/>
                  </a:lnTo>
                  <a:lnTo>
                    <a:pt x="1036" y="93"/>
                  </a:lnTo>
                  <a:lnTo>
                    <a:pt x="1018" y="84"/>
                  </a:lnTo>
                  <a:lnTo>
                    <a:pt x="1001" y="74"/>
                  </a:lnTo>
                  <a:lnTo>
                    <a:pt x="1001" y="74"/>
                  </a:lnTo>
                  <a:lnTo>
                    <a:pt x="984" y="67"/>
                  </a:lnTo>
                  <a:lnTo>
                    <a:pt x="968" y="57"/>
                  </a:lnTo>
                  <a:lnTo>
                    <a:pt x="952" y="50"/>
                  </a:lnTo>
                  <a:lnTo>
                    <a:pt x="943" y="46"/>
                  </a:lnTo>
                  <a:lnTo>
                    <a:pt x="935" y="43"/>
                  </a:lnTo>
                  <a:lnTo>
                    <a:pt x="935" y="43"/>
                  </a:lnTo>
                  <a:lnTo>
                    <a:pt x="887" y="31"/>
                  </a:lnTo>
                  <a:lnTo>
                    <a:pt x="840" y="20"/>
                  </a:lnTo>
                  <a:lnTo>
                    <a:pt x="840" y="20"/>
                  </a:lnTo>
                  <a:lnTo>
                    <a:pt x="819" y="14"/>
                  </a:lnTo>
                  <a:lnTo>
                    <a:pt x="798" y="10"/>
                  </a:lnTo>
                  <a:lnTo>
                    <a:pt x="776" y="6"/>
                  </a:lnTo>
                  <a:lnTo>
                    <a:pt x="755" y="4"/>
                  </a:lnTo>
                  <a:lnTo>
                    <a:pt x="712" y="1"/>
                  </a:lnTo>
                  <a:lnTo>
                    <a:pt x="668" y="0"/>
                  </a:lnTo>
                  <a:lnTo>
                    <a:pt x="668" y="0"/>
                  </a:lnTo>
                  <a:lnTo>
                    <a:pt x="648" y="0"/>
                  </a:lnTo>
                  <a:lnTo>
                    <a:pt x="620" y="1"/>
                  </a:lnTo>
                  <a:lnTo>
                    <a:pt x="555" y="6"/>
                  </a:lnTo>
                  <a:lnTo>
                    <a:pt x="485" y="14"/>
                  </a:lnTo>
                  <a:lnTo>
                    <a:pt x="453" y="18"/>
                  </a:lnTo>
                  <a:lnTo>
                    <a:pt x="423" y="23"/>
                  </a:lnTo>
                  <a:lnTo>
                    <a:pt x="423" y="23"/>
                  </a:lnTo>
                  <a:lnTo>
                    <a:pt x="394" y="30"/>
                  </a:lnTo>
                  <a:lnTo>
                    <a:pt x="368" y="38"/>
                  </a:lnTo>
                  <a:lnTo>
                    <a:pt x="341" y="47"/>
                  </a:lnTo>
                  <a:lnTo>
                    <a:pt x="317" y="59"/>
                  </a:lnTo>
                  <a:lnTo>
                    <a:pt x="292" y="72"/>
                  </a:lnTo>
                  <a:lnTo>
                    <a:pt x="268" y="86"/>
                  </a:lnTo>
                  <a:lnTo>
                    <a:pt x="245" y="102"/>
                  </a:lnTo>
                  <a:lnTo>
                    <a:pt x="222" y="120"/>
                  </a:lnTo>
                  <a:lnTo>
                    <a:pt x="222" y="120"/>
                  </a:lnTo>
                  <a:lnTo>
                    <a:pt x="179" y="153"/>
                  </a:lnTo>
                  <a:lnTo>
                    <a:pt x="158" y="170"/>
                  </a:lnTo>
                  <a:lnTo>
                    <a:pt x="139" y="187"/>
                  </a:lnTo>
                  <a:lnTo>
                    <a:pt x="119" y="204"/>
                  </a:lnTo>
                  <a:lnTo>
                    <a:pt x="101" y="224"/>
                  </a:lnTo>
                  <a:lnTo>
                    <a:pt x="84" y="244"/>
                  </a:lnTo>
                  <a:lnTo>
                    <a:pt x="69" y="268"/>
                  </a:lnTo>
                  <a:lnTo>
                    <a:pt x="69" y="268"/>
                  </a:lnTo>
                  <a:lnTo>
                    <a:pt x="58" y="290"/>
                  </a:lnTo>
                  <a:lnTo>
                    <a:pt x="47" y="312"/>
                  </a:lnTo>
                  <a:lnTo>
                    <a:pt x="38" y="336"/>
                  </a:lnTo>
                  <a:lnTo>
                    <a:pt x="28" y="360"/>
                  </a:lnTo>
                  <a:lnTo>
                    <a:pt x="28" y="360"/>
                  </a:lnTo>
                  <a:lnTo>
                    <a:pt x="22" y="371"/>
                  </a:lnTo>
                  <a:lnTo>
                    <a:pt x="18" y="384"/>
                  </a:lnTo>
                  <a:lnTo>
                    <a:pt x="16" y="399"/>
                  </a:lnTo>
                  <a:lnTo>
                    <a:pt x="14" y="412"/>
                  </a:lnTo>
                  <a:lnTo>
                    <a:pt x="12" y="441"/>
                  </a:lnTo>
                  <a:lnTo>
                    <a:pt x="9" y="468"/>
                  </a:lnTo>
                  <a:lnTo>
                    <a:pt x="9" y="468"/>
                  </a:lnTo>
                  <a:lnTo>
                    <a:pt x="5" y="492"/>
                  </a:lnTo>
                  <a:lnTo>
                    <a:pt x="3" y="518"/>
                  </a:lnTo>
                  <a:lnTo>
                    <a:pt x="0" y="568"/>
                  </a:lnTo>
                  <a:lnTo>
                    <a:pt x="0" y="617"/>
                  </a:lnTo>
                  <a:lnTo>
                    <a:pt x="0" y="668"/>
                  </a:lnTo>
                  <a:lnTo>
                    <a:pt x="0" y="668"/>
                  </a:lnTo>
                  <a:lnTo>
                    <a:pt x="1" y="685"/>
                  </a:lnTo>
                  <a:lnTo>
                    <a:pt x="3" y="701"/>
                  </a:lnTo>
                  <a:lnTo>
                    <a:pt x="7" y="717"/>
                  </a:lnTo>
                  <a:lnTo>
                    <a:pt x="10" y="731"/>
                  </a:lnTo>
                  <a:lnTo>
                    <a:pt x="10" y="731"/>
                  </a:lnTo>
                  <a:lnTo>
                    <a:pt x="37" y="732"/>
                  </a:lnTo>
                  <a:lnTo>
                    <a:pt x="62" y="735"/>
                  </a:lnTo>
                  <a:lnTo>
                    <a:pt x="62" y="735"/>
                  </a:lnTo>
                  <a:lnTo>
                    <a:pt x="55" y="714"/>
                  </a:lnTo>
                  <a:lnTo>
                    <a:pt x="51" y="694"/>
                  </a:lnTo>
                  <a:lnTo>
                    <a:pt x="47" y="673"/>
                  </a:lnTo>
                  <a:lnTo>
                    <a:pt x="46" y="650"/>
                  </a:lnTo>
                  <a:lnTo>
                    <a:pt x="46" y="650"/>
                  </a:lnTo>
                  <a:lnTo>
                    <a:pt x="47" y="592"/>
                  </a:lnTo>
                  <a:lnTo>
                    <a:pt x="48" y="536"/>
                  </a:lnTo>
                  <a:lnTo>
                    <a:pt x="51" y="507"/>
                  </a:lnTo>
                  <a:lnTo>
                    <a:pt x="54" y="480"/>
                  </a:lnTo>
                  <a:lnTo>
                    <a:pt x="58" y="452"/>
                  </a:lnTo>
                  <a:lnTo>
                    <a:pt x="63" y="425"/>
                  </a:lnTo>
                  <a:lnTo>
                    <a:pt x="69" y="399"/>
                  </a:lnTo>
                  <a:lnTo>
                    <a:pt x="77" y="371"/>
                  </a:lnTo>
                  <a:lnTo>
                    <a:pt x="86" y="346"/>
                  </a:lnTo>
                  <a:lnTo>
                    <a:pt x="97" y="320"/>
                  </a:lnTo>
                  <a:lnTo>
                    <a:pt x="110" y="295"/>
                  </a:lnTo>
                  <a:lnTo>
                    <a:pt x="124" y="272"/>
                  </a:lnTo>
                  <a:lnTo>
                    <a:pt x="141" y="247"/>
                  </a:lnTo>
                  <a:lnTo>
                    <a:pt x="161" y="225"/>
                  </a:lnTo>
                  <a:lnTo>
                    <a:pt x="161" y="225"/>
                  </a:lnTo>
                  <a:lnTo>
                    <a:pt x="170" y="214"/>
                  </a:lnTo>
                  <a:lnTo>
                    <a:pt x="182" y="204"/>
                  </a:lnTo>
                  <a:lnTo>
                    <a:pt x="205" y="187"/>
                  </a:lnTo>
                  <a:lnTo>
                    <a:pt x="230" y="170"/>
                  </a:lnTo>
                  <a:lnTo>
                    <a:pt x="254" y="153"/>
                  </a:lnTo>
                  <a:lnTo>
                    <a:pt x="254" y="153"/>
                  </a:lnTo>
                  <a:lnTo>
                    <a:pt x="284" y="131"/>
                  </a:lnTo>
                  <a:lnTo>
                    <a:pt x="298" y="120"/>
                  </a:lnTo>
                  <a:lnTo>
                    <a:pt x="314" y="111"/>
                  </a:lnTo>
                  <a:lnTo>
                    <a:pt x="330" y="102"/>
                  </a:lnTo>
                  <a:lnTo>
                    <a:pt x="347" y="94"/>
                  </a:lnTo>
                  <a:lnTo>
                    <a:pt x="362" y="86"/>
                  </a:lnTo>
                  <a:lnTo>
                    <a:pt x="381" y="80"/>
                  </a:lnTo>
                  <a:lnTo>
                    <a:pt x="381" y="80"/>
                  </a:lnTo>
                  <a:lnTo>
                    <a:pt x="398" y="74"/>
                  </a:lnTo>
                  <a:lnTo>
                    <a:pt x="417" y="71"/>
                  </a:lnTo>
                  <a:lnTo>
                    <a:pt x="459" y="63"/>
                  </a:lnTo>
                  <a:lnTo>
                    <a:pt x="502" y="56"/>
                  </a:lnTo>
                  <a:lnTo>
                    <a:pt x="546" y="52"/>
                  </a:lnTo>
                  <a:lnTo>
                    <a:pt x="585" y="50"/>
                  </a:lnTo>
                  <a:lnTo>
                    <a:pt x="620" y="47"/>
                  </a:lnTo>
                  <a:lnTo>
                    <a:pt x="649" y="47"/>
                  </a:lnTo>
                  <a:lnTo>
                    <a:pt x="667" y="47"/>
                  </a:lnTo>
                  <a:lnTo>
                    <a:pt x="667" y="47"/>
                  </a:lnTo>
                  <a:lnTo>
                    <a:pt x="723" y="50"/>
                  </a:lnTo>
                  <a:lnTo>
                    <a:pt x="752" y="51"/>
                  </a:lnTo>
                  <a:lnTo>
                    <a:pt x="777" y="52"/>
                  </a:lnTo>
                  <a:lnTo>
                    <a:pt x="777" y="52"/>
                  </a:lnTo>
                  <a:lnTo>
                    <a:pt x="789" y="55"/>
                  </a:lnTo>
                  <a:lnTo>
                    <a:pt x="802" y="57"/>
                  </a:lnTo>
                  <a:lnTo>
                    <a:pt x="825" y="65"/>
                  </a:lnTo>
                  <a:lnTo>
                    <a:pt x="850" y="73"/>
                  </a:lnTo>
                  <a:lnTo>
                    <a:pt x="862" y="76"/>
                  </a:lnTo>
                  <a:lnTo>
                    <a:pt x="874" y="78"/>
                  </a:lnTo>
                  <a:lnTo>
                    <a:pt x="874" y="78"/>
                  </a:lnTo>
                  <a:lnTo>
                    <a:pt x="900" y="84"/>
                  </a:lnTo>
                  <a:lnTo>
                    <a:pt x="922" y="90"/>
                  </a:lnTo>
                  <a:lnTo>
                    <a:pt x="934" y="94"/>
                  </a:lnTo>
                  <a:lnTo>
                    <a:pt x="946" y="98"/>
                  </a:lnTo>
                  <a:lnTo>
                    <a:pt x="956" y="103"/>
                  </a:lnTo>
                  <a:lnTo>
                    <a:pt x="968" y="111"/>
                  </a:lnTo>
                  <a:lnTo>
                    <a:pt x="968" y="111"/>
                  </a:lnTo>
                  <a:lnTo>
                    <a:pt x="986" y="123"/>
                  </a:lnTo>
                  <a:lnTo>
                    <a:pt x="1006" y="137"/>
                  </a:lnTo>
                  <a:lnTo>
                    <a:pt x="1026" y="152"/>
                  </a:lnTo>
                  <a:lnTo>
                    <a:pt x="1036" y="157"/>
                  </a:lnTo>
                  <a:lnTo>
                    <a:pt x="1045" y="162"/>
                  </a:lnTo>
                  <a:lnTo>
                    <a:pt x="1045" y="162"/>
                  </a:lnTo>
                  <a:lnTo>
                    <a:pt x="1067" y="173"/>
                  </a:lnTo>
                  <a:lnTo>
                    <a:pt x="1088" y="186"/>
                  </a:lnTo>
                  <a:lnTo>
                    <a:pt x="1109" y="199"/>
                  </a:lnTo>
                  <a:lnTo>
                    <a:pt x="1129" y="214"/>
                  </a:lnTo>
                  <a:lnTo>
                    <a:pt x="1147" y="231"/>
                  </a:lnTo>
                  <a:lnTo>
                    <a:pt x="1164" y="250"/>
                  </a:lnTo>
                  <a:lnTo>
                    <a:pt x="1179" y="269"/>
                  </a:lnTo>
                  <a:lnTo>
                    <a:pt x="1192" y="292"/>
                  </a:lnTo>
                  <a:lnTo>
                    <a:pt x="1192" y="292"/>
                  </a:lnTo>
                  <a:lnTo>
                    <a:pt x="1203" y="316"/>
                  </a:lnTo>
                  <a:lnTo>
                    <a:pt x="1213" y="343"/>
                  </a:lnTo>
                  <a:lnTo>
                    <a:pt x="1222" y="370"/>
                  </a:lnTo>
                  <a:lnTo>
                    <a:pt x="1231" y="397"/>
                  </a:lnTo>
                  <a:lnTo>
                    <a:pt x="1244" y="454"/>
                  </a:lnTo>
                  <a:lnTo>
                    <a:pt x="1257" y="509"/>
                  </a:lnTo>
                  <a:lnTo>
                    <a:pt x="1257" y="509"/>
                  </a:lnTo>
                  <a:lnTo>
                    <a:pt x="1264" y="539"/>
                  </a:lnTo>
                  <a:lnTo>
                    <a:pt x="1269" y="569"/>
                  </a:lnTo>
                  <a:lnTo>
                    <a:pt x="1273" y="599"/>
                  </a:lnTo>
                  <a:lnTo>
                    <a:pt x="1277" y="629"/>
                  </a:lnTo>
                  <a:lnTo>
                    <a:pt x="1278" y="660"/>
                  </a:lnTo>
                  <a:lnTo>
                    <a:pt x="1278" y="692"/>
                  </a:lnTo>
                  <a:lnTo>
                    <a:pt x="1277" y="722"/>
                  </a:lnTo>
                  <a:lnTo>
                    <a:pt x="1273" y="753"/>
                  </a:lnTo>
                  <a:lnTo>
                    <a:pt x="1269" y="783"/>
                  </a:lnTo>
                  <a:lnTo>
                    <a:pt x="1262" y="813"/>
                  </a:lnTo>
                  <a:lnTo>
                    <a:pt x="1254" y="843"/>
                  </a:lnTo>
                  <a:lnTo>
                    <a:pt x="1244" y="872"/>
                  </a:lnTo>
                  <a:lnTo>
                    <a:pt x="1232" y="900"/>
                  </a:lnTo>
                  <a:lnTo>
                    <a:pt x="1218" y="926"/>
                  </a:lnTo>
                  <a:lnTo>
                    <a:pt x="1202" y="952"/>
                  </a:lnTo>
                  <a:lnTo>
                    <a:pt x="1184" y="977"/>
                  </a:lnTo>
                  <a:lnTo>
                    <a:pt x="1184" y="977"/>
                  </a:lnTo>
                  <a:lnTo>
                    <a:pt x="1164" y="999"/>
                  </a:lnTo>
                  <a:lnTo>
                    <a:pt x="1142" y="1019"/>
                  </a:lnTo>
                  <a:lnTo>
                    <a:pt x="1118" y="1037"/>
                  </a:lnTo>
                  <a:lnTo>
                    <a:pt x="1095" y="1053"/>
                  </a:lnTo>
                  <a:lnTo>
                    <a:pt x="1069" y="1067"/>
                  </a:lnTo>
                  <a:lnTo>
                    <a:pt x="1041" y="1080"/>
                  </a:lnTo>
                  <a:lnTo>
                    <a:pt x="1014" y="1091"/>
                  </a:lnTo>
                  <a:lnTo>
                    <a:pt x="985" y="1101"/>
                  </a:lnTo>
                  <a:lnTo>
                    <a:pt x="956" y="1109"/>
                  </a:lnTo>
                  <a:lnTo>
                    <a:pt x="926" y="1117"/>
                  </a:lnTo>
                  <a:lnTo>
                    <a:pt x="896" y="1123"/>
                  </a:lnTo>
                  <a:lnTo>
                    <a:pt x="866" y="1129"/>
                  </a:lnTo>
                  <a:lnTo>
                    <a:pt x="808" y="1138"/>
                  </a:lnTo>
                  <a:lnTo>
                    <a:pt x="751" y="1143"/>
                  </a:lnTo>
                  <a:lnTo>
                    <a:pt x="751" y="1143"/>
                  </a:lnTo>
                  <a:lnTo>
                    <a:pt x="725" y="1146"/>
                  </a:lnTo>
                  <a:lnTo>
                    <a:pt x="697" y="1146"/>
                  </a:lnTo>
                  <a:lnTo>
                    <a:pt x="670" y="1146"/>
                  </a:lnTo>
                  <a:lnTo>
                    <a:pt x="641" y="1144"/>
                  </a:lnTo>
                  <a:lnTo>
                    <a:pt x="586" y="1138"/>
                  </a:lnTo>
                  <a:lnTo>
                    <a:pt x="531" y="1131"/>
                  </a:lnTo>
                  <a:lnTo>
                    <a:pt x="531" y="1131"/>
                  </a:lnTo>
                  <a:lnTo>
                    <a:pt x="531" y="1177"/>
                  </a:lnTo>
                  <a:lnTo>
                    <a:pt x="531" y="1177"/>
                  </a:lnTo>
                  <a:lnTo>
                    <a:pt x="572" y="1183"/>
                  </a:lnTo>
                  <a:lnTo>
                    <a:pt x="572" y="1183"/>
                  </a:lnTo>
                  <a:lnTo>
                    <a:pt x="597" y="1186"/>
                  </a:lnTo>
                  <a:lnTo>
                    <a:pt x="621" y="1187"/>
                  </a:lnTo>
                  <a:lnTo>
                    <a:pt x="671" y="1187"/>
                  </a:lnTo>
                  <a:lnTo>
                    <a:pt x="671" y="1187"/>
                  </a:lnTo>
                  <a:lnTo>
                    <a:pt x="734" y="1190"/>
                  </a:lnTo>
                  <a:lnTo>
                    <a:pt x="748" y="1190"/>
                  </a:lnTo>
                  <a:lnTo>
                    <a:pt x="764" y="1189"/>
                  </a:lnTo>
                  <a:lnTo>
                    <a:pt x="780" y="1187"/>
                  </a:lnTo>
                  <a:lnTo>
                    <a:pt x="794" y="1185"/>
                  </a:lnTo>
                  <a:lnTo>
                    <a:pt x="794" y="1185"/>
                  </a:lnTo>
                  <a:lnTo>
                    <a:pt x="819" y="1180"/>
                  </a:lnTo>
                  <a:lnTo>
                    <a:pt x="842" y="1177"/>
                  </a:lnTo>
                  <a:lnTo>
                    <a:pt x="867" y="1176"/>
                  </a:lnTo>
                  <a:lnTo>
                    <a:pt x="891" y="1172"/>
                  </a:lnTo>
                  <a:lnTo>
                    <a:pt x="891" y="1172"/>
                  </a:lnTo>
                  <a:lnTo>
                    <a:pt x="916" y="1166"/>
                  </a:lnTo>
                  <a:lnTo>
                    <a:pt x="941" y="1160"/>
                  </a:lnTo>
                  <a:lnTo>
                    <a:pt x="989" y="1147"/>
                  </a:lnTo>
                  <a:lnTo>
                    <a:pt x="989" y="1147"/>
                  </a:lnTo>
                  <a:lnTo>
                    <a:pt x="1014" y="1139"/>
                  </a:lnTo>
                  <a:lnTo>
                    <a:pt x="1039" y="1130"/>
                  </a:lnTo>
                  <a:lnTo>
                    <a:pt x="1064" y="1119"/>
                  </a:lnTo>
                  <a:lnTo>
                    <a:pt x="1087" y="1106"/>
                  </a:lnTo>
                  <a:lnTo>
                    <a:pt x="1111" y="1093"/>
                  </a:lnTo>
                  <a:lnTo>
                    <a:pt x="1133" y="1079"/>
                  </a:lnTo>
                  <a:lnTo>
                    <a:pt x="1154" y="1063"/>
                  </a:lnTo>
                  <a:lnTo>
                    <a:pt x="1175" y="1047"/>
                  </a:lnTo>
                  <a:lnTo>
                    <a:pt x="1175" y="1047"/>
                  </a:lnTo>
                  <a:lnTo>
                    <a:pt x="1196" y="1030"/>
                  </a:lnTo>
                  <a:lnTo>
                    <a:pt x="1214" y="1011"/>
                  </a:lnTo>
                  <a:lnTo>
                    <a:pt x="1231" y="991"/>
                  </a:lnTo>
                  <a:lnTo>
                    <a:pt x="1247" y="970"/>
                  </a:lnTo>
                  <a:lnTo>
                    <a:pt x="1260" y="949"/>
                  </a:lnTo>
                  <a:lnTo>
                    <a:pt x="1271" y="927"/>
                  </a:lnTo>
                  <a:lnTo>
                    <a:pt x="1282" y="904"/>
                  </a:lnTo>
                  <a:lnTo>
                    <a:pt x="1290" y="880"/>
                  </a:lnTo>
                  <a:lnTo>
                    <a:pt x="1298" y="857"/>
                  </a:lnTo>
                  <a:lnTo>
                    <a:pt x="1304" y="832"/>
                  </a:lnTo>
                  <a:lnTo>
                    <a:pt x="1309" y="807"/>
                  </a:lnTo>
                  <a:lnTo>
                    <a:pt x="1313" y="782"/>
                  </a:lnTo>
                  <a:lnTo>
                    <a:pt x="1317" y="756"/>
                  </a:lnTo>
                  <a:lnTo>
                    <a:pt x="1320" y="730"/>
                  </a:lnTo>
                  <a:lnTo>
                    <a:pt x="1323" y="677"/>
                  </a:lnTo>
                  <a:lnTo>
                    <a:pt x="1323" y="677"/>
                  </a:lnTo>
                  <a:lnTo>
                    <a:pt x="1323" y="650"/>
                  </a:lnTo>
                  <a:lnTo>
                    <a:pt x="1321" y="622"/>
                  </a:lnTo>
                  <a:lnTo>
                    <a:pt x="1319" y="596"/>
                  </a:lnTo>
                  <a:lnTo>
                    <a:pt x="1315" y="569"/>
                  </a:lnTo>
                  <a:lnTo>
                    <a:pt x="1306" y="515"/>
                  </a:lnTo>
                  <a:lnTo>
                    <a:pt x="1294" y="462"/>
                  </a:lnTo>
                  <a:lnTo>
                    <a:pt x="1294" y="46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09" name="Freeform 1121"/>
            <p:cNvSpPr>
              <a:spLocks noEditPoints="1"/>
            </p:cNvSpPr>
            <p:nvPr/>
          </p:nvSpPr>
          <p:spPr bwMode="auto">
            <a:xfrm>
              <a:off x="4541838" y="4183063"/>
              <a:ext cx="63500" cy="57150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48" y="7"/>
                </a:cxn>
                <a:cxn ang="0">
                  <a:pos x="21" y="23"/>
                </a:cxn>
                <a:cxn ang="0">
                  <a:pos x="11" y="32"/>
                </a:cxn>
                <a:cxn ang="0">
                  <a:pos x="4" y="45"/>
                </a:cxn>
                <a:cxn ang="0">
                  <a:pos x="0" y="58"/>
                </a:cxn>
                <a:cxn ang="0">
                  <a:pos x="2" y="74"/>
                </a:cxn>
                <a:cxn ang="0">
                  <a:pos x="6" y="87"/>
                </a:cxn>
                <a:cxn ang="0">
                  <a:pos x="17" y="111"/>
                </a:cxn>
                <a:cxn ang="0">
                  <a:pos x="27" y="122"/>
                </a:cxn>
                <a:cxn ang="0">
                  <a:pos x="50" y="140"/>
                </a:cxn>
                <a:cxn ang="0">
                  <a:pos x="78" y="145"/>
                </a:cxn>
                <a:cxn ang="0">
                  <a:pos x="83" y="145"/>
                </a:cxn>
                <a:cxn ang="0">
                  <a:pos x="83" y="145"/>
                </a:cxn>
                <a:cxn ang="0">
                  <a:pos x="85" y="145"/>
                </a:cxn>
                <a:cxn ang="0">
                  <a:pos x="93" y="144"/>
                </a:cxn>
                <a:cxn ang="0">
                  <a:pos x="105" y="142"/>
                </a:cxn>
                <a:cxn ang="0">
                  <a:pos x="127" y="132"/>
                </a:cxn>
                <a:cxn ang="0">
                  <a:pos x="138" y="126"/>
                </a:cxn>
                <a:cxn ang="0">
                  <a:pos x="150" y="113"/>
                </a:cxn>
                <a:cxn ang="0">
                  <a:pos x="155" y="98"/>
                </a:cxn>
                <a:cxn ang="0">
                  <a:pos x="157" y="66"/>
                </a:cxn>
                <a:cxn ang="0">
                  <a:pos x="159" y="59"/>
                </a:cxn>
                <a:cxn ang="0">
                  <a:pos x="155" y="45"/>
                </a:cxn>
                <a:cxn ang="0">
                  <a:pos x="148" y="33"/>
                </a:cxn>
                <a:cxn ang="0">
                  <a:pos x="131" y="17"/>
                </a:cxn>
                <a:cxn ang="0">
                  <a:pos x="104" y="4"/>
                </a:cxn>
                <a:cxn ang="0">
                  <a:pos x="75" y="0"/>
                </a:cxn>
                <a:cxn ang="0">
                  <a:pos x="110" y="89"/>
                </a:cxn>
                <a:cxn ang="0">
                  <a:pos x="105" y="93"/>
                </a:cxn>
                <a:cxn ang="0">
                  <a:pos x="91" y="100"/>
                </a:cxn>
                <a:cxn ang="0">
                  <a:pos x="84" y="100"/>
                </a:cxn>
                <a:cxn ang="0">
                  <a:pos x="71" y="98"/>
                </a:cxn>
                <a:cxn ang="0">
                  <a:pos x="62" y="93"/>
                </a:cxn>
                <a:cxn ang="0">
                  <a:pos x="54" y="84"/>
                </a:cxn>
                <a:cxn ang="0">
                  <a:pos x="49" y="72"/>
                </a:cxn>
                <a:cxn ang="0">
                  <a:pos x="48" y="60"/>
                </a:cxn>
                <a:cxn ang="0">
                  <a:pos x="54" y="54"/>
                </a:cxn>
                <a:cxn ang="0">
                  <a:pos x="76" y="46"/>
                </a:cxn>
                <a:cxn ang="0">
                  <a:pos x="82" y="46"/>
                </a:cxn>
                <a:cxn ang="0">
                  <a:pos x="92" y="47"/>
                </a:cxn>
                <a:cxn ang="0">
                  <a:pos x="104" y="54"/>
                </a:cxn>
                <a:cxn ang="0">
                  <a:pos x="112" y="62"/>
                </a:cxn>
                <a:cxn ang="0">
                  <a:pos x="113" y="66"/>
                </a:cxn>
                <a:cxn ang="0">
                  <a:pos x="112" y="85"/>
                </a:cxn>
                <a:cxn ang="0">
                  <a:pos x="110" y="89"/>
                </a:cxn>
              </a:cxnLst>
              <a:rect l="0" t="0" r="r" b="b"/>
              <a:pathLst>
                <a:path w="159" h="145">
                  <a:moveTo>
                    <a:pt x="75" y="0"/>
                  </a:moveTo>
                  <a:lnTo>
                    <a:pt x="75" y="0"/>
                  </a:lnTo>
                  <a:lnTo>
                    <a:pt x="62" y="3"/>
                  </a:lnTo>
                  <a:lnTo>
                    <a:pt x="48" y="7"/>
                  </a:lnTo>
                  <a:lnTo>
                    <a:pt x="33" y="13"/>
                  </a:lnTo>
                  <a:lnTo>
                    <a:pt x="21" y="23"/>
                  </a:lnTo>
                  <a:lnTo>
                    <a:pt x="16" y="26"/>
                  </a:lnTo>
                  <a:lnTo>
                    <a:pt x="11" y="32"/>
                  </a:lnTo>
                  <a:lnTo>
                    <a:pt x="7" y="38"/>
                  </a:lnTo>
                  <a:lnTo>
                    <a:pt x="4" y="45"/>
                  </a:lnTo>
                  <a:lnTo>
                    <a:pt x="2" y="51"/>
                  </a:lnTo>
                  <a:lnTo>
                    <a:pt x="0" y="58"/>
                  </a:lnTo>
                  <a:lnTo>
                    <a:pt x="0" y="66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6" y="87"/>
                  </a:lnTo>
                  <a:lnTo>
                    <a:pt x="11" y="100"/>
                  </a:lnTo>
                  <a:lnTo>
                    <a:pt x="17" y="111"/>
                  </a:lnTo>
                  <a:lnTo>
                    <a:pt x="27" y="122"/>
                  </a:lnTo>
                  <a:lnTo>
                    <a:pt x="27" y="122"/>
                  </a:lnTo>
                  <a:lnTo>
                    <a:pt x="38" y="132"/>
                  </a:lnTo>
                  <a:lnTo>
                    <a:pt x="50" y="140"/>
                  </a:lnTo>
                  <a:lnTo>
                    <a:pt x="63" y="144"/>
                  </a:lnTo>
                  <a:lnTo>
                    <a:pt x="78" y="145"/>
                  </a:lnTo>
                  <a:lnTo>
                    <a:pt x="78" y="145"/>
                  </a:lnTo>
                  <a:lnTo>
                    <a:pt x="83" y="145"/>
                  </a:lnTo>
                  <a:lnTo>
                    <a:pt x="83" y="145"/>
                  </a:lnTo>
                  <a:lnTo>
                    <a:pt x="83" y="145"/>
                  </a:lnTo>
                  <a:lnTo>
                    <a:pt x="83" y="145"/>
                  </a:lnTo>
                  <a:lnTo>
                    <a:pt x="85" y="145"/>
                  </a:lnTo>
                  <a:lnTo>
                    <a:pt x="85" y="145"/>
                  </a:lnTo>
                  <a:lnTo>
                    <a:pt x="93" y="144"/>
                  </a:lnTo>
                  <a:lnTo>
                    <a:pt x="93" y="144"/>
                  </a:lnTo>
                  <a:lnTo>
                    <a:pt x="105" y="142"/>
                  </a:lnTo>
                  <a:lnTo>
                    <a:pt x="117" y="138"/>
                  </a:lnTo>
                  <a:lnTo>
                    <a:pt x="127" y="132"/>
                  </a:lnTo>
                  <a:lnTo>
                    <a:pt x="138" y="126"/>
                  </a:lnTo>
                  <a:lnTo>
                    <a:pt x="138" y="126"/>
                  </a:lnTo>
                  <a:lnTo>
                    <a:pt x="144" y="119"/>
                  </a:lnTo>
                  <a:lnTo>
                    <a:pt x="150" y="113"/>
                  </a:lnTo>
                  <a:lnTo>
                    <a:pt x="152" y="106"/>
                  </a:lnTo>
                  <a:lnTo>
                    <a:pt x="155" y="98"/>
                  </a:lnTo>
                  <a:lnTo>
                    <a:pt x="156" y="83"/>
                  </a:lnTo>
                  <a:lnTo>
                    <a:pt x="157" y="66"/>
                  </a:lnTo>
                  <a:lnTo>
                    <a:pt x="157" y="66"/>
                  </a:lnTo>
                  <a:lnTo>
                    <a:pt x="159" y="59"/>
                  </a:lnTo>
                  <a:lnTo>
                    <a:pt x="157" y="51"/>
                  </a:lnTo>
                  <a:lnTo>
                    <a:pt x="155" y="45"/>
                  </a:lnTo>
                  <a:lnTo>
                    <a:pt x="152" y="38"/>
                  </a:lnTo>
                  <a:lnTo>
                    <a:pt x="148" y="33"/>
                  </a:lnTo>
                  <a:lnTo>
                    <a:pt x="143" y="26"/>
                  </a:lnTo>
                  <a:lnTo>
                    <a:pt x="131" y="17"/>
                  </a:lnTo>
                  <a:lnTo>
                    <a:pt x="118" y="9"/>
                  </a:lnTo>
                  <a:lnTo>
                    <a:pt x="104" y="4"/>
                  </a:lnTo>
                  <a:lnTo>
                    <a:pt x="89" y="2"/>
                  </a:lnTo>
                  <a:lnTo>
                    <a:pt x="75" y="0"/>
                  </a:lnTo>
                  <a:lnTo>
                    <a:pt x="75" y="0"/>
                  </a:lnTo>
                  <a:close/>
                  <a:moveTo>
                    <a:pt x="110" y="89"/>
                  </a:moveTo>
                  <a:lnTo>
                    <a:pt x="110" y="89"/>
                  </a:lnTo>
                  <a:lnTo>
                    <a:pt x="105" y="93"/>
                  </a:lnTo>
                  <a:lnTo>
                    <a:pt x="99" y="97"/>
                  </a:lnTo>
                  <a:lnTo>
                    <a:pt x="91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76" y="100"/>
                  </a:lnTo>
                  <a:lnTo>
                    <a:pt x="71" y="98"/>
                  </a:lnTo>
                  <a:lnTo>
                    <a:pt x="66" y="96"/>
                  </a:lnTo>
                  <a:lnTo>
                    <a:pt x="62" y="93"/>
                  </a:lnTo>
                  <a:lnTo>
                    <a:pt x="58" y="89"/>
                  </a:lnTo>
                  <a:lnTo>
                    <a:pt x="54" y="84"/>
                  </a:lnTo>
                  <a:lnTo>
                    <a:pt x="49" y="72"/>
                  </a:lnTo>
                  <a:lnTo>
                    <a:pt x="49" y="72"/>
                  </a:lnTo>
                  <a:lnTo>
                    <a:pt x="46" y="66"/>
                  </a:lnTo>
                  <a:lnTo>
                    <a:pt x="48" y="60"/>
                  </a:lnTo>
                  <a:lnTo>
                    <a:pt x="50" y="57"/>
                  </a:lnTo>
                  <a:lnTo>
                    <a:pt x="54" y="54"/>
                  </a:lnTo>
                  <a:lnTo>
                    <a:pt x="66" y="50"/>
                  </a:lnTo>
                  <a:lnTo>
                    <a:pt x="76" y="46"/>
                  </a:lnTo>
                  <a:lnTo>
                    <a:pt x="76" y="46"/>
                  </a:lnTo>
                  <a:lnTo>
                    <a:pt x="82" y="46"/>
                  </a:lnTo>
                  <a:lnTo>
                    <a:pt x="87" y="46"/>
                  </a:lnTo>
                  <a:lnTo>
                    <a:pt x="92" y="47"/>
                  </a:lnTo>
                  <a:lnTo>
                    <a:pt x="99" y="50"/>
                  </a:lnTo>
                  <a:lnTo>
                    <a:pt x="104" y="54"/>
                  </a:lnTo>
                  <a:lnTo>
                    <a:pt x="109" y="58"/>
                  </a:lnTo>
                  <a:lnTo>
                    <a:pt x="112" y="62"/>
                  </a:lnTo>
                  <a:lnTo>
                    <a:pt x="113" y="66"/>
                  </a:lnTo>
                  <a:lnTo>
                    <a:pt x="113" y="66"/>
                  </a:lnTo>
                  <a:lnTo>
                    <a:pt x="112" y="79"/>
                  </a:lnTo>
                  <a:lnTo>
                    <a:pt x="112" y="85"/>
                  </a:lnTo>
                  <a:lnTo>
                    <a:pt x="110" y="89"/>
                  </a:lnTo>
                  <a:lnTo>
                    <a:pt x="110" y="8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10" name="Freeform 1122"/>
            <p:cNvSpPr>
              <a:spLocks noEditPoints="1"/>
            </p:cNvSpPr>
            <p:nvPr/>
          </p:nvSpPr>
          <p:spPr bwMode="auto">
            <a:xfrm>
              <a:off x="4341813" y="4359275"/>
              <a:ext cx="60325" cy="53975"/>
            </a:xfrm>
            <a:custGeom>
              <a:avLst/>
              <a:gdLst/>
              <a:ahLst/>
              <a:cxnLst>
                <a:cxn ang="0">
                  <a:pos x="81" y="0"/>
                </a:cxn>
                <a:cxn ang="0">
                  <a:pos x="52" y="3"/>
                </a:cxn>
                <a:cxn ang="0">
                  <a:pos x="27" y="15"/>
                </a:cxn>
                <a:cxn ang="0">
                  <a:pos x="8" y="34"/>
                </a:cxn>
                <a:cxn ang="0">
                  <a:pos x="2" y="46"/>
                </a:cxn>
                <a:cxn ang="0">
                  <a:pos x="0" y="60"/>
                </a:cxn>
                <a:cxn ang="0">
                  <a:pos x="0" y="74"/>
                </a:cxn>
                <a:cxn ang="0">
                  <a:pos x="8" y="101"/>
                </a:cxn>
                <a:cxn ang="0">
                  <a:pos x="16" y="111"/>
                </a:cxn>
                <a:cxn ang="0">
                  <a:pos x="31" y="125"/>
                </a:cxn>
                <a:cxn ang="0">
                  <a:pos x="51" y="130"/>
                </a:cxn>
                <a:cxn ang="0">
                  <a:pos x="53" y="132"/>
                </a:cxn>
                <a:cxn ang="0">
                  <a:pos x="61" y="136"/>
                </a:cxn>
                <a:cxn ang="0">
                  <a:pos x="67" y="136"/>
                </a:cxn>
                <a:cxn ang="0">
                  <a:pos x="97" y="135"/>
                </a:cxn>
                <a:cxn ang="0">
                  <a:pos x="110" y="130"/>
                </a:cxn>
                <a:cxn ang="0">
                  <a:pos x="123" y="121"/>
                </a:cxn>
                <a:cxn ang="0">
                  <a:pos x="133" y="111"/>
                </a:cxn>
                <a:cxn ang="0">
                  <a:pos x="146" y="94"/>
                </a:cxn>
                <a:cxn ang="0">
                  <a:pos x="150" y="81"/>
                </a:cxn>
                <a:cxn ang="0">
                  <a:pos x="152" y="74"/>
                </a:cxn>
                <a:cxn ang="0">
                  <a:pos x="152" y="59"/>
                </a:cxn>
                <a:cxn ang="0">
                  <a:pos x="148" y="46"/>
                </a:cxn>
                <a:cxn ang="0">
                  <a:pos x="132" y="22"/>
                </a:cxn>
                <a:cxn ang="0">
                  <a:pos x="108" y="7"/>
                </a:cxn>
                <a:cxn ang="0">
                  <a:pos x="81" y="0"/>
                </a:cxn>
                <a:cxn ang="0">
                  <a:pos x="90" y="88"/>
                </a:cxn>
                <a:cxn ang="0">
                  <a:pos x="84" y="91"/>
                </a:cxn>
                <a:cxn ang="0">
                  <a:pos x="77" y="87"/>
                </a:cxn>
                <a:cxn ang="0">
                  <a:pos x="69" y="85"/>
                </a:cxn>
                <a:cxn ang="0">
                  <a:pos x="57" y="85"/>
                </a:cxn>
                <a:cxn ang="0">
                  <a:pos x="48" y="80"/>
                </a:cxn>
                <a:cxn ang="0">
                  <a:pos x="47" y="76"/>
                </a:cxn>
                <a:cxn ang="0">
                  <a:pos x="46" y="60"/>
                </a:cxn>
                <a:cxn ang="0">
                  <a:pos x="47" y="57"/>
                </a:cxn>
                <a:cxn ang="0">
                  <a:pos x="55" y="51"/>
                </a:cxn>
                <a:cxn ang="0">
                  <a:pos x="72" y="46"/>
                </a:cxn>
                <a:cxn ang="0">
                  <a:pos x="81" y="46"/>
                </a:cxn>
                <a:cxn ang="0">
                  <a:pos x="90" y="47"/>
                </a:cxn>
                <a:cxn ang="0">
                  <a:pos x="99" y="54"/>
                </a:cxn>
                <a:cxn ang="0">
                  <a:pos x="104" y="63"/>
                </a:cxn>
                <a:cxn ang="0">
                  <a:pos x="106" y="72"/>
                </a:cxn>
                <a:cxn ang="0">
                  <a:pos x="104" y="77"/>
                </a:cxn>
                <a:cxn ang="0">
                  <a:pos x="90" y="88"/>
                </a:cxn>
              </a:cxnLst>
              <a:rect l="0" t="0" r="r" b="b"/>
              <a:pathLst>
                <a:path w="152" h="136">
                  <a:moveTo>
                    <a:pt x="81" y="0"/>
                  </a:moveTo>
                  <a:lnTo>
                    <a:pt x="81" y="0"/>
                  </a:lnTo>
                  <a:lnTo>
                    <a:pt x="67" y="0"/>
                  </a:lnTo>
                  <a:lnTo>
                    <a:pt x="52" y="3"/>
                  </a:lnTo>
                  <a:lnTo>
                    <a:pt x="39" y="8"/>
                  </a:lnTo>
                  <a:lnTo>
                    <a:pt x="27" y="15"/>
                  </a:lnTo>
                  <a:lnTo>
                    <a:pt x="17" y="24"/>
                  </a:lnTo>
                  <a:lnTo>
                    <a:pt x="8" y="34"/>
                  </a:lnTo>
                  <a:lnTo>
                    <a:pt x="5" y="40"/>
                  </a:lnTo>
                  <a:lnTo>
                    <a:pt x="2" y="46"/>
                  </a:lnTo>
                  <a:lnTo>
                    <a:pt x="1" y="53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74"/>
                  </a:lnTo>
                  <a:lnTo>
                    <a:pt x="2" y="88"/>
                  </a:lnTo>
                  <a:lnTo>
                    <a:pt x="8" y="101"/>
                  </a:lnTo>
                  <a:lnTo>
                    <a:pt x="16" y="111"/>
                  </a:lnTo>
                  <a:lnTo>
                    <a:pt x="16" y="111"/>
                  </a:lnTo>
                  <a:lnTo>
                    <a:pt x="23" y="119"/>
                  </a:lnTo>
                  <a:lnTo>
                    <a:pt x="31" y="125"/>
                  </a:lnTo>
                  <a:lnTo>
                    <a:pt x="40" y="128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53" y="132"/>
                  </a:lnTo>
                  <a:lnTo>
                    <a:pt x="57" y="135"/>
                  </a:lnTo>
                  <a:lnTo>
                    <a:pt x="61" y="136"/>
                  </a:lnTo>
                  <a:lnTo>
                    <a:pt x="67" y="136"/>
                  </a:lnTo>
                  <a:lnTo>
                    <a:pt x="67" y="136"/>
                  </a:lnTo>
                  <a:lnTo>
                    <a:pt x="82" y="136"/>
                  </a:lnTo>
                  <a:lnTo>
                    <a:pt x="97" y="135"/>
                  </a:lnTo>
                  <a:lnTo>
                    <a:pt x="103" y="132"/>
                  </a:lnTo>
                  <a:lnTo>
                    <a:pt x="110" y="130"/>
                  </a:lnTo>
                  <a:lnTo>
                    <a:pt x="116" y="126"/>
                  </a:lnTo>
                  <a:lnTo>
                    <a:pt x="123" y="121"/>
                  </a:lnTo>
                  <a:lnTo>
                    <a:pt x="123" y="121"/>
                  </a:lnTo>
                  <a:lnTo>
                    <a:pt x="133" y="111"/>
                  </a:lnTo>
                  <a:lnTo>
                    <a:pt x="142" y="101"/>
                  </a:lnTo>
                  <a:lnTo>
                    <a:pt x="146" y="94"/>
                  </a:lnTo>
                  <a:lnTo>
                    <a:pt x="149" y="88"/>
                  </a:lnTo>
                  <a:lnTo>
                    <a:pt x="150" y="81"/>
                  </a:lnTo>
                  <a:lnTo>
                    <a:pt x="152" y="74"/>
                  </a:lnTo>
                  <a:lnTo>
                    <a:pt x="152" y="74"/>
                  </a:lnTo>
                  <a:lnTo>
                    <a:pt x="152" y="67"/>
                  </a:lnTo>
                  <a:lnTo>
                    <a:pt x="152" y="59"/>
                  </a:lnTo>
                  <a:lnTo>
                    <a:pt x="149" y="53"/>
                  </a:lnTo>
                  <a:lnTo>
                    <a:pt x="148" y="46"/>
                  </a:lnTo>
                  <a:lnTo>
                    <a:pt x="140" y="33"/>
                  </a:lnTo>
                  <a:lnTo>
                    <a:pt x="132" y="22"/>
                  </a:lnTo>
                  <a:lnTo>
                    <a:pt x="120" y="13"/>
                  </a:lnTo>
                  <a:lnTo>
                    <a:pt x="108" y="7"/>
                  </a:lnTo>
                  <a:lnTo>
                    <a:pt x="94" y="2"/>
                  </a:lnTo>
                  <a:lnTo>
                    <a:pt x="81" y="0"/>
                  </a:lnTo>
                  <a:lnTo>
                    <a:pt x="81" y="0"/>
                  </a:lnTo>
                  <a:close/>
                  <a:moveTo>
                    <a:pt x="90" y="88"/>
                  </a:moveTo>
                  <a:lnTo>
                    <a:pt x="90" y="88"/>
                  </a:lnTo>
                  <a:lnTo>
                    <a:pt x="84" y="91"/>
                  </a:lnTo>
                  <a:lnTo>
                    <a:pt x="84" y="91"/>
                  </a:lnTo>
                  <a:lnTo>
                    <a:pt x="77" y="87"/>
                  </a:lnTo>
                  <a:lnTo>
                    <a:pt x="73" y="85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57" y="85"/>
                  </a:lnTo>
                  <a:lnTo>
                    <a:pt x="52" y="84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47" y="76"/>
                  </a:lnTo>
                  <a:lnTo>
                    <a:pt x="46" y="71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7" y="57"/>
                  </a:lnTo>
                  <a:lnTo>
                    <a:pt x="50" y="54"/>
                  </a:lnTo>
                  <a:lnTo>
                    <a:pt x="55" y="51"/>
                  </a:lnTo>
                  <a:lnTo>
                    <a:pt x="60" y="49"/>
                  </a:lnTo>
                  <a:lnTo>
                    <a:pt x="72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5" y="46"/>
                  </a:lnTo>
                  <a:lnTo>
                    <a:pt x="90" y="47"/>
                  </a:lnTo>
                  <a:lnTo>
                    <a:pt x="94" y="50"/>
                  </a:lnTo>
                  <a:lnTo>
                    <a:pt x="99" y="54"/>
                  </a:lnTo>
                  <a:lnTo>
                    <a:pt x="102" y="58"/>
                  </a:lnTo>
                  <a:lnTo>
                    <a:pt x="104" y="63"/>
                  </a:lnTo>
                  <a:lnTo>
                    <a:pt x="106" y="68"/>
                  </a:lnTo>
                  <a:lnTo>
                    <a:pt x="106" y="72"/>
                  </a:lnTo>
                  <a:lnTo>
                    <a:pt x="106" y="72"/>
                  </a:lnTo>
                  <a:lnTo>
                    <a:pt x="104" y="77"/>
                  </a:lnTo>
                  <a:lnTo>
                    <a:pt x="99" y="81"/>
                  </a:lnTo>
                  <a:lnTo>
                    <a:pt x="90" y="88"/>
                  </a:lnTo>
                  <a:lnTo>
                    <a:pt x="90" y="8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11" name="Freeform 1123"/>
            <p:cNvSpPr>
              <a:spLocks noEditPoints="1"/>
            </p:cNvSpPr>
            <p:nvPr/>
          </p:nvSpPr>
          <p:spPr bwMode="auto">
            <a:xfrm>
              <a:off x="4740276" y="4354513"/>
              <a:ext cx="58738" cy="55563"/>
            </a:xfrm>
            <a:custGeom>
              <a:avLst/>
              <a:gdLst/>
              <a:ahLst/>
              <a:cxnLst>
                <a:cxn ang="0">
                  <a:pos x="80" y="0"/>
                </a:cxn>
                <a:cxn ang="0">
                  <a:pos x="67" y="0"/>
                </a:cxn>
                <a:cxn ang="0">
                  <a:pos x="39" y="10"/>
                </a:cxn>
                <a:cxn ang="0">
                  <a:pos x="17" y="28"/>
                </a:cxn>
                <a:cxn ang="0">
                  <a:pos x="2" y="52"/>
                </a:cxn>
                <a:cxn ang="0">
                  <a:pos x="0" y="65"/>
                </a:cxn>
                <a:cxn ang="0">
                  <a:pos x="0" y="80"/>
                </a:cxn>
                <a:cxn ang="0">
                  <a:pos x="8" y="105"/>
                </a:cxn>
                <a:cxn ang="0">
                  <a:pos x="23" y="125"/>
                </a:cxn>
                <a:cxn ang="0">
                  <a:pos x="48" y="135"/>
                </a:cxn>
                <a:cxn ang="0">
                  <a:pos x="64" y="138"/>
                </a:cxn>
                <a:cxn ang="0">
                  <a:pos x="65" y="138"/>
                </a:cxn>
                <a:cxn ang="0">
                  <a:pos x="67" y="138"/>
                </a:cxn>
                <a:cxn ang="0">
                  <a:pos x="94" y="137"/>
                </a:cxn>
                <a:cxn ang="0">
                  <a:pos x="112" y="129"/>
                </a:cxn>
                <a:cxn ang="0">
                  <a:pos x="118" y="125"/>
                </a:cxn>
                <a:cxn ang="0">
                  <a:pos x="137" y="105"/>
                </a:cxn>
                <a:cxn ang="0">
                  <a:pos x="142" y="93"/>
                </a:cxn>
                <a:cxn ang="0">
                  <a:pos x="146" y="80"/>
                </a:cxn>
                <a:cxn ang="0">
                  <a:pos x="146" y="74"/>
                </a:cxn>
                <a:cxn ang="0">
                  <a:pos x="141" y="53"/>
                </a:cxn>
                <a:cxn ang="0">
                  <a:pos x="127" y="29"/>
                </a:cxn>
                <a:cxn ang="0">
                  <a:pos x="104" y="11"/>
                </a:cxn>
                <a:cxn ang="0">
                  <a:pos x="80" y="0"/>
                </a:cxn>
                <a:cxn ang="0">
                  <a:pos x="67" y="92"/>
                </a:cxn>
                <a:cxn ang="0">
                  <a:pos x="64" y="92"/>
                </a:cxn>
                <a:cxn ang="0">
                  <a:pos x="64" y="92"/>
                </a:cxn>
                <a:cxn ang="0">
                  <a:pos x="57" y="91"/>
                </a:cxn>
                <a:cxn ang="0">
                  <a:pos x="48" y="87"/>
                </a:cxn>
                <a:cxn ang="0">
                  <a:pos x="44" y="79"/>
                </a:cxn>
                <a:cxn ang="0">
                  <a:pos x="46" y="70"/>
                </a:cxn>
                <a:cxn ang="0">
                  <a:pos x="53" y="57"/>
                </a:cxn>
                <a:cxn ang="0">
                  <a:pos x="60" y="50"/>
                </a:cxn>
                <a:cxn ang="0">
                  <a:pos x="69" y="46"/>
                </a:cxn>
                <a:cxn ang="0">
                  <a:pos x="77" y="49"/>
                </a:cxn>
                <a:cxn ang="0">
                  <a:pos x="85" y="53"/>
                </a:cxn>
                <a:cxn ang="0">
                  <a:pos x="98" y="66"/>
                </a:cxn>
                <a:cxn ang="0">
                  <a:pos x="101" y="75"/>
                </a:cxn>
                <a:cxn ang="0">
                  <a:pos x="99" y="80"/>
                </a:cxn>
                <a:cxn ang="0">
                  <a:pos x="93" y="88"/>
                </a:cxn>
                <a:cxn ang="0">
                  <a:pos x="77" y="92"/>
                </a:cxn>
                <a:cxn ang="0">
                  <a:pos x="67" y="92"/>
                </a:cxn>
              </a:cxnLst>
              <a:rect l="0" t="0" r="r" b="b"/>
              <a:pathLst>
                <a:path w="146" h="138">
                  <a:moveTo>
                    <a:pt x="80" y="0"/>
                  </a:move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52" y="4"/>
                  </a:lnTo>
                  <a:lnTo>
                    <a:pt x="39" y="10"/>
                  </a:lnTo>
                  <a:lnTo>
                    <a:pt x="27" y="17"/>
                  </a:lnTo>
                  <a:lnTo>
                    <a:pt x="17" y="28"/>
                  </a:lnTo>
                  <a:lnTo>
                    <a:pt x="8" y="40"/>
                  </a:lnTo>
                  <a:lnTo>
                    <a:pt x="2" y="52"/>
                  </a:lnTo>
                  <a:lnTo>
                    <a:pt x="0" y="58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80"/>
                  </a:lnTo>
                  <a:lnTo>
                    <a:pt x="2" y="93"/>
                  </a:lnTo>
                  <a:lnTo>
                    <a:pt x="8" y="105"/>
                  </a:lnTo>
                  <a:lnTo>
                    <a:pt x="14" y="117"/>
                  </a:lnTo>
                  <a:lnTo>
                    <a:pt x="23" y="125"/>
                  </a:lnTo>
                  <a:lnTo>
                    <a:pt x="35" y="131"/>
                  </a:lnTo>
                  <a:lnTo>
                    <a:pt x="48" y="135"/>
                  </a:lnTo>
                  <a:lnTo>
                    <a:pt x="64" y="138"/>
                  </a:lnTo>
                  <a:lnTo>
                    <a:pt x="64" y="138"/>
                  </a:lnTo>
                  <a:lnTo>
                    <a:pt x="65" y="138"/>
                  </a:lnTo>
                  <a:lnTo>
                    <a:pt x="65" y="138"/>
                  </a:lnTo>
                  <a:lnTo>
                    <a:pt x="67" y="138"/>
                  </a:lnTo>
                  <a:lnTo>
                    <a:pt x="67" y="138"/>
                  </a:lnTo>
                  <a:lnTo>
                    <a:pt x="81" y="138"/>
                  </a:lnTo>
                  <a:lnTo>
                    <a:pt x="94" y="137"/>
                  </a:lnTo>
                  <a:lnTo>
                    <a:pt x="106" y="133"/>
                  </a:lnTo>
                  <a:lnTo>
                    <a:pt x="112" y="129"/>
                  </a:lnTo>
                  <a:lnTo>
                    <a:pt x="118" y="125"/>
                  </a:lnTo>
                  <a:lnTo>
                    <a:pt x="118" y="125"/>
                  </a:lnTo>
                  <a:lnTo>
                    <a:pt x="128" y="116"/>
                  </a:lnTo>
                  <a:lnTo>
                    <a:pt x="137" y="105"/>
                  </a:lnTo>
                  <a:lnTo>
                    <a:pt x="140" y="100"/>
                  </a:lnTo>
                  <a:lnTo>
                    <a:pt x="142" y="93"/>
                  </a:lnTo>
                  <a:lnTo>
                    <a:pt x="145" y="87"/>
                  </a:lnTo>
                  <a:lnTo>
                    <a:pt x="146" y="80"/>
                  </a:lnTo>
                  <a:lnTo>
                    <a:pt x="146" y="80"/>
                  </a:lnTo>
                  <a:lnTo>
                    <a:pt x="146" y="74"/>
                  </a:lnTo>
                  <a:lnTo>
                    <a:pt x="145" y="66"/>
                  </a:lnTo>
                  <a:lnTo>
                    <a:pt x="141" y="53"/>
                  </a:lnTo>
                  <a:lnTo>
                    <a:pt x="136" y="41"/>
                  </a:lnTo>
                  <a:lnTo>
                    <a:pt x="127" y="29"/>
                  </a:lnTo>
                  <a:lnTo>
                    <a:pt x="116" y="19"/>
                  </a:lnTo>
                  <a:lnTo>
                    <a:pt x="104" y="11"/>
                  </a:lnTo>
                  <a:lnTo>
                    <a:pt x="93" y="4"/>
                  </a:lnTo>
                  <a:lnTo>
                    <a:pt x="80" y="0"/>
                  </a:lnTo>
                  <a:lnTo>
                    <a:pt x="80" y="0"/>
                  </a:lnTo>
                  <a:close/>
                  <a:moveTo>
                    <a:pt x="67" y="92"/>
                  </a:moveTo>
                  <a:lnTo>
                    <a:pt x="67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57" y="91"/>
                  </a:lnTo>
                  <a:lnTo>
                    <a:pt x="52" y="89"/>
                  </a:lnTo>
                  <a:lnTo>
                    <a:pt x="48" y="87"/>
                  </a:lnTo>
                  <a:lnTo>
                    <a:pt x="46" y="83"/>
                  </a:lnTo>
                  <a:lnTo>
                    <a:pt x="44" y="79"/>
                  </a:lnTo>
                  <a:lnTo>
                    <a:pt x="44" y="74"/>
                  </a:lnTo>
                  <a:lnTo>
                    <a:pt x="46" y="70"/>
                  </a:lnTo>
                  <a:lnTo>
                    <a:pt x="47" y="65"/>
                  </a:lnTo>
                  <a:lnTo>
                    <a:pt x="53" y="57"/>
                  </a:lnTo>
                  <a:lnTo>
                    <a:pt x="56" y="53"/>
                  </a:lnTo>
                  <a:lnTo>
                    <a:pt x="60" y="50"/>
                  </a:lnTo>
                  <a:lnTo>
                    <a:pt x="65" y="48"/>
                  </a:lnTo>
                  <a:lnTo>
                    <a:pt x="69" y="46"/>
                  </a:lnTo>
                  <a:lnTo>
                    <a:pt x="73" y="48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85" y="53"/>
                  </a:lnTo>
                  <a:lnTo>
                    <a:pt x="93" y="59"/>
                  </a:lnTo>
                  <a:lnTo>
                    <a:pt x="98" y="66"/>
                  </a:lnTo>
                  <a:lnTo>
                    <a:pt x="99" y="70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99" y="80"/>
                  </a:lnTo>
                  <a:lnTo>
                    <a:pt x="97" y="86"/>
                  </a:lnTo>
                  <a:lnTo>
                    <a:pt x="93" y="88"/>
                  </a:lnTo>
                  <a:lnTo>
                    <a:pt x="87" y="89"/>
                  </a:lnTo>
                  <a:lnTo>
                    <a:pt x="77" y="92"/>
                  </a:lnTo>
                  <a:lnTo>
                    <a:pt x="67" y="92"/>
                  </a:lnTo>
                  <a:lnTo>
                    <a:pt x="67" y="9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12" name="Freeform 1124"/>
            <p:cNvSpPr>
              <a:spLocks noEditPoints="1"/>
            </p:cNvSpPr>
            <p:nvPr/>
          </p:nvSpPr>
          <p:spPr bwMode="auto">
            <a:xfrm>
              <a:off x="4543426" y="4533900"/>
              <a:ext cx="63500" cy="55563"/>
            </a:xfrm>
            <a:custGeom>
              <a:avLst/>
              <a:gdLst/>
              <a:ahLst/>
              <a:cxnLst>
                <a:cxn ang="0">
                  <a:pos x="160" y="65"/>
                </a:cxn>
                <a:cxn ang="0">
                  <a:pos x="157" y="47"/>
                </a:cxn>
                <a:cxn ang="0">
                  <a:pos x="152" y="31"/>
                </a:cxn>
                <a:cxn ang="0">
                  <a:pos x="143" y="20"/>
                </a:cxn>
                <a:cxn ang="0">
                  <a:pos x="131" y="11"/>
                </a:cxn>
                <a:cxn ang="0">
                  <a:pos x="118" y="4"/>
                </a:cxn>
                <a:cxn ang="0">
                  <a:pos x="86" y="0"/>
                </a:cxn>
                <a:cxn ang="0">
                  <a:pos x="68" y="1"/>
                </a:cxn>
                <a:cxn ang="0">
                  <a:pos x="38" y="8"/>
                </a:cxn>
                <a:cxn ang="0">
                  <a:pos x="24" y="14"/>
                </a:cxn>
                <a:cxn ang="0">
                  <a:pos x="12" y="24"/>
                </a:cxn>
                <a:cxn ang="0">
                  <a:pos x="7" y="30"/>
                </a:cxn>
                <a:cxn ang="0">
                  <a:pos x="1" y="46"/>
                </a:cxn>
                <a:cxn ang="0">
                  <a:pos x="0" y="62"/>
                </a:cxn>
                <a:cxn ang="0">
                  <a:pos x="5" y="85"/>
                </a:cxn>
                <a:cxn ang="0">
                  <a:pos x="8" y="92"/>
                </a:cxn>
                <a:cxn ang="0">
                  <a:pos x="21" y="113"/>
                </a:cxn>
                <a:cxn ang="0">
                  <a:pos x="46" y="133"/>
                </a:cxn>
                <a:cxn ang="0">
                  <a:pos x="62" y="140"/>
                </a:cxn>
                <a:cxn ang="0">
                  <a:pos x="77" y="144"/>
                </a:cxn>
                <a:cxn ang="0">
                  <a:pos x="93" y="144"/>
                </a:cxn>
                <a:cxn ang="0">
                  <a:pos x="109" y="139"/>
                </a:cxn>
                <a:cxn ang="0">
                  <a:pos x="113" y="136"/>
                </a:cxn>
                <a:cxn ang="0">
                  <a:pos x="116" y="133"/>
                </a:cxn>
                <a:cxn ang="0">
                  <a:pos x="132" y="128"/>
                </a:cxn>
                <a:cxn ang="0">
                  <a:pos x="145" y="119"/>
                </a:cxn>
                <a:cxn ang="0">
                  <a:pos x="150" y="113"/>
                </a:cxn>
                <a:cxn ang="0">
                  <a:pos x="157" y="101"/>
                </a:cxn>
                <a:cxn ang="0">
                  <a:pos x="160" y="80"/>
                </a:cxn>
                <a:cxn ang="0">
                  <a:pos x="160" y="65"/>
                </a:cxn>
                <a:cxn ang="0">
                  <a:pos x="50" y="72"/>
                </a:cxn>
                <a:cxn ang="0">
                  <a:pos x="46" y="62"/>
                </a:cxn>
                <a:cxn ang="0">
                  <a:pos x="47" y="54"/>
                </a:cxn>
                <a:cxn ang="0">
                  <a:pos x="50" y="52"/>
                </a:cxn>
                <a:cxn ang="0">
                  <a:pos x="62" y="48"/>
                </a:cxn>
                <a:cxn ang="0">
                  <a:pos x="75" y="46"/>
                </a:cxn>
                <a:cxn ang="0">
                  <a:pos x="94" y="45"/>
                </a:cxn>
                <a:cxn ang="0">
                  <a:pos x="106" y="48"/>
                </a:cxn>
                <a:cxn ang="0">
                  <a:pos x="113" y="58"/>
                </a:cxn>
                <a:cxn ang="0">
                  <a:pos x="114" y="65"/>
                </a:cxn>
                <a:cxn ang="0">
                  <a:pos x="114" y="85"/>
                </a:cxn>
                <a:cxn ang="0">
                  <a:pos x="113" y="86"/>
                </a:cxn>
                <a:cxn ang="0">
                  <a:pos x="102" y="90"/>
                </a:cxn>
                <a:cxn ang="0">
                  <a:pos x="88" y="90"/>
                </a:cxn>
                <a:cxn ang="0">
                  <a:pos x="79" y="93"/>
                </a:cxn>
                <a:cxn ang="0">
                  <a:pos x="72" y="97"/>
                </a:cxn>
                <a:cxn ang="0">
                  <a:pos x="65" y="92"/>
                </a:cxn>
                <a:cxn ang="0">
                  <a:pos x="50" y="72"/>
                </a:cxn>
              </a:cxnLst>
              <a:rect l="0" t="0" r="r" b="b"/>
              <a:pathLst>
                <a:path w="160" h="144">
                  <a:moveTo>
                    <a:pt x="160" y="65"/>
                  </a:moveTo>
                  <a:lnTo>
                    <a:pt x="160" y="65"/>
                  </a:lnTo>
                  <a:lnTo>
                    <a:pt x="160" y="55"/>
                  </a:lnTo>
                  <a:lnTo>
                    <a:pt x="157" y="47"/>
                  </a:lnTo>
                  <a:lnTo>
                    <a:pt x="154" y="39"/>
                  </a:lnTo>
                  <a:lnTo>
                    <a:pt x="152" y="31"/>
                  </a:lnTo>
                  <a:lnTo>
                    <a:pt x="148" y="25"/>
                  </a:lnTo>
                  <a:lnTo>
                    <a:pt x="143" y="20"/>
                  </a:lnTo>
                  <a:lnTo>
                    <a:pt x="137" y="14"/>
                  </a:lnTo>
                  <a:lnTo>
                    <a:pt x="131" y="11"/>
                  </a:lnTo>
                  <a:lnTo>
                    <a:pt x="124" y="7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86" y="0"/>
                  </a:lnTo>
                  <a:lnTo>
                    <a:pt x="68" y="1"/>
                  </a:lnTo>
                  <a:lnTo>
                    <a:pt x="68" y="1"/>
                  </a:lnTo>
                  <a:lnTo>
                    <a:pt x="52" y="4"/>
                  </a:lnTo>
                  <a:lnTo>
                    <a:pt x="38" y="8"/>
                  </a:lnTo>
                  <a:lnTo>
                    <a:pt x="30" y="11"/>
                  </a:lnTo>
                  <a:lnTo>
                    <a:pt x="24" y="14"/>
                  </a:lnTo>
                  <a:lnTo>
                    <a:pt x="17" y="18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30"/>
                  </a:lnTo>
                  <a:lnTo>
                    <a:pt x="3" y="38"/>
                  </a:lnTo>
                  <a:lnTo>
                    <a:pt x="1" y="46"/>
                  </a:lnTo>
                  <a:lnTo>
                    <a:pt x="0" y="54"/>
                  </a:lnTo>
                  <a:lnTo>
                    <a:pt x="0" y="62"/>
                  </a:lnTo>
                  <a:lnTo>
                    <a:pt x="1" y="69"/>
                  </a:lnTo>
                  <a:lnTo>
                    <a:pt x="5" y="85"/>
                  </a:lnTo>
                  <a:lnTo>
                    <a:pt x="5" y="85"/>
                  </a:lnTo>
                  <a:lnTo>
                    <a:pt x="8" y="92"/>
                  </a:lnTo>
                  <a:lnTo>
                    <a:pt x="12" y="99"/>
                  </a:lnTo>
                  <a:lnTo>
                    <a:pt x="21" y="113"/>
                  </a:lnTo>
                  <a:lnTo>
                    <a:pt x="33" y="124"/>
                  </a:lnTo>
                  <a:lnTo>
                    <a:pt x="46" y="133"/>
                  </a:lnTo>
                  <a:lnTo>
                    <a:pt x="54" y="137"/>
                  </a:lnTo>
                  <a:lnTo>
                    <a:pt x="62" y="140"/>
                  </a:lnTo>
                  <a:lnTo>
                    <a:pt x="69" y="143"/>
                  </a:lnTo>
                  <a:lnTo>
                    <a:pt x="77" y="144"/>
                  </a:lnTo>
                  <a:lnTo>
                    <a:pt x="85" y="144"/>
                  </a:lnTo>
                  <a:lnTo>
                    <a:pt x="93" y="144"/>
                  </a:lnTo>
                  <a:lnTo>
                    <a:pt x="101" y="141"/>
                  </a:lnTo>
                  <a:lnTo>
                    <a:pt x="109" y="139"/>
                  </a:lnTo>
                  <a:lnTo>
                    <a:pt x="109" y="139"/>
                  </a:lnTo>
                  <a:lnTo>
                    <a:pt x="113" y="136"/>
                  </a:lnTo>
                  <a:lnTo>
                    <a:pt x="116" y="133"/>
                  </a:lnTo>
                  <a:lnTo>
                    <a:pt x="116" y="133"/>
                  </a:lnTo>
                  <a:lnTo>
                    <a:pt x="124" y="131"/>
                  </a:lnTo>
                  <a:lnTo>
                    <a:pt x="132" y="128"/>
                  </a:lnTo>
                  <a:lnTo>
                    <a:pt x="140" y="124"/>
                  </a:lnTo>
                  <a:lnTo>
                    <a:pt x="145" y="119"/>
                  </a:lnTo>
                  <a:lnTo>
                    <a:pt x="145" y="119"/>
                  </a:lnTo>
                  <a:lnTo>
                    <a:pt x="150" y="113"/>
                  </a:lnTo>
                  <a:lnTo>
                    <a:pt x="154" y="106"/>
                  </a:lnTo>
                  <a:lnTo>
                    <a:pt x="157" y="101"/>
                  </a:lnTo>
                  <a:lnTo>
                    <a:pt x="158" y="94"/>
                  </a:lnTo>
                  <a:lnTo>
                    <a:pt x="160" y="80"/>
                  </a:lnTo>
                  <a:lnTo>
                    <a:pt x="160" y="65"/>
                  </a:lnTo>
                  <a:lnTo>
                    <a:pt x="160" y="65"/>
                  </a:lnTo>
                  <a:close/>
                  <a:moveTo>
                    <a:pt x="50" y="72"/>
                  </a:moveTo>
                  <a:lnTo>
                    <a:pt x="50" y="72"/>
                  </a:lnTo>
                  <a:lnTo>
                    <a:pt x="47" y="67"/>
                  </a:lnTo>
                  <a:lnTo>
                    <a:pt x="46" y="62"/>
                  </a:lnTo>
                  <a:lnTo>
                    <a:pt x="46" y="56"/>
                  </a:lnTo>
                  <a:lnTo>
                    <a:pt x="47" y="54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5" y="50"/>
                  </a:lnTo>
                  <a:lnTo>
                    <a:pt x="62" y="48"/>
                  </a:lnTo>
                  <a:lnTo>
                    <a:pt x="75" y="46"/>
                  </a:lnTo>
                  <a:lnTo>
                    <a:pt x="75" y="46"/>
                  </a:lnTo>
                  <a:lnTo>
                    <a:pt x="88" y="45"/>
                  </a:lnTo>
                  <a:lnTo>
                    <a:pt x="94" y="45"/>
                  </a:lnTo>
                  <a:lnTo>
                    <a:pt x="101" y="46"/>
                  </a:lnTo>
                  <a:lnTo>
                    <a:pt x="106" y="48"/>
                  </a:lnTo>
                  <a:lnTo>
                    <a:pt x="110" y="52"/>
                  </a:lnTo>
                  <a:lnTo>
                    <a:pt x="113" y="58"/>
                  </a:lnTo>
                  <a:lnTo>
                    <a:pt x="114" y="65"/>
                  </a:lnTo>
                  <a:lnTo>
                    <a:pt x="114" y="65"/>
                  </a:lnTo>
                  <a:lnTo>
                    <a:pt x="114" y="75"/>
                  </a:lnTo>
                  <a:lnTo>
                    <a:pt x="114" y="85"/>
                  </a:lnTo>
                  <a:lnTo>
                    <a:pt x="114" y="85"/>
                  </a:lnTo>
                  <a:lnTo>
                    <a:pt x="113" y="86"/>
                  </a:lnTo>
                  <a:lnTo>
                    <a:pt x="110" y="89"/>
                  </a:lnTo>
                  <a:lnTo>
                    <a:pt x="102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4" y="92"/>
                  </a:lnTo>
                  <a:lnTo>
                    <a:pt x="79" y="93"/>
                  </a:lnTo>
                  <a:lnTo>
                    <a:pt x="76" y="94"/>
                  </a:lnTo>
                  <a:lnTo>
                    <a:pt x="72" y="97"/>
                  </a:lnTo>
                  <a:lnTo>
                    <a:pt x="72" y="97"/>
                  </a:lnTo>
                  <a:lnTo>
                    <a:pt x="65" y="92"/>
                  </a:lnTo>
                  <a:lnTo>
                    <a:pt x="59" y="85"/>
                  </a:lnTo>
                  <a:lnTo>
                    <a:pt x="50" y="72"/>
                  </a:lnTo>
                  <a:lnTo>
                    <a:pt x="50" y="7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13" name="Freeform 1125"/>
            <p:cNvSpPr>
              <a:spLocks noEditPoints="1"/>
            </p:cNvSpPr>
            <p:nvPr/>
          </p:nvSpPr>
          <p:spPr bwMode="auto">
            <a:xfrm>
              <a:off x="4443413" y="4356100"/>
              <a:ext cx="173038" cy="66675"/>
            </a:xfrm>
            <a:custGeom>
              <a:avLst/>
              <a:gdLst/>
              <a:ahLst/>
              <a:cxnLst>
                <a:cxn ang="0">
                  <a:pos x="404" y="24"/>
                </a:cxn>
                <a:cxn ang="0">
                  <a:pos x="381" y="12"/>
                </a:cxn>
                <a:cxn ang="0">
                  <a:pos x="345" y="9"/>
                </a:cxn>
                <a:cxn ang="0">
                  <a:pos x="333" y="5"/>
                </a:cxn>
                <a:cxn ang="0">
                  <a:pos x="152" y="3"/>
                </a:cxn>
                <a:cxn ang="0">
                  <a:pos x="85" y="1"/>
                </a:cxn>
                <a:cxn ang="0">
                  <a:pos x="61" y="1"/>
                </a:cxn>
                <a:cxn ang="0">
                  <a:pos x="33" y="13"/>
                </a:cxn>
                <a:cxn ang="0">
                  <a:pos x="16" y="29"/>
                </a:cxn>
                <a:cxn ang="0">
                  <a:pos x="1" y="63"/>
                </a:cxn>
                <a:cxn ang="0">
                  <a:pos x="0" y="97"/>
                </a:cxn>
                <a:cxn ang="0">
                  <a:pos x="6" y="127"/>
                </a:cxn>
                <a:cxn ang="0">
                  <a:pos x="17" y="139"/>
                </a:cxn>
                <a:cxn ang="0">
                  <a:pos x="52" y="156"/>
                </a:cxn>
                <a:cxn ang="0">
                  <a:pos x="71" y="160"/>
                </a:cxn>
                <a:cxn ang="0">
                  <a:pos x="272" y="168"/>
                </a:cxn>
                <a:cxn ang="0">
                  <a:pos x="345" y="168"/>
                </a:cxn>
                <a:cxn ang="0">
                  <a:pos x="365" y="166"/>
                </a:cxn>
                <a:cxn ang="0">
                  <a:pos x="392" y="162"/>
                </a:cxn>
                <a:cxn ang="0">
                  <a:pos x="405" y="154"/>
                </a:cxn>
                <a:cxn ang="0">
                  <a:pos x="421" y="135"/>
                </a:cxn>
                <a:cxn ang="0">
                  <a:pos x="432" y="111"/>
                </a:cxn>
                <a:cxn ang="0">
                  <a:pos x="434" y="85"/>
                </a:cxn>
                <a:cxn ang="0">
                  <a:pos x="429" y="60"/>
                </a:cxn>
                <a:cxn ang="0">
                  <a:pos x="411" y="30"/>
                </a:cxn>
                <a:cxn ang="0">
                  <a:pos x="374" y="120"/>
                </a:cxn>
                <a:cxn ang="0">
                  <a:pos x="336" y="120"/>
                </a:cxn>
                <a:cxn ang="0">
                  <a:pos x="326" y="123"/>
                </a:cxn>
                <a:cxn ang="0">
                  <a:pos x="207" y="120"/>
                </a:cxn>
                <a:cxn ang="0">
                  <a:pos x="82" y="114"/>
                </a:cxn>
                <a:cxn ang="0">
                  <a:pos x="61" y="113"/>
                </a:cxn>
                <a:cxn ang="0">
                  <a:pos x="51" y="106"/>
                </a:cxn>
                <a:cxn ang="0">
                  <a:pos x="46" y="97"/>
                </a:cxn>
                <a:cxn ang="0">
                  <a:pos x="46" y="80"/>
                </a:cxn>
                <a:cxn ang="0">
                  <a:pos x="50" y="58"/>
                </a:cxn>
                <a:cxn ang="0">
                  <a:pos x="60" y="50"/>
                </a:cxn>
                <a:cxn ang="0">
                  <a:pos x="74" y="49"/>
                </a:cxn>
                <a:cxn ang="0">
                  <a:pos x="200" y="49"/>
                </a:cxn>
                <a:cxn ang="0">
                  <a:pos x="331" y="54"/>
                </a:cxn>
                <a:cxn ang="0">
                  <a:pos x="356" y="54"/>
                </a:cxn>
                <a:cxn ang="0">
                  <a:pos x="373" y="58"/>
                </a:cxn>
                <a:cxn ang="0">
                  <a:pos x="384" y="71"/>
                </a:cxn>
                <a:cxn ang="0">
                  <a:pos x="388" y="88"/>
                </a:cxn>
                <a:cxn ang="0">
                  <a:pos x="382" y="111"/>
                </a:cxn>
              </a:cxnLst>
              <a:rect l="0" t="0" r="r" b="b"/>
              <a:pathLst>
                <a:path w="434" h="169">
                  <a:moveTo>
                    <a:pt x="411" y="30"/>
                  </a:moveTo>
                  <a:lnTo>
                    <a:pt x="411" y="30"/>
                  </a:lnTo>
                  <a:lnTo>
                    <a:pt x="404" y="24"/>
                  </a:lnTo>
                  <a:lnTo>
                    <a:pt x="396" y="18"/>
                  </a:lnTo>
                  <a:lnTo>
                    <a:pt x="388" y="14"/>
                  </a:lnTo>
                  <a:lnTo>
                    <a:pt x="381" y="12"/>
                  </a:lnTo>
                  <a:lnTo>
                    <a:pt x="371" y="9"/>
                  </a:lnTo>
                  <a:lnTo>
                    <a:pt x="362" y="9"/>
                  </a:lnTo>
                  <a:lnTo>
                    <a:pt x="345" y="9"/>
                  </a:lnTo>
                  <a:lnTo>
                    <a:pt x="345" y="9"/>
                  </a:lnTo>
                  <a:lnTo>
                    <a:pt x="340" y="7"/>
                  </a:lnTo>
                  <a:lnTo>
                    <a:pt x="333" y="5"/>
                  </a:lnTo>
                  <a:lnTo>
                    <a:pt x="333" y="5"/>
                  </a:lnTo>
                  <a:lnTo>
                    <a:pt x="212" y="4"/>
                  </a:lnTo>
                  <a:lnTo>
                    <a:pt x="152" y="3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85" y="1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61" y="1"/>
                  </a:lnTo>
                  <a:lnTo>
                    <a:pt x="46" y="7"/>
                  </a:lnTo>
                  <a:lnTo>
                    <a:pt x="39" y="9"/>
                  </a:lnTo>
                  <a:lnTo>
                    <a:pt x="33" y="13"/>
                  </a:lnTo>
                  <a:lnTo>
                    <a:pt x="26" y="17"/>
                  </a:lnTo>
                  <a:lnTo>
                    <a:pt x="21" y="22"/>
                  </a:lnTo>
                  <a:lnTo>
                    <a:pt x="16" y="29"/>
                  </a:lnTo>
                  <a:lnTo>
                    <a:pt x="12" y="34"/>
                  </a:lnTo>
                  <a:lnTo>
                    <a:pt x="5" y="47"/>
                  </a:lnTo>
                  <a:lnTo>
                    <a:pt x="1" y="63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97"/>
                  </a:lnTo>
                  <a:lnTo>
                    <a:pt x="1" y="113"/>
                  </a:lnTo>
                  <a:lnTo>
                    <a:pt x="3" y="119"/>
                  </a:lnTo>
                  <a:lnTo>
                    <a:pt x="6" y="127"/>
                  </a:lnTo>
                  <a:lnTo>
                    <a:pt x="10" y="134"/>
                  </a:lnTo>
                  <a:lnTo>
                    <a:pt x="17" y="139"/>
                  </a:lnTo>
                  <a:lnTo>
                    <a:pt x="17" y="139"/>
                  </a:lnTo>
                  <a:lnTo>
                    <a:pt x="29" y="147"/>
                  </a:lnTo>
                  <a:lnTo>
                    <a:pt x="40" y="152"/>
                  </a:lnTo>
                  <a:lnTo>
                    <a:pt x="52" y="156"/>
                  </a:lnTo>
                  <a:lnTo>
                    <a:pt x="65" y="158"/>
                  </a:lnTo>
                  <a:lnTo>
                    <a:pt x="65" y="158"/>
                  </a:lnTo>
                  <a:lnTo>
                    <a:pt x="71" y="160"/>
                  </a:lnTo>
                  <a:lnTo>
                    <a:pt x="71" y="160"/>
                  </a:lnTo>
                  <a:lnTo>
                    <a:pt x="205" y="166"/>
                  </a:lnTo>
                  <a:lnTo>
                    <a:pt x="272" y="168"/>
                  </a:lnTo>
                  <a:lnTo>
                    <a:pt x="339" y="169"/>
                  </a:lnTo>
                  <a:lnTo>
                    <a:pt x="339" y="169"/>
                  </a:lnTo>
                  <a:lnTo>
                    <a:pt x="345" y="168"/>
                  </a:lnTo>
                  <a:lnTo>
                    <a:pt x="349" y="166"/>
                  </a:lnTo>
                  <a:lnTo>
                    <a:pt x="349" y="166"/>
                  </a:lnTo>
                  <a:lnTo>
                    <a:pt x="365" y="166"/>
                  </a:lnTo>
                  <a:lnTo>
                    <a:pt x="379" y="165"/>
                  </a:lnTo>
                  <a:lnTo>
                    <a:pt x="386" y="164"/>
                  </a:lnTo>
                  <a:lnTo>
                    <a:pt x="392" y="162"/>
                  </a:lnTo>
                  <a:lnTo>
                    <a:pt x="399" y="158"/>
                  </a:lnTo>
                  <a:lnTo>
                    <a:pt x="405" y="154"/>
                  </a:lnTo>
                  <a:lnTo>
                    <a:pt x="405" y="154"/>
                  </a:lnTo>
                  <a:lnTo>
                    <a:pt x="412" y="148"/>
                  </a:lnTo>
                  <a:lnTo>
                    <a:pt x="417" y="141"/>
                  </a:lnTo>
                  <a:lnTo>
                    <a:pt x="421" y="135"/>
                  </a:lnTo>
                  <a:lnTo>
                    <a:pt x="425" y="127"/>
                  </a:lnTo>
                  <a:lnTo>
                    <a:pt x="429" y="119"/>
                  </a:lnTo>
                  <a:lnTo>
                    <a:pt x="432" y="111"/>
                  </a:lnTo>
                  <a:lnTo>
                    <a:pt x="434" y="94"/>
                  </a:lnTo>
                  <a:lnTo>
                    <a:pt x="434" y="94"/>
                  </a:lnTo>
                  <a:lnTo>
                    <a:pt x="434" y="85"/>
                  </a:lnTo>
                  <a:lnTo>
                    <a:pt x="433" y="76"/>
                  </a:lnTo>
                  <a:lnTo>
                    <a:pt x="432" y="68"/>
                  </a:lnTo>
                  <a:lnTo>
                    <a:pt x="429" y="60"/>
                  </a:lnTo>
                  <a:lnTo>
                    <a:pt x="421" y="45"/>
                  </a:lnTo>
                  <a:lnTo>
                    <a:pt x="411" y="30"/>
                  </a:lnTo>
                  <a:lnTo>
                    <a:pt x="411" y="30"/>
                  </a:lnTo>
                  <a:close/>
                  <a:moveTo>
                    <a:pt x="378" y="118"/>
                  </a:moveTo>
                  <a:lnTo>
                    <a:pt x="378" y="118"/>
                  </a:lnTo>
                  <a:lnTo>
                    <a:pt x="374" y="120"/>
                  </a:lnTo>
                  <a:lnTo>
                    <a:pt x="369" y="122"/>
                  </a:lnTo>
                  <a:lnTo>
                    <a:pt x="358" y="122"/>
                  </a:lnTo>
                  <a:lnTo>
                    <a:pt x="336" y="120"/>
                  </a:lnTo>
                  <a:lnTo>
                    <a:pt x="336" y="120"/>
                  </a:lnTo>
                  <a:lnTo>
                    <a:pt x="331" y="120"/>
                  </a:lnTo>
                  <a:lnTo>
                    <a:pt x="326" y="123"/>
                  </a:lnTo>
                  <a:lnTo>
                    <a:pt x="326" y="123"/>
                  </a:lnTo>
                  <a:lnTo>
                    <a:pt x="265" y="122"/>
                  </a:lnTo>
                  <a:lnTo>
                    <a:pt x="207" y="120"/>
                  </a:lnTo>
                  <a:lnTo>
                    <a:pt x="89" y="115"/>
                  </a:lnTo>
                  <a:lnTo>
                    <a:pt x="89" y="115"/>
                  </a:lnTo>
                  <a:lnTo>
                    <a:pt x="82" y="114"/>
                  </a:lnTo>
                  <a:lnTo>
                    <a:pt x="82" y="114"/>
                  </a:lnTo>
                  <a:lnTo>
                    <a:pt x="68" y="114"/>
                  </a:lnTo>
                  <a:lnTo>
                    <a:pt x="61" y="113"/>
                  </a:lnTo>
                  <a:lnTo>
                    <a:pt x="55" y="109"/>
                  </a:lnTo>
                  <a:lnTo>
                    <a:pt x="55" y="109"/>
                  </a:lnTo>
                  <a:lnTo>
                    <a:pt x="51" y="106"/>
                  </a:lnTo>
                  <a:lnTo>
                    <a:pt x="48" y="103"/>
                  </a:lnTo>
                  <a:lnTo>
                    <a:pt x="46" y="101"/>
                  </a:lnTo>
                  <a:lnTo>
                    <a:pt x="46" y="97"/>
                  </a:lnTo>
                  <a:lnTo>
                    <a:pt x="44" y="89"/>
                  </a:lnTo>
                  <a:lnTo>
                    <a:pt x="46" y="80"/>
                  </a:lnTo>
                  <a:lnTo>
                    <a:pt x="46" y="80"/>
                  </a:lnTo>
                  <a:lnTo>
                    <a:pt x="47" y="68"/>
                  </a:lnTo>
                  <a:lnTo>
                    <a:pt x="48" y="63"/>
                  </a:lnTo>
                  <a:lnTo>
                    <a:pt x="50" y="58"/>
                  </a:lnTo>
                  <a:lnTo>
                    <a:pt x="52" y="55"/>
                  </a:lnTo>
                  <a:lnTo>
                    <a:pt x="56" y="51"/>
                  </a:lnTo>
                  <a:lnTo>
                    <a:pt x="60" y="50"/>
                  </a:lnTo>
                  <a:lnTo>
                    <a:pt x="65" y="47"/>
                  </a:lnTo>
                  <a:lnTo>
                    <a:pt x="65" y="47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137" y="49"/>
                  </a:lnTo>
                  <a:lnTo>
                    <a:pt x="200" y="49"/>
                  </a:lnTo>
                  <a:lnTo>
                    <a:pt x="326" y="51"/>
                  </a:lnTo>
                  <a:lnTo>
                    <a:pt x="326" y="51"/>
                  </a:lnTo>
                  <a:lnTo>
                    <a:pt x="331" y="54"/>
                  </a:lnTo>
                  <a:lnTo>
                    <a:pt x="336" y="55"/>
                  </a:lnTo>
                  <a:lnTo>
                    <a:pt x="336" y="55"/>
                  </a:lnTo>
                  <a:lnTo>
                    <a:pt x="356" y="54"/>
                  </a:lnTo>
                  <a:lnTo>
                    <a:pt x="365" y="54"/>
                  </a:lnTo>
                  <a:lnTo>
                    <a:pt x="370" y="55"/>
                  </a:lnTo>
                  <a:lnTo>
                    <a:pt x="373" y="58"/>
                  </a:lnTo>
                  <a:lnTo>
                    <a:pt x="373" y="58"/>
                  </a:lnTo>
                  <a:lnTo>
                    <a:pt x="379" y="64"/>
                  </a:lnTo>
                  <a:lnTo>
                    <a:pt x="384" y="71"/>
                  </a:lnTo>
                  <a:lnTo>
                    <a:pt x="387" y="80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96"/>
                  </a:lnTo>
                  <a:lnTo>
                    <a:pt x="386" y="105"/>
                  </a:lnTo>
                  <a:lnTo>
                    <a:pt x="382" y="111"/>
                  </a:lnTo>
                  <a:lnTo>
                    <a:pt x="378" y="118"/>
                  </a:lnTo>
                  <a:lnTo>
                    <a:pt x="378" y="11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14" name="Freeform 1126"/>
            <p:cNvSpPr/>
            <p:nvPr/>
          </p:nvSpPr>
          <p:spPr bwMode="auto">
            <a:xfrm>
              <a:off x="4570413" y="4238625"/>
              <a:ext cx="163513" cy="174625"/>
            </a:xfrm>
            <a:custGeom>
              <a:avLst/>
              <a:gdLst/>
              <a:ahLst/>
              <a:cxnLst>
                <a:cxn ang="0">
                  <a:pos x="386" y="25"/>
                </a:cxn>
                <a:cxn ang="0">
                  <a:pos x="373" y="13"/>
                </a:cxn>
                <a:cxn ang="0">
                  <a:pos x="357" y="6"/>
                </a:cxn>
                <a:cxn ang="0">
                  <a:pos x="323" y="0"/>
                </a:cxn>
                <a:cxn ang="0">
                  <a:pos x="314" y="0"/>
                </a:cxn>
                <a:cxn ang="0">
                  <a:pos x="297" y="5"/>
                </a:cxn>
                <a:cxn ang="0">
                  <a:pos x="283" y="14"/>
                </a:cxn>
                <a:cxn ang="0">
                  <a:pos x="263" y="34"/>
                </a:cxn>
                <a:cxn ang="0">
                  <a:pos x="259" y="36"/>
                </a:cxn>
                <a:cxn ang="0">
                  <a:pos x="254" y="40"/>
                </a:cxn>
                <a:cxn ang="0">
                  <a:pos x="59" y="248"/>
                </a:cxn>
                <a:cxn ang="0">
                  <a:pos x="6" y="308"/>
                </a:cxn>
                <a:cxn ang="0">
                  <a:pos x="0" y="311"/>
                </a:cxn>
                <a:cxn ang="0">
                  <a:pos x="29" y="312"/>
                </a:cxn>
                <a:cxn ang="0">
                  <a:pos x="57" y="319"/>
                </a:cxn>
                <a:cxn ang="0">
                  <a:pos x="113" y="257"/>
                </a:cxn>
                <a:cxn ang="0">
                  <a:pos x="282" y="77"/>
                </a:cxn>
                <a:cxn ang="0">
                  <a:pos x="287" y="74"/>
                </a:cxn>
                <a:cxn ang="0">
                  <a:pos x="292" y="70"/>
                </a:cxn>
                <a:cxn ang="0">
                  <a:pos x="312" y="48"/>
                </a:cxn>
                <a:cxn ang="0">
                  <a:pos x="320" y="46"/>
                </a:cxn>
                <a:cxn ang="0">
                  <a:pos x="327" y="44"/>
                </a:cxn>
                <a:cxn ang="0">
                  <a:pos x="344" y="50"/>
                </a:cxn>
                <a:cxn ang="0">
                  <a:pos x="352" y="55"/>
                </a:cxn>
                <a:cxn ang="0">
                  <a:pos x="361" y="68"/>
                </a:cxn>
                <a:cxn ang="0">
                  <a:pos x="367" y="84"/>
                </a:cxn>
                <a:cxn ang="0">
                  <a:pos x="367" y="87"/>
                </a:cxn>
                <a:cxn ang="0">
                  <a:pos x="356" y="101"/>
                </a:cxn>
                <a:cxn ang="0">
                  <a:pos x="340" y="115"/>
                </a:cxn>
                <a:cxn ang="0">
                  <a:pos x="335" y="125"/>
                </a:cxn>
                <a:cxn ang="0">
                  <a:pos x="223" y="244"/>
                </a:cxn>
                <a:cxn ang="0">
                  <a:pos x="101" y="371"/>
                </a:cxn>
                <a:cxn ang="0">
                  <a:pos x="101" y="379"/>
                </a:cxn>
                <a:cxn ang="0">
                  <a:pos x="102" y="392"/>
                </a:cxn>
                <a:cxn ang="0">
                  <a:pos x="100" y="422"/>
                </a:cxn>
                <a:cxn ang="0">
                  <a:pos x="96" y="438"/>
                </a:cxn>
                <a:cxn ang="0">
                  <a:pos x="104" y="431"/>
                </a:cxn>
                <a:cxn ang="0">
                  <a:pos x="109" y="429"/>
                </a:cxn>
                <a:cxn ang="0">
                  <a:pos x="245" y="288"/>
                </a:cxn>
                <a:cxn ang="0">
                  <a:pos x="378" y="145"/>
                </a:cxn>
                <a:cxn ang="0">
                  <a:pos x="381" y="141"/>
                </a:cxn>
                <a:cxn ang="0">
                  <a:pos x="384" y="136"/>
                </a:cxn>
                <a:cxn ang="0">
                  <a:pos x="402" y="114"/>
                </a:cxn>
                <a:cxn ang="0">
                  <a:pos x="409" y="102"/>
                </a:cxn>
                <a:cxn ang="0">
                  <a:pos x="412" y="87"/>
                </a:cxn>
                <a:cxn ang="0">
                  <a:pos x="412" y="78"/>
                </a:cxn>
                <a:cxn ang="0">
                  <a:pos x="409" y="61"/>
                </a:cxn>
                <a:cxn ang="0">
                  <a:pos x="402" y="46"/>
                </a:cxn>
                <a:cxn ang="0">
                  <a:pos x="386" y="25"/>
                </a:cxn>
              </a:cxnLst>
              <a:rect l="0" t="0" r="r" b="b"/>
              <a:pathLst>
                <a:path w="412" h="438">
                  <a:moveTo>
                    <a:pt x="386" y="25"/>
                  </a:moveTo>
                  <a:lnTo>
                    <a:pt x="386" y="25"/>
                  </a:lnTo>
                  <a:lnTo>
                    <a:pt x="380" y="18"/>
                  </a:lnTo>
                  <a:lnTo>
                    <a:pt x="373" y="13"/>
                  </a:lnTo>
                  <a:lnTo>
                    <a:pt x="365" y="9"/>
                  </a:lnTo>
                  <a:lnTo>
                    <a:pt x="357" y="6"/>
                  </a:lnTo>
                  <a:lnTo>
                    <a:pt x="342" y="1"/>
                  </a:lnTo>
                  <a:lnTo>
                    <a:pt x="323" y="0"/>
                  </a:lnTo>
                  <a:lnTo>
                    <a:pt x="323" y="0"/>
                  </a:lnTo>
                  <a:lnTo>
                    <a:pt x="314" y="0"/>
                  </a:lnTo>
                  <a:lnTo>
                    <a:pt x="305" y="1"/>
                  </a:lnTo>
                  <a:lnTo>
                    <a:pt x="297" y="5"/>
                  </a:lnTo>
                  <a:lnTo>
                    <a:pt x="289" y="9"/>
                  </a:lnTo>
                  <a:lnTo>
                    <a:pt x="283" y="14"/>
                  </a:lnTo>
                  <a:lnTo>
                    <a:pt x="276" y="21"/>
                  </a:lnTo>
                  <a:lnTo>
                    <a:pt x="263" y="34"/>
                  </a:lnTo>
                  <a:lnTo>
                    <a:pt x="263" y="34"/>
                  </a:lnTo>
                  <a:lnTo>
                    <a:pt x="259" y="36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130" y="174"/>
                  </a:lnTo>
                  <a:lnTo>
                    <a:pt x="59" y="248"/>
                  </a:lnTo>
                  <a:lnTo>
                    <a:pt x="6" y="308"/>
                  </a:lnTo>
                  <a:lnTo>
                    <a:pt x="6" y="308"/>
                  </a:lnTo>
                  <a:lnTo>
                    <a:pt x="0" y="311"/>
                  </a:lnTo>
                  <a:lnTo>
                    <a:pt x="0" y="311"/>
                  </a:lnTo>
                  <a:lnTo>
                    <a:pt x="15" y="311"/>
                  </a:lnTo>
                  <a:lnTo>
                    <a:pt x="29" y="312"/>
                  </a:lnTo>
                  <a:lnTo>
                    <a:pt x="44" y="315"/>
                  </a:lnTo>
                  <a:lnTo>
                    <a:pt x="57" y="319"/>
                  </a:lnTo>
                  <a:lnTo>
                    <a:pt x="57" y="319"/>
                  </a:lnTo>
                  <a:lnTo>
                    <a:pt x="113" y="257"/>
                  </a:lnTo>
                  <a:lnTo>
                    <a:pt x="176" y="191"/>
                  </a:lnTo>
                  <a:lnTo>
                    <a:pt x="282" y="77"/>
                  </a:lnTo>
                  <a:lnTo>
                    <a:pt x="282" y="77"/>
                  </a:lnTo>
                  <a:lnTo>
                    <a:pt x="287" y="74"/>
                  </a:lnTo>
                  <a:lnTo>
                    <a:pt x="292" y="70"/>
                  </a:lnTo>
                  <a:lnTo>
                    <a:pt x="292" y="70"/>
                  </a:lnTo>
                  <a:lnTo>
                    <a:pt x="304" y="56"/>
                  </a:lnTo>
                  <a:lnTo>
                    <a:pt x="312" y="48"/>
                  </a:lnTo>
                  <a:lnTo>
                    <a:pt x="316" y="47"/>
                  </a:lnTo>
                  <a:lnTo>
                    <a:pt x="320" y="46"/>
                  </a:lnTo>
                  <a:lnTo>
                    <a:pt x="320" y="46"/>
                  </a:lnTo>
                  <a:lnTo>
                    <a:pt x="327" y="44"/>
                  </a:lnTo>
                  <a:lnTo>
                    <a:pt x="337" y="47"/>
                  </a:lnTo>
                  <a:lnTo>
                    <a:pt x="344" y="50"/>
                  </a:lnTo>
                  <a:lnTo>
                    <a:pt x="352" y="55"/>
                  </a:lnTo>
                  <a:lnTo>
                    <a:pt x="352" y="55"/>
                  </a:lnTo>
                  <a:lnTo>
                    <a:pt x="357" y="60"/>
                  </a:lnTo>
                  <a:lnTo>
                    <a:pt x="361" y="68"/>
                  </a:lnTo>
                  <a:lnTo>
                    <a:pt x="365" y="76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7" y="87"/>
                  </a:lnTo>
                  <a:lnTo>
                    <a:pt x="364" y="91"/>
                  </a:lnTo>
                  <a:lnTo>
                    <a:pt x="356" y="101"/>
                  </a:lnTo>
                  <a:lnTo>
                    <a:pt x="340" y="115"/>
                  </a:lnTo>
                  <a:lnTo>
                    <a:pt x="340" y="115"/>
                  </a:lnTo>
                  <a:lnTo>
                    <a:pt x="337" y="120"/>
                  </a:lnTo>
                  <a:lnTo>
                    <a:pt x="335" y="125"/>
                  </a:lnTo>
                  <a:lnTo>
                    <a:pt x="335" y="125"/>
                  </a:lnTo>
                  <a:lnTo>
                    <a:pt x="223" y="244"/>
                  </a:lnTo>
                  <a:lnTo>
                    <a:pt x="156" y="314"/>
                  </a:lnTo>
                  <a:lnTo>
                    <a:pt x="101" y="371"/>
                  </a:lnTo>
                  <a:lnTo>
                    <a:pt x="101" y="371"/>
                  </a:lnTo>
                  <a:lnTo>
                    <a:pt x="101" y="379"/>
                  </a:lnTo>
                  <a:lnTo>
                    <a:pt x="101" y="379"/>
                  </a:lnTo>
                  <a:lnTo>
                    <a:pt x="102" y="392"/>
                  </a:lnTo>
                  <a:lnTo>
                    <a:pt x="101" y="408"/>
                  </a:lnTo>
                  <a:lnTo>
                    <a:pt x="100" y="422"/>
                  </a:lnTo>
                  <a:lnTo>
                    <a:pt x="96" y="438"/>
                  </a:lnTo>
                  <a:lnTo>
                    <a:pt x="96" y="438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9" y="429"/>
                  </a:lnTo>
                  <a:lnTo>
                    <a:pt x="109" y="429"/>
                  </a:lnTo>
                  <a:lnTo>
                    <a:pt x="169" y="367"/>
                  </a:lnTo>
                  <a:lnTo>
                    <a:pt x="245" y="288"/>
                  </a:lnTo>
                  <a:lnTo>
                    <a:pt x="320" y="209"/>
                  </a:lnTo>
                  <a:lnTo>
                    <a:pt x="378" y="145"/>
                  </a:lnTo>
                  <a:lnTo>
                    <a:pt x="378" y="145"/>
                  </a:lnTo>
                  <a:lnTo>
                    <a:pt x="381" y="141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94" y="125"/>
                  </a:lnTo>
                  <a:lnTo>
                    <a:pt x="402" y="114"/>
                  </a:lnTo>
                  <a:lnTo>
                    <a:pt x="406" y="108"/>
                  </a:lnTo>
                  <a:lnTo>
                    <a:pt x="409" y="102"/>
                  </a:lnTo>
                  <a:lnTo>
                    <a:pt x="411" y="94"/>
                  </a:lnTo>
                  <a:lnTo>
                    <a:pt x="412" y="87"/>
                  </a:lnTo>
                  <a:lnTo>
                    <a:pt x="412" y="87"/>
                  </a:lnTo>
                  <a:lnTo>
                    <a:pt x="412" y="78"/>
                  </a:lnTo>
                  <a:lnTo>
                    <a:pt x="411" y="70"/>
                  </a:lnTo>
                  <a:lnTo>
                    <a:pt x="409" y="61"/>
                  </a:lnTo>
                  <a:lnTo>
                    <a:pt x="406" y="53"/>
                  </a:lnTo>
                  <a:lnTo>
                    <a:pt x="402" y="46"/>
                  </a:lnTo>
                  <a:lnTo>
                    <a:pt x="398" y="38"/>
                  </a:lnTo>
                  <a:lnTo>
                    <a:pt x="386" y="25"/>
                  </a:lnTo>
                  <a:lnTo>
                    <a:pt x="386" y="2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15" name="Freeform 1127"/>
            <p:cNvSpPr/>
            <p:nvPr/>
          </p:nvSpPr>
          <p:spPr bwMode="auto">
            <a:xfrm>
              <a:off x="4305301" y="4733925"/>
              <a:ext cx="90488" cy="55563"/>
            </a:xfrm>
            <a:custGeom>
              <a:avLst/>
              <a:gdLst/>
              <a:ahLst/>
              <a:cxnLst>
                <a:cxn ang="0">
                  <a:pos x="228" y="29"/>
                </a:cxn>
                <a:cxn ang="0">
                  <a:pos x="226" y="18"/>
                </a:cxn>
                <a:cxn ang="0">
                  <a:pos x="221" y="12"/>
                </a:cxn>
                <a:cxn ang="0">
                  <a:pos x="213" y="8"/>
                </a:cxn>
                <a:cxn ang="0">
                  <a:pos x="196" y="8"/>
                </a:cxn>
                <a:cxn ang="0">
                  <a:pos x="190" y="12"/>
                </a:cxn>
                <a:cxn ang="0">
                  <a:pos x="184" y="18"/>
                </a:cxn>
                <a:cxn ang="0">
                  <a:pos x="182" y="29"/>
                </a:cxn>
                <a:cxn ang="0">
                  <a:pos x="183" y="45"/>
                </a:cxn>
                <a:cxn ang="0">
                  <a:pos x="179" y="67"/>
                </a:cxn>
                <a:cxn ang="0">
                  <a:pos x="173" y="81"/>
                </a:cxn>
                <a:cxn ang="0">
                  <a:pos x="166" y="86"/>
                </a:cxn>
                <a:cxn ang="0">
                  <a:pos x="153" y="92"/>
                </a:cxn>
                <a:cxn ang="0">
                  <a:pos x="126" y="94"/>
                </a:cxn>
                <a:cxn ang="0">
                  <a:pos x="112" y="94"/>
                </a:cxn>
                <a:cxn ang="0">
                  <a:pos x="82" y="89"/>
                </a:cxn>
                <a:cxn ang="0">
                  <a:pos x="61" y="75"/>
                </a:cxn>
                <a:cxn ang="0">
                  <a:pos x="50" y="52"/>
                </a:cxn>
                <a:cxn ang="0">
                  <a:pos x="46" y="22"/>
                </a:cxn>
                <a:cxn ang="0">
                  <a:pos x="44" y="17"/>
                </a:cxn>
                <a:cxn ang="0">
                  <a:pos x="41" y="9"/>
                </a:cxn>
                <a:cxn ang="0">
                  <a:pos x="35" y="4"/>
                </a:cxn>
                <a:cxn ang="0">
                  <a:pos x="22" y="0"/>
                </a:cxn>
                <a:cxn ang="0">
                  <a:pos x="10" y="4"/>
                </a:cxn>
                <a:cxn ang="0">
                  <a:pos x="4" y="9"/>
                </a:cxn>
                <a:cxn ang="0">
                  <a:pos x="0" y="17"/>
                </a:cxn>
                <a:cxn ang="0">
                  <a:pos x="0" y="22"/>
                </a:cxn>
                <a:cxn ang="0">
                  <a:pos x="1" y="46"/>
                </a:cxn>
                <a:cxn ang="0">
                  <a:pos x="6" y="67"/>
                </a:cxn>
                <a:cxn ang="0">
                  <a:pos x="14" y="86"/>
                </a:cxn>
                <a:cxn ang="0">
                  <a:pos x="26" y="103"/>
                </a:cxn>
                <a:cxn ang="0">
                  <a:pos x="41" y="119"/>
                </a:cxn>
                <a:cxn ang="0">
                  <a:pos x="58" y="130"/>
                </a:cxn>
                <a:cxn ang="0">
                  <a:pos x="78" y="137"/>
                </a:cxn>
                <a:cxn ang="0">
                  <a:pos x="102" y="140"/>
                </a:cxn>
                <a:cxn ang="0">
                  <a:pos x="127" y="140"/>
                </a:cxn>
                <a:cxn ang="0">
                  <a:pos x="152" y="137"/>
                </a:cxn>
                <a:cxn ang="0">
                  <a:pos x="174" y="132"/>
                </a:cxn>
                <a:cxn ang="0">
                  <a:pos x="196" y="120"/>
                </a:cxn>
                <a:cxn ang="0">
                  <a:pos x="207" y="111"/>
                </a:cxn>
                <a:cxn ang="0">
                  <a:pos x="220" y="90"/>
                </a:cxn>
                <a:cxn ang="0">
                  <a:pos x="226" y="67"/>
                </a:cxn>
                <a:cxn ang="0">
                  <a:pos x="228" y="29"/>
                </a:cxn>
              </a:cxnLst>
              <a:rect l="0" t="0" r="r" b="b"/>
              <a:pathLst>
                <a:path w="228" h="140">
                  <a:moveTo>
                    <a:pt x="228" y="29"/>
                  </a:moveTo>
                  <a:lnTo>
                    <a:pt x="228" y="29"/>
                  </a:lnTo>
                  <a:lnTo>
                    <a:pt x="228" y="24"/>
                  </a:lnTo>
                  <a:lnTo>
                    <a:pt x="226" y="18"/>
                  </a:lnTo>
                  <a:lnTo>
                    <a:pt x="224" y="15"/>
                  </a:lnTo>
                  <a:lnTo>
                    <a:pt x="221" y="12"/>
                  </a:lnTo>
                  <a:lnTo>
                    <a:pt x="217" y="9"/>
                  </a:lnTo>
                  <a:lnTo>
                    <a:pt x="213" y="8"/>
                  </a:lnTo>
                  <a:lnTo>
                    <a:pt x="205" y="7"/>
                  </a:lnTo>
                  <a:lnTo>
                    <a:pt x="196" y="8"/>
                  </a:lnTo>
                  <a:lnTo>
                    <a:pt x="192" y="9"/>
                  </a:lnTo>
                  <a:lnTo>
                    <a:pt x="190" y="12"/>
                  </a:lnTo>
                  <a:lnTo>
                    <a:pt x="187" y="15"/>
                  </a:lnTo>
                  <a:lnTo>
                    <a:pt x="184" y="18"/>
                  </a:lnTo>
                  <a:lnTo>
                    <a:pt x="183" y="24"/>
                  </a:lnTo>
                  <a:lnTo>
                    <a:pt x="182" y="29"/>
                  </a:lnTo>
                  <a:lnTo>
                    <a:pt x="182" y="29"/>
                  </a:lnTo>
                  <a:lnTo>
                    <a:pt x="183" y="45"/>
                  </a:lnTo>
                  <a:lnTo>
                    <a:pt x="182" y="60"/>
                  </a:lnTo>
                  <a:lnTo>
                    <a:pt x="179" y="67"/>
                  </a:lnTo>
                  <a:lnTo>
                    <a:pt x="177" y="75"/>
                  </a:lnTo>
                  <a:lnTo>
                    <a:pt x="173" y="81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0" y="90"/>
                  </a:lnTo>
                  <a:lnTo>
                    <a:pt x="153" y="92"/>
                  </a:lnTo>
                  <a:lnTo>
                    <a:pt x="140" y="94"/>
                  </a:lnTo>
                  <a:lnTo>
                    <a:pt x="126" y="94"/>
                  </a:lnTo>
                  <a:lnTo>
                    <a:pt x="112" y="94"/>
                  </a:lnTo>
                  <a:lnTo>
                    <a:pt x="112" y="94"/>
                  </a:lnTo>
                  <a:lnTo>
                    <a:pt x="97" y="93"/>
                  </a:lnTo>
                  <a:lnTo>
                    <a:pt x="82" y="89"/>
                  </a:lnTo>
                  <a:lnTo>
                    <a:pt x="71" y="83"/>
                  </a:lnTo>
                  <a:lnTo>
                    <a:pt x="61" y="75"/>
                  </a:lnTo>
                  <a:lnTo>
                    <a:pt x="55" y="64"/>
                  </a:lnTo>
                  <a:lnTo>
                    <a:pt x="50" y="52"/>
                  </a:lnTo>
                  <a:lnTo>
                    <a:pt x="46" y="38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7"/>
                  </a:lnTo>
                  <a:lnTo>
                    <a:pt x="43" y="13"/>
                  </a:lnTo>
                  <a:lnTo>
                    <a:pt x="41" y="9"/>
                  </a:lnTo>
                  <a:lnTo>
                    <a:pt x="38" y="7"/>
                  </a:lnTo>
                  <a:lnTo>
                    <a:pt x="35" y="4"/>
                  </a:lnTo>
                  <a:lnTo>
                    <a:pt x="31" y="3"/>
                  </a:lnTo>
                  <a:lnTo>
                    <a:pt x="22" y="0"/>
                  </a:lnTo>
                  <a:lnTo>
                    <a:pt x="14" y="3"/>
                  </a:lnTo>
                  <a:lnTo>
                    <a:pt x="10" y="4"/>
                  </a:lnTo>
                  <a:lnTo>
                    <a:pt x="6" y="7"/>
                  </a:lnTo>
                  <a:lnTo>
                    <a:pt x="4" y="9"/>
                  </a:lnTo>
                  <a:lnTo>
                    <a:pt x="1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1" y="46"/>
                  </a:lnTo>
                  <a:lnTo>
                    <a:pt x="4" y="56"/>
                  </a:lnTo>
                  <a:lnTo>
                    <a:pt x="6" y="67"/>
                  </a:lnTo>
                  <a:lnTo>
                    <a:pt x="10" y="77"/>
                  </a:lnTo>
                  <a:lnTo>
                    <a:pt x="14" y="86"/>
                  </a:lnTo>
                  <a:lnTo>
                    <a:pt x="20" y="96"/>
                  </a:lnTo>
                  <a:lnTo>
                    <a:pt x="26" y="103"/>
                  </a:lnTo>
                  <a:lnTo>
                    <a:pt x="33" y="111"/>
                  </a:lnTo>
                  <a:lnTo>
                    <a:pt x="41" y="119"/>
                  </a:lnTo>
                  <a:lnTo>
                    <a:pt x="48" y="124"/>
                  </a:lnTo>
                  <a:lnTo>
                    <a:pt x="58" y="130"/>
                  </a:lnTo>
                  <a:lnTo>
                    <a:pt x="68" y="134"/>
                  </a:lnTo>
                  <a:lnTo>
                    <a:pt x="78" y="137"/>
                  </a:lnTo>
                  <a:lnTo>
                    <a:pt x="90" y="139"/>
                  </a:lnTo>
                  <a:lnTo>
                    <a:pt x="102" y="140"/>
                  </a:lnTo>
                  <a:lnTo>
                    <a:pt x="102" y="140"/>
                  </a:lnTo>
                  <a:lnTo>
                    <a:pt x="127" y="140"/>
                  </a:lnTo>
                  <a:lnTo>
                    <a:pt x="139" y="139"/>
                  </a:lnTo>
                  <a:lnTo>
                    <a:pt x="152" y="137"/>
                  </a:lnTo>
                  <a:lnTo>
                    <a:pt x="163" y="136"/>
                  </a:lnTo>
                  <a:lnTo>
                    <a:pt x="174" y="132"/>
                  </a:lnTo>
                  <a:lnTo>
                    <a:pt x="186" y="127"/>
                  </a:lnTo>
                  <a:lnTo>
                    <a:pt x="196" y="120"/>
                  </a:lnTo>
                  <a:lnTo>
                    <a:pt x="196" y="120"/>
                  </a:lnTo>
                  <a:lnTo>
                    <a:pt x="207" y="111"/>
                  </a:lnTo>
                  <a:lnTo>
                    <a:pt x="213" y="102"/>
                  </a:lnTo>
                  <a:lnTo>
                    <a:pt x="220" y="90"/>
                  </a:lnTo>
                  <a:lnTo>
                    <a:pt x="224" y="79"/>
                  </a:lnTo>
                  <a:lnTo>
                    <a:pt x="226" y="67"/>
                  </a:lnTo>
                  <a:lnTo>
                    <a:pt x="228" y="54"/>
                  </a:lnTo>
                  <a:lnTo>
                    <a:pt x="228" y="29"/>
                  </a:lnTo>
                  <a:lnTo>
                    <a:pt x="228" y="2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16" name="Freeform 1128"/>
            <p:cNvSpPr/>
            <p:nvPr/>
          </p:nvSpPr>
          <p:spPr bwMode="auto">
            <a:xfrm>
              <a:off x="4418013" y="4641850"/>
              <a:ext cx="3175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2" y="0"/>
                </a:cxn>
                <a:cxn ang="0">
                  <a:pos x="2" y="0"/>
                </a:cxn>
              </a:cxnLst>
              <a:rect l="0" t="0" r="r" b="b"/>
              <a:pathLst>
                <a:path w="8" h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17" name="Freeform 1129"/>
            <p:cNvSpPr/>
            <p:nvPr/>
          </p:nvSpPr>
          <p:spPr bwMode="auto">
            <a:xfrm>
              <a:off x="4316413" y="4500563"/>
              <a:ext cx="153988" cy="254000"/>
            </a:xfrm>
            <a:custGeom>
              <a:avLst/>
              <a:gdLst/>
              <a:ahLst/>
              <a:cxnLst>
                <a:cxn ang="0">
                  <a:pos x="126" y="175"/>
                </a:cxn>
                <a:cxn ang="0">
                  <a:pos x="173" y="200"/>
                </a:cxn>
                <a:cxn ang="0">
                  <a:pos x="180" y="218"/>
                </a:cxn>
                <a:cxn ang="0">
                  <a:pos x="199" y="244"/>
                </a:cxn>
                <a:cxn ang="0">
                  <a:pos x="246" y="265"/>
                </a:cxn>
                <a:cxn ang="0">
                  <a:pos x="334" y="264"/>
                </a:cxn>
                <a:cxn ang="0">
                  <a:pos x="378" y="235"/>
                </a:cxn>
                <a:cxn ang="0">
                  <a:pos x="389" y="184"/>
                </a:cxn>
                <a:cxn ang="0">
                  <a:pos x="369" y="91"/>
                </a:cxn>
                <a:cxn ang="0">
                  <a:pos x="327" y="43"/>
                </a:cxn>
                <a:cxn ang="0">
                  <a:pos x="233" y="8"/>
                </a:cxn>
                <a:cxn ang="0">
                  <a:pos x="156" y="1"/>
                </a:cxn>
                <a:cxn ang="0">
                  <a:pos x="140" y="14"/>
                </a:cxn>
                <a:cxn ang="0">
                  <a:pos x="148" y="42"/>
                </a:cxn>
                <a:cxn ang="0">
                  <a:pos x="185" y="47"/>
                </a:cxn>
                <a:cxn ang="0">
                  <a:pos x="286" y="73"/>
                </a:cxn>
                <a:cxn ang="0">
                  <a:pos x="335" y="117"/>
                </a:cxn>
                <a:cxn ang="0">
                  <a:pos x="344" y="175"/>
                </a:cxn>
                <a:cxn ang="0">
                  <a:pos x="337" y="206"/>
                </a:cxn>
                <a:cxn ang="0">
                  <a:pos x="282" y="222"/>
                </a:cxn>
                <a:cxn ang="0">
                  <a:pos x="232" y="214"/>
                </a:cxn>
                <a:cxn ang="0">
                  <a:pos x="223" y="204"/>
                </a:cxn>
                <a:cxn ang="0">
                  <a:pos x="216" y="184"/>
                </a:cxn>
                <a:cxn ang="0">
                  <a:pos x="181" y="146"/>
                </a:cxn>
                <a:cxn ang="0">
                  <a:pos x="122" y="129"/>
                </a:cxn>
                <a:cxn ang="0">
                  <a:pos x="61" y="134"/>
                </a:cxn>
                <a:cxn ang="0">
                  <a:pos x="17" y="164"/>
                </a:cxn>
                <a:cxn ang="0">
                  <a:pos x="2" y="209"/>
                </a:cxn>
                <a:cxn ang="0">
                  <a:pos x="11" y="244"/>
                </a:cxn>
                <a:cxn ang="0">
                  <a:pos x="83" y="287"/>
                </a:cxn>
                <a:cxn ang="0">
                  <a:pos x="216" y="337"/>
                </a:cxn>
                <a:cxn ang="0">
                  <a:pos x="257" y="355"/>
                </a:cxn>
                <a:cxn ang="0">
                  <a:pos x="267" y="357"/>
                </a:cxn>
                <a:cxn ang="0">
                  <a:pos x="286" y="375"/>
                </a:cxn>
                <a:cxn ang="0">
                  <a:pos x="327" y="418"/>
                </a:cxn>
                <a:cxn ang="0">
                  <a:pos x="338" y="472"/>
                </a:cxn>
                <a:cxn ang="0">
                  <a:pos x="325" y="525"/>
                </a:cxn>
                <a:cxn ang="0">
                  <a:pos x="295" y="561"/>
                </a:cxn>
                <a:cxn ang="0">
                  <a:pos x="223" y="589"/>
                </a:cxn>
                <a:cxn ang="0">
                  <a:pos x="182" y="592"/>
                </a:cxn>
                <a:cxn ang="0">
                  <a:pos x="161" y="608"/>
                </a:cxn>
                <a:cxn ang="0">
                  <a:pos x="163" y="625"/>
                </a:cxn>
                <a:cxn ang="0">
                  <a:pos x="180" y="639"/>
                </a:cxn>
                <a:cxn ang="0">
                  <a:pos x="244" y="633"/>
                </a:cxn>
                <a:cxn ang="0">
                  <a:pos x="330" y="589"/>
                </a:cxn>
                <a:cxn ang="0">
                  <a:pos x="381" y="512"/>
                </a:cxn>
                <a:cxn ang="0">
                  <a:pos x="380" y="436"/>
                </a:cxn>
                <a:cxn ang="0">
                  <a:pos x="354" y="376"/>
                </a:cxn>
                <a:cxn ang="0">
                  <a:pos x="301" y="328"/>
                </a:cxn>
                <a:cxn ang="0">
                  <a:pos x="221" y="290"/>
                </a:cxn>
                <a:cxn ang="0">
                  <a:pos x="108" y="248"/>
                </a:cxn>
                <a:cxn ang="0">
                  <a:pos x="58" y="222"/>
                </a:cxn>
                <a:cxn ang="0">
                  <a:pos x="54" y="198"/>
                </a:cxn>
                <a:cxn ang="0">
                  <a:pos x="72" y="180"/>
                </a:cxn>
              </a:cxnLst>
              <a:rect l="0" t="0" r="r" b="b"/>
              <a:pathLst>
                <a:path w="389" h="639">
                  <a:moveTo>
                    <a:pt x="92" y="174"/>
                  </a:moveTo>
                  <a:lnTo>
                    <a:pt x="92" y="174"/>
                  </a:lnTo>
                  <a:lnTo>
                    <a:pt x="102" y="174"/>
                  </a:lnTo>
                  <a:lnTo>
                    <a:pt x="114" y="174"/>
                  </a:lnTo>
                  <a:lnTo>
                    <a:pt x="126" y="175"/>
                  </a:lnTo>
                  <a:lnTo>
                    <a:pt x="139" y="179"/>
                  </a:lnTo>
                  <a:lnTo>
                    <a:pt x="151" y="183"/>
                  </a:lnTo>
                  <a:lnTo>
                    <a:pt x="161" y="188"/>
                  </a:lnTo>
                  <a:lnTo>
                    <a:pt x="169" y="196"/>
                  </a:lnTo>
                  <a:lnTo>
                    <a:pt x="173" y="200"/>
                  </a:lnTo>
                  <a:lnTo>
                    <a:pt x="176" y="204"/>
                  </a:lnTo>
                  <a:lnTo>
                    <a:pt x="176" y="204"/>
                  </a:lnTo>
                  <a:lnTo>
                    <a:pt x="177" y="212"/>
                  </a:lnTo>
                  <a:lnTo>
                    <a:pt x="180" y="218"/>
                  </a:lnTo>
                  <a:lnTo>
                    <a:pt x="180" y="218"/>
                  </a:lnTo>
                  <a:lnTo>
                    <a:pt x="182" y="225"/>
                  </a:lnTo>
                  <a:lnTo>
                    <a:pt x="187" y="231"/>
                  </a:lnTo>
                  <a:lnTo>
                    <a:pt x="187" y="231"/>
                  </a:lnTo>
                  <a:lnTo>
                    <a:pt x="193" y="238"/>
                  </a:lnTo>
                  <a:lnTo>
                    <a:pt x="199" y="244"/>
                  </a:lnTo>
                  <a:lnTo>
                    <a:pt x="206" y="249"/>
                  </a:lnTo>
                  <a:lnTo>
                    <a:pt x="214" y="253"/>
                  </a:lnTo>
                  <a:lnTo>
                    <a:pt x="229" y="260"/>
                  </a:lnTo>
                  <a:lnTo>
                    <a:pt x="246" y="265"/>
                  </a:lnTo>
                  <a:lnTo>
                    <a:pt x="246" y="265"/>
                  </a:lnTo>
                  <a:lnTo>
                    <a:pt x="266" y="268"/>
                  </a:lnTo>
                  <a:lnTo>
                    <a:pt x="288" y="269"/>
                  </a:lnTo>
                  <a:lnTo>
                    <a:pt x="312" y="268"/>
                  </a:lnTo>
                  <a:lnTo>
                    <a:pt x="322" y="266"/>
                  </a:lnTo>
                  <a:lnTo>
                    <a:pt x="334" y="264"/>
                  </a:lnTo>
                  <a:lnTo>
                    <a:pt x="344" y="260"/>
                  </a:lnTo>
                  <a:lnTo>
                    <a:pt x="355" y="255"/>
                  </a:lnTo>
                  <a:lnTo>
                    <a:pt x="364" y="249"/>
                  </a:lnTo>
                  <a:lnTo>
                    <a:pt x="372" y="243"/>
                  </a:lnTo>
                  <a:lnTo>
                    <a:pt x="378" y="235"/>
                  </a:lnTo>
                  <a:lnTo>
                    <a:pt x="384" y="226"/>
                  </a:lnTo>
                  <a:lnTo>
                    <a:pt x="388" y="215"/>
                  </a:lnTo>
                  <a:lnTo>
                    <a:pt x="389" y="204"/>
                  </a:lnTo>
                  <a:lnTo>
                    <a:pt x="389" y="204"/>
                  </a:lnTo>
                  <a:lnTo>
                    <a:pt x="389" y="184"/>
                  </a:lnTo>
                  <a:lnTo>
                    <a:pt x="388" y="163"/>
                  </a:lnTo>
                  <a:lnTo>
                    <a:pt x="386" y="145"/>
                  </a:lnTo>
                  <a:lnTo>
                    <a:pt x="382" y="127"/>
                  </a:lnTo>
                  <a:lnTo>
                    <a:pt x="377" y="108"/>
                  </a:lnTo>
                  <a:lnTo>
                    <a:pt x="369" y="91"/>
                  </a:lnTo>
                  <a:lnTo>
                    <a:pt x="359" y="74"/>
                  </a:lnTo>
                  <a:lnTo>
                    <a:pt x="344" y="59"/>
                  </a:lnTo>
                  <a:lnTo>
                    <a:pt x="344" y="59"/>
                  </a:lnTo>
                  <a:lnTo>
                    <a:pt x="337" y="51"/>
                  </a:lnTo>
                  <a:lnTo>
                    <a:pt x="327" y="43"/>
                  </a:lnTo>
                  <a:lnTo>
                    <a:pt x="317" y="36"/>
                  </a:lnTo>
                  <a:lnTo>
                    <a:pt x="307" y="31"/>
                  </a:lnTo>
                  <a:lnTo>
                    <a:pt x="283" y="21"/>
                  </a:lnTo>
                  <a:lnTo>
                    <a:pt x="259" y="13"/>
                  </a:lnTo>
                  <a:lnTo>
                    <a:pt x="233" y="8"/>
                  </a:lnTo>
                  <a:lnTo>
                    <a:pt x="208" y="4"/>
                  </a:lnTo>
                  <a:lnTo>
                    <a:pt x="184" y="1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56" y="1"/>
                  </a:lnTo>
                  <a:lnTo>
                    <a:pt x="151" y="2"/>
                  </a:lnTo>
                  <a:lnTo>
                    <a:pt x="148" y="5"/>
                  </a:lnTo>
                  <a:lnTo>
                    <a:pt x="144" y="8"/>
                  </a:lnTo>
                  <a:lnTo>
                    <a:pt x="142" y="10"/>
                  </a:lnTo>
                  <a:lnTo>
                    <a:pt x="140" y="14"/>
                  </a:lnTo>
                  <a:lnTo>
                    <a:pt x="139" y="23"/>
                  </a:lnTo>
                  <a:lnTo>
                    <a:pt x="140" y="31"/>
                  </a:lnTo>
                  <a:lnTo>
                    <a:pt x="142" y="35"/>
                  </a:lnTo>
                  <a:lnTo>
                    <a:pt x="144" y="39"/>
                  </a:lnTo>
                  <a:lnTo>
                    <a:pt x="148" y="42"/>
                  </a:lnTo>
                  <a:lnTo>
                    <a:pt x="151" y="44"/>
                  </a:lnTo>
                  <a:lnTo>
                    <a:pt x="156" y="45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85" y="47"/>
                  </a:lnTo>
                  <a:lnTo>
                    <a:pt x="214" y="51"/>
                  </a:lnTo>
                  <a:lnTo>
                    <a:pt x="242" y="57"/>
                  </a:lnTo>
                  <a:lnTo>
                    <a:pt x="257" y="61"/>
                  </a:lnTo>
                  <a:lnTo>
                    <a:pt x="271" y="66"/>
                  </a:lnTo>
                  <a:lnTo>
                    <a:pt x="286" y="73"/>
                  </a:lnTo>
                  <a:lnTo>
                    <a:pt x="299" y="79"/>
                  </a:lnTo>
                  <a:lnTo>
                    <a:pt x="310" y="87"/>
                  </a:lnTo>
                  <a:lnTo>
                    <a:pt x="320" y="96"/>
                  </a:lnTo>
                  <a:lnTo>
                    <a:pt x="329" y="107"/>
                  </a:lnTo>
                  <a:lnTo>
                    <a:pt x="335" y="117"/>
                  </a:lnTo>
                  <a:lnTo>
                    <a:pt x="339" y="130"/>
                  </a:lnTo>
                  <a:lnTo>
                    <a:pt x="342" y="145"/>
                  </a:lnTo>
                  <a:lnTo>
                    <a:pt x="342" y="145"/>
                  </a:lnTo>
                  <a:lnTo>
                    <a:pt x="343" y="164"/>
                  </a:lnTo>
                  <a:lnTo>
                    <a:pt x="344" y="175"/>
                  </a:lnTo>
                  <a:lnTo>
                    <a:pt x="343" y="185"/>
                  </a:lnTo>
                  <a:lnTo>
                    <a:pt x="343" y="185"/>
                  </a:lnTo>
                  <a:lnTo>
                    <a:pt x="343" y="192"/>
                  </a:lnTo>
                  <a:lnTo>
                    <a:pt x="342" y="197"/>
                  </a:lnTo>
                  <a:lnTo>
                    <a:pt x="337" y="206"/>
                  </a:lnTo>
                  <a:lnTo>
                    <a:pt x="330" y="212"/>
                  </a:lnTo>
                  <a:lnTo>
                    <a:pt x="321" y="217"/>
                  </a:lnTo>
                  <a:lnTo>
                    <a:pt x="312" y="219"/>
                  </a:lnTo>
                  <a:lnTo>
                    <a:pt x="303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70" y="221"/>
                  </a:lnTo>
                  <a:lnTo>
                    <a:pt x="250" y="219"/>
                  </a:lnTo>
                  <a:lnTo>
                    <a:pt x="241" y="217"/>
                  </a:lnTo>
                  <a:lnTo>
                    <a:pt x="232" y="214"/>
                  </a:lnTo>
                  <a:lnTo>
                    <a:pt x="227" y="212"/>
                  </a:lnTo>
                  <a:lnTo>
                    <a:pt x="224" y="210"/>
                  </a:lnTo>
                  <a:lnTo>
                    <a:pt x="224" y="209"/>
                  </a:lnTo>
                  <a:lnTo>
                    <a:pt x="224" y="209"/>
                  </a:lnTo>
                  <a:lnTo>
                    <a:pt x="223" y="204"/>
                  </a:lnTo>
                  <a:lnTo>
                    <a:pt x="221" y="200"/>
                  </a:lnTo>
                  <a:lnTo>
                    <a:pt x="221" y="200"/>
                  </a:lnTo>
                  <a:lnTo>
                    <a:pt x="220" y="193"/>
                  </a:lnTo>
                  <a:lnTo>
                    <a:pt x="220" y="193"/>
                  </a:lnTo>
                  <a:lnTo>
                    <a:pt x="216" y="184"/>
                  </a:lnTo>
                  <a:lnTo>
                    <a:pt x="211" y="175"/>
                  </a:lnTo>
                  <a:lnTo>
                    <a:pt x="204" y="166"/>
                  </a:lnTo>
                  <a:lnTo>
                    <a:pt x="198" y="159"/>
                  </a:lnTo>
                  <a:lnTo>
                    <a:pt x="190" y="153"/>
                  </a:lnTo>
                  <a:lnTo>
                    <a:pt x="181" y="146"/>
                  </a:lnTo>
                  <a:lnTo>
                    <a:pt x="173" y="142"/>
                  </a:lnTo>
                  <a:lnTo>
                    <a:pt x="163" y="138"/>
                  </a:lnTo>
                  <a:lnTo>
                    <a:pt x="153" y="134"/>
                  </a:lnTo>
                  <a:lnTo>
                    <a:pt x="143" y="132"/>
                  </a:lnTo>
                  <a:lnTo>
                    <a:pt x="122" y="129"/>
                  </a:lnTo>
                  <a:lnTo>
                    <a:pt x="100" y="129"/>
                  </a:lnTo>
                  <a:lnTo>
                    <a:pt x="80" y="130"/>
                  </a:lnTo>
                  <a:lnTo>
                    <a:pt x="80" y="130"/>
                  </a:lnTo>
                  <a:lnTo>
                    <a:pt x="71" y="132"/>
                  </a:lnTo>
                  <a:lnTo>
                    <a:pt x="61" y="134"/>
                  </a:lnTo>
                  <a:lnTo>
                    <a:pt x="51" y="140"/>
                  </a:lnTo>
                  <a:lnTo>
                    <a:pt x="41" y="145"/>
                  </a:lnTo>
                  <a:lnTo>
                    <a:pt x="33" y="150"/>
                  </a:lnTo>
                  <a:lnTo>
                    <a:pt x="25" y="157"/>
                  </a:lnTo>
                  <a:lnTo>
                    <a:pt x="17" y="164"/>
                  </a:lnTo>
                  <a:lnTo>
                    <a:pt x="14" y="172"/>
                  </a:lnTo>
                  <a:lnTo>
                    <a:pt x="14" y="172"/>
                  </a:lnTo>
                  <a:lnTo>
                    <a:pt x="6" y="189"/>
                  </a:lnTo>
                  <a:lnTo>
                    <a:pt x="3" y="198"/>
                  </a:lnTo>
                  <a:lnTo>
                    <a:pt x="2" y="209"/>
                  </a:lnTo>
                  <a:lnTo>
                    <a:pt x="0" y="219"/>
                  </a:lnTo>
                  <a:lnTo>
                    <a:pt x="2" y="229"/>
                  </a:lnTo>
                  <a:lnTo>
                    <a:pt x="4" y="238"/>
                  </a:lnTo>
                  <a:lnTo>
                    <a:pt x="7" y="242"/>
                  </a:lnTo>
                  <a:lnTo>
                    <a:pt x="11" y="244"/>
                  </a:lnTo>
                  <a:lnTo>
                    <a:pt x="11" y="244"/>
                  </a:lnTo>
                  <a:lnTo>
                    <a:pt x="21" y="253"/>
                  </a:lnTo>
                  <a:lnTo>
                    <a:pt x="33" y="261"/>
                  </a:lnTo>
                  <a:lnTo>
                    <a:pt x="58" y="276"/>
                  </a:lnTo>
                  <a:lnTo>
                    <a:pt x="83" y="287"/>
                  </a:lnTo>
                  <a:lnTo>
                    <a:pt x="110" y="298"/>
                  </a:lnTo>
                  <a:lnTo>
                    <a:pt x="164" y="316"/>
                  </a:lnTo>
                  <a:lnTo>
                    <a:pt x="190" y="327"/>
                  </a:lnTo>
                  <a:lnTo>
                    <a:pt x="216" y="337"/>
                  </a:lnTo>
                  <a:lnTo>
                    <a:pt x="216" y="337"/>
                  </a:lnTo>
                  <a:lnTo>
                    <a:pt x="220" y="341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41" y="350"/>
                  </a:lnTo>
                  <a:lnTo>
                    <a:pt x="257" y="355"/>
                  </a:lnTo>
                  <a:lnTo>
                    <a:pt x="257" y="355"/>
                  </a:lnTo>
                  <a:lnTo>
                    <a:pt x="261" y="355"/>
                  </a:lnTo>
                  <a:lnTo>
                    <a:pt x="261" y="355"/>
                  </a:lnTo>
                  <a:lnTo>
                    <a:pt x="267" y="357"/>
                  </a:lnTo>
                  <a:lnTo>
                    <a:pt x="267" y="357"/>
                  </a:lnTo>
                  <a:lnTo>
                    <a:pt x="263" y="357"/>
                  </a:lnTo>
                  <a:lnTo>
                    <a:pt x="263" y="357"/>
                  </a:lnTo>
                  <a:lnTo>
                    <a:pt x="267" y="359"/>
                  </a:lnTo>
                  <a:lnTo>
                    <a:pt x="267" y="359"/>
                  </a:lnTo>
                  <a:lnTo>
                    <a:pt x="286" y="375"/>
                  </a:lnTo>
                  <a:lnTo>
                    <a:pt x="308" y="393"/>
                  </a:lnTo>
                  <a:lnTo>
                    <a:pt x="308" y="393"/>
                  </a:lnTo>
                  <a:lnTo>
                    <a:pt x="316" y="401"/>
                  </a:lnTo>
                  <a:lnTo>
                    <a:pt x="322" y="409"/>
                  </a:lnTo>
                  <a:lnTo>
                    <a:pt x="327" y="418"/>
                  </a:lnTo>
                  <a:lnTo>
                    <a:pt x="333" y="429"/>
                  </a:lnTo>
                  <a:lnTo>
                    <a:pt x="335" y="439"/>
                  </a:lnTo>
                  <a:lnTo>
                    <a:pt x="338" y="450"/>
                  </a:lnTo>
                  <a:lnTo>
                    <a:pt x="339" y="461"/>
                  </a:lnTo>
                  <a:lnTo>
                    <a:pt x="338" y="472"/>
                  </a:lnTo>
                  <a:lnTo>
                    <a:pt x="338" y="484"/>
                  </a:lnTo>
                  <a:lnTo>
                    <a:pt x="335" y="494"/>
                  </a:lnTo>
                  <a:lnTo>
                    <a:pt x="333" y="506"/>
                  </a:lnTo>
                  <a:lnTo>
                    <a:pt x="329" y="516"/>
                  </a:lnTo>
                  <a:lnTo>
                    <a:pt x="325" y="525"/>
                  </a:lnTo>
                  <a:lnTo>
                    <a:pt x="320" y="535"/>
                  </a:lnTo>
                  <a:lnTo>
                    <a:pt x="313" y="544"/>
                  </a:lnTo>
                  <a:lnTo>
                    <a:pt x="307" y="552"/>
                  </a:lnTo>
                  <a:lnTo>
                    <a:pt x="307" y="552"/>
                  </a:lnTo>
                  <a:lnTo>
                    <a:pt x="295" y="561"/>
                  </a:lnTo>
                  <a:lnTo>
                    <a:pt x="283" y="569"/>
                  </a:lnTo>
                  <a:lnTo>
                    <a:pt x="269" y="575"/>
                  </a:lnTo>
                  <a:lnTo>
                    <a:pt x="254" y="582"/>
                  </a:lnTo>
                  <a:lnTo>
                    <a:pt x="238" y="586"/>
                  </a:lnTo>
                  <a:lnTo>
                    <a:pt x="223" y="589"/>
                  </a:lnTo>
                  <a:lnTo>
                    <a:pt x="208" y="592"/>
                  </a:lnTo>
                  <a:lnTo>
                    <a:pt x="193" y="593"/>
                  </a:lnTo>
                  <a:lnTo>
                    <a:pt x="193" y="593"/>
                  </a:lnTo>
                  <a:lnTo>
                    <a:pt x="187" y="592"/>
                  </a:lnTo>
                  <a:lnTo>
                    <a:pt x="182" y="592"/>
                  </a:lnTo>
                  <a:lnTo>
                    <a:pt x="177" y="592"/>
                  </a:lnTo>
                  <a:lnTo>
                    <a:pt x="172" y="595"/>
                  </a:lnTo>
                  <a:lnTo>
                    <a:pt x="168" y="597"/>
                  </a:lnTo>
                  <a:lnTo>
                    <a:pt x="164" y="601"/>
                  </a:lnTo>
                  <a:lnTo>
                    <a:pt x="161" y="608"/>
                  </a:lnTo>
                  <a:lnTo>
                    <a:pt x="161" y="614"/>
                  </a:lnTo>
                  <a:lnTo>
                    <a:pt x="161" y="617"/>
                  </a:lnTo>
                  <a:lnTo>
                    <a:pt x="161" y="617"/>
                  </a:lnTo>
                  <a:lnTo>
                    <a:pt x="161" y="621"/>
                  </a:lnTo>
                  <a:lnTo>
                    <a:pt x="163" y="625"/>
                  </a:lnTo>
                  <a:lnTo>
                    <a:pt x="165" y="629"/>
                  </a:lnTo>
                  <a:lnTo>
                    <a:pt x="168" y="633"/>
                  </a:lnTo>
                  <a:lnTo>
                    <a:pt x="172" y="635"/>
                  </a:lnTo>
                  <a:lnTo>
                    <a:pt x="176" y="638"/>
                  </a:lnTo>
                  <a:lnTo>
                    <a:pt x="180" y="639"/>
                  </a:lnTo>
                  <a:lnTo>
                    <a:pt x="184" y="639"/>
                  </a:lnTo>
                  <a:lnTo>
                    <a:pt x="184" y="639"/>
                  </a:lnTo>
                  <a:lnTo>
                    <a:pt x="204" y="639"/>
                  </a:lnTo>
                  <a:lnTo>
                    <a:pt x="224" y="637"/>
                  </a:lnTo>
                  <a:lnTo>
                    <a:pt x="244" y="633"/>
                  </a:lnTo>
                  <a:lnTo>
                    <a:pt x="262" y="626"/>
                  </a:lnTo>
                  <a:lnTo>
                    <a:pt x="282" y="620"/>
                  </a:lnTo>
                  <a:lnTo>
                    <a:pt x="299" y="610"/>
                  </a:lnTo>
                  <a:lnTo>
                    <a:pt x="316" y="601"/>
                  </a:lnTo>
                  <a:lnTo>
                    <a:pt x="330" y="589"/>
                  </a:lnTo>
                  <a:lnTo>
                    <a:pt x="344" y="576"/>
                  </a:lnTo>
                  <a:lnTo>
                    <a:pt x="356" y="562"/>
                  </a:lnTo>
                  <a:lnTo>
                    <a:pt x="367" y="546"/>
                  </a:lnTo>
                  <a:lnTo>
                    <a:pt x="375" y="529"/>
                  </a:lnTo>
                  <a:lnTo>
                    <a:pt x="381" y="512"/>
                  </a:lnTo>
                  <a:lnTo>
                    <a:pt x="385" y="493"/>
                  </a:lnTo>
                  <a:lnTo>
                    <a:pt x="385" y="472"/>
                  </a:lnTo>
                  <a:lnTo>
                    <a:pt x="382" y="451"/>
                  </a:lnTo>
                  <a:lnTo>
                    <a:pt x="382" y="451"/>
                  </a:lnTo>
                  <a:lnTo>
                    <a:pt x="380" y="436"/>
                  </a:lnTo>
                  <a:lnTo>
                    <a:pt x="376" y="422"/>
                  </a:lnTo>
                  <a:lnTo>
                    <a:pt x="372" y="409"/>
                  </a:lnTo>
                  <a:lnTo>
                    <a:pt x="367" y="397"/>
                  </a:lnTo>
                  <a:lnTo>
                    <a:pt x="360" y="387"/>
                  </a:lnTo>
                  <a:lnTo>
                    <a:pt x="354" y="376"/>
                  </a:lnTo>
                  <a:lnTo>
                    <a:pt x="346" y="366"/>
                  </a:lnTo>
                  <a:lnTo>
                    <a:pt x="338" y="358"/>
                  </a:lnTo>
                  <a:lnTo>
                    <a:pt x="330" y="349"/>
                  </a:lnTo>
                  <a:lnTo>
                    <a:pt x="321" y="342"/>
                  </a:lnTo>
                  <a:lnTo>
                    <a:pt x="301" y="328"/>
                  </a:lnTo>
                  <a:lnTo>
                    <a:pt x="279" y="317"/>
                  </a:lnTo>
                  <a:lnTo>
                    <a:pt x="257" y="307"/>
                  </a:lnTo>
                  <a:lnTo>
                    <a:pt x="257" y="307"/>
                  </a:lnTo>
                  <a:lnTo>
                    <a:pt x="233" y="295"/>
                  </a:lnTo>
                  <a:lnTo>
                    <a:pt x="221" y="290"/>
                  </a:lnTo>
                  <a:lnTo>
                    <a:pt x="210" y="286"/>
                  </a:lnTo>
                  <a:lnTo>
                    <a:pt x="210" y="286"/>
                  </a:lnTo>
                  <a:lnTo>
                    <a:pt x="176" y="276"/>
                  </a:lnTo>
                  <a:lnTo>
                    <a:pt x="142" y="263"/>
                  </a:lnTo>
                  <a:lnTo>
                    <a:pt x="108" y="248"/>
                  </a:lnTo>
                  <a:lnTo>
                    <a:pt x="75" y="234"/>
                  </a:lnTo>
                  <a:lnTo>
                    <a:pt x="75" y="234"/>
                  </a:lnTo>
                  <a:lnTo>
                    <a:pt x="68" y="230"/>
                  </a:lnTo>
                  <a:lnTo>
                    <a:pt x="63" y="226"/>
                  </a:lnTo>
                  <a:lnTo>
                    <a:pt x="58" y="222"/>
                  </a:lnTo>
                  <a:lnTo>
                    <a:pt x="55" y="218"/>
                  </a:lnTo>
                  <a:lnTo>
                    <a:pt x="54" y="213"/>
                  </a:lnTo>
                  <a:lnTo>
                    <a:pt x="53" y="208"/>
                  </a:lnTo>
                  <a:lnTo>
                    <a:pt x="53" y="204"/>
                  </a:lnTo>
                  <a:lnTo>
                    <a:pt x="54" y="198"/>
                  </a:lnTo>
                  <a:lnTo>
                    <a:pt x="55" y="195"/>
                  </a:lnTo>
                  <a:lnTo>
                    <a:pt x="59" y="191"/>
                  </a:lnTo>
                  <a:lnTo>
                    <a:pt x="63" y="187"/>
                  </a:lnTo>
                  <a:lnTo>
                    <a:pt x="67" y="183"/>
                  </a:lnTo>
                  <a:lnTo>
                    <a:pt x="72" y="180"/>
                  </a:lnTo>
                  <a:lnTo>
                    <a:pt x="79" y="178"/>
                  </a:lnTo>
                  <a:lnTo>
                    <a:pt x="85" y="175"/>
                  </a:lnTo>
                  <a:lnTo>
                    <a:pt x="92" y="174"/>
                  </a:lnTo>
                  <a:lnTo>
                    <a:pt x="92" y="17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18" name="Freeform 1130"/>
            <p:cNvSpPr/>
            <p:nvPr/>
          </p:nvSpPr>
          <p:spPr bwMode="auto">
            <a:xfrm>
              <a:off x="4273551" y="4613275"/>
              <a:ext cx="3175" cy="1588"/>
            </a:xfrm>
            <a:custGeom>
              <a:avLst/>
              <a:gdLst/>
              <a:ahLst/>
              <a:cxnLst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5" y="2"/>
                </a:cxn>
                <a:cxn ang="0">
                  <a:pos x="5" y="2"/>
                </a:cxn>
              </a:cxnLst>
              <a:rect l="0" t="0" r="r" b="b"/>
              <a:pathLst>
                <a:path w="7" h="2">
                  <a:moveTo>
                    <a:pt x="5" y="2"/>
                  </a:moveTo>
                  <a:lnTo>
                    <a:pt x="5" y="2"/>
                  </a:lnTo>
                  <a:lnTo>
                    <a:pt x="7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19" name="Freeform 1131"/>
            <p:cNvSpPr/>
            <p:nvPr/>
          </p:nvSpPr>
          <p:spPr bwMode="auto">
            <a:xfrm>
              <a:off x="4224338" y="4500563"/>
              <a:ext cx="153988" cy="254000"/>
            </a:xfrm>
            <a:custGeom>
              <a:avLst/>
              <a:gdLst/>
              <a:ahLst/>
              <a:cxnLst>
                <a:cxn ang="0">
                  <a:pos x="261" y="464"/>
                </a:cxn>
                <a:cxn ang="0">
                  <a:pos x="214" y="440"/>
                </a:cxn>
                <a:cxn ang="0">
                  <a:pos x="209" y="422"/>
                </a:cxn>
                <a:cxn ang="0">
                  <a:pos x="189" y="396"/>
                </a:cxn>
                <a:cxn ang="0">
                  <a:pos x="141" y="375"/>
                </a:cxn>
                <a:cxn ang="0">
                  <a:pos x="53" y="376"/>
                </a:cxn>
                <a:cxn ang="0">
                  <a:pos x="9" y="404"/>
                </a:cxn>
                <a:cxn ang="0">
                  <a:pos x="0" y="456"/>
                </a:cxn>
                <a:cxn ang="0">
                  <a:pos x="18" y="548"/>
                </a:cxn>
                <a:cxn ang="0">
                  <a:pos x="61" y="596"/>
                </a:cxn>
                <a:cxn ang="0">
                  <a:pos x="154" y="633"/>
                </a:cxn>
                <a:cxn ang="0">
                  <a:pos x="232" y="639"/>
                </a:cxn>
                <a:cxn ang="0">
                  <a:pos x="247" y="625"/>
                </a:cxn>
                <a:cxn ang="0">
                  <a:pos x="240" y="599"/>
                </a:cxn>
                <a:cxn ang="0">
                  <a:pos x="202" y="592"/>
                </a:cxn>
                <a:cxn ang="0">
                  <a:pos x="103" y="567"/>
                </a:cxn>
                <a:cxn ang="0">
                  <a:pos x="53" y="521"/>
                </a:cxn>
                <a:cxn ang="0">
                  <a:pos x="44" y="465"/>
                </a:cxn>
                <a:cxn ang="0">
                  <a:pos x="52" y="434"/>
                </a:cxn>
                <a:cxn ang="0">
                  <a:pos x="106" y="418"/>
                </a:cxn>
                <a:cxn ang="0">
                  <a:pos x="155" y="425"/>
                </a:cxn>
                <a:cxn ang="0">
                  <a:pos x="164" y="435"/>
                </a:cxn>
                <a:cxn ang="0">
                  <a:pos x="172" y="456"/>
                </a:cxn>
                <a:cxn ang="0">
                  <a:pos x="206" y="493"/>
                </a:cxn>
                <a:cxn ang="0">
                  <a:pos x="266" y="510"/>
                </a:cxn>
                <a:cxn ang="0">
                  <a:pos x="327" y="504"/>
                </a:cxn>
                <a:cxn ang="0">
                  <a:pos x="370" y="474"/>
                </a:cxn>
                <a:cxn ang="0">
                  <a:pos x="387" y="430"/>
                </a:cxn>
                <a:cxn ang="0">
                  <a:pos x="378" y="395"/>
                </a:cxn>
                <a:cxn ang="0">
                  <a:pos x="304" y="351"/>
                </a:cxn>
                <a:cxn ang="0">
                  <a:pos x="172" y="302"/>
                </a:cxn>
                <a:cxn ang="0">
                  <a:pos x="130" y="285"/>
                </a:cxn>
                <a:cxn ang="0">
                  <a:pos x="121" y="282"/>
                </a:cxn>
                <a:cxn ang="0">
                  <a:pos x="102" y="264"/>
                </a:cxn>
                <a:cxn ang="0">
                  <a:pos x="60" y="221"/>
                </a:cxn>
                <a:cxn ang="0">
                  <a:pos x="49" y="167"/>
                </a:cxn>
                <a:cxn ang="0">
                  <a:pos x="64" y="113"/>
                </a:cxn>
                <a:cxn ang="0">
                  <a:pos x="92" y="79"/>
                </a:cxn>
                <a:cxn ang="0">
                  <a:pos x="164" y="49"/>
                </a:cxn>
                <a:cxn ang="0">
                  <a:pos x="205" y="48"/>
                </a:cxn>
                <a:cxn ang="0">
                  <a:pos x="226" y="32"/>
                </a:cxn>
                <a:cxn ang="0">
                  <a:pos x="225" y="14"/>
                </a:cxn>
                <a:cxn ang="0">
                  <a:pos x="209" y="1"/>
                </a:cxn>
                <a:cxn ang="0">
                  <a:pos x="145" y="8"/>
                </a:cxn>
                <a:cxn ang="0">
                  <a:pos x="57" y="51"/>
                </a:cxn>
                <a:cxn ang="0">
                  <a:pos x="7" y="128"/>
                </a:cxn>
                <a:cxn ang="0">
                  <a:pos x="7" y="204"/>
                </a:cxn>
                <a:cxn ang="0">
                  <a:pos x="35" y="264"/>
                </a:cxn>
                <a:cxn ang="0">
                  <a:pos x="87" y="311"/>
                </a:cxn>
                <a:cxn ang="0">
                  <a:pos x="166" y="349"/>
                </a:cxn>
                <a:cxn ang="0">
                  <a:pos x="280" y="391"/>
                </a:cxn>
                <a:cxn ang="0">
                  <a:pos x="329" y="418"/>
                </a:cxn>
                <a:cxn ang="0">
                  <a:pos x="334" y="440"/>
                </a:cxn>
                <a:cxn ang="0">
                  <a:pos x="315" y="460"/>
                </a:cxn>
              </a:cxnLst>
              <a:rect l="0" t="0" r="r" b="b"/>
              <a:pathLst>
                <a:path w="387" h="639">
                  <a:moveTo>
                    <a:pt x="295" y="465"/>
                  </a:moveTo>
                  <a:lnTo>
                    <a:pt x="295" y="465"/>
                  </a:lnTo>
                  <a:lnTo>
                    <a:pt x="286" y="465"/>
                  </a:lnTo>
                  <a:lnTo>
                    <a:pt x="274" y="465"/>
                  </a:lnTo>
                  <a:lnTo>
                    <a:pt x="261" y="464"/>
                  </a:lnTo>
                  <a:lnTo>
                    <a:pt x="249" y="461"/>
                  </a:lnTo>
                  <a:lnTo>
                    <a:pt x="238" y="457"/>
                  </a:lnTo>
                  <a:lnTo>
                    <a:pt x="226" y="451"/>
                  </a:lnTo>
                  <a:lnTo>
                    <a:pt x="218" y="444"/>
                  </a:lnTo>
                  <a:lnTo>
                    <a:pt x="214" y="440"/>
                  </a:lnTo>
                  <a:lnTo>
                    <a:pt x="213" y="435"/>
                  </a:lnTo>
                  <a:lnTo>
                    <a:pt x="213" y="435"/>
                  </a:lnTo>
                  <a:lnTo>
                    <a:pt x="211" y="427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5" y="414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196" y="401"/>
                  </a:lnTo>
                  <a:lnTo>
                    <a:pt x="189" y="396"/>
                  </a:lnTo>
                  <a:lnTo>
                    <a:pt x="181" y="391"/>
                  </a:lnTo>
                  <a:lnTo>
                    <a:pt x="175" y="387"/>
                  </a:lnTo>
                  <a:lnTo>
                    <a:pt x="158" y="379"/>
                  </a:lnTo>
                  <a:lnTo>
                    <a:pt x="141" y="375"/>
                  </a:lnTo>
                  <a:lnTo>
                    <a:pt x="141" y="375"/>
                  </a:lnTo>
                  <a:lnTo>
                    <a:pt x="123" y="371"/>
                  </a:lnTo>
                  <a:lnTo>
                    <a:pt x="100" y="370"/>
                  </a:lnTo>
                  <a:lnTo>
                    <a:pt x="77" y="371"/>
                  </a:lnTo>
                  <a:lnTo>
                    <a:pt x="65" y="374"/>
                  </a:lnTo>
                  <a:lnTo>
                    <a:pt x="53" y="376"/>
                  </a:lnTo>
                  <a:lnTo>
                    <a:pt x="43" y="380"/>
                  </a:lnTo>
                  <a:lnTo>
                    <a:pt x="32" y="384"/>
                  </a:lnTo>
                  <a:lnTo>
                    <a:pt x="23" y="389"/>
                  </a:lnTo>
                  <a:lnTo>
                    <a:pt x="15" y="396"/>
                  </a:lnTo>
                  <a:lnTo>
                    <a:pt x="9" y="404"/>
                  </a:lnTo>
                  <a:lnTo>
                    <a:pt x="4" y="413"/>
                  </a:lnTo>
                  <a:lnTo>
                    <a:pt x="1" y="423"/>
                  </a:lnTo>
                  <a:lnTo>
                    <a:pt x="0" y="435"/>
                  </a:lnTo>
                  <a:lnTo>
                    <a:pt x="0" y="435"/>
                  </a:lnTo>
                  <a:lnTo>
                    <a:pt x="0" y="456"/>
                  </a:lnTo>
                  <a:lnTo>
                    <a:pt x="0" y="476"/>
                  </a:lnTo>
                  <a:lnTo>
                    <a:pt x="2" y="495"/>
                  </a:lnTo>
                  <a:lnTo>
                    <a:pt x="5" y="514"/>
                  </a:lnTo>
                  <a:lnTo>
                    <a:pt x="10" y="531"/>
                  </a:lnTo>
                  <a:lnTo>
                    <a:pt x="18" y="548"/>
                  </a:lnTo>
                  <a:lnTo>
                    <a:pt x="30" y="565"/>
                  </a:lnTo>
                  <a:lnTo>
                    <a:pt x="43" y="582"/>
                  </a:lnTo>
                  <a:lnTo>
                    <a:pt x="43" y="582"/>
                  </a:lnTo>
                  <a:lnTo>
                    <a:pt x="52" y="589"/>
                  </a:lnTo>
                  <a:lnTo>
                    <a:pt x="61" y="596"/>
                  </a:lnTo>
                  <a:lnTo>
                    <a:pt x="70" y="603"/>
                  </a:lnTo>
                  <a:lnTo>
                    <a:pt x="82" y="609"/>
                  </a:lnTo>
                  <a:lnTo>
                    <a:pt x="104" y="620"/>
                  </a:lnTo>
                  <a:lnTo>
                    <a:pt x="129" y="627"/>
                  </a:lnTo>
                  <a:lnTo>
                    <a:pt x="154" y="633"/>
                  </a:lnTo>
                  <a:lnTo>
                    <a:pt x="179" y="637"/>
                  </a:lnTo>
                  <a:lnTo>
                    <a:pt x="204" y="639"/>
                  </a:lnTo>
                  <a:lnTo>
                    <a:pt x="227" y="639"/>
                  </a:lnTo>
                  <a:lnTo>
                    <a:pt x="227" y="639"/>
                  </a:lnTo>
                  <a:lnTo>
                    <a:pt x="232" y="639"/>
                  </a:lnTo>
                  <a:lnTo>
                    <a:pt x="236" y="638"/>
                  </a:lnTo>
                  <a:lnTo>
                    <a:pt x="240" y="635"/>
                  </a:lnTo>
                  <a:lnTo>
                    <a:pt x="243" y="633"/>
                  </a:lnTo>
                  <a:lnTo>
                    <a:pt x="246" y="629"/>
                  </a:lnTo>
                  <a:lnTo>
                    <a:pt x="247" y="625"/>
                  </a:lnTo>
                  <a:lnTo>
                    <a:pt x="249" y="617"/>
                  </a:lnTo>
                  <a:lnTo>
                    <a:pt x="247" y="608"/>
                  </a:lnTo>
                  <a:lnTo>
                    <a:pt x="246" y="604"/>
                  </a:lnTo>
                  <a:lnTo>
                    <a:pt x="243" y="601"/>
                  </a:lnTo>
                  <a:lnTo>
                    <a:pt x="240" y="599"/>
                  </a:lnTo>
                  <a:lnTo>
                    <a:pt x="236" y="596"/>
                  </a:lnTo>
                  <a:lnTo>
                    <a:pt x="232" y="595"/>
                  </a:lnTo>
                  <a:lnTo>
                    <a:pt x="227" y="593"/>
                  </a:lnTo>
                  <a:lnTo>
                    <a:pt x="227" y="593"/>
                  </a:lnTo>
                  <a:lnTo>
                    <a:pt x="202" y="592"/>
                  </a:lnTo>
                  <a:lnTo>
                    <a:pt x="175" y="589"/>
                  </a:lnTo>
                  <a:lnTo>
                    <a:pt x="145" y="583"/>
                  </a:lnTo>
                  <a:lnTo>
                    <a:pt x="130" y="579"/>
                  </a:lnTo>
                  <a:lnTo>
                    <a:pt x="116" y="574"/>
                  </a:lnTo>
                  <a:lnTo>
                    <a:pt x="103" y="567"/>
                  </a:lnTo>
                  <a:lnTo>
                    <a:pt x="90" y="561"/>
                  </a:lnTo>
                  <a:lnTo>
                    <a:pt x="78" y="552"/>
                  </a:lnTo>
                  <a:lnTo>
                    <a:pt x="68" y="542"/>
                  </a:lnTo>
                  <a:lnTo>
                    <a:pt x="60" y="533"/>
                  </a:lnTo>
                  <a:lnTo>
                    <a:pt x="53" y="521"/>
                  </a:lnTo>
                  <a:lnTo>
                    <a:pt x="48" y="508"/>
                  </a:lnTo>
                  <a:lnTo>
                    <a:pt x="47" y="495"/>
                  </a:lnTo>
                  <a:lnTo>
                    <a:pt x="47" y="495"/>
                  </a:lnTo>
                  <a:lnTo>
                    <a:pt x="44" y="474"/>
                  </a:lnTo>
                  <a:lnTo>
                    <a:pt x="44" y="465"/>
                  </a:lnTo>
                  <a:lnTo>
                    <a:pt x="44" y="453"/>
                  </a:lnTo>
                  <a:lnTo>
                    <a:pt x="44" y="453"/>
                  </a:lnTo>
                  <a:lnTo>
                    <a:pt x="45" y="448"/>
                  </a:lnTo>
                  <a:lnTo>
                    <a:pt x="47" y="443"/>
                  </a:lnTo>
                  <a:lnTo>
                    <a:pt x="52" y="434"/>
                  </a:lnTo>
                  <a:lnTo>
                    <a:pt x="58" y="427"/>
                  </a:lnTo>
                  <a:lnTo>
                    <a:pt x="66" y="423"/>
                  </a:lnTo>
                  <a:lnTo>
                    <a:pt x="75" y="419"/>
                  </a:lnTo>
                  <a:lnTo>
                    <a:pt x="86" y="418"/>
                  </a:lnTo>
                  <a:lnTo>
                    <a:pt x="106" y="418"/>
                  </a:lnTo>
                  <a:lnTo>
                    <a:pt x="106" y="418"/>
                  </a:lnTo>
                  <a:lnTo>
                    <a:pt x="117" y="418"/>
                  </a:lnTo>
                  <a:lnTo>
                    <a:pt x="137" y="421"/>
                  </a:lnTo>
                  <a:lnTo>
                    <a:pt x="147" y="422"/>
                  </a:lnTo>
                  <a:lnTo>
                    <a:pt x="155" y="425"/>
                  </a:lnTo>
                  <a:lnTo>
                    <a:pt x="162" y="427"/>
                  </a:lnTo>
                  <a:lnTo>
                    <a:pt x="163" y="429"/>
                  </a:lnTo>
                  <a:lnTo>
                    <a:pt x="164" y="431"/>
                  </a:lnTo>
                  <a:lnTo>
                    <a:pt x="164" y="431"/>
                  </a:lnTo>
                  <a:lnTo>
                    <a:pt x="164" y="435"/>
                  </a:lnTo>
                  <a:lnTo>
                    <a:pt x="167" y="440"/>
                  </a:lnTo>
                  <a:lnTo>
                    <a:pt x="167" y="440"/>
                  </a:lnTo>
                  <a:lnTo>
                    <a:pt x="167" y="446"/>
                  </a:lnTo>
                  <a:lnTo>
                    <a:pt x="167" y="446"/>
                  </a:lnTo>
                  <a:lnTo>
                    <a:pt x="172" y="456"/>
                  </a:lnTo>
                  <a:lnTo>
                    <a:pt x="177" y="465"/>
                  </a:lnTo>
                  <a:lnTo>
                    <a:pt x="183" y="473"/>
                  </a:lnTo>
                  <a:lnTo>
                    <a:pt x="191" y="481"/>
                  </a:lnTo>
                  <a:lnTo>
                    <a:pt x="198" y="487"/>
                  </a:lnTo>
                  <a:lnTo>
                    <a:pt x="206" y="493"/>
                  </a:lnTo>
                  <a:lnTo>
                    <a:pt x="215" y="498"/>
                  </a:lnTo>
                  <a:lnTo>
                    <a:pt x="225" y="502"/>
                  </a:lnTo>
                  <a:lnTo>
                    <a:pt x="235" y="504"/>
                  </a:lnTo>
                  <a:lnTo>
                    <a:pt x="246" y="507"/>
                  </a:lnTo>
                  <a:lnTo>
                    <a:pt x="266" y="510"/>
                  </a:lnTo>
                  <a:lnTo>
                    <a:pt x="287" y="511"/>
                  </a:lnTo>
                  <a:lnTo>
                    <a:pt x="308" y="510"/>
                  </a:lnTo>
                  <a:lnTo>
                    <a:pt x="308" y="510"/>
                  </a:lnTo>
                  <a:lnTo>
                    <a:pt x="317" y="507"/>
                  </a:lnTo>
                  <a:lnTo>
                    <a:pt x="327" y="504"/>
                  </a:lnTo>
                  <a:lnTo>
                    <a:pt x="337" y="501"/>
                  </a:lnTo>
                  <a:lnTo>
                    <a:pt x="346" y="495"/>
                  </a:lnTo>
                  <a:lnTo>
                    <a:pt x="355" y="489"/>
                  </a:lnTo>
                  <a:lnTo>
                    <a:pt x="363" y="482"/>
                  </a:lnTo>
                  <a:lnTo>
                    <a:pt x="370" y="474"/>
                  </a:lnTo>
                  <a:lnTo>
                    <a:pt x="375" y="467"/>
                  </a:lnTo>
                  <a:lnTo>
                    <a:pt x="375" y="467"/>
                  </a:lnTo>
                  <a:lnTo>
                    <a:pt x="382" y="450"/>
                  </a:lnTo>
                  <a:lnTo>
                    <a:pt x="384" y="440"/>
                  </a:lnTo>
                  <a:lnTo>
                    <a:pt x="387" y="430"/>
                  </a:lnTo>
                  <a:lnTo>
                    <a:pt x="387" y="421"/>
                  </a:lnTo>
                  <a:lnTo>
                    <a:pt x="387" y="410"/>
                  </a:lnTo>
                  <a:lnTo>
                    <a:pt x="383" y="402"/>
                  </a:lnTo>
                  <a:lnTo>
                    <a:pt x="380" y="399"/>
                  </a:lnTo>
                  <a:lnTo>
                    <a:pt x="378" y="395"/>
                  </a:lnTo>
                  <a:lnTo>
                    <a:pt x="378" y="395"/>
                  </a:lnTo>
                  <a:lnTo>
                    <a:pt x="366" y="385"/>
                  </a:lnTo>
                  <a:lnTo>
                    <a:pt x="354" y="378"/>
                  </a:lnTo>
                  <a:lnTo>
                    <a:pt x="329" y="363"/>
                  </a:lnTo>
                  <a:lnTo>
                    <a:pt x="304" y="351"/>
                  </a:lnTo>
                  <a:lnTo>
                    <a:pt x="278" y="342"/>
                  </a:lnTo>
                  <a:lnTo>
                    <a:pt x="225" y="323"/>
                  </a:lnTo>
                  <a:lnTo>
                    <a:pt x="198" y="314"/>
                  </a:lnTo>
                  <a:lnTo>
                    <a:pt x="172" y="302"/>
                  </a:lnTo>
                  <a:lnTo>
                    <a:pt x="172" y="302"/>
                  </a:lnTo>
                  <a:lnTo>
                    <a:pt x="167" y="298"/>
                  </a:lnTo>
                  <a:lnTo>
                    <a:pt x="162" y="295"/>
                  </a:lnTo>
                  <a:lnTo>
                    <a:pt x="162" y="295"/>
                  </a:lnTo>
                  <a:lnTo>
                    <a:pt x="146" y="290"/>
                  </a:lnTo>
                  <a:lnTo>
                    <a:pt x="130" y="285"/>
                  </a:lnTo>
                  <a:lnTo>
                    <a:pt x="130" y="285"/>
                  </a:lnTo>
                  <a:lnTo>
                    <a:pt x="126" y="283"/>
                  </a:lnTo>
                  <a:lnTo>
                    <a:pt x="126" y="283"/>
                  </a:lnTo>
                  <a:lnTo>
                    <a:pt x="121" y="282"/>
                  </a:lnTo>
                  <a:lnTo>
                    <a:pt x="121" y="282"/>
                  </a:lnTo>
                  <a:lnTo>
                    <a:pt x="125" y="283"/>
                  </a:lnTo>
                  <a:lnTo>
                    <a:pt x="125" y="283"/>
                  </a:lnTo>
                  <a:lnTo>
                    <a:pt x="120" y="281"/>
                  </a:lnTo>
                  <a:lnTo>
                    <a:pt x="120" y="281"/>
                  </a:lnTo>
                  <a:lnTo>
                    <a:pt x="102" y="264"/>
                  </a:lnTo>
                  <a:lnTo>
                    <a:pt x="81" y="246"/>
                  </a:lnTo>
                  <a:lnTo>
                    <a:pt x="81" y="246"/>
                  </a:lnTo>
                  <a:lnTo>
                    <a:pt x="73" y="239"/>
                  </a:lnTo>
                  <a:lnTo>
                    <a:pt x="65" y="230"/>
                  </a:lnTo>
                  <a:lnTo>
                    <a:pt x="60" y="221"/>
                  </a:lnTo>
                  <a:lnTo>
                    <a:pt x="56" y="210"/>
                  </a:lnTo>
                  <a:lnTo>
                    <a:pt x="52" y="201"/>
                  </a:lnTo>
                  <a:lnTo>
                    <a:pt x="51" y="189"/>
                  </a:lnTo>
                  <a:lnTo>
                    <a:pt x="49" y="179"/>
                  </a:lnTo>
                  <a:lnTo>
                    <a:pt x="49" y="167"/>
                  </a:lnTo>
                  <a:lnTo>
                    <a:pt x="51" y="157"/>
                  </a:lnTo>
                  <a:lnTo>
                    <a:pt x="52" y="145"/>
                  </a:lnTo>
                  <a:lnTo>
                    <a:pt x="55" y="134"/>
                  </a:lnTo>
                  <a:lnTo>
                    <a:pt x="58" y="124"/>
                  </a:lnTo>
                  <a:lnTo>
                    <a:pt x="64" y="113"/>
                  </a:lnTo>
                  <a:lnTo>
                    <a:pt x="69" y="104"/>
                  </a:lnTo>
                  <a:lnTo>
                    <a:pt x="75" y="96"/>
                  </a:lnTo>
                  <a:lnTo>
                    <a:pt x="82" y="89"/>
                  </a:lnTo>
                  <a:lnTo>
                    <a:pt x="82" y="89"/>
                  </a:lnTo>
                  <a:lnTo>
                    <a:pt x="92" y="79"/>
                  </a:lnTo>
                  <a:lnTo>
                    <a:pt x="106" y="70"/>
                  </a:lnTo>
                  <a:lnTo>
                    <a:pt x="119" y="64"/>
                  </a:lnTo>
                  <a:lnTo>
                    <a:pt x="133" y="59"/>
                  </a:lnTo>
                  <a:lnTo>
                    <a:pt x="149" y="53"/>
                  </a:lnTo>
                  <a:lnTo>
                    <a:pt x="164" y="49"/>
                  </a:lnTo>
                  <a:lnTo>
                    <a:pt x="180" y="48"/>
                  </a:lnTo>
                  <a:lnTo>
                    <a:pt x="194" y="47"/>
                  </a:lnTo>
                  <a:lnTo>
                    <a:pt x="194" y="47"/>
                  </a:lnTo>
                  <a:lnTo>
                    <a:pt x="200" y="48"/>
                  </a:lnTo>
                  <a:lnTo>
                    <a:pt x="205" y="48"/>
                  </a:lnTo>
                  <a:lnTo>
                    <a:pt x="210" y="47"/>
                  </a:lnTo>
                  <a:lnTo>
                    <a:pt x="215" y="45"/>
                  </a:lnTo>
                  <a:lnTo>
                    <a:pt x="221" y="42"/>
                  </a:lnTo>
                  <a:lnTo>
                    <a:pt x="223" y="38"/>
                  </a:lnTo>
                  <a:lnTo>
                    <a:pt x="226" y="32"/>
                  </a:lnTo>
                  <a:lnTo>
                    <a:pt x="227" y="26"/>
                  </a:lnTo>
                  <a:lnTo>
                    <a:pt x="227" y="23"/>
                  </a:lnTo>
                  <a:lnTo>
                    <a:pt x="227" y="23"/>
                  </a:lnTo>
                  <a:lnTo>
                    <a:pt x="226" y="18"/>
                  </a:lnTo>
                  <a:lnTo>
                    <a:pt x="225" y="14"/>
                  </a:lnTo>
                  <a:lnTo>
                    <a:pt x="223" y="10"/>
                  </a:lnTo>
                  <a:lnTo>
                    <a:pt x="219" y="6"/>
                  </a:lnTo>
                  <a:lnTo>
                    <a:pt x="217" y="4"/>
                  </a:lnTo>
                  <a:lnTo>
                    <a:pt x="213" y="2"/>
                  </a:lnTo>
                  <a:lnTo>
                    <a:pt x="209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4" y="1"/>
                  </a:lnTo>
                  <a:lnTo>
                    <a:pt x="164" y="4"/>
                  </a:lnTo>
                  <a:lnTo>
                    <a:pt x="145" y="8"/>
                  </a:lnTo>
                  <a:lnTo>
                    <a:pt x="125" y="13"/>
                  </a:lnTo>
                  <a:lnTo>
                    <a:pt x="107" y="21"/>
                  </a:lnTo>
                  <a:lnTo>
                    <a:pt x="89" y="28"/>
                  </a:lnTo>
                  <a:lnTo>
                    <a:pt x="73" y="39"/>
                  </a:lnTo>
                  <a:lnTo>
                    <a:pt x="57" y="51"/>
                  </a:lnTo>
                  <a:lnTo>
                    <a:pt x="43" y="62"/>
                  </a:lnTo>
                  <a:lnTo>
                    <a:pt x="31" y="77"/>
                  </a:lnTo>
                  <a:lnTo>
                    <a:pt x="21" y="93"/>
                  </a:lnTo>
                  <a:lnTo>
                    <a:pt x="13" y="110"/>
                  </a:lnTo>
                  <a:lnTo>
                    <a:pt x="7" y="128"/>
                  </a:lnTo>
                  <a:lnTo>
                    <a:pt x="4" y="147"/>
                  </a:lnTo>
                  <a:lnTo>
                    <a:pt x="2" y="167"/>
                  </a:lnTo>
                  <a:lnTo>
                    <a:pt x="5" y="189"/>
                  </a:lnTo>
                  <a:lnTo>
                    <a:pt x="5" y="189"/>
                  </a:lnTo>
                  <a:lnTo>
                    <a:pt x="7" y="204"/>
                  </a:lnTo>
                  <a:lnTo>
                    <a:pt x="11" y="217"/>
                  </a:lnTo>
                  <a:lnTo>
                    <a:pt x="17" y="230"/>
                  </a:lnTo>
                  <a:lnTo>
                    <a:pt x="22" y="242"/>
                  </a:lnTo>
                  <a:lnTo>
                    <a:pt x="27" y="253"/>
                  </a:lnTo>
                  <a:lnTo>
                    <a:pt x="35" y="264"/>
                  </a:lnTo>
                  <a:lnTo>
                    <a:pt x="41" y="273"/>
                  </a:lnTo>
                  <a:lnTo>
                    <a:pt x="49" y="282"/>
                  </a:lnTo>
                  <a:lnTo>
                    <a:pt x="58" y="290"/>
                  </a:lnTo>
                  <a:lnTo>
                    <a:pt x="68" y="298"/>
                  </a:lnTo>
                  <a:lnTo>
                    <a:pt x="87" y="311"/>
                  </a:lnTo>
                  <a:lnTo>
                    <a:pt x="108" y="323"/>
                  </a:lnTo>
                  <a:lnTo>
                    <a:pt x="132" y="332"/>
                  </a:lnTo>
                  <a:lnTo>
                    <a:pt x="132" y="332"/>
                  </a:lnTo>
                  <a:lnTo>
                    <a:pt x="154" y="345"/>
                  </a:lnTo>
                  <a:lnTo>
                    <a:pt x="166" y="349"/>
                  </a:lnTo>
                  <a:lnTo>
                    <a:pt x="177" y="353"/>
                  </a:lnTo>
                  <a:lnTo>
                    <a:pt x="177" y="353"/>
                  </a:lnTo>
                  <a:lnTo>
                    <a:pt x="213" y="365"/>
                  </a:lnTo>
                  <a:lnTo>
                    <a:pt x="247" y="378"/>
                  </a:lnTo>
                  <a:lnTo>
                    <a:pt x="280" y="391"/>
                  </a:lnTo>
                  <a:lnTo>
                    <a:pt x="314" y="406"/>
                  </a:lnTo>
                  <a:lnTo>
                    <a:pt x="314" y="406"/>
                  </a:lnTo>
                  <a:lnTo>
                    <a:pt x="320" y="409"/>
                  </a:lnTo>
                  <a:lnTo>
                    <a:pt x="325" y="413"/>
                  </a:lnTo>
                  <a:lnTo>
                    <a:pt x="329" y="418"/>
                  </a:lnTo>
                  <a:lnTo>
                    <a:pt x="332" y="422"/>
                  </a:lnTo>
                  <a:lnTo>
                    <a:pt x="334" y="426"/>
                  </a:lnTo>
                  <a:lnTo>
                    <a:pt x="336" y="431"/>
                  </a:lnTo>
                  <a:lnTo>
                    <a:pt x="334" y="436"/>
                  </a:lnTo>
                  <a:lnTo>
                    <a:pt x="334" y="440"/>
                  </a:lnTo>
                  <a:lnTo>
                    <a:pt x="332" y="444"/>
                  </a:lnTo>
                  <a:lnTo>
                    <a:pt x="329" y="450"/>
                  </a:lnTo>
                  <a:lnTo>
                    <a:pt x="325" y="453"/>
                  </a:lnTo>
                  <a:lnTo>
                    <a:pt x="320" y="456"/>
                  </a:lnTo>
                  <a:lnTo>
                    <a:pt x="315" y="460"/>
                  </a:lnTo>
                  <a:lnTo>
                    <a:pt x="310" y="463"/>
                  </a:lnTo>
                  <a:lnTo>
                    <a:pt x="303" y="464"/>
                  </a:lnTo>
                  <a:lnTo>
                    <a:pt x="295" y="465"/>
                  </a:lnTo>
                  <a:lnTo>
                    <a:pt x="295" y="4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20" name="Freeform 1132"/>
            <p:cNvSpPr/>
            <p:nvPr/>
          </p:nvSpPr>
          <p:spPr bwMode="auto">
            <a:xfrm>
              <a:off x="4295776" y="4462463"/>
              <a:ext cx="95250" cy="55563"/>
            </a:xfrm>
            <a:custGeom>
              <a:avLst/>
              <a:gdLst/>
              <a:ahLst/>
              <a:cxnLst>
                <a:cxn ang="0">
                  <a:pos x="242" y="113"/>
                </a:cxn>
                <a:cxn ang="0">
                  <a:pos x="238" y="69"/>
                </a:cxn>
                <a:cxn ang="0">
                  <a:pos x="231" y="49"/>
                </a:cxn>
                <a:cxn ang="0">
                  <a:pos x="218" y="31"/>
                </a:cxn>
                <a:cxn ang="0">
                  <a:pos x="208" y="22"/>
                </a:cxn>
                <a:cxn ang="0">
                  <a:pos x="186" y="10"/>
                </a:cxn>
                <a:cxn ang="0">
                  <a:pos x="159" y="3"/>
                </a:cxn>
                <a:cxn ang="0">
                  <a:pos x="133" y="1"/>
                </a:cxn>
                <a:cxn ang="0">
                  <a:pos x="120" y="0"/>
                </a:cxn>
                <a:cxn ang="0">
                  <a:pos x="82" y="3"/>
                </a:cxn>
                <a:cxn ang="0">
                  <a:pos x="56" y="10"/>
                </a:cxn>
                <a:cxn ang="0">
                  <a:pos x="32" y="20"/>
                </a:cxn>
                <a:cxn ang="0">
                  <a:pos x="22" y="28"/>
                </a:cxn>
                <a:cxn ang="0">
                  <a:pos x="10" y="47"/>
                </a:cxn>
                <a:cxn ang="0">
                  <a:pos x="4" y="69"/>
                </a:cxn>
                <a:cxn ang="0">
                  <a:pos x="1" y="94"/>
                </a:cxn>
                <a:cxn ang="0">
                  <a:pos x="0" y="116"/>
                </a:cxn>
                <a:cxn ang="0">
                  <a:pos x="2" y="125"/>
                </a:cxn>
                <a:cxn ang="0">
                  <a:pos x="8" y="132"/>
                </a:cxn>
                <a:cxn ang="0">
                  <a:pos x="14" y="137"/>
                </a:cxn>
                <a:cxn ang="0">
                  <a:pos x="31" y="137"/>
                </a:cxn>
                <a:cxn ang="0">
                  <a:pos x="39" y="132"/>
                </a:cxn>
                <a:cxn ang="0">
                  <a:pos x="44" y="125"/>
                </a:cxn>
                <a:cxn ang="0">
                  <a:pos x="46" y="116"/>
                </a:cxn>
                <a:cxn ang="0">
                  <a:pos x="47" y="99"/>
                </a:cxn>
                <a:cxn ang="0">
                  <a:pos x="53" y="74"/>
                </a:cxn>
                <a:cxn ang="0">
                  <a:pos x="68" y="57"/>
                </a:cxn>
                <a:cxn ang="0">
                  <a:pos x="93" y="48"/>
                </a:cxn>
                <a:cxn ang="0">
                  <a:pos x="110" y="47"/>
                </a:cxn>
                <a:cxn ang="0">
                  <a:pos x="152" y="48"/>
                </a:cxn>
                <a:cxn ang="0">
                  <a:pos x="167" y="52"/>
                </a:cxn>
                <a:cxn ang="0">
                  <a:pos x="183" y="62"/>
                </a:cxn>
                <a:cxn ang="0">
                  <a:pos x="191" y="77"/>
                </a:cxn>
                <a:cxn ang="0">
                  <a:pos x="195" y="94"/>
                </a:cxn>
                <a:cxn ang="0">
                  <a:pos x="196" y="113"/>
                </a:cxn>
                <a:cxn ang="0">
                  <a:pos x="199" y="122"/>
                </a:cxn>
                <a:cxn ang="0">
                  <a:pos x="204" y="129"/>
                </a:cxn>
                <a:cxn ang="0">
                  <a:pos x="221" y="134"/>
                </a:cxn>
                <a:cxn ang="0">
                  <a:pos x="233" y="132"/>
                </a:cxn>
                <a:cxn ang="0">
                  <a:pos x="238" y="126"/>
                </a:cxn>
                <a:cxn ang="0">
                  <a:pos x="242" y="117"/>
                </a:cxn>
                <a:cxn ang="0">
                  <a:pos x="242" y="113"/>
                </a:cxn>
              </a:cxnLst>
              <a:rect l="0" t="0" r="r" b="b"/>
              <a:pathLst>
                <a:path w="242" h="138">
                  <a:moveTo>
                    <a:pt x="242" y="113"/>
                  </a:moveTo>
                  <a:lnTo>
                    <a:pt x="242" y="113"/>
                  </a:lnTo>
                  <a:lnTo>
                    <a:pt x="239" y="91"/>
                  </a:lnTo>
                  <a:lnTo>
                    <a:pt x="238" y="69"/>
                  </a:lnTo>
                  <a:lnTo>
                    <a:pt x="235" y="58"/>
                  </a:lnTo>
                  <a:lnTo>
                    <a:pt x="231" y="49"/>
                  </a:lnTo>
                  <a:lnTo>
                    <a:pt x="226" y="40"/>
                  </a:lnTo>
                  <a:lnTo>
                    <a:pt x="218" y="31"/>
                  </a:lnTo>
                  <a:lnTo>
                    <a:pt x="218" y="31"/>
                  </a:lnTo>
                  <a:lnTo>
                    <a:pt x="208" y="22"/>
                  </a:lnTo>
                  <a:lnTo>
                    <a:pt x="197" y="15"/>
                  </a:lnTo>
                  <a:lnTo>
                    <a:pt x="186" y="10"/>
                  </a:lnTo>
                  <a:lnTo>
                    <a:pt x="172" y="6"/>
                  </a:lnTo>
                  <a:lnTo>
                    <a:pt x="159" y="3"/>
                  </a:lnTo>
                  <a:lnTo>
                    <a:pt x="146" y="1"/>
                  </a:lnTo>
                  <a:lnTo>
                    <a:pt x="133" y="1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95" y="2"/>
                  </a:lnTo>
                  <a:lnTo>
                    <a:pt x="82" y="3"/>
                  </a:lnTo>
                  <a:lnTo>
                    <a:pt x="69" y="6"/>
                  </a:lnTo>
                  <a:lnTo>
                    <a:pt x="56" y="10"/>
                  </a:lnTo>
                  <a:lnTo>
                    <a:pt x="43" y="14"/>
                  </a:lnTo>
                  <a:lnTo>
                    <a:pt x="32" y="20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15" y="36"/>
                  </a:lnTo>
                  <a:lnTo>
                    <a:pt x="10" y="47"/>
                  </a:lnTo>
                  <a:lnTo>
                    <a:pt x="6" y="57"/>
                  </a:lnTo>
                  <a:lnTo>
                    <a:pt x="4" y="69"/>
                  </a:lnTo>
                  <a:lnTo>
                    <a:pt x="1" y="81"/>
                  </a:lnTo>
                  <a:lnTo>
                    <a:pt x="1" y="94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1" y="121"/>
                  </a:lnTo>
                  <a:lnTo>
                    <a:pt x="2" y="125"/>
                  </a:lnTo>
                  <a:lnTo>
                    <a:pt x="4" y="129"/>
                  </a:lnTo>
                  <a:lnTo>
                    <a:pt x="8" y="132"/>
                  </a:lnTo>
                  <a:lnTo>
                    <a:pt x="10" y="134"/>
                  </a:lnTo>
                  <a:lnTo>
                    <a:pt x="14" y="137"/>
                  </a:lnTo>
                  <a:lnTo>
                    <a:pt x="23" y="138"/>
                  </a:lnTo>
                  <a:lnTo>
                    <a:pt x="31" y="137"/>
                  </a:lnTo>
                  <a:lnTo>
                    <a:pt x="35" y="134"/>
                  </a:lnTo>
                  <a:lnTo>
                    <a:pt x="39" y="132"/>
                  </a:lnTo>
                  <a:lnTo>
                    <a:pt x="42" y="129"/>
                  </a:lnTo>
                  <a:lnTo>
                    <a:pt x="44" y="125"/>
                  </a:lnTo>
                  <a:lnTo>
                    <a:pt x="46" y="121"/>
                  </a:lnTo>
                  <a:lnTo>
                    <a:pt x="46" y="116"/>
                  </a:lnTo>
                  <a:lnTo>
                    <a:pt x="46" y="116"/>
                  </a:lnTo>
                  <a:lnTo>
                    <a:pt x="47" y="99"/>
                  </a:lnTo>
                  <a:lnTo>
                    <a:pt x="49" y="86"/>
                  </a:lnTo>
                  <a:lnTo>
                    <a:pt x="53" y="74"/>
                  </a:lnTo>
                  <a:lnTo>
                    <a:pt x="60" y="65"/>
                  </a:lnTo>
                  <a:lnTo>
                    <a:pt x="68" y="57"/>
                  </a:lnTo>
                  <a:lnTo>
                    <a:pt x="80" y="52"/>
                  </a:lnTo>
                  <a:lnTo>
                    <a:pt x="93" y="48"/>
                  </a:lnTo>
                  <a:lnTo>
                    <a:pt x="110" y="47"/>
                  </a:lnTo>
                  <a:lnTo>
                    <a:pt x="110" y="47"/>
                  </a:lnTo>
                  <a:lnTo>
                    <a:pt x="138" y="47"/>
                  </a:lnTo>
                  <a:lnTo>
                    <a:pt x="152" y="48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76" y="56"/>
                  </a:lnTo>
                  <a:lnTo>
                    <a:pt x="183" y="62"/>
                  </a:lnTo>
                  <a:lnTo>
                    <a:pt x="188" y="69"/>
                  </a:lnTo>
                  <a:lnTo>
                    <a:pt x="191" y="77"/>
                  </a:lnTo>
                  <a:lnTo>
                    <a:pt x="193" y="85"/>
                  </a:lnTo>
                  <a:lnTo>
                    <a:pt x="195" y="94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7"/>
                  </a:lnTo>
                  <a:lnTo>
                    <a:pt x="199" y="122"/>
                  </a:lnTo>
                  <a:lnTo>
                    <a:pt x="201" y="126"/>
                  </a:lnTo>
                  <a:lnTo>
                    <a:pt x="204" y="129"/>
                  </a:lnTo>
                  <a:lnTo>
                    <a:pt x="212" y="133"/>
                  </a:lnTo>
                  <a:lnTo>
                    <a:pt x="221" y="134"/>
                  </a:lnTo>
                  <a:lnTo>
                    <a:pt x="229" y="133"/>
                  </a:lnTo>
                  <a:lnTo>
                    <a:pt x="233" y="132"/>
                  </a:lnTo>
                  <a:lnTo>
                    <a:pt x="235" y="129"/>
                  </a:lnTo>
                  <a:lnTo>
                    <a:pt x="238" y="126"/>
                  </a:lnTo>
                  <a:lnTo>
                    <a:pt x="240" y="122"/>
                  </a:lnTo>
                  <a:lnTo>
                    <a:pt x="242" y="117"/>
                  </a:lnTo>
                  <a:lnTo>
                    <a:pt x="242" y="113"/>
                  </a:lnTo>
                  <a:lnTo>
                    <a:pt x="242" y="1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21" name="Freeform 1133"/>
            <p:cNvSpPr>
              <a:spLocks noEditPoints="1"/>
            </p:cNvSpPr>
            <p:nvPr/>
          </p:nvSpPr>
          <p:spPr bwMode="auto">
            <a:xfrm>
              <a:off x="4151313" y="4432300"/>
              <a:ext cx="385763" cy="382588"/>
            </a:xfrm>
            <a:custGeom>
              <a:avLst/>
              <a:gdLst/>
              <a:ahLst/>
              <a:cxnLst>
                <a:cxn ang="0">
                  <a:pos x="822" y="97"/>
                </a:cxn>
                <a:cxn ang="0">
                  <a:pos x="713" y="47"/>
                </a:cxn>
                <a:cxn ang="0">
                  <a:pos x="508" y="2"/>
                </a:cxn>
                <a:cxn ang="0">
                  <a:pos x="410" y="7"/>
                </a:cxn>
                <a:cxn ang="0">
                  <a:pos x="266" y="28"/>
                </a:cxn>
                <a:cxn ang="0">
                  <a:pos x="160" y="78"/>
                </a:cxn>
                <a:cxn ang="0">
                  <a:pos x="92" y="148"/>
                </a:cxn>
                <a:cxn ang="0">
                  <a:pos x="34" y="259"/>
                </a:cxn>
                <a:cxn ang="0">
                  <a:pos x="7" y="381"/>
                </a:cxn>
                <a:cxn ang="0">
                  <a:pos x="0" y="531"/>
                </a:cxn>
                <a:cxn ang="0">
                  <a:pos x="28" y="650"/>
                </a:cxn>
                <a:cxn ang="0">
                  <a:pos x="88" y="760"/>
                </a:cxn>
                <a:cxn ang="0">
                  <a:pos x="173" y="846"/>
                </a:cxn>
                <a:cxn ang="0">
                  <a:pos x="293" y="918"/>
                </a:cxn>
                <a:cxn ang="0">
                  <a:pos x="389" y="950"/>
                </a:cxn>
                <a:cxn ang="0">
                  <a:pos x="551" y="964"/>
                </a:cxn>
                <a:cxn ang="0">
                  <a:pos x="620" y="955"/>
                </a:cxn>
                <a:cxn ang="0">
                  <a:pos x="731" y="925"/>
                </a:cxn>
                <a:cxn ang="0">
                  <a:pos x="836" y="875"/>
                </a:cxn>
                <a:cxn ang="0">
                  <a:pos x="896" y="807"/>
                </a:cxn>
                <a:cxn ang="0">
                  <a:pos x="938" y="696"/>
                </a:cxn>
                <a:cxn ang="0">
                  <a:pos x="972" y="462"/>
                </a:cxn>
                <a:cxn ang="0">
                  <a:pos x="975" y="377"/>
                </a:cxn>
                <a:cxn ang="0">
                  <a:pos x="955" y="270"/>
                </a:cxn>
                <a:cxn ang="0">
                  <a:pos x="908" y="173"/>
                </a:cxn>
                <a:cxn ang="0">
                  <a:pos x="922" y="475"/>
                </a:cxn>
                <a:cxn ang="0">
                  <a:pos x="914" y="555"/>
                </a:cxn>
                <a:cxn ang="0">
                  <a:pos x="890" y="695"/>
                </a:cxn>
                <a:cxn ang="0">
                  <a:pos x="835" y="810"/>
                </a:cxn>
                <a:cxn ang="0">
                  <a:pos x="754" y="869"/>
                </a:cxn>
                <a:cxn ang="0">
                  <a:pos x="633" y="903"/>
                </a:cxn>
                <a:cxn ang="0">
                  <a:pos x="555" y="920"/>
                </a:cxn>
                <a:cxn ang="0">
                  <a:pos x="428" y="912"/>
                </a:cxn>
                <a:cxn ang="0">
                  <a:pos x="311" y="875"/>
                </a:cxn>
                <a:cxn ang="0">
                  <a:pos x="211" y="811"/>
                </a:cxn>
                <a:cxn ang="0">
                  <a:pos x="126" y="731"/>
                </a:cxn>
                <a:cxn ang="0">
                  <a:pos x="73" y="641"/>
                </a:cxn>
                <a:cxn ang="0">
                  <a:pos x="46" y="540"/>
                </a:cxn>
                <a:cxn ang="0">
                  <a:pos x="50" y="372"/>
                </a:cxn>
                <a:cxn ang="0">
                  <a:pos x="81" y="254"/>
                </a:cxn>
                <a:cxn ang="0">
                  <a:pos x="130" y="174"/>
                </a:cxn>
                <a:cxn ang="0">
                  <a:pos x="219" y="101"/>
                </a:cxn>
                <a:cxn ang="0">
                  <a:pos x="319" y="63"/>
                </a:cxn>
                <a:cxn ang="0">
                  <a:pos x="455" y="51"/>
                </a:cxn>
                <a:cxn ang="0">
                  <a:pos x="475" y="50"/>
                </a:cxn>
                <a:cxn ang="0">
                  <a:pos x="527" y="49"/>
                </a:cxn>
                <a:cxn ang="0">
                  <a:pos x="637" y="70"/>
                </a:cxn>
                <a:cxn ang="0">
                  <a:pos x="768" y="118"/>
                </a:cxn>
                <a:cxn ang="0">
                  <a:pos x="863" y="193"/>
                </a:cxn>
                <a:cxn ang="0">
                  <a:pos x="907" y="271"/>
                </a:cxn>
                <a:cxn ang="0">
                  <a:pos x="930" y="393"/>
                </a:cxn>
                <a:cxn ang="0">
                  <a:pos x="922" y="475"/>
                </a:cxn>
              </a:cxnLst>
              <a:rect l="0" t="0" r="r" b="b"/>
              <a:pathLst>
                <a:path w="975" h="964">
                  <a:moveTo>
                    <a:pt x="879" y="142"/>
                  </a:moveTo>
                  <a:lnTo>
                    <a:pt x="879" y="142"/>
                  </a:lnTo>
                  <a:lnTo>
                    <a:pt x="861" y="125"/>
                  </a:lnTo>
                  <a:lnTo>
                    <a:pt x="843" y="110"/>
                  </a:lnTo>
                  <a:lnTo>
                    <a:pt x="822" y="97"/>
                  </a:lnTo>
                  <a:lnTo>
                    <a:pt x="801" y="84"/>
                  </a:lnTo>
                  <a:lnTo>
                    <a:pt x="780" y="74"/>
                  </a:lnTo>
                  <a:lnTo>
                    <a:pt x="758" y="64"/>
                  </a:lnTo>
                  <a:lnTo>
                    <a:pt x="735" y="55"/>
                  </a:lnTo>
                  <a:lnTo>
                    <a:pt x="713" y="47"/>
                  </a:lnTo>
                  <a:lnTo>
                    <a:pt x="667" y="34"/>
                  </a:lnTo>
                  <a:lnTo>
                    <a:pt x="619" y="23"/>
                  </a:lnTo>
                  <a:lnTo>
                    <a:pt x="525" y="4"/>
                  </a:lnTo>
                  <a:lnTo>
                    <a:pt x="525" y="4"/>
                  </a:lnTo>
                  <a:lnTo>
                    <a:pt x="508" y="2"/>
                  </a:lnTo>
                  <a:lnTo>
                    <a:pt x="491" y="0"/>
                  </a:lnTo>
                  <a:lnTo>
                    <a:pt x="474" y="2"/>
                  </a:lnTo>
                  <a:lnTo>
                    <a:pt x="457" y="6"/>
                  </a:lnTo>
                  <a:lnTo>
                    <a:pt x="457" y="6"/>
                  </a:lnTo>
                  <a:lnTo>
                    <a:pt x="410" y="7"/>
                  </a:lnTo>
                  <a:lnTo>
                    <a:pt x="361" y="10"/>
                  </a:lnTo>
                  <a:lnTo>
                    <a:pt x="336" y="13"/>
                  </a:lnTo>
                  <a:lnTo>
                    <a:pt x="313" y="17"/>
                  </a:lnTo>
                  <a:lnTo>
                    <a:pt x="289" y="21"/>
                  </a:lnTo>
                  <a:lnTo>
                    <a:pt x="266" y="28"/>
                  </a:lnTo>
                  <a:lnTo>
                    <a:pt x="243" y="34"/>
                  </a:lnTo>
                  <a:lnTo>
                    <a:pt x="221" y="44"/>
                  </a:lnTo>
                  <a:lnTo>
                    <a:pt x="200" y="53"/>
                  </a:lnTo>
                  <a:lnTo>
                    <a:pt x="179" y="64"/>
                  </a:lnTo>
                  <a:lnTo>
                    <a:pt x="160" y="78"/>
                  </a:lnTo>
                  <a:lnTo>
                    <a:pt x="140" y="92"/>
                  </a:lnTo>
                  <a:lnTo>
                    <a:pt x="123" y="109"/>
                  </a:lnTo>
                  <a:lnTo>
                    <a:pt x="107" y="127"/>
                  </a:lnTo>
                  <a:lnTo>
                    <a:pt x="107" y="127"/>
                  </a:lnTo>
                  <a:lnTo>
                    <a:pt x="92" y="148"/>
                  </a:lnTo>
                  <a:lnTo>
                    <a:pt x="77" y="169"/>
                  </a:lnTo>
                  <a:lnTo>
                    <a:pt x="64" y="191"/>
                  </a:lnTo>
                  <a:lnTo>
                    <a:pt x="52" y="214"/>
                  </a:lnTo>
                  <a:lnTo>
                    <a:pt x="43" y="237"/>
                  </a:lnTo>
                  <a:lnTo>
                    <a:pt x="34" y="259"/>
                  </a:lnTo>
                  <a:lnTo>
                    <a:pt x="26" y="283"/>
                  </a:lnTo>
                  <a:lnTo>
                    <a:pt x="20" y="306"/>
                  </a:lnTo>
                  <a:lnTo>
                    <a:pt x="15" y="331"/>
                  </a:lnTo>
                  <a:lnTo>
                    <a:pt x="11" y="356"/>
                  </a:lnTo>
                  <a:lnTo>
                    <a:pt x="7" y="381"/>
                  </a:lnTo>
                  <a:lnTo>
                    <a:pt x="4" y="406"/>
                  </a:lnTo>
                  <a:lnTo>
                    <a:pt x="0" y="455"/>
                  </a:lnTo>
                  <a:lnTo>
                    <a:pt x="0" y="508"/>
                  </a:lnTo>
                  <a:lnTo>
                    <a:pt x="0" y="508"/>
                  </a:lnTo>
                  <a:lnTo>
                    <a:pt x="0" y="531"/>
                  </a:lnTo>
                  <a:lnTo>
                    <a:pt x="3" y="555"/>
                  </a:lnTo>
                  <a:lnTo>
                    <a:pt x="7" y="578"/>
                  </a:lnTo>
                  <a:lnTo>
                    <a:pt x="12" y="602"/>
                  </a:lnTo>
                  <a:lnTo>
                    <a:pt x="20" y="627"/>
                  </a:lnTo>
                  <a:lnTo>
                    <a:pt x="28" y="650"/>
                  </a:lnTo>
                  <a:lnTo>
                    <a:pt x="37" y="674"/>
                  </a:lnTo>
                  <a:lnTo>
                    <a:pt x="49" y="696"/>
                  </a:lnTo>
                  <a:lnTo>
                    <a:pt x="60" y="718"/>
                  </a:lnTo>
                  <a:lnTo>
                    <a:pt x="73" y="741"/>
                  </a:lnTo>
                  <a:lnTo>
                    <a:pt x="88" y="760"/>
                  </a:lnTo>
                  <a:lnTo>
                    <a:pt x="103" y="781"/>
                  </a:lnTo>
                  <a:lnTo>
                    <a:pt x="119" y="799"/>
                  </a:lnTo>
                  <a:lnTo>
                    <a:pt x="136" y="816"/>
                  </a:lnTo>
                  <a:lnTo>
                    <a:pt x="154" y="832"/>
                  </a:lnTo>
                  <a:lnTo>
                    <a:pt x="173" y="846"/>
                  </a:lnTo>
                  <a:lnTo>
                    <a:pt x="173" y="846"/>
                  </a:lnTo>
                  <a:lnTo>
                    <a:pt x="211" y="873"/>
                  </a:lnTo>
                  <a:lnTo>
                    <a:pt x="251" y="896"/>
                  </a:lnTo>
                  <a:lnTo>
                    <a:pt x="272" y="908"/>
                  </a:lnTo>
                  <a:lnTo>
                    <a:pt x="293" y="918"/>
                  </a:lnTo>
                  <a:lnTo>
                    <a:pt x="315" y="928"/>
                  </a:lnTo>
                  <a:lnTo>
                    <a:pt x="336" y="935"/>
                  </a:lnTo>
                  <a:lnTo>
                    <a:pt x="336" y="935"/>
                  </a:lnTo>
                  <a:lnTo>
                    <a:pt x="362" y="945"/>
                  </a:lnTo>
                  <a:lnTo>
                    <a:pt x="389" y="950"/>
                  </a:lnTo>
                  <a:lnTo>
                    <a:pt x="416" y="955"/>
                  </a:lnTo>
                  <a:lnTo>
                    <a:pt x="442" y="958"/>
                  </a:lnTo>
                  <a:lnTo>
                    <a:pt x="470" y="960"/>
                  </a:lnTo>
                  <a:lnTo>
                    <a:pt x="497" y="962"/>
                  </a:lnTo>
                  <a:lnTo>
                    <a:pt x="551" y="964"/>
                  </a:lnTo>
                  <a:lnTo>
                    <a:pt x="551" y="964"/>
                  </a:lnTo>
                  <a:lnTo>
                    <a:pt x="564" y="964"/>
                  </a:lnTo>
                  <a:lnTo>
                    <a:pt x="574" y="964"/>
                  </a:lnTo>
                  <a:lnTo>
                    <a:pt x="598" y="960"/>
                  </a:lnTo>
                  <a:lnTo>
                    <a:pt x="620" y="955"/>
                  </a:lnTo>
                  <a:lnTo>
                    <a:pt x="642" y="948"/>
                  </a:lnTo>
                  <a:lnTo>
                    <a:pt x="687" y="934"/>
                  </a:lnTo>
                  <a:lnTo>
                    <a:pt x="709" y="929"/>
                  </a:lnTo>
                  <a:lnTo>
                    <a:pt x="731" y="925"/>
                  </a:lnTo>
                  <a:lnTo>
                    <a:pt x="731" y="925"/>
                  </a:lnTo>
                  <a:lnTo>
                    <a:pt x="752" y="920"/>
                  </a:lnTo>
                  <a:lnTo>
                    <a:pt x="773" y="912"/>
                  </a:lnTo>
                  <a:lnTo>
                    <a:pt x="795" y="903"/>
                  </a:lnTo>
                  <a:lnTo>
                    <a:pt x="816" y="890"/>
                  </a:lnTo>
                  <a:lnTo>
                    <a:pt x="836" y="875"/>
                  </a:lnTo>
                  <a:lnTo>
                    <a:pt x="854" y="861"/>
                  </a:lnTo>
                  <a:lnTo>
                    <a:pt x="870" y="844"/>
                  </a:lnTo>
                  <a:lnTo>
                    <a:pt x="883" y="827"/>
                  </a:lnTo>
                  <a:lnTo>
                    <a:pt x="883" y="827"/>
                  </a:lnTo>
                  <a:lnTo>
                    <a:pt x="896" y="807"/>
                  </a:lnTo>
                  <a:lnTo>
                    <a:pt x="907" y="785"/>
                  </a:lnTo>
                  <a:lnTo>
                    <a:pt x="916" y="764"/>
                  </a:lnTo>
                  <a:lnTo>
                    <a:pt x="925" y="742"/>
                  </a:lnTo>
                  <a:lnTo>
                    <a:pt x="931" y="720"/>
                  </a:lnTo>
                  <a:lnTo>
                    <a:pt x="938" y="696"/>
                  </a:lnTo>
                  <a:lnTo>
                    <a:pt x="943" y="674"/>
                  </a:lnTo>
                  <a:lnTo>
                    <a:pt x="949" y="650"/>
                  </a:lnTo>
                  <a:lnTo>
                    <a:pt x="956" y="603"/>
                  </a:lnTo>
                  <a:lnTo>
                    <a:pt x="962" y="556"/>
                  </a:lnTo>
                  <a:lnTo>
                    <a:pt x="972" y="462"/>
                  </a:lnTo>
                  <a:lnTo>
                    <a:pt x="972" y="462"/>
                  </a:lnTo>
                  <a:lnTo>
                    <a:pt x="973" y="441"/>
                  </a:lnTo>
                  <a:lnTo>
                    <a:pt x="975" y="420"/>
                  </a:lnTo>
                  <a:lnTo>
                    <a:pt x="975" y="399"/>
                  </a:lnTo>
                  <a:lnTo>
                    <a:pt x="975" y="377"/>
                  </a:lnTo>
                  <a:lnTo>
                    <a:pt x="972" y="355"/>
                  </a:lnTo>
                  <a:lnTo>
                    <a:pt x="969" y="334"/>
                  </a:lnTo>
                  <a:lnTo>
                    <a:pt x="966" y="312"/>
                  </a:lnTo>
                  <a:lnTo>
                    <a:pt x="962" y="291"/>
                  </a:lnTo>
                  <a:lnTo>
                    <a:pt x="955" y="270"/>
                  </a:lnTo>
                  <a:lnTo>
                    <a:pt x="949" y="249"/>
                  </a:lnTo>
                  <a:lnTo>
                    <a:pt x="939" y="229"/>
                  </a:lnTo>
                  <a:lnTo>
                    <a:pt x="930" y="210"/>
                  </a:lnTo>
                  <a:lnTo>
                    <a:pt x="920" y="191"/>
                  </a:lnTo>
                  <a:lnTo>
                    <a:pt x="908" y="173"/>
                  </a:lnTo>
                  <a:lnTo>
                    <a:pt x="895" y="157"/>
                  </a:lnTo>
                  <a:lnTo>
                    <a:pt x="879" y="142"/>
                  </a:lnTo>
                  <a:lnTo>
                    <a:pt x="879" y="142"/>
                  </a:lnTo>
                  <a:close/>
                  <a:moveTo>
                    <a:pt x="922" y="475"/>
                  </a:moveTo>
                  <a:lnTo>
                    <a:pt x="922" y="475"/>
                  </a:lnTo>
                  <a:lnTo>
                    <a:pt x="920" y="486"/>
                  </a:lnTo>
                  <a:lnTo>
                    <a:pt x="918" y="495"/>
                  </a:lnTo>
                  <a:lnTo>
                    <a:pt x="918" y="514"/>
                  </a:lnTo>
                  <a:lnTo>
                    <a:pt x="917" y="534"/>
                  </a:lnTo>
                  <a:lnTo>
                    <a:pt x="914" y="555"/>
                  </a:lnTo>
                  <a:lnTo>
                    <a:pt x="914" y="555"/>
                  </a:lnTo>
                  <a:lnTo>
                    <a:pt x="904" y="624"/>
                  </a:lnTo>
                  <a:lnTo>
                    <a:pt x="897" y="659"/>
                  </a:lnTo>
                  <a:lnTo>
                    <a:pt x="890" y="695"/>
                  </a:lnTo>
                  <a:lnTo>
                    <a:pt x="890" y="695"/>
                  </a:lnTo>
                  <a:lnTo>
                    <a:pt x="882" y="721"/>
                  </a:lnTo>
                  <a:lnTo>
                    <a:pt x="873" y="746"/>
                  </a:lnTo>
                  <a:lnTo>
                    <a:pt x="862" y="769"/>
                  </a:lnTo>
                  <a:lnTo>
                    <a:pt x="849" y="790"/>
                  </a:lnTo>
                  <a:lnTo>
                    <a:pt x="835" y="810"/>
                  </a:lnTo>
                  <a:lnTo>
                    <a:pt x="816" y="828"/>
                  </a:lnTo>
                  <a:lnTo>
                    <a:pt x="797" y="845"/>
                  </a:lnTo>
                  <a:lnTo>
                    <a:pt x="772" y="860"/>
                  </a:lnTo>
                  <a:lnTo>
                    <a:pt x="772" y="860"/>
                  </a:lnTo>
                  <a:lnTo>
                    <a:pt x="754" y="869"/>
                  </a:lnTo>
                  <a:lnTo>
                    <a:pt x="735" y="877"/>
                  </a:lnTo>
                  <a:lnTo>
                    <a:pt x="714" y="883"/>
                  </a:lnTo>
                  <a:lnTo>
                    <a:pt x="695" y="888"/>
                  </a:lnTo>
                  <a:lnTo>
                    <a:pt x="654" y="897"/>
                  </a:lnTo>
                  <a:lnTo>
                    <a:pt x="633" y="903"/>
                  </a:lnTo>
                  <a:lnTo>
                    <a:pt x="614" y="909"/>
                  </a:lnTo>
                  <a:lnTo>
                    <a:pt x="614" y="909"/>
                  </a:lnTo>
                  <a:lnTo>
                    <a:pt x="595" y="916"/>
                  </a:lnTo>
                  <a:lnTo>
                    <a:pt x="576" y="918"/>
                  </a:lnTo>
                  <a:lnTo>
                    <a:pt x="555" y="920"/>
                  </a:lnTo>
                  <a:lnTo>
                    <a:pt x="534" y="920"/>
                  </a:lnTo>
                  <a:lnTo>
                    <a:pt x="493" y="917"/>
                  </a:lnTo>
                  <a:lnTo>
                    <a:pt x="453" y="913"/>
                  </a:lnTo>
                  <a:lnTo>
                    <a:pt x="453" y="913"/>
                  </a:lnTo>
                  <a:lnTo>
                    <a:pt x="428" y="912"/>
                  </a:lnTo>
                  <a:lnTo>
                    <a:pt x="404" y="908"/>
                  </a:lnTo>
                  <a:lnTo>
                    <a:pt x="379" y="901"/>
                  </a:lnTo>
                  <a:lnTo>
                    <a:pt x="356" y="895"/>
                  </a:lnTo>
                  <a:lnTo>
                    <a:pt x="334" y="886"/>
                  </a:lnTo>
                  <a:lnTo>
                    <a:pt x="311" y="875"/>
                  </a:lnTo>
                  <a:lnTo>
                    <a:pt x="291" y="863"/>
                  </a:lnTo>
                  <a:lnTo>
                    <a:pt x="268" y="850"/>
                  </a:lnTo>
                  <a:lnTo>
                    <a:pt x="268" y="850"/>
                  </a:lnTo>
                  <a:lnTo>
                    <a:pt x="229" y="824"/>
                  </a:lnTo>
                  <a:lnTo>
                    <a:pt x="211" y="811"/>
                  </a:lnTo>
                  <a:lnTo>
                    <a:pt x="192" y="798"/>
                  </a:lnTo>
                  <a:lnTo>
                    <a:pt x="174" y="784"/>
                  </a:lnTo>
                  <a:lnTo>
                    <a:pt x="157" y="768"/>
                  </a:lnTo>
                  <a:lnTo>
                    <a:pt x="141" y="751"/>
                  </a:lnTo>
                  <a:lnTo>
                    <a:pt x="126" y="731"/>
                  </a:lnTo>
                  <a:lnTo>
                    <a:pt x="126" y="731"/>
                  </a:lnTo>
                  <a:lnTo>
                    <a:pt x="111" y="712"/>
                  </a:lnTo>
                  <a:lnTo>
                    <a:pt x="98" y="690"/>
                  </a:lnTo>
                  <a:lnTo>
                    <a:pt x="85" y="666"/>
                  </a:lnTo>
                  <a:lnTo>
                    <a:pt x="73" y="641"/>
                  </a:lnTo>
                  <a:lnTo>
                    <a:pt x="63" y="615"/>
                  </a:lnTo>
                  <a:lnTo>
                    <a:pt x="55" y="590"/>
                  </a:lnTo>
                  <a:lnTo>
                    <a:pt x="49" y="564"/>
                  </a:lnTo>
                  <a:lnTo>
                    <a:pt x="46" y="540"/>
                  </a:lnTo>
                  <a:lnTo>
                    <a:pt x="46" y="540"/>
                  </a:lnTo>
                  <a:lnTo>
                    <a:pt x="43" y="495"/>
                  </a:lnTo>
                  <a:lnTo>
                    <a:pt x="45" y="446"/>
                  </a:lnTo>
                  <a:lnTo>
                    <a:pt x="46" y="421"/>
                  </a:lnTo>
                  <a:lnTo>
                    <a:pt x="47" y="397"/>
                  </a:lnTo>
                  <a:lnTo>
                    <a:pt x="50" y="372"/>
                  </a:lnTo>
                  <a:lnTo>
                    <a:pt x="55" y="348"/>
                  </a:lnTo>
                  <a:lnTo>
                    <a:pt x="59" y="323"/>
                  </a:lnTo>
                  <a:lnTo>
                    <a:pt x="66" y="300"/>
                  </a:lnTo>
                  <a:lnTo>
                    <a:pt x="73" y="276"/>
                  </a:lnTo>
                  <a:lnTo>
                    <a:pt x="81" y="254"/>
                  </a:lnTo>
                  <a:lnTo>
                    <a:pt x="92" y="232"/>
                  </a:lnTo>
                  <a:lnTo>
                    <a:pt x="103" y="211"/>
                  </a:lnTo>
                  <a:lnTo>
                    <a:pt x="115" y="191"/>
                  </a:lnTo>
                  <a:lnTo>
                    <a:pt x="130" y="174"/>
                  </a:lnTo>
                  <a:lnTo>
                    <a:pt x="130" y="174"/>
                  </a:lnTo>
                  <a:lnTo>
                    <a:pt x="147" y="156"/>
                  </a:lnTo>
                  <a:lnTo>
                    <a:pt x="164" y="139"/>
                  </a:lnTo>
                  <a:lnTo>
                    <a:pt x="182" y="125"/>
                  </a:lnTo>
                  <a:lnTo>
                    <a:pt x="199" y="112"/>
                  </a:lnTo>
                  <a:lnTo>
                    <a:pt x="219" y="101"/>
                  </a:lnTo>
                  <a:lnTo>
                    <a:pt x="238" y="91"/>
                  </a:lnTo>
                  <a:lnTo>
                    <a:pt x="258" y="81"/>
                  </a:lnTo>
                  <a:lnTo>
                    <a:pt x="277" y="75"/>
                  </a:lnTo>
                  <a:lnTo>
                    <a:pt x="298" y="68"/>
                  </a:lnTo>
                  <a:lnTo>
                    <a:pt x="319" y="63"/>
                  </a:lnTo>
                  <a:lnTo>
                    <a:pt x="342" y="59"/>
                  </a:lnTo>
                  <a:lnTo>
                    <a:pt x="362" y="57"/>
                  </a:lnTo>
                  <a:lnTo>
                    <a:pt x="408" y="53"/>
                  </a:lnTo>
                  <a:lnTo>
                    <a:pt x="455" y="51"/>
                  </a:lnTo>
                  <a:lnTo>
                    <a:pt x="455" y="51"/>
                  </a:lnTo>
                  <a:lnTo>
                    <a:pt x="462" y="51"/>
                  </a:lnTo>
                  <a:lnTo>
                    <a:pt x="462" y="51"/>
                  </a:lnTo>
                  <a:lnTo>
                    <a:pt x="467" y="51"/>
                  </a:lnTo>
                  <a:lnTo>
                    <a:pt x="467" y="51"/>
                  </a:lnTo>
                  <a:lnTo>
                    <a:pt x="475" y="50"/>
                  </a:lnTo>
                  <a:lnTo>
                    <a:pt x="480" y="47"/>
                  </a:lnTo>
                  <a:lnTo>
                    <a:pt x="480" y="47"/>
                  </a:lnTo>
                  <a:lnTo>
                    <a:pt x="492" y="46"/>
                  </a:lnTo>
                  <a:lnTo>
                    <a:pt x="504" y="46"/>
                  </a:lnTo>
                  <a:lnTo>
                    <a:pt x="527" y="49"/>
                  </a:lnTo>
                  <a:lnTo>
                    <a:pt x="572" y="55"/>
                  </a:lnTo>
                  <a:lnTo>
                    <a:pt x="572" y="55"/>
                  </a:lnTo>
                  <a:lnTo>
                    <a:pt x="594" y="58"/>
                  </a:lnTo>
                  <a:lnTo>
                    <a:pt x="615" y="63"/>
                  </a:lnTo>
                  <a:lnTo>
                    <a:pt x="637" y="70"/>
                  </a:lnTo>
                  <a:lnTo>
                    <a:pt x="661" y="76"/>
                  </a:lnTo>
                  <a:lnTo>
                    <a:pt x="704" y="91"/>
                  </a:lnTo>
                  <a:lnTo>
                    <a:pt x="746" y="108"/>
                  </a:lnTo>
                  <a:lnTo>
                    <a:pt x="746" y="108"/>
                  </a:lnTo>
                  <a:lnTo>
                    <a:pt x="768" y="118"/>
                  </a:lnTo>
                  <a:lnTo>
                    <a:pt x="789" y="130"/>
                  </a:lnTo>
                  <a:lnTo>
                    <a:pt x="810" y="143"/>
                  </a:lnTo>
                  <a:lnTo>
                    <a:pt x="829" y="159"/>
                  </a:lnTo>
                  <a:lnTo>
                    <a:pt x="848" y="174"/>
                  </a:lnTo>
                  <a:lnTo>
                    <a:pt x="863" y="193"/>
                  </a:lnTo>
                  <a:lnTo>
                    <a:pt x="879" y="212"/>
                  </a:lnTo>
                  <a:lnTo>
                    <a:pt x="891" y="233"/>
                  </a:lnTo>
                  <a:lnTo>
                    <a:pt x="891" y="233"/>
                  </a:lnTo>
                  <a:lnTo>
                    <a:pt x="900" y="251"/>
                  </a:lnTo>
                  <a:lnTo>
                    <a:pt x="907" y="271"/>
                  </a:lnTo>
                  <a:lnTo>
                    <a:pt x="913" y="291"/>
                  </a:lnTo>
                  <a:lnTo>
                    <a:pt x="918" y="312"/>
                  </a:lnTo>
                  <a:lnTo>
                    <a:pt x="922" y="333"/>
                  </a:lnTo>
                  <a:lnTo>
                    <a:pt x="925" y="352"/>
                  </a:lnTo>
                  <a:lnTo>
                    <a:pt x="930" y="393"/>
                  </a:lnTo>
                  <a:lnTo>
                    <a:pt x="930" y="393"/>
                  </a:lnTo>
                  <a:lnTo>
                    <a:pt x="930" y="414"/>
                  </a:lnTo>
                  <a:lnTo>
                    <a:pt x="929" y="435"/>
                  </a:lnTo>
                  <a:lnTo>
                    <a:pt x="926" y="455"/>
                  </a:lnTo>
                  <a:lnTo>
                    <a:pt x="922" y="475"/>
                  </a:lnTo>
                  <a:lnTo>
                    <a:pt x="922" y="47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93" name="组合 1292"/>
          <p:cNvGrpSpPr/>
          <p:nvPr/>
        </p:nvGrpSpPr>
        <p:grpSpPr>
          <a:xfrm>
            <a:off x="8375651" y="5058817"/>
            <a:ext cx="1049867" cy="1005417"/>
            <a:chOff x="6281738" y="4064000"/>
            <a:chExt cx="787400" cy="754063"/>
          </a:xfrm>
          <a:solidFill>
            <a:schemeClr val="bg1"/>
          </a:solidFill>
        </p:grpSpPr>
        <p:sp>
          <p:nvSpPr>
            <p:cNvPr id="13422" name="Freeform 1134"/>
            <p:cNvSpPr/>
            <p:nvPr/>
          </p:nvSpPr>
          <p:spPr bwMode="auto">
            <a:xfrm>
              <a:off x="6778626" y="4521200"/>
              <a:ext cx="50800" cy="79375"/>
            </a:xfrm>
            <a:custGeom>
              <a:avLst/>
              <a:gdLst/>
              <a:ahLst/>
              <a:cxnLst>
                <a:cxn ang="0">
                  <a:pos x="115" y="2"/>
                </a:cxn>
                <a:cxn ang="0">
                  <a:pos x="115" y="2"/>
                </a:cxn>
                <a:cxn ang="0">
                  <a:pos x="97" y="21"/>
                </a:cxn>
                <a:cxn ang="0">
                  <a:pos x="78" y="41"/>
                </a:cxn>
                <a:cxn ang="0">
                  <a:pos x="61" y="62"/>
                </a:cxn>
                <a:cxn ang="0">
                  <a:pos x="46" y="84"/>
                </a:cxn>
                <a:cxn ang="0">
                  <a:pos x="46" y="84"/>
                </a:cxn>
                <a:cxn ang="0">
                  <a:pos x="39" y="94"/>
                </a:cxn>
                <a:cxn ang="0">
                  <a:pos x="34" y="105"/>
                </a:cxn>
                <a:cxn ang="0">
                  <a:pos x="25" y="127"/>
                </a:cxn>
                <a:cxn ang="0">
                  <a:pos x="25" y="127"/>
                </a:cxn>
                <a:cxn ang="0">
                  <a:pos x="20" y="143"/>
                </a:cxn>
                <a:cxn ang="0">
                  <a:pos x="16" y="159"/>
                </a:cxn>
                <a:cxn ang="0">
                  <a:pos x="9" y="174"/>
                </a:cxn>
                <a:cxn ang="0">
                  <a:pos x="5" y="182"/>
                </a:cxn>
                <a:cxn ang="0">
                  <a:pos x="1" y="187"/>
                </a:cxn>
                <a:cxn ang="0">
                  <a:pos x="1" y="187"/>
                </a:cxn>
                <a:cxn ang="0">
                  <a:pos x="0" y="190"/>
                </a:cxn>
                <a:cxn ang="0">
                  <a:pos x="0" y="193"/>
                </a:cxn>
                <a:cxn ang="0">
                  <a:pos x="1" y="196"/>
                </a:cxn>
                <a:cxn ang="0">
                  <a:pos x="4" y="198"/>
                </a:cxn>
                <a:cxn ang="0">
                  <a:pos x="5" y="198"/>
                </a:cxn>
                <a:cxn ang="0">
                  <a:pos x="8" y="198"/>
                </a:cxn>
                <a:cxn ang="0">
                  <a:pos x="9" y="195"/>
                </a:cxn>
                <a:cxn ang="0">
                  <a:pos x="9" y="195"/>
                </a:cxn>
                <a:cxn ang="0">
                  <a:pos x="16" y="186"/>
                </a:cxn>
                <a:cxn ang="0">
                  <a:pos x="22" y="176"/>
                </a:cxn>
                <a:cxn ang="0">
                  <a:pos x="26" y="164"/>
                </a:cxn>
                <a:cxn ang="0">
                  <a:pos x="30" y="152"/>
                </a:cxn>
                <a:cxn ang="0">
                  <a:pos x="37" y="128"/>
                </a:cxn>
                <a:cxn ang="0">
                  <a:pos x="42" y="117"/>
                </a:cxn>
                <a:cxn ang="0">
                  <a:pos x="46" y="106"/>
                </a:cxn>
                <a:cxn ang="0">
                  <a:pos x="46" y="106"/>
                </a:cxn>
                <a:cxn ang="0">
                  <a:pos x="54" y="93"/>
                </a:cxn>
                <a:cxn ang="0">
                  <a:pos x="63" y="80"/>
                </a:cxn>
                <a:cxn ang="0">
                  <a:pos x="81" y="55"/>
                </a:cxn>
                <a:cxn ang="0">
                  <a:pos x="102" y="32"/>
                </a:cxn>
                <a:cxn ang="0">
                  <a:pos x="124" y="11"/>
                </a:cxn>
                <a:cxn ang="0">
                  <a:pos x="124" y="11"/>
                </a:cxn>
                <a:cxn ang="0">
                  <a:pos x="126" y="8"/>
                </a:cxn>
                <a:cxn ang="0">
                  <a:pos x="126" y="6"/>
                </a:cxn>
                <a:cxn ang="0">
                  <a:pos x="123" y="2"/>
                </a:cxn>
                <a:cxn ang="0">
                  <a:pos x="120" y="0"/>
                </a:cxn>
                <a:cxn ang="0">
                  <a:pos x="118" y="0"/>
                </a:cxn>
                <a:cxn ang="0">
                  <a:pos x="115" y="2"/>
                </a:cxn>
                <a:cxn ang="0">
                  <a:pos x="115" y="2"/>
                </a:cxn>
              </a:cxnLst>
              <a:rect l="0" t="0" r="r" b="b"/>
              <a:pathLst>
                <a:path w="126" h="198">
                  <a:moveTo>
                    <a:pt x="115" y="2"/>
                  </a:moveTo>
                  <a:lnTo>
                    <a:pt x="115" y="2"/>
                  </a:lnTo>
                  <a:lnTo>
                    <a:pt x="97" y="21"/>
                  </a:lnTo>
                  <a:lnTo>
                    <a:pt x="78" y="41"/>
                  </a:lnTo>
                  <a:lnTo>
                    <a:pt x="61" y="62"/>
                  </a:lnTo>
                  <a:lnTo>
                    <a:pt x="46" y="84"/>
                  </a:lnTo>
                  <a:lnTo>
                    <a:pt x="46" y="84"/>
                  </a:lnTo>
                  <a:lnTo>
                    <a:pt x="39" y="94"/>
                  </a:lnTo>
                  <a:lnTo>
                    <a:pt x="34" y="105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0" y="143"/>
                  </a:lnTo>
                  <a:lnTo>
                    <a:pt x="16" y="159"/>
                  </a:lnTo>
                  <a:lnTo>
                    <a:pt x="9" y="174"/>
                  </a:lnTo>
                  <a:lnTo>
                    <a:pt x="5" y="182"/>
                  </a:lnTo>
                  <a:lnTo>
                    <a:pt x="1" y="187"/>
                  </a:lnTo>
                  <a:lnTo>
                    <a:pt x="1" y="187"/>
                  </a:lnTo>
                  <a:lnTo>
                    <a:pt x="0" y="190"/>
                  </a:lnTo>
                  <a:lnTo>
                    <a:pt x="0" y="193"/>
                  </a:lnTo>
                  <a:lnTo>
                    <a:pt x="1" y="196"/>
                  </a:lnTo>
                  <a:lnTo>
                    <a:pt x="4" y="198"/>
                  </a:lnTo>
                  <a:lnTo>
                    <a:pt x="5" y="198"/>
                  </a:lnTo>
                  <a:lnTo>
                    <a:pt x="8" y="198"/>
                  </a:lnTo>
                  <a:lnTo>
                    <a:pt x="9" y="195"/>
                  </a:lnTo>
                  <a:lnTo>
                    <a:pt x="9" y="195"/>
                  </a:lnTo>
                  <a:lnTo>
                    <a:pt x="16" y="186"/>
                  </a:lnTo>
                  <a:lnTo>
                    <a:pt x="22" y="176"/>
                  </a:lnTo>
                  <a:lnTo>
                    <a:pt x="26" y="164"/>
                  </a:lnTo>
                  <a:lnTo>
                    <a:pt x="30" y="152"/>
                  </a:lnTo>
                  <a:lnTo>
                    <a:pt x="37" y="128"/>
                  </a:lnTo>
                  <a:lnTo>
                    <a:pt x="42" y="117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54" y="93"/>
                  </a:lnTo>
                  <a:lnTo>
                    <a:pt x="63" y="80"/>
                  </a:lnTo>
                  <a:lnTo>
                    <a:pt x="81" y="55"/>
                  </a:lnTo>
                  <a:lnTo>
                    <a:pt x="102" y="32"/>
                  </a:lnTo>
                  <a:lnTo>
                    <a:pt x="124" y="11"/>
                  </a:lnTo>
                  <a:lnTo>
                    <a:pt x="124" y="11"/>
                  </a:lnTo>
                  <a:lnTo>
                    <a:pt x="126" y="8"/>
                  </a:lnTo>
                  <a:lnTo>
                    <a:pt x="126" y="6"/>
                  </a:lnTo>
                  <a:lnTo>
                    <a:pt x="123" y="2"/>
                  </a:lnTo>
                  <a:lnTo>
                    <a:pt x="120" y="0"/>
                  </a:lnTo>
                  <a:lnTo>
                    <a:pt x="118" y="0"/>
                  </a:lnTo>
                  <a:lnTo>
                    <a:pt x="115" y="2"/>
                  </a:lnTo>
                  <a:lnTo>
                    <a:pt x="11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23" name="Freeform 1135"/>
            <p:cNvSpPr/>
            <p:nvPr/>
          </p:nvSpPr>
          <p:spPr bwMode="auto">
            <a:xfrm>
              <a:off x="6788151" y="4489450"/>
              <a:ext cx="82550" cy="131763"/>
            </a:xfrm>
            <a:custGeom>
              <a:avLst/>
              <a:gdLst/>
              <a:ahLst/>
              <a:cxnLst>
                <a:cxn ang="0">
                  <a:pos x="196" y="3"/>
                </a:cxn>
                <a:cxn ang="0">
                  <a:pos x="196" y="3"/>
                </a:cxn>
                <a:cxn ang="0">
                  <a:pos x="164" y="44"/>
                </a:cxn>
                <a:cxn ang="0">
                  <a:pos x="149" y="65"/>
                </a:cxn>
                <a:cxn ang="0">
                  <a:pos x="134" y="88"/>
                </a:cxn>
                <a:cxn ang="0">
                  <a:pos x="134" y="88"/>
                </a:cxn>
                <a:cxn ang="0">
                  <a:pos x="109" y="131"/>
                </a:cxn>
                <a:cxn ang="0">
                  <a:pos x="96" y="152"/>
                </a:cxn>
                <a:cxn ang="0">
                  <a:pos x="82" y="173"/>
                </a:cxn>
                <a:cxn ang="0">
                  <a:pos x="82" y="173"/>
                </a:cxn>
                <a:cxn ang="0">
                  <a:pos x="54" y="213"/>
                </a:cxn>
                <a:cxn ang="0">
                  <a:pos x="41" y="234"/>
                </a:cxn>
                <a:cxn ang="0">
                  <a:pos x="28" y="255"/>
                </a:cxn>
                <a:cxn ang="0">
                  <a:pos x="28" y="255"/>
                </a:cxn>
                <a:cxn ang="0">
                  <a:pos x="19" y="273"/>
                </a:cxn>
                <a:cxn ang="0">
                  <a:pos x="11" y="292"/>
                </a:cxn>
                <a:cxn ang="0">
                  <a:pos x="11" y="292"/>
                </a:cxn>
                <a:cxn ang="0">
                  <a:pos x="9" y="299"/>
                </a:cxn>
                <a:cxn ang="0">
                  <a:pos x="6" y="309"/>
                </a:cxn>
                <a:cxn ang="0">
                  <a:pos x="3" y="316"/>
                </a:cxn>
                <a:cxn ang="0">
                  <a:pos x="1" y="324"/>
                </a:cxn>
                <a:cxn ang="0">
                  <a:pos x="1" y="324"/>
                </a:cxn>
                <a:cxn ang="0">
                  <a:pos x="0" y="326"/>
                </a:cxn>
                <a:cxn ang="0">
                  <a:pos x="0" y="328"/>
                </a:cxn>
                <a:cxn ang="0">
                  <a:pos x="1" y="332"/>
                </a:cxn>
                <a:cxn ang="0">
                  <a:pos x="2" y="333"/>
                </a:cxn>
                <a:cxn ang="0">
                  <a:pos x="5" y="333"/>
                </a:cxn>
                <a:cxn ang="0">
                  <a:pos x="6" y="333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13" y="326"/>
                </a:cxn>
                <a:cxn ang="0">
                  <a:pos x="15" y="318"/>
                </a:cxn>
                <a:cxn ang="0">
                  <a:pos x="15" y="318"/>
                </a:cxn>
                <a:cxn ang="0">
                  <a:pos x="23" y="293"/>
                </a:cxn>
                <a:cxn ang="0">
                  <a:pos x="34" y="271"/>
                </a:cxn>
                <a:cxn ang="0">
                  <a:pos x="34" y="271"/>
                </a:cxn>
                <a:cxn ang="0">
                  <a:pos x="45" y="248"/>
                </a:cxn>
                <a:cxn ang="0">
                  <a:pos x="58" y="227"/>
                </a:cxn>
                <a:cxn ang="0">
                  <a:pos x="86" y="187"/>
                </a:cxn>
                <a:cxn ang="0">
                  <a:pos x="86" y="187"/>
                </a:cxn>
                <a:cxn ang="0">
                  <a:pos x="115" y="145"/>
                </a:cxn>
                <a:cxn ang="0">
                  <a:pos x="140" y="102"/>
                </a:cxn>
                <a:cxn ang="0">
                  <a:pos x="140" y="102"/>
                </a:cxn>
                <a:cxn ang="0">
                  <a:pos x="155" y="78"/>
                </a:cxn>
                <a:cxn ang="0">
                  <a:pos x="171" y="55"/>
                </a:cxn>
                <a:cxn ang="0">
                  <a:pos x="206" y="8"/>
                </a:cxn>
                <a:cxn ang="0">
                  <a:pos x="206" y="8"/>
                </a:cxn>
                <a:cxn ang="0">
                  <a:pos x="208" y="6"/>
                </a:cxn>
                <a:cxn ang="0">
                  <a:pos x="208" y="4"/>
                </a:cxn>
                <a:cxn ang="0">
                  <a:pos x="206" y="3"/>
                </a:cxn>
                <a:cxn ang="0">
                  <a:pos x="205" y="1"/>
                </a:cxn>
                <a:cxn ang="0">
                  <a:pos x="200" y="0"/>
                </a:cxn>
                <a:cxn ang="0">
                  <a:pos x="198" y="1"/>
                </a:cxn>
                <a:cxn ang="0">
                  <a:pos x="196" y="3"/>
                </a:cxn>
                <a:cxn ang="0">
                  <a:pos x="196" y="3"/>
                </a:cxn>
              </a:cxnLst>
              <a:rect l="0" t="0" r="r" b="b"/>
              <a:pathLst>
                <a:path w="208" h="333">
                  <a:moveTo>
                    <a:pt x="196" y="3"/>
                  </a:moveTo>
                  <a:lnTo>
                    <a:pt x="196" y="3"/>
                  </a:lnTo>
                  <a:lnTo>
                    <a:pt x="164" y="44"/>
                  </a:lnTo>
                  <a:lnTo>
                    <a:pt x="149" y="65"/>
                  </a:lnTo>
                  <a:lnTo>
                    <a:pt x="134" y="88"/>
                  </a:lnTo>
                  <a:lnTo>
                    <a:pt x="134" y="88"/>
                  </a:lnTo>
                  <a:lnTo>
                    <a:pt x="109" y="131"/>
                  </a:lnTo>
                  <a:lnTo>
                    <a:pt x="96" y="152"/>
                  </a:lnTo>
                  <a:lnTo>
                    <a:pt x="82" y="173"/>
                  </a:lnTo>
                  <a:lnTo>
                    <a:pt x="82" y="173"/>
                  </a:lnTo>
                  <a:lnTo>
                    <a:pt x="54" y="213"/>
                  </a:lnTo>
                  <a:lnTo>
                    <a:pt x="41" y="234"/>
                  </a:lnTo>
                  <a:lnTo>
                    <a:pt x="28" y="255"/>
                  </a:lnTo>
                  <a:lnTo>
                    <a:pt x="28" y="255"/>
                  </a:lnTo>
                  <a:lnTo>
                    <a:pt x="19" y="273"/>
                  </a:lnTo>
                  <a:lnTo>
                    <a:pt x="11" y="292"/>
                  </a:lnTo>
                  <a:lnTo>
                    <a:pt x="11" y="292"/>
                  </a:lnTo>
                  <a:lnTo>
                    <a:pt x="9" y="299"/>
                  </a:lnTo>
                  <a:lnTo>
                    <a:pt x="6" y="309"/>
                  </a:lnTo>
                  <a:lnTo>
                    <a:pt x="3" y="316"/>
                  </a:lnTo>
                  <a:lnTo>
                    <a:pt x="1" y="324"/>
                  </a:lnTo>
                  <a:lnTo>
                    <a:pt x="1" y="324"/>
                  </a:lnTo>
                  <a:lnTo>
                    <a:pt x="0" y="326"/>
                  </a:lnTo>
                  <a:lnTo>
                    <a:pt x="0" y="328"/>
                  </a:lnTo>
                  <a:lnTo>
                    <a:pt x="1" y="332"/>
                  </a:lnTo>
                  <a:lnTo>
                    <a:pt x="2" y="333"/>
                  </a:lnTo>
                  <a:lnTo>
                    <a:pt x="5" y="333"/>
                  </a:lnTo>
                  <a:lnTo>
                    <a:pt x="6" y="333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13" y="326"/>
                  </a:lnTo>
                  <a:lnTo>
                    <a:pt x="15" y="318"/>
                  </a:lnTo>
                  <a:lnTo>
                    <a:pt x="15" y="318"/>
                  </a:lnTo>
                  <a:lnTo>
                    <a:pt x="23" y="293"/>
                  </a:lnTo>
                  <a:lnTo>
                    <a:pt x="34" y="271"/>
                  </a:lnTo>
                  <a:lnTo>
                    <a:pt x="34" y="271"/>
                  </a:lnTo>
                  <a:lnTo>
                    <a:pt x="45" y="248"/>
                  </a:lnTo>
                  <a:lnTo>
                    <a:pt x="58" y="227"/>
                  </a:lnTo>
                  <a:lnTo>
                    <a:pt x="86" y="187"/>
                  </a:lnTo>
                  <a:lnTo>
                    <a:pt x="86" y="187"/>
                  </a:lnTo>
                  <a:lnTo>
                    <a:pt x="115" y="145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55" y="78"/>
                  </a:lnTo>
                  <a:lnTo>
                    <a:pt x="171" y="55"/>
                  </a:lnTo>
                  <a:lnTo>
                    <a:pt x="206" y="8"/>
                  </a:lnTo>
                  <a:lnTo>
                    <a:pt x="206" y="8"/>
                  </a:lnTo>
                  <a:lnTo>
                    <a:pt x="208" y="6"/>
                  </a:lnTo>
                  <a:lnTo>
                    <a:pt x="208" y="4"/>
                  </a:lnTo>
                  <a:lnTo>
                    <a:pt x="206" y="3"/>
                  </a:lnTo>
                  <a:lnTo>
                    <a:pt x="205" y="1"/>
                  </a:lnTo>
                  <a:lnTo>
                    <a:pt x="200" y="0"/>
                  </a:lnTo>
                  <a:lnTo>
                    <a:pt x="198" y="1"/>
                  </a:lnTo>
                  <a:lnTo>
                    <a:pt x="196" y="3"/>
                  </a:lnTo>
                  <a:lnTo>
                    <a:pt x="19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24" name="Freeform 1136"/>
            <p:cNvSpPr/>
            <p:nvPr/>
          </p:nvSpPr>
          <p:spPr bwMode="auto">
            <a:xfrm>
              <a:off x="6800851" y="4489450"/>
              <a:ext cx="92075" cy="131763"/>
            </a:xfrm>
            <a:custGeom>
              <a:avLst/>
              <a:gdLst/>
              <a:ahLst/>
              <a:cxnLst>
                <a:cxn ang="0">
                  <a:pos x="222" y="1"/>
                </a:cxn>
                <a:cxn ang="0">
                  <a:pos x="222" y="1"/>
                </a:cxn>
                <a:cxn ang="0">
                  <a:pos x="215" y="6"/>
                </a:cxn>
                <a:cxn ang="0">
                  <a:pos x="208" y="11"/>
                </a:cxn>
                <a:cxn ang="0">
                  <a:pos x="196" y="24"/>
                </a:cxn>
                <a:cxn ang="0">
                  <a:pos x="184" y="39"/>
                </a:cxn>
                <a:cxn ang="0">
                  <a:pos x="175" y="54"/>
                </a:cxn>
                <a:cxn ang="0">
                  <a:pos x="175" y="54"/>
                </a:cxn>
                <a:cxn ang="0">
                  <a:pos x="145" y="104"/>
                </a:cxn>
                <a:cxn ang="0">
                  <a:pos x="115" y="154"/>
                </a:cxn>
                <a:cxn ang="0">
                  <a:pos x="115" y="154"/>
                </a:cxn>
                <a:cxn ang="0">
                  <a:pos x="87" y="197"/>
                </a:cxn>
                <a:cxn ang="0">
                  <a:pos x="58" y="240"/>
                </a:cxn>
                <a:cxn ang="0">
                  <a:pos x="58" y="240"/>
                </a:cxn>
                <a:cxn ang="0">
                  <a:pos x="44" y="260"/>
                </a:cxn>
                <a:cxn ang="0">
                  <a:pos x="28" y="281"/>
                </a:cxn>
                <a:cxn ang="0">
                  <a:pos x="14" y="300"/>
                </a:cxn>
                <a:cxn ang="0">
                  <a:pos x="1" y="323"/>
                </a:cxn>
                <a:cxn ang="0">
                  <a:pos x="1" y="323"/>
                </a:cxn>
                <a:cxn ang="0">
                  <a:pos x="0" y="325"/>
                </a:cxn>
                <a:cxn ang="0">
                  <a:pos x="1" y="328"/>
                </a:cxn>
                <a:cxn ang="0">
                  <a:pos x="4" y="330"/>
                </a:cxn>
                <a:cxn ang="0">
                  <a:pos x="7" y="330"/>
                </a:cxn>
                <a:cxn ang="0">
                  <a:pos x="7" y="330"/>
                </a:cxn>
                <a:cxn ang="0">
                  <a:pos x="19" y="328"/>
                </a:cxn>
                <a:cxn ang="0">
                  <a:pos x="19" y="328"/>
                </a:cxn>
                <a:cxn ang="0">
                  <a:pos x="21" y="326"/>
                </a:cxn>
                <a:cxn ang="0">
                  <a:pos x="22" y="325"/>
                </a:cxn>
                <a:cxn ang="0">
                  <a:pos x="23" y="321"/>
                </a:cxn>
                <a:cxn ang="0">
                  <a:pos x="21" y="319"/>
                </a:cxn>
                <a:cxn ang="0">
                  <a:pos x="18" y="316"/>
                </a:cxn>
                <a:cxn ang="0">
                  <a:pos x="18" y="316"/>
                </a:cxn>
                <a:cxn ang="0">
                  <a:pos x="27" y="303"/>
                </a:cxn>
                <a:cxn ang="0">
                  <a:pos x="38" y="289"/>
                </a:cxn>
                <a:cxn ang="0">
                  <a:pos x="58" y="261"/>
                </a:cxn>
                <a:cxn ang="0">
                  <a:pos x="58" y="261"/>
                </a:cxn>
                <a:cxn ang="0">
                  <a:pos x="83" y="223"/>
                </a:cxn>
                <a:cxn ang="0">
                  <a:pos x="108" y="185"/>
                </a:cxn>
                <a:cxn ang="0">
                  <a:pos x="108" y="185"/>
                </a:cxn>
                <a:cxn ang="0">
                  <a:pos x="162" y="98"/>
                </a:cxn>
                <a:cxn ang="0">
                  <a:pos x="162" y="98"/>
                </a:cxn>
                <a:cxn ang="0">
                  <a:pos x="176" y="73"/>
                </a:cxn>
                <a:cxn ang="0">
                  <a:pos x="191" y="49"/>
                </a:cxn>
                <a:cxn ang="0">
                  <a:pos x="198" y="39"/>
                </a:cxn>
                <a:cxn ang="0">
                  <a:pos x="208" y="28"/>
                </a:cxn>
                <a:cxn ang="0">
                  <a:pos x="217" y="18"/>
                </a:cxn>
                <a:cxn ang="0">
                  <a:pos x="229" y="10"/>
                </a:cxn>
                <a:cxn ang="0">
                  <a:pos x="229" y="10"/>
                </a:cxn>
                <a:cxn ang="0">
                  <a:pos x="230" y="9"/>
                </a:cxn>
                <a:cxn ang="0">
                  <a:pos x="231" y="6"/>
                </a:cxn>
                <a:cxn ang="0">
                  <a:pos x="230" y="2"/>
                </a:cxn>
                <a:cxn ang="0">
                  <a:pos x="227" y="0"/>
                </a:cxn>
                <a:cxn ang="0">
                  <a:pos x="225" y="0"/>
                </a:cxn>
                <a:cxn ang="0">
                  <a:pos x="222" y="1"/>
                </a:cxn>
                <a:cxn ang="0">
                  <a:pos x="222" y="1"/>
                </a:cxn>
              </a:cxnLst>
              <a:rect l="0" t="0" r="r" b="b"/>
              <a:pathLst>
                <a:path w="231" h="330">
                  <a:moveTo>
                    <a:pt x="222" y="1"/>
                  </a:moveTo>
                  <a:lnTo>
                    <a:pt x="222" y="1"/>
                  </a:lnTo>
                  <a:lnTo>
                    <a:pt x="215" y="6"/>
                  </a:lnTo>
                  <a:lnTo>
                    <a:pt x="208" y="11"/>
                  </a:lnTo>
                  <a:lnTo>
                    <a:pt x="196" y="24"/>
                  </a:lnTo>
                  <a:lnTo>
                    <a:pt x="184" y="39"/>
                  </a:lnTo>
                  <a:lnTo>
                    <a:pt x="175" y="54"/>
                  </a:lnTo>
                  <a:lnTo>
                    <a:pt x="175" y="54"/>
                  </a:lnTo>
                  <a:lnTo>
                    <a:pt x="145" y="104"/>
                  </a:lnTo>
                  <a:lnTo>
                    <a:pt x="115" y="154"/>
                  </a:lnTo>
                  <a:lnTo>
                    <a:pt x="115" y="154"/>
                  </a:lnTo>
                  <a:lnTo>
                    <a:pt x="87" y="197"/>
                  </a:lnTo>
                  <a:lnTo>
                    <a:pt x="58" y="240"/>
                  </a:lnTo>
                  <a:lnTo>
                    <a:pt x="58" y="240"/>
                  </a:lnTo>
                  <a:lnTo>
                    <a:pt x="44" y="260"/>
                  </a:lnTo>
                  <a:lnTo>
                    <a:pt x="28" y="281"/>
                  </a:lnTo>
                  <a:lnTo>
                    <a:pt x="14" y="300"/>
                  </a:lnTo>
                  <a:lnTo>
                    <a:pt x="1" y="323"/>
                  </a:lnTo>
                  <a:lnTo>
                    <a:pt x="1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4" y="330"/>
                  </a:lnTo>
                  <a:lnTo>
                    <a:pt x="7" y="330"/>
                  </a:lnTo>
                  <a:lnTo>
                    <a:pt x="7" y="330"/>
                  </a:lnTo>
                  <a:lnTo>
                    <a:pt x="19" y="328"/>
                  </a:lnTo>
                  <a:lnTo>
                    <a:pt x="19" y="328"/>
                  </a:lnTo>
                  <a:lnTo>
                    <a:pt x="21" y="326"/>
                  </a:lnTo>
                  <a:lnTo>
                    <a:pt x="22" y="325"/>
                  </a:lnTo>
                  <a:lnTo>
                    <a:pt x="23" y="321"/>
                  </a:lnTo>
                  <a:lnTo>
                    <a:pt x="21" y="319"/>
                  </a:lnTo>
                  <a:lnTo>
                    <a:pt x="18" y="316"/>
                  </a:lnTo>
                  <a:lnTo>
                    <a:pt x="18" y="316"/>
                  </a:lnTo>
                  <a:lnTo>
                    <a:pt x="27" y="303"/>
                  </a:lnTo>
                  <a:lnTo>
                    <a:pt x="38" y="289"/>
                  </a:lnTo>
                  <a:lnTo>
                    <a:pt x="58" y="261"/>
                  </a:lnTo>
                  <a:lnTo>
                    <a:pt x="58" y="261"/>
                  </a:lnTo>
                  <a:lnTo>
                    <a:pt x="83" y="223"/>
                  </a:lnTo>
                  <a:lnTo>
                    <a:pt x="108" y="185"/>
                  </a:lnTo>
                  <a:lnTo>
                    <a:pt x="108" y="185"/>
                  </a:lnTo>
                  <a:lnTo>
                    <a:pt x="162" y="98"/>
                  </a:lnTo>
                  <a:lnTo>
                    <a:pt x="162" y="98"/>
                  </a:lnTo>
                  <a:lnTo>
                    <a:pt x="176" y="73"/>
                  </a:lnTo>
                  <a:lnTo>
                    <a:pt x="191" y="49"/>
                  </a:lnTo>
                  <a:lnTo>
                    <a:pt x="198" y="39"/>
                  </a:lnTo>
                  <a:lnTo>
                    <a:pt x="208" y="28"/>
                  </a:lnTo>
                  <a:lnTo>
                    <a:pt x="217" y="18"/>
                  </a:lnTo>
                  <a:lnTo>
                    <a:pt x="229" y="10"/>
                  </a:lnTo>
                  <a:lnTo>
                    <a:pt x="229" y="10"/>
                  </a:lnTo>
                  <a:lnTo>
                    <a:pt x="230" y="9"/>
                  </a:lnTo>
                  <a:lnTo>
                    <a:pt x="231" y="6"/>
                  </a:lnTo>
                  <a:lnTo>
                    <a:pt x="230" y="2"/>
                  </a:lnTo>
                  <a:lnTo>
                    <a:pt x="227" y="0"/>
                  </a:lnTo>
                  <a:lnTo>
                    <a:pt x="225" y="0"/>
                  </a:lnTo>
                  <a:lnTo>
                    <a:pt x="222" y="1"/>
                  </a:lnTo>
                  <a:lnTo>
                    <a:pt x="22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25" name="Freeform 1137"/>
            <p:cNvSpPr/>
            <p:nvPr/>
          </p:nvSpPr>
          <p:spPr bwMode="auto">
            <a:xfrm>
              <a:off x="6819901" y="4494213"/>
              <a:ext cx="90488" cy="136525"/>
            </a:xfrm>
            <a:custGeom>
              <a:avLst/>
              <a:gdLst/>
              <a:ahLst/>
              <a:cxnLst>
                <a:cxn ang="0">
                  <a:pos x="218" y="3"/>
                </a:cxn>
                <a:cxn ang="0">
                  <a:pos x="218" y="3"/>
                </a:cxn>
                <a:cxn ang="0">
                  <a:pos x="207" y="24"/>
                </a:cxn>
                <a:cxn ang="0">
                  <a:pos x="194" y="42"/>
                </a:cxn>
                <a:cxn ang="0">
                  <a:pos x="181" y="60"/>
                </a:cxn>
                <a:cxn ang="0">
                  <a:pos x="167" y="80"/>
                </a:cxn>
                <a:cxn ang="0">
                  <a:pos x="167" y="80"/>
                </a:cxn>
                <a:cxn ang="0">
                  <a:pos x="137" y="127"/>
                </a:cxn>
                <a:cxn ang="0">
                  <a:pos x="107" y="176"/>
                </a:cxn>
                <a:cxn ang="0">
                  <a:pos x="107" y="176"/>
                </a:cxn>
                <a:cxn ang="0">
                  <a:pos x="81" y="215"/>
                </a:cxn>
                <a:cxn ang="0">
                  <a:pos x="52" y="254"/>
                </a:cxn>
                <a:cxn ang="0">
                  <a:pos x="52" y="254"/>
                </a:cxn>
                <a:cxn ang="0">
                  <a:pos x="41" y="274"/>
                </a:cxn>
                <a:cxn ang="0">
                  <a:pos x="27" y="293"/>
                </a:cxn>
                <a:cxn ang="0">
                  <a:pos x="27" y="293"/>
                </a:cxn>
                <a:cxn ang="0">
                  <a:pos x="22" y="302"/>
                </a:cxn>
                <a:cxn ang="0">
                  <a:pos x="17" y="314"/>
                </a:cxn>
                <a:cxn ang="0">
                  <a:pos x="10" y="325"/>
                </a:cxn>
                <a:cxn ang="0">
                  <a:pos x="7" y="329"/>
                </a:cxn>
                <a:cxn ang="0">
                  <a:pos x="4" y="331"/>
                </a:cxn>
                <a:cxn ang="0">
                  <a:pos x="4" y="331"/>
                </a:cxn>
                <a:cxn ang="0">
                  <a:pos x="1" y="334"/>
                </a:cxn>
                <a:cxn ang="0">
                  <a:pos x="0" y="335"/>
                </a:cxn>
                <a:cxn ang="0">
                  <a:pos x="1" y="339"/>
                </a:cxn>
                <a:cxn ang="0">
                  <a:pos x="4" y="342"/>
                </a:cxn>
                <a:cxn ang="0">
                  <a:pos x="7" y="343"/>
                </a:cxn>
                <a:cxn ang="0">
                  <a:pos x="9" y="342"/>
                </a:cxn>
                <a:cxn ang="0">
                  <a:pos x="9" y="342"/>
                </a:cxn>
                <a:cxn ang="0">
                  <a:pos x="13" y="339"/>
                </a:cxn>
                <a:cxn ang="0">
                  <a:pos x="16" y="336"/>
                </a:cxn>
                <a:cxn ang="0">
                  <a:pos x="21" y="327"/>
                </a:cxn>
                <a:cxn ang="0">
                  <a:pos x="21" y="327"/>
                </a:cxn>
                <a:cxn ang="0">
                  <a:pos x="26" y="315"/>
                </a:cxn>
                <a:cxn ang="0">
                  <a:pos x="33" y="305"/>
                </a:cxn>
                <a:cxn ang="0">
                  <a:pos x="48" y="283"/>
                </a:cxn>
                <a:cxn ang="0">
                  <a:pos x="48" y="283"/>
                </a:cxn>
                <a:cxn ang="0">
                  <a:pos x="77" y="240"/>
                </a:cxn>
                <a:cxn ang="0">
                  <a:pos x="106" y="198"/>
                </a:cxn>
                <a:cxn ang="0">
                  <a:pos x="106" y="198"/>
                </a:cxn>
                <a:cxn ang="0">
                  <a:pos x="122" y="174"/>
                </a:cxn>
                <a:cxn ang="0">
                  <a:pos x="136" y="151"/>
                </a:cxn>
                <a:cxn ang="0">
                  <a:pos x="166" y="102"/>
                </a:cxn>
                <a:cxn ang="0">
                  <a:pos x="166" y="102"/>
                </a:cxn>
                <a:cxn ang="0">
                  <a:pos x="182" y="80"/>
                </a:cxn>
                <a:cxn ang="0">
                  <a:pos x="199" y="57"/>
                </a:cxn>
                <a:cxn ang="0">
                  <a:pos x="215" y="33"/>
                </a:cxn>
                <a:cxn ang="0">
                  <a:pos x="221" y="21"/>
                </a:cxn>
                <a:cxn ang="0">
                  <a:pos x="228" y="8"/>
                </a:cxn>
                <a:cxn ang="0">
                  <a:pos x="228" y="8"/>
                </a:cxn>
                <a:cxn ang="0">
                  <a:pos x="229" y="6"/>
                </a:cxn>
                <a:cxn ang="0">
                  <a:pos x="229" y="4"/>
                </a:cxn>
                <a:cxn ang="0">
                  <a:pos x="225" y="0"/>
                </a:cxn>
                <a:cxn ang="0">
                  <a:pos x="224" y="0"/>
                </a:cxn>
                <a:cxn ang="0">
                  <a:pos x="221" y="0"/>
                </a:cxn>
                <a:cxn ang="0">
                  <a:pos x="220" y="0"/>
                </a:cxn>
                <a:cxn ang="0">
                  <a:pos x="218" y="3"/>
                </a:cxn>
                <a:cxn ang="0">
                  <a:pos x="218" y="3"/>
                </a:cxn>
              </a:cxnLst>
              <a:rect l="0" t="0" r="r" b="b"/>
              <a:pathLst>
                <a:path w="229" h="343">
                  <a:moveTo>
                    <a:pt x="218" y="3"/>
                  </a:moveTo>
                  <a:lnTo>
                    <a:pt x="218" y="3"/>
                  </a:lnTo>
                  <a:lnTo>
                    <a:pt x="207" y="24"/>
                  </a:lnTo>
                  <a:lnTo>
                    <a:pt x="194" y="42"/>
                  </a:lnTo>
                  <a:lnTo>
                    <a:pt x="181" y="6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37" y="127"/>
                  </a:lnTo>
                  <a:lnTo>
                    <a:pt x="107" y="176"/>
                  </a:lnTo>
                  <a:lnTo>
                    <a:pt x="107" y="176"/>
                  </a:lnTo>
                  <a:lnTo>
                    <a:pt x="81" y="215"/>
                  </a:lnTo>
                  <a:lnTo>
                    <a:pt x="52" y="254"/>
                  </a:lnTo>
                  <a:lnTo>
                    <a:pt x="52" y="254"/>
                  </a:lnTo>
                  <a:lnTo>
                    <a:pt x="41" y="274"/>
                  </a:lnTo>
                  <a:lnTo>
                    <a:pt x="27" y="293"/>
                  </a:lnTo>
                  <a:lnTo>
                    <a:pt x="27" y="293"/>
                  </a:lnTo>
                  <a:lnTo>
                    <a:pt x="22" y="302"/>
                  </a:lnTo>
                  <a:lnTo>
                    <a:pt x="17" y="314"/>
                  </a:lnTo>
                  <a:lnTo>
                    <a:pt x="10" y="325"/>
                  </a:lnTo>
                  <a:lnTo>
                    <a:pt x="7" y="329"/>
                  </a:lnTo>
                  <a:lnTo>
                    <a:pt x="4" y="331"/>
                  </a:lnTo>
                  <a:lnTo>
                    <a:pt x="4" y="331"/>
                  </a:lnTo>
                  <a:lnTo>
                    <a:pt x="1" y="334"/>
                  </a:lnTo>
                  <a:lnTo>
                    <a:pt x="0" y="335"/>
                  </a:lnTo>
                  <a:lnTo>
                    <a:pt x="1" y="339"/>
                  </a:lnTo>
                  <a:lnTo>
                    <a:pt x="4" y="342"/>
                  </a:lnTo>
                  <a:lnTo>
                    <a:pt x="7" y="343"/>
                  </a:lnTo>
                  <a:lnTo>
                    <a:pt x="9" y="342"/>
                  </a:lnTo>
                  <a:lnTo>
                    <a:pt x="9" y="342"/>
                  </a:lnTo>
                  <a:lnTo>
                    <a:pt x="13" y="339"/>
                  </a:lnTo>
                  <a:lnTo>
                    <a:pt x="16" y="336"/>
                  </a:lnTo>
                  <a:lnTo>
                    <a:pt x="21" y="327"/>
                  </a:lnTo>
                  <a:lnTo>
                    <a:pt x="21" y="327"/>
                  </a:lnTo>
                  <a:lnTo>
                    <a:pt x="26" y="315"/>
                  </a:lnTo>
                  <a:lnTo>
                    <a:pt x="33" y="305"/>
                  </a:lnTo>
                  <a:lnTo>
                    <a:pt x="48" y="283"/>
                  </a:lnTo>
                  <a:lnTo>
                    <a:pt x="48" y="283"/>
                  </a:lnTo>
                  <a:lnTo>
                    <a:pt x="77" y="240"/>
                  </a:lnTo>
                  <a:lnTo>
                    <a:pt x="106" y="198"/>
                  </a:lnTo>
                  <a:lnTo>
                    <a:pt x="106" y="198"/>
                  </a:lnTo>
                  <a:lnTo>
                    <a:pt x="122" y="174"/>
                  </a:lnTo>
                  <a:lnTo>
                    <a:pt x="136" y="151"/>
                  </a:lnTo>
                  <a:lnTo>
                    <a:pt x="166" y="102"/>
                  </a:lnTo>
                  <a:lnTo>
                    <a:pt x="166" y="102"/>
                  </a:lnTo>
                  <a:lnTo>
                    <a:pt x="182" y="80"/>
                  </a:lnTo>
                  <a:lnTo>
                    <a:pt x="199" y="57"/>
                  </a:lnTo>
                  <a:lnTo>
                    <a:pt x="215" y="33"/>
                  </a:lnTo>
                  <a:lnTo>
                    <a:pt x="221" y="21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9" y="6"/>
                  </a:lnTo>
                  <a:lnTo>
                    <a:pt x="229" y="4"/>
                  </a:lnTo>
                  <a:lnTo>
                    <a:pt x="225" y="0"/>
                  </a:lnTo>
                  <a:lnTo>
                    <a:pt x="224" y="0"/>
                  </a:lnTo>
                  <a:lnTo>
                    <a:pt x="221" y="0"/>
                  </a:lnTo>
                  <a:lnTo>
                    <a:pt x="220" y="0"/>
                  </a:lnTo>
                  <a:lnTo>
                    <a:pt x="218" y="3"/>
                  </a:lnTo>
                  <a:lnTo>
                    <a:pt x="21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26" name="Freeform 1138"/>
            <p:cNvSpPr/>
            <p:nvPr/>
          </p:nvSpPr>
          <p:spPr bwMode="auto">
            <a:xfrm>
              <a:off x="6891338" y="4513263"/>
              <a:ext cx="38100" cy="53975"/>
            </a:xfrm>
            <a:custGeom>
              <a:avLst/>
              <a:gdLst/>
              <a:ahLst/>
              <a:cxnLst>
                <a:cxn ang="0">
                  <a:pos x="87" y="1"/>
                </a:cxn>
                <a:cxn ang="0">
                  <a:pos x="87" y="1"/>
                </a:cxn>
                <a:cxn ang="0">
                  <a:pos x="73" y="17"/>
                </a:cxn>
                <a:cxn ang="0">
                  <a:pos x="61" y="34"/>
                </a:cxn>
                <a:cxn ang="0">
                  <a:pos x="51" y="52"/>
                </a:cxn>
                <a:cxn ang="0">
                  <a:pos x="37" y="69"/>
                </a:cxn>
                <a:cxn ang="0">
                  <a:pos x="37" y="69"/>
                </a:cxn>
                <a:cxn ang="0">
                  <a:pos x="17" y="98"/>
                </a:cxn>
                <a:cxn ang="0">
                  <a:pos x="7" y="113"/>
                </a:cxn>
                <a:cxn ang="0">
                  <a:pos x="0" y="129"/>
                </a:cxn>
                <a:cxn ang="0">
                  <a:pos x="0" y="129"/>
                </a:cxn>
                <a:cxn ang="0">
                  <a:pos x="0" y="132"/>
                </a:cxn>
                <a:cxn ang="0">
                  <a:pos x="0" y="133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7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4" y="124"/>
                </a:cxn>
                <a:cxn ang="0">
                  <a:pos x="18" y="116"/>
                </a:cxn>
                <a:cxn ang="0">
                  <a:pos x="28" y="99"/>
                </a:cxn>
                <a:cxn ang="0">
                  <a:pos x="52" y="69"/>
                </a:cxn>
                <a:cxn ang="0">
                  <a:pos x="52" y="69"/>
                </a:cxn>
                <a:cxn ang="0">
                  <a:pos x="62" y="55"/>
                </a:cxn>
                <a:cxn ang="0">
                  <a:pos x="73" y="39"/>
                </a:cxn>
                <a:cxn ang="0">
                  <a:pos x="83" y="23"/>
                </a:cxn>
                <a:cxn ang="0">
                  <a:pos x="95" y="9"/>
                </a:cxn>
                <a:cxn ang="0">
                  <a:pos x="95" y="9"/>
                </a:cxn>
                <a:cxn ang="0">
                  <a:pos x="96" y="8"/>
                </a:cxn>
                <a:cxn ang="0">
                  <a:pos x="96" y="5"/>
                </a:cxn>
                <a:cxn ang="0">
                  <a:pos x="95" y="1"/>
                </a:cxn>
                <a:cxn ang="0">
                  <a:pos x="91" y="0"/>
                </a:cxn>
                <a:cxn ang="0">
                  <a:pos x="88" y="0"/>
                </a:cxn>
                <a:cxn ang="0">
                  <a:pos x="87" y="1"/>
                </a:cxn>
                <a:cxn ang="0">
                  <a:pos x="87" y="1"/>
                </a:cxn>
              </a:cxnLst>
              <a:rect l="0" t="0" r="r" b="b"/>
              <a:pathLst>
                <a:path w="96" h="136">
                  <a:moveTo>
                    <a:pt x="87" y="1"/>
                  </a:moveTo>
                  <a:lnTo>
                    <a:pt x="87" y="1"/>
                  </a:lnTo>
                  <a:lnTo>
                    <a:pt x="73" y="17"/>
                  </a:lnTo>
                  <a:lnTo>
                    <a:pt x="61" y="34"/>
                  </a:lnTo>
                  <a:lnTo>
                    <a:pt x="51" y="52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17" y="98"/>
                  </a:lnTo>
                  <a:lnTo>
                    <a:pt x="7" y="113"/>
                  </a:lnTo>
                  <a:lnTo>
                    <a:pt x="0" y="129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3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7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4" y="124"/>
                  </a:lnTo>
                  <a:lnTo>
                    <a:pt x="18" y="116"/>
                  </a:lnTo>
                  <a:lnTo>
                    <a:pt x="28" y="99"/>
                  </a:lnTo>
                  <a:lnTo>
                    <a:pt x="52" y="69"/>
                  </a:lnTo>
                  <a:lnTo>
                    <a:pt x="52" y="69"/>
                  </a:lnTo>
                  <a:lnTo>
                    <a:pt x="62" y="55"/>
                  </a:lnTo>
                  <a:lnTo>
                    <a:pt x="73" y="39"/>
                  </a:lnTo>
                  <a:lnTo>
                    <a:pt x="83" y="23"/>
                  </a:lnTo>
                  <a:lnTo>
                    <a:pt x="95" y="9"/>
                  </a:lnTo>
                  <a:lnTo>
                    <a:pt x="95" y="9"/>
                  </a:lnTo>
                  <a:lnTo>
                    <a:pt x="96" y="8"/>
                  </a:lnTo>
                  <a:lnTo>
                    <a:pt x="96" y="5"/>
                  </a:lnTo>
                  <a:lnTo>
                    <a:pt x="95" y="1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7" y="1"/>
                  </a:lnTo>
                  <a:lnTo>
                    <a:pt x="8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27" name="Freeform 1139"/>
            <p:cNvSpPr/>
            <p:nvPr/>
          </p:nvSpPr>
          <p:spPr bwMode="auto">
            <a:xfrm>
              <a:off x="6908801" y="4521200"/>
              <a:ext cx="38100" cy="50800"/>
            </a:xfrm>
            <a:custGeom>
              <a:avLst/>
              <a:gdLst/>
              <a:ahLst/>
              <a:cxnLst>
                <a:cxn ang="0">
                  <a:pos x="88" y="2"/>
                </a:cxn>
                <a:cxn ang="0">
                  <a:pos x="88" y="2"/>
                </a:cxn>
                <a:cxn ang="0">
                  <a:pos x="76" y="16"/>
                </a:cxn>
                <a:cxn ang="0">
                  <a:pos x="64" y="30"/>
                </a:cxn>
                <a:cxn ang="0">
                  <a:pos x="42" y="59"/>
                </a:cxn>
                <a:cxn ang="0">
                  <a:pos x="2" y="121"/>
                </a:cxn>
                <a:cxn ang="0">
                  <a:pos x="2" y="121"/>
                </a:cxn>
                <a:cxn ang="0">
                  <a:pos x="0" y="122"/>
                </a:cxn>
                <a:cxn ang="0">
                  <a:pos x="2" y="125"/>
                </a:cxn>
                <a:cxn ang="0">
                  <a:pos x="2" y="126"/>
                </a:cxn>
                <a:cxn ang="0">
                  <a:pos x="4" y="127"/>
                </a:cxn>
                <a:cxn ang="0">
                  <a:pos x="8" y="128"/>
                </a:cxn>
                <a:cxn ang="0">
                  <a:pos x="10" y="127"/>
                </a:cxn>
                <a:cxn ang="0">
                  <a:pos x="12" y="126"/>
                </a:cxn>
                <a:cxn ang="0">
                  <a:pos x="12" y="126"/>
                </a:cxn>
                <a:cxn ang="0">
                  <a:pos x="51" y="67"/>
                </a:cxn>
                <a:cxn ang="0">
                  <a:pos x="74" y="37"/>
                </a:cxn>
                <a:cxn ang="0">
                  <a:pos x="84" y="24"/>
                </a:cxn>
                <a:cxn ang="0">
                  <a:pos x="97" y="11"/>
                </a:cxn>
                <a:cxn ang="0">
                  <a:pos x="97" y="11"/>
                </a:cxn>
                <a:cxn ang="0">
                  <a:pos x="99" y="8"/>
                </a:cxn>
                <a:cxn ang="0">
                  <a:pos x="99" y="6"/>
                </a:cxn>
                <a:cxn ang="0">
                  <a:pos x="96" y="2"/>
                </a:cxn>
                <a:cxn ang="0">
                  <a:pos x="93" y="0"/>
                </a:cxn>
                <a:cxn ang="0">
                  <a:pos x="91" y="0"/>
                </a:cxn>
                <a:cxn ang="0">
                  <a:pos x="88" y="2"/>
                </a:cxn>
                <a:cxn ang="0">
                  <a:pos x="88" y="2"/>
                </a:cxn>
              </a:cxnLst>
              <a:rect l="0" t="0" r="r" b="b"/>
              <a:pathLst>
                <a:path w="99" h="128">
                  <a:moveTo>
                    <a:pt x="88" y="2"/>
                  </a:moveTo>
                  <a:lnTo>
                    <a:pt x="88" y="2"/>
                  </a:lnTo>
                  <a:lnTo>
                    <a:pt x="76" y="16"/>
                  </a:lnTo>
                  <a:lnTo>
                    <a:pt x="64" y="30"/>
                  </a:lnTo>
                  <a:lnTo>
                    <a:pt x="42" y="59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0" y="122"/>
                  </a:lnTo>
                  <a:lnTo>
                    <a:pt x="2" y="125"/>
                  </a:lnTo>
                  <a:lnTo>
                    <a:pt x="2" y="126"/>
                  </a:lnTo>
                  <a:lnTo>
                    <a:pt x="4" y="127"/>
                  </a:lnTo>
                  <a:lnTo>
                    <a:pt x="8" y="128"/>
                  </a:lnTo>
                  <a:lnTo>
                    <a:pt x="10" y="127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51" y="67"/>
                  </a:lnTo>
                  <a:lnTo>
                    <a:pt x="74" y="37"/>
                  </a:lnTo>
                  <a:lnTo>
                    <a:pt x="84" y="24"/>
                  </a:lnTo>
                  <a:lnTo>
                    <a:pt x="97" y="11"/>
                  </a:lnTo>
                  <a:lnTo>
                    <a:pt x="97" y="11"/>
                  </a:lnTo>
                  <a:lnTo>
                    <a:pt x="99" y="8"/>
                  </a:lnTo>
                  <a:lnTo>
                    <a:pt x="99" y="6"/>
                  </a:lnTo>
                  <a:lnTo>
                    <a:pt x="96" y="2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88" y="2"/>
                  </a:lnTo>
                  <a:lnTo>
                    <a:pt x="8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28" name="Freeform 1140"/>
            <p:cNvSpPr/>
            <p:nvPr/>
          </p:nvSpPr>
          <p:spPr bwMode="auto">
            <a:xfrm>
              <a:off x="6924676" y="4525963"/>
              <a:ext cx="47625" cy="53975"/>
            </a:xfrm>
            <a:custGeom>
              <a:avLst/>
              <a:gdLst/>
              <a:ahLst/>
              <a:cxnLst>
                <a:cxn ang="0">
                  <a:pos x="111" y="0"/>
                </a:cxn>
                <a:cxn ang="0">
                  <a:pos x="111" y="0"/>
                </a:cxn>
                <a:cxn ang="0">
                  <a:pos x="94" y="13"/>
                </a:cxn>
                <a:cxn ang="0">
                  <a:pos x="80" y="28"/>
                </a:cxn>
                <a:cxn ang="0">
                  <a:pos x="64" y="42"/>
                </a:cxn>
                <a:cxn ang="0">
                  <a:pos x="51" y="58"/>
                </a:cxn>
                <a:cxn ang="0">
                  <a:pos x="25" y="92"/>
                </a:cxn>
                <a:cxn ang="0">
                  <a:pos x="1" y="126"/>
                </a:cxn>
                <a:cxn ang="0">
                  <a:pos x="1" y="126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2"/>
                </a:cxn>
                <a:cxn ang="0">
                  <a:pos x="3" y="133"/>
                </a:cxn>
                <a:cxn ang="0">
                  <a:pos x="6" y="133"/>
                </a:cxn>
                <a:cxn ang="0">
                  <a:pos x="9" y="133"/>
                </a:cxn>
                <a:cxn ang="0">
                  <a:pos x="10" y="131"/>
                </a:cxn>
                <a:cxn ang="0">
                  <a:pos x="10" y="131"/>
                </a:cxn>
                <a:cxn ang="0">
                  <a:pos x="34" y="98"/>
                </a:cxn>
                <a:cxn ang="0">
                  <a:pos x="59" y="65"/>
                </a:cxn>
                <a:cxn ang="0">
                  <a:pos x="72" y="51"/>
                </a:cxn>
                <a:cxn ang="0">
                  <a:pos x="86" y="37"/>
                </a:cxn>
                <a:cxn ang="0">
                  <a:pos x="101" y="24"/>
                </a:cxn>
                <a:cxn ang="0">
                  <a:pos x="118" y="11"/>
                </a:cxn>
                <a:cxn ang="0">
                  <a:pos x="118" y="11"/>
                </a:cxn>
                <a:cxn ang="0">
                  <a:pos x="119" y="9"/>
                </a:cxn>
                <a:cxn ang="0">
                  <a:pos x="120" y="7"/>
                </a:cxn>
                <a:cxn ang="0">
                  <a:pos x="119" y="3"/>
                </a:cxn>
                <a:cxn ang="0">
                  <a:pos x="118" y="1"/>
                </a:cxn>
                <a:cxn ang="0">
                  <a:pos x="115" y="0"/>
                </a:cxn>
                <a:cxn ang="0">
                  <a:pos x="114" y="0"/>
                </a:cxn>
                <a:cxn ang="0">
                  <a:pos x="111" y="0"/>
                </a:cxn>
                <a:cxn ang="0">
                  <a:pos x="111" y="0"/>
                </a:cxn>
              </a:cxnLst>
              <a:rect l="0" t="0" r="r" b="b"/>
              <a:pathLst>
                <a:path w="120" h="133">
                  <a:moveTo>
                    <a:pt x="111" y="0"/>
                  </a:moveTo>
                  <a:lnTo>
                    <a:pt x="111" y="0"/>
                  </a:lnTo>
                  <a:lnTo>
                    <a:pt x="94" y="13"/>
                  </a:lnTo>
                  <a:lnTo>
                    <a:pt x="80" y="28"/>
                  </a:lnTo>
                  <a:lnTo>
                    <a:pt x="64" y="42"/>
                  </a:lnTo>
                  <a:lnTo>
                    <a:pt x="51" y="58"/>
                  </a:lnTo>
                  <a:lnTo>
                    <a:pt x="25" y="92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2"/>
                  </a:lnTo>
                  <a:lnTo>
                    <a:pt x="3" y="133"/>
                  </a:lnTo>
                  <a:lnTo>
                    <a:pt x="6" y="133"/>
                  </a:lnTo>
                  <a:lnTo>
                    <a:pt x="9" y="133"/>
                  </a:lnTo>
                  <a:lnTo>
                    <a:pt x="10" y="131"/>
                  </a:lnTo>
                  <a:lnTo>
                    <a:pt x="10" y="131"/>
                  </a:lnTo>
                  <a:lnTo>
                    <a:pt x="34" y="98"/>
                  </a:lnTo>
                  <a:lnTo>
                    <a:pt x="59" y="65"/>
                  </a:lnTo>
                  <a:lnTo>
                    <a:pt x="72" y="51"/>
                  </a:lnTo>
                  <a:lnTo>
                    <a:pt x="86" y="37"/>
                  </a:lnTo>
                  <a:lnTo>
                    <a:pt x="101" y="24"/>
                  </a:lnTo>
                  <a:lnTo>
                    <a:pt x="118" y="11"/>
                  </a:lnTo>
                  <a:lnTo>
                    <a:pt x="118" y="11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19" y="3"/>
                  </a:lnTo>
                  <a:lnTo>
                    <a:pt x="118" y="1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1" y="0"/>
                  </a:lnTo>
                  <a:lnTo>
                    <a:pt x="11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29" name="Freeform 1141"/>
            <p:cNvSpPr/>
            <p:nvPr/>
          </p:nvSpPr>
          <p:spPr bwMode="auto">
            <a:xfrm>
              <a:off x="6934201" y="4535488"/>
              <a:ext cx="49213" cy="60325"/>
            </a:xfrm>
            <a:custGeom>
              <a:avLst/>
              <a:gdLst/>
              <a:ahLst/>
              <a:cxnLst>
                <a:cxn ang="0">
                  <a:pos x="114" y="1"/>
                </a:cxn>
                <a:cxn ang="0">
                  <a:pos x="114" y="1"/>
                </a:cxn>
                <a:cxn ang="0">
                  <a:pos x="110" y="5"/>
                </a:cxn>
                <a:cxn ang="0">
                  <a:pos x="106" y="8"/>
                </a:cxn>
                <a:cxn ang="0">
                  <a:pos x="100" y="17"/>
                </a:cxn>
                <a:cxn ang="0">
                  <a:pos x="100" y="17"/>
                </a:cxn>
                <a:cxn ang="0">
                  <a:pos x="81" y="39"/>
                </a:cxn>
                <a:cxn ang="0">
                  <a:pos x="64" y="60"/>
                </a:cxn>
                <a:cxn ang="0">
                  <a:pos x="64" y="60"/>
                </a:cxn>
                <a:cxn ang="0">
                  <a:pos x="50" y="78"/>
                </a:cxn>
                <a:cxn ang="0">
                  <a:pos x="42" y="88"/>
                </a:cxn>
                <a:cxn ang="0">
                  <a:pos x="35" y="98"/>
                </a:cxn>
                <a:cxn ang="0">
                  <a:pos x="35" y="98"/>
                </a:cxn>
                <a:cxn ang="0">
                  <a:pos x="30" y="105"/>
                </a:cxn>
                <a:cxn ang="0">
                  <a:pos x="25" y="111"/>
                </a:cxn>
                <a:cxn ang="0">
                  <a:pos x="13" y="122"/>
                </a:cxn>
                <a:cxn ang="0">
                  <a:pos x="13" y="122"/>
                </a:cxn>
                <a:cxn ang="0">
                  <a:pos x="9" y="128"/>
                </a:cxn>
                <a:cxn ang="0">
                  <a:pos x="4" y="136"/>
                </a:cxn>
                <a:cxn ang="0">
                  <a:pos x="0" y="142"/>
                </a:cxn>
                <a:cxn ang="0">
                  <a:pos x="0" y="144"/>
                </a:cxn>
                <a:cxn ang="0">
                  <a:pos x="1" y="142"/>
                </a:cxn>
                <a:cxn ang="0">
                  <a:pos x="1" y="142"/>
                </a:cxn>
                <a:cxn ang="0">
                  <a:pos x="0" y="144"/>
                </a:cxn>
                <a:cxn ang="0">
                  <a:pos x="0" y="146"/>
                </a:cxn>
                <a:cxn ang="0">
                  <a:pos x="1" y="150"/>
                </a:cxn>
                <a:cxn ang="0">
                  <a:pos x="4" y="152"/>
                </a:cxn>
                <a:cxn ang="0">
                  <a:pos x="5" y="152"/>
                </a:cxn>
                <a:cxn ang="0">
                  <a:pos x="8" y="152"/>
                </a:cxn>
                <a:cxn ang="0">
                  <a:pos x="9" y="150"/>
                </a:cxn>
                <a:cxn ang="0">
                  <a:pos x="9" y="150"/>
                </a:cxn>
                <a:cxn ang="0">
                  <a:pos x="33" y="120"/>
                </a:cxn>
                <a:cxn ang="0">
                  <a:pos x="55" y="91"/>
                </a:cxn>
                <a:cxn ang="0">
                  <a:pos x="55" y="91"/>
                </a:cxn>
                <a:cxn ang="0">
                  <a:pos x="86" y="50"/>
                </a:cxn>
                <a:cxn ang="0">
                  <a:pos x="86" y="50"/>
                </a:cxn>
                <a:cxn ang="0">
                  <a:pos x="102" y="30"/>
                </a:cxn>
                <a:cxn ang="0">
                  <a:pos x="111" y="18"/>
                </a:cxn>
                <a:cxn ang="0">
                  <a:pos x="115" y="14"/>
                </a:cxn>
                <a:cxn ang="0">
                  <a:pos x="119" y="12"/>
                </a:cxn>
                <a:cxn ang="0">
                  <a:pos x="119" y="12"/>
                </a:cxn>
                <a:cxn ang="0">
                  <a:pos x="122" y="9"/>
                </a:cxn>
                <a:cxn ang="0">
                  <a:pos x="122" y="8"/>
                </a:cxn>
                <a:cxn ang="0">
                  <a:pos x="122" y="4"/>
                </a:cxn>
                <a:cxn ang="0">
                  <a:pos x="118" y="1"/>
                </a:cxn>
                <a:cxn ang="0">
                  <a:pos x="117" y="0"/>
                </a:cxn>
                <a:cxn ang="0">
                  <a:pos x="114" y="1"/>
                </a:cxn>
                <a:cxn ang="0">
                  <a:pos x="114" y="1"/>
                </a:cxn>
              </a:cxnLst>
              <a:rect l="0" t="0" r="r" b="b"/>
              <a:pathLst>
                <a:path w="122" h="152">
                  <a:moveTo>
                    <a:pt x="114" y="1"/>
                  </a:moveTo>
                  <a:lnTo>
                    <a:pt x="114" y="1"/>
                  </a:lnTo>
                  <a:lnTo>
                    <a:pt x="110" y="5"/>
                  </a:lnTo>
                  <a:lnTo>
                    <a:pt x="106" y="8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81" y="3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50" y="78"/>
                  </a:lnTo>
                  <a:lnTo>
                    <a:pt x="42" y="88"/>
                  </a:lnTo>
                  <a:lnTo>
                    <a:pt x="35" y="98"/>
                  </a:lnTo>
                  <a:lnTo>
                    <a:pt x="35" y="98"/>
                  </a:lnTo>
                  <a:lnTo>
                    <a:pt x="30" y="105"/>
                  </a:lnTo>
                  <a:lnTo>
                    <a:pt x="25" y="11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9" y="128"/>
                  </a:lnTo>
                  <a:lnTo>
                    <a:pt x="4" y="136"/>
                  </a:lnTo>
                  <a:lnTo>
                    <a:pt x="0" y="142"/>
                  </a:lnTo>
                  <a:lnTo>
                    <a:pt x="0" y="144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0" y="144"/>
                  </a:lnTo>
                  <a:lnTo>
                    <a:pt x="0" y="146"/>
                  </a:lnTo>
                  <a:lnTo>
                    <a:pt x="1" y="150"/>
                  </a:lnTo>
                  <a:lnTo>
                    <a:pt x="4" y="152"/>
                  </a:lnTo>
                  <a:lnTo>
                    <a:pt x="5" y="152"/>
                  </a:lnTo>
                  <a:lnTo>
                    <a:pt x="8" y="152"/>
                  </a:lnTo>
                  <a:lnTo>
                    <a:pt x="9" y="150"/>
                  </a:lnTo>
                  <a:lnTo>
                    <a:pt x="9" y="150"/>
                  </a:lnTo>
                  <a:lnTo>
                    <a:pt x="33" y="120"/>
                  </a:lnTo>
                  <a:lnTo>
                    <a:pt x="55" y="91"/>
                  </a:lnTo>
                  <a:lnTo>
                    <a:pt x="55" y="91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102" y="30"/>
                  </a:lnTo>
                  <a:lnTo>
                    <a:pt x="111" y="18"/>
                  </a:lnTo>
                  <a:lnTo>
                    <a:pt x="115" y="14"/>
                  </a:lnTo>
                  <a:lnTo>
                    <a:pt x="119" y="12"/>
                  </a:lnTo>
                  <a:lnTo>
                    <a:pt x="119" y="12"/>
                  </a:lnTo>
                  <a:lnTo>
                    <a:pt x="122" y="9"/>
                  </a:lnTo>
                  <a:lnTo>
                    <a:pt x="122" y="8"/>
                  </a:lnTo>
                  <a:lnTo>
                    <a:pt x="122" y="4"/>
                  </a:lnTo>
                  <a:lnTo>
                    <a:pt x="118" y="1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30" name="Freeform 1142"/>
            <p:cNvSpPr/>
            <p:nvPr/>
          </p:nvSpPr>
          <p:spPr bwMode="auto">
            <a:xfrm>
              <a:off x="6953251" y="4552950"/>
              <a:ext cx="36513" cy="50800"/>
            </a:xfrm>
            <a:custGeom>
              <a:avLst/>
              <a:gdLst/>
              <a:ahLst/>
              <a:cxnLst>
                <a:cxn ang="0">
                  <a:pos x="81" y="2"/>
                </a:cxn>
                <a:cxn ang="0">
                  <a:pos x="81" y="2"/>
                </a:cxn>
                <a:cxn ang="0">
                  <a:pos x="69" y="15"/>
                </a:cxn>
                <a:cxn ang="0">
                  <a:pos x="58" y="29"/>
                </a:cxn>
                <a:cxn ang="0">
                  <a:pos x="48" y="44"/>
                </a:cxn>
                <a:cxn ang="0">
                  <a:pos x="37" y="59"/>
                </a:cxn>
                <a:cxn ang="0">
                  <a:pos x="19" y="91"/>
                </a:cxn>
                <a:cxn ang="0">
                  <a:pos x="0" y="121"/>
                </a:cxn>
                <a:cxn ang="0">
                  <a:pos x="0" y="121"/>
                </a:cxn>
                <a:cxn ang="0">
                  <a:pos x="0" y="122"/>
                </a:cxn>
                <a:cxn ang="0">
                  <a:pos x="0" y="125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6" y="129"/>
                </a:cxn>
                <a:cxn ang="0">
                  <a:pos x="9" y="127"/>
                </a:cxn>
                <a:cxn ang="0">
                  <a:pos x="10" y="126"/>
                </a:cxn>
                <a:cxn ang="0">
                  <a:pos x="10" y="126"/>
                </a:cxn>
                <a:cxn ang="0">
                  <a:pos x="28" y="96"/>
                </a:cxn>
                <a:cxn ang="0">
                  <a:pos x="47" y="66"/>
                </a:cxn>
                <a:cxn ang="0">
                  <a:pos x="56" y="51"/>
                </a:cxn>
                <a:cxn ang="0">
                  <a:pos x="66" y="37"/>
                </a:cxn>
                <a:cxn ang="0">
                  <a:pos x="77" y="23"/>
                </a:cxn>
                <a:cxn ang="0">
                  <a:pos x="88" y="10"/>
                </a:cxn>
                <a:cxn ang="0">
                  <a:pos x="88" y="10"/>
                </a:cxn>
                <a:cxn ang="0">
                  <a:pos x="90" y="8"/>
                </a:cxn>
                <a:cxn ang="0">
                  <a:pos x="91" y="6"/>
                </a:cxn>
                <a:cxn ang="0">
                  <a:pos x="88" y="2"/>
                </a:cxn>
                <a:cxn ang="0">
                  <a:pos x="85" y="0"/>
                </a:cxn>
                <a:cxn ang="0">
                  <a:pos x="83" y="0"/>
                </a:cxn>
                <a:cxn ang="0">
                  <a:pos x="81" y="2"/>
                </a:cxn>
                <a:cxn ang="0">
                  <a:pos x="81" y="2"/>
                </a:cxn>
              </a:cxnLst>
              <a:rect l="0" t="0" r="r" b="b"/>
              <a:pathLst>
                <a:path w="91" h="129">
                  <a:moveTo>
                    <a:pt x="81" y="2"/>
                  </a:moveTo>
                  <a:lnTo>
                    <a:pt x="81" y="2"/>
                  </a:lnTo>
                  <a:lnTo>
                    <a:pt x="69" y="15"/>
                  </a:lnTo>
                  <a:lnTo>
                    <a:pt x="58" y="29"/>
                  </a:lnTo>
                  <a:lnTo>
                    <a:pt x="48" y="44"/>
                  </a:lnTo>
                  <a:lnTo>
                    <a:pt x="37" y="59"/>
                  </a:lnTo>
                  <a:lnTo>
                    <a:pt x="19" y="91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0" y="125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6" y="129"/>
                  </a:lnTo>
                  <a:lnTo>
                    <a:pt x="9" y="127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28" y="96"/>
                  </a:lnTo>
                  <a:lnTo>
                    <a:pt x="47" y="66"/>
                  </a:lnTo>
                  <a:lnTo>
                    <a:pt x="56" y="51"/>
                  </a:lnTo>
                  <a:lnTo>
                    <a:pt x="66" y="37"/>
                  </a:lnTo>
                  <a:lnTo>
                    <a:pt x="77" y="23"/>
                  </a:lnTo>
                  <a:lnTo>
                    <a:pt x="88" y="10"/>
                  </a:lnTo>
                  <a:lnTo>
                    <a:pt x="88" y="10"/>
                  </a:lnTo>
                  <a:lnTo>
                    <a:pt x="90" y="8"/>
                  </a:lnTo>
                  <a:lnTo>
                    <a:pt x="91" y="6"/>
                  </a:lnTo>
                  <a:lnTo>
                    <a:pt x="88" y="2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1" y="2"/>
                  </a:lnTo>
                  <a:lnTo>
                    <a:pt x="8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31" name="Freeform 1143"/>
            <p:cNvSpPr/>
            <p:nvPr/>
          </p:nvSpPr>
          <p:spPr bwMode="auto">
            <a:xfrm>
              <a:off x="6840538" y="4600575"/>
              <a:ext cx="20638" cy="39688"/>
            </a:xfrm>
            <a:custGeom>
              <a:avLst/>
              <a:gdLst/>
              <a:ahLst/>
              <a:cxnLst>
                <a:cxn ang="0">
                  <a:pos x="44" y="2"/>
                </a:cxn>
                <a:cxn ang="0">
                  <a:pos x="44" y="2"/>
                </a:cxn>
                <a:cxn ang="0">
                  <a:pos x="30" y="25"/>
                </a:cxn>
                <a:cxn ang="0">
                  <a:pos x="17" y="46"/>
                </a:cxn>
                <a:cxn ang="0">
                  <a:pos x="11" y="57"/>
                </a:cxn>
                <a:cxn ang="0">
                  <a:pos x="6" y="69"/>
                </a:cxn>
                <a:cxn ang="0">
                  <a:pos x="3" y="81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7"/>
                </a:cxn>
                <a:cxn ang="0">
                  <a:pos x="2" y="98"/>
                </a:cxn>
                <a:cxn ang="0">
                  <a:pos x="3" y="99"/>
                </a:cxn>
                <a:cxn ang="0">
                  <a:pos x="4" y="99"/>
                </a:cxn>
                <a:cxn ang="0">
                  <a:pos x="10" y="98"/>
                </a:cxn>
                <a:cxn ang="0">
                  <a:pos x="11" y="97"/>
                </a:cxn>
                <a:cxn ang="0">
                  <a:pos x="11" y="94"/>
                </a:cxn>
                <a:cxn ang="0">
                  <a:pos x="11" y="94"/>
                </a:cxn>
                <a:cxn ang="0">
                  <a:pos x="13" y="82"/>
                </a:cxn>
                <a:cxn ang="0">
                  <a:pos x="17" y="70"/>
                </a:cxn>
                <a:cxn ang="0">
                  <a:pos x="23" y="60"/>
                </a:cxn>
                <a:cxn ang="0">
                  <a:pos x="28" y="49"/>
                </a:cxn>
                <a:cxn ang="0">
                  <a:pos x="41" y="29"/>
                </a:cxn>
                <a:cxn ang="0">
                  <a:pos x="54" y="8"/>
                </a:cxn>
                <a:cxn ang="0">
                  <a:pos x="54" y="8"/>
                </a:cxn>
                <a:cxn ang="0">
                  <a:pos x="54" y="5"/>
                </a:cxn>
                <a:cxn ang="0">
                  <a:pos x="54" y="4"/>
                </a:cxn>
                <a:cxn ang="0">
                  <a:pos x="51" y="0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4" y="2"/>
                </a:cxn>
                <a:cxn ang="0">
                  <a:pos x="44" y="2"/>
                </a:cxn>
              </a:cxnLst>
              <a:rect l="0" t="0" r="r" b="b"/>
              <a:pathLst>
                <a:path w="54" h="99">
                  <a:moveTo>
                    <a:pt x="44" y="2"/>
                  </a:moveTo>
                  <a:lnTo>
                    <a:pt x="44" y="2"/>
                  </a:lnTo>
                  <a:lnTo>
                    <a:pt x="30" y="25"/>
                  </a:lnTo>
                  <a:lnTo>
                    <a:pt x="17" y="46"/>
                  </a:lnTo>
                  <a:lnTo>
                    <a:pt x="11" y="57"/>
                  </a:lnTo>
                  <a:lnTo>
                    <a:pt x="6" y="69"/>
                  </a:lnTo>
                  <a:lnTo>
                    <a:pt x="3" y="81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7"/>
                  </a:lnTo>
                  <a:lnTo>
                    <a:pt x="2" y="98"/>
                  </a:lnTo>
                  <a:lnTo>
                    <a:pt x="3" y="99"/>
                  </a:lnTo>
                  <a:lnTo>
                    <a:pt x="4" y="99"/>
                  </a:lnTo>
                  <a:lnTo>
                    <a:pt x="10" y="98"/>
                  </a:lnTo>
                  <a:lnTo>
                    <a:pt x="11" y="97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3" y="82"/>
                  </a:lnTo>
                  <a:lnTo>
                    <a:pt x="17" y="70"/>
                  </a:lnTo>
                  <a:lnTo>
                    <a:pt x="23" y="60"/>
                  </a:lnTo>
                  <a:lnTo>
                    <a:pt x="28" y="49"/>
                  </a:lnTo>
                  <a:lnTo>
                    <a:pt x="41" y="29"/>
                  </a:lnTo>
                  <a:lnTo>
                    <a:pt x="54" y="8"/>
                  </a:lnTo>
                  <a:lnTo>
                    <a:pt x="54" y="8"/>
                  </a:lnTo>
                  <a:lnTo>
                    <a:pt x="54" y="5"/>
                  </a:lnTo>
                  <a:lnTo>
                    <a:pt x="54" y="4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4" y="2"/>
                  </a:lnTo>
                  <a:lnTo>
                    <a:pt x="4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32" name="Freeform 1144"/>
            <p:cNvSpPr/>
            <p:nvPr/>
          </p:nvSpPr>
          <p:spPr bwMode="auto">
            <a:xfrm>
              <a:off x="6853238" y="4613275"/>
              <a:ext cx="22225" cy="36513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32" y="22"/>
                </a:cxn>
                <a:cxn ang="0">
                  <a:pos x="19" y="43"/>
                </a:cxn>
                <a:cxn ang="0">
                  <a:pos x="19" y="43"/>
                </a:cxn>
                <a:cxn ang="0">
                  <a:pos x="9" y="63"/>
                </a:cxn>
                <a:cxn ang="0">
                  <a:pos x="4" y="73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6"/>
                </a:cxn>
                <a:cxn ang="0">
                  <a:pos x="0" y="89"/>
                </a:cxn>
                <a:cxn ang="0">
                  <a:pos x="4" y="90"/>
                </a:cxn>
                <a:cxn ang="0">
                  <a:pos x="8" y="90"/>
                </a:cxn>
                <a:cxn ang="0">
                  <a:pos x="9" y="89"/>
                </a:cxn>
                <a:cxn ang="0">
                  <a:pos x="10" y="87"/>
                </a:cxn>
                <a:cxn ang="0">
                  <a:pos x="10" y="87"/>
                </a:cxn>
                <a:cxn ang="0">
                  <a:pos x="14" y="76"/>
                </a:cxn>
                <a:cxn ang="0">
                  <a:pos x="21" y="65"/>
                </a:cxn>
                <a:cxn ang="0">
                  <a:pos x="31" y="44"/>
                </a:cxn>
                <a:cxn ang="0">
                  <a:pos x="31" y="44"/>
                </a:cxn>
                <a:cxn ang="0">
                  <a:pos x="43" y="2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6" y="6"/>
                </a:cxn>
                <a:cxn ang="0">
                  <a:pos x="56" y="4"/>
                </a:cxn>
                <a:cxn ang="0">
                  <a:pos x="56" y="2"/>
                </a:cxn>
                <a:cxn ang="0">
                  <a:pos x="53" y="1"/>
                </a:cxn>
                <a:cxn ang="0">
                  <a:pos x="49" y="0"/>
                </a:cxn>
                <a:cxn ang="0">
                  <a:pos x="48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6" h="90">
                  <a:moveTo>
                    <a:pt x="46" y="2"/>
                  </a:moveTo>
                  <a:lnTo>
                    <a:pt x="46" y="2"/>
                  </a:lnTo>
                  <a:lnTo>
                    <a:pt x="32" y="22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9" y="63"/>
                  </a:lnTo>
                  <a:lnTo>
                    <a:pt x="4" y="7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4" y="90"/>
                  </a:lnTo>
                  <a:lnTo>
                    <a:pt x="8" y="90"/>
                  </a:lnTo>
                  <a:lnTo>
                    <a:pt x="9" y="89"/>
                  </a:lnTo>
                  <a:lnTo>
                    <a:pt x="10" y="87"/>
                  </a:lnTo>
                  <a:lnTo>
                    <a:pt x="10" y="87"/>
                  </a:lnTo>
                  <a:lnTo>
                    <a:pt x="14" y="76"/>
                  </a:lnTo>
                  <a:lnTo>
                    <a:pt x="21" y="65"/>
                  </a:lnTo>
                  <a:lnTo>
                    <a:pt x="31" y="44"/>
                  </a:lnTo>
                  <a:lnTo>
                    <a:pt x="31" y="44"/>
                  </a:lnTo>
                  <a:lnTo>
                    <a:pt x="43" y="2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6" y="4"/>
                  </a:lnTo>
                  <a:lnTo>
                    <a:pt x="56" y="2"/>
                  </a:lnTo>
                  <a:lnTo>
                    <a:pt x="53" y="1"/>
                  </a:lnTo>
                  <a:lnTo>
                    <a:pt x="49" y="0"/>
                  </a:lnTo>
                  <a:lnTo>
                    <a:pt x="48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33" name="Freeform 1145"/>
            <p:cNvSpPr/>
            <p:nvPr/>
          </p:nvSpPr>
          <p:spPr bwMode="auto">
            <a:xfrm>
              <a:off x="6870701" y="4619625"/>
              <a:ext cx="26988" cy="36513"/>
            </a:xfrm>
            <a:custGeom>
              <a:avLst/>
              <a:gdLst/>
              <a:ahLst/>
              <a:cxnLst>
                <a:cxn ang="0">
                  <a:pos x="57" y="1"/>
                </a:cxn>
                <a:cxn ang="0">
                  <a:pos x="57" y="1"/>
                </a:cxn>
                <a:cxn ang="0">
                  <a:pos x="39" y="20"/>
                </a:cxn>
                <a:cxn ang="0">
                  <a:pos x="30" y="29"/>
                </a:cxn>
                <a:cxn ang="0">
                  <a:pos x="22" y="39"/>
                </a:cxn>
                <a:cxn ang="0">
                  <a:pos x="14" y="50"/>
                </a:cxn>
                <a:cxn ang="0">
                  <a:pos x="7" y="62"/>
                </a:cxn>
                <a:cxn ang="0">
                  <a:pos x="3" y="73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3" y="94"/>
                </a:cxn>
                <a:cxn ang="0">
                  <a:pos x="7" y="93"/>
                </a:cxn>
                <a:cxn ang="0">
                  <a:pos x="9" y="92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14" y="77"/>
                </a:cxn>
                <a:cxn ang="0">
                  <a:pos x="19" y="66"/>
                </a:cxn>
                <a:cxn ang="0">
                  <a:pos x="24" y="55"/>
                </a:cxn>
                <a:cxn ang="0">
                  <a:pos x="31" y="46"/>
                </a:cxn>
                <a:cxn ang="0">
                  <a:pos x="39" y="35"/>
                </a:cxn>
                <a:cxn ang="0">
                  <a:pos x="48" y="26"/>
                </a:cxn>
                <a:cxn ang="0">
                  <a:pos x="66" y="9"/>
                </a:cxn>
                <a:cxn ang="0">
                  <a:pos x="66" y="9"/>
                </a:cxn>
                <a:cxn ang="0">
                  <a:pos x="68" y="8"/>
                </a:cxn>
                <a:cxn ang="0">
                  <a:pos x="68" y="5"/>
                </a:cxn>
                <a:cxn ang="0">
                  <a:pos x="66" y="1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7" y="1"/>
                </a:cxn>
                <a:cxn ang="0">
                  <a:pos x="57" y="1"/>
                </a:cxn>
              </a:cxnLst>
              <a:rect l="0" t="0" r="r" b="b"/>
              <a:pathLst>
                <a:path w="68" h="94">
                  <a:moveTo>
                    <a:pt x="57" y="1"/>
                  </a:moveTo>
                  <a:lnTo>
                    <a:pt x="57" y="1"/>
                  </a:lnTo>
                  <a:lnTo>
                    <a:pt x="39" y="20"/>
                  </a:lnTo>
                  <a:lnTo>
                    <a:pt x="30" y="29"/>
                  </a:lnTo>
                  <a:lnTo>
                    <a:pt x="22" y="39"/>
                  </a:lnTo>
                  <a:lnTo>
                    <a:pt x="14" y="50"/>
                  </a:lnTo>
                  <a:lnTo>
                    <a:pt x="7" y="62"/>
                  </a:lnTo>
                  <a:lnTo>
                    <a:pt x="3" y="73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3" y="94"/>
                  </a:lnTo>
                  <a:lnTo>
                    <a:pt x="7" y="93"/>
                  </a:lnTo>
                  <a:lnTo>
                    <a:pt x="9" y="92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14" y="77"/>
                  </a:lnTo>
                  <a:lnTo>
                    <a:pt x="19" y="66"/>
                  </a:lnTo>
                  <a:lnTo>
                    <a:pt x="24" y="55"/>
                  </a:lnTo>
                  <a:lnTo>
                    <a:pt x="31" y="46"/>
                  </a:lnTo>
                  <a:lnTo>
                    <a:pt x="39" y="35"/>
                  </a:lnTo>
                  <a:lnTo>
                    <a:pt x="48" y="26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8"/>
                  </a:lnTo>
                  <a:lnTo>
                    <a:pt x="68" y="5"/>
                  </a:lnTo>
                  <a:lnTo>
                    <a:pt x="66" y="1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34" name="Freeform 1146"/>
            <p:cNvSpPr/>
            <p:nvPr/>
          </p:nvSpPr>
          <p:spPr bwMode="auto">
            <a:xfrm>
              <a:off x="6892926" y="4622800"/>
              <a:ext cx="25400" cy="36513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56" y="2"/>
                </a:cxn>
                <a:cxn ang="0">
                  <a:pos x="39" y="21"/>
                </a:cxn>
                <a:cxn ang="0">
                  <a:pos x="25" y="40"/>
                </a:cxn>
                <a:cxn ang="0">
                  <a:pos x="13" y="61"/>
                </a:cxn>
                <a:cxn ang="0">
                  <a:pos x="1" y="83"/>
                </a:cxn>
                <a:cxn ang="0">
                  <a:pos x="1" y="83"/>
                </a:cxn>
                <a:cxn ang="0">
                  <a:pos x="0" y="86"/>
                </a:cxn>
                <a:cxn ang="0">
                  <a:pos x="0" y="87"/>
                </a:cxn>
                <a:cxn ang="0">
                  <a:pos x="3" y="91"/>
                </a:cxn>
                <a:cxn ang="0">
                  <a:pos x="8" y="91"/>
                </a:cxn>
                <a:cxn ang="0">
                  <a:pos x="9" y="91"/>
                </a:cxn>
                <a:cxn ang="0">
                  <a:pos x="11" y="89"/>
                </a:cxn>
                <a:cxn ang="0">
                  <a:pos x="11" y="89"/>
                </a:cxn>
                <a:cxn ang="0">
                  <a:pos x="22" y="68"/>
                </a:cxn>
                <a:cxn ang="0">
                  <a:pos x="34" y="48"/>
                </a:cxn>
                <a:cxn ang="0">
                  <a:pos x="49" y="28"/>
                </a:cxn>
                <a:cxn ang="0">
                  <a:pos x="64" y="10"/>
                </a:cxn>
                <a:cxn ang="0">
                  <a:pos x="64" y="10"/>
                </a:cxn>
                <a:cxn ang="0">
                  <a:pos x="66" y="7"/>
                </a:cxn>
                <a:cxn ang="0">
                  <a:pos x="66" y="6"/>
                </a:cxn>
                <a:cxn ang="0">
                  <a:pos x="64" y="2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6" y="2"/>
                </a:cxn>
                <a:cxn ang="0">
                  <a:pos x="56" y="2"/>
                </a:cxn>
              </a:cxnLst>
              <a:rect l="0" t="0" r="r" b="b"/>
              <a:pathLst>
                <a:path w="66" h="91">
                  <a:moveTo>
                    <a:pt x="56" y="2"/>
                  </a:moveTo>
                  <a:lnTo>
                    <a:pt x="56" y="2"/>
                  </a:lnTo>
                  <a:lnTo>
                    <a:pt x="39" y="21"/>
                  </a:lnTo>
                  <a:lnTo>
                    <a:pt x="25" y="40"/>
                  </a:lnTo>
                  <a:lnTo>
                    <a:pt x="13" y="61"/>
                  </a:lnTo>
                  <a:lnTo>
                    <a:pt x="1" y="83"/>
                  </a:lnTo>
                  <a:lnTo>
                    <a:pt x="1" y="83"/>
                  </a:lnTo>
                  <a:lnTo>
                    <a:pt x="0" y="86"/>
                  </a:lnTo>
                  <a:lnTo>
                    <a:pt x="0" y="87"/>
                  </a:lnTo>
                  <a:lnTo>
                    <a:pt x="3" y="91"/>
                  </a:lnTo>
                  <a:lnTo>
                    <a:pt x="8" y="91"/>
                  </a:lnTo>
                  <a:lnTo>
                    <a:pt x="9" y="91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22" y="68"/>
                  </a:lnTo>
                  <a:lnTo>
                    <a:pt x="34" y="48"/>
                  </a:lnTo>
                  <a:lnTo>
                    <a:pt x="49" y="28"/>
                  </a:lnTo>
                  <a:lnTo>
                    <a:pt x="64" y="10"/>
                  </a:lnTo>
                  <a:lnTo>
                    <a:pt x="64" y="10"/>
                  </a:lnTo>
                  <a:lnTo>
                    <a:pt x="66" y="7"/>
                  </a:lnTo>
                  <a:lnTo>
                    <a:pt x="66" y="6"/>
                  </a:lnTo>
                  <a:lnTo>
                    <a:pt x="64" y="2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6" y="2"/>
                  </a:lnTo>
                  <a:lnTo>
                    <a:pt x="5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35" name="Freeform 1147"/>
            <p:cNvSpPr/>
            <p:nvPr/>
          </p:nvSpPr>
          <p:spPr bwMode="auto">
            <a:xfrm>
              <a:off x="6902451" y="4632325"/>
              <a:ext cx="26988" cy="42863"/>
            </a:xfrm>
            <a:custGeom>
              <a:avLst/>
              <a:gdLst/>
              <a:ahLst/>
              <a:cxnLst>
                <a:cxn ang="0">
                  <a:pos x="56" y="5"/>
                </a:cxn>
                <a:cxn ang="0">
                  <a:pos x="56" y="5"/>
                </a:cxn>
                <a:cxn ang="0">
                  <a:pos x="55" y="12"/>
                </a:cxn>
                <a:cxn ang="0">
                  <a:pos x="53" y="17"/>
                </a:cxn>
                <a:cxn ang="0">
                  <a:pos x="47" y="28"/>
                </a:cxn>
                <a:cxn ang="0">
                  <a:pos x="34" y="49"/>
                </a:cxn>
                <a:cxn ang="0">
                  <a:pos x="34" y="49"/>
                </a:cxn>
                <a:cxn ang="0">
                  <a:pos x="18" y="73"/>
                </a:cxn>
                <a:cxn ang="0">
                  <a:pos x="1" y="96"/>
                </a:cxn>
                <a:cxn ang="0">
                  <a:pos x="1" y="96"/>
                </a:cxn>
                <a:cxn ang="0">
                  <a:pos x="0" y="98"/>
                </a:cxn>
                <a:cxn ang="0">
                  <a:pos x="0" y="101"/>
                </a:cxn>
                <a:cxn ang="0">
                  <a:pos x="1" y="105"/>
                </a:cxn>
                <a:cxn ang="0">
                  <a:pos x="4" y="106"/>
                </a:cxn>
                <a:cxn ang="0">
                  <a:pos x="5" y="106"/>
                </a:cxn>
                <a:cxn ang="0">
                  <a:pos x="8" y="106"/>
                </a:cxn>
                <a:cxn ang="0">
                  <a:pos x="9" y="103"/>
                </a:cxn>
                <a:cxn ang="0">
                  <a:pos x="9" y="103"/>
                </a:cxn>
                <a:cxn ang="0">
                  <a:pos x="19" y="90"/>
                </a:cxn>
                <a:cxn ang="0">
                  <a:pos x="28" y="77"/>
                </a:cxn>
                <a:cxn ang="0">
                  <a:pos x="47" y="49"/>
                </a:cxn>
                <a:cxn ang="0">
                  <a:pos x="47" y="49"/>
                </a:cxn>
                <a:cxn ang="0">
                  <a:pos x="60" y="28"/>
                </a:cxn>
                <a:cxn ang="0">
                  <a:pos x="65" y="17"/>
                </a:cxn>
                <a:cxn ang="0">
                  <a:pos x="66" y="12"/>
                </a:cxn>
                <a:cxn ang="0">
                  <a:pos x="68" y="5"/>
                </a:cxn>
                <a:cxn ang="0">
                  <a:pos x="68" y="5"/>
                </a:cxn>
                <a:cxn ang="0">
                  <a:pos x="68" y="4"/>
                </a:cxn>
                <a:cxn ang="0">
                  <a:pos x="66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7" y="4"/>
                </a:cxn>
                <a:cxn ang="0">
                  <a:pos x="56" y="5"/>
                </a:cxn>
                <a:cxn ang="0">
                  <a:pos x="56" y="5"/>
                </a:cxn>
              </a:cxnLst>
              <a:rect l="0" t="0" r="r" b="b"/>
              <a:pathLst>
                <a:path w="68" h="106">
                  <a:moveTo>
                    <a:pt x="56" y="5"/>
                  </a:moveTo>
                  <a:lnTo>
                    <a:pt x="56" y="5"/>
                  </a:lnTo>
                  <a:lnTo>
                    <a:pt x="55" y="12"/>
                  </a:lnTo>
                  <a:lnTo>
                    <a:pt x="53" y="17"/>
                  </a:lnTo>
                  <a:lnTo>
                    <a:pt x="47" y="28"/>
                  </a:lnTo>
                  <a:lnTo>
                    <a:pt x="34" y="49"/>
                  </a:lnTo>
                  <a:lnTo>
                    <a:pt x="34" y="49"/>
                  </a:lnTo>
                  <a:lnTo>
                    <a:pt x="18" y="73"/>
                  </a:lnTo>
                  <a:lnTo>
                    <a:pt x="1" y="96"/>
                  </a:lnTo>
                  <a:lnTo>
                    <a:pt x="1" y="96"/>
                  </a:lnTo>
                  <a:lnTo>
                    <a:pt x="0" y="98"/>
                  </a:lnTo>
                  <a:lnTo>
                    <a:pt x="0" y="101"/>
                  </a:lnTo>
                  <a:lnTo>
                    <a:pt x="1" y="105"/>
                  </a:lnTo>
                  <a:lnTo>
                    <a:pt x="4" y="106"/>
                  </a:lnTo>
                  <a:lnTo>
                    <a:pt x="5" y="106"/>
                  </a:lnTo>
                  <a:lnTo>
                    <a:pt x="8" y="106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19" y="90"/>
                  </a:lnTo>
                  <a:lnTo>
                    <a:pt x="28" y="77"/>
                  </a:lnTo>
                  <a:lnTo>
                    <a:pt x="47" y="49"/>
                  </a:lnTo>
                  <a:lnTo>
                    <a:pt x="47" y="49"/>
                  </a:lnTo>
                  <a:lnTo>
                    <a:pt x="60" y="28"/>
                  </a:lnTo>
                  <a:lnTo>
                    <a:pt x="65" y="17"/>
                  </a:lnTo>
                  <a:lnTo>
                    <a:pt x="66" y="12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8" y="4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7" y="4"/>
                  </a:lnTo>
                  <a:lnTo>
                    <a:pt x="56" y="5"/>
                  </a:lnTo>
                  <a:lnTo>
                    <a:pt x="56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36" name="Freeform 1148"/>
            <p:cNvSpPr/>
            <p:nvPr/>
          </p:nvSpPr>
          <p:spPr bwMode="auto">
            <a:xfrm>
              <a:off x="6851651" y="4640263"/>
              <a:ext cx="101600" cy="128588"/>
            </a:xfrm>
            <a:custGeom>
              <a:avLst/>
              <a:gdLst/>
              <a:ahLst/>
              <a:cxnLst>
                <a:cxn ang="0">
                  <a:pos x="246" y="1"/>
                </a:cxn>
                <a:cxn ang="0">
                  <a:pos x="246" y="1"/>
                </a:cxn>
                <a:cxn ang="0">
                  <a:pos x="226" y="22"/>
                </a:cxn>
                <a:cxn ang="0">
                  <a:pos x="208" y="43"/>
                </a:cxn>
                <a:cxn ang="0">
                  <a:pos x="171" y="88"/>
                </a:cxn>
                <a:cxn ang="0">
                  <a:pos x="101" y="175"/>
                </a:cxn>
                <a:cxn ang="0">
                  <a:pos x="101" y="175"/>
                </a:cxn>
                <a:cxn ang="0">
                  <a:pos x="69" y="215"/>
                </a:cxn>
                <a:cxn ang="0">
                  <a:pos x="55" y="234"/>
                </a:cxn>
                <a:cxn ang="0">
                  <a:pos x="41" y="255"/>
                </a:cxn>
                <a:cxn ang="0">
                  <a:pos x="41" y="255"/>
                </a:cxn>
                <a:cxn ang="0">
                  <a:pos x="35" y="263"/>
                </a:cxn>
                <a:cxn ang="0">
                  <a:pos x="30" y="270"/>
                </a:cxn>
                <a:cxn ang="0">
                  <a:pos x="17" y="285"/>
                </a:cxn>
                <a:cxn ang="0">
                  <a:pos x="11" y="293"/>
                </a:cxn>
                <a:cxn ang="0">
                  <a:pos x="5" y="301"/>
                </a:cxn>
                <a:cxn ang="0">
                  <a:pos x="1" y="310"/>
                </a:cxn>
                <a:cxn ang="0">
                  <a:pos x="0" y="318"/>
                </a:cxn>
                <a:cxn ang="0">
                  <a:pos x="0" y="318"/>
                </a:cxn>
                <a:cxn ang="0">
                  <a:pos x="0" y="321"/>
                </a:cxn>
                <a:cxn ang="0">
                  <a:pos x="0" y="323"/>
                </a:cxn>
                <a:cxn ang="0">
                  <a:pos x="4" y="326"/>
                </a:cxn>
                <a:cxn ang="0">
                  <a:pos x="7" y="326"/>
                </a:cxn>
                <a:cxn ang="0">
                  <a:pos x="8" y="324"/>
                </a:cxn>
                <a:cxn ang="0">
                  <a:pos x="9" y="323"/>
                </a:cxn>
                <a:cxn ang="0">
                  <a:pos x="11" y="322"/>
                </a:cxn>
                <a:cxn ang="0">
                  <a:pos x="11" y="322"/>
                </a:cxn>
                <a:cxn ang="0">
                  <a:pos x="12" y="315"/>
                </a:cxn>
                <a:cxn ang="0">
                  <a:pos x="15" y="311"/>
                </a:cxn>
                <a:cxn ang="0">
                  <a:pos x="20" y="304"/>
                </a:cxn>
                <a:cxn ang="0">
                  <a:pos x="26" y="296"/>
                </a:cxn>
                <a:cxn ang="0">
                  <a:pos x="33" y="289"/>
                </a:cxn>
                <a:cxn ang="0">
                  <a:pos x="33" y="289"/>
                </a:cxn>
                <a:cxn ang="0">
                  <a:pos x="45" y="271"/>
                </a:cxn>
                <a:cxn ang="0">
                  <a:pos x="55" y="254"/>
                </a:cxn>
                <a:cxn ang="0">
                  <a:pos x="55" y="254"/>
                </a:cxn>
                <a:cxn ang="0">
                  <a:pos x="71" y="230"/>
                </a:cxn>
                <a:cxn ang="0">
                  <a:pos x="88" y="209"/>
                </a:cxn>
                <a:cxn ang="0">
                  <a:pos x="123" y="168"/>
                </a:cxn>
                <a:cxn ang="0">
                  <a:pos x="123" y="168"/>
                </a:cxn>
                <a:cxn ang="0">
                  <a:pos x="187" y="86"/>
                </a:cxn>
                <a:cxn ang="0">
                  <a:pos x="220" y="47"/>
                </a:cxn>
                <a:cxn ang="0">
                  <a:pos x="237" y="29"/>
                </a:cxn>
                <a:cxn ang="0">
                  <a:pos x="255" y="11"/>
                </a:cxn>
                <a:cxn ang="0">
                  <a:pos x="255" y="11"/>
                </a:cxn>
                <a:cxn ang="0">
                  <a:pos x="257" y="8"/>
                </a:cxn>
                <a:cxn ang="0">
                  <a:pos x="257" y="5"/>
                </a:cxn>
                <a:cxn ang="0">
                  <a:pos x="254" y="1"/>
                </a:cxn>
                <a:cxn ang="0">
                  <a:pos x="251" y="0"/>
                </a:cxn>
                <a:cxn ang="0">
                  <a:pos x="249" y="0"/>
                </a:cxn>
                <a:cxn ang="0">
                  <a:pos x="246" y="1"/>
                </a:cxn>
                <a:cxn ang="0">
                  <a:pos x="246" y="1"/>
                </a:cxn>
              </a:cxnLst>
              <a:rect l="0" t="0" r="r" b="b"/>
              <a:pathLst>
                <a:path w="257" h="326">
                  <a:moveTo>
                    <a:pt x="246" y="1"/>
                  </a:moveTo>
                  <a:lnTo>
                    <a:pt x="246" y="1"/>
                  </a:lnTo>
                  <a:lnTo>
                    <a:pt x="226" y="22"/>
                  </a:lnTo>
                  <a:lnTo>
                    <a:pt x="208" y="43"/>
                  </a:lnTo>
                  <a:lnTo>
                    <a:pt x="171" y="88"/>
                  </a:lnTo>
                  <a:lnTo>
                    <a:pt x="101" y="175"/>
                  </a:lnTo>
                  <a:lnTo>
                    <a:pt x="101" y="175"/>
                  </a:lnTo>
                  <a:lnTo>
                    <a:pt x="69" y="215"/>
                  </a:lnTo>
                  <a:lnTo>
                    <a:pt x="55" y="234"/>
                  </a:lnTo>
                  <a:lnTo>
                    <a:pt x="41" y="255"/>
                  </a:lnTo>
                  <a:lnTo>
                    <a:pt x="41" y="255"/>
                  </a:lnTo>
                  <a:lnTo>
                    <a:pt x="35" y="263"/>
                  </a:lnTo>
                  <a:lnTo>
                    <a:pt x="30" y="270"/>
                  </a:lnTo>
                  <a:lnTo>
                    <a:pt x="17" y="285"/>
                  </a:lnTo>
                  <a:lnTo>
                    <a:pt x="11" y="293"/>
                  </a:lnTo>
                  <a:lnTo>
                    <a:pt x="5" y="301"/>
                  </a:lnTo>
                  <a:lnTo>
                    <a:pt x="1" y="310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321"/>
                  </a:lnTo>
                  <a:lnTo>
                    <a:pt x="0" y="323"/>
                  </a:lnTo>
                  <a:lnTo>
                    <a:pt x="4" y="326"/>
                  </a:lnTo>
                  <a:lnTo>
                    <a:pt x="7" y="326"/>
                  </a:lnTo>
                  <a:lnTo>
                    <a:pt x="8" y="324"/>
                  </a:lnTo>
                  <a:lnTo>
                    <a:pt x="9" y="323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2" y="315"/>
                  </a:lnTo>
                  <a:lnTo>
                    <a:pt x="15" y="311"/>
                  </a:lnTo>
                  <a:lnTo>
                    <a:pt x="20" y="304"/>
                  </a:lnTo>
                  <a:lnTo>
                    <a:pt x="26" y="296"/>
                  </a:lnTo>
                  <a:lnTo>
                    <a:pt x="33" y="289"/>
                  </a:lnTo>
                  <a:lnTo>
                    <a:pt x="33" y="289"/>
                  </a:lnTo>
                  <a:lnTo>
                    <a:pt x="45" y="271"/>
                  </a:lnTo>
                  <a:lnTo>
                    <a:pt x="55" y="254"/>
                  </a:lnTo>
                  <a:lnTo>
                    <a:pt x="55" y="254"/>
                  </a:lnTo>
                  <a:lnTo>
                    <a:pt x="71" y="230"/>
                  </a:lnTo>
                  <a:lnTo>
                    <a:pt x="88" y="209"/>
                  </a:lnTo>
                  <a:lnTo>
                    <a:pt x="123" y="168"/>
                  </a:lnTo>
                  <a:lnTo>
                    <a:pt x="123" y="168"/>
                  </a:lnTo>
                  <a:lnTo>
                    <a:pt x="187" y="86"/>
                  </a:lnTo>
                  <a:lnTo>
                    <a:pt x="220" y="47"/>
                  </a:lnTo>
                  <a:lnTo>
                    <a:pt x="237" y="29"/>
                  </a:lnTo>
                  <a:lnTo>
                    <a:pt x="255" y="11"/>
                  </a:lnTo>
                  <a:lnTo>
                    <a:pt x="255" y="11"/>
                  </a:lnTo>
                  <a:lnTo>
                    <a:pt x="257" y="8"/>
                  </a:lnTo>
                  <a:lnTo>
                    <a:pt x="257" y="5"/>
                  </a:lnTo>
                  <a:lnTo>
                    <a:pt x="254" y="1"/>
                  </a:lnTo>
                  <a:lnTo>
                    <a:pt x="251" y="0"/>
                  </a:lnTo>
                  <a:lnTo>
                    <a:pt x="249" y="0"/>
                  </a:lnTo>
                  <a:lnTo>
                    <a:pt x="246" y="1"/>
                  </a:lnTo>
                  <a:lnTo>
                    <a:pt x="24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37" name="Freeform 1149"/>
            <p:cNvSpPr/>
            <p:nvPr/>
          </p:nvSpPr>
          <p:spPr bwMode="auto">
            <a:xfrm>
              <a:off x="6872288" y="4651375"/>
              <a:ext cx="96838" cy="127000"/>
            </a:xfrm>
            <a:custGeom>
              <a:avLst/>
              <a:gdLst/>
              <a:ahLst/>
              <a:cxnLst>
                <a:cxn ang="0">
                  <a:pos x="233" y="1"/>
                </a:cxn>
                <a:cxn ang="0">
                  <a:pos x="233" y="1"/>
                </a:cxn>
                <a:cxn ang="0">
                  <a:pos x="230" y="5"/>
                </a:cxn>
                <a:cxn ang="0">
                  <a:pos x="229" y="9"/>
                </a:cxn>
                <a:cxn ang="0">
                  <a:pos x="229" y="9"/>
                </a:cxn>
                <a:cxn ang="0">
                  <a:pos x="223" y="17"/>
                </a:cxn>
                <a:cxn ang="0">
                  <a:pos x="216" y="24"/>
                </a:cxn>
                <a:cxn ang="0">
                  <a:pos x="202" y="39"/>
                </a:cxn>
                <a:cxn ang="0">
                  <a:pos x="202" y="39"/>
                </a:cxn>
                <a:cxn ang="0">
                  <a:pos x="182" y="60"/>
                </a:cxn>
                <a:cxn ang="0">
                  <a:pos x="162" y="82"/>
                </a:cxn>
                <a:cxn ang="0">
                  <a:pos x="162" y="82"/>
                </a:cxn>
                <a:cxn ang="0">
                  <a:pos x="128" y="125"/>
                </a:cxn>
                <a:cxn ang="0">
                  <a:pos x="111" y="146"/>
                </a:cxn>
                <a:cxn ang="0">
                  <a:pos x="94" y="168"/>
                </a:cxn>
                <a:cxn ang="0">
                  <a:pos x="94" y="168"/>
                </a:cxn>
                <a:cxn ang="0">
                  <a:pos x="68" y="207"/>
                </a:cxn>
                <a:cxn ang="0">
                  <a:pos x="43" y="248"/>
                </a:cxn>
                <a:cxn ang="0">
                  <a:pos x="43" y="248"/>
                </a:cxn>
                <a:cxn ang="0">
                  <a:pos x="32" y="264"/>
                </a:cxn>
                <a:cxn ang="0">
                  <a:pos x="20" y="279"/>
                </a:cxn>
                <a:cxn ang="0">
                  <a:pos x="8" y="294"/>
                </a:cxn>
                <a:cxn ang="0">
                  <a:pos x="4" y="303"/>
                </a:cxn>
                <a:cxn ang="0">
                  <a:pos x="0" y="312"/>
                </a:cxn>
                <a:cxn ang="0">
                  <a:pos x="0" y="312"/>
                </a:cxn>
                <a:cxn ang="0">
                  <a:pos x="0" y="315"/>
                </a:cxn>
                <a:cxn ang="0">
                  <a:pos x="0" y="316"/>
                </a:cxn>
                <a:cxn ang="0">
                  <a:pos x="4" y="319"/>
                </a:cxn>
                <a:cxn ang="0">
                  <a:pos x="8" y="319"/>
                </a:cxn>
                <a:cxn ang="0">
                  <a:pos x="9" y="317"/>
                </a:cxn>
                <a:cxn ang="0">
                  <a:pos x="11" y="315"/>
                </a:cxn>
                <a:cxn ang="0">
                  <a:pos x="11" y="315"/>
                </a:cxn>
                <a:cxn ang="0">
                  <a:pos x="15" y="306"/>
                </a:cxn>
                <a:cxn ang="0">
                  <a:pos x="20" y="296"/>
                </a:cxn>
                <a:cxn ang="0">
                  <a:pos x="32" y="279"/>
                </a:cxn>
                <a:cxn ang="0">
                  <a:pos x="46" y="264"/>
                </a:cxn>
                <a:cxn ang="0">
                  <a:pos x="58" y="247"/>
                </a:cxn>
                <a:cxn ang="0">
                  <a:pos x="58" y="247"/>
                </a:cxn>
                <a:cxn ang="0">
                  <a:pos x="84" y="206"/>
                </a:cxn>
                <a:cxn ang="0">
                  <a:pos x="110" y="166"/>
                </a:cxn>
                <a:cxn ang="0">
                  <a:pos x="110" y="166"/>
                </a:cxn>
                <a:cxn ang="0">
                  <a:pos x="127" y="143"/>
                </a:cxn>
                <a:cxn ang="0">
                  <a:pos x="145" y="120"/>
                </a:cxn>
                <a:cxn ang="0">
                  <a:pos x="183" y="75"/>
                </a:cxn>
                <a:cxn ang="0">
                  <a:pos x="183" y="75"/>
                </a:cxn>
                <a:cxn ang="0">
                  <a:pos x="198" y="60"/>
                </a:cxn>
                <a:cxn ang="0">
                  <a:pos x="215" y="43"/>
                </a:cxn>
                <a:cxn ang="0">
                  <a:pos x="224" y="35"/>
                </a:cxn>
                <a:cxn ang="0">
                  <a:pos x="230" y="26"/>
                </a:cxn>
                <a:cxn ang="0">
                  <a:pos x="237" y="17"/>
                </a:cxn>
                <a:cxn ang="0">
                  <a:pos x="242" y="7"/>
                </a:cxn>
                <a:cxn ang="0">
                  <a:pos x="242" y="7"/>
                </a:cxn>
                <a:cxn ang="0">
                  <a:pos x="242" y="5"/>
                </a:cxn>
                <a:cxn ang="0">
                  <a:pos x="242" y="3"/>
                </a:cxn>
                <a:cxn ang="0">
                  <a:pos x="240" y="1"/>
                </a:cxn>
                <a:cxn ang="0">
                  <a:pos x="236" y="0"/>
                </a:cxn>
                <a:cxn ang="0">
                  <a:pos x="234" y="0"/>
                </a:cxn>
                <a:cxn ang="0">
                  <a:pos x="233" y="1"/>
                </a:cxn>
                <a:cxn ang="0">
                  <a:pos x="233" y="1"/>
                </a:cxn>
              </a:cxnLst>
              <a:rect l="0" t="0" r="r" b="b"/>
              <a:pathLst>
                <a:path w="242" h="319">
                  <a:moveTo>
                    <a:pt x="233" y="1"/>
                  </a:moveTo>
                  <a:lnTo>
                    <a:pt x="233" y="1"/>
                  </a:lnTo>
                  <a:lnTo>
                    <a:pt x="230" y="5"/>
                  </a:lnTo>
                  <a:lnTo>
                    <a:pt x="229" y="9"/>
                  </a:lnTo>
                  <a:lnTo>
                    <a:pt x="229" y="9"/>
                  </a:lnTo>
                  <a:lnTo>
                    <a:pt x="223" y="17"/>
                  </a:lnTo>
                  <a:lnTo>
                    <a:pt x="216" y="24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182" y="60"/>
                  </a:lnTo>
                  <a:lnTo>
                    <a:pt x="162" y="82"/>
                  </a:lnTo>
                  <a:lnTo>
                    <a:pt x="162" y="82"/>
                  </a:lnTo>
                  <a:lnTo>
                    <a:pt x="128" y="125"/>
                  </a:lnTo>
                  <a:lnTo>
                    <a:pt x="111" y="146"/>
                  </a:lnTo>
                  <a:lnTo>
                    <a:pt x="94" y="168"/>
                  </a:lnTo>
                  <a:lnTo>
                    <a:pt x="94" y="168"/>
                  </a:lnTo>
                  <a:lnTo>
                    <a:pt x="68" y="207"/>
                  </a:lnTo>
                  <a:lnTo>
                    <a:pt x="43" y="248"/>
                  </a:lnTo>
                  <a:lnTo>
                    <a:pt x="43" y="248"/>
                  </a:lnTo>
                  <a:lnTo>
                    <a:pt x="32" y="264"/>
                  </a:lnTo>
                  <a:lnTo>
                    <a:pt x="20" y="279"/>
                  </a:lnTo>
                  <a:lnTo>
                    <a:pt x="8" y="294"/>
                  </a:lnTo>
                  <a:lnTo>
                    <a:pt x="4" y="303"/>
                  </a:lnTo>
                  <a:lnTo>
                    <a:pt x="0" y="312"/>
                  </a:lnTo>
                  <a:lnTo>
                    <a:pt x="0" y="312"/>
                  </a:lnTo>
                  <a:lnTo>
                    <a:pt x="0" y="315"/>
                  </a:lnTo>
                  <a:lnTo>
                    <a:pt x="0" y="316"/>
                  </a:lnTo>
                  <a:lnTo>
                    <a:pt x="4" y="319"/>
                  </a:lnTo>
                  <a:lnTo>
                    <a:pt x="8" y="319"/>
                  </a:lnTo>
                  <a:lnTo>
                    <a:pt x="9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5" y="306"/>
                  </a:lnTo>
                  <a:lnTo>
                    <a:pt x="20" y="296"/>
                  </a:lnTo>
                  <a:lnTo>
                    <a:pt x="32" y="279"/>
                  </a:lnTo>
                  <a:lnTo>
                    <a:pt x="46" y="264"/>
                  </a:lnTo>
                  <a:lnTo>
                    <a:pt x="58" y="247"/>
                  </a:lnTo>
                  <a:lnTo>
                    <a:pt x="58" y="247"/>
                  </a:lnTo>
                  <a:lnTo>
                    <a:pt x="84" y="206"/>
                  </a:lnTo>
                  <a:lnTo>
                    <a:pt x="110" y="166"/>
                  </a:lnTo>
                  <a:lnTo>
                    <a:pt x="110" y="166"/>
                  </a:lnTo>
                  <a:lnTo>
                    <a:pt x="127" y="143"/>
                  </a:lnTo>
                  <a:lnTo>
                    <a:pt x="145" y="120"/>
                  </a:lnTo>
                  <a:lnTo>
                    <a:pt x="183" y="75"/>
                  </a:lnTo>
                  <a:lnTo>
                    <a:pt x="183" y="75"/>
                  </a:lnTo>
                  <a:lnTo>
                    <a:pt x="198" y="60"/>
                  </a:lnTo>
                  <a:lnTo>
                    <a:pt x="215" y="43"/>
                  </a:lnTo>
                  <a:lnTo>
                    <a:pt x="224" y="35"/>
                  </a:lnTo>
                  <a:lnTo>
                    <a:pt x="230" y="26"/>
                  </a:lnTo>
                  <a:lnTo>
                    <a:pt x="237" y="17"/>
                  </a:lnTo>
                  <a:lnTo>
                    <a:pt x="242" y="7"/>
                  </a:lnTo>
                  <a:lnTo>
                    <a:pt x="242" y="7"/>
                  </a:lnTo>
                  <a:lnTo>
                    <a:pt x="242" y="5"/>
                  </a:lnTo>
                  <a:lnTo>
                    <a:pt x="242" y="3"/>
                  </a:lnTo>
                  <a:lnTo>
                    <a:pt x="240" y="1"/>
                  </a:lnTo>
                  <a:lnTo>
                    <a:pt x="236" y="0"/>
                  </a:lnTo>
                  <a:lnTo>
                    <a:pt x="234" y="0"/>
                  </a:lnTo>
                  <a:lnTo>
                    <a:pt x="233" y="1"/>
                  </a:lnTo>
                  <a:lnTo>
                    <a:pt x="23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38" name="Freeform 1150"/>
            <p:cNvSpPr/>
            <p:nvPr/>
          </p:nvSpPr>
          <p:spPr bwMode="auto">
            <a:xfrm>
              <a:off x="6892926" y="4660900"/>
              <a:ext cx="90488" cy="119063"/>
            </a:xfrm>
            <a:custGeom>
              <a:avLst/>
              <a:gdLst/>
              <a:ahLst/>
              <a:cxnLst>
                <a:cxn ang="0">
                  <a:pos x="217" y="4"/>
                </a:cxn>
                <a:cxn ang="0">
                  <a:pos x="217" y="4"/>
                </a:cxn>
                <a:cxn ang="0">
                  <a:pos x="212" y="12"/>
                </a:cxn>
                <a:cxn ang="0">
                  <a:pos x="204" y="22"/>
                </a:cxn>
                <a:cxn ang="0">
                  <a:pos x="190" y="38"/>
                </a:cxn>
                <a:cxn ang="0">
                  <a:pos x="190" y="38"/>
                </a:cxn>
                <a:cxn ang="0">
                  <a:pos x="161" y="75"/>
                </a:cxn>
                <a:cxn ang="0">
                  <a:pos x="161" y="75"/>
                </a:cxn>
                <a:cxn ang="0">
                  <a:pos x="134" y="110"/>
                </a:cxn>
                <a:cxn ang="0">
                  <a:pos x="105" y="145"/>
                </a:cxn>
                <a:cxn ang="0">
                  <a:pos x="105" y="145"/>
                </a:cxn>
                <a:cxn ang="0">
                  <a:pos x="90" y="165"/>
                </a:cxn>
                <a:cxn ang="0">
                  <a:pos x="76" y="186"/>
                </a:cxn>
                <a:cxn ang="0">
                  <a:pos x="47" y="228"/>
                </a:cxn>
                <a:cxn ang="0">
                  <a:pos x="47" y="228"/>
                </a:cxn>
                <a:cxn ang="0">
                  <a:pos x="32" y="251"/>
                </a:cxn>
                <a:cxn ang="0">
                  <a:pos x="25" y="263"/>
                </a:cxn>
                <a:cxn ang="0">
                  <a:pos x="16" y="273"/>
                </a:cxn>
                <a:cxn ang="0">
                  <a:pos x="16" y="273"/>
                </a:cxn>
                <a:cxn ang="0">
                  <a:pos x="12" y="279"/>
                </a:cxn>
                <a:cxn ang="0">
                  <a:pos x="7" y="283"/>
                </a:cxn>
                <a:cxn ang="0">
                  <a:pos x="3" y="286"/>
                </a:cxn>
                <a:cxn ang="0">
                  <a:pos x="0" y="292"/>
                </a:cxn>
                <a:cxn ang="0">
                  <a:pos x="0" y="292"/>
                </a:cxn>
                <a:cxn ang="0">
                  <a:pos x="0" y="294"/>
                </a:cxn>
                <a:cxn ang="0">
                  <a:pos x="0" y="296"/>
                </a:cxn>
                <a:cxn ang="0">
                  <a:pos x="3" y="298"/>
                </a:cxn>
                <a:cxn ang="0">
                  <a:pos x="4" y="298"/>
                </a:cxn>
                <a:cxn ang="0">
                  <a:pos x="8" y="298"/>
                </a:cxn>
                <a:cxn ang="0">
                  <a:pos x="11" y="297"/>
                </a:cxn>
                <a:cxn ang="0">
                  <a:pos x="12" y="294"/>
                </a:cxn>
                <a:cxn ang="0">
                  <a:pos x="12" y="294"/>
                </a:cxn>
                <a:cxn ang="0">
                  <a:pos x="15" y="289"/>
                </a:cxn>
                <a:cxn ang="0">
                  <a:pos x="20" y="284"/>
                </a:cxn>
                <a:cxn ang="0">
                  <a:pos x="26" y="279"/>
                </a:cxn>
                <a:cxn ang="0">
                  <a:pos x="30" y="273"/>
                </a:cxn>
                <a:cxn ang="0">
                  <a:pos x="30" y="273"/>
                </a:cxn>
                <a:cxn ang="0">
                  <a:pos x="43" y="254"/>
                </a:cxn>
                <a:cxn ang="0">
                  <a:pos x="58" y="234"/>
                </a:cxn>
                <a:cxn ang="0">
                  <a:pos x="58" y="234"/>
                </a:cxn>
                <a:cxn ang="0">
                  <a:pos x="72" y="213"/>
                </a:cxn>
                <a:cxn ang="0">
                  <a:pos x="86" y="192"/>
                </a:cxn>
                <a:cxn ang="0">
                  <a:pos x="101" y="171"/>
                </a:cxn>
                <a:cxn ang="0">
                  <a:pos x="115" y="150"/>
                </a:cxn>
                <a:cxn ang="0">
                  <a:pos x="115" y="150"/>
                </a:cxn>
                <a:cxn ang="0">
                  <a:pos x="145" y="111"/>
                </a:cxn>
                <a:cxn ang="0">
                  <a:pos x="175" y="73"/>
                </a:cxn>
                <a:cxn ang="0">
                  <a:pos x="175" y="73"/>
                </a:cxn>
                <a:cxn ang="0">
                  <a:pos x="190" y="58"/>
                </a:cxn>
                <a:cxn ang="0">
                  <a:pos x="204" y="41"/>
                </a:cxn>
                <a:cxn ang="0">
                  <a:pos x="219" y="25"/>
                </a:cxn>
                <a:cxn ang="0">
                  <a:pos x="224" y="16"/>
                </a:cxn>
                <a:cxn ang="0">
                  <a:pos x="228" y="7"/>
                </a:cxn>
                <a:cxn ang="0">
                  <a:pos x="228" y="7"/>
                </a:cxn>
                <a:cxn ang="0">
                  <a:pos x="229" y="4"/>
                </a:cxn>
                <a:cxn ang="0">
                  <a:pos x="228" y="3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1" y="0"/>
                </a:cxn>
                <a:cxn ang="0">
                  <a:pos x="219" y="1"/>
                </a:cxn>
                <a:cxn ang="0">
                  <a:pos x="217" y="4"/>
                </a:cxn>
                <a:cxn ang="0">
                  <a:pos x="217" y="4"/>
                </a:cxn>
              </a:cxnLst>
              <a:rect l="0" t="0" r="r" b="b"/>
              <a:pathLst>
                <a:path w="229" h="298">
                  <a:moveTo>
                    <a:pt x="217" y="4"/>
                  </a:moveTo>
                  <a:lnTo>
                    <a:pt x="217" y="4"/>
                  </a:lnTo>
                  <a:lnTo>
                    <a:pt x="212" y="12"/>
                  </a:lnTo>
                  <a:lnTo>
                    <a:pt x="204" y="22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61" y="75"/>
                  </a:lnTo>
                  <a:lnTo>
                    <a:pt x="161" y="75"/>
                  </a:lnTo>
                  <a:lnTo>
                    <a:pt x="134" y="110"/>
                  </a:lnTo>
                  <a:lnTo>
                    <a:pt x="105" y="145"/>
                  </a:lnTo>
                  <a:lnTo>
                    <a:pt x="105" y="145"/>
                  </a:lnTo>
                  <a:lnTo>
                    <a:pt x="90" y="165"/>
                  </a:lnTo>
                  <a:lnTo>
                    <a:pt x="76" y="186"/>
                  </a:lnTo>
                  <a:lnTo>
                    <a:pt x="47" y="228"/>
                  </a:lnTo>
                  <a:lnTo>
                    <a:pt x="47" y="228"/>
                  </a:lnTo>
                  <a:lnTo>
                    <a:pt x="32" y="251"/>
                  </a:lnTo>
                  <a:lnTo>
                    <a:pt x="25" y="263"/>
                  </a:lnTo>
                  <a:lnTo>
                    <a:pt x="16" y="273"/>
                  </a:lnTo>
                  <a:lnTo>
                    <a:pt x="16" y="273"/>
                  </a:lnTo>
                  <a:lnTo>
                    <a:pt x="12" y="279"/>
                  </a:lnTo>
                  <a:lnTo>
                    <a:pt x="7" y="283"/>
                  </a:lnTo>
                  <a:lnTo>
                    <a:pt x="3" y="286"/>
                  </a:lnTo>
                  <a:lnTo>
                    <a:pt x="0" y="292"/>
                  </a:lnTo>
                  <a:lnTo>
                    <a:pt x="0" y="292"/>
                  </a:lnTo>
                  <a:lnTo>
                    <a:pt x="0" y="294"/>
                  </a:lnTo>
                  <a:lnTo>
                    <a:pt x="0" y="296"/>
                  </a:lnTo>
                  <a:lnTo>
                    <a:pt x="3" y="298"/>
                  </a:lnTo>
                  <a:lnTo>
                    <a:pt x="4" y="298"/>
                  </a:lnTo>
                  <a:lnTo>
                    <a:pt x="8" y="298"/>
                  </a:lnTo>
                  <a:lnTo>
                    <a:pt x="11" y="297"/>
                  </a:lnTo>
                  <a:lnTo>
                    <a:pt x="12" y="294"/>
                  </a:lnTo>
                  <a:lnTo>
                    <a:pt x="12" y="294"/>
                  </a:lnTo>
                  <a:lnTo>
                    <a:pt x="15" y="289"/>
                  </a:lnTo>
                  <a:lnTo>
                    <a:pt x="20" y="284"/>
                  </a:lnTo>
                  <a:lnTo>
                    <a:pt x="26" y="279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43" y="254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72" y="213"/>
                  </a:lnTo>
                  <a:lnTo>
                    <a:pt x="86" y="192"/>
                  </a:lnTo>
                  <a:lnTo>
                    <a:pt x="101" y="171"/>
                  </a:lnTo>
                  <a:lnTo>
                    <a:pt x="115" y="150"/>
                  </a:lnTo>
                  <a:lnTo>
                    <a:pt x="115" y="150"/>
                  </a:lnTo>
                  <a:lnTo>
                    <a:pt x="145" y="11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90" y="58"/>
                  </a:lnTo>
                  <a:lnTo>
                    <a:pt x="204" y="41"/>
                  </a:lnTo>
                  <a:lnTo>
                    <a:pt x="219" y="25"/>
                  </a:lnTo>
                  <a:lnTo>
                    <a:pt x="224" y="16"/>
                  </a:lnTo>
                  <a:lnTo>
                    <a:pt x="228" y="7"/>
                  </a:lnTo>
                  <a:lnTo>
                    <a:pt x="228" y="7"/>
                  </a:lnTo>
                  <a:lnTo>
                    <a:pt x="229" y="4"/>
                  </a:lnTo>
                  <a:lnTo>
                    <a:pt x="228" y="3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1" y="0"/>
                  </a:lnTo>
                  <a:lnTo>
                    <a:pt x="219" y="1"/>
                  </a:lnTo>
                  <a:lnTo>
                    <a:pt x="217" y="4"/>
                  </a:lnTo>
                  <a:lnTo>
                    <a:pt x="21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39" name="Freeform 1151"/>
            <p:cNvSpPr/>
            <p:nvPr/>
          </p:nvSpPr>
          <p:spPr bwMode="auto">
            <a:xfrm>
              <a:off x="6937376" y="4679950"/>
              <a:ext cx="50800" cy="63500"/>
            </a:xfrm>
            <a:custGeom>
              <a:avLst/>
              <a:gdLst/>
              <a:ahLst/>
              <a:cxnLst>
                <a:cxn ang="0">
                  <a:pos x="118" y="4"/>
                </a:cxn>
                <a:cxn ang="0">
                  <a:pos x="118" y="4"/>
                </a:cxn>
                <a:cxn ang="0">
                  <a:pos x="115" y="8"/>
                </a:cxn>
                <a:cxn ang="0">
                  <a:pos x="114" y="12"/>
                </a:cxn>
                <a:cxn ang="0">
                  <a:pos x="108" y="19"/>
                </a:cxn>
                <a:cxn ang="0">
                  <a:pos x="100" y="27"/>
                </a:cxn>
                <a:cxn ang="0">
                  <a:pos x="95" y="34"/>
                </a:cxn>
                <a:cxn ang="0">
                  <a:pos x="95" y="34"/>
                </a:cxn>
                <a:cxn ang="0">
                  <a:pos x="63" y="76"/>
                </a:cxn>
                <a:cxn ang="0">
                  <a:pos x="63" y="76"/>
                </a:cxn>
                <a:cxn ang="0">
                  <a:pos x="49" y="95"/>
                </a:cxn>
                <a:cxn ang="0">
                  <a:pos x="32" y="115"/>
                </a:cxn>
                <a:cxn ang="0">
                  <a:pos x="16" y="133"/>
                </a:cxn>
                <a:cxn ang="0">
                  <a:pos x="2" y="153"/>
                </a:cxn>
                <a:cxn ang="0">
                  <a:pos x="2" y="153"/>
                </a:cxn>
                <a:cxn ang="0">
                  <a:pos x="0" y="155"/>
                </a:cxn>
                <a:cxn ang="0">
                  <a:pos x="0" y="158"/>
                </a:cxn>
                <a:cxn ang="0">
                  <a:pos x="3" y="161"/>
                </a:cxn>
                <a:cxn ang="0">
                  <a:pos x="7" y="162"/>
                </a:cxn>
                <a:cxn ang="0">
                  <a:pos x="9" y="161"/>
                </a:cxn>
                <a:cxn ang="0">
                  <a:pos x="11" y="159"/>
                </a:cxn>
                <a:cxn ang="0">
                  <a:pos x="11" y="159"/>
                </a:cxn>
                <a:cxn ang="0">
                  <a:pos x="25" y="138"/>
                </a:cxn>
                <a:cxn ang="0">
                  <a:pos x="42" y="120"/>
                </a:cxn>
                <a:cxn ang="0">
                  <a:pos x="58" y="101"/>
                </a:cxn>
                <a:cxn ang="0">
                  <a:pos x="74" y="82"/>
                </a:cxn>
                <a:cxn ang="0">
                  <a:pos x="74" y="82"/>
                </a:cxn>
                <a:cxn ang="0">
                  <a:pos x="95" y="53"/>
                </a:cxn>
                <a:cxn ang="0">
                  <a:pos x="105" y="39"/>
                </a:cxn>
                <a:cxn ang="0">
                  <a:pos x="115" y="26"/>
                </a:cxn>
                <a:cxn ang="0">
                  <a:pos x="115" y="26"/>
                </a:cxn>
                <a:cxn ang="0">
                  <a:pos x="123" y="17"/>
                </a:cxn>
                <a:cxn ang="0">
                  <a:pos x="126" y="12"/>
                </a:cxn>
                <a:cxn ang="0">
                  <a:pos x="129" y="6"/>
                </a:cxn>
                <a:cxn ang="0">
                  <a:pos x="129" y="6"/>
                </a:cxn>
                <a:cxn ang="0">
                  <a:pos x="129" y="4"/>
                </a:cxn>
                <a:cxn ang="0">
                  <a:pos x="129" y="2"/>
                </a:cxn>
                <a:cxn ang="0">
                  <a:pos x="125" y="0"/>
                </a:cxn>
                <a:cxn ang="0">
                  <a:pos x="121" y="0"/>
                </a:cxn>
                <a:cxn ang="0">
                  <a:pos x="119" y="1"/>
                </a:cxn>
                <a:cxn ang="0">
                  <a:pos x="118" y="4"/>
                </a:cxn>
                <a:cxn ang="0">
                  <a:pos x="118" y="4"/>
                </a:cxn>
              </a:cxnLst>
              <a:rect l="0" t="0" r="r" b="b"/>
              <a:pathLst>
                <a:path w="129" h="162">
                  <a:moveTo>
                    <a:pt x="118" y="4"/>
                  </a:moveTo>
                  <a:lnTo>
                    <a:pt x="118" y="4"/>
                  </a:lnTo>
                  <a:lnTo>
                    <a:pt x="115" y="8"/>
                  </a:lnTo>
                  <a:lnTo>
                    <a:pt x="114" y="12"/>
                  </a:lnTo>
                  <a:lnTo>
                    <a:pt x="108" y="19"/>
                  </a:lnTo>
                  <a:lnTo>
                    <a:pt x="100" y="27"/>
                  </a:lnTo>
                  <a:lnTo>
                    <a:pt x="95" y="34"/>
                  </a:lnTo>
                  <a:lnTo>
                    <a:pt x="95" y="34"/>
                  </a:lnTo>
                  <a:lnTo>
                    <a:pt x="63" y="76"/>
                  </a:lnTo>
                  <a:lnTo>
                    <a:pt x="63" y="76"/>
                  </a:lnTo>
                  <a:lnTo>
                    <a:pt x="49" y="95"/>
                  </a:lnTo>
                  <a:lnTo>
                    <a:pt x="32" y="115"/>
                  </a:lnTo>
                  <a:lnTo>
                    <a:pt x="16" y="133"/>
                  </a:lnTo>
                  <a:lnTo>
                    <a:pt x="2" y="153"/>
                  </a:lnTo>
                  <a:lnTo>
                    <a:pt x="2" y="153"/>
                  </a:lnTo>
                  <a:lnTo>
                    <a:pt x="0" y="155"/>
                  </a:lnTo>
                  <a:lnTo>
                    <a:pt x="0" y="158"/>
                  </a:lnTo>
                  <a:lnTo>
                    <a:pt x="3" y="161"/>
                  </a:lnTo>
                  <a:lnTo>
                    <a:pt x="7" y="162"/>
                  </a:lnTo>
                  <a:lnTo>
                    <a:pt x="9" y="161"/>
                  </a:lnTo>
                  <a:lnTo>
                    <a:pt x="11" y="159"/>
                  </a:lnTo>
                  <a:lnTo>
                    <a:pt x="11" y="159"/>
                  </a:lnTo>
                  <a:lnTo>
                    <a:pt x="25" y="138"/>
                  </a:lnTo>
                  <a:lnTo>
                    <a:pt x="42" y="120"/>
                  </a:lnTo>
                  <a:lnTo>
                    <a:pt x="58" y="101"/>
                  </a:lnTo>
                  <a:lnTo>
                    <a:pt x="74" y="82"/>
                  </a:lnTo>
                  <a:lnTo>
                    <a:pt x="74" y="82"/>
                  </a:lnTo>
                  <a:lnTo>
                    <a:pt x="95" y="53"/>
                  </a:lnTo>
                  <a:lnTo>
                    <a:pt x="105" y="39"/>
                  </a:lnTo>
                  <a:lnTo>
                    <a:pt x="115" y="26"/>
                  </a:lnTo>
                  <a:lnTo>
                    <a:pt x="115" y="26"/>
                  </a:lnTo>
                  <a:lnTo>
                    <a:pt x="123" y="17"/>
                  </a:lnTo>
                  <a:lnTo>
                    <a:pt x="126" y="12"/>
                  </a:lnTo>
                  <a:lnTo>
                    <a:pt x="129" y="6"/>
                  </a:lnTo>
                  <a:lnTo>
                    <a:pt x="129" y="6"/>
                  </a:lnTo>
                  <a:lnTo>
                    <a:pt x="129" y="4"/>
                  </a:lnTo>
                  <a:lnTo>
                    <a:pt x="129" y="2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9" y="1"/>
                  </a:lnTo>
                  <a:lnTo>
                    <a:pt x="118" y="4"/>
                  </a:lnTo>
                  <a:lnTo>
                    <a:pt x="11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40" name="Freeform 1152"/>
            <p:cNvSpPr/>
            <p:nvPr/>
          </p:nvSpPr>
          <p:spPr bwMode="auto">
            <a:xfrm>
              <a:off x="6778626" y="4672013"/>
              <a:ext cx="19050" cy="46038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24" y="31"/>
                </a:cxn>
                <a:cxn ang="0">
                  <a:pos x="14" y="59"/>
                </a:cxn>
                <a:cxn ang="0">
                  <a:pos x="14" y="59"/>
                </a:cxn>
                <a:cxn ang="0">
                  <a:pos x="10" y="70"/>
                </a:cxn>
                <a:cxn ang="0">
                  <a:pos x="8" y="82"/>
                </a:cxn>
                <a:cxn ang="0">
                  <a:pos x="5" y="94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0" y="110"/>
                </a:cxn>
                <a:cxn ang="0">
                  <a:pos x="3" y="112"/>
                </a:cxn>
                <a:cxn ang="0">
                  <a:pos x="5" y="114"/>
                </a:cxn>
                <a:cxn ang="0">
                  <a:pos x="7" y="114"/>
                </a:cxn>
                <a:cxn ang="0">
                  <a:pos x="9" y="112"/>
                </a:cxn>
                <a:cxn ang="0">
                  <a:pos x="10" y="110"/>
                </a:cxn>
                <a:cxn ang="0">
                  <a:pos x="10" y="110"/>
                </a:cxn>
                <a:cxn ang="0">
                  <a:pos x="14" y="101"/>
                </a:cxn>
                <a:cxn ang="0">
                  <a:pos x="17" y="90"/>
                </a:cxn>
                <a:cxn ang="0">
                  <a:pos x="22" y="69"/>
                </a:cxn>
                <a:cxn ang="0">
                  <a:pos x="22" y="69"/>
                </a:cxn>
                <a:cxn ang="0">
                  <a:pos x="33" y="38"/>
                </a:cxn>
                <a:cxn ang="0">
                  <a:pos x="46" y="6"/>
                </a:cxn>
                <a:cxn ang="0">
                  <a:pos x="46" y="6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3" y="1"/>
                </a:cxn>
                <a:cxn ang="0">
                  <a:pos x="42" y="0"/>
                </a:cxn>
                <a:cxn ang="0">
                  <a:pos x="38" y="0"/>
                </a:cxn>
                <a:cxn ang="0">
                  <a:pos x="35" y="1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114">
                  <a:moveTo>
                    <a:pt x="34" y="4"/>
                  </a:moveTo>
                  <a:lnTo>
                    <a:pt x="34" y="4"/>
                  </a:lnTo>
                  <a:lnTo>
                    <a:pt x="24" y="31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0" y="70"/>
                  </a:lnTo>
                  <a:lnTo>
                    <a:pt x="8" y="82"/>
                  </a:lnTo>
                  <a:lnTo>
                    <a:pt x="5" y="9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0" y="110"/>
                  </a:lnTo>
                  <a:lnTo>
                    <a:pt x="3" y="112"/>
                  </a:lnTo>
                  <a:lnTo>
                    <a:pt x="5" y="114"/>
                  </a:lnTo>
                  <a:lnTo>
                    <a:pt x="7" y="114"/>
                  </a:lnTo>
                  <a:lnTo>
                    <a:pt x="9" y="112"/>
                  </a:lnTo>
                  <a:lnTo>
                    <a:pt x="10" y="110"/>
                  </a:lnTo>
                  <a:lnTo>
                    <a:pt x="10" y="110"/>
                  </a:lnTo>
                  <a:lnTo>
                    <a:pt x="14" y="101"/>
                  </a:lnTo>
                  <a:lnTo>
                    <a:pt x="17" y="90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33" y="38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4" y="2"/>
                  </a:lnTo>
                  <a:lnTo>
                    <a:pt x="43" y="1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41" name="Freeform 1153"/>
            <p:cNvSpPr/>
            <p:nvPr/>
          </p:nvSpPr>
          <p:spPr bwMode="auto">
            <a:xfrm>
              <a:off x="6786563" y="4670425"/>
              <a:ext cx="33338" cy="63500"/>
            </a:xfrm>
            <a:custGeom>
              <a:avLst/>
              <a:gdLst/>
              <a:ahLst/>
              <a:cxnLst>
                <a:cxn ang="0">
                  <a:pos x="76" y="1"/>
                </a:cxn>
                <a:cxn ang="0">
                  <a:pos x="76" y="1"/>
                </a:cxn>
                <a:cxn ang="0">
                  <a:pos x="68" y="10"/>
                </a:cxn>
                <a:cxn ang="0">
                  <a:pos x="60" y="18"/>
                </a:cxn>
                <a:cxn ang="0">
                  <a:pos x="48" y="38"/>
                </a:cxn>
                <a:cxn ang="0">
                  <a:pos x="37" y="57"/>
                </a:cxn>
                <a:cxn ang="0">
                  <a:pos x="26" y="77"/>
                </a:cxn>
                <a:cxn ang="0">
                  <a:pos x="26" y="77"/>
                </a:cxn>
                <a:cxn ang="0">
                  <a:pos x="17" y="94"/>
                </a:cxn>
                <a:cxn ang="0">
                  <a:pos x="9" y="114"/>
                </a:cxn>
                <a:cxn ang="0">
                  <a:pos x="4" y="132"/>
                </a:cxn>
                <a:cxn ang="0">
                  <a:pos x="0" y="152"/>
                </a:cxn>
                <a:cxn ang="0">
                  <a:pos x="0" y="152"/>
                </a:cxn>
                <a:cxn ang="0">
                  <a:pos x="0" y="154"/>
                </a:cxn>
                <a:cxn ang="0">
                  <a:pos x="1" y="156"/>
                </a:cxn>
                <a:cxn ang="0">
                  <a:pos x="3" y="157"/>
                </a:cxn>
                <a:cxn ang="0">
                  <a:pos x="5" y="157"/>
                </a:cxn>
                <a:cxn ang="0">
                  <a:pos x="9" y="156"/>
                </a:cxn>
                <a:cxn ang="0">
                  <a:pos x="10" y="154"/>
                </a:cxn>
                <a:cxn ang="0">
                  <a:pos x="12" y="152"/>
                </a:cxn>
                <a:cxn ang="0">
                  <a:pos x="12" y="152"/>
                </a:cxn>
                <a:cxn ang="0">
                  <a:pos x="13" y="142"/>
                </a:cxn>
                <a:cxn ang="0">
                  <a:pos x="16" y="132"/>
                </a:cxn>
                <a:cxn ang="0">
                  <a:pos x="22" y="112"/>
                </a:cxn>
                <a:cxn ang="0">
                  <a:pos x="31" y="93"/>
                </a:cxn>
                <a:cxn ang="0">
                  <a:pos x="41" y="76"/>
                </a:cxn>
                <a:cxn ang="0">
                  <a:pos x="41" y="76"/>
                </a:cxn>
                <a:cxn ang="0">
                  <a:pos x="50" y="57"/>
                </a:cxn>
                <a:cxn ang="0">
                  <a:pos x="59" y="40"/>
                </a:cxn>
                <a:cxn ang="0">
                  <a:pos x="71" y="25"/>
                </a:cxn>
                <a:cxn ang="0">
                  <a:pos x="84" y="10"/>
                </a:cxn>
                <a:cxn ang="0">
                  <a:pos x="84" y="10"/>
                </a:cxn>
                <a:cxn ang="0">
                  <a:pos x="85" y="8"/>
                </a:cxn>
                <a:cxn ang="0">
                  <a:pos x="85" y="5"/>
                </a:cxn>
                <a:cxn ang="0">
                  <a:pos x="84" y="3"/>
                </a:cxn>
                <a:cxn ang="0">
                  <a:pos x="80" y="0"/>
                </a:cxn>
                <a:cxn ang="0">
                  <a:pos x="78" y="0"/>
                </a:cxn>
                <a:cxn ang="0">
                  <a:pos x="76" y="1"/>
                </a:cxn>
                <a:cxn ang="0">
                  <a:pos x="76" y="1"/>
                </a:cxn>
              </a:cxnLst>
              <a:rect l="0" t="0" r="r" b="b"/>
              <a:pathLst>
                <a:path w="85" h="157">
                  <a:moveTo>
                    <a:pt x="76" y="1"/>
                  </a:moveTo>
                  <a:lnTo>
                    <a:pt x="76" y="1"/>
                  </a:lnTo>
                  <a:lnTo>
                    <a:pt x="68" y="10"/>
                  </a:lnTo>
                  <a:lnTo>
                    <a:pt x="60" y="18"/>
                  </a:lnTo>
                  <a:lnTo>
                    <a:pt x="48" y="38"/>
                  </a:lnTo>
                  <a:lnTo>
                    <a:pt x="37" y="57"/>
                  </a:lnTo>
                  <a:lnTo>
                    <a:pt x="26" y="77"/>
                  </a:lnTo>
                  <a:lnTo>
                    <a:pt x="26" y="77"/>
                  </a:lnTo>
                  <a:lnTo>
                    <a:pt x="17" y="94"/>
                  </a:lnTo>
                  <a:lnTo>
                    <a:pt x="9" y="114"/>
                  </a:lnTo>
                  <a:lnTo>
                    <a:pt x="4" y="132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1" y="156"/>
                  </a:lnTo>
                  <a:lnTo>
                    <a:pt x="3" y="157"/>
                  </a:lnTo>
                  <a:lnTo>
                    <a:pt x="5" y="157"/>
                  </a:lnTo>
                  <a:lnTo>
                    <a:pt x="9" y="156"/>
                  </a:lnTo>
                  <a:lnTo>
                    <a:pt x="10" y="154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42"/>
                  </a:lnTo>
                  <a:lnTo>
                    <a:pt x="16" y="132"/>
                  </a:lnTo>
                  <a:lnTo>
                    <a:pt x="22" y="112"/>
                  </a:lnTo>
                  <a:lnTo>
                    <a:pt x="31" y="93"/>
                  </a:lnTo>
                  <a:lnTo>
                    <a:pt x="41" y="76"/>
                  </a:lnTo>
                  <a:lnTo>
                    <a:pt x="41" y="76"/>
                  </a:lnTo>
                  <a:lnTo>
                    <a:pt x="50" y="57"/>
                  </a:lnTo>
                  <a:lnTo>
                    <a:pt x="59" y="40"/>
                  </a:lnTo>
                  <a:lnTo>
                    <a:pt x="71" y="25"/>
                  </a:lnTo>
                  <a:lnTo>
                    <a:pt x="84" y="10"/>
                  </a:lnTo>
                  <a:lnTo>
                    <a:pt x="84" y="10"/>
                  </a:lnTo>
                  <a:lnTo>
                    <a:pt x="85" y="8"/>
                  </a:lnTo>
                  <a:lnTo>
                    <a:pt x="85" y="5"/>
                  </a:lnTo>
                  <a:lnTo>
                    <a:pt x="84" y="3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6" y="1"/>
                  </a:lnTo>
                  <a:lnTo>
                    <a:pt x="7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42" name="Freeform 1154"/>
            <p:cNvSpPr/>
            <p:nvPr/>
          </p:nvSpPr>
          <p:spPr bwMode="auto">
            <a:xfrm>
              <a:off x="6804026" y="4681538"/>
              <a:ext cx="33338" cy="57150"/>
            </a:xfrm>
            <a:custGeom>
              <a:avLst/>
              <a:gdLst/>
              <a:ahLst/>
              <a:cxnLst>
                <a:cxn ang="0">
                  <a:pos x="76" y="1"/>
                </a:cxn>
                <a:cxn ang="0">
                  <a:pos x="76" y="1"/>
                </a:cxn>
                <a:cxn ang="0">
                  <a:pos x="53" y="31"/>
                </a:cxn>
                <a:cxn ang="0">
                  <a:pos x="42" y="47"/>
                </a:cxn>
                <a:cxn ang="0">
                  <a:pos x="32" y="63"/>
                </a:cxn>
                <a:cxn ang="0">
                  <a:pos x="23" y="80"/>
                </a:cxn>
                <a:cxn ang="0">
                  <a:pos x="14" y="98"/>
                </a:cxn>
                <a:cxn ang="0">
                  <a:pos x="8" y="115"/>
                </a:cxn>
                <a:cxn ang="0">
                  <a:pos x="1" y="132"/>
                </a:cxn>
                <a:cxn ang="0">
                  <a:pos x="1" y="132"/>
                </a:cxn>
                <a:cxn ang="0">
                  <a:pos x="0" y="135"/>
                </a:cxn>
                <a:cxn ang="0">
                  <a:pos x="0" y="137"/>
                </a:cxn>
                <a:cxn ang="0">
                  <a:pos x="0" y="140"/>
                </a:cxn>
                <a:cxn ang="0">
                  <a:pos x="0" y="140"/>
                </a:cxn>
                <a:cxn ang="0">
                  <a:pos x="0" y="141"/>
                </a:cxn>
                <a:cxn ang="0">
                  <a:pos x="1" y="144"/>
                </a:cxn>
                <a:cxn ang="0">
                  <a:pos x="5" y="145"/>
                </a:cxn>
                <a:cxn ang="0">
                  <a:pos x="9" y="144"/>
                </a:cxn>
                <a:cxn ang="0">
                  <a:pos x="10" y="143"/>
                </a:cxn>
                <a:cxn ang="0">
                  <a:pos x="10" y="141"/>
                </a:cxn>
                <a:cxn ang="0">
                  <a:pos x="10" y="141"/>
                </a:cxn>
                <a:cxn ang="0">
                  <a:pos x="15" y="124"/>
                </a:cxn>
                <a:cxn ang="0">
                  <a:pos x="23" y="106"/>
                </a:cxn>
                <a:cxn ang="0">
                  <a:pos x="31" y="89"/>
                </a:cxn>
                <a:cxn ang="0">
                  <a:pos x="40" y="72"/>
                </a:cxn>
                <a:cxn ang="0">
                  <a:pos x="51" y="55"/>
                </a:cxn>
                <a:cxn ang="0">
                  <a:pos x="61" y="39"/>
                </a:cxn>
                <a:cxn ang="0">
                  <a:pos x="83" y="9"/>
                </a:cxn>
                <a:cxn ang="0">
                  <a:pos x="83" y="9"/>
                </a:cxn>
                <a:cxn ang="0">
                  <a:pos x="85" y="8"/>
                </a:cxn>
                <a:cxn ang="0">
                  <a:pos x="85" y="5"/>
                </a:cxn>
                <a:cxn ang="0">
                  <a:pos x="83" y="1"/>
                </a:cxn>
                <a:cxn ang="0">
                  <a:pos x="81" y="0"/>
                </a:cxn>
                <a:cxn ang="0">
                  <a:pos x="80" y="0"/>
                </a:cxn>
                <a:cxn ang="0">
                  <a:pos x="77" y="0"/>
                </a:cxn>
                <a:cxn ang="0">
                  <a:pos x="76" y="1"/>
                </a:cxn>
                <a:cxn ang="0">
                  <a:pos x="76" y="1"/>
                </a:cxn>
              </a:cxnLst>
              <a:rect l="0" t="0" r="r" b="b"/>
              <a:pathLst>
                <a:path w="85" h="145">
                  <a:moveTo>
                    <a:pt x="76" y="1"/>
                  </a:moveTo>
                  <a:lnTo>
                    <a:pt x="76" y="1"/>
                  </a:lnTo>
                  <a:lnTo>
                    <a:pt x="53" y="31"/>
                  </a:lnTo>
                  <a:lnTo>
                    <a:pt x="42" y="47"/>
                  </a:lnTo>
                  <a:lnTo>
                    <a:pt x="32" y="63"/>
                  </a:lnTo>
                  <a:lnTo>
                    <a:pt x="23" y="80"/>
                  </a:lnTo>
                  <a:lnTo>
                    <a:pt x="14" y="98"/>
                  </a:lnTo>
                  <a:lnTo>
                    <a:pt x="8" y="115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5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41"/>
                  </a:lnTo>
                  <a:lnTo>
                    <a:pt x="1" y="144"/>
                  </a:lnTo>
                  <a:lnTo>
                    <a:pt x="5" y="145"/>
                  </a:lnTo>
                  <a:lnTo>
                    <a:pt x="9" y="144"/>
                  </a:lnTo>
                  <a:lnTo>
                    <a:pt x="10" y="143"/>
                  </a:lnTo>
                  <a:lnTo>
                    <a:pt x="10" y="141"/>
                  </a:lnTo>
                  <a:lnTo>
                    <a:pt x="10" y="141"/>
                  </a:lnTo>
                  <a:lnTo>
                    <a:pt x="15" y="124"/>
                  </a:lnTo>
                  <a:lnTo>
                    <a:pt x="23" y="106"/>
                  </a:lnTo>
                  <a:lnTo>
                    <a:pt x="31" y="89"/>
                  </a:lnTo>
                  <a:lnTo>
                    <a:pt x="40" y="72"/>
                  </a:lnTo>
                  <a:lnTo>
                    <a:pt x="51" y="55"/>
                  </a:lnTo>
                  <a:lnTo>
                    <a:pt x="61" y="39"/>
                  </a:lnTo>
                  <a:lnTo>
                    <a:pt x="83" y="9"/>
                  </a:lnTo>
                  <a:lnTo>
                    <a:pt x="83" y="9"/>
                  </a:lnTo>
                  <a:lnTo>
                    <a:pt x="85" y="8"/>
                  </a:lnTo>
                  <a:lnTo>
                    <a:pt x="85" y="5"/>
                  </a:lnTo>
                  <a:lnTo>
                    <a:pt x="83" y="1"/>
                  </a:lnTo>
                  <a:lnTo>
                    <a:pt x="81" y="0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6" y="1"/>
                  </a:lnTo>
                  <a:lnTo>
                    <a:pt x="7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43" name="Freeform 1155"/>
            <p:cNvSpPr/>
            <p:nvPr/>
          </p:nvSpPr>
          <p:spPr bwMode="auto">
            <a:xfrm>
              <a:off x="6819901" y="4695825"/>
              <a:ext cx="30163" cy="52388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7" y="4"/>
                </a:cxn>
                <a:cxn ang="0">
                  <a:pos x="64" y="10"/>
                </a:cxn>
                <a:cxn ang="0">
                  <a:pos x="60" y="15"/>
                </a:cxn>
                <a:cxn ang="0">
                  <a:pos x="52" y="26"/>
                </a:cxn>
                <a:cxn ang="0">
                  <a:pos x="52" y="26"/>
                </a:cxn>
                <a:cxn ang="0">
                  <a:pos x="31" y="62"/>
                </a:cxn>
                <a:cxn ang="0">
                  <a:pos x="31" y="62"/>
                </a:cxn>
                <a:cxn ang="0">
                  <a:pos x="13" y="93"/>
                </a:cxn>
                <a:cxn ang="0">
                  <a:pos x="7" y="108"/>
                </a:cxn>
                <a:cxn ang="0">
                  <a:pos x="3" y="116"/>
                </a:cxn>
                <a:cxn ang="0">
                  <a:pos x="1" y="124"/>
                </a:cxn>
                <a:cxn ang="0">
                  <a:pos x="1" y="124"/>
                </a:cxn>
                <a:cxn ang="0">
                  <a:pos x="0" y="127"/>
                </a:cxn>
                <a:cxn ang="0">
                  <a:pos x="1" y="129"/>
                </a:cxn>
                <a:cxn ang="0">
                  <a:pos x="5" y="130"/>
                </a:cxn>
                <a:cxn ang="0">
                  <a:pos x="9" y="130"/>
                </a:cxn>
                <a:cxn ang="0">
                  <a:pos x="10" y="129"/>
                </a:cxn>
                <a:cxn ang="0">
                  <a:pos x="12" y="127"/>
                </a:cxn>
                <a:cxn ang="0">
                  <a:pos x="12" y="127"/>
                </a:cxn>
                <a:cxn ang="0">
                  <a:pos x="14" y="119"/>
                </a:cxn>
                <a:cxn ang="0">
                  <a:pos x="17" y="110"/>
                </a:cxn>
                <a:cxn ang="0">
                  <a:pos x="26" y="93"/>
                </a:cxn>
                <a:cxn ang="0">
                  <a:pos x="35" y="77"/>
                </a:cxn>
                <a:cxn ang="0">
                  <a:pos x="46" y="61"/>
                </a:cxn>
                <a:cxn ang="0">
                  <a:pos x="46" y="61"/>
                </a:cxn>
                <a:cxn ang="0">
                  <a:pos x="54" y="48"/>
                </a:cxn>
                <a:cxn ang="0">
                  <a:pos x="63" y="35"/>
                </a:cxn>
                <a:cxn ang="0">
                  <a:pos x="72" y="21"/>
                </a:cxn>
                <a:cxn ang="0">
                  <a:pos x="75" y="14"/>
                </a:cxn>
                <a:cxn ang="0">
                  <a:pos x="77" y="8"/>
                </a:cxn>
                <a:cxn ang="0">
                  <a:pos x="77" y="8"/>
                </a:cxn>
                <a:cxn ang="0">
                  <a:pos x="77" y="5"/>
                </a:cxn>
                <a:cxn ang="0">
                  <a:pos x="77" y="2"/>
                </a:cxn>
                <a:cxn ang="0">
                  <a:pos x="73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7" y="4"/>
                </a:cxn>
                <a:cxn ang="0">
                  <a:pos x="67" y="4"/>
                </a:cxn>
              </a:cxnLst>
              <a:rect l="0" t="0" r="r" b="b"/>
              <a:pathLst>
                <a:path w="77" h="130">
                  <a:moveTo>
                    <a:pt x="67" y="4"/>
                  </a:moveTo>
                  <a:lnTo>
                    <a:pt x="67" y="4"/>
                  </a:lnTo>
                  <a:lnTo>
                    <a:pt x="64" y="10"/>
                  </a:lnTo>
                  <a:lnTo>
                    <a:pt x="60" y="15"/>
                  </a:lnTo>
                  <a:lnTo>
                    <a:pt x="52" y="26"/>
                  </a:lnTo>
                  <a:lnTo>
                    <a:pt x="52" y="26"/>
                  </a:lnTo>
                  <a:lnTo>
                    <a:pt x="31" y="62"/>
                  </a:lnTo>
                  <a:lnTo>
                    <a:pt x="31" y="62"/>
                  </a:lnTo>
                  <a:lnTo>
                    <a:pt x="13" y="93"/>
                  </a:lnTo>
                  <a:lnTo>
                    <a:pt x="7" y="108"/>
                  </a:lnTo>
                  <a:lnTo>
                    <a:pt x="3" y="116"/>
                  </a:lnTo>
                  <a:lnTo>
                    <a:pt x="1" y="124"/>
                  </a:lnTo>
                  <a:lnTo>
                    <a:pt x="1" y="124"/>
                  </a:lnTo>
                  <a:lnTo>
                    <a:pt x="0" y="127"/>
                  </a:lnTo>
                  <a:lnTo>
                    <a:pt x="1" y="129"/>
                  </a:lnTo>
                  <a:lnTo>
                    <a:pt x="5" y="130"/>
                  </a:lnTo>
                  <a:lnTo>
                    <a:pt x="9" y="130"/>
                  </a:lnTo>
                  <a:lnTo>
                    <a:pt x="10" y="129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14" y="119"/>
                  </a:lnTo>
                  <a:lnTo>
                    <a:pt x="17" y="110"/>
                  </a:lnTo>
                  <a:lnTo>
                    <a:pt x="26" y="93"/>
                  </a:lnTo>
                  <a:lnTo>
                    <a:pt x="35" y="77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54" y="48"/>
                  </a:lnTo>
                  <a:lnTo>
                    <a:pt x="63" y="35"/>
                  </a:lnTo>
                  <a:lnTo>
                    <a:pt x="72" y="21"/>
                  </a:lnTo>
                  <a:lnTo>
                    <a:pt x="75" y="14"/>
                  </a:lnTo>
                  <a:lnTo>
                    <a:pt x="77" y="8"/>
                  </a:lnTo>
                  <a:lnTo>
                    <a:pt x="77" y="8"/>
                  </a:lnTo>
                  <a:lnTo>
                    <a:pt x="77" y="5"/>
                  </a:lnTo>
                  <a:lnTo>
                    <a:pt x="77" y="2"/>
                  </a:lnTo>
                  <a:lnTo>
                    <a:pt x="73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44" name="Freeform 1156"/>
            <p:cNvSpPr/>
            <p:nvPr/>
          </p:nvSpPr>
          <p:spPr bwMode="auto">
            <a:xfrm>
              <a:off x="6840538" y="4703763"/>
              <a:ext cx="30163" cy="47625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63" y="8"/>
                </a:cxn>
                <a:cxn ang="0">
                  <a:pos x="59" y="14"/>
                </a:cxn>
                <a:cxn ang="0">
                  <a:pos x="51" y="26"/>
                </a:cxn>
                <a:cxn ang="0">
                  <a:pos x="51" y="26"/>
                </a:cxn>
                <a:cxn ang="0">
                  <a:pos x="42" y="41"/>
                </a:cxn>
                <a:cxn ang="0">
                  <a:pos x="32" y="54"/>
                </a:cxn>
                <a:cxn ang="0">
                  <a:pos x="32" y="54"/>
                </a:cxn>
                <a:cxn ang="0">
                  <a:pos x="24" y="67"/>
                </a:cxn>
                <a:cxn ang="0">
                  <a:pos x="16" y="81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5"/>
                </a:cxn>
                <a:cxn ang="0">
                  <a:pos x="3" y="118"/>
                </a:cxn>
                <a:cxn ang="0">
                  <a:pos x="7" y="119"/>
                </a:cxn>
                <a:cxn ang="0">
                  <a:pos x="10" y="118"/>
                </a:cxn>
                <a:cxn ang="0">
                  <a:pos x="11" y="116"/>
                </a:cxn>
                <a:cxn ang="0">
                  <a:pos x="11" y="116"/>
                </a:cxn>
                <a:cxn ang="0">
                  <a:pos x="28" y="84"/>
                </a:cxn>
                <a:cxn ang="0">
                  <a:pos x="37" y="68"/>
                </a:cxn>
                <a:cxn ang="0">
                  <a:pos x="47" y="52"/>
                </a:cxn>
                <a:cxn ang="0">
                  <a:pos x="47" y="52"/>
                </a:cxn>
                <a:cxn ang="0">
                  <a:pos x="57" y="39"/>
                </a:cxn>
                <a:cxn ang="0">
                  <a:pos x="64" y="25"/>
                </a:cxn>
                <a:cxn ang="0">
                  <a:pos x="64" y="25"/>
                </a:cxn>
                <a:cxn ang="0">
                  <a:pos x="71" y="16"/>
                </a:cxn>
                <a:cxn ang="0">
                  <a:pos x="75" y="12"/>
                </a:cxn>
                <a:cxn ang="0">
                  <a:pos x="76" y="7"/>
                </a:cxn>
                <a:cxn ang="0">
                  <a:pos x="76" y="7"/>
                </a:cxn>
                <a:cxn ang="0">
                  <a:pos x="78" y="4"/>
                </a:cxn>
                <a:cxn ang="0">
                  <a:pos x="76" y="1"/>
                </a:cxn>
                <a:cxn ang="0">
                  <a:pos x="74" y="0"/>
                </a:cxn>
                <a:cxn ang="0">
                  <a:pos x="68" y="0"/>
                </a:cxn>
                <a:cxn ang="0">
                  <a:pos x="67" y="1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8" h="119">
                  <a:moveTo>
                    <a:pt x="66" y="3"/>
                  </a:moveTo>
                  <a:lnTo>
                    <a:pt x="66" y="3"/>
                  </a:lnTo>
                  <a:lnTo>
                    <a:pt x="63" y="8"/>
                  </a:lnTo>
                  <a:lnTo>
                    <a:pt x="59" y="14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42" y="41"/>
                  </a:lnTo>
                  <a:lnTo>
                    <a:pt x="32" y="54"/>
                  </a:lnTo>
                  <a:lnTo>
                    <a:pt x="32" y="54"/>
                  </a:lnTo>
                  <a:lnTo>
                    <a:pt x="24" y="67"/>
                  </a:lnTo>
                  <a:lnTo>
                    <a:pt x="16" y="81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5"/>
                  </a:lnTo>
                  <a:lnTo>
                    <a:pt x="3" y="118"/>
                  </a:lnTo>
                  <a:lnTo>
                    <a:pt x="7" y="119"/>
                  </a:lnTo>
                  <a:lnTo>
                    <a:pt x="10" y="118"/>
                  </a:lnTo>
                  <a:lnTo>
                    <a:pt x="11" y="116"/>
                  </a:lnTo>
                  <a:lnTo>
                    <a:pt x="11" y="116"/>
                  </a:lnTo>
                  <a:lnTo>
                    <a:pt x="28" y="84"/>
                  </a:lnTo>
                  <a:lnTo>
                    <a:pt x="37" y="68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57" y="39"/>
                  </a:lnTo>
                  <a:lnTo>
                    <a:pt x="64" y="25"/>
                  </a:lnTo>
                  <a:lnTo>
                    <a:pt x="64" y="25"/>
                  </a:lnTo>
                  <a:lnTo>
                    <a:pt x="71" y="16"/>
                  </a:lnTo>
                  <a:lnTo>
                    <a:pt x="75" y="12"/>
                  </a:lnTo>
                  <a:lnTo>
                    <a:pt x="76" y="7"/>
                  </a:lnTo>
                  <a:lnTo>
                    <a:pt x="76" y="7"/>
                  </a:lnTo>
                  <a:lnTo>
                    <a:pt x="78" y="4"/>
                  </a:lnTo>
                  <a:lnTo>
                    <a:pt x="76" y="1"/>
                  </a:lnTo>
                  <a:lnTo>
                    <a:pt x="74" y="0"/>
                  </a:lnTo>
                  <a:lnTo>
                    <a:pt x="68" y="0"/>
                  </a:lnTo>
                  <a:lnTo>
                    <a:pt x="67" y="1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45" name="Freeform 1157"/>
            <p:cNvSpPr/>
            <p:nvPr/>
          </p:nvSpPr>
          <p:spPr bwMode="auto">
            <a:xfrm>
              <a:off x="6723063" y="4686300"/>
              <a:ext cx="14288" cy="25400"/>
            </a:xfrm>
            <a:custGeom>
              <a:avLst/>
              <a:gdLst/>
              <a:ahLst/>
              <a:cxnLst>
                <a:cxn ang="0">
                  <a:pos x="28" y="4"/>
                </a:cxn>
                <a:cxn ang="0">
                  <a:pos x="28" y="4"/>
                </a:cxn>
                <a:cxn ang="0">
                  <a:pos x="16" y="31"/>
                </a:cxn>
                <a:cxn ang="0">
                  <a:pos x="9" y="43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7"/>
                </a:cxn>
                <a:cxn ang="0">
                  <a:pos x="0" y="60"/>
                </a:cxn>
                <a:cxn ang="0">
                  <a:pos x="1" y="61"/>
                </a:cxn>
                <a:cxn ang="0">
                  <a:pos x="3" y="63"/>
                </a:cxn>
                <a:cxn ang="0">
                  <a:pos x="7" y="64"/>
                </a:cxn>
                <a:cxn ang="0">
                  <a:pos x="9" y="63"/>
                </a:cxn>
                <a:cxn ang="0">
                  <a:pos x="11" y="61"/>
                </a:cxn>
                <a:cxn ang="0">
                  <a:pos x="11" y="61"/>
                </a:cxn>
                <a:cxn ang="0">
                  <a:pos x="20" y="48"/>
                </a:cxn>
                <a:cxn ang="0">
                  <a:pos x="26" y="35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5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4" y="0"/>
                </a:cxn>
                <a:cxn ang="0">
                  <a:pos x="30" y="1"/>
                </a:cxn>
                <a:cxn ang="0">
                  <a:pos x="29" y="1"/>
                </a:cxn>
                <a:cxn ang="0">
                  <a:pos x="28" y="4"/>
                </a:cxn>
                <a:cxn ang="0">
                  <a:pos x="28" y="4"/>
                </a:cxn>
              </a:cxnLst>
              <a:rect l="0" t="0" r="r" b="b"/>
              <a:pathLst>
                <a:path w="38" h="64">
                  <a:moveTo>
                    <a:pt x="28" y="4"/>
                  </a:moveTo>
                  <a:lnTo>
                    <a:pt x="28" y="4"/>
                  </a:lnTo>
                  <a:lnTo>
                    <a:pt x="16" y="31"/>
                  </a:lnTo>
                  <a:lnTo>
                    <a:pt x="9" y="43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1" y="61"/>
                  </a:lnTo>
                  <a:lnTo>
                    <a:pt x="3" y="63"/>
                  </a:lnTo>
                  <a:lnTo>
                    <a:pt x="7" y="64"/>
                  </a:lnTo>
                  <a:lnTo>
                    <a:pt x="9" y="63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20" y="48"/>
                  </a:lnTo>
                  <a:lnTo>
                    <a:pt x="26" y="35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5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4" y="0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8" y="4"/>
                  </a:lnTo>
                  <a:lnTo>
                    <a:pt x="2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46" name="Freeform 1158"/>
            <p:cNvSpPr/>
            <p:nvPr/>
          </p:nvSpPr>
          <p:spPr bwMode="auto">
            <a:xfrm>
              <a:off x="6745288" y="4713288"/>
              <a:ext cx="11113" cy="25400"/>
            </a:xfrm>
            <a:custGeom>
              <a:avLst/>
              <a:gdLst/>
              <a:ahLst/>
              <a:cxnLst>
                <a:cxn ang="0">
                  <a:pos x="18" y="6"/>
                </a:cxn>
                <a:cxn ang="0">
                  <a:pos x="18" y="6"/>
                </a:cxn>
                <a:cxn ang="0">
                  <a:pos x="17" y="19"/>
                </a:cxn>
                <a:cxn ang="0">
                  <a:pos x="11" y="33"/>
                </a:cxn>
                <a:cxn ang="0">
                  <a:pos x="6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2" y="64"/>
                </a:cxn>
                <a:cxn ang="0">
                  <a:pos x="6" y="65"/>
                </a:cxn>
                <a:cxn ang="0">
                  <a:pos x="9" y="64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7" y="48"/>
                </a:cxn>
                <a:cxn ang="0">
                  <a:pos x="23" y="35"/>
                </a:cxn>
                <a:cxn ang="0">
                  <a:pos x="27" y="21"/>
                </a:cxn>
                <a:cxn ang="0">
                  <a:pos x="28" y="13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0" y="4"/>
                </a:cxn>
                <a:cxn ang="0">
                  <a:pos x="28" y="1"/>
                </a:cxn>
                <a:cxn ang="0">
                  <a:pos x="25" y="0"/>
                </a:cxn>
                <a:cxn ang="0">
                  <a:pos x="21" y="1"/>
                </a:cxn>
                <a:cxn ang="0">
                  <a:pos x="19" y="4"/>
                </a:cxn>
                <a:cxn ang="0">
                  <a:pos x="18" y="6"/>
                </a:cxn>
                <a:cxn ang="0">
                  <a:pos x="18" y="6"/>
                </a:cxn>
              </a:cxnLst>
              <a:rect l="0" t="0" r="r" b="b"/>
              <a:pathLst>
                <a:path w="30" h="65">
                  <a:moveTo>
                    <a:pt x="18" y="6"/>
                  </a:moveTo>
                  <a:lnTo>
                    <a:pt x="18" y="6"/>
                  </a:lnTo>
                  <a:lnTo>
                    <a:pt x="17" y="19"/>
                  </a:lnTo>
                  <a:lnTo>
                    <a:pt x="11" y="33"/>
                  </a:lnTo>
                  <a:lnTo>
                    <a:pt x="6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2" y="64"/>
                  </a:lnTo>
                  <a:lnTo>
                    <a:pt x="6" y="65"/>
                  </a:lnTo>
                  <a:lnTo>
                    <a:pt x="9" y="64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7" y="48"/>
                  </a:lnTo>
                  <a:lnTo>
                    <a:pt x="23" y="35"/>
                  </a:lnTo>
                  <a:lnTo>
                    <a:pt x="27" y="21"/>
                  </a:lnTo>
                  <a:lnTo>
                    <a:pt x="28" y="13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28" y="1"/>
                  </a:lnTo>
                  <a:lnTo>
                    <a:pt x="25" y="0"/>
                  </a:lnTo>
                  <a:lnTo>
                    <a:pt x="21" y="1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8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47" name="Freeform 1159"/>
            <p:cNvSpPr/>
            <p:nvPr/>
          </p:nvSpPr>
          <p:spPr bwMode="auto">
            <a:xfrm>
              <a:off x="6773863" y="4743450"/>
              <a:ext cx="9525" cy="25400"/>
            </a:xfrm>
            <a:custGeom>
              <a:avLst/>
              <a:gdLst/>
              <a:ahLst/>
              <a:cxnLst>
                <a:cxn ang="0">
                  <a:pos x="15" y="5"/>
                </a:cxn>
                <a:cxn ang="0">
                  <a:pos x="15" y="5"/>
                </a:cxn>
                <a:cxn ang="0">
                  <a:pos x="14" y="13"/>
                </a:cxn>
                <a:cxn ang="0">
                  <a:pos x="13" y="22"/>
                </a:cxn>
                <a:cxn ang="0">
                  <a:pos x="10" y="30"/>
                </a:cxn>
                <a:cxn ang="0">
                  <a:pos x="6" y="37"/>
                </a:cxn>
                <a:cxn ang="0">
                  <a:pos x="6" y="37"/>
                </a:cxn>
                <a:cxn ang="0">
                  <a:pos x="2" y="47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0"/>
                </a:cxn>
                <a:cxn ang="0">
                  <a:pos x="1" y="63"/>
                </a:cxn>
                <a:cxn ang="0">
                  <a:pos x="5" y="64"/>
                </a:cxn>
                <a:cxn ang="0">
                  <a:pos x="9" y="63"/>
                </a:cxn>
                <a:cxn ang="0">
                  <a:pos x="10" y="60"/>
                </a:cxn>
                <a:cxn ang="0">
                  <a:pos x="11" y="59"/>
                </a:cxn>
                <a:cxn ang="0">
                  <a:pos x="11" y="59"/>
                </a:cxn>
                <a:cxn ang="0">
                  <a:pos x="13" y="51"/>
                </a:cxn>
                <a:cxn ang="0">
                  <a:pos x="15" y="44"/>
                </a:cxn>
                <a:cxn ang="0">
                  <a:pos x="21" y="33"/>
                </a:cxn>
                <a:cxn ang="0">
                  <a:pos x="21" y="33"/>
                </a:cxn>
                <a:cxn ang="0">
                  <a:pos x="24" y="20"/>
                </a:cxn>
                <a:cxn ang="0">
                  <a:pos x="26" y="5"/>
                </a:cxn>
                <a:cxn ang="0">
                  <a:pos x="26" y="5"/>
                </a:cxn>
                <a:cxn ang="0">
                  <a:pos x="26" y="3"/>
                </a:cxn>
                <a:cxn ang="0">
                  <a:pos x="24" y="1"/>
                </a:cxn>
                <a:cxn ang="0">
                  <a:pos x="21" y="0"/>
                </a:cxn>
                <a:cxn ang="0">
                  <a:pos x="17" y="1"/>
                </a:cxn>
                <a:cxn ang="0">
                  <a:pos x="15" y="3"/>
                </a:cxn>
                <a:cxn ang="0">
                  <a:pos x="15" y="5"/>
                </a:cxn>
                <a:cxn ang="0">
                  <a:pos x="15" y="5"/>
                </a:cxn>
              </a:cxnLst>
              <a:rect l="0" t="0" r="r" b="b"/>
              <a:pathLst>
                <a:path w="26" h="64">
                  <a:moveTo>
                    <a:pt x="15" y="5"/>
                  </a:moveTo>
                  <a:lnTo>
                    <a:pt x="15" y="5"/>
                  </a:lnTo>
                  <a:lnTo>
                    <a:pt x="14" y="13"/>
                  </a:lnTo>
                  <a:lnTo>
                    <a:pt x="13" y="22"/>
                  </a:lnTo>
                  <a:lnTo>
                    <a:pt x="10" y="30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2" y="4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3"/>
                  </a:lnTo>
                  <a:lnTo>
                    <a:pt x="5" y="64"/>
                  </a:lnTo>
                  <a:lnTo>
                    <a:pt x="9" y="63"/>
                  </a:lnTo>
                  <a:lnTo>
                    <a:pt x="10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3" y="51"/>
                  </a:lnTo>
                  <a:lnTo>
                    <a:pt x="15" y="44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4" y="20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6" y="3"/>
                  </a:lnTo>
                  <a:lnTo>
                    <a:pt x="24" y="1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48" name="Freeform 1160"/>
            <p:cNvSpPr/>
            <p:nvPr/>
          </p:nvSpPr>
          <p:spPr bwMode="auto">
            <a:xfrm>
              <a:off x="6799263" y="4760913"/>
              <a:ext cx="14288" cy="2381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12" y="23"/>
                </a:cxn>
                <a:cxn ang="0">
                  <a:pos x="12" y="23"/>
                </a:cxn>
                <a:cxn ang="0">
                  <a:pos x="5" y="36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3" y="57"/>
                </a:cxn>
                <a:cxn ang="0">
                  <a:pos x="5" y="58"/>
                </a:cxn>
                <a:cxn ang="0">
                  <a:pos x="7" y="58"/>
                </a:cxn>
                <a:cxn ang="0">
                  <a:pos x="9" y="57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6" y="20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7"/>
                </a:cxn>
                <a:cxn ang="0">
                  <a:pos x="33" y="4"/>
                </a:cxn>
                <a:cxn ang="0">
                  <a:pos x="30" y="2"/>
                </a:cxn>
                <a:cxn ang="0">
                  <a:pos x="26" y="0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58">
                  <a:moveTo>
                    <a:pt x="24" y="4"/>
                  </a:moveTo>
                  <a:lnTo>
                    <a:pt x="24" y="4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5" y="36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3" y="57"/>
                  </a:lnTo>
                  <a:lnTo>
                    <a:pt x="5" y="58"/>
                  </a:lnTo>
                  <a:lnTo>
                    <a:pt x="7" y="58"/>
                  </a:lnTo>
                  <a:lnTo>
                    <a:pt x="9" y="57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6" y="20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7"/>
                  </a:lnTo>
                  <a:lnTo>
                    <a:pt x="33" y="4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49" name="Freeform 1161"/>
            <p:cNvSpPr/>
            <p:nvPr/>
          </p:nvSpPr>
          <p:spPr bwMode="auto">
            <a:xfrm>
              <a:off x="6943726" y="4765675"/>
              <a:ext cx="9525" cy="26988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20"/>
                </a:cxn>
                <a:cxn ang="0">
                  <a:pos x="9" y="34"/>
                </a:cxn>
                <a:cxn ang="0">
                  <a:pos x="5" y="47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3" y="68"/>
                </a:cxn>
                <a:cxn ang="0">
                  <a:pos x="5" y="68"/>
                </a:cxn>
                <a:cxn ang="0">
                  <a:pos x="7" y="68"/>
                </a:cxn>
                <a:cxn ang="0">
                  <a:pos x="9" y="68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6" y="51"/>
                </a:cxn>
                <a:cxn ang="0">
                  <a:pos x="20" y="37"/>
                </a:cxn>
                <a:cxn ang="0">
                  <a:pos x="22" y="21"/>
                </a:cxn>
                <a:cxn ang="0">
                  <a:pos x="22" y="5"/>
                </a:cxn>
                <a:cxn ang="0">
                  <a:pos x="22" y="5"/>
                </a:cxn>
                <a:cxn ang="0">
                  <a:pos x="22" y="4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2" h="68">
                  <a:moveTo>
                    <a:pt x="12" y="5"/>
                  </a:moveTo>
                  <a:lnTo>
                    <a:pt x="12" y="5"/>
                  </a:lnTo>
                  <a:lnTo>
                    <a:pt x="10" y="20"/>
                  </a:lnTo>
                  <a:lnTo>
                    <a:pt x="9" y="34"/>
                  </a:lnTo>
                  <a:lnTo>
                    <a:pt x="5" y="4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3" y="68"/>
                  </a:lnTo>
                  <a:lnTo>
                    <a:pt x="5" y="68"/>
                  </a:lnTo>
                  <a:lnTo>
                    <a:pt x="7" y="68"/>
                  </a:lnTo>
                  <a:lnTo>
                    <a:pt x="9" y="68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6" y="51"/>
                  </a:lnTo>
                  <a:lnTo>
                    <a:pt x="20" y="37"/>
                  </a:lnTo>
                  <a:lnTo>
                    <a:pt x="22" y="21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4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50" name="Freeform 1162"/>
            <p:cNvSpPr/>
            <p:nvPr/>
          </p:nvSpPr>
          <p:spPr bwMode="auto">
            <a:xfrm>
              <a:off x="6973888" y="4759325"/>
              <a:ext cx="6350" cy="254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5" y="0"/>
                </a:cxn>
                <a:cxn ang="0">
                  <a:pos x="4" y="1"/>
                </a:cxn>
                <a:cxn ang="0">
                  <a:pos x="2" y="2"/>
                </a:cxn>
                <a:cxn ang="0">
                  <a:pos x="0" y="6"/>
                </a:cxn>
                <a:cxn ang="0">
                  <a:pos x="0" y="7"/>
                </a:cxn>
                <a:cxn ang="0">
                  <a:pos x="1" y="10"/>
                </a:cxn>
                <a:cxn ang="0">
                  <a:pos x="1" y="10"/>
                </a:cxn>
                <a:cxn ang="0">
                  <a:pos x="4" y="14"/>
                </a:cxn>
                <a:cxn ang="0">
                  <a:pos x="4" y="19"/>
                </a:cxn>
                <a:cxn ang="0">
                  <a:pos x="4" y="28"/>
                </a:cxn>
                <a:cxn ang="0">
                  <a:pos x="4" y="56"/>
                </a:cxn>
                <a:cxn ang="0">
                  <a:pos x="4" y="56"/>
                </a:cxn>
                <a:cxn ang="0">
                  <a:pos x="4" y="57"/>
                </a:cxn>
                <a:cxn ang="0">
                  <a:pos x="5" y="60"/>
                </a:cxn>
                <a:cxn ang="0">
                  <a:pos x="9" y="61"/>
                </a:cxn>
                <a:cxn ang="0">
                  <a:pos x="13" y="60"/>
                </a:cxn>
                <a:cxn ang="0">
                  <a:pos x="14" y="57"/>
                </a:cxn>
                <a:cxn ang="0">
                  <a:pos x="16" y="56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4" y="11"/>
                </a:cxn>
                <a:cxn ang="0">
                  <a:pos x="13" y="6"/>
                </a:cxn>
                <a:cxn ang="0">
                  <a:pos x="9" y="2"/>
                </a:cxn>
                <a:cxn ang="0">
                  <a:pos x="9" y="2"/>
                </a:cxn>
              </a:cxnLst>
              <a:rect l="0" t="0" r="r" b="b"/>
              <a:pathLst>
                <a:path w="16" h="61">
                  <a:moveTo>
                    <a:pt x="9" y="2"/>
                  </a:moveTo>
                  <a:lnTo>
                    <a:pt x="9" y="2"/>
                  </a:lnTo>
                  <a:lnTo>
                    <a:pt x="8" y="1"/>
                  </a:lnTo>
                  <a:lnTo>
                    <a:pt x="5" y="0"/>
                  </a:lnTo>
                  <a:lnTo>
                    <a:pt x="4" y="1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7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4" y="14"/>
                  </a:lnTo>
                  <a:lnTo>
                    <a:pt x="4" y="19"/>
                  </a:lnTo>
                  <a:lnTo>
                    <a:pt x="4" y="2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7"/>
                  </a:lnTo>
                  <a:lnTo>
                    <a:pt x="5" y="60"/>
                  </a:lnTo>
                  <a:lnTo>
                    <a:pt x="9" y="61"/>
                  </a:lnTo>
                  <a:lnTo>
                    <a:pt x="13" y="60"/>
                  </a:lnTo>
                  <a:lnTo>
                    <a:pt x="14" y="57"/>
                  </a:lnTo>
                  <a:lnTo>
                    <a:pt x="16" y="56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4" y="11"/>
                  </a:lnTo>
                  <a:lnTo>
                    <a:pt x="13" y="6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51" name="Freeform 1163"/>
            <p:cNvSpPr/>
            <p:nvPr/>
          </p:nvSpPr>
          <p:spPr bwMode="auto">
            <a:xfrm>
              <a:off x="7008813" y="4741863"/>
              <a:ext cx="7938" cy="19050"/>
            </a:xfrm>
            <a:custGeom>
              <a:avLst/>
              <a:gdLst/>
              <a:ahLst/>
              <a:cxnLst>
                <a:cxn ang="0">
                  <a:pos x="8" y="5"/>
                </a:cxn>
                <a:cxn ang="0">
                  <a:pos x="8" y="5"/>
                </a:cxn>
                <a:cxn ang="0">
                  <a:pos x="7" y="14"/>
                </a:cxn>
                <a:cxn ang="0">
                  <a:pos x="4" y="24"/>
                </a:cxn>
                <a:cxn ang="0">
                  <a:pos x="2" y="34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0" y="46"/>
                </a:cxn>
                <a:cxn ang="0">
                  <a:pos x="2" y="47"/>
                </a:cxn>
                <a:cxn ang="0">
                  <a:pos x="6" y="48"/>
                </a:cxn>
                <a:cxn ang="0">
                  <a:pos x="10" y="47"/>
                </a:cxn>
                <a:cxn ang="0">
                  <a:pos x="11" y="46"/>
                </a:cxn>
                <a:cxn ang="0">
                  <a:pos x="12" y="43"/>
                </a:cxn>
                <a:cxn ang="0">
                  <a:pos x="12" y="43"/>
                </a:cxn>
                <a:cxn ang="0">
                  <a:pos x="14" y="34"/>
                </a:cxn>
                <a:cxn ang="0">
                  <a:pos x="16" y="24"/>
                </a:cxn>
                <a:cxn ang="0">
                  <a:pos x="17" y="14"/>
                </a:cxn>
                <a:cxn ang="0">
                  <a:pos x="19" y="5"/>
                </a:cxn>
                <a:cxn ang="0">
                  <a:pos x="19" y="5"/>
                </a:cxn>
                <a:cxn ang="0">
                  <a:pos x="19" y="3"/>
                </a:cxn>
                <a:cxn ang="0">
                  <a:pos x="17" y="1"/>
                </a:cxn>
                <a:cxn ang="0">
                  <a:pos x="14" y="0"/>
                </a:cxn>
                <a:cxn ang="0">
                  <a:pos x="10" y="1"/>
                </a:cxn>
                <a:cxn ang="0">
                  <a:pos x="8" y="3"/>
                </a:cxn>
                <a:cxn ang="0">
                  <a:pos x="8" y="5"/>
                </a:cxn>
                <a:cxn ang="0">
                  <a:pos x="8" y="5"/>
                </a:cxn>
              </a:cxnLst>
              <a:rect l="0" t="0" r="r" b="b"/>
              <a:pathLst>
                <a:path w="19" h="48">
                  <a:moveTo>
                    <a:pt x="8" y="5"/>
                  </a:moveTo>
                  <a:lnTo>
                    <a:pt x="8" y="5"/>
                  </a:lnTo>
                  <a:lnTo>
                    <a:pt x="7" y="14"/>
                  </a:lnTo>
                  <a:lnTo>
                    <a:pt x="4" y="24"/>
                  </a:lnTo>
                  <a:lnTo>
                    <a:pt x="2" y="34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6"/>
                  </a:lnTo>
                  <a:lnTo>
                    <a:pt x="2" y="47"/>
                  </a:lnTo>
                  <a:lnTo>
                    <a:pt x="6" y="48"/>
                  </a:lnTo>
                  <a:lnTo>
                    <a:pt x="10" y="47"/>
                  </a:lnTo>
                  <a:lnTo>
                    <a:pt x="11" y="46"/>
                  </a:lnTo>
                  <a:lnTo>
                    <a:pt x="12" y="43"/>
                  </a:lnTo>
                  <a:lnTo>
                    <a:pt x="12" y="43"/>
                  </a:lnTo>
                  <a:lnTo>
                    <a:pt x="14" y="34"/>
                  </a:lnTo>
                  <a:lnTo>
                    <a:pt x="16" y="24"/>
                  </a:lnTo>
                  <a:lnTo>
                    <a:pt x="17" y="1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3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0" y="1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52" name="Freeform 1164"/>
            <p:cNvSpPr/>
            <p:nvPr/>
          </p:nvSpPr>
          <p:spPr bwMode="auto">
            <a:xfrm>
              <a:off x="6281738" y="4064000"/>
              <a:ext cx="747713" cy="677863"/>
            </a:xfrm>
            <a:custGeom>
              <a:avLst/>
              <a:gdLst/>
              <a:ahLst/>
              <a:cxnLst>
                <a:cxn ang="0">
                  <a:pos x="18" y="753"/>
                </a:cxn>
                <a:cxn ang="0">
                  <a:pos x="47" y="535"/>
                </a:cxn>
                <a:cxn ang="0">
                  <a:pos x="90" y="437"/>
                </a:cxn>
                <a:cxn ang="0">
                  <a:pos x="231" y="244"/>
                </a:cxn>
                <a:cxn ang="0">
                  <a:pos x="357" y="145"/>
                </a:cxn>
                <a:cxn ang="0">
                  <a:pos x="570" y="53"/>
                </a:cxn>
                <a:cxn ang="0">
                  <a:pos x="728" y="17"/>
                </a:cxn>
                <a:cxn ang="0">
                  <a:pos x="857" y="5"/>
                </a:cxn>
                <a:cxn ang="0">
                  <a:pos x="927" y="0"/>
                </a:cxn>
                <a:cxn ang="0">
                  <a:pos x="946" y="1"/>
                </a:cxn>
                <a:cxn ang="0">
                  <a:pos x="969" y="4"/>
                </a:cxn>
                <a:cxn ang="0">
                  <a:pos x="1101" y="8"/>
                </a:cxn>
                <a:cxn ang="0">
                  <a:pos x="1240" y="36"/>
                </a:cxn>
                <a:cxn ang="0">
                  <a:pos x="1420" y="86"/>
                </a:cxn>
                <a:cxn ang="0">
                  <a:pos x="1601" y="199"/>
                </a:cxn>
                <a:cxn ang="0">
                  <a:pos x="1725" y="331"/>
                </a:cxn>
                <a:cxn ang="0">
                  <a:pos x="1818" y="485"/>
                </a:cxn>
                <a:cxn ang="0">
                  <a:pos x="1856" y="642"/>
                </a:cxn>
                <a:cxn ang="0">
                  <a:pos x="1872" y="850"/>
                </a:cxn>
                <a:cxn ang="0">
                  <a:pos x="1882" y="983"/>
                </a:cxn>
                <a:cxn ang="0">
                  <a:pos x="1849" y="1047"/>
                </a:cxn>
                <a:cxn ang="0">
                  <a:pos x="1830" y="931"/>
                </a:cxn>
                <a:cxn ang="0">
                  <a:pos x="1815" y="747"/>
                </a:cxn>
                <a:cxn ang="0">
                  <a:pos x="1774" y="507"/>
                </a:cxn>
                <a:cxn ang="0">
                  <a:pos x="1687" y="362"/>
                </a:cxn>
                <a:cxn ang="0">
                  <a:pos x="1538" y="210"/>
                </a:cxn>
                <a:cxn ang="0">
                  <a:pos x="1338" y="110"/>
                </a:cxn>
                <a:cxn ang="0">
                  <a:pos x="1201" y="77"/>
                </a:cxn>
                <a:cxn ang="0">
                  <a:pos x="1044" y="55"/>
                </a:cxn>
                <a:cxn ang="0">
                  <a:pos x="942" y="50"/>
                </a:cxn>
                <a:cxn ang="0">
                  <a:pos x="808" y="55"/>
                </a:cxn>
                <a:cxn ang="0">
                  <a:pos x="683" y="77"/>
                </a:cxn>
                <a:cxn ang="0">
                  <a:pos x="509" y="123"/>
                </a:cxn>
                <a:cxn ang="0">
                  <a:pos x="345" y="210"/>
                </a:cxn>
                <a:cxn ang="0">
                  <a:pos x="170" y="397"/>
                </a:cxn>
                <a:cxn ang="0">
                  <a:pos x="98" y="540"/>
                </a:cxn>
                <a:cxn ang="0">
                  <a:pos x="68" y="747"/>
                </a:cxn>
                <a:cxn ang="0">
                  <a:pos x="53" y="955"/>
                </a:cxn>
                <a:cxn ang="0">
                  <a:pos x="85" y="1155"/>
                </a:cxn>
                <a:cxn ang="0">
                  <a:pos x="128" y="1280"/>
                </a:cxn>
                <a:cxn ang="0">
                  <a:pos x="183" y="1364"/>
                </a:cxn>
                <a:cxn ang="0">
                  <a:pos x="263" y="1454"/>
                </a:cxn>
                <a:cxn ang="0">
                  <a:pos x="475" y="1576"/>
                </a:cxn>
                <a:cxn ang="0">
                  <a:pos x="739" y="1645"/>
                </a:cxn>
                <a:cxn ang="0">
                  <a:pos x="942" y="1659"/>
                </a:cxn>
                <a:cxn ang="0">
                  <a:pos x="1052" y="1655"/>
                </a:cxn>
                <a:cxn ang="0">
                  <a:pos x="1062" y="1701"/>
                </a:cxn>
                <a:cxn ang="0">
                  <a:pos x="942" y="1705"/>
                </a:cxn>
                <a:cxn ang="0">
                  <a:pos x="731" y="1688"/>
                </a:cxn>
                <a:cxn ang="0">
                  <a:pos x="598" y="1666"/>
                </a:cxn>
                <a:cxn ang="0">
                  <a:pos x="490" y="1629"/>
                </a:cxn>
                <a:cxn ang="0">
                  <a:pos x="259" y="1513"/>
                </a:cxn>
                <a:cxn ang="0">
                  <a:pos x="176" y="1436"/>
                </a:cxn>
                <a:cxn ang="0">
                  <a:pos x="84" y="1301"/>
                </a:cxn>
                <a:cxn ang="0">
                  <a:pos x="46" y="1190"/>
                </a:cxn>
                <a:cxn ang="0">
                  <a:pos x="9" y="1040"/>
                </a:cxn>
                <a:cxn ang="0">
                  <a:pos x="4" y="906"/>
                </a:cxn>
              </a:cxnLst>
              <a:rect l="0" t="0" r="r" b="b"/>
              <a:pathLst>
                <a:path w="1883" h="1706">
                  <a:moveTo>
                    <a:pt x="8" y="876"/>
                  </a:moveTo>
                  <a:lnTo>
                    <a:pt x="8" y="876"/>
                  </a:lnTo>
                  <a:lnTo>
                    <a:pt x="10" y="850"/>
                  </a:lnTo>
                  <a:lnTo>
                    <a:pt x="13" y="824"/>
                  </a:lnTo>
                  <a:lnTo>
                    <a:pt x="13" y="824"/>
                  </a:lnTo>
                  <a:lnTo>
                    <a:pt x="18" y="753"/>
                  </a:lnTo>
                  <a:lnTo>
                    <a:pt x="18" y="753"/>
                  </a:lnTo>
                  <a:lnTo>
                    <a:pt x="23" y="679"/>
                  </a:lnTo>
                  <a:lnTo>
                    <a:pt x="26" y="642"/>
                  </a:lnTo>
                  <a:lnTo>
                    <a:pt x="31" y="605"/>
                  </a:lnTo>
                  <a:lnTo>
                    <a:pt x="38" y="569"/>
                  </a:lnTo>
                  <a:lnTo>
                    <a:pt x="47" y="535"/>
                  </a:lnTo>
                  <a:lnTo>
                    <a:pt x="52" y="518"/>
                  </a:lnTo>
                  <a:lnTo>
                    <a:pt x="59" y="501"/>
                  </a:lnTo>
                  <a:lnTo>
                    <a:pt x="65" y="485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90" y="437"/>
                  </a:lnTo>
                  <a:lnTo>
                    <a:pt x="111" y="403"/>
                  </a:lnTo>
                  <a:lnTo>
                    <a:pt x="133" y="367"/>
                  </a:lnTo>
                  <a:lnTo>
                    <a:pt x="158" y="331"/>
                  </a:lnTo>
                  <a:lnTo>
                    <a:pt x="186" y="295"/>
                  </a:lnTo>
                  <a:lnTo>
                    <a:pt x="216" y="261"/>
                  </a:lnTo>
                  <a:lnTo>
                    <a:pt x="231" y="244"/>
                  </a:lnTo>
                  <a:lnTo>
                    <a:pt x="247" y="229"/>
                  </a:lnTo>
                  <a:lnTo>
                    <a:pt x="264" y="213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319" y="170"/>
                  </a:lnTo>
                  <a:lnTo>
                    <a:pt x="357" y="145"/>
                  </a:lnTo>
                  <a:lnTo>
                    <a:pt x="392" y="123"/>
                  </a:lnTo>
                  <a:lnTo>
                    <a:pt x="428" y="103"/>
                  </a:lnTo>
                  <a:lnTo>
                    <a:pt x="463" y="86"/>
                  </a:lnTo>
                  <a:lnTo>
                    <a:pt x="498" y="73"/>
                  </a:lnTo>
                  <a:lnTo>
                    <a:pt x="534" y="61"/>
                  </a:lnTo>
                  <a:lnTo>
                    <a:pt x="570" y="53"/>
                  </a:lnTo>
                  <a:lnTo>
                    <a:pt x="570" y="53"/>
                  </a:lnTo>
                  <a:lnTo>
                    <a:pt x="607" y="44"/>
                  </a:lnTo>
                  <a:lnTo>
                    <a:pt x="643" y="36"/>
                  </a:lnTo>
                  <a:lnTo>
                    <a:pt x="643" y="36"/>
                  </a:lnTo>
                  <a:lnTo>
                    <a:pt x="700" y="22"/>
                  </a:lnTo>
                  <a:lnTo>
                    <a:pt x="728" y="17"/>
                  </a:lnTo>
                  <a:lnTo>
                    <a:pt x="759" y="12"/>
                  </a:lnTo>
                  <a:lnTo>
                    <a:pt x="759" y="12"/>
                  </a:lnTo>
                  <a:lnTo>
                    <a:pt x="782" y="8"/>
                  </a:lnTo>
                  <a:lnTo>
                    <a:pt x="807" y="6"/>
                  </a:lnTo>
                  <a:lnTo>
                    <a:pt x="857" y="5"/>
                  </a:lnTo>
                  <a:lnTo>
                    <a:pt x="857" y="5"/>
                  </a:lnTo>
                  <a:lnTo>
                    <a:pt x="885" y="5"/>
                  </a:lnTo>
                  <a:lnTo>
                    <a:pt x="914" y="4"/>
                  </a:lnTo>
                  <a:lnTo>
                    <a:pt x="914" y="4"/>
                  </a:lnTo>
                  <a:lnTo>
                    <a:pt x="921" y="1"/>
                  </a:lnTo>
                  <a:lnTo>
                    <a:pt x="927" y="0"/>
                  </a:lnTo>
                  <a:lnTo>
                    <a:pt x="927" y="0"/>
                  </a:lnTo>
                  <a:lnTo>
                    <a:pt x="931" y="0"/>
                  </a:lnTo>
                  <a:lnTo>
                    <a:pt x="931" y="0"/>
                  </a:lnTo>
                  <a:lnTo>
                    <a:pt x="938" y="1"/>
                  </a:lnTo>
                  <a:lnTo>
                    <a:pt x="942" y="1"/>
                  </a:lnTo>
                  <a:lnTo>
                    <a:pt x="946" y="1"/>
                  </a:lnTo>
                  <a:lnTo>
                    <a:pt x="946" y="1"/>
                  </a:lnTo>
                  <a:lnTo>
                    <a:pt x="952" y="0"/>
                  </a:lnTo>
                  <a:lnTo>
                    <a:pt x="952" y="0"/>
                  </a:lnTo>
                  <a:lnTo>
                    <a:pt x="956" y="0"/>
                  </a:lnTo>
                  <a:lnTo>
                    <a:pt x="956" y="0"/>
                  </a:lnTo>
                  <a:lnTo>
                    <a:pt x="963" y="1"/>
                  </a:lnTo>
                  <a:lnTo>
                    <a:pt x="969" y="4"/>
                  </a:lnTo>
                  <a:lnTo>
                    <a:pt x="969" y="4"/>
                  </a:lnTo>
                  <a:lnTo>
                    <a:pt x="998" y="5"/>
                  </a:lnTo>
                  <a:lnTo>
                    <a:pt x="1027" y="5"/>
                  </a:lnTo>
                  <a:lnTo>
                    <a:pt x="1027" y="5"/>
                  </a:lnTo>
                  <a:lnTo>
                    <a:pt x="1076" y="6"/>
                  </a:lnTo>
                  <a:lnTo>
                    <a:pt x="1101" y="8"/>
                  </a:lnTo>
                  <a:lnTo>
                    <a:pt x="1125" y="12"/>
                  </a:lnTo>
                  <a:lnTo>
                    <a:pt x="1125" y="12"/>
                  </a:lnTo>
                  <a:lnTo>
                    <a:pt x="1154" y="17"/>
                  </a:lnTo>
                  <a:lnTo>
                    <a:pt x="1182" y="22"/>
                  </a:lnTo>
                  <a:lnTo>
                    <a:pt x="1240" y="36"/>
                  </a:lnTo>
                  <a:lnTo>
                    <a:pt x="1240" y="36"/>
                  </a:lnTo>
                  <a:lnTo>
                    <a:pt x="1277" y="44"/>
                  </a:lnTo>
                  <a:lnTo>
                    <a:pt x="1313" y="53"/>
                  </a:lnTo>
                  <a:lnTo>
                    <a:pt x="1313" y="53"/>
                  </a:lnTo>
                  <a:lnTo>
                    <a:pt x="1350" y="61"/>
                  </a:lnTo>
                  <a:lnTo>
                    <a:pt x="1385" y="73"/>
                  </a:lnTo>
                  <a:lnTo>
                    <a:pt x="1420" y="86"/>
                  </a:lnTo>
                  <a:lnTo>
                    <a:pt x="1456" y="103"/>
                  </a:lnTo>
                  <a:lnTo>
                    <a:pt x="1491" y="123"/>
                  </a:lnTo>
                  <a:lnTo>
                    <a:pt x="1526" y="145"/>
                  </a:lnTo>
                  <a:lnTo>
                    <a:pt x="1563" y="170"/>
                  </a:lnTo>
                  <a:lnTo>
                    <a:pt x="1601" y="199"/>
                  </a:lnTo>
                  <a:lnTo>
                    <a:pt x="1601" y="199"/>
                  </a:lnTo>
                  <a:lnTo>
                    <a:pt x="1619" y="213"/>
                  </a:lnTo>
                  <a:lnTo>
                    <a:pt x="1636" y="229"/>
                  </a:lnTo>
                  <a:lnTo>
                    <a:pt x="1652" y="244"/>
                  </a:lnTo>
                  <a:lnTo>
                    <a:pt x="1668" y="261"/>
                  </a:lnTo>
                  <a:lnTo>
                    <a:pt x="1698" y="295"/>
                  </a:lnTo>
                  <a:lnTo>
                    <a:pt x="1725" y="331"/>
                  </a:lnTo>
                  <a:lnTo>
                    <a:pt x="1750" y="367"/>
                  </a:lnTo>
                  <a:lnTo>
                    <a:pt x="1772" y="403"/>
                  </a:lnTo>
                  <a:lnTo>
                    <a:pt x="1792" y="437"/>
                  </a:lnTo>
                  <a:lnTo>
                    <a:pt x="1810" y="468"/>
                  </a:lnTo>
                  <a:lnTo>
                    <a:pt x="1810" y="468"/>
                  </a:lnTo>
                  <a:lnTo>
                    <a:pt x="1818" y="485"/>
                  </a:lnTo>
                  <a:lnTo>
                    <a:pt x="1825" y="501"/>
                  </a:lnTo>
                  <a:lnTo>
                    <a:pt x="1831" y="518"/>
                  </a:lnTo>
                  <a:lnTo>
                    <a:pt x="1836" y="535"/>
                  </a:lnTo>
                  <a:lnTo>
                    <a:pt x="1846" y="569"/>
                  </a:lnTo>
                  <a:lnTo>
                    <a:pt x="1852" y="605"/>
                  </a:lnTo>
                  <a:lnTo>
                    <a:pt x="1856" y="642"/>
                  </a:lnTo>
                  <a:lnTo>
                    <a:pt x="1860" y="679"/>
                  </a:lnTo>
                  <a:lnTo>
                    <a:pt x="1865" y="753"/>
                  </a:lnTo>
                  <a:lnTo>
                    <a:pt x="1865" y="753"/>
                  </a:lnTo>
                  <a:lnTo>
                    <a:pt x="1869" y="824"/>
                  </a:lnTo>
                  <a:lnTo>
                    <a:pt x="1869" y="824"/>
                  </a:lnTo>
                  <a:lnTo>
                    <a:pt x="1872" y="850"/>
                  </a:lnTo>
                  <a:lnTo>
                    <a:pt x="1876" y="876"/>
                  </a:lnTo>
                  <a:lnTo>
                    <a:pt x="1876" y="876"/>
                  </a:lnTo>
                  <a:lnTo>
                    <a:pt x="1880" y="906"/>
                  </a:lnTo>
                  <a:lnTo>
                    <a:pt x="1882" y="938"/>
                  </a:lnTo>
                  <a:lnTo>
                    <a:pt x="1883" y="969"/>
                  </a:lnTo>
                  <a:lnTo>
                    <a:pt x="1882" y="983"/>
                  </a:lnTo>
                  <a:lnTo>
                    <a:pt x="1881" y="999"/>
                  </a:lnTo>
                  <a:lnTo>
                    <a:pt x="1881" y="999"/>
                  </a:lnTo>
                  <a:lnTo>
                    <a:pt x="1869" y="1068"/>
                  </a:lnTo>
                  <a:lnTo>
                    <a:pt x="1869" y="1068"/>
                  </a:lnTo>
                  <a:lnTo>
                    <a:pt x="1860" y="1057"/>
                  </a:lnTo>
                  <a:lnTo>
                    <a:pt x="1849" y="1047"/>
                  </a:lnTo>
                  <a:lnTo>
                    <a:pt x="1838" y="1038"/>
                  </a:lnTo>
                  <a:lnTo>
                    <a:pt x="1826" y="1029"/>
                  </a:lnTo>
                  <a:lnTo>
                    <a:pt x="1826" y="1029"/>
                  </a:lnTo>
                  <a:lnTo>
                    <a:pt x="1827" y="1006"/>
                  </a:lnTo>
                  <a:lnTo>
                    <a:pt x="1829" y="981"/>
                  </a:lnTo>
                  <a:lnTo>
                    <a:pt x="1830" y="931"/>
                  </a:lnTo>
                  <a:lnTo>
                    <a:pt x="1827" y="879"/>
                  </a:lnTo>
                  <a:lnTo>
                    <a:pt x="1822" y="824"/>
                  </a:lnTo>
                  <a:lnTo>
                    <a:pt x="1822" y="824"/>
                  </a:lnTo>
                  <a:lnTo>
                    <a:pt x="1818" y="786"/>
                  </a:lnTo>
                  <a:lnTo>
                    <a:pt x="1815" y="747"/>
                  </a:lnTo>
                  <a:lnTo>
                    <a:pt x="1815" y="747"/>
                  </a:lnTo>
                  <a:lnTo>
                    <a:pt x="1810" y="676"/>
                  </a:lnTo>
                  <a:lnTo>
                    <a:pt x="1806" y="642"/>
                  </a:lnTo>
                  <a:lnTo>
                    <a:pt x="1801" y="607"/>
                  </a:lnTo>
                  <a:lnTo>
                    <a:pt x="1795" y="573"/>
                  </a:lnTo>
                  <a:lnTo>
                    <a:pt x="1785" y="540"/>
                  </a:lnTo>
                  <a:lnTo>
                    <a:pt x="1774" y="507"/>
                  </a:lnTo>
                  <a:lnTo>
                    <a:pt x="1767" y="492"/>
                  </a:lnTo>
                  <a:lnTo>
                    <a:pt x="1759" y="476"/>
                  </a:lnTo>
                  <a:lnTo>
                    <a:pt x="1759" y="476"/>
                  </a:lnTo>
                  <a:lnTo>
                    <a:pt x="1737" y="437"/>
                  </a:lnTo>
                  <a:lnTo>
                    <a:pt x="1713" y="397"/>
                  </a:lnTo>
                  <a:lnTo>
                    <a:pt x="1687" y="362"/>
                  </a:lnTo>
                  <a:lnTo>
                    <a:pt x="1660" y="327"/>
                  </a:lnTo>
                  <a:lnTo>
                    <a:pt x="1631" y="294"/>
                  </a:lnTo>
                  <a:lnTo>
                    <a:pt x="1601" y="264"/>
                  </a:lnTo>
                  <a:lnTo>
                    <a:pt x="1571" y="235"/>
                  </a:lnTo>
                  <a:lnTo>
                    <a:pt x="1538" y="210"/>
                  </a:lnTo>
                  <a:lnTo>
                    <a:pt x="1538" y="210"/>
                  </a:lnTo>
                  <a:lnTo>
                    <a:pt x="1508" y="189"/>
                  </a:lnTo>
                  <a:lnTo>
                    <a:pt x="1475" y="170"/>
                  </a:lnTo>
                  <a:lnTo>
                    <a:pt x="1443" y="152"/>
                  </a:lnTo>
                  <a:lnTo>
                    <a:pt x="1410" y="136"/>
                  </a:lnTo>
                  <a:lnTo>
                    <a:pt x="1375" y="123"/>
                  </a:lnTo>
                  <a:lnTo>
                    <a:pt x="1338" y="110"/>
                  </a:lnTo>
                  <a:lnTo>
                    <a:pt x="1301" y="101"/>
                  </a:lnTo>
                  <a:lnTo>
                    <a:pt x="1262" y="91"/>
                  </a:lnTo>
                  <a:lnTo>
                    <a:pt x="1262" y="91"/>
                  </a:lnTo>
                  <a:lnTo>
                    <a:pt x="1231" y="85"/>
                  </a:lnTo>
                  <a:lnTo>
                    <a:pt x="1201" y="77"/>
                  </a:lnTo>
                  <a:lnTo>
                    <a:pt x="1201" y="77"/>
                  </a:lnTo>
                  <a:lnTo>
                    <a:pt x="1171" y="69"/>
                  </a:lnTo>
                  <a:lnTo>
                    <a:pt x="1139" y="63"/>
                  </a:lnTo>
                  <a:lnTo>
                    <a:pt x="1108" y="57"/>
                  </a:lnTo>
                  <a:lnTo>
                    <a:pt x="1075" y="55"/>
                  </a:lnTo>
                  <a:lnTo>
                    <a:pt x="1075" y="55"/>
                  </a:lnTo>
                  <a:lnTo>
                    <a:pt x="1044" y="55"/>
                  </a:lnTo>
                  <a:lnTo>
                    <a:pt x="1044" y="55"/>
                  </a:lnTo>
                  <a:lnTo>
                    <a:pt x="993" y="52"/>
                  </a:lnTo>
                  <a:lnTo>
                    <a:pt x="968" y="51"/>
                  </a:lnTo>
                  <a:lnTo>
                    <a:pt x="942" y="50"/>
                  </a:lnTo>
                  <a:lnTo>
                    <a:pt x="942" y="48"/>
                  </a:lnTo>
                  <a:lnTo>
                    <a:pt x="942" y="50"/>
                  </a:lnTo>
                  <a:lnTo>
                    <a:pt x="942" y="50"/>
                  </a:lnTo>
                  <a:lnTo>
                    <a:pt x="916" y="51"/>
                  </a:lnTo>
                  <a:lnTo>
                    <a:pt x="889" y="52"/>
                  </a:lnTo>
                  <a:lnTo>
                    <a:pt x="838" y="55"/>
                  </a:lnTo>
                  <a:lnTo>
                    <a:pt x="838" y="55"/>
                  </a:lnTo>
                  <a:lnTo>
                    <a:pt x="808" y="55"/>
                  </a:lnTo>
                  <a:lnTo>
                    <a:pt x="808" y="55"/>
                  </a:lnTo>
                  <a:lnTo>
                    <a:pt x="776" y="57"/>
                  </a:lnTo>
                  <a:lnTo>
                    <a:pt x="744" y="63"/>
                  </a:lnTo>
                  <a:lnTo>
                    <a:pt x="713" y="69"/>
                  </a:lnTo>
                  <a:lnTo>
                    <a:pt x="683" y="77"/>
                  </a:lnTo>
                  <a:lnTo>
                    <a:pt x="683" y="77"/>
                  </a:lnTo>
                  <a:lnTo>
                    <a:pt x="653" y="85"/>
                  </a:lnTo>
                  <a:lnTo>
                    <a:pt x="621" y="91"/>
                  </a:lnTo>
                  <a:lnTo>
                    <a:pt x="621" y="91"/>
                  </a:lnTo>
                  <a:lnTo>
                    <a:pt x="582" y="101"/>
                  </a:lnTo>
                  <a:lnTo>
                    <a:pt x="545" y="110"/>
                  </a:lnTo>
                  <a:lnTo>
                    <a:pt x="509" y="123"/>
                  </a:lnTo>
                  <a:lnTo>
                    <a:pt x="473" y="136"/>
                  </a:lnTo>
                  <a:lnTo>
                    <a:pt x="439" y="152"/>
                  </a:lnTo>
                  <a:lnTo>
                    <a:pt x="407" y="170"/>
                  </a:lnTo>
                  <a:lnTo>
                    <a:pt x="375" y="189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12" y="235"/>
                  </a:lnTo>
                  <a:lnTo>
                    <a:pt x="281" y="264"/>
                  </a:lnTo>
                  <a:lnTo>
                    <a:pt x="251" y="294"/>
                  </a:lnTo>
                  <a:lnTo>
                    <a:pt x="222" y="327"/>
                  </a:lnTo>
                  <a:lnTo>
                    <a:pt x="195" y="362"/>
                  </a:lnTo>
                  <a:lnTo>
                    <a:pt x="170" y="397"/>
                  </a:lnTo>
                  <a:lnTo>
                    <a:pt x="145" y="437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16" y="492"/>
                  </a:lnTo>
                  <a:lnTo>
                    <a:pt x="108" y="507"/>
                  </a:lnTo>
                  <a:lnTo>
                    <a:pt x="98" y="540"/>
                  </a:lnTo>
                  <a:lnTo>
                    <a:pt x="89" y="573"/>
                  </a:lnTo>
                  <a:lnTo>
                    <a:pt x="81" y="607"/>
                  </a:lnTo>
                  <a:lnTo>
                    <a:pt x="77" y="642"/>
                  </a:lnTo>
                  <a:lnTo>
                    <a:pt x="73" y="676"/>
                  </a:lnTo>
                  <a:lnTo>
                    <a:pt x="68" y="747"/>
                  </a:lnTo>
                  <a:lnTo>
                    <a:pt x="68" y="747"/>
                  </a:lnTo>
                  <a:lnTo>
                    <a:pt x="64" y="786"/>
                  </a:lnTo>
                  <a:lnTo>
                    <a:pt x="61" y="824"/>
                  </a:lnTo>
                  <a:lnTo>
                    <a:pt x="61" y="824"/>
                  </a:lnTo>
                  <a:lnTo>
                    <a:pt x="57" y="870"/>
                  </a:lnTo>
                  <a:lnTo>
                    <a:pt x="55" y="913"/>
                  </a:lnTo>
                  <a:lnTo>
                    <a:pt x="53" y="955"/>
                  </a:lnTo>
                  <a:lnTo>
                    <a:pt x="55" y="995"/>
                  </a:lnTo>
                  <a:lnTo>
                    <a:pt x="57" y="1034"/>
                  </a:lnTo>
                  <a:lnTo>
                    <a:pt x="64" y="1075"/>
                  </a:lnTo>
                  <a:lnTo>
                    <a:pt x="73" y="1114"/>
                  </a:lnTo>
                  <a:lnTo>
                    <a:pt x="85" y="1155"/>
                  </a:lnTo>
                  <a:lnTo>
                    <a:pt x="85" y="1155"/>
                  </a:lnTo>
                  <a:lnTo>
                    <a:pt x="97" y="1194"/>
                  </a:lnTo>
                  <a:lnTo>
                    <a:pt x="97" y="1194"/>
                  </a:lnTo>
                  <a:lnTo>
                    <a:pt x="106" y="1223"/>
                  </a:lnTo>
                  <a:lnTo>
                    <a:pt x="115" y="1251"/>
                  </a:lnTo>
                  <a:lnTo>
                    <a:pt x="121" y="1266"/>
                  </a:lnTo>
                  <a:lnTo>
                    <a:pt x="128" y="1280"/>
                  </a:lnTo>
                  <a:lnTo>
                    <a:pt x="135" y="1293"/>
                  </a:lnTo>
                  <a:lnTo>
                    <a:pt x="142" y="1306"/>
                  </a:lnTo>
                  <a:lnTo>
                    <a:pt x="142" y="1306"/>
                  </a:lnTo>
                  <a:lnTo>
                    <a:pt x="159" y="1331"/>
                  </a:lnTo>
                  <a:lnTo>
                    <a:pt x="159" y="1331"/>
                  </a:lnTo>
                  <a:lnTo>
                    <a:pt x="183" y="1364"/>
                  </a:lnTo>
                  <a:lnTo>
                    <a:pt x="207" y="1397"/>
                  </a:lnTo>
                  <a:lnTo>
                    <a:pt x="220" y="1412"/>
                  </a:lnTo>
                  <a:lnTo>
                    <a:pt x="233" y="1427"/>
                  </a:lnTo>
                  <a:lnTo>
                    <a:pt x="247" y="1441"/>
                  </a:lnTo>
                  <a:lnTo>
                    <a:pt x="263" y="1454"/>
                  </a:lnTo>
                  <a:lnTo>
                    <a:pt x="263" y="1454"/>
                  </a:lnTo>
                  <a:lnTo>
                    <a:pt x="293" y="1478"/>
                  </a:lnTo>
                  <a:lnTo>
                    <a:pt x="326" y="1500"/>
                  </a:lnTo>
                  <a:lnTo>
                    <a:pt x="361" y="1521"/>
                  </a:lnTo>
                  <a:lnTo>
                    <a:pt x="398" y="1540"/>
                  </a:lnTo>
                  <a:lnTo>
                    <a:pt x="435" y="1559"/>
                  </a:lnTo>
                  <a:lnTo>
                    <a:pt x="475" y="1576"/>
                  </a:lnTo>
                  <a:lnTo>
                    <a:pt x="515" y="1591"/>
                  </a:lnTo>
                  <a:lnTo>
                    <a:pt x="557" y="1606"/>
                  </a:lnTo>
                  <a:lnTo>
                    <a:pt x="602" y="1618"/>
                  </a:lnTo>
                  <a:lnTo>
                    <a:pt x="646" y="1628"/>
                  </a:lnTo>
                  <a:lnTo>
                    <a:pt x="692" y="1637"/>
                  </a:lnTo>
                  <a:lnTo>
                    <a:pt x="739" y="1645"/>
                  </a:lnTo>
                  <a:lnTo>
                    <a:pt x="786" y="1652"/>
                  </a:lnTo>
                  <a:lnTo>
                    <a:pt x="834" y="1655"/>
                  </a:lnTo>
                  <a:lnTo>
                    <a:pt x="884" y="1658"/>
                  </a:lnTo>
                  <a:lnTo>
                    <a:pt x="934" y="1658"/>
                  </a:lnTo>
                  <a:lnTo>
                    <a:pt x="934" y="1658"/>
                  </a:lnTo>
                  <a:lnTo>
                    <a:pt x="942" y="1659"/>
                  </a:lnTo>
                  <a:lnTo>
                    <a:pt x="942" y="1659"/>
                  </a:lnTo>
                  <a:lnTo>
                    <a:pt x="950" y="1658"/>
                  </a:lnTo>
                  <a:lnTo>
                    <a:pt x="950" y="1658"/>
                  </a:lnTo>
                  <a:lnTo>
                    <a:pt x="984" y="1658"/>
                  </a:lnTo>
                  <a:lnTo>
                    <a:pt x="1018" y="1657"/>
                  </a:lnTo>
                  <a:lnTo>
                    <a:pt x="1052" y="1655"/>
                  </a:lnTo>
                  <a:lnTo>
                    <a:pt x="1086" y="1652"/>
                  </a:lnTo>
                  <a:lnTo>
                    <a:pt x="1086" y="1652"/>
                  </a:lnTo>
                  <a:lnTo>
                    <a:pt x="1089" y="1675"/>
                  </a:lnTo>
                  <a:lnTo>
                    <a:pt x="1096" y="1697"/>
                  </a:lnTo>
                  <a:lnTo>
                    <a:pt x="1096" y="1697"/>
                  </a:lnTo>
                  <a:lnTo>
                    <a:pt x="1062" y="1701"/>
                  </a:lnTo>
                  <a:lnTo>
                    <a:pt x="1027" y="1704"/>
                  </a:lnTo>
                  <a:lnTo>
                    <a:pt x="989" y="1706"/>
                  </a:lnTo>
                  <a:lnTo>
                    <a:pt x="950" y="1706"/>
                  </a:lnTo>
                  <a:lnTo>
                    <a:pt x="950" y="1706"/>
                  </a:lnTo>
                  <a:lnTo>
                    <a:pt x="942" y="1705"/>
                  </a:lnTo>
                  <a:lnTo>
                    <a:pt x="942" y="1705"/>
                  </a:lnTo>
                  <a:lnTo>
                    <a:pt x="934" y="1706"/>
                  </a:lnTo>
                  <a:lnTo>
                    <a:pt x="934" y="1706"/>
                  </a:lnTo>
                  <a:lnTo>
                    <a:pt x="878" y="1705"/>
                  </a:lnTo>
                  <a:lnTo>
                    <a:pt x="827" y="1701"/>
                  </a:lnTo>
                  <a:lnTo>
                    <a:pt x="778" y="1696"/>
                  </a:lnTo>
                  <a:lnTo>
                    <a:pt x="731" y="1688"/>
                  </a:lnTo>
                  <a:lnTo>
                    <a:pt x="731" y="1688"/>
                  </a:lnTo>
                  <a:lnTo>
                    <a:pt x="698" y="1682"/>
                  </a:lnTo>
                  <a:lnTo>
                    <a:pt x="666" y="1676"/>
                  </a:lnTo>
                  <a:lnTo>
                    <a:pt x="666" y="1676"/>
                  </a:lnTo>
                  <a:lnTo>
                    <a:pt x="632" y="1671"/>
                  </a:lnTo>
                  <a:lnTo>
                    <a:pt x="598" y="1666"/>
                  </a:lnTo>
                  <a:lnTo>
                    <a:pt x="565" y="1657"/>
                  </a:lnTo>
                  <a:lnTo>
                    <a:pt x="548" y="1652"/>
                  </a:lnTo>
                  <a:lnTo>
                    <a:pt x="532" y="1646"/>
                  </a:lnTo>
                  <a:lnTo>
                    <a:pt x="532" y="1646"/>
                  </a:lnTo>
                  <a:lnTo>
                    <a:pt x="490" y="1629"/>
                  </a:lnTo>
                  <a:lnTo>
                    <a:pt x="490" y="1629"/>
                  </a:lnTo>
                  <a:lnTo>
                    <a:pt x="416" y="1599"/>
                  </a:lnTo>
                  <a:lnTo>
                    <a:pt x="379" y="1582"/>
                  </a:lnTo>
                  <a:lnTo>
                    <a:pt x="344" y="1565"/>
                  </a:lnTo>
                  <a:lnTo>
                    <a:pt x="309" y="1546"/>
                  </a:lnTo>
                  <a:lnTo>
                    <a:pt x="275" y="1525"/>
                  </a:lnTo>
                  <a:lnTo>
                    <a:pt x="259" y="1513"/>
                  </a:lnTo>
                  <a:lnTo>
                    <a:pt x="243" y="1501"/>
                  </a:lnTo>
                  <a:lnTo>
                    <a:pt x="227" y="1488"/>
                  </a:lnTo>
                  <a:lnTo>
                    <a:pt x="213" y="1474"/>
                  </a:lnTo>
                  <a:lnTo>
                    <a:pt x="213" y="1474"/>
                  </a:lnTo>
                  <a:lnTo>
                    <a:pt x="195" y="1455"/>
                  </a:lnTo>
                  <a:lnTo>
                    <a:pt x="176" y="1436"/>
                  </a:lnTo>
                  <a:lnTo>
                    <a:pt x="161" y="1415"/>
                  </a:lnTo>
                  <a:lnTo>
                    <a:pt x="145" y="1394"/>
                  </a:lnTo>
                  <a:lnTo>
                    <a:pt x="116" y="1352"/>
                  </a:lnTo>
                  <a:lnTo>
                    <a:pt x="90" y="1312"/>
                  </a:lnTo>
                  <a:lnTo>
                    <a:pt x="90" y="1312"/>
                  </a:lnTo>
                  <a:lnTo>
                    <a:pt x="84" y="1301"/>
                  </a:lnTo>
                  <a:lnTo>
                    <a:pt x="77" y="1289"/>
                  </a:lnTo>
                  <a:lnTo>
                    <a:pt x="68" y="1264"/>
                  </a:lnTo>
                  <a:lnTo>
                    <a:pt x="59" y="1238"/>
                  </a:lnTo>
                  <a:lnTo>
                    <a:pt x="52" y="1212"/>
                  </a:lnTo>
                  <a:lnTo>
                    <a:pt x="52" y="1212"/>
                  </a:lnTo>
                  <a:lnTo>
                    <a:pt x="46" y="1190"/>
                  </a:lnTo>
                  <a:lnTo>
                    <a:pt x="39" y="1168"/>
                  </a:lnTo>
                  <a:lnTo>
                    <a:pt x="39" y="1168"/>
                  </a:lnTo>
                  <a:lnTo>
                    <a:pt x="31" y="1145"/>
                  </a:lnTo>
                  <a:lnTo>
                    <a:pt x="26" y="1125"/>
                  </a:lnTo>
                  <a:lnTo>
                    <a:pt x="17" y="1081"/>
                  </a:lnTo>
                  <a:lnTo>
                    <a:pt x="9" y="1040"/>
                  </a:lnTo>
                  <a:lnTo>
                    <a:pt x="2" y="999"/>
                  </a:lnTo>
                  <a:lnTo>
                    <a:pt x="2" y="999"/>
                  </a:lnTo>
                  <a:lnTo>
                    <a:pt x="1" y="983"/>
                  </a:lnTo>
                  <a:lnTo>
                    <a:pt x="0" y="969"/>
                  </a:lnTo>
                  <a:lnTo>
                    <a:pt x="1" y="938"/>
                  </a:lnTo>
                  <a:lnTo>
                    <a:pt x="4" y="906"/>
                  </a:lnTo>
                  <a:lnTo>
                    <a:pt x="8" y="876"/>
                  </a:lnTo>
                  <a:lnTo>
                    <a:pt x="8" y="87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53" name="Freeform 1165"/>
            <p:cNvSpPr/>
            <p:nvPr/>
          </p:nvSpPr>
          <p:spPr bwMode="auto">
            <a:xfrm>
              <a:off x="6837363" y="4737100"/>
              <a:ext cx="90488" cy="53975"/>
            </a:xfrm>
            <a:custGeom>
              <a:avLst/>
              <a:gdLst/>
              <a:ahLst/>
              <a:cxnLst>
                <a:cxn ang="0">
                  <a:pos x="228" y="27"/>
                </a:cxn>
                <a:cxn ang="0">
                  <a:pos x="227" y="18"/>
                </a:cxn>
                <a:cxn ang="0">
                  <a:pos x="222" y="11"/>
                </a:cxn>
                <a:cxn ang="0">
                  <a:pos x="214" y="6"/>
                </a:cxn>
                <a:cxn ang="0">
                  <a:pos x="197" y="6"/>
                </a:cxn>
                <a:cxn ang="0">
                  <a:pos x="190" y="11"/>
                </a:cxn>
                <a:cxn ang="0">
                  <a:pos x="185" y="18"/>
                </a:cxn>
                <a:cxn ang="0">
                  <a:pos x="182" y="27"/>
                </a:cxn>
                <a:cxn ang="0">
                  <a:pos x="182" y="43"/>
                </a:cxn>
                <a:cxn ang="0">
                  <a:pos x="180" y="66"/>
                </a:cxn>
                <a:cxn ang="0">
                  <a:pos x="172" y="79"/>
                </a:cxn>
                <a:cxn ang="0">
                  <a:pos x="165" y="86"/>
                </a:cxn>
                <a:cxn ang="0">
                  <a:pos x="154" y="91"/>
                </a:cxn>
                <a:cxn ang="0">
                  <a:pos x="126" y="94"/>
                </a:cxn>
                <a:cxn ang="0">
                  <a:pos x="112" y="93"/>
                </a:cxn>
                <a:cxn ang="0">
                  <a:pos x="83" y="87"/>
                </a:cxn>
                <a:cxn ang="0">
                  <a:pos x="62" y="73"/>
                </a:cxn>
                <a:cxn ang="0">
                  <a:pos x="50" y="51"/>
                </a:cxn>
                <a:cxn ang="0">
                  <a:pos x="45" y="22"/>
                </a:cxn>
                <a:cxn ang="0">
                  <a:pos x="45" y="17"/>
                </a:cxn>
                <a:cxn ang="0">
                  <a:pos x="41" y="9"/>
                </a:cxn>
                <a:cxn ang="0">
                  <a:pos x="35" y="2"/>
                </a:cxn>
                <a:cxn ang="0">
                  <a:pos x="23" y="0"/>
                </a:cxn>
                <a:cxn ang="0">
                  <a:pos x="11" y="2"/>
                </a:cxn>
                <a:cxn ang="0">
                  <a:pos x="4" y="9"/>
                </a:cxn>
                <a:cxn ang="0">
                  <a:pos x="0" y="17"/>
                </a:cxn>
                <a:cxn ang="0">
                  <a:pos x="0" y="22"/>
                </a:cxn>
                <a:cxn ang="0">
                  <a:pos x="2" y="44"/>
                </a:cxn>
                <a:cxn ang="0">
                  <a:pos x="7" y="65"/>
                </a:cxn>
                <a:cxn ang="0">
                  <a:pos x="15" y="86"/>
                </a:cxn>
                <a:cxn ang="0">
                  <a:pos x="25" y="103"/>
                </a:cxn>
                <a:cxn ang="0">
                  <a:pos x="41" y="117"/>
                </a:cxn>
                <a:cxn ang="0">
                  <a:pos x="58" y="129"/>
                </a:cxn>
                <a:cxn ang="0">
                  <a:pos x="79" y="136"/>
                </a:cxn>
                <a:cxn ang="0">
                  <a:pos x="103" y="138"/>
                </a:cxn>
                <a:cxn ang="0">
                  <a:pos x="127" y="138"/>
                </a:cxn>
                <a:cxn ang="0">
                  <a:pos x="151" y="137"/>
                </a:cxn>
                <a:cxn ang="0">
                  <a:pos x="174" y="130"/>
                </a:cxn>
                <a:cxn ang="0">
                  <a:pos x="197" y="120"/>
                </a:cxn>
                <a:cxn ang="0">
                  <a:pos x="206" y="111"/>
                </a:cxn>
                <a:cxn ang="0">
                  <a:pos x="220" y="90"/>
                </a:cxn>
                <a:cxn ang="0">
                  <a:pos x="227" y="66"/>
                </a:cxn>
                <a:cxn ang="0">
                  <a:pos x="228" y="27"/>
                </a:cxn>
              </a:cxnLst>
              <a:rect l="0" t="0" r="r" b="b"/>
              <a:pathLst>
                <a:path w="228" h="138">
                  <a:moveTo>
                    <a:pt x="228" y="27"/>
                  </a:moveTo>
                  <a:lnTo>
                    <a:pt x="228" y="27"/>
                  </a:lnTo>
                  <a:lnTo>
                    <a:pt x="228" y="22"/>
                  </a:lnTo>
                  <a:lnTo>
                    <a:pt x="227" y="18"/>
                  </a:lnTo>
                  <a:lnTo>
                    <a:pt x="224" y="14"/>
                  </a:lnTo>
                  <a:lnTo>
                    <a:pt x="222" y="11"/>
                  </a:lnTo>
                  <a:lnTo>
                    <a:pt x="218" y="9"/>
                  </a:lnTo>
                  <a:lnTo>
                    <a:pt x="214" y="6"/>
                  </a:lnTo>
                  <a:lnTo>
                    <a:pt x="206" y="5"/>
                  </a:lnTo>
                  <a:lnTo>
                    <a:pt x="197" y="6"/>
                  </a:lnTo>
                  <a:lnTo>
                    <a:pt x="193" y="9"/>
                  </a:lnTo>
                  <a:lnTo>
                    <a:pt x="190" y="11"/>
                  </a:lnTo>
                  <a:lnTo>
                    <a:pt x="186" y="14"/>
                  </a:lnTo>
                  <a:lnTo>
                    <a:pt x="185" y="18"/>
                  </a:lnTo>
                  <a:lnTo>
                    <a:pt x="184" y="22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43"/>
                  </a:lnTo>
                  <a:lnTo>
                    <a:pt x="182" y="59"/>
                  </a:lnTo>
                  <a:lnTo>
                    <a:pt x="180" y="66"/>
                  </a:lnTo>
                  <a:lnTo>
                    <a:pt x="177" y="73"/>
                  </a:lnTo>
                  <a:lnTo>
                    <a:pt x="172" y="79"/>
                  </a:lnTo>
                  <a:lnTo>
                    <a:pt x="165" y="86"/>
                  </a:lnTo>
                  <a:lnTo>
                    <a:pt x="165" y="86"/>
                  </a:lnTo>
                  <a:lnTo>
                    <a:pt x="160" y="89"/>
                  </a:lnTo>
                  <a:lnTo>
                    <a:pt x="154" y="91"/>
                  </a:lnTo>
                  <a:lnTo>
                    <a:pt x="140" y="93"/>
                  </a:lnTo>
                  <a:lnTo>
                    <a:pt x="126" y="94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96" y="91"/>
                  </a:lnTo>
                  <a:lnTo>
                    <a:pt x="83" y="87"/>
                  </a:lnTo>
                  <a:lnTo>
                    <a:pt x="71" y="82"/>
                  </a:lnTo>
                  <a:lnTo>
                    <a:pt x="62" y="73"/>
                  </a:lnTo>
                  <a:lnTo>
                    <a:pt x="54" y="62"/>
                  </a:lnTo>
                  <a:lnTo>
                    <a:pt x="50" y="51"/>
                  </a:lnTo>
                  <a:lnTo>
                    <a:pt x="46" y="38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17"/>
                  </a:lnTo>
                  <a:lnTo>
                    <a:pt x="44" y="11"/>
                  </a:lnTo>
                  <a:lnTo>
                    <a:pt x="41" y="9"/>
                  </a:lnTo>
                  <a:lnTo>
                    <a:pt x="38" y="5"/>
                  </a:lnTo>
                  <a:lnTo>
                    <a:pt x="35" y="2"/>
                  </a:lnTo>
                  <a:lnTo>
                    <a:pt x="31" y="1"/>
                  </a:lnTo>
                  <a:lnTo>
                    <a:pt x="23" y="0"/>
                  </a:lnTo>
                  <a:lnTo>
                    <a:pt x="15" y="1"/>
                  </a:lnTo>
                  <a:lnTo>
                    <a:pt x="11" y="2"/>
                  </a:lnTo>
                  <a:lnTo>
                    <a:pt x="7" y="5"/>
                  </a:lnTo>
                  <a:lnTo>
                    <a:pt x="4" y="9"/>
                  </a:lnTo>
                  <a:lnTo>
                    <a:pt x="2" y="11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32"/>
                  </a:lnTo>
                  <a:lnTo>
                    <a:pt x="2" y="44"/>
                  </a:lnTo>
                  <a:lnTo>
                    <a:pt x="3" y="55"/>
                  </a:lnTo>
                  <a:lnTo>
                    <a:pt x="7" y="65"/>
                  </a:lnTo>
                  <a:lnTo>
                    <a:pt x="10" y="76"/>
                  </a:lnTo>
                  <a:lnTo>
                    <a:pt x="15" y="86"/>
                  </a:lnTo>
                  <a:lnTo>
                    <a:pt x="20" y="94"/>
                  </a:lnTo>
                  <a:lnTo>
                    <a:pt x="25" y="103"/>
                  </a:lnTo>
                  <a:lnTo>
                    <a:pt x="33" y="111"/>
                  </a:lnTo>
                  <a:lnTo>
                    <a:pt x="41" y="117"/>
                  </a:lnTo>
                  <a:lnTo>
                    <a:pt x="49" y="124"/>
                  </a:lnTo>
                  <a:lnTo>
                    <a:pt x="58" y="129"/>
                  </a:lnTo>
                  <a:lnTo>
                    <a:pt x="69" y="133"/>
                  </a:lnTo>
                  <a:lnTo>
                    <a:pt x="79" y="136"/>
                  </a:lnTo>
                  <a:lnTo>
                    <a:pt x="91" y="138"/>
                  </a:lnTo>
                  <a:lnTo>
                    <a:pt x="103" y="138"/>
                  </a:lnTo>
                  <a:lnTo>
                    <a:pt x="103" y="138"/>
                  </a:lnTo>
                  <a:lnTo>
                    <a:pt x="127" y="138"/>
                  </a:lnTo>
                  <a:lnTo>
                    <a:pt x="139" y="138"/>
                  </a:lnTo>
                  <a:lnTo>
                    <a:pt x="151" y="137"/>
                  </a:lnTo>
                  <a:lnTo>
                    <a:pt x="163" y="134"/>
                  </a:lnTo>
                  <a:lnTo>
                    <a:pt x="174" y="130"/>
                  </a:lnTo>
                  <a:lnTo>
                    <a:pt x="186" y="127"/>
                  </a:lnTo>
                  <a:lnTo>
                    <a:pt x="197" y="120"/>
                  </a:lnTo>
                  <a:lnTo>
                    <a:pt x="197" y="120"/>
                  </a:lnTo>
                  <a:lnTo>
                    <a:pt x="206" y="111"/>
                  </a:lnTo>
                  <a:lnTo>
                    <a:pt x="214" y="100"/>
                  </a:lnTo>
                  <a:lnTo>
                    <a:pt x="220" y="90"/>
                  </a:lnTo>
                  <a:lnTo>
                    <a:pt x="224" y="78"/>
                  </a:lnTo>
                  <a:lnTo>
                    <a:pt x="227" y="66"/>
                  </a:lnTo>
                  <a:lnTo>
                    <a:pt x="228" y="53"/>
                  </a:lnTo>
                  <a:lnTo>
                    <a:pt x="228" y="27"/>
                  </a:lnTo>
                  <a:lnTo>
                    <a:pt x="228" y="2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54" name="Freeform 1166"/>
            <p:cNvSpPr/>
            <p:nvPr/>
          </p:nvSpPr>
          <p:spPr bwMode="auto">
            <a:xfrm>
              <a:off x="6950076" y="4643438"/>
              <a:ext cx="3175" cy="158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8" y="1"/>
                </a:cxn>
                <a:cxn ang="0">
                  <a:pos x="8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8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8" y="1"/>
                  </a:lnTo>
                  <a:lnTo>
                    <a:pt x="8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55" name="Freeform 1167"/>
            <p:cNvSpPr/>
            <p:nvPr/>
          </p:nvSpPr>
          <p:spPr bwMode="auto">
            <a:xfrm>
              <a:off x="6848476" y="4503738"/>
              <a:ext cx="153988" cy="252413"/>
            </a:xfrm>
            <a:custGeom>
              <a:avLst/>
              <a:gdLst/>
              <a:ahLst/>
              <a:cxnLst>
                <a:cxn ang="0">
                  <a:pos x="126" y="175"/>
                </a:cxn>
                <a:cxn ang="0">
                  <a:pos x="173" y="199"/>
                </a:cxn>
                <a:cxn ang="0">
                  <a:pos x="179" y="217"/>
                </a:cxn>
                <a:cxn ang="0">
                  <a:pos x="197" y="243"/>
                </a:cxn>
                <a:cxn ang="0">
                  <a:pos x="246" y="264"/>
                </a:cxn>
                <a:cxn ang="0">
                  <a:pos x="334" y="263"/>
                </a:cxn>
                <a:cxn ang="0">
                  <a:pos x="378" y="236"/>
                </a:cxn>
                <a:cxn ang="0">
                  <a:pos x="387" y="183"/>
                </a:cxn>
                <a:cxn ang="0">
                  <a:pos x="369" y="92"/>
                </a:cxn>
                <a:cxn ang="0">
                  <a:pos x="326" y="43"/>
                </a:cxn>
                <a:cxn ang="0">
                  <a:pos x="233" y="7"/>
                </a:cxn>
                <a:cxn ang="0">
                  <a:pos x="156" y="0"/>
                </a:cxn>
                <a:cxn ang="0">
                  <a:pos x="140" y="15"/>
                </a:cxn>
                <a:cxn ang="0">
                  <a:pos x="146" y="41"/>
                </a:cxn>
                <a:cxn ang="0">
                  <a:pos x="184" y="47"/>
                </a:cxn>
                <a:cxn ang="0">
                  <a:pos x="285" y="72"/>
                </a:cxn>
                <a:cxn ang="0">
                  <a:pos x="335" y="118"/>
                </a:cxn>
                <a:cxn ang="0">
                  <a:pos x="343" y="174"/>
                </a:cxn>
                <a:cxn ang="0">
                  <a:pos x="336" y="206"/>
                </a:cxn>
                <a:cxn ang="0">
                  <a:pos x="281" y="221"/>
                </a:cxn>
                <a:cxn ang="0">
                  <a:pos x="231" y="215"/>
                </a:cxn>
                <a:cxn ang="0">
                  <a:pos x="222" y="203"/>
                </a:cxn>
                <a:cxn ang="0">
                  <a:pos x="216" y="183"/>
                </a:cxn>
                <a:cxn ang="0">
                  <a:pos x="180" y="147"/>
                </a:cxn>
                <a:cxn ang="0">
                  <a:pos x="120" y="130"/>
                </a:cxn>
                <a:cxn ang="0">
                  <a:pos x="60" y="135"/>
                </a:cxn>
                <a:cxn ang="0">
                  <a:pos x="17" y="165"/>
                </a:cxn>
                <a:cxn ang="0">
                  <a:pos x="0" y="209"/>
                </a:cxn>
                <a:cxn ang="0">
                  <a:pos x="10" y="245"/>
                </a:cxn>
                <a:cxn ang="0">
                  <a:pos x="82" y="288"/>
                </a:cxn>
                <a:cxn ang="0">
                  <a:pos x="214" y="338"/>
                </a:cxn>
                <a:cxn ang="0">
                  <a:pos x="256" y="355"/>
                </a:cxn>
                <a:cxn ang="0">
                  <a:pos x="266" y="357"/>
                </a:cxn>
                <a:cxn ang="0">
                  <a:pos x="285" y="374"/>
                </a:cxn>
                <a:cxn ang="0">
                  <a:pos x="327" y="419"/>
                </a:cxn>
                <a:cxn ang="0">
                  <a:pos x="337" y="472"/>
                </a:cxn>
                <a:cxn ang="0">
                  <a:pos x="323" y="526"/>
                </a:cxn>
                <a:cxn ang="0">
                  <a:pos x="294" y="560"/>
                </a:cxn>
                <a:cxn ang="0">
                  <a:pos x="222" y="590"/>
                </a:cxn>
                <a:cxn ang="0">
                  <a:pos x="182" y="591"/>
                </a:cxn>
                <a:cxn ang="0">
                  <a:pos x="161" y="607"/>
                </a:cxn>
                <a:cxn ang="0">
                  <a:pos x="162" y="625"/>
                </a:cxn>
                <a:cxn ang="0">
                  <a:pos x="179" y="638"/>
                </a:cxn>
                <a:cxn ang="0">
                  <a:pos x="243" y="632"/>
                </a:cxn>
                <a:cxn ang="0">
                  <a:pos x="330" y="589"/>
                </a:cxn>
                <a:cxn ang="0">
                  <a:pos x="381" y="512"/>
                </a:cxn>
                <a:cxn ang="0">
                  <a:pos x="379" y="436"/>
                </a:cxn>
                <a:cxn ang="0">
                  <a:pos x="353" y="376"/>
                </a:cxn>
                <a:cxn ang="0">
                  <a:pos x="300" y="328"/>
                </a:cxn>
                <a:cxn ang="0">
                  <a:pos x="221" y="291"/>
                </a:cxn>
                <a:cxn ang="0">
                  <a:pos x="107" y="249"/>
                </a:cxn>
                <a:cxn ang="0">
                  <a:pos x="58" y="221"/>
                </a:cxn>
                <a:cxn ang="0">
                  <a:pos x="54" y="199"/>
                </a:cxn>
                <a:cxn ang="0">
                  <a:pos x="72" y="179"/>
                </a:cxn>
              </a:cxnLst>
              <a:rect l="0" t="0" r="r" b="b"/>
              <a:pathLst>
                <a:path w="387" h="640">
                  <a:moveTo>
                    <a:pt x="92" y="174"/>
                  </a:moveTo>
                  <a:lnTo>
                    <a:pt x="92" y="174"/>
                  </a:lnTo>
                  <a:lnTo>
                    <a:pt x="102" y="173"/>
                  </a:lnTo>
                  <a:lnTo>
                    <a:pt x="112" y="174"/>
                  </a:lnTo>
                  <a:lnTo>
                    <a:pt x="126" y="175"/>
                  </a:lnTo>
                  <a:lnTo>
                    <a:pt x="137" y="178"/>
                  </a:lnTo>
                  <a:lnTo>
                    <a:pt x="150" y="182"/>
                  </a:lnTo>
                  <a:lnTo>
                    <a:pt x="161" y="189"/>
                  </a:lnTo>
                  <a:lnTo>
                    <a:pt x="169" y="195"/>
                  </a:lnTo>
                  <a:lnTo>
                    <a:pt x="173" y="199"/>
                  </a:lnTo>
                  <a:lnTo>
                    <a:pt x="175" y="204"/>
                  </a:lnTo>
                  <a:lnTo>
                    <a:pt x="175" y="204"/>
                  </a:lnTo>
                  <a:lnTo>
                    <a:pt x="175" y="211"/>
                  </a:lnTo>
                  <a:lnTo>
                    <a:pt x="179" y="217"/>
                  </a:lnTo>
                  <a:lnTo>
                    <a:pt x="179" y="217"/>
                  </a:lnTo>
                  <a:lnTo>
                    <a:pt x="182" y="225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92" y="238"/>
                  </a:lnTo>
                  <a:lnTo>
                    <a:pt x="197" y="243"/>
                  </a:lnTo>
                  <a:lnTo>
                    <a:pt x="205" y="249"/>
                  </a:lnTo>
                  <a:lnTo>
                    <a:pt x="213" y="253"/>
                  </a:lnTo>
                  <a:lnTo>
                    <a:pt x="229" y="259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64" y="268"/>
                  </a:lnTo>
                  <a:lnTo>
                    <a:pt x="286" y="270"/>
                  </a:lnTo>
                  <a:lnTo>
                    <a:pt x="310" y="268"/>
                  </a:lnTo>
                  <a:lnTo>
                    <a:pt x="322" y="266"/>
                  </a:lnTo>
                  <a:lnTo>
                    <a:pt x="334" y="263"/>
                  </a:lnTo>
                  <a:lnTo>
                    <a:pt x="344" y="259"/>
                  </a:lnTo>
                  <a:lnTo>
                    <a:pt x="354" y="255"/>
                  </a:lnTo>
                  <a:lnTo>
                    <a:pt x="364" y="250"/>
                  </a:lnTo>
                  <a:lnTo>
                    <a:pt x="371" y="243"/>
                  </a:lnTo>
                  <a:lnTo>
                    <a:pt x="378" y="236"/>
                  </a:lnTo>
                  <a:lnTo>
                    <a:pt x="383" y="226"/>
                  </a:lnTo>
                  <a:lnTo>
                    <a:pt x="386" y="216"/>
                  </a:lnTo>
                  <a:lnTo>
                    <a:pt x="387" y="204"/>
                  </a:lnTo>
                  <a:lnTo>
                    <a:pt x="387" y="204"/>
                  </a:lnTo>
                  <a:lnTo>
                    <a:pt x="387" y="183"/>
                  </a:lnTo>
                  <a:lnTo>
                    <a:pt x="387" y="164"/>
                  </a:lnTo>
                  <a:lnTo>
                    <a:pt x="386" y="144"/>
                  </a:lnTo>
                  <a:lnTo>
                    <a:pt x="382" y="126"/>
                  </a:lnTo>
                  <a:lnTo>
                    <a:pt x="377" y="109"/>
                  </a:lnTo>
                  <a:lnTo>
                    <a:pt x="369" y="92"/>
                  </a:lnTo>
                  <a:lnTo>
                    <a:pt x="358" y="75"/>
                  </a:lnTo>
                  <a:lnTo>
                    <a:pt x="344" y="58"/>
                  </a:lnTo>
                  <a:lnTo>
                    <a:pt x="344" y="58"/>
                  </a:lnTo>
                  <a:lnTo>
                    <a:pt x="336" y="50"/>
                  </a:lnTo>
                  <a:lnTo>
                    <a:pt x="326" y="43"/>
                  </a:lnTo>
                  <a:lnTo>
                    <a:pt x="317" y="37"/>
                  </a:lnTo>
                  <a:lnTo>
                    <a:pt x="306" y="30"/>
                  </a:lnTo>
                  <a:lnTo>
                    <a:pt x="283" y="20"/>
                  </a:lnTo>
                  <a:lnTo>
                    <a:pt x="258" y="12"/>
                  </a:lnTo>
                  <a:lnTo>
                    <a:pt x="233" y="7"/>
                  </a:lnTo>
                  <a:lnTo>
                    <a:pt x="208" y="3"/>
                  </a:lnTo>
                  <a:lnTo>
                    <a:pt x="183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56" y="0"/>
                  </a:lnTo>
                  <a:lnTo>
                    <a:pt x="150" y="2"/>
                  </a:lnTo>
                  <a:lnTo>
                    <a:pt x="146" y="4"/>
                  </a:lnTo>
                  <a:lnTo>
                    <a:pt x="144" y="7"/>
                  </a:lnTo>
                  <a:lnTo>
                    <a:pt x="141" y="11"/>
                  </a:lnTo>
                  <a:lnTo>
                    <a:pt x="140" y="15"/>
                  </a:lnTo>
                  <a:lnTo>
                    <a:pt x="139" y="22"/>
                  </a:lnTo>
                  <a:lnTo>
                    <a:pt x="140" y="32"/>
                  </a:lnTo>
                  <a:lnTo>
                    <a:pt x="141" y="36"/>
                  </a:lnTo>
                  <a:lnTo>
                    <a:pt x="144" y="38"/>
                  </a:lnTo>
                  <a:lnTo>
                    <a:pt x="146" y="41"/>
                  </a:lnTo>
                  <a:lnTo>
                    <a:pt x="150" y="43"/>
                  </a:lnTo>
                  <a:lnTo>
                    <a:pt x="156" y="45"/>
                  </a:lnTo>
                  <a:lnTo>
                    <a:pt x="161" y="46"/>
                  </a:lnTo>
                  <a:lnTo>
                    <a:pt x="161" y="46"/>
                  </a:lnTo>
                  <a:lnTo>
                    <a:pt x="184" y="47"/>
                  </a:lnTo>
                  <a:lnTo>
                    <a:pt x="212" y="50"/>
                  </a:lnTo>
                  <a:lnTo>
                    <a:pt x="242" y="56"/>
                  </a:lnTo>
                  <a:lnTo>
                    <a:pt x="256" y="60"/>
                  </a:lnTo>
                  <a:lnTo>
                    <a:pt x="271" y="66"/>
                  </a:lnTo>
                  <a:lnTo>
                    <a:pt x="285" y="72"/>
                  </a:lnTo>
                  <a:lnTo>
                    <a:pt x="297" y="79"/>
                  </a:lnTo>
                  <a:lnTo>
                    <a:pt x="309" y="88"/>
                  </a:lnTo>
                  <a:lnTo>
                    <a:pt x="319" y="97"/>
                  </a:lnTo>
                  <a:lnTo>
                    <a:pt x="328" y="106"/>
                  </a:lnTo>
                  <a:lnTo>
                    <a:pt x="335" y="118"/>
                  </a:lnTo>
                  <a:lnTo>
                    <a:pt x="339" y="130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3" y="165"/>
                  </a:lnTo>
                  <a:lnTo>
                    <a:pt x="343" y="17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91"/>
                  </a:lnTo>
                  <a:lnTo>
                    <a:pt x="340" y="196"/>
                  </a:lnTo>
                  <a:lnTo>
                    <a:pt x="336" y="206"/>
                  </a:lnTo>
                  <a:lnTo>
                    <a:pt x="330" y="212"/>
                  </a:lnTo>
                  <a:lnTo>
                    <a:pt x="320" y="216"/>
                  </a:lnTo>
                  <a:lnTo>
                    <a:pt x="311" y="220"/>
                  </a:lnTo>
                  <a:lnTo>
                    <a:pt x="302" y="221"/>
                  </a:lnTo>
                  <a:lnTo>
                    <a:pt x="281" y="221"/>
                  </a:lnTo>
                  <a:lnTo>
                    <a:pt x="281" y="221"/>
                  </a:lnTo>
                  <a:lnTo>
                    <a:pt x="269" y="221"/>
                  </a:lnTo>
                  <a:lnTo>
                    <a:pt x="250" y="219"/>
                  </a:lnTo>
                  <a:lnTo>
                    <a:pt x="239" y="217"/>
                  </a:lnTo>
                  <a:lnTo>
                    <a:pt x="231" y="215"/>
                  </a:lnTo>
                  <a:lnTo>
                    <a:pt x="225" y="212"/>
                  </a:lnTo>
                  <a:lnTo>
                    <a:pt x="224" y="209"/>
                  </a:lnTo>
                  <a:lnTo>
                    <a:pt x="222" y="208"/>
                  </a:lnTo>
                  <a:lnTo>
                    <a:pt x="222" y="208"/>
                  </a:lnTo>
                  <a:lnTo>
                    <a:pt x="222" y="203"/>
                  </a:lnTo>
                  <a:lnTo>
                    <a:pt x="221" y="199"/>
                  </a:lnTo>
                  <a:lnTo>
                    <a:pt x="221" y="199"/>
                  </a:lnTo>
                  <a:lnTo>
                    <a:pt x="220" y="194"/>
                  </a:lnTo>
                  <a:lnTo>
                    <a:pt x="220" y="194"/>
                  </a:lnTo>
                  <a:lnTo>
                    <a:pt x="216" y="183"/>
                  </a:lnTo>
                  <a:lnTo>
                    <a:pt x="211" y="174"/>
                  </a:lnTo>
                  <a:lnTo>
                    <a:pt x="204" y="166"/>
                  </a:lnTo>
                  <a:lnTo>
                    <a:pt x="197" y="158"/>
                  </a:lnTo>
                  <a:lnTo>
                    <a:pt x="190" y="152"/>
                  </a:lnTo>
                  <a:lnTo>
                    <a:pt x="180" y="147"/>
                  </a:lnTo>
                  <a:lnTo>
                    <a:pt x="171" y="141"/>
                  </a:lnTo>
                  <a:lnTo>
                    <a:pt x="162" y="138"/>
                  </a:lnTo>
                  <a:lnTo>
                    <a:pt x="152" y="135"/>
                  </a:lnTo>
                  <a:lnTo>
                    <a:pt x="143" y="132"/>
                  </a:lnTo>
                  <a:lnTo>
                    <a:pt x="120" y="130"/>
                  </a:lnTo>
                  <a:lnTo>
                    <a:pt x="99" y="128"/>
                  </a:lnTo>
                  <a:lnTo>
                    <a:pt x="78" y="130"/>
                  </a:lnTo>
                  <a:lnTo>
                    <a:pt x="78" y="130"/>
                  </a:lnTo>
                  <a:lnTo>
                    <a:pt x="69" y="132"/>
                  </a:lnTo>
                  <a:lnTo>
                    <a:pt x="60" y="135"/>
                  </a:lnTo>
                  <a:lnTo>
                    <a:pt x="50" y="139"/>
                  </a:lnTo>
                  <a:lnTo>
                    <a:pt x="41" y="144"/>
                  </a:lnTo>
                  <a:lnTo>
                    <a:pt x="31" y="151"/>
                  </a:lnTo>
                  <a:lnTo>
                    <a:pt x="24" y="157"/>
                  </a:lnTo>
                  <a:lnTo>
                    <a:pt x="17" y="165"/>
                  </a:lnTo>
                  <a:lnTo>
                    <a:pt x="12" y="173"/>
                  </a:lnTo>
                  <a:lnTo>
                    <a:pt x="12" y="173"/>
                  </a:lnTo>
                  <a:lnTo>
                    <a:pt x="5" y="189"/>
                  </a:lnTo>
                  <a:lnTo>
                    <a:pt x="3" y="199"/>
                  </a:lnTo>
                  <a:lnTo>
                    <a:pt x="0" y="209"/>
                  </a:lnTo>
                  <a:lnTo>
                    <a:pt x="0" y="219"/>
                  </a:lnTo>
                  <a:lnTo>
                    <a:pt x="1" y="229"/>
                  </a:lnTo>
                  <a:lnTo>
                    <a:pt x="4" y="237"/>
                  </a:lnTo>
                  <a:lnTo>
                    <a:pt x="7" y="241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21" y="254"/>
                  </a:lnTo>
                  <a:lnTo>
                    <a:pt x="33" y="262"/>
                  </a:lnTo>
                  <a:lnTo>
                    <a:pt x="58" y="276"/>
                  </a:lnTo>
                  <a:lnTo>
                    <a:pt x="82" y="288"/>
                  </a:lnTo>
                  <a:lnTo>
                    <a:pt x="109" y="297"/>
                  </a:lnTo>
                  <a:lnTo>
                    <a:pt x="162" y="317"/>
                  </a:lnTo>
                  <a:lnTo>
                    <a:pt x="190" y="326"/>
                  </a:lnTo>
                  <a:lnTo>
                    <a:pt x="214" y="338"/>
                  </a:lnTo>
                  <a:lnTo>
                    <a:pt x="214" y="338"/>
                  </a:lnTo>
                  <a:lnTo>
                    <a:pt x="220" y="342"/>
                  </a:lnTo>
                  <a:lnTo>
                    <a:pt x="226" y="344"/>
                  </a:lnTo>
                  <a:lnTo>
                    <a:pt x="226" y="344"/>
                  </a:lnTo>
                  <a:lnTo>
                    <a:pt x="241" y="349"/>
                  </a:lnTo>
                  <a:lnTo>
                    <a:pt x="256" y="355"/>
                  </a:lnTo>
                  <a:lnTo>
                    <a:pt x="256" y="355"/>
                  </a:lnTo>
                  <a:lnTo>
                    <a:pt x="260" y="356"/>
                  </a:lnTo>
                  <a:lnTo>
                    <a:pt x="260" y="356"/>
                  </a:lnTo>
                  <a:lnTo>
                    <a:pt x="266" y="357"/>
                  </a:lnTo>
                  <a:lnTo>
                    <a:pt x="266" y="357"/>
                  </a:lnTo>
                  <a:lnTo>
                    <a:pt x="263" y="356"/>
                  </a:lnTo>
                  <a:lnTo>
                    <a:pt x="263" y="356"/>
                  </a:lnTo>
                  <a:lnTo>
                    <a:pt x="267" y="359"/>
                  </a:lnTo>
                  <a:lnTo>
                    <a:pt x="267" y="359"/>
                  </a:lnTo>
                  <a:lnTo>
                    <a:pt x="285" y="374"/>
                  </a:lnTo>
                  <a:lnTo>
                    <a:pt x="306" y="393"/>
                  </a:lnTo>
                  <a:lnTo>
                    <a:pt x="306" y="393"/>
                  </a:lnTo>
                  <a:lnTo>
                    <a:pt x="315" y="400"/>
                  </a:lnTo>
                  <a:lnTo>
                    <a:pt x="322" y="410"/>
                  </a:lnTo>
                  <a:lnTo>
                    <a:pt x="327" y="419"/>
                  </a:lnTo>
                  <a:lnTo>
                    <a:pt x="331" y="428"/>
                  </a:lnTo>
                  <a:lnTo>
                    <a:pt x="335" y="438"/>
                  </a:lnTo>
                  <a:lnTo>
                    <a:pt x="337" y="450"/>
                  </a:lnTo>
                  <a:lnTo>
                    <a:pt x="337" y="461"/>
                  </a:lnTo>
                  <a:lnTo>
                    <a:pt x="337" y="472"/>
                  </a:lnTo>
                  <a:lnTo>
                    <a:pt x="336" y="483"/>
                  </a:lnTo>
                  <a:lnTo>
                    <a:pt x="335" y="495"/>
                  </a:lnTo>
                  <a:lnTo>
                    <a:pt x="332" y="505"/>
                  </a:lnTo>
                  <a:lnTo>
                    <a:pt x="328" y="515"/>
                  </a:lnTo>
                  <a:lnTo>
                    <a:pt x="323" y="526"/>
                  </a:lnTo>
                  <a:lnTo>
                    <a:pt x="318" y="535"/>
                  </a:lnTo>
                  <a:lnTo>
                    <a:pt x="313" y="543"/>
                  </a:lnTo>
                  <a:lnTo>
                    <a:pt x="306" y="551"/>
                  </a:lnTo>
                  <a:lnTo>
                    <a:pt x="306" y="551"/>
                  </a:lnTo>
                  <a:lnTo>
                    <a:pt x="294" y="560"/>
                  </a:lnTo>
                  <a:lnTo>
                    <a:pt x="283" y="569"/>
                  </a:lnTo>
                  <a:lnTo>
                    <a:pt x="268" y="576"/>
                  </a:lnTo>
                  <a:lnTo>
                    <a:pt x="254" y="581"/>
                  </a:lnTo>
                  <a:lnTo>
                    <a:pt x="238" y="586"/>
                  </a:lnTo>
                  <a:lnTo>
                    <a:pt x="222" y="590"/>
                  </a:lnTo>
                  <a:lnTo>
                    <a:pt x="207" y="591"/>
                  </a:lnTo>
                  <a:lnTo>
                    <a:pt x="192" y="593"/>
                  </a:lnTo>
                  <a:lnTo>
                    <a:pt x="192" y="593"/>
                  </a:lnTo>
                  <a:lnTo>
                    <a:pt x="187" y="591"/>
                  </a:lnTo>
                  <a:lnTo>
                    <a:pt x="182" y="591"/>
                  </a:lnTo>
                  <a:lnTo>
                    <a:pt x="177" y="593"/>
                  </a:lnTo>
                  <a:lnTo>
                    <a:pt x="171" y="594"/>
                  </a:lnTo>
                  <a:lnTo>
                    <a:pt x="167" y="598"/>
                  </a:lnTo>
                  <a:lnTo>
                    <a:pt x="163" y="602"/>
                  </a:lnTo>
                  <a:lnTo>
                    <a:pt x="161" y="607"/>
                  </a:lnTo>
                  <a:lnTo>
                    <a:pt x="161" y="614"/>
                  </a:lnTo>
                  <a:lnTo>
                    <a:pt x="161" y="616"/>
                  </a:lnTo>
                  <a:lnTo>
                    <a:pt x="161" y="616"/>
                  </a:lnTo>
                  <a:lnTo>
                    <a:pt x="161" y="621"/>
                  </a:lnTo>
                  <a:lnTo>
                    <a:pt x="162" y="625"/>
                  </a:lnTo>
                  <a:lnTo>
                    <a:pt x="165" y="629"/>
                  </a:lnTo>
                  <a:lnTo>
                    <a:pt x="167" y="632"/>
                  </a:lnTo>
                  <a:lnTo>
                    <a:pt x="170" y="636"/>
                  </a:lnTo>
                  <a:lnTo>
                    <a:pt x="174" y="637"/>
                  </a:lnTo>
                  <a:lnTo>
                    <a:pt x="179" y="638"/>
                  </a:lnTo>
                  <a:lnTo>
                    <a:pt x="183" y="640"/>
                  </a:lnTo>
                  <a:lnTo>
                    <a:pt x="183" y="640"/>
                  </a:lnTo>
                  <a:lnTo>
                    <a:pt x="203" y="638"/>
                  </a:lnTo>
                  <a:lnTo>
                    <a:pt x="224" y="636"/>
                  </a:lnTo>
                  <a:lnTo>
                    <a:pt x="243" y="632"/>
                  </a:lnTo>
                  <a:lnTo>
                    <a:pt x="262" y="627"/>
                  </a:lnTo>
                  <a:lnTo>
                    <a:pt x="280" y="619"/>
                  </a:lnTo>
                  <a:lnTo>
                    <a:pt x="298" y="611"/>
                  </a:lnTo>
                  <a:lnTo>
                    <a:pt x="314" y="600"/>
                  </a:lnTo>
                  <a:lnTo>
                    <a:pt x="330" y="589"/>
                  </a:lnTo>
                  <a:lnTo>
                    <a:pt x="344" y="577"/>
                  </a:lnTo>
                  <a:lnTo>
                    <a:pt x="356" y="563"/>
                  </a:lnTo>
                  <a:lnTo>
                    <a:pt x="366" y="547"/>
                  </a:lnTo>
                  <a:lnTo>
                    <a:pt x="374" y="530"/>
                  </a:lnTo>
                  <a:lnTo>
                    <a:pt x="381" y="512"/>
                  </a:lnTo>
                  <a:lnTo>
                    <a:pt x="383" y="492"/>
                  </a:lnTo>
                  <a:lnTo>
                    <a:pt x="385" y="472"/>
                  </a:lnTo>
                  <a:lnTo>
                    <a:pt x="382" y="450"/>
                  </a:lnTo>
                  <a:lnTo>
                    <a:pt x="382" y="450"/>
                  </a:lnTo>
                  <a:lnTo>
                    <a:pt x="379" y="436"/>
                  </a:lnTo>
                  <a:lnTo>
                    <a:pt x="375" y="423"/>
                  </a:lnTo>
                  <a:lnTo>
                    <a:pt x="371" y="410"/>
                  </a:lnTo>
                  <a:lnTo>
                    <a:pt x="365" y="398"/>
                  </a:lnTo>
                  <a:lnTo>
                    <a:pt x="360" y="386"/>
                  </a:lnTo>
                  <a:lnTo>
                    <a:pt x="353" y="376"/>
                  </a:lnTo>
                  <a:lnTo>
                    <a:pt x="345" y="366"/>
                  </a:lnTo>
                  <a:lnTo>
                    <a:pt x="337" y="357"/>
                  </a:lnTo>
                  <a:lnTo>
                    <a:pt x="328" y="349"/>
                  </a:lnTo>
                  <a:lnTo>
                    <a:pt x="319" y="342"/>
                  </a:lnTo>
                  <a:lnTo>
                    <a:pt x="300" y="328"/>
                  </a:lnTo>
                  <a:lnTo>
                    <a:pt x="279" y="317"/>
                  </a:lnTo>
                  <a:lnTo>
                    <a:pt x="256" y="308"/>
                  </a:lnTo>
                  <a:lnTo>
                    <a:pt x="256" y="308"/>
                  </a:lnTo>
                  <a:lnTo>
                    <a:pt x="233" y="294"/>
                  </a:lnTo>
                  <a:lnTo>
                    <a:pt x="221" y="291"/>
                  </a:lnTo>
                  <a:lnTo>
                    <a:pt x="209" y="287"/>
                  </a:lnTo>
                  <a:lnTo>
                    <a:pt x="209" y="287"/>
                  </a:lnTo>
                  <a:lnTo>
                    <a:pt x="175" y="275"/>
                  </a:lnTo>
                  <a:lnTo>
                    <a:pt x="141" y="262"/>
                  </a:lnTo>
                  <a:lnTo>
                    <a:pt x="107" y="249"/>
                  </a:lnTo>
                  <a:lnTo>
                    <a:pt x="75" y="233"/>
                  </a:lnTo>
                  <a:lnTo>
                    <a:pt x="75" y="233"/>
                  </a:lnTo>
                  <a:lnTo>
                    <a:pt x="68" y="230"/>
                  </a:lnTo>
                  <a:lnTo>
                    <a:pt x="61" y="226"/>
                  </a:lnTo>
                  <a:lnTo>
                    <a:pt x="58" y="221"/>
                  </a:lnTo>
                  <a:lnTo>
                    <a:pt x="55" y="217"/>
                  </a:lnTo>
                  <a:lnTo>
                    <a:pt x="52" y="213"/>
                  </a:lnTo>
                  <a:lnTo>
                    <a:pt x="52" y="208"/>
                  </a:lnTo>
                  <a:lnTo>
                    <a:pt x="52" y="203"/>
                  </a:lnTo>
                  <a:lnTo>
                    <a:pt x="54" y="199"/>
                  </a:lnTo>
                  <a:lnTo>
                    <a:pt x="55" y="195"/>
                  </a:lnTo>
                  <a:lnTo>
                    <a:pt x="58" y="190"/>
                  </a:lnTo>
                  <a:lnTo>
                    <a:pt x="61" y="186"/>
                  </a:lnTo>
                  <a:lnTo>
                    <a:pt x="67" y="183"/>
                  </a:lnTo>
                  <a:lnTo>
                    <a:pt x="72" y="179"/>
                  </a:lnTo>
                  <a:lnTo>
                    <a:pt x="78" y="177"/>
                  </a:lnTo>
                  <a:lnTo>
                    <a:pt x="85" y="175"/>
                  </a:lnTo>
                  <a:lnTo>
                    <a:pt x="92" y="174"/>
                  </a:lnTo>
                  <a:lnTo>
                    <a:pt x="92" y="17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56" name="Freeform 1168"/>
            <p:cNvSpPr/>
            <p:nvPr/>
          </p:nvSpPr>
          <p:spPr bwMode="auto">
            <a:xfrm>
              <a:off x="6805613" y="4614863"/>
              <a:ext cx="3175" cy="1588"/>
            </a:xfrm>
            <a:custGeom>
              <a:avLst/>
              <a:gdLst/>
              <a:ahLst/>
              <a:cxnLst>
                <a:cxn ang="0">
                  <a:pos x="7" y="1"/>
                </a:cxn>
                <a:cxn ang="0">
                  <a:pos x="7" y="1"/>
                </a:cxn>
                <a:cxn ang="0">
                  <a:pos x="8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7" y="1"/>
                </a:cxn>
                <a:cxn ang="0">
                  <a:pos x="7" y="1"/>
                </a:cxn>
              </a:cxnLst>
              <a:rect l="0" t="0" r="r" b="b"/>
              <a:pathLst>
                <a:path w="8" h="1">
                  <a:moveTo>
                    <a:pt x="7" y="1"/>
                  </a:moveTo>
                  <a:lnTo>
                    <a:pt x="7" y="1"/>
                  </a:lnTo>
                  <a:lnTo>
                    <a:pt x="8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7" y="1"/>
                  </a:lnTo>
                  <a:lnTo>
                    <a:pt x="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57" name="Freeform 1169"/>
            <p:cNvSpPr/>
            <p:nvPr/>
          </p:nvSpPr>
          <p:spPr bwMode="auto">
            <a:xfrm>
              <a:off x="6756401" y="4503738"/>
              <a:ext cx="153988" cy="252413"/>
            </a:xfrm>
            <a:custGeom>
              <a:avLst/>
              <a:gdLst/>
              <a:ahLst/>
              <a:cxnLst>
                <a:cxn ang="0">
                  <a:pos x="262" y="464"/>
                </a:cxn>
                <a:cxn ang="0">
                  <a:pos x="215" y="440"/>
                </a:cxn>
                <a:cxn ang="0">
                  <a:pos x="208" y="421"/>
                </a:cxn>
                <a:cxn ang="0">
                  <a:pos x="190" y="395"/>
                </a:cxn>
                <a:cxn ang="0">
                  <a:pos x="141" y="374"/>
                </a:cxn>
                <a:cxn ang="0">
                  <a:pos x="54" y="376"/>
                </a:cxn>
                <a:cxn ang="0">
                  <a:pos x="9" y="404"/>
                </a:cxn>
                <a:cxn ang="0">
                  <a:pos x="0" y="455"/>
                </a:cxn>
                <a:cxn ang="0">
                  <a:pos x="18" y="548"/>
                </a:cxn>
                <a:cxn ang="0">
                  <a:pos x="62" y="597"/>
                </a:cxn>
                <a:cxn ang="0">
                  <a:pos x="154" y="632"/>
                </a:cxn>
                <a:cxn ang="0">
                  <a:pos x="232" y="638"/>
                </a:cxn>
                <a:cxn ang="0">
                  <a:pos x="247" y="625"/>
                </a:cxn>
                <a:cxn ang="0">
                  <a:pos x="241" y="598"/>
                </a:cxn>
                <a:cxn ang="0">
                  <a:pos x="203" y="593"/>
                </a:cxn>
                <a:cxn ang="0">
                  <a:pos x="102" y="566"/>
                </a:cxn>
                <a:cxn ang="0">
                  <a:pos x="52" y="522"/>
                </a:cxn>
                <a:cxn ang="0">
                  <a:pos x="45" y="464"/>
                </a:cxn>
                <a:cxn ang="0">
                  <a:pos x="51" y="433"/>
                </a:cxn>
                <a:cxn ang="0">
                  <a:pos x="106" y="417"/>
                </a:cxn>
                <a:cxn ang="0">
                  <a:pos x="156" y="425"/>
                </a:cxn>
                <a:cxn ang="0">
                  <a:pos x="165" y="436"/>
                </a:cxn>
                <a:cxn ang="0">
                  <a:pos x="171" y="455"/>
                </a:cxn>
                <a:cxn ang="0">
                  <a:pos x="207" y="492"/>
                </a:cxn>
                <a:cxn ang="0">
                  <a:pos x="267" y="510"/>
                </a:cxn>
                <a:cxn ang="0">
                  <a:pos x="327" y="505"/>
                </a:cxn>
                <a:cxn ang="0">
                  <a:pos x="370" y="475"/>
                </a:cxn>
                <a:cxn ang="0">
                  <a:pos x="387" y="430"/>
                </a:cxn>
                <a:cxn ang="0">
                  <a:pos x="377" y="395"/>
                </a:cxn>
                <a:cxn ang="0">
                  <a:pos x="305" y="352"/>
                </a:cxn>
                <a:cxn ang="0">
                  <a:pos x="173" y="302"/>
                </a:cxn>
                <a:cxn ang="0">
                  <a:pos x="131" y="284"/>
                </a:cxn>
                <a:cxn ang="0">
                  <a:pos x="122" y="283"/>
                </a:cxn>
                <a:cxn ang="0">
                  <a:pos x="102" y="264"/>
                </a:cxn>
                <a:cxn ang="0">
                  <a:pos x="60" y="221"/>
                </a:cxn>
                <a:cxn ang="0">
                  <a:pos x="50" y="168"/>
                </a:cxn>
                <a:cxn ang="0">
                  <a:pos x="64" y="114"/>
                </a:cxn>
                <a:cxn ang="0">
                  <a:pos x="93" y="79"/>
                </a:cxn>
                <a:cxn ang="0">
                  <a:pos x="165" y="50"/>
                </a:cxn>
                <a:cxn ang="0">
                  <a:pos x="205" y="47"/>
                </a:cxn>
                <a:cxn ang="0">
                  <a:pos x="226" y="32"/>
                </a:cxn>
                <a:cxn ang="0">
                  <a:pos x="225" y="15"/>
                </a:cxn>
                <a:cxn ang="0">
                  <a:pos x="208" y="0"/>
                </a:cxn>
                <a:cxn ang="0">
                  <a:pos x="145" y="7"/>
                </a:cxn>
                <a:cxn ang="0">
                  <a:pos x="58" y="50"/>
                </a:cxn>
                <a:cxn ang="0">
                  <a:pos x="7" y="127"/>
                </a:cxn>
                <a:cxn ang="0">
                  <a:pos x="8" y="203"/>
                </a:cxn>
                <a:cxn ang="0">
                  <a:pos x="34" y="263"/>
                </a:cxn>
                <a:cxn ang="0">
                  <a:pos x="88" y="311"/>
                </a:cxn>
                <a:cxn ang="0">
                  <a:pos x="166" y="349"/>
                </a:cxn>
                <a:cxn ang="0">
                  <a:pos x="280" y="391"/>
                </a:cxn>
                <a:cxn ang="0">
                  <a:pos x="330" y="417"/>
                </a:cxn>
                <a:cxn ang="0">
                  <a:pos x="334" y="441"/>
                </a:cxn>
                <a:cxn ang="0">
                  <a:pos x="315" y="459"/>
                </a:cxn>
              </a:cxnLst>
              <a:rect l="0" t="0" r="r" b="b"/>
              <a:pathLst>
                <a:path w="387" h="640">
                  <a:moveTo>
                    <a:pt x="296" y="466"/>
                  </a:moveTo>
                  <a:lnTo>
                    <a:pt x="296" y="466"/>
                  </a:lnTo>
                  <a:lnTo>
                    <a:pt x="285" y="466"/>
                  </a:lnTo>
                  <a:lnTo>
                    <a:pt x="275" y="466"/>
                  </a:lnTo>
                  <a:lnTo>
                    <a:pt x="262" y="464"/>
                  </a:lnTo>
                  <a:lnTo>
                    <a:pt x="250" y="461"/>
                  </a:lnTo>
                  <a:lnTo>
                    <a:pt x="237" y="457"/>
                  </a:lnTo>
                  <a:lnTo>
                    <a:pt x="226" y="451"/>
                  </a:lnTo>
                  <a:lnTo>
                    <a:pt x="219" y="444"/>
                  </a:lnTo>
                  <a:lnTo>
                    <a:pt x="215" y="440"/>
                  </a:lnTo>
                  <a:lnTo>
                    <a:pt x="212" y="434"/>
                  </a:lnTo>
                  <a:lnTo>
                    <a:pt x="212" y="434"/>
                  </a:lnTo>
                  <a:lnTo>
                    <a:pt x="212" y="428"/>
                  </a:lnTo>
                  <a:lnTo>
                    <a:pt x="208" y="421"/>
                  </a:lnTo>
                  <a:lnTo>
                    <a:pt x="208" y="421"/>
                  </a:lnTo>
                  <a:lnTo>
                    <a:pt x="205" y="415"/>
                  </a:lnTo>
                  <a:lnTo>
                    <a:pt x="202" y="408"/>
                  </a:lnTo>
                  <a:lnTo>
                    <a:pt x="202" y="408"/>
                  </a:lnTo>
                  <a:lnTo>
                    <a:pt x="195" y="402"/>
                  </a:lnTo>
                  <a:lnTo>
                    <a:pt x="190" y="395"/>
                  </a:lnTo>
                  <a:lnTo>
                    <a:pt x="182" y="390"/>
                  </a:lnTo>
                  <a:lnTo>
                    <a:pt x="174" y="386"/>
                  </a:lnTo>
                  <a:lnTo>
                    <a:pt x="158" y="379"/>
                  </a:lnTo>
                  <a:lnTo>
                    <a:pt x="141" y="374"/>
                  </a:lnTo>
                  <a:lnTo>
                    <a:pt x="141" y="374"/>
                  </a:lnTo>
                  <a:lnTo>
                    <a:pt x="123" y="372"/>
                  </a:lnTo>
                  <a:lnTo>
                    <a:pt x="101" y="370"/>
                  </a:lnTo>
                  <a:lnTo>
                    <a:pt x="77" y="372"/>
                  </a:lnTo>
                  <a:lnTo>
                    <a:pt x="66" y="373"/>
                  </a:lnTo>
                  <a:lnTo>
                    <a:pt x="54" y="376"/>
                  </a:lnTo>
                  <a:lnTo>
                    <a:pt x="43" y="379"/>
                  </a:lnTo>
                  <a:lnTo>
                    <a:pt x="33" y="385"/>
                  </a:lnTo>
                  <a:lnTo>
                    <a:pt x="24" y="390"/>
                  </a:lnTo>
                  <a:lnTo>
                    <a:pt x="16" y="396"/>
                  </a:lnTo>
                  <a:lnTo>
                    <a:pt x="9" y="404"/>
                  </a:lnTo>
                  <a:lnTo>
                    <a:pt x="4" y="413"/>
                  </a:lnTo>
                  <a:lnTo>
                    <a:pt x="1" y="424"/>
                  </a:lnTo>
                  <a:lnTo>
                    <a:pt x="0" y="436"/>
                  </a:lnTo>
                  <a:lnTo>
                    <a:pt x="0" y="436"/>
                  </a:lnTo>
                  <a:lnTo>
                    <a:pt x="0" y="455"/>
                  </a:lnTo>
                  <a:lnTo>
                    <a:pt x="0" y="475"/>
                  </a:lnTo>
                  <a:lnTo>
                    <a:pt x="1" y="495"/>
                  </a:lnTo>
                  <a:lnTo>
                    <a:pt x="5" y="513"/>
                  </a:lnTo>
                  <a:lnTo>
                    <a:pt x="11" y="531"/>
                  </a:lnTo>
                  <a:lnTo>
                    <a:pt x="18" y="548"/>
                  </a:lnTo>
                  <a:lnTo>
                    <a:pt x="29" y="564"/>
                  </a:lnTo>
                  <a:lnTo>
                    <a:pt x="43" y="581"/>
                  </a:lnTo>
                  <a:lnTo>
                    <a:pt x="43" y="581"/>
                  </a:lnTo>
                  <a:lnTo>
                    <a:pt x="51" y="589"/>
                  </a:lnTo>
                  <a:lnTo>
                    <a:pt x="62" y="597"/>
                  </a:lnTo>
                  <a:lnTo>
                    <a:pt x="71" y="603"/>
                  </a:lnTo>
                  <a:lnTo>
                    <a:pt x="81" y="608"/>
                  </a:lnTo>
                  <a:lnTo>
                    <a:pt x="105" y="619"/>
                  </a:lnTo>
                  <a:lnTo>
                    <a:pt x="130" y="627"/>
                  </a:lnTo>
                  <a:lnTo>
                    <a:pt x="154" y="632"/>
                  </a:lnTo>
                  <a:lnTo>
                    <a:pt x="179" y="636"/>
                  </a:lnTo>
                  <a:lnTo>
                    <a:pt x="204" y="638"/>
                  </a:lnTo>
                  <a:lnTo>
                    <a:pt x="226" y="640"/>
                  </a:lnTo>
                  <a:lnTo>
                    <a:pt x="226" y="640"/>
                  </a:lnTo>
                  <a:lnTo>
                    <a:pt x="232" y="638"/>
                  </a:lnTo>
                  <a:lnTo>
                    <a:pt x="237" y="637"/>
                  </a:lnTo>
                  <a:lnTo>
                    <a:pt x="241" y="634"/>
                  </a:lnTo>
                  <a:lnTo>
                    <a:pt x="243" y="632"/>
                  </a:lnTo>
                  <a:lnTo>
                    <a:pt x="246" y="629"/>
                  </a:lnTo>
                  <a:lnTo>
                    <a:pt x="247" y="625"/>
                  </a:lnTo>
                  <a:lnTo>
                    <a:pt x="249" y="616"/>
                  </a:lnTo>
                  <a:lnTo>
                    <a:pt x="247" y="608"/>
                  </a:lnTo>
                  <a:lnTo>
                    <a:pt x="246" y="604"/>
                  </a:lnTo>
                  <a:lnTo>
                    <a:pt x="243" y="600"/>
                  </a:lnTo>
                  <a:lnTo>
                    <a:pt x="241" y="598"/>
                  </a:lnTo>
                  <a:lnTo>
                    <a:pt x="237" y="595"/>
                  </a:lnTo>
                  <a:lnTo>
                    <a:pt x="232" y="594"/>
                  </a:lnTo>
                  <a:lnTo>
                    <a:pt x="226" y="594"/>
                  </a:lnTo>
                  <a:lnTo>
                    <a:pt x="226" y="594"/>
                  </a:lnTo>
                  <a:lnTo>
                    <a:pt x="203" y="593"/>
                  </a:lnTo>
                  <a:lnTo>
                    <a:pt x="175" y="589"/>
                  </a:lnTo>
                  <a:lnTo>
                    <a:pt x="145" y="582"/>
                  </a:lnTo>
                  <a:lnTo>
                    <a:pt x="131" y="578"/>
                  </a:lnTo>
                  <a:lnTo>
                    <a:pt x="117" y="573"/>
                  </a:lnTo>
                  <a:lnTo>
                    <a:pt x="102" y="566"/>
                  </a:lnTo>
                  <a:lnTo>
                    <a:pt x="90" y="560"/>
                  </a:lnTo>
                  <a:lnTo>
                    <a:pt x="79" y="552"/>
                  </a:lnTo>
                  <a:lnTo>
                    <a:pt x="68" y="543"/>
                  </a:lnTo>
                  <a:lnTo>
                    <a:pt x="59" y="532"/>
                  </a:lnTo>
                  <a:lnTo>
                    <a:pt x="52" y="522"/>
                  </a:lnTo>
                  <a:lnTo>
                    <a:pt x="49" y="509"/>
                  </a:lnTo>
                  <a:lnTo>
                    <a:pt x="47" y="495"/>
                  </a:lnTo>
                  <a:lnTo>
                    <a:pt x="47" y="495"/>
                  </a:lnTo>
                  <a:lnTo>
                    <a:pt x="45" y="475"/>
                  </a:lnTo>
                  <a:lnTo>
                    <a:pt x="45" y="464"/>
                  </a:lnTo>
                  <a:lnTo>
                    <a:pt x="45" y="454"/>
                  </a:lnTo>
                  <a:lnTo>
                    <a:pt x="45" y="454"/>
                  </a:lnTo>
                  <a:lnTo>
                    <a:pt x="45" y="447"/>
                  </a:lnTo>
                  <a:lnTo>
                    <a:pt x="47" y="442"/>
                  </a:lnTo>
                  <a:lnTo>
                    <a:pt x="51" y="433"/>
                  </a:lnTo>
                  <a:lnTo>
                    <a:pt x="59" y="428"/>
                  </a:lnTo>
                  <a:lnTo>
                    <a:pt x="67" y="423"/>
                  </a:lnTo>
                  <a:lnTo>
                    <a:pt x="76" y="420"/>
                  </a:lnTo>
                  <a:lnTo>
                    <a:pt x="85" y="419"/>
                  </a:lnTo>
                  <a:lnTo>
                    <a:pt x="106" y="417"/>
                  </a:lnTo>
                  <a:lnTo>
                    <a:pt x="106" y="417"/>
                  </a:lnTo>
                  <a:lnTo>
                    <a:pt x="118" y="419"/>
                  </a:lnTo>
                  <a:lnTo>
                    <a:pt x="137" y="420"/>
                  </a:lnTo>
                  <a:lnTo>
                    <a:pt x="148" y="423"/>
                  </a:lnTo>
                  <a:lnTo>
                    <a:pt x="156" y="425"/>
                  </a:lnTo>
                  <a:lnTo>
                    <a:pt x="162" y="428"/>
                  </a:lnTo>
                  <a:lnTo>
                    <a:pt x="164" y="429"/>
                  </a:lnTo>
                  <a:lnTo>
                    <a:pt x="165" y="430"/>
                  </a:lnTo>
                  <a:lnTo>
                    <a:pt x="165" y="430"/>
                  </a:lnTo>
                  <a:lnTo>
                    <a:pt x="165" y="436"/>
                  </a:lnTo>
                  <a:lnTo>
                    <a:pt x="166" y="440"/>
                  </a:lnTo>
                  <a:lnTo>
                    <a:pt x="166" y="440"/>
                  </a:lnTo>
                  <a:lnTo>
                    <a:pt x="168" y="446"/>
                  </a:lnTo>
                  <a:lnTo>
                    <a:pt x="168" y="446"/>
                  </a:lnTo>
                  <a:lnTo>
                    <a:pt x="171" y="455"/>
                  </a:lnTo>
                  <a:lnTo>
                    <a:pt x="177" y="464"/>
                  </a:lnTo>
                  <a:lnTo>
                    <a:pt x="183" y="474"/>
                  </a:lnTo>
                  <a:lnTo>
                    <a:pt x="190" y="480"/>
                  </a:lnTo>
                  <a:lnTo>
                    <a:pt x="198" y="487"/>
                  </a:lnTo>
                  <a:lnTo>
                    <a:pt x="207" y="492"/>
                  </a:lnTo>
                  <a:lnTo>
                    <a:pt x="216" y="497"/>
                  </a:lnTo>
                  <a:lnTo>
                    <a:pt x="225" y="501"/>
                  </a:lnTo>
                  <a:lnTo>
                    <a:pt x="236" y="505"/>
                  </a:lnTo>
                  <a:lnTo>
                    <a:pt x="245" y="508"/>
                  </a:lnTo>
                  <a:lnTo>
                    <a:pt x="267" y="510"/>
                  </a:lnTo>
                  <a:lnTo>
                    <a:pt x="288" y="510"/>
                  </a:lnTo>
                  <a:lnTo>
                    <a:pt x="309" y="509"/>
                  </a:lnTo>
                  <a:lnTo>
                    <a:pt x="309" y="509"/>
                  </a:lnTo>
                  <a:lnTo>
                    <a:pt x="318" y="508"/>
                  </a:lnTo>
                  <a:lnTo>
                    <a:pt x="327" y="505"/>
                  </a:lnTo>
                  <a:lnTo>
                    <a:pt x="338" y="500"/>
                  </a:lnTo>
                  <a:lnTo>
                    <a:pt x="347" y="495"/>
                  </a:lnTo>
                  <a:lnTo>
                    <a:pt x="356" y="489"/>
                  </a:lnTo>
                  <a:lnTo>
                    <a:pt x="364" y="483"/>
                  </a:lnTo>
                  <a:lnTo>
                    <a:pt x="370" y="475"/>
                  </a:lnTo>
                  <a:lnTo>
                    <a:pt x="376" y="466"/>
                  </a:lnTo>
                  <a:lnTo>
                    <a:pt x="376" y="466"/>
                  </a:lnTo>
                  <a:lnTo>
                    <a:pt x="382" y="450"/>
                  </a:lnTo>
                  <a:lnTo>
                    <a:pt x="385" y="441"/>
                  </a:lnTo>
                  <a:lnTo>
                    <a:pt x="387" y="430"/>
                  </a:lnTo>
                  <a:lnTo>
                    <a:pt x="387" y="420"/>
                  </a:lnTo>
                  <a:lnTo>
                    <a:pt x="386" y="411"/>
                  </a:lnTo>
                  <a:lnTo>
                    <a:pt x="383" y="402"/>
                  </a:lnTo>
                  <a:lnTo>
                    <a:pt x="381" y="398"/>
                  </a:lnTo>
                  <a:lnTo>
                    <a:pt x="377" y="395"/>
                  </a:lnTo>
                  <a:lnTo>
                    <a:pt x="377" y="395"/>
                  </a:lnTo>
                  <a:lnTo>
                    <a:pt x="366" y="386"/>
                  </a:lnTo>
                  <a:lnTo>
                    <a:pt x="355" y="378"/>
                  </a:lnTo>
                  <a:lnTo>
                    <a:pt x="330" y="364"/>
                  </a:lnTo>
                  <a:lnTo>
                    <a:pt x="305" y="352"/>
                  </a:lnTo>
                  <a:lnTo>
                    <a:pt x="279" y="342"/>
                  </a:lnTo>
                  <a:lnTo>
                    <a:pt x="225" y="323"/>
                  </a:lnTo>
                  <a:lnTo>
                    <a:pt x="198" y="313"/>
                  </a:lnTo>
                  <a:lnTo>
                    <a:pt x="173" y="302"/>
                  </a:lnTo>
                  <a:lnTo>
                    <a:pt x="173" y="302"/>
                  </a:lnTo>
                  <a:lnTo>
                    <a:pt x="168" y="297"/>
                  </a:lnTo>
                  <a:lnTo>
                    <a:pt x="161" y="294"/>
                  </a:lnTo>
                  <a:lnTo>
                    <a:pt x="161" y="294"/>
                  </a:lnTo>
                  <a:lnTo>
                    <a:pt x="147" y="289"/>
                  </a:lnTo>
                  <a:lnTo>
                    <a:pt x="131" y="284"/>
                  </a:lnTo>
                  <a:lnTo>
                    <a:pt x="131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2" y="283"/>
                  </a:lnTo>
                  <a:lnTo>
                    <a:pt x="122" y="283"/>
                  </a:lnTo>
                  <a:lnTo>
                    <a:pt x="124" y="283"/>
                  </a:lnTo>
                  <a:lnTo>
                    <a:pt x="124" y="283"/>
                  </a:lnTo>
                  <a:lnTo>
                    <a:pt x="120" y="280"/>
                  </a:lnTo>
                  <a:lnTo>
                    <a:pt x="120" y="280"/>
                  </a:lnTo>
                  <a:lnTo>
                    <a:pt x="102" y="264"/>
                  </a:lnTo>
                  <a:lnTo>
                    <a:pt x="81" y="246"/>
                  </a:lnTo>
                  <a:lnTo>
                    <a:pt x="81" y="246"/>
                  </a:lnTo>
                  <a:lnTo>
                    <a:pt x="72" y="238"/>
                  </a:lnTo>
                  <a:lnTo>
                    <a:pt x="66" y="230"/>
                  </a:lnTo>
                  <a:lnTo>
                    <a:pt x="60" y="221"/>
                  </a:lnTo>
                  <a:lnTo>
                    <a:pt x="56" y="211"/>
                  </a:lnTo>
                  <a:lnTo>
                    <a:pt x="52" y="200"/>
                  </a:lnTo>
                  <a:lnTo>
                    <a:pt x="50" y="190"/>
                  </a:lnTo>
                  <a:lnTo>
                    <a:pt x="50" y="178"/>
                  </a:lnTo>
                  <a:lnTo>
                    <a:pt x="50" y="168"/>
                  </a:lnTo>
                  <a:lnTo>
                    <a:pt x="51" y="156"/>
                  </a:lnTo>
                  <a:lnTo>
                    <a:pt x="52" y="145"/>
                  </a:lnTo>
                  <a:lnTo>
                    <a:pt x="55" y="134"/>
                  </a:lnTo>
                  <a:lnTo>
                    <a:pt x="59" y="123"/>
                  </a:lnTo>
                  <a:lnTo>
                    <a:pt x="64" y="114"/>
                  </a:lnTo>
                  <a:lnTo>
                    <a:pt x="69" y="105"/>
                  </a:lnTo>
                  <a:lnTo>
                    <a:pt x="75" y="96"/>
                  </a:lnTo>
                  <a:lnTo>
                    <a:pt x="81" y="88"/>
                  </a:lnTo>
                  <a:lnTo>
                    <a:pt x="81" y="88"/>
                  </a:lnTo>
                  <a:lnTo>
                    <a:pt x="93" y="79"/>
                  </a:lnTo>
                  <a:lnTo>
                    <a:pt x="105" y="71"/>
                  </a:lnTo>
                  <a:lnTo>
                    <a:pt x="119" y="64"/>
                  </a:lnTo>
                  <a:lnTo>
                    <a:pt x="134" y="58"/>
                  </a:lnTo>
                  <a:lnTo>
                    <a:pt x="149" y="54"/>
                  </a:lnTo>
                  <a:lnTo>
                    <a:pt x="165" y="50"/>
                  </a:lnTo>
                  <a:lnTo>
                    <a:pt x="181" y="47"/>
                  </a:lnTo>
                  <a:lnTo>
                    <a:pt x="195" y="46"/>
                  </a:lnTo>
                  <a:lnTo>
                    <a:pt x="195" y="46"/>
                  </a:lnTo>
                  <a:lnTo>
                    <a:pt x="200" y="47"/>
                  </a:lnTo>
                  <a:lnTo>
                    <a:pt x="205" y="47"/>
                  </a:lnTo>
                  <a:lnTo>
                    <a:pt x="211" y="47"/>
                  </a:lnTo>
                  <a:lnTo>
                    <a:pt x="216" y="45"/>
                  </a:lnTo>
                  <a:lnTo>
                    <a:pt x="220" y="42"/>
                  </a:lnTo>
                  <a:lnTo>
                    <a:pt x="224" y="37"/>
                  </a:lnTo>
                  <a:lnTo>
                    <a:pt x="226" y="32"/>
                  </a:lnTo>
                  <a:lnTo>
                    <a:pt x="226" y="25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19"/>
                  </a:lnTo>
                  <a:lnTo>
                    <a:pt x="225" y="15"/>
                  </a:lnTo>
                  <a:lnTo>
                    <a:pt x="223" y="11"/>
                  </a:lnTo>
                  <a:lnTo>
                    <a:pt x="220" y="7"/>
                  </a:lnTo>
                  <a:lnTo>
                    <a:pt x="217" y="4"/>
                  </a:lnTo>
                  <a:lnTo>
                    <a:pt x="213" y="2"/>
                  </a:lnTo>
                  <a:lnTo>
                    <a:pt x="208" y="0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5" y="0"/>
                  </a:lnTo>
                  <a:lnTo>
                    <a:pt x="165" y="3"/>
                  </a:lnTo>
                  <a:lnTo>
                    <a:pt x="145" y="7"/>
                  </a:lnTo>
                  <a:lnTo>
                    <a:pt x="126" y="13"/>
                  </a:lnTo>
                  <a:lnTo>
                    <a:pt x="107" y="20"/>
                  </a:lnTo>
                  <a:lnTo>
                    <a:pt x="89" y="29"/>
                  </a:lnTo>
                  <a:lnTo>
                    <a:pt x="73" y="38"/>
                  </a:lnTo>
                  <a:lnTo>
                    <a:pt x="58" y="50"/>
                  </a:lnTo>
                  <a:lnTo>
                    <a:pt x="43" y="63"/>
                  </a:lnTo>
                  <a:lnTo>
                    <a:pt x="32" y="77"/>
                  </a:lnTo>
                  <a:lnTo>
                    <a:pt x="21" y="93"/>
                  </a:lnTo>
                  <a:lnTo>
                    <a:pt x="13" y="109"/>
                  </a:lnTo>
                  <a:lnTo>
                    <a:pt x="7" y="127"/>
                  </a:lnTo>
                  <a:lnTo>
                    <a:pt x="4" y="147"/>
                  </a:lnTo>
                  <a:lnTo>
                    <a:pt x="3" y="168"/>
                  </a:lnTo>
                  <a:lnTo>
                    <a:pt x="5" y="189"/>
                  </a:lnTo>
                  <a:lnTo>
                    <a:pt x="5" y="189"/>
                  </a:lnTo>
                  <a:lnTo>
                    <a:pt x="8" y="203"/>
                  </a:lnTo>
                  <a:lnTo>
                    <a:pt x="12" y="217"/>
                  </a:lnTo>
                  <a:lnTo>
                    <a:pt x="16" y="230"/>
                  </a:lnTo>
                  <a:lnTo>
                    <a:pt x="22" y="242"/>
                  </a:lnTo>
                  <a:lnTo>
                    <a:pt x="28" y="253"/>
                  </a:lnTo>
                  <a:lnTo>
                    <a:pt x="34" y="263"/>
                  </a:lnTo>
                  <a:lnTo>
                    <a:pt x="42" y="274"/>
                  </a:lnTo>
                  <a:lnTo>
                    <a:pt x="50" y="281"/>
                  </a:lnTo>
                  <a:lnTo>
                    <a:pt x="59" y="291"/>
                  </a:lnTo>
                  <a:lnTo>
                    <a:pt x="68" y="297"/>
                  </a:lnTo>
                  <a:lnTo>
                    <a:pt x="88" y="311"/>
                  </a:lnTo>
                  <a:lnTo>
                    <a:pt x="109" y="322"/>
                  </a:lnTo>
                  <a:lnTo>
                    <a:pt x="131" y="332"/>
                  </a:lnTo>
                  <a:lnTo>
                    <a:pt x="131" y="332"/>
                  </a:lnTo>
                  <a:lnTo>
                    <a:pt x="154" y="344"/>
                  </a:lnTo>
                  <a:lnTo>
                    <a:pt x="166" y="349"/>
                  </a:lnTo>
                  <a:lnTo>
                    <a:pt x="178" y="353"/>
                  </a:lnTo>
                  <a:lnTo>
                    <a:pt x="178" y="353"/>
                  </a:lnTo>
                  <a:lnTo>
                    <a:pt x="212" y="364"/>
                  </a:lnTo>
                  <a:lnTo>
                    <a:pt x="246" y="377"/>
                  </a:lnTo>
                  <a:lnTo>
                    <a:pt x="280" y="391"/>
                  </a:lnTo>
                  <a:lnTo>
                    <a:pt x="313" y="406"/>
                  </a:lnTo>
                  <a:lnTo>
                    <a:pt x="313" y="406"/>
                  </a:lnTo>
                  <a:lnTo>
                    <a:pt x="319" y="410"/>
                  </a:lnTo>
                  <a:lnTo>
                    <a:pt x="326" y="413"/>
                  </a:lnTo>
                  <a:lnTo>
                    <a:pt x="330" y="417"/>
                  </a:lnTo>
                  <a:lnTo>
                    <a:pt x="332" y="421"/>
                  </a:lnTo>
                  <a:lnTo>
                    <a:pt x="335" y="427"/>
                  </a:lnTo>
                  <a:lnTo>
                    <a:pt x="335" y="430"/>
                  </a:lnTo>
                  <a:lnTo>
                    <a:pt x="335" y="436"/>
                  </a:lnTo>
                  <a:lnTo>
                    <a:pt x="334" y="441"/>
                  </a:lnTo>
                  <a:lnTo>
                    <a:pt x="332" y="445"/>
                  </a:lnTo>
                  <a:lnTo>
                    <a:pt x="330" y="449"/>
                  </a:lnTo>
                  <a:lnTo>
                    <a:pt x="326" y="453"/>
                  </a:lnTo>
                  <a:lnTo>
                    <a:pt x="321" y="457"/>
                  </a:lnTo>
                  <a:lnTo>
                    <a:pt x="315" y="459"/>
                  </a:lnTo>
                  <a:lnTo>
                    <a:pt x="309" y="462"/>
                  </a:lnTo>
                  <a:lnTo>
                    <a:pt x="302" y="464"/>
                  </a:lnTo>
                  <a:lnTo>
                    <a:pt x="296" y="466"/>
                  </a:lnTo>
                  <a:lnTo>
                    <a:pt x="296" y="46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58" name="Freeform 1170"/>
            <p:cNvSpPr/>
            <p:nvPr/>
          </p:nvSpPr>
          <p:spPr bwMode="auto">
            <a:xfrm>
              <a:off x="6827838" y="4465638"/>
              <a:ext cx="95250" cy="53975"/>
            </a:xfrm>
            <a:custGeom>
              <a:avLst/>
              <a:gdLst/>
              <a:ahLst/>
              <a:cxnLst>
                <a:cxn ang="0">
                  <a:pos x="241" y="113"/>
                </a:cxn>
                <a:cxn ang="0">
                  <a:pos x="237" y="69"/>
                </a:cxn>
                <a:cxn ang="0">
                  <a:pos x="232" y="48"/>
                </a:cxn>
                <a:cxn ang="0">
                  <a:pos x="219" y="30"/>
                </a:cxn>
                <a:cxn ang="0">
                  <a:pos x="208" y="22"/>
                </a:cxn>
                <a:cxn ang="0">
                  <a:pos x="186" y="9"/>
                </a:cxn>
                <a:cxn ang="0">
                  <a:pos x="160" y="3"/>
                </a:cxn>
                <a:cxn ang="0">
                  <a:pos x="134" y="0"/>
                </a:cxn>
                <a:cxn ang="0">
                  <a:pos x="121" y="0"/>
                </a:cxn>
                <a:cxn ang="0">
                  <a:pos x="83" y="3"/>
                </a:cxn>
                <a:cxn ang="0">
                  <a:pos x="55" y="9"/>
                </a:cxn>
                <a:cxn ang="0">
                  <a:pos x="32" y="20"/>
                </a:cxn>
                <a:cxn ang="0">
                  <a:pos x="23" y="28"/>
                </a:cxn>
                <a:cxn ang="0">
                  <a:pos x="11" y="47"/>
                </a:cxn>
                <a:cxn ang="0">
                  <a:pos x="3" y="69"/>
                </a:cxn>
                <a:cxn ang="0">
                  <a:pos x="0" y="93"/>
                </a:cxn>
                <a:cxn ang="0">
                  <a:pos x="0" y="115"/>
                </a:cxn>
                <a:cxn ang="0">
                  <a:pos x="2" y="126"/>
                </a:cxn>
                <a:cxn ang="0">
                  <a:pos x="7" y="132"/>
                </a:cxn>
                <a:cxn ang="0">
                  <a:pos x="15" y="136"/>
                </a:cxn>
                <a:cxn ang="0">
                  <a:pos x="32" y="136"/>
                </a:cxn>
                <a:cxn ang="0">
                  <a:pos x="38" y="132"/>
                </a:cxn>
                <a:cxn ang="0">
                  <a:pos x="44" y="126"/>
                </a:cxn>
                <a:cxn ang="0">
                  <a:pos x="46" y="115"/>
                </a:cxn>
                <a:cxn ang="0">
                  <a:pos x="46" y="99"/>
                </a:cxn>
                <a:cxn ang="0">
                  <a:pos x="54" y="73"/>
                </a:cxn>
                <a:cxn ang="0">
                  <a:pos x="68" y="56"/>
                </a:cxn>
                <a:cxn ang="0">
                  <a:pos x="93" y="48"/>
                </a:cxn>
                <a:cxn ang="0">
                  <a:pos x="110" y="47"/>
                </a:cxn>
                <a:cxn ang="0">
                  <a:pos x="152" y="48"/>
                </a:cxn>
                <a:cxn ang="0">
                  <a:pos x="166" y="52"/>
                </a:cxn>
                <a:cxn ang="0">
                  <a:pos x="183" y="62"/>
                </a:cxn>
                <a:cxn ang="0">
                  <a:pos x="191" y="76"/>
                </a:cxn>
                <a:cxn ang="0">
                  <a:pos x="194" y="94"/>
                </a:cxn>
                <a:cxn ang="0">
                  <a:pos x="195" y="113"/>
                </a:cxn>
                <a:cxn ang="0">
                  <a:pos x="199" y="122"/>
                </a:cxn>
                <a:cxn ang="0">
                  <a:pos x="204" y="128"/>
                </a:cxn>
                <a:cxn ang="0">
                  <a:pos x="221" y="135"/>
                </a:cxn>
                <a:cxn ang="0">
                  <a:pos x="233" y="131"/>
                </a:cxn>
                <a:cxn ang="0">
                  <a:pos x="238" y="126"/>
                </a:cxn>
                <a:cxn ang="0">
                  <a:pos x="241" y="118"/>
                </a:cxn>
                <a:cxn ang="0">
                  <a:pos x="241" y="113"/>
                </a:cxn>
              </a:cxnLst>
              <a:rect l="0" t="0" r="r" b="b"/>
              <a:pathLst>
                <a:path w="241" h="137">
                  <a:moveTo>
                    <a:pt x="241" y="113"/>
                  </a:moveTo>
                  <a:lnTo>
                    <a:pt x="241" y="113"/>
                  </a:lnTo>
                  <a:lnTo>
                    <a:pt x="240" y="90"/>
                  </a:lnTo>
                  <a:lnTo>
                    <a:pt x="237" y="69"/>
                  </a:lnTo>
                  <a:lnTo>
                    <a:pt x="236" y="59"/>
                  </a:lnTo>
                  <a:lnTo>
                    <a:pt x="232" y="48"/>
                  </a:lnTo>
                  <a:lnTo>
                    <a:pt x="227" y="39"/>
                  </a:lnTo>
                  <a:lnTo>
                    <a:pt x="219" y="30"/>
                  </a:lnTo>
                  <a:lnTo>
                    <a:pt x="219" y="30"/>
                  </a:lnTo>
                  <a:lnTo>
                    <a:pt x="208" y="22"/>
                  </a:lnTo>
                  <a:lnTo>
                    <a:pt x="198" y="14"/>
                  </a:lnTo>
                  <a:lnTo>
                    <a:pt x="186" y="9"/>
                  </a:lnTo>
                  <a:lnTo>
                    <a:pt x="173" y="5"/>
                  </a:lnTo>
                  <a:lnTo>
                    <a:pt x="160" y="3"/>
                  </a:lnTo>
                  <a:lnTo>
                    <a:pt x="147" y="1"/>
                  </a:lnTo>
                  <a:lnTo>
                    <a:pt x="134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96" y="1"/>
                  </a:lnTo>
                  <a:lnTo>
                    <a:pt x="83" y="3"/>
                  </a:lnTo>
                  <a:lnTo>
                    <a:pt x="68" y="5"/>
                  </a:lnTo>
                  <a:lnTo>
                    <a:pt x="55" y="9"/>
                  </a:lnTo>
                  <a:lnTo>
                    <a:pt x="44" y="14"/>
                  </a:lnTo>
                  <a:lnTo>
                    <a:pt x="32" y="20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47"/>
                  </a:lnTo>
                  <a:lnTo>
                    <a:pt x="7" y="58"/>
                  </a:lnTo>
                  <a:lnTo>
                    <a:pt x="3" y="69"/>
                  </a:lnTo>
                  <a:lnTo>
                    <a:pt x="2" y="81"/>
                  </a:lnTo>
                  <a:lnTo>
                    <a:pt x="0" y="93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20"/>
                  </a:lnTo>
                  <a:lnTo>
                    <a:pt x="2" y="126"/>
                  </a:lnTo>
                  <a:lnTo>
                    <a:pt x="4" y="128"/>
                  </a:lnTo>
                  <a:lnTo>
                    <a:pt x="7" y="132"/>
                  </a:lnTo>
                  <a:lnTo>
                    <a:pt x="11" y="135"/>
                  </a:lnTo>
                  <a:lnTo>
                    <a:pt x="15" y="136"/>
                  </a:lnTo>
                  <a:lnTo>
                    <a:pt x="23" y="137"/>
                  </a:lnTo>
                  <a:lnTo>
                    <a:pt x="32" y="136"/>
                  </a:lnTo>
                  <a:lnTo>
                    <a:pt x="36" y="135"/>
                  </a:lnTo>
                  <a:lnTo>
                    <a:pt x="38" y="132"/>
                  </a:lnTo>
                  <a:lnTo>
                    <a:pt x="42" y="128"/>
                  </a:lnTo>
                  <a:lnTo>
                    <a:pt x="44" y="126"/>
                  </a:lnTo>
                  <a:lnTo>
                    <a:pt x="45" y="120"/>
                  </a:lnTo>
                  <a:lnTo>
                    <a:pt x="46" y="115"/>
                  </a:lnTo>
                  <a:lnTo>
                    <a:pt x="46" y="115"/>
                  </a:lnTo>
                  <a:lnTo>
                    <a:pt x="46" y="99"/>
                  </a:lnTo>
                  <a:lnTo>
                    <a:pt x="49" y="85"/>
                  </a:lnTo>
                  <a:lnTo>
                    <a:pt x="54" y="73"/>
                  </a:lnTo>
                  <a:lnTo>
                    <a:pt x="61" y="64"/>
                  </a:lnTo>
                  <a:lnTo>
                    <a:pt x="68" y="56"/>
                  </a:lnTo>
                  <a:lnTo>
                    <a:pt x="80" y="51"/>
                  </a:lnTo>
                  <a:lnTo>
                    <a:pt x="93" y="48"/>
                  </a:lnTo>
                  <a:lnTo>
                    <a:pt x="110" y="47"/>
                  </a:lnTo>
                  <a:lnTo>
                    <a:pt x="110" y="47"/>
                  </a:lnTo>
                  <a:lnTo>
                    <a:pt x="139" y="47"/>
                  </a:lnTo>
                  <a:lnTo>
                    <a:pt x="152" y="48"/>
                  </a:lnTo>
                  <a:lnTo>
                    <a:pt x="166" y="52"/>
                  </a:lnTo>
                  <a:lnTo>
                    <a:pt x="166" y="52"/>
                  </a:lnTo>
                  <a:lnTo>
                    <a:pt x="177" y="56"/>
                  </a:lnTo>
                  <a:lnTo>
                    <a:pt x="183" y="62"/>
                  </a:lnTo>
                  <a:lnTo>
                    <a:pt x="189" y="68"/>
                  </a:lnTo>
                  <a:lnTo>
                    <a:pt x="191" y="76"/>
                  </a:lnTo>
                  <a:lnTo>
                    <a:pt x="194" y="85"/>
                  </a:lnTo>
                  <a:lnTo>
                    <a:pt x="194" y="94"/>
                  </a:lnTo>
                  <a:lnTo>
                    <a:pt x="195" y="113"/>
                  </a:lnTo>
                  <a:lnTo>
                    <a:pt x="195" y="113"/>
                  </a:lnTo>
                  <a:lnTo>
                    <a:pt x="197" y="118"/>
                  </a:lnTo>
                  <a:lnTo>
                    <a:pt x="199" y="122"/>
                  </a:lnTo>
                  <a:lnTo>
                    <a:pt x="202" y="126"/>
                  </a:lnTo>
                  <a:lnTo>
                    <a:pt x="204" y="128"/>
                  </a:lnTo>
                  <a:lnTo>
                    <a:pt x="212" y="133"/>
                  </a:lnTo>
                  <a:lnTo>
                    <a:pt x="221" y="135"/>
                  </a:lnTo>
                  <a:lnTo>
                    <a:pt x="229" y="133"/>
                  </a:lnTo>
                  <a:lnTo>
                    <a:pt x="233" y="131"/>
                  </a:lnTo>
                  <a:lnTo>
                    <a:pt x="236" y="130"/>
                  </a:lnTo>
                  <a:lnTo>
                    <a:pt x="238" y="126"/>
                  </a:lnTo>
                  <a:lnTo>
                    <a:pt x="241" y="122"/>
                  </a:lnTo>
                  <a:lnTo>
                    <a:pt x="241" y="118"/>
                  </a:lnTo>
                  <a:lnTo>
                    <a:pt x="241" y="113"/>
                  </a:lnTo>
                  <a:lnTo>
                    <a:pt x="241" y="1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59" name="Freeform 1171"/>
            <p:cNvSpPr>
              <a:spLocks noEditPoints="1"/>
            </p:cNvSpPr>
            <p:nvPr/>
          </p:nvSpPr>
          <p:spPr bwMode="auto">
            <a:xfrm>
              <a:off x="6681788" y="4435475"/>
              <a:ext cx="387350" cy="382588"/>
            </a:xfrm>
            <a:custGeom>
              <a:avLst/>
              <a:gdLst/>
              <a:ahLst/>
              <a:cxnLst>
                <a:cxn ang="0">
                  <a:pos x="823" y="95"/>
                </a:cxn>
                <a:cxn ang="0">
                  <a:pos x="715" y="47"/>
                </a:cxn>
                <a:cxn ang="0">
                  <a:pos x="509" y="0"/>
                </a:cxn>
                <a:cxn ang="0">
                  <a:pos x="410" y="5"/>
                </a:cxn>
                <a:cxn ang="0">
                  <a:pos x="267" y="26"/>
                </a:cxn>
                <a:cxn ang="0">
                  <a:pos x="161" y="76"/>
                </a:cxn>
                <a:cxn ang="0">
                  <a:pos x="92" y="148"/>
                </a:cxn>
                <a:cxn ang="0">
                  <a:pos x="36" y="259"/>
                </a:cxn>
                <a:cxn ang="0">
                  <a:pos x="8" y="379"/>
                </a:cxn>
                <a:cxn ang="0">
                  <a:pos x="2" y="530"/>
                </a:cxn>
                <a:cxn ang="0">
                  <a:pos x="29" y="649"/>
                </a:cxn>
                <a:cxn ang="0">
                  <a:pos x="89" y="760"/>
                </a:cxn>
                <a:cxn ang="0">
                  <a:pos x="174" y="845"/>
                </a:cxn>
                <a:cxn ang="0">
                  <a:pos x="295" y="917"/>
                </a:cxn>
                <a:cxn ang="0">
                  <a:pos x="390" y="949"/>
                </a:cxn>
                <a:cxn ang="0">
                  <a:pos x="552" y="964"/>
                </a:cxn>
                <a:cxn ang="0">
                  <a:pos x="622" y="953"/>
                </a:cxn>
                <a:cxn ang="0">
                  <a:pos x="733" y="923"/>
                </a:cxn>
                <a:cxn ang="0">
                  <a:pos x="838" y="875"/>
                </a:cxn>
                <a:cxn ang="0">
                  <a:pos x="896" y="805"/>
                </a:cxn>
                <a:cxn ang="0">
                  <a:pos x="940" y="696"/>
                </a:cxn>
                <a:cxn ang="0">
                  <a:pos x="974" y="460"/>
                </a:cxn>
                <a:cxn ang="0">
                  <a:pos x="975" y="377"/>
                </a:cxn>
                <a:cxn ang="0">
                  <a:pos x="957" y="268"/>
                </a:cxn>
                <a:cxn ang="0">
                  <a:pos x="910" y="173"/>
                </a:cxn>
                <a:cxn ang="0">
                  <a:pos x="924" y="473"/>
                </a:cxn>
                <a:cxn ang="0">
                  <a:pos x="916" y="553"/>
                </a:cxn>
                <a:cxn ang="0">
                  <a:pos x="891" y="693"/>
                </a:cxn>
                <a:cxn ang="0">
                  <a:pos x="835" y="808"/>
                </a:cxn>
                <a:cxn ang="0">
                  <a:pos x="755" y="868"/>
                </a:cxn>
                <a:cxn ang="0">
                  <a:pos x="635" y="902"/>
                </a:cxn>
                <a:cxn ang="0">
                  <a:pos x="556" y="918"/>
                </a:cxn>
                <a:cxn ang="0">
                  <a:pos x="429" y="910"/>
                </a:cxn>
                <a:cxn ang="0">
                  <a:pos x="313" y="873"/>
                </a:cxn>
                <a:cxn ang="0">
                  <a:pos x="211" y="809"/>
                </a:cxn>
                <a:cxn ang="0">
                  <a:pos x="127" y="731"/>
                </a:cxn>
                <a:cxn ang="0">
                  <a:pos x="75" y="639"/>
                </a:cxn>
                <a:cxn ang="0">
                  <a:pos x="47" y="539"/>
                </a:cxn>
                <a:cxn ang="0">
                  <a:pos x="51" y="371"/>
                </a:cxn>
                <a:cxn ang="0">
                  <a:pos x="83" y="252"/>
                </a:cxn>
                <a:cxn ang="0">
                  <a:pos x="131" y="173"/>
                </a:cxn>
                <a:cxn ang="0">
                  <a:pos x="220" y="99"/>
                </a:cxn>
                <a:cxn ang="0">
                  <a:pos x="321" y="63"/>
                </a:cxn>
                <a:cxn ang="0">
                  <a:pos x="457" y="50"/>
                </a:cxn>
                <a:cxn ang="0">
                  <a:pos x="477" y="48"/>
                </a:cxn>
                <a:cxn ang="0">
                  <a:pos x="529" y="47"/>
                </a:cxn>
                <a:cxn ang="0">
                  <a:pos x="639" y="68"/>
                </a:cxn>
                <a:cxn ang="0">
                  <a:pos x="770" y="118"/>
                </a:cxn>
                <a:cxn ang="0">
                  <a:pos x="865" y="191"/>
                </a:cxn>
                <a:cxn ang="0">
                  <a:pos x="908" y="271"/>
                </a:cxn>
                <a:cxn ang="0">
                  <a:pos x="932" y="392"/>
                </a:cxn>
                <a:cxn ang="0">
                  <a:pos x="924" y="473"/>
                </a:cxn>
              </a:cxnLst>
              <a:rect l="0" t="0" r="r" b="b"/>
              <a:pathLst>
                <a:path w="976" h="964">
                  <a:moveTo>
                    <a:pt x="881" y="140"/>
                  </a:moveTo>
                  <a:lnTo>
                    <a:pt x="881" y="140"/>
                  </a:lnTo>
                  <a:lnTo>
                    <a:pt x="862" y="124"/>
                  </a:lnTo>
                  <a:lnTo>
                    <a:pt x="843" y="108"/>
                  </a:lnTo>
                  <a:lnTo>
                    <a:pt x="823" y="95"/>
                  </a:lnTo>
                  <a:lnTo>
                    <a:pt x="802" y="84"/>
                  </a:lnTo>
                  <a:lnTo>
                    <a:pt x="781" y="73"/>
                  </a:lnTo>
                  <a:lnTo>
                    <a:pt x="759" y="63"/>
                  </a:lnTo>
                  <a:lnTo>
                    <a:pt x="737" y="55"/>
                  </a:lnTo>
                  <a:lnTo>
                    <a:pt x="715" y="47"/>
                  </a:lnTo>
                  <a:lnTo>
                    <a:pt x="668" y="33"/>
                  </a:lnTo>
                  <a:lnTo>
                    <a:pt x="620" y="22"/>
                  </a:lnTo>
                  <a:lnTo>
                    <a:pt x="526" y="3"/>
                  </a:lnTo>
                  <a:lnTo>
                    <a:pt x="526" y="3"/>
                  </a:lnTo>
                  <a:lnTo>
                    <a:pt x="509" y="0"/>
                  </a:lnTo>
                  <a:lnTo>
                    <a:pt x="492" y="0"/>
                  </a:lnTo>
                  <a:lnTo>
                    <a:pt x="475" y="0"/>
                  </a:lnTo>
                  <a:lnTo>
                    <a:pt x="458" y="4"/>
                  </a:lnTo>
                  <a:lnTo>
                    <a:pt x="458" y="4"/>
                  </a:lnTo>
                  <a:lnTo>
                    <a:pt x="410" y="5"/>
                  </a:lnTo>
                  <a:lnTo>
                    <a:pt x="363" y="9"/>
                  </a:lnTo>
                  <a:lnTo>
                    <a:pt x="338" y="12"/>
                  </a:lnTo>
                  <a:lnTo>
                    <a:pt x="314" y="16"/>
                  </a:lnTo>
                  <a:lnTo>
                    <a:pt x="291" y="21"/>
                  </a:lnTo>
                  <a:lnTo>
                    <a:pt x="267" y="26"/>
                  </a:lnTo>
                  <a:lnTo>
                    <a:pt x="245" y="34"/>
                  </a:lnTo>
                  <a:lnTo>
                    <a:pt x="223" y="42"/>
                  </a:lnTo>
                  <a:lnTo>
                    <a:pt x="201" y="52"/>
                  </a:lnTo>
                  <a:lnTo>
                    <a:pt x="181" y="63"/>
                  </a:lnTo>
                  <a:lnTo>
                    <a:pt x="161" y="76"/>
                  </a:lnTo>
                  <a:lnTo>
                    <a:pt x="142" y="91"/>
                  </a:lnTo>
                  <a:lnTo>
                    <a:pt x="125" y="107"/>
                  </a:lnTo>
                  <a:lnTo>
                    <a:pt x="108" y="125"/>
                  </a:lnTo>
                  <a:lnTo>
                    <a:pt x="108" y="125"/>
                  </a:lnTo>
                  <a:lnTo>
                    <a:pt x="92" y="148"/>
                  </a:lnTo>
                  <a:lnTo>
                    <a:pt x="79" y="169"/>
                  </a:lnTo>
                  <a:lnTo>
                    <a:pt x="66" y="191"/>
                  </a:lnTo>
                  <a:lnTo>
                    <a:pt x="54" y="213"/>
                  </a:lnTo>
                  <a:lnTo>
                    <a:pt x="45" y="235"/>
                  </a:lnTo>
                  <a:lnTo>
                    <a:pt x="36" y="259"/>
                  </a:lnTo>
                  <a:lnTo>
                    <a:pt x="28" y="282"/>
                  </a:lnTo>
                  <a:lnTo>
                    <a:pt x="21" y="306"/>
                  </a:lnTo>
                  <a:lnTo>
                    <a:pt x="16" y="329"/>
                  </a:lnTo>
                  <a:lnTo>
                    <a:pt x="12" y="354"/>
                  </a:lnTo>
                  <a:lnTo>
                    <a:pt x="8" y="379"/>
                  </a:lnTo>
                  <a:lnTo>
                    <a:pt x="6" y="404"/>
                  </a:lnTo>
                  <a:lnTo>
                    <a:pt x="2" y="455"/>
                  </a:lnTo>
                  <a:lnTo>
                    <a:pt x="0" y="506"/>
                  </a:lnTo>
                  <a:lnTo>
                    <a:pt x="0" y="506"/>
                  </a:lnTo>
                  <a:lnTo>
                    <a:pt x="2" y="530"/>
                  </a:lnTo>
                  <a:lnTo>
                    <a:pt x="4" y="553"/>
                  </a:lnTo>
                  <a:lnTo>
                    <a:pt x="8" y="577"/>
                  </a:lnTo>
                  <a:lnTo>
                    <a:pt x="13" y="601"/>
                  </a:lnTo>
                  <a:lnTo>
                    <a:pt x="20" y="625"/>
                  </a:lnTo>
                  <a:lnTo>
                    <a:pt x="29" y="649"/>
                  </a:lnTo>
                  <a:lnTo>
                    <a:pt x="38" y="672"/>
                  </a:lnTo>
                  <a:lnTo>
                    <a:pt x="50" y="696"/>
                  </a:lnTo>
                  <a:lnTo>
                    <a:pt x="62" y="718"/>
                  </a:lnTo>
                  <a:lnTo>
                    <a:pt x="75" y="739"/>
                  </a:lnTo>
                  <a:lnTo>
                    <a:pt x="89" y="760"/>
                  </a:lnTo>
                  <a:lnTo>
                    <a:pt x="105" y="779"/>
                  </a:lnTo>
                  <a:lnTo>
                    <a:pt x="121" y="798"/>
                  </a:lnTo>
                  <a:lnTo>
                    <a:pt x="138" y="815"/>
                  </a:lnTo>
                  <a:lnTo>
                    <a:pt x="156" y="830"/>
                  </a:lnTo>
                  <a:lnTo>
                    <a:pt x="174" y="845"/>
                  </a:lnTo>
                  <a:lnTo>
                    <a:pt x="174" y="845"/>
                  </a:lnTo>
                  <a:lnTo>
                    <a:pt x="212" y="871"/>
                  </a:lnTo>
                  <a:lnTo>
                    <a:pt x="253" y="896"/>
                  </a:lnTo>
                  <a:lnTo>
                    <a:pt x="274" y="906"/>
                  </a:lnTo>
                  <a:lnTo>
                    <a:pt x="295" y="917"/>
                  </a:lnTo>
                  <a:lnTo>
                    <a:pt x="316" y="927"/>
                  </a:lnTo>
                  <a:lnTo>
                    <a:pt x="338" y="935"/>
                  </a:lnTo>
                  <a:lnTo>
                    <a:pt x="338" y="935"/>
                  </a:lnTo>
                  <a:lnTo>
                    <a:pt x="364" y="943"/>
                  </a:lnTo>
                  <a:lnTo>
                    <a:pt x="390" y="949"/>
                  </a:lnTo>
                  <a:lnTo>
                    <a:pt x="416" y="953"/>
                  </a:lnTo>
                  <a:lnTo>
                    <a:pt x="444" y="957"/>
                  </a:lnTo>
                  <a:lnTo>
                    <a:pt x="471" y="960"/>
                  </a:lnTo>
                  <a:lnTo>
                    <a:pt x="499" y="961"/>
                  </a:lnTo>
                  <a:lnTo>
                    <a:pt x="552" y="964"/>
                  </a:lnTo>
                  <a:lnTo>
                    <a:pt x="552" y="964"/>
                  </a:lnTo>
                  <a:lnTo>
                    <a:pt x="564" y="964"/>
                  </a:lnTo>
                  <a:lnTo>
                    <a:pt x="576" y="962"/>
                  </a:lnTo>
                  <a:lnTo>
                    <a:pt x="599" y="960"/>
                  </a:lnTo>
                  <a:lnTo>
                    <a:pt x="622" y="953"/>
                  </a:lnTo>
                  <a:lnTo>
                    <a:pt x="644" y="947"/>
                  </a:lnTo>
                  <a:lnTo>
                    <a:pt x="687" y="934"/>
                  </a:lnTo>
                  <a:lnTo>
                    <a:pt x="709" y="927"/>
                  </a:lnTo>
                  <a:lnTo>
                    <a:pt x="733" y="923"/>
                  </a:lnTo>
                  <a:lnTo>
                    <a:pt x="733" y="923"/>
                  </a:lnTo>
                  <a:lnTo>
                    <a:pt x="754" y="919"/>
                  </a:lnTo>
                  <a:lnTo>
                    <a:pt x="775" y="911"/>
                  </a:lnTo>
                  <a:lnTo>
                    <a:pt x="797" y="901"/>
                  </a:lnTo>
                  <a:lnTo>
                    <a:pt x="818" y="889"/>
                  </a:lnTo>
                  <a:lnTo>
                    <a:pt x="838" y="875"/>
                  </a:lnTo>
                  <a:lnTo>
                    <a:pt x="856" y="859"/>
                  </a:lnTo>
                  <a:lnTo>
                    <a:pt x="872" y="843"/>
                  </a:lnTo>
                  <a:lnTo>
                    <a:pt x="885" y="826"/>
                  </a:lnTo>
                  <a:lnTo>
                    <a:pt x="885" y="826"/>
                  </a:lnTo>
                  <a:lnTo>
                    <a:pt x="896" y="805"/>
                  </a:lnTo>
                  <a:lnTo>
                    <a:pt x="908" y="785"/>
                  </a:lnTo>
                  <a:lnTo>
                    <a:pt x="917" y="762"/>
                  </a:lnTo>
                  <a:lnTo>
                    <a:pt x="925" y="740"/>
                  </a:lnTo>
                  <a:lnTo>
                    <a:pt x="933" y="718"/>
                  </a:lnTo>
                  <a:lnTo>
                    <a:pt x="940" y="696"/>
                  </a:lnTo>
                  <a:lnTo>
                    <a:pt x="945" y="672"/>
                  </a:lnTo>
                  <a:lnTo>
                    <a:pt x="950" y="649"/>
                  </a:lnTo>
                  <a:lnTo>
                    <a:pt x="958" y="603"/>
                  </a:lnTo>
                  <a:lnTo>
                    <a:pt x="963" y="554"/>
                  </a:lnTo>
                  <a:lnTo>
                    <a:pt x="974" y="460"/>
                  </a:lnTo>
                  <a:lnTo>
                    <a:pt x="974" y="460"/>
                  </a:lnTo>
                  <a:lnTo>
                    <a:pt x="975" y="441"/>
                  </a:lnTo>
                  <a:lnTo>
                    <a:pt x="976" y="418"/>
                  </a:lnTo>
                  <a:lnTo>
                    <a:pt x="976" y="397"/>
                  </a:lnTo>
                  <a:lnTo>
                    <a:pt x="975" y="377"/>
                  </a:lnTo>
                  <a:lnTo>
                    <a:pt x="974" y="354"/>
                  </a:lnTo>
                  <a:lnTo>
                    <a:pt x="971" y="332"/>
                  </a:lnTo>
                  <a:lnTo>
                    <a:pt x="967" y="311"/>
                  </a:lnTo>
                  <a:lnTo>
                    <a:pt x="962" y="289"/>
                  </a:lnTo>
                  <a:lnTo>
                    <a:pt x="957" y="268"/>
                  </a:lnTo>
                  <a:lnTo>
                    <a:pt x="949" y="247"/>
                  </a:lnTo>
                  <a:lnTo>
                    <a:pt x="941" y="227"/>
                  </a:lnTo>
                  <a:lnTo>
                    <a:pt x="932" y="208"/>
                  </a:lnTo>
                  <a:lnTo>
                    <a:pt x="921" y="190"/>
                  </a:lnTo>
                  <a:lnTo>
                    <a:pt x="910" y="173"/>
                  </a:lnTo>
                  <a:lnTo>
                    <a:pt x="895" y="156"/>
                  </a:lnTo>
                  <a:lnTo>
                    <a:pt x="881" y="140"/>
                  </a:lnTo>
                  <a:lnTo>
                    <a:pt x="881" y="140"/>
                  </a:lnTo>
                  <a:close/>
                  <a:moveTo>
                    <a:pt x="924" y="473"/>
                  </a:moveTo>
                  <a:lnTo>
                    <a:pt x="924" y="473"/>
                  </a:lnTo>
                  <a:lnTo>
                    <a:pt x="921" y="484"/>
                  </a:lnTo>
                  <a:lnTo>
                    <a:pt x="920" y="494"/>
                  </a:lnTo>
                  <a:lnTo>
                    <a:pt x="919" y="514"/>
                  </a:lnTo>
                  <a:lnTo>
                    <a:pt x="919" y="533"/>
                  </a:lnTo>
                  <a:lnTo>
                    <a:pt x="916" y="553"/>
                  </a:lnTo>
                  <a:lnTo>
                    <a:pt x="916" y="553"/>
                  </a:lnTo>
                  <a:lnTo>
                    <a:pt x="906" y="624"/>
                  </a:lnTo>
                  <a:lnTo>
                    <a:pt x="899" y="658"/>
                  </a:lnTo>
                  <a:lnTo>
                    <a:pt x="891" y="693"/>
                  </a:lnTo>
                  <a:lnTo>
                    <a:pt x="891" y="693"/>
                  </a:lnTo>
                  <a:lnTo>
                    <a:pt x="883" y="720"/>
                  </a:lnTo>
                  <a:lnTo>
                    <a:pt x="874" y="745"/>
                  </a:lnTo>
                  <a:lnTo>
                    <a:pt x="862" y="768"/>
                  </a:lnTo>
                  <a:lnTo>
                    <a:pt x="851" y="788"/>
                  </a:lnTo>
                  <a:lnTo>
                    <a:pt x="835" y="808"/>
                  </a:lnTo>
                  <a:lnTo>
                    <a:pt x="818" y="826"/>
                  </a:lnTo>
                  <a:lnTo>
                    <a:pt x="797" y="843"/>
                  </a:lnTo>
                  <a:lnTo>
                    <a:pt x="773" y="859"/>
                  </a:lnTo>
                  <a:lnTo>
                    <a:pt x="773" y="859"/>
                  </a:lnTo>
                  <a:lnTo>
                    <a:pt x="755" y="868"/>
                  </a:lnTo>
                  <a:lnTo>
                    <a:pt x="736" y="875"/>
                  </a:lnTo>
                  <a:lnTo>
                    <a:pt x="716" y="881"/>
                  </a:lnTo>
                  <a:lnTo>
                    <a:pt x="696" y="887"/>
                  </a:lnTo>
                  <a:lnTo>
                    <a:pt x="654" y="897"/>
                  </a:lnTo>
                  <a:lnTo>
                    <a:pt x="635" y="902"/>
                  </a:lnTo>
                  <a:lnTo>
                    <a:pt x="615" y="909"/>
                  </a:lnTo>
                  <a:lnTo>
                    <a:pt x="615" y="909"/>
                  </a:lnTo>
                  <a:lnTo>
                    <a:pt x="597" y="914"/>
                  </a:lnTo>
                  <a:lnTo>
                    <a:pt x="577" y="917"/>
                  </a:lnTo>
                  <a:lnTo>
                    <a:pt x="556" y="918"/>
                  </a:lnTo>
                  <a:lnTo>
                    <a:pt x="535" y="918"/>
                  </a:lnTo>
                  <a:lnTo>
                    <a:pt x="494" y="915"/>
                  </a:lnTo>
                  <a:lnTo>
                    <a:pt x="454" y="913"/>
                  </a:lnTo>
                  <a:lnTo>
                    <a:pt x="454" y="913"/>
                  </a:lnTo>
                  <a:lnTo>
                    <a:pt x="429" y="910"/>
                  </a:lnTo>
                  <a:lnTo>
                    <a:pt x="405" y="906"/>
                  </a:lnTo>
                  <a:lnTo>
                    <a:pt x="381" y="901"/>
                  </a:lnTo>
                  <a:lnTo>
                    <a:pt x="357" y="893"/>
                  </a:lnTo>
                  <a:lnTo>
                    <a:pt x="335" y="884"/>
                  </a:lnTo>
                  <a:lnTo>
                    <a:pt x="313" y="873"/>
                  </a:lnTo>
                  <a:lnTo>
                    <a:pt x="291" y="862"/>
                  </a:lnTo>
                  <a:lnTo>
                    <a:pt x="270" y="849"/>
                  </a:lnTo>
                  <a:lnTo>
                    <a:pt x="270" y="849"/>
                  </a:lnTo>
                  <a:lnTo>
                    <a:pt x="231" y="822"/>
                  </a:lnTo>
                  <a:lnTo>
                    <a:pt x="211" y="809"/>
                  </a:lnTo>
                  <a:lnTo>
                    <a:pt x="193" y="796"/>
                  </a:lnTo>
                  <a:lnTo>
                    <a:pt x="176" y="782"/>
                  </a:lnTo>
                  <a:lnTo>
                    <a:pt x="159" y="768"/>
                  </a:lnTo>
                  <a:lnTo>
                    <a:pt x="143" y="749"/>
                  </a:lnTo>
                  <a:lnTo>
                    <a:pt x="127" y="731"/>
                  </a:lnTo>
                  <a:lnTo>
                    <a:pt x="127" y="731"/>
                  </a:lnTo>
                  <a:lnTo>
                    <a:pt x="113" y="710"/>
                  </a:lnTo>
                  <a:lnTo>
                    <a:pt x="98" y="688"/>
                  </a:lnTo>
                  <a:lnTo>
                    <a:pt x="85" y="664"/>
                  </a:lnTo>
                  <a:lnTo>
                    <a:pt x="75" y="639"/>
                  </a:lnTo>
                  <a:lnTo>
                    <a:pt x="64" y="615"/>
                  </a:lnTo>
                  <a:lnTo>
                    <a:pt x="57" y="588"/>
                  </a:lnTo>
                  <a:lnTo>
                    <a:pt x="50" y="564"/>
                  </a:lnTo>
                  <a:lnTo>
                    <a:pt x="47" y="539"/>
                  </a:lnTo>
                  <a:lnTo>
                    <a:pt x="47" y="539"/>
                  </a:lnTo>
                  <a:lnTo>
                    <a:pt x="45" y="493"/>
                  </a:lnTo>
                  <a:lnTo>
                    <a:pt x="45" y="445"/>
                  </a:lnTo>
                  <a:lnTo>
                    <a:pt x="46" y="420"/>
                  </a:lnTo>
                  <a:lnTo>
                    <a:pt x="49" y="396"/>
                  </a:lnTo>
                  <a:lnTo>
                    <a:pt x="51" y="371"/>
                  </a:lnTo>
                  <a:lnTo>
                    <a:pt x="55" y="346"/>
                  </a:lnTo>
                  <a:lnTo>
                    <a:pt x="61" y="322"/>
                  </a:lnTo>
                  <a:lnTo>
                    <a:pt x="67" y="298"/>
                  </a:lnTo>
                  <a:lnTo>
                    <a:pt x="75" y="275"/>
                  </a:lnTo>
                  <a:lnTo>
                    <a:pt x="83" y="252"/>
                  </a:lnTo>
                  <a:lnTo>
                    <a:pt x="93" y="231"/>
                  </a:lnTo>
                  <a:lnTo>
                    <a:pt x="104" y="210"/>
                  </a:lnTo>
                  <a:lnTo>
                    <a:pt x="117" y="191"/>
                  </a:lnTo>
                  <a:lnTo>
                    <a:pt x="131" y="173"/>
                  </a:lnTo>
                  <a:lnTo>
                    <a:pt x="131" y="173"/>
                  </a:lnTo>
                  <a:lnTo>
                    <a:pt x="148" y="154"/>
                  </a:lnTo>
                  <a:lnTo>
                    <a:pt x="165" y="139"/>
                  </a:lnTo>
                  <a:lnTo>
                    <a:pt x="182" y="124"/>
                  </a:lnTo>
                  <a:lnTo>
                    <a:pt x="201" y="111"/>
                  </a:lnTo>
                  <a:lnTo>
                    <a:pt x="220" y="99"/>
                  </a:lnTo>
                  <a:lnTo>
                    <a:pt x="238" y="89"/>
                  </a:lnTo>
                  <a:lnTo>
                    <a:pt x="258" y="81"/>
                  </a:lnTo>
                  <a:lnTo>
                    <a:pt x="279" y="73"/>
                  </a:lnTo>
                  <a:lnTo>
                    <a:pt x="300" y="68"/>
                  </a:lnTo>
                  <a:lnTo>
                    <a:pt x="321" y="63"/>
                  </a:lnTo>
                  <a:lnTo>
                    <a:pt x="342" y="59"/>
                  </a:lnTo>
                  <a:lnTo>
                    <a:pt x="364" y="55"/>
                  </a:lnTo>
                  <a:lnTo>
                    <a:pt x="410" y="51"/>
                  </a:lnTo>
                  <a:lnTo>
                    <a:pt x="457" y="50"/>
                  </a:lnTo>
                  <a:lnTo>
                    <a:pt x="457" y="50"/>
                  </a:lnTo>
                  <a:lnTo>
                    <a:pt x="463" y="50"/>
                  </a:lnTo>
                  <a:lnTo>
                    <a:pt x="463" y="50"/>
                  </a:lnTo>
                  <a:lnTo>
                    <a:pt x="469" y="50"/>
                  </a:lnTo>
                  <a:lnTo>
                    <a:pt x="469" y="50"/>
                  </a:lnTo>
                  <a:lnTo>
                    <a:pt x="477" y="48"/>
                  </a:lnTo>
                  <a:lnTo>
                    <a:pt x="482" y="46"/>
                  </a:lnTo>
                  <a:lnTo>
                    <a:pt x="482" y="46"/>
                  </a:lnTo>
                  <a:lnTo>
                    <a:pt x="494" y="44"/>
                  </a:lnTo>
                  <a:lnTo>
                    <a:pt x="504" y="46"/>
                  </a:lnTo>
                  <a:lnTo>
                    <a:pt x="529" y="47"/>
                  </a:lnTo>
                  <a:lnTo>
                    <a:pt x="573" y="54"/>
                  </a:lnTo>
                  <a:lnTo>
                    <a:pt x="573" y="54"/>
                  </a:lnTo>
                  <a:lnTo>
                    <a:pt x="594" y="57"/>
                  </a:lnTo>
                  <a:lnTo>
                    <a:pt x="616" y="63"/>
                  </a:lnTo>
                  <a:lnTo>
                    <a:pt x="639" y="68"/>
                  </a:lnTo>
                  <a:lnTo>
                    <a:pt x="661" y="74"/>
                  </a:lnTo>
                  <a:lnTo>
                    <a:pt x="705" y="90"/>
                  </a:lnTo>
                  <a:lnTo>
                    <a:pt x="746" y="107"/>
                  </a:lnTo>
                  <a:lnTo>
                    <a:pt x="746" y="107"/>
                  </a:lnTo>
                  <a:lnTo>
                    <a:pt x="770" y="118"/>
                  </a:lnTo>
                  <a:lnTo>
                    <a:pt x="790" y="129"/>
                  </a:lnTo>
                  <a:lnTo>
                    <a:pt x="811" y="142"/>
                  </a:lnTo>
                  <a:lnTo>
                    <a:pt x="831" y="157"/>
                  </a:lnTo>
                  <a:lnTo>
                    <a:pt x="848" y="173"/>
                  </a:lnTo>
                  <a:lnTo>
                    <a:pt x="865" y="191"/>
                  </a:lnTo>
                  <a:lnTo>
                    <a:pt x="879" y="210"/>
                  </a:lnTo>
                  <a:lnTo>
                    <a:pt x="892" y="233"/>
                  </a:lnTo>
                  <a:lnTo>
                    <a:pt x="892" y="233"/>
                  </a:lnTo>
                  <a:lnTo>
                    <a:pt x="902" y="251"/>
                  </a:lnTo>
                  <a:lnTo>
                    <a:pt x="908" y="271"/>
                  </a:lnTo>
                  <a:lnTo>
                    <a:pt x="915" y="290"/>
                  </a:lnTo>
                  <a:lnTo>
                    <a:pt x="919" y="310"/>
                  </a:lnTo>
                  <a:lnTo>
                    <a:pt x="923" y="331"/>
                  </a:lnTo>
                  <a:lnTo>
                    <a:pt x="927" y="352"/>
                  </a:lnTo>
                  <a:lnTo>
                    <a:pt x="932" y="392"/>
                  </a:lnTo>
                  <a:lnTo>
                    <a:pt x="932" y="392"/>
                  </a:lnTo>
                  <a:lnTo>
                    <a:pt x="932" y="412"/>
                  </a:lnTo>
                  <a:lnTo>
                    <a:pt x="930" y="433"/>
                  </a:lnTo>
                  <a:lnTo>
                    <a:pt x="928" y="454"/>
                  </a:lnTo>
                  <a:lnTo>
                    <a:pt x="924" y="473"/>
                  </a:lnTo>
                  <a:lnTo>
                    <a:pt x="924" y="47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60" name="Freeform 1172"/>
            <p:cNvSpPr/>
            <p:nvPr/>
          </p:nvSpPr>
          <p:spPr bwMode="auto">
            <a:xfrm>
              <a:off x="6380163" y="4154488"/>
              <a:ext cx="563563" cy="60325"/>
            </a:xfrm>
            <a:custGeom>
              <a:avLst/>
              <a:gdLst/>
              <a:ahLst/>
              <a:cxnLst>
                <a:cxn ang="0">
                  <a:pos x="1392" y="35"/>
                </a:cxn>
                <a:cxn ang="0">
                  <a:pos x="1354" y="43"/>
                </a:cxn>
                <a:cxn ang="0">
                  <a:pos x="1281" y="64"/>
                </a:cxn>
                <a:cxn ang="0">
                  <a:pos x="1244" y="72"/>
                </a:cxn>
                <a:cxn ang="0">
                  <a:pos x="1146" y="88"/>
                </a:cxn>
                <a:cxn ang="0">
                  <a:pos x="1048" y="98"/>
                </a:cxn>
                <a:cxn ang="0">
                  <a:pos x="958" y="106"/>
                </a:cxn>
                <a:cxn ang="0">
                  <a:pos x="866" y="110"/>
                </a:cxn>
                <a:cxn ang="0">
                  <a:pos x="774" y="110"/>
                </a:cxn>
                <a:cxn ang="0">
                  <a:pos x="684" y="106"/>
                </a:cxn>
                <a:cxn ang="0">
                  <a:pos x="599" y="101"/>
                </a:cxn>
                <a:cxn ang="0">
                  <a:pos x="430" y="93"/>
                </a:cxn>
                <a:cxn ang="0">
                  <a:pos x="345" y="86"/>
                </a:cxn>
                <a:cxn ang="0">
                  <a:pos x="306" y="81"/>
                </a:cxn>
                <a:cxn ang="0">
                  <a:pos x="266" y="75"/>
                </a:cxn>
                <a:cxn ang="0">
                  <a:pos x="242" y="71"/>
                </a:cxn>
                <a:cxn ang="0">
                  <a:pos x="198" y="58"/>
                </a:cxn>
                <a:cxn ang="0">
                  <a:pos x="174" y="54"/>
                </a:cxn>
                <a:cxn ang="0">
                  <a:pos x="152" y="50"/>
                </a:cxn>
                <a:cxn ang="0">
                  <a:pos x="88" y="34"/>
                </a:cxn>
                <a:cxn ang="0">
                  <a:pos x="80" y="31"/>
                </a:cxn>
                <a:cxn ang="0">
                  <a:pos x="58" y="18"/>
                </a:cxn>
                <a:cxn ang="0">
                  <a:pos x="35" y="4"/>
                </a:cxn>
                <a:cxn ang="0">
                  <a:pos x="28" y="1"/>
                </a:cxn>
                <a:cxn ang="0">
                  <a:pos x="18" y="0"/>
                </a:cxn>
                <a:cxn ang="0">
                  <a:pos x="9" y="3"/>
                </a:cxn>
                <a:cxn ang="0">
                  <a:pos x="4" y="9"/>
                </a:cxn>
                <a:cxn ang="0">
                  <a:pos x="0" y="25"/>
                </a:cxn>
                <a:cxn ang="0">
                  <a:pos x="1" y="34"/>
                </a:cxn>
                <a:cxn ang="0">
                  <a:pos x="7" y="41"/>
                </a:cxn>
                <a:cxn ang="0">
                  <a:pos x="16" y="46"/>
                </a:cxn>
                <a:cxn ang="0">
                  <a:pos x="21" y="47"/>
                </a:cxn>
                <a:cxn ang="0">
                  <a:pos x="38" y="59"/>
                </a:cxn>
                <a:cxn ang="0">
                  <a:pos x="62" y="72"/>
                </a:cxn>
                <a:cxn ang="0">
                  <a:pos x="80" y="79"/>
                </a:cxn>
                <a:cxn ang="0">
                  <a:pos x="136" y="93"/>
                </a:cxn>
                <a:cxn ang="0">
                  <a:pos x="228" y="111"/>
                </a:cxn>
                <a:cxn ang="0">
                  <a:pos x="321" y="128"/>
                </a:cxn>
                <a:cxn ang="0">
                  <a:pos x="365" y="135"/>
                </a:cxn>
                <a:cxn ang="0">
                  <a:pos x="455" y="141"/>
                </a:cxn>
                <a:cxn ang="0">
                  <a:pos x="593" y="147"/>
                </a:cxn>
                <a:cxn ang="0">
                  <a:pos x="684" y="152"/>
                </a:cxn>
                <a:cxn ang="0">
                  <a:pos x="729" y="154"/>
                </a:cxn>
                <a:cxn ang="0">
                  <a:pos x="820" y="156"/>
                </a:cxn>
                <a:cxn ang="0">
                  <a:pos x="912" y="154"/>
                </a:cxn>
                <a:cxn ang="0">
                  <a:pos x="1003" y="148"/>
                </a:cxn>
                <a:cxn ang="0">
                  <a:pos x="1048" y="144"/>
                </a:cxn>
                <a:cxn ang="0">
                  <a:pos x="1236" y="120"/>
                </a:cxn>
                <a:cxn ang="0">
                  <a:pos x="1257" y="116"/>
                </a:cxn>
                <a:cxn ang="0">
                  <a:pos x="1320" y="99"/>
                </a:cxn>
                <a:cxn ang="0">
                  <a:pos x="1383" y="84"/>
                </a:cxn>
                <a:cxn ang="0">
                  <a:pos x="1404" y="80"/>
                </a:cxn>
                <a:cxn ang="0">
                  <a:pos x="1413" y="76"/>
                </a:cxn>
                <a:cxn ang="0">
                  <a:pos x="1418" y="71"/>
                </a:cxn>
                <a:cxn ang="0">
                  <a:pos x="1421" y="63"/>
                </a:cxn>
                <a:cxn ang="0">
                  <a:pos x="1415" y="46"/>
                </a:cxn>
                <a:cxn ang="0">
                  <a:pos x="1406" y="38"/>
                </a:cxn>
                <a:cxn ang="0">
                  <a:pos x="1397" y="35"/>
                </a:cxn>
                <a:cxn ang="0">
                  <a:pos x="1392" y="35"/>
                </a:cxn>
              </a:cxnLst>
              <a:rect l="0" t="0" r="r" b="b"/>
              <a:pathLst>
                <a:path w="1421" h="156">
                  <a:moveTo>
                    <a:pt x="1392" y="35"/>
                  </a:moveTo>
                  <a:lnTo>
                    <a:pt x="1392" y="35"/>
                  </a:lnTo>
                  <a:lnTo>
                    <a:pt x="1372" y="39"/>
                  </a:lnTo>
                  <a:lnTo>
                    <a:pt x="1354" y="43"/>
                  </a:lnTo>
                  <a:lnTo>
                    <a:pt x="1317" y="52"/>
                  </a:lnTo>
                  <a:lnTo>
                    <a:pt x="1281" y="64"/>
                  </a:lnTo>
                  <a:lnTo>
                    <a:pt x="1244" y="72"/>
                  </a:lnTo>
                  <a:lnTo>
                    <a:pt x="1244" y="72"/>
                  </a:lnTo>
                  <a:lnTo>
                    <a:pt x="1196" y="81"/>
                  </a:lnTo>
                  <a:lnTo>
                    <a:pt x="1146" y="88"/>
                  </a:lnTo>
                  <a:lnTo>
                    <a:pt x="1048" y="98"/>
                  </a:lnTo>
                  <a:lnTo>
                    <a:pt x="1048" y="98"/>
                  </a:lnTo>
                  <a:lnTo>
                    <a:pt x="1003" y="102"/>
                  </a:lnTo>
                  <a:lnTo>
                    <a:pt x="958" y="106"/>
                  </a:lnTo>
                  <a:lnTo>
                    <a:pt x="912" y="109"/>
                  </a:lnTo>
                  <a:lnTo>
                    <a:pt x="866" y="110"/>
                  </a:lnTo>
                  <a:lnTo>
                    <a:pt x="820" y="111"/>
                  </a:lnTo>
                  <a:lnTo>
                    <a:pt x="774" y="110"/>
                  </a:lnTo>
                  <a:lnTo>
                    <a:pt x="729" y="109"/>
                  </a:lnTo>
                  <a:lnTo>
                    <a:pt x="684" y="106"/>
                  </a:lnTo>
                  <a:lnTo>
                    <a:pt x="684" y="106"/>
                  </a:lnTo>
                  <a:lnTo>
                    <a:pt x="599" y="101"/>
                  </a:lnTo>
                  <a:lnTo>
                    <a:pt x="514" y="97"/>
                  </a:lnTo>
                  <a:lnTo>
                    <a:pt x="430" y="93"/>
                  </a:lnTo>
                  <a:lnTo>
                    <a:pt x="387" y="90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06" y="81"/>
                  </a:lnTo>
                  <a:lnTo>
                    <a:pt x="266" y="75"/>
                  </a:lnTo>
                  <a:lnTo>
                    <a:pt x="266" y="75"/>
                  </a:lnTo>
                  <a:lnTo>
                    <a:pt x="254" y="73"/>
                  </a:lnTo>
                  <a:lnTo>
                    <a:pt x="242" y="71"/>
                  </a:lnTo>
                  <a:lnTo>
                    <a:pt x="220" y="64"/>
                  </a:lnTo>
                  <a:lnTo>
                    <a:pt x="198" y="58"/>
                  </a:lnTo>
                  <a:lnTo>
                    <a:pt x="186" y="55"/>
                  </a:lnTo>
                  <a:lnTo>
                    <a:pt x="174" y="54"/>
                  </a:lnTo>
                  <a:lnTo>
                    <a:pt x="174" y="54"/>
                  </a:lnTo>
                  <a:lnTo>
                    <a:pt x="152" y="50"/>
                  </a:lnTo>
                  <a:lnTo>
                    <a:pt x="131" y="46"/>
                  </a:lnTo>
                  <a:lnTo>
                    <a:pt x="88" y="34"/>
                  </a:lnTo>
                  <a:lnTo>
                    <a:pt x="88" y="34"/>
                  </a:lnTo>
                  <a:lnTo>
                    <a:pt x="80" y="31"/>
                  </a:lnTo>
                  <a:lnTo>
                    <a:pt x="72" y="28"/>
                  </a:lnTo>
                  <a:lnTo>
                    <a:pt x="58" y="18"/>
                  </a:lnTo>
                  <a:lnTo>
                    <a:pt x="43" y="8"/>
                  </a:lnTo>
                  <a:lnTo>
                    <a:pt x="35" y="4"/>
                  </a:lnTo>
                  <a:lnTo>
                    <a:pt x="28" y="1"/>
                  </a:lnTo>
                  <a:lnTo>
                    <a:pt x="28" y="1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3" y="1"/>
                  </a:lnTo>
                  <a:lnTo>
                    <a:pt x="9" y="3"/>
                  </a:lnTo>
                  <a:lnTo>
                    <a:pt x="7" y="5"/>
                  </a:lnTo>
                  <a:lnTo>
                    <a:pt x="4" y="9"/>
                  </a:lnTo>
                  <a:lnTo>
                    <a:pt x="0" y="17"/>
                  </a:lnTo>
                  <a:lnTo>
                    <a:pt x="0" y="25"/>
                  </a:lnTo>
                  <a:lnTo>
                    <a:pt x="0" y="29"/>
                  </a:lnTo>
                  <a:lnTo>
                    <a:pt x="1" y="34"/>
                  </a:lnTo>
                  <a:lnTo>
                    <a:pt x="4" y="37"/>
                  </a:lnTo>
                  <a:lnTo>
                    <a:pt x="7" y="41"/>
                  </a:lnTo>
                  <a:lnTo>
                    <a:pt x="11" y="43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21" y="47"/>
                  </a:lnTo>
                  <a:lnTo>
                    <a:pt x="28" y="51"/>
                  </a:lnTo>
                  <a:lnTo>
                    <a:pt x="38" y="59"/>
                  </a:lnTo>
                  <a:lnTo>
                    <a:pt x="50" y="67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80" y="79"/>
                  </a:lnTo>
                  <a:lnTo>
                    <a:pt x="98" y="84"/>
                  </a:lnTo>
                  <a:lnTo>
                    <a:pt x="136" y="93"/>
                  </a:lnTo>
                  <a:lnTo>
                    <a:pt x="136" y="93"/>
                  </a:lnTo>
                  <a:lnTo>
                    <a:pt x="228" y="111"/>
                  </a:lnTo>
                  <a:lnTo>
                    <a:pt x="273" y="120"/>
                  </a:lnTo>
                  <a:lnTo>
                    <a:pt x="321" y="128"/>
                  </a:lnTo>
                  <a:lnTo>
                    <a:pt x="321" y="128"/>
                  </a:lnTo>
                  <a:lnTo>
                    <a:pt x="365" y="135"/>
                  </a:lnTo>
                  <a:lnTo>
                    <a:pt x="411" y="139"/>
                  </a:lnTo>
                  <a:lnTo>
                    <a:pt x="455" y="141"/>
                  </a:lnTo>
                  <a:lnTo>
                    <a:pt x="501" y="144"/>
                  </a:lnTo>
                  <a:lnTo>
                    <a:pt x="593" y="147"/>
                  </a:lnTo>
                  <a:lnTo>
                    <a:pt x="638" y="149"/>
                  </a:lnTo>
                  <a:lnTo>
                    <a:pt x="684" y="152"/>
                  </a:lnTo>
                  <a:lnTo>
                    <a:pt x="684" y="152"/>
                  </a:lnTo>
                  <a:lnTo>
                    <a:pt x="729" y="154"/>
                  </a:lnTo>
                  <a:lnTo>
                    <a:pt x="774" y="156"/>
                  </a:lnTo>
                  <a:lnTo>
                    <a:pt x="820" y="156"/>
                  </a:lnTo>
                  <a:lnTo>
                    <a:pt x="866" y="156"/>
                  </a:lnTo>
                  <a:lnTo>
                    <a:pt x="912" y="154"/>
                  </a:lnTo>
                  <a:lnTo>
                    <a:pt x="958" y="152"/>
                  </a:lnTo>
                  <a:lnTo>
                    <a:pt x="1003" y="148"/>
                  </a:lnTo>
                  <a:lnTo>
                    <a:pt x="1048" y="144"/>
                  </a:lnTo>
                  <a:lnTo>
                    <a:pt x="1048" y="144"/>
                  </a:lnTo>
                  <a:lnTo>
                    <a:pt x="1142" y="133"/>
                  </a:lnTo>
                  <a:lnTo>
                    <a:pt x="1236" y="120"/>
                  </a:lnTo>
                  <a:lnTo>
                    <a:pt x="1236" y="120"/>
                  </a:lnTo>
                  <a:lnTo>
                    <a:pt x="1257" y="116"/>
                  </a:lnTo>
                  <a:lnTo>
                    <a:pt x="1278" y="111"/>
                  </a:lnTo>
                  <a:lnTo>
                    <a:pt x="1320" y="99"/>
                  </a:lnTo>
                  <a:lnTo>
                    <a:pt x="1362" y="88"/>
                  </a:lnTo>
                  <a:lnTo>
                    <a:pt x="1383" y="84"/>
                  </a:lnTo>
                  <a:lnTo>
                    <a:pt x="1404" y="80"/>
                  </a:lnTo>
                  <a:lnTo>
                    <a:pt x="1404" y="80"/>
                  </a:lnTo>
                  <a:lnTo>
                    <a:pt x="1409" y="79"/>
                  </a:lnTo>
                  <a:lnTo>
                    <a:pt x="1413" y="76"/>
                  </a:lnTo>
                  <a:lnTo>
                    <a:pt x="1415" y="73"/>
                  </a:lnTo>
                  <a:lnTo>
                    <a:pt x="1418" y="71"/>
                  </a:lnTo>
                  <a:lnTo>
                    <a:pt x="1419" y="67"/>
                  </a:lnTo>
                  <a:lnTo>
                    <a:pt x="1421" y="63"/>
                  </a:lnTo>
                  <a:lnTo>
                    <a:pt x="1419" y="55"/>
                  </a:lnTo>
                  <a:lnTo>
                    <a:pt x="1415" y="46"/>
                  </a:lnTo>
                  <a:lnTo>
                    <a:pt x="1409" y="41"/>
                  </a:lnTo>
                  <a:lnTo>
                    <a:pt x="1406" y="38"/>
                  </a:lnTo>
                  <a:lnTo>
                    <a:pt x="1401" y="35"/>
                  </a:lnTo>
                  <a:lnTo>
                    <a:pt x="1397" y="35"/>
                  </a:lnTo>
                  <a:lnTo>
                    <a:pt x="1392" y="35"/>
                  </a:lnTo>
                  <a:lnTo>
                    <a:pt x="1392" y="3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61" name="Freeform 1173"/>
            <p:cNvSpPr/>
            <p:nvPr/>
          </p:nvSpPr>
          <p:spPr bwMode="auto">
            <a:xfrm>
              <a:off x="6296026" y="4392613"/>
              <a:ext cx="725488" cy="34925"/>
            </a:xfrm>
            <a:custGeom>
              <a:avLst/>
              <a:gdLst/>
              <a:ahLst/>
              <a:cxnLst>
                <a:cxn ang="0">
                  <a:pos x="1805" y="45"/>
                </a:cxn>
                <a:cxn ang="0">
                  <a:pos x="1613" y="40"/>
                </a:cxn>
                <a:cxn ang="0">
                  <a:pos x="1584" y="38"/>
                </a:cxn>
                <a:cxn ang="0">
                  <a:pos x="1498" y="41"/>
                </a:cxn>
                <a:cxn ang="0">
                  <a:pos x="1383" y="45"/>
                </a:cxn>
                <a:cxn ang="0">
                  <a:pos x="1263" y="45"/>
                </a:cxn>
                <a:cxn ang="0">
                  <a:pos x="1025" y="42"/>
                </a:cxn>
                <a:cxn ang="0">
                  <a:pos x="906" y="42"/>
                </a:cxn>
                <a:cxn ang="0">
                  <a:pos x="850" y="40"/>
                </a:cxn>
                <a:cxn ang="0">
                  <a:pos x="736" y="24"/>
                </a:cxn>
                <a:cxn ang="0">
                  <a:pos x="679" y="20"/>
                </a:cxn>
                <a:cxn ang="0">
                  <a:pos x="620" y="17"/>
                </a:cxn>
                <a:cxn ang="0">
                  <a:pos x="442" y="17"/>
                </a:cxn>
                <a:cxn ang="0">
                  <a:pos x="391" y="16"/>
                </a:cxn>
                <a:cxn ang="0">
                  <a:pos x="241" y="12"/>
                </a:cxn>
                <a:cxn ang="0">
                  <a:pos x="38" y="6"/>
                </a:cxn>
                <a:cxn ang="0">
                  <a:pos x="33" y="3"/>
                </a:cxn>
                <a:cxn ang="0">
                  <a:pos x="21" y="0"/>
                </a:cxn>
                <a:cxn ang="0">
                  <a:pos x="9" y="6"/>
                </a:cxn>
                <a:cxn ang="0">
                  <a:pos x="1" y="15"/>
                </a:cxn>
                <a:cxn ang="0">
                  <a:pos x="0" y="28"/>
                </a:cxn>
                <a:cxn ang="0">
                  <a:pos x="1" y="33"/>
                </a:cxn>
                <a:cxn ang="0">
                  <a:pos x="4" y="41"/>
                </a:cxn>
                <a:cxn ang="0">
                  <a:pos x="10" y="47"/>
                </a:cxn>
                <a:cxn ang="0">
                  <a:pos x="18" y="50"/>
                </a:cxn>
                <a:cxn ang="0">
                  <a:pos x="23" y="51"/>
                </a:cxn>
                <a:cxn ang="0">
                  <a:pos x="123" y="53"/>
                </a:cxn>
                <a:cxn ang="0">
                  <a:pos x="322" y="61"/>
                </a:cxn>
                <a:cxn ang="0">
                  <a:pos x="421" y="63"/>
                </a:cxn>
                <a:cxn ang="0">
                  <a:pos x="539" y="63"/>
                </a:cxn>
                <a:cxn ang="0">
                  <a:pos x="657" y="64"/>
                </a:cxn>
                <a:cxn ang="0">
                  <a:pos x="714" y="68"/>
                </a:cxn>
                <a:cxn ang="0">
                  <a:pos x="828" y="81"/>
                </a:cxn>
                <a:cxn ang="0">
                  <a:pos x="884" y="87"/>
                </a:cxn>
                <a:cxn ang="0">
                  <a:pos x="944" y="89"/>
                </a:cxn>
                <a:cxn ang="0">
                  <a:pos x="1063" y="87"/>
                </a:cxn>
                <a:cxn ang="0">
                  <a:pos x="1124" y="85"/>
                </a:cxn>
                <a:cxn ang="0">
                  <a:pos x="1301" y="88"/>
                </a:cxn>
                <a:cxn ang="0">
                  <a:pos x="1362" y="91"/>
                </a:cxn>
                <a:cxn ang="0">
                  <a:pos x="1419" y="92"/>
                </a:cxn>
                <a:cxn ang="0">
                  <a:pos x="1534" y="85"/>
                </a:cxn>
                <a:cxn ang="0">
                  <a:pos x="1592" y="84"/>
                </a:cxn>
                <a:cxn ang="0">
                  <a:pos x="1698" y="87"/>
                </a:cxn>
                <a:cxn ang="0">
                  <a:pos x="1805" y="91"/>
                </a:cxn>
                <a:cxn ang="0">
                  <a:pos x="1814" y="89"/>
                </a:cxn>
                <a:cxn ang="0">
                  <a:pos x="1821" y="84"/>
                </a:cxn>
                <a:cxn ang="0">
                  <a:pos x="1825" y="78"/>
                </a:cxn>
                <a:cxn ang="0">
                  <a:pos x="1825" y="61"/>
                </a:cxn>
                <a:cxn ang="0">
                  <a:pos x="1821" y="53"/>
                </a:cxn>
                <a:cxn ang="0">
                  <a:pos x="1814" y="47"/>
                </a:cxn>
                <a:cxn ang="0">
                  <a:pos x="1805" y="45"/>
                </a:cxn>
              </a:cxnLst>
              <a:rect l="0" t="0" r="r" b="b"/>
              <a:pathLst>
                <a:path w="1827" h="92">
                  <a:moveTo>
                    <a:pt x="1805" y="45"/>
                  </a:moveTo>
                  <a:lnTo>
                    <a:pt x="1805" y="45"/>
                  </a:lnTo>
                  <a:lnTo>
                    <a:pt x="1710" y="42"/>
                  </a:lnTo>
                  <a:lnTo>
                    <a:pt x="1613" y="40"/>
                  </a:lnTo>
                  <a:lnTo>
                    <a:pt x="1613" y="40"/>
                  </a:lnTo>
                  <a:lnTo>
                    <a:pt x="1584" y="38"/>
                  </a:lnTo>
                  <a:lnTo>
                    <a:pt x="1555" y="40"/>
                  </a:lnTo>
                  <a:lnTo>
                    <a:pt x="1498" y="41"/>
                  </a:lnTo>
                  <a:lnTo>
                    <a:pt x="1440" y="44"/>
                  </a:lnTo>
                  <a:lnTo>
                    <a:pt x="1383" y="45"/>
                  </a:lnTo>
                  <a:lnTo>
                    <a:pt x="1383" y="45"/>
                  </a:lnTo>
                  <a:lnTo>
                    <a:pt x="1263" y="45"/>
                  </a:lnTo>
                  <a:lnTo>
                    <a:pt x="1144" y="44"/>
                  </a:lnTo>
                  <a:lnTo>
                    <a:pt x="1025" y="42"/>
                  </a:lnTo>
                  <a:lnTo>
                    <a:pt x="906" y="42"/>
                  </a:lnTo>
                  <a:lnTo>
                    <a:pt x="906" y="42"/>
                  </a:lnTo>
                  <a:lnTo>
                    <a:pt x="878" y="41"/>
                  </a:lnTo>
                  <a:lnTo>
                    <a:pt x="850" y="40"/>
                  </a:lnTo>
                  <a:lnTo>
                    <a:pt x="793" y="32"/>
                  </a:lnTo>
                  <a:lnTo>
                    <a:pt x="736" y="24"/>
                  </a:lnTo>
                  <a:lnTo>
                    <a:pt x="708" y="21"/>
                  </a:lnTo>
                  <a:lnTo>
                    <a:pt x="679" y="20"/>
                  </a:lnTo>
                  <a:lnTo>
                    <a:pt x="679" y="20"/>
                  </a:lnTo>
                  <a:lnTo>
                    <a:pt x="620" y="17"/>
                  </a:lnTo>
                  <a:lnTo>
                    <a:pt x="560" y="17"/>
                  </a:lnTo>
                  <a:lnTo>
                    <a:pt x="442" y="17"/>
                  </a:lnTo>
                  <a:lnTo>
                    <a:pt x="442" y="17"/>
                  </a:lnTo>
                  <a:lnTo>
                    <a:pt x="391" y="16"/>
                  </a:lnTo>
                  <a:lnTo>
                    <a:pt x="341" y="15"/>
                  </a:lnTo>
                  <a:lnTo>
                    <a:pt x="241" y="12"/>
                  </a:lnTo>
                  <a:lnTo>
                    <a:pt x="139" y="8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3" y="3"/>
                  </a:lnTo>
                  <a:lnTo>
                    <a:pt x="27" y="0"/>
                  </a:lnTo>
                  <a:lnTo>
                    <a:pt x="21" y="0"/>
                  </a:lnTo>
                  <a:lnTo>
                    <a:pt x="14" y="2"/>
                  </a:lnTo>
                  <a:lnTo>
                    <a:pt x="9" y="6"/>
                  </a:lnTo>
                  <a:lnTo>
                    <a:pt x="5" y="10"/>
                  </a:lnTo>
                  <a:lnTo>
                    <a:pt x="1" y="15"/>
                  </a:lnTo>
                  <a:lnTo>
                    <a:pt x="0" y="23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33"/>
                  </a:lnTo>
                  <a:lnTo>
                    <a:pt x="2" y="37"/>
                  </a:lnTo>
                  <a:lnTo>
                    <a:pt x="4" y="41"/>
                  </a:lnTo>
                  <a:lnTo>
                    <a:pt x="8" y="45"/>
                  </a:lnTo>
                  <a:lnTo>
                    <a:pt x="10" y="47"/>
                  </a:lnTo>
                  <a:lnTo>
                    <a:pt x="14" y="49"/>
                  </a:lnTo>
                  <a:lnTo>
                    <a:pt x="18" y="50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73" y="51"/>
                  </a:lnTo>
                  <a:lnTo>
                    <a:pt x="123" y="53"/>
                  </a:lnTo>
                  <a:lnTo>
                    <a:pt x="222" y="57"/>
                  </a:lnTo>
                  <a:lnTo>
                    <a:pt x="322" y="61"/>
                  </a:lnTo>
                  <a:lnTo>
                    <a:pt x="371" y="62"/>
                  </a:lnTo>
                  <a:lnTo>
                    <a:pt x="421" y="63"/>
                  </a:lnTo>
                  <a:lnTo>
                    <a:pt x="421" y="63"/>
                  </a:lnTo>
                  <a:lnTo>
                    <a:pt x="539" y="63"/>
                  </a:lnTo>
                  <a:lnTo>
                    <a:pt x="657" y="64"/>
                  </a:lnTo>
                  <a:lnTo>
                    <a:pt x="657" y="64"/>
                  </a:lnTo>
                  <a:lnTo>
                    <a:pt x="685" y="66"/>
                  </a:lnTo>
                  <a:lnTo>
                    <a:pt x="714" y="68"/>
                  </a:lnTo>
                  <a:lnTo>
                    <a:pt x="772" y="75"/>
                  </a:lnTo>
                  <a:lnTo>
                    <a:pt x="828" y="81"/>
                  </a:lnTo>
                  <a:lnTo>
                    <a:pt x="884" y="87"/>
                  </a:lnTo>
                  <a:lnTo>
                    <a:pt x="884" y="87"/>
                  </a:lnTo>
                  <a:lnTo>
                    <a:pt x="914" y="89"/>
                  </a:lnTo>
                  <a:lnTo>
                    <a:pt x="944" y="89"/>
                  </a:lnTo>
                  <a:lnTo>
                    <a:pt x="1003" y="89"/>
                  </a:lnTo>
                  <a:lnTo>
                    <a:pt x="1063" y="87"/>
                  </a:lnTo>
                  <a:lnTo>
                    <a:pt x="1124" y="85"/>
                  </a:lnTo>
                  <a:lnTo>
                    <a:pt x="1124" y="85"/>
                  </a:lnTo>
                  <a:lnTo>
                    <a:pt x="1243" y="85"/>
                  </a:lnTo>
                  <a:lnTo>
                    <a:pt x="1301" y="88"/>
                  </a:lnTo>
                  <a:lnTo>
                    <a:pt x="1362" y="91"/>
                  </a:lnTo>
                  <a:lnTo>
                    <a:pt x="1362" y="91"/>
                  </a:lnTo>
                  <a:lnTo>
                    <a:pt x="1390" y="92"/>
                  </a:lnTo>
                  <a:lnTo>
                    <a:pt x="1419" y="92"/>
                  </a:lnTo>
                  <a:lnTo>
                    <a:pt x="1477" y="88"/>
                  </a:lnTo>
                  <a:lnTo>
                    <a:pt x="1534" y="85"/>
                  </a:lnTo>
                  <a:lnTo>
                    <a:pt x="1563" y="84"/>
                  </a:lnTo>
                  <a:lnTo>
                    <a:pt x="1592" y="84"/>
                  </a:lnTo>
                  <a:lnTo>
                    <a:pt x="1592" y="84"/>
                  </a:lnTo>
                  <a:lnTo>
                    <a:pt x="1698" y="87"/>
                  </a:lnTo>
                  <a:lnTo>
                    <a:pt x="1805" y="91"/>
                  </a:lnTo>
                  <a:lnTo>
                    <a:pt x="1805" y="91"/>
                  </a:lnTo>
                  <a:lnTo>
                    <a:pt x="1810" y="91"/>
                  </a:lnTo>
                  <a:lnTo>
                    <a:pt x="1814" y="89"/>
                  </a:lnTo>
                  <a:lnTo>
                    <a:pt x="1818" y="88"/>
                  </a:lnTo>
                  <a:lnTo>
                    <a:pt x="1821" y="84"/>
                  </a:lnTo>
                  <a:lnTo>
                    <a:pt x="1823" y="81"/>
                  </a:lnTo>
                  <a:lnTo>
                    <a:pt x="1825" y="78"/>
                  </a:lnTo>
                  <a:lnTo>
                    <a:pt x="1827" y="70"/>
                  </a:lnTo>
                  <a:lnTo>
                    <a:pt x="1825" y="61"/>
                  </a:lnTo>
                  <a:lnTo>
                    <a:pt x="1823" y="57"/>
                  </a:lnTo>
                  <a:lnTo>
                    <a:pt x="1821" y="53"/>
                  </a:lnTo>
                  <a:lnTo>
                    <a:pt x="1818" y="50"/>
                  </a:lnTo>
                  <a:lnTo>
                    <a:pt x="1814" y="47"/>
                  </a:lnTo>
                  <a:lnTo>
                    <a:pt x="1810" y="46"/>
                  </a:lnTo>
                  <a:lnTo>
                    <a:pt x="1805" y="45"/>
                  </a:lnTo>
                  <a:lnTo>
                    <a:pt x="1805" y="4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62" name="Freeform 1174"/>
            <p:cNvSpPr/>
            <p:nvPr/>
          </p:nvSpPr>
          <p:spPr bwMode="auto">
            <a:xfrm>
              <a:off x="6384926" y="4608513"/>
              <a:ext cx="309563" cy="47625"/>
            </a:xfrm>
            <a:custGeom>
              <a:avLst/>
              <a:gdLst/>
              <a:ahLst/>
              <a:cxnLst>
                <a:cxn ang="0">
                  <a:pos x="758" y="1"/>
                </a:cxn>
                <a:cxn ang="0">
                  <a:pos x="660" y="0"/>
                </a:cxn>
                <a:cxn ang="0">
                  <a:pos x="627" y="1"/>
                </a:cxn>
                <a:cxn ang="0">
                  <a:pos x="519" y="1"/>
                </a:cxn>
                <a:cxn ang="0">
                  <a:pos x="412" y="1"/>
                </a:cxn>
                <a:cxn ang="0">
                  <a:pos x="389" y="3"/>
                </a:cxn>
                <a:cxn ang="0">
                  <a:pos x="323" y="10"/>
                </a:cxn>
                <a:cxn ang="0">
                  <a:pos x="234" y="26"/>
                </a:cxn>
                <a:cxn ang="0">
                  <a:pos x="181" y="35"/>
                </a:cxn>
                <a:cxn ang="0">
                  <a:pos x="130" y="47"/>
                </a:cxn>
                <a:cxn ang="0">
                  <a:pos x="77" y="64"/>
                </a:cxn>
                <a:cxn ang="0">
                  <a:pos x="35" y="73"/>
                </a:cxn>
                <a:cxn ang="0">
                  <a:pos x="22" y="75"/>
                </a:cxn>
                <a:cxn ang="0">
                  <a:pos x="13" y="77"/>
                </a:cxn>
                <a:cxn ang="0">
                  <a:pos x="5" y="82"/>
                </a:cxn>
                <a:cxn ang="0">
                  <a:pos x="1" y="90"/>
                </a:cxn>
                <a:cxn ang="0">
                  <a:pos x="1" y="107"/>
                </a:cxn>
                <a:cxn ang="0">
                  <a:pos x="5" y="114"/>
                </a:cxn>
                <a:cxn ang="0">
                  <a:pos x="13" y="119"/>
                </a:cxn>
                <a:cxn ang="0">
                  <a:pos x="22" y="120"/>
                </a:cxn>
                <a:cxn ang="0">
                  <a:pos x="43" y="119"/>
                </a:cxn>
                <a:cxn ang="0">
                  <a:pos x="83" y="111"/>
                </a:cxn>
                <a:cxn ang="0">
                  <a:pos x="143" y="92"/>
                </a:cxn>
                <a:cxn ang="0">
                  <a:pos x="183" y="80"/>
                </a:cxn>
                <a:cxn ang="0">
                  <a:pos x="238" y="67"/>
                </a:cxn>
                <a:cxn ang="0">
                  <a:pos x="296" y="58"/>
                </a:cxn>
                <a:cxn ang="0">
                  <a:pos x="412" y="47"/>
                </a:cxn>
                <a:cxn ang="0">
                  <a:pos x="455" y="44"/>
                </a:cxn>
                <a:cxn ang="0">
                  <a:pos x="586" y="44"/>
                </a:cxn>
                <a:cxn ang="0">
                  <a:pos x="758" y="46"/>
                </a:cxn>
                <a:cxn ang="0">
                  <a:pos x="763" y="46"/>
                </a:cxn>
                <a:cxn ang="0">
                  <a:pos x="771" y="42"/>
                </a:cxn>
                <a:cxn ang="0">
                  <a:pos x="778" y="35"/>
                </a:cxn>
                <a:cxn ang="0">
                  <a:pos x="780" y="24"/>
                </a:cxn>
                <a:cxn ang="0">
                  <a:pos x="778" y="12"/>
                </a:cxn>
                <a:cxn ang="0">
                  <a:pos x="771" y="5"/>
                </a:cxn>
                <a:cxn ang="0">
                  <a:pos x="763" y="1"/>
                </a:cxn>
                <a:cxn ang="0">
                  <a:pos x="758" y="1"/>
                </a:cxn>
              </a:cxnLst>
              <a:rect l="0" t="0" r="r" b="b"/>
              <a:pathLst>
                <a:path w="780" h="120">
                  <a:moveTo>
                    <a:pt x="758" y="1"/>
                  </a:moveTo>
                  <a:lnTo>
                    <a:pt x="758" y="1"/>
                  </a:lnTo>
                  <a:lnTo>
                    <a:pt x="693" y="0"/>
                  </a:lnTo>
                  <a:lnTo>
                    <a:pt x="660" y="0"/>
                  </a:lnTo>
                  <a:lnTo>
                    <a:pt x="627" y="1"/>
                  </a:lnTo>
                  <a:lnTo>
                    <a:pt x="627" y="1"/>
                  </a:lnTo>
                  <a:lnTo>
                    <a:pt x="574" y="1"/>
                  </a:lnTo>
                  <a:lnTo>
                    <a:pt x="519" y="1"/>
                  </a:lnTo>
                  <a:lnTo>
                    <a:pt x="465" y="1"/>
                  </a:lnTo>
                  <a:lnTo>
                    <a:pt x="412" y="1"/>
                  </a:lnTo>
                  <a:lnTo>
                    <a:pt x="412" y="1"/>
                  </a:lnTo>
                  <a:lnTo>
                    <a:pt x="389" y="3"/>
                  </a:lnTo>
                  <a:lnTo>
                    <a:pt x="367" y="4"/>
                  </a:lnTo>
                  <a:lnTo>
                    <a:pt x="323" y="10"/>
                  </a:lnTo>
                  <a:lnTo>
                    <a:pt x="278" y="18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181" y="35"/>
                  </a:lnTo>
                  <a:lnTo>
                    <a:pt x="157" y="41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77" y="64"/>
                  </a:lnTo>
                  <a:lnTo>
                    <a:pt x="49" y="72"/>
                  </a:lnTo>
                  <a:lnTo>
                    <a:pt x="35" y="73"/>
                  </a:lnTo>
                  <a:lnTo>
                    <a:pt x="22" y="75"/>
                  </a:lnTo>
                  <a:lnTo>
                    <a:pt x="22" y="75"/>
                  </a:lnTo>
                  <a:lnTo>
                    <a:pt x="17" y="76"/>
                  </a:lnTo>
                  <a:lnTo>
                    <a:pt x="13" y="77"/>
                  </a:lnTo>
                  <a:lnTo>
                    <a:pt x="9" y="80"/>
                  </a:lnTo>
                  <a:lnTo>
                    <a:pt x="5" y="82"/>
                  </a:lnTo>
                  <a:lnTo>
                    <a:pt x="3" y="86"/>
                  </a:lnTo>
                  <a:lnTo>
                    <a:pt x="1" y="90"/>
                  </a:lnTo>
                  <a:lnTo>
                    <a:pt x="0" y="98"/>
                  </a:lnTo>
                  <a:lnTo>
                    <a:pt x="1" y="107"/>
                  </a:lnTo>
                  <a:lnTo>
                    <a:pt x="3" y="111"/>
                  </a:lnTo>
                  <a:lnTo>
                    <a:pt x="5" y="114"/>
                  </a:lnTo>
                  <a:lnTo>
                    <a:pt x="9" y="116"/>
                  </a:lnTo>
                  <a:lnTo>
                    <a:pt x="13" y="119"/>
                  </a:lnTo>
                  <a:lnTo>
                    <a:pt x="17" y="120"/>
                  </a:lnTo>
                  <a:lnTo>
                    <a:pt x="22" y="120"/>
                  </a:lnTo>
                  <a:lnTo>
                    <a:pt x="22" y="120"/>
                  </a:lnTo>
                  <a:lnTo>
                    <a:pt x="43" y="119"/>
                  </a:lnTo>
                  <a:lnTo>
                    <a:pt x="62" y="115"/>
                  </a:lnTo>
                  <a:lnTo>
                    <a:pt x="83" y="111"/>
                  </a:lnTo>
                  <a:lnTo>
                    <a:pt x="103" y="105"/>
                  </a:lnTo>
                  <a:lnTo>
                    <a:pt x="143" y="92"/>
                  </a:lnTo>
                  <a:lnTo>
                    <a:pt x="183" y="80"/>
                  </a:lnTo>
                  <a:lnTo>
                    <a:pt x="183" y="80"/>
                  </a:lnTo>
                  <a:lnTo>
                    <a:pt x="209" y="73"/>
                  </a:lnTo>
                  <a:lnTo>
                    <a:pt x="238" y="67"/>
                  </a:lnTo>
                  <a:lnTo>
                    <a:pt x="266" y="61"/>
                  </a:lnTo>
                  <a:lnTo>
                    <a:pt x="296" y="58"/>
                  </a:lnTo>
                  <a:lnTo>
                    <a:pt x="355" y="51"/>
                  </a:lnTo>
                  <a:lnTo>
                    <a:pt x="412" y="47"/>
                  </a:lnTo>
                  <a:lnTo>
                    <a:pt x="412" y="47"/>
                  </a:lnTo>
                  <a:lnTo>
                    <a:pt x="455" y="44"/>
                  </a:lnTo>
                  <a:lnTo>
                    <a:pt x="498" y="44"/>
                  </a:lnTo>
                  <a:lnTo>
                    <a:pt x="586" y="44"/>
                  </a:lnTo>
                  <a:lnTo>
                    <a:pt x="672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63" y="46"/>
                  </a:lnTo>
                  <a:lnTo>
                    <a:pt x="769" y="44"/>
                  </a:lnTo>
                  <a:lnTo>
                    <a:pt x="771" y="42"/>
                  </a:lnTo>
                  <a:lnTo>
                    <a:pt x="775" y="39"/>
                  </a:lnTo>
                  <a:lnTo>
                    <a:pt x="778" y="35"/>
                  </a:lnTo>
                  <a:lnTo>
                    <a:pt x="779" y="31"/>
                  </a:lnTo>
                  <a:lnTo>
                    <a:pt x="780" y="24"/>
                  </a:lnTo>
                  <a:lnTo>
                    <a:pt x="779" y="16"/>
                  </a:lnTo>
                  <a:lnTo>
                    <a:pt x="778" y="12"/>
                  </a:lnTo>
                  <a:lnTo>
                    <a:pt x="775" y="8"/>
                  </a:lnTo>
                  <a:lnTo>
                    <a:pt x="771" y="5"/>
                  </a:lnTo>
                  <a:lnTo>
                    <a:pt x="769" y="3"/>
                  </a:lnTo>
                  <a:lnTo>
                    <a:pt x="763" y="1"/>
                  </a:lnTo>
                  <a:lnTo>
                    <a:pt x="758" y="1"/>
                  </a:lnTo>
                  <a:lnTo>
                    <a:pt x="75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63" name="Freeform 1175"/>
            <p:cNvSpPr/>
            <p:nvPr/>
          </p:nvSpPr>
          <p:spPr bwMode="auto">
            <a:xfrm>
              <a:off x="6361113" y="4068763"/>
              <a:ext cx="249238" cy="655638"/>
            </a:xfrm>
            <a:custGeom>
              <a:avLst/>
              <a:gdLst/>
              <a:ahLst/>
              <a:cxnLst>
                <a:cxn ang="0">
                  <a:pos x="568" y="7"/>
                </a:cxn>
                <a:cxn ang="0">
                  <a:pos x="474" y="37"/>
                </a:cxn>
                <a:cxn ang="0">
                  <a:pos x="385" y="76"/>
                </a:cxn>
                <a:cxn ang="0">
                  <a:pos x="328" y="108"/>
                </a:cxn>
                <a:cxn ang="0">
                  <a:pos x="247" y="153"/>
                </a:cxn>
                <a:cxn ang="0">
                  <a:pos x="221" y="173"/>
                </a:cxn>
                <a:cxn ang="0">
                  <a:pos x="178" y="216"/>
                </a:cxn>
                <a:cxn ang="0">
                  <a:pos x="145" y="253"/>
                </a:cxn>
                <a:cxn ang="0">
                  <a:pos x="120" y="291"/>
                </a:cxn>
                <a:cxn ang="0">
                  <a:pos x="75" y="404"/>
                </a:cxn>
                <a:cxn ang="0">
                  <a:pos x="52" y="462"/>
                </a:cxn>
                <a:cxn ang="0">
                  <a:pos x="20" y="557"/>
                </a:cxn>
                <a:cxn ang="0">
                  <a:pos x="5" y="657"/>
                </a:cxn>
                <a:cxn ang="0">
                  <a:pos x="0" y="759"/>
                </a:cxn>
                <a:cxn ang="0">
                  <a:pos x="0" y="863"/>
                </a:cxn>
                <a:cxn ang="0">
                  <a:pos x="5" y="935"/>
                </a:cxn>
                <a:cxn ang="0">
                  <a:pos x="5" y="973"/>
                </a:cxn>
                <a:cxn ang="0">
                  <a:pos x="7" y="1010"/>
                </a:cxn>
                <a:cxn ang="0">
                  <a:pos x="24" y="1084"/>
                </a:cxn>
                <a:cxn ang="0">
                  <a:pos x="67" y="1230"/>
                </a:cxn>
                <a:cxn ang="0">
                  <a:pos x="103" y="1328"/>
                </a:cxn>
                <a:cxn ang="0">
                  <a:pos x="145" y="1401"/>
                </a:cxn>
                <a:cxn ang="0">
                  <a:pos x="166" y="1427"/>
                </a:cxn>
                <a:cxn ang="0">
                  <a:pos x="209" y="1478"/>
                </a:cxn>
                <a:cxn ang="0">
                  <a:pos x="226" y="1507"/>
                </a:cxn>
                <a:cxn ang="0">
                  <a:pos x="255" y="1545"/>
                </a:cxn>
                <a:cxn ang="0">
                  <a:pos x="320" y="1597"/>
                </a:cxn>
                <a:cxn ang="0">
                  <a:pos x="364" y="1630"/>
                </a:cxn>
                <a:cxn ang="0">
                  <a:pos x="411" y="1655"/>
                </a:cxn>
                <a:cxn ang="0">
                  <a:pos x="420" y="1656"/>
                </a:cxn>
                <a:cxn ang="0">
                  <a:pos x="432" y="1651"/>
                </a:cxn>
                <a:cxn ang="0">
                  <a:pos x="438" y="1631"/>
                </a:cxn>
                <a:cxn ang="0">
                  <a:pos x="434" y="1618"/>
                </a:cxn>
                <a:cxn ang="0">
                  <a:pos x="422" y="1610"/>
                </a:cxn>
                <a:cxn ang="0">
                  <a:pos x="398" y="1598"/>
                </a:cxn>
                <a:cxn ang="0">
                  <a:pos x="348" y="1566"/>
                </a:cxn>
                <a:cxn ang="0">
                  <a:pos x="284" y="1500"/>
                </a:cxn>
                <a:cxn ang="0">
                  <a:pos x="250" y="1455"/>
                </a:cxn>
                <a:cxn ang="0">
                  <a:pos x="208" y="1405"/>
                </a:cxn>
                <a:cxn ang="0">
                  <a:pos x="182" y="1372"/>
                </a:cxn>
                <a:cxn ang="0">
                  <a:pos x="153" y="1322"/>
                </a:cxn>
                <a:cxn ang="0">
                  <a:pos x="123" y="1253"/>
                </a:cxn>
                <a:cxn ang="0">
                  <a:pos x="86" y="1135"/>
                </a:cxn>
                <a:cxn ang="0">
                  <a:pos x="51" y="1002"/>
                </a:cxn>
                <a:cxn ang="0">
                  <a:pos x="47" y="917"/>
                </a:cxn>
                <a:cxn ang="0">
                  <a:pos x="44" y="849"/>
                </a:cxn>
                <a:cxn ang="0">
                  <a:pos x="46" y="743"/>
                </a:cxn>
                <a:cxn ang="0">
                  <a:pos x="51" y="644"/>
                </a:cxn>
                <a:cxn ang="0">
                  <a:pos x="71" y="547"/>
                </a:cxn>
                <a:cxn ang="0">
                  <a:pos x="92" y="485"/>
                </a:cxn>
                <a:cxn ang="0">
                  <a:pos x="133" y="376"/>
                </a:cxn>
                <a:cxn ang="0">
                  <a:pos x="171" y="297"/>
                </a:cxn>
                <a:cxn ang="0">
                  <a:pos x="199" y="261"/>
                </a:cxn>
                <a:cxn ang="0">
                  <a:pos x="254" y="210"/>
                </a:cxn>
                <a:cxn ang="0">
                  <a:pos x="327" y="162"/>
                </a:cxn>
                <a:cxn ang="0">
                  <a:pos x="405" y="117"/>
                </a:cxn>
                <a:cxn ang="0">
                  <a:pos x="492" y="79"/>
                </a:cxn>
                <a:cxn ang="0">
                  <a:pos x="582" y="51"/>
                </a:cxn>
                <a:cxn ang="0">
                  <a:pos x="616" y="43"/>
                </a:cxn>
                <a:cxn ang="0">
                  <a:pos x="625" y="34"/>
                </a:cxn>
                <a:cxn ang="0">
                  <a:pos x="627" y="17"/>
                </a:cxn>
                <a:cxn ang="0">
                  <a:pos x="617" y="4"/>
                </a:cxn>
                <a:cxn ang="0">
                  <a:pos x="604" y="0"/>
                </a:cxn>
              </a:cxnLst>
              <a:rect l="0" t="0" r="r" b="b"/>
              <a:pathLst>
                <a:path w="628" h="1656">
                  <a:moveTo>
                    <a:pt x="599" y="0"/>
                  </a:moveTo>
                  <a:lnTo>
                    <a:pt x="599" y="0"/>
                  </a:lnTo>
                  <a:lnTo>
                    <a:pt x="568" y="7"/>
                  </a:lnTo>
                  <a:lnTo>
                    <a:pt x="536" y="16"/>
                  </a:lnTo>
                  <a:lnTo>
                    <a:pt x="505" y="25"/>
                  </a:lnTo>
                  <a:lnTo>
                    <a:pt x="474" y="37"/>
                  </a:lnTo>
                  <a:lnTo>
                    <a:pt x="443" y="49"/>
                  </a:lnTo>
                  <a:lnTo>
                    <a:pt x="413" y="62"/>
                  </a:lnTo>
                  <a:lnTo>
                    <a:pt x="385" y="76"/>
                  </a:lnTo>
                  <a:lnTo>
                    <a:pt x="356" y="92"/>
                  </a:lnTo>
                  <a:lnTo>
                    <a:pt x="356" y="92"/>
                  </a:lnTo>
                  <a:lnTo>
                    <a:pt x="328" y="108"/>
                  </a:lnTo>
                  <a:lnTo>
                    <a:pt x="301" y="123"/>
                  </a:lnTo>
                  <a:lnTo>
                    <a:pt x="273" y="138"/>
                  </a:lnTo>
                  <a:lnTo>
                    <a:pt x="247" y="153"/>
                  </a:lnTo>
                  <a:lnTo>
                    <a:pt x="247" y="153"/>
                  </a:lnTo>
                  <a:lnTo>
                    <a:pt x="233" y="164"/>
                  </a:lnTo>
                  <a:lnTo>
                    <a:pt x="221" y="173"/>
                  </a:lnTo>
                  <a:lnTo>
                    <a:pt x="209" y="183"/>
                  </a:lnTo>
                  <a:lnTo>
                    <a:pt x="199" y="194"/>
                  </a:lnTo>
                  <a:lnTo>
                    <a:pt x="178" y="216"/>
                  </a:lnTo>
                  <a:lnTo>
                    <a:pt x="156" y="241"/>
                  </a:lnTo>
                  <a:lnTo>
                    <a:pt x="156" y="241"/>
                  </a:lnTo>
                  <a:lnTo>
                    <a:pt x="145" y="253"/>
                  </a:lnTo>
                  <a:lnTo>
                    <a:pt x="136" y="264"/>
                  </a:lnTo>
                  <a:lnTo>
                    <a:pt x="128" y="278"/>
                  </a:lnTo>
                  <a:lnTo>
                    <a:pt x="120" y="291"/>
                  </a:lnTo>
                  <a:lnTo>
                    <a:pt x="107" y="318"/>
                  </a:lnTo>
                  <a:lnTo>
                    <a:pt x="95" y="347"/>
                  </a:lnTo>
                  <a:lnTo>
                    <a:pt x="75" y="404"/>
                  </a:lnTo>
                  <a:lnTo>
                    <a:pt x="64" y="433"/>
                  </a:lnTo>
                  <a:lnTo>
                    <a:pt x="52" y="462"/>
                  </a:lnTo>
                  <a:lnTo>
                    <a:pt x="52" y="462"/>
                  </a:lnTo>
                  <a:lnTo>
                    <a:pt x="39" y="493"/>
                  </a:lnTo>
                  <a:lnTo>
                    <a:pt x="29" y="525"/>
                  </a:lnTo>
                  <a:lnTo>
                    <a:pt x="20" y="557"/>
                  </a:lnTo>
                  <a:lnTo>
                    <a:pt x="13" y="590"/>
                  </a:lnTo>
                  <a:lnTo>
                    <a:pt x="9" y="624"/>
                  </a:lnTo>
                  <a:lnTo>
                    <a:pt x="5" y="657"/>
                  </a:lnTo>
                  <a:lnTo>
                    <a:pt x="1" y="725"/>
                  </a:lnTo>
                  <a:lnTo>
                    <a:pt x="1" y="725"/>
                  </a:lnTo>
                  <a:lnTo>
                    <a:pt x="0" y="759"/>
                  </a:lnTo>
                  <a:lnTo>
                    <a:pt x="0" y="794"/>
                  </a:lnTo>
                  <a:lnTo>
                    <a:pt x="0" y="863"/>
                  </a:lnTo>
                  <a:lnTo>
                    <a:pt x="0" y="863"/>
                  </a:lnTo>
                  <a:lnTo>
                    <a:pt x="0" y="882"/>
                  </a:lnTo>
                  <a:lnTo>
                    <a:pt x="3" y="900"/>
                  </a:lnTo>
                  <a:lnTo>
                    <a:pt x="5" y="935"/>
                  </a:lnTo>
                  <a:lnTo>
                    <a:pt x="5" y="935"/>
                  </a:lnTo>
                  <a:lnTo>
                    <a:pt x="7" y="954"/>
                  </a:lnTo>
                  <a:lnTo>
                    <a:pt x="5" y="973"/>
                  </a:lnTo>
                  <a:lnTo>
                    <a:pt x="5" y="992"/>
                  </a:lnTo>
                  <a:lnTo>
                    <a:pt x="5" y="1001"/>
                  </a:lnTo>
                  <a:lnTo>
                    <a:pt x="7" y="1010"/>
                  </a:lnTo>
                  <a:lnTo>
                    <a:pt x="7" y="1010"/>
                  </a:lnTo>
                  <a:lnTo>
                    <a:pt x="14" y="1048"/>
                  </a:lnTo>
                  <a:lnTo>
                    <a:pt x="24" y="1084"/>
                  </a:lnTo>
                  <a:lnTo>
                    <a:pt x="33" y="1121"/>
                  </a:lnTo>
                  <a:lnTo>
                    <a:pt x="43" y="1158"/>
                  </a:lnTo>
                  <a:lnTo>
                    <a:pt x="67" y="1230"/>
                  </a:lnTo>
                  <a:lnTo>
                    <a:pt x="92" y="1302"/>
                  </a:lnTo>
                  <a:lnTo>
                    <a:pt x="92" y="1302"/>
                  </a:lnTo>
                  <a:lnTo>
                    <a:pt x="103" y="1328"/>
                  </a:lnTo>
                  <a:lnTo>
                    <a:pt x="116" y="1353"/>
                  </a:lnTo>
                  <a:lnTo>
                    <a:pt x="129" y="1377"/>
                  </a:lnTo>
                  <a:lnTo>
                    <a:pt x="145" y="1401"/>
                  </a:lnTo>
                  <a:lnTo>
                    <a:pt x="145" y="1401"/>
                  </a:lnTo>
                  <a:lnTo>
                    <a:pt x="156" y="1414"/>
                  </a:lnTo>
                  <a:lnTo>
                    <a:pt x="166" y="1427"/>
                  </a:lnTo>
                  <a:lnTo>
                    <a:pt x="188" y="1452"/>
                  </a:lnTo>
                  <a:lnTo>
                    <a:pt x="199" y="1465"/>
                  </a:lnTo>
                  <a:lnTo>
                    <a:pt x="209" y="1478"/>
                  </a:lnTo>
                  <a:lnTo>
                    <a:pt x="218" y="1492"/>
                  </a:lnTo>
                  <a:lnTo>
                    <a:pt x="226" y="1507"/>
                  </a:lnTo>
                  <a:lnTo>
                    <a:pt x="226" y="1507"/>
                  </a:lnTo>
                  <a:lnTo>
                    <a:pt x="233" y="1520"/>
                  </a:lnTo>
                  <a:lnTo>
                    <a:pt x="243" y="1532"/>
                  </a:lnTo>
                  <a:lnTo>
                    <a:pt x="255" y="1545"/>
                  </a:lnTo>
                  <a:lnTo>
                    <a:pt x="268" y="1555"/>
                  </a:lnTo>
                  <a:lnTo>
                    <a:pt x="296" y="1577"/>
                  </a:lnTo>
                  <a:lnTo>
                    <a:pt x="320" y="1597"/>
                  </a:lnTo>
                  <a:lnTo>
                    <a:pt x="320" y="1597"/>
                  </a:lnTo>
                  <a:lnTo>
                    <a:pt x="341" y="1613"/>
                  </a:lnTo>
                  <a:lnTo>
                    <a:pt x="364" y="1630"/>
                  </a:lnTo>
                  <a:lnTo>
                    <a:pt x="387" y="1643"/>
                  </a:lnTo>
                  <a:lnTo>
                    <a:pt x="399" y="1649"/>
                  </a:lnTo>
                  <a:lnTo>
                    <a:pt x="411" y="1655"/>
                  </a:lnTo>
                  <a:lnTo>
                    <a:pt x="411" y="1655"/>
                  </a:lnTo>
                  <a:lnTo>
                    <a:pt x="416" y="1656"/>
                  </a:lnTo>
                  <a:lnTo>
                    <a:pt x="420" y="1656"/>
                  </a:lnTo>
                  <a:lnTo>
                    <a:pt x="425" y="1655"/>
                  </a:lnTo>
                  <a:lnTo>
                    <a:pt x="428" y="1653"/>
                  </a:lnTo>
                  <a:lnTo>
                    <a:pt x="432" y="1651"/>
                  </a:lnTo>
                  <a:lnTo>
                    <a:pt x="434" y="1647"/>
                  </a:lnTo>
                  <a:lnTo>
                    <a:pt x="437" y="1639"/>
                  </a:lnTo>
                  <a:lnTo>
                    <a:pt x="438" y="1631"/>
                  </a:lnTo>
                  <a:lnTo>
                    <a:pt x="438" y="1627"/>
                  </a:lnTo>
                  <a:lnTo>
                    <a:pt x="437" y="1622"/>
                  </a:lnTo>
                  <a:lnTo>
                    <a:pt x="434" y="1618"/>
                  </a:lnTo>
                  <a:lnTo>
                    <a:pt x="432" y="1615"/>
                  </a:lnTo>
                  <a:lnTo>
                    <a:pt x="428" y="1613"/>
                  </a:lnTo>
                  <a:lnTo>
                    <a:pt x="422" y="1610"/>
                  </a:lnTo>
                  <a:lnTo>
                    <a:pt x="422" y="1610"/>
                  </a:lnTo>
                  <a:lnTo>
                    <a:pt x="411" y="1605"/>
                  </a:lnTo>
                  <a:lnTo>
                    <a:pt x="398" y="1598"/>
                  </a:lnTo>
                  <a:lnTo>
                    <a:pt x="385" y="1592"/>
                  </a:lnTo>
                  <a:lnTo>
                    <a:pt x="373" y="1584"/>
                  </a:lnTo>
                  <a:lnTo>
                    <a:pt x="348" y="1566"/>
                  </a:lnTo>
                  <a:lnTo>
                    <a:pt x="326" y="1546"/>
                  </a:lnTo>
                  <a:lnTo>
                    <a:pt x="303" y="1524"/>
                  </a:lnTo>
                  <a:lnTo>
                    <a:pt x="284" y="1500"/>
                  </a:lnTo>
                  <a:lnTo>
                    <a:pt x="266" y="1478"/>
                  </a:lnTo>
                  <a:lnTo>
                    <a:pt x="250" y="1455"/>
                  </a:lnTo>
                  <a:lnTo>
                    <a:pt x="250" y="1455"/>
                  </a:lnTo>
                  <a:lnTo>
                    <a:pt x="237" y="1438"/>
                  </a:lnTo>
                  <a:lnTo>
                    <a:pt x="222" y="1421"/>
                  </a:lnTo>
                  <a:lnTo>
                    <a:pt x="208" y="1405"/>
                  </a:lnTo>
                  <a:lnTo>
                    <a:pt x="194" y="1388"/>
                  </a:lnTo>
                  <a:lnTo>
                    <a:pt x="194" y="1388"/>
                  </a:lnTo>
                  <a:lnTo>
                    <a:pt x="182" y="1372"/>
                  </a:lnTo>
                  <a:lnTo>
                    <a:pt x="171" y="1356"/>
                  </a:lnTo>
                  <a:lnTo>
                    <a:pt x="161" y="1339"/>
                  </a:lnTo>
                  <a:lnTo>
                    <a:pt x="153" y="1322"/>
                  </a:lnTo>
                  <a:lnTo>
                    <a:pt x="136" y="1288"/>
                  </a:lnTo>
                  <a:lnTo>
                    <a:pt x="123" y="1253"/>
                  </a:lnTo>
                  <a:lnTo>
                    <a:pt x="123" y="1253"/>
                  </a:lnTo>
                  <a:lnTo>
                    <a:pt x="112" y="1223"/>
                  </a:lnTo>
                  <a:lnTo>
                    <a:pt x="103" y="1194"/>
                  </a:lnTo>
                  <a:lnTo>
                    <a:pt x="86" y="1135"/>
                  </a:lnTo>
                  <a:lnTo>
                    <a:pt x="55" y="1018"/>
                  </a:lnTo>
                  <a:lnTo>
                    <a:pt x="55" y="1018"/>
                  </a:lnTo>
                  <a:lnTo>
                    <a:pt x="51" y="1002"/>
                  </a:lnTo>
                  <a:lnTo>
                    <a:pt x="50" y="986"/>
                  </a:lnTo>
                  <a:lnTo>
                    <a:pt x="47" y="952"/>
                  </a:lnTo>
                  <a:lnTo>
                    <a:pt x="47" y="917"/>
                  </a:lnTo>
                  <a:lnTo>
                    <a:pt x="46" y="884"/>
                  </a:lnTo>
                  <a:lnTo>
                    <a:pt x="46" y="884"/>
                  </a:lnTo>
                  <a:lnTo>
                    <a:pt x="44" y="849"/>
                  </a:lnTo>
                  <a:lnTo>
                    <a:pt x="44" y="814"/>
                  </a:lnTo>
                  <a:lnTo>
                    <a:pt x="46" y="743"/>
                  </a:lnTo>
                  <a:lnTo>
                    <a:pt x="46" y="743"/>
                  </a:lnTo>
                  <a:lnTo>
                    <a:pt x="47" y="710"/>
                  </a:lnTo>
                  <a:lnTo>
                    <a:pt x="48" y="678"/>
                  </a:lnTo>
                  <a:lnTo>
                    <a:pt x="51" y="644"/>
                  </a:lnTo>
                  <a:lnTo>
                    <a:pt x="56" y="611"/>
                  </a:lnTo>
                  <a:lnTo>
                    <a:pt x="63" y="578"/>
                  </a:lnTo>
                  <a:lnTo>
                    <a:pt x="71" y="547"/>
                  </a:lnTo>
                  <a:lnTo>
                    <a:pt x="80" y="516"/>
                  </a:lnTo>
                  <a:lnTo>
                    <a:pt x="92" y="485"/>
                  </a:lnTo>
                  <a:lnTo>
                    <a:pt x="92" y="485"/>
                  </a:lnTo>
                  <a:lnTo>
                    <a:pt x="102" y="458"/>
                  </a:lnTo>
                  <a:lnTo>
                    <a:pt x="112" y="431"/>
                  </a:lnTo>
                  <a:lnTo>
                    <a:pt x="133" y="376"/>
                  </a:lnTo>
                  <a:lnTo>
                    <a:pt x="144" y="348"/>
                  </a:lnTo>
                  <a:lnTo>
                    <a:pt x="157" y="322"/>
                  </a:lnTo>
                  <a:lnTo>
                    <a:pt x="171" y="297"/>
                  </a:lnTo>
                  <a:lnTo>
                    <a:pt x="188" y="272"/>
                  </a:lnTo>
                  <a:lnTo>
                    <a:pt x="188" y="272"/>
                  </a:lnTo>
                  <a:lnTo>
                    <a:pt x="199" y="261"/>
                  </a:lnTo>
                  <a:lnTo>
                    <a:pt x="209" y="249"/>
                  </a:lnTo>
                  <a:lnTo>
                    <a:pt x="230" y="228"/>
                  </a:lnTo>
                  <a:lnTo>
                    <a:pt x="254" y="210"/>
                  </a:lnTo>
                  <a:lnTo>
                    <a:pt x="277" y="193"/>
                  </a:lnTo>
                  <a:lnTo>
                    <a:pt x="301" y="177"/>
                  </a:lnTo>
                  <a:lnTo>
                    <a:pt x="327" y="162"/>
                  </a:lnTo>
                  <a:lnTo>
                    <a:pt x="379" y="131"/>
                  </a:lnTo>
                  <a:lnTo>
                    <a:pt x="379" y="131"/>
                  </a:lnTo>
                  <a:lnTo>
                    <a:pt x="405" y="117"/>
                  </a:lnTo>
                  <a:lnTo>
                    <a:pt x="433" y="102"/>
                  </a:lnTo>
                  <a:lnTo>
                    <a:pt x="462" y="89"/>
                  </a:lnTo>
                  <a:lnTo>
                    <a:pt x="492" y="79"/>
                  </a:lnTo>
                  <a:lnTo>
                    <a:pt x="522" y="68"/>
                  </a:lnTo>
                  <a:lnTo>
                    <a:pt x="552" y="59"/>
                  </a:lnTo>
                  <a:lnTo>
                    <a:pt x="582" y="51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6" y="43"/>
                  </a:lnTo>
                  <a:lnTo>
                    <a:pt x="620" y="41"/>
                  </a:lnTo>
                  <a:lnTo>
                    <a:pt x="624" y="38"/>
                  </a:lnTo>
                  <a:lnTo>
                    <a:pt x="625" y="34"/>
                  </a:lnTo>
                  <a:lnTo>
                    <a:pt x="627" y="30"/>
                  </a:lnTo>
                  <a:lnTo>
                    <a:pt x="628" y="26"/>
                  </a:lnTo>
                  <a:lnTo>
                    <a:pt x="627" y="17"/>
                  </a:lnTo>
                  <a:lnTo>
                    <a:pt x="623" y="9"/>
                  </a:lnTo>
                  <a:lnTo>
                    <a:pt x="620" y="7"/>
                  </a:lnTo>
                  <a:lnTo>
                    <a:pt x="617" y="4"/>
                  </a:lnTo>
                  <a:lnTo>
                    <a:pt x="613" y="2"/>
                  </a:lnTo>
                  <a:lnTo>
                    <a:pt x="610" y="0"/>
                  </a:lnTo>
                  <a:lnTo>
                    <a:pt x="604" y="0"/>
                  </a:lnTo>
                  <a:lnTo>
                    <a:pt x="599" y="0"/>
                  </a:lnTo>
                  <a:lnTo>
                    <a:pt x="59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64" name="Freeform 1176"/>
            <p:cNvSpPr/>
            <p:nvPr/>
          </p:nvSpPr>
          <p:spPr bwMode="auto">
            <a:xfrm>
              <a:off x="6497638" y="4068763"/>
              <a:ext cx="158750" cy="666750"/>
            </a:xfrm>
            <a:custGeom>
              <a:avLst/>
              <a:gdLst/>
              <a:ahLst/>
              <a:cxnLst>
                <a:cxn ang="0">
                  <a:pos x="355" y="6"/>
                </a:cxn>
                <a:cxn ang="0">
                  <a:pos x="336" y="13"/>
                </a:cxn>
                <a:cxn ang="0">
                  <a:pos x="290" y="47"/>
                </a:cxn>
                <a:cxn ang="0">
                  <a:pos x="201" y="129"/>
                </a:cxn>
                <a:cxn ang="0">
                  <a:pos x="162" y="174"/>
                </a:cxn>
                <a:cxn ang="0">
                  <a:pos x="114" y="245"/>
                </a:cxn>
                <a:cxn ang="0">
                  <a:pos x="72" y="323"/>
                </a:cxn>
                <a:cxn ang="0">
                  <a:pos x="39" y="402"/>
                </a:cxn>
                <a:cxn ang="0">
                  <a:pos x="18" y="486"/>
                </a:cxn>
                <a:cxn ang="0">
                  <a:pos x="4" y="602"/>
                </a:cxn>
                <a:cxn ang="0">
                  <a:pos x="0" y="775"/>
                </a:cxn>
                <a:cxn ang="0">
                  <a:pos x="1" y="922"/>
                </a:cxn>
                <a:cxn ang="0">
                  <a:pos x="11" y="1020"/>
                </a:cxn>
                <a:cxn ang="0">
                  <a:pos x="19" y="1103"/>
                </a:cxn>
                <a:cxn ang="0">
                  <a:pos x="40" y="1187"/>
                </a:cxn>
                <a:cxn ang="0">
                  <a:pos x="65" y="1237"/>
                </a:cxn>
                <a:cxn ang="0">
                  <a:pos x="81" y="1264"/>
                </a:cxn>
                <a:cxn ang="0">
                  <a:pos x="114" y="1356"/>
                </a:cxn>
                <a:cxn ang="0">
                  <a:pos x="137" y="1415"/>
                </a:cxn>
                <a:cxn ang="0">
                  <a:pos x="163" y="1471"/>
                </a:cxn>
                <a:cxn ang="0">
                  <a:pos x="226" y="1581"/>
                </a:cxn>
                <a:cxn ang="0">
                  <a:pos x="285" y="1653"/>
                </a:cxn>
                <a:cxn ang="0">
                  <a:pos x="314" y="1677"/>
                </a:cxn>
                <a:cxn ang="0">
                  <a:pos x="327" y="1680"/>
                </a:cxn>
                <a:cxn ang="0">
                  <a:pos x="341" y="1674"/>
                </a:cxn>
                <a:cxn ang="0">
                  <a:pos x="349" y="1658"/>
                </a:cxn>
                <a:cxn ang="0">
                  <a:pos x="345" y="1646"/>
                </a:cxn>
                <a:cxn ang="0">
                  <a:pos x="319" y="1623"/>
                </a:cxn>
                <a:cxn ang="0">
                  <a:pos x="264" y="1557"/>
                </a:cxn>
                <a:cxn ang="0">
                  <a:pos x="222" y="1484"/>
                </a:cxn>
                <a:cxn ang="0">
                  <a:pos x="165" y="1353"/>
                </a:cxn>
                <a:cxn ang="0">
                  <a:pos x="123" y="1247"/>
                </a:cxn>
                <a:cxn ang="0">
                  <a:pos x="77" y="1136"/>
                </a:cxn>
                <a:cxn ang="0">
                  <a:pos x="59" y="1050"/>
                </a:cxn>
                <a:cxn ang="0">
                  <a:pos x="56" y="1005"/>
                </a:cxn>
                <a:cxn ang="0">
                  <a:pos x="47" y="936"/>
                </a:cxn>
                <a:cxn ang="0">
                  <a:pos x="45" y="796"/>
                </a:cxn>
                <a:cxn ang="0">
                  <a:pos x="47" y="687"/>
                </a:cxn>
                <a:cxn ang="0">
                  <a:pos x="61" y="527"/>
                </a:cxn>
                <a:cxn ang="0">
                  <a:pos x="85" y="422"/>
                </a:cxn>
                <a:cxn ang="0">
                  <a:pos x="102" y="371"/>
                </a:cxn>
                <a:cxn ang="0">
                  <a:pos x="141" y="286"/>
                </a:cxn>
                <a:cxn ang="0">
                  <a:pos x="193" y="209"/>
                </a:cxn>
                <a:cxn ang="0">
                  <a:pos x="234" y="162"/>
                </a:cxn>
                <a:cxn ang="0">
                  <a:pos x="304" y="94"/>
                </a:cxn>
                <a:cxn ang="0">
                  <a:pos x="345" y="64"/>
                </a:cxn>
                <a:cxn ang="0">
                  <a:pos x="392" y="36"/>
                </a:cxn>
                <a:cxn ang="0">
                  <a:pos x="399" y="30"/>
                </a:cxn>
                <a:cxn ang="0">
                  <a:pos x="400" y="18"/>
                </a:cxn>
                <a:cxn ang="0">
                  <a:pos x="387" y="2"/>
                </a:cxn>
                <a:cxn ang="0">
                  <a:pos x="369" y="0"/>
                </a:cxn>
                <a:cxn ang="0">
                  <a:pos x="361" y="5"/>
                </a:cxn>
              </a:cxnLst>
              <a:rect l="0" t="0" r="r" b="b"/>
              <a:pathLst>
                <a:path w="400" h="1680">
                  <a:moveTo>
                    <a:pt x="361" y="5"/>
                  </a:moveTo>
                  <a:lnTo>
                    <a:pt x="361" y="5"/>
                  </a:lnTo>
                  <a:lnTo>
                    <a:pt x="355" y="6"/>
                  </a:lnTo>
                  <a:lnTo>
                    <a:pt x="349" y="7"/>
                  </a:lnTo>
                  <a:lnTo>
                    <a:pt x="342" y="10"/>
                  </a:lnTo>
                  <a:lnTo>
                    <a:pt x="336" y="13"/>
                  </a:lnTo>
                  <a:lnTo>
                    <a:pt x="336" y="13"/>
                  </a:lnTo>
                  <a:lnTo>
                    <a:pt x="290" y="47"/>
                  </a:lnTo>
                  <a:lnTo>
                    <a:pt x="290" y="47"/>
                  </a:lnTo>
                  <a:lnTo>
                    <a:pt x="267" y="65"/>
                  </a:lnTo>
                  <a:lnTo>
                    <a:pt x="244" y="86"/>
                  </a:lnTo>
                  <a:lnTo>
                    <a:pt x="201" y="129"/>
                  </a:lnTo>
                  <a:lnTo>
                    <a:pt x="201" y="129"/>
                  </a:lnTo>
                  <a:lnTo>
                    <a:pt x="182" y="151"/>
                  </a:lnTo>
                  <a:lnTo>
                    <a:pt x="162" y="174"/>
                  </a:lnTo>
                  <a:lnTo>
                    <a:pt x="145" y="197"/>
                  </a:lnTo>
                  <a:lnTo>
                    <a:pt x="129" y="221"/>
                  </a:lnTo>
                  <a:lnTo>
                    <a:pt x="114" y="245"/>
                  </a:lnTo>
                  <a:lnTo>
                    <a:pt x="99" y="270"/>
                  </a:lnTo>
                  <a:lnTo>
                    <a:pt x="72" y="323"/>
                  </a:lnTo>
                  <a:lnTo>
                    <a:pt x="72" y="323"/>
                  </a:lnTo>
                  <a:lnTo>
                    <a:pt x="59" y="349"/>
                  </a:lnTo>
                  <a:lnTo>
                    <a:pt x="48" y="375"/>
                  </a:lnTo>
                  <a:lnTo>
                    <a:pt x="39" y="402"/>
                  </a:lnTo>
                  <a:lnTo>
                    <a:pt x="31" y="430"/>
                  </a:lnTo>
                  <a:lnTo>
                    <a:pt x="23" y="459"/>
                  </a:lnTo>
                  <a:lnTo>
                    <a:pt x="18" y="486"/>
                  </a:lnTo>
                  <a:lnTo>
                    <a:pt x="13" y="515"/>
                  </a:lnTo>
                  <a:lnTo>
                    <a:pt x="9" y="544"/>
                  </a:lnTo>
                  <a:lnTo>
                    <a:pt x="4" y="602"/>
                  </a:lnTo>
                  <a:lnTo>
                    <a:pt x="1" y="660"/>
                  </a:lnTo>
                  <a:lnTo>
                    <a:pt x="0" y="718"/>
                  </a:lnTo>
                  <a:lnTo>
                    <a:pt x="0" y="775"/>
                  </a:lnTo>
                  <a:lnTo>
                    <a:pt x="0" y="889"/>
                  </a:lnTo>
                  <a:lnTo>
                    <a:pt x="0" y="889"/>
                  </a:lnTo>
                  <a:lnTo>
                    <a:pt x="1" y="922"/>
                  </a:lnTo>
                  <a:lnTo>
                    <a:pt x="4" y="954"/>
                  </a:lnTo>
                  <a:lnTo>
                    <a:pt x="8" y="987"/>
                  </a:lnTo>
                  <a:lnTo>
                    <a:pt x="11" y="1020"/>
                  </a:lnTo>
                  <a:lnTo>
                    <a:pt x="11" y="1020"/>
                  </a:lnTo>
                  <a:lnTo>
                    <a:pt x="15" y="1075"/>
                  </a:lnTo>
                  <a:lnTo>
                    <a:pt x="19" y="1103"/>
                  </a:lnTo>
                  <a:lnTo>
                    <a:pt x="25" y="1132"/>
                  </a:lnTo>
                  <a:lnTo>
                    <a:pt x="31" y="1160"/>
                  </a:lnTo>
                  <a:lnTo>
                    <a:pt x="40" y="1187"/>
                  </a:lnTo>
                  <a:lnTo>
                    <a:pt x="52" y="1212"/>
                  </a:lnTo>
                  <a:lnTo>
                    <a:pt x="59" y="1225"/>
                  </a:lnTo>
                  <a:lnTo>
                    <a:pt x="65" y="1237"/>
                  </a:lnTo>
                  <a:lnTo>
                    <a:pt x="65" y="1237"/>
                  </a:lnTo>
                  <a:lnTo>
                    <a:pt x="73" y="1250"/>
                  </a:lnTo>
                  <a:lnTo>
                    <a:pt x="81" y="1264"/>
                  </a:lnTo>
                  <a:lnTo>
                    <a:pt x="93" y="1294"/>
                  </a:lnTo>
                  <a:lnTo>
                    <a:pt x="103" y="1326"/>
                  </a:lnTo>
                  <a:lnTo>
                    <a:pt x="114" y="1356"/>
                  </a:lnTo>
                  <a:lnTo>
                    <a:pt x="114" y="1356"/>
                  </a:lnTo>
                  <a:lnTo>
                    <a:pt x="124" y="1386"/>
                  </a:lnTo>
                  <a:lnTo>
                    <a:pt x="137" y="1415"/>
                  </a:lnTo>
                  <a:lnTo>
                    <a:pt x="150" y="1442"/>
                  </a:lnTo>
                  <a:lnTo>
                    <a:pt x="163" y="1471"/>
                  </a:lnTo>
                  <a:lnTo>
                    <a:pt x="163" y="1471"/>
                  </a:lnTo>
                  <a:lnTo>
                    <a:pt x="193" y="1527"/>
                  </a:lnTo>
                  <a:lnTo>
                    <a:pt x="209" y="1555"/>
                  </a:lnTo>
                  <a:lnTo>
                    <a:pt x="226" y="1581"/>
                  </a:lnTo>
                  <a:lnTo>
                    <a:pt x="244" y="1606"/>
                  </a:lnTo>
                  <a:lnTo>
                    <a:pt x="264" y="1629"/>
                  </a:lnTo>
                  <a:lnTo>
                    <a:pt x="285" y="1653"/>
                  </a:lnTo>
                  <a:lnTo>
                    <a:pt x="308" y="1675"/>
                  </a:lnTo>
                  <a:lnTo>
                    <a:pt x="308" y="1675"/>
                  </a:lnTo>
                  <a:lnTo>
                    <a:pt x="314" y="1677"/>
                  </a:lnTo>
                  <a:lnTo>
                    <a:pt x="318" y="1680"/>
                  </a:lnTo>
                  <a:lnTo>
                    <a:pt x="321" y="1680"/>
                  </a:lnTo>
                  <a:lnTo>
                    <a:pt x="327" y="1680"/>
                  </a:lnTo>
                  <a:lnTo>
                    <a:pt x="331" y="1680"/>
                  </a:lnTo>
                  <a:lnTo>
                    <a:pt x="335" y="1677"/>
                  </a:lnTo>
                  <a:lnTo>
                    <a:pt x="341" y="1674"/>
                  </a:lnTo>
                  <a:lnTo>
                    <a:pt x="346" y="1666"/>
                  </a:lnTo>
                  <a:lnTo>
                    <a:pt x="348" y="1662"/>
                  </a:lnTo>
                  <a:lnTo>
                    <a:pt x="349" y="1658"/>
                  </a:lnTo>
                  <a:lnTo>
                    <a:pt x="349" y="1654"/>
                  </a:lnTo>
                  <a:lnTo>
                    <a:pt x="348" y="1650"/>
                  </a:lnTo>
                  <a:lnTo>
                    <a:pt x="345" y="1646"/>
                  </a:lnTo>
                  <a:lnTo>
                    <a:pt x="341" y="1642"/>
                  </a:lnTo>
                  <a:lnTo>
                    <a:pt x="341" y="1642"/>
                  </a:lnTo>
                  <a:lnTo>
                    <a:pt x="319" y="1623"/>
                  </a:lnTo>
                  <a:lnTo>
                    <a:pt x="299" y="1602"/>
                  </a:lnTo>
                  <a:lnTo>
                    <a:pt x="281" y="1579"/>
                  </a:lnTo>
                  <a:lnTo>
                    <a:pt x="264" y="1557"/>
                  </a:lnTo>
                  <a:lnTo>
                    <a:pt x="250" y="1534"/>
                  </a:lnTo>
                  <a:lnTo>
                    <a:pt x="235" y="1509"/>
                  </a:lnTo>
                  <a:lnTo>
                    <a:pt x="222" y="1484"/>
                  </a:lnTo>
                  <a:lnTo>
                    <a:pt x="209" y="1459"/>
                  </a:lnTo>
                  <a:lnTo>
                    <a:pt x="185" y="1407"/>
                  </a:lnTo>
                  <a:lnTo>
                    <a:pt x="165" y="1353"/>
                  </a:lnTo>
                  <a:lnTo>
                    <a:pt x="144" y="1301"/>
                  </a:lnTo>
                  <a:lnTo>
                    <a:pt x="123" y="1247"/>
                  </a:lnTo>
                  <a:lnTo>
                    <a:pt x="123" y="1247"/>
                  </a:lnTo>
                  <a:lnTo>
                    <a:pt x="98" y="1192"/>
                  </a:lnTo>
                  <a:lnTo>
                    <a:pt x="87" y="1165"/>
                  </a:lnTo>
                  <a:lnTo>
                    <a:pt x="77" y="1136"/>
                  </a:lnTo>
                  <a:lnTo>
                    <a:pt x="69" y="1109"/>
                  </a:lnTo>
                  <a:lnTo>
                    <a:pt x="62" y="1080"/>
                  </a:lnTo>
                  <a:lnTo>
                    <a:pt x="59" y="1050"/>
                  </a:lnTo>
                  <a:lnTo>
                    <a:pt x="57" y="1020"/>
                  </a:lnTo>
                  <a:lnTo>
                    <a:pt x="57" y="1020"/>
                  </a:lnTo>
                  <a:lnTo>
                    <a:pt x="56" y="1005"/>
                  </a:lnTo>
                  <a:lnTo>
                    <a:pt x="55" y="991"/>
                  </a:lnTo>
                  <a:lnTo>
                    <a:pt x="51" y="963"/>
                  </a:lnTo>
                  <a:lnTo>
                    <a:pt x="47" y="936"/>
                  </a:lnTo>
                  <a:lnTo>
                    <a:pt x="45" y="922"/>
                  </a:lnTo>
                  <a:lnTo>
                    <a:pt x="45" y="909"/>
                  </a:lnTo>
                  <a:lnTo>
                    <a:pt x="45" y="796"/>
                  </a:lnTo>
                  <a:lnTo>
                    <a:pt x="45" y="796"/>
                  </a:lnTo>
                  <a:lnTo>
                    <a:pt x="45" y="741"/>
                  </a:lnTo>
                  <a:lnTo>
                    <a:pt x="47" y="687"/>
                  </a:lnTo>
                  <a:lnTo>
                    <a:pt x="49" y="633"/>
                  </a:lnTo>
                  <a:lnTo>
                    <a:pt x="55" y="580"/>
                  </a:lnTo>
                  <a:lnTo>
                    <a:pt x="61" y="527"/>
                  </a:lnTo>
                  <a:lnTo>
                    <a:pt x="72" y="474"/>
                  </a:lnTo>
                  <a:lnTo>
                    <a:pt x="78" y="448"/>
                  </a:lnTo>
                  <a:lnTo>
                    <a:pt x="85" y="422"/>
                  </a:lnTo>
                  <a:lnTo>
                    <a:pt x="93" y="396"/>
                  </a:lnTo>
                  <a:lnTo>
                    <a:pt x="102" y="371"/>
                  </a:lnTo>
                  <a:lnTo>
                    <a:pt x="102" y="371"/>
                  </a:lnTo>
                  <a:lnTo>
                    <a:pt x="114" y="341"/>
                  </a:lnTo>
                  <a:lnTo>
                    <a:pt x="127" y="313"/>
                  </a:lnTo>
                  <a:lnTo>
                    <a:pt x="141" y="286"/>
                  </a:lnTo>
                  <a:lnTo>
                    <a:pt x="157" y="259"/>
                  </a:lnTo>
                  <a:lnTo>
                    <a:pt x="175" y="234"/>
                  </a:lnTo>
                  <a:lnTo>
                    <a:pt x="193" y="209"/>
                  </a:lnTo>
                  <a:lnTo>
                    <a:pt x="213" y="184"/>
                  </a:lnTo>
                  <a:lnTo>
                    <a:pt x="234" y="162"/>
                  </a:lnTo>
                  <a:lnTo>
                    <a:pt x="234" y="162"/>
                  </a:lnTo>
                  <a:lnTo>
                    <a:pt x="256" y="138"/>
                  </a:lnTo>
                  <a:lnTo>
                    <a:pt x="280" y="116"/>
                  </a:lnTo>
                  <a:lnTo>
                    <a:pt x="304" y="94"/>
                  </a:lnTo>
                  <a:lnTo>
                    <a:pt x="329" y="74"/>
                  </a:lnTo>
                  <a:lnTo>
                    <a:pt x="329" y="74"/>
                  </a:lnTo>
                  <a:lnTo>
                    <a:pt x="345" y="64"/>
                  </a:lnTo>
                  <a:lnTo>
                    <a:pt x="362" y="56"/>
                  </a:lnTo>
                  <a:lnTo>
                    <a:pt x="378" y="47"/>
                  </a:lnTo>
                  <a:lnTo>
                    <a:pt x="392" y="36"/>
                  </a:lnTo>
                  <a:lnTo>
                    <a:pt x="392" y="36"/>
                  </a:lnTo>
                  <a:lnTo>
                    <a:pt x="396" y="34"/>
                  </a:lnTo>
                  <a:lnTo>
                    <a:pt x="399" y="30"/>
                  </a:lnTo>
                  <a:lnTo>
                    <a:pt x="400" y="26"/>
                  </a:lnTo>
                  <a:lnTo>
                    <a:pt x="400" y="22"/>
                  </a:lnTo>
                  <a:lnTo>
                    <a:pt x="400" y="18"/>
                  </a:lnTo>
                  <a:lnTo>
                    <a:pt x="399" y="14"/>
                  </a:lnTo>
                  <a:lnTo>
                    <a:pt x="393" y="7"/>
                  </a:lnTo>
                  <a:lnTo>
                    <a:pt x="387" y="2"/>
                  </a:lnTo>
                  <a:lnTo>
                    <a:pt x="378" y="0"/>
                  </a:lnTo>
                  <a:lnTo>
                    <a:pt x="374" y="0"/>
                  </a:lnTo>
                  <a:lnTo>
                    <a:pt x="369" y="0"/>
                  </a:lnTo>
                  <a:lnTo>
                    <a:pt x="365" y="1"/>
                  </a:lnTo>
                  <a:lnTo>
                    <a:pt x="361" y="5"/>
                  </a:lnTo>
                  <a:lnTo>
                    <a:pt x="361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65" name="Freeform 1177"/>
            <p:cNvSpPr/>
            <p:nvPr/>
          </p:nvSpPr>
          <p:spPr bwMode="auto">
            <a:xfrm>
              <a:off x="6662738" y="4068763"/>
              <a:ext cx="115888" cy="390525"/>
            </a:xfrm>
            <a:custGeom>
              <a:avLst/>
              <a:gdLst/>
              <a:ahLst/>
              <a:cxnLst>
                <a:cxn ang="0">
                  <a:pos x="271" y="709"/>
                </a:cxn>
                <a:cxn ang="0">
                  <a:pos x="271" y="598"/>
                </a:cxn>
                <a:cxn ang="0">
                  <a:pos x="266" y="523"/>
                </a:cxn>
                <a:cxn ang="0">
                  <a:pos x="254" y="451"/>
                </a:cxn>
                <a:cxn ang="0">
                  <a:pos x="243" y="416"/>
                </a:cxn>
                <a:cxn ang="0">
                  <a:pos x="238" y="399"/>
                </a:cxn>
                <a:cxn ang="0">
                  <a:pos x="226" y="351"/>
                </a:cxn>
                <a:cxn ang="0">
                  <a:pos x="215" y="301"/>
                </a:cxn>
                <a:cxn ang="0">
                  <a:pos x="209" y="284"/>
                </a:cxn>
                <a:cxn ang="0">
                  <a:pos x="177" y="198"/>
                </a:cxn>
                <a:cxn ang="0">
                  <a:pos x="162" y="170"/>
                </a:cxn>
                <a:cxn ang="0">
                  <a:pos x="123" y="113"/>
                </a:cxn>
                <a:cxn ang="0">
                  <a:pos x="82" y="57"/>
                </a:cxn>
                <a:cxn ang="0">
                  <a:pos x="55" y="21"/>
                </a:cxn>
                <a:cxn ang="0">
                  <a:pos x="43" y="12"/>
                </a:cxn>
                <a:cxn ang="0">
                  <a:pos x="39" y="7"/>
                </a:cxn>
                <a:cxn ang="0">
                  <a:pos x="25" y="0"/>
                </a:cxn>
                <a:cxn ang="0">
                  <a:pos x="10" y="3"/>
                </a:cxn>
                <a:cxn ang="0">
                  <a:pos x="1" y="13"/>
                </a:cxn>
                <a:cxn ang="0">
                  <a:pos x="0" y="23"/>
                </a:cxn>
                <a:cxn ang="0">
                  <a:pos x="0" y="28"/>
                </a:cxn>
                <a:cxn ang="0">
                  <a:pos x="4" y="42"/>
                </a:cxn>
                <a:cxn ang="0">
                  <a:pos x="16" y="50"/>
                </a:cxn>
                <a:cxn ang="0">
                  <a:pos x="24" y="54"/>
                </a:cxn>
                <a:cxn ang="0">
                  <a:pos x="37" y="67"/>
                </a:cxn>
                <a:cxn ang="0">
                  <a:pos x="55" y="94"/>
                </a:cxn>
                <a:cxn ang="0">
                  <a:pos x="65" y="110"/>
                </a:cxn>
                <a:cxn ang="0">
                  <a:pos x="109" y="169"/>
                </a:cxn>
                <a:cxn ang="0">
                  <a:pos x="128" y="202"/>
                </a:cxn>
                <a:cxn ang="0">
                  <a:pos x="143" y="233"/>
                </a:cxn>
                <a:cxn ang="0">
                  <a:pos x="153" y="262"/>
                </a:cxn>
                <a:cxn ang="0">
                  <a:pos x="178" y="348"/>
                </a:cxn>
                <a:cxn ang="0">
                  <a:pos x="201" y="433"/>
                </a:cxn>
                <a:cxn ang="0">
                  <a:pos x="211" y="462"/>
                </a:cxn>
                <a:cxn ang="0">
                  <a:pos x="217" y="492"/>
                </a:cxn>
                <a:cxn ang="0">
                  <a:pos x="222" y="556"/>
                </a:cxn>
                <a:cxn ang="0">
                  <a:pos x="225" y="586"/>
                </a:cxn>
                <a:cxn ang="0">
                  <a:pos x="228" y="621"/>
                </a:cxn>
                <a:cxn ang="0">
                  <a:pos x="226" y="693"/>
                </a:cxn>
                <a:cxn ang="0">
                  <a:pos x="225" y="730"/>
                </a:cxn>
                <a:cxn ang="0">
                  <a:pos x="229" y="789"/>
                </a:cxn>
                <a:cxn ang="0">
                  <a:pos x="241" y="877"/>
                </a:cxn>
                <a:cxn ang="0">
                  <a:pos x="245" y="935"/>
                </a:cxn>
                <a:cxn ang="0">
                  <a:pos x="245" y="964"/>
                </a:cxn>
                <a:cxn ang="0">
                  <a:pos x="246" y="973"/>
                </a:cxn>
                <a:cxn ang="0">
                  <a:pos x="251" y="981"/>
                </a:cxn>
                <a:cxn ang="0">
                  <a:pos x="258" y="985"/>
                </a:cxn>
                <a:cxn ang="0">
                  <a:pos x="275" y="985"/>
                </a:cxn>
                <a:cxn ang="0">
                  <a:pos x="283" y="981"/>
                </a:cxn>
                <a:cxn ang="0">
                  <a:pos x="288" y="973"/>
                </a:cxn>
                <a:cxn ang="0">
                  <a:pos x="290" y="964"/>
                </a:cxn>
                <a:cxn ang="0">
                  <a:pos x="290" y="933"/>
                </a:cxn>
                <a:cxn ang="0">
                  <a:pos x="286" y="869"/>
                </a:cxn>
                <a:cxn ang="0">
                  <a:pos x="275" y="773"/>
                </a:cxn>
                <a:cxn ang="0">
                  <a:pos x="271" y="709"/>
                </a:cxn>
              </a:cxnLst>
              <a:rect l="0" t="0" r="r" b="b"/>
              <a:pathLst>
                <a:path w="290" h="986">
                  <a:moveTo>
                    <a:pt x="271" y="709"/>
                  </a:moveTo>
                  <a:lnTo>
                    <a:pt x="271" y="709"/>
                  </a:lnTo>
                  <a:lnTo>
                    <a:pt x="271" y="635"/>
                  </a:lnTo>
                  <a:lnTo>
                    <a:pt x="271" y="598"/>
                  </a:lnTo>
                  <a:lnTo>
                    <a:pt x="269" y="561"/>
                  </a:lnTo>
                  <a:lnTo>
                    <a:pt x="266" y="523"/>
                  </a:lnTo>
                  <a:lnTo>
                    <a:pt x="262" y="487"/>
                  </a:lnTo>
                  <a:lnTo>
                    <a:pt x="254" y="451"/>
                  </a:lnTo>
                  <a:lnTo>
                    <a:pt x="249" y="433"/>
                  </a:lnTo>
                  <a:lnTo>
                    <a:pt x="243" y="416"/>
                  </a:lnTo>
                  <a:lnTo>
                    <a:pt x="243" y="416"/>
                  </a:lnTo>
                  <a:lnTo>
                    <a:pt x="238" y="399"/>
                  </a:lnTo>
                  <a:lnTo>
                    <a:pt x="234" y="383"/>
                  </a:lnTo>
                  <a:lnTo>
                    <a:pt x="226" y="351"/>
                  </a:lnTo>
                  <a:lnTo>
                    <a:pt x="218" y="317"/>
                  </a:lnTo>
                  <a:lnTo>
                    <a:pt x="215" y="301"/>
                  </a:lnTo>
                  <a:lnTo>
                    <a:pt x="209" y="284"/>
                  </a:lnTo>
                  <a:lnTo>
                    <a:pt x="209" y="284"/>
                  </a:lnTo>
                  <a:lnTo>
                    <a:pt x="188" y="227"/>
                  </a:lnTo>
                  <a:lnTo>
                    <a:pt x="177" y="198"/>
                  </a:lnTo>
                  <a:lnTo>
                    <a:pt x="170" y="183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23" y="113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64" y="32"/>
                  </a:lnTo>
                  <a:lnTo>
                    <a:pt x="55" y="21"/>
                  </a:lnTo>
                  <a:lnTo>
                    <a:pt x="50" y="17"/>
                  </a:lnTo>
                  <a:lnTo>
                    <a:pt x="43" y="12"/>
                  </a:lnTo>
                  <a:lnTo>
                    <a:pt x="43" y="12"/>
                  </a:lnTo>
                  <a:lnTo>
                    <a:pt x="39" y="7"/>
                  </a:lnTo>
                  <a:lnTo>
                    <a:pt x="33" y="3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0" y="3"/>
                  </a:lnTo>
                  <a:lnTo>
                    <a:pt x="5" y="7"/>
                  </a:lnTo>
                  <a:lnTo>
                    <a:pt x="1" y="13"/>
                  </a:lnTo>
                  <a:lnTo>
                    <a:pt x="0" y="17"/>
                  </a:lnTo>
                  <a:lnTo>
                    <a:pt x="0" y="23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4" y="42"/>
                  </a:lnTo>
                  <a:lnTo>
                    <a:pt x="9" y="47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24" y="54"/>
                  </a:lnTo>
                  <a:lnTo>
                    <a:pt x="30" y="59"/>
                  </a:lnTo>
                  <a:lnTo>
                    <a:pt x="37" y="67"/>
                  </a:lnTo>
                  <a:lnTo>
                    <a:pt x="43" y="76"/>
                  </a:lnTo>
                  <a:lnTo>
                    <a:pt x="55" y="94"/>
                  </a:lnTo>
                  <a:lnTo>
                    <a:pt x="65" y="110"/>
                  </a:lnTo>
                  <a:lnTo>
                    <a:pt x="65" y="110"/>
                  </a:lnTo>
                  <a:lnTo>
                    <a:pt x="88" y="138"/>
                  </a:lnTo>
                  <a:lnTo>
                    <a:pt x="109" y="169"/>
                  </a:lnTo>
                  <a:lnTo>
                    <a:pt x="119" y="185"/>
                  </a:lnTo>
                  <a:lnTo>
                    <a:pt x="128" y="202"/>
                  </a:lnTo>
                  <a:lnTo>
                    <a:pt x="136" y="217"/>
                  </a:lnTo>
                  <a:lnTo>
                    <a:pt x="143" y="233"/>
                  </a:lnTo>
                  <a:lnTo>
                    <a:pt x="143" y="233"/>
                  </a:lnTo>
                  <a:lnTo>
                    <a:pt x="153" y="262"/>
                  </a:lnTo>
                  <a:lnTo>
                    <a:pt x="162" y="291"/>
                  </a:lnTo>
                  <a:lnTo>
                    <a:pt x="178" y="348"/>
                  </a:lnTo>
                  <a:lnTo>
                    <a:pt x="194" y="406"/>
                  </a:lnTo>
                  <a:lnTo>
                    <a:pt x="201" y="433"/>
                  </a:lnTo>
                  <a:lnTo>
                    <a:pt x="211" y="462"/>
                  </a:lnTo>
                  <a:lnTo>
                    <a:pt x="211" y="462"/>
                  </a:lnTo>
                  <a:lnTo>
                    <a:pt x="215" y="476"/>
                  </a:lnTo>
                  <a:lnTo>
                    <a:pt x="217" y="492"/>
                  </a:lnTo>
                  <a:lnTo>
                    <a:pt x="221" y="523"/>
                  </a:lnTo>
                  <a:lnTo>
                    <a:pt x="222" y="556"/>
                  </a:lnTo>
                  <a:lnTo>
                    <a:pt x="225" y="586"/>
                  </a:lnTo>
                  <a:lnTo>
                    <a:pt x="225" y="586"/>
                  </a:lnTo>
                  <a:lnTo>
                    <a:pt x="228" y="604"/>
                  </a:lnTo>
                  <a:lnTo>
                    <a:pt x="228" y="621"/>
                  </a:lnTo>
                  <a:lnTo>
                    <a:pt x="228" y="658"/>
                  </a:lnTo>
                  <a:lnTo>
                    <a:pt x="226" y="693"/>
                  </a:lnTo>
                  <a:lnTo>
                    <a:pt x="225" y="730"/>
                  </a:lnTo>
                  <a:lnTo>
                    <a:pt x="225" y="730"/>
                  </a:lnTo>
                  <a:lnTo>
                    <a:pt x="226" y="759"/>
                  </a:lnTo>
                  <a:lnTo>
                    <a:pt x="229" y="789"/>
                  </a:lnTo>
                  <a:lnTo>
                    <a:pt x="237" y="848"/>
                  </a:lnTo>
                  <a:lnTo>
                    <a:pt x="241" y="877"/>
                  </a:lnTo>
                  <a:lnTo>
                    <a:pt x="243" y="905"/>
                  </a:lnTo>
                  <a:lnTo>
                    <a:pt x="245" y="935"/>
                  </a:lnTo>
                  <a:lnTo>
                    <a:pt x="245" y="964"/>
                  </a:lnTo>
                  <a:lnTo>
                    <a:pt x="245" y="964"/>
                  </a:lnTo>
                  <a:lnTo>
                    <a:pt x="245" y="969"/>
                  </a:lnTo>
                  <a:lnTo>
                    <a:pt x="246" y="973"/>
                  </a:lnTo>
                  <a:lnTo>
                    <a:pt x="249" y="977"/>
                  </a:lnTo>
                  <a:lnTo>
                    <a:pt x="251" y="981"/>
                  </a:lnTo>
                  <a:lnTo>
                    <a:pt x="255" y="984"/>
                  </a:lnTo>
                  <a:lnTo>
                    <a:pt x="258" y="985"/>
                  </a:lnTo>
                  <a:lnTo>
                    <a:pt x="267" y="986"/>
                  </a:lnTo>
                  <a:lnTo>
                    <a:pt x="275" y="985"/>
                  </a:lnTo>
                  <a:lnTo>
                    <a:pt x="279" y="984"/>
                  </a:lnTo>
                  <a:lnTo>
                    <a:pt x="283" y="981"/>
                  </a:lnTo>
                  <a:lnTo>
                    <a:pt x="285" y="977"/>
                  </a:lnTo>
                  <a:lnTo>
                    <a:pt x="288" y="973"/>
                  </a:lnTo>
                  <a:lnTo>
                    <a:pt x="290" y="969"/>
                  </a:lnTo>
                  <a:lnTo>
                    <a:pt x="290" y="964"/>
                  </a:lnTo>
                  <a:lnTo>
                    <a:pt x="290" y="964"/>
                  </a:lnTo>
                  <a:lnTo>
                    <a:pt x="290" y="933"/>
                  </a:lnTo>
                  <a:lnTo>
                    <a:pt x="289" y="900"/>
                  </a:lnTo>
                  <a:lnTo>
                    <a:pt x="286" y="869"/>
                  </a:lnTo>
                  <a:lnTo>
                    <a:pt x="283" y="837"/>
                  </a:lnTo>
                  <a:lnTo>
                    <a:pt x="275" y="773"/>
                  </a:lnTo>
                  <a:lnTo>
                    <a:pt x="272" y="740"/>
                  </a:lnTo>
                  <a:lnTo>
                    <a:pt x="271" y="709"/>
                  </a:lnTo>
                  <a:lnTo>
                    <a:pt x="271" y="7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66" name="Freeform 1178"/>
            <p:cNvSpPr/>
            <p:nvPr/>
          </p:nvSpPr>
          <p:spPr bwMode="auto">
            <a:xfrm>
              <a:off x="6656388" y="4681538"/>
              <a:ext cx="47625" cy="52388"/>
            </a:xfrm>
            <a:custGeom>
              <a:avLst/>
              <a:gdLst/>
              <a:ahLst/>
              <a:cxnLst>
                <a:cxn ang="0">
                  <a:pos x="75" y="16"/>
                </a:cxn>
                <a:cxn ang="0">
                  <a:pos x="69" y="32"/>
                </a:cxn>
                <a:cxn ang="0">
                  <a:pos x="65" y="36"/>
                </a:cxn>
                <a:cxn ang="0">
                  <a:pos x="54" y="46"/>
                </a:cxn>
                <a:cxn ang="0">
                  <a:pos x="42" y="57"/>
                </a:cxn>
                <a:cxn ang="0">
                  <a:pos x="33" y="72"/>
                </a:cxn>
                <a:cxn ang="0">
                  <a:pos x="22" y="85"/>
                </a:cxn>
                <a:cxn ang="0">
                  <a:pos x="17" y="87"/>
                </a:cxn>
                <a:cxn ang="0">
                  <a:pos x="9" y="91"/>
                </a:cxn>
                <a:cxn ang="0">
                  <a:pos x="1" y="101"/>
                </a:cxn>
                <a:cxn ang="0">
                  <a:pos x="1" y="118"/>
                </a:cxn>
                <a:cxn ang="0">
                  <a:pos x="5" y="126"/>
                </a:cxn>
                <a:cxn ang="0">
                  <a:pos x="13" y="130"/>
                </a:cxn>
                <a:cxn ang="0">
                  <a:pos x="22" y="131"/>
                </a:cxn>
                <a:cxn ang="0">
                  <a:pos x="31" y="129"/>
                </a:cxn>
                <a:cxn ang="0">
                  <a:pos x="47" y="122"/>
                </a:cxn>
                <a:cxn ang="0">
                  <a:pos x="60" y="110"/>
                </a:cxn>
                <a:cxn ang="0">
                  <a:pos x="77" y="88"/>
                </a:cxn>
                <a:cxn ang="0">
                  <a:pos x="78" y="84"/>
                </a:cxn>
                <a:cxn ang="0">
                  <a:pos x="82" y="83"/>
                </a:cxn>
                <a:cxn ang="0">
                  <a:pos x="90" y="76"/>
                </a:cxn>
                <a:cxn ang="0">
                  <a:pos x="98" y="68"/>
                </a:cxn>
                <a:cxn ang="0">
                  <a:pos x="111" y="50"/>
                </a:cxn>
                <a:cxn ang="0">
                  <a:pos x="118" y="28"/>
                </a:cxn>
                <a:cxn ang="0">
                  <a:pos x="119" y="23"/>
                </a:cxn>
                <a:cxn ang="0">
                  <a:pos x="116" y="13"/>
                </a:cxn>
                <a:cxn ang="0">
                  <a:pos x="112" y="7"/>
                </a:cxn>
                <a:cxn ang="0">
                  <a:pos x="101" y="0"/>
                </a:cxn>
                <a:cxn ang="0">
                  <a:pos x="89" y="0"/>
                </a:cxn>
                <a:cxn ang="0">
                  <a:pos x="81" y="4"/>
                </a:cxn>
                <a:cxn ang="0">
                  <a:pos x="76" y="11"/>
                </a:cxn>
                <a:cxn ang="0">
                  <a:pos x="75" y="16"/>
                </a:cxn>
              </a:cxnLst>
              <a:rect l="0" t="0" r="r" b="b"/>
              <a:pathLst>
                <a:path w="119" h="131">
                  <a:moveTo>
                    <a:pt x="75" y="16"/>
                  </a:moveTo>
                  <a:lnTo>
                    <a:pt x="75" y="16"/>
                  </a:lnTo>
                  <a:lnTo>
                    <a:pt x="71" y="27"/>
                  </a:lnTo>
                  <a:lnTo>
                    <a:pt x="69" y="32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0" y="41"/>
                  </a:lnTo>
                  <a:lnTo>
                    <a:pt x="54" y="46"/>
                  </a:lnTo>
                  <a:lnTo>
                    <a:pt x="47" y="50"/>
                  </a:lnTo>
                  <a:lnTo>
                    <a:pt x="42" y="57"/>
                  </a:lnTo>
                  <a:lnTo>
                    <a:pt x="42" y="57"/>
                  </a:lnTo>
                  <a:lnTo>
                    <a:pt x="33" y="72"/>
                  </a:lnTo>
                  <a:lnTo>
                    <a:pt x="33" y="72"/>
                  </a:lnTo>
                  <a:lnTo>
                    <a:pt x="22" y="85"/>
                  </a:lnTo>
                  <a:lnTo>
                    <a:pt x="22" y="85"/>
                  </a:lnTo>
                  <a:lnTo>
                    <a:pt x="17" y="87"/>
                  </a:lnTo>
                  <a:lnTo>
                    <a:pt x="13" y="88"/>
                  </a:lnTo>
                  <a:lnTo>
                    <a:pt x="9" y="91"/>
                  </a:lnTo>
                  <a:lnTo>
                    <a:pt x="5" y="95"/>
                  </a:lnTo>
                  <a:lnTo>
                    <a:pt x="1" y="101"/>
                  </a:lnTo>
                  <a:lnTo>
                    <a:pt x="0" y="110"/>
                  </a:lnTo>
                  <a:lnTo>
                    <a:pt x="1" y="118"/>
                  </a:lnTo>
                  <a:lnTo>
                    <a:pt x="3" y="122"/>
                  </a:lnTo>
                  <a:lnTo>
                    <a:pt x="5" y="126"/>
                  </a:lnTo>
                  <a:lnTo>
                    <a:pt x="9" y="129"/>
                  </a:lnTo>
                  <a:lnTo>
                    <a:pt x="13" y="130"/>
                  </a:lnTo>
                  <a:lnTo>
                    <a:pt x="17" y="131"/>
                  </a:lnTo>
                  <a:lnTo>
                    <a:pt x="22" y="131"/>
                  </a:lnTo>
                  <a:lnTo>
                    <a:pt x="22" y="131"/>
                  </a:lnTo>
                  <a:lnTo>
                    <a:pt x="31" y="129"/>
                  </a:lnTo>
                  <a:lnTo>
                    <a:pt x="39" y="126"/>
                  </a:lnTo>
                  <a:lnTo>
                    <a:pt x="47" y="122"/>
                  </a:lnTo>
                  <a:lnTo>
                    <a:pt x="55" y="117"/>
                  </a:lnTo>
                  <a:lnTo>
                    <a:pt x="60" y="110"/>
                  </a:lnTo>
                  <a:lnTo>
                    <a:pt x="67" y="104"/>
                  </a:lnTo>
                  <a:lnTo>
                    <a:pt x="77" y="88"/>
                  </a:lnTo>
                  <a:lnTo>
                    <a:pt x="77" y="88"/>
                  </a:lnTo>
                  <a:lnTo>
                    <a:pt x="78" y="84"/>
                  </a:lnTo>
                  <a:lnTo>
                    <a:pt x="78" y="84"/>
                  </a:lnTo>
                  <a:lnTo>
                    <a:pt x="82" y="83"/>
                  </a:lnTo>
                  <a:lnTo>
                    <a:pt x="82" y="83"/>
                  </a:lnTo>
                  <a:lnTo>
                    <a:pt x="90" y="76"/>
                  </a:lnTo>
                  <a:lnTo>
                    <a:pt x="98" y="68"/>
                  </a:lnTo>
                  <a:lnTo>
                    <a:pt x="98" y="68"/>
                  </a:lnTo>
                  <a:lnTo>
                    <a:pt x="105" y="59"/>
                  </a:lnTo>
                  <a:lnTo>
                    <a:pt x="111" y="50"/>
                  </a:lnTo>
                  <a:lnTo>
                    <a:pt x="115" y="40"/>
                  </a:lnTo>
                  <a:lnTo>
                    <a:pt x="118" y="28"/>
                  </a:lnTo>
                  <a:lnTo>
                    <a:pt x="118" y="28"/>
                  </a:lnTo>
                  <a:lnTo>
                    <a:pt x="119" y="23"/>
                  </a:lnTo>
                  <a:lnTo>
                    <a:pt x="119" y="19"/>
                  </a:lnTo>
                  <a:lnTo>
                    <a:pt x="116" y="13"/>
                  </a:lnTo>
                  <a:lnTo>
                    <a:pt x="115" y="11"/>
                  </a:lnTo>
                  <a:lnTo>
                    <a:pt x="112" y="7"/>
                  </a:lnTo>
                  <a:lnTo>
                    <a:pt x="109" y="4"/>
                  </a:lnTo>
                  <a:lnTo>
                    <a:pt x="101" y="0"/>
                  </a:lnTo>
                  <a:lnTo>
                    <a:pt x="93" y="0"/>
                  </a:lnTo>
                  <a:lnTo>
                    <a:pt x="89" y="0"/>
                  </a:lnTo>
                  <a:lnTo>
                    <a:pt x="85" y="2"/>
                  </a:lnTo>
                  <a:lnTo>
                    <a:pt x="81" y="4"/>
                  </a:lnTo>
                  <a:lnTo>
                    <a:pt x="78" y="7"/>
                  </a:lnTo>
                  <a:lnTo>
                    <a:pt x="76" y="11"/>
                  </a:lnTo>
                  <a:lnTo>
                    <a:pt x="75" y="16"/>
                  </a:lnTo>
                  <a:lnTo>
                    <a:pt x="75" y="1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67" name="Freeform 1179"/>
            <p:cNvSpPr/>
            <p:nvPr/>
          </p:nvSpPr>
          <p:spPr bwMode="auto">
            <a:xfrm>
              <a:off x="6686551" y="4070350"/>
              <a:ext cx="252413" cy="382588"/>
            </a:xfrm>
            <a:custGeom>
              <a:avLst/>
              <a:gdLst/>
              <a:ahLst/>
              <a:cxnLst>
                <a:cxn ang="0">
                  <a:pos x="627" y="889"/>
                </a:cxn>
                <a:cxn ang="0">
                  <a:pos x="618" y="813"/>
                </a:cxn>
                <a:cxn ang="0">
                  <a:pos x="618" y="759"/>
                </a:cxn>
                <a:cxn ang="0">
                  <a:pos x="612" y="704"/>
                </a:cxn>
                <a:cxn ang="0">
                  <a:pos x="596" y="649"/>
                </a:cxn>
                <a:cxn ang="0">
                  <a:pos x="575" y="575"/>
                </a:cxn>
                <a:cxn ang="0">
                  <a:pos x="549" y="502"/>
                </a:cxn>
                <a:cxn ang="0">
                  <a:pos x="511" y="421"/>
                </a:cxn>
                <a:cxn ang="0">
                  <a:pos x="478" y="337"/>
                </a:cxn>
                <a:cxn ang="0">
                  <a:pos x="455" y="285"/>
                </a:cxn>
                <a:cxn ang="0">
                  <a:pos x="401" y="205"/>
                </a:cxn>
                <a:cxn ang="0">
                  <a:pos x="378" y="175"/>
                </a:cxn>
                <a:cxn ang="0">
                  <a:pos x="333" y="134"/>
                </a:cxn>
                <a:cxn ang="0">
                  <a:pos x="285" y="103"/>
                </a:cxn>
                <a:cxn ang="0">
                  <a:pos x="223" y="68"/>
                </a:cxn>
                <a:cxn ang="0">
                  <a:pos x="159" y="40"/>
                </a:cxn>
                <a:cxn ang="0">
                  <a:pos x="91" y="15"/>
                </a:cxn>
                <a:cxn ang="0">
                  <a:pos x="39" y="2"/>
                </a:cxn>
                <a:cxn ang="0">
                  <a:pos x="17" y="0"/>
                </a:cxn>
                <a:cxn ang="0">
                  <a:pos x="5" y="5"/>
                </a:cxn>
                <a:cxn ang="0">
                  <a:pos x="0" y="20"/>
                </a:cxn>
                <a:cxn ang="0">
                  <a:pos x="5" y="36"/>
                </a:cxn>
                <a:cxn ang="0">
                  <a:pos x="17" y="44"/>
                </a:cxn>
                <a:cxn ang="0">
                  <a:pos x="35" y="47"/>
                </a:cxn>
                <a:cxn ang="0">
                  <a:pos x="105" y="70"/>
                </a:cxn>
                <a:cxn ang="0">
                  <a:pos x="150" y="85"/>
                </a:cxn>
                <a:cxn ang="0">
                  <a:pos x="231" y="125"/>
                </a:cxn>
                <a:cxn ang="0">
                  <a:pos x="279" y="151"/>
                </a:cxn>
                <a:cxn ang="0">
                  <a:pos x="327" y="188"/>
                </a:cxn>
                <a:cxn ang="0">
                  <a:pos x="368" y="235"/>
                </a:cxn>
                <a:cxn ang="0">
                  <a:pos x="402" y="287"/>
                </a:cxn>
                <a:cxn ang="0">
                  <a:pos x="438" y="362"/>
                </a:cxn>
                <a:cxn ang="0">
                  <a:pos x="455" y="413"/>
                </a:cxn>
                <a:cxn ang="0">
                  <a:pos x="502" y="508"/>
                </a:cxn>
                <a:cxn ang="0">
                  <a:pos x="518" y="545"/>
                </a:cxn>
                <a:cxn ang="0">
                  <a:pos x="553" y="661"/>
                </a:cxn>
                <a:cxn ang="0">
                  <a:pos x="563" y="700"/>
                </a:cxn>
                <a:cxn ang="0">
                  <a:pos x="571" y="757"/>
                </a:cxn>
                <a:cxn ang="0">
                  <a:pos x="572" y="816"/>
                </a:cxn>
                <a:cxn ang="0">
                  <a:pos x="584" y="867"/>
                </a:cxn>
                <a:cxn ang="0">
                  <a:pos x="587" y="905"/>
                </a:cxn>
                <a:cxn ang="0">
                  <a:pos x="587" y="945"/>
                </a:cxn>
                <a:cxn ang="0">
                  <a:pos x="593" y="957"/>
                </a:cxn>
                <a:cxn ang="0">
                  <a:pos x="605" y="963"/>
                </a:cxn>
                <a:cxn ang="0">
                  <a:pos x="616" y="963"/>
                </a:cxn>
                <a:cxn ang="0">
                  <a:pos x="627" y="959"/>
                </a:cxn>
                <a:cxn ang="0">
                  <a:pos x="637" y="950"/>
                </a:cxn>
                <a:cxn ang="0">
                  <a:pos x="638" y="936"/>
                </a:cxn>
                <a:cxn ang="0">
                  <a:pos x="637" y="925"/>
                </a:cxn>
                <a:cxn ang="0">
                  <a:pos x="631" y="919"/>
                </a:cxn>
              </a:cxnLst>
              <a:rect l="0" t="0" r="r" b="b"/>
              <a:pathLst>
                <a:path w="638" h="963">
                  <a:moveTo>
                    <a:pt x="631" y="919"/>
                  </a:moveTo>
                  <a:lnTo>
                    <a:pt x="631" y="919"/>
                  </a:lnTo>
                  <a:lnTo>
                    <a:pt x="627" y="889"/>
                  </a:lnTo>
                  <a:lnTo>
                    <a:pt x="623" y="859"/>
                  </a:lnTo>
                  <a:lnTo>
                    <a:pt x="620" y="829"/>
                  </a:lnTo>
                  <a:lnTo>
                    <a:pt x="618" y="813"/>
                  </a:lnTo>
                  <a:lnTo>
                    <a:pt x="618" y="799"/>
                  </a:lnTo>
                  <a:lnTo>
                    <a:pt x="618" y="799"/>
                  </a:lnTo>
                  <a:lnTo>
                    <a:pt x="618" y="759"/>
                  </a:lnTo>
                  <a:lnTo>
                    <a:pt x="617" y="741"/>
                  </a:lnTo>
                  <a:lnTo>
                    <a:pt x="614" y="723"/>
                  </a:lnTo>
                  <a:lnTo>
                    <a:pt x="612" y="704"/>
                  </a:lnTo>
                  <a:lnTo>
                    <a:pt x="608" y="687"/>
                  </a:lnTo>
                  <a:lnTo>
                    <a:pt x="603" y="669"/>
                  </a:lnTo>
                  <a:lnTo>
                    <a:pt x="596" y="649"/>
                  </a:lnTo>
                  <a:lnTo>
                    <a:pt x="596" y="649"/>
                  </a:lnTo>
                  <a:lnTo>
                    <a:pt x="586" y="613"/>
                  </a:lnTo>
                  <a:lnTo>
                    <a:pt x="575" y="575"/>
                  </a:lnTo>
                  <a:lnTo>
                    <a:pt x="563" y="537"/>
                  </a:lnTo>
                  <a:lnTo>
                    <a:pt x="557" y="520"/>
                  </a:lnTo>
                  <a:lnTo>
                    <a:pt x="549" y="502"/>
                  </a:lnTo>
                  <a:lnTo>
                    <a:pt x="549" y="502"/>
                  </a:lnTo>
                  <a:lnTo>
                    <a:pt x="529" y="461"/>
                  </a:lnTo>
                  <a:lnTo>
                    <a:pt x="511" y="421"/>
                  </a:lnTo>
                  <a:lnTo>
                    <a:pt x="494" y="379"/>
                  </a:lnTo>
                  <a:lnTo>
                    <a:pt x="478" y="337"/>
                  </a:lnTo>
                  <a:lnTo>
                    <a:pt x="478" y="337"/>
                  </a:lnTo>
                  <a:lnTo>
                    <a:pt x="472" y="319"/>
                  </a:lnTo>
                  <a:lnTo>
                    <a:pt x="464" y="302"/>
                  </a:lnTo>
                  <a:lnTo>
                    <a:pt x="455" y="285"/>
                  </a:lnTo>
                  <a:lnTo>
                    <a:pt x="444" y="269"/>
                  </a:lnTo>
                  <a:lnTo>
                    <a:pt x="422" y="236"/>
                  </a:lnTo>
                  <a:lnTo>
                    <a:pt x="401" y="205"/>
                  </a:lnTo>
                  <a:lnTo>
                    <a:pt x="401" y="205"/>
                  </a:lnTo>
                  <a:lnTo>
                    <a:pt x="389" y="189"/>
                  </a:lnTo>
                  <a:lnTo>
                    <a:pt x="378" y="175"/>
                  </a:lnTo>
                  <a:lnTo>
                    <a:pt x="363" y="160"/>
                  </a:lnTo>
                  <a:lnTo>
                    <a:pt x="349" y="147"/>
                  </a:lnTo>
                  <a:lnTo>
                    <a:pt x="333" y="134"/>
                  </a:lnTo>
                  <a:lnTo>
                    <a:pt x="317" y="122"/>
                  </a:lnTo>
                  <a:lnTo>
                    <a:pt x="300" y="112"/>
                  </a:lnTo>
                  <a:lnTo>
                    <a:pt x="285" y="103"/>
                  </a:lnTo>
                  <a:lnTo>
                    <a:pt x="285" y="103"/>
                  </a:lnTo>
                  <a:lnTo>
                    <a:pt x="255" y="86"/>
                  </a:lnTo>
                  <a:lnTo>
                    <a:pt x="223" y="68"/>
                  </a:lnTo>
                  <a:lnTo>
                    <a:pt x="191" y="52"/>
                  </a:lnTo>
                  <a:lnTo>
                    <a:pt x="175" y="45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25" y="28"/>
                  </a:lnTo>
                  <a:lnTo>
                    <a:pt x="91" y="15"/>
                  </a:lnTo>
                  <a:lnTo>
                    <a:pt x="74" y="10"/>
                  </a:lnTo>
                  <a:lnTo>
                    <a:pt x="56" y="5"/>
                  </a:lnTo>
                  <a:lnTo>
                    <a:pt x="39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7" y="2"/>
                  </a:lnTo>
                  <a:lnTo>
                    <a:pt x="5" y="5"/>
                  </a:lnTo>
                  <a:lnTo>
                    <a:pt x="2" y="9"/>
                  </a:lnTo>
                  <a:lnTo>
                    <a:pt x="1" y="13"/>
                  </a:lnTo>
                  <a:lnTo>
                    <a:pt x="0" y="20"/>
                  </a:lnTo>
                  <a:lnTo>
                    <a:pt x="1" y="28"/>
                  </a:lnTo>
                  <a:lnTo>
                    <a:pt x="2" y="32"/>
                  </a:lnTo>
                  <a:lnTo>
                    <a:pt x="5" y="36"/>
                  </a:lnTo>
                  <a:lnTo>
                    <a:pt x="7" y="40"/>
                  </a:lnTo>
                  <a:lnTo>
                    <a:pt x="11" y="43"/>
                  </a:lnTo>
                  <a:lnTo>
                    <a:pt x="17" y="44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5" y="47"/>
                  </a:lnTo>
                  <a:lnTo>
                    <a:pt x="49" y="51"/>
                  </a:lnTo>
                  <a:lnTo>
                    <a:pt x="77" y="60"/>
                  </a:lnTo>
                  <a:lnTo>
                    <a:pt x="105" y="70"/>
                  </a:lnTo>
                  <a:lnTo>
                    <a:pt x="133" y="79"/>
                  </a:lnTo>
                  <a:lnTo>
                    <a:pt x="133" y="79"/>
                  </a:lnTo>
                  <a:lnTo>
                    <a:pt x="150" y="85"/>
                  </a:lnTo>
                  <a:lnTo>
                    <a:pt x="166" y="92"/>
                  </a:lnTo>
                  <a:lnTo>
                    <a:pt x="198" y="108"/>
                  </a:lnTo>
                  <a:lnTo>
                    <a:pt x="231" y="125"/>
                  </a:lnTo>
                  <a:lnTo>
                    <a:pt x="262" y="142"/>
                  </a:lnTo>
                  <a:lnTo>
                    <a:pt x="262" y="142"/>
                  </a:lnTo>
                  <a:lnTo>
                    <a:pt x="279" y="151"/>
                  </a:lnTo>
                  <a:lnTo>
                    <a:pt x="296" y="163"/>
                  </a:lnTo>
                  <a:lnTo>
                    <a:pt x="312" y="175"/>
                  </a:lnTo>
                  <a:lnTo>
                    <a:pt x="327" y="188"/>
                  </a:lnTo>
                  <a:lnTo>
                    <a:pt x="341" y="204"/>
                  </a:lnTo>
                  <a:lnTo>
                    <a:pt x="355" y="218"/>
                  </a:lnTo>
                  <a:lnTo>
                    <a:pt x="368" y="235"/>
                  </a:lnTo>
                  <a:lnTo>
                    <a:pt x="380" y="252"/>
                  </a:lnTo>
                  <a:lnTo>
                    <a:pt x="392" y="270"/>
                  </a:lnTo>
                  <a:lnTo>
                    <a:pt x="402" y="287"/>
                  </a:lnTo>
                  <a:lnTo>
                    <a:pt x="413" y="306"/>
                  </a:lnTo>
                  <a:lnTo>
                    <a:pt x="422" y="325"/>
                  </a:lnTo>
                  <a:lnTo>
                    <a:pt x="438" y="362"/>
                  </a:lnTo>
                  <a:lnTo>
                    <a:pt x="451" y="400"/>
                  </a:lnTo>
                  <a:lnTo>
                    <a:pt x="451" y="400"/>
                  </a:lnTo>
                  <a:lnTo>
                    <a:pt x="455" y="413"/>
                  </a:lnTo>
                  <a:lnTo>
                    <a:pt x="461" y="427"/>
                  </a:lnTo>
                  <a:lnTo>
                    <a:pt x="474" y="455"/>
                  </a:lnTo>
                  <a:lnTo>
                    <a:pt x="502" y="508"/>
                  </a:lnTo>
                  <a:lnTo>
                    <a:pt x="502" y="508"/>
                  </a:lnTo>
                  <a:lnTo>
                    <a:pt x="511" y="527"/>
                  </a:lnTo>
                  <a:lnTo>
                    <a:pt x="518" y="545"/>
                  </a:lnTo>
                  <a:lnTo>
                    <a:pt x="531" y="584"/>
                  </a:lnTo>
                  <a:lnTo>
                    <a:pt x="541" y="623"/>
                  </a:lnTo>
                  <a:lnTo>
                    <a:pt x="553" y="661"/>
                  </a:lnTo>
                  <a:lnTo>
                    <a:pt x="553" y="661"/>
                  </a:lnTo>
                  <a:lnTo>
                    <a:pt x="558" y="681"/>
                  </a:lnTo>
                  <a:lnTo>
                    <a:pt x="563" y="700"/>
                  </a:lnTo>
                  <a:lnTo>
                    <a:pt x="566" y="719"/>
                  </a:lnTo>
                  <a:lnTo>
                    <a:pt x="570" y="737"/>
                  </a:lnTo>
                  <a:lnTo>
                    <a:pt x="571" y="757"/>
                  </a:lnTo>
                  <a:lnTo>
                    <a:pt x="572" y="775"/>
                  </a:lnTo>
                  <a:lnTo>
                    <a:pt x="572" y="816"/>
                  </a:lnTo>
                  <a:lnTo>
                    <a:pt x="572" y="816"/>
                  </a:lnTo>
                  <a:lnTo>
                    <a:pt x="574" y="829"/>
                  </a:lnTo>
                  <a:lnTo>
                    <a:pt x="576" y="842"/>
                  </a:lnTo>
                  <a:lnTo>
                    <a:pt x="584" y="867"/>
                  </a:lnTo>
                  <a:lnTo>
                    <a:pt x="584" y="867"/>
                  </a:lnTo>
                  <a:lnTo>
                    <a:pt x="587" y="885"/>
                  </a:lnTo>
                  <a:lnTo>
                    <a:pt x="587" y="905"/>
                  </a:lnTo>
                  <a:lnTo>
                    <a:pt x="587" y="941"/>
                  </a:lnTo>
                  <a:lnTo>
                    <a:pt x="587" y="941"/>
                  </a:lnTo>
                  <a:lnTo>
                    <a:pt x="587" y="945"/>
                  </a:lnTo>
                  <a:lnTo>
                    <a:pt x="588" y="950"/>
                  </a:lnTo>
                  <a:lnTo>
                    <a:pt x="591" y="954"/>
                  </a:lnTo>
                  <a:lnTo>
                    <a:pt x="593" y="957"/>
                  </a:lnTo>
                  <a:lnTo>
                    <a:pt x="596" y="959"/>
                  </a:lnTo>
                  <a:lnTo>
                    <a:pt x="600" y="962"/>
                  </a:lnTo>
                  <a:lnTo>
                    <a:pt x="605" y="963"/>
                  </a:lnTo>
                  <a:lnTo>
                    <a:pt x="609" y="963"/>
                  </a:lnTo>
                  <a:lnTo>
                    <a:pt x="616" y="963"/>
                  </a:lnTo>
                  <a:lnTo>
                    <a:pt x="616" y="963"/>
                  </a:lnTo>
                  <a:lnTo>
                    <a:pt x="620" y="963"/>
                  </a:lnTo>
                  <a:lnTo>
                    <a:pt x="623" y="962"/>
                  </a:lnTo>
                  <a:lnTo>
                    <a:pt x="627" y="959"/>
                  </a:lnTo>
                  <a:lnTo>
                    <a:pt x="631" y="957"/>
                  </a:lnTo>
                  <a:lnTo>
                    <a:pt x="634" y="954"/>
                  </a:lnTo>
                  <a:lnTo>
                    <a:pt x="637" y="950"/>
                  </a:lnTo>
                  <a:lnTo>
                    <a:pt x="638" y="945"/>
                  </a:lnTo>
                  <a:lnTo>
                    <a:pt x="638" y="941"/>
                  </a:lnTo>
                  <a:lnTo>
                    <a:pt x="638" y="936"/>
                  </a:lnTo>
                  <a:lnTo>
                    <a:pt x="638" y="936"/>
                  </a:lnTo>
                  <a:lnTo>
                    <a:pt x="638" y="931"/>
                  </a:lnTo>
                  <a:lnTo>
                    <a:pt x="637" y="925"/>
                  </a:lnTo>
                  <a:lnTo>
                    <a:pt x="634" y="923"/>
                  </a:lnTo>
                  <a:lnTo>
                    <a:pt x="631" y="919"/>
                  </a:lnTo>
                  <a:lnTo>
                    <a:pt x="631" y="91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82" name="组合 1281"/>
          <p:cNvGrpSpPr/>
          <p:nvPr/>
        </p:nvGrpSpPr>
        <p:grpSpPr>
          <a:xfrm>
            <a:off x="6982885" y="2315617"/>
            <a:ext cx="999068" cy="946151"/>
            <a:chOff x="5237163" y="2006600"/>
            <a:chExt cx="749301" cy="709613"/>
          </a:xfrm>
          <a:solidFill>
            <a:schemeClr val="bg1"/>
          </a:solidFill>
        </p:grpSpPr>
        <p:sp>
          <p:nvSpPr>
            <p:cNvPr id="13468" name="Freeform 1180"/>
            <p:cNvSpPr/>
            <p:nvPr/>
          </p:nvSpPr>
          <p:spPr bwMode="auto">
            <a:xfrm>
              <a:off x="5256213" y="2009775"/>
              <a:ext cx="107950" cy="100013"/>
            </a:xfrm>
            <a:custGeom>
              <a:avLst/>
              <a:gdLst/>
              <a:ahLst/>
              <a:cxnLst>
                <a:cxn ang="0">
                  <a:pos x="259" y="4"/>
                </a:cxn>
                <a:cxn ang="0">
                  <a:pos x="259" y="4"/>
                </a:cxn>
                <a:cxn ang="0">
                  <a:pos x="258" y="8"/>
                </a:cxn>
                <a:cxn ang="0">
                  <a:pos x="254" y="12"/>
                </a:cxn>
                <a:cxn ang="0">
                  <a:pos x="247" y="20"/>
                </a:cxn>
                <a:cxn ang="0">
                  <a:pos x="239" y="25"/>
                </a:cxn>
                <a:cxn ang="0">
                  <a:pos x="232" y="30"/>
                </a:cxn>
                <a:cxn ang="0">
                  <a:pos x="232" y="30"/>
                </a:cxn>
                <a:cxn ang="0">
                  <a:pos x="222" y="35"/>
                </a:cxn>
                <a:cxn ang="0">
                  <a:pos x="215" y="42"/>
                </a:cxn>
                <a:cxn ang="0">
                  <a:pos x="199" y="56"/>
                </a:cxn>
                <a:cxn ang="0">
                  <a:pos x="199" y="56"/>
                </a:cxn>
                <a:cxn ang="0">
                  <a:pos x="164" y="86"/>
                </a:cxn>
                <a:cxn ang="0">
                  <a:pos x="128" y="118"/>
                </a:cxn>
                <a:cxn ang="0">
                  <a:pos x="128" y="118"/>
                </a:cxn>
                <a:cxn ang="0">
                  <a:pos x="96" y="146"/>
                </a:cxn>
                <a:cxn ang="0">
                  <a:pos x="63" y="177"/>
                </a:cxn>
                <a:cxn ang="0">
                  <a:pos x="31" y="208"/>
                </a:cxn>
                <a:cxn ang="0">
                  <a:pos x="1" y="241"/>
                </a:cxn>
                <a:cxn ang="0">
                  <a:pos x="1" y="241"/>
                </a:cxn>
                <a:cxn ang="0">
                  <a:pos x="0" y="243"/>
                </a:cxn>
                <a:cxn ang="0">
                  <a:pos x="0" y="246"/>
                </a:cxn>
                <a:cxn ang="0">
                  <a:pos x="3" y="250"/>
                </a:cxn>
                <a:cxn ang="0">
                  <a:pos x="4" y="250"/>
                </a:cxn>
                <a:cxn ang="0">
                  <a:pos x="7" y="251"/>
                </a:cxn>
                <a:cxn ang="0">
                  <a:pos x="8" y="251"/>
                </a:cxn>
                <a:cxn ang="0">
                  <a:pos x="11" y="248"/>
                </a:cxn>
                <a:cxn ang="0">
                  <a:pos x="11" y="248"/>
                </a:cxn>
                <a:cxn ang="0">
                  <a:pos x="25" y="231"/>
                </a:cxn>
                <a:cxn ang="0">
                  <a:pos x="41" y="214"/>
                </a:cxn>
                <a:cxn ang="0">
                  <a:pos x="75" y="182"/>
                </a:cxn>
                <a:cxn ang="0">
                  <a:pos x="109" y="150"/>
                </a:cxn>
                <a:cxn ang="0">
                  <a:pos x="143" y="119"/>
                </a:cxn>
                <a:cxn ang="0">
                  <a:pos x="143" y="119"/>
                </a:cxn>
                <a:cxn ang="0">
                  <a:pos x="183" y="84"/>
                </a:cxn>
                <a:cxn ang="0">
                  <a:pos x="222" y="51"/>
                </a:cxn>
                <a:cxn ang="0">
                  <a:pos x="222" y="51"/>
                </a:cxn>
                <a:cxn ang="0">
                  <a:pos x="236" y="41"/>
                </a:cxn>
                <a:cxn ang="0">
                  <a:pos x="250" y="31"/>
                </a:cxn>
                <a:cxn ang="0">
                  <a:pos x="256" y="26"/>
                </a:cxn>
                <a:cxn ang="0">
                  <a:pos x="262" y="21"/>
                </a:cxn>
                <a:cxn ang="0">
                  <a:pos x="267" y="14"/>
                </a:cxn>
                <a:cxn ang="0">
                  <a:pos x="271" y="7"/>
                </a:cxn>
                <a:cxn ang="0">
                  <a:pos x="271" y="7"/>
                </a:cxn>
                <a:cxn ang="0">
                  <a:pos x="271" y="4"/>
                </a:cxn>
                <a:cxn ang="0">
                  <a:pos x="270" y="3"/>
                </a:cxn>
                <a:cxn ang="0">
                  <a:pos x="268" y="1"/>
                </a:cxn>
                <a:cxn ang="0">
                  <a:pos x="267" y="0"/>
                </a:cxn>
                <a:cxn ang="0">
                  <a:pos x="262" y="0"/>
                </a:cxn>
                <a:cxn ang="0">
                  <a:pos x="260" y="1"/>
                </a:cxn>
                <a:cxn ang="0">
                  <a:pos x="259" y="4"/>
                </a:cxn>
                <a:cxn ang="0">
                  <a:pos x="259" y="4"/>
                </a:cxn>
              </a:cxnLst>
              <a:rect l="0" t="0" r="r" b="b"/>
              <a:pathLst>
                <a:path w="271" h="251">
                  <a:moveTo>
                    <a:pt x="259" y="4"/>
                  </a:moveTo>
                  <a:lnTo>
                    <a:pt x="259" y="4"/>
                  </a:lnTo>
                  <a:lnTo>
                    <a:pt x="258" y="8"/>
                  </a:lnTo>
                  <a:lnTo>
                    <a:pt x="254" y="12"/>
                  </a:lnTo>
                  <a:lnTo>
                    <a:pt x="247" y="20"/>
                  </a:lnTo>
                  <a:lnTo>
                    <a:pt x="239" y="25"/>
                  </a:lnTo>
                  <a:lnTo>
                    <a:pt x="232" y="30"/>
                  </a:lnTo>
                  <a:lnTo>
                    <a:pt x="232" y="30"/>
                  </a:lnTo>
                  <a:lnTo>
                    <a:pt x="222" y="35"/>
                  </a:lnTo>
                  <a:lnTo>
                    <a:pt x="215" y="42"/>
                  </a:lnTo>
                  <a:lnTo>
                    <a:pt x="199" y="56"/>
                  </a:lnTo>
                  <a:lnTo>
                    <a:pt x="199" y="56"/>
                  </a:lnTo>
                  <a:lnTo>
                    <a:pt x="164" y="86"/>
                  </a:lnTo>
                  <a:lnTo>
                    <a:pt x="128" y="118"/>
                  </a:lnTo>
                  <a:lnTo>
                    <a:pt x="128" y="118"/>
                  </a:lnTo>
                  <a:lnTo>
                    <a:pt x="96" y="146"/>
                  </a:lnTo>
                  <a:lnTo>
                    <a:pt x="63" y="177"/>
                  </a:lnTo>
                  <a:lnTo>
                    <a:pt x="31" y="208"/>
                  </a:lnTo>
                  <a:lnTo>
                    <a:pt x="1" y="241"/>
                  </a:lnTo>
                  <a:lnTo>
                    <a:pt x="1" y="241"/>
                  </a:lnTo>
                  <a:lnTo>
                    <a:pt x="0" y="243"/>
                  </a:lnTo>
                  <a:lnTo>
                    <a:pt x="0" y="246"/>
                  </a:lnTo>
                  <a:lnTo>
                    <a:pt x="3" y="250"/>
                  </a:lnTo>
                  <a:lnTo>
                    <a:pt x="4" y="250"/>
                  </a:lnTo>
                  <a:lnTo>
                    <a:pt x="7" y="251"/>
                  </a:lnTo>
                  <a:lnTo>
                    <a:pt x="8" y="251"/>
                  </a:lnTo>
                  <a:lnTo>
                    <a:pt x="11" y="248"/>
                  </a:lnTo>
                  <a:lnTo>
                    <a:pt x="11" y="248"/>
                  </a:lnTo>
                  <a:lnTo>
                    <a:pt x="25" y="231"/>
                  </a:lnTo>
                  <a:lnTo>
                    <a:pt x="41" y="214"/>
                  </a:lnTo>
                  <a:lnTo>
                    <a:pt x="75" y="182"/>
                  </a:lnTo>
                  <a:lnTo>
                    <a:pt x="109" y="150"/>
                  </a:lnTo>
                  <a:lnTo>
                    <a:pt x="143" y="119"/>
                  </a:lnTo>
                  <a:lnTo>
                    <a:pt x="143" y="119"/>
                  </a:lnTo>
                  <a:lnTo>
                    <a:pt x="183" y="84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36" y="41"/>
                  </a:lnTo>
                  <a:lnTo>
                    <a:pt x="250" y="31"/>
                  </a:lnTo>
                  <a:lnTo>
                    <a:pt x="256" y="26"/>
                  </a:lnTo>
                  <a:lnTo>
                    <a:pt x="262" y="21"/>
                  </a:lnTo>
                  <a:lnTo>
                    <a:pt x="267" y="14"/>
                  </a:lnTo>
                  <a:lnTo>
                    <a:pt x="271" y="7"/>
                  </a:lnTo>
                  <a:lnTo>
                    <a:pt x="271" y="7"/>
                  </a:lnTo>
                  <a:lnTo>
                    <a:pt x="271" y="4"/>
                  </a:lnTo>
                  <a:lnTo>
                    <a:pt x="270" y="3"/>
                  </a:lnTo>
                  <a:lnTo>
                    <a:pt x="268" y="1"/>
                  </a:lnTo>
                  <a:lnTo>
                    <a:pt x="267" y="0"/>
                  </a:lnTo>
                  <a:lnTo>
                    <a:pt x="262" y="0"/>
                  </a:lnTo>
                  <a:lnTo>
                    <a:pt x="260" y="1"/>
                  </a:lnTo>
                  <a:lnTo>
                    <a:pt x="259" y="4"/>
                  </a:lnTo>
                  <a:lnTo>
                    <a:pt x="25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69" name="Freeform 1181"/>
            <p:cNvSpPr/>
            <p:nvPr/>
          </p:nvSpPr>
          <p:spPr bwMode="auto">
            <a:xfrm>
              <a:off x="5246688" y="2011363"/>
              <a:ext cx="177800" cy="144463"/>
            </a:xfrm>
            <a:custGeom>
              <a:avLst/>
              <a:gdLst/>
              <a:ahLst/>
              <a:cxnLst>
                <a:cxn ang="0">
                  <a:pos x="438" y="0"/>
                </a:cxn>
                <a:cxn ang="0">
                  <a:pos x="426" y="4"/>
                </a:cxn>
                <a:cxn ang="0">
                  <a:pos x="394" y="25"/>
                </a:cxn>
                <a:cxn ang="0">
                  <a:pos x="360" y="50"/>
                </a:cxn>
                <a:cxn ang="0">
                  <a:pos x="324" y="74"/>
                </a:cxn>
                <a:cxn ang="0">
                  <a:pos x="267" y="122"/>
                </a:cxn>
                <a:cxn ang="0">
                  <a:pos x="209" y="170"/>
                </a:cxn>
                <a:cxn ang="0">
                  <a:pos x="180" y="193"/>
                </a:cxn>
                <a:cxn ang="0">
                  <a:pos x="93" y="267"/>
                </a:cxn>
                <a:cxn ang="0">
                  <a:pos x="61" y="293"/>
                </a:cxn>
                <a:cxn ang="0">
                  <a:pos x="30" y="320"/>
                </a:cxn>
                <a:cxn ang="0">
                  <a:pos x="13" y="337"/>
                </a:cxn>
                <a:cxn ang="0">
                  <a:pos x="2" y="352"/>
                </a:cxn>
                <a:cxn ang="0">
                  <a:pos x="0" y="357"/>
                </a:cxn>
                <a:cxn ang="0">
                  <a:pos x="0" y="362"/>
                </a:cxn>
                <a:cxn ang="0">
                  <a:pos x="8" y="363"/>
                </a:cxn>
                <a:cxn ang="0">
                  <a:pos x="10" y="361"/>
                </a:cxn>
                <a:cxn ang="0">
                  <a:pos x="13" y="356"/>
                </a:cxn>
                <a:cxn ang="0">
                  <a:pos x="26" y="340"/>
                </a:cxn>
                <a:cxn ang="0">
                  <a:pos x="44" y="322"/>
                </a:cxn>
                <a:cxn ang="0">
                  <a:pos x="72" y="298"/>
                </a:cxn>
                <a:cxn ang="0">
                  <a:pos x="101" y="275"/>
                </a:cxn>
                <a:cxn ang="0">
                  <a:pos x="192" y="197"/>
                </a:cxn>
                <a:cxn ang="0">
                  <a:pos x="224" y="173"/>
                </a:cxn>
                <a:cxn ang="0">
                  <a:pos x="269" y="135"/>
                </a:cxn>
                <a:cxn ang="0">
                  <a:pos x="315" y="97"/>
                </a:cxn>
                <a:cxn ang="0">
                  <a:pos x="365" y="57"/>
                </a:cxn>
                <a:cxn ang="0">
                  <a:pos x="383" y="46"/>
                </a:cxn>
                <a:cxn ang="0">
                  <a:pos x="411" y="26"/>
                </a:cxn>
                <a:cxn ang="0">
                  <a:pos x="433" y="13"/>
                </a:cxn>
                <a:cxn ang="0">
                  <a:pos x="441" y="10"/>
                </a:cxn>
                <a:cxn ang="0">
                  <a:pos x="445" y="8"/>
                </a:cxn>
                <a:cxn ang="0">
                  <a:pos x="445" y="4"/>
                </a:cxn>
                <a:cxn ang="0">
                  <a:pos x="439" y="0"/>
                </a:cxn>
                <a:cxn ang="0">
                  <a:pos x="438" y="0"/>
                </a:cxn>
              </a:cxnLst>
              <a:rect l="0" t="0" r="r" b="b"/>
              <a:pathLst>
                <a:path w="445" h="365">
                  <a:moveTo>
                    <a:pt x="438" y="0"/>
                  </a:moveTo>
                  <a:lnTo>
                    <a:pt x="438" y="0"/>
                  </a:lnTo>
                  <a:lnTo>
                    <a:pt x="431" y="1"/>
                  </a:lnTo>
                  <a:lnTo>
                    <a:pt x="426" y="4"/>
                  </a:lnTo>
                  <a:lnTo>
                    <a:pt x="414" y="10"/>
                  </a:lnTo>
                  <a:lnTo>
                    <a:pt x="394" y="25"/>
                  </a:lnTo>
                  <a:lnTo>
                    <a:pt x="394" y="25"/>
                  </a:lnTo>
                  <a:lnTo>
                    <a:pt x="360" y="50"/>
                  </a:lnTo>
                  <a:lnTo>
                    <a:pt x="324" y="74"/>
                  </a:lnTo>
                  <a:lnTo>
                    <a:pt x="324" y="74"/>
                  </a:lnTo>
                  <a:lnTo>
                    <a:pt x="295" y="98"/>
                  </a:lnTo>
                  <a:lnTo>
                    <a:pt x="267" y="122"/>
                  </a:lnTo>
                  <a:lnTo>
                    <a:pt x="238" y="146"/>
                  </a:lnTo>
                  <a:lnTo>
                    <a:pt x="209" y="170"/>
                  </a:lnTo>
                  <a:lnTo>
                    <a:pt x="209" y="170"/>
                  </a:lnTo>
                  <a:lnTo>
                    <a:pt x="180" y="193"/>
                  </a:lnTo>
                  <a:lnTo>
                    <a:pt x="150" y="217"/>
                  </a:lnTo>
                  <a:lnTo>
                    <a:pt x="93" y="267"/>
                  </a:lnTo>
                  <a:lnTo>
                    <a:pt x="93" y="267"/>
                  </a:lnTo>
                  <a:lnTo>
                    <a:pt x="61" y="293"/>
                  </a:lnTo>
                  <a:lnTo>
                    <a:pt x="46" y="306"/>
                  </a:lnTo>
                  <a:lnTo>
                    <a:pt x="30" y="320"/>
                  </a:lnTo>
                  <a:lnTo>
                    <a:pt x="30" y="320"/>
                  </a:lnTo>
                  <a:lnTo>
                    <a:pt x="13" y="337"/>
                  </a:lnTo>
                  <a:lnTo>
                    <a:pt x="5" y="346"/>
                  </a:lnTo>
                  <a:lnTo>
                    <a:pt x="2" y="352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60"/>
                  </a:lnTo>
                  <a:lnTo>
                    <a:pt x="0" y="362"/>
                  </a:lnTo>
                  <a:lnTo>
                    <a:pt x="4" y="365"/>
                  </a:lnTo>
                  <a:lnTo>
                    <a:pt x="8" y="363"/>
                  </a:lnTo>
                  <a:lnTo>
                    <a:pt x="9" y="362"/>
                  </a:lnTo>
                  <a:lnTo>
                    <a:pt x="10" y="361"/>
                  </a:lnTo>
                  <a:lnTo>
                    <a:pt x="10" y="361"/>
                  </a:lnTo>
                  <a:lnTo>
                    <a:pt x="13" y="356"/>
                  </a:lnTo>
                  <a:lnTo>
                    <a:pt x="17" y="350"/>
                  </a:lnTo>
                  <a:lnTo>
                    <a:pt x="26" y="340"/>
                  </a:lnTo>
                  <a:lnTo>
                    <a:pt x="44" y="322"/>
                  </a:lnTo>
                  <a:lnTo>
                    <a:pt x="44" y="322"/>
                  </a:lnTo>
                  <a:lnTo>
                    <a:pt x="57" y="310"/>
                  </a:lnTo>
                  <a:lnTo>
                    <a:pt x="72" y="298"/>
                  </a:lnTo>
                  <a:lnTo>
                    <a:pt x="101" y="275"/>
                  </a:lnTo>
                  <a:lnTo>
                    <a:pt x="101" y="275"/>
                  </a:lnTo>
                  <a:lnTo>
                    <a:pt x="162" y="222"/>
                  </a:lnTo>
                  <a:lnTo>
                    <a:pt x="192" y="197"/>
                  </a:lnTo>
                  <a:lnTo>
                    <a:pt x="224" y="173"/>
                  </a:lnTo>
                  <a:lnTo>
                    <a:pt x="224" y="173"/>
                  </a:lnTo>
                  <a:lnTo>
                    <a:pt x="247" y="154"/>
                  </a:lnTo>
                  <a:lnTo>
                    <a:pt x="269" y="135"/>
                  </a:lnTo>
                  <a:lnTo>
                    <a:pt x="315" y="97"/>
                  </a:lnTo>
                  <a:lnTo>
                    <a:pt x="315" y="97"/>
                  </a:lnTo>
                  <a:lnTo>
                    <a:pt x="348" y="71"/>
                  </a:lnTo>
                  <a:lnTo>
                    <a:pt x="365" y="57"/>
                  </a:lnTo>
                  <a:lnTo>
                    <a:pt x="383" y="46"/>
                  </a:lnTo>
                  <a:lnTo>
                    <a:pt x="383" y="46"/>
                  </a:lnTo>
                  <a:lnTo>
                    <a:pt x="396" y="37"/>
                  </a:lnTo>
                  <a:lnTo>
                    <a:pt x="411" y="26"/>
                  </a:lnTo>
                  <a:lnTo>
                    <a:pt x="425" y="16"/>
                  </a:lnTo>
                  <a:lnTo>
                    <a:pt x="433" y="13"/>
                  </a:lnTo>
                  <a:lnTo>
                    <a:pt x="441" y="10"/>
                  </a:lnTo>
                  <a:lnTo>
                    <a:pt x="441" y="10"/>
                  </a:lnTo>
                  <a:lnTo>
                    <a:pt x="443" y="9"/>
                  </a:lnTo>
                  <a:lnTo>
                    <a:pt x="445" y="8"/>
                  </a:lnTo>
                  <a:lnTo>
                    <a:pt x="445" y="6"/>
                  </a:lnTo>
                  <a:lnTo>
                    <a:pt x="445" y="4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8" y="0"/>
                  </a:lnTo>
                  <a:lnTo>
                    <a:pt x="43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70" name="Freeform 1182"/>
            <p:cNvSpPr/>
            <p:nvPr/>
          </p:nvSpPr>
          <p:spPr bwMode="auto">
            <a:xfrm>
              <a:off x="5240338" y="2033588"/>
              <a:ext cx="198438" cy="161925"/>
            </a:xfrm>
            <a:custGeom>
              <a:avLst/>
              <a:gdLst/>
              <a:ahLst/>
              <a:cxnLst>
                <a:cxn ang="0">
                  <a:pos x="495" y="1"/>
                </a:cxn>
                <a:cxn ang="0">
                  <a:pos x="468" y="18"/>
                </a:cxn>
                <a:cxn ang="0">
                  <a:pos x="442" y="35"/>
                </a:cxn>
                <a:cxn ang="0">
                  <a:pos x="378" y="89"/>
                </a:cxn>
                <a:cxn ang="0">
                  <a:pos x="344" y="117"/>
                </a:cxn>
                <a:cxn ang="0">
                  <a:pos x="238" y="194"/>
                </a:cxn>
                <a:cxn ang="0">
                  <a:pos x="209" y="219"/>
                </a:cxn>
                <a:cxn ang="0">
                  <a:pos x="126" y="296"/>
                </a:cxn>
                <a:cxn ang="0">
                  <a:pos x="97" y="322"/>
                </a:cxn>
                <a:cxn ang="0">
                  <a:pos x="67" y="348"/>
                </a:cxn>
                <a:cxn ang="0">
                  <a:pos x="34" y="373"/>
                </a:cxn>
                <a:cxn ang="0">
                  <a:pos x="2" y="398"/>
                </a:cxn>
                <a:cxn ang="0">
                  <a:pos x="0" y="400"/>
                </a:cxn>
                <a:cxn ang="0">
                  <a:pos x="2" y="406"/>
                </a:cxn>
                <a:cxn ang="0">
                  <a:pos x="8" y="407"/>
                </a:cxn>
                <a:cxn ang="0">
                  <a:pos x="11" y="406"/>
                </a:cxn>
                <a:cxn ang="0">
                  <a:pos x="34" y="387"/>
                </a:cxn>
                <a:cxn ang="0">
                  <a:pos x="59" y="369"/>
                </a:cxn>
                <a:cxn ang="0">
                  <a:pos x="90" y="344"/>
                </a:cxn>
                <a:cxn ang="0">
                  <a:pos x="121" y="317"/>
                </a:cxn>
                <a:cxn ang="0">
                  <a:pos x="178" y="263"/>
                </a:cxn>
                <a:cxn ang="0">
                  <a:pos x="237" y="209"/>
                </a:cxn>
                <a:cxn ang="0">
                  <a:pos x="270" y="185"/>
                </a:cxn>
                <a:cxn ang="0">
                  <a:pos x="336" y="136"/>
                </a:cxn>
                <a:cxn ang="0">
                  <a:pos x="369" y="111"/>
                </a:cxn>
                <a:cxn ang="0">
                  <a:pos x="434" y="58"/>
                </a:cxn>
                <a:cxn ang="0">
                  <a:pos x="450" y="46"/>
                </a:cxn>
                <a:cxn ang="0">
                  <a:pos x="500" y="11"/>
                </a:cxn>
                <a:cxn ang="0">
                  <a:pos x="501" y="9"/>
                </a:cxn>
                <a:cxn ang="0">
                  <a:pos x="501" y="3"/>
                </a:cxn>
                <a:cxn ang="0">
                  <a:pos x="499" y="0"/>
                </a:cxn>
                <a:cxn ang="0">
                  <a:pos x="495" y="1"/>
                </a:cxn>
              </a:cxnLst>
              <a:rect l="0" t="0" r="r" b="b"/>
              <a:pathLst>
                <a:path w="503" h="407">
                  <a:moveTo>
                    <a:pt x="495" y="1"/>
                  </a:moveTo>
                  <a:lnTo>
                    <a:pt x="495" y="1"/>
                  </a:lnTo>
                  <a:lnTo>
                    <a:pt x="482" y="9"/>
                  </a:lnTo>
                  <a:lnTo>
                    <a:pt x="468" y="18"/>
                  </a:lnTo>
                  <a:lnTo>
                    <a:pt x="455" y="26"/>
                  </a:lnTo>
                  <a:lnTo>
                    <a:pt x="442" y="35"/>
                  </a:lnTo>
                  <a:lnTo>
                    <a:pt x="442" y="35"/>
                  </a:lnTo>
                  <a:lnTo>
                    <a:pt x="378" y="89"/>
                  </a:lnTo>
                  <a:lnTo>
                    <a:pt x="378" y="89"/>
                  </a:lnTo>
                  <a:lnTo>
                    <a:pt x="344" y="117"/>
                  </a:lnTo>
                  <a:lnTo>
                    <a:pt x="309" y="143"/>
                  </a:lnTo>
                  <a:lnTo>
                    <a:pt x="238" y="194"/>
                  </a:lnTo>
                  <a:lnTo>
                    <a:pt x="238" y="194"/>
                  </a:lnTo>
                  <a:lnTo>
                    <a:pt x="209" y="219"/>
                  </a:lnTo>
                  <a:lnTo>
                    <a:pt x="181" y="243"/>
                  </a:lnTo>
                  <a:lnTo>
                    <a:pt x="126" y="296"/>
                  </a:lnTo>
                  <a:lnTo>
                    <a:pt x="126" y="296"/>
                  </a:lnTo>
                  <a:lnTo>
                    <a:pt x="97" y="322"/>
                  </a:lnTo>
                  <a:lnTo>
                    <a:pt x="67" y="348"/>
                  </a:lnTo>
                  <a:lnTo>
                    <a:pt x="67" y="348"/>
                  </a:lnTo>
                  <a:lnTo>
                    <a:pt x="51" y="361"/>
                  </a:lnTo>
                  <a:lnTo>
                    <a:pt x="34" y="373"/>
                  </a:lnTo>
                  <a:lnTo>
                    <a:pt x="17" y="385"/>
                  </a:lnTo>
                  <a:lnTo>
                    <a:pt x="2" y="398"/>
                  </a:lnTo>
                  <a:lnTo>
                    <a:pt x="2" y="398"/>
                  </a:lnTo>
                  <a:lnTo>
                    <a:pt x="0" y="400"/>
                  </a:lnTo>
                  <a:lnTo>
                    <a:pt x="0" y="402"/>
                  </a:lnTo>
                  <a:lnTo>
                    <a:pt x="2" y="406"/>
                  </a:lnTo>
                  <a:lnTo>
                    <a:pt x="5" y="407"/>
                  </a:lnTo>
                  <a:lnTo>
                    <a:pt x="8" y="407"/>
                  </a:lnTo>
                  <a:lnTo>
                    <a:pt x="11" y="406"/>
                  </a:lnTo>
                  <a:lnTo>
                    <a:pt x="11" y="406"/>
                  </a:lnTo>
                  <a:lnTo>
                    <a:pt x="22" y="396"/>
                  </a:lnTo>
                  <a:lnTo>
                    <a:pt x="34" y="387"/>
                  </a:lnTo>
                  <a:lnTo>
                    <a:pt x="47" y="379"/>
                  </a:lnTo>
                  <a:lnTo>
                    <a:pt x="59" y="369"/>
                  </a:lnTo>
                  <a:lnTo>
                    <a:pt x="59" y="369"/>
                  </a:lnTo>
                  <a:lnTo>
                    <a:pt x="90" y="344"/>
                  </a:lnTo>
                  <a:lnTo>
                    <a:pt x="121" y="317"/>
                  </a:lnTo>
                  <a:lnTo>
                    <a:pt x="121" y="317"/>
                  </a:lnTo>
                  <a:lnTo>
                    <a:pt x="149" y="290"/>
                  </a:lnTo>
                  <a:lnTo>
                    <a:pt x="178" y="263"/>
                  </a:lnTo>
                  <a:lnTo>
                    <a:pt x="207" y="236"/>
                  </a:lnTo>
                  <a:lnTo>
                    <a:pt x="237" y="209"/>
                  </a:lnTo>
                  <a:lnTo>
                    <a:pt x="237" y="209"/>
                  </a:lnTo>
                  <a:lnTo>
                    <a:pt x="270" y="185"/>
                  </a:lnTo>
                  <a:lnTo>
                    <a:pt x="304" y="160"/>
                  </a:lnTo>
                  <a:lnTo>
                    <a:pt x="336" y="136"/>
                  </a:lnTo>
                  <a:lnTo>
                    <a:pt x="369" y="111"/>
                  </a:lnTo>
                  <a:lnTo>
                    <a:pt x="369" y="111"/>
                  </a:lnTo>
                  <a:lnTo>
                    <a:pt x="402" y="85"/>
                  </a:lnTo>
                  <a:lnTo>
                    <a:pt x="434" y="58"/>
                  </a:lnTo>
                  <a:lnTo>
                    <a:pt x="434" y="58"/>
                  </a:lnTo>
                  <a:lnTo>
                    <a:pt x="450" y="46"/>
                  </a:lnTo>
                  <a:lnTo>
                    <a:pt x="467" y="34"/>
                  </a:lnTo>
                  <a:lnTo>
                    <a:pt x="500" y="11"/>
                  </a:lnTo>
                  <a:lnTo>
                    <a:pt x="500" y="11"/>
                  </a:lnTo>
                  <a:lnTo>
                    <a:pt x="501" y="9"/>
                  </a:lnTo>
                  <a:lnTo>
                    <a:pt x="503" y="7"/>
                  </a:lnTo>
                  <a:lnTo>
                    <a:pt x="501" y="3"/>
                  </a:lnTo>
                  <a:lnTo>
                    <a:pt x="500" y="1"/>
                  </a:lnTo>
                  <a:lnTo>
                    <a:pt x="499" y="0"/>
                  </a:lnTo>
                  <a:lnTo>
                    <a:pt x="496" y="0"/>
                  </a:lnTo>
                  <a:lnTo>
                    <a:pt x="495" y="1"/>
                  </a:lnTo>
                  <a:lnTo>
                    <a:pt x="49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71" name="Freeform 1183"/>
            <p:cNvSpPr/>
            <p:nvPr/>
          </p:nvSpPr>
          <p:spPr bwMode="auto">
            <a:xfrm>
              <a:off x="5386388" y="2011363"/>
              <a:ext cx="142875" cy="98425"/>
            </a:xfrm>
            <a:custGeom>
              <a:avLst/>
              <a:gdLst/>
              <a:ahLst/>
              <a:cxnLst>
                <a:cxn ang="0">
                  <a:pos x="355" y="0"/>
                </a:cxn>
                <a:cxn ang="0">
                  <a:pos x="355" y="0"/>
                </a:cxn>
                <a:cxn ang="0">
                  <a:pos x="344" y="4"/>
                </a:cxn>
                <a:cxn ang="0">
                  <a:pos x="334" y="9"/>
                </a:cxn>
                <a:cxn ang="0">
                  <a:pos x="314" y="21"/>
                </a:cxn>
                <a:cxn ang="0">
                  <a:pos x="275" y="48"/>
                </a:cxn>
                <a:cxn ang="0">
                  <a:pos x="275" y="48"/>
                </a:cxn>
                <a:cxn ang="0">
                  <a:pos x="229" y="80"/>
                </a:cxn>
                <a:cxn ang="0">
                  <a:pos x="183" y="110"/>
                </a:cxn>
                <a:cxn ang="0">
                  <a:pos x="183" y="110"/>
                </a:cxn>
                <a:cxn ang="0">
                  <a:pos x="134" y="144"/>
                </a:cxn>
                <a:cxn ang="0">
                  <a:pos x="85" y="178"/>
                </a:cxn>
                <a:cxn ang="0">
                  <a:pos x="85" y="178"/>
                </a:cxn>
                <a:cxn ang="0">
                  <a:pos x="43" y="207"/>
                </a:cxn>
                <a:cxn ang="0">
                  <a:pos x="22" y="221"/>
                </a:cxn>
                <a:cxn ang="0">
                  <a:pos x="3" y="237"/>
                </a:cxn>
                <a:cxn ang="0">
                  <a:pos x="3" y="237"/>
                </a:cxn>
                <a:cxn ang="0">
                  <a:pos x="1" y="239"/>
                </a:cxn>
                <a:cxn ang="0">
                  <a:pos x="0" y="241"/>
                </a:cxn>
                <a:cxn ang="0">
                  <a:pos x="3" y="244"/>
                </a:cxn>
                <a:cxn ang="0">
                  <a:pos x="5" y="247"/>
                </a:cxn>
                <a:cxn ang="0">
                  <a:pos x="8" y="246"/>
                </a:cxn>
                <a:cxn ang="0">
                  <a:pos x="11" y="244"/>
                </a:cxn>
                <a:cxn ang="0">
                  <a:pos x="11" y="244"/>
                </a:cxn>
                <a:cxn ang="0">
                  <a:pos x="29" y="229"/>
                </a:cxn>
                <a:cxn ang="0">
                  <a:pos x="50" y="216"/>
                </a:cxn>
                <a:cxn ang="0">
                  <a:pos x="71" y="201"/>
                </a:cxn>
                <a:cxn ang="0">
                  <a:pos x="92" y="187"/>
                </a:cxn>
                <a:cxn ang="0">
                  <a:pos x="92" y="187"/>
                </a:cxn>
                <a:cxn ang="0">
                  <a:pos x="140" y="154"/>
                </a:cxn>
                <a:cxn ang="0">
                  <a:pos x="188" y="120"/>
                </a:cxn>
                <a:cxn ang="0">
                  <a:pos x="188" y="120"/>
                </a:cxn>
                <a:cxn ang="0">
                  <a:pos x="230" y="91"/>
                </a:cxn>
                <a:cxn ang="0">
                  <a:pos x="272" y="64"/>
                </a:cxn>
                <a:cxn ang="0">
                  <a:pos x="272" y="64"/>
                </a:cxn>
                <a:cxn ang="0">
                  <a:pos x="314" y="35"/>
                </a:cxn>
                <a:cxn ang="0">
                  <a:pos x="314" y="35"/>
                </a:cxn>
                <a:cxn ang="0">
                  <a:pos x="335" y="22"/>
                </a:cxn>
                <a:cxn ang="0">
                  <a:pos x="347" y="16"/>
                </a:cxn>
                <a:cxn ang="0">
                  <a:pos x="358" y="10"/>
                </a:cxn>
                <a:cxn ang="0">
                  <a:pos x="358" y="10"/>
                </a:cxn>
                <a:cxn ang="0">
                  <a:pos x="360" y="9"/>
                </a:cxn>
                <a:cxn ang="0">
                  <a:pos x="361" y="8"/>
                </a:cxn>
                <a:cxn ang="0">
                  <a:pos x="361" y="4"/>
                </a:cxn>
                <a:cxn ang="0">
                  <a:pos x="360" y="0"/>
                </a:cxn>
                <a:cxn ang="0">
                  <a:pos x="357" y="0"/>
                </a:cxn>
                <a:cxn ang="0">
                  <a:pos x="355" y="0"/>
                </a:cxn>
                <a:cxn ang="0">
                  <a:pos x="355" y="0"/>
                </a:cxn>
              </a:cxnLst>
              <a:rect l="0" t="0" r="r" b="b"/>
              <a:pathLst>
                <a:path w="361" h="247">
                  <a:moveTo>
                    <a:pt x="355" y="0"/>
                  </a:moveTo>
                  <a:lnTo>
                    <a:pt x="355" y="0"/>
                  </a:lnTo>
                  <a:lnTo>
                    <a:pt x="344" y="4"/>
                  </a:lnTo>
                  <a:lnTo>
                    <a:pt x="334" y="9"/>
                  </a:lnTo>
                  <a:lnTo>
                    <a:pt x="314" y="21"/>
                  </a:lnTo>
                  <a:lnTo>
                    <a:pt x="275" y="48"/>
                  </a:lnTo>
                  <a:lnTo>
                    <a:pt x="275" y="48"/>
                  </a:lnTo>
                  <a:lnTo>
                    <a:pt x="229" y="8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34" y="144"/>
                  </a:lnTo>
                  <a:lnTo>
                    <a:pt x="85" y="178"/>
                  </a:lnTo>
                  <a:lnTo>
                    <a:pt x="85" y="178"/>
                  </a:lnTo>
                  <a:lnTo>
                    <a:pt x="43" y="207"/>
                  </a:lnTo>
                  <a:lnTo>
                    <a:pt x="22" y="221"/>
                  </a:lnTo>
                  <a:lnTo>
                    <a:pt x="3" y="237"/>
                  </a:lnTo>
                  <a:lnTo>
                    <a:pt x="3" y="237"/>
                  </a:lnTo>
                  <a:lnTo>
                    <a:pt x="1" y="239"/>
                  </a:lnTo>
                  <a:lnTo>
                    <a:pt x="0" y="241"/>
                  </a:lnTo>
                  <a:lnTo>
                    <a:pt x="3" y="244"/>
                  </a:lnTo>
                  <a:lnTo>
                    <a:pt x="5" y="247"/>
                  </a:lnTo>
                  <a:lnTo>
                    <a:pt x="8" y="246"/>
                  </a:lnTo>
                  <a:lnTo>
                    <a:pt x="11" y="244"/>
                  </a:lnTo>
                  <a:lnTo>
                    <a:pt x="11" y="244"/>
                  </a:lnTo>
                  <a:lnTo>
                    <a:pt x="29" y="229"/>
                  </a:lnTo>
                  <a:lnTo>
                    <a:pt x="50" y="216"/>
                  </a:lnTo>
                  <a:lnTo>
                    <a:pt x="71" y="201"/>
                  </a:lnTo>
                  <a:lnTo>
                    <a:pt x="92" y="187"/>
                  </a:lnTo>
                  <a:lnTo>
                    <a:pt x="92" y="187"/>
                  </a:lnTo>
                  <a:lnTo>
                    <a:pt x="140" y="154"/>
                  </a:lnTo>
                  <a:lnTo>
                    <a:pt x="188" y="120"/>
                  </a:lnTo>
                  <a:lnTo>
                    <a:pt x="188" y="120"/>
                  </a:lnTo>
                  <a:lnTo>
                    <a:pt x="230" y="91"/>
                  </a:lnTo>
                  <a:lnTo>
                    <a:pt x="272" y="64"/>
                  </a:lnTo>
                  <a:lnTo>
                    <a:pt x="272" y="64"/>
                  </a:lnTo>
                  <a:lnTo>
                    <a:pt x="314" y="35"/>
                  </a:lnTo>
                  <a:lnTo>
                    <a:pt x="314" y="35"/>
                  </a:lnTo>
                  <a:lnTo>
                    <a:pt x="335" y="22"/>
                  </a:lnTo>
                  <a:lnTo>
                    <a:pt x="347" y="16"/>
                  </a:lnTo>
                  <a:lnTo>
                    <a:pt x="358" y="10"/>
                  </a:lnTo>
                  <a:lnTo>
                    <a:pt x="358" y="10"/>
                  </a:lnTo>
                  <a:lnTo>
                    <a:pt x="360" y="9"/>
                  </a:lnTo>
                  <a:lnTo>
                    <a:pt x="361" y="8"/>
                  </a:lnTo>
                  <a:lnTo>
                    <a:pt x="361" y="4"/>
                  </a:lnTo>
                  <a:lnTo>
                    <a:pt x="360" y="0"/>
                  </a:lnTo>
                  <a:lnTo>
                    <a:pt x="357" y="0"/>
                  </a:lnTo>
                  <a:lnTo>
                    <a:pt x="355" y="0"/>
                  </a:lnTo>
                  <a:lnTo>
                    <a:pt x="3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72" name="Freeform 1184"/>
            <p:cNvSpPr/>
            <p:nvPr/>
          </p:nvSpPr>
          <p:spPr bwMode="auto">
            <a:xfrm>
              <a:off x="5448301" y="2017713"/>
              <a:ext cx="119063" cy="88900"/>
            </a:xfrm>
            <a:custGeom>
              <a:avLst/>
              <a:gdLst/>
              <a:ahLst/>
              <a:cxnLst>
                <a:cxn ang="0">
                  <a:pos x="292" y="2"/>
                </a:cxn>
                <a:cxn ang="0">
                  <a:pos x="292" y="2"/>
                </a:cxn>
                <a:cxn ang="0">
                  <a:pos x="255" y="23"/>
                </a:cxn>
                <a:cxn ang="0">
                  <a:pos x="219" y="47"/>
                </a:cxn>
                <a:cxn ang="0">
                  <a:pos x="183" y="72"/>
                </a:cxn>
                <a:cxn ang="0">
                  <a:pos x="149" y="98"/>
                </a:cxn>
                <a:cxn ang="0">
                  <a:pos x="149" y="98"/>
                </a:cxn>
                <a:cxn ang="0">
                  <a:pos x="113" y="127"/>
                </a:cxn>
                <a:cxn ang="0">
                  <a:pos x="75" y="156"/>
                </a:cxn>
                <a:cxn ang="0">
                  <a:pos x="37" y="185"/>
                </a:cxn>
                <a:cxn ang="0">
                  <a:pos x="18" y="199"/>
                </a:cxn>
                <a:cxn ang="0">
                  <a:pos x="1" y="215"/>
                </a:cxn>
                <a:cxn ang="0">
                  <a:pos x="1" y="215"/>
                </a:cxn>
                <a:cxn ang="0">
                  <a:pos x="0" y="217"/>
                </a:cxn>
                <a:cxn ang="0">
                  <a:pos x="0" y="220"/>
                </a:cxn>
                <a:cxn ang="0">
                  <a:pos x="1" y="223"/>
                </a:cxn>
                <a:cxn ang="0">
                  <a:pos x="5" y="225"/>
                </a:cxn>
                <a:cxn ang="0">
                  <a:pos x="7" y="225"/>
                </a:cxn>
                <a:cxn ang="0">
                  <a:pos x="9" y="224"/>
                </a:cxn>
                <a:cxn ang="0">
                  <a:pos x="9" y="224"/>
                </a:cxn>
                <a:cxn ang="0">
                  <a:pos x="41" y="195"/>
                </a:cxn>
                <a:cxn ang="0">
                  <a:pos x="75" y="169"/>
                </a:cxn>
                <a:cxn ang="0">
                  <a:pos x="143" y="119"/>
                </a:cxn>
                <a:cxn ang="0">
                  <a:pos x="143" y="119"/>
                </a:cxn>
                <a:cxn ang="0">
                  <a:pos x="179" y="91"/>
                </a:cxn>
                <a:cxn ang="0">
                  <a:pos x="219" y="62"/>
                </a:cxn>
                <a:cxn ang="0">
                  <a:pos x="256" y="36"/>
                </a:cxn>
                <a:cxn ang="0">
                  <a:pos x="277" y="23"/>
                </a:cxn>
                <a:cxn ang="0">
                  <a:pos x="297" y="11"/>
                </a:cxn>
                <a:cxn ang="0">
                  <a:pos x="297" y="11"/>
                </a:cxn>
                <a:cxn ang="0">
                  <a:pos x="300" y="9"/>
                </a:cxn>
                <a:cxn ang="0">
                  <a:pos x="300" y="8"/>
                </a:cxn>
                <a:cxn ang="0">
                  <a:pos x="300" y="4"/>
                </a:cxn>
                <a:cxn ang="0">
                  <a:pos x="296" y="0"/>
                </a:cxn>
                <a:cxn ang="0">
                  <a:pos x="294" y="0"/>
                </a:cxn>
                <a:cxn ang="0">
                  <a:pos x="292" y="2"/>
                </a:cxn>
                <a:cxn ang="0">
                  <a:pos x="292" y="2"/>
                </a:cxn>
              </a:cxnLst>
              <a:rect l="0" t="0" r="r" b="b"/>
              <a:pathLst>
                <a:path w="300" h="225">
                  <a:moveTo>
                    <a:pt x="292" y="2"/>
                  </a:moveTo>
                  <a:lnTo>
                    <a:pt x="292" y="2"/>
                  </a:lnTo>
                  <a:lnTo>
                    <a:pt x="255" y="23"/>
                  </a:lnTo>
                  <a:lnTo>
                    <a:pt x="219" y="47"/>
                  </a:lnTo>
                  <a:lnTo>
                    <a:pt x="183" y="72"/>
                  </a:lnTo>
                  <a:lnTo>
                    <a:pt x="149" y="98"/>
                  </a:lnTo>
                  <a:lnTo>
                    <a:pt x="149" y="98"/>
                  </a:lnTo>
                  <a:lnTo>
                    <a:pt x="113" y="127"/>
                  </a:lnTo>
                  <a:lnTo>
                    <a:pt x="75" y="156"/>
                  </a:lnTo>
                  <a:lnTo>
                    <a:pt x="37" y="185"/>
                  </a:lnTo>
                  <a:lnTo>
                    <a:pt x="18" y="199"/>
                  </a:lnTo>
                  <a:lnTo>
                    <a:pt x="1" y="215"/>
                  </a:lnTo>
                  <a:lnTo>
                    <a:pt x="1" y="215"/>
                  </a:lnTo>
                  <a:lnTo>
                    <a:pt x="0" y="217"/>
                  </a:lnTo>
                  <a:lnTo>
                    <a:pt x="0" y="220"/>
                  </a:lnTo>
                  <a:lnTo>
                    <a:pt x="1" y="223"/>
                  </a:lnTo>
                  <a:lnTo>
                    <a:pt x="5" y="225"/>
                  </a:lnTo>
                  <a:lnTo>
                    <a:pt x="7" y="225"/>
                  </a:lnTo>
                  <a:lnTo>
                    <a:pt x="9" y="224"/>
                  </a:lnTo>
                  <a:lnTo>
                    <a:pt x="9" y="224"/>
                  </a:lnTo>
                  <a:lnTo>
                    <a:pt x="41" y="195"/>
                  </a:lnTo>
                  <a:lnTo>
                    <a:pt x="75" y="169"/>
                  </a:lnTo>
                  <a:lnTo>
                    <a:pt x="143" y="119"/>
                  </a:lnTo>
                  <a:lnTo>
                    <a:pt x="143" y="119"/>
                  </a:lnTo>
                  <a:lnTo>
                    <a:pt x="179" y="91"/>
                  </a:lnTo>
                  <a:lnTo>
                    <a:pt x="219" y="62"/>
                  </a:lnTo>
                  <a:lnTo>
                    <a:pt x="256" y="36"/>
                  </a:lnTo>
                  <a:lnTo>
                    <a:pt x="277" y="23"/>
                  </a:lnTo>
                  <a:lnTo>
                    <a:pt x="297" y="11"/>
                  </a:lnTo>
                  <a:lnTo>
                    <a:pt x="297" y="11"/>
                  </a:lnTo>
                  <a:lnTo>
                    <a:pt x="300" y="9"/>
                  </a:lnTo>
                  <a:lnTo>
                    <a:pt x="300" y="8"/>
                  </a:lnTo>
                  <a:lnTo>
                    <a:pt x="300" y="4"/>
                  </a:lnTo>
                  <a:lnTo>
                    <a:pt x="296" y="0"/>
                  </a:lnTo>
                  <a:lnTo>
                    <a:pt x="294" y="0"/>
                  </a:lnTo>
                  <a:lnTo>
                    <a:pt x="292" y="2"/>
                  </a:lnTo>
                  <a:lnTo>
                    <a:pt x="29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73" name="Freeform 1185"/>
            <p:cNvSpPr/>
            <p:nvPr/>
          </p:nvSpPr>
          <p:spPr bwMode="auto">
            <a:xfrm>
              <a:off x="5491163" y="2019300"/>
              <a:ext cx="125413" cy="95250"/>
            </a:xfrm>
            <a:custGeom>
              <a:avLst/>
              <a:gdLst/>
              <a:ahLst/>
              <a:cxnLst>
                <a:cxn ang="0">
                  <a:pos x="307" y="2"/>
                </a:cxn>
                <a:cxn ang="0">
                  <a:pos x="307" y="2"/>
                </a:cxn>
                <a:cxn ang="0">
                  <a:pos x="290" y="12"/>
                </a:cxn>
                <a:cxn ang="0">
                  <a:pos x="275" y="24"/>
                </a:cxn>
                <a:cxn ang="0">
                  <a:pos x="243" y="49"/>
                </a:cxn>
                <a:cxn ang="0">
                  <a:pos x="243" y="49"/>
                </a:cxn>
                <a:cxn ang="0">
                  <a:pos x="224" y="63"/>
                </a:cxn>
                <a:cxn ang="0">
                  <a:pos x="203" y="76"/>
                </a:cxn>
                <a:cxn ang="0">
                  <a:pos x="182" y="89"/>
                </a:cxn>
                <a:cxn ang="0">
                  <a:pos x="162" y="102"/>
                </a:cxn>
                <a:cxn ang="0">
                  <a:pos x="162" y="102"/>
                </a:cxn>
                <a:cxn ang="0">
                  <a:pos x="141" y="118"/>
                </a:cxn>
                <a:cxn ang="0">
                  <a:pos x="122" y="132"/>
                </a:cxn>
                <a:cxn ang="0">
                  <a:pos x="82" y="165"/>
                </a:cxn>
                <a:cxn ang="0">
                  <a:pos x="43" y="198"/>
                </a:cxn>
                <a:cxn ang="0">
                  <a:pos x="3" y="229"/>
                </a:cxn>
                <a:cxn ang="0">
                  <a:pos x="3" y="229"/>
                </a:cxn>
                <a:cxn ang="0">
                  <a:pos x="1" y="232"/>
                </a:cxn>
                <a:cxn ang="0">
                  <a:pos x="0" y="233"/>
                </a:cxn>
                <a:cxn ang="0">
                  <a:pos x="1" y="238"/>
                </a:cxn>
                <a:cxn ang="0">
                  <a:pos x="3" y="240"/>
                </a:cxn>
                <a:cxn ang="0">
                  <a:pos x="4" y="241"/>
                </a:cxn>
                <a:cxn ang="0">
                  <a:pos x="7" y="241"/>
                </a:cxn>
                <a:cxn ang="0">
                  <a:pos x="9" y="240"/>
                </a:cxn>
                <a:cxn ang="0">
                  <a:pos x="9" y="240"/>
                </a:cxn>
                <a:cxn ang="0">
                  <a:pos x="47" y="209"/>
                </a:cxn>
                <a:cxn ang="0">
                  <a:pos x="84" y="179"/>
                </a:cxn>
                <a:cxn ang="0">
                  <a:pos x="122" y="148"/>
                </a:cxn>
                <a:cxn ang="0">
                  <a:pos x="160" y="118"/>
                </a:cxn>
                <a:cxn ang="0">
                  <a:pos x="160" y="118"/>
                </a:cxn>
                <a:cxn ang="0">
                  <a:pos x="179" y="104"/>
                </a:cxn>
                <a:cxn ang="0">
                  <a:pos x="200" y="90"/>
                </a:cxn>
                <a:cxn ang="0">
                  <a:pos x="242" y="64"/>
                </a:cxn>
                <a:cxn ang="0">
                  <a:pos x="242" y="64"/>
                </a:cxn>
                <a:cxn ang="0">
                  <a:pos x="259" y="51"/>
                </a:cxn>
                <a:cxn ang="0">
                  <a:pos x="277" y="37"/>
                </a:cxn>
                <a:cxn ang="0">
                  <a:pos x="294" y="22"/>
                </a:cxn>
                <a:cxn ang="0">
                  <a:pos x="313" y="11"/>
                </a:cxn>
                <a:cxn ang="0">
                  <a:pos x="313" y="11"/>
                </a:cxn>
                <a:cxn ang="0">
                  <a:pos x="315" y="9"/>
                </a:cxn>
                <a:cxn ang="0">
                  <a:pos x="317" y="8"/>
                </a:cxn>
                <a:cxn ang="0">
                  <a:pos x="315" y="3"/>
                </a:cxn>
                <a:cxn ang="0">
                  <a:pos x="311" y="0"/>
                </a:cxn>
                <a:cxn ang="0">
                  <a:pos x="310" y="0"/>
                </a:cxn>
                <a:cxn ang="0">
                  <a:pos x="307" y="2"/>
                </a:cxn>
                <a:cxn ang="0">
                  <a:pos x="307" y="2"/>
                </a:cxn>
              </a:cxnLst>
              <a:rect l="0" t="0" r="r" b="b"/>
              <a:pathLst>
                <a:path w="317" h="241">
                  <a:moveTo>
                    <a:pt x="307" y="2"/>
                  </a:moveTo>
                  <a:lnTo>
                    <a:pt x="307" y="2"/>
                  </a:lnTo>
                  <a:lnTo>
                    <a:pt x="290" y="12"/>
                  </a:lnTo>
                  <a:lnTo>
                    <a:pt x="275" y="24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24" y="63"/>
                  </a:lnTo>
                  <a:lnTo>
                    <a:pt x="203" y="76"/>
                  </a:lnTo>
                  <a:lnTo>
                    <a:pt x="182" y="89"/>
                  </a:lnTo>
                  <a:lnTo>
                    <a:pt x="162" y="102"/>
                  </a:lnTo>
                  <a:lnTo>
                    <a:pt x="162" y="102"/>
                  </a:lnTo>
                  <a:lnTo>
                    <a:pt x="141" y="118"/>
                  </a:lnTo>
                  <a:lnTo>
                    <a:pt x="122" y="132"/>
                  </a:lnTo>
                  <a:lnTo>
                    <a:pt x="82" y="165"/>
                  </a:lnTo>
                  <a:lnTo>
                    <a:pt x="43" y="198"/>
                  </a:lnTo>
                  <a:lnTo>
                    <a:pt x="3" y="229"/>
                  </a:lnTo>
                  <a:lnTo>
                    <a:pt x="3" y="229"/>
                  </a:lnTo>
                  <a:lnTo>
                    <a:pt x="1" y="232"/>
                  </a:lnTo>
                  <a:lnTo>
                    <a:pt x="0" y="233"/>
                  </a:lnTo>
                  <a:lnTo>
                    <a:pt x="1" y="238"/>
                  </a:lnTo>
                  <a:lnTo>
                    <a:pt x="3" y="240"/>
                  </a:lnTo>
                  <a:lnTo>
                    <a:pt x="4" y="241"/>
                  </a:lnTo>
                  <a:lnTo>
                    <a:pt x="7" y="241"/>
                  </a:lnTo>
                  <a:lnTo>
                    <a:pt x="9" y="240"/>
                  </a:lnTo>
                  <a:lnTo>
                    <a:pt x="9" y="240"/>
                  </a:lnTo>
                  <a:lnTo>
                    <a:pt x="47" y="209"/>
                  </a:lnTo>
                  <a:lnTo>
                    <a:pt x="84" y="179"/>
                  </a:lnTo>
                  <a:lnTo>
                    <a:pt x="122" y="148"/>
                  </a:lnTo>
                  <a:lnTo>
                    <a:pt x="160" y="118"/>
                  </a:lnTo>
                  <a:lnTo>
                    <a:pt x="160" y="118"/>
                  </a:lnTo>
                  <a:lnTo>
                    <a:pt x="179" y="104"/>
                  </a:lnTo>
                  <a:lnTo>
                    <a:pt x="200" y="90"/>
                  </a:lnTo>
                  <a:lnTo>
                    <a:pt x="242" y="64"/>
                  </a:lnTo>
                  <a:lnTo>
                    <a:pt x="242" y="64"/>
                  </a:lnTo>
                  <a:lnTo>
                    <a:pt x="259" y="51"/>
                  </a:lnTo>
                  <a:lnTo>
                    <a:pt x="277" y="37"/>
                  </a:lnTo>
                  <a:lnTo>
                    <a:pt x="294" y="22"/>
                  </a:lnTo>
                  <a:lnTo>
                    <a:pt x="313" y="11"/>
                  </a:lnTo>
                  <a:lnTo>
                    <a:pt x="313" y="11"/>
                  </a:lnTo>
                  <a:lnTo>
                    <a:pt x="315" y="9"/>
                  </a:lnTo>
                  <a:lnTo>
                    <a:pt x="317" y="8"/>
                  </a:lnTo>
                  <a:lnTo>
                    <a:pt x="315" y="3"/>
                  </a:lnTo>
                  <a:lnTo>
                    <a:pt x="311" y="0"/>
                  </a:lnTo>
                  <a:lnTo>
                    <a:pt x="310" y="0"/>
                  </a:lnTo>
                  <a:lnTo>
                    <a:pt x="307" y="2"/>
                  </a:lnTo>
                  <a:lnTo>
                    <a:pt x="30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74" name="Freeform 1186"/>
            <p:cNvSpPr/>
            <p:nvPr/>
          </p:nvSpPr>
          <p:spPr bwMode="auto">
            <a:xfrm>
              <a:off x="5532438" y="2020888"/>
              <a:ext cx="128588" cy="95250"/>
            </a:xfrm>
            <a:custGeom>
              <a:avLst/>
              <a:gdLst/>
              <a:ahLst/>
              <a:cxnLst>
                <a:cxn ang="0">
                  <a:pos x="314" y="1"/>
                </a:cxn>
                <a:cxn ang="0">
                  <a:pos x="314" y="1"/>
                </a:cxn>
                <a:cxn ang="0">
                  <a:pos x="292" y="17"/>
                </a:cxn>
                <a:cxn ang="0">
                  <a:pos x="270" y="33"/>
                </a:cxn>
                <a:cxn ang="0">
                  <a:pos x="224" y="64"/>
                </a:cxn>
                <a:cxn ang="0">
                  <a:pos x="224" y="64"/>
                </a:cxn>
                <a:cxn ang="0">
                  <a:pos x="179" y="97"/>
                </a:cxn>
                <a:cxn ang="0">
                  <a:pos x="157" y="113"/>
                </a:cxn>
                <a:cxn ang="0">
                  <a:pos x="135" y="128"/>
                </a:cxn>
                <a:cxn ang="0">
                  <a:pos x="135" y="128"/>
                </a:cxn>
                <a:cxn ang="0">
                  <a:pos x="87" y="161"/>
                </a:cxn>
                <a:cxn ang="0">
                  <a:pos x="41" y="195"/>
                </a:cxn>
                <a:cxn ang="0">
                  <a:pos x="41" y="195"/>
                </a:cxn>
                <a:cxn ang="0">
                  <a:pos x="29" y="203"/>
                </a:cxn>
                <a:cxn ang="0">
                  <a:pos x="16" y="211"/>
                </a:cxn>
                <a:cxn ang="0">
                  <a:pos x="11" y="215"/>
                </a:cxn>
                <a:cxn ang="0">
                  <a:pos x="6" y="220"/>
                </a:cxn>
                <a:cxn ang="0">
                  <a:pos x="3" y="226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0" y="236"/>
                </a:cxn>
                <a:cxn ang="0">
                  <a:pos x="0" y="237"/>
                </a:cxn>
                <a:cxn ang="0">
                  <a:pos x="4" y="239"/>
                </a:cxn>
                <a:cxn ang="0">
                  <a:pos x="8" y="239"/>
                </a:cxn>
                <a:cxn ang="0">
                  <a:pos x="9" y="238"/>
                </a:cxn>
                <a:cxn ang="0">
                  <a:pos x="11" y="236"/>
                </a:cxn>
                <a:cxn ang="0">
                  <a:pos x="11" y="236"/>
                </a:cxn>
                <a:cxn ang="0">
                  <a:pos x="15" y="229"/>
                </a:cxn>
                <a:cxn ang="0">
                  <a:pos x="20" y="222"/>
                </a:cxn>
                <a:cxn ang="0">
                  <a:pos x="28" y="215"/>
                </a:cxn>
                <a:cxn ang="0">
                  <a:pos x="38" y="208"/>
                </a:cxn>
                <a:cxn ang="0">
                  <a:pos x="72" y="186"/>
                </a:cxn>
                <a:cxn ang="0">
                  <a:pos x="72" y="186"/>
                </a:cxn>
                <a:cxn ang="0">
                  <a:pos x="92" y="173"/>
                </a:cxn>
                <a:cxn ang="0">
                  <a:pos x="111" y="160"/>
                </a:cxn>
                <a:cxn ang="0">
                  <a:pos x="131" y="147"/>
                </a:cxn>
                <a:cxn ang="0">
                  <a:pos x="151" y="132"/>
                </a:cxn>
                <a:cxn ang="0">
                  <a:pos x="151" y="132"/>
                </a:cxn>
                <a:cxn ang="0">
                  <a:pos x="170" y="115"/>
                </a:cxn>
                <a:cxn ang="0">
                  <a:pos x="191" y="100"/>
                </a:cxn>
                <a:cxn ang="0">
                  <a:pos x="234" y="71"/>
                </a:cxn>
                <a:cxn ang="0">
                  <a:pos x="278" y="41"/>
                </a:cxn>
                <a:cxn ang="0">
                  <a:pos x="300" y="26"/>
                </a:cxn>
                <a:cxn ang="0">
                  <a:pos x="321" y="11"/>
                </a:cxn>
                <a:cxn ang="0">
                  <a:pos x="321" y="11"/>
                </a:cxn>
                <a:cxn ang="0">
                  <a:pos x="322" y="9"/>
                </a:cxn>
                <a:cxn ang="0">
                  <a:pos x="323" y="7"/>
                </a:cxn>
                <a:cxn ang="0">
                  <a:pos x="322" y="3"/>
                </a:cxn>
                <a:cxn ang="0">
                  <a:pos x="321" y="1"/>
                </a:cxn>
                <a:cxn ang="0">
                  <a:pos x="319" y="0"/>
                </a:cxn>
                <a:cxn ang="0">
                  <a:pos x="317" y="0"/>
                </a:cxn>
                <a:cxn ang="0">
                  <a:pos x="314" y="1"/>
                </a:cxn>
                <a:cxn ang="0">
                  <a:pos x="314" y="1"/>
                </a:cxn>
              </a:cxnLst>
              <a:rect l="0" t="0" r="r" b="b"/>
              <a:pathLst>
                <a:path w="323" h="239">
                  <a:moveTo>
                    <a:pt x="314" y="1"/>
                  </a:moveTo>
                  <a:lnTo>
                    <a:pt x="314" y="1"/>
                  </a:lnTo>
                  <a:lnTo>
                    <a:pt x="292" y="17"/>
                  </a:lnTo>
                  <a:lnTo>
                    <a:pt x="270" y="33"/>
                  </a:lnTo>
                  <a:lnTo>
                    <a:pt x="224" y="64"/>
                  </a:lnTo>
                  <a:lnTo>
                    <a:pt x="224" y="64"/>
                  </a:lnTo>
                  <a:lnTo>
                    <a:pt x="179" y="97"/>
                  </a:lnTo>
                  <a:lnTo>
                    <a:pt x="157" y="113"/>
                  </a:lnTo>
                  <a:lnTo>
                    <a:pt x="135" y="128"/>
                  </a:lnTo>
                  <a:lnTo>
                    <a:pt x="135" y="128"/>
                  </a:lnTo>
                  <a:lnTo>
                    <a:pt x="87" y="161"/>
                  </a:lnTo>
                  <a:lnTo>
                    <a:pt x="41" y="195"/>
                  </a:lnTo>
                  <a:lnTo>
                    <a:pt x="41" y="195"/>
                  </a:lnTo>
                  <a:lnTo>
                    <a:pt x="29" y="203"/>
                  </a:lnTo>
                  <a:lnTo>
                    <a:pt x="16" y="211"/>
                  </a:lnTo>
                  <a:lnTo>
                    <a:pt x="11" y="215"/>
                  </a:lnTo>
                  <a:lnTo>
                    <a:pt x="6" y="220"/>
                  </a:lnTo>
                  <a:lnTo>
                    <a:pt x="3" y="226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0" y="236"/>
                  </a:lnTo>
                  <a:lnTo>
                    <a:pt x="0" y="237"/>
                  </a:lnTo>
                  <a:lnTo>
                    <a:pt x="4" y="239"/>
                  </a:lnTo>
                  <a:lnTo>
                    <a:pt x="8" y="239"/>
                  </a:lnTo>
                  <a:lnTo>
                    <a:pt x="9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5" y="229"/>
                  </a:lnTo>
                  <a:lnTo>
                    <a:pt x="20" y="222"/>
                  </a:lnTo>
                  <a:lnTo>
                    <a:pt x="28" y="215"/>
                  </a:lnTo>
                  <a:lnTo>
                    <a:pt x="38" y="208"/>
                  </a:lnTo>
                  <a:lnTo>
                    <a:pt x="72" y="186"/>
                  </a:lnTo>
                  <a:lnTo>
                    <a:pt x="72" y="186"/>
                  </a:lnTo>
                  <a:lnTo>
                    <a:pt x="92" y="173"/>
                  </a:lnTo>
                  <a:lnTo>
                    <a:pt x="111" y="160"/>
                  </a:lnTo>
                  <a:lnTo>
                    <a:pt x="131" y="147"/>
                  </a:lnTo>
                  <a:lnTo>
                    <a:pt x="151" y="132"/>
                  </a:lnTo>
                  <a:lnTo>
                    <a:pt x="151" y="132"/>
                  </a:lnTo>
                  <a:lnTo>
                    <a:pt x="170" y="115"/>
                  </a:lnTo>
                  <a:lnTo>
                    <a:pt x="191" y="100"/>
                  </a:lnTo>
                  <a:lnTo>
                    <a:pt x="234" y="71"/>
                  </a:lnTo>
                  <a:lnTo>
                    <a:pt x="278" y="41"/>
                  </a:lnTo>
                  <a:lnTo>
                    <a:pt x="300" y="26"/>
                  </a:lnTo>
                  <a:lnTo>
                    <a:pt x="321" y="11"/>
                  </a:lnTo>
                  <a:lnTo>
                    <a:pt x="321" y="11"/>
                  </a:lnTo>
                  <a:lnTo>
                    <a:pt x="322" y="9"/>
                  </a:lnTo>
                  <a:lnTo>
                    <a:pt x="323" y="7"/>
                  </a:lnTo>
                  <a:lnTo>
                    <a:pt x="322" y="3"/>
                  </a:lnTo>
                  <a:lnTo>
                    <a:pt x="321" y="1"/>
                  </a:lnTo>
                  <a:lnTo>
                    <a:pt x="319" y="0"/>
                  </a:lnTo>
                  <a:lnTo>
                    <a:pt x="317" y="0"/>
                  </a:lnTo>
                  <a:lnTo>
                    <a:pt x="314" y="1"/>
                  </a:lnTo>
                  <a:lnTo>
                    <a:pt x="31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75" name="Freeform 1187"/>
            <p:cNvSpPr/>
            <p:nvPr/>
          </p:nvSpPr>
          <p:spPr bwMode="auto">
            <a:xfrm>
              <a:off x="5591176" y="2025650"/>
              <a:ext cx="119063" cy="85725"/>
            </a:xfrm>
            <a:custGeom>
              <a:avLst/>
              <a:gdLst/>
              <a:ahLst/>
              <a:cxnLst>
                <a:cxn ang="0">
                  <a:pos x="288" y="1"/>
                </a:cxn>
                <a:cxn ang="0">
                  <a:pos x="288" y="1"/>
                </a:cxn>
                <a:cxn ang="0">
                  <a:pos x="271" y="17"/>
                </a:cxn>
                <a:cxn ang="0">
                  <a:pos x="253" y="33"/>
                </a:cxn>
                <a:cxn ang="0">
                  <a:pos x="215" y="61"/>
                </a:cxn>
                <a:cxn ang="0">
                  <a:pos x="177" y="89"/>
                </a:cxn>
                <a:cxn ang="0">
                  <a:pos x="137" y="115"/>
                </a:cxn>
                <a:cxn ang="0">
                  <a:pos x="137" y="115"/>
                </a:cxn>
                <a:cxn ang="0">
                  <a:pos x="103" y="137"/>
                </a:cxn>
                <a:cxn ang="0">
                  <a:pos x="68" y="158"/>
                </a:cxn>
                <a:cxn ang="0">
                  <a:pos x="50" y="169"/>
                </a:cxn>
                <a:cxn ang="0">
                  <a:pos x="34" y="180"/>
                </a:cxn>
                <a:cxn ang="0">
                  <a:pos x="17" y="193"/>
                </a:cxn>
                <a:cxn ang="0">
                  <a:pos x="1" y="207"/>
                </a:cxn>
                <a:cxn ang="0">
                  <a:pos x="1" y="207"/>
                </a:cxn>
                <a:cxn ang="0">
                  <a:pos x="0" y="209"/>
                </a:cxn>
                <a:cxn ang="0">
                  <a:pos x="0" y="210"/>
                </a:cxn>
                <a:cxn ang="0">
                  <a:pos x="1" y="214"/>
                </a:cxn>
                <a:cxn ang="0">
                  <a:pos x="5" y="217"/>
                </a:cxn>
                <a:cxn ang="0">
                  <a:pos x="8" y="216"/>
                </a:cxn>
                <a:cxn ang="0">
                  <a:pos x="9" y="214"/>
                </a:cxn>
                <a:cxn ang="0">
                  <a:pos x="9" y="214"/>
                </a:cxn>
                <a:cxn ang="0">
                  <a:pos x="28" y="200"/>
                </a:cxn>
                <a:cxn ang="0">
                  <a:pos x="45" y="186"/>
                </a:cxn>
                <a:cxn ang="0">
                  <a:pos x="64" y="174"/>
                </a:cxn>
                <a:cxn ang="0">
                  <a:pos x="84" y="161"/>
                </a:cxn>
                <a:cxn ang="0">
                  <a:pos x="123" y="137"/>
                </a:cxn>
                <a:cxn ang="0">
                  <a:pos x="161" y="112"/>
                </a:cxn>
                <a:cxn ang="0">
                  <a:pos x="161" y="112"/>
                </a:cxn>
                <a:cxn ang="0">
                  <a:pos x="196" y="89"/>
                </a:cxn>
                <a:cxn ang="0">
                  <a:pos x="230" y="64"/>
                </a:cxn>
                <a:cxn ang="0">
                  <a:pos x="264" y="38"/>
                </a:cxn>
                <a:cxn ang="0">
                  <a:pos x="280" y="23"/>
                </a:cxn>
                <a:cxn ang="0">
                  <a:pos x="296" y="9"/>
                </a:cxn>
                <a:cxn ang="0">
                  <a:pos x="296" y="9"/>
                </a:cxn>
                <a:cxn ang="0">
                  <a:pos x="297" y="8"/>
                </a:cxn>
                <a:cxn ang="0">
                  <a:pos x="297" y="5"/>
                </a:cxn>
                <a:cxn ang="0">
                  <a:pos x="296" y="1"/>
                </a:cxn>
                <a:cxn ang="0">
                  <a:pos x="292" y="0"/>
                </a:cxn>
                <a:cxn ang="0">
                  <a:pos x="289" y="0"/>
                </a:cxn>
                <a:cxn ang="0">
                  <a:pos x="288" y="1"/>
                </a:cxn>
                <a:cxn ang="0">
                  <a:pos x="288" y="1"/>
                </a:cxn>
              </a:cxnLst>
              <a:rect l="0" t="0" r="r" b="b"/>
              <a:pathLst>
                <a:path w="297" h="217">
                  <a:moveTo>
                    <a:pt x="288" y="1"/>
                  </a:moveTo>
                  <a:lnTo>
                    <a:pt x="288" y="1"/>
                  </a:lnTo>
                  <a:lnTo>
                    <a:pt x="271" y="17"/>
                  </a:lnTo>
                  <a:lnTo>
                    <a:pt x="253" y="33"/>
                  </a:lnTo>
                  <a:lnTo>
                    <a:pt x="215" y="61"/>
                  </a:lnTo>
                  <a:lnTo>
                    <a:pt x="177" y="89"/>
                  </a:lnTo>
                  <a:lnTo>
                    <a:pt x="137" y="115"/>
                  </a:lnTo>
                  <a:lnTo>
                    <a:pt x="137" y="115"/>
                  </a:lnTo>
                  <a:lnTo>
                    <a:pt x="103" y="137"/>
                  </a:lnTo>
                  <a:lnTo>
                    <a:pt x="68" y="158"/>
                  </a:lnTo>
                  <a:lnTo>
                    <a:pt x="50" y="169"/>
                  </a:lnTo>
                  <a:lnTo>
                    <a:pt x="34" y="180"/>
                  </a:lnTo>
                  <a:lnTo>
                    <a:pt x="17" y="193"/>
                  </a:lnTo>
                  <a:lnTo>
                    <a:pt x="1" y="207"/>
                  </a:lnTo>
                  <a:lnTo>
                    <a:pt x="1" y="207"/>
                  </a:lnTo>
                  <a:lnTo>
                    <a:pt x="0" y="209"/>
                  </a:lnTo>
                  <a:lnTo>
                    <a:pt x="0" y="210"/>
                  </a:lnTo>
                  <a:lnTo>
                    <a:pt x="1" y="214"/>
                  </a:lnTo>
                  <a:lnTo>
                    <a:pt x="5" y="217"/>
                  </a:lnTo>
                  <a:lnTo>
                    <a:pt x="8" y="216"/>
                  </a:lnTo>
                  <a:lnTo>
                    <a:pt x="9" y="214"/>
                  </a:lnTo>
                  <a:lnTo>
                    <a:pt x="9" y="214"/>
                  </a:lnTo>
                  <a:lnTo>
                    <a:pt x="28" y="200"/>
                  </a:lnTo>
                  <a:lnTo>
                    <a:pt x="45" y="186"/>
                  </a:lnTo>
                  <a:lnTo>
                    <a:pt x="64" y="174"/>
                  </a:lnTo>
                  <a:lnTo>
                    <a:pt x="84" y="161"/>
                  </a:lnTo>
                  <a:lnTo>
                    <a:pt x="123" y="137"/>
                  </a:lnTo>
                  <a:lnTo>
                    <a:pt x="161" y="112"/>
                  </a:lnTo>
                  <a:lnTo>
                    <a:pt x="161" y="112"/>
                  </a:lnTo>
                  <a:lnTo>
                    <a:pt x="196" y="89"/>
                  </a:lnTo>
                  <a:lnTo>
                    <a:pt x="230" y="64"/>
                  </a:lnTo>
                  <a:lnTo>
                    <a:pt x="264" y="38"/>
                  </a:lnTo>
                  <a:lnTo>
                    <a:pt x="280" y="23"/>
                  </a:lnTo>
                  <a:lnTo>
                    <a:pt x="296" y="9"/>
                  </a:lnTo>
                  <a:lnTo>
                    <a:pt x="296" y="9"/>
                  </a:lnTo>
                  <a:lnTo>
                    <a:pt x="297" y="8"/>
                  </a:lnTo>
                  <a:lnTo>
                    <a:pt x="297" y="5"/>
                  </a:lnTo>
                  <a:lnTo>
                    <a:pt x="296" y="1"/>
                  </a:lnTo>
                  <a:lnTo>
                    <a:pt x="292" y="0"/>
                  </a:lnTo>
                  <a:lnTo>
                    <a:pt x="289" y="0"/>
                  </a:lnTo>
                  <a:lnTo>
                    <a:pt x="288" y="1"/>
                  </a:lnTo>
                  <a:lnTo>
                    <a:pt x="28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76" name="Freeform 1188"/>
            <p:cNvSpPr/>
            <p:nvPr/>
          </p:nvSpPr>
          <p:spPr bwMode="auto">
            <a:xfrm>
              <a:off x="5635626" y="2027238"/>
              <a:ext cx="131763" cy="88900"/>
            </a:xfrm>
            <a:custGeom>
              <a:avLst/>
              <a:gdLst/>
              <a:ahLst/>
              <a:cxnLst>
                <a:cxn ang="0">
                  <a:pos x="322" y="0"/>
                </a:cxn>
                <a:cxn ang="0">
                  <a:pos x="288" y="21"/>
                </a:cxn>
                <a:cxn ang="0">
                  <a:pos x="254" y="42"/>
                </a:cxn>
                <a:cxn ang="0">
                  <a:pos x="242" y="48"/>
                </a:cxn>
                <a:cxn ang="0">
                  <a:pos x="208" y="73"/>
                </a:cxn>
                <a:cxn ang="0">
                  <a:pos x="165" y="107"/>
                </a:cxn>
                <a:cxn ang="0">
                  <a:pos x="126" y="136"/>
                </a:cxn>
                <a:cxn ang="0">
                  <a:pos x="85" y="163"/>
                </a:cxn>
                <a:cxn ang="0">
                  <a:pos x="54" y="184"/>
                </a:cxn>
                <a:cxn ang="0">
                  <a:pos x="43" y="189"/>
                </a:cxn>
                <a:cxn ang="0">
                  <a:pos x="17" y="201"/>
                </a:cxn>
                <a:cxn ang="0">
                  <a:pos x="13" y="205"/>
                </a:cxn>
                <a:cxn ang="0">
                  <a:pos x="9" y="210"/>
                </a:cxn>
                <a:cxn ang="0">
                  <a:pos x="4" y="213"/>
                </a:cxn>
                <a:cxn ang="0">
                  <a:pos x="0" y="216"/>
                </a:cxn>
                <a:cxn ang="0">
                  <a:pos x="3" y="223"/>
                </a:cxn>
                <a:cxn ang="0">
                  <a:pos x="7" y="223"/>
                </a:cxn>
                <a:cxn ang="0">
                  <a:pos x="13" y="221"/>
                </a:cxn>
                <a:cxn ang="0">
                  <a:pos x="24" y="213"/>
                </a:cxn>
                <a:cxn ang="0">
                  <a:pos x="30" y="209"/>
                </a:cxn>
                <a:cxn ang="0">
                  <a:pos x="58" y="196"/>
                </a:cxn>
                <a:cxn ang="0">
                  <a:pos x="66" y="191"/>
                </a:cxn>
                <a:cxn ang="0">
                  <a:pos x="153" y="129"/>
                </a:cxn>
                <a:cxn ang="0">
                  <a:pos x="202" y="94"/>
                </a:cxn>
                <a:cxn ang="0">
                  <a:pos x="250" y="59"/>
                </a:cxn>
                <a:cxn ang="0">
                  <a:pos x="270" y="47"/>
                </a:cxn>
                <a:cxn ang="0">
                  <a:pos x="288" y="35"/>
                </a:cxn>
                <a:cxn ang="0">
                  <a:pos x="317" y="16"/>
                </a:cxn>
                <a:cxn ang="0">
                  <a:pos x="327" y="10"/>
                </a:cxn>
                <a:cxn ang="0">
                  <a:pos x="331" y="6"/>
                </a:cxn>
                <a:cxn ang="0">
                  <a:pos x="330" y="2"/>
                </a:cxn>
                <a:cxn ang="0">
                  <a:pos x="325" y="0"/>
                </a:cxn>
                <a:cxn ang="0">
                  <a:pos x="322" y="0"/>
                </a:cxn>
              </a:cxnLst>
              <a:rect l="0" t="0" r="r" b="b"/>
              <a:pathLst>
                <a:path w="331" h="223">
                  <a:moveTo>
                    <a:pt x="322" y="0"/>
                  </a:moveTo>
                  <a:lnTo>
                    <a:pt x="322" y="0"/>
                  </a:lnTo>
                  <a:lnTo>
                    <a:pt x="304" y="9"/>
                  </a:lnTo>
                  <a:lnTo>
                    <a:pt x="288" y="21"/>
                  </a:lnTo>
                  <a:lnTo>
                    <a:pt x="271" y="31"/>
                  </a:lnTo>
                  <a:lnTo>
                    <a:pt x="254" y="42"/>
                  </a:lnTo>
                  <a:lnTo>
                    <a:pt x="254" y="42"/>
                  </a:lnTo>
                  <a:lnTo>
                    <a:pt x="242" y="48"/>
                  </a:lnTo>
                  <a:lnTo>
                    <a:pt x="230" y="56"/>
                  </a:lnTo>
                  <a:lnTo>
                    <a:pt x="208" y="73"/>
                  </a:lnTo>
                  <a:lnTo>
                    <a:pt x="187" y="90"/>
                  </a:lnTo>
                  <a:lnTo>
                    <a:pt x="165" y="107"/>
                  </a:lnTo>
                  <a:lnTo>
                    <a:pt x="165" y="107"/>
                  </a:lnTo>
                  <a:lnTo>
                    <a:pt x="126" y="136"/>
                  </a:lnTo>
                  <a:lnTo>
                    <a:pt x="85" y="163"/>
                  </a:lnTo>
                  <a:lnTo>
                    <a:pt x="85" y="163"/>
                  </a:lnTo>
                  <a:lnTo>
                    <a:pt x="64" y="178"/>
                  </a:lnTo>
                  <a:lnTo>
                    <a:pt x="54" y="184"/>
                  </a:lnTo>
                  <a:lnTo>
                    <a:pt x="43" y="189"/>
                  </a:lnTo>
                  <a:lnTo>
                    <a:pt x="43" y="189"/>
                  </a:lnTo>
                  <a:lnTo>
                    <a:pt x="30" y="196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3" y="205"/>
                  </a:lnTo>
                  <a:lnTo>
                    <a:pt x="12" y="208"/>
                  </a:lnTo>
                  <a:lnTo>
                    <a:pt x="9" y="210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0" y="220"/>
                  </a:lnTo>
                  <a:lnTo>
                    <a:pt x="3" y="223"/>
                  </a:lnTo>
                  <a:lnTo>
                    <a:pt x="4" y="223"/>
                  </a:lnTo>
                  <a:lnTo>
                    <a:pt x="7" y="223"/>
                  </a:lnTo>
                  <a:lnTo>
                    <a:pt x="7" y="223"/>
                  </a:lnTo>
                  <a:lnTo>
                    <a:pt x="13" y="221"/>
                  </a:lnTo>
                  <a:lnTo>
                    <a:pt x="19" y="217"/>
                  </a:lnTo>
                  <a:lnTo>
                    <a:pt x="24" y="213"/>
                  </a:lnTo>
                  <a:lnTo>
                    <a:pt x="30" y="209"/>
                  </a:lnTo>
                  <a:lnTo>
                    <a:pt x="30" y="209"/>
                  </a:lnTo>
                  <a:lnTo>
                    <a:pt x="49" y="201"/>
                  </a:lnTo>
                  <a:lnTo>
                    <a:pt x="58" y="196"/>
                  </a:lnTo>
                  <a:lnTo>
                    <a:pt x="66" y="191"/>
                  </a:lnTo>
                  <a:lnTo>
                    <a:pt x="66" y="191"/>
                  </a:lnTo>
                  <a:lnTo>
                    <a:pt x="110" y="159"/>
                  </a:lnTo>
                  <a:lnTo>
                    <a:pt x="153" y="129"/>
                  </a:lnTo>
                  <a:lnTo>
                    <a:pt x="153" y="129"/>
                  </a:lnTo>
                  <a:lnTo>
                    <a:pt x="202" y="94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9" y="52"/>
                  </a:lnTo>
                  <a:lnTo>
                    <a:pt x="270" y="47"/>
                  </a:lnTo>
                  <a:lnTo>
                    <a:pt x="288" y="35"/>
                  </a:lnTo>
                  <a:lnTo>
                    <a:pt x="288" y="35"/>
                  </a:lnTo>
                  <a:lnTo>
                    <a:pt x="308" y="22"/>
                  </a:lnTo>
                  <a:lnTo>
                    <a:pt x="317" y="16"/>
                  </a:lnTo>
                  <a:lnTo>
                    <a:pt x="327" y="10"/>
                  </a:lnTo>
                  <a:lnTo>
                    <a:pt x="327" y="10"/>
                  </a:lnTo>
                  <a:lnTo>
                    <a:pt x="330" y="9"/>
                  </a:lnTo>
                  <a:lnTo>
                    <a:pt x="331" y="6"/>
                  </a:lnTo>
                  <a:lnTo>
                    <a:pt x="331" y="5"/>
                  </a:lnTo>
                  <a:lnTo>
                    <a:pt x="330" y="2"/>
                  </a:lnTo>
                  <a:lnTo>
                    <a:pt x="327" y="0"/>
                  </a:lnTo>
                  <a:lnTo>
                    <a:pt x="325" y="0"/>
                  </a:lnTo>
                  <a:lnTo>
                    <a:pt x="322" y="0"/>
                  </a:lnTo>
                  <a:lnTo>
                    <a:pt x="32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77" name="Freeform 1189"/>
            <p:cNvSpPr/>
            <p:nvPr/>
          </p:nvSpPr>
          <p:spPr bwMode="auto">
            <a:xfrm>
              <a:off x="5692776" y="2025650"/>
              <a:ext cx="123825" cy="88900"/>
            </a:xfrm>
            <a:custGeom>
              <a:avLst/>
              <a:gdLst/>
              <a:ahLst/>
              <a:cxnLst>
                <a:cxn ang="0">
                  <a:pos x="304" y="0"/>
                </a:cxn>
                <a:cxn ang="0">
                  <a:pos x="304" y="0"/>
                </a:cxn>
                <a:cxn ang="0">
                  <a:pos x="287" y="10"/>
                </a:cxn>
                <a:cxn ang="0">
                  <a:pos x="268" y="20"/>
                </a:cxn>
                <a:cxn ang="0">
                  <a:pos x="251" y="29"/>
                </a:cxn>
                <a:cxn ang="0">
                  <a:pos x="233" y="39"/>
                </a:cxn>
                <a:cxn ang="0">
                  <a:pos x="233" y="39"/>
                </a:cxn>
                <a:cxn ang="0">
                  <a:pos x="190" y="69"/>
                </a:cxn>
                <a:cxn ang="0">
                  <a:pos x="145" y="98"/>
                </a:cxn>
                <a:cxn ang="0">
                  <a:pos x="145" y="98"/>
                </a:cxn>
                <a:cxn ang="0">
                  <a:pos x="107" y="124"/>
                </a:cxn>
                <a:cxn ang="0">
                  <a:pos x="71" y="153"/>
                </a:cxn>
                <a:cxn ang="0">
                  <a:pos x="35" y="182"/>
                </a:cxn>
                <a:cxn ang="0">
                  <a:pos x="18" y="197"/>
                </a:cxn>
                <a:cxn ang="0">
                  <a:pos x="1" y="214"/>
                </a:cxn>
                <a:cxn ang="0">
                  <a:pos x="1" y="214"/>
                </a:cxn>
                <a:cxn ang="0">
                  <a:pos x="0" y="217"/>
                </a:cxn>
                <a:cxn ang="0">
                  <a:pos x="0" y="218"/>
                </a:cxn>
                <a:cxn ang="0">
                  <a:pos x="1" y="222"/>
                </a:cxn>
                <a:cxn ang="0">
                  <a:pos x="5" y="224"/>
                </a:cxn>
                <a:cxn ang="0">
                  <a:pos x="8" y="224"/>
                </a:cxn>
                <a:cxn ang="0">
                  <a:pos x="9" y="222"/>
                </a:cxn>
                <a:cxn ang="0">
                  <a:pos x="9" y="222"/>
                </a:cxn>
                <a:cxn ang="0">
                  <a:pos x="28" y="205"/>
                </a:cxn>
                <a:cxn ang="0">
                  <a:pos x="45" y="190"/>
                </a:cxn>
                <a:cxn ang="0">
                  <a:pos x="83" y="158"/>
                </a:cxn>
                <a:cxn ang="0">
                  <a:pos x="121" y="129"/>
                </a:cxn>
                <a:cxn ang="0">
                  <a:pos x="161" y="102"/>
                </a:cxn>
                <a:cxn ang="0">
                  <a:pos x="161" y="102"/>
                </a:cxn>
                <a:cxn ang="0">
                  <a:pos x="240" y="50"/>
                </a:cxn>
                <a:cxn ang="0">
                  <a:pos x="240" y="50"/>
                </a:cxn>
                <a:cxn ang="0">
                  <a:pos x="257" y="39"/>
                </a:cxn>
                <a:cxn ang="0">
                  <a:pos x="275" y="29"/>
                </a:cxn>
                <a:cxn ang="0">
                  <a:pos x="292" y="21"/>
                </a:cxn>
                <a:cxn ang="0">
                  <a:pos x="309" y="10"/>
                </a:cxn>
                <a:cxn ang="0">
                  <a:pos x="309" y="10"/>
                </a:cxn>
                <a:cxn ang="0">
                  <a:pos x="311" y="9"/>
                </a:cxn>
                <a:cxn ang="0">
                  <a:pos x="311" y="6"/>
                </a:cxn>
                <a:cxn ang="0">
                  <a:pos x="311" y="3"/>
                </a:cxn>
                <a:cxn ang="0">
                  <a:pos x="308" y="0"/>
                </a:cxn>
                <a:cxn ang="0">
                  <a:pos x="306" y="0"/>
                </a:cxn>
                <a:cxn ang="0">
                  <a:pos x="304" y="0"/>
                </a:cxn>
                <a:cxn ang="0">
                  <a:pos x="304" y="0"/>
                </a:cxn>
              </a:cxnLst>
              <a:rect l="0" t="0" r="r" b="b"/>
              <a:pathLst>
                <a:path w="311" h="224">
                  <a:moveTo>
                    <a:pt x="304" y="0"/>
                  </a:moveTo>
                  <a:lnTo>
                    <a:pt x="304" y="0"/>
                  </a:lnTo>
                  <a:lnTo>
                    <a:pt x="287" y="10"/>
                  </a:lnTo>
                  <a:lnTo>
                    <a:pt x="268" y="20"/>
                  </a:lnTo>
                  <a:lnTo>
                    <a:pt x="251" y="29"/>
                  </a:lnTo>
                  <a:lnTo>
                    <a:pt x="233" y="39"/>
                  </a:lnTo>
                  <a:lnTo>
                    <a:pt x="233" y="39"/>
                  </a:lnTo>
                  <a:lnTo>
                    <a:pt x="190" y="69"/>
                  </a:lnTo>
                  <a:lnTo>
                    <a:pt x="145" y="98"/>
                  </a:lnTo>
                  <a:lnTo>
                    <a:pt x="145" y="98"/>
                  </a:lnTo>
                  <a:lnTo>
                    <a:pt x="107" y="124"/>
                  </a:lnTo>
                  <a:lnTo>
                    <a:pt x="71" y="153"/>
                  </a:lnTo>
                  <a:lnTo>
                    <a:pt x="35" y="182"/>
                  </a:lnTo>
                  <a:lnTo>
                    <a:pt x="18" y="197"/>
                  </a:lnTo>
                  <a:lnTo>
                    <a:pt x="1" y="214"/>
                  </a:lnTo>
                  <a:lnTo>
                    <a:pt x="1" y="214"/>
                  </a:lnTo>
                  <a:lnTo>
                    <a:pt x="0" y="217"/>
                  </a:lnTo>
                  <a:lnTo>
                    <a:pt x="0" y="218"/>
                  </a:lnTo>
                  <a:lnTo>
                    <a:pt x="1" y="222"/>
                  </a:lnTo>
                  <a:lnTo>
                    <a:pt x="5" y="224"/>
                  </a:lnTo>
                  <a:lnTo>
                    <a:pt x="8" y="224"/>
                  </a:lnTo>
                  <a:lnTo>
                    <a:pt x="9" y="222"/>
                  </a:lnTo>
                  <a:lnTo>
                    <a:pt x="9" y="222"/>
                  </a:lnTo>
                  <a:lnTo>
                    <a:pt x="28" y="205"/>
                  </a:lnTo>
                  <a:lnTo>
                    <a:pt x="45" y="190"/>
                  </a:lnTo>
                  <a:lnTo>
                    <a:pt x="83" y="158"/>
                  </a:lnTo>
                  <a:lnTo>
                    <a:pt x="121" y="129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57" y="39"/>
                  </a:lnTo>
                  <a:lnTo>
                    <a:pt x="275" y="29"/>
                  </a:lnTo>
                  <a:lnTo>
                    <a:pt x="292" y="21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11" y="9"/>
                  </a:lnTo>
                  <a:lnTo>
                    <a:pt x="311" y="6"/>
                  </a:lnTo>
                  <a:lnTo>
                    <a:pt x="311" y="3"/>
                  </a:lnTo>
                  <a:lnTo>
                    <a:pt x="308" y="0"/>
                  </a:lnTo>
                  <a:lnTo>
                    <a:pt x="306" y="0"/>
                  </a:lnTo>
                  <a:lnTo>
                    <a:pt x="304" y="0"/>
                  </a:lnTo>
                  <a:lnTo>
                    <a:pt x="30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78" name="Freeform 1190"/>
            <p:cNvSpPr/>
            <p:nvPr/>
          </p:nvSpPr>
          <p:spPr bwMode="auto">
            <a:xfrm>
              <a:off x="5734051" y="2032000"/>
              <a:ext cx="127000" cy="87313"/>
            </a:xfrm>
            <a:custGeom>
              <a:avLst/>
              <a:gdLst/>
              <a:ahLst/>
              <a:cxnLst>
                <a:cxn ang="0">
                  <a:pos x="312" y="2"/>
                </a:cxn>
                <a:cxn ang="0">
                  <a:pos x="312" y="2"/>
                </a:cxn>
                <a:cxn ang="0">
                  <a:pos x="270" y="29"/>
                </a:cxn>
                <a:cxn ang="0">
                  <a:pos x="226" y="55"/>
                </a:cxn>
                <a:cxn ang="0">
                  <a:pos x="140" y="107"/>
                </a:cxn>
                <a:cxn ang="0">
                  <a:pos x="140" y="107"/>
                </a:cxn>
                <a:cxn ang="0">
                  <a:pos x="123" y="119"/>
                </a:cxn>
                <a:cxn ang="0">
                  <a:pos x="106" y="132"/>
                </a:cxn>
                <a:cxn ang="0">
                  <a:pos x="72" y="158"/>
                </a:cxn>
                <a:cxn ang="0">
                  <a:pos x="72" y="158"/>
                </a:cxn>
                <a:cxn ang="0">
                  <a:pos x="54" y="170"/>
                </a:cxn>
                <a:cxn ang="0">
                  <a:pos x="37" y="182"/>
                </a:cxn>
                <a:cxn ang="0">
                  <a:pos x="19" y="194"/>
                </a:cxn>
                <a:cxn ang="0">
                  <a:pos x="3" y="208"/>
                </a:cxn>
                <a:cxn ang="0">
                  <a:pos x="3" y="208"/>
                </a:cxn>
                <a:cxn ang="0">
                  <a:pos x="2" y="209"/>
                </a:cxn>
                <a:cxn ang="0">
                  <a:pos x="0" y="212"/>
                </a:cxn>
                <a:cxn ang="0">
                  <a:pos x="3" y="216"/>
                </a:cxn>
                <a:cxn ang="0">
                  <a:pos x="7" y="217"/>
                </a:cxn>
                <a:cxn ang="0">
                  <a:pos x="8" y="217"/>
                </a:cxn>
                <a:cxn ang="0">
                  <a:pos x="11" y="216"/>
                </a:cxn>
                <a:cxn ang="0">
                  <a:pos x="11" y="216"/>
                </a:cxn>
                <a:cxn ang="0">
                  <a:pos x="28" y="202"/>
                </a:cxn>
                <a:cxn ang="0">
                  <a:pos x="47" y="189"/>
                </a:cxn>
                <a:cxn ang="0">
                  <a:pos x="66" y="175"/>
                </a:cxn>
                <a:cxn ang="0">
                  <a:pos x="85" y="162"/>
                </a:cxn>
                <a:cxn ang="0">
                  <a:pos x="85" y="162"/>
                </a:cxn>
                <a:cxn ang="0">
                  <a:pos x="119" y="136"/>
                </a:cxn>
                <a:cxn ang="0">
                  <a:pos x="138" y="124"/>
                </a:cxn>
                <a:cxn ang="0">
                  <a:pos x="156" y="113"/>
                </a:cxn>
                <a:cxn ang="0">
                  <a:pos x="156" y="113"/>
                </a:cxn>
                <a:cxn ang="0">
                  <a:pos x="237" y="63"/>
                </a:cxn>
                <a:cxn ang="0">
                  <a:pos x="278" y="37"/>
                </a:cxn>
                <a:cxn ang="0">
                  <a:pos x="318" y="11"/>
                </a:cxn>
                <a:cxn ang="0">
                  <a:pos x="318" y="11"/>
                </a:cxn>
                <a:cxn ang="0">
                  <a:pos x="319" y="9"/>
                </a:cxn>
                <a:cxn ang="0">
                  <a:pos x="321" y="8"/>
                </a:cxn>
                <a:cxn ang="0">
                  <a:pos x="319" y="3"/>
                </a:cxn>
                <a:cxn ang="0">
                  <a:pos x="317" y="0"/>
                </a:cxn>
                <a:cxn ang="0">
                  <a:pos x="314" y="0"/>
                </a:cxn>
                <a:cxn ang="0">
                  <a:pos x="312" y="2"/>
                </a:cxn>
                <a:cxn ang="0">
                  <a:pos x="312" y="2"/>
                </a:cxn>
              </a:cxnLst>
              <a:rect l="0" t="0" r="r" b="b"/>
              <a:pathLst>
                <a:path w="321" h="217">
                  <a:moveTo>
                    <a:pt x="312" y="2"/>
                  </a:moveTo>
                  <a:lnTo>
                    <a:pt x="312" y="2"/>
                  </a:lnTo>
                  <a:lnTo>
                    <a:pt x="270" y="29"/>
                  </a:lnTo>
                  <a:lnTo>
                    <a:pt x="226" y="55"/>
                  </a:lnTo>
                  <a:lnTo>
                    <a:pt x="140" y="107"/>
                  </a:lnTo>
                  <a:lnTo>
                    <a:pt x="140" y="107"/>
                  </a:lnTo>
                  <a:lnTo>
                    <a:pt x="123" y="119"/>
                  </a:lnTo>
                  <a:lnTo>
                    <a:pt x="106" y="132"/>
                  </a:lnTo>
                  <a:lnTo>
                    <a:pt x="72" y="158"/>
                  </a:lnTo>
                  <a:lnTo>
                    <a:pt x="72" y="158"/>
                  </a:lnTo>
                  <a:lnTo>
                    <a:pt x="54" y="170"/>
                  </a:lnTo>
                  <a:lnTo>
                    <a:pt x="37" y="182"/>
                  </a:lnTo>
                  <a:lnTo>
                    <a:pt x="19" y="194"/>
                  </a:lnTo>
                  <a:lnTo>
                    <a:pt x="3" y="208"/>
                  </a:lnTo>
                  <a:lnTo>
                    <a:pt x="3" y="208"/>
                  </a:lnTo>
                  <a:lnTo>
                    <a:pt x="2" y="209"/>
                  </a:lnTo>
                  <a:lnTo>
                    <a:pt x="0" y="212"/>
                  </a:lnTo>
                  <a:lnTo>
                    <a:pt x="3" y="216"/>
                  </a:lnTo>
                  <a:lnTo>
                    <a:pt x="7" y="217"/>
                  </a:lnTo>
                  <a:lnTo>
                    <a:pt x="8" y="217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28" y="202"/>
                  </a:lnTo>
                  <a:lnTo>
                    <a:pt x="47" y="189"/>
                  </a:lnTo>
                  <a:lnTo>
                    <a:pt x="66" y="175"/>
                  </a:lnTo>
                  <a:lnTo>
                    <a:pt x="85" y="162"/>
                  </a:lnTo>
                  <a:lnTo>
                    <a:pt x="85" y="162"/>
                  </a:lnTo>
                  <a:lnTo>
                    <a:pt x="119" y="136"/>
                  </a:lnTo>
                  <a:lnTo>
                    <a:pt x="138" y="124"/>
                  </a:lnTo>
                  <a:lnTo>
                    <a:pt x="156" y="113"/>
                  </a:lnTo>
                  <a:lnTo>
                    <a:pt x="156" y="113"/>
                  </a:lnTo>
                  <a:lnTo>
                    <a:pt x="237" y="63"/>
                  </a:lnTo>
                  <a:lnTo>
                    <a:pt x="278" y="37"/>
                  </a:lnTo>
                  <a:lnTo>
                    <a:pt x="318" y="11"/>
                  </a:lnTo>
                  <a:lnTo>
                    <a:pt x="318" y="11"/>
                  </a:lnTo>
                  <a:lnTo>
                    <a:pt x="319" y="9"/>
                  </a:lnTo>
                  <a:lnTo>
                    <a:pt x="321" y="8"/>
                  </a:lnTo>
                  <a:lnTo>
                    <a:pt x="319" y="3"/>
                  </a:lnTo>
                  <a:lnTo>
                    <a:pt x="317" y="0"/>
                  </a:lnTo>
                  <a:lnTo>
                    <a:pt x="314" y="0"/>
                  </a:lnTo>
                  <a:lnTo>
                    <a:pt x="312" y="2"/>
                  </a:lnTo>
                  <a:lnTo>
                    <a:pt x="31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79" name="Freeform 1191"/>
            <p:cNvSpPr/>
            <p:nvPr/>
          </p:nvSpPr>
          <p:spPr bwMode="auto">
            <a:xfrm>
              <a:off x="5786438" y="2032000"/>
              <a:ext cx="123825" cy="85725"/>
            </a:xfrm>
            <a:custGeom>
              <a:avLst/>
              <a:gdLst/>
              <a:ahLst/>
              <a:cxnLst>
                <a:cxn ang="0">
                  <a:pos x="303" y="3"/>
                </a:cxn>
                <a:cxn ang="0">
                  <a:pos x="303" y="3"/>
                </a:cxn>
                <a:cxn ang="0">
                  <a:pos x="286" y="16"/>
                </a:cxn>
                <a:cxn ang="0">
                  <a:pos x="269" y="28"/>
                </a:cxn>
                <a:cxn ang="0">
                  <a:pos x="234" y="53"/>
                </a:cxn>
                <a:cxn ang="0">
                  <a:pos x="234" y="53"/>
                </a:cxn>
                <a:cxn ang="0">
                  <a:pos x="193" y="81"/>
                </a:cxn>
                <a:cxn ang="0">
                  <a:pos x="151" y="107"/>
                </a:cxn>
                <a:cxn ang="0">
                  <a:pos x="66" y="160"/>
                </a:cxn>
                <a:cxn ang="0">
                  <a:pos x="66" y="160"/>
                </a:cxn>
                <a:cxn ang="0">
                  <a:pos x="31" y="179"/>
                </a:cxn>
                <a:cxn ang="0">
                  <a:pos x="14" y="191"/>
                </a:cxn>
                <a:cxn ang="0">
                  <a:pos x="7" y="198"/>
                </a:cxn>
                <a:cxn ang="0">
                  <a:pos x="1" y="206"/>
                </a:cxn>
                <a:cxn ang="0">
                  <a:pos x="1" y="206"/>
                </a:cxn>
                <a:cxn ang="0">
                  <a:pos x="0" y="207"/>
                </a:cxn>
                <a:cxn ang="0">
                  <a:pos x="0" y="209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6" y="213"/>
                </a:cxn>
                <a:cxn ang="0">
                  <a:pos x="9" y="212"/>
                </a:cxn>
                <a:cxn ang="0">
                  <a:pos x="11" y="211"/>
                </a:cxn>
                <a:cxn ang="0">
                  <a:pos x="11" y="211"/>
                </a:cxn>
                <a:cxn ang="0">
                  <a:pos x="18" y="203"/>
                </a:cxn>
                <a:cxn ang="0">
                  <a:pos x="27" y="198"/>
                </a:cxn>
                <a:cxn ang="0">
                  <a:pos x="45" y="186"/>
                </a:cxn>
                <a:cxn ang="0">
                  <a:pos x="45" y="186"/>
                </a:cxn>
                <a:cxn ang="0">
                  <a:pos x="68" y="172"/>
                </a:cxn>
                <a:cxn ang="0">
                  <a:pos x="91" y="157"/>
                </a:cxn>
                <a:cxn ang="0">
                  <a:pos x="91" y="157"/>
                </a:cxn>
                <a:cxn ang="0">
                  <a:pos x="176" y="106"/>
                </a:cxn>
                <a:cxn ang="0">
                  <a:pos x="176" y="106"/>
                </a:cxn>
                <a:cxn ang="0">
                  <a:pos x="195" y="94"/>
                </a:cxn>
                <a:cxn ang="0">
                  <a:pos x="213" y="83"/>
                </a:cxn>
                <a:cxn ang="0">
                  <a:pos x="248" y="56"/>
                </a:cxn>
                <a:cxn ang="0">
                  <a:pos x="248" y="56"/>
                </a:cxn>
                <a:cxn ang="0">
                  <a:pos x="280" y="34"/>
                </a:cxn>
                <a:cxn ang="0">
                  <a:pos x="295" y="22"/>
                </a:cxn>
                <a:cxn ang="0">
                  <a:pos x="311" y="11"/>
                </a:cxn>
                <a:cxn ang="0">
                  <a:pos x="311" y="11"/>
                </a:cxn>
                <a:cxn ang="0">
                  <a:pos x="312" y="8"/>
                </a:cxn>
                <a:cxn ang="0">
                  <a:pos x="312" y="7"/>
                </a:cxn>
                <a:cxn ang="0">
                  <a:pos x="311" y="3"/>
                </a:cxn>
                <a:cxn ang="0">
                  <a:pos x="307" y="0"/>
                </a:cxn>
                <a:cxn ang="0">
                  <a:pos x="304" y="2"/>
                </a:cxn>
                <a:cxn ang="0">
                  <a:pos x="303" y="3"/>
                </a:cxn>
                <a:cxn ang="0">
                  <a:pos x="303" y="3"/>
                </a:cxn>
              </a:cxnLst>
              <a:rect l="0" t="0" r="r" b="b"/>
              <a:pathLst>
                <a:path w="312" h="213">
                  <a:moveTo>
                    <a:pt x="303" y="3"/>
                  </a:moveTo>
                  <a:lnTo>
                    <a:pt x="303" y="3"/>
                  </a:lnTo>
                  <a:lnTo>
                    <a:pt x="286" y="16"/>
                  </a:lnTo>
                  <a:lnTo>
                    <a:pt x="269" y="28"/>
                  </a:lnTo>
                  <a:lnTo>
                    <a:pt x="234" y="53"/>
                  </a:lnTo>
                  <a:lnTo>
                    <a:pt x="234" y="53"/>
                  </a:lnTo>
                  <a:lnTo>
                    <a:pt x="193" y="81"/>
                  </a:lnTo>
                  <a:lnTo>
                    <a:pt x="151" y="107"/>
                  </a:lnTo>
                  <a:lnTo>
                    <a:pt x="66" y="160"/>
                  </a:lnTo>
                  <a:lnTo>
                    <a:pt x="66" y="160"/>
                  </a:lnTo>
                  <a:lnTo>
                    <a:pt x="31" y="179"/>
                  </a:lnTo>
                  <a:lnTo>
                    <a:pt x="14" y="191"/>
                  </a:lnTo>
                  <a:lnTo>
                    <a:pt x="7" y="198"/>
                  </a:lnTo>
                  <a:lnTo>
                    <a:pt x="1" y="206"/>
                  </a:lnTo>
                  <a:lnTo>
                    <a:pt x="1" y="206"/>
                  </a:lnTo>
                  <a:lnTo>
                    <a:pt x="0" y="207"/>
                  </a:lnTo>
                  <a:lnTo>
                    <a:pt x="0" y="209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6" y="213"/>
                  </a:lnTo>
                  <a:lnTo>
                    <a:pt x="9" y="212"/>
                  </a:lnTo>
                  <a:lnTo>
                    <a:pt x="11" y="211"/>
                  </a:lnTo>
                  <a:lnTo>
                    <a:pt x="11" y="211"/>
                  </a:lnTo>
                  <a:lnTo>
                    <a:pt x="18" y="203"/>
                  </a:lnTo>
                  <a:lnTo>
                    <a:pt x="27" y="198"/>
                  </a:lnTo>
                  <a:lnTo>
                    <a:pt x="45" y="186"/>
                  </a:lnTo>
                  <a:lnTo>
                    <a:pt x="45" y="186"/>
                  </a:lnTo>
                  <a:lnTo>
                    <a:pt x="68" y="172"/>
                  </a:lnTo>
                  <a:lnTo>
                    <a:pt x="91" y="157"/>
                  </a:lnTo>
                  <a:lnTo>
                    <a:pt x="91" y="157"/>
                  </a:lnTo>
                  <a:lnTo>
                    <a:pt x="176" y="106"/>
                  </a:lnTo>
                  <a:lnTo>
                    <a:pt x="176" y="106"/>
                  </a:lnTo>
                  <a:lnTo>
                    <a:pt x="195" y="94"/>
                  </a:lnTo>
                  <a:lnTo>
                    <a:pt x="213" y="83"/>
                  </a:lnTo>
                  <a:lnTo>
                    <a:pt x="248" y="56"/>
                  </a:lnTo>
                  <a:lnTo>
                    <a:pt x="248" y="56"/>
                  </a:lnTo>
                  <a:lnTo>
                    <a:pt x="280" y="34"/>
                  </a:lnTo>
                  <a:lnTo>
                    <a:pt x="295" y="22"/>
                  </a:lnTo>
                  <a:lnTo>
                    <a:pt x="311" y="11"/>
                  </a:lnTo>
                  <a:lnTo>
                    <a:pt x="311" y="11"/>
                  </a:lnTo>
                  <a:lnTo>
                    <a:pt x="312" y="8"/>
                  </a:lnTo>
                  <a:lnTo>
                    <a:pt x="312" y="7"/>
                  </a:lnTo>
                  <a:lnTo>
                    <a:pt x="311" y="3"/>
                  </a:lnTo>
                  <a:lnTo>
                    <a:pt x="307" y="0"/>
                  </a:lnTo>
                  <a:lnTo>
                    <a:pt x="304" y="2"/>
                  </a:lnTo>
                  <a:lnTo>
                    <a:pt x="303" y="3"/>
                  </a:lnTo>
                  <a:lnTo>
                    <a:pt x="30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80" name="Freeform 1192"/>
            <p:cNvSpPr/>
            <p:nvPr/>
          </p:nvSpPr>
          <p:spPr bwMode="auto">
            <a:xfrm>
              <a:off x="5835651" y="2051050"/>
              <a:ext cx="103188" cy="68263"/>
            </a:xfrm>
            <a:custGeom>
              <a:avLst/>
              <a:gdLst/>
              <a:ahLst/>
              <a:cxnLst>
                <a:cxn ang="0">
                  <a:pos x="250" y="1"/>
                </a:cxn>
                <a:cxn ang="0">
                  <a:pos x="250" y="1"/>
                </a:cxn>
                <a:cxn ang="0">
                  <a:pos x="237" y="12"/>
                </a:cxn>
                <a:cxn ang="0">
                  <a:pos x="223" y="21"/>
                </a:cxn>
                <a:cxn ang="0">
                  <a:pos x="192" y="38"/>
                </a:cxn>
                <a:cxn ang="0">
                  <a:pos x="192" y="38"/>
                </a:cxn>
                <a:cxn ang="0">
                  <a:pos x="123" y="84"/>
                </a:cxn>
                <a:cxn ang="0">
                  <a:pos x="123" y="84"/>
                </a:cxn>
                <a:cxn ang="0">
                  <a:pos x="92" y="103"/>
                </a:cxn>
                <a:cxn ang="0">
                  <a:pos x="62" y="120"/>
                </a:cxn>
                <a:cxn ang="0">
                  <a:pos x="30" y="140"/>
                </a:cxn>
                <a:cxn ang="0">
                  <a:pos x="16" y="150"/>
                </a:cxn>
                <a:cxn ang="0">
                  <a:pos x="3" y="162"/>
                </a:cxn>
                <a:cxn ang="0">
                  <a:pos x="3" y="162"/>
                </a:cxn>
                <a:cxn ang="0">
                  <a:pos x="2" y="163"/>
                </a:cxn>
                <a:cxn ang="0">
                  <a:pos x="0" y="166"/>
                </a:cxn>
                <a:cxn ang="0">
                  <a:pos x="2" y="167"/>
                </a:cxn>
                <a:cxn ang="0">
                  <a:pos x="3" y="170"/>
                </a:cxn>
                <a:cxn ang="0">
                  <a:pos x="7" y="171"/>
                </a:cxn>
                <a:cxn ang="0">
                  <a:pos x="8" y="171"/>
                </a:cxn>
                <a:cxn ang="0">
                  <a:pos x="11" y="170"/>
                </a:cxn>
                <a:cxn ang="0">
                  <a:pos x="11" y="170"/>
                </a:cxn>
                <a:cxn ang="0">
                  <a:pos x="25" y="158"/>
                </a:cxn>
                <a:cxn ang="0">
                  <a:pos x="41" y="146"/>
                </a:cxn>
                <a:cxn ang="0">
                  <a:pos x="72" y="127"/>
                </a:cxn>
                <a:cxn ang="0">
                  <a:pos x="105" y="107"/>
                </a:cxn>
                <a:cxn ang="0">
                  <a:pos x="136" y="88"/>
                </a:cxn>
                <a:cxn ang="0">
                  <a:pos x="136" y="88"/>
                </a:cxn>
                <a:cxn ang="0">
                  <a:pos x="207" y="42"/>
                </a:cxn>
                <a:cxn ang="0">
                  <a:pos x="207" y="42"/>
                </a:cxn>
                <a:cxn ang="0">
                  <a:pos x="233" y="27"/>
                </a:cxn>
                <a:cxn ang="0">
                  <a:pos x="246" y="20"/>
                </a:cxn>
                <a:cxn ang="0">
                  <a:pos x="258" y="10"/>
                </a:cxn>
                <a:cxn ang="0">
                  <a:pos x="258" y="10"/>
                </a:cxn>
                <a:cxn ang="0">
                  <a:pos x="259" y="8"/>
                </a:cxn>
                <a:cxn ang="0">
                  <a:pos x="259" y="7"/>
                </a:cxn>
                <a:cxn ang="0">
                  <a:pos x="258" y="3"/>
                </a:cxn>
                <a:cxn ang="0">
                  <a:pos x="254" y="0"/>
                </a:cxn>
                <a:cxn ang="0">
                  <a:pos x="251" y="1"/>
                </a:cxn>
                <a:cxn ang="0">
                  <a:pos x="250" y="1"/>
                </a:cxn>
                <a:cxn ang="0">
                  <a:pos x="250" y="1"/>
                </a:cxn>
              </a:cxnLst>
              <a:rect l="0" t="0" r="r" b="b"/>
              <a:pathLst>
                <a:path w="259" h="171">
                  <a:moveTo>
                    <a:pt x="250" y="1"/>
                  </a:moveTo>
                  <a:lnTo>
                    <a:pt x="250" y="1"/>
                  </a:lnTo>
                  <a:lnTo>
                    <a:pt x="237" y="12"/>
                  </a:lnTo>
                  <a:lnTo>
                    <a:pt x="223" y="21"/>
                  </a:lnTo>
                  <a:lnTo>
                    <a:pt x="192" y="38"/>
                  </a:lnTo>
                  <a:lnTo>
                    <a:pt x="192" y="38"/>
                  </a:lnTo>
                  <a:lnTo>
                    <a:pt x="123" y="84"/>
                  </a:lnTo>
                  <a:lnTo>
                    <a:pt x="123" y="84"/>
                  </a:lnTo>
                  <a:lnTo>
                    <a:pt x="92" y="103"/>
                  </a:lnTo>
                  <a:lnTo>
                    <a:pt x="62" y="120"/>
                  </a:lnTo>
                  <a:lnTo>
                    <a:pt x="30" y="140"/>
                  </a:lnTo>
                  <a:lnTo>
                    <a:pt x="16" y="150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2" y="163"/>
                  </a:lnTo>
                  <a:lnTo>
                    <a:pt x="0" y="166"/>
                  </a:lnTo>
                  <a:lnTo>
                    <a:pt x="2" y="167"/>
                  </a:lnTo>
                  <a:lnTo>
                    <a:pt x="3" y="170"/>
                  </a:lnTo>
                  <a:lnTo>
                    <a:pt x="7" y="171"/>
                  </a:lnTo>
                  <a:lnTo>
                    <a:pt x="8" y="171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25" y="158"/>
                  </a:lnTo>
                  <a:lnTo>
                    <a:pt x="41" y="146"/>
                  </a:lnTo>
                  <a:lnTo>
                    <a:pt x="72" y="127"/>
                  </a:lnTo>
                  <a:lnTo>
                    <a:pt x="105" y="107"/>
                  </a:lnTo>
                  <a:lnTo>
                    <a:pt x="136" y="88"/>
                  </a:lnTo>
                  <a:lnTo>
                    <a:pt x="136" y="88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33" y="27"/>
                  </a:lnTo>
                  <a:lnTo>
                    <a:pt x="246" y="20"/>
                  </a:lnTo>
                  <a:lnTo>
                    <a:pt x="258" y="10"/>
                  </a:lnTo>
                  <a:lnTo>
                    <a:pt x="258" y="10"/>
                  </a:lnTo>
                  <a:lnTo>
                    <a:pt x="259" y="8"/>
                  </a:lnTo>
                  <a:lnTo>
                    <a:pt x="259" y="7"/>
                  </a:lnTo>
                  <a:lnTo>
                    <a:pt x="258" y="3"/>
                  </a:lnTo>
                  <a:lnTo>
                    <a:pt x="254" y="0"/>
                  </a:lnTo>
                  <a:lnTo>
                    <a:pt x="251" y="1"/>
                  </a:lnTo>
                  <a:lnTo>
                    <a:pt x="250" y="1"/>
                  </a:lnTo>
                  <a:lnTo>
                    <a:pt x="25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81" name="Freeform 1193"/>
            <p:cNvSpPr/>
            <p:nvPr/>
          </p:nvSpPr>
          <p:spPr bwMode="auto">
            <a:xfrm>
              <a:off x="5853113" y="2078038"/>
              <a:ext cx="101600" cy="65088"/>
            </a:xfrm>
            <a:custGeom>
              <a:avLst/>
              <a:gdLst/>
              <a:ahLst/>
              <a:cxnLst>
                <a:cxn ang="0">
                  <a:pos x="247" y="0"/>
                </a:cxn>
                <a:cxn ang="0">
                  <a:pos x="247" y="0"/>
                </a:cxn>
                <a:cxn ang="0">
                  <a:pos x="229" y="11"/>
                </a:cxn>
                <a:cxn ang="0">
                  <a:pos x="212" y="21"/>
                </a:cxn>
                <a:cxn ang="0">
                  <a:pos x="195" y="33"/>
                </a:cxn>
                <a:cxn ang="0">
                  <a:pos x="177" y="42"/>
                </a:cxn>
                <a:cxn ang="0">
                  <a:pos x="177" y="42"/>
                </a:cxn>
                <a:cxn ang="0">
                  <a:pos x="141" y="60"/>
                </a:cxn>
                <a:cxn ang="0">
                  <a:pos x="106" y="79"/>
                </a:cxn>
                <a:cxn ang="0">
                  <a:pos x="106" y="79"/>
                </a:cxn>
                <a:cxn ang="0">
                  <a:pos x="90" y="89"/>
                </a:cxn>
                <a:cxn ang="0">
                  <a:pos x="73" y="101"/>
                </a:cxn>
                <a:cxn ang="0">
                  <a:pos x="58" y="111"/>
                </a:cxn>
                <a:cxn ang="0">
                  <a:pos x="42" y="122"/>
                </a:cxn>
                <a:cxn ang="0">
                  <a:pos x="42" y="122"/>
                </a:cxn>
                <a:cxn ang="0">
                  <a:pos x="30" y="128"/>
                </a:cxn>
                <a:cxn ang="0">
                  <a:pos x="18" y="135"/>
                </a:cxn>
                <a:cxn ang="0">
                  <a:pos x="9" y="144"/>
                </a:cxn>
                <a:cxn ang="0">
                  <a:pos x="5" y="149"/>
                </a:cxn>
                <a:cxn ang="0">
                  <a:pos x="1" y="155"/>
                </a:cxn>
                <a:cxn ang="0">
                  <a:pos x="1" y="155"/>
                </a:cxn>
                <a:cxn ang="0">
                  <a:pos x="0" y="157"/>
                </a:cxn>
                <a:cxn ang="0">
                  <a:pos x="1" y="160"/>
                </a:cxn>
                <a:cxn ang="0">
                  <a:pos x="4" y="162"/>
                </a:cxn>
                <a:cxn ang="0">
                  <a:pos x="8" y="164"/>
                </a:cxn>
                <a:cxn ang="0">
                  <a:pos x="9" y="162"/>
                </a:cxn>
                <a:cxn ang="0">
                  <a:pos x="12" y="161"/>
                </a:cxn>
                <a:cxn ang="0">
                  <a:pos x="12" y="161"/>
                </a:cxn>
                <a:cxn ang="0">
                  <a:pos x="16" y="153"/>
                </a:cxn>
                <a:cxn ang="0">
                  <a:pos x="22" y="147"/>
                </a:cxn>
                <a:cxn ang="0">
                  <a:pos x="29" y="142"/>
                </a:cxn>
                <a:cxn ang="0">
                  <a:pos x="35" y="138"/>
                </a:cxn>
                <a:cxn ang="0">
                  <a:pos x="51" y="128"/>
                </a:cxn>
                <a:cxn ang="0">
                  <a:pos x="67" y="121"/>
                </a:cxn>
                <a:cxn ang="0">
                  <a:pos x="67" y="121"/>
                </a:cxn>
                <a:cxn ang="0">
                  <a:pos x="81" y="111"/>
                </a:cxn>
                <a:cxn ang="0">
                  <a:pos x="97" y="101"/>
                </a:cxn>
                <a:cxn ang="0">
                  <a:pos x="111" y="91"/>
                </a:cxn>
                <a:cxn ang="0">
                  <a:pos x="127" y="81"/>
                </a:cxn>
                <a:cxn ang="0">
                  <a:pos x="127" y="81"/>
                </a:cxn>
                <a:cxn ang="0">
                  <a:pos x="160" y="66"/>
                </a:cxn>
                <a:cxn ang="0">
                  <a:pos x="191" y="49"/>
                </a:cxn>
                <a:cxn ang="0">
                  <a:pos x="191" y="49"/>
                </a:cxn>
                <a:cxn ang="0">
                  <a:pos x="207" y="40"/>
                </a:cxn>
                <a:cxn ang="0">
                  <a:pos x="222" y="29"/>
                </a:cxn>
                <a:cxn ang="0">
                  <a:pos x="237" y="20"/>
                </a:cxn>
                <a:cxn ang="0">
                  <a:pos x="253" y="11"/>
                </a:cxn>
                <a:cxn ang="0">
                  <a:pos x="253" y="11"/>
                </a:cxn>
                <a:cxn ang="0">
                  <a:pos x="255" y="8"/>
                </a:cxn>
                <a:cxn ang="0">
                  <a:pos x="255" y="7"/>
                </a:cxn>
                <a:cxn ang="0">
                  <a:pos x="255" y="3"/>
                </a:cxn>
                <a:cxn ang="0">
                  <a:pos x="251" y="0"/>
                </a:cxn>
                <a:cxn ang="0">
                  <a:pos x="250" y="0"/>
                </a:cxn>
                <a:cxn ang="0">
                  <a:pos x="247" y="0"/>
                </a:cxn>
                <a:cxn ang="0">
                  <a:pos x="247" y="0"/>
                </a:cxn>
              </a:cxnLst>
              <a:rect l="0" t="0" r="r" b="b"/>
              <a:pathLst>
                <a:path w="255" h="164">
                  <a:moveTo>
                    <a:pt x="247" y="0"/>
                  </a:moveTo>
                  <a:lnTo>
                    <a:pt x="247" y="0"/>
                  </a:lnTo>
                  <a:lnTo>
                    <a:pt x="229" y="11"/>
                  </a:lnTo>
                  <a:lnTo>
                    <a:pt x="212" y="21"/>
                  </a:lnTo>
                  <a:lnTo>
                    <a:pt x="195" y="33"/>
                  </a:lnTo>
                  <a:lnTo>
                    <a:pt x="177" y="42"/>
                  </a:lnTo>
                  <a:lnTo>
                    <a:pt x="177" y="42"/>
                  </a:lnTo>
                  <a:lnTo>
                    <a:pt x="141" y="60"/>
                  </a:lnTo>
                  <a:lnTo>
                    <a:pt x="106" y="79"/>
                  </a:lnTo>
                  <a:lnTo>
                    <a:pt x="106" y="79"/>
                  </a:lnTo>
                  <a:lnTo>
                    <a:pt x="90" y="89"/>
                  </a:lnTo>
                  <a:lnTo>
                    <a:pt x="73" y="101"/>
                  </a:lnTo>
                  <a:lnTo>
                    <a:pt x="58" y="111"/>
                  </a:lnTo>
                  <a:lnTo>
                    <a:pt x="42" y="122"/>
                  </a:lnTo>
                  <a:lnTo>
                    <a:pt x="42" y="122"/>
                  </a:lnTo>
                  <a:lnTo>
                    <a:pt x="30" y="128"/>
                  </a:lnTo>
                  <a:lnTo>
                    <a:pt x="18" y="135"/>
                  </a:lnTo>
                  <a:lnTo>
                    <a:pt x="9" y="144"/>
                  </a:lnTo>
                  <a:lnTo>
                    <a:pt x="5" y="149"/>
                  </a:lnTo>
                  <a:lnTo>
                    <a:pt x="1" y="155"/>
                  </a:lnTo>
                  <a:lnTo>
                    <a:pt x="1" y="155"/>
                  </a:lnTo>
                  <a:lnTo>
                    <a:pt x="0" y="157"/>
                  </a:lnTo>
                  <a:lnTo>
                    <a:pt x="1" y="160"/>
                  </a:lnTo>
                  <a:lnTo>
                    <a:pt x="4" y="162"/>
                  </a:lnTo>
                  <a:lnTo>
                    <a:pt x="8" y="164"/>
                  </a:lnTo>
                  <a:lnTo>
                    <a:pt x="9" y="162"/>
                  </a:lnTo>
                  <a:lnTo>
                    <a:pt x="12" y="161"/>
                  </a:lnTo>
                  <a:lnTo>
                    <a:pt x="12" y="161"/>
                  </a:lnTo>
                  <a:lnTo>
                    <a:pt x="16" y="153"/>
                  </a:lnTo>
                  <a:lnTo>
                    <a:pt x="22" y="147"/>
                  </a:lnTo>
                  <a:lnTo>
                    <a:pt x="29" y="142"/>
                  </a:lnTo>
                  <a:lnTo>
                    <a:pt x="35" y="138"/>
                  </a:lnTo>
                  <a:lnTo>
                    <a:pt x="51" y="128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81" y="111"/>
                  </a:lnTo>
                  <a:lnTo>
                    <a:pt x="97" y="101"/>
                  </a:lnTo>
                  <a:lnTo>
                    <a:pt x="111" y="91"/>
                  </a:lnTo>
                  <a:lnTo>
                    <a:pt x="127" y="81"/>
                  </a:lnTo>
                  <a:lnTo>
                    <a:pt x="127" y="81"/>
                  </a:lnTo>
                  <a:lnTo>
                    <a:pt x="160" y="66"/>
                  </a:lnTo>
                  <a:lnTo>
                    <a:pt x="191" y="49"/>
                  </a:lnTo>
                  <a:lnTo>
                    <a:pt x="191" y="49"/>
                  </a:lnTo>
                  <a:lnTo>
                    <a:pt x="207" y="40"/>
                  </a:lnTo>
                  <a:lnTo>
                    <a:pt x="222" y="29"/>
                  </a:lnTo>
                  <a:lnTo>
                    <a:pt x="237" y="20"/>
                  </a:lnTo>
                  <a:lnTo>
                    <a:pt x="253" y="11"/>
                  </a:lnTo>
                  <a:lnTo>
                    <a:pt x="253" y="11"/>
                  </a:lnTo>
                  <a:lnTo>
                    <a:pt x="255" y="8"/>
                  </a:lnTo>
                  <a:lnTo>
                    <a:pt x="255" y="7"/>
                  </a:lnTo>
                  <a:lnTo>
                    <a:pt x="255" y="3"/>
                  </a:lnTo>
                  <a:lnTo>
                    <a:pt x="251" y="0"/>
                  </a:lnTo>
                  <a:lnTo>
                    <a:pt x="250" y="0"/>
                  </a:lnTo>
                  <a:lnTo>
                    <a:pt x="247" y="0"/>
                  </a:lnTo>
                  <a:lnTo>
                    <a:pt x="24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82" name="Freeform 1194"/>
            <p:cNvSpPr/>
            <p:nvPr/>
          </p:nvSpPr>
          <p:spPr bwMode="auto">
            <a:xfrm>
              <a:off x="5859463" y="2103438"/>
              <a:ext cx="103188" cy="69850"/>
            </a:xfrm>
            <a:custGeom>
              <a:avLst/>
              <a:gdLst/>
              <a:ahLst/>
              <a:cxnLst>
                <a:cxn ang="0">
                  <a:pos x="255" y="0"/>
                </a:cxn>
                <a:cxn ang="0">
                  <a:pos x="255" y="0"/>
                </a:cxn>
                <a:cxn ang="0">
                  <a:pos x="238" y="8"/>
                </a:cxn>
                <a:cxn ang="0">
                  <a:pos x="220" y="17"/>
                </a:cxn>
                <a:cxn ang="0">
                  <a:pos x="187" y="38"/>
                </a:cxn>
                <a:cxn ang="0">
                  <a:pos x="187" y="38"/>
                </a:cxn>
                <a:cxn ang="0">
                  <a:pos x="106" y="85"/>
                </a:cxn>
                <a:cxn ang="0">
                  <a:pos x="106" y="85"/>
                </a:cxn>
                <a:cxn ang="0">
                  <a:pos x="87" y="96"/>
                </a:cxn>
                <a:cxn ang="0">
                  <a:pos x="70" y="109"/>
                </a:cxn>
                <a:cxn ang="0">
                  <a:pos x="36" y="134"/>
                </a:cxn>
                <a:cxn ang="0">
                  <a:pos x="36" y="134"/>
                </a:cxn>
                <a:cxn ang="0">
                  <a:pos x="15" y="148"/>
                </a:cxn>
                <a:cxn ang="0">
                  <a:pos x="6" y="157"/>
                </a:cxn>
                <a:cxn ang="0">
                  <a:pos x="2" y="163"/>
                </a:cxn>
                <a:cxn ang="0">
                  <a:pos x="0" y="168"/>
                </a:cxn>
                <a:cxn ang="0">
                  <a:pos x="0" y="168"/>
                </a:cxn>
                <a:cxn ang="0">
                  <a:pos x="0" y="170"/>
                </a:cxn>
                <a:cxn ang="0">
                  <a:pos x="0" y="173"/>
                </a:cxn>
                <a:cxn ang="0">
                  <a:pos x="2" y="174"/>
                </a:cxn>
                <a:cxn ang="0">
                  <a:pos x="4" y="176"/>
                </a:cxn>
                <a:cxn ang="0">
                  <a:pos x="8" y="174"/>
                </a:cxn>
                <a:cxn ang="0">
                  <a:pos x="10" y="173"/>
                </a:cxn>
                <a:cxn ang="0">
                  <a:pos x="12" y="172"/>
                </a:cxn>
                <a:cxn ang="0">
                  <a:pos x="12" y="172"/>
                </a:cxn>
                <a:cxn ang="0">
                  <a:pos x="14" y="166"/>
                </a:cxn>
                <a:cxn ang="0">
                  <a:pos x="19" y="160"/>
                </a:cxn>
                <a:cxn ang="0">
                  <a:pos x="32" y="149"/>
                </a:cxn>
                <a:cxn ang="0">
                  <a:pos x="57" y="132"/>
                </a:cxn>
                <a:cxn ang="0">
                  <a:pos x="57" y="132"/>
                </a:cxn>
                <a:cxn ang="0">
                  <a:pos x="89" y="110"/>
                </a:cxn>
                <a:cxn ang="0">
                  <a:pos x="120" y="89"/>
                </a:cxn>
                <a:cxn ang="0">
                  <a:pos x="120" y="89"/>
                </a:cxn>
                <a:cxn ang="0">
                  <a:pos x="183" y="53"/>
                </a:cxn>
                <a:cxn ang="0">
                  <a:pos x="183" y="53"/>
                </a:cxn>
                <a:cxn ang="0">
                  <a:pos x="220" y="30"/>
                </a:cxn>
                <a:cxn ang="0">
                  <a:pos x="239" y="20"/>
                </a:cxn>
                <a:cxn ang="0">
                  <a:pos x="248" y="16"/>
                </a:cxn>
                <a:cxn ang="0">
                  <a:pos x="259" y="12"/>
                </a:cxn>
                <a:cxn ang="0">
                  <a:pos x="259" y="12"/>
                </a:cxn>
                <a:cxn ang="0">
                  <a:pos x="260" y="11"/>
                </a:cxn>
                <a:cxn ang="0">
                  <a:pos x="261" y="8"/>
                </a:cxn>
                <a:cxn ang="0">
                  <a:pos x="261" y="4"/>
                </a:cxn>
                <a:cxn ang="0">
                  <a:pos x="260" y="2"/>
                </a:cxn>
                <a:cxn ang="0">
                  <a:pos x="257" y="0"/>
                </a:cxn>
                <a:cxn ang="0">
                  <a:pos x="255" y="0"/>
                </a:cxn>
                <a:cxn ang="0">
                  <a:pos x="255" y="0"/>
                </a:cxn>
              </a:cxnLst>
              <a:rect l="0" t="0" r="r" b="b"/>
              <a:pathLst>
                <a:path w="261" h="176">
                  <a:moveTo>
                    <a:pt x="255" y="0"/>
                  </a:moveTo>
                  <a:lnTo>
                    <a:pt x="255" y="0"/>
                  </a:lnTo>
                  <a:lnTo>
                    <a:pt x="238" y="8"/>
                  </a:lnTo>
                  <a:lnTo>
                    <a:pt x="220" y="17"/>
                  </a:lnTo>
                  <a:lnTo>
                    <a:pt x="187" y="38"/>
                  </a:lnTo>
                  <a:lnTo>
                    <a:pt x="187" y="38"/>
                  </a:lnTo>
                  <a:lnTo>
                    <a:pt x="106" y="85"/>
                  </a:lnTo>
                  <a:lnTo>
                    <a:pt x="106" y="85"/>
                  </a:lnTo>
                  <a:lnTo>
                    <a:pt x="87" y="96"/>
                  </a:lnTo>
                  <a:lnTo>
                    <a:pt x="70" y="109"/>
                  </a:lnTo>
                  <a:lnTo>
                    <a:pt x="36" y="134"/>
                  </a:lnTo>
                  <a:lnTo>
                    <a:pt x="36" y="134"/>
                  </a:lnTo>
                  <a:lnTo>
                    <a:pt x="15" y="148"/>
                  </a:lnTo>
                  <a:lnTo>
                    <a:pt x="6" y="157"/>
                  </a:lnTo>
                  <a:lnTo>
                    <a:pt x="2" y="163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0"/>
                  </a:lnTo>
                  <a:lnTo>
                    <a:pt x="0" y="173"/>
                  </a:lnTo>
                  <a:lnTo>
                    <a:pt x="2" y="174"/>
                  </a:lnTo>
                  <a:lnTo>
                    <a:pt x="4" y="176"/>
                  </a:lnTo>
                  <a:lnTo>
                    <a:pt x="8" y="174"/>
                  </a:lnTo>
                  <a:lnTo>
                    <a:pt x="10" y="173"/>
                  </a:lnTo>
                  <a:lnTo>
                    <a:pt x="12" y="172"/>
                  </a:lnTo>
                  <a:lnTo>
                    <a:pt x="12" y="172"/>
                  </a:lnTo>
                  <a:lnTo>
                    <a:pt x="14" y="166"/>
                  </a:lnTo>
                  <a:lnTo>
                    <a:pt x="19" y="160"/>
                  </a:lnTo>
                  <a:lnTo>
                    <a:pt x="32" y="149"/>
                  </a:lnTo>
                  <a:lnTo>
                    <a:pt x="57" y="132"/>
                  </a:lnTo>
                  <a:lnTo>
                    <a:pt x="57" y="132"/>
                  </a:lnTo>
                  <a:lnTo>
                    <a:pt x="89" y="110"/>
                  </a:lnTo>
                  <a:lnTo>
                    <a:pt x="120" y="89"/>
                  </a:lnTo>
                  <a:lnTo>
                    <a:pt x="120" y="89"/>
                  </a:lnTo>
                  <a:lnTo>
                    <a:pt x="183" y="53"/>
                  </a:lnTo>
                  <a:lnTo>
                    <a:pt x="183" y="53"/>
                  </a:lnTo>
                  <a:lnTo>
                    <a:pt x="220" y="30"/>
                  </a:lnTo>
                  <a:lnTo>
                    <a:pt x="239" y="20"/>
                  </a:lnTo>
                  <a:lnTo>
                    <a:pt x="248" y="16"/>
                  </a:lnTo>
                  <a:lnTo>
                    <a:pt x="259" y="12"/>
                  </a:lnTo>
                  <a:lnTo>
                    <a:pt x="259" y="12"/>
                  </a:lnTo>
                  <a:lnTo>
                    <a:pt x="260" y="11"/>
                  </a:lnTo>
                  <a:lnTo>
                    <a:pt x="261" y="8"/>
                  </a:lnTo>
                  <a:lnTo>
                    <a:pt x="261" y="4"/>
                  </a:lnTo>
                  <a:lnTo>
                    <a:pt x="260" y="2"/>
                  </a:lnTo>
                  <a:lnTo>
                    <a:pt x="257" y="0"/>
                  </a:lnTo>
                  <a:lnTo>
                    <a:pt x="255" y="0"/>
                  </a:lnTo>
                  <a:lnTo>
                    <a:pt x="2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83" name="Freeform 1195"/>
            <p:cNvSpPr/>
            <p:nvPr/>
          </p:nvSpPr>
          <p:spPr bwMode="auto">
            <a:xfrm>
              <a:off x="5856288" y="2139950"/>
              <a:ext cx="104775" cy="73025"/>
            </a:xfrm>
            <a:custGeom>
              <a:avLst/>
              <a:gdLst/>
              <a:ahLst/>
              <a:cxnLst>
                <a:cxn ang="0">
                  <a:pos x="256" y="1"/>
                </a:cxn>
                <a:cxn ang="0">
                  <a:pos x="256" y="1"/>
                </a:cxn>
                <a:cxn ang="0">
                  <a:pos x="245" y="13"/>
                </a:cxn>
                <a:cxn ang="0">
                  <a:pos x="230" y="22"/>
                </a:cxn>
                <a:cxn ang="0">
                  <a:pos x="216" y="31"/>
                </a:cxn>
                <a:cxn ang="0">
                  <a:pos x="201" y="39"/>
                </a:cxn>
                <a:cxn ang="0">
                  <a:pos x="201" y="39"/>
                </a:cxn>
                <a:cxn ang="0">
                  <a:pos x="179" y="51"/>
                </a:cxn>
                <a:cxn ang="0">
                  <a:pos x="157" y="65"/>
                </a:cxn>
                <a:cxn ang="0">
                  <a:pos x="135" y="81"/>
                </a:cxn>
                <a:cxn ang="0">
                  <a:pos x="114" y="95"/>
                </a:cxn>
                <a:cxn ang="0">
                  <a:pos x="114" y="95"/>
                </a:cxn>
                <a:cxn ang="0">
                  <a:pos x="95" y="107"/>
                </a:cxn>
                <a:cxn ang="0">
                  <a:pos x="77" y="120"/>
                </a:cxn>
                <a:cxn ang="0">
                  <a:pos x="59" y="132"/>
                </a:cxn>
                <a:cxn ang="0">
                  <a:pos x="40" y="144"/>
                </a:cxn>
                <a:cxn ang="0">
                  <a:pos x="40" y="144"/>
                </a:cxn>
                <a:cxn ang="0">
                  <a:pos x="18" y="156"/>
                </a:cxn>
                <a:cxn ang="0">
                  <a:pos x="13" y="159"/>
                </a:cxn>
                <a:cxn ang="0">
                  <a:pos x="8" y="163"/>
                </a:cxn>
                <a:cxn ang="0">
                  <a:pos x="4" y="169"/>
                </a:cxn>
                <a:cxn ang="0">
                  <a:pos x="1" y="174"/>
                </a:cxn>
                <a:cxn ang="0">
                  <a:pos x="1" y="174"/>
                </a:cxn>
                <a:cxn ang="0">
                  <a:pos x="0" y="176"/>
                </a:cxn>
                <a:cxn ang="0">
                  <a:pos x="1" y="179"/>
                </a:cxn>
                <a:cxn ang="0">
                  <a:pos x="4" y="182"/>
                </a:cxn>
                <a:cxn ang="0">
                  <a:pos x="5" y="183"/>
                </a:cxn>
                <a:cxn ang="0">
                  <a:pos x="8" y="183"/>
                </a:cxn>
                <a:cxn ang="0">
                  <a:pos x="9" y="182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14" y="174"/>
                </a:cxn>
                <a:cxn ang="0">
                  <a:pos x="21" y="167"/>
                </a:cxn>
                <a:cxn ang="0">
                  <a:pos x="29" y="162"/>
                </a:cxn>
                <a:cxn ang="0">
                  <a:pos x="37" y="157"/>
                </a:cxn>
                <a:cxn ang="0">
                  <a:pos x="54" y="148"/>
                </a:cxn>
                <a:cxn ang="0">
                  <a:pos x="68" y="139"/>
                </a:cxn>
                <a:cxn ang="0">
                  <a:pos x="68" y="139"/>
                </a:cxn>
                <a:cxn ang="0">
                  <a:pos x="86" y="125"/>
                </a:cxn>
                <a:cxn ang="0">
                  <a:pos x="106" y="112"/>
                </a:cxn>
                <a:cxn ang="0">
                  <a:pos x="145" y="89"/>
                </a:cxn>
                <a:cxn ang="0">
                  <a:pos x="145" y="89"/>
                </a:cxn>
                <a:cxn ang="0">
                  <a:pos x="183" y="63"/>
                </a:cxn>
                <a:cxn ang="0">
                  <a:pos x="203" y="51"/>
                </a:cxn>
                <a:cxn ang="0">
                  <a:pos x="224" y="40"/>
                </a:cxn>
                <a:cxn ang="0">
                  <a:pos x="224" y="40"/>
                </a:cxn>
                <a:cxn ang="0">
                  <a:pos x="234" y="34"/>
                </a:cxn>
                <a:cxn ang="0">
                  <a:pos x="246" y="26"/>
                </a:cxn>
                <a:cxn ang="0">
                  <a:pos x="256" y="18"/>
                </a:cxn>
                <a:cxn ang="0">
                  <a:pos x="265" y="9"/>
                </a:cxn>
                <a:cxn ang="0">
                  <a:pos x="265" y="9"/>
                </a:cxn>
                <a:cxn ang="0">
                  <a:pos x="267" y="8"/>
                </a:cxn>
                <a:cxn ang="0">
                  <a:pos x="267" y="5"/>
                </a:cxn>
                <a:cxn ang="0">
                  <a:pos x="265" y="1"/>
                </a:cxn>
                <a:cxn ang="0">
                  <a:pos x="262" y="0"/>
                </a:cxn>
                <a:cxn ang="0">
                  <a:pos x="259" y="0"/>
                </a:cxn>
                <a:cxn ang="0">
                  <a:pos x="256" y="1"/>
                </a:cxn>
                <a:cxn ang="0">
                  <a:pos x="256" y="1"/>
                </a:cxn>
              </a:cxnLst>
              <a:rect l="0" t="0" r="r" b="b"/>
              <a:pathLst>
                <a:path w="267" h="183">
                  <a:moveTo>
                    <a:pt x="256" y="1"/>
                  </a:moveTo>
                  <a:lnTo>
                    <a:pt x="256" y="1"/>
                  </a:lnTo>
                  <a:lnTo>
                    <a:pt x="245" y="13"/>
                  </a:lnTo>
                  <a:lnTo>
                    <a:pt x="230" y="22"/>
                  </a:lnTo>
                  <a:lnTo>
                    <a:pt x="216" y="31"/>
                  </a:lnTo>
                  <a:lnTo>
                    <a:pt x="201" y="39"/>
                  </a:lnTo>
                  <a:lnTo>
                    <a:pt x="201" y="39"/>
                  </a:lnTo>
                  <a:lnTo>
                    <a:pt x="179" y="51"/>
                  </a:lnTo>
                  <a:lnTo>
                    <a:pt x="157" y="65"/>
                  </a:lnTo>
                  <a:lnTo>
                    <a:pt x="135" y="81"/>
                  </a:lnTo>
                  <a:lnTo>
                    <a:pt x="114" y="95"/>
                  </a:lnTo>
                  <a:lnTo>
                    <a:pt x="114" y="95"/>
                  </a:lnTo>
                  <a:lnTo>
                    <a:pt x="95" y="107"/>
                  </a:lnTo>
                  <a:lnTo>
                    <a:pt x="77" y="120"/>
                  </a:lnTo>
                  <a:lnTo>
                    <a:pt x="59" y="13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18" y="156"/>
                  </a:lnTo>
                  <a:lnTo>
                    <a:pt x="13" y="159"/>
                  </a:lnTo>
                  <a:lnTo>
                    <a:pt x="8" y="163"/>
                  </a:lnTo>
                  <a:lnTo>
                    <a:pt x="4" y="169"/>
                  </a:lnTo>
                  <a:lnTo>
                    <a:pt x="1" y="174"/>
                  </a:lnTo>
                  <a:lnTo>
                    <a:pt x="1" y="174"/>
                  </a:lnTo>
                  <a:lnTo>
                    <a:pt x="0" y="176"/>
                  </a:lnTo>
                  <a:lnTo>
                    <a:pt x="1" y="179"/>
                  </a:lnTo>
                  <a:lnTo>
                    <a:pt x="4" y="182"/>
                  </a:lnTo>
                  <a:lnTo>
                    <a:pt x="5" y="183"/>
                  </a:lnTo>
                  <a:lnTo>
                    <a:pt x="8" y="183"/>
                  </a:lnTo>
                  <a:lnTo>
                    <a:pt x="9" y="182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14" y="174"/>
                  </a:lnTo>
                  <a:lnTo>
                    <a:pt x="21" y="167"/>
                  </a:lnTo>
                  <a:lnTo>
                    <a:pt x="29" y="162"/>
                  </a:lnTo>
                  <a:lnTo>
                    <a:pt x="37" y="157"/>
                  </a:lnTo>
                  <a:lnTo>
                    <a:pt x="54" y="148"/>
                  </a:lnTo>
                  <a:lnTo>
                    <a:pt x="68" y="139"/>
                  </a:lnTo>
                  <a:lnTo>
                    <a:pt x="68" y="139"/>
                  </a:lnTo>
                  <a:lnTo>
                    <a:pt x="86" y="125"/>
                  </a:lnTo>
                  <a:lnTo>
                    <a:pt x="106" y="112"/>
                  </a:lnTo>
                  <a:lnTo>
                    <a:pt x="145" y="89"/>
                  </a:lnTo>
                  <a:lnTo>
                    <a:pt x="145" y="89"/>
                  </a:lnTo>
                  <a:lnTo>
                    <a:pt x="183" y="63"/>
                  </a:lnTo>
                  <a:lnTo>
                    <a:pt x="203" y="51"/>
                  </a:lnTo>
                  <a:lnTo>
                    <a:pt x="224" y="40"/>
                  </a:lnTo>
                  <a:lnTo>
                    <a:pt x="224" y="40"/>
                  </a:lnTo>
                  <a:lnTo>
                    <a:pt x="234" y="34"/>
                  </a:lnTo>
                  <a:lnTo>
                    <a:pt x="246" y="26"/>
                  </a:lnTo>
                  <a:lnTo>
                    <a:pt x="256" y="18"/>
                  </a:lnTo>
                  <a:lnTo>
                    <a:pt x="265" y="9"/>
                  </a:lnTo>
                  <a:lnTo>
                    <a:pt x="265" y="9"/>
                  </a:lnTo>
                  <a:lnTo>
                    <a:pt x="267" y="8"/>
                  </a:lnTo>
                  <a:lnTo>
                    <a:pt x="267" y="5"/>
                  </a:lnTo>
                  <a:lnTo>
                    <a:pt x="265" y="1"/>
                  </a:lnTo>
                  <a:lnTo>
                    <a:pt x="262" y="0"/>
                  </a:lnTo>
                  <a:lnTo>
                    <a:pt x="259" y="0"/>
                  </a:lnTo>
                  <a:lnTo>
                    <a:pt x="256" y="1"/>
                  </a:lnTo>
                  <a:lnTo>
                    <a:pt x="25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84" name="Freeform 1196"/>
            <p:cNvSpPr/>
            <p:nvPr/>
          </p:nvSpPr>
          <p:spPr bwMode="auto">
            <a:xfrm>
              <a:off x="5859463" y="2176463"/>
              <a:ext cx="106363" cy="69850"/>
            </a:xfrm>
            <a:custGeom>
              <a:avLst/>
              <a:gdLst/>
              <a:ahLst/>
              <a:cxnLst>
                <a:cxn ang="0">
                  <a:pos x="260" y="2"/>
                </a:cxn>
                <a:cxn ang="0">
                  <a:pos x="260" y="2"/>
                </a:cxn>
                <a:cxn ang="0">
                  <a:pos x="244" y="15"/>
                </a:cxn>
                <a:cxn ang="0">
                  <a:pos x="226" y="27"/>
                </a:cxn>
                <a:cxn ang="0">
                  <a:pos x="208" y="36"/>
                </a:cxn>
                <a:cxn ang="0">
                  <a:pos x="189" y="46"/>
                </a:cxn>
                <a:cxn ang="0">
                  <a:pos x="151" y="63"/>
                </a:cxn>
                <a:cxn ang="0">
                  <a:pos x="133" y="74"/>
                </a:cxn>
                <a:cxn ang="0">
                  <a:pos x="115" y="84"/>
                </a:cxn>
                <a:cxn ang="0">
                  <a:pos x="115" y="84"/>
                </a:cxn>
                <a:cxn ang="0">
                  <a:pos x="86" y="102"/>
                </a:cxn>
                <a:cxn ang="0">
                  <a:pos x="56" y="122"/>
                </a:cxn>
                <a:cxn ang="0">
                  <a:pos x="29" y="143"/>
                </a:cxn>
                <a:cxn ang="0">
                  <a:pos x="14" y="153"/>
                </a:cxn>
                <a:cxn ang="0">
                  <a:pos x="1" y="165"/>
                </a:cxn>
                <a:cxn ang="0">
                  <a:pos x="1" y="165"/>
                </a:cxn>
                <a:cxn ang="0">
                  <a:pos x="0" y="168"/>
                </a:cxn>
                <a:cxn ang="0">
                  <a:pos x="0" y="169"/>
                </a:cxn>
                <a:cxn ang="0">
                  <a:pos x="1" y="173"/>
                </a:cxn>
                <a:cxn ang="0">
                  <a:pos x="5" y="176"/>
                </a:cxn>
                <a:cxn ang="0">
                  <a:pos x="8" y="174"/>
                </a:cxn>
                <a:cxn ang="0">
                  <a:pos x="10" y="173"/>
                </a:cxn>
                <a:cxn ang="0">
                  <a:pos x="10" y="173"/>
                </a:cxn>
                <a:cxn ang="0">
                  <a:pos x="25" y="160"/>
                </a:cxn>
                <a:cxn ang="0">
                  <a:pos x="39" y="148"/>
                </a:cxn>
                <a:cxn ang="0">
                  <a:pos x="72" y="125"/>
                </a:cxn>
                <a:cxn ang="0">
                  <a:pos x="104" y="104"/>
                </a:cxn>
                <a:cxn ang="0">
                  <a:pos x="138" y="83"/>
                </a:cxn>
                <a:cxn ang="0">
                  <a:pos x="138" y="83"/>
                </a:cxn>
                <a:cxn ang="0">
                  <a:pos x="154" y="74"/>
                </a:cxn>
                <a:cxn ang="0">
                  <a:pos x="171" y="65"/>
                </a:cxn>
                <a:cxn ang="0">
                  <a:pos x="205" y="49"/>
                </a:cxn>
                <a:cxn ang="0">
                  <a:pos x="221" y="41"/>
                </a:cxn>
                <a:cxn ang="0">
                  <a:pos x="238" y="32"/>
                </a:cxn>
                <a:cxn ang="0">
                  <a:pos x="254" y="21"/>
                </a:cxn>
                <a:cxn ang="0">
                  <a:pos x="268" y="10"/>
                </a:cxn>
                <a:cxn ang="0">
                  <a:pos x="268" y="10"/>
                </a:cxn>
                <a:cxn ang="0">
                  <a:pos x="271" y="8"/>
                </a:cxn>
                <a:cxn ang="0">
                  <a:pos x="271" y="6"/>
                </a:cxn>
                <a:cxn ang="0">
                  <a:pos x="268" y="2"/>
                </a:cxn>
                <a:cxn ang="0">
                  <a:pos x="265" y="0"/>
                </a:cxn>
                <a:cxn ang="0">
                  <a:pos x="263" y="0"/>
                </a:cxn>
                <a:cxn ang="0">
                  <a:pos x="260" y="2"/>
                </a:cxn>
                <a:cxn ang="0">
                  <a:pos x="260" y="2"/>
                </a:cxn>
              </a:cxnLst>
              <a:rect l="0" t="0" r="r" b="b"/>
              <a:pathLst>
                <a:path w="271" h="176">
                  <a:moveTo>
                    <a:pt x="260" y="2"/>
                  </a:moveTo>
                  <a:lnTo>
                    <a:pt x="260" y="2"/>
                  </a:lnTo>
                  <a:lnTo>
                    <a:pt x="244" y="15"/>
                  </a:lnTo>
                  <a:lnTo>
                    <a:pt x="226" y="27"/>
                  </a:lnTo>
                  <a:lnTo>
                    <a:pt x="208" y="36"/>
                  </a:lnTo>
                  <a:lnTo>
                    <a:pt x="189" y="46"/>
                  </a:lnTo>
                  <a:lnTo>
                    <a:pt x="151" y="63"/>
                  </a:lnTo>
                  <a:lnTo>
                    <a:pt x="133" y="74"/>
                  </a:lnTo>
                  <a:lnTo>
                    <a:pt x="115" y="84"/>
                  </a:lnTo>
                  <a:lnTo>
                    <a:pt x="115" y="84"/>
                  </a:lnTo>
                  <a:lnTo>
                    <a:pt x="86" y="102"/>
                  </a:lnTo>
                  <a:lnTo>
                    <a:pt x="56" y="122"/>
                  </a:lnTo>
                  <a:lnTo>
                    <a:pt x="29" y="143"/>
                  </a:lnTo>
                  <a:lnTo>
                    <a:pt x="14" y="153"/>
                  </a:lnTo>
                  <a:lnTo>
                    <a:pt x="1" y="165"/>
                  </a:lnTo>
                  <a:lnTo>
                    <a:pt x="1" y="165"/>
                  </a:lnTo>
                  <a:lnTo>
                    <a:pt x="0" y="168"/>
                  </a:lnTo>
                  <a:lnTo>
                    <a:pt x="0" y="169"/>
                  </a:lnTo>
                  <a:lnTo>
                    <a:pt x="1" y="173"/>
                  </a:lnTo>
                  <a:lnTo>
                    <a:pt x="5" y="176"/>
                  </a:lnTo>
                  <a:lnTo>
                    <a:pt x="8" y="174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25" y="160"/>
                  </a:lnTo>
                  <a:lnTo>
                    <a:pt x="39" y="148"/>
                  </a:lnTo>
                  <a:lnTo>
                    <a:pt x="72" y="125"/>
                  </a:lnTo>
                  <a:lnTo>
                    <a:pt x="104" y="104"/>
                  </a:lnTo>
                  <a:lnTo>
                    <a:pt x="138" y="83"/>
                  </a:lnTo>
                  <a:lnTo>
                    <a:pt x="138" y="83"/>
                  </a:lnTo>
                  <a:lnTo>
                    <a:pt x="154" y="74"/>
                  </a:lnTo>
                  <a:lnTo>
                    <a:pt x="171" y="65"/>
                  </a:lnTo>
                  <a:lnTo>
                    <a:pt x="205" y="49"/>
                  </a:lnTo>
                  <a:lnTo>
                    <a:pt x="221" y="41"/>
                  </a:lnTo>
                  <a:lnTo>
                    <a:pt x="238" y="32"/>
                  </a:lnTo>
                  <a:lnTo>
                    <a:pt x="254" y="21"/>
                  </a:lnTo>
                  <a:lnTo>
                    <a:pt x="268" y="10"/>
                  </a:lnTo>
                  <a:lnTo>
                    <a:pt x="268" y="10"/>
                  </a:lnTo>
                  <a:lnTo>
                    <a:pt x="271" y="8"/>
                  </a:lnTo>
                  <a:lnTo>
                    <a:pt x="271" y="6"/>
                  </a:lnTo>
                  <a:lnTo>
                    <a:pt x="268" y="2"/>
                  </a:lnTo>
                  <a:lnTo>
                    <a:pt x="265" y="0"/>
                  </a:lnTo>
                  <a:lnTo>
                    <a:pt x="263" y="0"/>
                  </a:lnTo>
                  <a:lnTo>
                    <a:pt x="260" y="2"/>
                  </a:lnTo>
                  <a:lnTo>
                    <a:pt x="26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85" name="Freeform 1197"/>
            <p:cNvSpPr/>
            <p:nvPr/>
          </p:nvSpPr>
          <p:spPr bwMode="auto">
            <a:xfrm>
              <a:off x="5861051" y="2211388"/>
              <a:ext cx="111125" cy="73025"/>
            </a:xfrm>
            <a:custGeom>
              <a:avLst/>
              <a:gdLst/>
              <a:ahLst/>
              <a:cxnLst>
                <a:cxn ang="0">
                  <a:pos x="272" y="1"/>
                </a:cxn>
                <a:cxn ang="0">
                  <a:pos x="272" y="1"/>
                </a:cxn>
                <a:cxn ang="0">
                  <a:pos x="255" y="14"/>
                </a:cxn>
                <a:cxn ang="0">
                  <a:pos x="238" y="26"/>
                </a:cxn>
                <a:cxn ang="0">
                  <a:pos x="221" y="37"/>
                </a:cxn>
                <a:cxn ang="0">
                  <a:pos x="202" y="47"/>
                </a:cxn>
                <a:cxn ang="0">
                  <a:pos x="166" y="67"/>
                </a:cxn>
                <a:cxn ang="0">
                  <a:pos x="147" y="77"/>
                </a:cxn>
                <a:cxn ang="0">
                  <a:pos x="130" y="88"/>
                </a:cxn>
                <a:cxn ang="0">
                  <a:pos x="130" y="88"/>
                </a:cxn>
                <a:cxn ang="0">
                  <a:pos x="99" y="110"/>
                </a:cxn>
                <a:cxn ang="0">
                  <a:pos x="68" y="133"/>
                </a:cxn>
                <a:cxn ang="0">
                  <a:pos x="35" y="156"/>
                </a:cxn>
                <a:cxn ang="0">
                  <a:pos x="19" y="166"/>
                </a:cxn>
                <a:cxn ang="0">
                  <a:pos x="2" y="175"/>
                </a:cxn>
                <a:cxn ang="0">
                  <a:pos x="2" y="175"/>
                </a:cxn>
                <a:cxn ang="0">
                  <a:pos x="1" y="177"/>
                </a:cxn>
                <a:cxn ang="0">
                  <a:pos x="0" y="179"/>
                </a:cxn>
                <a:cxn ang="0">
                  <a:pos x="1" y="183"/>
                </a:cxn>
                <a:cxn ang="0">
                  <a:pos x="4" y="186"/>
                </a:cxn>
                <a:cxn ang="0">
                  <a:pos x="6" y="186"/>
                </a:cxn>
                <a:cxn ang="0">
                  <a:pos x="9" y="186"/>
                </a:cxn>
                <a:cxn ang="0">
                  <a:pos x="9" y="186"/>
                </a:cxn>
                <a:cxn ang="0">
                  <a:pos x="26" y="175"/>
                </a:cxn>
                <a:cxn ang="0">
                  <a:pos x="43" y="164"/>
                </a:cxn>
                <a:cxn ang="0">
                  <a:pos x="77" y="140"/>
                </a:cxn>
                <a:cxn ang="0">
                  <a:pos x="111" y="115"/>
                </a:cxn>
                <a:cxn ang="0">
                  <a:pos x="145" y="92"/>
                </a:cxn>
                <a:cxn ang="0">
                  <a:pos x="145" y="92"/>
                </a:cxn>
                <a:cxn ang="0">
                  <a:pos x="162" y="81"/>
                </a:cxn>
                <a:cxn ang="0">
                  <a:pos x="179" y="72"/>
                </a:cxn>
                <a:cxn ang="0">
                  <a:pos x="213" y="52"/>
                </a:cxn>
                <a:cxn ang="0">
                  <a:pos x="231" y="43"/>
                </a:cxn>
                <a:cxn ang="0">
                  <a:pos x="248" y="33"/>
                </a:cxn>
                <a:cxn ang="0">
                  <a:pos x="264" y="22"/>
                </a:cxn>
                <a:cxn ang="0">
                  <a:pos x="280" y="9"/>
                </a:cxn>
                <a:cxn ang="0">
                  <a:pos x="280" y="9"/>
                </a:cxn>
                <a:cxn ang="0">
                  <a:pos x="281" y="8"/>
                </a:cxn>
                <a:cxn ang="0">
                  <a:pos x="281" y="5"/>
                </a:cxn>
                <a:cxn ang="0">
                  <a:pos x="281" y="4"/>
                </a:cxn>
                <a:cxn ang="0">
                  <a:pos x="280" y="1"/>
                </a:cxn>
                <a:cxn ang="0">
                  <a:pos x="276" y="0"/>
                </a:cxn>
                <a:cxn ang="0">
                  <a:pos x="274" y="0"/>
                </a:cxn>
                <a:cxn ang="0">
                  <a:pos x="272" y="1"/>
                </a:cxn>
                <a:cxn ang="0">
                  <a:pos x="272" y="1"/>
                </a:cxn>
              </a:cxnLst>
              <a:rect l="0" t="0" r="r" b="b"/>
              <a:pathLst>
                <a:path w="281" h="186">
                  <a:moveTo>
                    <a:pt x="272" y="1"/>
                  </a:moveTo>
                  <a:lnTo>
                    <a:pt x="272" y="1"/>
                  </a:lnTo>
                  <a:lnTo>
                    <a:pt x="255" y="14"/>
                  </a:lnTo>
                  <a:lnTo>
                    <a:pt x="238" y="26"/>
                  </a:lnTo>
                  <a:lnTo>
                    <a:pt x="221" y="37"/>
                  </a:lnTo>
                  <a:lnTo>
                    <a:pt x="202" y="47"/>
                  </a:lnTo>
                  <a:lnTo>
                    <a:pt x="166" y="67"/>
                  </a:lnTo>
                  <a:lnTo>
                    <a:pt x="147" y="77"/>
                  </a:lnTo>
                  <a:lnTo>
                    <a:pt x="130" y="88"/>
                  </a:lnTo>
                  <a:lnTo>
                    <a:pt x="130" y="88"/>
                  </a:lnTo>
                  <a:lnTo>
                    <a:pt x="99" y="110"/>
                  </a:lnTo>
                  <a:lnTo>
                    <a:pt x="68" y="133"/>
                  </a:lnTo>
                  <a:lnTo>
                    <a:pt x="35" y="156"/>
                  </a:lnTo>
                  <a:lnTo>
                    <a:pt x="19" y="166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1" y="177"/>
                  </a:lnTo>
                  <a:lnTo>
                    <a:pt x="0" y="179"/>
                  </a:lnTo>
                  <a:lnTo>
                    <a:pt x="1" y="183"/>
                  </a:lnTo>
                  <a:lnTo>
                    <a:pt x="4" y="186"/>
                  </a:lnTo>
                  <a:lnTo>
                    <a:pt x="6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26" y="175"/>
                  </a:lnTo>
                  <a:lnTo>
                    <a:pt x="43" y="164"/>
                  </a:lnTo>
                  <a:lnTo>
                    <a:pt x="77" y="140"/>
                  </a:lnTo>
                  <a:lnTo>
                    <a:pt x="111" y="115"/>
                  </a:lnTo>
                  <a:lnTo>
                    <a:pt x="145" y="92"/>
                  </a:lnTo>
                  <a:lnTo>
                    <a:pt x="145" y="92"/>
                  </a:lnTo>
                  <a:lnTo>
                    <a:pt x="162" y="81"/>
                  </a:lnTo>
                  <a:lnTo>
                    <a:pt x="179" y="72"/>
                  </a:lnTo>
                  <a:lnTo>
                    <a:pt x="213" y="52"/>
                  </a:lnTo>
                  <a:lnTo>
                    <a:pt x="231" y="43"/>
                  </a:lnTo>
                  <a:lnTo>
                    <a:pt x="248" y="33"/>
                  </a:lnTo>
                  <a:lnTo>
                    <a:pt x="264" y="22"/>
                  </a:lnTo>
                  <a:lnTo>
                    <a:pt x="280" y="9"/>
                  </a:lnTo>
                  <a:lnTo>
                    <a:pt x="280" y="9"/>
                  </a:lnTo>
                  <a:lnTo>
                    <a:pt x="281" y="8"/>
                  </a:lnTo>
                  <a:lnTo>
                    <a:pt x="281" y="5"/>
                  </a:lnTo>
                  <a:lnTo>
                    <a:pt x="281" y="4"/>
                  </a:lnTo>
                  <a:lnTo>
                    <a:pt x="280" y="1"/>
                  </a:lnTo>
                  <a:lnTo>
                    <a:pt x="276" y="0"/>
                  </a:lnTo>
                  <a:lnTo>
                    <a:pt x="274" y="0"/>
                  </a:lnTo>
                  <a:lnTo>
                    <a:pt x="272" y="1"/>
                  </a:lnTo>
                  <a:lnTo>
                    <a:pt x="27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86" name="Freeform 1198"/>
            <p:cNvSpPr/>
            <p:nvPr/>
          </p:nvSpPr>
          <p:spPr bwMode="auto">
            <a:xfrm>
              <a:off x="5862638" y="2254250"/>
              <a:ext cx="112713" cy="71438"/>
            </a:xfrm>
            <a:custGeom>
              <a:avLst/>
              <a:gdLst/>
              <a:ahLst/>
              <a:cxnLst>
                <a:cxn ang="0">
                  <a:pos x="277" y="1"/>
                </a:cxn>
                <a:cxn ang="0">
                  <a:pos x="277" y="1"/>
                </a:cxn>
                <a:cxn ang="0">
                  <a:pos x="242" y="20"/>
                </a:cxn>
                <a:cxn ang="0">
                  <a:pos x="205" y="39"/>
                </a:cxn>
                <a:cxn ang="0">
                  <a:pos x="170" y="57"/>
                </a:cxn>
                <a:cxn ang="0">
                  <a:pos x="133" y="76"/>
                </a:cxn>
                <a:cxn ang="0">
                  <a:pos x="98" y="97"/>
                </a:cxn>
                <a:cxn ang="0">
                  <a:pos x="64" y="118"/>
                </a:cxn>
                <a:cxn ang="0">
                  <a:pos x="48" y="129"/>
                </a:cxn>
                <a:cxn ang="0">
                  <a:pos x="32" y="142"/>
                </a:cxn>
                <a:cxn ang="0">
                  <a:pos x="17" y="156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0" y="171"/>
                </a:cxn>
                <a:cxn ang="0">
                  <a:pos x="0" y="174"/>
                </a:cxn>
                <a:cxn ang="0">
                  <a:pos x="1" y="177"/>
                </a:cxn>
                <a:cxn ang="0">
                  <a:pos x="5" y="179"/>
                </a:cxn>
                <a:cxn ang="0">
                  <a:pos x="7" y="179"/>
                </a:cxn>
                <a:cxn ang="0">
                  <a:pos x="9" y="178"/>
                </a:cxn>
                <a:cxn ang="0">
                  <a:pos x="9" y="178"/>
                </a:cxn>
                <a:cxn ang="0">
                  <a:pos x="24" y="163"/>
                </a:cxn>
                <a:cxn ang="0">
                  <a:pos x="40" y="150"/>
                </a:cxn>
                <a:cxn ang="0">
                  <a:pos x="56" y="139"/>
                </a:cxn>
                <a:cxn ang="0">
                  <a:pos x="72" y="127"/>
                </a:cxn>
                <a:cxn ang="0">
                  <a:pos x="106" y="106"/>
                </a:cxn>
                <a:cxn ang="0">
                  <a:pos x="141" y="85"/>
                </a:cxn>
                <a:cxn ang="0">
                  <a:pos x="212" y="48"/>
                </a:cxn>
                <a:cxn ang="0">
                  <a:pos x="247" y="30"/>
                </a:cxn>
                <a:cxn ang="0">
                  <a:pos x="282" y="10"/>
                </a:cxn>
                <a:cxn ang="0">
                  <a:pos x="282" y="10"/>
                </a:cxn>
                <a:cxn ang="0">
                  <a:pos x="283" y="9"/>
                </a:cxn>
                <a:cxn ang="0">
                  <a:pos x="285" y="6"/>
                </a:cxn>
                <a:cxn ang="0">
                  <a:pos x="283" y="3"/>
                </a:cxn>
                <a:cxn ang="0">
                  <a:pos x="281" y="0"/>
                </a:cxn>
                <a:cxn ang="0">
                  <a:pos x="278" y="0"/>
                </a:cxn>
                <a:cxn ang="0">
                  <a:pos x="277" y="1"/>
                </a:cxn>
                <a:cxn ang="0">
                  <a:pos x="277" y="1"/>
                </a:cxn>
              </a:cxnLst>
              <a:rect l="0" t="0" r="r" b="b"/>
              <a:pathLst>
                <a:path w="285" h="179">
                  <a:moveTo>
                    <a:pt x="277" y="1"/>
                  </a:moveTo>
                  <a:lnTo>
                    <a:pt x="277" y="1"/>
                  </a:lnTo>
                  <a:lnTo>
                    <a:pt x="242" y="20"/>
                  </a:lnTo>
                  <a:lnTo>
                    <a:pt x="205" y="39"/>
                  </a:lnTo>
                  <a:lnTo>
                    <a:pt x="170" y="57"/>
                  </a:lnTo>
                  <a:lnTo>
                    <a:pt x="133" y="76"/>
                  </a:lnTo>
                  <a:lnTo>
                    <a:pt x="98" y="97"/>
                  </a:lnTo>
                  <a:lnTo>
                    <a:pt x="64" y="118"/>
                  </a:lnTo>
                  <a:lnTo>
                    <a:pt x="48" y="129"/>
                  </a:lnTo>
                  <a:lnTo>
                    <a:pt x="32" y="142"/>
                  </a:lnTo>
                  <a:lnTo>
                    <a:pt x="17" y="156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0" y="171"/>
                  </a:lnTo>
                  <a:lnTo>
                    <a:pt x="0" y="174"/>
                  </a:lnTo>
                  <a:lnTo>
                    <a:pt x="1" y="177"/>
                  </a:lnTo>
                  <a:lnTo>
                    <a:pt x="5" y="179"/>
                  </a:lnTo>
                  <a:lnTo>
                    <a:pt x="7" y="179"/>
                  </a:lnTo>
                  <a:lnTo>
                    <a:pt x="9" y="178"/>
                  </a:lnTo>
                  <a:lnTo>
                    <a:pt x="9" y="178"/>
                  </a:lnTo>
                  <a:lnTo>
                    <a:pt x="24" y="163"/>
                  </a:lnTo>
                  <a:lnTo>
                    <a:pt x="40" y="150"/>
                  </a:lnTo>
                  <a:lnTo>
                    <a:pt x="56" y="139"/>
                  </a:lnTo>
                  <a:lnTo>
                    <a:pt x="72" y="127"/>
                  </a:lnTo>
                  <a:lnTo>
                    <a:pt x="106" y="106"/>
                  </a:lnTo>
                  <a:lnTo>
                    <a:pt x="141" y="85"/>
                  </a:lnTo>
                  <a:lnTo>
                    <a:pt x="212" y="48"/>
                  </a:lnTo>
                  <a:lnTo>
                    <a:pt x="247" y="30"/>
                  </a:lnTo>
                  <a:lnTo>
                    <a:pt x="282" y="10"/>
                  </a:lnTo>
                  <a:lnTo>
                    <a:pt x="282" y="10"/>
                  </a:lnTo>
                  <a:lnTo>
                    <a:pt x="283" y="9"/>
                  </a:lnTo>
                  <a:lnTo>
                    <a:pt x="285" y="6"/>
                  </a:lnTo>
                  <a:lnTo>
                    <a:pt x="283" y="3"/>
                  </a:lnTo>
                  <a:lnTo>
                    <a:pt x="281" y="0"/>
                  </a:lnTo>
                  <a:lnTo>
                    <a:pt x="278" y="0"/>
                  </a:lnTo>
                  <a:lnTo>
                    <a:pt x="277" y="1"/>
                  </a:lnTo>
                  <a:lnTo>
                    <a:pt x="27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87" name="Freeform 1199"/>
            <p:cNvSpPr/>
            <p:nvPr/>
          </p:nvSpPr>
          <p:spPr bwMode="auto">
            <a:xfrm>
              <a:off x="5862638" y="2293938"/>
              <a:ext cx="107950" cy="66675"/>
            </a:xfrm>
            <a:custGeom>
              <a:avLst/>
              <a:gdLst/>
              <a:ahLst/>
              <a:cxnLst>
                <a:cxn ang="0">
                  <a:pos x="266" y="0"/>
                </a:cxn>
                <a:cxn ang="0">
                  <a:pos x="266" y="0"/>
                </a:cxn>
                <a:cxn ang="0">
                  <a:pos x="249" y="7"/>
                </a:cxn>
                <a:cxn ang="0">
                  <a:pos x="232" y="15"/>
                </a:cxn>
                <a:cxn ang="0">
                  <a:pos x="215" y="24"/>
                </a:cxn>
                <a:cxn ang="0">
                  <a:pos x="200" y="34"/>
                </a:cxn>
                <a:cxn ang="0">
                  <a:pos x="200" y="34"/>
                </a:cxn>
                <a:cxn ang="0">
                  <a:pos x="180" y="45"/>
                </a:cxn>
                <a:cxn ang="0">
                  <a:pos x="160" y="57"/>
                </a:cxn>
                <a:cxn ang="0">
                  <a:pos x="140" y="67"/>
                </a:cxn>
                <a:cxn ang="0">
                  <a:pos x="120" y="78"/>
                </a:cxn>
                <a:cxn ang="0">
                  <a:pos x="120" y="78"/>
                </a:cxn>
                <a:cxn ang="0">
                  <a:pos x="44" y="122"/>
                </a:cxn>
                <a:cxn ang="0">
                  <a:pos x="44" y="122"/>
                </a:cxn>
                <a:cxn ang="0">
                  <a:pos x="31" y="130"/>
                </a:cxn>
                <a:cxn ang="0">
                  <a:pos x="18" y="138"/>
                </a:cxn>
                <a:cxn ang="0">
                  <a:pos x="13" y="143"/>
                </a:cxn>
                <a:cxn ang="0">
                  <a:pos x="7" y="148"/>
                </a:cxn>
                <a:cxn ang="0">
                  <a:pos x="2" y="153"/>
                </a:cxn>
                <a:cxn ang="0">
                  <a:pos x="0" y="160"/>
                </a:cxn>
                <a:cxn ang="0">
                  <a:pos x="0" y="160"/>
                </a:cxn>
                <a:cxn ang="0">
                  <a:pos x="0" y="163"/>
                </a:cxn>
                <a:cxn ang="0">
                  <a:pos x="0" y="165"/>
                </a:cxn>
                <a:cxn ang="0">
                  <a:pos x="1" y="166"/>
                </a:cxn>
                <a:cxn ang="0">
                  <a:pos x="4" y="166"/>
                </a:cxn>
                <a:cxn ang="0">
                  <a:pos x="7" y="166"/>
                </a:cxn>
                <a:cxn ang="0">
                  <a:pos x="9" y="165"/>
                </a:cxn>
                <a:cxn ang="0">
                  <a:pos x="10" y="164"/>
                </a:cxn>
                <a:cxn ang="0">
                  <a:pos x="10" y="164"/>
                </a:cxn>
                <a:cxn ang="0">
                  <a:pos x="14" y="157"/>
                </a:cxn>
                <a:cxn ang="0">
                  <a:pos x="21" y="151"/>
                </a:cxn>
                <a:cxn ang="0">
                  <a:pos x="27" y="144"/>
                </a:cxn>
                <a:cxn ang="0">
                  <a:pos x="35" y="139"/>
                </a:cxn>
                <a:cxn ang="0">
                  <a:pos x="52" y="130"/>
                </a:cxn>
                <a:cxn ang="0">
                  <a:pos x="65" y="123"/>
                </a:cxn>
                <a:cxn ang="0">
                  <a:pos x="65" y="123"/>
                </a:cxn>
                <a:cxn ang="0">
                  <a:pos x="100" y="102"/>
                </a:cxn>
                <a:cxn ang="0">
                  <a:pos x="134" y="81"/>
                </a:cxn>
                <a:cxn ang="0">
                  <a:pos x="134" y="81"/>
                </a:cxn>
                <a:cxn ang="0">
                  <a:pos x="166" y="64"/>
                </a:cxn>
                <a:cxn ang="0">
                  <a:pos x="198" y="49"/>
                </a:cxn>
                <a:cxn ang="0">
                  <a:pos x="198" y="49"/>
                </a:cxn>
                <a:cxn ang="0">
                  <a:pos x="215" y="38"/>
                </a:cxn>
                <a:cxn ang="0">
                  <a:pos x="232" y="29"/>
                </a:cxn>
                <a:cxn ang="0">
                  <a:pos x="251" y="19"/>
                </a:cxn>
                <a:cxn ang="0">
                  <a:pos x="260" y="15"/>
                </a:cxn>
                <a:cxn ang="0">
                  <a:pos x="269" y="11"/>
                </a:cxn>
                <a:cxn ang="0">
                  <a:pos x="269" y="11"/>
                </a:cxn>
                <a:cxn ang="0">
                  <a:pos x="272" y="9"/>
                </a:cxn>
                <a:cxn ang="0">
                  <a:pos x="273" y="8"/>
                </a:cxn>
                <a:cxn ang="0">
                  <a:pos x="273" y="4"/>
                </a:cxn>
                <a:cxn ang="0">
                  <a:pos x="270" y="0"/>
                </a:cxn>
                <a:cxn ang="0">
                  <a:pos x="269" y="0"/>
                </a:cxn>
                <a:cxn ang="0">
                  <a:pos x="266" y="0"/>
                </a:cxn>
                <a:cxn ang="0">
                  <a:pos x="266" y="0"/>
                </a:cxn>
              </a:cxnLst>
              <a:rect l="0" t="0" r="r" b="b"/>
              <a:pathLst>
                <a:path w="273" h="166">
                  <a:moveTo>
                    <a:pt x="266" y="0"/>
                  </a:moveTo>
                  <a:lnTo>
                    <a:pt x="266" y="0"/>
                  </a:lnTo>
                  <a:lnTo>
                    <a:pt x="249" y="7"/>
                  </a:lnTo>
                  <a:lnTo>
                    <a:pt x="232" y="15"/>
                  </a:lnTo>
                  <a:lnTo>
                    <a:pt x="215" y="24"/>
                  </a:lnTo>
                  <a:lnTo>
                    <a:pt x="200" y="34"/>
                  </a:lnTo>
                  <a:lnTo>
                    <a:pt x="200" y="34"/>
                  </a:lnTo>
                  <a:lnTo>
                    <a:pt x="180" y="45"/>
                  </a:lnTo>
                  <a:lnTo>
                    <a:pt x="160" y="57"/>
                  </a:lnTo>
                  <a:lnTo>
                    <a:pt x="140" y="67"/>
                  </a:lnTo>
                  <a:lnTo>
                    <a:pt x="120" y="78"/>
                  </a:lnTo>
                  <a:lnTo>
                    <a:pt x="120" y="78"/>
                  </a:lnTo>
                  <a:lnTo>
                    <a:pt x="44" y="122"/>
                  </a:lnTo>
                  <a:lnTo>
                    <a:pt x="44" y="122"/>
                  </a:lnTo>
                  <a:lnTo>
                    <a:pt x="31" y="130"/>
                  </a:lnTo>
                  <a:lnTo>
                    <a:pt x="18" y="138"/>
                  </a:lnTo>
                  <a:lnTo>
                    <a:pt x="13" y="143"/>
                  </a:lnTo>
                  <a:lnTo>
                    <a:pt x="7" y="148"/>
                  </a:lnTo>
                  <a:lnTo>
                    <a:pt x="2" y="153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5"/>
                  </a:lnTo>
                  <a:lnTo>
                    <a:pt x="1" y="166"/>
                  </a:lnTo>
                  <a:lnTo>
                    <a:pt x="4" y="166"/>
                  </a:lnTo>
                  <a:lnTo>
                    <a:pt x="7" y="166"/>
                  </a:lnTo>
                  <a:lnTo>
                    <a:pt x="9" y="165"/>
                  </a:lnTo>
                  <a:lnTo>
                    <a:pt x="10" y="164"/>
                  </a:lnTo>
                  <a:lnTo>
                    <a:pt x="10" y="164"/>
                  </a:lnTo>
                  <a:lnTo>
                    <a:pt x="14" y="157"/>
                  </a:lnTo>
                  <a:lnTo>
                    <a:pt x="21" y="151"/>
                  </a:lnTo>
                  <a:lnTo>
                    <a:pt x="27" y="144"/>
                  </a:lnTo>
                  <a:lnTo>
                    <a:pt x="35" y="139"/>
                  </a:lnTo>
                  <a:lnTo>
                    <a:pt x="52" y="130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100" y="102"/>
                  </a:lnTo>
                  <a:lnTo>
                    <a:pt x="134" y="81"/>
                  </a:lnTo>
                  <a:lnTo>
                    <a:pt x="134" y="81"/>
                  </a:lnTo>
                  <a:lnTo>
                    <a:pt x="166" y="64"/>
                  </a:lnTo>
                  <a:lnTo>
                    <a:pt x="198" y="49"/>
                  </a:lnTo>
                  <a:lnTo>
                    <a:pt x="198" y="49"/>
                  </a:lnTo>
                  <a:lnTo>
                    <a:pt x="215" y="38"/>
                  </a:lnTo>
                  <a:lnTo>
                    <a:pt x="232" y="29"/>
                  </a:lnTo>
                  <a:lnTo>
                    <a:pt x="251" y="19"/>
                  </a:lnTo>
                  <a:lnTo>
                    <a:pt x="260" y="15"/>
                  </a:lnTo>
                  <a:lnTo>
                    <a:pt x="269" y="11"/>
                  </a:lnTo>
                  <a:lnTo>
                    <a:pt x="269" y="11"/>
                  </a:lnTo>
                  <a:lnTo>
                    <a:pt x="272" y="9"/>
                  </a:lnTo>
                  <a:lnTo>
                    <a:pt x="273" y="8"/>
                  </a:lnTo>
                  <a:lnTo>
                    <a:pt x="273" y="4"/>
                  </a:lnTo>
                  <a:lnTo>
                    <a:pt x="270" y="0"/>
                  </a:lnTo>
                  <a:lnTo>
                    <a:pt x="269" y="0"/>
                  </a:lnTo>
                  <a:lnTo>
                    <a:pt x="266" y="0"/>
                  </a:lnTo>
                  <a:lnTo>
                    <a:pt x="26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88" name="Freeform 1200"/>
            <p:cNvSpPr/>
            <p:nvPr/>
          </p:nvSpPr>
          <p:spPr bwMode="auto">
            <a:xfrm>
              <a:off x="5867401" y="2327275"/>
              <a:ext cx="107950" cy="60325"/>
            </a:xfrm>
            <a:custGeom>
              <a:avLst/>
              <a:gdLst/>
              <a:ahLst/>
              <a:cxnLst>
                <a:cxn ang="0">
                  <a:pos x="266" y="0"/>
                </a:cxn>
                <a:cxn ang="0">
                  <a:pos x="266" y="0"/>
                </a:cxn>
                <a:cxn ang="0">
                  <a:pos x="195" y="30"/>
                </a:cxn>
                <a:cxn ang="0">
                  <a:pos x="160" y="46"/>
                </a:cxn>
                <a:cxn ang="0">
                  <a:pos x="125" y="63"/>
                </a:cxn>
                <a:cxn ang="0">
                  <a:pos x="125" y="63"/>
                </a:cxn>
                <a:cxn ang="0">
                  <a:pos x="92" y="79"/>
                </a:cxn>
                <a:cxn ang="0">
                  <a:pos x="75" y="86"/>
                </a:cxn>
                <a:cxn ang="0">
                  <a:pos x="57" y="96"/>
                </a:cxn>
                <a:cxn ang="0">
                  <a:pos x="41" y="105"/>
                </a:cxn>
                <a:cxn ang="0">
                  <a:pos x="25" y="116"/>
                </a:cxn>
                <a:cxn ang="0">
                  <a:pos x="12" y="128"/>
                </a:cxn>
                <a:cxn ang="0">
                  <a:pos x="6" y="136"/>
                </a:cxn>
                <a:cxn ang="0">
                  <a:pos x="0" y="144"/>
                </a:cxn>
                <a:cxn ang="0">
                  <a:pos x="0" y="144"/>
                </a:cxn>
                <a:cxn ang="0">
                  <a:pos x="0" y="145"/>
                </a:cxn>
                <a:cxn ang="0">
                  <a:pos x="0" y="148"/>
                </a:cxn>
                <a:cxn ang="0">
                  <a:pos x="3" y="150"/>
                </a:cxn>
                <a:cxn ang="0">
                  <a:pos x="7" y="152"/>
                </a:cxn>
                <a:cxn ang="0">
                  <a:pos x="8" y="150"/>
                </a:cxn>
                <a:cxn ang="0">
                  <a:pos x="11" y="149"/>
                </a:cxn>
                <a:cxn ang="0">
                  <a:pos x="11" y="149"/>
                </a:cxn>
                <a:cxn ang="0">
                  <a:pos x="16" y="141"/>
                </a:cxn>
                <a:cxn ang="0">
                  <a:pos x="23" y="135"/>
                </a:cxn>
                <a:cxn ang="0">
                  <a:pos x="36" y="122"/>
                </a:cxn>
                <a:cxn ang="0">
                  <a:pos x="53" y="111"/>
                </a:cxn>
                <a:cxn ang="0">
                  <a:pos x="70" y="101"/>
                </a:cxn>
                <a:cxn ang="0">
                  <a:pos x="106" y="84"/>
                </a:cxn>
                <a:cxn ang="0">
                  <a:pos x="140" y="68"/>
                </a:cxn>
                <a:cxn ang="0">
                  <a:pos x="140" y="68"/>
                </a:cxn>
                <a:cxn ang="0">
                  <a:pos x="173" y="52"/>
                </a:cxn>
                <a:cxn ang="0">
                  <a:pos x="206" y="38"/>
                </a:cxn>
                <a:cxn ang="0">
                  <a:pos x="238" y="25"/>
                </a:cxn>
                <a:cxn ang="0">
                  <a:pos x="271" y="11"/>
                </a:cxn>
                <a:cxn ang="0">
                  <a:pos x="271" y="11"/>
                </a:cxn>
                <a:cxn ang="0">
                  <a:pos x="272" y="9"/>
                </a:cxn>
                <a:cxn ang="0">
                  <a:pos x="274" y="7"/>
                </a:cxn>
                <a:cxn ang="0">
                  <a:pos x="274" y="5"/>
                </a:cxn>
                <a:cxn ang="0">
                  <a:pos x="274" y="3"/>
                </a:cxn>
                <a:cxn ang="0">
                  <a:pos x="270" y="0"/>
                </a:cxn>
                <a:cxn ang="0">
                  <a:pos x="267" y="0"/>
                </a:cxn>
                <a:cxn ang="0">
                  <a:pos x="266" y="0"/>
                </a:cxn>
                <a:cxn ang="0">
                  <a:pos x="266" y="0"/>
                </a:cxn>
              </a:cxnLst>
              <a:rect l="0" t="0" r="r" b="b"/>
              <a:pathLst>
                <a:path w="274" h="152">
                  <a:moveTo>
                    <a:pt x="266" y="0"/>
                  </a:moveTo>
                  <a:lnTo>
                    <a:pt x="266" y="0"/>
                  </a:lnTo>
                  <a:lnTo>
                    <a:pt x="195" y="30"/>
                  </a:lnTo>
                  <a:lnTo>
                    <a:pt x="160" y="46"/>
                  </a:lnTo>
                  <a:lnTo>
                    <a:pt x="125" y="63"/>
                  </a:lnTo>
                  <a:lnTo>
                    <a:pt x="125" y="63"/>
                  </a:lnTo>
                  <a:lnTo>
                    <a:pt x="92" y="79"/>
                  </a:lnTo>
                  <a:lnTo>
                    <a:pt x="75" y="86"/>
                  </a:lnTo>
                  <a:lnTo>
                    <a:pt x="57" y="96"/>
                  </a:lnTo>
                  <a:lnTo>
                    <a:pt x="41" y="105"/>
                  </a:lnTo>
                  <a:lnTo>
                    <a:pt x="25" y="116"/>
                  </a:lnTo>
                  <a:lnTo>
                    <a:pt x="12" y="128"/>
                  </a:lnTo>
                  <a:lnTo>
                    <a:pt x="6" y="136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5"/>
                  </a:lnTo>
                  <a:lnTo>
                    <a:pt x="0" y="148"/>
                  </a:lnTo>
                  <a:lnTo>
                    <a:pt x="3" y="150"/>
                  </a:lnTo>
                  <a:lnTo>
                    <a:pt x="7" y="152"/>
                  </a:lnTo>
                  <a:lnTo>
                    <a:pt x="8" y="150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6" y="141"/>
                  </a:lnTo>
                  <a:lnTo>
                    <a:pt x="23" y="135"/>
                  </a:lnTo>
                  <a:lnTo>
                    <a:pt x="36" y="122"/>
                  </a:lnTo>
                  <a:lnTo>
                    <a:pt x="53" y="111"/>
                  </a:lnTo>
                  <a:lnTo>
                    <a:pt x="70" y="101"/>
                  </a:lnTo>
                  <a:lnTo>
                    <a:pt x="106" y="84"/>
                  </a:lnTo>
                  <a:lnTo>
                    <a:pt x="140" y="68"/>
                  </a:lnTo>
                  <a:lnTo>
                    <a:pt x="140" y="68"/>
                  </a:lnTo>
                  <a:lnTo>
                    <a:pt x="173" y="52"/>
                  </a:lnTo>
                  <a:lnTo>
                    <a:pt x="206" y="38"/>
                  </a:lnTo>
                  <a:lnTo>
                    <a:pt x="238" y="25"/>
                  </a:lnTo>
                  <a:lnTo>
                    <a:pt x="271" y="11"/>
                  </a:lnTo>
                  <a:lnTo>
                    <a:pt x="271" y="11"/>
                  </a:lnTo>
                  <a:lnTo>
                    <a:pt x="272" y="9"/>
                  </a:lnTo>
                  <a:lnTo>
                    <a:pt x="274" y="7"/>
                  </a:lnTo>
                  <a:lnTo>
                    <a:pt x="274" y="5"/>
                  </a:lnTo>
                  <a:lnTo>
                    <a:pt x="274" y="3"/>
                  </a:lnTo>
                  <a:lnTo>
                    <a:pt x="270" y="0"/>
                  </a:lnTo>
                  <a:lnTo>
                    <a:pt x="267" y="0"/>
                  </a:lnTo>
                  <a:lnTo>
                    <a:pt x="266" y="0"/>
                  </a:lnTo>
                  <a:lnTo>
                    <a:pt x="26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89" name="Freeform 1201"/>
            <p:cNvSpPr/>
            <p:nvPr/>
          </p:nvSpPr>
          <p:spPr bwMode="auto">
            <a:xfrm>
              <a:off x="5861051" y="2363788"/>
              <a:ext cx="111125" cy="71438"/>
            </a:xfrm>
            <a:custGeom>
              <a:avLst/>
              <a:gdLst/>
              <a:ahLst/>
              <a:cxnLst>
                <a:cxn ang="0">
                  <a:pos x="273" y="0"/>
                </a:cxn>
                <a:cxn ang="0">
                  <a:pos x="273" y="0"/>
                </a:cxn>
                <a:cxn ang="0">
                  <a:pos x="201" y="36"/>
                </a:cxn>
                <a:cxn ang="0">
                  <a:pos x="166" y="55"/>
                </a:cxn>
                <a:cxn ang="0">
                  <a:pos x="130" y="75"/>
                </a:cxn>
                <a:cxn ang="0">
                  <a:pos x="130" y="75"/>
                </a:cxn>
                <a:cxn ang="0">
                  <a:pos x="64" y="119"/>
                </a:cxn>
                <a:cxn ang="0">
                  <a:pos x="64" y="119"/>
                </a:cxn>
                <a:cxn ang="0">
                  <a:pos x="48" y="132"/>
                </a:cxn>
                <a:cxn ang="0">
                  <a:pos x="34" y="146"/>
                </a:cxn>
                <a:cxn ang="0">
                  <a:pos x="19" y="159"/>
                </a:cxn>
                <a:cxn ang="0">
                  <a:pos x="11" y="166"/>
                </a:cxn>
                <a:cxn ang="0">
                  <a:pos x="2" y="171"/>
                </a:cxn>
                <a:cxn ang="0">
                  <a:pos x="2" y="171"/>
                </a:cxn>
                <a:cxn ang="0">
                  <a:pos x="1" y="172"/>
                </a:cxn>
                <a:cxn ang="0">
                  <a:pos x="0" y="175"/>
                </a:cxn>
                <a:cxn ang="0">
                  <a:pos x="1" y="179"/>
                </a:cxn>
                <a:cxn ang="0">
                  <a:pos x="4" y="181"/>
                </a:cxn>
                <a:cxn ang="0">
                  <a:pos x="6" y="181"/>
                </a:cxn>
                <a:cxn ang="0">
                  <a:pos x="9" y="181"/>
                </a:cxn>
                <a:cxn ang="0">
                  <a:pos x="9" y="181"/>
                </a:cxn>
                <a:cxn ang="0">
                  <a:pos x="15" y="176"/>
                </a:cxn>
                <a:cxn ang="0">
                  <a:pos x="23" y="171"/>
                </a:cxn>
                <a:cxn ang="0">
                  <a:pos x="36" y="158"/>
                </a:cxn>
                <a:cxn ang="0">
                  <a:pos x="48" y="146"/>
                </a:cxn>
                <a:cxn ang="0">
                  <a:pos x="62" y="134"/>
                </a:cxn>
                <a:cxn ang="0">
                  <a:pos x="62" y="134"/>
                </a:cxn>
                <a:cxn ang="0">
                  <a:pos x="78" y="123"/>
                </a:cxn>
                <a:cxn ang="0">
                  <a:pos x="94" y="112"/>
                </a:cxn>
                <a:cxn ang="0">
                  <a:pos x="128" y="91"/>
                </a:cxn>
                <a:cxn ang="0">
                  <a:pos x="128" y="91"/>
                </a:cxn>
                <a:cxn ang="0">
                  <a:pos x="164" y="69"/>
                </a:cxn>
                <a:cxn ang="0">
                  <a:pos x="202" y="48"/>
                </a:cxn>
                <a:cxn ang="0">
                  <a:pos x="240" y="28"/>
                </a:cxn>
                <a:cxn ang="0">
                  <a:pos x="278" y="10"/>
                </a:cxn>
                <a:cxn ang="0">
                  <a:pos x="278" y="10"/>
                </a:cxn>
                <a:cxn ang="0">
                  <a:pos x="281" y="9"/>
                </a:cxn>
                <a:cxn ang="0">
                  <a:pos x="281" y="6"/>
                </a:cxn>
                <a:cxn ang="0">
                  <a:pos x="281" y="2"/>
                </a:cxn>
                <a:cxn ang="0">
                  <a:pos x="277" y="0"/>
                </a:cxn>
                <a:cxn ang="0">
                  <a:pos x="276" y="0"/>
                </a:cxn>
                <a:cxn ang="0">
                  <a:pos x="273" y="0"/>
                </a:cxn>
                <a:cxn ang="0">
                  <a:pos x="273" y="0"/>
                </a:cxn>
              </a:cxnLst>
              <a:rect l="0" t="0" r="r" b="b"/>
              <a:pathLst>
                <a:path w="281" h="181">
                  <a:moveTo>
                    <a:pt x="273" y="0"/>
                  </a:moveTo>
                  <a:lnTo>
                    <a:pt x="273" y="0"/>
                  </a:lnTo>
                  <a:lnTo>
                    <a:pt x="201" y="36"/>
                  </a:lnTo>
                  <a:lnTo>
                    <a:pt x="166" y="55"/>
                  </a:lnTo>
                  <a:lnTo>
                    <a:pt x="130" y="75"/>
                  </a:lnTo>
                  <a:lnTo>
                    <a:pt x="130" y="75"/>
                  </a:lnTo>
                  <a:lnTo>
                    <a:pt x="64" y="119"/>
                  </a:lnTo>
                  <a:lnTo>
                    <a:pt x="64" y="119"/>
                  </a:lnTo>
                  <a:lnTo>
                    <a:pt x="48" y="132"/>
                  </a:lnTo>
                  <a:lnTo>
                    <a:pt x="34" y="146"/>
                  </a:lnTo>
                  <a:lnTo>
                    <a:pt x="19" y="159"/>
                  </a:lnTo>
                  <a:lnTo>
                    <a:pt x="11" y="166"/>
                  </a:lnTo>
                  <a:lnTo>
                    <a:pt x="2" y="171"/>
                  </a:lnTo>
                  <a:lnTo>
                    <a:pt x="2" y="171"/>
                  </a:lnTo>
                  <a:lnTo>
                    <a:pt x="1" y="172"/>
                  </a:lnTo>
                  <a:lnTo>
                    <a:pt x="0" y="175"/>
                  </a:lnTo>
                  <a:lnTo>
                    <a:pt x="1" y="179"/>
                  </a:lnTo>
                  <a:lnTo>
                    <a:pt x="4" y="181"/>
                  </a:lnTo>
                  <a:lnTo>
                    <a:pt x="6" y="181"/>
                  </a:lnTo>
                  <a:lnTo>
                    <a:pt x="9" y="181"/>
                  </a:lnTo>
                  <a:lnTo>
                    <a:pt x="9" y="181"/>
                  </a:lnTo>
                  <a:lnTo>
                    <a:pt x="15" y="176"/>
                  </a:lnTo>
                  <a:lnTo>
                    <a:pt x="23" y="171"/>
                  </a:lnTo>
                  <a:lnTo>
                    <a:pt x="36" y="158"/>
                  </a:lnTo>
                  <a:lnTo>
                    <a:pt x="48" y="146"/>
                  </a:lnTo>
                  <a:lnTo>
                    <a:pt x="62" y="134"/>
                  </a:lnTo>
                  <a:lnTo>
                    <a:pt x="62" y="134"/>
                  </a:lnTo>
                  <a:lnTo>
                    <a:pt x="78" y="123"/>
                  </a:lnTo>
                  <a:lnTo>
                    <a:pt x="94" y="112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64" y="69"/>
                  </a:lnTo>
                  <a:lnTo>
                    <a:pt x="202" y="48"/>
                  </a:lnTo>
                  <a:lnTo>
                    <a:pt x="240" y="28"/>
                  </a:lnTo>
                  <a:lnTo>
                    <a:pt x="278" y="10"/>
                  </a:lnTo>
                  <a:lnTo>
                    <a:pt x="278" y="10"/>
                  </a:lnTo>
                  <a:lnTo>
                    <a:pt x="281" y="9"/>
                  </a:lnTo>
                  <a:lnTo>
                    <a:pt x="281" y="6"/>
                  </a:lnTo>
                  <a:lnTo>
                    <a:pt x="281" y="2"/>
                  </a:lnTo>
                  <a:lnTo>
                    <a:pt x="277" y="0"/>
                  </a:lnTo>
                  <a:lnTo>
                    <a:pt x="276" y="0"/>
                  </a:lnTo>
                  <a:lnTo>
                    <a:pt x="273" y="0"/>
                  </a:lnTo>
                  <a:lnTo>
                    <a:pt x="27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90" name="Freeform 1202"/>
            <p:cNvSpPr/>
            <p:nvPr/>
          </p:nvSpPr>
          <p:spPr bwMode="auto">
            <a:xfrm>
              <a:off x="5853113" y="2405063"/>
              <a:ext cx="122238" cy="71438"/>
            </a:xfrm>
            <a:custGeom>
              <a:avLst/>
              <a:gdLst/>
              <a:ahLst/>
              <a:cxnLst>
                <a:cxn ang="0">
                  <a:pos x="301" y="1"/>
                </a:cxn>
                <a:cxn ang="0">
                  <a:pos x="301" y="1"/>
                </a:cxn>
                <a:cxn ang="0">
                  <a:pos x="262" y="22"/>
                </a:cxn>
                <a:cxn ang="0">
                  <a:pos x="225" y="44"/>
                </a:cxn>
                <a:cxn ang="0">
                  <a:pos x="187" y="65"/>
                </a:cxn>
                <a:cxn ang="0">
                  <a:pos x="169" y="75"/>
                </a:cxn>
                <a:cxn ang="0">
                  <a:pos x="149" y="85"/>
                </a:cxn>
                <a:cxn ang="0">
                  <a:pos x="149" y="85"/>
                </a:cxn>
                <a:cxn ang="0">
                  <a:pos x="110" y="104"/>
                </a:cxn>
                <a:cxn ang="0">
                  <a:pos x="72" y="126"/>
                </a:cxn>
                <a:cxn ang="0">
                  <a:pos x="72" y="126"/>
                </a:cxn>
                <a:cxn ang="0">
                  <a:pos x="38" y="147"/>
                </a:cxn>
                <a:cxn ang="0">
                  <a:pos x="21" y="158"/>
                </a:cxn>
                <a:cxn ang="0">
                  <a:pos x="4" y="168"/>
                </a:cxn>
                <a:cxn ang="0">
                  <a:pos x="4" y="168"/>
                </a:cxn>
                <a:cxn ang="0">
                  <a:pos x="1" y="170"/>
                </a:cxn>
                <a:cxn ang="0">
                  <a:pos x="0" y="171"/>
                </a:cxn>
                <a:cxn ang="0">
                  <a:pos x="0" y="173"/>
                </a:cxn>
                <a:cxn ang="0">
                  <a:pos x="1" y="175"/>
                </a:cxn>
                <a:cxn ang="0">
                  <a:pos x="4" y="177"/>
                </a:cxn>
                <a:cxn ang="0">
                  <a:pos x="7" y="179"/>
                </a:cxn>
                <a:cxn ang="0">
                  <a:pos x="9" y="177"/>
                </a:cxn>
                <a:cxn ang="0">
                  <a:pos x="9" y="177"/>
                </a:cxn>
                <a:cxn ang="0">
                  <a:pos x="25" y="170"/>
                </a:cxn>
                <a:cxn ang="0">
                  <a:pos x="41" y="159"/>
                </a:cxn>
                <a:cxn ang="0">
                  <a:pos x="71" y="139"/>
                </a:cxn>
                <a:cxn ang="0">
                  <a:pos x="71" y="139"/>
                </a:cxn>
                <a:cxn ang="0">
                  <a:pos x="107" y="119"/>
                </a:cxn>
                <a:cxn ang="0">
                  <a:pos x="145" y="99"/>
                </a:cxn>
                <a:cxn ang="0">
                  <a:pos x="145" y="99"/>
                </a:cxn>
                <a:cxn ang="0">
                  <a:pos x="186" y="78"/>
                </a:cxn>
                <a:cxn ang="0">
                  <a:pos x="226" y="54"/>
                </a:cxn>
                <a:cxn ang="0">
                  <a:pos x="266" y="32"/>
                </a:cxn>
                <a:cxn ang="0">
                  <a:pos x="306" y="10"/>
                </a:cxn>
                <a:cxn ang="0">
                  <a:pos x="306" y="10"/>
                </a:cxn>
                <a:cxn ang="0">
                  <a:pos x="307" y="9"/>
                </a:cxn>
                <a:cxn ang="0">
                  <a:pos x="309" y="7"/>
                </a:cxn>
                <a:cxn ang="0">
                  <a:pos x="309" y="2"/>
                </a:cxn>
                <a:cxn ang="0">
                  <a:pos x="305" y="0"/>
                </a:cxn>
                <a:cxn ang="0">
                  <a:pos x="302" y="0"/>
                </a:cxn>
                <a:cxn ang="0">
                  <a:pos x="301" y="1"/>
                </a:cxn>
                <a:cxn ang="0">
                  <a:pos x="301" y="1"/>
                </a:cxn>
              </a:cxnLst>
              <a:rect l="0" t="0" r="r" b="b"/>
              <a:pathLst>
                <a:path w="309" h="179">
                  <a:moveTo>
                    <a:pt x="301" y="1"/>
                  </a:moveTo>
                  <a:lnTo>
                    <a:pt x="301" y="1"/>
                  </a:lnTo>
                  <a:lnTo>
                    <a:pt x="262" y="22"/>
                  </a:lnTo>
                  <a:lnTo>
                    <a:pt x="225" y="44"/>
                  </a:lnTo>
                  <a:lnTo>
                    <a:pt x="187" y="65"/>
                  </a:lnTo>
                  <a:lnTo>
                    <a:pt x="169" y="75"/>
                  </a:lnTo>
                  <a:lnTo>
                    <a:pt x="149" y="85"/>
                  </a:lnTo>
                  <a:lnTo>
                    <a:pt x="149" y="85"/>
                  </a:lnTo>
                  <a:lnTo>
                    <a:pt x="110" y="104"/>
                  </a:lnTo>
                  <a:lnTo>
                    <a:pt x="72" y="126"/>
                  </a:lnTo>
                  <a:lnTo>
                    <a:pt x="72" y="126"/>
                  </a:lnTo>
                  <a:lnTo>
                    <a:pt x="38" y="147"/>
                  </a:lnTo>
                  <a:lnTo>
                    <a:pt x="21" y="158"/>
                  </a:lnTo>
                  <a:lnTo>
                    <a:pt x="4" y="168"/>
                  </a:lnTo>
                  <a:lnTo>
                    <a:pt x="4" y="168"/>
                  </a:lnTo>
                  <a:lnTo>
                    <a:pt x="1" y="170"/>
                  </a:lnTo>
                  <a:lnTo>
                    <a:pt x="0" y="171"/>
                  </a:lnTo>
                  <a:lnTo>
                    <a:pt x="0" y="173"/>
                  </a:lnTo>
                  <a:lnTo>
                    <a:pt x="1" y="175"/>
                  </a:lnTo>
                  <a:lnTo>
                    <a:pt x="4" y="177"/>
                  </a:lnTo>
                  <a:lnTo>
                    <a:pt x="7" y="179"/>
                  </a:lnTo>
                  <a:lnTo>
                    <a:pt x="9" y="177"/>
                  </a:lnTo>
                  <a:lnTo>
                    <a:pt x="9" y="177"/>
                  </a:lnTo>
                  <a:lnTo>
                    <a:pt x="25" y="170"/>
                  </a:lnTo>
                  <a:lnTo>
                    <a:pt x="41" y="159"/>
                  </a:lnTo>
                  <a:lnTo>
                    <a:pt x="71" y="139"/>
                  </a:lnTo>
                  <a:lnTo>
                    <a:pt x="71" y="139"/>
                  </a:lnTo>
                  <a:lnTo>
                    <a:pt x="107" y="119"/>
                  </a:lnTo>
                  <a:lnTo>
                    <a:pt x="145" y="99"/>
                  </a:lnTo>
                  <a:lnTo>
                    <a:pt x="145" y="99"/>
                  </a:lnTo>
                  <a:lnTo>
                    <a:pt x="186" y="78"/>
                  </a:lnTo>
                  <a:lnTo>
                    <a:pt x="226" y="54"/>
                  </a:lnTo>
                  <a:lnTo>
                    <a:pt x="266" y="32"/>
                  </a:lnTo>
                  <a:lnTo>
                    <a:pt x="306" y="10"/>
                  </a:lnTo>
                  <a:lnTo>
                    <a:pt x="306" y="10"/>
                  </a:lnTo>
                  <a:lnTo>
                    <a:pt x="307" y="9"/>
                  </a:lnTo>
                  <a:lnTo>
                    <a:pt x="309" y="7"/>
                  </a:lnTo>
                  <a:lnTo>
                    <a:pt x="309" y="2"/>
                  </a:lnTo>
                  <a:lnTo>
                    <a:pt x="305" y="0"/>
                  </a:lnTo>
                  <a:lnTo>
                    <a:pt x="302" y="0"/>
                  </a:lnTo>
                  <a:lnTo>
                    <a:pt x="301" y="1"/>
                  </a:lnTo>
                  <a:lnTo>
                    <a:pt x="30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91" name="Freeform 1203"/>
            <p:cNvSpPr/>
            <p:nvPr/>
          </p:nvSpPr>
          <p:spPr bwMode="auto">
            <a:xfrm>
              <a:off x="5856288" y="2447925"/>
              <a:ext cx="111125" cy="71438"/>
            </a:xfrm>
            <a:custGeom>
              <a:avLst/>
              <a:gdLst/>
              <a:ahLst/>
              <a:cxnLst>
                <a:cxn ang="0">
                  <a:pos x="275" y="2"/>
                </a:cxn>
                <a:cxn ang="0">
                  <a:pos x="275" y="2"/>
                </a:cxn>
                <a:cxn ang="0">
                  <a:pos x="262" y="8"/>
                </a:cxn>
                <a:cxn ang="0">
                  <a:pos x="248" y="15"/>
                </a:cxn>
                <a:cxn ang="0">
                  <a:pos x="235" y="23"/>
                </a:cxn>
                <a:cxn ang="0">
                  <a:pos x="222" y="29"/>
                </a:cxn>
                <a:cxn ang="0">
                  <a:pos x="222" y="29"/>
                </a:cxn>
                <a:cxn ang="0">
                  <a:pos x="201" y="38"/>
                </a:cxn>
                <a:cxn ang="0">
                  <a:pos x="179" y="50"/>
                </a:cxn>
                <a:cxn ang="0">
                  <a:pos x="159" y="61"/>
                </a:cxn>
                <a:cxn ang="0">
                  <a:pos x="139" y="74"/>
                </a:cxn>
                <a:cxn ang="0">
                  <a:pos x="139" y="74"/>
                </a:cxn>
                <a:cxn ang="0">
                  <a:pos x="103" y="96"/>
                </a:cxn>
                <a:cxn ang="0">
                  <a:pos x="68" y="118"/>
                </a:cxn>
                <a:cxn ang="0">
                  <a:pos x="51" y="130"/>
                </a:cxn>
                <a:cxn ang="0">
                  <a:pos x="34" y="143"/>
                </a:cxn>
                <a:cxn ang="0">
                  <a:pos x="17" y="15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0" y="172"/>
                </a:cxn>
                <a:cxn ang="0">
                  <a:pos x="0" y="174"/>
                </a:cxn>
                <a:cxn ang="0">
                  <a:pos x="3" y="178"/>
                </a:cxn>
                <a:cxn ang="0">
                  <a:pos x="5" y="180"/>
                </a:cxn>
                <a:cxn ang="0">
                  <a:pos x="8" y="180"/>
                </a:cxn>
                <a:cxn ang="0">
                  <a:pos x="10" y="178"/>
                </a:cxn>
                <a:cxn ang="0">
                  <a:pos x="10" y="178"/>
                </a:cxn>
                <a:cxn ang="0">
                  <a:pos x="25" y="165"/>
                </a:cxn>
                <a:cxn ang="0">
                  <a:pos x="39" y="152"/>
                </a:cxn>
                <a:cxn ang="0">
                  <a:pos x="71" y="130"/>
                </a:cxn>
                <a:cxn ang="0">
                  <a:pos x="103" y="109"/>
                </a:cxn>
                <a:cxn ang="0">
                  <a:pos x="136" y="88"/>
                </a:cxn>
                <a:cxn ang="0">
                  <a:pos x="136" y="88"/>
                </a:cxn>
                <a:cxn ang="0">
                  <a:pos x="167" y="70"/>
                </a:cxn>
                <a:cxn ang="0">
                  <a:pos x="199" y="53"/>
                </a:cxn>
                <a:cxn ang="0">
                  <a:pos x="199" y="53"/>
                </a:cxn>
                <a:cxn ang="0">
                  <a:pos x="222" y="41"/>
                </a:cxn>
                <a:cxn ang="0">
                  <a:pos x="247" y="32"/>
                </a:cxn>
                <a:cxn ang="0">
                  <a:pos x="247" y="32"/>
                </a:cxn>
                <a:cxn ang="0">
                  <a:pos x="255" y="27"/>
                </a:cxn>
                <a:cxn ang="0">
                  <a:pos x="263" y="21"/>
                </a:cxn>
                <a:cxn ang="0">
                  <a:pos x="269" y="16"/>
                </a:cxn>
                <a:cxn ang="0">
                  <a:pos x="277" y="12"/>
                </a:cxn>
                <a:cxn ang="0">
                  <a:pos x="277" y="12"/>
                </a:cxn>
                <a:cxn ang="0">
                  <a:pos x="280" y="11"/>
                </a:cxn>
                <a:cxn ang="0">
                  <a:pos x="281" y="10"/>
                </a:cxn>
                <a:cxn ang="0">
                  <a:pos x="281" y="4"/>
                </a:cxn>
                <a:cxn ang="0">
                  <a:pos x="280" y="3"/>
                </a:cxn>
                <a:cxn ang="0">
                  <a:pos x="279" y="2"/>
                </a:cxn>
                <a:cxn ang="0">
                  <a:pos x="277" y="0"/>
                </a:cxn>
                <a:cxn ang="0">
                  <a:pos x="275" y="2"/>
                </a:cxn>
                <a:cxn ang="0">
                  <a:pos x="275" y="2"/>
                </a:cxn>
              </a:cxnLst>
              <a:rect l="0" t="0" r="r" b="b"/>
              <a:pathLst>
                <a:path w="281" h="180">
                  <a:moveTo>
                    <a:pt x="275" y="2"/>
                  </a:moveTo>
                  <a:lnTo>
                    <a:pt x="275" y="2"/>
                  </a:lnTo>
                  <a:lnTo>
                    <a:pt x="262" y="8"/>
                  </a:lnTo>
                  <a:lnTo>
                    <a:pt x="248" y="15"/>
                  </a:lnTo>
                  <a:lnTo>
                    <a:pt x="235" y="23"/>
                  </a:lnTo>
                  <a:lnTo>
                    <a:pt x="222" y="29"/>
                  </a:lnTo>
                  <a:lnTo>
                    <a:pt x="222" y="29"/>
                  </a:lnTo>
                  <a:lnTo>
                    <a:pt x="201" y="38"/>
                  </a:lnTo>
                  <a:lnTo>
                    <a:pt x="179" y="50"/>
                  </a:lnTo>
                  <a:lnTo>
                    <a:pt x="159" y="61"/>
                  </a:lnTo>
                  <a:lnTo>
                    <a:pt x="139" y="74"/>
                  </a:lnTo>
                  <a:lnTo>
                    <a:pt x="139" y="74"/>
                  </a:lnTo>
                  <a:lnTo>
                    <a:pt x="103" y="96"/>
                  </a:lnTo>
                  <a:lnTo>
                    <a:pt x="68" y="118"/>
                  </a:lnTo>
                  <a:lnTo>
                    <a:pt x="51" y="130"/>
                  </a:lnTo>
                  <a:lnTo>
                    <a:pt x="34" y="143"/>
                  </a:lnTo>
                  <a:lnTo>
                    <a:pt x="17" y="15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0" y="172"/>
                  </a:lnTo>
                  <a:lnTo>
                    <a:pt x="0" y="174"/>
                  </a:lnTo>
                  <a:lnTo>
                    <a:pt x="3" y="178"/>
                  </a:lnTo>
                  <a:lnTo>
                    <a:pt x="5" y="180"/>
                  </a:lnTo>
                  <a:lnTo>
                    <a:pt x="8" y="180"/>
                  </a:lnTo>
                  <a:lnTo>
                    <a:pt x="10" y="178"/>
                  </a:lnTo>
                  <a:lnTo>
                    <a:pt x="10" y="178"/>
                  </a:lnTo>
                  <a:lnTo>
                    <a:pt x="25" y="165"/>
                  </a:lnTo>
                  <a:lnTo>
                    <a:pt x="39" y="152"/>
                  </a:lnTo>
                  <a:lnTo>
                    <a:pt x="71" y="130"/>
                  </a:lnTo>
                  <a:lnTo>
                    <a:pt x="103" y="109"/>
                  </a:lnTo>
                  <a:lnTo>
                    <a:pt x="136" y="88"/>
                  </a:lnTo>
                  <a:lnTo>
                    <a:pt x="136" y="88"/>
                  </a:lnTo>
                  <a:lnTo>
                    <a:pt x="167" y="70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222" y="41"/>
                  </a:lnTo>
                  <a:lnTo>
                    <a:pt x="247" y="32"/>
                  </a:lnTo>
                  <a:lnTo>
                    <a:pt x="247" y="32"/>
                  </a:lnTo>
                  <a:lnTo>
                    <a:pt x="255" y="27"/>
                  </a:lnTo>
                  <a:lnTo>
                    <a:pt x="263" y="21"/>
                  </a:lnTo>
                  <a:lnTo>
                    <a:pt x="269" y="16"/>
                  </a:lnTo>
                  <a:lnTo>
                    <a:pt x="277" y="12"/>
                  </a:lnTo>
                  <a:lnTo>
                    <a:pt x="277" y="12"/>
                  </a:lnTo>
                  <a:lnTo>
                    <a:pt x="280" y="11"/>
                  </a:lnTo>
                  <a:lnTo>
                    <a:pt x="281" y="10"/>
                  </a:lnTo>
                  <a:lnTo>
                    <a:pt x="281" y="4"/>
                  </a:lnTo>
                  <a:lnTo>
                    <a:pt x="280" y="3"/>
                  </a:lnTo>
                  <a:lnTo>
                    <a:pt x="279" y="2"/>
                  </a:lnTo>
                  <a:lnTo>
                    <a:pt x="277" y="0"/>
                  </a:lnTo>
                  <a:lnTo>
                    <a:pt x="275" y="2"/>
                  </a:lnTo>
                  <a:lnTo>
                    <a:pt x="27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92" name="Freeform 1204"/>
            <p:cNvSpPr/>
            <p:nvPr/>
          </p:nvSpPr>
          <p:spPr bwMode="auto">
            <a:xfrm>
              <a:off x="5861051" y="2473325"/>
              <a:ext cx="114300" cy="80963"/>
            </a:xfrm>
            <a:custGeom>
              <a:avLst/>
              <a:gdLst/>
              <a:ahLst/>
              <a:cxnLst>
                <a:cxn ang="0">
                  <a:pos x="281" y="1"/>
                </a:cxn>
                <a:cxn ang="0">
                  <a:pos x="281" y="1"/>
                </a:cxn>
                <a:cxn ang="0">
                  <a:pos x="246" y="25"/>
                </a:cxn>
                <a:cxn ang="0">
                  <a:pos x="229" y="36"/>
                </a:cxn>
                <a:cxn ang="0">
                  <a:pos x="210" y="48"/>
                </a:cxn>
                <a:cxn ang="0">
                  <a:pos x="210" y="48"/>
                </a:cxn>
                <a:cxn ang="0">
                  <a:pos x="189" y="60"/>
                </a:cxn>
                <a:cxn ang="0">
                  <a:pos x="168" y="74"/>
                </a:cxn>
                <a:cxn ang="0">
                  <a:pos x="127" y="102"/>
                </a:cxn>
                <a:cxn ang="0">
                  <a:pos x="127" y="102"/>
                </a:cxn>
                <a:cxn ang="0">
                  <a:pos x="48" y="153"/>
                </a:cxn>
                <a:cxn ang="0">
                  <a:pos x="48" y="153"/>
                </a:cxn>
                <a:cxn ang="0">
                  <a:pos x="35" y="161"/>
                </a:cxn>
                <a:cxn ang="0">
                  <a:pos x="22" y="170"/>
                </a:cxn>
                <a:cxn ang="0">
                  <a:pos x="10" y="180"/>
                </a:cxn>
                <a:cxn ang="0">
                  <a:pos x="5" y="186"/>
                </a:cxn>
                <a:cxn ang="0">
                  <a:pos x="1" y="193"/>
                </a:cxn>
                <a:cxn ang="0">
                  <a:pos x="1" y="193"/>
                </a:cxn>
                <a:cxn ang="0">
                  <a:pos x="0" y="195"/>
                </a:cxn>
                <a:cxn ang="0">
                  <a:pos x="0" y="197"/>
                </a:cxn>
                <a:cxn ang="0">
                  <a:pos x="2" y="200"/>
                </a:cxn>
                <a:cxn ang="0">
                  <a:pos x="6" y="201"/>
                </a:cxn>
                <a:cxn ang="0">
                  <a:pos x="9" y="200"/>
                </a:cxn>
                <a:cxn ang="0">
                  <a:pos x="10" y="199"/>
                </a:cxn>
                <a:cxn ang="0">
                  <a:pos x="10" y="199"/>
                </a:cxn>
                <a:cxn ang="0">
                  <a:pos x="17" y="191"/>
                </a:cxn>
                <a:cxn ang="0">
                  <a:pos x="23" y="184"/>
                </a:cxn>
                <a:cxn ang="0">
                  <a:pos x="30" y="178"/>
                </a:cxn>
                <a:cxn ang="0">
                  <a:pos x="38" y="171"/>
                </a:cxn>
                <a:cxn ang="0">
                  <a:pos x="55" y="161"/>
                </a:cxn>
                <a:cxn ang="0">
                  <a:pos x="72" y="152"/>
                </a:cxn>
                <a:cxn ang="0">
                  <a:pos x="72" y="152"/>
                </a:cxn>
                <a:cxn ang="0">
                  <a:pos x="150" y="101"/>
                </a:cxn>
                <a:cxn ang="0">
                  <a:pos x="150" y="101"/>
                </a:cxn>
                <a:cxn ang="0">
                  <a:pos x="218" y="55"/>
                </a:cxn>
                <a:cxn ang="0">
                  <a:pos x="286" y="10"/>
                </a:cxn>
                <a:cxn ang="0">
                  <a:pos x="286" y="10"/>
                </a:cxn>
                <a:cxn ang="0">
                  <a:pos x="287" y="9"/>
                </a:cxn>
                <a:cxn ang="0">
                  <a:pos x="289" y="6"/>
                </a:cxn>
                <a:cxn ang="0">
                  <a:pos x="287" y="2"/>
                </a:cxn>
                <a:cxn ang="0">
                  <a:pos x="285" y="0"/>
                </a:cxn>
                <a:cxn ang="0">
                  <a:pos x="282" y="0"/>
                </a:cxn>
                <a:cxn ang="0">
                  <a:pos x="281" y="1"/>
                </a:cxn>
                <a:cxn ang="0">
                  <a:pos x="281" y="1"/>
                </a:cxn>
              </a:cxnLst>
              <a:rect l="0" t="0" r="r" b="b"/>
              <a:pathLst>
                <a:path w="289" h="201">
                  <a:moveTo>
                    <a:pt x="281" y="1"/>
                  </a:moveTo>
                  <a:lnTo>
                    <a:pt x="281" y="1"/>
                  </a:lnTo>
                  <a:lnTo>
                    <a:pt x="246" y="25"/>
                  </a:lnTo>
                  <a:lnTo>
                    <a:pt x="229" y="36"/>
                  </a:lnTo>
                  <a:lnTo>
                    <a:pt x="210" y="48"/>
                  </a:lnTo>
                  <a:lnTo>
                    <a:pt x="210" y="48"/>
                  </a:lnTo>
                  <a:lnTo>
                    <a:pt x="189" y="60"/>
                  </a:lnTo>
                  <a:lnTo>
                    <a:pt x="168" y="74"/>
                  </a:lnTo>
                  <a:lnTo>
                    <a:pt x="127" y="102"/>
                  </a:lnTo>
                  <a:lnTo>
                    <a:pt x="127" y="102"/>
                  </a:lnTo>
                  <a:lnTo>
                    <a:pt x="48" y="153"/>
                  </a:lnTo>
                  <a:lnTo>
                    <a:pt x="48" y="153"/>
                  </a:lnTo>
                  <a:lnTo>
                    <a:pt x="35" y="161"/>
                  </a:lnTo>
                  <a:lnTo>
                    <a:pt x="22" y="170"/>
                  </a:lnTo>
                  <a:lnTo>
                    <a:pt x="10" y="180"/>
                  </a:lnTo>
                  <a:lnTo>
                    <a:pt x="5" y="186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195"/>
                  </a:lnTo>
                  <a:lnTo>
                    <a:pt x="0" y="197"/>
                  </a:lnTo>
                  <a:lnTo>
                    <a:pt x="2" y="200"/>
                  </a:lnTo>
                  <a:lnTo>
                    <a:pt x="6" y="201"/>
                  </a:lnTo>
                  <a:lnTo>
                    <a:pt x="9" y="200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7" y="191"/>
                  </a:lnTo>
                  <a:lnTo>
                    <a:pt x="23" y="184"/>
                  </a:lnTo>
                  <a:lnTo>
                    <a:pt x="30" y="178"/>
                  </a:lnTo>
                  <a:lnTo>
                    <a:pt x="38" y="171"/>
                  </a:lnTo>
                  <a:lnTo>
                    <a:pt x="55" y="161"/>
                  </a:lnTo>
                  <a:lnTo>
                    <a:pt x="72" y="152"/>
                  </a:lnTo>
                  <a:lnTo>
                    <a:pt x="72" y="152"/>
                  </a:lnTo>
                  <a:lnTo>
                    <a:pt x="150" y="101"/>
                  </a:lnTo>
                  <a:lnTo>
                    <a:pt x="150" y="101"/>
                  </a:lnTo>
                  <a:lnTo>
                    <a:pt x="218" y="55"/>
                  </a:lnTo>
                  <a:lnTo>
                    <a:pt x="286" y="10"/>
                  </a:lnTo>
                  <a:lnTo>
                    <a:pt x="286" y="10"/>
                  </a:lnTo>
                  <a:lnTo>
                    <a:pt x="287" y="9"/>
                  </a:lnTo>
                  <a:lnTo>
                    <a:pt x="289" y="6"/>
                  </a:lnTo>
                  <a:lnTo>
                    <a:pt x="287" y="2"/>
                  </a:lnTo>
                  <a:lnTo>
                    <a:pt x="285" y="0"/>
                  </a:lnTo>
                  <a:lnTo>
                    <a:pt x="282" y="0"/>
                  </a:lnTo>
                  <a:lnTo>
                    <a:pt x="281" y="1"/>
                  </a:lnTo>
                  <a:lnTo>
                    <a:pt x="28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93" name="Freeform 1205"/>
            <p:cNvSpPr/>
            <p:nvPr/>
          </p:nvSpPr>
          <p:spPr bwMode="auto">
            <a:xfrm>
              <a:off x="5859463" y="2527300"/>
              <a:ext cx="98425" cy="61913"/>
            </a:xfrm>
            <a:custGeom>
              <a:avLst/>
              <a:gdLst/>
              <a:ahLst/>
              <a:cxnLst>
                <a:cxn ang="0">
                  <a:pos x="242" y="2"/>
                </a:cxn>
                <a:cxn ang="0">
                  <a:pos x="242" y="2"/>
                </a:cxn>
                <a:cxn ang="0">
                  <a:pos x="225" y="13"/>
                </a:cxn>
                <a:cxn ang="0">
                  <a:pos x="208" y="24"/>
                </a:cxn>
                <a:cxn ang="0">
                  <a:pos x="171" y="42"/>
                </a:cxn>
                <a:cxn ang="0">
                  <a:pos x="171" y="42"/>
                </a:cxn>
                <a:cxn ang="0">
                  <a:pos x="136" y="62"/>
                </a:cxn>
                <a:cxn ang="0">
                  <a:pos x="102" y="80"/>
                </a:cxn>
                <a:cxn ang="0">
                  <a:pos x="102" y="80"/>
                </a:cxn>
                <a:cxn ang="0">
                  <a:pos x="76" y="94"/>
                </a:cxn>
                <a:cxn ang="0">
                  <a:pos x="47" y="110"/>
                </a:cxn>
                <a:cxn ang="0">
                  <a:pos x="32" y="119"/>
                </a:cxn>
                <a:cxn ang="0">
                  <a:pos x="19" y="128"/>
                </a:cxn>
                <a:cxn ang="0">
                  <a:pos x="9" y="139"/>
                </a:cxn>
                <a:cxn ang="0">
                  <a:pos x="5" y="145"/>
                </a:cxn>
                <a:cxn ang="0">
                  <a:pos x="1" y="151"/>
                </a:cxn>
                <a:cxn ang="0">
                  <a:pos x="1" y="151"/>
                </a:cxn>
                <a:cxn ang="0">
                  <a:pos x="0" y="153"/>
                </a:cxn>
                <a:cxn ang="0">
                  <a:pos x="0" y="156"/>
                </a:cxn>
                <a:cxn ang="0">
                  <a:pos x="2" y="158"/>
                </a:cxn>
                <a:cxn ang="0">
                  <a:pos x="8" y="160"/>
                </a:cxn>
                <a:cxn ang="0">
                  <a:pos x="9" y="158"/>
                </a:cxn>
                <a:cxn ang="0">
                  <a:pos x="10" y="157"/>
                </a:cxn>
                <a:cxn ang="0">
                  <a:pos x="10" y="157"/>
                </a:cxn>
                <a:cxn ang="0">
                  <a:pos x="14" y="151"/>
                </a:cxn>
                <a:cxn ang="0">
                  <a:pos x="19" y="145"/>
                </a:cxn>
                <a:cxn ang="0">
                  <a:pos x="32" y="135"/>
                </a:cxn>
                <a:cxn ang="0">
                  <a:pos x="46" y="126"/>
                </a:cxn>
                <a:cxn ang="0">
                  <a:pos x="57" y="119"/>
                </a:cxn>
                <a:cxn ang="0">
                  <a:pos x="57" y="119"/>
                </a:cxn>
                <a:cxn ang="0">
                  <a:pos x="91" y="100"/>
                </a:cxn>
                <a:cxn ang="0">
                  <a:pos x="124" y="80"/>
                </a:cxn>
                <a:cxn ang="0">
                  <a:pos x="124" y="80"/>
                </a:cxn>
                <a:cxn ang="0">
                  <a:pos x="159" y="62"/>
                </a:cxn>
                <a:cxn ang="0">
                  <a:pos x="195" y="42"/>
                </a:cxn>
                <a:cxn ang="0">
                  <a:pos x="195" y="42"/>
                </a:cxn>
                <a:cxn ang="0">
                  <a:pos x="222" y="28"/>
                </a:cxn>
                <a:cxn ang="0">
                  <a:pos x="237" y="20"/>
                </a:cxn>
                <a:cxn ang="0">
                  <a:pos x="250" y="9"/>
                </a:cxn>
                <a:cxn ang="0">
                  <a:pos x="250" y="9"/>
                </a:cxn>
                <a:cxn ang="0">
                  <a:pos x="251" y="8"/>
                </a:cxn>
                <a:cxn ang="0">
                  <a:pos x="251" y="5"/>
                </a:cxn>
                <a:cxn ang="0">
                  <a:pos x="251" y="4"/>
                </a:cxn>
                <a:cxn ang="0">
                  <a:pos x="250" y="2"/>
                </a:cxn>
                <a:cxn ang="0">
                  <a:pos x="246" y="0"/>
                </a:cxn>
                <a:cxn ang="0">
                  <a:pos x="243" y="0"/>
                </a:cxn>
                <a:cxn ang="0">
                  <a:pos x="242" y="2"/>
                </a:cxn>
                <a:cxn ang="0">
                  <a:pos x="242" y="2"/>
                </a:cxn>
              </a:cxnLst>
              <a:rect l="0" t="0" r="r" b="b"/>
              <a:pathLst>
                <a:path w="251" h="160">
                  <a:moveTo>
                    <a:pt x="242" y="2"/>
                  </a:moveTo>
                  <a:lnTo>
                    <a:pt x="242" y="2"/>
                  </a:lnTo>
                  <a:lnTo>
                    <a:pt x="225" y="13"/>
                  </a:lnTo>
                  <a:lnTo>
                    <a:pt x="208" y="24"/>
                  </a:lnTo>
                  <a:lnTo>
                    <a:pt x="171" y="42"/>
                  </a:lnTo>
                  <a:lnTo>
                    <a:pt x="171" y="42"/>
                  </a:lnTo>
                  <a:lnTo>
                    <a:pt x="136" y="62"/>
                  </a:lnTo>
                  <a:lnTo>
                    <a:pt x="102" y="80"/>
                  </a:lnTo>
                  <a:lnTo>
                    <a:pt x="102" y="80"/>
                  </a:lnTo>
                  <a:lnTo>
                    <a:pt x="76" y="94"/>
                  </a:lnTo>
                  <a:lnTo>
                    <a:pt x="47" y="110"/>
                  </a:lnTo>
                  <a:lnTo>
                    <a:pt x="32" y="119"/>
                  </a:lnTo>
                  <a:lnTo>
                    <a:pt x="19" y="128"/>
                  </a:lnTo>
                  <a:lnTo>
                    <a:pt x="9" y="139"/>
                  </a:lnTo>
                  <a:lnTo>
                    <a:pt x="5" y="145"/>
                  </a:lnTo>
                  <a:lnTo>
                    <a:pt x="1" y="151"/>
                  </a:lnTo>
                  <a:lnTo>
                    <a:pt x="1" y="151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2" y="158"/>
                  </a:lnTo>
                  <a:lnTo>
                    <a:pt x="8" y="160"/>
                  </a:lnTo>
                  <a:lnTo>
                    <a:pt x="9" y="158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4" y="151"/>
                  </a:lnTo>
                  <a:lnTo>
                    <a:pt x="19" y="145"/>
                  </a:lnTo>
                  <a:lnTo>
                    <a:pt x="32" y="135"/>
                  </a:lnTo>
                  <a:lnTo>
                    <a:pt x="46" y="126"/>
                  </a:lnTo>
                  <a:lnTo>
                    <a:pt x="57" y="119"/>
                  </a:lnTo>
                  <a:lnTo>
                    <a:pt x="57" y="119"/>
                  </a:lnTo>
                  <a:lnTo>
                    <a:pt x="91" y="100"/>
                  </a:lnTo>
                  <a:lnTo>
                    <a:pt x="124" y="80"/>
                  </a:lnTo>
                  <a:lnTo>
                    <a:pt x="124" y="80"/>
                  </a:lnTo>
                  <a:lnTo>
                    <a:pt x="159" y="6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222" y="28"/>
                  </a:lnTo>
                  <a:lnTo>
                    <a:pt x="237" y="20"/>
                  </a:lnTo>
                  <a:lnTo>
                    <a:pt x="250" y="9"/>
                  </a:lnTo>
                  <a:lnTo>
                    <a:pt x="250" y="9"/>
                  </a:lnTo>
                  <a:lnTo>
                    <a:pt x="251" y="8"/>
                  </a:lnTo>
                  <a:lnTo>
                    <a:pt x="251" y="5"/>
                  </a:lnTo>
                  <a:lnTo>
                    <a:pt x="251" y="4"/>
                  </a:lnTo>
                  <a:lnTo>
                    <a:pt x="250" y="2"/>
                  </a:lnTo>
                  <a:lnTo>
                    <a:pt x="246" y="0"/>
                  </a:lnTo>
                  <a:lnTo>
                    <a:pt x="243" y="0"/>
                  </a:lnTo>
                  <a:lnTo>
                    <a:pt x="242" y="2"/>
                  </a:lnTo>
                  <a:lnTo>
                    <a:pt x="24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94" name="Freeform 1206"/>
            <p:cNvSpPr/>
            <p:nvPr/>
          </p:nvSpPr>
          <p:spPr bwMode="auto">
            <a:xfrm>
              <a:off x="5721351" y="2543175"/>
              <a:ext cx="255588" cy="165100"/>
            </a:xfrm>
            <a:custGeom>
              <a:avLst/>
              <a:gdLst/>
              <a:ahLst/>
              <a:cxnLst>
                <a:cxn ang="0">
                  <a:pos x="637" y="0"/>
                </a:cxn>
                <a:cxn ang="0">
                  <a:pos x="637" y="0"/>
                </a:cxn>
                <a:cxn ang="0">
                  <a:pos x="618" y="8"/>
                </a:cxn>
                <a:cxn ang="0">
                  <a:pos x="598" y="17"/>
                </a:cxn>
                <a:cxn ang="0">
                  <a:pos x="580" y="28"/>
                </a:cxn>
                <a:cxn ang="0">
                  <a:pos x="563" y="39"/>
                </a:cxn>
                <a:cxn ang="0">
                  <a:pos x="529" y="63"/>
                </a:cxn>
                <a:cxn ang="0">
                  <a:pos x="495" y="89"/>
                </a:cxn>
                <a:cxn ang="0">
                  <a:pos x="495" y="89"/>
                </a:cxn>
                <a:cxn ang="0">
                  <a:pos x="453" y="122"/>
                </a:cxn>
                <a:cxn ang="0">
                  <a:pos x="411" y="152"/>
                </a:cxn>
                <a:cxn ang="0">
                  <a:pos x="366" y="181"/>
                </a:cxn>
                <a:cxn ang="0">
                  <a:pos x="321" y="208"/>
                </a:cxn>
                <a:cxn ang="0">
                  <a:pos x="321" y="208"/>
                </a:cxn>
                <a:cxn ang="0">
                  <a:pos x="238" y="255"/>
                </a:cxn>
                <a:cxn ang="0">
                  <a:pos x="156" y="303"/>
                </a:cxn>
                <a:cxn ang="0">
                  <a:pos x="156" y="303"/>
                </a:cxn>
                <a:cxn ang="0">
                  <a:pos x="117" y="327"/>
                </a:cxn>
                <a:cxn ang="0">
                  <a:pos x="77" y="351"/>
                </a:cxn>
                <a:cxn ang="0">
                  <a:pos x="58" y="364"/>
                </a:cxn>
                <a:cxn ang="0">
                  <a:pos x="38" y="377"/>
                </a:cxn>
                <a:cxn ang="0">
                  <a:pos x="20" y="390"/>
                </a:cxn>
                <a:cxn ang="0">
                  <a:pos x="3" y="405"/>
                </a:cxn>
                <a:cxn ang="0">
                  <a:pos x="3" y="405"/>
                </a:cxn>
                <a:cxn ang="0">
                  <a:pos x="0" y="407"/>
                </a:cxn>
                <a:cxn ang="0">
                  <a:pos x="0" y="409"/>
                </a:cxn>
                <a:cxn ang="0">
                  <a:pos x="3" y="412"/>
                </a:cxn>
                <a:cxn ang="0">
                  <a:pos x="5" y="415"/>
                </a:cxn>
                <a:cxn ang="0">
                  <a:pos x="8" y="415"/>
                </a:cxn>
                <a:cxn ang="0">
                  <a:pos x="11" y="413"/>
                </a:cxn>
                <a:cxn ang="0">
                  <a:pos x="11" y="413"/>
                </a:cxn>
                <a:cxn ang="0">
                  <a:pos x="28" y="399"/>
                </a:cxn>
                <a:cxn ang="0">
                  <a:pos x="46" y="385"/>
                </a:cxn>
                <a:cxn ang="0">
                  <a:pos x="64" y="371"/>
                </a:cxn>
                <a:cxn ang="0">
                  <a:pos x="84" y="360"/>
                </a:cxn>
                <a:cxn ang="0">
                  <a:pos x="162" y="314"/>
                </a:cxn>
                <a:cxn ang="0">
                  <a:pos x="162" y="314"/>
                </a:cxn>
                <a:cxn ang="0">
                  <a:pos x="243" y="264"/>
                </a:cxn>
                <a:cxn ang="0">
                  <a:pos x="327" y="217"/>
                </a:cxn>
                <a:cxn ang="0">
                  <a:pos x="327" y="217"/>
                </a:cxn>
                <a:cxn ang="0">
                  <a:pos x="366" y="195"/>
                </a:cxn>
                <a:cxn ang="0">
                  <a:pos x="404" y="170"/>
                </a:cxn>
                <a:cxn ang="0">
                  <a:pos x="441" y="144"/>
                </a:cxn>
                <a:cxn ang="0">
                  <a:pos x="478" y="116"/>
                </a:cxn>
                <a:cxn ang="0">
                  <a:pos x="478" y="116"/>
                </a:cxn>
                <a:cxn ang="0">
                  <a:pos x="517" y="86"/>
                </a:cxn>
                <a:cxn ang="0">
                  <a:pos x="555" y="58"/>
                </a:cxn>
                <a:cxn ang="0">
                  <a:pos x="576" y="45"/>
                </a:cxn>
                <a:cxn ang="0">
                  <a:pos x="595" y="31"/>
                </a:cxn>
                <a:cxn ang="0">
                  <a:pos x="618" y="21"/>
                </a:cxn>
                <a:cxn ang="0">
                  <a:pos x="640" y="11"/>
                </a:cxn>
                <a:cxn ang="0">
                  <a:pos x="640" y="11"/>
                </a:cxn>
                <a:cxn ang="0">
                  <a:pos x="641" y="9"/>
                </a:cxn>
                <a:cxn ang="0">
                  <a:pos x="642" y="8"/>
                </a:cxn>
                <a:cxn ang="0">
                  <a:pos x="644" y="4"/>
                </a:cxn>
                <a:cxn ang="0">
                  <a:pos x="642" y="1"/>
                </a:cxn>
                <a:cxn ang="0">
                  <a:pos x="641" y="0"/>
                </a:cxn>
                <a:cxn ang="0">
                  <a:pos x="638" y="0"/>
                </a:cxn>
                <a:cxn ang="0">
                  <a:pos x="637" y="0"/>
                </a:cxn>
                <a:cxn ang="0">
                  <a:pos x="637" y="0"/>
                </a:cxn>
              </a:cxnLst>
              <a:rect l="0" t="0" r="r" b="b"/>
              <a:pathLst>
                <a:path w="644" h="415">
                  <a:moveTo>
                    <a:pt x="637" y="0"/>
                  </a:moveTo>
                  <a:lnTo>
                    <a:pt x="637" y="0"/>
                  </a:lnTo>
                  <a:lnTo>
                    <a:pt x="618" y="8"/>
                  </a:lnTo>
                  <a:lnTo>
                    <a:pt x="598" y="17"/>
                  </a:lnTo>
                  <a:lnTo>
                    <a:pt x="580" y="28"/>
                  </a:lnTo>
                  <a:lnTo>
                    <a:pt x="563" y="39"/>
                  </a:lnTo>
                  <a:lnTo>
                    <a:pt x="529" y="63"/>
                  </a:lnTo>
                  <a:lnTo>
                    <a:pt x="495" y="89"/>
                  </a:lnTo>
                  <a:lnTo>
                    <a:pt x="495" y="89"/>
                  </a:lnTo>
                  <a:lnTo>
                    <a:pt x="453" y="122"/>
                  </a:lnTo>
                  <a:lnTo>
                    <a:pt x="411" y="152"/>
                  </a:lnTo>
                  <a:lnTo>
                    <a:pt x="366" y="181"/>
                  </a:lnTo>
                  <a:lnTo>
                    <a:pt x="321" y="208"/>
                  </a:lnTo>
                  <a:lnTo>
                    <a:pt x="321" y="208"/>
                  </a:lnTo>
                  <a:lnTo>
                    <a:pt x="238" y="255"/>
                  </a:lnTo>
                  <a:lnTo>
                    <a:pt x="156" y="303"/>
                  </a:lnTo>
                  <a:lnTo>
                    <a:pt x="156" y="303"/>
                  </a:lnTo>
                  <a:lnTo>
                    <a:pt x="117" y="327"/>
                  </a:lnTo>
                  <a:lnTo>
                    <a:pt x="77" y="351"/>
                  </a:lnTo>
                  <a:lnTo>
                    <a:pt x="58" y="364"/>
                  </a:lnTo>
                  <a:lnTo>
                    <a:pt x="38" y="377"/>
                  </a:lnTo>
                  <a:lnTo>
                    <a:pt x="20" y="390"/>
                  </a:lnTo>
                  <a:lnTo>
                    <a:pt x="3" y="405"/>
                  </a:lnTo>
                  <a:lnTo>
                    <a:pt x="3" y="405"/>
                  </a:lnTo>
                  <a:lnTo>
                    <a:pt x="0" y="407"/>
                  </a:lnTo>
                  <a:lnTo>
                    <a:pt x="0" y="409"/>
                  </a:lnTo>
                  <a:lnTo>
                    <a:pt x="3" y="412"/>
                  </a:lnTo>
                  <a:lnTo>
                    <a:pt x="5" y="415"/>
                  </a:lnTo>
                  <a:lnTo>
                    <a:pt x="8" y="415"/>
                  </a:lnTo>
                  <a:lnTo>
                    <a:pt x="11" y="413"/>
                  </a:lnTo>
                  <a:lnTo>
                    <a:pt x="11" y="413"/>
                  </a:lnTo>
                  <a:lnTo>
                    <a:pt x="28" y="399"/>
                  </a:lnTo>
                  <a:lnTo>
                    <a:pt x="46" y="385"/>
                  </a:lnTo>
                  <a:lnTo>
                    <a:pt x="64" y="371"/>
                  </a:lnTo>
                  <a:lnTo>
                    <a:pt x="84" y="360"/>
                  </a:lnTo>
                  <a:lnTo>
                    <a:pt x="162" y="314"/>
                  </a:lnTo>
                  <a:lnTo>
                    <a:pt x="162" y="314"/>
                  </a:lnTo>
                  <a:lnTo>
                    <a:pt x="243" y="264"/>
                  </a:lnTo>
                  <a:lnTo>
                    <a:pt x="327" y="217"/>
                  </a:lnTo>
                  <a:lnTo>
                    <a:pt x="327" y="217"/>
                  </a:lnTo>
                  <a:lnTo>
                    <a:pt x="366" y="195"/>
                  </a:lnTo>
                  <a:lnTo>
                    <a:pt x="404" y="170"/>
                  </a:lnTo>
                  <a:lnTo>
                    <a:pt x="441" y="144"/>
                  </a:lnTo>
                  <a:lnTo>
                    <a:pt x="478" y="116"/>
                  </a:lnTo>
                  <a:lnTo>
                    <a:pt x="478" y="116"/>
                  </a:lnTo>
                  <a:lnTo>
                    <a:pt x="517" y="86"/>
                  </a:lnTo>
                  <a:lnTo>
                    <a:pt x="555" y="58"/>
                  </a:lnTo>
                  <a:lnTo>
                    <a:pt x="576" y="45"/>
                  </a:lnTo>
                  <a:lnTo>
                    <a:pt x="595" y="31"/>
                  </a:lnTo>
                  <a:lnTo>
                    <a:pt x="618" y="21"/>
                  </a:lnTo>
                  <a:lnTo>
                    <a:pt x="640" y="11"/>
                  </a:lnTo>
                  <a:lnTo>
                    <a:pt x="640" y="11"/>
                  </a:lnTo>
                  <a:lnTo>
                    <a:pt x="641" y="9"/>
                  </a:lnTo>
                  <a:lnTo>
                    <a:pt x="642" y="8"/>
                  </a:lnTo>
                  <a:lnTo>
                    <a:pt x="644" y="4"/>
                  </a:lnTo>
                  <a:lnTo>
                    <a:pt x="642" y="1"/>
                  </a:lnTo>
                  <a:lnTo>
                    <a:pt x="641" y="0"/>
                  </a:lnTo>
                  <a:lnTo>
                    <a:pt x="638" y="0"/>
                  </a:lnTo>
                  <a:lnTo>
                    <a:pt x="637" y="0"/>
                  </a:lnTo>
                  <a:lnTo>
                    <a:pt x="63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95" name="Freeform 1207"/>
            <p:cNvSpPr/>
            <p:nvPr/>
          </p:nvSpPr>
          <p:spPr bwMode="auto">
            <a:xfrm>
              <a:off x="5811838" y="2593975"/>
              <a:ext cx="155575" cy="112713"/>
            </a:xfrm>
            <a:custGeom>
              <a:avLst/>
              <a:gdLst/>
              <a:ahLst/>
              <a:cxnLst>
                <a:cxn ang="0">
                  <a:pos x="383" y="0"/>
                </a:cxn>
                <a:cxn ang="0">
                  <a:pos x="338" y="32"/>
                </a:cxn>
                <a:cxn ang="0">
                  <a:pos x="293" y="68"/>
                </a:cxn>
                <a:cxn ang="0">
                  <a:pos x="249" y="102"/>
                </a:cxn>
                <a:cxn ang="0">
                  <a:pos x="232" y="112"/>
                </a:cxn>
                <a:cxn ang="0">
                  <a:pos x="195" y="132"/>
                </a:cxn>
                <a:cxn ang="0">
                  <a:pos x="183" y="139"/>
                </a:cxn>
                <a:cxn ang="0">
                  <a:pos x="153" y="160"/>
                </a:cxn>
                <a:cxn ang="0">
                  <a:pos x="89" y="200"/>
                </a:cxn>
                <a:cxn ang="0">
                  <a:pos x="59" y="219"/>
                </a:cxn>
                <a:cxn ang="0">
                  <a:pos x="43" y="231"/>
                </a:cxn>
                <a:cxn ang="0">
                  <a:pos x="16" y="249"/>
                </a:cxn>
                <a:cxn ang="0">
                  <a:pos x="3" y="265"/>
                </a:cxn>
                <a:cxn ang="0">
                  <a:pos x="0" y="274"/>
                </a:cxn>
                <a:cxn ang="0">
                  <a:pos x="1" y="278"/>
                </a:cxn>
                <a:cxn ang="0">
                  <a:pos x="8" y="281"/>
                </a:cxn>
                <a:cxn ang="0">
                  <a:pos x="10" y="277"/>
                </a:cxn>
                <a:cxn ang="0">
                  <a:pos x="13" y="270"/>
                </a:cxn>
                <a:cxn ang="0">
                  <a:pos x="21" y="260"/>
                </a:cxn>
                <a:cxn ang="0">
                  <a:pos x="39" y="248"/>
                </a:cxn>
                <a:cxn ang="0">
                  <a:pos x="50" y="241"/>
                </a:cxn>
                <a:cxn ang="0">
                  <a:pos x="73" y="226"/>
                </a:cxn>
                <a:cxn ang="0">
                  <a:pos x="96" y="209"/>
                </a:cxn>
                <a:cxn ang="0">
                  <a:pos x="147" y="177"/>
                </a:cxn>
                <a:cxn ang="0">
                  <a:pos x="198" y="143"/>
                </a:cxn>
                <a:cxn ang="0">
                  <a:pos x="242" y="117"/>
                </a:cxn>
                <a:cxn ang="0">
                  <a:pos x="285" y="88"/>
                </a:cxn>
                <a:cxn ang="0">
                  <a:pos x="336" y="48"/>
                </a:cxn>
                <a:cxn ang="0">
                  <a:pos x="389" y="10"/>
                </a:cxn>
                <a:cxn ang="0">
                  <a:pos x="391" y="9"/>
                </a:cxn>
                <a:cxn ang="0">
                  <a:pos x="391" y="2"/>
                </a:cxn>
                <a:cxn ang="0">
                  <a:pos x="386" y="0"/>
                </a:cxn>
                <a:cxn ang="0">
                  <a:pos x="383" y="0"/>
                </a:cxn>
              </a:cxnLst>
              <a:rect l="0" t="0" r="r" b="b"/>
              <a:pathLst>
                <a:path w="391" h="281">
                  <a:moveTo>
                    <a:pt x="383" y="0"/>
                  </a:moveTo>
                  <a:lnTo>
                    <a:pt x="383" y="0"/>
                  </a:lnTo>
                  <a:lnTo>
                    <a:pt x="360" y="15"/>
                  </a:lnTo>
                  <a:lnTo>
                    <a:pt x="338" y="32"/>
                  </a:lnTo>
                  <a:lnTo>
                    <a:pt x="293" y="68"/>
                  </a:lnTo>
                  <a:lnTo>
                    <a:pt x="293" y="68"/>
                  </a:lnTo>
                  <a:lnTo>
                    <a:pt x="263" y="91"/>
                  </a:lnTo>
                  <a:lnTo>
                    <a:pt x="249" y="102"/>
                  </a:lnTo>
                  <a:lnTo>
                    <a:pt x="232" y="112"/>
                  </a:lnTo>
                  <a:lnTo>
                    <a:pt x="232" y="112"/>
                  </a:lnTo>
                  <a:lnTo>
                    <a:pt x="207" y="125"/>
                  </a:lnTo>
                  <a:lnTo>
                    <a:pt x="195" y="132"/>
                  </a:lnTo>
                  <a:lnTo>
                    <a:pt x="183" y="139"/>
                  </a:lnTo>
                  <a:lnTo>
                    <a:pt x="183" y="139"/>
                  </a:lnTo>
                  <a:lnTo>
                    <a:pt x="169" y="151"/>
                  </a:lnTo>
                  <a:lnTo>
                    <a:pt x="153" y="160"/>
                  </a:lnTo>
                  <a:lnTo>
                    <a:pt x="122" y="180"/>
                  </a:lnTo>
                  <a:lnTo>
                    <a:pt x="89" y="200"/>
                  </a:lnTo>
                  <a:lnTo>
                    <a:pt x="73" y="209"/>
                  </a:lnTo>
                  <a:lnTo>
                    <a:pt x="59" y="219"/>
                  </a:lnTo>
                  <a:lnTo>
                    <a:pt x="59" y="219"/>
                  </a:lnTo>
                  <a:lnTo>
                    <a:pt x="43" y="231"/>
                  </a:lnTo>
                  <a:lnTo>
                    <a:pt x="25" y="243"/>
                  </a:lnTo>
                  <a:lnTo>
                    <a:pt x="16" y="249"/>
                  </a:lnTo>
                  <a:lnTo>
                    <a:pt x="9" y="257"/>
                  </a:lnTo>
                  <a:lnTo>
                    <a:pt x="3" y="265"/>
                  </a:lnTo>
                  <a:lnTo>
                    <a:pt x="0" y="274"/>
                  </a:lnTo>
                  <a:lnTo>
                    <a:pt x="0" y="274"/>
                  </a:lnTo>
                  <a:lnTo>
                    <a:pt x="0" y="275"/>
                  </a:lnTo>
                  <a:lnTo>
                    <a:pt x="1" y="278"/>
                  </a:lnTo>
                  <a:lnTo>
                    <a:pt x="4" y="281"/>
                  </a:lnTo>
                  <a:lnTo>
                    <a:pt x="8" y="281"/>
                  </a:lnTo>
                  <a:lnTo>
                    <a:pt x="10" y="279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13" y="270"/>
                  </a:lnTo>
                  <a:lnTo>
                    <a:pt x="17" y="265"/>
                  </a:lnTo>
                  <a:lnTo>
                    <a:pt x="21" y="260"/>
                  </a:lnTo>
                  <a:lnTo>
                    <a:pt x="27" y="256"/>
                  </a:lnTo>
                  <a:lnTo>
                    <a:pt x="39" y="248"/>
                  </a:lnTo>
                  <a:lnTo>
                    <a:pt x="50" y="241"/>
                  </a:lnTo>
                  <a:lnTo>
                    <a:pt x="50" y="241"/>
                  </a:lnTo>
                  <a:lnTo>
                    <a:pt x="62" y="234"/>
                  </a:lnTo>
                  <a:lnTo>
                    <a:pt x="73" y="226"/>
                  </a:lnTo>
                  <a:lnTo>
                    <a:pt x="84" y="217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147" y="177"/>
                  </a:lnTo>
                  <a:lnTo>
                    <a:pt x="198" y="143"/>
                  </a:lnTo>
                  <a:lnTo>
                    <a:pt x="198" y="143"/>
                  </a:lnTo>
                  <a:lnTo>
                    <a:pt x="220" y="130"/>
                  </a:lnTo>
                  <a:lnTo>
                    <a:pt x="242" y="117"/>
                  </a:lnTo>
                  <a:lnTo>
                    <a:pt x="264" y="104"/>
                  </a:lnTo>
                  <a:lnTo>
                    <a:pt x="285" y="88"/>
                  </a:lnTo>
                  <a:lnTo>
                    <a:pt x="285" y="88"/>
                  </a:lnTo>
                  <a:lnTo>
                    <a:pt x="336" y="48"/>
                  </a:lnTo>
                  <a:lnTo>
                    <a:pt x="362" y="28"/>
                  </a:lnTo>
                  <a:lnTo>
                    <a:pt x="389" y="10"/>
                  </a:lnTo>
                  <a:lnTo>
                    <a:pt x="389" y="10"/>
                  </a:lnTo>
                  <a:lnTo>
                    <a:pt x="391" y="9"/>
                  </a:lnTo>
                  <a:lnTo>
                    <a:pt x="391" y="6"/>
                  </a:lnTo>
                  <a:lnTo>
                    <a:pt x="391" y="2"/>
                  </a:lnTo>
                  <a:lnTo>
                    <a:pt x="387" y="0"/>
                  </a:lnTo>
                  <a:lnTo>
                    <a:pt x="386" y="0"/>
                  </a:lnTo>
                  <a:lnTo>
                    <a:pt x="383" y="0"/>
                  </a:lnTo>
                  <a:lnTo>
                    <a:pt x="38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96" name="Freeform 1208"/>
            <p:cNvSpPr/>
            <p:nvPr/>
          </p:nvSpPr>
          <p:spPr bwMode="auto">
            <a:xfrm>
              <a:off x="5253038" y="2143125"/>
              <a:ext cx="104775" cy="82550"/>
            </a:xfrm>
            <a:custGeom>
              <a:avLst/>
              <a:gdLst/>
              <a:ahLst/>
              <a:cxnLst>
                <a:cxn ang="0">
                  <a:pos x="257" y="0"/>
                </a:cxn>
                <a:cxn ang="0">
                  <a:pos x="257" y="0"/>
                </a:cxn>
                <a:cxn ang="0">
                  <a:pos x="249" y="2"/>
                </a:cxn>
                <a:cxn ang="0">
                  <a:pos x="241" y="5"/>
                </a:cxn>
                <a:cxn ang="0">
                  <a:pos x="227" y="15"/>
                </a:cxn>
                <a:cxn ang="0">
                  <a:pos x="213" y="26"/>
                </a:cxn>
                <a:cxn ang="0">
                  <a:pos x="199" y="36"/>
                </a:cxn>
                <a:cxn ang="0">
                  <a:pos x="199" y="36"/>
                </a:cxn>
                <a:cxn ang="0">
                  <a:pos x="179" y="49"/>
                </a:cxn>
                <a:cxn ang="0">
                  <a:pos x="161" y="64"/>
                </a:cxn>
                <a:cxn ang="0">
                  <a:pos x="122" y="91"/>
                </a:cxn>
                <a:cxn ang="0">
                  <a:pos x="122" y="91"/>
                </a:cxn>
                <a:cxn ang="0">
                  <a:pos x="105" y="106"/>
                </a:cxn>
                <a:cxn ang="0">
                  <a:pos x="87" y="120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38" y="159"/>
                </a:cxn>
                <a:cxn ang="0">
                  <a:pos x="24" y="171"/>
                </a:cxn>
                <a:cxn ang="0">
                  <a:pos x="11" y="185"/>
                </a:cxn>
                <a:cxn ang="0">
                  <a:pos x="5" y="192"/>
                </a:cxn>
                <a:cxn ang="0">
                  <a:pos x="2" y="200"/>
                </a:cxn>
                <a:cxn ang="0">
                  <a:pos x="2" y="200"/>
                </a:cxn>
                <a:cxn ang="0">
                  <a:pos x="0" y="202"/>
                </a:cxn>
                <a:cxn ang="0">
                  <a:pos x="2" y="205"/>
                </a:cxn>
                <a:cxn ang="0">
                  <a:pos x="4" y="208"/>
                </a:cxn>
                <a:cxn ang="0">
                  <a:pos x="5" y="209"/>
                </a:cxn>
                <a:cxn ang="0">
                  <a:pos x="8" y="209"/>
                </a:cxn>
                <a:cxn ang="0">
                  <a:pos x="9" y="208"/>
                </a:cxn>
                <a:cxn ang="0">
                  <a:pos x="11" y="206"/>
                </a:cxn>
                <a:cxn ang="0">
                  <a:pos x="11" y="206"/>
                </a:cxn>
                <a:cxn ang="0">
                  <a:pos x="15" y="199"/>
                </a:cxn>
                <a:cxn ang="0">
                  <a:pos x="20" y="192"/>
                </a:cxn>
                <a:cxn ang="0">
                  <a:pos x="33" y="179"/>
                </a:cxn>
                <a:cxn ang="0">
                  <a:pos x="46" y="167"/>
                </a:cxn>
                <a:cxn ang="0">
                  <a:pos x="59" y="157"/>
                </a:cxn>
                <a:cxn ang="0">
                  <a:pos x="59" y="157"/>
                </a:cxn>
                <a:cxn ang="0">
                  <a:pos x="93" y="128"/>
                </a:cxn>
                <a:cxn ang="0">
                  <a:pos x="128" y="102"/>
                </a:cxn>
                <a:cxn ang="0">
                  <a:pos x="128" y="102"/>
                </a:cxn>
                <a:cxn ang="0">
                  <a:pos x="158" y="78"/>
                </a:cxn>
                <a:cxn ang="0">
                  <a:pos x="190" y="56"/>
                </a:cxn>
                <a:cxn ang="0">
                  <a:pos x="190" y="56"/>
                </a:cxn>
                <a:cxn ang="0">
                  <a:pos x="220" y="36"/>
                </a:cxn>
                <a:cxn ang="0">
                  <a:pos x="220" y="36"/>
                </a:cxn>
                <a:cxn ang="0">
                  <a:pos x="229" y="30"/>
                </a:cxn>
                <a:cxn ang="0">
                  <a:pos x="240" y="22"/>
                </a:cxn>
                <a:cxn ang="0">
                  <a:pos x="250" y="14"/>
                </a:cxn>
                <a:cxn ang="0">
                  <a:pos x="254" y="12"/>
                </a:cxn>
                <a:cxn ang="0">
                  <a:pos x="259" y="10"/>
                </a:cxn>
                <a:cxn ang="0">
                  <a:pos x="259" y="10"/>
                </a:cxn>
                <a:cxn ang="0">
                  <a:pos x="262" y="10"/>
                </a:cxn>
                <a:cxn ang="0">
                  <a:pos x="263" y="8"/>
                </a:cxn>
                <a:cxn ang="0">
                  <a:pos x="263" y="6"/>
                </a:cxn>
                <a:cxn ang="0">
                  <a:pos x="263" y="4"/>
                </a:cxn>
                <a:cxn ang="0">
                  <a:pos x="261" y="1"/>
                </a:cxn>
                <a:cxn ang="0">
                  <a:pos x="258" y="0"/>
                </a:cxn>
                <a:cxn ang="0">
                  <a:pos x="257" y="0"/>
                </a:cxn>
                <a:cxn ang="0">
                  <a:pos x="257" y="0"/>
                </a:cxn>
              </a:cxnLst>
              <a:rect l="0" t="0" r="r" b="b"/>
              <a:pathLst>
                <a:path w="263" h="209">
                  <a:moveTo>
                    <a:pt x="257" y="0"/>
                  </a:moveTo>
                  <a:lnTo>
                    <a:pt x="257" y="0"/>
                  </a:lnTo>
                  <a:lnTo>
                    <a:pt x="249" y="2"/>
                  </a:lnTo>
                  <a:lnTo>
                    <a:pt x="241" y="5"/>
                  </a:lnTo>
                  <a:lnTo>
                    <a:pt x="227" y="15"/>
                  </a:lnTo>
                  <a:lnTo>
                    <a:pt x="213" y="26"/>
                  </a:lnTo>
                  <a:lnTo>
                    <a:pt x="199" y="36"/>
                  </a:lnTo>
                  <a:lnTo>
                    <a:pt x="199" y="36"/>
                  </a:lnTo>
                  <a:lnTo>
                    <a:pt x="179" y="49"/>
                  </a:lnTo>
                  <a:lnTo>
                    <a:pt x="161" y="64"/>
                  </a:lnTo>
                  <a:lnTo>
                    <a:pt x="122" y="91"/>
                  </a:lnTo>
                  <a:lnTo>
                    <a:pt x="122" y="91"/>
                  </a:lnTo>
                  <a:lnTo>
                    <a:pt x="105" y="106"/>
                  </a:lnTo>
                  <a:lnTo>
                    <a:pt x="87" y="120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38" y="159"/>
                  </a:lnTo>
                  <a:lnTo>
                    <a:pt x="24" y="171"/>
                  </a:lnTo>
                  <a:lnTo>
                    <a:pt x="11" y="185"/>
                  </a:lnTo>
                  <a:lnTo>
                    <a:pt x="5" y="192"/>
                  </a:lnTo>
                  <a:lnTo>
                    <a:pt x="2" y="200"/>
                  </a:lnTo>
                  <a:lnTo>
                    <a:pt x="2" y="200"/>
                  </a:lnTo>
                  <a:lnTo>
                    <a:pt x="0" y="202"/>
                  </a:lnTo>
                  <a:lnTo>
                    <a:pt x="2" y="205"/>
                  </a:lnTo>
                  <a:lnTo>
                    <a:pt x="4" y="208"/>
                  </a:lnTo>
                  <a:lnTo>
                    <a:pt x="5" y="209"/>
                  </a:lnTo>
                  <a:lnTo>
                    <a:pt x="8" y="209"/>
                  </a:lnTo>
                  <a:lnTo>
                    <a:pt x="9" y="208"/>
                  </a:lnTo>
                  <a:lnTo>
                    <a:pt x="11" y="206"/>
                  </a:lnTo>
                  <a:lnTo>
                    <a:pt x="11" y="206"/>
                  </a:lnTo>
                  <a:lnTo>
                    <a:pt x="15" y="199"/>
                  </a:lnTo>
                  <a:lnTo>
                    <a:pt x="20" y="192"/>
                  </a:lnTo>
                  <a:lnTo>
                    <a:pt x="33" y="179"/>
                  </a:lnTo>
                  <a:lnTo>
                    <a:pt x="46" y="167"/>
                  </a:lnTo>
                  <a:lnTo>
                    <a:pt x="59" y="157"/>
                  </a:lnTo>
                  <a:lnTo>
                    <a:pt x="59" y="157"/>
                  </a:lnTo>
                  <a:lnTo>
                    <a:pt x="93" y="128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58" y="78"/>
                  </a:lnTo>
                  <a:lnTo>
                    <a:pt x="190" y="56"/>
                  </a:lnTo>
                  <a:lnTo>
                    <a:pt x="190" y="56"/>
                  </a:lnTo>
                  <a:lnTo>
                    <a:pt x="220" y="36"/>
                  </a:lnTo>
                  <a:lnTo>
                    <a:pt x="220" y="36"/>
                  </a:lnTo>
                  <a:lnTo>
                    <a:pt x="229" y="30"/>
                  </a:lnTo>
                  <a:lnTo>
                    <a:pt x="240" y="22"/>
                  </a:lnTo>
                  <a:lnTo>
                    <a:pt x="250" y="14"/>
                  </a:lnTo>
                  <a:lnTo>
                    <a:pt x="254" y="12"/>
                  </a:lnTo>
                  <a:lnTo>
                    <a:pt x="259" y="10"/>
                  </a:lnTo>
                  <a:lnTo>
                    <a:pt x="259" y="10"/>
                  </a:lnTo>
                  <a:lnTo>
                    <a:pt x="262" y="10"/>
                  </a:lnTo>
                  <a:lnTo>
                    <a:pt x="263" y="8"/>
                  </a:lnTo>
                  <a:lnTo>
                    <a:pt x="263" y="6"/>
                  </a:lnTo>
                  <a:lnTo>
                    <a:pt x="263" y="4"/>
                  </a:lnTo>
                  <a:lnTo>
                    <a:pt x="261" y="1"/>
                  </a:lnTo>
                  <a:lnTo>
                    <a:pt x="258" y="0"/>
                  </a:lnTo>
                  <a:lnTo>
                    <a:pt x="257" y="0"/>
                  </a:lnTo>
                  <a:lnTo>
                    <a:pt x="25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97" name="Freeform 1209"/>
            <p:cNvSpPr/>
            <p:nvPr/>
          </p:nvSpPr>
          <p:spPr bwMode="auto">
            <a:xfrm>
              <a:off x="5243513" y="2185988"/>
              <a:ext cx="103188" cy="79375"/>
            </a:xfrm>
            <a:custGeom>
              <a:avLst/>
              <a:gdLst/>
              <a:ahLst/>
              <a:cxnLst>
                <a:cxn ang="0">
                  <a:pos x="249" y="1"/>
                </a:cxn>
                <a:cxn ang="0">
                  <a:pos x="249" y="1"/>
                </a:cxn>
                <a:cxn ang="0">
                  <a:pos x="243" y="7"/>
                </a:cxn>
                <a:cxn ang="0">
                  <a:pos x="237" y="13"/>
                </a:cxn>
                <a:cxn ang="0">
                  <a:pos x="221" y="23"/>
                </a:cxn>
                <a:cxn ang="0">
                  <a:pos x="205" y="32"/>
                </a:cxn>
                <a:cxn ang="0">
                  <a:pos x="190" y="40"/>
                </a:cxn>
                <a:cxn ang="0">
                  <a:pos x="190" y="40"/>
                </a:cxn>
                <a:cxn ang="0">
                  <a:pos x="174" y="52"/>
                </a:cxn>
                <a:cxn ang="0">
                  <a:pos x="158" y="62"/>
                </a:cxn>
                <a:cxn ang="0">
                  <a:pos x="127" y="87"/>
                </a:cxn>
                <a:cxn ang="0">
                  <a:pos x="127" y="87"/>
                </a:cxn>
                <a:cxn ang="0">
                  <a:pos x="63" y="136"/>
                </a:cxn>
                <a:cxn ang="0">
                  <a:pos x="31" y="162"/>
                </a:cxn>
                <a:cxn ang="0">
                  <a:pos x="1" y="188"/>
                </a:cxn>
                <a:cxn ang="0">
                  <a:pos x="1" y="188"/>
                </a:cxn>
                <a:cxn ang="0">
                  <a:pos x="0" y="189"/>
                </a:cxn>
                <a:cxn ang="0">
                  <a:pos x="0" y="192"/>
                </a:cxn>
                <a:cxn ang="0">
                  <a:pos x="1" y="196"/>
                </a:cxn>
                <a:cxn ang="0">
                  <a:pos x="5" y="197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9" y="196"/>
                </a:cxn>
                <a:cxn ang="0">
                  <a:pos x="42" y="168"/>
                </a:cxn>
                <a:cxn ang="0">
                  <a:pos x="75" y="142"/>
                </a:cxn>
                <a:cxn ang="0">
                  <a:pos x="141" y="90"/>
                </a:cxn>
                <a:cxn ang="0">
                  <a:pos x="141" y="90"/>
                </a:cxn>
                <a:cxn ang="0">
                  <a:pos x="173" y="68"/>
                </a:cxn>
                <a:cxn ang="0">
                  <a:pos x="204" y="45"/>
                </a:cxn>
                <a:cxn ang="0">
                  <a:pos x="204" y="45"/>
                </a:cxn>
                <a:cxn ang="0">
                  <a:pos x="218" y="38"/>
                </a:cxn>
                <a:cxn ang="0">
                  <a:pos x="233" y="30"/>
                </a:cxn>
                <a:cxn ang="0">
                  <a:pos x="246" y="21"/>
                </a:cxn>
                <a:cxn ang="0">
                  <a:pos x="251" y="15"/>
                </a:cxn>
                <a:cxn ang="0">
                  <a:pos x="256" y="10"/>
                </a:cxn>
                <a:cxn ang="0">
                  <a:pos x="256" y="10"/>
                </a:cxn>
                <a:cxn ang="0">
                  <a:pos x="258" y="7"/>
                </a:cxn>
                <a:cxn ang="0">
                  <a:pos x="258" y="5"/>
                </a:cxn>
                <a:cxn ang="0">
                  <a:pos x="256" y="1"/>
                </a:cxn>
                <a:cxn ang="0">
                  <a:pos x="255" y="0"/>
                </a:cxn>
                <a:cxn ang="0">
                  <a:pos x="252" y="0"/>
                </a:cxn>
                <a:cxn ang="0">
                  <a:pos x="251" y="0"/>
                </a:cxn>
                <a:cxn ang="0">
                  <a:pos x="249" y="1"/>
                </a:cxn>
                <a:cxn ang="0">
                  <a:pos x="249" y="1"/>
                </a:cxn>
              </a:cxnLst>
              <a:rect l="0" t="0" r="r" b="b"/>
              <a:pathLst>
                <a:path w="258" h="197">
                  <a:moveTo>
                    <a:pt x="249" y="1"/>
                  </a:moveTo>
                  <a:lnTo>
                    <a:pt x="249" y="1"/>
                  </a:lnTo>
                  <a:lnTo>
                    <a:pt x="243" y="7"/>
                  </a:lnTo>
                  <a:lnTo>
                    <a:pt x="237" y="13"/>
                  </a:lnTo>
                  <a:lnTo>
                    <a:pt x="221" y="23"/>
                  </a:lnTo>
                  <a:lnTo>
                    <a:pt x="205" y="32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74" y="52"/>
                  </a:lnTo>
                  <a:lnTo>
                    <a:pt x="158" y="62"/>
                  </a:lnTo>
                  <a:lnTo>
                    <a:pt x="127" y="87"/>
                  </a:lnTo>
                  <a:lnTo>
                    <a:pt x="127" y="87"/>
                  </a:lnTo>
                  <a:lnTo>
                    <a:pt x="63" y="136"/>
                  </a:lnTo>
                  <a:lnTo>
                    <a:pt x="31" y="162"/>
                  </a:lnTo>
                  <a:lnTo>
                    <a:pt x="1" y="188"/>
                  </a:lnTo>
                  <a:lnTo>
                    <a:pt x="1" y="188"/>
                  </a:lnTo>
                  <a:lnTo>
                    <a:pt x="0" y="189"/>
                  </a:lnTo>
                  <a:lnTo>
                    <a:pt x="0" y="192"/>
                  </a:lnTo>
                  <a:lnTo>
                    <a:pt x="1" y="196"/>
                  </a:lnTo>
                  <a:lnTo>
                    <a:pt x="5" y="197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9" y="196"/>
                  </a:lnTo>
                  <a:lnTo>
                    <a:pt x="42" y="168"/>
                  </a:lnTo>
                  <a:lnTo>
                    <a:pt x="75" y="142"/>
                  </a:lnTo>
                  <a:lnTo>
                    <a:pt x="141" y="90"/>
                  </a:lnTo>
                  <a:lnTo>
                    <a:pt x="141" y="90"/>
                  </a:lnTo>
                  <a:lnTo>
                    <a:pt x="173" y="68"/>
                  </a:lnTo>
                  <a:lnTo>
                    <a:pt x="204" y="45"/>
                  </a:lnTo>
                  <a:lnTo>
                    <a:pt x="204" y="45"/>
                  </a:lnTo>
                  <a:lnTo>
                    <a:pt x="218" y="38"/>
                  </a:lnTo>
                  <a:lnTo>
                    <a:pt x="233" y="30"/>
                  </a:lnTo>
                  <a:lnTo>
                    <a:pt x="246" y="21"/>
                  </a:lnTo>
                  <a:lnTo>
                    <a:pt x="251" y="15"/>
                  </a:lnTo>
                  <a:lnTo>
                    <a:pt x="256" y="10"/>
                  </a:lnTo>
                  <a:lnTo>
                    <a:pt x="256" y="10"/>
                  </a:lnTo>
                  <a:lnTo>
                    <a:pt x="258" y="7"/>
                  </a:lnTo>
                  <a:lnTo>
                    <a:pt x="258" y="5"/>
                  </a:lnTo>
                  <a:lnTo>
                    <a:pt x="256" y="1"/>
                  </a:lnTo>
                  <a:lnTo>
                    <a:pt x="255" y="0"/>
                  </a:lnTo>
                  <a:lnTo>
                    <a:pt x="252" y="0"/>
                  </a:lnTo>
                  <a:lnTo>
                    <a:pt x="251" y="0"/>
                  </a:lnTo>
                  <a:lnTo>
                    <a:pt x="249" y="1"/>
                  </a:lnTo>
                  <a:lnTo>
                    <a:pt x="24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99" name="Freeform 1211"/>
            <p:cNvSpPr/>
            <p:nvPr/>
          </p:nvSpPr>
          <p:spPr bwMode="auto">
            <a:xfrm>
              <a:off x="5237163" y="2224088"/>
              <a:ext cx="107950" cy="79375"/>
            </a:xfrm>
            <a:custGeom>
              <a:avLst/>
              <a:gdLst/>
              <a:ahLst/>
              <a:cxnLst>
                <a:cxn ang="0">
                  <a:pos x="266" y="0"/>
                </a:cxn>
                <a:cxn ang="0">
                  <a:pos x="266" y="0"/>
                </a:cxn>
                <a:cxn ang="0">
                  <a:pos x="249" y="12"/>
                </a:cxn>
                <a:cxn ang="0">
                  <a:pos x="232" y="22"/>
                </a:cxn>
                <a:cxn ang="0">
                  <a:pos x="197" y="41"/>
                </a:cxn>
                <a:cxn ang="0">
                  <a:pos x="197" y="41"/>
                </a:cxn>
                <a:cxn ang="0">
                  <a:pos x="178" y="51"/>
                </a:cxn>
                <a:cxn ang="0">
                  <a:pos x="161" y="63"/>
                </a:cxn>
                <a:cxn ang="0">
                  <a:pos x="129" y="88"/>
                </a:cxn>
                <a:cxn ang="0">
                  <a:pos x="129" y="88"/>
                </a:cxn>
                <a:cxn ang="0">
                  <a:pos x="98" y="110"/>
                </a:cxn>
                <a:cxn ang="0">
                  <a:pos x="70" y="133"/>
                </a:cxn>
                <a:cxn ang="0">
                  <a:pos x="70" y="133"/>
                </a:cxn>
                <a:cxn ang="0">
                  <a:pos x="54" y="148"/>
                </a:cxn>
                <a:cxn ang="0">
                  <a:pos x="38" y="164"/>
                </a:cxn>
                <a:cxn ang="0">
                  <a:pos x="30" y="170"/>
                </a:cxn>
                <a:cxn ang="0">
                  <a:pos x="23" y="178"/>
                </a:cxn>
                <a:cxn ang="0">
                  <a:pos x="13" y="183"/>
                </a:cxn>
                <a:cxn ang="0">
                  <a:pos x="4" y="187"/>
                </a:cxn>
                <a:cxn ang="0">
                  <a:pos x="4" y="187"/>
                </a:cxn>
                <a:cxn ang="0">
                  <a:pos x="3" y="187"/>
                </a:cxn>
                <a:cxn ang="0">
                  <a:pos x="2" y="190"/>
                </a:cxn>
                <a:cxn ang="0">
                  <a:pos x="0" y="192"/>
                </a:cxn>
                <a:cxn ang="0">
                  <a:pos x="3" y="196"/>
                </a:cxn>
                <a:cxn ang="0">
                  <a:pos x="4" y="198"/>
                </a:cxn>
                <a:cxn ang="0">
                  <a:pos x="7" y="198"/>
                </a:cxn>
                <a:cxn ang="0">
                  <a:pos x="11" y="198"/>
                </a:cxn>
                <a:cxn ang="0">
                  <a:pos x="11" y="198"/>
                </a:cxn>
                <a:cxn ang="0">
                  <a:pos x="13" y="196"/>
                </a:cxn>
                <a:cxn ang="0">
                  <a:pos x="15" y="195"/>
                </a:cxn>
                <a:cxn ang="0">
                  <a:pos x="15" y="195"/>
                </a:cxn>
                <a:cxn ang="0">
                  <a:pos x="25" y="188"/>
                </a:cxn>
                <a:cxn ang="0">
                  <a:pos x="34" y="181"/>
                </a:cxn>
                <a:cxn ang="0">
                  <a:pos x="53" y="164"/>
                </a:cxn>
                <a:cxn ang="0">
                  <a:pos x="53" y="164"/>
                </a:cxn>
                <a:cxn ang="0">
                  <a:pos x="70" y="148"/>
                </a:cxn>
                <a:cxn ang="0">
                  <a:pos x="88" y="132"/>
                </a:cxn>
                <a:cxn ang="0">
                  <a:pos x="126" y="103"/>
                </a:cxn>
                <a:cxn ang="0">
                  <a:pos x="126" y="103"/>
                </a:cxn>
                <a:cxn ang="0">
                  <a:pos x="159" y="79"/>
                </a:cxn>
                <a:cxn ang="0">
                  <a:pos x="176" y="65"/>
                </a:cxn>
                <a:cxn ang="0">
                  <a:pos x="194" y="55"/>
                </a:cxn>
                <a:cxn ang="0">
                  <a:pos x="194" y="55"/>
                </a:cxn>
                <a:cxn ang="0">
                  <a:pos x="233" y="34"/>
                </a:cxn>
                <a:cxn ang="0">
                  <a:pos x="253" y="22"/>
                </a:cxn>
                <a:cxn ang="0">
                  <a:pos x="272" y="11"/>
                </a:cxn>
                <a:cxn ang="0">
                  <a:pos x="272" y="11"/>
                </a:cxn>
                <a:cxn ang="0">
                  <a:pos x="274" y="9"/>
                </a:cxn>
                <a:cxn ang="0">
                  <a:pos x="275" y="7"/>
                </a:cxn>
                <a:cxn ang="0">
                  <a:pos x="274" y="3"/>
                </a:cxn>
                <a:cxn ang="0">
                  <a:pos x="272" y="1"/>
                </a:cxn>
                <a:cxn ang="0">
                  <a:pos x="270" y="0"/>
                </a:cxn>
                <a:cxn ang="0">
                  <a:pos x="269" y="0"/>
                </a:cxn>
                <a:cxn ang="0">
                  <a:pos x="266" y="0"/>
                </a:cxn>
                <a:cxn ang="0">
                  <a:pos x="266" y="0"/>
                </a:cxn>
              </a:cxnLst>
              <a:rect l="0" t="0" r="r" b="b"/>
              <a:pathLst>
                <a:path w="275" h="198">
                  <a:moveTo>
                    <a:pt x="266" y="0"/>
                  </a:moveTo>
                  <a:lnTo>
                    <a:pt x="266" y="0"/>
                  </a:lnTo>
                  <a:lnTo>
                    <a:pt x="249" y="12"/>
                  </a:lnTo>
                  <a:lnTo>
                    <a:pt x="232" y="22"/>
                  </a:lnTo>
                  <a:lnTo>
                    <a:pt x="197" y="41"/>
                  </a:lnTo>
                  <a:lnTo>
                    <a:pt x="197" y="41"/>
                  </a:lnTo>
                  <a:lnTo>
                    <a:pt x="178" y="51"/>
                  </a:lnTo>
                  <a:lnTo>
                    <a:pt x="161" y="63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98" y="110"/>
                  </a:lnTo>
                  <a:lnTo>
                    <a:pt x="70" y="133"/>
                  </a:lnTo>
                  <a:lnTo>
                    <a:pt x="70" y="133"/>
                  </a:lnTo>
                  <a:lnTo>
                    <a:pt x="54" y="148"/>
                  </a:lnTo>
                  <a:lnTo>
                    <a:pt x="38" y="164"/>
                  </a:lnTo>
                  <a:lnTo>
                    <a:pt x="30" y="170"/>
                  </a:lnTo>
                  <a:lnTo>
                    <a:pt x="23" y="178"/>
                  </a:lnTo>
                  <a:lnTo>
                    <a:pt x="13" y="183"/>
                  </a:lnTo>
                  <a:lnTo>
                    <a:pt x="4" y="187"/>
                  </a:lnTo>
                  <a:lnTo>
                    <a:pt x="4" y="187"/>
                  </a:lnTo>
                  <a:lnTo>
                    <a:pt x="3" y="187"/>
                  </a:lnTo>
                  <a:lnTo>
                    <a:pt x="2" y="190"/>
                  </a:lnTo>
                  <a:lnTo>
                    <a:pt x="0" y="192"/>
                  </a:lnTo>
                  <a:lnTo>
                    <a:pt x="3" y="196"/>
                  </a:lnTo>
                  <a:lnTo>
                    <a:pt x="4" y="198"/>
                  </a:lnTo>
                  <a:lnTo>
                    <a:pt x="7" y="198"/>
                  </a:lnTo>
                  <a:lnTo>
                    <a:pt x="11" y="198"/>
                  </a:lnTo>
                  <a:lnTo>
                    <a:pt x="11" y="198"/>
                  </a:lnTo>
                  <a:lnTo>
                    <a:pt x="13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25" y="188"/>
                  </a:lnTo>
                  <a:lnTo>
                    <a:pt x="34" y="181"/>
                  </a:lnTo>
                  <a:lnTo>
                    <a:pt x="53" y="164"/>
                  </a:lnTo>
                  <a:lnTo>
                    <a:pt x="53" y="164"/>
                  </a:lnTo>
                  <a:lnTo>
                    <a:pt x="70" y="148"/>
                  </a:lnTo>
                  <a:lnTo>
                    <a:pt x="88" y="132"/>
                  </a:lnTo>
                  <a:lnTo>
                    <a:pt x="126" y="103"/>
                  </a:lnTo>
                  <a:lnTo>
                    <a:pt x="126" y="103"/>
                  </a:lnTo>
                  <a:lnTo>
                    <a:pt x="159" y="79"/>
                  </a:lnTo>
                  <a:lnTo>
                    <a:pt x="176" y="6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233" y="34"/>
                  </a:lnTo>
                  <a:lnTo>
                    <a:pt x="253" y="22"/>
                  </a:lnTo>
                  <a:lnTo>
                    <a:pt x="272" y="11"/>
                  </a:lnTo>
                  <a:lnTo>
                    <a:pt x="272" y="11"/>
                  </a:lnTo>
                  <a:lnTo>
                    <a:pt x="274" y="9"/>
                  </a:lnTo>
                  <a:lnTo>
                    <a:pt x="275" y="7"/>
                  </a:lnTo>
                  <a:lnTo>
                    <a:pt x="274" y="3"/>
                  </a:lnTo>
                  <a:lnTo>
                    <a:pt x="272" y="1"/>
                  </a:lnTo>
                  <a:lnTo>
                    <a:pt x="270" y="0"/>
                  </a:lnTo>
                  <a:lnTo>
                    <a:pt x="269" y="0"/>
                  </a:lnTo>
                  <a:lnTo>
                    <a:pt x="266" y="0"/>
                  </a:lnTo>
                  <a:lnTo>
                    <a:pt x="26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00" name="Freeform 1212"/>
            <p:cNvSpPr/>
            <p:nvPr/>
          </p:nvSpPr>
          <p:spPr bwMode="auto">
            <a:xfrm>
              <a:off x="5243513" y="2257425"/>
              <a:ext cx="103188" cy="79375"/>
            </a:xfrm>
            <a:custGeom>
              <a:avLst/>
              <a:gdLst/>
              <a:ahLst/>
              <a:cxnLst>
                <a:cxn ang="0">
                  <a:pos x="249" y="1"/>
                </a:cxn>
                <a:cxn ang="0">
                  <a:pos x="237" y="10"/>
                </a:cxn>
                <a:cxn ang="0">
                  <a:pos x="224" y="15"/>
                </a:cxn>
                <a:cxn ang="0">
                  <a:pos x="211" y="25"/>
                </a:cxn>
                <a:cxn ang="0">
                  <a:pos x="196" y="35"/>
                </a:cxn>
                <a:cxn ang="0">
                  <a:pos x="182" y="43"/>
                </a:cxn>
                <a:cxn ang="0">
                  <a:pos x="141" y="76"/>
                </a:cxn>
                <a:cxn ang="0">
                  <a:pos x="126" y="90"/>
                </a:cxn>
                <a:cxn ang="0">
                  <a:pos x="77" y="132"/>
                </a:cxn>
                <a:cxn ang="0">
                  <a:pos x="60" y="146"/>
                </a:cxn>
                <a:cxn ang="0">
                  <a:pos x="43" y="161"/>
                </a:cxn>
                <a:cxn ang="0">
                  <a:pos x="26" y="176"/>
                </a:cxn>
                <a:cxn ang="0">
                  <a:pos x="16" y="184"/>
                </a:cxn>
                <a:cxn ang="0">
                  <a:pos x="5" y="186"/>
                </a:cxn>
                <a:cxn ang="0">
                  <a:pos x="3" y="187"/>
                </a:cxn>
                <a:cxn ang="0">
                  <a:pos x="0" y="192"/>
                </a:cxn>
                <a:cxn ang="0">
                  <a:pos x="3" y="197"/>
                </a:cxn>
                <a:cxn ang="0">
                  <a:pos x="13" y="197"/>
                </a:cxn>
                <a:cxn ang="0">
                  <a:pos x="16" y="197"/>
                </a:cxn>
                <a:cxn ang="0">
                  <a:pos x="17" y="196"/>
                </a:cxn>
                <a:cxn ang="0">
                  <a:pos x="33" y="186"/>
                </a:cxn>
                <a:cxn ang="0">
                  <a:pos x="47" y="172"/>
                </a:cxn>
                <a:cxn ang="0">
                  <a:pos x="84" y="141"/>
                </a:cxn>
                <a:cxn ang="0">
                  <a:pos x="122" y="108"/>
                </a:cxn>
                <a:cxn ang="0">
                  <a:pos x="140" y="91"/>
                </a:cxn>
                <a:cxn ang="0">
                  <a:pos x="180" y="59"/>
                </a:cxn>
                <a:cxn ang="0">
                  <a:pos x="203" y="44"/>
                </a:cxn>
                <a:cxn ang="0">
                  <a:pos x="230" y="26"/>
                </a:cxn>
                <a:cxn ang="0">
                  <a:pos x="237" y="22"/>
                </a:cxn>
                <a:cxn ang="0">
                  <a:pos x="251" y="14"/>
                </a:cxn>
                <a:cxn ang="0">
                  <a:pos x="256" y="9"/>
                </a:cxn>
                <a:cxn ang="0">
                  <a:pos x="258" y="5"/>
                </a:cxn>
                <a:cxn ang="0">
                  <a:pos x="255" y="0"/>
                </a:cxn>
                <a:cxn ang="0">
                  <a:pos x="251" y="0"/>
                </a:cxn>
                <a:cxn ang="0">
                  <a:pos x="249" y="1"/>
                </a:cxn>
              </a:cxnLst>
              <a:rect l="0" t="0" r="r" b="b"/>
              <a:pathLst>
                <a:path w="258" h="197">
                  <a:moveTo>
                    <a:pt x="249" y="1"/>
                  </a:moveTo>
                  <a:lnTo>
                    <a:pt x="249" y="1"/>
                  </a:lnTo>
                  <a:lnTo>
                    <a:pt x="243" y="6"/>
                  </a:lnTo>
                  <a:lnTo>
                    <a:pt x="237" y="10"/>
                  </a:lnTo>
                  <a:lnTo>
                    <a:pt x="224" y="15"/>
                  </a:lnTo>
                  <a:lnTo>
                    <a:pt x="224" y="15"/>
                  </a:lnTo>
                  <a:lnTo>
                    <a:pt x="217" y="21"/>
                  </a:lnTo>
                  <a:lnTo>
                    <a:pt x="211" y="25"/>
                  </a:lnTo>
                  <a:lnTo>
                    <a:pt x="204" y="30"/>
                  </a:lnTo>
                  <a:lnTo>
                    <a:pt x="196" y="35"/>
                  </a:lnTo>
                  <a:lnTo>
                    <a:pt x="196" y="35"/>
                  </a:lnTo>
                  <a:lnTo>
                    <a:pt x="182" y="43"/>
                  </a:lnTo>
                  <a:lnTo>
                    <a:pt x="169" y="53"/>
                  </a:lnTo>
                  <a:lnTo>
                    <a:pt x="141" y="76"/>
                  </a:lnTo>
                  <a:lnTo>
                    <a:pt x="141" y="76"/>
                  </a:lnTo>
                  <a:lnTo>
                    <a:pt x="126" y="90"/>
                  </a:lnTo>
                  <a:lnTo>
                    <a:pt x="110" y="103"/>
                  </a:lnTo>
                  <a:lnTo>
                    <a:pt x="77" y="132"/>
                  </a:lnTo>
                  <a:lnTo>
                    <a:pt x="77" y="132"/>
                  </a:lnTo>
                  <a:lnTo>
                    <a:pt x="60" y="146"/>
                  </a:lnTo>
                  <a:lnTo>
                    <a:pt x="43" y="161"/>
                  </a:lnTo>
                  <a:lnTo>
                    <a:pt x="43" y="161"/>
                  </a:lnTo>
                  <a:lnTo>
                    <a:pt x="35" y="169"/>
                  </a:lnTo>
                  <a:lnTo>
                    <a:pt x="26" y="176"/>
                  </a:lnTo>
                  <a:lnTo>
                    <a:pt x="21" y="180"/>
                  </a:lnTo>
                  <a:lnTo>
                    <a:pt x="16" y="184"/>
                  </a:lnTo>
                  <a:lnTo>
                    <a:pt x="10" y="186"/>
                  </a:lnTo>
                  <a:lnTo>
                    <a:pt x="5" y="186"/>
                  </a:lnTo>
                  <a:lnTo>
                    <a:pt x="5" y="186"/>
                  </a:lnTo>
                  <a:lnTo>
                    <a:pt x="3" y="187"/>
                  </a:lnTo>
                  <a:lnTo>
                    <a:pt x="1" y="188"/>
                  </a:lnTo>
                  <a:lnTo>
                    <a:pt x="0" y="192"/>
                  </a:lnTo>
                  <a:lnTo>
                    <a:pt x="1" y="196"/>
                  </a:lnTo>
                  <a:lnTo>
                    <a:pt x="3" y="197"/>
                  </a:lnTo>
                  <a:lnTo>
                    <a:pt x="5" y="197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6" y="197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25" y="192"/>
                  </a:lnTo>
                  <a:lnTo>
                    <a:pt x="33" y="186"/>
                  </a:lnTo>
                  <a:lnTo>
                    <a:pt x="47" y="172"/>
                  </a:lnTo>
                  <a:lnTo>
                    <a:pt x="47" y="172"/>
                  </a:lnTo>
                  <a:lnTo>
                    <a:pt x="65" y="157"/>
                  </a:lnTo>
                  <a:lnTo>
                    <a:pt x="84" y="141"/>
                  </a:lnTo>
                  <a:lnTo>
                    <a:pt x="103" y="125"/>
                  </a:lnTo>
                  <a:lnTo>
                    <a:pt x="122" y="108"/>
                  </a:lnTo>
                  <a:lnTo>
                    <a:pt x="122" y="108"/>
                  </a:lnTo>
                  <a:lnTo>
                    <a:pt x="140" y="91"/>
                  </a:lnTo>
                  <a:lnTo>
                    <a:pt x="160" y="74"/>
                  </a:lnTo>
                  <a:lnTo>
                    <a:pt x="180" y="59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17" y="35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7" y="22"/>
                  </a:lnTo>
                  <a:lnTo>
                    <a:pt x="243" y="18"/>
                  </a:lnTo>
                  <a:lnTo>
                    <a:pt x="251" y="14"/>
                  </a:lnTo>
                  <a:lnTo>
                    <a:pt x="256" y="9"/>
                  </a:lnTo>
                  <a:lnTo>
                    <a:pt x="256" y="9"/>
                  </a:lnTo>
                  <a:lnTo>
                    <a:pt x="258" y="8"/>
                  </a:lnTo>
                  <a:lnTo>
                    <a:pt x="258" y="5"/>
                  </a:lnTo>
                  <a:lnTo>
                    <a:pt x="256" y="1"/>
                  </a:lnTo>
                  <a:lnTo>
                    <a:pt x="255" y="0"/>
                  </a:lnTo>
                  <a:lnTo>
                    <a:pt x="252" y="0"/>
                  </a:lnTo>
                  <a:lnTo>
                    <a:pt x="251" y="0"/>
                  </a:lnTo>
                  <a:lnTo>
                    <a:pt x="249" y="1"/>
                  </a:lnTo>
                  <a:lnTo>
                    <a:pt x="24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01" name="Freeform 1213"/>
            <p:cNvSpPr/>
            <p:nvPr/>
          </p:nvSpPr>
          <p:spPr bwMode="auto">
            <a:xfrm>
              <a:off x="5240338" y="2293938"/>
              <a:ext cx="104775" cy="80963"/>
            </a:xfrm>
            <a:custGeom>
              <a:avLst/>
              <a:gdLst/>
              <a:ahLst/>
              <a:cxnLst>
                <a:cxn ang="0">
                  <a:pos x="258" y="0"/>
                </a:cxn>
                <a:cxn ang="0">
                  <a:pos x="258" y="0"/>
                </a:cxn>
                <a:cxn ang="0">
                  <a:pos x="241" y="11"/>
                </a:cxn>
                <a:cxn ang="0">
                  <a:pos x="224" y="21"/>
                </a:cxn>
                <a:cxn ang="0">
                  <a:pos x="208" y="34"/>
                </a:cxn>
                <a:cxn ang="0">
                  <a:pos x="192" y="47"/>
                </a:cxn>
                <a:cxn ang="0">
                  <a:pos x="162" y="74"/>
                </a:cxn>
                <a:cxn ang="0">
                  <a:pos x="147" y="87"/>
                </a:cxn>
                <a:cxn ang="0">
                  <a:pos x="131" y="98"/>
                </a:cxn>
                <a:cxn ang="0">
                  <a:pos x="131" y="98"/>
                </a:cxn>
                <a:cxn ang="0">
                  <a:pos x="97" y="121"/>
                </a:cxn>
                <a:cxn ang="0">
                  <a:pos x="64" y="144"/>
                </a:cxn>
                <a:cxn ang="0">
                  <a:pos x="33" y="169"/>
                </a:cxn>
                <a:cxn ang="0">
                  <a:pos x="2" y="195"/>
                </a:cxn>
                <a:cxn ang="0">
                  <a:pos x="2" y="195"/>
                </a:cxn>
                <a:cxn ang="0">
                  <a:pos x="0" y="198"/>
                </a:cxn>
                <a:cxn ang="0">
                  <a:pos x="0" y="199"/>
                </a:cxn>
                <a:cxn ang="0">
                  <a:pos x="2" y="203"/>
                </a:cxn>
                <a:cxn ang="0">
                  <a:pos x="5" y="206"/>
                </a:cxn>
                <a:cxn ang="0">
                  <a:pos x="8" y="206"/>
                </a:cxn>
                <a:cxn ang="0">
                  <a:pos x="11" y="204"/>
                </a:cxn>
                <a:cxn ang="0">
                  <a:pos x="11" y="204"/>
                </a:cxn>
                <a:cxn ang="0">
                  <a:pos x="42" y="177"/>
                </a:cxn>
                <a:cxn ang="0">
                  <a:pos x="76" y="151"/>
                </a:cxn>
                <a:cxn ang="0">
                  <a:pos x="111" y="126"/>
                </a:cxn>
                <a:cxn ang="0">
                  <a:pos x="145" y="102"/>
                </a:cxn>
                <a:cxn ang="0">
                  <a:pos x="145" y="102"/>
                </a:cxn>
                <a:cxn ang="0">
                  <a:pos x="161" y="91"/>
                </a:cxn>
                <a:cxn ang="0">
                  <a:pos x="175" y="79"/>
                </a:cxn>
                <a:cxn ang="0">
                  <a:pos x="203" y="54"/>
                </a:cxn>
                <a:cxn ang="0">
                  <a:pos x="217" y="42"/>
                </a:cxn>
                <a:cxn ang="0">
                  <a:pos x="232" y="30"/>
                </a:cxn>
                <a:cxn ang="0">
                  <a:pos x="247" y="20"/>
                </a:cxn>
                <a:cxn ang="0">
                  <a:pos x="264" y="11"/>
                </a:cxn>
                <a:cxn ang="0">
                  <a:pos x="264" y="11"/>
                </a:cxn>
                <a:cxn ang="0">
                  <a:pos x="266" y="9"/>
                </a:cxn>
                <a:cxn ang="0">
                  <a:pos x="267" y="7"/>
                </a:cxn>
                <a:cxn ang="0">
                  <a:pos x="267" y="6"/>
                </a:cxn>
                <a:cxn ang="0">
                  <a:pos x="266" y="3"/>
                </a:cxn>
                <a:cxn ang="0">
                  <a:pos x="263" y="0"/>
                </a:cxn>
                <a:cxn ang="0">
                  <a:pos x="261" y="0"/>
                </a:cxn>
                <a:cxn ang="0">
                  <a:pos x="258" y="0"/>
                </a:cxn>
                <a:cxn ang="0">
                  <a:pos x="258" y="0"/>
                </a:cxn>
              </a:cxnLst>
              <a:rect l="0" t="0" r="r" b="b"/>
              <a:pathLst>
                <a:path w="267" h="206">
                  <a:moveTo>
                    <a:pt x="258" y="0"/>
                  </a:moveTo>
                  <a:lnTo>
                    <a:pt x="258" y="0"/>
                  </a:lnTo>
                  <a:lnTo>
                    <a:pt x="241" y="11"/>
                  </a:lnTo>
                  <a:lnTo>
                    <a:pt x="224" y="21"/>
                  </a:lnTo>
                  <a:lnTo>
                    <a:pt x="208" y="34"/>
                  </a:lnTo>
                  <a:lnTo>
                    <a:pt x="192" y="47"/>
                  </a:lnTo>
                  <a:lnTo>
                    <a:pt x="162" y="74"/>
                  </a:lnTo>
                  <a:lnTo>
                    <a:pt x="147" y="87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97" y="121"/>
                  </a:lnTo>
                  <a:lnTo>
                    <a:pt x="64" y="144"/>
                  </a:lnTo>
                  <a:lnTo>
                    <a:pt x="33" y="169"/>
                  </a:lnTo>
                  <a:lnTo>
                    <a:pt x="2" y="195"/>
                  </a:lnTo>
                  <a:lnTo>
                    <a:pt x="2" y="195"/>
                  </a:lnTo>
                  <a:lnTo>
                    <a:pt x="0" y="198"/>
                  </a:lnTo>
                  <a:lnTo>
                    <a:pt x="0" y="199"/>
                  </a:lnTo>
                  <a:lnTo>
                    <a:pt x="2" y="203"/>
                  </a:lnTo>
                  <a:lnTo>
                    <a:pt x="5" y="206"/>
                  </a:lnTo>
                  <a:lnTo>
                    <a:pt x="8" y="206"/>
                  </a:lnTo>
                  <a:lnTo>
                    <a:pt x="11" y="204"/>
                  </a:lnTo>
                  <a:lnTo>
                    <a:pt x="11" y="204"/>
                  </a:lnTo>
                  <a:lnTo>
                    <a:pt x="42" y="177"/>
                  </a:lnTo>
                  <a:lnTo>
                    <a:pt x="76" y="151"/>
                  </a:lnTo>
                  <a:lnTo>
                    <a:pt x="111" y="126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61" y="91"/>
                  </a:lnTo>
                  <a:lnTo>
                    <a:pt x="175" y="79"/>
                  </a:lnTo>
                  <a:lnTo>
                    <a:pt x="203" y="54"/>
                  </a:lnTo>
                  <a:lnTo>
                    <a:pt x="217" y="42"/>
                  </a:lnTo>
                  <a:lnTo>
                    <a:pt x="232" y="30"/>
                  </a:lnTo>
                  <a:lnTo>
                    <a:pt x="247" y="20"/>
                  </a:lnTo>
                  <a:lnTo>
                    <a:pt x="264" y="11"/>
                  </a:lnTo>
                  <a:lnTo>
                    <a:pt x="264" y="11"/>
                  </a:lnTo>
                  <a:lnTo>
                    <a:pt x="266" y="9"/>
                  </a:lnTo>
                  <a:lnTo>
                    <a:pt x="267" y="7"/>
                  </a:lnTo>
                  <a:lnTo>
                    <a:pt x="267" y="6"/>
                  </a:lnTo>
                  <a:lnTo>
                    <a:pt x="266" y="3"/>
                  </a:lnTo>
                  <a:lnTo>
                    <a:pt x="263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02" name="Freeform 1214"/>
            <p:cNvSpPr/>
            <p:nvPr/>
          </p:nvSpPr>
          <p:spPr bwMode="auto">
            <a:xfrm>
              <a:off x="5246688" y="2332038"/>
              <a:ext cx="96838" cy="76200"/>
            </a:xfrm>
            <a:custGeom>
              <a:avLst/>
              <a:gdLst/>
              <a:ahLst/>
              <a:cxnLst>
                <a:cxn ang="0">
                  <a:pos x="235" y="1"/>
                </a:cxn>
                <a:cxn ang="0">
                  <a:pos x="235" y="1"/>
                </a:cxn>
                <a:cxn ang="0">
                  <a:pos x="219" y="11"/>
                </a:cxn>
                <a:cxn ang="0">
                  <a:pos x="205" y="23"/>
                </a:cxn>
                <a:cxn ang="0">
                  <a:pos x="189" y="34"/>
                </a:cxn>
                <a:cxn ang="0">
                  <a:pos x="173" y="45"/>
                </a:cxn>
                <a:cxn ang="0">
                  <a:pos x="173" y="45"/>
                </a:cxn>
                <a:cxn ang="0">
                  <a:pos x="139" y="66"/>
                </a:cxn>
                <a:cxn ang="0">
                  <a:pos x="105" y="88"/>
                </a:cxn>
                <a:cxn ang="0">
                  <a:pos x="105" y="88"/>
                </a:cxn>
                <a:cxn ang="0">
                  <a:pos x="92" y="99"/>
                </a:cxn>
                <a:cxn ang="0">
                  <a:pos x="81" y="112"/>
                </a:cxn>
                <a:cxn ang="0">
                  <a:pos x="68" y="124"/>
                </a:cxn>
                <a:cxn ang="0">
                  <a:pos x="56" y="136"/>
                </a:cxn>
                <a:cxn ang="0">
                  <a:pos x="56" y="136"/>
                </a:cxn>
                <a:cxn ang="0">
                  <a:pos x="30" y="160"/>
                </a:cxn>
                <a:cxn ang="0">
                  <a:pos x="15" y="173"/>
                </a:cxn>
                <a:cxn ang="0">
                  <a:pos x="2" y="184"/>
                </a:cxn>
                <a:cxn ang="0">
                  <a:pos x="2" y="184"/>
                </a:cxn>
                <a:cxn ang="0">
                  <a:pos x="1" y="187"/>
                </a:cxn>
                <a:cxn ang="0">
                  <a:pos x="0" y="188"/>
                </a:cxn>
                <a:cxn ang="0">
                  <a:pos x="1" y="190"/>
                </a:cxn>
                <a:cxn ang="0">
                  <a:pos x="2" y="192"/>
                </a:cxn>
                <a:cxn ang="0">
                  <a:pos x="6" y="194"/>
                </a:cxn>
                <a:cxn ang="0">
                  <a:pos x="7" y="193"/>
                </a:cxn>
                <a:cxn ang="0">
                  <a:pos x="10" y="193"/>
                </a:cxn>
                <a:cxn ang="0">
                  <a:pos x="10" y="193"/>
                </a:cxn>
                <a:cxn ang="0">
                  <a:pos x="24" y="181"/>
                </a:cxn>
                <a:cxn ang="0">
                  <a:pos x="37" y="168"/>
                </a:cxn>
                <a:cxn ang="0">
                  <a:pos x="65" y="142"/>
                </a:cxn>
                <a:cxn ang="0">
                  <a:pos x="91" y="116"/>
                </a:cxn>
                <a:cxn ang="0">
                  <a:pos x="105" y="104"/>
                </a:cxn>
                <a:cxn ang="0">
                  <a:pos x="120" y="92"/>
                </a:cxn>
                <a:cxn ang="0">
                  <a:pos x="120" y="92"/>
                </a:cxn>
                <a:cxn ang="0">
                  <a:pos x="149" y="73"/>
                </a:cxn>
                <a:cxn ang="0">
                  <a:pos x="179" y="54"/>
                </a:cxn>
                <a:cxn ang="0">
                  <a:pos x="179" y="54"/>
                </a:cxn>
                <a:cxn ang="0">
                  <a:pos x="194" y="44"/>
                </a:cxn>
                <a:cxn ang="0">
                  <a:pos x="210" y="32"/>
                </a:cxn>
                <a:cxn ang="0">
                  <a:pos x="226" y="20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3" y="9"/>
                </a:cxn>
                <a:cxn ang="0">
                  <a:pos x="244" y="7"/>
                </a:cxn>
                <a:cxn ang="0">
                  <a:pos x="243" y="3"/>
                </a:cxn>
                <a:cxn ang="0">
                  <a:pos x="240" y="1"/>
                </a:cxn>
                <a:cxn ang="0">
                  <a:pos x="238" y="0"/>
                </a:cxn>
                <a:cxn ang="0">
                  <a:pos x="235" y="1"/>
                </a:cxn>
                <a:cxn ang="0">
                  <a:pos x="235" y="1"/>
                </a:cxn>
              </a:cxnLst>
              <a:rect l="0" t="0" r="r" b="b"/>
              <a:pathLst>
                <a:path w="244" h="194">
                  <a:moveTo>
                    <a:pt x="235" y="1"/>
                  </a:moveTo>
                  <a:lnTo>
                    <a:pt x="235" y="1"/>
                  </a:lnTo>
                  <a:lnTo>
                    <a:pt x="219" y="11"/>
                  </a:lnTo>
                  <a:lnTo>
                    <a:pt x="205" y="23"/>
                  </a:lnTo>
                  <a:lnTo>
                    <a:pt x="189" y="34"/>
                  </a:lnTo>
                  <a:lnTo>
                    <a:pt x="173" y="45"/>
                  </a:lnTo>
                  <a:lnTo>
                    <a:pt x="173" y="45"/>
                  </a:lnTo>
                  <a:lnTo>
                    <a:pt x="139" y="66"/>
                  </a:lnTo>
                  <a:lnTo>
                    <a:pt x="105" y="88"/>
                  </a:lnTo>
                  <a:lnTo>
                    <a:pt x="105" y="88"/>
                  </a:lnTo>
                  <a:lnTo>
                    <a:pt x="92" y="99"/>
                  </a:lnTo>
                  <a:lnTo>
                    <a:pt x="81" y="112"/>
                  </a:lnTo>
                  <a:lnTo>
                    <a:pt x="68" y="124"/>
                  </a:lnTo>
                  <a:lnTo>
                    <a:pt x="56" y="136"/>
                  </a:lnTo>
                  <a:lnTo>
                    <a:pt x="56" y="136"/>
                  </a:lnTo>
                  <a:lnTo>
                    <a:pt x="30" y="160"/>
                  </a:lnTo>
                  <a:lnTo>
                    <a:pt x="15" y="173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1" y="187"/>
                  </a:lnTo>
                  <a:lnTo>
                    <a:pt x="0" y="188"/>
                  </a:lnTo>
                  <a:lnTo>
                    <a:pt x="1" y="190"/>
                  </a:lnTo>
                  <a:lnTo>
                    <a:pt x="2" y="192"/>
                  </a:lnTo>
                  <a:lnTo>
                    <a:pt x="6" y="194"/>
                  </a:lnTo>
                  <a:lnTo>
                    <a:pt x="7" y="193"/>
                  </a:lnTo>
                  <a:lnTo>
                    <a:pt x="10" y="193"/>
                  </a:lnTo>
                  <a:lnTo>
                    <a:pt x="10" y="193"/>
                  </a:lnTo>
                  <a:lnTo>
                    <a:pt x="24" y="181"/>
                  </a:lnTo>
                  <a:lnTo>
                    <a:pt x="37" y="168"/>
                  </a:lnTo>
                  <a:lnTo>
                    <a:pt x="65" y="142"/>
                  </a:lnTo>
                  <a:lnTo>
                    <a:pt x="91" y="116"/>
                  </a:lnTo>
                  <a:lnTo>
                    <a:pt x="105" y="104"/>
                  </a:lnTo>
                  <a:lnTo>
                    <a:pt x="120" y="92"/>
                  </a:lnTo>
                  <a:lnTo>
                    <a:pt x="120" y="92"/>
                  </a:lnTo>
                  <a:lnTo>
                    <a:pt x="149" y="73"/>
                  </a:lnTo>
                  <a:lnTo>
                    <a:pt x="179" y="54"/>
                  </a:lnTo>
                  <a:lnTo>
                    <a:pt x="179" y="54"/>
                  </a:lnTo>
                  <a:lnTo>
                    <a:pt x="194" y="44"/>
                  </a:lnTo>
                  <a:lnTo>
                    <a:pt x="210" y="32"/>
                  </a:lnTo>
                  <a:lnTo>
                    <a:pt x="226" y="20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3" y="9"/>
                  </a:lnTo>
                  <a:lnTo>
                    <a:pt x="244" y="7"/>
                  </a:lnTo>
                  <a:lnTo>
                    <a:pt x="243" y="3"/>
                  </a:lnTo>
                  <a:lnTo>
                    <a:pt x="240" y="1"/>
                  </a:lnTo>
                  <a:lnTo>
                    <a:pt x="238" y="0"/>
                  </a:lnTo>
                  <a:lnTo>
                    <a:pt x="235" y="1"/>
                  </a:lnTo>
                  <a:lnTo>
                    <a:pt x="23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03" name="Freeform 1215"/>
            <p:cNvSpPr/>
            <p:nvPr/>
          </p:nvSpPr>
          <p:spPr bwMode="auto">
            <a:xfrm>
              <a:off x="5241926" y="2363788"/>
              <a:ext cx="111125" cy="84138"/>
            </a:xfrm>
            <a:custGeom>
              <a:avLst/>
              <a:gdLst/>
              <a:ahLst/>
              <a:cxnLst>
                <a:cxn ang="0">
                  <a:pos x="274" y="0"/>
                </a:cxn>
                <a:cxn ang="0">
                  <a:pos x="274" y="0"/>
                </a:cxn>
                <a:cxn ang="0">
                  <a:pos x="257" y="9"/>
                </a:cxn>
                <a:cxn ang="0">
                  <a:pos x="241" y="21"/>
                </a:cxn>
                <a:cxn ang="0">
                  <a:pos x="209" y="44"/>
                </a:cxn>
                <a:cxn ang="0">
                  <a:pos x="209" y="44"/>
                </a:cxn>
                <a:cxn ang="0">
                  <a:pos x="175" y="69"/>
                </a:cxn>
                <a:cxn ang="0">
                  <a:pos x="160" y="81"/>
                </a:cxn>
                <a:cxn ang="0">
                  <a:pos x="143" y="94"/>
                </a:cxn>
                <a:cxn ang="0">
                  <a:pos x="143" y="94"/>
                </a:cxn>
                <a:cxn ang="0">
                  <a:pos x="110" y="124"/>
                </a:cxn>
                <a:cxn ang="0">
                  <a:pos x="76" y="151"/>
                </a:cxn>
                <a:cxn ang="0">
                  <a:pos x="41" y="177"/>
                </a:cxn>
                <a:cxn ang="0">
                  <a:pos x="22" y="191"/>
                </a:cxn>
                <a:cxn ang="0">
                  <a:pos x="3" y="201"/>
                </a:cxn>
                <a:cxn ang="0">
                  <a:pos x="3" y="201"/>
                </a:cxn>
                <a:cxn ang="0">
                  <a:pos x="1" y="204"/>
                </a:cxn>
                <a:cxn ang="0">
                  <a:pos x="0" y="205"/>
                </a:cxn>
                <a:cxn ang="0">
                  <a:pos x="1" y="209"/>
                </a:cxn>
                <a:cxn ang="0">
                  <a:pos x="4" y="211"/>
                </a:cxn>
                <a:cxn ang="0">
                  <a:pos x="7" y="211"/>
                </a:cxn>
                <a:cxn ang="0">
                  <a:pos x="9" y="211"/>
                </a:cxn>
                <a:cxn ang="0">
                  <a:pos x="9" y="211"/>
                </a:cxn>
                <a:cxn ang="0">
                  <a:pos x="22" y="205"/>
                </a:cxn>
                <a:cxn ang="0">
                  <a:pos x="29" y="202"/>
                </a:cxn>
                <a:cxn ang="0">
                  <a:pos x="34" y="198"/>
                </a:cxn>
                <a:cxn ang="0">
                  <a:pos x="34" y="198"/>
                </a:cxn>
                <a:cxn ang="0">
                  <a:pos x="52" y="185"/>
                </a:cxn>
                <a:cxn ang="0">
                  <a:pos x="69" y="172"/>
                </a:cxn>
                <a:cxn ang="0">
                  <a:pos x="69" y="172"/>
                </a:cxn>
                <a:cxn ang="0">
                  <a:pos x="85" y="160"/>
                </a:cxn>
                <a:cxn ang="0">
                  <a:pos x="101" y="147"/>
                </a:cxn>
                <a:cxn ang="0">
                  <a:pos x="130" y="121"/>
                </a:cxn>
                <a:cxn ang="0">
                  <a:pos x="130" y="121"/>
                </a:cxn>
                <a:cxn ang="0">
                  <a:pos x="149" y="106"/>
                </a:cxn>
                <a:cxn ang="0">
                  <a:pos x="168" y="90"/>
                </a:cxn>
                <a:cxn ang="0">
                  <a:pos x="207" y="60"/>
                </a:cxn>
                <a:cxn ang="0">
                  <a:pos x="207" y="60"/>
                </a:cxn>
                <a:cxn ang="0">
                  <a:pos x="242" y="34"/>
                </a:cxn>
                <a:cxn ang="0">
                  <a:pos x="260" y="21"/>
                </a:cxn>
                <a:cxn ang="0">
                  <a:pos x="279" y="10"/>
                </a:cxn>
                <a:cxn ang="0">
                  <a:pos x="279" y="10"/>
                </a:cxn>
                <a:cxn ang="0">
                  <a:pos x="281" y="9"/>
                </a:cxn>
                <a:cxn ang="0">
                  <a:pos x="281" y="6"/>
                </a:cxn>
                <a:cxn ang="0">
                  <a:pos x="281" y="2"/>
                </a:cxn>
                <a:cxn ang="0">
                  <a:pos x="277" y="0"/>
                </a:cxn>
                <a:cxn ang="0">
                  <a:pos x="276" y="0"/>
                </a:cxn>
                <a:cxn ang="0">
                  <a:pos x="274" y="0"/>
                </a:cxn>
                <a:cxn ang="0">
                  <a:pos x="274" y="0"/>
                </a:cxn>
              </a:cxnLst>
              <a:rect l="0" t="0" r="r" b="b"/>
              <a:pathLst>
                <a:path w="281" h="211">
                  <a:moveTo>
                    <a:pt x="274" y="0"/>
                  </a:moveTo>
                  <a:lnTo>
                    <a:pt x="274" y="0"/>
                  </a:lnTo>
                  <a:lnTo>
                    <a:pt x="257" y="9"/>
                  </a:lnTo>
                  <a:lnTo>
                    <a:pt x="241" y="21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175" y="69"/>
                  </a:lnTo>
                  <a:lnTo>
                    <a:pt x="160" y="81"/>
                  </a:lnTo>
                  <a:lnTo>
                    <a:pt x="143" y="94"/>
                  </a:lnTo>
                  <a:lnTo>
                    <a:pt x="143" y="94"/>
                  </a:lnTo>
                  <a:lnTo>
                    <a:pt x="110" y="124"/>
                  </a:lnTo>
                  <a:lnTo>
                    <a:pt x="76" y="151"/>
                  </a:lnTo>
                  <a:lnTo>
                    <a:pt x="41" y="177"/>
                  </a:lnTo>
                  <a:lnTo>
                    <a:pt x="22" y="191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1" y="204"/>
                  </a:lnTo>
                  <a:lnTo>
                    <a:pt x="0" y="205"/>
                  </a:lnTo>
                  <a:lnTo>
                    <a:pt x="1" y="209"/>
                  </a:lnTo>
                  <a:lnTo>
                    <a:pt x="4" y="211"/>
                  </a:lnTo>
                  <a:lnTo>
                    <a:pt x="7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22" y="205"/>
                  </a:lnTo>
                  <a:lnTo>
                    <a:pt x="29" y="202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52" y="185"/>
                  </a:lnTo>
                  <a:lnTo>
                    <a:pt x="69" y="172"/>
                  </a:lnTo>
                  <a:lnTo>
                    <a:pt x="69" y="172"/>
                  </a:lnTo>
                  <a:lnTo>
                    <a:pt x="85" y="160"/>
                  </a:lnTo>
                  <a:lnTo>
                    <a:pt x="101" y="147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49" y="106"/>
                  </a:lnTo>
                  <a:lnTo>
                    <a:pt x="168" y="90"/>
                  </a:lnTo>
                  <a:lnTo>
                    <a:pt x="207" y="60"/>
                  </a:lnTo>
                  <a:lnTo>
                    <a:pt x="207" y="60"/>
                  </a:lnTo>
                  <a:lnTo>
                    <a:pt x="242" y="34"/>
                  </a:lnTo>
                  <a:lnTo>
                    <a:pt x="260" y="21"/>
                  </a:lnTo>
                  <a:lnTo>
                    <a:pt x="279" y="10"/>
                  </a:lnTo>
                  <a:lnTo>
                    <a:pt x="279" y="10"/>
                  </a:lnTo>
                  <a:lnTo>
                    <a:pt x="281" y="9"/>
                  </a:lnTo>
                  <a:lnTo>
                    <a:pt x="281" y="6"/>
                  </a:lnTo>
                  <a:lnTo>
                    <a:pt x="281" y="2"/>
                  </a:lnTo>
                  <a:lnTo>
                    <a:pt x="277" y="0"/>
                  </a:lnTo>
                  <a:lnTo>
                    <a:pt x="276" y="0"/>
                  </a:lnTo>
                  <a:lnTo>
                    <a:pt x="274" y="0"/>
                  </a:lnTo>
                  <a:lnTo>
                    <a:pt x="27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04" name="Freeform 1216"/>
            <p:cNvSpPr/>
            <p:nvPr/>
          </p:nvSpPr>
          <p:spPr bwMode="auto">
            <a:xfrm>
              <a:off x="5243513" y="2403475"/>
              <a:ext cx="109538" cy="76200"/>
            </a:xfrm>
            <a:custGeom>
              <a:avLst/>
              <a:gdLst/>
              <a:ahLst/>
              <a:cxnLst>
                <a:cxn ang="0">
                  <a:pos x="267" y="0"/>
                </a:cxn>
                <a:cxn ang="0">
                  <a:pos x="267" y="0"/>
                </a:cxn>
                <a:cxn ang="0">
                  <a:pos x="254" y="5"/>
                </a:cxn>
                <a:cxn ang="0">
                  <a:pos x="241" y="13"/>
                </a:cxn>
                <a:cxn ang="0">
                  <a:pos x="218" y="30"/>
                </a:cxn>
                <a:cxn ang="0">
                  <a:pos x="218" y="30"/>
                </a:cxn>
                <a:cxn ang="0">
                  <a:pos x="200" y="41"/>
                </a:cxn>
                <a:cxn ang="0">
                  <a:pos x="182" y="55"/>
                </a:cxn>
                <a:cxn ang="0">
                  <a:pos x="145" y="78"/>
                </a:cxn>
                <a:cxn ang="0">
                  <a:pos x="145" y="78"/>
                </a:cxn>
                <a:cxn ang="0">
                  <a:pos x="107" y="104"/>
                </a:cxn>
                <a:cxn ang="0">
                  <a:pos x="69" y="130"/>
                </a:cxn>
                <a:cxn ang="0">
                  <a:pos x="69" y="130"/>
                </a:cxn>
                <a:cxn ang="0">
                  <a:pos x="54" y="143"/>
                </a:cxn>
                <a:cxn ang="0">
                  <a:pos x="38" y="158"/>
                </a:cxn>
                <a:cxn ang="0">
                  <a:pos x="30" y="166"/>
                </a:cxn>
                <a:cxn ang="0">
                  <a:pos x="21" y="171"/>
                </a:cxn>
                <a:cxn ang="0">
                  <a:pos x="13" y="176"/>
                </a:cxn>
                <a:cxn ang="0">
                  <a:pos x="4" y="179"/>
                </a:cxn>
                <a:cxn ang="0">
                  <a:pos x="4" y="179"/>
                </a:cxn>
                <a:cxn ang="0">
                  <a:pos x="1" y="180"/>
                </a:cxn>
                <a:cxn ang="0">
                  <a:pos x="0" y="181"/>
                </a:cxn>
                <a:cxn ang="0">
                  <a:pos x="0" y="183"/>
                </a:cxn>
                <a:cxn ang="0">
                  <a:pos x="0" y="185"/>
                </a:cxn>
                <a:cxn ang="0">
                  <a:pos x="3" y="189"/>
                </a:cxn>
                <a:cxn ang="0">
                  <a:pos x="4" y="189"/>
                </a:cxn>
                <a:cxn ang="0">
                  <a:pos x="7" y="189"/>
                </a:cxn>
                <a:cxn ang="0">
                  <a:pos x="7" y="189"/>
                </a:cxn>
                <a:cxn ang="0">
                  <a:pos x="13" y="188"/>
                </a:cxn>
                <a:cxn ang="0">
                  <a:pos x="20" y="185"/>
                </a:cxn>
                <a:cxn ang="0">
                  <a:pos x="31" y="177"/>
                </a:cxn>
                <a:cxn ang="0">
                  <a:pos x="52" y="159"/>
                </a:cxn>
                <a:cxn ang="0">
                  <a:pos x="52" y="159"/>
                </a:cxn>
                <a:cxn ang="0">
                  <a:pos x="72" y="143"/>
                </a:cxn>
                <a:cxn ang="0">
                  <a:pos x="93" y="128"/>
                </a:cxn>
                <a:cxn ang="0">
                  <a:pos x="135" y="99"/>
                </a:cxn>
                <a:cxn ang="0">
                  <a:pos x="135" y="99"/>
                </a:cxn>
                <a:cxn ang="0">
                  <a:pos x="171" y="74"/>
                </a:cxn>
                <a:cxn ang="0">
                  <a:pos x="209" y="49"/>
                </a:cxn>
                <a:cxn ang="0">
                  <a:pos x="209" y="49"/>
                </a:cxn>
                <a:cxn ang="0">
                  <a:pos x="224" y="40"/>
                </a:cxn>
                <a:cxn ang="0">
                  <a:pos x="238" y="28"/>
                </a:cxn>
                <a:cxn ang="0">
                  <a:pos x="254" y="18"/>
                </a:cxn>
                <a:cxn ang="0">
                  <a:pos x="262" y="14"/>
                </a:cxn>
                <a:cxn ang="0">
                  <a:pos x="269" y="11"/>
                </a:cxn>
                <a:cxn ang="0">
                  <a:pos x="269" y="11"/>
                </a:cxn>
                <a:cxn ang="0">
                  <a:pos x="272" y="10"/>
                </a:cxn>
                <a:cxn ang="0">
                  <a:pos x="273" y="7"/>
                </a:cxn>
                <a:cxn ang="0">
                  <a:pos x="273" y="4"/>
                </a:cxn>
                <a:cxn ang="0">
                  <a:pos x="271" y="1"/>
                </a:cxn>
                <a:cxn ang="0">
                  <a:pos x="269" y="0"/>
                </a:cxn>
                <a:cxn ang="0">
                  <a:pos x="267" y="0"/>
                </a:cxn>
                <a:cxn ang="0">
                  <a:pos x="267" y="0"/>
                </a:cxn>
              </a:cxnLst>
              <a:rect l="0" t="0" r="r" b="b"/>
              <a:pathLst>
                <a:path w="273" h="189">
                  <a:moveTo>
                    <a:pt x="267" y="0"/>
                  </a:moveTo>
                  <a:lnTo>
                    <a:pt x="267" y="0"/>
                  </a:lnTo>
                  <a:lnTo>
                    <a:pt x="254" y="5"/>
                  </a:lnTo>
                  <a:lnTo>
                    <a:pt x="241" y="13"/>
                  </a:lnTo>
                  <a:lnTo>
                    <a:pt x="218" y="30"/>
                  </a:lnTo>
                  <a:lnTo>
                    <a:pt x="218" y="30"/>
                  </a:lnTo>
                  <a:lnTo>
                    <a:pt x="200" y="41"/>
                  </a:lnTo>
                  <a:lnTo>
                    <a:pt x="182" y="55"/>
                  </a:lnTo>
                  <a:lnTo>
                    <a:pt x="145" y="78"/>
                  </a:lnTo>
                  <a:lnTo>
                    <a:pt x="145" y="78"/>
                  </a:lnTo>
                  <a:lnTo>
                    <a:pt x="107" y="104"/>
                  </a:lnTo>
                  <a:lnTo>
                    <a:pt x="69" y="130"/>
                  </a:lnTo>
                  <a:lnTo>
                    <a:pt x="69" y="130"/>
                  </a:lnTo>
                  <a:lnTo>
                    <a:pt x="54" y="143"/>
                  </a:lnTo>
                  <a:lnTo>
                    <a:pt x="38" y="158"/>
                  </a:lnTo>
                  <a:lnTo>
                    <a:pt x="30" y="166"/>
                  </a:lnTo>
                  <a:lnTo>
                    <a:pt x="21" y="171"/>
                  </a:lnTo>
                  <a:lnTo>
                    <a:pt x="13" y="176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1" y="180"/>
                  </a:lnTo>
                  <a:lnTo>
                    <a:pt x="0" y="181"/>
                  </a:lnTo>
                  <a:lnTo>
                    <a:pt x="0" y="183"/>
                  </a:lnTo>
                  <a:lnTo>
                    <a:pt x="0" y="185"/>
                  </a:lnTo>
                  <a:lnTo>
                    <a:pt x="3" y="189"/>
                  </a:lnTo>
                  <a:lnTo>
                    <a:pt x="4" y="189"/>
                  </a:lnTo>
                  <a:lnTo>
                    <a:pt x="7" y="189"/>
                  </a:lnTo>
                  <a:lnTo>
                    <a:pt x="7" y="189"/>
                  </a:lnTo>
                  <a:lnTo>
                    <a:pt x="13" y="188"/>
                  </a:lnTo>
                  <a:lnTo>
                    <a:pt x="20" y="185"/>
                  </a:lnTo>
                  <a:lnTo>
                    <a:pt x="31" y="177"/>
                  </a:lnTo>
                  <a:lnTo>
                    <a:pt x="52" y="159"/>
                  </a:lnTo>
                  <a:lnTo>
                    <a:pt x="52" y="159"/>
                  </a:lnTo>
                  <a:lnTo>
                    <a:pt x="72" y="143"/>
                  </a:lnTo>
                  <a:lnTo>
                    <a:pt x="93" y="128"/>
                  </a:lnTo>
                  <a:lnTo>
                    <a:pt x="135" y="99"/>
                  </a:lnTo>
                  <a:lnTo>
                    <a:pt x="135" y="99"/>
                  </a:lnTo>
                  <a:lnTo>
                    <a:pt x="171" y="74"/>
                  </a:lnTo>
                  <a:lnTo>
                    <a:pt x="209" y="49"/>
                  </a:lnTo>
                  <a:lnTo>
                    <a:pt x="209" y="49"/>
                  </a:lnTo>
                  <a:lnTo>
                    <a:pt x="224" y="40"/>
                  </a:lnTo>
                  <a:lnTo>
                    <a:pt x="238" y="28"/>
                  </a:lnTo>
                  <a:lnTo>
                    <a:pt x="254" y="18"/>
                  </a:lnTo>
                  <a:lnTo>
                    <a:pt x="262" y="14"/>
                  </a:lnTo>
                  <a:lnTo>
                    <a:pt x="269" y="11"/>
                  </a:lnTo>
                  <a:lnTo>
                    <a:pt x="269" y="11"/>
                  </a:lnTo>
                  <a:lnTo>
                    <a:pt x="272" y="10"/>
                  </a:lnTo>
                  <a:lnTo>
                    <a:pt x="273" y="7"/>
                  </a:lnTo>
                  <a:lnTo>
                    <a:pt x="273" y="4"/>
                  </a:lnTo>
                  <a:lnTo>
                    <a:pt x="271" y="1"/>
                  </a:lnTo>
                  <a:lnTo>
                    <a:pt x="269" y="0"/>
                  </a:lnTo>
                  <a:lnTo>
                    <a:pt x="267" y="0"/>
                  </a:lnTo>
                  <a:lnTo>
                    <a:pt x="26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05" name="Freeform 1217"/>
            <p:cNvSpPr/>
            <p:nvPr/>
          </p:nvSpPr>
          <p:spPr bwMode="auto">
            <a:xfrm>
              <a:off x="5254626" y="2436813"/>
              <a:ext cx="100013" cy="76200"/>
            </a:xfrm>
            <a:custGeom>
              <a:avLst/>
              <a:gdLst/>
              <a:ahLst/>
              <a:cxnLst>
                <a:cxn ang="0">
                  <a:pos x="242" y="2"/>
                </a:cxn>
                <a:cxn ang="0">
                  <a:pos x="242" y="2"/>
                </a:cxn>
                <a:cxn ang="0">
                  <a:pos x="228" y="13"/>
                </a:cxn>
                <a:cxn ang="0">
                  <a:pos x="215" y="25"/>
                </a:cxn>
                <a:cxn ang="0">
                  <a:pos x="183" y="46"/>
                </a:cxn>
                <a:cxn ang="0">
                  <a:pos x="152" y="66"/>
                </a:cxn>
                <a:cxn ang="0">
                  <a:pos x="122" y="85"/>
                </a:cxn>
                <a:cxn ang="0">
                  <a:pos x="122" y="85"/>
                </a:cxn>
                <a:cxn ang="0">
                  <a:pos x="107" y="94"/>
                </a:cxn>
                <a:cxn ang="0">
                  <a:pos x="93" y="105"/>
                </a:cxn>
                <a:cxn ang="0">
                  <a:pos x="67" y="127"/>
                </a:cxn>
                <a:cxn ang="0">
                  <a:pos x="67" y="127"/>
                </a:cxn>
                <a:cxn ang="0">
                  <a:pos x="34" y="153"/>
                </a:cxn>
                <a:cxn ang="0">
                  <a:pos x="17" y="166"/>
                </a:cxn>
                <a:cxn ang="0">
                  <a:pos x="1" y="181"/>
                </a:cxn>
                <a:cxn ang="0">
                  <a:pos x="1" y="181"/>
                </a:cxn>
                <a:cxn ang="0">
                  <a:pos x="0" y="183"/>
                </a:cxn>
                <a:cxn ang="0">
                  <a:pos x="0" y="185"/>
                </a:cxn>
                <a:cxn ang="0">
                  <a:pos x="3" y="189"/>
                </a:cxn>
                <a:cxn ang="0">
                  <a:pos x="5" y="191"/>
                </a:cxn>
                <a:cxn ang="0">
                  <a:pos x="8" y="190"/>
                </a:cxn>
                <a:cxn ang="0">
                  <a:pos x="11" y="189"/>
                </a:cxn>
                <a:cxn ang="0">
                  <a:pos x="11" y="189"/>
                </a:cxn>
                <a:cxn ang="0">
                  <a:pos x="38" y="162"/>
                </a:cxn>
                <a:cxn ang="0">
                  <a:pos x="69" y="135"/>
                </a:cxn>
                <a:cxn ang="0">
                  <a:pos x="102" y="111"/>
                </a:cxn>
                <a:cxn ang="0">
                  <a:pos x="136" y="89"/>
                </a:cxn>
                <a:cxn ang="0">
                  <a:pos x="136" y="89"/>
                </a:cxn>
                <a:cxn ang="0">
                  <a:pos x="165" y="72"/>
                </a:cxn>
                <a:cxn ang="0">
                  <a:pos x="195" y="53"/>
                </a:cxn>
                <a:cxn ang="0">
                  <a:pos x="224" y="32"/>
                </a:cxn>
                <a:cxn ang="0">
                  <a:pos x="237" y="21"/>
                </a:cxn>
                <a:cxn ang="0">
                  <a:pos x="250" y="11"/>
                </a:cxn>
                <a:cxn ang="0">
                  <a:pos x="250" y="11"/>
                </a:cxn>
                <a:cxn ang="0">
                  <a:pos x="251" y="8"/>
                </a:cxn>
                <a:cxn ang="0">
                  <a:pos x="251" y="6"/>
                </a:cxn>
                <a:cxn ang="0">
                  <a:pos x="250" y="3"/>
                </a:cxn>
                <a:cxn ang="0">
                  <a:pos x="246" y="0"/>
                </a:cxn>
                <a:cxn ang="0">
                  <a:pos x="243" y="0"/>
                </a:cxn>
                <a:cxn ang="0">
                  <a:pos x="242" y="2"/>
                </a:cxn>
                <a:cxn ang="0">
                  <a:pos x="242" y="2"/>
                </a:cxn>
              </a:cxnLst>
              <a:rect l="0" t="0" r="r" b="b"/>
              <a:pathLst>
                <a:path w="251" h="191">
                  <a:moveTo>
                    <a:pt x="242" y="2"/>
                  </a:moveTo>
                  <a:lnTo>
                    <a:pt x="242" y="2"/>
                  </a:lnTo>
                  <a:lnTo>
                    <a:pt x="228" y="13"/>
                  </a:lnTo>
                  <a:lnTo>
                    <a:pt x="215" y="25"/>
                  </a:lnTo>
                  <a:lnTo>
                    <a:pt x="183" y="46"/>
                  </a:lnTo>
                  <a:lnTo>
                    <a:pt x="152" y="66"/>
                  </a:lnTo>
                  <a:lnTo>
                    <a:pt x="122" y="85"/>
                  </a:lnTo>
                  <a:lnTo>
                    <a:pt x="122" y="85"/>
                  </a:lnTo>
                  <a:lnTo>
                    <a:pt x="107" y="94"/>
                  </a:lnTo>
                  <a:lnTo>
                    <a:pt x="93" y="105"/>
                  </a:lnTo>
                  <a:lnTo>
                    <a:pt x="67" y="127"/>
                  </a:lnTo>
                  <a:lnTo>
                    <a:pt x="67" y="127"/>
                  </a:lnTo>
                  <a:lnTo>
                    <a:pt x="34" y="153"/>
                  </a:lnTo>
                  <a:lnTo>
                    <a:pt x="17" y="166"/>
                  </a:lnTo>
                  <a:lnTo>
                    <a:pt x="1" y="181"/>
                  </a:lnTo>
                  <a:lnTo>
                    <a:pt x="1" y="181"/>
                  </a:lnTo>
                  <a:lnTo>
                    <a:pt x="0" y="183"/>
                  </a:lnTo>
                  <a:lnTo>
                    <a:pt x="0" y="185"/>
                  </a:lnTo>
                  <a:lnTo>
                    <a:pt x="3" y="189"/>
                  </a:lnTo>
                  <a:lnTo>
                    <a:pt x="5" y="191"/>
                  </a:lnTo>
                  <a:lnTo>
                    <a:pt x="8" y="190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38" y="162"/>
                  </a:lnTo>
                  <a:lnTo>
                    <a:pt x="69" y="135"/>
                  </a:lnTo>
                  <a:lnTo>
                    <a:pt x="102" y="111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65" y="72"/>
                  </a:lnTo>
                  <a:lnTo>
                    <a:pt x="195" y="53"/>
                  </a:lnTo>
                  <a:lnTo>
                    <a:pt x="224" y="32"/>
                  </a:lnTo>
                  <a:lnTo>
                    <a:pt x="237" y="21"/>
                  </a:lnTo>
                  <a:lnTo>
                    <a:pt x="250" y="11"/>
                  </a:lnTo>
                  <a:lnTo>
                    <a:pt x="250" y="11"/>
                  </a:lnTo>
                  <a:lnTo>
                    <a:pt x="251" y="8"/>
                  </a:lnTo>
                  <a:lnTo>
                    <a:pt x="251" y="6"/>
                  </a:lnTo>
                  <a:lnTo>
                    <a:pt x="250" y="3"/>
                  </a:lnTo>
                  <a:lnTo>
                    <a:pt x="246" y="0"/>
                  </a:lnTo>
                  <a:lnTo>
                    <a:pt x="243" y="0"/>
                  </a:lnTo>
                  <a:lnTo>
                    <a:pt x="242" y="2"/>
                  </a:lnTo>
                  <a:lnTo>
                    <a:pt x="24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06" name="Freeform 1218"/>
            <p:cNvSpPr/>
            <p:nvPr/>
          </p:nvSpPr>
          <p:spPr bwMode="auto">
            <a:xfrm>
              <a:off x="5257801" y="2470150"/>
              <a:ext cx="96838" cy="73025"/>
            </a:xfrm>
            <a:custGeom>
              <a:avLst/>
              <a:gdLst/>
              <a:ahLst/>
              <a:cxnLst>
                <a:cxn ang="0">
                  <a:pos x="234" y="1"/>
                </a:cxn>
                <a:cxn ang="0">
                  <a:pos x="234" y="1"/>
                </a:cxn>
                <a:cxn ang="0">
                  <a:pos x="220" y="16"/>
                </a:cxn>
                <a:cxn ang="0">
                  <a:pos x="204" y="27"/>
                </a:cxn>
                <a:cxn ang="0">
                  <a:pos x="188" y="38"/>
                </a:cxn>
                <a:cxn ang="0">
                  <a:pos x="170" y="47"/>
                </a:cxn>
                <a:cxn ang="0">
                  <a:pos x="170" y="47"/>
                </a:cxn>
                <a:cxn ang="0">
                  <a:pos x="156" y="55"/>
                </a:cxn>
                <a:cxn ang="0">
                  <a:pos x="141" y="64"/>
                </a:cxn>
                <a:cxn ang="0">
                  <a:pos x="116" y="85"/>
                </a:cxn>
                <a:cxn ang="0">
                  <a:pos x="116" y="85"/>
                </a:cxn>
                <a:cxn ang="0">
                  <a:pos x="77" y="118"/>
                </a:cxn>
                <a:cxn ang="0">
                  <a:pos x="58" y="132"/>
                </a:cxn>
                <a:cxn ang="0">
                  <a:pos x="37" y="145"/>
                </a:cxn>
                <a:cxn ang="0">
                  <a:pos x="37" y="145"/>
                </a:cxn>
                <a:cxn ang="0">
                  <a:pos x="30" y="152"/>
                </a:cxn>
                <a:cxn ang="0">
                  <a:pos x="24" y="158"/>
                </a:cxn>
                <a:cxn ang="0">
                  <a:pos x="16" y="165"/>
                </a:cxn>
                <a:cxn ang="0">
                  <a:pos x="12" y="167"/>
                </a:cxn>
                <a:cxn ang="0">
                  <a:pos x="8" y="169"/>
                </a:cxn>
                <a:cxn ang="0">
                  <a:pos x="8" y="169"/>
                </a:cxn>
                <a:cxn ang="0">
                  <a:pos x="5" y="169"/>
                </a:cxn>
                <a:cxn ang="0">
                  <a:pos x="4" y="170"/>
                </a:cxn>
                <a:cxn ang="0">
                  <a:pos x="1" y="174"/>
                </a:cxn>
                <a:cxn ang="0">
                  <a:pos x="1" y="174"/>
                </a:cxn>
                <a:cxn ang="0">
                  <a:pos x="0" y="177"/>
                </a:cxn>
                <a:cxn ang="0">
                  <a:pos x="1" y="180"/>
                </a:cxn>
                <a:cxn ang="0">
                  <a:pos x="3" y="182"/>
                </a:cxn>
                <a:cxn ang="0">
                  <a:pos x="5" y="183"/>
                </a:cxn>
                <a:cxn ang="0">
                  <a:pos x="9" y="183"/>
                </a:cxn>
                <a:cxn ang="0">
                  <a:pos x="9" y="183"/>
                </a:cxn>
                <a:cxn ang="0">
                  <a:pos x="12" y="183"/>
                </a:cxn>
                <a:cxn ang="0">
                  <a:pos x="13" y="182"/>
                </a:cxn>
                <a:cxn ang="0">
                  <a:pos x="14" y="178"/>
                </a:cxn>
                <a:cxn ang="0">
                  <a:pos x="14" y="178"/>
                </a:cxn>
                <a:cxn ang="0">
                  <a:pos x="17" y="178"/>
                </a:cxn>
                <a:cxn ang="0">
                  <a:pos x="17" y="178"/>
                </a:cxn>
                <a:cxn ang="0">
                  <a:pos x="38" y="161"/>
                </a:cxn>
                <a:cxn ang="0">
                  <a:pos x="59" y="145"/>
                </a:cxn>
                <a:cxn ang="0">
                  <a:pos x="59" y="145"/>
                </a:cxn>
                <a:cxn ang="0">
                  <a:pos x="77" y="132"/>
                </a:cxn>
                <a:cxn ang="0">
                  <a:pos x="94" y="119"/>
                </a:cxn>
                <a:cxn ang="0">
                  <a:pos x="111" y="105"/>
                </a:cxn>
                <a:cxn ang="0">
                  <a:pos x="128" y="90"/>
                </a:cxn>
                <a:cxn ang="0">
                  <a:pos x="128" y="90"/>
                </a:cxn>
                <a:cxn ang="0">
                  <a:pos x="158" y="68"/>
                </a:cxn>
                <a:cxn ang="0">
                  <a:pos x="174" y="58"/>
                </a:cxn>
                <a:cxn ang="0">
                  <a:pos x="192" y="50"/>
                </a:cxn>
                <a:cxn ang="0">
                  <a:pos x="192" y="50"/>
                </a:cxn>
                <a:cxn ang="0">
                  <a:pos x="205" y="42"/>
                </a:cxn>
                <a:cxn ang="0">
                  <a:pos x="218" y="31"/>
                </a:cxn>
                <a:cxn ang="0">
                  <a:pos x="230" y="21"/>
                </a:cxn>
                <a:cxn ang="0">
                  <a:pos x="242" y="10"/>
                </a:cxn>
                <a:cxn ang="0">
                  <a:pos x="242" y="10"/>
                </a:cxn>
                <a:cxn ang="0">
                  <a:pos x="243" y="8"/>
                </a:cxn>
                <a:cxn ang="0">
                  <a:pos x="243" y="5"/>
                </a:cxn>
                <a:cxn ang="0">
                  <a:pos x="242" y="1"/>
                </a:cxn>
                <a:cxn ang="0">
                  <a:pos x="238" y="0"/>
                </a:cxn>
                <a:cxn ang="0">
                  <a:pos x="235" y="0"/>
                </a:cxn>
                <a:cxn ang="0">
                  <a:pos x="234" y="1"/>
                </a:cxn>
                <a:cxn ang="0">
                  <a:pos x="234" y="1"/>
                </a:cxn>
              </a:cxnLst>
              <a:rect l="0" t="0" r="r" b="b"/>
              <a:pathLst>
                <a:path w="243" h="183">
                  <a:moveTo>
                    <a:pt x="234" y="1"/>
                  </a:moveTo>
                  <a:lnTo>
                    <a:pt x="234" y="1"/>
                  </a:lnTo>
                  <a:lnTo>
                    <a:pt x="220" y="16"/>
                  </a:lnTo>
                  <a:lnTo>
                    <a:pt x="204" y="27"/>
                  </a:lnTo>
                  <a:lnTo>
                    <a:pt x="188" y="38"/>
                  </a:lnTo>
                  <a:lnTo>
                    <a:pt x="170" y="47"/>
                  </a:lnTo>
                  <a:lnTo>
                    <a:pt x="170" y="47"/>
                  </a:lnTo>
                  <a:lnTo>
                    <a:pt x="156" y="55"/>
                  </a:lnTo>
                  <a:lnTo>
                    <a:pt x="141" y="64"/>
                  </a:lnTo>
                  <a:lnTo>
                    <a:pt x="116" y="85"/>
                  </a:lnTo>
                  <a:lnTo>
                    <a:pt x="116" y="85"/>
                  </a:lnTo>
                  <a:lnTo>
                    <a:pt x="77" y="118"/>
                  </a:lnTo>
                  <a:lnTo>
                    <a:pt x="58" y="132"/>
                  </a:lnTo>
                  <a:lnTo>
                    <a:pt x="37" y="145"/>
                  </a:lnTo>
                  <a:lnTo>
                    <a:pt x="37" y="145"/>
                  </a:lnTo>
                  <a:lnTo>
                    <a:pt x="30" y="152"/>
                  </a:lnTo>
                  <a:lnTo>
                    <a:pt x="24" y="158"/>
                  </a:lnTo>
                  <a:lnTo>
                    <a:pt x="16" y="165"/>
                  </a:lnTo>
                  <a:lnTo>
                    <a:pt x="12" y="167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5" y="169"/>
                  </a:lnTo>
                  <a:lnTo>
                    <a:pt x="4" y="170"/>
                  </a:lnTo>
                  <a:lnTo>
                    <a:pt x="1" y="174"/>
                  </a:lnTo>
                  <a:lnTo>
                    <a:pt x="1" y="174"/>
                  </a:lnTo>
                  <a:lnTo>
                    <a:pt x="0" y="177"/>
                  </a:lnTo>
                  <a:lnTo>
                    <a:pt x="1" y="180"/>
                  </a:lnTo>
                  <a:lnTo>
                    <a:pt x="3" y="182"/>
                  </a:lnTo>
                  <a:lnTo>
                    <a:pt x="5" y="183"/>
                  </a:lnTo>
                  <a:lnTo>
                    <a:pt x="9" y="183"/>
                  </a:lnTo>
                  <a:lnTo>
                    <a:pt x="9" y="183"/>
                  </a:lnTo>
                  <a:lnTo>
                    <a:pt x="12" y="183"/>
                  </a:lnTo>
                  <a:lnTo>
                    <a:pt x="13" y="182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38" y="161"/>
                  </a:lnTo>
                  <a:lnTo>
                    <a:pt x="59" y="145"/>
                  </a:lnTo>
                  <a:lnTo>
                    <a:pt x="59" y="145"/>
                  </a:lnTo>
                  <a:lnTo>
                    <a:pt x="77" y="132"/>
                  </a:lnTo>
                  <a:lnTo>
                    <a:pt x="94" y="119"/>
                  </a:lnTo>
                  <a:lnTo>
                    <a:pt x="111" y="105"/>
                  </a:lnTo>
                  <a:lnTo>
                    <a:pt x="128" y="90"/>
                  </a:lnTo>
                  <a:lnTo>
                    <a:pt x="128" y="90"/>
                  </a:lnTo>
                  <a:lnTo>
                    <a:pt x="158" y="68"/>
                  </a:lnTo>
                  <a:lnTo>
                    <a:pt x="174" y="58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205" y="42"/>
                  </a:lnTo>
                  <a:lnTo>
                    <a:pt x="218" y="31"/>
                  </a:lnTo>
                  <a:lnTo>
                    <a:pt x="230" y="21"/>
                  </a:lnTo>
                  <a:lnTo>
                    <a:pt x="242" y="10"/>
                  </a:lnTo>
                  <a:lnTo>
                    <a:pt x="242" y="10"/>
                  </a:lnTo>
                  <a:lnTo>
                    <a:pt x="243" y="8"/>
                  </a:lnTo>
                  <a:lnTo>
                    <a:pt x="243" y="5"/>
                  </a:lnTo>
                  <a:lnTo>
                    <a:pt x="242" y="1"/>
                  </a:lnTo>
                  <a:lnTo>
                    <a:pt x="238" y="0"/>
                  </a:lnTo>
                  <a:lnTo>
                    <a:pt x="235" y="0"/>
                  </a:lnTo>
                  <a:lnTo>
                    <a:pt x="234" y="1"/>
                  </a:lnTo>
                  <a:lnTo>
                    <a:pt x="23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07" name="Freeform 1219"/>
            <p:cNvSpPr/>
            <p:nvPr/>
          </p:nvSpPr>
          <p:spPr bwMode="auto">
            <a:xfrm>
              <a:off x="5251451" y="2508250"/>
              <a:ext cx="96838" cy="73025"/>
            </a:xfrm>
            <a:custGeom>
              <a:avLst/>
              <a:gdLst/>
              <a:ahLst/>
              <a:cxnLst>
                <a:cxn ang="0">
                  <a:pos x="233" y="3"/>
                </a:cxn>
                <a:cxn ang="0">
                  <a:pos x="233" y="3"/>
                </a:cxn>
                <a:cxn ang="0">
                  <a:pos x="229" y="8"/>
                </a:cxn>
                <a:cxn ang="0">
                  <a:pos x="224" y="14"/>
                </a:cxn>
                <a:cxn ang="0">
                  <a:pos x="210" y="24"/>
                </a:cxn>
                <a:cxn ang="0">
                  <a:pos x="182" y="41"/>
                </a:cxn>
                <a:cxn ang="0">
                  <a:pos x="182" y="41"/>
                </a:cxn>
                <a:cxn ang="0">
                  <a:pos x="151" y="61"/>
                </a:cxn>
                <a:cxn ang="0">
                  <a:pos x="135" y="71"/>
                </a:cxn>
                <a:cxn ang="0">
                  <a:pos x="121" y="82"/>
                </a:cxn>
                <a:cxn ang="0">
                  <a:pos x="121" y="82"/>
                </a:cxn>
                <a:cxn ang="0">
                  <a:pos x="67" y="122"/>
                </a:cxn>
                <a:cxn ang="0">
                  <a:pos x="67" y="122"/>
                </a:cxn>
                <a:cxn ang="0">
                  <a:pos x="51" y="135"/>
                </a:cxn>
                <a:cxn ang="0">
                  <a:pos x="36" y="148"/>
                </a:cxn>
                <a:cxn ang="0">
                  <a:pos x="20" y="161"/>
                </a:cxn>
                <a:cxn ang="0">
                  <a:pos x="4" y="172"/>
                </a:cxn>
                <a:cxn ang="0">
                  <a:pos x="4" y="172"/>
                </a:cxn>
                <a:cxn ang="0">
                  <a:pos x="2" y="174"/>
                </a:cxn>
                <a:cxn ang="0">
                  <a:pos x="0" y="176"/>
                </a:cxn>
                <a:cxn ang="0">
                  <a:pos x="2" y="180"/>
                </a:cxn>
                <a:cxn ang="0">
                  <a:pos x="4" y="182"/>
                </a:cxn>
                <a:cxn ang="0">
                  <a:pos x="7" y="184"/>
                </a:cxn>
                <a:cxn ang="0">
                  <a:pos x="9" y="182"/>
                </a:cxn>
                <a:cxn ang="0">
                  <a:pos x="9" y="182"/>
                </a:cxn>
                <a:cxn ang="0">
                  <a:pos x="24" y="173"/>
                </a:cxn>
                <a:cxn ang="0">
                  <a:pos x="36" y="164"/>
                </a:cxn>
                <a:cxn ang="0">
                  <a:pos x="60" y="142"/>
                </a:cxn>
                <a:cxn ang="0">
                  <a:pos x="60" y="142"/>
                </a:cxn>
                <a:cxn ang="0">
                  <a:pos x="75" y="130"/>
                </a:cxn>
                <a:cxn ang="0">
                  <a:pos x="91" y="118"/>
                </a:cxn>
                <a:cxn ang="0">
                  <a:pos x="121" y="96"/>
                </a:cxn>
                <a:cxn ang="0">
                  <a:pos x="121" y="96"/>
                </a:cxn>
                <a:cxn ang="0">
                  <a:pos x="139" y="83"/>
                </a:cxn>
                <a:cxn ang="0">
                  <a:pos x="159" y="70"/>
                </a:cxn>
                <a:cxn ang="0">
                  <a:pos x="195" y="45"/>
                </a:cxn>
                <a:cxn ang="0">
                  <a:pos x="195" y="45"/>
                </a:cxn>
                <a:cxn ang="0">
                  <a:pos x="221" y="29"/>
                </a:cxn>
                <a:cxn ang="0">
                  <a:pos x="234" y="20"/>
                </a:cxn>
                <a:cxn ang="0">
                  <a:pos x="240" y="15"/>
                </a:cxn>
                <a:cxn ang="0">
                  <a:pos x="244" y="8"/>
                </a:cxn>
                <a:cxn ang="0">
                  <a:pos x="244" y="8"/>
                </a:cxn>
                <a:cxn ang="0">
                  <a:pos x="245" y="7"/>
                </a:cxn>
                <a:cxn ang="0">
                  <a:pos x="244" y="4"/>
                </a:cxn>
                <a:cxn ang="0">
                  <a:pos x="241" y="2"/>
                </a:cxn>
                <a:cxn ang="0">
                  <a:pos x="237" y="0"/>
                </a:cxn>
                <a:cxn ang="0">
                  <a:pos x="236" y="2"/>
                </a:cxn>
                <a:cxn ang="0">
                  <a:pos x="233" y="3"/>
                </a:cxn>
                <a:cxn ang="0">
                  <a:pos x="233" y="3"/>
                </a:cxn>
              </a:cxnLst>
              <a:rect l="0" t="0" r="r" b="b"/>
              <a:pathLst>
                <a:path w="245" h="184">
                  <a:moveTo>
                    <a:pt x="233" y="3"/>
                  </a:moveTo>
                  <a:lnTo>
                    <a:pt x="233" y="3"/>
                  </a:lnTo>
                  <a:lnTo>
                    <a:pt x="229" y="8"/>
                  </a:lnTo>
                  <a:lnTo>
                    <a:pt x="224" y="14"/>
                  </a:lnTo>
                  <a:lnTo>
                    <a:pt x="210" y="24"/>
                  </a:lnTo>
                  <a:lnTo>
                    <a:pt x="182" y="41"/>
                  </a:lnTo>
                  <a:lnTo>
                    <a:pt x="182" y="41"/>
                  </a:lnTo>
                  <a:lnTo>
                    <a:pt x="151" y="61"/>
                  </a:lnTo>
                  <a:lnTo>
                    <a:pt x="135" y="71"/>
                  </a:lnTo>
                  <a:lnTo>
                    <a:pt x="121" y="82"/>
                  </a:lnTo>
                  <a:lnTo>
                    <a:pt x="121" y="82"/>
                  </a:lnTo>
                  <a:lnTo>
                    <a:pt x="67" y="122"/>
                  </a:lnTo>
                  <a:lnTo>
                    <a:pt x="67" y="122"/>
                  </a:lnTo>
                  <a:lnTo>
                    <a:pt x="51" y="135"/>
                  </a:lnTo>
                  <a:lnTo>
                    <a:pt x="36" y="148"/>
                  </a:lnTo>
                  <a:lnTo>
                    <a:pt x="20" y="161"/>
                  </a:lnTo>
                  <a:lnTo>
                    <a:pt x="4" y="172"/>
                  </a:lnTo>
                  <a:lnTo>
                    <a:pt x="4" y="172"/>
                  </a:lnTo>
                  <a:lnTo>
                    <a:pt x="2" y="174"/>
                  </a:lnTo>
                  <a:lnTo>
                    <a:pt x="0" y="176"/>
                  </a:lnTo>
                  <a:lnTo>
                    <a:pt x="2" y="180"/>
                  </a:lnTo>
                  <a:lnTo>
                    <a:pt x="4" y="182"/>
                  </a:lnTo>
                  <a:lnTo>
                    <a:pt x="7" y="184"/>
                  </a:lnTo>
                  <a:lnTo>
                    <a:pt x="9" y="182"/>
                  </a:lnTo>
                  <a:lnTo>
                    <a:pt x="9" y="182"/>
                  </a:lnTo>
                  <a:lnTo>
                    <a:pt x="24" y="173"/>
                  </a:lnTo>
                  <a:lnTo>
                    <a:pt x="36" y="164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5" y="130"/>
                  </a:lnTo>
                  <a:lnTo>
                    <a:pt x="91" y="118"/>
                  </a:lnTo>
                  <a:lnTo>
                    <a:pt x="121" y="96"/>
                  </a:lnTo>
                  <a:lnTo>
                    <a:pt x="121" y="96"/>
                  </a:lnTo>
                  <a:lnTo>
                    <a:pt x="139" y="83"/>
                  </a:lnTo>
                  <a:lnTo>
                    <a:pt x="159" y="70"/>
                  </a:lnTo>
                  <a:lnTo>
                    <a:pt x="195" y="45"/>
                  </a:lnTo>
                  <a:lnTo>
                    <a:pt x="195" y="45"/>
                  </a:lnTo>
                  <a:lnTo>
                    <a:pt x="221" y="29"/>
                  </a:lnTo>
                  <a:lnTo>
                    <a:pt x="234" y="20"/>
                  </a:lnTo>
                  <a:lnTo>
                    <a:pt x="240" y="15"/>
                  </a:lnTo>
                  <a:lnTo>
                    <a:pt x="244" y="8"/>
                  </a:lnTo>
                  <a:lnTo>
                    <a:pt x="244" y="8"/>
                  </a:lnTo>
                  <a:lnTo>
                    <a:pt x="245" y="7"/>
                  </a:lnTo>
                  <a:lnTo>
                    <a:pt x="244" y="4"/>
                  </a:lnTo>
                  <a:lnTo>
                    <a:pt x="241" y="2"/>
                  </a:lnTo>
                  <a:lnTo>
                    <a:pt x="237" y="0"/>
                  </a:lnTo>
                  <a:lnTo>
                    <a:pt x="236" y="2"/>
                  </a:lnTo>
                  <a:lnTo>
                    <a:pt x="233" y="3"/>
                  </a:lnTo>
                  <a:lnTo>
                    <a:pt x="23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08" name="Freeform 1220"/>
            <p:cNvSpPr/>
            <p:nvPr/>
          </p:nvSpPr>
          <p:spPr bwMode="auto">
            <a:xfrm>
              <a:off x="5256213" y="2546350"/>
              <a:ext cx="82550" cy="63500"/>
            </a:xfrm>
            <a:custGeom>
              <a:avLst/>
              <a:gdLst/>
              <a:ahLst/>
              <a:cxnLst>
                <a:cxn ang="0">
                  <a:pos x="202" y="0"/>
                </a:cxn>
                <a:cxn ang="0">
                  <a:pos x="202" y="0"/>
                </a:cxn>
                <a:cxn ang="0">
                  <a:pos x="147" y="34"/>
                </a:cxn>
                <a:cxn ang="0">
                  <a:pos x="120" y="50"/>
                </a:cxn>
                <a:cxn ang="0">
                  <a:pos x="93" y="68"/>
                </a:cxn>
                <a:cxn ang="0">
                  <a:pos x="93" y="68"/>
                </a:cxn>
                <a:cxn ang="0">
                  <a:pos x="81" y="76"/>
                </a:cxn>
                <a:cxn ang="0">
                  <a:pos x="69" y="86"/>
                </a:cxn>
                <a:cxn ang="0">
                  <a:pos x="46" y="106"/>
                </a:cxn>
                <a:cxn ang="0">
                  <a:pos x="1" y="149"/>
                </a:cxn>
                <a:cxn ang="0">
                  <a:pos x="1" y="149"/>
                </a:cxn>
                <a:cxn ang="0">
                  <a:pos x="0" y="152"/>
                </a:cxn>
                <a:cxn ang="0">
                  <a:pos x="0" y="154"/>
                </a:cxn>
                <a:cxn ang="0">
                  <a:pos x="1" y="157"/>
                </a:cxn>
                <a:cxn ang="0">
                  <a:pos x="5" y="159"/>
                </a:cxn>
                <a:cxn ang="0">
                  <a:pos x="8" y="159"/>
                </a:cxn>
                <a:cxn ang="0">
                  <a:pos x="11" y="158"/>
                </a:cxn>
                <a:cxn ang="0">
                  <a:pos x="11" y="158"/>
                </a:cxn>
                <a:cxn ang="0">
                  <a:pos x="52" y="115"/>
                </a:cxn>
                <a:cxn ang="0">
                  <a:pos x="76" y="95"/>
                </a:cxn>
                <a:cxn ang="0">
                  <a:pos x="99" y="77"/>
                </a:cxn>
                <a:cxn ang="0">
                  <a:pos x="99" y="77"/>
                </a:cxn>
                <a:cxn ang="0">
                  <a:pos x="126" y="60"/>
                </a:cxn>
                <a:cxn ang="0">
                  <a:pos x="153" y="43"/>
                </a:cxn>
                <a:cxn ang="0">
                  <a:pos x="207" y="10"/>
                </a:cxn>
                <a:cxn ang="0">
                  <a:pos x="207" y="10"/>
                </a:cxn>
                <a:cxn ang="0">
                  <a:pos x="208" y="8"/>
                </a:cxn>
                <a:cxn ang="0">
                  <a:pos x="209" y="6"/>
                </a:cxn>
                <a:cxn ang="0">
                  <a:pos x="208" y="3"/>
                </a:cxn>
                <a:cxn ang="0">
                  <a:pos x="205" y="0"/>
                </a:cxn>
                <a:cxn ang="0">
                  <a:pos x="203" y="0"/>
                </a:cxn>
                <a:cxn ang="0">
                  <a:pos x="202" y="0"/>
                </a:cxn>
                <a:cxn ang="0">
                  <a:pos x="202" y="0"/>
                </a:cxn>
              </a:cxnLst>
              <a:rect l="0" t="0" r="r" b="b"/>
              <a:pathLst>
                <a:path w="209" h="159">
                  <a:moveTo>
                    <a:pt x="202" y="0"/>
                  </a:moveTo>
                  <a:lnTo>
                    <a:pt x="202" y="0"/>
                  </a:lnTo>
                  <a:lnTo>
                    <a:pt x="147" y="34"/>
                  </a:lnTo>
                  <a:lnTo>
                    <a:pt x="120" y="50"/>
                  </a:lnTo>
                  <a:lnTo>
                    <a:pt x="93" y="68"/>
                  </a:lnTo>
                  <a:lnTo>
                    <a:pt x="93" y="68"/>
                  </a:lnTo>
                  <a:lnTo>
                    <a:pt x="81" y="76"/>
                  </a:lnTo>
                  <a:lnTo>
                    <a:pt x="69" y="86"/>
                  </a:lnTo>
                  <a:lnTo>
                    <a:pt x="46" y="106"/>
                  </a:lnTo>
                  <a:lnTo>
                    <a:pt x="1" y="149"/>
                  </a:lnTo>
                  <a:lnTo>
                    <a:pt x="1" y="149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1" y="157"/>
                  </a:lnTo>
                  <a:lnTo>
                    <a:pt x="5" y="159"/>
                  </a:lnTo>
                  <a:lnTo>
                    <a:pt x="8" y="159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52" y="115"/>
                  </a:lnTo>
                  <a:lnTo>
                    <a:pt x="76" y="95"/>
                  </a:lnTo>
                  <a:lnTo>
                    <a:pt x="99" y="77"/>
                  </a:lnTo>
                  <a:lnTo>
                    <a:pt x="99" y="77"/>
                  </a:lnTo>
                  <a:lnTo>
                    <a:pt x="126" y="60"/>
                  </a:lnTo>
                  <a:lnTo>
                    <a:pt x="153" y="43"/>
                  </a:lnTo>
                  <a:lnTo>
                    <a:pt x="207" y="10"/>
                  </a:lnTo>
                  <a:lnTo>
                    <a:pt x="207" y="10"/>
                  </a:lnTo>
                  <a:lnTo>
                    <a:pt x="208" y="8"/>
                  </a:lnTo>
                  <a:lnTo>
                    <a:pt x="209" y="6"/>
                  </a:lnTo>
                  <a:lnTo>
                    <a:pt x="208" y="3"/>
                  </a:lnTo>
                  <a:lnTo>
                    <a:pt x="205" y="0"/>
                  </a:lnTo>
                  <a:lnTo>
                    <a:pt x="203" y="0"/>
                  </a:lnTo>
                  <a:lnTo>
                    <a:pt x="202" y="0"/>
                  </a:lnTo>
                  <a:lnTo>
                    <a:pt x="202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09" name="Freeform 1221"/>
            <p:cNvSpPr/>
            <p:nvPr/>
          </p:nvSpPr>
          <p:spPr bwMode="auto">
            <a:xfrm>
              <a:off x="5260976" y="2584450"/>
              <a:ext cx="87313" cy="66675"/>
            </a:xfrm>
            <a:custGeom>
              <a:avLst/>
              <a:gdLst/>
              <a:ahLst/>
              <a:cxnLst>
                <a:cxn ang="0">
                  <a:pos x="212" y="1"/>
                </a:cxn>
                <a:cxn ang="0">
                  <a:pos x="212" y="1"/>
                </a:cxn>
                <a:cxn ang="0">
                  <a:pos x="188" y="16"/>
                </a:cxn>
                <a:cxn ang="0">
                  <a:pos x="163" y="31"/>
                </a:cxn>
                <a:cxn ang="0">
                  <a:pos x="138" y="46"/>
                </a:cxn>
                <a:cxn ang="0">
                  <a:pos x="115" y="63"/>
                </a:cxn>
                <a:cxn ang="0">
                  <a:pos x="115" y="63"/>
                </a:cxn>
                <a:cxn ang="0">
                  <a:pos x="87" y="88"/>
                </a:cxn>
                <a:cxn ang="0">
                  <a:pos x="60" y="111"/>
                </a:cxn>
                <a:cxn ang="0">
                  <a:pos x="33" y="135"/>
                </a:cxn>
                <a:cxn ang="0">
                  <a:pos x="18" y="147"/>
                </a:cxn>
                <a:cxn ang="0">
                  <a:pos x="2" y="157"/>
                </a:cxn>
                <a:cxn ang="0">
                  <a:pos x="2" y="157"/>
                </a:cxn>
                <a:cxn ang="0">
                  <a:pos x="1" y="160"/>
                </a:cxn>
                <a:cxn ang="0">
                  <a:pos x="0" y="161"/>
                </a:cxn>
                <a:cxn ang="0">
                  <a:pos x="1" y="165"/>
                </a:cxn>
                <a:cxn ang="0">
                  <a:pos x="2" y="167"/>
                </a:cxn>
                <a:cxn ang="0">
                  <a:pos x="4" y="167"/>
                </a:cxn>
                <a:cxn ang="0">
                  <a:pos x="6" y="169"/>
                </a:cxn>
                <a:cxn ang="0">
                  <a:pos x="8" y="167"/>
                </a:cxn>
                <a:cxn ang="0">
                  <a:pos x="8" y="167"/>
                </a:cxn>
                <a:cxn ang="0">
                  <a:pos x="35" y="148"/>
                </a:cxn>
                <a:cxn ang="0">
                  <a:pos x="60" y="127"/>
                </a:cxn>
                <a:cxn ang="0">
                  <a:pos x="108" y="84"/>
                </a:cxn>
                <a:cxn ang="0">
                  <a:pos x="108" y="84"/>
                </a:cxn>
                <a:cxn ang="0">
                  <a:pos x="120" y="73"/>
                </a:cxn>
                <a:cxn ang="0">
                  <a:pos x="133" y="64"/>
                </a:cxn>
                <a:cxn ang="0">
                  <a:pos x="161" y="46"/>
                </a:cxn>
                <a:cxn ang="0">
                  <a:pos x="190" y="29"/>
                </a:cxn>
                <a:cxn ang="0">
                  <a:pos x="217" y="11"/>
                </a:cxn>
                <a:cxn ang="0">
                  <a:pos x="217" y="11"/>
                </a:cxn>
                <a:cxn ang="0">
                  <a:pos x="220" y="9"/>
                </a:cxn>
                <a:cxn ang="0">
                  <a:pos x="220" y="8"/>
                </a:cxn>
                <a:cxn ang="0">
                  <a:pos x="220" y="3"/>
                </a:cxn>
                <a:cxn ang="0">
                  <a:pos x="216" y="0"/>
                </a:cxn>
                <a:cxn ang="0">
                  <a:pos x="214" y="0"/>
                </a:cxn>
                <a:cxn ang="0">
                  <a:pos x="212" y="1"/>
                </a:cxn>
                <a:cxn ang="0">
                  <a:pos x="212" y="1"/>
                </a:cxn>
              </a:cxnLst>
              <a:rect l="0" t="0" r="r" b="b"/>
              <a:pathLst>
                <a:path w="220" h="169">
                  <a:moveTo>
                    <a:pt x="212" y="1"/>
                  </a:moveTo>
                  <a:lnTo>
                    <a:pt x="212" y="1"/>
                  </a:lnTo>
                  <a:lnTo>
                    <a:pt x="188" y="16"/>
                  </a:lnTo>
                  <a:lnTo>
                    <a:pt x="163" y="31"/>
                  </a:lnTo>
                  <a:lnTo>
                    <a:pt x="138" y="46"/>
                  </a:lnTo>
                  <a:lnTo>
                    <a:pt x="115" y="63"/>
                  </a:lnTo>
                  <a:lnTo>
                    <a:pt x="115" y="63"/>
                  </a:lnTo>
                  <a:lnTo>
                    <a:pt x="87" y="88"/>
                  </a:lnTo>
                  <a:lnTo>
                    <a:pt x="60" y="111"/>
                  </a:lnTo>
                  <a:lnTo>
                    <a:pt x="33" y="135"/>
                  </a:lnTo>
                  <a:lnTo>
                    <a:pt x="18" y="147"/>
                  </a:lnTo>
                  <a:lnTo>
                    <a:pt x="2" y="157"/>
                  </a:lnTo>
                  <a:lnTo>
                    <a:pt x="2" y="157"/>
                  </a:lnTo>
                  <a:lnTo>
                    <a:pt x="1" y="160"/>
                  </a:lnTo>
                  <a:lnTo>
                    <a:pt x="0" y="161"/>
                  </a:lnTo>
                  <a:lnTo>
                    <a:pt x="1" y="165"/>
                  </a:lnTo>
                  <a:lnTo>
                    <a:pt x="2" y="167"/>
                  </a:lnTo>
                  <a:lnTo>
                    <a:pt x="4" y="167"/>
                  </a:lnTo>
                  <a:lnTo>
                    <a:pt x="6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35" y="148"/>
                  </a:lnTo>
                  <a:lnTo>
                    <a:pt x="60" y="127"/>
                  </a:lnTo>
                  <a:lnTo>
                    <a:pt x="108" y="84"/>
                  </a:lnTo>
                  <a:lnTo>
                    <a:pt x="108" y="84"/>
                  </a:lnTo>
                  <a:lnTo>
                    <a:pt x="120" y="73"/>
                  </a:lnTo>
                  <a:lnTo>
                    <a:pt x="133" y="64"/>
                  </a:lnTo>
                  <a:lnTo>
                    <a:pt x="161" y="46"/>
                  </a:lnTo>
                  <a:lnTo>
                    <a:pt x="190" y="29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20" y="9"/>
                  </a:lnTo>
                  <a:lnTo>
                    <a:pt x="220" y="8"/>
                  </a:lnTo>
                  <a:lnTo>
                    <a:pt x="220" y="3"/>
                  </a:lnTo>
                  <a:lnTo>
                    <a:pt x="216" y="0"/>
                  </a:lnTo>
                  <a:lnTo>
                    <a:pt x="214" y="0"/>
                  </a:lnTo>
                  <a:lnTo>
                    <a:pt x="212" y="1"/>
                  </a:lnTo>
                  <a:lnTo>
                    <a:pt x="21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10" name="Freeform 1222"/>
            <p:cNvSpPr/>
            <p:nvPr/>
          </p:nvSpPr>
          <p:spPr bwMode="auto">
            <a:xfrm>
              <a:off x="5287963" y="2590800"/>
              <a:ext cx="111125" cy="87313"/>
            </a:xfrm>
            <a:custGeom>
              <a:avLst/>
              <a:gdLst/>
              <a:ahLst/>
              <a:cxnLst>
                <a:cxn ang="0">
                  <a:pos x="268" y="1"/>
                </a:cxn>
                <a:cxn ang="0">
                  <a:pos x="268" y="1"/>
                </a:cxn>
                <a:cxn ang="0">
                  <a:pos x="259" y="8"/>
                </a:cxn>
                <a:cxn ang="0">
                  <a:pos x="250" y="13"/>
                </a:cxn>
                <a:cxn ang="0">
                  <a:pos x="231" y="23"/>
                </a:cxn>
                <a:cxn ang="0">
                  <a:pos x="231" y="23"/>
                </a:cxn>
                <a:cxn ang="0">
                  <a:pos x="224" y="28"/>
                </a:cxn>
                <a:cxn ang="0">
                  <a:pos x="216" y="36"/>
                </a:cxn>
                <a:cxn ang="0">
                  <a:pos x="208" y="43"/>
                </a:cxn>
                <a:cxn ang="0">
                  <a:pos x="201" y="49"/>
                </a:cxn>
                <a:cxn ang="0">
                  <a:pos x="201" y="49"/>
                </a:cxn>
                <a:cxn ang="0">
                  <a:pos x="169" y="74"/>
                </a:cxn>
                <a:cxn ang="0">
                  <a:pos x="136" y="99"/>
                </a:cxn>
                <a:cxn ang="0">
                  <a:pos x="136" y="99"/>
                </a:cxn>
                <a:cxn ang="0">
                  <a:pos x="101" y="127"/>
                </a:cxn>
                <a:cxn ang="0">
                  <a:pos x="65" y="155"/>
                </a:cxn>
                <a:cxn ang="0">
                  <a:pos x="65" y="155"/>
                </a:cxn>
                <a:cxn ang="0">
                  <a:pos x="50" y="167"/>
                </a:cxn>
                <a:cxn ang="0">
                  <a:pos x="33" y="180"/>
                </a:cxn>
                <a:cxn ang="0">
                  <a:pos x="16" y="192"/>
                </a:cxn>
                <a:cxn ang="0">
                  <a:pos x="9" y="200"/>
                </a:cxn>
                <a:cxn ang="0">
                  <a:pos x="1" y="206"/>
                </a:cxn>
                <a:cxn ang="0">
                  <a:pos x="1" y="206"/>
                </a:cxn>
                <a:cxn ang="0">
                  <a:pos x="1" y="209"/>
                </a:cxn>
                <a:cxn ang="0">
                  <a:pos x="0" y="212"/>
                </a:cxn>
                <a:cxn ang="0">
                  <a:pos x="2" y="215"/>
                </a:cxn>
                <a:cxn ang="0">
                  <a:pos x="4" y="217"/>
                </a:cxn>
                <a:cxn ang="0">
                  <a:pos x="6" y="217"/>
                </a:cxn>
                <a:cxn ang="0">
                  <a:pos x="8" y="217"/>
                </a:cxn>
                <a:cxn ang="0">
                  <a:pos x="10" y="214"/>
                </a:cxn>
                <a:cxn ang="0">
                  <a:pos x="10" y="214"/>
                </a:cxn>
                <a:cxn ang="0">
                  <a:pos x="16" y="209"/>
                </a:cxn>
                <a:cxn ang="0">
                  <a:pos x="22" y="202"/>
                </a:cxn>
                <a:cxn ang="0">
                  <a:pos x="36" y="191"/>
                </a:cxn>
                <a:cxn ang="0">
                  <a:pos x="52" y="180"/>
                </a:cxn>
                <a:cxn ang="0">
                  <a:pos x="67" y="170"/>
                </a:cxn>
                <a:cxn ang="0">
                  <a:pos x="67" y="170"/>
                </a:cxn>
                <a:cxn ang="0">
                  <a:pos x="101" y="141"/>
                </a:cxn>
                <a:cxn ang="0">
                  <a:pos x="136" y="113"/>
                </a:cxn>
                <a:cxn ang="0">
                  <a:pos x="136" y="113"/>
                </a:cxn>
                <a:cxn ang="0">
                  <a:pos x="154" y="98"/>
                </a:cxn>
                <a:cxn ang="0">
                  <a:pos x="174" y="83"/>
                </a:cxn>
                <a:cxn ang="0">
                  <a:pos x="213" y="55"/>
                </a:cxn>
                <a:cxn ang="0">
                  <a:pos x="213" y="55"/>
                </a:cxn>
                <a:cxn ang="0">
                  <a:pos x="229" y="42"/>
                </a:cxn>
                <a:cxn ang="0">
                  <a:pos x="235" y="35"/>
                </a:cxn>
                <a:cxn ang="0">
                  <a:pos x="244" y="28"/>
                </a:cxn>
                <a:cxn ang="0">
                  <a:pos x="244" y="28"/>
                </a:cxn>
                <a:cxn ang="0">
                  <a:pos x="260" y="19"/>
                </a:cxn>
                <a:cxn ang="0">
                  <a:pos x="268" y="15"/>
                </a:cxn>
                <a:cxn ang="0">
                  <a:pos x="276" y="9"/>
                </a:cxn>
                <a:cxn ang="0">
                  <a:pos x="276" y="9"/>
                </a:cxn>
                <a:cxn ang="0">
                  <a:pos x="277" y="8"/>
                </a:cxn>
                <a:cxn ang="0">
                  <a:pos x="278" y="5"/>
                </a:cxn>
                <a:cxn ang="0">
                  <a:pos x="277" y="4"/>
                </a:cxn>
                <a:cxn ang="0">
                  <a:pos x="276" y="2"/>
                </a:cxn>
                <a:cxn ang="0">
                  <a:pos x="273" y="0"/>
                </a:cxn>
                <a:cxn ang="0">
                  <a:pos x="271" y="0"/>
                </a:cxn>
                <a:cxn ang="0">
                  <a:pos x="268" y="1"/>
                </a:cxn>
                <a:cxn ang="0">
                  <a:pos x="268" y="1"/>
                </a:cxn>
              </a:cxnLst>
              <a:rect l="0" t="0" r="r" b="b"/>
              <a:pathLst>
                <a:path w="278" h="217">
                  <a:moveTo>
                    <a:pt x="268" y="1"/>
                  </a:moveTo>
                  <a:lnTo>
                    <a:pt x="268" y="1"/>
                  </a:lnTo>
                  <a:lnTo>
                    <a:pt x="259" y="8"/>
                  </a:lnTo>
                  <a:lnTo>
                    <a:pt x="250" y="13"/>
                  </a:lnTo>
                  <a:lnTo>
                    <a:pt x="231" y="23"/>
                  </a:lnTo>
                  <a:lnTo>
                    <a:pt x="231" y="23"/>
                  </a:lnTo>
                  <a:lnTo>
                    <a:pt x="224" y="28"/>
                  </a:lnTo>
                  <a:lnTo>
                    <a:pt x="216" y="36"/>
                  </a:lnTo>
                  <a:lnTo>
                    <a:pt x="208" y="43"/>
                  </a:lnTo>
                  <a:lnTo>
                    <a:pt x="201" y="49"/>
                  </a:lnTo>
                  <a:lnTo>
                    <a:pt x="201" y="49"/>
                  </a:lnTo>
                  <a:lnTo>
                    <a:pt x="169" y="74"/>
                  </a:lnTo>
                  <a:lnTo>
                    <a:pt x="136" y="99"/>
                  </a:lnTo>
                  <a:lnTo>
                    <a:pt x="136" y="99"/>
                  </a:lnTo>
                  <a:lnTo>
                    <a:pt x="101" y="127"/>
                  </a:lnTo>
                  <a:lnTo>
                    <a:pt x="65" y="155"/>
                  </a:lnTo>
                  <a:lnTo>
                    <a:pt x="65" y="155"/>
                  </a:lnTo>
                  <a:lnTo>
                    <a:pt x="50" y="167"/>
                  </a:lnTo>
                  <a:lnTo>
                    <a:pt x="33" y="180"/>
                  </a:lnTo>
                  <a:lnTo>
                    <a:pt x="16" y="192"/>
                  </a:lnTo>
                  <a:lnTo>
                    <a:pt x="9" y="200"/>
                  </a:lnTo>
                  <a:lnTo>
                    <a:pt x="1" y="206"/>
                  </a:lnTo>
                  <a:lnTo>
                    <a:pt x="1" y="206"/>
                  </a:lnTo>
                  <a:lnTo>
                    <a:pt x="1" y="209"/>
                  </a:lnTo>
                  <a:lnTo>
                    <a:pt x="0" y="212"/>
                  </a:lnTo>
                  <a:lnTo>
                    <a:pt x="2" y="215"/>
                  </a:lnTo>
                  <a:lnTo>
                    <a:pt x="4" y="217"/>
                  </a:lnTo>
                  <a:lnTo>
                    <a:pt x="6" y="217"/>
                  </a:lnTo>
                  <a:lnTo>
                    <a:pt x="8" y="217"/>
                  </a:lnTo>
                  <a:lnTo>
                    <a:pt x="10" y="214"/>
                  </a:lnTo>
                  <a:lnTo>
                    <a:pt x="10" y="214"/>
                  </a:lnTo>
                  <a:lnTo>
                    <a:pt x="16" y="209"/>
                  </a:lnTo>
                  <a:lnTo>
                    <a:pt x="22" y="202"/>
                  </a:lnTo>
                  <a:lnTo>
                    <a:pt x="36" y="191"/>
                  </a:lnTo>
                  <a:lnTo>
                    <a:pt x="52" y="180"/>
                  </a:lnTo>
                  <a:lnTo>
                    <a:pt x="67" y="170"/>
                  </a:lnTo>
                  <a:lnTo>
                    <a:pt x="67" y="170"/>
                  </a:lnTo>
                  <a:lnTo>
                    <a:pt x="101" y="141"/>
                  </a:lnTo>
                  <a:lnTo>
                    <a:pt x="136" y="113"/>
                  </a:lnTo>
                  <a:lnTo>
                    <a:pt x="136" y="113"/>
                  </a:lnTo>
                  <a:lnTo>
                    <a:pt x="154" y="98"/>
                  </a:lnTo>
                  <a:lnTo>
                    <a:pt x="174" y="83"/>
                  </a:lnTo>
                  <a:lnTo>
                    <a:pt x="213" y="55"/>
                  </a:lnTo>
                  <a:lnTo>
                    <a:pt x="213" y="55"/>
                  </a:lnTo>
                  <a:lnTo>
                    <a:pt x="229" y="42"/>
                  </a:lnTo>
                  <a:lnTo>
                    <a:pt x="235" y="35"/>
                  </a:lnTo>
                  <a:lnTo>
                    <a:pt x="244" y="28"/>
                  </a:lnTo>
                  <a:lnTo>
                    <a:pt x="244" y="28"/>
                  </a:lnTo>
                  <a:lnTo>
                    <a:pt x="260" y="19"/>
                  </a:lnTo>
                  <a:lnTo>
                    <a:pt x="268" y="15"/>
                  </a:lnTo>
                  <a:lnTo>
                    <a:pt x="276" y="9"/>
                  </a:lnTo>
                  <a:lnTo>
                    <a:pt x="276" y="9"/>
                  </a:lnTo>
                  <a:lnTo>
                    <a:pt x="277" y="8"/>
                  </a:lnTo>
                  <a:lnTo>
                    <a:pt x="278" y="5"/>
                  </a:lnTo>
                  <a:lnTo>
                    <a:pt x="277" y="4"/>
                  </a:lnTo>
                  <a:lnTo>
                    <a:pt x="276" y="2"/>
                  </a:lnTo>
                  <a:lnTo>
                    <a:pt x="273" y="0"/>
                  </a:lnTo>
                  <a:lnTo>
                    <a:pt x="271" y="0"/>
                  </a:lnTo>
                  <a:lnTo>
                    <a:pt x="268" y="1"/>
                  </a:lnTo>
                  <a:lnTo>
                    <a:pt x="26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11" name="Freeform 1223"/>
            <p:cNvSpPr/>
            <p:nvPr/>
          </p:nvSpPr>
          <p:spPr bwMode="auto">
            <a:xfrm>
              <a:off x="5334001" y="2589213"/>
              <a:ext cx="128588" cy="96838"/>
            </a:xfrm>
            <a:custGeom>
              <a:avLst/>
              <a:gdLst/>
              <a:ahLst/>
              <a:cxnLst>
                <a:cxn ang="0">
                  <a:pos x="317" y="1"/>
                </a:cxn>
                <a:cxn ang="0">
                  <a:pos x="317" y="1"/>
                </a:cxn>
                <a:cxn ang="0">
                  <a:pos x="298" y="18"/>
                </a:cxn>
                <a:cxn ang="0">
                  <a:pos x="277" y="34"/>
                </a:cxn>
                <a:cxn ang="0">
                  <a:pos x="237" y="64"/>
                </a:cxn>
                <a:cxn ang="0">
                  <a:pos x="194" y="93"/>
                </a:cxn>
                <a:cxn ang="0">
                  <a:pos x="152" y="120"/>
                </a:cxn>
                <a:cxn ang="0">
                  <a:pos x="152" y="120"/>
                </a:cxn>
                <a:cxn ang="0">
                  <a:pos x="114" y="148"/>
                </a:cxn>
                <a:cxn ang="0">
                  <a:pos x="77" y="176"/>
                </a:cxn>
                <a:cxn ang="0">
                  <a:pos x="39" y="205"/>
                </a:cxn>
                <a:cxn ang="0">
                  <a:pos x="3" y="233"/>
                </a:cxn>
                <a:cxn ang="0">
                  <a:pos x="3" y="233"/>
                </a:cxn>
                <a:cxn ang="0">
                  <a:pos x="0" y="234"/>
                </a:cxn>
                <a:cxn ang="0">
                  <a:pos x="0" y="236"/>
                </a:cxn>
                <a:cxn ang="0">
                  <a:pos x="0" y="240"/>
                </a:cxn>
                <a:cxn ang="0">
                  <a:pos x="1" y="243"/>
                </a:cxn>
                <a:cxn ang="0">
                  <a:pos x="4" y="243"/>
                </a:cxn>
                <a:cxn ang="0">
                  <a:pos x="5" y="243"/>
                </a:cxn>
                <a:cxn ang="0">
                  <a:pos x="8" y="243"/>
                </a:cxn>
                <a:cxn ang="0">
                  <a:pos x="8" y="243"/>
                </a:cxn>
                <a:cxn ang="0">
                  <a:pos x="47" y="213"/>
                </a:cxn>
                <a:cxn ang="0">
                  <a:pos x="86" y="183"/>
                </a:cxn>
                <a:cxn ang="0">
                  <a:pos x="126" y="153"/>
                </a:cxn>
                <a:cxn ang="0">
                  <a:pos x="166" y="124"/>
                </a:cxn>
                <a:cxn ang="0">
                  <a:pos x="166" y="124"/>
                </a:cxn>
                <a:cxn ang="0">
                  <a:pos x="207" y="97"/>
                </a:cxn>
                <a:cxn ang="0">
                  <a:pos x="247" y="70"/>
                </a:cxn>
                <a:cxn ang="0">
                  <a:pos x="288" y="40"/>
                </a:cxn>
                <a:cxn ang="0">
                  <a:pos x="306" y="26"/>
                </a:cxn>
                <a:cxn ang="0">
                  <a:pos x="324" y="9"/>
                </a:cxn>
                <a:cxn ang="0">
                  <a:pos x="324" y="9"/>
                </a:cxn>
                <a:cxn ang="0">
                  <a:pos x="327" y="8"/>
                </a:cxn>
                <a:cxn ang="0">
                  <a:pos x="327" y="5"/>
                </a:cxn>
                <a:cxn ang="0">
                  <a:pos x="324" y="2"/>
                </a:cxn>
                <a:cxn ang="0">
                  <a:pos x="322" y="0"/>
                </a:cxn>
                <a:cxn ang="0">
                  <a:pos x="319" y="0"/>
                </a:cxn>
                <a:cxn ang="0">
                  <a:pos x="317" y="1"/>
                </a:cxn>
                <a:cxn ang="0">
                  <a:pos x="317" y="1"/>
                </a:cxn>
              </a:cxnLst>
              <a:rect l="0" t="0" r="r" b="b"/>
              <a:pathLst>
                <a:path w="327" h="243">
                  <a:moveTo>
                    <a:pt x="317" y="1"/>
                  </a:moveTo>
                  <a:lnTo>
                    <a:pt x="317" y="1"/>
                  </a:lnTo>
                  <a:lnTo>
                    <a:pt x="298" y="18"/>
                  </a:lnTo>
                  <a:lnTo>
                    <a:pt x="277" y="34"/>
                  </a:lnTo>
                  <a:lnTo>
                    <a:pt x="237" y="64"/>
                  </a:lnTo>
                  <a:lnTo>
                    <a:pt x="194" y="93"/>
                  </a:lnTo>
                  <a:lnTo>
                    <a:pt x="152" y="120"/>
                  </a:lnTo>
                  <a:lnTo>
                    <a:pt x="152" y="120"/>
                  </a:lnTo>
                  <a:lnTo>
                    <a:pt x="114" y="148"/>
                  </a:lnTo>
                  <a:lnTo>
                    <a:pt x="77" y="176"/>
                  </a:lnTo>
                  <a:lnTo>
                    <a:pt x="39" y="205"/>
                  </a:lnTo>
                  <a:lnTo>
                    <a:pt x="3" y="233"/>
                  </a:lnTo>
                  <a:lnTo>
                    <a:pt x="3" y="233"/>
                  </a:lnTo>
                  <a:lnTo>
                    <a:pt x="0" y="234"/>
                  </a:lnTo>
                  <a:lnTo>
                    <a:pt x="0" y="236"/>
                  </a:lnTo>
                  <a:lnTo>
                    <a:pt x="0" y="240"/>
                  </a:lnTo>
                  <a:lnTo>
                    <a:pt x="1" y="243"/>
                  </a:lnTo>
                  <a:lnTo>
                    <a:pt x="4" y="243"/>
                  </a:lnTo>
                  <a:lnTo>
                    <a:pt x="5" y="243"/>
                  </a:lnTo>
                  <a:lnTo>
                    <a:pt x="8" y="243"/>
                  </a:lnTo>
                  <a:lnTo>
                    <a:pt x="8" y="243"/>
                  </a:lnTo>
                  <a:lnTo>
                    <a:pt x="47" y="213"/>
                  </a:lnTo>
                  <a:lnTo>
                    <a:pt x="86" y="183"/>
                  </a:lnTo>
                  <a:lnTo>
                    <a:pt x="126" y="153"/>
                  </a:lnTo>
                  <a:lnTo>
                    <a:pt x="166" y="124"/>
                  </a:lnTo>
                  <a:lnTo>
                    <a:pt x="166" y="124"/>
                  </a:lnTo>
                  <a:lnTo>
                    <a:pt x="207" y="97"/>
                  </a:lnTo>
                  <a:lnTo>
                    <a:pt x="247" y="70"/>
                  </a:lnTo>
                  <a:lnTo>
                    <a:pt x="288" y="40"/>
                  </a:lnTo>
                  <a:lnTo>
                    <a:pt x="306" y="26"/>
                  </a:lnTo>
                  <a:lnTo>
                    <a:pt x="324" y="9"/>
                  </a:lnTo>
                  <a:lnTo>
                    <a:pt x="324" y="9"/>
                  </a:lnTo>
                  <a:lnTo>
                    <a:pt x="327" y="8"/>
                  </a:lnTo>
                  <a:lnTo>
                    <a:pt x="327" y="5"/>
                  </a:lnTo>
                  <a:lnTo>
                    <a:pt x="324" y="2"/>
                  </a:lnTo>
                  <a:lnTo>
                    <a:pt x="322" y="0"/>
                  </a:lnTo>
                  <a:lnTo>
                    <a:pt x="319" y="0"/>
                  </a:lnTo>
                  <a:lnTo>
                    <a:pt x="317" y="1"/>
                  </a:lnTo>
                  <a:lnTo>
                    <a:pt x="31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12" name="Freeform 1224"/>
            <p:cNvSpPr/>
            <p:nvPr/>
          </p:nvSpPr>
          <p:spPr bwMode="auto">
            <a:xfrm>
              <a:off x="5372101" y="2603500"/>
              <a:ext cx="123825" cy="93663"/>
            </a:xfrm>
            <a:custGeom>
              <a:avLst/>
              <a:gdLst/>
              <a:ahLst/>
              <a:cxnLst>
                <a:cxn ang="0">
                  <a:pos x="302" y="2"/>
                </a:cxn>
                <a:cxn ang="0">
                  <a:pos x="302" y="2"/>
                </a:cxn>
                <a:cxn ang="0">
                  <a:pos x="294" y="13"/>
                </a:cxn>
                <a:cxn ang="0">
                  <a:pos x="287" y="22"/>
                </a:cxn>
                <a:cxn ang="0">
                  <a:pos x="276" y="31"/>
                </a:cxn>
                <a:cxn ang="0">
                  <a:pos x="266" y="39"/>
                </a:cxn>
                <a:cxn ang="0">
                  <a:pos x="245" y="52"/>
                </a:cxn>
                <a:cxn ang="0">
                  <a:pos x="222" y="66"/>
                </a:cxn>
                <a:cxn ang="0">
                  <a:pos x="222" y="66"/>
                </a:cxn>
                <a:cxn ang="0">
                  <a:pos x="178" y="94"/>
                </a:cxn>
                <a:cxn ang="0">
                  <a:pos x="133" y="121"/>
                </a:cxn>
                <a:cxn ang="0">
                  <a:pos x="133" y="121"/>
                </a:cxn>
                <a:cxn ang="0">
                  <a:pos x="98" y="145"/>
                </a:cxn>
                <a:cxn ang="0">
                  <a:pos x="64" y="170"/>
                </a:cxn>
                <a:cxn ang="0">
                  <a:pos x="33" y="197"/>
                </a:cxn>
                <a:cxn ang="0">
                  <a:pos x="17" y="212"/>
                </a:cxn>
                <a:cxn ang="0">
                  <a:pos x="1" y="226"/>
                </a:cxn>
                <a:cxn ang="0">
                  <a:pos x="1" y="226"/>
                </a:cxn>
                <a:cxn ang="0">
                  <a:pos x="0" y="229"/>
                </a:cxn>
                <a:cxn ang="0">
                  <a:pos x="0" y="230"/>
                </a:cxn>
                <a:cxn ang="0">
                  <a:pos x="3" y="234"/>
                </a:cxn>
                <a:cxn ang="0">
                  <a:pos x="5" y="236"/>
                </a:cxn>
                <a:cxn ang="0">
                  <a:pos x="8" y="235"/>
                </a:cxn>
                <a:cxn ang="0">
                  <a:pos x="11" y="234"/>
                </a:cxn>
                <a:cxn ang="0">
                  <a:pos x="11" y="234"/>
                </a:cxn>
                <a:cxn ang="0">
                  <a:pos x="28" y="217"/>
                </a:cxn>
                <a:cxn ang="0">
                  <a:pos x="46" y="201"/>
                </a:cxn>
                <a:cxn ang="0">
                  <a:pos x="64" y="185"/>
                </a:cxn>
                <a:cxn ang="0">
                  <a:pos x="84" y="171"/>
                </a:cxn>
                <a:cxn ang="0">
                  <a:pos x="123" y="142"/>
                </a:cxn>
                <a:cxn ang="0">
                  <a:pos x="165" y="115"/>
                </a:cxn>
                <a:cxn ang="0">
                  <a:pos x="165" y="115"/>
                </a:cxn>
                <a:cxn ang="0">
                  <a:pos x="211" y="86"/>
                </a:cxn>
                <a:cxn ang="0">
                  <a:pos x="256" y="57"/>
                </a:cxn>
                <a:cxn ang="0">
                  <a:pos x="256" y="57"/>
                </a:cxn>
                <a:cxn ang="0">
                  <a:pos x="272" y="47"/>
                </a:cxn>
                <a:cxn ang="0">
                  <a:pos x="287" y="36"/>
                </a:cxn>
                <a:cxn ang="0">
                  <a:pos x="301" y="23"/>
                </a:cxn>
                <a:cxn ang="0">
                  <a:pos x="306" y="17"/>
                </a:cxn>
                <a:cxn ang="0">
                  <a:pos x="311" y="9"/>
                </a:cxn>
                <a:cxn ang="0">
                  <a:pos x="311" y="9"/>
                </a:cxn>
                <a:cxn ang="0">
                  <a:pos x="313" y="6"/>
                </a:cxn>
                <a:cxn ang="0">
                  <a:pos x="313" y="4"/>
                </a:cxn>
                <a:cxn ang="0">
                  <a:pos x="310" y="1"/>
                </a:cxn>
                <a:cxn ang="0">
                  <a:pos x="305" y="0"/>
                </a:cxn>
                <a:cxn ang="0">
                  <a:pos x="304" y="1"/>
                </a:cxn>
                <a:cxn ang="0">
                  <a:pos x="302" y="2"/>
                </a:cxn>
                <a:cxn ang="0">
                  <a:pos x="302" y="2"/>
                </a:cxn>
              </a:cxnLst>
              <a:rect l="0" t="0" r="r" b="b"/>
              <a:pathLst>
                <a:path w="313" h="236">
                  <a:moveTo>
                    <a:pt x="302" y="2"/>
                  </a:moveTo>
                  <a:lnTo>
                    <a:pt x="302" y="2"/>
                  </a:lnTo>
                  <a:lnTo>
                    <a:pt x="294" y="13"/>
                  </a:lnTo>
                  <a:lnTo>
                    <a:pt x="287" y="22"/>
                  </a:lnTo>
                  <a:lnTo>
                    <a:pt x="276" y="31"/>
                  </a:lnTo>
                  <a:lnTo>
                    <a:pt x="266" y="39"/>
                  </a:lnTo>
                  <a:lnTo>
                    <a:pt x="245" y="52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178" y="94"/>
                  </a:lnTo>
                  <a:lnTo>
                    <a:pt x="133" y="121"/>
                  </a:lnTo>
                  <a:lnTo>
                    <a:pt x="133" y="121"/>
                  </a:lnTo>
                  <a:lnTo>
                    <a:pt x="98" y="145"/>
                  </a:lnTo>
                  <a:lnTo>
                    <a:pt x="64" y="170"/>
                  </a:lnTo>
                  <a:lnTo>
                    <a:pt x="33" y="197"/>
                  </a:lnTo>
                  <a:lnTo>
                    <a:pt x="17" y="212"/>
                  </a:lnTo>
                  <a:lnTo>
                    <a:pt x="1" y="226"/>
                  </a:lnTo>
                  <a:lnTo>
                    <a:pt x="1" y="226"/>
                  </a:lnTo>
                  <a:lnTo>
                    <a:pt x="0" y="229"/>
                  </a:lnTo>
                  <a:lnTo>
                    <a:pt x="0" y="230"/>
                  </a:lnTo>
                  <a:lnTo>
                    <a:pt x="3" y="234"/>
                  </a:lnTo>
                  <a:lnTo>
                    <a:pt x="5" y="236"/>
                  </a:lnTo>
                  <a:lnTo>
                    <a:pt x="8" y="235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28" y="217"/>
                  </a:lnTo>
                  <a:lnTo>
                    <a:pt x="46" y="201"/>
                  </a:lnTo>
                  <a:lnTo>
                    <a:pt x="64" y="185"/>
                  </a:lnTo>
                  <a:lnTo>
                    <a:pt x="84" y="171"/>
                  </a:lnTo>
                  <a:lnTo>
                    <a:pt x="123" y="142"/>
                  </a:lnTo>
                  <a:lnTo>
                    <a:pt x="165" y="115"/>
                  </a:lnTo>
                  <a:lnTo>
                    <a:pt x="165" y="115"/>
                  </a:lnTo>
                  <a:lnTo>
                    <a:pt x="211" y="86"/>
                  </a:lnTo>
                  <a:lnTo>
                    <a:pt x="256" y="57"/>
                  </a:lnTo>
                  <a:lnTo>
                    <a:pt x="256" y="57"/>
                  </a:lnTo>
                  <a:lnTo>
                    <a:pt x="272" y="47"/>
                  </a:lnTo>
                  <a:lnTo>
                    <a:pt x="287" y="36"/>
                  </a:lnTo>
                  <a:lnTo>
                    <a:pt x="301" y="23"/>
                  </a:lnTo>
                  <a:lnTo>
                    <a:pt x="306" y="17"/>
                  </a:lnTo>
                  <a:lnTo>
                    <a:pt x="311" y="9"/>
                  </a:lnTo>
                  <a:lnTo>
                    <a:pt x="311" y="9"/>
                  </a:lnTo>
                  <a:lnTo>
                    <a:pt x="313" y="6"/>
                  </a:lnTo>
                  <a:lnTo>
                    <a:pt x="313" y="4"/>
                  </a:lnTo>
                  <a:lnTo>
                    <a:pt x="310" y="1"/>
                  </a:lnTo>
                  <a:lnTo>
                    <a:pt x="305" y="0"/>
                  </a:lnTo>
                  <a:lnTo>
                    <a:pt x="304" y="1"/>
                  </a:lnTo>
                  <a:lnTo>
                    <a:pt x="302" y="2"/>
                  </a:lnTo>
                  <a:lnTo>
                    <a:pt x="30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13" name="Freeform 1225"/>
            <p:cNvSpPr/>
            <p:nvPr/>
          </p:nvSpPr>
          <p:spPr bwMode="auto">
            <a:xfrm>
              <a:off x="5438776" y="2600325"/>
              <a:ext cx="117475" cy="87313"/>
            </a:xfrm>
            <a:custGeom>
              <a:avLst/>
              <a:gdLst/>
              <a:ahLst/>
              <a:cxnLst>
                <a:cxn ang="0">
                  <a:pos x="286" y="3"/>
                </a:cxn>
                <a:cxn ang="0">
                  <a:pos x="286" y="3"/>
                </a:cxn>
                <a:cxn ang="0">
                  <a:pos x="268" y="17"/>
                </a:cxn>
                <a:cxn ang="0">
                  <a:pos x="251" y="31"/>
                </a:cxn>
                <a:cxn ang="0">
                  <a:pos x="213" y="57"/>
                </a:cxn>
                <a:cxn ang="0">
                  <a:pos x="136" y="106"/>
                </a:cxn>
                <a:cxn ang="0">
                  <a:pos x="136" y="106"/>
                </a:cxn>
                <a:cxn ang="0">
                  <a:pos x="101" y="131"/>
                </a:cxn>
                <a:cxn ang="0">
                  <a:pos x="68" y="157"/>
                </a:cxn>
                <a:cxn ang="0">
                  <a:pos x="35" y="184"/>
                </a:cxn>
                <a:cxn ang="0">
                  <a:pos x="1" y="210"/>
                </a:cxn>
                <a:cxn ang="0">
                  <a:pos x="1" y="210"/>
                </a:cxn>
                <a:cxn ang="0">
                  <a:pos x="0" y="212"/>
                </a:cxn>
                <a:cxn ang="0">
                  <a:pos x="0" y="214"/>
                </a:cxn>
                <a:cxn ang="0">
                  <a:pos x="0" y="218"/>
                </a:cxn>
                <a:cxn ang="0">
                  <a:pos x="1" y="221"/>
                </a:cxn>
                <a:cxn ang="0">
                  <a:pos x="4" y="221"/>
                </a:cxn>
                <a:cxn ang="0">
                  <a:pos x="5" y="221"/>
                </a:cxn>
                <a:cxn ang="0">
                  <a:pos x="8" y="221"/>
                </a:cxn>
                <a:cxn ang="0">
                  <a:pos x="8" y="221"/>
                </a:cxn>
                <a:cxn ang="0">
                  <a:pos x="43" y="192"/>
                </a:cxn>
                <a:cxn ang="0">
                  <a:pos x="77" y="165"/>
                </a:cxn>
                <a:cxn ang="0">
                  <a:pos x="112" y="137"/>
                </a:cxn>
                <a:cxn ang="0">
                  <a:pos x="149" y="111"/>
                </a:cxn>
                <a:cxn ang="0">
                  <a:pos x="149" y="111"/>
                </a:cxn>
                <a:cxn ang="0">
                  <a:pos x="223" y="63"/>
                </a:cxn>
                <a:cxn ang="0">
                  <a:pos x="260" y="38"/>
                </a:cxn>
                <a:cxn ang="0">
                  <a:pos x="277" y="25"/>
                </a:cxn>
                <a:cxn ang="0">
                  <a:pos x="294" y="10"/>
                </a:cxn>
                <a:cxn ang="0">
                  <a:pos x="294" y="10"/>
                </a:cxn>
                <a:cxn ang="0">
                  <a:pos x="295" y="8"/>
                </a:cxn>
                <a:cxn ang="0">
                  <a:pos x="295" y="6"/>
                </a:cxn>
                <a:cxn ang="0">
                  <a:pos x="294" y="3"/>
                </a:cxn>
                <a:cxn ang="0">
                  <a:pos x="290" y="0"/>
                </a:cxn>
                <a:cxn ang="0">
                  <a:pos x="288" y="1"/>
                </a:cxn>
                <a:cxn ang="0">
                  <a:pos x="286" y="3"/>
                </a:cxn>
                <a:cxn ang="0">
                  <a:pos x="286" y="3"/>
                </a:cxn>
              </a:cxnLst>
              <a:rect l="0" t="0" r="r" b="b"/>
              <a:pathLst>
                <a:path w="295" h="221">
                  <a:moveTo>
                    <a:pt x="286" y="3"/>
                  </a:moveTo>
                  <a:lnTo>
                    <a:pt x="286" y="3"/>
                  </a:lnTo>
                  <a:lnTo>
                    <a:pt x="268" y="17"/>
                  </a:lnTo>
                  <a:lnTo>
                    <a:pt x="251" y="31"/>
                  </a:lnTo>
                  <a:lnTo>
                    <a:pt x="213" y="57"/>
                  </a:lnTo>
                  <a:lnTo>
                    <a:pt x="136" y="106"/>
                  </a:lnTo>
                  <a:lnTo>
                    <a:pt x="136" y="106"/>
                  </a:lnTo>
                  <a:lnTo>
                    <a:pt x="101" y="131"/>
                  </a:lnTo>
                  <a:lnTo>
                    <a:pt x="68" y="157"/>
                  </a:lnTo>
                  <a:lnTo>
                    <a:pt x="35" y="184"/>
                  </a:lnTo>
                  <a:lnTo>
                    <a:pt x="1" y="210"/>
                  </a:lnTo>
                  <a:lnTo>
                    <a:pt x="1" y="210"/>
                  </a:lnTo>
                  <a:lnTo>
                    <a:pt x="0" y="212"/>
                  </a:lnTo>
                  <a:lnTo>
                    <a:pt x="0" y="214"/>
                  </a:lnTo>
                  <a:lnTo>
                    <a:pt x="0" y="218"/>
                  </a:lnTo>
                  <a:lnTo>
                    <a:pt x="1" y="221"/>
                  </a:lnTo>
                  <a:lnTo>
                    <a:pt x="4" y="221"/>
                  </a:lnTo>
                  <a:lnTo>
                    <a:pt x="5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43" y="192"/>
                  </a:lnTo>
                  <a:lnTo>
                    <a:pt x="77" y="165"/>
                  </a:lnTo>
                  <a:lnTo>
                    <a:pt x="112" y="137"/>
                  </a:lnTo>
                  <a:lnTo>
                    <a:pt x="149" y="111"/>
                  </a:lnTo>
                  <a:lnTo>
                    <a:pt x="149" y="111"/>
                  </a:lnTo>
                  <a:lnTo>
                    <a:pt x="223" y="63"/>
                  </a:lnTo>
                  <a:lnTo>
                    <a:pt x="260" y="38"/>
                  </a:lnTo>
                  <a:lnTo>
                    <a:pt x="277" y="25"/>
                  </a:lnTo>
                  <a:lnTo>
                    <a:pt x="294" y="10"/>
                  </a:lnTo>
                  <a:lnTo>
                    <a:pt x="294" y="10"/>
                  </a:lnTo>
                  <a:lnTo>
                    <a:pt x="295" y="8"/>
                  </a:lnTo>
                  <a:lnTo>
                    <a:pt x="295" y="6"/>
                  </a:lnTo>
                  <a:lnTo>
                    <a:pt x="294" y="3"/>
                  </a:lnTo>
                  <a:lnTo>
                    <a:pt x="290" y="0"/>
                  </a:lnTo>
                  <a:lnTo>
                    <a:pt x="288" y="1"/>
                  </a:lnTo>
                  <a:lnTo>
                    <a:pt x="286" y="3"/>
                  </a:lnTo>
                  <a:lnTo>
                    <a:pt x="28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14" name="Freeform 1226"/>
            <p:cNvSpPr/>
            <p:nvPr/>
          </p:nvSpPr>
          <p:spPr bwMode="auto">
            <a:xfrm>
              <a:off x="5484813" y="2597150"/>
              <a:ext cx="131763" cy="95250"/>
            </a:xfrm>
            <a:custGeom>
              <a:avLst/>
              <a:gdLst/>
              <a:ahLst/>
              <a:cxnLst>
                <a:cxn ang="0">
                  <a:pos x="325" y="1"/>
                </a:cxn>
                <a:cxn ang="0">
                  <a:pos x="325" y="1"/>
                </a:cxn>
                <a:cxn ang="0">
                  <a:pos x="286" y="28"/>
                </a:cxn>
                <a:cxn ang="0">
                  <a:pos x="248" y="56"/>
                </a:cxn>
                <a:cxn ang="0">
                  <a:pos x="209" y="84"/>
                </a:cxn>
                <a:cxn ang="0">
                  <a:pos x="170" y="110"/>
                </a:cxn>
                <a:cxn ang="0">
                  <a:pos x="170" y="110"/>
                </a:cxn>
                <a:cxn ang="0">
                  <a:pos x="129" y="137"/>
                </a:cxn>
                <a:cxn ang="0">
                  <a:pos x="87" y="165"/>
                </a:cxn>
                <a:cxn ang="0">
                  <a:pos x="87" y="165"/>
                </a:cxn>
                <a:cxn ang="0">
                  <a:pos x="53" y="188"/>
                </a:cxn>
                <a:cxn ang="0">
                  <a:pos x="53" y="188"/>
                </a:cxn>
                <a:cxn ang="0">
                  <a:pos x="43" y="200"/>
                </a:cxn>
                <a:cxn ang="0">
                  <a:pos x="31" y="212"/>
                </a:cxn>
                <a:cxn ang="0">
                  <a:pos x="24" y="218"/>
                </a:cxn>
                <a:cxn ang="0">
                  <a:pos x="19" y="224"/>
                </a:cxn>
                <a:cxn ang="0">
                  <a:pos x="11" y="228"/>
                </a:cxn>
                <a:cxn ang="0">
                  <a:pos x="5" y="229"/>
                </a:cxn>
                <a:cxn ang="0">
                  <a:pos x="5" y="229"/>
                </a:cxn>
                <a:cxn ang="0">
                  <a:pos x="2" y="230"/>
                </a:cxn>
                <a:cxn ang="0">
                  <a:pos x="1" y="232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1" y="239"/>
                </a:cxn>
                <a:cxn ang="0">
                  <a:pos x="2" y="241"/>
                </a:cxn>
                <a:cxn ang="0">
                  <a:pos x="5" y="241"/>
                </a:cxn>
                <a:cxn ang="0">
                  <a:pos x="5" y="241"/>
                </a:cxn>
                <a:cxn ang="0">
                  <a:pos x="13" y="239"/>
                </a:cxn>
                <a:cxn ang="0">
                  <a:pos x="21" y="235"/>
                </a:cxn>
                <a:cxn ang="0">
                  <a:pos x="27" y="232"/>
                </a:cxn>
                <a:cxn ang="0">
                  <a:pos x="32" y="226"/>
                </a:cxn>
                <a:cxn ang="0">
                  <a:pos x="44" y="215"/>
                </a:cxn>
                <a:cxn ang="0">
                  <a:pos x="56" y="201"/>
                </a:cxn>
                <a:cxn ang="0">
                  <a:pos x="56" y="201"/>
                </a:cxn>
                <a:cxn ang="0">
                  <a:pos x="66" y="192"/>
                </a:cxn>
                <a:cxn ang="0">
                  <a:pos x="79" y="182"/>
                </a:cxn>
                <a:cxn ang="0">
                  <a:pos x="106" y="164"/>
                </a:cxn>
                <a:cxn ang="0">
                  <a:pos x="159" y="131"/>
                </a:cxn>
                <a:cxn ang="0">
                  <a:pos x="159" y="131"/>
                </a:cxn>
                <a:cxn ang="0">
                  <a:pos x="202" y="101"/>
                </a:cxn>
                <a:cxn ang="0">
                  <a:pos x="246" y="71"/>
                </a:cxn>
                <a:cxn ang="0">
                  <a:pos x="287" y="41"/>
                </a:cxn>
                <a:cxn ang="0">
                  <a:pos x="331" y="12"/>
                </a:cxn>
                <a:cxn ang="0">
                  <a:pos x="331" y="12"/>
                </a:cxn>
                <a:cxn ang="0">
                  <a:pos x="333" y="9"/>
                </a:cxn>
                <a:cxn ang="0">
                  <a:pos x="333" y="8"/>
                </a:cxn>
                <a:cxn ang="0">
                  <a:pos x="333" y="4"/>
                </a:cxn>
                <a:cxn ang="0">
                  <a:pos x="329" y="1"/>
                </a:cxn>
                <a:cxn ang="0">
                  <a:pos x="328" y="0"/>
                </a:cxn>
                <a:cxn ang="0">
                  <a:pos x="325" y="1"/>
                </a:cxn>
                <a:cxn ang="0">
                  <a:pos x="325" y="1"/>
                </a:cxn>
              </a:cxnLst>
              <a:rect l="0" t="0" r="r" b="b"/>
              <a:pathLst>
                <a:path w="333" h="241">
                  <a:moveTo>
                    <a:pt x="325" y="1"/>
                  </a:moveTo>
                  <a:lnTo>
                    <a:pt x="325" y="1"/>
                  </a:lnTo>
                  <a:lnTo>
                    <a:pt x="286" y="28"/>
                  </a:lnTo>
                  <a:lnTo>
                    <a:pt x="248" y="56"/>
                  </a:lnTo>
                  <a:lnTo>
                    <a:pt x="209" y="84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29" y="137"/>
                  </a:lnTo>
                  <a:lnTo>
                    <a:pt x="87" y="165"/>
                  </a:lnTo>
                  <a:lnTo>
                    <a:pt x="87" y="165"/>
                  </a:lnTo>
                  <a:lnTo>
                    <a:pt x="53" y="188"/>
                  </a:lnTo>
                  <a:lnTo>
                    <a:pt x="53" y="188"/>
                  </a:lnTo>
                  <a:lnTo>
                    <a:pt x="43" y="200"/>
                  </a:lnTo>
                  <a:lnTo>
                    <a:pt x="31" y="212"/>
                  </a:lnTo>
                  <a:lnTo>
                    <a:pt x="24" y="218"/>
                  </a:lnTo>
                  <a:lnTo>
                    <a:pt x="19" y="224"/>
                  </a:lnTo>
                  <a:lnTo>
                    <a:pt x="11" y="228"/>
                  </a:lnTo>
                  <a:lnTo>
                    <a:pt x="5" y="229"/>
                  </a:lnTo>
                  <a:lnTo>
                    <a:pt x="5" y="229"/>
                  </a:lnTo>
                  <a:lnTo>
                    <a:pt x="2" y="230"/>
                  </a:lnTo>
                  <a:lnTo>
                    <a:pt x="1" y="232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1" y="239"/>
                  </a:lnTo>
                  <a:lnTo>
                    <a:pt x="2" y="241"/>
                  </a:lnTo>
                  <a:lnTo>
                    <a:pt x="5" y="241"/>
                  </a:lnTo>
                  <a:lnTo>
                    <a:pt x="5" y="241"/>
                  </a:lnTo>
                  <a:lnTo>
                    <a:pt x="13" y="239"/>
                  </a:lnTo>
                  <a:lnTo>
                    <a:pt x="21" y="235"/>
                  </a:lnTo>
                  <a:lnTo>
                    <a:pt x="27" y="232"/>
                  </a:lnTo>
                  <a:lnTo>
                    <a:pt x="32" y="226"/>
                  </a:lnTo>
                  <a:lnTo>
                    <a:pt x="44" y="215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66" y="192"/>
                  </a:lnTo>
                  <a:lnTo>
                    <a:pt x="79" y="182"/>
                  </a:lnTo>
                  <a:lnTo>
                    <a:pt x="106" y="164"/>
                  </a:lnTo>
                  <a:lnTo>
                    <a:pt x="159" y="131"/>
                  </a:lnTo>
                  <a:lnTo>
                    <a:pt x="159" y="131"/>
                  </a:lnTo>
                  <a:lnTo>
                    <a:pt x="202" y="101"/>
                  </a:lnTo>
                  <a:lnTo>
                    <a:pt x="246" y="71"/>
                  </a:lnTo>
                  <a:lnTo>
                    <a:pt x="287" y="41"/>
                  </a:lnTo>
                  <a:lnTo>
                    <a:pt x="331" y="12"/>
                  </a:lnTo>
                  <a:lnTo>
                    <a:pt x="331" y="12"/>
                  </a:lnTo>
                  <a:lnTo>
                    <a:pt x="333" y="9"/>
                  </a:lnTo>
                  <a:lnTo>
                    <a:pt x="333" y="8"/>
                  </a:lnTo>
                  <a:lnTo>
                    <a:pt x="333" y="4"/>
                  </a:lnTo>
                  <a:lnTo>
                    <a:pt x="329" y="1"/>
                  </a:lnTo>
                  <a:lnTo>
                    <a:pt x="328" y="0"/>
                  </a:lnTo>
                  <a:lnTo>
                    <a:pt x="325" y="1"/>
                  </a:lnTo>
                  <a:lnTo>
                    <a:pt x="32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15" name="Freeform 1227"/>
            <p:cNvSpPr/>
            <p:nvPr/>
          </p:nvSpPr>
          <p:spPr bwMode="auto">
            <a:xfrm>
              <a:off x="5526088" y="2600325"/>
              <a:ext cx="150813" cy="103188"/>
            </a:xfrm>
            <a:custGeom>
              <a:avLst/>
              <a:gdLst/>
              <a:ahLst/>
              <a:cxnLst>
                <a:cxn ang="0">
                  <a:pos x="367" y="1"/>
                </a:cxn>
                <a:cxn ang="0">
                  <a:pos x="367" y="1"/>
                </a:cxn>
                <a:cxn ang="0">
                  <a:pos x="355" y="8"/>
                </a:cxn>
                <a:cxn ang="0">
                  <a:pos x="344" y="16"/>
                </a:cxn>
                <a:cxn ang="0">
                  <a:pos x="323" y="31"/>
                </a:cxn>
                <a:cxn ang="0">
                  <a:pos x="280" y="67"/>
                </a:cxn>
                <a:cxn ang="0">
                  <a:pos x="280" y="67"/>
                </a:cxn>
                <a:cxn ang="0">
                  <a:pos x="257" y="84"/>
                </a:cxn>
                <a:cxn ang="0">
                  <a:pos x="232" y="99"/>
                </a:cxn>
                <a:cxn ang="0">
                  <a:pos x="209" y="114"/>
                </a:cxn>
                <a:cxn ang="0">
                  <a:pos x="184" y="128"/>
                </a:cxn>
                <a:cxn ang="0">
                  <a:pos x="184" y="128"/>
                </a:cxn>
                <a:cxn ang="0">
                  <a:pos x="157" y="142"/>
                </a:cxn>
                <a:cxn ang="0">
                  <a:pos x="129" y="156"/>
                </a:cxn>
                <a:cxn ang="0">
                  <a:pos x="102" y="170"/>
                </a:cxn>
                <a:cxn ang="0">
                  <a:pos x="89" y="178"/>
                </a:cxn>
                <a:cxn ang="0">
                  <a:pos x="77" y="187"/>
                </a:cxn>
                <a:cxn ang="0">
                  <a:pos x="77" y="187"/>
                </a:cxn>
                <a:cxn ang="0">
                  <a:pos x="36" y="216"/>
                </a:cxn>
                <a:cxn ang="0">
                  <a:pos x="26" y="224"/>
                </a:cxn>
                <a:cxn ang="0">
                  <a:pos x="17" y="233"/>
                </a:cxn>
                <a:cxn ang="0">
                  <a:pos x="7" y="241"/>
                </a:cxn>
                <a:cxn ang="0">
                  <a:pos x="1" y="251"/>
                </a:cxn>
                <a:cxn ang="0">
                  <a:pos x="1" y="251"/>
                </a:cxn>
                <a:cxn ang="0">
                  <a:pos x="0" y="252"/>
                </a:cxn>
                <a:cxn ang="0">
                  <a:pos x="0" y="255"/>
                </a:cxn>
                <a:cxn ang="0">
                  <a:pos x="1" y="256"/>
                </a:cxn>
                <a:cxn ang="0">
                  <a:pos x="2" y="258"/>
                </a:cxn>
                <a:cxn ang="0">
                  <a:pos x="6" y="259"/>
                </a:cxn>
                <a:cxn ang="0">
                  <a:pos x="9" y="258"/>
                </a:cxn>
                <a:cxn ang="0">
                  <a:pos x="10" y="256"/>
                </a:cxn>
                <a:cxn ang="0">
                  <a:pos x="10" y="256"/>
                </a:cxn>
                <a:cxn ang="0">
                  <a:pos x="18" y="246"/>
                </a:cxn>
                <a:cxn ang="0">
                  <a:pos x="28" y="237"/>
                </a:cxn>
                <a:cxn ang="0">
                  <a:pos x="39" y="227"/>
                </a:cxn>
                <a:cxn ang="0">
                  <a:pos x="52" y="218"/>
                </a:cxn>
                <a:cxn ang="0">
                  <a:pos x="75" y="201"/>
                </a:cxn>
                <a:cxn ang="0">
                  <a:pos x="99" y="186"/>
                </a:cxn>
                <a:cxn ang="0">
                  <a:pos x="99" y="186"/>
                </a:cxn>
                <a:cxn ang="0">
                  <a:pos x="109" y="178"/>
                </a:cxn>
                <a:cxn ang="0">
                  <a:pos x="123" y="170"/>
                </a:cxn>
                <a:cxn ang="0">
                  <a:pos x="147" y="158"/>
                </a:cxn>
                <a:cxn ang="0">
                  <a:pos x="174" y="145"/>
                </a:cxn>
                <a:cxn ang="0">
                  <a:pos x="198" y="133"/>
                </a:cxn>
                <a:cxn ang="0">
                  <a:pos x="198" y="133"/>
                </a:cxn>
                <a:cxn ang="0">
                  <a:pos x="221" y="120"/>
                </a:cxn>
                <a:cxn ang="0">
                  <a:pos x="243" y="106"/>
                </a:cxn>
                <a:cxn ang="0">
                  <a:pos x="265" y="91"/>
                </a:cxn>
                <a:cxn ang="0">
                  <a:pos x="286" y="76"/>
                </a:cxn>
                <a:cxn ang="0">
                  <a:pos x="286" y="76"/>
                </a:cxn>
                <a:cxn ang="0">
                  <a:pos x="307" y="59"/>
                </a:cxn>
                <a:cxn ang="0">
                  <a:pos x="328" y="42"/>
                </a:cxn>
                <a:cxn ang="0">
                  <a:pos x="350" y="26"/>
                </a:cxn>
                <a:cxn ang="0">
                  <a:pos x="362" y="18"/>
                </a:cxn>
                <a:cxn ang="0">
                  <a:pos x="374" y="10"/>
                </a:cxn>
                <a:cxn ang="0">
                  <a:pos x="374" y="10"/>
                </a:cxn>
                <a:cxn ang="0">
                  <a:pos x="375" y="9"/>
                </a:cxn>
                <a:cxn ang="0">
                  <a:pos x="376" y="8"/>
                </a:cxn>
                <a:cxn ang="0">
                  <a:pos x="375" y="4"/>
                </a:cxn>
                <a:cxn ang="0">
                  <a:pos x="372" y="1"/>
                </a:cxn>
                <a:cxn ang="0">
                  <a:pos x="370" y="0"/>
                </a:cxn>
                <a:cxn ang="0">
                  <a:pos x="367" y="1"/>
                </a:cxn>
                <a:cxn ang="0">
                  <a:pos x="367" y="1"/>
                </a:cxn>
              </a:cxnLst>
              <a:rect l="0" t="0" r="r" b="b"/>
              <a:pathLst>
                <a:path w="376" h="259">
                  <a:moveTo>
                    <a:pt x="367" y="1"/>
                  </a:moveTo>
                  <a:lnTo>
                    <a:pt x="367" y="1"/>
                  </a:lnTo>
                  <a:lnTo>
                    <a:pt x="355" y="8"/>
                  </a:lnTo>
                  <a:lnTo>
                    <a:pt x="344" y="16"/>
                  </a:lnTo>
                  <a:lnTo>
                    <a:pt x="323" y="31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57" y="84"/>
                  </a:lnTo>
                  <a:lnTo>
                    <a:pt x="232" y="99"/>
                  </a:lnTo>
                  <a:lnTo>
                    <a:pt x="209" y="114"/>
                  </a:lnTo>
                  <a:lnTo>
                    <a:pt x="184" y="128"/>
                  </a:lnTo>
                  <a:lnTo>
                    <a:pt x="184" y="128"/>
                  </a:lnTo>
                  <a:lnTo>
                    <a:pt x="157" y="142"/>
                  </a:lnTo>
                  <a:lnTo>
                    <a:pt x="129" y="156"/>
                  </a:lnTo>
                  <a:lnTo>
                    <a:pt x="102" y="170"/>
                  </a:lnTo>
                  <a:lnTo>
                    <a:pt x="89" y="178"/>
                  </a:lnTo>
                  <a:lnTo>
                    <a:pt x="77" y="187"/>
                  </a:lnTo>
                  <a:lnTo>
                    <a:pt x="77" y="187"/>
                  </a:lnTo>
                  <a:lnTo>
                    <a:pt x="36" y="216"/>
                  </a:lnTo>
                  <a:lnTo>
                    <a:pt x="26" y="224"/>
                  </a:lnTo>
                  <a:lnTo>
                    <a:pt x="17" y="233"/>
                  </a:lnTo>
                  <a:lnTo>
                    <a:pt x="7" y="241"/>
                  </a:lnTo>
                  <a:lnTo>
                    <a:pt x="1" y="251"/>
                  </a:lnTo>
                  <a:lnTo>
                    <a:pt x="1" y="251"/>
                  </a:lnTo>
                  <a:lnTo>
                    <a:pt x="0" y="252"/>
                  </a:lnTo>
                  <a:lnTo>
                    <a:pt x="0" y="255"/>
                  </a:lnTo>
                  <a:lnTo>
                    <a:pt x="1" y="256"/>
                  </a:lnTo>
                  <a:lnTo>
                    <a:pt x="2" y="258"/>
                  </a:lnTo>
                  <a:lnTo>
                    <a:pt x="6" y="259"/>
                  </a:lnTo>
                  <a:lnTo>
                    <a:pt x="9" y="258"/>
                  </a:lnTo>
                  <a:lnTo>
                    <a:pt x="10" y="256"/>
                  </a:lnTo>
                  <a:lnTo>
                    <a:pt x="10" y="256"/>
                  </a:lnTo>
                  <a:lnTo>
                    <a:pt x="18" y="246"/>
                  </a:lnTo>
                  <a:lnTo>
                    <a:pt x="28" y="237"/>
                  </a:lnTo>
                  <a:lnTo>
                    <a:pt x="39" y="227"/>
                  </a:lnTo>
                  <a:lnTo>
                    <a:pt x="52" y="218"/>
                  </a:lnTo>
                  <a:lnTo>
                    <a:pt x="75" y="201"/>
                  </a:lnTo>
                  <a:lnTo>
                    <a:pt x="99" y="186"/>
                  </a:lnTo>
                  <a:lnTo>
                    <a:pt x="99" y="186"/>
                  </a:lnTo>
                  <a:lnTo>
                    <a:pt x="109" y="178"/>
                  </a:lnTo>
                  <a:lnTo>
                    <a:pt x="123" y="170"/>
                  </a:lnTo>
                  <a:lnTo>
                    <a:pt x="147" y="158"/>
                  </a:lnTo>
                  <a:lnTo>
                    <a:pt x="174" y="145"/>
                  </a:lnTo>
                  <a:lnTo>
                    <a:pt x="198" y="133"/>
                  </a:lnTo>
                  <a:lnTo>
                    <a:pt x="198" y="133"/>
                  </a:lnTo>
                  <a:lnTo>
                    <a:pt x="221" y="120"/>
                  </a:lnTo>
                  <a:lnTo>
                    <a:pt x="243" y="106"/>
                  </a:lnTo>
                  <a:lnTo>
                    <a:pt x="265" y="91"/>
                  </a:lnTo>
                  <a:lnTo>
                    <a:pt x="286" y="76"/>
                  </a:lnTo>
                  <a:lnTo>
                    <a:pt x="286" y="76"/>
                  </a:lnTo>
                  <a:lnTo>
                    <a:pt x="307" y="59"/>
                  </a:lnTo>
                  <a:lnTo>
                    <a:pt x="328" y="42"/>
                  </a:lnTo>
                  <a:lnTo>
                    <a:pt x="350" y="26"/>
                  </a:lnTo>
                  <a:lnTo>
                    <a:pt x="362" y="18"/>
                  </a:lnTo>
                  <a:lnTo>
                    <a:pt x="374" y="10"/>
                  </a:lnTo>
                  <a:lnTo>
                    <a:pt x="374" y="10"/>
                  </a:lnTo>
                  <a:lnTo>
                    <a:pt x="375" y="9"/>
                  </a:lnTo>
                  <a:lnTo>
                    <a:pt x="376" y="8"/>
                  </a:lnTo>
                  <a:lnTo>
                    <a:pt x="375" y="4"/>
                  </a:lnTo>
                  <a:lnTo>
                    <a:pt x="372" y="1"/>
                  </a:lnTo>
                  <a:lnTo>
                    <a:pt x="370" y="0"/>
                  </a:lnTo>
                  <a:lnTo>
                    <a:pt x="367" y="1"/>
                  </a:lnTo>
                  <a:lnTo>
                    <a:pt x="36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16" name="Freeform 1228"/>
            <p:cNvSpPr/>
            <p:nvPr/>
          </p:nvSpPr>
          <p:spPr bwMode="auto">
            <a:xfrm>
              <a:off x="5594351" y="2605088"/>
              <a:ext cx="133350" cy="90488"/>
            </a:xfrm>
            <a:custGeom>
              <a:avLst/>
              <a:gdLst/>
              <a:ahLst/>
              <a:cxnLst>
                <a:cxn ang="0">
                  <a:pos x="326" y="1"/>
                </a:cxn>
                <a:cxn ang="0">
                  <a:pos x="326" y="1"/>
                </a:cxn>
                <a:cxn ang="0">
                  <a:pos x="309" y="14"/>
                </a:cxn>
                <a:cxn ang="0">
                  <a:pos x="290" y="27"/>
                </a:cxn>
                <a:cxn ang="0">
                  <a:pos x="273" y="42"/>
                </a:cxn>
                <a:cxn ang="0">
                  <a:pos x="255" y="55"/>
                </a:cxn>
                <a:cxn ang="0">
                  <a:pos x="255" y="55"/>
                </a:cxn>
                <a:cxn ang="0">
                  <a:pos x="208" y="87"/>
                </a:cxn>
                <a:cxn ang="0">
                  <a:pos x="160" y="120"/>
                </a:cxn>
                <a:cxn ang="0">
                  <a:pos x="160" y="120"/>
                </a:cxn>
                <a:cxn ang="0">
                  <a:pos x="119" y="146"/>
                </a:cxn>
                <a:cxn ang="0">
                  <a:pos x="98" y="159"/>
                </a:cxn>
                <a:cxn ang="0">
                  <a:pos x="78" y="174"/>
                </a:cxn>
                <a:cxn ang="0">
                  <a:pos x="78" y="174"/>
                </a:cxn>
                <a:cxn ang="0">
                  <a:pos x="60" y="185"/>
                </a:cxn>
                <a:cxn ang="0">
                  <a:pos x="40" y="196"/>
                </a:cxn>
                <a:cxn ang="0">
                  <a:pos x="21" y="206"/>
                </a:cxn>
                <a:cxn ang="0">
                  <a:pos x="3" y="218"/>
                </a:cxn>
                <a:cxn ang="0">
                  <a:pos x="3" y="218"/>
                </a:cxn>
                <a:cxn ang="0">
                  <a:pos x="1" y="219"/>
                </a:cxn>
                <a:cxn ang="0">
                  <a:pos x="0" y="221"/>
                </a:cxn>
                <a:cxn ang="0">
                  <a:pos x="1" y="226"/>
                </a:cxn>
                <a:cxn ang="0">
                  <a:pos x="3" y="227"/>
                </a:cxn>
                <a:cxn ang="0">
                  <a:pos x="4" y="229"/>
                </a:cxn>
                <a:cxn ang="0">
                  <a:pos x="6" y="229"/>
                </a:cxn>
                <a:cxn ang="0">
                  <a:pos x="8" y="227"/>
                </a:cxn>
                <a:cxn ang="0">
                  <a:pos x="8" y="227"/>
                </a:cxn>
                <a:cxn ang="0">
                  <a:pos x="25" y="217"/>
                </a:cxn>
                <a:cxn ang="0">
                  <a:pos x="43" y="209"/>
                </a:cxn>
                <a:cxn ang="0">
                  <a:pos x="60" y="200"/>
                </a:cxn>
                <a:cxn ang="0">
                  <a:pos x="77" y="189"/>
                </a:cxn>
                <a:cxn ang="0">
                  <a:pos x="77" y="189"/>
                </a:cxn>
                <a:cxn ang="0">
                  <a:pos x="122" y="159"/>
                </a:cxn>
                <a:cxn ang="0">
                  <a:pos x="166" y="130"/>
                </a:cxn>
                <a:cxn ang="0">
                  <a:pos x="166" y="130"/>
                </a:cxn>
                <a:cxn ang="0">
                  <a:pos x="209" y="100"/>
                </a:cxn>
                <a:cxn ang="0">
                  <a:pos x="252" y="70"/>
                </a:cxn>
                <a:cxn ang="0">
                  <a:pos x="252" y="70"/>
                </a:cxn>
                <a:cxn ang="0">
                  <a:pos x="272" y="55"/>
                </a:cxn>
                <a:cxn ang="0">
                  <a:pos x="292" y="40"/>
                </a:cxn>
                <a:cxn ang="0">
                  <a:pos x="311" y="25"/>
                </a:cxn>
                <a:cxn ang="0">
                  <a:pos x="332" y="10"/>
                </a:cxn>
                <a:cxn ang="0">
                  <a:pos x="332" y="10"/>
                </a:cxn>
                <a:cxn ang="0">
                  <a:pos x="333" y="9"/>
                </a:cxn>
                <a:cxn ang="0">
                  <a:pos x="335" y="6"/>
                </a:cxn>
                <a:cxn ang="0">
                  <a:pos x="333" y="2"/>
                </a:cxn>
                <a:cxn ang="0">
                  <a:pos x="331" y="0"/>
                </a:cxn>
                <a:cxn ang="0">
                  <a:pos x="328" y="0"/>
                </a:cxn>
                <a:cxn ang="0">
                  <a:pos x="326" y="1"/>
                </a:cxn>
                <a:cxn ang="0">
                  <a:pos x="326" y="1"/>
                </a:cxn>
              </a:cxnLst>
              <a:rect l="0" t="0" r="r" b="b"/>
              <a:pathLst>
                <a:path w="335" h="229">
                  <a:moveTo>
                    <a:pt x="326" y="1"/>
                  </a:moveTo>
                  <a:lnTo>
                    <a:pt x="326" y="1"/>
                  </a:lnTo>
                  <a:lnTo>
                    <a:pt x="309" y="14"/>
                  </a:lnTo>
                  <a:lnTo>
                    <a:pt x="290" y="27"/>
                  </a:lnTo>
                  <a:lnTo>
                    <a:pt x="273" y="42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08" y="87"/>
                  </a:lnTo>
                  <a:lnTo>
                    <a:pt x="160" y="120"/>
                  </a:lnTo>
                  <a:lnTo>
                    <a:pt x="160" y="120"/>
                  </a:lnTo>
                  <a:lnTo>
                    <a:pt x="119" y="146"/>
                  </a:lnTo>
                  <a:lnTo>
                    <a:pt x="98" y="159"/>
                  </a:lnTo>
                  <a:lnTo>
                    <a:pt x="78" y="174"/>
                  </a:lnTo>
                  <a:lnTo>
                    <a:pt x="78" y="174"/>
                  </a:lnTo>
                  <a:lnTo>
                    <a:pt x="60" y="185"/>
                  </a:lnTo>
                  <a:lnTo>
                    <a:pt x="40" y="196"/>
                  </a:lnTo>
                  <a:lnTo>
                    <a:pt x="21" y="206"/>
                  </a:lnTo>
                  <a:lnTo>
                    <a:pt x="3" y="218"/>
                  </a:lnTo>
                  <a:lnTo>
                    <a:pt x="3" y="218"/>
                  </a:lnTo>
                  <a:lnTo>
                    <a:pt x="1" y="219"/>
                  </a:lnTo>
                  <a:lnTo>
                    <a:pt x="0" y="221"/>
                  </a:lnTo>
                  <a:lnTo>
                    <a:pt x="1" y="226"/>
                  </a:lnTo>
                  <a:lnTo>
                    <a:pt x="3" y="227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8" y="227"/>
                  </a:lnTo>
                  <a:lnTo>
                    <a:pt x="8" y="227"/>
                  </a:lnTo>
                  <a:lnTo>
                    <a:pt x="25" y="217"/>
                  </a:lnTo>
                  <a:lnTo>
                    <a:pt x="43" y="209"/>
                  </a:lnTo>
                  <a:lnTo>
                    <a:pt x="60" y="200"/>
                  </a:lnTo>
                  <a:lnTo>
                    <a:pt x="77" y="189"/>
                  </a:lnTo>
                  <a:lnTo>
                    <a:pt x="77" y="189"/>
                  </a:lnTo>
                  <a:lnTo>
                    <a:pt x="122" y="159"/>
                  </a:lnTo>
                  <a:lnTo>
                    <a:pt x="166" y="130"/>
                  </a:lnTo>
                  <a:lnTo>
                    <a:pt x="166" y="130"/>
                  </a:lnTo>
                  <a:lnTo>
                    <a:pt x="209" y="100"/>
                  </a:lnTo>
                  <a:lnTo>
                    <a:pt x="252" y="70"/>
                  </a:lnTo>
                  <a:lnTo>
                    <a:pt x="252" y="70"/>
                  </a:lnTo>
                  <a:lnTo>
                    <a:pt x="272" y="55"/>
                  </a:lnTo>
                  <a:lnTo>
                    <a:pt x="292" y="40"/>
                  </a:lnTo>
                  <a:lnTo>
                    <a:pt x="311" y="25"/>
                  </a:lnTo>
                  <a:lnTo>
                    <a:pt x="332" y="10"/>
                  </a:lnTo>
                  <a:lnTo>
                    <a:pt x="332" y="10"/>
                  </a:lnTo>
                  <a:lnTo>
                    <a:pt x="333" y="9"/>
                  </a:lnTo>
                  <a:lnTo>
                    <a:pt x="335" y="6"/>
                  </a:lnTo>
                  <a:lnTo>
                    <a:pt x="333" y="2"/>
                  </a:lnTo>
                  <a:lnTo>
                    <a:pt x="331" y="0"/>
                  </a:lnTo>
                  <a:lnTo>
                    <a:pt x="328" y="0"/>
                  </a:lnTo>
                  <a:lnTo>
                    <a:pt x="326" y="1"/>
                  </a:lnTo>
                  <a:lnTo>
                    <a:pt x="32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17" name="Freeform 1229"/>
            <p:cNvSpPr/>
            <p:nvPr/>
          </p:nvSpPr>
          <p:spPr bwMode="auto">
            <a:xfrm>
              <a:off x="5651501" y="2605088"/>
              <a:ext cx="144463" cy="103188"/>
            </a:xfrm>
            <a:custGeom>
              <a:avLst/>
              <a:gdLst/>
              <a:ahLst/>
              <a:cxnLst>
                <a:cxn ang="0">
                  <a:pos x="355" y="1"/>
                </a:cxn>
                <a:cxn ang="0">
                  <a:pos x="355" y="1"/>
                </a:cxn>
                <a:cxn ang="0">
                  <a:pos x="335" y="18"/>
                </a:cxn>
                <a:cxn ang="0">
                  <a:pos x="313" y="34"/>
                </a:cxn>
                <a:cxn ang="0">
                  <a:pos x="270" y="65"/>
                </a:cxn>
                <a:cxn ang="0">
                  <a:pos x="270" y="65"/>
                </a:cxn>
                <a:cxn ang="0">
                  <a:pos x="258" y="73"/>
                </a:cxn>
                <a:cxn ang="0">
                  <a:pos x="247" y="83"/>
                </a:cxn>
                <a:cxn ang="0">
                  <a:pos x="225" y="103"/>
                </a:cxn>
                <a:cxn ang="0">
                  <a:pos x="203" y="123"/>
                </a:cxn>
                <a:cxn ang="0">
                  <a:pos x="192" y="132"/>
                </a:cxn>
                <a:cxn ang="0">
                  <a:pos x="179" y="138"/>
                </a:cxn>
                <a:cxn ang="0">
                  <a:pos x="179" y="138"/>
                </a:cxn>
                <a:cxn ang="0">
                  <a:pos x="131" y="164"/>
                </a:cxn>
                <a:cxn ang="0">
                  <a:pos x="107" y="178"/>
                </a:cxn>
                <a:cxn ang="0">
                  <a:pos x="84" y="192"/>
                </a:cxn>
                <a:cxn ang="0">
                  <a:pos x="84" y="192"/>
                </a:cxn>
                <a:cxn ang="0">
                  <a:pos x="63" y="205"/>
                </a:cxn>
                <a:cxn ang="0">
                  <a:pos x="43" y="221"/>
                </a:cxn>
                <a:cxn ang="0">
                  <a:pos x="24" y="235"/>
                </a:cxn>
                <a:cxn ang="0">
                  <a:pos x="13" y="242"/>
                </a:cxn>
                <a:cxn ang="0">
                  <a:pos x="3" y="248"/>
                </a:cxn>
                <a:cxn ang="0">
                  <a:pos x="3" y="248"/>
                </a:cxn>
                <a:cxn ang="0">
                  <a:pos x="0" y="249"/>
                </a:cxn>
                <a:cxn ang="0">
                  <a:pos x="0" y="251"/>
                </a:cxn>
                <a:cxn ang="0">
                  <a:pos x="0" y="253"/>
                </a:cxn>
                <a:cxn ang="0">
                  <a:pos x="0" y="255"/>
                </a:cxn>
                <a:cxn ang="0">
                  <a:pos x="4" y="259"/>
                </a:cxn>
                <a:cxn ang="0">
                  <a:pos x="5" y="259"/>
                </a:cxn>
                <a:cxn ang="0">
                  <a:pos x="8" y="257"/>
                </a:cxn>
                <a:cxn ang="0">
                  <a:pos x="8" y="257"/>
                </a:cxn>
                <a:cxn ang="0">
                  <a:pos x="19" y="252"/>
                </a:cxn>
                <a:cxn ang="0">
                  <a:pos x="29" y="246"/>
                </a:cxn>
                <a:cxn ang="0">
                  <a:pos x="50" y="231"/>
                </a:cxn>
                <a:cxn ang="0">
                  <a:pos x="70" y="215"/>
                </a:cxn>
                <a:cxn ang="0">
                  <a:pos x="89" y="201"/>
                </a:cxn>
                <a:cxn ang="0">
                  <a:pos x="89" y="201"/>
                </a:cxn>
                <a:cxn ang="0">
                  <a:pos x="115" y="185"/>
                </a:cxn>
                <a:cxn ang="0">
                  <a:pos x="141" y="171"/>
                </a:cxn>
                <a:cxn ang="0">
                  <a:pos x="195" y="144"/>
                </a:cxn>
                <a:cxn ang="0">
                  <a:pos x="195" y="144"/>
                </a:cxn>
                <a:cxn ang="0">
                  <a:pos x="204" y="137"/>
                </a:cxn>
                <a:cxn ang="0">
                  <a:pos x="213" y="129"/>
                </a:cxn>
                <a:cxn ang="0">
                  <a:pos x="230" y="112"/>
                </a:cxn>
                <a:cxn ang="0">
                  <a:pos x="230" y="112"/>
                </a:cxn>
                <a:cxn ang="0">
                  <a:pos x="255" y="90"/>
                </a:cxn>
                <a:cxn ang="0">
                  <a:pos x="283" y="69"/>
                </a:cxn>
                <a:cxn ang="0">
                  <a:pos x="283" y="69"/>
                </a:cxn>
                <a:cxn ang="0">
                  <a:pos x="323" y="40"/>
                </a:cxn>
                <a:cxn ang="0">
                  <a:pos x="344" y="26"/>
                </a:cxn>
                <a:cxn ang="0">
                  <a:pos x="364" y="10"/>
                </a:cxn>
                <a:cxn ang="0">
                  <a:pos x="364" y="10"/>
                </a:cxn>
                <a:cxn ang="0">
                  <a:pos x="365" y="8"/>
                </a:cxn>
                <a:cxn ang="0">
                  <a:pos x="365" y="5"/>
                </a:cxn>
                <a:cxn ang="0">
                  <a:pos x="364" y="2"/>
                </a:cxn>
                <a:cxn ang="0">
                  <a:pos x="360" y="0"/>
                </a:cxn>
                <a:cxn ang="0">
                  <a:pos x="357" y="0"/>
                </a:cxn>
                <a:cxn ang="0">
                  <a:pos x="355" y="1"/>
                </a:cxn>
                <a:cxn ang="0">
                  <a:pos x="355" y="1"/>
                </a:cxn>
              </a:cxnLst>
              <a:rect l="0" t="0" r="r" b="b"/>
              <a:pathLst>
                <a:path w="365" h="259">
                  <a:moveTo>
                    <a:pt x="355" y="1"/>
                  </a:moveTo>
                  <a:lnTo>
                    <a:pt x="355" y="1"/>
                  </a:lnTo>
                  <a:lnTo>
                    <a:pt x="335" y="18"/>
                  </a:lnTo>
                  <a:lnTo>
                    <a:pt x="313" y="34"/>
                  </a:lnTo>
                  <a:lnTo>
                    <a:pt x="270" y="65"/>
                  </a:lnTo>
                  <a:lnTo>
                    <a:pt x="270" y="65"/>
                  </a:lnTo>
                  <a:lnTo>
                    <a:pt x="258" y="73"/>
                  </a:lnTo>
                  <a:lnTo>
                    <a:pt x="247" y="83"/>
                  </a:lnTo>
                  <a:lnTo>
                    <a:pt x="225" y="103"/>
                  </a:lnTo>
                  <a:lnTo>
                    <a:pt x="203" y="123"/>
                  </a:lnTo>
                  <a:lnTo>
                    <a:pt x="192" y="132"/>
                  </a:lnTo>
                  <a:lnTo>
                    <a:pt x="179" y="138"/>
                  </a:lnTo>
                  <a:lnTo>
                    <a:pt x="179" y="138"/>
                  </a:lnTo>
                  <a:lnTo>
                    <a:pt x="131" y="164"/>
                  </a:lnTo>
                  <a:lnTo>
                    <a:pt x="107" y="178"/>
                  </a:lnTo>
                  <a:lnTo>
                    <a:pt x="84" y="192"/>
                  </a:lnTo>
                  <a:lnTo>
                    <a:pt x="84" y="192"/>
                  </a:lnTo>
                  <a:lnTo>
                    <a:pt x="63" y="205"/>
                  </a:lnTo>
                  <a:lnTo>
                    <a:pt x="43" y="221"/>
                  </a:lnTo>
                  <a:lnTo>
                    <a:pt x="24" y="235"/>
                  </a:lnTo>
                  <a:lnTo>
                    <a:pt x="13" y="242"/>
                  </a:lnTo>
                  <a:lnTo>
                    <a:pt x="3" y="248"/>
                  </a:lnTo>
                  <a:lnTo>
                    <a:pt x="3" y="248"/>
                  </a:lnTo>
                  <a:lnTo>
                    <a:pt x="0" y="249"/>
                  </a:lnTo>
                  <a:lnTo>
                    <a:pt x="0" y="251"/>
                  </a:lnTo>
                  <a:lnTo>
                    <a:pt x="0" y="253"/>
                  </a:lnTo>
                  <a:lnTo>
                    <a:pt x="0" y="255"/>
                  </a:lnTo>
                  <a:lnTo>
                    <a:pt x="4" y="259"/>
                  </a:lnTo>
                  <a:lnTo>
                    <a:pt x="5" y="259"/>
                  </a:lnTo>
                  <a:lnTo>
                    <a:pt x="8" y="257"/>
                  </a:lnTo>
                  <a:lnTo>
                    <a:pt x="8" y="257"/>
                  </a:lnTo>
                  <a:lnTo>
                    <a:pt x="19" y="252"/>
                  </a:lnTo>
                  <a:lnTo>
                    <a:pt x="29" y="246"/>
                  </a:lnTo>
                  <a:lnTo>
                    <a:pt x="50" y="231"/>
                  </a:lnTo>
                  <a:lnTo>
                    <a:pt x="70" y="215"/>
                  </a:lnTo>
                  <a:lnTo>
                    <a:pt x="89" y="201"/>
                  </a:lnTo>
                  <a:lnTo>
                    <a:pt x="89" y="201"/>
                  </a:lnTo>
                  <a:lnTo>
                    <a:pt x="115" y="185"/>
                  </a:lnTo>
                  <a:lnTo>
                    <a:pt x="141" y="171"/>
                  </a:lnTo>
                  <a:lnTo>
                    <a:pt x="195" y="144"/>
                  </a:lnTo>
                  <a:lnTo>
                    <a:pt x="195" y="144"/>
                  </a:lnTo>
                  <a:lnTo>
                    <a:pt x="204" y="137"/>
                  </a:lnTo>
                  <a:lnTo>
                    <a:pt x="213" y="129"/>
                  </a:lnTo>
                  <a:lnTo>
                    <a:pt x="230" y="112"/>
                  </a:lnTo>
                  <a:lnTo>
                    <a:pt x="230" y="112"/>
                  </a:lnTo>
                  <a:lnTo>
                    <a:pt x="255" y="90"/>
                  </a:lnTo>
                  <a:lnTo>
                    <a:pt x="283" y="69"/>
                  </a:lnTo>
                  <a:lnTo>
                    <a:pt x="283" y="69"/>
                  </a:lnTo>
                  <a:lnTo>
                    <a:pt x="323" y="40"/>
                  </a:lnTo>
                  <a:lnTo>
                    <a:pt x="344" y="26"/>
                  </a:lnTo>
                  <a:lnTo>
                    <a:pt x="364" y="10"/>
                  </a:lnTo>
                  <a:lnTo>
                    <a:pt x="364" y="10"/>
                  </a:lnTo>
                  <a:lnTo>
                    <a:pt x="365" y="8"/>
                  </a:lnTo>
                  <a:lnTo>
                    <a:pt x="365" y="5"/>
                  </a:lnTo>
                  <a:lnTo>
                    <a:pt x="364" y="2"/>
                  </a:lnTo>
                  <a:lnTo>
                    <a:pt x="360" y="0"/>
                  </a:lnTo>
                  <a:lnTo>
                    <a:pt x="357" y="0"/>
                  </a:lnTo>
                  <a:lnTo>
                    <a:pt x="355" y="1"/>
                  </a:lnTo>
                  <a:lnTo>
                    <a:pt x="35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18" name="Freeform 1230"/>
            <p:cNvSpPr/>
            <p:nvPr/>
          </p:nvSpPr>
          <p:spPr bwMode="auto">
            <a:xfrm>
              <a:off x="5364163" y="2400300"/>
              <a:ext cx="42863" cy="101600"/>
            </a:xfrm>
            <a:custGeom>
              <a:avLst/>
              <a:gdLst/>
              <a:ahLst/>
              <a:cxnLst>
                <a:cxn ang="0">
                  <a:pos x="101" y="2"/>
                </a:cxn>
                <a:cxn ang="0">
                  <a:pos x="101" y="2"/>
                </a:cxn>
                <a:cxn ang="0">
                  <a:pos x="90" y="14"/>
                </a:cxn>
                <a:cxn ang="0">
                  <a:pos x="80" y="29"/>
                </a:cxn>
                <a:cxn ang="0">
                  <a:pos x="72" y="43"/>
                </a:cxn>
                <a:cxn ang="0">
                  <a:pos x="63" y="57"/>
                </a:cxn>
                <a:cxn ang="0">
                  <a:pos x="48" y="89"/>
                </a:cxn>
                <a:cxn ang="0">
                  <a:pos x="35" y="119"/>
                </a:cxn>
                <a:cxn ang="0">
                  <a:pos x="35" y="119"/>
                </a:cxn>
                <a:cxn ang="0">
                  <a:pos x="21" y="150"/>
                </a:cxn>
                <a:cxn ang="0">
                  <a:pos x="10" y="183"/>
                </a:cxn>
                <a:cxn ang="0">
                  <a:pos x="6" y="199"/>
                </a:cxn>
                <a:cxn ang="0">
                  <a:pos x="2" y="214"/>
                </a:cxn>
                <a:cxn ang="0">
                  <a:pos x="0" y="231"/>
                </a:cxn>
                <a:cxn ang="0">
                  <a:pos x="0" y="250"/>
                </a:cxn>
                <a:cxn ang="0">
                  <a:pos x="0" y="250"/>
                </a:cxn>
                <a:cxn ang="0">
                  <a:pos x="0" y="252"/>
                </a:cxn>
                <a:cxn ang="0">
                  <a:pos x="1" y="253"/>
                </a:cxn>
                <a:cxn ang="0">
                  <a:pos x="5" y="255"/>
                </a:cxn>
                <a:cxn ang="0">
                  <a:pos x="9" y="253"/>
                </a:cxn>
                <a:cxn ang="0">
                  <a:pos x="10" y="252"/>
                </a:cxn>
                <a:cxn ang="0">
                  <a:pos x="10" y="250"/>
                </a:cxn>
                <a:cxn ang="0">
                  <a:pos x="10" y="250"/>
                </a:cxn>
                <a:cxn ang="0">
                  <a:pos x="12" y="234"/>
                </a:cxn>
                <a:cxn ang="0">
                  <a:pos x="14" y="218"/>
                </a:cxn>
                <a:cxn ang="0">
                  <a:pos x="17" y="204"/>
                </a:cxn>
                <a:cxn ang="0">
                  <a:pos x="21" y="189"/>
                </a:cxn>
                <a:cxn ang="0">
                  <a:pos x="30" y="162"/>
                </a:cxn>
                <a:cxn ang="0">
                  <a:pos x="42" y="133"/>
                </a:cxn>
                <a:cxn ang="0">
                  <a:pos x="42" y="133"/>
                </a:cxn>
                <a:cxn ang="0">
                  <a:pos x="55" y="102"/>
                </a:cxn>
                <a:cxn ang="0">
                  <a:pos x="69" y="69"/>
                </a:cxn>
                <a:cxn ang="0">
                  <a:pos x="78" y="52"/>
                </a:cxn>
                <a:cxn ang="0">
                  <a:pos x="87" y="38"/>
                </a:cxn>
                <a:cxn ang="0">
                  <a:pos x="98" y="23"/>
                </a:cxn>
                <a:cxn ang="0">
                  <a:pos x="108" y="10"/>
                </a:cxn>
                <a:cxn ang="0">
                  <a:pos x="108" y="10"/>
                </a:cxn>
                <a:cxn ang="0">
                  <a:pos x="110" y="8"/>
                </a:cxn>
                <a:cxn ang="0">
                  <a:pos x="110" y="5"/>
                </a:cxn>
                <a:cxn ang="0">
                  <a:pos x="108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2"/>
                </a:cxn>
                <a:cxn ang="0">
                  <a:pos x="101" y="2"/>
                </a:cxn>
              </a:cxnLst>
              <a:rect l="0" t="0" r="r" b="b"/>
              <a:pathLst>
                <a:path w="110" h="255">
                  <a:moveTo>
                    <a:pt x="101" y="2"/>
                  </a:moveTo>
                  <a:lnTo>
                    <a:pt x="101" y="2"/>
                  </a:lnTo>
                  <a:lnTo>
                    <a:pt x="90" y="14"/>
                  </a:lnTo>
                  <a:lnTo>
                    <a:pt x="80" y="29"/>
                  </a:lnTo>
                  <a:lnTo>
                    <a:pt x="72" y="43"/>
                  </a:lnTo>
                  <a:lnTo>
                    <a:pt x="63" y="57"/>
                  </a:lnTo>
                  <a:lnTo>
                    <a:pt x="48" y="8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21" y="150"/>
                  </a:lnTo>
                  <a:lnTo>
                    <a:pt x="10" y="183"/>
                  </a:lnTo>
                  <a:lnTo>
                    <a:pt x="6" y="199"/>
                  </a:lnTo>
                  <a:lnTo>
                    <a:pt x="2" y="214"/>
                  </a:lnTo>
                  <a:lnTo>
                    <a:pt x="0" y="231"/>
                  </a:lnTo>
                  <a:lnTo>
                    <a:pt x="0" y="250"/>
                  </a:lnTo>
                  <a:lnTo>
                    <a:pt x="0" y="250"/>
                  </a:lnTo>
                  <a:lnTo>
                    <a:pt x="0" y="252"/>
                  </a:lnTo>
                  <a:lnTo>
                    <a:pt x="1" y="253"/>
                  </a:lnTo>
                  <a:lnTo>
                    <a:pt x="5" y="255"/>
                  </a:lnTo>
                  <a:lnTo>
                    <a:pt x="9" y="253"/>
                  </a:lnTo>
                  <a:lnTo>
                    <a:pt x="10" y="252"/>
                  </a:lnTo>
                  <a:lnTo>
                    <a:pt x="10" y="250"/>
                  </a:lnTo>
                  <a:lnTo>
                    <a:pt x="10" y="250"/>
                  </a:lnTo>
                  <a:lnTo>
                    <a:pt x="12" y="234"/>
                  </a:lnTo>
                  <a:lnTo>
                    <a:pt x="14" y="218"/>
                  </a:lnTo>
                  <a:lnTo>
                    <a:pt x="17" y="204"/>
                  </a:lnTo>
                  <a:lnTo>
                    <a:pt x="21" y="189"/>
                  </a:lnTo>
                  <a:lnTo>
                    <a:pt x="30" y="162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55" y="102"/>
                  </a:lnTo>
                  <a:lnTo>
                    <a:pt x="69" y="69"/>
                  </a:lnTo>
                  <a:lnTo>
                    <a:pt x="78" y="52"/>
                  </a:lnTo>
                  <a:lnTo>
                    <a:pt x="87" y="38"/>
                  </a:lnTo>
                  <a:lnTo>
                    <a:pt x="98" y="23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10" y="8"/>
                  </a:lnTo>
                  <a:lnTo>
                    <a:pt x="110" y="5"/>
                  </a:lnTo>
                  <a:lnTo>
                    <a:pt x="108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2"/>
                  </a:lnTo>
                  <a:lnTo>
                    <a:pt x="10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19" name="Freeform 1231"/>
            <p:cNvSpPr/>
            <p:nvPr/>
          </p:nvSpPr>
          <p:spPr bwMode="auto">
            <a:xfrm>
              <a:off x="5375276" y="2370138"/>
              <a:ext cx="61913" cy="128588"/>
            </a:xfrm>
            <a:custGeom>
              <a:avLst/>
              <a:gdLst/>
              <a:ahLst/>
              <a:cxnLst>
                <a:cxn ang="0">
                  <a:pos x="145" y="3"/>
                </a:cxn>
                <a:cxn ang="0">
                  <a:pos x="145" y="3"/>
                </a:cxn>
                <a:cxn ang="0">
                  <a:pos x="110" y="86"/>
                </a:cxn>
                <a:cxn ang="0">
                  <a:pos x="90" y="127"/>
                </a:cxn>
                <a:cxn ang="0">
                  <a:pos x="69" y="166"/>
                </a:cxn>
                <a:cxn ang="0">
                  <a:pos x="69" y="166"/>
                </a:cxn>
                <a:cxn ang="0">
                  <a:pos x="50" y="203"/>
                </a:cxn>
                <a:cxn ang="0">
                  <a:pos x="30" y="239"/>
                </a:cxn>
                <a:cxn ang="0">
                  <a:pos x="21" y="259"/>
                </a:cxn>
                <a:cxn ang="0">
                  <a:pos x="13" y="277"/>
                </a:cxn>
                <a:cxn ang="0">
                  <a:pos x="6" y="297"/>
                </a:cxn>
                <a:cxn ang="0">
                  <a:pos x="0" y="316"/>
                </a:cxn>
                <a:cxn ang="0">
                  <a:pos x="0" y="316"/>
                </a:cxn>
                <a:cxn ang="0">
                  <a:pos x="0" y="319"/>
                </a:cxn>
                <a:cxn ang="0">
                  <a:pos x="1" y="320"/>
                </a:cxn>
                <a:cxn ang="0">
                  <a:pos x="4" y="323"/>
                </a:cxn>
                <a:cxn ang="0">
                  <a:pos x="8" y="323"/>
                </a:cxn>
                <a:cxn ang="0">
                  <a:pos x="10" y="322"/>
                </a:cxn>
                <a:cxn ang="0">
                  <a:pos x="12" y="319"/>
                </a:cxn>
                <a:cxn ang="0">
                  <a:pos x="12" y="319"/>
                </a:cxn>
                <a:cxn ang="0">
                  <a:pos x="17" y="299"/>
                </a:cxn>
                <a:cxn ang="0">
                  <a:pos x="25" y="280"/>
                </a:cxn>
                <a:cxn ang="0">
                  <a:pos x="33" y="259"/>
                </a:cxn>
                <a:cxn ang="0">
                  <a:pos x="43" y="239"/>
                </a:cxn>
                <a:cxn ang="0">
                  <a:pos x="63" y="201"/>
                </a:cxn>
                <a:cxn ang="0">
                  <a:pos x="84" y="163"/>
                </a:cxn>
                <a:cxn ang="0">
                  <a:pos x="84" y="163"/>
                </a:cxn>
                <a:cxn ang="0">
                  <a:pos x="103" y="125"/>
                </a:cxn>
                <a:cxn ang="0">
                  <a:pos x="122" y="88"/>
                </a:cxn>
                <a:cxn ang="0">
                  <a:pos x="156" y="9"/>
                </a:cxn>
                <a:cxn ang="0">
                  <a:pos x="156" y="9"/>
                </a:cxn>
                <a:cxn ang="0">
                  <a:pos x="156" y="6"/>
                </a:cxn>
                <a:cxn ang="0">
                  <a:pos x="156" y="4"/>
                </a:cxn>
                <a:cxn ang="0">
                  <a:pos x="153" y="1"/>
                </a:cxn>
                <a:cxn ang="0">
                  <a:pos x="150" y="0"/>
                </a:cxn>
                <a:cxn ang="0">
                  <a:pos x="149" y="0"/>
                </a:cxn>
                <a:cxn ang="0">
                  <a:pos x="146" y="1"/>
                </a:cxn>
                <a:cxn ang="0">
                  <a:pos x="145" y="3"/>
                </a:cxn>
                <a:cxn ang="0">
                  <a:pos x="145" y="3"/>
                </a:cxn>
              </a:cxnLst>
              <a:rect l="0" t="0" r="r" b="b"/>
              <a:pathLst>
                <a:path w="156" h="323">
                  <a:moveTo>
                    <a:pt x="145" y="3"/>
                  </a:moveTo>
                  <a:lnTo>
                    <a:pt x="145" y="3"/>
                  </a:lnTo>
                  <a:lnTo>
                    <a:pt x="110" y="86"/>
                  </a:lnTo>
                  <a:lnTo>
                    <a:pt x="90" y="127"/>
                  </a:lnTo>
                  <a:lnTo>
                    <a:pt x="69" y="166"/>
                  </a:lnTo>
                  <a:lnTo>
                    <a:pt x="69" y="166"/>
                  </a:lnTo>
                  <a:lnTo>
                    <a:pt x="50" y="203"/>
                  </a:lnTo>
                  <a:lnTo>
                    <a:pt x="30" y="239"/>
                  </a:lnTo>
                  <a:lnTo>
                    <a:pt x="21" y="259"/>
                  </a:lnTo>
                  <a:lnTo>
                    <a:pt x="13" y="277"/>
                  </a:lnTo>
                  <a:lnTo>
                    <a:pt x="6" y="297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19"/>
                  </a:lnTo>
                  <a:lnTo>
                    <a:pt x="1" y="320"/>
                  </a:lnTo>
                  <a:lnTo>
                    <a:pt x="4" y="323"/>
                  </a:lnTo>
                  <a:lnTo>
                    <a:pt x="8" y="323"/>
                  </a:lnTo>
                  <a:lnTo>
                    <a:pt x="10" y="322"/>
                  </a:lnTo>
                  <a:lnTo>
                    <a:pt x="12" y="319"/>
                  </a:lnTo>
                  <a:lnTo>
                    <a:pt x="12" y="319"/>
                  </a:lnTo>
                  <a:lnTo>
                    <a:pt x="17" y="299"/>
                  </a:lnTo>
                  <a:lnTo>
                    <a:pt x="25" y="280"/>
                  </a:lnTo>
                  <a:lnTo>
                    <a:pt x="33" y="259"/>
                  </a:lnTo>
                  <a:lnTo>
                    <a:pt x="43" y="239"/>
                  </a:lnTo>
                  <a:lnTo>
                    <a:pt x="63" y="201"/>
                  </a:lnTo>
                  <a:lnTo>
                    <a:pt x="84" y="163"/>
                  </a:lnTo>
                  <a:lnTo>
                    <a:pt x="84" y="163"/>
                  </a:lnTo>
                  <a:lnTo>
                    <a:pt x="103" y="125"/>
                  </a:lnTo>
                  <a:lnTo>
                    <a:pt x="122" y="88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6"/>
                  </a:lnTo>
                  <a:lnTo>
                    <a:pt x="156" y="4"/>
                  </a:lnTo>
                  <a:lnTo>
                    <a:pt x="153" y="1"/>
                  </a:lnTo>
                  <a:lnTo>
                    <a:pt x="150" y="0"/>
                  </a:lnTo>
                  <a:lnTo>
                    <a:pt x="149" y="0"/>
                  </a:lnTo>
                  <a:lnTo>
                    <a:pt x="146" y="1"/>
                  </a:lnTo>
                  <a:lnTo>
                    <a:pt x="145" y="3"/>
                  </a:lnTo>
                  <a:lnTo>
                    <a:pt x="14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20" name="Freeform 1232"/>
            <p:cNvSpPr/>
            <p:nvPr/>
          </p:nvSpPr>
          <p:spPr bwMode="auto">
            <a:xfrm>
              <a:off x="5416551" y="2376488"/>
              <a:ext cx="33338" cy="74613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72" y="4"/>
                </a:cxn>
                <a:cxn ang="0">
                  <a:pos x="63" y="24"/>
                </a:cxn>
                <a:cxn ang="0">
                  <a:pos x="58" y="35"/>
                </a:cxn>
                <a:cxn ang="0">
                  <a:pos x="55" y="47"/>
                </a:cxn>
                <a:cxn ang="0">
                  <a:pos x="55" y="47"/>
                </a:cxn>
                <a:cxn ang="0">
                  <a:pos x="50" y="73"/>
                </a:cxn>
                <a:cxn ang="0">
                  <a:pos x="46" y="87"/>
                </a:cxn>
                <a:cxn ang="0">
                  <a:pos x="42" y="99"/>
                </a:cxn>
                <a:cxn ang="0">
                  <a:pos x="42" y="99"/>
                </a:cxn>
                <a:cxn ang="0">
                  <a:pos x="32" y="120"/>
                </a:cxn>
                <a:cxn ang="0">
                  <a:pos x="21" y="138"/>
                </a:cxn>
                <a:cxn ang="0">
                  <a:pos x="9" y="158"/>
                </a:cxn>
                <a:cxn ang="0">
                  <a:pos x="0" y="179"/>
                </a:cxn>
                <a:cxn ang="0">
                  <a:pos x="0" y="179"/>
                </a:cxn>
                <a:cxn ang="0">
                  <a:pos x="0" y="181"/>
                </a:cxn>
                <a:cxn ang="0">
                  <a:pos x="0" y="184"/>
                </a:cxn>
                <a:cxn ang="0">
                  <a:pos x="3" y="185"/>
                </a:cxn>
                <a:cxn ang="0">
                  <a:pos x="5" y="185"/>
                </a:cxn>
                <a:cxn ang="0">
                  <a:pos x="9" y="185"/>
                </a:cxn>
                <a:cxn ang="0">
                  <a:pos x="9" y="185"/>
                </a:cxn>
                <a:cxn ang="0">
                  <a:pos x="12" y="185"/>
                </a:cxn>
                <a:cxn ang="0">
                  <a:pos x="15" y="183"/>
                </a:cxn>
                <a:cxn ang="0">
                  <a:pos x="15" y="179"/>
                </a:cxn>
                <a:cxn ang="0">
                  <a:pos x="13" y="176"/>
                </a:cxn>
                <a:cxn ang="0">
                  <a:pos x="13" y="176"/>
                </a:cxn>
                <a:cxn ang="0">
                  <a:pos x="25" y="157"/>
                </a:cxn>
                <a:cxn ang="0">
                  <a:pos x="37" y="136"/>
                </a:cxn>
                <a:cxn ang="0">
                  <a:pos x="43" y="126"/>
                </a:cxn>
                <a:cxn ang="0">
                  <a:pos x="49" y="116"/>
                </a:cxn>
                <a:cxn ang="0">
                  <a:pos x="54" y="106"/>
                </a:cxn>
                <a:cxn ang="0">
                  <a:pos x="57" y="94"/>
                </a:cxn>
                <a:cxn ang="0">
                  <a:pos x="57" y="94"/>
                </a:cxn>
                <a:cxn ang="0">
                  <a:pos x="62" y="72"/>
                </a:cxn>
                <a:cxn ang="0">
                  <a:pos x="68" y="49"/>
                </a:cxn>
                <a:cxn ang="0">
                  <a:pos x="75" y="28"/>
                </a:cxn>
                <a:cxn ang="0">
                  <a:pos x="83" y="6"/>
                </a:cxn>
                <a:cxn ang="0">
                  <a:pos x="83" y="6"/>
                </a:cxn>
                <a:cxn ang="0">
                  <a:pos x="84" y="4"/>
                </a:cxn>
                <a:cxn ang="0">
                  <a:pos x="83" y="2"/>
                </a:cxn>
                <a:cxn ang="0">
                  <a:pos x="81" y="1"/>
                </a:cxn>
                <a:cxn ang="0">
                  <a:pos x="80" y="0"/>
                </a:cxn>
                <a:cxn ang="0">
                  <a:pos x="75" y="0"/>
                </a:cxn>
                <a:cxn ang="0">
                  <a:pos x="74" y="1"/>
                </a:cxn>
                <a:cxn ang="0">
                  <a:pos x="72" y="4"/>
                </a:cxn>
                <a:cxn ang="0">
                  <a:pos x="72" y="4"/>
                </a:cxn>
              </a:cxnLst>
              <a:rect l="0" t="0" r="r" b="b"/>
              <a:pathLst>
                <a:path w="84" h="185">
                  <a:moveTo>
                    <a:pt x="72" y="4"/>
                  </a:moveTo>
                  <a:lnTo>
                    <a:pt x="72" y="4"/>
                  </a:lnTo>
                  <a:lnTo>
                    <a:pt x="63" y="24"/>
                  </a:lnTo>
                  <a:lnTo>
                    <a:pt x="58" y="35"/>
                  </a:lnTo>
                  <a:lnTo>
                    <a:pt x="55" y="47"/>
                  </a:lnTo>
                  <a:lnTo>
                    <a:pt x="55" y="47"/>
                  </a:lnTo>
                  <a:lnTo>
                    <a:pt x="50" y="73"/>
                  </a:lnTo>
                  <a:lnTo>
                    <a:pt x="46" y="87"/>
                  </a:lnTo>
                  <a:lnTo>
                    <a:pt x="42" y="99"/>
                  </a:lnTo>
                  <a:lnTo>
                    <a:pt x="42" y="99"/>
                  </a:lnTo>
                  <a:lnTo>
                    <a:pt x="32" y="120"/>
                  </a:lnTo>
                  <a:lnTo>
                    <a:pt x="21" y="138"/>
                  </a:lnTo>
                  <a:lnTo>
                    <a:pt x="9" y="158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3" y="185"/>
                  </a:lnTo>
                  <a:lnTo>
                    <a:pt x="5" y="185"/>
                  </a:lnTo>
                  <a:lnTo>
                    <a:pt x="9" y="185"/>
                  </a:lnTo>
                  <a:lnTo>
                    <a:pt x="9" y="185"/>
                  </a:lnTo>
                  <a:lnTo>
                    <a:pt x="12" y="185"/>
                  </a:lnTo>
                  <a:lnTo>
                    <a:pt x="15" y="183"/>
                  </a:lnTo>
                  <a:lnTo>
                    <a:pt x="15" y="179"/>
                  </a:lnTo>
                  <a:lnTo>
                    <a:pt x="13" y="176"/>
                  </a:lnTo>
                  <a:lnTo>
                    <a:pt x="13" y="176"/>
                  </a:lnTo>
                  <a:lnTo>
                    <a:pt x="25" y="157"/>
                  </a:lnTo>
                  <a:lnTo>
                    <a:pt x="37" y="136"/>
                  </a:lnTo>
                  <a:lnTo>
                    <a:pt x="43" y="126"/>
                  </a:lnTo>
                  <a:lnTo>
                    <a:pt x="49" y="116"/>
                  </a:lnTo>
                  <a:lnTo>
                    <a:pt x="54" y="106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62" y="72"/>
                  </a:lnTo>
                  <a:lnTo>
                    <a:pt x="68" y="49"/>
                  </a:lnTo>
                  <a:lnTo>
                    <a:pt x="75" y="28"/>
                  </a:lnTo>
                  <a:lnTo>
                    <a:pt x="83" y="6"/>
                  </a:lnTo>
                  <a:lnTo>
                    <a:pt x="83" y="6"/>
                  </a:lnTo>
                  <a:lnTo>
                    <a:pt x="84" y="4"/>
                  </a:lnTo>
                  <a:lnTo>
                    <a:pt x="83" y="2"/>
                  </a:lnTo>
                  <a:lnTo>
                    <a:pt x="81" y="1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74" y="1"/>
                  </a:lnTo>
                  <a:lnTo>
                    <a:pt x="72" y="4"/>
                  </a:lnTo>
                  <a:lnTo>
                    <a:pt x="7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21" name="Freeform 1233"/>
            <p:cNvSpPr/>
            <p:nvPr/>
          </p:nvSpPr>
          <p:spPr bwMode="auto">
            <a:xfrm>
              <a:off x="5445126" y="2393950"/>
              <a:ext cx="23813" cy="55563"/>
            </a:xfrm>
            <a:custGeom>
              <a:avLst/>
              <a:gdLst/>
              <a:ahLst/>
              <a:cxnLst>
                <a:cxn ang="0">
                  <a:pos x="50" y="3"/>
                </a:cxn>
                <a:cxn ang="0">
                  <a:pos x="50" y="3"/>
                </a:cxn>
                <a:cxn ang="0">
                  <a:pos x="37" y="33"/>
                </a:cxn>
                <a:cxn ang="0">
                  <a:pos x="26" y="65"/>
                </a:cxn>
                <a:cxn ang="0">
                  <a:pos x="26" y="65"/>
                </a:cxn>
                <a:cxn ang="0">
                  <a:pos x="20" y="82"/>
                </a:cxn>
                <a:cxn ang="0">
                  <a:pos x="12" y="99"/>
                </a:cxn>
                <a:cxn ang="0">
                  <a:pos x="5" y="116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6"/>
                </a:cxn>
                <a:cxn ang="0">
                  <a:pos x="2" y="138"/>
                </a:cxn>
                <a:cxn ang="0">
                  <a:pos x="4" y="140"/>
                </a:cxn>
                <a:cxn ang="0">
                  <a:pos x="8" y="140"/>
                </a:cxn>
                <a:cxn ang="0">
                  <a:pos x="11" y="139"/>
                </a:cxn>
                <a:cxn ang="0">
                  <a:pos x="11" y="136"/>
                </a:cxn>
                <a:cxn ang="0">
                  <a:pos x="11" y="136"/>
                </a:cxn>
                <a:cxn ang="0">
                  <a:pos x="15" y="123"/>
                </a:cxn>
                <a:cxn ang="0">
                  <a:pos x="20" y="110"/>
                </a:cxn>
                <a:cxn ang="0">
                  <a:pos x="32" y="84"/>
                </a:cxn>
                <a:cxn ang="0">
                  <a:pos x="32" y="84"/>
                </a:cxn>
                <a:cxn ang="0">
                  <a:pos x="38" y="66"/>
                </a:cxn>
                <a:cxn ang="0">
                  <a:pos x="45" y="46"/>
                </a:cxn>
                <a:cxn ang="0">
                  <a:pos x="53" y="28"/>
                </a:cxn>
                <a:cxn ang="0">
                  <a:pos x="60" y="8"/>
                </a:cxn>
                <a:cxn ang="0">
                  <a:pos x="60" y="8"/>
                </a:cxn>
                <a:cxn ang="0">
                  <a:pos x="60" y="6"/>
                </a:cxn>
                <a:cxn ang="0">
                  <a:pos x="60" y="4"/>
                </a:cxn>
                <a:cxn ang="0">
                  <a:pos x="58" y="0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50" y="3"/>
                </a:cxn>
                <a:cxn ang="0">
                  <a:pos x="50" y="3"/>
                </a:cxn>
              </a:cxnLst>
              <a:rect l="0" t="0" r="r" b="b"/>
              <a:pathLst>
                <a:path w="60" h="140">
                  <a:moveTo>
                    <a:pt x="50" y="3"/>
                  </a:moveTo>
                  <a:lnTo>
                    <a:pt x="50" y="3"/>
                  </a:lnTo>
                  <a:lnTo>
                    <a:pt x="37" y="33"/>
                  </a:lnTo>
                  <a:lnTo>
                    <a:pt x="26" y="65"/>
                  </a:lnTo>
                  <a:lnTo>
                    <a:pt x="26" y="65"/>
                  </a:lnTo>
                  <a:lnTo>
                    <a:pt x="20" y="82"/>
                  </a:lnTo>
                  <a:lnTo>
                    <a:pt x="12" y="99"/>
                  </a:lnTo>
                  <a:lnTo>
                    <a:pt x="5" y="116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6"/>
                  </a:lnTo>
                  <a:lnTo>
                    <a:pt x="2" y="138"/>
                  </a:lnTo>
                  <a:lnTo>
                    <a:pt x="4" y="140"/>
                  </a:lnTo>
                  <a:lnTo>
                    <a:pt x="8" y="140"/>
                  </a:lnTo>
                  <a:lnTo>
                    <a:pt x="11" y="139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5" y="123"/>
                  </a:lnTo>
                  <a:lnTo>
                    <a:pt x="20" y="110"/>
                  </a:lnTo>
                  <a:lnTo>
                    <a:pt x="32" y="84"/>
                  </a:lnTo>
                  <a:lnTo>
                    <a:pt x="32" y="84"/>
                  </a:lnTo>
                  <a:lnTo>
                    <a:pt x="38" y="66"/>
                  </a:lnTo>
                  <a:lnTo>
                    <a:pt x="45" y="46"/>
                  </a:lnTo>
                  <a:lnTo>
                    <a:pt x="53" y="28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0" y="6"/>
                  </a:lnTo>
                  <a:lnTo>
                    <a:pt x="60" y="4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50" y="3"/>
                  </a:lnTo>
                  <a:lnTo>
                    <a:pt x="5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22" name="Freeform 1234"/>
            <p:cNvSpPr/>
            <p:nvPr/>
          </p:nvSpPr>
          <p:spPr bwMode="auto">
            <a:xfrm>
              <a:off x="5462588" y="2401888"/>
              <a:ext cx="22225" cy="61913"/>
            </a:xfrm>
            <a:custGeom>
              <a:avLst/>
              <a:gdLst/>
              <a:ahLst/>
              <a:cxnLst>
                <a:cxn ang="0">
                  <a:pos x="46" y="3"/>
                </a:cxn>
                <a:cxn ang="0">
                  <a:pos x="46" y="3"/>
                </a:cxn>
                <a:cxn ang="0">
                  <a:pos x="34" y="37"/>
                </a:cxn>
                <a:cxn ang="0">
                  <a:pos x="24" y="69"/>
                </a:cxn>
                <a:cxn ang="0">
                  <a:pos x="24" y="69"/>
                </a:cxn>
                <a:cxn ang="0">
                  <a:pos x="11" y="109"/>
                </a:cxn>
                <a:cxn ang="0">
                  <a:pos x="4" y="128"/>
                </a:cxn>
                <a:cxn ang="0">
                  <a:pos x="0" y="148"/>
                </a:cxn>
                <a:cxn ang="0">
                  <a:pos x="0" y="148"/>
                </a:cxn>
                <a:cxn ang="0">
                  <a:pos x="0" y="150"/>
                </a:cxn>
                <a:cxn ang="0">
                  <a:pos x="1" y="153"/>
                </a:cxn>
                <a:cxn ang="0">
                  <a:pos x="4" y="154"/>
                </a:cxn>
                <a:cxn ang="0">
                  <a:pos x="7" y="156"/>
                </a:cxn>
                <a:cxn ang="0">
                  <a:pos x="9" y="154"/>
                </a:cxn>
                <a:cxn ang="0">
                  <a:pos x="11" y="153"/>
                </a:cxn>
                <a:cxn ang="0">
                  <a:pos x="11" y="150"/>
                </a:cxn>
                <a:cxn ang="0">
                  <a:pos x="11" y="150"/>
                </a:cxn>
                <a:cxn ang="0">
                  <a:pos x="14" y="133"/>
                </a:cxn>
                <a:cxn ang="0">
                  <a:pos x="20" y="116"/>
                </a:cxn>
                <a:cxn ang="0">
                  <a:pos x="31" y="81"/>
                </a:cxn>
                <a:cxn ang="0">
                  <a:pos x="31" y="81"/>
                </a:cxn>
                <a:cxn ang="0">
                  <a:pos x="45" y="45"/>
                </a:cxn>
                <a:cxn ang="0">
                  <a:pos x="50" y="25"/>
                </a:cxn>
                <a:cxn ang="0">
                  <a:pos x="56" y="7"/>
                </a:cxn>
                <a:cxn ang="0">
                  <a:pos x="56" y="7"/>
                </a:cxn>
                <a:cxn ang="0">
                  <a:pos x="58" y="4"/>
                </a:cxn>
                <a:cxn ang="0">
                  <a:pos x="56" y="3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6" y="3"/>
                </a:cxn>
                <a:cxn ang="0">
                  <a:pos x="46" y="3"/>
                </a:cxn>
              </a:cxnLst>
              <a:rect l="0" t="0" r="r" b="b"/>
              <a:pathLst>
                <a:path w="58" h="156">
                  <a:moveTo>
                    <a:pt x="46" y="3"/>
                  </a:moveTo>
                  <a:lnTo>
                    <a:pt x="46" y="3"/>
                  </a:lnTo>
                  <a:lnTo>
                    <a:pt x="34" y="37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11" y="109"/>
                  </a:lnTo>
                  <a:lnTo>
                    <a:pt x="4" y="12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50"/>
                  </a:lnTo>
                  <a:lnTo>
                    <a:pt x="1" y="153"/>
                  </a:lnTo>
                  <a:lnTo>
                    <a:pt x="4" y="154"/>
                  </a:lnTo>
                  <a:lnTo>
                    <a:pt x="7" y="156"/>
                  </a:lnTo>
                  <a:lnTo>
                    <a:pt x="9" y="154"/>
                  </a:lnTo>
                  <a:lnTo>
                    <a:pt x="11" y="153"/>
                  </a:lnTo>
                  <a:lnTo>
                    <a:pt x="11" y="150"/>
                  </a:lnTo>
                  <a:lnTo>
                    <a:pt x="11" y="150"/>
                  </a:lnTo>
                  <a:lnTo>
                    <a:pt x="14" y="133"/>
                  </a:lnTo>
                  <a:lnTo>
                    <a:pt x="20" y="116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45" y="45"/>
                  </a:lnTo>
                  <a:lnTo>
                    <a:pt x="50" y="25"/>
                  </a:lnTo>
                  <a:lnTo>
                    <a:pt x="56" y="7"/>
                  </a:lnTo>
                  <a:lnTo>
                    <a:pt x="56" y="7"/>
                  </a:lnTo>
                  <a:lnTo>
                    <a:pt x="58" y="4"/>
                  </a:lnTo>
                  <a:lnTo>
                    <a:pt x="56" y="3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6" y="3"/>
                  </a:lnTo>
                  <a:lnTo>
                    <a:pt x="4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23" name="Freeform 1235"/>
            <p:cNvSpPr/>
            <p:nvPr/>
          </p:nvSpPr>
          <p:spPr bwMode="auto">
            <a:xfrm>
              <a:off x="5483226" y="2393950"/>
              <a:ext cx="31750" cy="87313"/>
            </a:xfrm>
            <a:custGeom>
              <a:avLst/>
              <a:gdLst/>
              <a:ahLst/>
              <a:cxnLst>
                <a:cxn ang="0">
                  <a:pos x="68" y="4"/>
                </a:cxn>
                <a:cxn ang="0">
                  <a:pos x="68" y="4"/>
                </a:cxn>
                <a:cxn ang="0">
                  <a:pos x="57" y="31"/>
                </a:cxn>
                <a:cxn ang="0">
                  <a:pos x="45" y="55"/>
                </a:cxn>
                <a:cxn ang="0">
                  <a:pos x="35" y="82"/>
                </a:cxn>
                <a:cxn ang="0">
                  <a:pos x="25" y="106"/>
                </a:cxn>
                <a:cxn ang="0">
                  <a:pos x="14" y="133"/>
                </a:cxn>
                <a:cxn ang="0">
                  <a:pos x="6" y="160"/>
                </a:cxn>
                <a:cxn ang="0">
                  <a:pos x="1" y="186"/>
                </a:cxn>
                <a:cxn ang="0">
                  <a:pos x="0" y="201"/>
                </a:cxn>
                <a:cxn ang="0">
                  <a:pos x="0" y="215"/>
                </a:cxn>
                <a:cxn ang="0">
                  <a:pos x="0" y="215"/>
                </a:cxn>
                <a:cxn ang="0">
                  <a:pos x="0" y="218"/>
                </a:cxn>
                <a:cxn ang="0">
                  <a:pos x="1" y="219"/>
                </a:cxn>
                <a:cxn ang="0">
                  <a:pos x="5" y="220"/>
                </a:cxn>
                <a:cxn ang="0">
                  <a:pos x="9" y="219"/>
                </a:cxn>
                <a:cxn ang="0">
                  <a:pos x="10" y="218"/>
                </a:cxn>
                <a:cxn ang="0">
                  <a:pos x="10" y="215"/>
                </a:cxn>
                <a:cxn ang="0">
                  <a:pos x="10" y="215"/>
                </a:cxn>
                <a:cxn ang="0">
                  <a:pos x="11" y="201"/>
                </a:cxn>
                <a:cxn ang="0">
                  <a:pos x="13" y="187"/>
                </a:cxn>
                <a:cxn ang="0">
                  <a:pos x="18" y="160"/>
                </a:cxn>
                <a:cxn ang="0">
                  <a:pos x="26" y="134"/>
                </a:cxn>
                <a:cxn ang="0">
                  <a:pos x="35" y="109"/>
                </a:cxn>
                <a:cxn ang="0">
                  <a:pos x="45" y="83"/>
                </a:cxn>
                <a:cxn ang="0">
                  <a:pos x="57" y="58"/>
                </a:cxn>
                <a:cxn ang="0">
                  <a:pos x="68" y="33"/>
                </a:cxn>
                <a:cxn ang="0">
                  <a:pos x="79" y="7"/>
                </a:cxn>
                <a:cxn ang="0">
                  <a:pos x="79" y="7"/>
                </a:cxn>
                <a:cxn ang="0">
                  <a:pos x="79" y="4"/>
                </a:cxn>
                <a:cxn ang="0">
                  <a:pos x="78" y="3"/>
                </a:cxn>
                <a:cxn ang="0">
                  <a:pos x="77" y="2"/>
                </a:cxn>
                <a:cxn ang="0">
                  <a:pos x="76" y="0"/>
                </a:cxn>
                <a:cxn ang="0">
                  <a:pos x="72" y="0"/>
                </a:cxn>
                <a:cxn ang="0">
                  <a:pos x="69" y="2"/>
                </a:cxn>
                <a:cxn ang="0">
                  <a:pos x="68" y="4"/>
                </a:cxn>
                <a:cxn ang="0">
                  <a:pos x="68" y="4"/>
                </a:cxn>
              </a:cxnLst>
              <a:rect l="0" t="0" r="r" b="b"/>
              <a:pathLst>
                <a:path w="79" h="220">
                  <a:moveTo>
                    <a:pt x="68" y="4"/>
                  </a:moveTo>
                  <a:lnTo>
                    <a:pt x="68" y="4"/>
                  </a:lnTo>
                  <a:lnTo>
                    <a:pt x="57" y="31"/>
                  </a:lnTo>
                  <a:lnTo>
                    <a:pt x="45" y="55"/>
                  </a:lnTo>
                  <a:lnTo>
                    <a:pt x="35" y="82"/>
                  </a:lnTo>
                  <a:lnTo>
                    <a:pt x="25" y="106"/>
                  </a:lnTo>
                  <a:lnTo>
                    <a:pt x="14" y="133"/>
                  </a:lnTo>
                  <a:lnTo>
                    <a:pt x="6" y="160"/>
                  </a:lnTo>
                  <a:lnTo>
                    <a:pt x="1" y="186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15"/>
                  </a:lnTo>
                  <a:lnTo>
                    <a:pt x="0" y="218"/>
                  </a:lnTo>
                  <a:lnTo>
                    <a:pt x="1" y="219"/>
                  </a:lnTo>
                  <a:lnTo>
                    <a:pt x="5" y="220"/>
                  </a:lnTo>
                  <a:lnTo>
                    <a:pt x="9" y="219"/>
                  </a:lnTo>
                  <a:lnTo>
                    <a:pt x="10" y="218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1" y="201"/>
                  </a:lnTo>
                  <a:lnTo>
                    <a:pt x="13" y="187"/>
                  </a:lnTo>
                  <a:lnTo>
                    <a:pt x="18" y="160"/>
                  </a:lnTo>
                  <a:lnTo>
                    <a:pt x="26" y="134"/>
                  </a:lnTo>
                  <a:lnTo>
                    <a:pt x="35" y="109"/>
                  </a:lnTo>
                  <a:lnTo>
                    <a:pt x="45" y="83"/>
                  </a:lnTo>
                  <a:lnTo>
                    <a:pt x="57" y="58"/>
                  </a:lnTo>
                  <a:lnTo>
                    <a:pt x="68" y="33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4"/>
                  </a:lnTo>
                  <a:lnTo>
                    <a:pt x="78" y="3"/>
                  </a:lnTo>
                  <a:lnTo>
                    <a:pt x="77" y="2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69" y="2"/>
                  </a:lnTo>
                  <a:lnTo>
                    <a:pt x="68" y="4"/>
                  </a:lnTo>
                  <a:lnTo>
                    <a:pt x="6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24" name="Freeform 1236"/>
            <p:cNvSpPr/>
            <p:nvPr/>
          </p:nvSpPr>
          <p:spPr bwMode="auto">
            <a:xfrm>
              <a:off x="5511801" y="2351088"/>
              <a:ext cx="36513" cy="106363"/>
            </a:xfrm>
            <a:custGeom>
              <a:avLst/>
              <a:gdLst/>
              <a:ahLst/>
              <a:cxnLst>
                <a:cxn ang="0">
                  <a:pos x="79" y="2"/>
                </a:cxn>
                <a:cxn ang="0">
                  <a:pos x="79" y="2"/>
                </a:cxn>
                <a:cxn ang="0">
                  <a:pos x="68" y="37"/>
                </a:cxn>
                <a:cxn ang="0">
                  <a:pos x="57" y="71"/>
                </a:cxn>
                <a:cxn ang="0">
                  <a:pos x="47" y="107"/>
                </a:cxn>
                <a:cxn ang="0">
                  <a:pos x="36" y="142"/>
                </a:cxn>
                <a:cxn ang="0">
                  <a:pos x="36" y="142"/>
                </a:cxn>
                <a:cxn ang="0">
                  <a:pos x="26" y="177"/>
                </a:cxn>
                <a:cxn ang="0">
                  <a:pos x="19" y="194"/>
                </a:cxn>
                <a:cxn ang="0">
                  <a:pos x="13" y="211"/>
                </a:cxn>
                <a:cxn ang="0">
                  <a:pos x="13" y="211"/>
                </a:cxn>
                <a:cxn ang="0">
                  <a:pos x="7" y="223"/>
                </a:cxn>
                <a:cxn ang="0">
                  <a:pos x="4" y="235"/>
                </a:cxn>
                <a:cxn ang="0">
                  <a:pos x="1" y="247"/>
                </a:cxn>
                <a:cxn ang="0">
                  <a:pos x="0" y="260"/>
                </a:cxn>
                <a:cxn ang="0">
                  <a:pos x="0" y="260"/>
                </a:cxn>
                <a:cxn ang="0">
                  <a:pos x="0" y="261"/>
                </a:cxn>
                <a:cxn ang="0">
                  <a:pos x="1" y="264"/>
                </a:cxn>
                <a:cxn ang="0">
                  <a:pos x="2" y="265"/>
                </a:cxn>
                <a:cxn ang="0">
                  <a:pos x="5" y="265"/>
                </a:cxn>
                <a:cxn ang="0">
                  <a:pos x="9" y="264"/>
                </a:cxn>
                <a:cxn ang="0">
                  <a:pos x="10" y="261"/>
                </a:cxn>
                <a:cxn ang="0">
                  <a:pos x="11" y="260"/>
                </a:cxn>
                <a:cxn ang="0">
                  <a:pos x="11" y="260"/>
                </a:cxn>
                <a:cxn ang="0">
                  <a:pos x="11" y="251"/>
                </a:cxn>
                <a:cxn ang="0">
                  <a:pos x="14" y="243"/>
                </a:cxn>
                <a:cxn ang="0">
                  <a:pos x="19" y="228"/>
                </a:cxn>
                <a:cxn ang="0">
                  <a:pos x="24" y="215"/>
                </a:cxn>
                <a:cxn ang="0">
                  <a:pos x="30" y="200"/>
                </a:cxn>
                <a:cxn ang="0">
                  <a:pos x="30" y="200"/>
                </a:cxn>
                <a:cxn ang="0">
                  <a:pos x="40" y="167"/>
                </a:cxn>
                <a:cxn ang="0">
                  <a:pos x="51" y="136"/>
                </a:cxn>
                <a:cxn ang="0">
                  <a:pos x="51" y="136"/>
                </a:cxn>
                <a:cxn ang="0">
                  <a:pos x="61" y="103"/>
                </a:cxn>
                <a:cxn ang="0">
                  <a:pos x="70" y="70"/>
                </a:cxn>
                <a:cxn ang="0">
                  <a:pos x="79" y="37"/>
                </a:cxn>
                <a:cxn ang="0">
                  <a:pos x="91" y="6"/>
                </a:cxn>
                <a:cxn ang="0">
                  <a:pos x="91" y="6"/>
                </a:cxn>
                <a:cxn ang="0">
                  <a:pos x="91" y="3"/>
                </a:cxn>
                <a:cxn ang="0">
                  <a:pos x="90" y="1"/>
                </a:cxn>
                <a:cxn ang="0">
                  <a:pos x="89" y="0"/>
                </a:cxn>
                <a:cxn ang="0">
                  <a:pos x="87" y="0"/>
                </a:cxn>
                <a:cxn ang="0">
                  <a:pos x="83" y="0"/>
                </a:cxn>
                <a:cxn ang="0">
                  <a:pos x="81" y="1"/>
                </a:cxn>
                <a:cxn ang="0">
                  <a:pos x="79" y="2"/>
                </a:cxn>
                <a:cxn ang="0">
                  <a:pos x="79" y="2"/>
                </a:cxn>
              </a:cxnLst>
              <a:rect l="0" t="0" r="r" b="b"/>
              <a:pathLst>
                <a:path w="91" h="265">
                  <a:moveTo>
                    <a:pt x="79" y="2"/>
                  </a:moveTo>
                  <a:lnTo>
                    <a:pt x="79" y="2"/>
                  </a:lnTo>
                  <a:lnTo>
                    <a:pt x="68" y="37"/>
                  </a:lnTo>
                  <a:lnTo>
                    <a:pt x="57" y="71"/>
                  </a:lnTo>
                  <a:lnTo>
                    <a:pt x="47" y="107"/>
                  </a:lnTo>
                  <a:lnTo>
                    <a:pt x="36" y="142"/>
                  </a:lnTo>
                  <a:lnTo>
                    <a:pt x="36" y="142"/>
                  </a:lnTo>
                  <a:lnTo>
                    <a:pt x="26" y="177"/>
                  </a:lnTo>
                  <a:lnTo>
                    <a:pt x="19" y="194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7" y="223"/>
                  </a:lnTo>
                  <a:lnTo>
                    <a:pt x="4" y="235"/>
                  </a:lnTo>
                  <a:lnTo>
                    <a:pt x="1" y="247"/>
                  </a:lnTo>
                  <a:lnTo>
                    <a:pt x="0" y="260"/>
                  </a:lnTo>
                  <a:lnTo>
                    <a:pt x="0" y="260"/>
                  </a:lnTo>
                  <a:lnTo>
                    <a:pt x="0" y="261"/>
                  </a:lnTo>
                  <a:lnTo>
                    <a:pt x="1" y="264"/>
                  </a:lnTo>
                  <a:lnTo>
                    <a:pt x="2" y="265"/>
                  </a:lnTo>
                  <a:lnTo>
                    <a:pt x="5" y="265"/>
                  </a:lnTo>
                  <a:lnTo>
                    <a:pt x="9" y="264"/>
                  </a:lnTo>
                  <a:lnTo>
                    <a:pt x="10" y="261"/>
                  </a:lnTo>
                  <a:lnTo>
                    <a:pt x="11" y="260"/>
                  </a:lnTo>
                  <a:lnTo>
                    <a:pt x="11" y="260"/>
                  </a:lnTo>
                  <a:lnTo>
                    <a:pt x="11" y="251"/>
                  </a:lnTo>
                  <a:lnTo>
                    <a:pt x="14" y="243"/>
                  </a:lnTo>
                  <a:lnTo>
                    <a:pt x="19" y="228"/>
                  </a:lnTo>
                  <a:lnTo>
                    <a:pt x="24" y="215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40" y="167"/>
                  </a:lnTo>
                  <a:lnTo>
                    <a:pt x="51" y="136"/>
                  </a:lnTo>
                  <a:lnTo>
                    <a:pt x="51" y="136"/>
                  </a:lnTo>
                  <a:lnTo>
                    <a:pt x="61" y="103"/>
                  </a:lnTo>
                  <a:lnTo>
                    <a:pt x="70" y="70"/>
                  </a:lnTo>
                  <a:lnTo>
                    <a:pt x="79" y="37"/>
                  </a:lnTo>
                  <a:lnTo>
                    <a:pt x="91" y="6"/>
                  </a:lnTo>
                  <a:lnTo>
                    <a:pt x="91" y="6"/>
                  </a:lnTo>
                  <a:lnTo>
                    <a:pt x="91" y="3"/>
                  </a:lnTo>
                  <a:lnTo>
                    <a:pt x="90" y="1"/>
                  </a:lnTo>
                  <a:lnTo>
                    <a:pt x="89" y="0"/>
                  </a:lnTo>
                  <a:lnTo>
                    <a:pt x="87" y="0"/>
                  </a:lnTo>
                  <a:lnTo>
                    <a:pt x="83" y="0"/>
                  </a:lnTo>
                  <a:lnTo>
                    <a:pt x="81" y="1"/>
                  </a:lnTo>
                  <a:lnTo>
                    <a:pt x="79" y="2"/>
                  </a:lnTo>
                  <a:lnTo>
                    <a:pt x="7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25" name="Freeform 1237"/>
            <p:cNvSpPr/>
            <p:nvPr/>
          </p:nvSpPr>
          <p:spPr bwMode="auto">
            <a:xfrm>
              <a:off x="5543551" y="2314575"/>
              <a:ext cx="33338" cy="103188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72" y="4"/>
                </a:cxn>
                <a:cxn ang="0">
                  <a:pos x="55" y="65"/>
                </a:cxn>
                <a:cxn ang="0">
                  <a:pos x="45" y="95"/>
                </a:cxn>
                <a:cxn ang="0">
                  <a:pos x="34" y="126"/>
                </a:cxn>
                <a:cxn ang="0">
                  <a:pos x="34" y="126"/>
                </a:cxn>
                <a:cxn ang="0">
                  <a:pos x="23" y="156"/>
                </a:cxn>
                <a:cxn ang="0">
                  <a:pos x="12" y="187"/>
                </a:cxn>
                <a:cxn ang="0">
                  <a:pos x="8" y="203"/>
                </a:cxn>
                <a:cxn ang="0">
                  <a:pos x="4" y="220"/>
                </a:cxn>
                <a:cxn ang="0">
                  <a:pos x="2" y="235"/>
                </a:cxn>
                <a:cxn ang="0">
                  <a:pos x="0" y="252"/>
                </a:cxn>
                <a:cxn ang="0">
                  <a:pos x="0" y="252"/>
                </a:cxn>
                <a:cxn ang="0">
                  <a:pos x="0" y="255"/>
                </a:cxn>
                <a:cxn ang="0">
                  <a:pos x="2" y="256"/>
                </a:cxn>
                <a:cxn ang="0">
                  <a:pos x="6" y="258"/>
                </a:cxn>
                <a:cxn ang="0">
                  <a:pos x="10" y="256"/>
                </a:cxn>
                <a:cxn ang="0">
                  <a:pos x="11" y="255"/>
                </a:cxn>
                <a:cxn ang="0">
                  <a:pos x="12" y="252"/>
                </a:cxn>
                <a:cxn ang="0">
                  <a:pos x="12" y="252"/>
                </a:cxn>
                <a:cxn ang="0">
                  <a:pos x="14" y="235"/>
                </a:cxn>
                <a:cxn ang="0">
                  <a:pos x="16" y="218"/>
                </a:cxn>
                <a:cxn ang="0">
                  <a:pos x="20" y="201"/>
                </a:cxn>
                <a:cxn ang="0">
                  <a:pos x="24" y="184"/>
                </a:cxn>
                <a:cxn ang="0">
                  <a:pos x="36" y="152"/>
                </a:cxn>
                <a:cxn ang="0">
                  <a:pos x="50" y="119"/>
                </a:cxn>
                <a:cxn ang="0">
                  <a:pos x="50" y="119"/>
                </a:cxn>
                <a:cxn ang="0">
                  <a:pos x="61" y="92"/>
                </a:cxn>
                <a:cxn ang="0">
                  <a:pos x="68" y="64"/>
                </a:cxn>
                <a:cxn ang="0">
                  <a:pos x="84" y="7"/>
                </a:cxn>
                <a:cxn ang="0">
                  <a:pos x="84" y="7"/>
                </a:cxn>
                <a:cxn ang="0">
                  <a:pos x="84" y="4"/>
                </a:cxn>
                <a:cxn ang="0">
                  <a:pos x="83" y="3"/>
                </a:cxn>
                <a:cxn ang="0">
                  <a:pos x="80" y="0"/>
                </a:cxn>
                <a:cxn ang="0">
                  <a:pos x="75" y="0"/>
                </a:cxn>
                <a:cxn ang="0">
                  <a:pos x="74" y="1"/>
                </a:cxn>
                <a:cxn ang="0">
                  <a:pos x="72" y="4"/>
                </a:cxn>
                <a:cxn ang="0">
                  <a:pos x="72" y="4"/>
                </a:cxn>
              </a:cxnLst>
              <a:rect l="0" t="0" r="r" b="b"/>
              <a:pathLst>
                <a:path w="84" h="258">
                  <a:moveTo>
                    <a:pt x="72" y="4"/>
                  </a:moveTo>
                  <a:lnTo>
                    <a:pt x="72" y="4"/>
                  </a:lnTo>
                  <a:lnTo>
                    <a:pt x="55" y="65"/>
                  </a:lnTo>
                  <a:lnTo>
                    <a:pt x="45" y="95"/>
                  </a:lnTo>
                  <a:lnTo>
                    <a:pt x="34" y="126"/>
                  </a:lnTo>
                  <a:lnTo>
                    <a:pt x="34" y="126"/>
                  </a:lnTo>
                  <a:lnTo>
                    <a:pt x="23" y="156"/>
                  </a:lnTo>
                  <a:lnTo>
                    <a:pt x="12" y="187"/>
                  </a:lnTo>
                  <a:lnTo>
                    <a:pt x="8" y="203"/>
                  </a:lnTo>
                  <a:lnTo>
                    <a:pt x="4" y="220"/>
                  </a:lnTo>
                  <a:lnTo>
                    <a:pt x="2" y="235"/>
                  </a:lnTo>
                  <a:lnTo>
                    <a:pt x="0" y="252"/>
                  </a:lnTo>
                  <a:lnTo>
                    <a:pt x="0" y="252"/>
                  </a:lnTo>
                  <a:lnTo>
                    <a:pt x="0" y="255"/>
                  </a:lnTo>
                  <a:lnTo>
                    <a:pt x="2" y="256"/>
                  </a:lnTo>
                  <a:lnTo>
                    <a:pt x="6" y="258"/>
                  </a:lnTo>
                  <a:lnTo>
                    <a:pt x="10" y="256"/>
                  </a:lnTo>
                  <a:lnTo>
                    <a:pt x="11" y="255"/>
                  </a:lnTo>
                  <a:lnTo>
                    <a:pt x="12" y="252"/>
                  </a:lnTo>
                  <a:lnTo>
                    <a:pt x="12" y="252"/>
                  </a:lnTo>
                  <a:lnTo>
                    <a:pt x="14" y="235"/>
                  </a:lnTo>
                  <a:lnTo>
                    <a:pt x="16" y="218"/>
                  </a:lnTo>
                  <a:lnTo>
                    <a:pt x="20" y="201"/>
                  </a:lnTo>
                  <a:lnTo>
                    <a:pt x="24" y="184"/>
                  </a:lnTo>
                  <a:lnTo>
                    <a:pt x="36" y="152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61" y="92"/>
                  </a:lnTo>
                  <a:lnTo>
                    <a:pt x="68" y="64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84" y="4"/>
                  </a:lnTo>
                  <a:lnTo>
                    <a:pt x="83" y="3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74" y="1"/>
                  </a:lnTo>
                  <a:lnTo>
                    <a:pt x="72" y="4"/>
                  </a:lnTo>
                  <a:lnTo>
                    <a:pt x="7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26" name="Freeform 1238"/>
            <p:cNvSpPr/>
            <p:nvPr/>
          </p:nvSpPr>
          <p:spPr bwMode="auto">
            <a:xfrm>
              <a:off x="5575301" y="2312988"/>
              <a:ext cx="30163" cy="8255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6" y="25"/>
                </a:cxn>
                <a:cxn ang="0">
                  <a:pos x="49" y="49"/>
                </a:cxn>
                <a:cxn ang="0">
                  <a:pos x="36" y="97"/>
                </a:cxn>
                <a:cxn ang="0">
                  <a:pos x="36" y="97"/>
                </a:cxn>
                <a:cxn ang="0">
                  <a:pos x="26" y="123"/>
                </a:cxn>
                <a:cxn ang="0">
                  <a:pos x="19" y="149"/>
                </a:cxn>
                <a:cxn ang="0">
                  <a:pos x="19" y="149"/>
                </a:cxn>
                <a:cxn ang="0">
                  <a:pos x="12" y="177"/>
                </a:cxn>
                <a:cxn ang="0">
                  <a:pos x="8" y="191"/>
                </a:cxn>
                <a:cxn ang="0">
                  <a:pos x="2" y="204"/>
                </a:cxn>
                <a:cxn ang="0">
                  <a:pos x="2" y="204"/>
                </a:cxn>
                <a:cxn ang="0">
                  <a:pos x="0" y="207"/>
                </a:cxn>
                <a:cxn ang="0">
                  <a:pos x="0" y="208"/>
                </a:cxn>
                <a:cxn ang="0">
                  <a:pos x="3" y="212"/>
                </a:cxn>
                <a:cxn ang="0">
                  <a:pos x="7" y="212"/>
                </a:cxn>
                <a:cxn ang="0">
                  <a:pos x="9" y="212"/>
                </a:cxn>
                <a:cxn ang="0">
                  <a:pos x="11" y="209"/>
                </a:cxn>
                <a:cxn ang="0">
                  <a:pos x="11" y="209"/>
                </a:cxn>
                <a:cxn ang="0">
                  <a:pos x="16" y="200"/>
                </a:cxn>
                <a:cxn ang="0">
                  <a:pos x="20" y="190"/>
                </a:cxn>
                <a:cxn ang="0">
                  <a:pos x="26" y="169"/>
                </a:cxn>
                <a:cxn ang="0">
                  <a:pos x="32" y="148"/>
                </a:cxn>
                <a:cxn ang="0">
                  <a:pos x="37" y="127"/>
                </a:cxn>
                <a:cxn ang="0">
                  <a:pos x="37" y="127"/>
                </a:cxn>
                <a:cxn ang="0">
                  <a:pos x="47" y="97"/>
                </a:cxn>
                <a:cxn ang="0">
                  <a:pos x="55" y="67"/>
                </a:cxn>
                <a:cxn ang="0">
                  <a:pos x="64" y="38"/>
                </a:cxn>
                <a:cxn ang="0">
                  <a:pos x="76" y="8"/>
                </a:cxn>
                <a:cxn ang="0">
                  <a:pos x="76" y="8"/>
                </a:cxn>
                <a:cxn ang="0">
                  <a:pos x="76" y="5"/>
                </a:cxn>
                <a:cxn ang="0">
                  <a:pos x="76" y="4"/>
                </a:cxn>
                <a:cxn ang="0">
                  <a:pos x="73" y="0"/>
                </a:cxn>
                <a:cxn ang="0">
                  <a:pos x="71" y="0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212">
                  <a:moveTo>
                    <a:pt x="66" y="3"/>
                  </a:moveTo>
                  <a:lnTo>
                    <a:pt x="66" y="3"/>
                  </a:lnTo>
                  <a:lnTo>
                    <a:pt x="56" y="25"/>
                  </a:lnTo>
                  <a:lnTo>
                    <a:pt x="49" y="49"/>
                  </a:lnTo>
                  <a:lnTo>
                    <a:pt x="36" y="97"/>
                  </a:lnTo>
                  <a:lnTo>
                    <a:pt x="36" y="97"/>
                  </a:lnTo>
                  <a:lnTo>
                    <a:pt x="26" y="123"/>
                  </a:lnTo>
                  <a:lnTo>
                    <a:pt x="19" y="149"/>
                  </a:lnTo>
                  <a:lnTo>
                    <a:pt x="19" y="149"/>
                  </a:lnTo>
                  <a:lnTo>
                    <a:pt x="12" y="177"/>
                  </a:lnTo>
                  <a:lnTo>
                    <a:pt x="8" y="191"/>
                  </a:lnTo>
                  <a:lnTo>
                    <a:pt x="2" y="204"/>
                  </a:lnTo>
                  <a:lnTo>
                    <a:pt x="2" y="204"/>
                  </a:lnTo>
                  <a:lnTo>
                    <a:pt x="0" y="207"/>
                  </a:lnTo>
                  <a:lnTo>
                    <a:pt x="0" y="208"/>
                  </a:lnTo>
                  <a:lnTo>
                    <a:pt x="3" y="212"/>
                  </a:lnTo>
                  <a:lnTo>
                    <a:pt x="7" y="212"/>
                  </a:lnTo>
                  <a:lnTo>
                    <a:pt x="9" y="212"/>
                  </a:lnTo>
                  <a:lnTo>
                    <a:pt x="11" y="209"/>
                  </a:lnTo>
                  <a:lnTo>
                    <a:pt x="11" y="209"/>
                  </a:lnTo>
                  <a:lnTo>
                    <a:pt x="16" y="200"/>
                  </a:lnTo>
                  <a:lnTo>
                    <a:pt x="20" y="190"/>
                  </a:lnTo>
                  <a:lnTo>
                    <a:pt x="26" y="169"/>
                  </a:lnTo>
                  <a:lnTo>
                    <a:pt x="32" y="148"/>
                  </a:lnTo>
                  <a:lnTo>
                    <a:pt x="37" y="127"/>
                  </a:lnTo>
                  <a:lnTo>
                    <a:pt x="37" y="127"/>
                  </a:lnTo>
                  <a:lnTo>
                    <a:pt x="47" y="97"/>
                  </a:lnTo>
                  <a:lnTo>
                    <a:pt x="55" y="67"/>
                  </a:lnTo>
                  <a:lnTo>
                    <a:pt x="64" y="38"/>
                  </a:lnTo>
                  <a:lnTo>
                    <a:pt x="76" y="8"/>
                  </a:lnTo>
                  <a:lnTo>
                    <a:pt x="76" y="8"/>
                  </a:lnTo>
                  <a:lnTo>
                    <a:pt x="76" y="5"/>
                  </a:lnTo>
                  <a:lnTo>
                    <a:pt x="76" y="4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27" name="Freeform 1239"/>
            <p:cNvSpPr/>
            <p:nvPr/>
          </p:nvSpPr>
          <p:spPr bwMode="auto">
            <a:xfrm>
              <a:off x="5608638" y="2317750"/>
              <a:ext cx="22225" cy="71438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33" y="44"/>
                </a:cxn>
                <a:cxn ang="0">
                  <a:pos x="20" y="86"/>
                </a:cxn>
                <a:cxn ang="0">
                  <a:pos x="8" y="128"/>
                </a:cxn>
                <a:cxn ang="0">
                  <a:pos x="4" y="149"/>
                </a:cxn>
                <a:cxn ang="0">
                  <a:pos x="0" y="170"/>
                </a:cxn>
                <a:cxn ang="0">
                  <a:pos x="0" y="170"/>
                </a:cxn>
                <a:cxn ang="0">
                  <a:pos x="0" y="172"/>
                </a:cxn>
                <a:cxn ang="0">
                  <a:pos x="1" y="175"/>
                </a:cxn>
                <a:cxn ang="0">
                  <a:pos x="5" y="178"/>
                </a:cxn>
                <a:cxn ang="0">
                  <a:pos x="6" y="178"/>
                </a:cxn>
                <a:cxn ang="0">
                  <a:pos x="9" y="178"/>
                </a:cxn>
                <a:cxn ang="0">
                  <a:pos x="10" y="176"/>
                </a:cxn>
                <a:cxn ang="0">
                  <a:pos x="12" y="174"/>
                </a:cxn>
                <a:cxn ang="0">
                  <a:pos x="12" y="174"/>
                </a:cxn>
                <a:cxn ang="0">
                  <a:pos x="14" y="152"/>
                </a:cxn>
                <a:cxn ang="0">
                  <a:pos x="20" y="131"/>
                </a:cxn>
                <a:cxn ang="0">
                  <a:pos x="30" y="89"/>
                </a:cxn>
                <a:cxn ang="0">
                  <a:pos x="43" y="47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4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8" h="178">
                  <a:moveTo>
                    <a:pt x="46" y="2"/>
                  </a:moveTo>
                  <a:lnTo>
                    <a:pt x="46" y="2"/>
                  </a:lnTo>
                  <a:lnTo>
                    <a:pt x="33" y="44"/>
                  </a:lnTo>
                  <a:lnTo>
                    <a:pt x="20" y="86"/>
                  </a:lnTo>
                  <a:lnTo>
                    <a:pt x="8" y="128"/>
                  </a:lnTo>
                  <a:lnTo>
                    <a:pt x="4" y="149"/>
                  </a:lnTo>
                  <a:lnTo>
                    <a:pt x="0" y="170"/>
                  </a:lnTo>
                  <a:lnTo>
                    <a:pt x="0" y="170"/>
                  </a:lnTo>
                  <a:lnTo>
                    <a:pt x="0" y="172"/>
                  </a:lnTo>
                  <a:lnTo>
                    <a:pt x="1" y="175"/>
                  </a:lnTo>
                  <a:lnTo>
                    <a:pt x="5" y="178"/>
                  </a:lnTo>
                  <a:lnTo>
                    <a:pt x="6" y="178"/>
                  </a:lnTo>
                  <a:lnTo>
                    <a:pt x="9" y="178"/>
                  </a:lnTo>
                  <a:lnTo>
                    <a:pt x="10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4" y="152"/>
                  </a:lnTo>
                  <a:lnTo>
                    <a:pt x="20" y="131"/>
                  </a:lnTo>
                  <a:lnTo>
                    <a:pt x="30" y="89"/>
                  </a:lnTo>
                  <a:lnTo>
                    <a:pt x="43" y="47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4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28" name="Freeform 1240"/>
            <p:cNvSpPr/>
            <p:nvPr/>
          </p:nvSpPr>
          <p:spPr bwMode="auto">
            <a:xfrm>
              <a:off x="5632451" y="2319338"/>
              <a:ext cx="26988" cy="80963"/>
            </a:xfrm>
            <a:custGeom>
              <a:avLst/>
              <a:gdLst/>
              <a:ahLst/>
              <a:cxnLst>
                <a:cxn ang="0">
                  <a:pos x="58" y="3"/>
                </a:cxn>
                <a:cxn ang="0">
                  <a:pos x="58" y="3"/>
                </a:cxn>
                <a:cxn ang="0">
                  <a:pos x="53" y="12"/>
                </a:cxn>
                <a:cxn ang="0">
                  <a:pos x="48" y="23"/>
                </a:cxn>
                <a:cxn ang="0">
                  <a:pos x="42" y="42"/>
                </a:cxn>
                <a:cxn ang="0">
                  <a:pos x="37" y="65"/>
                </a:cxn>
                <a:cxn ang="0">
                  <a:pos x="31" y="84"/>
                </a:cxn>
                <a:cxn ang="0">
                  <a:pos x="31" y="84"/>
                </a:cxn>
                <a:cxn ang="0">
                  <a:pos x="21" y="113"/>
                </a:cxn>
                <a:cxn ang="0">
                  <a:pos x="15" y="142"/>
                </a:cxn>
                <a:cxn ang="0">
                  <a:pos x="7" y="170"/>
                </a:cxn>
                <a:cxn ang="0">
                  <a:pos x="0" y="199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0" y="203"/>
                </a:cxn>
                <a:cxn ang="0">
                  <a:pos x="4" y="206"/>
                </a:cxn>
                <a:cxn ang="0">
                  <a:pos x="8" y="206"/>
                </a:cxn>
                <a:cxn ang="0">
                  <a:pos x="10" y="204"/>
                </a:cxn>
                <a:cxn ang="0">
                  <a:pos x="11" y="202"/>
                </a:cxn>
                <a:cxn ang="0">
                  <a:pos x="11" y="202"/>
                </a:cxn>
                <a:cxn ang="0">
                  <a:pos x="25" y="150"/>
                </a:cxn>
                <a:cxn ang="0">
                  <a:pos x="38" y="99"/>
                </a:cxn>
                <a:cxn ang="0">
                  <a:pos x="38" y="99"/>
                </a:cxn>
                <a:cxn ang="0">
                  <a:pos x="46" y="75"/>
                </a:cxn>
                <a:cxn ang="0">
                  <a:pos x="53" y="53"/>
                </a:cxn>
                <a:cxn ang="0">
                  <a:pos x="53" y="53"/>
                </a:cxn>
                <a:cxn ang="0">
                  <a:pos x="58" y="31"/>
                </a:cxn>
                <a:cxn ang="0">
                  <a:pos x="62" y="19"/>
                </a:cxn>
                <a:cxn ang="0">
                  <a:pos x="67" y="10"/>
                </a:cxn>
                <a:cxn ang="0">
                  <a:pos x="67" y="10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2"/>
                </a:cxn>
                <a:cxn ang="0">
                  <a:pos x="62" y="0"/>
                </a:cxn>
                <a:cxn ang="0">
                  <a:pos x="59" y="2"/>
                </a:cxn>
                <a:cxn ang="0">
                  <a:pos x="58" y="3"/>
                </a:cxn>
                <a:cxn ang="0">
                  <a:pos x="58" y="3"/>
                </a:cxn>
              </a:cxnLst>
              <a:rect l="0" t="0" r="r" b="b"/>
              <a:pathLst>
                <a:path w="68" h="206">
                  <a:moveTo>
                    <a:pt x="58" y="3"/>
                  </a:moveTo>
                  <a:lnTo>
                    <a:pt x="58" y="3"/>
                  </a:lnTo>
                  <a:lnTo>
                    <a:pt x="53" y="12"/>
                  </a:lnTo>
                  <a:lnTo>
                    <a:pt x="48" y="23"/>
                  </a:lnTo>
                  <a:lnTo>
                    <a:pt x="42" y="42"/>
                  </a:lnTo>
                  <a:lnTo>
                    <a:pt x="37" y="65"/>
                  </a:lnTo>
                  <a:lnTo>
                    <a:pt x="31" y="84"/>
                  </a:lnTo>
                  <a:lnTo>
                    <a:pt x="31" y="84"/>
                  </a:lnTo>
                  <a:lnTo>
                    <a:pt x="21" y="113"/>
                  </a:lnTo>
                  <a:lnTo>
                    <a:pt x="15" y="142"/>
                  </a:lnTo>
                  <a:lnTo>
                    <a:pt x="7" y="170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0" y="203"/>
                  </a:lnTo>
                  <a:lnTo>
                    <a:pt x="4" y="206"/>
                  </a:lnTo>
                  <a:lnTo>
                    <a:pt x="8" y="206"/>
                  </a:lnTo>
                  <a:lnTo>
                    <a:pt x="10" y="204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25" y="150"/>
                  </a:lnTo>
                  <a:lnTo>
                    <a:pt x="38" y="99"/>
                  </a:lnTo>
                  <a:lnTo>
                    <a:pt x="38" y="99"/>
                  </a:lnTo>
                  <a:lnTo>
                    <a:pt x="46" y="7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8" y="31"/>
                  </a:lnTo>
                  <a:lnTo>
                    <a:pt x="62" y="19"/>
                  </a:lnTo>
                  <a:lnTo>
                    <a:pt x="67" y="10"/>
                  </a:lnTo>
                  <a:lnTo>
                    <a:pt x="67" y="10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59" y="2"/>
                  </a:lnTo>
                  <a:lnTo>
                    <a:pt x="58" y="3"/>
                  </a:lnTo>
                  <a:lnTo>
                    <a:pt x="5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29" name="Freeform 1241"/>
            <p:cNvSpPr/>
            <p:nvPr/>
          </p:nvSpPr>
          <p:spPr bwMode="auto">
            <a:xfrm>
              <a:off x="5661026" y="2282825"/>
              <a:ext cx="31750" cy="127000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68" y="5"/>
                </a:cxn>
                <a:cxn ang="0">
                  <a:pos x="67" y="24"/>
                </a:cxn>
                <a:cxn ang="0">
                  <a:pos x="66" y="42"/>
                </a:cxn>
                <a:cxn ang="0">
                  <a:pos x="62" y="60"/>
                </a:cxn>
                <a:cxn ang="0">
                  <a:pos x="58" y="79"/>
                </a:cxn>
                <a:cxn ang="0">
                  <a:pos x="47" y="114"/>
                </a:cxn>
                <a:cxn ang="0">
                  <a:pos x="37" y="151"/>
                </a:cxn>
                <a:cxn ang="0">
                  <a:pos x="37" y="151"/>
                </a:cxn>
                <a:cxn ang="0">
                  <a:pos x="27" y="191"/>
                </a:cxn>
                <a:cxn ang="0">
                  <a:pos x="16" y="233"/>
                </a:cxn>
                <a:cxn ang="0">
                  <a:pos x="7" y="274"/>
                </a:cxn>
                <a:cxn ang="0">
                  <a:pos x="0" y="315"/>
                </a:cxn>
                <a:cxn ang="0">
                  <a:pos x="0" y="315"/>
                </a:cxn>
                <a:cxn ang="0">
                  <a:pos x="0" y="318"/>
                </a:cxn>
                <a:cxn ang="0">
                  <a:pos x="2" y="321"/>
                </a:cxn>
                <a:cxn ang="0">
                  <a:pos x="6" y="323"/>
                </a:cxn>
                <a:cxn ang="0">
                  <a:pos x="7" y="323"/>
                </a:cxn>
                <a:cxn ang="0">
                  <a:pos x="10" y="322"/>
                </a:cxn>
                <a:cxn ang="0">
                  <a:pos x="11" y="321"/>
                </a:cxn>
                <a:cxn ang="0">
                  <a:pos x="11" y="319"/>
                </a:cxn>
                <a:cxn ang="0">
                  <a:pos x="11" y="319"/>
                </a:cxn>
                <a:cxn ang="0">
                  <a:pos x="19" y="278"/>
                </a:cxn>
                <a:cxn ang="0">
                  <a:pos x="28" y="236"/>
                </a:cxn>
                <a:cxn ang="0">
                  <a:pos x="37" y="195"/>
                </a:cxn>
                <a:cxn ang="0">
                  <a:pos x="47" y="153"/>
                </a:cxn>
                <a:cxn ang="0">
                  <a:pos x="47" y="153"/>
                </a:cxn>
                <a:cxn ang="0">
                  <a:pos x="58" y="117"/>
                </a:cxn>
                <a:cxn ang="0">
                  <a:pos x="68" y="80"/>
                </a:cxn>
                <a:cxn ang="0">
                  <a:pos x="72" y="62"/>
                </a:cxn>
                <a:cxn ang="0">
                  <a:pos x="76" y="43"/>
                </a:cxn>
                <a:cxn ang="0">
                  <a:pos x="79" y="24"/>
                </a:cxn>
                <a:cxn ang="0">
                  <a:pos x="80" y="5"/>
                </a:cxn>
                <a:cxn ang="0">
                  <a:pos x="80" y="5"/>
                </a:cxn>
                <a:cxn ang="0">
                  <a:pos x="80" y="3"/>
                </a:cxn>
                <a:cxn ang="0">
                  <a:pos x="79" y="2"/>
                </a:cxn>
                <a:cxn ang="0">
                  <a:pos x="75" y="0"/>
                </a:cxn>
                <a:cxn ang="0">
                  <a:pos x="71" y="2"/>
                </a:cxn>
                <a:cxn ang="0">
                  <a:pos x="70" y="3"/>
                </a:cxn>
                <a:cxn ang="0">
                  <a:pos x="68" y="5"/>
                </a:cxn>
                <a:cxn ang="0">
                  <a:pos x="68" y="5"/>
                </a:cxn>
              </a:cxnLst>
              <a:rect l="0" t="0" r="r" b="b"/>
              <a:pathLst>
                <a:path w="80" h="323">
                  <a:moveTo>
                    <a:pt x="68" y="5"/>
                  </a:moveTo>
                  <a:lnTo>
                    <a:pt x="68" y="5"/>
                  </a:lnTo>
                  <a:lnTo>
                    <a:pt x="67" y="24"/>
                  </a:lnTo>
                  <a:lnTo>
                    <a:pt x="66" y="42"/>
                  </a:lnTo>
                  <a:lnTo>
                    <a:pt x="62" y="60"/>
                  </a:lnTo>
                  <a:lnTo>
                    <a:pt x="58" y="79"/>
                  </a:lnTo>
                  <a:lnTo>
                    <a:pt x="47" y="114"/>
                  </a:lnTo>
                  <a:lnTo>
                    <a:pt x="37" y="151"/>
                  </a:lnTo>
                  <a:lnTo>
                    <a:pt x="37" y="151"/>
                  </a:lnTo>
                  <a:lnTo>
                    <a:pt x="27" y="191"/>
                  </a:lnTo>
                  <a:lnTo>
                    <a:pt x="16" y="233"/>
                  </a:lnTo>
                  <a:lnTo>
                    <a:pt x="7" y="274"/>
                  </a:lnTo>
                  <a:lnTo>
                    <a:pt x="0" y="315"/>
                  </a:lnTo>
                  <a:lnTo>
                    <a:pt x="0" y="315"/>
                  </a:lnTo>
                  <a:lnTo>
                    <a:pt x="0" y="318"/>
                  </a:lnTo>
                  <a:lnTo>
                    <a:pt x="2" y="321"/>
                  </a:lnTo>
                  <a:lnTo>
                    <a:pt x="6" y="323"/>
                  </a:lnTo>
                  <a:lnTo>
                    <a:pt x="7" y="323"/>
                  </a:lnTo>
                  <a:lnTo>
                    <a:pt x="10" y="322"/>
                  </a:lnTo>
                  <a:lnTo>
                    <a:pt x="11" y="321"/>
                  </a:lnTo>
                  <a:lnTo>
                    <a:pt x="11" y="319"/>
                  </a:lnTo>
                  <a:lnTo>
                    <a:pt x="11" y="319"/>
                  </a:lnTo>
                  <a:lnTo>
                    <a:pt x="19" y="278"/>
                  </a:lnTo>
                  <a:lnTo>
                    <a:pt x="28" y="236"/>
                  </a:lnTo>
                  <a:lnTo>
                    <a:pt x="37" y="195"/>
                  </a:lnTo>
                  <a:lnTo>
                    <a:pt x="47" y="153"/>
                  </a:lnTo>
                  <a:lnTo>
                    <a:pt x="47" y="153"/>
                  </a:lnTo>
                  <a:lnTo>
                    <a:pt x="58" y="117"/>
                  </a:lnTo>
                  <a:lnTo>
                    <a:pt x="68" y="80"/>
                  </a:lnTo>
                  <a:lnTo>
                    <a:pt x="72" y="62"/>
                  </a:lnTo>
                  <a:lnTo>
                    <a:pt x="76" y="43"/>
                  </a:lnTo>
                  <a:lnTo>
                    <a:pt x="79" y="24"/>
                  </a:lnTo>
                  <a:lnTo>
                    <a:pt x="80" y="5"/>
                  </a:lnTo>
                  <a:lnTo>
                    <a:pt x="80" y="5"/>
                  </a:lnTo>
                  <a:lnTo>
                    <a:pt x="80" y="3"/>
                  </a:lnTo>
                  <a:lnTo>
                    <a:pt x="79" y="2"/>
                  </a:lnTo>
                  <a:lnTo>
                    <a:pt x="75" y="0"/>
                  </a:lnTo>
                  <a:lnTo>
                    <a:pt x="71" y="2"/>
                  </a:lnTo>
                  <a:lnTo>
                    <a:pt x="70" y="3"/>
                  </a:lnTo>
                  <a:lnTo>
                    <a:pt x="68" y="5"/>
                  </a:lnTo>
                  <a:lnTo>
                    <a:pt x="6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30" name="Freeform 1242"/>
            <p:cNvSpPr/>
            <p:nvPr/>
          </p:nvSpPr>
          <p:spPr bwMode="auto">
            <a:xfrm>
              <a:off x="5707063" y="2260600"/>
              <a:ext cx="19050" cy="11430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3" y="36"/>
                </a:cxn>
                <a:cxn ang="0">
                  <a:pos x="29" y="68"/>
                </a:cxn>
                <a:cxn ang="0">
                  <a:pos x="22" y="133"/>
                </a:cxn>
                <a:cxn ang="0">
                  <a:pos x="22" y="133"/>
                </a:cxn>
                <a:cxn ang="0">
                  <a:pos x="17" y="171"/>
                </a:cxn>
                <a:cxn ang="0">
                  <a:pos x="12" y="208"/>
                </a:cxn>
                <a:cxn ang="0">
                  <a:pos x="5" y="246"/>
                </a:cxn>
                <a:cxn ang="0">
                  <a:pos x="0" y="282"/>
                </a:cxn>
                <a:cxn ang="0">
                  <a:pos x="0" y="282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4" y="287"/>
                </a:cxn>
                <a:cxn ang="0">
                  <a:pos x="5" y="289"/>
                </a:cxn>
                <a:cxn ang="0">
                  <a:pos x="9" y="287"/>
                </a:cxn>
                <a:cxn ang="0">
                  <a:pos x="11" y="285"/>
                </a:cxn>
                <a:cxn ang="0">
                  <a:pos x="12" y="282"/>
                </a:cxn>
                <a:cxn ang="0">
                  <a:pos x="12" y="282"/>
                </a:cxn>
                <a:cxn ang="0">
                  <a:pos x="16" y="248"/>
                </a:cxn>
                <a:cxn ang="0">
                  <a:pos x="21" y="213"/>
                </a:cxn>
                <a:cxn ang="0">
                  <a:pos x="28" y="179"/>
                </a:cxn>
                <a:cxn ang="0">
                  <a:pos x="33" y="145"/>
                </a:cxn>
                <a:cxn ang="0">
                  <a:pos x="33" y="145"/>
                </a:cxn>
                <a:cxn ang="0">
                  <a:pos x="41" y="75"/>
                </a:cxn>
                <a:cxn ang="0">
                  <a:pos x="45" y="40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0" y="4"/>
                </a:cxn>
                <a:cxn ang="0">
                  <a:pos x="49" y="2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50" h="289">
                  <a:moveTo>
                    <a:pt x="38" y="4"/>
                  </a:moveTo>
                  <a:lnTo>
                    <a:pt x="38" y="4"/>
                  </a:lnTo>
                  <a:lnTo>
                    <a:pt x="33" y="36"/>
                  </a:lnTo>
                  <a:lnTo>
                    <a:pt x="29" y="68"/>
                  </a:lnTo>
                  <a:lnTo>
                    <a:pt x="22" y="133"/>
                  </a:lnTo>
                  <a:lnTo>
                    <a:pt x="22" y="133"/>
                  </a:lnTo>
                  <a:lnTo>
                    <a:pt x="17" y="171"/>
                  </a:lnTo>
                  <a:lnTo>
                    <a:pt x="12" y="208"/>
                  </a:lnTo>
                  <a:lnTo>
                    <a:pt x="5" y="246"/>
                  </a:lnTo>
                  <a:lnTo>
                    <a:pt x="0" y="282"/>
                  </a:lnTo>
                  <a:lnTo>
                    <a:pt x="0" y="282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4" y="287"/>
                  </a:lnTo>
                  <a:lnTo>
                    <a:pt x="5" y="289"/>
                  </a:lnTo>
                  <a:lnTo>
                    <a:pt x="9" y="287"/>
                  </a:lnTo>
                  <a:lnTo>
                    <a:pt x="11" y="285"/>
                  </a:lnTo>
                  <a:lnTo>
                    <a:pt x="12" y="282"/>
                  </a:lnTo>
                  <a:lnTo>
                    <a:pt x="12" y="282"/>
                  </a:lnTo>
                  <a:lnTo>
                    <a:pt x="16" y="248"/>
                  </a:lnTo>
                  <a:lnTo>
                    <a:pt x="21" y="213"/>
                  </a:lnTo>
                  <a:lnTo>
                    <a:pt x="28" y="179"/>
                  </a:lnTo>
                  <a:lnTo>
                    <a:pt x="33" y="145"/>
                  </a:lnTo>
                  <a:lnTo>
                    <a:pt x="33" y="145"/>
                  </a:lnTo>
                  <a:lnTo>
                    <a:pt x="41" y="75"/>
                  </a:lnTo>
                  <a:lnTo>
                    <a:pt x="45" y="40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4"/>
                  </a:lnTo>
                  <a:lnTo>
                    <a:pt x="49" y="2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31" name="Freeform 1243"/>
            <p:cNvSpPr/>
            <p:nvPr/>
          </p:nvSpPr>
          <p:spPr bwMode="auto">
            <a:xfrm>
              <a:off x="5729288" y="2193925"/>
              <a:ext cx="7938" cy="25400"/>
            </a:xfrm>
            <a:custGeom>
              <a:avLst/>
              <a:gdLst/>
              <a:ahLst/>
              <a:cxnLst>
                <a:cxn ang="0">
                  <a:pos x="8" y="5"/>
                </a:cxn>
                <a:cxn ang="0">
                  <a:pos x="8" y="5"/>
                </a:cxn>
                <a:cxn ang="0">
                  <a:pos x="8" y="19"/>
                </a:cxn>
                <a:cxn ang="0">
                  <a:pos x="8" y="26"/>
                </a:cxn>
                <a:cxn ang="0">
                  <a:pos x="6" y="32"/>
                </a:cxn>
                <a:cxn ang="0">
                  <a:pos x="6" y="32"/>
                </a:cxn>
                <a:cxn ang="0">
                  <a:pos x="2" y="45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1" y="63"/>
                </a:cxn>
                <a:cxn ang="0">
                  <a:pos x="5" y="64"/>
                </a:cxn>
                <a:cxn ang="0">
                  <a:pos x="9" y="63"/>
                </a:cxn>
                <a:cxn ang="0">
                  <a:pos x="10" y="62"/>
                </a:cxn>
                <a:cxn ang="0">
                  <a:pos x="12" y="59"/>
                </a:cxn>
                <a:cxn ang="0">
                  <a:pos x="12" y="59"/>
                </a:cxn>
                <a:cxn ang="0">
                  <a:pos x="12" y="53"/>
                </a:cxn>
                <a:cxn ang="0">
                  <a:pos x="14" y="46"/>
                </a:cxn>
                <a:cxn ang="0">
                  <a:pos x="14" y="46"/>
                </a:cxn>
                <a:cxn ang="0">
                  <a:pos x="17" y="39"/>
                </a:cxn>
                <a:cxn ang="0">
                  <a:pos x="18" y="36"/>
                </a:cxn>
                <a:cxn ang="0">
                  <a:pos x="18" y="32"/>
                </a:cxn>
                <a:cxn ang="0">
                  <a:pos x="18" y="5"/>
                </a:cxn>
                <a:cxn ang="0">
                  <a:pos x="18" y="5"/>
                </a:cxn>
                <a:cxn ang="0">
                  <a:pos x="18" y="3"/>
                </a:cxn>
                <a:cxn ang="0">
                  <a:pos x="17" y="2"/>
                </a:cxn>
                <a:cxn ang="0">
                  <a:pos x="13" y="0"/>
                </a:cxn>
                <a:cxn ang="0">
                  <a:pos x="9" y="2"/>
                </a:cxn>
                <a:cxn ang="0">
                  <a:pos x="8" y="3"/>
                </a:cxn>
                <a:cxn ang="0">
                  <a:pos x="8" y="5"/>
                </a:cxn>
                <a:cxn ang="0">
                  <a:pos x="8" y="5"/>
                </a:cxn>
              </a:cxnLst>
              <a:rect l="0" t="0" r="r" b="b"/>
              <a:pathLst>
                <a:path w="18" h="64">
                  <a:moveTo>
                    <a:pt x="8" y="5"/>
                  </a:moveTo>
                  <a:lnTo>
                    <a:pt x="8" y="5"/>
                  </a:lnTo>
                  <a:lnTo>
                    <a:pt x="8" y="19"/>
                  </a:lnTo>
                  <a:lnTo>
                    <a:pt x="8" y="26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2" y="45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1" y="63"/>
                  </a:lnTo>
                  <a:lnTo>
                    <a:pt x="5" y="64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53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7" y="39"/>
                  </a:lnTo>
                  <a:lnTo>
                    <a:pt x="18" y="36"/>
                  </a:lnTo>
                  <a:lnTo>
                    <a:pt x="18" y="32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7" y="2"/>
                  </a:lnTo>
                  <a:lnTo>
                    <a:pt x="13" y="0"/>
                  </a:lnTo>
                  <a:lnTo>
                    <a:pt x="9" y="2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32" name="Freeform 1244"/>
            <p:cNvSpPr/>
            <p:nvPr/>
          </p:nvSpPr>
          <p:spPr bwMode="auto">
            <a:xfrm>
              <a:off x="5741988" y="2182813"/>
              <a:ext cx="26988" cy="149225"/>
            </a:xfrm>
            <a:custGeom>
              <a:avLst/>
              <a:gdLst/>
              <a:ahLst/>
              <a:cxnLst>
                <a:cxn ang="0">
                  <a:pos x="59" y="5"/>
                </a:cxn>
                <a:cxn ang="0">
                  <a:pos x="59" y="5"/>
                </a:cxn>
                <a:cxn ang="0">
                  <a:pos x="58" y="34"/>
                </a:cxn>
                <a:cxn ang="0">
                  <a:pos x="54" y="62"/>
                </a:cxn>
                <a:cxn ang="0">
                  <a:pos x="49" y="89"/>
                </a:cxn>
                <a:cxn ang="0">
                  <a:pos x="44" y="117"/>
                </a:cxn>
                <a:cxn ang="0">
                  <a:pos x="31" y="170"/>
                </a:cxn>
                <a:cxn ang="0">
                  <a:pos x="17" y="225"/>
                </a:cxn>
                <a:cxn ang="0">
                  <a:pos x="17" y="225"/>
                </a:cxn>
                <a:cxn ang="0">
                  <a:pos x="7" y="272"/>
                </a:cxn>
                <a:cxn ang="0">
                  <a:pos x="4" y="297"/>
                </a:cxn>
                <a:cxn ang="0">
                  <a:pos x="2" y="321"/>
                </a:cxn>
                <a:cxn ang="0">
                  <a:pos x="2" y="321"/>
                </a:cxn>
                <a:cxn ang="0">
                  <a:pos x="0" y="348"/>
                </a:cxn>
                <a:cxn ang="0">
                  <a:pos x="2" y="361"/>
                </a:cxn>
                <a:cxn ang="0">
                  <a:pos x="4" y="366"/>
                </a:cxn>
                <a:cxn ang="0">
                  <a:pos x="7" y="373"/>
                </a:cxn>
                <a:cxn ang="0">
                  <a:pos x="7" y="373"/>
                </a:cxn>
                <a:cxn ang="0">
                  <a:pos x="8" y="376"/>
                </a:cxn>
                <a:cxn ang="0">
                  <a:pos x="10" y="376"/>
                </a:cxn>
                <a:cxn ang="0">
                  <a:pos x="12" y="376"/>
                </a:cxn>
                <a:cxn ang="0">
                  <a:pos x="14" y="376"/>
                </a:cxn>
                <a:cxn ang="0">
                  <a:pos x="16" y="372"/>
                </a:cxn>
                <a:cxn ang="0">
                  <a:pos x="17" y="370"/>
                </a:cxn>
                <a:cxn ang="0">
                  <a:pos x="16" y="368"/>
                </a:cxn>
                <a:cxn ang="0">
                  <a:pos x="16" y="368"/>
                </a:cxn>
                <a:cxn ang="0">
                  <a:pos x="12" y="357"/>
                </a:cxn>
                <a:cxn ang="0">
                  <a:pos x="11" y="347"/>
                </a:cxn>
                <a:cxn ang="0">
                  <a:pos x="11" y="336"/>
                </a:cxn>
                <a:cxn ang="0">
                  <a:pos x="12" y="324"/>
                </a:cxn>
                <a:cxn ang="0">
                  <a:pos x="16" y="301"/>
                </a:cxn>
                <a:cxn ang="0">
                  <a:pos x="20" y="280"/>
                </a:cxn>
                <a:cxn ang="0">
                  <a:pos x="20" y="280"/>
                </a:cxn>
                <a:cxn ang="0">
                  <a:pos x="28" y="233"/>
                </a:cxn>
                <a:cxn ang="0">
                  <a:pos x="33" y="209"/>
                </a:cxn>
                <a:cxn ang="0">
                  <a:pos x="38" y="187"/>
                </a:cxn>
                <a:cxn ang="0">
                  <a:pos x="38" y="187"/>
                </a:cxn>
                <a:cxn ang="0">
                  <a:pos x="51" y="143"/>
                </a:cxn>
                <a:cxn ang="0">
                  <a:pos x="61" y="97"/>
                </a:cxn>
                <a:cxn ang="0">
                  <a:pos x="65" y="75"/>
                </a:cxn>
                <a:cxn ang="0">
                  <a:pos x="67" y="51"/>
                </a:cxn>
                <a:cxn ang="0">
                  <a:pos x="70" y="28"/>
                </a:cxn>
                <a:cxn ang="0">
                  <a:pos x="70" y="5"/>
                </a:cxn>
                <a:cxn ang="0">
                  <a:pos x="70" y="5"/>
                </a:cxn>
                <a:cxn ang="0">
                  <a:pos x="70" y="3"/>
                </a:cxn>
                <a:cxn ang="0">
                  <a:pos x="68" y="1"/>
                </a:cxn>
                <a:cxn ang="0">
                  <a:pos x="65" y="0"/>
                </a:cxn>
                <a:cxn ang="0">
                  <a:pos x="61" y="1"/>
                </a:cxn>
                <a:cxn ang="0">
                  <a:pos x="59" y="3"/>
                </a:cxn>
                <a:cxn ang="0">
                  <a:pos x="59" y="5"/>
                </a:cxn>
                <a:cxn ang="0">
                  <a:pos x="59" y="5"/>
                </a:cxn>
              </a:cxnLst>
              <a:rect l="0" t="0" r="r" b="b"/>
              <a:pathLst>
                <a:path w="70" h="376">
                  <a:moveTo>
                    <a:pt x="59" y="5"/>
                  </a:moveTo>
                  <a:lnTo>
                    <a:pt x="59" y="5"/>
                  </a:lnTo>
                  <a:lnTo>
                    <a:pt x="58" y="34"/>
                  </a:lnTo>
                  <a:lnTo>
                    <a:pt x="54" y="62"/>
                  </a:lnTo>
                  <a:lnTo>
                    <a:pt x="49" y="89"/>
                  </a:lnTo>
                  <a:lnTo>
                    <a:pt x="44" y="117"/>
                  </a:lnTo>
                  <a:lnTo>
                    <a:pt x="31" y="170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7" y="272"/>
                  </a:lnTo>
                  <a:lnTo>
                    <a:pt x="4" y="297"/>
                  </a:lnTo>
                  <a:lnTo>
                    <a:pt x="2" y="321"/>
                  </a:lnTo>
                  <a:lnTo>
                    <a:pt x="2" y="321"/>
                  </a:lnTo>
                  <a:lnTo>
                    <a:pt x="0" y="348"/>
                  </a:lnTo>
                  <a:lnTo>
                    <a:pt x="2" y="361"/>
                  </a:lnTo>
                  <a:lnTo>
                    <a:pt x="4" y="366"/>
                  </a:lnTo>
                  <a:lnTo>
                    <a:pt x="7" y="373"/>
                  </a:lnTo>
                  <a:lnTo>
                    <a:pt x="7" y="373"/>
                  </a:lnTo>
                  <a:lnTo>
                    <a:pt x="8" y="376"/>
                  </a:lnTo>
                  <a:lnTo>
                    <a:pt x="10" y="376"/>
                  </a:lnTo>
                  <a:lnTo>
                    <a:pt x="12" y="376"/>
                  </a:lnTo>
                  <a:lnTo>
                    <a:pt x="14" y="376"/>
                  </a:lnTo>
                  <a:lnTo>
                    <a:pt x="16" y="372"/>
                  </a:lnTo>
                  <a:lnTo>
                    <a:pt x="17" y="370"/>
                  </a:lnTo>
                  <a:lnTo>
                    <a:pt x="16" y="368"/>
                  </a:lnTo>
                  <a:lnTo>
                    <a:pt x="16" y="368"/>
                  </a:lnTo>
                  <a:lnTo>
                    <a:pt x="12" y="357"/>
                  </a:lnTo>
                  <a:lnTo>
                    <a:pt x="11" y="347"/>
                  </a:lnTo>
                  <a:lnTo>
                    <a:pt x="11" y="336"/>
                  </a:lnTo>
                  <a:lnTo>
                    <a:pt x="12" y="324"/>
                  </a:lnTo>
                  <a:lnTo>
                    <a:pt x="16" y="301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28" y="233"/>
                  </a:lnTo>
                  <a:lnTo>
                    <a:pt x="33" y="209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51" y="143"/>
                  </a:lnTo>
                  <a:lnTo>
                    <a:pt x="61" y="97"/>
                  </a:lnTo>
                  <a:lnTo>
                    <a:pt x="65" y="75"/>
                  </a:lnTo>
                  <a:lnTo>
                    <a:pt x="67" y="51"/>
                  </a:lnTo>
                  <a:lnTo>
                    <a:pt x="70" y="28"/>
                  </a:lnTo>
                  <a:lnTo>
                    <a:pt x="70" y="5"/>
                  </a:lnTo>
                  <a:lnTo>
                    <a:pt x="70" y="5"/>
                  </a:lnTo>
                  <a:lnTo>
                    <a:pt x="70" y="3"/>
                  </a:lnTo>
                  <a:lnTo>
                    <a:pt x="68" y="1"/>
                  </a:lnTo>
                  <a:lnTo>
                    <a:pt x="65" y="0"/>
                  </a:lnTo>
                  <a:lnTo>
                    <a:pt x="61" y="1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33" name="Freeform 1245"/>
            <p:cNvSpPr/>
            <p:nvPr/>
          </p:nvSpPr>
          <p:spPr bwMode="auto">
            <a:xfrm>
              <a:off x="5778501" y="2181225"/>
              <a:ext cx="26988" cy="115888"/>
            </a:xfrm>
            <a:custGeom>
              <a:avLst/>
              <a:gdLst/>
              <a:ahLst/>
              <a:cxnLst>
                <a:cxn ang="0">
                  <a:pos x="58" y="4"/>
                </a:cxn>
                <a:cxn ang="0">
                  <a:pos x="58" y="4"/>
                </a:cxn>
                <a:cxn ang="0">
                  <a:pos x="55" y="11"/>
                </a:cxn>
                <a:cxn ang="0">
                  <a:pos x="51" y="17"/>
                </a:cxn>
                <a:cxn ang="0">
                  <a:pos x="49" y="24"/>
                </a:cxn>
                <a:cxn ang="0">
                  <a:pos x="46" y="30"/>
                </a:cxn>
                <a:cxn ang="0">
                  <a:pos x="46" y="30"/>
                </a:cxn>
                <a:cxn ang="0">
                  <a:pos x="45" y="37"/>
                </a:cxn>
                <a:cxn ang="0">
                  <a:pos x="43" y="45"/>
                </a:cxn>
                <a:cxn ang="0">
                  <a:pos x="43" y="59"/>
                </a:cxn>
                <a:cxn ang="0">
                  <a:pos x="43" y="59"/>
                </a:cxn>
                <a:cxn ang="0">
                  <a:pos x="40" y="101"/>
                </a:cxn>
                <a:cxn ang="0">
                  <a:pos x="36" y="122"/>
                </a:cxn>
                <a:cxn ang="0">
                  <a:pos x="32" y="143"/>
                </a:cxn>
                <a:cxn ang="0">
                  <a:pos x="32" y="143"/>
                </a:cxn>
                <a:cxn ang="0">
                  <a:pos x="16" y="221"/>
                </a:cxn>
                <a:cxn ang="0">
                  <a:pos x="16" y="221"/>
                </a:cxn>
                <a:cxn ang="0">
                  <a:pos x="11" y="237"/>
                </a:cxn>
                <a:cxn ang="0">
                  <a:pos x="7" y="254"/>
                </a:cxn>
                <a:cxn ang="0">
                  <a:pos x="3" y="270"/>
                </a:cxn>
                <a:cxn ang="0">
                  <a:pos x="0" y="287"/>
                </a:cxn>
                <a:cxn ang="0">
                  <a:pos x="0" y="287"/>
                </a:cxn>
                <a:cxn ang="0">
                  <a:pos x="0" y="289"/>
                </a:cxn>
                <a:cxn ang="0">
                  <a:pos x="2" y="291"/>
                </a:cxn>
                <a:cxn ang="0">
                  <a:pos x="6" y="292"/>
                </a:cxn>
                <a:cxn ang="0">
                  <a:pos x="9" y="291"/>
                </a:cxn>
                <a:cxn ang="0">
                  <a:pos x="11" y="289"/>
                </a:cxn>
                <a:cxn ang="0">
                  <a:pos x="12" y="287"/>
                </a:cxn>
                <a:cxn ang="0">
                  <a:pos x="12" y="287"/>
                </a:cxn>
                <a:cxn ang="0">
                  <a:pos x="12" y="277"/>
                </a:cxn>
                <a:cxn ang="0">
                  <a:pos x="13" y="268"/>
                </a:cxn>
                <a:cxn ang="0">
                  <a:pos x="19" y="250"/>
                </a:cxn>
                <a:cxn ang="0">
                  <a:pos x="24" y="232"/>
                </a:cxn>
                <a:cxn ang="0">
                  <a:pos x="29" y="213"/>
                </a:cxn>
                <a:cxn ang="0">
                  <a:pos x="29" y="213"/>
                </a:cxn>
                <a:cxn ang="0">
                  <a:pos x="45" y="136"/>
                </a:cxn>
                <a:cxn ang="0">
                  <a:pos x="45" y="136"/>
                </a:cxn>
                <a:cxn ang="0">
                  <a:pos x="49" y="119"/>
                </a:cxn>
                <a:cxn ang="0">
                  <a:pos x="51" y="102"/>
                </a:cxn>
                <a:cxn ang="0">
                  <a:pos x="54" y="70"/>
                </a:cxn>
                <a:cxn ang="0">
                  <a:pos x="54" y="70"/>
                </a:cxn>
                <a:cxn ang="0">
                  <a:pos x="55" y="49"/>
                </a:cxn>
                <a:cxn ang="0">
                  <a:pos x="57" y="38"/>
                </a:cxn>
                <a:cxn ang="0">
                  <a:pos x="60" y="29"/>
                </a:cxn>
                <a:cxn ang="0">
                  <a:pos x="60" y="29"/>
                </a:cxn>
                <a:cxn ang="0">
                  <a:pos x="64" y="17"/>
                </a:cxn>
                <a:cxn ang="0">
                  <a:pos x="68" y="7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2"/>
                </a:cxn>
                <a:cxn ang="0">
                  <a:pos x="58" y="4"/>
                </a:cxn>
                <a:cxn ang="0">
                  <a:pos x="58" y="4"/>
                </a:cxn>
              </a:cxnLst>
              <a:rect l="0" t="0" r="r" b="b"/>
              <a:pathLst>
                <a:path w="68" h="292">
                  <a:moveTo>
                    <a:pt x="58" y="4"/>
                  </a:moveTo>
                  <a:lnTo>
                    <a:pt x="58" y="4"/>
                  </a:lnTo>
                  <a:lnTo>
                    <a:pt x="55" y="11"/>
                  </a:lnTo>
                  <a:lnTo>
                    <a:pt x="51" y="17"/>
                  </a:lnTo>
                  <a:lnTo>
                    <a:pt x="49" y="24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5" y="37"/>
                  </a:lnTo>
                  <a:lnTo>
                    <a:pt x="43" y="45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0" y="101"/>
                  </a:lnTo>
                  <a:lnTo>
                    <a:pt x="36" y="122"/>
                  </a:lnTo>
                  <a:lnTo>
                    <a:pt x="32" y="143"/>
                  </a:lnTo>
                  <a:lnTo>
                    <a:pt x="32" y="143"/>
                  </a:lnTo>
                  <a:lnTo>
                    <a:pt x="16" y="221"/>
                  </a:lnTo>
                  <a:lnTo>
                    <a:pt x="16" y="221"/>
                  </a:lnTo>
                  <a:lnTo>
                    <a:pt x="11" y="237"/>
                  </a:lnTo>
                  <a:lnTo>
                    <a:pt x="7" y="254"/>
                  </a:lnTo>
                  <a:lnTo>
                    <a:pt x="3" y="270"/>
                  </a:lnTo>
                  <a:lnTo>
                    <a:pt x="0" y="287"/>
                  </a:lnTo>
                  <a:lnTo>
                    <a:pt x="0" y="287"/>
                  </a:lnTo>
                  <a:lnTo>
                    <a:pt x="0" y="289"/>
                  </a:lnTo>
                  <a:lnTo>
                    <a:pt x="2" y="291"/>
                  </a:lnTo>
                  <a:lnTo>
                    <a:pt x="6" y="292"/>
                  </a:lnTo>
                  <a:lnTo>
                    <a:pt x="9" y="291"/>
                  </a:lnTo>
                  <a:lnTo>
                    <a:pt x="11" y="289"/>
                  </a:lnTo>
                  <a:lnTo>
                    <a:pt x="12" y="287"/>
                  </a:lnTo>
                  <a:lnTo>
                    <a:pt x="12" y="287"/>
                  </a:lnTo>
                  <a:lnTo>
                    <a:pt x="12" y="277"/>
                  </a:lnTo>
                  <a:lnTo>
                    <a:pt x="13" y="268"/>
                  </a:lnTo>
                  <a:lnTo>
                    <a:pt x="19" y="250"/>
                  </a:lnTo>
                  <a:lnTo>
                    <a:pt x="24" y="232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45" y="136"/>
                  </a:lnTo>
                  <a:lnTo>
                    <a:pt x="45" y="136"/>
                  </a:lnTo>
                  <a:lnTo>
                    <a:pt x="49" y="119"/>
                  </a:lnTo>
                  <a:lnTo>
                    <a:pt x="51" y="102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55" y="49"/>
                  </a:lnTo>
                  <a:lnTo>
                    <a:pt x="57" y="38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4" y="17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2"/>
                  </a:lnTo>
                  <a:lnTo>
                    <a:pt x="58" y="4"/>
                  </a:lnTo>
                  <a:lnTo>
                    <a:pt x="5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34" name="Freeform 1246"/>
            <p:cNvSpPr/>
            <p:nvPr/>
          </p:nvSpPr>
          <p:spPr bwMode="auto">
            <a:xfrm>
              <a:off x="5808663" y="2216150"/>
              <a:ext cx="11113" cy="63500"/>
            </a:xfrm>
            <a:custGeom>
              <a:avLst/>
              <a:gdLst/>
              <a:ahLst/>
              <a:cxnLst>
                <a:cxn ang="0">
                  <a:pos x="26" y="7"/>
                </a:cxn>
                <a:cxn ang="0">
                  <a:pos x="26" y="7"/>
                </a:cxn>
                <a:cxn ang="0">
                  <a:pos x="26" y="4"/>
                </a:cxn>
                <a:cxn ang="0">
                  <a:pos x="25" y="2"/>
                </a:cxn>
                <a:cxn ang="0">
                  <a:pos x="21" y="0"/>
                </a:cxn>
                <a:cxn ang="0">
                  <a:pos x="17" y="2"/>
                </a:cxn>
                <a:cxn ang="0">
                  <a:pos x="16" y="4"/>
                </a:cxn>
                <a:cxn ang="0">
                  <a:pos x="16" y="7"/>
                </a:cxn>
                <a:cxn ang="0">
                  <a:pos x="16" y="7"/>
                </a:cxn>
                <a:cxn ang="0">
                  <a:pos x="15" y="24"/>
                </a:cxn>
                <a:cxn ang="0">
                  <a:pos x="12" y="41"/>
                </a:cxn>
                <a:cxn ang="0">
                  <a:pos x="9" y="58"/>
                </a:cxn>
                <a:cxn ang="0">
                  <a:pos x="8" y="75"/>
                </a:cxn>
                <a:cxn ang="0">
                  <a:pos x="8" y="75"/>
                </a:cxn>
                <a:cxn ang="0">
                  <a:pos x="7" y="85"/>
                </a:cxn>
                <a:cxn ang="0">
                  <a:pos x="5" y="96"/>
                </a:cxn>
                <a:cxn ang="0">
                  <a:pos x="0" y="116"/>
                </a:cxn>
                <a:cxn ang="0">
                  <a:pos x="0" y="116"/>
                </a:cxn>
                <a:cxn ang="0">
                  <a:pos x="0" y="125"/>
                </a:cxn>
                <a:cxn ang="0">
                  <a:pos x="0" y="134"/>
                </a:cxn>
                <a:cxn ang="0">
                  <a:pos x="1" y="144"/>
                </a:cxn>
                <a:cxn ang="0">
                  <a:pos x="0" y="153"/>
                </a:cxn>
                <a:cxn ang="0">
                  <a:pos x="0" y="153"/>
                </a:cxn>
                <a:cxn ang="0">
                  <a:pos x="0" y="156"/>
                </a:cxn>
                <a:cxn ang="0">
                  <a:pos x="1" y="157"/>
                </a:cxn>
                <a:cxn ang="0">
                  <a:pos x="5" y="160"/>
                </a:cxn>
                <a:cxn ang="0">
                  <a:pos x="9" y="160"/>
                </a:cxn>
                <a:cxn ang="0">
                  <a:pos x="11" y="159"/>
                </a:cxn>
                <a:cxn ang="0">
                  <a:pos x="12" y="156"/>
                </a:cxn>
                <a:cxn ang="0">
                  <a:pos x="12" y="156"/>
                </a:cxn>
                <a:cxn ang="0">
                  <a:pos x="13" y="148"/>
                </a:cxn>
                <a:cxn ang="0">
                  <a:pos x="13" y="140"/>
                </a:cxn>
                <a:cxn ang="0">
                  <a:pos x="12" y="125"/>
                </a:cxn>
                <a:cxn ang="0">
                  <a:pos x="12" y="125"/>
                </a:cxn>
                <a:cxn ang="0">
                  <a:pos x="12" y="114"/>
                </a:cxn>
                <a:cxn ang="0">
                  <a:pos x="15" y="104"/>
                </a:cxn>
                <a:cxn ang="0">
                  <a:pos x="16" y="93"/>
                </a:cxn>
                <a:cxn ang="0">
                  <a:pos x="18" y="84"/>
                </a:cxn>
                <a:cxn ang="0">
                  <a:pos x="18" y="84"/>
                </a:cxn>
                <a:cxn ang="0">
                  <a:pos x="24" y="45"/>
                </a:cxn>
                <a:cxn ang="0">
                  <a:pos x="25" y="25"/>
                </a:cxn>
                <a:cxn ang="0">
                  <a:pos x="26" y="7"/>
                </a:cxn>
                <a:cxn ang="0">
                  <a:pos x="26" y="7"/>
                </a:cxn>
              </a:cxnLst>
              <a:rect l="0" t="0" r="r" b="b"/>
              <a:pathLst>
                <a:path w="26" h="160">
                  <a:moveTo>
                    <a:pt x="26" y="7"/>
                  </a:moveTo>
                  <a:lnTo>
                    <a:pt x="26" y="7"/>
                  </a:lnTo>
                  <a:lnTo>
                    <a:pt x="26" y="4"/>
                  </a:lnTo>
                  <a:lnTo>
                    <a:pt x="25" y="2"/>
                  </a:lnTo>
                  <a:lnTo>
                    <a:pt x="21" y="0"/>
                  </a:lnTo>
                  <a:lnTo>
                    <a:pt x="17" y="2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24"/>
                  </a:lnTo>
                  <a:lnTo>
                    <a:pt x="12" y="41"/>
                  </a:lnTo>
                  <a:lnTo>
                    <a:pt x="9" y="58"/>
                  </a:lnTo>
                  <a:lnTo>
                    <a:pt x="8" y="75"/>
                  </a:lnTo>
                  <a:lnTo>
                    <a:pt x="8" y="75"/>
                  </a:lnTo>
                  <a:lnTo>
                    <a:pt x="7" y="85"/>
                  </a:lnTo>
                  <a:lnTo>
                    <a:pt x="5" y="96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0" y="125"/>
                  </a:lnTo>
                  <a:lnTo>
                    <a:pt x="0" y="134"/>
                  </a:lnTo>
                  <a:lnTo>
                    <a:pt x="1" y="144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1" y="157"/>
                  </a:lnTo>
                  <a:lnTo>
                    <a:pt x="5" y="160"/>
                  </a:lnTo>
                  <a:lnTo>
                    <a:pt x="9" y="160"/>
                  </a:lnTo>
                  <a:lnTo>
                    <a:pt x="11" y="159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3" y="148"/>
                  </a:lnTo>
                  <a:lnTo>
                    <a:pt x="13" y="140"/>
                  </a:lnTo>
                  <a:lnTo>
                    <a:pt x="12" y="125"/>
                  </a:lnTo>
                  <a:lnTo>
                    <a:pt x="12" y="125"/>
                  </a:lnTo>
                  <a:lnTo>
                    <a:pt x="12" y="114"/>
                  </a:lnTo>
                  <a:lnTo>
                    <a:pt x="15" y="104"/>
                  </a:lnTo>
                  <a:lnTo>
                    <a:pt x="16" y="93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4" y="45"/>
                  </a:lnTo>
                  <a:lnTo>
                    <a:pt x="25" y="25"/>
                  </a:lnTo>
                  <a:lnTo>
                    <a:pt x="26" y="7"/>
                  </a:lnTo>
                  <a:lnTo>
                    <a:pt x="26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35" name="Freeform 1247"/>
            <p:cNvSpPr/>
            <p:nvPr/>
          </p:nvSpPr>
          <p:spPr bwMode="auto">
            <a:xfrm>
              <a:off x="5238751" y="2006600"/>
              <a:ext cx="746125" cy="147638"/>
            </a:xfrm>
            <a:custGeom>
              <a:avLst/>
              <a:gdLst/>
              <a:ahLst/>
              <a:cxnLst>
                <a:cxn ang="0">
                  <a:pos x="1873" y="303"/>
                </a:cxn>
                <a:cxn ang="0">
                  <a:pos x="1865" y="211"/>
                </a:cxn>
                <a:cxn ang="0">
                  <a:pos x="1848" y="155"/>
                </a:cxn>
                <a:cxn ang="0">
                  <a:pos x="1826" y="115"/>
                </a:cxn>
                <a:cxn ang="0">
                  <a:pos x="1807" y="91"/>
                </a:cxn>
                <a:cxn ang="0">
                  <a:pos x="1773" y="62"/>
                </a:cxn>
                <a:cxn ang="0">
                  <a:pos x="1735" y="41"/>
                </a:cxn>
                <a:cxn ang="0">
                  <a:pos x="1665" y="20"/>
                </a:cxn>
                <a:cxn ang="0">
                  <a:pos x="1607" y="15"/>
                </a:cxn>
                <a:cxn ang="0">
                  <a:pos x="1087" y="7"/>
                </a:cxn>
                <a:cxn ang="0">
                  <a:pos x="832" y="7"/>
                </a:cxn>
                <a:cxn ang="0">
                  <a:pos x="502" y="0"/>
                </a:cxn>
                <a:cxn ang="0">
                  <a:pos x="255" y="1"/>
                </a:cxn>
                <a:cxn ang="0">
                  <a:pos x="198" y="5"/>
                </a:cxn>
                <a:cxn ang="0">
                  <a:pos x="132" y="22"/>
                </a:cxn>
                <a:cxn ang="0">
                  <a:pos x="95" y="40"/>
                </a:cxn>
                <a:cxn ang="0">
                  <a:pos x="62" y="65"/>
                </a:cxn>
                <a:cxn ang="0">
                  <a:pos x="41" y="90"/>
                </a:cxn>
                <a:cxn ang="0">
                  <a:pos x="17" y="134"/>
                </a:cxn>
                <a:cxn ang="0">
                  <a:pos x="4" y="181"/>
                </a:cxn>
                <a:cxn ang="0">
                  <a:pos x="0" y="265"/>
                </a:cxn>
                <a:cxn ang="0">
                  <a:pos x="1" y="340"/>
                </a:cxn>
                <a:cxn ang="0">
                  <a:pos x="7" y="351"/>
                </a:cxn>
                <a:cxn ang="0">
                  <a:pos x="23" y="357"/>
                </a:cxn>
                <a:cxn ang="0">
                  <a:pos x="39" y="351"/>
                </a:cxn>
                <a:cxn ang="0">
                  <a:pos x="45" y="340"/>
                </a:cxn>
                <a:cxn ang="0">
                  <a:pos x="45" y="265"/>
                </a:cxn>
                <a:cxn ang="0">
                  <a:pos x="48" y="197"/>
                </a:cxn>
                <a:cxn ang="0">
                  <a:pos x="61" y="149"/>
                </a:cxn>
                <a:cxn ang="0">
                  <a:pos x="86" y="105"/>
                </a:cxn>
                <a:cxn ang="0">
                  <a:pos x="113" y="81"/>
                </a:cxn>
                <a:cxn ang="0">
                  <a:pos x="154" y="60"/>
                </a:cxn>
                <a:cxn ang="0">
                  <a:pos x="201" y="48"/>
                </a:cxn>
                <a:cxn ang="0">
                  <a:pos x="300" y="44"/>
                </a:cxn>
                <a:cxn ang="0">
                  <a:pos x="501" y="47"/>
                </a:cxn>
                <a:cxn ang="0">
                  <a:pos x="914" y="53"/>
                </a:cxn>
                <a:cxn ang="0">
                  <a:pos x="1200" y="57"/>
                </a:cxn>
                <a:cxn ang="0">
                  <a:pos x="1487" y="61"/>
                </a:cxn>
                <a:cxn ang="0">
                  <a:pos x="1609" y="61"/>
                </a:cxn>
                <a:cxn ang="0">
                  <a:pos x="1684" y="73"/>
                </a:cxn>
                <a:cxn ang="0">
                  <a:pos x="1728" y="90"/>
                </a:cxn>
                <a:cxn ang="0">
                  <a:pos x="1760" y="111"/>
                </a:cxn>
                <a:cxn ang="0">
                  <a:pos x="1796" y="153"/>
                </a:cxn>
                <a:cxn ang="0">
                  <a:pos x="1815" y="202"/>
                </a:cxn>
                <a:cxn ang="0">
                  <a:pos x="1824" y="256"/>
                </a:cxn>
                <a:cxn ang="0">
                  <a:pos x="1827" y="350"/>
                </a:cxn>
                <a:cxn ang="0">
                  <a:pos x="1830" y="359"/>
                </a:cxn>
                <a:cxn ang="0">
                  <a:pos x="1837" y="370"/>
                </a:cxn>
                <a:cxn ang="0">
                  <a:pos x="1851" y="374"/>
                </a:cxn>
                <a:cxn ang="0">
                  <a:pos x="1866" y="372"/>
                </a:cxn>
                <a:cxn ang="0">
                  <a:pos x="1879" y="358"/>
                </a:cxn>
                <a:cxn ang="0">
                  <a:pos x="1877" y="338"/>
                </a:cxn>
              </a:cxnLst>
              <a:rect l="0" t="0" r="r" b="b"/>
              <a:pathLst>
                <a:path w="1879" h="374">
                  <a:moveTo>
                    <a:pt x="1873" y="333"/>
                  </a:moveTo>
                  <a:lnTo>
                    <a:pt x="1873" y="333"/>
                  </a:lnTo>
                  <a:lnTo>
                    <a:pt x="1873" y="303"/>
                  </a:lnTo>
                  <a:lnTo>
                    <a:pt x="1871" y="272"/>
                  </a:lnTo>
                  <a:lnTo>
                    <a:pt x="1869" y="241"/>
                  </a:lnTo>
                  <a:lnTo>
                    <a:pt x="1865" y="211"/>
                  </a:lnTo>
                  <a:lnTo>
                    <a:pt x="1857" y="183"/>
                  </a:lnTo>
                  <a:lnTo>
                    <a:pt x="1853" y="168"/>
                  </a:lnTo>
                  <a:lnTo>
                    <a:pt x="1848" y="155"/>
                  </a:lnTo>
                  <a:lnTo>
                    <a:pt x="1841" y="141"/>
                  </a:lnTo>
                  <a:lnTo>
                    <a:pt x="1835" y="128"/>
                  </a:lnTo>
                  <a:lnTo>
                    <a:pt x="1826" y="115"/>
                  </a:lnTo>
                  <a:lnTo>
                    <a:pt x="1817" y="102"/>
                  </a:lnTo>
                  <a:lnTo>
                    <a:pt x="1817" y="102"/>
                  </a:lnTo>
                  <a:lnTo>
                    <a:pt x="1807" y="91"/>
                  </a:lnTo>
                  <a:lnTo>
                    <a:pt x="1797" y="81"/>
                  </a:lnTo>
                  <a:lnTo>
                    <a:pt x="1785" y="71"/>
                  </a:lnTo>
                  <a:lnTo>
                    <a:pt x="1773" y="62"/>
                  </a:lnTo>
                  <a:lnTo>
                    <a:pt x="1762" y="54"/>
                  </a:lnTo>
                  <a:lnTo>
                    <a:pt x="1748" y="48"/>
                  </a:lnTo>
                  <a:lnTo>
                    <a:pt x="1735" y="41"/>
                  </a:lnTo>
                  <a:lnTo>
                    <a:pt x="1721" y="36"/>
                  </a:lnTo>
                  <a:lnTo>
                    <a:pt x="1694" y="27"/>
                  </a:lnTo>
                  <a:lnTo>
                    <a:pt x="1665" y="20"/>
                  </a:lnTo>
                  <a:lnTo>
                    <a:pt x="1635" y="17"/>
                  </a:lnTo>
                  <a:lnTo>
                    <a:pt x="1607" y="15"/>
                  </a:lnTo>
                  <a:lnTo>
                    <a:pt x="1607" y="15"/>
                  </a:lnTo>
                  <a:lnTo>
                    <a:pt x="1433" y="11"/>
                  </a:lnTo>
                  <a:lnTo>
                    <a:pt x="1261" y="9"/>
                  </a:lnTo>
                  <a:lnTo>
                    <a:pt x="1087" y="7"/>
                  </a:lnTo>
                  <a:lnTo>
                    <a:pt x="914" y="7"/>
                  </a:lnTo>
                  <a:lnTo>
                    <a:pt x="914" y="7"/>
                  </a:lnTo>
                  <a:lnTo>
                    <a:pt x="832" y="7"/>
                  </a:lnTo>
                  <a:lnTo>
                    <a:pt x="749" y="6"/>
                  </a:lnTo>
                  <a:lnTo>
                    <a:pt x="584" y="2"/>
                  </a:lnTo>
                  <a:lnTo>
                    <a:pt x="502" y="0"/>
                  </a:lnTo>
                  <a:lnTo>
                    <a:pt x="419" y="0"/>
                  </a:lnTo>
                  <a:lnTo>
                    <a:pt x="337" y="0"/>
                  </a:lnTo>
                  <a:lnTo>
                    <a:pt x="255" y="1"/>
                  </a:lnTo>
                  <a:lnTo>
                    <a:pt x="255" y="1"/>
                  </a:lnTo>
                  <a:lnTo>
                    <a:pt x="226" y="2"/>
                  </a:lnTo>
                  <a:lnTo>
                    <a:pt x="198" y="5"/>
                  </a:lnTo>
                  <a:lnTo>
                    <a:pt x="171" y="10"/>
                  </a:lnTo>
                  <a:lnTo>
                    <a:pt x="145" y="17"/>
                  </a:lnTo>
                  <a:lnTo>
                    <a:pt x="132" y="22"/>
                  </a:lnTo>
                  <a:lnTo>
                    <a:pt x="119" y="27"/>
                  </a:lnTo>
                  <a:lnTo>
                    <a:pt x="107" y="32"/>
                  </a:lnTo>
                  <a:lnTo>
                    <a:pt x="95" y="40"/>
                  </a:lnTo>
                  <a:lnTo>
                    <a:pt x="83" y="47"/>
                  </a:lnTo>
                  <a:lnTo>
                    <a:pt x="73" y="56"/>
                  </a:lnTo>
                  <a:lnTo>
                    <a:pt x="62" y="6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41" y="90"/>
                  </a:lnTo>
                  <a:lnTo>
                    <a:pt x="31" y="104"/>
                  </a:lnTo>
                  <a:lnTo>
                    <a:pt x="23" y="120"/>
                  </a:lnTo>
                  <a:lnTo>
                    <a:pt x="17" y="134"/>
                  </a:lnTo>
                  <a:lnTo>
                    <a:pt x="11" y="150"/>
                  </a:lnTo>
                  <a:lnTo>
                    <a:pt x="7" y="166"/>
                  </a:lnTo>
                  <a:lnTo>
                    <a:pt x="4" y="181"/>
                  </a:lnTo>
                  <a:lnTo>
                    <a:pt x="2" y="198"/>
                  </a:lnTo>
                  <a:lnTo>
                    <a:pt x="0" y="231"/>
                  </a:lnTo>
                  <a:lnTo>
                    <a:pt x="0" y="265"/>
                  </a:lnTo>
                  <a:lnTo>
                    <a:pt x="1" y="334"/>
                  </a:lnTo>
                  <a:lnTo>
                    <a:pt x="1" y="334"/>
                  </a:lnTo>
                  <a:lnTo>
                    <a:pt x="1" y="340"/>
                  </a:lnTo>
                  <a:lnTo>
                    <a:pt x="2" y="345"/>
                  </a:lnTo>
                  <a:lnTo>
                    <a:pt x="5" y="349"/>
                  </a:lnTo>
                  <a:lnTo>
                    <a:pt x="7" y="351"/>
                  </a:lnTo>
                  <a:lnTo>
                    <a:pt x="11" y="354"/>
                  </a:lnTo>
                  <a:lnTo>
                    <a:pt x="15" y="355"/>
                  </a:lnTo>
                  <a:lnTo>
                    <a:pt x="23" y="357"/>
                  </a:lnTo>
                  <a:lnTo>
                    <a:pt x="31" y="355"/>
                  </a:lnTo>
                  <a:lnTo>
                    <a:pt x="35" y="354"/>
                  </a:lnTo>
                  <a:lnTo>
                    <a:pt x="39" y="351"/>
                  </a:lnTo>
                  <a:lnTo>
                    <a:pt x="41" y="349"/>
                  </a:lnTo>
                  <a:lnTo>
                    <a:pt x="44" y="345"/>
                  </a:lnTo>
                  <a:lnTo>
                    <a:pt x="45" y="340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5" y="265"/>
                  </a:lnTo>
                  <a:lnTo>
                    <a:pt x="45" y="231"/>
                  </a:lnTo>
                  <a:lnTo>
                    <a:pt x="47" y="214"/>
                  </a:lnTo>
                  <a:lnTo>
                    <a:pt x="48" y="197"/>
                  </a:lnTo>
                  <a:lnTo>
                    <a:pt x="51" y="180"/>
                  </a:lnTo>
                  <a:lnTo>
                    <a:pt x="56" y="164"/>
                  </a:lnTo>
                  <a:lnTo>
                    <a:pt x="61" y="149"/>
                  </a:lnTo>
                  <a:lnTo>
                    <a:pt x="68" y="134"/>
                  </a:lnTo>
                  <a:lnTo>
                    <a:pt x="75" y="120"/>
                  </a:lnTo>
                  <a:lnTo>
                    <a:pt x="86" y="105"/>
                  </a:lnTo>
                  <a:lnTo>
                    <a:pt x="99" y="92"/>
                  </a:lnTo>
                  <a:lnTo>
                    <a:pt x="113" y="81"/>
                  </a:lnTo>
                  <a:lnTo>
                    <a:pt x="113" y="81"/>
                  </a:lnTo>
                  <a:lnTo>
                    <a:pt x="126" y="73"/>
                  </a:lnTo>
                  <a:lnTo>
                    <a:pt x="140" y="65"/>
                  </a:lnTo>
                  <a:lnTo>
                    <a:pt x="154" y="60"/>
                  </a:lnTo>
                  <a:lnTo>
                    <a:pt x="170" y="54"/>
                  </a:lnTo>
                  <a:lnTo>
                    <a:pt x="185" y="51"/>
                  </a:lnTo>
                  <a:lnTo>
                    <a:pt x="201" y="48"/>
                  </a:lnTo>
                  <a:lnTo>
                    <a:pt x="234" y="45"/>
                  </a:lnTo>
                  <a:lnTo>
                    <a:pt x="268" y="44"/>
                  </a:lnTo>
                  <a:lnTo>
                    <a:pt x="300" y="44"/>
                  </a:lnTo>
                  <a:lnTo>
                    <a:pt x="362" y="45"/>
                  </a:lnTo>
                  <a:lnTo>
                    <a:pt x="362" y="45"/>
                  </a:lnTo>
                  <a:lnTo>
                    <a:pt x="501" y="47"/>
                  </a:lnTo>
                  <a:lnTo>
                    <a:pt x="638" y="49"/>
                  </a:lnTo>
                  <a:lnTo>
                    <a:pt x="777" y="52"/>
                  </a:lnTo>
                  <a:lnTo>
                    <a:pt x="914" y="53"/>
                  </a:lnTo>
                  <a:lnTo>
                    <a:pt x="914" y="53"/>
                  </a:lnTo>
                  <a:lnTo>
                    <a:pt x="1057" y="54"/>
                  </a:lnTo>
                  <a:lnTo>
                    <a:pt x="1200" y="57"/>
                  </a:lnTo>
                  <a:lnTo>
                    <a:pt x="1343" y="60"/>
                  </a:lnTo>
                  <a:lnTo>
                    <a:pt x="1487" y="61"/>
                  </a:lnTo>
                  <a:lnTo>
                    <a:pt x="1487" y="61"/>
                  </a:lnTo>
                  <a:lnTo>
                    <a:pt x="1548" y="60"/>
                  </a:lnTo>
                  <a:lnTo>
                    <a:pt x="1578" y="60"/>
                  </a:lnTo>
                  <a:lnTo>
                    <a:pt x="1609" y="61"/>
                  </a:lnTo>
                  <a:lnTo>
                    <a:pt x="1640" y="64"/>
                  </a:lnTo>
                  <a:lnTo>
                    <a:pt x="1669" y="69"/>
                  </a:lnTo>
                  <a:lnTo>
                    <a:pt x="1684" y="73"/>
                  </a:lnTo>
                  <a:lnTo>
                    <a:pt x="1699" y="78"/>
                  </a:lnTo>
                  <a:lnTo>
                    <a:pt x="1713" y="83"/>
                  </a:lnTo>
                  <a:lnTo>
                    <a:pt x="1728" y="90"/>
                  </a:lnTo>
                  <a:lnTo>
                    <a:pt x="1728" y="90"/>
                  </a:lnTo>
                  <a:lnTo>
                    <a:pt x="1745" y="99"/>
                  </a:lnTo>
                  <a:lnTo>
                    <a:pt x="1760" y="111"/>
                  </a:lnTo>
                  <a:lnTo>
                    <a:pt x="1773" y="124"/>
                  </a:lnTo>
                  <a:lnTo>
                    <a:pt x="1785" y="137"/>
                  </a:lnTo>
                  <a:lnTo>
                    <a:pt x="1796" y="153"/>
                  </a:lnTo>
                  <a:lnTo>
                    <a:pt x="1803" y="168"/>
                  </a:lnTo>
                  <a:lnTo>
                    <a:pt x="1810" y="184"/>
                  </a:lnTo>
                  <a:lnTo>
                    <a:pt x="1815" y="202"/>
                  </a:lnTo>
                  <a:lnTo>
                    <a:pt x="1819" y="219"/>
                  </a:lnTo>
                  <a:lnTo>
                    <a:pt x="1822" y="238"/>
                  </a:lnTo>
                  <a:lnTo>
                    <a:pt x="1824" y="256"/>
                  </a:lnTo>
                  <a:lnTo>
                    <a:pt x="1826" y="275"/>
                  </a:lnTo>
                  <a:lnTo>
                    <a:pt x="1827" y="313"/>
                  </a:lnTo>
                  <a:lnTo>
                    <a:pt x="1827" y="350"/>
                  </a:lnTo>
                  <a:lnTo>
                    <a:pt x="1827" y="350"/>
                  </a:lnTo>
                  <a:lnTo>
                    <a:pt x="1828" y="355"/>
                  </a:lnTo>
                  <a:lnTo>
                    <a:pt x="1830" y="359"/>
                  </a:lnTo>
                  <a:lnTo>
                    <a:pt x="1831" y="363"/>
                  </a:lnTo>
                  <a:lnTo>
                    <a:pt x="1834" y="366"/>
                  </a:lnTo>
                  <a:lnTo>
                    <a:pt x="1837" y="370"/>
                  </a:lnTo>
                  <a:lnTo>
                    <a:pt x="1841" y="371"/>
                  </a:lnTo>
                  <a:lnTo>
                    <a:pt x="1845" y="372"/>
                  </a:lnTo>
                  <a:lnTo>
                    <a:pt x="1851" y="374"/>
                  </a:lnTo>
                  <a:lnTo>
                    <a:pt x="1858" y="374"/>
                  </a:lnTo>
                  <a:lnTo>
                    <a:pt x="1858" y="374"/>
                  </a:lnTo>
                  <a:lnTo>
                    <a:pt x="1866" y="372"/>
                  </a:lnTo>
                  <a:lnTo>
                    <a:pt x="1871" y="368"/>
                  </a:lnTo>
                  <a:lnTo>
                    <a:pt x="1877" y="363"/>
                  </a:lnTo>
                  <a:lnTo>
                    <a:pt x="1879" y="358"/>
                  </a:lnTo>
                  <a:lnTo>
                    <a:pt x="1879" y="351"/>
                  </a:lnTo>
                  <a:lnTo>
                    <a:pt x="1879" y="345"/>
                  </a:lnTo>
                  <a:lnTo>
                    <a:pt x="1877" y="338"/>
                  </a:lnTo>
                  <a:lnTo>
                    <a:pt x="1873" y="333"/>
                  </a:lnTo>
                  <a:lnTo>
                    <a:pt x="1873" y="33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36" name="Freeform 1248"/>
            <p:cNvSpPr/>
            <p:nvPr/>
          </p:nvSpPr>
          <p:spPr bwMode="auto">
            <a:xfrm>
              <a:off x="5240338" y="2549525"/>
              <a:ext cx="742950" cy="166688"/>
            </a:xfrm>
            <a:custGeom>
              <a:avLst/>
              <a:gdLst/>
              <a:ahLst/>
              <a:cxnLst>
                <a:cxn ang="0">
                  <a:pos x="1861" y="22"/>
                </a:cxn>
                <a:cxn ang="0">
                  <a:pos x="1860" y="17"/>
                </a:cxn>
                <a:cxn ang="0">
                  <a:pos x="1849" y="4"/>
                </a:cxn>
                <a:cxn ang="0">
                  <a:pos x="1826" y="4"/>
                </a:cxn>
                <a:cxn ang="0">
                  <a:pos x="1815" y="17"/>
                </a:cxn>
                <a:cxn ang="0">
                  <a:pos x="1817" y="35"/>
                </a:cxn>
                <a:cxn ang="0">
                  <a:pos x="1823" y="71"/>
                </a:cxn>
                <a:cxn ang="0">
                  <a:pos x="1812" y="156"/>
                </a:cxn>
                <a:cxn ang="0">
                  <a:pos x="1788" y="224"/>
                </a:cxn>
                <a:cxn ang="0">
                  <a:pos x="1743" y="288"/>
                </a:cxn>
                <a:cxn ang="0">
                  <a:pos x="1682" y="331"/>
                </a:cxn>
                <a:cxn ang="0">
                  <a:pos x="1607" y="354"/>
                </a:cxn>
                <a:cxn ang="0">
                  <a:pos x="1496" y="360"/>
                </a:cxn>
                <a:cxn ang="0">
                  <a:pos x="1161" y="373"/>
                </a:cxn>
                <a:cxn ang="0">
                  <a:pos x="1027" y="366"/>
                </a:cxn>
                <a:cxn ang="0">
                  <a:pos x="727" y="354"/>
                </a:cxn>
                <a:cxn ang="0">
                  <a:pos x="363" y="357"/>
                </a:cxn>
                <a:cxn ang="0">
                  <a:pos x="280" y="353"/>
                </a:cxn>
                <a:cxn ang="0">
                  <a:pos x="146" y="317"/>
                </a:cxn>
                <a:cxn ang="0">
                  <a:pos x="95" y="289"/>
                </a:cxn>
                <a:cxn ang="0">
                  <a:pos x="59" y="230"/>
                </a:cxn>
                <a:cxn ang="0">
                  <a:pos x="48" y="160"/>
                </a:cxn>
                <a:cxn ang="0">
                  <a:pos x="48" y="68"/>
                </a:cxn>
                <a:cxn ang="0">
                  <a:pos x="42" y="52"/>
                </a:cxn>
                <a:cxn ang="0">
                  <a:pos x="18" y="47"/>
                </a:cxn>
                <a:cxn ang="0">
                  <a:pos x="5" y="59"/>
                </a:cxn>
                <a:cxn ang="0">
                  <a:pos x="0" y="141"/>
                </a:cxn>
                <a:cxn ang="0">
                  <a:pos x="2" y="213"/>
                </a:cxn>
                <a:cxn ang="0">
                  <a:pos x="22" y="263"/>
                </a:cxn>
                <a:cxn ang="0">
                  <a:pos x="60" y="319"/>
                </a:cxn>
                <a:cxn ang="0">
                  <a:pos x="110" y="351"/>
                </a:cxn>
                <a:cxn ang="0">
                  <a:pos x="187" y="375"/>
                </a:cxn>
                <a:cxn ang="0">
                  <a:pos x="299" y="400"/>
                </a:cxn>
                <a:cxn ang="0">
                  <a:pos x="437" y="407"/>
                </a:cxn>
                <a:cxn ang="0">
                  <a:pos x="668" y="403"/>
                </a:cxn>
                <a:cxn ang="0">
                  <a:pos x="897" y="400"/>
                </a:cxn>
                <a:cxn ang="0">
                  <a:pos x="1033" y="413"/>
                </a:cxn>
                <a:cxn ang="0">
                  <a:pos x="1089" y="420"/>
                </a:cxn>
                <a:cxn ang="0">
                  <a:pos x="1274" y="417"/>
                </a:cxn>
                <a:cxn ang="0">
                  <a:pos x="1402" y="411"/>
                </a:cxn>
                <a:cxn ang="0">
                  <a:pos x="1587" y="403"/>
                </a:cxn>
                <a:cxn ang="0">
                  <a:pos x="1677" y="385"/>
                </a:cxn>
                <a:cxn ang="0">
                  <a:pos x="1737" y="356"/>
                </a:cxn>
                <a:cxn ang="0">
                  <a:pos x="1785" y="313"/>
                </a:cxn>
                <a:cxn ang="0">
                  <a:pos x="1822" y="259"/>
                </a:cxn>
                <a:cxn ang="0">
                  <a:pos x="1843" y="212"/>
                </a:cxn>
                <a:cxn ang="0">
                  <a:pos x="1869" y="82"/>
                </a:cxn>
                <a:cxn ang="0">
                  <a:pos x="1868" y="41"/>
                </a:cxn>
              </a:cxnLst>
              <a:rect l="0" t="0" r="r" b="b"/>
              <a:pathLst>
                <a:path w="1870" h="420">
                  <a:moveTo>
                    <a:pt x="1868" y="41"/>
                  </a:moveTo>
                  <a:lnTo>
                    <a:pt x="1868" y="41"/>
                  </a:lnTo>
                  <a:lnTo>
                    <a:pt x="1864" y="28"/>
                  </a:lnTo>
                  <a:lnTo>
                    <a:pt x="1861" y="22"/>
                  </a:lnTo>
                  <a:lnTo>
                    <a:pt x="1861" y="21"/>
                  </a:lnTo>
                  <a:lnTo>
                    <a:pt x="1860" y="22"/>
                  </a:lnTo>
                  <a:lnTo>
                    <a:pt x="1860" y="22"/>
                  </a:lnTo>
                  <a:lnTo>
                    <a:pt x="1860" y="17"/>
                  </a:lnTo>
                  <a:lnTo>
                    <a:pt x="1859" y="13"/>
                  </a:lnTo>
                  <a:lnTo>
                    <a:pt x="1856" y="9"/>
                  </a:lnTo>
                  <a:lnTo>
                    <a:pt x="1853" y="7"/>
                  </a:lnTo>
                  <a:lnTo>
                    <a:pt x="1849" y="4"/>
                  </a:lnTo>
                  <a:lnTo>
                    <a:pt x="1846" y="3"/>
                  </a:lnTo>
                  <a:lnTo>
                    <a:pt x="1838" y="0"/>
                  </a:lnTo>
                  <a:lnTo>
                    <a:pt x="1830" y="3"/>
                  </a:lnTo>
                  <a:lnTo>
                    <a:pt x="1826" y="4"/>
                  </a:lnTo>
                  <a:lnTo>
                    <a:pt x="1822" y="7"/>
                  </a:lnTo>
                  <a:lnTo>
                    <a:pt x="1819" y="9"/>
                  </a:lnTo>
                  <a:lnTo>
                    <a:pt x="1817" y="13"/>
                  </a:lnTo>
                  <a:lnTo>
                    <a:pt x="1815" y="17"/>
                  </a:lnTo>
                  <a:lnTo>
                    <a:pt x="1814" y="22"/>
                  </a:lnTo>
                  <a:lnTo>
                    <a:pt x="1814" y="22"/>
                  </a:lnTo>
                  <a:lnTo>
                    <a:pt x="1815" y="29"/>
                  </a:lnTo>
                  <a:lnTo>
                    <a:pt x="1817" y="35"/>
                  </a:lnTo>
                  <a:lnTo>
                    <a:pt x="1819" y="46"/>
                  </a:lnTo>
                  <a:lnTo>
                    <a:pt x="1823" y="58"/>
                  </a:lnTo>
                  <a:lnTo>
                    <a:pt x="1823" y="64"/>
                  </a:lnTo>
                  <a:lnTo>
                    <a:pt x="1823" y="71"/>
                  </a:lnTo>
                  <a:lnTo>
                    <a:pt x="1823" y="71"/>
                  </a:lnTo>
                  <a:lnTo>
                    <a:pt x="1822" y="99"/>
                  </a:lnTo>
                  <a:lnTo>
                    <a:pt x="1818" y="128"/>
                  </a:lnTo>
                  <a:lnTo>
                    <a:pt x="1812" y="156"/>
                  </a:lnTo>
                  <a:lnTo>
                    <a:pt x="1804" y="183"/>
                  </a:lnTo>
                  <a:lnTo>
                    <a:pt x="1804" y="183"/>
                  </a:lnTo>
                  <a:lnTo>
                    <a:pt x="1796" y="204"/>
                  </a:lnTo>
                  <a:lnTo>
                    <a:pt x="1788" y="224"/>
                  </a:lnTo>
                  <a:lnTo>
                    <a:pt x="1778" y="242"/>
                  </a:lnTo>
                  <a:lnTo>
                    <a:pt x="1767" y="259"/>
                  </a:lnTo>
                  <a:lnTo>
                    <a:pt x="1755" y="273"/>
                  </a:lnTo>
                  <a:lnTo>
                    <a:pt x="1743" y="288"/>
                  </a:lnTo>
                  <a:lnTo>
                    <a:pt x="1729" y="301"/>
                  </a:lnTo>
                  <a:lnTo>
                    <a:pt x="1715" y="313"/>
                  </a:lnTo>
                  <a:lnTo>
                    <a:pt x="1699" y="322"/>
                  </a:lnTo>
                  <a:lnTo>
                    <a:pt x="1682" y="331"/>
                  </a:lnTo>
                  <a:lnTo>
                    <a:pt x="1665" y="339"/>
                  </a:lnTo>
                  <a:lnTo>
                    <a:pt x="1647" y="345"/>
                  </a:lnTo>
                  <a:lnTo>
                    <a:pt x="1627" y="351"/>
                  </a:lnTo>
                  <a:lnTo>
                    <a:pt x="1607" y="354"/>
                  </a:lnTo>
                  <a:lnTo>
                    <a:pt x="1585" y="356"/>
                  </a:lnTo>
                  <a:lnTo>
                    <a:pt x="1563" y="357"/>
                  </a:lnTo>
                  <a:lnTo>
                    <a:pt x="1563" y="357"/>
                  </a:lnTo>
                  <a:lnTo>
                    <a:pt x="1496" y="360"/>
                  </a:lnTo>
                  <a:lnTo>
                    <a:pt x="1430" y="364"/>
                  </a:lnTo>
                  <a:lnTo>
                    <a:pt x="1295" y="370"/>
                  </a:lnTo>
                  <a:lnTo>
                    <a:pt x="1228" y="373"/>
                  </a:lnTo>
                  <a:lnTo>
                    <a:pt x="1161" y="373"/>
                  </a:lnTo>
                  <a:lnTo>
                    <a:pt x="1093" y="371"/>
                  </a:lnTo>
                  <a:lnTo>
                    <a:pt x="1061" y="369"/>
                  </a:lnTo>
                  <a:lnTo>
                    <a:pt x="1027" y="366"/>
                  </a:lnTo>
                  <a:lnTo>
                    <a:pt x="1027" y="366"/>
                  </a:lnTo>
                  <a:lnTo>
                    <a:pt x="952" y="360"/>
                  </a:lnTo>
                  <a:lnTo>
                    <a:pt x="878" y="357"/>
                  </a:lnTo>
                  <a:lnTo>
                    <a:pt x="803" y="354"/>
                  </a:lnTo>
                  <a:lnTo>
                    <a:pt x="727" y="354"/>
                  </a:lnTo>
                  <a:lnTo>
                    <a:pt x="577" y="356"/>
                  </a:lnTo>
                  <a:lnTo>
                    <a:pt x="428" y="357"/>
                  </a:lnTo>
                  <a:lnTo>
                    <a:pt x="428" y="357"/>
                  </a:lnTo>
                  <a:lnTo>
                    <a:pt x="363" y="357"/>
                  </a:lnTo>
                  <a:lnTo>
                    <a:pt x="331" y="357"/>
                  </a:lnTo>
                  <a:lnTo>
                    <a:pt x="299" y="354"/>
                  </a:lnTo>
                  <a:lnTo>
                    <a:pt x="299" y="354"/>
                  </a:lnTo>
                  <a:lnTo>
                    <a:pt x="280" y="353"/>
                  </a:lnTo>
                  <a:lnTo>
                    <a:pt x="260" y="349"/>
                  </a:lnTo>
                  <a:lnTo>
                    <a:pt x="241" y="344"/>
                  </a:lnTo>
                  <a:lnTo>
                    <a:pt x="222" y="339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27" y="309"/>
                  </a:lnTo>
                  <a:lnTo>
                    <a:pt x="110" y="300"/>
                  </a:lnTo>
                  <a:lnTo>
                    <a:pt x="95" y="289"/>
                  </a:lnTo>
                  <a:lnTo>
                    <a:pt x="84" y="276"/>
                  </a:lnTo>
                  <a:lnTo>
                    <a:pt x="73" y="262"/>
                  </a:lnTo>
                  <a:lnTo>
                    <a:pt x="65" y="247"/>
                  </a:lnTo>
                  <a:lnTo>
                    <a:pt x="59" y="230"/>
                  </a:lnTo>
                  <a:lnTo>
                    <a:pt x="55" y="213"/>
                  </a:lnTo>
                  <a:lnTo>
                    <a:pt x="51" y="196"/>
                  </a:lnTo>
                  <a:lnTo>
                    <a:pt x="50" y="178"/>
                  </a:lnTo>
                  <a:lnTo>
                    <a:pt x="48" y="160"/>
                  </a:lnTo>
                  <a:lnTo>
                    <a:pt x="47" y="140"/>
                  </a:lnTo>
                  <a:lnTo>
                    <a:pt x="48" y="103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8" y="63"/>
                  </a:lnTo>
                  <a:lnTo>
                    <a:pt x="47" y="59"/>
                  </a:lnTo>
                  <a:lnTo>
                    <a:pt x="44" y="55"/>
                  </a:lnTo>
                  <a:lnTo>
                    <a:pt x="42" y="52"/>
                  </a:lnTo>
                  <a:lnTo>
                    <a:pt x="39" y="50"/>
                  </a:lnTo>
                  <a:lnTo>
                    <a:pt x="35" y="47"/>
                  </a:lnTo>
                  <a:lnTo>
                    <a:pt x="26" y="46"/>
                  </a:lnTo>
                  <a:lnTo>
                    <a:pt x="18" y="47"/>
                  </a:lnTo>
                  <a:lnTo>
                    <a:pt x="14" y="50"/>
                  </a:lnTo>
                  <a:lnTo>
                    <a:pt x="10" y="52"/>
                  </a:lnTo>
                  <a:lnTo>
                    <a:pt x="8" y="55"/>
                  </a:lnTo>
                  <a:lnTo>
                    <a:pt x="5" y="59"/>
                  </a:lnTo>
                  <a:lnTo>
                    <a:pt x="4" y="63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141"/>
                  </a:lnTo>
                  <a:lnTo>
                    <a:pt x="0" y="177"/>
                  </a:lnTo>
                  <a:lnTo>
                    <a:pt x="1" y="19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6" y="226"/>
                  </a:lnTo>
                  <a:lnTo>
                    <a:pt x="10" y="239"/>
                  </a:lnTo>
                  <a:lnTo>
                    <a:pt x="16" y="251"/>
                  </a:lnTo>
                  <a:lnTo>
                    <a:pt x="22" y="263"/>
                  </a:lnTo>
                  <a:lnTo>
                    <a:pt x="38" y="285"/>
                  </a:lnTo>
                  <a:lnTo>
                    <a:pt x="52" y="309"/>
                  </a:lnTo>
                  <a:lnTo>
                    <a:pt x="52" y="309"/>
                  </a:lnTo>
                  <a:lnTo>
                    <a:pt x="60" y="319"/>
                  </a:lnTo>
                  <a:lnTo>
                    <a:pt x="69" y="328"/>
                  </a:lnTo>
                  <a:lnTo>
                    <a:pt x="82" y="337"/>
                  </a:lnTo>
                  <a:lnTo>
                    <a:pt x="95" y="344"/>
                  </a:lnTo>
                  <a:lnTo>
                    <a:pt x="110" y="351"/>
                  </a:lnTo>
                  <a:lnTo>
                    <a:pt x="123" y="356"/>
                  </a:lnTo>
                  <a:lnTo>
                    <a:pt x="149" y="365"/>
                  </a:lnTo>
                  <a:lnTo>
                    <a:pt x="149" y="365"/>
                  </a:lnTo>
                  <a:lnTo>
                    <a:pt x="187" y="375"/>
                  </a:lnTo>
                  <a:lnTo>
                    <a:pt x="224" y="386"/>
                  </a:lnTo>
                  <a:lnTo>
                    <a:pt x="261" y="395"/>
                  </a:lnTo>
                  <a:lnTo>
                    <a:pt x="280" y="398"/>
                  </a:lnTo>
                  <a:lnTo>
                    <a:pt x="299" y="400"/>
                  </a:lnTo>
                  <a:lnTo>
                    <a:pt x="299" y="400"/>
                  </a:lnTo>
                  <a:lnTo>
                    <a:pt x="345" y="404"/>
                  </a:lnTo>
                  <a:lnTo>
                    <a:pt x="391" y="407"/>
                  </a:lnTo>
                  <a:lnTo>
                    <a:pt x="437" y="407"/>
                  </a:lnTo>
                  <a:lnTo>
                    <a:pt x="484" y="407"/>
                  </a:lnTo>
                  <a:lnTo>
                    <a:pt x="575" y="404"/>
                  </a:lnTo>
                  <a:lnTo>
                    <a:pt x="668" y="403"/>
                  </a:lnTo>
                  <a:lnTo>
                    <a:pt x="668" y="403"/>
                  </a:lnTo>
                  <a:lnTo>
                    <a:pt x="713" y="403"/>
                  </a:lnTo>
                  <a:lnTo>
                    <a:pt x="759" y="402"/>
                  </a:lnTo>
                  <a:lnTo>
                    <a:pt x="851" y="399"/>
                  </a:lnTo>
                  <a:lnTo>
                    <a:pt x="897" y="400"/>
                  </a:lnTo>
                  <a:lnTo>
                    <a:pt x="944" y="402"/>
                  </a:lnTo>
                  <a:lnTo>
                    <a:pt x="989" y="407"/>
                  </a:lnTo>
                  <a:lnTo>
                    <a:pt x="1011" y="409"/>
                  </a:lnTo>
                  <a:lnTo>
                    <a:pt x="1033" y="413"/>
                  </a:lnTo>
                  <a:lnTo>
                    <a:pt x="1033" y="413"/>
                  </a:lnTo>
                  <a:lnTo>
                    <a:pt x="1052" y="417"/>
                  </a:lnTo>
                  <a:lnTo>
                    <a:pt x="1070" y="419"/>
                  </a:lnTo>
                  <a:lnTo>
                    <a:pt x="1089" y="420"/>
                  </a:lnTo>
                  <a:lnTo>
                    <a:pt x="1108" y="420"/>
                  </a:lnTo>
                  <a:lnTo>
                    <a:pt x="1182" y="419"/>
                  </a:lnTo>
                  <a:lnTo>
                    <a:pt x="1182" y="419"/>
                  </a:lnTo>
                  <a:lnTo>
                    <a:pt x="1274" y="417"/>
                  </a:lnTo>
                  <a:lnTo>
                    <a:pt x="1320" y="416"/>
                  </a:lnTo>
                  <a:lnTo>
                    <a:pt x="1364" y="412"/>
                  </a:lnTo>
                  <a:lnTo>
                    <a:pt x="1364" y="412"/>
                  </a:lnTo>
                  <a:lnTo>
                    <a:pt x="1402" y="411"/>
                  </a:lnTo>
                  <a:lnTo>
                    <a:pt x="1439" y="409"/>
                  </a:lnTo>
                  <a:lnTo>
                    <a:pt x="1513" y="408"/>
                  </a:lnTo>
                  <a:lnTo>
                    <a:pt x="1550" y="405"/>
                  </a:lnTo>
                  <a:lnTo>
                    <a:pt x="1587" y="403"/>
                  </a:lnTo>
                  <a:lnTo>
                    <a:pt x="1623" y="398"/>
                  </a:lnTo>
                  <a:lnTo>
                    <a:pt x="1660" y="390"/>
                  </a:lnTo>
                  <a:lnTo>
                    <a:pt x="1660" y="390"/>
                  </a:lnTo>
                  <a:lnTo>
                    <a:pt x="1677" y="385"/>
                  </a:lnTo>
                  <a:lnTo>
                    <a:pt x="1692" y="379"/>
                  </a:lnTo>
                  <a:lnTo>
                    <a:pt x="1708" y="373"/>
                  </a:lnTo>
                  <a:lnTo>
                    <a:pt x="1723" y="365"/>
                  </a:lnTo>
                  <a:lnTo>
                    <a:pt x="1737" y="356"/>
                  </a:lnTo>
                  <a:lnTo>
                    <a:pt x="1750" y="347"/>
                  </a:lnTo>
                  <a:lnTo>
                    <a:pt x="1763" y="336"/>
                  </a:lnTo>
                  <a:lnTo>
                    <a:pt x="1775" y="324"/>
                  </a:lnTo>
                  <a:lnTo>
                    <a:pt x="1785" y="313"/>
                  </a:lnTo>
                  <a:lnTo>
                    <a:pt x="1796" y="300"/>
                  </a:lnTo>
                  <a:lnTo>
                    <a:pt x="1806" y="286"/>
                  </a:lnTo>
                  <a:lnTo>
                    <a:pt x="1814" y="273"/>
                  </a:lnTo>
                  <a:lnTo>
                    <a:pt x="1822" y="259"/>
                  </a:lnTo>
                  <a:lnTo>
                    <a:pt x="1830" y="243"/>
                  </a:lnTo>
                  <a:lnTo>
                    <a:pt x="1836" y="228"/>
                  </a:lnTo>
                  <a:lnTo>
                    <a:pt x="1843" y="212"/>
                  </a:lnTo>
                  <a:lnTo>
                    <a:pt x="1843" y="212"/>
                  </a:lnTo>
                  <a:lnTo>
                    <a:pt x="1852" y="179"/>
                  </a:lnTo>
                  <a:lnTo>
                    <a:pt x="1860" y="148"/>
                  </a:lnTo>
                  <a:lnTo>
                    <a:pt x="1865" y="115"/>
                  </a:lnTo>
                  <a:lnTo>
                    <a:pt x="1869" y="82"/>
                  </a:lnTo>
                  <a:lnTo>
                    <a:pt x="1869" y="82"/>
                  </a:lnTo>
                  <a:lnTo>
                    <a:pt x="1870" y="62"/>
                  </a:lnTo>
                  <a:lnTo>
                    <a:pt x="1870" y="50"/>
                  </a:lnTo>
                  <a:lnTo>
                    <a:pt x="1868" y="41"/>
                  </a:lnTo>
                  <a:lnTo>
                    <a:pt x="1868" y="4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37" name="Freeform 1249"/>
            <p:cNvSpPr/>
            <p:nvPr/>
          </p:nvSpPr>
          <p:spPr bwMode="auto">
            <a:xfrm>
              <a:off x="5237163" y="2127250"/>
              <a:ext cx="23813" cy="455613"/>
            </a:xfrm>
            <a:custGeom>
              <a:avLst/>
              <a:gdLst/>
              <a:ahLst/>
              <a:cxnLst>
                <a:cxn ang="0">
                  <a:pos x="49" y="290"/>
                </a:cxn>
                <a:cxn ang="0">
                  <a:pos x="51" y="256"/>
                </a:cxn>
                <a:cxn ang="0">
                  <a:pos x="57" y="185"/>
                </a:cxn>
                <a:cxn ang="0">
                  <a:pos x="59" y="150"/>
                </a:cxn>
                <a:cxn ang="0">
                  <a:pos x="55" y="86"/>
                </a:cxn>
                <a:cxn ang="0">
                  <a:pos x="52" y="22"/>
                </a:cxn>
                <a:cxn ang="0">
                  <a:pos x="49" y="11"/>
                </a:cxn>
                <a:cxn ang="0">
                  <a:pos x="44" y="5"/>
                </a:cxn>
                <a:cxn ang="0">
                  <a:pos x="38" y="1"/>
                </a:cxn>
                <a:cxn ang="0">
                  <a:pos x="21" y="1"/>
                </a:cxn>
                <a:cxn ang="0">
                  <a:pos x="13" y="5"/>
                </a:cxn>
                <a:cxn ang="0">
                  <a:pos x="8" y="11"/>
                </a:cxn>
                <a:cxn ang="0">
                  <a:pos x="6" y="22"/>
                </a:cxn>
                <a:cxn ang="0">
                  <a:pos x="9" y="88"/>
                </a:cxn>
                <a:cxn ang="0">
                  <a:pos x="10" y="189"/>
                </a:cxn>
                <a:cxn ang="0">
                  <a:pos x="8" y="256"/>
                </a:cxn>
                <a:cxn ang="0">
                  <a:pos x="4" y="290"/>
                </a:cxn>
                <a:cxn ang="0">
                  <a:pos x="1" y="323"/>
                </a:cxn>
                <a:cxn ang="0">
                  <a:pos x="2" y="391"/>
                </a:cxn>
                <a:cxn ang="0">
                  <a:pos x="1" y="423"/>
                </a:cxn>
                <a:cxn ang="0">
                  <a:pos x="0" y="494"/>
                </a:cxn>
                <a:cxn ang="0">
                  <a:pos x="1" y="565"/>
                </a:cxn>
                <a:cxn ang="0">
                  <a:pos x="2" y="704"/>
                </a:cxn>
                <a:cxn ang="0">
                  <a:pos x="10" y="983"/>
                </a:cxn>
                <a:cxn ang="0">
                  <a:pos x="11" y="1123"/>
                </a:cxn>
                <a:cxn ang="0">
                  <a:pos x="13" y="1128"/>
                </a:cxn>
                <a:cxn ang="0">
                  <a:pos x="17" y="1136"/>
                </a:cxn>
                <a:cxn ang="0">
                  <a:pos x="23" y="1141"/>
                </a:cxn>
                <a:cxn ang="0">
                  <a:pos x="35" y="1145"/>
                </a:cxn>
                <a:cxn ang="0">
                  <a:pos x="47" y="1141"/>
                </a:cxn>
                <a:cxn ang="0">
                  <a:pos x="53" y="1136"/>
                </a:cxn>
                <a:cxn ang="0">
                  <a:pos x="57" y="1128"/>
                </a:cxn>
                <a:cxn ang="0">
                  <a:pos x="57" y="1123"/>
                </a:cxn>
                <a:cxn ang="0">
                  <a:pos x="56" y="983"/>
                </a:cxn>
                <a:cxn ang="0">
                  <a:pos x="48" y="704"/>
                </a:cxn>
                <a:cxn ang="0">
                  <a:pos x="47" y="565"/>
                </a:cxn>
                <a:cxn ang="0">
                  <a:pos x="47" y="495"/>
                </a:cxn>
                <a:cxn ang="0">
                  <a:pos x="49" y="359"/>
                </a:cxn>
                <a:cxn ang="0">
                  <a:pos x="49" y="290"/>
                </a:cxn>
              </a:cxnLst>
              <a:rect l="0" t="0" r="r" b="b"/>
              <a:pathLst>
                <a:path w="59" h="1145">
                  <a:moveTo>
                    <a:pt x="49" y="290"/>
                  </a:moveTo>
                  <a:lnTo>
                    <a:pt x="49" y="290"/>
                  </a:lnTo>
                  <a:lnTo>
                    <a:pt x="49" y="273"/>
                  </a:lnTo>
                  <a:lnTo>
                    <a:pt x="51" y="256"/>
                  </a:lnTo>
                  <a:lnTo>
                    <a:pt x="55" y="221"/>
                  </a:lnTo>
                  <a:lnTo>
                    <a:pt x="57" y="185"/>
                  </a:lnTo>
                  <a:lnTo>
                    <a:pt x="59" y="167"/>
                  </a:lnTo>
                  <a:lnTo>
                    <a:pt x="59" y="150"/>
                  </a:lnTo>
                  <a:lnTo>
                    <a:pt x="59" y="150"/>
                  </a:lnTo>
                  <a:lnTo>
                    <a:pt x="55" y="86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52" y="17"/>
                  </a:lnTo>
                  <a:lnTo>
                    <a:pt x="49" y="11"/>
                  </a:lnTo>
                  <a:lnTo>
                    <a:pt x="48" y="7"/>
                  </a:lnTo>
                  <a:lnTo>
                    <a:pt x="44" y="5"/>
                  </a:lnTo>
                  <a:lnTo>
                    <a:pt x="42" y="2"/>
                  </a:lnTo>
                  <a:lnTo>
                    <a:pt x="38" y="1"/>
                  </a:lnTo>
                  <a:lnTo>
                    <a:pt x="28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3" y="5"/>
                  </a:lnTo>
                  <a:lnTo>
                    <a:pt x="10" y="7"/>
                  </a:lnTo>
                  <a:lnTo>
                    <a:pt x="8" y="11"/>
                  </a:lnTo>
                  <a:lnTo>
                    <a:pt x="6" y="17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9" y="88"/>
                  </a:lnTo>
                  <a:lnTo>
                    <a:pt x="10" y="156"/>
                  </a:lnTo>
                  <a:lnTo>
                    <a:pt x="10" y="189"/>
                  </a:lnTo>
                  <a:lnTo>
                    <a:pt x="10" y="223"/>
                  </a:lnTo>
                  <a:lnTo>
                    <a:pt x="8" y="256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" y="307"/>
                  </a:lnTo>
                  <a:lnTo>
                    <a:pt x="1" y="323"/>
                  </a:lnTo>
                  <a:lnTo>
                    <a:pt x="2" y="357"/>
                  </a:lnTo>
                  <a:lnTo>
                    <a:pt x="2" y="391"/>
                  </a:lnTo>
                  <a:lnTo>
                    <a:pt x="1" y="423"/>
                  </a:lnTo>
                  <a:lnTo>
                    <a:pt x="1" y="423"/>
                  </a:lnTo>
                  <a:lnTo>
                    <a:pt x="0" y="459"/>
                  </a:lnTo>
                  <a:lnTo>
                    <a:pt x="0" y="494"/>
                  </a:lnTo>
                  <a:lnTo>
                    <a:pt x="1" y="565"/>
                  </a:lnTo>
                  <a:lnTo>
                    <a:pt x="1" y="565"/>
                  </a:lnTo>
                  <a:lnTo>
                    <a:pt x="1" y="634"/>
                  </a:lnTo>
                  <a:lnTo>
                    <a:pt x="2" y="704"/>
                  </a:lnTo>
                  <a:lnTo>
                    <a:pt x="6" y="843"/>
                  </a:lnTo>
                  <a:lnTo>
                    <a:pt x="10" y="983"/>
                  </a:lnTo>
                  <a:lnTo>
                    <a:pt x="11" y="1054"/>
                  </a:lnTo>
                  <a:lnTo>
                    <a:pt x="11" y="1123"/>
                  </a:lnTo>
                  <a:lnTo>
                    <a:pt x="11" y="1123"/>
                  </a:lnTo>
                  <a:lnTo>
                    <a:pt x="13" y="1128"/>
                  </a:lnTo>
                  <a:lnTo>
                    <a:pt x="14" y="1132"/>
                  </a:lnTo>
                  <a:lnTo>
                    <a:pt x="17" y="1136"/>
                  </a:lnTo>
                  <a:lnTo>
                    <a:pt x="19" y="1140"/>
                  </a:lnTo>
                  <a:lnTo>
                    <a:pt x="23" y="1141"/>
                  </a:lnTo>
                  <a:lnTo>
                    <a:pt x="26" y="1144"/>
                  </a:lnTo>
                  <a:lnTo>
                    <a:pt x="35" y="1145"/>
                  </a:lnTo>
                  <a:lnTo>
                    <a:pt x="43" y="1144"/>
                  </a:lnTo>
                  <a:lnTo>
                    <a:pt x="47" y="1141"/>
                  </a:lnTo>
                  <a:lnTo>
                    <a:pt x="51" y="1140"/>
                  </a:lnTo>
                  <a:lnTo>
                    <a:pt x="53" y="1136"/>
                  </a:lnTo>
                  <a:lnTo>
                    <a:pt x="56" y="1132"/>
                  </a:lnTo>
                  <a:lnTo>
                    <a:pt x="57" y="1128"/>
                  </a:lnTo>
                  <a:lnTo>
                    <a:pt x="57" y="1123"/>
                  </a:lnTo>
                  <a:lnTo>
                    <a:pt x="57" y="1123"/>
                  </a:lnTo>
                  <a:lnTo>
                    <a:pt x="57" y="1054"/>
                  </a:lnTo>
                  <a:lnTo>
                    <a:pt x="56" y="983"/>
                  </a:lnTo>
                  <a:lnTo>
                    <a:pt x="52" y="843"/>
                  </a:lnTo>
                  <a:lnTo>
                    <a:pt x="48" y="704"/>
                  </a:lnTo>
                  <a:lnTo>
                    <a:pt x="47" y="634"/>
                  </a:lnTo>
                  <a:lnTo>
                    <a:pt x="47" y="565"/>
                  </a:lnTo>
                  <a:lnTo>
                    <a:pt x="47" y="565"/>
                  </a:lnTo>
                  <a:lnTo>
                    <a:pt x="47" y="495"/>
                  </a:lnTo>
                  <a:lnTo>
                    <a:pt x="48" y="427"/>
                  </a:lnTo>
                  <a:lnTo>
                    <a:pt x="49" y="359"/>
                  </a:lnTo>
                  <a:lnTo>
                    <a:pt x="49" y="290"/>
                  </a:lnTo>
                  <a:lnTo>
                    <a:pt x="49" y="29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38" name="Freeform 1250"/>
            <p:cNvSpPr/>
            <p:nvPr/>
          </p:nvSpPr>
          <p:spPr bwMode="auto">
            <a:xfrm>
              <a:off x="5959476" y="2141538"/>
              <a:ext cx="26988" cy="444500"/>
            </a:xfrm>
            <a:custGeom>
              <a:avLst/>
              <a:gdLst/>
              <a:ahLst/>
              <a:cxnLst>
                <a:cxn ang="0">
                  <a:pos x="51" y="457"/>
                </a:cxn>
                <a:cxn ang="0">
                  <a:pos x="53" y="422"/>
                </a:cxn>
                <a:cxn ang="0">
                  <a:pos x="57" y="387"/>
                </a:cxn>
                <a:cxn ang="0">
                  <a:pos x="57" y="343"/>
                </a:cxn>
                <a:cxn ang="0">
                  <a:pos x="60" y="312"/>
                </a:cxn>
                <a:cxn ang="0">
                  <a:pos x="61" y="302"/>
                </a:cxn>
                <a:cxn ang="0">
                  <a:pos x="67" y="273"/>
                </a:cxn>
                <a:cxn ang="0">
                  <a:pos x="67" y="241"/>
                </a:cxn>
                <a:cxn ang="0">
                  <a:pos x="63" y="181"/>
                </a:cxn>
                <a:cxn ang="0">
                  <a:pos x="63" y="141"/>
                </a:cxn>
                <a:cxn ang="0">
                  <a:pos x="57" y="22"/>
                </a:cxn>
                <a:cxn ang="0">
                  <a:pos x="56" y="17"/>
                </a:cxn>
                <a:cxn ang="0">
                  <a:pos x="52" y="9"/>
                </a:cxn>
                <a:cxn ang="0">
                  <a:pos x="46" y="2"/>
                </a:cxn>
                <a:cxn ang="0">
                  <a:pos x="33" y="0"/>
                </a:cxn>
                <a:cxn ang="0">
                  <a:pos x="21" y="2"/>
                </a:cxn>
                <a:cxn ang="0">
                  <a:pos x="14" y="9"/>
                </a:cxn>
                <a:cxn ang="0">
                  <a:pos x="12" y="17"/>
                </a:cxn>
                <a:cxn ang="0">
                  <a:pos x="12" y="22"/>
                </a:cxn>
                <a:cxn ang="0">
                  <a:pos x="17" y="115"/>
                </a:cxn>
                <a:cxn ang="0">
                  <a:pos x="17" y="145"/>
                </a:cxn>
                <a:cxn ang="0">
                  <a:pos x="21" y="218"/>
                </a:cxn>
                <a:cxn ang="0">
                  <a:pos x="22" y="255"/>
                </a:cxn>
                <a:cxn ang="0">
                  <a:pos x="18" y="290"/>
                </a:cxn>
                <a:cxn ang="0">
                  <a:pos x="14" y="306"/>
                </a:cxn>
                <a:cxn ang="0">
                  <a:pos x="10" y="355"/>
                </a:cxn>
                <a:cxn ang="0">
                  <a:pos x="8" y="421"/>
                </a:cxn>
                <a:cxn ang="0">
                  <a:pos x="5" y="459"/>
                </a:cxn>
                <a:cxn ang="0">
                  <a:pos x="5" y="570"/>
                </a:cxn>
                <a:cxn ang="0">
                  <a:pos x="6" y="601"/>
                </a:cxn>
                <a:cxn ang="0">
                  <a:pos x="9" y="664"/>
                </a:cxn>
                <a:cxn ang="0">
                  <a:pos x="14" y="694"/>
                </a:cxn>
                <a:cxn ang="0">
                  <a:pos x="18" y="735"/>
                </a:cxn>
                <a:cxn ang="0">
                  <a:pos x="19" y="774"/>
                </a:cxn>
                <a:cxn ang="0">
                  <a:pos x="17" y="854"/>
                </a:cxn>
                <a:cxn ang="0">
                  <a:pos x="17" y="869"/>
                </a:cxn>
                <a:cxn ang="0">
                  <a:pos x="12" y="918"/>
                </a:cxn>
                <a:cxn ang="0">
                  <a:pos x="6" y="965"/>
                </a:cxn>
                <a:cxn ang="0">
                  <a:pos x="5" y="980"/>
                </a:cxn>
                <a:cxn ang="0">
                  <a:pos x="9" y="1035"/>
                </a:cxn>
                <a:cxn ang="0">
                  <a:pos x="9" y="1064"/>
                </a:cxn>
                <a:cxn ang="0">
                  <a:pos x="2" y="1089"/>
                </a:cxn>
                <a:cxn ang="0">
                  <a:pos x="1" y="1094"/>
                </a:cxn>
                <a:cxn ang="0">
                  <a:pos x="1" y="1103"/>
                </a:cxn>
                <a:cxn ang="0">
                  <a:pos x="4" y="1111"/>
                </a:cxn>
                <a:cxn ang="0">
                  <a:pos x="13" y="1120"/>
                </a:cxn>
                <a:cxn ang="0">
                  <a:pos x="25" y="1123"/>
                </a:cxn>
                <a:cxn ang="0">
                  <a:pos x="33" y="1122"/>
                </a:cxn>
                <a:cxn ang="0">
                  <a:pos x="39" y="1116"/>
                </a:cxn>
                <a:cxn ang="0">
                  <a:pos x="43" y="1112"/>
                </a:cxn>
                <a:cxn ang="0">
                  <a:pos x="51" y="1090"/>
                </a:cxn>
                <a:cxn ang="0">
                  <a:pos x="53" y="1067"/>
                </a:cxn>
                <a:cxn ang="0">
                  <a:pos x="51" y="1021"/>
                </a:cxn>
                <a:cxn ang="0">
                  <a:pos x="51" y="990"/>
                </a:cxn>
                <a:cxn ang="0">
                  <a:pos x="55" y="925"/>
                </a:cxn>
                <a:cxn ang="0">
                  <a:pos x="59" y="895"/>
                </a:cxn>
                <a:cxn ang="0">
                  <a:pos x="63" y="861"/>
                </a:cxn>
                <a:cxn ang="0">
                  <a:pos x="64" y="795"/>
                </a:cxn>
                <a:cxn ang="0">
                  <a:pos x="64" y="762"/>
                </a:cxn>
                <a:cxn ang="0">
                  <a:pos x="64" y="723"/>
                </a:cxn>
                <a:cxn ang="0">
                  <a:pos x="53" y="647"/>
                </a:cxn>
                <a:cxn ang="0">
                  <a:pos x="51" y="609"/>
                </a:cxn>
              </a:cxnLst>
              <a:rect l="0" t="0" r="r" b="b"/>
              <a:pathLst>
                <a:path w="67" h="1123">
                  <a:moveTo>
                    <a:pt x="51" y="457"/>
                  </a:moveTo>
                  <a:lnTo>
                    <a:pt x="51" y="457"/>
                  </a:lnTo>
                  <a:lnTo>
                    <a:pt x="52" y="440"/>
                  </a:lnTo>
                  <a:lnTo>
                    <a:pt x="53" y="422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66"/>
                  </a:lnTo>
                  <a:lnTo>
                    <a:pt x="57" y="343"/>
                  </a:lnTo>
                  <a:lnTo>
                    <a:pt x="57" y="323"/>
                  </a:lnTo>
                  <a:lnTo>
                    <a:pt x="60" y="312"/>
                  </a:lnTo>
                  <a:lnTo>
                    <a:pt x="61" y="302"/>
                  </a:lnTo>
                  <a:lnTo>
                    <a:pt x="61" y="302"/>
                  </a:lnTo>
                  <a:lnTo>
                    <a:pt x="65" y="287"/>
                  </a:lnTo>
                  <a:lnTo>
                    <a:pt x="67" y="273"/>
                  </a:lnTo>
                  <a:lnTo>
                    <a:pt x="67" y="257"/>
                  </a:lnTo>
                  <a:lnTo>
                    <a:pt x="67" y="241"/>
                  </a:lnTo>
                  <a:lnTo>
                    <a:pt x="64" y="210"/>
                  </a:lnTo>
                  <a:lnTo>
                    <a:pt x="63" y="181"/>
                  </a:lnTo>
                  <a:lnTo>
                    <a:pt x="63" y="181"/>
                  </a:lnTo>
                  <a:lnTo>
                    <a:pt x="63" y="141"/>
                  </a:lnTo>
                  <a:lnTo>
                    <a:pt x="61" y="102"/>
                  </a:lnTo>
                  <a:lnTo>
                    <a:pt x="57" y="22"/>
                  </a:lnTo>
                  <a:lnTo>
                    <a:pt x="57" y="22"/>
                  </a:lnTo>
                  <a:lnTo>
                    <a:pt x="56" y="17"/>
                  </a:lnTo>
                  <a:lnTo>
                    <a:pt x="55" y="11"/>
                  </a:lnTo>
                  <a:lnTo>
                    <a:pt x="52" y="9"/>
                  </a:lnTo>
                  <a:lnTo>
                    <a:pt x="50" y="5"/>
                  </a:lnTo>
                  <a:lnTo>
                    <a:pt x="46" y="2"/>
                  </a:lnTo>
                  <a:lnTo>
                    <a:pt x="42" y="1"/>
                  </a:lnTo>
                  <a:lnTo>
                    <a:pt x="33" y="0"/>
                  </a:lnTo>
                  <a:lnTo>
                    <a:pt x="25" y="1"/>
                  </a:lnTo>
                  <a:lnTo>
                    <a:pt x="21" y="2"/>
                  </a:lnTo>
                  <a:lnTo>
                    <a:pt x="18" y="5"/>
                  </a:lnTo>
                  <a:lnTo>
                    <a:pt x="14" y="9"/>
                  </a:lnTo>
                  <a:lnTo>
                    <a:pt x="13" y="11"/>
                  </a:lnTo>
                  <a:lnTo>
                    <a:pt x="12" y="17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6" y="83"/>
                  </a:lnTo>
                  <a:lnTo>
                    <a:pt x="17" y="11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8" y="180"/>
                  </a:lnTo>
                  <a:lnTo>
                    <a:pt x="21" y="218"/>
                  </a:lnTo>
                  <a:lnTo>
                    <a:pt x="22" y="236"/>
                  </a:lnTo>
                  <a:lnTo>
                    <a:pt x="22" y="255"/>
                  </a:lnTo>
                  <a:lnTo>
                    <a:pt x="21" y="273"/>
                  </a:lnTo>
                  <a:lnTo>
                    <a:pt x="18" y="290"/>
                  </a:lnTo>
                  <a:lnTo>
                    <a:pt x="18" y="290"/>
                  </a:lnTo>
                  <a:lnTo>
                    <a:pt x="14" y="306"/>
                  </a:lnTo>
                  <a:lnTo>
                    <a:pt x="13" y="321"/>
                  </a:lnTo>
                  <a:lnTo>
                    <a:pt x="10" y="355"/>
                  </a:lnTo>
                  <a:lnTo>
                    <a:pt x="9" y="388"/>
                  </a:lnTo>
                  <a:lnTo>
                    <a:pt x="8" y="421"/>
                  </a:lnTo>
                  <a:lnTo>
                    <a:pt x="8" y="421"/>
                  </a:lnTo>
                  <a:lnTo>
                    <a:pt x="5" y="459"/>
                  </a:lnTo>
                  <a:lnTo>
                    <a:pt x="5" y="495"/>
                  </a:lnTo>
                  <a:lnTo>
                    <a:pt x="5" y="570"/>
                  </a:lnTo>
                  <a:lnTo>
                    <a:pt x="5" y="570"/>
                  </a:lnTo>
                  <a:lnTo>
                    <a:pt x="6" y="601"/>
                  </a:lnTo>
                  <a:lnTo>
                    <a:pt x="6" y="633"/>
                  </a:lnTo>
                  <a:lnTo>
                    <a:pt x="9" y="664"/>
                  </a:lnTo>
                  <a:lnTo>
                    <a:pt x="14" y="694"/>
                  </a:lnTo>
                  <a:lnTo>
                    <a:pt x="14" y="694"/>
                  </a:lnTo>
                  <a:lnTo>
                    <a:pt x="17" y="714"/>
                  </a:lnTo>
                  <a:lnTo>
                    <a:pt x="18" y="735"/>
                  </a:lnTo>
                  <a:lnTo>
                    <a:pt x="19" y="754"/>
                  </a:lnTo>
                  <a:lnTo>
                    <a:pt x="19" y="774"/>
                  </a:lnTo>
                  <a:lnTo>
                    <a:pt x="18" y="814"/>
                  </a:lnTo>
                  <a:lnTo>
                    <a:pt x="17" y="854"/>
                  </a:lnTo>
                  <a:lnTo>
                    <a:pt x="17" y="854"/>
                  </a:lnTo>
                  <a:lnTo>
                    <a:pt x="17" y="869"/>
                  </a:lnTo>
                  <a:lnTo>
                    <a:pt x="16" y="886"/>
                  </a:lnTo>
                  <a:lnTo>
                    <a:pt x="12" y="918"/>
                  </a:lnTo>
                  <a:lnTo>
                    <a:pt x="8" y="949"/>
                  </a:lnTo>
                  <a:lnTo>
                    <a:pt x="6" y="965"/>
                  </a:lnTo>
                  <a:lnTo>
                    <a:pt x="5" y="980"/>
                  </a:lnTo>
                  <a:lnTo>
                    <a:pt x="5" y="980"/>
                  </a:lnTo>
                  <a:lnTo>
                    <a:pt x="8" y="1007"/>
                  </a:lnTo>
                  <a:lnTo>
                    <a:pt x="9" y="1035"/>
                  </a:lnTo>
                  <a:lnTo>
                    <a:pt x="10" y="1051"/>
                  </a:lnTo>
                  <a:lnTo>
                    <a:pt x="9" y="1064"/>
                  </a:lnTo>
                  <a:lnTo>
                    <a:pt x="8" y="1077"/>
                  </a:lnTo>
                  <a:lnTo>
                    <a:pt x="2" y="1089"/>
                  </a:lnTo>
                  <a:lnTo>
                    <a:pt x="2" y="1089"/>
                  </a:lnTo>
                  <a:lnTo>
                    <a:pt x="1" y="1094"/>
                  </a:lnTo>
                  <a:lnTo>
                    <a:pt x="0" y="1098"/>
                  </a:lnTo>
                  <a:lnTo>
                    <a:pt x="1" y="1103"/>
                  </a:lnTo>
                  <a:lnTo>
                    <a:pt x="1" y="1107"/>
                  </a:lnTo>
                  <a:lnTo>
                    <a:pt x="4" y="1111"/>
                  </a:lnTo>
                  <a:lnTo>
                    <a:pt x="6" y="1115"/>
                  </a:lnTo>
                  <a:lnTo>
                    <a:pt x="13" y="1120"/>
                  </a:lnTo>
                  <a:lnTo>
                    <a:pt x="21" y="1123"/>
                  </a:lnTo>
                  <a:lnTo>
                    <a:pt x="25" y="1123"/>
                  </a:lnTo>
                  <a:lnTo>
                    <a:pt x="29" y="1123"/>
                  </a:lnTo>
                  <a:lnTo>
                    <a:pt x="33" y="1122"/>
                  </a:lnTo>
                  <a:lnTo>
                    <a:pt x="36" y="1119"/>
                  </a:lnTo>
                  <a:lnTo>
                    <a:pt x="39" y="1116"/>
                  </a:lnTo>
                  <a:lnTo>
                    <a:pt x="43" y="1112"/>
                  </a:lnTo>
                  <a:lnTo>
                    <a:pt x="43" y="1112"/>
                  </a:lnTo>
                  <a:lnTo>
                    <a:pt x="47" y="1101"/>
                  </a:lnTo>
                  <a:lnTo>
                    <a:pt x="51" y="1090"/>
                  </a:lnTo>
                  <a:lnTo>
                    <a:pt x="52" y="1078"/>
                  </a:lnTo>
                  <a:lnTo>
                    <a:pt x="53" y="1067"/>
                  </a:lnTo>
                  <a:lnTo>
                    <a:pt x="52" y="1044"/>
                  </a:lnTo>
                  <a:lnTo>
                    <a:pt x="51" y="1021"/>
                  </a:lnTo>
                  <a:lnTo>
                    <a:pt x="51" y="1021"/>
                  </a:lnTo>
                  <a:lnTo>
                    <a:pt x="51" y="990"/>
                  </a:lnTo>
                  <a:lnTo>
                    <a:pt x="52" y="958"/>
                  </a:lnTo>
                  <a:lnTo>
                    <a:pt x="55" y="925"/>
                  </a:lnTo>
                  <a:lnTo>
                    <a:pt x="59" y="895"/>
                  </a:lnTo>
                  <a:lnTo>
                    <a:pt x="59" y="895"/>
                  </a:lnTo>
                  <a:lnTo>
                    <a:pt x="61" y="878"/>
                  </a:lnTo>
                  <a:lnTo>
                    <a:pt x="63" y="861"/>
                  </a:lnTo>
                  <a:lnTo>
                    <a:pt x="64" y="829"/>
                  </a:lnTo>
                  <a:lnTo>
                    <a:pt x="64" y="795"/>
                  </a:lnTo>
                  <a:lnTo>
                    <a:pt x="64" y="762"/>
                  </a:lnTo>
                  <a:lnTo>
                    <a:pt x="64" y="762"/>
                  </a:lnTo>
                  <a:lnTo>
                    <a:pt x="65" y="742"/>
                  </a:lnTo>
                  <a:lnTo>
                    <a:pt x="64" y="723"/>
                  </a:lnTo>
                  <a:lnTo>
                    <a:pt x="59" y="685"/>
                  </a:lnTo>
                  <a:lnTo>
                    <a:pt x="53" y="647"/>
                  </a:lnTo>
                  <a:lnTo>
                    <a:pt x="52" y="627"/>
                  </a:lnTo>
                  <a:lnTo>
                    <a:pt x="51" y="609"/>
                  </a:lnTo>
                  <a:lnTo>
                    <a:pt x="51" y="45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39" name="Freeform 1251"/>
            <p:cNvSpPr>
              <a:spLocks noEditPoints="1"/>
            </p:cNvSpPr>
            <p:nvPr/>
          </p:nvSpPr>
          <p:spPr bwMode="auto">
            <a:xfrm>
              <a:off x="5338763" y="2098675"/>
              <a:ext cx="531813" cy="517525"/>
            </a:xfrm>
            <a:custGeom>
              <a:avLst/>
              <a:gdLst/>
              <a:ahLst/>
              <a:cxnLst>
                <a:cxn ang="0">
                  <a:pos x="1333" y="548"/>
                </a:cxn>
                <a:cxn ang="0">
                  <a:pos x="1328" y="423"/>
                </a:cxn>
                <a:cxn ang="0">
                  <a:pos x="1319" y="340"/>
                </a:cxn>
                <a:cxn ang="0">
                  <a:pos x="1323" y="206"/>
                </a:cxn>
                <a:cxn ang="0">
                  <a:pos x="1309" y="68"/>
                </a:cxn>
                <a:cxn ang="0">
                  <a:pos x="1303" y="32"/>
                </a:cxn>
                <a:cxn ang="0">
                  <a:pos x="1287" y="19"/>
                </a:cxn>
                <a:cxn ang="0">
                  <a:pos x="1227" y="19"/>
                </a:cxn>
                <a:cxn ang="0">
                  <a:pos x="833" y="19"/>
                </a:cxn>
                <a:cxn ang="0">
                  <a:pos x="348" y="11"/>
                </a:cxn>
                <a:cxn ang="0">
                  <a:pos x="209" y="0"/>
                </a:cxn>
                <a:cxn ang="0">
                  <a:pos x="30" y="7"/>
                </a:cxn>
                <a:cxn ang="0">
                  <a:pos x="14" y="14"/>
                </a:cxn>
                <a:cxn ang="0">
                  <a:pos x="7" y="111"/>
                </a:cxn>
                <a:cxn ang="0">
                  <a:pos x="3" y="514"/>
                </a:cxn>
                <a:cxn ang="0">
                  <a:pos x="17" y="673"/>
                </a:cxn>
                <a:cxn ang="0">
                  <a:pos x="28" y="933"/>
                </a:cxn>
                <a:cxn ang="0">
                  <a:pos x="20" y="1120"/>
                </a:cxn>
                <a:cxn ang="0">
                  <a:pos x="18" y="1204"/>
                </a:cxn>
                <a:cxn ang="0">
                  <a:pos x="39" y="1245"/>
                </a:cxn>
                <a:cxn ang="0">
                  <a:pos x="99" y="1264"/>
                </a:cxn>
                <a:cxn ang="0">
                  <a:pos x="135" y="1271"/>
                </a:cxn>
                <a:cxn ang="0">
                  <a:pos x="217" y="1273"/>
                </a:cxn>
                <a:cxn ang="0">
                  <a:pos x="437" y="1284"/>
                </a:cxn>
                <a:cxn ang="0">
                  <a:pos x="617" y="1277"/>
                </a:cxn>
                <a:cxn ang="0">
                  <a:pos x="861" y="1275"/>
                </a:cxn>
                <a:cxn ang="0">
                  <a:pos x="1266" y="1297"/>
                </a:cxn>
                <a:cxn ang="0">
                  <a:pos x="1282" y="1302"/>
                </a:cxn>
                <a:cxn ang="0">
                  <a:pos x="1306" y="1293"/>
                </a:cxn>
                <a:cxn ang="0">
                  <a:pos x="1324" y="1216"/>
                </a:cxn>
                <a:cxn ang="0">
                  <a:pos x="1326" y="844"/>
                </a:cxn>
                <a:cxn ang="0">
                  <a:pos x="1336" y="722"/>
                </a:cxn>
                <a:cxn ang="0">
                  <a:pos x="697" y="1229"/>
                </a:cxn>
                <a:cxn ang="0">
                  <a:pos x="381" y="1235"/>
                </a:cxn>
                <a:cxn ang="0">
                  <a:pos x="92" y="1218"/>
                </a:cxn>
                <a:cxn ang="0">
                  <a:pos x="69" y="1201"/>
                </a:cxn>
                <a:cxn ang="0">
                  <a:pos x="65" y="1124"/>
                </a:cxn>
                <a:cxn ang="0">
                  <a:pos x="72" y="978"/>
                </a:cxn>
                <a:cxn ang="0">
                  <a:pos x="68" y="765"/>
                </a:cxn>
                <a:cxn ang="0">
                  <a:pos x="58" y="631"/>
                </a:cxn>
                <a:cxn ang="0">
                  <a:pos x="50" y="544"/>
                </a:cxn>
                <a:cxn ang="0">
                  <a:pos x="46" y="413"/>
                </a:cxn>
                <a:cxn ang="0">
                  <a:pos x="52" y="52"/>
                </a:cxn>
                <a:cxn ang="0">
                  <a:pos x="276" y="49"/>
                </a:cxn>
                <a:cxn ang="0">
                  <a:pos x="424" y="61"/>
                </a:cxn>
                <a:cxn ang="0">
                  <a:pos x="700" y="65"/>
                </a:cxn>
                <a:cxn ang="0">
                  <a:pos x="1198" y="64"/>
                </a:cxn>
                <a:cxn ang="0">
                  <a:pos x="1232" y="65"/>
                </a:cxn>
                <a:cxn ang="0">
                  <a:pos x="1253" y="69"/>
                </a:cxn>
                <a:cxn ang="0">
                  <a:pos x="1272" y="125"/>
                </a:cxn>
                <a:cxn ang="0">
                  <a:pos x="1277" y="225"/>
                </a:cxn>
                <a:cxn ang="0">
                  <a:pos x="1277" y="417"/>
                </a:cxn>
                <a:cxn ang="0">
                  <a:pos x="1292" y="644"/>
                </a:cxn>
                <a:cxn ang="0">
                  <a:pos x="1281" y="790"/>
                </a:cxn>
                <a:cxn ang="0">
                  <a:pos x="1281" y="1127"/>
                </a:cxn>
                <a:cxn ang="0">
                  <a:pos x="1269" y="1251"/>
                </a:cxn>
                <a:cxn ang="0">
                  <a:pos x="769" y="1230"/>
                </a:cxn>
              </a:cxnLst>
              <a:rect l="0" t="0" r="r" b="b"/>
              <a:pathLst>
                <a:path w="1338" h="1302">
                  <a:moveTo>
                    <a:pt x="1337" y="681"/>
                  </a:moveTo>
                  <a:lnTo>
                    <a:pt x="1337" y="681"/>
                  </a:lnTo>
                  <a:lnTo>
                    <a:pt x="1338" y="614"/>
                  </a:lnTo>
                  <a:lnTo>
                    <a:pt x="1336" y="580"/>
                  </a:lnTo>
                  <a:lnTo>
                    <a:pt x="1333" y="548"/>
                  </a:lnTo>
                  <a:lnTo>
                    <a:pt x="1333" y="548"/>
                  </a:lnTo>
                  <a:lnTo>
                    <a:pt x="1330" y="527"/>
                  </a:lnTo>
                  <a:lnTo>
                    <a:pt x="1329" y="506"/>
                  </a:lnTo>
                  <a:lnTo>
                    <a:pt x="1329" y="464"/>
                  </a:lnTo>
                  <a:lnTo>
                    <a:pt x="1328" y="423"/>
                  </a:lnTo>
                  <a:lnTo>
                    <a:pt x="1326" y="402"/>
                  </a:lnTo>
                  <a:lnTo>
                    <a:pt x="1324" y="383"/>
                  </a:lnTo>
                  <a:lnTo>
                    <a:pt x="1324" y="383"/>
                  </a:lnTo>
                  <a:lnTo>
                    <a:pt x="1320" y="361"/>
                  </a:lnTo>
                  <a:lnTo>
                    <a:pt x="1319" y="340"/>
                  </a:lnTo>
                  <a:lnTo>
                    <a:pt x="1319" y="317"/>
                  </a:lnTo>
                  <a:lnTo>
                    <a:pt x="1319" y="295"/>
                  </a:lnTo>
                  <a:lnTo>
                    <a:pt x="1321" y="249"/>
                  </a:lnTo>
                  <a:lnTo>
                    <a:pt x="1323" y="206"/>
                  </a:lnTo>
                  <a:lnTo>
                    <a:pt x="1323" y="206"/>
                  </a:lnTo>
                  <a:lnTo>
                    <a:pt x="1323" y="185"/>
                  </a:lnTo>
                  <a:lnTo>
                    <a:pt x="1321" y="166"/>
                  </a:lnTo>
                  <a:lnTo>
                    <a:pt x="1316" y="126"/>
                  </a:lnTo>
                  <a:lnTo>
                    <a:pt x="1311" y="87"/>
                  </a:lnTo>
                  <a:lnTo>
                    <a:pt x="1309" y="68"/>
                  </a:lnTo>
                  <a:lnTo>
                    <a:pt x="1309" y="48"/>
                  </a:lnTo>
                  <a:lnTo>
                    <a:pt x="1309" y="48"/>
                  </a:lnTo>
                  <a:lnTo>
                    <a:pt x="1308" y="41"/>
                  </a:lnTo>
                  <a:lnTo>
                    <a:pt x="1306" y="36"/>
                  </a:lnTo>
                  <a:lnTo>
                    <a:pt x="1303" y="32"/>
                  </a:lnTo>
                  <a:lnTo>
                    <a:pt x="1299" y="30"/>
                  </a:lnTo>
                  <a:lnTo>
                    <a:pt x="1299" y="30"/>
                  </a:lnTo>
                  <a:lnTo>
                    <a:pt x="1296" y="24"/>
                  </a:lnTo>
                  <a:lnTo>
                    <a:pt x="1291" y="22"/>
                  </a:lnTo>
                  <a:lnTo>
                    <a:pt x="1287" y="19"/>
                  </a:lnTo>
                  <a:lnTo>
                    <a:pt x="1281" y="19"/>
                  </a:lnTo>
                  <a:lnTo>
                    <a:pt x="1230" y="19"/>
                  </a:lnTo>
                  <a:lnTo>
                    <a:pt x="1230" y="19"/>
                  </a:lnTo>
                  <a:lnTo>
                    <a:pt x="1227" y="19"/>
                  </a:lnTo>
                  <a:lnTo>
                    <a:pt x="1227" y="19"/>
                  </a:lnTo>
                  <a:lnTo>
                    <a:pt x="1202" y="19"/>
                  </a:lnTo>
                  <a:lnTo>
                    <a:pt x="1177" y="19"/>
                  </a:lnTo>
                  <a:lnTo>
                    <a:pt x="1006" y="19"/>
                  </a:lnTo>
                  <a:lnTo>
                    <a:pt x="1006" y="19"/>
                  </a:lnTo>
                  <a:lnTo>
                    <a:pt x="833" y="19"/>
                  </a:lnTo>
                  <a:lnTo>
                    <a:pt x="661" y="19"/>
                  </a:lnTo>
                  <a:lnTo>
                    <a:pt x="661" y="19"/>
                  </a:lnTo>
                  <a:lnTo>
                    <a:pt x="504" y="17"/>
                  </a:lnTo>
                  <a:lnTo>
                    <a:pt x="425" y="14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07" y="7"/>
                  </a:lnTo>
                  <a:lnTo>
                    <a:pt x="268" y="4"/>
                  </a:lnTo>
                  <a:lnTo>
                    <a:pt x="229" y="1"/>
                  </a:lnTo>
                  <a:lnTo>
                    <a:pt x="209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49" y="1"/>
                  </a:lnTo>
                  <a:lnTo>
                    <a:pt x="110" y="4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24" y="9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4" y="14"/>
                  </a:lnTo>
                  <a:lnTo>
                    <a:pt x="11" y="18"/>
                  </a:lnTo>
                  <a:lnTo>
                    <a:pt x="8" y="24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111"/>
                  </a:lnTo>
                  <a:lnTo>
                    <a:pt x="4" y="192"/>
                  </a:lnTo>
                  <a:lnTo>
                    <a:pt x="3" y="272"/>
                  </a:lnTo>
                  <a:lnTo>
                    <a:pt x="0" y="353"/>
                  </a:lnTo>
                  <a:lnTo>
                    <a:pt x="0" y="434"/>
                  </a:lnTo>
                  <a:lnTo>
                    <a:pt x="3" y="514"/>
                  </a:lnTo>
                  <a:lnTo>
                    <a:pt x="4" y="554"/>
                  </a:lnTo>
                  <a:lnTo>
                    <a:pt x="8" y="595"/>
                  </a:lnTo>
                  <a:lnTo>
                    <a:pt x="12" y="634"/>
                  </a:lnTo>
                  <a:lnTo>
                    <a:pt x="17" y="673"/>
                  </a:lnTo>
                  <a:lnTo>
                    <a:pt x="17" y="673"/>
                  </a:lnTo>
                  <a:lnTo>
                    <a:pt x="22" y="716"/>
                  </a:lnTo>
                  <a:lnTo>
                    <a:pt x="25" y="759"/>
                  </a:lnTo>
                  <a:lnTo>
                    <a:pt x="28" y="803"/>
                  </a:lnTo>
                  <a:lnTo>
                    <a:pt x="28" y="846"/>
                  </a:lnTo>
                  <a:lnTo>
                    <a:pt x="28" y="933"/>
                  </a:lnTo>
                  <a:lnTo>
                    <a:pt x="28" y="1020"/>
                  </a:lnTo>
                  <a:lnTo>
                    <a:pt x="28" y="1020"/>
                  </a:lnTo>
                  <a:lnTo>
                    <a:pt x="26" y="1054"/>
                  </a:lnTo>
                  <a:lnTo>
                    <a:pt x="22" y="1086"/>
                  </a:lnTo>
                  <a:lnTo>
                    <a:pt x="20" y="1120"/>
                  </a:lnTo>
                  <a:lnTo>
                    <a:pt x="18" y="1154"/>
                  </a:lnTo>
                  <a:lnTo>
                    <a:pt x="18" y="1154"/>
                  </a:lnTo>
                  <a:lnTo>
                    <a:pt x="17" y="1179"/>
                  </a:lnTo>
                  <a:lnTo>
                    <a:pt x="17" y="1192"/>
                  </a:lnTo>
                  <a:lnTo>
                    <a:pt x="18" y="1204"/>
                  </a:lnTo>
                  <a:lnTo>
                    <a:pt x="20" y="1215"/>
                  </a:lnTo>
                  <a:lnTo>
                    <a:pt x="24" y="1225"/>
                  </a:lnTo>
                  <a:lnTo>
                    <a:pt x="30" y="1235"/>
                  </a:lnTo>
                  <a:lnTo>
                    <a:pt x="39" y="1245"/>
                  </a:lnTo>
                  <a:lnTo>
                    <a:pt x="39" y="1245"/>
                  </a:lnTo>
                  <a:lnTo>
                    <a:pt x="48" y="1251"/>
                  </a:lnTo>
                  <a:lnTo>
                    <a:pt x="59" y="1256"/>
                  </a:lnTo>
                  <a:lnTo>
                    <a:pt x="68" y="1259"/>
                  </a:lnTo>
                  <a:lnTo>
                    <a:pt x="79" y="1260"/>
                  </a:lnTo>
                  <a:lnTo>
                    <a:pt x="99" y="1264"/>
                  </a:lnTo>
                  <a:lnTo>
                    <a:pt x="110" y="1266"/>
                  </a:lnTo>
                  <a:lnTo>
                    <a:pt x="122" y="1268"/>
                  </a:lnTo>
                  <a:lnTo>
                    <a:pt x="122" y="1268"/>
                  </a:lnTo>
                  <a:lnTo>
                    <a:pt x="127" y="1269"/>
                  </a:lnTo>
                  <a:lnTo>
                    <a:pt x="135" y="1271"/>
                  </a:lnTo>
                  <a:lnTo>
                    <a:pt x="149" y="1271"/>
                  </a:lnTo>
                  <a:lnTo>
                    <a:pt x="178" y="1269"/>
                  </a:lnTo>
                  <a:lnTo>
                    <a:pt x="178" y="1269"/>
                  </a:lnTo>
                  <a:lnTo>
                    <a:pt x="198" y="1271"/>
                  </a:lnTo>
                  <a:lnTo>
                    <a:pt x="217" y="1273"/>
                  </a:lnTo>
                  <a:lnTo>
                    <a:pt x="237" y="1277"/>
                  </a:lnTo>
                  <a:lnTo>
                    <a:pt x="255" y="1280"/>
                  </a:lnTo>
                  <a:lnTo>
                    <a:pt x="255" y="1280"/>
                  </a:lnTo>
                  <a:lnTo>
                    <a:pt x="345" y="1284"/>
                  </a:lnTo>
                  <a:lnTo>
                    <a:pt x="437" y="1284"/>
                  </a:lnTo>
                  <a:lnTo>
                    <a:pt x="481" y="1284"/>
                  </a:lnTo>
                  <a:lnTo>
                    <a:pt x="527" y="1283"/>
                  </a:lnTo>
                  <a:lnTo>
                    <a:pt x="573" y="1280"/>
                  </a:lnTo>
                  <a:lnTo>
                    <a:pt x="617" y="1277"/>
                  </a:lnTo>
                  <a:lnTo>
                    <a:pt x="617" y="1277"/>
                  </a:lnTo>
                  <a:lnTo>
                    <a:pt x="658" y="1275"/>
                  </a:lnTo>
                  <a:lnTo>
                    <a:pt x="699" y="1272"/>
                  </a:lnTo>
                  <a:lnTo>
                    <a:pt x="739" y="1272"/>
                  </a:lnTo>
                  <a:lnTo>
                    <a:pt x="780" y="1272"/>
                  </a:lnTo>
                  <a:lnTo>
                    <a:pt x="861" y="1275"/>
                  </a:lnTo>
                  <a:lnTo>
                    <a:pt x="942" y="1279"/>
                  </a:lnTo>
                  <a:lnTo>
                    <a:pt x="1104" y="1290"/>
                  </a:lnTo>
                  <a:lnTo>
                    <a:pt x="1185" y="1294"/>
                  </a:lnTo>
                  <a:lnTo>
                    <a:pt x="1266" y="1297"/>
                  </a:lnTo>
                  <a:lnTo>
                    <a:pt x="1266" y="1297"/>
                  </a:lnTo>
                  <a:lnTo>
                    <a:pt x="1269" y="1298"/>
                  </a:lnTo>
                  <a:lnTo>
                    <a:pt x="1272" y="1298"/>
                  </a:lnTo>
                  <a:lnTo>
                    <a:pt x="1272" y="1298"/>
                  </a:lnTo>
                  <a:lnTo>
                    <a:pt x="1277" y="1301"/>
                  </a:lnTo>
                  <a:lnTo>
                    <a:pt x="1282" y="1302"/>
                  </a:lnTo>
                  <a:lnTo>
                    <a:pt x="1287" y="1302"/>
                  </a:lnTo>
                  <a:lnTo>
                    <a:pt x="1292" y="1302"/>
                  </a:lnTo>
                  <a:lnTo>
                    <a:pt x="1298" y="1301"/>
                  </a:lnTo>
                  <a:lnTo>
                    <a:pt x="1302" y="1297"/>
                  </a:lnTo>
                  <a:lnTo>
                    <a:pt x="1306" y="1293"/>
                  </a:lnTo>
                  <a:lnTo>
                    <a:pt x="1308" y="1286"/>
                  </a:lnTo>
                  <a:lnTo>
                    <a:pt x="1308" y="1286"/>
                  </a:lnTo>
                  <a:lnTo>
                    <a:pt x="1315" y="1262"/>
                  </a:lnTo>
                  <a:lnTo>
                    <a:pt x="1320" y="1239"/>
                  </a:lnTo>
                  <a:lnTo>
                    <a:pt x="1324" y="1216"/>
                  </a:lnTo>
                  <a:lnTo>
                    <a:pt x="1325" y="1203"/>
                  </a:lnTo>
                  <a:lnTo>
                    <a:pt x="1326" y="1190"/>
                  </a:lnTo>
                  <a:lnTo>
                    <a:pt x="1326" y="1190"/>
                  </a:lnTo>
                  <a:lnTo>
                    <a:pt x="1326" y="1000"/>
                  </a:lnTo>
                  <a:lnTo>
                    <a:pt x="1326" y="844"/>
                  </a:lnTo>
                  <a:lnTo>
                    <a:pt x="1326" y="844"/>
                  </a:lnTo>
                  <a:lnTo>
                    <a:pt x="1326" y="824"/>
                  </a:lnTo>
                  <a:lnTo>
                    <a:pt x="1328" y="803"/>
                  </a:lnTo>
                  <a:lnTo>
                    <a:pt x="1332" y="762"/>
                  </a:lnTo>
                  <a:lnTo>
                    <a:pt x="1336" y="722"/>
                  </a:lnTo>
                  <a:lnTo>
                    <a:pt x="1337" y="702"/>
                  </a:lnTo>
                  <a:lnTo>
                    <a:pt x="1337" y="681"/>
                  </a:lnTo>
                  <a:lnTo>
                    <a:pt x="1337" y="681"/>
                  </a:lnTo>
                  <a:close/>
                  <a:moveTo>
                    <a:pt x="697" y="1229"/>
                  </a:moveTo>
                  <a:lnTo>
                    <a:pt x="697" y="1229"/>
                  </a:lnTo>
                  <a:lnTo>
                    <a:pt x="619" y="1230"/>
                  </a:lnTo>
                  <a:lnTo>
                    <a:pt x="539" y="1232"/>
                  </a:lnTo>
                  <a:lnTo>
                    <a:pt x="460" y="1234"/>
                  </a:lnTo>
                  <a:lnTo>
                    <a:pt x="381" y="1235"/>
                  </a:lnTo>
                  <a:lnTo>
                    <a:pt x="381" y="1235"/>
                  </a:lnTo>
                  <a:lnTo>
                    <a:pt x="345" y="1234"/>
                  </a:lnTo>
                  <a:lnTo>
                    <a:pt x="309" y="1233"/>
                  </a:lnTo>
                  <a:lnTo>
                    <a:pt x="237" y="1228"/>
                  </a:lnTo>
                  <a:lnTo>
                    <a:pt x="165" y="1222"/>
                  </a:lnTo>
                  <a:lnTo>
                    <a:pt x="92" y="1218"/>
                  </a:lnTo>
                  <a:lnTo>
                    <a:pt x="92" y="1218"/>
                  </a:lnTo>
                  <a:lnTo>
                    <a:pt x="84" y="1216"/>
                  </a:lnTo>
                  <a:lnTo>
                    <a:pt x="79" y="1213"/>
                  </a:lnTo>
                  <a:lnTo>
                    <a:pt x="73" y="1208"/>
                  </a:lnTo>
                  <a:lnTo>
                    <a:pt x="69" y="1201"/>
                  </a:lnTo>
                  <a:lnTo>
                    <a:pt x="67" y="1194"/>
                  </a:lnTo>
                  <a:lnTo>
                    <a:pt x="64" y="1184"/>
                  </a:lnTo>
                  <a:lnTo>
                    <a:pt x="63" y="1165"/>
                  </a:lnTo>
                  <a:lnTo>
                    <a:pt x="63" y="1144"/>
                  </a:lnTo>
                  <a:lnTo>
                    <a:pt x="65" y="1124"/>
                  </a:lnTo>
                  <a:lnTo>
                    <a:pt x="68" y="1097"/>
                  </a:lnTo>
                  <a:lnTo>
                    <a:pt x="68" y="1097"/>
                  </a:lnTo>
                  <a:lnTo>
                    <a:pt x="71" y="1058"/>
                  </a:lnTo>
                  <a:lnTo>
                    <a:pt x="72" y="1017"/>
                  </a:lnTo>
                  <a:lnTo>
                    <a:pt x="72" y="978"/>
                  </a:lnTo>
                  <a:lnTo>
                    <a:pt x="71" y="939"/>
                  </a:lnTo>
                  <a:lnTo>
                    <a:pt x="71" y="939"/>
                  </a:lnTo>
                  <a:lnTo>
                    <a:pt x="71" y="869"/>
                  </a:lnTo>
                  <a:lnTo>
                    <a:pt x="69" y="800"/>
                  </a:lnTo>
                  <a:lnTo>
                    <a:pt x="68" y="765"/>
                  </a:lnTo>
                  <a:lnTo>
                    <a:pt x="67" y="731"/>
                  </a:lnTo>
                  <a:lnTo>
                    <a:pt x="64" y="697"/>
                  </a:lnTo>
                  <a:lnTo>
                    <a:pt x="60" y="661"/>
                  </a:lnTo>
                  <a:lnTo>
                    <a:pt x="60" y="661"/>
                  </a:lnTo>
                  <a:lnTo>
                    <a:pt x="58" y="631"/>
                  </a:lnTo>
                  <a:lnTo>
                    <a:pt x="56" y="603"/>
                  </a:lnTo>
                  <a:lnTo>
                    <a:pt x="55" y="574"/>
                  </a:lnTo>
                  <a:lnTo>
                    <a:pt x="52" y="558"/>
                  </a:lnTo>
                  <a:lnTo>
                    <a:pt x="50" y="544"/>
                  </a:lnTo>
                  <a:lnTo>
                    <a:pt x="50" y="544"/>
                  </a:lnTo>
                  <a:lnTo>
                    <a:pt x="46" y="524"/>
                  </a:lnTo>
                  <a:lnTo>
                    <a:pt x="45" y="502"/>
                  </a:lnTo>
                  <a:lnTo>
                    <a:pt x="43" y="480"/>
                  </a:lnTo>
                  <a:lnTo>
                    <a:pt x="43" y="457"/>
                  </a:lnTo>
                  <a:lnTo>
                    <a:pt x="46" y="413"/>
                  </a:lnTo>
                  <a:lnTo>
                    <a:pt x="48" y="370"/>
                  </a:lnTo>
                  <a:lnTo>
                    <a:pt x="48" y="370"/>
                  </a:lnTo>
                  <a:lnTo>
                    <a:pt x="51" y="211"/>
                  </a:lnTo>
                  <a:lnTo>
                    <a:pt x="52" y="52"/>
                  </a:lnTo>
                  <a:lnTo>
                    <a:pt x="52" y="52"/>
                  </a:lnTo>
                  <a:lnTo>
                    <a:pt x="116" y="49"/>
                  </a:lnTo>
                  <a:lnTo>
                    <a:pt x="181" y="47"/>
                  </a:lnTo>
                  <a:lnTo>
                    <a:pt x="212" y="47"/>
                  </a:lnTo>
                  <a:lnTo>
                    <a:pt x="245" y="48"/>
                  </a:lnTo>
                  <a:lnTo>
                    <a:pt x="276" y="49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47" y="57"/>
                  </a:lnTo>
                  <a:lnTo>
                    <a:pt x="386" y="60"/>
                  </a:lnTo>
                  <a:lnTo>
                    <a:pt x="424" y="61"/>
                  </a:lnTo>
                  <a:lnTo>
                    <a:pt x="463" y="62"/>
                  </a:lnTo>
                  <a:lnTo>
                    <a:pt x="542" y="62"/>
                  </a:lnTo>
                  <a:lnTo>
                    <a:pt x="619" y="64"/>
                  </a:lnTo>
                  <a:lnTo>
                    <a:pt x="619" y="64"/>
                  </a:lnTo>
                  <a:lnTo>
                    <a:pt x="700" y="65"/>
                  </a:lnTo>
                  <a:lnTo>
                    <a:pt x="780" y="65"/>
                  </a:lnTo>
                  <a:lnTo>
                    <a:pt x="942" y="65"/>
                  </a:lnTo>
                  <a:lnTo>
                    <a:pt x="1177" y="65"/>
                  </a:lnTo>
                  <a:lnTo>
                    <a:pt x="1177" y="65"/>
                  </a:lnTo>
                  <a:lnTo>
                    <a:pt x="1198" y="64"/>
                  </a:lnTo>
                  <a:lnTo>
                    <a:pt x="1210" y="64"/>
                  </a:lnTo>
                  <a:lnTo>
                    <a:pt x="1220" y="64"/>
                  </a:lnTo>
                  <a:lnTo>
                    <a:pt x="1220" y="64"/>
                  </a:lnTo>
                  <a:lnTo>
                    <a:pt x="1230" y="65"/>
                  </a:lnTo>
                  <a:lnTo>
                    <a:pt x="1232" y="65"/>
                  </a:lnTo>
                  <a:lnTo>
                    <a:pt x="1232" y="65"/>
                  </a:lnTo>
                  <a:lnTo>
                    <a:pt x="1240" y="68"/>
                  </a:lnTo>
                  <a:lnTo>
                    <a:pt x="1240" y="68"/>
                  </a:lnTo>
                  <a:lnTo>
                    <a:pt x="1247" y="69"/>
                  </a:lnTo>
                  <a:lnTo>
                    <a:pt x="1253" y="69"/>
                  </a:lnTo>
                  <a:lnTo>
                    <a:pt x="1258" y="68"/>
                  </a:lnTo>
                  <a:lnTo>
                    <a:pt x="1264" y="65"/>
                  </a:lnTo>
                  <a:lnTo>
                    <a:pt x="1264" y="65"/>
                  </a:lnTo>
                  <a:lnTo>
                    <a:pt x="1268" y="95"/>
                  </a:lnTo>
                  <a:lnTo>
                    <a:pt x="1272" y="125"/>
                  </a:lnTo>
                  <a:lnTo>
                    <a:pt x="1275" y="155"/>
                  </a:lnTo>
                  <a:lnTo>
                    <a:pt x="1277" y="171"/>
                  </a:lnTo>
                  <a:lnTo>
                    <a:pt x="1277" y="187"/>
                  </a:lnTo>
                  <a:lnTo>
                    <a:pt x="1277" y="187"/>
                  </a:lnTo>
                  <a:lnTo>
                    <a:pt x="1277" y="225"/>
                  </a:lnTo>
                  <a:lnTo>
                    <a:pt x="1277" y="264"/>
                  </a:lnTo>
                  <a:lnTo>
                    <a:pt x="1274" y="341"/>
                  </a:lnTo>
                  <a:lnTo>
                    <a:pt x="1274" y="341"/>
                  </a:lnTo>
                  <a:lnTo>
                    <a:pt x="1275" y="379"/>
                  </a:lnTo>
                  <a:lnTo>
                    <a:pt x="1277" y="417"/>
                  </a:lnTo>
                  <a:lnTo>
                    <a:pt x="1283" y="493"/>
                  </a:lnTo>
                  <a:lnTo>
                    <a:pt x="1289" y="569"/>
                  </a:lnTo>
                  <a:lnTo>
                    <a:pt x="1291" y="606"/>
                  </a:lnTo>
                  <a:lnTo>
                    <a:pt x="1292" y="644"/>
                  </a:lnTo>
                  <a:lnTo>
                    <a:pt x="1292" y="644"/>
                  </a:lnTo>
                  <a:lnTo>
                    <a:pt x="1291" y="681"/>
                  </a:lnTo>
                  <a:lnTo>
                    <a:pt x="1287" y="718"/>
                  </a:lnTo>
                  <a:lnTo>
                    <a:pt x="1283" y="753"/>
                  </a:lnTo>
                  <a:lnTo>
                    <a:pt x="1281" y="790"/>
                  </a:lnTo>
                  <a:lnTo>
                    <a:pt x="1281" y="790"/>
                  </a:lnTo>
                  <a:lnTo>
                    <a:pt x="1279" y="831"/>
                  </a:lnTo>
                  <a:lnTo>
                    <a:pt x="1279" y="873"/>
                  </a:lnTo>
                  <a:lnTo>
                    <a:pt x="1281" y="958"/>
                  </a:lnTo>
                  <a:lnTo>
                    <a:pt x="1281" y="1127"/>
                  </a:lnTo>
                  <a:lnTo>
                    <a:pt x="1281" y="1127"/>
                  </a:lnTo>
                  <a:lnTo>
                    <a:pt x="1279" y="1160"/>
                  </a:lnTo>
                  <a:lnTo>
                    <a:pt x="1278" y="1191"/>
                  </a:lnTo>
                  <a:lnTo>
                    <a:pt x="1275" y="1221"/>
                  </a:lnTo>
                  <a:lnTo>
                    <a:pt x="1269" y="1251"/>
                  </a:lnTo>
                  <a:lnTo>
                    <a:pt x="1269" y="1251"/>
                  </a:lnTo>
                  <a:lnTo>
                    <a:pt x="1198" y="1250"/>
                  </a:lnTo>
                  <a:lnTo>
                    <a:pt x="1126" y="1247"/>
                  </a:lnTo>
                  <a:lnTo>
                    <a:pt x="984" y="1239"/>
                  </a:lnTo>
                  <a:lnTo>
                    <a:pt x="841" y="1233"/>
                  </a:lnTo>
                  <a:lnTo>
                    <a:pt x="769" y="1230"/>
                  </a:lnTo>
                  <a:lnTo>
                    <a:pt x="697" y="1229"/>
                  </a:lnTo>
                  <a:lnTo>
                    <a:pt x="697" y="122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40" name="Freeform 1252"/>
            <p:cNvSpPr/>
            <p:nvPr/>
          </p:nvSpPr>
          <p:spPr bwMode="auto">
            <a:xfrm>
              <a:off x="5348288" y="2224088"/>
              <a:ext cx="396875" cy="234950"/>
            </a:xfrm>
            <a:custGeom>
              <a:avLst/>
              <a:gdLst/>
              <a:ahLst/>
              <a:cxnLst>
                <a:cxn ang="0">
                  <a:pos x="929" y="38"/>
                </a:cxn>
                <a:cxn ang="0">
                  <a:pos x="840" y="137"/>
                </a:cxn>
                <a:cxn ang="0">
                  <a:pos x="777" y="200"/>
                </a:cxn>
                <a:cxn ang="0">
                  <a:pos x="748" y="222"/>
                </a:cxn>
                <a:cxn ang="0">
                  <a:pos x="722" y="213"/>
                </a:cxn>
                <a:cxn ang="0">
                  <a:pos x="659" y="173"/>
                </a:cxn>
                <a:cxn ang="0">
                  <a:pos x="609" y="156"/>
                </a:cxn>
                <a:cxn ang="0">
                  <a:pos x="583" y="166"/>
                </a:cxn>
                <a:cxn ang="0">
                  <a:pos x="568" y="188"/>
                </a:cxn>
                <a:cxn ang="0">
                  <a:pos x="540" y="215"/>
                </a:cxn>
                <a:cxn ang="0">
                  <a:pos x="489" y="285"/>
                </a:cxn>
                <a:cxn ang="0">
                  <a:pos x="432" y="353"/>
                </a:cxn>
                <a:cxn ang="0">
                  <a:pos x="395" y="408"/>
                </a:cxn>
                <a:cxn ang="0">
                  <a:pos x="369" y="426"/>
                </a:cxn>
                <a:cxn ang="0">
                  <a:pos x="344" y="421"/>
                </a:cxn>
                <a:cxn ang="0">
                  <a:pos x="279" y="369"/>
                </a:cxn>
                <a:cxn ang="0">
                  <a:pos x="235" y="335"/>
                </a:cxn>
                <a:cxn ang="0">
                  <a:pos x="211" y="332"/>
                </a:cxn>
                <a:cxn ang="0">
                  <a:pos x="171" y="360"/>
                </a:cxn>
                <a:cxn ang="0">
                  <a:pos x="119" y="424"/>
                </a:cxn>
                <a:cxn ang="0">
                  <a:pos x="47" y="497"/>
                </a:cxn>
                <a:cxn ang="0">
                  <a:pos x="9" y="547"/>
                </a:cxn>
                <a:cxn ang="0">
                  <a:pos x="0" y="565"/>
                </a:cxn>
                <a:cxn ang="0">
                  <a:pos x="1" y="579"/>
                </a:cxn>
                <a:cxn ang="0">
                  <a:pos x="18" y="593"/>
                </a:cxn>
                <a:cxn ang="0">
                  <a:pos x="44" y="577"/>
                </a:cxn>
                <a:cxn ang="0">
                  <a:pos x="69" y="543"/>
                </a:cxn>
                <a:cxn ang="0">
                  <a:pos x="137" y="471"/>
                </a:cxn>
                <a:cxn ang="0">
                  <a:pos x="218" y="379"/>
                </a:cxn>
                <a:cxn ang="0">
                  <a:pos x="264" y="417"/>
                </a:cxn>
                <a:cxn ang="0">
                  <a:pos x="335" y="471"/>
                </a:cxn>
                <a:cxn ang="0">
                  <a:pos x="378" y="476"/>
                </a:cxn>
                <a:cxn ang="0">
                  <a:pos x="422" y="442"/>
                </a:cxn>
                <a:cxn ang="0">
                  <a:pos x="504" y="341"/>
                </a:cxn>
                <a:cxn ang="0">
                  <a:pos x="560" y="270"/>
                </a:cxn>
                <a:cxn ang="0">
                  <a:pos x="594" y="229"/>
                </a:cxn>
                <a:cxn ang="0">
                  <a:pos x="607" y="217"/>
                </a:cxn>
                <a:cxn ang="0">
                  <a:pos x="616" y="207"/>
                </a:cxn>
                <a:cxn ang="0">
                  <a:pos x="657" y="229"/>
                </a:cxn>
                <a:cxn ang="0">
                  <a:pos x="734" y="275"/>
                </a:cxn>
                <a:cxn ang="0">
                  <a:pos x="757" y="275"/>
                </a:cxn>
                <a:cxn ang="0">
                  <a:pos x="800" y="247"/>
                </a:cxn>
                <a:cxn ang="0">
                  <a:pos x="861" y="182"/>
                </a:cxn>
                <a:cxn ang="0">
                  <a:pos x="974" y="56"/>
                </a:cxn>
                <a:cxn ang="0">
                  <a:pos x="998" y="30"/>
                </a:cxn>
                <a:cxn ang="0">
                  <a:pos x="997" y="14"/>
                </a:cxn>
                <a:cxn ang="0">
                  <a:pos x="977" y="0"/>
                </a:cxn>
                <a:cxn ang="0">
                  <a:pos x="960" y="7"/>
                </a:cxn>
              </a:cxnLst>
              <a:rect l="0" t="0" r="r" b="b"/>
              <a:pathLst>
                <a:path w="999" h="593">
                  <a:moveTo>
                    <a:pt x="960" y="7"/>
                  </a:moveTo>
                  <a:lnTo>
                    <a:pt x="960" y="7"/>
                  </a:lnTo>
                  <a:lnTo>
                    <a:pt x="943" y="22"/>
                  </a:lnTo>
                  <a:lnTo>
                    <a:pt x="929" y="38"/>
                  </a:lnTo>
                  <a:lnTo>
                    <a:pt x="899" y="72"/>
                  </a:lnTo>
                  <a:lnTo>
                    <a:pt x="870" y="105"/>
                  </a:lnTo>
                  <a:lnTo>
                    <a:pt x="840" y="137"/>
                  </a:lnTo>
                  <a:lnTo>
                    <a:pt x="840" y="137"/>
                  </a:lnTo>
                  <a:lnTo>
                    <a:pt x="807" y="169"/>
                  </a:lnTo>
                  <a:lnTo>
                    <a:pt x="791" y="184"/>
                  </a:lnTo>
                  <a:lnTo>
                    <a:pt x="777" y="200"/>
                  </a:lnTo>
                  <a:lnTo>
                    <a:pt x="777" y="200"/>
                  </a:lnTo>
                  <a:lnTo>
                    <a:pt x="766" y="212"/>
                  </a:lnTo>
                  <a:lnTo>
                    <a:pt x="757" y="220"/>
                  </a:lnTo>
                  <a:lnTo>
                    <a:pt x="752" y="221"/>
                  </a:lnTo>
                  <a:lnTo>
                    <a:pt x="748" y="222"/>
                  </a:lnTo>
                  <a:lnTo>
                    <a:pt x="744" y="222"/>
                  </a:lnTo>
                  <a:lnTo>
                    <a:pt x="739" y="222"/>
                  </a:lnTo>
                  <a:lnTo>
                    <a:pt x="731" y="218"/>
                  </a:lnTo>
                  <a:lnTo>
                    <a:pt x="722" y="213"/>
                  </a:lnTo>
                  <a:lnTo>
                    <a:pt x="700" y="198"/>
                  </a:lnTo>
                  <a:lnTo>
                    <a:pt x="700" y="198"/>
                  </a:lnTo>
                  <a:lnTo>
                    <a:pt x="675" y="182"/>
                  </a:lnTo>
                  <a:lnTo>
                    <a:pt x="659" y="173"/>
                  </a:lnTo>
                  <a:lnTo>
                    <a:pt x="643" y="165"/>
                  </a:lnTo>
                  <a:lnTo>
                    <a:pt x="626" y="158"/>
                  </a:lnTo>
                  <a:lnTo>
                    <a:pt x="619" y="157"/>
                  </a:lnTo>
                  <a:lnTo>
                    <a:pt x="609" y="156"/>
                  </a:lnTo>
                  <a:lnTo>
                    <a:pt x="603" y="157"/>
                  </a:lnTo>
                  <a:lnTo>
                    <a:pt x="595" y="158"/>
                  </a:lnTo>
                  <a:lnTo>
                    <a:pt x="589" y="161"/>
                  </a:lnTo>
                  <a:lnTo>
                    <a:pt x="583" y="166"/>
                  </a:lnTo>
                  <a:lnTo>
                    <a:pt x="583" y="166"/>
                  </a:lnTo>
                  <a:lnTo>
                    <a:pt x="577" y="174"/>
                  </a:lnTo>
                  <a:lnTo>
                    <a:pt x="572" y="181"/>
                  </a:lnTo>
                  <a:lnTo>
                    <a:pt x="568" y="188"/>
                  </a:lnTo>
                  <a:lnTo>
                    <a:pt x="560" y="195"/>
                  </a:lnTo>
                  <a:lnTo>
                    <a:pt x="560" y="195"/>
                  </a:lnTo>
                  <a:lnTo>
                    <a:pt x="549" y="204"/>
                  </a:lnTo>
                  <a:lnTo>
                    <a:pt x="540" y="215"/>
                  </a:lnTo>
                  <a:lnTo>
                    <a:pt x="523" y="238"/>
                  </a:lnTo>
                  <a:lnTo>
                    <a:pt x="506" y="263"/>
                  </a:lnTo>
                  <a:lnTo>
                    <a:pt x="497" y="275"/>
                  </a:lnTo>
                  <a:lnTo>
                    <a:pt x="489" y="285"/>
                  </a:lnTo>
                  <a:lnTo>
                    <a:pt x="489" y="285"/>
                  </a:lnTo>
                  <a:lnTo>
                    <a:pt x="459" y="318"/>
                  </a:lnTo>
                  <a:lnTo>
                    <a:pt x="445" y="335"/>
                  </a:lnTo>
                  <a:lnTo>
                    <a:pt x="432" y="353"/>
                  </a:lnTo>
                  <a:lnTo>
                    <a:pt x="432" y="353"/>
                  </a:lnTo>
                  <a:lnTo>
                    <a:pt x="416" y="378"/>
                  </a:lnTo>
                  <a:lnTo>
                    <a:pt x="405" y="394"/>
                  </a:lnTo>
                  <a:lnTo>
                    <a:pt x="395" y="408"/>
                  </a:lnTo>
                  <a:lnTo>
                    <a:pt x="388" y="415"/>
                  </a:lnTo>
                  <a:lnTo>
                    <a:pt x="382" y="420"/>
                  </a:lnTo>
                  <a:lnTo>
                    <a:pt x="375" y="424"/>
                  </a:lnTo>
                  <a:lnTo>
                    <a:pt x="369" y="426"/>
                  </a:lnTo>
                  <a:lnTo>
                    <a:pt x="364" y="429"/>
                  </a:lnTo>
                  <a:lnTo>
                    <a:pt x="357" y="428"/>
                  </a:lnTo>
                  <a:lnTo>
                    <a:pt x="350" y="426"/>
                  </a:lnTo>
                  <a:lnTo>
                    <a:pt x="344" y="421"/>
                  </a:lnTo>
                  <a:lnTo>
                    <a:pt x="344" y="421"/>
                  </a:lnTo>
                  <a:lnTo>
                    <a:pt x="322" y="404"/>
                  </a:lnTo>
                  <a:lnTo>
                    <a:pt x="301" y="387"/>
                  </a:lnTo>
                  <a:lnTo>
                    <a:pt x="279" y="369"/>
                  </a:lnTo>
                  <a:lnTo>
                    <a:pt x="258" y="351"/>
                  </a:lnTo>
                  <a:lnTo>
                    <a:pt x="258" y="351"/>
                  </a:lnTo>
                  <a:lnTo>
                    <a:pt x="248" y="343"/>
                  </a:lnTo>
                  <a:lnTo>
                    <a:pt x="235" y="335"/>
                  </a:lnTo>
                  <a:lnTo>
                    <a:pt x="229" y="332"/>
                  </a:lnTo>
                  <a:lnTo>
                    <a:pt x="222" y="331"/>
                  </a:lnTo>
                  <a:lnTo>
                    <a:pt x="216" y="331"/>
                  </a:lnTo>
                  <a:lnTo>
                    <a:pt x="211" y="332"/>
                  </a:lnTo>
                  <a:lnTo>
                    <a:pt x="211" y="332"/>
                  </a:lnTo>
                  <a:lnTo>
                    <a:pt x="196" y="339"/>
                  </a:lnTo>
                  <a:lnTo>
                    <a:pt x="183" y="348"/>
                  </a:lnTo>
                  <a:lnTo>
                    <a:pt x="171" y="360"/>
                  </a:lnTo>
                  <a:lnTo>
                    <a:pt x="161" y="373"/>
                  </a:lnTo>
                  <a:lnTo>
                    <a:pt x="139" y="400"/>
                  </a:lnTo>
                  <a:lnTo>
                    <a:pt x="129" y="412"/>
                  </a:lnTo>
                  <a:lnTo>
                    <a:pt x="119" y="424"/>
                  </a:lnTo>
                  <a:lnTo>
                    <a:pt x="119" y="424"/>
                  </a:lnTo>
                  <a:lnTo>
                    <a:pt x="91" y="453"/>
                  </a:lnTo>
                  <a:lnTo>
                    <a:pt x="61" y="483"/>
                  </a:lnTo>
                  <a:lnTo>
                    <a:pt x="47" y="497"/>
                  </a:lnTo>
                  <a:lnTo>
                    <a:pt x="33" y="514"/>
                  </a:lnTo>
                  <a:lnTo>
                    <a:pt x="20" y="530"/>
                  </a:lnTo>
                  <a:lnTo>
                    <a:pt x="9" y="547"/>
                  </a:lnTo>
                  <a:lnTo>
                    <a:pt x="9" y="547"/>
                  </a:lnTo>
                  <a:lnTo>
                    <a:pt x="5" y="549"/>
                  </a:lnTo>
                  <a:lnTo>
                    <a:pt x="3" y="553"/>
                  </a:lnTo>
                  <a:lnTo>
                    <a:pt x="0" y="559"/>
                  </a:lnTo>
                  <a:lnTo>
                    <a:pt x="0" y="565"/>
                  </a:lnTo>
                  <a:lnTo>
                    <a:pt x="0" y="570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1" y="579"/>
                  </a:lnTo>
                  <a:lnTo>
                    <a:pt x="3" y="583"/>
                  </a:lnTo>
                  <a:lnTo>
                    <a:pt x="5" y="586"/>
                  </a:lnTo>
                  <a:lnTo>
                    <a:pt x="12" y="591"/>
                  </a:lnTo>
                  <a:lnTo>
                    <a:pt x="18" y="593"/>
                  </a:lnTo>
                  <a:lnTo>
                    <a:pt x="26" y="593"/>
                  </a:lnTo>
                  <a:lnTo>
                    <a:pt x="33" y="589"/>
                  </a:lnTo>
                  <a:lnTo>
                    <a:pt x="39" y="585"/>
                  </a:lnTo>
                  <a:lnTo>
                    <a:pt x="44" y="577"/>
                  </a:lnTo>
                  <a:lnTo>
                    <a:pt x="44" y="577"/>
                  </a:lnTo>
                  <a:lnTo>
                    <a:pt x="48" y="568"/>
                  </a:lnTo>
                  <a:lnTo>
                    <a:pt x="55" y="560"/>
                  </a:lnTo>
                  <a:lnTo>
                    <a:pt x="69" y="543"/>
                  </a:lnTo>
                  <a:lnTo>
                    <a:pt x="85" y="527"/>
                  </a:lnTo>
                  <a:lnTo>
                    <a:pt x="99" y="513"/>
                  </a:lnTo>
                  <a:lnTo>
                    <a:pt x="99" y="513"/>
                  </a:lnTo>
                  <a:lnTo>
                    <a:pt x="137" y="471"/>
                  </a:lnTo>
                  <a:lnTo>
                    <a:pt x="176" y="429"/>
                  </a:lnTo>
                  <a:lnTo>
                    <a:pt x="176" y="429"/>
                  </a:lnTo>
                  <a:lnTo>
                    <a:pt x="197" y="404"/>
                  </a:lnTo>
                  <a:lnTo>
                    <a:pt x="218" y="379"/>
                  </a:lnTo>
                  <a:lnTo>
                    <a:pt x="218" y="379"/>
                  </a:lnTo>
                  <a:lnTo>
                    <a:pt x="221" y="383"/>
                  </a:lnTo>
                  <a:lnTo>
                    <a:pt x="231" y="391"/>
                  </a:lnTo>
                  <a:lnTo>
                    <a:pt x="264" y="417"/>
                  </a:lnTo>
                  <a:lnTo>
                    <a:pt x="311" y="454"/>
                  </a:lnTo>
                  <a:lnTo>
                    <a:pt x="311" y="454"/>
                  </a:lnTo>
                  <a:lnTo>
                    <a:pt x="324" y="463"/>
                  </a:lnTo>
                  <a:lnTo>
                    <a:pt x="335" y="471"/>
                  </a:lnTo>
                  <a:lnTo>
                    <a:pt x="345" y="476"/>
                  </a:lnTo>
                  <a:lnTo>
                    <a:pt x="357" y="479"/>
                  </a:lnTo>
                  <a:lnTo>
                    <a:pt x="367" y="479"/>
                  </a:lnTo>
                  <a:lnTo>
                    <a:pt x="378" y="476"/>
                  </a:lnTo>
                  <a:lnTo>
                    <a:pt x="391" y="470"/>
                  </a:lnTo>
                  <a:lnTo>
                    <a:pt x="404" y="459"/>
                  </a:lnTo>
                  <a:lnTo>
                    <a:pt x="404" y="459"/>
                  </a:lnTo>
                  <a:lnTo>
                    <a:pt x="422" y="442"/>
                  </a:lnTo>
                  <a:lnTo>
                    <a:pt x="439" y="424"/>
                  </a:lnTo>
                  <a:lnTo>
                    <a:pt x="456" y="403"/>
                  </a:lnTo>
                  <a:lnTo>
                    <a:pt x="472" y="383"/>
                  </a:lnTo>
                  <a:lnTo>
                    <a:pt x="504" y="341"/>
                  </a:lnTo>
                  <a:lnTo>
                    <a:pt x="519" y="321"/>
                  </a:lnTo>
                  <a:lnTo>
                    <a:pt x="535" y="301"/>
                  </a:lnTo>
                  <a:lnTo>
                    <a:pt x="535" y="301"/>
                  </a:lnTo>
                  <a:lnTo>
                    <a:pt x="560" y="270"/>
                  </a:lnTo>
                  <a:lnTo>
                    <a:pt x="585" y="238"/>
                  </a:lnTo>
                  <a:lnTo>
                    <a:pt x="585" y="238"/>
                  </a:lnTo>
                  <a:lnTo>
                    <a:pt x="590" y="232"/>
                  </a:lnTo>
                  <a:lnTo>
                    <a:pt x="594" y="229"/>
                  </a:lnTo>
                  <a:lnTo>
                    <a:pt x="599" y="226"/>
                  </a:lnTo>
                  <a:lnTo>
                    <a:pt x="603" y="221"/>
                  </a:lnTo>
                  <a:lnTo>
                    <a:pt x="603" y="221"/>
                  </a:lnTo>
                  <a:lnTo>
                    <a:pt x="607" y="217"/>
                  </a:lnTo>
                  <a:lnTo>
                    <a:pt x="609" y="213"/>
                  </a:lnTo>
                  <a:lnTo>
                    <a:pt x="612" y="208"/>
                  </a:lnTo>
                  <a:lnTo>
                    <a:pt x="613" y="207"/>
                  </a:lnTo>
                  <a:lnTo>
                    <a:pt x="616" y="207"/>
                  </a:lnTo>
                  <a:lnTo>
                    <a:pt x="628" y="211"/>
                  </a:lnTo>
                  <a:lnTo>
                    <a:pt x="628" y="211"/>
                  </a:lnTo>
                  <a:lnTo>
                    <a:pt x="641" y="218"/>
                  </a:lnTo>
                  <a:lnTo>
                    <a:pt x="657" y="229"/>
                  </a:lnTo>
                  <a:lnTo>
                    <a:pt x="691" y="253"/>
                  </a:lnTo>
                  <a:lnTo>
                    <a:pt x="708" y="264"/>
                  </a:lnTo>
                  <a:lnTo>
                    <a:pt x="726" y="272"/>
                  </a:lnTo>
                  <a:lnTo>
                    <a:pt x="734" y="275"/>
                  </a:lnTo>
                  <a:lnTo>
                    <a:pt x="743" y="276"/>
                  </a:lnTo>
                  <a:lnTo>
                    <a:pt x="751" y="276"/>
                  </a:lnTo>
                  <a:lnTo>
                    <a:pt x="757" y="275"/>
                  </a:lnTo>
                  <a:lnTo>
                    <a:pt x="757" y="275"/>
                  </a:lnTo>
                  <a:lnTo>
                    <a:pt x="765" y="272"/>
                  </a:lnTo>
                  <a:lnTo>
                    <a:pt x="772" y="270"/>
                  </a:lnTo>
                  <a:lnTo>
                    <a:pt x="786" y="259"/>
                  </a:lnTo>
                  <a:lnTo>
                    <a:pt x="800" y="247"/>
                  </a:lnTo>
                  <a:lnTo>
                    <a:pt x="814" y="234"/>
                  </a:lnTo>
                  <a:lnTo>
                    <a:pt x="838" y="207"/>
                  </a:lnTo>
                  <a:lnTo>
                    <a:pt x="861" y="182"/>
                  </a:lnTo>
                  <a:lnTo>
                    <a:pt x="861" y="182"/>
                  </a:lnTo>
                  <a:lnTo>
                    <a:pt x="893" y="147"/>
                  </a:lnTo>
                  <a:lnTo>
                    <a:pt x="926" y="110"/>
                  </a:lnTo>
                  <a:lnTo>
                    <a:pt x="957" y="73"/>
                  </a:lnTo>
                  <a:lnTo>
                    <a:pt x="974" y="56"/>
                  </a:lnTo>
                  <a:lnTo>
                    <a:pt x="991" y="39"/>
                  </a:lnTo>
                  <a:lnTo>
                    <a:pt x="991" y="39"/>
                  </a:lnTo>
                  <a:lnTo>
                    <a:pt x="995" y="35"/>
                  </a:lnTo>
                  <a:lnTo>
                    <a:pt x="998" y="30"/>
                  </a:lnTo>
                  <a:lnTo>
                    <a:pt x="998" y="26"/>
                  </a:lnTo>
                  <a:lnTo>
                    <a:pt x="999" y="22"/>
                  </a:lnTo>
                  <a:lnTo>
                    <a:pt x="998" y="18"/>
                  </a:lnTo>
                  <a:lnTo>
                    <a:pt x="997" y="14"/>
                  </a:lnTo>
                  <a:lnTo>
                    <a:pt x="991" y="8"/>
                  </a:lnTo>
                  <a:lnTo>
                    <a:pt x="985" y="3"/>
                  </a:lnTo>
                  <a:lnTo>
                    <a:pt x="981" y="1"/>
                  </a:lnTo>
                  <a:lnTo>
                    <a:pt x="977" y="0"/>
                  </a:lnTo>
                  <a:lnTo>
                    <a:pt x="972" y="0"/>
                  </a:lnTo>
                  <a:lnTo>
                    <a:pt x="968" y="1"/>
                  </a:lnTo>
                  <a:lnTo>
                    <a:pt x="964" y="3"/>
                  </a:lnTo>
                  <a:lnTo>
                    <a:pt x="960" y="7"/>
                  </a:lnTo>
                  <a:lnTo>
                    <a:pt x="960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41" name="Freeform 1253"/>
            <p:cNvSpPr/>
            <p:nvPr/>
          </p:nvSpPr>
          <p:spPr bwMode="auto">
            <a:xfrm>
              <a:off x="5360988" y="2268538"/>
              <a:ext cx="438150" cy="261938"/>
            </a:xfrm>
            <a:custGeom>
              <a:avLst/>
              <a:gdLst/>
              <a:ahLst/>
              <a:cxnLst>
                <a:cxn ang="0">
                  <a:pos x="980" y="112"/>
                </a:cxn>
                <a:cxn ang="0">
                  <a:pos x="884" y="208"/>
                </a:cxn>
                <a:cxn ang="0">
                  <a:pos x="812" y="278"/>
                </a:cxn>
                <a:cxn ang="0">
                  <a:pos x="777" y="327"/>
                </a:cxn>
                <a:cxn ang="0">
                  <a:pos x="764" y="338"/>
                </a:cxn>
                <a:cxn ang="0">
                  <a:pos x="722" y="329"/>
                </a:cxn>
                <a:cxn ang="0">
                  <a:pos x="651" y="282"/>
                </a:cxn>
                <a:cxn ang="0">
                  <a:pos x="619" y="261"/>
                </a:cxn>
                <a:cxn ang="0">
                  <a:pos x="594" y="260"/>
                </a:cxn>
                <a:cxn ang="0">
                  <a:pos x="560" y="286"/>
                </a:cxn>
                <a:cxn ang="0">
                  <a:pos x="447" y="402"/>
                </a:cxn>
                <a:cxn ang="0">
                  <a:pos x="388" y="472"/>
                </a:cxn>
                <a:cxn ang="0">
                  <a:pos x="344" y="540"/>
                </a:cxn>
                <a:cxn ang="0">
                  <a:pos x="254" y="476"/>
                </a:cxn>
                <a:cxn ang="0">
                  <a:pos x="212" y="429"/>
                </a:cxn>
                <a:cxn ang="0">
                  <a:pos x="192" y="418"/>
                </a:cxn>
                <a:cxn ang="0">
                  <a:pos x="173" y="429"/>
                </a:cxn>
                <a:cxn ang="0">
                  <a:pos x="161" y="438"/>
                </a:cxn>
                <a:cxn ang="0">
                  <a:pos x="149" y="446"/>
                </a:cxn>
                <a:cxn ang="0">
                  <a:pos x="112" y="499"/>
                </a:cxn>
                <a:cxn ang="0">
                  <a:pos x="52" y="575"/>
                </a:cxn>
                <a:cxn ang="0">
                  <a:pos x="9" y="616"/>
                </a:cxn>
                <a:cxn ang="0">
                  <a:pos x="0" y="630"/>
                </a:cxn>
                <a:cxn ang="0">
                  <a:pos x="12" y="656"/>
                </a:cxn>
                <a:cxn ang="0">
                  <a:pos x="27" y="657"/>
                </a:cxn>
                <a:cxn ang="0">
                  <a:pos x="63" y="630"/>
                </a:cxn>
                <a:cxn ang="0">
                  <a:pos x="140" y="540"/>
                </a:cxn>
                <a:cxn ang="0">
                  <a:pos x="174" y="497"/>
                </a:cxn>
                <a:cxn ang="0">
                  <a:pos x="190" y="473"/>
                </a:cxn>
                <a:cxn ang="0">
                  <a:pos x="268" y="544"/>
                </a:cxn>
                <a:cxn ang="0">
                  <a:pos x="319" y="583"/>
                </a:cxn>
                <a:cxn ang="0">
                  <a:pos x="354" y="595"/>
                </a:cxn>
                <a:cxn ang="0">
                  <a:pos x="368" y="588"/>
                </a:cxn>
                <a:cxn ang="0">
                  <a:pos x="404" y="533"/>
                </a:cxn>
                <a:cxn ang="0">
                  <a:pos x="455" y="461"/>
                </a:cxn>
                <a:cxn ang="0">
                  <a:pos x="515" y="395"/>
                </a:cxn>
                <a:cxn ang="0">
                  <a:pos x="566" y="347"/>
                </a:cxn>
                <a:cxn ang="0">
                  <a:pos x="591" y="319"/>
                </a:cxn>
                <a:cxn ang="0">
                  <a:pos x="613" y="312"/>
                </a:cxn>
                <a:cxn ang="0">
                  <a:pos x="654" y="341"/>
                </a:cxn>
                <a:cxn ang="0">
                  <a:pos x="726" y="381"/>
                </a:cxn>
                <a:cxn ang="0">
                  <a:pos x="764" y="389"/>
                </a:cxn>
                <a:cxn ang="0">
                  <a:pos x="794" y="378"/>
                </a:cxn>
                <a:cxn ang="0">
                  <a:pos x="833" y="333"/>
                </a:cxn>
                <a:cxn ang="0">
                  <a:pos x="865" y="291"/>
                </a:cxn>
                <a:cxn ang="0">
                  <a:pos x="965" y="196"/>
                </a:cxn>
                <a:cxn ang="0">
                  <a:pos x="1011" y="147"/>
                </a:cxn>
                <a:cxn ang="0">
                  <a:pos x="1060" y="96"/>
                </a:cxn>
                <a:cxn ang="0">
                  <a:pos x="1099" y="40"/>
                </a:cxn>
                <a:cxn ang="0">
                  <a:pos x="1104" y="22"/>
                </a:cxn>
                <a:cxn ang="0">
                  <a:pos x="1086" y="1"/>
                </a:cxn>
                <a:cxn ang="0">
                  <a:pos x="1070" y="3"/>
                </a:cxn>
              </a:cxnLst>
              <a:rect l="0" t="0" r="r" b="b"/>
              <a:pathLst>
                <a:path w="1104" h="659">
                  <a:moveTo>
                    <a:pt x="1066" y="7"/>
                  </a:moveTo>
                  <a:lnTo>
                    <a:pt x="1066" y="7"/>
                  </a:lnTo>
                  <a:lnTo>
                    <a:pt x="1024" y="61"/>
                  </a:lnTo>
                  <a:lnTo>
                    <a:pt x="980" y="112"/>
                  </a:lnTo>
                  <a:lnTo>
                    <a:pt x="958" y="137"/>
                  </a:lnTo>
                  <a:lnTo>
                    <a:pt x="934" y="162"/>
                  </a:lnTo>
                  <a:lnTo>
                    <a:pt x="909" y="185"/>
                  </a:lnTo>
                  <a:lnTo>
                    <a:pt x="884" y="208"/>
                  </a:lnTo>
                  <a:lnTo>
                    <a:pt x="884" y="208"/>
                  </a:lnTo>
                  <a:lnTo>
                    <a:pt x="854" y="234"/>
                  </a:lnTo>
                  <a:lnTo>
                    <a:pt x="825" y="262"/>
                  </a:lnTo>
                  <a:lnTo>
                    <a:pt x="812" y="278"/>
                  </a:lnTo>
                  <a:lnTo>
                    <a:pt x="799" y="294"/>
                  </a:lnTo>
                  <a:lnTo>
                    <a:pt x="787" y="310"/>
                  </a:lnTo>
                  <a:lnTo>
                    <a:pt x="777" y="327"/>
                  </a:lnTo>
                  <a:lnTo>
                    <a:pt x="777" y="327"/>
                  </a:lnTo>
                  <a:lnTo>
                    <a:pt x="774" y="330"/>
                  </a:lnTo>
                  <a:lnTo>
                    <a:pt x="772" y="333"/>
                  </a:lnTo>
                  <a:lnTo>
                    <a:pt x="768" y="336"/>
                  </a:lnTo>
                  <a:lnTo>
                    <a:pt x="764" y="338"/>
                  </a:lnTo>
                  <a:lnTo>
                    <a:pt x="755" y="340"/>
                  </a:lnTo>
                  <a:lnTo>
                    <a:pt x="744" y="338"/>
                  </a:lnTo>
                  <a:lnTo>
                    <a:pt x="734" y="334"/>
                  </a:lnTo>
                  <a:lnTo>
                    <a:pt x="722" y="329"/>
                  </a:lnTo>
                  <a:lnTo>
                    <a:pt x="710" y="323"/>
                  </a:lnTo>
                  <a:lnTo>
                    <a:pt x="699" y="315"/>
                  </a:lnTo>
                  <a:lnTo>
                    <a:pt x="674" y="298"/>
                  </a:lnTo>
                  <a:lnTo>
                    <a:pt x="651" y="282"/>
                  </a:lnTo>
                  <a:lnTo>
                    <a:pt x="632" y="269"/>
                  </a:lnTo>
                  <a:lnTo>
                    <a:pt x="625" y="264"/>
                  </a:lnTo>
                  <a:lnTo>
                    <a:pt x="619" y="261"/>
                  </a:lnTo>
                  <a:lnTo>
                    <a:pt x="619" y="261"/>
                  </a:lnTo>
                  <a:lnTo>
                    <a:pt x="612" y="260"/>
                  </a:lnTo>
                  <a:lnTo>
                    <a:pt x="606" y="259"/>
                  </a:lnTo>
                  <a:lnTo>
                    <a:pt x="599" y="259"/>
                  </a:lnTo>
                  <a:lnTo>
                    <a:pt x="594" y="260"/>
                  </a:lnTo>
                  <a:lnTo>
                    <a:pt x="585" y="264"/>
                  </a:lnTo>
                  <a:lnTo>
                    <a:pt x="576" y="269"/>
                  </a:lnTo>
                  <a:lnTo>
                    <a:pt x="568" y="277"/>
                  </a:lnTo>
                  <a:lnTo>
                    <a:pt x="560" y="286"/>
                  </a:lnTo>
                  <a:lnTo>
                    <a:pt x="544" y="304"/>
                  </a:lnTo>
                  <a:lnTo>
                    <a:pt x="544" y="304"/>
                  </a:lnTo>
                  <a:lnTo>
                    <a:pt x="480" y="370"/>
                  </a:lnTo>
                  <a:lnTo>
                    <a:pt x="447" y="402"/>
                  </a:lnTo>
                  <a:lnTo>
                    <a:pt x="416" y="436"/>
                  </a:lnTo>
                  <a:lnTo>
                    <a:pt x="416" y="436"/>
                  </a:lnTo>
                  <a:lnTo>
                    <a:pt x="402" y="453"/>
                  </a:lnTo>
                  <a:lnTo>
                    <a:pt x="388" y="472"/>
                  </a:lnTo>
                  <a:lnTo>
                    <a:pt x="364" y="508"/>
                  </a:lnTo>
                  <a:lnTo>
                    <a:pt x="364" y="508"/>
                  </a:lnTo>
                  <a:lnTo>
                    <a:pt x="344" y="540"/>
                  </a:lnTo>
                  <a:lnTo>
                    <a:pt x="344" y="540"/>
                  </a:lnTo>
                  <a:lnTo>
                    <a:pt x="309" y="517"/>
                  </a:lnTo>
                  <a:lnTo>
                    <a:pt x="290" y="504"/>
                  </a:lnTo>
                  <a:lnTo>
                    <a:pt x="272" y="490"/>
                  </a:lnTo>
                  <a:lnTo>
                    <a:pt x="254" y="476"/>
                  </a:lnTo>
                  <a:lnTo>
                    <a:pt x="238" y="460"/>
                  </a:lnTo>
                  <a:lnTo>
                    <a:pt x="224" y="444"/>
                  </a:lnTo>
                  <a:lnTo>
                    <a:pt x="212" y="429"/>
                  </a:lnTo>
                  <a:lnTo>
                    <a:pt x="212" y="429"/>
                  </a:lnTo>
                  <a:lnTo>
                    <a:pt x="208" y="425"/>
                  </a:lnTo>
                  <a:lnTo>
                    <a:pt x="203" y="421"/>
                  </a:lnTo>
                  <a:lnTo>
                    <a:pt x="198" y="418"/>
                  </a:lnTo>
                  <a:lnTo>
                    <a:pt x="192" y="418"/>
                  </a:lnTo>
                  <a:lnTo>
                    <a:pt x="187" y="419"/>
                  </a:lnTo>
                  <a:lnTo>
                    <a:pt x="182" y="421"/>
                  </a:lnTo>
                  <a:lnTo>
                    <a:pt x="177" y="425"/>
                  </a:lnTo>
                  <a:lnTo>
                    <a:pt x="173" y="429"/>
                  </a:lnTo>
                  <a:lnTo>
                    <a:pt x="173" y="429"/>
                  </a:lnTo>
                  <a:lnTo>
                    <a:pt x="170" y="431"/>
                  </a:lnTo>
                  <a:lnTo>
                    <a:pt x="167" y="434"/>
                  </a:lnTo>
                  <a:lnTo>
                    <a:pt x="161" y="438"/>
                  </a:lnTo>
                  <a:lnTo>
                    <a:pt x="154" y="440"/>
                  </a:lnTo>
                  <a:lnTo>
                    <a:pt x="152" y="443"/>
                  </a:lnTo>
                  <a:lnTo>
                    <a:pt x="149" y="446"/>
                  </a:lnTo>
                  <a:lnTo>
                    <a:pt x="149" y="446"/>
                  </a:lnTo>
                  <a:lnTo>
                    <a:pt x="141" y="460"/>
                  </a:lnTo>
                  <a:lnTo>
                    <a:pt x="133" y="473"/>
                  </a:lnTo>
                  <a:lnTo>
                    <a:pt x="123" y="486"/>
                  </a:lnTo>
                  <a:lnTo>
                    <a:pt x="112" y="499"/>
                  </a:lnTo>
                  <a:lnTo>
                    <a:pt x="112" y="499"/>
                  </a:lnTo>
                  <a:lnTo>
                    <a:pt x="89" y="529"/>
                  </a:lnTo>
                  <a:lnTo>
                    <a:pt x="64" y="561"/>
                  </a:lnTo>
                  <a:lnTo>
                    <a:pt x="52" y="575"/>
                  </a:lnTo>
                  <a:lnTo>
                    <a:pt x="39" y="589"/>
                  </a:lnTo>
                  <a:lnTo>
                    <a:pt x="25" y="602"/>
                  </a:lnTo>
                  <a:lnTo>
                    <a:pt x="9" y="616"/>
                  </a:lnTo>
                  <a:lnTo>
                    <a:pt x="9" y="616"/>
                  </a:lnTo>
                  <a:lnTo>
                    <a:pt x="5" y="618"/>
                  </a:lnTo>
                  <a:lnTo>
                    <a:pt x="3" y="622"/>
                  </a:lnTo>
                  <a:lnTo>
                    <a:pt x="0" y="626"/>
                  </a:lnTo>
                  <a:lnTo>
                    <a:pt x="0" y="630"/>
                  </a:lnTo>
                  <a:lnTo>
                    <a:pt x="0" y="639"/>
                  </a:lnTo>
                  <a:lnTo>
                    <a:pt x="3" y="647"/>
                  </a:lnTo>
                  <a:lnTo>
                    <a:pt x="8" y="653"/>
                  </a:lnTo>
                  <a:lnTo>
                    <a:pt x="12" y="656"/>
                  </a:lnTo>
                  <a:lnTo>
                    <a:pt x="16" y="657"/>
                  </a:lnTo>
                  <a:lnTo>
                    <a:pt x="20" y="659"/>
                  </a:lnTo>
                  <a:lnTo>
                    <a:pt x="24" y="659"/>
                  </a:lnTo>
                  <a:lnTo>
                    <a:pt x="27" y="657"/>
                  </a:lnTo>
                  <a:lnTo>
                    <a:pt x="33" y="655"/>
                  </a:lnTo>
                  <a:lnTo>
                    <a:pt x="33" y="655"/>
                  </a:lnTo>
                  <a:lnTo>
                    <a:pt x="48" y="643"/>
                  </a:lnTo>
                  <a:lnTo>
                    <a:pt x="63" y="630"/>
                  </a:lnTo>
                  <a:lnTo>
                    <a:pt x="77" y="616"/>
                  </a:lnTo>
                  <a:lnTo>
                    <a:pt x="90" y="601"/>
                  </a:lnTo>
                  <a:lnTo>
                    <a:pt x="116" y="570"/>
                  </a:lnTo>
                  <a:lnTo>
                    <a:pt x="140" y="540"/>
                  </a:lnTo>
                  <a:lnTo>
                    <a:pt x="140" y="540"/>
                  </a:lnTo>
                  <a:lnTo>
                    <a:pt x="150" y="525"/>
                  </a:lnTo>
                  <a:lnTo>
                    <a:pt x="162" y="511"/>
                  </a:lnTo>
                  <a:lnTo>
                    <a:pt x="174" y="497"/>
                  </a:lnTo>
                  <a:lnTo>
                    <a:pt x="183" y="481"/>
                  </a:lnTo>
                  <a:lnTo>
                    <a:pt x="183" y="48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201" y="486"/>
                  </a:lnTo>
                  <a:lnTo>
                    <a:pt x="213" y="499"/>
                  </a:lnTo>
                  <a:lnTo>
                    <a:pt x="241" y="521"/>
                  </a:lnTo>
                  <a:lnTo>
                    <a:pt x="268" y="544"/>
                  </a:lnTo>
                  <a:lnTo>
                    <a:pt x="296" y="565"/>
                  </a:lnTo>
                  <a:lnTo>
                    <a:pt x="296" y="565"/>
                  </a:lnTo>
                  <a:lnTo>
                    <a:pt x="310" y="576"/>
                  </a:lnTo>
                  <a:lnTo>
                    <a:pt x="319" y="583"/>
                  </a:lnTo>
                  <a:lnTo>
                    <a:pt x="330" y="589"/>
                  </a:lnTo>
                  <a:lnTo>
                    <a:pt x="340" y="593"/>
                  </a:lnTo>
                  <a:lnTo>
                    <a:pt x="349" y="595"/>
                  </a:lnTo>
                  <a:lnTo>
                    <a:pt x="354" y="595"/>
                  </a:lnTo>
                  <a:lnTo>
                    <a:pt x="360" y="593"/>
                  </a:lnTo>
                  <a:lnTo>
                    <a:pt x="364" y="592"/>
                  </a:lnTo>
                  <a:lnTo>
                    <a:pt x="368" y="588"/>
                  </a:lnTo>
                  <a:lnTo>
                    <a:pt x="368" y="588"/>
                  </a:lnTo>
                  <a:lnTo>
                    <a:pt x="375" y="580"/>
                  </a:lnTo>
                  <a:lnTo>
                    <a:pt x="381" y="571"/>
                  </a:lnTo>
                  <a:lnTo>
                    <a:pt x="392" y="553"/>
                  </a:lnTo>
                  <a:lnTo>
                    <a:pt x="404" y="533"/>
                  </a:lnTo>
                  <a:lnTo>
                    <a:pt x="415" y="515"/>
                  </a:lnTo>
                  <a:lnTo>
                    <a:pt x="415" y="515"/>
                  </a:lnTo>
                  <a:lnTo>
                    <a:pt x="434" y="487"/>
                  </a:lnTo>
                  <a:lnTo>
                    <a:pt x="455" y="461"/>
                  </a:lnTo>
                  <a:lnTo>
                    <a:pt x="477" y="436"/>
                  </a:lnTo>
                  <a:lnTo>
                    <a:pt x="500" y="412"/>
                  </a:lnTo>
                  <a:lnTo>
                    <a:pt x="500" y="412"/>
                  </a:lnTo>
                  <a:lnTo>
                    <a:pt x="515" y="395"/>
                  </a:lnTo>
                  <a:lnTo>
                    <a:pt x="534" y="380"/>
                  </a:lnTo>
                  <a:lnTo>
                    <a:pt x="551" y="364"/>
                  </a:lnTo>
                  <a:lnTo>
                    <a:pt x="559" y="357"/>
                  </a:lnTo>
                  <a:lnTo>
                    <a:pt x="566" y="347"/>
                  </a:lnTo>
                  <a:lnTo>
                    <a:pt x="566" y="347"/>
                  </a:lnTo>
                  <a:lnTo>
                    <a:pt x="578" y="332"/>
                  </a:lnTo>
                  <a:lnTo>
                    <a:pt x="585" y="324"/>
                  </a:lnTo>
                  <a:lnTo>
                    <a:pt x="591" y="319"/>
                  </a:lnTo>
                  <a:lnTo>
                    <a:pt x="598" y="313"/>
                  </a:lnTo>
                  <a:lnTo>
                    <a:pt x="606" y="312"/>
                  </a:lnTo>
                  <a:lnTo>
                    <a:pt x="610" y="312"/>
                  </a:lnTo>
                  <a:lnTo>
                    <a:pt x="613" y="312"/>
                  </a:lnTo>
                  <a:lnTo>
                    <a:pt x="617" y="315"/>
                  </a:lnTo>
                  <a:lnTo>
                    <a:pt x="623" y="317"/>
                  </a:lnTo>
                  <a:lnTo>
                    <a:pt x="623" y="317"/>
                  </a:lnTo>
                  <a:lnTo>
                    <a:pt x="654" y="341"/>
                  </a:lnTo>
                  <a:lnTo>
                    <a:pt x="671" y="353"/>
                  </a:lnTo>
                  <a:lnTo>
                    <a:pt x="689" y="364"/>
                  </a:lnTo>
                  <a:lnTo>
                    <a:pt x="708" y="374"/>
                  </a:lnTo>
                  <a:lnTo>
                    <a:pt x="726" y="381"/>
                  </a:lnTo>
                  <a:lnTo>
                    <a:pt x="744" y="387"/>
                  </a:lnTo>
                  <a:lnTo>
                    <a:pt x="755" y="389"/>
                  </a:lnTo>
                  <a:lnTo>
                    <a:pt x="764" y="389"/>
                  </a:lnTo>
                  <a:lnTo>
                    <a:pt x="764" y="389"/>
                  </a:lnTo>
                  <a:lnTo>
                    <a:pt x="772" y="389"/>
                  </a:lnTo>
                  <a:lnTo>
                    <a:pt x="780" y="387"/>
                  </a:lnTo>
                  <a:lnTo>
                    <a:pt x="786" y="383"/>
                  </a:lnTo>
                  <a:lnTo>
                    <a:pt x="794" y="378"/>
                  </a:lnTo>
                  <a:lnTo>
                    <a:pt x="801" y="372"/>
                  </a:lnTo>
                  <a:lnTo>
                    <a:pt x="808" y="366"/>
                  </a:lnTo>
                  <a:lnTo>
                    <a:pt x="821" y="350"/>
                  </a:lnTo>
                  <a:lnTo>
                    <a:pt x="833" y="333"/>
                  </a:lnTo>
                  <a:lnTo>
                    <a:pt x="845" y="316"/>
                  </a:lnTo>
                  <a:lnTo>
                    <a:pt x="855" y="302"/>
                  </a:lnTo>
                  <a:lnTo>
                    <a:pt x="865" y="291"/>
                  </a:lnTo>
                  <a:lnTo>
                    <a:pt x="865" y="291"/>
                  </a:lnTo>
                  <a:lnTo>
                    <a:pt x="893" y="264"/>
                  </a:lnTo>
                  <a:lnTo>
                    <a:pt x="923" y="238"/>
                  </a:lnTo>
                  <a:lnTo>
                    <a:pt x="951" y="210"/>
                  </a:lnTo>
                  <a:lnTo>
                    <a:pt x="965" y="196"/>
                  </a:lnTo>
                  <a:lnTo>
                    <a:pt x="978" y="181"/>
                  </a:lnTo>
                  <a:lnTo>
                    <a:pt x="978" y="181"/>
                  </a:lnTo>
                  <a:lnTo>
                    <a:pt x="994" y="163"/>
                  </a:lnTo>
                  <a:lnTo>
                    <a:pt x="1011" y="147"/>
                  </a:lnTo>
                  <a:lnTo>
                    <a:pt x="1028" y="130"/>
                  </a:lnTo>
                  <a:lnTo>
                    <a:pt x="1045" y="113"/>
                  </a:lnTo>
                  <a:lnTo>
                    <a:pt x="1045" y="113"/>
                  </a:lnTo>
                  <a:lnTo>
                    <a:pt x="1060" y="96"/>
                  </a:lnTo>
                  <a:lnTo>
                    <a:pt x="1073" y="77"/>
                  </a:lnTo>
                  <a:lnTo>
                    <a:pt x="1086" y="58"/>
                  </a:lnTo>
                  <a:lnTo>
                    <a:pt x="1099" y="40"/>
                  </a:lnTo>
                  <a:lnTo>
                    <a:pt x="1099" y="40"/>
                  </a:lnTo>
                  <a:lnTo>
                    <a:pt x="1101" y="36"/>
                  </a:lnTo>
                  <a:lnTo>
                    <a:pt x="1103" y="31"/>
                  </a:lnTo>
                  <a:lnTo>
                    <a:pt x="1104" y="27"/>
                  </a:lnTo>
                  <a:lnTo>
                    <a:pt x="1104" y="22"/>
                  </a:lnTo>
                  <a:lnTo>
                    <a:pt x="1101" y="14"/>
                  </a:lnTo>
                  <a:lnTo>
                    <a:pt x="1096" y="6"/>
                  </a:lnTo>
                  <a:lnTo>
                    <a:pt x="1090" y="2"/>
                  </a:lnTo>
                  <a:lnTo>
                    <a:pt x="1086" y="1"/>
                  </a:lnTo>
                  <a:lnTo>
                    <a:pt x="1082" y="0"/>
                  </a:lnTo>
                  <a:lnTo>
                    <a:pt x="1078" y="0"/>
                  </a:lnTo>
                  <a:lnTo>
                    <a:pt x="1074" y="1"/>
                  </a:lnTo>
                  <a:lnTo>
                    <a:pt x="1070" y="3"/>
                  </a:lnTo>
                  <a:lnTo>
                    <a:pt x="1066" y="7"/>
                  </a:lnTo>
                  <a:lnTo>
                    <a:pt x="1066" y="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42" name="Freeform 1254"/>
            <p:cNvSpPr/>
            <p:nvPr/>
          </p:nvSpPr>
          <p:spPr bwMode="auto">
            <a:xfrm>
              <a:off x="5692776" y="2171700"/>
              <a:ext cx="147638" cy="136525"/>
            </a:xfrm>
            <a:custGeom>
              <a:avLst/>
              <a:gdLst/>
              <a:ahLst/>
              <a:cxnLst>
                <a:cxn ang="0">
                  <a:pos x="332" y="17"/>
                </a:cxn>
                <a:cxn ang="0">
                  <a:pos x="325" y="4"/>
                </a:cxn>
                <a:cxn ang="0">
                  <a:pos x="310" y="0"/>
                </a:cxn>
                <a:cxn ang="0">
                  <a:pos x="298" y="0"/>
                </a:cxn>
                <a:cxn ang="0">
                  <a:pos x="233" y="3"/>
                </a:cxn>
                <a:cxn ang="0">
                  <a:pos x="130" y="17"/>
                </a:cxn>
                <a:cxn ang="0">
                  <a:pos x="34" y="46"/>
                </a:cxn>
                <a:cxn ang="0">
                  <a:pos x="9" y="62"/>
                </a:cxn>
                <a:cxn ang="0">
                  <a:pos x="1" y="75"/>
                </a:cxn>
                <a:cxn ang="0">
                  <a:pos x="4" y="97"/>
                </a:cxn>
                <a:cxn ang="0">
                  <a:pos x="28" y="123"/>
                </a:cxn>
                <a:cxn ang="0">
                  <a:pos x="81" y="161"/>
                </a:cxn>
                <a:cxn ang="0">
                  <a:pos x="102" y="174"/>
                </a:cxn>
                <a:cxn ang="0">
                  <a:pos x="119" y="172"/>
                </a:cxn>
                <a:cxn ang="0">
                  <a:pos x="131" y="157"/>
                </a:cxn>
                <a:cxn ang="0">
                  <a:pos x="131" y="148"/>
                </a:cxn>
                <a:cxn ang="0">
                  <a:pos x="128" y="135"/>
                </a:cxn>
                <a:cxn ang="0">
                  <a:pos x="111" y="126"/>
                </a:cxn>
                <a:cxn ang="0">
                  <a:pos x="67" y="98"/>
                </a:cxn>
                <a:cxn ang="0">
                  <a:pos x="62" y="93"/>
                </a:cxn>
                <a:cxn ang="0">
                  <a:pos x="69" y="83"/>
                </a:cxn>
                <a:cxn ang="0">
                  <a:pos x="121" y="70"/>
                </a:cxn>
                <a:cxn ang="0">
                  <a:pos x="161" y="59"/>
                </a:cxn>
                <a:cxn ang="0">
                  <a:pos x="288" y="46"/>
                </a:cxn>
                <a:cxn ang="0">
                  <a:pos x="296" y="93"/>
                </a:cxn>
                <a:cxn ang="0">
                  <a:pos x="314" y="187"/>
                </a:cxn>
                <a:cxn ang="0">
                  <a:pos x="318" y="233"/>
                </a:cxn>
                <a:cxn ang="0">
                  <a:pos x="323" y="282"/>
                </a:cxn>
                <a:cxn ang="0">
                  <a:pos x="318" y="289"/>
                </a:cxn>
                <a:cxn ang="0">
                  <a:pos x="311" y="287"/>
                </a:cxn>
                <a:cxn ang="0">
                  <a:pos x="263" y="248"/>
                </a:cxn>
                <a:cxn ang="0">
                  <a:pos x="250" y="242"/>
                </a:cxn>
                <a:cxn ang="0">
                  <a:pos x="238" y="245"/>
                </a:cxn>
                <a:cxn ang="0">
                  <a:pos x="229" y="258"/>
                </a:cxn>
                <a:cxn ang="0">
                  <a:pos x="232" y="279"/>
                </a:cxn>
                <a:cxn ang="0">
                  <a:pos x="243" y="288"/>
                </a:cxn>
                <a:cxn ang="0">
                  <a:pos x="257" y="296"/>
                </a:cxn>
                <a:cxn ang="0">
                  <a:pos x="311" y="336"/>
                </a:cxn>
                <a:cxn ang="0">
                  <a:pos x="339" y="346"/>
                </a:cxn>
                <a:cxn ang="0">
                  <a:pos x="355" y="342"/>
                </a:cxn>
                <a:cxn ang="0">
                  <a:pos x="365" y="325"/>
                </a:cxn>
                <a:cxn ang="0">
                  <a:pos x="370" y="292"/>
                </a:cxn>
                <a:cxn ang="0">
                  <a:pos x="369" y="238"/>
                </a:cxn>
                <a:cxn ang="0">
                  <a:pos x="348" y="130"/>
                </a:cxn>
                <a:cxn ang="0">
                  <a:pos x="334" y="41"/>
                </a:cxn>
              </a:cxnLst>
              <a:rect l="0" t="0" r="r" b="b"/>
              <a:pathLst>
                <a:path w="370" h="346">
                  <a:moveTo>
                    <a:pt x="334" y="23"/>
                  </a:moveTo>
                  <a:lnTo>
                    <a:pt x="334" y="23"/>
                  </a:lnTo>
                  <a:lnTo>
                    <a:pt x="332" y="17"/>
                  </a:lnTo>
                  <a:lnTo>
                    <a:pt x="331" y="12"/>
                  </a:lnTo>
                  <a:lnTo>
                    <a:pt x="328" y="8"/>
                  </a:lnTo>
                  <a:lnTo>
                    <a:pt x="325" y="4"/>
                  </a:lnTo>
                  <a:lnTo>
                    <a:pt x="321" y="3"/>
                  </a:lnTo>
                  <a:lnTo>
                    <a:pt x="315" y="2"/>
                  </a:lnTo>
                  <a:lnTo>
                    <a:pt x="310" y="0"/>
                  </a:lnTo>
                  <a:lnTo>
                    <a:pt x="306" y="0"/>
                  </a:lnTo>
                  <a:lnTo>
                    <a:pt x="306" y="0"/>
                  </a:lnTo>
                  <a:lnTo>
                    <a:pt x="298" y="0"/>
                  </a:lnTo>
                  <a:lnTo>
                    <a:pt x="298" y="0"/>
                  </a:lnTo>
                  <a:lnTo>
                    <a:pt x="267" y="0"/>
                  </a:lnTo>
                  <a:lnTo>
                    <a:pt x="233" y="3"/>
                  </a:lnTo>
                  <a:lnTo>
                    <a:pt x="199" y="6"/>
                  </a:lnTo>
                  <a:lnTo>
                    <a:pt x="164" y="11"/>
                  </a:lnTo>
                  <a:lnTo>
                    <a:pt x="130" y="17"/>
                  </a:lnTo>
                  <a:lnTo>
                    <a:pt x="97" y="25"/>
                  </a:lnTo>
                  <a:lnTo>
                    <a:pt x="64" y="34"/>
                  </a:lnTo>
                  <a:lnTo>
                    <a:pt x="34" y="46"/>
                  </a:lnTo>
                  <a:lnTo>
                    <a:pt x="34" y="46"/>
                  </a:lnTo>
                  <a:lnTo>
                    <a:pt x="20" y="54"/>
                  </a:lnTo>
                  <a:lnTo>
                    <a:pt x="9" y="62"/>
                  </a:lnTo>
                  <a:lnTo>
                    <a:pt x="5" y="66"/>
                  </a:lnTo>
                  <a:lnTo>
                    <a:pt x="3" y="71"/>
                  </a:lnTo>
                  <a:lnTo>
                    <a:pt x="1" y="75"/>
                  </a:lnTo>
                  <a:lnTo>
                    <a:pt x="0" y="79"/>
                  </a:lnTo>
                  <a:lnTo>
                    <a:pt x="1" y="88"/>
                  </a:lnTo>
                  <a:lnTo>
                    <a:pt x="4" y="97"/>
                  </a:lnTo>
                  <a:lnTo>
                    <a:pt x="11" y="106"/>
                  </a:lnTo>
                  <a:lnTo>
                    <a:pt x="18" y="114"/>
                  </a:lnTo>
                  <a:lnTo>
                    <a:pt x="28" y="123"/>
                  </a:lnTo>
                  <a:lnTo>
                    <a:pt x="38" y="132"/>
                  </a:lnTo>
                  <a:lnTo>
                    <a:pt x="60" y="147"/>
                  </a:lnTo>
                  <a:lnTo>
                    <a:pt x="81" y="161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102" y="174"/>
                  </a:lnTo>
                  <a:lnTo>
                    <a:pt x="109" y="176"/>
                  </a:lnTo>
                  <a:lnTo>
                    <a:pt x="114" y="174"/>
                  </a:lnTo>
                  <a:lnTo>
                    <a:pt x="119" y="172"/>
                  </a:lnTo>
                  <a:lnTo>
                    <a:pt x="124" y="168"/>
                  </a:lnTo>
                  <a:lnTo>
                    <a:pt x="128" y="164"/>
                  </a:lnTo>
                  <a:lnTo>
                    <a:pt x="131" y="157"/>
                  </a:lnTo>
                  <a:lnTo>
                    <a:pt x="131" y="152"/>
                  </a:lnTo>
                  <a:lnTo>
                    <a:pt x="131" y="148"/>
                  </a:lnTo>
                  <a:lnTo>
                    <a:pt x="131" y="148"/>
                  </a:lnTo>
                  <a:lnTo>
                    <a:pt x="131" y="143"/>
                  </a:lnTo>
                  <a:lnTo>
                    <a:pt x="130" y="139"/>
                  </a:lnTo>
                  <a:lnTo>
                    <a:pt x="128" y="135"/>
                  </a:lnTo>
                  <a:lnTo>
                    <a:pt x="126" y="132"/>
                  </a:lnTo>
                  <a:lnTo>
                    <a:pt x="119" y="129"/>
                  </a:lnTo>
                  <a:lnTo>
                    <a:pt x="111" y="126"/>
                  </a:lnTo>
                  <a:lnTo>
                    <a:pt x="111" y="126"/>
                  </a:lnTo>
                  <a:lnTo>
                    <a:pt x="89" y="112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3" y="96"/>
                  </a:lnTo>
                  <a:lnTo>
                    <a:pt x="62" y="93"/>
                  </a:lnTo>
                  <a:lnTo>
                    <a:pt x="62" y="91"/>
                  </a:lnTo>
                  <a:lnTo>
                    <a:pt x="63" y="88"/>
                  </a:lnTo>
                  <a:lnTo>
                    <a:pt x="69" y="83"/>
                  </a:lnTo>
                  <a:lnTo>
                    <a:pt x="80" y="79"/>
                  </a:lnTo>
                  <a:lnTo>
                    <a:pt x="105" y="74"/>
                  </a:lnTo>
                  <a:lnTo>
                    <a:pt x="121" y="70"/>
                  </a:lnTo>
                  <a:lnTo>
                    <a:pt x="121" y="70"/>
                  </a:lnTo>
                  <a:lnTo>
                    <a:pt x="140" y="64"/>
                  </a:lnTo>
                  <a:lnTo>
                    <a:pt x="161" y="59"/>
                  </a:lnTo>
                  <a:lnTo>
                    <a:pt x="204" y="53"/>
                  </a:lnTo>
                  <a:lnTo>
                    <a:pt x="246" y="47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92" y="70"/>
                  </a:lnTo>
                  <a:lnTo>
                    <a:pt x="296" y="93"/>
                  </a:lnTo>
                  <a:lnTo>
                    <a:pt x="305" y="140"/>
                  </a:lnTo>
                  <a:lnTo>
                    <a:pt x="310" y="164"/>
                  </a:lnTo>
                  <a:lnTo>
                    <a:pt x="314" y="187"/>
                  </a:lnTo>
                  <a:lnTo>
                    <a:pt x="317" y="210"/>
                  </a:lnTo>
                  <a:lnTo>
                    <a:pt x="318" y="233"/>
                  </a:lnTo>
                  <a:lnTo>
                    <a:pt x="318" y="233"/>
                  </a:lnTo>
                  <a:lnTo>
                    <a:pt x="321" y="251"/>
                  </a:lnTo>
                  <a:lnTo>
                    <a:pt x="323" y="272"/>
                  </a:lnTo>
                  <a:lnTo>
                    <a:pt x="323" y="282"/>
                  </a:lnTo>
                  <a:lnTo>
                    <a:pt x="322" y="288"/>
                  </a:lnTo>
                  <a:lnTo>
                    <a:pt x="321" y="289"/>
                  </a:lnTo>
                  <a:lnTo>
                    <a:pt x="318" y="289"/>
                  </a:lnTo>
                  <a:lnTo>
                    <a:pt x="315" y="289"/>
                  </a:lnTo>
                  <a:lnTo>
                    <a:pt x="311" y="287"/>
                  </a:lnTo>
                  <a:lnTo>
                    <a:pt x="311" y="287"/>
                  </a:lnTo>
                  <a:lnTo>
                    <a:pt x="285" y="263"/>
                  </a:lnTo>
                  <a:lnTo>
                    <a:pt x="271" y="253"/>
                  </a:lnTo>
                  <a:lnTo>
                    <a:pt x="263" y="248"/>
                  </a:lnTo>
                  <a:lnTo>
                    <a:pt x="255" y="244"/>
                  </a:lnTo>
                  <a:lnTo>
                    <a:pt x="255" y="244"/>
                  </a:lnTo>
                  <a:lnTo>
                    <a:pt x="250" y="242"/>
                  </a:lnTo>
                  <a:lnTo>
                    <a:pt x="246" y="242"/>
                  </a:lnTo>
                  <a:lnTo>
                    <a:pt x="242" y="244"/>
                  </a:lnTo>
                  <a:lnTo>
                    <a:pt x="238" y="245"/>
                  </a:lnTo>
                  <a:lnTo>
                    <a:pt x="236" y="248"/>
                  </a:lnTo>
                  <a:lnTo>
                    <a:pt x="233" y="250"/>
                  </a:lnTo>
                  <a:lnTo>
                    <a:pt x="229" y="258"/>
                  </a:lnTo>
                  <a:lnTo>
                    <a:pt x="228" y="267"/>
                  </a:lnTo>
                  <a:lnTo>
                    <a:pt x="230" y="275"/>
                  </a:lnTo>
                  <a:lnTo>
                    <a:pt x="232" y="279"/>
                  </a:lnTo>
                  <a:lnTo>
                    <a:pt x="236" y="283"/>
                  </a:lnTo>
                  <a:lnTo>
                    <a:pt x="238" y="285"/>
                  </a:lnTo>
                  <a:lnTo>
                    <a:pt x="243" y="288"/>
                  </a:lnTo>
                  <a:lnTo>
                    <a:pt x="243" y="288"/>
                  </a:lnTo>
                  <a:lnTo>
                    <a:pt x="250" y="291"/>
                  </a:lnTo>
                  <a:lnTo>
                    <a:pt x="257" y="296"/>
                  </a:lnTo>
                  <a:lnTo>
                    <a:pt x="274" y="309"/>
                  </a:lnTo>
                  <a:lnTo>
                    <a:pt x="292" y="323"/>
                  </a:lnTo>
                  <a:lnTo>
                    <a:pt x="311" y="336"/>
                  </a:lnTo>
                  <a:lnTo>
                    <a:pt x="321" y="342"/>
                  </a:lnTo>
                  <a:lnTo>
                    <a:pt x="331" y="344"/>
                  </a:lnTo>
                  <a:lnTo>
                    <a:pt x="339" y="346"/>
                  </a:lnTo>
                  <a:lnTo>
                    <a:pt x="347" y="346"/>
                  </a:lnTo>
                  <a:lnTo>
                    <a:pt x="351" y="344"/>
                  </a:lnTo>
                  <a:lnTo>
                    <a:pt x="355" y="342"/>
                  </a:lnTo>
                  <a:lnTo>
                    <a:pt x="357" y="339"/>
                  </a:lnTo>
                  <a:lnTo>
                    <a:pt x="360" y="335"/>
                  </a:lnTo>
                  <a:lnTo>
                    <a:pt x="365" y="325"/>
                  </a:lnTo>
                  <a:lnTo>
                    <a:pt x="368" y="310"/>
                  </a:lnTo>
                  <a:lnTo>
                    <a:pt x="368" y="310"/>
                  </a:lnTo>
                  <a:lnTo>
                    <a:pt x="370" y="292"/>
                  </a:lnTo>
                  <a:lnTo>
                    <a:pt x="370" y="275"/>
                  </a:lnTo>
                  <a:lnTo>
                    <a:pt x="370" y="257"/>
                  </a:lnTo>
                  <a:lnTo>
                    <a:pt x="369" y="238"/>
                  </a:lnTo>
                  <a:lnTo>
                    <a:pt x="364" y="202"/>
                  </a:lnTo>
                  <a:lnTo>
                    <a:pt x="356" y="166"/>
                  </a:lnTo>
                  <a:lnTo>
                    <a:pt x="348" y="130"/>
                  </a:lnTo>
                  <a:lnTo>
                    <a:pt x="340" y="95"/>
                  </a:lnTo>
                  <a:lnTo>
                    <a:pt x="335" y="58"/>
                  </a:lnTo>
                  <a:lnTo>
                    <a:pt x="334" y="41"/>
                  </a:lnTo>
                  <a:lnTo>
                    <a:pt x="334" y="23"/>
                  </a:lnTo>
                  <a:lnTo>
                    <a:pt x="334" y="2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43" name="Freeform 1255"/>
            <p:cNvSpPr/>
            <p:nvPr/>
          </p:nvSpPr>
          <p:spPr bwMode="auto">
            <a:xfrm>
              <a:off x="5359401" y="2195513"/>
              <a:ext cx="342900" cy="25400"/>
            </a:xfrm>
            <a:custGeom>
              <a:avLst/>
              <a:gdLst/>
              <a:ahLst/>
              <a:cxnLst>
                <a:cxn ang="0">
                  <a:pos x="846" y="31"/>
                </a:cxn>
                <a:cxn ang="0">
                  <a:pos x="846" y="31"/>
                </a:cxn>
                <a:cxn ang="0">
                  <a:pos x="798" y="30"/>
                </a:cxn>
                <a:cxn ang="0">
                  <a:pos x="748" y="29"/>
                </a:cxn>
                <a:cxn ang="0">
                  <a:pos x="649" y="25"/>
                </a:cxn>
                <a:cxn ang="0">
                  <a:pos x="549" y="19"/>
                </a:cxn>
                <a:cxn ang="0">
                  <a:pos x="451" y="16"/>
                </a:cxn>
                <a:cxn ang="0">
                  <a:pos x="451" y="16"/>
                </a:cxn>
                <a:cxn ang="0">
                  <a:pos x="242" y="10"/>
                </a:cxn>
                <a:cxn ang="0">
                  <a:pos x="137" y="9"/>
                </a:cxn>
                <a:cxn ang="0">
                  <a:pos x="33" y="8"/>
                </a:cxn>
                <a:cxn ang="0">
                  <a:pos x="33" y="8"/>
                </a:cxn>
                <a:cxn ang="0">
                  <a:pos x="29" y="4"/>
                </a:cxn>
                <a:cxn ang="0">
                  <a:pos x="24" y="1"/>
                </a:cxn>
                <a:cxn ang="0">
                  <a:pos x="18" y="0"/>
                </a:cxn>
                <a:cxn ang="0">
                  <a:pos x="13" y="0"/>
                </a:cxn>
                <a:cxn ang="0">
                  <a:pos x="8" y="2"/>
                </a:cxn>
                <a:cxn ang="0">
                  <a:pos x="4" y="5"/>
                </a:cxn>
                <a:cxn ang="0">
                  <a:pos x="1" y="10"/>
                </a:cxn>
                <a:cxn ang="0">
                  <a:pos x="0" y="17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1" y="33"/>
                </a:cxn>
                <a:cxn ang="0">
                  <a:pos x="5" y="38"/>
                </a:cxn>
                <a:cxn ang="0">
                  <a:pos x="11" y="42"/>
                </a:cxn>
                <a:cxn ang="0">
                  <a:pos x="17" y="43"/>
                </a:cxn>
                <a:cxn ang="0">
                  <a:pos x="17" y="43"/>
                </a:cxn>
                <a:cxn ang="0">
                  <a:pos x="126" y="43"/>
                </a:cxn>
                <a:cxn ang="0">
                  <a:pos x="234" y="46"/>
                </a:cxn>
                <a:cxn ang="0">
                  <a:pos x="451" y="50"/>
                </a:cxn>
                <a:cxn ang="0">
                  <a:pos x="451" y="50"/>
                </a:cxn>
                <a:cxn ang="0">
                  <a:pos x="549" y="53"/>
                </a:cxn>
                <a:cxn ang="0">
                  <a:pos x="649" y="59"/>
                </a:cxn>
                <a:cxn ang="0">
                  <a:pos x="748" y="64"/>
                </a:cxn>
                <a:cxn ang="0">
                  <a:pos x="798" y="65"/>
                </a:cxn>
                <a:cxn ang="0">
                  <a:pos x="846" y="65"/>
                </a:cxn>
                <a:cxn ang="0">
                  <a:pos x="846" y="65"/>
                </a:cxn>
                <a:cxn ang="0">
                  <a:pos x="850" y="65"/>
                </a:cxn>
                <a:cxn ang="0">
                  <a:pos x="854" y="64"/>
                </a:cxn>
                <a:cxn ang="0">
                  <a:pos x="859" y="60"/>
                </a:cxn>
                <a:cxn ang="0">
                  <a:pos x="862" y="55"/>
                </a:cxn>
                <a:cxn ang="0">
                  <a:pos x="863" y="48"/>
                </a:cxn>
                <a:cxn ang="0">
                  <a:pos x="862" y="42"/>
                </a:cxn>
                <a:cxn ang="0">
                  <a:pos x="859" y="36"/>
                </a:cxn>
                <a:cxn ang="0">
                  <a:pos x="854" y="33"/>
                </a:cxn>
                <a:cxn ang="0">
                  <a:pos x="850" y="31"/>
                </a:cxn>
                <a:cxn ang="0">
                  <a:pos x="846" y="31"/>
                </a:cxn>
                <a:cxn ang="0">
                  <a:pos x="846" y="31"/>
                </a:cxn>
              </a:cxnLst>
              <a:rect l="0" t="0" r="r" b="b"/>
              <a:pathLst>
                <a:path w="863" h="65">
                  <a:moveTo>
                    <a:pt x="846" y="31"/>
                  </a:moveTo>
                  <a:lnTo>
                    <a:pt x="846" y="31"/>
                  </a:lnTo>
                  <a:lnTo>
                    <a:pt x="798" y="30"/>
                  </a:lnTo>
                  <a:lnTo>
                    <a:pt x="748" y="29"/>
                  </a:lnTo>
                  <a:lnTo>
                    <a:pt x="649" y="25"/>
                  </a:lnTo>
                  <a:lnTo>
                    <a:pt x="549" y="19"/>
                  </a:lnTo>
                  <a:lnTo>
                    <a:pt x="451" y="16"/>
                  </a:lnTo>
                  <a:lnTo>
                    <a:pt x="451" y="16"/>
                  </a:lnTo>
                  <a:lnTo>
                    <a:pt x="242" y="10"/>
                  </a:lnTo>
                  <a:lnTo>
                    <a:pt x="137" y="9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29" y="4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3" y="0"/>
                  </a:lnTo>
                  <a:lnTo>
                    <a:pt x="8" y="2"/>
                  </a:lnTo>
                  <a:lnTo>
                    <a:pt x="4" y="5"/>
                  </a:lnTo>
                  <a:lnTo>
                    <a:pt x="1" y="10"/>
                  </a:lnTo>
                  <a:lnTo>
                    <a:pt x="0" y="17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1" y="33"/>
                  </a:lnTo>
                  <a:lnTo>
                    <a:pt x="5" y="38"/>
                  </a:lnTo>
                  <a:lnTo>
                    <a:pt x="11" y="42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126" y="43"/>
                  </a:lnTo>
                  <a:lnTo>
                    <a:pt x="234" y="46"/>
                  </a:lnTo>
                  <a:lnTo>
                    <a:pt x="451" y="50"/>
                  </a:lnTo>
                  <a:lnTo>
                    <a:pt x="451" y="50"/>
                  </a:lnTo>
                  <a:lnTo>
                    <a:pt x="549" y="53"/>
                  </a:lnTo>
                  <a:lnTo>
                    <a:pt x="649" y="59"/>
                  </a:lnTo>
                  <a:lnTo>
                    <a:pt x="748" y="64"/>
                  </a:lnTo>
                  <a:lnTo>
                    <a:pt x="798" y="65"/>
                  </a:lnTo>
                  <a:lnTo>
                    <a:pt x="846" y="65"/>
                  </a:lnTo>
                  <a:lnTo>
                    <a:pt x="846" y="65"/>
                  </a:lnTo>
                  <a:lnTo>
                    <a:pt x="850" y="65"/>
                  </a:lnTo>
                  <a:lnTo>
                    <a:pt x="854" y="64"/>
                  </a:lnTo>
                  <a:lnTo>
                    <a:pt x="859" y="60"/>
                  </a:lnTo>
                  <a:lnTo>
                    <a:pt x="862" y="55"/>
                  </a:lnTo>
                  <a:lnTo>
                    <a:pt x="863" y="48"/>
                  </a:lnTo>
                  <a:lnTo>
                    <a:pt x="862" y="42"/>
                  </a:lnTo>
                  <a:lnTo>
                    <a:pt x="859" y="36"/>
                  </a:lnTo>
                  <a:lnTo>
                    <a:pt x="854" y="33"/>
                  </a:lnTo>
                  <a:lnTo>
                    <a:pt x="850" y="31"/>
                  </a:lnTo>
                  <a:lnTo>
                    <a:pt x="846" y="31"/>
                  </a:lnTo>
                  <a:lnTo>
                    <a:pt x="846" y="3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44" name="Freeform 1256"/>
            <p:cNvSpPr/>
            <p:nvPr/>
          </p:nvSpPr>
          <p:spPr bwMode="auto">
            <a:xfrm>
              <a:off x="5349876" y="2282825"/>
              <a:ext cx="327025" cy="17463"/>
            </a:xfrm>
            <a:custGeom>
              <a:avLst/>
              <a:gdLst/>
              <a:ahLst/>
              <a:cxnLst>
                <a:cxn ang="0">
                  <a:pos x="808" y="8"/>
                </a:cxn>
                <a:cxn ang="0">
                  <a:pos x="808" y="8"/>
                </a:cxn>
                <a:cxn ang="0">
                  <a:pos x="715" y="6"/>
                </a:cxn>
                <a:cxn ang="0">
                  <a:pos x="624" y="4"/>
                </a:cxn>
                <a:cxn ang="0">
                  <a:pos x="531" y="1"/>
                </a:cxn>
                <a:cxn ang="0">
                  <a:pos x="439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9" y="1"/>
                </a:cxn>
                <a:cxn ang="0">
                  <a:pos x="4" y="5"/>
                </a:cxn>
                <a:cxn ang="0">
                  <a:pos x="1" y="12"/>
                </a:cxn>
                <a:cxn ang="0">
                  <a:pos x="0" y="17"/>
                </a:cxn>
                <a:cxn ang="0">
                  <a:pos x="1" y="23"/>
                </a:cxn>
                <a:cxn ang="0">
                  <a:pos x="4" y="29"/>
                </a:cxn>
                <a:cxn ang="0">
                  <a:pos x="9" y="33"/>
                </a:cxn>
                <a:cxn ang="0">
                  <a:pos x="13" y="34"/>
                </a:cxn>
                <a:cxn ang="0">
                  <a:pos x="17" y="34"/>
                </a:cxn>
                <a:cxn ang="0">
                  <a:pos x="439" y="34"/>
                </a:cxn>
                <a:cxn ang="0">
                  <a:pos x="439" y="34"/>
                </a:cxn>
                <a:cxn ang="0">
                  <a:pos x="531" y="35"/>
                </a:cxn>
                <a:cxn ang="0">
                  <a:pos x="624" y="38"/>
                </a:cxn>
                <a:cxn ang="0">
                  <a:pos x="715" y="40"/>
                </a:cxn>
                <a:cxn ang="0">
                  <a:pos x="808" y="42"/>
                </a:cxn>
                <a:cxn ang="0">
                  <a:pos x="808" y="42"/>
                </a:cxn>
                <a:cxn ang="0">
                  <a:pos x="812" y="42"/>
                </a:cxn>
                <a:cxn ang="0">
                  <a:pos x="815" y="40"/>
                </a:cxn>
                <a:cxn ang="0">
                  <a:pos x="820" y="36"/>
                </a:cxn>
                <a:cxn ang="0">
                  <a:pos x="824" y="31"/>
                </a:cxn>
                <a:cxn ang="0">
                  <a:pos x="824" y="25"/>
                </a:cxn>
                <a:cxn ang="0">
                  <a:pos x="824" y="18"/>
                </a:cxn>
                <a:cxn ang="0">
                  <a:pos x="820" y="13"/>
                </a:cxn>
                <a:cxn ang="0">
                  <a:pos x="815" y="9"/>
                </a:cxn>
                <a:cxn ang="0">
                  <a:pos x="812" y="8"/>
                </a:cxn>
                <a:cxn ang="0">
                  <a:pos x="808" y="8"/>
                </a:cxn>
                <a:cxn ang="0">
                  <a:pos x="808" y="8"/>
                </a:cxn>
              </a:cxnLst>
              <a:rect l="0" t="0" r="r" b="b"/>
              <a:pathLst>
                <a:path w="824" h="42">
                  <a:moveTo>
                    <a:pt x="808" y="8"/>
                  </a:moveTo>
                  <a:lnTo>
                    <a:pt x="808" y="8"/>
                  </a:lnTo>
                  <a:lnTo>
                    <a:pt x="715" y="6"/>
                  </a:lnTo>
                  <a:lnTo>
                    <a:pt x="624" y="4"/>
                  </a:lnTo>
                  <a:lnTo>
                    <a:pt x="531" y="1"/>
                  </a:lnTo>
                  <a:lnTo>
                    <a:pt x="439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12"/>
                  </a:lnTo>
                  <a:lnTo>
                    <a:pt x="0" y="17"/>
                  </a:lnTo>
                  <a:lnTo>
                    <a:pt x="1" y="23"/>
                  </a:lnTo>
                  <a:lnTo>
                    <a:pt x="4" y="29"/>
                  </a:lnTo>
                  <a:lnTo>
                    <a:pt x="9" y="33"/>
                  </a:lnTo>
                  <a:lnTo>
                    <a:pt x="13" y="34"/>
                  </a:lnTo>
                  <a:lnTo>
                    <a:pt x="17" y="34"/>
                  </a:lnTo>
                  <a:lnTo>
                    <a:pt x="439" y="34"/>
                  </a:lnTo>
                  <a:lnTo>
                    <a:pt x="439" y="34"/>
                  </a:lnTo>
                  <a:lnTo>
                    <a:pt x="531" y="35"/>
                  </a:lnTo>
                  <a:lnTo>
                    <a:pt x="624" y="38"/>
                  </a:lnTo>
                  <a:lnTo>
                    <a:pt x="715" y="40"/>
                  </a:lnTo>
                  <a:lnTo>
                    <a:pt x="808" y="42"/>
                  </a:lnTo>
                  <a:lnTo>
                    <a:pt x="808" y="42"/>
                  </a:lnTo>
                  <a:lnTo>
                    <a:pt x="812" y="42"/>
                  </a:lnTo>
                  <a:lnTo>
                    <a:pt x="815" y="40"/>
                  </a:lnTo>
                  <a:lnTo>
                    <a:pt x="820" y="36"/>
                  </a:lnTo>
                  <a:lnTo>
                    <a:pt x="824" y="31"/>
                  </a:lnTo>
                  <a:lnTo>
                    <a:pt x="824" y="25"/>
                  </a:lnTo>
                  <a:lnTo>
                    <a:pt x="824" y="18"/>
                  </a:lnTo>
                  <a:lnTo>
                    <a:pt x="820" y="13"/>
                  </a:lnTo>
                  <a:lnTo>
                    <a:pt x="815" y="9"/>
                  </a:lnTo>
                  <a:lnTo>
                    <a:pt x="812" y="8"/>
                  </a:lnTo>
                  <a:lnTo>
                    <a:pt x="808" y="8"/>
                  </a:lnTo>
                  <a:lnTo>
                    <a:pt x="808" y="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45" name="Freeform 1257"/>
            <p:cNvSpPr/>
            <p:nvPr/>
          </p:nvSpPr>
          <p:spPr bwMode="auto">
            <a:xfrm>
              <a:off x="5343526" y="2359025"/>
              <a:ext cx="182563" cy="12700"/>
            </a:xfrm>
            <a:custGeom>
              <a:avLst/>
              <a:gdLst/>
              <a:ahLst/>
              <a:cxnLst>
                <a:cxn ang="0">
                  <a:pos x="444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3" y="0"/>
                </a:cxn>
                <a:cxn ang="0">
                  <a:pos x="9" y="1"/>
                </a:cxn>
                <a:cxn ang="0">
                  <a:pos x="4" y="5"/>
                </a:cxn>
                <a:cxn ang="0">
                  <a:pos x="1" y="10"/>
                </a:cxn>
                <a:cxn ang="0">
                  <a:pos x="0" y="17"/>
                </a:cxn>
                <a:cxn ang="0">
                  <a:pos x="1" y="23"/>
                </a:cxn>
                <a:cxn ang="0">
                  <a:pos x="4" y="29"/>
                </a:cxn>
                <a:cxn ang="0">
                  <a:pos x="9" y="33"/>
                </a:cxn>
                <a:cxn ang="0">
                  <a:pos x="13" y="34"/>
                </a:cxn>
                <a:cxn ang="0">
                  <a:pos x="17" y="34"/>
                </a:cxn>
                <a:cxn ang="0">
                  <a:pos x="444" y="34"/>
                </a:cxn>
                <a:cxn ang="0">
                  <a:pos x="444" y="34"/>
                </a:cxn>
                <a:cxn ang="0">
                  <a:pos x="447" y="34"/>
                </a:cxn>
                <a:cxn ang="0">
                  <a:pos x="450" y="33"/>
                </a:cxn>
                <a:cxn ang="0">
                  <a:pos x="455" y="29"/>
                </a:cxn>
                <a:cxn ang="0">
                  <a:pos x="459" y="23"/>
                </a:cxn>
                <a:cxn ang="0">
                  <a:pos x="461" y="17"/>
                </a:cxn>
                <a:cxn ang="0">
                  <a:pos x="459" y="10"/>
                </a:cxn>
                <a:cxn ang="0">
                  <a:pos x="455" y="5"/>
                </a:cxn>
                <a:cxn ang="0">
                  <a:pos x="450" y="1"/>
                </a:cxn>
                <a:cxn ang="0">
                  <a:pos x="447" y="0"/>
                </a:cxn>
                <a:cxn ang="0">
                  <a:pos x="444" y="0"/>
                </a:cxn>
                <a:cxn ang="0">
                  <a:pos x="444" y="0"/>
                </a:cxn>
              </a:cxnLst>
              <a:rect l="0" t="0" r="r" b="b"/>
              <a:pathLst>
                <a:path w="461" h="34">
                  <a:moveTo>
                    <a:pt x="444" y="0"/>
                  </a:moveTo>
                  <a:lnTo>
                    <a:pt x="17" y="0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10"/>
                  </a:lnTo>
                  <a:lnTo>
                    <a:pt x="0" y="17"/>
                  </a:lnTo>
                  <a:lnTo>
                    <a:pt x="1" y="23"/>
                  </a:lnTo>
                  <a:lnTo>
                    <a:pt x="4" y="29"/>
                  </a:lnTo>
                  <a:lnTo>
                    <a:pt x="9" y="33"/>
                  </a:lnTo>
                  <a:lnTo>
                    <a:pt x="13" y="34"/>
                  </a:lnTo>
                  <a:lnTo>
                    <a:pt x="17" y="34"/>
                  </a:lnTo>
                  <a:lnTo>
                    <a:pt x="444" y="34"/>
                  </a:lnTo>
                  <a:lnTo>
                    <a:pt x="444" y="34"/>
                  </a:lnTo>
                  <a:lnTo>
                    <a:pt x="447" y="34"/>
                  </a:lnTo>
                  <a:lnTo>
                    <a:pt x="450" y="33"/>
                  </a:lnTo>
                  <a:lnTo>
                    <a:pt x="455" y="29"/>
                  </a:lnTo>
                  <a:lnTo>
                    <a:pt x="459" y="23"/>
                  </a:lnTo>
                  <a:lnTo>
                    <a:pt x="461" y="17"/>
                  </a:lnTo>
                  <a:lnTo>
                    <a:pt x="459" y="10"/>
                  </a:lnTo>
                  <a:lnTo>
                    <a:pt x="455" y="5"/>
                  </a:lnTo>
                  <a:lnTo>
                    <a:pt x="450" y="1"/>
                  </a:lnTo>
                  <a:lnTo>
                    <a:pt x="447" y="0"/>
                  </a:lnTo>
                  <a:lnTo>
                    <a:pt x="444" y="0"/>
                  </a:lnTo>
                  <a:lnTo>
                    <a:pt x="44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46" name="Freeform 1258"/>
            <p:cNvSpPr/>
            <p:nvPr/>
          </p:nvSpPr>
          <p:spPr bwMode="auto">
            <a:xfrm>
              <a:off x="5703888" y="2362200"/>
              <a:ext cx="139700" cy="19050"/>
            </a:xfrm>
            <a:custGeom>
              <a:avLst/>
              <a:gdLst/>
              <a:ahLst/>
              <a:cxnLst>
                <a:cxn ang="0">
                  <a:pos x="338" y="0"/>
                </a:cxn>
                <a:cxn ang="0">
                  <a:pos x="338" y="0"/>
                </a:cxn>
                <a:cxn ang="0">
                  <a:pos x="299" y="1"/>
                </a:cxn>
                <a:cxn ang="0">
                  <a:pos x="261" y="4"/>
                </a:cxn>
                <a:cxn ang="0">
                  <a:pos x="223" y="6"/>
                </a:cxn>
                <a:cxn ang="0">
                  <a:pos x="183" y="6"/>
                </a:cxn>
                <a:cxn ang="0">
                  <a:pos x="183" y="6"/>
                </a:cxn>
                <a:cxn ang="0">
                  <a:pos x="143" y="6"/>
                </a:cxn>
                <a:cxn ang="0">
                  <a:pos x="101" y="5"/>
                </a:cxn>
                <a:cxn ang="0">
                  <a:pos x="59" y="4"/>
                </a:cxn>
                <a:cxn ang="0">
                  <a:pos x="38" y="5"/>
                </a:cxn>
                <a:cxn ang="0">
                  <a:pos x="17" y="6"/>
                </a:cxn>
                <a:cxn ang="0">
                  <a:pos x="17" y="6"/>
                </a:cxn>
                <a:cxn ang="0">
                  <a:pos x="11" y="9"/>
                </a:cxn>
                <a:cxn ang="0">
                  <a:pos x="6" y="11"/>
                </a:cxn>
                <a:cxn ang="0">
                  <a:pos x="2" y="17"/>
                </a:cxn>
                <a:cxn ang="0">
                  <a:pos x="0" y="25"/>
                </a:cxn>
                <a:cxn ang="0">
                  <a:pos x="0" y="31"/>
                </a:cxn>
                <a:cxn ang="0">
                  <a:pos x="0" y="31"/>
                </a:cxn>
                <a:cxn ang="0">
                  <a:pos x="2" y="38"/>
                </a:cxn>
                <a:cxn ang="0">
                  <a:pos x="4" y="43"/>
                </a:cxn>
                <a:cxn ang="0">
                  <a:pos x="9" y="45"/>
                </a:cxn>
                <a:cxn ang="0">
                  <a:pos x="15" y="48"/>
                </a:cxn>
                <a:cxn ang="0">
                  <a:pos x="20" y="48"/>
                </a:cxn>
                <a:cxn ang="0">
                  <a:pos x="25" y="47"/>
                </a:cxn>
                <a:cxn ang="0">
                  <a:pos x="29" y="44"/>
                </a:cxn>
                <a:cxn ang="0">
                  <a:pos x="33" y="40"/>
                </a:cxn>
                <a:cxn ang="0">
                  <a:pos x="33" y="40"/>
                </a:cxn>
                <a:cxn ang="0">
                  <a:pos x="71" y="38"/>
                </a:cxn>
                <a:cxn ang="0">
                  <a:pos x="109" y="39"/>
                </a:cxn>
                <a:cxn ang="0">
                  <a:pos x="147" y="40"/>
                </a:cxn>
                <a:cxn ang="0">
                  <a:pos x="183" y="42"/>
                </a:cxn>
                <a:cxn ang="0">
                  <a:pos x="183" y="42"/>
                </a:cxn>
                <a:cxn ang="0">
                  <a:pos x="223" y="40"/>
                </a:cxn>
                <a:cxn ang="0">
                  <a:pos x="261" y="38"/>
                </a:cxn>
                <a:cxn ang="0">
                  <a:pos x="299" y="35"/>
                </a:cxn>
                <a:cxn ang="0">
                  <a:pos x="338" y="34"/>
                </a:cxn>
                <a:cxn ang="0">
                  <a:pos x="338" y="34"/>
                </a:cxn>
                <a:cxn ang="0">
                  <a:pos x="342" y="32"/>
                </a:cxn>
                <a:cxn ang="0">
                  <a:pos x="344" y="31"/>
                </a:cxn>
                <a:cxn ang="0">
                  <a:pos x="350" y="27"/>
                </a:cxn>
                <a:cxn ang="0">
                  <a:pos x="354" y="22"/>
                </a:cxn>
                <a:cxn ang="0">
                  <a:pos x="355" y="15"/>
                </a:cxn>
                <a:cxn ang="0">
                  <a:pos x="354" y="9"/>
                </a:cxn>
                <a:cxn ang="0">
                  <a:pos x="350" y="4"/>
                </a:cxn>
                <a:cxn ang="0">
                  <a:pos x="344" y="1"/>
                </a:cxn>
                <a:cxn ang="0">
                  <a:pos x="342" y="0"/>
                </a:cxn>
                <a:cxn ang="0">
                  <a:pos x="338" y="0"/>
                </a:cxn>
                <a:cxn ang="0">
                  <a:pos x="338" y="0"/>
                </a:cxn>
              </a:cxnLst>
              <a:rect l="0" t="0" r="r" b="b"/>
              <a:pathLst>
                <a:path w="355" h="48">
                  <a:moveTo>
                    <a:pt x="338" y="0"/>
                  </a:moveTo>
                  <a:lnTo>
                    <a:pt x="338" y="0"/>
                  </a:lnTo>
                  <a:lnTo>
                    <a:pt x="299" y="1"/>
                  </a:lnTo>
                  <a:lnTo>
                    <a:pt x="261" y="4"/>
                  </a:lnTo>
                  <a:lnTo>
                    <a:pt x="223" y="6"/>
                  </a:lnTo>
                  <a:lnTo>
                    <a:pt x="183" y="6"/>
                  </a:lnTo>
                  <a:lnTo>
                    <a:pt x="183" y="6"/>
                  </a:lnTo>
                  <a:lnTo>
                    <a:pt x="143" y="6"/>
                  </a:lnTo>
                  <a:lnTo>
                    <a:pt x="101" y="5"/>
                  </a:lnTo>
                  <a:lnTo>
                    <a:pt x="59" y="4"/>
                  </a:lnTo>
                  <a:lnTo>
                    <a:pt x="38" y="5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1" y="9"/>
                  </a:lnTo>
                  <a:lnTo>
                    <a:pt x="6" y="11"/>
                  </a:lnTo>
                  <a:lnTo>
                    <a:pt x="2" y="17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2" y="38"/>
                  </a:lnTo>
                  <a:lnTo>
                    <a:pt x="4" y="43"/>
                  </a:lnTo>
                  <a:lnTo>
                    <a:pt x="9" y="45"/>
                  </a:lnTo>
                  <a:lnTo>
                    <a:pt x="15" y="48"/>
                  </a:lnTo>
                  <a:lnTo>
                    <a:pt x="20" y="48"/>
                  </a:lnTo>
                  <a:lnTo>
                    <a:pt x="25" y="47"/>
                  </a:lnTo>
                  <a:lnTo>
                    <a:pt x="29" y="44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71" y="38"/>
                  </a:lnTo>
                  <a:lnTo>
                    <a:pt x="109" y="39"/>
                  </a:lnTo>
                  <a:lnTo>
                    <a:pt x="147" y="40"/>
                  </a:lnTo>
                  <a:lnTo>
                    <a:pt x="183" y="42"/>
                  </a:lnTo>
                  <a:lnTo>
                    <a:pt x="183" y="42"/>
                  </a:lnTo>
                  <a:lnTo>
                    <a:pt x="223" y="40"/>
                  </a:lnTo>
                  <a:lnTo>
                    <a:pt x="261" y="38"/>
                  </a:lnTo>
                  <a:lnTo>
                    <a:pt x="299" y="35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2" y="32"/>
                  </a:lnTo>
                  <a:lnTo>
                    <a:pt x="344" y="31"/>
                  </a:lnTo>
                  <a:lnTo>
                    <a:pt x="350" y="27"/>
                  </a:lnTo>
                  <a:lnTo>
                    <a:pt x="354" y="22"/>
                  </a:lnTo>
                  <a:lnTo>
                    <a:pt x="355" y="15"/>
                  </a:lnTo>
                  <a:lnTo>
                    <a:pt x="354" y="9"/>
                  </a:lnTo>
                  <a:lnTo>
                    <a:pt x="350" y="4"/>
                  </a:lnTo>
                  <a:lnTo>
                    <a:pt x="344" y="1"/>
                  </a:lnTo>
                  <a:lnTo>
                    <a:pt x="342" y="0"/>
                  </a:lnTo>
                  <a:lnTo>
                    <a:pt x="338" y="0"/>
                  </a:lnTo>
                  <a:lnTo>
                    <a:pt x="33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47" name="Freeform 1259"/>
            <p:cNvSpPr/>
            <p:nvPr/>
          </p:nvSpPr>
          <p:spPr bwMode="auto">
            <a:xfrm>
              <a:off x="5527676" y="2443163"/>
              <a:ext cx="331788" cy="17463"/>
            </a:xfrm>
            <a:custGeom>
              <a:avLst/>
              <a:gdLst/>
              <a:ahLst/>
              <a:cxnLst>
                <a:cxn ang="0">
                  <a:pos x="815" y="0"/>
                </a:cxn>
                <a:cxn ang="0">
                  <a:pos x="729" y="0"/>
                </a:cxn>
                <a:cxn ang="0">
                  <a:pos x="729" y="0"/>
                </a:cxn>
                <a:cxn ang="0">
                  <a:pos x="703" y="1"/>
                </a:cxn>
                <a:cxn ang="0">
                  <a:pos x="677" y="4"/>
                </a:cxn>
                <a:cxn ang="0">
                  <a:pos x="652" y="7"/>
                </a:cxn>
                <a:cxn ang="0">
                  <a:pos x="624" y="9"/>
                </a:cxn>
                <a:cxn ang="0">
                  <a:pos x="624" y="9"/>
                </a:cxn>
                <a:cxn ang="0">
                  <a:pos x="579" y="10"/>
                </a:cxn>
                <a:cxn ang="0">
                  <a:pos x="533" y="9"/>
                </a:cxn>
                <a:cxn ang="0">
                  <a:pos x="487" y="8"/>
                </a:cxn>
                <a:cxn ang="0">
                  <a:pos x="441" y="8"/>
                </a:cxn>
                <a:cxn ang="0">
                  <a:pos x="19" y="8"/>
                </a:cxn>
                <a:cxn ang="0">
                  <a:pos x="19" y="8"/>
                </a:cxn>
                <a:cxn ang="0">
                  <a:pos x="15" y="8"/>
                </a:cxn>
                <a:cxn ang="0">
                  <a:pos x="11" y="9"/>
                </a:cxn>
                <a:cxn ang="0">
                  <a:pos x="6" y="13"/>
                </a:cxn>
                <a:cxn ang="0">
                  <a:pos x="2" y="18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6" y="37"/>
                </a:cxn>
                <a:cxn ang="0">
                  <a:pos x="11" y="41"/>
                </a:cxn>
                <a:cxn ang="0">
                  <a:pos x="15" y="41"/>
                </a:cxn>
                <a:cxn ang="0">
                  <a:pos x="19" y="42"/>
                </a:cxn>
                <a:cxn ang="0">
                  <a:pos x="441" y="42"/>
                </a:cxn>
                <a:cxn ang="0">
                  <a:pos x="441" y="42"/>
                </a:cxn>
                <a:cxn ang="0">
                  <a:pos x="533" y="42"/>
                </a:cxn>
                <a:cxn ang="0">
                  <a:pos x="624" y="43"/>
                </a:cxn>
                <a:cxn ang="0">
                  <a:pos x="624" y="43"/>
                </a:cxn>
                <a:cxn ang="0">
                  <a:pos x="645" y="42"/>
                </a:cxn>
                <a:cxn ang="0">
                  <a:pos x="666" y="39"/>
                </a:cxn>
                <a:cxn ang="0">
                  <a:pos x="687" y="35"/>
                </a:cxn>
                <a:cxn ang="0">
                  <a:pos x="708" y="34"/>
                </a:cxn>
                <a:cxn ang="0">
                  <a:pos x="815" y="34"/>
                </a:cxn>
                <a:cxn ang="0">
                  <a:pos x="815" y="34"/>
                </a:cxn>
                <a:cxn ang="0">
                  <a:pos x="819" y="34"/>
                </a:cxn>
                <a:cxn ang="0">
                  <a:pos x="823" y="33"/>
                </a:cxn>
                <a:cxn ang="0">
                  <a:pos x="829" y="29"/>
                </a:cxn>
                <a:cxn ang="0">
                  <a:pos x="832" y="24"/>
                </a:cxn>
                <a:cxn ang="0">
                  <a:pos x="834" y="17"/>
                </a:cxn>
                <a:cxn ang="0">
                  <a:pos x="832" y="10"/>
                </a:cxn>
                <a:cxn ang="0">
                  <a:pos x="829" y="5"/>
                </a:cxn>
                <a:cxn ang="0">
                  <a:pos x="823" y="1"/>
                </a:cxn>
                <a:cxn ang="0">
                  <a:pos x="819" y="0"/>
                </a:cxn>
                <a:cxn ang="0">
                  <a:pos x="815" y="0"/>
                </a:cxn>
                <a:cxn ang="0">
                  <a:pos x="815" y="0"/>
                </a:cxn>
              </a:cxnLst>
              <a:rect l="0" t="0" r="r" b="b"/>
              <a:pathLst>
                <a:path w="834" h="43">
                  <a:moveTo>
                    <a:pt x="815" y="0"/>
                  </a:moveTo>
                  <a:lnTo>
                    <a:pt x="729" y="0"/>
                  </a:lnTo>
                  <a:lnTo>
                    <a:pt x="729" y="0"/>
                  </a:lnTo>
                  <a:lnTo>
                    <a:pt x="703" y="1"/>
                  </a:lnTo>
                  <a:lnTo>
                    <a:pt x="677" y="4"/>
                  </a:lnTo>
                  <a:lnTo>
                    <a:pt x="652" y="7"/>
                  </a:lnTo>
                  <a:lnTo>
                    <a:pt x="624" y="9"/>
                  </a:lnTo>
                  <a:lnTo>
                    <a:pt x="624" y="9"/>
                  </a:lnTo>
                  <a:lnTo>
                    <a:pt x="579" y="10"/>
                  </a:lnTo>
                  <a:lnTo>
                    <a:pt x="533" y="9"/>
                  </a:lnTo>
                  <a:lnTo>
                    <a:pt x="487" y="8"/>
                  </a:lnTo>
                  <a:lnTo>
                    <a:pt x="441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5" y="8"/>
                  </a:lnTo>
                  <a:lnTo>
                    <a:pt x="11" y="9"/>
                  </a:lnTo>
                  <a:lnTo>
                    <a:pt x="6" y="13"/>
                  </a:lnTo>
                  <a:lnTo>
                    <a:pt x="2" y="18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6" y="37"/>
                  </a:lnTo>
                  <a:lnTo>
                    <a:pt x="11" y="41"/>
                  </a:lnTo>
                  <a:lnTo>
                    <a:pt x="15" y="41"/>
                  </a:lnTo>
                  <a:lnTo>
                    <a:pt x="19" y="42"/>
                  </a:lnTo>
                  <a:lnTo>
                    <a:pt x="441" y="42"/>
                  </a:lnTo>
                  <a:lnTo>
                    <a:pt x="441" y="42"/>
                  </a:lnTo>
                  <a:lnTo>
                    <a:pt x="533" y="42"/>
                  </a:lnTo>
                  <a:lnTo>
                    <a:pt x="624" y="43"/>
                  </a:lnTo>
                  <a:lnTo>
                    <a:pt x="624" y="43"/>
                  </a:lnTo>
                  <a:lnTo>
                    <a:pt x="645" y="42"/>
                  </a:lnTo>
                  <a:lnTo>
                    <a:pt x="666" y="39"/>
                  </a:lnTo>
                  <a:lnTo>
                    <a:pt x="687" y="35"/>
                  </a:lnTo>
                  <a:lnTo>
                    <a:pt x="708" y="34"/>
                  </a:lnTo>
                  <a:lnTo>
                    <a:pt x="815" y="34"/>
                  </a:lnTo>
                  <a:lnTo>
                    <a:pt x="815" y="34"/>
                  </a:lnTo>
                  <a:lnTo>
                    <a:pt x="819" y="34"/>
                  </a:lnTo>
                  <a:lnTo>
                    <a:pt x="823" y="33"/>
                  </a:lnTo>
                  <a:lnTo>
                    <a:pt x="829" y="29"/>
                  </a:lnTo>
                  <a:lnTo>
                    <a:pt x="832" y="24"/>
                  </a:lnTo>
                  <a:lnTo>
                    <a:pt x="834" y="17"/>
                  </a:lnTo>
                  <a:lnTo>
                    <a:pt x="832" y="10"/>
                  </a:lnTo>
                  <a:lnTo>
                    <a:pt x="829" y="5"/>
                  </a:lnTo>
                  <a:lnTo>
                    <a:pt x="823" y="1"/>
                  </a:lnTo>
                  <a:lnTo>
                    <a:pt x="819" y="0"/>
                  </a:lnTo>
                  <a:lnTo>
                    <a:pt x="815" y="0"/>
                  </a:lnTo>
                  <a:lnTo>
                    <a:pt x="81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48" name="Freeform 1260"/>
            <p:cNvSpPr/>
            <p:nvPr/>
          </p:nvSpPr>
          <p:spPr bwMode="auto">
            <a:xfrm>
              <a:off x="5362576" y="2519363"/>
              <a:ext cx="487363" cy="19050"/>
            </a:xfrm>
            <a:custGeom>
              <a:avLst/>
              <a:gdLst/>
              <a:ahLst/>
              <a:cxnLst>
                <a:cxn ang="0">
                  <a:pos x="1211" y="15"/>
                </a:cxn>
                <a:cxn ang="0">
                  <a:pos x="1211" y="15"/>
                </a:cxn>
                <a:cxn ang="0">
                  <a:pos x="1062" y="14"/>
                </a:cxn>
                <a:cxn ang="0">
                  <a:pos x="913" y="13"/>
                </a:cxn>
                <a:cxn ang="0">
                  <a:pos x="615" y="7"/>
                </a:cxn>
                <a:cxn ang="0">
                  <a:pos x="315" y="2"/>
                </a:cxn>
                <a:cxn ang="0">
                  <a:pos x="166" y="1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9" y="1"/>
                </a:cxn>
                <a:cxn ang="0">
                  <a:pos x="4" y="5"/>
                </a:cxn>
                <a:cxn ang="0">
                  <a:pos x="1" y="11"/>
                </a:cxn>
                <a:cxn ang="0">
                  <a:pos x="0" y="17"/>
                </a:cxn>
                <a:cxn ang="0">
                  <a:pos x="1" y="23"/>
                </a:cxn>
                <a:cxn ang="0">
                  <a:pos x="4" y="28"/>
                </a:cxn>
                <a:cxn ang="0">
                  <a:pos x="9" y="32"/>
                </a:cxn>
                <a:cxn ang="0">
                  <a:pos x="13" y="34"/>
                </a:cxn>
                <a:cxn ang="0">
                  <a:pos x="17" y="34"/>
                </a:cxn>
                <a:cxn ang="0">
                  <a:pos x="17" y="34"/>
                </a:cxn>
                <a:cxn ang="0">
                  <a:pos x="166" y="35"/>
                </a:cxn>
                <a:cxn ang="0">
                  <a:pos x="315" y="36"/>
                </a:cxn>
                <a:cxn ang="0">
                  <a:pos x="615" y="41"/>
                </a:cxn>
                <a:cxn ang="0">
                  <a:pos x="913" y="47"/>
                </a:cxn>
                <a:cxn ang="0">
                  <a:pos x="1062" y="49"/>
                </a:cxn>
                <a:cxn ang="0">
                  <a:pos x="1211" y="49"/>
                </a:cxn>
                <a:cxn ang="0">
                  <a:pos x="1211" y="49"/>
                </a:cxn>
                <a:cxn ang="0">
                  <a:pos x="1215" y="49"/>
                </a:cxn>
                <a:cxn ang="0">
                  <a:pos x="1219" y="48"/>
                </a:cxn>
                <a:cxn ang="0">
                  <a:pos x="1224" y="44"/>
                </a:cxn>
                <a:cxn ang="0">
                  <a:pos x="1227" y="39"/>
                </a:cxn>
                <a:cxn ang="0">
                  <a:pos x="1228" y="32"/>
                </a:cxn>
                <a:cxn ang="0">
                  <a:pos x="1227" y="26"/>
                </a:cxn>
                <a:cxn ang="0">
                  <a:pos x="1224" y="21"/>
                </a:cxn>
                <a:cxn ang="0">
                  <a:pos x="1219" y="17"/>
                </a:cxn>
                <a:cxn ang="0">
                  <a:pos x="1215" y="15"/>
                </a:cxn>
                <a:cxn ang="0">
                  <a:pos x="1211" y="15"/>
                </a:cxn>
                <a:cxn ang="0">
                  <a:pos x="1211" y="15"/>
                </a:cxn>
              </a:cxnLst>
              <a:rect l="0" t="0" r="r" b="b"/>
              <a:pathLst>
                <a:path w="1228" h="49">
                  <a:moveTo>
                    <a:pt x="1211" y="15"/>
                  </a:moveTo>
                  <a:lnTo>
                    <a:pt x="1211" y="15"/>
                  </a:lnTo>
                  <a:lnTo>
                    <a:pt x="1062" y="14"/>
                  </a:lnTo>
                  <a:lnTo>
                    <a:pt x="913" y="13"/>
                  </a:lnTo>
                  <a:lnTo>
                    <a:pt x="615" y="7"/>
                  </a:lnTo>
                  <a:lnTo>
                    <a:pt x="315" y="2"/>
                  </a:lnTo>
                  <a:lnTo>
                    <a:pt x="166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1" y="23"/>
                  </a:lnTo>
                  <a:lnTo>
                    <a:pt x="4" y="28"/>
                  </a:lnTo>
                  <a:lnTo>
                    <a:pt x="9" y="32"/>
                  </a:lnTo>
                  <a:lnTo>
                    <a:pt x="13" y="34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166" y="35"/>
                  </a:lnTo>
                  <a:lnTo>
                    <a:pt x="315" y="36"/>
                  </a:lnTo>
                  <a:lnTo>
                    <a:pt x="615" y="41"/>
                  </a:lnTo>
                  <a:lnTo>
                    <a:pt x="913" y="47"/>
                  </a:lnTo>
                  <a:lnTo>
                    <a:pt x="1062" y="49"/>
                  </a:lnTo>
                  <a:lnTo>
                    <a:pt x="1211" y="49"/>
                  </a:lnTo>
                  <a:lnTo>
                    <a:pt x="1211" y="49"/>
                  </a:lnTo>
                  <a:lnTo>
                    <a:pt x="1215" y="49"/>
                  </a:lnTo>
                  <a:lnTo>
                    <a:pt x="1219" y="48"/>
                  </a:lnTo>
                  <a:lnTo>
                    <a:pt x="1224" y="44"/>
                  </a:lnTo>
                  <a:lnTo>
                    <a:pt x="1227" y="39"/>
                  </a:lnTo>
                  <a:lnTo>
                    <a:pt x="1228" y="32"/>
                  </a:lnTo>
                  <a:lnTo>
                    <a:pt x="1227" y="26"/>
                  </a:lnTo>
                  <a:lnTo>
                    <a:pt x="1224" y="21"/>
                  </a:lnTo>
                  <a:lnTo>
                    <a:pt x="1219" y="17"/>
                  </a:lnTo>
                  <a:lnTo>
                    <a:pt x="1215" y="15"/>
                  </a:lnTo>
                  <a:lnTo>
                    <a:pt x="1211" y="15"/>
                  </a:lnTo>
                  <a:lnTo>
                    <a:pt x="1211" y="1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49" name="Freeform 1261"/>
            <p:cNvSpPr/>
            <p:nvPr/>
          </p:nvSpPr>
          <p:spPr bwMode="auto">
            <a:xfrm>
              <a:off x="5429251" y="2111375"/>
              <a:ext cx="22225" cy="257175"/>
            </a:xfrm>
            <a:custGeom>
              <a:avLst/>
              <a:gdLst/>
              <a:ahLst/>
              <a:cxnLst>
                <a:cxn ang="0">
                  <a:pos x="52" y="524"/>
                </a:cxn>
                <a:cxn ang="0">
                  <a:pos x="52" y="341"/>
                </a:cxn>
                <a:cxn ang="0">
                  <a:pos x="50" y="298"/>
                </a:cxn>
                <a:cxn ang="0">
                  <a:pos x="38" y="211"/>
                </a:cxn>
                <a:cxn ang="0">
                  <a:pos x="35" y="167"/>
                </a:cxn>
                <a:cxn ang="0">
                  <a:pos x="33" y="135"/>
                </a:cxn>
                <a:cxn ang="0">
                  <a:pos x="30" y="75"/>
                </a:cxn>
                <a:cxn ang="0">
                  <a:pos x="34" y="39"/>
                </a:cxn>
                <a:cxn ang="0">
                  <a:pos x="38" y="25"/>
                </a:cxn>
                <a:cxn ang="0">
                  <a:pos x="41" y="22"/>
                </a:cxn>
                <a:cxn ang="0">
                  <a:pos x="39" y="12"/>
                </a:cxn>
                <a:cxn ang="0">
                  <a:pos x="31" y="3"/>
                </a:cxn>
                <a:cxn ang="0">
                  <a:pos x="20" y="0"/>
                </a:cxn>
                <a:cxn ang="0">
                  <a:pos x="12" y="5"/>
                </a:cxn>
                <a:cxn ang="0">
                  <a:pos x="9" y="8"/>
                </a:cxn>
                <a:cxn ang="0">
                  <a:pos x="1" y="29"/>
                </a:cxn>
                <a:cxn ang="0">
                  <a:pos x="0" y="50"/>
                </a:cxn>
                <a:cxn ang="0">
                  <a:pos x="1" y="93"/>
                </a:cxn>
                <a:cxn ang="0">
                  <a:pos x="1" y="132"/>
                </a:cxn>
                <a:cxn ang="0">
                  <a:pos x="4" y="212"/>
                </a:cxn>
                <a:cxn ang="0">
                  <a:pos x="9" y="252"/>
                </a:cxn>
                <a:cxn ang="0">
                  <a:pos x="13" y="276"/>
                </a:cxn>
                <a:cxn ang="0">
                  <a:pos x="17" y="323"/>
                </a:cxn>
                <a:cxn ang="0">
                  <a:pos x="18" y="394"/>
                </a:cxn>
                <a:cxn ang="0">
                  <a:pos x="18" y="524"/>
                </a:cxn>
                <a:cxn ang="0">
                  <a:pos x="20" y="548"/>
                </a:cxn>
                <a:cxn ang="0">
                  <a:pos x="21" y="589"/>
                </a:cxn>
                <a:cxn ang="0">
                  <a:pos x="18" y="613"/>
                </a:cxn>
                <a:cxn ang="0">
                  <a:pos x="14" y="624"/>
                </a:cxn>
                <a:cxn ang="0">
                  <a:pos x="13" y="632"/>
                </a:cxn>
                <a:cxn ang="0">
                  <a:pos x="17" y="643"/>
                </a:cxn>
                <a:cxn ang="0">
                  <a:pos x="27" y="650"/>
                </a:cxn>
                <a:cxn ang="0">
                  <a:pos x="39" y="647"/>
                </a:cxn>
                <a:cxn ang="0">
                  <a:pos x="44" y="642"/>
                </a:cxn>
                <a:cxn ang="0">
                  <a:pos x="50" y="628"/>
                </a:cxn>
                <a:cxn ang="0">
                  <a:pos x="55" y="599"/>
                </a:cxn>
                <a:cxn ang="0">
                  <a:pos x="54" y="555"/>
                </a:cxn>
                <a:cxn ang="0">
                  <a:pos x="52" y="524"/>
                </a:cxn>
              </a:cxnLst>
              <a:rect l="0" t="0" r="r" b="b"/>
              <a:pathLst>
                <a:path w="55" h="650">
                  <a:moveTo>
                    <a:pt x="52" y="524"/>
                  </a:moveTo>
                  <a:lnTo>
                    <a:pt x="52" y="524"/>
                  </a:lnTo>
                  <a:lnTo>
                    <a:pt x="52" y="341"/>
                  </a:lnTo>
                  <a:lnTo>
                    <a:pt x="52" y="341"/>
                  </a:lnTo>
                  <a:lnTo>
                    <a:pt x="51" y="319"/>
                  </a:lnTo>
                  <a:lnTo>
                    <a:pt x="50" y="298"/>
                  </a:lnTo>
                  <a:lnTo>
                    <a:pt x="43" y="254"/>
                  </a:lnTo>
                  <a:lnTo>
                    <a:pt x="38" y="211"/>
                  </a:lnTo>
                  <a:lnTo>
                    <a:pt x="35" y="190"/>
                  </a:lnTo>
                  <a:lnTo>
                    <a:pt x="35" y="167"/>
                  </a:lnTo>
                  <a:lnTo>
                    <a:pt x="35" y="167"/>
                  </a:lnTo>
                  <a:lnTo>
                    <a:pt x="33" y="135"/>
                  </a:lnTo>
                  <a:lnTo>
                    <a:pt x="30" y="95"/>
                  </a:lnTo>
                  <a:lnTo>
                    <a:pt x="30" y="75"/>
                  </a:lnTo>
                  <a:lnTo>
                    <a:pt x="30" y="56"/>
                  </a:lnTo>
                  <a:lnTo>
                    <a:pt x="34" y="39"/>
                  </a:lnTo>
                  <a:lnTo>
                    <a:pt x="35" y="31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41" y="22"/>
                  </a:lnTo>
                  <a:lnTo>
                    <a:pt x="41" y="18"/>
                  </a:lnTo>
                  <a:lnTo>
                    <a:pt x="39" y="12"/>
                  </a:lnTo>
                  <a:lnTo>
                    <a:pt x="37" y="7"/>
                  </a:lnTo>
                  <a:lnTo>
                    <a:pt x="31" y="3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9" y="8"/>
                  </a:lnTo>
                  <a:lnTo>
                    <a:pt x="9" y="8"/>
                  </a:lnTo>
                  <a:lnTo>
                    <a:pt x="4" y="18"/>
                  </a:lnTo>
                  <a:lnTo>
                    <a:pt x="1" y="29"/>
                  </a:lnTo>
                  <a:lnTo>
                    <a:pt x="0" y="38"/>
                  </a:lnTo>
                  <a:lnTo>
                    <a:pt x="0" y="50"/>
                  </a:lnTo>
                  <a:lnTo>
                    <a:pt x="0" y="71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1" y="132"/>
                  </a:lnTo>
                  <a:lnTo>
                    <a:pt x="1" y="173"/>
                  </a:lnTo>
                  <a:lnTo>
                    <a:pt x="4" y="212"/>
                  </a:lnTo>
                  <a:lnTo>
                    <a:pt x="5" y="231"/>
                  </a:lnTo>
                  <a:lnTo>
                    <a:pt x="9" y="252"/>
                  </a:lnTo>
                  <a:lnTo>
                    <a:pt x="9" y="252"/>
                  </a:lnTo>
                  <a:lnTo>
                    <a:pt x="13" y="276"/>
                  </a:lnTo>
                  <a:lnTo>
                    <a:pt x="16" y="299"/>
                  </a:lnTo>
                  <a:lnTo>
                    <a:pt x="17" y="323"/>
                  </a:lnTo>
                  <a:lnTo>
                    <a:pt x="18" y="347"/>
                  </a:lnTo>
                  <a:lnTo>
                    <a:pt x="18" y="394"/>
                  </a:lnTo>
                  <a:lnTo>
                    <a:pt x="18" y="442"/>
                  </a:lnTo>
                  <a:lnTo>
                    <a:pt x="18" y="524"/>
                  </a:lnTo>
                  <a:lnTo>
                    <a:pt x="18" y="524"/>
                  </a:lnTo>
                  <a:lnTo>
                    <a:pt x="20" y="548"/>
                  </a:lnTo>
                  <a:lnTo>
                    <a:pt x="21" y="575"/>
                  </a:lnTo>
                  <a:lnTo>
                    <a:pt x="21" y="589"/>
                  </a:lnTo>
                  <a:lnTo>
                    <a:pt x="21" y="602"/>
                  </a:lnTo>
                  <a:lnTo>
                    <a:pt x="18" y="613"/>
                  </a:lnTo>
                  <a:lnTo>
                    <a:pt x="14" y="624"/>
                  </a:lnTo>
                  <a:lnTo>
                    <a:pt x="14" y="624"/>
                  </a:lnTo>
                  <a:lnTo>
                    <a:pt x="13" y="628"/>
                  </a:lnTo>
                  <a:lnTo>
                    <a:pt x="13" y="632"/>
                  </a:lnTo>
                  <a:lnTo>
                    <a:pt x="13" y="638"/>
                  </a:lnTo>
                  <a:lnTo>
                    <a:pt x="17" y="643"/>
                  </a:lnTo>
                  <a:lnTo>
                    <a:pt x="22" y="647"/>
                  </a:lnTo>
                  <a:lnTo>
                    <a:pt x="27" y="650"/>
                  </a:lnTo>
                  <a:lnTo>
                    <a:pt x="34" y="650"/>
                  </a:lnTo>
                  <a:lnTo>
                    <a:pt x="39" y="647"/>
                  </a:lnTo>
                  <a:lnTo>
                    <a:pt x="42" y="645"/>
                  </a:lnTo>
                  <a:lnTo>
                    <a:pt x="44" y="642"/>
                  </a:lnTo>
                  <a:lnTo>
                    <a:pt x="44" y="642"/>
                  </a:lnTo>
                  <a:lnTo>
                    <a:pt x="50" y="628"/>
                  </a:lnTo>
                  <a:lnTo>
                    <a:pt x="52" y="615"/>
                  </a:lnTo>
                  <a:lnTo>
                    <a:pt x="55" y="599"/>
                  </a:lnTo>
                  <a:lnTo>
                    <a:pt x="55" y="585"/>
                  </a:lnTo>
                  <a:lnTo>
                    <a:pt x="54" y="555"/>
                  </a:lnTo>
                  <a:lnTo>
                    <a:pt x="52" y="524"/>
                  </a:lnTo>
                  <a:lnTo>
                    <a:pt x="52" y="52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50" name="Freeform 1262"/>
            <p:cNvSpPr/>
            <p:nvPr/>
          </p:nvSpPr>
          <p:spPr bwMode="auto">
            <a:xfrm>
              <a:off x="5519738" y="2112963"/>
              <a:ext cx="17463" cy="258763"/>
            </a:xfrm>
            <a:custGeom>
              <a:avLst/>
              <a:gdLst/>
              <a:ahLst/>
              <a:cxnLst>
                <a:cxn ang="0">
                  <a:pos x="42" y="629"/>
                </a:cxn>
                <a:cxn ang="0">
                  <a:pos x="42" y="629"/>
                </a:cxn>
                <a:cxn ang="0">
                  <a:pos x="38" y="594"/>
                </a:cxn>
                <a:cxn ang="0">
                  <a:pos x="36" y="557"/>
                </a:cxn>
                <a:cxn ang="0">
                  <a:pos x="34" y="521"/>
                </a:cxn>
                <a:cxn ang="0">
                  <a:pos x="34" y="484"/>
                </a:cxn>
                <a:cxn ang="0">
                  <a:pos x="36" y="410"/>
                </a:cxn>
                <a:cxn ang="0">
                  <a:pos x="37" y="336"/>
                </a:cxn>
                <a:cxn ang="0">
                  <a:pos x="37" y="17"/>
                </a:cxn>
                <a:cxn ang="0">
                  <a:pos x="37" y="17"/>
                </a:cxn>
                <a:cxn ang="0">
                  <a:pos x="37" y="13"/>
                </a:cxn>
                <a:cxn ang="0">
                  <a:pos x="36" y="11"/>
                </a:cxn>
                <a:cxn ang="0">
                  <a:pos x="32" y="5"/>
                </a:cxn>
                <a:cxn ang="0">
                  <a:pos x="26" y="2"/>
                </a:cxn>
                <a:cxn ang="0">
                  <a:pos x="20" y="0"/>
                </a:cxn>
                <a:cxn ang="0">
                  <a:pos x="15" y="2"/>
                </a:cxn>
                <a:cxn ang="0">
                  <a:pos x="8" y="5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3" y="17"/>
                </a:cxn>
                <a:cxn ang="0">
                  <a:pos x="3" y="336"/>
                </a:cxn>
                <a:cxn ang="0">
                  <a:pos x="3" y="336"/>
                </a:cxn>
                <a:cxn ang="0">
                  <a:pos x="2" y="412"/>
                </a:cxn>
                <a:cxn ang="0">
                  <a:pos x="0" y="488"/>
                </a:cxn>
                <a:cxn ang="0">
                  <a:pos x="0" y="526"/>
                </a:cxn>
                <a:cxn ang="0">
                  <a:pos x="2" y="564"/>
                </a:cxn>
                <a:cxn ang="0">
                  <a:pos x="4" y="602"/>
                </a:cxn>
                <a:cxn ang="0">
                  <a:pos x="9" y="638"/>
                </a:cxn>
                <a:cxn ang="0">
                  <a:pos x="9" y="638"/>
                </a:cxn>
                <a:cxn ang="0">
                  <a:pos x="11" y="642"/>
                </a:cxn>
                <a:cxn ang="0">
                  <a:pos x="12" y="645"/>
                </a:cxn>
                <a:cxn ang="0">
                  <a:pos x="17" y="649"/>
                </a:cxn>
                <a:cxn ang="0">
                  <a:pos x="22" y="650"/>
                </a:cxn>
                <a:cxn ang="0">
                  <a:pos x="29" y="650"/>
                </a:cxn>
                <a:cxn ang="0">
                  <a:pos x="34" y="648"/>
                </a:cxn>
                <a:cxn ang="0">
                  <a:pos x="40" y="642"/>
                </a:cxn>
                <a:cxn ang="0">
                  <a:pos x="42" y="637"/>
                </a:cxn>
                <a:cxn ang="0">
                  <a:pos x="43" y="633"/>
                </a:cxn>
                <a:cxn ang="0">
                  <a:pos x="42" y="629"/>
                </a:cxn>
                <a:cxn ang="0">
                  <a:pos x="42" y="629"/>
                </a:cxn>
              </a:cxnLst>
              <a:rect l="0" t="0" r="r" b="b"/>
              <a:pathLst>
                <a:path w="43" h="650">
                  <a:moveTo>
                    <a:pt x="42" y="629"/>
                  </a:moveTo>
                  <a:lnTo>
                    <a:pt x="42" y="629"/>
                  </a:lnTo>
                  <a:lnTo>
                    <a:pt x="38" y="594"/>
                  </a:lnTo>
                  <a:lnTo>
                    <a:pt x="36" y="557"/>
                  </a:lnTo>
                  <a:lnTo>
                    <a:pt x="34" y="521"/>
                  </a:lnTo>
                  <a:lnTo>
                    <a:pt x="34" y="484"/>
                  </a:lnTo>
                  <a:lnTo>
                    <a:pt x="36" y="410"/>
                  </a:lnTo>
                  <a:lnTo>
                    <a:pt x="37" y="336"/>
                  </a:lnTo>
                  <a:lnTo>
                    <a:pt x="37" y="17"/>
                  </a:lnTo>
                  <a:lnTo>
                    <a:pt x="37" y="17"/>
                  </a:lnTo>
                  <a:lnTo>
                    <a:pt x="37" y="13"/>
                  </a:lnTo>
                  <a:lnTo>
                    <a:pt x="36" y="11"/>
                  </a:lnTo>
                  <a:lnTo>
                    <a:pt x="32" y="5"/>
                  </a:lnTo>
                  <a:lnTo>
                    <a:pt x="26" y="2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8" y="5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3" y="17"/>
                  </a:lnTo>
                  <a:lnTo>
                    <a:pt x="3" y="336"/>
                  </a:lnTo>
                  <a:lnTo>
                    <a:pt x="3" y="336"/>
                  </a:lnTo>
                  <a:lnTo>
                    <a:pt x="2" y="412"/>
                  </a:lnTo>
                  <a:lnTo>
                    <a:pt x="0" y="488"/>
                  </a:lnTo>
                  <a:lnTo>
                    <a:pt x="0" y="526"/>
                  </a:lnTo>
                  <a:lnTo>
                    <a:pt x="2" y="564"/>
                  </a:lnTo>
                  <a:lnTo>
                    <a:pt x="4" y="602"/>
                  </a:lnTo>
                  <a:lnTo>
                    <a:pt x="9" y="638"/>
                  </a:lnTo>
                  <a:lnTo>
                    <a:pt x="9" y="638"/>
                  </a:lnTo>
                  <a:lnTo>
                    <a:pt x="11" y="642"/>
                  </a:lnTo>
                  <a:lnTo>
                    <a:pt x="12" y="645"/>
                  </a:lnTo>
                  <a:lnTo>
                    <a:pt x="17" y="649"/>
                  </a:lnTo>
                  <a:lnTo>
                    <a:pt x="22" y="650"/>
                  </a:lnTo>
                  <a:lnTo>
                    <a:pt x="29" y="650"/>
                  </a:lnTo>
                  <a:lnTo>
                    <a:pt x="34" y="648"/>
                  </a:lnTo>
                  <a:lnTo>
                    <a:pt x="40" y="642"/>
                  </a:lnTo>
                  <a:lnTo>
                    <a:pt x="42" y="637"/>
                  </a:lnTo>
                  <a:lnTo>
                    <a:pt x="43" y="633"/>
                  </a:lnTo>
                  <a:lnTo>
                    <a:pt x="42" y="629"/>
                  </a:lnTo>
                  <a:lnTo>
                    <a:pt x="42" y="62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51" name="Freeform 1263"/>
            <p:cNvSpPr/>
            <p:nvPr/>
          </p:nvSpPr>
          <p:spPr bwMode="auto">
            <a:xfrm>
              <a:off x="5602288" y="2112963"/>
              <a:ext cx="22225" cy="193675"/>
            </a:xfrm>
            <a:custGeom>
              <a:avLst/>
              <a:gdLst/>
              <a:ahLst/>
              <a:cxnLst>
                <a:cxn ang="0">
                  <a:pos x="56" y="17"/>
                </a:cxn>
                <a:cxn ang="0">
                  <a:pos x="56" y="17"/>
                </a:cxn>
                <a:cxn ang="0">
                  <a:pos x="56" y="13"/>
                </a:cxn>
                <a:cxn ang="0">
                  <a:pos x="54" y="11"/>
                </a:cxn>
                <a:cxn ang="0">
                  <a:pos x="51" y="5"/>
                </a:cxn>
                <a:cxn ang="0">
                  <a:pos x="45" y="2"/>
                </a:cxn>
                <a:cxn ang="0">
                  <a:pos x="39" y="0"/>
                </a:cxn>
                <a:cxn ang="0">
                  <a:pos x="32" y="2"/>
                </a:cxn>
                <a:cxn ang="0">
                  <a:pos x="27" y="5"/>
                </a:cxn>
                <a:cxn ang="0">
                  <a:pos x="23" y="11"/>
                </a:cxn>
                <a:cxn ang="0">
                  <a:pos x="22" y="13"/>
                </a:cxn>
                <a:cxn ang="0">
                  <a:pos x="22" y="17"/>
                </a:cxn>
                <a:cxn ang="0">
                  <a:pos x="22" y="17"/>
                </a:cxn>
                <a:cxn ang="0">
                  <a:pos x="22" y="128"/>
                </a:cxn>
                <a:cxn ang="0">
                  <a:pos x="22" y="185"/>
                </a:cxn>
                <a:cxn ang="0">
                  <a:pos x="20" y="241"/>
                </a:cxn>
                <a:cxn ang="0">
                  <a:pos x="19" y="298"/>
                </a:cxn>
                <a:cxn ang="0">
                  <a:pos x="15" y="355"/>
                </a:cxn>
                <a:cxn ang="0">
                  <a:pos x="9" y="410"/>
                </a:cxn>
                <a:cxn ang="0">
                  <a:pos x="5" y="437"/>
                </a:cxn>
                <a:cxn ang="0">
                  <a:pos x="0" y="463"/>
                </a:cxn>
                <a:cxn ang="0">
                  <a:pos x="0" y="463"/>
                </a:cxn>
                <a:cxn ang="0">
                  <a:pos x="0" y="467"/>
                </a:cxn>
                <a:cxn ang="0">
                  <a:pos x="0" y="471"/>
                </a:cxn>
                <a:cxn ang="0">
                  <a:pos x="2" y="478"/>
                </a:cxn>
                <a:cxn ang="0">
                  <a:pos x="7" y="481"/>
                </a:cxn>
                <a:cxn ang="0">
                  <a:pos x="13" y="484"/>
                </a:cxn>
                <a:cxn ang="0">
                  <a:pos x="19" y="485"/>
                </a:cxn>
                <a:cxn ang="0">
                  <a:pos x="24" y="484"/>
                </a:cxn>
                <a:cxn ang="0">
                  <a:pos x="30" y="479"/>
                </a:cxn>
                <a:cxn ang="0">
                  <a:pos x="31" y="476"/>
                </a:cxn>
                <a:cxn ang="0">
                  <a:pos x="32" y="472"/>
                </a:cxn>
                <a:cxn ang="0">
                  <a:pos x="32" y="472"/>
                </a:cxn>
                <a:cxn ang="0">
                  <a:pos x="37" y="445"/>
                </a:cxn>
                <a:cxn ang="0">
                  <a:pos x="41" y="417"/>
                </a:cxn>
                <a:cxn ang="0">
                  <a:pos x="48" y="361"/>
                </a:cxn>
                <a:cxn ang="0">
                  <a:pos x="52" y="304"/>
                </a:cxn>
                <a:cxn ang="0">
                  <a:pos x="54" y="246"/>
                </a:cxn>
                <a:cxn ang="0">
                  <a:pos x="56" y="189"/>
                </a:cxn>
                <a:cxn ang="0">
                  <a:pos x="56" y="131"/>
                </a:cxn>
                <a:cxn ang="0">
                  <a:pos x="56" y="17"/>
                </a:cxn>
                <a:cxn ang="0">
                  <a:pos x="56" y="17"/>
                </a:cxn>
              </a:cxnLst>
              <a:rect l="0" t="0" r="r" b="b"/>
              <a:pathLst>
                <a:path w="56" h="485">
                  <a:moveTo>
                    <a:pt x="56" y="17"/>
                  </a:moveTo>
                  <a:lnTo>
                    <a:pt x="56" y="17"/>
                  </a:lnTo>
                  <a:lnTo>
                    <a:pt x="56" y="13"/>
                  </a:lnTo>
                  <a:lnTo>
                    <a:pt x="54" y="11"/>
                  </a:lnTo>
                  <a:lnTo>
                    <a:pt x="51" y="5"/>
                  </a:lnTo>
                  <a:lnTo>
                    <a:pt x="45" y="2"/>
                  </a:lnTo>
                  <a:lnTo>
                    <a:pt x="39" y="0"/>
                  </a:lnTo>
                  <a:lnTo>
                    <a:pt x="32" y="2"/>
                  </a:lnTo>
                  <a:lnTo>
                    <a:pt x="27" y="5"/>
                  </a:lnTo>
                  <a:lnTo>
                    <a:pt x="23" y="11"/>
                  </a:lnTo>
                  <a:lnTo>
                    <a:pt x="22" y="13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2" y="128"/>
                  </a:lnTo>
                  <a:lnTo>
                    <a:pt x="22" y="185"/>
                  </a:lnTo>
                  <a:lnTo>
                    <a:pt x="20" y="241"/>
                  </a:lnTo>
                  <a:lnTo>
                    <a:pt x="19" y="298"/>
                  </a:lnTo>
                  <a:lnTo>
                    <a:pt x="15" y="355"/>
                  </a:lnTo>
                  <a:lnTo>
                    <a:pt x="9" y="410"/>
                  </a:lnTo>
                  <a:lnTo>
                    <a:pt x="5" y="437"/>
                  </a:lnTo>
                  <a:lnTo>
                    <a:pt x="0" y="463"/>
                  </a:lnTo>
                  <a:lnTo>
                    <a:pt x="0" y="463"/>
                  </a:lnTo>
                  <a:lnTo>
                    <a:pt x="0" y="467"/>
                  </a:lnTo>
                  <a:lnTo>
                    <a:pt x="0" y="471"/>
                  </a:lnTo>
                  <a:lnTo>
                    <a:pt x="2" y="478"/>
                  </a:lnTo>
                  <a:lnTo>
                    <a:pt x="7" y="481"/>
                  </a:lnTo>
                  <a:lnTo>
                    <a:pt x="13" y="484"/>
                  </a:lnTo>
                  <a:lnTo>
                    <a:pt x="19" y="485"/>
                  </a:lnTo>
                  <a:lnTo>
                    <a:pt x="24" y="484"/>
                  </a:lnTo>
                  <a:lnTo>
                    <a:pt x="30" y="479"/>
                  </a:lnTo>
                  <a:lnTo>
                    <a:pt x="31" y="476"/>
                  </a:lnTo>
                  <a:lnTo>
                    <a:pt x="32" y="472"/>
                  </a:lnTo>
                  <a:lnTo>
                    <a:pt x="32" y="472"/>
                  </a:lnTo>
                  <a:lnTo>
                    <a:pt x="37" y="445"/>
                  </a:lnTo>
                  <a:lnTo>
                    <a:pt x="41" y="417"/>
                  </a:lnTo>
                  <a:lnTo>
                    <a:pt x="48" y="361"/>
                  </a:lnTo>
                  <a:lnTo>
                    <a:pt x="52" y="304"/>
                  </a:lnTo>
                  <a:lnTo>
                    <a:pt x="54" y="246"/>
                  </a:lnTo>
                  <a:lnTo>
                    <a:pt x="56" y="189"/>
                  </a:lnTo>
                  <a:lnTo>
                    <a:pt x="56" y="131"/>
                  </a:lnTo>
                  <a:lnTo>
                    <a:pt x="56" y="17"/>
                  </a:lnTo>
                  <a:lnTo>
                    <a:pt x="56" y="1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52" name="Freeform 1264"/>
            <p:cNvSpPr/>
            <p:nvPr/>
          </p:nvSpPr>
          <p:spPr bwMode="auto">
            <a:xfrm>
              <a:off x="5707063" y="2112963"/>
              <a:ext cx="12700" cy="93663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217"/>
                </a:cxn>
                <a:cxn ang="0">
                  <a:pos x="0" y="217"/>
                </a:cxn>
                <a:cxn ang="0">
                  <a:pos x="0" y="221"/>
                </a:cxn>
                <a:cxn ang="0">
                  <a:pos x="1" y="224"/>
                </a:cxn>
                <a:cxn ang="0">
                  <a:pos x="5" y="229"/>
                </a:cxn>
                <a:cxn ang="0">
                  <a:pos x="11" y="233"/>
                </a:cxn>
                <a:cxn ang="0">
                  <a:pos x="17" y="233"/>
                </a:cxn>
                <a:cxn ang="0">
                  <a:pos x="24" y="233"/>
                </a:cxn>
                <a:cxn ang="0">
                  <a:pos x="29" y="229"/>
                </a:cxn>
                <a:cxn ang="0">
                  <a:pos x="33" y="224"/>
                </a:cxn>
                <a:cxn ang="0">
                  <a:pos x="34" y="221"/>
                </a:cxn>
                <a:cxn ang="0">
                  <a:pos x="34" y="217"/>
                </a:cxn>
                <a:cxn ang="0">
                  <a:pos x="34" y="17"/>
                </a:cxn>
                <a:cxn ang="0">
                  <a:pos x="34" y="17"/>
                </a:cxn>
                <a:cxn ang="0">
                  <a:pos x="34" y="13"/>
                </a:cxn>
                <a:cxn ang="0">
                  <a:pos x="33" y="11"/>
                </a:cxn>
                <a:cxn ang="0">
                  <a:pos x="29" y="5"/>
                </a:cxn>
                <a:cxn ang="0">
                  <a:pos x="24" y="2"/>
                </a:cxn>
                <a:cxn ang="0">
                  <a:pos x="17" y="0"/>
                </a:cxn>
                <a:cxn ang="0">
                  <a:pos x="11" y="2"/>
                </a:cxn>
                <a:cxn ang="0">
                  <a:pos x="5" y="5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7"/>
                </a:cxn>
                <a:cxn ang="0">
                  <a:pos x="0" y="17"/>
                </a:cxn>
              </a:cxnLst>
              <a:rect l="0" t="0" r="r" b="b"/>
              <a:pathLst>
                <a:path w="34" h="233">
                  <a:moveTo>
                    <a:pt x="0" y="17"/>
                  </a:moveTo>
                  <a:lnTo>
                    <a:pt x="0" y="217"/>
                  </a:lnTo>
                  <a:lnTo>
                    <a:pt x="0" y="217"/>
                  </a:lnTo>
                  <a:lnTo>
                    <a:pt x="0" y="221"/>
                  </a:lnTo>
                  <a:lnTo>
                    <a:pt x="1" y="224"/>
                  </a:lnTo>
                  <a:lnTo>
                    <a:pt x="5" y="229"/>
                  </a:lnTo>
                  <a:lnTo>
                    <a:pt x="11" y="233"/>
                  </a:lnTo>
                  <a:lnTo>
                    <a:pt x="17" y="233"/>
                  </a:lnTo>
                  <a:lnTo>
                    <a:pt x="24" y="233"/>
                  </a:lnTo>
                  <a:lnTo>
                    <a:pt x="29" y="229"/>
                  </a:lnTo>
                  <a:lnTo>
                    <a:pt x="33" y="224"/>
                  </a:lnTo>
                  <a:lnTo>
                    <a:pt x="34" y="221"/>
                  </a:lnTo>
                  <a:lnTo>
                    <a:pt x="34" y="217"/>
                  </a:lnTo>
                  <a:lnTo>
                    <a:pt x="34" y="17"/>
                  </a:lnTo>
                  <a:lnTo>
                    <a:pt x="34" y="17"/>
                  </a:lnTo>
                  <a:lnTo>
                    <a:pt x="34" y="13"/>
                  </a:lnTo>
                  <a:lnTo>
                    <a:pt x="33" y="11"/>
                  </a:lnTo>
                  <a:lnTo>
                    <a:pt x="29" y="5"/>
                  </a:lnTo>
                  <a:lnTo>
                    <a:pt x="24" y="2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53" name="Freeform 1265"/>
            <p:cNvSpPr/>
            <p:nvPr/>
          </p:nvSpPr>
          <p:spPr bwMode="auto">
            <a:xfrm>
              <a:off x="5776913" y="2111375"/>
              <a:ext cx="14288" cy="68263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53"/>
                </a:cxn>
                <a:cxn ang="0">
                  <a:pos x="0" y="153"/>
                </a:cxn>
                <a:cxn ang="0">
                  <a:pos x="1" y="157"/>
                </a:cxn>
                <a:cxn ang="0">
                  <a:pos x="2" y="161"/>
                </a:cxn>
                <a:cxn ang="0">
                  <a:pos x="6" y="166"/>
                </a:cxn>
                <a:cxn ang="0">
                  <a:pos x="12" y="169"/>
                </a:cxn>
                <a:cxn ang="0">
                  <a:pos x="18" y="170"/>
                </a:cxn>
                <a:cxn ang="0">
                  <a:pos x="23" y="169"/>
                </a:cxn>
                <a:cxn ang="0">
                  <a:pos x="30" y="166"/>
                </a:cxn>
                <a:cxn ang="0">
                  <a:pos x="34" y="161"/>
                </a:cxn>
                <a:cxn ang="0">
                  <a:pos x="34" y="157"/>
                </a:cxn>
                <a:cxn ang="0">
                  <a:pos x="35" y="153"/>
                </a:cxn>
                <a:cxn ang="0">
                  <a:pos x="35" y="17"/>
                </a:cxn>
                <a:cxn ang="0">
                  <a:pos x="35" y="17"/>
                </a:cxn>
                <a:cxn ang="0">
                  <a:pos x="34" y="13"/>
                </a:cxn>
                <a:cxn ang="0">
                  <a:pos x="34" y="9"/>
                </a:cxn>
                <a:cxn ang="0">
                  <a:pos x="30" y="4"/>
                </a:cxn>
                <a:cxn ang="0">
                  <a:pos x="23" y="1"/>
                </a:cxn>
                <a:cxn ang="0">
                  <a:pos x="18" y="0"/>
                </a:cxn>
                <a:cxn ang="0">
                  <a:pos x="12" y="1"/>
                </a:cxn>
                <a:cxn ang="0">
                  <a:pos x="6" y="4"/>
                </a:cxn>
                <a:cxn ang="0">
                  <a:pos x="2" y="9"/>
                </a:cxn>
                <a:cxn ang="0">
                  <a:pos x="1" y="13"/>
                </a:cxn>
                <a:cxn ang="0">
                  <a:pos x="0" y="17"/>
                </a:cxn>
                <a:cxn ang="0">
                  <a:pos x="0" y="17"/>
                </a:cxn>
              </a:cxnLst>
              <a:rect l="0" t="0" r="r" b="b"/>
              <a:pathLst>
                <a:path w="35" h="170">
                  <a:moveTo>
                    <a:pt x="0" y="17"/>
                  </a:moveTo>
                  <a:lnTo>
                    <a:pt x="0" y="153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2" y="161"/>
                  </a:lnTo>
                  <a:lnTo>
                    <a:pt x="6" y="166"/>
                  </a:lnTo>
                  <a:lnTo>
                    <a:pt x="12" y="169"/>
                  </a:lnTo>
                  <a:lnTo>
                    <a:pt x="18" y="170"/>
                  </a:lnTo>
                  <a:lnTo>
                    <a:pt x="23" y="169"/>
                  </a:lnTo>
                  <a:lnTo>
                    <a:pt x="30" y="166"/>
                  </a:lnTo>
                  <a:lnTo>
                    <a:pt x="34" y="161"/>
                  </a:lnTo>
                  <a:lnTo>
                    <a:pt x="34" y="157"/>
                  </a:lnTo>
                  <a:lnTo>
                    <a:pt x="35" y="153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4" y="13"/>
                  </a:lnTo>
                  <a:lnTo>
                    <a:pt x="34" y="9"/>
                  </a:lnTo>
                  <a:lnTo>
                    <a:pt x="30" y="4"/>
                  </a:lnTo>
                  <a:lnTo>
                    <a:pt x="23" y="1"/>
                  </a:lnTo>
                  <a:lnTo>
                    <a:pt x="18" y="0"/>
                  </a:lnTo>
                  <a:lnTo>
                    <a:pt x="12" y="1"/>
                  </a:lnTo>
                  <a:lnTo>
                    <a:pt x="6" y="4"/>
                  </a:lnTo>
                  <a:lnTo>
                    <a:pt x="2" y="9"/>
                  </a:lnTo>
                  <a:lnTo>
                    <a:pt x="1" y="13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54" name="Freeform 1266"/>
            <p:cNvSpPr/>
            <p:nvPr/>
          </p:nvSpPr>
          <p:spPr bwMode="auto">
            <a:xfrm>
              <a:off x="5427663" y="2451100"/>
              <a:ext cx="20638" cy="149225"/>
            </a:xfrm>
            <a:custGeom>
              <a:avLst/>
              <a:gdLst/>
              <a:ahLst/>
              <a:cxnLst>
                <a:cxn ang="0">
                  <a:pos x="54" y="15"/>
                </a:cxn>
                <a:cxn ang="0">
                  <a:pos x="54" y="15"/>
                </a:cxn>
                <a:cxn ang="0">
                  <a:pos x="54" y="11"/>
                </a:cxn>
                <a:cxn ang="0">
                  <a:pos x="53" y="9"/>
                </a:cxn>
                <a:cxn ang="0">
                  <a:pos x="49" y="4"/>
                </a:cxn>
                <a:cxn ang="0">
                  <a:pos x="44" y="1"/>
                </a:cxn>
                <a:cxn ang="0">
                  <a:pos x="37" y="0"/>
                </a:cxn>
                <a:cxn ang="0">
                  <a:pos x="31" y="1"/>
                </a:cxn>
                <a:cxn ang="0">
                  <a:pos x="25" y="4"/>
                </a:cxn>
                <a:cxn ang="0">
                  <a:pos x="21" y="9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9" y="15"/>
                </a:cxn>
                <a:cxn ang="0">
                  <a:pos x="16" y="56"/>
                </a:cxn>
                <a:cxn ang="0">
                  <a:pos x="11" y="96"/>
                </a:cxn>
                <a:cxn ang="0">
                  <a:pos x="6" y="136"/>
                </a:cxn>
                <a:cxn ang="0">
                  <a:pos x="2" y="176"/>
                </a:cxn>
                <a:cxn ang="0">
                  <a:pos x="2" y="176"/>
                </a:cxn>
                <a:cxn ang="0">
                  <a:pos x="0" y="222"/>
                </a:cxn>
                <a:cxn ang="0">
                  <a:pos x="0" y="266"/>
                </a:cxn>
                <a:cxn ang="0">
                  <a:pos x="2" y="358"/>
                </a:cxn>
                <a:cxn ang="0">
                  <a:pos x="2" y="358"/>
                </a:cxn>
                <a:cxn ang="0">
                  <a:pos x="3" y="362"/>
                </a:cxn>
                <a:cxn ang="0">
                  <a:pos x="4" y="366"/>
                </a:cxn>
                <a:cxn ang="0">
                  <a:pos x="8" y="371"/>
                </a:cxn>
                <a:cxn ang="0">
                  <a:pos x="14" y="374"/>
                </a:cxn>
                <a:cxn ang="0">
                  <a:pos x="20" y="375"/>
                </a:cxn>
                <a:cxn ang="0">
                  <a:pos x="25" y="374"/>
                </a:cxn>
                <a:cxn ang="0">
                  <a:pos x="32" y="371"/>
                </a:cxn>
                <a:cxn ang="0">
                  <a:pos x="34" y="366"/>
                </a:cxn>
                <a:cxn ang="0">
                  <a:pos x="36" y="362"/>
                </a:cxn>
                <a:cxn ang="0">
                  <a:pos x="37" y="358"/>
                </a:cxn>
                <a:cxn ang="0">
                  <a:pos x="37" y="358"/>
                </a:cxn>
                <a:cxn ang="0">
                  <a:pos x="34" y="308"/>
                </a:cxn>
                <a:cxn ang="0">
                  <a:pos x="33" y="259"/>
                </a:cxn>
                <a:cxn ang="0">
                  <a:pos x="33" y="234"/>
                </a:cxn>
                <a:cxn ang="0">
                  <a:pos x="34" y="209"/>
                </a:cxn>
                <a:cxn ang="0">
                  <a:pos x="36" y="184"/>
                </a:cxn>
                <a:cxn ang="0">
                  <a:pos x="40" y="159"/>
                </a:cxn>
                <a:cxn ang="0">
                  <a:pos x="40" y="159"/>
                </a:cxn>
                <a:cxn ang="0">
                  <a:pos x="45" y="124"/>
                </a:cxn>
                <a:cxn ang="0">
                  <a:pos x="49" y="89"/>
                </a:cxn>
                <a:cxn ang="0">
                  <a:pos x="54" y="15"/>
                </a:cxn>
                <a:cxn ang="0">
                  <a:pos x="54" y="15"/>
                </a:cxn>
              </a:cxnLst>
              <a:rect l="0" t="0" r="r" b="b"/>
              <a:pathLst>
                <a:path w="54" h="375">
                  <a:moveTo>
                    <a:pt x="54" y="15"/>
                  </a:moveTo>
                  <a:lnTo>
                    <a:pt x="54" y="15"/>
                  </a:lnTo>
                  <a:lnTo>
                    <a:pt x="54" y="11"/>
                  </a:lnTo>
                  <a:lnTo>
                    <a:pt x="53" y="9"/>
                  </a:lnTo>
                  <a:lnTo>
                    <a:pt x="49" y="4"/>
                  </a:lnTo>
                  <a:lnTo>
                    <a:pt x="44" y="1"/>
                  </a:lnTo>
                  <a:lnTo>
                    <a:pt x="37" y="0"/>
                  </a:lnTo>
                  <a:lnTo>
                    <a:pt x="31" y="1"/>
                  </a:lnTo>
                  <a:lnTo>
                    <a:pt x="25" y="4"/>
                  </a:lnTo>
                  <a:lnTo>
                    <a:pt x="21" y="9"/>
                  </a:lnTo>
                  <a:lnTo>
                    <a:pt x="20" y="11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6" y="56"/>
                  </a:lnTo>
                  <a:lnTo>
                    <a:pt x="11" y="96"/>
                  </a:lnTo>
                  <a:lnTo>
                    <a:pt x="6" y="136"/>
                  </a:lnTo>
                  <a:lnTo>
                    <a:pt x="2" y="176"/>
                  </a:lnTo>
                  <a:lnTo>
                    <a:pt x="2" y="176"/>
                  </a:lnTo>
                  <a:lnTo>
                    <a:pt x="0" y="222"/>
                  </a:lnTo>
                  <a:lnTo>
                    <a:pt x="0" y="266"/>
                  </a:lnTo>
                  <a:lnTo>
                    <a:pt x="2" y="358"/>
                  </a:lnTo>
                  <a:lnTo>
                    <a:pt x="2" y="358"/>
                  </a:lnTo>
                  <a:lnTo>
                    <a:pt x="3" y="362"/>
                  </a:lnTo>
                  <a:lnTo>
                    <a:pt x="4" y="366"/>
                  </a:lnTo>
                  <a:lnTo>
                    <a:pt x="8" y="371"/>
                  </a:lnTo>
                  <a:lnTo>
                    <a:pt x="14" y="374"/>
                  </a:lnTo>
                  <a:lnTo>
                    <a:pt x="20" y="375"/>
                  </a:lnTo>
                  <a:lnTo>
                    <a:pt x="25" y="374"/>
                  </a:lnTo>
                  <a:lnTo>
                    <a:pt x="32" y="371"/>
                  </a:lnTo>
                  <a:lnTo>
                    <a:pt x="34" y="366"/>
                  </a:lnTo>
                  <a:lnTo>
                    <a:pt x="36" y="362"/>
                  </a:lnTo>
                  <a:lnTo>
                    <a:pt x="37" y="358"/>
                  </a:lnTo>
                  <a:lnTo>
                    <a:pt x="37" y="358"/>
                  </a:lnTo>
                  <a:lnTo>
                    <a:pt x="34" y="308"/>
                  </a:lnTo>
                  <a:lnTo>
                    <a:pt x="33" y="259"/>
                  </a:lnTo>
                  <a:lnTo>
                    <a:pt x="33" y="234"/>
                  </a:lnTo>
                  <a:lnTo>
                    <a:pt x="34" y="209"/>
                  </a:lnTo>
                  <a:lnTo>
                    <a:pt x="36" y="184"/>
                  </a:lnTo>
                  <a:lnTo>
                    <a:pt x="40" y="159"/>
                  </a:lnTo>
                  <a:lnTo>
                    <a:pt x="40" y="159"/>
                  </a:lnTo>
                  <a:lnTo>
                    <a:pt x="45" y="124"/>
                  </a:lnTo>
                  <a:lnTo>
                    <a:pt x="49" y="89"/>
                  </a:lnTo>
                  <a:lnTo>
                    <a:pt x="54" y="15"/>
                  </a:lnTo>
                  <a:lnTo>
                    <a:pt x="54" y="1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55" name="Freeform 1267"/>
            <p:cNvSpPr/>
            <p:nvPr/>
          </p:nvSpPr>
          <p:spPr bwMode="auto">
            <a:xfrm>
              <a:off x="5519738" y="2439988"/>
              <a:ext cx="23813" cy="161925"/>
            </a:xfrm>
            <a:custGeom>
              <a:avLst/>
              <a:gdLst/>
              <a:ahLst/>
              <a:cxnLst>
                <a:cxn ang="0">
                  <a:pos x="23" y="12"/>
                </a:cxn>
                <a:cxn ang="0">
                  <a:pos x="23" y="12"/>
                </a:cxn>
                <a:cxn ang="0">
                  <a:pos x="19" y="27"/>
                </a:cxn>
                <a:cxn ang="0">
                  <a:pos x="17" y="42"/>
                </a:cxn>
                <a:cxn ang="0">
                  <a:pos x="17" y="57"/>
                </a:cxn>
                <a:cxn ang="0">
                  <a:pos x="17" y="73"/>
                </a:cxn>
                <a:cxn ang="0">
                  <a:pos x="17" y="73"/>
                </a:cxn>
                <a:cxn ang="0">
                  <a:pos x="17" y="103"/>
                </a:cxn>
                <a:cxn ang="0">
                  <a:pos x="16" y="133"/>
                </a:cxn>
                <a:cxn ang="0">
                  <a:pos x="13" y="163"/>
                </a:cxn>
                <a:cxn ang="0">
                  <a:pos x="9" y="193"/>
                </a:cxn>
                <a:cxn ang="0">
                  <a:pos x="9" y="193"/>
                </a:cxn>
                <a:cxn ang="0">
                  <a:pos x="4" y="243"/>
                </a:cxn>
                <a:cxn ang="0">
                  <a:pos x="1" y="293"/>
                </a:cxn>
                <a:cxn ang="0">
                  <a:pos x="0" y="344"/>
                </a:cxn>
                <a:cxn ang="0">
                  <a:pos x="0" y="393"/>
                </a:cxn>
                <a:cxn ang="0">
                  <a:pos x="0" y="393"/>
                </a:cxn>
                <a:cxn ang="0">
                  <a:pos x="1" y="397"/>
                </a:cxn>
                <a:cxn ang="0">
                  <a:pos x="1" y="400"/>
                </a:cxn>
                <a:cxn ang="0">
                  <a:pos x="5" y="405"/>
                </a:cxn>
                <a:cxn ang="0">
                  <a:pos x="12" y="409"/>
                </a:cxn>
                <a:cxn ang="0">
                  <a:pos x="17" y="409"/>
                </a:cxn>
                <a:cxn ang="0">
                  <a:pos x="23" y="409"/>
                </a:cxn>
                <a:cxn ang="0">
                  <a:pos x="29" y="405"/>
                </a:cxn>
                <a:cxn ang="0">
                  <a:pos x="33" y="400"/>
                </a:cxn>
                <a:cxn ang="0">
                  <a:pos x="34" y="397"/>
                </a:cxn>
                <a:cxn ang="0">
                  <a:pos x="34" y="393"/>
                </a:cxn>
                <a:cxn ang="0">
                  <a:pos x="34" y="393"/>
                </a:cxn>
                <a:cxn ang="0">
                  <a:pos x="35" y="348"/>
                </a:cxn>
                <a:cxn ang="0">
                  <a:pos x="37" y="303"/>
                </a:cxn>
                <a:cxn ang="0">
                  <a:pos x="42" y="213"/>
                </a:cxn>
                <a:cxn ang="0">
                  <a:pos x="42" y="213"/>
                </a:cxn>
                <a:cxn ang="0">
                  <a:pos x="43" y="186"/>
                </a:cxn>
                <a:cxn ang="0">
                  <a:pos x="47" y="161"/>
                </a:cxn>
                <a:cxn ang="0">
                  <a:pos x="51" y="135"/>
                </a:cxn>
                <a:cxn ang="0">
                  <a:pos x="52" y="107"/>
                </a:cxn>
                <a:cxn ang="0">
                  <a:pos x="52" y="107"/>
                </a:cxn>
                <a:cxn ang="0">
                  <a:pos x="50" y="64"/>
                </a:cxn>
                <a:cxn ang="0">
                  <a:pos x="51" y="52"/>
                </a:cxn>
                <a:cxn ang="0">
                  <a:pos x="51" y="42"/>
                </a:cxn>
                <a:cxn ang="0">
                  <a:pos x="54" y="31"/>
                </a:cxn>
                <a:cxn ang="0">
                  <a:pos x="56" y="21"/>
                </a:cxn>
                <a:cxn ang="0">
                  <a:pos x="56" y="21"/>
                </a:cxn>
                <a:cxn ang="0">
                  <a:pos x="57" y="17"/>
                </a:cxn>
                <a:cxn ang="0">
                  <a:pos x="57" y="14"/>
                </a:cxn>
                <a:cxn ang="0">
                  <a:pos x="56" y="8"/>
                </a:cxn>
                <a:cxn ang="0">
                  <a:pos x="52" y="4"/>
                </a:cxn>
                <a:cxn ang="0">
                  <a:pos x="47" y="1"/>
                </a:cxn>
                <a:cxn ang="0">
                  <a:pos x="40" y="0"/>
                </a:cxn>
                <a:cxn ang="0">
                  <a:pos x="34" y="1"/>
                </a:cxn>
                <a:cxn ang="0">
                  <a:pos x="27" y="5"/>
                </a:cxn>
                <a:cxn ang="0">
                  <a:pos x="26" y="8"/>
                </a:cxn>
                <a:cxn ang="0">
                  <a:pos x="23" y="12"/>
                </a:cxn>
                <a:cxn ang="0">
                  <a:pos x="23" y="12"/>
                </a:cxn>
              </a:cxnLst>
              <a:rect l="0" t="0" r="r" b="b"/>
              <a:pathLst>
                <a:path w="57" h="409">
                  <a:moveTo>
                    <a:pt x="23" y="12"/>
                  </a:moveTo>
                  <a:lnTo>
                    <a:pt x="23" y="12"/>
                  </a:lnTo>
                  <a:lnTo>
                    <a:pt x="19" y="27"/>
                  </a:lnTo>
                  <a:lnTo>
                    <a:pt x="17" y="42"/>
                  </a:lnTo>
                  <a:lnTo>
                    <a:pt x="17" y="57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103"/>
                  </a:lnTo>
                  <a:lnTo>
                    <a:pt x="16" y="133"/>
                  </a:lnTo>
                  <a:lnTo>
                    <a:pt x="13" y="163"/>
                  </a:lnTo>
                  <a:lnTo>
                    <a:pt x="9" y="193"/>
                  </a:lnTo>
                  <a:lnTo>
                    <a:pt x="9" y="193"/>
                  </a:lnTo>
                  <a:lnTo>
                    <a:pt x="4" y="243"/>
                  </a:lnTo>
                  <a:lnTo>
                    <a:pt x="1" y="293"/>
                  </a:lnTo>
                  <a:lnTo>
                    <a:pt x="0" y="344"/>
                  </a:lnTo>
                  <a:lnTo>
                    <a:pt x="0" y="393"/>
                  </a:lnTo>
                  <a:lnTo>
                    <a:pt x="0" y="393"/>
                  </a:lnTo>
                  <a:lnTo>
                    <a:pt x="1" y="397"/>
                  </a:lnTo>
                  <a:lnTo>
                    <a:pt x="1" y="400"/>
                  </a:lnTo>
                  <a:lnTo>
                    <a:pt x="5" y="405"/>
                  </a:lnTo>
                  <a:lnTo>
                    <a:pt x="12" y="409"/>
                  </a:lnTo>
                  <a:lnTo>
                    <a:pt x="17" y="409"/>
                  </a:lnTo>
                  <a:lnTo>
                    <a:pt x="23" y="409"/>
                  </a:lnTo>
                  <a:lnTo>
                    <a:pt x="29" y="405"/>
                  </a:lnTo>
                  <a:lnTo>
                    <a:pt x="33" y="400"/>
                  </a:lnTo>
                  <a:lnTo>
                    <a:pt x="34" y="397"/>
                  </a:lnTo>
                  <a:lnTo>
                    <a:pt x="34" y="393"/>
                  </a:lnTo>
                  <a:lnTo>
                    <a:pt x="34" y="393"/>
                  </a:lnTo>
                  <a:lnTo>
                    <a:pt x="35" y="348"/>
                  </a:lnTo>
                  <a:lnTo>
                    <a:pt x="37" y="303"/>
                  </a:lnTo>
                  <a:lnTo>
                    <a:pt x="42" y="213"/>
                  </a:lnTo>
                  <a:lnTo>
                    <a:pt x="42" y="213"/>
                  </a:lnTo>
                  <a:lnTo>
                    <a:pt x="43" y="186"/>
                  </a:lnTo>
                  <a:lnTo>
                    <a:pt x="47" y="161"/>
                  </a:lnTo>
                  <a:lnTo>
                    <a:pt x="51" y="135"/>
                  </a:lnTo>
                  <a:lnTo>
                    <a:pt x="52" y="107"/>
                  </a:lnTo>
                  <a:lnTo>
                    <a:pt x="52" y="107"/>
                  </a:lnTo>
                  <a:lnTo>
                    <a:pt x="50" y="64"/>
                  </a:lnTo>
                  <a:lnTo>
                    <a:pt x="51" y="52"/>
                  </a:lnTo>
                  <a:lnTo>
                    <a:pt x="51" y="42"/>
                  </a:lnTo>
                  <a:lnTo>
                    <a:pt x="54" y="31"/>
                  </a:lnTo>
                  <a:lnTo>
                    <a:pt x="56" y="21"/>
                  </a:lnTo>
                  <a:lnTo>
                    <a:pt x="56" y="21"/>
                  </a:lnTo>
                  <a:lnTo>
                    <a:pt x="57" y="17"/>
                  </a:lnTo>
                  <a:lnTo>
                    <a:pt x="57" y="14"/>
                  </a:lnTo>
                  <a:lnTo>
                    <a:pt x="56" y="8"/>
                  </a:lnTo>
                  <a:lnTo>
                    <a:pt x="52" y="4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5"/>
                  </a:lnTo>
                  <a:lnTo>
                    <a:pt x="26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56" name="Freeform 1268"/>
            <p:cNvSpPr/>
            <p:nvPr/>
          </p:nvSpPr>
          <p:spPr bwMode="auto">
            <a:xfrm>
              <a:off x="5592763" y="2381250"/>
              <a:ext cx="25400" cy="212725"/>
            </a:xfrm>
            <a:custGeom>
              <a:avLst/>
              <a:gdLst/>
              <a:ahLst/>
              <a:cxnLst>
                <a:cxn ang="0">
                  <a:pos x="52" y="250"/>
                </a:cxn>
                <a:cxn ang="0">
                  <a:pos x="52" y="250"/>
                </a:cxn>
                <a:cxn ang="0">
                  <a:pos x="51" y="219"/>
                </a:cxn>
                <a:cxn ang="0">
                  <a:pos x="50" y="189"/>
                </a:cxn>
                <a:cxn ang="0">
                  <a:pos x="48" y="131"/>
                </a:cxn>
                <a:cxn ang="0">
                  <a:pos x="46" y="100"/>
                </a:cxn>
                <a:cxn ang="0">
                  <a:pos x="43" y="70"/>
                </a:cxn>
                <a:cxn ang="0">
                  <a:pos x="39" y="42"/>
                </a:cxn>
                <a:cxn ang="0">
                  <a:pos x="34" y="13"/>
                </a:cxn>
                <a:cxn ang="0">
                  <a:pos x="34" y="13"/>
                </a:cxn>
                <a:cxn ang="0">
                  <a:pos x="33" y="9"/>
                </a:cxn>
                <a:cxn ang="0">
                  <a:pos x="30" y="6"/>
                </a:cxn>
                <a:cxn ang="0">
                  <a:pos x="25" y="1"/>
                </a:cxn>
                <a:cxn ang="0">
                  <a:pos x="20" y="0"/>
                </a:cxn>
                <a:cxn ang="0">
                  <a:pos x="13" y="1"/>
                </a:cxn>
                <a:cxn ang="0">
                  <a:pos x="8" y="4"/>
                </a:cxn>
                <a:cxn ang="0">
                  <a:pos x="3" y="8"/>
                </a:cxn>
                <a:cxn ang="0">
                  <a:pos x="0" y="14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7" y="49"/>
                </a:cxn>
                <a:cxn ang="0">
                  <a:pos x="10" y="77"/>
                </a:cxn>
                <a:cxn ang="0">
                  <a:pos x="13" y="106"/>
                </a:cxn>
                <a:cxn ang="0">
                  <a:pos x="16" y="134"/>
                </a:cxn>
                <a:cxn ang="0">
                  <a:pos x="17" y="192"/>
                </a:cxn>
                <a:cxn ang="0">
                  <a:pos x="18" y="250"/>
                </a:cxn>
                <a:cxn ang="0">
                  <a:pos x="18" y="250"/>
                </a:cxn>
                <a:cxn ang="0">
                  <a:pos x="25" y="384"/>
                </a:cxn>
                <a:cxn ang="0">
                  <a:pos x="27" y="452"/>
                </a:cxn>
                <a:cxn ang="0">
                  <a:pos x="29" y="519"/>
                </a:cxn>
                <a:cxn ang="0">
                  <a:pos x="29" y="519"/>
                </a:cxn>
                <a:cxn ang="0">
                  <a:pos x="29" y="523"/>
                </a:cxn>
                <a:cxn ang="0">
                  <a:pos x="30" y="527"/>
                </a:cxn>
                <a:cxn ang="0">
                  <a:pos x="34" y="532"/>
                </a:cxn>
                <a:cxn ang="0">
                  <a:pos x="39" y="535"/>
                </a:cxn>
                <a:cxn ang="0">
                  <a:pos x="46" y="536"/>
                </a:cxn>
                <a:cxn ang="0">
                  <a:pos x="52" y="535"/>
                </a:cxn>
                <a:cxn ang="0">
                  <a:pos x="58" y="532"/>
                </a:cxn>
                <a:cxn ang="0">
                  <a:pos x="61" y="527"/>
                </a:cxn>
                <a:cxn ang="0">
                  <a:pos x="63" y="523"/>
                </a:cxn>
                <a:cxn ang="0">
                  <a:pos x="63" y="519"/>
                </a:cxn>
                <a:cxn ang="0">
                  <a:pos x="63" y="519"/>
                </a:cxn>
                <a:cxn ang="0">
                  <a:pos x="63" y="452"/>
                </a:cxn>
                <a:cxn ang="0">
                  <a:pos x="60" y="384"/>
                </a:cxn>
                <a:cxn ang="0">
                  <a:pos x="58" y="318"/>
                </a:cxn>
                <a:cxn ang="0">
                  <a:pos x="52" y="250"/>
                </a:cxn>
                <a:cxn ang="0">
                  <a:pos x="52" y="250"/>
                </a:cxn>
              </a:cxnLst>
              <a:rect l="0" t="0" r="r" b="b"/>
              <a:pathLst>
                <a:path w="63" h="536">
                  <a:moveTo>
                    <a:pt x="52" y="250"/>
                  </a:moveTo>
                  <a:lnTo>
                    <a:pt x="52" y="250"/>
                  </a:lnTo>
                  <a:lnTo>
                    <a:pt x="51" y="219"/>
                  </a:lnTo>
                  <a:lnTo>
                    <a:pt x="50" y="189"/>
                  </a:lnTo>
                  <a:lnTo>
                    <a:pt x="48" y="131"/>
                  </a:lnTo>
                  <a:lnTo>
                    <a:pt x="46" y="100"/>
                  </a:lnTo>
                  <a:lnTo>
                    <a:pt x="43" y="70"/>
                  </a:lnTo>
                  <a:lnTo>
                    <a:pt x="39" y="42"/>
                  </a:lnTo>
                  <a:lnTo>
                    <a:pt x="34" y="13"/>
                  </a:lnTo>
                  <a:lnTo>
                    <a:pt x="34" y="13"/>
                  </a:lnTo>
                  <a:lnTo>
                    <a:pt x="33" y="9"/>
                  </a:lnTo>
                  <a:lnTo>
                    <a:pt x="30" y="6"/>
                  </a:lnTo>
                  <a:lnTo>
                    <a:pt x="25" y="1"/>
                  </a:lnTo>
                  <a:lnTo>
                    <a:pt x="20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3" y="8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7" y="49"/>
                  </a:lnTo>
                  <a:lnTo>
                    <a:pt x="10" y="77"/>
                  </a:lnTo>
                  <a:lnTo>
                    <a:pt x="13" y="106"/>
                  </a:lnTo>
                  <a:lnTo>
                    <a:pt x="16" y="134"/>
                  </a:lnTo>
                  <a:lnTo>
                    <a:pt x="17" y="192"/>
                  </a:lnTo>
                  <a:lnTo>
                    <a:pt x="18" y="250"/>
                  </a:lnTo>
                  <a:lnTo>
                    <a:pt x="18" y="250"/>
                  </a:lnTo>
                  <a:lnTo>
                    <a:pt x="25" y="384"/>
                  </a:lnTo>
                  <a:lnTo>
                    <a:pt x="27" y="452"/>
                  </a:lnTo>
                  <a:lnTo>
                    <a:pt x="29" y="519"/>
                  </a:lnTo>
                  <a:lnTo>
                    <a:pt x="29" y="519"/>
                  </a:lnTo>
                  <a:lnTo>
                    <a:pt x="29" y="523"/>
                  </a:lnTo>
                  <a:lnTo>
                    <a:pt x="30" y="527"/>
                  </a:lnTo>
                  <a:lnTo>
                    <a:pt x="34" y="532"/>
                  </a:lnTo>
                  <a:lnTo>
                    <a:pt x="39" y="535"/>
                  </a:lnTo>
                  <a:lnTo>
                    <a:pt x="46" y="536"/>
                  </a:lnTo>
                  <a:lnTo>
                    <a:pt x="52" y="535"/>
                  </a:lnTo>
                  <a:lnTo>
                    <a:pt x="58" y="532"/>
                  </a:lnTo>
                  <a:lnTo>
                    <a:pt x="61" y="527"/>
                  </a:lnTo>
                  <a:lnTo>
                    <a:pt x="63" y="523"/>
                  </a:lnTo>
                  <a:lnTo>
                    <a:pt x="63" y="519"/>
                  </a:lnTo>
                  <a:lnTo>
                    <a:pt x="63" y="519"/>
                  </a:lnTo>
                  <a:lnTo>
                    <a:pt x="63" y="452"/>
                  </a:lnTo>
                  <a:lnTo>
                    <a:pt x="60" y="384"/>
                  </a:lnTo>
                  <a:lnTo>
                    <a:pt x="58" y="318"/>
                  </a:lnTo>
                  <a:lnTo>
                    <a:pt x="52" y="250"/>
                  </a:lnTo>
                  <a:lnTo>
                    <a:pt x="52" y="25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57" name="Freeform 1269"/>
            <p:cNvSpPr/>
            <p:nvPr/>
          </p:nvSpPr>
          <p:spPr bwMode="auto">
            <a:xfrm>
              <a:off x="5700713" y="2366963"/>
              <a:ext cx="17463" cy="228600"/>
            </a:xfrm>
            <a:custGeom>
              <a:avLst/>
              <a:gdLst/>
              <a:ahLst/>
              <a:cxnLst>
                <a:cxn ang="0">
                  <a:pos x="42" y="17"/>
                </a:cxn>
                <a:cxn ang="0">
                  <a:pos x="42" y="17"/>
                </a:cxn>
                <a:cxn ang="0">
                  <a:pos x="42" y="13"/>
                </a:cxn>
                <a:cxn ang="0">
                  <a:pos x="41" y="9"/>
                </a:cxn>
                <a:cxn ang="0">
                  <a:pos x="37" y="4"/>
                </a:cxn>
                <a:cxn ang="0">
                  <a:pos x="31" y="1"/>
                </a:cxn>
                <a:cxn ang="0">
                  <a:pos x="25" y="0"/>
                </a:cxn>
                <a:cxn ang="0">
                  <a:pos x="18" y="1"/>
                </a:cxn>
                <a:cxn ang="0">
                  <a:pos x="13" y="4"/>
                </a:cxn>
                <a:cxn ang="0">
                  <a:pos x="9" y="9"/>
                </a:cxn>
                <a:cxn ang="0">
                  <a:pos x="8" y="13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7" y="85"/>
                </a:cxn>
                <a:cxn ang="0">
                  <a:pos x="5" y="153"/>
                </a:cxn>
                <a:cxn ang="0">
                  <a:pos x="1" y="287"/>
                </a:cxn>
                <a:cxn ang="0">
                  <a:pos x="0" y="355"/>
                </a:cxn>
                <a:cxn ang="0">
                  <a:pos x="0" y="423"/>
                </a:cxn>
                <a:cxn ang="0">
                  <a:pos x="0" y="490"/>
                </a:cxn>
                <a:cxn ang="0">
                  <a:pos x="1" y="559"/>
                </a:cxn>
                <a:cxn ang="0">
                  <a:pos x="1" y="559"/>
                </a:cxn>
                <a:cxn ang="0">
                  <a:pos x="3" y="562"/>
                </a:cxn>
                <a:cxn ang="0">
                  <a:pos x="4" y="566"/>
                </a:cxn>
                <a:cxn ang="0">
                  <a:pos x="8" y="571"/>
                </a:cxn>
                <a:cxn ang="0">
                  <a:pos x="13" y="574"/>
                </a:cxn>
                <a:cxn ang="0">
                  <a:pos x="20" y="575"/>
                </a:cxn>
                <a:cxn ang="0">
                  <a:pos x="26" y="574"/>
                </a:cxn>
                <a:cxn ang="0">
                  <a:pos x="31" y="571"/>
                </a:cxn>
                <a:cxn ang="0">
                  <a:pos x="35" y="566"/>
                </a:cxn>
                <a:cxn ang="0">
                  <a:pos x="35" y="562"/>
                </a:cxn>
                <a:cxn ang="0">
                  <a:pos x="37" y="559"/>
                </a:cxn>
                <a:cxn ang="0">
                  <a:pos x="37" y="559"/>
                </a:cxn>
                <a:cxn ang="0">
                  <a:pos x="34" y="490"/>
                </a:cxn>
                <a:cxn ang="0">
                  <a:pos x="34" y="423"/>
                </a:cxn>
                <a:cxn ang="0">
                  <a:pos x="34" y="355"/>
                </a:cxn>
                <a:cxn ang="0">
                  <a:pos x="37" y="287"/>
                </a:cxn>
                <a:cxn ang="0">
                  <a:pos x="39" y="153"/>
                </a:cxn>
                <a:cxn ang="0">
                  <a:pos x="42" y="85"/>
                </a:cxn>
                <a:cxn ang="0">
                  <a:pos x="42" y="17"/>
                </a:cxn>
                <a:cxn ang="0">
                  <a:pos x="42" y="17"/>
                </a:cxn>
              </a:cxnLst>
              <a:rect l="0" t="0" r="r" b="b"/>
              <a:pathLst>
                <a:path w="42" h="575">
                  <a:moveTo>
                    <a:pt x="42" y="17"/>
                  </a:moveTo>
                  <a:lnTo>
                    <a:pt x="42" y="17"/>
                  </a:lnTo>
                  <a:lnTo>
                    <a:pt x="42" y="13"/>
                  </a:lnTo>
                  <a:lnTo>
                    <a:pt x="41" y="9"/>
                  </a:lnTo>
                  <a:lnTo>
                    <a:pt x="37" y="4"/>
                  </a:lnTo>
                  <a:lnTo>
                    <a:pt x="31" y="1"/>
                  </a:lnTo>
                  <a:lnTo>
                    <a:pt x="25" y="0"/>
                  </a:lnTo>
                  <a:lnTo>
                    <a:pt x="18" y="1"/>
                  </a:lnTo>
                  <a:lnTo>
                    <a:pt x="13" y="4"/>
                  </a:lnTo>
                  <a:lnTo>
                    <a:pt x="9" y="9"/>
                  </a:lnTo>
                  <a:lnTo>
                    <a:pt x="8" y="13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7" y="85"/>
                  </a:lnTo>
                  <a:lnTo>
                    <a:pt x="5" y="153"/>
                  </a:lnTo>
                  <a:lnTo>
                    <a:pt x="1" y="287"/>
                  </a:lnTo>
                  <a:lnTo>
                    <a:pt x="0" y="355"/>
                  </a:lnTo>
                  <a:lnTo>
                    <a:pt x="0" y="423"/>
                  </a:lnTo>
                  <a:lnTo>
                    <a:pt x="0" y="490"/>
                  </a:lnTo>
                  <a:lnTo>
                    <a:pt x="1" y="559"/>
                  </a:lnTo>
                  <a:lnTo>
                    <a:pt x="1" y="559"/>
                  </a:lnTo>
                  <a:lnTo>
                    <a:pt x="3" y="562"/>
                  </a:lnTo>
                  <a:lnTo>
                    <a:pt x="4" y="566"/>
                  </a:lnTo>
                  <a:lnTo>
                    <a:pt x="8" y="571"/>
                  </a:lnTo>
                  <a:lnTo>
                    <a:pt x="13" y="574"/>
                  </a:lnTo>
                  <a:lnTo>
                    <a:pt x="20" y="575"/>
                  </a:lnTo>
                  <a:lnTo>
                    <a:pt x="26" y="574"/>
                  </a:lnTo>
                  <a:lnTo>
                    <a:pt x="31" y="571"/>
                  </a:lnTo>
                  <a:lnTo>
                    <a:pt x="35" y="566"/>
                  </a:lnTo>
                  <a:lnTo>
                    <a:pt x="35" y="562"/>
                  </a:lnTo>
                  <a:lnTo>
                    <a:pt x="37" y="559"/>
                  </a:lnTo>
                  <a:lnTo>
                    <a:pt x="37" y="559"/>
                  </a:lnTo>
                  <a:lnTo>
                    <a:pt x="34" y="490"/>
                  </a:lnTo>
                  <a:lnTo>
                    <a:pt x="34" y="423"/>
                  </a:lnTo>
                  <a:lnTo>
                    <a:pt x="34" y="355"/>
                  </a:lnTo>
                  <a:lnTo>
                    <a:pt x="37" y="287"/>
                  </a:lnTo>
                  <a:lnTo>
                    <a:pt x="39" y="153"/>
                  </a:lnTo>
                  <a:lnTo>
                    <a:pt x="42" y="85"/>
                  </a:lnTo>
                  <a:lnTo>
                    <a:pt x="42" y="17"/>
                  </a:lnTo>
                  <a:lnTo>
                    <a:pt x="42" y="1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58" name="Freeform 1270"/>
            <p:cNvSpPr/>
            <p:nvPr/>
          </p:nvSpPr>
          <p:spPr bwMode="auto">
            <a:xfrm>
              <a:off x="5765801" y="2274888"/>
              <a:ext cx="33338" cy="330200"/>
            </a:xfrm>
            <a:custGeom>
              <a:avLst/>
              <a:gdLst/>
              <a:ahLst/>
              <a:cxnLst>
                <a:cxn ang="0">
                  <a:pos x="51" y="17"/>
                </a:cxn>
                <a:cxn ang="0">
                  <a:pos x="45" y="117"/>
                </a:cxn>
                <a:cxn ang="0">
                  <a:pos x="37" y="268"/>
                </a:cxn>
                <a:cxn ang="0">
                  <a:pos x="26" y="368"/>
                </a:cxn>
                <a:cxn ang="0">
                  <a:pos x="19" y="418"/>
                </a:cxn>
                <a:cxn ang="0">
                  <a:pos x="13" y="465"/>
                </a:cxn>
                <a:cxn ang="0">
                  <a:pos x="13" y="514"/>
                </a:cxn>
                <a:cxn ang="0">
                  <a:pos x="17" y="610"/>
                </a:cxn>
                <a:cxn ang="0">
                  <a:pos x="17" y="712"/>
                </a:cxn>
                <a:cxn ang="0">
                  <a:pos x="15" y="740"/>
                </a:cxn>
                <a:cxn ang="0">
                  <a:pos x="3" y="790"/>
                </a:cxn>
                <a:cxn ang="0">
                  <a:pos x="0" y="816"/>
                </a:cxn>
                <a:cxn ang="0">
                  <a:pos x="0" y="820"/>
                </a:cxn>
                <a:cxn ang="0">
                  <a:pos x="6" y="827"/>
                </a:cxn>
                <a:cxn ang="0">
                  <a:pos x="17" y="833"/>
                </a:cxn>
                <a:cxn ang="0">
                  <a:pos x="29" y="827"/>
                </a:cxn>
                <a:cxn ang="0">
                  <a:pos x="34" y="820"/>
                </a:cxn>
                <a:cxn ang="0">
                  <a:pos x="34" y="816"/>
                </a:cxn>
                <a:cxn ang="0">
                  <a:pos x="37" y="793"/>
                </a:cxn>
                <a:cxn ang="0">
                  <a:pos x="49" y="752"/>
                </a:cxn>
                <a:cxn ang="0">
                  <a:pos x="51" y="731"/>
                </a:cxn>
                <a:cxn ang="0">
                  <a:pos x="51" y="631"/>
                </a:cxn>
                <a:cxn ang="0">
                  <a:pos x="49" y="514"/>
                </a:cxn>
                <a:cxn ang="0">
                  <a:pos x="50" y="455"/>
                </a:cxn>
                <a:cxn ang="0">
                  <a:pos x="58" y="397"/>
                </a:cxn>
                <a:cxn ang="0">
                  <a:pos x="62" y="375"/>
                </a:cxn>
                <a:cxn ang="0">
                  <a:pos x="67" y="331"/>
                </a:cxn>
                <a:cxn ang="0">
                  <a:pos x="68" y="264"/>
                </a:cxn>
                <a:cxn ang="0">
                  <a:pos x="70" y="219"/>
                </a:cxn>
                <a:cxn ang="0">
                  <a:pos x="76" y="117"/>
                </a:cxn>
                <a:cxn ang="0">
                  <a:pos x="85" y="17"/>
                </a:cxn>
                <a:cxn ang="0">
                  <a:pos x="85" y="9"/>
                </a:cxn>
                <a:cxn ang="0">
                  <a:pos x="76" y="1"/>
                </a:cxn>
                <a:cxn ang="0">
                  <a:pos x="63" y="1"/>
                </a:cxn>
                <a:cxn ang="0">
                  <a:pos x="54" y="9"/>
                </a:cxn>
                <a:cxn ang="0">
                  <a:pos x="51" y="17"/>
                </a:cxn>
              </a:cxnLst>
              <a:rect l="0" t="0" r="r" b="b"/>
              <a:pathLst>
                <a:path w="85" h="833">
                  <a:moveTo>
                    <a:pt x="51" y="17"/>
                  </a:moveTo>
                  <a:lnTo>
                    <a:pt x="51" y="17"/>
                  </a:lnTo>
                  <a:lnTo>
                    <a:pt x="47" y="66"/>
                  </a:lnTo>
                  <a:lnTo>
                    <a:pt x="45" y="117"/>
                  </a:lnTo>
                  <a:lnTo>
                    <a:pt x="40" y="218"/>
                  </a:lnTo>
                  <a:lnTo>
                    <a:pt x="37" y="268"/>
                  </a:lnTo>
                  <a:lnTo>
                    <a:pt x="32" y="319"/>
                  </a:lnTo>
                  <a:lnTo>
                    <a:pt x="26" y="368"/>
                  </a:lnTo>
                  <a:lnTo>
                    <a:pt x="19" y="418"/>
                  </a:lnTo>
                  <a:lnTo>
                    <a:pt x="19" y="418"/>
                  </a:lnTo>
                  <a:lnTo>
                    <a:pt x="16" y="442"/>
                  </a:lnTo>
                  <a:lnTo>
                    <a:pt x="13" y="465"/>
                  </a:lnTo>
                  <a:lnTo>
                    <a:pt x="13" y="489"/>
                  </a:lnTo>
                  <a:lnTo>
                    <a:pt x="13" y="514"/>
                  </a:lnTo>
                  <a:lnTo>
                    <a:pt x="16" y="563"/>
                  </a:lnTo>
                  <a:lnTo>
                    <a:pt x="17" y="610"/>
                  </a:lnTo>
                  <a:lnTo>
                    <a:pt x="17" y="712"/>
                  </a:lnTo>
                  <a:lnTo>
                    <a:pt x="17" y="712"/>
                  </a:lnTo>
                  <a:lnTo>
                    <a:pt x="16" y="727"/>
                  </a:lnTo>
                  <a:lnTo>
                    <a:pt x="15" y="740"/>
                  </a:lnTo>
                  <a:lnTo>
                    <a:pt x="8" y="765"/>
                  </a:lnTo>
                  <a:lnTo>
                    <a:pt x="3" y="790"/>
                  </a:lnTo>
                  <a:lnTo>
                    <a:pt x="0" y="803"/>
                  </a:lnTo>
                  <a:lnTo>
                    <a:pt x="0" y="816"/>
                  </a:lnTo>
                  <a:lnTo>
                    <a:pt x="0" y="816"/>
                  </a:lnTo>
                  <a:lnTo>
                    <a:pt x="0" y="820"/>
                  </a:lnTo>
                  <a:lnTo>
                    <a:pt x="2" y="824"/>
                  </a:lnTo>
                  <a:lnTo>
                    <a:pt x="6" y="827"/>
                  </a:lnTo>
                  <a:lnTo>
                    <a:pt x="11" y="831"/>
                  </a:lnTo>
                  <a:lnTo>
                    <a:pt x="17" y="833"/>
                  </a:lnTo>
                  <a:lnTo>
                    <a:pt x="24" y="831"/>
                  </a:lnTo>
                  <a:lnTo>
                    <a:pt x="29" y="827"/>
                  </a:lnTo>
                  <a:lnTo>
                    <a:pt x="33" y="824"/>
                  </a:lnTo>
                  <a:lnTo>
                    <a:pt x="34" y="820"/>
                  </a:lnTo>
                  <a:lnTo>
                    <a:pt x="34" y="816"/>
                  </a:lnTo>
                  <a:lnTo>
                    <a:pt x="34" y="816"/>
                  </a:lnTo>
                  <a:lnTo>
                    <a:pt x="34" y="804"/>
                  </a:lnTo>
                  <a:lnTo>
                    <a:pt x="37" y="793"/>
                  </a:lnTo>
                  <a:lnTo>
                    <a:pt x="42" y="773"/>
                  </a:lnTo>
                  <a:lnTo>
                    <a:pt x="49" y="752"/>
                  </a:lnTo>
                  <a:lnTo>
                    <a:pt x="50" y="741"/>
                  </a:lnTo>
                  <a:lnTo>
                    <a:pt x="51" y="731"/>
                  </a:lnTo>
                  <a:lnTo>
                    <a:pt x="51" y="631"/>
                  </a:lnTo>
                  <a:lnTo>
                    <a:pt x="51" y="631"/>
                  </a:lnTo>
                  <a:lnTo>
                    <a:pt x="50" y="574"/>
                  </a:lnTo>
                  <a:lnTo>
                    <a:pt x="49" y="514"/>
                  </a:lnTo>
                  <a:lnTo>
                    <a:pt x="49" y="484"/>
                  </a:lnTo>
                  <a:lnTo>
                    <a:pt x="50" y="455"/>
                  </a:lnTo>
                  <a:lnTo>
                    <a:pt x="53" y="425"/>
                  </a:lnTo>
                  <a:lnTo>
                    <a:pt x="58" y="397"/>
                  </a:lnTo>
                  <a:lnTo>
                    <a:pt x="58" y="397"/>
                  </a:lnTo>
                  <a:lnTo>
                    <a:pt x="62" y="375"/>
                  </a:lnTo>
                  <a:lnTo>
                    <a:pt x="66" y="353"/>
                  </a:lnTo>
                  <a:lnTo>
                    <a:pt x="67" y="331"/>
                  </a:lnTo>
                  <a:lnTo>
                    <a:pt x="68" y="308"/>
                  </a:lnTo>
                  <a:lnTo>
                    <a:pt x="68" y="264"/>
                  </a:lnTo>
                  <a:lnTo>
                    <a:pt x="70" y="219"/>
                  </a:lnTo>
                  <a:lnTo>
                    <a:pt x="70" y="219"/>
                  </a:lnTo>
                  <a:lnTo>
                    <a:pt x="71" y="168"/>
                  </a:lnTo>
                  <a:lnTo>
                    <a:pt x="76" y="1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3"/>
                  </a:lnTo>
                  <a:lnTo>
                    <a:pt x="85" y="9"/>
                  </a:lnTo>
                  <a:lnTo>
                    <a:pt x="81" y="5"/>
                  </a:lnTo>
                  <a:lnTo>
                    <a:pt x="76" y="1"/>
                  </a:lnTo>
                  <a:lnTo>
                    <a:pt x="70" y="0"/>
                  </a:lnTo>
                  <a:lnTo>
                    <a:pt x="63" y="1"/>
                  </a:lnTo>
                  <a:lnTo>
                    <a:pt x="58" y="5"/>
                  </a:lnTo>
                  <a:lnTo>
                    <a:pt x="54" y="9"/>
                  </a:lnTo>
                  <a:lnTo>
                    <a:pt x="53" y="13"/>
                  </a:lnTo>
                  <a:lnTo>
                    <a:pt x="51" y="17"/>
                  </a:lnTo>
                  <a:lnTo>
                    <a:pt x="51" y="1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59" name="Freeform 1271"/>
            <p:cNvSpPr/>
            <p:nvPr/>
          </p:nvSpPr>
          <p:spPr bwMode="auto">
            <a:xfrm>
              <a:off x="5819776" y="2200275"/>
              <a:ext cx="38100" cy="12700"/>
            </a:xfrm>
            <a:custGeom>
              <a:avLst/>
              <a:gdLst/>
              <a:ahLst/>
              <a:cxnLst>
                <a:cxn ang="0">
                  <a:pos x="79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3" y="0"/>
                </a:cxn>
                <a:cxn ang="0">
                  <a:pos x="9" y="2"/>
                </a:cxn>
                <a:cxn ang="0">
                  <a:pos x="4" y="6"/>
                </a:cxn>
                <a:cxn ang="0">
                  <a:pos x="1" y="11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4" y="29"/>
                </a:cxn>
                <a:cxn ang="0">
                  <a:pos x="9" y="33"/>
                </a:cxn>
                <a:cxn ang="0">
                  <a:pos x="13" y="34"/>
                </a:cxn>
                <a:cxn ang="0">
                  <a:pos x="17" y="34"/>
                </a:cxn>
                <a:cxn ang="0">
                  <a:pos x="79" y="34"/>
                </a:cxn>
                <a:cxn ang="0">
                  <a:pos x="79" y="34"/>
                </a:cxn>
                <a:cxn ang="0">
                  <a:pos x="82" y="34"/>
                </a:cxn>
                <a:cxn ang="0">
                  <a:pos x="86" y="33"/>
                </a:cxn>
                <a:cxn ang="0">
                  <a:pos x="91" y="29"/>
                </a:cxn>
                <a:cxn ang="0">
                  <a:pos x="94" y="24"/>
                </a:cxn>
                <a:cxn ang="0">
                  <a:pos x="95" y="17"/>
                </a:cxn>
                <a:cxn ang="0">
                  <a:pos x="94" y="11"/>
                </a:cxn>
                <a:cxn ang="0">
                  <a:pos x="91" y="6"/>
                </a:cxn>
                <a:cxn ang="0">
                  <a:pos x="86" y="2"/>
                </a:cxn>
                <a:cxn ang="0">
                  <a:pos x="82" y="0"/>
                </a:cxn>
                <a:cxn ang="0">
                  <a:pos x="79" y="0"/>
                </a:cxn>
                <a:cxn ang="0">
                  <a:pos x="79" y="0"/>
                </a:cxn>
              </a:cxnLst>
              <a:rect l="0" t="0" r="r" b="b"/>
              <a:pathLst>
                <a:path w="95" h="34">
                  <a:moveTo>
                    <a:pt x="79" y="0"/>
                  </a:moveTo>
                  <a:lnTo>
                    <a:pt x="17" y="0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9" y="2"/>
                  </a:lnTo>
                  <a:lnTo>
                    <a:pt x="4" y="6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4" y="29"/>
                  </a:lnTo>
                  <a:lnTo>
                    <a:pt x="9" y="33"/>
                  </a:lnTo>
                  <a:lnTo>
                    <a:pt x="13" y="34"/>
                  </a:lnTo>
                  <a:lnTo>
                    <a:pt x="17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82" y="34"/>
                  </a:lnTo>
                  <a:lnTo>
                    <a:pt x="86" y="33"/>
                  </a:lnTo>
                  <a:lnTo>
                    <a:pt x="91" y="29"/>
                  </a:lnTo>
                  <a:lnTo>
                    <a:pt x="94" y="24"/>
                  </a:lnTo>
                  <a:lnTo>
                    <a:pt x="95" y="17"/>
                  </a:lnTo>
                  <a:lnTo>
                    <a:pt x="94" y="11"/>
                  </a:lnTo>
                  <a:lnTo>
                    <a:pt x="91" y="6"/>
                  </a:lnTo>
                  <a:lnTo>
                    <a:pt x="86" y="2"/>
                  </a:lnTo>
                  <a:lnTo>
                    <a:pt x="82" y="0"/>
                  </a:lnTo>
                  <a:lnTo>
                    <a:pt x="79" y="0"/>
                  </a:lnTo>
                  <a:lnTo>
                    <a:pt x="79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295" name="组合 1294"/>
          <p:cNvGrpSpPr/>
          <p:nvPr/>
        </p:nvGrpSpPr>
        <p:grpSpPr>
          <a:xfrm>
            <a:off x="9944128" y="3581383"/>
            <a:ext cx="1024467" cy="1018117"/>
            <a:chOff x="6137276" y="2995613"/>
            <a:chExt cx="768350" cy="763588"/>
          </a:xfrm>
          <a:solidFill>
            <a:schemeClr val="bg1"/>
          </a:solidFill>
        </p:grpSpPr>
        <p:sp>
          <p:nvSpPr>
            <p:cNvPr id="1296" name="Freeform 276"/>
            <p:cNvSpPr/>
            <p:nvPr/>
          </p:nvSpPr>
          <p:spPr bwMode="auto">
            <a:xfrm>
              <a:off x="6154738" y="3495676"/>
              <a:ext cx="23813" cy="39688"/>
            </a:xfrm>
            <a:custGeom>
              <a:avLst/>
              <a:gdLst/>
              <a:ahLst/>
              <a:cxnLst>
                <a:cxn ang="0">
                  <a:pos x="43" y="6"/>
                </a:cxn>
                <a:cxn ang="0">
                  <a:pos x="43" y="6"/>
                </a:cxn>
                <a:cxn ang="0">
                  <a:pos x="43" y="4"/>
                </a:cxn>
                <a:cxn ang="0">
                  <a:pos x="42" y="3"/>
                </a:cxn>
                <a:cxn ang="0">
                  <a:pos x="38" y="0"/>
                </a:cxn>
                <a:cxn ang="0">
                  <a:pos x="35" y="1"/>
                </a:cxn>
                <a:cxn ang="0">
                  <a:pos x="34" y="3"/>
                </a:cxn>
                <a:cxn ang="0">
                  <a:pos x="33" y="4"/>
                </a:cxn>
                <a:cxn ang="0">
                  <a:pos x="33" y="4"/>
                </a:cxn>
                <a:cxn ang="0">
                  <a:pos x="32" y="9"/>
                </a:cxn>
                <a:cxn ang="0">
                  <a:pos x="30" y="13"/>
                </a:cxn>
                <a:cxn ang="0">
                  <a:pos x="25" y="22"/>
                </a:cxn>
                <a:cxn ang="0">
                  <a:pos x="13" y="39"/>
                </a:cxn>
                <a:cxn ang="0">
                  <a:pos x="13" y="39"/>
                </a:cxn>
                <a:cxn ang="0">
                  <a:pos x="8" y="46"/>
                </a:cxn>
                <a:cxn ang="0">
                  <a:pos x="4" y="53"/>
                </a:cxn>
                <a:cxn ang="0">
                  <a:pos x="1" y="62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3"/>
                </a:cxn>
                <a:cxn ang="0">
                  <a:pos x="3" y="74"/>
                </a:cxn>
                <a:cxn ang="0">
                  <a:pos x="4" y="74"/>
                </a:cxn>
                <a:cxn ang="0">
                  <a:pos x="6" y="74"/>
                </a:cxn>
                <a:cxn ang="0">
                  <a:pos x="7" y="73"/>
                </a:cxn>
                <a:cxn ang="0">
                  <a:pos x="9" y="72"/>
                </a:cxn>
                <a:cxn ang="0">
                  <a:pos x="9" y="70"/>
                </a:cxn>
                <a:cxn ang="0">
                  <a:pos x="9" y="70"/>
                </a:cxn>
                <a:cxn ang="0">
                  <a:pos x="12" y="62"/>
                </a:cxn>
                <a:cxn ang="0">
                  <a:pos x="15" y="53"/>
                </a:cxn>
                <a:cxn ang="0">
                  <a:pos x="19" y="46"/>
                </a:cxn>
                <a:cxn ang="0">
                  <a:pos x="24" y="39"/>
                </a:cxn>
                <a:cxn ang="0">
                  <a:pos x="34" y="25"/>
                </a:cxn>
                <a:cxn ang="0">
                  <a:pos x="38" y="18"/>
                </a:cxn>
                <a:cxn ang="0">
                  <a:pos x="42" y="11"/>
                </a:cxn>
                <a:cxn ang="0">
                  <a:pos x="42" y="11"/>
                </a:cxn>
                <a:cxn ang="0">
                  <a:pos x="43" y="8"/>
                </a:cxn>
                <a:cxn ang="0">
                  <a:pos x="43" y="6"/>
                </a:cxn>
              </a:cxnLst>
              <a:rect l="0" t="0" r="r" b="b"/>
              <a:pathLst>
                <a:path w="43" h="74">
                  <a:moveTo>
                    <a:pt x="43" y="6"/>
                  </a:moveTo>
                  <a:lnTo>
                    <a:pt x="43" y="6"/>
                  </a:lnTo>
                  <a:lnTo>
                    <a:pt x="43" y="4"/>
                  </a:lnTo>
                  <a:lnTo>
                    <a:pt x="42" y="3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4" y="3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2" y="9"/>
                  </a:lnTo>
                  <a:lnTo>
                    <a:pt x="30" y="13"/>
                  </a:lnTo>
                  <a:lnTo>
                    <a:pt x="25" y="22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8" y="46"/>
                  </a:lnTo>
                  <a:lnTo>
                    <a:pt x="4" y="53"/>
                  </a:lnTo>
                  <a:lnTo>
                    <a:pt x="1" y="62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3" y="74"/>
                  </a:lnTo>
                  <a:lnTo>
                    <a:pt x="4" y="74"/>
                  </a:lnTo>
                  <a:lnTo>
                    <a:pt x="6" y="74"/>
                  </a:lnTo>
                  <a:lnTo>
                    <a:pt x="7" y="73"/>
                  </a:lnTo>
                  <a:lnTo>
                    <a:pt x="9" y="72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12" y="62"/>
                  </a:lnTo>
                  <a:lnTo>
                    <a:pt x="15" y="53"/>
                  </a:lnTo>
                  <a:lnTo>
                    <a:pt x="19" y="46"/>
                  </a:lnTo>
                  <a:lnTo>
                    <a:pt x="24" y="39"/>
                  </a:lnTo>
                  <a:lnTo>
                    <a:pt x="34" y="25"/>
                  </a:lnTo>
                  <a:lnTo>
                    <a:pt x="38" y="18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3" y="8"/>
                  </a:lnTo>
                  <a:lnTo>
                    <a:pt x="43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7" name="Freeform 277"/>
            <p:cNvSpPr/>
            <p:nvPr/>
          </p:nvSpPr>
          <p:spPr bwMode="auto">
            <a:xfrm>
              <a:off x="6159501" y="3525838"/>
              <a:ext cx="30163" cy="38100"/>
            </a:xfrm>
            <a:custGeom>
              <a:avLst/>
              <a:gdLst/>
              <a:ahLst/>
              <a:cxnLst>
                <a:cxn ang="0">
                  <a:pos x="49" y="3"/>
                </a:cxn>
                <a:cxn ang="0">
                  <a:pos x="49" y="3"/>
                </a:cxn>
                <a:cxn ang="0">
                  <a:pos x="33" y="18"/>
                </a:cxn>
                <a:cxn ang="0">
                  <a:pos x="25" y="26"/>
                </a:cxn>
                <a:cxn ang="0">
                  <a:pos x="18" y="36"/>
                </a:cxn>
                <a:cxn ang="0">
                  <a:pos x="18" y="36"/>
                </a:cxn>
                <a:cxn ang="0">
                  <a:pos x="13" y="43"/>
                </a:cxn>
                <a:cxn ang="0">
                  <a:pos x="8" y="50"/>
                </a:cxn>
                <a:cxn ang="0">
                  <a:pos x="4" y="58"/>
                </a:cxn>
                <a:cxn ang="0">
                  <a:pos x="1" y="63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1" y="71"/>
                </a:cxn>
                <a:cxn ang="0">
                  <a:pos x="4" y="72"/>
                </a:cxn>
                <a:cxn ang="0">
                  <a:pos x="5" y="72"/>
                </a:cxn>
                <a:cxn ang="0">
                  <a:pos x="9" y="71"/>
                </a:cxn>
                <a:cxn ang="0">
                  <a:pos x="10" y="69"/>
                </a:cxn>
                <a:cxn ang="0">
                  <a:pos x="10" y="67"/>
                </a:cxn>
                <a:cxn ang="0">
                  <a:pos x="10" y="67"/>
                </a:cxn>
                <a:cxn ang="0">
                  <a:pos x="12" y="63"/>
                </a:cxn>
                <a:cxn ang="0">
                  <a:pos x="14" y="60"/>
                </a:cxn>
                <a:cxn ang="0">
                  <a:pos x="19" y="53"/>
                </a:cxn>
                <a:cxn ang="0">
                  <a:pos x="19" y="53"/>
                </a:cxn>
                <a:cxn ang="0">
                  <a:pos x="28" y="38"/>
                </a:cxn>
                <a:cxn ang="0">
                  <a:pos x="28" y="38"/>
                </a:cxn>
                <a:cxn ang="0">
                  <a:pos x="35" y="29"/>
                </a:cxn>
                <a:cxn ang="0">
                  <a:pos x="42" y="22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7" y="7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1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49" y="3"/>
                </a:cxn>
                <a:cxn ang="0">
                  <a:pos x="49" y="3"/>
                </a:cxn>
              </a:cxnLst>
              <a:rect l="0" t="0" r="r" b="b"/>
              <a:pathLst>
                <a:path w="57" h="72">
                  <a:moveTo>
                    <a:pt x="49" y="3"/>
                  </a:moveTo>
                  <a:lnTo>
                    <a:pt x="49" y="3"/>
                  </a:lnTo>
                  <a:lnTo>
                    <a:pt x="33" y="18"/>
                  </a:lnTo>
                  <a:lnTo>
                    <a:pt x="25" y="2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3" y="43"/>
                  </a:lnTo>
                  <a:lnTo>
                    <a:pt x="8" y="50"/>
                  </a:lnTo>
                  <a:lnTo>
                    <a:pt x="4" y="58"/>
                  </a:lnTo>
                  <a:lnTo>
                    <a:pt x="1" y="63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1"/>
                  </a:lnTo>
                  <a:lnTo>
                    <a:pt x="4" y="72"/>
                  </a:lnTo>
                  <a:lnTo>
                    <a:pt x="5" y="72"/>
                  </a:lnTo>
                  <a:lnTo>
                    <a:pt x="9" y="71"/>
                  </a:lnTo>
                  <a:lnTo>
                    <a:pt x="10" y="69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2" y="63"/>
                  </a:lnTo>
                  <a:lnTo>
                    <a:pt x="14" y="60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35" y="29"/>
                  </a:lnTo>
                  <a:lnTo>
                    <a:pt x="42" y="22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7" y="7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1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8" name="Freeform 278"/>
            <p:cNvSpPr/>
            <p:nvPr/>
          </p:nvSpPr>
          <p:spPr bwMode="auto">
            <a:xfrm>
              <a:off x="6164263" y="3563938"/>
              <a:ext cx="25400" cy="38100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8" y="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8"/>
                </a:cxn>
                <a:cxn ang="0">
                  <a:pos x="37" y="10"/>
                </a:cxn>
                <a:cxn ang="0">
                  <a:pos x="33" y="1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11" y="46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3" y="70"/>
                </a:cxn>
                <a:cxn ang="0">
                  <a:pos x="4" y="71"/>
                </a:cxn>
                <a:cxn ang="0">
                  <a:pos x="6" y="71"/>
                </a:cxn>
                <a:cxn ang="0">
                  <a:pos x="7" y="70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5" y="58"/>
                </a:cxn>
                <a:cxn ang="0">
                  <a:pos x="21" y="48"/>
                </a:cxn>
                <a:cxn ang="0">
                  <a:pos x="29" y="37"/>
                </a:cxn>
                <a:cxn ang="0">
                  <a:pos x="36" y="27"/>
                </a:cxn>
                <a:cxn ang="0">
                  <a:pos x="36" y="27"/>
                </a:cxn>
                <a:cxn ang="0">
                  <a:pos x="39" y="22"/>
                </a:cxn>
                <a:cxn ang="0">
                  <a:pos x="44" y="17"/>
                </a:cxn>
                <a:cxn ang="0">
                  <a:pos x="46" y="10"/>
                </a:cxn>
                <a:cxn ang="0">
                  <a:pos x="47" y="7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47" h="71">
                  <a:moveTo>
                    <a:pt x="47" y="3"/>
                  </a:moveTo>
                  <a:lnTo>
                    <a:pt x="47" y="3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8" y="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8"/>
                  </a:lnTo>
                  <a:lnTo>
                    <a:pt x="37" y="10"/>
                  </a:lnTo>
                  <a:lnTo>
                    <a:pt x="33" y="1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11" y="46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3" y="70"/>
                  </a:lnTo>
                  <a:lnTo>
                    <a:pt x="4" y="71"/>
                  </a:lnTo>
                  <a:lnTo>
                    <a:pt x="6" y="71"/>
                  </a:lnTo>
                  <a:lnTo>
                    <a:pt x="7" y="70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5" y="58"/>
                  </a:lnTo>
                  <a:lnTo>
                    <a:pt x="21" y="48"/>
                  </a:lnTo>
                  <a:lnTo>
                    <a:pt x="29" y="37"/>
                  </a:lnTo>
                  <a:lnTo>
                    <a:pt x="36" y="27"/>
                  </a:lnTo>
                  <a:lnTo>
                    <a:pt x="36" y="27"/>
                  </a:lnTo>
                  <a:lnTo>
                    <a:pt x="39" y="22"/>
                  </a:lnTo>
                  <a:lnTo>
                    <a:pt x="44" y="17"/>
                  </a:lnTo>
                  <a:lnTo>
                    <a:pt x="46" y="10"/>
                  </a:lnTo>
                  <a:lnTo>
                    <a:pt x="47" y="7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299" name="Freeform 279"/>
            <p:cNvSpPr/>
            <p:nvPr/>
          </p:nvSpPr>
          <p:spPr bwMode="auto">
            <a:xfrm>
              <a:off x="6162676" y="3609976"/>
              <a:ext cx="30163" cy="34925"/>
            </a:xfrm>
            <a:custGeom>
              <a:avLst/>
              <a:gdLst/>
              <a:ahLst/>
              <a:cxnLst>
                <a:cxn ang="0">
                  <a:pos x="48" y="1"/>
                </a:cxn>
                <a:cxn ang="0">
                  <a:pos x="48" y="1"/>
                </a:cxn>
                <a:cxn ang="0">
                  <a:pos x="36" y="15"/>
                </a:cxn>
                <a:cxn ang="0">
                  <a:pos x="25" y="29"/>
                </a:cxn>
                <a:cxn ang="0">
                  <a:pos x="13" y="43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1" y="62"/>
                </a:cxn>
                <a:cxn ang="0">
                  <a:pos x="3" y="63"/>
                </a:cxn>
                <a:cxn ang="0">
                  <a:pos x="4" y="64"/>
                </a:cxn>
                <a:cxn ang="0">
                  <a:pos x="6" y="64"/>
                </a:cxn>
                <a:cxn ang="0">
                  <a:pos x="8" y="63"/>
                </a:cxn>
                <a:cxn ang="0">
                  <a:pos x="8" y="63"/>
                </a:cxn>
                <a:cxn ang="0">
                  <a:pos x="19" y="50"/>
                </a:cxn>
                <a:cxn ang="0">
                  <a:pos x="32" y="35"/>
                </a:cxn>
                <a:cxn ang="0">
                  <a:pos x="43" y="22"/>
                </a:cxn>
                <a:cxn ang="0">
                  <a:pos x="55" y="8"/>
                </a:cxn>
                <a:cxn ang="0">
                  <a:pos x="55" y="8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5" y="1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50" y="0"/>
                </a:cxn>
                <a:cxn ang="0">
                  <a:pos x="48" y="1"/>
                </a:cxn>
                <a:cxn ang="0">
                  <a:pos x="48" y="1"/>
                </a:cxn>
              </a:cxnLst>
              <a:rect l="0" t="0" r="r" b="b"/>
              <a:pathLst>
                <a:path w="57" h="64">
                  <a:moveTo>
                    <a:pt x="48" y="1"/>
                  </a:moveTo>
                  <a:lnTo>
                    <a:pt x="48" y="1"/>
                  </a:lnTo>
                  <a:lnTo>
                    <a:pt x="36" y="15"/>
                  </a:lnTo>
                  <a:lnTo>
                    <a:pt x="25" y="29"/>
                  </a:lnTo>
                  <a:lnTo>
                    <a:pt x="13" y="43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1" y="62"/>
                  </a:lnTo>
                  <a:lnTo>
                    <a:pt x="3" y="63"/>
                  </a:lnTo>
                  <a:lnTo>
                    <a:pt x="4" y="64"/>
                  </a:lnTo>
                  <a:lnTo>
                    <a:pt x="6" y="64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19" y="50"/>
                  </a:lnTo>
                  <a:lnTo>
                    <a:pt x="32" y="35"/>
                  </a:lnTo>
                  <a:lnTo>
                    <a:pt x="43" y="22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5" y="1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48" y="1"/>
                  </a:lnTo>
                  <a:lnTo>
                    <a:pt x="4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0" name="Freeform 280"/>
            <p:cNvSpPr/>
            <p:nvPr/>
          </p:nvSpPr>
          <p:spPr bwMode="auto">
            <a:xfrm>
              <a:off x="6167438" y="3644901"/>
              <a:ext cx="28575" cy="36513"/>
            </a:xfrm>
            <a:custGeom>
              <a:avLst/>
              <a:gdLst/>
              <a:ahLst/>
              <a:cxnLst>
                <a:cxn ang="0">
                  <a:pos x="48" y="1"/>
                </a:cxn>
                <a:cxn ang="0">
                  <a:pos x="48" y="1"/>
                </a:cxn>
                <a:cxn ang="0">
                  <a:pos x="39" y="7"/>
                </a:cxn>
                <a:cxn ang="0">
                  <a:pos x="32" y="13"/>
                </a:cxn>
                <a:cxn ang="0">
                  <a:pos x="26" y="20"/>
                </a:cxn>
                <a:cxn ang="0">
                  <a:pos x="20" y="27"/>
                </a:cxn>
                <a:cxn ang="0">
                  <a:pos x="9" y="44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2" y="67"/>
                </a:cxn>
                <a:cxn ang="0">
                  <a:pos x="4" y="67"/>
                </a:cxn>
                <a:cxn ang="0">
                  <a:pos x="5" y="67"/>
                </a:cxn>
                <a:cxn ang="0">
                  <a:pos x="7" y="67"/>
                </a:cxn>
                <a:cxn ang="0">
                  <a:pos x="8" y="65"/>
                </a:cxn>
                <a:cxn ang="0">
                  <a:pos x="8" y="65"/>
                </a:cxn>
                <a:cxn ang="0">
                  <a:pos x="18" y="49"/>
                </a:cxn>
                <a:cxn ang="0">
                  <a:pos x="27" y="35"/>
                </a:cxn>
                <a:cxn ang="0">
                  <a:pos x="32" y="27"/>
                </a:cxn>
                <a:cxn ang="0">
                  <a:pos x="37" y="20"/>
                </a:cxn>
                <a:cxn ang="0">
                  <a:pos x="44" y="15"/>
                </a:cxn>
                <a:cxn ang="0">
                  <a:pos x="52" y="10"/>
                </a:cxn>
                <a:cxn ang="0">
                  <a:pos x="52" y="10"/>
                </a:cxn>
                <a:cxn ang="0">
                  <a:pos x="54" y="8"/>
                </a:cxn>
                <a:cxn ang="0">
                  <a:pos x="54" y="7"/>
                </a:cxn>
                <a:cxn ang="0">
                  <a:pos x="54" y="5"/>
                </a:cxn>
                <a:cxn ang="0">
                  <a:pos x="54" y="4"/>
                </a:cxn>
                <a:cxn ang="0">
                  <a:pos x="53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8" y="1"/>
                </a:cxn>
                <a:cxn ang="0">
                  <a:pos x="48" y="1"/>
                </a:cxn>
              </a:cxnLst>
              <a:rect l="0" t="0" r="r" b="b"/>
              <a:pathLst>
                <a:path w="54" h="67">
                  <a:moveTo>
                    <a:pt x="48" y="1"/>
                  </a:moveTo>
                  <a:lnTo>
                    <a:pt x="48" y="1"/>
                  </a:lnTo>
                  <a:lnTo>
                    <a:pt x="39" y="7"/>
                  </a:lnTo>
                  <a:lnTo>
                    <a:pt x="32" y="13"/>
                  </a:lnTo>
                  <a:lnTo>
                    <a:pt x="26" y="20"/>
                  </a:lnTo>
                  <a:lnTo>
                    <a:pt x="20" y="27"/>
                  </a:lnTo>
                  <a:lnTo>
                    <a:pt x="9" y="44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5" y="67"/>
                  </a:lnTo>
                  <a:lnTo>
                    <a:pt x="7" y="67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8" y="49"/>
                  </a:lnTo>
                  <a:lnTo>
                    <a:pt x="27" y="35"/>
                  </a:lnTo>
                  <a:lnTo>
                    <a:pt x="32" y="27"/>
                  </a:lnTo>
                  <a:lnTo>
                    <a:pt x="37" y="20"/>
                  </a:lnTo>
                  <a:lnTo>
                    <a:pt x="44" y="15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4" y="5"/>
                  </a:lnTo>
                  <a:lnTo>
                    <a:pt x="54" y="4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8" y="1"/>
                  </a:lnTo>
                  <a:lnTo>
                    <a:pt x="4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1" name="Freeform 281"/>
            <p:cNvSpPr/>
            <p:nvPr/>
          </p:nvSpPr>
          <p:spPr bwMode="auto">
            <a:xfrm>
              <a:off x="6169026" y="3675063"/>
              <a:ext cx="28575" cy="38100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47" y="2"/>
                </a:cxn>
                <a:cxn ang="0">
                  <a:pos x="33" y="17"/>
                </a:cxn>
                <a:cxn ang="0">
                  <a:pos x="22" y="32"/>
                </a:cxn>
                <a:cxn ang="0">
                  <a:pos x="10" y="48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2" y="70"/>
                </a:cxn>
                <a:cxn ang="0">
                  <a:pos x="3" y="72"/>
                </a:cxn>
                <a:cxn ang="0">
                  <a:pos x="4" y="72"/>
                </a:cxn>
                <a:cxn ang="0">
                  <a:pos x="6" y="72"/>
                </a:cxn>
                <a:cxn ang="0">
                  <a:pos x="8" y="71"/>
                </a:cxn>
                <a:cxn ang="0">
                  <a:pos x="9" y="70"/>
                </a:cxn>
                <a:cxn ang="0">
                  <a:pos x="9" y="70"/>
                </a:cxn>
                <a:cxn ang="0">
                  <a:pos x="19" y="53"/>
                </a:cxn>
                <a:cxn ang="0">
                  <a:pos x="29" y="38"/>
                </a:cxn>
                <a:cxn ang="0">
                  <a:pos x="40" y="23"/>
                </a:cxn>
                <a:cxn ang="0">
                  <a:pos x="54" y="9"/>
                </a:cxn>
                <a:cxn ang="0">
                  <a:pos x="54" y="9"/>
                </a:cxn>
                <a:cxn ang="0">
                  <a:pos x="55" y="7"/>
                </a:cxn>
                <a:cxn ang="0">
                  <a:pos x="55" y="6"/>
                </a:cxn>
                <a:cxn ang="0">
                  <a:pos x="55" y="4"/>
                </a:cxn>
                <a:cxn ang="0">
                  <a:pos x="54" y="2"/>
                </a:cxn>
                <a:cxn ang="0">
                  <a:pos x="52" y="1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7" y="2"/>
                </a:cxn>
                <a:cxn ang="0">
                  <a:pos x="47" y="2"/>
                </a:cxn>
              </a:cxnLst>
              <a:rect l="0" t="0" r="r" b="b"/>
              <a:pathLst>
                <a:path w="55" h="72">
                  <a:moveTo>
                    <a:pt x="47" y="2"/>
                  </a:moveTo>
                  <a:lnTo>
                    <a:pt x="47" y="2"/>
                  </a:lnTo>
                  <a:lnTo>
                    <a:pt x="33" y="17"/>
                  </a:lnTo>
                  <a:lnTo>
                    <a:pt x="22" y="32"/>
                  </a:lnTo>
                  <a:lnTo>
                    <a:pt x="10" y="48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2"/>
                  </a:lnTo>
                  <a:lnTo>
                    <a:pt x="6" y="72"/>
                  </a:lnTo>
                  <a:lnTo>
                    <a:pt x="8" y="71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19" y="53"/>
                  </a:lnTo>
                  <a:lnTo>
                    <a:pt x="29" y="38"/>
                  </a:lnTo>
                  <a:lnTo>
                    <a:pt x="40" y="23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55" y="7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4" y="2"/>
                  </a:lnTo>
                  <a:lnTo>
                    <a:pt x="52" y="1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2" name="Freeform 282"/>
            <p:cNvSpPr/>
            <p:nvPr/>
          </p:nvSpPr>
          <p:spPr bwMode="auto">
            <a:xfrm>
              <a:off x="6181726" y="3694113"/>
              <a:ext cx="28575" cy="39688"/>
            </a:xfrm>
            <a:custGeom>
              <a:avLst/>
              <a:gdLst/>
              <a:ahLst/>
              <a:cxnLst>
                <a:cxn ang="0">
                  <a:pos x="47" y="1"/>
                </a:cxn>
                <a:cxn ang="0">
                  <a:pos x="47" y="1"/>
                </a:cxn>
                <a:cxn ang="0">
                  <a:pos x="39" y="7"/>
                </a:cxn>
                <a:cxn ang="0">
                  <a:pos x="32" y="14"/>
                </a:cxn>
                <a:cxn ang="0">
                  <a:pos x="25" y="22"/>
                </a:cxn>
                <a:cxn ang="0">
                  <a:pos x="19" y="32"/>
                </a:cxn>
                <a:cxn ang="0">
                  <a:pos x="12" y="40"/>
                </a:cxn>
                <a:cxn ang="0">
                  <a:pos x="7" y="49"/>
                </a:cxn>
                <a:cxn ang="0">
                  <a:pos x="3" y="60"/>
                </a:cxn>
                <a:cxn ang="0">
                  <a:pos x="0" y="69"/>
                </a:cxn>
                <a:cxn ang="0">
                  <a:pos x="0" y="69"/>
                </a:cxn>
                <a:cxn ang="0">
                  <a:pos x="0" y="71"/>
                </a:cxn>
                <a:cxn ang="0">
                  <a:pos x="1" y="73"/>
                </a:cxn>
                <a:cxn ang="0">
                  <a:pos x="2" y="74"/>
                </a:cxn>
                <a:cxn ang="0">
                  <a:pos x="4" y="75"/>
                </a:cxn>
                <a:cxn ang="0">
                  <a:pos x="5" y="75"/>
                </a:cxn>
                <a:cxn ang="0">
                  <a:pos x="7" y="74"/>
                </a:cxn>
                <a:cxn ang="0">
                  <a:pos x="8" y="73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12" y="63"/>
                </a:cxn>
                <a:cxn ang="0">
                  <a:pos x="16" y="54"/>
                </a:cxn>
                <a:cxn ang="0">
                  <a:pos x="21" y="45"/>
                </a:cxn>
                <a:cxn ang="0">
                  <a:pos x="27" y="36"/>
                </a:cxn>
                <a:cxn ang="0">
                  <a:pos x="33" y="28"/>
                </a:cxn>
                <a:cxn ang="0">
                  <a:pos x="39" y="20"/>
                </a:cxn>
                <a:cxn ang="0">
                  <a:pos x="54" y="7"/>
                </a:cxn>
                <a:cxn ang="0">
                  <a:pos x="54" y="7"/>
                </a:cxn>
                <a:cxn ang="0">
                  <a:pos x="55" y="6"/>
                </a:cxn>
                <a:cxn ang="0">
                  <a:pos x="55" y="4"/>
                </a:cxn>
                <a:cxn ang="0">
                  <a:pos x="55" y="3"/>
                </a:cxn>
                <a:cxn ang="0">
                  <a:pos x="54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7" y="1"/>
                </a:cxn>
              </a:cxnLst>
              <a:rect l="0" t="0" r="r" b="b"/>
              <a:pathLst>
                <a:path w="55" h="75">
                  <a:moveTo>
                    <a:pt x="47" y="1"/>
                  </a:moveTo>
                  <a:lnTo>
                    <a:pt x="47" y="1"/>
                  </a:lnTo>
                  <a:lnTo>
                    <a:pt x="39" y="7"/>
                  </a:lnTo>
                  <a:lnTo>
                    <a:pt x="32" y="14"/>
                  </a:lnTo>
                  <a:lnTo>
                    <a:pt x="25" y="22"/>
                  </a:lnTo>
                  <a:lnTo>
                    <a:pt x="19" y="32"/>
                  </a:lnTo>
                  <a:lnTo>
                    <a:pt x="12" y="40"/>
                  </a:lnTo>
                  <a:lnTo>
                    <a:pt x="7" y="49"/>
                  </a:lnTo>
                  <a:lnTo>
                    <a:pt x="3" y="60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1" y="73"/>
                  </a:lnTo>
                  <a:lnTo>
                    <a:pt x="2" y="74"/>
                  </a:lnTo>
                  <a:lnTo>
                    <a:pt x="4" y="75"/>
                  </a:lnTo>
                  <a:lnTo>
                    <a:pt x="5" y="75"/>
                  </a:lnTo>
                  <a:lnTo>
                    <a:pt x="7" y="74"/>
                  </a:lnTo>
                  <a:lnTo>
                    <a:pt x="8" y="73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2" y="63"/>
                  </a:lnTo>
                  <a:lnTo>
                    <a:pt x="16" y="54"/>
                  </a:lnTo>
                  <a:lnTo>
                    <a:pt x="21" y="45"/>
                  </a:lnTo>
                  <a:lnTo>
                    <a:pt x="27" y="36"/>
                  </a:lnTo>
                  <a:lnTo>
                    <a:pt x="33" y="28"/>
                  </a:lnTo>
                  <a:lnTo>
                    <a:pt x="39" y="20"/>
                  </a:lnTo>
                  <a:lnTo>
                    <a:pt x="54" y="7"/>
                  </a:lnTo>
                  <a:lnTo>
                    <a:pt x="54" y="7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5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3" name="Freeform 283"/>
            <p:cNvSpPr/>
            <p:nvPr/>
          </p:nvSpPr>
          <p:spPr bwMode="auto">
            <a:xfrm>
              <a:off x="6210301" y="3708401"/>
              <a:ext cx="22225" cy="30163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4" y="1"/>
                </a:cxn>
                <a:cxn ang="0">
                  <a:pos x="24" y="11"/>
                </a:cxn>
                <a:cxn ang="0">
                  <a:pos x="13" y="23"/>
                </a:cxn>
                <a:cxn ang="0">
                  <a:pos x="9" y="30"/>
                </a:cxn>
                <a:cxn ang="0">
                  <a:pos x="5" y="36"/>
                </a:cxn>
                <a:cxn ang="0">
                  <a:pos x="2" y="43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2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3" y="57"/>
                </a:cxn>
                <a:cxn ang="0">
                  <a:pos x="5" y="57"/>
                </a:cxn>
                <a:cxn ang="0">
                  <a:pos x="7" y="56"/>
                </a:cxn>
                <a:cxn ang="0">
                  <a:pos x="8" y="55"/>
                </a:cxn>
                <a:cxn ang="0">
                  <a:pos x="9" y="53"/>
                </a:cxn>
                <a:cxn ang="0">
                  <a:pos x="9" y="53"/>
                </a:cxn>
                <a:cxn ang="0">
                  <a:pos x="11" y="46"/>
                </a:cxn>
                <a:cxn ang="0">
                  <a:pos x="14" y="40"/>
                </a:cxn>
                <a:cxn ang="0">
                  <a:pos x="22" y="28"/>
                </a:cxn>
                <a:cxn ang="0">
                  <a:pos x="31" y="17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2" y="6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4" y="1"/>
                </a:cxn>
              </a:cxnLst>
              <a:rect l="0" t="0" r="r" b="b"/>
              <a:pathLst>
                <a:path w="42" h="57">
                  <a:moveTo>
                    <a:pt x="34" y="1"/>
                  </a:moveTo>
                  <a:lnTo>
                    <a:pt x="34" y="1"/>
                  </a:lnTo>
                  <a:lnTo>
                    <a:pt x="24" y="11"/>
                  </a:lnTo>
                  <a:lnTo>
                    <a:pt x="13" y="23"/>
                  </a:lnTo>
                  <a:lnTo>
                    <a:pt x="9" y="30"/>
                  </a:lnTo>
                  <a:lnTo>
                    <a:pt x="5" y="36"/>
                  </a:lnTo>
                  <a:lnTo>
                    <a:pt x="2" y="43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3" y="57"/>
                  </a:lnTo>
                  <a:lnTo>
                    <a:pt x="5" y="57"/>
                  </a:lnTo>
                  <a:lnTo>
                    <a:pt x="7" y="56"/>
                  </a:lnTo>
                  <a:lnTo>
                    <a:pt x="8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11" y="46"/>
                  </a:lnTo>
                  <a:lnTo>
                    <a:pt x="14" y="40"/>
                  </a:lnTo>
                  <a:lnTo>
                    <a:pt x="22" y="28"/>
                  </a:lnTo>
                  <a:lnTo>
                    <a:pt x="31" y="17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2" y="6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4" name="Freeform 284"/>
            <p:cNvSpPr/>
            <p:nvPr/>
          </p:nvSpPr>
          <p:spPr bwMode="auto">
            <a:xfrm>
              <a:off x="6245226" y="3708401"/>
              <a:ext cx="25400" cy="36513"/>
            </a:xfrm>
            <a:custGeom>
              <a:avLst/>
              <a:gdLst/>
              <a:ahLst/>
              <a:cxnLst>
                <a:cxn ang="0">
                  <a:pos x="40" y="3"/>
                </a:cxn>
                <a:cxn ang="0">
                  <a:pos x="40" y="3"/>
                </a:cxn>
                <a:cxn ang="0">
                  <a:pos x="37" y="11"/>
                </a:cxn>
                <a:cxn ang="0">
                  <a:pos x="32" y="18"/>
                </a:cxn>
                <a:cxn ang="0">
                  <a:pos x="22" y="33"/>
                </a:cxn>
                <a:cxn ang="0">
                  <a:pos x="11" y="47"/>
                </a:cxn>
                <a:cxn ang="0">
                  <a:pos x="1" y="62"/>
                </a:cxn>
                <a:cxn ang="0">
                  <a:pos x="1" y="62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1" y="67"/>
                </a:cxn>
                <a:cxn ang="0">
                  <a:pos x="2" y="68"/>
                </a:cxn>
                <a:cxn ang="0">
                  <a:pos x="4" y="68"/>
                </a:cxn>
                <a:cxn ang="0">
                  <a:pos x="5" y="68"/>
                </a:cxn>
                <a:cxn ang="0">
                  <a:pos x="7" y="68"/>
                </a:cxn>
                <a:cxn ang="0">
                  <a:pos x="8" y="66"/>
                </a:cxn>
                <a:cxn ang="0">
                  <a:pos x="8" y="66"/>
                </a:cxn>
                <a:cxn ang="0">
                  <a:pos x="20" y="51"/>
                </a:cxn>
                <a:cxn ang="0">
                  <a:pos x="31" y="37"/>
                </a:cxn>
                <a:cxn ang="0">
                  <a:pos x="42" y="21"/>
                </a:cxn>
                <a:cxn ang="0">
                  <a:pos x="46" y="14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0" y="4"/>
                </a:cxn>
                <a:cxn ang="0">
                  <a:pos x="50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1"/>
                </a:cxn>
                <a:cxn ang="0">
                  <a:pos x="42" y="2"/>
                </a:cxn>
                <a:cxn ang="0">
                  <a:pos x="40" y="3"/>
                </a:cxn>
                <a:cxn ang="0">
                  <a:pos x="40" y="3"/>
                </a:cxn>
              </a:cxnLst>
              <a:rect l="0" t="0" r="r" b="b"/>
              <a:pathLst>
                <a:path w="50" h="68">
                  <a:moveTo>
                    <a:pt x="40" y="3"/>
                  </a:moveTo>
                  <a:lnTo>
                    <a:pt x="40" y="3"/>
                  </a:lnTo>
                  <a:lnTo>
                    <a:pt x="37" y="11"/>
                  </a:lnTo>
                  <a:lnTo>
                    <a:pt x="32" y="18"/>
                  </a:lnTo>
                  <a:lnTo>
                    <a:pt x="22" y="33"/>
                  </a:lnTo>
                  <a:lnTo>
                    <a:pt x="11" y="47"/>
                  </a:lnTo>
                  <a:lnTo>
                    <a:pt x="1" y="62"/>
                  </a:lnTo>
                  <a:lnTo>
                    <a:pt x="1" y="62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4" y="68"/>
                  </a:lnTo>
                  <a:lnTo>
                    <a:pt x="5" y="68"/>
                  </a:lnTo>
                  <a:lnTo>
                    <a:pt x="7" y="68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20" y="51"/>
                  </a:lnTo>
                  <a:lnTo>
                    <a:pt x="31" y="37"/>
                  </a:lnTo>
                  <a:lnTo>
                    <a:pt x="42" y="21"/>
                  </a:lnTo>
                  <a:lnTo>
                    <a:pt x="46" y="14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4"/>
                  </a:lnTo>
                  <a:lnTo>
                    <a:pt x="50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1"/>
                  </a:lnTo>
                  <a:lnTo>
                    <a:pt x="42" y="2"/>
                  </a:lnTo>
                  <a:lnTo>
                    <a:pt x="40" y="3"/>
                  </a:lnTo>
                  <a:lnTo>
                    <a:pt x="4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5" name="Freeform 285"/>
            <p:cNvSpPr/>
            <p:nvPr/>
          </p:nvSpPr>
          <p:spPr bwMode="auto">
            <a:xfrm>
              <a:off x="6278563" y="3711576"/>
              <a:ext cx="20638" cy="31750"/>
            </a:xfrm>
            <a:custGeom>
              <a:avLst/>
              <a:gdLst/>
              <a:ahLst/>
              <a:cxnLst>
                <a:cxn ang="0">
                  <a:pos x="28" y="4"/>
                </a:cxn>
                <a:cxn ang="0">
                  <a:pos x="28" y="4"/>
                </a:cxn>
                <a:cxn ang="0">
                  <a:pos x="28" y="8"/>
                </a:cxn>
                <a:cxn ang="0">
                  <a:pos x="26" y="12"/>
                </a:cxn>
                <a:cxn ang="0">
                  <a:pos x="22" y="19"/>
                </a:cxn>
                <a:cxn ang="0">
                  <a:pos x="22" y="19"/>
                </a:cxn>
                <a:cxn ang="0">
                  <a:pos x="17" y="24"/>
                </a:cxn>
                <a:cxn ang="0">
                  <a:pos x="15" y="26"/>
                </a:cxn>
                <a:cxn ang="0">
                  <a:pos x="13" y="28"/>
                </a:cxn>
                <a:cxn ang="0">
                  <a:pos x="13" y="28"/>
                </a:cxn>
                <a:cxn ang="0">
                  <a:pos x="6" y="41"/>
                </a:cxn>
                <a:cxn ang="0">
                  <a:pos x="2" y="48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2" y="60"/>
                </a:cxn>
                <a:cxn ang="0">
                  <a:pos x="3" y="61"/>
                </a:cxn>
                <a:cxn ang="0">
                  <a:pos x="6" y="61"/>
                </a:cxn>
                <a:cxn ang="0">
                  <a:pos x="8" y="61"/>
                </a:cxn>
                <a:cxn ang="0">
                  <a:pos x="9" y="60"/>
                </a:cxn>
                <a:cxn ang="0">
                  <a:pos x="10" y="58"/>
                </a:cxn>
                <a:cxn ang="0">
                  <a:pos x="10" y="58"/>
                </a:cxn>
                <a:cxn ang="0">
                  <a:pos x="13" y="50"/>
                </a:cxn>
                <a:cxn ang="0">
                  <a:pos x="16" y="42"/>
                </a:cxn>
                <a:cxn ang="0">
                  <a:pos x="21" y="35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30" y="23"/>
                </a:cxn>
                <a:cxn ang="0">
                  <a:pos x="35" y="17"/>
                </a:cxn>
                <a:cxn ang="0">
                  <a:pos x="37" y="11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3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8" y="4"/>
                </a:cxn>
                <a:cxn ang="0">
                  <a:pos x="28" y="4"/>
                </a:cxn>
              </a:cxnLst>
              <a:rect l="0" t="0" r="r" b="b"/>
              <a:pathLst>
                <a:path w="39" h="61">
                  <a:moveTo>
                    <a:pt x="28" y="4"/>
                  </a:moveTo>
                  <a:lnTo>
                    <a:pt x="28" y="4"/>
                  </a:lnTo>
                  <a:lnTo>
                    <a:pt x="28" y="8"/>
                  </a:lnTo>
                  <a:lnTo>
                    <a:pt x="26" y="12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17" y="24"/>
                  </a:lnTo>
                  <a:lnTo>
                    <a:pt x="15" y="26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6" y="41"/>
                  </a:lnTo>
                  <a:lnTo>
                    <a:pt x="2" y="48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2" y="60"/>
                  </a:lnTo>
                  <a:lnTo>
                    <a:pt x="3" y="61"/>
                  </a:lnTo>
                  <a:lnTo>
                    <a:pt x="6" y="61"/>
                  </a:lnTo>
                  <a:lnTo>
                    <a:pt x="8" y="61"/>
                  </a:lnTo>
                  <a:lnTo>
                    <a:pt x="9" y="60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3" y="50"/>
                  </a:lnTo>
                  <a:lnTo>
                    <a:pt x="16" y="42"/>
                  </a:lnTo>
                  <a:lnTo>
                    <a:pt x="21" y="35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30" y="23"/>
                  </a:lnTo>
                  <a:lnTo>
                    <a:pt x="35" y="17"/>
                  </a:lnTo>
                  <a:lnTo>
                    <a:pt x="37" y="11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8" y="4"/>
                  </a:lnTo>
                  <a:lnTo>
                    <a:pt x="2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6" name="Freeform 286"/>
            <p:cNvSpPr/>
            <p:nvPr/>
          </p:nvSpPr>
          <p:spPr bwMode="auto">
            <a:xfrm>
              <a:off x="6307138" y="3713163"/>
              <a:ext cx="11113" cy="2540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2" y="14"/>
                </a:cxn>
                <a:cxn ang="0">
                  <a:pos x="9" y="25"/>
                </a:cxn>
                <a:cxn ang="0">
                  <a:pos x="1" y="43"/>
                </a:cxn>
                <a:cxn ang="0">
                  <a:pos x="1" y="43"/>
                </a:cxn>
                <a:cxn ang="0">
                  <a:pos x="0" y="45"/>
                </a:cxn>
                <a:cxn ang="0">
                  <a:pos x="1" y="48"/>
                </a:cxn>
                <a:cxn ang="0">
                  <a:pos x="2" y="49"/>
                </a:cxn>
                <a:cxn ang="0">
                  <a:pos x="4" y="50"/>
                </a:cxn>
                <a:cxn ang="0">
                  <a:pos x="7" y="49"/>
                </a:cxn>
                <a:cxn ang="0">
                  <a:pos x="10" y="48"/>
                </a:cxn>
                <a:cxn ang="0">
                  <a:pos x="11" y="46"/>
                </a:cxn>
                <a:cxn ang="0">
                  <a:pos x="11" y="46"/>
                </a:cxn>
                <a:cxn ang="0">
                  <a:pos x="18" y="26"/>
                </a:cxn>
                <a:cxn ang="0">
                  <a:pos x="21" y="15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22" h="50">
                  <a:moveTo>
                    <a:pt x="13" y="4"/>
                  </a:moveTo>
                  <a:lnTo>
                    <a:pt x="13" y="4"/>
                  </a:lnTo>
                  <a:lnTo>
                    <a:pt x="12" y="14"/>
                  </a:lnTo>
                  <a:lnTo>
                    <a:pt x="9" y="25"/>
                  </a:lnTo>
                  <a:lnTo>
                    <a:pt x="1" y="43"/>
                  </a:lnTo>
                  <a:lnTo>
                    <a:pt x="1" y="43"/>
                  </a:lnTo>
                  <a:lnTo>
                    <a:pt x="0" y="45"/>
                  </a:lnTo>
                  <a:lnTo>
                    <a:pt x="1" y="48"/>
                  </a:lnTo>
                  <a:lnTo>
                    <a:pt x="2" y="49"/>
                  </a:lnTo>
                  <a:lnTo>
                    <a:pt x="4" y="50"/>
                  </a:lnTo>
                  <a:lnTo>
                    <a:pt x="7" y="49"/>
                  </a:lnTo>
                  <a:lnTo>
                    <a:pt x="10" y="48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8" y="26"/>
                  </a:lnTo>
                  <a:lnTo>
                    <a:pt x="21" y="15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7" name="Freeform 287"/>
            <p:cNvSpPr/>
            <p:nvPr/>
          </p:nvSpPr>
          <p:spPr bwMode="auto">
            <a:xfrm>
              <a:off x="6424613" y="3367088"/>
              <a:ext cx="34925" cy="30163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53" y="5"/>
                </a:cxn>
                <a:cxn ang="0">
                  <a:pos x="51" y="7"/>
                </a:cxn>
                <a:cxn ang="0">
                  <a:pos x="49" y="9"/>
                </a:cxn>
                <a:cxn ang="0">
                  <a:pos x="49" y="9"/>
                </a:cxn>
                <a:cxn ang="0">
                  <a:pos x="39" y="20"/>
                </a:cxn>
                <a:cxn ang="0">
                  <a:pos x="28" y="28"/>
                </a:cxn>
                <a:cxn ang="0">
                  <a:pos x="28" y="28"/>
                </a:cxn>
                <a:cxn ang="0">
                  <a:pos x="15" y="39"/>
                </a:cxn>
                <a:cxn ang="0">
                  <a:pos x="7" y="44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1" y="53"/>
                </a:cxn>
                <a:cxn ang="0">
                  <a:pos x="0" y="55"/>
                </a:cxn>
                <a:cxn ang="0">
                  <a:pos x="2" y="58"/>
                </a:cxn>
                <a:cxn ang="0">
                  <a:pos x="3" y="59"/>
                </a:cxn>
                <a:cxn ang="0">
                  <a:pos x="5" y="59"/>
                </a:cxn>
                <a:cxn ang="0">
                  <a:pos x="6" y="59"/>
                </a:cxn>
                <a:cxn ang="0">
                  <a:pos x="8" y="58"/>
                </a:cxn>
                <a:cxn ang="0">
                  <a:pos x="8" y="58"/>
                </a:cxn>
                <a:cxn ang="0">
                  <a:pos x="15" y="51"/>
                </a:cxn>
                <a:cxn ang="0">
                  <a:pos x="22" y="45"/>
                </a:cxn>
                <a:cxn ang="0">
                  <a:pos x="30" y="40"/>
                </a:cxn>
                <a:cxn ang="0">
                  <a:pos x="36" y="34"/>
                </a:cxn>
                <a:cxn ang="0">
                  <a:pos x="36" y="34"/>
                </a:cxn>
                <a:cxn ang="0">
                  <a:pos x="51" y="21"/>
                </a:cxn>
                <a:cxn ang="0">
                  <a:pos x="65" y="8"/>
                </a:cxn>
                <a:cxn ang="0">
                  <a:pos x="65" y="8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6" y="3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6" h="59">
                  <a:moveTo>
                    <a:pt x="59" y="1"/>
                  </a:moveTo>
                  <a:lnTo>
                    <a:pt x="59" y="1"/>
                  </a:lnTo>
                  <a:lnTo>
                    <a:pt x="53" y="5"/>
                  </a:lnTo>
                  <a:lnTo>
                    <a:pt x="51" y="7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39" y="20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15" y="39"/>
                  </a:lnTo>
                  <a:lnTo>
                    <a:pt x="7" y="44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3"/>
                  </a:lnTo>
                  <a:lnTo>
                    <a:pt x="0" y="55"/>
                  </a:lnTo>
                  <a:lnTo>
                    <a:pt x="2" y="58"/>
                  </a:lnTo>
                  <a:lnTo>
                    <a:pt x="3" y="59"/>
                  </a:lnTo>
                  <a:lnTo>
                    <a:pt x="5" y="59"/>
                  </a:lnTo>
                  <a:lnTo>
                    <a:pt x="6" y="59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15" y="51"/>
                  </a:lnTo>
                  <a:lnTo>
                    <a:pt x="22" y="45"/>
                  </a:lnTo>
                  <a:lnTo>
                    <a:pt x="30" y="40"/>
                  </a:lnTo>
                  <a:lnTo>
                    <a:pt x="36" y="34"/>
                  </a:lnTo>
                  <a:lnTo>
                    <a:pt x="36" y="34"/>
                  </a:lnTo>
                  <a:lnTo>
                    <a:pt x="51" y="21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6" y="3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8" name="Freeform 288"/>
            <p:cNvSpPr/>
            <p:nvPr/>
          </p:nvSpPr>
          <p:spPr bwMode="auto">
            <a:xfrm>
              <a:off x="6427788" y="3405188"/>
              <a:ext cx="34925" cy="30163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57" y="0"/>
                </a:cxn>
                <a:cxn ang="0">
                  <a:pos x="49" y="6"/>
                </a:cxn>
                <a:cxn ang="0">
                  <a:pos x="42" y="11"/>
                </a:cxn>
                <a:cxn ang="0">
                  <a:pos x="28" y="23"/>
                </a:cxn>
                <a:cxn ang="0">
                  <a:pos x="15" y="36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3" y="56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9" y="56"/>
                </a:cxn>
                <a:cxn ang="0">
                  <a:pos x="9" y="56"/>
                </a:cxn>
                <a:cxn ang="0">
                  <a:pos x="33" y="30"/>
                </a:cxn>
                <a:cxn ang="0">
                  <a:pos x="47" y="19"/>
                </a:cxn>
                <a:cxn ang="0">
                  <a:pos x="54" y="14"/>
                </a:cxn>
                <a:cxn ang="0">
                  <a:pos x="62" y="9"/>
                </a:cxn>
                <a:cxn ang="0">
                  <a:pos x="62" y="9"/>
                </a:cxn>
                <a:cxn ang="0">
                  <a:pos x="63" y="8"/>
                </a:cxn>
                <a:cxn ang="0">
                  <a:pos x="65" y="7"/>
                </a:cxn>
                <a:cxn ang="0">
                  <a:pos x="65" y="5"/>
                </a:cxn>
                <a:cxn ang="0">
                  <a:pos x="63" y="3"/>
                </a:cxn>
                <a:cxn ang="0">
                  <a:pos x="62" y="1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7" y="0"/>
                </a:cxn>
              </a:cxnLst>
              <a:rect l="0" t="0" r="r" b="b"/>
              <a:pathLst>
                <a:path w="65" h="57">
                  <a:moveTo>
                    <a:pt x="57" y="0"/>
                  </a:moveTo>
                  <a:lnTo>
                    <a:pt x="57" y="0"/>
                  </a:lnTo>
                  <a:lnTo>
                    <a:pt x="49" y="6"/>
                  </a:lnTo>
                  <a:lnTo>
                    <a:pt x="42" y="11"/>
                  </a:lnTo>
                  <a:lnTo>
                    <a:pt x="28" y="23"/>
                  </a:lnTo>
                  <a:lnTo>
                    <a:pt x="15" y="36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3" y="56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9" y="56"/>
                  </a:lnTo>
                  <a:lnTo>
                    <a:pt x="9" y="56"/>
                  </a:lnTo>
                  <a:lnTo>
                    <a:pt x="33" y="30"/>
                  </a:lnTo>
                  <a:lnTo>
                    <a:pt x="47" y="19"/>
                  </a:lnTo>
                  <a:lnTo>
                    <a:pt x="54" y="14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8"/>
                  </a:lnTo>
                  <a:lnTo>
                    <a:pt x="65" y="7"/>
                  </a:lnTo>
                  <a:lnTo>
                    <a:pt x="65" y="5"/>
                  </a:lnTo>
                  <a:lnTo>
                    <a:pt x="63" y="3"/>
                  </a:lnTo>
                  <a:lnTo>
                    <a:pt x="62" y="1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09" name="Freeform 289"/>
            <p:cNvSpPr/>
            <p:nvPr/>
          </p:nvSpPr>
          <p:spPr bwMode="auto">
            <a:xfrm>
              <a:off x="6423026" y="3452813"/>
              <a:ext cx="28575" cy="30163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7" y="0"/>
                </a:cxn>
                <a:cxn ang="0">
                  <a:pos x="43" y="2"/>
                </a:cxn>
                <a:cxn ang="0">
                  <a:pos x="42" y="4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8"/>
                </a:cxn>
                <a:cxn ang="0">
                  <a:pos x="40" y="11"/>
                </a:cxn>
                <a:cxn ang="0">
                  <a:pos x="34" y="16"/>
                </a:cxn>
                <a:cxn ang="0">
                  <a:pos x="23" y="25"/>
                </a:cxn>
                <a:cxn ang="0">
                  <a:pos x="23" y="25"/>
                </a:cxn>
                <a:cxn ang="0">
                  <a:pos x="18" y="32"/>
                </a:cxn>
                <a:cxn ang="0">
                  <a:pos x="14" y="35"/>
                </a:cxn>
                <a:cxn ang="0">
                  <a:pos x="11" y="37"/>
                </a:cxn>
                <a:cxn ang="0">
                  <a:pos x="11" y="37"/>
                </a:cxn>
                <a:cxn ang="0">
                  <a:pos x="8" y="39"/>
                </a:cxn>
                <a:cxn ang="0">
                  <a:pos x="5" y="42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4"/>
                </a:cxn>
                <a:cxn ang="0">
                  <a:pos x="2" y="56"/>
                </a:cxn>
                <a:cxn ang="0">
                  <a:pos x="4" y="57"/>
                </a:cxn>
                <a:cxn ang="0">
                  <a:pos x="5" y="57"/>
                </a:cxn>
                <a:cxn ang="0">
                  <a:pos x="7" y="56"/>
                </a:cxn>
                <a:cxn ang="0">
                  <a:pos x="8" y="54"/>
                </a:cxn>
                <a:cxn ang="0">
                  <a:pos x="8" y="54"/>
                </a:cxn>
                <a:cxn ang="0">
                  <a:pos x="11" y="50"/>
                </a:cxn>
                <a:cxn ang="0">
                  <a:pos x="15" y="46"/>
                </a:cxn>
                <a:cxn ang="0">
                  <a:pos x="19" y="43"/>
                </a:cxn>
                <a:cxn ang="0">
                  <a:pos x="23" y="40"/>
                </a:cxn>
                <a:cxn ang="0">
                  <a:pos x="23" y="40"/>
                </a:cxn>
                <a:cxn ang="0">
                  <a:pos x="26" y="36"/>
                </a:cxn>
                <a:cxn ang="0">
                  <a:pos x="30" y="32"/>
                </a:cxn>
                <a:cxn ang="0">
                  <a:pos x="38" y="25"/>
                </a:cxn>
                <a:cxn ang="0">
                  <a:pos x="38" y="25"/>
                </a:cxn>
                <a:cxn ang="0">
                  <a:pos x="43" y="20"/>
                </a:cxn>
                <a:cxn ang="0">
                  <a:pos x="49" y="15"/>
                </a:cxn>
                <a:cxn ang="0">
                  <a:pos x="50" y="13"/>
                </a:cxn>
                <a:cxn ang="0">
                  <a:pos x="52" y="10"/>
                </a:cxn>
                <a:cxn ang="0">
                  <a:pos x="52" y="7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52" h="57">
                  <a:moveTo>
                    <a:pt x="52" y="3"/>
                  </a:moveTo>
                  <a:lnTo>
                    <a:pt x="52" y="3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3" y="2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8"/>
                  </a:lnTo>
                  <a:lnTo>
                    <a:pt x="40" y="11"/>
                  </a:lnTo>
                  <a:lnTo>
                    <a:pt x="34" y="16"/>
                  </a:lnTo>
                  <a:lnTo>
                    <a:pt x="23" y="25"/>
                  </a:lnTo>
                  <a:lnTo>
                    <a:pt x="23" y="25"/>
                  </a:lnTo>
                  <a:lnTo>
                    <a:pt x="18" y="32"/>
                  </a:lnTo>
                  <a:lnTo>
                    <a:pt x="14" y="35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8" y="39"/>
                  </a:lnTo>
                  <a:lnTo>
                    <a:pt x="5" y="42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4"/>
                  </a:lnTo>
                  <a:lnTo>
                    <a:pt x="2" y="56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7" y="56"/>
                  </a:lnTo>
                  <a:lnTo>
                    <a:pt x="8" y="54"/>
                  </a:lnTo>
                  <a:lnTo>
                    <a:pt x="8" y="54"/>
                  </a:lnTo>
                  <a:lnTo>
                    <a:pt x="11" y="50"/>
                  </a:lnTo>
                  <a:lnTo>
                    <a:pt x="15" y="46"/>
                  </a:lnTo>
                  <a:lnTo>
                    <a:pt x="19" y="43"/>
                  </a:lnTo>
                  <a:lnTo>
                    <a:pt x="23" y="40"/>
                  </a:lnTo>
                  <a:lnTo>
                    <a:pt x="23" y="40"/>
                  </a:lnTo>
                  <a:lnTo>
                    <a:pt x="26" y="36"/>
                  </a:lnTo>
                  <a:lnTo>
                    <a:pt x="30" y="32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43" y="20"/>
                  </a:lnTo>
                  <a:lnTo>
                    <a:pt x="49" y="15"/>
                  </a:lnTo>
                  <a:lnTo>
                    <a:pt x="50" y="13"/>
                  </a:lnTo>
                  <a:lnTo>
                    <a:pt x="52" y="10"/>
                  </a:lnTo>
                  <a:lnTo>
                    <a:pt x="52" y="7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0" name="Freeform 290"/>
            <p:cNvSpPr/>
            <p:nvPr/>
          </p:nvSpPr>
          <p:spPr bwMode="auto">
            <a:xfrm>
              <a:off x="6423026" y="3487738"/>
              <a:ext cx="34925" cy="33338"/>
            </a:xfrm>
            <a:custGeom>
              <a:avLst/>
              <a:gdLst/>
              <a:ahLst/>
              <a:cxnLst>
                <a:cxn ang="0">
                  <a:pos x="60" y="0"/>
                </a:cxn>
                <a:cxn ang="0">
                  <a:pos x="60" y="0"/>
                </a:cxn>
                <a:cxn ang="0">
                  <a:pos x="52" y="4"/>
                </a:cxn>
                <a:cxn ang="0">
                  <a:pos x="45" y="9"/>
                </a:cxn>
                <a:cxn ang="0">
                  <a:pos x="30" y="23"/>
                </a:cxn>
                <a:cxn ang="0">
                  <a:pos x="30" y="23"/>
                </a:cxn>
                <a:cxn ang="0">
                  <a:pos x="14" y="37"/>
                </a:cxn>
                <a:cxn ang="0">
                  <a:pos x="6" y="46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1" y="60"/>
                </a:cxn>
                <a:cxn ang="0">
                  <a:pos x="2" y="61"/>
                </a:cxn>
                <a:cxn ang="0">
                  <a:pos x="4" y="62"/>
                </a:cxn>
                <a:cxn ang="0">
                  <a:pos x="6" y="62"/>
                </a:cxn>
                <a:cxn ang="0">
                  <a:pos x="7" y="61"/>
                </a:cxn>
                <a:cxn ang="0">
                  <a:pos x="8" y="60"/>
                </a:cxn>
                <a:cxn ang="0">
                  <a:pos x="8" y="60"/>
                </a:cxn>
                <a:cxn ang="0">
                  <a:pos x="13" y="52"/>
                </a:cxn>
                <a:cxn ang="0">
                  <a:pos x="20" y="46"/>
                </a:cxn>
                <a:cxn ang="0">
                  <a:pos x="32" y="33"/>
                </a:cxn>
                <a:cxn ang="0">
                  <a:pos x="32" y="33"/>
                </a:cxn>
                <a:cxn ang="0">
                  <a:pos x="47" y="20"/>
                </a:cxn>
                <a:cxn ang="0">
                  <a:pos x="55" y="13"/>
                </a:cxn>
                <a:cxn ang="0">
                  <a:pos x="59" y="11"/>
                </a:cxn>
                <a:cxn ang="0">
                  <a:pos x="63" y="9"/>
                </a:cxn>
                <a:cxn ang="0">
                  <a:pos x="63" y="9"/>
                </a:cxn>
                <a:cxn ang="0">
                  <a:pos x="64" y="8"/>
                </a:cxn>
                <a:cxn ang="0">
                  <a:pos x="65" y="7"/>
                </a:cxn>
                <a:cxn ang="0">
                  <a:pos x="66" y="5"/>
                </a:cxn>
                <a:cxn ang="0">
                  <a:pos x="66" y="3"/>
                </a:cxn>
                <a:cxn ang="0">
                  <a:pos x="65" y="2"/>
                </a:cxn>
                <a:cxn ang="0">
                  <a:pos x="64" y="1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60" y="0"/>
                </a:cxn>
              </a:cxnLst>
              <a:rect l="0" t="0" r="r" b="b"/>
              <a:pathLst>
                <a:path w="66" h="62">
                  <a:moveTo>
                    <a:pt x="60" y="0"/>
                  </a:moveTo>
                  <a:lnTo>
                    <a:pt x="60" y="0"/>
                  </a:lnTo>
                  <a:lnTo>
                    <a:pt x="52" y="4"/>
                  </a:lnTo>
                  <a:lnTo>
                    <a:pt x="45" y="9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14" y="37"/>
                  </a:lnTo>
                  <a:lnTo>
                    <a:pt x="6" y="46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1" y="60"/>
                  </a:lnTo>
                  <a:lnTo>
                    <a:pt x="2" y="61"/>
                  </a:lnTo>
                  <a:lnTo>
                    <a:pt x="4" y="62"/>
                  </a:lnTo>
                  <a:lnTo>
                    <a:pt x="6" y="62"/>
                  </a:lnTo>
                  <a:lnTo>
                    <a:pt x="7" y="61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13" y="52"/>
                  </a:lnTo>
                  <a:lnTo>
                    <a:pt x="20" y="46"/>
                  </a:lnTo>
                  <a:lnTo>
                    <a:pt x="32" y="33"/>
                  </a:lnTo>
                  <a:lnTo>
                    <a:pt x="32" y="33"/>
                  </a:lnTo>
                  <a:lnTo>
                    <a:pt x="47" y="20"/>
                  </a:lnTo>
                  <a:lnTo>
                    <a:pt x="55" y="13"/>
                  </a:lnTo>
                  <a:lnTo>
                    <a:pt x="59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4" y="8"/>
                  </a:lnTo>
                  <a:lnTo>
                    <a:pt x="65" y="7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5" y="2"/>
                  </a:lnTo>
                  <a:lnTo>
                    <a:pt x="64" y="1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1" name="Freeform 291"/>
            <p:cNvSpPr/>
            <p:nvPr/>
          </p:nvSpPr>
          <p:spPr bwMode="auto">
            <a:xfrm>
              <a:off x="6423026" y="3544888"/>
              <a:ext cx="30163" cy="26988"/>
            </a:xfrm>
            <a:custGeom>
              <a:avLst/>
              <a:gdLst/>
              <a:ahLst/>
              <a:cxnLst>
                <a:cxn ang="0">
                  <a:pos x="48" y="3"/>
                </a:cxn>
                <a:cxn ang="0">
                  <a:pos x="48" y="3"/>
                </a:cxn>
                <a:cxn ang="0">
                  <a:pos x="47" y="5"/>
                </a:cxn>
                <a:cxn ang="0">
                  <a:pos x="43" y="8"/>
                </a:cxn>
                <a:cxn ang="0">
                  <a:pos x="39" y="11"/>
                </a:cxn>
                <a:cxn ang="0">
                  <a:pos x="39" y="11"/>
                </a:cxn>
                <a:cxn ang="0">
                  <a:pos x="26" y="20"/>
                </a:cxn>
                <a:cxn ang="0">
                  <a:pos x="26" y="20"/>
                </a:cxn>
                <a:cxn ang="0">
                  <a:pos x="12" y="30"/>
                </a:cxn>
                <a:cxn ang="0">
                  <a:pos x="6" y="35"/>
                </a:cxn>
                <a:cxn ang="0">
                  <a:pos x="1" y="41"/>
                </a:cxn>
                <a:cxn ang="0">
                  <a:pos x="1" y="41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2" y="48"/>
                </a:cxn>
                <a:cxn ang="0">
                  <a:pos x="3" y="49"/>
                </a:cxn>
                <a:cxn ang="0">
                  <a:pos x="4" y="49"/>
                </a:cxn>
                <a:cxn ang="0">
                  <a:pos x="6" y="49"/>
                </a:cxn>
                <a:cxn ang="0">
                  <a:pos x="8" y="47"/>
                </a:cxn>
                <a:cxn ang="0">
                  <a:pos x="8" y="47"/>
                </a:cxn>
                <a:cxn ang="0">
                  <a:pos x="15" y="40"/>
                </a:cxn>
                <a:cxn ang="0">
                  <a:pos x="23" y="34"/>
                </a:cxn>
                <a:cxn ang="0">
                  <a:pos x="40" y="21"/>
                </a:cxn>
                <a:cxn ang="0">
                  <a:pos x="40" y="21"/>
                </a:cxn>
                <a:cxn ang="0">
                  <a:pos x="50" y="15"/>
                </a:cxn>
                <a:cxn ang="0">
                  <a:pos x="54" y="10"/>
                </a:cxn>
                <a:cxn ang="0">
                  <a:pos x="56" y="8"/>
                </a:cxn>
                <a:cxn ang="0">
                  <a:pos x="57" y="5"/>
                </a:cxn>
                <a:cxn ang="0">
                  <a:pos x="57" y="5"/>
                </a:cxn>
                <a:cxn ang="0">
                  <a:pos x="57" y="3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3" y="0"/>
                </a:cxn>
                <a:cxn ang="0">
                  <a:pos x="52" y="0"/>
                </a:cxn>
                <a:cxn ang="0">
                  <a:pos x="50" y="0"/>
                </a:cxn>
                <a:cxn ang="0">
                  <a:pos x="49" y="1"/>
                </a:cxn>
                <a:cxn ang="0">
                  <a:pos x="48" y="3"/>
                </a:cxn>
                <a:cxn ang="0">
                  <a:pos x="48" y="3"/>
                </a:cxn>
              </a:cxnLst>
              <a:rect l="0" t="0" r="r" b="b"/>
              <a:pathLst>
                <a:path w="57" h="49">
                  <a:moveTo>
                    <a:pt x="48" y="3"/>
                  </a:moveTo>
                  <a:lnTo>
                    <a:pt x="48" y="3"/>
                  </a:lnTo>
                  <a:lnTo>
                    <a:pt x="47" y="5"/>
                  </a:lnTo>
                  <a:lnTo>
                    <a:pt x="43" y="8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12" y="30"/>
                  </a:lnTo>
                  <a:lnTo>
                    <a:pt x="6" y="35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4" y="49"/>
                  </a:lnTo>
                  <a:lnTo>
                    <a:pt x="6" y="49"/>
                  </a:lnTo>
                  <a:lnTo>
                    <a:pt x="8" y="47"/>
                  </a:lnTo>
                  <a:lnTo>
                    <a:pt x="8" y="47"/>
                  </a:lnTo>
                  <a:lnTo>
                    <a:pt x="15" y="40"/>
                  </a:lnTo>
                  <a:lnTo>
                    <a:pt x="23" y="34"/>
                  </a:lnTo>
                  <a:lnTo>
                    <a:pt x="40" y="21"/>
                  </a:lnTo>
                  <a:lnTo>
                    <a:pt x="40" y="21"/>
                  </a:lnTo>
                  <a:lnTo>
                    <a:pt x="50" y="15"/>
                  </a:lnTo>
                  <a:lnTo>
                    <a:pt x="54" y="10"/>
                  </a:lnTo>
                  <a:lnTo>
                    <a:pt x="56" y="8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9" y="1"/>
                  </a:lnTo>
                  <a:lnTo>
                    <a:pt x="48" y="3"/>
                  </a:lnTo>
                  <a:lnTo>
                    <a:pt x="4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2" name="Freeform 292"/>
            <p:cNvSpPr/>
            <p:nvPr/>
          </p:nvSpPr>
          <p:spPr bwMode="auto">
            <a:xfrm>
              <a:off x="6427788" y="3571876"/>
              <a:ext cx="34925" cy="36513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57" y="0"/>
                </a:cxn>
                <a:cxn ang="0">
                  <a:pos x="49" y="7"/>
                </a:cxn>
                <a:cxn ang="0">
                  <a:pos x="43" y="14"/>
                </a:cxn>
                <a:cxn ang="0">
                  <a:pos x="30" y="30"/>
                </a:cxn>
                <a:cxn ang="0">
                  <a:pos x="30" y="30"/>
                </a:cxn>
                <a:cxn ang="0">
                  <a:pos x="23" y="38"/>
                </a:cxn>
                <a:cxn ang="0">
                  <a:pos x="16" y="45"/>
                </a:cxn>
                <a:cxn ang="0">
                  <a:pos x="8" y="53"/>
                </a:cxn>
                <a:cxn ang="0">
                  <a:pos x="1" y="62"/>
                </a:cxn>
                <a:cxn ang="0">
                  <a:pos x="1" y="62"/>
                </a:cxn>
                <a:cxn ang="0">
                  <a:pos x="0" y="64"/>
                </a:cxn>
                <a:cxn ang="0">
                  <a:pos x="0" y="66"/>
                </a:cxn>
                <a:cxn ang="0">
                  <a:pos x="1" y="67"/>
                </a:cxn>
                <a:cxn ang="0">
                  <a:pos x="2" y="68"/>
                </a:cxn>
                <a:cxn ang="0">
                  <a:pos x="5" y="69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0" y="67"/>
                </a:cxn>
                <a:cxn ang="0">
                  <a:pos x="16" y="59"/>
                </a:cxn>
                <a:cxn ang="0">
                  <a:pos x="23" y="51"/>
                </a:cxn>
                <a:cxn ang="0">
                  <a:pos x="37" y="36"/>
                </a:cxn>
                <a:cxn ang="0">
                  <a:pos x="37" y="36"/>
                </a:cxn>
                <a:cxn ang="0">
                  <a:pos x="48" y="21"/>
                </a:cxn>
                <a:cxn ang="0">
                  <a:pos x="54" y="15"/>
                </a:cxn>
                <a:cxn ang="0">
                  <a:pos x="62" y="9"/>
                </a:cxn>
                <a:cxn ang="0">
                  <a:pos x="62" y="9"/>
                </a:cxn>
                <a:cxn ang="0">
                  <a:pos x="63" y="8"/>
                </a:cxn>
                <a:cxn ang="0">
                  <a:pos x="65" y="6"/>
                </a:cxn>
                <a:cxn ang="0">
                  <a:pos x="65" y="5"/>
                </a:cxn>
                <a:cxn ang="0">
                  <a:pos x="63" y="3"/>
                </a:cxn>
                <a:cxn ang="0">
                  <a:pos x="62" y="2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7" y="0"/>
                </a:cxn>
              </a:cxnLst>
              <a:rect l="0" t="0" r="r" b="b"/>
              <a:pathLst>
                <a:path w="65" h="69">
                  <a:moveTo>
                    <a:pt x="57" y="0"/>
                  </a:moveTo>
                  <a:lnTo>
                    <a:pt x="57" y="0"/>
                  </a:lnTo>
                  <a:lnTo>
                    <a:pt x="49" y="7"/>
                  </a:lnTo>
                  <a:lnTo>
                    <a:pt x="43" y="14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23" y="38"/>
                  </a:lnTo>
                  <a:lnTo>
                    <a:pt x="16" y="45"/>
                  </a:lnTo>
                  <a:lnTo>
                    <a:pt x="8" y="53"/>
                  </a:lnTo>
                  <a:lnTo>
                    <a:pt x="1" y="62"/>
                  </a:lnTo>
                  <a:lnTo>
                    <a:pt x="1" y="62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5" y="69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6" y="59"/>
                  </a:lnTo>
                  <a:lnTo>
                    <a:pt x="23" y="51"/>
                  </a:lnTo>
                  <a:lnTo>
                    <a:pt x="37" y="36"/>
                  </a:lnTo>
                  <a:lnTo>
                    <a:pt x="37" y="36"/>
                  </a:lnTo>
                  <a:lnTo>
                    <a:pt x="48" y="21"/>
                  </a:lnTo>
                  <a:lnTo>
                    <a:pt x="54" y="15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8"/>
                  </a:lnTo>
                  <a:lnTo>
                    <a:pt x="65" y="6"/>
                  </a:lnTo>
                  <a:lnTo>
                    <a:pt x="65" y="5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3" name="Freeform 293"/>
            <p:cNvSpPr/>
            <p:nvPr/>
          </p:nvSpPr>
          <p:spPr bwMode="auto">
            <a:xfrm>
              <a:off x="6427788" y="3619501"/>
              <a:ext cx="36513" cy="3333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4" y="9"/>
                </a:cxn>
                <a:cxn ang="0">
                  <a:pos x="47" y="16"/>
                </a:cxn>
                <a:cxn ang="0">
                  <a:pos x="32" y="30"/>
                </a:cxn>
                <a:cxn ang="0">
                  <a:pos x="17" y="42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1" y="62"/>
                </a:cxn>
                <a:cxn ang="0">
                  <a:pos x="3" y="63"/>
                </a:cxn>
                <a:cxn ang="0">
                  <a:pos x="4" y="64"/>
                </a:cxn>
                <a:cxn ang="0">
                  <a:pos x="6" y="64"/>
                </a:cxn>
                <a:cxn ang="0">
                  <a:pos x="8" y="63"/>
                </a:cxn>
                <a:cxn ang="0">
                  <a:pos x="8" y="63"/>
                </a:cxn>
                <a:cxn ang="0">
                  <a:pos x="23" y="49"/>
                </a:cxn>
                <a:cxn ang="0">
                  <a:pos x="39" y="36"/>
                </a:cxn>
                <a:cxn ang="0">
                  <a:pos x="54" y="22"/>
                </a:cxn>
                <a:cxn ang="0">
                  <a:pos x="61" y="15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69" y="6"/>
                </a:cxn>
                <a:cxn ang="0">
                  <a:pos x="69" y="4"/>
                </a:cxn>
                <a:cxn ang="0">
                  <a:pos x="67" y="1"/>
                </a:cxn>
                <a:cxn ang="0">
                  <a:pos x="65" y="0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9" h="64">
                  <a:moveTo>
                    <a:pt x="60" y="1"/>
                  </a:moveTo>
                  <a:lnTo>
                    <a:pt x="60" y="1"/>
                  </a:lnTo>
                  <a:lnTo>
                    <a:pt x="54" y="9"/>
                  </a:lnTo>
                  <a:lnTo>
                    <a:pt x="47" y="16"/>
                  </a:lnTo>
                  <a:lnTo>
                    <a:pt x="32" y="30"/>
                  </a:lnTo>
                  <a:lnTo>
                    <a:pt x="17" y="42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1" y="62"/>
                  </a:lnTo>
                  <a:lnTo>
                    <a:pt x="3" y="63"/>
                  </a:lnTo>
                  <a:lnTo>
                    <a:pt x="4" y="64"/>
                  </a:lnTo>
                  <a:lnTo>
                    <a:pt x="6" y="64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23" y="49"/>
                  </a:lnTo>
                  <a:lnTo>
                    <a:pt x="39" y="36"/>
                  </a:lnTo>
                  <a:lnTo>
                    <a:pt x="54" y="22"/>
                  </a:lnTo>
                  <a:lnTo>
                    <a:pt x="61" y="15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69" y="6"/>
                  </a:lnTo>
                  <a:lnTo>
                    <a:pt x="69" y="4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4" name="Freeform 294"/>
            <p:cNvSpPr/>
            <p:nvPr/>
          </p:nvSpPr>
          <p:spPr bwMode="auto">
            <a:xfrm>
              <a:off x="6427788" y="3656013"/>
              <a:ext cx="38100" cy="38100"/>
            </a:xfrm>
            <a:custGeom>
              <a:avLst/>
              <a:gdLst/>
              <a:ahLst/>
              <a:cxnLst>
                <a:cxn ang="0">
                  <a:pos x="62" y="2"/>
                </a:cxn>
                <a:cxn ang="0">
                  <a:pos x="62" y="2"/>
                </a:cxn>
                <a:cxn ang="0">
                  <a:pos x="56" y="11"/>
                </a:cxn>
                <a:cxn ang="0">
                  <a:pos x="49" y="20"/>
                </a:cxn>
                <a:cxn ang="0">
                  <a:pos x="41" y="27"/>
                </a:cxn>
                <a:cxn ang="0">
                  <a:pos x="32" y="35"/>
                </a:cxn>
                <a:cxn ang="0">
                  <a:pos x="16" y="50"/>
                </a:cxn>
                <a:cxn ang="0">
                  <a:pos x="9" y="57"/>
                </a:cxn>
                <a:cxn ang="0">
                  <a:pos x="1" y="66"/>
                </a:cxn>
                <a:cxn ang="0">
                  <a:pos x="1" y="66"/>
                </a:cxn>
                <a:cxn ang="0">
                  <a:pos x="0" y="69"/>
                </a:cxn>
                <a:cxn ang="0">
                  <a:pos x="0" y="70"/>
                </a:cxn>
                <a:cxn ang="0">
                  <a:pos x="1" y="72"/>
                </a:cxn>
                <a:cxn ang="0">
                  <a:pos x="2" y="73"/>
                </a:cxn>
                <a:cxn ang="0">
                  <a:pos x="5" y="73"/>
                </a:cxn>
                <a:cxn ang="0">
                  <a:pos x="8" y="73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6" y="62"/>
                </a:cxn>
                <a:cxn ang="0">
                  <a:pos x="24" y="54"/>
                </a:cxn>
                <a:cxn ang="0">
                  <a:pos x="41" y="39"/>
                </a:cxn>
                <a:cxn ang="0">
                  <a:pos x="49" y="32"/>
                </a:cxn>
                <a:cxn ang="0">
                  <a:pos x="57" y="25"/>
                </a:cxn>
                <a:cxn ang="0">
                  <a:pos x="65" y="16"/>
                </a:cxn>
                <a:cxn ang="0">
                  <a:pos x="71" y="6"/>
                </a:cxn>
                <a:cxn ang="0">
                  <a:pos x="71" y="6"/>
                </a:cxn>
                <a:cxn ang="0">
                  <a:pos x="72" y="5"/>
                </a:cxn>
                <a:cxn ang="0">
                  <a:pos x="72" y="3"/>
                </a:cxn>
                <a:cxn ang="0">
                  <a:pos x="71" y="1"/>
                </a:cxn>
                <a:cxn ang="0">
                  <a:pos x="70" y="0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5" y="0"/>
                </a:cxn>
                <a:cxn ang="0">
                  <a:pos x="62" y="2"/>
                </a:cxn>
                <a:cxn ang="0">
                  <a:pos x="62" y="2"/>
                </a:cxn>
              </a:cxnLst>
              <a:rect l="0" t="0" r="r" b="b"/>
              <a:pathLst>
                <a:path w="72" h="73">
                  <a:moveTo>
                    <a:pt x="62" y="2"/>
                  </a:moveTo>
                  <a:lnTo>
                    <a:pt x="62" y="2"/>
                  </a:lnTo>
                  <a:lnTo>
                    <a:pt x="56" y="11"/>
                  </a:lnTo>
                  <a:lnTo>
                    <a:pt x="49" y="20"/>
                  </a:lnTo>
                  <a:lnTo>
                    <a:pt x="41" y="27"/>
                  </a:lnTo>
                  <a:lnTo>
                    <a:pt x="32" y="35"/>
                  </a:lnTo>
                  <a:lnTo>
                    <a:pt x="16" y="50"/>
                  </a:lnTo>
                  <a:lnTo>
                    <a:pt x="9" y="57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0" y="69"/>
                  </a:lnTo>
                  <a:lnTo>
                    <a:pt x="0" y="70"/>
                  </a:lnTo>
                  <a:lnTo>
                    <a:pt x="1" y="72"/>
                  </a:lnTo>
                  <a:lnTo>
                    <a:pt x="2" y="73"/>
                  </a:lnTo>
                  <a:lnTo>
                    <a:pt x="5" y="73"/>
                  </a:lnTo>
                  <a:lnTo>
                    <a:pt x="8" y="73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6" y="62"/>
                  </a:lnTo>
                  <a:lnTo>
                    <a:pt x="24" y="54"/>
                  </a:lnTo>
                  <a:lnTo>
                    <a:pt x="41" y="39"/>
                  </a:lnTo>
                  <a:lnTo>
                    <a:pt x="49" y="32"/>
                  </a:lnTo>
                  <a:lnTo>
                    <a:pt x="57" y="25"/>
                  </a:lnTo>
                  <a:lnTo>
                    <a:pt x="65" y="16"/>
                  </a:lnTo>
                  <a:lnTo>
                    <a:pt x="71" y="6"/>
                  </a:lnTo>
                  <a:lnTo>
                    <a:pt x="71" y="6"/>
                  </a:lnTo>
                  <a:lnTo>
                    <a:pt x="72" y="5"/>
                  </a:lnTo>
                  <a:lnTo>
                    <a:pt x="72" y="3"/>
                  </a:lnTo>
                  <a:lnTo>
                    <a:pt x="71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2" y="2"/>
                  </a:lnTo>
                  <a:lnTo>
                    <a:pt x="6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5" name="Freeform 295"/>
            <p:cNvSpPr/>
            <p:nvPr/>
          </p:nvSpPr>
          <p:spPr bwMode="auto">
            <a:xfrm>
              <a:off x="6437313" y="3690938"/>
              <a:ext cx="33338" cy="34925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54" y="1"/>
                </a:cxn>
                <a:cxn ang="0">
                  <a:pos x="40" y="16"/>
                </a:cxn>
                <a:cxn ang="0">
                  <a:pos x="29" y="32"/>
                </a:cxn>
                <a:cxn ang="0">
                  <a:pos x="15" y="46"/>
                </a:cxn>
                <a:cxn ang="0">
                  <a:pos x="9" y="52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1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4" y="67"/>
                </a:cxn>
                <a:cxn ang="0">
                  <a:pos x="6" y="67"/>
                </a:cxn>
                <a:cxn ang="0">
                  <a:pos x="8" y="66"/>
                </a:cxn>
                <a:cxn ang="0">
                  <a:pos x="8" y="66"/>
                </a:cxn>
                <a:cxn ang="0">
                  <a:pos x="15" y="60"/>
                </a:cxn>
                <a:cxn ang="0">
                  <a:pos x="23" y="52"/>
                </a:cxn>
                <a:cxn ang="0">
                  <a:pos x="35" y="38"/>
                </a:cxn>
                <a:cxn ang="0">
                  <a:pos x="48" y="23"/>
                </a:cxn>
                <a:cxn ang="0">
                  <a:pos x="60" y="9"/>
                </a:cxn>
                <a:cxn ang="0">
                  <a:pos x="60" y="9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4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4" y="1"/>
                </a:cxn>
                <a:cxn ang="0">
                  <a:pos x="54" y="1"/>
                </a:cxn>
              </a:cxnLst>
              <a:rect l="0" t="0" r="r" b="b"/>
              <a:pathLst>
                <a:path w="62" h="67">
                  <a:moveTo>
                    <a:pt x="54" y="1"/>
                  </a:moveTo>
                  <a:lnTo>
                    <a:pt x="54" y="1"/>
                  </a:lnTo>
                  <a:lnTo>
                    <a:pt x="40" y="16"/>
                  </a:lnTo>
                  <a:lnTo>
                    <a:pt x="29" y="32"/>
                  </a:lnTo>
                  <a:lnTo>
                    <a:pt x="15" y="46"/>
                  </a:lnTo>
                  <a:lnTo>
                    <a:pt x="9" y="52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4" y="67"/>
                  </a:lnTo>
                  <a:lnTo>
                    <a:pt x="6" y="67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15" y="60"/>
                  </a:lnTo>
                  <a:lnTo>
                    <a:pt x="23" y="52"/>
                  </a:lnTo>
                  <a:lnTo>
                    <a:pt x="35" y="38"/>
                  </a:lnTo>
                  <a:lnTo>
                    <a:pt x="48" y="23"/>
                  </a:lnTo>
                  <a:lnTo>
                    <a:pt x="60" y="9"/>
                  </a:lnTo>
                  <a:lnTo>
                    <a:pt x="60" y="9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4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6" name="Freeform 296"/>
            <p:cNvSpPr/>
            <p:nvPr/>
          </p:nvSpPr>
          <p:spPr bwMode="auto">
            <a:xfrm>
              <a:off x="6473826" y="3708401"/>
              <a:ext cx="22225" cy="30163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4" y="1"/>
                </a:cxn>
                <a:cxn ang="0">
                  <a:pos x="26" y="11"/>
                </a:cxn>
                <a:cxn ang="0">
                  <a:pos x="19" y="22"/>
                </a:cxn>
                <a:cxn ang="0">
                  <a:pos x="19" y="22"/>
                </a:cxn>
                <a:cxn ang="0">
                  <a:pos x="16" y="29"/>
                </a:cxn>
                <a:cxn ang="0">
                  <a:pos x="12" y="35"/>
                </a:cxn>
                <a:cxn ang="0">
                  <a:pos x="8" y="41"/>
                </a:cxn>
                <a:cxn ang="0">
                  <a:pos x="5" y="43"/>
                </a:cxn>
                <a:cxn ang="0">
                  <a:pos x="2" y="45"/>
                </a:cxn>
                <a:cxn ang="0">
                  <a:pos x="2" y="45"/>
                </a:cxn>
                <a:cxn ang="0">
                  <a:pos x="0" y="46"/>
                </a:cxn>
                <a:cxn ang="0">
                  <a:pos x="0" y="48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3" y="53"/>
                </a:cxn>
                <a:cxn ang="0">
                  <a:pos x="5" y="55"/>
                </a:cxn>
                <a:cxn ang="0">
                  <a:pos x="8" y="53"/>
                </a:cxn>
                <a:cxn ang="0">
                  <a:pos x="8" y="53"/>
                </a:cxn>
                <a:cxn ang="0">
                  <a:pos x="12" y="50"/>
                </a:cxn>
                <a:cxn ang="0">
                  <a:pos x="16" y="47"/>
                </a:cxn>
                <a:cxn ang="0">
                  <a:pos x="19" y="42"/>
                </a:cxn>
                <a:cxn ang="0">
                  <a:pos x="21" y="37"/>
                </a:cxn>
                <a:cxn ang="0">
                  <a:pos x="21" y="37"/>
                </a:cxn>
                <a:cxn ang="0">
                  <a:pos x="25" y="30"/>
                </a:cxn>
                <a:cxn ang="0">
                  <a:pos x="30" y="21"/>
                </a:cxn>
                <a:cxn ang="0">
                  <a:pos x="36" y="14"/>
                </a:cxn>
                <a:cxn ang="0">
                  <a:pos x="42" y="8"/>
                </a:cxn>
                <a:cxn ang="0">
                  <a:pos x="42" y="8"/>
                </a:cxn>
                <a:cxn ang="0">
                  <a:pos x="43" y="6"/>
                </a:cxn>
                <a:cxn ang="0">
                  <a:pos x="43" y="4"/>
                </a:cxn>
                <a:cxn ang="0">
                  <a:pos x="42" y="3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4" y="1"/>
                </a:cxn>
                <a:cxn ang="0">
                  <a:pos x="34" y="1"/>
                </a:cxn>
              </a:cxnLst>
              <a:rect l="0" t="0" r="r" b="b"/>
              <a:pathLst>
                <a:path w="43" h="55">
                  <a:moveTo>
                    <a:pt x="34" y="1"/>
                  </a:moveTo>
                  <a:lnTo>
                    <a:pt x="34" y="1"/>
                  </a:lnTo>
                  <a:lnTo>
                    <a:pt x="26" y="11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16" y="29"/>
                  </a:lnTo>
                  <a:lnTo>
                    <a:pt x="12" y="35"/>
                  </a:lnTo>
                  <a:lnTo>
                    <a:pt x="8" y="41"/>
                  </a:lnTo>
                  <a:lnTo>
                    <a:pt x="5" y="43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6"/>
                  </a:lnTo>
                  <a:lnTo>
                    <a:pt x="0" y="48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8" y="53"/>
                  </a:lnTo>
                  <a:lnTo>
                    <a:pt x="8" y="53"/>
                  </a:lnTo>
                  <a:lnTo>
                    <a:pt x="12" y="50"/>
                  </a:lnTo>
                  <a:lnTo>
                    <a:pt x="16" y="47"/>
                  </a:lnTo>
                  <a:lnTo>
                    <a:pt x="19" y="42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25" y="30"/>
                  </a:lnTo>
                  <a:lnTo>
                    <a:pt x="30" y="21"/>
                  </a:lnTo>
                  <a:lnTo>
                    <a:pt x="36" y="14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3" y="6"/>
                  </a:lnTo>
                  <a:lnTo>
                    <a:pt x="43" y="4"/>
                  </a:lnTo>
                  <a:lnTo>
                    <a:pt x="42" y="3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4" y="1"/>
                  </a:lnTo>
                  <a:lnTo>
                    <a:pt x="3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7" name="Freeform 297"/>
            <p:cNvSpPr/>
            <p:nvPr/>
          </p:nvSpPr>
          <p:spPr bwMode="auto">
            <a:xfrm>
              <a:off x="6518276" y="3708401"/>
              <a:ext cx="22225" cy="30163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2" y="31"/>
                </a:cxn>
                <a:cxn ang="0">
                  <a:pos x="7" y="37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7" y="56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17" y="41"/>
                </a:cxn>
                <a:cxn ang="0">
                  <a:pos x="20" y="35"/>
                </a:cxn>
                <a:cxn ang="0">
                  <a:pos x="24" y="29"/>
                </a:cxn>
                <a:cxn ang="0">
                  <a:pos x="24" y="29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3" y="5"/>
                </a:cxn>
                <a:cxn ang="0">
                  <a:pos x="43" y="4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3" h="57">
                  <a:moveTo>
                    <a:pt x="34" y="2"/>
                  </a:moveTo>
                  <a:lnTo>
                    <a:pt x="34" y="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2" y="31"/>
                  </a:lnTo>
                  <a:lnTo>
                    <a:pt x="7" y="37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7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7" y="41"/>
                  </a:lnTo>
                  <a:lnTo>
                    <a:pt x="20" y="35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3" y="5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8" name="Freeform 298"/>
            <p:cNvSpPr/>
            <p:nvPr/>
          </p:nvSpPr>
          <p:spPr bwMode="auto">
            <a:xfrm>
              <a:off x="6556376" y="3709988"/>
              <a:ext cx="19050" cy="31750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4" y="9"/>
                </a:cxn>
                <a:cxn ang="0">
                  <a:pos x="19" y="15"/>
                </a:cxn>
                <a:cxn ang="0">
                  <a:pos x="19" y="15"/>
                </a:cxn>
                <a:cxn ang="0">
                  <a:pos x="16" y="23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6" y="40"/>
                </a:cxn>
                <a:cxn ang="0">
                  <a:pos x="3" y="46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1" y="56"/>
                </a:cxn>
                <a:cxn ang="0">
                  <a:pos x="2" y="58"/>
                </a:cxn>
                <a:cxn ang="0">
                  <a:pos x="3" y="58"/>
                </a:cxn>
                <a:cxn ang="0">
                  <a:pos x="5" y="58"/>
                </a:cxn>
                <a:cxn ang="0">
                  <a:pos x="7" y="58"/>
                </a:cxn>
                <a:cxn ang="0">
                  <a:pos x="8" y="57"/>
                </a:cxn>
                <a:cxn ang="0">
                  <a:pos x="9" y="55"/>
                </a:cxn>
                <a:cxn ang="0">
                  <a:pos x="9" y="55"/>
                </a:cxn>
                <a:cxn ang="0">
                  <a:pos x="12" y="48"/>
                </a:cxn>
                <a:cxn ang="0">
                  <a:pos x="16" y="42"/>
                </a:cxn>
                <a:cxn ang="0">
                  <a:pos x="16" y="42"/>
                </a:cxn>
                <a:cxn ang="0">
                  <a:pos x="21" y="37"/>
                </a:cxn>
                <a:cxn ang="0">
                  <a:pos x="23" y="34"/>
                </a:cxn>
                <a:cxn ang="0">
                  <a:pos x="24" y="31"/>
                </a:cxn>
                <a:cxn ang="0">
                  <a:pos x="24" y="31"/>
                </a:cxn>
                <a:cxn ang="0">
                  <a:pos x="26" y="25"/>
                </a:cxn>
                <a:cxn ang="0">
                  <a:pos x="29" y="18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6" y="3"/>
                </a:cxn>
                <a:cxn ang="0">
                  <a:pos x="35" y="2"/>
                </a:cxn>
                <a:cxn ang="0">
                  <a:pos x="34" y="0"/>
                </a:cxn>
                <a:cxn ang="0">
                  <a:pos x="33" y="0"/>
                </a:cxn>
                <a:cxn ang="0">
                  <a:pos x="29" y="0"/>
                </a:cxn>
                <a:cxn ang="0">
                  <a:pos x="28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6" h="58">
                  <a:moveTo>
                    <a:pt x="27" y="3"/>
                  </a:moveTo>
                  <a:lnTo>
                    <a:pt x="27" y="3"/>
                  </a:lnTo>
                  <a:lnTo>
                    <a:pt x="24" y="9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6" y="23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1" y="56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5" y="58"/>
                  </a:lnTo>
                  <a:lnTo>
                    <a:pt x="7" y="58"/>
                  </a:lnTo>
                  <a:lnTo>
                    <a:pt x="8" y="57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12" y="48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21" y="37"/>
                  </a:lnTo>
                  <a:lnTo>
                    <a:pt x="23" y="34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6" y="25"/>
                  </a:lnTo>
                  <a:lnTo>
                    <a:pt x="29" y="18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6" y="3"/>
                  </a:lnTo>
                  <a:lnTo>
                    <a:pt x="35" y="2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19" name="Freeform 299"/>
            <p:cNvSpPr/>
            <p:nvPr/>
          </p:nvSpPr>
          <p:spPr bwMode="auto">
            <a:xfrm>
              <a:off x="6583363" y="3716338"/>
              <a:ext cx="15875" cy="22225"/>
            </a:xfrm>
            <a:custGeom>
              <a:avLst/>
              <a:gdLst/>
              <a:ahLst/>
              <a:cxnLst>
                <a:cxn ang="0">
                  <a:pos x="21" y="2"/>
                </a:cxn>
                <a:cxn ang="0">
                  <a:pos x="21" y="2"/>
                </a:cxn>
                <a:cxn ang="0">
                  <a:pos x="10" y="19"/>
                </a:cxn>
                <a:cxn ang="0">
                  <a:pos x="4" y="2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0" y="37"/>
                </a:cxn>
                <a:cxn ang="0">
                  <a:pos x="0" y="39"/>
                </a:cxn>
                <a:cxn ang="0">
                  <a:pos x="2" y="42"/>
                </a:cxn>
                <a:cxn ang="0">
                  <a:pos x="4" y="43"/>
                </a:cxn>
                <a:cxn ang="0">
                  <a:pos x="5" y="43"/>
                </a:cxn>
                <a:cxn ang="0">
                  <a:pos x="7" y="42"/>
                </a:cxn>
                <a:cxn ang="0">
                  <a:pos x="8" y="41"/>
                </a:cxn>
                <a:cxn ang="0">
                  <a:pos x="8" y="41"/>
                </a:cxn>
                <a:cxn ang="0">
                  <a:pos x="12" y="31"/>
                </a:cxn>
                <a:cxn ang="0">
                  <a:pos x="18" y="23"/>
                </a:cxn>
                <a:cxn ang="0">
                  <a:pos x="30" y="7"/>
                </a:cxn>
                <a:cxn ang="0">
                  <a:pos x="30" y="7"/>
                </a:cxn>
                <a:cxn ang="0">
                  <a:pos x="30" y="5"/>
                </a:cxn>
                <a:cxn ang="0">
                  <a:pos x="30" y="3"/>
                </a:cxn>
                <a:cxn ang="0">
                  <a:pos x="29" y="2"/>
                </a:cxn>
                <a:cxn ang="0">
                  <a:pos x="28" y="1"/>
                </a:cxn>
                <a:cxn ang="0">
                  <a:pos x="25" y="0"/>
                </a:cxn>
                <a:cxn ang="0">
                  <a:pos x="24" y="0"/>
                </a:cxn>
                <a:cxn ang="0">
                  <a:pos x="22" y="1"/>
                </a:cxn>
                <a:cxn ang="0">
                  <a:pos x="21" y="2"/>
                </a:cxn>
                <a:cxn ang="0">
                  <a:pos x="21" y="2"/>
                </a:cxn>
              </a:cxnLst>
              <a:rect l="0" t="0" r="r" b="b"/>
              <a:pathLst>
                <a:path w="30" h="43">
                  <a:moveTo>
                    <a:pt x="21" y="2"/>
                  </a:moveTo>
                  <a:lnTo>
                    <a:pt x="21" y="2"/>
                  </a:lnTo>
                  <a:lnTo>
                    <a:pt x="10" y="19"/>
                  </a:lnTo>
                  <a:lnTo>
                    <a:pt x="4" y="2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2" y="42"/>
                  </a:lnTo>
                  <a:lnTo>
                    <a:pt x="4" y="43"/>
                  </a:lnTo>
                  <a:lnTo>
                    <a:pt x="5" y="43"/>
                  </a:lnTo>
                  <a:lnTo>
                    <a:pt x="7" y="42"/>
                  </a:lnTo>
                  <a:lnTo>
                    <a:pt x="8" y="41"/>
                  </a:lnTo>
                  <a:lnTo>
                    <a:pt x="8" y="41"/>
                  </a:lnTo>
                  <a:lnTo>
                    <a:pt x="12" y="31"/>
                  </a:lnTo>
                  <a:lnTo>
                    <a:pt x="18" y="23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0" y="5"/>
                  </a:lnTo>
                  <a:lnTo>
                    <a:pt x="30" y="3"/>
                  </a:lnTo>
                  <a:lnTo>
                    <a:pt x="29" y="2"/>
                  </a:lnTo>
                  <a:lnTo>
                    <a:pt x="28" y="1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21" y="2"/>
                  </a:lnTo>
                  <a:lnTo>
                    <a:pt x="2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0" name="Freeform 300"/>
            <p:cNvSpPr/>
            <p:nvPr/>
          </p:nvSpPr>
          <p:spPr bwMode="auto">
            <a:xfrm>
              <a:off x="6699251" y="3224213"/>
              <a:ext cx="38100" cy="3651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6" y="11"/>
                </a:cxn>
                <a:cxn ang="0">
                  <a:pos x="50" y="18"/>
                </a:cxn>
                <a:cxn ang="0">
                  <a:pos x="34" y="33"/>
                </a:cxn>
                <a:cxn ang="0">
                  <a:pos x="2" y="61"/>
                </a:cxn>
                <a:cxn ang="0">
                  <a:pos x="2" y="61"/>
                </a:cxn>
                <a:cxn ang="0">
                  <a:pos x="1" y="63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2" y="67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7" y="69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42" y="39"/>
                </a:cxn>
                <a:cxn ang="0">
                  <a:pos x="57" y="23"/>
                </a:cxn>
                <a:cxn ang="0">
                  <a:pos x="64" y="16"/>
                </a:cxn>
                <a:cxn ang="0">
                  <a:pos x="72" y="7"/>
                </a:cxn>
                <a:cxn ang="0">
                  <a:pos x="72" y="7"/>
                </a:cxn>
                <a:cxn ang="0">
                  <a:pos x="72" y="5"/>
                </a:cxn>
                <a:cxn ang="0">
                  <a:pos x="72" y="4"/>
                </a:cxn>
                <a:cxn ang="0">
                  <a:pos x="72" y="1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4" y="0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2" h="69">
                  <a:moveTo>
                    <a:pt x="63" y="2"/>
                  </a:moveTo>
                  <a:lnTo>
                    <a:pt x="63" y="2"/>
                  </a:lnTo>
                  <a:lnTo>
                    <a:pt x="56" y="11"/>
                  </a:lnTo>
                  <a:lnTo>
                    <a:pt x="50" y="18"/>
                  </a:lnTo>
                  <a:lnTo>
                    <a:pt x="34" y="33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1" y="63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2" y="67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7" y="69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42" y="39"/>
                  </a:lnTo>
                  <a:lnTo>
                    <a:pt x="57" y="23"/>
                  </a:lnTo>
                  <a:lnTo>
                    <a:pt x="64" y="16"/>
                  </a:lnTo>
                  <a:lnTo>
                    <a:pt x="72" y="7"/>
                  </a:lnTo>
                  <a:lnTo>
                    <a:pt x="72" y="7"/>
                  </a:lnTo>
                  <a:lnTo>
                    <a:pt x="72" y="5"/>
                  </a:lnTo>
                  <a:lnTo>
                    <a:pt x="72" y="4"/>
                  </a:lnTo>
                  <a:lnTo>
                    <a:pt x="72" y="1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4" y="0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1" name="Freeform 301"/>
            <p:cNvSpPr/>
            <p:nvPr/>
          </p:nvSpPr>
          <p:spPr bwMode="auto">
            <a:xfrm>
              <a:off x="6694488" y="3271838"/>
              <a:ext cx="39688" cy="39688"/>
            </a:xfrm>
            <a:custGeom>
              <a:avLst/>
              <a:gdLst/>
              <a:ahLst/>
              <a:cxnLst>
                <a:cxn ang="0">
                  <a:pos x="65" y="3"/>
                </a:cxn>
                <a:cxn ang="0">
                  <a:pos x="65" y="3"/>
                </a:cxn>
                <a:cxn ang="0">
                  <a:pos x="63" y="7"/>
                </a:cxn>
                <a:cxn ang="0">
                  <a:pos x="61" y="11"/>
                </a:cxn>
                <a:cxn ang="0">
                  <a:pos x="53" y="18"/>
                </a:cxn>
                <a:cxn ang="0">
                  <a:pos x="36" y="31"/>
                </a:cxn>
                <a:cxn ang="0">
                  <a:pos x="36" y="31"/>
                </a:cxn>
                <a:cxn ang="0">
                  <a:pos x="18" y="48"/>
                </a:cxn>
                <a:cxn ang="0">
                  <a:pos x="9" y="58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3"/>
                </a:cxn>
                <a:cxn ang="0">
                  <a:pos x="3" y="74"/>
                </a:cxn>
                <a:cxn ang="0">
                  <a:pos x="6" y="75"/>
                </a:cxn>
                <a:cxn ang="0">
                  <a:pos x="8" y="74"/>
                </a:cxn>
                <a:cxn ang="0">
                  <a:pos x="9" y="73"/>
                </a:cxn>
                <a:cxn ang="0">
                  <a:pos x="9" y="73"/>
                </a:cxn>
                <a:cxn ang="0">
                  <a:pos x="19" y="62"/>
                </a:cxn>
                <a:cxn ang="0">
                  <a:pos x="29" y="51"/>
                </a:cxn>
                <a:cxn ang="0">
                  <a:pos x="51" y="32"/>
                </a:cxn>
                <a:cxn ang="0">
                  <a:pos x="51" y="32"/>
                </a:cxn>
                <a:cxn ang="0">
                  <a:pos x="65" y="20"/>
                </a:cxn>
                <a:cxn ang="0">
                  <a:pos x="68" y="17"/>
                </a:cxn>
                <a:cxn ang="0">
                  <a:pos x="70" y="13"/>
                </a:cxn>
                <a:cxn ang="0">
                  <a:pos x="73" y="10"/>
                </a:cxn>
                <a:cxn ang="0">
                  <a:pos x="75" y="5"/>
                </a:cxn>
                <a:cxn ang="0">
                  <a:pos x="75" y="5"/>
                </a:cxn>
                <a:cxn ang="0">
                  <a:pos x="74" y="3"/>
                </a:cxn>
                <a:cxn ang="0">
                  <a:pos x="74" y="2"/>
                </a:cxn>
                <a:cxn ang="0">
                  <a:pos x="70" y="0"/>
                </a:cxn>
                <a:cxn ang="0">
                  <a:pos x="68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5" y="3"/>
                </a:cxn>
                <a:cxn ang="0">
                  <a:pos x="65" y="3"/>
                </a:cxn>
              </a:cxnLst>
              <a:rect l="0" t="0" r="r" b="b"/>
              <a:pathLst>
                <a:path w="75" h="75">
                  <a:moveTo>
                    <a:pt x="65" y="3"/>
                  </a:moveTo>
                  <a:lnTo>
                    <a:pt x="65" y="3"/>
                  </a:lnTo>
                  <a:lnTo>
                    <a:pt x="63" y="7"/>
                  </a:lnTo>
                  <a:lnTo>
                    <a:pt x="61" y="11"/>
                  </a:lnTo>
                  <a:lnTo>
                    <a:pt x="53" y="18"/>
                  </a:lnTo>
                  <a:lnTo>
                    <a:pt x="36" y="31"/>
                  </a:lnTo>
                  <a:lnTo>
                    <a:pt x="36" y="31"/>
                  </a:lnTo>
                  <a:lnTo>
                    <a:pt x="18" y="48"/>
                  </a:lnTo>
                  <a:lnTo>
                    <a:pt x="9" y="58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3" y="74"/>
                  </a:lnTo>
                  <a:lnTo>
                    <a:pt x="6" y="75"/>
                  </a:lnTo>
                  <a:lnTo>
                    <a:pt x="8" y="74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19" y="62"/>
                  </a:lnTo>
                  <a:lnTo>
                    <a:pt x="29" y="51"/>
                  </a:lnTo>
                  <a:lnTo>
                    <a:pt x="51" y="32"/>
                  </a:lnTo>
                  <a:lnTo>
                    <a:pt x="51" y="32"/>
                  </a:lnTo>
                  <a:lnTo>
                    <a:pt x="65" y="20"/>
                  </a:lnTo>
                  <a:lnTo>
                    <a:pt x="68" y="17"/>
                  </a:lnTo>
                  <a:lnTo>
                    <a:pt x="70" y="13"/>
                  </a:lnTo>
                  <a:lnTo>
                    <a:pt x="73" y="10"/>
                  </a:lnTo>
                  <a:lnTo>
                    <a:pt x="75" y="5"/>
                  </a:lnTo>
                  <a:lnTo>
                    <a:pt x="75" y="5"/>
                  </a:lnTo>
                  <a:lnTo>
                    <a:pt x="74" y="3"/>
                  </a:lnTo>
                  <a:lnTo>
                    <a:pt x="74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5" y="3"/>
                  </a:lnTo>
                  <a:lnTo>
                    <a:pt x="6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2" name="Freeform 302"/>
            <p:cNvSpPr/>
            <p:nvPr/>
          </p:nvSpPr>
          <p:spPr bwMode="auto">
            <a:xfrm>
              <a:off x="6697663" y="3328988"/>
              <a:ext cx="33338" cy="33338"/>
            </a:xfrm>
            <a:custGeom>
              <a:avLst/>
              <a:gdLst/>
              <a:ahLst/>
              <a:cxnLst>
                <a:cxn ang="0">
                  <a:pos x="57" y="1"/>
                </a:cxn>
                <a:cxn ang="0">
                  <a:pos x="57" y="1"/>
                </a:cxn>
                <a:cxn ang="0">
                  <a:pos x="43" y="13"/>
                </a:cxn>
                <a:cxn ang="0">
                  <a:pos x="29" y="25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2" y="58"/>
                </a:cxn>
                <a:cxn ang="0">
                  <a:pos x="3" y="59"/>
                </a:cxn>
                <a:cxn ang="0">
                  <a:pos x="5" y="61"/>
                </a:cxn>
                <a:cxn ang="0">
                  <a:pos x="6" y="59"/>
                </a:cxn>
                <a:cxn ang="0">
                  <a:pos x="8" y="58"/>
                </a:cxn>
                <a:cxn ang="0">
                  <a:pos x="8" y="58"/>
                </a:cxn>
                <a:cxn ang="0">
                  <a:pos x="34" y="34"/>
                </a:cxn>
                <a:cxn ang="0">
                  <a:pos x="48" y="21"/>
                </a:cxn>
                <a:cxn ang="0">
                  <a:pos x="62" y="10"/>
                </a:cxn>
                <a:cxn ang="0">
                  <a:pos x="62" y="10"/>
                </a:cxn>
                <a:cxn ang="0">
                  <a:pos x="63" y="8"/>
                </a:cxn>
                <a:cxn ang="0">
                  <a:pos x="64" y="6"/>
                </a:cxn>
                <a:cxn ang="0">
                  <a:pos x="63" y="2"/>
                </a:cxn>
                <a:cxn ang="0">
                  <a:pos x="62" y="1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1"/>
                </a:cxn>
                <a:cxn ang="0">
                  <a:pos x="57" y="1"/>
                </a:cxn>
              </a:cxnLst>
              <a:rect l="0" t="0" r="r" b="b"/>
              <a:pathLst>
                <a:path w="64" h="61">
                  <a:moveTo>
                    <a:pt x="57" y="1"/>
                  </a:moveTo>
                  <a:lnTo>
                    <a:pt x="57" y="1"/>
                  </a:lnTo>
                  <a:lnTo>
                    <a:pt x="43" y="13"/>
                  </a:lnTo>
                  <a:lnTo>
                    <a:pt x="29" y="25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2" y="58"/>
                  </a:lnTo>
                  <a:lnTo>
                    <a:pt x="3" y="59"/>
                  </a:lnTo>
                  <a:lnTo>
                    <a:pt x="5" y="61"/>
                  </a:lnTo>
                  <a:lnTo>
                    <a:pt x="6" y="59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34" y="34"/>
                  </a:lnTo>
                  <a:lnTo>
                    <a:pt x="48" y="21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3" y="8"/>
                  </a:lnTo>
                  <a:lnTo>
                    <a:pt x="64" y="6"/>
                  </a:lnTo>
                  <a:lnTo>
                    <a:pt x="63" y="2"/>
                  </a:lnTo>
                  <a:lnTo>
                    <a:pt x="62" y="1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3" name="Freeform 303"/>
            <p:cNvSpPr/>
            <p:nvPr/>
          </p:nvSpPr>
          <p:spPr bwMode="auto">
            <a:xfrm>
              <a:off x="6697663" y="3379788"/>
              <a:ext cx="33338" cy="34925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47" y="6"/>
                </a:cxn>
                <a:cxn ang="0">
                  <a:pos x="38" y="13"/>
                </a:cxn>
                <a:cxn ang="0">
                  <a:pos x="31" y="20"/>
                </a:cxn>
                <a:cxn ang="0">
                  <a:pos x="25" y="28"/>
                </a:cxn>
                <a:cxn ang="0">
                  <a:pos x="13" y="44"/>
                </a:cxn>
                <a:cxn ang="0">
                  <a:pos x="1" y="61"/>
                </a:cxn>
                <a:cxn ang="0">
                  <a:pos x="1" y="61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1" y="66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6" y="68"/>
                </a:cxn>
                <a:cxn ang="0">
                  <a:pos x="7" y="67"/>
                </a:cxn>
                <a:cxn ang="0">
                  <a:pos x="9" y="66"/>
                </a:cxn>
                <a:cxn ang="0">
                  <a:pos x="9" y="66"/>
                </a:cxn>
                <a:cxn ang="0">
                  <a:pos x="20" y="49"/>
                </a:cxn>
                <a:cxn ang="0">
                  <a:pos x="31" y="34"/>
                </a:cxn>
                <a:cxn ang="0">
                  <a:pos x="45" y="20"/>
                </a:cxn>
                <a:cxn ang="0">
                  <a:pos x="52" y="14"/>
                </a:cxn>
                <a:cxn ang="0">
                  <a:pos x="60" y="8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8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68">
                  <a:moveTo>
                    <a:pt x="55" y="0"/>
                  </a:moveTo>
                  <a:lnTo>
                    <a:pt x="55" y="0"/>
                  </a:lnTo>
                  <a:lnTo>
                    <a:pt x="47" y="6"/>
                  </a:lnTo>
                  <a:lnTo>
                    <a:pt x="38" y="13"/>
                  </a:lnTo>
                  <a:lnTo>
                    <a:pt x="31" y="20"/>
                  </a:lnTo>
                  <a:lnTo>
                    <a:pt x="25" y="28"/>
                  </a:lnTo>
                  <a:lnTo>
                    <a:pt x="13" y="44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1" y="66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7" y="67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20" y="49"/>
                  </a:lnTo>
                  <a:lnTo>
                    <a:pt x="31" y="34"/>
                  </a:lnTo>
                  <a:lnTo>
                    <a:pt x="45" y="20"/>
                  </a:lnTo>
                  <a:lnTo>
                    <a:pt x="52" y="14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4" name="Freeform 304"/>
            <p:cNvSpPr/>
            <p:nvPr/>
          </p:nvSpPr>
          <p:spPr bwMode="auto">
            <a:xfrm>
              <a:off x="6699251" y="3429001"/>
              <a:ext cx="31750" cy="34925"/>
            </a:xfrm>
            <a:custGeom>
              <a:avLst/>
              <a:gdLst/>
              <a:ahLst/>
              <a:cxnLst>
                <a:cxn ang="0">
                  <a:pos x="51" y="3"/>
                </a:cxn>
                <a:cxn ang="0">
                  <a:pos x="51" y="3"/>
                </a:cxn>
                <a:cxn ang="0">
                  <a:pos x="50" y="5"/>
                </a:cxn>
                <a:cxn ang="0">
                  <a:pos x="49" y="7"/>
                </a:cxn>
                <a:cxn ang="0">
                  <a:pos x="45" y="11"/>
                </a:cxn>
                <a:cxn ang="0">
                  <a:pos x="35" y="18"/>
                </a:cxn>
                <a:cxn ang="0">
                  <a:pos x="35" y="18"/>
                </a:cxn>
                <a:cxn ang="0">
                  <a:pos x="21" y="31"/>
                </a:cxn>
                <a:cxn ang="0">
                  <a:pos x="21" y="31"/>
                </a:cxn>
                <a:cxn ang="0">
                  <a:pos x="15" y="37"/>
                </a:cxn>
                <a:cxn ang="0">
                  <a:pos x="9" y="45"/>
                </a:cxn>
                <a:cxn ang="0">
                  <a:pos x="4" y="52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2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5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10" y="64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2" y="57"/>
                </a:cxn>
                <a:cxn ang="0">
                  <a:pos x="15" y="53"/>
                </a:cxn>
                <a:cxn ang="0">
                  <a:pos x="21" y="45"/>
                </a:cxn>
                <a:cxn ang="0">
                  <a:pos x="38" y="29"/>
                </a:cxn>
                <a:cxn ang="0">
                  <a:pos x="38" y="29"/>
                </a:cxn>
                <a:cxn ang="0">
                  <a:pos x="44" y="24"/>
                </a:cxn>
                <a:cxn ang="0">
                  <a:pos x="51" y="19"/>
                </a:cxn>
                <a:cxn ang="0">
                  <a:pos x="56" y="12"/>
                </a:cxn>
                <a:cxn ang="0">
                  <a:pos x="58" y="9"/>
                </a:cxn>
                <a:cxn ang="0">
                  <a:pos x="60" y="5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2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0"/>
                </a:cxn>
                <a:cxn ang="0">
                  <a:pos x="52" y="1"/>
                </a:cxn>
                <a:cxn ang="0">
                  <a:pos x="51" y="3"/>
                </a:cxn>
                <a:cxn ang="0">
                  <a:pos x="51" y="3"/>
                </a:cxn>
              </a:cxnLst>
              <a:rect l="0" t="0" r="r" b="b"/>
              <a:pathLst>
                <a:path w="60" h="66">
                  <a:moveTo>
                    <a:pt x="51" y="3"/>
                  </a:moveTo>
                  <a:lnTo>
                    <a:pt x="51" y="3"/>
                  </a:lnTo>
                  <a:lnTo>
                    <a:pt x="50" y="5"/>
                  </a:lnTo>
                  <a:lnTo>
                    <a:pt x="49" y="7"/>
                  </a:lnTo>
                  <a:lnTo>
                    <a:pt x="45" y="11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21" y="31"/>
                  </a:lnTo>
                  <a:lnTo>
                    <a:pt x="21" y="31"/>
                  </a:lnTo>
                  <a:lnTo>
                    <a:pt x="15" y="37"/>
                  </a:lnTo>
                  <a:lnTo>
                    <a:pt x="9" y="45"/>
                  </a:lnTo>
                  <a:lnTo>
                    <a:pt x="4" y="52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2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5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10" y="64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2" y="57"/>
                  </a:lnTo>
                  <a:lnTo>
                    <a:pt x="15" y="53"/>
                  </a:lnTo>
                  <a:lnTo>
                    <a:pt x="21" y="45"/>
                  </a:lnTo>
                  <a:lnTo>
                    <a:pt x="38" y="29"/>
                  </a:lnTo>
                  <a:lnTo>
                    <a:pt x="38" y="29"/>
                  </a:lnTo>
                  <a:lnTo>
                    <a:pt x="44" y="24"/>
                  </a:lnTo>
                  <a:lnTo>
                    <a:pt x="51" y="19"/>
                  </a:lnTo>
                  <a:lnTo>
                    <a:pt x="56" y="12"/>
                  </a:lnTo>
                  <a:lnTo>
                    <a:pt x="58" y="9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2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2" y="1"/>
                  </a:lnTo>
                  <a:lnTo>
                    <a:pt x="51" y="3"/>
                  </a:lnTo>
                  <a:lnTo>
                    <a:pt x="5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5" name="Freeform 305"/>
            <p:cNvSpPr/>
            <p:nvPr/>
          </p:nvSpPr>
          <p:spPr bwMode="auto">
            <a:xfrm>
              <a:off x="6704013" y="3460751"/>
              <a:ext cx="30163" cy="36513"/>
            </a:xfrm>
            <a:custGeom>
              <a:avLst/>
              <a:gdLst/>
              <a:ahLst/>
              <a:cxnLst>
                <a:cxn ang="0">
                  <a:pos x="49" y="1"/>
                </a:cxn>
                <a:cxn ang="0">
                  <a:pos x="49" y="1"/>
                </a:cxn>
                <a:cxn ang="0">
                  <a:pos x="24" y="31"/>
                </a:cxn>
                <a:cxn ang="0">
                  <a:pos x="12" y="46"/>
                </a:cxn>
                <a:cxn ang="0">
                  <a:pos x="1" y="61"/>
                </a:cxn>
                <a:cxn ang="0">
                  <a:pos x="1" y="61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1" y="66"/>
                </a:cxn>
                <a:cxn ang="0">
                  <a:pos x="3" y="67"/>
                </a:cxn>
                <a:cxn ang="0">
                  <a:pos x="4" y="69"/>
                </a:cxn>
                <a:cxn ang="0">
                  <a:pos x="6" y="69"/>
                </a:cxn>
                <a:cxn ang="0">
                  <a:pos x="8" y="69"/>
                </a:cxn>
                <a:cxn ang="0">
                  <a:pos x="9" y="66"/>
                </a:cxn>
                <a:cxn ang="0">
                  <a:pos x="9" y="66"/>
                </a:cxn>
                <a:cxn ang="0">
                  <a:pos x="20" y="51"/>
                </a:cxn>
                <a:cxn ang="0">
                  <a:pos x="32" y="3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6"/>
                </a:cxn>
                <a:cxn ang="0">
                  <a:pos x="58" y="4"/>
                </a:cxn>
                <a:cxn ang="0">
                  <a:pos x="57" y="2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0" y="0"/>
                </a:cxn>
                <a:cxn ang="0">
                  <a:pos x="49" y="1"/>
                </a:cxn>
                <a:cxn ang="0">
                  <a:pos x="49" y="1"/>
                </a:cxn>
              </a:cxnLst>
              <a:rect l="0" t="0" r="r" b="b"/>
              <a:pathLst>
                <a:path w="58" h="69">
                  <a:moveTo>
                    <a:pt x="49" y="1"/>
                  </a:moveTo>
                  <a:lnTo>
                    <a:pt x="49" y="1"/>
                  </a:lnTo>
                  <a:lnTo>
                    <a:pt x="24" y="31"/>
                  </a:lnTo>
                  <a:lnTo>
                    <a:pt x="12" y="46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6"/>
                  </a:lnTo>
                  <a:lnTo>
                    <a:pt x="3" y="67"/>
                  </a:lnTo>
                  <a:lnTo>
                    <a:pt x="4" y="69"/>
                  </a:lnTo>
                  <a:lnTo>
                    <a:pt x="6" y="69"/>
                  </a:lnTo>
                  <a:lnTo>
                    <a:pt x="8" y="69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20" y="51"/>
                  </a:lnTo>
                  <a:lnTo>
                    <a:pt x="32" y="3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6"/>
                  </a:lnTo>
                  <a:lnTo>
                    <a:pt x="58" y="4"/>
                  </a:lnTo>
                  <a:lnTo>
                    <a:pt x="57" y="2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9" y="1"/>
                  </a:lnTo>
                  <a:lnTo>
                    <a:pt x="4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6" name="Freeform 306"/>
            <p:cNvSpPr/>
            <p:nvPr/>
          </p:nvSpPr>
          <p:spPr bwMode="auto">
            <a:xfrm>
              <a:off x="6704013" y="3514726"/>
              <a:ext cx="34925" cy="36513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43" y="14"/>
                </a:cxn>
                <a:cxn ang="0">
                  <a:pos x="29" y="29"/>
                </a:cxn>
                <a:cxn ang="0">
                  <a:pos x="14" y="44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7"/>
                </a:cxn>
                <a:cxn ang="0">
                  <a:pos x="3" y="68"/>
                </a:cxn>
                <a:cxn ang="0">
                  <a:pos x="4" y="68"/>
                </a:cxn>
                <a:cxn ang="0">
                  <a:pos x="6" y="68"/>
                </a:cxn>
                <a:cxn ang="0">
                  <a:pos x="7" y="67"/>
                </a:cxn>
                <a:cxn ang="0">
                  <a:pos x="7" y="67"/>
                </a:cxn>
                <a:cxn ang="0">
                  <a:pos x="20" y="51"/>
                </a:cxn>
                <a:cxn ang="0">
                  <a:pos x="35" y="35"/>
                </a:cxn>
                <a:cxn ang="0">
                  <a:pos x="50" y="20"/>
                </a:cxn>
                <a:cxn ang="0">
                  <a:pos x="67" y="7"/>
                </a:cxn>
                <a:cxn ang="0">
                  <a:pos x="67" y="7"/>
                </a:cxn>
                <a:cxn ang="0">
                  <a:pos x="68" y="6"/>
                </a:cxn>
                <a:cxn ang="0">
                  <a:pos x="68" y="4"/>
                </a:cxn>
                <a:cxn ang="0">
                  <a:pos x="68" y="3"/>
                </a:cxn>
                <a:cxn ang="0">
                  <a:pos x="67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68">
                  <a:moveTo>
                    <a:pt x="60" y="1"/>
                  </a:moveTo>
                  <a:lnTo>
                    <a:pt x="60" y="1"/>
                  </a:lnTo>
                  <a:lnTo>
                    <a:pt x="43" y="14"/>
                  </a:lnTo>
                  <a:lnTo>
                    <a:pt x="29" y="29"/>
                  </a:lnTo>
                  <a:lnTo>
                    <a:pt x="14" y="44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3" y="68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20" y="51"/>
                  </a:lnTo>
                  <a:lnTo>
                    <a:pt x="35" y="35"/>
                  </a:lnTo>
                  <a:lnTo>
                    <a:pt x="50" y="20"/>
                  </a:lnTo>
                  <a:lnTo>
                    <a:pt x="67" y="7"/>
                  </a:lnTo>
                  <a:lnTo>
                    <a:pt x="67" y="7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8" y="3"/>
                  </a:lnTo>
                  <a:lnTo>
                    <a:pt x="67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7" name="Freeform 307"/>
            <p:cNvSpPr/>
            <p:nvPr/>
          </p:nvSpPr>
          <p:spPr bwMode="auto">
            <a:xfrm>
              <a:off x="6704013" y="3554413"/>
              <a:ext cx="26988" cy="38100"/>
            </a:xfrm>
            <a:custGeom>
              <a:avLst/>
              <a:gdLst/>
              <a:ahLst/>
              <a:cxnLst>
                <a:cxn ang="0">
                  <a:pos x="42" y="6"/>
                </a:cxn>
                <a:cxn ang="0">
                  <a:pos x="42" y="6"/>
                </a:cxn>
                <a:cxn ang="0">
                  <a:pos x="41" y="9"/>
                </a:cxn>
                <a:cxn ang="0">
                  <a:pos x="39" y="13"/>
                </a:cxn>
                <a:cxn ang="0">
                  <a:pos x="34" y="20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11" y="47"/>
                </a:cxn>
                <a:cxn ang="0">
                  <a:pos x="1" y="62"/>
                </a:cxn>
                <a:cxn ang="0">
                  <a:pos x="1" y="62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1" y="68"/>
                </a:cxn>
                <a:cxn ang="0">
                  <a:pos x="3" y="69"/>
                </a:cxn>
                <a:cxn ang="0">
                  <a:pos x="4" y="70"/>
                </a:cxn>
                <a:cxn ang="0">
                  <a:pos x="6" y="69"/>
                </a:cxn>
                <a:cxn ang="0">
                  <a:pos x="7" y="68"/>
                </a:cxn>
                <a:cxn ang="0">
                  <a:pos x="7" y="68"/>
                </a:cxn>
                <a:cxn ang="0">
                  <a:pos x="20" y="50"/>
                </a:cxn>
                <a:cxn ang="0">
                  <a:pos x="35" y="33"/>
                </a:cxn>
                <a:cxn ang="0">
                  <a:pos x="35" y="33"/>
                </a:cxn>
                <a:cxn ang="0">
                  <a:pos x="41" y="26"/>
                </a:cxn>
                <a:cxn ang="0">
                  <a:pos x="45" y="20"/>
                </a:cxn>
                <a:cxn ang="0">
                  <a:pos x="49" y="13"/>
                </a:cxn>
                <a:cxn ang="0">
                  <a:pos x="51" y="6"/>
                </a:cxn>
                <a:cxn ang="0">
                  <a:pos x="51" y="6"/>
                </a:cxn>
                <a:cxn ang="0">
                  <a:pos x="51" y="3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7" y="0"/>
                </a:cxn>
                <a:cxn ang="0">
                  <a:pos x="43" y="1"/>
                </a:cxn>
                <a:cxn ang="0">
                  <a:pos x="42" y="3"/>
                </a:cxn>
                <a:cxn ang="0">
                  <a:pos x="42" y="6"/>
                </a:cxn>
                <a:cxn ang="0">
                  <a:pos x="42" y="6"/>
                </a:cxn>
              </a:cxnLst>
              <a:rect l="0" t="0" r="r" b="b"/>
              <a:pathLst>
                <a:path w="51" h="70">
                  <a:moveTo>
                    <a:pt x="42" y="6"/>
                  </a:moveTo>
                  <a:lnTo>
                    <a:pt x="42" y="6"/>
                  </a:lnTo>
                  <a:lnTo>
                    <a:pt x="41" y="9"/>
                  </a:lnTo>
                  <a:lnTo>
                    <a:pt x="39" y="13"/>
                  </a:lnTo>
                  <a:lnTo>
                    <a:pt x="34" y="20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11" y="47"/>
                  </a:lnTo>
                  <a:lnTo>
                    <a:pt x="1" y="62"/>
                  </a:lnTo>
                  <a:lnTo>
                    <a:pt x="1" y="62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1" y="68"/>
                  </a:lnTo>
                  <a:lnTo>
                    <a:pt x="3" y="69"/>
                  </a:lnTo>
                  <a:lnTo>
                    <a:pt x="4" y="70"/>
                  </a:lnTo>
                  <a:lnTo>
                    <a:pt x="6" y="69"/>
                  </a:lnTo>
                  <a:lnTo>
                    <a:pt x="7" y="68"/>
                  </a:lnTo>
                  <a:lnTo>
                    <a:pt x="7" y="68"/>
                  </a:lnTo>
                  <a:lnTo>
                    <a:pt x="20" y="50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41" y="26"/>
                  </a:lnTo>
                  <a:lnTo>
                    <a:pt x="45" y="20"/>
                  </a:lnTo>
                  <a:lnTo>
                    <a:pt x="49" y="13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3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3" y="1"/>
                  </a:lnTo>
                  <a:lnTo>
                    <a:pt x="42" y="3"/>
                  </a:lnTo>
                  <a:lnTo>
                    <a:pt x="42" y="6"/>
                  </a:lnTo>
                  <a:lnTo>
                    <a:pt x="42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8" name="Freeform 308"/>
            <p:cNvSpPr/>
            <p:nvPr/>
          </p:nvSpPr>
          <p:spPr bwMode="auto">
            <a:xfrm>
              <a:off x="6704013" y="3603626"/>
              <a:ext cx="28575" cy="30163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22" y="24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0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1" y="56"/>
                </a:cxn>
                <a:cxn ang="0">
                  <a:pos x="3" y="57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7" y="56"/>
                </a:cxn>
                <a:cxn ang="0">
                  <a:pos x="7" y="56"/>
                </a:cxn>
                <a:cxn ang="0">
                  <a:pos x="30" y="32"/>
                </a:cxn>
                <a:cxn ang="0">
                  <a:pos x="52" y="8"/>
                </a:cxn>
                <a:cxn ang="0">
                  <a:pos x="52" y="8"/>
                </a:cxn>
                <a:cxn ang="0">
                  <a:pos x="53" y="6"/>
                </a:cxn>
                <a:cxn ang="0">
                  <a:pos x="53" y="5"/>
                </a:cxn>
                <a:cxn ang="0">
                  <a:pos x="53" y="3"/>
                </a:cxn>
                <a:cxn ang="0">
                  <a:pos x="52" y="2"/>
                </a:cxn>
                <a:cxn ang="0">
                  <a:pos x="51" y="1"/>
                </a:cxn>
                <a:cxn ang="0">
                  <a:pos x="49" y="0"/>
                </a:cxn>
                <a:cxn ang="0">
                  <a:pos x="47" y="0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3" h="57">
                  <a:moveTo>
                    <a:pt x="46" y="2"/>
                  </a:moveTo>
                  <a:lnTo>
                    <a:pt x="46" y="2"/>
                  </a:lnTo>
                  <a:lnTo>
                    <a:pt x="22" y="24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6"/>
                  </a:lnTo>
                  <a:lnTo>
                    <a:pt x="3" y="57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30" y="32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3" y="6"/>
                  </a:lnTo>
                  <a:lnTo>
                    <a:pt x="53" y="5"/>
                  </a:lnTo>
                  <a:lnTo>
                    <a:pt x="53" y="3"/>
                  </a:lnTo>
                  <a:lnTo>
                    <a:pt x="52" y="2"/>
                  </a:lnTo>
                  <a:lnTo>
                    <a:pt x="51" y="1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29" name="Freeform 309"/>
            <p:cNvSpPr/>
            <p:nvPr/>
          </p:nvSpPr>
          <p:spPr bwMode="auto">
            <a:xfrm>
              <a:off x="6704013" y="3644901"/>
              <a:ext cx="34925" cy="44450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53" y="11"/>
                </a:cxn>
                <a:cxn ang="0">
                  <a:pos x="47" y="18"/>
                </a:cxn>
                <a:cxn ang="0">
                  <a:pos x="41" y="24"/>
                </a:cxn>
                <a:cxn ang="0">
                  <a:pos x="35" y="31"/>
                </a:cxn>
                <a:cxn ang="0">
                  <a:pos x="35" y="31"/>
                </a:cxn>
                <a:cxn ang="0">
                  <a:pos x="18" y="54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1" y="82"/>
                </a:cxn>
                <a:cxn ang="0">
                  <a:pos x="2" y="83"/>
                </a:cxn>
                <a:cxn ang="0">
                  <a:pos x="4" y="84"/>
                </a:cxn>
                <a:cxn ang="0">
                  <a:pos x="6" y="83"/>
                </a:cxn>
                <a:cxn ang="0">
                  <a:pos x="7" y="82"/>
                </a:cxn>
                <a:cxn ang="0">
                  <a:pos x="7" y="82"/>
                </a:cxn>
                <a:cxn ang="0">
                  <a:pos x="22" y="64"/>
                </a:cxn>
                <a:cxn ang="0">
                  <a:pos x="37" y="45"/>
                </a:cxn>
                <a:cxn ang="0">
                  <a:pos x="37" y="45"/>
                </a:cxn>
                <a:cxn ang="0">
                  <a:pos x="45" y="36"/>
                </a:cxn>
                <a:cxn ang="0">
                  <a:pos x="53" y="27"/>
                </a:cxn>
                <a:cxn ang="0">
                  <a:pos x="61" y="18"/>
                </a:cxn>
                <a:cxn ang="0">
                  <a:pos x="64" y="13"/>
                </a:cxn>
                <a:cxn ang="0">
                  <a:pos x="67" y="8"/>
                </a:cxn>
                <a:cxn ang="0">
                  <a:pos x="67" y="8"/>
                </a:cxn>
                <a:cxn ang="0">
                  <a:pos x="68" y="6"/>
                </a:cxn>
                <a:cxn ang="0">
                  <a:pos x="67" y="4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0" y="1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8" h="84">
                  <a:moveTo>
                    <a:pt x="59" y="2"/>
                  </a:moveTo>
                  <a:lnTo>
                    <a:pt x="59" y="2"/>
                  </a:lnTo>
                  <a:lnTo>
                    <a:pt x="53" y="11"/>
                  </a:lnTo>
                  <a:lnTo>
                    <a:pt x="47" y="18"/>
                  </a:lnTo>
                  <a:lnTo>
                    <a:pt x="41" y="24"/>
                  </a:lnTo>
                  <a:lnTo>
                    <a:pt x="35" y="31"/>
                  </a:lnTo>
                  <a:lnTo>
                    <a:pt x="35" y="31"/>
                  </a:lnTo>
                  <a:lnTo>
                    <a:pt x="18" y="54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1" y="82"/>
                  </a:lnTo>
                  <a:lnTo>
                    <a:pt x="2" y="83"/>
                  </a:lnTo>
                  <a:lnTo>
                    <a:pt x="4" y="84"/>
                  </a:lnTo>
                  <a:lnTo>
                    <a:pt x="6" y="83"/>
                  </a:lnTo>
                  <a:lnTo>
                    <a:pt x="7" y="82"/>
                  </a:lnTo>
                  <a:lnTo>
                    <a:pt x="7" y="82"/>
                  </a:lnTo>
                  <a:lnTo>
                    <a:pt x="22" y="64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45" y="36"/>
                  </a:lnTo>
                  <a:lnTo>
                    <a:pt x="53" y="27"/>
                  </a:lnTo>
                  <a:lnTo>
                    <a:pt x="61" y="18"/>
                  </a:lnTo>
                  <a:lnTo>
                    <a:pt x="64" y="13"/>
                  </a:lnTo>
                  <a:lnTo>
                    <a:pt x="67" y="8"/>
                  </a:lnTo>
                  <a:lnTo>
                    <a:pt x="67" y="8"/>
                  </a:lnTo>
                  <a:lnTo>
                    <a:pt x="68" y="6"/>
                  </a:lnTo>
                  <a:lnTo>
                    <a:pt x="67" y="4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1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0" name="Freeform 310"/>
            <p:cNvSpPr/>
            <p:nvPr/>
          </p:nvSpPr>
          <p:spPr bwMode="auto">
            <a:xfrm>
              <a:off x="6699251" y="3689351"/>
              <a:ext cx="41275" cy="46038"/>
            </a:xfrm>
            <a:custGeom>
              <a:avLst/>
              <a:gdLst/>
              <a:ahLst/>
              <a:cxnLst>
                <a:cxn ang="0">
                  <a:pos x="71" y="2"/>
                </a:cxn>
                <a:cxn ang="0">
                  <a:pos x="71" y="2"/>
                </a:cxn>
                <a:cxn ang="0">
                  <a:pos x="62" y="13"/>
                </a:cxn>
                <a:cxn ang="0">
                  <a:pos x="53" y="22"/>
                </a:cxn>
                <a:cxn ang="0">
                  <a:pos x="34" y="41"/>
                </a:cxn>
                <a:cxn ang="0">
                  <a:pos x="25" y="50"/>
                </a:cxn>
                <a:cxn ang="0">
                  <a:pos x="17" y="59"/>
                </a:cxn>
                <a:cxn ang="0">
                  <a:pos x="9" y="70"/>
                </a:cxn>
                <a:cxn ang="0">
                  <a:pos x="1" y="81"/>
                </a:cxn>
                <a:cxn ang="0">
                  <a:pos x="1" y="81"/>
                </a:cxn>
                <a:cxn ang="0">
                  <a:pos x="0" y="82"/>
                </a:cxn>
                <a:cxn ang="0">
                  <a:pos x="1" y="84"/>
                </a:cxn>
                <a:cxn ang="0">
                  <a:pos x="2" y="86"/>
                </a:cxn>
                <a:cxn ang="0">
                  <a:pos x="3" y="87"/>
                </a:cxn>
                <a:cxn ang="0">
                  <a:pos x="4" y="87"/>
                </a:cxn>
                <a:cxn ang="0">
                  <a:pos x="6" y="87"/>
                </a:cxn>
                <a:cxn ang="0">
                  <a:pos x="9" y="87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17" y="74"/>
                </a:cxn>
                <a:cxn ang="0">
                  <a:pos x="25" y="65"/>
                </a:cxn>
                <a:cxn ang="0">
                  <a:pos x="33" y="54"/>
                </a:cxn>
                <a:cxn ang="0">
                  <a:pos x="43" y="45"/>
                </a:cxn>
                <a:cxn ang="0">
                  <a:pos x="61" y="27"/>
                </a:cxn>
                <a:cxn ang="0">
                  <a:pos x="71" y="17"/>
                </a:cxn>
                <a:cxn ang="0">
                  <a:pos x="79" y="7"/>
                </a:cxn>
                <a:cxn ang="0">
                  <a:pos x="79" y="7"/>
                </a:cxn>
                <a:cxn ang="0">
                  <a:pos x="79" y="6"/>
                </a:cxn>
                <a:cxn ang="0">
                  <a:pos x="79" y="3"/>
                </a:cxn>
                <a:cxn ang="0">
                  <a:pos x="78" y="2"/>
                </a:cxn>
                <a:cxn ang="0">
                  <a:pos x="77" y="1"/>
                </a:cxn>
                <a:cxn ang="0">
                  <a:pos x="74" y="0"/>
                </a:cxn>
                <a:cxn ang="0">
                  <a:pos x="72" y="0"/>
                </a:cxn>
                <a:cxn ang="0">
                  <a:pos x="71" y="2"/>
                </a:cxn>
                <a:cxn ang="0">
                  <a:pos x="71" y="2"/>
                </a:cxn>
              </a:cxnLst>
              <a:rect l="0" t="0" r="r" b="b"/>
              <a:pathLst>
                <a:path w="79" h="87">
                  <a:moveTo>
                    <a:pt x="71" y="2"/>
                  </a:moveTo>
                  <a:lnTo>
                    <a:pt x="71" y="2"/>
                  </a:lnTo>
                  <a:lnTo>
                    <a:pt x="62" y="13"/>
                  </a:lnTo>
                  <a:lnTo>
                    <a:pt x="53" y="22"/>
                  </a:lnTo>
                  <a:lnTo>
                    <a:pt x="34" y="41"/>
                  </a:lnTo>
                  <a:lnTo>
                    <a:pt x="25" y="50"/>
                  </a:lnTo>
                  <a:lnTo>
                    <a:pt x="17" y="59"/>
                  </a:lnTo>
                  <a:lnTo>
                    <a:pt x="9" y="70"/>
                  </a:lnTo>
                  <a:lnTo>
                    <a:pt x="1" y="81"/>
                  </a:lnTo>
                  <a:lnTo>
                    <a:pt x="1" y="81"/>
                  </a:lnTo>
                  <a:lnTo>
                    <a:pt x="0" y="82"/>
                  </a:lnTo>
                  <a:lnTo>
                    <a:pt x="1" y="84"/>
                  </a:lnTo>
                  <a:lnTo>
                    <a:pt x="2" y="86"/>
                  </a:lnTo>
                  <a:lnTo>
                    <a:pt x="3" y="87"/>
                  </a:lnTo>
                  <a:lnTo>
                    <a:pt x="4" y="87"/>
                  </a:lnTo>
                  <a:lnTo>
                    <a:pt x="6" y="87"/>
                  </a:lnTo>
                  <a:lnTo>
                    <a:pt x="9" y="8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17" y="74"/>
                  </a:lnTo>
                  <a:lnTo>
                    <a:pt x="25" y="65"/>
                  </a:lnTo>
                  <a:lnTo>
                    <a:pt x="33" y="54"/>
                  </a:lnTo>
                  <a:lnTo>
                    <a:pt x="43" y="45"/>
                  </a:lnTo>
                  <a:lnTo>
                    <a:pt x="61" y="27"/>
                  </a:lnTo>
                  <a:lnTo>
                    <a:pt x="71" y="1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6"/>
                  </a:lnTo>
                  <a:lnTo>
                    <a:pt x="79" y="3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1" y="2"/>
                  </a:lnTo>
                  <a:lnTo>
                    <a:pt x="7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1" name="Freeform 311"/>
            <p:cNvSpPr/>
            <p:nvPr/>
          </p:nvSpPr>
          <p:spPr bwMode="auto">
            <a:xfrm>
              <a:off x="6732588" y="3716338"/>
              <a:ext cx="23813" cy="33338"/>
            </a:xfrm>
            <a:custGeom>
              <a:avLst/>
              <a:gdLst/>
              <a:ahLst/>
              <a:cxnLst>
                <a:cxn ang="0">
                  <a:pos x="37" y="2"/>
                </a:cxn>
                <a:cxn ang="0">
                  <a:pos x="37" y="2"/>
                </a:cxn>
                <a:cxn ang="0">
                  <a:pos x="26" y="18"/>
                </a:cxn>
                <a:cxn ang="0">
                  <a:pos x="17" y="33"/>
                </a:cxn>
                <a:cxn ang="0">
                  <a:pos x="17" y="33"/>
                </a:cxn>
                <a:cxn ang="0">
                  <a:pos x="13" y="39"/>
                </a:cxn>
                <a:cxn ang="0">
                  <a:pos x="8" y="46"/>
                </a:cxn>
                <a:cxn ang="0">
                  <a:pos x="5" y="51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0" y="60"/>
                </a:cxn>
                <a:cxn ang="0">
                  <a:pos x="2" y="61"/>
                </a:cxn>
                <a:cxn ang="0">
                  <a:pos x="3" y="63"/>
                </a:cxn>
                <a:cxn ang="0">
                  <a:pos x="5" y="63"/>
                </a:cxn>
                <a:cxn ang="0">
                  <a:pos x="6" y="63"/>
                </a:cxn>
                <a:cxn ang="0">
                  <a:pos x="8" y="63"/>
                </a:cxn>
                <a:cxn ang="0">
                  <a:pos x="9" y="62"/>
                </a:cxn>
                <a:cxn ang="0">
                  <a:pos x="10" y="60"/>
                </a:cxn>
                <a:cxn ang="0">
                  <a:pos x="10" y="60"/>
                </a:cxn>
                <a:cxn ang="0">
                  <a:pos x="13" y="54"/>
                </a:cxn>
                <a:cxn ang="0">
                  <a:pos x="18" y="48"/>
                </a:cxn>
                <a:cxn ang="0">
                  <a:pos x="22" y="42"/>
                </a:cxn>
                <a:cxn ang="0">
                  <a:pos x="26" y="35"/>
                </a:cxn>
                <a:cxn ang="0">
                  <a:pos x="26" y="35"/>
                </a:cxn>
                <a:cxn ang="0">
                  <a:pos x="36" y="21"/>
                </a:cxn>
                <a:cxn ang="0">
                  <a:pos x="45" y="7"/>
                </a:cxn>
                <a:cxn ang="0">
                  <a:pos x="45" y="7"/>
                </a:cxn>
                <a:cxn ang="0">
                  <a:pos x="46" y="5"/>
                </a:cxn>
                <a:cxn ang="0">
                  <a:pos x="46" y="3"/>
                </a:cxn>
                <a:cxn ang="0">
                  <a:pos x="45" y="2"/>
                </a:cxn>
                <a:cxn ang="0">
                  <a:pos x="44" y="1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7" y="2"/>
                </a:cxn>
                <a:cxn ang="0">
                  <a:pos x="37" y="2"/>
                </a:cxn>
              </a:cxnLst>
              <a:rect l="0" t="0" r="r" b="b"/>
              <a:pathLst>
                <a:path w="46" h="63">
                  <a:moveTo>
                    <a:pt x="37" y="2"/>
                  </a:moveTo>
                  <a:lnTo>
                    <a:pt x="37" y="2"/>
                  </a:lnTo>
                  <a:lnTo>
                    <a:pt x="26" y="18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13" y="39"/>
                  </a:lnTo>
                  <a:lnTo>
                    <a:pt x="8" y="46"/>
                  </a:lnTo>
                  <a:lnTo>
                    <a:pt x="5" y="51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0" y="60"/>
                  </a:lnTo>
                  <a:lnTo>
                    <a:pt x="2" y="61"/>
                  </a:lnTo>
                  <a:lnTo>
                    <a:pt x="3" y="63"/>
                  </a:lnTo>
                  <a:lnTo>
                    <a:pt x="5" y="63"/>
                  </a:lnTo>
                  <a:lnTo>
                    <a:pt x="6" y="63"/>
                  </a:lnTo>
                  <a:lnTo>
                    <a:pt x="8" y="63"/>
                  </a:lnTo>
                  <a:lnTo>
                    <a:pt x="9" y="62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3" y="54"/>
                  </a:lnTo>
                  <a:lnTo>
                    <a:pt x="18" y="48"/>
                  </a:lnTo>
                  <a:lnTo>
                    <a:pt x="22" y="42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36" y="21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5" y="2"/>
                  </a:lnTo>
                  <a:lnTo>
                    <a:pt x="44" y="1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7" y="2"/>
                  </a:lnTo>
                  <a:lnTo>
                    <a:pt x="3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2" name="Freeform 312"/>
            <p:cNvSpPr/>
            <p:nvPr/>
          </p:nvSpPr>
          <p:spPr bwMode="auto">
            <a:xfrm>
              <a:off x="6786563" y="3716338"/>
              <a:ext cx="25400" cy="3333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36" y="7"/>
                </a:cxn>
                <a:cxn ang="0">
                  <a:pos x="31" y="15"/>
                </a:cxn>
                <a:cxn ang="0">
                  <a:pos x="22" y="28"/>
                </a:cxn>
                <a:cxn ang="0">
                  <a:pos x="22" y="28"/>
                </a:cxn>
                <a:cxn ang="0">
                  <a:pos x="17" y="35"/>
                </a:cxn>
                <a:cxn ang="0">
                  <a:pos x="11" y="43"/>
                </a:cxn>
                <a:cxn ang="0">
                  <a:pos x="11" y="43"/>
                </a:cxn>
                <a:cxn ang="0">
                  <a:pos x="9" y="47"/>
                </a:cxn>
                <a:cxn ang="0">
                  <a:pos x="6" y="50"/>
                </a:cxn>
                <a:cxn ang="0">
                  <a:pos x="3" y="5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3" y="63"/>
                </a:cxn>
                <a:cxn ang="0">
                  <a:pos x="4" y="64"/>
                </a:cxn>
                <a:cxn ang="0">
                  <a:pos x="6" y="64"/>
                </a:cxn>
                <a:cxn ang="0">
                  <a:pos x="7" y="63"/>
                </a:cxn>
                <a:cxn ang="0">
                  <a:pos x="8" y="61"/>
                </a:cxn>
                <a:cxn ang="0">
                  <a:pos x="8" y="61"/>
                </a:cxn>
                <a:cxn ang="0">
                  <a:pos x="10" y="59"/>
                </a:cxn>
                <a:cxn ang="0">
                  <a:pos x="12" y="58"/>
                </a:cxn>
                <a:cxn ang="0">
                  <a:pos x="15" y="56"/>
                </a:cxn>
                <a:cxn ang="0">
                  <a:pos x="16" y="55"/>
                </a:cxn>
                <a:cxn ang="0">
                  <a:pos x="16" y="55"/>
                </a:cxn>
                <a:cxn ang="0">
                  <a:pos x="21" y="46"/>
                </a:cxn>
                <a:cxn ang="0">
                  <a:pos x="24" y="41"/>
                </a:cxn>
                <a:cxn ang="0">
                  <a:pos x="27" y="36"/>
                </a:cxn>
                <a:cxn ang="0">
                  <a:pos x="27" y="36"/>
                </a:cxn>
                <a:cxn ang="0">
                  <a:pos x="32" y="29"/>
                </a:cxn>
                <a:cxn ang="0">
                  <a:pos x="37" y="22"/>
                </a:cxn>
                <a:cxn ang="0">
                  <a:pos x="43" y="15"/>
                </a:cxn>
                <a:cxn ang="0">
                  <a:pos x="49" y="8"/>
                </a:cxn>
                <a:cxn ang="0">
                  <a:pos x="49" y="8"/>
                </a:cxn>
                <a:cxn ang="0">
                  <a:pos x="50" y="6"/>
                </a:cxn>
                <a:cxn ang="0">
                  <a:pos x="50" y="4"/>
                </a:cxn>
                <a:cxn ang="0">
                  <a:pos x="49" y="2"/>
                </a:cxn>
                <a:cxn ang="0">
                  <a:pos x="48" y="1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4" y="0"/>
                </a:cxn>
                <a:cxn ang="0">
                  <a:pos x="41" y="1"/>
                </a:cxn>
                <a:cxn ang="0">
                  <a:pos x="41" y="1"/>
                </a:cxn>
              </a:cxnLst>
              <a:rect l="0" t="0" r="r" b="b"/>
              <a:pathLst>
                <a:path w="50" h="64">
                  <a:moveTo>
                    <a:pt x="41" y="1"/>
                  </a:moveTo>
                  <a:lnTo>
                    <a:pt x="41" y="1"/>
                  </a:lnTo>
                  <a:lnTo>
                    <a:pt x="36" y="7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17" y="35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9" y="47"/>
                  </a:lnTo>
                  <a:lnTo>
                    <a:pt x="6" y="50"/>
                  </a:lnTo>
                  <a:lnTo>
                    <a:pt x="3" y="5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3" y="63"/>
                  </a:lnTo>
                  <a:lnTo>
                    <a:pt x="4" y="64"/>
                  </a:lnTo>
                  <a:lnTo>
                    <a:pt x="6" y="64"/>
                  </a:lnTo>
                  <a:lnTo>
                    <a:pt x="7" y="63"/>
                  </a:lnTo>
                  <a:lnTo>
                    <a:pt x="8" y="61"/>
                  </a:lnTo>
                  <a:lnTo>
                    <a:pt x="8" y="61"/>
                  </a:lnTo>
                  <a:lnTo>
                    <a:pt x="10" y="59"/>
                  </a:lnTo>
                  <a:lnTo>
                    <a:pt x="12" y="58"/>
                  </a:lnTo>
                  <a:lnTo>
                    <a:pt x="15" y="56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21" y="46"/>
                  </a:lnTo>
                  <a:lnTo>
                    <a:pt x="24" y="41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32" y="29"/>
                  </a:lnTo>
                  <a:lnTo>
                    <a:pt x="37" y="22"/>
                  </a:lnTo>
                  <a:lnTo>
                    <a:pt x="43" y="15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50" y="6"/>
                  </a:lnTo>
                  <a:lnTo>
                    <a:pt x="50" y="4"/>
                  </a:lnTo>
                  <a:lnTo>
                    <a:pt x="49" y="2"/>
                  </a:lnTo>
                  <a:lnTo>
                    <a:pt x="48" y="1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1" y="1"/>
                  </a:lnTo>
                  <a:lnTo>
                    <a:pt x="4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3" name="Freeform 313"/>
            <p:cNvSpPr/>
            <p:nvPr/>
          </p:nvSpPr>
          <p:spPr bwMode="auto">
            <a:xfrm>
              <a:off x="6829426" y="3713163"/>
              <a:ext cx="20638" cy="34925"/>
            </a:xfrm>
            <a:custGeom>
              <a:avLst/>
              <a:gdLst/>
              <a:ahLst/>
              <a:cxnLst>
                <a:cxn ang="0">
                  <a:pos x="31" y="3"/>
                </a:cxn>
                <a:cxn ang="0">
                  <a:pos x="31" y="3"/>
                </a:cxn>
                <a:cxn ang="0">
                  <a:pos x="28" y="10"/>
                </a:cxn>
                <a:cxn ang="0">
                  <a:pos x="24" y="17"/>
                </a:cxn>
                <a:cxn ang="0">
                  <a:pos x="14" y="30"/>
                </a:cxn>
                <a:cxn ang="0">
                  <a:pos x="14" y="30"/>
                </a:cxn>
                <a:cxn ang="0">
                  <a:pos x="10" y="37"/>
                </a:cxn>
                <a:cxn ang="0">
                  <a:pos x="6" y="44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3" y="66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8" y="64"/>
                </a:cxn>
                <a:cxn ang="0">
                  <a:pos x="8" y="64"/>
                </a:cxn>
                <a:cxn ang="0">
                  <a:pos x="16" y="48"/>
                </a:cxn>
                <a:cxn ang="0">
                  <a:pos x="21" y="39"/>
                </a:cxn>
                <a:cxn ang="0">
                  <a:pos x="26" y="31"/>
                </a:cxn>
                <a:cxn ang="0">
                  <a:pos x="26" y="31"/>
                </a:cxn>
                <a:cxn ang="0">
                  <a:pos x="34" y="20"/>
                </a:cxn>
                <a:cxn ang="0">
                  <a:pos x="37" y="12"/>
                </a:cxn>
                <a:cxn ang="0">
                  <a:pos x="40" y="6"/>
                </a:cxn>
                <a:cxn ang="0">
                  <a:pos x="40" y="6"/>
                </a:cxn>
                <a:cxn ang="0">
                  <a:pos x="40" y="4"/>
                </a:cxn>
                <a:cxn ang="0">
                  <a:pos x="39" y="2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1" y="3"/>
                </a:cxn>
                <a:cxn ang="0">
                  <a:pos x="31" y="3"/>
                </a:cxn>
              </a:cxnLst>
              <a:rect l="0" t="0" r="r" b="b"/>
              <a:pathLst>
                <a:path w="40" h="66">
                  <a:moveTo>
                    <a:pt x="31" y="3"/>
                  </a:moveTo>
                  <a:lnTo>
                    <a:pt x="31" y="3"/>
                  </a:lnTo>
                  <a:lnTo>
                    <a:pt x="28" y="10"/>
                  </a:lnTo>
                  <a:lnTo>
                    <a:pt x="24" y="17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0" y="37"/>
                  </a:lnTo>
                  <a:lnTo>
                    <a:pt x="6" y="44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3" y="66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16" y="48"/>
                  </a:lnTo>
                  <a:lnTo>
                    <a:pt x="21" y="39"/>
                  </a:lnTo>
                  <a:lnTo>
                    <a:pt x="26" y="31"/>
                  </a:lnTo>
                  <a:lnTo>
                    <a:pt x="26" y="31"/>
                  </a:lnTo>
                  <a:lnTo>
                    <a:pt x="34" y="20"/>
                  </a:lnTo>
                  <a:lnTo>
                    <a:pt x="37" y="12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4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1" y="3"/>
                  </a:lnTo>
                  <a:lnTo>
                    <a:pt x="3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4" name="Freeform 314"/>
            <p:cNvSpPr/>
            <p:nvPr/>
          </p:nvSpPr>
          <p:spPr bwMode="auto">
            <a:xfrm>
              <a:off x="6859588" y="3713163"/>
              <a:ext cx="17463" cy="22225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28" y="1"/>
                </a:cxn>
                <a:cxn ang="0">
                  <a:pos x="13" y="17"/>
                </a:cxn>
                <a:cxn ang="0">
                  <a:pos x="6" y="26"/>
                </a:cxn>
                <a:cxn ang="0">
                  <a:pos x="1" y="35"/>
                </a:cxn>
                <a:cxn ang="0">
                  <a:pos x="1" y="35"/>
                </a:cxn>
                <a:cxn ang="0">
                  <a:pos x="0" y="37"/>
                </a:cxn>
                <a:cxn ang="0">
                  <a:pos x="0" y="39"/>
                </a:cxn>
                <a:cxn ang="0">
                  <a:pos x="1" y="40"/>
                </a:cxn>
                <a:cxn ang="0">
                  <a:pos x="2" y="41"/>
                </a:cxn>
                <a:cxn ang="0">
                  <a:pos x="4" y="42"/>
                </a:cxn>
                <a:cxn ang="0">
                  <a:pos x="5" y="42"/>
                </a:cxn>
                <a:cxn ang="0">
                  <a:pos x="7" y="41"/>
                </a:cxn>
                <a:cxn ang="0">
                  <a:pos x="8" y="40"/>
                </a:cxn>
                <a:cxn ang="0">
                  <a:pos x="8" y="40"/>
                </a:cxn>
                <a:cxn ang="0">
                  <a:pos x="14" y="32"/>
                </a:cxn>
                <a:cxn ang="0">
                  <a:pos x="21" y="24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5" y="6"/>
                </a:cxn>
                <a:cxn ang="0">
                  <a:pos x="35" y="4"/>
                </a:cxn>
                <a:cxn ang="0">
                  <a:pos x="35" y="3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1"/>
                </a:cxn>
                <a:cxn ang="0">
                  <a:pos x="28" y="1"/>
                </a:cxn>
              </a:cxnLst>
              <a:rect l="0" t="0" r="r" b="b"/>
              <a:pathLst>
                <a:path w="35" h="42">
                  <a:moveTo>
                    <a:pt x="28" y="1"/>
                  </a:moveTo>
                  <a:lnTo>
                    <a:pt x="28" y="1"/>
                  </a:lnTo>
                  <a:lnTo>
                    <a:pt x="13" y="17"/>
                  </a:lnTo>
                  <a:lnTo>
                    <a:pt x="6" y="26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1" y="40"/>
                  </a:lnTo>
                  <a:lnTo>
                    <a:pt x="2" y="41"/>
                  </a:lnTo>
                  <a:lnTo>
                    <a:pt x="4" y="42"/>
                  </a:lnTo>
                  <a:lnTo>
                    <a:pt x="5" y="42"/>
                  </a:lnTo>
                  <a:lnTo>
                    <a:pt x="7" y="41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4" y="32"/>
                  </a:lnTo>
                  <a:lnTo>
                    <a:pt x="21" y="2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5" y="6"/>
                  </a:lnTo>
                  <a:lnTo>
                    <a:pt x="35" y="4"/>
                  </a:lnTo>
                  <a:lnTo>
                    <a:pt x="35" y="3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5" name="Freeform 315"/>
            <p:cNvSpPr/>
            <p:nvPr/>
          </p:nvSpPr>
          <p:spPr bwMode="auto">
            <a:xfrm>
              <a:off x="6310313" y="3257551"/>
              <a:ext cx="19050" cy="31750"/>
            </a:xfrm>
            <a:custGeom>
              <a:avLst/>
              <a:gdLst/>
              <a:ahLst/>
              <a:cxnLst>
                <a:cxn ang="0">
                  <a:pos x="27" y="2"/>
                </a:cxn>
                <a:cxn ang="0">
                  <a:pos x="27" y="2"/>
                </a:cxn>
                <a:cxn ang="0">
                  <a:pos x="13" y="28"/>
                </a:cxn>
                <a:cxn ang="0">
                  <a:pos x="6" y="41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8"/>
                </a:cxn>
                <a:cxn ang="0">
                  <a:pos x="1" y="59"/>
                </a:cxn>
                <a:cxn ang="0">
                  <a:pos x="2" y="61"/>
                </a:cxn>
                <a:cxn ang="0">
                  <a:pos x="5" y="61"/>
                </a:cxn>
                <a:cxn ang="0">
                  <a:pos x="6" y="62"/>
                </a:cxn>
                <a:cxn ang="0">
                  <a:pos x="8" y="61"/>
                </a:cxn>
                <a:cxn ang="0">
                  <a:pos x="9" y="60"/>
                </a:cxn>
                <a:cxn ang="0">
                  <a:pos x="10" y="58"/>
                </a:cxn>
                <a:cxn ang="0">
                  <a:pos x="10" y="58"/>
                </a:cxn>
                <a:cxn ang="0">
                  <a:pos x="15" y="44"/>
                </a:cxn>
                <a:cxn ang="0">
                  <a:pos x="21" y="32"/>
                </a:cxn>
                <a:cxn ang="0">
                  <a:pos x="36" y="7"/>
                </a:cxn>
                <a:cxn ang="0">
                  <a:pos x="36" y="7"/>
                </a:cxn>
                <a:cxn ang="0">
                  <a:pos x="37" y="5"/>
                </a:cxn>
                <a:cxn ang="0">
                  <a:pos x="37" y="3"/>
                </a:cxn>
                <a:cxn ang="0">
                  <a:pos x="36" y="2"/>
                </a:cxn>
                <a:cxn ang="0">
                  <a:pos x="34" y="1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8" y="1"/>
                </a:cxn>
                <a:cxn ang="0">
                  <a:pos x="27" y="2"/>
                </a:cxn>
                <a:cxn ang="0">
                  <a:pos x="27" y="2"/>
                </a:cxn>
              </a:cxnLst>
              <a:rect l="0" t="0" r="r" b="b"/>
              <a:pathLst>
                <a:path w="37" h="62">
                  <a:moveTo>
                    <a:pt x="27" y="2"/>
                  </a:moveTo>
                  <a:lnTo>
                    <a:pt x="27" y="2"/>
                  </a:lnTo>
                  <a:lnTo>
                    <a:pt x="13" y="28"/>
                  </a:lnTo>
                  <a:lnTo>
                    <a:pt x="6" y="41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1" y="59"/>
                  </a:lnTo>
                  <a:lnTo>
                    <a:pt x="2" y="61"/>
                  </a:lnTo>
                  <a:lnTo>
                    <a:pt x="5" y="61"/>
                  </a:lnTo>
                  <a:lnTo>
                    <a:pt x="6" y="62"/>
                  </a:lnTo>
                  <a:lnTo>
                    <a:pt x="8" y="61"/>
                  </a:lnTo>
                  <a:lnTo>
                    <a:pt x="9" y="60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5" y="44"/>
                  </a:lnTo>
                  <a:lnTo>
                    <a:pt x="21" y="32"/>
                  </a:lnTo>
                  <a:lnTo>
                    <a:pt x="36" y="7"/>
                  </a:lnTo>
                  <a:lnTo>
                    <a:pt x="36" y="7"/>
                  </a:lnTo>
                  <a:lnTo>
                    <a:pt x="37" y="5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4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8" y="1"/>
                  </a:lnTo>
                  <a:lnTo>
                    <a:pt x="27" y="2"/>
                  </a:lnTo>
                  <a:lnTo>
                    <a:pt x="2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6" name="Freeform 316"/>
            <p:cNvSpPr/>
            <p:nvPr/>
          </p:nvSpPr>
          <p:spPr bwMode="auto">
            <a:xfrm>
              <a:off x="6348413" y="3241676"/>
              <a:ext cx="26988" cy="34925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34" y="6"/>
                </a:cxn>
                <a:cxn ang="0">
                  <a:pos x="30" y="11"/>
                </a:cxn>
                <a:cxn ang="0">
                  <a:pos x="22" y="23"/>
                </a:cxn>
                <a:cxn ang="0">
                  <a:pos x="22" y="23"/>
                </a:cxn>
                <a:cxn ang="0">
                  <a:pos x="11" y="41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1"/>
                </a:cxn>
                <a:cxn ang="0">
                  <a:pos x="1" y="63"/>
                </a:cxn>
                <a:cxn ang="0">
                  <a:pos x="2" y="64"/>
                </a:cxn>
                <a:cxn ang="0">
                  <a:pos x="3" y="65"/>
                </a:cxn>
                <a:cxn ang="0">
                  <a:pos x="5" y="66"/>
                </a:cxn>
                <a:cxn ang="0">
                  <a:pos x="6" y="66"/>
                </a:cxn>
                <a:cxn ang="0">
                  <a:pos x="8" y="65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19" y="47"/>
                </a:cxn>
                <a:cxn ang="0">
                  <a:pos x="28" y="32"/>
                </a:cxn>
                <a:cxn ang="0">
                  <a:pos x="28" y="32"/>
                </a:cxn>
                <a:cxn ang="0">
                  <a:pos x="36" y="18"/>
                </a:cxn>
                <a:cxn ang="0">
                  <a:pos x="40" y="13"/>
                </a:cxn>
                <a:cxn ang="0">
                  <a:pos x="47" y="7"/>
                </a:cxn>
                <a:cxn ang="0">
                  <a:pos x="47" y="7"/>
                </a:cxn>
                <a:cxn ang="0">
                  <a:pos x="48" y="6"/>
                </a:cxn>
                <a:cxn ang="0">
                  <a:pos x="49" y="4"/>
                </a:cxn>
                <a:cxn ang="0">
                  <a:pos x="48" y="3"/>
                </a:cxn>
                <a:cxn ang="0">
                  <a:pos x="47" y="1"/>
                </a:cxn>
                <a:cxn ang="0">
                  <a:pos x="44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9" h="66">
                  <a:moveTo>
                    <a:pt x="39" y="1"/>
                  </a:moveTo>
                  <a:lnTo>
                    <a:pt x="39" y="1"/>
                  </a:lnTo>
                  <a:lnTo>
                    <a:pt x="34" y="6"/>
                  </a:lnTo>
                  <a:lnTo>
                    <a:pt x="30" y="11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11" y="41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1"/>
                  </a:lnTo>
                  <a:lnTo>
                    <a:pt x="1" y="63"/>
                  </a:lnTo>
                  <a:lnTo>
                    <a:pt x="2" y="64"/>
                  </a:lnTo>
                  <a:lnTo>
                    <a:pt x="3" y="65"/>
                  </a:lnTo>
                  <a:lnTo>
                    <a:pt x="5" y="66"/>
                  </a:lnTo>
                  <a:lnTo>
                    <a:pt x="6" y="66"/>
                  </a:lnTo>
                  <a:lnTo>
                    <a:pt x="8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19" y="47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36" y="18"/>
                  </a:lnTo>
                  <a:lnTo>
                    <a:pt x="40" y="13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6"/>
                  </a:lnTo>
                  <a:lnTo>
                    <a:pt x="49" y="4"/>
                  </a:lnTo>
                  <a:lnTo>
                    <a:pt x="48" y="3"/>
                  </a:lnTo>
                  <a:lnTo>
                    <a:pt x="47" y="1"/>
                  </a:lnTo>
                  <a:lnTo>
                    <a:pt x="44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7" name="Freeform 317"/>
            <p:cNvSpPr/>
            <p:nvPr/>
          </p:nvSpPr>
          <p:spPr bwMode="auto">
            <a:xfrm>
              <a:off x="6388101" y="3217863"/>
              <a:ext cx="19050" cy="42863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20" y="22"/>
                </a:cxn>
                <a:cxn ang="0">
                  <a:pos x="15" y="39"/>
                </a:cxn>
                <a:cxn ang="0">
                  <a:pos x="8" y="57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1" y="79"/>
                </a:cxn>
                <a:cxn ang="0">
                  <a:pos x="2" y="80"/>
                </a:cxn>
                <a:cxn ang="0">
                  <a:pos x="4" y="81"/>
                </a:cxn>
                <a:cxn ang="0">
                  <a:pos x="5" y="81"/>
                </a:cxn>
                <a:cxn ang="0">
                  <a:pos x="7" y="80"/>
                </a:cxn>
                <a:cxn ang="0">
                  <a:pos x="8" y="79"/>
                </a:cxn>
                <a:cxn ang="0">
                  <a:pos x="8" y="79"/>
                </a:cxn>
                <a:cxn ang="0">
                  <a:pos x="16" y="61"/>
                </a:cxn>
                <a:cxn ang="0">
                  <a:pos x="23" y="43"/>
                </a:cxn>
                <a:cxn ang="0">
                  <a:pos x="30" y="25"/>
                </a:cxn>
                <a:cxn ang="0">
                  <a:pos x="35" y="6"/>
                </a:cxn>
                <a:cxn ang="0">
                  <a:pos x="35" y="6"/>
                </a:cxn>
                <a:cxn ang="0">
                  <a:pos x="35" y="4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5" h="81">
                  <a:moveTo>
                    <a:pt x="26" y="3"/>
                  </a:moveTo>
                  <a:lnTo>
                    <a:pt x="26" y="3"/>
                  </a:lnTo>
                  <a:lnTo>
                    <a:pt x="20" y="22"/>
                  </a:lnTo>
                  <a:lnTo>
                    <a:pt x="15" y="39"/>
                  </a:lnTo>
                  <a:lnTo>
                    <a:pt x="8" y="57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1" y="79"/>
                  </a:lnTo>
                  <a:lnTo>
                    <a:pt x="2" y="80"/>
                  </a:lnTo>
                  <a:lnTo>
                    <a:pt x="4" y="81"/>
                  </a:lnTo>
                  <a:lnTo>
                    <a:pt x="5" y="81"/>
                  </a:lnTo>
                  <a:lnTo>
                    <a:pt x="7" y="80"/>
                  </a:lnTo>
                  <a:lnTo>
                    <a:pt x="8" y="79"/>
                  </a:lnTo>
                  <a:lnTo>
                    <a:pt x="8" y="79"/>
                  </a:lnTo>
                  <a:lnTo>
                    <a:pt x="16" y="61"/>
                  </a:lnTo>
                  <a:lnTo>
                    <a:pt x="23" y="43"/>
                  </a:lnTo>
                  <a:lnTo>
                    <a:pt x="30" y="25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5" y="4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8" name="Freeform 318"/>
            <p:cNvSpPr/>
            <p:nvPr/>
          </p:nvSpPr>
          <p:spPr bwMode="auto">
            <a:xfrm>
              <a:off x="6411913" y="3201988"/>
              <a:ext cx="23813" cy="47625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30" y="10"/>
                </a:cxn>
                <a:cxn ang="0">
                  <a:pos x="26" y="19"/>
                </a:cxn>
                <a:cxn ang="0">
                  <a:pos x="24" y="28"/>
                </a:cxn>
                <a:cxn ang="0">
                  <a:pos x="22" y="37"/>
                </a:cxn>
                <a:cxn ang="0">
                  <a:pos x="22" y="37"/>
                </a:cxn>
                <a:cxn ang="0">
                  <a:pos x="19" y="50"/>
                </a:cxn>
                <a:cxn ang="0">
                  <a:pos x="14" y="62"/>
                </a:cxn>
                <a:cxn ang="0">
                  <a:pos x="7" y="73"/>
                </a:cxn>
                <a:cxn ang="0">
                  <a:pos x="1" y="86"/>
                </a:cxn>
                <a:cxn ang="0">
                  <a:pos x="1" y="86"/>
                </a:cxn>
                <a:cxn ang="0">
                  <a:pos x="0" y="88"/>
                </a:cxn>
                <a:cxn ang="0">
                  <a:pos x="0" y="89"/>
                </a:cxn>
                <a:cxn ang="0">
                  <a:pos x="1" y="91"/>
                </a:cxn>
                <a:cxn ang="0">
                  <a:pos x="3" y="92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7" y="92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19" y="70"/>
                </a:cxn>
                <a:cxn ang="0">
                  <a:pos x="27" y="51"/>
                </a:cxn>
                <a:cxn ang="0">
                  <a:pos x="27" y="51"/>
                </a:cxn>
                <a:cxn ang="0">
                  <a:pos x="31" y="39"/>
                </a:cxn>
                <a:cxn ang="0">
                  <a:pos x="33" y="28"/>
                </a:cxn>
                <a:cxn ang="0">
                  <a:pos x="37" y="17"/>
                </a:cxn>
                <a:cxn ang="0">
                  <a:pos x="40" y="12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4" y="5"/>
                </a:cxn>
                <a:cxn ang="0">
                  <a:pos x="43" y="3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4" h="92">
                  <a:moveTo>
                    <a:pt x="34" y="2"/>
                  </a:moveTo>
                  <a:lnTo>
                    <a:pt x="34" y="2"/>
                  </a:lnTo>
                  <a:lnTo>
                    <a:pt x="30" y="10"/>
                  </a:lnTo>
                  <a:lnTo>
                    <a:pt x="26" y="19"/>
                  </a:lnTo>
                  <a:lnTo>
                    <a:pt x="24" y="28"/>
                  </a:lnTo>
                  <a:lnTo>
                    <a:pt x="22" y="37"/>
                  </a:lnTo>
                  <a:lnTo>
                    <a:pt x="22" y="37"/>
                  </a:lnTo>
                  <a:lnTo>
                    <a:pt x="19" y="50"/>
                  </a:lnTo>
                  <a:lnTo>
                    <a:pt x="14" y="62"/>
                  </a:lnTo>
                  <a:lnTo>
                    <a:pt x="7" y="73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1" y="91"/>
                  </a:lnTo>
                  <a:lnTo>
                    <a:pt x="3" y="92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7" y="92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19" y="70"/>
                  </a:lnTo>
                  <a:lnTo>
                    <a:pt x="27" y="51"/>
                  </a:lnTo>
                  <a:lnTo>
                    <a:pt x="27" y="51"/>
                  </a:lnTo>
                  <a:lnTo>
                    <a:pt x="31" y="39"/>
                  </a:lnTo>
                  <a:lnTo>
                    <a:pt x="33" y="28"/>
                  </a:lnTo>
                  <a:lnTo>
                    <a:pt x="37" y="17"/>
                  </a:lnTo>
                  <a:lnTo>
                    <a:pt x="40" y="12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4" y="5"/>
                  </a:lnTo>
                  <a:lnTo>
                    <a:pt x="43" y="3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39" name="Freeform 319"/>
            <p:cNvSpPr/>
            <p:nvPr/>
          </p:nvSpPr>
          <p:spPr bwMode="auto">
            <a:xfrm>
              <a:off x="6442076" y="3187701"/>
              <a:ext cx="17463" cy="4921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3" y="16"/>
                </a:cxn>
                <a:cxn ang="0">
                  <a:pos x="22" y="26"/>
                </a:cxn>
                <a:cxn ang="0">
                  <a:pos x="19" y="37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10" y="67"/>
                </a:cxn>
                <a:cxn ang="0">
                  <a:pos x="6" y="77"/>
                </a:cxn>
                <a:cxn ang="0">
                  <a:pos x="1" y="85"/>
                </a:cxn>
                <a:cxn ang="0">
                  <a:pos x="1" y="85"/>
                </a:cxn>
                <a:cxn ang="0">
                  <a:pos x="0" y="87"/>
                </a:cxn>
                <a:cxn ang="0">
                  <a:pos x="0" y="89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6" y="92"/>
                </a:cxn>
                <a:cxn ang="0">
                  <a:pos x="7" y="91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15" y="82"/>
                </a:cxn>
                <a:cxn ang="0">
                  <a:pos x="18" y="73"/>
                </a:cxn>
                <a:cxn ang="0">
                  <a:pos x="24" y="54"/>
                </a:cxn>
                <a:cxn ang="0">
                  <a:pos x="24" y="54"/>
                </a:cxn>
                <a:cxn ang="0">
                  <a:pos x="30" y="30"/>
                </a:cxn>
                <a:cxn ang="0">
                  <a:pos x="32" y="18"/>
                </a:cxn>
                <a:cxn ang="0">
                  <a:pos x="33" y="4"/>
                </a:cxn>
                <a:cxn ang="0">
                  <a:pos x="33" y="4"/>
                </a:cxn>
                <a:cxn ang="0">
                  <a:pos x="33" y="2"/>
                </a:cxn>
                <a:cxn ang="0">
                  <a:pos x="32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6" y="1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3" h="92">
                  <a:moveTo>
                    <a:pt x="24" y="4"/>
                  </a:moveTo>
                  <a:lnTo>
                    <a:pt x="24" y="4"/>
                  </a:lnTo>
                  <a:lnTo>
                    <a:pt x="23" y="16"/>
                  </a:lnTo>
                  <a:lnTo>
                    <a:pt x="22" y="26"/>
                  </a:lnTo>
                  <a:lnTo>
                    <a:pt x="19" y="3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0" y="67"/>
                  </a:lnTo>
                  <a:lnTo>
                    <a:pt x="6" y="77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6" y="92"/>
                  </a:lnTo>
                  <a:lnTo>
                    <a:pt x="7" y="91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15" y="82"/>
                  </a:lnTo>
                  <a:lnTo>
                    <a:pt x="18" y="73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0" y="30"/>
                  </a:lnTo>
                  <a:lnTo>
                    <a:pt x="32" y="18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2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0" name="Freeform 320"/>
            <p:cNvSpPr/>
            <p:nvPr/>
          </p:nvSpPr>
          <p:spPr bwMode="auto">
            <a:xfrm>
              <a:off x="6475413" y="3162301"/>
              <a:ext cx="15875" cy="42863"/>
            </a:xfrm>
            <a:custGeom>
              <a:avLst/>
              <a:gdLst/>
              <a:ahLst/>
              <a:cxnLst>
                <a:cxn ang="0">
                  <a:pos x="22" y="3"/>
                </a:cxn>
                <a:cxn ang="0">
                  <a:pos x="22" y="3"/>
                </a:cxn>
                <a:cxn ang="0">
                  <a:pos x="12" y="40"/>
                </a:cxn>
                <a:cxn ang="0">
                  <a:pos x="7" y="57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1" y="80"/>
                </a:cxn>
                <a:cxn ang="0">
                  <a:pos x="3" y="81"/>
                </a:cxn>
                <a:cxn ang="0">
                  <a:pos x="7" y="80"/>
                </a:cxn>
                <a:cxn ang="0">
                  <a:pos x="9" y="79"/>
                </a:cxn>
                <a:cxn ang="0">
                  <a:pos x="10" y="78"/>
                </a:cxn>
                <a:cxn ang="0">
                  <a:pos x="10" y="78"/>
                </a:cxn>
                <a:cxn ang="0">
                  <a:pos x="16" y="60"/>
                </a:cxn>
                <a:cxn ang="0">
                  <a:pos x="21" y="42"/>
                </a:cxn>
                <a:cxn ang="0">
                  <a:pos x="31" y="6"/>
                </a:cxn>
                <a:cxn ang="0">
                  <a:pos x="31" y="6"/>
                </a:cxn>
                <a:cxn ang="0">
                  <a:pos x="31" y="4"/>
                </a:cxn>
                <a:cxn ang="0">
                  <a:pos x="30" y="2"/>
                </a:cxn>
                <a:cxn ang="0">
                  <a:pos x="29" y="1"/>
                </a:cxn>
                <a:cxn ang="0">
                  <a:pos x="28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3" y="2"/>
                </a:cxn>
                <a:cxn ang="0">
                  <a:pos x="22" y="3"/>
                </a:cxn>
                <a:cxn ang="0">
                  <a:pos x="22" y="3"/>
                </a:cxn>
              </a:cxnLst>
              <a:rect l="0" t="0" r="r" b="b"/>
              <a:pathLst>
                <a:path w="31" h="81">
                  <a:moveTo>
                    <a:pt x="22" y="3"/>
                  </a:moveTo>
                  <a:lnTo>
                    <a:pt x="22" y="3"/>
                  </a:lnTo>
                  <a:lnTo>
                    <a:pt x="12" y="40"/>
                  </a:lnTo>
                  <a:lnTo>
                    <a:pt x="7" y="57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3" y="81"/>
                  </a:lnTo>
                  <a:lnTo>
                    <a:pt x="7" y="80"/>
                  </a:lnTo>
                  <a:lnTo>
                    <a:pt x="9" y="79"/>
                  </a:lnTo>
                  <a:lnTo>
                    <a:pt x="10" y="78"/>
                  </a:lnTo>
                  <a:lnTo>
                    <a:pt x="10" y="78"/>
                  </a:lnTo>
                  <a:lnTo>
                    <a:pt x="16" y="60"/>
                  </a:lnTo>
                  <a:lnTo>
                    <a:pt x="21" y="42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4"/>
                  </a:lnTo>
                  <a:lnTo>
                    <a:pt x="30" y="2"/>
                  </a:lnTo>
                  <a:lnTo>
                    <a:pt x="29" y="1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1" name="Freeform 321"/>
            <p:cNvSpPr/>
            <p:nvPr/>
          </p:nvSpPr>
          <p:spPr bwMode="auto">
            <a:xfrm>
              <a:off x="6500813" y="3133726"/>
              <a:ext cx="12700" cy="46038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13" y="6"/>
                </a:cxn>
                <a:cxn ang="0">
                  <a:pos x="10" y="13"/>
                </a:cxn>
                <a:cxn ang="0">
                  <a:pos x="9" y="20"/>
                </a:cxn>
                <a:cxn ang="0">
                  <a:pos x="8" y="27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6" y="48"/>
                </a:cxn>
                <a:cxn ang="0">
                  <a:pos x="5" y="59"/>
                </a:cxn>
                <a:cxn ang="0">
                  <a:pos x="0" y="82"/>
                </a:cxn>
                <a:cxn ang="0">
                  <a:pos x="0" y="82"/>
                </a:cxn>
                <a:cxn ang="0">
                  <a:pos x="0" y="84"/>
                </a:cxn>
                <a:cxn ang="0">
                  <a:pos x="1" y="86"/>
                </a:cxn>
                <a:cxn ang="0">
                  <a:pos x="2" y="87"/>
                </a:cxn>
                <a:cxn ang="0">
                  <a:pos x="4" y="88"/>
                </a:cxn>
                <a:cxn ang="0">
                  <a:pos x="5" y="88"/>
                </a:cxn>
                <a:cxn ang="0">
                  <a:pos x="7" y="88"/>
                </a:cxn>
                <a:cxn ang="0">
                  <a:pos x="8" y="86"/>
                </a:cxn>
                <a:cxn ang="0">
                  <a:pos x="9" y="85"/>
                </a:cxn>
                <a:cxn ang="0">
                  <a:pos x="9" y="85"/>
                </a:cxn>
                <a:cxn ang="0">
                  <a:pos x="15" y="64"/>
                </a:cxn>
                <a:cxn ang="0">
                  <a:pos x="17" y="52"/>
                </a:cxn>
                <a:cxn ang="0">
                  <a:pos x="17" y="42"/>
                </a:cxn>
                <a:cxn ang="0">
                  <a:pos x="17" y="42"/>
                </a:cxn>
                <a:cxn ang="0">
                  <a:pos x="18" y="32"/>
                </a:cxn>
                <a:cxn ang="0">
                  <a:pos x="19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3"/>
                </a:cxn>
                <a:cxn ang="0">
                  <a:pos x="21" y="1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4" y="1"/>
                </a:cxn>
                <a:cxn ang="0">
                  <a:pos x="13" y="3"/>
                </a:cxn>
                <a:cxn ang="0">
                  <a:pos x="13" y="6"/>
                </a:cxn>
                <a:cxn ang="0">
                  <a:pos x="13" y="6"/>
                </a:cxn>
              </a:cxnLst>
              <a:rect l="0" t="0" r="r" b="b"/>
              <a:pathLst>
                <a:path w="22" h="88">
                  <a:moveTo>
                    <a:pt x="13" y="6"/>
                  </a:moveTo>
                  <a:lnTo>
                    <a:pt x="13" y="6"/>
                  </a:lnTo>
                  <a:lnTo>
                    <a:pt x="10" y="13"/>
                  </a:lnTo>
                  <a:lnTo>
                    <a:pt x="9" y="20"/>
                  </a:lnTo>
                  <a:lnTo>
                    <a:pt x="8" y="27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6" y="48"/>
                  </a:lnTo>
                  <a:lnTo>
                    <a:pt x="5" y="59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1" y="86"/>
                  </a:lnTo>
                  <a:lnTo>
                    <a:pt x="2" y="87"/>
                  </a:lnTo>
                  <a:lnTo>
                    <a:pt x="4" y="88"/>
                  </a:lnTo>
                  <a:lnTo>
                    <a:pt x="5" y="88"/>
                  </a:lnTo>
                  <a:lnTo>
                    <a:pt x="7" y="88"/>
                  </a:lnTo>
                  <a:lnTo>
                    <a:pt x="8" y="86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15" y="64"/>
                  </a:lnTo>
                  <a:lnTo>
                    <a:pt x="17" y="52"/>
                  </a:lnTo>
                  <a:lnTo>
                    <a:pt x="17" y="42"/>
                  </a:lnTo>
                  <a:lnTo>
                    <a:pt x="17" y="42"/>
                  </a:lnTo>
                  <a:lnTo>
                    <a:pt x="18" y="32"/>
                  </a:lnTo>
                  <a:lnTo>
                    <a:pt x="19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3"/>
                  </a:lnTo>
                  <a:lnTo>
                    <a:pt x="21" y="1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4" y="1"/>
                  </a:lnTo>
                  <a:lnTo>
                    <a:pt x="13" y="3"/>
                  </a:lnTo>
                  <a:lnTo>
                    <a:pt x="13" y="6"/>
                  </a:lnTo>
                  <a:lnTo>
                    <a:pt x="13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2" name="Freeform 322"/>
            <p:cNvSpPr/>
            <p:nvPr/>
          </p:nvSpPr>
          <p:spPr bwMode="auto">
            <a:xfrm>
              <a:off x="6370638" y="3087688"/>
              <a:ext cx="14288" cy="19050"/>
            </a:xfrm>
            <a:custGeom>
              <a:avLst/>
              <a:gdLst/>
              <a:ahLst/>
              <a:cxnLst>
                <a:cxn ang="0">
                  <a:pos x="18" y="2"/>
                </a:cxn>
                <a:cxn ang="0">
                  <a:pos x="18" y="2"/>
                </a:cxn>
                <a:cxn ang="0">
                  <a:pos x="9" y="15"/>
                </a:cxn>
                <a:cxn ang="0">
                  <a:pos x="5" y="22"/>
                </a:cxn>
                <a:cxn ang="0">
                  <a:pos x="1" y="29"/>
                </a:cxn>
                <a:cxn ang="0">
                  <a:pos x="1" y="29"/>
                </a:cxn>
                <a:cxn ang="0">
                  <a:pos x="0" y="31"/>
                </a:cxn>
                <a:cxn ang="0">
                  <a:pos x="1" y="34"/>
                </a:cxn>
                <a:cxn ang="0">
                  <a:pos x="2" y="35"/>
                </a:cxn>
                <a:cxn ang="0">
                  <a:pos x="5" y="36"/>
                </a:cxn>
                <a:cxn ang="0">
                  <a:pos x="7" y="36"/>
                </a:cxn>
                <a:cxn ang="0">
                  <a:pos x="8" y="35"/>
                </a:cxn>
                <a:cxn ang="0">
                  <a:pos x="10" y="34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3" y="25"/>
                </a:cxn>
                <a:cxn ang="0">
                  <a:pos x="17" y="19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6"/>
                </a:cxn>
                <a:cxn ang="0">
                  <a:pos x="27" y="3"/>
                </a:cxn>
                <a:cxn ang="0">
                  <a:pos x="26" y="2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0"/>
                </a:cxn>
                <a:cxn ang="0">
                  <a:pos x="18" y="2"/>
                </a:cxn>
                <a:cxn ang="0">
                  <a:pos x="18" y="2"/>
                </a:cxn>
              </a:cxnLst>
              <a:rect l="0" t="0" r="r" b="b"/>
              <a:pathLst>
                <a:path w="27" h="36">
                  <a:moveTo>
                    <a:pt x="18" y="2"/>
                  </a:moveTo>
                  <a:lnTo>
                    <a:pt x="18" y="2"/>
                  </a:lnTo>
                  <a:lnTo>
                    <a:pt x="9" y="15"/>
                  </a:lnTo>
                  <a:lnTo>
                    <a:pt x="5" y="22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31"/>
                  </a:lnTo>
                  <a:lnTo>
                    <a:pt x="1" y="34"/>
                  </a:lnTo>
                  <a:lnTo>
                    <a:pt x="2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8" y="35"/>
                  </a:lnTo>
                  <a:lnTo>
                    <a:pt x="10" y="34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13" y="25"/>
                  </a:lnTo>
                  <a:lnTo>
                    <a:pt x="17" y="19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6"/>
                  </a:lnTo>
                  <a:lnTo>
                    <a:pt x="27" y="3"/>
                  </a:lnTo>
                  <a:lnTo>
                    <a:pt x="26" y="2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8" y="2"/>
                  </a:lnTo>
                  <a:lnTo>
                    <a:pt x="1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3" name="Freeform 323"/>
            <p:cNvSpPr/>
            <p:nvPr/>
          </p:nvSpPr>
          <p:spPr bwMode="auto">
            <a:xfrm>
              <a:off x="6396038" y="3084513"/>
              <a:ext cx="9525" cy="22225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6" y="19"/>
                </a:cxn>
                <a:cxn ang="0">
                  <a:pos x="4" y="26"/>
                </a:cxn>
                <a:cxn ang="0">
                  <a:pos x="1" y="33"/>
                </a:cxn>
                <a:cxn ang="0">
                  <a:pos x="1" y="33"/>
                </a:cxn>
                <a:cxn ang="0">
                  <a:pos x="0" y="35"/>
                </a:cxn>
                <a:cxn ang="0">
                  <a:pos x="1" y="36"/>
                </a:cxn>
                <a:cxn ang="0">
                  <a:pos x="3" y="39"/>
                </a:cxn>
                <a:cxn ang="0">
                  <a:pos x="5" y="41"/>
                </a:cxn>
                <a:cxn ang="0">
                  <a:pos x="6" y="41"/>
                </a:cxn>
                <a:cxn ang="0">
                  <a:pos x="8" y="39"/>
                </a:cxn>
                <a:cxn ang="0">
                  <a:pos x="9" y="37"/>
                </a:cxn>
                <a:cxn ang="0">
                  <a:pos x="9" y="37"/>
                </a:cxn>
                <a:cxn ang="0">
                  <a:pos x="13" y="30"/>
                </a:cxn>
                <a:cxn ang="0">
                  <a:pos x="16" y="22"/>
                </a:cxn>
                <a:cxn ang="0">
                  <a:pos x="20" y="5"/>
                </a:cxn>
                <a:cxn ang="0">
                  <a:pos x="20" y="5"/>
                </a:cxn>
                <a:cxn ang="0">
                  <a:pos x="20" y="3"/>
                </a:cxn>
                <a:cxn ang="0">
                  <a:pos x="19" y="2"/>
                </a:cxn>
                <a:cxn ang="0">
                  <a:pos x="18" y="1"/>
                </a:cxn>
                <a:cxn ang="0">
                  <a:pos x="16" y="0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0" y="1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20" h="41">
                  <a:moveTo>
                    <a:pt x="10" y="3"/>
                  </a:moveTo>
                  <a:lnTo>
                    <a:pt x="10" y="3"/>
                  </a:lnTo>
                  <a:lnTo>
                    <a:pt x="6" y="19"/>
                  </a:lnTo>
                  <a:lnTo>
                    <a:pt x="4" y="26"/>
                  </a:lnTo>
                  <a:lnTo>
                    <a:pt x="1" y="33"/>
                  </a:lnTo>
                  <a:lnTo>
                    <a:pt x="1" y="33"/>
                  </a:lnTo>
                  <a:lnTo>
                    <a:pt x="0" y="35"/>
                  </a:lnTo>
                  <a:lnTo>
                    <a:pt x="1" y="36"/>
                  </a:lnTo>
                  <a:lnTo>
                    <a:pt x="3" y="39"/>
                  </a:lnTo>
                  <a:lnTo>
                    <a:pt x="5" y="41"/>
                  </a:lnTo>
                  <a:lnTo>
                    <a:pt x="6" y="41"/>
                  </a:lnTo>
                  <a:lnTo>
                    <a:pt x="8" y="39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13" y="30"/>
                  </a:lnTo>
                  <a:lnTo>
                    <a:pt x="16" y="22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3"/>
                  </a:lnTo>
                  <a:lnTo>
                    <a:pt x="19" y="2"/>
                  </a:lnTo>
                  <a:lnTo>
                    <a:pt x="18" y="1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4" name="Freeform 324"/>
            <p:cNvSpPr/>
            <p:nvPr/>
          </p:nvSpPr>
          <p:spPr bwMode="auto">
            <a:xfrm>
              <a:off x="6527801" y="3087688"/>
              <a:ext cx="22225" cy="22225"/>
            </a:xfrm>
            <a:custGeom>
              <a:avLst/>
              <a:gdLst/>
              <a:ahLst/>
              <a:cxnLst>
                <a:cxn ang="0">
                  <a:pos x="34" y="3"/>
                </a:cxn>
                <a:cxn ang="0">
                  <a:pos x="34" y="3"/>
                </a:cxn>
                <a:cxn ang="0">
                  <a:pos x="31" y="9"/>
                </a:cxn>
                <a:cxn ang="0">
                  <a:pos x="27" y="13"/>
                </a:cxn>
                <a:cxn ang="0">
                  <a:pos x="17" y="21"/>
                </a:cxn>
                <a:cxn ang="0">
                  <a:pos x="7" y="28"/>
                </a:cxn>
                <a:cxn ang="0">
                  <a:pos x="3" y="33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41"/>
                </a:cxn>
                <a:cxn ang="0">
                  <a:pos x="1" y="42"/>
                </a:cxn>
                <a:cxn ang="0">
                  <a:pos x="2" y="44"/>
                </a:cxn>
                <a:cxn ang="0">
                  <a:pos x="3" y="44"/>
                </a:cxn>
                <a:cxn ang="0">
                  <a:pos x="7" y="44"/>
                </a:cxn>
                <a:cxn ang="0">
                  <a:pos x="8" y="43"/>
                </a:cxn>
                <a:cxn ang="0">
                  <a:pos x="9" y="41"/>
                </a:cxn>
                <a:cxn ang="0">
                  <a:pos x="9" y="41"/>
                </a:cxn>
                <a:cxn ang="0">
                  <a:pos x="11" y="38"/>
                </a:cxn>
                <a:cxn ang="0">
                  <a:pos x="13" y="36"/>
                </a:cxn>
                <a:cxn ang="0">
                  <a:pos x="19" y="31"/>
                </a:cxn>
                <a:cxn ang="0">
                  <a:pos x="19" y="31"/>
                </a:cxn>
                <a:cxn ang="0">
                  <a:pos x="24" y="28"/>
                </a:cxn>
                <a:cxn ang="0">
                  <a:pos x="28" y="24"/>
                </a:cxn>
                <a:cxn ang="0">
                  <a:pos x="28" y="24"/>
                </a:cxn>
                <a:cxn ang="0">
                  <a:pos x="36" y="16"/>
                </a:cxn>
                <a:cxn ang="0">
                  <a:pos x="40" y="11"/>
                </a:cxn>
                <a:cxn ang="0">
                  <a:pos x="42" y="5"/>
                </a:cxn>
                <a:cxn ang="0">
                  <a:pos x="42" y="5"/>
                </a:cxn>
                <a:cxn ang="0">
                  <a:pos x="43" y="3"/>
                </a:cxn>
                <a:cxn ang="0">
                  <a:pos x="42" y="2"/>
                </a:cxn>
                <a:cxn ang="0">
                  <a:pos x="41" y="0"/>
                </a:cxn>
                <a:cxn ang="0">
                  <a:pos x="40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3"/>
                </a:cxn>
                <a:cxn ang="0">
                  <a:pos x="34" y="3"/>
                </a:cxn>
              </a:cxnLst>
              <a:rect l="0" t="0" r="r" b="b"/>
              <a:pathLst>
                <a:path w="43" h="44">
                  <a:moveTo>
                    <a:pt x="34" y="3"/>
                  </a:moveTo>
                  <a:lnTo>
                    <a:pt x="34" y="3"/>
                  </a:lnTo>
                  <a:lnTo>
                    <a:pt x="31" y="9"/>
                  </a:lnTo>
                  <a:lnTo>
                    <a:pt x="27" y="13"/>
                  </a:lnTo>
                  <a:lnTo>
                    <a:pt x="17" y="21"/>
                  </a:lnTo>
                  <a:lnTo>
                    <a:pt x="7" y="28"/>
                  </a:lnTo>
                  <a:lnTo>
                    <a:pt x="3" y="33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1" y="42"/>
                  </a:lnTo>
                  <a:lnTo>
                    <a:pt x="2" y="44"/>
                  </a:lnTo>
                  <a:lnTo>
                    <a:pt x="3" y="44"/>
                  </a:lnTo>
                  <a:lnTo>
                    <a:pt x="7" y="44"/>
                  </a:lnTo>
                  <a:lnTo>
                    <a:pt x="8" y="43"/>
                  </a:lnTo>
                  <a:lnTo>
                    <a:pt x="9" y="41"/>
                  </a:lnTo>
                  <a:lnTo>
                    <a:pt x="9" y="41"/>
                  </a:lnTo>
                  <a:lnTo>
                    <a:pt x="11" y="38"/>
                  </a:lnTo>
                  <a:lnTo>
                    <a:pt x="13" y="36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4" y="28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6" y="16"/>
                  </a:lnTo>
                  <a:lnTo>
                    <a:pt x="40" y="11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3" y="3"/>
                  </a:lnTo>
                  <a:lnTo>
                    <a:pt x="42" y="2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3"/>
                  </a:lnTo>
                  <a:lnTo>
                    <a:pt x="3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5" name="Freeform 325"/>
            <p:cNvSpPr/>
            <p:nvPr/>
          </p:nvSpPr>
          <p:spPr bwMode="auto">
            <a:xfrm>
              <a:off x="6550026" y="3089276"/>
              <a:ext cx="19050" cy="20638"/>
            </a:xfrm>
            <a:custGeom>
              <a:avLst/>
              <a:gdLst/>
              <a:ahLst/>
              <a:cxnLst>
                <a:cxn ang="0">
                  <a:pos x="25" y="1"/>
                </a:cxn>
                <a:cxn ang="0">
                  <a:pos x="25" y="1"/>
                </a:cxn>
                <a:cxn ang="0">
                  <a:pos x="12" y="15"/>
                </a:cxn>
                <a:cxn ang="0">
                  <a:pos x="12" y="15"/>
                </a:cxn>
                <a:cxn ang="0">
                  <a:pos x="10" y="18"/>
                </a:cxn>
                <a:cxn ang="0">
                  <a:pos x="7" y="22"/>
                </a:cxn>
                <a:cxn ang="0">
                  <a:pos x="5" y="26"/>
                </a:cxn>
                <a:cxn ang="0">
                  <a:pos x="1" y="30"/>
                </a:cxn>
                <a:cxn ang="0">
                  <a:pos x="1" y="30"/>
                </a:cxn>
                <a:cxn ang="0">
                  <a:pos x="0" y="32"/>
                </a:cxn>
                <a:cxn ang="0">
                  <a:pos x="0" y="34"/>
                </a:cxn>
                <a:cxn ang="0">
                  <a:pos x="0" y="36"/>
                </a:cxn>
                <a:cxn ang="0">
                  <a:pos x="1" y="37"/>
                </a:cxn>
                <a:cxn ang="0">
                  <a:pos x="4" y="38"/>
                </a:cxn>
                <a:cxn ang="0">
                  <a:pos x="5" y="39"/>
                </a:cxn>
                <a:cxn ang="0">
                  <a:pos x="7" y="38"/>
                </a:cxn>
                <a:cxn ang="0">
                  <a:pos x="8" y="37"/>
                </a:cxn>
                <a:cxn ang="0">
                  <a:pos x="8" y="37"/>
                </a:cxn>
                <a:cxn ang="0">
                  <a:pos x="13" y="30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21" y="19"/>
                </a:cxn>
                <a:cxn ang="0">
                  <a:pos x="24" y="15"/>
                </a:cxn>
                <a:cxn ang="0">
                  <a:pos x="31" y="9"/>
                </a:cxn>
                <a:cxn ang="0">
                  <a:pos x="31" y="9"/>
                </a:cxn>
                <a:cxn ang="0">
                  <a:pos x="34" y="7"/>
                </a:cxn>
                <a:cxn ang="0">
                  <a:pos x="34" y="5"/>
                </a:cxn>
                <a:cxn ang="0">
                  <a:pos x="33" y="4"/>
                </a:cxn>
                <a:cxn ang="0">
                  <a:pos x="31" y="1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0"/>
                </a:cxn>
                <a:cxn ang="0">
                  <a:pos x="25" y="1"/>
                </a:cxn>
                <a:cxn ang="0">
                  <a:pos x="25" y="1"/>
                </a:cxn>
              </a:cxnLst>
              <a:rect l="0" t="0" r="r" b="b"/>
              <a:pathLst>
                <a:path w="34" h="39">
                  <a:moveTo>
                    <a:pt x="25" y="1"/>
                  </a:moveTo>
                  <a:lnTo>
                    <a:pt x="25" y="1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0" y="18"/>
                  </a:lnTo>
                  <a:lnTo>
                    <a:pt x="7" y="22"/>
                  </a:lnTo>
                  <a:lnTo>
                    <a:pt x="5" y="26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1" y="37"/>
                  </a:lnTo>
                  <a:lnTo>
                    <a:pt x="4" y="38"/>
                  </a:lnTo>
                  <a:lnTo>
                    <a:pt x="5" y="39"/>
                  </a:lnTo>
                  <a:lnTo>
                    <a:pt x="7" y="38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13" y="30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21" y="19"/>
                  </a:lnTo>
                  <a:lnTo>
                    <a:pt x="24" y="15"/>
                  </a:lnTo>
                  <a:lnTo>
                    <a:pt x="31" y="9"/>
                  </a:lnTo>
                  <a:lnTo>
                    <a:pt x="31" y="9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3" y="4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6" name="Freeform 326"/>
            <p:cNvSpPr/>
            <p:nvPr/>
          </p:nvSpPr>
          <p:spPr bwMode="auto">
            <a:xfrm>
              <a:off x="6246813" y="3517901"/>
              <a:ext cx="25400" cy="38100"/>
            </a:xfrm>
            <a:custGeom>
              <a:avLst/>
              <a:gdLst/>
              <a:ahLst/>
              <a:cxnLst>
                <a:cxn ang="0">
                  <a:pos x="39" y="2"/>
                </a:cxn>
                <a:cxn ang="0">
                  <a:pos x="39" y="2"/>
                </a:cxn>
                <a:cxn ang="0">
                  <a:pos x="29" y="19"/>
                </a:cxn>
                <a:cxn ang="0">
                  <a:pos x="21" y="34"/>
                </a:cxn>
                <a:cxn ang="0">
                  <a:pos x="13" y="50"/>
                </a:cxn>
                <a:cxn ang="0">
                  <a:pos x="7" y="58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1" y="71"/>
                </a:cxn>
                <a:cxn ang="0">
                  <a:pos x="3" y="72"/>
                </a:cxn>
                <a:cxn ang="0">
                  <a:pos x="4" y="72"/>
                </a:cxn>
                <a:cxn ang="0">
                  <a:pos x="6" y="72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15" y="64"/>
                </a:cxn>
                <a:cxn ang="0">
                  <a:pos x="20" y="56"/>
                </a:cxn>
                <a:cxn ang="0">
                  <a:pos x="29" y="40"/>
                </a:cxn>
                <a:cxn ang="0">
                  <a:pos x="38" y="24"/>
                </a:cxn>
                <a:cxn ang="0">
                  <a:pos x="47" y="7"/>
                </a:cxn>
                <a:cxn ang="0">
                  <a:pos x="47" y="7"/>
                </a:cxn>
                <a:cxn ang="0">
                  <a:pos x="48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9" y="2"/>
                </a:cxn>
              </a:cxnLst>
              <a:rect l="0" t="0" r="r" b="b"/>
              <a:pathLst>
                <a:path w="48" h="72">
                  <a:moveTo>
                    <a:pt x="39" y="2"/>
                  </a:moveTo>
                  <a:lnTo>
                    <a:pt x="39" y="2"/>
                  </a:lnTo>
                  <a:lnTo>
                    <a:pt x="29" y="19"/>
                  </a:lnTo>
                  <a:lnTo>
                    <a:pt x="21" y="34"/>
                  </a:lnTo>
                  <a:lnTo>
                    <a:pt x="13" y="50"/>
                  </a:lnTo>
                  <a:lnTo>
                    <a:pt x="7" y="58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1" y="71"/>
                  </a:lnTo>
                  <a:lnTo>
                    <a:pt x="3" y="72"/>
                  </a:lnTo>
                  <a:lnTo>
                    <a:pt x="4" y="72"/>
                  </a:lnTo>
                  <a:lnTo>
                    <a:pt x="6" y="72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5" y="64"/>
                  </a:lnTo>
                  <a:lnTo>
                    <a:pt x="20" y="56"/>
                  </a:lnTo>
                  <a:lnTo>
                    <a:pt x="29" y="40"/>
                  </a:lnTo>
                  <a:lnTo>
                    <a:pt x="38" y="24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7" name="Freeform 327"/>
            <p:cNvSpPr/>
            <p:nvPr/>
          </p:nvSpPr>
          <p:spPr bwMode="auto">
            <a:xfrm>
              <a:off x="6259513" y="3559176"/>
              <a:ext cx="22225" cy="38100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31" y="8"/>
                </a:cxn>
                <a:cxn ang="0">
                  <a:pos x="29" y="12"/>
                </a:cxn>
                <a:cxn ang="0">
                  <a:pos x="24" y="18"/>
                </a:cxn>
                <a:cxn ang="0">
                  <a:pos x="19" y="24"/>
                </a:cxn>
                <a:cxn ang="0">
                  <a:pos x="14" y="32"/>
                </a:cxn>
                <a:cxn ang="0">
                  <a:pos x="14" y="32"/>
                </a:cxn>
                <a:cxn ang="0">
                  <a:pos x="5" y="48"/>
                </a:cxn>
                <a:cxn ang="0">
                  <a:pos x="2" y="58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1" y="70"/>
                </a:cxn>
                <a:cxn ang="0">
                  <a:pos x="3" y="71"/>
                </a:cxn>
                <a:cxn ang="0">
                  <a:pos x="5" y="72"/>
                </a:cxn>
                <a:cxn ang="0">
                  <a:pos x="6" y="71"/>
                </a:cxn>
                <a:cxn ang="0">
                  <a:pos x="8" y="70"/>
                </a:cxn>
                <a:cxn ang="0">
                  <a:pos x="9" y="69"/>
                </a:cxn>
                <a:cxn ang="0">
                  <a:pos x="9" y="67"/>
                </a:cxn>
                <a:cxn ang="0">
                  <a:pos x="9" y="67"/>
                </a:cxn>
                <a:cxn ang="0">
                  <a:pos x="11" y="58"/>
                </a:cxn>
                <a:cxn ang="0">
                  <a:pos x="16" y="47"/>
                </a:cxn>
                <a:cxn ang="0">
                  <a:pos x="21" y="38"/>
                </a:cxn>
                <a:cxn ang="0">
                  <a:pos x="27" y="30"/>
                </a:cxn>
                <a:cxn ang="0">
                  <a:pos x="27" y="30"/>
                </a:cxn>
                <a:cxn ang="0">
                  <a:pos x="31" y="23"/>
                </a:cxn>
                <a:cxn ang="0">
                  <a:pos x="36" y="18"/>
                </a:cxn>
                <a:cxn ang="0">
                  <a:pos x="39" y="11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4" y="1"/>
                </a:cxn>
                <a:cxn ang="0">
                  <a:pos x="32" y="2"/>
                </a:cxn>
                <a:cxn ang="0">
                  <a:pos x="32" y="4"/>
                </a:cxn>
                <a:cxn ang="0">
                  <a:pos x="32" y="4"/>
                </a:cxn>
              </a:cxnLst>
              <a:rect l="0" t="0" r="r" b="b"/>
              <a:pathLst>
                <a:path w="42" h="72">
                  <a:moveTo>
                    <a:pt x="32" y="4"/>
                  </a:moveTo>
                  <a:lnTo>
                    <a:pt x="32" y="4"/>
                  </a:lnTo>
                  <a:lnTo>
                    <a:pt x="31" y="8"/>
                  </a:lnTo>
                  <a:lnTo>
                    <a:pt x="29" y="12"/>
                  </a:lnTo>
                  <a:lnTo>
                    <a:pt x="24" y="18"/>
                  </a:lnTo>
                  <a:lnTo>
                    <a:pt x="19" y="24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5" y="48"/>
                  </a:lnTo>
                  <a:lnTo>
                    <a:pt x="2" y="58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0"/>
                  </a:lnTo>
                  <a:lnTo>
                    <a:pt x="3" y="71"/>
                  </a:lnTo>
                  <a:lnTo>
                    <a:pt x="5" y="72"/>
                  </a:lnTo>
                  <a:lnTo>
                    <a:pt x="6" y="71"/>
                  </a:lnTo>
                  <a:lnTo>
                    <a:pt x="8" y="70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11" y="58"/>
                  </a:lnTo>
                  <a:lnTo>
                    <a:pt x="16" y="47"/>
                  </a:lnTo>
                  <a:lnTo>
                    <a:pt x="21" y="38"/>
                  </a:lnTo>
                  <a:lnTo>
                    <a:pt x="27" y="30"/>
                  </a:lnTo>
                  <a:lnTo>
                    <a:pt x="27" y="30"/>
                  </a:lnTo>
                  <a:lnTo>
                    <a:pt x="31" y="23"/>
                  </a:lnTo>
                  <a:lnTo>
                    <a:pt x="36" y="18"/>
                  </a:lnTo>
                  <a:lnTo>
                    <a:pt x="39" y="11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4" y="1"/>
                  </a:lnTo>
                  <a:lnTo>
                    <a:pt x="32" y="2"/>
                  </a:lnTo>
                  <a:lnTo>
                    <a:pt x="32" y="4"/>
                  </a:lnTo>
                  <a:lnTo>
                    <a:pt x="3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8" name="Freeform 328"/>
            <p:cNvSpPr/>
            <p:nvPr/>
          </p:nvSpPr>
          <p:spPr bwMode="auto">
            <a:xfrm>
              <a:off x="6259513" y="3611563"/>
              <a:ext cx="22225" cy="42863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15" y="37"/>
                </a:cxn>
                <a:cxn ang="0">
                  <a:pos x="6" y="55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4" y="79"/>
                </a:cxn>
                <a:cxn ang="0">
                  <a:pos x="5" y="80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6" y="58"/>
                </a:cxn>
                <a:cxn ang="0">
                  <a:pos x="24" y="42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4" y="1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2" h="80">
                  <a:moveTo>
                    <a:pt x="32" y="3"/>
                  </a:moveTo>
                  <a:lnTo>
                    <a:pt x="32" y="3"/>
                  </a:lnTo>
                  <a:lnTo>
                    <a:pt x="15" y="37"/>
                  </a:lnTo>
                  <a:lnTo>
                    <a:pt x="6" y="55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4" y="79"/>
                  </a:lnTo>
                  <a:lnTo>
                    <a:pt x="5" y="80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6" y="58"/>
                  </a:lnTo>
                  <a:lnTo>
                    <a:pt x="24" y="42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4" y="1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49" name="Freeform 329"/>
            <p:cNvSpPr/>
            <p:nvPr/>
          </p:nvSpPr>
          <p:spPr bwMode="auto">
            <a:xfrm>
              <a:off x="6499226" y="3406776"/>
              <a:ext cx="28575" cy="38100"/>
            </a:xfrm>
            <a:custGeom>
              <a:avLst/>
              <a:gdLst/>
              <a:ahLst/>
              <a:cxnLst>
                <a:cxn ang="0">
                  <a:pos x="44" y="5"/>
                </a:cxn>
                <a:cxn ang="0">
                  <a:pos x="44" y="5"/>
                </a:cxn>
                <a:cxn ang="0">
                  <a:pos x="43" y="7"/>
                </a:cxn>
                <a:cxn ang="0">
                  <a:pos x="42" y="9"/>
                </a:cxn>
                <a:cxn ang="0">
                  <a:pos x="38" y="13"/>
                </a:cxn>
                <a:cxn ang="0">
                  <a:pos x="29" y="17"/>
                </a:cxn>
                <a:cxn ang="0">
                  <a:pos x="29" y="17"/>
                </a:cxn>
                <a:cxn ang="0">
                  <a:pos x="26" y="20"/>
                </a:cxn>
                <a:cxn ang="0">
                  <a:pos x="24" y="22"/>
                </a:cxn>
                <a:cxn ang="0">
                  <a:pos x="20" y="29"/>
                </a:cxn>
                <a:cxn ang="0">
                  <a:pos x="20" y="29"/>
                </a:cxn>
                <a:cxn ang="0">
                  <a:pos x="13" y="38"/>
                </a:cxn>
                <a:cxn ang="0">
                  <a:pos x="7" y="46"/>
                </a:cxn>
                <a:cxn ang="0">
                  <a:pos x="3" y="56"/>
                </a:cxn>
                <a:cxn ang="0">
                  <a:pos x="1" y="61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9"/>
                </a:cxn>
                <a:cxn ang="0">
                  <a:pos x="1" y="70"/>
                </a:cxn>
                <a:cxn ang="0">
                  <a:pos x="4" y="72"/>
                </a:cxn>
                <a:cxn ang="0">
                  <a:pos x="5" y="72"/>
                </a:cxn>
                <a:cxn ang="0">
                  <a:pos x="7" y="72"/>
                </a:cxn>
                <a:cxn ang="0">
                  <a:pos x="8" y="71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64"/>
                </a:cxn>
                <a:cxn ang="0">
                  <a:pos x="12" y="58"/>
                </a:cxn>
                <a:cxn ang="0">
                  <a:pos x="19" y="46"/>
                </a:cxn>
                <a:cxn ang="0">
                  <a:pos x="26" y="36"/>
                </a:cxn>
                <a:cxn ang="0">
                  <a:pos x="33" y="26"/>
                </a:cxn>
                <a:cxn ang="0">
                  <a:pos x="33" y="26"/>
                </a:cxn>
                <a:cxn ang="0">
                  <a:pos x="36" y="24"/>
                </a:cxn>
                <a:cxn ang="0">
                  <a:pos x="40" y="22"/>
                </a:cxn>
                <a:cxn ang="0">
                  <a:pos x="44" y="20"/>
                </a:cxn>
                <a:cxn ang="0">
                  <a:pos x="48" y="17"/>
                </a:cxn>
                <a:cxn ang="0">
                  <a:pos x="48" y="17"/>
                </a:cxn>
                <a:cxn ang="0">
                  <a:pos x="51" y="14"/>
                </a:cxn>
                <a:cxn ang="0">
                  <a:pos x="52" y="11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3"/>
                </a:cxn>
                <a:cxn ang="0">
                  <a:pos x="53" y="1"/>
                </a:cxn>
                <a:cxn ang="0">
                  <a:pos x="51" y="0"/>
                </a:cxn>
                <a:cxn ang="0">
                  <a:pos x="50" y="0"/>
                </a:cxn>
                <a:cxn ang="0">
                  <a:pos x="46" y="1"/>
                </a:cxn>
                <a:cxn ang="0">
                  <a:pos x="44" y="3"/>
                </a:cxn>
                <a:cxn ang="0">
                  <a:pos x="44" y="5"/>
                </a:cxn>
                <a:cxn ang="0">
                  <a:pos x="44" y="5"/>
                </a:cxn>
              </a:cxnLst>
              <a:rect l="0" t="0" r="r" b="b"/>
              <a:pathLst>
                <a:path w="54" h="72">
                  <a:moveTo>
                    <a:pt x="44" y="5"/>
                  </a:moveTo>
                  <a:lnTo>
                    <a:pt x="44" y="5"/>
                  </a:lnTo>
                  <a:lnTo>
                    <a:pt x="43" y="7"/>
                  </a:lnTo>
                  <a:lnTo>
                    <a:pt x="42" y="9"/>
                  </a:lnTo>
                  <a:lnTo>
                    <a:pt x="38" y="13"/>
                  </a:lnTo>
                  <a:lnTo>
                    <a:pt x="29" y="17"/>
                  </a:lnTo>
                  <a:lnTo>
                    <a:pt x="29" y="17"/>
                  </a:lnTo>
                  <a:lnTo>
                    <a:pt x="26" y="20"/>
                  </a:lnTo>
                  <a:lnTo>
                    <a:pt x="24" y="22"/>
                  </a:lnTo>
                  <a:lnTo>
                    <a:pt x="20" y="29"/>
                  </a:lnTo>
                  <a:lnTo>
                    <a:pt x="20" y="29"/>
                  </a:lnTo>
                  <a:lnTo>
                    <a:pt x="13" y="38"/>
                  </a:lnTo>
                  <a:lnTo>
                    <a:pt x="7" y="46"/>
                  </a:lnTo>
                  <a:lnTo>
                    <a:pt x="3" y="56"/>
                  </a:lnTo>
                  <a:lnTo>
                    <a:pt x="1" y="61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1" y="70"/>
                  </a:lnTo>
                  <a:lnTo>
                    <a:pt x="4" y="72"/>
                  </a:lnTo>
                  <a:lnTo>
                    <a:pt x="5" y="72"/>
                  </a:lnTo>
                  <a:lnTo>
                    <a:pt x="7" y="72"/>
                  </a:lnTo>
                  <a:lnTo>
                    <a:pt x="8" y="71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64"/>
                  </a:lnTo>
                  <a:lnTo>
                    <a:pt x="12" y="58"/>
                  </a:lnTo>
                  <a:lnTo>
                    <a:pt x="19" y="46"/>
                  </a:lnTo>
                  <a:lnTo>
                    <a:pt x="26" y="36"/>
                  </a:lnTo>
                  <a:lnTo>
                    <a:pt x="33" y="26"/>
                  </a:lnTo>
                  <a:lnTo>
                    <a:pt x="33" y="26"/>
                  </a:lnTo>
                  <a:lnTo>
                    <a:pt x="36" y="24"/>
                  </a:lnTo>
                  <a:lnTo>
                    <a:pt x="40" y="22"/>
                  </a:lnTo>
                  <a:lnTo>
                    <a:pt x="44" y="20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1" y="14"/>
                  </a:lnTo>
                  <a:lnTo>
                    <a:pt x="52" y="11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3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46" y="1"/>
                  </a:lnTo>
                  <a:lnTo>
                    <a:pt x="44" y="3"/>
                  </a:lnTo>
                  <a:lnTo>
                    <a:pt x="44" y="5"/>
                  </a:lnTo>
                  <a:lnTo>
                    <a:pt x="44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0" name="Freeform 330"/>
            <p:cNvSpPr/>
            <p:nvPr/>
          </p:nvSpPr>
          <p:spPr bwMode="auto">
            <a:xfrm>
              <a:off x="6518276" y="3443288"/>
              <a:ext cx="22225" cy="22225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3" y="2"/>
                </a:cxn>
                <a:cxn ang="0">
                  <a:pos x="25" y="9"/>
                </a:cxn>
                <a:cxn ang="0">
                  <a:pos x="16" y="17"/>
                </a:cxn>
                <a:cxn ang="0">
                  <a:pos x="7" y="25"/>
                </a:cxn>
                <a:cxn ang="0">
                  <a:pos x="4" y="29"/>
                </a:cxn>
                <a:cxn ang="0">
                  <a:pos x="1" y="34"/>
                </a:cxn>
                <a:cxn ang="0">
                  <a:pos x="1" y="34"/>
                </a:cxn>
                <a:cxn ang="0">
                  <a:pos x="0" y="36"/>
                </a:cxn>
                <a:cxn ang="0">
                  <a:pos x="1" y="38"/>
                </a:cxn>
                <a:cxn ang="0">
                  <a:pos x="2" y="39"/>
                </a:cxn>
                <a:cxn ang="0">
                  <a:pos x="3" y="40"/>
                </a:cxn>
                <a:cxn ang="0">
                  <a:pos x="5" y="41"/>
                </a:cxn>
                <a:cxn ang="0">
                  <a:pos x="6" y="41"/>
                </a:cxn>
                <a:cxn ang="0">
                  <a:pos x="9" y="40"/>
                </a:cxn>
                <a:cxn ang="0">
                  <a:pos x="10" y="39"/>
                </a:cxn>
                <a:cxn ang="0">
                  <a:pos x="10" y="39"/>
                </a:cxn>
                <a:cxn ang="0">
                  <a:pos x="13" y="34"/>
                </a:cxn>
                <a:cxn ang="0">
                  <a:pos x="16" y="30"/>
                </a:cxn>
                <a:cxn ang="0">
                  <a:pos x="24" y="23"/>
                </a:cxn>
                <a:cxn ang="0">
                  <a:pos x="32" y="16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2" y="6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5" y="1"/>
                </a:cxn>
                <a:cxn ang="0">
                  <a:pos x="33" y="2"/>
                </a:cxn>
                <a:cxn ang="0">
                  <a:pos x="33" y="2"/>
                </a:cxn>
              </a:cxnLst>
              <a:rect l="0" t="0" r="r" b="b"/>
              <a:pathLst>
                <a:path w="42" h="41">
                  <a:moveTo>
                    <a:pt x="33" y="2"/>
                  </a:moveTo>
                  <a:lnTo>
                    <a:pt x="33" y="2"/>
                  </a:lnTo>
                  <a:lnTo>
                    <a:pt x="25" y="9"/>
                  </a:lnTo>
                  <a:lnTo>
                    <a:pt x="16" y="17"/>
                  </a:lnTo>
                  <a:lnTo>
                    <a:pt x="7" y="25"/>
                  </a:lnTo>
                  <a:lnTo>
                    <a:pt x="4" y="29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0" y="36"/>
                  </a:lnTo>
                  <a:lnTo>
                    <a:pt x="1" y="38"/>
                  </a:lnTo>
                  <a:lnTo>
                    <a:pt x="2" y="39"/>
                  </a:lnTo>
                  <a:lnTo>
                    <a:pt x="3" y="40"/>
                  </a:lnTo>
                  <a:lnTo>
                    <a:pt x="5" y="41"/>
                  </a:lnTo>
                  <a:lnTo>
                    <a:pt x="6" y="41"/>
                  </a:lnTo>
                  <a:lnTo>
                    <a:pt x="9" y="40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3" y="34"/>
                  </a:lnTo>
                  <a:lnTo>
                    <a:pt x="16" y="30"/>
                  </a:lnTo>
                  <a:lnTo>
                    <a:pt x="24" y="23"/>
                  </a:lnTo>
                  <a:lnTo>
                    <a:pt x="32" y="16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2" y="6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3" y="2"/>
                  </a:lnTo>
                  <a:lnTo>
                    <a:pt x="3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1" name="Freeform 331"/>
            <p:cNvSpPr/>
            <p:nvPr/>
          </p:nvSpPr>
          <p:spPr bwMode="auto">
            <a:xfrm>
              <a:off x="6511926" y="3560763"/>
              <a:ext cx="42863" cy="46038"/>
            </a:xfrm>
            <a:custGeom>
              <a:avLst/>
              <a:gdLst/>
              <a:ahLst/>
              <a:cxnLst>
                <a:cxn ang="0">
                  <a:pos x="71" y="2"/>
                </a:cxn>
                <a:cxn ang="0">
                  <a:pos x="71" y="2"/>
                </a:cxn>
                <a:cxn ang="0">
                  <a:pos x="55" y="19"/>
                </a:cxn>
                <a:cxn ang="0">
                  <a:pos x="39" y="38"/>
                </a:cxn>
                <a:cxn ang="0">
                  <a:pos x="39" y="38"/>
                </a:cxn>
                <a:cxn ang="0">
                  <a:pos x="34" y="43"/>
                </a:cxn>
                <a:cxn ang="0">
                  <a:pos x="29" y="49"/>
                </a:cxn>
                <a:cxn ang="0">
                  <a:pos x="18" y="58"/>
                </a:cxn>
                <a:cxn ang="0">
                  <a:pos x="9" y="67"/>
                </a:cxn>
                <a:cxn ang="0">
                  <a:pos x="5" y="72"/>
                </a:cxn>
                <a:cxn ang="0">
                  <a:pos x="1" y="79"/>
                </a:cxn>
                <a:cxn ang="0">
                  <a:pos x="1" y="79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1" y="84"/>
                </a:cxn>
                <a:cxn ang="0">
                  <a:pos x="3" y="85"/>
                </a:cxn>
                <a:cxn ang="0">
                  <a:pos x="4" y="86"/>
                </a:cxn>
                <a:cxn ang="0">
                  <a:pos x="6" y="86"/>
                </a:cxn>
                <a:cxn ang="0">
                  <a:pos x="7" y="85"/>
                </a:cxn>
                <a:cxn ang="0">
                  <a:pos x="9" y="84"/>
                </a:cxn>
                <a:cxn ang="0">
                  <a:pos x="9" y="84"/>
                </a:cxn>
                <a:cxn ang="0">
                  <a:pos x="13" y="76"/>
                </a:cxn>
                <a:cxn ang="0">
                  <a:pos x="18" y="70"/>
                </a:cxn>
                <a:cxn ang="0">
                  <a:pos x="24" y="64"/>
                </a:cxn>
                <a:cxn ang="0">
                  <a:pos x="31" y="59"/>
                </a:cxn>
                <a:cxn ang="0">
                  <a:pos x="31" y="59"/>
                </a:cxn>
                <a:cxn ang="0">
                  <a:pos x="38" y="54"/>
                </a:cxn>
                <a:cxn ang="0">
                  <a:pos x="40" y="51"/>
                </a:cxn>
                <a:cxn ang="0">
                  <a:pos x="43" y="47"/>
                </a:cxn>
                <a:cxn ang="0">
                  <a:pos x="43" y="47"/>
                </a:cxn>
                <a:cxn ang="0">
                  <a:pos x="52" y="37"/>
                </a:cxn>
                <a:cxn ang="0">
                  <a:pos x="60" y="27"/>
                </a:cxn>
                <a:cxn ang="0">
                  <a:pos x="78" y="8"/>
                </a:cxn>
                <a:cxn ang="0">
                  <a:pos x="78" y="8"/>
                </a:cxn>
                <a:cxn ang="0">
                  <a:pos x="79" y="7"/>
                </a:cxn>
                <a:cxn ang="0">
                  <a:pos x="80" y="5"/>
                </a:cxn>
                <a:cxn ang="0">
                  <a:pos x="79" y="3"/>
                </a:cxn>
                <a:cxn ang="0">
                  <a:pos x="78" y="2"/>
                </a:cxn>
                <a:cxn ang="0">
                  <a:pos x="77" y="1"/>
                </a:cxn>
                <a:cxn ang="0">
                  <a:pos x="74" y="0"/>
                </a:cxn>
                <a:cxn ang="0">
                  <a:pos x="73" y="1"/>
                </a:cxn>
                <a:cxn ang="0">
                  <a:pos x="71" y="2"/>
                </a:cxn>
                <a:cxn ang="0">
                  <a:pos x="71" y="2"/>
                </a:cxn>
              </a:cxnLst>
              <a:rect l="0" t="0" r="r" b="b"/>
              <a:pathLst>
                <a:path w="80" h="86">
                  <a:moveTo>
                    <a:pt x="71" y="2"/>
                  </a:moveTo>
                  <a:lnTo>
                    <a:pt x="71" y="2"/>
                  </a:lnTo>
                  <a:lnTo>
                    <a:pt x="55" y="1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4" y="43"/>
                  </a:lnTo>
                  <a:lnTo>
                    <a:pt x="29" y="49"/>
                  </a:lnTo>
                  <a:lnTo>
                    <a:pt x="18" y="58"/>
                  </a:lnTo>
                  <a:lnTo>
                    <a:pt x="9" y="67"/>
                  </a:lnTo>
                  <a:lnTo>
                    <a:pt x="5" y="72"/>
                  </a:lnTo>
                  <a:lnTo>
                    <a:pt x="1" y="79"/>
                  </a:lnTo>
                  <a:lnTo>
                    <a:pt x="1" y="79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1" y="84"/>
                  </a:lnTo>
                  <a:lnTo>
                    <a:pt x="3" y="85"/>
                  </a:lnTo>
                  <a:lnTo>
                    <a:pt x="4" y="86"/>
                  </a:lnTo>
                  <a:lnTo>
                    <a:pt x="6" y="86"/>
                  </a:lnTo>
                  <a:lnTo>
                    <a:pt x="7" y="85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13" y="76"/>
                  </a:lnTo>
                  <a:lnTo>
                    <a:pt x="18" y="70"/>
                  </a:lnTo>
                  <a:lnTo>
                    <a:pt x="24" y="64"/>
                  </a:lnTo>
                  <a:lnTo>
                    <a:pt x="31" y="59"/>
                  </a:lnTo>
                  <a:lnTo>
                    <a:pt x="31" y="59"/>
                  </a:lnTo>
                  <a:lnTo>
                    <a:pt x="38" y="54"/>
                  </a:lnTo>
                  <a:lnTo>
                    <a:pt x="40" y="51"/>
                  </a:lnTo>
                  <a:lnTo>
                    <a:pt x="43" y="47"/>
                  </a:lnTo>
                  <a:lnTo>
                    <a:pt x="43" y="47"/>
                  </a:lnTo>
                  <a:lnTo>
                    <a:pt x="52" y="37"/>
                  </a:lnTo>
                  <a:lnTo>
                    <a:pt x="60" y="27"/>
                  </a:lnTo>
                  <a:lnTo>
                    <a:pt x="78" y="8"/>
                  </a:lnTo>
                  <a:lnTo>
                    <a:pt x="78" y="8"/>
                  </a:lnTo>
                  <a:lnTo>
                    <a:pt x="79" y="7"/>
                  </a:lnTo>
                  <a:lnTo>
                    <a:pt x="80" y="5"/>
                  </a:lnTo>
                  <a:lnTo>
                    <a:pt x="79" y="3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4" y="0"/>
                  </a:lnTo>
                  <a:lnTo>
                    <a:pt x="73" y="1"/>
                  </a:lnTo>
                  <a:lnTo>
                    <a:pt x="71" y="2"/>
                  </a:lnTo>
                  <a:lnTo>
                    <a:pt x="7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2" name="Freeform 332"/>
            <p:cNvSpPr/>
            <p:nvPr/>
          </p:nvSpPr>
          <p:spPr bwMode="auto">
            <a:xfrm>
              <a:off x="6532563" y="3602038"/>
              <a:ext cx="25400" cy="28575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5" y="11"/>
                </a:cxn>
                <a:cxn ang="0">
                  <a:pos x="31" y="16"/>
                </a:cxn>
                <a:cxn ang="0">
                  <a:pos x="26" y="21"/>
                </a:cxn>
                <a:cxn ang="0">
                  <a:pos x="21" y="26"/>
                </a:cxn>
                <a:cxn ang="0">
                  <a:pos x="9" y="36"/>
                </a:cxn>
                <a:cxn ang="0">
                  <a:pos x="4" y="41"/>
                </a:cxn>
                <a:cxn ang="0">
                  <a:pos x="1" y="47"/>
                </a:cxn>
                <a:cxn ang="0">
                  <a:pos x="1" y="47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1" y="52"/>
                </a:cxn>
                <a:cxn ang="0">
                  <a:pos x="2" y="53"/>
                </a:cxn>
                <a:cxn ang="0">
                  <a:pos x="4" y="54"/>
                </a:cxn>
                <a:cxn ang="0">
                  <a:pos x="6" y="54"/>
                </a:cxn>
                <a:cxn ang="0">
                  <a:pos x="7" y="53"/>
                </a:cxn>
                <a:cxn ang="0">
                  <a:pos x="8" y="52"/>
                </a:cxn>
                <a:cxn ang="0">
                  <a:pos x="8" y="52"/>
                </a:cxn>
                <a:cxn ang="0">
                  <a:pos x="14" y="46"/>
                </a:cxn>
                <a:cxn ang="0">
                  <a:pos x="19" y="41"/>
                </a:cxn>
                <a:cxn ang="0">
                  <a:pos x="30" y="31"/>
                </a:cxn>
                <a:cxn ang="0">
                  <a:pos x="30" y="31"/>
                </a:cxn>
                <a:cxn ang="0">
                  <a:pos x="35" y="25"/>
                </a:cxn>
                <a:cxn ang="0">
                  <a:pos x="41" y="19"/>
                </a:cxn>
                <a:cxn ang="0">
                  <a:pos x="45" y="13"/>
                </a:cxn>
                <a:cxn ang="0">
                  <a:pos x="48" y="7"/>
                </a:cxn>
                <a:cxn ang="0">
                  <a:pos x="48" y="7"/>
                </a:cxn>
                <a:cxn ang="0">
                  <a:pos x="48" y="5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5" y="0"/>
                </a:cxn>
                <a:cxn ang="0">
                  <a:pos x="41" y="2"/>
                </a:cxn>
                <a:cxn ang="0">
                  <a:pos x="40" y="3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48" h="54">
                  <a:moveTo>
                    <a:pt x="39" y="4"/>
                  </a:moveTo>
                  <a:lnTo>
                    <a:pt x="39" y="4"/>
                  </a:lnTo>
                  <a:lnTo>
                    <a:pt x="35" y="11"/>
                  </a:lnTo>
                  <a:lnTo>
                    <a:pt x="31" y="16"/>
                  </a:lnTo>
                  <a:lnTo>
                    <a:pt x="26" y="21"/>
                  </a:lnTo>
                  <a:lnTo>
                    <a:pt x="21" y="26"/>
                  </a:lnTo>
                  <a:lnTo>
                    <a:pt x="9" y="36"/>
                  </a:lnTo>
                  <a:lnTo>
                    <a:pt x="4" y="41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1" y="52"/>
                  </a:lnTo>
                  <a:lnTo>
                    <a:pt x="2" y="53"/>
                  </a:lnTo>
                  <a:lnTo>
                    <a:pt x="4" y="54"/>
                  </a:lnTo>
                  <a:lnTo>
                    <a:pt x="6" y="54"/>
                  </a:lnTo>
                  <a:lnTo>
                    <a:pt x="7" y="53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14" y="46"/>
                  </a:lnTo>
                  <a:lnTo>
                    <a:pt x="19" y="41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35" y="25"/>
                  </a:lnTo>
                  <a:lnTo>
                    <a:pt x="41" y="19"/>
                  </a:lnTo>
                  <a:lnTo>
                    <a:pt x="45" y="13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5" y="0"/>
                  </a:lnTo>
                  <a:lnTo>
                    <a:pt x="41" y="2"/>
                  </a:lnTo>
                  <a:lnTo>
                    <a:pt x="40" y="3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3" name="Freeform 333"/>
            <p:cNvSpPr/>
            <p:nvPr/>
          </p:nvSpPr>
          <p:spPr bwMode="auto">
            <a:xfrm>
              <a:off x="6542088" y="3638551"/>
              <a:ext cx="28575" cy="39688"/>
            </a:xfrm>
            <a:custGeom>
              <a:avLst/>
              <a:gdLst/>
              <a:ahLst/>
              <a:cxnLst>
                <a:cxn ang="0">
                  <a:pos x="45" y="2"/>
                </a:cxn>
                <a:cxn ang="0">
                  <a:pos x="45" y="2"/>
                </a:cxn>
                <a:cxn ang="0">
                  <a:pos x="39" y="9"/>
                </a:cxn>
                <a:cxn ang="0">
                  <a:pos x="34" y="17"/>
                </a:cxn>
                <a:cxn ang="0">
                  <a:pos x="24" y="33"/>
                </a:cxn>
                <a:cxn ang="0">
                  <a:pos x="13" y="50"/>
                </a:cxn>
                <a:cxn ang="0">
                  <a:pos x="8" y="58"/>
                </a:cxn>
                <a:cxn ang="0">
                  <a:pos x="2" y="65"/>
                </a:cxn>
                <a:cxn ang="0">
                  <a:pos x="2" y="65"/>
                </a:cxn>
                <a:cxn ang="0">
                  <a:pos x="1" y="66"/>
                </a:cxn>
                <a:cxn ang="0">
                  <a:pos x="0" y="68"/>
                </a:cxn>
                <a:cxn ang="0">
                  <a:pos x="1" y="70"/>
                </a:cxn>
                <a:cxn ang="0">
                  <a:pos x="2" y="71"/>
                </a:cxn>
                <a:cxn ang="0">
                  <a:pos x="3" y="72"/>
                </a:cxn>
                <a:cxn ang="0">
                  <a:pos x="5" y="74"/>
                </a:cxn>
                <a:cxn ang="0">
                  <a:pos x="6" y="72"/>
                </a:cxn>
                <a:cxn ang="0">
                  <a:pos x="8" y="71"/>
                </a:cxn>
                <a:cxn ang="0">
                  <a:pos x="8" y="71"/>
                </a:cxn>
                <a:cxn ang="0">
                  <a:pos x="14" y="64"/>
                </a:cxn>
                <a:cxn ang="0">
                  <a:pos x="21" y="57"/>
                </a:cxn>
                <a:cxn ang="0">
                  <a:pos x="31" y="40"/>
                </a:cxn>
                <a:cxn ang="0">
                  <a:pos x="40" y="24"/>
                </a:cxn>
                <a:cxn ang="0">
                  <a:pos x="46" y="15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54" y="6"/>
                </a:cxn>
                <a:cxn ang="0">
                  <a:pos x="54" y="5"/>
                </a:cxn>
                <a:cxn ang="0">
                  <a:pos x="54" y="3"/>
                </a:cxn>
                <a:cxn ang="0">
                  <a:pos x="53" y="2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7" y="0"/>
                </a:cxn>
                <a:cxn ang="0">
                  <a:pos x="45" y="2"/>
                </a:cxn>
                <a:cxn ang="0">
                  <a:pos x="45" y="2"/>
                </a:cxn>
              </a:cxnLst>
              <a:rect l="0" t="0" r="r" b="b"/>
              <a:pathLst>
                <a:path w="54" h="74">
                  <a:moveTo>
                    <a:pt x="45" y="2"/>
                  </a:moveTo>
                  <a:lnTo>
                    <a:pt x="45" y="2"/>
                  </a:lnTo>
                  <a:lnTo>
                    <a:pt x="39" y="9"/>
                  </a:lnTo>
                  <a:lnTo>
                    <a:pt x="34" y="17"/>
                  </a:lnTo>
                  <a:lnTo>
                    <a:pt x="24" y="33"/>
                  </a:lnTo>
                  <a:lnTo>
                    <a:pt x="13" y="50"/>
                  </a:lnTo>
                  <a:lnTo>
                    <a:pt x="8" y="58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1" y="66"/>
                  </a:lnTo>
                  <a:lnTo>
                    <a:pt x="0" y="68"/>
                  </a:lnTo>
                  <a:lnTo>
                    <a:pt x="1" y="70"/>
                  </a:lnTo>
                  <a:lnTo>
                    <a:pt x="2" y="71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2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4" y="64"/>
                  </a:lnTo>
                  <a:lnTo>
                    <a:pt x="21" y="57"/>
                  </a:lnTo>
                  <a:lnTo>
                    <a:pt x="31" y="40"/>
                  </a:lnTo>
                  <a:lnTo>
                    <a:pt x="40" y="24"/>
                  </a:lnTo>
                  <a:lnTo>
                    <a:pt x="46" y="15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4" y="6"/>
                  </a:lnTo>
                  <a:lnTo>
                    <a:pt x="54" y="5"/>
                  </a:lnTo>
                  <a:lnTo>
                    <a:pt x="54" y="3"/>
                  </a:lnTo>
                  <a:lnTo>
                    <a:pt x="53" y="2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4" name="Freeform 334"/>
            <p:cNvSpPr/>
            <p:nvPr/>
          </p:nvSpPr>
          <p:spPr bwMode="auto">
            <a:xfrm>
              <a:off x="6804026" y="3252788"/>
              <a:ext cx="34925" cy="28575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3" y="4"/>
                </a:cxn>
                <a:cxn ang="0">
                  <a:pos x="46" y="9"/>
                </a:cxn>
                <a:cxn ang="0">
                  <a:pos x="40" y="13"/>
                </a:cxn>
                <a:cxn ang="0">
                  <a:pos x="32" y="18"/>
                </a:cxn>
                <a:cxn ang="0">
                  <a:pos x="32" y="18"/>
                </a:cxn>
                <a:cxn ang="0">
                  <a:pos x="26" y="23"/>
                </a:cxn>
                <a:cxn ang="0">
                  <a:pos x="20" y="27"/>
                </a:cxn>
                <a:cxn ang="0">
                  <a:pos x="20" y="27"/>
                </a:cxn>
                <a:cxn ang="0">
                  <a:pos x="1" y="47"/>
                </a:cxn>
                <a:cxn ang="0">
                  <a:pos x="1" y="47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0" y="52"/>
                </a:cxn>
                <a:cxn ang="0">
                  <a:pos x="1" y="53"/>
                </a:cxn>
                <a:cxn ang="0">
                  <a:pos x="2" y="54"/>
                </a:cxn>
                <a:cxn ang="0">
                  <a:pos x="4" y="54"/>
                </a:cxn>
                <a:cxn ang="0">
                  <a:pos x="6" y="54"/>
                </a:cxn>
                <a:cxn ang="0">
                  <a:pos x="7" y="53"/>
                </a:cxn>
                <a:cxn ang="0">
                  <a:pos x="7" y="53"/>
                </a:cxn>
                <a:cxn ang="0">
                  <a:pos x="21" y="41"/>
                </a:cxn>
                <a:cxn ang="0">
                  <a:pos x="35" y="28"/>
                </a:cxn>
                <a:cxn ang="0">
                  <a:pos x="35" y="28"/>
                </a:cxn>
                <a:cxn ang="0">
                  <a:pos x="49" y="18"/>
                </a:cxn>
                <a:cxn ang="0">
                  <a:pos x="55" y="14"/>
                </a:cxn>
                <a:cxn ang="0">
                  <a:pos x="63" y="10"/>
                </a:cxn>
                <a:cxn ang="0">
                  <a:pos x="63" y="10"/>
                </a:cxn>
                <a:cxn ang="0">
                  <a:pos x="64" y="9"/>
                </a:cxn>
                <a:cxn ang="0">
                  <a:pos x="66" y="8"/>
                </a:cxn>
                <a:cxn ang="0">
                  <a:pos x="66" y="3"/>
                </a:cxn>
                <a:cxn ang="0">
                  <a:pos x="66" y="2"/>
                </a:cxn>
                <a:cxn ang="0">
                  <a:pos x="64" y="1"/>
                </a:cxn>
                <a:cxn ang="0">
                  <a:pos x="62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6" h="54">
                  <a:moveTo>
                    <a:pt x="60" y="1"/>
                  </a:moveTo>
                  <a:lnTo>
                    <a:pt x="60" y="1"/>
                  </a:lnTo>
                  <a:lnTo>
                    <a:pt x="53" y="4"/>
                  </a:lnTo>
                  <a:lnTo>
                    <a:pt x="46" y="9"/>
                  </a:lnTo>
                  <a:lnTo>
                    <a:pt x="40" y="13"/>
                  </a:lnTo>
                  <a:lnTo>
                    <a:pt x="32" y="18"/>
                  </a:lnTo>
                  <a:lnTo>
                    <a:pt x="32" y="18"/>
                  </a:lnTo>
                  <a:lnTo>
                    <a:pt x="26" y="23"/>
                  </a:lnTo>
                  <a:lnTo>
                    <a:pt x="20" y="27"/>
                  </a:lnTo>
                  <a:lnTo>
                    <a:pt x="20" y="27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1" y="53"/>
                  </a:lnTo>
                  <a:lnTo>
                    <a:pt x="2" y="54"/>
                  </a:lnTo>
                  <a:lnTo>
                    <a:pt x="4" y="54"/>
                  </a:lnTo>
                  <a:lnTo>
                    <a:pt x="6" y="54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21" y="41"/>
                  </a:lnTo>
                  <a:lnTo>
                    <a:pt x="35" y="28"/>
                  </a:lnTo>
                  <a:lnTo>
                    <a:pt x="35" y="28"/>
                  </a:lnTo>
                  <a:lnTo>
                    <a:pt x="49" y="18"/>
                  </a:lnTo>
                  <a:lnTo>
                    <a:pt x="55" y="14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4" y="9"/>
                  </a:lnTo>
                  <a:lnTo>
                    <a:pt x="66" y="8"/>
                  </a:lnTo>
                  <a:lnTo>
                    <a:pt x="66" y="3"/>
                  </a:lnTo>
                  <a:lnTo>
                    <a:pt x="66" y="2"/>
                  </a:lnTo>
                  <a:lnTo>
                    <a:pt x="64" y="1"/>
                  </a:lnTo>
                  <a:lnTo>
                    <a:pt x="62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5" name="Freeform 335"/>
            <p:cNvSpPr/>
            <p:nvPr/>
          </p:nvSpPr>
          <p:spPr bwMode="auto">
            <a:xfrm>
              <a:off x="6824663" y="3282951"/>
              <a:ext cx="23813" cy="28575"/>
            </a:xfrm>
            <a:custGeom>
              <a:avLst/>
              <a:gdLst/>
              <a:ahLst/>
              <a:cxnLst>
                <a:cxn ang="0">
                  <a:pos x="39" y="2"/>
                </a:cxn>
                <a:cxn ang="0">
                  <a:pos x="39" y="2"/>
                </a:cxn>
                <a:cxn ang="0">
                  <a:pos x="30" y="13"/>
                </a:cxn>
                <a:cxn ang="0">
                  <a:pos x="20" y="24"/>
                </a:cxn>
                <a:cxn ang="0">
                  <a:pos x="11" y="36"/>
                </a:cxn>
                <a:cxn ang="0">
                  <a:pos x="2" y="47"/>
                </a:cxn>
                <a:cxn ang="0">
                  <a:pos x="2" y="47"/>
                </a:cxn>
                <a:cxn ang="0">
                  <a:pos x="1" y="48"/>
                </a:cxn>
                <a:cxn ang="0">
                  <a:pos x="0" y="50"/>
                </a:cxn>
                <a:cxn ang="0">
                  <a:pos x="1" y="52"/>
                </a:cxn>
                <a:cxn ang="0">
                  <a:pos x="2" y="53"/>
                </a:cxn>
                <a:cxn ang="0">
                  <a:pos x="3" y="54"/>
                </a:cxn>
                <a:cxn ang="0">
                  <a:pos x="5" y="55"/>
                </a:cxn>
                <a:cxn ang="0">
                  <a:pos x="7" y="54"/>
                </a:cxn>
                <a:cxn ang="0">
                  <a:pos x="8" y="53"/>
                </a:cxn>
                <a:cxn ang="0">
                  <a:pos x="8" y="53"/>
                </a:cxn>
                <a:cxn ang="0">
                  <a:pos x="18" y="43"/>
                </a:cxn>
                <a:cxn ang="0">
                  <a:pos x="28" y="31"/>
                </a:cxn>
                <a:cxn ang="0">
                  <a:pos x="36" y="20"/>
                </a:cxn>
                <a:cxn ang="0">
                  <a:pos x="46" y="9"/>
                </a:cxn>
                <a:cxn ang="0">
                  <a:pos x="46" y="9"/>
                </a:cxn>
                <a:cxn ang="0">
                  <a:pos x="47" y="8"/>
                </a:cxn>
                <a:cxn ang="0">
                  <a:pos x="47" y="5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4" y="1"/>
                </a:cxn>
                <a:cxn ang="0">
                  <a:pos x="43" y="0"/>
                </a:cxn>
                <a:cxn ang="0">
                  <a:pos x="41" y="1"/>
                </a:cxn>
                <a:cxn ang="0">
                  <a:pos x="39" y="2"/>
                </a:cxn>
                <a:cxn ang="0">
                  <a:pos x="39" y="2"/>
                </a:cxn>
              </a:cxnLst>
              <a:rect l="0" t="0" r="r" b="b"/>
              <a:pathLst>
                <a:path w="47" h="55">
                  <a:moveTo>
                    <a:pt x="39" y="2"/>
                  </a:moveTo>
                  <a:lnTo>
                    <a:pt x="39" y="2"/>
                  </a:lnTo>
                  <a:lnTo>
                    <a:pt x="30" y="13"/>
                  </a:lnTo>
                  <a:lnTo>
                    <a:pt x="20" y="24"/>
                  </a:lnTo>
                  <a:lnTo>
                    <a:pt x="11" y="36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" y="48"/>
                  </a:lnTo>
                  <a:lnTo>
                    <a:pt x="0" y="50"/>
                  </a:lnTo>
                  <a:lnTo>
                    <a:pt x="1" y="52"/>
                  </a:lnTo>
                  <a:lnTo>
                    <a:pt x="2" y="53"/>
                  </a:lnTo>
                  <a:lnTo>
                    <a:pt x="3" y="54"/>
                  </a:lnTo>
                  <a:lnTo>
                    <a:pt x="5" y="55"/>
                  </a:lnTo>
                  <a:lnTo>
                    <a:pt x="7" y="54"/>
                  </a:lnTo>
                  <a:lnTo>
                    <a:pt x="8" y="53"/>
                  </a:lnTo>
                  <a:lnTo>
                    <a:pt x="8" y="53"/>
                  </a:lnTo>
                  <a:lnTo>
                    <a:pt x="18" y="43"/>
                  </a:lnTo>
                  <a:lnTo>
                    <a:pt x="28" y="31"/>
                  </a:lnTo>
                  <a:lnTo>
                    <a:pt x="36" y="20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7" y="8"/>
                  </a:lnTo>
                  <a:lnTo>
                    <a:pt x="47" y="5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41" y="1"/>
                  </a:lnTo>
                  <a:lnTo>
                    <a:pt x="39" y="2"/>
                  </a:lnTo>
                  <a:lnTo>
                    <a:pt x="3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6" name="Freeform 336"/>
            <p:cNvSpPr/>
            <p:nvPr/>
          </p:nvSpPr>
          <p:spPr bwMode="auto">
            <a:xfrm>
              <a:off x="6746876" y="3535363"/>
              <a:ext cx="41275" cy="41275"/>
            </a:xfrm>
            <a:custGeom>
              <a:avLst/>
              <a:gdLst/>
              <a:ahLst/>
              <a:cxnLst>
                <a:cxn ang="0">
                  <a:pos x="72" y="1"/>
                </a:cxn>
                <a:cxn ang="0">
                  <a:pos x="72" y="1"/>
                </a:cxn>
                <a:cxn ang="0">
                  <a:pos x="54" y="18"/>
                </a:cxn>
                <a:cxn ang="0">
                  <a:pos x="36" y="35"/>
                </a:cxn>
                <a:cxn ang="0">
                  <a:pos x="18" y="53"/>
                </a:cxn>
                <a:cxn ang="0">
                  <a:pos x="10" y="62"/>
                </a:cxn>
                <a:cxn ang="0">
                  <a:pos x="1" y="72"/>
                </a:cxn>
                <a:cxn ang="0">
                  <a:pos x="1" y="72"/>
                </a:cxn>
                <a:cxn ang="0">
                  <a:pos x="0" y="74"/>
                </a:cxn>
                <a:cxn ang="0">
                  <a:pos x="0" y="75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7" y="79"/>
                </a:cxn>
                <a:cxn ang="0">
                  <a:pos x="9" y="78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18" y="67"/>
                </a:cxn>
                <a:cxn ang="0">
                  <a:pos x="26" y="58"/>
                </a:cxn>
                <a:cxn ang="0">
                  <a:pos x="43" y="40"/>
                </a:cxn>
                <a:cxn ang="0">
                  <a:pos x="62" y="24"/>
                </a:cxn>
                <a:cxn ang="0">
                  <a:pos x="79" y="7"/>
                </a:cxn>
                <a:cxn ang="0">
                  <a:pos x="79" y="7"/>
                </a:cxn>
                <a:cxn ang="0">
                  <a:pos x="80" y="6"/>
                </a:cxn>
                <a:cxn ang="0">
                  <a:pos x="80" y="4"/>
                </a:cxn>
                <a:cxn ang="0">
                  <a:pos x="80" y="2"/>
                </a:cxn>
                <a:cxn ang="0">
                  <a:pos x="79" y="1"/>
                </a:cxn>
                <a:cxn ang="0">
                  <a:pos x="77" y="0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2" y="1"/>
                </a:cxn>
              </a:cxnLst>
              <a:rect l="0" t="0" r="r" b="b"/>
              <a:pathLst>
                <a:path w="80" h="79">
                  <a:moveTo>
                    <a:pt x="72" y="1"/>
                  </a:moveTo>
                  <a:lnTo>
                    <a:pt x="72" y="1"/>
                  </a:lnTo>
                  <a:lnTo>
                    <a:pt x="54" y="18"/>
                  </a:lnTo>
                  <a:lnTo>
                    <a:pt x="36" y="35"/>
                  </a:lnTo>
                  <a:lnTo>
                    <a:pt x="18" y="53"/>
                  </a:lnTo>
                  <a:lnTo>
                    <a:pt x="10" y="62"/>
                  </a:lnTo>
                  <a:lnTo>
                    <a:pt x="1" y="72"/>
                  </a:lnTo>
                  <a:lnTo>
                    <a:pt x="1" y="72"/>
                  </a:lnTo>
                  <a:lnTo>
                    <a:pt x="0" y="74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7" y="79"/>
                  </a:lnTo>
                  <a:lnTo>
                    <a:pt x="9" y="78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18" y="67"/>
                  </a:lnTo>
                  <a:lnTo>
                    <a:pt x="26" y="58"/>
                  </a:lnTo>
                  <a:lnTo>
                    <a:pt x="43" y="40"/>
                  </a:lnTo>
                  <a:lnTo>
                    <a:pt x="62" y="24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80" y="6"/>
                  </a:lnTo>
                  <a:lnTo>
                    <a:pt x="80" y="4"/>
                  </a:lnTo>
                  <a:lnTo>
                    <a:pt x="80" y="2"/>
                  </a:lnTo>
                  <a:lnTo>
                    <a:pt x="79" y="1"/>
                  </a:lnTo>
                  <a:lnTo>
                    <a:pt x="77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7" name="Freeform 337"/>
            <p:cNvSpPr/>
            <p:nvPr/>
          </p:nvSpPr>
          <p:spPr bwMode="auto">
            <a:xfrm>
              <a:off x="6786563" y="3578226"/>
              <a:ext cx="25400" cy="25400"/>
            </a:xfrm>
            <a:custGeom>
              <a:avLst/>
              <a:gdLst/>
              <a:ahLst/>
              <a:cxnLst>
                <a:cxn ang="0">
                  <a:pos x="43" y="0"/>
                </a:cxn>
                <a:cxn ang="0">
                  <a:pos x="43" y="0"/>
                </a:cxn>
                <a:cxn ang="0">
                  <a:pos x="35" y="1"/>
                </a:cxn>
                <a:cxn ang="0">
                  <a:pos x="28" y="4"/>
                </a:cxn>
                <a:cxn ang="0">
                  <a:pos x="22" y="8"/>
                </a:cxn>
                <a:cxn ang="0">
                  <a:pos x="17" y="14"/>
                </a:cxn>
                <a:cxn ang="0">
                  <a:pos x="13" y="21"/>
                </a:cxn>
                <a:cxn ang="0">
                  <a:pos x="8" y="27"/>
                </a:cxn>
                <a:cxn ang="0">
                  <a:pos x="1" y="40"/>
                </a:cxn>
                <a:cxn ang="0">
                  <a:pos x="1" y="40"/>
                </a:cxn>
                <a:cxn ang="0">
                  <a:pos x="0" y="42"/>
                </a:cxn>
                <a:cxn ang="0">
                  <a:pos x="0" y="44"/>
                </a:cxn>
                <a:cxn ang="0">
                  <a:pos x="1" y="46"/>
                </a:cxn>
                <a:cxn ang="0">
                  <a:pos x="3" y="47"/>
                </a:cxn>
                <a:cxn ang="0">
                  <a:pos x="4" y="48"/>
                </a:cxn>
                <a:cxn ang="0">
                  <a:pos x="6" y="48"/>
                </a:cxn>
                <a:cxn ang="0">
                  <a:pos x="7" y="47"/>
                </a:cxn>
                <a:cxn ang="0">
                  <a:pos x="9" y="46"/>
                </a:cxn>
                <a:cxn ang="0">
                  <a:pos x="9" y="46"/>
                </a:cxn>
                <a:cxn ang="0">
                  <a:pos x="15" y="34"/>
                </a:cxn>
                <a:cxn ang="0">
                  <a:pos x="22" y="23"/>
                </a:cxn>
                <a:cxn ang="0">
                  <a:pos x="26" y="18"/>
                </a:cxn>
                <a:cxn ang="0">
                  <a:pos x="31" y="13"/>
                </a:cxn>
                <a:cxn ang="0">
                  <a:pos x="36" y="10"/>
                </a:cxn>
                <a:cxn ang="0">
                  <a:pos x="43" y="9"/>
                </a:cxn>
                <a:cxn ang="0">
                  <a:pos x="43" y="9"/>
                </a:cxn>
                <a:cxn ang="0">
                  <a:pos x="45" y="9"/>
                </a:cxn>
                <a:cxn ang="0">
                  <a:pos x="47" y="8"/>
                </a:cxn>
                <a:cxn ang="0">
                  <a:pos x="48" y="6"/>
                </a:cxn>
                <a:cxn ang="0">
                  <a:pos x="48" y="4"/>
                </a:cxn>
                <a:cxn ang="0">
                  <a:pos x="48" y="3"/>
                </a:cxn>
                <a:cxn ang="0">
                  <a:pos x="47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3" y="0"/>
                </a:cxn>
              </a:cxnLst>
              <a:rect l="0" t="0" r="r" b="b"/>
              <a:pathLst>
                <a:path w="48" h="48">
                  <a:moveTo>
                    <a:pt x="43" y="0"/>
                  </a:moveTo>
                  <a:lnTo>
                    <a:pt x="43" y="0"/>
                  </a:lnTo>
                  <a:lnTo>
                    <a:pt x="35" y="1"/>
                  </a:lnTo>
                  <a:lnTo>
                    <a:pt x="28" y="4"/>
                  </a:lnTo>
                  <a:lnTo>
                    <a:pt x="22" y="8"/>
                  </a:lnTo>
                  <a:lnTo>
                    <a:pt x="17" y="14"/>
                  </a:lnTo>
                  <a:lnTo>
                    <a:pt x="13" y="21"/>
                  </a:lnTo>
                  <a:lnTo>
                    <a:pt x="8" y="27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1" y="46"/>
                  </a:lnTo>
                  <a:lnTo>
                    <a:pt x="3" y="47"/>
                  </a:lnTo>
                  <a:lnTo>
                    <a:pt x="4" y="48"/>
                  </a:lnTo>
                  <a:lnTo>
                    <a:pt x="6" y="48"/>
                  </a:lnTo>
                  <a:lnTo>
                    <a:pt x="7" y="47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5" y="34"/>
                  </a:lnTo>
                  <a:lnTo>
                    <a:pt x="22" y="23"/>
                  </a:lnTo>
                  <a:lnTo>
                    <a:pt x="26" y="18"/>
                  </a:lnTo>
                  <a:lnTo>
                    <a:pt x="31" y="13"/>
                  </a:lnTo>
                  <a:lnTo>
                    <a:pt x="36" y="10"/>
                  </a:lnTo>
                  <a:lnTo>
                    <a:pt x="43" y="9"/>
                  </a:lnTo>
                  <a:lnTo>
                    <a:pt x="43" y="9"/>
                  </a:lnTo>
                  <a:lnTo>
                    <a:pt x="45" y="9"/>
                  </a:lnTo>
                  <a:lnTo>
                    <a:pt x="47" y="8"/>
                  </a:lnTo>
                  <a:lnTo>
                    <a:pt x="48" y="6"/>
                  </a:lnTo>
                  <a:lnTo>
                    <a:pt x="48" y="4"/>
                  </a:lnTo>
                  <a:lnTo>
                    <a:pt x="48" y="3"/>
                  </a:lnTo>
                  <a:lnTo>
                    <a:pt x="47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8" name="Freeform 338"/>
            <p:cNvSpPr/>
            <p:nvPr/>
          </p:nvSpPr>
          <p:spPr bwMode="auto">
            <a:xfrm>
              <a:off x="6786563" y="3635376"/>
              <a:ext cx="42863" cy="42863"/>
            </a:xfrm>
            <a:custGeom>
              <a:avLst/>
              <a:gdLst/>
              <a:ahLst/>
              <a:cxnLst>
                <a:cxn ang="0">
                  <a:pos x="71" y="2"/>
                </a:cxn>
                <a:cxn ang="0">
                  <a:pos x="71" y="2"/>
                </a:cxn>
                <a:cxn ang="0">
                  <a:pos x="67" y="8"/>
                </a:cxn>
                <a:cxn ang="0">
                  <a:pos x="64" y="12"/>
                </a:cxn>
                <a:cxn ang="0">
                  <a:pos x="60" y="16"/>
                </a:cxn>
                <a:cxn ang="0">
                  <a:pos x="54" y="19"/>
                </a:cxn>
                <a:cxn ang="0">
                  <a:pos x="54" y="19"/>
                </a:cxn>
                <a:cxn ang="0">
                  <a:pos x="51" y="21"/>
                </a:cxn>
                <a:cxn ang="0">
                  <a:pos x="47" y="26"/>
                </a:cxn>
                <a:cxn ang="0">
                  <a:pos x="41" y="34"/>
                </a:cxn>
                <a:cxn ang="0">
                  <a:pos x="41" y="34"/>
                </a:cxn>
                <a:cxn ang="0">
                  <a:pos x="31" y="44"/>
                </a:cxn>
                <a:cxn ang="0">
                  <a:pos x="22" y="53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2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3" y="78"/>
                </a:cxn>
                <a:cxn ang="0">
                  <a:pos x="4" y="80"/>
                </a:cxn>
                <a:cxn ang="0">
                  <a:pos x="6" y="78"/>
                </a:cxn>
                <a:cxn ang="0">
                  <a:pos x="8" y="77"/>
                </a:cxn>
                <a:cxn ang="0">
                  <a:pos x="8" y="77"/>
                </a:cxn>
                <a:cxn ang="0">
                  <a:pos x="31" y="57"/>
                </a:cxn>
                <a:cxn ang="0">
                  <a:pos x="43" y="45"/>
                </a:cxn>
                <a:cxn ang="0">
                  <a:pos x="54" y="34"/>
                </a:cxn>
                <a:cxn ang="0">
                  <a:pos x="54" y="34"/>
                </a:cxn>
                <a:cxn ang="0">
                  <a:pos x="59" y="29"/>
                </a:cxn>
                <a:cxn ang="0">
                  <a:pos x="65" y="25"/>
                </a:cxn>
                <a:cxn ang="0">
                  <a:pos x="65" y="25"/>
                </a:cxn>
                <a:cxn ang="0">
                  <a:pos x="70" y="21"/>
                </a:cxn>
                <a:cxn ang="0">
                  <a:pos x="73" y="17"/>
                </a:cxn>
                <a:cxn ang="0">
                  <a:pos x="79" y="7"/>
                </a:cxn>
                <a:cxn ang="0">
                  <a:pos x="79" y="7"/>
                </a:cxn>
                <a:cxn ang="0">
                  <a:pos x="79" y="5"/>
                </a:cxn>
                <a:cxn ang="0">
                  <a:pos x="79" y="3"/>
                </a:cxn>
                <a:cxn ang="0">
                  <a:pos x="78" y="2"/>
                </a:cxn>
                <a:cxn ang="0">
                  <a:pos x="77" y="1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1" y="2"/>
                </a:cxn>
                <a:cxn ang="0">
                  <a:pos x="71" y="2"/>
                </a:cxn>
              </a:cxnLst>
              <a:rect l="0" t="0" r="r" b="b"/>
              <a:pathLst>
                <a:path w="79" h="80">
                  <a:moveTo>
                    <a:pt x="71" y="2"/>
                  </a:moveTo>
                  <a:lnTo>
                    <a:pt x="71" y="2"/>
                  </a:lnTo>
                  <a:lnTo>
                    <a:pt x="67" y="8"/>
                  </a:lnTo>
                  <a:lnTo>
                    <a:pt x="64" y="12"/>
                  </a:lnTo>
                  <a:lnTo>
                    <a:pt x="60" y="16"/>
                  </a:lnTo>
                  <a:lnTo>
                    <a:pt x="54" y="19"/>
                  </a:lnTo>
                  <a:lnTo>
                    <a:pt x="54" y="19"/>
                  </a:lnTo>
                  <a:lnTo>
                    <a:pt x="51" y="21"/>
                  </a:lnTo>
                  <a:lnTo>
                    <a:pt x="47" y="26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31" y="44"/>
                  </a:lnTo>
                  <a:lnTo>
                    <a:pt x="22" y="53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3" y="78"/>
                  </a:lnTo>
                  <a:lnTo>
                    <a:pt x="4" y="80"/>
                  </a:lnTo>
                  <a:lnTo>
                    <a:pt x="6" y="78"/>
                  </a:lnTo>
                  <a:lnTo>
                    <a:pt x="8" y="77"/>
                  </a:lnTo>
                  <a:lnTo>
                    <a:pt x="8" y="77"/>
                  </a:lnTo>
                  <a:lnTo>
                    <a:pt x="31" y="57"/>
                  </a:lnTo>
                  <a:lnTo>
                    <a:pt x="43" y="45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9" y="29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70" y="21"/>
                  </a:lnTo>
                  <a:lnTo>
                    <a:pt x="73" y="1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9" y="3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1" y="2"/>
                  </a:lnTo>
                  <a:lnTo>
                    <a:pt x="7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59" name="Freeform 339"/>
            <p:cNvSpPr>
              <a:spLocks noEditPoints="1"/>
            </p:cNvSpPr>
            <p:nvPr/>
          </p:nvSpPr>
          <p:spPr bwMode="auto">
            <a:xfrm>
              <a:off x="6137276" y="3425826"/>
              <a:ext cx="227013" cy="333375"/>
            </a:xfrm>
            <a:custGeom>
              <a:avLst/>
              <a:gdLst/>
              <a:ahLst/>
              <a:cxnLst>
                <a:cxn ang="0">
                  <a:pos x="94" y="625"/>
                </a:cxn>
                <a:cxn ang="0">
                  <a:pos x="51" y="599"/>
                </a:cxn>
                <a:cxn ang="0">
                  <a:pos x="13" y="539"/>
                </a:cxn>
                <a:cxn ang="0">
                  <a:pos x="8" y="497"/>
                </a:cxn>
                <a:cxn ang="0">
                  <a:pos x="9" y="435"/>
                </a:cxn>
                <a:cxn ang="0">
                  <a:pos x="10" y="394"/>
                </a:cxn>
                <a:cxn ang="0">
                  <a:pos x="8" y="349"/>
                </a:cxn>
                <a:cxn ang="0">
                  <a:pos x="2" y="283"/>
                </a:cxn>
                <a:cxn ang="0">
                  <a:pos x="3" y="229"/>
                </a:cxn>
                <a:cxn ang="0">
                  <a:pos x="0" y="165"/>
                </a:cxn>
                <a:cxn ang="0">
                  <a:pos x="3" y="122"/>
                </a:cxn>
                <a:cxn ang="0">
                  <a:pos x="3" y="84"/>
                </a:cxn>
                <a:cxn ang="0">
                  <a:pos x="37" y="23"/>
                </a:cxn>
                <a:cxn ang="0">
                  <a:pos x="75" y="4"/>
                </a:cxn>
                <a:cxn ang="0">
                  <a:pos x="114" y="3"/>
                </a:cxn>
                <a:cxn ang="0">
                  <a:pos x="221" y="2"/>
                </a:cxn>
                <a:cxn ang="0">
                  <a:pos x="270" y="1"/>
                </a:cxn>
                <a:cxn ang="0">
                  <a:pos x="306" y="10"/>
                </a:cxn>
                <a:cxn ang="0">
                  <a:pos x="354" y="13"/>
                </a:cxn>
                <a:cxn ang="0">
                  <a:pos x="388" y="29"/>
                </a:cxn>
                <a:cxn ang="0">
                  <a:pos x="410" y="63"/>
                </a:cxn>
                <a:cxn ang="0">
                  <a:pos x="419" y="132"/>
                </a:cxn>
                <a:cxn ang="0">
                  <a:pos x="427" y="206"/>
                </a:cxn>
                <a:cxn ang="0">
                  <a:pos x="426" y="266"/>
                </a:cxn>
                <a:cxn ang="0">
                  <a:pos x="426" y="324"/>
                </a:cxn>
                <a:cxn ang="0">
                  <a:pos x="430" y="408"/>
                </a:cxn>
                <a:cxn ang="0">
                  <a:pos x="430" y="483"/>
                </a:cxn>
                <a:cxn ang="0">
                  <a:pos x="428" y="571"/>
                </a:cxn>
                <a:cxn ang="0">
                  <a:pos x="405" y="603"/>
                </a:cxn>
                <a:cxn ang="0">
                  <a:pos x="383" y="614"/>
                </a:cxn>
                <a:cxn ang="0">
                  <a:pos x="343" y="623"/>
                </a:cxn>
                <a:cxn ang="0">
                  <a:pos x="179" y="629"/>
                </a:cxn>
                <a:cxn ang="0">
                  <a:pos x="38" y="100"/>
                </a:cxn>
                <a:cxn ang="0">
                  <a:pos x="36" y="133"/>
                </a:cxn>
                <a:cxn ang="0">
                  <a:pos x="38" y="209"/>
                </a:cxn>
                <a:cxn ang="0">
                  <a:pos x="40" y="358"/>
                </a:cxn>
                <a:cxn ang="0">
                  <a:pos x="43" y="481"/>
                </a:cxn>
                <a:cxn ang="0">
                  <a:pos x="44" y="485"/>
                </a:cxn>
                <a:cxn ang="0">
                  <a:pos x="52" y="539"/>
                </a:cxn>
                <a:cxn ang="0">
                  <a:pos x="77" y="574"/>
                </a:cxn>
                <a:cxn ang="0">
                  <a:pos x="132" y="589"/>
                </a:cxn>
                <a:cxn ang="0">
                  <a:pos x="231" y="594"/>
                </a:cxn>
                <a:cxn ang="0">
                  <a:pos x="303" y="587"/>
                </a:cxn>
                <a:cxn ang="0">
                  <a:pos x="346" y="586"/>
                </a:cxn>
                <a:cxn ang="0">
                  <a:pos x="378" y="570"/>
                </a:cxn>
                <a:cxn ang="0">
                  <a:pos x="388" y="552"/>
                </a:cxn>
                <a:cxn ang="0">
                  <a:pos x="389" y="511"/>
                </a:cxn>
                <a:cxn ang="0">
                  <a:pos x="390" y="475"/>
                </a:cxn>
                <a:cxn ang="0">
                  <a:pos x="394" y="417"/>
                </a:cxn>
                <a:cxn ang="0">
                  <a:pos x="389" y="306"/>
                </a:cxn>
                <a:cxn ang="0">
                  <a:pos x="392" y="237"/>
                </a:cxn>
                <a:cxn ang="0">
                  <a:pos x="387" y="162"/>
                </a:cxn>
                <a:cxn ang="0">
                  <a:pos x="382" y="116"/>
                </a:cxn>
                <a:cxn ang="0">
                  <a:pos x="371" y="70"/>
                </a:cxn>
                <a:cxn ang="0">
                  <a:pos x="343" y="51"/>
                </a:cxn>
                <a:cxn ang="0">
                  <a:pos x="292" y="45"/>
                </a:cxn>
                <a:cxn ang="0">
                  <a:pos x="245" y="39"/>
                </a:cxn>
                <a:cxn ang="0">
                  <a:pos x="140" y="39"/>
                </a:cxn>
                <a:cxn ang="0">
                  <a:pos x="80" y="43"/>
                </a:cxn>
                <a:cxn ang="0">
                  <a:pos x="52" y="63"/>
                </a:cxn>
                <a:cxn ang="0">
                  <a:pos x="38" y="100"/>
                </a:cxn>
              </a:cxnLst>
              <a:rect l="0" t="0" r="r" b="b"/>
              <a:pathLst>
                <a:path w="430" h="630">
                  <a:moveTo>
                    <a:pt x="143" y="630"/>
                  </a:moveTo>
                  <a:lnTo>
                    <a:pt x="143" y="630"/>
                  </a:lnTo>
                  <a:lnTo>
                    <a:pt x="118" y="629"/>
                  </a:lnTo>
                  <a:lnTo>
                    <a:pt x="107" y="627"/>
                  </a:lnTo>
                  <a:lnTo>
                    <a:pt x="94" y="625"/>
                  </a:lnTo>
                  <a:lnTo>
                    <a:pt x="83" y="621"/>
                  </a:lnTo>
                  <a:lnTo>
                    <a:pt x="71" y="615"/>
                  </a:lnTo>
                  <a:lnTo>
                    <a:pt x="61" y="608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39" y="586"/>
                  </a:lnTo>
                  <a:lnTo>
                    <a:pt x="30" y="575"/>
                  </a:lnTo>
                  <a:lnTo>
                    <a:pt x="23" y="563"/>
                  </a:lnTo>
                  <a:lnTo>
                    <a:pt x="18" y="551"/>
                  </a:lnTo>
                  <a:lnTo>
                    <a:pt x="13" y="539"/>
                  </a:lnTo>
                  <a:lnTo>
                    <a:pt x="10" y="526"/>
                  </a:lnTo>
                  <a:lnTo>
                    <a:pt x="9" y="513"/>
                  </a:lnTo>
                  <a:lnTo>
                    <a:pt x="8" y="498"/>
                  </a:lnTo>
                  <a:lnTo>
                    <a:pt x="8" y="498"/>
                  </a:lnTo>
                  <a:lnTo>
                    <a:pt x="8" y="497"/>
                  </a:lnTo>
                  <a:lnTo>
                    <a:pt x="7" y="489"/>
                  </a:lnTo>
                  <a:lnTo>
                    <a:pt x="7" y="489"/>
                  </a:lnTo>
                  <a:lnTo>
                    <a:pt x="7" y="462"/>
                  </a:lnTo>
                  <a:lnTo>
                    <a:pt x="7" y="449"/>
                  </a:lnTo>
                  <a:lnTo>
                    <a:pt x="9" y="435"/>
                  </a:lnTo>
                  <a:lnTo>
                    <a:pt x="9" y="435"/>
                  </a:lnTo>
                  <a:lnTo>
                    <a:pt x="10" y="422"/>
                  </a:lnTo>
                  <a:lnTo>
                    <a:pt x="11" y="411"/>
                  </a:lnTo>
                  <a:lnTo>
                    <a:pt x="10" y="402"/>
                  </a:lnTo>
                  <a:lnTo>
                    <a:pt x="10" y="394"/>
                  </a:lnTo>
                  <a:lnTo>
                    <a:pt x="10" y="394"/>
                  </a:lnTo>
                  <a:lnTo>
                    <a:pt x="8" y="382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8" y="349"/>
                  </a:lnTo>
                  <a:lnTo>
                    <a:pt x="7" y="336"/>
                  </a:lnTo>
                  <a:lnTo>
                    <a:pt x="5" y="316"/>
                  </a:lnTo>
                  <a:lnTo>
                    <a:pt x="5" y="316"/>
                  </a:lnTo>
                  <a:lnTo>
                    <a:pt x="3" y="296"/>
                  </a:lnTo>
                  <a:lnTo>
                    <a:pt x="2" y="283"/>
                  </a:lnTo>
                  <a:lnTo>
                    <a:pt x="2" y="266"/>
                  </a:lnTo>
                  <a:lnTo>
                    <a:pt x="2" y="266"/>
                  </a:lnTo>
                  <a:lnTo>
                    <a:pt x="2" y="239"/>
                  </a:lnTo>
                  <a:lnTo>
                    <a:pt x="3" y="229"/>
                  </a:lnTo>
                  <a:lnTo>
                    <a:pt x="3" y="229"/>
                  </a:lnTo>
                  <a:lnTo>
                    <a:pt x="3" y="217"/>
                  </a:lnTo>
                  <a:lnTo>
                    <a:pt x="2" y="186"/>
                  </a:lnTo>
                  <a:lnTo>
                    <a:pt x="1" y="178"/>
                  </a:lnTo>
                  <a:lnTo>
                    <a:pt x="1" y="178"/>
                  </a:lnTo>
                  <a:lnTo>
                    <a:pt x="0" y="165"/>
                  </a:lnTo>
                  <a:lnTo>
                    <a:pt x="0" y="151"/>
                  </a:lnTo>
                  <a:lnTo>
                    <a:pt x="1" y="138"/>
                  </a:lnTo>
                  <a:lnTo>
                    <a:pt x="3" y="125"/>
                  </a:lnTo>
                  <a:lnTo>
                    <a:pt x="3" y="123"/>
                  </a:lnTo>
                  <a:lnTo>
                    <a:pt x="3" y="122"/>
                  </a:lnTo>
                  <a:lnTo>
                    <a:pt x="3" y="122"/>
                  </a:lnTo>
                  <a:lnTo>
                    <a:pt x="2" y="116"/>
                  </a:lnTo>
                  <a:lnTo>
                    <a:pt x="2" y="116"/>
                  </a:lnTo>
                  <a:lnTo>
                    <a:pt x="2" y="99"/>
                  </a:lnTo>
                  <a:lnTo>
                    <a:pt x="3" y="84"/>
                  </a:lnTo>
                  <a:lnTo>
                    <a:pt x="6" y="69"/>
                  </a:lnTo>
                  <a:lnTo>
                    <a:pt x="10" y="57"/>
                  </a:lnTo>
                  <a:lnTo>
                    <a:pt x="18" y="44"/>
                  </a:lnTo>
                  <a:lnTo>
                    <a:pt x="26" y="34"/>
                  </a:lnTo>
                  <a:lnTo>
                    <a:pt x="37" y="23"/>
                  </a:lnTo>
                  <a:lnTo>
                    <a:pt x="51" y="12"/>
                  </a:lnTo>
                  <a:lnTo>
                    <a:pt x="51" y="12"/>
                  </a:lnTo>
                  <a:lnTo>
                    <a:pt x="56" y="9"/>
                  </a:lnTo>
                  <a:lnTo>
                    <a:pt x="62" y="7"/>
                  </a:lnTo>
                  <a:lnTo>
                    <a:pt x="75" y="4"/>
                  </a:lnTo>
                  <a:lnTo>
                    <a:pt x="88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25" y="3"/>
                  </a:lnTo>
                  <a:lnTo>
                    <a:pt x="194" y="3"/>
                  </a:lnTo>
                  <a:lnTo>
                    <a:pt x="194" y="3"/>
                  </a:lnTo>
                  <a:lnTo>
                    <a:pt x="221" y="2"/>
                  </a:lnTo>
                  <a:lnTo>
                    <a:pt x="221" y="2"/>
                  </a:lnTo>
                  <a:lnTo>
                    <a:pt x="236" y="1"/>
                  </a:lnTo>
                  <a:lnTo>
                    <a:pt x="251" y="0"/>
                  </a:lnTo>
                  <a:lnTo>
                    <a:pt x="251" y="0"/>
                  </a:lnTo>
                  <a:lnTo>
                    <a:pt x="261" y="0"/>
                  </a:lnTo>
                  <a:lnTo>
                    <a:pt x="270" y="1"/>
                  </a:lnTo>
                  <a:lnTo>
                    <a:pt x="279" y="3"/>
                  </a:lnTo>
                  <a:lnTo>
                    <a:pt x="286" y="5"/>
                  </a:lnTo>
                  <a:lnTo>
                    <a:pt x="286" y="5"/>
                  </a:lnTo>
                  <a:lnTo>
                    <a:pt x="295" y="8"/>
                  </a:lnTo>
                  <a:lnTo>
                    <a:pt x="306" y="10"/>
                  </a:lnTo>
                  <a:lnTo>
                    <a:pt x="316" y="10"/>
                  </a:lnTo>
                  <a:lnTo>
                    <a:pt x="326" y="11"/>
                  </a:lnTo>
                  <a:lnTo>
                    <a:pt x="326" y="11"/>
                  </a:lnTo>
                  <a:lnTo>
                    <a:pt x="345" y="11"/>
                  </a:lnTo>
                  <a:lnTo>
                    <a:pt x="354" y="13"/>
                  </a:lnTo>
                  <a:lnTo>
                    <a:pt x="363" y="15"/>
                  </a:lnTo>
                  <a:lnTo>
                    <a:pt x="363" y="15"/>
                  </a:lnTo>
                  <a:lnTo>
                    <a:pt x="376" y="22"/>
                  </a:lnTo>
                  <a:lnTo>
                    <a:pt x="382" y="25"/>
                  </a:lnTo>
                  <a:lnTo>
                    <a:pt x="388" y="29"/>
                  </a:lnTo>
                  <a:lnTo>
                    <a:pt x="393" y="33"/>
                  </a:lnTo>
                  <a:lnTo>
                    <a:pt x="397" y="38"/>
                  </a:lnTo>
                  <a:lnTo>
                    <a:pt x="401" y="43"/>
                  </a:lnTo>
                  <a:lnTo>
                    <a:pt x="405" y="49"/>
                  </a:lnTo>
                  <a:lnTo>
                    <a:pt x="410" y="63"/>
                  </a:lnTo>
                  <a:lnTo>
                    <a:pt x="415" y="79"/>
                  </a:lnTo>
                  <a:lnTo>
                    <a:pt x="418" y="96"/>
                  </a:lnTo>
                  <a:lnTo>
                    <a:pt x="419" y="116"/>
                  </a:lnTo>
                  <a:lnTo>
                    <a:pt x="419" y="116"/>
                  </a:lnTo>
                  <a:lnTo>
                    <a:pt x="419" y="132"/>
                  </a:lnTo>
                  <a:lnTo>
                    <a:pt x="420" y="147"/>
                  </a:lnTo>
                  <a:lnTo>
                    <a:pt x="423" y="170"/>
                  </a:lnTo>
                  <a:lnTo>
                    <a:pt x="423" y="170"/>
                  </a:lnTo>
                  <a:lnTo>
                    <a:pt x="426" y="193"/>
                  </a:lnTo>
                  <a:lnTo>
                    <a:pt x="427" y="206"/>
                  </a:lnTo>
                  <a:lnTo>
                    <a:pt x="428" y="222"/>
                  </a:lnTo>
                  <a:lnTo>
                    <a:pt x="428" y="222"/>
                  </a:lnTo>
                  <a:lnTo>
                    <a:pt x="427" y="248"/>
                  </a:lnTo>
                  <a:lnTo>
                    <a:pt x="426" y="266"/>
                  </a:lnTo>
                  <a:lnTo>
                    <a:pt x="426" y="266"/>
                  </a:lnTo>
                  <a:lnTo>
                    <a:pt x="425" y="276"/>
                  </a:lnTo>
                  <a:lnTo>
                    <a:pt x="425" y="288"/>
                  </a:lnTo>
                  <a:lnTo>
                    <a:pt x="425" y="302"/>
                  </a:lnTo>
                  <a:lnTo>
                    <a:pt x="426" y="323"/>
                  </a:lnTo>
                  <a:lnTo>
                    <a:pt x="426" y="324"/>
                  </a:lnTo>
                  <a:lnTo>
                    <a:pt x="426" y="324"/>
                  </a:lnTo>
                  <a:lnTo>
                    <a:pt x="429" y="359"/>
                  </a:lnTo>
                  <a:lnTo>
                    <a:pt x="429" y="382"/>
                  </a:lnTo>
                  <a:lnTo>
                    <a:pt x="429" y="382"/>
                  </a:lnTo>
                  <a:lnTo>
                    <a:pt x="430" y="408"/>
                  </a:lnTo>
                  <a:lnTo>
                    <a:pt x="430" y="408"/>
                  </a:lnTo>
                  <a:lnTo>
                    <a:pt x="430" y="438"/>
                  </a:lnTo>
                  <a:lnTo>
                    <a:pt x="430" y="438"/>
                  </a:lnTo>
                  <a:lnTo>
                    <a:pt x="430" y="483"/>
                  </a:lnTo>
                  <a:lnTo>
                    <a:pt x="430" y="483"/>
                  </a:lnTo>
                  <a:lnTo>
                    <a:pt x="430" y="527"/>
                  </a:lnTo>
                  <a:lnTo>
                    <a:pt x="430" y="549"/>
                  </a:lnTo>
                  <a:lnTo>
                    <a:pt x="430" y="549"/>
                  </a:lnTo>
                  <a:lnTo>
                    <a:pt x="429" y="562"/>
                  </a:lnTo>
                  <a:lnTo>
                    <a:pt x="428" y="571"/>
                  </a:lnTo>
                  <a:lnTo>
                    <a:pt x="425" y="579"/>
                  </a:lnTo>
                  <a:lnTo>
                    <a:pt x="422" y="586"/>
                  </a:lnTo>
                  <a:lnTo>
                    <a:pt x="418" y="592"/>
                  </a:lnTo>
                  <a:lnTo>
                    <a:pt x="413" y="596"/>
                  </a:lnTo>
                  <a:lnTo>
                    <a:pt x="405" y="603"/>
                  </a:lnTo>
                  <a:lnTo>
                    <a:pt x="404" y="604"/>
                  </a:lnTo>
                  <a:lnTo>
                    <a:pt x="404" y="604"/>
                  </a:lnTo>
                  <a:lnTo>
                    <a:pt x="398" y="608"/>
                  </a:lnTo>
                  <a:lnTo>
                    <a:pt x="391" y="611"/>
                  </a:lnTo>
                  <a:lnTo>
                    <a:pt x="383" y="614"/>
                  </a:lnTo>
                  <a:lnTo>
                    <a:pt x="376" y="617"/>
                  </a:lnTo>
                  <a:lnTo>
                    <a:pt x="360" y="622"/>
                  </a:lnTo>
                  <a:lnTo>
                    <a:pt x="351" y="623"/>
                  </a:lnTo>
                  <a:lnTo>
                    <a:pt x="343" y="623"/>
                  </a:lnTo>
                  <a:lnTo>
                    <a:pt x="343" y="623"/>
                  </a:lnTo>
                  <a:lnTo>
                    <a:pt x="303" y="624"/>
                  </a:lnTo>
                  <a:lnTo>
                    <a:pt x="261" y="626"/>
                  </a:lnTo>
                  <a:lnTo>
                    <a:pt x="261" y="626"/>
                  </a:lnTo>
                  <a:lnTo>
                    <a:pt x="221" y="628"/>
                  </a:lnTo>
                  <a:lnTo>
                    <a:pt x="179" y="629"/>
                  </a:lnTo>
                  <a:lnTo>
                    <a:pt x="170" y="629"/>
                  </a:lnTo>
                  <a:lnTo>
                    <a:pt x="170" y="629"/>
                  </a:lnTo>
                  <a:lnTo>
                    <a:pt x="143" y="630"/>
                  </a:lnTo>
                  <a:lnTo>
                    <a:pt x="143" y="630"/>
                  </a:lnTo>
                  <a:close/>
                  <a:moveTo>
                    <a:pt x="38" y="100"/>
                  </a:moveTo>
                  <a:lnTo>
                    <a:pt x="38" y="100"/>
                  </a:lnTo>
                  <a:lnTo>
                    <a:pt x="37" y="107"/>
                  </a:lnTo>
                  <a:lnTo>
                    <a:pt x="36" y="115"/>
                  </a:lnTo>
                  <a:lnTo>
                    <a:pt x="36" y="130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36" y="155"/>
                  </a:lnTo>
                  <a:lnTo>
                    <a:pt x="37" y="175"/>
                  </a:lnTo>
                  <a:lnTo>
                    <a:pt x="37" y="175"/>
                  </a:lnTo>
                  <a:lnTo>
                    <a:pt x="38" y="209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41"/>
                  </a:lnTo>
                  <a:lnTo>
                    <a:pt x="40" y="358"/>
                  </a:lnTo>
                  <a:lnTo>
                    <a:pt x="40" y="358"/>
                  </a:lnTo>
                  <a:lnTo>
                    <a:pt x="41" y="374"/>
                  </a:lnTo>
                  <a:lnTo>
                    <a:pt x="42" y="399"/>
                  </a:lnTo>
                  <a:lnTo>
                    <a:pt x="42" y="399"/>
                  </a:lnTo>
                  <a:lnTo>
                    <a:pt x="43" y="439"/>
                  </a:lnTo>
                  <a:lnTo>
                    <a:pt x="43" y="481"/>
                  </a:lnTo>
                  <a:lnTo>
                    <a:pt x="43" y="482"/>
                  </a:lnTo>
                  <a:lnTo>
                    <a:pt x="44" y="483"/>
                  </a:lnTo>
                  <a:lnTo>
                    <a:pt x="44" y="483"/>
                  </a:lnTo>
                  <a:lnTo>
                    <a:pt x="44" y="485"/>
                  </a:lnTo>
                  <a:lnTo>
                    <a:pt x="44" y="485"/>
                  </a:lnTo>
                  <a:lnTo>
                    <a:pt x="44" y="494"/>
                  </a:lnTo>
                  <a:lnTo>
                    <a:pt x="46" y="508"/>
                  </a:lnTo>
                  <a:lnTo>
                    <a:pt x="48" y="523"/>
                  </a:lnTo>
                  <a:lnTo>
                    <a:pt x="50" y="531"/>
                  </a:lnTo>
                  <a:lnTo>
                    <a:pt x="52" y="539"/>
                  </a:lnTo>
                  <a:lnTo>
                    <a:pt x="55" y="547"/>
                  </a:lnTo>
                  <a:lnTo>
                    <a:pt x="59" y="554"/>
                  </a:lnTo>
                  <a:lnTo>
                    <a:pt x="64" y="562"/>
                  </a:lnTo>
                  <a:lnTo>
                    <a:pt x="70" y="568"/>
                  </a:lnTo>
                  <a:lnTo>
                    <a:pt x="77" y="574"/>
                  </a:lnTo>
                  <a:lnTo>
                    <a:pt x="85" y="578"/>
                  </a:lnTo>
                  <a:lnTo>
                    <a:pt x="94" y="582"/>
                  </a:lnTo>
                  <a:lnTo>
                    <a:pt x="106" y="585"/>
                  </a:lnTo>
                  <a:lnTo>
                    <a:pt x="106" y="585"/>
                  </a:lnTo>
                  <a:lnTo>
                    <a:pt x="132" y="589"/>
                  </a:lnTo>
                  <a:lnTo>
                    <a:pt x="153" y="592"/>
                  </a:lnTo>
                  <a:lnTo>
                    <a:pt x="174" y="593"/>
                  </a:lnTo>
                  <a:lnTo>
                    <a:pt x="196" y="594"/>
                  </a:lnTo>
                  <a:lnTo>
                    <a:pt x="231" y="594"/>
                  </a:lnTo>
                  <a:lnTo>
                    <a:pt x="231" y="594"/>
                  </a:lnTo>
                  <a:lnTo>
                    <a:pt x="247" y="593"/>
                  </a:lnTo>
                  <a:lnTo>
                    <a:pt x="262" y="592"/>
                  </a:lnTo>
                  <a:lnTo>
                    <a:pt x="293" y="588"/>
                  </a:lnTo>
                  <a:lnTo>
                    <a:pt x="293" y="588"/>
                  </a:lnTo>
                  <a:lnTo>
                    <a:pt x="303" y="587"/>
                  </a:lnTo>
                  <a:lnTo>
                    <a:pt x="311" y="587"/>
                  </a:lnTo>
                  <a:lnTo>
                    <a:pt x="322" y="587"/>
                  </a:lnTo>
                  <a:lnTo>
                    <a:pt x="322" y="587"/>
                  </a:lnTo>
                  <a:lnTo>
                    <a:pt x="335" y="587"/>
                  </a:lnTo>
                  <a:lnTo>
                    <a:pt x="346" y="586"/>
                  </a:lnTo>
                  <a:lnTo>
                    <a:pt x="357" y="583"/>
                  </a:lnTo>
                  <a:lnTo>
                    <a:pt x="363" y="580"/>
                  </a:lnTo>
                  <a:lnTo>
                    <a:pt x="369" y="577"/>
                  </a:lnTo>
                  <a:lnTo>
                    <a:pt x="369" y="577"/>
                  </a:lnTo>
                  <a:lnTo>
                    <a:pt x="378" y="570"/>
                  </a:lnTo>
                  <a:lnTo>
                    <a:pt x="384" y="565"/>
                  </a:lnTo>
                  <a:lnTo>
                    <a:pt x="385" y="563"/>
                  </a:lnTo>
                  <a:lnTo>
                    <a:pt x="387" y="559"/>
                  </a:lnTo>
                  <a:lnTo>
                    <a:pt x="388" y="552"/>
                  </a:lnTo>
                  <a:lnTo>
                    <a:pt x="388" y="552"/>
                  </a:lnTo>
                  <a:lnTo>
                    <a:pt x="389" y="547"/>
                  </a:lnTo>
                  <a:lnTo>
                    <a:pt x="390" y="540"/>
                  </a:lnTo>
                  <a:lnTo>
                    <a:pt x="390" y="540"/>
                  </a:lnTo>
                  <a:lnTo>
                    <a:pt x="390" y="530"/>
                  </a:lnTo>
                  <a:lnTo>
                    <a:pt x="389" y="511"/>
                  </a:lnTo>
                  <a:lnTo>
                    <a:pt x="389" y="511"/>
                  </a:lnTo>
                  <a:lnTo>
                    <a:pt x="389" y="498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90" y="475"/>
                  </a:lnTo>
                  <a:lnTo>
                    <a:pt x="392" y="459"/>
                  </a:lnTo>
                  <a:lnTo>
                    <a:pt x="392" y="459"/>
                  </a:lnTo>
                  <a:lnTo>
                    <a:pt x="393" y="441"/>
                  </a:lnTo>
                  <a:lnTo>
                    <a:pt x="394" y="417"/>
                  </a:lnTo>
                  <a:lnTo>
                    <a:pt x="394" y="417"/>
                  </a:lnTo>
                  <a:lnTo>
                    <a:pt x="393" y="382"/>
                  </a:lnTo>
                  <a:lnTo>
                    <a:pt x="392" y="359"/>
                  </a:lnTo>
                  <a:lnTo>
                    <a:pt x="392" y="359"/>
                  </a:lnTo>
                  <a:lnTo>
                    <a:pt x="390" y="338"/>
                  </a:lnTo>
                  <a:lnTo>
                    <a:pt x="389" y="306"/>
                  </a:lnTo>
                  <a:lnTo>
                    <a:pt x="389" y="306"/>
                  </a:lnTo>
                  <a:lnTo>
                    <a:pt x="390" y="276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2" y="237"/>
                  </a:lnTo>
                  <a:lnTo>
                    <a:pt x="392" y="224"/>
                  </a:lnTo>
                  <a:lnTo>
                    <a:pt x="391" y="204"/>
                  </a:lnTo>
                  <a:lnTo>
                    <a:pt x="391" y="204"/>
                  </a:lnTo>
                  <a:lnTo>
                    <a:pt x="389" y="180"/>
                  </a:lnTo>
                  <a:lnTo>
                    <a:pt x="387" y="162"/>
                  </a:lnTo>
                  <a:lnTo>
                    <a:pt x="387" y="162"/>
                  </a:lnTo>
                  <a:lnTo>
                    <a:pt x="383" y="143"/>
                  </a:lnTo>
                  <a:lnTo>
                    <a:pt x="382" y="130"/>
                  </a:lnTo>
                  <a:lnTo>
                    <a:pt x="382" y="116"/>
                  </a:lnTo>
                  <a:lnTo>
                    <a:pt x="382" y="116"/>
                  </a:lnTo>
                  <a:lnTo>
                    <a:pt x="381" y="104"/>
                  </a:lnTo>
                  <a:lnTo>
                    <a:pt x="380" y="94"/>
                  </a:lnTo>
                  <a:lnTo>
                    <a:pt x="378" y="85"/>
                  </a:lnTo>
                  <a:lnTo>
                    <a:pt x="375" y="77"/>
                  </a:lnTo>
                  <a:lnTo>
                    <a:pt x="371" y="70"/>
                  </a:lnTo>
                  <a:lnTo>
                    <a:pt x="367" y="65"/>
                  </a:lnTo>
                  <a:lnTo>
                    <a:pt x="362" y="60"/>
                  </a:lnTo>
                  <a:lnTo>
                    <a:pt x="356" y="56"/>
                  </a:lnTo>
                  <a:lnTo>
                    <a:pt x="350" y="53"/>
                  </a:lnTo>
                  <a:lnTo>
                    <a:pt x="343" y="51"/>
                  </a:lnTo>
                  <a:lnTo>
                    <a:pt x="336" y="48"/>
                  </a:lnTo>
                  <a:lnTo>
                    <a:pt x="327" y="47"/>
                  </a:lnTo>
                  <a:lnTo>
                    <a:pt x="311" y="45"/>
                  </a:lnTo>
                  <a:lnTo>
                    <a:pt x="292" y="45"/>
                  </a:lnTo>
                  <a:lnTo>
                    <a:pt x="292" y="45"/>
                  </a:lnTo>
                  <a:lnTo>
                    <a:pt x="282" y="44"/>
                  </a:lnTo>
                  <a:lnTo>
                    <a:pt x="270" y="42"/>
                  </a:lnTo>
                  <a:lnTo>
                    <a:pt x="270" y="42"/>
                  </a:lnTo>
                  <a:lnTo>
                    <a:pt x="258" y="40"/>
                  </a:lnTo>
                  <a:lnTo>
                    <a:pt x="245" y="39"/>
                  </a:lnTo>
                  <a:lnTo>
                    <a:pt x="194" y="39"/>
                  </a:lnTo>
                  <a:lnTo>
                    <a:pt x="194" y="39"/>
                  </a:lnTo>
                  <a:lnTo>
                    <a:pt x="160" y="39"/>
                  </a:lnTo>
                  <a:lnTo>
                    <a:pt x="160" y="39"/>
                  </a:lnTo>
                  <a:lnTo>
                    <a:pt x="140" y="39"/>
                  </a:lnTo>
                  <a:lnTo>
                    <a:pt x="140" y="39"/>
                  </a:lnTo>
                  <a:lnTo>
                    <a:pt x="109" y="39"/>
                  </a:lnTo>
                  <a:lnTo>
                    <a:pt x="109" y="39"/>
                  </a:lnTo>
                  <a:lnTo>
                    <a:pt x="93" y="40"/>
                  </a:lnTo>
                  <a:lnTo>
                    <a:pt x="80" y="43"/>
                  </a:lnTo>
                  <a:lnTo>
                    <a:pt x="68" y="47"/>
                  </a:lnTo>
                  <a:lnTo>
                    <a:pt x="64" y="51"/>
                  </a:lnTo>
                  <a:lnTo>
                    <a:pt x="59" y="55"/>
                  </a:lnTo>
                  <a:lnTo>
                    <a:pt x="55" y="59"/>
                  </a:lnTo>
                  <a:lnTo>
                    <a:pt x="52" y="63"/>
                  </a:lnTo>
                  <a:lnTo>
                    <a:pt x="49" y="68"/>
                  </a:lnTo>
                  <a:lnTo>
                    <a:pt x="46" y="73"/>
                  </a:lnTo>
                  <a:lnTo>
                    <a:pt x="41" y="86"/>
                  </a:lnTo>
                  <a:lnTo>
                    <a:pt x="38" y="100"/>
                  </a:lnTo>
                  <a:lnTo>
                    <a:pt x="38" y="10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60" name="Freeform 340"/>
            <p:cNvSpPr>
              <a:spLocks noEditPoints="1"/>
            </p:cNvSpPr>
            <p:nvPr/>
          </p:nvSpPr>
          <p:spPr bwMode="auto">
            <a:xfrm>
              <a:off x="6407151" y="3316288"/>
              <a:ext cx="227013" cy="442913"/>
            </a:xfrm>
            <a:custGeom>
              <a:avLst/>
              <a:gdLst/>
              <a:ahLst/>
              <a:cxnLst>
                <a:cxn ang="0">
                  <a:pos x="94" y="832"/>
                </a:cxn>
                <a:cxn ang="0">
                  <a:pos x="51" y="806"/>
                </a:cxn>
                <a:cxn ang="0">
                  <a:pos x="13" y="746"/>
                </a:cxn>
                <a:cxn ang="0">
                  <a:pos x="8" y="704"/>
                </a:cxn>
                <a:cxn ang="0">
                  <a:pos x="8" y="589"/>
                </a:cxn>
                <a:cxn ang="0">
                  <a:pos x="10" y="546"/>
                </a:cxn>
                <a:cxn ang="0">
                  <a:pos x="8" y="511"/>
                </a:cxn>
                <a:cxn ang="0">
                  <a:pos x="2" y="330"/>
                </a:cxn>
                <a:cxn ang="0">
                  <a:pos x="3" y="214"/>
                </a:cxn>
                <a:cxn ang="0">
                  <a:pos x="0" y="152"/>
                </a:cxn>
                <a:cxn ang="0">
                  <a:pos x="3" y="123"/>
                </a:cxn>
                <a:cxn ang="0">
                  <a:pos x="6" y="71"/>
                </a:cxn>
                <a:cxn ang="0">
                  <a:pos x="51" y="14"/>
                </a:cxn>
                <a:cxn ang="0">
                  <a:pos x="88" y="4"/>
                </a:cxn>
                <a:cxn ang="0">
                  <a:pos x="125" y="4"/>
                </a:cxn>
                <a:cxn ang="0">
                  <a:pos x="236" y="2"/>
                </a:cxn>
                <a:cxn ang="0">
                  <a:pos x="279" y="4"/>
                </a:cxn>
                <a:cxn ang="0">
                  <a:pos x="317" y="12"/>
                </a:cxn>
                <a:cxn ang="0">
                  <a:pos x="364" y="16"/>
                </a:cxn>
                <a:cxn ang="0">
                  <a:pos x="393" y="35"/>
                </a:cxn>
                <a:cxn ang="0">
                  <a:pos x="415" y="79"/>
                </a:cxn>
                <a:cxn ang="0">
                  <a:pos x="420" y="148"/>
                </a:cxn>
                <a:cxn ang="0">
                  <a:pos x="428" y="222"/>
                </a:cxn>
                <a:cxn ang="0">
                  <a:pos x="425" y="335"/>
                </a:cxn>
                <a:cxn ang="0">
                  <a:pos x="429" y="449"/>
                </a:cxn>
                <a:cxn ang="0">
                  <a:pos x="430" y="608"/>
                </a:cxn>
                <a:cxn ang="0">
                  <a:pos x="430" y="756"/>
                </a:cxn>
                <a:cxn ang="0">
                  <a:pos x="422" y="793"/>
                </a:cxn>
                <a:cxn ang="0">
                  <a:pos x="404" y="811"/>
                </a:cxn>
                <a:cxn ang="0">
                  <a:pos x="359" y="829"/>
                </a:cxn>
                <a:cxn ang="0">
                  <a:pos x="261" y="833"/>
                </a:cxn>
                <a:cxn ang="0">
                  <a:pos x="170" y="836"/>
                </a:cxn>
                <a:cxn ang="0">
                  <a:pos x="37" y="108"/>
                </a:cxn>
                <a:cxn ang="0">
                  <a:pos x="36" y="156"/>
                </a:cxn>
                <a:cxn ang="0">
                  <a:pos x="38" y="376"/>
                </a:cxn>
                <a:cxn ang="0">
                  <a:pos x="42" y="544"/>
                </a:cxn>
                <a:cxn ang="0">
                  <a:pos x="44" y="690"/>
                </a:cxn>
                <a:cxn ang="0">
                  <a:pos x="47" y="730"/>
                </a:cxn>
                <a:cxn ang="0">
                  <a:pos x="64" y="769"/>
                </a:cxn>
                <a:cxn ang="0">
                  <a:pos x="106" y="792"/>
                </a:cxn>
                <a:cxn ang="0">
                  <a:pos x="196" y="801"/>
                </a:cxn>
                <a:cxn ang="0">
                  <a:pos x="293" y="795"/>
                </a:cxn>
                <a:cxn ang="0">
                  <a:pos x="322" y="794"/>
                </a:cxn>
                <a:cxn ang="0">
                  <a:pos x="369" y="784"/>
                </a:cxn>
                <a:cxn ang="0">
                  <a:pos x="387" y="759"/>
                </a:cxn>
                <a:cxn ang="0">
                  <a:pos x="390" y="737"/>
                </a:cxn>
                <a:cxn ang="0">
                  <a:pos x="388" y="704"/>
                </a:cxn>
                <a:cxn ang="0">
                  <a:pos x="394" y="562"/>
                </a:cxn>
                <a:cxn ang="0">
                  <a:pos x="390" y="371"/>
                </a:cxn>
                <a:cxn ang="0">
                  <a:pos x="392" y="251"/>
                </a:cxn>
                <a:cxn ang="0">
                  <a:pos x="386" y="163"/>
                </a:cxn>
                <a:cxn ang="0">
                  <a:pos x="382" y="117"/>
                </a:cxn>
                <a:cxn ang="0">
                  <a:pos x="372" y="71"/>
                </a:cxn>
                <a:cxn ang="0">
                  <a:pos x="343" y="51"/>
                </a:cxn>
                <a:cxn ang="0">
                  <a:pos x="292" y="46"/>
                </a:cxn>
                <a:cxn ang="0">
                  <a:pos x="245" y="40"/>
                </a:cxn>
                <a:cxn ang="0">
                  <a:pos x="140" y="40"/>
                </a:cxn>
                <a:cxn ang="0">
                  <a:pos x="81" y="44"/>
                </a:cxn>
                <a:cxn ang="0">
                  <a:pos x="52" y="64"/>
                </a:cxn>
                <a:cxn ang="0">
                  <a:pos x="39" y="101"/>
                </a:cxn>
              </a:cxnLst>
              <a:rect l="0" t="0" r="r" b="b"/>
              <a:pathLst>
                <a:path w="430" h="837">
                  <a:moveTo>
                    <a:pt x="143" y="837"/>
                  </a:moveTo>
                  <a:lnTo>
                    <a:pt x="143" y="837"/>
                  </a:lnTo>
                  <a:lnTo>
                    <a:pt x="118" y="836"/>
                  </a:lnTo>
                  <a:lnTo>
                    <a:pt x="107" y="834"/>
                  </a:lnTo>
                  <a:lnTo>
                    <a:pt x="94" y="832"/>
                  </a:lnTo>
                  <a:lnTo>
                    <a:pt x="83" y="828"/>
                  </a:lnTo>
                  <a:lnTo>
                    <a:pt x="72" y="822"/>
                  </a:lnTo>
                  <a:lnTo>
                    <a:pt x="61" y="815"/>
                  </a:lnTo>
                  <a:lnTo>
                    <a:pt x="51" y="806"/>
                  </a:lnTo>
                  <a:lnTo>
                    <a:pt x="51" y="806"/>
                  </a:lnTo>
                  <a:lnTo>
                    <a:pt x="39" y="793"/>
                  </a:lnTo>
                  <a:lnTo>
                    <a:pt x="30" y="782"/>
                  </a:lnTo>
                  <a:lnTo>
                    <a:pt x="23" y="770"/>
                  </a:lnTo>
                  <a:lnTo>
                    <a:pt x="17" y="758"/>
                  </a:lnTo>
                  <a:lnTo>
                    <a:pt x="13" y="746"/>
                  </a:lnTo>
                  <a:lnTo>
                    <a:pt x="11" y="733"/>
                  </a:lnTo>
                  <a:lnTo>
                    <a:pt x="9" y="720"/>
                  </a:lnTo>
                  <a:lnTo>
                    <a:pt x="8" y="705"/>
                  </a:lnTo>
                  <a:lnTo>
                    <a:pt x="8" y="705"/>
                  </a:lnTo>
                  <a:lnTo>
                    <a:pt x="8" y="704"/>
                  </a:lnTo>
                  <a:lnTo>
                    <a:pt x="8" y="704"/>
                  </a:lnTo>
                  <a:lnTo>
                    <a:pt x="7" y="677"/>
                  </a:lnTo>
                  <a:lnTo>
                    <a:pt x="7" y="640"/>
                  </a:lnTo>
                  <a:lnTo>
                    <a:pt x="7" y="604"/>
                  </a:lnTo>
                  <a:lnTo>
                    <a:pt x="8" y="589"/>
                  </a:lnTo>
                  <a:lnTo>
                    <a:pt x="9" y="579"/>
                  </a:lnTo>
                  <a:lnTo>
                    <a:pt x="9" y="579"/>
                  </a:lnTo>
                  <a:lnTo>
                    <a:pt x="10" y="565"/>
                  </a:lnTo>
                  <a:lnTo>
                    <a:pt x="11" y="555"/>
                  </a:lnTo>
                  <a:lnTo>
                    <a:pt x="10" y="546"/>
                  </a:lnTo>
                  <a:lnTo>
                    <a:pt x="10" y="537"/>
                  </a:lnTo>
                  <a:lnTo>
                    <a:pt x="10" y="537"/>
                  </a:lnTo>
                  <a:lnTo>
                    <a:pt x="9" y="526"/>
                  </a:lnTo>
                  <a:lnTo>
                    <a:pt x="8" y="511"/>
                  </a:lnTo>
                  <a:lnTo>
                    <a:pt x="8" y="511"/>
                  </a:lnTo>
                  <a:lnTo>
                    <a:pt x="7" y="467"/>
                  </a:lnTo>
                  <a:lnTo>
                    <a:pt x="5" y="420"/>
                  </a:lnTo>
                  <a:lnTo>
                    <a:pt x="5" y="420"/>
                  </a:lnTo>
                  <a:lnTo>
                    <a:pt x="3" y="374"/>
                  </a:lnTo>
                  <a:lnTo>
                    <a:pt x="2" y="330"/>
                  </a:lnTo>
                  <a:lnTo>
                    <a:pt x="2" y="330"/>
                  </a:lnTo>
                  <a:lnTo>
                    <a:pt x="3" y="277"/>
                  </a:lnTo>
                  <a:lnTo>
                    <a:pt x="3" y="277"/>
                  </a:lnTo>
                  <a:lnTo>
                    <a:pt x="3" y="237"/>
                  </a:lnTo>
                  <a:lnTo>
                    <a:pt x="3" y="214"/>
                  </a:lnTo>
                  <a:lnTo>
                    <a:pt x="2" y="187"/>
                  </a:lnTo>
                  <a:lnTo>
                    <a:pt x="1" y="179"/>
                  </a:lnTo>
                  <a:lnTo>
                    <a:pt x="1" y="179"/>
                  </a:lnTo>
                  <a:lnTo>
                    <a:pt x="0" y="165"/>
                  </a:lnTo>
                  <a:lnTo>
                    <a:pt x="0" y="152"/>
                  </a:lnTo>
                  <a:lnTo>
                    <a:pt x="1" y="138"/>
                  </a:lnTo>
                  <a:lnTo>
                    <a:pt x="3" y="126"/>
                  </a:lnTo>
                  <a:lnTo>
                    <a:pt x="3" y="125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00"/>
                  </a:lnTo>
                  <a:lnTo>
                    <a:pt x="4" y="84"/>
                  </a:lnTo>
                  <a:lnTo>
                    <a:pt x="6" y="71"/>
                  </a:lnTo>
                  <a:lnTo>
                    <a:pt x="11" y="57"/>
                  </a:lnTo>
                  <a:lnTo>
                    <a:pt x="17" y="46"/>
                  </a:lnTo>
                  <a:lnTo>
                    <a:pt x="26" y="35"/>
                  </a:lnTo>
                  <a:lnTo>
                    <a:pt x="37" y="2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6" y="11"/>
                  </a:lnTo>
                  <a:lnTo>
                    <a:pt x="62" y="8"/>
                  </a:lnTo>
                  <a:lnTo>
                    <a:pt x="74" y="5"/>
                  </a:lnTo>
                  <a:lnTo>
                    <a:pt x="88" y="4"/>
                  </a:lnTo>
                  <a:lnTo>
                    <a:pt x="101" y="4"/>
                  </a:lnTo>
                  <a:lnTo>
                    <a:pt x="101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2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221" y="3"/>
                  </a:lnTo>
                  <a:lnTo>
                    <a:pt x="221" y="3"/>
                  </a:lnTo>
                  <a:lnTo>
                    <a:pt x="236" y="2"/>
                  </a:lnTo>
                  <a:lnTo>
                    <a:pt x="252" y="0"/>
                  </a:lnTo>
                  <a:lnTo>
                    <a:pt x="252" y="0"/>
                  </a:lnTo>
                  <a:lnTo>
                    <a:pt x="262" y="2"/>
                  </a:lnTo>
                  <a:lnTo>
                    <a:pt x="270" y="3"/>
                  </a:lnTo>
                  <a:lnTo>
                    <a:pt x="279" y="4"/>
                  </a:lnTo>
                  <a:lnTo>
                    <a:pt x="286" y="6"/>
                  </a:lnTo>
                  <a:lnTo>
                    <a:pt x="286" y="6"/>
                  </a:lnTo>
                  <a:lnTo>
                    <a:pt x="296" y="9"/>
                  </a:lnTo>
                  <a:lnTo>
                    <a:pt x="307" y="11"/>
                  </a:lnTo>
                  <a:lnTo>
                    <a:pt x="317" y="12"/>
                  </a:lnTo>
                  <a:lnTo>
                    <a:pt x="327" y="12"/>
                  </a:lnTo>
                  <a:lnTo>
                    <a:pt x="327" y="12"/>
                  </a:lnTo>
                  <a:lnTo>
                    <a:pt x="346" y="13"/>
                  </a:lnTo>
                  <a:lnTo>
                    <a:pt x="354" y="14"/>
                  </a:lnTo>
                  <a:lnTo>
                    <a:pt x="364" y="16"/>
                  </a:lnTo>
                  <a:lnTo>
                    <a:pt x="364" y="16"/>
                  </a:lnTo>
                  <a:lnTo>
                    <a:pt x="376" y="22"/>
                  </a:lnTo>
                  <a:lnTo>
                    <a:pt x="382" y="25"/>
                  </a:lnTo>
                  <a:lnTo>
                    <a:pt x="387" y="30"/>
                  </a:lnTo>
                  <a:lnTo>
                    <a:pt x="393" y="35"/>
                  </a:lnTo>
                  <a:lnTo>
                    <a:pt x="397" y="39"/>
                  </a:lnTo>
                  <a:lnTo>
                    <a:pt x="401" y="45"/>
                  </a:lnTo>
                  <a:lnTo>
                    <a:pt x="405" y="50"/>
                  </a:lnTo>
                  <a:lnTo>
                    <a:pt x="411" y="64"/>
                  </a:lnTo>
                  <a:lnTo>
                    <a:pt x="415" y="79"/>
                  </a:lnTo>
                  <a:lnTo>
                    <a:pt x="417" y="97"/>
                  </a:lnTo>
                  <a:lnTo>
                    <a:pt x="419" y="117"/>
                  </a:lnTo>
                  <a:lnTo>
                    <a:pt x="419" y="117"/>
                  </a:lnTo>
                  <a:lnTo>
                    <a:pt x="419" y="133"/>
                  </a:lnTo>
                  <a:lnTo>
                    <a:pt x="420" y="148"/>
                  </a:lnTo>
                  <a:lnTo>
                    <a:pt x="423" y="170"/>
                  </a:lnTo>
                  <a:lnTo>
                    <a:pt x="423" y="170"/>
                  </a:lnTo>
                  <a:lnTo>
                    <a:pt x="426" y="193"/>
                  </a:lnTo>
                  <a:lnTo>
                    <a:pt x="427" y="207"/>
                  </a:lnTo>
                  <a:lnTo>
                    <a:pt x="428" y="222"/>
                  </a:lnTo>
                  <a:lnTo>
                    <a:pt x="428" y="222"/>
                  </a:lnTo>
                  <a:lnTo>
                    <a:pt x="427" y="253"/>
                  </a:lnTo>
                  <a:lnTo>
                    <a:pt x="426" y="283"/>
                  </a:lnTo>
                  <a:lnTo>
                    <a:pt x="426" y="283"/>
                  </a:lnTo>
                  <a:lnTo>
                    <a:pt x="425" y="335"/>
                  </a:lnTo>
                  <a:lnTo>
                    <a:pt x="425" y="361"/>
                  </a:lnTo>
                  <a:lnTo>
                    <a:pt x="426" y="388"/>
                  </a:lnTo>
                  <a:lnTo>
                    <a:pt x="426" y="388"/>
                  </a:lnTo>
                  <a:lnTo>
                    <a:pt x="428" y="417"/>
                  </a:lnTo>
                  <a:lnTo>
                    <a:pt x="429" y="449"/>
                  </a:lnTo>
                  <a:lnTo>
                    <a:pt x="429" y="514"/>
                  </a:lnTo>
                  <a:lnTo>
                    <a:pt x="429" y="514"/>
                  </a:lnTo>
                  <a:lnTo>
                    <a:pt x="430" y="553"/>
                  </a:lnTo>
                  <a:lnTo>
                    <a:pt x="430" y="553"/>
                  </a:lnTo>
                  <a:lnTo>
                    <a:pt x="430" y="608"/>
                  </a:lnTo>
                  <a:lnTo>
                    <a:pt x="430" y="608"/>
                  </a:lnTo>
                  <a:lnTo>
                    <a:pt x="430" y="690"/>
                  </a:lnTo>
                  <a:lnTo>
                    <a:pt x="430" y="690"/>
                  </a:lnTo>
                  <a:lnTo>
                    <a:pt x="430" y="734"/>
                  </a:lnTo>
                  <a:lnTo>
                    <a:pt x="430" y="756"/>
                  </a:lnTo>
                  <a:lnTo>
                    <a:pt x="430" y="756"/>
                  </a:lnTo>
                  <a:lnTo>
                    <a:pt x="430" y="769"/>
                  </a:lnTo>
                  <a:lnTo>
                    <a:pt x="428" y="778"/>
                  </a:lnTo>
                  <a:lnTo>
                    <a:pt x="425" y="786"/>
                  </a:lnTo>
                  <a:lnTo>
                    <a:pt x="422" y="793"/>
                  </a:lnTo>
                  <a:lnTo>
                    <a:pt x="417" y="799"/>
                  </a:lnTo>
                  <a:lnTo>
                    <a:pt x="413" y="803"/>
                  </a:lnTo>
                  <a:lnTo>
                    <a:pt x="405" y="810"/>
                  </a:lnTo>
                  <a:lnTo>
                    <a:pt x="404" y="811"/>
                  </a:lnTo>
                  <a:lnTo>
                    <a:pt x="404" y="811"/>
                  </a:lnTo>
                  <a:lnTo>
                    <a:pt x="398" y="815"/>
                  </a:lnTo>
                  <a:lnTo>
                    <a:pt x="392" y="818"/>
                  </a:lnTo>
                  <a:lnTo>
                    <a:pt x="383" y="821"/>
                  </a:lnTo>
                  <a:lnTo>
                    <a:pt x="376" y="824"/>
                  </a:lnTo>
                  <a:lnTo>
                    <a:pt x="359" y="829"/>
                  </a:lnTo>
                  <a:lnTo>
                    <a:pt x="351" y="830"/>
                  </a:lnTo>
                  <a:lnTo>
                    <a:pt x="343" y="830"/>
                  </a:lnTo>
                  <a:lnTo>
                    <a:pt x="343" y="830"/>
                  </a:lnTo>
                  <a:lnTo>
                    <a:pt x="302" y="831"/>
                  </a:lnTo>
                  <a:lnTo>
                    <a:pt x="261" y="833"/>
                  </a:lnTo>
                  <a:lnTo>
                    <a:pt x="261" y="833"/>
                  </a:lnTo>
                  <a:lnTo>
                    <a:pt x="221" y="835"/>
                  </a:lnTo>
                  <a:lnTo>
                    <a:pt x="179" y="836"/>
                  </a:lnTo>
                  <a:lnTo>
                    <a:pt x="170" y="836"/>
                  </a:lnTo>
                  <a:lnTo>
                    <a:pt x="170" y="836"/>
                  </a:lnTo>
                  <a:lnTo>
                    <a:pt x="143" y="837"/>
                  </a:lnTo>
                  <a:lnTo>
                    <a:pt x="143" y="837"/>
                  </a:lnTo>
                  <a:close/>
                  <a:moveTo>
                    <a:pt x="39" y="101"/>
                  </a:moveTo>
                  <a:lnTo>
                    <a:pt x="39" y="101"/>
                  </a:lnTo>
                  <a:lnTo>
                    <a:pt x="37" y="108"/>
                  </a:lnTo>
                  <a:lnTo>
                    <a:pt x="37" y="116"/>
                  </a:lnTo>
                  <a:lnTo>
                    <a:pt x="36" y="132"/>
                  </a:lnTo>
                  <a:lnTo>
                    <a:pt x="36" y="134"/>
                  </a:lnTo>
                  <a:lnTo>
                    <a:pt x="36" y="134"/>
                  </a:lnTo>
                  <a:lnTo>
                    <a:pt x="36" y="156"/>
                  </a:lnTo>
                  <a:lnTo>
                    <a:pt x="37" y="176"/>
                  </a:lnTo>
                  <a:lnTo>
                    <a:pt x="37" y="176"/>
                  </a:lnTo>
                  <a:lnTo>
                    <a:pt x="38" y="211"/>
                  </a:lnTo>
                  <a:lnTo>
                    <a:pt x="38" y="376"/>
                  </a:lnTo>
                  <a:lnTo>
                    <a:pt x="38" y="376"/>
                  </a:lnTo>
                  <a:lnTo>
                    <a:pt x="39" y="438"/>
                  </a:lnTo>
                  <a:lnTo>
                    <a:pt x="41" y="505"/>
                  </a:lnTo>
                  <a:lnTo>
                    <a:pt x="41" y="505"/>
                  </a:lnTo>
                  <a:lnTo>
                    <a:pt x="42" y="544"/>
                  </a:lnTo>
                  <a:lnTo>
                    <a:pt x="42" y="544"/>
                  </a:lnTo>
                  <a:lnTo>
                    <a:pt x="43" y="614"/>
                  </a:lnTo>
                  <a:lnTo>
                    <a:pt x="44" y="688"/>
                  </a:lnTo>
                  <a:lnTo>
                    <a:pt x="44" y="689"/>
                  </a:lnTo>
                  <a:lnTo>
                    <a:pt x="44" y="690"/>
                  </a:lnTo>
                  <a:lnTo>
                    <a:pt x="44" y="690"/>
                  </a:lnTo>
                  <a:lnTo>
                    <a:pt x="44" y="692"/>
                  </a:lnTo>
                  <a:lnTo>
                    <a:pt x="44" y="692"/>
                  </a:lnTo>
                  <a:lnTo>
                    <a:pt x="44" y="701"/>
                  </a:lnTo>
                  <a:lnTo>
                    <a:pt x="45" y="715"/>
                  </a:lnTo>
                  <a:lnTo>
                    <a:pt x="47" y="730"/>
                  </a:lnTo>
                  <a:lnTo>
                    <a:pt x="50" y="738"/>
                  </a:lnTo>
                  <a:lnTo>
                    <a:pt x="52" y="746"/>
                  </a:lnTo>
                  <a:lnTo>
                    <a:pt x="55" y="754"/>
                  </a:lnTo>
                  <a:lnTo>
                    <a:pt x="59" y="761"/>
                  </a:lnTo>
                  <a:lnTo>
                    <a:pt x="64" y="769"/>
                  </a:lnTo>
                  <a:lnTo>
                    <a:pt x="70" y="775"/>
                  </a:lnTo>
                  <a:lnTo>
                    <a:pt x="77" y="781"/>
                  </a:lnTo>
                  <a:lnTo>
                    <a:pt x="85" y="785"/>
                  </a:lnTo>
                  <a:lnTo>
                    <a:pt x="94" y="789"/>
                  </a:lnTo>
                  <a:lnTo>
                    <a:pt x="106" y="792"/>
                  </a:lnTo>
                  <a:lnTo>
                    <a:pt x="106" y="792"/>
                  </a:lnTo>
                  <a:lnTo>
                    <a:pt x="131" y="796"/>
                  </a:lnTo>
                  <a:lnTo>
                    <a:pt x="153" y="799"/>
                  </a:lnTo>
                  <a:lnTo>
                    <a:pt x="174" y="800"/>
                  </a:lnTo>
                  <a:lnTo>
                    <a:pt x="196" y="801"/>
                  </a:lnTo>
                  <a:lnTo>
                    <a:pt x="232" y="801"/>
                  </a:lnTo>
                  <a:lnTo>
                    <a:pt x="232" y="801"/>
                  </a:lnTo>
                  <a:lnTo>
                    <a:pt x="246" y="800"/>
                  </a:lnTo>
                  <a:lnTo>
                    <a:pt x="262" y="799"/>
                  </a:lnTo>
                  <a:lnTo>
                    <a:pt x="293" y="795"/>
                  </a:lnTo>
                  <a:lnTo>
                    <a:pt x="293" y="795"/>
                  </a:lnTo>
                  <a:lnTo>
                    <a:pt x="302" y="794"/>
                  </a:lnTo>
                  <a:lnTo>
                    <a:pt x="311" y="794"/>
                  </a:lnTo>
                  <a:lnTo>
                    <a:pt x="322" y="794"/>
                  </a:lnTo>
                  <a:lnTo>
                    <a:pt x="322" y="794"/>
                  </a:lnTo>
                  <a:lnTo>
                    <a:pt x="335" y="794"/>
                  </a:lnTo>
                  <a:lnTo>
                    <a:pt x="346" y="793"/>
                  </a:lnTo>
                  <a:lnTo>
                    <a:pt x="357" y="790"/>
                  </a:lnTo>
                  <a:lnTo>
                    <a:pt x="364" y="787"/>
                  </a:lnTo>
                  <a:lnTo>
                    <a:pt x="369" y="784"/>
                  </a:lnTo>
                  <a:lnTo>
                    <a:pt x="369" y="784"/>
                  </a:lnTo>
                  <a:lnTo>
                    <a:pt x="378" y="777"/>
                  </a:lnTo>
                  <a:lnTo>
                    <a:pt x="384" y="772"/>
                  </a:lnTo>
                  <a:lnTo>
                    <a:pt x="386" y="766"/>
                  </a:lnTo>
                  <a:lnTo>
                    <a:pt x="387" y="759"/>
                  </a:lnTo>
                  <a:lnTo>
                    <a:pt x="387" y="759"/>
                  </a:lnTo>
                  <a:lnTo>
                    <a:pt x="388" y="754"/>
                  </a:lnTo>
                  <a:lnTo>
                    <a:pt x="390" y="747"/>
                  </a:lnTo>
                  <a:lnTo>
                    <a:pt x="390" y="747"/>
                  </a:lnTo>
                  <a:lnTo>
                    <a:pt x="390" y="737"/>
                  </a:lnTo>
                  <a:lnTo>
                    <a:pt x="390" y="718"/>
                  </a:lnTo>
                  <a:lnTo>
                    <a:pt x="390" y="718"/>
                  </a:lnTo>
                  <a:lnTo>
                    <a:pt x="388" y="705"/>
                  </a:lnTo>
                  <a:lnTo>
                    <a:pt x="388" y="704"/>
                  </a:lnTo>
                  <a:lnTo>
                    <a:pt x="388" y="704"/>
                  </a:lnTo>
                  <a:lnTo>
                    <a:pt x="390" y="674"/>
                  </a:lnTo>
                  <a:lnTo>
                    <a:pt x="392" y="638"/>
                  </a:lnTo>
                  <a:lnTo>
                    <a:pt x="392" y="638"/>
                  </a:lnTo>
                  <a:lnTo>
                    <a:pt x="393" y="596"/>
                  </a:lnTo>
                  <a:lnTo>
                    <a:pt x="394" y="562"/>
                  </a:lnTo>
                  <a:lnTo>
                    <a:pt x="394" y="562"/>
                  </a:lnTo>
                  <a:lnTo>
                    <a:pt x="393" y="505"/>
                  </a:lnTo>
                  <a:lnTo>
                    <a:pt x="391" y="444"/>
                  </a:lnTo>
                  <a:lnTo>
                    <a:pt x="391" y="444"/>
                  </a:lnTo>
                  <a:lnTo>
                    <a:pt x="390" y="371"/>
                  </a:lnTo>
                  <a:lnTo>
                    <a:pt x="390" y="371"/>
                  </a:lnTo>
                  <a:lnTo>
                    <a:pt x="390" y="333"/>
                  </a:lnTo>
                  <a:lnTo>
                    <a:pt x="391" y="297"/>
                  </a:lnTo>
                  <a:lnTo>
                    <a:pt x="391" y="297"/>
                  </a:lnTo>
                  <a:lnTo>
                    <a:pt x="392" y="251"/>
                  </a:lnTo>
                  <a:lnTo>
                    <a:pt x="392" y="229"/>
                  </a:lnTo>
                  <a:lnTo>
                    <a:pt x="391" y="205"/>
                  </a:lnTo>
                  <a:lnTo>
                    <a:pt x="391" y="205"/>
                  </a:lnTo>
                  <a:lnTo>
                    <a:pt x="388" y="181"/>
                  </a:lnTo>
                  <a:lnTo>
                    <a:pt x="386" y="163"/>
                  </a:lnTo>
                  <a:lnTo>
                    <a:pt x="386" y="163"/>
                  </a:lnTo>
                  <a:lnTo>
                    <a:pt x="383" y="144"/>
                  </a:lnTo>
                  <a:lnTo>
                    <a:pt x="382" y="132"/>
                  </a:lnTo>
                  <a:lnTo>
                    <a:pt x="382" y="117"/>
                  </a:lnTo>
                  <a:lnTo>
                    <a:pt x="382" y="117"/>
                  </a:lnTo>
                  <a:lnTo>
                    <a:pt x="382" y="105"/>
                  </a:lnTo>
                  <a:lnTo>
                    <a:pt x="380" y="95"/>
                  </a:lnTo>
                  <a:lnTo>
                    <a:pt x="378" y="87"/>
                  </a:lnTo>
                  <a:lnTo>
                    <a:pt x="375" y="78"/>
                  </a:lnTo>
                  <a:lnTo>
                    <a:pt x="372" y="71"/>
                  </a:lnTo>
                  <a:lnTo>
                    <a:pt x="367" y="66"/>
                  </a:lnTo>
                  <a:lnTo>
                    <a:pt x="362" y="61"/>
                  </a:lnTo>
                  <a:lnTo>
                    <a:pt x="356" y="56"/>
                  </a:lnTo>
                  <a:lnTo>
                    <a:pt x="350" y="53"/>
                  </a:lnTo>
                  <a:lnTo>
                    <a:pt x="343" y="51"/>
                  </a:lnTo>
                  <a:lnTo>
                    <a:pt x="336" y="49"/>
                  </a:lnTo>
                  <a:lnTo>
                    <a:pt x="328" y="48"/>
                  </a:lnTo>
                  <a:lnTo>
                    <a:pt x="311" y="46"/>
                  </a:lnTo>
                  <a:lnTo>
                    <a:pt x="292" y="46"/>
                  </a:lnTo>
                  <a:lnTo>
                    <a:pt x="292" y="46"/>
                  </a:lnTo>
                  <a:lnTo>
                    <a:pt x="282" y="45"/>
                  </a:lnTo>
                  <a:lnTo>
                    <a:pt x="270" y="43"/>
                  </a:lnTo>
                  <a:lnTo>
                    <a:pt x="270" y="43"/>
                  </a:lnTo>
                  <a:lnTo>
                    <a:pt x="258" y="41"/>
                  </a:lnTo>
                  <a:lnTo>
                    <a:pt x="245" y="40"/>
                  </a:lnTo>
                  <a:lnTo>
                    <a:pt x="195" y="40"/>
                  </a:lnTo>
                  <a:lnTo>
                    <a:pt x="195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40" y="40"/>
                  </a:lnTo>
                  <a:lnTo>
                    <a:pt x="140" y="40"/>
                  </a:lnTo>
                  <a:lnTo>
                    <a:pt x="109" y="40"/>
                  </a:lnTo>
                  <a:lnTo>
                    <a:pt x="109" y="40"/>
                  </a:lnTo>
                  <a:lnTo>
                    <a:pt x="93" y="41"/>
                  </a:lnTo>
                  <a:lnTo>
                    <a:pt x="81" y="44"/>
                  </a:lnTo>
                  <a:lnTo>
                    <a:pt x="69" y="48"/>
                  </a:lnTo>
                  <a:lnTo>
                    <a:pt x="64" y="51"/>
                  </a:lnTo>
                  <a:lnTo>
                    <a:pt x="59" y="55"/>
                  </a:lnTo>
                  <a:lnTo>
                    <a:pt x="55" y="60"/>
                  </a:lnTo>
                  <a:lnTo>
                    <a:pt x="52" y="64"/>
                  </a:lnTo>
                  <a:lnTo>
                    <a:pt x="49" y="69"/>
                  </a:lnTo>
                  <a:lnTo>
                    <a:pt x="45" y="74"/>
                  </a:lnTo>
                  <a:lnTo>
                    <a:pt x="41" y="87"/>
                  </a:lnTo>
                  <a:lnTo>
                    <a:pt x="39" y="101"/>
                  </a:lnTo>
                  <a:lnTo>
                    <a:pt x="39" y="10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61" name="Freeform 341"/>
            <p:cNvSpPr>
              <a:spLocks noEditPoints="1"/>
            </p:cNvSpPr>
            <p:nvPr/>
          </p:nvSpPr>
          <p:spPr bwMode="auto">
            <a:xfrm>
              <a:off x="6678613" y="3179763"/>
              <a:ext cx="227013" cy="579438"/>
            </a:xfrm>
            <a:custGeom>
              <a:avLst/>
              <a:gdLst/>
              <a:ahLst/>
              <a:cxnLst>
                <a:cxn ang="0">
                  <a:pos x="94" y="1092"/>
                </a:cxn>
                <a:cxn ang="0">
                  <a:pos x="51" y="1066"/>
                </a:cxn>
                <a:cxn ang="0">
                  <a:pos x="13" y="1006"/>
                </a:cxn>
                <a:cxn ang="0">
                  <a:pos x="8" y="964"/>
                </a:cxn>
                <a:cxn ang="0">
                  <a:pos x="9" y="902"/>
                </a:cxn>
                <a:cxn ang="0">
                  <a:pos x="9" y="843"/>
                </a:cxn>
                <a:cxn ang="0">
                  <a:pos x="7" y="746"/>
                </a:cxn>
                <a:cxn ang="0">
                  <a:pos x="2" y="490"/>
                </a:cxn>
                <a:cxn ang="0">
                  <a:pos x="2" y="186"/>
                </a:cxn>
                <a:cxn ang="0">
                  <a:pos x="1" y="138"/>
                </a:cxn>
                <a:cxn ang="0">
                  <a:pos x="2" y="115"/>
                </a:cxn>
                <a:cxn ang="0">
                  <a:pos x="10" y="56"/>
                </a:cxn>
                <a:cxn ang="0">
                  <a:pos x="51" y="13"/>
                </a:cxn>
                <a:cxn ang="0">
                  <a:pos x="101" y="2"/>
                </a:cxn>
                <a:cxn ang="0">
                  <a:pos x="195" y="2"/>
                </a:cxn>
                <a:cxn ang="0">
                  <a:pos x="251" y="0"/>
                </a:cxn>
                <a:cxn ang="0">
                  <a:pos x="286" y="5"/>
                </a:cxn>
                <a:cxn ang="0">
                  <a:pos x="326" y="11"/>
                </a:cxn>
                <a:cxn ang="0">
                  <a:pos x="364" y="15"/>
                </a:cxn>
                <a:cxn ang="0">
                  <a:pos x="397" y="39"/>
                </a:cxn>
                <a:cxn ang="0">
                  <a:pos x="418" y="96"/>
                </a:cxn>
                <a:cxn ang="0">
                  <a:pos x="423" y="187"/>
                </a:cxn>
                <a:cxn ang="0">
                  <a:pos x="428" y="256"/>
                </a:cxn>
                <a:cxn ang="0">
                  <a:pos x="426" y="547"/>
                </a:cxn>
                <a:cxn ang="0">
                  <a:pos x="429" y="790"/>
                </a:cxn>
                <a:cxn ang="0">
                  <a:pos x="430" y="950"/>
                </a:cxn>
                <a:cxn ang="0">
                  <a:pos x="429" y="1029"/>
                </a:cxn>
                <a:cxn ang="0">
                  <a:pos x="413" y="1063"/>
                </a:cxn>
                <a:cxn ang="0">
                  <a:pos x="391" y="1078"/>
                </a:cxn>
                <a:cxn ang="0">
                  <a:pos x="343" y="1090"/>
                </a:cxn>
                <a:cxn ang="0">
                  <a:pos x="221" y="1095"/>
                </a:cxn>
                <a:cxn ang="0">
                  <a:pos x="143" y="1097"/>
                </a:cxn>
                <a:cxn ang="0">
                  <a:pos x="93" y="40"/>
                </a:cxn>
                <a:cxn ang="0">
                  <a:pos x="55" y="58"/>
                </a:cxn>
                <a:cxn ang="0">
                  <a:pos x="38" y="101"/>
                </a:cxn>
                <a:cxn ang="0">
                  <a:pos x="44" y="112"/>
                </a:cxn>
                <a:cxn ang="0">
                  <a:pos x="42" y="125"/>
                </a:cxn>
                <a:cxn ang="0">
                  <a:pos x="34" y="191"/>
                </a:cxn>
                <a:cxn ang="0">
                  <a:pos x="38" y="535"/>
                </a:cxn>
                <a:cxn ang="0">
                  <a:pos x="45" y="774"/>
                </a:cxn>
                <a:cxn ang="0">
                  <a:pos x="46" y="901"/>
                </a:cxn>
                <a:cxn ang="0">
                  <a:pos x="44" y="950"/>
                </a:cxn>
                <a:cxn ang="0">
                  <a:pos x="45" y="975"/>
                </a:cxn>
                <a:cxn ang="0">
                  <a:pos x="59" y="1021"/>
                </a:cxn>
                <a:cxn ang="0">
                  <a:pos x="94" y="1049"/>
                </a:cxn>
                <a:cxn ang="0">
                  <a:pos x="174" y="1060"/>
                </a:cxn>
                <a:cxn ang="0">
                  <a:pos x="262" y="1059"/>
                </a:cxn>
                <a:cxn ang="0">
                  <a:pos x="322" y="1054"/>
                </a:cxn>
                <a:cxn ang="0">
                  <a:pos x="364" y="1047"/>
                </a:cxn>
                <a:cxn ang="0">
                  <a:pos x="386" y="1027"/>
                </a:cxn>
                <a:cxn ang="0">
                  <a:pos x="390" y="1007"/>
                </a:cxn>
                <a:cxn ang="0">
                  <a:pos x="388" y="964"/>
                </a:cxn>
                <a:cxn ang="0">
                  <a:pos x="393" y="890"/>
                </a:cxn>
                <a:cxn ang="0">
                  <a:pos x="390" y="479"/>
                </a:cxn>
                <a:cxn ang="0">
                  <a:pos x="391" y="239"/>
                </a:cxn>
                <a:cxn ang="0">
                  <a:pos x="383" y="153"/>
                </a:cxn>
                <a:cxn ang="0">
                  <a:pos x="380" y="94"/>
                </a:cxn>
                <a:cxn ang="0">
                  <a:pos x="362" y="59"/>
                </a:cxn>
                <a:cxn ang="0">
                  <a:pos x="327" y="47"/>
                </a:cxn>
                <a:cxn ang="0">
                  <a:pos x="270" y="42"/>
                </a:cxn>
                <a:cxn ang="0">
                  <a:pos x="195" y="39"/>
                </a:cxn>
              </a:cxnLst>
              <a:rect l="0" t="0" r="r" b="b"/>
              <a:pathLst>
                <a:path w="430" h="1097">
                  <a:moveTo>
                    <a:pt x="143" y="1097"/>
                  </a:moveTo>
                  <a:lnTo>
                    <a:pt x="143" y="1097"/>
                  </a:lnTo>
                  <a:lnTo>
                    <a:pt x="118" y="1096"/>
                  </a:lnTo>
                  <a:lnTo>
                    <a:pt x="107" y="1094"/>
                  </a:lnTo>
                  <a:lnTo>
                    <a:pt x="94" y="1092"/>
                  </a:lnTo>
                  <a:lnTo>
                    <a:pt x="83" y="1088"/>
                  </a:lnTo>
                  <a:lnTo>
                    <a:pt x="72" y="1082"/>
                  </a:lnTo>
                  <a:lnTo>
                    <a:pt x="61" y="1075"/>
                  </a:lnTo>
                  <a:lnTo>
                    <a:pt x="51" y="1066"/>
                  </a:lnTo>
                  <a:lnTo>
                    <a:pt x="51" y="1066"/>
                  </a:lnTo>
                  <a:lnTo>
                    <a:pt x="39" y="1053"/>
                  </a:lnTo>
                  <a:lnTo>
                    <a:pt x="30" y="1042"/>
                  </a:lnTo>
                  <a:lnTo>
                    <a:pt x="23" y="1030"/>
                  </a:lnTo>
                  <a:lnTo>
                    <a:pt x="17" y="1018"/>
                  </a:lnTo>
                  <a:lnTo>
                    <a:pt x="13" y="1006"/>
                  </a:lnTo>
                  <a:lnTo>
                    <a:pt x="10" y="993"/>
                  </a:lnTo>
                  <a:lnTo>
                    <a:pt x="9" y="980"/>
                  </a:lnTo>
                  <a:lnTo>
                    <a:pt x="8" y="965"/>
                  </a:lnTo>
                  <a:lnTo>
                    <a:pt x="8" y="965"/>
                  </a:lnTo>
                  <a:lnTo>
                    <a:pt x="8" y="964"/>
                  </a:lnTo>
                  <a:lnTo>
                    <a:pt x="7" y="956"/>
                  </a:lnTo>
                  <a:lnTo>
                    <a:pt x="7" y="956"/>
                  </a:lnTo>
                  <a:lnTo>
                    <a:pt x="7" y="929"/>
                  </a:lnTo>
                  <a:lnTo>
                    <a:pt x="7" y="916"/>
                  </a:lnTo>
                  <a:lnTo>
                    <a:pt x="9" y="902"/>
                  </a:lnTo>
                  <a:lnTo>
                    <a:pt x="9" y="902"/>
                  </a:lnTo>
                  <a:lnTo>
                    <a:pt x="10" y="887"/>
                  </a:lnTo>
                  <a:lnTo>
                    <a:pt x="11" y="872"/>
                  </a:lnTo>
                  <a:lnTo>
                    <a:pt x="10" y="858"/>
                  </a:lnTo>
                  <a:lnTo>
                    <a:pt x="9" y="843"/>
                  </a:lnTo>
                  <a:lnTo>
                    <a:pt x="9" y="843"/>
                  </a:lnTo>
                  <a:lnTo>
                    <a:pt x="8" y="828"/>
                  </a:lnTo>
                  <a:lnTo>
                    <a:pt x="8" y="812"/>
                  </a:lnTo>
                  <a:lnTo>
                    <a:pt x="8" y="812"/>
                  </a:lnTo>
                  <a:lnTo>
                    <a:pt x="7" y="746"/>
                  </a:lnTo>
                  <a:lnTo>
                    <a:pt x="5" y="650"/>
                  </a:lnTo>
                  <a:lnTo>
                    <a:pt x="5" y="650"/>
                  </a:lnTo>
                  <a:lnTo>
                    <a:pt x="3" y="555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18"/>
                  </a:lnTo>
                  <a:lnTo>
                    <a:pt x="2" y="418"/>
                  </a:lnTo>
                  <a:lnTo>
                    <a:pt x="3" y="289"/>
                  </a:lnTo>
                  <a:lnTo>
                    <a:pt x="3" y="229"/>
                  </a:lnTo>
                  <a:lnTo>
                    <a:pt x="2" y="186"/>
                  </a:lnTo>
                  <a:lnTo>
                    <a:pt x="1" y="179"/>
                  </a:lnTo>
                  <a:lnTo>
                    <a:pt x="1" y="179"/>
                  </a:lnTo>
                  <a:lnTo>
                    <a:pt x="0" y="165"/>
                  </a:lnTo>
                  <a:lnTo>
                    <a:pt x="0" y="151"/>
                  </a:lnTo>
                  <a:lnTo>
                    <a:pt x="1" y="138"/>
                  </a:lnTo>
                  <a:lnTo>
                    <a:pt x="3" y="125"/>
                  </a:lnTo>
                  <a:lnTo>
                    <a:pt x="3" y="124"/>
                  </a:lnTo>
                  <a:lnTo>
                    <a:pt x="3" y="122"/>
                  </a:lnTo>
                  <a:lnTo>
                    <a:pt x="3" y="122"/>
                  </a:lnTo>
                  <a:lnTo>
                    <a:pt x="2" y="115"/>
                  </a:lnTo>
                  <a:lnTo>
                    <a:pt x="2" y="115"/>
                  </a:lnTo>
                  <a:lnTo>
                    <a:pt x="2" y="99"/>
                  </a:lnTo>
                  <a:lnTo>
                    <a:pt x="4" y="83"/>
                  </a:lnTo>
                  <a:lnTo>
                    <a:pt x="6" y="70"/>
                  </a:lnTo>
                  <a:lnTo>
                    <a:pt x="10" y="56"/>
                  </a:lnTo>
                  <a:lnTo>
                    <a:pt x="17" y="45"/>
                  </a:lnTo>
                  <a:lnTo>
                    <a:pt x="26" y="34"/>
                  </a:lnTo>
                  <a:lnTo>
                    <a:pt x="37" y="23"/>
                  </a:lnTo>
                  <a:lnTo>
                    <a:pt x="51" y="13"/>
                  </a:lnTo>
                  <a:lnTo>
                    <a:pt x="51" y="13"/>
                  </a:lnTo>
                  <a:lnTo>
                    <a:pt x="56" y="10"/>
                  </a:lnTo>
                  <a:lnTo>
                    <a:pt x="62" y="8"/>
                  </a:lnTo>
                  <a:lnTo>
                    <a:pt x="74" y="5"/>
                  </a:lnTo>
                  <a:lnTo>
                    <a:pt x="88" y="2"/>
                  </a:lnTo>
                  <a:lnTo>
                    <a:pt x="101" y="2"/>
                  </a:lnTo>
                  <a:lnTo>
                    <a:pt x="101" y="2"/>
                  </a:lnTo>
                  <a:lnTo>
                    <a:pt x="114" y="2"/>
                  </a:lnTo>
                  <a:lnTo>
                    <a:pt x="114" y="2"/>
                  </a:lnTo>
                  <a:lnTo>
                    <a:pt x="12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221" y="1"/>
                  </a:lnTo>
                  <a:lnTo>
                    <a:pt x="221" y="1"/>
                  </a:lnTo>
                  <a:lnTo>
                    <a:pt x="236" y="0"/>
                  </a:lnTo>
                  <a:lnTo>
                    <a:pt x="251" y="0"/>
                  </a:lnTo>
                  <a:lnTo>
                    <a:pt x="251" y="0"/>
                  </a:lnTo>
                  <a:lnTo>
                    <a:pt x="262" y="0"/>
                  </a:lnTo>
                  <a:lnTo>
                    <a:pt x="270" y="1"/>
                  </a:lnTo>
                  <a:lnTo>
                    <a:pt x="279" y="2"/>
                  </a:lnTo>
                  <a:lnTo>
                    <a:pt x="286" y="5"/>
                  </a:lnTo>
                  <a:lnTo>
                    <a:pt x="286" y="5"/>
                  </a:lnTo>
                  <a:lnTo>
                    <a:pt x="296" y="9"/>
                  </a:lnTo>
                  <a:lnTo>
                    <a:pt x="307" y="10"/>
                  </a:lnTo>
                  <a:lnTo>
                    <a:pt x="317" y="11"/>
                  </a:lnTo>
                  <a:lnTo>
                    <a:pt x="326" y="11"/>
                  </a:lnTo>
                  <a:lnTo>
                    <a:pt x="326" y="11"/>
                  </a:lnTo>
                  <a:lnTo>
                    <a:pt x="345" y="12"/>
                  </a:lnTo>
                  <a:lnTo>
                    <a:pt x="354" y="13"/>
                  </a:lnTo>
                  <a:lnTo>
                    <a:pt x="364" y="15"/>
                  </a:lnTo>
                  <a:lnTo>
                    <a:pt x="364" y="15"/>
                  </a:lnTo>
                  <a:lnTo>
                    <a:pt x="376" y="21"/>
                  </a:lnTo>
                  <a:lnTo>
                    <a:pt x="382" y="25"/>
                  </a:lnTo>
                  <a:lnTo>
                    <a:pt x="387" y="28"/>
                  </a:lnTo>
                  <a:lnTo>
                    <a:pt x="393" y="34"/>
                  </a:lnTo>
                  <a:lnTo>
                    <a:pt x="397" y="39"/>
                  </a:lnTo>
                  <a:lnTo>
                    <a:pt x="401" y="44"/>
                  </a:lnTo>
                  <a:lnTo>
                    <a:pt x="405" y="50"/>
                  </a:lnTo>
                  <a:lnTo>
                    <a:pt x="410" y="63"/>
                  </a:lnTo>
                  <a:lnTo>
                    <a:pt x="414" y="78"/>
                  </a:lnTo>
                  <a:lnTo>
                    <a:pt x="418" y="96"/>
                  </a:lnTo>
                  <a:lnTo>
                    <a:pt x="419" y="116"/>
                  </a:lnTo>
                  <a:lnTo>
                    <a:pt x="419" y="116"/>
                  </a:lnTo>
                  <a:lnTo>
                    <a:pt x="419" y="134"/>
                  </a:lnTo>
                  <a:lnTo>
                    <a:pt x="420" y="152"/>
                  </a:lnTo>
                  <a:lnTo>
                    <a:pt x="423" y="187"/>
                  </a:lnTo>
                  <a:lnTo>
                    <a:pt x="423" y="187"/>
                  </a:lnTo>
                  <a:lnTo>
                    <a:pt x="426" y="222"/>
                  </a:lnTo>
                  <a:lnTo>
                    <a:pt x="427" y="239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6" y="340"/>
                  </a:lnTo>
                  <a:lnTo>
                    <a:pt x="426" y="340"/>
                  </a:lnTo>
                  <a:lnTo>
                    <a:pt x="425" y="457"/>
                  </a:lnTo>
                  <a:lnTo>
                    <a:pt x="425" y="509"/>
                  </a:lnTo>
                  <a:lnTo>
                    <a:pt x="426" y="547"/>
                  </a:lnTo>
                  <a:lnTo>
                    <a:pt x="426" y="547"/>
                  </a:lnTo>
                  <a:lnTo>
                    <a:pt x="428" y="589"/>
                  </a:lnTo>
                  <a:lnTo>
                    <a:pt x="429" y="651"/>
                  </a:lnTo>
                  <a:lnTo>
                    <a:pt x="429" y="790"/>
                  </a:lnTo>
                  <a:lnTo>
                    <a:pt x="429" y="790"/>
                  </a:lnTo>
                  <a:lnTo>
                    <a:pt x="430" y="853"/>
                  </a:lnTo>
                  <a:lnTo>
                    <a:pt x="430" y="853"/>
                  </a:lnTo>
                  <a:lnTo>
                    <a:pt x="430" y="892"/>
                  </a:lnTo>
                  <a:lnTo>
                    <a:pt x="430" y="892"/>
                  </a:lnTo>
                  <a:lnTo>
                    <a:pt x="430" y="950"/>
                  </a:lnTo>
                  <a:lnTo>
                    <a:pt x="430" y="950"/>
                  </a:lnTo>
                  <a:lnTo>
                    <a:pt x="430" y="994"/>
                  </a:lnTo>
                  <a:lnTo>
                    <a:pt x="430" y="1016"/>
                  </a:lnTo>
                  <a:lnTo>
                    <a:pt x="430" y="1016"/>
                  </a:lnTo>
                  <a:lnTo>
                    <a:pt x="429" y="1029"/>
                  </a:lnTo>
                  <a:lnTo>
                    <a:pt x="428" y="1038"/>
                  </a:lnTo>
                  <a:lnTo>
                    <a:pt x="425" y="1046"/>
                  </a:lnTo>
                  <a:lnTo>
                    <a:pt x="422" y="1053"/>
                  </a:lnTo>
                  <a:lnTo>
                    <a:pt x="418" y="1059"/>
                  </a:lnTo>
                  <a:lnTo>
                    <a:pt x="413" y="1063"/>
                  </a:lnTo>
                  <a:lnTo>
                    <a:pt x="405" y="1070"/>
                  </a:lnTo>
                  <a:lnTo>
                    <a:pt x="404" y="1071"/>
                  </a:lnTo>
                  <a:lnTo>
                    <a:pt x="404" y="1071"/>
                  </a:lnTo>
                  <a:lnTo>
                    <a:pt x="398" y="1075"/>
                  </a:lnTo>
                  <a:lnTo>
                    <a:pt x="391" y="1078"/>
                  </a:lnTo>
                  <a:lnTo>
                    <a:pt x="383" y="1081"/>
                  </a:lnTo>
                  <a:lnTo>
                    <a:pt x="376" y="1085"/>
                  </a:lnTo>
                  <a:lnTo>
                    <a:pt x="359" y="1089"/>
                  </a:lnTo>
                  <a:lnTo>
                    <a:pt x="351" y="1090"/>
                  </a:lnTo>
                  <a:lnTo>
                    <a:pt x="343" y="1090"/>
                  </a:lnTo>
                  <a:lnTo>
                    <a:pt x="343" y="1090"/>
                  </a:lnTo>
                  <a:lnTo>
                    <a:pt x="302" y="1091"/>
                  </a:lnTo>
                  <a:lnTo>
                    <a:pt x="261" y="1093"/>
                  </a:lnTo>
                  <a:lnTo>
                    <a:pt x="261" y="1093"/>
                  </a:lnTo>
                  <a:lnTo>
                    <a:pt x="221" y="1095"/>
                  </a:lnTo>
                  <a:lnTo>
                    <a:pt x="179" y="1096"/>
                  </a:lnTo>
                  <a:lnTo>
                    <a:pt x="170" y="1096"/>
                  </a:lnTo>
                  <a:lnTo>
                    <a:pt x="170" y="1096"/>
                  </a:lnTo>
                  <a:lnTo>
                    <a:pt x="143" y="1097"/>
                  </a:lnTo>
                  <a:lnTo>
                    <a:pt x="143" y="1097"/>
                  </a:lnTo>
                  <a:close/>
                  <a:moveTo>
                    <a:pt x="140" y="39"/>
                  </a:moveTo>
                  <a:lnTo>
                    <a:pt x="140" y="39"/>
                  </a:lnTo>
                  <a:lnTo>
                    <a:pt x="109" y="39"/>
                  </a:lnTo>
                  <a:lnTo>
                    <a:pt x="109" y="39"/>
                  </a:lnTo>
                  <a:lnTo>
                    <a:pt x="93" y="40"/>
                  </a:lnTo>
                  <a:lnTo>
                    <a:pt x="80" y="43"/>
                  </a:lnTo>
                  <a:lnTo>
                    <a:pt x="68" y="48"/>
                  </a:lnTo>
                  <a:lnTo>
                    <a:pt x="63" y="51"/>
                  </a:lnTo>
                  <a:lnTo>
                    <a:pt x="59" y="54"/>
                  </a:lnTo>
                  <a:lnTo>
                    <a:pt x="55" y="58"/>
                  </a:lnTo>
                  <a:lnTo>
                    <a:pt x="52" y="63"/>
                  </a:lnTo>
                  <a:lnTo>
                    <a:pt x="48" y="68"/>
                  </a:lnTo>
                  <a:lnTo>
                    <a:pt x="45" y="74"/>
                  </a:lnTo>
                  <a:lnTo>
                    <a:pt x="41" y="86"/>
                  </a:lnTo>
                  <a:lnTo>
                    <a:pt x="38" y="101"/>
                  </a:lnTo>
                  <a:lnTo>
                    <a:pt x="38" y="103"/>
                  </a:lnTo>
                  <a:lnTo>
                    <a:pt x="40" y="105"/>
                  </a:lnTo>
                  <a:lnTo>
                    <a:pt x="40" y="105"/>
                  </a:lnTo>
                  <a:lnTo>
                    <a:pt x="42" y="108"/>
                  </a:lnTo>
                  <a:lnTo>
                    <a:pt x="44" y="112"/>
                  </a:lnTo>
                  <a:lnTo>
                    <a:pt x="44" y="115"/>
                  </a:lnTo>
                  <a:lnTo>
                    <a:pt x="44" y="119"/>
                  </a:lnTo>
                  <a:lnTo>
                    <a:pt x="43" y="122"/>
                  </a:lnTo>
                  <a:lnTo>
                    <a:pt x="42" y="125"/>
                  </a:lnTo>
                  <a:lnTo>
                    <a:pt x="42" y="125"/>
                  </a:lnTo>
                  <a:lnTo>
                    <a:pt x="38" y="133"/>
                  </a:lnTo>
                  <a:lnTo>
                    <a:pt x="35" y="142"/>
                  </a:lnTo>
                  <a:lnTo>
                    <a:pt x="34" y="154"/>
                  </a:lnTo>
                  <a:lnTo>
                    <a:pt x="33" y="166"/>
                  </a:lnTo>
                  <a:lnTo>
                    <a:pt x="34" y="191"/>
                  </a:lnTo>
                  <a:lnTo>
                    <a:pt x="36" y="217"/>
                  </a:lnTo>
                  <a:lnTo>
                    <a:pt x="36" y="217"/>
                  </a:lnTo>
                  <a:lnTo>
                    <a:pt x="37" y="233"/>
                  </a:lnTo>
                  <a:lnTo>
                    <a:pt x="38" y="244"/>
                  </a:lnTo>
                  <a:lnTo>
                    <a:pt x="38" y="535"/>
                  </a:lnTo>
                  <a:lnTo>
                    <a:pt x="38" y="535"/>
                  </a:lnTo>
                  <a:lnTo>
                    <a:pt x="38" y="576"/>
                  </a:lnTo>
                  <a:lnTo>
                    <a:pt x="40" y="637"/>
                  </a:lnTo>
                  <a:lnTo>
                    <a:pt x="45" y="774"/>
                  </a:lnTo>
                  <a:lnTo>
                    <a:pt x="45" y="774"/>
                  </a:lnTo>
                  <a:lnTo>
                    <a:pt x="49" y="844"/>
                  </a:lnTo>
                  <a:lnTo>
                    <a:pt x="49" y="844"/>
                  </a:lnTo>
                  <a:lnTo>
                    <a:pt x="49" y="859"/>
                  </a:lnTo>
                  <a:lnTo>
                    <a:pt x="49" y="873"/>
                  </a:lnTo>
                  <a:lnTo>
                    <a:pt x="46" y="901"/>
                  </a:lnTo>
                  <a:lnTo>
                    <a:pt x="46" y="901"/>
                  </a:lnTo>
                  <a:lnTo>
                    <a:pt x="44" y="924"/>
                  </a:lnTo>
                  <a:lnTo>
                    <a:pt x="43" y="948"/>
                  </a:lnTo>
                  <a:lnTo>
                    <a:pt x="43" y="949"/>
                  </a:lnTo>
                  <a:lnTo>
                    <a:pt x="44" y="950"/>
                  </a:lnTo>
                  <a:lnTo>
                    <a:pt x="44" y="950"/>
                  </a:lnTo>
                  <a:lnTo>
                    <a:pt x="44" y="952"/>
                  </a:lnTo>
                  <a:lnTo>
                    <a:pt x="44" y="952"/>
                  </a:lnTo>
                  <a:lnTo>
                    <a:pt x="44" y="961"/>
                  </a:lnTo>
                  <a:lnTo>
                    <a:pt x="45" y="975"/>
                  </a:lnTo>
                  <a:lnTo>
                    <a:pt x="48" y="990"/>
                  </a:lnTo>
                  <a:lnTo>
                    <a:pt x="50" y="999"/>
                  </a:lnTo>
                  <a:lnTo>
                    <a:pt x="52" y="1006"/>
                  </a:lnTo>
                  <a:lnTo>
                    <a:pt x="55" y="1014"/>
                  </a:lnTo>
                  <a:lnTo>
                    <a:pt x="59" y="1021"/>
                  </a:lnTo>
                  <a:lnTo>
                    <a:pt x="64" y="1029"/>
                  </a:lnTo>
                  <a:lnTo>
                    <a:pt x="70" y="1035"/>
                  </a:lnTo>
                  <a:lnTo>
                    <a:pt x="77" y="1041"/>
                  </a:lnTo>
                  <a:lnTo>
                    <a:pt x="85" y="1045"/>
                  </a:lnTo>
                  <a:lnTo>
                    <a:pt x="94" y="1049"/>
                  </a:lnTo>
                  <a:lnTo>
                    <a:pt x="106" y="1052"/>
                  </a:lnTo>
                  <a:lnTo>
                    <a:pt x="106" y="1052"/>
                  </a:lnTo>
                  <a:lnTo>
                    <a:pt x="131" y="1057"/>
                  </a:lnTo>
                  <a:lnTo>
                    <a:pt x="153" y="1059"/>
                  </a:lnTo>
                  <a:lnTo>
                    <a:pt x="174" y="1060"/>
                  </a:lnTo>
                  <a:lnTo>
                    <a:pt x="196" y="1061"/>
                  </a:lnTo>
                  <a:lnTo>
                    <a:pt x="231" y="1061"/>
                  </a:lnTo>
                  <a:lnTo>
                    <a:pt x="231" y="1061"/>
                  </a:lnTo>
                  <a:lnTo>
                    <a:pt x="247" y="1060"/>
                  </a:lnTo>
                  <a:lnTo>
                    <a:pt x="262" y="1059"/>
                  </a:lnTo>
                  <a:lnTo>
                    <a:pt x="293" y="1056"/>
                  </a:lnTo>
                  <a:lnTo>
                    <a:pt x="293" y="1056"/>
                  </a:lnTo>
                  <a:lnTo>
                    <a:pt x="302" y="1054"/>
                  </a:lnTo>
                  <a:lnTo>
                    <a:pt x="311" y="1054"/>
                  </a:lnTo>
                  <a:lnTo>
                    <a:pt x="322" y="1054"/>
                  </a:lnTo>
                  <a:lnTo>
                    <a:pt x="322" y="1054"/>
                  </a:lnTo>
                  <a:lnTo>
                    <a:pt x="335" y="1054"/>
                  </a:lnTo>
                  <a:lnTo>
                    <a:pt x="346" y="1053"/>
                  </a:lnTo>
                  <a:lnTo>
                    <a:pt x="357" y="1050"/>
                  </a:lnTo>
                  <a:lnTo>
                    <a:pt x="364" y="1047"/>
                  </a:lnTo>
                  <a:lnTo>
                    <a:pt x="369" y="1044"/>
                  </a:lnTo>
                  <a:lnTo>
                    <a:pt x="369" y="1044"/>
                  </a:lnTo>
                  <a:lnTo>
                    <a:pt x="378" y="1037"/>
                  </a:lnTo>
                  <a:lnTo>
                    <a:pt x="384" y="1032"/>
                  </a:lnTo>
                  <a:lnTo>
                    <a:pt x="386" y="1027"/>
                  </a:lnTo>
                  <a:lnTo>
                    <a:pt x="387" y="1019"/>
                  </a:lnTo>
                  <a:lnTo>
                    <a:pt x="387" y="1019"/>
                  </a:lnTo>
                  <a:lnTo>
                    <a:pt x="388" y="1014"/>
                  </a:lnTo>
                  <a:lnTo>
                    <a:pt x="390" y="1007"/>
                  </a:lnTo>
                  <a:lnTo>
                    <a:pt x="390" y="1007"/>
                  </a:lnTo>
                  <a:lnTo>
                    <a:pt x="390" y="997"/>
                  </a:lnTo>
                  <a:lnTo>
                    <a:pt x="390" y="978"/>
                  </a:lnTo>
                  <a:lnTo>
                    <a:pt x="390" y="978"/>
                  </a:lnTo>
                  <a:lnTo>
                    <a:pt x="388" y="965"/>
                  </a:lnTo>
                  <a:lnTo>
                    <a:pt x="388" y="964"/>
                  </a:lnTo>
                  <a:lnTo>
                    <a:pt x="388" y="964"/>
                  </a:lnTo>
                  <a:lnTo>
                    <a:pt x="390" y="939"/>
                  </a:lnTo>
                  <a:lnTo>
                    <a:pt x="392" y="916"/>
                  </a:lnTo>
                  <a:lnTo>
                    <a:pt x="392" y="916"/>
                  </a:lnTo>
                  <a:lnTo>
                    <a:pt x="393" y="890"/>
                  </a:lnTo>
                  <a:lnTo>
                    <a:pt x="394" y="863"/>
                  </a:lnTo>
                  <a:lnTo>
                    <a:pt x="394" y="863"/>
                  </a:lnTo>
                  <a:lnTo>
                    <a:pt x="388" y="529"/>
                  </a:lnTo>
                  <a:lnTo>
                    <a:pt x="388" y="529"/>
                  </a:lnTo>
                  <a:lnTo>
                    <a:pt x="390" y="479"/>
                  </a:lnTo>
                  <a:lnTo>
                    <a:pt x="391" y="410"/>
                  </a:lnTo>
                  <a:lnTo>
                    <a:pt x="391" y="410"/>
                  </a:lnTo>
                  <a:lnTo>
                    <a:pt x="392" y="312"/>
                  </a:lnTo>
                  <a:lnTo>
                    <a:pt x="392" y="270"/>
                  </a:lnTo>
                  <a:lnTo>
                    <a:pt x="391" y="239"/>
                  </a:lnTo>
                  <a:lnTo>
                    <a:pt x="391" y="239"/>
                  </a:lnTo>
                  <a:lnTo>
                    <a:pt x="390" y="214"/>
                  </a:lnTo>
                  <a:lnTo>
                    <a:pt x="386" y="189"/>
                  </a:lnTo>
                  <a:lnTo>
                    <a:pt x="386" y="189"/>
                  </a:lnTo>
                  <a:lnTo>
                    <a:pt x="383" y="153"/>
                  </a:lnTo>
                  <a:lnTo>
                    <a:pt x="382" y="134"/>
                  </a:lnTo>
                  <a:lnTo>
                    <a:pt x="382" y="115"/>
                  </a:lnTo>
                  <a:lnTo>
                    <a:pt x="382" y="115"/>
                  </a:lnTo>
                  <a:lnTo>
                    <a:pt x="381" y="104"/>
                  </a:lnTo>
                  <a:lnTo>
                    <a:pt x="380" y="94"/>
                  </a:lnTo>
                  <a:lnTo>
                    <a:pt x="378" y="85"/>
                  </a:lnTo>
                  <a:lnTo>
                    <a:pt x="375" y="77"/>
                  </a:lnTo>
                  <a:lnTo>
                    <a:pt x="372" y="71"/>
                  </a:lnTo>
                  <a:lnTo>
                    <a:pt x="367" y="65"/>
                  </a:lnTo>
                  <a:lnTo>
                    <a:pt x="362" y="59"/>
                  </a:lnTo>
                  <a:lnTo>
                    <a:pt x="356" y="56"/>
                  </a:lnTo>
                  <a:lnTo>
                    <a:pt x="350" y="53"/>
                  </a:lnTo>
                  <a:lnTo>
                    <a:pt x="343" y="50"/>
                  </a:lnTo>
                  <a:lnTo>
                    <a:pt x="336" y="48"/>
                  </a:lnTo>
                  <a:lnTo>
                    <a:pt x="327" y="47"/>
                  </a:lnTo>
                  <a:lnTo>
                    <a:pt x="311" y="46"/>
                  </a:lnTo>
                  <a:lnTo>
                    <a:pt x="292" y="45"/>
                  </a:lnTo>
                  <a:lnTo>
                    <a:pt x="292" y="45"/>
                  </a:lnTo>
                  <a:lnTo>
                    <a:pt x="282" y="44"/>
                  </a:lnTo>
                  <a:lnTo>
                    <a:pt x="270" y="42"/>
                  </a:lnTo>
                  <a:lnTo>
                    <a:pt x="270" y="42"/>
                  </a:lnTo>
                  <a:lnTo>
                    <a:pt x="258" y="40"/>
                  </a:lnTo>
                  <a:lnTo>
                    <a:pt x="244" y="39"/>
                  </a:lnTo>
                  <a:lnTo>
                    <a:pt x="195" y="39"/>
                  </a:lnTo>
                  <a:lnTo>
                    <a:pt x="195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40" y="39"/>
                  </a:lnTo>
                  <a:lnTo>
                    <a:pt x="140" y="3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62" name="Freeform 342"/>
            <p:cNvSpPr>
              <a:spLocks noEditPoints="1"/>
            </p:cNvSpPr>
            <p:nvPr/>
          </p:nvSpPr>
          <p:spPr bwMode="auto">
            <a:xfrm>
              <a:off x="6242051" y="2995613"/>
              <a:ext cx="368300" cy="307975"/>
            </a:xfrm>
            <a:custGeom>
              <a:avLst/>
              <a:gdLst/>
              <a:ahLst/>
              <a:cxnLst>
                <a:cxn ang="0">
                  <a:pos x="22" y="571"/>
                </a:cxn>
                <a:cxn ang="0">
                  <a:pos x="1" y="548"/>
                </a:cxn>
                <a:cxn ang="0">
                  <a:pos x="19" y="511"/>
                </a:cxn>
                <a:cxn ang="0">
                  <a:pos x="57" y="496"/>
                </a:cxn>
                <a:cxn ang="0">
                  <a:pos x="80" y="477"/>
                </a:cxn>
                <a:cxn ang="0">
                  <a:pos x="154" y="422"/>
                </a:cxn>
                <a:cxn ang="0">
                  <a:pos x="211" y="365"/>
                </a:cxn>
                <a:cxn ang="0">
                  <a:pos x="262" y="274"/>
                </a:cxn>
                <a:cxn ang="0">
                  <a:pos x="252" y="240"/>
                </a:cxn>
                <a:cxn ang="0">
                  <a:pos x="181" y="224"/>
                </a:cxn>
                <a:cxn ang="0">
                  <a:pos x="150" y="186"/>
                </a:cxn>
                <a:cxn ang="0">
                  <a:pos x="184" y="142"/>
                </a:cxn>
                <a:cxn ang="0">
                  <a:pos x="230" y="100"/>
                </a:cxn>
                <a:cxn ang="0">
                  <a:pos x="272" y="76"/>
                </a:cxn>
                <a:cxn ang="0">
                  <a:pos x="399" y="5"/>
                </a:cxn>
                <a:cxn ang="0">
                  <a:pos x="469" y="11"/>
                </a:cxn>
                <a:cxn ang="0">
                  <a:pos x="553" y="63"/>
                </a:cxn>
                <a:cxn ang="0">
                  <a:pos x="670" y="145"/>
                </a:cxn>
                <a:cxn ang="0">
                  <a:pos x="694" y="187"/>
                </a:cxn>
                <a:cxn ang="0">
                  <a:pos x="681" y="225"/>
                </a:cxn>
                <a:cxn ang="0">
                  <a:pos x="632" y="242"/>
                </a:cxn>
                <a:cxn ang="0">
                  <a:pos x="574" y="241"/>
                </a:cxn>
                <a:cxn ang="0">
                  <a:pos x="545" y="271"/>
                </a:cxn>
                <a:cxn ang="0">
                  <a:pos x="529" y="323"/>
                </a:cxn>
                <a:cxn ang="0">
                  <a:pos x="457" y="422"/>
                </a:cxn>
                <a:cxn ang="0">
                  <a:pos x="309" y="522"/>
                </a:cxn>
                <a:cxn ang="0">
                  <a:pos x="200" y="561"/>
                </a:cxn>
                <a:cxn ang="0">
                  <a:pos x="89" y="583"/>
                </a:cxn>
                <a:cxn ang="0">
                  <a:pos x="318" y="201"/>
                </a:cxn>
                <a:cxn ang="0">
                  <a:pos x="321" y="218"/>
                </a:cxn>
                <a:cxn ang="0">
                  <a:pos x="314" y="239"/>
                </a:cxn>
                <a:cxn ang="0">
                  <a:pos x="292" y="296"/>
                </a:cxn>
                <a:cxn ang="0">
                  <a:pos x="256" y="360"/>
                </a:cxn>
                <a:cxn ang="0">
                  <a:pos x="187" y="443"/>
                </a:cxn>
                <a:cxn ang="0">
                  <a:pos x="99" y="509"/>
                </a:cxn>
                <a:cxn ang="0">
                  <a:pos x="78" y="546"/>
                </a:cxn>
                <a:cxn ang="0">
                  <a:pos x="141" y="539"/>
                </a:cxn>
                <a:cxn ang="0">
                  <a:pos x="265" y="502"/>
                </a:cxn>
                <a:cxn ang="0">
                  <a:pos x="396" y="426"/>
                </a:cxn>
                <a:cxn ang="0">
                  <a:pos x="472" y="344"/>
                </a:cxn>
                <a:cxn ang="0">
                  <a:pos x="509" y="272"/>
                </a:cxn>
                <a:cxn ang="0">
                  <a:pos x="533" y="219"/>
                </a:cxn>
                <a:cxn ang="0">
                  <a:pos x="547" y="204"/>
                </a:cxn>
                <a:cxn ang="0">
                  <a:pos x="609" y="207"/>
                </a:cxn>
                <a:cxn ang="0">
                  <a:pos x="657" y="193"/>
                </a:cxn>
                <a:cxn ang="0">
                  <a:pos x="635" y="164"/>
                </a:cxn>
                <a:cxn ang="0">
                  <a:pos x="587" y="130"/>
                </a:cxn>
                <a:cxn ang="0">
                  <a:pos x="495" y="65"/>
                </a:cxn>
                <a:cxn ang="0">
                  <a:pos x="417" y="41"/>
                </a:cxn>
                <a:cxn ang="0">
                  <a:pos x="339" y="74"/>
                </a:cxn>
                <a:cxn ang="0">
                  <a:pos x="281" y="117"/>
                </a:cxn>
                <a:cxn ang="0">
                  <a:pos x="253" y="130"/>
                </a:cxn>
                <a:cxn ang="0">
                  <a:pos x="219" y="163"/>
                </a:cxn>
                <a:cxn ang="0">
                  <a:pos x="203" y="197"/>
                </a:cxn>
                <a:cxn ang="0">
                  <a:pos x="240" y="205"/>
                </a:cxn>
                <a:cxn ang="0">
                  <a:pos x="308" y="197"/>
                </a:cxn>
              </a:cxnLst>
              <a:rect l="0" t="0" r="r" b="b"/>
              <a:pathLst>
                <a:path w="695" h="583">
                  <a:moveTo>
                    <a:pt x="83" y="583"/>
                  </a:moveTo>
                  <a:lnTo>
                    <a:pt x="83" y="583"/>
                  </a:lnTo>
                  <a:lnTo>
                    <a:pt x="67" y="582"/>
                  </a:lnTo>
                  <a:lnTo>
                    <a:pt x="52" y="580"/>
                  </a:lnTo>
                  <a:lnTo>
                    <a:pt x="36" y="576"/>
                  </a:lnTo>
                  <a:lnTo>
                    <a:pt x="29" y="574"/>
                  </a:lnTo>
                  <a:lnTo>
                    <a:pt x="22" y="571"/>
                  </a:lnTo>
                  <a:lnTo>
                    <a:pt x="22" y="571"/>
                  </a:lnTo>
                  <a:lnTo>
                    <a:pt x="16" y="568"/>
                  </a:lnTo>
                  <a:lnTo>
                    <a:pt x="11" y="564"/>
                  </a:lnTo>
                  <a:lnTo>
                    <a:pt x="7" y="561"/>
                  </a:lnTo>
                  <a:lnTo>
                    <a:pt x="4" y="557"/>
                  </a:lnTo>
                  <a:lnTo>
                    <a:pt x="2" y="553"/>
                  </a:lnTo>
                  <a:lnTo>
                    <a:pt x="1" y="548"/>
                  </a:lnTo>
                  <a:lnTo>
                    <a:pt x="0" y="543"/>
                  </a:lnTo>
                  <a:lnTo>
                    <a:pt x="1" y="539"/>
                  </a:lnTo>
                  <a:lnTo>
                    <a:pt x="1" y="539"/>
                  </a:lnTo>
                  <a:lnTo>
                    <a:pt x="3" y="532"/>
                  </a:lnTo>
                  <a:lnTo>
                    <a:pt x="6" y="525"/>
                  </a:lnTo>
                  <a:lnTo>
                    <a:pt x="11" y="517"/>
                  </a:lnTo>
                  <a:lnTo>
                    <a:pt x="19" y="511"/>
                  </a:lnTo>
                  <a:lnTo>
                    <a:pt x="26" y="506"/>
                  </a:lnTo>
                  <a:lnTo>
                    <a:pt x="34" y="502"/>
                  </a:lnTo>
                  <a:lnTo>
                    <a:pt x="42" y="499"/>
                  </a:lnTo>
                  <a:lnTo>
                    <a:pt x="52" y="496"/>
                  </a:lnTo>
                  <a:lnTo>
                    <a:pt x="52" y="496"/>
                  </a:lnTo>
                  <a:lnTo>
                    <a:pt x="55" y="496"/>
                  </a:lnTo>
                  <a:lnTo>
                    <a:pt x="57" y="496"/>
                  </a:lnTo>
                  <a:lnTo>
                    <a:pt x="58" y="495"/>
                  </a:lnTo>
                  <a:lnTo>
                    <a:pt x="58" y="495"/>
                  </a:lnTo>
                  <a:lnTo>
                    <a:pt x="67" y="487"/>
                  </a:lnTo>
                  <a:lnTo>
                    <a:pt x="67" y="487"/>
                  </a:lnTo>
                  <a:lnTo>
                    <a:pt x="73" y="482"/>
                  </a:lnTo>
                  <a:lnTo>
                    <a:pt x="80" y="477"/>
                  </a:lnTo>
                  <a:lnTo>
                    <a:pt x="80" y="477"/>
                  </a:lnTo>
                  <a:lnTo>
                    <a:pt x="104" y="462"/>
                  </a:lnTo>
                  <a:lnTo>
                    <a:pt x="115" y="453"/>
                  </a:lnTo>
                  <a:lnTo>
                    <a:pt x="126" y="444"/>
                  </a:lnTo>
                  <a:lnTo>
                    <a:pt x="126" y="444"/>
                  </a:lnTo>
                  <a:lnTo>
                    <a:pt x="140" y="43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70" y="410"/>
                  </a:lnTo>
                  <a:lnTo>
                    <a:pt x="184" y="397"/>
                  </a:lnTo>
                  <a:lnTo>
                    <a:pt x="192" y="390"/>
                  </a:lnTo>
                  <a:lnTo>
                    <a:pt x="199" y="383"/>
                  </a:lnTo>
                  <a:lnTo>
                    <a:pt x="205" y="374"/>
                  </a:lnTo>
                  <a:lnTo>
                    <a:pt x="211" y="365"/>
                  </a:lnTo>
                  <a:lnTo>
                    <a:pt x="211" y="365"/>
                  </a:lnTo>
                  <a:lnTo>
                    <a:pt x="223" y="347"/>
                  </a:lnTo>
                  <a:lnTo>
                    <a:pt x="223" y="347"/>
                  </a:lnTo>
                  <a:lnTo>
                    <a:pt x="234" y="330"/>
                  </a:lnTo>
                  <a:lnTo>
                    <a:pt x="244" y="311"/>
                  </a:lnTo>
                  <a:lnTo>
                    <a:pt x="254" y="292"/>
                  </a:lnTo>
                  <a:lnTo>
                    <a:pt x="262" y="274"/>
                  </a:lnTo>
                  <a:lnTo>
                    <a:pt x="262" y="274"/>
                  </a:lnTo>
                  <a:lnTo>
                    <a:pt x="266" y="260"/>
                  </a:lnTo>
                  <a:lnTo>
                    <a:pt x="266" y="260"/>
                  </a:lnTo>
                  <a:lnTo>
                    <a:pt x="270" y="246"/>
                  </a:lnTo>
                  <a:lnTo>
                    <a:pt x="274" y="238"/>
                  </a:lnTo>
                  <a:lnTo>
                    <a:pt x="265" y="239"/>
                  </a:lnTo>
                  <a:lnTo>
                    <a:pt x="265" y="239"/>
                  </a:lnTo>
                  <a:lnTo>
                    <a:pt x="25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24" y="239"/>
                  </a:lnTo>
                  <a:lnTo>
                    <a:pt x="209" y="237"/>
                  </a:lnTo>
                  <a:lnTo>
                    <a:pt x="195" y="231"/>
                  </a:lnTo>
                  <a:lnTo>
                    <a:pt x="181" y="224"/>
                  </a:lnTo>
                  <a:lnTo>
                    <a:pt x="181" y="224"/>
                  </a:lnTo>
                  <a:lnTo>
                    <a:pt x="171" y="218"/>
                  </a:lnTo>
                  <a:lnTo>
                    <a:pt x="162" y="209"/>
                  </a:lnTo>
                  <a:lnTo>
                    <a:pt x="157" y="203"/>
                  </a:lnTo>
                  <a:lnTo>
                    <a:pt x="153" y="197"/>
                  </a:lnTo>
                  <a:lnTo>
                    <a:pt x="151" y="192"/>
                  </a:lnTo>
                  <a:lnTo>
                    <a:pt x="150" y="186"/>
                  </a:lnTo>
                  <a:lnTo>
                    <a:pt x="150" y="186"/>
                  </a:lnTo>
                  <a:lnTo>
                    <a:pt x="150" y="179"/>
                  </a:lnTo>
                  <a:lnTo>
                    <a:pt x="152" y="172"/>
                  </a:lnTo>
                  <a:lnTo>
                    <a:pt x="155" y="167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172" y="152"/>
                  </a:lnTo>
                  <a:lnTo>
                    <a:pt x="184" y="142"/>
                  </a:lnTo>
                  <a:lnTo>
                    <a:pt x="184" y="142"/>
                  </a:lnTo>
                  <a:lnTo>
                    <a:pt x="195" y="134"/>
                  </a:lnTo>
                  <a:lnTo>
                    <a:pt x="206" y="126"/>
                  </a:lnTo>
                  <a:lnTo>
                    <a:pt x="215" y="116"/>
                  </a:lnTo>
                  <a:lnTo>
                    <a:pt x="225" y="105"/>
                  </a:lnTo>
                  <a:lnTo>
                    <a:pt x="225" y="105"/>
                  </a:lnTo>
                  <a:lnTo>
                    <a:pt x="230" y="100"/>
                  </a:lnTo>
                  <a:lnTo>
                    <a:pt x="236" y="96"/>
                  </a:lnTo>
                  <a:lnTo>
                    <a:pt x="250" y="89"/>
                  </a:lnTo>
                  <a:lnTo>
                    <a:pt x="250" y="89"/>
                  </a:lnTo>
                  <a:lnTo>
                    <a:pt x="261" y="84"/>
                  </a:lnTo>
                  <a:lnTo>
                    <a:pt x="267" y="80"/>
                  </a:lnTo>
                  <a:lnTo>
                    <a:pt x="272" y="76"/>
                  </a:lnTo>
                  <a:lnTo>
                    <a:pt x="272" y="76"/>
                  </a:lnTo>
                  <a:lnTo>
                    <a:pt x="287" y="64"/>
                  </a:lnTo>
                  <a:lnTo>
                    <a:pt x="303" y="52"/>
                  </a:lnTo>
                  <a:lnTo>
                    <a:pt x="320" y="41"/>
                  </a:lnTo>
                  <a:lnTo>
                    <a:pt x="339" y="30"/>
                  </a:lnTo>
                  <a:lnTo>
                    <a:pt x="358" y="20"/>
                  </a:lnTo>
                  <a:lnTo>
                    <a:pt x="379" y="12"/>
                  </a:lnTo>
                  <a:lnTo>
                    <a:pt x="399" y="5"/>
                  </a:lnTo>
                  <a:lnTo>
                    <a:pt x="420" y="1"/>
                  </a:lnTo>
                  <a:lnTo>
                    <a:pt x="420" y="1"/>
                  </a:lnTo>
                  <a:lnTo>
                    <a:pt x="429" y="0"/>
                  </a:lnTo>
                  <a:lnTo>
                    <a:pt x="429" y="0"/>
                  </a:lnTo>
                  <a:lnTo>
                    <a:pt x="442" y="2"/>
                  </a:lnTo>
                  <a:lnTo>
                    <a:pt x="456" y="5"/>
                  </a:lnTo>
                  <a:lnTo>
                    <a:pt x="469" y="11"/>
                  </a:lnTo>
                  <a:lnTo>
                    <a:pt x="483" y="17"/>
                  </a:lnTo>
                  <a:lnTo>
                    <a:pt x="496" y="24"/>
                  </a:lnTo>
                  <a:lnTo>
                    <a:pt x="509" y="32"/>
                  </a:lnTo>
                  <a:lnTo>
                    <a:pt x="533" y="49"/>
                  </a:lnTo>
                  <a:lnTo>
                    <a:pt x="533" y="49"/>
                  </a:lnTo>
                  <a:lnTo>
                    <a:pt x="553" y="63"/>
                  </a:lnTo>
                  <a:lnTo>
                    <a:pt x="553" y="63"/>
                  </a:lnTo>
                  <a:lnTo>
                    <a:pt x="588" y="85"/>
                  </a:lnTo>
                  <a:lnTo>
                    <a:pt x="588" y="85"/>
                  </a:lnTo>
                  <a:lnTo>
                    <a:pt x="610" y="99"/>
                  </a:lnTo>
                  <a:lnTo>
                    <a:pt x="631" y="113"/>
                  </a:lnTo>
                  <a:lnTo>
                    <a:pt x="652" y="129"/>
                  </a:lnTo>
                  <a:lnTo>
                    <a:pt x="661" y="137"/>
                  </a:lnTo>
                  <a:lnTo>
                    <a:pt x="670" y="145"/>
                  </a:lnTo>
                  <a:lnTo>
                    <a:pt x="670" y="145"/>
                  </a:lnTo>
                  <a:lnTo>
                    <a:pt x="676" y="152"/>
                  </a:lnTo>
                  <a:lnTo>
                    <a:pt x="681" y="157"/>
                  </a:lnTo>
                  <a:lnTo>
                    <a:pt x="685" y="164"/>
                  </a:lnTo>
                  <a:lnTo>
                    <a:pt x="689" y="171"/>
                  </a:lnTo>
                  <a:lnTo>
                    <a:pt x="692" y="178"/>
                  </a:lnTo>
                  <a:lnTo>
                    <a:pt x="694" y="187"/>
                  </a:lnTo>
                  <a:lnTo>
                    <a:pt x="695" y="194"/>
                  </a:lnTo>
                  <a:lnTo>
                    <a:pt x="695" y="201"/>
                  </a:lnTo>
                  <a:lnTo>
                    <a:pt x="695" y="201"/>
                  </a:lnTo>
                  <a:lnTo>
                    <a:pt x="694" y="209"/>
                  </a:lnTo>
                  <a:lnTo>
                    <a:pt x="691" y="215"/>
                  </a:lnTo>
                  <a:lnTo>
                    <a:pt x="687" y="220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75" y="229"/>
                  </a:lnTo>
                  <a:lnTo>
                    <a:pt x="667" y="232"/>
                  </a:lnTo>
                  <a:lnTo>
                    <a:pt x="659" y="235"/>
                  </a:lnTo>
                  <a:lnTo>
                    <a:pt x="651" y="238"/>
                  </a:lnTo>
                  <a:lnTo>
                    <a:pt x="641" y="240"/>
                  </a:lnTo>
                  <a:lnTo>
                    <a:pt x="632" y="242"/>
                  </a:lnTo>
                  <a:lnTo>
                    <a:pt x="610" y="243"/>
                  </a:lnTo>
                  <a:lnTo>
                    <a:pt x="610" y="243"/>
                  </a:lnTo>
                  <a:lnTo>
                    <a:pt x="610" y="243"/>
                  </a:lnTo>
                  <a:lnTo>
                    <a:pt x="610" y="243"/>
                  </a:lnTo>
                  <a:lnTo>
                    <a:pt x="592" y="242"/>
                  </a:lnTo>
                  <a:lnTo>
                    <a:pt x="574" y="241"/>
                  </a:lnTo>
                  <a:lnTo>
                    <a:pt x="574" y="241"/>
                  </a:lnTo>
                  <a:lnTo>
                    <a:pt x="557" y="240"/>
                  </a:lnTo>
                  <a:lnTo>
                    <a:pt x="555" y="243"/>
                  </a:lnTo>
                  <a:lnTo>
                    <a:pt x="554" y="244"/>
                  </a:lnTo>
                  <a:lnTo>
                    <a:pt x="554" y="244"/>
                  </a:lnTo>
                  <a:lnTo>
                    <a:pt x="550" y="252"/>
                  </a:lnTo>
                  <a:lnTo>
                    <a:pt x="547" y="261"/>
                  </a:lnTo>
                  <a:lnTo>
                    <a:pt x="545" y="271"/>
                  </a:lnTo>
                  <a:lnTo>
                    <a:pt x="544" y="280"/>
                  </a:lnTo>
                  <a:lnTo>
                    <a:pt x="544" y="280"/>
                  </a:lnTo>
                  <a:lnTo>
                    <a:pt x="541" y="295"/>
                  </a:lnTo>
                  <a:lnTo>
                    <a:pt x="540" y="302"/>
                  </a:lnTo>
                  <a:lnTo>
                    <a:pt x="537" y="308"/>
                  </a:lnTo>
                  <a:lnTo>
                    <a:pt x="537" y="308"/>
                  </a:lnTo>
                  <a:lnTo>
                    <a:pt x="529" y="323"/>
                  </a:lnTo>
                  <a:lnTo>
                    <a:pt x="521" y="335"/>
                  </a:lnTo>
                  <a:lnTo>
                    <a:pt x="504" y="362"/>
                  </a:lnTo>
                  <a:lnTo>
                    <a:pt x="500" y="366"/>
                  </a:lnTo>
                  <a:lnTo>
                    <a:pt x="500" y="366"/>
                  </a:lnTo>
                  <a:lnTo>
                    <a:pt x="483" y="390"/>
                  </a:lnTo>
                  <a:lnTo>
                    <a:pt x="466" y="412"/>
                  </a:lnTo>
                  <a:lnTo>
                    <a:pt x="457" y="422"/>
                  </a:lnTo>
                  <a:lnTo>
                    <a:pt x="448" y="431"/>
                  </a:lnTo>
                  <a:lnTo>
                    <a:pt x="437" y="440"/>
                  </a:lnTo>
                  <a:lnTo>
                    <a:pt x="427" y="448"/>
                  </a:lnTo>
                  <a:lnTo>
                    <a:pt x="427" y="448"/>
                  </a:lnTo>
                  <a:lnTo>
                    <a:pt x="396" y="469"/>
                  </a:lnTo>
                  <a:lnTo>
                    <a:pt x="366" y="487"/>
                  </a:lnTo>
                  <a:lnTo>
                    <a:pt x="309" y="522"/>
                  </a:lnTo>
                  <a:lnTo>
                    <a:pt x="309" y="522"/>
                  </a:lnTo>
                  <a:lnTo>
                    <a:pt x="289" y="531"/>
                  </a:lnTo>
                  <a:lnTo>
                    <a:pt x="268" y="539"/>
                  </a:lnTo>
                  <a:lnTo>
                    <a:pt x="247" y="546"/>
                  </a:lnTo>
                  <a:lnTo>
                    <a:pt x="225" y="553"/>
                  </a:lnTo>
                  <a:lnTo>
                    <a:pt x="225" y="553"/>
                  </a:lnTo>
                  <a:lnTo>
                    <a:pt x="200" y="561"/>
                  </a:lnTo>
                  <a:lnTo>
                    <a:pt x="176" y="569"/>
                  </a:lnTo>
                  <a:lnTo>
                    <a:pt x="176" y="569"/>
                  </a:lnTo>
                  <a:lnTo>
                    <a:pt x="166" y="572"/>
                  </a:lnTo>
                  <a:lnTo>
                    <a:pt x="155" y="575"/>
                  </a:lnTo>
                  <a:lnTo>
                    <a:pt x="133" y="580"/>
                  </a:lnTo>
                  <a:lnTo>
                    <a:pt x="110" y="582"/>
                  </a:lnTo>
                  <a:lnTo>
                    <a:pt x="89" y="583"/>
                  </a:lnTo>
                  <a:lnTo>
                    <a:pt x="89" y="583"/>
                  </a:lnTo>
                  <a:lnTo>
                    <a:pt x="83" y="583"/>
                  </a:lnTo>
                  <a:lnTo>
                    <a:pt x="83" y="583"/>
                  </a:lnTo>
                  <a:close/>
                  <a:moveTo>
                    <a:pt x="308" y="197"/>
                  </a:moveTo>
                  <a:lnTo>
                    <a:pt x="308" y="197"/>
                  </a:lnTo>
                  <a:lnTo>
                    <a:pt x="313" y="198"/>
                  </a:lnTo>
                  <a:lnTo>
                    <a:pt x="318" y="201"/>
                  </a:lnTo>
                  <a:lnTo>
                    <a:pt x="318" y="201"/>
                  </a:lnTo>
                  <a:lnTo>
                    <a:pt x="319" y="203"/>
                  </a:lnTo>
                  <a:lnTo>
                    <a:pt x="321" y="207"/>
                  </a:lnTo>
                  <a:lnTo>
                    <a:pt x="321" y="211"/>
                  </a:lnTo>
                  <a:lnTo>
                    <a:pt x="321" y="215"/>
                  </a:lnTo>
                  <a:lnTo>
                    <a:pt x="321" y="216"/>
                  </a:lnTo>
                  <a:lnTo>
                    <a:pt x="321" y="218"/>
                  </a:lnTo>
                  <a:lnTo>
                    <a:pt x="321" y="218"/>
                  </a:lnTo>
                  <a:lnTo>
                    <a:pt x="322" y="221"/>
                  </a:lnTo>
                  <a:lnTo>
                    <a:pt x="322" y="225"/>
                  </a:lnTo>
                  <a:lnTo>
                    <a:pt x="321" y="229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4" y="239"/>
                  </a:lnTo>
                  <a:lnTo>
                    <a:pt x="312" y="243"/>
                  </a:lnTo>
                  <a:lnTo>
                    <a:pt x="307" y="254"/>
                  </a:lnTo>
                  <a:lnTo>
                    <a:pt x="301" y="269"/>
                  </a:lnTo>
                  <a:lnTo>
                    <a:pt x="296" y="285"/>
                  </a:lnTo>
                  <a:lnTo>
                    <a:pt x="296" y="285"/>
                  </a:lnTo>
                  <a:lnTo>
                    <a:pt x="292" y="296"/>
                  </a:lnTo>
                  <a:lnTo>
                    <a:pt x="292" y="296"/>
                  </a:lnTo>
                  <a:lnTo>
                    <a:pt x="289" y="304"/>
                  </a:lnTo>
                  <a:lnTo>
                    <a:pt x="285" y="311"/>
                  </a:lnTo>
                  <a:lnTo>
                    <a:pt x="276" y="327"/>
                  </a:lnTo>
                  <a:lnTo>
                    <a:pt x="276" y="327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56" y="360"/>
                  </a:lnTo>
                  <a:lnTo>
                    <a:pt x="256" y="360"/>
                  </a:lnTo>
                  <a:lnTo>
                    <a:pt x="246" y="376"/>
                  </a:lnTo>
                  <a:lnTo>
                    <a:pt x="235" y="392"/>
                  </a:lnTo>
                  <a:lnTo>
                    <a:pt x="224" y="408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187" y="443"/>
                  </a:lnTo>
                  <a:lnTo>
                    <a:pt x="166" y="461"/>
                  </a:lnTo>
                  <a:lnTo>
                    <a:pt x="144" y="478"/>
                  </a:lnTo>
                  <a:lnTo>
                    <a:pt x="123" y="493"/>
                  </a:lnTo>
                  <a:lnTo>
                    <a:pt x="123" y="493"/>
                  </a:lnTo>
                  <a:lnTo>
                    <a:pt x="112" y="501"/>
                  </a:lnTo>
                  <a:lnTo>
                    <a:pt x="99" y="509"/>
                  </a:lnTo>
                  <a:lnTo>
                    <a:pt x="99" y="509"/>
                  </a:lnTo>
                  <a:lnTo>
                    <a:pt x="82" y="523"/>
                  </a:lnTo>
                  <a:lnTo>
                    <a:pt x="72" y="529"/>
                  </a:lnTo>
                  <a:lnTo>
                    <a:pt x="62" y="534"/>
                  </a:lnTo>
                  <a:lnTo>
                    <a:pt x="45" y="542"/>
                  </a:lnTo>
                  <a:lnTo>
                    <a:pt x="64" y="545"/>
                  </a:lnTo>
                  <a:lnTo>
                    <a:pt x="64" y="545"/>
                  </a:lnTo>
                  <a:lnTo>
                    <a:pt x="78" y="546"/>
                  </a:lnTo>
                  <a:lnTo>
                    <a:pt x="80" y="546"/>
                  </a:lnTo>
                  <a:lnTo>
                    <a:pt x="80" y="546"/>
                  </a:lnTo>
                  <a:lnTo>
                    <a:pt x="97" y="545"/>
                  </a:lnTo>
                  <a:lnTo>
                    <a:pt x="115" y="542"/>
                  </a:lnTo>
                  <a:lnTo>
                    <a:pt x="115" y="542"/>
                  </a:lnTo>
                  <a:lnTo>
                    <a:pt x="127" y="541"/>
                  </a:lnTo>
                  <a:lnTo>
                    <a:pt x="141" y="539"/>
                  </a:lnTo>
                  <a:lnTo>
                    <a:pt x="141" y="539"/>
                  </a:lnTo>
                  <a:lnTo>
                    <a:pt x="158" y="538"/>
                  </a:lnTo>
                  <a:lnTo>
                    <a:pt x="177" y="534"/>
                  </a:lnTo>
                  <a:lnTo>
                    <a:pt x="197" y="529"/>
                  </a:lnTo>
                  <a:lnTo>
                    <a:pt x="219" y="522"/>
                  </a:lnTo>
                  <a:lnTo>
                    <a:pt x="241" y="512"/>
                  </a:lnTo>
                  <a:lnTo>
                    <a:pt x="265" y="502"/>
                  </a:lnTo>
                  <a:lnTo>
                    <a:pt x="290" y="489"/>
                  </a:lnTo>
                  <a:lnTo>
                    <a:pt x="317" y="476"/>
                  </a:lnTo>
                  <a:lnTo>
                    <a:pt x="317" y="476"/>
                  </a:lnTo>
                  <a:lnTo>
                    <a:pt x="338" y="465"/>
                  </a:lnTo>
                  <a:lnTo>
                    <a:pt x="357" y="452"/>
                  </a:lnTo>
                  <a:lnTo>
                    <a:pt x="377" y="440"/>
                  </a:lnTo>
                  <a:lnTo>
                    <a:pt x="396" y="426"/>
                  </a:lnTo>
                  <a:lnTo>
                    <a:pt x="414" y="412"/>
                  </a:lnTo>
                  <a:lnTo>
                    <a:pt x="431" y="395"/>
                  </a:lnTo>
                  <a:lnTo>
                    <a:pt x="447" y="379"/>
                  </a:lnTo>
                  <a:lnTo>
                    <a:pt x="461" y="360"/>
                  </a:lnTo>
                  <a:lnTo>
                    <a:pt x="461" y="360"/>
                  </a:lnTo>
                  <a:lnTo>
                    <a:pt x="472" y="344"/>
                  </a:lnTo>
                  <a:lnTo>
                    <a:pt x="472" y="344"/>
                  </a:lnTo>
                  <a:lnTo>
                    <a:pt x="484" y="328"/>
                  </a:lnTo>
                  <a:lnTo>
                    <a:pt x="495" y="310"/>
                  </a:lnTo>
                  <a:lnTo>
                    <a:pt x="500" y="301"/>
                  </a:lnTo>
                  <a:lnTo>
                    <a:pt x="504" y="291"/>
                  </a:lnTo>
                  <a:lnTo>
                    <a:pt x="507" y="282"/>
                  </a:lnTo>
                  <a:lnTo>
                    <a:pt x="509" y="272"/>
                  </a:lnTo>
                  <a:lnTo>
                    <a:pt x="509" y="272"/>
                  </a:lnTo>
                  <a:lnTo>
                    <a:pt x="511" y="258"/>
                  </a:lnTo>
                  <a:lnTo>
                    <a:pt x="513" y="247"/>
                  </a:lnTo>
                  <a:lnTo>
                    <a:pt x="517" y="237"/>
                  </a:lnTo>
                  <a:lnTo>
                    <a:pt x="523" y="225"/>
                  </a:lnTo>
                  <a:lnTo>
                    <a:pt x="523" y="225"/>
                  </a:lnTo>
                  <a:lnTo>
                    <a:pt x="527" y="221"/>
                  </a:lnTo>
                  <a:lnTo>
                    <a:pt x="533" y="219"/>
                  </a:lnTo>
                  <a:lnTo>
                    <a:pt x="535" y="218"/>
                  </a:lnTo>
                  <a:lnTo>
                    <a:pt x="536" y="215"/>
                  </a:lnTo>
                  <a:lnTo>
                    <a:pt x="536" y="215"/>
                  </a:lnTo>
                  <a:lnTo>
                    <a:pt x="537" y="212"/>
                  </a:lnTo>
                  <a:lnTo>
                    <a:pt x="540" y="207"/>
                  </a:lnTo>
                  <a:lnTo>
                    <a:pt x="544" y="204"/>
                  </a:lnTo>
                  <a:lnTo>
                    <a:pt x="547" y="204"/>
                  </a:lnTo>
                  <a:lnTo>
                    <a:pt x="551" y="203"/>
                  </a:lnTo>
                  <a:lnTo>
                    <a:pt x="551" y="203"/>
                  </a:lnTo>
                  <a:lnTo>
                    <a:pt x="575" y="205"/>
                  </a:lnTo>
                  <a:lnTo>
                    <a:pt x="575" y="205"/>
                  </a:lnTo>
                  <a:lnTo>
                    <a:pt x="592" y="206"/>
                  </a:lnTo>
                  <a:lnTo>
                    <a:pt x="609" y="207"/>
                  </a:lnTo>
                  <a:lnTo>
                    <a:pt x="609" y="207"/>
                  </a:lnTo>
                  <a:lnTo>
                    <a:pt x="622" y="206"/>
                  </a:lnTo>
                  <a:lnTo>
                    <a:pt x="632" y="205"/>
                  </a:lnTo>
                  <a:lnTo>
                    <a:pt x="642" y="203"/>
                  </a:lnTo>
                  <a:lnTo>
                    <a:pt x="652" y="200"/>
                  </a:lnTo>
                  <a:lnTo>
                    <a:pt x="652" y="200"/>
                  </a:lnTo>
                  <a:lnTo>
                    <a:pt x="656" y="197"/>
                  </a:lnTo>
                  <a:lnTo>
                    <a:pt x="657" y="193"/>
                  </a:lnTo>
                  <a:lnTo>
                    <a:pt x="657" y="193"/>
                  </a:lnTo>
                  <a:lnTo>
                    <a:pt x="657" y="190"/>
                  </a:lnTo>
                  <a:lnTo>
                    <a:pt x="657" y="187"/>
                  </a:lnTo>
                  <a:lnTo>
                    <a:pt x="652" y="181"/>
                  </a:lnTo>
                  <a:lnTo>
                    <a:pt x="645" y="172"/>
                  </a:lnTo>
                  <a:lnTo>
                    <a:pt x="635" y="164"/>
                  </a:lnTo>
                  <a:lnTo>
                    <a:pt x="635" y="164"/>
                  </a:lnTo>
                  <a:lnTo>
                    <a:pt x="628" y="157"/>
                  </a:lnTo>
                  <a:lnTo>
                    <a:pt x="628" y="157"/>
                  </a:lnTo>
                  <a:lnTo>
                    <a:pt x="620" y="148"/>
                  </a:lnTo>
                  <a:lnTo>
                    <a:pt x="611" y="142"/>
                  </a:lnTo>
                  <a:lnTo>
                    <a:pt x="602" y="137"/>
                  </a:lnTo>
                  <a:lnTo>
                    <a:pt x="593" y="132"/>
                  </a:lnTo>
                  <a:lnTo>
                    <a:pt x="587" y="130"/>
                  </a:lnTo>
                  <a:lnTo>
                    <a:pt x="587" y="130"/>
                  </a:lnTo>
                  <a:lnTo>
                    <a:pt x="574" y="122"/>
                  </a:lnTo>
                  <a:lnTo>
                    <a:pt x="562" y="113"/>
                  </a:lnTo>
                  <a:lnTo>
                    <a:pt x="535" y="93"/>
                  </a:lnTo>
                  <a:lnTo>
                    <a:pt x="535" y="93"/>
                  </a:lnTo>
                  <a:lnTo>
                    <a:pt x="509" y="75"/>
                  </a:lnTo>
                  <a:lnTo>
                    <a:pt x="495" y="65"/>
                  </a:lnTo>
                  <a:lnTo>
                    <a:pt x="482" y="57"/>
                  </a:lnTo>
                  <a:lnTo>
                    <a:pt x="468" y="50"/>
                  </a:lnTo>
                  <a:lnTo>
                    <a:pt x="454" y="45"/>
                  </a:lnTo>
                  <a:lnTo>
                    <a:pt x="439" y="42"/>
                  </a:lnTo>
                  <a:lnTo>
                    <a:pt x="425" y="41"/>
                  </a:lnTo>
                  <a:lnTo>
                    <a:pt x="425" y="41"/>
                  </a:lnTo>
                  <a:lnTo>
                    <a:pt x="417" y="41"/>
                  </a:lnTo>
                  <a:lnTo>
                    <a:pt x="408" y="42"/>
                  </a:lnTo>
                  <a:lnTo>
                    <a:pt x="400" y="45"/>
                  </a:lnTo>
                  <a:lnTo>
                    <a:pt x="392" y="47"/>
                  </a:lnTo>
                  <a:lnTo>
                    <a:pt x="392" y="47"/>
                  </a:lnTo>
                  <a:lnTo>
                    <a:pt x="367" y="59"/>
                  </a:lnTo>
                  <a:lnTo>
                    <a:pt x="352" y="67"/>
                  </a:lnTo>
                  <a:lnTo>
                    <a:pt x="339" y="74"/>
                  </a:lnTo>
                  <a:lnTo>
                    <a:pt x="325" y="82"/>
                  </a:lnTo>
                  <a:lnTo>
                    <a:pt x="312" y="92"/>
                  </a:lnTo>
                  <a:lnTo>
                    <a:pt x="298" y="103"/>
                  </a:lnTo>
                  <a:lnTo>
                    <a:pt x="286" y="114"/>
                  </a:lnTo>
                  <a:lnTo>
                    <a:pt x="286" y="114"/>
                  </a:lnTo>
                  <a:lnTo>
                    <a:pt x="283" y="116"/>
                  </a:lnTo>
                  <a:lnTo>
                    <a:pt x="281" y="117"/>
                  </a:lnTo>
                  <a:lnTo>
                    <a:pt x="275" y="119"/>
                  </a:lnTo>
                  <a:lnTo>
                    <a:pt x="275" y="119"/>
                  </a:lnTo>
                  <a:lnTo>
                    <a:pt x="268" y="120"/>
                  </a:lnTo>
                  <a:lnTo>
                    <a:pt x="261" y="124"/>
                  </a:lnTo>
                  <a:lnTo>
                    <a:pt x="261" y="124"/>
                  </a:lnTo>
                  <a:lnTo>
                    <a:pt x="257" y="127"/>
                  </a:lnTo>
                  <a:lnTo>
                    <a:pt x="253" y="130"/>
                  </a:lnTo>
                  <a:lnTo>
                    <a:pt x="246" y="137"/>
                  </a:lnTo>
                  <a:lnTo>
                    <a:pt x="246" y="137"/>
                  </a:lnTo>
                  <a:lnTo>
                    <a:pt x="238" y="145"/>
                  </a:lnTo>
                  <a:lnTo>
                    <a:pt x="238" y="145"/>
                  </a:lnTo>
                  <a:lnTo>
                    <a:pt x="231" y="152"/>
                  </a:lnTo>
                  <a:lnTo>
                    <a:pt x="231" y="152"/>
                  </a:lnTo>
                  <a:lnTo>
                    <a:pt x="219" y="163"/>
                  </a:lnTo>
                  <a:lnTo>
                    <a:pt x="208" y="173"/>
                  </a:lnTo>
                  <a:lnTo>
                    <a:pt x="204" y="178"/>
                  </a:lnTo>
                  <a:lnTo>
                    <a:pt x="202" y="184"/>
                  </a:lnTo>
                  <a:lnTo>
                    <a:pt x="201" y="189"/>
                  </a:lnTo>
                  <a:lnTo>
                    <a:pt x="201" y="194"/>
                  </a:lnTo>
                  <a:lnTo>
                    <a:pt x="201" y="194"/>
                  </a:lnTo>
                  <a:lnTo>
                    <a:pt x="203" y="197"/>
                  </a:lnTo>
                  <a:lnTo>
                    <a:pt x="205" y="199"/>
                  </a:lnTo>
                  <a:lnTo>
                    <a:pt x="208" y="201"/>
                  </a:lnTo>
                  <a:lnTo>
                    <a:pt x="212" y="203"/>
                  </a:lnTo>
                  <a:lnTo>
                    <a:pt x="223" y="205"/>
                  </a:lnTo>
                  <a:lnTo>
                    <a:pt x="237" y="206"/>
                  </a:lnTo>
                  <a:lnTo>
                    <a:pt x="240" y="205"/>
                  </a:lnTo>
                  <a:lnTo>
                    <a:pt x="240" y="205"/>
                  </a:lnTo>
                  <a:lnTo>
                    <a:pt x="251" y="205"/>
                  </a:lnTo>
                  <a:lnTo>
                    <a:pt x="261" y="204"/>
                  </a:lnTo>
                  <a:lnTo>
                    <a:pt x="281" y="201"/>
                  </a:lnTo>
                  <a:lnTo>
                    <a:pt x="281" y="201"/>
                  </a:lnTo>
                  <a:lnTo>
                    <a:pt x="306" y="197"/>
                  </a:lnTo>
                  <a:lnTo>
                    <a:pt x="306" y="197"/>
                  </a:lnTo>
                  <a:lnTo>
                    <a:pt x="308" y="197"/>
                  </a:lnTo>
                  <a:lnTo>
                    <a:pt x="308" y="19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363" name="组合 1362"/>
          <p:cNvGrpSpPr/>
          <p:nvPr/>
        </p:nvGrpSpPr>
        <p:grpSpPr>
          <a:xfrm>
            <a:off x="10102878" y="5008017"/>
            <a:ext cx="726017" cy="929217"/>
            <a:chOff x="6256338" y="4065588"/>
            <a:chExt cx="544513" cy="696913"/>
          </a:xfrm>
          <a:solidFill>
            <a:schemeClr val="bg1"/>
          </a:solidFill>
        </p:grpSpPr>
        <p:sp>
          <p:nvSpPr>
            <p:cNvPr id="1364" name="Freeform 576"/>
            <p:cNvSpPr/>
            <p:nvPr/>
          </p:nvSpPr>
          <p:spPr bwMode="auto">
            <a:xfrm>
              <a:off x="6296026" y="4081463"/>
              <a:ext cx="69850" cy="96838"/>
            </a:xfrm>
            <a:custGeom>
              <a:avLst/>
              <a:gdLst/>
              <a:ahLst/>
              <a:cxnLst>
                <a:cxn ang="0">
                  <a:pos x="126" y="1"/>
                </a:cxn>
                <a:cxn ang="0">
                  <a:pos x="121" y="7"/>
                </a:cxn>
                <a:cxn ang="0">
                  <a:pos x="121" y="7"/>
                </a:cxn>
                <a:cxn ang="0">
                  <a:pos x="120" y="9"/>
                </a:cxn>
                <a:cxn ang="0">
                  <a:pos x="120" y="9"/>
                </a:cxn>
                <a:cxn ang="0">
                  <a:pos x="111" y="19"/>
                </a:cxn>
                <a:cxn ang="0">
                  <a:pos x="104" y="29"/>
                </a:cxn>
                <a:cxn ang="0">
                  <a:pos x="90" y="51"/>
                </a:cxn>
                <a:cxn ang="0">
                  <a:pos x="75" y="73"/>
                </a:cxn>
                <a:cxn ang="0">
                  <a:pos x="67" y="83"/>
                </a:cxn>
                <a:cxn ang="0">
                  <a:pos x="59" y="94"/>
                </a:cxn>
                <a:cxn ang="0">
                  <a:pos x="59" y="94"/>
                </a:cxn>
                <a:cxn ang="0">
                  <a:pos x="42" y="113"/>
                </a:cxn>
                <a:cxn ang="0">
                  <a:pos x="25" y="132"/>
                </a:cxn>
                <a:cxn ang="0">
                  <a:pos x="18" y="142"/>
                </a:cxn>
                <a:cxn ang="0">
                  <a:pos x="11" y="153"/>
                </a:cxn>
                <a:cxn ang="0">
                  <a:pos x="5" y="163"/>
                </a:cxn>
                <a:cxn ang="0">
                  <a:pos x="0" y="176"/>
                </a:cxn>
                <a:cxn ang="0">
                  <a:pos x="0" y="176"/>
                </a:cxn>
                <a:cxn ang="0">
                  <a:pos x="0" y="178"/>
                </a:cxn>
                <a:cxn ang="0">
                  <a:pos x="2" y="179"/>
                </a:cxn>
                <a:cxn ang="0">
                  <a:pos x="3" y="181"/>
                </a:cxn>
                <a:cxn ang="0">
                  <a:pos x="4" y="181"/>
                </a:cxn>
                <a:cxn ang="0">
                  <a:pos x="6" y="181"/>
                </a:cxn>
                <a:cxn ang="0">
                  <a:pos x="8" y="181"/>
                </a:cxn>
                <a:cxn ang="0">
                  <a:pos x="9" y="180"/>
                </a:cxn>
                <a:cxn ang="0">
                  <a:pos x="10" y="178"/>
                </a:cxn>
                <a:cxn ang="0">
                  <a:pos x="10" y="178"/>
                </a:cxn>
                <a:cxn ang="0">
                  <a:pos x="15" y="165"/>
                </a:cxn>
                <a:cxn ang="0">
                  <a:pos x="20" y="154"/>
                </a:cxn>
                <a:cxn ang="0">
                  <a:pos x="28" y="143"/>
                </a:cxn>
                <a:cxn ang="0">
                  <a:pos x="37" y="133"/>
                </a:cxn>
                <a:cxn ang="0">
                  <a:pos x="54" y="113"/>
                </a:cxn>
                <a:cxn ang="0">
                  <a:pos x="71" y="94"/>
                </a:cxn>
                <a:cxn ang="0">
                  <a:pos x="71" y="94"/>
                </a:cxn>
                <a:cxn ang="0">
                  <a:pos x="79" y="83"/>
                </a:cxn>
                <a:cxn ang="0">
                  <a:pos x="88" y="73"/>
                </a:cxn>
                <a:cxn ang="0">
                  <a:pos x="101" y="51"/>
                </a:cxn>
                <a:cxn ang="0">
                  <a:pos x="116" y="29"/>
                </a:cxn>
                <a:cxn ang="0">
                  <a:pos x="124" y="19"/>
                </a:cxn>
                <a:cxn ang="0">
                  <a:pos x="132" y="9"/>
                </a:cxn>
                <a:cxn ang="0">
                  <a:pos x="132" y="9"/>
                </a:cxn>
                <a:cxn ang="0">
                  <a:pos x="133" y="7"/>
                </a:cxn>
                <a:cxn ang="0">
                  <a:pos x="133" y="6"/>
                </a:cxn>
                <a:cxn ang="0">
                  <a:pos x="133" y="4"/>
                </a:cxn>
                <a:cxn ang="0">
                  <a:pos x="132" y="3"/>
                </a:cxn>
                <a:cxn ang="0">
                  <a:pos x="131" y="1"/>
                </a:cxn>
                <a:cxn ang="0">
                  <a:pos x="129" y="0"/>
                </a:cxn>
                <a:cxn ang="0">
                  <a:pos x="127" y="0"/>
                </a:cxn>
                <a:cxn ang="0">
                  <a:pos x="126" y="1"/>
                </a:cxn>
                <a:cxn ang="0">
                  <a:pos x="126" y="1"/>
                </a:cxn>
              </a:cxnLst>
              <a:rect l="0" t="0" r="r" b="b"/>
              <a:pathLst>
                <a:path w="133" h="181">
                  <a:moveTo>
                    <a:pt x="126" y="1"/>
                  </a:moveTo>
                  <a:lnTo>
                    <a:pt x="121" y="7"/>
                  </a:lnTo>
                  <a:lnTo>
                    <a:pt x="121" y="7"/>
                  </a:lnTo>
                  <a:lnTo>
                    <a:pt x="120" y="9"/>
                  </a:lnTo>
                  <a:lnTo>
                    <a:pt x="120" y="9"/>
                  </a:lnTo>
                  <a:lnTo>
                    <a:pt x="111" y="19"/>
                  </a:lnTo>
                  <a:lnTo>
                    <a:pt x="104" y="29"/>
                  </a:lnTo>
                  <a:lnTo>
                    <a:pt x="90" y="51"/>
                  </a:lnTo>
                  <a:lnTo>
                    <a:pt x="75" y="73"/>
                  </a:lnTo>
                  <a:lnTo>
                    <a:pt x="67" y="83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42" y="113"/>
                  </a:lnTo>
                  <a:lnTo>
                    <a:pt x="25" y="132"/>
                  </a:lnTo>
                  <a:lnTo>
                    <a:pt x="18" y="142"/>
                  </a:lnTo>
                  <a:lnTo>
                    <a:pt x="11" y="153"/>
                  </a:lnTo>
                  <a:lnTo>
                    <a:pt x="5" y="163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0" y="178"/>
                  </a:lnTo>
                  <a:lnTo>
                    <a:pt x="2" y="179"/>
                  </a:lnTo>
                  <a:lnTo>
                    <a:pt x="3" y="181"/>
                  </a:lnTo>
                  <a:lnTo>
                    <a:pt x="4" y="181"/>
                  </a:lnTo>
                  <a:lnTo>
                    <a:pt x="6" y="181"/>
                  </a:lnTo>
                  <a:lnTo>
                    <a:pt x="8" y="181"/>
                  </a:lnTo>
                  <a:lnTo>
                    <a:pt x="9" y="180"/>
                  </a:lnTo>
                  <a:lnTo>
                    <a:pt x="10" y="178"/>
                  </a:lnTo>
                  <a:lnTo>
                    <a:pt x="10" y="178"/>
                  </a:lnTo>
                  <a:lnTo>
                    <a:pt x="15" y="165"/>
                  </a:lnTo>
                  <a:lnTo>
                    <a:pt x="20" y="154"/>
                  </a:lnTo>
                  <a:lnTo>
                    <a:pt x="28" y="143"/>
                  </a:lnTo>
                  <a:lnTo>
                    <a:pt x="37" y="133"/>
                  </a:lnTo>
                  <a:lnTo>
                    <a:pt x="54" y="113"/>
                  </a:lnTo>
                  <a:lnTo>
                    <a:pt x="71" y="94"/>
                  </a:lnTo>
                  <a:lnTo>
                    <a:pt x="71" y="94"/>
                  </a:lnTo>
                  <a:lnTo>
                    <a:pt x="79" y="83"/>
                  </a:lnTo>
                  <a:lnTo>
                    <a:pt x="88" y="73"/>
                  </a:lnTo>
                  <a:lnTo>
                    <a:pt x="101" y="51"/>
                  </a:lnTo>
                  <a:lnTo>
                    <a:pt x="116" y="29"/>
                  </a:lnTo>
                  <a:lnTo>
                    <a:pt x="124" y="1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3" y="7"/>
                  </a:lnTo>
                  <a:lnTo>
                    <a:pt x="133" y="6"/>
                  </a:lnTo>
                  <a:lnTo>
                    <a:pt x="133" y="4"/>
                  </a:lnTo>
                  <a:lnTo>
                    <a:pt x="132" y="3"/>
                  </a:lnTo>
                  <a:lnTo>
                    <a:pt x="131" y="1"/>
                  </a:lnTo>
                  <a:lnTo>
                    <a:pt x="129" y="0"/>
                  </a:lnTo>
                  <a:lnTo>
                    <a:pt x="127" y="0"/>
                  </a:lnTo>
                  <a:lnTo>
                    <a:pt x="126" y="1"/>
                  </a:lnTo>
                  <a:lnTo>
                    <a:pt x="12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65" name="Freeform 577"/>
            <p:cNvSpPr/>
            <p:nvPr/>
          </p:nvSpPr>
          <p:spPr bwMode="auto">
            <a:xfrm>
              <a:off x="6296026" y="4162425"/>
              <a:ext cx="42863" cy="76200"/>
            </a:xfrm>
            <a:custGeom>
              <a:avLst/>
              <a:gdLst/>
              <a:ahLst/>
              <a:cxnLst>
                <a:cxn ang="0">
                  <a:pos x="73" y="2"/>
                </a:cxn>
                <a:cxn ang="0">
                  <a:pos x="73" y="2"/>
                </a:cxn>
                <a:cxn ang="0">
                  <a:pos x="64" y="18"/>
                </a:cxn>
                <a:cxn ang="0">
                  <a:pos x="53" y="35"/>
                </a:cxn>
                <a:cxn ang="0">
                  <a:pos x="34" y="68"/>
                </a:cxn>
                <a:cxn ang="0">
                  <a:pos x="24" y="85"/>
                </a:cxn>
                <a:cxn ang="0">
                  <a:pos x="15" y="101"/>
                </a:cxn>
                <a:cxn ang="0">
                  <a:pos x="7" y="119"/>
                </a:cxn>
                <a:cxn ang="0">
                  <a:pos x="0" y="137"/>
                </a:cxn>
                <a:cxn ang="0">
                  <a:pos x="0" y="137"/>
                </a:cxn>
                <a:cxn ang="0">
                  <a:pos x="0" y="139"/>
                </a:cxn>
                <a:cxn ang="0">
                  <a:pos x="2" y="140"/>
                </a:cxn>
                <a:cxn ang="0">
                  <a:pos x="3" y="142"/>
                </a:cxn>
                <a:cxn ang="0">
                  <a:pos x="4" y="142"/>
                </a:cxn>
                <a:cxn ang="0">
                  <a:pos x="6" y="143"/>
                </a:cxn>
                <a:cxn ang="0">
                  <a:pos x="8" y="142"/>
                </a:cxn>
                <a:cxn ang="0">
                  <a:pos x="9" y="141"/>
                </a:cxn>
                <a:cxn ang="0">
                  <a:pos x="10" y="139"/>
                </a:cxn>
                <a:cxn ang="0">
                  <a:pos x="10" y="139"/>
                </a:cxn>
                <a:cxn ang="0">
                  <a:pos x="13" y="130"/>
                </a:cxn>
                <a:cxn ang="0">
                  <a:pos x="17" y="121"/>
                </a:cxn>
                <a:cxn ang="0">
                  <a:pos x="25" y="104"/>
                </a:cxn>
                <a:cxn ang="0">
                  <a:pos x="35" y="87"/>
                </a:cxn>
                <a:cxn ang="0">
                  <a:pos x="44" y="70"/>
                </a:cxn>
                <a:cxn ang="0">
                  <a:pos x="44" y="70"/>
                </a:cxn>
                <a:cxn ang="0">
                  <a:pos x="52" y="54"/>
                </a:cxn>
                <a:cxn ang="0">
                  <a:pos x="63" y="38"/>
                </a:cxn>
                <a:cxn ang="0">
                  <a:pos x="72" y="23"/>
                </a:cxn>
                <a:cxn ang="0">
                  <a:pos x="80" y="7"/>
                </a:cxn>
                <a:cxn ang="0">
                  <a:pos x="80" y="7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0" y="2"/>
                </a:cxn>
                <a:cxn ang="0">
                  <a:pos x="79" y="1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4" y="1"/>
                </a:cxn>
                <a:cxn ang="0">
                  <a:pos x="73" y="2"/>
                </a:cxn>
                <a:cxn ang="0">
                  <a:pos x="73" y="2"/>
                </a:cxn>
              </a:cxnLst>
              <a:rect l="0" t="0" r="r" b="b"/>
              <a:pathLst>
                <a:path w="81" h="143">
                  <a:moveTo>
                    <a:pt x="73" y="2"/>
                  </a:moveTo>
                  <a:lnTo>
                    <a:pt x="73" y="2"/>
                  </a:lnTo>
                  <a:lnTo>
                    <a:pt x="64" y="18"/>
                  </a:lnTo>
                  <a:lnTo>
                    <a:pt x="53" y="35"/>
                  </a:lnTo>
                  <a:lnTo>
                    <a:pt x="34" y="68"/>
                  </a:lnTo>
                  <a:lnTo>
                    <a:pt x="24" y="85"/>
                  </a:lnTo>
                  <a:lnTo>
                    <a:pt x="15" y="101"/>
                  </a:lnTo>
                  <a:lnTo>
                    <a:pt x="7" y="119"/>
                  </a:lnTo>
                  <a:lnTo>
                    <a:pt x="0" y="137"/>
                  </a:lnTo>
                  <a:lnTo>
                    <a:pt x="0" y="137"/>
                  </a:lnTo>
                  <a:lnTo>
                    <a:pt x="0" y="139"/>
                  </a:lnTo>
                  <a:lnTo>
                    <a:pt x="2" y="140"/>
                  </a:lnTo>
                  <a:lnTo>
                    <a:pt x="3" y="142"/>
                  </a:lnTo>
                  <a:lnTo>
                    <a:pt x="4" y="142"/>
                  </a:lnTo>
                  <a:lnTo>
                    <a:pt x="6" y="143"/>
                  </a:lnTo>
                  <a:lnTo>
                    <a:pt x="8" y="142"/>
                  </a:lnTo>
                  <a:lnTo>
                    <a:pt x="9" y="141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13" y="130"/>
                  </a:lnTo>
                  <a:lnTo>
                    <a:pt x="17" y="121"/>
                  </a:lnTo>
                  <a:lnTo>
                    <a:pt x="25" y="104"/>
                  </a:lnTo>
                  <a:lnTo>
                    <a:pt x="35" y="87"/>
                  </a:lnTo>
                  <a:lnTo>
                    <a:pt x="44" y="70"/>
                  </a:lnTo>
                  <a:lnTo>
                    <a:pt x="44" y="70"/>
                  </a:lnTo>
                  <a:lnTo>
                    <a:pt x="52" y="54"/>
                  </a:lnTo>
                  <a:lnTo>
                    <a:pt x="63" y="38"/>
                  </a:lnTo>
                  <a:lnTo>
                    <a:pt x="72" y="23"/>
                  </a:lnTo>
                  <a:lnTo>
                    <a:pt x="80" y="7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0" y="2"/>
                  </a:lnTo>
                  <a:lnTo>
                    <a:pt x="79" y="1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4" y="1"/>
                  </a:lnTo>
                  <a:lnTo>
                    <a:pt x="73" y="2"/>
                  </a:lnTo>
                  <a:lnTo>
                    <a:pt x="7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66" name="Freeform 578"/>
            <p:cNvSpPr/>
            <p:nvPr/>
          </p:nvSpPr>
          <p:spPr bwMode="auto">
            <a:xfrm>
              <a:off x="6296026" y="4216400"/>
              <a:ext cx="42863" cy="69850"/>
            </a:xfrm>
            <a:custGeom>
              <a:avLst/>
              <a:gdLst/>
              <a:ahLst/>
              <a:cxnLst>
                <a:cxn ang="0">
                  <a:pos x="73" y="2"/>
                </a:cxn>
                <a:cxn ang="0">
                  <a:pos x="73" y="2"/>
                </a:cxn>
                <a:cxn ang="0">
                  <a:pos x="54" y="32"/>
                </a:cxn>
                <a:cxn ang="0">
                  <a:pos x="36" y="64"/>
                </a:cxn>
                <a:cxn ang="0">
                  <a:pos x="17" y="94"/>
                </a:cxn>
                <a:cxn ang="0">
                  <a:pos x="9" y="110"/>
                </a:cxn>
                <a:cxn ang="0">
                  <a:pos x="2" y="126"/>
                </a:cxn>
                <a:cxn ang="0">
                  <a:pos x="2" y="126"/>
                </a:cxn>
                <a:cxn ang="0">
                  <a:pos x="0" y="128"/>
                </a:cxn>
                <a:cxn ang="0">
                  <a:pos x="2" y="130"/>
                </a:cxn>
                <a:cxn ang="0">
                  <a:pos x="4" y="132"/>
                </a:cxn>
                <a:cxn ang="0">
                  <a:pos x="5" y="133"/>
                </a:cxn>
                <a:cxn ang="0">
                  <a:pos x="7" y="133"/>
                </a:cxn>
                <a:cxn ang="0">
                  <a:pos x="8" y="132"/>
                </a:cxn>
                <a:cxn ang="0">
                  <a:pos x="10" y="131"/>
                </a:cxn>
                <a:cxn ang="0">
                  <a:pos x="10" y="131"/>
                </a:cxn>
                <a:cxn ang="0">
                  <a:pos x="17" y="114"/>
                </a:cxn>
                <a:cxn ang="0">
                  <a:pos x="25" y="99"/>
                </a:cxn>
                <a:cxn ang="0">
                  <a:pos x="44" y="68"/>
                </a:cxn>
                <a:cxn ang="0">
                  <a:pos x="63" y="38"/>
                </a:cxn>
                <a:cxn ang="0">
                  <a:pos x="80" y="7"/>
                </a:cxn>
                <a:cxn ang="0">
                  <a:pos x="80" y="7"/>
                </a:cxn>
                <a:cxn ang="0">
                  <a:pos x="81" y="4"/>
                </a:cxn>
                <a:cxn ang="0">
                  <a:pos x="81" y="3"/>
                </a:cxn>
                <a:cxn ang="0">
                  <a:pos x="80" y="1"/>
                </a:cxn>
                <a:cxn ang="0">
                  <a:pos x="79" y="0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3" y="2"/>
                </a:cxn>
                <a:cxn ang="0">
                  <a:pos x="73" y="2"/>
                </a:cxn>
              </a:cxnLst>
              <a:rect l="0" t="0" r="r" b="b"/>
              <a:pathLst>
                <a:path w="81" h="133">
                  <a:moveTo>
                    <a:pt x="73" y="2"/>
                  </a:moveTo>
                  <a:lnTo>
                    <a:pt x="73" y="2"/>
                  </a:lnTo>
                  <a:lnTo>
                    <a:pt x="54" y="32"/>
                  </a:lnTo>
                  <a:lnTo>
                    <a:pt x="36" y="64"/>
                  </a:lnTo>
                  <a:lnTo>
                    <a:pt x="17" y="94"/>
                  </a:lnTo>
                  <a:lnTo>
                    <a:pt x="9" y="110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0" y="128"/>
                  </a:lnTo>
                  <a:lnTo>
                    <a:pt x="2" y="130"/>
                  </a:lnTo>
                  <a:lnTo>
                    <a:pt x="4" y="132"/>
                  </a:lnTo>
                  <a:lnTo>
                    <a:pt x="5" y="133"/>
                  </a:lnTo>
                  <a:lnTo>
                    <a:pt x="7" y="133"/>
                  </a:lnTo>
                  <a:lnTo>
                    <a:pt x="8" y="132"/>
                  </a:lnTo>
                  <a:lnTo>
                    <a:pt x="10" y="131"/>
                  </a:lnTo>
                  <a:lnTo>
                    <a:pt x="10" y="131"/>
                  </a:lnTo>
                  <a:lnTo>
                    <a:pt x="17" y="114"/>
                  </a:lnTo>
                  <a:lnTo>
                    <a:pt x="25" y="99"/>
                  </a:lnTo>
                  <a:lnTo>
                    <a:pt x="44" y="68"/>
                  </a:lnTo>
                  <a:lnTo>
                    <a:pt x="63" y="38"/>
                  </a:lnTo>
                  <a:lnTo>
                    <a:pt x="80" y="7"/>
                  </a:lnTo>
                  <a:lnTo>
                    <a:pt x="80" y="7"/>
                  </a:lnTo>
                  <a:lnTo>
                    <a:pt x="81" y="4"/>
                  </a:lnTo>
                  <a:lnTo>
                    <a:pt x="81" y="3"/>
                  </a:lnTo>
                  <a:lnTo>
                    <a:pt x="80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3" y="2"/>
                  </a:lnTo>
                  <a:lnTo>
                    <a:pt x="7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67" name="Freeform 579"/>
            <p:cNvSpPr/>
            <p:nvPr/>
          </p:nvSpPr>
          <p:spPr bwMode="auto">
            <a:xfrm>
              <a:off x="6288088" y="4273550"/>
              <a:ext cx="41275" cy="60325"/>
            </a:xfrm>
            <a:custGeom>
              <a:avLst/>
              <a:gdLst/>
              <a:ahLst/>
              <a:cxnLst>
                <a:cxn ang="0">
                  <a:pos x="67" y="2"/>
                </a:cxn>
                <a:cxn ang="0">
                  <a:pos x="67" y="2"/>
                </a:cxn>
                <a:cxn ang="0">
                  <a:pos x="53" y="30"/>
                </a:cxn>
                <a:cxn ang="0">
                  <a:pos x="36" y="56"/>
                </a:cxn>
                <a:cxn ang="0">
                  <a:pos x="19" y="82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1" y="112"/>
                </a:cxn>
                <a:cxn ang="0">
                  <a:pos x="2" y="113"/>
                </a:cxn>
                <a:cxn ang="0">
                  <a:pos x="6" y="114"/>
                </a:cxn>
                <a:cxn ang="0">
                  <a:pos x="7" y="113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27" y="86"/>
                </a:cxn>
                <a:cxn ang="0">
                  <a:pos x="45" y="61"/>
                </a:cxn>
                <a:cxn ang="0">
                  <a:pos x="61" y="34"/>
                </a:cxn>
                <a:cxn ang="0">
                  <a:pos x="76" y="7"/>
                </a:cxn>
                <a:cxn ang="0">
                  <a:pos x="76" y="7"/>
                </a:cxn>
                <a:cxn ang="0">
                  <a:pos x="77" y="5"/>
                </a:cxn>
                <a:cxn ang="0">
                  <a:pos x="76" y="3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8" y="1"/>
                </a:cxn>
                <a:cxn ang="0">
                  <a:pos x="67" y="2"/>
                </a:cxn>
                <a:cxn ang="0">
                  <a:pos x="67" y="2"/>
                </a:cxn>
              </a:cxnLst>
              <a:rect l="0" t="0" r="r" b="b"/>
              <a:pathLst>
                <a:path w="77" h="114">
                  <a:moveTo>
                    <a:pt x="67" y="2"/>
                  </a:moveTo>
                  <a:lnTo>
                    <a:pt x="67" y="2"/>
                  </a:lnTo>
                  <a:lnTo>
                    <a:pt x="53" y="30"/>
                  </a:lnTo>
                  <a:lnTo>
                    <a:pt x="36" y="56"/>
                  </a:lnTo>
                  <a:lnTo>
                    <a:pt x="19" y="82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1" y="112"/>
                  </a:lnTo>
                  <a:lnTo>
                    <a:pt x="2" y="113"/>
                  </a:lnTo>
                  <a:lnTo>
                    <a:pt x="6" y="114"/>
                  </a:lnTo>
                  <a:lnTo>
                    <a:pt x="7" y="113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27" y="86"/>
                  </a:lnTo>
                  <a:lnTo>
                    <a:pt x="45" y="61"/>
                  </a:lnTo>
                  <a:lnTo>
                    <a:pt x="61" y="34"/>
                  </a:lnTo>
                  <a:lnTo>
                    <a:pt x="76" y="7"/>
                  </a:lnTo>
                  <a:lnTo>
                    <a:pt x="76" y="7"/>
                  </a:lnTo>
                  <a:lnTo>
                    <a:pt x="77" y="5"/>
                  </a:lnTo>
                  <a:lnTo>
                    <a:pt x="76" y="3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68" name="Freeform 580"/>
            <p:cNvSpPr/>
            <p:nvPr/>
          </p:nvSpPr>
          <p:spPr bwMode="auto">
            <a:xfrm>
              <a:off x="6281738" y="4319588"/>
              <a:ext cx="49213" cy="69850"/>
            </a:xfrm>
            <a:custGeom>
              <a:avLst/>
              <a:gdLst/>
              <a:ahLst/>
              <a:cxnLst>
                <a:cxn ang="0">
                  <a:pos x="86" y="1"/>
                </a:cxn>
                <a:cxn ang="0">
                  <a:pos x="86" y="1"/>
                </a:cxn>
                <a:cxn ang="0">
                  <a:pos x="78" y="10"/>
                </a:cxn>
                <a:cxn ang="0">
                  <a:pos x="72" y="18"/>
                </a:cxn>
                <a:cxn ang="0">
                  <a:pos x="60" y="34"/>
                </a:cxn>
                <a:cxn ang="0">
                  <a:pos x="47" y="52"/>
                </a:cxn>
                <a:cxn ang="0">
                  <a:pos x="35" y="69"/>
                </a:cxn>
                <a:cxn ang="0">
                  <a:pos x="35" y="69"/>
                </a:cxn>
                <a:cxn ang="0">
                  <a:pos x="23" y="82"/>
                </a:cxn>
                <a:cxn ang="0">
                  <a:pos x="14" y="97"/>
                </a:cxn>
                <a:cxn ang="0">
                  <a:pos x="6" y="111"/>
                </a:cxn>
                <a:cxn ang="0">
                  <a:pos x="2" y="118"/>
                </a:cxn>
                <a:cxn ang="0">
                  <a:pos x="0" y="127"/>
                </a:cxn>
                <a:cxn ang="0">
                  <a:pos x="0" y="127"/>
                </a:cxn>
                <a:cxn ang="0">
                  <a:pos x="0" y="129"/>
                </a:cxn>
                <a:cxn ang="0">
                  <a:pos x="0" y="131"/>
                </a:cxn>
                <a:cxn ang="0">
                  <a:pos x="1" y="132"/>
                </a:cxn>
                <a:cxn ang="0">
                  <a:pos x="3" y="133"/>
                </a:cxn>
                <a:cxn ang="0">
                  <a:pos x="5" y="133"/>
                </a:cxn>
                <a:cxn ang="0">
                  <a:pos x="6" y="133"/>
                </a:cxn>
                <a:cxn ang="0">
                  <a:pos x="8" y="132"/>
                </a:cxn>
                <a:cxn ang="0">
                  <a:pos x="9" y="130"/>
                </a:cxn>
                <a:cxn ang="0">
                  <a:pos x="9" y="130"/>
                </a:cxn>
                <a:cxn ang="0">
                  <a:pos x="12" y="120"/>
                </a:cxn>
                <a:cxn ang="0">
                  <a:pos x="15" y="111"/>
                </a:cxn>
                <a:cxn ang="0">
                  <a:pos x="20" y="103"/>
                </a:cxn>
                <a:cxn ang="0">
                  <a:pos x="25" y="96"/>
                </a:cxn>
                <a:cxn ang="0">
                  <a:pos x="38" y="80"/>
                </a:cxn>
                <a:cxn ang="0">
                  <a:pos x="50" y="65"/>
                </a:cxn>
                <a:cxn ang="0">
                  <a:pos x="50" y="65"/>
                </a:cxn>
                <a:cxn ang="0">
                  <a:pos x="61" y="51"/>
                </a:cxn>
                <a:cxn ang="0">
                  <a:pos x="70" y="35"/>
                </a:cxn>
                <a:cxn ang="0">
                  <a:pos x="80" y="22"/>
                </a:cxn>
                <a:cxn ang="0">
                  <a:pos x="93" y="7"/>
                </a:cxn>
                <a:cxn ang="0">
                  <a:pos x="93" y="7"/>
                </a:cxn>
                <a:cxn ang="0">
                  <a:pos x="94" y="6"/>
                </a:cxn>
                <a:cxn ang="0">
                  <a:pos x="94" y="4"/>
                </a:cxn>
                <a:cxn ang="0">
                  <a:pos x="94" y="2"/>
                </a:cxn>
                <a:cxn ang="0">
                  <a:pos x="93" y="1"/>
                </a:cxn>
                <a:cxn ang="0">
                  <a:pos x="91" y="0"/>
                </a:cxn>
                <a:cxn ang="0">
                  <a:pos x="90" y="0"/>
                </a:cxn>
                <a:cxn ang="0">
                  <a:pos x="88" y="0"/>
                </a:cxn>
                <a:cxn ang="0">
                  <a:pos x="86" y="1"/>
                </a:cxn>
                <a:cxn ang="0">
                  <a:pos x="86" y="1"/>
                </a:cxn>
              </a:cxnLst>
              <a:rect l="0" t="0" r="r" b="b"/>
              <a:pathLst>
                <a:path w="94" h="133">
                  <a:moveTo>
                    <a:pt x="86" y="1"/>
                  </a:moveTo>
                  <a:lnTo>
                    <a:pt x="86" y="1"/>
                  </a:lnTo>
                  <a:lnTo>
                    <a:pt x="78" y="10"/>
                  </a:lnTo>
                  <a:lnTo>
                    <a:pt x="72" y="18"/>
                  </a:lnTo>
                  <a:lnTo>
                    <a:pt x="60" y="34"/>
                  </a:lnTo>
                  <a:lnTo>
                    <a:pt x="47" y="52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23" y="82"/>
                  </a:lnTo>
                  <a:lnTo>
                    <a:pt x="14" y="97"/>
                  </a:lnTo>
                  <a:lnTo>
                    <a:pt x="6" y="111"/>
                  </a:lnTo>
                  <a:lnTo>
                    <a:pt x="2" y="118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9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6" y="133"/>
                  </a:lnTo>
                  <a:lnTo>
                    <a:pt x="8" y="132"/>
                  </a:lnTo>
                  <a:lnTo>
                    <a:pt x="9" y="130"/>
                  </a:lnTo>
                  <a:lnTo>
                    <a:pt x="9" y="130"/>
                  </a:lnTo>
                  <a:lnTo>
                    <a:pt x="12" y="120"/>
                  </a:lnTo>
                  <a:lnTo>
                    <a:pt x="15" y="111"/>
                  </a:lnTo>
                  <a:lnTo>
                    <a:pt x="20" y="103"/>
                  </a:lnTo>
                  <a:lnTo>
                    <a:pt x="25" y="96"/>
                  </a:lnTo>
                  <a:lnTo>
                    <a:pt x="38" y="80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61" y="51"/>
                  </a:lnTo>
                  <a:lnTo>
                    <a:pt x="70" y="35"/>
                  </a:lnTo>
                  <a:lnTo>
                    <a:pt x="80" y="22"/>
                  </a:lnTo>
                  <a:lnTo>
                    <a:pt x="93" y="7"/>
                  </a:lnTo>
                  <a:lnTo>
                    <a:pt x="93" y="7"/>
                  </a:lnTo>
                  <a:lnTo>
                    <a:pt x="94" y="6"/>
                  </a:lnTo>
                  <a:lnTo>
                    <a:pt x="94" y="4"/>
                  </a:lnTo>
                  <a:lnTo>
                    <a:pt x="94" y="2"/>
                  </a:lnTo>
                  <a:lnTo>
                    <a:pt x="93" y="1"/>
                  </a:lnTo>
                  <a:lnTo>
                    <a:pt x="91" y="0"/>
                  </a:lnTo>
                  <a:lnTo>
                    <a:pt x="90" y="0"/>
                  </a:lnTo>
                  <a:lnTo>
                    <a:pt x="88" y="0"/>
                  </a:lnTo>
                  <a:lnTo>
                    <a:pt x="86" y="1"/>
                  </a:lnTo>
                  <a:lnTo>
                    <a:pt x="8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69" name="Freeform 581"/>
            <p:cNvSpPr/>
            <p:nvPr/>
          </p:nvSpPr>
          <p:spPr bwMode="auto">
            <a:xfrm>
              <a:off x="6280151" y="4367213"/>
              <a:ext cx="39688" cy="65088"/>
            </a:xfrm>
            <a:custGeom>
              <a:avLst/>
              <a:gdLst/>
              <a:ahLst/>
              <a:cxnLst>
                <a:cxn ang="0">
                  <a:pos x="72" y="2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4" y="3"/>
                </a:cxn>
                <a:cxn ang="0">
                  <a:pos x="63" y="6"/>
                </a:cxn>
                <a:cxn ang="0">
                  <a:pos x="64" y="8"/>
                </a:cxn>
                <a:cxn ang="0">
                  <a:pos x="64" y="8"/>
                </a:cxn>
                <a:cxn ang="0">
                  <a:pos x="64" y="11"/>
                </a:cxn>
                <a:cxn ang="0">
                  <a:pos x="62" y="17"/>
                </a:cxn>
                <a:cxn ang="0">
                  <a:pos x="59" y="23"/>
                </a:cxn>
                <a:cxn ang="0">
                  <a:pos x="54" y="29"/>
                </a:cxn>
                <a:cxn ang="0">
                  <a:pos x="45" y="43"/>
                </a:cxn>
                <a:cxn ang="0">
                  <a:pos x="39" y="51"/>
                </a:cxn>
                <a:cxn ang="0">
                  <a:pos x="39" y="51"/>
                </a:cxn>
                <a:cxn ang="0">
                  <a:pos x="29" y="68"/>
                </a:cxn>
                <a:cxn ang="0">
                  <a:pos x="19" y="84"/>
                </a:cxn>
                <a:cxn ang="0">
                  <a:pos x="9" y="101"/>
                </a:cxn>
                <a:cxn ang="0">
                  <a:pos x="5" y="109"/>
                </a:cxn>
                <a:cxn ang="0">
                  <a:pos x="2" y="117"/>
                </a:cxn>
                <a:cxn ang="0">
                  <a:pos x="2" y="117"/>
                </a:cxn>
                <a:cxn ang="0">
                  <a:pos x="0" y="120"/>
                </a:cxn>
                <a:cxn ang="0">
                  <a:pos x="2" y="122"/>
                </a:cxn>
                <a:cxn ang="0">
                  <a:pos x="3" y="123"/>
                </a:cxn>
                <a:cxn ang="0">
                  <a:pos x="5" y="124"/>
                </a:cxn>
                <a:cxn ang="0">
                  <a:pos x="8" y="124"/>
                </a:cxn>
                <a:cxn ang="0">
                  <a:pos x="9" y="122"/>
                </a:cxn>
                <a:cxn ang="0">
                  <a:pos x="11" y="121"/>
                </a:cxn>
                <a:cxn ang="0">
                  <a:pos x="11" y="121"/>
                </a:cxn>
                <a:cxn ang="0">
                  <a:pos x="15" y="110"/>
                </a:cxn>
                <a:cxn ang="0">
                  <a:pos x="19" y="100"/>
                </a:cxn>
                <a:cxn ang="0">
                  <a:pos x="31" y="79"/>
                </a:cxn>
                <a:cxn ang="0">
                  <a:pos x="43" y="59"/>
                </a:cxn>
                <a:cxn ang="0">
                  <a:pos x="56" y="41"/>
                </a:cxn>
                <a:cxn ang="0">
                  <a:pos x="56" y="41"/>
                </a:cxn>
                <a:cxn ang="0">
                  <a:pos x="62" y="34"/>
                </a:cxn>
                <a:cxn ang="0">
                  <a:pos x="69" y="23"/>
                </a:cxn>
                <a:cxn ang="0">
                  <a:pos x="71" y="18"/>
                </a:cxn>
                <a:cxn ang="0">
                  <a:pos x="72" y="13"/>
                </a:cxn>
                <a:cxn ang="0">
                  <a:pos x="73" y="8"/>
                </a:cxn>
                <a:cxn ang="0">
                  <a:pos x="72" y="2"/>
                </a:cxn>
                <a:cxn ang="0">
                  <a:pos x="72" y="2"/>
                </a:cxn>
              </a:cxnLst>
              <a:rect l="0" t="0" r="r" b="b"/>
              <a:pathLst>
                <a:path w="73" h="124">
                  <a:moveTo>
                    <a:pt x="72" y="2"/>
                  </a:move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3"/>
                  </a:lnTo>
                  <a:lnTo>
                    <a:pt x="63" y="6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4" y="11"/>
                  </a:lnTo>
                  <a:lnTo>
                    <a:pt x="62" y="17"/>
                  </a:lnTo>
                  <a:lnTo>
                    <a:pt x="59" y="23"/>
                  </a:lnTo>
                  <a:lnTo>
                    <a:pt x="54" y="29"/>
                  </a:lnTo>
                  <a:lnTo>
                    <a:pt x="45" y="43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29" y="68"/>
                  </a:lnTo>
                  <a:lnTo>
                    <a:pt x="19" y="84"/>
                  </a:lnTo>
                  <a:lnTo>
                    <a:pt x="9" y="101"/>
                  </a:lnTo>
                  <a:lnTo>
                    <a:pt x="5" y="109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0" y="120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5" y="124"/>
                  </a:lnTo>
                  <a:lnTo>
                    <a:pt x="8" y="124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5" y="110"/>
                  </a:lnTo>
                  <a:lnTo>
                    <a:pt x="19" y="100"/>
                  </a:lnTo>
                  <a:lnTo>
                    <a:pt x="31" y="79"/>
                  </a:lnTo>
                  <a:lnTo>
                    <a:pt x="43" y="59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62" y="34"/>
                  </a:lnTo>
                  <a:lnTo>
                    <a:pt x="69" y="23"/>
                  </a:lnTo>
                  <a:lnTo>
                    <a:pt x="71" y="18"/>
                  </a:lnTo>
                  <a:lnTo>
                    <a:pt x="72" y="13"/>
                  </a:lnTo>
                  <a:lnTo>
                    <a:pt x="73" y="8"/>
                  </a:lnTo>
                  <a:lnTo>
                    <a:pt x="72" y="2"/>
                  </a:lnTo>
                  <a:lnTo>
                    <a:pt x="7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70" name="Freeform 582"/>
            <p:cNvSpPr/>
            <p:nvPr/>
          </p:nvSpPr>
          <p:spPr bwMode="auto">
            <a:xfrm>
              <a:off x="6292851" y="4405313"/>
              <a:ext cx="36513" cy="65088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53" y="7"/>
                </a:cxn>
                <a:cxn ang="0">
                  <a:pos x="49" y="13"/>
                </a:cxn>
                <a:cxn ang="0">
                  <a:pos x="40" y="27"/>
                </a:cxn>
                <a:cxn ang="0">
                  <a:pos x="32" y="41"/>
                </a:cxn>
                <a:cxn ang="0">
                  <a:pos x="27" y="56"/>
                </a:cxn>
                <a:cxn ang="0">
                  <a:pos x="16" y="87"/>
                </a:cxn>
                <a:cxn ang="0">
                  <a:pos x="9" y="101"/>
                </a:cxn>
                <a:cxn ang="0">
                  <a:pos x="1" y="116"/>
                </a:cxn>
                <a:cxn ang="0">
                  <a:pos x="1" y="116"/>
                </a:cxn>
                <a:cxn ang="0">
                  <a:pos x="0" y="118"/>
                </a:cxn>
                <a:cxn ang="0">
                  <a:pos x="1" y="120"/>
                </a:cxn>
                <a:cxn ang="0">
                  <a:pos x="1" y="121"/>
                </a:cxn>
                <a:cxn ang="0">
                  <a:pos x="3" y="122"/>
                </a:cxn>
                <a:cxn ang="0">
                  <a:pos x="4" y="123"/>
                </a:cxn>
                <a:cxn ang="0">
                  <a:pos x="7" y="123"/>
                </a:cxn>
                <a:cxn ang="0">
                  <a:pos x="9" y="122"/>
                </a:cxn>
                <a:cxn ang="0">
                  <a:pos x="10" y="121"/>
                </a:cxn>
                <a:cxn ang="0">
                  <a:pos x="10" y="121"/>
                </a:cxn>
                <a:cxn ang="0">
                  <a:pos x="17" y="107"/>
                </a:cxn>
                <a:cxn ang="0">
                  <a:pos x="23" y="92"/>
                </a:cxn>
                <a:cxn ang="0">
                  <a:pos x="35" y="62"/>
                </a:cxn>
                <a:cxn ang="0">
                  <a:pos x="41" y="48"/>
                </a:cxn>
                <a:cxn ang="0">
                  <a:pos x="47" y="33"/>
                </a:cxn>
                <a:cxn ang="0">
                  <a:pos x="55" y="20"/>
                </a:cxn>
                <a:cxn ang="0">
                  <a:pos x="60" y="13"/>
                </a:cxn>
                <a:cxn ang="0">
                  <a:pos x="66" y="8"/>
                </a:cxn>
                <a:cxn ang="0">
                  <a:pos x="66" y="8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2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2" y="0"/>
                </a:cxn>
                <a:cxn ang="0">
                  <a:pos x="61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8" h="123">
                  <a:moveTo>
                    <a:pt x="59" y="1"/>
                  </a:moveTo>
                  <a:lnTo>
                    <a:pt x="59" y="1"/>
                  </a:lnTo>
                  <a:lnTo>
                    <a:pt x="53" y="7"/>
                  </a:lnTo>
                  <a:lnTo>
                    <a:pt x="49" y="13"/>
                  </a:lnTo>
                  <a:lnTo>
                    <a:pt x="40" y="27"/>
                  </a:lnTo>
                  <a:lnTo>
                    <a:pt x="32" y="41"/>
                  </a:lnTo>
                  <a:lnTo>
                    <a:pt x="27" y="56"/>
                  </a:lnTo>
                  <a:lnTo>
                    <a:pt x="16" y="87"/>
                  </a:lnTo>
                  <a:lnTo>
                    <a:pt x="9" y="101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0" y="118"/>
                  </a:lnTo>
                  <a:lnTo>
                    <a:pt x="1" y="120"/>
                  </a:lnTo>
                  <a:lnTo>
                    <a:pt x="1" y="121"/>
                  </a:lnTo>
                  <a:lnTo>
                    <a:pt x="3" y="122"/>
                  </a:lnTo>
                  <a:lnTo>
                    <a:pt x="4" y="123"/>
                  </a:lnTo>
                  <a:lnTo>
                    <a:pt x="7" y="123"/>
                  </a:lnTo>
                  <a:lnTo>
                    <a:pt x="9" y="122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7" y="107"/>
                  </a:lnTo>
                  <a:lnTo>
                    <a:pt x="23" y="92"/>
                  </a:lnTo>
                  <a:lnTo>
                    <a:pt x="35" y="62"/>
                  </a:lnTo>
                  <a:lnTo>
                    <a:pt x="41" y="48"/>
                  </a:lnTo>
                  <a:lnTo>
                    <a:pt x="47" y="33"/>
                  </a:lnTo>
                  <a:lnTo>
                    <a:pt x="55" y="20"/>
                  </a:lnTo>
                  <a:lnTo>
                    <a:pt x="60" y="13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2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71" name="Freeform 583"/>
            <p:cNvSpPr/>
            <p:nvPr/>
          </p:nvSpPr>
          <p:spPr bwMode="auto">
            <a:xfrm>
              <a:off x="6291263" y="4448175"/>
              <a:ext cx="47625" cy="77788"/>
            </a:xfrm>
            <a:custGeom>
              <a:avLst/>
              <a:gdLst/>
              <a:ahLst/>
              <a:cxnLst>
                <a:cxn ang="0">
                  <a:pos x="82" y="1"/>
                </a:cxn>
                <a:cxn ang="0">
                  <a:pos x="82" y="1"/>
                </a:cxn>
                <a:cxn ang="0">
                  <a:pos x="76" y="7"/>
                </a:cxn>
                <a:cxn ang="0">
                  <a:pos x="71" y="13"/>
                </a:cxn>
                <a:cxn ang="0">
                  <a:pos x="65" y="20"/>
                </a:cxn>
                <a:cxn ang="0">
                  <a:pos x="61" y="28"/>
                </a:cxn>
                <a:cxn ang="0">
                  <a:pos x="53" y="42"/>
                </a:cxn>
                <a:cxn ang="0">
                  <a:pos x="46" y="58"/>
                </a:cxn>
                <a:cxn ang="0">
                  <a:pos x="46" y="58"/>
                </a:cxn>
                <a:cxn ang="0">
                  <a:pos x="35" y="78"/>
                </a:cxn>
                <a:cxn ang="0">
                  <a:pos x="24" y="99"/>
                </a:cxn>
                <a:cxn ang="0">
                  <a:pos x="12" y="119"/>
                </a:cxn>
                <a:cxn ang="0">
                  <a:pos x="0" y="140"/>
                </a:cxn>
                <a:cxn ang="0">
                  <a:pos x="0" y="140"/>
                </a:cxn>
                <a:cxn ang="0">
                  <a:pos x="0" y="142"/>
                </a:cxn>
                <a:cxn ang="0">
                  <a:pos x="0" y="144"/>
                </a:cxn>
                <a:cxn ang="0">
                  <a:pos x="1" y="145"/>
                </a:cxn>
                <a:cxn ang="0">
                  <a:pos x="2" y="146"/>
                </a:cxn>
                <a:cxn ang="0">
                  <a:pos x="4" y="147"/>
                </a:cxn>
                <a:cxn ang="0">
                  <a:pos x="6" y="147"/>
                </a:cxn>
                <a:cxn ang="0">
                  <a:pos x="7" y="146"/>
                </a:cxn>
                <a:cxn ang="0">
                  <a:pos x="8" y="145"/>
                </a:cxn>
                <a:cxn ang="0">
                  <a:pos x="8" y="145"/>
                </a:cxn>
                <a:cxn ang="0">
                  <a:pos x="18" y="127"/>
                </a:cxn>
                <a:cxn ang="0">
                  <a:pos x="28" y="111"/>
                </a:cxn>
                <a:cxn ang="0">
                  <a:pos x="48" y="76"/>
                </a:cxn>
                <a:cxn ang="0">
                  <a:pos x="48" y="76"/>
                </a:cxn>
                <a:cxn ang="0">
                  <a:pos x="56" y="58"/>
                </a:cxn>
                <a:cxn ang="0">
                  <a:pos x="65" y="40"/>
                </a:cxn>
                <a:cxn ang="0">
                  <a:pos x="70" y="31"/>
                </a:cxn>
                <a:cxn ang="0">
                  <a:pos x="76" y="23"/>
                </a:cxn>
                <a:cxn ang="0">
                  <a:pos x="82" y="14"/>
                </a:cxn>
                <a:cxn ang="0">
                  <a:pos x="89" y="8"/>
                </a:cxn>
                <a:cxn ang="0">
                  <a:pos x="89" y="8"/>
                </a:cxn>
                <a:cxn ang="0">
                  <a:pos x="90" y="6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9" y="1"/>
                </a:cxn>
                <a:cxn ang="0">
                  <a:pos x="87" y="0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2" y="1"/>
                </a:cxn>
                <a:cxn ang="0">
                  <a:pos x="82" y="1"/>
                </a:cxn>
              </a:cxnLst>
              <a:rect l="0" t="0" r="r" b="b"/>
              <a:pathLst>
                <a:path w="90" h="147">
                  <a:moveTo>
                    <a:pt x="82" y="1"/>
                  </a:moveTo>
                  <a:lnTo>
                    <a:pt x="82" y="1"/>
                  </a:lnTo>
                  <a:lnTo>
                    <a:pt x="76" y="7"/>
                  </a:lnTo>
                  <a:lnTo>
                    <a:pt x="71" y="13"/>
                  </a:lnTo>
                  <a:lnTo>
                    <a:pt x="65" y="20"/>
                  </a:lnTo>
                  <a:lnTo>
                    <a:pt x="61" y="28"/>
                  </a:lnTo>
                  <a:lnTo>
                    <a:pt x="53" y="42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35" y="78"/>
                  </a:lnTo>
                  <a:lnTo>
                    <a:pt x="24" y="99"/>
                  </a:lnTo>
                  <a:lnTo>
                    <a:pt x="12" y="119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42"/>
                  </a:lnTo>
                  <a:lnTo>
                    <a:pt x="0" y="144"/>
                  </a:lnTo>
                  <a:lnTo>
                    <a:pt x="1" y="145"/>
                  </a:lnTo>
                  <a:lnTo>
                    <a:pt x="2" y="146"/>
                  </a:lnTo>
                  <a:lnTo>
                    <a:pt x="4" y="147"/>
                  </a:lnTo>
                  <a:lnTo>
                    <a:pt x="6" y="147"/>
                  </a:lnTo>
                  <a:lnTo>
                    <a:pt x="7" y="146"/>
                  </a:lnTo>
                  <a:lnTo>
                    <a:pt x="8" y="145"/>
                  </a:lnTo>
                  <a:lnTo>
                    <a:pt x="8" y="145"/>
                  </a:lnTo>
                  <a:lnTo>
                    <a:pt x="18" y="127"/>
                  </a:lnTo>
                  <a:lnTo>
                    <a:pt x="28" y="111"/>
                  </a:lnTo>
                  <a:lnTo>
                    <a:pt x="48" y="76"/>
                  </a:lnTo>
                  <a:lnTo>
                    <a:pt x="48" y="76"/>
                  </a:lnTo>
                  <a:lnTo>
                    <a:pt x="56" y="58"/>
                  </a:lnTo>
                  <a:lnTo>
                    <a:pt x="65" y="40"/>
                  </a:lnTo>
                  <a:lnTo>
                    <a:pt x="70" y="31"/>
                  </a:lnTo>
                  <a:lnTo>
                    <a:pt x="76" y="23"/>
                  </a:lnTo>
                  <a:lnTo>
                    <a:pt x="82" y="14"/>
                  </a:lnTo>
                  <a:lnTo>
                    <a:pt x="89" y="8"/>
                  </a:lnTo>
                  <a:lnTo>
                    <a:pt x="89" y="8"/>
                  </a:lnTo>
                  <a:lnTo>
                    <a:pt x="90" y="6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9" y="1"/>
                  </a:lnTo>
                  <a:lnTo>
                    <a:pt x="87" y="0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2" y="1"/>
                  </a:lnTo>
                  <a:lnTo>
                    <a:pt x="8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72" name="Freeform 584"/>
            <p:cNvSpPr/>
            <p:nvPr/>
          </p:nvSpPr>
          <p:spPr bwMode="auto">
            <a:xfrm>
              <a:off x="6286501" y="4502150"/>
              <a:ext cx="39688" cy="71438"/>
            </a:xfrm>
            <a:custGeom>
              <a:avLst/>
              <a:gdLst/>
              <a:ahLst/>
              <a:cxnLst>
                <a:cxn ang="0">
                  <a:pos x="67" y="1"/>
                </a:cxn>
                <a:cxn ang="0">
                  <a:pos x="67" y="1"/>
                </a:cxn>
                <a:cxn ang="0">
                  <a:pos x="62" y="7"/>
                </a:cxn>
                <a:cxn ang="0">
                  <a:pos x="58" y="12"/>
                </a:cxn>
                <a:cxn ang="0">
                  <a:pos x="55" y="18"/>
                </a:cxn>
                <a:cxn ang="0">
                  <a:pos x="52" y="24"/>
                </a:cxn>
                <a:cxn ang="0">
                  <a:pos x="48" y="38"/>
                </a:cxn>
                <a:cxn ang="0">
                  <a:pos x="43" y="51"/>
                </a:cxn>
                <a:cxn ang="0">
                  <a:pos x="43" y="51"/>
                </a:cxn>
                <a:cxn ang="0">
                  <a:pos x="40" y="62"/>
                </a:cxn>
                <a:cxn ang="0">
                  <a:pos x="36" y="71"/>
                </a:cxn>
                <a:cxn ang="0">
                  <a:pos x="31" y="81"/>
                </a:cxn>
                <a:cxn ang="0">
                  <a:pos x="25" y="90"/>
                </a:cxn>
                <a:cxn ang="0">
                  <a:pos x="12" y="108"/>
                </a:cxn>
                <a:cxn ang="0">
                  <a:pos x="6" y="118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2" y="132"/>
                </a:cxn>
                <a:cxn ang="0">
                  <a:pos x="4" y="133"/>
                </a:cxn>
                <a:cxn ang="0">
                  <a:pos x="5" y="133"/>
                </a:cxn>
                <a:cxn ang="0">
                  <a:pos x="7" y="132"/>
                </a:cxn>
                <a:cxn ang="0">
                  <a:pos x="8" y="131"/>
                </a:cxn>
                <a:cxn ang="0">
                  <a:pos x="8" y="131"/>
                </a:cxn>
                <a:cxn ang="0">
                  <a:pos x="13" y="124"/>
                </a:cxn>
                <a:cxn ang="0">
                  <a:pos x="17" y="118"/>
                </a:cxn>
                <a:cxn ang="0">
                  <a:pos x="23" y="111"/>
                </a:cxn>
                <a:cxn ang="0">
                  <a:pos x="27" y="104"/>
                </a:cxn>
                <a:cxn ang="0">
                  <a:pos x="27" y="104"/>
                </a:cxn>
                <a:cxn ang="0">
                  <a:pos x="37" y="85"/>
                </a:cxn>
                <a:cxn ang="0">
                  <a:pos x="48" y="68"/>
                </a:cxn>
                <a:cxn ang="0">
                  <a:pos x="48" y="68"/>
                </a:cxn>
                <a:cxn ang="0">
                  <a:pos x="51" y="59"/>
                </a:cxn>
                <a:cxn ang="0">
                  <a:pos x="54" y="52"/>
                </a:cxn>
                <a:cxn ang="0">
                  <a:pos x="58" y="37"/>
                </a:cxn>
                <a:cxn ang="0">
                  <a:pos x="60" y="28"/>
                </a:cxn>
                <a:cxn ang="0">
                  <a:pos x="64" y="21"/>
                </a:cxn>
                <a:cxn ang="0">
                  <a:pos x="68" y="15"/>
                </a:cxn>
                <a:cxn ang="0">
                  <a:pos x="74" y="9"/>
                </a:cxn>
                <a:cxn ang="0">
                  <a:pos x="74" y="9"/>
                </a:cxn>
                <a:cxn ang="0">
                  <a:pos x="75" y="7"/>
                </a:cxn>
                <a:cxn ang="0">
                  <a:pos x="75" y="5"/>
                </a:cxn>
                <a:cxn ang="0">
                  <a:pos x="75" y="4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7" y="1"/>
                </a:cxn>
                <a:cxn ang="0">
                  <a:pos x="67" y="1"/>
                </a:cxn>
              </a:cxnLst>
              <a:rect l="0" t="0" r="r" b="b"/>
              <a:pathLst>
                <a:path w="75" h="133">
                  <a:moveTo>
                    <a:pt x="67" y="1"/>
                  </a:moveTo>
                  <a:lnTo>
                    <a:pt x="67" y="1"/>
                  </a:lnTo>
                  <a:lnTo>
                    <a:pt x="62" y="7"/>
                  </a:lnTo>
                  <a:lnTo>
                    <a:pt x="58" y="12"/>
                  </a:lnTo>
                  <a:lnTo>
                    <a:pt x="55" y="18"/>
                  </a:lnTo>
                  <a:lnTo>
                    <a:pt x="52" y="24"/>
                  </a:lnTo>
                  <a:lnTo>
                    <a:pt x="48" y="38"/>
                  </a:lnTo>
                  <a:lnTo>
                    <a:pt x="43" y="51"/>
                  </a:lnTo>
                  <a:lnTo>
                    <a:pt x="43" y="51"/>
                  </a:lnTo>
                  <a:lnTo>
                    <a:pt x="40" y="62"/>
                  </a:lnTo>
                  <a:lnTo>
                    <a:pt x="36" y="71"/>
                  </a:lnTo>
                  <a:lnTo>
                    <a:pt x="31" y="81"/>
                  </a:lnTo>
                  <a:lnTo>
                    <a:pt x="25" y="90"/>
                  </a:lnTo>
                  <a:lnTo>
                    <a:pt x="12" y="108"/>
                  </a:lnTo>
                  <a:lnTo>
                    <a:pt x="6" y="118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2" y="132"/>
                  </a:lnTo>
                  <a:lnTo>
                    <a:pt x="4" y="133"/>
                  </a:lnTo>
                  <a:lnTo>
                    <a:pt x="5" y="133"/>
                  </a:lnTo>
                  <a:lnTo>
                    <a:pt x="7" y="132"/>
                  </a:lnTo>
                  <a:lnTo>
                    <a:pt x="8" y="131"/>
                  </a:lnTo>
                  <a:lnTo>
                    <a:pt x="8" y="131"/>
                  </a:lnTo>
                  <a:lnTo>
                    <a:pt x="13" y="124"/>
                  </a:lnTo>
                  <a:lnTo>
                    <a:pt x="17" y="118"/>
                  </a:lnTo>
                  <a:lnTo>
                    <a:pt x="23" y="111"/>
                  </a:lnTo>
                  <a:lnTo>
                    <a:pt x="27" y="104"/>
                  </a:lnTo>
                  <a:lnTo>
                    <a:pt x="27" y="104"/>
                  </a:lnTo>
                  <a:lnTo>
                    <a:pt x="37" y="85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51" y="59"/>
                  </a:lnTo>
                  <a:lnTo>
                    <a:pt x="54" y="52"/>
                  </a:lnTo>
                  <a:lnTo>
                    <a:pt x="58" y="37"/>
                  </a:lnTo>
                  <a:lnTo>
                    <a:pt x="60" y="28"/>
                  </a:lnTo>
                  <a:lnTo>
                    <a:pt x="64" y="21"/>
                  </a:lnTo>
                  <a:lnTo>
                    <a:pt x="68" y="15"/>
                  </a:lnTo>
                  <a:lnTo>
                    <a:pt x="74" y="9"/>
                  </a:lnTo>
                  <a:lnTo>
                    <a:pt x="74" y="9"/>
                  </a:lnTo>
                  <a:lnTo>
                    <a:pt x="75" y="7"/>
                  </a:lnTo>
                  <a:lnTo>
                    <a:pt x="75" y="5"/>
                  </a:lnTo>
                  <a:lnTo>
                    <a:pt x="75" y="4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7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73" name="Freeform 585"/>
            <p:cNvSpPr/>
            <p:nvPr/>
          </p:nvSpPr>
          <p:spPr bwMode="auto">
            <a:xfrm>
              <a:off x="6273801" y="4562475"/>
              <a:ext cx="61913" cy="84138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11" y="1"/>
                </a:cxn>
                <a:cxn ang="0">
                  <a:pos x="79" y="35"/>
                </a:cxn>
                <a:cxn ang="0">
                  <a:pos x="62" y="52"/>
                </a:cxn>
                <a:cxn ang="0">
                  <a:pos x="48" y="71"/>
                </a:cxn>
                <a:cxn ang="0">
                  <a:pos x="33" y="91"/>
                </a:cxn>
                <a:cxn ang="0">
                  <a:pos x="21" y="110"/>
                </a:cxn>
                <a:cxn ang="0">
                  <a:pos x="9" y="130"/>
                </a:cxn>
                <a:cxn ang="0">
                  <a:pos x="0" y="152"/>
                </a:cxn>
                <a:cxn ang="0">
                  <a:pos x="0" y="152"/>
                </a:cxn>
                <a:cxn ang="0">
                  <a:pos x="0" y="153"/>
                </a:cxn>
                <a:cxn ang="0">
                  <a:pos x="0" y="155"/>
                </a:cxn>
                <a:cxn ang="0">
                  <a:pos x="1" y="156"/>
                </a:cxn>
                <a:cxn ang="0">
                  <a:pos x="3" y="157"/>
                </a:cxn>
                <a:cxn ang="0">
                  <a:pos x="6" y="157"/>
                </a:cxn>
                <a:cxn ang="0">
                  <a:pos x="8" y="156"/>
                </a:cxn>
                <a:cxn ang="0">
                  <a:pos x="9" y="154"/>
                </a:cxn>
                <a:cxn ang="0">
                  <a:pos x="9" y="154"/>
                </a:cxn>
                <a:cxn ang="0">
                  <a:pos x="13" y="143"/>
                </a:cxn>
                <a:cxn ang="0">
                  <a:pos x="18" y="134"/>
                </a:cxn>
                <a:cxn ang="0">
                  <a:pos x="29" y="115"/>
                </a:cxn>
                <a:cxn ang="0">
                  <a:pos x="41" y="99"/>
                </a:cxn>
                <a:cxn ang="0">
                  <a:pos x="54" y="81"/>
                </a:cxn>
                <a:cxn ang="0">
                  <a:pos x="54" y="81"/>
                </a:cxn>
                <a:cxn ang="0">
                  <a:pos x="69" y="62"/>
                </a:cxn>
                <a:cxn ang="0">
                  <a:pos x="85" y="44"/>
                </a:cxn>
                <a:cxn ang="0">
                  <a:pos x="101" y="25"/>
                </a:cxn>
                <a:cxn ang="0">
                  <a:pos x="117" y="9"/>
                </a:cxn>
                <a:cxn ang="0">
                  <a:pos x="117" y="9"/>
                </a:cxn>
                <a:cxn ang="0">
                  <a:pos x="118" y="7"/>
                </a:cxn>
                <a:cxn ang="0">
                  <a:pos x="118" y="5"/>
                </a:cxn>
                <a:cxn ang="0">
                  <a:pos x="118" y="4"/>
                </a:cxn>
                <a:cxn ang="0">
                  <a:pos x="117" y="1"/>
                </a:cxn>
                <a:cxn ang="0">
                  <a:pos x="116" y="0"/>
                </a:cxn>
                <a:cxn ang="0">
                  <a:pos x="114" y="0"/>
                </a:cxn>
                <a:cxn ang="0">
                  <a:pos x="112" y="0"/>
                </a:cxn>
                <a:cxn ang="0">
                  <a:pos x="111" y="1"/>
                </a:cxn>
                <a:cxn ang="0">
                  <a:pos x="111" y="1"/>
                </a:cxn>
              </a:cxnLst>
              <a:rect l="0" t="0" r="r" b="b"/>
              <a:pathLst>
                <a:path w="118" h="157">
                  <a:moveTo>
                    <a:pt x="111" y="1"/>
                  </a:moveTo>
                  <a:lnTo>
                    <a:pt x="111" y="1"/>
                  </a:lnTo>
                  <a:lnTo>
                    <a:pt x="79" y="35"/>
                  </a:lnTo>
                  <a:lnTo>
                    <a:pt x="62" y="52"/>
                  </a:lnTo>
                  <a:lnTo>
                    <a:pt x="48" y="71"/>
                  </a:lnTo>
                  <a:lnTo>
                    <a:pt x="33" y="91"/>
                  </a:lnTo>
                  <a:lnTo>
                    <a:pt x="21" y="110"/>
                  </a:lnTo>
                  <a:lnTo>
                    <a:pt x="9" y="130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1" y="156"/>
                  </a:lnTo>
                  <a:lnTo>
                    <a:pt x="3" y="157"/>
                  </a:lnTo>
                  <a:lnTo>
                    <a:pt x="6" y="157"/>
                  </a:lnTo>
                  <a:lnTo>
                    <a:pt x="8" y="156"/>
                  </a:lnTo>
                  <a:lnTo>
                    <a:pt x="9" y="154"/>
                  </a:lnTo>
                  <a:lnTo>
                    <a:pt x="9" y="154"/>
                  </a:lnTo>
                  <a:lnTo>
                    <a:pt x="13" y="143"/>
                  </a:lnTo>
                  <a:lnTo>
                    <a:pt x="18" y="134"/>
                  </a:lnTo>
                  <a:lnTo>
                    <a:pt x="29" y="115"/>
                  </a:lnTo>
                  <a:lnTo>
                    <a:pt x="41" y="99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69" y="62"/>
                  </a:lnTo>
                  <a:lnTo>
                    <a:pt x="85" y="44"/>
                  </a:lnTo>
                  <a:lnTo>
                    <a:pt x="101" y="25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8" y="7"/>
                  </a:lnTo>
                  <a:lnTo>
                    <a:pt x="118" y="5"/>
                  </a:lnTo>
                  <a:lnTo>
                    <a:pt x="118" y="4"/>
                  </a:lnTo>
                  <a:lnTo>
                    <a:pt x="117" y="1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1" y="1"/>
                  </a:lnTo>
                  <a:lnTo>
                    <a:pt x="11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74" name="Freeform 586"/>
            <p:cNvSpPr/>
            <p:nvPr/>
          </p:nvSpPr>
          <p:spPr bwMode="auto">
            <a:xfrm>
              <a:off x="6280151" y="4586288"/>
              <a:ext cx="65088" cy="103188"/>
            </a:xfrm>
            <a:custGeom>
              <a:avLst/>
              <a:gdLst/>
              <a:ahLst/>
              <a:cxnLst>
                <a:cxn ang="0">
                  <a:pos x="117" y="0"/>
                </a:cxn>
                <a:cxn ang="0">
                  <a:pos x="117" y="0"/>
                </a:cxn>
                <a:cxn ang="0">
                  <a:pos x="114" y="0"/>
                </a:cxn>
                <a:cxn ang="0">
                  <a:pos x="112" y="1"/>
                </a:cxn>
                <a:cxn ang="0">
                  <a:pos x="111" y="2"/>
                </a:cxn>
                <a:cxn ang="0">
                  <a:pos x="110" y="3"/>
                </a:cxn>
                <a:cxn ang="0">
                  <a:pos x="110" y="5"/>
                </a:cxn>
                <a:cxn ang="0">
                  <a:pos x="111" y="7"/>
                </a:cxn>
                <a:cxn ang="0">
                  <a:pos x="112" y="8"/>
                </a:cxn>
                <a:cxn ang="0">
                  <a:pos x="113" y="9"/>
                </a:cxn>
                <a:cxn ang="0">
                  <a:pos x="113" y="9"/>
                </a:cxn>
                <a:cxn ang="0">
                  <a:pos x="92" y="43"/>
                </a:cxn>
                <a:cxn ang="0">
                  <a:pos x="69" y="80"/>
                </a:cxn>
                <a:cxn ang="0">
                  <a:pos x="69" y="80"/>
                </a:cxn>
                <a:cxn ang="0">
                  <a:pos x="31" y="136"/>
                </a:cxn>
                <a:cxn ang="0">
                  <a:pos x="31" y="136"/>
                </a:cxn>
                <a:cxn ang="0">
                  <a:pos x="23" y="147"/>
                </a:cxn>
                <a:cxn ang="0">
                  <a:pos x="17" y="160"/>
                </a:cxn>
                <a:cxn ang="0">
                  <a:pos x="12" y="171"/>
                </a:cxn>
                <a:cxn ang="0">
                  <a:pos x="5" y="182"/>
                </a:cxn>
                <a:cxn ang="0">
                  <a:pos x="5" y="182"/>
                </a:cxn>
                <a:cxn ang="0">
                  <a:pos x="3" y="185"/>
                </a:cxn>
                <a:cxn ang="0">
                  <a:pos x="2" y="190"/>
                </a:cxn>
                <a:cxn ang="0">
                  <a:pos x="2" y="190"/>
                </a:cxn>
                <a:cxn ang="0">
                  <a:pos x="0" y="191"/>
                </a:cxn>
                <a:cxn ang="0">
                  <a:pos x="2" y="193"/>
                </a:cxn>
                <a:cxn ang="0">
                  <a:pos x="4" y="195"/>
                </a:cxn>
                <a:cxn ang="0">
                  <a:pos x="7" y="195"/>
                </a:cxn>
                <a:cxn ang="0">
                  <a:pos x="9" y="194"/>
                </a:cxn>
                <a:cxn ang="0">
                  <a:pos x="10" y="193"/>
                </a:cxn>
                <a:cxn ang="0">
                  <a:pos x="10" y="193"/>
                </a:cxn>
                <a:cxn ang="0">
                  <a:pos x="11" y="191"/>
                </a:cxn>
                <a:cxn ang="0">
                  <a:pos x="12" y="191"/>
                </a:cxn>
                <a:cxn ang="0">
                  <a:pos x="12" y="191"/>
                </a:cxn>
                <a:cxn ang="0">
                  <a:pos x="14" y="190"/>
                </a:cxn>
                <a:cxn ang="0">
                  <a:pos x="15" y="189"/>
                </a:cxn>
                <a:cxn ang="0">
                  <a:pos x="15" y="186"/>
                </a:cxn>
                <a:cxn ang="0">
                  <a:pos x="15" y="185"/>
                </a:cxn>
                <a:cxn ang="0">
                  <a:pos x="15" y="185"/>
                </a:cxn>
                <a:cxn ang="0">
                  <a:pos x="23" y="171"/>
                </a:cxn>
                <a:cxn ang="0">
                  <a:pos x="31" y="155"/>
                </a:cxn>
                <a:cxn ang="0">
                  <a:pos x="39" y="141"/>
                </a:cxn>
                <a:cxn ang="0">
                  <a:pos x="47" y="127"/>
                </a:cxn>
                <a:cxn ang="0">
                  <a:pos x="47" y="127"/>
                </a:cxn>
                <a:cxn ang="0">
                  <a:pos x="73" y="87"/>
                </a:cxn>
                <a:cxn ang="0">
                  <a:pos x="86" y="68"/>
                </a:cxn>
                <a:cxn ang="0">
                  <a:pos x="101" y="50"/>
                </a:cxn>
                <a:cxn ang="0">
                  <a:pos x="101" y="50"/>
                </a:cxn>
                <a:cxn ang="0">
                  <a:pos x="108" y="40"/>
                </a:cxn>
                <a:cxn ang="0">
                  <a:pos x="112" y="33"/>
                </a:cxn>
                <a:cxn ang="0">
                  <a:pos x="118" y="25"/>
                </a:cxn>
                <a:cxn ang="0">
                  <a:pos x="121" y="16"/>
                </a:cxn>
                <a:cxn ang="0">
                  <a:pos x="122" y="9"/>
                </a:cxn>
                <a:cxn ang="0">
                  <a:pos x="122" y="6"/>
                </a:cxn>
                <a:cxn ang="0">
                  <a:pos x="121" y="4"/>
                </a:cxn>
                <a:cxn ang="0">
                  <a:pos x="120" y="2"/>
                </a:cxn>
                <a:cxn ang="0">
                  <a:pos x="117" y="0"/>
                </a:cxn>
                <a:cxn ang="0">
                  <a:pos x="117" y="0"/>
                </a:cxn>
              </a:cxnLst>
              <a:rect l="0" t="0" r="r" b="b"/>
              <a:pathLst>
                <a:path w="122" h="195">
                  <a:moveTo>
                    <a:pt x="117" y="0"/>
                  </a:moveTo>
                  <a:lnTo>
                    <a:pt x="117" y="0"/>
                  </a:lnTo>
                  <a:lnTo>
                    <a:pt x="114" y="0"/>
                  </a:lnTo>
                  <a:lnTo>
                    <a:pt x="112" y="1"/>
                  </a:lnTo>
                  <a:lnTo>
                    <a:pt x="111" y="2"/>
                  </a:lnTo>
                  <a:lnTo>
                    <a:pt x="110" y="3"/>
                  </a:lnTo>
                  <a:lnTo>
                    <a:pt x="110" y="5"/>
                  </a:lnTo>
                  <a:lnTo>
                    <a:pt x="111" y="7"/>
                  </a:lnTo>
                  <a:lnTo>
                    <a:pt x="112" y="8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92" y="43"/>
                  </a:lnTo>
                  <a:lnTo>
                    <a:pt x="69" y="80"/>
                  </a:lnTo>
                  <a:lnTo>
                    <a:pt x="69" y="80"/>
                  </a:lnTo>
                  <a:lnTo>
                    <a:pt x="31" y="136"/>
                  </a:lnTo>
                  <a:lnTo>
                    <a:pt x="31" y="136"/>
                  </a:lnTo>
                  <a:lnTo>
                    <a:pt x="23" y="147"/>
                  </a:lnTo>
                  <a:lnTo>
                    <a:pt x="17" y="160"/>
                  </a:lnTo>
                  <a:lnTo>
                    <a:pt x="12" y="171"/>
                  </a:lnTo>
                  <a:lnTo>
                    <a:pt x="5" y="182"/>
                  </a:lnTo>
                  <a:lnTo>
                    <a:pt x="5" y="182"/>
                  </a:lnTo>
                  <a:lnTo>
                    <a:pt x="3" y="185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0" y="191"/>
                  </a:lnTo>
                  <a:lnTo>
                    <a:pt x="2" y="193"/>
                  </a:lnTo>
                  <a:lnTo>
                    <a:pt x="4" y="195"/>
                  </a:lnTo>
                  <a:lnTo>
                    <a:pt x="7" y="195"/>
                  </a:lnTo>
                  <a:lnTo>
                    <a:pt x="9" y="194"/>
                  </a:lnTo>
                  <a:lnTo>
                    <a:pt x="10" y="193"/>
                  </a:lnTo>
                  <a:lnTo>
                    <a:pt x="10" y="193"/>
                  </a:lnTo>
                  <a:lnTo>
                    <a:pt x="11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4" y="190"/>
                  </a:lnTo>
                  <a:lnTo>
                    <a:pt x="15" y="189"/>
                  </a:lnTo>
                  <a:lnTo>
                    <a:pt x="15" y="186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23" y="171"/>
                  </a:lnTo>
                  <a:lnTo>
                    <a:pt x="31" y="155"/>
                  </a:lnTo>
                  <a:lnTo>
                    <a:pt x="39" y="141"/>
                  </a:lnTo>
                  <a:lnTo>
                    <a:pt x="47" y="127"/>
                  </a:lnTo>
                  <a:lnTo>
                    <a:pt x="47" y="127"/>
                  </a:lnTo>
                  <a:lnTo>
                    <a:pt x="73" y="87"/>
                  </a:lnTo>
                  <a:lnTo>
                    <a:pt x="86" y="68"/>
                  </a:lnTo>
                  <a:lnTo>
                    <a:pt x="101" y="50"/>
                  </a:lnTo>
                  <a:lnTo>
                    <a:pt x="101" y="50"/>
                  </a:lnTo>
                  <a:lnTo>
                    <a:pt x="108" y="40"/>
                  </a:lnTo>
                  <a:lnTo>
                    <a:pt x="112" y="33"/>
                  </a:lnTo>
                  <a:lnTo>
                    <a:pt x="118" y="25"/>
                  </a:lnTo>
                  <a:lnTo>
                    <a:pt x="121" y="16"/>
                  </a:lnTo>
                  <a:lnTo>
                    <a:pt x="122" y="9"/>
                  </a:lnTo>
                  <a:lnTo>
                    <a:pt x="122" y="6"/>
                  </a:lnTo>
                  <a:lnTo>
                    <a:pt x="121" y="4"/>
                  </a:lnTo>
                  <a:lnTo>
                    <a:pt x="120" y="2"/>
                  </a:lnTo>
                  <a:lnTo>
                    <a:pt x="117" y="0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75" name="Freeform 587"/>
            <p:cNvSpPr/>
            <p:nvPr/>
          </p:nvSpPr>
          <p:spPr bwMode="auto">
            <a:xfrm>
              <a:off x="6299201" y="4586288"/>
              <a:ext cx="87313" cy="122238"/>
            </a:xfrm>
            <a:custGeom>
              <a:avLst/>
              <a:gdLst/>
              <a:ahLst/>
              <a:cxnLst>
                <a:cxn ang="0">
                  <a:pos x="157" y="2"/>
                </a:cxn>
                <a:cxn ang="0">
                  <a:pos x="157" y="2"/>
                </a:cxn>
                <a:cxn ang="0">
                  <a:pos x="147" y="12"/>
                </a:cxn>
                <a:cxn ang="0">
                  <a:pos x="136" y="24"/>
                </a:cxn>
                <a:cxn ang="0">
                  <a:pos x="118" y="48"/>
                </a:cxn>
                <a:cxn ang="0">
                  <a:pos x="83" y="97"/>
                </a:cxn>
                <a:cxn ang="0">
                  <a:pos x="83" y="97"/>
                </a:cxn>
                <a:cxn ang="0">
                  <a:pos x="61" y="127"/>
                </a:cxn>
                <a:cxn ang="0">
                  <a:pos x="41" y="158"/>
                </a:cxn>
                <a:cxn ang="0">
                  <a:pos x="41" y="158"/>
                </a:cxn>
                <a:cxn ang="0">
                  <a:pos x="32" y="174"/>
                </a:cxn>
                <a:cxn ang="0">
                  <a:pos x="22" y="190"/>
                </a:cxn>
                <a:cxn ang="0">
                  <a:pos x="22" y="190"/>
                </a:cxn>
                <a:cxn ang="0">
                  <a:pos x="14" y="208"/>
                </a:cxn>
                <a:cxn ang="0">
                  <a:pos x="9" y="218"/>
                </a:cxn>
                <a:cxn ang="0">
                  <a:pos x="6" y="221"/>
                </a:cxn>
                <a:cxn ang="0">
                  <a:pos x="2" y="225"/>
                </a:cxn>
                <a:cxn ang="0">
                  <a:pos x="2" y="225"/>
                </a:cxn>
                <a:cxn ang="0">
                  <a:pos x="1" y="226"/>
                </a:cxn>
                <a:cxn ang="0">
                  <a:pos x="0" y="228"/>
                </a:cxn>
                <a:cxn ang="0">
                  <a:pos x="1" y="231"/>
                </a:cxn>
                <a:cxn ang="0">
                  <a:pos x="2" y="232"/>
                </a:cxn>
                <a:cxn ang="0">
                  <a:pos x="3" y="233"/>
                </a:cxn>
                <a:cxn ang="0">
                  <a:pos x="5" y="233"/>
                </a:cxn>
                <a:cxn ang="0">
                  <a:pos x="7" y="232"/>
                </a:cxn>
                <a:cxn ang="0">
                  <a:pos x="7" y="232"/>
                </a:cxn>
                <a:cxn ang="0">
                  <a:pos x="13" y="226"/>
                </a:cxn>
                <a:cxn ang="0">
                  <a:pos x="18" y="219"/>
                </a:cxn>
                <a:cxn ang="0">
                  <a:pos x="24" y="211"/>
                </a:cxn>
                <a:cxn ang="0">
                  <a:pos x="28" y="202"/>
                </a:cxn>
                <a:cxn ang="0">
                  <a:pos x="28" y="202"/>
                </a:cxn>
                <a:cxn ang="0">
                  <a:pos x="37" y="184"/>
                </a:cxn>
                <a:cxn ang="0">
                  <a:pos x="47" y="167"/>
                </a:cxn>
                <a:cxn ang="0">
                  <a:pos x="69" y="133"/>
                </a:cxn>
                <a:cxn ang="0">
                  <a:pos x="69" y="133"/>
                </a:cxn>
                <a:cxn ang="0">
                  <a:pos x="91" y="99"/>
                </a:cxn>
                <a:cxn ang="0">
                  <a:pos x="114" y="67"/>
                </a:cxn>
                <a:cxn ang="0">
                  <a:pos x="126" y="52"/>
                </a:cxn>
                <a:cxn ang="0">
                  <a:pos x="139" y="37"/>
                </a:cxn>
                <a:cxn ang="0">
                  <a:pos x="151" y="23"/>
                </a:cxn>
                <a:cxn ang="0">
                  <a:pos x="164" y="8"/>
                </a:cxn>
                <a:cxn ang="0">
                  <a:pos x="164" y="8"/>
                </a:cxn>
                <a:cxn ang="0">
                  <a:pos x="166" y="6"/>
                </a:cxn>
                <a:cxn ang="0">
                  <a:pos x="166" y="5"/>
                </a:cxn>
                <a:cxn ang="0">
                  <a:pos x="166" y="3"/>
                </a:cxn>
                <a:cxn ang="0">
                  <a:pos x="164" y="2"/>
                </a:cxn>
                <a:cxn ang="0">
                  <a:pos x="162" y="1"/>
                </a:cxn>
                <a:cxn ang="0">
                  <a:pos x="161" y="0"/>
                </a:cxn>
                <a:cxn ang="0">
                  <a:pos x="159" y="0"/>
                </a:cxn>
                <a:cxn ang="0">
                  <a:pos x="157" y="2"/>
                </a:cxn>
                <a:cxn ang="0">
                  <a:pos x="157" y="2"/>
                </a:cxn>
              </a:cxnLst>
              <a:rect l="0" t="0" r="r" b="b"/>
              <a:pathLst>
                <a:path w="166" h="233">
                  <a:moveTo>
                    <a:pt x="157" y="2"/>
                  </a:moveTo>
                  <a:lnTo>
                    <a:pt x="157" y="2"/>
                  </a:lnTo>
                  <a:lnTo>
                    <a:pt x="147" y="12"/>
                  </a:lnTo>
                  <a:lnTo>
                    <a:pt x="136" y="24"/>
                  </a:lnTo>
                  <a:lnTo>
                    <a:pt x="118" y="48"/>
                  </a:lnTo>
                  <a:lnTo>
                    <a:pt x="83" y="97"/>
                  </a:lnTo>
                  <a:lnTo>
                    <a:pt x="83" y="97"/>
                  </a:lnTo>
                  <a:lnTo>
                    <a:pt x="61" y="127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32" y="174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14" y="208"/>
                  </a:lnTo>
                  <a:lnTo>
                    <a:pt x="9" y="218"/>
                  </a:lnTo>
                  <a:lnTo>
                    <a:pt x="6" y="221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1" y="226"/>
                  </a:lnTo>
                  <a:lnTo>
                    <a:pt x="0" y="228"/>
                  </a:lnTo>
                  <a:lnTo>
                    <a:pt x="1" y="231"/>
                  </a:lnTo>
                  <a:lnTo>
                    <a:pt x="2" y="232"/>
                  </a:lnTo>
                  <a:lnTo>
                    <a:pt x="3" y="233"/>
                  </a:lnTo>
                  <a:lnTo>
                    <a:pt x="5" y="233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13" y="226"/>
                  </a:lnTo>
                  <a:lnTo>
                    <a:pt x="18" y="219"/>
                  </a:lnTo>
                  <a:lnTo>
                    <a:pt x="24" y="211"/>
                  </a:lnTo>
                  <a:lnTo>
                    <a:pt x="28" y="202"/>
                  </a:lnTo>
                  <a:lnTo>
                    <a:pt x="28" y="202"/>
                  </a:lnTo>
                  <a:lnTo>
                    <a:pt x="37" y="184"/>
                  </a:lnTo>
                  <a:lnTo>
                    <a:pt x="47" y="167"/>
                  </a:lnTo>
                  <a:lnTo>
                    <a:pt x="69" y="133"/>
                  </a:lnTo>
                  <a:lnTo>
                    <a:pt x="69" y="133"/>
                  </a:lnTo>
                  <a:lnTo>
                    <a:pt x="91" y="99"/>
                  </a:lnTo>
                  <a:lnTo>
                    <a:pt x="114" y="67"/>
                  </a:lnTo>
                  <a:lnTo>
                    <a:pt x="126" y="52"/>
                  </a:lnTo>
                  <a:lnTo>
                    <a:pt x="139" y="37"/>
                  </a:lnTo>
                  <a:lnTo>
                    <a:pt x="151" y="23"/>
                  </a:lnTo>
                  <a:lnTo>
                    <a:pt x="164" y="8"/>
                  </a:lnTo>
                  <a:lnTo>
                    <a:pt x="164" y="8"/>
                  </a:lnTo>
                  <a:lnTo>
                    <a:pt x="166" y="6"/>
                  </a:lnTo>
                  <a:lnTo>
                    <a:pt x="166" y="5"/>
                  </a:lnTo>
                  <a:lnTo>
                    <a:pt x="166" y="3"/>
                  </a:lnTo>
                  <a:lnTo>
                    <a:pt x="164" y="2"/>
                  </a:lnTo>
                  <a:lnTo>
                    <a:pt x="162" y="1"/>
                  </a:lnTo>
                  <a:lnTo>
                    <a:pt x="161" y="0"/>
                  </a:lnTo>
                  <a:lnTo>
                    <a:pt x="159" y="0"/>
                  </a:lnTo>
                  <a:lnTo>
                    <a:pt x="157" y="2"/>
                  </a:lnTo>
                  <a:lnTo>
                    <a:pt x="15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76" name="Freeform 588"/>
            <p:cNvSpPr/>
            <p:nvPr/>
          </p:nvSpPr>
          <p:spPr bwMode="auto">
            <a:xfrm>
              <a:off x="6329363" y="4578350"/>
              <a:ext cx="98425" cy="141288"/>
            </a:xfrm>
            <a:custGeom>
              <a:avLst/>
              <a:gdLst/>
              <a:ahLst/>
              <a:cxnLst>
                <a:cxn ang="0">
                  <a:pos x="177" y="2"/>
                </a:cxn>
                <a:cxn ang="0">
                  <a:pos x="177" y="2"/>
                </a:cxn>
                <a:cxn ang="0">
                  <a:pos x="163" y="17"/>
                </a:cxn>
                <a:cxn ang="0">
                  <a:pos x="150" y="31"/>
                </a:cxn>
                <a:cxn ang="0">
                  <a:pos x="126" y="63"/>
                </a:cxn>
                <a:cxn ang="0">
                  <a:pos x="102" y="94"/>
                </a:cxn>
                <a:cxn ang="0">
                  <a:pos x="81" y="126"/>
                </a:cxn>
                <a:cxn ang="0">
                  <a:pos x="81" y="126"/>
                </a:cxn>
                <a:cxn ang="0">
                  <a:pos x="69" y="143"/>
                </a:cxn>
                <a:cxn ang="0">
                  <a:pos x="58" y="161"/>
                </a:cxn>
                <a:cxn ang="0">
                  <a:pos x="36" y="197"/>
                </a:cxn>
                <a:cxn ang="0">
                  <a:pos x="36" y="197"/>
                </a:cxn>
                <a:cxn ang="0">
                  <a:pos x="16" y="228"/>
                </a:cxn>
                <a:cxn ang="0">
                  <a:pos x="7" y="245"/>
                </a:cxn>
                <a:cxn ang="0">
                  <a:pos x="0" y="262"/>
                </a:cxn>
                <a:cxn ang="0">
                  <a:pos x="0" y="262"/>
                </a:cxn>
                <a:cxn ang="0">
                  <a:pos x="0" y="264"/>
                </a:cxn>
                <a:cxn ang="0">
                  <a:pos x="0" y="265"/>
                </a:cxn>
                <a:cxn ang="0">
                  <a:pos x="1" y="266"/>
                </a:cxn>
                <a:cxn ang="0">
                  <a:pos x="3" y="267"/>
                </a:cxn>
                <a:cxn ang="0">
                  <a:pos x="6" y="267"/>
                </a:cxn>
                <a:cxn ang="0">
                  <a:pos x="8" y="266"/>
                </a:cxn>
                <a:cxn ang="0">
                  <a:pos x="9" y="264"/>
                </a:cxn>
                <a:cxn ang="0">
                  <a:pos x="9" y="264"/>
                </a:cxn>
                <a:cxn ang="0">
                  <a:pos x="16" y="248"/>
                </a:cxn>
                <a:cxn ang="0">
                  <a:pos x="26" y="233"/>
                </a:cxn>
                <a:cxn ang="0">
                  <a:pos x="44" y="201"/>
                </a:cxn>
                <a:cxn ang="0">
                  <a:pos x="44" y="201"/>
                </a:cxn>
                <a:cxn ang="0">
                  <a:pos x="64" y="169"/>
                </a:cxn>
                <a:cxn ang="0">
                  <a:pos x="73" y="154"/>
                </a:cxn>
                <a:cxn ang="0">
                  <a:pos x="84" y="137"/>
                </a:cxn>
                <a:cxn ang="0">
                  <a:pos x="84" y="137"/>
                </a:cxn>
                <a:cxn ang="0">
                  <a:pos x="107" y="104"/>
                </a:cxn>
                <a:cxn ang="0">
                  <a:pos x="131" y="71"/>
                </a:cxn>
                <a:cxn ang="0">
                  <a:pos x="156" y="39"/>
                </a:cxn>
                <a:cxn ang="0">
                  <a:pos x="170" y="24"/>
                </a:cxn>
                <a:cxn ang="0">
                  <a:pos x="183" y="9"/>
                </a:cxn>
                <a:cxn ang="0">
                  <a:pos x="183" y="9"/>
                </a:cxn>
                <a:cxn ang="0">
                  <a:pos x="184" y="8"/>
                </a:cxn>
                <a:cxn ang="0">
                  <a:pos x="185" y="6"/>
                </a:cxn>
                <a:cxn ang="0">
                  <a:pos x="184" y="4"/>
                </a:cxn>
                <a:cxn ang="0">
                  <a:pos x="183" y="2"/>
                </a:cxn>
                <a:cxn ang="0">
                  <a:pos x="182" y="1"/>
                </a:cxn>
                <a:cxn ang="0">
                  <a:pos x="180" y="0"/>
                </a:cxn>
                <a:cxn ang="0">
                  <a:pos x="179" y="1"/>
                </a:cxn>
                <a:cxn ang="0">
                  <a:pos x="177" y="2"/>
                </a:cxn>
                <a:cxn ang="0">
                  <a:pos x="177" y="2"/>
                </a:cxn>
              </a:cxnLst>
              <a:rect l="0" t="0" r="r" b="b"/>
              <a:pathLst>
                <a:path w="185" h="267">
                  <a:moveTo>
                    <a:pt x="177" y="2"/>
                  </a:moveTo>
                  <a:lnTo>
                    <a:pt x="177" y="2"/>
                  </a:lnTo>
                  <a:lnTo>
                    <a:pt x="163" y="17"/>
                  </a:lnTo>
                  <a:lnTo>
                    <a:pt x="150" y="31"/>
                  </a:lnTo>
                  <a:lnTo>
                    <a:pt x="126" y="63"/>
                  </a:lnTo>
                  <a:lnTo>
                    <a:pt x="102" y="94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69" y="143"/>
                  </a:lnTo>
                  <a:lnTo>
                    <a:pt x="58" y="161"/>
                  </a:lnTo>
                  <a:lnTo>
                    <a:pt x="36" y="197"/>
                  </a:lnTo>
                  <a:lnTo>
                    <a:pt x="36" y="197"/>
                  </a:lnTo>
                  <a:lnTo>
                    <a:pt x="16" y="228"/>
                  </a:lnTo>
                  <a:lnTo>
                    <a:pt x="7" y="245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4"/>
                  </a:lnTo>
                  <a:lnTo>
                    <a:pt x="0" y="265"/>
                  </a:lnTo>
                  <a:lnTo>
                    <a:pt x="1" y="266"/>
                  </a:lnTo>
                  <a:lnTo>
                    <a:pt x="3" y="267"/>
                  </a:lnTo>
                  <a:lnTo>
                    <a:pt x="6" y="267"/>
                  </a:lnTo>
                  <a:lnTo>
                    <a:pt x="8" y="266"/>
                  </a:lnTo>
                  <a:lnTo>
                    <a:pt x="9" y="264"/>
                  </a:lnTo>
                  <a:lnTo>
                    <a:pt x="9" y="264"/>
                  </a:lnTo>
                  <a:lnTo>
                    <a:pt x="16" y="248"/>
                  </a:lnTo>
                  <a:lnTo>
                    <a:pt x="26" y="233"/>
                  </a:lnTo>
                  <a:lnTo>
                    <a:pt x="44" y="201"/>
                  </a:lnTo>
                  <a:lnTo>
                    <a:pt x="44" y="201"/>
                  </a:lnTo>
                  <a:lnTo>
                    <a:pt x="64" y="169"/>
                  </a:lnTo>
                  <a:lnTo>
                    <a:pt x="73" y="154"/>
                  </a:lnTo>
                  <a:lnTo>
                    <a:pt x="84" y="137"/>
                  </a:lnTo>
                  <a:lnTo>
                    <a:pt x="84" y="137"/>
                  </a:lnTo>
                  <a:lnTo>
                    <a:pt x="107" y="104"/>
                  </a:lnTo>
                  <a:lnTo>
                    <a:pt x="131" y="71"/>
                  </a:lnTo>
                  <a:lnTo>
                    <a:pt x="156" y="39"/>
                  </a:lnTo>
                  <a:lnTo>
                    <a:pt x="170" y="24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4" y="8"/>
                  </a:lnTo>
                  <a:lnTo>
                    <a:pt x="185" y="6"/>
                  </a:lnTo>
                  <a:lnTo>
                    <a:pt x="184" y="4"/>
                  </a:lnTo>
                  <a:lnTo>
                    <a:pt x="183" y="2"/>
                  </a:lnTo>
                  <a:lnTo>
                    <a:pt x="182" y="1"/>
                  </a:lnTo>
                  <a:lnTo>
                    <a:pt x="180" y="0"/>
                  </a:lnTo>
                  <a:lnTo>
                    <a:pt x="179" y="1"/>
                  </a:lnTo>
                  <a:lnTo>
                    <a:pt x="177" y="2"/>
                  </a:lnTo>
                  <a:lnTo>
                    <a:pt x="17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77" name="Freeform 589"/>
            <p:cNvSpPr/>
            <p:nvPr/>
          </p:nvSpPr>
          <p:spPr bwMode="auto">
            <a:xfrm>
              <a:off x="6346826" y="4591050"/>
              <a:ext cx="119063" cy="160338"/>
            </a:xfrm>
            <a:custGeom>
              <a:avLst/>
              <a:gdLst/>
              <a:ahLst/>
              <a:cxnLst>
                <a:cxn ang="0">
                  <a:pos x="216" y="0"/>
                </a:cxn>
                <a:cxn ang="0">
                  <a:pos x="216" y="0"/>
                </a:cxn>
                <a:cxn ang="0">
                  <a:pos x="208" y="4"/>
                </a:cxn>
                <a:cxn ang="0">
                  <a:pos x="201" y="10"/>
                </a:cxn>
                <a:cxn ang="0">
                  <a:pos x="195" y="16"/>
                </a:cxn>
                <a:cxn ang="0">
                  <a:pos x="188" y="23"/>
                </a:cxn>
                <a:cxn ang="0">
                  <a:pos x="177" y="39"/>
                </a:cxn>
                <a:cxn ang="0">
                  <a:pos x="168" y="53"/>
                </a:cxn>
                <a:cxn ang="0">
                  <a:pos x="168" y="53"/>
                </a:cxn>
                <a:cxn ang="0">
                  <a:pos x="142" y="96"/>
                </a:cxn>
                <a:cxn ang="0">
                  <a:pos x="128" y="116"/>
                </a:cxn>
                <a:cxn ang="0">
                  <a:pos x="114" y="137"/>
                </a:cxn>
                <a:cxn ang="0">
                  <a:pos x="114" y="137"/>
                </a:cxn>
                <a:cxn ang="0">
                  <a:pos x="84" y="180"/>
                </a:cxn>
                <a:cxn ang="0">
                  <a:pos x="54" y="222"/>
                </a:cxn>
                <a:cxn ang="0">
                  <a:pos x="54" y="222"/>
                </a:cxn>
                <a:cxn ang="0">
                  <a:pos x="40" y="240"/>
                </a:cxn>
                <a:cxn ang="0">
                  <a:pos x="25" y="258"/>
                </a:cxn>
                <a:cxn ang="0">
                  <a:pos x="11" y="277"/>
                </a:cxn>
                <a:cxn ang="0">
                  <a:pos x="5" y="286"/>
                </a:cxn>
                <a:cxn ang="0">
                  <a:pos x="0" y="297"/>
                </a:cxn>
                <a:cxn ang="0">
                  <a:pos x="0" y="297"/>
                </a:cxn>
                <a:cxn ang="0">
                  <a:pos x="0" y="300"/>
                </a:cxn>
                <a:cxn ang="0">
                  <a:pos x="1" y="302"/>
                </a:cxn>
                <a:cxn ang="0">
                  <a:pos x="2" y="303"/>
                </a:cxn>
                <a:cxn ang="0">
                  <a:pos x="4" y="304"/>
                </a:cxn>
                <a:cxn ang="0">
                  <a:pos x="9" y="304"/>
                </a:cxn>
                <a:cxn ang="0">
                  <a:pos x="9" y="304"/>
                </a:cxn>
                <a:cxn ang="0">
                  <a:pos x="11" y="304"/>
                </a:cxn>
                <a:cxn ang="0">
                  <a:pos x="12" y="303"/>
                </a:cxn>
                <a:cxn ang="0">
                  <a:pos x="13" y="301"/>
                </a:cxn>
                <a:cxn ang="0">
                  <a:pos x="13" y="298"/>
                </a:cxn>
                <a:cxn ang="0">
                  <a:pos x="11" y="296"/>
                </a:cxn>
                <a:cxn ang="0">
                  <a:pos x="11" y="296"/>
                </a:cxn>
                <a:cxn ang="0">
                  <a:pos x="21" y="281"/>
                </a:cxn>
                <a:cxn ang="0">
                  <a:pos x="31" y="267"/>
                </a:cxn>
                <a:cxn ang="0">
                  <a:pos x="52" y="241"/>
                </a:cxn>
                <a:cxn ang="0">
                  <a:pos x="52" y="241"/>
                </a:cxn>
                <a:cxn ang="0">
                  <a:pos x="80" y="201"/>
                </a:cxn>
                <a:cxn ang="0">
                  <a:pos x="108" y="163"/>
                </a:cxn>
                <a:cxn ang="0">
                  <a:pos x="108" y="163"/>
                </a:cxn>
                <a:cxn ang="0">
                  <a:pos x="134" y="125"/>
                </a:cxn>
                <a:cxn ang="0">
                  <a:pos x="158" y="86"/>
                </a:cxn>
                <a:cxn ang="0">
                  <a:pos x="158" y="86"/>
                </a:cxn>
                <a:cxn ang="0">
                  <a:pos x="171" y="65"/>
                </a:cxn>
                <a:cxn ang="0">
                  <a:pos x="184" y="43"/>
                </a:cxn>
                <a:cxn ang="0">
                  <a:pos x="193" y="32"/>
                </a:cxn>
                <a:cxn ang="0">
                  <a:pos x="201" y="22"/>
                </a:cxn>
                <a:cxn ang="0">
                  <a:pos x="210" y="15"/>
                </a:cxn>
                <a:cxn ang="0">
                  <a:pos x="221" y="9"/>
                </a:cxn>
                <a:cxn ang="0">
                  <a:pos x="221" y="9"/>
                </a:cxn>
                <a:cxn ang="0">
                  <a:pos x="223" y="8"/>
                </a:cxn>
                <a:cxn ang="0">
                  <a:pos x="224" y="5"/>
                </a:cxn>
                <a:cxn ang="0">
                  <a:pos x="224" y="4"/>
                </a:cxn>
                <a:cxn ang="0">
                  <a:pos x="223" y="2"/>
                </a:cxn>
                <a:cxn ang="0">
                  <a:pos x="220" y="0"/>
                </a:cxn>
                <a:cxn ang="0">
                  <a:pos x="219" y="0"/>
                </a:cxn>
                <a:cxn ang="0">
                  <a:pos x="216" y="0"/>
                </a:cxn>
                <a:cxn ang="0">
                  <a:pos x="216" y="0"/>
                </a:cxn>
              </a:cxnLst>
              <a:rect l="0" t="0" r="r" b="b"/>
              <a:pathLst>
                <a:path w="224" h="304">
                  <a:moveTo>
                    <a:pt x="216" y="0"/>
                  </a:moveTo>
                  <a:lnTo>
                    <a:pt x="216" y="0"/>
                  </a:lnTo>
                  <a:lnTo>
                    <a:pt x="208" y="4"/>
                  </a:lnTo>
                  <a:lnTo>
                    <a:pt x="201" y="10"/>
                  </a:lnTo>
                  <a:lnTo>
                    <a:pt x="195" y="16"/>
                  </a:lnTo>
                  <a:lnTo>
                    <a:pt x="188" y="23"/>
                  </a:lnTo>
                  <a:lnTo>
                    <a:pt x="177" y="39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42" y="96"/>
                  </a:lnTo>
                  <a:lnTo>
                    <a:pt x="128" y="116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84" y="180"/>
                  </a:lnTo>
                  <a:lnTo>
                    <a:pt x="54" y="222"/>
                  </a:lnTo>
                  <a:lnTo>
                    <a:pt x="54" y="222"/>
                  </a:lnTo>
                  <a:lnTo>
                    <a:pt x="40" y="240"/>
                  </a:lnTo>
                  <a:lnTo>
                    <a:pt x="25" y="258"/>
                  </a:lnTo>
                  <a:lnTo>
                    <a:pt x="11" y="277"/>
                  </a:lnTo>
                  <a:lnTo>
                    <a:pt x="5" y="286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300"/>
                  </a:lnTo>
                  <a:lnTo>
                    <a:pt x="1" y="302"/>
                  </a:lnTo>
                  <a:lnTo>
                    <a:pt x="2" y="303"/>
                  </a:lnTo>
                  <a:lnTo>
                    <a:pt x="4" y="304"/>
                  </a:lnTo>
                  <a:lnTo>
                    <a:pt x="9" y="304"/>
                  </a:lnTo>
                  <a:lnTo>
                    <a:pt x="9" y="304"/>
                  </a:lnTo>
                  <a:lnTo>
                    <a:pt x="11" y="304"/>
                  </a:lnTo>
                  <a:lnTo>
                    <a:pt x="12" y="303"/>
                  </a:lnTo>
                  <a:lnTo>
                    <a:pt x="13" y="301"/>
                  </a:lnTo>
                  <a:lnTo>
                    <a:pt x="13" y="298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21" y="281"/>
                  </a:lnTo>
                  <a:lnTo>
                    <a:pt x="31" y="267"/>
                  </a:lnTo>
                  <a:lnTo>
                    <a:pt x="52" y="241"/>
                  </a:lnTo>
                  <a:lnTo>
                    <a:pt x="52" y="241"/>
                  </a:lnTo>
                  <a:lnTo>
                    <a:pt x="80" y="201"/>
                  </a:lnTo>
                  <a:lnTo>
                    <a:pt x="108" y="163"/>
                  </a:lnTo>
                  <a:lnTo>
                    <a:pt x="108" y="163"/>
                  </a:lnTo>
                  <a:lnTo>
                    <a:pt x="134" y="125"/>
                  </a:lnTo>
                  <a:lnTo>
                    <a:pt x="158" y="86"/>
                  </a:lnTo>
                  <a:lnTo>
                    <a:pt x="158" y="86"/>
                  </a:lnTo>
                  <a:lnTo>
                    <a:pt x="171" y="65"/>
                  </a:lnTo>
                  <a:lnTo>
                    <a:pt x="184" y="43"/>
                  </a:lnTo>
                  <a:lnTo>
                    <a:pt x="193" y="32"/>
                  </a:lnTo>
                  <a:lnTo>
                    <a:pt x="201" y="22"/>
                  </a:lnTo>
                  <a:lnTo>
                    <a:pt x="210" y="15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3" y="8"/>
                  </a:lnTo>
                  <a:lnTo>
                    <a:pt x="224" y="5"/>
                  </a:lnTo>
                  <a:lnTo>
                    <a:pt x="224" y="4"/>
                  </a:lnTo>
                  <a:lnTo>
                    <a:pt x="223" y="2"/>
                  </a:lnTo>
                  <a:lnTo>
                    <a:pt x="220" y="0"/>
                  </a:lnTo>
                  <a:lnTo>
                    <a:pt x="219" y="0"/>
                  </a:lnTo>
                  <a:lnTo>
                    <a:pt x="216" y="0"/>
                  </a:lnTo>
                  <a:lnTo>
                    <a:pt x="21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78" name="Freeform 590"/>
            <p:cNvSpPr/>
            <p:nvPr/>
          </p:nvSpPr>
          <p:spPr bwMode="auto">
            <a:xfrm>
              <a:off x="6391276" y="4581525"/>
              <a:ext cx="119063" cy="157163"/>
            </a:xfrm>
            <a:custGeom>
              <a:avLst/>
              <a:gdLst/>
              <a:ahLst/>
              <a:cxnLst>
                <a:cxn ang="0">
                  <a:pos x="217" y="0"/>
                </a:cxn>
                <a:cxn ang="0">
                  <a:pos x="205" y="7"/>
                </a:cxn>
                <a:cxn ang="0">
                  <a:pos x="194" y="16"/>
                </a:cxn>
                <a:cxn ang="0">
                  <a:pos x="177" y="40"/>
                </a:cxn>
                <a:cxn ang="0">
                  <a:pos x="145" y="90"/>
                </a:cxn>
                <a:cxn ang="0">
                  <a:pos x="115" y="140"/>
                </a:cxn>
                <a:cxn ang="0">
                  <a:pos x="99" y="163"/>
                </a:cxn>
                <a:cxn ang="0">
                  <a:pos x="45" y="230"/>
                </a:cxn>
                <a:cxn ang="0">
                  <a:pos x="33" y="244"/>
                </a:cxn>
                <a:cxn ang="0">
                  <a:pos x="14" y="268"/>
                </a:cxn>
                <a:cxn ang="0">
                  <a:pos x="4" y="285"/>
                </a:cxn>
                <a:cxn ang="0">
                  <a:pos x="1" y="293"/>
                </a:cxn>
                <a:cxn ang="0">
                  <a:pos x="1" y="297"/>
                </a:cxn>
                <a:cxn ang="0">
                  <a:pos x="4" y="299"/>
                </a:cxn>
                <a:cxn ang="0">
                  <a:pos x="7" y="299"/>
                </a:cxn>
                <a:cxn ang="0">
                  <a:pos x="9" y="296"/>
                </a:cxn>
                <a:cxn ang="0">
                  <a:pos x="13" y="287"/>
                </a:cxn>
                <a:cxn ang="0">
                  <a:pos x="24" y="270"/>
                </a:cxn>
                <a:cxn ang="0">
                  <a:pos x="44" y="245"/>
                </a:cxn>
                <a:cxn ang="0">
                  <a:pos x="58" y="231"/>
                </a:cxn>
                <a:cxn ang="0">
                  <a:pos x="109" y="164"/>
                </a:cxn>
                <a:cxn ang="0">
                  <a:pos x="122" y="145"/>
                </a:cxn>
                <a:cxn ang="0">
                  <a:pos x="159" y="84"/>
                </a:cxn>
                <a:cxn ang="0">
                  <a:pos x="171" y="63"/>
                </a:cxn>
                <a:cxn ang="0">
                  <a:pos x="193" y="31"/>
                </a:cxn>
                <a:cxn ang="0">
                  <a:pos x="210" y="14"/>
                </a:cxn>
                <a:cxn ang="0">
                  <a:pos x="221" y="9"/>
                </a:cxn>
                <a:cxn ang="0">
                  <a:pos x="223" y="8"/>
                </a:cxn>
                <a:cxn ang="0">
                  <a:pos x="224" y="5"/>
                </a:cxn>
                <a:cxn ang="0">
                  <a:pos x="223" y="2"/>
                </a:cxn>
                <a:cxn ang="0">
                  <a:pos x="220" y="0"/>
                </a:cxn>
                <a:cxn ang="0">
                  <a:pos x="217" y="0"/>
                </a:cxn>
              </a:cxnLst>
              <a:rect l="0" t="0" r="r" b="b"/>
              <a:pathLst>
                <a:path w="224" h="299">
                  <a:moveTo>
                    <a:pt x="217" y="0"/>
                  </a:moveTo>
                  <a:lnTo>
                    <a:pt x="217" y="0"/>
                  </a:lnTo>
                  <a:lnTo>
                    <a:pt x="211" y="3"/>
                  </a:lnTo>
                  <a:lnTo>
                    <a:pt x="205" y="7"/>
                  </a:lnTo>
                  <a:lnTo>
                    <a:pt x="199" y="11"/>
                  </a:lnTo>
                  <a:lnTo>
                    <a:pt x="194" y="16"/>
                  </a:lnTo>
                  <a:lnTo>
                    <a:pt x="185" y="28"/>
                  </a:lnTo>
                  <a:lnTo>
                    <a:pt x="177" y="40"/>
                  </a:lnTo>
                  <a:lnTo>
                    <a:pt x="177" y="40"/>
                  </a:lnTo>
                  <a:lnTo>
                    <a:pt x="145" y="90"/>
                  </a:lnTo>
                  <a:lnTo>
                    <a:pt x="115" y="140"/>
                  </a:lnTo>
                  <a:lnTo>
                    <a:pt x="115" y="140"/>
                  </a:lnTo>
                  <a:lnTo>
                    <a:pt x="108" y="152"/>
                  </a:lnTo>
                  <a:lnTo>
                    <a:pt x="99" y="163"/>
                  </a:lnTo>
                  <a:lnTo>
                    <a:pt x="83" y="186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33" y="244"/>
                  </a:lnTo>
                  <a:lnTo>
                    <a:pt x="21" y="260"/>
                  </a:lnTo>
                  <a:lnTo>
                    <a:pt x="14" y="268"/>
                  </a:lnTo>
                  <a:lnTo>
                    <a:pt x="9" y="276"/>
                  </a:lnTo>
                  <a:lnTo>
                    <a:pt x="4" y="285"/>
                  </a:lnTo>
                  <a:lnTo>
                    <a:pt x="1" y="293"/>
                  </a:lnTo>
                  <a:lnTo>
                    <a:pt x="1" y="293"/>
                  </a:lnTo>
                  <a:lnTo>
                    <a:pt x="0" y="295"/>
                  </a:lnTo>
                  <a:lnTo>
                    <a:pt x="1" y="297"/>
                  </a:lnTo>
                  <a:lnTo>
                    <a:pt x="2" y="298"/>
                  </a:lnTo>
                  <a:lnTo>
                    <a:pt x="4" y="299"/>
                  </a:lnTo>
                  <a:lnTo>
                    <a:pt x="5" y="299"/>
                  </a:lnTo>
                  <a:lnTo>
                    <a:pt x="7" y="299"/>
                  </a:lnTo>
                  <a:lnTo>
                    <a:pt x="8" y="298"/>
                  </a:lnTo>
                  <a:lnTo>
                    <a:pt x="9" y="296"/>
                  </a:lnTo>
                  <a:lnTo>
                    <a:pt x="9" y="296"/>
                  </a:lnTo>
                  <a:lnTo>
                    <a:pt x="13" y="287"/>
                  </a:lnTo>
                  <a:lnTo>
                    <a:pt x="18" y="278"/>
                  </a:lnTo>
                  <a:lnTo>
                    <a:pt x="24" y="270"/>
                  </a:lnTo>
                  <a:lnTo>
                    <a:pt x="31" y="262"/>
                  </a:lnTo>
                  <a:lnTo>
                    <a:pt x="44" y="245"/>
                  </a:lnTo>
                  <a:lnTo>
                    <a:pt x="58" y="231"/>
                  </a:lnTo>
                  <a:lnTo>
                    <a:pt x="58" y="231"/>
                  </a:lnTo>
                  <a:lnTo>
                    <a:pt x="84" y="198"/>
                  </a:lnTo>
                  <a:lnTo>
                    <a:pt x="109" y="164"/>
                  </a:lnTo>
                  <a:lnTo>
                    <a:pt x="109" y="164"/>
                  </a:lnTo>
                  <a:lnTo>
                    <a:pt x="122" y="145"/>
                  </a:lnTo>
                  <a:lnTo>
                    <a:pt x="135" y="124"/>
                  </a:lnTo>
                  <a:lnTo>
                    <a:pt x="159" y="84"/>
                  </a:lnTo>
                  <a:lnTo>
                    <a:pt x="159" y="84"/>
                  </a:lnTo>
                  <a:lnTo>
                    <a:pt x="171" y="63"/>
                  </a:lnTo>
                  <a:lnTo>
                    <a:pt x="185" y="41"/>
                  </a:lnTo>
                  <a:lnTo>
                    <a:pt x="193" y="31"/>
                  </a:lnTo>
                  <a:lnTo>
                    <a:pt x="202" y="21"/>
                  </a:lnTo>
                  <a:lnTo>
                    <a:pt x="210" y="14"/>
                  </a:lnTo>
                  <a:lnTo>
                    <a:pt x="215" y="11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3" y="8"/>
                  </a:lnTo>
                  <a:lnTo>
                    <a:pt x="224" y="7"/>
                  </a:lnTo>
                  <a:lnTo>
                    <a:pt x="224" y="5"/>
                  </a:lnTo>
                  <a:lnTo>
                    <a:pt x="224" y="3"/>
                  </a:lnTo>
                  <a:lnTo>
                    <a:pt x="223" y="2"/>
                  </a:lnTo>
                  <a:lnTo>
                    <a:pt x="222" y="0"/>
                  </a:lnTo>
                  <a:lnTo>
                    <a:pt x="220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79" name="Freeform 591"/>
            <p:cNvSpPr/>
            <p:nvPr/>
          </p:nvSpPr>
          <p:spPr bwMode="auto">
            <a:xfrm>
              <a:off x="6423026" y="4586288"/>
              <a:ext cx="109538" cy="157163"/>
            </a:xfrm>
            <a:custGeom>
              <a:avLst/>
              <a:gdLst/>
              <a:ahLst/>
              <a:cxnLst>
                <a:cxn ang="0">
                  <a:pos x="201" y="2"/>
                </a:cxn>
                <a:cxn ang="0">
                  <a:pos x="167" y="40"/>
                </a:cxn>
                <a:cxn ang="0">
                  <a:pos x="137" y="83"/>
                </a:cxn>
                <a:cxn ang="0">
                  <a:pos x="81" y="171"/>
                </a:cxn>
                <a:cxn ang="0">
                  <a:pos x="51" y="217"/>
                </a:cxn>
                <a:cxn ang="0">
                  <a:pos x="43" y="228"/>
                </a:cxn>
                <a:cxn ang="0">
                  <a:pos x="27" y="250"/>
                </a:cxn>
                <a:cxn ang="0">
                  <a:pos x="21" y="262"/>
                </a:cxn>
                <a:cxn ang="0">
                  <a:pos x="19" y="266"/>
                </a:cxn>
                <a:cxn ang="0">
                  <a:pos x="8" y="279"/>
                </a:cxn>
                <a:cxn ang="0">
                  <a:pos x="0" y="291"/>
                </a:cxn>
                <a:cxn ang="0">
                  <a:pos x="0" y="295"/>
                </a:cxn>
                <a:cxn ang="0">
                  <a:pos x="1" y="298"/>
                </a:cxn>
                <a:cxn ang="0">
                  <a:pos x="4" y="299"/>
                </a:cxn>
                <a:cxn ang="0">
                  <a:pos x="7" y="298"/>
                </a:cxn>
                <a:cxn ang="0">
                  <a:pos x="9" y="295"/>
                </a:cxn>
                <a:cxn ang="0">
                  <a:pos x="11" y="294"/>
                </a:cxn>
                <a:cxn ang="0">
                  <a:pos x="13" y="291"/>
                </a:cxn>
                <a:cxn ang="0">
                  <a:pos x="21" y="281"/>
                </a:cxn>
                <a:cxn ang="0">
                  <a:pos x="28" y="269"/>
                </a:cxn>
                <a:cxn ang="0">
                  <a:pos x="33" y="259"/>
                </a:cxn>
                <a:cxn ang="0">
                  <a:pos x="54" y="229"/>
                </a:cxn>
                <a:cxn ang="0">
                  <a:pos x="79" y="192"/>
                </a:cxn>
                <a:cxn ang="0">
                  <a:pos x="104" y="153"/>
                </a:cxn>
                <a:cxn ang="0">
                  <a:pos x="151" y="78"/>
                </a:cxn>
                <a:cxn ang="0">
                  <a:pos x="178" y="41"/>
                </a:cxn>
                <a:cxn ang="0">
                  <a:pos x="207" y="8"/>
                </a:cxn>
                <a:cxn ang="0">
                  <a:pos x="208" y="6"/>
                </a:cxn>
                <a:cxn ang="0">
                  <a:pos x="208" y="3"/>
                </a:cxn>
                <a:cxn ang="0">
                  <a:pos x="206" y="1"/>
                </a:cxn>
                <a:cxn ang="0">
                  <a:pos x="202" y="0"/>
                </a:cxn>
                <a:cxn ang="0">
                  <a:pos x="201" y="2"/>
                </a:cxn>
              </a:cxnLst>
              <a:rect l="0" t="0" r="r" b="b"/>
              <a:pathLst>
                <a:path w="208" h="299">
                  <a:moveTo>
                    <a:pt x="201" y="2"/>
                  </a:moveTo>
                  <a:lnTo>
                    <a:pt x="201" y="2"/>
                  </a:lnTo>
                  <a:lnTo>
                    <a:pt x="183" y="21"/>
                  </a:lnTo>
                  <a:lnTo>
                    <a:pt x="167" y="40"/>
                  </a:lnTo>
                  <a:lnTo>
                    <a:pt x="151" y="61"/>
                  </a:lnTo>
                  <a:lnTo>
                    <a:pt x="137" y="83"/>
                  </a:lnTo>
                  <a:lnTo>
                    <a:pt x="109" y="126"/>
                  </a:lnTo>
                  <a:lnTo>
                    <a:pt x="81" y="171"/>
                  </a:lnTo>
                  <a:lnTo>
                    <a:pt x="81" y="171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3" y="228"/>
                  </a:lnTo>
                  <a:lnTo>
                    <a:pt x="34" y="238"/>
                  </a:lnTo>
                  <a:lnTo>
                    <a:pt x="27" y="250"/>
                  </a:lnTo>
                  <a:lnTo>
                    <a:pt x="24" y="256"/>
                  </a:lnTo>
                  <a:lnTo>
                    <a:pt x="21" y="262"/>
                  </a:lnTo>
                  <a:lnTo>
                    <a:pt x="21" y="262"/>
                  </a:lnTo>
                  <a:lnTo>
                    <a:pt x="19" y="266"/>
                  </a:lnTo>
                  <a:lnTo>
                    <a:pt x="15" y="270"/>
                  </a:lnTo>
                  <a:lnTo>
                    <a:pt x="8" y="279"/>
                  </a:lnTo>
                  <a:lnTo>
                    <a:pt x="2" y="287"/>
                  </a:lnTo>
                  <a:lnTo>
                    <a:pt x="0" y="291"/>
                  </a:lnTo>
                  <a:lnTo>
                    <a:pt x="0" y="295"/>
                  </a:lnTo>
                  <a:lnTo>
                    <a:pt x="0" y="295"/>
                  </a:lnTo>
                  <a:lnTo>
                    <a:pt x="0" y="297"/>
                  </a:lnTo>
                  <a:lnTo>
                    <a:pt x="1" y="298"/>
                  </a:lnTo>
                  <a:lnTo>
                    <a:pt x="2" y="299"/>
                  </a:lnTo>
                  <a:lnTo>
                    <a:pt x="4" y="299"/>
                  </a:lnTo>
                  <a:lnTo>
                    <a:pt x="6" y="299"/>
                  </a:lnTo>
                  <a:lnTo>
                    <a:pt x="7" y="298"/>
                  </a:lnTo>
                  <a:lnTo>
                    <a:pt x="8" y="297"/>
                  </a:lnTo>
                  <a:lnTo>
                    <a:pt x="9" y="295"/>
                  </a:lnTo>
                  <a:lnTo>
                    <a:pt x="9" y="295"/>
                  </a:lnTo>
                  <a:lnTo>
                    <a:pt x="11" y="294"/>
                  </a:lnTo>
                  <a:lnTo>
                    <a:pt x="13" y="291"/>
                  </a:lnTo>
                  <a:lnTo>
                    <a:pt x="13" y="291"/>
                  </a:lnTo>
                  <a:lnTo>
                    <a:pt x="16" y="286"/>
                  </a:lnTo>
                  <a:lnTo>
                    <a:pt x="21" y="281"/>
                  </a:lnTo>
                  <a:lnTo>
                    <a:pt x="25" y="276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33" y="259"/>
                  </a:lnTo>
                  <a:lnTo>
                    <a:pt x="39" y="249"/>
                  </a:lnTo>
                  <a:lnTo>
                    <a:pt x="54" y="229"/>
                  </a:lnTo>
                  <a:lnTo>
                    <a:pt x="54" y="229"/>
                  </a:lnTo>
                  <a:lnTo>
                    <a:pt x="79" y="192"/>
                  </a:lnTo>
                  <a:lnTo>
                    <a:pt x="104" y="153"/>
                  </a:lnTo>
                  <a:lnTo>
                    <a:pt x="104" y="153"/>
                  </a:lnTo>
                  <a:lnTo>
                    <a:pt x="127" y="115"/>
                  </a:lnTo>
                  <a:lnTo>
                    <a:pt x="151" y="78"/>
                  </a:lnTo>
                  <a:lnTo>
                    <a:pt x="165" y="59"/>
                  </a:lnTo>
                  <a:lnTo>
                    <a:pt x="178" y="41"/>
                  </a:lnTo>
                  <a:lnTo>
                    <a:pt x="192" y="25"/>
                  </a:lnTo>
                  <a:lnTo>
                    <a:pt x="207" y="8"/>
                  </a:lnTo>
                  <a:lnTo>
                    <a:pt x="207" y="8"/>
                  </a:lnTo>
                  <a:lnTo>
                    <a:pt x="208" y="6"/>
                  </a:lnTo>
                  <a:lnTo>
                    <a:pt x="208" y="5"/>
                  </a:lnTo>
                  <a:lnTo>
                    <a:pt x="208" y="3"/>
                  </a:lnTo>
                  <a:lnTo>
                    <a:pt x="207" y="2"/>
                  </a:lnTo>
                  <a:lnTo>
                    <a:pt x="206" y="1"/>
                  </a:lnTo>
                  <a:lnTo>
                    <a:pt x="204" y="0"/>
                  </a:lnTo>
                  <a:lnTo>
                    <a:pt x="202" y="0"/>
                  </a:lnTo>
                  <a:lnTo>
                    <a:pt x="201" y="2"/>
                  </a:lnTo>
                  <a:lnTo>
                    <a:pt x="201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80" name="Freeform 592"/>
            <p:cNvSpPr/>
            <p:nvPr/>
          </p:nvSpPr>
          <p:spPr bwMode="auto">
            <a:xfrm>
              <a:off x="6462713" y="4678363"/>
              <a:ext cx="46038" cy="71438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6" y="2"/>
                </a:cxn>
                <a:cxn ang="0">
                  <a:pos x="55" y="32"/>
                </a:cxn>
                <a:cxn ang="0">
                  <a:pos x="36" y="63"/>
                </a:cxn>
                <a:cxn ang="0">
                  <a:pos x="17" y="94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0" y="129"/>
                </a:cxn>
                <a:cxn ang="0">
                  <a:pos x="0" y="130"/>
                </a:cxn>
                <a:cxn ang="0">
                  <a:pos x="1" y="132"/>
                </a:cxn>
                <a:cxn ang="0">
                  <a:pos x="3" y="133"/>
                </a:cxn>
                <a:cxn ang="0">
                  <a:pos x="4" y="133"/>
                </a:cxn>
                <a:cxn ang="0">
                  <a:pos x="6" y="133"/>
                </a:cxn>
                <a:cxn ang="0">
                  <a:pos x="7" y="133"/>
                </a:cxn>
                <a:cxn ang="0">
                  <a:pos x="9" y="131"/>
                </a:cxn>
                <a:cxn ang="0">
                  <a:pos x="9" y="131"/>
                </a:cxn>
                <a:cxn ang="0">
                  <a:pos x="25" y="99"/>
                </a:cxn>
                <a:cxn ang="0">
                  <a:pos x="44" y="67"/>
                </a:cxn>
                <a:cxn ang="0">
                  <a:pos x="64" y="37"/>
                </a:cxn>
                <a:cxn ang="0">
                  <a:pos x="85" y="7"/>
                </a:cxn>
                <a:cxn ang="0">
                  <a:pos x="85" y="7"/>
                </a:cxn>
                <a:cxn ang="0">
                  <a:pos x="86" y="5"/>
                </a:cxn>
                <a:cxn ang="0">
                  <a:pos x="86" y="3"/>
                </a:cxn>
                <a:cxn ang="0">
                  <a:pos x="85" y="2"/>
                </a:cxn>
                <a:cxn ang="0">
                  <a:pos x="82" y="1"/>
                </a:cxn>
                <a:cxn ang="0">
                  <a:pos x="81" y="0"/>
                </a:cxn>
                <a:cxn ang="0">
                  <a:pos x="79" y="0"/>
                </a:cxn>
                <a:cxn ang="0">
                  <a:pos x="77" y="1"/>
                </a:cxn>
                <a:cxn ang="0">
                  <a:pos x="76" y="2"/>
                </a:cxn>
                <a:cxn ang="0">
                  <a:pos x="76" y="2"/>
                </a:cxn>
              </a:cxnLst>
              <a:rect l="0" t="0" r="r" b="b"/>
              <a:pathLst>
                <a:path w="86" h="133">
                  <a:moveTo>
                    <a:pt x="76" y="2"/>
                  </a:moveTo>
                  <a:lnTo>
                    <a:pt x="76" y="2"/>
                  </a:lnTo>
                  <a:lnTo>
                    <a:pt x="55" y="32"/>
                  </a:lnTo>
                  <a:lnTo>
                    <a:pt x="36" y="63"/>
                  </a:lnTo>
                  <a:lnTo>
                    <a:pt x="17" y="94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0" y="129"/>
                  </a:lnTo>
                  <a:lnTo>
                    <a:pt x="0" y="130"/>
                  </a:lnTo>
                  <a:lnTo>
                    <a:pt x="1" y="132"/>
                  </a:lnTo>
                  <a:lnTo>
                    <a:pt x="3" y="133"/>
                  </a:lnTo>
                  <a:lnTo>
                    <a:pt x="4" y="133"/>
                  </a:lnTo>
                  <a:lnTo>
                    <a:pt x="6" y="133"/>
                  </a:lnTo>
                  <a:lnTo>
                    <a:pt x="7" y="133"/>
                  </a:lnTo>
                  <a:lnTo>
                    <a:pt x="9" y="131"/>
                  </a:lnTo>
                  <a:lnTo>
                    <a:pt x="9" y="131"/>
                  </a:lnTo>
                  <a:lnTo>
                    <a:pt x="25" y="99"/>
                  </a:lnTo>
                  <a:lnTo>
                    <a:pt x="44" y="67"/>
                  </a:lnTo>
                  <a:lnTo>
                    <a:pt x="64" y="37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86" y="5"/>
                  </a:lnTo>
                  <a:lnTo>
                    <a:pt x="86" y="3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81" name="Freeform 593"/>
            <p:cNvSpPr/>
            <p:nvPr/>
          </p:nvSpPr>
          <p:spPr bwMode="auto">
            <a:xfrm>
              <a:off x="6505576" y="4681538"/>
              <a:ext cx="47625" cy="69850"/>
            </a:xfrm>
            <a:custGeom>
              <a:avLst/>
              <a:gdLst/>
              <a:ahLst/>
              <a:cxnLst>
                <a:cxn ang="0">
                  <a:pos x="82" y="2"/>
                </a:cxn>
                <a:cxn ang="0">
                  <a:pos x="82" y="2"/>
                </a:cxn>
                <a:cxn ang="0">
                  <a:pos x="71" y="17"/>
                </a:cxn>
                <a:cxn ang="0">
                  <a:pos x="59" y="31"/>
                </a:cxn>
                <a:cxn ang="0">
                  <a:pos x="49" y="47"/>
                </a:cxn>
                <a:cxn ang="0">
                  <a:pos x="39" y="62"/>
                </a:cxn>
                <a:cxn ang="0">
                  <a:pos x="20" y="95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0" y="129"/>
                </a:cxn>
                <a:cxn ang="0">
                  <a:pos x="0" y="131"/>
                </a:cxn>
                <a:cxn ang="0">
                  <a:pos x="1" y="132"/>
                </a:cxn>
                <a:cxn ang="0">
                  <a:pos x="2" y="133"/>
                </a:cxn>
                <a:cxn ang="0">
                  <a:pos x="5" y="134"/>
                </a:cxn>
                <a:cxn ang="0">
                  <a:pos x="7" y="134"/>
                </a:cxn>
                <a:cxn ang="0">
                  <a:pos x="8" y="133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27" y="101"/>
                </a:cxn>
                <a:cxn ang="0">
                  <a:pos x="46" y="69"/>
                </a:cxn>
                <a:cxn ang="0">
                  <a:pos x="56" y="53"/>
                </a:cxn>
                <a:cxn ang="0">
                  <a:pos x="67" y="38"/>
                </a:cxn>
                <a:cxn ang="0">
                  <a:pos x="78" y="23"/>
                </a:cxn>
                <a:cxn ang="0">
                  <a:pos x="90" y="9"/>
                </a:cxn>
                <a:cxn ang="0">
                  <a:pos x="90" y="9"/>
                </a:cxn>
                <a:cxn ang="0">
                  <a:pos x="91" y="8"/>
                </a:cxn>
                <a:cxn ang="0">
                  <a:pos x="91" y="5"/>
                </a:cxn>
                <a:cxn ang="0">
                  <a:pos x="91" y="3"/>
                </a:cxn>
                <a:cxn ang="0">
                  <a:pos x="90" y="2"/>
                </a:cxn>
                <a:cxn ang="0">
                  <a:pos x="87" y="1"/>
                </a:cxn>
                <a:cxn ang="0">
                  <a:pos x="86" y="0"/>
                </a:cxn>
                <a:cxn ang="0">
                  <a:pos x="84" y="1"/>
                </a:cxn>
                <a:cxn ang="0">
                  <a:pos x="82" y="2"/>
                </a:cxn>
                <a:cxn ang="0">
                  <a:pos x="82" y="2"/>
                </a:cxn>
              </a:cxnLst>
              <a:rect l="0" t="0" r="r" b="b"/>
              <a:pathLst>
                <a:path w="91" h="134">
                  <a:moveTo>
                    <a:pt x="82" y="2"/>
                  </a:moveTo>
                  <a:lnTo>
                    <a:pt x="82" y="2"/>
                  </a:lnTo>
                  <a:lnTo>
                    <a:pt x="71" y="17"/>
                  </a:lnTo>
                  <a:lnTo>
                    <a:pt x="59" y="31"/>
                  </a:lnTo>
                  <a:lnTo>
                    <a:pt x="49" y="47"/>
                  </a:lnTo>
                  <a:lnTo>
                    <a:pt x="39" y="62"/>
                  </a:lnTo>
                  <a:lnTo>
                    <a:pt x="20" y="95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0" y="129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2" y="133"/>
                  </a:lnTo>
                  <a:lnTo>
                    <a:pt x="5" y="134"/>
                  </a:lnTo>
                  <a:lnTo>
                    <a:pt x="7" y="134"/>
                  </a:lnTo>
                  <a:lnTo>
                    <a:pt x="8" y="133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27" y="101"/>
                  </a:lnTo>
                  <a:lnTo>
                    <a:pt x="46" y="69"/>
                  </a:lnTo>
                  <a:lnTo>
                    <a:pt x="56" y="53"/>
                  </a:lnTo>
                  <a:lnTo>
                    <a:pt x="67" y="38"/>
                  </a:lnTo>
                  <a:lnTo>
                    <a:pt x="78" y="23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1" y="8"/>
                  </a:lnTo>
                  <a:lnTo>
                    <a:pt x="91" y="5"/>
                  </a:lnTo>
                  <a:lnTo>
                    <a:pt x="91" y="3"/>
                  </a:lnTo>
                  <a:lnTo>
                    <a:pt x="90" y="2"/>
                  </a:lnTo>
                  <a:lnTo>
                    <a:pt x="87" y="1"/>
                  </a:lnTo>
                  <a:lnTo>
                    <a:pt x="86" y="0"/>
                  </a:lnTo>
                  <a:lnTo>
                    <a:pt x="84" y="1"/>
                  </a:lnTo>
                  <a:lnTo>
                    <a:pt x="82" y="2"/>
                  </a:lnTo>
                  <a:lnTo>
                    <a:pt x="8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82" name="Freeform 594"/>
            <p:cNvSpPr/>
            <p:nvPr/>
          </p:nvSpPr>
          <p:spPr bwMode="auto">
            <a:xfrm>
              <a:off x="6532563" y="4587875"/>
              <a:ext cx="28575" cy="34925"/>
            </a:xfrm>
            <a:custGeom>
              <a:avLst/>
              <a:gdLst/>
              <a:ahLst/>
              <a:cxnLst>
                <a:cxn ang="0">
                  <a:pos x="43" y="2"/>
                </a:cxn>
                <a:cxn ang="0">
                  <a:pos x="43" y="2"/>
                </a:cxn>
                <a:cxn ang="0">
                  <a:pos x="38" y="9"/>
                </a:cxn>
                <a:cxn ang="0">
                  <a:pos x="31" y="17"/>
                </a:cxn>
                <a:cxn ang="0">
                  <a:pos x="19" y="30"/>
                </a:cxn>
                <a:cxn ang="0">
                  <a:pos x="13" y="36"/>
                </a:cxn>
                <a:cxn ang="0">
                  <a:pos x="7" y="44"/>
                </a:cxn>
                <a:cxn ang="0">
                  <a:pos x="3" y="52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3" y="66"/>
                </a:cxn>
                <a:cxn ang="0">
                  <a:pos x="5" y="66"/>
                </a:cxn>
                <a:cxn ang="0">
                  <a:pos x="6" y="65"/>
                </a:cxn>
                <a:cxn ang="0">
                  <a:pos x="9" y="64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2" y="55"/>
                </a:cxn>
                <a:cxn ang="0">
                  <a:pos x="16" y="47"/>
                </a:cxn>
                <a:cxn ang="0">
                  <a:pos x="22" y="41"/>
                </a:cxn>
                <a:cxn ang="0">
                  <a:pos x="27" y="33"/>
                </a:cxn>
                <a:cxn ang="0">
                  <a:pos x="41" y="21"/>
                </a:cxn>
                <a:cxn ang="0">
                  <a:pos x="46" y="14"/>
                </a:cxn>
                <a:cxn ang="0">
                  <a:pos x="51" y="7"/>
                </a:cxn>
                <a:cxn ang="0">
                  <a:pos x="51" y="7"/>
                </a:cxn>
                <a:cxn ang="0">
                  <a:pos x="52" y="5"/>
                </a:cxn>
                <a:cxn ang="0">
                  <a:pos x="52" y="3"/>
                </a:cxn>
                <a:cxn ang="0">
                  <a:pos x="51" y="2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5" y="1"/>
                </a:cxn>
                <a:cxn ang="0">
                  <a:pos x="43" y="2"/>
                </a:cxn>
                <a:cxn ang="0">
                  <a:pos x="43" y="2"/>
                </a:cxn>
              </a:cxnLst>
              <a:rect l="0" t="0" r="r" b="b"/>
              <a:pathLst>
                <a:path w="52" h="66">
                  <a:moveTo>
                    <a:pt x="43" y="2"/>
                  </a:moveTo>
                  <a:lnTo>
                    <a:pt x="43" y="2"/>
                  </a:lnTo>
                  <a:lnTo>
                    <a:pt x="38" y="9"/>
                  </a:lnTo>
                  <a:lnTo>
                    <a:pt x="31" y="17"/>
                  </a:lnTo>
                  <a:lnTo>
                    <a:pt x="19" y="30"/>
                  </a:lnTo>
                  <a:lnTo>
                    <a:pt x="13" y="36"/>
                  </a:lnTo>
                  <a:lnTo>
                    <a:pt x="7" y="44"/>
                  </a:lnTo>
                  <a:lnTo>
                    <a:pt x="3" y="52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3" y="66"/>
                  </a:lnTo>
                  <a:lnTo>
                    <a:pt x="5" y="66"/>
                  </a:lnTo>
                  <a:lnTo>
                    <a:pt x="6" y="65"/>
                  </a:lnTo>
                  <a:lnTo>
                    <a:pt x="9" y="64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2" y="55"/>
                  </a:lnTo>
                  <a:lnTo>
                    <a:pt x="16" y="47"/>
                  </a:lnTo>
                  <a:lnTo>
                    <a:pt x="22" y="41"/>
                  </a:lnTo>
                  <a:lnTo>
                    <a:pt x="27" y="33"/>
                  </a:lnTo>
                  <a:lnTo>
                    <a:pt x="41" y="21"/>
                  </a:lnTo>
                  <a:lnTo>
                    <a:pt x="46" y="14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51" y="2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5" y="1"/>
                  </a:lnTo>
                  <a:lnTo>
                    <a:pt x="43" y="2"/>
                  </a:lnTo>
                  <a:lnTo>
                    <a:pt x="4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83" name="Freeform 595"/>
            <p:cNvSpPr/>
            <p:nvPr/>
          </p:nvSpPr>
          <p:spPr bwMode="auto">
            <a:xfrm>
              <a:off x="6553201" y="4595813"/>
              <a:ext cx="34925" cy="523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4" y="4"/>
                </a:cxn>
                <a:cxn ang="0">
                  <a:pos x="50" y="8"/>
                </a:cxn>
                <a:cxn ang="0">
                  <a:pos x="46" y="12"/>
                </a:cxn>
                <a:cxn ang="0">
                  <a:pos x="43" y="16"/>
                </a:cxn>
                <a:cxn ang="0">
                  <a:pos x="38" y="27"/>
                </a:cxn>
                <a:cxn ang="0">
                  <a:pos x="34" y="38"/>
                </a:cxn>
                <a:cxn ang="0">
                  <a:pos x="34" y="38"/>
                </a:cxn>
                <a:cxn ang="0">
                  <a:pos x="30" y="47"/>
                </a:cxn>
                <a:cxn ang="0">
                  <a:pos x="26" y="56"/>
                </a:cxn>
                <a:cxn ang="0">
                  <a:pos x="21" y="63"/>
                </a:cxn>
                <a:cxn ang="0">
                  <a:pos x="15" y="71"/>
                </a:cxn>
                <a:cxn ang="0">
                  <a:pos x="15" y="71"/>
                </a:cxn>
                <a:cxn ang="0">
                  <a:pos x="7" y="81"/>
                </a:cxn>
                <a:cxn ang="0">
                  <a:pos x="3" y="8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8"/>
                </a:cxn>
                <a:cxn ang="0">
                  <a:pos x="2" y="99"/>
                </a:cxn>
                <a:cxn ang="0">
                  <a:pos x="3" y="99"/>
                </a:cxn>
                <a:cxn ang="0">
                  <a:pos x="7" y="99"/>
                </a:cxn>
                <a:cxn ang="0">
                  <a:pos x="8" y="98"/>
                </a:cxn>
                <a:cxn ang="0">
                  <a:pos x="9" y="97"/>
                </a:cxn>
                <a:cxn ang="0">
                  <a:pos x="9" y="97"/>
                </a:cxn>
                <a:cxn ang="0">
                  <a:pos x="12" y="92"/>
                </a:cxn>
                <a:cxn ang="0">
                  <a:pos x="15" y="87"/>
                </a:cxn>
                <a:cxn ang="0">
                  <a:pos x="24" y="77"/>
                </a:cxn>
                <a:cxn ang="0">
                  <a:pos x="33" y="68"/>
                </a:cxn>
                <a:cxn ang="0">
                  <a:pos x="36" y="64"/>
                </a:cxn>
                <a:cxn ang="0">
                  <a:pos x="38" y="59"/>
                </a:cxn>
                <a:cxn ang="0">
                  <a:pos x="38" y="59"/>
                </a:cxn>
                <a:cxn ang="0">
                  <a:pos x="41" y="44"/>
                </a:cxn>
                <a:cxn ang="0">
                  <a:pos x="46" y="31"/>
                </a:cxn>
                <a:cxn ang="0">
                  <a:pos x="49" y="24"/>
                </a:cxn>
                <a:cxn ang="0">
                  <a:pos x="53" y="18"/>
                </a:cxn>
                <a:cxn ang="0">
                  <a:pos x="58" y="13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6" y="8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6" y="3"/>
                </a:cxn>
                <a:cxn ang="0">
                  <a:pos x="65" y="2"/>
                </a:cxn>
                <a:cxn ang="0">
                  <a:pos x="63" y="1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6" h="99">
                  <a:moveTo>
                    <a:pt x="60" y="1"/>
                  </a:moveTo>
                  <a:lnTo>
                    <a:pt x="60" y="1"/>
                  </a:lnTo>
                  <a:lnTo>
                    <a:pt x="54" y="4"/>
                  </a:lnTo>
                  <a:lnTo>
                    <a:pt x="50" y="8"/>
                  </a:lnTo>
                  <a:lnTo>
                    <a:pt x="46" y="12"/>
                  </a:lnTo>
                  <a:lnTo>
                    <a:pt x="43" y="16"/>
                  </a:lnTo>
                  <a:lnTo>
                    <a:pt x="38" y="27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0" y="47"/>
                  </a:lnTo>
                  <a:lnTo>
                    <a:pt x="26" y="56"/>
                  </a:lnTo>
                  <a:lnTo>
                    <a:pt x="21" y="6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7" y="81"/>
                  </a:lnTo>
                  <a:lnTo>
                    <a:pt x="3" y="8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2" y="99"/>
                  </a:lnTo>
                  <a:lnTo>
                    <a:pt x="3" y="99"/>
                  </a:lnTo>
                  <a:lnTo>
                    <a:pt x="7" y="99"/>
                  </a:lnTo>
                  <a:lnTo>
                    <a:pt x="8" y="98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12" y="92"/>
                  </a:lnTo>
                  <a:lnTo>
                    <a:pt x="15" y="87"/>
                  </a:lnTo>
                  <a:lnTo>
                    <a:pt x="24" y="77"/>
                  </a:lnTo>
                  <a:lnTo>
                    <a:pt x="33" y="68"/>
                  </a:lnTo>
                  <a:lnTo>
                    <a:pt x="36" y="64"/>
                  </a:lnTo>
                  <a:lnTo>
                    <a:pt x="38" y="59"/>
                  </a:lnTo>
                  <a:lnTo>
                    <a:pt x="38" y="59"/>
                  </a:lnTo>
                  <a:lnTo>
                    <a:pt x="41" y="44"/>
                  </a:lnTo>
                  <a:lnTo>
                    <a:pt x="46" y="31"/>
                  </a:lnTo>
                  <a:lnTo>
                    <a:pt x="49" y="24"/>
                  </a:lnTo>
                  <a:lnTo>
                    <a:pt x="53" y="18"/>
                  </a:lnTo>
                  <a:lnTo>
                    <a:pt x="58" y="13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6" y="3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84" name="Freeform 596"/>
            <p:cNvSpPr/>
            <p:nvPr/>
          </p:nvSpPr>
          <p:spPr bwMode="auto">
            <a:xfrm>
              <a:off x="6548438" y="4591050"/>
              <a:ext cx="85725" cy="146050"/>
            </a:xfrm>
            <a:custGeom>
              <a:avLst/>
              <a:gdLst/>
              <a:ahLst/>
              <a:cxnLst>
                <a:cxn ang="0">
                  <a:pos x="153" y="3"/>
                </a:cxn>
                <a:cxn ang="0">
                  <a:pos x="147" y="10"/>
                </a:cxn>
                <a:cxn ang="0">
                  <a:pos x="141" y="17"/>
                </a:cxn>
                <a:cxn ang="0">
                  <a:pos x="137" y="25"/>
                </a:cxn>
                <a:cxn ang="0">
                  <a:pos x="119" y="49"/>
                </a:cxn>
                <a:cxn ang="0">
                  <a:pos x="106" y="69"/>
                </a:cxn>
                <a:cxn ang="0">
                  <a:pos x="69" y="129"/>
                </a:cxn>
                <a:cxn ang="0">
                  <a:pos x="57" y="148"/>
                </a:cxn>
                <a:cxn ang="0">
                  <a:pos x="28" y="209"/>
                </a:cxn>
                <a:cxn ang="0">
                  <a:pos x="20" y="224"/>
                </a:cxn>
                <a:cxn ang="0">
                  <a:pos x="7" y="246"/>
                </a:cxn>
                <a:cxn ang="0">
                  <a:pos x="1" y="261"/>
                </a:cxn>
                <a:cxn ang="0">
                  <a:pos x="0" y="271"/>
                </a:cxn>
                <a:cxn ang="0">
                  <a:pos x="1" y="274"/>
                </a:cxn>
                <a:cxn ang="0">
                  <a:pos x="4" y="275"/>
                </a:cxn>
                <a:cxn ang="0">
                  <a:pos x="10" y="273"/>
                </a:cxn>
                <a:cxn ang="0">
                  <a:pos x="10" y="271"/>
                </a:cxn>
                <a:cxn ang="0">
                  <a:pos x="13" y="258"/>
                </a:cxn>
                <a:cxn ang="0">
                  <a:pos x="22" y="237"/>
                </a:cxn>
                <a:cxn ang="0">
                  <a:pos x="29" y="226"/>
                </a:cxn>
                <a:cxn ang="0">
                  <a:pos x="39" y="210"/>
                </a:cxn>
                <a:cxn ang="0">
                  <a:pos x="46" y="191"/>
                </a:cxn>
                <a:cxn ang="0">
                  <a:pos x="64" y="156"/>
                </a:cxn>
                <a:cxn ang="0">
                  <a:pos x="85" y="121"/>
                </a:cxn>
                <a:cxn ang="0">
                  <a:pos x="108" y="83"/>
                </a:cxn>
                <a:cxn ang="0">
                  <a:pos x="133" y="47"/>
                </a:cxn>
                <a:cxn ang="0">
                  <a:pos x="142" y="34"/>
                </a:cxn>
                <a:cxn ang="0">
                  <a:pos x="149" y="21"/>
                </a:cxn>
                <a:cxn ang="0">
                  <a:pos x="153" y="17"/>
                </a:cxn>
                <a:cxn ang="0">
                  <a:pos x="159" y="10"/>
                </a:cxn>
                <a:cxn ang="0">
                  <a:pos x="162" y="5"/>
                </a:cxn>
                <a:cxn ang="0">
                  <a:pos x="162" y="2"/>
                </a:cxn>
                <a:cxn ang="0">
                  <a:pos x="159" y="0"/>
                </a:cxn>
                <a:cxn ang="0">
                  <a:pos x="154" y="1"/>
                </a:cxn>
                <a:cxn ang="0">
                  <a:pos x="153" y="3"/>
                </a:cxn>
              </a:cxnLst>
              <a:rect l="0" t="0" r="r" b="b"/>
              <a:pathLst>
                <a:path w="162" h="275">
                  <a:moveTo>
                    <a:pt x="153" y="3"/>
                  </a:moveTo>
                  <a:lnTo>
                    <a:pt x="153" y="3"/>
                  </a:lnTo>
                  <a:lnTo>
                    <a:pt x="150" y="6"/>
                  </a:lnTo>
                  <a:lnTo>
                    <a:pt x="147" y="10"/>
                  </a:lnTo>
                  <a:lnTo>
                    <a:pt x="144" y="13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37" y="25"/>
                  </a:lnTo>
                  <a:lnTo>
                    <a:pt x="131" y="33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06" y="69"/>
                  </a:lnTo>
                  <a:lnTo>
                    <a:pt x="93" y="88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57" y="148"/>
                  </a:lnTo>
                  <a:lnTo>
                    <a:pt x="47" y="168"/>
                  </a:lnTo>
                  <a:lnTo>
                    <a:pt x="28" y="209"/>
                  </a:lnTo>
                  <a:lnTo>
                    <a:pt x="28" y="209"/>
                  </a:lnTo>
                  <a:lnTo>
                    <a:pt x="20" y="224"/>
                  </a:lnTo>
                  <a:lnTo>
                    <a:pt x="12" y="239"/>
                  </a:lnTo>
                  <a:lnTo>
                    <a:pt x="7" y="246"/>
                  </a:lnTo>
                  <a:lnTo>
                    <a:pt x="4" y="254"/>
                  </a:lnTo>
                  <a:lnTo>
                    <a:pt x="1" y="261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3"/>
                  </a:lnTo>
                  <a:lnTo>
                    <a:pt x="1" y="274"/>
                  </a:lnTo>
                  <a:lnTo>
                    <a:pt x="3" y="275"/>
                  </a:lnTo>
                  <a:lnTo>
                    <a:pt x="4" y="275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5"/>
                  </a:lnTo>
                  <a:lnTo>
                    <a:pt x="13" y="258"/>
                  </a:lnTo>
                  <a:lnTo>
                    <a:pt x="17" y="247"/>
                  </a:lnTo>
                  <a:lnTo>
                    <a:pt x="22" y="237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34" y="218"/>
                  </a:lnTo>
                  <a:lnTo>
                    <a:pt x="39" y="210"/>
                  </a:lnTo>
                  <a:lnTo>
                    <a:pt x="46" y="191"/>
                  </a:lnTo>
                  <a:lnTo>
                    <a:pt x="46" y="191"/>
                  </a:lnTo>
                  <a:lnTo>
                    <a:pt x="55" y="173"/>
                  </a:lnTo>
                  <a:lnTo>
                    <a:pt x="64" y="156"/>
                  </a:lnTo>
                  <a:lnTo>
                    <a:pt x="75" y="138"/>
                  </a:lnTo>
                  <a:lnTo>
                    <a:pt x="85" y="121"/>
                  </a:lnTo>
                  <a:lnTo>
                    <a:pt x="85" y="121"/>
                  </a:lnTo>
                  <a:lnTo>
                    <a:pt x="108" y="83"/>
                  </a:lnTo>
                  <a:lnTo>
                    <a:pt x="120" y="65"/>
                  </a:lnTo>
                  <a:lnTo>
                    <a:pt x="133" y="47"/>
                  </a:lnTo>
                  <a:lnTo>
                    <a:pt x="133" y="47"/>
                  </a:lnTo>
                  <a:lnTo>
                    <a:pt x="142" y="34"/>
                  </a:lnTo>
                  <a:lnTo>
                    <a:pt x="146" y="28"/>
                  </a:lnTo>
                  <a:lnTo>
                    <a:pt x="149" y="21"/>
                  </a:lnTo>
                  <a:lnTo>
                    <a:pt x="149" y="21"/>
                  </a:lnTo>
                  <a:lnTo>
                    <a:pt x="153" y="17"/>
                  </a:lnTo>
                  <a:lnTo>
                    <a:pt x="156" y="14"/>
                  </a:lnTo>
                  <a:lnTo>
                    <a:pt x="159" y="10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3"/>
                  </a:lnTo>
                  <a:lnTo>
                    <a:pt x="162" y="2"/>
                  </a:lnTo>
                  <a:lnTo>
                    <a:pt x="161" y="1"/>
                  </a:lnTo>
                  <a:lnTo>
                    <a:pt x="159" y="0"/>
                  </a:lnTo>
                  <a:lnTo>
                    <a:pt x="156" y="0"/>
                  </a:lnTo>
                  <a:lnTo>
                    <a:pt x="154" y="1"/>
                  </a:lnTo>
                  <a:lnTo>
                    <a:pt x="153" y="3"/>
                  </a:lnTo>
                  <a:lnTo>
                    <a:pt x="15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85" name="Freeform 597"/>
            <p:cNvSpPr/>
            <p:nvPr/>
          </p:nvSpPr>
          <p:spPr bwMode="auto">
            <a:xfrm>
              <a:off x="6573838" y="4587875"/>
              <a:ext cx="95250" cy="158750"/>
            </a:xfrm>
            <a:custGeom>
              <a:avLst/>
              <a:gdLst/>
              <a:ahLst/>
              <a:cxnLst>
                <a:cxn ang="0">
                  <a:pos x="171" y="3"/>
                </a:cxn>
                <a:cxn ang="0">
                  <a:pos x="171" y="3"/>
                </a:cxn>
                <a:cxn ang="0">
                  <a:pos x="168" y="13"/>
                </a:cxn>
                <a:cxn ang="0">
                  <a:pos x="164" y="22"/>
                </a:cxn>
                <a:cxn ang="0">
                  <a:pos x="152" y="38"/>
                </a:cxn>
                <a:cxn ang="0">
                  <a:pos x="141" y="56"/>
                </a:cxn>
                <a:cxn ang="0">
                  <a:pos x="130" y="73"/>
                </a:cxn>
                <a:cxn ang="0">
                  <a:pos x="130" y="73"/>
                </a:cxn>
                <a:cxn ang="0">
                  <a:pos x="111" y="111"/>
                </a:cxn>
                <a:cxn ang="0">
                  <a:pos x="91" y="149"/>
                </a:cxn>
                <a:cxn ang="0">
                  <a:pos x="91" y="149"/>
                </a:cxn>
                <a:cxn ang="0">
                  <a:pos x="81" y="167"/>
                </a:cxn>
                <a:cxn ang="0">
                  <a:pos x="69" y="185"/>
                </a:cxn>
                <a:cxn ang="0">
                  <a:pos x="47" y="219"/>
                </a:cxn>
                <a:cxn ang="0">
                  <a:pos x="47" y="219"/>
                </a:cxn>
                <a:cxn ang="0">
                  <a:pos x="35" y="234"/>
                </a:cxn>
                <a:cxn ang="0">
                  <a:pos x="30" y="242"/>
                </a:cxn>
                <a:cxn ang="0">
                  <a:pos x="25" y="250"/>
                </a:cxn>
                <a:cxn ang="0">
                  <a:pos x="25" y="250"/>
                </a:cxn>
                <a:cxn ang="0">
                  <a:pos x="12" y="271"/>
                </a:cxn>
                <a:cxn ang="0">
                  <a:pos x="1" y="292"/>
                </a:cxn>
                <a:cxn ang="0">
                  <a:pos x="1" y="292"/>
                </a:cxn>
                <a:cxn ang="0">
                  <a:pos x="0" y="294"/>
                </a:cxn>
                <a:cxn ang="0">
                  <a:pos x="0" y="297"/>
                </a:cxn>
                <a:cxn ang="0">
                  <a:pos x="1" y="298"/>
                </a:cxn>
                <a:cxn ang="0">
                  <a:pos x="2" y="299"/>
                </a:cxn>
                <a:cxn ang="0">
                  <a:pos x="4" y="300"/>
                </a:cxn>
                <a:cxn ang="0">
                  <a:pos x="6" y="300"/>
                </a:cxn>
                <a:cxn ang="0">
                  <a:pos x="7" y="299"/>
                </a:cxn>
                <a:cxn ang="0">
                  <a:pos x="8" y="298"/>
                </a:cxn>
                <a:cxn ang="0">
                  <a:pos x="8" y="298"/>
                </a:cxn>
                <a:cxn ang="0">
                  <a:pos x="53" y="225"/>
                </a:cxn>
                <a:cxn ang="0">
                  <a:pos x="76" y="190"/>
                </a:cxn>
                <a:cxn ang="0">
                  <a:pos x="99" y="155"/>
                </a:cxn>
                <a:cxn ang="0">
                  <a:pos x="99" y="155"/>
                </a:cxn>
                <a:cxn ang="0">
                  <a:pos x="106" y="144"/>
                </a:cxn>
                <a:cxn ang="0">
                  <a:pos x="112" y="135"/>
                </a:cxn>
                <a:cxn ang="0">
                  <a:pos x="122" y="113"/>
                </a:cxn>
                <a:cxn ang="0">
                  <a:pos x="133" y="91"/>
                </a:cxn>
                <a:cxn ang="0">
                  <a:pos x="143" y="70"/>
                </a:cxn>
                <a:cxn ang="0">
                  <a:pos x="143" y="70"/>
                </a:cxn>
                <a:cxn ang="0">
                  <a:pos x="152" y="54"/>
                </a:cxn>
                <a:cxn ang="0">
                  <a:pos x="164" y="38"/>
                </a:cxn>
                <a:cxn ang="0">
                  <a:pos x="173" y="23"/>
                </a:cxn>
                <a:cxn ang="0">
                  <a:pos x="177" y="15"/>
                </a:cxn>
                <a:cxn ang="0">
                  <a:pos x="180" y="6"/>
                </a:cxn>
                <a:cxn ang="0">
                  <a:pos x="180" y="6"/>
                </a:cxn>
                <a:cxn ang="0">
                  <a:pos x="180" y="4"/>
                </a:cxn>
                <a:cxn ang="0">
                  <a:pos x="180" y="2"/>
                </a:cxn>
                <a:cxn ang="0">
                  <a:pos x="179" y="1"/>
                </a:cxn>
                <a:cxn ang="0">
                  <a:pos x="177" y="0"/>
                </a:cxn>
                <a:cxn ang="0">
                  <a:pos x="175" y="0"/>
                </a:cxn>
                <a:cxn ang="0">
                  <a:pos x="174" y="0"/>
                </a:cxn>
                <a:cxn ang="0">
                  <a:pos x="172" y="1"/>
                </a:cxn>
                <a:cxn ang="0">
                  <a:pos x="171" y="3"/>
                </a:cxn>
                <a:cxn ang="0">
                  <a:pos x="171" y="3"/>
                </a:cxn>
              </a:cxnLst>
              <a:rect l="0" t="0" r="r" b="b"/>
              <a:pathLst>
                <a:path w="180" h="300">
                  <a:moveTo>
                    <a:pt x="171" y="3"/>
                  </a:moveTo>
                  <a:lnTo>
                    <a:pt x="171" y="3"/>
                  </a:lnTo>
                  <a:lnTo>
                    <a:pt x="168" y="13"/>
                  </a:lnTo>
                  <a:lnTo>
                    <a:pt x="164" y="22"/>
                  </a:lnTo>
                  <a:lnTo>
                    <a:pt x="152" y="38"/>
                  </a:lnTo>
                  <a:lnTo>
                    <a:pt x="141" y="56"/>
                  </a:lnTo>
                  <a:lnTo>
                    <a:pt x="130" y="73"/>
                  </a:lnTo>
                  <a:lnTo>
                    <a:pt x="130" y="73"/>
                  </a:lnTo>
                  <a:lnTo>
                    <a:pt x="111" y="111"/>
                  </a:lnTo>
                  <a:lnTo>
                    <a:pt x="91" y="149"/>
                  </a:lnTo>
                  <a:lnTo>
                    <a:pt x="91" y="149"/>
                  </a:lnTo>
                  <a:lnTo>
                    <a:pt x="81" y="167"/>
                  </a:lnTo>
                  <a:lnTo>
                    <a:pt x="69" y="185"/>
                  </a:lnTo>
                  <a:lnTo>
                    <a:pt x="47" y="219"/>
                  </a:lnTo>
                  <a:lnTo>
                    <a:pt x="47" y="219"/>
                  </a:lnTo>
                  <a:lnTo>
                    <a:pt x="35" y="234"/>
                  </a:lnTo>
                  <a:lnTo>
                    <a:pt x="30" y="242"/>
                  </a:lnTo>
                  <a:lnTo>
                    <a:pt x="25" y="250"/>
                  </a:lnTo>
                  <a:lnTo>
                    <a:pt x="25" y="250"/>
                  </a:lnTo>
                  <a:lnTo>
                    <a:pt x="12" y="271"/>
                  </a:lnTo>
                  <a:lnTo>
                    <a:pt x="1" y="292"/>
                  </a:lnTo>
                  <a:lnTo>
                    <a:pt x="1" y="292"/>
                  </a:lnTo>
                  <a:lnTo>
                    <a:pt x="0" y="294"/>
                  </a:lnTo>
                  <a:lnTo>
                    <a:pt x="0" y="297"/>
                  </a:lnTo>
                  <a:lnTo>
                    <a:pt x="1" y="298"/>
                  </a:lnTo>
                  <a:lnTo>
                    <a:pt x="2" y="299"/>
                  </a:lnTo>
                  <a:lnTo>
                    <a:pt x="4" y="300"/>
                  </a:lnTo>
                  <a:lnTo>
                    <a:pt x="6" y="300"/>
                  </a:lnTo>
                  <a:lnTo>
                    <a:pt x="7" y="299"/>
                  </a:lnTo>
                  <a:lnTo>
                    <a:pt x="8" y="298"/>
                  </a:lnTo>
                  <a:lnTo>
                    <a:pt x="8" y="298"/>
                  </a:lnTo>
                  <a:lnTo>
                    <a:pt x="53" y="225"/>
                  </a:lnTo>
                  <a:lnTo>
                    <a:pt x="76" y="190"/>
                  </a:lnTo>
                  <a:lnTo>
                    <a:pt x="99" y="155"/>
                  </a:lnTo>
                  <a:lnTo>
                    <a:pt x="99" y="155"/>
                  </a:lnTo>
                  <a:lnTo>
                    <a:pt x="106" y="144"/>
                  </a:lnTo>
                  <a:lnTo>
                    <a:pt x="112" y="135"/>
                  </a:lnTo>
                  <a:lnTo>
                    <a:pt x="122" y="113"/>
                  </a:lnTo>
                  <a:lnTo>
                    <a:pt x="133" y="91"/>
                  </a:lnTo>
                  <a:lnTo>
                    <a:pt x="143" y="70"/>
                  </a:lnTo>
                  <a:lnTo>
                    <a:pt x="143" y="70"/>
                  </a:lnTo>
                  <a:lnTo>
                    <a:pt x="152" y="54"/>
                  </a:lnTo>
                  <a:lnTo>
                    <a:pt x="164" y="38"/>
                  </a:lnTo>
                  <a:lnTo>
                    <a:pt x="173" y="23"/>
                  </a:lnTo>
                  <a:lnTo>
                    <a:pt x="177" y="15"/>
                  </a:lnTo>
                  <a:lnTo>
                    <a:pt x="180" y="6"/>
                  </a:lnTo>
                  <a:lnTo>
                    <a:pt x="180" y="6"/>
                  </a:lnTo>
                  <a:lnTo>
                    <a:pt x="180" y="4"/>
                  </a:lnTo>
                  <a:lnTo>
                    <a:pt x="180" y="2"/>
                  </a:lnTo>
                  <a:lnTo>
                    <a:pt x="179" y="1"/>
                  </a:lnTo>
                  <a:lnTo>
                    <a:pt x="177" y="0"/>
                  </a:lnTo>
                  <a:lnTo>
                    <a:pt x="175" y="0"/>
                  </a:lnTo>
                  <a:lnTo>
                    <a:pt x="174" y="0"/>
                  </a:lnTo>
                  <a:lnTo>
                    <a:pt x="172" y="1"/>
                  </a:lnTo>
                  <a:lnTo>
                    <a:pt x="171" y="3"/>
                  </a:lnTo>
                  <a:lnTo>
                    <a:pt x="17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86" name="Freeform 598"/>
            <p:cNvSpPr/>
            <p:nvPr/>
          </p:nvSpPr>
          <p:spPr bwMode="auto">
            <a:xfrm>
              <a:off x="6618288" y="4578350"/>
              <a:ext cx="93663" cy="158750"/>
            </a:xfrm>
            <a:custGeom>
              <a:avLst/>
              <a:gdLst/>
              <a:ahLst/>
              <a:cxnLst>
                <a:cxn ang="0">
                  <a:pos x="167" y="4"/>
                </a:cxn>
                <a:cxn ang="0">
                  <a:pos x="156" y="20"/>
                </a:cxn>
                <a:cxn ang="0">
                  <a:pos x="143" y="36"/>
                </a:cxn>
                <a:cxn ang="0">
                  <a:pos x="138" y="43"/>
                </a:cxn>
                <a:cxn ang="0">
                  <a:pos x="125" y="65"/>
                </a:cxn>
                <a:cxn ang="0">
                  <a:pos x="105" y="102"/>
                </a:cxn>
                <a:cxn ang="0">
                  <a:pos x="86" y="141"/>
                </a:cxn>
                <a:cxn ang="0">
                  <a:pos x="69" y="179"/>
                </a:cxn>
                <a:cxn ang="0">
                  <a:pos x="50" y="215"/>
                </a:cxn>
                <a:cxn ang="0">
                  <a:pos x="39" y="232"/>
                </a:cxn>
                <a:cxn ang="0">
                  <a:pos x="28" y="249"/>
                </a:cxn>
                <a:cxn ang="0">
                  <a:pos x="15" y="271"/>
                </a:cxn>
                <a:cxn ang="0">
                  <a:pos x="1" y="293"/>
                </a:cxn>
                <a:cxn ang="0">
                  <a:pos x="0" y="294"/>
                </a:cxn>
                <a:cxn ang="0">
                  <a:pos x="0" y="298"/>
                </a:cxn>
                <a:cxn ang="0">
                  <a:pos x="3" y="300"/>
                </a:cxn>
                <a:cxn ang="0">
                  <a:pos x="6" y="300"/>
                </a:cxn>
                <a:cxn ang="0">
                  <a:pos x="7" y="299"/>
                </a:cxn>
                <a:cxn ang="0">
                  <a:pos x="19" y="285"/>
                </a:cxn>
                <a:cxn ang="0">
                  <a:pos x="36" y="255"/>
                </a:cxn>
                <a:cxn ang="0">
                  <a:pos x="46" y="241"/>
                </a:cxn>
                <a:cxn ang="0">
                  <a:pos x="68" y="201"/>
                </a:cxn>
                <a:cxn ang="0">
                  <a:pos x="88" y="160"/>
                </a:cxn>
                <a:cxn ang="0">
                  <a:pos x="108" y="119"/>
                </a:cxn>
                <a:cxn ang="0">
                  <a:pos x="128" y="77"/>
                </a:cxn>
                <a:cxn ang="0">
                  <a:pos x="141" y="56"/>
                </a:cxn>
                <a:cxn ang="0">
                  <a:pos x="154" y="38"/>
                </a:cxn>
                <a:cxn ang="0">
                  <a:pos x="161" y="30"/>
                </a:cxn>
                <a:cxn ang="0">
                  <a:pos x="171" y="16"/>
                </a:cxn>
                <a:cxn ang="0">
                  <a:pos x="175" y="8"/>
                </a:cxn>
                <a:cxn ang="0">
                  <a:pos x="175" y="5"/>
                </a:cxn>
                <a:cxn ang="0">
                  <a:pos x="171" y="0"/>
                </a:cxn>
                <a:cxn ang="0">
                  <a:pos x="168" y="1"/>
                </a:cxn>
                <a:cxn ang="0">
                  <a:pos x="167" y="4"/>
                </a:cxn>
              </a:cxnLst>
              <a:rect l="0" t="0" r="r" b="b"/>
              <a:pathLst>
                <a:path w="175" h="301">
                  <a:moveTo>
                    <a:pt x="167" y="4"/>
                  </a:moveTo>
                  <a:lnTo>
                    <a:pt x="167" y="4"/>
                  </a:lnTo>
                  <a:lnTo>
                    <a:pt x="162" y="12"/>
                  </a:lnTo>
                  <a:lnTo>
                    <a:pt x="156" y="20"/>
                  </a:lnTo>
                  <a:lnTo>
                    <a:pt x="150" y="28"/>
                  </a:lnTo>
                  <a:lnTo>
                    <a:pt x="143" y="36"/>
                  </a:lnTo>
                  <a:lnTo>
                    <a:pt x="143" y="36"/>
                  </a:lnTo>
                  <a:lnTo>
                    <a:pt x="138" y="43"/>
                  </a:lnTo>
                  <a:lnTo>
                    <a:pt x="134" y="49"/>
                  </a:lnTo>
                  <a:lnTo>
                    <a:pt x="125" y="65"/>
                  </a:lnTo>
                  <a:lnTo>
                    <a:pt x="125" y="65"/>
                  </a:lnTo>
                  <a:lnTo>
                    <a:pt x="105" y="102"/>
                  </a:lnTo>
                  <a:lnTo>
                    <a:pt x="95" y="122"/>
                  </a:lnTo>
                  <a:lnTo>
                    <a:pt x="86" y="141"/>
                  </a:lnTo>
                  <a:lnTo>
                    <a:pt x="86" y="141"/>
                  </a:lnTo>
                  <a:lnTo>
                    <a:pt x="69" y="179"/>
                  </a:lnTo>
                  <a:lnTo>
                    <a:pt x="60" y="196"/>
                  </a:lnTo>
                  <a:lnTo>
                    <a:pt x="50" y="215"/>
                  </a:lnTo>
                  <a:lnTo>
                    <a:pt x="50" y="215"/>
                  </a:lnTo>
                  <a:lnTo>
                    <a:pt x="39" y="232"/>
                  </a:lnTo>
                  <a:lnTo>
                    <a:pt x="28" y="249"/>
                  </a:lnTo>
                  <a:lnTo>
                    <a:pt x="28" y="249"/>
                  </a:lnTo>
                  <a:lnTo>
                    <a:pt x="22" y="260"/>
                  </a:lnTo>
                  <a:lnTo>
                    <a:pt x="15" y="271"/>
                  </a:lnTo>
                  <a:lnTo>
                    <a:pt x="9" y="282"/>
                  </a:lnTo>
                  <a:lnTo>
                    <a:pt x="1" y="293"/>
                  </a:lnTo>
                  <a:lnTo>
                    <a:pt x="1" y="293"/>
                  </a:lnTo>
                  <a:lnTo>
                    <a:pt x="0" y="294"/>
                  </a:lnTo>
                  <a:lnTo>
                    <a:pt x="0" y="296"/>
                  </a:lnTo>
                  <a:lnTo>
                    <a:pt x="0" y="298"/>
                  </a:lnTo>
                  <a:lnTo>
                    <a:pt x="1" y="299"/>
                  </a:lnTo>
                  <a:lnTo>
                    <a:pt x="3" y="300"/>
                  </a:lnTo>
                  <a:lnTo>
                    <a:pt x="4" y="301"/>
                  </a:lnTo>
                  <a:lnTo>
                    <a:pt x="6" y="300"/>
                  </a:lnTo>
                  <a:lnTo>
                    <a:pt x="7" y="299"/>
                  </a:lnTo>
                  <a:lnTo>
                    <a:pt x="7" y="299"/>
                  </a:lnTo>
                  <a:lnTo>
                    <a:pt x="13" y="293"/>
                  </a:lnTo>
                  <a:lnTo>
                    <a:pt x="19" y="285"/>
                  </a:lnTo>
                  <a:lnTo>
                    <a:pt x="28" y="271"/>
                  </a:lnTo>
                  <a:lnTo>
                    <a:pt x="36" y="255"/>
                  </a:lnTo>
                  <a:lnTo>
                    <a:pt x="46" y="241"/>
                  </a:lnTo>
                  <a:lnTo>
                    <a:pt x="46" y="241"/>
                  </a:lnTo>
                  <a:lnTo>
                    <a:pt x="57" y="221"/>
                  </a:lnTo>
                  <a:lnTo>
                    <a:pt x="68" y="201"/>
                  </a:lnTo>
                  <a:lnTo>
                    <a:pt x="79" y="181"/>
                  </a:lnTo>
                  <a:lnTo>
                    <a:pt x="88" y="160"/>
                  </a:lnTo>
                  <a:lnTo>
                    <a:pt x="88" y="160"/>
                  </a:lnTo>
                  <a:lnTo>
                    <a:pt x="108" y="119"/>
                  </a:lnTo>
                  <a:lnTo>
                    <a:pt x="118" y="98"/>
                  </a:lnTo>
                  <a:lnTo>
                    <a:pt x="128" y="77"/>
                  </a:lnTo>
                  <a:lnTo>
                    <a:pt x="128" y="77"/>
                  </a:lnTo>
                  <a:lnTo>
                    <a:pt x="141" y="56"/>
                  </a:lnTo>
                  <a:lnTo>
                    <a:pt x="147" y="47"/>
                  </a:lnTo>
                  <a:lnTo>
                    <a:pt x="154" y="38"/>
                  </a:lnTo>
                  <a:lnTo>
                    <a:pt x="154" y="38"/>
                  </a:lnTo>
                  <a:lnTo>
                    <a:pt x="161" y="30"/>
                  </a:lnTo>
                  <a:lnTo>
                    <a:pt x="166" y="24"/>
                  </a:lnTo>
                  <a:lnTo>
                    <a:pt x="171" y="1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6"/>
                  </a:lnTo>
                  <a:lnTo>
                    <a:pt x="175" y="5"/>
                  </a:lnTo>
                  <a:lnTo>
                    <a:pt x="173" y="1"/>
                  </a:lnTo>
                  <a:lnTo>
                    <a:pt x="171" y="0"/>
                  </a:lnTo>
                  <a:lnTo>
                    <a:pt x="169" y="0"/>
                  </a:lnTo>
                  <a:lnTo>
                    <a:pt x="168" y="1"/>
                  </a:lnTo>
                  <a:lnTo>
                    <a:pt x="167" y="4"/>
                  </a:lnTo>
                  <a:lnTo>
                    <a:pt x="16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87" name="Freeform 599"/>
            <p:cNvSpPr/>
            <p:nvPr/>
          </p:nvSpPr>
          <p:spPr bwMode="auto">
            <a:xfrm>
              <a:off x="6648451" y="4540250"/>
              <a:ext cx="128588" cy="206375"/>
            </a:xfrm>
            <a:custGeom>
              <a:avLst/>
              <a:gdLst/>
              <a:ahLst/>
              <a:cxnLst>
                <a:cxn ang="0">
                  <a:pos x="233" y="4"/>
                </a:cxn>
                <a:cxn ang="0">
                  <a:pos x="233" y="4"/>
                </a:cxn>
                <a:cxn ang="0">
                  <a:pos x="231" y="11"/>
                </a:cxn>
                <a:cxn ang="0">
                  <a:pos x="229" y="18"/>
                </a:cxn>
                <a:cxn ang="0">
                  <a:pos x="227" y="23"/>
                </a:cxn>
                <a:cxn ang="0">
                  <a:pos x="223" y="29"/>
                </a:cxn>
                <a:cxn ang="0">
                  <a:pos x="214" y="39"/>
                </a:cxn>
                <a:cxn ang="0">
                  <a:pos x="205" y="49"/>
                </a:cxn>
                <a:cxn ang="0">
                  <a:pos x="205" y="49"/>
                </a:cxn>
                <a:cxn ang="0">
                  <a:pos x="199" y="57"/>
                </a:cxn>
                <a:cxn ang="0">
                  <a:pos x="193" y="68"/>
                </a:cxn>
                <a:cxn ang="0">
                  <a:pos x="181" y="89"/>
                </a:cxn>
                <a:cxn ang="0">
                  <a:pos x="181" y="89"/>
                </a:cxn>
                <a:cxn ang="0">
                  <a:pos x="119" y="192"/>
                </a:cxn>
                <a:cxn ang="0">
                  <a:pos x="119" y="192"/>
                </a:cxn>
                <a:cxn ang="0">
                  <a:pos x="90" y="239"/>
                </a:cxn>
                <a:cxn ang="0">
                  <a:pos x="62" y="288"/>
                </a:cxn>
                <a:cxn ang="0">
                  <a:pos x="62" y="288"/>
                </a:cxn>
                <a:cxn ang="0">
                  <a:pos x="49" y="313"/>
                </a:cxn>
                <a:cxn ang="0">
                  <a:pos x="35" y="337"/>
                </a:cxn>
                <a:cxn ang="0">
                  <a:pos x="27" y="348"/>
                </a:cxn>
                <a:cxn ang="0">
                  <a:pos x="20" y="360"/>
                </a:cxn>
                <a:cxn ang="0">
                  <a:pos x="10" y="371"/>
                </a:cxn>
                <a:cxn ang="0">
                  <a:pos x="1" y="381"/>
                </a:cxn>
                <a:cxn ang="0">
                  <a:pos x="1" y="381"/>
                </a:cxn>
                <a:cxn ang="0">
                  <a:pos x="0" y="383"/>
                </a:cxn>
                <a:cxn ang="0">
                  <a:pos x="0" y="385"/>
                </a:cxn>
                <a:cxn ang="0">
                  <a:pos x="0" y="387"/>
                </a:cxn>
                <a:cxn ang="0">
                  <a:pos x="1" y="389"/>
                </a:cxn>
                <a:cxn ang="0">
                  <a:pos x="3" y="390"/>
                </a:cxn>
                <a:cxn ang="0">
                  <a:pos x="4" y="390"/>
                </a:cxn>
                <a:cxn ang="0">
                  <a:pos x="6" y="390"/>
                </a:cxn>
                <a:cxn ang="0">
                  <a:pos x="7" y="389"/>
                </a:cxn>
                <a:cxn ang="0">
                  <a:pos x="7" y="389"/>
                </a:cxn>
                <a:cxn ang="0">
                  <a:pos x="16" y="378"/>
                </a:cxn>
                <a:cxn ang="0">
                  <a:pos x="25" y="368"/>
                </a:cxn>
                <a:cxn ang="0">
                  <a:pos x="40" y="346"/>
                </a:cxn>
                <a:cxn ang="0">
                  <a:pos x="54" y="323"/>
                </a:cxn>
                <a:cxn ang="0">
                  <a:pos x="66" y="300"/>
                </a:cxn>
                <a:cxn ang="0">
                  <a:pos x="66" y="300"/>
                </a:cxn>
                <a:cxn ang="0">
                  <a:pos x="81" y="274"/>
                </a:cxn>
                <a:cxn ang="0">
                  <a:pos x="96" y="248"/>
                </a:cxn>
                <a:cxn ang="0">
                  <a:pos x="127" y="197"/>
                </a:cxn>
                <a:cxn ang="0">
                  <a:pos x="127" y="197"/>
                </a:cxn>
                <a:cxn ang="0">
                  <a:pos x="194" y="86"/>
                </a:cxn>
                <a:cxn ang="0">
                  <a:pos x="194" y="86"/>
                </a:cxn>
                <a:cxn ang="0">
                  <a:pos x="210" y="61"/>
                </a:cxn>
                <a:cxn ang="0">
                  <a:pos x="228" y="37"/>
                </a:cxn>
                <a:cxn ang="0">
                  <a:pos x="228" y="37"/>
                </a:cxn>
                <a:cxn ang="0">
                  <a:pos x="233" y="30"/>
                </a:cxn>
                <a:cxn ang="0">
                  <a:pos x="237" y="22"/>
                </a:cxn>
                <a:cxn ang="0">
                  <a:pos x="240" y="13"/>
                </a:cxn>
                <a:cxn ang="0">
                  <a:pos x="242" y="4"/>
                </a:cxn>
                <a:cxn ang="0">
                  <a:pos x="242" y="4"/>
                </a:cxn>
                <a:cxn ang="0">
                  <a:pos x="242" y="2"/>
                </a:cxn>
                <a:cxn ang="0">
                  <a:pos x="241" y="1"/>
                </a:cxn>
                <a:cxn ang="0">
                  <a:pos x="239" y="0"/>
                </a:cxn>
                <a:cxn ang="0">
                  <a:pos x="238" y="0"/>
                </a:cxn>
                <a:cxn ang="0">
                  <a:pos x="234" y="1"/>
                </a:cxn>
                <a:cxn ang="0">
                  <a:pos x="233" y="2"/>
                </a:cxn>
                <a:cxn ang="0">
                  <a:pos x="233" y="4"/>
                </a:cxn>
                <a:cxn ang="0">
                  <a:pos x="233" y="4"/>
                </a:cxn>
              </a:cxnLst>
              <a:rect l="0" t="0" r="r" b="b"/>
              <a:pathLst>
                <a:path w="242" h="390">
                  <a:moveTo>
                    <a:pt x="233" y="4"/>
                  </a:moveTo>
                  <a:lnTo>
                    <a:pt x="233" y="4"/>
                  </a:lnTo>
                  <a:lnTo>
                    <a:pt x="231" y="11"/>
                  </a:lnTo>
                  <a:lnTo>
                    <a:pt x="229" y="18"/>
                  </a:lnTo>
                  <a:lnTo>
                    <a:pt x="227" y="23"/>
                  </a:lnTo>
                  <a:lnTo>
                    <a:pt x="223" y="29"/>
                  </a:lnTo>
                  <a:lnTo>
                    <a:pt x="214" y="3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199" y="57"/>
                  </a:lnTo>
                  <a:lnTo>
                    <a:pt x="193" y="68"/>
                  </a:lnTo>
                  <a:lnTo>
                    <a:pt x="181" y="89"/>
                  </a:lnTo>
                  <a:lnTo>
                    <a:pt x="181" y="89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90" y="239"/>
                  </a:lnTo>
                  <a:lnTo>
                    <a:pt x="62" y="288"/>
                  </a:lnTo>
                  <a:lnTo>
                    <a:pt x="62" y="288"/>
                  </a:lnTo>
                  <a:lnTo>
                    <a:pt x="49" y="313"/>
                  </a:lnTo>
                  <a:lnTo>
                    <a:pt x="35" y="337"/>
                  </a:lnTo>
                  <a:lnTo>
                    <a:pt x="27" y="348"/>
                  </a:lnTo>
                  <a:lnTo>
                    <a:pt x="20" y="360"/>
                  </a:lnTo>
                  <a:lnTo>
                    <a:pt x="10" y="371"/>
                  </a:lnTo>
                  <a:lnTo>
                    <a:pt x="1" y="381"/>
                  </a:lnTo>
                  <a:lnTo>
                    <a:pt x="1" y="381"/>
                  </a:lnTo>
                  <a:lnTo>
                    <a:pt x="0" y="383"/>
                  </a:lnTo>
                  <a:lnTo>
                    <a:pt x="0" y="385"/>
                  </a:lnTo>
                  <a:lnTo>
                    <a:pt x="0" y="387"/>
                  </a:lnTo>
                  <a:lnTo>
                    <a:pt x="1" y="389"/>
                  </a:lnTo>
                  <a:lnTo>
                    <a:pt x="3" y="390"/>
                  </a:lnTo>
                  <a:lnTo>
                    <a:pt x="4" y="390"/>
                  </a:lnTo>
                  <a:lnTo>
                    <a:pt x="6" y="390"/>
                  </a:lnTo>
                  <a:lnTo>
                    <a:pt x="7" y="389"/>
                  </a:lnTo>
                  <a:lnTo>
                    <a:pt x="7" y="389"/>
                  </a:lnTo>
                  <a:lnTo>
                    <a:pt x="16" y="378"/>
                  </a:lnTo>
                  <a:lnTo>
                    <a:pt x="25" y="368"/>
                  </a:lnTo>
                  <a:lnTo>
                    <a:pt x="40" y="346"/>
                  </a:lnTo>
                  <a:lnTo>
                    <a:pt x="54" y="323"/>
                  </a:lnTo>
                  <a:lnTo>
                    <a:pt x="66" y="300"/>
                  </a:lnTo>
                  <a:lnTo>
                    <a:pt x="66" y="300"/>
                  </a:lnTo>
                  <a:lnTo>
                    <a:pt x="81" y="274"/>
                  </a:lnTo>
                  <a:lnTo>
                    <a:pt x="96" y="248"/>
                  </a:lnTo>
                  <a:lnTo>
                    <a:pt x="127" y="197"/>
                  </a:lnTo>
                  <a:lnTo>
                    <a:pt x="127" y="197"/>
                  </a:lnTo>
                  <a:lnTo>
                    <a:pt x="194" y="86"/>
                  </a:lnTo>
                  <a:lnTo>
                    <a:pt x="194" y="86"/>
                  </a:lnTo>
                  <a:lnTo>
                    <a:pt x="210" y="61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33" y="30"/>
                  </a:lnTo>
                  <a:lnTo>
                    <a:pt x="237" y="22"/>
                  </a:lnTo>
                  <a:lnTo>
                    <a:pt x="240" y="13"/>
                  </a:lnTo>
                  <a:lnTo>
                    <a:pt x="242" y="4"/>
                  </a:lnTo>
                  <a:lnTo>
                    <a:pt x="242" y="4"/>
                  </a:lnTo>
                  <a:lnTo>
                    <a:pt x="242" y="2"/>
                  </a:lnTo>
                  <a:lnTo>
                    <a:pt x="241" y="1"/>
                  </a:lnTo>
                  <a:lnTo>
                    <a:pt x="239" y="0"/>
                  </a:lnTo>
                  <a:lnTo>
                    <a:pt x="238" y="0"/>
                  </a:lnTo>
                  <a:lnTo>
                    <a:pt x="234" y="1"/>
                  </a:lnTo>
                  <a:lnTo>
                    <a:pt x="233" y="2"/>
                  </a:lnTo>
                  <a:lnTo>
                    <a:pt x="233" y="4"/>
                  </a:lnTo>
                  <a:lnTo>
                    <a:pt x="23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88" name="Freeform 600"/>
            <p:cNvSpPr/>
            <p:nvPr/>
          </p:nvSpPr>
          <p:spPr bwMode="auto">
            <a:xfrm>
              <a:off x="6696076" y="4583113"/>
              <a:ext cx="93663" cy="158750"/>
            </a:xfrm>
            <a:custGeom>
              <a:avLst/>
              <a:gdLst/>
              <a:ahLst/>
              <a:cxnLst>
                <a:cxn ang="0">
                  <a:pos x="168" y="2"/>
                </a:cxn>
                <a:cxn ang="0">
                  <a:pos x="168" y="2"/>
                </a:cxn>
                <a:cxn ang="0">
                  <a:pos x="156" y="17"/>
                </a:cxn>
                <a:cxn ang="0">
                  <a:pos x="145" y="35"/>
                </a:cxn>
                <a:cxn ang="0">
                  <a:pos x="135" y="53"/>
                </a:cxn>
                <a:cxn ang="0">
                  <a:pos x="127" y="70"/>
                </a:cxn>
                <a:cxn ang="0">
                  <a:pos x="109" y="108"/>
                </a:cxn>
                <a:cxn ang="0">
                  <a:pos x="101" y="125"/>
                </a:cxn>
                <a:cxn ang="0">
                  <a:pos x="92" y="144"/>
                </a:cxn>
                <a:cxn ang="0">
                  <a:pos x="92" y="144"/>
                </a:cxn>
                <a:cxn ang="0">
                  <a:pos x="81" y="162"/>
                </a:cxn>
                <a:cxn ang="0">
                  <a:pos x="70" y="180"/>
                </a:cxn>
                <a:cxn ang="0">
                  <a:pos x="46" y="216"/>
                </a:cxn>
                <a:cxn ang="0">
                  <a:pos x="46" y="216"/>
                </a:cxn>
                <a:cxn ang="0">
                  <a:pos x="40" y="226"/>
                </a:cxn>
                <a:cxn ang="0">
                  <a:pos x="35" y="235"/>
                </a:cxn>
                <a:cxn ang="0">
                  <a:pos x="25" y="255"/>
                </a:cxn>
                <a:cxn ang="0">
                  <a:pos x="15" y="274"/>
                </a:cxn>
                <a:cxn ang="0">
                  <a:pos x="8" y="284"/>
                </a:cxn>
                <a:cxn ang="0">
                  <a:pos x="1" y="292"/>
                </a:cxn>
                <a:cxn ang="0">
                  <a:pos x="1" y="292"/>
                </a:cxn>
                <a:cxn ang="0">
                  <a:pos x="0" y="294"/>
                </a:cxn>
                <a:cxn ang="0">
                  <a:pos x="0" y="295"/>
                </a:cxn>
                <a:cxn ang="0">
                  <a:pos x="0" y="297"/>
                </a:cxn>
                <a:cxn ang="0">
                  <a:pos x="1" y="298"/>
                </a:cxn>
                <a:cxn ang="0">
                  <a:pos x="3" y="299"/>
                </a:cxn>
                <a:cxn ang="0">
                  <a:pos x="4" y="300"/>
                </a:cxn>
                <a:cxn ang="0">
                  <a:pos x="6" y="300"/>
                </a:cxn>
                <a:cxn ang="0">
                  <a:pos x="8" y="298"/>
                </a:cxn>
                <a:cxn ang="0">
                  <a:pos x="8" y="298"/>
                </a:cxn>
                <a:cxn ang="0">
                  <a:pos x="15" y="291"/>
                </a:cxn>
                <a:cxn ang="0">
                  <a:pos x="20" y="284"/>
                </a:cxn>
                <a:cxn ang="0">
                  <a:pos x="29" y="267"/>
                </a:cxn>
                <a:cxn ang="0">
                  <a:pos x="37" y="251"/>
                </a:cxn>
                <a:cxn ang="0">
                  <a:pos x="46" y="234"/>
                </a:cxn>
                <a:cxn ang="0">
                  <a:pos x="46" y="234"/>
                </a:cxn>
                <a:cxn ang="0">
                  <a:pos x="57" y="216"/>
                </a:cxn>
                <a:cxn ang="0">
                  <a:pos x="68" y="198"/>
                </a:cxn>
                <a:cxn ang="0">
                  <a:pos x="81" y="180"/>
                </a:cxn>
                <a:cxn ang="0">
                  <a:pos x="92" y="162"/>
                </a:cxn>
                <a:cxn ang="0">
                  <a:pos x="92" y="162"/>
                </a:cxn>
                <a:cxn ang="0">
                  <a:pos x="103" y="144"/>
                </a:cxn>
                <a:cxn ang="0">
                  <a:pos x="112" y="124"/>
                </a:cxn>
                <a:cxn ang="0">
                  <a:pos x="131" y="84"/>
                </a:cxn>
                <a:cxn ang="0">
                  <a:pos x="140" y="64"/>
                </a:cxn>
                <a:cxn ang="0">
                  <a:pos x="150" y="44"/>
                </a:cxn>
                <a:cxn ang="0">
                  <a:pos x="162" y="26"/>
                </a:cxn>
                <a:cxn ang="0">
                  <a:pos x="174" y="8"/>
                </a:cxn>
                <a:cxn ang="0">
                  <a:pos x="174" y="8"/>
                </a:cxn>
                <a:cxn ang="0">
                  <a:pos x="175" y="7"/>
                </a:cxn>
                <a:cxn ang="0">
                  <a:pos x="175" y="5"/>
                </a:cxn>
                <a:cxn ang="0">
                  <a:pos x="174" y="2"/>
                </a:cxn>
                <a:cxn ang="0">
                  <a:pos x="173" y="1"/>
                </a:cxn>
                <a:cxn ang="0">
                  <a:pos x="171" y="0"/>
                </a:cxn>
                <a:cxn ang="0">
                  <a:pos x="169" y="1"/>
                </a:cxn>
                <a:cxn ang="0">
                  <a:pos x="168" y="2"/>
                </a:cxn>
                <a:cxn ang="0">
                  <a:pos x="168" y="2"/>
                </a:cxn>
              </a:cxnLst>
              <a:rect l="0" t="0" r="r" b="b"/>
              <a:pathLst>
                <a:path w="175" h="300">
                  <a:moveTo>
                    <a:pt x="168" y="2"/>
                  </a:moveTo>
                  <a:lnTo>
                    <a:pt x="168" y="2"/>
                  </a:lnTo>
                  <a:lnTo>
                    <a:pt x="156" y="17"/>
                  </a:lnTo>
                  <a:lnTo>
                    <a:pt x="145" y="35"/>
                  </a:lnTo>
                  <a:lnTo>
                    <a:pt x="135" y="53"/>
                  </a:lnTo>
                  <a:lnTo>
                    <a:pt x="127" y="70"/>
                  </a:lnTo>
                  <a:lnTo>
                    <a:pt x="109" y="108"/>
                  </a:lnTo>
                  <a:lnTo>
                    <a:pt x="101" y="125"/>
                  </a:lnTo>
                  <a:lnTo>
                    <a:pt x="92" y="144"/>
                  </a:lnTo>
                  <a:lnTo>
                    <a:pt x="92" y="144"/>
                  </a:lnTo>
                  <a:lnTo>
                    <a:pt x="81" y="162"/>
                  </a:lnTo>
                  <a:lnTo>
                    <a:pt x="70" y="180"/>
                  </a:lnTo>
                  <a:lnTo>
                    <a:pt x="46" y="216"/>
                  </a:lnTo>
                  <a:lnTo>
                    <a:pt x="46" y="216"/>
                  </a:lnTo>
                  <a:lnTo>
                    <a:pt x="40" y="226"/>
                  </a:lnTo>
                  <a:lnTo>
                    <a:pt x="35" y="235"/>
                  </a:lnTo>
                  <a:lnTo>
                    <a:pt x="25" y="255"/>
                  </a:lnTo>
                  <a:lnTo>
                    <a:pt x="15" y="274"/>
                  </a:lnTo>
                  <a:lnTo>
                    <a:pt x="8" y="284"/>
                  </a:lnTo>
                  <a:lnTo>
                    <a:pt x="1" y="292"/>
                  </a:lnTo>
                  <a:lnTo>
                    <a:pt x="1" y="292"/>
                  </a:lnTo>
                  <a:lnTo>
                    <a:pt x="0" y="294"/>
                  </a:lnTo>
                  <a:lnTo>
                    <a:pt x="0" y="295"/>
                  </a:lnTo>
                  <a:lnTo>
                    <a:pt x="0" y="297"/>
                  </a:lnTo>
                  <a:lnTo>
                    <a:pt x="1" y="298"/>
                  </a:lnTo>
                  <a:lnTo>
                    <a:pt x="3" y="299"/>
                  </a:lnTo>
                  <a:lnTo>
                    <a:pt x="4" y="300"/>
                  </a:lnTo>
                  <a:lnTo>
                    <a:pt x="6" y="300"/>
                  </a:lnTo>
                  <a:lnTo>
                    <a:pt x="8" y="298"/>
                  </a:lnTo>
                  <a:lnTo>
                    <a:pt x="8" y="298"/>
                  </a:lnTo>
                  <a:lnTo>
                    <a:pt x="15" y="291"/>
                  </a:lnTo>
                  <a:lnTo>
                    <a:pt x="20" y="284"/>
                  </a:lnTo>
                  <a:lnTo>
                    <a:pt x="29" y="267"/>
                  </a:lnTo>
                  <a:lnTo>
                    <a:pt x="37" y="25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57" y="216"/>
                  </a:lnTo>
                  <a:lnTo>
                    <a:pt x="68" y="198"/>
                  </a:lnTo>
                  <a:lnTo>
                    <a:pt x="81" y="180"/>
                  </a:lnTo>
                  <a:lnTo>
                    <a:pt x="92" y="162"/>
                  </a:lnTo>
                  <a:lnTo>
                    <a:pt x="92" y="162"/>
                  </a:lnTo>
                  <a:lnTo>
                    <a:pt x="103" y="144"/>
                  </a:lnTo>
                  <a:lnTo>
                    <a:pt x="112" y="124"/>
                  </a:lnTo>
                  <a:lnTo>
                    <a:pt x="131" y="84"/>
                  </a:lnTo>
                  <a:lnTo>
                    <a:pt x="140" y="64"/>
                  </a:lnTo>
                  <a:lnTo>
                    <a:pt x="150" y="44"/>
                  </a:lnTo>
                  <a:lnTo>
                    <a:pt x="162" y="26"/>
                  </a:lnTo>
                  <a:lnTo>
                    <a:pt x="174" y="8"/>
                  </a:lnTo>
                  <a:lnTo>
                    <a:pt x="174" y="8"/>
                  </a:lnTo>
                  <a:lnTo>
                    <a:pt x="175" y="7"/>
                  </a:lnTo>
                  <a:lnTo>
                    <a:pt x="175" y="5"/>
                  </a:lnTo>
                  <a:lnTo>
                    <a:pt x="174" y="2"/>
                  </a:lnTo>
                  <a:lnTo>
                    <a:pt x="173" y="1"/>
                  </a:lnTo>
                  <a:lnTo>
                    <a:pt x="171" y="0"/>
                  </a:lnTo>
                  <a:lnTo>
                    <a:pt x="169" y="1"/>
                  </a:lnTo>
                  <a:lnTo>
                    <a:pt x="168" y="2"/>
                  </a:lnTo>
                  <a:lnTo>
                    <a:pt x="1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89" name="Freeform 601"/>
            <p:cNvSpPr/>
            <p:nvPr/>
          </p:nvSpPr>
          <p:spPr bwMode="auto">
            <a:xfrm>
              <a:off x="6726238" y="4641850"/>
              <a:ext cx="60325" cy="96838"/>
            </a:xfrm>
            <a:custGeom>
              <a:avLst/>
              <a:gdLst/>
              <a:ahLst/>
              <a:cxnLst>
                <a:cxn ang="0">
                  <a:pos x="106" y="2"/>
                </a:cxn>
                <a:cxn ang="0">
                  <a:pos x="106" y="2"/>
                </a:cxn>
                <a:cxn ang="0">
                  <a:pos x="93" y="24"/>
                </a:cxn>
                <a:cxn ang="0">
                  <a:pos x="82" y="47"/>
                </a:cxn>
                <a:cxn ang="0">
                  <a:pos x="58" y="93"/>
                </a:cxn>
                <a:cxn ang="0">
                  <a:pos x="46" y="116"/>
                </a:cxn>
                <a:cxn ang="0">
                  <a:pos x="32" y="137"/>
                </a:cxn>
                <a:cxn ang="0">
                  <a:pos x="18" y="158"/>
                </a:cxn>
                <a:cxn ang="0">
                  <a:pos x="9" y="168"/>
                </a:cxn>
                <a:cxn ang="0">
                  <a:pos x="1" y="177"/>
                </a:cxn>
                <a:cxn ang="0">
                  <a:pos x="1" y="177"/>
                </a:cxn>
                <a:cxn ang="0">
                  <a:pos x="0" y="179"/>
                </a:cxn>
                <a:cxn ang="0">
                  <a:pos x="0" y="181"/>
                </a:cxn>
                <a:cxn ang="0">
                  <a:pos x="0" y="182"/>
                </a:cxn>
                <a:cxn ang="0">
                  <a:pos x="1" y="184"/>
                </a:cxn>
                <a:cxn ang="0">
                  <a:pos x="3" y="185"/>
                </a:cxn>
                <a:cxn ang="0">
                  <a:pos x="4" y="185"/>
                </a:cxn>
                <a:cxn ang="0">
                  <a:pos x="6" y="185"/>
                </a:cxn>
                <a:cxn ang="0">
                  <a:pos x="8" y="184"/>
                </a:cxn>
                <a:cxn ang="0">
                  <a:pos x="8" y="184"/>
                </a:cxn>
                <a:cxn ang="0">
                  <a:pos x="17" y="175"/>
                </a:cxn>
                <a:cxn ang="0">
                  <a:pos x="25" y="164"/>
                </a:cxn>
                <a:cxn ang="0">
                  <a:pos x="39" y="144"/>
                </a:cxn>
                <a:cxn ang="0">
                  <a:pos x="53" y="122"/>
                </a:cxn>
                <a:cxn ang="0">
                  <a:pos x="65" y="99"/>
                </a:cxn>
                <a:cxn ang="0">
                  <a:pos x="89" y="52"/>
                </a:cxn>
                <a:cxn ang="0">
                  <a:pos x="102" y="30"/>
                </a:cxn>
                <a:cxn ang="0">
                  <a:pos x="113" y="7"/>
                </a:cxn>
                <a:cxn ang="0">
                  <a:pos x="113" y="7"/>
                </a:cxn>
                <a:cxn ang="0">
                  <a:pos x="114" y="5"/>
                </a:cxn>
                <a:cxn ang="0">
                  <a:pos x="114" y="3"/>
                </a:cxn>
                <a:cxn ang="0">
                  <a:pos x="113" y="2"/>
                </a:cxn>
                <a:cxn ang="0">
                  <a:pos x="112" y="1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7" y="1"/>
                </a:cxn>
                <a:cxn ang="0">
                  <a:pos x="106" y="2"/>
                </a:cxn>
                <a:cxn ang="0">
                  <a:pos x="106" y="2"/>
                </a:cxn>
              </a:cxnLst>
              <a:rect l="0" t="0" r="r" b="b"/>
              <a:pathLst>
                <a:path w="114" h="185">
                  <a:moveTo>
                    <a:pt x="106" y="2"/>
                  </a:moveTo>
                  <a:lnTo>
                    <a:pt x="106" y="2"/>
                  </a:lnTo>
                  <a:lnTo>
                    <a:pt x="93" y="24"/>
                  </a:lnTo>
                  <a:lnTo>
                    <a:pt x="82" y="47"/>
                  </a:lnTo>
                  <a:lnTo>
                    <a:pt x="58" y="93"/>
                  </a:lnTo>
                  <a:lnTo>
                    <a:pt x="46" y="116"/>
                  </a:lnTo>
                  <a:lnTo>
                    <a:pt x="32" y="137"/>
                  </a:lnTo>
                  <a:lnTo>
                    <a:pt x="18" y="158"/>
                  </a:lnTo>
                  <a:lnTo>
                    <a:pt x="9" y="168"/>
                  </a:lnTo>
                  <a:lnTo>
                    <a:pt x="1" y="177"/>
                  </a:lnTo>
                  <a:lnTo>
                    <a:pt x="1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2"/>
                  </a:lnTo>
                  <a:lnTo>
                    <a:pt x="1" y="184"/>
                  </a:lnTo>
                  <a:lnTo>
                    <a:pt x="3" y="185"/>
                  </a:lnTo>
                  <a:lnTo>
                    <a:pt x="4" y="185"/>
                  </a:lnTo>
                  <a:lnTo>
                    <a:pt x="6" y="185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17" y="175"/>
                  </a:lnTo>
                  <a:lnTo>
                    <a:pt x="25" y="164"/>
                  </a:lnTo>
                  <a:lnTo>
                    <a:pt x="39" y="144"/>
                  </a:lnTo>
                  <a:lnTo>
                    <a:pt x="53" y="122"/>
                  </a:lnTo>
                  <a:lnTo>
                    <a:pt x="65" y="99"/>
                  </a:lnTo>
                  <a:lnTo>
                    <a:pt x="89" y="52"/>
                  </a:lnTo>
                  <a:lnTo>
                    <a:pt x="102" y="30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4" y="5"/>
                  </a:lnTo>
                  <a:lnTo>
                    <a:pt x="114" y="3"/>
                  </a:lnTo>
                  <a:lnTo>
                    <a:pt x="113" y="2"/>
                  </a:lnTo>
                  <a:lnTo>
                    <a:pt x="112" y="1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7" y="1"/>
                  </a:lnTo>
                  <a:lnTo>
                    <a:pt x="106" y="2"/>
                  </a:lnTo>
                  <a:lnTo>
                    <a:pt x="10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90" name="Freeform 602"/>
            <p:cNvSpPr/>
            <p:nvPr/>
          </p:nvSpPr>
          <p:spPr bwMode="auto">
            <a:xfrm>
              <a:off x="6364288" y="4087813"/>
              <a:ext cx="30163" cy="44450"/>
            </a:xfrm>
            <a:custGeom>
              <a:avLst/>
              <a:gdLst/>
              <a:ahLst/>
              <a:cxnLst>
                <a:cxn ang="0">
                  <a:pos x="48" y="3"/>
                </a:cxn>
                <a:cxn ang="0">
                  <a:pos x="48" y="3"/>
                </a:cxn>
                <a:cxn ang="0">
                  <a:pos x="37" y="22"/>
                </a:cxn>
                <a:cxn ang="0">
                  <a:pos x="27" y="41"/>
                </a:cxn>
                <a:cxn ang="0">
                  <a:pos x="16" y="60"/>
                </a:cxn>
                <a:cxn ang="0">
                  <a:pos x="8" y="69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3" y="86"/>
                </a:cxn>
                <a:cxn ang="0">
                  <a:pos x="4" y="86"/>
                </a:cxn>
                <a:cxn ang="0">
                  <a:pos x="6" y="86"/>
                </a:cxn>
                <a:cxn ang="0">
                  <a:pos x="8" y="85"/>
                </a:cxn>
                <a:cxn ang="0">
                  <a:pos x="8" y="85"/>
                </a:cxn>
                <a:cxn ang="0">
                  <a:pos x="16" y="75"/>
                </a:cxn>
                <a:cxn ang="0">
                  <a:pos x="23" y="66"/>
                </a:cxn>
                <a:cxn ang="0">
                  <a:pos x="34" y="47"/>
                </a:cxn>
                <a:cxn ang="0">
                  <a:pos x="46" y="27"/>
                </a:cxn>
                <a:cxn ang="0">
                  <a:pos x="56" y="7"/>
                </a:cxn>
                <a:cxn ang="0">
                  <a:pos x="56" y="7"/>
                </a:cxn>
                <a:cxn ang="0">
                  <a:pos x="57" y="5"/>
                </a:cxn>
                <a:cxn ang="0">
                  <a:pos x="57" y="4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50" y="1"/>
                </a:cxn>
                <a:cxn ang="0">
                  <a:pos x="48" y="3"/>
                </a:cxn>
                <a:cxn ang="0">
                  <a:pos x="48" y="3"/>
                </a:cxn>
              </a:cxnLst>
              <a:rect l="0" t="0" r="r" b="b"/>
              <a:pathLst>
                <a:path w="57" h="86">
                  <a:moveTo>
                    <a:pt x="48" y="3"/>
                  </a:moveTo>
                  <a:lnTo>
                    <a:pt x="48" y="3"/>
                  </a:lnTo>
                  <a:lnTo>
                    <a:pt x="37" y="22"/>
                  </a:lnTo>
                  <a:lnTo>
                    <a:pt x="27" y="41"/>
                  </a:lnTo>
                  <a:lnTo>
                    <a:pt x="16" y="60"/>
                  </a:lnTo>
                  <a:lnTo>
                    <a:pt x="8" y="69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3" y="86"/>
                  </a:lnTo>
                  <a:lnTo>
                    <a:pt x="4" y="86"/>
                  </a:lnTo>
                  <a:lnTo>
                    <a:pt x="6" y="86"/>
                  </a:lnTo>
                  <a:lnTo>
                    <a:pt x="8" y="85"/>
                  </a:lnTo>
                  <a:lnTo>
                    <a:pt x="8" y="85"/>
                  </a:lnTo>
                  <a:lnTo>
                    <a:pt x="16" y="75"/>
                  </a:lnTo>
                  <a:lnTo>
                    <a:pt x="23" y="66"/>
                  </a:lnTo>
                  <a:lnTo>
                    <a:pt x="34" y="47"/>
                  </a:lnTo>
                  <a:lnTo>
                    <a:pt x="46" y="27"/>
                  </a:lnTo>
                  <a:lnTo>
                    <a:pt x="56" y="7"/>
                  </a:lnTo>
                  <a:lnTo>
                    <a:pt x="56" y="7"/>
                  </a:lnTo>
                  <a:lnTo>
                    <a:pt x="57" y="5"/>
                  </a:lnTo>
                  <a:lnTo>
                    <a:pt x="57" y="4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50" y="1"/>
                  </a:lnTo>
                  <a:lnTo>
                    <a:pt x="48" y="3"/>
                  </a:lnTo>
                  <a:lnTo>
                    <a:pt x="4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91" name="Freeform 603"/>
            <p:cNvSpPr/>
            <p:nvPr/>
          </p:nvSpPr>
          <p:spPr bwMode="auto">
            <a:xfrm>
              <a:off x="6400801" y="4079875"/>
              <a:ext cx="39688" cy="50800"/>
            </a:xfrm>
            <a:custGeom>
              <a:avLst/>
              <a:gdLst/>
              <a:ahLst/>
              <a:cxnLst>
                <a:cxn ang="0">
                  <a:pos x="64" y="3"/>
                </a:cxn>
                <a:cxn ang="0">
                  <a:pos x="64" y="3"/>
                </a:cxn>
                <a:cxn ang="0">
                  <a:pos x="61" y="9"/>
                </a:cxn>
                <a:cxn ang="0">
                  <a:pos x="59" y="13"/>
                </a:cxn>
                <a:cxn ang="0">
                  <a:pos x="52" y="21"/>
                </a:cxn>
                <a:cxn ang="0">
                  <a:pos x="45" y="28"/>
                </a:cxn>
                <a:cxn ang="0">
                  <a:pos x="39" y="37"/>
                </a:cxn>
                <a:cxn ang="0">
                  <a:pos x="39" y="37"/>
                </a:cxn>
                <a:cxn ang="0">
                  <a:pos x="36" y="43"/>
                </a:cxn>
                <a:cxn ang="0">
                  <a:pos x="32" y="48"/>
                </a:cxn>
                <a:cxn ang="0">
                  <a:pos x="22" y="58"/>
                </a:cxn>
                <a:cxn ang="0">
                  <a:pos x="22" y="58"/>
                </a:cxn>
                <a:cxn ang="0">
                  <a:pos x="10" y="73"/>
                </a:cxn>
                <a:cxn ang="0">
                  <a:pos x="4" y="82"/>
                </a:cxn>
                <a:cxn ang="0">
                  <a:pos x="2" y="86"/>
                </a:cxn>
                <a:cxn ang="0">
                  <a:pos x="0" y="90"/>
                </a:cxn>
                <a:cxn ang="0">
                  <a:pos x="0" y="90"/>
                </a:cxn>
                <a:cxn ang="0">
                  <a:pos x="2" y="93"/>
                </a:cxn>
                <a:cxn ang="0">
                  <a:pos x="4" y="95"/>
                </a:cxn>
                <a:cxn ang="0">
                  <a:pos x="4" y="95"/>
                </a:cxn>
                <a:cxn ang="0">
                  <a:pos x="4" y="95"/>
                </a:cxn>
                <a:cxn ang="0">
                  <a:pos x="6" y="95"/>
                </a:cxn>
                <a:cxn ang="0">
                  <a:pos x="8" y="95"/>
                </a:cxn>
                <a:cxn ang="0">
                  <a:pos x="9" y="94"/>
                </a:cxn>
                <a:cxn ang="0">
                  <a:pos x="10" y="93"/>
                </a:cxn>
                <a:cxn ang="0">
                  <a:pos x="11" y="90"/>
                </a:cxn>
                <a:cxn ang="0">
                  <a:pos x="11" y="89"/>
                </a:cxn>
                <a:cxn ang="0">
                  <a:pos x="10" y="87"/>
                </a:cxn>
                <a:cxn ang="0">
                  <a:pos x="9" y="86"/>
                </a:cxn>
                <a:cxn ang="0">
                  <a:pos x="9" y="86"/>
                </a:cxn>
                <a:cxn ang="0">
                  <a:pos x="11" y="87"/>
                </a:cxn>
                <a:cxn ang="0">
                  <a:pos x="12" y="88"/>
                </a:cxn>
                <a:cxn ang="0">
                  <a:pos x="14" y="85"/>
                </a:cxn>
                <a:cxn ang="0">
                  <a:pos x="14" y="85"/>
                </a:cxn>
                <a:cxn ang="0">
                  <a:pos x="22" y="74"/>
                </a:cxn>
                <a:cxn ang="0">
                  <a:pos x="22" y="74"/>
                </a:cxn>
                <a:cxn ang="0">
                  <a:pos x="40" y="52"/>
                </a:cxn>
                <a:cxn ang="0">
                  <a:pos x="40" y="52"/>
                </a:cxn>
                <a:cxn ang="0">
                  <a:pos x="57" y="30"/>
                </a:cxn>
                <a:cxn ang="0">
                  <a:pos x="66" y="19"/>
                </a:cxn>
                <a:cxn ang="0">
                  <a:pos x="70" y="13"/>
                </a:cxn>
                <a:cxn ang="0">
                  <a:pos x="73" y="5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70" y="0"/>
                </a:cxn>
                <a:cxn ang="0">
                  <a:pos x="66" y="0"/>
                </a:cxn>
                <a:cxn ang="0">
                  <a:pos x="65" y="1"/>
                </a:cxn>
                <a:cxn ang="0">
                  <a:pos x="64" y="3"/>
                </a:cxn>
                <a:cxn ang="0">
                  <a:pos x="64" y="3"/>
                </a:cxn>
              </a:cxnLst>
              <a:rect l="0" t="0" r="r" b="b"/>
              <a:pathLst>
                <a:path w="73" h="95">
                  <a:moveTo>
                    <a:pt x="64" y="3"/>
                  </a:moveTo>
                  <a:lnTo>
                    <a:pt x="64" y="3"/>
                  </a:lnTo>
                  <a:lnTo>
                    <a:pt x="61" y="9"/>
                  </a:lnTo>
                  <a:lnTo>
                    <a:pt x="59" y="13"/>
                  </a:lnTo>
                  <a:lnTo>
                    <a:pt x="52" y="21"/>
                  </a:lnTo>
                  <a:lnTo>
                    <a:pt x="45" y="2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6" y="43"/>
                  </a:lnTo>
                  <a:lnTo>
                    <a:pt x="32" y="48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10" y="73"/>
                  </a:lnTo>
                  <a:lnTo>
                    <a:pt x="4" y="82"/>
                  </a:lnTo>
                  <a:lnTo>
                    <a:pt x="2" y="86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2" y="93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6" y="95"/>
                  </a:lnTo>
                  <a:lnTo>
                    <a:pt x="8" y="95"/>
                  </a:lnTo>
                  <a:lnTo>
                    <a:pt x="9" y="94"/>
                  </a:lnTo>
                  <a:lnTo>
                    <a:pt x="10" y="93"/>
                  </a:lnTo>
                  <a:lnTo>
                    <a:pt x="11" y="90"/>
                  </a:lnTo>
                  <a:lnTo>
                    <a:pt x="11" y="89"/>
                  </a:lnTo>
                  <a:lnTo>
                    <a:pt x="10" y="87"/>
                  </a:lnTo>
                  <a:lnTo>
                    <a:pt x="9" y="86"/>
                  </a:lnTo>
                  <a:lnTo>
                    <a:pt x="9" y="86"/>
                  </a:lnTo>
                  <a:lnTo>
                    <a:pt x="11" y="87"/>
                  </a:lnTo>
                  <a:lnTo>
                    <a:pt x="12" y="88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22" y="74"/>
                  </a:lnTo>
                  <a:lnTo>
                    <a:pt x="22" y="74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57" y="30"/>
                  </a:lnTo>
                  <a:lnTo>
                    <a:pt x="66" y="19"/>
                  </a:lnTo>
                  <a:lnTo>
                    <a:pt x="70" y="13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70" y="0"/>
                  </a:lnTo>
                  <a:lnTo>
                    <a:pt x="66" y="0"/>
                  </a:lnTo>
                  <a:lnTo>
                    <a:pt x="65" y="1"/>
                  </a:lnTo>
                  <a:lnTo>
                    <a:pt x="64" y="3"/>
                  </a:lnTo>
                  <a:lnTo>
                    <a:pt x="6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92" name="Freeform 604"/>
            <p:cNvSpPr/>
            <p:nvPr/>
          </p:nvSpPr>
          <p:spPr bwMode="auto">
            <a:xfrm>
              <a:off x="6442076" y="4076700"/>
              <a:ext cx="42863" cy="46038"/>
            </a:xfrm>
            <a:custGeom>
              <a:avLst/>
              <a:gdLst/>
              <a:ahLst/>
              <a:cxnLst>
                <a:cxn ang="0">
                  <a:pos x="72" y="5"/>
                </a:cxn>
                <a:cxn ang="0">
                  <a:pos x="72" y="5"/>
                </a:cxn>
                <a:cxn ang="0">
                  <a:pos x="71" y="9"/>
                </a:cxn>
                <a:cxn ang="0">
                  <a:pos x="69" y="14"/>
                </a:cxn>
                <a:cxn ang="0">
                  <a:pos x="65" y="18"/>
                </a:cxn>
                <a:cxn ang="0">
                  <a:pos x="61" y="21"/>
                </a:cxn>
                <a:cxn ang="0">
                  <a:pos x="53" y="28"/>
                </a:cxn>
                <a:cxn ang="0">
                  <a:pos x="46" y="34"/>
                </a:cxn>
                <a:cxn ang="0">
                  <a:pos x="46" y="34"/>
                </a:cxn>
                <a:cxn ang="0">
                  <a:pos x="28" y="53"/>
                </a:cxn>
                <a:cxn ang="0">
                  <a:pos x="28" y="53"/>
                </a:cxn>
                <a:cxn ang="0">
                  <a:pos x="18" y="66"/>
                </a:cxn>
                <a:cxn ang="0">
                  <a:pos x="12" y="73"/>
                </a:cxn>
                <a:cxn ang="0">
                  <a:pos x="7" y="75"/>
                </a:cxn>
                <a:cxn ang="0">
                  <a:pos x="4" y="77"/>
                </a:cxn>
                <a:cxn ang="0">
                  <a:pos x="4" y="77"/>
                </a:cxn>
                <a:cxn ang="0">
                  <a:pos x="2" y="77"/>
                </a:cxn>
                <a:cxn ang="0">
                  <a:pos x="1" y="79"/>
                </a:cxn>
                <a:cxn ang="0">
                  <a:pos x="0" y="80"/>
                </a:cxn>
                <a:cxn ang="0">
                  <a:pos x="1" y="82"/>
                </a:cxn>
                <a:cxn ang="0">
                  <a:pos x="1" y="84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6" y="85"/>
                </a:cxn>
                <a:cxn ang="0">
                  <a:pos x="12" y="84"/>
                </a:cxn>
                <a:cxn ang="0">
                  <a:pos x="16" y="81"/>
                </a:cxn>
                <a:cxn ang="0">
                  <a:pos x="20" y="78"/>
                </a:cxn>
                <a:cxn ang="0">
                  <a:pos x="24" y="74"/>
                </a:cxn>
                <a:cxn ang="0">
                  <a:pos x="24" y="74"/>
                </a:cxn>
                <a:cxn ang="0">
                  <a:pos x="30" y="65"/>
                </a:cxn>
                <a:cxn ang="0">
                  <a:pos x="37" y="57"/>
                </a:cxn>
                <a:cxn ang="0">
                  <a:pos x="52" y="41"/>
                </a:cxn>
                <a:cxn ang="0">
                  <a:pos x="52" y="41"/>
                </a:cxn>
                <a:cxn ang="0">
                  <a:pos x="61" y="33"/>
                </a:cxn>
                <a:cxn ang="0">
                  <a:pos x="71" y="25"/>
                </a:cxn>
                <a:cxn ang="0">
                  <a:pos x="74" y="21"/>
                </a:cxn>
                <a:cxn ang="0">
                  <a:pos x="78" y="17"/>
                </a:cxn>
                <a:cxn ang="0">
                  <a:pos x="80" y="12"/>
                </a:cxn>
                <a:cxn ang="0">
                  <a:pos x="81" y="5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0" y="1"/>
                </a:cxn>
                <a:cxn ang="0">
                  <a:pos x="79" y="0"/>
                </a:cxn>
                <a:cxn ang="0">
                  <a:pos x="77" y="0"/>
                </a:cxn>
                <a:cxn ang="0">
                  <a:pos x="74" y="1"/>
                </a:cxn>
                <a:cxn ang="0">
                  <a:pos x="73" y="3"/>
                </a:cxn>
                <a:cxn ang="0">
                  <a:pos x="72" y="5"/>
                </a:cxn>
                <a:cxn ang="0">
                  <a:pos x="72" y="5"/>
                </a:cxn>
              </a:cxnLst>
              <a:rect l="0" t="0" r="r" b="b"/>
              <a:pathLst>
                <a:path w="81" h="85">
                  <a:moveTo>
                    <a:pt x="72" y="5"/>
                  </a:moveTo>
                  <a:lnTo>
                    <a:pt x="72" y="5"/>
                  </a:lnTo>
                  <a:lnTo>
                    <a:pt x="71" y="9"/>
                  </a:lnTo>
                  <a:lnTo>
                    <a:pt x="69" y="14"/>
                  </a:lnTo>
                  <a:lnTo>
                    <a:pt x="65" y="18"/>
                  </a:lnTo>
                  <a:lnTo>
                    <a:pt x="61" y="21"/>
                  </a:lnTo>
                  <a:lnTo>
                    <a:pt x="53" y="28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28" y="53"/>
                  </a:lnTo>
                  <a:lnTo>
                    <a:pt x="28" y="53"/>
                  </a:lnTo>
                  <a:lnTo>
                    <a:pt x="18" y="66"/>
                  </a:lnTo>
                  <a:lnTo>
                    <a:pt x="12" y="73"/>
                  </a:lnTo>
                  <a:lnTo>
                    <a:pt x="7" y="75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2" y="77"/>
                  </a:lnTo>
                  <a:lnTo>
                    <a:pt x="1" y="79"/>
                  </a:lnTo>
                  <a:lnTo>
                    <a:pt x="0" y="80"/>
                  </a:lnTo>
                  <a:lnTo>
                    <a:pt x="1" y="82"/>
                  </a:lnTo>
                  <a:lnTo>
                    <a:pt x="1" y="84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6" y="85"/>
                  </a:lnTo>
                  <a:lnTo>
                    <a:pt x="12" y="84"/>
                  </a:lnTo>
                  <a:lnTo>
                    <a:pt x="16" y="81"/>
                  </a:lnTo>
                  <a:lnTo>
                    <a:pt x="20" y="78"/>
                  </a:lnTo>
                  <a:lnTo>
                    <a:pt x="24" y="74"/>
                  </a:lnTo>
                  <a:lnTo>
                    <a:pt x="24" y="74"/>
                  </a:lnTo>
                  <a:lnTo>
                    <a:pt x="30" y="65"/>
                  </a:lnTo>
                  <a:lnTo>
                    <a:pt x="37" y="57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61" y="33"/>
                  </a:lnTo>
                  <a:lnTo>
                    <a:pt x="71" y="25"/>
                  </a:lnTo>
                  <a:lnTo>
                    <a:pt x="74" y="21"/>
                  </a:lnTo>
                  <a:lnTo>
                    <a:pt x="78" y="17"/>
                  </a:lnTo>
                  <a:lnTo>
                    <a:pt x="80" y="12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0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4" y="1"/>
                  </a:lnTo>
                  <a:lnTo>
                    <a:pt x="73" y="3"/>
                  </a:lnTo>
                  <a:lnTo>
                    <a:pt x="72" y="5"/>
                  </a:lnTo>
                  <a:lnTo>
                    <a:pt x="7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93" name="Freeform 605"/>
            <p:cNvSpPr/>
            <p:nvPr/>
          </p:nvSpPr>
          <p:spPr bwMode="auto">
            <a:xfrm>
              <a:off x="6483351" y="4075113"/>
              <a:ext cx="42863" cy="49213"/>
            </a:xfrm>
            <a:custGeom>
              <a:avLst/>
              <a:gdLst/>
              <a:ahLst/>
              <a:cxnLst>
                <a:cxn ang="0">
                  <a:pos x="71" y="3"/>
                </a:cxn>
                <a:cxn ang="0">
                  <a:pos x="71" y="3"/>
                </a:cxn>
                <a:cxn ang="0">
                  <a:pos x="68" y="10"/>
                </a:cxn>
                <a:cxn ang="0">
                  <a:pos x="64" y="17"/>
                </a:cxn>
                <a:cxn ang="0">
                  <a:pos x="56" y="30"/>
                </a:cxn>
                <a:cxn ang="0">
                  <a:pos x="47" y="41"/>
                </a:cxn>
                <a:cxn ang="0">
                  <a:pos x="36" y="54"/>
                </a:cxn>
                <a:cxn ang="0">
                  <a:pos x="36" y="54"/>
                </a:cxn>
                <a:cxn ang="0">
                  <a:pos x="30" y="62"/>
                </a:cxn>
                <a:cxn ang="0">
                  <a:pos x="22" y="71"/>
                </a:cxn>
                <a:cxn ang="0">
                  <a:pos x="12" y="80"/>
                </a:cxn>
                <a:cxn ang="0">
                  <a:pos x="7" y="83"/>
                </a:cxn>
                <a:cxn ang="0">
                  <a:pos x="3" y="85"/>
                </a:cxn>
                <a:cxn ang="0">
                  <a:pos x="3" y="85"/>
                </a:cxn>
                <a:cxn ang="0">
                  <a:pos x="1" y="86"/>
                </a:cxn>
                <a:cxn ang="0">
                  <a:pos x="0" y="87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2"/>
                </a:cxn>
                <a:cxn ang="0">
                  <a:pos x="2" y="93"/>
                </a:cxn>
                <a:cxn ang="0">
                  <a:pos x="4" y="94"/>
                </a:cxn>
                <a:cxn ang="0">
                  <a:pos x="6" y="94"/>
                </a:cxn>
                <a:cxn ang="0">
                  <a:pos x="6" y="94"/>
                </a:cxn>
                <a:cxn ang="0">
                  <a:pos x="11" y="92"/>
                </a:cxn>
                <a:cxn ang="0">
                  <a:pos x="16" y="89"/>
                </a:cxn>
                <a:cxn ang="0">
                  <a:pos x="22" y="85"/>
                </a:cxn>
                <a:cxn ang="0">
                  <a:pos x="26" y="80"/>
                </a:cxn>
                <a:cxn ang="0">
                  <a:pos x="35" y="69"/>
                </a:cxn>
                <a:cxn ang="0">
                  <a:pos x="43" y="60"/>
                </a:cxn>
                <a:cxn ang="0">
                  <a:pos x="43" y="60"/>
                </a:cxn>
                <a:cxn ang="0">
                  <a:pos x="54" y="48"/>
                </a:cxn>
                <a:cxn ang="0">
                  <a:pos x="64" y="34"/>
                </a:cxn>
                <a:cxn ang="0">
                  <a:pos x="73" y="21"/>
                </a:cxn>
                <a:cxn ang="0">
                  <a:pos x="77" y="13"/>
                </a:cxn>
                <a:cxn ang="0">
                  <a:pos x="81" y="5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0" y="2"/>
                </a:cxn>
                <a:cxn ang="0">
                  <a:pos x="79" y="1"/>
                </a:cxn>
                <a:cxn ang="0">
                  <a:pos x="78" y="0"/>
                </a:cxn>
                <a:cxn ang="0">
                  <a:pos x="73" y="0"/>
                </a:cxn>
                <a:cxn ang="0">
                  <a:pos x="72" y="1"/>
                </a:cxn>
                <a:cxn ang="0">
                  <a:pos x="71" y="3"/>
                </a:cxn>
                <a:cxn ang="0">
                  <a:pos x="71" y="3"/>
                </a:cxn>
              </a:cxnLst>
              <a:rect l="0" t="0" r="r" b="b"/>
              <a:pathLst>
                <a:path w="81" h="94">
                  <a:moveTo>
                    <a:pt x="71" y="3"/>
                  </a:moveTo>
                  <a:lnTo>
                    <a:pt x="71" y="3"/>
                  </a:lnTo>
                  <a:lnTo>
                    <a:pt x="68" y="10"/>
                  </a:lnTo>
                  <a:lnTo>
                    <a:pt x="64" y="17"/>
                  </a:lnTo>
                  <a:lnTo>
                    <a:pt x="56" y="30"/>
                  </a:lnTo>
                  <a:lnTo>
                    <a:pt x="47" y="41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0" y="62"/>
                  </a:lnTo>
                  <a:lnTo>
                    <a:pt x="22" y="71"/>
                  </a:lnTo>
                  <a:lnTo>
                    <a:pt x="12" y="80"/>
                  </a:lnTo>
                  <a:lnTo>
                    <a:pt x="7" y="83"/>
                  </a:lnTo>
                  <a:lnTo>
                    <a:pt x="3" y="85"/>
                  </a:lnTo>
                  <a:lnTo>
                    <a:pt x="3" y="85"/>
                  </a:lnTo>
                  <a:lnTo>
                    <a:pt x="1" y="86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2"/>
                  </a:lnTo>
                  <a:lnTo>
                    <a:pt x="2" y="93"/>
                  </a:lnTo>
                  <a:lnTo>
                    <a:pt x="4" y="94"/>
                  </a:lnTo>
                  <a:lnTo>
                    <a:pt x="6" y="94"/>
                  </a:lnTo>
                  <a:lnTo>
                    <a:pt x="6" y="94"/>
                  </a:lnTo>
                  <a:lnTo>
                    <a:pt x="11" y="92"/>
                  </a:lnTo>
                  <a:lnTo>
                    <a:pt x="16" y="89"/>
                  </a:lnTo>
                  <a:lnTo>
                    <a:pt x="22" y="85"/>
                  </a:lnTo>
                  <a:lnTo>
                    <a:pt x="26" y="80"/>
                  </a:lnTo>
                  <a:lnTo>
                    <a:pt x="35" y="69"/>
                  </a:lnTo>
                  <a:lnTo>
                    <a:pt x="43" y="60"/>
                  </a:lnTo>
                  <a:lnTo>
                    <a:pt x="43" y="60"/>
                  </a:lnTo>
                  <a:lnTo>
                    <a:pt x="54" y="48"/>
                  </a:lnTo>
                  <a:lnTo>
                    <a:pt x="64" y="34"/>
                  </a:lnTo>
                  <a:lnTo>
                    <a:pt x="73" y="21"/>
                  </a:lnTo>
                  <a:lnTo>
                    <a:pt x="77" y="1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0" y="2"/>
                  </a:lnTo>
                  <a:lnTo>
                    <a:pt x="79" y="1"/>
                  </a:lnTo>
                  <a:lnTo>
                    <a:pt x="78" y="0"/>
                  </a:lnTo>
                  <a:lnTo>
                    <a:pt x="73" y="0"/>
                  </a:lnTo>
                  <a:lnTo>
                    <a:pt x="72" y="1"/>
                  </a:lnTo>
                  <a:lnTo>
                    <a:pt x="71" y="3"/>
                  </a:lnTo>
                  <a:lnTo>
                    <a:pt x="7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94" name="Freeform 606"/>
            <p:cNvSpPr/>
            <p:nvPr/>
          </p:nvSpPr>
          <p:spPr bwMode="auto">
            <a:xfrm>
              <a:off x="6523038" y="4079875"/>
              <a:ext cx="38100" cy="50800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4" y="13"/>
                </a:cxn>
                <a:cxn ang="0">
                  <a:pos x="46" y="24"/>
                </a:cxn>
                <a:cxn ang="0">
                  <a:pos x="33" y="48"/>
                </a:cxn>
                <a:cxn ang="0">
                  <a:pos x="33" y="48"/>
                </a:cxn>
                <a:cxn ang="0">
                  <a:pos x="18" y="71"/>
                </a:cxn>
                <a:cxn ang="0">
                  <a:pos x="18" y="71"/>
                </a:cxn>
                <a:cxn ang="0">
                  <a:pos x="10" y="83"/>
                </a:cxn>
                <a:cxn ang="0">
                  <a:pos x="10" y="83"/>
                </a:cxn>
                <a:cxn ang="0">
                  <a:pos x="7" y="86"/>
                </a:cxn>
                <a:cxn ang="0">
                  <a:pos x="7" y="87"/>
                </a:cxn>
                <a:cxn ang="0">
                  <a:pos x="9" y="88"/>
                </a:cxn>
                <a:cxn ang="0">
                  <a:pos x="9" y="88"/>
                </a:cxn>
                <a:cxn ang="0">
                  <a:pos x="7" y="87"/>
                </a:cxn>
                <a:cxn ang="0">
                  <a:pos x="5" y="87"/>
                </a:cxn>
                <a:cxn ang="0">
                  <a:pos x="2" y="87"/>
                </a:cxn>
                <a:cxn ang="0">
                  <a:pos x="1" y="88"/>
                </a:cxn>
                <a:cxn ang="0">
                  <a:pos x="0" y="90"/>
                </a:cxn>
                <a:cxn ang="0">
                  <a:pos x="0" y="91"/>
                </a:cxn>
                <a:cxn ang="0">
                  <a:pos x="1" y="94"/>
                </a:cxn>
                <a:cxn ang="0">
                  <a:pos x="1" y="94"/>
                </a:cxn>
                <a:cxn ang="0">
                  <a:pos x="2" y="96"/>
                </a:cxn>
                <a:cxn ang="0">
                  <a:pos x="4" y="97"/>
                </a:cxn>
                <a:cxn ang="0">
                  <a:pos x="6" y="97"/>
                </a:cxn>
                <a:cxn ang="0">
                  <a:pos x="8" y="97"/>
                </a:cxn>
                <a:cxn ang="0">
                  <a:pos x="12" y="95"/>
                </a:cxn>
                <a:cxn ang="0">
                  <a:pos x="15" y="91"/>
                </a:cxn>
                <a:cxn ang="0">
                  <a:pos x="22" y="83"/>
                </a:cxn>
                <a:cxn ang="0">
                  <a:pos x="26" y="76"/>
                </a:cxn>
                <a:cxn ang="0">
                  <a:pos x="26" y="76"/>
                </a:cxn>
                <a:cxn ang="0">
                  <a:pos x="37" y="59"/>
                </a:cxn>
                <a:cxn ang="0">
                  <a:pos x="47" y="42"/>
                </a:cxn>
                <a:cxn ang="0">
                  <a:pos x="58" y="24"/>
                </a:cxn>
                <a:cxn ang="0">
                  <a:pos x="63" y="17"/>
                </a:cxn>
                <a:cxn ang="0">
                  <a:pos x="70" y="9"/>
                </a:cxn>
                <a:cxn ang="0">
                  <a:pos x="70" y="9"/>
                </a:cxn>
                <a:cxn ang="0">
                  <a:pos x="71" y="8"/>
                </a:cxn>
                <a:cxn ang="0">
                  <a:pos x="71" y="5"/>
                </a:cxn>
                <a:cxn ang="0">
                  <a:pos x="70" y="3"/>
                </a:cxn>
                <a:cxn ang="0">
                  <a:pos x="69" y="2"/>
                </a:cxn>
                <a:cxn ang="0">
                  <a:pos x="68" y="1"/>
                </a:cxn>
                <a:cxn ang="0">
                  <a:pos x="66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1" h="97">
                  <a:moveTo>
                    <a:pt x="63" y="2"/>
                  </a:moveTo>
                  <a:lnTo>
                    <a:pt x="63" y="2"/>
                  </a:lnTo>
                  <a:lnTo>
                    <a:pt x="54" y="13"/>
                  </a:lnTo>
                  <a:lnTo>
                    <a:pt x="46" y="24"/>
                  </a:lnTo>
                  <a:lnTo>
                    <a:pt x="33" y="48"/>
                  </a:lnTo>
                  <a:lnTo>
                    <a:pt x="33" y="48"/>
                  </a:lnTo>
                  <a:lnTo>
                    <a:pt x="18" y="71"/>
                  </a:lnTo>
                  <a:lnTo>
                    <a:pt x="18" y="71"/>
                  </a:lnTo>
                  <a:lnTo>
                    <a:pt x="10" y="83"/>
                  </a:lnTo>
                  <a:lnTo>
                    <a:pt x="10" y="83"/>
                  </a:lnTo>
                  <a:lnTo>
                    <a:pt x="7" y="86"/>
                  </a:lnTo>
                  <a:lnTo>
                    <a:pt x="7" y="87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7" y="87"/>
                  </a:lnTo>
                  <a:lnTo>
                    <a:pt x="5" y="87"/>
                  </a:lnTo>
                  <a:lnTo>
                    <a:pt x="2" y="87"/>
                  </a:lnTo>
                  <a:lnTo>
                    <a:pt x="1" y="88"/>
                  </a:lnTo>
                  <a:lnTo>
                    <a:pt x="0" y="90"/>
                  </a:lnTo>
                  <a:lnTo>
                    <a:pt x="0" y="91"/>
                  </a:lnTo>
                  <a:lnTo>
                    <a:pt x="1" y="94"/>
                  </a:lnTo>
                  <a:lnTo>
                    <a:pt x="1" y="94"/>
                  </a:lnTo>
                  <a:lnTo>
                    <a:pt x="2" y="96"/>
                  </a:lnTo>
                  <a:lnTo>
                    <a:pt x="4" y="97"/>
                  </a:lnTo>
                  <a:lnTo>
                    <a:pt x="6" y="97"/>
                  </a:lnTo>
                  <a:lnTo>
                    <a:pt x="8" y="97"/>
                  </a:lnTo>
                  <a:lnTo>
                    <a:pt x="12" y="95"/>
                  </a:lnTo>
                  <a:lnTo>
                    <a:pt x="15" y="91"/>
                  </a:lnTo>
                  <a:lnTo>
                    <a:pt x="22" y="83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7" y="59"/>
                  </a:lnTo>
                  <a:lnTo>
                    <a:pt x="47" y="42"/>
                  </a:lnTo>
                  <a:lnTo>
                    <a:pt x="58" y="24"/>
                  </a:lnTo>
                  <a:lnTo>
                    <a:pt x="63" y="17"/>
                  </a:lnTo>
                  <a:lnTo>
                    <a:pt x="70" y="9"/>
                  </a:lnTo>
                  <a:lnTo>
                    <a:pt x="70" y="9"/>
                  </a:lnTo>
                  <a:lnTo>
                    <a:pt x="71" y="8"/>
                  </a:lnTo>
                  <a:lnTo>
                    <a:pt x="71" y="5"/>
                  </a:lnTo>
                  <a:lnTo>
                    <a:pt x="70" y="3"/>
                  </a:lnTo>
                  <a:lnTo>
                    <a:pt x="69" y="2"/>
                  </a:lnTo>
                  <a:lnTo>
                    <a:pt x="68" y="1"/>
                  </a:lnTo>
                  <a:lnTo>
                    <a:pt x="66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95" name="Freeform 608"/>
            <p:cNvSpPr/>
            <p:nvPr/>
          </p:nvSpPr>
          <p:spPr bwMode="auto">
            <a:xfrm>
              <a:off x="6553200" y="4079875"/>
              <a:ext cx="39688" cy="52388"/>
            </a:xfrm>
            <a:custGeom>
              <a:avLst/>
              <a:gdLst/>
              <a:ahLst/>
              <a:cxnLst>
                <a:cxn ang="0">
                  <a:pos x="67" y="3"/>
                </a:cxn>
                <a:cxn ang="0">
                  <a:pos x="67" y="3"/>
                </a:cxn>
                <a:cxn ang="0">
                  <a:pos x="65" y="11"/>
                </a:cxn>
                <a:cxn ang="0">
                  <a:pos x="61" y="17"/>
                </a:cxn>
                <a:cxn ang="0">
                  <a:pos x="52" y="28"/>
                </a:cxn>
                <a:cxn ang="0">
                  <a:pos x="52" y="28"/>
                </a:cxn>
                <a:cxn ang="0">
                  <a:pos x="44" y="41"/>
                </a:cxn>
                <a:cxn ang="0">
                  <a:pos x="36" y="53"/>
                </a:cxn>
                <a:cxn ang="0">
                  <a:pos x="36" y="53"/>
                </a:cxn>
                <a:cxn ang="0">
                  <a:pos x="20" y="70"/>
                </a:cxn>
                <a:cxn ang="0">
                  <a:pos x="15" y="75"/>
                </a:cxn>
                <a:cxn ang="0">
                  <a:pos x="12" y="80"/>
                </a:cxn>
                <a:cxn ang="0">
                  <a:pos x="10" y="85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9" y="87"/>
                </a:cxn>
                <a:cxn ang="0">
                  <a:pos x="7" y="86"/>
                </a:cxn>
                <a:cxn ang="0">
                  <a:pos x="6" y="85"/>
                </a:cxn>
                <a:cxn ang="0">
                  <a:pos x="4" y="85"/>
                </a:cxn>
                <a:cxn ang="0">
                  <a:pos x="1" y="87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0" y="91"/>
                </a:cxn>
                <a:cxn ang="0">
                  <a:pos x="1" y="95"/>
                </a:cxn>
                <a:cxn ang="0">
                  <a:pos x="3" y="97"/>
                </a:cxn>
                <a:cxn ang="0">
                  <a:pos x="5" y="99"/>
                </a:cxn>
                <a:cxn ang="0">
                  <a:pos x="8" y="100"/>
                </a:cxn>
                <a:cxn ang="0">
                  <a:pos x="8" y="100"/>
                </a:cxn>
                <a:cxn ang="0">
                  <a:pos x="11" y="100"/>
                </a:cxn>
                <a:cxn ang="0">
                  <a:pos x="13" y="99"/>
                </a:cxn>
                <a:cxn ang="0">
                  <a:pos x="13" y="99"/>
                </a:cxn>
                <a:cxn ang="0">
                  <a:pos x="30" y="77"/>
                </a:cxn>
                <a:cxn ang="0">
                  <a:pos x="46" y="55"/>
                </a:cxn>
                <a:cxn ang="0">
                  <a:pos x="46" y="55"/>
                </a:cxn>
                <a:cxn ang="0">
                  <a:pos x="54" y="43"/>
                </a:cxn>
                <a:cxn ang="0">
                  <a:pos x="63" y="29"/>
                </a:cxn>
                <a:cxn ang="0">
                  <a:pos x="63" y="29"/>
                </a:cxn>
                <a:cxn ang="0">
                  <a:pos x="71" y="18"/>
                </a:cxn>
                <a:cxn ang="0">
                  <a:pos x="74" y="13"/>
                </a:cxn>
                <a:cxn ang="0">
                  <a:pos x="75" y="5"/>
                </a:cxn>
                <a:cxn ang="0">
                  <a:pos x="75" y="5"/>
                </a:cxn>
                <a:cxn ang="0">
                  <a:pos x="75" y="3"/>
                </a:cxn>
                <a:cxn ang="0">
                  <a:pos x="75" y="2"/>
                </a:cxn>
                <a:cxn ang="0">
                  <a:pos x="72" y="0"/>
                </a:cxn>
                <a:cxn ang="0">
                  <a:pos x="70" y="0"/>
                </a:cxn>
                <a:cxn ang="0">
                  <a:pos x="69" y="0"/>
                </a:cxn>
                <a:cxn ang="0">
                  <a:pos x="67" y="1"/>
                </a:cxn>
                <a:cxn ang="0">
                  <a:pos x="67" y="3"/>
                </a:cxn>
                <a:cxn ang="0">
                  <a:pos x="67" y="3"/>
                </a:cxn>
              </a:cxnLst>
              <a:rect l="0" t="0" r="r" b="b"/>
              <a:pathLst>
                <a:path w="75" h="100">
                  <a:moveTo>
                    <a:pt x="67" y="3"/>
                  </a:moveTo>
                  <a:lnTo>
                    <a:pt x="67" y="3"/>
                  </a:lnTo>
                  <a:lnTo>
                    <a:pt x="65" y="11"/>
                  </a:lnTo>
                  <a:lnTo>
                    <a:pt x="61" y="17"/>
                  </a:lnTo>
                  <a:lnTo>
                    <a:pt x="52" y="28"/>
                  </a:lnTo>
                  <a:lnTo>
                    <a:pt x="52" y="28"/>
                  </a:lnTo>
                  <a:lnTo>
                    <a:pt x="44" y="41"/>
                  </a:lnTo>
                  <a:lnTo>
                    <a:pt x="36" y="53"/>
                  </a:lnTo>
                  <a:lnTo>
                    <a:pt x="36" y="53"/>
                  </a:lnTo>
                  <a:lnTo>
                    <a:pt x="20" y="70"/>
                  </a:lnTo>
                  <a:lnTo>
                    <a:pt x="15" y="75"/>
                  </a:lnTo>
                  <a:lnTo>
                    <a:pt x="12" y="80"/>
                  </a:lnTo>
                  <a:lnTo>
                    <a:pt x="10" y="85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7" y="86"/>
                  </a:lnTo>
                  <a:lnTo>
                    <a:pt x="6" y="85"/>
                  </a:lnTo>
                  <a:lnTo>
                    <a:pt x="4" y="85"/>
                  </a:lnTo>
                  <a:lnTo>
                    <a:pt x="1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" y="95"/>
                  </a:lnTo>
                  <a:lnTo>
                    <a:pt x="3" y="97"/>
                  </a:lnTo>
                  <a:lnTo>
                    <a:pt x="5" y="99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11" y="100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30" y="77"/>
                  </a:lnTo>
                  <a:lnTo>
                    <a:pt x="46" y="55"/>
                  </a:lnTo>
                  <a:lnTo>
                    <a:pt x="46" y="55"/>
                  </a:lnTo>
                  <a:lnTo>
                    <a:pt x="54" y="43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71" y="18"/>
                  </a:lnTo>
                  <a:lnTo>
                    <a:pt x="74" y="13"/>
                  </a:lnTo>
                  <a:lnTo>
                    <a:pt x="75" y="5"/>
                  </a:lnTo>
                  <a:lnTo>
                    <a:pt x="75" y="5"/>
                  </a:lnTo>
                  <a:lnTo>
                    <a:pt x="75" y="3"/>
                  </a:lnTo>
                  <a:lnTo>
                    <a:pt x="75" y="2"/>
                  </a:lnTo>
                  <a:lnTo>
                    <a:pt x="72" y="0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7" y="3"/>
                  </a:lnTo>
                  <a:lnTo>
                    <a:pt x="6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96" name="Freeform 609"/>
            <p:cNvSpPr/>
            <p:nvPr/>
          </p:nvSpPr>
          <p:spPr bwMode="auto">
            <a:xfrm>
              <a:off x="6588125" y="4081463"/>
              <a:ext cx="46038" cy="46038"/>
            </a:xfrm>
            <a:custGeom>
              <a:avLst/>
              <a:gdLst/>
              <a:ahLst/>
              <a:cxnLst>
                <a:cxn ang="0">
                  <a:pos x="77" y="3"/>
                </a:cxn>
                <a:cxn ang="0">
                  <a:pos x="77" y="3"/>
                </a:cxn>
                <a:cxn ang="0">
                  <a:pos x="69" y="13"/>
                </a:cxn>
                <a:cxn ang="0">
                  <a:pos x="62" y="22"/>
                </a:cxn>
                <a:cxn ang="0">
                  <a:pos x="54" y="32"/>
                </a:cxn>
                <a:cxn ang="0">
                  <a:pos x="44" y="40"/>
                </a:cxn>
                <a:cxn ang="0">
                  <a:pos x="25" y="56"/>
                </a:cxn>
                <a:cxn ang="0">
                  <a:pos x="6" y="73"/>
                </a:cxn>
                <a:cxn ang="0">
                  <a:pos x="6" y="73"/>
                </a:cxn>
                <a:cxn ang="0">
                  <a:pos x="5" y="74"/>
                </a:cxn>
                <a:cxn ang="0">
                  <a:pos x="5" y="74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4" y="86"/>
                </a:cxn>
                <a:cxn ang="0">
                  <a:pos x="4" y="86"/>
                </a:cxn>
                <a:cxn ang="0">
                  <a:pos x="8" y="85"/>
                </a:cxn>
                <a:cxn ang="0">
                  <a:pos x="10" y="84"/>
                </a:cxn>
                <a:cxn ang="0">
                  <a:pos x="12" y="82"/>
                </a:cxn>
                <a:cxn ang="0">
                  <a:pos x="13" y="79"/>
                </a:cxn>
                <a:cxn ang="0">
                  <a:pos x="13" y="79"/>
                </a:cxn>
                <a:cxn ang="0">
                  <a:pos x="32" y="63"/>
                </a:cxn>
                <a:cxn ang="0">
                  <a:pos x="52" y="46"/>
                </a:cxn>
                <a:cxn ang="0">
                  <a:pos x="61" y="37"/>
                </a:cxn>
                <a:cxn ang="0">
                  <a:pos x="69" y="28"/>
                </a:cxn>
                <a:cxn ang="0">
                  <a:pos x="78" y="18"/>
                </a:cxn>
                <a:cxn ang="0">
                  <a:pos x="84" y="8"/>
                </a:cxn>
                <a:cxn ang="0">
                  <a:pos x="84" y="8"/>
                </a:cxn>
                <a:cxn ang="0">
                  <a:pos x="85" y="6"/>
                </a:cxn>
                <a:cxn ang="0">
                  <a:pos x="85" y="4"/>
                </a:cxn>
                <a:cxn ang="0">
                  <a:pos x="84" y="3"/>
                </a:cxn>
                <a:cxn ang="0">
                  <a:pos x="83" y="1"/>
                </a:cxn>
                <a:cxn ang="0">
                  <a:pos x="81" y="0"/>
                </a:cxn>
                <a:cxn ang="0">
                  <a:pos x="79" y="0"/>
                </a:cxn>
                <a:cxn ang="0">
                  <a:pos x="78" y="1"/>
                </a:cxn>
                <a:cxn ang="0">
                  <a:pos x="77" y="3"/>
                </a:cxn>
                <a:cxn ang="0">
                  <a:pos x="77" y="3"/>
                </a:cxn>
              </a:cxnLst>
              <a:rect l="0" t="0" r="r" b="b"/>
              <a:pathLst>
                <a:path w="85" h="86">
                  <a:moveTo>
                    <a:pt x="77" y="3"/>
                  </a:moveTo>
                  <a:lnTo>
                    <a:pt x="77" y="3"/>
                  </a:lnTo>
                  <a:lnTo>
                    <a:pt x="69" y="13"/>
                  </a:lnTo>
                  <a:lnTo>
                    <a:pt x="62" y="22"/>
                  </a:lnTo>
                  <a:lnTo>
                    <a:pt x="54" y="32"/>
                  </a:lnTo>
                  <a:lnTo>
                    <a:pt x="44" y="40"/>
                  </a:lnTo>
                  <a:lnTo>
                    <a:pt x="25" y="56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5" y="74"/>
                  </a:lnTo>
                  <a:lnTo>
                    <a:pt x="5" y="74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8" y="85"/>
                  </a:lnTo>
                  <a:lnTo>
                    <a:pt x="10" y="84"/>
                  </a:lnTo>
                  <a:lnTo>
                    <a:pt x="12" y="82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32" y="63"/>
                  </a:lnTo>
                  <a:lnTo>
                    <a:pt x="52" y="46"/>
                  </a:lnTo>
                  <a:lnTo>
                    <a:pt x="61" y="37"/>
                  </a:lnTo>
                  <a:lnTo>
                    <a:pt x="69" y="28"/>
                  </a:lnTo>
                  <a:lnTo>
                    <a:pt x="78" y="1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5" y="6"/>
                  </a:lnTo>
                  <a:lnTo>
                    <a:pt x="85" y="4"/>
                  </a:lnTo>
                  <a:lnTo>
                    <a:pt x="84" y="3"/>
                  </a:lnTo>
                  <a:lnTo>
                    <a:pt x="83" y="1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8" y="1"/>
                  </a:lnTo>
                  <a:lnTo>
                    <a:pt x="77" y="3"/>
                  </a:lnTo>
                  <a:lnTo>
                    <a:pt x="7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97" name="Freeform 610"/>
            <p:cNvSpPr/>
            <p:nvPr/>
          </p:nvSpPr>
          <p:spPr bwMode="auto">
            <a:xfrm>
              <a:off x="6634163" y="4084638"/>
              <a:ext cx="36513" cy="39688"/>
            </a:xfrm>
            <a:custGeom>
              <a:avLst/>
              <a:gdLst/>
              <a:ahLst/>
              <a:cxnLst>
                <a:cxn ang="0">
                  <a:pos x="62" y="2"/>
                </a:cxn>
                <a:cxn ang="0">
                  <a:pos x="62" y="2"/>
                </a:cxn>
                <a:cxn ang="0">
                  <a:pos x="53" y="14"/>
                </a:cxn>
                <a:cxn ang="0">
                  <a:pos x="41" y="26"/>
                </a:cxn>
                <a:cxn ang="0">
                  <a:pos x="20" y="47"/>
                </a:cxn>
                <a:cxn ang="0">
                  <a:pos x="20" y="47"/>
                </a:cxn>
                <a:cxn ang="0">
                  <a:pos x="13" y="52"/>
                </a:cxn>
                <a:cxn ang="0">
                  <a:pos x="5" y="61"/>
                </a:cxn>
                <a:cxn ang="0">
                  <a:pos x="2" y="65"/>
                </a:cxn>
                <a:cxn ang="0">
                  <a:pos x="0" y="69"/>
                </a:cxn>
                <a:cxn ang="0">
                  <a:pos x="0" y="71"/>
                </a:cxn>
                <a:cxn ang="0">
                  <a:pos x="1" y="73"/>
                </a:cxn>
                <a:cxn ang="0">
                  <a:pos x="2" y="74"/>
                </a:cxn>
                <a:cxn ang="0">
                  <a:pos x="3" y="75"/>
                </a:cxn>
                <a:cxn ang="0">
                  <a:pos x="3" y="75"/>
                </a:cxn>
                <a:cxn ang="0">
                  <a:pos x="6" y="75"/>
                </a:cxn>
                <a:cxn ang="0">
                  <a:pos x="7" y="75"/>
                </a:cxn>
                <a:cxn ang="0">
                  <a:pos x="8" y="73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12" y="68"/>
                </a:cxn>
                <a:cxn ang="0">
                  <a:pos x="12" y="68"/>
                </a:cxn>
                <a:cxn ang="0">
                  <a:pos x="19" y="61"/>
                </a:cxn>
                <a:cxn ang="0">
                  <a:pos x="19" y="61"/>
                </a:cxn>
                <a:cxn ang="0">
                  <a:pos x="38" y="42"/>
                </a:cxn>
                <a:cxn ang="0">
                  <a:pos x="38" y="42"/>
                </a:cxn>
                <a:cxn ang="0">
                  <a:pos x="55" y="24"/>
                </a:cxn>
                <a:cxn ang="0">
                  <a:pos x="63" y="16"/>
                </a:cxn>
                <a:cxn ang="0">
                  <a:pos x="70" y="7"/>
                </a:cxn>
                <a:cxn ang="0">
                  <a:pos x="70" y="7"/>
                </a:cxn>
                <a:cxn ang="0">
                  <a:pos x="71" y="5"/>
                </a:cxn>
                <a:cxn ang="0">
                  <a:pos x="71" y="3"/>
                </a:cxn>
                <a:cxn ang="0">
                  <a:pos x="70" y="2"/>
                </a:cxn>
                <a:cxn ang="0">
                  <a:pos x="69" y="1"/>
                </a:cxn>
                <a:cxn ang="0">
                  <a:pos x="66" y="0"/>
                </a:cxn>
                <a:cxn ang="0">
                  <a:pos x="64" y="1"/>
                </a:cxn>
                <a:cxn ang="0">
                  <a:pos x="62" y="2"/>
                </a:cxn>
                <a:cxn ang="0">
                  <a:pos x="62" y="2"/>
                </a:cxn>
              </a:cxnLst>
              <a:rect l="0" t="0" r="r" b="b"/>
              <a:pathLst>
                <a:path w="71" h="75">
                  <a:moveTo>
                    <a:pt x="62" y="2"/>
                  </a:moveTo>
                  <a:lnTo>
                    <a:pt x="62" y="2"/>
                  </a:lnTo>
                  <a:lnTo>
                    <a:pt x="53" y="14"/>
                  </a:lnTo>
                  <a:lnTo>
                    <a:pt x="41" y="26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3" y="52"/>
                  </a:lnTo>
                  <a:lnTo>
                    <a:pt x="5" y="61"/>
                  </a:lnTo>
                  <a:lnTo>
                    <a:pt x="2" y="65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1" y="73"/>
                  </a:lnTo>
                  <a:lnTo>
                    <a:pt x="2" y="74"/>
                  </a:lnTo>
                  <a:lnTo>
                    <a:pt x="3" y="75"/>
                  </a:lnTo>
                  <a:lnTo>
                    <a:pt x="3" y="75"/>
                  </a:lnTo>
                  <a:lnTo>
                    <a:pt x="6" y="75"/>
                  </a:lnTo>
                  <a:lnTo>
                    <a:pt x="7" y="75"/>
                  </a:lnTo>
                  <a:lnTo>
                    <a:pt x="8" y="73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9" y="61"/>
                  </a:lnTo>
                  <a:lnTo>
                    <a:pt x="19" y="61"/>
                  </a:lnTo>
                  <a:lnTo>
                    <a:pt x="38" y="42"/>
                  </a:lnTo>
                  <a:lnTo>
                    <a:pt x="38" y="42"/>
                  </a:lnTo>
                  <a:lnTo>
                    <a:pt x="55" y="24"/>
                  </a:lnTo>
                  <a:lnTo>
                    <a:pt x="63" y="16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6" y="0"/>
                  </a:lnTo>
                  <a:lnTo>
                    <a:pt x="64" y="1"/>
                  </a:lnTo>
                  <a:lnTo>
                    <a:pt x="62" y="2"/>
                  </a:lnTo>
                  <a:lnTo>
                    <a:pt x="6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98" name="Freeform 611"/>
            <p:cNvSpPr/>
            <p:nvPr/>
          </p:nvSpPr>
          <p:spPr bwMode="auto">
            <a:xfrm>
              <a:off x="6665913" y="4081463"/>
              <a:ext cx="38100" cy="42863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59" y="1"/>
                </a:cxn>
                <a:cxn ang="0">
                  <a:pos x="58" y="3"/>
                </a:cxn>
                <a:cxn ang="0">
                  <a:pos x="57" y="6"/>
                </a:cxn>
                <a:cxn ang="0">
                  <a:pos x="57" y="8"/>
                </a:cxn>
                <a:cxn ang="0">
                  <a:pos x="57" y="8"/>
                </a:cxn>
                <a:cxn ang="0">
                  <a:pos x="27" y="38"/>
                </a:cxn>
                <a:cxn ang="0">
                  <a:pos x="27" y="38"/>
                </a:cxn>
                <a:cxn ang="0">
                  <a:pos x="19" y="46"/>
                </a:cxn>
                <a:cxn ang="0">
                  <a:pos x="11" y="54"/>
                </a:cxn>
                <a:cxn ang="0">
                  <a:pos x="4" y="65"/>
                </a:cxn>
                <a:cxn ang="0">
                  <a:pos x="2" y="70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2" y="80"/>
                </a:cxn>
                <a:cxn ang="0">
                  <a:pos x="3" y="81"/>
                </a:cxn>
                <a:cxn ang="0">
                  <a:pos x="5" y="81"/>
                </a:cxn>
                <a:cxn ang="0">
                  <a:pos x="6" y="81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11" y="72"/>
                </a:cxn>
                <a:cxn ang="0">
                  <a:pos x="14" y="67"/>
                </a:cxn>
                <a:cxn ang="0">
                  <a:pos x="21" y="57"/>
                </a:cxn>
                <a:cxn ang="0">
                  <a:pos x="28" y="49"/>
                </a:cxn>
                <a:cxn ang="0">
                  <a:pos x="37" y="41"/>
                </a:cxn>
                <a:cxn ang="0">
                  <a:pos x="37" y="41"/>
                </a:cxn>
                <a:cxn ang="0">
                  <a:pos x="70" y="9"/>
                </a:cxn>
                <a:cxn ang="0">
                  <a:pos x="70" y="9"/>
                </a:cxn>
                <a:cxn ang="0">
                  <a:pos x="72" y="7"/>
                </a:cxn>
                <a:cxn ang="0">
                  <a:pos x="71" y="4"/>
                </a:cxn>
                <a:cxn ang="0">
                  <a:pos x="70" y="1"/>
                </a:cxn>
                <a:cxn ang="0">
                  <a:pos x="66" y="0"/>
                </a:cxn>
                <a:cxn ang="0">
                  <a:pos x="66" y="0"/>
                </a:cxn>
              </a:cxnLst>
              <a:rect l="0" t="0" r="r" b="b"/>
              <a:pathLst>
                <a:path w="72" h="81">
                  <a:moveTo>
                    <a:pt x="66" y="0"/>
                  </a:moveTo>
                  <a:lnTo>
                    <a:pt x="61" y="0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3"/>
                  </a:lnTo>
                  <a:lnTo>
                    <a:pt x="57" y="6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27" y="38"/>
                  </a:lnTo>
                  <a:lnTo>
                    <a:pt x="27" y="38"/>
                  </a:lnTo>
                  <a:lnTo>
                    <a:pt x="19" y="46"/>
                  </a:lnTo>
                  <a:lnTo>
                    <a:pt x="11" y="54"/>
                  </a:lnTo>
                  <a:lnTo>
                    <a:pt x="4" y="65"/>
                  </a:lnTo>
                  <a:lnTo>
                    <a:pt x="2" y="70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2" y="80"/>
                  </a:lnTo>
                  <a:lnTo>
                    <a:pt x="3" y="81"/>
                  </a:lnTo>
                  <a:lnTo>
                    <a:pt x="5" y="81"/>
                  </a:lnTo>
                  <a:lnTo>
                    <a:pt x="6" y="81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11" y="72"/>
                  </a:lnTo>
                  <a:lnTo>
                    <a:pt x="14" y="67"/>
                  </a:lnTo>
                  <a:lnTo>
                    <a:pt x="21" y="57"/>
                  </a:lnTo>
                  <a:lnTo>
                    <a:pt x="28" y="49"/>
                  </a:lnTo>
                  <a:lnTo>
                    <a:pt x="37" y="41"/>
                  </a:lnTo>
                  <a:lnTo>
                    <a:pt x="37" y="41"/>
                  </a:lnTo>
                  <a:lnTo>
                    <a:pt x="70" y="9"/>
                  </a:lnTo>
                  <a:lnTo>
                    <a:pt x="70" y="9"/>
                  </a:lnTo>
                  <a:lnTo>
                    <a:pt x="72" y="7"/>
                  </a:lnTo>
                  <a:lnTo>
                    <a:pt x="71" y="4"/>
                  </a:lnTo>
                  <a:lnTo>
                    <a:pt x="70" y="1"/>
                  </a:lnTo>
                  <a:lnTo>
                    <a:pt x="66" y="0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399" name="Freeform 612"/>
            <p:cNvSpPr/>
            <p:nvPr/>
          </p:nvSpPr>
          <p:spPr bwMode="auto">
            <a:xfrm>
              <a:off x="6689725" y="4089400"/>
              <a:ext cx="34925" cy="46038"/>
            </a:xfrm>
            <a:custGeom>
              <a:avLst/>
              <a:gdLst/>
              <a:ahLst/>
              <a:cxnLst>
                <a:cxn ang="0">
                  <a:pos x="57" y="5"/>
                </a:cxn>
                <a:cxn ang="0">
                  <a:pos x="57" y="5"/>
                </a:cxn>
                <a:cxn ang="0">
                  <a:pos x="56" y="9"/>
                </a:cxn>
                <a:cxn ang="0">
                  <a:pos x="54" y="12"/>
                </a:cxn>
                <a:cxn ang="0">
                  <a:pos x="50" y="19"/>
                </a:cxn>
                <a:cxn ang="0">
                  <a:pos x="45" y="25"/>
                </a:cxn>
                <a:cxn ang="0">
                  <a:pos x="39" y="30"/>
                </a:cxn>
                <a:cxn ang="0">
                  <a:pos x="39" y="30"/>
                </a:cxn>
                <a:cxn ang="0">
                  <a:pos x="33" y="37"/>
                </a:cxn>
                <a:cxn ang="0">
                  <a:pos x="25" y="43"/>
                </a:cxn>
                <a:cxn ang="0">
                  <a:pos x="25" y="43"/>
                </a:cxn>
                <a:cxn ang="0">
                  <a:pos x="17" y="52"/>
                </a:cxn>
                <a:cxn ang="0">
                  <a:pos x="10" y="60"/>
                </a:cxn>
                <a:cxn ang="0">
                  <a:pos x="4" y="69"/>
                </a:cxn>
                <a:cxn ang="0">
                  <a:pos x="2" y="74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3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11" y="76"/>
                </a:cxn>
                <a:cxn ang="0">
                  <a:pos x="14" y="70"/>
                </a:cxn>
                <a:cxn ang="0">
                  <a:pos x="17" y="65"/>
                </a:cxn>
                <a:cxn ang="0">
                  <a:pos x="21" y="61"/>
                </a:cxn>
                <a:cxn ang="0">
                  <a:pos x="30" y="53"/>
                </a:cxn>
                <a:cxn ang="0">
                  <a:pos x="39" y="45"/>
                </a:cxn>
                <a:cxn ang="0">
                  <a:pos x="48" y="36"/>
                </a:cxn>
                <a:cxn ang="0">
                  <a:pos x="57" y="27"/>
                </a:cxn>
                <a:cxn ang="0">
                  <a:pos x="61" y="22"/>
                </a:cxn>
                <a:cxn ang="0">
                  <a:pos x="63" y="17"/>
                </a:cxn>
                <a:cxn ang="0">
                  <a:pos x="65" y="11"/>
                </a:cxn>
                <a:cxn ang="0">
                  <a:pos x="66" y="5"/>
                </a:cxn>
                <a:cxn ang="0">
                  <a:pos x="66" y="5"/>
                </a:cxn>
                <a:cxn ang="0">
                  <a:pos x="66" y="3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8" y="3"/>
                </a:cxn>
                <a:cxn ang="0">
                  <a:pos x="57" y="5"/>
                </a:cxn>
                <a:cxn ang="0">
                  <a:pos x="57" y="5"/>
                </a:cxn>
              </a:cxnLst>
              <a:rect l="0" t="0" r="r" b="b"/>
              <a:pathLst>
                <a:path w="66" h="85">
                  <a:moveTo>
                    <a:pt x="57" y="5"/>
                  </a:moveTo>
                  <a:lnTo>
                    <a:pt x="57" y="5"/>
                  </a:lnTo>
                  <a:lnTo>
                    <a:pt x="56" y="9"/>
                  </a:lnTo>
                  <a:lnTo>
                    <a:pt x="54" y="12"/>
                  </a:lnTo>
                  <a:lnTo>
                    <a:pt x="50" y="19"/>
                  </a:lnTo>
                  <a:lnTo>
                    <a:pt x="45" y="25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33" y="37"/>
                  </a:lnTo>
                  <a:lnTo>
                    <a:pt x="25" y="43"/>
                  </a:lnTo>
                  <a:lnTo>
                    <a:pt x="25" y="43"/>
                  </a:lnTo>
                  <a:lnTo>
                    <a:pt x="17" y="52"/>
                  </a:lnTo>
                  <a:lnTo>
                    <a:pt x="10" y="60"/>
                  </a:lnTo>
                  <a:lnTo>
                    <a:pt x="4" y="69"/>
                  </a:lnTo>
                  <a:lnTo>
                    <a:pt x="2" y="74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3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11" y="76"/>
                  </a:lnTo>
                  <a:lnTo>
                    <a:pt x="14" y="70"/>
                  </a:lnTo>
                  <a:lnTo>
                    <a:pt x="17" y="65"/>
                  </a:lnTo>
                  <a:lnTo>
                    <a:pt x="21" y="61"/>
                  </a:lnTo>
                  <a:lnTo>
                    <a:pt x="30" y="53"/>
                  </a:lnTo>
                  <a:lnTo>
                    <a:pt x="39" y="45"/>
                  </a:lnTo>
                  <a:lnTo>
                    <a:pt x="48" y="36"/>
                  </a:lnTo>
                  <a:lnTo>
                    <a:pt x="57" y="27"/>
                  </a:lnTo>
                  <a:lnTo>
                    <a:pt x="61" y="22"/>
                  </a:lnTo>
                  <a:lnTo>
                    <a:pt x="63" y="17"/>
                  </a:lnTo>
                  <a:lnTo>
                    <a:pt x="65" y="11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8" y="3"/>
                  </a:lnTo>
                  <a:lnTo>
                    <a:pt x="57" y="5"/>
                  </a:lnTo>
                  <a:lnTo>
                    <a:pt x="57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00" name="Freeform 613"/>
            <p:cNvSpPr/>
            <p:nvPr/>
          </p:nvSpPr>
          <p:spPr bwMode="auto">
            <a:xfrm>
              <a:off x="6707188" y="4097338"/>
              <a:ext cx="39688" cy="50800"/>
            </a:xfrm>
            <a:custGeom>
              <a:avLst/>
              <a:gdLst/>
              <a:ahLst/>
              <a:cxnLst>
                <a:cxn ang="0">
                  <a:pos x="75" y="4"/>
                </a:cxn>
                <a:cxn ang="0">
                  <a:pos x="75" y="4"/>
                </a:cxn>
                <a:cxn ang="0">
                  <a:pos x="75" y="1"/>
                </a:cxn>
                <a:cxn ang="0">
                  <a:pos x="73" y="0"/>
                </a:cxn>
                <a:cxn ang="0">
                  <a:pos x="72" y="0"/>
                </a:cxn>
                <a:cxn ang="0">
                  <a:pos x="70" y="0"/>
                </a:cxn>
                <a:cxn ang="0">
                  <a:pos x="68" y="1"/>
                </a:cxn>
                <a:cxn ang="0">
                  <a:pos x="67" y="3"/>
                </a:cxn>
                <a:cxn ang="0">
                  <a:pos x="67" y="5"/>
                </a:cxn>
                <a:cxn ang="0">
                  <a:pos x="67" y="6"/>
                </a:cxn>
                <a:cxn ang="0">
                  <a:pos x="67" y="6"/>
                </a:cxn>
                <a:cxn ang="0">
                  <a:pos x="67" y="12"/>
                </a:cxn>
                <a:cxn ang="0">
                  <a:pos x="65" y="17"/>
                </a:cxn>
                <a:cxn ang="0">
                  <a:pos x="61" y="22"/>
                </a:cxn>
                <a:cxn ang="0">
                  <a:pos x="57" y="28"/>
                </a:cxn>
                <a:cxn ang="0">
                  <a:pos x="46" y="38"/>
                </a:cxn>
                <a:cxn ang="0">
                  <a:pos x="38" y="46"/>
                </a:cxn>
                <a:cxn ang="0">
                  <a:pos x="38" y="46"/>
                </a:cxn>
                <a:cxn ang="0">
                  <a:pos x="20" y="67"/>
                </a:cxn>
                <a:cxn ang="0">
                  <a:pos x="2" y="88"/>
                </a:cxn>
                <a:cxn ang="0">
                  <a:pos x="2" y="88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3"/>
                </a:cxn>
                <a:cxn ang="0">
                  <a:pos x="2" y="94"/>
                </a:cxn>
                <a:cxn ang="0">
                  <a:pos x="3" y="95"/>
                </a:cxn>
                <a:cxn ang="0">
                  <a:pos x="5" y="96"/>
                </a:cxn>
                <a:cxn ang="0">
                  <a:pos x="6" y="95"/>
                </a:cxn>
                <a:cxn ang="0">
                  <a:pos x="8" y="94"/>
                </a:cxn>
                <a:cxn ang="0">
                  <a:pos x="8" y="94"/>
                </a:cxn>
                <a:cxn ang="0">
                  <a:pos x="20" y="81"/>
                </a:cxn>
                <a:cxn ang="0">
                  <a:pos x="32" y="68"/>
                </a:cxn>
                <a:cxn ang="0">
                  <a:pos x="43" y="54"/>
                </a:cxn>
                <a:cxn ang="0">
                  <a:pos x="56" y="42"/>
                </a:cxn>
                <a:cxn ang="0">
                  <a:pos x="56" y="42"/>
                </a:cxn>
                <a:cxn ang="0">
                  <a:pos x="64" y="34"/>
                </a:cxn>
                <a:cxn ang="0">
                  <a:pos x="71" y="24"/>
                </a:cxn>
                <a:cxn ang="0">
                  <a:pos x="74" y="20"/>
                </a:cxn>
                <a:cxn ang="0">
                  <a:pos x="75" y="15"/>
                </a:cxn>
                <a:cxn ang="0">
                  <a:pos x="76" y="10"/>
                </a:cxn>
                <a:cxn ang="0">
                  <a:pos x="75" y="4"/>
                </a:cxn>
                <a:cxn ang="0">
                  <a:pos x="75" y="4"/>
                </a:cxn>
              </a:cxnLst>
              <a:rect l="0" t="0" r="r" b="b"/>
              <a:pathLst>
                <a:path w="76" h="96">
                  <a:moveTo>
                    <a:pt x="75" y="4"/>
                  </a:moveTo>
                  <a:lnTo>
                    <a:pt x="75" y="4"/>
                  </a:lnTo>
                  <a:lnTo>
                    <a:pt x="75" y="1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3"/>
                  </a:lnTo>
                  <a:lnTo>
                    <a:pt x="67" y="5"/>
                  </a:lnTo>
                  <a:lnTo>
                    <a:pt x="67" y="6"/>
                  </a:lnTo>
                  <a:lnTo>
                    <a:pt x="67" y="6"/>
                  </a:lnTo>
                  <a:lnTo>
                    <a:pt x="67" y="12"/>
                  </a:lnTo>
                  <a:lnTo>
                    <a:pt x="65" y="17"/>
                  </a:lnTo>
                  <a:lnTo>
                    <a:pt x="61" y="22"/>
                  </a:lnTo>
                  <a:lnTo>
                    <a:pt x="57" y="28"/>
                  </a:lnTo>
                  <a:lnTo>
                    <a:pt x="46" y="38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20" y="67"/>
                  </a:lnTo>
                  <a:lnTo>
                    <a:pt x="2" y="88"/>
                  </a:lnTo>
                  <a:lnTo>
                    <a:pt x="2" y="88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3"/>
                  </a:lnTo>
                  <a:lnTo>
                    <a:pt x="2" y="94"/>
                  </a:lnTo>
                  <a:lnTo>
                    <a:pt x="3" y="95"/>
                  </a:lnTo>
                  <a:lnTo>
                    <a:pt x="5" y="96"/>
                  </a:lnTo>
                  <a:lnTo>
                    <a:pt x="6" y="95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20" y="81"/>
                  </a:lnTo>
                  <a:lnTo>
                    <a:pt x="32" y="68"/>
                  </a:lnTo>
                  <a:lnTo>
                    <a:pt x="43" y="54"/>
                  </a:lnTo>
                  <a:lnTo>
                    <a:pt x="56" y="42"/>
                  </a:lnTo>
                  <a:lnTo>
                    <a:pt x="56" y="42"/>
                  </a:lnTo>
                  <a:lnTo>
                    <a:pt x="64" y="34"/>
                  </a:lnTo>
                  <a:lnTo>
                    <a:pt x="71" y="24"/>
                  </a:lnTo>
                  <a:lnTo>
                    <a:pt x="74" y="20"/>
                  </a:lnTo>
                  <a:lnTo>
                    <a:pt x="75" y="15"/>
                  </a:lnTo>
                  <a:lnTo>
                    <a:pt x="76" y="10"/>
                  </a:lnTo>
                  <a:lnTo>
                    <a:pt x="75" y="4"/>
                  </a:lnTo>
                  <a:lnTo>
                    <a:pt x="7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01" name="Freeform 614"/>
            <p:cNvSpPr/>
            <p:nvPr/>
          </p:nvSpPr>
          <p:spPr bwMode="auto">
            <a:xfrm>
              <a:off x="6711950" y="4110038"/>
              <a:ext cx="57150" cy="76200"/>
            </a:xfrm>
            <a:custGeom>
              <a:avLst/>
              <a:gdLst/>
              <a:ahLst/>
              <a:cxnLst>
                <a:cxn ang="0">
                  <a:pos x="104" y="0"/>
                </a:cxn>
                <a:cxn ang="0">
                  <a:pos x="100" y="0"/>
                </a:cxn>
                <a:cxn ang="0">
                  <a:pos x="100" y="0"/>
                </a:cxn>
                <a:cxn ang="0">
                  <a:pos x="96" y="1"/>
                </a:cxn>
                <a:cxn ang="0">
                  <a:pos x="95" y="3"/>
                </a:cxn>
                <a:cxn ang="0">
                  <a:pos x="95" y="7"/>
                </a:cxn>
                <a:cxn ang="0">
                  <a:pos x="96" y="9"/>
                </a:cxn>
                <a:cxn ang="0">
                  <a:pos x="96" y="9"/>
                </a:cxn>
                <a:cxn ang="0">
                  <a:pos x="86" y="25"/>
                </a:cxn>
                <a:cxn ang="0">
                  <a:pos x="75" y="42"/>
                </a:cxn>
                <a:cxn ang="0">
                  <a:pos x="51" y="74"/>
                </a:cxn>
                <a:cxn ang="0">
                  <a:pos x="25" y="109"/>
                </a:cxn>
                <a:cxn ang="0">
                  <a:pos x="25" y="109"/>
                </a:cxn>
                <a:cxn ang="0">
                  <a:pos x="15" y="123"/>
                </a:cxn>
                <a:cxn ang="0">
                  <a:pos x="9" y="129"/>
                </a:cxn>
                <a:cxn ang="0">
                  <a:pos x="6" y="132"/>
                </a:cxn>
                <a:cxn ang="0">
                  <a:pos x="3" y="133"/>
                </a:cxn>
                <a:cxn ang="0">
                  <a:pos x="3" y="133"/>
                </a:cxn>
                <a:cxn ang="0">
                  <a:pos x="1" y="134"/>
                </a:cxn>
                <a:cxn ang="0">
                  <a:pos x="0" y="136"/>
                </a:cxn>
                <a:cxn ang="0">
                  <a:pos x="0" y="139"/>
                </a:cxn>
                <a:cxn ang="0">
                  <a:pos x="1" y="141"/>
                </a:cxn>
                <a:cxn ang="0">
                  <a:pos x="2" y="142"/>
                </a:cxn>
                <a:cxn ang="0">
                  <a:pos x="3" y="143"/>
                </a:cxn>
                <a:cxn ang="0">
                  <a:pos x="5" y="142"/>
                </a:cxn>
                <a:cxn ang="0">
                  <a:pos x="5" y="142"/>
                </a:cxn>
                <a:cxn ang="0">
                  <a:pos x="11" y="139"/>
                </a:cxn>
                <a:cxn ang="0">
                  <a:pos x="17" y="135"/>
                </a:cxn>
                <a:cxn ang="0">
                  <a:pos x="22" y="130"/>
                </a:cxn>
                <a:cxn ang="0">
                  <a:pos x="27" y="124"/>
                </a:cxn>
                <a:cxn ang="0">
                  <a:pos x="35" y="111"/>
                </a:cxn>
                <a:cxn ang="0">
                  <a:pos x="44" y="100"/>
                </a:cxn>
                <a:cxn ang="0">
                  <a:pos x="44" y="100"/>
                </a:cxn>
                <a:cxn ang="0">
                  <a:pos x="78" y="54"/>
                </a:cxn>
                <a:cxn ang="0">
                  <a:pos x="93" y="31"/>
                </a:cxn>
                <a:cxn ang="0">
                  <a:pos x="102" y="19"/>
                </a:cxn>
                <a:cxn ang="0">
                  <a:pos x="108" y="8"/>
                </a:cxn>
                <a:cxn ang="0">
                  <a:pos x="108" y="8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0"/>
                </a:cxn>
                <a:cxn ang="0">
                  <a:pos x="104" y="0"/>
                </a:cxn>
                <a:cxn ang="0">
                  <a:pos x="104" y="0"/>
                </a:cxn>
              </a:cxnLst>
              <a:rect l="0" t="0" r="r" b="b"/>
              <a:pathLst>
                <a:path w="109" h="143">
                  <a:moveTo>
                    <a:pt x="104" y="0"/>
                  </a:moveTo>
                  <a:lnTo>
                    <a:pt x="100" y="0"/>
                  </a:lnTo>
                  <a:lnTo>
                    <a:pt x="100" y="0"/>
                  </a:lnTo>
                  <a:lnTo>
                    <a:pt x="96" y="1"/>
                  </a:lnTo>
                  <a:lnTo>
                    <a:pt x="95" y="3"/>
                  </a:lnTo>
                  <a:lnTo>
                    <a:pt x="95" y="7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86" y="25"/>
                  </a:lnTo>
                  <a:lnTo>
                    <a:pt x="75" y="42"/>
                  </a:lnTo>
                  <a:lnTo>
                    <a:pt x="51" y="74"/>
                  </a:lnTo>
                  <a:lnTo>
                    <a:pt x="25" y="109"/>
                  </a:lnTo>
                  <a:lnTo>
                    <a:pt x="25" y="109"/>
                  </a:lnTo>
                  <a:lnTo>
                    <a:pt x="15" y="123"/>
                  </a:lnTo>
                  <a:lnTo>
                    <a:pt x="9" y="129"/>
                  </a:lnTo>
                  <a:lnTo>
                    <a:pt x="6" y="132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1" y="134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1" y="141"/>
                  </a:lnTo>
                  <a:lnTo>
                    <a:pt x="2" y="142"/>
                  </a:lnTo>
                  <a:lnTo>
                    <a:pt x="3" y="143"/>
                  </a:lnTo>
                  <a:lnTo>
                    <a:pt x="5" y="142"/>
                  </a:lnTo>
                  <a:lnTo>
                    <a:pt x="5" y="142"/>
                  </a:lnTo>
                  <a:lnTo>
                    <a:pt x="11" y="139"/>
                  </a:lnTo>
                  <a:lnTo>
                    <a:pt x="17" y="135"/>
                  </a:lnTo>
                  <a:lnTo>
                    <a:pt x="22" y="130"/>
                  </a:lnTo>
                  <a:lnTo>
                    <a:pt x="27" y="124"/>
                  </a:lnTo>
                  <a:lnTo>
                    <a:pt x="35" y="111"/>
                  </a:lnTo>
                  <a:lnTo>
                    <a:pt x="44" y="100"/>
                  </a:lnTo>
                  <a:lnTo>
                    <a:pt x="44" y="100"/>
                  </a:lnTo>
                  <a:lnTo>
                    <a:pt x="78" y="54"/>
                  </a:lnTo>
                  <a:lnTo>
                    <a:pt x="93" y="31"/>
                  </a:lnTo>
                  <a:lnTo>
                    <a:pt x="102" y="19"/>
                  </a:lnTo>
                  <a:lnTo>
                    <a:pt x="108" y="8"/>
                  </a:lnTo>
                  <a:lnTo>
                    <a:pt x="108" y="8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0"/>
                  </a:lnTo>
                  <a:lnTo>
                    <a:pt x="104" y="0"/>
                  </a:lnTo>
                  <a:lnTo>
                    <a:pt x="10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02" name="Freeform 615"/>
            <p:cNvSpPr/>
            <p:nvPr/>
          </p:nvSpPr>
          <p:spPr bwMode="auto">
            <a:xfrm>
              <a:off x="6724650" y="4137025"/>
              <a:ext cx="57150" cy="80963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76" y="43"/>
                </a:cxn>
                <a:cxn ang="0">
                  <a:pos x="50" y="83"/>
                </a:cxn>
                <a:cxn ang="0">
                  <a:pos x="50" y="83"/>
                </a:cxn>
                <a:cxn ang="0">
                  <a:pos x="43" y="93"/>
                </a:cxn>
                <a:cxn ang="0">
                  <a:pos x="36" y="103"/>
                </a:cxn>
                <a:cxn ang="0">
                  <a:pos x="21" y="120"/>
                </a:cxn>
                <a:cxn ang="0">
                  <a:pos x="21" y="120"/>
                </a:cxn>
                <a:cxn ang="0">
                  <a:pos x="16" y="127"/>
                </a:cxn>
                <a:cxn ang="0">
                  <a:pos x="12" y="133"/>
                </a:cxn>
                <a:cxn ang="0">
                  <a:pos x="8" y="139"/>
                </a:cxn>
                <a:cxn ang="0">
                  <a:pos x="5" y="142"/>
                </a:cxn>
                <a:cxn ang="0">
                  <a:pos x="3" y="143"/>
                </a:cxn>
                <a:cxn ang="0">
                  <a:pos x="3" y="143"/>
                </a:cxn>
                <a:cxn ang="0">
                  <a:pos x="1" y="145"/>
                </a:cxn>
                <a:cxn ang="0">
                  <a:pos x="0" y="146"/>
                </a:cxn>
                <a:cxn ang="0">
                  <a:pos x="0" y="148"/>
                </a:cxn>
                <a:cxn ang="0">
                  <a:pos x="1" y="149"/>
                </a:cxn>
                <a:cxn ang="0">
                  <a:pos x="4" y="152"/>
                </a:cxn>
                <a:cxn ang="0">
                  <a:pos x="5" y="152"/>
                </a:cxn>
                <a:cxn ang="0">
                  <a:pos x="7" y="151"/>
                </a:cxn>
                <a:cxn ang="0">
                  <a:pos x="7" y="151"/>
                </a:cxn>
                <a:cxn ang="0">
                  <a:pos x="11" y="149"/>
                </a:cxn>
                <a:cxn ang="0">
                  <a:pos x="14" y="145"/>
                </a:cxn>
                <a:cxn ang="0">
                  <a:pos x="21" y="138"/>
                </a:cxn>
                <a:cxn ang="0">
                  <a:pos x="21" y="138"/>
                </a:cxn>
                <a:cxn ang="0">
                  <a:pos x="27" y="129"/>
                </a:cxn>
                <a:cxn ang="0">
                  <a:pos x="34" y="119"/>
                </a:cxn>
                <a:cxn ang="0">
                  <a:pos x="49" y="102"/>
                </a:cxn>
                <a:cxn ang="0">
                  <a:pos x="49" y="102"/>
                </a:cxn>
                <a:cxn ang="0">
                  <a:pos x="65" y="79"/>
                </a:cxn>
                <a:cxn ang="0">
                  <a:pos x="80" y="55"/>
                </a:cxn>
                <a:cxn ang="0">
                  <a:pos x="109" y="7"/>
                </a:cxn>
                <a:cxn ang="0">
                  <a:pos x="109" y="7"/>
                </a:cxn>
                <a:cxn ang="0">
                  <a:pos x="110" y="5"/>
                </a:cxn>
                <a:cxn ang="0">
                  <a:pos x="110" y="3"/>
                </a:cxn>
                <a:cxn ang="0">
                  <a:pos x="109" y="2"/>
                </a:cxn>
                <a:cxn ang="0">
                  <a:pos x="108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3" y="1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10" h="152">
                  <a:moveTo>
                    <a:pt x="100" y="2"/>
                  </a:moveTo>
                  <a:lnTo>
                    <a:pt x="100" y="2"/>
                  </a:lnTo>
                  <a:lnTo>
                    <a:pt x="76" y="43"/>
                  </a:lnTo>
                  <a:lnTo>
                    <a:pt x="50" y="83"/>
                  </a:lnTo>
                  <a:lnTo>
                    <a:pt x="50" y="83"/>
                  </a:lnTo>
                  <a:lnTo>
                    <a:pt x="43" y="93"/>
                  </a:lnTo>
                  <a:lnTo>
                    <a:pt x="36" y="103"/>
                  </a:lnTo>
                  <a:lnTo>
                    <a:pt x="21" y="120"/>
                  </a:lnTo>
                  <a:lnTo>
                    <a:pt x="21" y="120"/>
                  </a:lnTo>
                  <a:lnTo>
                    <a:pt x="16" y="127"/>
                  </a:lnTo>
                  <a:lnTo>
                    <a:pt x="12" y="133"/>
                  </a:lnTo>
                  <a:lnTo>
                    <a:pt x="8" y="139"/>
                  </a:lnTo>
                  <a:lnTo>
                    <a:pt x="5" y="142"/>
                  </a:lnTo>
                  <a:lnTo>
                    <a:pt x="3" y="143"/>
                  </a:lnTo>
                  <a:lnTo>
                    <a:pt x="3" y="143"/>
                  </a:lnTo>
                  <a:lnTo>
                    <a:pt x="1" y="145"/>
                  </a:lnTo>
                  <a:lnTo>
                    <a:pt x="0" y="146"/>
                  </a:lnTo>
                  <a:lnTo>
                    <a:pt x="0" y="148"/>
                  </a:lnTo>
                  <a:lnTo>
                    <a:pt x="1" y="149"/>
                  </a:lnTo>
                  <a:lnTo>
                    <a:pt x="4" y="152"/>
                  </a:lnTo>
                  <a:lnTo>
                    <a:pt x="5" y="152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11" y="149"/>
                  </a:lnTo>
                  <a:lnTo>
                    <a:pt x="14" y="145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7" y="129"/>
                  </a:lnTo>
                  <a:lnTo>
                    <a:pt x="34" y="119"/>
                  </a:lnTo>
                  <a:lnTo>
                    <a:pt x="49" y="102"/>
                  </a:lnTo>
                  <a:lnTo>
                    <a:pt x="49" y="102"/>
                  </a:lnTo>
                  <a:lnTo>
                    <a:pt x="65" y="79"/>
                  </a:lnTo>
                  <a:lnTo>
                    <a:pt x="80" y="55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10" y="5"/>
                  </a:lnTo>
                  <a:lnTo>
                    <a:pt x="110" y="3"/>
                  </a:lnTo>
                  <a:lnTo>
                    <a:pt x="109" y="2"/>
                  </a:lnTo>
                  <a:lnTo>
                    <a:pt x="108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3" y="1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03" name="Freeform 616"/>
            <p:cNvSpPr/>
            <p:nvPr/>
          </p:nvSpPr>
          <p:spPr bwMode="auto">
            <a:xfrm>
              <a:off x="6726238" y="4184650"/>
              <a:ext cx="58738" cy="80963"/>
            </a:xfrm>
            <a:custGeom>
              <a:avLst/>
              <a:gdLst/>
              <a:ahLst/>
              <a:cxnLst>
                <a:cxn ang="0">
                  <a:pos x="102" y="2"/>
                </a:cxn>
                <a:cxn ang="0">
                  <a:pos x="102" y="2"/>
                </a:cxn>
                <a:cxn ang="0">
                  <a:pos x="88" y="16"/>
                </a:cxn>
                <a:cxn ang="0">
                  <a:pos x="82" y="23"/>
                </a:cxn>
                <a:cxn ang="0">
                  <a:pos x="77" y="31"/>
                </a:cxn>
                <a:cxn ang="0">
                  <a:pos x="77" y="31"/>
                </a:cxn>
                <a:cxn ang="0">
                  <a:pos x="61" y="58"/>
                </a:cxn>
                <a:cxn ang="0">
                  <a:pos x="53" y="72"/>
                </a:cxn>
                <a:cxn ang="0">
                  <a:pos x="44" y="83"/>
                </a:cxn>
                <a:cxn ang="0">
                  <a:pos x="44" y="83"/>
                </a:cxn>
                <a:cxn ang="0">
                  <a:pos x="36" y="94"/>
                </a:cxn>
                <a:cxn ang="0">
                  <a:pos x="30" y="105"/>
                </a:cxn>
                <a:cxn ang="0">
                  <a:pos x="23" y="115"/>
                </a:cxn>
                <a:cxn ang="0">
                  <a:pos x="16" y="126"/>
                </a:cxn>
                <a:cxn ang="0">
                  <a:pos x="16" y="126"/>
                </a:cxn>
                <a:cxn ang="0">
                  <a:pos x="7" y="135"/>
                </a:cxn>
                <a:cxn ang="0">
                  <a:pos x="1" y="145"/>
                </a:cxn>
                <a:cxn ang="0">
                  <a:pos x="1" y="145"/>
                </a:cxn>
                <a:cxn ang="0">
                  <a:pos x="0" y="147"/>
                </a:cxn>
                <a:cxn ang="0">
                  <a:pos x="0" y="150"/>
                </a:cxn>
                <a:cxn ang="0">
                  <a:pos x="1" y="151"/>
                </a:cxn>
                <a:cxn ang="0">
                  <a:pos x="2" y="152"/>
                </a:cxn>
                <a:cxn ang="0">
                  <a:pos x="4" y="153"/>
                </a:cxn>
                <a:cxn ang="0">
                  <a:pos x="5" y="153"/>
                </a:cxn>
                <a:cxn ang="0">
                  <a:pos x="7" y="152"/>
                </a:cxn>
                <a:cxn ang="0">
                  <a:pos x="8" y="151"/>
                </a:cxn>
                <a:cxn ang="0">
                  <a:pos x="8" y="151"/>
                </a:cxn>
                <a:cxn ang="0">
                  <a:pos x="28" y="124"/>
                </a:cxn>
                <a:cxn ang="0">
                  <a:pos x="38" y="109"/>
                </a:cxn>
                <a:cxn ang="0">
                  <a:pos x="47" y="96"/>
                </a:cxn>
                <a:cxn ang="0">
                  <a:pos x="47" y="96"/>
                </a:cxn>
                <a:cxn ang="0">
                  <a:pos x="61" y="73"/>
                </a:cxn>
                <a:cxn ang="0">
                  <a:pos x="76" y="50"/>
                </a:cxn>
                <a:cxn ang="0">
                  <a:pos x="90" y="28"/>
                </a:cxn>
                <a:cxn ang="0">
                  <a:pos x="100" y="18"/>
                </a:cxn>
                <a:cxn ang="0">
                  <a:pos x="108" y="9"/>
                </a:cxn>
                <a:cxn ang="0">
                  <a:pos x="108" y="9"/>
                </a:cxn>
                <a:cxn ang="0">
                  <a:pos x="109" y="8"/>
                </a:cxn>
                <a:cxn ang="0">
                  <a:pos x="109" y="5"/>
                </a:cxn>
                <a:cxn ang="0">
                  <a:pos x="109" y="3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5" y="0"/>
                </a:cxn>
                <a:cxn ang="0">
                  <a:pos x="103" y="1"/>
                </a:cxn>
                <a:cxn ang="0">
                  <a:pos x="102" y="2"/>
                </a:cxn>
                <a:cxn ang="0">
                  <a:pos x="102" y="2"/>
                </a:cxn>
              </a:cxnLst>
              <a:rect l="0" t="0" r="r" b="b"/>
              <a:pathLst>
                <a:path w="109" h="153">
                  <a:moveTo>
                    <a:pt x="102" y="2"/>
                  </a:moveTo>
                  <a:lnTo>
                    <a:pt x="102" y="2"/>
                  </a:lnTo>
                  <a:lnTo>
                    <a:pt x="88" y="16"/>
                  </a:lnTo>
                  <a:lnTo>
                    <a:pt x="82" y="23"/>
                  </a:lnTo>
                  <a:lnTo>
                    <a:pt x="77" y="31"/>
                  </a:lnTo>
                  <a:lnTo>
                    <a:pt x="77" y="31"/>
                  </a:lnTo>
                  <a:lnTo>
                    <a:pt x="61" y="58"/>
                  </a:lnTo>
                  <a:lnTo>
                    <a:pt x="53" y="72"/>
                  </a:lnTo>
                  <a:lnTo>
                    <a:pt x="44" y="83"/>
                  </a:lnTo>
                  <a:lnTo>
                    <a:pt x="44" y="83"/>
                  </a:lnTo>
                  <a:lnTo>
                    <a:pt x="36" y="94"/>
                  </a:lnTo>
                  <a:lnTo>
                    <a:pt x="30" y="105"/>
                  </a:lnTo>
                  <a:lnTo>
                    <a:pt x="23" y="115"/>
                  </a:lnTo>
                  <a:lnTo>
                    <a:pt x="16" y="126"/>
                  </a:lnTo>
                  <a:lnTo>
                    <a:pt x="16" y="126"/>
                  </a:lnTo>
                  <a:lnTo>
                    <a:pt x="7" y="13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0" y="147"/>
                  </a:lnTo>
                  <a:lnTo>
                    <a:pt x="0" y="150"/>
                  </a:lnTo>
                  <a:lnTo>
                    <a:pt x="1" y="151"/>
                  </a:lnTo>
                  <a:lnTo>
                    <a:pt x="2" y="152"/>
                  </a:lnTo>
                  <a:lnTo>
                    <a:pt x="4" y="153"/>
                  </a:lnTo>
                  <a:lnTo>
                    <a:pt x="5" y="153"/>
                  </a:lnTo>
                  <a:lnTo>
                    <a:pt x="7" y="152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28" y="124"/>
                  </a:lnTo>
                  <a:lnTo>
                    <a:pt x="38" y="109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61" y="73"/>
                  </a:lnTo>
                  <a:lnTo>
                    <a:pt x="76" y="50"/>
                  </a:lnTo>
                  <a:lnTo>
                    <a:pt x="90" y="28"/>
                  </a:lnTo>
                  <a:lnTo>
                    <a:pt x="100" y="18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9" y="8"/>
                  </a:lnTo>
                  <a:lnTo>
                    <a:pt x="109" y="5"/>
                  </a:lnTo>
                  <a:lnTo>
                    <a:pt x="109" y="3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5" y="0"/>
                  </a:lnTo>
                  <a:lnTo>
                    <a:pt x="103" y="1"/>
                  </a:lnTo>
                  <a:lnTo>
                    <a:pt x="102" y="2"/>
                  </a:lnTo>
                  <a:lnTo>
                    <a:pt x="10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04" name="Freeform 617"/>
            <p:cNvSpPr/>
            <p:nvPr/>
          </p:nvSpPr>
          <p:spPr bwMode="auto">
            <a:xfrm>
              <a:off x="6726238" y="4238625"/>
              <a:ext cx="50800" cy="73025"/>
            </a:xfrm>
            <a:custGeom>
              <a:avLst/>
              <a:gdLst/>
              <a:ahLst/>
              <a:cxnLst>
                <a:cxn ang="0">
                  <a:pos x="86" y="2"/>
                </a:cxn>
                <a:cxn ang="0">
                  <a:pos x="86" y="2"/>
                </a:cxn>
                <a:cxn ang="0">
                  <a:pos x="75" y="20"/>
                </a:cxn>
                <a:cxn ang="0">
                  <a:pos x="63" y="37"/>
                </a:cxn>
                <a:cxn ang="0">
                  <a:pos x="38" y="71"/>
                </a:cxn>
                <a:cxn ang="0">
                  <a:pos x="38" y="71"/>
                </a:cxn>
                <a:cxn ang="0">
                  <a:pos x="28" y="85"/>
                </a:cxn>
                <a:cxn ang="0">
                  <a:pos x="16" y="100"/>
                </a:cxn>
                <a:cxn ang="0">
                  <a:pos x="10" y="108"/>
                </a:cxn>
                <a:cxn ang="0">
                  <a:pos x="5" y="116"/>
                </a:cxn>
                <a:cxn ang="0">
                  <a:pos x="2" y="12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5"/>
                </a:cxn>
                <a:cxn ang="0">
                  <a:pos x="1" y="137"/>
                </a:cxn>
                <a:cxn ang="0">
                  <a:pos x="2" y="137"/>
                </a:cxn>
                <a:cxn ang="0">
                  <a:pos x="4" y="138"/>
                </a:cxn>
                <a:cxn ang="0">
                  <a:pos x="7" y="137"/>
                </a:cxn>
                <a:cxn ang="0">
                  <a:pos x="8" y="135"/>
                </a:cxn>
                <a:cxn ang="0">
                  <a:pos x="9" y="132"/>
                </a:cxn>
                <a:cxn ang="0">
                  <a:pos x="9" y="132"/>
                </a:cxn>
                <a:cxn ang="0">
                  <a:pos x="11" y="124"/>
                </a:cxn>
                <a:cxn ang="0">
                  <a:pos x="16" y="116"/>
                </a:cxn>
                <a:cxn ang="0">
                  <a:pos x="21" y="108"/>
                </a:cxn>
                <a:cxn ang="0">
                  <a:pos x="27" y="99"/>
                </a:cxn>
                <a:cxn ang="0">
                  <a:pos x="41" y="83"/>
                </a:cxn>
                <a:cxn ang="0">
                  <a:pos x="52" y="68"/>
                </a:cxn>
                <a:cxn ang="0">
                  <a:pos x="52" y="68"/>
                </a:cxn>
                <a:cxn ang="0">
                  <a:pos x="74" y="38"/>
                </a:cxn>
                <a:cxn ang="0">
                  <a:pos x="84" y="23"/>
                </a:cxn>
                <a:cxn ang="0">
                  <a:pos x="94" y="7"/>
                </a:cxn>
                <a:cxn ang="0">
                  <a:pos x="94" y="7"/>
                </a:cxn>
                <a:cxn ang="0">
                  <a:pos x="95" y="5"/>
                </a:cxn>
                <a:cxn ang="0">
                  <a:pos x="95" y="3"/>
                </a:cxn>
                <a:cxn ang="0">
                  <a:pos x="94" y="2"/>
                </a:cxn>
                <a:cxn ang="0">
                  <a:pos x="92" y="0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8" y="1"/>
                </a:cxn>
                <a:cxn ang="0">
                  <a:pos x="86" y="2"/>
                </a:cxn>
                <a:cxn ang="0">
                  <a:pos x="86" y="2"/>
                </a:cxn>
              </a:cxnLst>
              <a:rect l="0" t="0" r="r" b="b"/>
              <a:pathLst>
                <a:path w="95" h="138">
                  <a:moveTo>
                    <a:pt x="86" y="2"/>
                  </a:moveTo>
                  <a:lnTo>
                    <a:pt x="86" y="2"/>
                  </a:lnTo>
                  <a:lnTo>
                    <a:pt x="75" y="20"/>
                  </a:lnTo>
                  <a:lnTo>
                    <a:pt x="63" y="37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28" y="85"/>
                  </a:lnTo>
                  <a:lnTo>
                    <a:pt x="16" y="100"/>
                  </a:lnTo>
                  <a:lnTo>
                    <a:pt x="10" y="108"/>
                  </a:lnTo>
                  <a:lnTo>
                    <a:pt x="5" y="116"/>
                  </a:lnTo>
                  <a:lnTo>
                    <a:pt x="2" y="124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5"/>
                  </a:lnTo>
                  <a:lnTo>
                    <a:pt x="1" y="137"/>
                  </a:lnTo>
                  <a:lnTo>
                    <a:pt x="2" y="137"/>
                  </a:lnTo>
                  <a:lnTo>
                    <a:pt x="4" y="138"/>
                  </a:lnTo>
                  <a:lnTo>
                    <a:pt x="7" y="137"/>
                  </a:lnTo>
                  <a:lnTo>
                    <a:pt x="8" y="135"/>
                  </a:lnTo>
                  <a:lnTo>
                    <a:pt x="9" y="132"/>
                  </a:lnTo>
                  <a:lnTo>
                    <a:pt x="9" y="132"/>
                  </a:lnTo>
                  <a:lnTo>
                    <a:pt x="11" y="124"/>
                  </a:lnTo>
                  <a:lnTo>
                    <a:pt x="16" y="116"/>
                  </a:lnTo>
                  <a:lnTo>
                    <a:pt x="21" y="108"/>
                  </a:lnTo>
                  <a:lnTo>
                    <a:pt x="27" y="99"/>
                  </a:lnTo>
                  <a:lnTo>
                    <a:pt x="41" y="83"/>
                  </a:lnTo>
                  <a:lnTo>
                    <a:pt x="52" y="68"/>
                  </a:lnTo>
                  <a:lnTo>
                    <a:pt x="52" y="68"/>
                  </a:lnTo>
                  <a:lnTo>
                    <a:pt x="74" y="38"/>
                  </a:lnTo>
                  <a:lnTo>
                    <a:pt x="84" y="23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5" y="5"/>
                  </a:lnTo>
                  <a:lnTo>
                    <a:pt x="95" y="3"/>
                  </a:lnTo>
                  <a:lnTo>
                    <a:pt x="94" y="2"/>
                  </a:lnTo>
                  <a:lnTo>
                    <a:pt x="92" y="0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8" y="1"/>
                  </a:lnTo>
                  <a:lnTo>
                    <a:pt x="86" y="2"/>
                  </a:lnTo>
                  <a:lnTo>
                    <a:pt x="8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05" name="Freeform 618"/>
            <p:cNvSpPr/>
            <p:nvPr/>
          </p:nvSpPr>
          <p:spPr bwMode="auto">
            <a:xfrm>
              <a:off x="6721475" y="4275138"/>
              <a:ext cx="58738" cy="84138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94" y="11"/>
                </a:cxn>
                <a:cxn ang="0">
                  <a:pos x="88" y="19"/>
                </a:cxn>
                <a:cxn ang="0">
                  <a:pos x="75" y="38"/>
                </a:cxn>
                <a:cxn ang="0">
                  <a:pos x="65" y="56"/>
                </a:cxn>
                <a:cxn ang="0">
                  <a:pos x="53" y="75"/>
                </a:cxn>
                <a:cxn ang="0">
                  <a:pos x="53" y="75"/>
                </a:cxn>
                <a:cxn ang="0">
                  <a:pos x="39" y="94"/>
                </a:cxn>
                <a:cxn ang="0">
                  <a:pos x="27" y="113"/>
                </a:cxn>
                <a:cxn ang="0">
                  <a:pos x="27" y="113"/>
                </a:cxn>
                <a:cxn ang="0">
                  <a:pos x="20" y="123"/>
                </a:cxn>
                <a:cxn ang="0">
                  <a:pos x="13" y="132"/>
                </a:cxn>
                <a:cxn ang="0">
                  <a:pos x="6" y="141"/>
                </a:cxn>
                <a:cxn ang="0">
                  <a:pos x="0" y="151"/>
                </a:cxn>
                <a:cxn ang="0">
                  <a:pos x="0" y="151"/>
                </a:cxn>
                <a:cxn ang="0">
                  <a:pos x="0" y="153"/>
                </a:cxn>
                <a:cxn ang="0">
                  <a:pos x="0" y="155"/>
                </a:cxn>
                <a:cxn ang="0">
                  <a:pos x="1" y="156"/>
                </a:cxn>
                <a:cxn ang="0">
                  <a:pos x="2" y="157"/>
                </a:cxn>
                <a:cxn ang="0">
                  <a:pos x="4" y="158"/>
                </a:cxn>
                <a:cxn ang="0">
                  <a:pos x="5" y="158"/>
                </a:cxn>
                <a:cxn ang="0">
                  <a:pos x="7" y="157"/>
                </a:cxn>
                <a:cxn ang="0">
                  <a:pos x="8" y="156"/>
                </a:cxn>
                <a:cxn ang="0">
                  <a:pos x="8" y="156"/>
                </a:cxn>
                <a:cxn ang="0">
                  <a:pos x="13" y="150"/>
                </a:cxn>
                <a:cxn ang="0">
                  <a:pos x="18" y="143"/>
                </a:cxn>
                <a:cxn ang="0">
                  <a:pos x="24" y="138"/>
                </a:cxn>
                <a:cxn ang="0">
                  <a:pos x="28" y="132"/>
                </a:cxn>
                <a:cxn ang="0">
                  <a:pos x="28" y="132"/>
                </a:cxn>
                <a:cxn ang="0">
                  <a:pos x="39" y="111"/>
                </a:cxn>
                <a:cxn ang="0">
                  <a:pos x="53" y="90"/>
                </a:cxn>
                <a:cxn ang="0">
                  <a:pos x="53" y="90"/>
                </a:cxn>
                <a:cxn ang="0">
                  <a:pos x="66" y="71"/>
                </a:cxn>
                <a:cxn ang="0">
                  <a:pos x="79" y="49"/>
                </a:cxn>
                <a:cxn ang="0">
                  <a:pos x="92" y="28"/>
                </a:cxn>
                <a:cxn ang="0">
                  <a:pos x="99" y="18"/>
                </a:cxn>
                <a:cxn ang="0">
                  <a:pos x="108" y="9"/>
                </a:cxn>
                <a:cxn ang="0">
                  <a:pos x="108" y="9"/>
                </a:cxn>
                <a:cxn ang="0">
                  <a:pos x="109" y="8"/>
                </a:cxn>
                <a:cxn ang="0">
                  <a:pos x="109" y="5"/>
                </a:cxn>
                <a:cxn ang="0">
                  <a:pos x="109" y="3"/>
                </a:cxn>
                <a:cxn ang="0">
                  <a:pos x="108" y="2"/>
                </a:cxn>
                <a:cxn ang="0">
                  <a:pos x="105" y="1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09" h="158">
                  <a:moveTo>
                    <a:pt x="100" y="2"/>
                  </a:moveTo>
                  <a:lnTo>
                    <a:pt x="100" y="2"/>
                  </a:lnTo>
                  <a:lnTo>
                    <a:pt x="94" y="11"/>
                  </a:lnTo>
                  <a:lnTo>
                    <a:pt x="88" y="19"/>
                  </a:lnTo>
                  <a:lnTo>
                    <a:pt x="75" y="38"/>
                  </a:lnTo>
                  <a:lnTo>
                    <a:pt x="65" y="56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39" y="94"/>
                  </a:lnTo>
                  <a:lnTo>
                    <a:pt x="27" y="113"/>
                  </a:lnTo>
                  <a:lnTo>
                    <a:pt x="27" y="113"/>
                  </a:lnTo>
                  <a:lnTo>
                    <a:pt x="20" y="123"/>
                  </a:lnTo>
                  <a:lnTo>
                    <a:pt x="13" y="132"/>
                  </a:lnTo>
                  <a:lnTo>
                    <a:pt x="6" y="14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1" y="156"/>
                  </a:lnTo>
                  <a:lnTo>
                    <a:pt x="2" y="157"/>
                  </a:lnTo>
                  <a:lnTo>
                    <a:pt x="4" y="158"/>
                  </a:lnTo>
                  <a:lnTo>
                    <a:pt x="5" y="158"/>
                  </a:lnTo>
                  <a:lnTo>
                    <a:pt x="7" y="157"/>
                  </a:lnTo>
                  <a:lnTo>
                    <a:pt x="8" y="156"/>
                  </a:lnTo>
                  <a:lnTo>
                    <a:pt x="8" y="156"/>
                  </a:lnTo>
                  <a:lnTo>
                    <a:pt x="13" y="150"/>
                  </a:lnTo>
                  <a:lnTo>
                    <a:pt x="18" y="143"/>
                  </a:lnTo>
                  <a:lnTo>
                    <a:pt x="24" y="138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39" y="111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66" y="71"/>
                  </a:lnTo>
                  <a:lnTo>
                    <a:pt x="79" y="49"/>
                  </a:lnTo>
                  <a:lnTo>
                    <a:pt x="92" y="28"/>
                  </a:lnTo>
                  <a:lnTo>
                    <a:pt x="99" y="18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9" y="8"/>
                  </a:lnTo>
                  <a:lnTo>
                    <a:pt x="109" y="5"/>
                  </a:lnTo>
                  <a:lnTo>
                    <a:pt x="109" y="3"/>
                  </a:lnTo>
                  <a:lnTo>
                    <a:pt x="108" y="2"/>
                  </a:lnTo>
                  <a:lnTo>
                    <a:pt x="105" y="1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06" name="Freeform 619"/>
            <p:cNvSpPr/>
            <p:nvPr/>
          </p:nvSpPr>
          <p:spPr bwMode="auto">
            <a:xfrm>
              <a:off x="6726238" y="4329113"/>
              <a:ext cx="47625" cy="88900"/>
            </a:xfrm>
            <a:custGeom>
              <a:avLst/>
              <a:gdLst/>
              <a:ahLst/>
              <a:cxnLst>
                <a:cxn ang="0">
                  <a:pos x="82" y="2"/>
                </a:cxn>
                <a:cxn ang="0">
                  <a:pos x="82" y="2"/>
                </a:cxn>
                <a:cxn ang="0">
                  <a:pos x="77" y="11"/>
                </a:cxn>
                <a:cxn ang="0">
                  <a:pos x="72" y="21"/>
                </a:cxn>
                <a:cxn ang="0">
                  <a:pos x="60" y="39"/>
                </a:cxn>
                <a:cxn ang="0">
                  <a:pos x="50" y="58"/>
                </a:cxn>
                <a:cxn ang="0">
                  <a:pos x="45" y="67"/>
                </a:cxn>
                <a:cxn ang="0">
                  <a:pos x="41" y="77"/>
                </a:cxn>
                <a:cxn ang="0">
                  <a:pos x="41" y="77"/>
                </a:cxn>
                <a:cxn ang="0">
                  <a:pos x="32" y="97"/>
                </a:cxn>
                <a:cxn ang="0">
                  <a:pos x="22" y="118"/>
                </a:cxn>
                <a:cxn ang="0">
                  <a:pos x="1" y="159"/>
                </a:cxn>
                <a:cxn ang="0">
                  <a:pos x="1" y="159"/>
                </a:cxn>
                <a:cxn ang="0">
                  <a:pos x="0" y="162"/>
                </a:cxn>
                <a:cxn ang="0">
                  <a:pos x="0" y="163"/>
                </a:cxn>
                <a:cxn ang="0">
                  <a:pos x="1" y="165"/>
                </a:cxn>
                <a:cxn ang="0">
                  <a:pos x="3" y="166"/>
                </a:cxn>
                <a:cxn ang="0">
                  <a:pos x="4" y="167"/>
                </a:cxn>
                <a:cxn ang="0">
                  <a:pos x="6" y="167"/>
                </a:cxn>
                <a:cxn ang="0">
                  <a:pos x="7" y="166"/>
                </a:cxn>
                <a:cxn ang="0">
                  <a:pos x="8" y="164"/>
                </a:cxn>
                <a:cxn ang="0">
                  <a:pos x="8" y="164"/>
                </a:cxn>
                <a:cxn ang="0">
                  <a:pos x="27" y="128"/>
                </a:cxn>
                <a:cxn ang="0">
                  <a:pos x="36" y="111"/>
                </a:cxn>
                <a:cxn ang="0">
                  <a:pos x="45" y="93"/>
                </a:cxn>
                <a:cxn ang="0">
                  <a:pos x="45" y="93"/>
                </a:cxn>
                <a:cxn ang="0">
                  <a:pos x="49" y="82"/>
                </a:cxn>
                <a:cxn ang="0">
                  <a:pos x="55" y="71"/>
                </a:cxn>
                <a:cxn ang="0">
                  <a:pos x="66" y="50"/>
                </a:cxn>
                <a:cxn ang="0">
                  <a:pos x="79" y="29"/>
                </a:cxn>
                <a:cxn ang="0">
                  <a:pos x="85" y="19"/>
                </a:cxn>
                <a:cxn ang="0">
                  <a:pos x="90" y="7"/>
                </a:cxn>
                <a:cxn ang="0">
                  <a:pos x="90" y="7"/>
                </a:cxn>
                <a:cxn ang="0">
                  <a:pos x="90" y="5"/>
                </a:cxn>
                <a:cxn ang="0">
                  <a:pos x="90" y="3"/>
                </a:cxn>
                <a:cxn ang="0">
                  <a:pos x="87" y="1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3" y="1"/>
                </a:cxn>
                <a:cxn ang="0">
                  <a:pos x="82" y="2"/>
                </a:cxn>
                <a:cxn ang="0">
                  <a:pos x="82" y="2"/>
                </a:cxn>
              </a:cxnLst>
              <a:rect l="0" t="0" r="r" b="b"/>
              <a:pathLst>
                <a:path w="90" h="167">
                  <a:moveTo>
                    <a:pt x="82" y="2"/>
                  </a:moveTo>
                  <a:lnTo>
                    <a:pt x="82" y="2"/>
                  </a:lnTo>
                  <a:lnTo>
                    <a:pt x="77" y="11"/>
                  </a:lnTo>
                  <a:lnTo>
                    <a:pt x="72" y="21"/>
                  </a:lnTo>
                  <a:lnTo>
                    <a:pt x="60" y="39"/>
                  </a:lnTo>
                  <a:lnTo>
                    <a:pt x="50" y="58"/>
                  </a:lnTo>
                  <a:lnTo>
                    <a:pt x="45" y="67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32" y="97"/>
                  </a:lnTo>
                  <a:lnTo>
                    <a:pt x="22" y="118"/>
                  </a:lnTo>
                  <a:lnTo>
                    <a:pt x="1" y="159"/>
                  </a:lnTo>
                  <a:lnTo>
                    <a:pt x="1" y="159"/>
                  </a:lnTo>
                  <a:lnTo>
                    <a:pt x="0" y="162"/>
                  </a:lnTo>
                  <a:lnTo>
                    <a:pt x="0" y="163"/>
                  </a:lnTo>
                  <a:lnTo>
                    <a:pt x="1" y="165"/>
                  </a:lnTo>
                  <a:lnTo>
                    <a:pt x="3" y="166"/>
                  </a:lnTo>
                  <a:lnTo>
                    <a:pt x="4" y="167"/>
                  </a:lnTo>
                  <a:lnTo>
                    <a:pt x="6" y="167"/>
                  </a:lnTo>
                  <a:lnTo>
                    <a:pt x="7" y="166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27" y="128"/>
                  </a:lnTo>
                  <a:lnTo>
                    <a:pt x="36" y="111"/>
                  </a:lnTo>
                  <a:lnTo>
                    <a:pt x="45" y="93"/>
                  </a:lnTo>
                  <a:lnTo>
                    <a:pt x="45" y="93"/>
                  </a:lnTo>
                  <a:lnTo>
                    <a:pt x="49" y="82"/>
                  </a:lnTo>
                  <a:lnTo>
                    <a:pt x="55" y="71"/>
                  </a:lnTo>
                  <a:lnTo>
                    <a:pt x="66" y="50"/>
                  </a:lnTo>
                  <a:lnTo>
                    <a:pt x="79" y="29"/>
                  </a:lnTo>
                  <a:lnTo>
                    <a:pt x="85" y="19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7" y="1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3" y="1"/>
                  </a:lnTo>
                  <a:lnTo>
                    <a:pt x="82" y="2"/>
                  </a:lnTo>
                  <a:lnTo>
                    <a:pt x="8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07" name="Freeform 620"/>
            <p:cNvSpPr/>
            <p:nvPr/>
          </p:nvSpPr>
          <p:spPr bwMode="auto">
            <a:xfrm>
              <a:off x="6731000" y="4384675"/>
              <a:ext cx="41275" cy="68263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1" y="14"/>
                </a:cxn>
                <a:cxn ang="0">
                  <a:pos x="52" y="26"/>
                </a:cxn>
                <a:cxn ang="0">
                  <a:pos x="45" y="38"/>
                </a:cxn>
                <a:cxn ang="0">
                  <a:pos x="39" y="50"/>
                </a:cxn>
                <a:cxn ang="0">
                  <a:pos x="39" y="50"/>
                </a:cxn>
                <a:cxn ang="0">
                  <a:pos x="30" y="69"/>
                </a:cxn>
                <a:cxn ang="0">
                  <a:pos x="21" y="87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3"/>
                </a:cxn>
                <a:cxn ang="0">
                  <a:pos x="0" y="125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5" y="128"/>
                </a:cxn>
                <a:cxn ang="0">
                  <a:pos x="7" y="128"/>
                </a:cxn>
                <a:cxn ang="0">
                  <a:pos x="8" y="127"/>
                </a:cxn>
                <a:cxn ang="0">
                  <a:pos x="10" y="126"/>
                </a:cxn>
                <a:cxn ang="0">
                  <a:pos x="10" y="126"/>
                </a:cxn>
                <a:cxn ang="0">
                  <a:pos x="44" y="67"/>
                </a:cxn>
                <a:cxn ang="0">
                  <a:pos x="76" y="7"/>
                </a:cxn>
                <a:cxn ang="0">
                  <a:pos x="76" y="7"/>
                </a:cxn>
                <a:cxn ang="0">
                  <a:pos x="76" y="5"/>
                </a:cxn>
                <a:cxn ang="0">
                  <a:pos x="76" y="3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1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6" h="128">
                  <a:moveTo>
                    <a:pt x="68" y="2"/>
                  </a:moveTo>
                  <a:lnTo>
                    <a:pt x="68" y="2"/>
                  </a:lnTo>
                  <a:lnTo>
                    <a:pt x="61" y="14"/>
                  </a:lnTo>
                  <a:lnTo>
                    <a:pt x="52" y="26"/>
                  </a:lnTo>
                  <a:lnTo>
                    <a:pt x="45" y="38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30" y="69"/>
                  </a:lnTo>
                  <a:lnTo>
                    <a:pt x="21" y="87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3"/>
                  </a:lnTo>
                  <a:lnTo>
                    <a:pt x="0" y="125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5" y="128"/>
                  </a:lnTo>
                  <a:lnTo>
                    <a:pt x="7" y="128"/>
                  </a:lnTo>
                  <a:lnTo>
                    <a:pt x="8" y="127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44" y="67"/>
                  </a:lnTo>
                  <a:lnTo>
                    <a:pt x="76" y="7"/>
                  </a:lnTo>
                  <a:lnTo>
                    <a:pt x="76" y="7"/>
                  </a:lnTo>
                  <a:lnTo>
                    <a:pt x="76" y="5"/>
                  </a:lnTo>
                  <a:lnTo>
                    <a:pt x="76" y="3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1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08" name="Freeform 621"/>
            <p:cNvSpPr/>
            <p:nvPr/>
          </p:nvSpPr>
          <p:spPr bwMode="auto">
            <a:xfrm>
              <a:off x="6737350" y="4427538"/>
              <a:ext cx="42863" cy="69850"/>
            </a:xfrm>
            <a:custGeom>
              <a:avLst/>
              <a:gdLst/>
              <a:ahLst/>
              <a:cxnLst>
                <a:cxn ang="0">
                  <a:pos x="72" y="1"/>
                </a:cxn>
                <a:cxn ang="0">
                  <a:pos x="72" y="1"/>
                </a:cxn>
                <a:cxn ang="0">
                  <a:pos x="68" y="8"/>
                </a:cxn>
                <a:cxn ang="0">
                  <a:pos x="64" y="14"/>
                </a:cxn>
                <a:cxn ang="0">
                  <a:pos x="57" y="26"/>
                </a:cxn>
                <a:cxn ang="0">
                  <a:pos x="52" y="40"/>
                </a:cxn>
                <a:cxn ang="0">
                  <a:pos x="46" y="53"/>
                </a:cxn>
                <a:cxn ang="0">
                  <a:pos x="46" y="53"/>
                </a:cxn>
                <a:cxn ang="0">
                  <a:pos x="38" y="72"/>
                </a:cxn>
                <a:cxn ang="0">
                  <a:pos x="27" y="92"/>
                </a:cxn>
                <a:cxn ang="0">
                  <a:pos x="14" y="109"/>
                </a:cxn>
                <a:cxn ang="0">
                  <a:pos x="2" y="126"/>
                </a:cxn>
                <a:cxn ang="0">
                  <a:pos x="2" y="126"/>
                </a:cxn>
                <a:cxn ang="0">
                  <a:pos x="1" y="127"/>
                </a:cxn>
                <a:cxn ang="0">
                  <a:pos x="0" y="129"/>
                </a:cxn>
                <a:cxn ang="0">
                  <a:pos x="1" y="131"/>
                </a:cxn>
                <a:cxn ang="0">
                  <a:pos x="2" y="132"/>
                </a:cxn>
                <a:cxn ang="0">
                  <a:pos x="3" y="133"/>
                </a:cxn>
                <a:cxn ang="0">
                  <a:pos x="5" y="134"/>
                </a:cxn>
                <a:cxn ang="0">
                  <a:pos x="7" y="133"/>
                </a:cxn>
                <a:cxn ang="0">
                  <a:pos x="8" y="132"/>
                </a:cxn>
                <a:cxn ang="0">
                  <a:pos x="8" y="132"/>
                </a:cxn>
                <a:cxn ang="0">
                  <a:pos x="18" y="120"/>
                </a:cxn>
                <a:cxn ang="0">
                  <a:pos x="28" y="105"/>
                </a:cxn>
                <a:cxn ang="0">
                  <a:pos x="44" y="76"/>
                </a:cxn>
                <a:cxn ang="0">
                  <a:pos x="44" y="76"/>
                </a:cxn>
                <a:cxn ang="0">
                  <a:pos x="53" y="58"/>
                </a:cxn>
                <a:cxn ang="0">
                  <a:pos x="60" y="41"/>
                </a:cxn>
                <a:cxn ang="0">
                  <a:pos x="68" y="24"/>
                </a:cxn>
                <a:cxn ang="0">
                  <a:pos x="73" y="16"/>
                </a:cxn>
                <a:cxn ang="0">
                  <a:pos x="80" y="9"/>
                </a:cxn>
                <a:cxn ang="0">
                  <a:pos x="80" y="9"/>
                </a:cxn>
                <a:cxn ang="0">
                  <a:pos x="81" y="7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0" y="1"/>
                </a:cxn>
                <a:cxn ang="0">
                  <a:pos x="77" y="0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2" y="1"/>
                </a:cxn>
              </a:cxnLst>
              <a:rect l="0" t="0" r="r" b="b"/>
              <a:pathLst>
                <a:path w="81" h="134">
                  <a:moveTo>
                    <a:pt x="72" y="1"/>
                  </a:moveTo>
                  <a:lnTo>
                    <a:pt x="72" y="1"/>
                  </a:lnTo>
                  <a:lnTo>
                    <a:pt x="68" y="8"/>
                  </a:lnTo>
                  <a:lnTo>
                    <a:pt x="64" y="14"/>
                  </a:lnTo>
                  <a:lnTo>
                    <a:pt x="57" y="26"/>
                  </a:lnTo>
                  <a:lnTo>
                    <a:pt x="52" y="40"/>
                  </a:lnTo>
                  <a:lnTo>
                    <a:pt x="46" y="53"/>
                  </a:lnTo>
                  <a:lnTo>
                    <a:pt x="46" y="53"/>
                  </a:lnTo>
                  <a:lnTo>
                    <a:pt x="38" y="72"/>
                  </a:lnTo>
                  <a:lnTo>
                    <a:pt x="27" y="92"/>
                  </a:lnTo>
                  <a:lnTo>
                    <a:pt x="14" y="109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1" y="127"/>
                  </a:lnTo>
                  <a:lnTo>
                    <a:pt x="0" y="129"/>
                  </a:lnTo>
                  <a:lnTo>
                    <a:pt x="1" y="131"/>
                  </a:lnTo>
                  <a:lnTo>
                    <a:pt x="2" y="132"/>
                  </a:lnTo>
                  <a:lnTo>
                    <a:pt x="3" y="133"/>
                  </a:lnTo>
                  <a:lnTo>
                    <a:pt x="5" y="134"/>
                  </a:lnTo>
                  <a:lnTo>
                    <a:pt x="7" y="133"/>
                  </a:lnTo>
                  <a:lnTo>
                    <a:pt x="8" y="132"/>
                  </a:lnTo>
                  <a:lnTo>
                    <a:pt x="8" y="132"/>
                  </a:lnTo>
                  <a:lnTo>
                    <a:pt x="18" y="120"/>
                  </a:lnTo>
                  <a:lnTo>
                    <a:pt x="28" y="105"/>
                  </a:lnTo>
                  <a:lnTo>
                    <a:pt x="44" y="76"/>
                  </a:lnTo>
                  <a:lnTo>
                    <a:pt x="44" y="76"/>
                  </a:lnTo>
                  <a:lnTo>
                    <a:pt x="53" y="58"/>
                  </a:lnTo>
                  <a:lnTo>
                    <a:pt x="60" y="41"/>
                  </a:lnTo>
                  <a:lnTo>
                    <a:pt x="68" y="24"/>
                  </a:lnTo>
                  <a:lnTo>
                    <a:pt x="73" y="16"/>
                  </a:lnTo>
                  <a:lnTo>
                    <a:pt x="80" y="9"/>
                  </a:lnTo>
                  <a:lnTo>
                    <a:pt x="80" y="9"/>
                  </a:lnTo>
                  <a:lnTo>
                    <a:pt x="81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0" y="1"/>
                  </a:lnTo>
                  <a:lnTo>
                    <a:pt x="77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09" name="Freeform 622"/>
            <p:cNvSpPr/>
            <p:nvPr/>
          </p:nvSpPr>
          <p:spPr bwMode="auto">
            <a:xfrm>
              <a:off x="6742113" y="4470400"/>
              <a:ext cx="39688" cy="68263"/>
            </a:xfrm>
            <a:custGeom>
              <a:avLst/>
              <a:gdLst/>
              <a:ahLst/>
              <a:cxnLst>
                <a:cxn ang="0">
                  <a:pos x="67" y="2"/>
                </a:cxn>
                <a:cxn ang="0">
                  <a:pos x="67" y="2"/>
                </a:cxn>
                <a:cxn ang="0">
                  <a:pos x="58" y="17"/>
                </a:cxn>
                <a:cxn ang="0">
                  <a:pos x="51" y="32"/>
                </a:cxn>
                <a:cxn ang="0">
                  <a:pos x="44" y="47"/>
                </a:cxn>
                <a:cxn ang="0">
                  <a:pos x="35" y="62"/>
                </a:cxn>
                <a:cxn ang="0">
                  <a:pos x="35" y="62"/>
                </a:cxn>
                <a:cxn ang="0">
                  <a:pos x="18" y="91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4" y="129"/>
                </a:cxn>
                <a:cxn ang="0">
                  <a:pos x="6" y="129"/>
                </a:cxn>
                <a:cxn ang="0">
                  <a:pos x="8" y="128"/>
                </a:cxn>
                <a:cxn ang="0">
                  <a:pos x="9" y="127"/>
                </a:cxn>
                <a:cxn ang="0">
                  <a:pos x="9" y="127"/>
                </a:cxn>
                <a:cxn ang="0">
                  <a:pos x="43" y="67"/>
                </a:cxn>
                <a:cxn ang="0">
                  <a:pos x="43" y="67"/>
                </a:cxn>
                <a:cxn ang="0">
                  <a:pos x="58" y="36"/>
                </a:cxn>
                <a:cxn ang="0">
                  <a:pos x="66" y="22"/>
                </a:cxn>
                <a:cxn ang="0">
                  <a:pos x="76" y="7"/>
                </a:cxn>
                <a:cxn ang="0">
                  <a:pos x="76" y="7"/>
                </a:cxn>
                <a:cxn ang="0">
                  <a:pos x="77" y="5"/>
                </a:cxn>
                <a:cxn ang="0">
                  <a:pos x="77" y="4"/>
                </a:cxn>
                <a:cxn ang="0">
                  <a:pos x="76" y="2"/>
                </a:cxn>
                <a:cxn ang="0">
                  <a:pos x="75" y="1"/>
                </a:cxn>
                <a:cxn ang="0">
                  <a:pos x="72" y="0"/>
                </a:cxn>
                <a:cxn ang="0">
                  <a:pos x="70" y="1"/>
                </a:cxn>
                <a:cxn ang="0">
                  <a:pos x="67" y="2"/>
                </a:cxn>
                <a:cxn ang="0">
                  <a:pos x="67" y="2"/>
                </a:cxn>
              </a:cxnLst>
              <a:rect l="0" t="0" r="r" b="b"/>
              <a:pathLst>
                <a:path w="77" h="129">
                  <a:moveTo>
                    <a:pt x="67" y="2"/>
                  </a:moveTo>
                  <a:lnTo>
                    <a:pt x="67" y="2"/>
                  </a:lnTo>
                  <a:lnTo>
                    <a:pt x="58" y="17"/>
                  </a:lnTo>
                  <a:lnTo>
                    <a:pt x="51" y="32"/>
                  </a:lnTo>
                  <a:lnTo>
                    <a:pt x="44" y="47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18" y="9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4" y="129"/>
                  </a:lnTo>
                  <a:lnTo>
                    <a:pt x="6" y="129"/>
                  </a:lnTo>
                  <a:lnTo>
                    <a:pt x="8" y="128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43" y="67"/>
                  </a:lnTo>
                  <a:lnTo>
                    <a:pt x="43" y="67"/>
                  </a:lnTo>
                  <a:lnTo>
                    <a:pt x="58" y="36"/>
                  </a:lnTo>
                  <a:lnTo>
                    <a:pt x="66" y="22"/>
                  </a:lnTo>
                  <a:lnTo>
                    <a:pt x="76" y="7"/>
                  </a:lnTo>
                  <a:lnTo>
                    <a:pt x="76" y="7"/>
                  </a:lnTo>
                  <a:lnTo>
                    <a:pt x="77" y="5"/>
                  </a:lnTo>
                  <a:lnTo>
                    <a:pt x="77" y="4"/>
                  </a:lnTo>
                  <a:lnTo>
                    <a:pt x="76" y="2"/>
                  </a:lnTo>
                  <a:lnTo>
                    <a:pt x="75" y="1"/>
                  </a:lnTo>
                  <a:lnTo>
                    <a:pt x="72" y="0"/>
                  </a:lnTo>
                  <a:lnTo>
                    <a:pt x="70" y="1"/>
                  </a:lnTo>
                  <a:lnTo>
                    <a:pt x="67" y="2"/>
                  </a:lnTo>
                  <a:lnTo>
                    <a:pt x="6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10" name="Freeform 623"/>
            <p:cNvSpPr>
              <a:spLocks noEditPoints="1"/>
            </p:cNvSpPr>
            <p:nvPr/>
          </p:nvSpPr>
          <p:spPr bwMode="auto">
            <a:xfrm>
              <a:off x="6256338" y="4065588"/>
              <a:ext cx="544513" cy="696913"/>
            </a:xfrm>
            <a:custGeom>
              <a:avLst/>
              <a:gdLst/>
              <a:ahLst/>
              <a:cxnLst>
                <a:cxn ang="0">
                  <a:pos x="117" y="1301"/>
                </a:cxn>
                <a:cxn ang="0">
                  <a:pos x="41" y="1242"/>
                </a:cxn>
                <a:cxn ang="0">
                  <a:pos x="6" y="1151"/>
                </a:cxn>
                <a:cxn ang="0">
                  <a:pos x="3" y="1060"/>
                </a:cxn>
                <a:cxn ang="0">
                  <a:pos x="8" y="908"/>
                </a:cxn>
                <a:cxn ang="0">
                  <a:pos x="17" y="676"/>
                </a:cxn>
                <a:cxn ang="0">
                  <a:pos x="20" y="219"/>
                </a:cxn>
                <a:cxn ang="0">
                  <a:pos x="27" y="195"/>
                </a:cxn>
                <a:cxn ang="0">
                  <a:pos x="44" y="84"/>
                </a:cxn>
                <a:cxn ang="0">
                  <a:pos x="130" y="15"/>
                </a:cxn>
                <a:cxn ang="0">
                  <a:pos x="297" y="1"/>
                </a:cxn>
                <a:cxn ang="0">
                  <a:pos x="482" y="2"/>
                </a:cxn>
                <a:cxn ang="0">
                  <a:pos x="620" y="6"/>
                </a:cxn>
                <a:cxn ang="0">
                  <a:pos x="794" y="9"/>
                </a:cxn>
                <a:cxn ang="0">
                  <a:pos x="923" y="31"/>
                </a:cxn>
                <a:cxn ang="0">
                  <a:pos x="1003" y="106"/>
                </a:cxn>
                <a:cxn ang="0">
                  <a:pos x="1014" y="195"/>
                </a:cxn>
                <a:cxn ang="0">
                  <a:pos x="1019" y="237"/>
                </a:cxn>
                <a:cxn ang="0">
                  <a:pos x="1016" y="335"/>
                </a:cxn>
                <a:cxn ang="0">
                  <a:pos x="1016" y="426"/>
                </a:cxn>
                <a:cxn ang="0">
                  <a:pos x="1019" y="541"/>
                </a:cxn>
                <a:cxn ang="0">
                  <a:pos x="1020" y="650"/>
                </a:cxn>
                <a:cxn ang="0">
                  <a:pos x="1014" y="735"/>
                </a:cxn>
                <a:cxn ang="0">
                  <a:pos x="1020" y="897"/>
                </a:cxn>
                <a:cxn ang="0">
                  <a:pos x="1026" y="1044"/>
                </a:cxn>
                <a:cxn ang="0">
                  <a:pos x="1026" y="1132"/>
                </a:cxn>
                <a:cxn ang="0">
                  <a:pos x="1017" y="1204"/>
                </a:cxn>
                <a:cxn ang="0">
                  <a:pos x="946" y="1287"/>
                </a:cxn>
                <a:cxn ang="0">
                  <a:pos x="847" y="1313"/>
                </a:cxn>
                <a:cxn ang="0">
                  <a:pos x="837" y="1313"/>
                </a:cxn>
                <a:cxn ang="0">
                  <a:pos x="803" y="1309"/>
                </a:cxn>
                <a:cxn ang="0">
                  <a:pos x="719" y="1311"/>
                </a:cxn>
                <a:cxn ang="0">
                  <a:pos x="267" y="1318"/>
                </a:cxn>
                <a:cxn ang="0">
                  <a:pos x="457" y="1282"/>
                </a:cxn>
                <a:cxn ang="0">
                  <a:pos x="675" y="1278"/>
                </a:cxn>
                <a:cxn ang="0">
                  <a:pos x="822" y="1274"/>
                </a:cxn>
                <a:cxn ang="0">
                  <a:pos x="881" y="1273"/>
                </a:cxn>
                <a:cxn ang="0">
                  <a:pos x="949" y="1240"/>
                </a:cxn>
                <a:cxn ang="0">
                  <a:pos x="988" y="1178"/>
                </a:cxn>
                <a:cxn ang="0">
                  <a:pos x="993" y="1096"/>
                </a:cxn>
                <a:cxn ang="0">
                  <a:pos x="978" y="963"/>
                </a:cxn>
                <a:cxn ang="0">
                  <a:pos x="981" y="753"/>
                </a:cxn>
                <a:cxn ang="0">
                  <a:pos x="978" y="509"/>
                </a:cxn>
                <a:cxn ang="0">
                  <a:pos x="982" y="371"/>
                </a:cxn>
                <a:cxn ang="0">
                  <a:pos x="975" y="291"/>
                </a:cxn>
                <a:cxn ang="0">
                  <a:pos x="980" y="198"/>
                </a:cxn>
                <a:cxn ang="0">
                  <a:pos x="965" y="115"/>
                </a:cxn>
                <a:cxn ang="0">
                  <a:pos x="909" y="64"/>
                </a:cxn>
                <a:cxn ang="0">
                  <a:pos x="764" y="47"/>
                </a:cxn>
                <a:cxn ang="0">
                  <a:pos x="428" y="37"/>
                </a:cxn>
                <a:cxn ang="0">
                  <a:pos x="260" y="38"/>
                </a:cxn>
                <a:cxn ang="0">
                  <a:pos x="123" y="53"/>
                </a:cxn>
                <a:cxn ang="0">
                  <a:pos x="78" y="97"/>
                </a:cxn>
                <a:cxn ang="0">
                  <a:pos x="63" y="189"/>
                </a:cxn>
                <a:cxn ang="0">
                  <a:pos x="54" y="283"/>
                </a:cxn>
                <a:cxn ang="0">
                  <a:pos x="52" y="699"/>
                </a:cxn>
                <a:cxn ang="0">
                  <a:pos x="43" y="895"/>
                </a:cxn>
                <a:cxn ang="0">
                  <a:pos x="36" y="1076"/>
                </a:cxn>
                <a:cxn ang="0">
                  <a:pos x="41" y="1123"/>
                </a:cxn>
                <a:cxn ang="0">
                  <a:pos x="68" y="1214"/>
                </a:cxn>
                <a:cxn ang="0">
                  <a:pos x="159" y="1274"/>
                </a:cxn>
                <a:cxn ang="0">
                  <a:pos x="316" y="1281"/>
                </a:cxn>
              </a:cxnLst>
              <a:rect l="0" t="0" r="r" b="b"/>
              <a:pathLst>
                <a:path w="1029" h="1318">
                  <a:moveTo>
                    <a:pt x="249" y="1318"/>
                  </a:moveTo>
                  <a:lnTo>
                    <a:pt x="249" y="1318"/>
                  </a:lnTo>
                  <a:lnTo>
                    <a:pt x="226" y="1318"/>
                  </a:lnTo>
                  <a:lnTo>
                    <a:pt x="203" y="1317"/>
                  </a:lnTo>
                  <a:lnTo>
                    <a:pt x="180" y="1315"/>
                  </a:lnTo>
                  <a:lnTo>
                    <a:pt x="158" y="1311"/>
                  </a:lnTo>
                  <a:lnTo>
                    <a:pt x="137" y="1307"/>
                  </a:lnTo>
                  <a:lnTo>
                    <a:pt x="117" y="1301"/>
                  </a:lnTo>
                  <a:lnTo>
                    <a:pt x="107" y="1297"/>
                  </a:lnTo>
                  <a:lnTo>
                    <a:pt x="98" y="1292"/>
                  </a:lnTo>
                  <a:lnTo>
                    <a:pt x="89" y="1288"/>
                  </a:lnTo>
                  <a:lnTo>
                    <a:pt x="81" y="1281"/>
                  </a:lnTo>
                  <a:lnTo>
                    <a:pt x="81" y="1281"/>
                  </a:lnTo>
                  <a:lnTo>
                    <a:pt x="66" y="1270"/>
                  </a:lnTo>
                  <a:lnTo>
                    <a:pt x="54" y="1257"/>
                  </a:lnTo>
                  <a:lnTo>
                    <a:pt x="41" y="1242"/>
                  </a:lnTo>
                  <a:lnTo>
                    <a:pt x="31" y="1225"/>
                  </a:lnTo>
                  <a:lnTo>
                    <a:pt x="23" y="1209"/>
                  </a:lnTo>
                  <a:lnTo>
                    <a:pt x="15" y="1190"/>
                  </a:lnTo>
                  <a:lnTo>
                    <a:pt x="10" y="1172"/>
                  </a:lnTo>
                  <a:lnTo>
                    <a:pt x="7" y="1153"/>
                  </a:lnTo>
                  <a:lnTo>
                    <a:pt x="7" y="1152"/>
                  </a:lnTo>
                  <a:lnTo>
                    <a:pt x="6" y="1151"/>
                  </a:lnTo>
                  <a:lnTo>
                    <a:pt x="6" y="1151"/>
                  </a:lnTo>
                  <a:lnTo>
                    <a:pt x="5" y="1147"/>
                  </a:lnTo>
                  <a:lnTo>
                    <a:pt x="5" y="1147"/>
                  </a:lnTo>
                  <a:lnTo>
                    <a:pt x="3" y="1136"/>
                  </a:lnTo>
                  <a:lnTo>
                    <a:pt x="1" y="1126"/>
                  </a:lnTo>
                  <a:lnTo>
                    <a:pt x="0" y="1104"/>
                  </a:lnTo>
                  <a:lnTo>
                    <a:pt x="1" y="1082"/>
                  </a:lnTo>
                  <a:lnTo>
                    <a:pt x="3" y="1060"/>
                  </a:lnTo>
                  <a:lnTo>
                    <a:pt x="3" y="1060"/>
                  </a:lnTo>
                  <a:lnTo>
                    <a:pt x="5" y="1031"/>
                  </a:lnTo>
                  <a:lnTo>
                    <a:pt x="5" y="1031"/>
                  </a:lnTo>
                  <a:lnTo>
                    <a:pt x="6" y="1001"/>
                  </a:lnTo>
                  <a:lnTo>
                    <a:pt x="6" y="1001"/>
                  </a:lnTo>
                  <a:lnTo>
                    <a:pt x="9" y="955"/>
                  </a:lnTo>
                  <a:lnTo>
                    <a:pt x="9" y="932"/>
                  </a:lnTo>
                  <a:lnTo>
                    <a:pt x="8" y="908"/>
                  </a:lnTo>
                  <a:lnTo>
                    <a:pt x="8" y="908"/>
                  </a:lnTo>
                  <a:lnTo>
                    <a:pt x="7" y="889"/>
                  </a:lnTo>
                  <a:lnTo>
                    <a:pt x="7" y="868"/>
                  </a:lnTo>
                  <a:lnTo>
                    <a:pt x="8" y="827"/>
                  </a:lnTo>
                  <a:lnTo>
                    <a:pt x="10" y="786"/>
                  </a:lnTo>
                  <a:lnTo>
                    <a:pt x="12" y="745"/>
                  </a:lnTo>
                  <a:lnTo>
                    <a:pt x="12" y="745"/>
                  </a:lnTo>
                  <a:lnTo>
                    <a:pt x="17" y="676"/>
                  </a:lnTo>
                  <a:lnTo>
                    <a:pt x="17" y="676"/>
                  </a:lnTo>
                  <a:lnTo>
                    <a:pt x="18" y="619"/>
                  </a:lnTo>
                  <a:lnTo>
                    <a:pt x="20" y="561"/>
                  </a:lnTo>
                  <a:lnTo>
                    <a:pt x="18" y="448"/>
                  </a:lnTo>
                  <a:lnTo>
                    <a:pt x="18" y="448"/>
                  </a:lnTo>
                  <a:lnTo>
                    <a:pt x="17" y="334"/>
                  </a:lnTo>
                  <a:lnTo>
                    <a:pt x="17" y="277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1" y="214"/>
                  </a:lnTo>
                  <a:lnTo>
                    <a:pt x="24" y="209"/>
                  </a:lnTo>
                  <a:lnTo>
                    <a:pt x="25" y="208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6" y="201"/>
                  </a:lnTo>
                  <a:lnTo>
                    <a:pt x="27" y="195"/>
                  </a:lnTo>
                  <a:lnTo>
                    <a:pt x="27" y="195"/>
                  </a:lnTo>
                  <a:lnTo>
                    <a:pt x="28" y="167"/>
                  </a:lnTo>
                  <a:lnTo>
                    <a:pt x="28" y="167"/>
                  </a:lnTo>
                  <a:lnTo>
                    <a:pt x="29" y="143"/>
                  </a:lnTo>
                  <a:lnTo>
                    <a:pt x="30" y="13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8" y="101"/>
                  </a:lnTo>
                  <a:lnTo>
                    <a:pt x="44" y="84"/>
                  </a:lnTo>
                  <a:lnTo>
                    <a:pt x="53" y="70"/>
                  </a:lnTo>
                  <a:lnTo>
                    <a:pt x="61" y="56"/>
                  </a:lnTo>
                  <a:lnTo>
                    <a:pt x="72" y="45"/>
                  </a:lnTo>
                  <a:lnTo>
                    <a:pt x="84" y="36"/>
                  </a:lnTo>
                  <a:lnTo>
                    <a:pt x="96" y="27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30" y="15"/>
                  </a:lnTo>
                  <a:lnTo>
                    <a:pt x="151" y="11"/>
                  </a:lnTo>
                  <a:lnTo>
                    <a:pt x="171" y="7"/>
                  </a:lnTo>
                  <a:lnTo>
                    <a:pt x="192" y="4"/>
                  </a:lnTo>
                  <a:lnTo>
                    <a:pt x="213" y="3"/>
                  </a:lnTo>
                  <a:lnTo>
                    <a:pt x="234" y="2"/>
                  </a:lnTo>
                  <a:lnTo>
                    <a:pt x="277" y="1"/>
                  </a:lnTo>
                  <a:lnTo>
                    <a:pt x="277" y="1"/>
                  </a:lnTo>
                  <a:lnTo>
                    <a:pt x="297" y="1"/>
                  </a:lnTo>
                  <a:lnTo>
                    <a:pt x="297" y="1"/>
                  </a:lnTo>
                  <a:lnTo>
                    <a:pt x="322" y="1"/>
                  </a:lnTo>
                  <a:lnTo>
                    <a:pt x="322" y="1"/>
                  </a:lnTo>
                  <a:lnTo>
                    <a:pt x="384" y="1"/>
                  </a:lnTo>
                  <a:lnTo>
                    <a:pt x="384" y="1"/>
                  </a:lnTo>
                  <a:lnTo>
                    <a:pt x="448" y="2"/>
                  </a:lnTo>
                  <a:lnTo>
                    <a:pt x="448" y="2"/>
                  </a:lnTo>
                  <a:lnTo>
                    <a:pt x="482" y="2"/>
                  </a:lnTo>
                  <a:lnTo>
                    <a:pt x="513" y="0"/>
                  </a:lnTo>
                  <a:lnTo>
                    <a:pt x="513" y="0"/>
                  </a:lnTo>
                  <a:lnTo>
                    <a:pt x="536" y="0"/>
                  </a:lnTo>
                  <a:lnTo>
                    <a:pt x="536" y="0"/>
                  </a:lnTo>
                  <a:lnTo>
                    <a:pt x="556" y="0"/>
                  </a:lnTo>
                  <a:lnTo>
                    <a:pt x="577" y="1"/>
                  </a:lnTo>
                  <a:lnTo>
                    <a:pt x="620" y="6"/>
                  </a:lnTo>
                  <a:lnTo>
                    <a:pt x="620" y="6"/>
                  </a:lnTo>
                  <a:lnTo>
                    <a:pt x="661" y="9"/>
                  </a:lnTo>
                  <a:lnTo>
                    <a:pt x="683" y="11"/>
                  </a:lnTo>
                  <a:lnTo>
                    <a:pt x="705" y="11"/>
                  </a:lnTo>
                  <a:lnTo>
                    <a:pt x="705" y="11"/>
                  </a:lnTo>
                  <a:lnTo>
                    <a:pt x="748" y="10"/>
                  </a:lnTo>
                  <a:lnTo>
                    <a:pt x="748" y="10"/>
                  </a:lnTo>
                  <a:lnTo>
                    <a:pt x="794" y="9"/>
                  </a:lnTo>
                  <a:lnTo>
                    <a:pt x="794" y="9"/>
                  </a:lnTo>
                  <a:lnTo>
                    <a:pt x="815" y="10"/>
                  </a:lnTo>
                  <a:lnTo>
                    <a:pt x="839" y="11"/>
                  </a:lnTo>
                  <a:lnTo>
                    <a:pt x="865" y="14"/>
                  </a:lnTo>
                  <a:lnTo>
                    <a:pt x="878" y="17"/>
                  </a:lnTo>
                  <a:lnTo>
                    <a:pt x="890" y="20"/>
                  </a:lnTo>
                  <a:lnTo>
                    <a:pt x="890" y="20"/>
                  </a:lnTo>
                  <a:lnTo>
                    <a:pt x="908" y="25"/>
                  </a:lnTo>
                  <a:lnTo>
                    <a:pt x="923" y="31"/>
                  </a:lnTo>
                  <a:lnTo>
                    <a:pt x="937" y="39"/>
                  </a:lnTo>
                  <a:lnTo>
                    <a:pt x="950" y="47"/>
                  </a:lnTo>
                  <a:lnTo>
                    <a:pt x="963" y="57"/>
                  </a:lnTo>
                  <a:lnTo>
                    <a:pt x="975" y="69"/>
                  </a:lnTo>
                  <a:lnTo>
                    <a:pt x="987" y="82"/>
                  </a:lnTo>
                  <a:lnTo>
                    <a:pt x="997" y="97"/>
                  </a:lnTo>
                  <a:lnTo>
                    <a:pt x="997" y="97"/>
                  </a:lnTo>
                  <a:lnTo>
                    <a:pt x="1003" y="106"/>
                  </a:lnTo>
                  <a:lnTo>
                    <a:pt x="1007" y="115"/>
                  </a:lnTo>
                  <a:lnTo>
                    <a:pt x="1010" y="125"/>
                  </a:lnTo>
                  <a:lnTo>
                    <a:pt x="1012" y="134"/>
                  </a:lnTo>
                  <a:lnTo>
                    <a:pt x="1013" y="143"/>
                  </a:lnTo>
                  <a:lnTo>
                    <a:pt x="1014" y="153"/>
                  </a:lnTo>
                  <a:lnTo>
                    <a:pt x="1014" y="172"/>
                  </a:lnTo>
                  <a:lnTo>
                    <a:pt x="1014" y="172"/>
                  </a:lnTo>
                  <a:lnTo>
                    <a:pt x="1014" y="195"/>
                  </a:lnTo>
                  <a:lnTo>
                    <a:pt x="1016" y="207"/>
                  </a:lnTo>
                  <a:lnTo>
                    <a:pt x="1018" y="218"/>
                  </a:lnTo>
                  <a:lnTo>
                    <a:pt x="1018" y="219"/>
                  </a:lnTo>
                  <a:lnTo>
                    <a:pt x="1018" y="220"/>
                  </a:lnTo>
                  <a:lnTo>
                    <a:pt x="1018" y="220"/>
                  </a:lnTo>
                  <a:lnTo>
                    <a:pt x="1020" y="225"/>
                  </a:lnTo>
                  <a:lnTo>
                    <a:pt x="1020" y="231"/>
                  </a:lnTo>
                  <a:lnTo>
                    <a:pt x="1019" y="237"/>
                  </a:lnTo>
                  <a:lnTo>
                    <a:pt x="1017" y="242"/>
                  </a:lnTo>
                  <a:lnTo>
                    <a:pt x="1016" y="243"/>
                  </a:lnTo>
                  <a:lnTo>
                    <a:pt x="1016" y="245"/>
                  </a:lnTo>
                  <a:lnTo>
                    <a:pt x="1016" y="245"/>
                  </a:lnTo>
                  <a:lnTo>
                    <a:pt x="1013" y="268"/>
                  </a:lnTo>
                  <a:lnTo>
                    <a:pt x="1012" y="291"/>
                  </a:lnTo>
                  <a:lnTo>
                    <a:pt x="1013" y="312"/>
                  </a:lnTo>
                  <a:lnTo>
                    <a:pt x="1016" y="335"/>
                  </a:lnTo>
                  <a:lnTo>
                    <a:pt x="1016" y="335"/>
                  </a:lnTo>
                  <a:lnTo>
                    <a:pt x="1018" y="353"/>
                  </a:lnTo>
                  <a:lnTo>
                    <a:pt x="1019" y="370"/>
                  </a:lnTo>
                  <a:lnTo>
                    <a:pt x="1019" y="387"/>
                  </a:lnTo>
                  <a:lnTo>
                    <a:pt x="1018" y="405"/>
                  </a:lnTo>
                  <a:lnTo>
                    <a:pt x="1018" y="405"/>
                  </a:lnTo>
                  <a:lnTo>
                    <a:pt x="1016" y="426"/>
                  </a:lnTo>
                  <a:lnTo>
                    <a:pt x="1016" y="426"/>
                  </a:lnTo>
                  <a:lnTo>
                    <a:pt x="1013" y="461"/>
                  </a:lnTo>
                  <a:lnTo>
                    <a:pt x="1012" y="478"/>
                  </a:lnTo>
                  <a:lnTo>
                    <a:pt x="1013" y="496"/>
                  </a:lnTo>
                  <a:lnTo>
                    <a:pt x="1013" y="496"/>
                  </a:lnTo>
                  <a:lnTo>
                    <a:pt x="1014" y="510"/>
                  </a:lnTo>
                  <a:lnTo>
                    <a:pt x="1017" y="524"/>
                  </a:lnTo>
                  <a:lnTo>
                    <a:pt x="1017" y="524"/>
                  </a:lnTo>
                  <a:lnTo>
                    <a:pt x="1019" y="541"/>
                  </a:lnTo>
                  <a:lnTo>
                    <a:pt x="1020" y="552"/>
                  </a:lnTo>
                  <a:lnTo>
                    <a:pt x="1020" y="561"/>
                  </a:lnTo>
                  <a:lnTo>
                    <a:pt x="1020" y="561"/>
                  </a:lnTo>
                  <a:lnTo>
                    <a:pt x="1019" y="586"/>
                  </a:lnTo>
                  <a:lnTo>
                    <a:pt x="1020" y="610"/>
                  </a:lnTo>
                  <a:lnTo>
                    <a:pt x="1020" y="610"/>
                  </a:lnTo>
                  <a:lnTo>
                    <a:pt x="1020" y="629"/>
                  </a:lnTo>
                  <a:lnTo>
                    <a:pt x="1020" y="650"/>
                  </a:lnTo>
                  <a:lnTo>
                    <a:pt x="1020" y="650"/>
                  </a:lnTo>
                  <a:lnTo>
                    <a:pt x="1019" y="667"/>
                  </a:lnTo>
                  <a:lnTo>
                    <a:pt x="1017" y="684"/>
                  </a:lnTo>
                  <a:lnTo>
                    <a:pt x="1017" y="684"/>
                  </a:lnTo>
                  <a:lnTo>
                    <a:pt x="1014" y="709"/>
                  </a:lnTo>
                  <a:lnTo>
                    <a:pt x="1014" y="723"/>
                  </a:lnTo>
                  <a:lnTo>
                    <a:pt x="1014" y="735"/>
                  </a:lnTo>
                  <a:lnTo>
                    <a:pt x="1014" y="735"/>
                  </a:lnTo>
                  <a:lnTo>
                    <a:pt x="1017" y="775"/>
                  </a:lnTo>
                  <a:lnTo>
                    <a:pt x="1017" y="775"/>
                  </a:lnTo>
                  <a:lnTo>
                    <a:pt x="1020" y="805"/>
                  </a:lnTo>
                  <a:lnTo>
                    <a:pt x="1021" y="836"/>
                  </a:lnTo>
                  <a:lnTo>
                    <a:pt x="1021" y="867"/>
                  </a:lnTo>
                  <a:lnTo>
                    <a:pt x="1021" y="881"/>
                  </a:lnTo>
                  <a:lnTo>
                    <a:pt x="1020" y="897"/>
                  </a:lnTo>
                  <a:lnTo>
                    <a:pt x="1020" y="897"/>
                  </a:lnTo>
                  <a:lnTo>
                    <a:pt x="1018" y="918"/>
                  </a:lnTo>
                  <a:lnTo>
                    <a:pt x="1017" y="937"/>
                  </a:lnTo>
                  <a:lnTo>
                    <a:pt x="1016" y="956"/>
                  </a:lnTo>
                  <a:lnTo>
                    <a:pt x="1017" y="975"/>
                  </a:lnTo>
                  <a:lnTo>
                    <a:pt x="1018" y="992"/>
                  </a:lnTo>
                  <a:lnTo>
                    <a:pt x="1020" y="1010"/>
                  </a:lnTo>
                  <a:lnTo>
                    <a:pt x="1023" y="1027"/>
                  </a:lnTo>
                  <a:lnTo>
                    <a:pt x="1026" y="1044"/>
                  </a:lnTo>
                  <a:lnTo>
                    <a:pt x="1026" y="1044"/>
                  </a:lnTo>
                  <a:lnTo>
                    <a:pt x="1028" y="1059"/>
                  </a:lnTo>
                  <a:lnTo>
                    <a:pt x="1029" y="1073"/>
                  </a:lnTo>
                  <a:lnTo>
                    <a:pt x="1028" y="1089"/>
                  </a:lnTo>
                  <a:lnTo>
                    <a:pt x="1027" y="1103"/>
                  </a:lnTo>
                  <a:lnTo>
                    <a:pt x="1027" y="1103"/>
                  </a:lnTo>
                  <a:lnTo>
                    <a:pt x="1026" y="1118"/>
                  </a:lnTo>
                  <a:lnTo>
                    <a:pt x="1026" y="1132"/>
                  </a:lnTo>
                  <a:lnTo>
                    <a:pt x="1026" y="1132"/>
                  </a:lnTo>
                  <a:lnTo>
                    <a:pt x="1026" y="1146"/>
                  </a:lnTo>
                  <a:lnTo>
                    <a:pt x="1026" y="1146"/>
                  </a:lnTo>
                  <a:lnTo>
                    <a:pt x="1026" y="1168"/>
                  </a:lnTo>
                  <a:lnTo>
                    <a:pt x="1024" y="1179"/>
                  </a:lnTo>
                  <a:lnTo>
                    <a:pt x="1022" y="1189"/>
                  </a:lnTo>
                  <a:lnTo>
                    <a:pt x="1022" y="1189"/>
                  </a:lnTo>
                  <a:lnTo>
                    <a:pt x="1017" y="1204"/>
                  </a:lnTo>
                  <a:lnTo>
                    <a:pt x="1010" y="1217"/>
                  </a:lnTo>
                  <a:lnTo>
                    <a:pt x="1003" y="1230"/>
                  </a:lnTo>
                  <a:lnTo>
                    <a:pt x="996" y="1241"/>
                  </a:lnTo>
                  <a:lnTo>
                    <a:pt x="988" y="1252"/>
                  </a:lnTo>
                  <a:lnTo>
                    <a:pt x="978" y="1262"/>
                  </a:lnTo>
                  <a:lnTo>
                    <a:pt x="968" y="1271"/>
                  </a:lnTo>
                  <a:lnTo>
                    <a:pt x="957" y="1279"/>
                  </a:lnTo>
                  <a:lnTo>
                    <a:pt x="946" y="1287"/>
                  </a:lnTo>
                  <a:lnTo>
                    <a:pt x="935" y="1293"/>
                  </a:lnTo>
                  <a:lnTo>
                    <a:pt x="921" y="1298"/>
                  </a:lnTo>
                  <a:lnTo>
                    <a:pt x="908" y="1303"/>
                  </a:lnTo>
                  <a:lnTo>
                    <a:pt x="894" y="1306"/>
                  </a:lnTo>
                  <a:lnTo>
                    <a:pt x="879" y="1309"/>
                  </a:lnTo>
                  <a:lnTo>
                    <a:pt x="863" y="1311"/>
                  </a:lnTo>
                  <a:lnTo>
                    <a:pt x="847" y="1313"/>
                  </a:lnTo>
                  <a:lnTo>
                    <a:pt x="847" y="1313"/>
                  </a:lnTo>
                  <a:lnTo>
                    <a:pt x="846" y="1313"/>
                  </a:lnTo>
                  <a:lnTo>
                    <a:pt x="846" y="1313"/>
                  </a:lnTo>
                  <a:lnTo>
                    <a:pt x="842" y="1313"/>
                  </a:lnTo>
                  <a:lnTo>
                    <a:pt x="842" y="1313"/>
                  </a:lnTo>
                  <a:lnTo>
                    <a:pt x="840" y="1313"/>
                  </a:lnTo>
                  <a:lnTo>
                    <a:pt x="838" y="1313"/>
                  </a:lnTo>
                  <a:lnTo>
                    <a:pt x="837" y="1313"/>
                  </a:lnTo>
                  <a:lnTo>
                    <a:pt x="837" y="1313"/>
                  </a:lnTo>
                  <a:lnTo>
                    <a:pt x="833" y="1311"/>
                  </a:lnTo>
                  <a:lnTo>
                    <a:pt x="829" y="1310"/>
                  </a:lnTo>
                  <a:lnTo>
                    <a:pt x="828" y="1310"/>
                  </a:lnTo>
                  <a:lnTo>
                    <a:pt x="827" y="1309"/>
                  </a:lnTo>
                  <a:lnTo>
                    <a:pt x="827" y="1309"/>
                  </a:lnTo>
                  <a:lnTo>
                    <a:pt x="817" y="1309"/>
                  </a:lnTo>
                  <a:lnTo>
                    <a:pt x="817" y="1309"/>
                  </a:lnTo>
                  <a:lnTo>
                    <a:pt x="803" y="1309"/>
                  </a:lnTo>
                  <a:lnTo>
                    <a:pt x="790" y="1311"/>
                  </a:lnTo>
                  <a:lnTo>
                    <a:pt x="790" y="1311"/>
                  </a:lnTo>
                  <a:lnTo>
                    <a:pt x="769" y="1313"/>
                  </a:lnTo>
                  <a:lnTo>
                    <a:pt x="769" y="1313"/>
                  </a:lnTo>
                  <a:lnTo>
                    <a:pt x="744" y="1313"/>
                  </a:lnTo>
                  <a:lnTo>
                    <a:pt x="744" y="1313"/>
                  </a:lnTo>
                  <a:lnTo>
                    <a:pt x="719" y="1311"/>
                  </a:lnTo>
                  <a:lnTo>
                    <a:pt x="719" y="1311"/>
                  </a:lnTo>
                  <a:lnTo>
                    <a:pt x="694" y="1313"/>
                  </a:lnTo>
                  <a:lnTo>
                    <a:pt x="666" y="1314"/>
                  </a:lnTo>
                  <a:lnTo>
                    <a:pt x="666" y="1314"/>
                  </a:lnTo>
                  <a:lnTo>
                    <a:pt x="609" y="1316"/>
                  </a:lnTo>
                  <a:lnTo>
                    <a:pt x="552" y="1317"/>
                  </a:lnTo>
                  <a:lnTo>
                    <a:pt x="552" y="1317"/>
                  </a:lnTo>
                  <a:lnTo>
                    <a:pt x="413" y="1318"/>
                  </a:lnTo>
                  <a:lnTo>
                    <a:pt x="267" y="1318"/>
                  </a:lnTo>
                  <a:lnTo>
                    <a:pt x="267" y="1318"/>
                  </a:lnTo>
                  <a:lnTo>
                    <a:pt x="249" y="1318"/>
                  </a:lnTo>
                  <a:lnTo>
                    <a:pt x="249" y="1318"/>
                  </a:lnTo>
                  <a:close/>
                  <a:moveTo>
                    <a:pt x="368" y="1281"/>
                  </a:moveTo>
                  <a:lnTo>
                    <a:pt x="368" y="1281"/>
                  </a:lnTo>
                  <a:lnTo>
                    <a:pt x="412" y="1281"/>
                  </a:lnTo>
                  <a:lnTo>
                    <a:pt x="457" y="1282"/>
                  </a:lnTo>
                  <a:lnTo>
                    <a:pt x="457" y="1282"/>
                  </a:lnTo>
                  <a:lnTo>
                    <a:pt x="502" y="1283"/>
                  </a:lnTo>
                  <a:lnTo>
                    <a:pt x="549" y="1285"/>
                  </a:lnTo>
                  <a:lnTo>
                    <a:pt x="549" y="1285"/>
                  </a:lnTo>
                  <a:lnTo>
                    <a:pt x="601" y="1283"/>
                  </a:lnTo>
                  <a:lnTo>
                    <a:pt x="625" y="1282"/>
                  </a:lnTo>
                  <a:lnTo>
                    <a:pt x="648" y="1280"/>
                  </a:lnTo>
                  <a:lnTo>
                    <a:pt x="648" y="1280"/>
                  </a:lnTo>
                  <a:lnTo>
                    <a:pt x="675" y="1278"/>
                  </a:lnTo>
                  <a:lnTo>
                    <a:pt x="703" y="1277"/>
                  </a:lnTo>
                  <a:lnTo>
                    <a:pt x="762" y="1276"/>
                  </a:lnTo>
                  <a:lnTo>
                    <a:pt x="771" y="1276"/>
                  </a:lnTo>
                  <a:lnTo>
                    <a:pt x="771" y="1276"/>
                  </a:lnTo>
                  <a:lnTo>
                    <a:pt x="796" y="1275"/>
                  </a:lnTo>
                  <a:lnTo>
                    <a:pt x="796" y="1275"/>
                  </a:lnTo>
                  <a:lnTo>
                    <a:pt x="809" y="1274"/>
                  </a:lnTo>
                  <a:lnTo>
                    <a:pt x="822" y="1274"/>
                  </a:lnTo>
                  <a:lnTo>
                    <a:pt x="822" y="1274"/>
                  </a:lnTo>
                  <a:lnTo>
                    <a:pt x="834" y="1274"/>
                  </a:lnTo>
                  <a:lnTo>
                    <a:pt x="845" y="1276"/>
                  </a:lnTo>
                  <a:lnTo>
                    <a:pt x="846" y="1276"/>
                  </a:lnTo>
                  <a:lnTo>
                    <a:pt x="847" y="1276"/>
                  </a:lnTo>
                  <a:lnTo>
                    <a:pt x="847" y="1276"/>
                  </a:lnTo>
                  <a:lnTo>
                    <a:pt x="869" y="1274"/>
                  </a:lnTo>
                  <a:lnTo>
                    <a:pt x="881" y="1273"/>
                  </a:lnTo>
                  <a:lnTo>
                    <a:pt x="890" y="1271"/>
                  </a:lnTo>
                  <a:lnTo>
                    <a:pt x="900" y="1268"/>
                  </a:lnTo>
                  <a:lnTo>
                    <a:pt x="910" y="1265"/>
                  </a:lnTo>
                  <a:lnTo>
                    <a:pt x="918" y="1262"/>
                  </a:lnTo>
                  <a:lnTo>
                    <a:pt x="926" y="1257"/>
                  </a:lnTo>
                  <a:lnTo>
                    <a:pt x="935" y="1252"/>
                  </a:lnTo>
                  <a:lnTo>
                    <a:pt x="942" y="1246"/>
                  </a:lnTo>
                  <a:lnTo>
                    <a:pt x="949" y="1240"/>
                  </a:lnTo>
                  <a:lnTo>
                    <a:pt x="955" y="1234"/>
                  </a:lnTo>
                  <a:lnTo>
                    <a:pt x="963" y="1225"/>
                  </a:lnTo>
                  <a:lnTo>
                    <a:pt x="968" y="1218"/>
                  </a:lnTo>
                  <a:lnTo>
                    <a:pt x="979" y="1200"/>
                  </a:lnTo>
                  <a:lnTo>
                    <a:pt x="979" y="1200"/>
                  </a:lnTo>
                  <a:lnTo>
                    <a:pt x="982" y="1192"/>
                  </a:lnTo>
                  <a:lnTo>
                    <a:pt x="985" y="1185"/>
                  </a:lnTo>
                  <a:lnTo>
                    <a:pt x="988" y="1178"/>
                  </a:lnTo>
                  <a:lnTo>
                    <a:pt x="989" y="1171"/>
                  </a:lnTo>
                  <a:lnTo>
                    <a:pt x="990" y="1156"/>
                  </a:lnTo>
                  <a:lnTo>
                    <a:pt x="990" y="1140"/>
                  </a:lnTo>
                  <a:lnTo>
                    <a:pt x="990" y="1140"/>
                  </a:lnTo>
                  <a:lnTo>
                    <a:pt x="990" y="1128"/>
                  </a:lnTo>
                  <a:lnTo>
                    <a:pt x="991" y="1116"/>
                  </a:lnTo>
                  <a:lnTo>
                    <a:pt x="991" y="1116"/>
                  </a:lnTo>
                  <a:lnTo>
                    <a:pt x="993" y="1096"/>
                  </a:lnTo>
                  <a:lnTo>
                    <a:pt x="993" y="1077"/>
                  </a:lnTo>
                  <a:lnTo>
                    <a:pt x="991" y="1060"/>
                  </a:lnTo>
                  <a:lnTo>
                    <a:pt x="988" y="1042"/>
                  </a:lnTo>
                  <a:lnTo>
                    <a:pt x="988" y="1042"/>
                  </a:lnTo>
                  <a:lnTo>
                    <a:pt x="983" y="1022"/>
                  </a:lnTo>
                  <a:lnTo>
                    <a:pt x="981" y="1003"/>
                  </a:lnTo>
                  <a:lnTo>
                    <a:pt x="979" y="983"/>
                  </a:lnTo>
                  <a:lnTo>
                    <a:pt x="978" y="963"/>
                  </a:lnTo>
                  <a:lnTo>
                    <a:pt x="979" y="924"/>
                  </a:lnTo>
                  <a:lnTo>
                    <a:pt x="980" y="883"/>
                  </a:lnTo>
                  <a:lnTo>
                    <a:pt x="980" y="883"/>
                  </a:lnTo>
                  <a:lnTo>
                    <a:pt x="982" y="839"/>
                  </a:lnTo>
                  <a:lnTo>
                    <a:pt x="982" y="817"/>
                  </a:lnTo>
                  <a:lnTo>
                    <a:pt x="981" y="794"/>
                  </a:lnTo>
                  <a:lnTo>
                    <a:pt x="981" y="794"/>
                  </a:lnTo>
                  <a:lnTo>
                    <a:pt x="981" y="753"/>
                  </a:lnTo>
                  <a:lnTo>
                    <a:pt x="982" y="711"/>
                  </a:lnTo>
                  <a:lnTo>
                    <a:pt x="982" y="711"/>
                  </a:lnTo>
                  <a:lnTo>
                    <a:pt x="983" y="673"/>
                  </a:lnTo>
                  <a:lnTo>
                    <a:pt x="983" y="635"/>
                  </a:lnTo>
                  <a:lnTo>
                    <a:pt x="983" y="635"/>
                  </a:lnTo>
                  <a:lnTo>
                    <a:pt x="981" y="577"/>
                  </a:lnTo>
                  <a:lnTo>
                    <a:pt x="978" y="521"/>
                  </a:lnTo>
                  <a:lnTo>
                    <a:pt x="978" y="509"/>
                  </a:lnTo>
                  <a:lnTo>
                    <a:pt x="978" y="509"/>
                  </a:lnTo>
                  <a:lnTo>
                    <a:pt x="977" y="492"/>
                  </a:lnTo>
                  <a:lnTo>
                    <a:pt x="978" y="474"/>
                  </a:lnTo>
                  <a:lnTo>
                    <a:pt x="980" y="440"/>
                  </a:lnTo>
                  <a:lnTo>
                    <a:pt x="980" y="440"/>
                  </a:lnTo>
                  <a:lnTo>
                    <a:pt x="982" y="406"/>
                  </a:lnTo>
                  <a:lnTo>
                    <a:pt x="982" y="389"/>
                  </a:lnTo>
                  <a:lnTo>
                    <a:pt x="982" y="371"/>
                  </a:lnTo>
                  <a:lnTo>
                    <a:pt x="982" y="371"/>
                  </a:lnTo>
                  <a:lnTo>
                    <a:pt x="981" y="355"/>
                  </a:lnTo>
                  <a:lnTo>
                    <a:pt x="978" y="338"/>
                  </a:lnTo>
                  <a:lnTo>
                    <a:pt x="978" y="338"/>
                  </a:lnTo>
                  <a:lnTo>
                    <a:pt x="976" y="314"/>
                  </a:lnTo>
                  <a:lnTo>
                    <a:pt x="975" y="303"/>
                  </a:lnTo>
                  <a:lnTo>
                    <a:pt x="975" y="291"/>
                  </a:lnTo>
                  <a:lnTo>
                    <a:pt x="975" y="291"/>
                  </a:lnTo>
                  <a:lnTo>
                    <a:pt x="978" y="257"/>
                  </a:lnTo>
                  <a:lnTo>
                    <a:pt x="978" y="257"/>
                  </a:lnTo>
                  <a:lnTo>
                    <a:pt x="980" y="224"/>
                  </a:lnTo>
                  <a:lnTo>
                    <a:pt x="981" y="222"/>
                  </a:lnTo>
                  <a:lnTo>
                    <a:pt x="981" y="221"/>
                  </a:lnTo>
                  <a:lnTo>
                    <a:pt x="981" y="221"/>
                  </a:lnTo>
                  <a:lnTo>
                    <a:pt x="980" y="210"/>
                  </a:lnTo>
                  <a:lnTo>
                    <a:pt x="980" y="198"/>
                  </a:lnTo>
                  <a:lnTo>
                    <a:pt x="980" y="180"/>
                  </a:lnTo>
                  <a:lnTo>
                    <a:pt x="980" y="180"/>
                  </a:lnTo>
                  <a:lnTo>
                    <a:pt x="980" y="161"/>
                  </a:lnTo>
                  <a:lnTo>
                    <a:pt x="979" y="154"/>
                  </a:lnTo>
                  <a:lnTo>
                    <a:pt x="978" y="146"/>
                  </a:lnTo>
                  <a:lnTo>
                    <a:pt x="973" y="134"/>
                  </a:lnTo>
                  <a:lnTo>
                    <a:pt x="967" y="120"/>
                  </a:lnTo>
                  <a:lnTo>
                    <a:pt x="965" y="115"/>
                  </a:lnTo>
                  <a:lnTo>
                    <a:pt x="965" y="115"/>
                  </a:lnTo>
                  <a:lnTo>
                    <a:pt x="960" y="105"/>
                  </a:lnTo>
                  <a:lnTo>
                    <a:pt x="953" y="96"/>
                  </a:lnTo>
                  <a:lnTo>
                    <a:pt x="946" y="87"/>
                  </a:lnTo>
                  <a:lnTo>
                    <a:pt x="938" y="80"/>
                  </a:lnTo>
                  <a:lnTo>
                    <a:pt x="928" y="74"/>
                  </a:lnTo>
                  <a:lnTo>
                    <a:pt x="919" y="69"/>
                  </a:lnTo>
                  <a:lnTo>
                    <a:pt x="909" y="64"/>
                  </a:lnTo>
                  <a:lnTo>
                    <a:pt x="897" y="59"/>
                  </a:lnTo>
                  <a:lnTo>
                    <a:pt x="887" y="56"/>
                  </a:lnTo>
                  <a:lnTo>
                    <a:pt x="876" y="53"/>
                  </a:lnTo>
                  <a:lnTo>
                    <a:pt x="853" y="50"/>
                  </a:lnTo>
                  <a:lnTo>
                    <a:pt x="829" y="48"/>
                  </a:lnTo>
                  <a:lnTo>
                    <a:pt x="807" y="47"/>
                  </a:lnTo>
                  <a:lnTo>
                    <a:pt x="807" y="47"/>
                  </a:lnTo>
                  <a:lnTo>
                    <a:pt x="764" y="47"/>
                  </a:lnTo>
                  <a:lnTo>
                    <a:pt x="721" y="45"/>
                  </a:lnTo>
                  <a:lnTo>
                    <a:pt x="635" y="42"/>
                  </a:lnTo>
                  <a:lnTo>
                    <a:pt x="635" y="42"/>
                  </a:lnTo>
                  <a:lnTo>
                    <a:pt x="556" y="39"/>
                  </a:lnTo>
                  <a:lnTo>
                    <a:pt x="476" y="38"/>
                  </a:lnTo>
                  <a:lnTo>
                    <a:pt x="476" y="38"/>
                  </a:lnTo>
                  <a:lnTo>
                    <a:pt x="428" y="37"/>
                  </a:lnTo>
                  <a:lnTo>
                    <a:pt x="428" y="37"/>
                  </a:lnTo>
                  <a:lnTo>
                    <a:pt x="358" y="37"/>
                  </a:lnTo>
                  <a:lnTo>
                    <a:pt x="358" y="37"/>
                  </a:lnTo>
                  <a:lnTo>
                    <a:pt x="295" y="38"/>
                  </a:lnTo>
                  <a:lnTo>
                    <a:pt x="295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60" y="38"/>
                  </a:lnTo>
                  <a:lnTo>
                    <a:pt x="260" y="38"/>
                  </a:lnTo>
                  <a:lnTo>
                    <a:pt x="236" y="37"/>
                  </a:lnTo>
                  <a:lnTo>
                    <a:pt x="236" y="37"/>
                  </a:lnTo>
                  <a:lnTo>
                    <a:pt x="202" y="38"/>
                  </a:lnTo>
                  <a:lnTo>
                    <a:pt x="185" y="39"/>
                  </a:lnTo>
                  <a:lnTo>
                    <a:pt x="169" y="41"/>
                  </a:lnTo>
                  <a:lnTo>
                    <a:pt x="153" y="44"/>
                  </a:lnTo>
                  <a:lnTo>
                    <a:pt x="138" y="48"/>
                  </a:lnTo>
                  <a:lnTo>
                    <a:pt x="123" y="53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3" y="66"/>
                  </a:lnTo>
                  <a:lnTo>
                    <a:pt x="96" y="71"/>
                  </a:lnTo>
                  <a:lnTo>
                    <a:pt x="90" y="77"/>
                  </a:lnTo>
                  <a:lnTo>
                    <a:pt x="85" y="83"/>
                  </a:lnTo>
                  <a:lnTo>
                    <a:pt x="81" y="89"/>
                  </a:lnTo>
                  <a:lnTo>
                    <a:pt x="78" y="97"/>
                  </a:lnTo>
                  <a:lnTo>
                    <a:pt x="71" y="110"/>
                  </a:lnTo>
                  <a:lnTo>
                    <a:pt x="68" y="126"/>
                  </a:lnTo>
                  <a:lnTo>
                    <a:pt x="66" y="141"/>
                  </a:lnTo>
                  <a:lnTo>
                    <a:pt x="65" y="157"/>
                  </a:lnTo>
                  <a:lnTo>
                    <a:pt x="64" y="172"/>
                  </a:lnTo>
                  <a:lnTo>
                    <a:pt x="64" y="172"/>
                  </a:lnTo>
                  <a:lnTo>
                    <a:pt x="63" y="189"/>
                  </a:lnTo>
                  <a:lnTo>
                    <a:pt x="63" y="189"/>
                  </a:lnTo>
                  <a:lnTo>
                    <a:pt x="63" y="199"/>
                  </a:lnTo>
                  <a:lnTo>
                    <a:pt x="62" y="210"/>
                  </a:lnTo>
                  <a:lnTo>
                    <a:pt x="60" y="219"/>
                  </a:lnTo>
                  <a:lnTo>
                    <a:pt x="56" y="227"/>
                  </a:lnTo>
                  <a:lnTo>
                    <a:pt x="56" y="228"/>
                  </a:lnTo>
                  <a:lnTo>
                    <a:pt x="56" y="230"/>
                  </a:lnTo>
                  <a:lnTo>
                    <a:pt x="56" y="230"/>
                  </a:lnTo>
                  <a:lnTo>
                    <a:pt x="54" y="283"/>
                  </a:lnTo>
                  <a:lnTo>
                    <a:pt x="54" y="336"/>
                  </a:lnTo>
                  <a:lnTo>
                    <a:pt x="55" y="441"/>
                  </a:lnTo>
                  <a:lnTo>
                    <a:pt x="55" y="441"/>
                  </a:lnTo>
                  <a:lnTo>
                    <a:pt x="56" y="551"/>
                  </a:lnTo>
                  <a:lnTo>
                    <a:pt x="56" y="606"/>
                  </a:lnTo>
                  <a:lnTo>
                    <a:pt x="54" y="662"/>
                  </a:lnTo>
                  <a:lnTo>
                    <a:pt x="54" y="662"/>
                  </a:lnTo>
                  <a:lnTo>
                    <a:pt x="52" y="699"/>
                  </a:lnTo>
                  <a:lnTo>
                    <a:pt x="49" y="736"/>
                  </a:lnTo>
                  <a:lnTo>
                    <a:pt x="49" y="736"/>
                  </a:lnTo>
                  <a:lnTo>
                    <a:pt x="45" y="776"/>
                  </a:lnTo>
                  <a:lnTo>
                    <a:pt x="43" y="816"/>
                  </a:lnTo>
                  <a:lnTo>
                    <a:pt x="42" y="855"/>
                  </a:lnTo>
                  <a:lnTo>
                    <a:pt x="42" y="875"/>
                  </a:lnTo>
                  <a:lnTo>
                    <a:pt x="43" y="895"/>
                  </a:lnTo>
                  <a:lnTo>
                    <a:pt x="43" y="895"/>
                  </a:lnTo>
                  <a:lnTo>
                    <a:pt x="44" y="922"/>
                  </a:lnTo>
                  <a:lnTo>
                    <a:pt x="44" y="948"/>
                  </a:lnTo>
                  <a:lnTo>
                    <a:pt x="42" y="1002"/>
                  </a:lnTo>
                  <a:lnTo>
                    <a:pt x="42" y="1012"/>
                  </a:lnTo>
                  <a:lnTo>
                    <a:pt x="42" y="1012"/>
                  </a:lnTo>
                  <a:lnTo>
                    <a:pt x="39" y="1045"/>
                  </a:lnTo>
                  <a:lnTo>
                    <a:pt x="39" y="1045"/>
                  </a:lnTo>
                  <a:lnTo>
                    <a:pt x="36" y="1076"/>
                  </a:lnTo>
                  <a:lnTo>
                    <a:pt x="36" y="1093"/>
                  </a:lnTo>
                  <a:lnTo>
                    <a:pt x="36" y="1107"/>
                  </a:lnTo>
                  <a:lnTo>
                    <a:pt x="36" y="1109"/>
                  </a:lnTo>
                  <a:lnTo>
                    <a:pt x="37" y="1111"/>
                  </a:lnTo>
                  <a:lnTo>
                    <a:pt x="37" y="1111"/>
                  </a:lnTo>
                  <a:lnTo>
                    <a:pt x="39" y="1114"/>
                  </a:lnTo>
                  <a:lnTo>
                    <a:pt x="40" y="1117"/>
                  </a:lnTo>
                  <a:lnTo>
                    <a:pt x="41" y="1123"/>
                  </a:lnTo>
                  <a:lnTo>
                    <a:pt x="41" y="1123"/>
                  </a:lnTo>
                  <a:lnTo>
                    <a:pt x="41" y="1137"/>
                  </a:lnTo>
                  <a:lnTo>
                    <a:pt x="43" y="1152"/>
                  </a:lnTo>
                  <a:lnTo>
                    <a:pt x="45" y="1165"/>
                  </a:lnTo>
                  <a:lnTo>
                    <a:pt x="50" y="1179"/>
                  </a:lnTo>
                  <a:lnTo>
                    <a:pt x="55" y="1191"/>
                  </a:lnTo>
                  <a:lnTo>
                    <a:pt x="61" y="1203"/>
                  </a:lnTo>
                  <a:lnTo>
                    <a:pt x="68" y="1214"/>
                  </a:lnTo>
                  <a:lnTo>
                    <a:pt x="77" y="1224"/>
                  </a:lnTo>
                  <a:lnTo>
                    <a:pt x="86" y="1235"/>
                  </a:lnTo>
                  <a:lnTo>
                    <a:pt x="96" y="1243"/>
                  </a:lnTo>
                  <a:lnTo>
                    <a:pt x="108" y="1251"/>
                  </a:lnTo>
                  <a:lnTo>
                    <a:pt x="119" y="1259"/>
                  </a:lnTo>
                  <a:lnTo>
                    <a:pt x="131" y="1265"/>
                  </a:lnTo>
                  <a:lnTo>
                    <a:pt x="145" y="1270"/>
                  </a:lnTo>
                  <a:lnTo>
                    <a:pt x="159" y="1274"/>
                  </a:lnTo>
                  <a:lnTo>
                    <a:pt x="175" y="1277"/>
                  </a:lnTo>
                  <a:lnTo>
                    <a:pt x="175" y="1277"/>
                  </a:lnTo>
                  <a:lnTo>
                    <a:pt x="195" y="1279"/>
                  </a:lnTo>
                  <a:lnTo>
                    <a:pt x="215" y="1281"/>
                  </a:lnTo>
                  <a:lnTo>
                    <a:pt x="238" y="1282"/>
                  </a:lnTo>
                  <a:lnTo>
                    <a:pt x="264" y="1282"/>
                  </a:lnTo>
                  <a:lnTo>
                    <a:pt x="264" y="1282"/>
                  </a:lnTo>
                  <a:lnTo>
                    <a:pt x="316" y="1281"/>
                  </a:lnTo>
                  <a:lnTo>
                    <a:pt x="316" y="1281"/>
                  </a:lnTo>
                  <a:lnTo>
                    <a:pt x="368" y="1281"/>
                  </a:lnTo>
                  <a:lnTo>
                    <a:pt x="368" y="128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11" name="Freeform 624"/>
            <p:cNvSpPr>
              <a:spLocks noEditPoints="1"/>
            </p:cNvSpPr>
            <p:nvPr/>
          </p:nvSpPr>
          <p:spPr bwMode="auto">
            <a:xfrm>
              <a:off x="6318250" y="4124325"/>
              <a:ext cx="425450" cy="479425"/>
            </a:xfrm>
            <a:custGeom>
              <a:avLst/>
              <a:gdLst/>
              <a:ahLst/>
              <a:cxnLst>
                <a:cxn ang="0">
                  <a:pos x="516" y="903"/>
                </a:cxn>
                <a:cxn ang="0">
                  <a:pos x="391" y="894"/>
                </a:cxn>
                <a:cxn ang="0">
                  <a:pos x="317" y="888"/>
                </a:cxn>
                <a:cxn ang="0">
                  <a:pos x="228" y="887"/>
                </a:cxn>
                <a:cxn ang="0">
                  <a:pos x="130" y="884"/>
                </a:cxn>
                <a:cxn ang="0">
                  <a:pos x="77" y="878"/>
                </a:cxn>
                <a:cxn ang="0">
                  <a:pos x="31" y="862"/>
                </a:cxn>
                <a:cxn ang="0">
                  <a:pos x="5" y="825"/>
                </a:cxn>
                <a:cxn ang="0">
                  <a:pos x="0" y="758"/>
                </a:cxn>
                <a:cxn ang="0">
                  <a:pos x="9" y="579"/>
                </a:cxn>
                <a:cxn ang="0">
                  <a:pos x="7" y="239"/>
                </a:cxn>
                <a:cxn ang="0">
                  <a:pos x="14" y="76"/>
                </a:cxn>
                <a:cxn ang="0">
                  <a:pos x="34" y="29"/>
                </a:cxn>
                <a:cxn ang="0">
                  <a:pos x="78" y="6"/>
                </a:cxn>
                <a:cxn ang="0">
                  <a:pos x="126" y="3"/>
                </a:cxn>
                <a:cxn ang="0">
                  <a:pos x="249" y="2"/>
                </a:cxn>
                <a:cxn ang="0">
                  <a:pos x="586" y="11"/>
                </a:cxn>
                <a:cxn ang="0">
                  <a:pos x="665" y="11"/>
                </a:cxn>
                <a:cxn ang="0">
                  <a:pos x="704" y="24"/>
                </a:cxn>
                <a:cxn ang="0">
                  <a:pos x="739" y="45"/>
                </a:cxn>
                <a:cxn ang="0">
                  <a:pos x="761" y="102"/>
                </a:cxn>
                <a:cxn ang="0">
                  <a:pos x="766" y="166"/>
                </a:cxn>
                <a:cxn ang="0">
                  <a:pos x="775" y="262"/>
                </a:cxn>
                <a:cxn ang="0">
                  <a:pos x="774" y="472"/>
                </a:cxn>
                <a:cxn ang="0">
                  <a:pos x="777" y="519"/>
                </a:cxn>
                <a:cxn ang="0">
                  <a:pos x="781" y="581"/>
                </a:cxn>
                <a:cxn ang="0">
                  <a:pos x="797" y="684"/>
                </a:cxn>
                <a:cxn ang="0">
                  <a:pos x="798" y="782"/>
                </a:cxn>
                <a:cxn ang="0">
                  <a:pos x="801" y="842"/>
                </a:cxn>
                <a:cxn ang="0">
                  <a:pos x="778" y="875"/>
                </a:cxn>
                <a:cxn ang="0">
                  <a:pos x="708" y="904"/>
                </a:cxn>
                <a:cxn ang="0">
                  <a:pos x="656" y="908"/>
                </a:cxn>
                <a:cxn ang="0">
                  <a:pos x="322" y="852"/>
                </a:cxn>
                <a:cxn ang="0">
                  <a:pos x="500" y="867"/>
                </a:cxn>
                <a:cxn ang="0">
                  <a:pos x="714" y="867"/>
                </a:cxn>
                <a:cxn ang="0">
                  <a:pos x="757" y="840"/>
                </a:cxn>
                <a:cxn ang="0">
                  <a:pos x="766" y="807"/>
                </a:cxn>
                <a:cxn ang="0">
                  <a:pos x="761" y="746"/>
                </a:cxn>
                <a:cxn ang="0">
                  <a:pos x="748" y="616"/>
                </a:cxn>
                <a:cxn ang="0">
                  <a:pos x="740" y="524"/>
                </a:cxn>
                <a:cxn ang="0">
                  <a:pos x="737" y="453"/>
                </a:cxn>
                <a:cxn ang="0">
                  <a:pos x="738" y="355"/>
                </a:cxn>
                <a:cxn ang="0">
                  <a:pos x="733" y="191"/>
                </a:cxn>
                <a:cxn ang="0">
                  <a:pos x="723" y="95"/>
                </a:cxn>
                <a:cxn ang="0">
                  <a:pos x="699" y="62"/>
                </a:cxn>
                <a:cxn ang="0">
                  <a:pos x="625" y="45"/>
                </a:cxn>
                <a:cxn ang="0">
                  <a:pos x="526" y="45"/>
                </a:cxn>
                <a:cxn ang="0">
                  <a:pos x="306" y="42"/>
                </a:cxn>
                <a:cxn ang="0">
                  <a:pos x="162" y="39"/>
                </a:cxn>
                <a:cxn ang="0">
                  <a:pos x="112" y="43"/>
                </a:cxn>
                <a:cxn ang="0">
                  <a:pos x="63" y="63"/>
                </a:cxn>
                <a:cxn ang="0">
                  <a:pos x="48" y="119"/>
                </a:cxn>
                <a:cxn ang="0">
                  <a:pos x="46" y="425"/>
                </a:cxn>
                <a:cxn ang="0">
                  <a:pos x="36" y="731"/>
                </a:cxn>
                <a:cxn ang="0">
                  <a:pos x="41" y="819"/>
                </a:cxn>
                <a:cxn ang="0">
                  <a:pos x="66" y="841"/>
                </a:cxn>
                <a:cxn ang="0">
                  <a:pos x="122" y="845"/>
                </a:cxn>
                <a:cxn ang="0">
                  <a:pos x="211" y="850"/>
                </a:cxn>
                <a:cxn ang="0">
                  <a:pos x="306" y="851"/>
                </a:cxn>
              </a:cxnLst>
              <a:rect l="0" t="0" r="r" b="b"/>
              <a:pathLst>
                <a:path w="803" h="908">
                  <a:moveTo>
                    <a:pt x="614" y="908"/>
                  </a:moveTo>
                  <a:lnTo>
                    <a:pt x="614" y="908"/>
                  </a:lnTo>
                  <a:lnTo>
                    <a:pt x="564" y="907"/>
                  </a:lnTo>
                  <a:lnTo>
                    <a:pt x="564" y="907"/>
                  </a:lnTo>
                  <a:lnTo>
                    <a:pt x="540" y="905"/>
                  </a:lnTo>
                  <a:lnTo>
                    <a:pt x="516" y="903"/>
                  </a:lnTo>
                  <a:lnTo>
                    <a:pt x="516" y="903"/>
                  </a:lnTo>
                  <a:lnTo>
                    <a:pt x="488" y="900"/>
                  </a:lnTo>
                  <a:lnTo>
                    <a:pt x="459" y="898"/>
                  </a:lnTo>
                  <a:lnTo>
                    <a:pt x="459" y="898"/>
                  </a:lnTo>
                  <a:lnTo>
                    <a:pt x="425" y="897"/>
                  </a:lnTo>
                  <a:lnTo>
                    <a:pt x="391" y="894"/>
                  </a:lnTo>
                  <a:lnTo>
                    <a:pt x="391" y="894"/>
                  </a:lnTo>
                  <a:lnTo>
                    <a:pt x="365" y="891"/>
                  </a:lnTo>
                  <a:lnTo>
                    <a:pt x="337" y="889"/>
                  </a:lnTo>
                  <a:lnTo>
                    <a:pt x="337" y="889"/>
                  </a:lnTo>
                  <a:lnTo>
                    <a:pt x="317" y="888"/>
                  </a:lnTo>
                  <a:lnTo>
                    <a:pt x="317" y="888"/>
                  </a:lnTo>
                  <a:lnTo>
                    <a:pt x="291" y="889"/>
                  </a:lnTo>
                  <a:lnTo>
                    <a:pt x="291" y="889"/>
                  </a:lnTo>
                  <a:lnTo>
                    <a:pt x="264" y="889"/>
                  </a:lnTo>
                  <a:lnTo>
                    <a:pt x="264" y="889"/>
                  </a:lnTo>
                  <a:lnTo>
                    <a:pt x="245" y="889"/>
                  </a:lnTo>
                  <a:lnTo>
                    <a:pt x="228" y="887"/>
                  </a:lnTo>
                  <a:lnTo>
                    <a:pt x="228" y="887"/>
                  </a:lnTo>
                  <a:lnTo>
                    <a:pt x="202" y="886"/>
                  </a:lnTo>
                  <a:lnTo>
                    <a:pt x="177" y="885"/>
                  </a:lnTo>
                  <a:lnTo>
                    <a:pt x="177" y="885"/>
                  </a:lnTo>
                  <a:lnTo>
                    <a:pt x="145" y="885"/>
                  </a:lnTo>
                  <a:lnTo>
                    <a:pt x="130" y="884"/>
                  </a:lnTo>
                  <a:lnTo>
                    <a:pt x="114" y="881"/>
                  </a:lnTo>
                  <a:lnTo>
                    <a:pt x="114" y="881"/>
                  </a:lnTo>
                  <a:lnTo>
                    <a:pt x="101" y="880"/>
                  </a:lnTo>
                  <a:lnTo>
                    <a:pt x="87" y="879"/>
                  </a:lnTo>
                  <a:lnTo>
                    <a:pt x="87" y="879"/>
                  </a:lnTo>
                  <a:lnTo>
                    <a:pt x="77" y="878"/>
                  </a:lnTo>
                  <a:lnTo>
                    <a:pt x="66" y="877"/>
                  </a:lnTo>
                  <a:lnTo>
                    <a:pt x="56" y="875"/>
                  </a:lnTo>
                  <a:lnTo>
                    <a:pt x="47" y="872"/>
                  </a:lnTo>
                  <a:lnTo>
                    <a:pt x="47" y="872"/>
                  </a:lnTo>
                  <a:lnTo>
                    <a:pt x="38" y="867"/>
                  </a:lnTo>
                  <a:lnTo>
                    <a:pt x="31" y="862"/>
                  </a:lnTo>
                  <a:lnTo>
                    <a:pt x="25" y="856"/>
                  </a:lnTo>
                  <a:lnTo>
                    <a:pt x="20" y="851"/>
                  </a:lnTo>
                  <a:lnTo>
                    <a:pt x="14" y="845"/>
                  </a:lnTo>
                  <a:lnTo>
                    <a:pt x="11" y="839"/>
                  </a:lnTo>
                  <a:lnTo>
                    <a:pt x="8" y="832"/>
                  </a:lnTo>
                  <a:lnTo>
                    <a:pt x="5" y="825"/>
                  </a:lnTo>
                  <a:lnTo>
                    <a:pt x="2" y="811"/>
                  </a:lnTo>
                  <a:lnTo>
                    <a:pt x="0" y="795"/>
                  </a:lnTo>
                  <a:lnTo>
                    <a:pt x="0" y="778"/>
                  </a:lnTo>
                  <a:lnTo>
                    <a:pt x="0" y="760"/>
                  </a:lnTo>
                  <a:lnTo>
                    <a:pt x="0" y="758"/>
                  </a:lnTo>
                  <a:lnTo>
                    <a:pt x="0" y="758"/>
                  </a:lnTo>
                  <a:lnTo>
                    <a:pt x="0" y="732"/>
                  </a:lnTo>
                  <a:lnTo>
                    <a:pt x="1" y="706"/>
                  </a:lnTo>
                  <a:lnTo>
                    <a:pt x="4" y="655"/>
                  </a:lnTo>
                  <a:lnTo>
                    <a:pt x="4" y="655"/>
                  </a:lnTo>
                  <a:lnTo>
                    <a:pt x="7" y="604"/>
                  </a:lnTo>
                  <a:lnTo>
                    <a:pt x="9" y="579"/>
                  </a:lnTo>
                  <a:lnTo>
                    <a:pt x="9" y="553"/>
                  </a:lnTo>
                  <a:lnTo>
                    <a:pt x="9" y="299"/>
                  </a:lnTo>
                  <a:lnTo>
                    <a:pt x="9" y="299"/>
                  </a:lnTo>
                  <a:lnTo>
                    <a:pt x="8" y="270"/>
                  </a:lnTo>
                  <a:lnTo>
                    <a:pt x="7" y="239"/>
                  </a:lnTo>
                  <a:lnTo>
                    <a:pt x="7" y="239"/>
                  </a:lnTo>
                  <a:lnTo>
                    <a:pt x="6" y="191"/>
                  </a:lnTo>
                  <a:lnTo>
                    <a:pt x="6" y="167"/>
                  </a:lnTo>
                  <a:lnTo>
                    <a:pt x="6" y="143"/>
                  </a:lnTo>
                  <a:lnTo>
                    <a:pt x="8" y="120"/>
                  </a:lnTo>
                  <a:lnTo>
                    <a:pt x="10" y="98"/>
                  </a:lnTo>
                  <a:lnTo>
                    <a:pt x="14" y="76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23" y="47"/>
                  </a:lnTo>
                  <a:lnTo>
                    <a:pt x="26" y="41"/>
                  </a:lnTo>
                  <a:lnTo>
                    <a:pt x="30" y="34"/>
                  </a:lnTo>
                  <a:lnTo>
                    <a:pt x="34" y="29"/>
                  </a:lnTo>
                  <a:lnTo>
                    <a:pt x="38" y="25"/>
                  </a:lnTo>
                  <a:lnTo>
                    <a:pt x="42" y="21"/>
                  </a:lnTo>
                  <a:lnTo>
                    <a:pt x="48" y="17"/>
                  </a:lnTo>
                  <a:lnTo>
                    <a:pt x="53" y="14"/>
                  </a:lnTo>
                  <a:lnTo>
                    <a:pt x="65" y="10"/>
                  </a:lnTo>
                  <a:lnTo>
                    <a:pt x="78" y="6"/>
                  </a:lnTo>
                  <a:lnTo>
                    <a:pt x="93" y="5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22" y="5"/>
                  </a:lnTo>
                  <a:lnTo>
                    <a:pt x="124" y="5"/>
                  </a:lnTo>
                  <a:lnTo>
                    <a:pt x="126" y="3"/>
                  </a:lnTo>
                  <a:lnTo>
                    <a:pt x="126" y="3"/>
                  </a:lnTo>
                  <a:lnTo>
                    <a:pt x="131" y="1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93" y="1"/>
                  </a:lnTo>
                  <a:lnTo>
                    <a:pt x="249" y="2"/>
                  </a:lnTo>
                  <a:lnTo>
                    <a:pt x="361" y="5"/>
                  </a:lnTo>
                  <a:lnTo>
                    <a:pt x="361" y="5"/>
                  </a:lnTo>
                  <a:lnTo>
                    <a:pt x="473" y="8"/>
                  </a:lnTo>
                  <a:lnTo>
                    <a:pt x="529" y="10"/>
                  </a:lnTo>
                  <a:lnTo>
                    <a:pt x="586" y="11"/>
                  </a:lnTo>
                  <a:lnTo>
                    <a:pt x="586" y="11"/>
                  </a:lnTo>
                  <a:lnTo>
                    <a:pt x="607" y="10"/>
                  </a:lnTo>
                  <a:lnTo>
                    <a:pt x="607" y="10"/>
                  </a:lnTo>
                  <a:lnTo>
                    <a:pt x="634" y="8"/>
                  </a:lnTo>
                  <a:lnTo>
                    <a:pt x="634" y="8"/>
                  </a:lnTo>
                  <a:lnTo>
                    <a:pt x="650" y="10"/>
                  </a:lnTo>
                  <a:lnTo>
                    <a:pt x="665" y="11"/>
                  </a:lnTo>
                  <a:lnTo>
                    <a:pt x="674" y="13"/>
                  </a:lnTo>
                  <a:lnTo>
                    <a:pt x="681" y="14"/>
                  </a:lnTo>
                  <a:lnTo>
                    <a:pt x="688" y="17"/>
                  </a:lnTo>
                  <a:lnTo>
                    <a:pt x="695" y="20"/>
                  </a:lnTo>
                  <a:lnTo>
                    <a:pt x="695" y="20"/>
                  </a:lnTo>
                  <a:lnTo>
                    <a:pt x="704" y="24"/>
                  </a:lnTo>
                  <a:lnTo>
                    <a:pt x="712" y="28"/>
                  </a:lnTo>
                  <a:lnTo>
                    <a:pt x="712" y="28"/>
                  </a:lnTo>
                  <a:lnTo>
                    <a:pt x="722" y="33"/>
                  </a:lnTo>
                  <a:lnTo>
                    <a:pt x="732" y="39"/>
                  </a:lnTo>
                  <a:lnTo>
                    <a:pt x="736" y="42"/>
                  </a:lnTo>
                  <a:lnTo>
                    <a:pt x="739" y="45"/>
                  </a:lnTo>
                  <a:lnTo>
                    <a:pt x="742" y="48"/>
                  </a:lnTo>
                  <a:lnTo>
                    <a:pt x="744" y="53"/>
                  </a:lnTo>
                  <a:lnTo>
                    <a:pt x="744" y="53"/>
                  </a:lnTo>
                  <a:lnTo>
                    <a:pt x="752" y="74"/>
                  </a:lnTo>
                  <a:lnTo>
                    <a:pt x="759" y="92"/>
                  </a:lnTo>
                  <a:lnTo>
                    <a:pt x="761" y="102"/>
                  </a:lnTo>
                  <a:lnTo>
                    <a:pt x="763" y="112"/>
                  </a:lnTo>
                  <a:lnTo>
                    <a:pt x="764" y="123"/>
                  </a:lnTo>
                  <a:lnTo>
                    <a:pt x="764" y="134"/>
                  </a:lnTo>
                  <a:lnTo>
                    <a:pt x="764" y="134"/>
                  </a:lnTo>
                  <a:lnTo>
                    <a:pt x="764" y="150"/>
                  </a:lnTo>
                  <a:lnTo>
                    <a:pt x="766" y="166"/>
                  </a:lnTo>
                  <a:lnTo>
                    <a:pt x="770" y="198"/>
                  </a:lnTo>
                  <a:lnTo>
                    <a:pt x="770" y="198"/>
                  </a:lnTo>
                  <a:lnTo>
                    <a:pt x="773" y="219"/>
                  </a:lnTo>
                  <a:lnTo>
                    <a:pt x="773" y="219"/>
                  </a:lnTo>
                  <a:lnTo>
                    <a:pt x="775" y="241"/>
                  </a:lnTo>
                  <a:lnTo>
                    <a:pt x="775" y="262"/>
                  </a:lnTo>
                  <a:lnTo>
                    <a:pt x="774" y="306"/>
                  </a:lnTo>
                  <a:lnTo>
                    <a:pt x="774" y="306"/>
                  </a:lnTo>
                  <a:lnTo>
                    <a:pt x="773" y="348"/>
                  </a:lnTo>
                  <a:lnTo>
                    <a:pt x="773" y="460"/>
                  </a:lnTo>
                  <a:lnTo>
                    <a:pt x="773" y="460"/>
                  </a:lnTo>
                  <a:lnTo>
                    <a:pt x="774" y="472"/>
                  </a:lnTo>
                  <a:lnTo>
                    <a:pt x="775" y="484"/>
                  </a:lnTo>
                  <a:lnTo>
                    <a:pt x="775" y="484"/>
                  </a:lnTo>
                  <a:lnTo>
                    <a:pt x="777" y="497"/>
                  </a:lnTo>
                  <a:lnTo>
                    <a:pt x="778" y="508"/>
                  </a:lnTo>
                  <a:lnTo>
                    <a:pt x="778" y="508"/>
                  </a:lnTo>
                  <a:lnTo>
                    <a:pt x="777" y="519"/>
                  </a:lnTo>
                  <a:lnTo>
                    <a:pt x="777" y="519"/>
                  </a:lnTo>
                  <a:lnTo>
                    <a:pt x="776" y="534"/>
                  </a:lnTo>
                  <a:lnTo>
                    <a:pt x="776" y="550"/>
                  </a:lnTo>
                  <a:lnTo>
                    <a:pt x="778" y="564"/>
                  </a:lnTo>
                  <a:lnTo>
                    <a:pt x="781" y="581"/>
                  </a:lnTo>
                  <a:lnTo>
                    <a:pt x="781" y="581"/>
                  </a:lnTo>
                  <a:lnTo>
                    <a:pt x="786" y="598"/>
                  </a:lnTo>
                  <a:lnTo>
                    <a:pt x="790" y="618"/>
                  </a:lnTo>
                  <a:lnTo>
                    <a:pt x="793" y="641"/>
                  </a:lnTo>
                  <a:lnTo>
                    <a:pt x="796" y="667"/>
                  </a:lnTo>
                  <a:lnTo>
                    <a:pt x="796" y="667"/>
                  </a:lnTo>
                  <a:lnTo>
                    <a:pt x="797" y="684"/>
                  </a:lnTo>
                  <a:lnTo>
                    <a:pt x="797" y="703"/>
                  </a:lnTo>
                  <a:lnTo>
                    <a:pt x="797" y="739"/>
                  </a:lnTo>
                  <a:lnTo>
                    <a:pt x="797" y="739"/>
                  </a:lnTo>
                  <a:lnTo>
                    <a:pt x="797" y="766"/>
                  </a:lnTo>
                  <a:lnTo>
                    <a:pt x="797" y="766"/>
                  </a:lnTo>
                  <a:lnTo>
                    <a:pt x="798" y="782"/>
                  </a:lnTo>
                  <a:lnTo>
                    <a:pt x="800" y="796"/>
                  </a:lnTo>
                  <a:lnTo>
                    <a:pt x="800" y="796"/>
                  </a:lnTo>
                  <a:lnTo>
                    <a:pt x="802" y="808"/>
                  </a:lnTo>
                  <a:lnTo>
                    <a:pt x="803" y="819"/>
                  </a:lnTo>
                  <a:lnTo>
                    <a:pt x="803" y="830"/>
                  </a:lnTo>
                  <a:lnTo>
                    <a:pt x="801" y="842"/>
                  </a:lnTo>
                  <a:lnTo>
                    <a:pt x="801" y="842"/>
                  </a:lnTo>
                  <a:lnTo>
                    <a:pt x="799" y="848"/>
                  </a:lnTo>
                  <a:lnTo>
                    <a:pt x="796" y="854"/>
                  </a:lnTo>
                  <a:lnTo>
                    <a:pt x="793" y="859"/>
                  </a:lnTo>
                  <a:lnTo>
                    <a:pt x="788" y="865"/>
                  </a:lnTo>
                  <a:lnTo>
                    <a:pt x="778" y="875"/>
                  </a:lnTo>
                  <a:lnTo>
                    <a:pt x="766" y="883"/>
                  </a:lnTo>
                  <a:lnTo>
                    <a:pt x="752" y="891"/>
                  </a:lnTo>
                  <a:lnTo>
                    <a:pt x="738" y="896"/>
                  </a:lnTo>
                  <a:lnTo>
                    <a:pt x="723" y="901"/>
                  </a:lnTo>
                  <a:lnTo>
                    <a:pt x="709" y="904"/>
                  </a:lnTo>
                  <a:lnTo>
                    <a:pt x="708" y="904"/>
                  </a:lnTo>
                  <a:lnTo>
                    <a:pt x="708" y="905"/>
                  </a:lnTo>
                  <a:lnTo>
                    <a:pt x="708" y="905"/>
                  </a:lnTo>
                  <a:lnTo>
                    <a:pt x="703" y="907"/>
                  </a:lnTo>
                  <a:lnTo>
                    <a:pt x="699" y="907"/>
                  </a:lnTo>
                  <a:lnTo>
                    <a:pt x="699" y="907"/>
                  </a:lnTo>
                  <a:lnTo>
                    <a:pt x="656" y="908"/>
                  </a:lnTo>
                  <a:lnTo>
                    <a:pt x="656" y="908"/>
                  </a:lnTo>
                  <a:lnTo>
                    <a:pt x="614" y="908"/>
                  </a:lnTo>
                  <a:lnTo>
                    <a:pt x="614" y="908"/>
                  </a:lnTo>
                  <a:close/>
                  <a:moveTo>
                    <a:pt x="306" y="851"/>
                  </a:moveTo>
                  <a:lnTo>
                    <a:pt x="306" y="851"/>
                  </a:lnTo>
                  <a:lnTo>
                    <a:pt x="322" y="852"/>
                  </a:lnTo>
                  <a:lnTo>
                    <a:pt x="336" y="853"/>
                  </a:lnTo>
                  <a:lnTo>
                    <a:pt x="336" y="853"/>
                  </a:lnTo>
                  <a:lnTo>
                    <a:pt x="375" y="857"/>
                  </a:lnTo>
                  <a:lnTo>
                    <a:pt x="416" y="860"/>
                  </a:lnTo>
                  <a:lnTo>
                    <a:pt x="457" y="864"/>
                  </a:lnTo>
                  <a:lnTo>
                    <a:pt x="500" y="867"/>
                  </a:lnTo>
                  <a:lnTo>
                    <a:pt x="589" y="870"/>
                  </a:lnTo>
                  <a:lnTo>
                    <a:pt x="685" y="871"/>
                  </a:lnTo>
                  <a:lnTo>
                    <a:pt x="685" y="871"/>
                  </a:lnTo>
                  <a:lnTo>
                    <a:pt x="694" y="871"/>
                  </a:lnTo>
                  <a:lnTo>
                    <a:pt x="704" y="869"/>
                  </a:lnTo>
                  <a:lnTo>
                    <a:pt x="714" y="867"/>
                  </a:lnTo>
                  <a:lnTo>
                    <a:pt x="723" y="863"/>
                  </a:lnTo>
                  <a:lnTo>
                    <a:pt x="733" y="858"/>
                  </a:lnTo>
                  <a:lnTo>
                    <a:pt x="742" y="853"/>
                  </a:lnTo>
                  <a:lnTo>
                    <a:pt x="749" y="847"/>
                  </a:lnTo>
                  <a:lnTo>
                    <a:pt x="757" y="840"/>
                  </a:lnTo>
                  <a:lnTo>
                    <a:pt x="757" y="840"/>
                  </a:lnTo>
                  <a:lnTo>
                    <a:pt x="760" y="835"/>
                  </a:lnTo>
                  <a:lnTo>
                    <a:pt x="762" y="829"/>
                  </a:lnTo>
                  <a:lnTo>
                    <a:pt x="764" y="824"/>
                  </a:lnTo>
                  <a:lnTo>
                    <a:pt x="765" y="819"/>
                  </a:lnTo>
                  <a:lnTo>
                    <a:pt x="766" y="813"/>
                  </a:lnTo>
                  <a:lnTo>
                    <a:pt x="766" y="807"/>
                  </a:lnTo>
                  <a:lnTo>
                    <a:pt x="764" y="794"/>
                  </a:lnTo>
                  <a:lnTo>
                    <a:pt x="764" y="794"/>
                  </a:lnTo>
                  <a:lnTo>
                    <a:pt x="762" y="783"/>
                  </a:lnTo>
                  <a:lnTo>
                    <a:pt x="761" y="770"/>
                  </a:lnTo>
                  <a:lnTo>
                    <a:pt x="761" y="746"/>
                  </a:lnTo>
                  <a:lnTo>
                    <a:pt x="761" y="746"/>
                  </a:lnTo>
                  <a:lnTo>
                    <a:pt x="761" y="733"/>
                  </a:lnTo>
                  <a:lnTo>
                    <a:pt x="761" y="733"/>
                  </a:lnTo>
                  <a:lnTo>
                    <a:pt x="760" y="703"/>
                  </a:lnTo>
                  <a:lnTo>
                    <a:pt x="758" y="674"/>
                  </a:lnTo>
                  <a:lnTo>
                    <a:pt x="753" y="645"/>
                  </a:lnTo>
                  <a:lnTo>
                    <a:pt x="748" y="616"/>
                  </a:lnTo>
                  <a:lnTo>
                    <a:pt x="748" y="616"/>
                  </a:lnTo>
                  <a:lnTo>
                    <a:pt x="742" y="570"/>
                  </a:lnTo>
                  <a:lnTo>
                    <a:pt x="742" y="570"/>
                  </a:lnTo>
                  <a:lnTo>
                    <a:pt x="741" y="558"/>
                  </a:lnTo>
                  <a:lnTo>
                    <a:pt x="740" y="546"/>
                  </a:lnTo>
                  <a:lnTo>
                    <a:pt x="740" y="524"/>
                  </a:lnTo>
                  <a:lnTo>
                    <a:pt x="740" y="524"/>
                  </a:lnTo>
                  <a:lnTo>
                    <a:pt x="739" y="504"/>
                  </a:lnTo>
                  <a:lnTo>
                    <a:pt x="738" y="483"/>
                  </a:lnTo>
                  <a:lnTo>
                    <a:pt x="738" y="483"/>
                  </a:lnTo>
                  <a:lnTo>
                    <a:pt x="737" y="468"/>
                  </a:lnTo>
                  <a:lnTo>
                    <a:pt x="737" y="453"/>
                  </a:lnTo>
                  <a:lnTo>
                    <a:pt x="737" y="423"/>
                  </a:lnTo>
                  <a:lnTo>
                    <a:pt x="737" y="423"/>
                  </a:lnTo>
                  <a:lnTo>
                    <a:pt x="737" y="401"/>
                  </a:lnTo>
                  <a:lnTo>
                    <a:pt x="737" y="401"/>
                  </a:lnTo>
                  <a:lnTo>
                    <a:pt x="738" y="355"/>
                  </a:lnTo>
                  <a:lnTo>
                    <a:pt x="738" y="355"/>
                  </a:lnTo>
                  <a:lnTo>
                    <a:pt x="738" y="317"/>
                  </a:lnTo>
                  <a:lnTo>
                    <a:pt x="738" y="279"/>
                  </a:lnTo>
                  <a:lnTo>
                    <a:pt x="736" y="242"/>
                  </a:lnTo>
                  <a:lnTo>
                    <a:pt x="734" y="204"/>
                  </a:lnTo>
                  <a:lnTo>
                    <a:pt x="734" y="204"/>
                  </a:lnTo>
                  <a:lnTo>
                    <a:pt x="733" y="191"/>
                  </a:lnTo>
                  <a:lnTo>
                    <a:pt x="733" y="174"/>
                  </a:lnTo>
                  <a:lnTo>
                    <a:pt x="733" y="174"/>
                  </a:lnTo>
                  <a:lnTo>
                    <a:pt x="732" y="141"/>
                  </a:lnTo>
                  <a:lnTo>
                    <a:pt x="731" y="125"/>
                  </a:lnTo>
                  <a:lnTo>
                    <a:pt x="728" y="109"/>
                  </a:lnTo>
                  <a:lnTo>
                    <a:pt x="723" y="95"/>
                  </a:lnTo>
                  <a:lnTo>
                    <a:pt x="720" y="87"/>
                  </a:lnTo>
                  <a:lnTo>
                    <a:pt x="717" y="81"/>
                  </a:lnTo>
                  <a:lnTo>
                    <a:pt x="713" y="76"/>
                  </a:lnTo>
                  <a:lnTo>
                    <a:pt x="709" y="71"/>
                  </a:lnTo>
                  <a:lnTo>
                    <a:pt x="704" y="67"/>
                  </a:lnTo>
                  <a:lnTo>
                    <a:pt x="699" y="62"/>
                  </a:lnTo>
                  <a:lnTo>
                    <a:pt x="699" y="62"/>
                  </a:lnTo>
                  <a:lnTo>
                    <a:pt x="684" y="56"/>
                  </a:lnTo>
                  <a:lnTo>
                    <a:pt x="670" y="52"/>
                  </a:lnTo>
                  <a:lnTo>
                    <a:pt x="655" y="49"/>
                  </a:lnTo>
                  <a:lnTo>
                    <a:pt x="639" y="46"/>
                  </a:lnTo>
                  <a:lnTo>
                    <a:pt x="625" y="45"/>
                  </a:lnTo>
                  <a:lnTo>
                    <a:pt x="611" y="44"/>
                  </a:lnTo>
                  <a:lnTo>
                    <a:pt x="586" y="43"/>
                  </a:lnTo>
                  <a:lnTo>
                    <a:pt x="586" y="43"/>
                  </a:lnTo>
                  <a:lnTo>
                    <a:pt x="556" y="44"/>
                  </a:lnTo>
                  <a:lnTo>
                    <a:pt x="526" y="45"/>
                  </a:lnTo>
                  <a:lnTo>
                    <a:pt x="526" y="45"/>
                  </a:lnTo>
                  <a:lnTo>
                    <a:pt x="500" y="46"/>
                  </a:lnTo>
                  <a:lnTo>
                    <a:pt x="475" y="47"/>
                  </a:lnTo>
                  <a:lnTo>
                    <a:pt x="475" y="47"/>
                  </a:lnTo>
                  <a:lnTo>
                    <a:pt x="432" y="46"/>
                  </a:lnTo>
                  <a:lnTo>
                    <a:pt x="390" y="45"/>
                  </a:lnTo>
                  <a:lnTo>
                    <a:pt x="306" y="42"/>
                  </a:lnTo>
                  <a:lnTo>
                    <a:pt x="306" y="42"/>
                  </a:lnTo>
                  <a:lnTo>
                    <a:pt x="236" y="39"/>
                  </a:lnTo>
                  <a:lnTo>
                    <a:pt x="165" y="38"/>
                  </a:lnTo>
                  <a:lnTo>
                    <a:pt x="164" y="38"/>
                  </a:lnTo>
                  <a:lnTo>
                    <a:pt x="162" y="39"/>
                  </a:lnTo>
                  <a:lnTo>
                    <a:pt x="162" y="39"/>
                  </a:lnTo>
                  <a:lnTo>
                    <a:pt x="156" y="41"/>
                  </a:lnTo>
                  <a:lnTo>
                    <a:pt x="151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24" y="42"/>
                  </a:lnTo>
                  <a:lnTo>
                    <a:pt x="112" y="43"/>
                  </a:lnTo>
                  <a:lnTo>
                    <a:pt x="98" y="45"/>
                  </a:lnTo>
                  <a:lnTo>
                    <a:pt x="85" y="48"/>
                  </a:lnTo>
                  <a:lnTo>
                    <a:pt x="79" y="51"/>
                  </a:lnTo>
                  <a:lnTo>
                    <a:pt x="74" y="54"/>
                  </a:lnTo>
                  <a:lnTo>
                    <a:pt x="68" y="58"/>
                  </a:lnTo>
                  <a:lnTo>
                    <a:pt x="63" y="63"/>
                  </a:lnTo>
                  <a:lnTo>
                    <a:pt x="59" y="70"/>
                  </a:lnTo>
                  <a:lnTo>
                    <a:pt x="56" y="77"/>
                  </a:lnTo>
                  <a:lnTo>
                    <a:pt x="53" y="85"/>
                  </a:lnTo>
                  <a:lnTo>
                    <a:pt x="51" y="95"/>
                  </a:lnTo>
                  <a:lnTo>
                    <a:pt x="51" y="95"/>
                  </a:lnTo>
                  <a:lnTo>
                    <a:pt x="48" y="119"/>
                  </a:lnTo>
                  <a:lnTo>
                    <a:pt x="46" y="143"/>
                  </a:lnTo>
                  <a:lnTo>
                    <a:pt x="46" y="168"/>
                  </a:lnTo>
                  <a:lnTo>
                    <a:pt x="46" y="192"/>
                  </a:lnTo>
                  <a:lnTo>
                    <a:pt x="46" y="209"/>
                  </a:lnTo>
                  <a:lnTo>
                    <a:pt x="46" y="425"/>
                  </a:lnTo>
                  <a:lnTo>
                    <a:pt x="46" y="425"/>
                  </a:lnTo>
                  <a:lnTo>
                    <a:pt x="45" y="470"/>
                  </a:lnTo>
                  <a:lnTo>
                    <a:pt x="44" y="513"/>
                  </a:lnTo>
                  <a:lnTo>
                    <a:pt x="40" y="600"/>
                  </a:lnTo>
                  <a:lnTo>
                    <a:pt x="40" y="600"/>
                  </a:lnTo>
                  <a:lnTo>
                    <a:pt x="37" y="686"/>
                  </a:lnTo>
                  <a:lnTo>
                    <a:pt x="36" y="731"/>
                  </a:lnTo>
                  <a:lnTo>
                    <a:pt x="36" y="774"/>
                  </a:lnTo>
                  <a:lnTo>
                    <a:pt x="36" y="774"/>
                  </a:lnTo>
                  <a:lnTo>
                    <a:pt x="36" y="785"/>
                  </a:lnTo>
                  <a:lnTo>
                    <a:pt x="36" y="796"/>
                  </a:lnTo>
                  <a:lnTo>
                    <a:pt x="38" y="808"/>
                  </a:lnTo>
                  <a:lnTo>
                    <a:pt x="41" y="819"/>
                  </a:lnTo>
                  <a:lnTo>
                    <a:pt x="44" y="823"/>
                  </a:lnTo>
                  <a:lnTo>
                    <a:pt x="47" y="828"/>
                  </a:lnTo>
                  <a:lnTo>
                    <a:pt x="51" y="832"/>
                  </a:lnTo>
                  <a:lnTo>
                    <a:pt x="55" y="836"/>
                  </a:lnTo>
                  <a:lnTo>
                    <a:pt x="60" y="839"/>
                  </a:lnTo>
                  <a:lnTo>
                    <a:pt x="66" y="841"/>
                  </a:lnTo>
                  <a:lnTo>
                    <a:pt x="74" y="842"/>
                  </a:lnTo>
                  <a:lnTo>
                    <a:pt x="81" y="843"/>
                  </a:lnTo>
                  <a:lnTo>
                    <a:pt x="81" y="843"/>
                  </a:lnTo>
                  <a:lnTo>
                    <a:pt x="102" y="844"/>
                  </a:lnTo>
                  <a:lnTo>
                    <a:pt x="122" y="845"/>
                  </a:lnTo>
                  <a:lnTo>
                    <a:pt x="122" y="845"/>
                  </a:lnTo>
                  <a:lnTo>
                    <a:pt x="144" y="847"/>
                  </a:lnTo>
                  <a:lnTo>
                    <a:pt x="167" y="847"/>
                  </a:lnTo>
                  <a:lnTo>
                    <a:pt x="167" y="847"/>
                  </a:lnTo>
                  <a:lnTo>
                    <a:pt x="190" y="848"/>
                  </a:lnTo>
                  <a:lnTo>
                    <a:pt x="211" y="850"/>
                  </a:lnTo>
                  <a:lnTo>
                    <a:pt x="211" y="850"/>
                  </a:lnTo>
                  <a:lnTo>
                    <a:pt x="234" y="851"/>
                  </a:lnTo>
                  <a:lnTo>
                    <a:pt x="258" y="852"/>
                  </a:lnTo>
                  <a:lnTo>
                    <a:pt x="258" y="852"/>
                  </a:lnTo>
                  <a:lnTo>
                    <a:pt x="282" y="852"/>
                  </a:lnTo>
                  <a:lnTo>
                    <a:pt x="282" y="852"/>
                  </a:lnTo>
                  <a:lnTo>
                    <a:pt x="306" y="851"/>
                  </a:lnTo>
                  <a:lnTo>
                    <a:pt x="306" y="85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12" name="Freeform 625"/>
            <p:cNvSpPr>
              <a:spLocks noEditPoints="1"/>
            </p:cNvSpPr>
            <p:nvPr/>
          </p:nvSpPr>
          <p:spPr bwMode="auto">
            <a:xfrm>
              <a:off x="6481763" y="4614863"/>
              <a:ext cx="82550" cy="74613"/>
            </a:xfrm>
            <a:custGeom>
              <a:avLst/>
              <a:gdLst/>
              <a:ahLst/>
              <a:cxnLst>
                <a:cxn ang="0">
                  <a:pos x="61" y="141"/>
                </a:cxn>
                <a:cxn ang="0">
                  <a:pos x="56" y="141"/>
                </a:cxn>
                <a:cxn ang="0">
                  <a:pos x="35" y="135"/>
                </a:cxn>
                <a:cxn ang="0">
                  <a:pos x="20" y="126"/>
                </a:cxn>
                <a:cxn ang="0">
                  <a:pos x="15" y="122"/>
                </a:cxn>
                <a:cxn ang="0">
                  <a:pos x="6" y="109"/>
                </a:cxn>
                <a:cxn ang="0">
                  <a:pos x="2" y="94"/>
                </a:cxn>
                <a:cxn ang="0">
                  <a:pos x="0" y="79"/>
                </a:cxn>
                <a:cxn ang="0">
                  <a:pos x="0" y="61"/>
                </a:cxn>
                <a:cxn ang="0">
                  <a:pos x="2" y="46"/>
                </a:cxn>
                <a:cxn ang="0">
                  <a:pos x="6" y="35"/>
                </a:cxn>
                <a:cxn ang="0">
                  <a:pos x="12" y="26"/>
                </a:cxn>
                <a:cxn ang="0">
                  <a:pos x="22" y="19"/>
                </a:cxn>
                <a:cxn ang="0">
                  <a:pos x="37" y="10"/>
                </a:cxn>
                <a:cxn ang="0">
                  <a:pos x="65" y="1"/>
                </a:cxn>
                <a:cxn ang="0">
                  <a:pos x="77" y="0"/>
                </a:cxn>
                <a:cxn ang="0">
                  <a:pos x="83" y="0"/>
                </a:cxn>
                <a:cxn ang="0">
                  <a:pos x="100" y="4"/>
                </a:cxn>
                <a:cxn ang="0">
                  <a:pos x="116" y="12"/>
                </a:cxn>
                <a:cxn ang="0">
                  <a:pos x="130" y="23"/>
                </a:cxn>
                <a:cxn ang="0">
                  <a:pos x="143" y="37"/>
                </a:cxn>
                <a:cxn ang="0">
                  <a:pos x="147" y="43"/>
                </a:cxn>
                <a:cxn ang="0">
                  <a:pos x="152" y="57"/>
                </a:cxn>
                <a:cxn ang="0">
                  <a:pos x="155" y="70"/>
                </a:cxn>
                <a:cxn ang="0">
                  <a:pos x="155" y="85"/>
                </a:cxn>
                <a:cxn ang="0">
                  <a:pos x="154" y="92"/>
                </a:cxn>
                <a:cxn ang="0">
                  <a:pos x="149" y="106"/>
                </a:cxn>
                <a:cxn ang="0">
                  <a:pos x="142" y="117"/>
                </a:cxn>
                <a:cxn ang="0">
                  <a:pos x="134" y="125"/>
                </a:cxn>
                <a:cxn ang="0">
                  <a:pos x="123" y="131"/>
                </a:cxn>
                <a:cxn ang="0">
                  <a:pos x="97" y="140"/>
                </a:cxn>
                <a:cxn ang="0">
                  <a:pos x="66" y="141"/>
                </a:cxn>
                <a:cxn ang="0">
                  <a:pos x="61" y="101"/>
                </a:cxn>
                <a:cxn ang="0">
                  <a:pos x="67" y="102"/>
                </a:cxn>
                <a:cxn ang="0">
                  <a:pos x="73" y="106"/>
                </a:cxn>
                <a:cxn ang="0">
                  <a:pos x="75" y="106"/>
                </a:cxn>
                <a:cxn ang="0">
                  <a:pos x="83" y="106"/>
                </a:cxn>
                <a:cxn ang="0">
                  <a:pos x="96" y="106"/>
                </a:cxn>
                <a:cxn ang="0">
                  <a:pos x="107" y="101"/>
                </a:cxn>
                <a:cxn ang="0">
                  <a:pos x="115" y="94"/>
                </a:cxn>
                <a:cxn ang="0">
                  <a:pos x="117" y="88"/>
                </a:cxn>
                <a:cxn ang="0">
                  <a:pos x="118" y="79"/>
                </a:cxn>
                <a:cxn ang="0">
                  <a:pos x="114" y="58"/>
                </a:cxn>
                <a:cxn ang="0">
                  <a:pos x="108" y="50"/>
                </a:cxn>
                <a:cxn ang="0">
                  <a:pos x="96" y="39"/>
                </a:cxn>
                <a:cxn ang="0">
                  <a:pos x="84" y="36"/>
                </a:cxn>
                <a:cxn ang="0">
                  <a:pos x="73" y="37"/>
                </a:cxn>
                <a:cxn ang="0">
                  <a:pos x="54" y="42"/>
                </a:cxn>
                <a:cxn ang="0">
                  <a:pos x="45" y="46"/>
                </a:cxn>
                <a:cxn ang="0">
                  <a:pos x="37" y="54"/>
                </a:cxn>
                <a:cxn ang="0">
                  <a:pos x="36" y="63"/>
                </a:cxn>
                <a:cxn ang="0">
                  <a:pos x="36" y="68"/>
                </a:cxn>
                <a:cxn ang="0">
                  <a:pos x="36" y="79"/>
                </a:cxn>
                <a:cxn ang="0">
                  <a:pos x="40" y="92"/>
                </a:cxn>
                <a:cxn ang="0">
                  <a:pos x="45" y="99"/>
                </a:cxn>
                <a:cxn ang="0">
                  <a:pos x="53" y="102"/>
                </a:cxn>
                <a:cxn ang="0">
                  <a:pos x="55" y="102"/>
                </a:cxn>
                <a:cxn ang="0">
                  <a:pos x="61" y="101"/>
                </a:cxn>
              </a:cxnLst>
              <a:rect l="0" t="0" r="r" b="b"/>
              <a:pathLst>
                <a:path w="155" h="141">
                  <a:moveTo>
                    <a:pt x="61" y="141"/>
                  </a:moveTo>
                  <a:lnTo>
                    <a:pt x="61" y="141"/>
                  </a:lnTo>
                  <a:lnTo>
                    <a:pt x="56" y="141"/>
                  </a:lnTo>
                  <a:lnTo>
                    <a:pt x="56" y="141"/>
                  </a:lnTo>
                  <a:lnTo>
                    <a:pt x="45" y="139"/>
                  </a:lnTo>
                  <a:lnTo>
                    <a:pt x="35" y="135"/>
                  </a:lnTo>
                  <a:lnTo>
                    <a:pt x="25" y="129"/>
                  </a:lnTo>
                  <a:lnTo>
                    <a:pt x="20" y="126"/>
                  </a:lnTo>
                  <a:lnTo>
                    <a:pt x="15" y="122"/>
                  </a:lnTo>
                  <a:lnTo>
                    <a:pt x="15" y="122"/>
                  </a:lnTo>
                  <a:lnTo>
                    <a:pt x="10" y="115"/>
                  </a:lnTo>
                  <a:lnTo>
                    <a:pt x="6" y="109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1" y="54"/>
                  </a:lnTo>
                  <a:lnTo>
                    <a:pt x="2" y="46"/>
                  </a:lnTo>
                  <a:lnTo>
                    <a:pt x="3" y="40"/>
                  </a:lnTo>
                  <a:lnTo>
                    <a:pt x="6" y="35"/>
                  </a:lnTo>
                  <a:lnTo>
                    <a:pt x="9" y="30"/>
                  </a:lnTo>
                  <a:lnTo>
                    <a:pt x="12" y="26"/>
                  </a:lnTo>
                  <a:lnTo>
                    <a:pt x="17" y="22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37" y="10"/>
                  </a:lnTo>
                  <a:lnTo>
                    <a:pt x="52" y="4"/>
                  </a:lnTo>
                  <a:lnTo>
                    <a:pt x="65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91" y="2"/>
                  </a:lnTo>
                  <a:lnTo>
                    <a:pt x="100" y="4"/>
                  </a:lnTo>
                  <a:lnTo>
                    <a:pt x="109" y="7"/>
                  </a:lnTo>
                  <a:lnTo>
                    <a:pt x="116" y="12"/>
                  </a:lnTo>
                  <a:lnTo>
                    <a:pt x="124" y="16"/>
                  </a:lnTo>
                  <a:lnTo>
                    <a:pt x="130" y="23"/>
                  </a:lnTo>
                  <a:lnTo>
                    <a:pt x="138" y="30"/>
                  </a:lnTo>
                  <a:lnTo>
                    <a:pt x="143" y="37"/>
                  </a:lnTo>
                  <a:lnTo>
                    <a:pt x="143" y="37"/>
                  </a:lnTo>
                  <a:lnTo>
                    <a:pt x="147" y="43"/>
                  </a:lnTo>
                  <a:lnTo>
                    <a:pt x="150" y="50"/>
                  </a:lnTo>
                  <a:lnTo>
                    <a:pt x="152" y="57"/>
                  </a:lnTo>
                  <a:lnTo>
                    <a:pt x="154" y="64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2"/>
                  </a:lnTo>
                  <a:lnTo>
                    <a:pt x="142" y="117"/>
                  </a:lnTo>
                  <a:lnTo>
                    <a:pt x="138" y="121"/>
                  </a:lnTo>
                  <a:lnTo>
                    <a:pt x="134" y="125"/>
                  </a:lnTo>
                  <a:lnTo>
                    <a:pt x="128" y="129"/>
                  </a:lnTo>
                  <a:lnTo>
                    <a:pt x="123" y="131"/>
                  </a:lnTo>
                  <a:lnTo>
                    <a:pt x="111" y="137"/>
                  </a:lnTo>
                  <a:lnTo>
                    <a:pt x="97" y="140"/>
                  </a:lnTo>
                  <a:lnTo>
                    <a:pt x="83" y="141"/>
                  </a:lnTo>
                  <a:lnTo>
                    <a:pt x="66" y="141"/>
                  </a:lnTo>
                  <a:lnTo>
                    <a:pt x="61" y="141"/>
                  </a:lnTo>
                  <a:close/>
                  <a:moveTo>
                    <a:pt x="61" y="101"/>
                  </a:moveTo>
                  <a:lnTo>
                    <a:pt x="61" y="101"/>
                  </a:lnTo>
                  <a:lnTo>
                    <a:pt x="67" y="102"/>
                  </a:lnTo>
                  <a:lnTo>
                    <a:pt x="72" y="105"/>
                  </a:lnTo>
                  <a:lnTo>
                    <a:pt x="73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83" y="106"/>
                  </a:lnTo>
                  <a:lnTo>
                    <a:pt x="83" y="106"/>
                  </a:lnTo>
                  <a:lnTo>
                    <a:pt x="91" y="106"/>
                  </a:lnTo>
                  <a:lnTo>
                    <a:pt x="96" y="106"/>
                  </a:lnTo>
                  <a:lnTo>
                    <a:pt x="101" y="103"/>
                  </a:lnTo>
                  <a:lnTo>
                    <a:pt x="107" y="101"/>
                  </a:lnTo>
                  <a:lnTo>
                    <a:pt x="111" y="98"/>
                  </a:lnTo>
                  <a:lnTo>
                    <a:pt x="115" y="94"/>
                  </a:lnTo>
                  <a:lnTo>
                    <a:pt x="117" y="88"/>
                  </a:lnTo>
                  <a:lnTo>
                    <a:pt x="117" y="88"/>
                  </a:lnTo>
                  <a:lnTo>
                    <a:pt x="118" y="84"/>
                  </a:lnTo>
                  <a:lnTo>
                    <a:pt x="118" y="79"/>
                  </a:lnTo>
                  <a:lnTo>
                    <a:pt x="117" y="68"/>
                  </a:lnTo>
                  <a:lnTo>
                    <a:pt x="114" y="58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02" y="43"/>
                  </a:lnTo>
                  <a:lnTo>
                    <a:pt x="96" y="39"/>
                  </a:lnTo>
                  <a:lnTo>
                    <a:pt x="90" y="37"/>
                  </a:lnTo>
                  <a:lnTo>
                    <a:pt x="84" y="36"/>
                  </a:lnTo>
                  <a:lnTo>
                    <a:pt x="84" y="36"/>
                  </a:lnTo>
                  <a:lnTo>
                    <a:pt x="73" y="37"/>
                  </a:lnTo>
                  <a:lnTo>
                    <a:pt x="63" y="39"/>
                  </a:lnTo>
                  <a:lnTo>
                    <a:pt x="54" y="42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0" y="51"/>
                  </a:lnTo>
                  <a:lnTo>
                    <a:pt x="37" y="54"/>
                  </a:lnTo>
                  <a:lnTo>
                    <a:pt x="36" y="58"/>
                  </a:lnTo>
                  <a:lnTo>
                    <a:pt x="36" y="63"/>
                  </a:lnTo>
                  <a:lnTo>
                    <a:pt x="36" y="63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79"/>
                  </a:lnTo>
                  <a:lnTo>
                    <a:pt x="38" y="88"/>
                  </a:lnTo>
                  <a:lnTo>
                    <a:pt x="40" y="92"/>
                  </a:lnTo>
                  <a:lnTo>
                    <a:pt x="42" y="96"/>
                  </a:lnTo>
                  <a:lnTo>
                    <a:pt x="45" y="99"/>
                  </a:lnTo>
                  <a:lnTo>
                    <a:pt x="51" y="101"/>
                  </a:lnTo>
                  <a:lnTo>
                    <a:pt x="53" y="102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61" y="101"/>
                  </a:lnTo>
                  <a:lnTo>
                    <a:pt x="61" y="10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13" name="Freeform 626"/>
            <p:cNvSpPr>
              <a:spLocks noEditPoints="1"/>
            </p:cNvSpPr>
            <p:nvPr/>
          </p:nvSpPr>
          <p:spPr bwMode="auto">
            <a:xfrm>
              <a:off x="6372225" y="4175125"/>
              <a:ext cx="85725" cy="77788"/>
            </a:xfrm>
            <a:custGeom>
              <a:avLst/>
              <a:gdLst/>
              <a:ahLst/>
              <a:cxnLst>
                <a:cxn ang="0">
                  <a:pos x="53" y="146"/>
                </a:cxn>
                <a:cxn ang="0">
                  <a:pos x="32" y="143"/>
                </a:cxn>
                <a:cxn ang="0">
                  <a:pos x="17" y="134"/>
                </a:cxn>
                <a:cxn ang="0">
                  <a:pos x="14" y="130"/>
                </a:cxn>
                <a:cxn ang="0">
                  <a:pos x="6" y="116"/>
                </a:cxn>
                <a:cxn ang="0">
                  <a:pos x="1" y="93"/>
                </a:cxn>
                <a:cxn ang="0">
                  <a:pos x="0" y="68"/>
                </a:cxn>
                <a:cxn ang="0">
                  <a:pos x="2" y="44"/>
                </a:cxn>
                <a:cxn ang="0">
                  <a:pos x="3" y="21"/>
                </a:cxn>
                <a:cxn ang="0">
                  <a:pos x="3" y="17"/>
                </a:cxn>
                <a:cxn ang="0">
                  <a:pos x="4" y="15"/>
                </a:cxn>
                <a:cxn ang="0">
                  <a:pos x="5" y="14"/>
                </a:cxn>
                <a:cxn ang="0">
                  <a:pos x="6" y="12"/>
                </a:cxn>
                <a:cxn ang="0">
                  <a:pos x="6" y="11"/>
                </a:cxn>
                <a:cxn ang="0">
                  <a:pos x="16" y="4"/>
                </a:cxn>
                <a:cxn ang="0">
                  <a:pos x="24" y="2"/>
                </a:cxn>
                <a:cxn ang="0">
                  <a:pos x="44" y="0"/>
                </a:cxn>
                <a:cxn ang="0">
                  <a:pos x="57" y="0"/>
                </a:cxn>
                <a:cxn ang="0">
                  <a:pos x="80" y="0"/>
                </a:cxn>
                <a:cxn ang="0">
                  <a:pos x="110" y="1"/>
                </a:cxn>
                <a:cxn ang="0">
                  <a:pos x="124" y="1"/>
                </a:cxn>
                <a:cxn ang="0">
                  <a:pos x="135" y="3"/>
                </a:cxn>
                <a:cxn ang="0">
                  <a:pos x="145" y="9"/>
                </a:cxn>
                <a:cxn ang="0">
                  <a:pos x="152" y="18"/>
                </a:cxn>
                <a:cxn ang="0">
                  <a:pos x="155" y="26"/>
                </a:cxn>
                <a:cxn ang="0">
                  <a:pos x="159" y="51"/>
                </a:cxn>
                <a:cxn ang="0">
                  <a:pos x="160" y="78"/>
                </a:cxn>
                <a:cxn ang="0">
                  <a:pos x="161" y="88"/>
                </a:cxn>
                <a:cxn ang="0">
                  <a:pos x="161" y="104"/>
                </a:cxn>
                <a:cxn ang="0">
                  <a:pos x="159" y="119"/>
                </a:cxn>
                <a:cxn ang="0">
                  <a:pos x="153" y="130"/>
                </a:cxn>
                <a:cxn ang="0">
                  <a:pos x="143" y="141"/>
                </a:cxn>
                <a:cxn ang="0">
                  <a:pos x="141" y="142"/>
                </a:cxn>
                <a:cxn ang="0">
                  <a:pos x="138" y="142"/>
                </a:cxn>
                <a:cxn ang="0">
                  <a:pos x="130" y="145"/>
                </a:cxn>
                <a:cxn ang="0">
                  <a:pos x="111" y="145"/>
                </a:cxn>
                <a:cxn ang="0">
                  <a:pos x="93" y="144"/>
                </a:cxn>
                <a:cxn ang="0">
                  <a:pos x="64" y="145"/>
                </a:cxn>
                <a:cxn ang="0">
                  <a:pos x="53" y="146"/>
                </a:cxn>
                <a:cxn ang="0">
                  <a:pos x="47" y="109"/>
                </a:cxn>
                <a:cxn ang="0">
                  <a:pos x="56" y="109"/>
                </a:cxn>
                <a:cxn ang="0">
                  <a:pos x="69" y="108"/>
                </a:cxn>
                <a:cxn ang="0">
                  <a:pos x="81" y="108"/>
                </a:cxn>
                <a:cxn ang="0">
                  <a:pos x="119" y="107"/>
                </a:cxn>
                <a:cxn ang="0">
                  <a:pos x="123" y="105"/>
                </a:cxn>
                <a:cxn ang="0">
                  <a:pos x="126" y="100"/>
                </a:cxn>
                <a:cxn ang="0">
                  <a:pos x="123" y="61"/>
                </a:cxn>
                <a:cxn ang="0">
                  <a:pos x="121" y="44"/>
                </a:cxn>
                <a:cxn ang="0">
                  <a:pos x="116" y="36"/>
                </a:cxn>
                <a:cxn ang="0">
                  <a:pos x="105" y="37"/>
                </a:cxn>
                <a:cxn ang="0">
                  <a:pos x="84" y="36"/>
                </a:cxn>
                <a:cxn ang="0">
                  <a:pos x="60" y="35"/>
                </a:cxn>
                <a:cxn ang="0">
                  <a:pos x="42" y="36"/>
                </a:cxn>
                <a:cxn ang="0">
                  <a:pos x="38" y="41"/>
                </a:cxn>
                <a:cxn ang="0">
                  <a:pos x="36" y="60"/>
                </a:cxn>
                <a:cxn ang="0">
                  <a:pos x="37" y="81"/>
                </a:cxn>
                <a:cxn ang="0">
                  <a:pos x="38" y="90"/>
                </a:cxn>
                <a:cxn ang="0">
                  <a:pos x="39" y="99"/>
                </a:cxn>
                <a:cxn ang="0">
                  <a:pos x="43" y="109"/>
                </a:cxn>
                <a:cxn ang="0">
                  <a:pos x="47" y="109"/>
                </a:cxn>
              </a:cxnLst>
              <a:rect l="0" t="0" r="r" b="b"/>
              <a:pathLst>
                <a:path w="161" h="146">
                  <a:moveTo>
                    <a:pt x="53" y="146"/>
                  </a:moveTo>
                  <a:lnTo>
                    <a:pt x="53" y="146"/>
                  </a:lnTo>
                  <a:lnTo>
                    <a:pt x="42" y="145"/>
                  </a:lnTo>
                  <a:lnTo>
                    <a:pt x="32" y="143"/>
                  </a:lnTo>
                  <a:lnTo>
                    <a:pt x="23" y="140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4" y="130"/>
                  </a:lnTo>
                  <a:lnTo>
                    <a:pt x="11" y="126"/>
                  </a:lnTo>
                  <a:lnTo>
                    <a:pt x="6" y="116"/>
                  </a:lnTo>
                  <a:lnTo>
                    <a:pt x="3" y="104"/>
                  </a:lnTo>
                  <a:lnTo>
                    <a:pt x="1" y="93"/>
                  </a:lnTo>
                  <a:lnTo>
                    <a:pt x="0" y="80"/>
                  </a:lnTo>
                  <a:lnTo>
                    <a:pt x="0" y="68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10" y="7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24" y="2"/>
                  </a:lnTo>
                  <a:lnTo>
                    <a:pt x="34" y="1"/>
                  </a:lnTo>
                  <a:lnTo>
                    <a:pt x="44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04" y="1"/>
                  </a:lnTo>
                  <a:lnTo>
                    <a:pt x="110" y="1"/>
                  </a:lnTo>
                  <a:lnTo>
                    <a:pt x="110" y="1"/>
                  </a:lnTo>
                  <a:lnTo>
                    <a:pt x="124" y="1"/>
                  </a:lnTo>
                  <a:lnTo>
                    <a:pt x="130" y="2"/>
                  </a:lnTo>
                  <a:lnTo>
                    <a:pt x="135" y="3"/>
                  </a:lnTo>
                  <a:lnTo>
                    <a:pt x="141" y="6"/>
                  </a:lnTo>
                  <a:lnTo>
                    <a:pt x="145" y="9"/>
                  </a:lnTo>
                  <a:lnTo>
                    <a:pt x="149" y="13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5" y="26"/>
                  </a:lnTo>
                  <a:lnTo>
                    <a:pt x="157" y="34"/>
                  </a:lnTo>
                  <a:lnTo>
                    <a:pt x="159" y="51"/>
                  </a:lnTo>
                  <a:lnTo>
                    <a:pt x="160" y="67"/>
                  </a:lnTo>
                  <a:lnTo>
                    <a:pt x="160" y="78"/>
                  </a:lnTo>
                  <a:lnTo>
                    <a:pt x="160" y="78"/>
                  </a:lnTo>
                  <a:lnTo>
                    <a:pt x="161" y="88"/>
                  </a:lnTo>
                  <a:lnTo>
                    <a:pt x="161" y="88"/>
                  </a:lnTo>
                  <a:lnTo>
                    <a:pt x="161" y="104"/>
                  </a:lnTo>
                  <a:lnTo>
                    <a:pt x="160" y="112"/>
                  </a:lnTo>
                  <a:lnTo>
                    <a:pt x="159" y="119"/>
                  </a:lnTo>
                  <a:lnTo>
                    <a:pt x="157" y="125"/>
                  </a:lnTo>
                  <a:lnTo>
                    <a:pt x="153" y="130"/>
                  </a:lnTo>
                  <a:lnTo>
                    <a:pt x="149" y="135"/>
                  </a:lnTo>
                  <a:lnTo>
                    <a:pt x="143" y="141"/>
                  </a:lnTo>
                  <a:lnTo>
                    <a:pt x="143" y="141"/>
                  </a:lnTo>
                  <a:lnTo>
                    <a:pt x="141" y="142"/>
                  </a:lnTo>
                  <a:lnTo>
                    <a:pt x="138" y="142"/>
                  </a:lnTo>
                  <a:lnTo>
                    <a:pt x="138" y="142"/>
                  </a:lnTo>
                  <a:lnTo>
                    <a:pt x="134" y="144"/>
                  </a:lnTo>
                  <a:lnTo>
                    <a:pt x="130" y="145"/>
                  </a:lnTo>
                  <a:lnTo>
                    <a:pt x="130" y="145"/>
                  </a:lnTo>
                  <a:lnTo>
                    <a:pt x="111" y="145"/>
                  </a:lnTo>
                  <a:lnTo>
                    <a:pt x="111" y="145"/>
                  </a:lnTo>
                  <a:lnTo>
                    <a:pt x="93" y="144"/>
                  </a:lnTo>
                  <a:lnTo>
                    <a:pt x="93" y="144"/>
                  </a:lnTo>
                  <a:lnTo>
                    <a:pt x="64" y="145"/>
                  </a:lnTo>
                  <a:lnTo>
                    <a:pt x="64" y="145"/>
                  </a:lnTo>
                  <a:lnTo>
                    <a:pt x="53" y="146"/>
                  </a:lnTo>
                  <a:lnTo>
                    <a:pt x="53" y="146"/>
                  </a:lnTo>
                  <a:close/>
                  <a:moveTo>
                    <a:pt x="47" y="109"/>
                  </a:moveTo>
                  <a:lnTo>
                    <a:pt x="47" y="109"/>
                  </a:lnTo>
                  <a:lnTo>
                    <a:pt x="56" y="109"/>
                  </a:lnTo>
                  <a:lnTo>
                    <a:pt x="56" y="109"/>
                  </a:lnTo>
                  <a:lnTo>
                    <a:pt x="69" y="108"/>
                  </a:lnTo>
                  <a:lnTo>
                    <a:pt x="69" y="108"/>
                  </a:lnTo>
                  <a:lnTo>
                    <a:pt x="81" y="108"/>
                  </a:lnTo>
                  <a:lnTo>
                    <a:pt x="118" y="108"/>
                  </a:lnTo>
                  <a:lnTo>
                    <a:pt x="119" y="107"/>
                  </a:lnTo>
                  <a:lnTo>
                    <a:pt x="119" y="107"/>
                  </a:lnTo>
                  <a:lnTo>
                    <a:pt x="123" y="105"/>
                  </a:lnTo>
                  <a:lnTo>
                    <a:pt x="127" y="104"/>
                  </a:lnTo>
                  <a:lnTo>
                    <a:pt x="126" y="100"/>
                  </a:lnTo>
                  <a:lnTo>
                    <a:pt x="126" y="100"/>
                  </a:lnTo>
                  <a:lnTo>
                    <a:pt x="123" y="61"/>
                  </a:lnTo>
                  <a:lnTo>
                    <a:pt x="123" y="61"/>
                  </a:lnTo>
                  <a:lnTo>
                    <a:pt x="121" y="44"/>
                  </a:lnTo>
                  <a:lnTo>
                    <a:pt x="123" y="37"/>
                  </a:lnTo>
                  <a:lnTo>
                    <a:pt x="116" y="36"/>
                  </a:lnTo>
                  <a:lnTo>
                    <a:pt x="116" y="36"/>
                  </a:lnTo>
                  <a:lnTo>
                    <a:pt x="105" y="37"/>
                  </a:lnTo>
                  <a:lnTo>
                    <a:pt x="105" y="37"/>
                  </a:lnTo>
                  <a:lnTo>
                    <a:pt x="84" y="36"/>
                  </a:lnTo>
                  <a:lnTo>
                    <a:pt x="84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42" y="36"/>
                  </a:lnTo>
                  <a:lnTo>
                    <a:pt x="38" y="36"/>
                  </a:lnTo>
                  <a:lnTo>
                    <a:pt x="38" y="41"/>
                  </a:lnTo>
                  <a:lnTo>
                    <a:pt x="38" y="41"/>
                  </a:lnTo>
                  <a:lnTo>
                    <a:pt x="36" y="60"/>
                  </a:lnTo>
                  <a:lnTo>
                    <a:pt x="37" y="77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38" y="90"/>
                  </a:lnTo>
                  <a:lnTo>
                    <a:pt x="39" y="99"/>
                  </a:lnTo>
                  <a:lnTo>
                    <a:pt x="39" y="99"/>
                  </a:lnTo>
                  <a:lnTo>
                    <a:pt x="41" y="104"/>
                  </a:lnTo>
                  <a:lnTo>
                    <a:pt x="43" y="109"/>
                  </a:lnTo>
                  <a:lnTo>
                    <a:pt x="48" y="107"/>
                  </a:lnTo>
                  <a:lnTo>
                    <a:pt x="47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14" name="Freeform 627"/>
            <p:cNvSpPr>
              <a:spLocks noEditPoints="1"/>
            </p:cNvSpPr>
            <p:nvPr/>
          </p:nvSpPr>
          <p:spPr bwMode="auto">
            <a:xfrm>
              <a:off x="6477000" y="4175125"/>
              <a:ext cx="84138" cy="77788"/>
            </a:xfrm>
            <a:custGeom>
              <a:avLst/>
              <a:gdLst/>
              <a:ahLst/>
              <a:cxnLst>
                <a:cxn ang="0">
                  <a:pos x="54" y="146"/>
                </a:cxn>
                <a:cxn ang="0">
                  <a:pos x="33" y="143"/>
                </a:cxn>
                <a:cxn ang="0">
                  <a:pos x="18" y="134"/>
                </a:cxn>
                <a:cxn ang="0">
                  <a:pos x="14" y="130"/>
                </a:cxn>
                <a:cxn ang="0">
                  <a:pos x="7" y="116"/>
                </a:cxn>
                <a:cxn ang="0">
                  <a:pos x="2" y="93"/>
                </a:cxn>
                <a:cxn ang="0">
                  <a:pos x="0" y="68"/>
                </a:cxn>
                <a:cxn ang="0">
                  <a:pos x="2" y="44"/>
                </a:cxn>
                <a:cxn ang="0">
                  <a:pos x="3" y="21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5" y="14"/>
                </a:cxn>
                <a:cxn ang="0">
                  <a:pos x="6" y="12"/>
                </a:cxn>
                <a:cxn ang="0">
                  <a:pos x="7" y="11"/>
                </a:cxn>
                <a:cxn ang="0">
                  <a:pos x="16" y="4"/>
                </a:cxn>
                <a:cxn ang="0">
                  <a:pos x="25" y="2"/>
                </a:cxn>
                <a:cxn ang="0">
                  <a:pos x="45" y="0"/>
                </a:cxn>
                <a:cxn ang="0">
                  <a:pos x="57" y="0"/>
                </a:cxn>
                <a:cxn ang="0">
                  <a:pos x="81" y="0"/>
                </a:cxn>
                <a:cxn ang="0">
                  <a:pos x="110" y="1"/>
                </a:cxn>
                <a:cxn ang="0">
                  <a:pos x="125" y="1"/>
                </a:cxn>
                <a:cxn ang="0">
                  <a:pos x="136" y="3"/>
                </a:cxn>
                <a:cxn ang="0">
                  <a:pos x="146" y="9"/>
                </a:cxn>
                <a:cxn ang="0">
                  <a:pos x="153" y="18"/>
                </a:cxn>
                <a:cxn ang="0">
                  <a:pos x="155" y="26"/>
                </a:cxn>
                <a:cxn ang="0">
                  <a:pos x="160" y="51"/>
                </a:cxn>
                <a:cxn ang="0">
                  <a:pos x="161" y="78"/>
                </a:cxn>
                <a:cxn ang="0">
                  <a:pos x="161" y="88"/>
                </a:cxn>
                <a:cxn ang="0">
                  <a:pos x="161" y="104"/>
                </a:cxn>
                <a:cxn ang="0">
                  <a:pos x="159" y="119"/>
                </a:cxn>
                <a:cxn ang="0">
                  <a:pos x="154" y="130"/>
                </a:cxn>
                <a:cxn ang="0">
                  <a:pos x="142" y="141"/>
                </a:cxn>
                <a:cxn ang="0">
                  <a:pos x="141" y="142"/>
                </a:cxn>
                <a:cxn ang="0">
                  <a:pos x="139" y="142"/>
                </a:cxn>
                <a:cxn ang="0">
                  <a:pos x="130" y="145"/>
                </a:cxn>
                <a:cxn ang="0">
                  <a:pos x="112" y="145"/>
                </a:cxn>
                <a:cxn ang="0">
                  <a:pos x="94" y="144"/>
                </a:cxn>
                <a:cxn ang="0">
                  <a:pos x="65" y="145"/>
                </a:cxn>
                <a:cxn ang="0">
                  <a:pos x="54" y="146"/>
                </a:cxn>
                <a:cxn ang="0">
                  <a:pos x="47" y="109"/>
                </a:cxn>
                <a:cxn ang="0">
                  <a:pos x="56" y="109"/>
                </a:cxn>
                <a:cxn ang="0">
                  <a:pos x="70" y="108"/>
                </a:cxn>
                <a:cxn ang="0">
                  <a:pos x="81" y="108"/>
                </a:cxn>
                <a:cxn ang="0">
                  <a:pos x="120" y="107"/>
                </a:cxn>
                <a:cxn ang="0">
                  <a:pos x="124" y="105"/>
                </a:cxn>
                <a:cxn ang="0">
                  <a:pos x="127" y="100"/>
                </a:cxn>
                <a:cxn ang="0">
                  <a:pos x="124" y="61"/>
                </a:cxn>
                <a:cxn ang="0">
                  <a:pos x="122" y="44"/>
                </a:cxn>
                <a:cxn ang="0">
                  <a:pos x="116" y="36"/>
                </a:cxn>
                <a:cxn ang="0">
                  <a:pos x="106" y="37"/>
                </a:cxn>
                <a:cxn ang="0">
                  <a:pos x="84" y="36"/>
                </a:cxn>
                <a:cxn ang="0">
                  <a:pos x="61" y="35"/>
                </a:cxn>
                <a:cxn ang="0">
                  <a:pos x="43" y="36"/>
                </a:cxn>
                <a:cxn ang="0">
                  <a:pos x="38" y="42"/>
                </a:cxn>
                <a:cxn ang="0">
                  <a:pos x="37" y="60"/>
                </a:cxn>
                <a:cxn ang="0">
                  <a:pos x="38" y="81"/>
                </a:cxn>
                <a:cxn ang="0">
                  <a:pos x="39" y="90"/>
                </a:cxn>
                <a:cxn ang="0">
                  <a:pos x="40" y="99"/>
                </a:cxn>
                <a:cxn ang="0">
                  <a:pos x="44" y="109"/>
                </a:cxn>
                <a:cxn ang="0">
                  <a:pos x="47" y="109"/>
                </a:cxn>
              </a:cxnLst>
              <a:rect l="0" t="0" r="r" b="b"/>
              <a:pathLst>
                <a:path w="161" h="146">
                  <a:moveTo>
                    <a:pt x="54" y="146"/>
                  </a:moveTo>
                  <a:lnTo>
                    <a:pt x="54" y="146"/>
                  </a:lnTo>
                  <a:lnTo>
                    <a:pt x="42" y="145"/>
                  </a:lnTo>
                  <a:lnTo>
                    <a:pt x="33" y="143"/>
                  </a:lnTo>
                  <a:lnTo>
                    <a:pt x="24" y="140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4" y="130"/>
                  </a:lnTo>
                  <a:lnTo>
                    <a:pt x="11" y="126"/>
                  </a:lnTo>
                  <a:lnTo>
                    <a:pt x="7" y="116"/>
                  </a:lnTo>
                  <a:lnTo>
                    <a:pt x="4" y="104"/>
                  </a:lnTo>
                  <a:lnTo>
                    <a:pt x="2" y="93"/>
                  </a:lnTo>
                  <a:lnTo>
                    <a:pt x="0" y="80"/>
                  </a:lnTo>
                  <a:lnTo>
                    <a:pt x="0" y="68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11" y="7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25" y="2"/>
                  </a:lnTo>
                  <a:lnTo>
                    <a:pt x="35" y="1"/>
                  </a:lnTo>
                  <a:lnTo>
                    <a:pt x="45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104" y="1"/>
                  </a:lnTo>
                  <a:lnTo>
                    <a:pt x="110" y="1"/>
                  </a:lnTo>
                  <a:lnTo>
                    <a:pt x="110" y="1"/>
                  </a:lnTo>
                  <a:lnTo>
                    <a:pt x="125" y="1"/>
                  </a:lnTo>
                  <a:lnTo>
                    <a:pt x="130" y="2"/>
                  </a:lnTo>
                  <a:lnTo>
                    <a:pt x="136" y="3"/>
                  </a:lnTo>
                  <a:lnTo>
                    <a:pt x="140" y="6"/>
                  </a:lnTo>
                  <a:lnTo>
                    <a:pt x="146" y="9"/>
                  </a:lnTo>
                  <a:lnTo>
                    <a:pt x="149" y="13"/>
                  </a:lnTo>
                  <a:lnTo>
                    <a:pt x="153" y="18"/>
                  </a:lnTo>
                  <a:lnTo>
                    <a:pt x="153" y="18"/>
                  </a:lnTo>
                  <a:lnTo>
                    <a:pt x="155" y="26"/>
                  </a:lnTo>
                  <a:lnTo>
                    <a:pt x="158" y="34"/>
                  </a:lnTo>
                  <a:lnTo>
                    <a:pt x="160" y="51"/>
                  </a:lnTo>
                  <a:lnTo>
                    <a:pt x="161" y="67"/>
                  </a:lnTo>
                  <a:lnTo>
                    <a:pt x="161" y="78"/>
                  </a:lnTo>
                  <a:lnTo>
                    <a:pt x="161" y="78"/>
                  </a:lnTo>
                  <a:lnTo>
                    <a:pt x="161" y="88"/>
                  </a:lnTo>
                  <a:lnTo>
                    <a:pt x="161" y="88"/>
                  </a:lnTo>
                  <a:lnTo>
                    <a:pt x="161" y="104"/>
                  </a:lnTo>
                  <a:lnTo>
                    <a:pt x="161" y="112"/>
                  </a:lnTo>
                  <a:lnTo>
                    <a:pt x="159" y="119"/>
                  </a:lnTo>
                  <a:lnTo>
                    <a:pt x="157" y="125"/>
                  </a:lnTo>
                  <a:lnTo>
                    <a:pt x="154" y="130"/>
                  </a:lnTo>
                  <a:lnTo>
                    <a:pt x="150" y="135"/>
                  </a:lnTo>
                  <a:lnTo>
                    <a:pt x="142" y="141"/>
                  </a:lnTo>
                  <a:lnTo>
                    <a:pt x="142" y="141"/>
                  </a:lnTo>
                  <a:lnTo>
                    <a:pt x="141" y="142"/>
                  </a:lnTo>
                  <a:lnTo>
                    <a:pt x="139" y="142"/>
                  </a:lnTo>
                  <a:lnTo>
                    <a:pt x="139" y="142"/>
                  </a:lnTo>
                  <a:lnTo>
                    <a:pt x="135" y="144"/>
                  </a:lnTo>
                  <a:lnTo>
                    <a:pt x="130" y="145"/>
                  </a:lnTo>
                  <a:lnTo>
                    <a:pt x="130" y="145"/>
                  </a:lnTo>
                  <a:lnTo>
                    <a:pt x="112" y="145"/>
                  </a:lnTo>
                  <a:lnTo>
                    <a:pt x="112" y="145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65" y="145"/>
                  </a:lnTo>
                  <a:lnTo>
                    <a:pt x="65" y="145"/>
                  </a:lnTo>
                  <a:lnTo>
                    <a:pt x="54" y="146"/>
                  </a:lnTo>
                  <a:lnTo>
                    <a:pt x="54" y="146"/>
                  </a:lnTo>
                  <a:close/>
                  <a:moveTo>
                    <a:pt x="47" y="109"/>
                  </a:moveTo>
                  <a:lnTo>
                    <a:pt x="47" y="109"/>
                  </a:lnTo>
                  <a:lnTo>
                    <a:pt x="56" y="109"/>
                  </a:lnTo>
                  <a:lnTo>
                    <a:pt x="56" y="109"/>
                  </a:lnTo>
                  <a:lnTo>
                    <a:pt x="70" y="108"/>
                  </a:lnTo>
                  <a:lnTo>
                    <a:pt x="70" y="108"/>
                  </a:lnTo>
                  <a:lnTo>
                    <a:pt x="81" y="108"/>
                  </a:lnTo>
                  <a:lnTo>
                    <a:pt x="119" y="108"/>
                  </a:lnTo>
                  <a:lnTo>
                    <a:pt x="120" y="107"/>
                  </a:lnTo>
                  <a:lnTo>
                    <a:pt x="120" y="107"/>
                  </a:lnTo>
                  <a:lnTo>
                    <a:pt x="124" y="105"/>
                  </a:lnTo>
                  <a:lnTo>
                    <a:pt x="128" y="104"/>
                  </a:lnTo>
                  <a:lnTo>
                    <a:pt x="127" y="100"/>
                  </a:lnTo>
                  <a:lnTo>
                    <a:pt x="127" y="100"/>
                  </a:lnTo>
                  <a:lnTo>
                    <a:pt x="124" y="61"/>
                  </a:lnTo>
                  <a:lnTo>
                    <a:pt x="124" y="61"/>
                  </a:lnTo>
                  <a:lnTo>
                    <a:pt x="122" y="44"/>
                  </a:lnTo>
                  <a:lnTo>
                    <a:pt x="124" y="37"/>
                  </a:lnTo>
                  <a:lnTo>
                    <a:pt x="116" y="36"/>
                  </a:lnTo>
                  <a:lnTo>
                    <a:pt x="116" y="36"/>
                  </a:lnTo>
                  <a:lnTo>
                    <a:pt x="106" y="37"/>
                  </a:lnTo>
                  <a:lnTo>
                    <a:pt x="106" y="37"/>
                  </a:lnTo>
                  <a:lnTo>
                    <a:pt x="84" y="36"/>
                  </a:lnTo>
                  <a:lnTo>
                    <a:pt x="84" y="36"/>
                  </a:lnTo>
                  <a:lnTo>
                    <a:pt x="61" y="35"/>
                  </a:lnTo>
                  <a:lnTo>
                    <a:pt x="61" y="35"/>
                  </a:lnTo>
                  <a:lnTo>
                    <a:pt x="43" y="36"/>
                  </a:lnTo>
                  <a:lnTo>
                    <a:pt x="39" y="36"/>
                  </a:lnTo>
                  <a:lnTo>
                    <a:pt x="38" y="42"/>
                  </a:lnTo>
                  <a:lnTo>
                    <a:pt x="38" y="42"/>
                  </a:lnTo>
                  <a:lnTo>
                    <a:pt x="37" y="60"/>
                  </a:lnTo>
                  <a:lnTo>
                    <a:pt x="38" y="77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9" y="9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41" y="104"/>
                  </a:lnTo>
                  <a:lnTo>
                    <a:pt x="44" y="109"/>
                  </a:lnTo>
                  <a:lnTo>
                    <a:pt x="49" y="107"/>
                  </a:lnTo>
                  <a:lnTo>
                    <a:pt x="47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15" name="Freeform 628"/>
            <p:cNvSpPr>
              <a:spLocks noEditPoints="1"/>
            </p:cNvSpPr>
            <p:nvPr/>
          </p:nvSpPr>
          <p:spPr bwMode="auto">
            <a:xfrm>
              <a:off x="6580188" y="4175125"/>
              <a:ext cx="85725" cy="77788"/>
            </a:xfrm>
            <a:custGeom>
              <a:avLst/>
              <a:gdLst/>
              <a:ahLst/>
              <a:cxnLst>
                <a:cxn ang="0">
                  <a:pos x="53" y="146"/>
                </a:cxn>
                <a:cxn ang="0">
                  <a:pos x="33" y="143"/>
                </a:cxn>
                <a:cxn ang="0">
                  <a:pos x="17" y="134"/>
                </a:cxn>
                <a:cxn ang="0">
                  <a:pos x="14" y="130"/>
                </a:cxn>
                <a:cxn ang="0">
                  <a:pos x="6" y="116"/>
                </a:cxn>
                <a:cxn ang="0">
                  <a:pos x="0" y="93"/>
                </a:cxn>
                <a:cxn ang="0">
                  <a:pos x="0" y="68"/>
                </a:cxn>
                <a:cxn ang="0">
                  <a:pos x="1" y="44"/>
                </a:cxn>
                <a:cxn ang="0">
                  <a:pos x="2" y="21"/>
                </a:cxn>
                <a:cxn ang="0">
                  <a:pos x="4" y="17"/>
                </a:cxn>
                <a:cxn ang="0">
                  <a:pos x="5" y="15"/>
                </a:cxn>
                <a:cxn ang="0">
                  <a:pos x="5" y="14"/>
                </a:cxn>
                <a:cxn ang="0">
                  <a:pos x="6" y="12"/>
                </a:cxn>
                <a:cxn ang="0">
                  <a:pos x="7" y="11"/>
                </a:cxn>
                <a:cxn ang="0">
                  <a:pos x="16" y="4"/>
                </a:cxn>
                <a:cxn ang="0">
                  <a:pos x="24" y="2"/>
                </a:cxn>
                <a:cxn ang="0">
                  <a:pos x="45" y="0"/>
                </a:cxn>
                <a:cxn ang="0">
                  <a:pos x="56" y="0"/>
                </a:cxn>
                <a:cxn ang="0">
                  <a:pos x="81" y="0"/>
                </a:cxn>
                <a:cxn ang="0">
                  <a:pos x="110" y="1"/>
                </a:cxn>
                <a:cxn ang="0">
                  <a:pos x="124" y="1"/>
                </a:cxn>
                <a:cxn ang="0">
                  <a:pos x="135" y="3"/>
                </a:cxn>
                <a:cxn ang="0">
                  <a:pos x="144" y="9"/>
                </a:cxn>
                <a:cxn ang="0">
                  <a:pos x="152" y="18"/>
                </a:cxn>
                <a:cxn ang="0">
                  <a:pos x="155" y="26"/>
                </a:cxn>
                <a:cxn ang="0">
                  <a:pos x="160" y="51"/>
                </a:cxn>
                <a:cxn ang="0">
                  <a:pos x="161" y="78"/>
                </a:cxn>
                <a:cxn ang="0">
                  <a:pos x="161" y="88"/>
                </a:cxn>
                <a:cxn ang="0">
                  <a:pos x="161" y="104"/>
                </a:cxn>
                <a:cxn ang="0">
                  <a:pos x="159" y="119"/>
                </a:cxn>
                <a:cxn ang="0">
                  <a:pos x="154" y="130"/>
                </a:cxn>
                <a:cxn ang="0">
                  <a:pos x="142" y="141"/>
                </a:cxn>
                <a:cxn ang="0">
                  <a:pos x="140" y="142"/>
                </a:cxn>
                <a:cxn ang="0">
                  <a:pos x="139" y="142"/>
                </a:cxn>
                <a:cxn ang="0">
                  <a:pos x="130" y="145"/>
                </a:cxn>
                <a:cxn ang="0">
                  <a:pos x="111" y="145"/>
                </a:cxn>
                <a:cxn ang="0">
                  <a:pos x="93" y="144"/>
                </a:cxn>
                <a:cxn ang="0">
                  <a:pos x="64" y="145"/>
                </a:cxn>
                <a:cxn ang="0">
                  <a:pos x="53" y="146"/>
                </a:cxn>
                <a:cxn ang="0">
                  <a:pos x="47" y="109"/>
                </a:cxn>
                <a:cxn ang="0">
                  <a:pos x="56" y="109"/>
                </a:cxn>
                <a:cxn ang="0">
                  <a:pos x="69" y="108"/>
                </a:cxn>
                <a:cxn ang="0">
                  <a:pos x="81" y="108"/>
                </a:cxn>
                <a:cxn ang="0">
                  <a:pos x="120" y="107"/>
                </a:cxn>
                <a:cxn ang="0">
                  <a:pos x="123" y="105"/>
                </a:cxn>
                <a:cxn ang="0">
                  <a:pos x="127" y="100"/>
                </a:cxn>
                <a:cxn ang="0">
                  <a:pos x="123" y="61"/>
                </a:cxn>
                <a:cxn ang="0">
                  <a:pos x="122" y="44"/>
                </a:cxn>
                <a:cxn ang="0">
                  <a:pos x="115" y="36"/>
                </a:cxn>
                <a:cxn ang="0">
                  <a:pos x="106" y="37"/>
                </a:cxn>
                <a:cxn ang="0">
                  <a:pos x="83" y="36"/>
                </a:cxn>
                <a:cxn ang="0">
                  <a:pos x="59" y="35"/>
                </a:cxn>
                <a:cxn ang="0">
                  <a:pos x="43" y="36"/>
                </a:cxn>
                <a:cxn ang="0">
                  <a:pos x="38" y="41"/>
                </a:cxn>
                <a:cxn ang="0">
                  <a:pos x="37" y="60"/>
                </a:cxn>
                <a:cxn ang="0">
                  <a:pos x="37" y="81"/>
                </a:cxn>
                <a:cxn ang="0">
                  <a:pos x="38" y="90"/>
                </a:cxn>
                <a:cxn ang="0">
                  <a:pos x="40" y="99"/>
                </a:cxn>
                <a:cxn ang="0">
                  <a:pos x="44" y="109"/>
                </a:cxn>
                <a:cxn ang="0">
                  <a:pos x="47" y="109"/>
                </a:cxn>
              </a:cxnLst>
              <a:rect l="0" t="0" r="r" b="b"/>
              <a:pathLst>
                <a:path w="161" h="146">
                  <a:moveTo>
                    <a:pt x="53" y="146"/>
                  </a:moveTo>
                  <a:lnTo>
                    <a:pt x="53" y="146"/>
                  </a:lnTo>
                  <a:lnTo>
                    <a:pt x="42" y="145"/>
                  </a:lnTo>
                  <a:lnTo>
                    <a:pt x="33" y="143"/>
                  </a:lnTo>
                  <a:lnTo>
                    <a:pt x="24" y="140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4" y="130"/>
                  </a:lnTo>
                  <a:lnTo>
                    <a:pt x="11" y="126"/>
                  </a:lnTo>
                  <a:lnTo>
                    <a:pt x="6" y="116"/>
                  </a:lnTo>
                  <a:lnTo>
                    <a:pt x="2" y="104"/>
                  </a:lnTo>
                  <a:lnTo>
                    <a:pt x="0" y="93"/>
                  </a:lnTo>
                  <a:lnTo>
                    <a:pt x="0" y="80"/>
                  </a:lnTo>
                  <a:lnTo>
                    <a:pt x="0" y="68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11" y="7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24" y="2"/>
                  </a:lnTo>
                  <a:lnTo>
                    <a:pt x="35" y="1"/>
                  </a:lnTo>
                  <a:lnTo>
                    <a:pt x="45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104" y="1"/>
                  </a:lnTo>
                  <a:lnTo>
                    <a:pt x="110" y="1"/>
                  </a:lnTo>
                  <a:lnTo>
                    <a:pt x="110" y="1"/>
                  </a:lnTo>
                  <a:lnTo>
                    <a:pt x="124" y="1"/>
                  </a:lnTo>
                  <a:lnTo>
                    <a:pt x="130" y="2"/>
                  </a:lnTo>
                  <a:lnTo>
                    <a:pt x="135" y="3"/>
                  </a:lnTo>
                  <a:lnTo>
                    <a:pt x="140" y="6"/>
                  </a:lnTo>
                  <a:lnTo>
                    <a:pt x="144" y="9"/>
                  </a:lnTo>
                  <a:lnTo>
                    <a:pt x="149" y="13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5" y="26"/>
                  </a:lnTo>
                  <a:lnTo>
                    <a:pt x="157" y="34"/>
                  </a:lnTo>
                  <a:lnTo>
                    <a:pt x="160" y="51"/>
                  </a:lnTo>
                  <a:lnTo>
                    <a:pt x="161" y="67"/>
                  </a:lnTo>
                  <a:lnTo>
                    <a:pt x="161" y="78"/>
                  </a:lnTo>
                  <a:lnTo>
                    <a:pt x="161" y="78"/>
                  </a:lnTo>
                  <a:lnTo>
                    <a:pt x="161" y="88"/>
                  </a:lnTo>
                  <a:lnTo>
                    <a:pt x="161" y="88"/>
                  </a:lnTo>
                  <a:lnTo>
                    <a:pt x="161" y="104"/>
                  </a:lnTo>
                  <a:lnTo>
                    <a:pt x="160" y="112"/>
                  </a:lnTo>
                  <a:lnTo>
                    <a:pt x="159" y="119"/>
                  </a:lnTo>
                  <a:lnTo>
                    <a:pt x="157" y="125"/>
                  </a:lnTo>
                  <a:lnTo>
                    <a:pt x="154" y="130"/>
                  </a:lnTo>
                  <a:lnTo>
                    <a:pt x="149" y="135"/>
                  </a:lnTo>
                  <a:lnTo>
                    <a:pt x="142" y="141"/>
                  </a:lnTo>
                  <a:lnTo>
                    <a:pt x="142" y="141"/>
                  </a:lnTo>
                  <a:lnTo>
                    <a:pt x="140" y="142"/>
                  </a:lnTo>
                  <a:lnTo>
                    <a:pt x="139" y="142"/>
                  </a:lnTo>
                  <a:lnTo>
                    <a:pt x="139" y="142"/>
                  </a:lnTo>
                  <a:lnTo>
                    <a:pt x="135" y="144"/>
                  </a:lnTo>
                  <a:lnTo>
                    <a:pt x="130" y="145"/>
                  </a:lnTo>
                  <a:lnTo>
                    <a:pt x="130" y="145"/>
                  </a:lnTo>
                  <a:lnTo>
                    <a:pt x="111" y="145"/>
                  </a:lnTo>
                  <a:lnTo>
                    <a:pt x="111" y="145"/>
                  </a:lnTo>
                  <a:lnTo>
                    <a:pt x="93" y="144"/>
                  </a:lnTo>
                  <a:lnTo>
                    <a:pt x="93" y="144"/>
                  </a:lnTo>
                  <a:lnTo>
                    <a:pt x="64" y="145"/>
                  </a:lnTo>
                  <a:lnTo>
                    <a:pt x="64" y="145"/>
                  </a:lnTo>
                  <a:lnTo>
                    <a:pt x="53" y="146"/>
                  </a:lnTo>
                  <a:lnTo>
                    <a:pt x="53" y="146"/>
                  </a:lnTo>
                  <a:close/>
                  <a:moveTo>
                    <a:pt x="47" y="109"/>
                  </a:moveTo>
                  <a:lnTo>
                    <a:pt x="47" y="109"/>
                  </a:lnTo>
                  <a:lnTo>
                    <a:pt x="56" y="109"/>
                  </a:lnTo>
                  <a:lnTo>
                    <a:pt x="56" y="109"/>
                  </a:lnTo>
                  <a:lnTo>
                    <a:pt x="69" y="108"/>
                  </a:lnTo>
                  <a:lnTo>
                    <a:pt x="69" y="108"/>
                  </a:lnTo>
                  <a:lnTo>
                    <a:pt x="81" y="108"/>
                  </a:lnTo>
                  <a:lnTo>
                    <a:pt x="118" y="108"/>
                  </a:lnTo>
                  <a:lnTo>
                    <a:pt x="120" y="107"/>
                  </a:lnTo>
                  <a:lnTo>
                    <a:pt x="120" y="107"/>
                  </a:lnTo>
                  <a:lnTo>
                    <a:pt x="123" y="105"/>
                  </a:lnTo>
                  <a:lnTo>
                    <a:pt x="127" y="104"/>
                  </a:lnTo>
                  <a:lnTo>
                    <a:pt x="127" y="100"/>
                  </a:lnTo>
                  <a:lnTo>
                    <a:pt x="127" y="100"/>
                  </a:lnTo>
                  <a:lnTo>
                    <a:pt x="123" y="61"/>
                  </a:lnTo>
                  <a:lnTo>
                    <a:pt x="123" y="61"/>
                  </a:lnTo>
                  <a:lnTo>
                    <a:pt x="122" y="44"/>
                  </a:lnTo>
                  <a:lnTo>
                    <a:pt x="123" y="37"/>
                  </a:lnTo>
                  <a:lnTo>
                    <a:pt x="115" y="36"/>
                  </a:lnTo>
                  <a:lnTo>
                    <a:pt x="115" y="36"/>
                  </a:lnTo>
                  <a:lnTo>
                    <a:pt x="106" y="37"/>
                  </a:lnTo>
                  <a:lnTo>
                    <a:pt x="106" y="37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59" y="35"/>
                  </a:lnTo>
                  <a:lnTo>
                    <a:pt x="59" y="35"/>
                  </a:lnTo>
                  <a:lnTo>
                    <a:pt x="43" y="36"/>
                  </a:lnTo>
                  <a:lnTo>
                    <a:pt x="38" y="36"/>
                  </a:lnTo>
                  <a:lnTo>
                    <a:pt x="38" y="41"/>
                  </a:lnTo>
                  <a:lnTo>
                    <a:pt x="38" y="41"/>
                  </a:lnTo>
                  <a:lnTo>
                    <a:pt x="37" y="60"/>
                  </a:lnTo>
                  <a:lnTo>
                    <a:pt x="37" y="77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38" y="9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41" y="104"/>
                  </a:lnTo>
                  <a:lnTo>
                    <a:pt x="44" y="109"/>
                  </a:lnTo>
                  <a:lnTo>
                    <a:pt x="49" y="107"/>
                  </a:lnTo>
                  <a:lnTo>
                    <a:pt x="47" y="109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16" name="Freeform 629"/>
            <p:cNvSpPr>
              <a:spLocks noEditPoints="1"/>
            </p:cNvSpPr>
            <p:nvPr/>
          </p:nvSpPr>
          <p:spPr bwMode="auto">
            <a:xfrm>
              <a:off x="6375400" y="4271963"/>
              <a:ext cx="77788" cy="73025"/>
            </a:xfrm>
            <a:custGeom>
              <a:avLst/>
              <a:gdLst/>
              <a:ahLst/>
              <a:cxnLst>
                <a:cxn ang="0">
                  <a:pos x="71" y="138"/>
                </a:cxn>
                <a:cxn ang="0">
                  <a:pos x="48" y="137"/>
                </a:cxn>
                <a:cxn ang="0">
                  <a:pos x="28" y="132"/>
                </a:cxn>
                <a:cxn ang="0">
                  <a:pos x="20" y="129"/>
                </a:cxn>
                <a:cxn ang="0">
                  <a:pos x="10" y="118"/>
                </a:cxn>
                <a:cxn ang="0">
                  <a:pos x="4" y="105"/>
                </a:cxn>
                <a:cxn ang="0">
                  <a:pos x="1" y="80"/>
                </a:cxn>
                <a:cxn ang="0">
                  <a:pos x="1" y="76"/>
                </a:cxn>
                <a:cxn ang="0">
                  <a:pos x="0" y="49"/>
                </a:cxn>
                <a:cxn ang="0">
                  <a:pos x="4" y="22"/>
                </a:cxn>
                <a:cxn ang="0">
                  <a:pos x="6" y="17"/>
                </a:cxn>
                <a:cxn ang="0">
                  <a:pos x="12" y="8"/>
                </a:cxn>
                <a:cxn ang="0">
                  <a:pos x="22" y="3"/>
                </a:cxn>
                <a:cxn ang="0">
                  <a:pos x="35" y="1"/>
                </a:cxn>
                <a:cxn ang="0">
                  <a:pos x="43" y="0"/>
                </a:cxn>
                <a:cxn ang="0">
                  <a:pos x="74" y="3"/>
                </a:cxn>
                <a:cxn ang="0">
                  <a:pos x="88" y="4"/>
                </a:cxn>
                <a:cxn ang="0">
                  <a:pos x="99" y="5"/>
                </a:cxn>
                <a:cxn ang="0">
                  <a:pos x="109" y="7"/>
                </a:cxn>
                <a:cxn ang="0">
                  <a:pos x="111" y="8"/>
                </a:cxn>
                <a:cxn ang="0">
                  <a:pos x="116" y="9"/>
                </a:cxn>
                <a:cxn ang="0">
                  <a:pos x="123" y="11"/>
                </a:cxn>
                <a:cxn ang="0">
                  <a:pos x="134" y="18"/>
                </a:cxn>
                <a:cxn ang="0">
                  <a:pos x="142" y="26"/>
                </a:cxn>
                <a:cxn ang="0">
                  <a:pos x="146" y="37"/>
                </a:cxn>
                <a:cxn ang="0">
                  <a:pos x="146" y="44"/>
                </a:cxn>
                <a:cxn ang="0">
                  <a:pos x="147" y="62"/>
                </a:cxn>
                <a:cxn ang="0">
                  <a:pos x="147" y="89"/>
                </a:cxn>
                <a:cxn ang="0">
                  <a:pos x="143" y="114"/>
                </a:cxn>
                <a:cxn ang="0">
                  <a:pos x="140" y="121"/>
                </a:cxn>
                <a:cxn ang="0">
                  <a:pos x="129" y="132"/>
                </a:cxn>
                <a:cxn ang="0">
                  <a:pos x="115" y="136"/>
                </a:cxn>
                <a:cxn ang="0">
                  <a:pos x="90" y="138"/>
                </a:cxn>
                <a:cxn ang="0">
                  <a:pos x="71" y="138"/>
                </a:cxn>
                <a:cxn ang="0">
                  <a:pos x="37" y="64"/>
                </a:cxn>
                <a:cxn ang="0">
                  <a:pos x="37" y="80"/>
                </a:cxn>
                <a:cxn ang="0">
                  <a:pos x="39" y="94"/>
                </a:cxn>
                <a:cxn ang="0">
                  <a:pos x="40" y="96"/>
                </a:cxn>
                <a:cxn ang="0">
                  <a:pos x="47" y="102"/>
                </a:cxn>
                <a:cxn ang="0">
                  <a:pos x="60" y="103"/>
                </a:cxn>
                <a:cxn ang="0">
                  <a:pos x="80" y="102"/>
                </a:cxn>
                <a:cxn ang="0">
                  <a:pos x="95" y="101"/>
                </a:cxn>
                <a:cxn ang="0">
                  <a:pos x="100" y="102"/>
                </a:cxn>
                <a:cxn ang="0">
                  <a:pos x="99" y="101"/>
                </a:cxn>
                <a:cxn ang="0">
                  <a:pos x="110" y="98"/>
                </a:cxn>
                <a:cxn ang="0">
                  <a:pos x="105" y="44"/>
                </a:cxn>
                <a:cxn ang="0">
                  <a:pos x="101" y="42"/>
                </a:cxn>
                <a:cxn ang="0">
                  <a:pos x="99" y="42"/>
                </a:cxn>
                <a:cxn ang="0">
                  <a:pos x="69" y="41"/>
                </a:cxn>
                <a:cxn ang="0">
                  <a:pos x="37" y="37"/>
                </a:cxn>
              </a:cxnLst>
              <a:rect l="0" t="0" r="r" b="b"/>
              <a:pathLst>
                <a:path w="147" h="138">
                  <a:moveTo>
                    <a:pt x="71" y="138"/>
                  </a:moveTo>
                  <a:lnTo>
                    <a:pt x="71" y="138"/>
                  </a:lnTo>
                  <a:lnTo>
                    <a:pt x="59" y="138"/>
                  </a:lnTo>
                  <a:lnTo>
                    <a:pt x="48" y="137"/>
                  </a:lnTo>
                  <a:lnTo>
                    <a:pt x="37" y="135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20" y="129"/>
                  </a:lnTo>
                  <a:lnTo>
                    <a:pt x="14" y="123"/>
                  </a:lnTo>
                  <a:lnTo>
                    <a:pt x="10" y="118"/>
                  </a:lnTo>
                  <a:lnTo>
                    <a:pt x="7" y="112"/>
                  </a:lnTo>
                  <a:lnTo>
                    <a:pt x="4" y="105"/>
                  </a:lnTo>
                  <a:lnTo>
                    <a:pt x="3" y="96"/>
                  </a:lnTo>
                  <a:lnTo>
                    <a:pt x="1" y="80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62"/>
                  </a:lnTo>
                  <a:lnTo>
                    <a:pt x="0" y="49"/>
                  </a:lnTo>
                  <a:lnTo>
                    <a:pt x="1" y="35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6" y="17"/>
                  </a:lnTo>
                  <a:lnTo>
                    <a:pt x="8" y="13"/>
                  </a:lnTo>
                  <a:lnTo>
                    <a:pt x="12" y="8"/>
                  </a:lnTo>
                  <a:lnTo>
                    <a:pt x="16" y="5"/>
                  </a:lnTo>
                  <a:lnTo>
                    <a:pt x="22" y="3"/>
                  </a:lnTo>
                  <a:lnTo>
                    <a:pt x="28" y="2"/>
                  </a:lnTo>
                  <a:lnTo>
                    <a:pt x="35" y="1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59" y="1"/>
                  </a:lnTo>
                  <a:lnTo>
                    <a:pt x="74" y="3"/>
                  </a:lnTo>
                  <a:lnTo>
                    <a:pt x="74" y="3"/>
                  </a:lnTo>
                  <a:lnTo>
                    <a:pt x="88" y="4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04" y="5"/>
                  </a:lnTo>
                  <a:lnTo>
                    <a:pt x="109" y="7"/>
                  </a:lnTo>
                  <a:lnTo>
                    <a:pt x="110" y="8"/>
                  </a:lnTo>
                  <a:lnTo>
                    <a:pt x="111" y="8"/>
                  </a:lnTo>
                  <a:lnTo>
                    <a:pt x="111" y="8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23" y="11"/>
                  </a:lnTo>
                  <a:lnTo>
                    <a:pt x="129" y="15"/>
                  </a:lnTo>
                  <a:lnTo>
                    <a:pt x="134" y="18"/>
                  </a:lnTo>
                  <a:lnTo>
                    <a:pt x="139" y="22"/>
                  </a:lnTo>
                  <a:lnTo>
                    <a:pt x="142" y="26"/>
                  </a:lnTo>
                  <a:lnTo>
                    <a:pt x="145" y="31"/>
                  </a:lnTo>
                  <a:lnTo>
                    <a:pt x="146" y="37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7" y="62"/>
                  </a:lnTo>
                  <a:lnTo>
                    <a:pt x="147" y="62"/>
                  </a:lnTo>
                  <a:lnTo>
                    <a:pt x="147" y="76"/>
                  </a:lnTo>
                  <a:lnTo>
                    <a:pt x="147" y="89"/>
                  </a:lnTo>
                  <a:lnTo>
                    <a:pt x="146" y="103"/>
                  </a:lnTo>
                  <a:lnTo>
                    <a:pt x="143" y="114"/>
                  </a:lnTo>
                  <a:lnTo>
                    <a:pt x="143" y="114"/>
                  </a:lnTo>
                  <a:lnTo>
                    <a:pt x="140" y="121"/>
                  </a:lnTo>
                  <a:lnTo>
                    <a:pt x="134" y="128"/>
                  </a:lnTo>
                  <a:lnTo>
                    <a:pt x="129" y="132"/>
                  </a:lnTo>
                  <a:lnTo>
                    <a:pt x="123" y="135"/>
                  </a:lnTo>
                  <a:lnTo>
                    <a:pt x="115" y="136"/>
                  </a:lnTo>
                  <a:lnTo>
                    <a:pt x="108" y="137"/>
                  </a:lnTo>
                  <a:lnTo>
                    <a:pt x="90" y="138"/>
                  </a:lnTo>
                  <a:lnTo>
                    <a:pt x="90" y="138"/>
                  </a:lnTo>
                  <a:lnTo>
                    <a:pt x="71" y="138"/>
                  </a:lnTo>
                  <a:lnTo>
                    <a:pt x="71" y="138"/>
                  </a:lnTo>
                  <a:close/>
                  <a:moveTo>
                    <a:pt x="37" y="64"/>
                  </a:moveTo>
                  <a:lnTo>
                    <a:pt x="37" y="64"/>
                  </a:lnTo>
                  <a:lnTo>
                    <a:pt x="37" y="80"/>
                  </a:lnTo>
                  <a:lnTo>
                    <a:pt x="38" y="87"/>
                  </a:lnTo>
                  <a:lnTo>
                    <a:pt x="39" y="94"/>
                  </a:lnTo>
                  <a:lnTo>
                    <a:pt x="39" y="94"/>
                  </a:lnTo>
                  <a:lnTo>
                    <a:pt x="40" y="96"/>
                  </a:lnTo>
                  <a:lnTo>
                    <a:pt x="42" y="99"/>
                  </a:lnTo>
                  <a:lnTo>
                    <a:pt x="47" y="102"/>
                  </a:lnTo>
                  <a:lnTo>
                    <a:pt x="54" y="103"/>
                  </a:lnTo>
                  <a:lnTo>
                    <a:pt x="60" y="103"/>
                  </a:lnTo>
                  <a:lnTo>
                    <a:pt x="60" y="103"/>
                  </a:lnTo>
                  <a:lnTo>
                    <a:pt x="80" y="102"/>
                  </a:lnTo>
                  <a:lnTo>
                    <a:pt x="80" y="102"/>
                  </a:lnTo>
                  <a:lnTo>
                    <a:pt x="95" y="101"/>
                  </a:lnTo>
                  <a:lnTo>
                    <a:pt x="95" y="101"/>
                  </a:lnTo>
                  <a:lnTo>
                    <a:pt x="100" y="102"/>
                  </a:lnTo>
                  <a:lnTo>
                    <a:pt x="100" y="102"/>
                  </a:lnTo>
                  <a:lnTo>
                    <a:pt x="99" y="101"/>
                  </a:lnTo>
                  <a:lnTo>
                    <a:pt x="98" y="98"/>
                  </a:lnTo>
                  <a:lnTo>
                    <a:pt x="110" y="98"/>
                  </a:lnTo>
                  <a:lnTo>
                    <a:pt x="110" y="45"/>
                  </a:lnTo>
                  <a:lnTo>
                    <a:pt x="105" y="44"/>
                  </a:lnTo>
                  <a:lnTo>
                    <a:pt x="105" y="44"/>
                  </a:lnTo>
                  <a:lnTo>
                    <a:pt x="101" y="42"/>
                  </a:lnTo>
                  <a:lnTo>
                    <a:pt x="100" y="42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69" y="41"/>
                  </a:lnTo>
                  <a:lnTo>
                    <a:pt x="43" y="38"/>
                  </a:lnTo>
                  <a:lnTo>
                    <a:pt x="37" y="37"/>
                  </a:lnTo>
                  <a:lnTo>
                    <a:pt x="37" y="6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17" name="Freeform 630"/>
            <p:cNvSpPr>
              <a:spLocks noEditPoints="1"/>
            </p:cNvSpPr>
            <p:nvPr/>
          </p:nvSpPr>
          <p:spPr bwMode="auto">
            <a:xfrm>
              <a:off x="6477000" y="4275138"/>
              <a:ext cx="80963" cy="71438"/>
            </a:xfrm>
            <a:custGeom>
              <a:avLst/>
              <a:gdLst/>
              <a:ahLst/>
              <a:cxnLst>
                <a:cxn ang="0">
                  <a:pos x="89" y="136"/>
                </a:cxn>
                <a:cxn ang="0">
                  <a:pos x="76" y="136"/>
                </a:cxn>
                <a:cxn ang="0">
                  <a:pos x="65" y="136"/>
                </a:cxn>
                <a:cxn ang="0">
                  <a:pos x="45" y="135"/>
                </a:cxn>
                <a:cxn ang="0">
                  <a:pos x="29" y="131"/>
                </a:cxn>
                <a:cxn ang="0">
                  <a:pos x="17" y="125"/>
                </a:cxn>
                <a:cxn ang="0">
                  <a:pos x="9" y="116"/>
                </a:cxn>
                <a:cxn ang="0">
                  <a:pos x="5" y="109"/>
                </a:cxn>
                <a:cxn ang="0">
                  <a:pos x="0" y="93"/>
                </a:cxn>
                <a:cxn ang="0">
                  <a:pos x="0" y="67"/>
                </a:cxn>
                <a:cxn ang="0">
                  <a:pos x="2" y="48"/>
                </a:cxn>
                <a:cxn ang="0">
                  <a:pos x="3" y="38"/>
                </a:cxn>
                <a:cxn ang="0">
                  <a:pos x="7" y="25"/>
                </a:cxn>
                <a:cxn ang="0">
                  <a:pos x="15" y="12"/>
                </a:cxn>
                <a:cxn ang="0">
                  <a:pos x="28" y="3"/>
                </a:cxn>
                <a:cxn ang="0">
                  <a:pos x="41" y="1"/>
                </a:cxn>
                <a:cxn ang="0">
                  <a:pos x="56" y="0"/>
                </a:cxn>
                <a:cxn ang="0">
                  <a:pos x="75" y="1"/>
                </a:cxn>
                <a:cxn ang="0">
                  <a:pos x="93" y="1"/>
                </a:cxn>
                <a:cxn ang="0">
                  <a:pos x="102" y="4"/>
                </a:cxn>
                <a:cxn ang="0">
                  <a:pos x="107" y="5"/>
                </a:cxn>
                <a:cxn ang="0">
                  <a:pos x="119" y="5"/>
                </a:cxn>
                <a:cxn ang="0">
                  <a:pos x="135" y="10"/>
                </a:cxn>
                <a:cxn ang="0">
                  <a:pos x="144" y="15"/>
                </a:cxn>
                <a:cxn ang="0">
                  <a:pos x="146" y="18"/>
                </a:cxn>
                <a:cxn ang="0">
                  <a:pos x="151" y="31"/>
                </a:cxn>
                <a:cxn ang="0">
                  <a:pos x="155" y="60"/>
                </a:cxn>
                <a:cxn ang="0">
                  <a:pos x="155" y="76"/>
                </a:cxn>
                <a:cxn ang="0">
                  <a:pos x="153" y="101"/>
                </a:cxn>
                <a:cxn ang="0">
                  <a:pos x="149" y="115"/>
                </a:cxn>
                <a:cxn ang="0">
                  <a:pos x="139" y="127"/>
                </a:cxn>
                <a:cxn ang="0">
                  <a:pos x="132" y="131"/>
                </a:cxn>
                <a:cxn ang="0">
                  <a:pos x="110" y="135"/>
                </a:cxn>
                <a:cxn ang="0">
                  <a:pos x="89" y="136"/>
                </a:cxn>
                <a:cxn ang="0">
                  <a:pos x="85" y="38"/>
                </a:cxn>
                <a:cxn ang="0">
                  <a:pos x="61" y="39"/>
                </a:cxn>
                <a:cxn ang="0">
                  <a:pos x="41" y="39"/>
                </a:cxn>
                <a:cxn ang="0">
                  <a:pos x="39" y="43"/>
                </a:cxn>
                <a:cxn ang="0">
                  <a:pos x="38" y="46"/>
                </a:cxn>
                <a:cxn ang="0">
                  <a:pos x="37" y="54"/>
                </a:cxn>
                <a:cxn ang="0">
                  <a:pos x="37" y="62"/>
                </a:cxn>
                <a:cxn ang="0">
                  <a:pos x="37" y="69"/>
                </a:cxn>
                <a:cxn ang="0">
                  <a:pos x="38" y="83"/>
                </a:cxn>
                <a:cxn ang="0">
                  <a:pos x="42" y="93"/>
                </a:cxn>
                <a:cxn ang="0">
                  <a:pos x="45" y="96"/>
                </a:cxn>
                <a:cxn ang="0">
                  <a:pos x="59" y="100"/>
                </a:cxn>
                <a:cxn ang="0">
                  <a:pos x="79" y="102"/>
                </a:cxn>
                <a:cxn ang="0">
                  <a:pos x="98" y="101"/>
                </a:cxn>
                <a:cxn ang="0">
                  <a:pos x="118" y="97"/>
                </a:cxn>
                <a:cxn ang="0">
                  <a:pos x="118" y="94"/>
                </a:cxn>
                <a:cxn ang="0">
                  <a:pos x="120" y="72"/>
                </a:cxn>
                <a:cxn ang="0">
                  <a:pos x="118" y="48"/>
                </a:cxn>
                <a:cxn ang="0">
                  <a:pos x="112" y="43"/>
                </a:cxn>
                <a:cxn ang="0">
                  <a:pos x="100" y="42"/>
                </a:cxn>
                <a:cxn ang="0">
                  <a:pos x="96" y="41"/>
                </a:cxn>
                <a:cxn ang="0">
                  <a:pos x="89" y="39"/>
                </a:cxn>
                <a:cxn ang="0">
                  <a:pos x="85" y="38"/>
                </a:cxn>
              </a:cxnLst>
              <a:rect l="0" t="0" r="r" b="b"/>
              <a:pathLst>
                <a:path w="155" h="136">
                  <a:moveTo>
                    <a:pt x="89" y="136"/>
                  </a:moveTo>
                  <a:lnTo>
                    <a:pt x="89" y="136"/>
                  </a:lnTo>
                  <a:lnTo>
                    <a:pt x="76" y="136"/>
                  </a:lnTo>
                  <a:lnTo>
                    <a:pt x="76" y="136"/>
                  </a:lnTo>
                  <a:lnTo>
                    <a:pt x="65" y="136"/>
                  </a:lnTo>
                  <a:lnTo>
                    <a:pt x="65" y="136"/>
                  </a:lnTo>
                  <a:lnTo>
                    <a:pt x="54" y="136"/>
                  </a:lnTo>
                  <a:lnTo>
                    <a:pt x="45" y="135"/>
                  </a:lnTo>
                  <a:lnTo>
                    <a:pt x="37" y="133"/>
                  </a:lnTo>
                  <a:lnTo>
                    <a:pt x="29" y="131"/>
                  </a:lnTo>
                  <a:lnTo>
                    <a:pt x="22" y="128"/>
                  </a:lnTo>
                  <a:lnTo>
                    <a:pt x="17" y="125"/>
                  </a:lnTo>
                  <a:lnTo>
                    <a:pt x="12" y="121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5" y="109"/>
                  </a:lnTo>
                  <a:lnTo>
                    <a:pt x="3" y="101"/>
                  </a:lnTo>
                  <a:lnTo>
                    <a:pt x="0" y="93"/>
                  </a:lnTo>
                  <a:lnTo>
                    <a:pt x="0" y="84"/>
                  </a:lnTo>
                  <a:lnTo>
                    <a:pt x="0" y="67"/>
                  </a:lnTo>
                  <a:lnTo>
                    <a:pt x="2" y="50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38"/>
                  </a:lnTo>
                  <a:lnTo>
                    <a:pt x="4" y="31"/>
                  </a:lnTo>
                  <a:lnTo>
                    <a:pt x="7" y="25"/>
                  </a:lnTo>
                  <a:lnTo>
                    <a:pt x="10" y="18"/>
                  </a:lnTo>
                  <a:lnTo>
                    <a:pt x="15" y="12"/>
                  </a:lnTo>
                  <a:lnTo>
                    <a:pt x="20" y="6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1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8" y="2"/>
                  </a:lnTo>
                  <a:lnTo>
                    <a:pt x="102" y="4"/>
                  </a:lnTo>
                  <a:lnTo>
                    <a:pt x="103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19" y="5"/>
                  </a:lnTo>
                  <a:lnTo>
                    <a:pt x="130" y="8"/>
                  </a:lnTo>
                  <a:lnTo>
                    <a:pt x="135" y="10"/>
                  </a:lnTo>
                  <a:lnTo>
                    <a:pt x="139" y="12"/>
                  </a:lnTo>
                  <a:lnTo>
                    <a:pt x="144" y="15"/>
                  </a:lnTo>
                  <a:lnTo>
                    <a:pt x="146" y="18"/>
                  </a:lnTo>
                  <a:lnTo>
                    <a:pt x="146" y="18"/>
                  </a:lnTo>
                  <a:lnTo>
                    <a:pt x="149" y="24"/>
                  </a:lnTo>
                  <a:lnTo>
                    <a:pt x="151" y="31"/>
                  </a:lnTo>
                  <a:lnTo>
                    <a:pt x="154" y="46"/>
                  </a:lnTo>
                  <a:lnTo>
                    <a:pt x="155" y="60"/>
                  </a:lnTo>
                  <a:lnTo>
                    <a:pt x="155" y="76"/>
                  </a:lnTo>
                  <a:lnTo>
                    <a:pt x="155" y="76"/>
                  </a:lnTo>
                  <a:lnTo>
                    <a:pt x="154" y="93"/>
                  </a:lnTo>
                  <a:lnTo>
                    <a:pt x="153" y="101"/>
                  </a:lnTo>
                  <a:lnTo>
                    <a:pt x="152" y="109"/>
                  </a:lnTo>
                  <a:lnTo>
                    <a:pt x="149" y="115"/>
                  </a:lnTo>
                  <a:lnTo>
                    <a:pt x="145" y="122"/>
                  </a:lnTo>
                  <a:lnTo>
                    <a:pt x="139" y="127"/>
                  </a:lnTo>
                  <a:lnTo>
                    <a:pt x="132" y="131"/>
                  </a:lnTo>
                  <a:lnTo>
                    <a:pt x="132" y="131"/>
                  </a:lnTo>
                  <a:lnTo>
                    <a:pt x="121" y="134"/>
                  </a:lnTo>
                  <a:lnTo>
                    <a:pt x="110" y="135"/>
                  </a:lnTo>
                  <a:lnTo>
                    <a:pt x="99" y="136"/>
                  </a:lnTo>
                  <a:lnTo>
                    <a:pt x="89" y="136"/>
                  </a:lnTo>
                  <a:lnTo>
                    <a:pt x="89" y="136"/>
                  </a:lnTo>
                  <a:close/>
                  <a:moveTo>
                    <a:pt x="85" y="38"/>
                  </a:moveTo>
                  <a:lnTo>
                    <a:pt x="85" y="38"/>
                  </a:lnTo>
                  <a:lnTo>
                    <a:pt x="61" y="39"/>
                  </a:lnTo>
                  <a:lnTo>
                    <a:pt x="61" y="39"/>
                  </a:lnTo>
                  <a:lnTo>
                    <a:pt x="41" y="39"/>
                  </a:lnTo>
                  <a:lnTo>
                    <a:pt x="39" y="43"/>
                  </a:lnTo>
                  <a:lnTo>
                    <a:pt x="39" y="43"/>
                  </a:lnTo>
                  <a:lnTo>
                    <a:pt x="38" y="45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37" y="54"/>
                  </a:lnTo>
                  <a:lnTo>
                    <a:pt x="37" y="62"/>
                  </a:lnTo>
                  <a:lnTo>
                    <a:pt x="37" y="62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9" y="88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5" y="96"/>
                  </a:lnTo>
                  <a:lnTo>
                    <a:pt x="48" y="98"/>
                  </a:lnTo>
                  <a:lnTo>
                    <a:pt x="59" y="100"/>
                  </a:lnTo>
                  <a:lnTo>
                    <a:pt x="69" y="102"/>
                  </a:lnTo>
                  <a:lnTo>
                    <a:pt x="79" y="102"/>
                  </a:lnTo>
                  <a:lnTo>
                    <a:pt x="79" y="102"/>
                  </a:lnTo>
                  <a:lnTo>
                    <a:pt x="98" y="101"/>
                  </a:lnTo>
                  <a:lnTo>
                    <a:pt x="113" y="98"/>
                  </a:lnTo>
                  <a:lnTo>
                    <a:pt x="118" y="97"/>
                  </a:lnTo>
                  <a:lnTo>
                    <a:pt x="118" y="94"/>
                  </a:lnTo>
                  <a:lnTo>
                    <a:pt x="118" y="94"/>
                  </a:lnTo>
                  <a:lnTo>
                    <a:pt x="120" y="83"/>
                  </a:lnTo>
                  <a:lnTo>
                    <a:pt x="120" y="72"/>
                  </a:lnTo>
                  <a:lnTo>
                    <a:pt x="120" y="59"/>
                  </a:lnTo>
                  <a:lnTo>
                    <a:pt x="118" y="48"/>
                  </a:lnTo>
                  <a:lnTo>
                    <a:pt x="118" y="43"/>
                  </a:lnTo>
                  <a:lnTo>
                    <a:pt x="112" y="43"/>
                  </a:lnTo>
                  <a:lnTo>
                    <a:pt x="112" y="43"/>
                  </a:lnTo>
                  <a:lnTo>
                    <a:pt x="100" y="42"/>
                  </a:lnTo>
                  <a:lnTo>
                    <a:pt x="96" y="41"/>
                  </a:lnTo>
                  <a:lnTo>
                    <a:pt x="96" y="41"/>
                  </a:lnTo>
                  <a:lnTo>
                    <a:pt x="92" y="41"/>
                  </a:lnTo>
                  <a:lnTo>
                    <a:pt x="89" y="39"/>
                  </a:lnTo>
                  <a:lnTo>
                    <a:pt x="88" y="38"/>
                  </a:lnTo>
                  <a:lnTo>
                    <a:pt x="85" y="3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18" name="Freeform 631"/>
            <p:cNvSpPr>
              <a:spLocks noEditPoints="1"/>
            </p:cNvSpPr>
            <p:nvPr/>
          </p:nvSpPr>
          <p:spPr bwMode="auto">
            <a:xfrm>
              <a:off x="6580188" y="4275138"/>
              <a:ext cx="80963" cy="71438"/>
            </a:xfrm>
            <a:custGeom>
              <a:avLst/>
              <a:gdLst/>
              <a:ahLst/>
              <a:cxnLst>
                <a:cxn ang="0">
                  <a:pos x="88" y="136"/>
                </a:cxn>
                <a:cxn ang="0">
                  <a:pos x="77" y="136"/>
                </a:cxn>
                <a:cxn ang="0">
                  <a:pos x="65" y="136"/>
                </a:cxn>
                <a:cxn ang="0">
                  <a:pos x="45" y="135"/>
                </a:cxn>
                <a:cxn ang="0">
                  <a:pos x="29" y="131"/>
                </a:cxn>
                <a:cxn ang="0">
                  <a:pos x="17" y="125"/>
                </a:cxn>
                <a:cxn ang="0">
                  <a:pos x="9" y="116"/>
                </a:cxn>
                <a:cxn ang="0">
                  <a:pos x="6" y="109"/>
                </a:cxn>
                <a:cxn ang="0">
                  <a:pos x="1" y="93"/>
                </a:cxn>
                <a:cxn ang="0">
                  <a:pos x="0" y="67"/>
                </a:cxn>
                <a:cxn ang="0">
                  <a:pos x="1" y="48"/>
                </a:cxn>
                <a:cxn ang="0">
                  <a:pos x="2" y="38"/>
                </a:cxn>
                <a:cxn ang="0">
                  <a:pos x="7" y="25"/>
                </a:cxn>
                <a:cxn ang="0">
                  <a:pos x="15" y="12"/>
                </a:cxn>
                <a:cxn ang="0">
                  <a:pos x="28" y="3"/>
                </a:cxn>
                <a:cxn ang="0">
                  <a:pos x="41" y="1"/>
                </a:cxn>
                <a:cxn ang="0">
                  <a:pos x="56" y="0"/>
                </a:cxn>
                <a:cxn ang="0">
                  <a:pos x="75" y="1"/>
                </a:cxn>
                <a:cxn ang="0">
                  <a:pos x="93" y="1"/>
                </a:cxn>
                <a:cxn ang="0">
                  <a:pos x="102" y="4"/>
                </a:cxn>
                <a:cxn ang="0">
                  <a:pos x="107" y="5"/>
                </a:cxn>
                <a:cxn ang="0">
                  <a:pos x="118" y="5"/>
                </a:cxn>
                <a:cxn ang="0">
                  <a:pos x="135" y="10"/>
                </a:cxn>
                <a:cxn ang="0">
                  <a:pos x="143" y="15"/>
                </a:cxn>
                <a:cxn ang="0">
                  <a:pos x="146" y="18"/>
                </a:cxn>
                <a:cxn ang="0">
                  <a:pos x="152" y="31"/>
                </a:cxn>
                <a:cxn ang="0">
                  <a:pos x="155" y="60"/>
                </a:cxn>
                <a:cxn ang="0">
                  <a:pos x="155" y="76"/>
                </a:cxn>
                <a:cxn ang="0">
                  <a:pos x="154" y="101"/>
                </a:cxn>
                <a:cxn ang="0">
                  <a:pos x="149" y="115"/>
                </a:cxn>
                <a:cxn ang="0">
                  <a:pos x="139" y="127"/>
                </a:cxn>
                <a:cxn ang="0">
                  <a:pos x="132" y="131"/>
                </a:cxn>
                <a:cxn ang="0">
                  <a:pos x="110" y="135"/>
                </a:cxn>
                <a:cxn ang="0">
                  <a:pos x="88" y="136"/>
                </a:cxn>
                <a:cxn ang="0">
                  <a:pos x="85" y="38"/>
                </a:cxn>
                <a:cxn ang="0">
                  <a:pos x="60" y="39"/>
                </a:cxn>
                <a:cxn ang="0">
                  <a:pos x="41" y="39"/>
                </a:cxn>
                <a:cxn ang="0">
                  <a:pos x="40" y="43"/>
                </a:cxn>
                <a:cxn ang="0">
                  <a:pos x="38" y="46"/>
                </a:cxn>
                <a:cxn ang="0">
                  <a:pos x="37" y="54"/>
                </a:cxn>
                <a:cxn ang="0">
                  <a:pos x="37" y="62"/>
                </a:cxn>
                <a:cxn ang="0">
                  <a:pos x="38" y="69"/>
                </a:cxn>
                <a:cxn ang="0">
                  <a:pos x="38" y="83"/>
                </a:cxn>
                <a:cxn ang="0">
                  <a:pos x="42" y="93"/>
                </a:cxn>
                <a:cxn ang="0">
                  <a:pos x="45" y="96"/>
                </a:cxn>
                <a:cxn ang="0">
                  <a:pos x="58" y="100"/>
                </a:cxn>
                <a:cxn ang="0">
                  <a:pos x="79" y="102"/>
                </a:cxn>
                <a:cxn ang="0">
                  <a:pos x="98" y="101"/>
                </a:cxn>
                <a:cxn ang="0">
                  <a:pos x="117" y="97"/>
                </a:cxn>
                <a:cxn ang="0">
                  <a:pos x="117" y="94"/>
                </a:cxn>
                <a:cxn ang="0">
                  <a:pos x="120" y="72"/>
                </a:cxn>
                <a:cxn ang="0">
                  <a:pos x="118" y="48"/>
                </a:cxn>
                <a:cxn ang="0">
                  <a:pos x="112" y="43"/>
                </a:cxn>
                <a:cxn ang="0">
                  <a:pos x="100" y="42"/>
                </a:cxn>
                <a:cxn ang="0">
                  <a:pos x="97" y="41"/>
                </a:cxn>
                <a:cxn ang="0">
                  <a:pos x="88" y="39"/>
                </a:cxn>
                <a:cxn ang="0">
                  <a:pos x="85" y="38"/>
                </a:cxn>
              </a:cxnLst>
              <a:rect l="0" t="0" r="r" b="b"/>
              <a:pathLst>
                <a:path w="155" h="136">
                  <a:moveTo>
                    <a:pt x="88" y="136"/>
                  </a:moveTo>
                  <a:lnTo>
                    <a:pt x="88" y="136"/>
                  </a:lnTo>
                  <a:lnTo>
                    <a:pt x="77" y="136"/>
                  </a:lnTo>
                  <a:lnTo>
                    <a:pt x="77" y="136"/>
                  </a:lnTo>
                  <a:lnTo>
                    <a:pt x="65" y="136"/>
                  </a:lnTo>
                  <a:lnTo>
                    <a:pt x="65" y="136"/>
                  </a:lnTo>
                  <a:lnTo>
                    <a:pt x="54" y="136"/>
                  </a:lnTo>
                  <a:lnTo>
                    <a:pt x="45" y="135"/>
                  </a:lnTo>
                  <a:lnTo>
                    <a:pt x="37" y="133"/>
                  </a:lnTo>
                  <a:lnTo>
                    <a:pt x="29" y="131"/>
                  </a:lnTo>
                  <a:lnTo>
                    <a:pt x="23" y="128"/>
                  </a:lnTo>
                  <a:lnTo>
                    <a:pt x="17" y="125"/>
                  </a:lnTo>
                  <a:lnTo>
                    <a:pt x="13" y="121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6" y="109"/>
                  </a:lnTo>
                  <a:lnTo>
                    <a:pt x="2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67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2" y="38"/>
                  </a:lnTo>
                  <a:lnTo>
                    <a:pt x="4" y="31"/>
                  </a:lnTo>
                  <a:lnTo>
                    <a:pt x="7" y="25"/>
                  </a:lnTo>
                  <a:lnTo>
                    <a:pt x="10" y="18"/>
                  </a:lnTo>
                  <a:lnTo>
                    <a:pt x="15" y="12"/>
                  </a:lnTo>
                  <a:lnTo>
                    <a:pt x="21" y="6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1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8" y="2"/>
                  </a:lnTo>
                  <a:lnTo>
                    <a:pt x="102" y="4"/>
                  </a:lnTo>
                  <a:lnTo>
                    <a:pt x="104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18" y="5"/>
                  </a:lnTo>
                  <a:lnTo>
                    <a:pt x="130" y="8"/>
                  </a:lnTo>
                  <a:lnTo>
                    <a:pt x="135" y="10"/>
                  </a:lnTo>
                  <a:lnTo>
                    <a:pt x="139" y="12"/>
                  </a:lnTo>
                  <a:lnTo>
                    <a:pt x="143" y="15"/>
                  </a:lnTo>
                  <a:lnTo>
                    <a:pt x="146" y="18"/>
                  </a:lnTo>
                  <a:lnTo>
                    <a:pt x="146" y="18"/>
                  </a:lnTo>
                  <a:lnTo>
                    <a:pt x="149" y="24"/>
                  </a:lnTo>
                  <a:lnTo>
                    <a:pt x="152" y="31"/>
                  </a:lnTo>
                  <a:lnTo>
                    <a:pt x="154" y="46"/>
                  </a:lnTo>
                  <a:lnTo>
                    <a:pt x="155" y="60"/>
                  </a:lnTo>
                  <a:lnTo>
                    <a:pt x="155" y="76"/>
                  </a:lnTo>
                  <a:lnTo>
                    <a:pt x="155" y="76"/>
                  </a:lnTo>
                  <a:lnTo>
                    <a:pt x="155" y="93"/>
                  </a:lnTo>
                  <a:lnTo>
                    <a:pt x="154" y="101"/>
                  </a:lnTo>
                  <a:lnTo>
                    <a:pt x="152" y="109"/>
                  </a:lnTo>
                  <a:lnTo>
                    <a:pt x="149" y="115"/>
                  </a:lnTo>
                  <a:lnTo>
                    <a:pt x="144" y="122"/>
                  </a:lnTo>
                  <a:lnTo>
                    <a:pt x="139" y="127"/>
                  </a:lnTo>
                  <a:lnTo>
                    <a:pt x="132" y="131"/>
                  </a:lnTo>
                  <a:lnTo>
                    <a:pt x="132" y="131"/>
                  </a:lnTo>
                  <a:lnTo>
                    <a:pt x="122" y="134"/>
                  </a:lnTo>
                  <a:lnTo>
                    <a:pt x="110" y="135"/>
                  </a:lnTo>
                  <a:lnTo>
                    <a:pt x="99" y="136"/>
                  </a:lnTo>
                  <a:lnTo>
                    <a:pt x="88" y="136"/>
                  </a:lnTo>
                  <a:lnTo>
                    <a:pt x="88" y="136"/>
                  </a:lnTo>
                  <a:close/>
                  <a:moveTo>
                    <a:pt x="85" y="38"/>
                  </a:moveTo>
                  <a:lnTo>
                    <a:pt x="85" y="38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41" y="39"/>
                  </a:lnTo>
                  <a:lnTo>
                    <a:pt x="40" y="43"/>
                  </a:lnTo>
                  <a:lnTo>
                    <a:pt x="40" y="43"/>
                  </a:lnTo>
                  <a:lnTo>
                    <a:pt x="38" y="45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37" y="54"/>
                  </a:lnTo>
                  <a:lnTo>
                    <a:pt x="37" y="62"/>
                  </a:lnTo>
                  <a:lnTo>
                    <a:pt x="37" y="62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9" y="88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5" y="96"/>
                  </a:lnTo>
                  <a:lnTo>
                    <a:pt x="49" y="98"/>
                  </a:lnTo>
                  <a:lnTo>
                    <a:pt x="58" y="100"/>
                  </a:lnTo>
                  <a:lnTo>
                    <a:pt x="69" y="102"/>
                  </a:lnTo>
                  <a:lnTo>
                    <a:pt x="79" y="102"/>
                  </a:lnTo>
                  <a:lnTo>
                    <a:pt x="79" y="102"/>
                  </a:lnTo>
                  <a:lnTo>
                    <a:pt x="98" y="101"/>
                  </a:lnTo>
                  <a:lnTo>
                    <a:pt x="113" y="98"/>
                  </a:lnTo>
                  <a:lnTo>
                    <a:pt x="117" y="97"/>
                  </a:lnTo>
                  <a:lnTo>
                    <a:pt x="117" y="94"/>
                  </a:lnTo>
                  <a:lnTo>
                    <a:pt x="117" y="94"/>
                  </a:lnTo>
                  <a:lnTo>
                    <a:pt x="120" y="83"/>
                  </a:lnTo>
                  <a:lnTo>
                    <a:pt x="120" y="72"/>
                  </a:lnTo>
                  <a:lnTo>
                    <a:pt x="120" y="59"/>
                  </a:lnTo>
                  <a:lnTo>
                    <a:pt x="118" y="48"/>
                  </a:lnTo>
                  <a:lnTo>
                    <a:pt x="117" y="43"/>
                  </a:lnTo>
                  <a:lnTo>
                    <a:pt x="112" y="43"/>
                  </a:lnTo>
                  <a:lnTo>
                    <a:pt x="112" y="43"/>
                  </a:lnTo>
                  <a:lnTo>
                    <a:pt x="100" y="42"/>
                  </a:lnTo>
                  <a:lnTo>
                    <a:pt x="97" y="41"/>
                  </a:lnTo>
                  <a:lnTo>
                    <a:pt x="97" y="41"/>
                  </a:lnTo>
                  <a:lnTo>
                    <a:pt x="93" y="41"/>
                  </a:lnTo>
                  <a:lnTo>
                    <a:pt x="88" y="39"/>
                  </a:lnTo>
                  <a:lnTo>
                    <a:pt x="87" y="38"/>
                  </a:lnTo>
                  <a:lnTo>
                    <a:pt x="85" y="38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19" name="Freeform 632"/>
            <p:cNvSpPr>
              <a:spLocks noEditPoints="1"/>
            </p:cNvSpPr>
            <p:nvPr/>
          </p:nvSpPr>
          <p:spPr bwMode="auto">
            <a:xfrm>
              <a:off x="6375400" y="4367213"/>
              <a:ext cx="77788" cy="73025"/>
            </a:xfrm>
            <a:custGeom>
              <a:avLst/>
              <a:gdLst/>
              <a:ahLst/>
              <a:cxnLst>
                <a:cxn ang="0">
                  <a:pos x="71" y="138"/>
                </a:cxn>
                <a:cxn ang="0">
                  <a:pos x="48" y="136"/>
                </a:cxn>
                <a:cxn ang="0">
                  <a:pos x="28" y="132"/>
                </a:cxn>
                <a:cxn ang="0">
                  <a:pos x="20" y="128"/>
                </a:cxn>
                <a:cxn ang="0">
                  <a:pos x="10" y="117"/>
                </a:cxn>
                <a:cxn ang="0">
                  <a:pos x="4" y="104"/>
                </a:cxn>
                <a:cxn ang="0">
                  <a:pos x="1" y="79"/>
                </a:cxn>
                <a:cxn ang="0">
                  <a:pos x="1" y="75"/>
                </a:cxn>
                <a:cxn ang="0">
                  <a:pos x="0" y="48"/>
                </a:cxn>
                <a:cxn ang="0">
                  <a:pos x="4" y="22"/>
                </a:cxn>
                <a:cxn ang="0">
                  <a:pos x="6" y="17"/>
                </a:cxn>
                <a:cxn ang="0">
                  <a:pos x="12" y="9"/>
                </a:cxn>
                <a:cxn ang="0">
                  <a:pos x="22" y="3"/>
                </a:cxn>
                <a:cxn ang="0">
                  <a:pos x="35" y="0"/>
                </a:cxn>
                <a:cxn ang="0">
                  <a:pos x="43" y="0"/>
                </a:cxn>
                <a:cxn ang="0">
                  <a:pos x="74" y="2"/>
                </a:cxn>
                <a:cxn ang="0">
                  <a:pos x="88" y="5"/>
                </a:cxn>
                <a:cxn ang="0">
                  <a:pos x="99" y="5"/>
                </a:cxn>
                <a:cxn ang="0">
                  <a:pos x="109" y="7"/>
                </a:cxn>
                <a:cxn ang="0">
                  <a:pos x="111" y="8"/>
                </a:cxn>
                <a:cxn ang="0">
                  <a:pos x="116" y="9"/>
                </a:cxn>
                <a:cxn ang="0">
                  <a:pos x="123" y="11"/>
                </a:cxn>
                <a:cxn ang="0">
                  <a:pos x="134" y="17"/>
                </a:cxn>
                <a:cxn ang="0">
                  <a:pos x="142" y="26"/>
                </a:cxn>
                <a:cxn ang="0">
                  <a:pos x="146" y="37"/>
                </a:cxn>
                <a:cxn ang="0">
                  <a:pos x="146" y="44"/>
                </a:cxn>
                <a:cxn ang="0">
                  <a:pos x="147" y="62"/>
                </a:cxn>
                <a:cxn ang="0">
                  <a:pos x="147" y="88"/>
                </a:cxn>
                <a:cxn ang="0">
                  <a:pos x="143" y="114"/>
                </a:cxn>
                <a:cxn ang="0">
                  <a:pos x="140" y="122"/>
                </a:cxn>
                <a:cxn ang="0">
                  <a:pos x="129" y="131"/>
                </a:cxn>
                <a:cxn ang="0">
                  <a:pos x="115" y="136"/>
                </a:cxn>
                <a:cxn ang="0">
                  <a:pos x="90" y="137"/>
                </a:cxn>
                <a:cxn ang="0">
                  <a:pos x="71" y="138"/>
                </a:cxn>
                <a:cxn ang="0">
                  <a:pos x="37" y="64"/>
                </a:cxn>
                <a:cxn ang="0">
                  <a:pos x="37" y="79"/>
                </a:cxn>
                <a:cxn ang="0">
                  <a:pos x="39" y="94"/>
                </a:cxn>
                <a:cxn ang="0">
                  <a:pos x="40" y="97"/>
                </a:cxn>
                <a:cxn ang="0">
                  <a:pos x="47" y="101"/>
                </a:cxn>
                <a:cxn ang="0">
                  <a:pos x="60" y="103"/>
                </a:cxn>
                <a:cxn ang="0">
                  <a:pos x="80" y="102"/>
                </a:cxn>
                <a:cxn ang="0">
                  <a:pos x="95" y="101"/>
                </a:cxn>
                <a:cxn ang="0">
                  <a:pos x="100" y="101"/>
                </a:cxn>
                <a:cxn ang="0">
                  <a:pos x="99" y="100"/>
                </a:cxn>
                <a:cxn ang="0">
                  <a:pos x="110" y="98"/>
                </a:cxn>
                <a:cxn ang="0">
                  <a:pos x="105" y="44"/>
                </a:cxn>
                <a:cxn ang="0">
                  <a:pos x="101" y="42"/>
                </a:cxn>
                <a:cxn ang="0">
                  <a:pos x="99" y="41"/>
                </a:cxn>
                <a:cxn ang="0">
                  <a:pos x="69" y="40"/>
                </a:cxn>
                <a:cxn ang="0">
                  <a:pos x="37" y="38"/>
                </a:cxn>
              </a:cxnLst>
              <a:rect l="0" t="0" r="r" b="b"/>
              <a:pathLst>
                <a:path w="147" h="138">
                  <a:moveTo>
                    <a:pt x="71" y="138"/>
                  </a:moveTo>
                  <a:lnTo>
                    <a:pt x="71" y="138"/>
                  </a:lnTo>
                  <a:lnTo>
                    <a:pt x="59" y="137"/>
                  </a:lnTo>
                  <a:lnTo>
                    <a:pt x="48" y="136"/>
                  </a:lnTo>
                  <a:lnTo>
                    <a:pt x="37" y="135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20" y="128"/>
                  </a:lnTo>
                  <a:lnTo>
                    <a:pt x="14" y="124"/>
                  </a:lnTo>
                  <a:lnTo>
                    <a:pt x="10" y="117"/>
                  </a:lnTo>
                  <a:lnTo>
                    <a:pt x="7" y="111"/>
                  </a:lnTo>
                  <a:lnTo>
                    <a:pt x="4" y="104"/>
                  </a:lnTo>
                  <a:lnTo>
                    <a:pt x="3" y="96"/>
                  </a:lnTo>
                  <a:lnTo>
                    <a:pt x="1" y="79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62"/>
                  </a:lnTo>
                  <a:lnTo>
                    <a:pt x="0" y="48"/>
                  </a:lnTo>
                  <a:lnTo>
                    <a:pt x="1" y="35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6" y="17"/>
                  </a:lnTo>
                  <a:lnTo>
                    <a:pt x="8" y="12"/>
                  </a:lnTo>
                  <a:lnTo>
                    <a:pt x="12" y="9"/>
                  </a:lnTo>
                  <a:lnTo>
                    <a:pt x="16" y="6"/>
                  </a:lnTo>
                  <a:lnTo>
                    <a:pt x="22" y="3"/>
                  </a:lnTo>
                  <a:lnTo>
                    <a:pt x="28" y="1"/>
                  </a:lnTo>
                  <a:lnTo>
                    <a:pt x="35" y="0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59" y="1"/>
                  </a:lnTo>
                  <a:lnTo>
                    <a:pt x="74" y="2"/>
                  </a:lnTo>
                  <a:lnTo>
                    <a:pt x="74" y="2"/>
                  </a:lnTo>
                  <a:lnTo>
                    <a:pt x="88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04" y="6"/>
                  </a:lnTo>
                  <a:lnTo>
                    <a:pt x="109" y="7"/>
                  </a:lnTo>
                  <a:lnTo>
                    <a:pt x="110" y="8"/>
                  </a:lnTo>
                  <a:lnTo>
                    <a:pt x="111" y="8"/>
                  </a:lnTo>
                  <a:lnTo>
                    <a:pt x="111" y="8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23" y="11"/>
                  </a:lnTo>
                  <a:lnTo>
                    <a:pt x="129" y="14"/>
                  </a:lnTo>
                  <a:lnTo>
                    <a:pt x="134" y="17"/>
                  </a:lnTo>
                  <a:lnTo>
                    <a:pt x="139" y="21"/>
                  </a:lnTo>
                  <a:lnTo>
                    <a:pt x="142" y="26"/>
                  </a:lnTo>
                  <a:lnTo>
                    <a:pt x="145" y="30"/>
                  </a:lnTo>
                  <a:lnTo>
                    <a:pt x="146" y="37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7" y="62"/>
                  </a:lnTo>
                  <a:lnTo>
                    <a:pt x="147" y="62"/>
                  </a:lnTo>
                  <a:lnTo>
                    <a:pt x="147" y="75"/>
                  </a:lnTo>
                  <a:lnTo>
                    <a:pt x="147" y="88"/>
                  </a:lnTo>
                  <a:lnTo>
                    <a:pt x="146" y="102"/>
                  </a:lnTo>
                  <a:lnTo>
                    <a:pt x="143" y="114"/>
                  </a:lnTo>
                  <a:lnTo>
                    <a:pt x="143" y="114"/>
                  </a:lnTo>
                  <a:lnTo>
                    <a:pt x="140" y="122"/>
                  </a:lnTo>
                  <a:lnTo>
                    <a:pt x="134" y="127"/>
                  </a:lnTo>
                  <a:lnTo>
                    <a:pt x="129" y="131"/>
                  </a:lnTo>
                  <a:lnTo>
                    <a:pt x="123" y="134"/>
                  </a:lnTo>
                  <a:lnTo>
                    <a:pt x="115" y="136"/>
                  </a:lnTo>
                  <a:lnTo>
                    <a:pt x="108" y="137"/>
                  </a:lnTo>
                  <a:lnTo>
                    <a:pt x="90" y="137"/>
                  </a:lnTo>
                  <a:lnTo>
                    <a:pt x="90" y="137"/>
                  </a:lnTo>
                  <a:lnTo>
                    <a:pt x="71" y="138"/>
                  </a:lnTo>
                  <a:lnTo>
                    <a:pt x="71" y="138"/>
                  </a:lnTo>
                  <a:close/>
                  <a:moveTo>
                    <a:pt x="37" y="64"/>
                  </a:moveTo>
                  <a:lnTo>
                    <a:pt x="37" y="64"/>
                  </a:lnTo>
                  <a:lnTo>
                    <a:pt x="37" y="79"/>
                  </a:lnTo>
                  <a:lnTo>
                    <a:pt x="38" y="86"/>
                  </a:lnTo>
                  <a:lnTo>
                    <a:pt x="39" y="94"/>
                  </a:lnTo>
                  <a:lnTo>
                    <a:pt x="39" y="94"/>
                  </a:lnTo>
                  <a:lnTo>
                    <a:pt x="40" y="97"/>
                  </a:lnTo>
                  <a:lnTo>
                    <a:pt x="42" y="99"/>
                  </a:lnTo>
                  <a:lnTo>
                    <a:pt x="47" y="101"/>
                  </a:lnTo>
                  <a:lnTo>
                    <a:pt x="54" y="102"/>
                  </a:lnTo>
                  <a:lnTo>
                    <a:pt x="60" y="103"/>
                  </a:lnTo>
                  <a:lnTo>
                    <a:pt x="60" y="103"/>
                  </a:lnTo>
                  <a:lnTo>
                    <a:pt x="80" y="102"/>
                  </a:lnTo>
                  <a:lnTo>
                    <a:pt x="80" y="102"/>
                  </a:lnTo>
                  <a:lnTo>
                    <a:pt x="95" y="101"/>
                  </a:lnTo>
                  <a:lnTo>
                    <a:pt x="95" y="101"/>
                  </a:lnTo>
                  <a:lnTo>
                    <a:pt x="100" y="101"/>
                  </a:lnTo>
                  <a:lnTo>
                    <a:pt x="100" y="101"/>
                  </a:lnTo>
                  <a:lnTo>
                    <a:pt x="99" y="100"/>
                  </a:lnTo>
                  <a:lnTo>
                    <a:pt x="98" y="98"/>
                  </a:lnTo>
                  <a:lnTo>
                    <a:pt x="110" y="98"/>
                  </a:lnTo>
                  <a:lnTo>
                    <a:pt x="110" y="45"/>
                  </a:lnTo>
                  <a:lnTo>
                    <a:pt x="105" y="44"/>
                  </a:lnTo>
                  <a:lnTo>
                    <a:pt x="105" y="44"/>
                  </a:lnTo>
                  <a:lnTo>
                    <a:pt x="101" y="42"/>
                  </a:lnTo>
                  <a:lnTo>
                    <a:pt x="100" y="41"/>
                  </a:lnTo>
                  <a:lnTo>
                    <a:pt x="99" y="41"/>
                  </a:lnTo>
                  <a:lnTo>
                    <a:pt x="99" y="41"/>
                  </a:lnTo>
                  <a:lnTo>
                    <a:pt x="69" y="40"/>
                  </a:lnTo>
                  <a:lnTo>
                    <a:pt x="43" y="38"/>
                  </a:lnTo>
                  <a:lnTo>
                    <a:pt x="37" y="38"/>
                  </a:lnTo>
                  <a:lnTo>
                    <a:pt x="37" y="6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20" name="Freeform 633"/>
            <p:cNvSpPr>
              <a:spLocks noEditPoints="1"/>
            </p:cNvSpPr>
            <p:nvPr/>
          </p:nvSpPr>
          <p:spPr bwMode="auto">
            <a:xfrm>
              <a:off x="6477000" y="4370388"/>
              <a:ext cx="80963" cy="71438"/>
            </a:xfrm>
            <a:custGeom>
              <a:avLst/>
              <a:gdLst/>
              <a:ahLst/>
              <a:cxnLst>
                <a:cxn ang="0">
                  <a:pos x="89" y="135"/>
                </a:cxn>
                <a:cxn ang="0">
                  <a:pos x="76" y="135"/>
                </a:cxn>
                <a:cxn ang="0">
                  <a:pos x="65" y="134"/>
                </a:cxn>
                <a:cxn ang="0">
                  <a:pos x="45" y="133"/>
                </a:cxn>
                <a:cxn ang="0">
                  <a:pos x="29" y="130"/>
                </a:cxn>
                <a:cxn ang="0">
                  <a:pos x="17" y="123"/>
                </a:cxn>
                <a:cxn ang="0">
                  <a:pos x="9" y="115"/>
                </a:cxn>
                <a:cxn ang="0">
                  <a:pos x="5" y="107"/>
                </a:cxn>
                <a:cxn ang="0">
                  <a:pos x="0" y="92"/>
                </a:cxn>
                <a:cxn ang="0">
                  <a:pos x="0" y="65"/>
                </a:cxn>
                <a:cxn ang="0">
                  <a:pos x="2" y="46"/>
                </a:cxn>
                <a:cxn ang="0">
                  <a:pos x="3" y="37"/>
                </a:cxn>
                <a:cxn ang="0">
                  <a:pos x="7" y="23"/>
                </a:cxn>
                <a:cxn ang="0">
                  <a:pos x="15" y="11"/>
                </a:cxn>
                <a:cxn ang="0">
                  <a:pos x="28" y="3"/>
                </a:cxn>
                <a:cxn ang="0">
                  <a:pos x="41" y="1"/>
                </a:cxn>
                <a:cxn ang="0">
                  <a:pos x="56" y="0"/>
                </a:cxn>
                <a:cxn ang="0">
                  <a:pos x="75" y="0"/>
                </a:cxn>
                <a:cxn ang="0">
                  <a:pos x="93" y="1"/>
                </a:cxn>
                <a:cxn ang="0">
                  <a:pos x="102" y="3"/>
                </a:cxn>
                <a:cxn ang="0">
                  <a:pos x="107" y="4"/>
                </a:cxn>
                <a:cxn ang="0">
                  <a:pos x="119" y="5"/>
                </a:cxn>
                <a:cxn ang="0">
                  <a:pos x="135" y="8"/>
                </a:cxn>
                <a:cxn ang="0">
                  <a:pos x="144" y="13"/>
                </a:cxn>
                <a:cxn ang="0">
                  <a:pos x="146" y="17"/>
                </a:cxn>
                <a:cxn ang="0">
                  <a:pos x="151" y="30"/>
                </a:cxn>
                <a:cxn ang="0">
                  <a:pos x="155" y="59"/>
                </a:cxn>
                <a:cxn ang="0">
                  <a:pos x="155" y="74"/>
                </a:cxn>
                <a:cxn ang="0">
                  <a:pos x="153" y="100"/>
                </a:cxn>
                <a:cxn ang="0">
                  <a:pos x="149" y="115"/>
                </a:cxn>
                <a:cxn ang="0">
                  <a:pos x="139" y="125"/>
                </a:cxn>
                <a:cxn ang="0">
                  <a:pos x="132" y="129"/>
                </a:cxn>
                <a:cxn ang="0">
                  <a:pos x="110" y="134"/>
                </a:cxn>
                <a:cxn ang="0">
                  <a:pos x="89" y="135"/>
                </a:cxn>
                <a:cxn ang="0">
                  <a:pos x="85" y="37"/>
                </a:cxn>
                <a:cxn ang="0">
                  <a:pos x="61" y="37"/>
                </a:cxn>
                <a:cxn ang="0">
                  <a:pos x="41" y="38"/>
                </a:cxn>
                <a:cxn ang="0">
                  <a:pos x="39" y="41"/>
                </a:cxn>
                <a:cxn ang="0">
                  <a:pos x="38" y="44"/>
                </a:cxn>
                <a:cxn ang="0">
                  <a:pos x="37" y="52"/>
                </a:cxn>
                <a:cxn ang="0">
                  <a:pos x="37" y="61"/>
                </a:cxn>
                <a:cxn ang="0">
                  <a:pos x="37" y="68"/>
                </a:cxn>
                <a:cxn ang="0">
                  <a:pos x="38" y="81"/>
                </a:cxn>
                <a:cxn ang="0">
                  <a:pos x="42" y="91"/>
                </a:cxn>
                <a:cxn ang="0">
                  <a:pos x="45" y="94"/>
                </a:cxn>
                <a:cxn ang="0">
                  <a:pos x="59" y="99"/>
                </a:cxn>
                <a:cxn ang="0">
                  <a:pos x="79" y="100"/>
                </a:cxn>
                <a:cxn ang="0">
                  <a:pos x="98" y="99"/>
                </a:cxn>
                <a:cxn ang="0">
                  <a:pos x="118" y="96"/>
                </a:cxn>
                <a:cxn ang="0">
                  <a:pos x="118" y="92"/>
                </a:cxn>
                <a:cxn ang="0">
                  <a:pos x="120" y="70"/>
                </a:cxn>
                <a:cxn ang="0">
                  <a:pos x="118" y="46"/>
                </a:cxn>
                <a:cxn ang="0">
                  <a:pos x="112" y="41"/>
                </a:cxn>
                <a:cxn ang="0">
                  <a:pos x="100" y="40"/>
                </a:cxn>
                <a:cxn ang="0">
                  <a:pos x="96" y="40"/>
                </a:cxn>
                <a:cxn ang="0">
                  <a:pos x="89" y="37"/>
                </a:cxn>
                <a:cxn ang="0">
                  <a:pos x="85" y="37"/>
                </a:cxn>
              </a:cxnLst>
              <a:rect l="0" t="0" r="r" b="b"/>
              <a:pathLst>
                <a:path w="155" h="135">
                  <a:moveTo>
                    <a:pt x="89" y="135"/>
                  </a:moveTo>
                  <a:lnTo>
                    <a:pt x="89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65" y="134"/>
                  </a:lnTo>
                  <a:lnTo>
                    <a:pt x="65" y="134"/>
                  </a:lnTo>
                  <a:lnTo>
                    <a:pt x="54" y="134"/>
                  </a:lnTo>
                  <a:lnTo>
                    <a:pt x="45" y="133"/>
                  </a:lnTo>
                  <a:lnTo>
                    <a:pt x="37" y="132"/>
                  </a:lnTo>
                  <a:lnTo>
                    <a:pt x="29" y="130"/>
                  </a:lnTo>
                  <a:lnTo>
                    <a:pt x="22" y="127"/>
                  </a:lnTo>
                  <a:lnTo>
                    <a:pt x="17" y="123"/>
                  </a:lnTo>
                  <a:lnTo>
                    <a:pt x="12" y="119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0" y="92"/>
                  </a:lnTo>
                  <a:lnTo>
                    <a:pt x="0" y="82"/>
                  </a:lnTo>
                  <a:lnTo>
                    <a:pt x="0" y="65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3" y="37"/>
                  </a:lnTo>
                  <a:lnTo>
                    <a:pt x="4" y="31"/>
                  </a:lnTo>
                  <a:lnTo>
                    <a:pt x="7" y="23"/>
                  </a:lnTo>
                  <a:lnTo>
                    <a:pt x="10" y="17"/>
                  </a:lnTo>
                  <a:lnTo>
                    <a:pt x="15" y="11"/>
                  </a:lnTo>
                  <a:lnTo>
                    <a:pt x="20" y="6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1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8" y="1"/>
                  </a:lnTo>
                  <a:lnTo>
                    <a:pt x="102" y="3"/>
                  </a:lnTo>
                  <a:lnTo>
                    <a:pt x="103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19" y="5"/>
                  </a:lnTo>
                  <a:lnTo>
                    <a:pt x="130" y="6"/>
                  </a:lnTo>
                  <a:lnTo>
                    <a:pt x="135" y="8"/>
                  </a:lnTo>
                  <a:lnTo>
                    <a:pt x="139" y="10"/>
                  </a:lnTo>
                  <a:lnTo>
                    <a:pt x="144" y="13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9" y="23"/>
                  </a:lnTo>
                  <a:lnTo>
                    <a:pt x="151" y="30"/>
                  </a:lnTo>
                  <a:lnTo>
                    <a:pt x="154" y="44"/>
                  </a:lnTo>
                  <a:lnTo>
                    <a:pt x="155" y="59"/>
                  </a:lnTo>
                  <a:lnTo>
                    <a:pt x="155" y="74"/>
                  </a:lnTo>
                  <a:lnTo>
                    <a:pt x="155" y="74"/>
                  </a:lnTo>
                  <a:lnTo>
                    <a:pt x="154" y="92"/>
                  </a:lnTo>
                  <a:lnTo>
                    <a:pt x="153" y="100"/>
                  </a:lnTo>
                  <a:lnTo>
                    <a:pt x="152" y="107"/>
                  </a:lnTo>
                  <a:lnTo>
                    <a:pt x="149" y="115"/>
                  </a:lnTo>
                  <a:lnTo>
                    <a:pt x="145" y="121"/>
                  </a:lnTo>
                  <a:lnTo>
                    <a:pt x="139" y="12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21" y="132"/>
                  </a:lnTo>
                  <a:lnTo>
                    <a:pt x="110" y="134"/>
                  </a:lnTo>
                  <a:lnTo>
                    <a:pt x="99" y="135"/>
                  </a:lnTo>
                  <a:lnTo>
                    <a:pt x="89" y="135"/>
                  </a:lnTo>
                  <a:lnTo>
                    <a:pt x="89" y="135"/>
                  </a:lnTo>
                  <a:close/>
                  <a:moveTo>
                    <a:pt x="85" y="37"/>
                  </a:moveTo>
                  <a:lnTo>
                    <a:pt x="85" y="37"/>
                  </a:lnTo>
                  <a:lnTo>
                    <a:pt x="61" y="37"/>
                  </a:lnTo>
                  <a:lnTo>
                    <a:pt x="61" y="37"/>
                  </a:lnTo>
                  <a:lnTo>
                    <a:pt x="41" y="38"/>
                  </a:lnTo>
                  <a:lnTo>
                    <a:pt x="39" y="41"/>
                  </a:lnTo>
                  <a:lnTo>
                    <a:pt x="39" y="41"/>
                  </a:lnTo>
                  <a:lnTo>
                    <a:pt x="38" y="43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7" y="52"/>
                  </a:lnTo>
                  <a:lnTo>
                    <a:pt x="37" y="61"/>
                  </a:lnTo>
                  <a:lnTo>
                    <a:pt x="37" y="61"/>
                  </a:lnTo>
                  <a:lnTo>
                    <a:pt x="37" y="68"/>
                  </a:lnTo>
                  <a:lnTo>
                    <a:pt x="37" y="68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9" y="87"/>
                  </a:lnTo>
                  <a:lnTo>
                    <a:pt x="42" y="91"/>
                  </a:lnTo>
                  <a:lnTo>
                    <a:pt x="42" y="91"/>
                  </a:lnTo>
                  <a:lnTo>
                    <a:pt x="45" y="94"/>
                  </a:lnTo>
                  <a:lnTo>
                    <a:pt x="48" y="96"/>
                  </a:lnTo>
                  <a:lnTo>
                    <a:pt x="59" y="99"/>
                  </a:lnTo>
                  <a:lnTo>
                    <a:pt x="69" y="100"/>
                  </a:lnTo>
                  <a:lnTo>
                    <a:pt x="79" y="100"/>
                  </a:lnTo>
                  <a:lnTo>
                    <a:pt x="79" y="100"/>
                  </a:lnTo>
                  <a:lnTo>
                    <a:pt x="98" y="99"/>
                  </a:lnTo>
                  <a:lnTo>
                    <a:pt x="113" y="97"/>
                  </a:lnTo>
                  <a:lnTo>
                    <a:pt x="118" y="96"/>
                  </a:lnTo>
                  <a:lnTo>
                    <a:pt x="118" y="92"/>
                  </a:lnTo>
                  <a:lnTo>
                    <a:pt x="118" y="92"/>
                  </a:lnTo>
                  <a:lnTo>
                    <a:pt x="120" y="81"/>
                  </a:lnTo>
                  <a:lnTo>
                    <a:pt x="120" y="70"/>
                  </a:lnTo>
                  <a:lnTo>
                    <a:pt x="120" y="59"/>
                  </a:lnTo>
                  <a:lnTo>
                    <a:pt x="118" y="46"/>
                  </a:lnTo>
                  <a:lnTo>
                    <a:pt x="118" y="41"/>
                  </a:lnTo>
                  <a:lnTo>
                    <a:pt x="112" y="41"/>
                  </a:lnTo>
                  <a:lnTo>
                    <a:pt x="112" y="41"/>
                  </a:lnTo>
                  <a:lnTo>
                    <a:pt x="100" y="40"/>
                  </a:lnTo>
                  <a:lnTo>
                    <a:pt x="96" y="40"/>
                  </a:lnTo>
                  <a:lnTo>
                    <a:pt x="96" y="40"/>
                  </a:lnTo>
                  <a:lnTo>
                    <a:pt x="92" y="39"/>
                  </a:lnTo>
                  <a:lnTo>
                    <a:pt x="89" y="37"/>
                  </a:lnTo>
                  <a:lnTo>
                    <a:pt x="88" y="37"/>
                  </a:lnTo>
                  <a:lnTo>
                    <a:pt x="85" y="3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21" name="Freeform 634"/>
            <p:cNvSpPr>
              <a:spLocks noEditPoints="1"/>
            </p:cNvSpPr>
            <p:nvPr/>
          </p:nvSpPr>
          <p:spPr bwMode="auto">
            <a:xfrm>
              <a:off x="6580188" y="4370388"/>
              <a:ext cx="80963" cy="71438"/>
            </a:xfrm>
            <a:custGeom>
              <a:avLst/>
              <a:gdLst/>
              <a:ahLst/>
              <a:cxnLst>
                <a:cxn ang="0">
                  <a:pos x="88" y="135"/>
                </a:cxn>
                <a:cxn ang="0">
                  <a:pos x="77" y="135"/>
                </a:cxn>
                <a:cxn ang="0">
                  <a:pos x="65" y="134"/>
                </a:cxn>
                <a:cxn ang="0">
                  <a:pos x="45" y="133"/>
                </a:cxn>
                <a:cxn ang="0">
                  <a:pos x="29" y="130"/>
                </a:cxn>
                <a:cxn ang="0">
                  <a:pos x="17" y="123"/>
                </a:cxn>
                <a:cxn ang="0">
                  <a:pos x="9" y="115"/>
                </a:cxn>
                <a:cxn ang="0">
                  <a:pos x="6" y="107"/>
                </a:cxn>
                <a:cxn ang="0">
                  <a:pos x="1" y="92"/>
                </a:cxn>
                <a:cxn ang="0">
                  <a:pos x="0" y="65"/>
                </a:cxn>
                <a:cxn ang="0">
                  <a:pos x="1" y="46"/>
                </a:cxn>
                <a:cxn ang="0">
                  <a:pos x="2" y="37"/>
                </a:cxn>
                <a:cxn ang="0">
                  <a:pos x="7" y="23"/>
                </a:cxn>
                <a:cxn ang="0">
                  <a:pos x="15" y="11"/>
                </a:cxn>
                <a:cxn ang="0">
                  <a:pos x="28" y="3"/>
                </a:cxn>
                <a:cxn ang="0">
                  <a:pos x="41" y="1"/>
                </a:cxn>
                <a:cxn ang="0">
                  <a:pos x="56" y="0"/>
                </a:cxn>
                <a:cxn ang="0">
                  <a:pos x="75" y="0"/>
                </a:cxn>
                <a:cxn ang="0">
                  <a:pos x="93" y="1"/>
                </a:cxn>
                <a:cxn ang="0">
                  <a:pos x="102" y="3"/>
                </a:cxn>
                <a:cxn ang="0">
                  <a:pos x="107" y="4"/>
                </a:cxn>
                <a:cxn ang="0">
                  <a:pos x="118" y="5"/>
                </a:cxn>
                <a:cxn ang="0">
                  <a:pos x="135" y="8"/>
                </a:cxn>
                <a:cxn ang="0">
                  <a:pos x="143" y="13"/>
                </a:cxn>
                <a:cxn ang="0">
                  <a:pos x="146" y="17"/>
                </a:cxn>
                <a:cxn ang="0">
                  <a:pos x="152" y="30"/>
                </a:cxn>
                <a:cxn ang="0">
                  <a:pos x="155" y="59"/>
                </a:cxn>
                <a:cxn ang="0">
                  <a:pos x="155" y="74"/>
                </a:cxn>
                <a:cxn ang="0">
                  <a:pos x="154" y="100"/>
                </a:cxn>
                <a:cxn ang="0">
                  <a:pos x="149" y="115"/>
                </a:cxn>
                <a:cxn ang="0">
                  <a:pos x="139" y="125"/>
                </a:cxn>
                <a:cxn ang="0">
                  <a:pos x="132" y="129"/>
                </a:cxn>
                <a:cxn ang="0">
                  <a:pos x="110" y="134"/>
                </a:cxn>
                <a:cxn ang="0">
                  <a:pos x="88" y="135"/>
                </a:cxn>
                <a:cxn ang="0">
                  <a:pos x="85" y="37"/>
                </a:cxn>
                <a:cxn ang="0">
                  <a:pos x="60" y="37"/>
                </a:cxn>
                <a:cxn ang="0">
                  <a:pos x="41" y="38"/>
                </a:cxn>
                <a:cxn ang="0">
                  <a:pos x="40" y="41"/>
                </a:cxn>
                <a:cxn ang="0">
                  <a:pos x="38" y="44"/>
                </a:cxn>
                <a:cxn ang="0">
                  <a:pos x="37" y="52"/>
                </a:cxn>
                <a:cxn ang="0">
                  <a:pos x="37" y="61"/>
                </a:cxn>
                <a:cxn ang="0">
                  <a:pos x="38" y="68"/>
                </a:cxn>
                <a:cxn ang="0">
                  <a:pos x="38" y="81"/>
                </a:cxn>
                <a:cxn ang="0">
                  <a:pos x="42" y="91"/>
                </a:cxn>
                <a:cxn ang="0">
                  <a:pos x="45" y="94"/>
                </a:cxn>
                <a:cxn ang="0">
                  <a:pos x="58" y="99"/>
                </a:cxn>
                <a:cxn ang="0">
                  <a:pos x="79" y="100"/>
                </a:cxn>
                <a:cxn ang="0">
                  <a:pos x="98" y="99"/>
                </a:cxn>
                <a:cxn ang="0">
                  <a:pos x="117" y="96"/>
                </a:cxn>
                <a:cxn ang="0">
                  <a:pos x="117" y="92"/>
                </a:cxn>
                <a:cxn ang="0">
                  <a:pos x="120" y="70"/>
                </a:cxn>
                <a:cxn ang="0">
                  <a:pos x="118" y="46"/>
                </a:cxn>
                <a:cxn ang="0">
                  <a:pos x="112" y="41"/>
                </a:cxn>
                <a:cxn ang="0">
                  <a:pos x="100" y="40"/>
                </a:cxn>
                <a:cxn ang="0">
                  <a:pos x="97" y="40"/>
                </a:cxn>
                <a:cxn ang="0">
                  <a:pos x="88" y="37"/>
                </a:cxn>
                <a:cxn ang="0">
                  <a:pos x="85" y="37"/>
                </a:cxn>
              </a:cxnLst>
              <a:rect l="0" t="0" r="r" b="b"/>
              <a:pathLst>
                <a:path w="155" h="135">
                  <a:moveTo>
                    <a:pt x="88" y="135"/>
                  </a:moveTo>
                  <a:lnTo>
                    <a:pt x="88" y="135"/>
                  </a:lnTo>
                  <a:lnTo>
                    <a:pt x="77" y="135"/>
                  </a:lnTo>
                  <a:lnTo>
                    <a:pt x="77" y="135"/>
                  </a:lnTo>
                  <a:lnTo>
                    <a:pt x="65" y="134"/>
                  </a:lnTo>
                  <a:lnTo>
                    <a:pt x="65" y="134"/>
                  </a:lnTo>
                  <a:lnTo>
                    <a:pt x="54" y="134"/>
                  </a:lnTo>
                  <a:lnTo>
                    <a:pt x="45" y="133"/>
                  </a:lnTo>
                  <a:lnTo>
                    <a:pt x="37" y="132"/>
                  </a:lnTo>
                  <a:lnTo>
                    <a:pt x="29" y="130"/>
                  </a:lnTo>
                  <a:lnTo>
                    <a:pt x="23" y="127"/>
                  </a:lnTo>
                  <a:lnTo>
                    <a:pt x="17" y="123"/>
                  </a:lnTo>
                  <a:lnTo>
                    <a:pt x="13" y="119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6" y="107"/>
                  </a:lnTo>
                  <a:lnTo>
                    <a:pt x="2" y="100"/>
                  </a:lnTo>
                  <a:lnTo>
                    <a:pt x="1" y="92"/>
                  </a:lnTo>
                  <a:lnTo>
                    <a:pt x="0" y="82"/>
                  </a:lnTo>
                  <a:lnTo>
                    <a:pt x="0" y="65"/>
                  </a:lnTo>
                  <a:lnTo>
                    <a:pt x="1" y="48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2" y="37"/>
                  </a:lnTo>
                  <a:lnTo>
                    <a:pt x="4" y="31"/>
                  </a:lnTo>
                  <a:lnTo>
                    <a:pt x="7" y="23"/>
                  </a:lnTo>
                  <a:lnTo>
                    <a:pt x="10" y="17"/>
                  </a:lnTo>
                  <a:lnTo>
                    <a:pt x="15" y="11"/>
                  </a:lnTo>
                  <a:lnTo>
                    <a:pt x="21" y="6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1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8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18" y="5"/>
                  </a:lnTo>
                  <a:lnTo>
                    <a:pt x="130" y="6"/>
                  </a:lnTo>
                  <a:lnTo>
                    <a:pt x="135" y="8"/>
                  </a:lnTo>
                  <a:lnTo>
                    <a:pt x="139" y="10"/>
                  </a:lnTo>
                  <a:lnTo>
                    <a:pt x="143" y="13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9" y="23"/>
                  </a:lnTo>
                  <a:lnTo>
                    <a:pt x="152" y="30"/>
                  </a:lnTo>
                  <a:lnTo>
                    <a:pt x="154" y="44"/>
                  </a:lnTo>
                  <a:lnTo>
                    <a:pt x="155" y="59"/>
                  </a:lnTo>
                  <a:lnTo>
                    <a:pt x="155" y="74"/>
                  </a:lnTo>
                  <a:lnTo>
                    <a:pt x="155" y="74"/>
                  </a:lnTo>
                  <a:lnTo>
                    <a:pt x="155" y="92"/>
                  </a:lnTo>
                  <a:lnTo>
                    <a:pt x="154" y="100"/>
                  </a:lnTo>
                  <a:lnTo>
                    <a:pt x="152" y="107"/>
                  </a:lnTo>
                  <a:lnTo>
                    <a:pt x="149" y="115"/>
                  </a:lnTo>
                  <a:lnTo>
                    <a:pt x="144" y="121"/>
                  </a:lnTo>
                  <a:lnTo>
                    <a:pt x="139" y="12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22" y="132"/>
                  </a:lnTo>
                  <a:lnTo>
                    <a:pt x="110" y="134"/>
                  </a:lnTo>
                  <a:lnTo>
                    <a:pt x="99" y="135"/>
                  </a:lnTo>
                  <a:lnTo>
                    <a:pt x="88" y="135"/>
                  </a:lnTo>
                  <a:lnTo>
                    <a:pt x="88" y="135"/>
                  </a:lnTo>
                  <a:close/>
                  <a:moveTo>
                    <a:pt x="85" y="37"/>
                  </a:moveTo>
                  <a:lnTo>
                    <a:pt x="85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41" y="38"/>
                  </a:lnTo>
                  <a:lnTo>
                    <a:pt x="40" y="41"/>
                  </a:lnTo>
                  <a:lnTo>
                    <a:pt x="40" y="41"/>
                  </a:lnTo>
                  <a:lnTo>
                    <a:pt x="38" y="43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7" y="52"/>
                  </a:lnTo>
                  <a:lnTo>
                    <a:pt x="37" y="61"/>
                  </a:lnTo>
                  <a:lnTo>
                    <a:pt x="37" y="61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9" y="87"/>
                  </a:lnTo>
                  <a:lnTo>
                    <a:pt x="42" y="91"/>
                  </a:lnTo>
                  <a:lnTo>
                    <a:pt x="42" y="91"/>
                  </a:lnTo>
                  <a:lnTo>
                    <a:pt x="45" y="94"/>
                  </a:lnTo>
                  <a:lnTo>
                    <a:pt x="49" y="96"/>
                  </a:lnTo>
                  <a:lnTo>
                    <a:pt x="58" y="99"/>
                  </a:lnTo>
                  <a:lnTo>
                    <a:pt x="69" y="100"/>
                  </a:lnTo>
                  <a:lnTo>
                    <a:pt x="79" y="100"/>
                  </a:lnTo>
                  <a:lnTo>
                    <a:pt x="79" y="100"/>
                  </a:lnTo>
                  <a:lnTo>
                    <a:pt x="98" y="99"/>
                  </a:lnTo>
                  <a:lnTo>
                    <a:pt x="113" y="97"/>
                  </a:lnTo>
                  <a:lnTo>
                    <a:pt x="117" y="96"/>
                  </a:lnTo>
                  <a:lnTo>
                    <a:pt x="117" y="92"/>
                  </a:lnTo>
                  <a:lnTo>
                    <a:pt x="117" y="92"/>
                  </a:lnTo>
                  <a:lnTo>
                    <a:pt x="120" y="81"/>
                  </a:lnTo>
                  <a:lnTo>
                    <a:pt x="120" y="70"/>
                  </a:lnTo>
                  <a:lnTo>
                    <a:pt x="120" y="59"/>
                  </a:lnTo>
                  <a:lnTo>
                    <a:pt x="118" y="46"/>
                  </a:lnTo>
                  <a:lnTo>
                    <a:pt x="117" y="41"/>
                  </a:lnTo>
                  <a:lnTo>
                    <a:pt x="112" y="41"/>
                  </a:lnTo>
                  <a:lnTo>
                    <a:pt x="112" y="41"/>
                  </a:lnTo>
                  <a:lnTo>
                    <a:pt x="100" y="40"/>
                  </a:lnTo>
                  <a:lnTo>
                    <a:pt x="97" y="40"/>
                  </a:lnTo>
                  <a:lnTo>
                    <a:pt x="97" y="40"/>
                  </a:lnTo>
                  <a:lnTo>
                    <a:pt x="93" y="39"/>
                  </a:lnTo>
                  <a:lnTo>
                    <a:pt x="88" y="37"/>
                  </a:lnTo>
                  <a:lnTo>
                    <a:pt x="87" y="37"/>
                  </a:lnTo>
                  <a:lnTo>
                    <a:pt x="85" y="3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22" name="Freeform 635"/>
            <p:cNvSpPr>
              <a:spLocks noEditPoints="1"/>
            </p:cNvSpPr>
            <p:nvPr/>
          </p:nvSpPr>
          <p:spPr bwMode="auto">
            <a:xfrm>
              <a:off x="6375400" y="4459288"/>
              <a:ext cx="77788" cy="73025"/>
            </a:xfrm>
            <a:custGeom>
              <a:avLst/>
              <a:gdLst/>
              <a:ahLst/>
              <a:cxnLst>
                <a:cxn ang="0">
                  <a:pos x="71" y="138"/>
                </a:cxn>
                <a:cxn ang="0">
                  <a:pos x="48" y="137"/>
                </a:cxn>
                <a:cxn ang="0">
                  <a:pos x="28" y="132"/>
                </a:cxn>
                <a:cxn ang="0">
                  <a:pos x="20" y="129"/>
                </a:cxn>
                <a:cxn ang="0">
                  <a:pos x="10" y="119"/>
                </a:cxn>
                <a:cxn ang="0">
                  <a:pos x="4" y="104"/>
                </a:cxn>
                <a:cxn ang="0">
                  <a:pos x="1" y="80"/>
                </a:cxn>
                <a:cxn ang="0">
                  <a:pos x="1" y="75"/>
                </a:cxn>
                <a:cxn ang="0">
                  <a:pos x="0" y="48"/>
                </a:cxn>
                <a:cxn ang="0">
                  <a:pos x="4" y="22"/>
                </a:cxn>
                <a:cxn ang="0">
                  <a:pos x="6" y="17"/>
                </a:cxn>
                <a:cxn ang="0">
                  <a:pos x="12" y="9"/>
                </a:cxn>
                <a:cxn ang="0">
                  <a:pos x="22" y="4"/>
                </a:cxn>
                <a:cxn ang="0">
                  <a:pos x="35" y="0"/>
                </a:cxn>
                <a:cxn ang="0">
                  <a:pos x="43" y="0"/>
                </a:cxn>
                <a:cxn ang="0">
                  <a:pos x="74" y="3"/>
                </a:cxn>
                <a:cxn ang="0">
                  <a:pos x="88" y="5"/>
                </a:cxn>
                <a:cxn ang="0">
                  <a:pos x="99" y="6"/>
                </a:cxn>
                <a:cxn ang="0">
                  <a:pos x="109" y="8"/>
                </a:cxn>
                <a:cxn ang="0">
                  <a:pos x="111" y="8"/>
                </a:cxn>
                <a:cxn ang="0">
                  <a:pos x="116" y="9"/>
                </a:cxn>
                <a:cxn ang="0">
                  <a:pos x="123" y="12"/>
                </a:cxn>
                <a:cxn ang="0">
                  <a:pos x="134" y="18"/>
                </a:cxn>
                <a:cxn ang="0">
                  <a:pos x="142" y="26"/>
                </a:cxn>
                <a:cxn ang="0">
                  <a:pos x="146" y="37"/>
                </a:cxn>
                <a:cxn ang="0">
                  <a:pos x="146" y="44"/>
                </a:cxn>
                <a:cxn ang="0">
                  <a:pos x="147" y="63"/>
                </a:cxn>
                <a:cxn ang="0">
                  <a:pos x="147" y="90"/>
                </a:cxn>
                <a:cxn ang="0">
                  <a:pos x="143" y="114"/>
                </a:cxn>
                <a:cxn ang="0">
                  <a:pos x="140" y="122"/>
                </a:cxn>
                <a:cxn ang="0">
                  <a:pos x="129" y="131"/>
                </a:cxn>
                <a:cxn ang="0">
                  <a:pos x="115" y="136"/>
                </a:cxn>
                <a:cxn ang="0">
                  <a:pos x="90" y="138"/>
                </a:cxn>
                <a:cxn ang="0">
                  <a:pos x="71" y="138"/>
                </a:cxn>
                <a:cxn ang="0">
                  <a:pos x="37" y="65"/>
                </a:cxn>
                <a:cxn ang="0">
                  <a:pos x="37" y="79"/>
                </a:cxn>
                <a:cxn ang="0">
                  <a:pos x="39" y="95"/>
                </a:cxn>
                <a:cxn ang="0">
                  <a:pos x="40" y="97"/>
                </a:cxn>
                <a:cxn ang="0">
                  <a:pos x="47" y="101"/>
                </a:cxn>
                <a:cxn ang="0">
                  <a:pos x="60" y="103"/>
                </a:cxn>
                <a:cxn ang="0">
                  <a:pos x="80" y="102"/>
                </a:cxn>
                <a:cxn ang="0">
                  <a:pos x="95" y="101"/>
                </a:cxn>
                <a:cxn ang="0">
                  <a:pos x="100" y="101"/>
                </a:cxn>
                <a:cxn ang="0">
                  <a:pos x="99" y="100"/>
                </a:cxn>
                <a:cxn ang="0">
                  <a:pos x="110" y="98"/>
                </a:cxn>
                <a:cxn ang="0">
                  <a:pos x="105" y="44"/>
                </a:cxn>
                <a:cxn ang="0">
                  <a:pos x="101" y="42"/>
                </a:cxn>
                <a:cxn ang="0">
                  <a:pos x="99" y="41"/>
                </a:cxn>
                <a:cxn ang="0">
                  <a:pos x="69" y="40"/>
                </a:cxn>
                <a:cxn ang="0">
                  <a:pos x="37" y="38"/>
                </a:cxn>
              </a:cxnLst>
              <a:rect l="0" t="0" r="r" b="b"/>
              <a:pathLst>
                <a:path w="147" h="138">
                  <a:moveTo>
                    <a:pt x="71" y="138"/>
                  </a:moveTo>
                  <a:lnTo>
                    <a:pt x="71" y="138"/>
                  </a:lnTo>
                  <a:lnTo>
                    <a:pt x="59" y="138"/>
                  </a:lnTo>
                  <a:lnTo>
                    <a:pt x="48" y="137"/>
                  </a:lnTo>
                  <a:lnTo>
                    <a:pt x="37" y="135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20" y="129"/>
                  </a:lnTo>
                  <a:lnTo>
                    <a:pt x="14" y="124"/>
                  </a:lnTo>
                  <a:lnTo>
                    <a:pt x="10" y="119"/>
                  </a:lnTo>
                  <a:lnTo>
                    <a:pt x="7" y="111"/>
                  </a:lnTo>
                  <a:lnTo>
                    <a:pt x="4" y="104"/>
                  </a:lnTo>
                  <a:lnTo>
                    <a:pt x="3" y="97"/>
                  </a:lnTo>
                  <a:lnTo>
                    <a:pt x="1" y="80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62"/>
                  </a:lnTo>
                  <a:lnTo>
                    <a:pt x="0" y="48"/>
                  </a:lnTo>
                  <a:lnTo>
                    <a:pt x="1" y="35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6" y="17"/>
                  </a:lnTo>
                  <a:lnTo>
                    <a:pt x="8" y="13"/>
                  </a:lnTo>
                  <a:lnTo>
                    <a:pt x="12" y="9"/>
                  </a:lnTo>
                  <a:lnTo>
                    <a:pt x="16" y="6"/>
                  </a:lnTo>
                  <a:lnTo>
                    <a:pt x="22" y="4"/>
                  </a:lnTo>
                  <a:lnTo>
                    <a:pt x="28" y="2"/>
                  </a:lnTo>
                  <a:lnTo>
                    <a:pt x="35" y="0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59" y="2"/>
                  </a:lnTo>
                  <a:lnTo>
                    <a:pt x="74" y="3"/>
                  </a:lnTo>
                  <a:lnTo>
                    <a:pt x="74" y="3"/>
                  </a:lnTo>
                  <a:lnTo>
                    <a:pt x="88" y="5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104" y="6"/>
                  </a:lnTo>
                  <a:lnTo>
                    <a:pt x="109" y="8"/>
                  </a:lnTo>
                  <a:lnTo>
                    <a:pt x="110" y="8"/>
                  </a:lnTo>
                  <a:lnTo>
                    <a:pt x="111" y="8"/>
                  </a:lnTo>
                  <a:lnTo>
                    <a:pt x="111" y="8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23" y="12"/>
                  </a:lnTo>
                  <a:lnTo>
                    <a:pt x="129" y="14"/>
                  </a:lnTo>
                  <a:lnTo>
                    <a:pt x="134" y="18"/>
                  </a:lnTo>
                  <a:lnTo>
                    <a:pt x="139" y="22"/>
                  </a:lnTo>
                  <a:lnTo>
                    <a:pt x="142" y="26"/>
                  </a:lnTo>
                  <a:lnTo>
                    <a:pt x="145" y="32"/>
                  </a:lnTo>
                  <a:lnTo>
                    <a:pt x="146" y="37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7" y="63"/>
                  </a:lnTo>
                  <a:lnTo>
                    <a:pt x="147" y="63"/>
                  </a:lnTo>
                  <a:lnTo>
                    <a:pt x="147" y="76"/>
                  </a:lnTo>
                  <a:lnTo>
                    <a:pt x="147" y="90"/>
                  </a:lnTo>
                  <a:lnTo>
                    <a:pt x="146" y="102"/>
                  </a:lnTo>
                  <a:lnTo>
                    <a:pt x="143" y="114"/>
                  </a:lnTo>
                  <a:lnTo>
                    <a:pt x="143" y="114"/>
                  </a:lnTo>
                  <a:lnTo>
                    <a:pt x="140" y="122"/>
                  </a:lnTo>
                  <a:lnTo>
                    <a:pt x="134" y="127"/>
                  </a:lnTo>
                  <a:lnTo>
                    <a:pt x="129" y="131"/>
                  </a:lnTo>
                  <a:lnTo>
                    <a:pt x="123" y="134"/>
                  </a:lnTo>
                  <a:lnTo>
                    <a:pt x="115" y="136"/>
                  </a:lnTo>
                  <a:lnTo>
                    <a:pt x="108" y="137"/>
                  </a:lnTo>
                  <a:lnTo>
                    <a:pt x="90" y="138"/>
                  </a:lnTo>
                  <a:lnTo>
                    <a:pt x="90" y="138"/>
                  </a:lnTo>
                  <a:lnTo>
                    <a:pt x="71" y="138"/>
                  </a:lnTo>
                  <a:lnTo>
                    <a:pt x="71" y="138"/>
                  </a:lnTo>
                  <a:close/>
                  <a:moveTo>
                    <a:pt x="37" y="65"/>
                  </a:moveTo>
                  <a:lnTo>
                    <a:pt x="37" y="65"/>
                  </a:lnTo>
                  <a:lnTo>
                    <a:pt x="37" y="79"/>
                  </a:lnTo>
                  <a:lnTo>
                    <a:pt x="38" y="88"/>
                  </a:lnTo>
                  <a:lnTo>
                    <a:pt x="39" y="95"/>
                  </a:lnTo>
                  <a:lnTo>
                    <a:pt x="39" y="95"/>
                  </a:lnTo>
                  <a:lnTo>
                    <a:pt x="40" y="97"/>
                  </a:lnTo>
                  <a:lnTo>
                    <a:pt x="42" y="99"/>
                  </a:lnTo>
                  <a:lnTo>
                    <a:pt x="47" y="101"/>
                  </a:lnTo>
                  <a:lnTo>
                    <a:pt x="54" y="103"/>
                  </a:lnTo>
                  <a:lnTo>
                    <a:pt x="60" y="103"/>
                  </a:lnTo>
                  <a:lnTo>
                    <a:pt x="60" y="103"/>
                  </a:lnTo>
                  <a:lnTo>
                    <a:pt x="80" y="102"/>
                  </a:lnTo>
                  <a:lnTo>
                    <a:pt x="80" y="102"/>
                  </a:lnTo>
                  <a:lnTo>
                    <a:pt x="95" y="101"/>
                  </a:lnTo>
                  <a:lnTo>
                    <a:pt x="95" y="101"/>
                  </a:lnTo>
                  <a:lnTo>
                    <a:pt x="100" y="101"/>
                  </a:lnTo>
                  <a:lnTo>
                    <a:pt x="100" y="101"/>
                  </a:lnTo>
                  <a:lnTo>
                    <a:pt x="99" y="100"/>
                  </a:lnTo>
                  <a:lnTo>
                    <a:pt x="98" y="98"/>
                  </a:lnTo>
                  <a:lnTo>
                    <a:pt x="110" y="98"/>
                  </a:lnTo>
                  <a:lnTo>
                    <a:pt x="110" y="45"/>
                  </a:lnTo>
                  <a:lnTo>
                    <a:pt x="105" y="44"/>
                  </a:lnTo>
                  <a:lnTo>
                    <a:pt x="105" y="44"/>
                  </a:lnTo>
                  <a:lnTo>
                    <a:pt x="101" y="42"/>
                  </a:lnTo>
                  <a:lnTo>
                    <a:pt x="100" y="41"/>
                  </a:lnTo>
                  <a:lnTo>
                    <a:pt x="99" y="41"/>
                  </a:lnTo>
                  <a:lnTo>
                    <a:pt x="99" y="41"/>
                  </a:lnTo>
                  <a:lnTo>
                    <a:pt x="69" y="40"/>
                  </a:lnTo>
                  <a:lnTo>
                    <a:pt x="43" y="39"/>
                  </a:lnTo>
                  <a:lnTo>
                    <a:pt x="37" y="38"/>
                  </a:lnTo>
                  <a:lnTo>
                    <a:pt x="37" y="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23" name="Freeform 636"/>
            <p:cNvSpPr>
              <a:spLocks noEditPoints="1"/>
            </p:cNvSpPr>
            <p:nvPr/>
          </p:nvSpPr>
          <p:spPr bwMode="auto">
            <a:xfrm>
              <a:off x="6477000" y="4462463"/>
              <a:ext cx="80963" cy="71438"/>
            </a:xfrm>
            <a:custGeom>
              <a:avLst/>
              <a:gdLst/>
              <a:ahLst/>
              <a:cxnLst>
                <a:cxn ang="0">
                  <a:pos x="89" y="135"/>
                </a:cxn>
                <a:cxn ang="0">
                  <a:pos x="76" y="135"/>
                </a:cxn>
                <a:cxn ang="0">
                  <a:pos x="65" y="135"/>
                </a:cxn>
                <a:cxn ang="0">
                  <a:pos x="45" y="134"/>
                </a:cxn>
                <a:cxn ang="0">
                  <a:pos x="29" y="130"/>
                </a:cxn>
                <a:cxn ang="0">
                  <a:pos x="17" y="124"/>
                </a:cxn>
                <a:cxn ang="0">
                  <a:pos x="9" y="115"/>
                </a:cxn>
                <a:cxn ang="0">
                  <a:pos x="5" y="108"/>
                </a:cxn>
                <a:cxn ang="0">
                  <a:pos x="0" y="92"/>
                </a:cxn>
                <a:cxn ang="0">
                  <a:pos x="0" y="65"/>
                </a:cxn>
                <a:cxn ang="0">
                  <a:pos x="2" y="46"/>
                </a:cxn>
                <a:cxn ang="0">
                  <a:pos x="3" y="37"/>
                </a:cxn>
                <a:cxn ang="0">
                  <a:pos x="7" y="24"/>
                </a:cxn>
                <a:cxn ang="0">
                  <a:pos x="15" y="11"/>
                </a:cxn>
                <a:cxn ang="0">
                  <a:pos x="28" y="3"/>
                </a:cxn>
                <a:cxn ang="0">
                  <a:pos x="41" y="1"/>
                </a:cxn>
                <a:cxn ang="0">
                  <a:pos x="56" y="0"/>
                </a:cxn>
                <a:cxn ang="0">
                  <a:pos x="75" y="1"/>
                </a:cxn>
                <a:cxn ang="0">
                  <a:pos x="93" y="1"/>
                </a:cxn>
                <a:cxn ang="0">
                  <a:pos x="102" y="4"/>
                </a:cxn>
                <a:cxn ang="0">
                  <a:pos x="107" y="5"/>
                </a:cxn>
                <a:cxn ang="0">
                  <a:pos x="119" y="5"/>
                </a:cxn>
                <a:cxn ang="0">
                  <a:pos x="135" y="8"/>
                </a:cxn>
                <a:cxn ang="0">
                  <a:pos x="144" y="13"/>
                </a:cxn>
                <a:cxn ang="0">
                  <a:pos x="146" y="17"/>
                </a:cxn>
                <a:cxn ang="0">
                  <a:pos x="151" y="31"/>
                </a:cxn>
                <a:cxn ang="0">
                  <a:pos x="155" y="60"/>
                </a:cxn>
                <a:cxn ang="0">
                  <a:pos x="155" y="74"/>
                </a:cxn>
                <a:cxn ang="0">
                  <a:pos x="153" y="100"/>
                </a:cxn>
                <a:cxn ang="0">
                  <a:pos x="149" y="115"/>
                </a:cxn>
                <a:cxn ang="0">
                  <a:pos x="139" y="126"/>
                </a:cxn>
                <a:cxn ang="0">
                  <a:pos x="132" y="129"/>
                </a:cxn>
                <a:cxn ang="0">
                  <a:pos x="110" y="134"/>
                </a:cxn>
                <a:cxn ang="0">
                  <a:pos x="89" y="135"/>
                </a:cxn>
                <a:cxn ang="0">
                  <a:pos x="85" y="37"/>
                </a:cxn>
                <a:cxn ang="0">
                  <a:pos x="61" y="38"/>
                </a:cxn>
                <a:cxn ang="0">
                  <a:pos x="41" y="38"/>
                </a:cxn>
                <a:cxn ang="0">
                  <a:pos x="39" y="41"/>
                </a:cxn>
                <a:cxn ang="0">
                  <a:pos x="38" y="45"/>
                </a:cxn>
                <a:cxn ang="0">
                  <a:pos x="37" y="53"/>
                </a:cxn>
                <a:cxn ang="0">
                  <a:pos x="37" y="61"/>
                </a:cxn>
                <a:cxn ang="0">
                  <a:pos x="37" y="68"/>
                </a:cxn>
                <a:cxn ang="0">
                  <a:pos x="38" y="83"/>
                </a:cxn>
                <a:cxn ang="0">
                  <a:pos x="42" y="92"/>
                </a:cxn>
                <a:cxn ang="0">
                  <a:pos x="45" y="94"/>
                </a:cxn>
                <a:cxn ang="0">
                  <a:pos x="59" y="99"/>
                </a:cxn>
                <a:cxn ang="0">
                  <a:pos x="79" y="101"/>
                </a:cxn>
                <a:cxn ang="0">
                  <a:pos x="98" y="100"/>
                </a:cxn>
                <a:cxn ang="0">
                  <a:pos x="118" y="96"/>
                </a:cxn>
                <a:cxn ang="0">
                  <a:pos x="118" y="93"/>
                </a:cxn>
                <a:cxn ang="0">
                  <a:pos x="120" y="71"/>
                </a:cxn>
                <a:cxn ang="0">
                  <a:pos x="118" y="46"/>
                </a:cxn>
                <a:cxn ang="0">
                  <a:pos x="112" y="41"/>
                </a:cxn>
                <a:cxn ang="0">
                  <a:pos x="100" y="40"/>
                </a:cxn>
                <a:cxn ang="0">
                  <a:pos x="96" y="40"/>
                </a:cxn>
                <a:cxn ang="0">
                  <a:pos x="89" y="38"/>
                </a:cxn>
                <a:cxn ang="0">
                  <a:pos x="85" y="37"/>
                </a:cxn>
              </a:cxnLst>
              <a:rect l="0" t="0" r="r" b="b"/>
              <a:pathLst>
                <a:path w="155" h="135">
                  <a:moveTo>
                    <a:pt x="89" y="135"/>
                  </a:moveTo>
                  <a:lnTo>
                    <a:pt x="89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54" y="134"/>
                  </a:lnTo>
                  <a:lnTo>
                    <a:pt x="45" y="134"/>
                  </a:lnTo>
                  <a:lnTo>
                    <a:pt x="37" y="132"/>
                  </a:lnTo>
                  <a:lnTo>
                    <a:pt x="29" y="130"/>
                  </a:lnTo>
                  <a:lnTo>
                    <a:pt x="22" y="127"/>
                  </a:lnTo>
                  <a:lnTo>
                    <a:pt x="17" y="124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0" y="92"/>
                  </a:lnTo>
                  <a:lnTo>
                    <a:pt x="0" y="84"/>
                  </a:lnTo>
                  <a:lnTo>
                    <a:pt x="0" y="65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3" y="37"/>
                  </a:lnTo>
                  <a:lnTo>
                    <a:pt x="4" y="31"/>
                  </a:lnTo>
                  <a:lnTo>
                    <a:pt x="7" y="24"/>
                  </a:lnTo>
                  <a:lnTo>
                    <a:pt x="10" y="17"/>
                  </a:lnTo>
                  <a:lnTo>
                    <a:pt x="15" y="11"/>
                  </a:lnTo>
                  <a:lnTo>
                    <a:pt x="20" y="6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1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8" y="2"/>
                  </a:lnTo>
                  <a:lnTo>
                    <a:pt x="102" y="4"/>
                  </a:lnTo>
                  <a:lnTo>
                    <a:pt x="103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19" y="5"/>
                  </a:lnTo>
                  <a:lnTo>
                    <a:pt x="130" y="7"/>
                  </a:lnTo>
                  <a:lnTo>
                    <a:pt x="135" y="8"/>
                  </a:lnTo>
                  <a:lnTo>
                    <a:pt x="139" y="10"/>
                  </a:lnTo>
                  <a:lnTo>
                    <a:pt x="144" y="13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9" y="24"/>
                  </a:lnTo>
                  <a:lnTo>
                    <a:pt x="151" y="31"/>
                  </a:lnTo>
                  <a:lnTo>
                    <a:pt x="154" y="44"/>
                  </a:lnTo>
                  <a:lnTo>
                    <a:pt x="155" y="60"/>
                  </a:lnTo>
                  <a:lnTo>
                    <a:pt x="155" y="74"/>
                  </a:lnTo>
                  <a:lnTo>
                    <a:pt x="155" y="74"/>
                  </a:lnTo>
                  <a:lnTo>
                    <a:pt x="154" y="92"/>
                  </a:lnTo>
                  <a:lnTo>
                    <a:pt x="153" y="100"/>
                  </a:lnTo>
                  <a:lnTo>
                    <a:pt x="152" y="107"/>
                  </a:lnTo>
                  <a:lnTo>
                    <a:pt x="149" y="115"/>
                  </a:lnTo>
                  <a:lnTo>
                    <a:pt x="145" y="121"/>
                  </a:lnTo>
                  <a:lnTo>
                    <a:pt x="139" y="126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21" y="132"/>
                  </a:lnTo>
                  <a:lnTo>
                    <a:pt x="110" y="134"/>
                  </a:lnTo>
                  <a:lnTo>
                    <a:pt x="99" y="135"/>
                  </a:lnTo>
                  <a:lnTo>
                    <a:pt x="89" y="135"/>
                  </a:lnTo>
                  <a:lnTo>
                    <a:pt x="89" y="135"/>
                  </a:lnTo>
                  <a:close/>
                  <a:moveTo>
                    <a:pt x="85" y="37"/>
                  </a:moveTo>
                  <a:lnTo>
                    <a:pt x="85" y="37"/>
                  </a:lnTo>
                  <a:lnTo>
                    <a:pt x="61" y="38"/>
                  </a:lnTo>
                  <a:lnTo>
                    <a:pt x="61" y="38"/>
                  </a:lnTo>
                  <a:lnTo>
                    <a:pt x="41" y="38"/>
                  </a:lnTo>
                  <a:lnTo>
                    <a:pt x="39" y="41"/>
                  </a:lnTo>
                  <a:lnTo>
                    <a:pt x="39" y="41"/>
                  </a:lnTo>
                  <a:lnTo>
                    <a:pt x="38" y="44"/>
                  </a:lnTo>
                  <a:lnTo>
                    <a:pt x="38" y="45"/>
                  </a:lnTo>
                  <a:lnTo>
                    <a:pt x="38" y="45"/>
                  </a:lnTo>
                  <a:lnTo>
                    <a:pt x="37" y="53"/>
                  </a:lnTo>
                  <a:lnTo>
                    <a:pt x="37" y="61"/>
                  </a:lnTo>
                  <a:lnTo>
                    <a:pt x="37" y="61"/>
                  </a:lnTo>
                  <a:lnTo>
                    <a:pt x="37" y="68"/>
                  </a:lnTo>
                  <a:lnTo>
                    <a:pt x="37" y="68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9" y="87"/>
                  </a:lnTo>
                  <a:lnTo>
                    <a:pt x="42" y="92"/>
                  </a:lnTo>
                  <a:lnTo>
                    <a:pt x="42" y="92"/>
                  </a:lnTo>
                  <a:lnTo>
                    <a:pt x="45" y="94"/>
                  </a:lnTo>
                  <a:lnTo>
                    <a:pt x="48" y="96"/>
                  </a:lnTo>
                  <a:lnTo>
                    <a:pt x="59" y="99"/>
                  </a:lnTo>
                  <a:lnTo>
                    <a:pt x="69" y="100"/>
                  </a:lnTo>
                  <a:lnTo>
                    <a:pt x="79" y="101"/>
                  </a:lnTo>
                  <a:lnTo>
                    <a:pt x="79" y="101"/>
                  </a:lnTo>
                  <a:lnTo>
                    <a:pt x="98" y="100"/>
                  </a:lnTo>
                  <a:lnTo>
                    <a:pt x="113" y="97"/>
                  </a:lnTo>
                  <a:lnTo>
                    <a:pt x="118" y="96"/>
                  </a:lnTo>
                  <a:lnTo>
                    <a:pt x="118" y="93"/>
                  </a:lnTo>
                  <a:lnTo>
                    <a:pt x="118" y="93"/>
                  </a:lnTo>
                  <a:lnTo>
                    <a:pt x="120" y="83"/>
                  </a:lnTo>
                  <a:lnTo>
                    <a:pt x="120" y="71"/>
                  </a:lnTo>
                  <a:lnTo>
                    <a:pt x="120" y="59"/>
                  </a:lnTo>
                  <a:lnTo>
                    <a:pt x="118" y="46"/>
                  </a:lnTo>
                  <a:lnTo>
                    <a:pt x="118" y="42"/>
                  </a:lnTo>
                  <a:lnTo>
                    <a:pt x="112" y="41"/>
                  </a:lnTo>
                  <a:lnTo>
                    <a:pt x="112" y="41"/>
                  </a:lnTo>
                  <a:lnTo>
                    <a:pt x="100" y="40"/>
                  </a:lnTo>
                  <a:lnTo>
                    <a:pt x="96" y="40"/>
                  </a:lnTo>
                  <a:lnTo>
                    <a:pt x="96" y="40"/>
                  </a:lnTo>
                  <a:lnTo>
                    <a:pt x="92" y="39"/>
                  </a:lnTo>
                  <a:lnTo>
                    <a:pt x="89" y="38"/>
                  </a:lnTo>
                  <a:lnTo>
                    <a:pt x="88" y="37"/>
                  </a:lnTo>
                  <a:lnTo>
                    <a:pt x="85" y="3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24" name="Freeform 637"/>
            <p:cNvSpPr>
              <a:spLocks noEditPoints="1"/>
            </p:cNvSpPr>
            <p:nvPr/>
          </p:nvSpPr>
          <p:spPr bwMode="auto">
            <a:xfrm>
              <a:off x="6580188" y="4462463"/>
              <a:ext cx="80963" cy="71438"/>
            </a:xfrm>
            <a:custGeom>
              <a:avLst/>
              <a:gdLst/>
              <a:ahLst/>
              <a:cxnLst>
                <a:cxn ang="0">
                  <a:pos x="88" y="135"/>
                </a:cxn>
                <a:cxn ang="0">
                  <a:pos x="77" y="135"/>
                </a:cxn>
                <a:cxn ang="0">
                  <a:pos x="65" y="135"/>
                </a:cxn>
                <a:cxn ang="0">
                  <a:pos x="45" y="134"/>
                </a:cxn>
                <a:cxn ang="0">
                  <a:pos x="29" y="130"/>
                </a:cxn>
                <a:cxn ang="0">
                  <a:pos x="17" y="124"/>
                </a:cxn>
                <a:cxn ang="0">
                  <a:pos x="9" y="115"/>
                </a:cxn>
                <a:cxn ang="0">
                  <a:pos x="6" y="108"/>
                </a:cxn>
                <a:cxn ang="0">
                  <a:pos x="1" y="92"/>
                </a:cxn>
                <a:cxn ang="0">
                  <a:pos x="0" y="65"/>
                </a:cxn>
                <a:cxn ang="0">
                  <a:pos x="1" y="46"/>
                </a:cxn>
                <a:cxn ang="0">
                  <a:pos x="2" y="37"/>
                </a:cxn>
                <a:cxn ang="0">
                  <a:pos x="7" y="24"/>
                </a:cxn>
                <a:cxn ang="0">
                  <a:pos x="15" y="11"/>
                </a:cxn>
                <a:cxn ang="0">
                  <a:pos x="28" y="3"/>
                </a:cxn>
                <a:cxn ang="0">
                  <a:pos x="41" y="1"/>
                </a:cxn>
                <a:cxn ang="0">
                  <a:pos x="56" y="0"/>
                </a:cxn>
                <a:cxn ang="0">
                  <a:pos x="75" y="1"/>
                </a:cxn>
                <a:cxn ang="0">
                  <a:pos x="93" y="1"/>
                </a:cxn>
                <a:cxn ang="0">
                  <a:pos x="102" y="4"/>
                </a:cxn>
                <a:cxn ang="0">
                  <a:pos x="107" y="5"/>
                </a:cxn>
                <a:cxn ang="0">
                  <a:pos x="118" y="5"/>
                </a:cxn>
                <a:cxn ang="0">
                  <a:pos x="135" y="8"/>
                </a:cxn>
                <a:cxn ang="0">
                  <a:pos x="143" y="13"/>
                </a:cxn>
                <a:cxn ang="0">
                  <a:pos x="146" y="17"/>
                </a:cxn>
                <a:cxn ang="0">
                  <a:pos x="152" y="31"/>
                </a:cxn>
                <a:cxn ang="0">
                  <a:pos x="155" y="60"/>
                </a:cxn>
                <a:cxn ang="0">
                  <a:pos x="155" y="74"/>
                </a:cxn>
                <a:cxn ang="0">
                  <a:pos x="154" y="100"/>
                </a:cxn>
                <a:cxn ang="0">
                  <a:pos x="149" y="115"/>
                </a:cxn>
                <a:cxn ang="0">
                  <a:pos x="139" y="126"/>
                </a:cxn>
                <a:cxn ang="0">
                  <a:pos x="132" y="129"/>
                </a:cxn>
                <a:cxn ang="0">
                  <a:pos x="110" y="134"/>
                </a:cxn>
                <a:cxn ang="0">
                  <a:pos x="88" y="135"/>
                </a:cxn>
                <a:cxn ang="0">
                  <a:pos x="85" y="37"/>
                </a:cxn>
                <a:cxn ang="0">
                  <a:pos x="60" y="38"/>
                </a:cxn>
                <a:cxn ang="0">
                  <a:pos x="41" y="38"/>
                </a:cxn>
                <a:cxn ang="0">
                  <a:pos x="40" y="41"/>
                </a:cxn>
                <a:cxn ang="0">
                  <a:pos x="38" y="45"/>
                </a:cxn>
                <a:cxn ang="0">
                  <a:pos x="37" y="53"/>
                </a:cxn>
                <a:cxn ang="0">
                  <a:pos x="37" y="61"/>
                </a:cxn>
                <a:cxn ang="0">
                  <a:pos x="38" y="68"/>
                </a:cxn>
                <a:cxn ang="0">
                  <a:pos x="38" y="83"/>
                </a:cxn>
                <a:cxn ang="0">
                  <a:pos x="42" y="92"/>
                </a:cxn>
                <a:cxn ang="0">
                  <a:pos x="45" y="94"/>
                </a:cxn>
                <a:cxn ang="0">
                  <a:pos x="58" y="99"/>
                </a:cxn>
                <a:cxn ang="0">
                  <a:pos x="79" y="101"/>
                </a:cxn>
                <a:cxn ang="0">
                  <a:pos x="98" y="100"/>
                </a:cxn>
                <a:cxn ang="0">
                  <a:pos x="117" y="96"/>
                </a:cxn>
                <a:cxn ang="0">
                  <a:pos x="117" y="93"/>
                </a:cxn>
                <a:cxn ang="0">
                  <a:pos x="120" y="71"/>
                </a:cxn>
                <a:cxn ang="0">
                  <a:pos x="118" y="46"/>
                </a:cxn>
                <a:cxn ang="0">
                  <a:pos x="112" y="41"/>
                </a:cxn>
                <a:cxn ang="0">
                  <a:pos x="100" y="40"/>
                </a:cxn>
                <a:cxn ang="0">
                  <a:pos x="97" y="40"/>
                </a:cxn>
                <a:cxn ang="0">
                  <a:pos x="88" y="38"/>
                </a:cxn>
                <a:cxn ang="0">
                  <a:pos x="85" y="37"/>
                </a:cxn>
              </a:cxnLst>
              <a:rect l="0" t="0" r="r" b="b"/>
              <a:pathLst>
                <a:path w="155" h="135">
                  <a:moveTo>
                    <a:pt x="88" y="135"/>
                  </a:moveTo>
                  <a:lnTo>
                    <a:pt x="88" y="135"/>
                  </a:lnTo>
                  <a:lnTo>
                    <a:pt x="77" y="135"/>
                  </a:lnTo>
                  <a:lnTo>
                    <a:pt x="77" y="135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54" y="134"/>
                  </a:lnTo>
                  <a:lnTo>
                    <a:pt x="45" y="134"/>
                  </a:lnTo>
                  <a:lnTo>
                    <a:pt x="37" y="132"/>
                  </a:lnTo>
                  <a:lnTo>
                    <a:pt x="29" y="130"/>
                  </a:lnTo>
                  <a:lnTo>
                    <a:pt x="23" y="127"/>
                  </a:lnTo>
                  <a:lnTo>
                    <a:pt x="17" y="124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2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65"/>
                  </a:lnTo>
                  <a:lnTo>
                    <a:pt x="1" y="48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2" y="37"/>
                  </a:lnTo>
                  <a:lnTo>
                    <a:pt x="4" y="31"/>
                  </a:lnTo>
                  <a:lnTo>
                    <a:pt x="7" y="24"/>
                  </a:lnTo>
                  <a:lnTo>
                    <a:pt x="10" y="17"/>
                  </a:lnTo>
                  <a:lnTo>
                    <a:pt x="15" y="11"/>
                  </a:lnTo>
                  <a:lnTo>
                    <a:pt x="21" y="6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1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8" y="2"/>
                  </a:lnTo>
                  <a:lnTo>
                    <a:pt x="102" y="4"/>
                  </a:lnTo>
                  <a:lnTo>
                    <a:pt x="104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18" y="5"/>
                  </a:lnTo>
                  <a:lnTo>
                    <a:pt x="130" y="7"/>
                  </a:lnTo>
                  <a:lnTo>
                    <a:pt x="135" y="8"/>
                  </a:lnTo>
                  <a:lnTo>
                    <a:pt x="139" y="10"/>
                  </a:lnTo>
                  <a:lnTo>
                    <a:pt x="143" y="13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9" y="24"/>
                  </a:lnTo>
                  <a:lnTo>
                    <a:pt x="152" y="31"/>
                  </a:lnTo>
                  <a:lnTo>
                    <a:pt x="154" y="44"/>
                  </a:lnTo>
                  <a:lnTo>
                    <a:pt x="155" y="60"/>
                  </a:lnTo>
                  <a:lnTo>
                    <a:pt x="155" y="74"/>
                  </a:lnTo>
                  <a:lnTo>
                    <a:pt x="155" y="74"/>
                  </a:lnTo>
                  <a:lnTo>
                    <a:pt x="155" y="92"/>
                  </a:lnTo>
                  <a:lnTo>
                    <a:pt x="154" y="100"/>
                  </a:lnTo>
                  <a:lnTo>
                    <a:pt x="152" y="107"/>
                  </a:lnTo>
                  <a:lnTo>
                    <a:pt x="149" y="115"/>
                  </a:lnTo>
                  <a:lnTo>
                    <a:pt x="144" y="121"/>
                  </a:lnTo>
                  <a:lnTo>
                    <a:pt x="139" y="126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22" y="132"/>
                  </a:lnTo>
                  <a:lnTo>
                    <a:pt x="110" y="134"/>
                  </a:lnTo>
                  <a:lnTo>
                    <a:pt x="99" y="135"/>
                  </a:lnTo>
                  <a:lnTo>
                    <a:pt x="88" y="135"/>
                  </a:lnTo>
                  <a:lnTo>
                    <a:pt x="88" y="135"/>
                  </a:lnTo>
                  <a:close/>
                  <a:moveTo>
                    <a:pt x="85" y="37"/>
                  </a:moveTo>
                  <a:lnTo>
                    <a:pt x="85" y="37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41" y="38"/>
                  </a:lnTo>
                  <a:lnTo>
                    <a:pt x="40" y="41"/>
                  </a:lnTo>
                  <a:lnTo>
                    <a:pt x="40" y="41"/>
                  </a:lnTo>
                  <a:lnTo>
                    <a:pt x="38" y="44"/>
                  </a:lnTo>
                  <a:lnTo>
                    <a:pt x="38" y="45"/>
                  </a:lnTo>
                  <a:lnTo>
                    <a:pt x="38" y="45"/>
                  </a:lnTo>
                  <a:lnTo>
                    <a:pt x="37" y="53"/>
                  </a:lnTo>
                  <a:lnTo>
                    <a:pt x="37" y="61"/>
                  </a:lnTo>
                  <a:lnTo>
                    <a:pt x="37" y="61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9" y="87"/>
                  </a:lnTo>
                  <a:lnTo>
                    <a:pt x="42" y="92"/>
                  </a:lnTo>
                  <a:lnTo>
                    <a:pt x="42" y="92"/>
                  </a:lnTo>
                  <a:lnTo>
                    <a:pt x="45" y="94"/>
                  </a:lnTo>
                  <a:lnTo>
                    <a:pt x="49" y="96"/>
                  </a:lnTo>
                  <a:lnTo>
                    <a:pt x="58" y="99"/>
                  </a:lnTo>
                  <a:lnTo>
                    <a:pt x="69" y="100"/>
                  </a:lnTo>
                  <a:lnTo>
                    <a:pt x="79" y="101"/>
                  </a:lnTo>
                  <a:lnTo>
                    <a:pt x="79" y="101"/>
                  </a:lnTo>
                  <a:lnTo>
                    <a:pt x="98" y="100"/>
                  </a:lnTo>
                  <a:lnTo>
                    <a:pt x="113" y="97"/>
                  </a:lnTo>
                  <a:lnTo>
                    <a:pt x="117" y="96"/>
                  </a:lnTo>
                  <a:lnTo>
                    <a:pt x="117" y="93"/>
                  </a:lnTo>
                  <a:lnTo>
                    <a:pt x="117" y="93"/>
                  </a:lnTo>
                  <a:lnTo>
                    <a:pt x="120" y="83"/>
                  </a:lnTo>
                  <a:lnTo>
                    <a:pt x="120" y="71"/>
                  </a:lnTo>
                  <a:lnTo>
                    <a:pt x="120" y="59"/>
                  </a:lnTo>
                  <a:lnTo>
                    <a:pt x="118" y="46"/>
                  </a:lnTo>
                  <a:lnTo>
                    <a:pt x="117" y="42"/>
                  </a:lnTo>
                  <a:lnTo>
                    <a:pt x="112" y="41"/>
                  </a:lnTo>
                  <a:lnTo>
                    <a:pt x="112" y="41"/>
                  </a:lnTo>
                  <a:lnTo>
                    <a:pt x="100" y="40"/>
                  </a:lnTo>
                  <a:lnTo>
                    <a:pt x="97" y="40"/>
                  </a:lnTo>
                  <a:lnTo>
                    <a:pt x="97" y="40"/>
                  </a:lnTo>
                  <a:lnTo>
                    <a:pt x="93" y="39"/>
                  </a:lnTo>
                  <a:lnTo>
                    <a:pt x="88" y="38"/>
                  </a:lnTo>
                  <a:lnTo>
                    <a:pt x="87" y="37"/>
                  </a:lnTo>
                  <a:lnTo>
                    <a:pt x="85" y="3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425" name="组合 1424"/>
          <p:cNvGrpSpPr/>
          <p:nvPr/>
        </p:nvGrpSpPr>
        <p:grpSpPr>
          <a:xfrm>
            <a:off x="9906027" y="2305033"/>
            <a:ext cx="1049867" cy="1073151"/>
            <a:chOff x="6108700" y="2038350"/>
            <a:chExt cx="787400" cy="804863"/>
          </a:xfrm>
          <a:solidFill>
            <a:schemeClr val="bg1"/>
          </a:solidFill>
        </p:grpSpPr>
        <p:sp>
          <p:nvSpPr>
            <p:cNvPr id="1426" name="Freeform 757"/>
            <p:cNvSpPr/>
            <p:nvPr/>
          </p:nvSpPr>
          <p:spPr bwMode="auto">
            <a:xfrm>
              <a:off x="6137275" y="2403475"/>
              <a:ext cx="25400" cy="4603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9"/>
                </a:cxn>
                <a:cxn ang="0">
                  <a:pos x="35" y="14"/>
                </a:cxn>
                <a:cxn ang="0">
                  <a:pos x="31" y="24"/>
                </a:cxn>
                <a:cxn ang="0">
                  <a:pos x="20" y="43"/>
                </a:cxn>
                <a:cxn ang="0">
                  <a:pos x="20" y="43"/>
                </a:cxn>
                <a:cxn ang="0">
                  <a:pos x="9" y="60"/>
                </a:cxn>
                <a:cxn ang="0">
                  <a:pos x="5" y="68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3" y="84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7" y="84"/>
                </a:cxn>
                <a:cxn ang="0">
                  <a:pos x="8" y="83"/>
                </a:cxn>
                <a:cxn ang="0">
                  <a:pos x="8" y="83"/>
                </a:cxn>
                <a:cxn ang="0">
                  <a:pos x="14" y="71"/>
                </a:cxn>
                <a:cxn ang="0">
                  <a:pos x="20" y="61"/>
                </a:cxn>
                <a:cxn ang="0">
                  <a:pos x="26" y="50"/>
                </a:cxn>
                <a:cxn ang="0">
                  <a:pos x="32" y="39"/>
                </a:cxn>
                <a:cxn ang="0">
                  <a:pos x="32" y="39"/>
                </a:cxn>
                <a:cxn ang="0">
                  <a:pos x="41" y="23"/>
                </a:cxn>
                <a:cxn ang="0">
                  <a:pos x="46" y="13"/>
                </a:cxn>
                <a:cxn ang="0">
                  <a:pos x="47" y="9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8" y="2"/>
                </a:cxn>
                <a:cxn ang="0">
                  <a:pos x="47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8" h="85">
                  <a:moveTo>
                    <a:pt x="38" y="4"/>
                  </a:moveTo>
                  <a:lnTo>
                    <a:pt x="38" y="4"/>
                  </a:lnTo>
                  <a:lnTo>
                    <a:pt x="37" y="9"/>
                  </a:lnTo>
                  <a:lnTo>
                    <a:pt x="35" y="14"/>
                  </a:lnTo>
                  <a:lnTo>
                    <a:pt x="31" y="24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9" y="60"/>
                  </a:lnTo>
                  <a:lnTo>
                    <a:pt x="5" y="6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3" y="84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7" y="84"/>
                  </a:lnTo>
                  <a:lnTo>
                    <a:pt x="8" y="83"/>
                  </a:lnTo>
                  <a:lnTo>
                    <a:pt x="8" y="83"/>
                  </a:lnTo>
                  <a:lnTo>
                    <a:pt x="14" y="71"/>
                  </a:lnTo>
                  <a:lnTo>
                    <a:pt x="20" y="61"/>
                  </a:lnTo>
                  <a:lnTo>
                    <a:pt x="26" y="50"/>
                  </a:lnTo>
                  <a:lnTo>
                    <a:pt x="32" y="39"/>
                  </a:lnTo>
                  <a:lnTo>
                    <a:pt x="32" y="39"/>
                  </a:lnTo>
                  <a:lnTo>
                    <a:pt x="41" y="23"/>
                  </a:lnTo>
                  <a:lnTo>
                    <a:pt x="46" y="13"/>
                  </a:lnTo>
                  <a:lnTo>
                    <a:pt x="47" y="9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2"/>
                  </a:lnTo>
                  <a:lnTo>
                    <a:pt x="47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27" name="Freeform 758"/>
            <p:cNvSpPr/>
            <p:nvPr/>
          </p:nvSpPr>
          <p:spPr bwMode="auto">
            <a:xfrm>
              <a:off x="6156325" y="2433638"/>
              <a:ext cx="25400" cy="57150"/>
            </a:xfrm>
            <a:custGeom>
              <a:avLst/>
              <a:gdLst/>
              <a:ahLst/>
              <a:cxnLst>
                <a:cxn ang="0">
                  <a:pos x="38" y="3"/>
                </a:cxn>
                <a:cxn ang="0">
                  <a:pos x="38" y="3"/>
                </a:cxn>
                <a:cxn ang="0">
                  <a:pos x="27" y="27"/>
                </a:cxn>
                <a:cxn ang="0">
                  <a:pos x="17" y="51"/>
                </a:cxn>
                <a:cxn ang="0">
                  <a:pos x="7" y="76"/>
                </a:cxn>
                <a:cxn ang="0">
                  <a:pos x="3" y="88"/>
                </a:cxn>
                <a:cxn ang="0">
                  <a:pos x="0" y="101"/>
                </a:cxn>
                <a:cxn ang="0">
                  <a:pos x="0" y="101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2" y="106"/>
                </a:cxn>
                <a:cxn ang="0">
                  <a:pos x="3" y="107"/>
                </a:cxn>
                <a:cxn ang="0">
                  <a:pos x="5" y="107"/>
                </a:cxn>
                <a:cxn ang="0">
                  <a:pos x="6" y="107"/>
                </a:cxn>
                <a:cxn ang="0">
                  <a:pos x="8" y="106"/>
                </a:cxn>
                <a:cxn ang="0">
                  <a:pos x="10" y="103"/>
                </a:cxn>
                <a:cxn ang="0">
                  <a:pos x="10" y="103"/>
                </a:cxn>
                <a:cxn ang="0">
                  <a:pos x="13" y="91"/>
                </a:cxn>
                <a:cxn ang="0">
                  <a:pos x="16" y="79"/>
                </a:cxn>
                <a:cxn ang="0">
                  <a:pos x="26" y="54"/>
                </a:cxn>
                <a:cxn ang="0">
                  <a:pos x="36" y="30"/>
                </a:cxn>
                <a:cxn ang="0">
                  <a:pos x="47" y="5"/>
                </a:cxn>
                <a:cxn ang="0">
                  <a:pos x="47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5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8" y="3"/>
                </a:cxn>
                <a:cxn ang="0">
                  <a:pos x="38" y="3"/>
                </a:cxn>
              </a:cxnLst>
              <a:rect l="0" t="0" r="r" b="b"/>
              <a:pathLst>
                <a:path w="48" h="107">
                  <a:moveTo>
                    <a:pt x="38" y="3"/>
                  </a:moveTo>
                  <a:lnTo>
                    <a:pt x="38" y="3"/>
                  </a:lnTo>
                  <a:lnTo>
                    <a:pt x="27" y="27"/>
                  </a:lnTo>
                  <a:lnTo>
                    <a:pt x="17" y="51"/>
                  </a:lnTo>
                  <a:lnTo>
                    <a:pt x="7" y="76"/>
                  </a:lnTo>
                  <a:lnTo>
                    <a:pt x="3" y="88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2" y="106"/>
                  </a:lnTo>
                  <a:lnTo>
                    <a:pt x="3" y="107"/>
                  </a:lnTo>
                  <a:lnTo>
                    <a:pt x="5" y="107"/>
                  </a:lnTo>
                  <a:lnTo>
                    <a:pt x="6" y="107"/>
                  </a:lnTo>
                  <a:lnTo>
                    <a:pt x="8" y="106"/>
                  </a:lnTo>
                  <a:lnTo>
                    <a:pt x="10" y="103"/>
                  </a:lnTo>
                  <a:lnTo>
                    <a:pt x="10" y="103"/>
                  </a:lnTo>
                  <a:lnTo>
                    <a:pt x="13" y="91"/>
                  </a:lnTo>
                  <a:lnTo>
                    <a:pt x="16" y="79"/>
                  </a:lnTo>
                  <a:lnTo>
                    <a:pt x="26" y="54"/>
                  </a:lnTo>
                  <a:lnTo>
                    <a:pt x="36" y="30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8" y="3"/>
                  </a:lnTo>
                  <a:lnTo>
                    <a:pt x="3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28" name="Freeform 759"/>
            <p:cNvSpPr/>
            <p:nvPr/>
          </p:nvSpPr>
          <p:spPr bwMode="auto">
            <a:xfrm>
              <a:off x="6183313" y="2476500"/>
              <a:ext cx="17463" cy="42863"/>
            </a:xfrm>
            <a:custGeom>
              <a:avLst/>
              <a:gdLst/>
              <a:ahLst/>
              <a:cxnLst>
                <a:cxn ang="0">
                  <a:pos x="26" y="2"/>
                </a:cxn>
                <a:cxn ang="0">
                  <a:pos x="26" y="2"/>
                </a:cxn>
                <a:cxn ang="0">
                  <a:pos x="18" y="20"/>
                </a:cxn>
                <a:cxn ang="0">
                  <a:pos x="10" y="38"/>
                </a:cxn>
                <a:cxn ang="0">
                  <a:pos x="5" y="57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0" y="79"/>
                </a:cxn>
                <a:cxn ang="0">
                  <a:pos x="1" y="80"/>
                </a:cxn>
                <a:cxn ang="0">
                  <a:pos x="3" y="81"/>
                </a:cxn>
                <a:cxn ang="0">
                  <a:pos x="5" y="81"/>
                </a:cxn>
                <a:cxn ang="0">
                  <a:pos x="6" y="81"/>
                </a:cxn>
                <a:cxn ang="0">
                  <a:pos x="8" y="80"/>
                </a:cxn>
                <a:cxn ang="0">
                  <a:pos x="8" y="78"/>
                </a:cxn>
                <a:cxn ang="0">
                  <a:pos x="8" y="78"/>
                </a:cxn>
                <a:cxn ang="0">
                  <a:pos x="13" y="60"/>
                </a:cxn>
                <a:cxn ang="0">
                  <a:pos x="20" y="42"/>
                </a:cxn>
                <a:cxn ang="0">
                  <a:pos x="26" y="24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31" y="1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2"/>
                </a:cxn>
                <a:cxn ang="0">
                  <a:pos x="26" y="2"/>
                </a:cxn>
              </a:cxnLst>
              <a:rect l="0" t="0" r="r" b="b"/>
              <a:pathLst>
                <a:path w="34" h="81">
                  <a:moveTo>
                    <a:pt x="26" y="2"/>
                  </a:moveTo>
                  <a:lnTo>
                    <a:pt x="26" y="2"/>
                  </a:lnTo>
                  <a:lnTo>
                    <a:pt x="18" y="20"/>
                  </a:lnTo>
                  <a:lnTo>
                    <a:pt x="10" y="38"/>
                  </a:lnTo>
                  <a:lnTo>
                    <a:pt x="5" y="57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3" y="81"/>
                  </a:lnTo>
                  <a:lnTo>
                    <a:pt x="5" y="81"/>
                  </a:lnTo>
                  <a:lnTo>
                    <a:pt x="6" y="81"/>
                  </a:lnTo>
                  <a:lnTo>
                    <a:pt x="8" y="80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13" y="60"/>
                  </a:lnTo>
                  <a:lnTo>
                    <a:pt x="20" y="42"/>
                  </a:lnTo>
                  <a:lnTo>
                    <a:pt x="26" y="24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2"/>
                  </a:lnTo>
                  <a:lnTo>
                    <a:pt x="26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29" name="Freeform 760"/>
            <p:cNvSpPr/>
            <p:nvPr/>
          </p:nvSpPr>
          <p:spPr bwMode="auto">
            <a:xfrm>
              <a:off x="6203950" y="2500313"/>
              <a:ext cx="20638" cy="41275"/>
            </a:xfrm>
            <a:custGeom>
              <a:avLst/>
              <a:gdLst/>
              <a:ahLst/>
              <a:cxnLst>
                <a:cxn ang="0">
                  <a:pos x="29" y="3"/>
                </a:cxn>
                <a:cxn ang="0">
                  <a:pos x="29" y="3"/>
                </a:cxn>
                <a:cxn ang="0">
                  <a:pos x="23" y="20"/>
                </a:cxn>
                <a:cxn ang="0">
                  <a:pos x="17" y="37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1"/>
                </a:cxn>
                <a:cxn ang="0">
                  <a:pos x="1" y="73"/>
                </a:cxn>
                <a:cxn ang="0">
                  <a:pos x="2" y="75"/>
                </a:cxn>
                <a:cxn ang="0">
                  <a:pos x="4" y="76"/>
                </a:cxn>
                <a:cxn ang="0">
                  <a:pos x="5" y="76"/>
                </a:cxn>
                <a:cxn ang="0">
                  <a:pos x="7" y="76"/>
                </a:cxn>
                <a:cxn ang="0">
                  <a:pos x="9" y="76"/>
                </a:cxn>
                <a:cxn ang="0">
                  <a:pos x="10" y="74"/>
                </a:cxn>
                <a:cxn ang="0">
                  <a:pos x="10" y="74"/>
                </a:cxn>
                <a:cxn ang="0">
                  <a:pos x="25" y="41"/>
                </a:cxn>
                <a:cxn ang="0">
                  <a:pos x="33" y="23"/>
                </a:cxn>
                <a:cxn ang="0">
                  <a:pos x="39" y="7"/>
                </a:cxn>
                <a:cxn ang="0">
                  <a:pos x="39" y="7"/>
                </a:cxn>
                <a:cxn ang="0">
                  <a:pos x="39" y="4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0" y="1"/>
                </a:cxn>
                <a:cxn ang="0">
                  <a:pos x="29" y="3"/>
                </a:cxn>
                <a:cxn ang="0">
                  <a:pos x="29" y="3"/>
                </a:cxn>
              </a:cxnLst>
              <a:rect l="0" t="0" r="r" b="b"/>
              <a:pathLst>
                <a:path w="39" h="76">
                  <a:moveTo>
                    <a:pt x="29" y="3"/>
                  </a:moveTo>
                  <a:lnTo>
                    <a:pt x="29" y="3"/>
                  </a:lnTo>
                  <a:lnTo>
                    <a:pt x="23" y="20"/>
                  </a:lnTo>
                  <a:lnTo>
                    <a:pt x="17" y="37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1"/>
                  </a:lnTo>
                  <a:lnTo>
                    <a:pt x="1" y="73"/>
                  </a:lnTo>
                  <a:lnTo>
                    <a:pt x="2" y="75"/>
                  </a:lnTo>
                  <a:lnTo>
                    <a:pt x="4" y="76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9" y="76"/>
                  </a:lnTo>
                  <a:lnTo>
                    <a:pt x="10" y="74"/>
                  </a:lnTo>
                  <a:lnTo>
                    <a:pt x="10" y="74"/>
                  </a:lnTo>
                  <a:lnTo>
                    <a:pt x="25" y="41"/>
                  </a:lnTo>
                  <a:lnTo>
                    <a:pt x="33" y="23"/>
                  </a:lnTo>
                  <a:lnTo>
                    <a:pt x="39" y="7"/>
                  </a:lnTo>
                  <a:lnTo>
                    <a:pt x="39" y="7"/>
                  </a:lnTo>
                  <a:lnTo>
                    <a:pt x="39" y="4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0" y="1"/>
                  </a:lnTo>
                  <a:lnTo>
                    <a:pt x="29" y="3"/>
                  </a:lnTo>
                  <a:lnTo>
                    <a:pt x="2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0" name="Freeform 761"/>
            <p:cNvSpPr/>
            <p:nvPr/>
          </p:nvSpPr>
          <p:spPr bwMode="auto">
            <a:xfrm>
              <a:off x="6373813" y="2681288"/>
              <a:ext cx="12700" cy="38100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13" y="6"/>
                </a:cxn>
                <a:cxn ang="0">
                  <a:pos x="12" y="13"/>
                </a:cxn>
                <a:cxn ang="0">
                  <a:pos x="10" y="21"/>
                </a:cxn>
                <a:cxn ang="0">
                  <a:pos x="6" y="36"/>
                </a:cxn>
                <a:cxn ang="0">
                  <a:pos x="2" y="50"/>
                </a:cxn>
                <a:cxn ang="0">
                  <a:pos x="1" y="58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1" y="68"/>
                </a:cxn>
                <a:cxn ang="0">
                  <a:pos x="2" y="69"/>
                </a:cxn>
                <a:cxn ang="0">
                  <a:pos x="3" y="70"/>
                </a:cxn>
                <a:cxn ang="0">
                  <a:pos x="5" y="70"/>
                </a:cxn>
                <a:cxn ang="0">
                  <a:pos x="6" y="70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0" y="58"/>
                </a:cxn>
                <a:cxn ang="0">
                  <a:pos x="12" y="50"/>
                </a:cxn>
                <a:cxn ang="0">
                  <a:pos x="16" y="36"/>
                </a:cxn>
                <a:cxn ang="0">
                  <a:pos x="20" y="21"/>
                </a:cxn>
                <a:cxn ang="0">
                  <a:pos x="21" y="1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6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3" y="6"/>
                </a:cxn>
                <a:cxn ang="0">
                  <a:pos x="13" y="6"/>
                </a:cxn>
              </a:cxnLst>
              <a:rect l="0" t="0" r="r" b="b"/>
              <a:pathLst>
                <a:path w="22" h="70">
                  <a:moveTo>
                    <a:pt x="13" y="6"/>
                  </a:moveTo>
                  <a:lnTo>
                    <a:pt x="13" y="6"/>
                  </a:lnTo>
                  <a:lnTo>
                    <a:pt x="12" y="13"/>
                  </a:lnTo>
                  <a:lnTo>
                    <a:pt x="10" y="21"/>
                  </a:lnTo>
                  <a:lnTo>
                    <a:pt x="6" y="36"/>
                  </a:lnTo>
                  <a:lnTo>
                    <a:pt x="2" y="50"/>
                  </a:lnTo>
                  <a:lnTo>
                    <a:pt x="1" y="5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1" y="68"/>
                  </a:lnTo>
                  <a:lnTo>
                    <a:pt x="2" y="69"/>
                  </a:lnTo>
                  <a:lnTo>
                    <a:pt x="3" y="70"/>
                  </a:lnTo>
                  <a:lnTo>
                    <a:pt x="5" y="70"/>
                  </a:lnTo>
                  <a:lnTo>
                    <a:pt x="6" y="70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0" y="58"/>
                  </a:lnTo>
                  <a:lnTo>
                    <a:pt x="12" y="50"/>
                  </a:lnTo>
                  <a:lnTo>
                    <a:pt x="16" y="36"/>
                  </a:lnTo>
                  <a:lnTo>
                    <a:pt x="20" y="21"/>
                  </a:lnTo>
                  <a:lnTo>
                    <a:pt x="21" y="1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6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3" y="6"/>
                  </a:lnTo>
                  <a:lnTo>
                    <a:pt x="13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1" name="Freeform 762"/>
            <p:cNvSpPr/>
            <p:nvPr/>
          </p:nvSpPr>
          <p:spPr bwMode="auto">
            <a:xfrm>
              <a:off x="6407150" y="2698750"/>
              <a:ext cx="30163" cy="42863"/>
            </a:xfrm>
            <a:custGeom>
              <a:avLst/>
              <a:gdLst/>
              <a:ahLst/>
              <a:cxnLst>
                <a:cxn ang="0">
                  <a:pos x="45" y="3"/>
                </a:cxn>
                <a:cxn ang="0">
                  <a:pos x="45" y="3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6" y="26"/>
                </a:cxn>
                <a:cxn ang="0">
                  <a:pos x="19" y="35"/>
                </a:cxn>
                <a:cxn ang="0">
                  <a:pos x="19" y="35"/>
                </a:cxn>
                <a:cxn ang="0">
                  <a:pos x="16" y="39"/>
                </a:cxn>
                <a:cxn ang="0">
                  <a:pos x="14" y="44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5" y="66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79"/>
                </a:cxn>
                <a:cxn ang="0">
                  <a:pos x="1" y="80"/>
                </a:cxn>
                <a:cxn ang="0">
                  <a:pos x="2" y="81"/>
                </a:cxn>
                <a:cxn ang="0">
                  <a:pos x="4" y="82"/>
                </a:cxn>
                <a:cxn ang="0">
                  <a:pos x="6" y="82"/>
                </a:cxn>
                <a:cxn ang="0">
                  <a:pos x="7" y="82"/>
                </a:cxn>
                <a:cxn ang="0">
                  <a:pos x="9" y="81"/>
                </a:cxn>
                <a:cxn ang="0">
                  <a:pos x="10" y="79"/>
                </a:cxn>
                <a:cxn ang="0">
                  <a:pos x="10" y="79"/>
                </a:cxn>
                <a:cxn ang="0">
                  <a:pos x="18" y="59"/>
                </a:cxn>
                <a:cxn ang="0">
                  <a:pos x="22" y="48"/>
                </a:cxn>
                <a:cxn ang="0">
                  <a:pos x="27" y="39"/>
                </a:cxn>
                <a:cxn ang="0">
                  <a:pos x="27" y="39"/>
                </a:cxn>
                <a:cxn ang="0">
                  <a:pos x="33" y="31"/>
                </a:cxn>
                <a:cxn ang="0">
                  <a:pos x="40" y="23"/>
                </a:cxn>
                <a:cxn ang="0">
                  <a:pos x="48" y="16"/>
                </a:cxn>
                <a:cxn ang="0">
                  <a:pos x="54" y="8"/>
                </a:cxn>
                <a:cxn ang="0">
                  <a:pos x="54" y="8"/>
                </a:cxn>
                <a:cxn ang="0">
                  <a:pos x="55" y="6"/>
                </a:cxn>
                <a:cxn ang="0">
                  <a:pos x="54" y="4"/>
                </a:cxn>
                <a:cxn ang="0">
                  <a:pos x="53" y="3"/>
                </a:cxn>
                <a:cxn ang="0">
                  <a:pos x="52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5" y="3"/>
                </a:cxn>
                <a:cxn ang="0">
                  <a:pos x="45" y="3"/>
                </a:cxn>
              </a:cxnLst>
              <a:rect l="0" t="0" r="r" b="b"/>
              <a:pathLst>
                <a:path w="55" h="82">
                  <a:moveTo>
                    <a:pt x="45" y="3"/>
                  </a:moveTo>
                  <a:lnTo>
                    <a:pt x="45" y="3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6" y="26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6" y="39"/>
                  </a:lnTo>
                  <a:lnTo>
                    <a:pt x="14" y="4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5" y="66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1"/>
                  </a:lnTo>
                  <a:lnTo>
                    <a:pt x="4" y="82"/>
                  </a:lnTo>
                  <a:lnTo>
                    <a:pt x="6" y="82"/>
                  </a:lnTo>
                  <a:lnTo>
                    <a:pt x="7" y="82"/>
                  </a:lnTo>
                  <a:lnTo>
                    <a:pt x="9" y="81"/>
                  </a:lnTo>
                  <a:lnTo>
                    <a:pt x="10" y="79"/>
                  </a:lnTo>
                  <a:lnTo>
                    <a:pt x="10" y="79"/>
                  </a:lnTo>
                  <a:lnTo>
                    <a:pt x="18" y="59"/>
                  </a:lnTo>
                  <a:lnTo>
                    <a:pt x="22" y="48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33" y="31"/>
                  </a:lnTo>
                  <a:lnTo>
                    <a:pt x="40" y="23"/>
                  </a:lnTo>
                  <a:lnTo>
                    <a:pt x="48" y="16"/>
                  </a:lnTo>
                  <a:lnTo>
                    <a:pt x="54" y="8"/>
                  </a:lnTo>
                  <a:lnTo>
                    <a:pt x="54" y="8"/>
                  </a:lnTo>
                  <a:lnTo>
                    <a:pt x="55" y="6"/>
                  </a:lnTo>
                  <a:lnTo>
                    <a:pt x="54" y="4"/>
                  </a:lnTo>
                  <a:lnTo>
                    <a:pt x="53" y="3"/>
                  </a:lnTo>
                  <a:lnTo>
                    <a:pt x="52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5" y="3"/>
                  </a:lnTo>
                  <a:lnTo>
                    <a:pt x="4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2" name="Freeform 763"/>
            <p:cNvSpPr/>
            <p:nvPr/>
          </p:nvSpPr>
          <p:spPr bwMode="auto">
            <a:xfrm>
              <a:off x="6430963" y="2728913"/>
              <a:ext cx="26988" cy="50800"/>
            </a:xfrm>
            <a:custGeom>
              <a:avLst/>
              <a:gdLst/>
              <a:ahLst/>
              <a:cxnLst>
                <a:cxn ang="0">
                  <a:pos x="43" y="3"/>
                </a:cxn>
                <a:cxn ang="0">
                  <a:pos x="43" y="3"/>
                </a:cxn>
                <a:cxn ang="0">
                  <a:pos x="32" y="22"/>
                </a:cxn>
                <a:cxn ang="0">
                  <a:pos x="22" y="43"/>
                </a:cxn>
                <a:cxn ang="0">
                  <a:pos x="22" y="43"/>
                </a:cxn>
                <a:cxn ang="0">
                  <a:pos x="17" y="54"/>
                </a:cxn>
                <a:cxn ang="0">
                  <a:pos x="11" y="66"/>
                </a:cxn>
                <a:cxn ang="0">
                  <a:pos x="6" y="77"/>
                </a:cxn>
                <a:cxn ang="0">
                  <a:pos x="1" y="90"/>
                </a:cxn>
                <a:cxn ang="0">
                  <a:pos x="1" y="90"/>
                </a:cxn>
                <a:cxn ang="0">
                  <a:pos x="0" y="92"/>
                </a:cxn>
                <a:cxn ang="0">
                  <a:pos x="1" y="94"/>
                </a:cxn>
                <a:cxn ang="0">
                  <a:pos x="3" y="95"/>
                </a:cxn>
                <a:cxn ang="0">
                  <a:pos x="5" y="95"/>
                </a:cxn>
                <a:cxn ang="0">
                  <a:pos x="6" y="96"/>
                </a:cxn>
                <a:cxn ang="0">
                  <a:pos x="8" y="95"/>
                </a:cxn>
                <a:cxn ang="0">
                  <a:pos x="9" y="94"/>
                </a:cxn>
                <a:cxn ang="0">
                  <a:pos x="10" y="92"/>
                </a:cxn>
                <a:cxn ang="0">
                  <a:pos x="10" y="92"/>
                </a:cxn>
                <a:cxn ang="0">
                  <a:pos x="14" y="81"/>
                </a:cxn>
                <a:cxn ang="0">
                  <a:pos x="18" y="71"/>
                </a:cxn>
                <a:cxn ang="0">
                  <a:pos x="22" y="62"/>
                </a:cxn>
                <a:cxn ang="0">
                  <a:pos x="28" y="52"/>
                </a:cxn>
                <a:cxn ang="0">
                  <a:pos x="28" y="52"/>
                </a:cxn>
                <a:cxn ang="0">
                  <a:pos x="32" y="47"/>
                </a:cxn>
                <a:cxn ang="0">
                  <a:pos x="34" y="42"/>
                </a:cxn>
                <a:cxn ang="0">
                  <a:pos x="38" y="33"/>
                </a:cxn>
                <a:cxn ang="0">
                  <a:pos x="38" y="33"/>
                </a:cxn>
                <a:cxn ang="0">
                  <a:pos x="44" y="20"/>
                </a:cxn>
                <a:cxn ang="0">
                  <a:pos x="51" y="8"/>
                </a:cxn>
                <a:cxn ang="0">
                  <a:pos x="51" y="8"/>
                </a:cxn>
                <a:cxn ang="0">
                  <a:pos x="51" y="6"/>
                </a:cxn>
                <a:cxn ang="0">
                  <a:pos x="51" y="4"/>
                </a:cxn>
                <a:cxn ang="0">
                  <a:pos x="50" y="3"/>
                </a:cxn>
                <a:cxn ang="0">
                  <a:pos x="49" y="2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3"/>
                </a:cxn>
              </a:cxnLst>
              <a:rect l="0" t="0" r="r" b="b"/>
              <a:pathLst>
                <a:path w="51" h="96">
                  <a:moveTo>
                    <a:pt x="43" y="3"/>
                  </a:moveTo>
                  <a:lnTo>
                    <a:pt x="43" y="3"/>
                  </a:lnTo>
                  <a:lnTo>
                    <a:pt x="32" y="22"/>
                  </a:lnTo>
                  <a:lnTo>
                    <a:pt x="22" y="43"/>
                  </a:lnTo>
                  <a:lnTo>
                    <a:pt x="22" y="43"/>
                  </a:lnTo>
                  <a:lnTo>
                    <a:pt x="17" y="54"/>
                  </a:lnTo>
                  <a:lnTo>
                    <a:pt x="11" y="66"/>
                  </a:lnTo>
                  <a:lnTo>
                    <a:pt x="6" y="77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0" y="92"/>
                  </a:lnTo>
                  <a:lnTo>
                    <a:pt x="1" y="94"/>
                  </a:lnTo>
                  <a:lnTo>
                    <a:pt x="3" y="95"/>
                  </a:lnTo>
                  <a:lnTo>
                    <a:pt x="5" y="95"/>
                  </a:lnTo>
                  <a:lnTo>
                    <a:pt x="6" y="96"/>
                  </a:lnTo>
                  <a:lnTo>
                    <a:pt x="8" y="95"/>
                  </a:lnTo>
                  <a:lnTo>
                    <a:pt x="9" y="94"/>
                  </a:lnTo>
                  <a:lnTo>
                    <a:pt x="10" y="92"/>
                  </a:lnTo>
                  <a:lnTo>
                    <a:pt x="10" y="92"/>
                  </a:lnTo>
                  <a:lnTo>
                    <a:pt x="14" y="81"/>
                  </a:lnTo>
                  <a:lnTo>
                    <a:pt x="18" y="71"/>
                  </a:lnTo>
                  <a:lnTo>
                    <a:pt x="22" y="62"/>
                  </a:lnTo>
                  <a:lnTo>
                    <a:pt x="28" y="52"/>
                  </a:lnTo>
                  <a:lnTo>
                    <a:pt x="28" y="52"/>
                  </a:lnTo>
                  <a:lnTo>
                    <a:pt x="32" y="47"/>
                  </a:lnTo>
                  <a:lnTo>
                    <a:pt x="34" y="42"/>
                  </a:lnTo>
                  <a:lnTo>
                    <a:pt x="38" y="33"/>
                  </a:lnTo>
                  <a:lnTo>
                    <a:pt x="38" y="33"/>
                  </a:lnTo>
                  <a:lnTo>
                    <a:pt x="44" y="20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0" y="3"/>
                  </a:lnTo>
                  <a:lnTo>
                    <a:pt x="49" y="2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3" name="Freeform 764"/>
            <p:cNvSpPr/>
            <p:nvPr/>
          </p:nvSpPr>
          <p:spPr bwMode="auto">
            <a:xfrm>
              <a:off x="6461125" y="2754313"/>
              <a:ext cx="25400" cy="49213"/>
            </a:xfrm>
            <a:custGeom>
              <a:avLst/>
              <a:gdLst/>
              <a:ahLst/>
              <a:cxnLst>
                <a:cxn ang="0">
                  <a:pos x="39" y="2"/>
                </a:cxn>
                <a:cxn ang="0">
                  <a:pos x="39" y="2"/>
                </a:cxn>
                <a:cxn ang="0">
                  <a:pos x="26" y="22"/>
                </a:cxn>
                <a:cxn ang="0">
                  <a:pos x="15" y="43"/>
                </a:cxn>
                <a:cxn ang="0">
                  <a:pos x="7" y="64"/>
                </a:cxn>
                <a:cxn ang="0">
                  <a:pos x="3" y="75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0" y="89"/>
                </a:cxn>
                <a:cxn ang="0">
                  <a:pos x="2" y="91"/>
                </a:cxn>
                <a:cxn ang="0">
                  <a:pos x="4" y="91"/>
                </a:cxn>
                <a:cxn ang="0">
                  <a:pos x="6" y="92"/>
                </a:cxn>
                <a:cxn ang="0">
                  <a:pos x="7" y="91"/>
                </a:cxn>
                <a:cxn ang="0">
                  <a:pos x="9" y="90"/>
                </a:cxn>
                <a:cxn ang="0">
                  <a:pos x="9" y="88"/>
                </a:cxn>
                <a:cxn ang="0">
                  <a:pos x="9" y="88"/>
                </a:cxn>
                <a:cxn ang="0">
                  <a:pos x="12" y="78"/>
                </a:cxn>
                <a:cxn ang="0">
                  <a:pos x="15" y="66"/>
                </a:cxn>
                <a:cxn ang="0">
                  <a:pos x="24" y="46"/>
                </a:cxn>
                <a:cxn ang="0">
                  <a:pos x="35" y="26"/>
                </a:cxn>
                <a:cxn ang="0">
                  <a:pos x="47" y="7"/>
                </a:cxn>
                <a:cxn ang="0">
                  <a:pos x="47" y="7"/>
                </a:cxn>
                <a:cxn ang="0">
                  <a:pos x="48" y="5"/>
                </a:cxn>
                <a:cxn ang="0">
                  <a:pos x="47" y="3"/>
                </a:cxn>
                <a:cxn ang="0">
                  <a:pos x="47" y="2"/>
                </a:cxn>
                <a:cxn ang="0">
                  <a:pos x="45" y="1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9" y="2"/>
                </a:cxn>
              </a:cxnLst>
              <a:rect l="0" t="0" r="r" b="b"/>
              <a:pathLst>
                <a:path w="48" h="92">
                  <a:moveTo>
                    <a:pt x="39" y="2"/>
                  </a:moveTo>
                  <a:lnTo>
                    <a:pt x="39" y="2"/>
                  </a:lnTo>
                  <a:lnTo>
                    <a:pt x="26" y="22"/>
                  </a:lnTo>
                  <a:lnTo>
                    <a:pt x="15" y="43"/>
                  </a:lnTo>
                  <a:lnTo>
                    <a:pt x="7" y="64"/>
                  </a:lnTo>
                  <a:lnTo>
                    <a:pt x="3" y="75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2" y="91"/>
                  </a:lnTo>
                  <a:lnTo>
                    <a:pt x="4" y="91"/>
                  </a:lnTo>
                  <a:lnTo>
                    <a:pt x="6" y="92"/>
                  </a:lnTo>
                  <a:lnTo>
                    <a:pt x="7" y="91"/>
                  </a:lnTo>
                  <a:lnTo>
                    <a:pt x="9" y="90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12" y="78"/>
                  </a:lnTo>
                  <a:lnTo>
                    <a:pt x="15" y="66"/>
                  </a:lnTo>
                  <a:lnTo>
                    <a:pt x="24" y="46"/>
                  </a:lnTo>
                  <a:lnTo>
                    <a:pt x="35" y="26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7" y="2"/>
                  </a:lnTo>
                  <a:lnTo>
                    <a:pt x="45" y="1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4" name="Freeform 765"/>
            <p:cNvSpPr/>
            <p:nvPr/>
          </p:nvSpPr>
          <p:spPr bwMode="auto">
            <a:xfrm>
              <a:off x="6499225" y="2765425"/>
              <a:ext cx="22225" cy="53975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9" y="13"/>
                </a:cxn>
                <a:cxn ang="0">
                  <a:pos x="24" y="25"/>
                </a:cxn>
                <a:cxn ang="0">
                  <a:pos x="20" y="36"/>
                </a:cxn>
                <a:cxn ang="0">
                  <a:pos x="15" y="49"/>
                </a:cxn>
                <a:cxn ang="0">
                  <a:pos x="8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0" y="99"/>
                </a:cxn>
                <a:cxn ang="0">
                  <a:pos x="1" y="100"/>
                </a:cxn>
                <a:cxn ang="0">
                  <a:pos x="3" y="101"/>
                </a:cxn>
                <a:cxn ang="0">
                  <a:pos x="6" y="101"/>
                </a:cxn>
                <a:cxn ang="0">
                  <a:pos x="8" y="100"/>
                </a:cxn>
                <a:cxn ang="0">
                  <a:pos x="9" y="98"/>
                </a:cxn>
                <a:cxn ang="0">
                  <a:pos x="9" y="98"/>
                </a:cxn>
                <a:cxn ang="0">
                  <a:pos x="17" y="76"/>
                </a:cxn>
                <a:cxn ang="0">
                  <a:pos x="24" y="52"/>
                </a:cxn>
                <a:cxn ang="0">
                  <a:pos x="32" y="29"/>
                </a:cxn>
                <a:cxn ang="0">
                  <a:pos x="37" y="19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4" y="5"/>
                </a:cxn>
                <a:cxn ang="0">
                  <a:pos x="44" y="4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4" h="101">
                  <a:moveTo>
                    <a:pt x="35" y="3"/>
                  </a:moveTo>
                  <a:lnTo>
                    <a:pt x="35" y="3"/>
                  </a:lnTo>
                  <a:lnTo>
                    <a:pt x="29" y="13"/>
                  </a:lnTo>
                  <a:lnTo>
                    <a:pt x="24" y="25"/>
                  </a:lnTo>
                  <a:lnTo>
                    <a:pt x="20" y="36"/>
                  </a:lnTo>
                  <a:lnTo>
                    <a:pt x="15" y="49"/>
                  </a:lnTo>
                  <a:lnTo>
                    <a:pt x="8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3" y="101"/>
                  </a:lnTo>
                  <a:lnTo>
                    <a:pt x="6" y="101"/>
                  </a:lnTo>
                  <a:lnTo>
                    <a:pt x="8" y="100"/>
                  </a:lnTo>
                  <a:lnTo>
                    <a:pt x="9" y="98"/>
                  </a:lnTo>
                  <a:lnTo>
                    <a:pt x="9" y="98"/>
                  </a:lnTo>
                  <a:lnTo>
                    <a:pt x="17" y="76"/>
                  </a:lnTo>
                  <a:lnTo>
                    <a:pt x="24" y="52"/>
                  </a:lnTo>
                  <a:lnTo>
                    <a:pt x="32" y="29"/>
                  </a:lnTo>
                  <a:lnTo>
                    <a:pt x="37" y="19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5" name="Freeform 766"/>
            <p:cNvSpPr/>
            <p:nvPr/>
          </p:nvSpPr>
          <p:spPr bwMode="auto">
            <a:xfrm>
              <a:off x="6540500" y="2767013"/>
              <a:ext cx="23813" cy="53975"/>
            </a:xfrm>
            <a:custGeom>
              <a:avLst/>
              <a:gdLst/>
              <a:ahLst/>
              <a:cxnLst>
                <a:cxn ang="0">
                  <a:pos x="35" y="4"/>
                </a:cxn>
                <a:cxn ang="0">
                  <a:pos x="35" y="4"/>
                </a:cxn>
                <a:cxn ang="0">
                  <a:pos x="29" y="27"/>
                </a:cxn>
                <a:cxn ang="0">
                  <a:pos x="20" y="50"/>
                </a:cxn>
                <a:cxn ang="0">
                  <a:pos x="11" y="73"/>
                </a:cxn>
                <a:cxn ang="0">
                  <a:pos x="1" y="94"/>
                </a:cxn>
                <a:cxn ang="0">
                  <a:pos x="1" y="94"/>
                </a:cxn>
                <a:cxn ang="0">
                  <a:pos x="0" y="96"/>
                </a:cxn>
                <a:cxn ang="0">
                  <a:pos x="1" y="98"/>
                </a:cxn>
                <a:cxn ang="0">
                  <a:pos x="2" y="101"/>
                </a:cxn>
                <a:cxn ang="0">
                  <a:pos x="3" y="102"/>
                </a:cxn>
                <a:cxn ang="0">
                  <a:pos x="4" y="102"/>
                </a:cxn>
                <a:cxn ang="0">
                  <a:pos x="6" y="102"/>
                </a:cxn>
                <a:cxn ang="0">
                  <a:pos x="8" y="102"/>
                </a:cxn>
                <a:cxn ang="0">
                  <a:pos x="9" y="100"/>
                </a:cxn>
                <a:cxn ang="0">
                  <a:pos x="9" y="100"/>
                </a:cxn>
                <a:cxn ang="0">
                  <a:pos x="19" y="77"/>
                </a:cxn>
                <a:cxn ang="0">
                  <a:pos x="29" y="54"/>
                </a:cxn>
                <a:cxn ang="0">
                  <a:pos x="37" y="30"/>
                </a:cxn>
                <a:cxn ang="0">
                  <a:pos x="44" y="6"/>
                </a:cxn>
                <a:cxn ang="0">
                  <a:pos x="44" y="6"/>
                </a:cxn>
                <a:cxn ang="0">
                  <a:pos x="44" y="4"/>
                </a:cxn>
                <a:cxn ang="0">
                  <a:pos x="43" y="3"/>
                </a:cxn>
                <a:cxn ang="0">
                  <a:pos x="42" y="1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7" y="1"/>
                </a:cxn>
                <a:cxn ang="0">
                  <a:pos x="36" y="2"/>
                </a:cxn>
                <a:cxn ang="0">
                  <a:pos x="35" y="4"/>
                </a:cxn>
                <a:cxn ang="0">
                  <a:pos x="35" y="4"/>
                </a:cxn>
              </a:cxnLst>
              <a:rect l="0" t="0" r="r" b="b"/>
              <a:pathLst>
                <a:path w="44" h="102">
                  <a:moveTo>
                    <a:pt x="35" y="4"/>
                  </a:moveTo>
                  <a:lnTo>
                    <a:pt x="35" y="4"/>
                  </a:lnTo>
                  <a:lnTo>
                    <a:pt x="29" y="27"/>
                  </a:lnTo>
                  <a:lnTo>
                    <a:pt x="20" y="50"/>
                  </a:lnTo>
                  <a:lnTo>
                    <a:pt x="11" y="73"/>
                  </a:lnTo>
                  <a:lnTo>
                    <a:pt x="1" y="94"/>
                  </a:lnTo>
                  <a:lnTo>
                    <a:pt x="1" y="94"/>
                  </a:lnTo>
                  <a:lnTo>
                    <a:pt x="0" y="96"/>
                  </a:lnTo>
                  <a:lnTo>
                    <a:pt x="1" y="98"/>
                  </a:lnTo>
                  <a:lnTo>
                    <a:pt x="2" y="101"/>
                  </a:lnTo>
                  <a:lnTo>
                    <a:pt x="3" y="102"/>
                  </a:lnTo>
                  <a:lnTo>
                    <a:pt x="4" y="102"/>
                  </a:lnTo>
                  <a:lnTo>
                    <a:pt x="6" y="102"/>
                  </a:lnTo>
                  <a:lnTo>
                    <a:pt x="8" y="102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19" y="77"/>
                  </a:lnTo>
                  <a:lnTo>
                    <a:pt x="29" y="54"/>
                  </a:lnTo>
                  <a:lnTo>
                    <a:pt x="37" y="30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3" y="3"/>
                  </a:lnTo>
                  <a:lnTo>
                    <a:pt x="42" y="1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7" y="1"/>
                  </a:lnTo>
                  <a:lnTo>
                    <a:pt x="36" y="2"/>
                  </a:lnTo>
                  <a:lnTo>
                    <a:pt x="35" y="4"/>
                  </a:lnTo>
                  <a:lnTo>
                    <a:pt x="35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6" name="Freeform 767"/>
            <p:cNvSpPr/>
            <p:nvPr/>
          </p:nvSpPr>
          <p:spPr bwMode="auto">
            <a:xfrm>
              <a:off x="6386513" y="2139950"/>
              <a:ext cx="15875" cy="36513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2" y="4"/>
                </a:cxn>
                <a:cxn ang="0">
                  <a:pos x="21" y="12"/>
                </a:cxn>
                <a:cxn ang="0">
                  <a:pos x="19" y="19"/>
                </a:cxn>
                <a:cxn ang="0">
                  <a:pos x="14" y="32"/>
                </a:cxn>
                <a:cxn ang="0">
                  <a:pos x="14" y="32"/>
                </a:cxn>
                <a:cxn ang="0">
                  <a:pos x="9" y="48"/>
                </a:cxn>
                <a:cxn ang="0">
                  <a:pos x="5" y="55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2" y="68"/>
                </a:cxn>
                <a:cxn ang="0">
                  <a:pos x="3" y="69"/>
                </a:cxn>
                <a:cxn ang="0">
                  <a:pos x="5" y="70"/>
                </a:cxn>
                <a:cxn ang="0">
                  <a:pos x="6" y="70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13" y="60"/>
                </a:cxn>
                <a:cxn ang="0">
                  <a:pos x="16" y="53"/>
                </a:cxn>
                <a:cxn ang="0">
                  <a:pos x="22" y="38"/>
                </a:cxn>
                <a:cxn ang="0">
                  <a:pos x="22" y="38"/>
                </a:cxn>
                <a:cxn ang="0">
                  <a:pos x="28" y="22"/>
                </a:cxn>
                <a:cxn ang="0">
                  <a:pos x="31" y="14"/>
                </a:cxn>
                <a:cxn ang="0">
                  <a:pos x="32" y="4"/>
                </a:cxn>
                <a:cxn ang="0">
                  <a:pos x="32" y="4"/>
                </a:cxn>
                <a:cxn ang="0">
                  <a:pos x="32" y="3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3" y="3"/>
                </a:cxn>
                <a:cxn ang="0">
                  <a:pos x="22" y="4"/>
                </a:cxn>
                <a:cxn ang="0">
                  <a:pos x="22" y="4"/>
                </a:cxn>
              </a:cxnLst>
              <a:rect l="0" t="0" r="r" b="b"/>
              <a:pathLst>
                <a:path w="32" h="70">
                  <a:moveTo>
                    <a:pt x="22" y="4"/>
                  </a:moveTo>
                  <a:lnTo>
                    <a:pt x="22" y="4"/>
                  </a:lnTo>
                  <a:lnTo>
                    <a:pt x="21" y="12"/>
                  </a:lnTo>
                  <a:lnTo>
                    <a:pt x="19" y="19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9" y="48"/>
                  </a:lnTo>
                  <a:lnTo>
                    <a:pt x="5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3" y="69"/>
                  </a:lnTo>
                  <a:lnTo>
                    <a:pt x="5" y="70"/>
                  </a:lnTo>
                  <a:lnTo>
                    <a:pt x="6" y="70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3" y="60"/>
                  </a:lnTo>
                  <a:lnTo>
                    <a:pt x="16" y="53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8" y="22"/>
                  </a:lnTo>
                  <a:lnTo>
                    <a:pt x="31" y="1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3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2" y="4"/>
                  </a:lnTo>
                  <a:lnTo>
                    <a:pt x="22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7" name="Freeform 768"/>
            <p:cNvSpPr/>
            <p:nvPr/>
          </p:nvSpPr>
          <p:spPr bwMode="auto">
            <a:xfrm>
              <a:off x="6429375" y="2155825"/>
              <a:ext cx="9525" cy="33338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7" y="4"/>
                </a:cxn>
                <a:cxn ang="0">
                  <a:pos x="6" y="18"/>
                </a:cxn>
                <a:cxn ang="0">
                  <a:pos x="3" y="31"/>
                </a:cxn>
                <a:cxn ang="0">
                  <a:pos x="1" y="45"/>
                </a:cxn>
                <a:cxn ang="0">
                  <a:pos x="0" y="58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2" y="61"/>
                </a:cxn>
                <a:cxn ang="0">
                  <a:pos x="3" y="63"/>
                </a:cxn>
                <a:cxn ang="0">
                  <a:pos x="6" y="63"/>
                </a:cxn>
                <a:cxn ang="0">
                  <a:pos x="7" y="63"/>
                </a:cxn>
                <a:cxn ang="0">
                  <a:pos x="9" y="61"/>
                </a:cxn>
                <a:cxn ang="0">
                  <a:pos x="10" y="60"/>
                </a:cxn>
                <a:cxn ang="0">
                  <a:pos x="10" y="58"/>
                </a:cxn>
                <a:cxn ang="0">
                  <a:pos x="10" y="58"/>
                </a:cxn>
                <a:cxn ang="0">
                  <a:pos x="12" y="45"/>
                </a:cxn>
                <a:cxn ang="0">
                  <a:pos x="14" y="31"/>
                </a:cxn>
                <a:cxn ang="0">
                  <a:pos x="16" y="18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6" y="2"/>
                </a:cxn>
                <a:cxn ang="0">
                  <a:pos x="15" y="1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8" y="2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17" h="63">
                  <a:moveTo>
                    <a:pt x="7" y="4"/>
                  </a:moveTo>
                  <a:lnTo>
                    <a:pt x="7" y="4"/>
                  </a:lnTo>
                  <a:lnTo>
                    <a:pt x="6" y="18"/>
                  </a:lnTo>
                  <a:lnTo>
                    <a:pt x="3" y="31"/>
                  </a:lnTo>
                  <a:lnTo>
                    <a:pt x="1" y="45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2" y="61"/>
                  </a:lnTo>
                  <a:lnTo>
                    <a:pt x="3" y="63"/>
                  </a:lnTo>
                  <a:lnTo>
                    <a:pt x="6" y="63"/>
                  </a:lnTo>
                  <a:lnTo>
                    <a:pt x="7" y="63"/>
                  </a:lnTo>
                  <a:lnTo>
                    <a:pt x="9" y="61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2" y="45"/>
                  </a:lnTo>
                  <a:lnTo>
                    <a:pt x="14" y="31"/>
                  </a:lnTo>
                  <a:lnTo>
                    <a:pt x="16" y="18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6" y="2"/>
                  </a:lnTo>
                  <a:lnTo>
                    <a:pt x="15" y="1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1"/>
                  </a:lnTo>
                  <a:lnTo>
                    <a:pt x="8" y="2"/>
                  </a:lnTo>
                  <a:lnTo>
                    <a:pt x="7" y="4"/>
                  </a:lnTo>
                  <a:lnTo>
                    <a:pt x="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8" name="Freeform 769"/>
            <p:cNvSpPr/>
            <p:nvPr/>
          </p:nvSpPr>
          <p:spPr bwMode="auto">
            <a:xfrm>
              <a:off x="6461125" y="2173288"/>
              <a:ext cx="14288" cy="36513"/>
            </a:xfrm>
            <a:custGeom>
              <a:avLst/>
              <a:gdLst/>
              <a:ahLst/>
              <a:cxnLst>
                <a:cxn ang="0">
                  <a:pos x="17" y="2"/>
                </a:cxn>
                <a:cxn ang="0">
                  <a:pos x="17" y="2"/>
                </a:cxn>
                <a:cxn ang="0">
                  <a:pos x="14" y="9"/>
                </a:cxn>
                <a:cxn ang="0">
                  <a:pos x="11" y="17"/>
                </a:cxn>
                <a:cxn ang="0">
                  <a:pos x="7" y="32"/>
                </a:cxn>
                <a:cxn ang="0">
                  <a:pos x="5" y="47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6"/>
                </a:cxn>
                <a:cxn ang="0">
                  <a:pos x="1" y="67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7" y="69"/>
                </a:cxn>
                <a:cxn ang="0">
                  <a:pos x="8" y="69"/>
                </a:cxn>
                <a:cxn ang="0">
                  <a:pos x="10" y="68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4" y="51"/>
                </a:cxn>
                <a:cxn ang="0">
                  <a:pos x="16" y="36"/>
                </a:cxn>
                <a:cxn ang="0">
                  <a:pos x="19" y="21"/>
                </a:cxn>
                <a:cxn ang="0">
                  <a:pos x="22" y="14"/>
                </a:cxn>
                <a:cxn ang="0">
                  <a:pos x="25" y="7"/>
                </a:cxn>
                <a:cxn ang="0">
                  <a:pos x="25" y="7"/>
                </a:cxn>
                <a:cxn ang="0">
                  <a:pos x="26" y="5"/>
                </a:cxn>
                <a:cxn ang="0">
                  <a:pos x="26" y="3"/>
                </a:cxn>
                <a:cxn ang="0">
                  <a:pos x="25" y="2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0" y="0"/>
                </a:cxn>
                <a:cxn ang="0">
                  <a:pos x="19" y="1"/>
                </a:cxn>
                <a:cxn ang="0">
                  <a:pos x="17" y="2"/>
                </a:cxn>
                <a:cxn ang="0">
                  <a:pos x="17" y="2"/>
                </a:cxn>
              </a:cxnLst>
              <a:rect l="0" t="0" r="r" b="b"/>
              <a:pathLst>
                <a:path w="26" h="69">
                  <a:moveTo>
                    <a:pt x="17" y="2"/>
                  </a:moveTo>
                  <a:lnTo>
                    <a:pt x="17" y="2"/>
                  </a:lnTo>
                  <a:lnTo>
                    <a:pt x="14" y="9"/>
                  </a:lnTo>
                  <a:lnTo>
                    <a:pt x="11" y="17"/>
                  </a:lnTo>
                  <a:lnTo>
                    <a:pt x="7" y="32"/>
                  </a:lnTo>
                  <a:lnTo>
                    <a:pt x="5" y="4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6"/>
                  </a:lnTo>
                  <a:lnTo>
                    <a:pt x="1" y="67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7" y="69"/>
                  </a:lnTo>
                  <a:lnTo>
                    <a:pt x="8" y="69"/>
                  </a:lnTo>
                  <a:lnTo>
                    <a:pt x="10" y="68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4" y="51"/>
                  </a:lnTo>
                  <a:lnTo>
                    <a:pt x="16" y="36"/>
                  </a:lnTo>
                  <a:lnTo>
                    <a:pt x="19" y="21"/>
                  </a:lnTo>
                  <a:lnTo>
                    <a:pt x="22" y="14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6" y="5"/>
                  </a:lnTo>
                  <a:lnTo>
                    <a:pt x="26" y="3"/>
                  </a:lnTo>
                  <a:lnTo>
                    <a:pt x="25" y="2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39" name="Freeform 770"/>
            <p:cNvSpPr/>
            <p:nvPr/>
          </p:nvSpPr>
          <p:spPr bwMode="auto">
            <a:xfrm>
              <a:off x="6475413" y="2203450"/>
              <a:ext cx="19050" cy="50800"/>
            </a:xfrm>
            <a:custGeom>
              <a:avLst/>
              <a:gdLst/>
              <a:ahLst/>
              <a:cxnLst>
                <a:cxn ang="0">
                  <a:pos x="30" y="2"/>
                </a:cxn>
                <a:cxn ang="0">
                  <a:pos x="30" y="2"/>
                </a:cxn>
                <a:cxn ang="0">
                  <a:pos x="23" y="11"/>
                </a:cxn>
                <a:cxn ang="0">
                  <a:pos x="18" y="21"/>
                </a:cxn>
                <a:cxn ang="0">
                  <a:pos x="13" y="32"/>
                </a:cxn>
                <a:cxn ang="0">
                  <a:pos x="9" y="43"/>
                </a:cxn>
                <a:cxn ang="0">
                  <a:pos x="6" y="54"/>
                </a:cxn>
                <a:cxn ang="0">
                  <a:pos x="3" y="67"/>
                </a:cxn>
                <a:cxn ang="0">
                  <a:pos x="0" y="90"/>
                </a:cxn>
                <a:cxn ang="0">
                  <a:pos x="0" y="90"/>
                </a:cxn>
                <a:cxn ang="0">
                  <a:pos x="0" y="92"/>
                </a:cxn>
                <a:cxn ang="0">
                  <a:pos x="1" y="94"/>
                </a:cxn>
                <a:cxn ang="0">
                  <a:pos x="2" y="95"/>
                </a:cxn>
                <a:cxn ang="0">
                  <a:pos x="5" y="95"/>
                </a:cxn>
                <a:cxn ang="0">
                  <a:pos x="8" y="94"/>
                </a:cxn>
                <a:cxn ang="0">
                  <a:pos x="9" y="92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13" y="68"/>
                </a:cxn>
                <a:cxn ang="0">
                  <a:pos x="15" y="58"/>
                </a:cxn>
                <a:cxn ang="0">
                  <a:pos x="18" y="47"/>
                </a:cxn>
                <a:cxn ang="0">
                  <a:pos x="21" y="37"/>
                </a:cxn>
                <a:cxn ang="0">
                  <a:pos x="25" y="26"/>
                </a:cxn>
                <a:cxn ang="0">
                  <a:pos x="30" y="17"/>
                </a:cxn>
                <a:cxn ang="0">
                  <a:pos x="37" y="8"/>
                </a:cxn>
                <a:cxn ang="0">
                  <a:pos x="37" y="8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7" y="1"/>
                </a:cxn>
                <a:cxn ang="0">
                  <a:pos x="35" y="0"/>
                </a:cxn>
                <a:cxn ang="0">
                  <a:pos x="34" y="0"/>
                </a:cxn>
                <a:cxn ang="0">
                  <a:pos x="31" y="0"/>
                </a:cxn>
                <a:cxn ang="0">
                  <a:pos x="30" y="2"/>
                </a:cxn>
                <a:cxn ang="0">
                  <a:pos x="30" y="2"/>
                </a:cxn>
              </a:cxnLst>
              <a:rect l="0" t="0" r="r" b="b"/>
              <a:pathLst>
                <a:path w="38" h="95">
                  <a:moveTo>
                    <a:pt x="30" y="2"/>
                  </a:moveTo>
                  <a:lnTo>
                    <a:pt x="30" y="2"/>
                  </a:lnTo>
                  <a:lnTo>
                    <a:pt x="23" y="11"/>
                  </a:lnTo>
                  <a:lnTo>
                    <a:pt x="18" y="21"/>
                  </a:lnTo>
                  <a:lnTo>
                    <a:pt x="13" y="32"/>
                  </a:lnTo>
                  <a:lnTo>
                    <a:pt x="9" y="43"/>
                  </a:lnTo>
                  <a:lnTo>
                    <a:pt x="6" y="54"/>
                  </a:lnTo>
                  <a:lnTo>
                    <a:pt x="3" y="67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1" y="94"/>
                  </a:lnTo>
                  <a:lnTo>
                    <a:pt x="2" y="95"/>
                  </a:lnTo>
                  <a:lnTo>
                    <a:pt x="5" y="95"/>
                  </a:lnTo>
                  <a:lnTo>
                    <a:pt x="8" y="94"/>
                  </a:lnTo>
                  <a:lnTo>
                    <a:pt x="9" y="92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13" y="68"/>
                  </a:lnTo>
                  <a:lnTo>
                    <a:pt x="15" y="58"/>
                  </a:lnTo>
                  <a:lnTo>
                    <a:pt x="18" y="47"/>
                  </a:lnTo>
                  <a:lnTo>
                    <a:pt x="21" y="37"/>
                  </a:lnTo>
                  <a:lnTo>
                    <a:pt x="25" y="26"/>
                  </a:lnTo>
                  <a:lnTo>
                    <a:pt x="30" y="17"/>
                  </a:lnTo>
                  <a:lnTo>
                    <a:pt x="37" y="8"/>
                  </a:lnTo>
                  <a:lnTo>
                    <a:pt x="37" y="8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7" y="1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31" y="0"/>
                  </a:lnTo>
                  <a:lnTo>
                    <a:pt x="30" y="2"/>
                  </a:lnTo>
                  <a:lnTo>
                    <a:pt x="3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0" name="Freeform 771"/>
            <p:cNvSpPr/>
            <p:nvPr/>
          </p:nvSpPr>
          <p:spPr bwMode="auto">
            <a:xfrm>
              <a:off x="6481763" y="2241550"/>
              <a:ext cx="26988" cy="55563"/>
            </a:xfrm>
            <a:custGeom>
              <a:avLst/>
              <a:gdLst/>
              <a:ahLst/>
              <a:cxnLst>
                <a:cxn ang="0">
                  <a:pos x="42" y="2"/>
                </a:cxn>
                <a:cxn ang="0">
                  <a:pos x="42" y="2"/>
                </a:cxn>
                <a:cxn ang="0">
                  <a:pos x="34" y="13"/>
                </a:cxn>
                <a:cxn ang="0">
                  <a:pos x="28" y="25"/>
                </a:cxn>
                <a:cxn ang="0">
                  <a:pos x="23" y="37"/>
                </a:cxn>
                <a:cxn ang="0">
                  <a:pos x="17" y="50"/>
                </a:cxn>
                <a:cxn ang="0">
                  <a:pos x="8" y="76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1" y="105"/>
                </a:cxn>
                <a:cxn ang="0">
                  <a:pos x="2" y="106"/>
                </a:cxn>
                <a:cxn ang="0">
                  <a:pos x="3" y="107"/>
                </a:cxn>
                <a:cxn ang="0">
                  <a:pos x="5" y="107"/>
                </a:cxn>
                <a:cxn ang="0">
                  <a:pos x="7" y="107"/>
                </a:cxn>
                <a:cxn ang="0">
                  <a:pos x="8" y="106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17" y="79"/>
                </a:cxn>
                <a:cxn ang="0">
                  <a:pos x="26" y="54"/>
                </a:cxn>
                <a:cxn ang="0">
                  <a:pos x="31" y="41"/>
                </a:cxn>
                <a:cxn ang="0">
                  <a:pos x="36" y="29"/>
                </a:cxn>
                <a:cxn ang="0">
                  <a:pos x="42" y="18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1" y="5"/>
                </a:cxn>
                <a:cxn ang="0">
                  <a:pos x="51" y="3"/>
                </a:cxn>
                <a:cxn ang="0">
                  <a:pos x="50" y="2"/>
                </a:cxn>
                <a:cxn ang="0">
                  <a:pos x="49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2" y="2"/>
                </a:cxn>
                <a:cxn ang="0">
                  <a:pos x="42" y="2"/>
                </a:cxn>
              </a:cxnLst>
              <a:rect l="0" t="0" r="r" b="b"/>
              <a:pathLst>
                <a:path w="51" h="107">
                  <a:moveTo>
                    <a:pt x="42" y="2"/>
                  </a:moveTo>
                  <a:lnTo>
                    <a:pt x="42" y="2"/>
                  </a:lnTo>
                  <a:lnTo>
                    <a:pt x="34" y="13"/>
                  </a:lnTo>
                  <a:lnTo>
                    <a:pt x="28" y="25"/>
                  </a:lnTo>
                  <a:lnTo>
                    <a:pt x="23" y="37"/>
                  </a:lnTo>
                  <a:lnTo>
                    <a:pt x="17" y="50"/>
                  </a:lnTo>
                  <a:lnTo>
                    <a:pt x="8" y="76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1" y="105"/>
                  </a:lnTo>
                  <a:lnTo>
                    <a:pt x="2" y="106"/>
                  </a:lnTo>
                  <a:lnTo>
                    <a:pt x="3" y="107"/>
                  </a:lnTo>
                  <a:lnTo>
                    <a:pt x="5" y="107"/>
                  </a:lnTo>
                  <a:lnTo>
                    <a:pt x="7" y="107"/>
                  </a:lnTo>
                  <a:lnTo>
                    <a:pt x="8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17" y="79"/>
                  </a:lnTo>
                  <a:lnTo>
                    <a:pt x="26" y="54"/>
                  </a:lnTo>
                  <a:lnTo>
                    <a:pt x="31" y="41"/>
                  </a:lnTo>
                  <a:lnTo>
                    <a:pt x="36" y="29"/>
                  </a:lnTo>
                  <a:lnTo>
                    <a:pt x="42" y="18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1" y="5"/>
                  </a:lnTo>
                  <a:lnTo>
                    <a:pt x="51" y="3"/>
                  </a:lnTo>
                  <a:lnTo>
                    <a:pt x="50" y="2"/>
                  </a:lnTo>
                  <a:lnTo>
                    <a:pt x="49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2" y="2"/>
                  </a:lnTo>
                  <a:lnTo>
                    <a:pt x="4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1" name="Freeform 772"/>
            <p:cNvSpPr/>
            <p:nvPr/>
          </p:nvSpPr>
          <p:spPr bwMode="auto">
            <a:xfrm>
              <a:off x="6770688" y="2238375"/>
              <a:ext cx="12700" cy="47625"/>
            </a:xfrm>
            <a:custGeom>
              <a:avLst/>
              <a:gdLst/>
              <a:ahLst/>
              <a:cxnLst>
                <a:cxn ang="0">
                  <a:pos x="17" y="4"/>
                </a:cxn>
                <a:cxn ang="0">
                  <a:pos x="17" y="4"/>
                </a:cxn>
                <a:cxn ang="0">
                  <a:pos x="12" y="25"/>
                </a:cxn>
                <a:cxn ang="0">
                  <a:pos x="7" y="45"/>
                </a:cxn>
                <a:cxn ang="0">
                  <a:pos x="3" y="65"/>
                </a:cxn>
                <a:cxn ang="0">
                  <a:pos x="1" y="75"/>
                </a:cxn>
                <a:cxn ang="0">
                  <a:pos x="0" y="87"/>
                </a:cxn>
                <a:cxn ang="0">
                  <a:pos x="0" y="87"/>
                </a:cxn>
                <a:cxn ang="0">
                  <a:pos x="1" y="88"/>
                </a:cxn>
                <a:cxn ang="0">
                  <a:pos x="2" y="90"/>
                </a:cxn>
                <a:cxn ang="0">
                  <a:pos x="3" y="91"/>
                </a:cxn>
                <a:cxn ang="0">
                  <a:pos x="5" y="91"/>
                </a:cxn>
                <a:cxn ang="0">
                  <a:pos x="7" y="91"/>
                </a:cxn>
                <a:cxn ang="0">
                  <a:pos x="8" y="90"/>
                </a:cxn>
                <a:cxn ang="0">
                  <a:pos x="9" y="88"/>
                </a:cxn>
                <a:cxn ang="0">
                  <a:pos x="10" y="87"/>
                </a:cxn>
                <a:cxn ang="0">
                  <a:pos x="10" y="87"/>
                </a:cxn>
                <a:cxn ang="0">
                  <a:pos x="10" y="75"/>
                </a:cxn>
                <a:cxn ang="0">
                  <a:pos x="12" y="65"/>
                </a:cxn>
                <a:cxn ang="0">
                  <a:pos x="17" y="45"/>
                </a:cxn>
                <a:cxn ang="0">
                  <a:pos x="22" y="25"/>
                </a:cxn>
                <a:cxn ang="0">
                  <a:pos x="26" y="4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5" y="1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19" y="1"/>
                </a:cxn>
                <a:cxn ang="0">
                  <a:pos x="17" y="2"/>
                </a:cxn>
                <a:cxn ang="0">
                  <a:pos x="17" y="4"/>
                </a:cxn>
                <a:cxn ang="0">
                  <a:pos x="17" y="4"/>
                </a:cxn>
              </a:cxnLst>
              <a:rect l="0" t="0" r="r" b="b"/>
              <a:pathLst>
                <a:path w="26" h="91">
                  <a:moveTo>
                    <a:pt x="17" y="4"/>
                  </a:moveTo>
                  <a:lnTo>
                    <a:pt x="17" y="4"/>
                  </a:lnTo>
                  <a:lnTo>
                    <a:pt x="12" y="25"/>
                  </a:lnTo>
                  <a:lnTo>
                    <a:pt x="7" y="45"/>
                  </a:lnTo>
                  <a:lnTo>
                    <a:pt x="3" y="65"/>
                  </a:lnTo>
                  <a:lnTo>
                    <a:pt x="1" y="75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2" y="90"/>
                  </a:lnTo>
                  <a:lnTo>
                    <a:pt x="3" y="91"/>
                  </a:lnTo>
                  <a:lnTo>
                    <a:pt x="5" y="91"/>
                  </a:lnTo>
                  <a:lnTo>
                    <a:pt x="7" y="91"/>
                  </a:lnTo>
                  <a:lnTo>
                    <a:pt x="8" y="90"/>
                  </a:lnTo>
                  <a:lnTo>
                    <a:pt x="9" y="88"/>
                  </a:lnTo>
                  <a:lnTo>
                    <a:pt x="10" y="87"/>
                  </a:lnTo>
                  <a:lnTo>
                    <a:pt x="10" y="87"/>
                  </a:lnTo>
                  <a:lnTo>
                    <a:pt x="10" y="75"/>
                  </a:lnTo>
                  <a:lnTo>
                    <a:pt x="12" y="65"/>
                  </a:lnTo>
                  <a:lnTo>
                    <a:pt x="17" y="45"/>
                  </a:lnTo>
                  <a:lnTo>
                    <a:pt x="22" y="25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2" name="Freeform 773"/>
            <p:cNvSpPr/>
            <p:nvPr/>
          </p:nvSpPr>
          <p:spPr bwMode="auto">
            <a:xfrm>
              <a:off x="6811963" y="2214563"/>
              <a:ext cx="17463" cy="50800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23" y="3"/>
                </a:cxn>
                <a:cxn ang="0">
                  <a:pos x="14" y="25"/>
                </a:cxn>
                <a:cxn ang="0">
                  <a:pos x="9" y="47"/>
                </a:cxn>
                <a:cxn ang="0">
                  <a:pos x="4" y="70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1" y="96"/>
                </a:cxn>
                <a:cxn ang="0">
                  <a:pos x="3" y="98"/>
                </a:cxn>
                <a:cxn ang="0">
                  <a:pos x="6" y="98"/>
                </a:cxn>
                <a:cxn ang="0">
                  <a:pos x="7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9" y="95"/>
                </a:cxn>
                <a:cxn ang="0">
                  <a:pos x="9" y="95"/>
                </a:cxn>
                <a:cxn ang="0">
                  <a:pos x="11" y="94"/>
                </a:cxn>
                <a:cxn ang="0">
                  <a:pos x="12" y="91"/>
                </a:cxn>
                <a:cxn ang="0">
                  <a:pos x="12" y="88"/>
                </a:cxn>
                <a:cxn ang="0">
                  <a:pos x="10" y="86"/>
                </a:cxn>
                <a:cxn ang="0">
                  <a:pos x="10" y="86"/>
                </a:cxn>
                <a:cxn ang="0">
                  <a:pos x="14" y="66"/>
                </a:cxn>
                <a:cxn ang="0">
                  <a:pos x="18" y="46"/>
                </a:cxn>
                <a:cxn ang="0">
                  <a:pos x="25" y="25"/>
                </a:cxn>
                <a:cxn ang="0">
                  <a:pos x="31" y="5"/>
                </a:cxn>
                <a:cxn ang="0">
                  <a:pos x="31" y="5"/>
                </a:cxn>
                <a:cxn ang="0">
                  <a:pos x="32" y="3"/>
                </a:cxn>
                <a:cxn ang="0">
                  <a:pos x="31" y="2"/>
                </a:cxn>
                <a:cxn ang="0">
                  <a:pos x="30" y="1"/>
                </a:cxn>
                <a:cxn ang="0">
                  <a:pos x="29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3" y="3"/>
                </a:cxn>
                <a:cxn ang="0">
                  <a:pos x="23" y="3"/>
                </a:cxn>
              </a:cxnLst>
              <a:rect l="0" t="0" r="r" b="b"/>
              <a:pathLst>
                <a:path w="32" h="98">
                  <a:moveTo>
                    <a:pt x="23" y="3"/>
                  </a:moveTo>
                  <a:lnTo>
                    <a:pt x="23" y="3"/>
                  </a:lnTo>
                  <a:lnTo>
                    <a:pt x="14" y="25"/>
                  </a:lnTo>
                  <a:lnTo>
                    <a:pt x="9" y="47"/>
                  </a:lnTo>
                  <a:lnTo>
                    <a:pt x="4" y="70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1" y="96"/>
                  </a:lnTo>
                  <a:lnTo>
                    <a:pt x="3" y="98"/>
                  </a:lnTo>
                  <a:lnTo>
                    <a:pt x="6" y="98"/>
                  </a:lnTo>
                  <a:lnTo>
                    <a:pt x="7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11" y="94"/>
                  </a:lnTo>
                  <a:lnTo>
                    <a:pt x="12" y="91"/>
                  </a:lnTo>
                  <a:lnTo>
                    <a:pt x="12" y="88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4" y="66"/>
                  </a:lnTo>
                  <a:lnTo>
                    <a:pt x="18" y="46"/>
                  </a:lnTo>
                  <a:lnTo>
                    <a:pt x="25" y="2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2" y="3"/>
                  </a:lnTo>
                  <a:lnTo>
                    <a:pt x="31" y="2"/>
                  </a:lnTo>
                  <a:lnTo>
                    <a:pt x="30" y="1"/>
                  </a:lnTo>
                  <a:lnTo>
                    <a:pt x="29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3" name="Freeform 774"/>
            <p:cNvSpPr/>
            <p:nvPr/>
          </p:nvSpPr>
          <p:spPr bwMode="auto">
            <a:xfrm>
              <a:off x="6848475" y="2211388"/>
              <a:ext cx="19050" cy="46038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22" y="23"/>
                </a:cxn>
                <a:cxn ang="0">
                  <a:pos x="17" y="44"/>
                </a:cxn>
                <a:cxn ang="0">
                  <a:pos x="11" y="62"/>
                </a:cxn>
                <a:cxn ang="0">
                  <a:pos x="6" y="72"/>
                </a:cxn>
                <a:cxn ang="0">
                  <a:pos x="1" y="81"/>
                </a:cxn>
                <a:cxn ang="0">
                  <a:pos x="1" y="81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3" y="87"/>
                </a:cxn>
                <a:cxn ang="0">
                  <a:pos x="4" y="88"/>
                </a:cxn>
                <a:cxn ang="0">
                  <a:pos x="6" y="88"/>
                </a:cxn>
                <a:cxn ang="0">
                  <a:pos x="8" y="87"/>
                </a:cxn>
                <a:cxn ang="0">
                  <a:pos x="10" y="86"/>
                </a:cxn>
                <a:cxn ang="0">
                  <a:pos x="10" y="86"/>
                </a:cxn>
                <a:cxn ang="0">
                  <a:pos x="15" y="77"/>
                </a:cxn>
                <a:cxn ang="0">
                  <a:pos x="19" y="66"/>
                </a:cxn>
                <a:cxn ang="0">
                  <a:pos x="25" y="47"/>
                </a:cxn>
                <a:cxn ang="0">
                  <a:pos x="30" y="26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5" y="3"/>
                </a:cxn>
                <a:cxn ang="0">
                  <a:pos x="34" y="2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5" h="88">
                  <a:moveTo>
                    <a:pt x="26" y="3"/>
                  </a:moveTo>
                  <a:lnTo>
                    <a:pt x="26" y="3"/>
                  </a:lnTo>
                  <a:lnTo>
                    <a:pt x="22" y="23"/>
                  </a:lnTo>
                  <a:lnTo>
                    <a:pt x="17" y="44"/>
                  </a:lnTo>
                  <a:lnTo>
                    <a:pt x="11" y="62"/>
                  </a:lnTo>
                  <a:lnTo>
                    <a:pt x="6" y="72"/>
                  </a:lnTo>
                  <a:lnTo>
                    <a:pt x="1" y="81"/>
                  </a:lnTo>
                  <a:lnTo>
                    <a:pt x="1" y="81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3" y="87"/>
                  </a:lnTo>
                  <a:lnTo>
                    <a:pt x="4" y="88"/>
                  </a:lnTo>
                  <a:lnTo>
                    <a:pt x="6" y="88"/>
                  </a:lnTo>
                  <a:lnTo>
                    <a:pt x="8" y="87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5" y="77"/>
                  </a:lnTo>
                  <a:lnTo>
                    <a:pt x="19" y="66"/>
                  </a:lnTo>
                  <a:lnTo>
                    <a:pt x="25" y="47"/>
                  </a:lnTo>
                  <a:lnTo>
                    <a:pt x="30" y="26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3"/>
                  </a:lnTo>
                  <a:lnTo>
                    <a:pt x="34" y="2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4" name="Freeform 775"/>
            <p:cNvSpPr/>
            <p:nvPr/>
          </p:nvSpPr>
          <p:spPr bwMode="auto">
            <a:xfrm>
              <a:off x="6586538" y="2754313"/>
              <a:ext cx="7938" cy="46038"/>
            </a:xfrm>
            <a:custGeom>
              <a:avLst/>
              <a:gdLst/>
              <a:ahLst/>
              <a:cxnLst>
                <a:cxn ang="0">
                  <a:pos x="6" y="4"/>
                </a:cxn>
                <a:cxn ang="0">
                  <a:pos x="6" y="4"/>
                </a:cxn>
                <a:cxn ang="0">
                  <a:pos x="6" y="24"/>
                </a:cxn>
                <a:cxn ang="0">
                  <a:pos x="5" y="44"/>
                </a:cxn>
                <a:cxn ang="0">
                  <a:pos x="3" y="63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2" y="88"/>
                </a:cxn>
                <a:cxn ang="0">
                  <a:pos x="3" y="88"/>
                </a:cxn>
                <a:cxn ang="0">
                  <a:pos x="5" y="88"/>
                </a:cxn>
                <a:cxn ang="0">
                  <a:pos x="7" y="88"/>
                </a:cxn>
                <a:cxn ang="0">
                  <a:pos x="8" y="87"/>
                </a:cxn>
                <a:cxn ang="0">
                  <a:pos x="9" y="85"/>
                </a:cxn>
                <a:cxn ang="0">
                  <a:pos x="9" y="85"/>
                </a:cxn>
                <a:cxn ang="0">
                  <a:pos x="12" y="65"/>
                </a:cxn>
                <a:cxn ang="0">
                  <a:pos x="14" y="46"/>
                </a:cxn>
                <a:cxn ang="0">
                  <a:pos x="15" y="25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4"/>
                </a:cxn>
                <a:cxn ang="0">
                  <a:pos x="6" y="4"/>
                </a:cxn>
              </a:cxnLst>
              <a:rect l="0" t="0" r="r" b="b"/>
              <a:pathLst>
                <a:path w="15" h="88">
                  <a:moveTo>
                    <a:pt x="6" y="4"/>
                  </a:moveTo>
                  <a:lnTo>
                    <a:pt x="6" y="4"/>
                  </a:lnTo>
                  <a:lnTo>
                    <a:pt x="6" y="24"/>
                  </a:lnTo>
                  <a:lnTo>
                    <a:pt x="5" y="44"/>
                  </a:lnTo>
                  <a:lnTo>
                    <a:pt x="3" y="6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2" y="88"/>
                  </a:lnTo>
                  <a:lnTo>
                    <a:pt x="3" y="88"/>
                  </a:lnTo>
                  <a:lnTo>
                    <a:pt x="5" y="88"/>
                  </a:lnTo>
                  <a:lnTo>
                    <a:pt x="7" y="88"/>
                  </a:lnTo>
                  <a:lnTo>
                    <a:pt x="8" y="87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12" y="65"/>
                  </a:lnTo>
                  <a:lnTo>
                    <a:pt x="14" y="46"/>
                  </a:lnTo>
                  <a:lnTo>
                    <a:pt x="15" y="25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5" name="Freeform 776"/>
            <p:cNvSpPr/>
            <p:nvPr/>
          </p:nvSpPr>
          <p:spPr bwMode="auto">
            <a:xfrm>
              <a:off x="6623050" y="2711450"/>
              <a:ext cx="12700" cy="47625"/>
            </a:xfrm>
            <a:custGeom>
              <a:avLst/>
              <a:gdLst/>
              <a:ahLst/>
              <a:cxnLst>
                <a:cxn ang="0">
                  <a:pos x="20" y="1"/>
                </a:cxn>
                <a:cxn ang="0">
                  <a:pos x="20" y="1"/>
                </a:cxn>
                <a:cxn ang="0">
                  <a:pos x="16" y="2"/>
                </a:cxn>
                <a:cxn ang="0">
                  <a:pos x="13" y="4"/>
                </a:cxn>
                <a:cxn ang="0">
                  <a:pos x="9" y="8"/>
                </a:cxn>
                <a:cxn ang="0">
                  <a:pos x="8" y="11"/>
                </a:cxn>
                <a:cxn ang="0">
                  <a:pos x="6" y="19"/>
                </a:cxn>
                <a:cxn ang="0">
                  <a:pos x="5" y="27"/>
                </a:cxn>
                <a:cxn ang="0">
                  <a:pos x="5" y="27"/>
                </a:cxn>
                <a:cxn ang="0">
                  <a:pos x="6" y="55"/>
                </a:cxn>
                <a:cxn ang="0">
                  <a:pos x="6" y="63"/>
                </a:cxn>
                <a:cxn ang="0">
                  <a:pos x="5" y="69"/>
                </a:cxn>
                <a:cxn ang="0">
                  <a:pos x="4" y="76"/>
                </a:cxn>
                <a:cxn ang="0">
                  <a:pos x="1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1" y="87"/>
                </a:cxn>
                <a:cxn ang="0">
                  <a:pos x="3" y="88"/>
                </a:cxn>
                <a:cxn ang="0">
                  <a:pos x="4" y="89"/>
                </a:cxn>
                <a:cxn ang="0">
                  <a:pos x="6" y="89"/>
                </a:cxn>
                <a:cxn ang="0">
                  <a:pos x="7" y="88"/>
                </a:cxn>
                <a:cxn ang="0">
                  <a:pos x="9" y="87"/>
                </a:cxn>
                <a:cxn ang="0">
                  <a:pos x="9" y="87"/>
                </a:cxn>
                <a:cxn ang="0">
                  <a:pos x="13" y="78"/>
                </a:cxn>
                <a:cxn ang="0">
                  <a:pos x="15" y="68"/>
                </a:cxn>
                <a:cxn ang="0">
                  <a:pos x="16" y="57"/>
                </a:cxn>
                <a:cxn ang="0">
                  <a:pos x="17" y="48"/>
                </a:cxn>
                <a:cxn ang="0">
                  <a:pos x="17" y="48"/>
                </a:cxn>
                <a:cxn ang="0">
                  <a:pos x="16" y="39"/>
                </a:cxn>
                <a:cxn ang="0">
                  <a:pos x="15" y="26"/>
                </a:cxn>
                <a:cxn ang="0">
                  <a:pos x="15" y="21"/>
                </a:cxn>
                <a:cxn ang="0">
                  <a:pos x="16" y="16"/>
                </a:cxn>
                <a:cxn ang="0">
                  <a:pos x="19" y="13"/>
                </a:cxn>
                <a:cxn ang="0">
                  <a:pos x="22" y="10"/>
                </a:cxn>
                <a:cxn ang="0">
                  <a:pos x="22" y="10"/>
                </a:cxn>
                <a:cxn ang="0">
                  <a:pos x="24" y="9"/>
                </a:cxn>
                <a:cxn ang="0">
                  <a:pos x="25" y="8"/>
                </a:cxn>
                <a:cxn ang="0">
                  <a:pos x="26" y="6"/>
                </a:cxn>
                <a:cxn ang="0">
                  <a:pos x="25" y="4"/>
                </a:cxn>
                <a:cxn ang="0">
                  <a:pos x="25" y="2"/>
                </a:cxn>
                <a:cxn ang="0">
                  <a:pos x="23" y="1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1"/>
                </a:cxn>
              </a:cxnLst>
              <a:rect l="0" t="0" r="r" b="b"/>
              <a:pathLst>
                <a:path w="26" h="89">
                  <a:moveTo>
                    <a:pt x="20" y="1"/>
                  </a:moveTo>
                  <a:lnTo>
                    <a:pt x="20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9" y="8"/>
                  </a:lnTo>
                  <a:lnTo>
                    <a:pt x="8" y="11"/>
                  </a:lnTo>
                  <a:lnTo>
                    <a:pt x="6" y="1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6" y="55"/>
                  </a:lnTo>
                  <a:lnTo>
                    <a:pt x="6" y="63"/>
                  </a:lnTo>
                  <a:lnTo>
                    <a:pt x="5" y="69"/>
                  </a:lnTo>
                  <a:lnTo>
                    <a:pt x="4" y="76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87"/>
                  </a:lnTo>
                  <a:lnTo>
                    <a:pt x="3" y="88"/>
                  </a:lnTo>
                  <a:lnTo>
                    <a:pt x="4" y="89"/>
                  </a:lnTo>
                  <a:lnTo>
                    <a:pt x="6" y="89"/>
                  </a:lnTo>
                  <a:lnTo>
                    <a:pt x="7" y="88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13" y="78"/>
                  </a:lnTo>
                  <a:lnTo>
                    <a:pt x="15" y="68"/>
                  </a:lnTo>
                  <a:lnTo>
                    <a:pt x="16" y="57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39"/>
                  </a:lnTo>
                  <a:lnTo>
                    <a:pt x="15" y="26"/>
                  </a:lnTo>
                  <a:lnTo>
                    <a:pt x="15" y="21"/>
                  </a:lnTo>
                  <a:lnTo>
                    <a:pt x="16" y="16"/>
                  </a:lnTo>
                  <a:lnTo>
                    <a:pt x="19" y="13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4" y="9"/>
                  </a:lnTo>
                  <a:lnTo>
                    <a:pt x="25" y="8"/>
                  </a:lnTo>
                  <a:lnTo>
                    <a:pt x="26" y="6"/>
                  </a:lnTo>
                  <a:lnTo>
                    <a:pt x="25" y="4"/>
                  </a:lnTo>
                  <a:lnTo>
                    <a:pt x="25" y="2"/>
                  </a:lnTo>
                  <a:lnTo>
                    <a:pt x="23" y="1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6" name="Freeform 777"/>
            <p:cNvSpPr/>
            <p:nvPr/>
          </p:nvSpPr>
          <p:spPr bwMode="auto">
            <a:xfrm>
              <a:off x="6661150" y="2678113"/>
              <a:ext cx="23813" cy="50800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29" y="13"/>
                </a:cxn>
                <a:cxn ang="0">
                  <a:pos x="23" y="23"/>
                </a:cxn>
                <a:cxn ang="0">
                  <a:pos x="18" y="33"/>
                </a:cxn>
                <a:cxn ang="0">
                  <a:pos x="13" y="45"/>
                </a:cxn>
                <a:cxn ang="0">
                  <a:pos x="6" y="66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0" y="93"/>
                </a:cxn>
                <a:cxn ang="0">
                  <a:pos x="1" y="94"/>
                </a:cxn>
                <a:cxn ang="0">
                  <a:pos x="3" y="95"/>
                </a:cxn>
                <a:cxn ang="0">
                  <a:pos x="5" y="95"/>
                </a:cxn>
                <a:cxn ang="0">
                  <a:pos x="6" y="94"/>
                </a:cxn>
                <a:cxn ang="0">
                  <a:pos x="8" y="93"/>
                </a:cxn>
                <a:cxn ang="0">
                  <a:pos x="9" y="92"/>
                </a:cxn>
                <a:cxn ang="0">
                  <a:pos x="9" y="92"/>
                </a:cxn>
                <a:cxn ang="0">
                  <a:pos x="15" y="70"/>
                </a:cxn>
                <a:cxn ang="0">
                  <a:pos x="23" y="48"/>
                </a:cxn>
                <a:cxn ang="0">
                  <a:pos x="27" y="37"/>
                </a:cxn>
                <a:cxn ang="0">
                  <a:pos x="32" y="27"/>
                </a:cxn>
                <a:cxn ang="0">
                  <a:pos x="37" y="17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4" y="5"/>
                </a:cxn>
                <a:cxn ang="0">
                  <a:pos x="43" y="4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6" y="1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4" h="95">
                  <a:moveTo>
                    <a:pt x="35" y="2"/>
                  </a:moveTo>
                  <a:lnTo>
                    <a:pt x="35" y="2"/>
                  </a:lnTo>
                  <a:lnTo>
                    <a:pt x="29" y="13"/>
                  </a:lnTo>
                  <a:lnTo>
                    <a:pt x="23" y="23"/>
                  </a:lnTo>
                  <a:lnTo>
                    <a:pt x="18" y="33"/>
                  </a:lnTo>
                  <a:lnTo>
                    <a:pt x="13" y="45"/>
                  </a:lnTo>
                  <a:lnTo>
                    <a:pt x="6" y="66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1" y="94"/>
                  </a:lnTo>
                  <a:lnTo>
                    <a:pt x="3" y="95"/>
                  </a:lnTo>
                  <a:lnTo>
                    <a:pt x="5" y="95"/>
                  </a:lnTo>
                  <a:lnTo>
                    <a:pt x="6" y="94"/>
                  </a:lnTo>
                  <a:lnTo>
                    <a:pt x="8" y="93"/>
                  </a:lnTo>
                  <a:lnTo>
                    <a:pt x="9" y="92"/>
                  </a:lnTo>
                  <a:lnTo>
                    <a:pt x="9" y="92"/>
                  </a:lnTo>
                  <a:lnTo>
                    <a:pt x="15" y="70"/>
                  </a:lnTo>
                  <a:lnTo>
                    <a:pt x="23" y="48"/>
                  </a:lnTo>
                  <a:lnTo>
                    <a:pt x="27" y="37"/>
                  </a:lnTo>
                  <a:lnTo>
                    <a:pt x="32" y="27"/>
                  </a:lnTo>
                  <a:lnTo>
                    <a:pt x="37" y="17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4" y="5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38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7" name="Freeform 778"/>
            <p:cNvSpPr/>
            <p:nvPr/>
          </p:nvSpPr>
          <p:spPr bwMode="auto">
            <a:xfrm>
              <a:off x="6719888" y="2638425"/>
              <a:ext cx="15875" cy="53975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5" y="14"/>
                </a:cxn>
                <a:cxn ang="0">
                  <a:pos x="12" y="25"/>
                </a:cxn>
                <a:cxn ang="0">
                  <a:pos x="9" y="49"/>
                </a:cxn>
                <a:cxn ang="0">
                  <a:pos x="6" y="73"/>
                </a:cxn>
                <a:cxn ang="0">
                  <a:pos x="3" y="84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0" y="98"/>
                </a:cxn>
                <a:cxn ang="0">
                  <a:pos x="0" y="99"/>
                </a:cxn>
                <a:cxn ang="0">
                  <a:pos x="1" y="101"/>
                </a:cxn>
                <a:cxn ang="0">
                  <a:pos x="3" y="101"/>
                </a:cxn>
                <a:cxn ang="0">
                  <a:pos x="6" y="101"/>
                </a:cxn>
                <a:cxn ang="0">
                  <a:pos x="8" y="100"/>
                </a:cxn>
                <a:cxn ang="0">
                  <a:pos x="9" y="98"/>
                </a:cxn>
                <a:cxn ang="0">
                  <a:pos x="9" y="98"/>
                </a:cxn>
                <a:cxn ang="0">
                  <a:pos x="12" y="88"/>
                </a:cxn>
                <a:cxn ang="0">
                  <a:pos x="14" y="76"/>
                </a:cxn>
                <a:cxn ang="0">
                  <a:pos x="17" y="52"/>
                </a:cxn>
                <a:cxn ang="0">
                  <a:pos x="20" y="29"/>
                </a:cxn>
                <a:cxn ang="0">
                  <a:pos x="23" y="18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28" y="6"/>
                </a:cxn>
                <a:cxn ang="0">
                  <a:pos x="28" y="4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0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8" h="101">
                  <a:moveTo>
                    <a:pt x="19" y="3"/>
                  </a:moveTo>
                  <a:lnTo>
                    <a:pt x="19" y="3"/>
                  </a:lnTo>
                  <a:lnTo>
                    <a:pt x="15" y="14"/>
                  </a:lnTo>
                  <a:lnTo>
                    <a:pt x="12" y="25"/>
                  </a:lnTo>
                  <a:lnTo>
                    <a:pt x="9" y="49"/>
                  </a:lnTo>
                  <a:lnTo>
                    <a:pt x="6" y="73"/>
                  </a:lnTo>
                  <a:lnTo>
                    <a:pt x="3" y="84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1" y="101"/>
                  </a:lnTo>
                  <a:lnTo>
                    <a:pt x="3" y="101"/>
                  </a:lnTo>
                  <a:lnTo>
                    <a:pt x="6" y="101"/>
                  </a:lnTo>
                  <a:lnTo>
                    <a:pt x="8" y="100"/>
                  </a:lnTo>
                  <a:lnTo>
                    <a:pt x="9" y="98"/>
                  </a:lnTo>
                  <a:lnTo>
                    <a:pt x="9" y="98"/>
                  </a:lnTo>
                  <a:lnTo>
                    <a:pt x="12" y="88"/>
                  </a:lnTo>
                  <a:lnTo>
                    <a:pt x="14" y="76"/>
                  </a:lnTo>
                  <a:lnTo>
                    <a:pt x="17" y="52"/>
                  </a:lnTo>
                  <a:lnTo>
                    <a:pt x="20" y="29"/>
                  </a:lnTo>
                  <a:lnTo>
                    <a:pt x="23" y="1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4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8" name="Freeform 779"/>
            <p:cNvSpPr/>
            <p:nvPr/>
          </p:nvSpPr>
          <p:spPr bwMode="auto">
            <a:xfrm>
              <a:off x="6767513" y="2584450"/>
              <a:ext cx="15875" cy="57150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0" y="1"/>
                </a:cxn>
                <a:cxn ang="0">
                  <a:pos x="19" y="2"/>
                </a:cxn>
                <a:cxn ang="0">
                  <a:pos x="19" y="4"/>
                </a:cxn>
                <a:cxn ang="0">
                  <a:pos x="19" y="4"/>
                </a:cxn>
                <a:cxn ang="0">
                  <a:pos x="19" y="31"/>
                </a:cxn>
                <a:cxn ang="0">
                  <a:pos x="18" y="44"/>
                </a:cxn>
                <a:cxn ang="0">
                  <a:pos x="16" y="57"/>
                </a:cxn>
                <a:cxn ang="0">
                  <a:pos x="16" y="57"/>
                </a:cxn>
                <a:cxn ang="0">
                  <a:pos x="9" y="80"/>
                </a:cxn>
                <a:cxn ang="0">
                  <a:pos x="1" y="101"/>
                </a:cxn>
                <a:cxn ang="0">
                  <a:pos x="1" y="101"/>
                </a:cxn>
                <a:cxn ang="0">
                  <a:pos x="0" y="104"/>
                </a:cxn>
                <a:cxn ang="0">
                  <a:pos x="1" y="105"/>
                </a:cxn>
                <a:cxn ang="0">
                  <a:pos x="2" y="107"/>
                </a:cxn>
                <a:cxn ang="0">
                  <a:pos x="3" y="107"/>
                </a:cxn>
                <a:cxn ang="0">
                  <a:pos x="7" y="107"/>
                </a:cxn>
                <a:cxn ang="0">
                  <a:pos x="8" y="106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19" y="79"/>
                </a:cxn>
                <a:cxn ang="0">
                  <a:pos x="28" y="53"/>
                </a:cxn>
                <a:cxn ang="0">
                  <a:pos x="28" y="53"/>
                </a:cxn>
                <a:cxn ang="0">
                  <a:pos x="30" y="40"/>
                </a:cxn>
                <a:cxn ang="0">
                  <a:pos x="30" y="29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30" h="107">
                  <a:moveTo>
                    <a:pt x="29" y="4"/>
                  </a:move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9" y="2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31"/>
                  </a:lnTo>
                  <a:lnTo>
                    <a:pt x="18" y="44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9" y="8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4"/>
                  </a:lnTo>
                  <a:lnTo>
                    <a:pt x="1" y="105"/>
                  </a:lnTo>
                  <a:lnTo>
                    <a:pt x="2" y="107"/>
                  </a:lnTo>
                  <a:lnTo>
                    <a:pt x="3" y="107"/>
                  </a:lnTo>
                  <a:lnTo>
                    <a:pt x="7" y="107"/>
                  </a:lnTo>
                  <a:lnTo>
                    <a:pt x="8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19" y="79"/>
                  </a:lnTo>
                  <a:lnTo>
                    <a:pt x="28" y="53"/>
                  </a:lnTo>
                  <a:lnTo>
                    <a:pt x="28" y="53"/>
                  </a:lnTo>
                  <a:lnTo>
                    <a:pt x="30" y="40"/>
                  </a:lnTo>
                  <a:lnTo>
                    <a:pt x="30" y="29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49" name="Freeform 780"/>
            <p:cNvSpPr/>
            <p:nvPr/>
          </p:nvSpPr>
          <p:spPr bwMode="auto">
            <a:xfrm>
              <a:off x="6805613" y="2538413"/>
              <a:ext cx="15875" cy="63500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9"/>
                </a:cxn>
                <a:cxn ang="0">
                  <a:pos x="20" y="33"/>
                </a:cxn>
                <a:cxn ang="0">
                  <a:pos x="15" y="62"/>
                </a:cxn>
                <a:cxn ang="0">
                  <a:pos x="15" y="62"/>
                </a:cxn>
                <a:cxn ang="0">
                  <a:pos x="14" y="75"/>
                </a:cxn>
                <a:cxn ang="0">
                  <a:pos x="12" y="88"/>
                </a:cxn>
                <a:cxn ang="0">
                  <a:pos x="11" y="95"/>
                </a:cxn>
                <a:cxn ang="0">
                  <a:pos x="9" y="101"/>
                </a:cxn>
                <a:cxn ang="0">
                  <a:pos x="6" y="106"/>
                </a:cxn>
                <a:cxn ang="0">
                  <a:pos x="1" y="113"/>
                </a:cxn>
                <a:cxn ang="0">
                  <a:pos x="1" y="113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2" y="119"/>
                </a:cxn>
                <a:cxn ang="0">
                  <a:pos x="3" y="120"/>
                </a:cxn>
                <a:cxn ang="0">
                  <a:pos x="4" y="121"/>
                </a:cxn>
                <a:cxn ang="0">
                  <a:pos x="7" y="120"/>
                </a:cxn>
                <a:cxn ang="0">
                  <a:pos x="9" y="119"/>
                </a:cxn>
                <a:cxn ang="0">
                  <a:pos x="9" y="119"/>
                </a:cxn>
                <a:cxn ang="0">
                  <a:pos x="14" y="110"/>
                </a:cxn>
                <a:cxn ang="0">
                  <a:pos x="18" y="100"/>
                </a:cxn>
                <a:cxn ang="0">
                  <a:pos x="21" y="90"/>
                </a:cxn>
                <a:cxn ang="0">
                  <a:pos x="22" y="80"/>
                </a:cxn>
                <a:cxn ang="0">
                  <a:pos x="22" y="80"/>
                </a:cxn>
                <a:cxn ang="0">
                  <a:pos x="28" y="42"/>
                </a:cxn>
                <a:cxn ang="0">
                  <a:pos x="30" y="24"/>
                </a:cxn>
                <a:cxn ang="0">
                  <a:pos x="31" y="5"/>
                </a:cxn>
                <a:cxn ang="0">
                  <a:pos x="31" y="5"/>
                </a:cxn>
                <a:cxn ang="0">
                  <a:pos x="31" y="3"/>
                </a:cxn>
                <a:cxn ang="0">
                  <a:pos x="30" y="1"/>
                </a:cxn>
                <a:cxn ang="0">
                  <a:pos x="29" y="1"/>
                </a:cxn>
                <a:cxn ang="0">
                  <a:pos x="27" y="0"/>
                </a:cxn>
                <a:cxn ang="0">
                  <a:pos x="25" y="1"/>
                </a:cxn>
                <a:cxn ang="0">
                  <a:pos x="24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1" h="121">
                  <a:moveTo>
                    <a:pt x="22" y="5"/>
                  </a:moveTo>
                  <a:lnTo>
                    <a:pt x="22" y="5"/>
                  </a:lnTo>
                  <a:lnTo>
                    <a:pt x="21" y="19"/>
                  </a:lnTo>
                  <a:lnTo>
                    <a:pt x="20" y="33"/>
                  </a:lnTo>
                  <a:lnTo>
                    <a:pt x="15" y="62"/>
                  </a:lnTo>
                  <a:lnTo>
                    <a:pt x="15" y="62"/>
                  </a:lnTo>
                  <a:lnTo>
                    <a:pt x="14" y="75"/>
                  </a:lnTo>
                  <a:lnTo>
                    <a:pt x="12" y="88"/>
                  </a:lnTo>
                  <a:lnTo>
                    <a:pt x="11" y="95"/>
                  </a:lnTo>
                  <a:lnTo>
                    <a:pt x="9" y="101"/>
                  </a:lnTo>
                  <a:lnTo>
                    <a:pt x="6" y="106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2" y="119"/>
                  </a:lnTo>
                  <a:lnTo>
                    <a:pt x="3" y="120"/>
                  </a:lnTo>
                  <a:lnTo>
                    <a:pt x="4" y="121"/>
                  </a:lnTo>
                  <a:lnTo>
                    <a:pt x="7" y="120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4" y="110"/>
                  </a:lnTo>
                  <a:lnTo>
                    <a:pt x="18" y="100"/>
                  </a:lnTo>
                  <a:lnTo>
                    <a:pt x="21" y="9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8" y="42"/>
                  </a:lnTo>
                  <a:lnTo>
                    <a:pt x="30" y="24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0" name="Freeform 781"/>
            <p:cNvSpPr/>
            <p:nvPr/>
          </p:nvSpPr>
          <p:spPr bwMode="auto">
            <a:xfrm>
              <a:off x="6854825" y="2497138"/>
              <a:ext cx="6350" cy="44450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3" y="23"/>
                </a:cxn>
                <a:cxn ang="0">
                  <a:pos x="2" y="40"/>
                </a:cxn>
                <a:cxn ang="0">
                  <a:pos x="1" y="59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1" y="80"/>
                </a:cxn>
                <a:cxn ang="0">
                  <a:pos x="2" y="81"/>
                </a:cxn>
                <a:cxn ang="0">
                  <a:pos x="3" y="82"/>
                </a:cxn>
                <a:cxn ang="0">
                  <a:pos x="5" y="82"/>
                </a:cxn>
                <a:cxn ang="0">
                  <a:pos x="7" y="82"/>
                </a:cxn>
                <a:cxn ang="0">
                  <a:pos x="8" y="81"/>
                </a:cxn>
                <a:cxn ang="0">
                  <a:pos x="9" y="80"/>
                </a:cxn>
                <a:cxn ang="0">
                  <a:pos x="10" y="78"/>
                </a:cxn>
                <a:cxn ang="0">
                  <a:pos x="10" y="78"/>
                </a:cxn>
                <a:cxn ang="0">
                  <a:pos x="10" y="59"/>
                </a:cxn>
                <a:cxn ang="0">
                  <a:pos x="11" y="40"/>
                </a:cxn>
                <a:cxn ang="0">
                  <a:pos x="12" y="23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2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1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3" h="82">
                  <a:moveTo>
                    <a:pt x="4" y="4"/>
                  </a:moveTo>
                  <a:lnTo>
                    <a:pt x="4" y="4"/>
                  </a:lnTo>
                  <a:lnTo>
                    <a:pt x="3" y="23"/>
                  </a:lnTo>
                  <a:lnTo>
                    <a:pt x="2" y="40"/>
                  </a:lnTo>
                  <a:lnTo>
                    <a:pt x="1" y="59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80"/>
                  </a:lnTo>
                  <a:lnTo>
                    <a:pt x="2" y="81"/>
                  </a:lnTo>
                  <a:lnTo>
                    <a:pt x="3" y="82"/>
                  </a:lnTo>
                  <a:lnTo>
                    <a:pt x="5" y="82"/>
                  </a:lnTo>
                  <a:lnTo>
                    <a:pt x="7" y="82"/>
                  </a:lnTo>
                  <a:lnTo>
                    <a:pt x="8" y="81"/>
                  </a:lnTo>
                  <a:lnTo>
                    <a:pt x="9" y="80"/>
                  </a:lnTo>
                  <a:lnTo>
                    <a:pt x="10" y="78"/>
                  </a:lnTo>
                  <a:lnTo>
                    <a:pt x="10" y="78"/>
                  </a:lnTo>
                  <a:lnTo>
                    <a:pt x="10" y="59"/>
                  </a:lnTo>
                  <a:lnTo>
                    <a:pt x="11" y="40"/>
                  </a:lnTo>
                  <a:lnTo>
                    <a:pt x="12" y="23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1" name="Freeform 782"/>
            <p:cNvSpPr/>
            <p:nvPr/>
          </p:nvSpPr>
          <p:spPr bwMode="auto">
            <a:xfrm>
              <a:off x="6578600" y="2328863"/>
              <a:ext cx="12700" cy="52388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3"/>
                </a:cxn>
                <a:cxn ang="0">
                  <a:pos x="21" y="1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6" y="1"/>
                </a:cxn>
                <a:cxn ang="0">
                  <a:pos x="14" y="1"/>
                </a:cxn>
                <a:cxn ang="0">
                  <a:pos x="13" y="3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2" y="17"/>
                </a:cxn>
                <a:cxn ang="0">
                  <a:pos x="8" y="31"/>
                </a:cxn>
                <a:cxn ang="0">
                  <a:pos x="8" y="31"/>
                </a:cxn>
                <a:cxn ang="0">
                  <a:pos x="3" y="39"/>
                </a:cxn>
                <a:cxn ang="0">
                  <a:pos x="1" y="44"/>
                </a:cxn>
                <a:cxn ang="0">
                  <a:pos x="0" y="50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1" y="97"/>
                </a:cxn>
                <a:cxn ang="0">
                  <a:pos x="3" y="98"/>
                </a:cxn>
                <a:cxn ang="0">
                  <a:pos x="4" y="98"/>
                </a:cxn>
                <a:cxn ang="0">
                  <a:pos x="7" y="98"/>
                </a:cxn>
                <a:cxn ang="0">
                  <a:pos x="8" y="97"/>
                </a:cxn>
                <a:cxn ang="0">
                  <a:pos x="9" y="95"/>
                </a:cxn>
                <a:cxn ang="0">
                  <a:pos x="10" y="93"/>
                </a:cxn>
                <a:cxn ang="0">
                  <a:pos x="10" y="93"/>
                </a:cxn>
                <a:cxn ang="0">
                  <a:pos x="8" y="70"/>
                </a:cxn>
                <a:cxn ang="0">
                  <a:pos x="9" y="58"/>
                </a:cxn>
                <a:cxn ang="0">
                  <a:pos x="10" y="52"/>
                </a:cxn>
                <a:cxn ang="0">
                  <a:pos x="11" y="48"/>
                </a:cxn>
                <a:cxn ang="0">
                  <a:pos x="11" y="48"/>
                </a:cxn>
                <a:cxn ang="0">
                  <a:pos x="16" y="37"/>
                </a:cxn>
                <a:cxn ang="0">
                  <a:pos x="19" y="27"/>
                </a:cxn>
                <a:cxn ang="0">
                  <a:pos x="21" y="16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22" h="98">
                  <a:moveTo>
                    <a:pt x="22" y="5"/>
                  </a:moveTo>
                  <a:lnTo>
                    <a:pt x="22" y="5"/>
                  </a:lnTo>
                  <a:lnTo>
                    <a:pt x="22" y="3"/>
                  </a:lnTo>
                  <a:lnTo>
                    <a:pt x="21" y="1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2" y="17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3" y="39"/>
                  </a:lnTo>
                  <a:lnTo>
                    <a:pt x="1" y="44"/>
                  </a:lnTo>
                  <a:lnTo>
                    <a:pt x="0" y="50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1" y="97"/>
                  </a:lnTo>
                  <a:lnTo>
                    <a:pt x="3" y="98"/>
                  </a:lnTo>
                  <a:lnTo>
                    <a:pt x="4" y="98"/>
                  </a:lnTo>
                  <a:lnTo>
                    <a:pt x="7" y="98"/>
                  </a:lnTo>
                  <a:lnTo>
                    <a:pt x="8" y="97"/>
                  </a:lnTo>
                  <a:lnTo>
                    <a:pt x="9" y="95"/>
                  </a:lnTo>
                  <a:lnTo>
                    <a:pt x="10" y="93"/>
                  </a:lnTo>
                  <a:lnTo>
                    <a:pt x="10" y="93"/>
                  </a:lnTo>
                  <a:lnTo>
                    <a:pt x="8" y="70"/>
                  </a:lnTo>
                  <a:lnTo>
                    <a:pt x="9" y="58"/>
                  </a:lnTo>
                  <a:lnTo>
                    <a:pt x="10" y="52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6" y="37"/>
                  </a:lnTo>
                  <a:lnTo>
                    <a:pt x="19" y="27"/>
                  </a:lnTo>
                  <a:lnTo>
                    <a:pt x="21" y="16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2" name="Freeform 783"/>
            <p:cNvSpPr/>
            <p:nvPr/>
          </p:nvSpPr>
          <p:spPr bwMode="auto">
            <a:xfrm>
              <a:off x="6613525" y="2352675"/>
              <a:ext cx="14288" cy="44450"/>
            </a:xfrm>
            <a:custGeom>
              <a:avLst/>
              <a:gdLst/>
              <a:ahLst/>
              <a:cxnLst>
                <a:cxn ang="0">
                  <a:pos x="18" y="6"/>
                </a:cxn>
                <a:cxn ang="0">
                  <a:pos x="18" y="6"/>
                </a:cxn>
                <a:cxn ang="0">
                  <a:pos x="17" y="15"/>
                </a:cxn>
                <a:cxn ang="0">
                  <a:pos x="16" y="24"/>
                </a:cxn>
                <a:cxn ang="0">
                  <a:pos x="11" y="43"/>
                </a:cxn>
                <a:cxn ang="0">
                  <a:pos x="5" y="62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3"/>
                </a:cxn>
                <a:cxn ang="0">
                  <a:pos x="2" y="85"/>
                </a:cxn>
                <a:cxn ang="0">
                  <a:pos x="3" y="85"/>
                </a:cxn>
                <a:cxn ang="0">
                  <a:pos x="5" y="86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14" y="64"/>
                </a:cxn>
                <a:cxn ang="0">
                  <a:pos x="20" y="44"/>
                </a:cxn>
                <a:cxn ang="0">
                  <a:pos x="25" y="25"/>
                </a:cxn>
                <a:cxn ang="0">
                  <a:pos x="27" y="15"/>
                </a:cxn>
                <a:cxn ang="0">
                  <a:pos x="27" y="6"/>
                </a:cxn>
                <a:cxn ang="0">
                  <a:pos x="27" y="6"/>
                </a:cxn>
                <a:cxn ang="0">
                  <a:pos x="27" y="4"/>
                </a:cxn>
                <a:cxn ang="0">
                  <a:pos x="26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1"/>
                </a:cxn>
                <a:cxn ang="0">
                  <a:pos x="19" y="4"/>
                </a:cxn>
                <a:cxn ang="0">
                  <a:pos x="18" y="6"/>
                </a:cxn>
                <a:cxn ang="0">
                  <a:pos x="18" y="6"/>
                </a:cxn>
              </a:cxnLst>
              <a:rect l="0" t="0" r="r" b="b"/>
              <a:pathLst>
                <a:path w="27" h="86">
                  <a:moveTo>
                    <a:pt x="18" y="6"/>
                  </a:moveTo>
                  <a:lnTo>
                    <a:pt x="18" y="6"/>
                  </a:lnTo>
                  <a:lnTo>
                    <a:pt x="17" y="15"/>
                  </a:lnTo>
                  <a:lnTo>
                    <a:pt x="16" y="24"/>
                  </a:lnTo>
                  <a:lnTo>
                    <a:pt x="11" y="43"/>
                  </a:lnTo>
                  <a:lnTo>
                    <a:pt x="5" y="6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3"/>
                  </a:lnTo>
                  <a:lnTo>
                    <a:pt x="2" y="85"/>
                  </a:lnTo>
                  <a:lnTo>
                    <a:pt x="3" y="85"/>
                  </a:lnTo>
                  <a:lnTo>
                    <a:pt x="5" y="86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14" y="64"/>
                  </a:lnTo>
                  <a:lnTo>
                    <a:pt x="20" y="44"/>
                  </a:lnTo>
                  <a:lnTo>
                    <a:pt x="25" y="25"/>
                  </a:lnTo>
                  <a:lnTo>
                    <a:pt x="27" y="15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4"/>
                  </a:lnTo>
                  <a:lnTo>
                    <a:pt x="26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1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8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3" name="Freeform 784"/>
            <p:cNvSpPr/>
            <p:nvPr/>
          </p:nvSpPr>
          <p:spPr bwMode="auto">
            <a:xfrm>
              <a:off x="6656388" y="2373313"/>
              <a:ext cx="38100" cy="58738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56" y="14"/>
                </a:cxn>
                <a:cxn ang="0">
                  <a:pos x="48" y="26"/>
                </a:cxn>
                <a:cxn ang="0">
                  <a:pos x="32" y="48"/>
                </a:cxn>
                <a:cxn ang="0">
                  <a:pos x="32" y="48"/>
                </a:cxn>
                <a:cxn ang="0">
                  <a:pos x="23" y="62"/>
                </a:cxn>
                <a:cxn ang="0">
                  <a:pos x="15" y="75"/>
                </a:cxn>
                <a:cxn ang="0">
                  <a:pos x="0" y="103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0" y="108"/>
                </a:cxn>
                <a:cxn ang="0">
                  <a:pos x="1" y="109"/>
                </a:cxn>
                <a:cxn ang="0">
                  <a:pos x="2" y="110"/>
                </a:cxn>
                <a:cxn ang="0">
                  <a:pos x="5" y="111"/>
                </a:cxn>
                <a:cxn ang="0">
                  <a:pos x="6" y="111"/>
                </a:cxn>
                <a:cxn ang="0">
                  <a:pos x="8" y="110"/>
                </a:cxn>
                <a:cxn ang="0">
                  <a:pos x="9" y="109"/>
                </a:cxn>
                <a:cxn ang="0">
                  <a:pos x="9" y="109"/>
                </a:cxn>
                <a:cxn ang="0">
                  <a:pos x="24" y="77"/>
                </a:cxn>
                <a:cxn ang="0">
                  <a:pos x="34" y="63"/>
                </a:cxn>
                <a:cxn ang="0">
                  <a:pos x="43" y="50"/>
                </a:cxn>
                <a:cxn ang="0">
                  <a:pos x="43" y="50"/>
                </a:cxn>
                <a:cxn ang="0">
                  <a:pos x="58" y="29"/>
                </a:cxn>
                <a:cxn ang="0">
                  <a:pos x="66" y="18"/>
                </a:cxn>
                <a:cxn ang="0">
                  <a:pos x="72" y="7"/>
                </a:cxn>
                <a:cxn ang="0">
                  <a:pos x="72" y="7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0" y="0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3" h="111">
                  <a:moveTo>
                    <a:pt x="64" y="2"/>
                  </a:moveTo>
                  <a:lnTo>
                    <a:pt x="64" y="2"/>
                  </a:lnTo>
                  <a:lnTo>
                    <a:pt x="56" y="14"/>
                  </a:lnTo>
                  <a:lnTo>
                    <a:pt x="48" y="26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23" y="62"/>
                  </a:lnTo>
                  <a:lnTo>
                    <a:pt x="15" y="75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8"/>
                  </a:lnTo>
                  <a:lnTo>
                    <a:pt x="1" y="109"/>
                  </a:lnTo>
                  <a:lnTo>
                    <a:pt x="2" y="110"/>
                  </a:lnTo>
                  <a:lnTo>
                    <a:pt x="5" y="111"/>
                  </a:lnTo>
                  <a:lnTo>
                    <a:pt x="6" y="111"/>
                  </a:lnTo>
                  <a:lnTo>
                    <a:pt x="8" y="110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24" y="77"/>
                  </a:lnTo>
                  <a:lnTo>
                    <a:pt x="34" y="63"/>
                  </a:lnTo>
                  <a:lnTo>
                    <a:pt x="43" y="50"/>
                  </a:lnTo>
                  <a:lnTo>
                    <a:pt x="43" y="50"/>
                  </a:lnTo>
                  <a:lnTo>
                    <a:pt x="58" y="29"/>
                  </a:lnTo>
                  <a:lnTo>
                    <a:pt x="66" y="18"/>
                  </a:lnTo>
                  <a:lnTo>
                    <a:pt x="72" y="7"/>
                  </a:lnTo>
                  <a:lnTo>
                    <a:pt x="72" y="7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4" name="Freeform 785"/>
            <p:cNvSpPr/>
            <p:nvPr/>
          </p:nvSpPr>
          <p:spPr bwMode="auto">
            <a:xfrm>
              <a:off x="6532563" y="2520950"/>
              <a:ext cx="17463" cy="47625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20" y="23"/>
                </a:cxn>
                <a:cxn ang="0">
                  <a:pos x="13" y="44"/>
                </a:cxn>
                <a:cxn ang="0">
                  <a:pos x="5" y="65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4" y="92"/>
                </a:cxn>
                <a:cxn ang="0">
                  <a:pos x="5" y="92"/>
                </a:cxn>
                <a:cxn ang="0">
                  <a:pos x="7" y="91"/>
                </a:cxn>
                <a:cxn ang="0">
                  <a:pos x="8" y="90"/>
                </a:cxn>
                <a:cxn ang="0">
                  <a:pos x="9" y="88"/>
                </a:cxn>
                <a:cxn ang="0">
                  <a:pos x="9" y="88"/>
                </a:cxn>
                <a:cxn ang="0">
                  <a:pos x="15" y="67"/>
                </a:cxn>
                <a:cxn ang="0">
                  <a:pos x="22" y="46"/>
                </a:cxn>
                <a:cxn ang="0">
                  <a:pos x="28" y="27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5" y="4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1"/>
                </a:cxn>
                <a:cxn ang="0">
                  <a:pos x="26" y="2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5" h="92">
                  <a:moveTo>
                    <a:pt x="26" y="3"/>
                  </a:moveTo>
                  <a:lnTo>
                    <a:pt x="26" y="3"/>
                  </a:lnTo>
                  <a:lnTo>
                    <a:pt x="20" y="23"/>
                  </a:lnTo>
                  <a:lnTo>
                    <a:pt x="13" y="44"/>
                  </a:lnTo>
                  <a:lnTo>
                    <a:pt x="5" y="65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4" y="92"/>
                  </a:lnTo>
                  <a:lnTo>
                    <a:pt x="5" y="92"/>
                  </a:lnTo>
                  <a:lnTo>
                    <a:pt x="7" y="91"/>
                  </a:lnTo>
                  <a:lnTo>
                    <a:pt x="8" y="90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15" y="67"/>
                  </a:lnTo>
                  <a:lnTo>
                    <a:pt x="22" y="46"/>
                  </a:lnTo>
                  <a:lnTo>
                    <a:pt x="28" y="27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5" y="4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6" y="2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5" name="Freeform 786"/>
            <p:cNvSpPr/>
            <p:nvPr/>
          </p:nvSpPr>
          <p:spPr bwMode="auto">
            <a:xfrm>
              <a:off x="6569075" y="2543175"/>
              <a:ext cx="11113" cy="25400"/>
            </a:xfrm>
            <a:custGeom>
              <a:avLst/>
              <a:gdLst/>
              <a:ahLst/>
              <a:cxnLst>
                <a:cxn ang="0">
                  <a:pos x="14" y="1"/>
                </a:cxn>
                <a:cxn ang="0">
                  <a:pos x="14" y="1"/>
                </a:cxn>
                <a:cxn ang="0">
                  <a:pos x="11" y="5"/>
                </a:cxn>
                <a:cxn ang="0">
                  <a:pos x="8" y="11"/>
                </a:cxn>
                <a:cxn ang="0">
                  <a:pos x="4" y="21"/>
                </a:cxn>
                <a:cxn ang="0">
                  <a:pos x="1" y="32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1" y="45"/>
                </a:cxn>
                <a:cxn ang="0">
                  <a:pos x="2" y="47"/>
                </a:cxn>
                <a:cxn ang="0">
                  <a:pos x="3" y="47"/>
                </a:cxn>
                <a:cxn ang="0">
                  <a:pos x="5" y="48"/>
                </a:cxn>
                <a:cxn ang="0">
                  <a:pos x="6" y="47"/>
                </a:cxn>
                <a:cxn ang="0">
                  <a:pos x="8" y="47"/>
                </a:cxn>
                <a:cxn ang="0">
                  <a:pos x="9" y="45"/>
                </a:cxn>
                <a:cxn ang="0">
                  <a:pos x="9" y="43"/>
                </a:cxn>
                <a:cxn ang="0">
                  <a:pos x="9" y="43"/>
                </a:cxn>
                <a:cxn ang="0">
                  <a:pos x="10" y="34"/>
                </a:cxn>
                <a:cxn ang="0">
                  <a:pos x="12" y="24"/>
                </a:cxn>
                <a:cxn ang="0">
                  <a:pos x="16" y="16"/>
                </a:cxn>
                <a:cxn ang="0">
                  <a:pos x="18" y="12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1" y="6"/>
                </a:cxn>
                <a:cxn ang="0">
                  <a:pos x="22" y="4"/>
                </a:cxn>
                <a:cxn ang="0">
                  <a:pos x="21" y="3"/>
                </a:cxn>
                <a:cxn ang="0">
                  <a:pos x="20" y="1"/>
                </a:cxn>
                <a:cxn ang="0">
                  <a:pos x="19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4" y="1"/>
                </a:cxn>
                <a:cxn ang="0">
                  <a:pos x="14" y="1"/>
                </a:cxn>
              </a:cxnLst>
              <a:rect l="0" t="0" r="r" b="b"/>
              <a:pathLst>
                <a:path w="22" h="48">
                  <a:moveTo>
                    <a:pt x="14" y="1"/>
                  </a:moveTo>
                  <a:lnTo>
                    <a:pt x="14" y="1"/>
                  </a:lnTo>
                  <a:lnTo>
                    <a:pt x="11" y="5"/>
                  </a:lnTo>
                  <a:lnTo>
                    <a:pt x="8" y="11"/>
                  </a:lnTo>
                  <a:lnTo>
                    <a:pt x="4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1" y="45"/>
                  </a:lnTo>
                  <a:lnTo>
                    <a:pt x="2" y="47"/>
                  </a:lnTo>
                  <a:lnTo>
                    <a:pt x="3" y="47"/>
                  </a:lnTo>
                  <a:lnTo>
                    <a:pt x="5" y="48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9" y="45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10" y="34"/>
                  </a:lnTo>
                  <a:lnTo>
                    <a:pt x="12" y="24"/>
                  </a:lnTo>
                  <a:lnTo>
                    <a:pt x="16" y="16"/>
                  </a:lnTo>
                  <a:lnTo>
                    <a:pt x="18" y="12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1" y="6"/>
                  </a:lnTo>
                  <a:lnTo>
                    <a:pt x="22" y="4"/>
                  </a:lnTo>
                  <a:lnTo>
                    <a:pt x="21" y="3"/>
                  </a:lnTo>
                  <a:lnTo>
                    <a:pt x="20" y="1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4" y="1"/>
                  </a:lnTo>
                  <a:lnTo>
                    <a:pt x="1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6" name="Freeform 787"/>
            <p:cNvSpPr/>
            <p:nvPr/>
          </p:nvSpPr>
          <p:spPr bwMode="auto">
            <a:xfrm>
              <a:off x="6665913" y="2536825"/>
              <a:ext cx="9525" cy="34925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8" y="2"/>
                </a:cxn>
                <a:cxn ang="0">
                  <a:pos x="4" y="9"/>
                </a:cxn>
                <a:cxn ang="0">
                  <a:pos x="2" y="16"/>
                </a:cxn>
                <a:cxn ang="0">
                  <a:pos x="0" y="24"/>
                </a:cxn>
                <a:cxn ang="0">
                  <a:pos x="0" y="31"/>
                </a:cxn>
                <a:cxn ang="0">
                  <a:pos x="0" y="45"/>
                </a:cxn>
                <a:cxn ang="0">
                  <a:pos x="1" y="61"/>
                </a:cxn>
                <a:cxn ang="0">
                  <a:pos x="1" y="61"/>
                </a:cxn>
                <a:cxn ang="0">
                  <a:pos x="1" y="63"/>
                </a:cxn>
                <a:cxn ang="0">
                  <a:pos x="2" y="65"/>
                </a:cxn>
                <a:cxn ang="0">
                  <a:pos x="4" y="65"/>
                </a:cxn>
                <a:cxn ang="0">
                  <a:pos x="5" y="66"/>
                </a:cxn>
                <a:cxn ang="0">
                  <a:pos x="7" y="65"/>
                </a:cxn>
                <a:cxn ang="0">
                  <a:pos x="9" y="65"/>
                </a:cxn>
                <a:cxn ang="0">
                  <a:pos x="10" y="63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9" y="47"/>
                </a:cxn>
                <a:cxn ang="0">
                  <a:pos x="9" y="33"/>
                </a:cxn>
                <a:cxn ang="0">
                  <a:pos x="9" y="27"/>
                </a:cxn>
                <a:cxn ang="0">
                  <a:pos x="10" y="19"/>
                </a:cxn>
                <a:cxn ang="0">
                  <a:pos x="12" y="13"/>
                </a:cxn>
                <a:cxn ang="0">
                  <a:pos x="16" y="7"/>
                </a:cxn>
                <a:cxn ang="0">
                  <a:pos x="16" y="7"/>
                </a:cxn>
                <a:cxn ang="0">
                  <a:pos x="17" y="5"/>
                </a:cxn>
                <a:cxn ang="0">
                  <a:pos x="17" y="3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9" y="0"/>
                </a:cxn>
                <a:cxn ang="0">
                  <a:pos x="8" y="2"/>
                </a:cxn>
                <a:cxn ang="0">
                  <a:pos x="8" y="2"/>
                </a:cxn>
              </a:cxnLst>
              <a:rect l="0" t="0" r="r" b="b"/>
              <a:pathLst>
                <a:path w="17" h="66">
                  <a:moveTo>
                    <a:pt x="8" y="2"/>
                  </a:moveTo>
                  <a:lnTo>
                    <a:pt x="8" y="2"/>
                  </a:lnTo>
                  <a:lnTo>
                    <a:pt x="4" y="9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31"/>
                  </a:lnTo>
                  <a:lnTo>
                    <a:pt x="0" y="45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1" y="63"/>
                  </a:lnTo>
                  <a:lnTo>
                    <a:pt x="2" y="65"/>
                  </a:lnTo>
                  <a:lnTo>
                    <a:pt x="4" y="65"/>
                  </a:lnTo>
                  <a:lnTo>
                    <a:pt x="5" y="66"/>
                  </a:lnTo>
                  <a:lnTo>
                    <a:pt x="7" y="65"/>
                  </a:lnTo>
                  <a:lnTo>
                    <a:pt x="9" y="65"/>
                  </a:lnTo>
                  <a:lnTo>
                    <a:pt x="10" y="63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9" y="47"/>
                  </a:lnTo>
                  <a:lnTo>
                    <a:pt x="9" y="33"/>
                  </a:lnTo>
                  <a:lnTo>
                    <a:pt x="9" y="27"/>
                  </a:lnTo>
                  <a:lnTo>
                    <a:pt x="10" y="19"/>
                  </a:lnTo>
                  <a:lnTo>
                    <a:pt x="12" y="13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6" y="2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8" y="2"/>
                  </a:lnTo>
                  <a:lnTo>
                    <a:pt x="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7" name="Freeform 788"/>
            <p:cNvSpPr/>
            <p:nvPr/>
          </p:nvSpPr>
          <p:spPr bwMode="auto">
            <a:xfrm>
              <a:off x="6735763" y="2103438"/>
              <a:ext cx="9525" cy="49213"/>
            </a:xfrm>
            <a:custGeom>
              <a:avLst/>
              <a:gdLst/>
              <a:ahLst/>
              <a:cxnLst>
                <a:cxn ang="0">
                  <a:pos x="16" y="85"/>
                </a:cxn>
                <a:cxn ang="0">
                  <a:pos x="16" y="85"/>
                </a:cxn>
                <a:cxn ang="0">
                  <a:pos x="13" y="76"/>
                </a:cxn>
                <a:cxn ang="0">
                  <a:pos x="10" y="65"/>
                </a:cxn>
                <a:cxn ang="0">
                  <a:pos x="9" y="56"/>
                </a:cxn>
                <a:cxn ang="0">
                  <a:pos x="9" y="45"/>
                </a:cxn>
                <a:cxn ang="0">
                  <a:pos x="10" y="25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27"/>
                </a:cxn>
                <a:cxn ang="0">
                  <a:pos x="0" y="48"/>
                </a:cxn>
                <a:cxn ang="0">
                  <a:pos x="1" y="58"/>
                </a:cxn>
                <a:cxn ang="0">
                  <a:pos x="2" y="69"/>
                </a:cxn>
                <a:cxn ang="0">
                  <a:pos x="4" y="80"/>
                </a:cxn>
                <a:cxn ang="0">
                  <a:pos x="8" y="90"/>
                </a:cxn>
                <a:cxn ang="0">
                  <a:pos x="8" y="90"/>
                </a:cxn>
                <a:cxn ang="0">
                  <a:pos x="9" y="91"/>
                </a:cxn>
                <a:cxn ang="0">
                  <a:pos x="11" y="92"/>
                </a:cxn>
                <a:cxn ang="0">
                  <a:pos x="12" y="92"/>
                </a:cxn>
                <a:cxn ang="0">
                  <a:pos x="14" y="91"/>
                </a:cxn>
                <a:cxn ang="0">
                  <a:pos x="16" y="89"/>
                </a:cxn>
                <a:cxn ang="0">
                  <a:pos x="16" y="87"/>
                </a:cxn>
                <a:cxn ang="0">
                  <a:pos x="16" y="85"/>
                </a:cxn>
                <a:cxn ang="0">
                  <a:pos x="16" y="85"/>
                </a:cxn>
              </a:cxnLst>
              <a:rect l="0" t="0" r="r" b="b"/>
              <a:pathLst>
                <a:path w="16" h="92">
                  <a:moveTo>
                    <a:pt x="16" y="85"/>
                  </a:moveTo>
                  <a:lnTo>
                    <a:pt x="16" y="85"/>
                  </a:lnTo>
                  <a:lnTo>
                    <a:pt x="13" y="76"/>
                  </a:lnTo>
                  <a:lnTo>
                    <a:pt x="10" y="65"/>
                  </a:lnTo>
                  <a:lnTo>
                    <a:pt x="9" y="56"/>
                  </a:lnTo>
                  <a:lnTo>
                    <a:pt x="9" y="45"/>
                  </a:lnTo>
                  <a:lnTo>
                    <a:pt x="10" y="2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27"/>
                  </a:lnTo>
                  <a:lnTo>
                    <a:pt x="0" y="48"/>
                  </a:lnTo>
                  <a:lnTo>
                    <a:pt x="1" y="58"/>
                  </a:lnTo>
                  <a:lnTo>
                    <a:pt x="2" y="69"/>
                  </a:lnTo>
                  <a:lnTo>
                    <a:pt x="4" y="80"/>
                  </a:lnTo>
                  <a:lnTo>
                    <a:pt x="8" y="90"/>
                  </a:lnTo>
                  <a:lnTo>
                    <a:pt x="8" y="90"/>
                  </a:lnTo>
                  <a:lnTo>
                    <a:pt x="9" y="91"/>
                  </a:lnTo>
                  <a:lnTo>
                    <a:pt x="11" y="92"/>
                  </a:lnTo>
                  <a:lnTo>
                    <a:pt x="12" y="92"/>
                  </a:lnTo>
                  <a:lnTo>
                    <a:pt x="14" y="91"/>
                  </a:lnTo>
                  <a:lnTo>
                    <a:pt x="16" y="89"/>
                  </a:lnTo>
                  <a:lnTo>
                    <a:pt x="16" y="87"/>
                  </a:lnTo>
                  <a:lnTo>
                    <a:pt x="16" y="85"/>
                  </a:lnTo>
                  <a:lnTo>
                    <a:pt x="16" y="8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8" name="Freeform 789"/>
            <p:cNvSpPr/>
            <p:nvPr/>
          </p:nvSpPr>
          <p:spPr bwMode="auto">
            <a:xfrm>
              <a:off x="6777038" y="2109788"/>
              <a:ext cx="14288" cy="36513"/>
            </a:xfrm>
            <a:custGeom>
              <a:avLst/>
              <a:gdLst/>
              <a:ahLst/>
              <a:cxnLst>
                <a:cxn ang="0">
                  <a:pos x="20" y="1"/>
                </a:cxn>
                <a:cxn ang="0">
                  <a:pos x="20" y="1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5" y="1"/>
                </a:cxn>
                <a:cxn ang="0">
                  <a:pos x="14" y="3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4" y="9"/>
                </a:cxn>
                <a:cxn ang="0">
                  <a:pos x="15" y="10"/>
                </a:cxn>
                <a:cxn ang="0">
                  <a:pos x="15" y="10"/>
                </a:cxn>
                <a:cxn ang="0">
                  <a:pos x="17" y="11"/>
                </a:cxn>
                <a:cxn ang="0">
                  <a:pos x="18" y="14"/>
                </a:cxn>
                <a:cxn ang="0">
                  <a:pos x="18" y="19"/>
                </a:cxn>
                <a:cxn ang="0">
                  <a:pos x="16" y="26"/>
                </a:cxn>
                <a:cxn ang="0">
                  <a:pos x="13" y="35"/>
                </a:cxn>
                <a:cxn ang="0">
                  <a:pos x="6" y="50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3" y="67"/>
                </a:cxn>
                <a:cxn ang="0">
                  <a:pos x="5" y="68"/>
                </a:cxn>
                <a:cxn ang="0">
                  <a:pos x="7" y="68"/>
                </a:cxn>
                <a:cxn ang="0">
                  <a:pos x="8" y="67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16" y="51"/>
                </a:cxn>
                <a:cxn ang="0">
                  <a:pos x="20" y="42"/>
                </a:cxn>
                <a:cxn ang="0">
                  <a:pos x="24" y="32"/>
                </a:cxn>
                <a:cxn ang="0">
                  <a:pos x="26" y="23"/>
                </a:cxn>
                <a:cxn ang="0">
                  <a:pos x="27" y="15"/>
                </a:cxn>
                <a:cxn ang="0">
                  <a:pos x="26" y="11"/>
                </a:cxn>
                <a:cxn ang="0">
                  <a:pos x="25" y="7"/>
                </a:cxn>
                <a:cxn ang="0">
                  <a:pos x="23" y="3"/>
                </a:cxn>
                <a:cxn ang="0">
                  <a:pos x="20" y="1"/>
                </a:cxn>
                <a:cxn ang="0">
                  <a:pos x="20" y="1"/>
                </a:cxn>
              </a:cxnLst>
              <a:rect l="0" t="0" r="r" b="b"/>
              <a:pathLst>
                <a:path w="27" h="68">
                  <a:moveTo>
                    <a:pt x="20" y="1"/>
                  </a:moveTo>
                  <a:lnTo>
                    <a:pt x="20" y="1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4" y="9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7" y="11"/>
                  </a:lnTo>
                  <a:lnTo>
                    <a:pt x="18" y="14"/>
                  </a:lnTo>
                  <a:lnTo>
                    <a:pt x="18" y="19"/>
                  </a:lnTo>
                  <a:lnTo>
                    <a:pt x="16" y="26"/>
                  </a:lnTo>
                  <a:lnTo>
                    <a:pt x="13" y="35"/>
                  </a:lnTo>
                  <a:lnTo>
                    <a:pt x="6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3" y="67"/>
                  </a:lnTo>
                  <a:lnTo>
                    <a:pt x="5" y="68"/>
                  </a:lnTo>
                  <a:lnTo>
                    <a:pt x="7" y="68"/>
                  </a:lnTo>
                  <a:lnTo>
                    <a:pt x="8" y="67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16" y="51"/>
                  </a:lnTo>
                  <a:lnTo>
                    <a:pt x="20" y="42"/>
                  </a:lnTo>
                  <a:lnTo>
                    <a:pt x="24" y="32"/>
                  </a:lnTo>
                  <a:lnTo>
                    <a:pt x="26" y="23"/>
                  </a:lnTo>
                  <a:lnTo>
                    <a:pt x="27" y="15"/>
                  </a:lnTo>
                  <a:lnTo>
                    <a:pt x="26" y="11"/>
                  </a:lnTo>
                  <a:lnTo>
                    <a:pt x="25" y="7"/>
                  </a:lnTo>
                  <a:lnTo>
                    <a:pt x="23" y="3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59" name="Freeform 790"/>
            <p:cNvSpPr>
              <a:spLocks noEditPoints="1"/>
            </p:cNvSpPr>
            <p:nvPr/>
          </p:nvSpPr>
          <p:spPr bwMode="auto">
            <a:xfrm>
              <a:off x="6108700" y="2038350"/>
              <a:ext cx="787400" cy="804863"/>
            </a:xfrm>
            <a:custGeom>
              <a:avLst/>
              <a:gdLst/>
              <a:ahLst/>
              <a:cxnLst>
                <a:cxn ang="0">
                  <a:pos x="578" y="1404"/>
                </a:cxn>
                <a:cxn ang="0">
                  <a:pos x="407" y="1195"/>
                </a:cxn>
                <a:cxn ang="0">
                  <a:pos x="531" y="1138"/>
                </a:cxn>
                <a:cxn ang="0">
                  <a:pos x="680" y="1150"/>
                </a:cxn>
                <a:cxn ang="0">
                  <a:pos x="645" y="932"/>
                </a:cxn>
                <a:cxn ang="0">
                  <a:pos x="408" y="748"/>
                </a:cxn>
                <a:cxn ang="0">
                  <a:pos x="309" y="884"/>
                </a:cxn>
                <a:cxn ang="0">
                  <a:pos x="256" y="1027"/>
                </a:cxn>
                <a:cxn ang="0">
                  <a:pos x="27" y="808"/>
                </a:cxn>
                <a:cxn ang="0">
                  <a:pos x="28" y="580"/>
                </a:cxn>
                <a:cxn ang="0">
                  <a:pos x="237" y="380"/>
                </a:cxn>
                <a:cxn ang="0">
                  <a:pos x="342" y="519"/>
                </a:cxn>
                <a:cxn ang="0">
                  <a:pos x="488" y="635"/>
                </a:cxn>
                <a:cxn ang="0">
                  <a:pos x="644" y="548"/>
                </a:cxn>
                <a:cxn ang="0">
                  <a:pos x="628" y="366"/>
                </a:cxn>
                <a:cxn ang="0">
                  <a:pos x="492" y="300"/>
                </a:cxn>
                <a:cxn ang="0">
                  <a:pos x="415" y="290"/>
                </a:cxn>
                <a:cxn ang="0">
                  <a:pos x="435" y="200"/>
                </a:cxn>
                <a:cxn ang="0">
                  <a:pos x="676" y="5"/>
                </a:cxn>
                <a:cxn ang="0">
                  <a:pos x="880" y="97"/>
                </a:cxn>
                <a:cxn ang="0">
                  <a:pos x="996" y="212"/>
                </a:cxn>
                <a:cxn ang="0">
                  <a:pos x="1057" y="40"/>
                </a:cxn>
                <a:cxn ang="0">
                  <a:pos x="1286" y="30"/>
                </a:cxn>
                <a:cxn ang="0">
                  <a:pos x="1459" y="212"/>
                </a:cxn>
                <a:cxn ang="0">
                  <a:pos x="1441" y="427"/>
                </a:cxn>
                <a:cxn ang="0">
                  <a:pos x="1284" y="473"/>
                </a:cxn>
                <a:cxn ang="0">
                  <a:pos x="1353" y="601"/>
                </a:cxn>
                <a:cxn ang="0">
                  <a:pos x="1487" y="856"/>
                </a:cxn>
                <a:cxn ang="0">
                  <a:pos x="1299" y="1117"/>
                </a:cxn>
                <a:cxn ang="0">
                  <a:pos x="1017" y="1376"/>
                </a:cxn>
                <a:cxn ang="0">
                  <a:pos x="789" y="1521"/>
                </a:cxn>
                <a:cxn ang="0">
                  <a:pos x="453" y="1210"/>
                </a:cxn>
                <a:cxn ang="0">
                  <a:pos x="633" y="1401"/>
                </a:cxn>
                <a:cxn ang="0">
                  <a:pos x="800" y="1483"/>
                </a:cxn>
                <a:cxn ang="0">
                  <a:pos x="1004" y="1338"/>
                </a:cxn>
                <a:cxn ang="0">
                  <a:pos x="1270" y="1096"/>
                </a:cxn>
                <a:cxn ang="0">
                  <a:pos x="1454" y="851"/>
                </a:cxn>
                <a:cxn ang="0">
                  <a:pos x="1336" y="635"/>
                </a:cxn>
                <a:cxn ang="0">
                  <a:pos x="1274" y="564"/>
                </a:cxn>
                <a:cxn ang="0">
                  <a:pos x="1278" y="427"/>
                </a:cxn>
                <a:cxn ang="0">
                  <a:pos x="1442" y="370"/>
                </a:cxn>
                <a:cxn ang="0">
                  <a:pos x="1397" y="175"/>
                </a:cxn>
                <a:cxn ang="0">
                  <a:pos x="1211" y="37"/>
                </a:cxn>
                <a:cxn ang="0">
                  <a:pos x="1064" y="102"/>
                </a:cxn>
                <a:cxn ang="0">
                  <a:pos x="999" y="246"/>
                </a:cxn>
                <a:cxn ang="0">
                  <a:pos x="939" y="213"/>
                </a:cxn>
                <a:cxn ang="0">
                  <a:pos x="716" y="34"/>
                </a:cxn>
                <a:cxn ang="0">
                  <a:pos x="480" y="208"/>
                </a:cxn>
                <a:cxn ang="0">
                  <a:pos x="502" y="262"/>
                </a:cxn>
                <a:cxn ang="0">
                  <a:pos x="695" y="412"/>
                </a:cxn>
                <a:cxn ang="0">
                  <a:pos x="640" y="610"/>
                </a:cxn>
                <a:cxn ang="0">
                  <a:pos x="420" y="655"/>
                </a:cxn>
                <a:cxn ang="0">
                  <a:pos x="277" y="462"/>
                </a:cxn>
                <a:cxn ang="0">
                  <a:pos x="213" y="447"/>
                </a:cxn>
                <a:cxn ang="0">
                  <a:pos x="43" y="639"/>
                </a:cxn>
                <a:cxn ang="0">
                  <a:pos x="210" y="963"/>
                </a:cxn>
                <a:cxn ang="0">
                  <a:pos x="265" y="982"/>
                </a:cxn>
                <a:cxn ang="0">
                  <a:pos x="280" y="792"/>
                </a:cxn>
                <a:cxn ang="0">
                  <a:pos x="469" y="724"/>
                </a:cxn>
                <a:cxn ang="0">
                  <a:pos x="730" y="1027"/>
                </a:cxn>
                <a:cxn ang="0">
                  <a:pos x="672" y="1200"/>
                </a:cxn>
                <a:cxn ang="0">
                  <a:pos x="499" y="1166"/>
                </a:cxn>
              </a:cxnLst>
              <a:rect l="0" t="0" r="r" b="b"/>
              <a:pathLst>
                <a:path w="1489" h="1521">
                  <a:moveTo>
                    <a:pt x="789" y="1521"/>
                  </a:moveTo>
                  <a:lnTo>
                    <a:pt x="789" y="1521"/>
                  </a:lnTo>
                  <a:lnTo>
                    <a:pt x="778" y="1521"/>
                  </a:lnTo>
                  <a:lnTo>
                    <a:pt x="778" y="1521"/>
                  </a:lnTo>
                  <a:lnTo>
                    <a:pt x="762" y="1519"/>
                  </a:lnTo>
                  <a:lnTo>
                    <a:pt x="747" y="1516"/>
                  </a:lnTo>
                  <a:lnTo>
                    <a:pt x="733" y="1512"/>
                  </a:lnTo>
                  <a:lnTo>
                    <a:pt x="718" y="1507"/>
                  </a:lnTo>
                  <a:lnTo>
                    <a:pt x="705" y="1501"/>
                  </a:lnTo>
                  <a:lnTo>
                    <a:pt x="691" y="1494"/>
                  </a:lnTo>
                  <a:lnTo>
                    <a:pt x="678" y="1486"/>
                  </a:lnTo>
                  <a:lnTo>
                    <a:pt x="663" y="1476"/>
                  </a:lnTo>
                  <a:lnTo>
                    <a:pt x="663" y="1476"/>
                  </a:lnTo>
                  <a:lnTo>
                    <a:pt x="643" y="1461"/>
                  </a:lnTo>
                  <a:lnTo>
                    <a:pt x="621" y="1444"/>
                  </a:lnTo>
                  <a:lnTo>
                    <a:pt x="599" y="1425"/>
                  </a:lnTo>
                  <a:lnTo>
                    <a:pt x="578" y="1404"/>
                  </a:lnTo>
                  <a:lnTo>
                    <a:pt x="578" y="1404"/>
                  </a:lnTo>
                  <a:lnTo>
                    <a:pt x="552" y="1378"/>
                  </a:lnTo>
                  <a:lnTo>
                    <a:pt x="529" y="1352"/>
                  </a:lnTo>
                  <a:lnTo>
                    <a:pt x="505" y="1326"/>
                  </a:lnTo>
                  <a:lnTo>
                    <a:pt x="484" y="1300"/>
                  </a:lnTo>
                  <a:lnTo>
                    <a:pt x="484" y="1300"/>
                  </a:lnTo>
                  <a:lnTo>
                    <a:pt x="475" y="1289"/>
                  </a:lnTo>
                  <a:lnTo>
                    <a:pt x="463" y="1277"/>
                  </a:lnTo>
                  <a:lnTo>
                    <a:pt x="442" y="1256"/>
                  </a:lnTo>
                  <a:lnTo>
                    <a:pt x="442" y="1256"/>
                  </a:lnTo>
                  <a:lnTo>
                    <a:pt x="436" y="1251"/>
                  </a:lnTo>
                  <a:lnTo>
                    <a:pt x="439" y="1249"/>
                  </a:lnTo>
                  <a:lnTo>
                    <a:pt x="434" y="1244"/>
                  </a:lnTo>
                  <a:lnTo>
                    <a:pt x="434" y="1244"/>
                  </a:lnTo>
                  <a:lnTo>
                    <a:pt x="426" y="1233"/>
                  </a:lnTo>
                  <a:lnTo>
                    <a:pt x="419" y="1223"/>
                  </a:lnTo>
                  <a:lnTo>
                    <a:pt x="414" y="1213"/>
                  </a:lnTo>
                  <a:lnTo>
                    <a:pt x="409" y="1204"/>
                  </a:lnTo>
                  <a:lnTo>
                    <a:pt x="407" y="1195"/>
                  </a:lnTo>
                  <a:lnTo>
                    <a:pt x="407" y="1186"/>
                  </a:lnTo>
                  <a:lnTo>
                    <a:pt x="409" y="1178"/>
                  </a:lnTo>
                  <a:lnTo>
                    <a:pt x="413" y="1171"/>
                  </a:lnTo>
                  <a:lnTo>
                    <a:pt x="413" y="1171"/>
                  </a:lnTo>
                  <a:lnTo>
                    <a:pt x="419" y="1161"/>
                  </a:lnTo>
                  <a:lnTo>
                    <a:pt x="426" y="1153"/>
                  </a:lnTo>
                  <a:lnTo>
                    <a:pt x="434" y="1147"/>
                  </a:lnTo>
                  <a:lnTo>
                    <a:pt x="444" y="1141"/>
                  </a:lnTo>
                  <a:lnTo>
                    <a:pt x="454" y="1135"/>
                  </a:lnTo>
                  <a:lnTo>
                    <a:pt x="465" y="1132"/>
                  </a:lnTo>
                  <a:lnTo>
                    <a:pt x="477" y="1130"/>
                  </a:lnTo>
                  <a:lnTo>
                    <a:pt x="489" y="1129"/>
                  </a:lnTo>
                  <a:lnTo>
                    <a:pt x="489" y="1129"/>
                  </a:lnTo>
                  <a:lnTo>
                    <a:pt x="501" y="1130"/>
                  </a:lnTo>
                  <a:lnTo>
                    <a:pt x="511" y="1131"/>
                  </a:lnTo>
                  <a:lnTo>
                    <a:pt x="521" y="1134"/>
                  </a:lnTo>
                  <a:lnTo>
                    <a:pt x="531" y="1138"/>
                  </a:lnTo>
                  <a:lnTo>
                    <a:pt x="531" y="1138"/>
                  </a:lnTo>
                  <a:lnTo>
                    <a:pt x="553" y="1148"/>
                  </a:lnTo>
                  <a:lnTo>
                    <a:pt x="553" y="1148"/>
                  </a:lnTo>
                  <a:lnTo>
                    <a:pt x="571" y="1156"/>
                  </a:lnTo>
                  <a:lnTo>
                    <a:pt x="591" y="1165"/>
                  </a:lnTo>
                  <a:lnTo>
                    <a:pt x="600" y="1168"/>
                  </a:lnTo>
                  <a:lnTo>
                    <a:pt x="609" y="1170"/>
                  </a:lnTo>
                  <a:lnTo>
                    <a:pt x="619" y="1171"/>
                  </a:lnTo>
                  <a:lnTo>
                    <a:pt x="629" y="1172"/>
                  </a:lnTo>
                  <a:lnTo>
                    <a:pt x="631" y="1172"/>
                  </a:lnTo>
                  <a:lnTo>
                    <a:pt x="631" y="1172"/>
                  </a:lnTo>
                  <a:lnTo>
                    <a:pt x="638" y="1171"/>
                  </a:lnTo>
                  <a:lnTo>
                    <a:pt x="646" y="1170"/>
                  </a:lnTo>
                  <a:lnTo>
                    <a:pt x="652" y="1168"/>
                  </a:lnTo>
                  <a:lnTo>
                    <a:pt x="658" y="1166"/>
                  </a:lnTo>
                  <a:lnTo>
                    <a:pt x="664" y="1162"/>
                  </a:lnTo>
                  <a:lnTo>
                    <a:pt x="671" y="1158"/>
                  </a:lnTo>
                  <a:lnTo>
                    <a:pt x="676" y="1154"/>
                  </a:lnTo>
                  <a:lnTo>
                    <a:pt x="680" y="1150"/>
                  </a:lnTo>
                  <a:lnTo>
                    <a:pt x="680" y="1150"/>
                  </a:lnTo>
                  <a:lnTo>
                    <a:pt x="686" y="1143"/>
                  </a:lnTo>
                  <a:lnTo>
                    <a:pt x="690" y="1134"/>
                  </a:lnTo>
                  <a:lnTo>
                    <a:pt x="694" y="1125"/>
                  </a:lnTo>
                  <a:lnTo>
                    <a:pt x="698" y="1116"/>
                  </a:lnTo>
                  <a:lnTo>
                    <a:pt x="700" y="1105"/>
                  </a:lnTo>
                  <a:lnTo>
                    <a:pt x="702" y="1095"/>
                  </a:lnTo>
                  <a:lnTo>
                    <a:pt x="702" y="1085"/>
                  </a:lnTo>
                  <a:lnTo>
                    <a:pt x="702" y="1073"/>
                  </a:lnTo>
                  <a:lnTo>
                    <a:pt x="702" y="1073"/>
                  </a:lnTo>
                  <a:lnTo>
                    <a:pt x="700" y="1061"/>
                  </a:lnTo>
                  <a:lnTo>
                    <a:pt x="698" y="1048"/>
                  </a:lnTo>
                  <a:lnTo>
                    <a:pt x="694" y="1036"/>
                  </a:lnTo>
                  <a:lnTo>
                    <a:pt x="690" y="1024"/>
                  </a:lnTo>
                  <a:lnTo>
                    <a:pt x="682" y="1000"/>
                  </a:lnTo>
                  <a:lnTo>
                    <a:pt x="671" y="976"/>
                  </a:lnTo>
                  <a:lnTo>
                    <a:pt x="658" y="954"/>
                  </a:lnTo>
                  <a:lnTo>
                    <a:pt x="645" y="932"/>
                  </a:lnTo>
                  <a:lnTo>
                    <a:pt x="630" y="911"/>
                  </a:lnTo>
                  <a:lnTo>
                    <a:pt x="616" y="891"/>
                  </a:lnTo>
                  <a:lnTo>
                    <a:pt x="616" y="891"/>
                  </a:lnTo>
                  <a:lnTo>
                    <a:pt x="596" y="865"/>
                  </a:lnTo>
                  <a:lnTo>
                    <a:pt x="574" y="840"/>
                  </a:lnTo>
                  <a:lnTo>
                    <a:pt x="562" y="828"/>
                  </a:lnTo>
                  <a:lnTo>
                    <a:pt x="549" y="816"/>
                  </a:lnTo>
                  <a:lnTo>
                    <a:pt x="537" y="805"/>
                  </a:lnTo>
                  <a:lnTo>
                    <a:pt x="523" y="794"/>
                  </a:lnTo>
                  <a:lnTo>
                    <a:pt x="510" y="785"/>
                  </a:lnTo>
                  <a:lnTo>
                    <a:pt x="495" y="776"/>
                  </a:lnTo>
                  <a:lnTo>
                    <a:pt x="481" y="768"/>
                  </a:lnTo>
                  <a:lnTo>
                    <a:pt x="467" y="761"/>
                  </a:lnTo>
                  <a:lnTo>
                    <a:pt x="453" y="755"/>
                  </a:lnTo>
                  <a:lnTo>
                    <a:pt x="438" y="751"/>
                  </a:lnTo>
                  <a:lnTo>
                    <a:pt x="423" y="749"/>
                  </a:lnTo>
                  <a:lnTo>
                    <a:pt x="408" y="748"/>
                  </a:lnTo>
                  <a:lnTo>
                    <a:pt x="408" y="748"/>
                  </a:lnTo>
                  <a:lnTo>
                    <a:pt x="404" y="748"/>
                  </a:lnTo>
                  <a:lnTo>
                    <a:pt x="404" y="748"/>
                  </a:lnTo>
                  <a:lnTo>
                    <a:pt x="393" y="748"/>
                  </a:lnTo>
                  <a:lnTo>
                    <a:pt x="382" y="749"/>
                  </a:lnTo>
                  <a:lnTo>
                    <a:pt x="372" y="751"/>
                  </a:lnTo>
                  <a:lnTo>
                    <a:pt x="363" y="754"/>
                  </a:lnTo>
                  <a:lnTo>
                    <a:pt x="354" y="758"/>
                  </a:lnTo>
                  <a:lnTo>
                    <a:pt x="346" y="763"/>
                  </a:lnTo>
                  <a:lnTo>
                    <a:pt x="339" y="770"/>
                  </a:lnTo>
                  <a:lnTo>
                    <a:pt x="333" y="776"/>
                  </a:lnTo>
                  <a:lnTo>
                    <a:pt x="333" y="776"/>
                  </a:lnTo>
                  <a:lnTo>
                    <a:pt x="324" y="786"/>
                  </a:lnTo>
                  <a:lnTo>
                    <a:pt x="318" y="799"/>
                  </a:lnTo>
                  <a:lnTo>
                    <a:pt x="313" y="813"/>
                  </a:lnTo>
                  <a:lnTo>
                    <a:pt x="310" y="829"/>
                  </a:lnTo>
                  <a:lnTo>
                    <a:pt x="308" y="845"/>
                  </a:lnTo>
                  <a:lnTo>
                    <a:pt x="308" y="864"/>
                  </a:lnTo>
                  <a:lnTo>
                    <a:pt x="309" y="884"/>
                  </a:lnTo>
                  <a:lnTo>
                    <a:pt x="311" y="905"/>
                  </a:lnTo>
                  <a:lnTo>
                    <a:pt x="311" y="905"/>
                  </a:lnTo>
                  <a:lnTo>
                    <a:pt x="313" y="922"/>
                  </a:lnTo>
                  <a:lnTo>
                    <a:pt x="315" y="938"/>
                  </a:lnTo>
                  <a:lnTo>
                    <a:pt x="315" y="952"/>
                  </a:lnTo>
                  <a:lnTo>
                    <a:pt x="313" y="966"/>
                  </a:lnTo>
                  <a:lnTo>
                    <a:pt x="312" y="972"/>
                  </a:lnTo>
                  <a:lnTo>
                    <a:pt x="310" y="978"/>
                  </a:lnTo>
                  <a:lnTo>
                    <a:pt x="307" y="984"/>
                  </a:lnTo>
                  <a:lnTo>
                    <a:pt x="303" y="990"/>
                  </a:lnTo>
                  <a:lnTo>
                    <a:pt x="299" y="997"/>
                  </a:lnTo>
                  <a:lnTo>
                    <a:pt x="294" y="1002"/>
                  </a:lnTo>
                  <a:lnTo>
                    <a:pt x="288" y="1008"/>
                  </a:lnTo>
                  <a:lnTo>
                    <a:pt x="281" y="1013"/>
                  </a:lnTo>
                  <a:lnTo>
                    <a:pt x="281" y="1013"/>
                  </a:lnTo>
                  <a:lnTo>
                    <a:pt x="273" y="1019"/>
                  </a:lnTo>
                  <a:lnTo>
                    <a:pt x="264" y="1024"/>
                  </a:lnTo>
                  <a:lnTo>
                    <a:pt x="256" y="1027"/>
                  </a:lnTo>
                  <a:lnTo>
                    <a:pt x="248" y="1028"/>
                  </a:lnTo>
                  <a:lnTo>
                    <a:pt x="248" y="1028"/>
                  </a:lnTo>
                  <a:lnTo>
                    <a:pt x="239" y="1027"/>
                  </a:lnTo>
                  <a:lnTo>
                    <a:pt x="232" y="1024"/>
                  </a:lnTo>
                  <a:lnTo>
                    <a:pt x="224" y="1019"/>
                  </a:lnTo>
                  <a:lnTo>
                    <a:pt x="216" y="1014"/>
                  </a:lnTo>
                  <a:lnTo>
                    <a:pt x="213" y="1010"/>
                  </a:lnTo>
                  <a:lnTo>
                    <a:pt x="209" y="1013"/>
                  </a:lnTo>
                  <a:lnTo>
                    <a:pt x="164" y="968"/>
                  </a:lnTo>
                  <a:lnTo>
                    <a:pt x="164" y="968"/>
                  </a:lnTo>
                  <a:lnTo>
                    <a:pt x="125" y="929"/>
                  </a:lnTo>
                  <a:lnTo>
                    <a:pt x="108" y="911"/>
                  </a:lnTo>
                  <a:lnTo>
                    <a:pt x="90" y="891"/>
                  </a:lnTo>
                  <a:lnTo>
                    <a:pt x="73" y="871"/>
                  </a:lnTo>
                  <a:lnTo>
                    <a:pt x="57" y="851"/>
                  </a:lnTo>
                  <a:lnTo>
                    <a:pt x="41" y="830"/>
                  </a:lnTo>
                  <a:lnTo>
                    <a:pt x="27" y="808"/>
                  </a:lnTo>
                  <a:lnTo>
                    <a:pt x="27" y="808"/>
                  </a:lnTo>
                  <a:lnTo>
                    <a:pt x="22" y="798"/>
                  </a:lnTo>
                  <a:lnTo>
                    <a:pt x="17" y="786"/>
                  </a:lnTo>
                  <a:lnTo>
                    <a:pt x="11" y="776"/>
                  </a:lnTo>
                  <a:lnTo>
                    <a:pt x="8" y="764"/>
                  </a:lnTo>
                  <a:lnTo>
                    <a:pt x="5" y="752"/>
                  </a:lnTo>
                  <a:lnTo>
                    <a:pt x="2" y="741"/>
                  </a:lnTo>
                  <a:lnTo>
                    <a:pt x="1" y="728"/>
                  </a:lnTo>
                  <a:lnTo>
                    <a:pt x="0" y="716"/>
                  </a:lnTo>
                  <a:lnTo>
                    <a:pt x="0" y="702"/>
                  </a:lnTo>
                  <a:lnTo>
                    <a:pt x="0" y="689"/>
                  </a:lnTo>
                  <a:lnTo>
                    <a:pt x="2" y="675"/>
                  </a:lnTo>
                  <a:lnTo>
                    <a:pt x="4" y="662"/>
                  </a:lnTo>
                  <a:lnTo>
                    <a:pt x="6" y="647"/>
                  </a:lnTo>
                  <a:lnTo>
                    <a:pt x="9" y="633"/>
                  </a:lnTo>
                  <a:lnTo>
                    <a:pt x="19" y="602"/>
                  </a:lnTo>
                  <a:lnTo>
                    <a:pt x="19" y="602"/>
                  </a:lnTo>
                  <a:lnTo>
                    <a:pt x="23" y="590"/>
                  </a:lnTo>
                  <a:lnTo>
                    <a:pt x="28" y="580"/>
                  </a:lnTo>
                  <a:lnTo>
                    <a:pt x="33" y="570"/>
                  </a:lnTo>
                  <a:lnTo>
                    <a:pt x="39" y="560"/>
                  </a:lnTo>
                  <a:lnTo>
                    <a:pt x="53" y="541"/>
                  </a:lnTo>
                  <a:lnTo>
                    <a:pt x="68" y="523"/>
                  </a:lnTo>
                  <a:lnTo>
                    <a:pt x="85" y="506"/>
                  </a:lnTo>
                  <a:lnTo>
                    <a:pt x="104" y="490"/>
                  </a:lnTo>
                  <a:lnTo>
                    <a:pt x="141" y="459"/>
                  </a:lnTo>
                  <a:lnTo>
                    <a:pt x="141" y="459"/>
                  </a:lnTo>
                  <a:lnTo>
                    <a:pt x="156" y="446"/>
                  </a:lnTo>
                  <a:lnTo>
                    <a:pt x="156" y="446"/>
                  </a:lnTo>
                  <a:lnTo>
                    <a:pt x="178" y="428"/>
                  </a:lnTo>
                  <a:lnTo>
                    <a:pt x="202" y="405"/>
                  </a:lnTo>
                  <a:lnTo>
                    <a:pt x="205" y="408"/>
                  </a:lnTo>
                  <a:lnTo>
                    <a:pt x="209" y="404"/>
                  </a:lnTo>
                  <a:lnTo>
                    <a:pt x="209" y="404"/>
                  </a:lnTo>
                  <a:lnTo>
                    <a:pt x="220" y="393"/>
                  </a:lnTo>
                  <a:lnTo>
                    <a:pt x="231" y="384"/>
                  </a:lnTo>
                  <a:lnTo>
                    <a:pt x="237" y="380"/>
                  </a:lnTo>
                  <a:lnTo>
                    <a:pt x="244" y="377"/>
                  </a:lnTo>
                  <a:lnTo>
                    <a:pt x="249" y="375"/>
                  </a:lnTo>
                  <a:lnTo>
                    <a:pt x="255" y="375"/>
                  </a:lnTo>
                  <a:lnTo>
                    <a:pt x="255" y="375"/>
                  </a:lnTo>
                  <a:lnTo>
                    <a:pt x="261" y="376"/>
                  </a:lnTo>
                  <a:lnTo>
                    <a:pt x="267" y="378"/>
                  </a:lnTo>
                  <a:lnTo>
                    <a:pt x="274" y="381"/>
                  </a:lnTo>
                  <a:lnTo>
                    <a:pt x="280" y="386"/>
                  </a:lnTo>
                  <a:lnTo>
                    <a:pt x="280" y="386"/>
                  </a:lnTo>
                  <a:lnTo>
                    <a:pt x="290" y="399"/>
                  </a:lnTo>
                  <a:lnTo>
                    <a:pt x="300" y="411"/>
                  </a:lnTo>
                  <a:lnTo>
                    <a:pt x="307" y="422"/>
                  </a:lnTo>
                  <a:lnTo>
                    <a:pt x="314" y="435"/>
                  </a:lnTo>
                  <a:lnTo>
                    <a:pt x="319" y="447"/>
                  </a:lnTo>
                  <a:lnTo>
                    <a:pt x="324" y="461"/>
                  </a:lnTo>
                  <a:lnTo>
                    <a:pt x="333" y="489"/>
                  </a:lnTo>
                  <a:lnTo>
                    <a:pt x="333" y="489"/>
                  </a:lnTo>
                  <a:lnTo>
                    <a:pt x="342" y="519"/>
                  </a:lnTo>
                  <a:lnTo>
                    <a:pt x="345" y="527"/>
                  </a:lnTo>
                  <a:lnTo>
                    <a:pt x="345" y="527"/>
                  </a:lnTo>
                  <a:lnTo>
                    <a:pt x="352" y="549"/>
                  </a:lnTo>
                  <a:lnTo>
                    <a:pt x="357" y="559"/>
                  </a:lnTo>
                  <a:lnTo>
                    <a:pt x="362" y="570"/>
                  </a:lnTo>
                  <a:lnTo>
                    <a:pt x="368" y="580"/>
                  </a:lnTo>
                  <a:lnTo>
                    <a:pt x="375" y="588"/>
                  </a:lnTo>
                  <a:lnTo>
                    <a:pt x="385" y="595"/>
                  </a:lnTo>
                  <a:lnTo>
                    <a:pt x="395" y="602"/>
                  </a:lnTo>
                  <a:lnTo>
                    <a:pt x="395" y="602"/>
                  </a:lnTo>
                  <a:lnTo>
                    <a:pt x="411" y="610"/>
                  </a:lnTo>
                  <a:lnTo>
                    <a:pt x="411" y="610"/>
                  </a:lnTo>
                  <a:lnTo>
                    <a:pt x="428" y="617"/>
                  </a:lnTo>
                  <a:lnTo>
                    <a:pt x="446" y="625"/>
                  </a:lnTo>
                  <a:lnTo>
                    <a:pt x="462" y="631"/>
                  </a:lnTo>
                  <a:lnTo>
                    <a:pt x="480" y="635"/>
                  </a:lnTo>
                  <a:lnTo>
                    <a:pt x="480" y="635"/>
                  </a:lnTo>
                  <a:lnTo>
                    <a:pt x="488" y="635"/>
                  </a:lnTo>
                  <a:lnTo>
                    <a:pt x="488" y="635"/>
                  </a:lnTo>
                  <a:lnTo>
                    <a:pt x="498" y="635"/>
                  </a:lnTo>
                  <a:lnTo>
                    <a:pt x="507" y="633"/>
                  </a:lnTo>
                  <a:lnTo>
                    <a:pt x="517" y="631"/>
                  </a:lnTo>
                  <a:lnTo>
                    <a:pt x="528" y="627"/>
                  </a:lnTo>
                  <a:lnTo>
                    <a:pt x="547" y="619"/>
                  </a:lnTo>
                  <a:lnTo>
                    <a:pt x="566" y="611"/>
                  </a:lnTo>
                  <a:lnTo>
                    <a:pt x="574" y="607"/>
                  </a:lnTo>
                  <a:lnTo>
                    <a:pt x="574" y="607"/>
                  </a:lnTo>
                  <a:lnTo>
                    <a:pt x="584" y="603"/>
                  </a:lnTo>
                  <a:lnTo>
                    <a:pt x="592" y="598"/>
                  </a:lnTo>
                  <a:lnTo>
                    <a:pt x="599" y="593"/>
                  </a:lnTo>
                  <a:lnTo>
                    <a:pt x="605" y="588"/>
                  </a:lnTo>
                  <a:lnTo>
                    <a:pt x="618" y="577"/>
                  </a:lnTo>
                  <a:lnTo>
                    <a:pt x="629" y="564"/>
                  </a:lnTo>
                  <a:lnTo>
                    <a:pt x="629" y="564"/>
                  </a:lnTo>
                  <a:lnTo>
                    <a:pt x="644" y="548"/>
                  </a:lnTo>
                  <a:lnTo>
                    <a:pt x="644" y="548"/>
                  </a:lnTo>
                  <a:lnTo>
                    <a:pt x="652" y="538"/>
                  </a:lnTo>
                  <a:lnTo>
                    <a:pt x="659" y="529"/>
                  </a:lnTo>
                  <a:lnTo>
                    <a:pt x="664" y="519"/>
                  </a:lnTo>
                  <a:lnTo>
                    <a:pt x="667" y="508"/>
                  </a:lnTo>
                  <a:lnTo>
                    <a:pt x="671" y="497"/>
                  </a:lnTo>
                  <a:lnTo>
                    <a:pt x="673" y="486"/>
                  </a:lnTo>
                  <a:lnTo>
                    <a:pt x="673" y="474"/>
                  </a:lnTo>
                  <a:lnTo>
                    <a:pt x="673" y="463"/>
                  </a:lnTo>
                  <a:lnTo>
                    <a:pt x="671" y="451"/>
                  </a:lnTo>
                  <a:lnTo>
                    <a:pt x="669" y="440"/>
                  </a:lnTo>
                  <a:lnTo>
                    <a:pt x="665" y="430"/>
                  </a:lnTo>
                  <a:lnTo>
                    <a:pt x="661" y="418"/>
                  </a:lnTo>
                  <a:lnTo>
                    <a:pt x="656" y="408"/>
                  </a:lnTo>
                  <a:lnTo>
                    <a:pt x="651" y="398"/>
                  </a:lnTo>
                  <a:lnTo>
                    <a:pt x="645" y="388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28" y="366"/>
                  </a:lnTo>
                  <a:lnTo>
                    <a:pt x="628" y="366"/>
                  </a:lnTo>
                  <a:lnTo>
                    <a:pt x="619" y="355"/>
                  </a:lnTo>
                  <a:lnTo>
                    <a:pt x="609" y="344"/>
                  </a:lnTo>
                  <a:lnTo>
                    <a:pt x="597" y="332"/>
                  </a:lnTo>
                  <a:lnTo>
                    <a:pt x="591" y="328"/>
                  </a:lnTo>
                  <a:lnTo>
                    <a:pt x="584" y="324"/>
                  </a:lnTo>
                  <a:lnTo>
                    <a:pt x="584" y="324"/>
                  </a:lnTo>
                  <a:lnTo>
                    <a:pt x="570" y="316"/>
                  </a:lnTo>
                  <a:lnTo>
                    <a:pt x="570" y="316"/>
                  </a:lnTo>
                  <a:lnTo>
                    <a:pt x="563" y="311"/>
                  </a:lnTo>
                  <a:lnTo>
                    <a:pt x="555" y="307"/>
                  </a:lnTo>
                  <a:lnTo>
                    <a:pt x="546" y="304"/>
                  </a:lnTo>
                  <a:lnTo>
                    <a:pt x="537" y="301"/>
                  </a:lnTo>
                  <a:lnTo>
                    <a:pt x="537" y="301"/>
                  </a:lnTo>
                  <a:lnTo>
                    <a:pt x="520" y="300"/>
                  </a:lnTo>
                  <a:lnTo>
                    <a:pt x="506" y="300"/>
                  </a:lnTo>
                  <a:lnTo>
                    <a:pt x="492" y="300"/>
                  </a:lnTo>
                  <a:lnTo>
                    <a:pt x="492" y="300"/>
                  </a:lnTo>
                  <a:lnTo>
                    <a:pt x="483" y="298"/>
                  </a:lnTo>
                  <a:lnTo>
                    <a:pt x="483" y="298"/>
                  </a:lnTo>
                  <a:lnTo>
                    <a:pt x="473" y="296"/>
                  </a:lnTo>
                  <a:lnTo>
                    <a:pt x="471" y="296"/>
                  </a:lnTo>
                  <a:lnTo>
                    <a:pt x="469" y="297"/>
                  </a:lnTo>
                  <a:lnTo>
                    <a:pt x="469" y="297"/>
                  </a:lnTo>
                  <a:lnTo>
                    <a:pt x="464" y="300"/>
                  </a:lnTo>
                  <a:lnTo>
                    <a:pt x="460" y="302"/>
                  </a:lnTo>
                  <a:lnTo>
                    <a:pt x="451" y="303"/>
                  </a:lnTo>
                  <a:lnTo>
                    <a:pt x="450" y="303"/>
                  </a:lnTo>
                  <a:lnTo>
                    <a:pt x="450" y="303"/>
                  </a:lnTo>
                  <a:lnTo>
                    <a:pt x="445" y="304"/>
                  </a:lnTo>
                  <a:lnTo>
                    <a:pt x="445" y="304"/>
                  </a:lnTo>
                  <a:lnTo>
                    <a:pt x="437" y="303"/>
                  </a:lnTo>
                  <a:lnTo>
                    <a:pt x="429" y="300"/>
                  </a:lnTo>
                  <a:lnTo>
                    <a:pt x="422" y="296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08" y="282"/>
                  </a:lnTo>
                  <a:lnTo>
                    <a:pt x="403" y="275"/>
                  </a:lnTo>
                  <a:lnTo>
                    <a:pt x="400" y="268"/>
                  </a:lnTo>
                  <a:lnTo>
                    <a:pt x="400" y="261"/>
                  </a:lnTo>
                  <a:lnTo>
                    <a:pt x="400" y="252"/>
                  </a:lnTo>
                  <a:lnTo>
                    <a:pt x="402" y="244"/>
                  </a:lnTo>
                  <a:lnTo>
                    <a:pt x="406" y="235"/>
                  </a:lnTo>
                  <a:lnTo>
                    <a:pt x="410" y="225"/>
                  </a:lnTo>
                  <a:lnTo>
                    <a:pt x="413" y="220"/>
                  </a:lnTo>
                  <a:lnTo>
                    <a:pt x="411" y="220"/>
                  </a:lnTo>
                  <a:lnTo>
                    <a:pt x="415" y="218"/>
                  </a:lnTo>
                  <a:lnTo>
                    <a:pt x="419" y="209"/>
                  </a:lnTo>
                  <a:lnTo>
                    <a:pt x="419" y="209"/>
                  </a:lnTo>
                  <a:lnTo>
                    <a:pt x="423" y="204"/>
                  </a:lnTo>
                  <a:lnTo>
                    <a:pt x="426" y="202"/>
                  </a:lnTo>
                  <a:lnTo>
                    <a:pt x="430" y="200"/>
                  </a:lnTo>
                  <a:lnTo>
                    <a:pt x="433" y="200"/>
                  </a:lnTo>
                  <a:lnTo>
                    <a:pt x="435" y="200"/>
                  </a:lnTo>
                  <a:lnTo>
                    <a:pt x="438" y="199"/>
                  </a:lnTo>
                  <a:lnTo>
                    <a:pt x="438" y="199"/>
                  </a:lnTo>
                  <a:lnTo>
                    <a:pt x="459" y="180"/>
                  </a:lnTo>
                  <a:lnTo>
                    <a:pt x="479" y="163"/>
                  </a:lnTo>
                  <a:lnTo>
                    <a:pt x="495" y="147"/>
                  </a:lnTo>
                  <a:lnTo>
                    <a:pt x="511" y="131"/>
                  </a:lnTo>
                  <a:lnTo>
                    <a:pt x="522" y="119"/>
                  </a:lnTo>
                  <a:lnTo>
                    <a:pt x="522" y="119"/>
                  </a:lnTo>
                  <a:lnTo>
                    <a:pt x="541" y="99"/>
                  </a:lnTo>
                  <a:lnTo>
                    <a:pt x="560" y="80"/>
                  </a:lnTo>
                  <a:lnTo>
                    <a:pt x="578" y="63"/>
                  </a:lnTo>
                  <a:lnTo>
                    <a:pt x="597" y="47"/>
                  </a:lnTo>
                  <a:lnTo>
                    <a:pt x="618" y="32"/>
                  </a:lnTo>
                  <a:lnTo>
                    <a:pt x="629" y="25"/>
                  </a:lnTo>
                  <a:lnTo>
                    <a:pt x="640" y="19"/>
                  </a:lnTo>
                  <a:lnTo>
                    <a:pt x="651" y="14"/>
                  </a:lnTo>
                  <a:lnTo>
                    <a:pt x="663" y="9"/>
                  </a:lnTo>
                  <a:lnTo>
                    <a:pt x="676" y="5"/>
                  </a:lnTo>
                  <a:lnTo>
                    <a:pt x="689" y="2"/>
                  </a:lnTo>
                  <a:lnTo>
                    <a:pt x="689" y="2"/>
                  </a:lnTo>
                  <a:lnTo>
                    <a:pt x="701" y="0"/>
                  </a:lnTo>
                  <a:lnTo>
                    <a:pt x="713" y="0"/>
                  </a:lnTo>
                  <a:lnTo>
                    <a:pt x="713" y="0"/>
                  </a:lnTo>
                  <a:lnTo>
                    <a:pt x="723" y="0"/>
                  </a:lnTo>
                  <a:lnTo>
                    <a:pt x="734" y="1"/>
                  </a:lnTo>
                  <a:lnTo>
                    <a:pt x="744" y="3"/>
                  </a:lnTo>
                  <a:lnTo>
                    <a:pt x="755" y="6"/>
                  </a:lnTo>
                  <a:lnTo>
                    <a:pt x="765" y="10"/>
                  </a:lnTo>
                  <a:lnTo>
                    <a:pt x="775" y="14"/>
                  </a:lnTo>
                  <a:lnTo>
                    <a:pt x="795" y="23"/>
                  </a:lnTo>
                  <a:lnTo>
                    <a:pt x="813" y="35"/>
                  </a:lnTo>
                  <a:lnTo>
                    <a:pt x="829" y="47"/>
                  </a:lnTo>
                  <a:lnTo>
                    <a:pt x="845" y="61"/>
                  </a:lnTo>
                  <a:lnTo>
                    <a:pt x="857" y="73"/>
                  </a:lnTo>
                  <a:lnTo>
                    <a:pt x="857" y="73"/>
                  </a:lnTo>
                  <a:lnTo>
                    <a:pt x="880" y="97"/>
                  </a:lnTo>
                  <a:lnTo>
                    <a:pt x="903" y="120"/>
                  </a:lnTo>
                  <a:lnTo>
                    <a:pt x="903" y="120"/>
                  </a:lnTo>
                  <a:lnTo>
                    <a:pt x="923" y="142"/>
                  </a:lnTo>
                  <a:lnTo>
                    <a:pt x="945" y="164"/>
                  </a:lnTo>
                  <a:lnTo>
                    <a:pt x="945" y="164"/>
                  </a:lnTo>
                  <a:lnTo>
                    <a:pt x="956" y="177"/>
                  </a:lnTo>
                  <a:lnTo>
                    <a:pt x="966" y="188"/>
                  </a:lnTo>
                  <a:lnTo>
                    <a:pt x="966" y="188"/>
                  </a:lnTo>
                  <a:lnTo>
                    <a:pt x="978" y="204"/>
                  </a:lnTo>
                  <a:lnTo>
                    <a:pt x="978" y="205"/>
                  </a:lnTo>
                  <a:lnTo>
                    <a:pt x="979" y="205"/>
                  </a:lnTo>
                  <a:lnTo>
                    <a:pt x="979" y="205"/>
                  </a:lnTo>
                  <a:lnTo>
                    <a:pt x="983" y="208"/>
                  </a:lnTo>
                  <a:lnTo>
                    <a:pt x="986" y="210"/>
                  </a:lnTo>
                  <a:lnTo>
                    <a:pt x="990" y="212"/>
                  </a:lnTo>
                  <a:lnTo>
                    <a:pt x="993" y="212"/>
                  </a:lnTo>
                  <a:lnTo>
                    <a:pt x="993" y="212"/>
                  </a:lnTo>
                  <a:lnTo>
                    <a:pt x="996" y="212"/>
                  </a:lnTo>
                  <a:lnTo>
                    <a:pt x="999" y="210"/>
                  </a:lnTo>
                  <a:lnTo>
                    <a:pt x="1002" y="209"/>
                  </a:lnTo>
                  <a:lnTo>
                    <a:pt x="1004" y="206"/>
                  </a:lnTo>
                  <a:lnTo>
                    <a:pt x="1008" y="200"/>
                  </a:lnTo>
                  <a:lnTo>
                    <a:pt x="1013" y="190"/>
                  </a:lnTo>
                  <a:lnTo>
                    <a:pt x="1015" y="181"/>
                  </a:lnTo>
                  <a:lnTo>
                    <a:pt x="1017" y="169"/>
                  </a:lnTo>
                  <a:lnTo>
                    <a:pt x="1019" y="147"/>
                  </a:lnTo>
                  <a:lnTo>
                    <a:pt x="1019" y="147"/>
                  </a:lnTo>
                  <a:lnTo>
                    <a:pt x="1021" y="130"/>
                  </a:lnTo>
                  <a:lnTo>
                    <a:pt x="1023" y="114"/>
                  </a:lnTo>
                  <a:lnTo>
                    <a:pt x="1027" y="97"/>
                  </a:lnTo>
                  <a:lnTo>
                    <a:pt x="1032" y="80"/>
                  </a:lnTo>
                  <a:lnTo>
                    <a:pt x="1032" y="80"/>
                  </a:lnTo>
                  <a:lnTo>
                    <a:pt x="1034" y="73"/>
                  </a:lnTo>
                  <a:lnTo>
                    <a:pt x="1037" y="66"/>
                  </a:lnTo>
                  <a:lnTo>
                    <a:pt x="1047" y="52"/>
                  </a:lnTo>
                  <a:lnTo>
                    <a:pt x="1057" y="40"/>
                  </a:lnTo>
                  <a:lnTo>
                    <a:pt x="1069" y="30"/>
                  </a:lnTo>
                  <a:lnTo>
                    <a:pt x="1082" y="20"/>
                  </a:lnTo>
                  <a:lnTo>
                    <a:pt x="1097" y="12"/>
                  </a:lnTo>
                  <a:lnTo>
                    <a:pt x="1112" y="7"/>
                  </a:lnTo>
                  <a:lnTo>
                    <a:pt x="1128" y="4"/>
                  </a:lnTo>
                  <a:lnTo>
                    <a:pt x="1128" y="4"/>
                  </a:lnTo>
                  <a:lnTo>
                    <a:pt x="1153" y="1"/>
                  </a:lnTo>
                  <a:lnTo>
                    <a:pt x="1176" y="1"/>
                  </a:lnTo>
                  <a:lnTo>
                    <a:pt x="1176" y="1"/>
                  </a:lnTo>
                  <a:lnTo>
                    <a:pt x="1192" y="1"/>
                  </a:lnTo>
                  <a:lnTo>
                    <a:pt x="1207" y="2"/>
                  </a:lnTo>
                  <a:lnTo>
                    <a:pt x="1222" y="5"/>
                  </a:lnTo>
                  <a:lnTo>
                    <a:pt x="1235" y="8"/>
                  </a:lnTo>
                  <a:lnTo>
                    <a:pt x="1249" y="12"/>
                  </a:lnTo>
                  <a:lnTo>
                    <a:pt x="1262" y="17"/>
                  </a:lnTo>
                  <a:lnTo>
                    <a:pt x="1274" y="22"/>
                  </a:lnTo>
                  <a:lnTo>
                    <a:pt x="1286" y="30"/>
                  </a:lnTo>
                  <a:lnTo>
                    <a:pt x="1286" y="30"/>
                  </a:lnTo>
                  <a:lnTo>
                    <a:pt x="1298" y="38"/>
                  </a:lnTo>
                  <a:lnTo>
                    <a:pt x="1309" y="47"/>
                  </a:lnTo>
                  <a:lnTo>
                    <a:pt x="1331" y="67"/>
                  </a:lnTo>
                  <a:lnTo>
                    <a:pt x="1331" y="67"/>
                  </a:lnTo>
                  <a:lnTo>
                    <a:pt x="1343" y="79"/>
                  </a:lnTo>
                  <a:lnTo>
                    <a:pt x="1357" y="91"/>
                  </a:lnTo>
                  <a:lnTo>
                    <a:pt x="1357" y="91"/>
                  </a:lnTo>
                  <a:lnTo>
                    <a:pt x="1373" y="104"/>
                  </a:lnTo>
                  <a:lnTo>
                    <a:pt x="1373" y="104"/>
                  </a:lnTo>
                  <a:lnTo>
                    <a:pt x="1387" y="116"/>
                  </a:lnTo>
                  <a:lnTo>
                    <a:pt x="1400" y="128"/>
                  </a:lnTo>
                  <a:lnTo>
                    <a:pt x="1413" y="140"/>
                  </a:lnTo>
                  <a:lnTo>
                    <a:pt x="1425" y="154"/>
                  </a:lnTo>
                  <a:lnTo>
                    <a:pt x="1425" y="154"/>
                  </a:lnTo>
                  <a:lnTo>
                    <a:pt x="1433" y="166"/>
                  </a:lnTo>
                  <a:lnTo>
                    <a:pt x="1443" y="180"/>
                  </a:lnTo>
                  <a:lnTo>
                    <a:pt x="1451" y="195"/>
                  </a:lnTo>
                  <a:lnTo>
                    <a:pt x="1459" y="212"/>
                  </a:lnTo>
                  <a:lnTo>
                    <a:pt x="1468" y="230"/>
                  </a:lnTo>
                  <a:lnTo>
                    <a:pt x="1474" y="248"/>
                  </a:lnTo>
                  <a:lnTo>
                    <a:pt x="1480" y="267"/>
                  </a:lnTo>
                  <a:lnTo>
                    <a:pt x="1484" y="286"/>
                  </a:lnTo>
                  <a:lnTo>
                    <a:pt x="1487" y="305"/>
                  </a:lnTo>
                  <a:lnTo>
                    <a:pt x="1488" y="324"/>
                  </a:lnTo>
                  <a:lnTo>
                    <a:pt x="1487" y="343"/>
                  </a:lnTo>
                  <a:lnTo>
                    <a:pt x="1484" y="360"/>
                  </a:lnTo>
                  <a:lnTo>
                    <a:pt x="1482" y="368"/>
                  </a:lnTo>
                  <a:lnTo>
                    <a:pt x="1479" y="378"/>
                  </a:lnTo>
                  <a:lnTo>
                    <a:pt x="1476" y="386"/>
                  </a:lnTo>
                  <a:lnTo>
                    <a:pt x="1472" y="393"/>
                  </a:lnTo>
                  <a:lnTo>
                    <a:pt x="1467" y="401"/>
                  </a:lnTo>
                  <a:lnTo>
                    <a:pt x="1461" y="408"/>
                  </a:lnTo>
                  <a:lnTo>
                    <a:pt x="1455" y="415"/>
                  </a:lnTo>
                  <a:lnTo>
                    <a:pt x="1448" y="421"/>
                  </a:lnTo>
                  <a:lnTo>
                    <a:pt x="1448" y="421"/>
                  </a:lnTo>
                  <a:lnTo>
                    <a:pt x="1441" y="427"/>
                  </a:lnTo>
                  <a:lnTo>
                    <a:pt x="1432" y="431"/>
                  </a:lnTo>
                  <a:lnTo>
                    <a:pt x="1424" y="433"/>
                  </a:lnTo>
                  <a:lnTo>
                    <a:pt x="1416" y="435"/>
                  </a:lnTo>
                  <a:lnTo>
                    <a:pt x="1406" y="436"/>
                  </a:lnTo>
                  <a:lnTo>
                    <a:pt x="1397" y="437"/>
                  </a:lnTo>
                  <a:lnTo>
                    <a:pt x="1377" y="437"/>
                  </a:lnTo>
                  <a:lnTo>
                    <a:pt x="1377" y="437"/>
                  </a:lnTo>
                  <a:lnTo>
                    <a:pt x="1359" y="437"/>
                  </a:lnTo>
                  <a:lnTo>
                    <a:pt x="1339" y="439"/>
                  </a:lnTo>
                  <a:lnTo>
                    <a:pt x="1331" y="441"/>
                  </a:lnTo>
                  <a:lnTo>
                    <a:pt x="1321" y="443"/>
                  </a:lnTo>
                  <a:lnTo>
                    <a:pt x="1313" y="447"/>
                  </a:lnTo>
                  <a:lnTo>
                    <a:pt x="1305" y="452"/>
                  </a:lnTo>
                  <a:lnTo>
                    <a:pt x="1305" y="452"/>
                  </a:lnTo>
                  <a:lnTo>
                    <a:pt x="1298" y="458"/>
                  </a:lnTo>
                  <a:lnTo>
                    <a:pt x="1292" y="463"/>
                  </a:lnTo>
                  <a:lnTo>
                    <a:pt x="1287" y="468"/>
                  </a:lnTo>
                  <a:lnTo>
                    <a:pt x="1284" y="473"/>
                  </a:lnTo>
                  <a:lnTo>
                    <a:pt x="1281" y="478"/>
                  </a:lnTo>
                  <a:lnTo>
                    <a:pt x="1280" y="484"/>
                  </a:lnTo>
                  <a:lnTo>
                    <a:pt x="1279" y="488"/>
                  </a:lnTo>
                  <a:lnTo>
                    <a:pt x="1279" y="493"/>
                  </a:lnTo>
                  <a:lnTo>
                    <a:pt x="1281" y="501"/>
                  </a:lnTo>
                  <a:lnTo>
                    <a:pt x="1284" y="510"/>
                  </a:lnTo>
                  <a:lnTo>
                    <a:pt x="1289" y="518"/>
                  </a:lnTo>
                  <a:lnTo>
                    <a:pt x="1295" y="526"/>
                  </a:lnTo>
                  <a:lnTo>
                    <a:pt x="1295" y="526"/>
                  </a:lnTo>
                  <a:lnTo>
                    <a:pt x="1302" y="537"/>
                  </a:lnTo>
                  <a:lnTo>
                    <a:pt x="1308" y="549"/>
                  </a:lnTo>
                  <a:lnTo>
                    <a:pt x="1308" y="549"/>
                  </a:lnTo>
                  <a:lnTo>
                    <a:pt x="1308" y="549"/>
                  </a:lnTo>
                  <a:lnTo>
                    <a:pt x="1316" y="559"/>
                  </a:lnTo>
                  <a:lnTo>
                    <a:pt x="1316" y="559"/>
                  </a:lnTo>
                  <a:lnTo>
                    <a:pt x="1333" y="581"/>
                  </a:lnTo>
                  <a:lnTo>
                    <a:pt x="1342" y="591"/>
                  </a:lnTo>
                  <a:lnTo>
                    <a:pt x="1353" y="601"/>
                  </a:lnTo>
                  <a:lnTo>
                    <a:pt x="1353" y="601"/>
                  </a:lnTo>
                  <a:lnTo>
                    <a:pt x="1367" y="614"/>
                  </a:lnTo>
                  <a:lnTo>
                    <a:pt x="1367" y="614"/>
                  </a:lnTo>
                  <a:lnTo>
                    <a:pt x="1400" y="644"/>
                  </a:lnTo>
                  <a:lnTo>
                    <a:pt x="1416" y="660"/>
                  </a:lnTo>
                  <a:lnTo>
                    <a:pt x="1431" y="677"/>
                  </a:lnTo>
                  <a:lnTo>
                    <a:pt x="1446" y="694"/>
                  </a:lnTo>
                  <a:lnTo>
                    <a:pt x="1459" y="713"/>
                  </a:lnTo>
                  <a:lnTo>
                    <a:pt x="1464" y="721"/>
                  </a:lnTo>
                  <a:lnTo>
                    <a:pt x="1470" y="730"/>
                  </a:lnTo>
                  <a:lnTo>
                    <a:pt x="1474" y="741"/>
                  </a:lnTo>
                  <a:lnTo>
                    <a:pt x="1477" y="750"/>
                  </a:lnTo>
                  <a:lnTo>
                    <a:pt x="1477" y="750"/>
                  </a:lnTo>
                  <a:lnTo>
                    <a:pt x="1483" y="773"/>
                  </a:lnTo>
                  <a:lnTo>
                    <a:pt x="1487" y="794"/>
                  </a:lnTo>
                  <a:lnTo>
                    <a:pt x="1489" y="816"/>
                  </a:lnTo>
                  <a:lnTo>
                    <a:pt x="1489" y="836"/>
                  </a:lnTo>
                  <a:lnTo>
                    <a:pt x="1487" y="856"/>
                  </a:lnTo>
                  <a:lnTo>
                    <a:pt x="1483" y="876"/>
                  </a:lnTo>
                  <a:lnTo>
                    <a:pt x="1476" y="896"/>
                  </a:lnTo>
                  <a:lnTo>
                    <a:pt x="1467" y="918"/>
                  </a:lnTo>
                  <a:lnTo>
                    <a:pt x="1467" y="918"/>
                  </a:lnTo>
                  <a:lnTo>
                    <a:pt x="1458" y="933"/>
                  </a:lnTo>
                  <a:lnTo>
                    <a:pt x="1448" y="949"/>
                  </a:lnTo>
                  <a:lnTo>
                    <a:pt x="1437" y="963"/>
                  </a:lnTo>
                  <a:lnTo>
                    <a:pt x="1425" y="978"/>
                  </a:lnTo>
                  <a:lnTo>
                    <a:pt x="1425" y="978"/>
                  </a:lnTo>
                  <a:lnTo>
                    <a:pt x="1404" y="1004"/>
                  </a:lnTo>
                  <a:lnTo>
                    <a:pt x="1404" y="1004"/>
                  </a:lnTo>
                  <a:lnTo>
                    <a:pt x="1389" y="1024"/>
                  </a:lnTo>
                  <a:lnTo>
                    <a:pt x="1373" y="1041"/>
                  </a:lnTo>
                  <a:lnTo>
                    <a:pt x="1340" y="1075"/>
                  </a:lnTo>
                  <a:lnTo>
                    <a:pt x="1340" y="1075"/>
                  </a:lnTo>
                  <a:lnTo>
                    <a:pt x="1320" y="1096"/>
                  </a:lnTo>
                  <a:lnTo>
                    <a:pt x="1320" y="1096"/>
                  </a:lnTo>
                  <a:lnTo>
                    <a:pt x="1299" y="1117"/>
                  </a:lnTo>
                  <a:lnTo>
                    <a:pt x="1278" y="1137"/>
                  </a:lnTo>
                  <a:lnTo>
                    <a:pt x="1233" y="1175"/>
                  </a:lnTo>
                  <a:lnTo>
                    <a:pt x="1233" y="1175"/>
                  </a:lnTo>
                  <a:lnTo>
                    <a:pt x="1194" y="1209"/>
                  </a:lnTo>
                  <a:lnTo>
                    <a:pt x="1174" y="1227"/>
                  </a:lnTo>
                  <a:lnTo>
                    <a:pt x="1155" y="1245"/>
                  </a:lnTo>
                  <a:lnTo>
                    <a:pt x="1155" y="1245"/>
                  </a:lnTo>
                  <a:lnTo>
                    <a:pt x="1134" y="1266"/>
                  </a:lnTo>
                  <a:lnTo>
                    <a:pt x="1112" y="1286"/>
                  </a:lnTo>
                  <a:lnTo>
                    <a:pt x="1112" y="1286"/>
                  </a:lnTo>
                  <a:lnTo>
                    <a:pt x="1089" y="1305"/>
                  </a:lnTo>
                  <a:lnTo>
                    <a:pt x="1068" y="1326"/>
                  </a:lnTo>
                  <a:lnTo>
                    <a:pt x="1063" y="1330"/>
                  </a:lnTo>
                  <a:lnTo>
                    <a:pt x="1063" y="1330"/>
                  </a:lnTo>
                  <a:lnTo>
                    <a:pt x="1041" y="1352"/>
                  </a:lnTo>
                  <a:lnTo>
                    <a:pt x="1018" y="1374"/>
                  </a:lnTo>
                  <a:lnTo>
                    <a:pt x="1017" y="1375"/>
                  </a:lnTo>
                  <a:lnTo>
                    <a:pt x="1017" y="1376"/>
                  </a:lnTo>
                  <a:lnTo>
                    <a:pt x="1017" y="1376"/>
                  </a:lnTo>
                  <a:lnTo>
                    <a:pt x="1013" y="1381"/>
                  </a:lnTo>
                  <a:lnTo>
                    <a:pt x="1013" y="1381"/>
                  </a:lnTo>
                  <a:lnTo>
                    <a:pt x="988" y="1404"/>
                  </a:lnTo>
                  <a:lnTo>
                    <a:pt x="962" y="1427"/>
                  </a:lnTo>
                  <a:lnTo>
                    <a:pt x="935" y="1447"/>
                  </a:lnTo>
                  <a:lnTo>
                    <a:pt x="909" y="1468"/>
                  </a:lnTo>
                  <a:lnTo>
                    <a:pt x="909" y="1468"/>
                  </a:lnTo>
                  <a:lnTo>
                    <a:pt x="883" y="1489"/>
                  </a:lnTo>
                  <a:lnTo>
                    <a:pt x="883" y="1489"/>
                  </a:lnTo>
                  <a:lnTo>
                    <a:pt x="873" y="1496"/>
                  </a:lnTo>
                  <a:lnTo>
                    <a:pt x="861" y="1502"/>
                  </a:lnTo>
                  <a:lnTo>
                    <a:pt x="850" y="1509"/>
                  </a:lnTo>
                  <a:lnTo>
                    <a:pt x="839" y="1513"/>
                  </a:lnTo>
                  <a:lnTo>
                    <a:pt x="826" y="1517"/>
                  </a:lnTo>
                  <a:lnTo>
                    <a:pt x="814" y="1519"/>
                  </a:lnTo>
                  <a:lnTo>
                    <a:pt x="801" y="1521"/>
                  </a:lnTo>
                  <a:lnTo>
                    <a:pt x="789" y="1521"/>
                  </a:lnTo>
                  <a:lnTo>
                    <a:pt x="789" y="1521"/>
                  </a:lnTo>
                  <a:lnTo>
                    <a:pt x="789" y="1521"/>
                  </a:lnTo>
                  <a:lnTo>
                    <a:pt x="789" y="1521"/>
                  </a:lnTo>
                  <a:close/>
                  <a:moveTo>
                    <a:pt x="490" y="1165"/>
                  </a:moveTo>
                  <a:lnTo>
                    <a:pt x="490" y="1165"/>
                  </a:lnTo>
                  <a:lnTo>
                    <a:pt x="484" y="1165"/>
                  </a:lnTo>
                  <a:lnTo>
                    <a:pt x="478" y="1166"/>
                  </a:lnTo>
                  <a:lnTo>
                    <a:pt x="473" y="1168"/>
                  </a:lnTo>
                  <a:lnTo>
                    <a:pt x="467" y="1171"/>
                  </a:lnTo>
                  <a:lnTo>
                    <a:pt x="467" y="1171"/>
                  </a:lnTo>
                  <a:lnTo>
                    <a:pt x="460" y="1176"/>
                  </a:lnTo>
                  <a:lnTo>
                    <a:pt x="454" y="1181"/>
                  </a:lnTo>
                  <a:lnTo>
                    <a:pt x="450" y="1187"/>
                  </a:lnTo>
                  <a:lnTo>
                    <a:pt x="449" y="1194"/>
                  </a:lnTo>
                  <a:lnTo>
                    <a:pt x="449" y="1194"/>
                  </a:lnTo>
                  <a:lnTo>
                    <a:pt x="449" y="1200"/>
                  </a:lnTo>
                  <a:lnTo>
                    <a:pt x="450" y="1205"/>
                  </a:lnTo>
                  <a:lnTo>
                    <a:pt x="453" y="1210"/>
                  </a:lnTo>
                  <a:lnTo>
                    <a:pt x="456" y="1215"/>
                  </a:lnTo>
                  <a:lnTo>
                    <a:pt x="465" y="1226"/>
                  </a:lnTo>
                  <a:lnTo>
                    <a:pt x="476" y="1236"/>
                  </a:lnTo>
                  <a:lnTo>
                    <a:pt x="476" y="1236"/>
                  </a:lnTo>
                  <a:lnTo>
                    <a:pt x="485" y="1244"/>
                  </a:lnTo>
                  <a:lnTo>
                    <a:pt x="485" y="1244"/>
                  </a:lnTo>
                  <a:lnTo>
                    <a:pt x="487" y="1247"/>
                  </a:lnTo>
                  <a:lnTo>
                    <a:pt x="489" y="1252"/>
                  </a:lnTo>
                  <a:lnTo>
                    <a:pt x="489" y="1253"/>
                  </a:lnTo>
                  <a:lnTo>
                    <a:pt x="504" y="1268"/>
                  </a:lnTo>
                  <a:lnTo>
                    <a:pt x="504" y="1268"/>
                  </a:lnTo>
                  <a:lnTo>
                    <a:pt x="545" y="1312"/>
                  </a:lnTo>
                  <a:lnTo>
                    <a:pt x="545" y="1312"/>
                  </a:lnTo>
                  <a:lnTo>
                    <a:pt x="567" y="1334"/>
                  </a:lnTo>
                  <a:lnTo>
                    <a:pt x="567" y="1334"/>
                  </a:lnTo>
                  <a:lnTo>
                    <a:pt x="598" y="1369"/>
                  </a:lnTo>
                  <a:lnTo>
                    <a:pt x="615" y="1385"/>
                  </a:lnTo>
                  <a:lnTo>
                    <a:pt x="633" y="1401"/>
                  </a:lnTo>
                  <a:lnTo>
                    <a:pt x="633" y="1401"/>
                  </a:lnTo>
                  <a:lnTo>
                    <a:pt x="646" y="1412"/>
                  </a:lnTo>
                  <a:lnTo>
                    <a:pt x="658" y="1424"/>
                  </a:lnTo>
                  <a:lnTo>
                    <a:pt x="658" y="1424"/>
                  </a:lnTo>
                  <a:lnTo>
                    <a:pt x="676" y="1440"/>
                  </a:lnTo>
                  <a:lnTo>
                    <a:pt x="685" y="1447"/>
                  </a:lnTo>
                  <a:lnTo>
                    <a:pt x="694" y="1455"/>
                  </a:lnTo>
                  <a:lnTo>
                    <a:pt x="705" y="1462"/>
                  </a:lnTo>
                  <a:lnTo>
                    <a:pt x="715" y="1468"/>
                  </a:lnTo>
                  <a:lnTo>
                    <a:pt x="727" y="1472"/>
                  </a:lnTo>
                  <a:lnTo>
                    <a:pt x="739" y="1476"/>
                  </a:lnTo>
                  <a:lnTo>
                    <a:pt x="739" y="1476"/>
                  </a:lnTo>
                  <a:lnTo>
                    <a:pt x="752" y="1480"/>
                  </a:lnTo>
                  <a:lnTo>
                    <a:pt x="765" y="1482"/>
                  </a:lnTo>
                  <a:lnTo>
                    <a:pt x="776" y="1483"/>
                  </a:lnTo>
                  <a:lnTo>
                    <a:pt x="787" y="1483"/>
                  </a:lnTo>
                  <a:lnTo>
                    <a:pt x="787" y="1483"/>
                  </a:lnTo>
                  <a:lnTo>
                    <a:pt x="800" y="1483"/>
                  </a:lnTo>
                  <a:lnTo>
                    <a:pt x="813" y="1481"/>
                  </a:lnTo>
                  <a:lnTo>
                    <a:pt x="824" y="1478"/>
                  </a:lnTo>
                  <a:lnTo>
                    <a:pt x="836" y="1473"/>
                  </a:lnTo>
                  <a:lnTo>
                    <a:pt x="848" y="1467"/>
                  </a:lnTo>
                  <a:lnTo>
                    <a:pt x="859" y="1460"/>
                  </a:lnTo>
                  <a:lnTo>
                    <a:pt x="872" y="1452"/>
                  </a:lnTo>
                  <a:lnTo>
                    <a:pt x="883" y="1442"/>
                  </a:lnTo>
                  <a:lnTo>
                    <a:pt x="883" y="1442"/>
                  </a:lnTo>
                  <a:lnTo>
                    <a:pt x="905" y="1424"/>
                  </a:lnTo>
                  <a:lnTo>
                    <a:pt x="928" y="1405"/>
                  </a:lnTo>
                  <a:lnTo>
                    <a:pt x="928" y="1405"/>
                  </a:lnTo>
                  <a:lnTo>
                    <a:pt x="945" y="1391"/>
                  </a:lnTo>
                  <a:lnTo>
                    <a:pt x="949" y="1388"/>
                  </a:lnTo>
                  <a:lnTo>
                    <a:pt x="946" y="1384"/>
                  </a:lnTo>
                  <a:lnTo>
                    <a:pt x="959" y="1376"/>
                  </a:lnTo>
                  <a:lnTo>
                    <a:pt x="959" y="1376"/>
                  </a:lnTo>
                  <a:lnTo>
                    <a:pt x="982" y="1357"/>
                  </a:lnTo>
                  <a:lnTo>
                    <a:pt x="1004" y="1338"/>
                  </a:lnTo>
                  <a:lnTo>
                    <a:pt x="1025" y="1317"/>
                  </a:lnTo>
                  <a:lnTo>
                    <a:pt x="1047" y="1296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70" y="1274"/>
                  </a:lnTo>
                  <a:lnTo>
                    <a:pt x="1086" y="1260"/>
                  </a:lnTo>
                  <a:lnTo>
                    <a:pt x="1086" y="1260"/>
                  </a:lnTo>
                  <a:lnTo>
                    <a:pt x="1102" y="1246"/>
                  </a:lnTo>
                  <a:lnTo>
                    <a:pt x="1118" y="1231"/>
                  </a:lnTo>
                  <a:lnTo>
                    <a:pt x="1118" y="1231"/>
                  </a:lnTo>
                  <a:lnTo>
                    <a:pt x="1136" y="1214"/>
                  </a:lnTo>
                  <a:lnTo>
                    <a:pt x="1155" y="1198"/>
                  </a:lnTo>
                  <a:lnTo>
                    <a:pt x="1192" y="1166"/>
                  </a:lnTo>
                  <a:lnTo>
                    <a:pt x="1192" y="1166"/>
                  </a:lnTo>
                  <a:lnTo>
                    <a:pt x="1231" y="1132"/>
                  </a:lnTo>
                  <a:lnTo>
                    <a:pt x="1251" y="1115"/>
                  </a:lnTo>
                  <a:lnTo>
                    <a:pt x="1270" y="1096"/>
                  </a:lnTo>
                  <a:lnTo>
                    <a:pt x="1270" y="1096"/>
                  </a:lnTo>
                  <a:lnTo>
                    <a:pt x="1307" y="1057"/>
                  </a:lnTo>
                  <a:lnTo>
                    <a:pt x="1343" y="1017"/>
                  </a:lnTo>
                  <a:lnTo>
                    <a:pt x="1377" y="977"/>
                  </a:lnTo>
                  <a:lnTo>
                    <a:pt x="1410" y="936"/>
                  </a:lnTo>
                  <a:lnTo>
                    <a:pt x="1410" y="936"/>
                  </a:lnTo>
                  <a:lnTo>
                    <a:pt x="1419" y="924"/>
                  </a:lnTo>
                  <a:lnTo>
                    <a:pt x="1427" y="911"/>
                  </a:lnTo>
                  <a:lnTo>
                    <a:pt x="1431" y="903"/>
                  </a:lnTo>
                  <a:lnTo>
                    <a:pt x="1434" y="896"/>
                  </a:lnTo>
                  <a:lnTo>
                    <a:pt x="1438" y="888"/>
                  </a:lnTo>
                  <a:lnTo>
                    <a:pt x="1440" y="878"/>
                  </a:lnTo>
                  <a:lnTo>
                    <a:pt x="1440" y="878"/>
                  </a:lnTo>
                  <a:lnTo>
                    <a:pt x="1442" y="874"/>
                  </a:lnTo>
                  <a:lnTo>
                    <a:pt x="1443" y="871"/>
                  </a:lnTo>
                  <a:lnTo>
                    <a:pt x="1448" y="864"/>
                  </a:lnTo>
                  <a:lnTo>
                    <a:pt x="1448" y="864"/>
                  </a:lnTo>
                  <a:lnTo>
                    <a:pt x="1451" y="858"/>
                  </a:lnTo>
                  <a:lnTo>
                    <a:pt x="1454" y="851"/>
                  </a:lnTo>
                  <a:lnTo>
                    <a:pt x="1456" y="843"/>
                  </a:lnTo>
                  <a:lnTo>
                    <a:pt x="1457" y="834"/>
                  </a:lnTo>
                  <a:lnTo>
                    <a:pt x="1457" y="834"/>
                  </a:lnTo>
                  <a:lnTo>
                    <a:pt x="1455" y="816"/>
                  </a:lnTo>
                  <a:lnTo>
                    <a:pt x="1452" y="800"/>
                  </a:lnTo>
                  <a:lnTo>
                    <a:pt x="1449" y="783"/>
                  </a:lnTo>
                  <a:lnTo>
                    <a:pt x="1444" y="769"/>
                  </a:lnTo>
                  <a:lnTo>
                    <a:pt x="1439" y="755"/>
                  </a:lnTo>
                  <a:lnTo>
                    <a:pt x="1431" y="743"/>
                  </a:lnTo>
                  <a:lnTo>
                    <a:pt x="1424" y="730"/>
                  </a:lnTo>
                  <a:lnTo>
                    <a:pt x="1415" y="719"/>
                  </a:lnTo>
                  <a:lnTo>
                    <a:pt x="1410" y="713"/>
                  </a:lnTo>
                  <a:lnTo>
                    <a:pt x="1410" y="713"/>
                  </a:lnTo>
                  <a:lnTo>
                    <a:pt x="1381" y="678"/>
                  </a:lnTo>
                  <a:lnTo>
                    <a:pt x="1366" y="663"/>
                  </a:lnTo>
                  <a:lnTo>
                    <a:pt x="1349" y="647"/>
                  </a:lnTo>
                  <a:lnTo>
                    <a:pt x="1349" y="647"/>
                  </a:lnTo>
                  <a:lnTo>
                    <a:pt x="1336" y="635"/>
                  </a:lnTo>
                  <a:lnTo>
                    <a:pt x="1336" y="635"/>
                  </a:lnTo>
                  <a:lnTo>
                    <a:pt x="1323" y="623"/>
                  </a:lnTo>
                  <a:lnTo>
                    <a:pt x="1310" y="612"/>
                  </a:lnTo>
                  <a:lnTo>
                    <a:pt x="1300" y="600"/>
                  </a:lnTo>
                  <a:lnTo>
                    <a:pt x="1295" y="593"/>
                  </a:lnTo>
                  <a:lnTo>
                    <a:pt x="1290" y="586"/>
                  </a:lnTo>
                  <a:lnTo>
                    <a:pt x="1290" y="586"/>
                  </a:lnTo>
                  <a:lnTo>
                    <a:pt x="1288" y="582"/>
                  </a:lnTo>
                  <a:lnTo>
                    <a:pt x="1286" y="580"/>
                  </a:lnTo>
                  <a:lnTo>
                    <a:pt x="1285" y="579"/>
                  </a:lnTo>
                  <a:lnTo>
                    <a:pt x="1285" y="579"/>
                  </a:lnTo>
                  <a:lnTo>
                    <a:pt x="1281" y="577"/>
                  </a:lnTo>
                  <a:lnTo>
                    <a:pt x="1279" y="574"/>
                  </a:lnTo>
                  <a:lnTo>
                    <a:pt x="1277" y="571"/>
                  </a:lnTo>
                  <a:lnTo>
                    <a:pt x="1276" y="566"/>
                  </a:lnTo>
                  <a:lnTo>
                    <a:pt x="1275" y="565"/>
                  </a:lnTo>
                  <a:lnTo>
                    <a:pt x="1274" y="564"/>
                  </a:lnTo>
                  <a:lnTo>
                    <a:pt x="1274" y="564"/>
                  </a:lnTo>
                  <a:lnTo>
                    <a:pt x="1263" y="552"/>
                  </a:lnTo>
                  <a:lnTo>
                    <a:pt x="1263" y="552"/>
                  </a:lnTo>
                  <a:lnTo>
                    <a:pt x="1259" y="547"/>
                  </a:lnTo>
                  <a:lnTo>
                    <a:pt x="1257" y="543"/>
                  </a:lnTo>
                  <a:lnTo>
                    <a:pt x="1257" y="543"/>
                  </a:lnTo>
                  <a:lnTo>
                    <a:pt x="1248" y="527"/>
                  </a:lnTo>
                  <a:lnTo>
                    <a:pt x="1244" y="520"/>
                  </a:lnTo>
                  <a:lnTo>
                    <a:pt x="1242" y="514"/>
                  </a:lnTo>
                  <a:lnTo>
                    <a:pt x="1240" y="506"/>
                  </a:lnTo>
                  <a:lnTo>
                    <a:pt x="1239" y="500"/>
                  </a:lnTo>
                  <a:lnTo>
                    <a:pt x="1239" y="493"/>
                  </a:lnTo>
                  <a:lnTo>
                    <a:pt x="1240" y="487"/>
                  </a:lnTo>
                  <a:lnTo>
                    <a:pt x="1240" y="487"/>
                  </a:lnTo>
                  <a:lnTo>
                    <a:pt x="1244" y="473"/>
                  </a:lnTo>
                  <a:lnTo>
                    <a:pt x="1250" y="460"/>
                  </a:lnTo>
                  <a:lnTo>
                    <a:pt x="1257" y="447"/>
                  </a:lnTo>
                  <a:lnTo>
                    <a:pt x="1267" y="436"/>
                  </a:lnTo>
                  <a:lnTo>
                    <a:pt x="1278" y="427"/>
                  </a:lnTo>
                  <a:lnTo>
                    <a:pt x="1289" y="418"/>
                  </a:lnTo>
                  <a:lnTo>
                    <a:pt x="1302" y="412"/>
                  </a:lnTo>
                  <a:lnTo>
                    <a:pt x="1315" y="408"/>
                  </a:lnTo>
                  <a:lnTo>
                    <a:pt x="1315" y="408"/>
                  </a:lnTo>
                  <a:lnTo>
                    <a:pt x="1324" y="407"/>
                  </a:lnTo>
                  <a:lnTo>
                    <a:pt x="1333" y="406"/>
                  </a:lnTo>
                  <a:lnTo>
                    <a:pt x="1353" y="405"/>
                  </a:lnTo>
                  <a:lnTo>
                    <a:pt x="1353" y="405"/>
                  </a:lnTo>
                  <a:lnTo>
                    <a:pt x="1368" y="404"/>
                  </a:lnTo>
                  <a:lnTo>
                    <a:pt x="1383" y="403"/>
                  </a:lnTo>
                  <a:lnTo>
                    <a:pt x="1397" y="401"/>
                  </a:lnTo>
                  <a:lnTo>
                    <a:pt x="1412" y="396"/>
                  </a:lnTo>
                  <a:lnTo>
                    <a:pt x="1418" y="393"/>
                  </a:lnTo>
                  <a:lnTo>
                    <a:pt x="1423" y="390"/>
                  </a:lnTo>
                  <a:lnTo>
                    <a:pt x="1429" y="386"/>
                  </a:lnTo>
                  <a:lnTo>
                    <a:pt x="1433" y="382"/>
                  </a:lnTo>
                  <a:lnTo>
                    <a:pt x="1439" y="376"/>
                  </a:lnTo>
                  <a:lnTo>
                    <a:pt x="1442" y="370"/>
                  </a:lnTo>
                  <a:lnTo>
                    <a:pt x="1445" y="362"/>
                  </a:lnTo>
                  <a:lnTo>
                    <a:pt x="1447" y="354"/>
                  </a:lnTo>
                  <a:lnTo>
                    <a:pt x="1447" y="354"/>
                  </a:lnTo>
                  <a:lnTo>
                    <a:pt x="1449" y="343"/>
                  </a:lnTo>
                  <a:lnTo>
                    <a:pt x="1449" y="331"/>
                  </a:lnTo>
                  <a:lnTo>
                    <a:pt x="1449" y="319"/>
                  </a:lnTo>
                  <a:lnTo>
                    <a:pt x="1449" y="306"/>
                  </a:lnTo>
                  <a:lnTo>
                    <a:pt x="1447" y="294"/>
                  </a:lnTo>
                  <a:lnTo>
                    <a:pt x="1445" y="280"/>
                  </a:lnTo>
                  <a:lnTo>
                    <a:pt x="1442" y="268"/>
                  </a:lnTo>
                  <a:lnTo>
                    <a:pt x="1438" y="254"/>
                  </a:lnTo>
                  <a:lnTo>
                    <a:pt x="1433" y="242"/>
                  </a:lnTo>
                  <a:lnTo>
                    <a:pt x="1429" y="230"/>
                  </a:lnTo>
                  <a:lnTo>
                    <a:pt x="1424" y="217"/>
                  </a:lnTo>
                  <a:lnTo>
                    <a:pt x="1418" y="206"/>
                  </a:lnTo>
                  <a:lnTo>
                    <a:pt x="1412" y="194"/>
                  </a:lnTo>
                  <a:lnTo>
                    <a:pt x="1404" y="184"/>
                  </a:lnTo>
                  <a:lnTo>
                    <a:pt x="1397" y="175"/>
                  </a:lnTo>
                  <a:lnTo>
                    <a:pt x="1389" y="166"/>
                  </a:lnTo>
                  <a:lnTo>
                    <a:pt x="1389" y="166"/>
                  </a:lnTo>
                  <a:lnTo>
                    <a:pt x="1381" y="158"/>
                  </a:lnTo>
                  <a:lnTo>
                    <a:pt x="1371" y="150"/>
                  </a:lnTo>
                  <a:lnTo>
                    <a:pt x="1354" y="134"/>
                  </a:lnTo>
                  <a:lnTo>
                    <a:pt x="1354" y="134"/>
                  </a:lnTo>
                  <a:lnTo>
                    <a:pt x="1336" y="121"/>
                  </a:lnTo>
                  <a:lnTo>
                    <a:pt x="1320" y="106"/>
                  </a:lnTo>
                  <a:lnTo>
                    <a:pt x="1320" y="106"/>
                  </a:lnTo>
                  <a:lnTo>
                    <a:pt x="1302" y="88"/>
                  </a:lnTo>
                  <a:lnTo>
                    <a:pt x="1282" y="72"/>
                  </a:lnTo>
                  <a:lnTo>
                    <a:pt x="1273" y="65"/>
                  </a:lnTo>
                  <a:lnTo>
                    <a:pt x="1263" y="59"/>
                  </a:lnTo>
                  <a:lnTo>
                    <a:pt x="1253" y="52"/>
                  </a:lnTo>
                  <a:lnTo>
                    <a:pt x="1242" y="47"/>
                  </a:lnTo>
                  <a:lnTo>
                    <a:pt x="1242" y="47"/>
                  </a:lnTo>
                  <a:lnTo>
                    <a:pt x="1227" y="41"/>
                  </a:lnTo>
                  <a:lnTo>
                    <a:pt x="1211" y="37"/>
                  </a:lnTo>
                  <a:lnTo>
                    <a:pt x="1195" y="35"/>
                  </a:lnTo>
                  <a:lnTo>
                    <a:pt x="1177" y="34"/>
                  </a:lnTo>
                  <a:lnTo>
                    <a:pt x="1177" y="34"/>
                  </a:lnTo>
                  <a:lnTo>
                    <a:pt x="1167" y="34"/>
                  </a:lnTo>
                  <a:lnTo>
                    <a:pt x="1157" y="35"/>
                  </a:lnTo>
                  <a:lnTo>
                    <a:pt x="1146" y="37"/>
                  </a:lnTo>
                  <a:lnTo>
                    <a:pt x="1137" y="39"/>
                  </a:lnTo>
                  <a:lnTo>
                    <a:pt x="1128" y="42"/>
                  </a:lnTo>
                  <a:lnTo>
                    <a:pt x="1119" y="45"/>
                  </a:lnTo>
                  <a:lnTo>
                    <a:pt x="1111" y="49"/>
                  </a:lnTo>
                  <a:lnTo>
                    <a:pt x="1103" y="54"/>
                  </a:lnTo>
                  <a:lnTo>
                    <a:pt x="1096" y="60"/>
                  </a:lnTo>
                  <a:lnTo>
                    <a:pt x="1088" y="66"/>
                  </a:lnTo>
                  <a:lnTo>
                    <a:pt x="1082" y="72"/>
                  </a:lnTo>
                  <a:lnTo>
                    <a:pt x="1077" y="79"/>
                  </a:lnTo>
                  <a:lnTo>
                    <a:pt x="1072" y="87"/>
                  </a:lnTo>
                  <a:lnTo>
                    <a:pt x="1068" y="94"/>
                  </a:lnTo>
                  <a:lnTo>
                    <a:pt x="1064" y="102"/>
                  </a:lnTo>
                  <a:lnTo>
                    <a:pt x="1061" y="111"/>
                  </a:lnTo>
                  <a:lnTo>
                    <a:pt x="1061" y="111"/>
                  </a:lnTo>
                  <a:lnTo>
                    <a:pt x="1058" y="123"/>
                  </a:lnTo>
                  <a:lnTo>
                    <a:pt x="1057" y="134"/>
                  </a:lnTo>
                  <a:lnTo>
                    <a:pt x="1055" y="157"/>
                  </a:lnTo>
                  <a:lnTo>
                    <a:pt x="1055" y="157"/>
                  </a:lnTo>
                  <a:lnTo>
                    <a:pt x="1054" y="175"/>
                  </a:lnTo>
                  <a:lnTo>
                    <a:pt x="1053" y="184"/>
                  </a:lnTo>
                  <a:lnTo>
                    <a:pt x="1051" y="192"/>
                  </a:lnTo>
                  <a:lnTo>
                    <a:pt x="1049" y="201"/>
                  </a:lnTo>
                  <a:lnTo>
                    <a:pt x="1045" y="209"/>
                  </a:lnTo>
                  <a:lnTo>
                    <a:pt x="1040" y="216"/>
                  </a:lnTo>
                  <a:lnTo>
                    <a:pt x="1032" y="224"/>
                  </a:lnTo>
                  <a:lnTo>
                    <a:pt x="1032" y="224"/>
                  </a:lnTo>
                  <a:lnTo>
                    <a:pt x="1021" y="235"/>
                  </a:lnTo>
                  <a:lnTo>
                    <a:pt x="1011" y="242"/>
                  </a:lnTo>
                  <a:lnTo>
                    <a:pt x="1004" y="244"/>
                  </a:lnTo>
                  <a:lnTo>
                    <a:pt x="999" y="246"/>
                  </a:lnTo>
                  <a:lnTo>
                    <a:pt x="994" y="247"/>
                  </a:lnTo>
                  <a:lnTo>
                    <a:pt x="989" y="248"/>
                  </a:lnTo>
                  <a:lnTo>
                    <a:pt x="989" y="248"/>
                  </a:lnTo>
                  <a:lnTo>
                    <a:pt x="984" y="247"/>
                  </a:lnTo>
                  <a:lnTo>
                    <a:pt x="978" y="246"/>
                  </a:lnTo>
                  <a:lnTo>
                    <a:pt x="973" y="244"/>
                  </a:lnTo>
                  <a:lnTo>
                    <a:pt x="968" y="242"/>
                  </a:lnTo>
                  <a:lnTo>
                    <a:pt x="964" y="239"/>
                  </a:lnTo>
                  <a:lnTo>
                    <a:pt x="963" y="240"/>
                  </a:lnTo>
                  <a:lnTo>
                    <a:pt x="963" y="240"/>
                  </a:lnTo>
                  <a:lnTo>
                    <a:pt x="959" y="235"/>
                  </a:lnTo>
                  <a:lnTo>
                    <a:pt x="959" y="235"/>
                  </a:lnTo>
                  <a:lnTo>
                    <a:pt x="954" y="231"/>
                  </a:lnTo>
                  <a:lnTo>
                    <a:pt x="954" y="231"/>
                  </a:lnTo>
                  <a:lnTo>
                    <a:pt x="950" y="225"/>
                  </a:lnTo>
                  <a:lnTo>
                    <a:pt x="949" y="224"/>
                  </a:lnTo>
                  <a:lnTo>
                    <a:pt x="939" y="213"/>
                  </a:lnTo>
                  <a:lnTo>
                    <a:pt x="939" y="213"/>
                  </a:lnTo>
                  <a:lnTo>
                    <a:pt x="927" y="199"/>
                  </a:lnTo>
                  <a:lnTo>
                    <a:pt x="914" y="184"/>
                  </a:lnTo>
                  <a:lnTo>
                    <a:pt x="887" y="157"/>
                  </a:lnTo>
                  <a:lnTo>
                    <a:pt x="887" y="157"/>
                  </a:lnTo>
                  <a:lnTo>
                    <a:pt x="875" y="145"/>
                  </a:lnTo>
                  <a:lnTo>
                    <a:pt x="875" y="145"/>
                  </a:lnTo>
                  <a:lnTo>
                    <a:pt x="854" y="124"/>
                  </a:lnTo>
                  <a:lnTo>
                    <a:pt x="854" y="124"/>
                  </a:lnTo>
                  <a:lnTo>
                    <a:pt x="825" y="93"/>
                  </a:lnTo>
                  <a:lnTo>
                    <a:pt x="808" y="78"/>
                  </a:lnTo>
                  <a:lnTo>
                    <a:pt x="792" y="64"/>
                  </a:lnTo>
                  <a:lnTo>
                    <a:pt x="774" y="52"/>
                  </a:lnTo>
                  <a:lnTo>
                    <a:pt x="765" y="47"/>
                  </a:lnTo>
                  <a:lnTo>
                    <a:pt x="756" y="43"/>
                  </a:lnTo>
                  <a:lnTo>
                    <a:pt x="745" y="39"/>
                  </a:lnTo>
                  <a:lnTo>
                    <a:pt x="736" y="37"/>
                  </a:lnTo>
                  <a:lnTo>
                    <a:pt x="726" y="35"/>
                  </a:lnTo>
                  <a:lnTo>
                    <a:pt x="716" y="34"/>
                  </a:lnTo>
                  <a:lnTo>
                    <a:pt x="716" y="34"/>
                  </a:lnTo>
                  <a:lnTo>
                    <a:pt x="708" y="35"/>
                  </a:lnTo>
                  <a:lnTo>
                    <a:pt x="700" y="36"/>
                  </a:lnTo>
                  <a:lnTo>
                    <a:pt x="692" y="38"/>
                  </a:lnTo>
                  <a:lnTo>
                    <a:pt x="684" y="40"/>
                  </a:lnTo>
                  <a:lnTo>
                    <a:pt x="684" y="40"/>
                  </a:lnTo>
                  <a:lnTo>
                    <a:pt x="664" y="48"/>
                  </a:lnTo>
                  <a:lnTo>
                    <a:pt x="646" y="59"/>
                  </a:lnTo>
                  <a:lnTo>
                    <a:pt x="628" y="70"/>
                  </a:lnTo>
                  <a:lnTo>
                    <a:pt x="612" y="82"/>
                  </a:lnTo>
                  <a:lnTo>
                    <a:pt x="597" y="95"/>
                  </a:lnTo>
                  <a:lnTo>
                    <a:pt x="581" y="109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35" y="158"/>
                  </a:lnTo>
                  <a:lnTo>
                    <a:pt x="515" y="177"/>
                  </a:lnTo>
                  <a:lnTo>
                    <a:pt x="515" y="177"/>
                  </a:lnTo>
                  <a:lnTo>
                    <a:pt x="480" y="208"/>
                  </a:lnTo>
                  <a:lnTo>
                    <a:pt x="448" y="235"/>
                  </a:lnTo>
                  <a:lnTo>
                    <a:pt x="447" y="236"/>
                  </a:lnTo>
                  <a:lnTo>
                    <a:pt x="447" y="236"/>
                  </a:lnTo>
                  <a:lnTo>
                    <a:pt x="444" y="247"/>
                  </a:lnTo>
                  <a:lnTo>
                    <a:pt x="444" y="247"/>
                  </a:lnTo>
                  <a:lnTo>
                    <a:pt x="438" y="261"/>
                  </a:lnTo>
                  <a:lnTo>
                    <a:pt x="439" y="259"/>
                  </a:lnTo>
                  <a:lnTo>
                    <a:pt x="448" y="268"/>
                  </a:lnTo>
                  <a:lnTo>
                    <a:pt x="448" y="268"/>
                  </a:lnTo>
                  <a:lnTo>
                    <a:pt x="451" y="265"/>
                  </a:lnTo>
                  <a:lnTo>
                    <a:pt x="455" y="264"/>
                  </a:lnTo>
                  <a:lnTo>
                    <a:pt x="463" y="261"/>
                  </a:lnTo>
                  <a:lnTo>
                    <a:pt x="463" y="261"/>
                  </a:lnTo>
                  <a:lnTo>
                    <a:pt x="470" y="260"/>
                  </a:lnTo>
                  <a:lnTo>
                    <a:pt x="477" y="260"/>
                  </a:lnTo>
                  <a:lnTo>
                    <a:pt x="477" y="260"/>
                  </a:lnTo>
                  <a:lnTo>
                    <a:pt x="489" y="260"/>
                  </a:lnTo>
                  <a:lnTo>
                    <a:pt x="502" y="262"/>
                  </a:lnTo>
                  <a:lnTo>
                    <a:pt x="502" y="262"/>
                  </a:lnTo>
                  <a:lnTo>
                    <a:pt x="514" y="263"/>
                  </a:lnTo>
                  <a:lnTo>
                    <a:pt x="526" y="264"/>
                  </a:lnTo>
                  <a:lnTo>
                    <a:pt x="526" y="264"/>
                  </a:lnTo>
                  <a:lnTo>
                    <a:pt x="541" y="265"/>
                  </a:lnTo>
                  <a:lnTo>
                    <a:pt x="557" y="268"/>
                  </a:lnTo>
                  <a:lnTo>
                    <a:pt x="572" y="273"/>
                  </a:lnTo>
                  <a:lnTo>
                    <a:pt x="588" y="280"/>
                  </a:lnTo>
                  <a:lnTo>
                    <a:pt x="603" y="291"/>
                  </a:lnTo>
                  <a:lnTo>
                    <a:pt x="618" y="301"/>
                  </a:lnTo>
                  <a:lnTo>
                    <a:pt x="632" y="315"/>
                  </a:lnTo>
                  <a:lnTo>
                    <a:pt x="646" y="329"/>
                  </a:lnTo>
                  <a:lnTo>
                    <a:pt x="646" y="329"/>
                  </a:lnTo>
                  <a:lnTo>
                    <a:pt x="658" y="345"/>
                  </a:lnTo>
                  <a:lnTo>
                    <a:pt x="670" y="361"/>
                  </a:lnTo>
                  <a:lnTo>
                    <a:pt x="679" y="378"/>
                  </a:lnTo>
                  <a:lnTo>
                    <a:pt x="687" y="394"/>
                  </a:lnTo>
                  <a:lnTo>
                    <a:pt x="695" y="412"/>
                  </a:lnTo>
                  <a:lnTo>
                    <a:pt x="702" y="431"/>
                  </a:lnTo>
                  <a:lnTo>
                    <a:pt x="706" y="449"/>
                  </a:lnTo>
                  <a:lnTo>
                    <a:pt x="710" y="469"/>
                  </a:lnTo>
                  <a:lnTo>
                    <a:pt x="710" y="469"/>
                  </a:lnTo>
                  <a:lnTo>
                    <a:pt x="711" y="484"/>
                  </a:lnTo>
                  <a:lnTo>
                    <a:pt x="710" y="497"/>
                  </a:lnTo>
                  <a:lnTo>
                    <a:pt x="708" y="508"/>
                  </a:lnTo>
                  <a:lnTo>
                    <a:pt x="704" y="521"/>
                  </a:lnTo>
                  <a:lnTo>
                    <a:pt x="698" y="532"/>
                  </a:lnTo>
                  <a:lnTo>
                    <a:pt x="691" y="543"/>
                  </a:lnTo>
                  <a:lnTo>
                    <a:pt x="676" y="565"/>
                  </a:lnTo>
                  <a:lnTo>
                    <a:pt x="676" y="565"/>
                  </a:lnTo>
                  <a:lnTo>
                    <a:pt x="664" y="581"/>
                  </a:lnTo>
                  <a:lnTo>
                    <a:pt x="664" y="581"/>
                  </a:lnTo>
                  <a:lnTo>
                    <a:pt x="659" y="589"/>
                  </a:lnTo>
                  <a:lnTo>
                    <a:pt x="653" y="597"/>
                  </a:lnTo>
                  <a:lnTo>
                    <a:pt x="646" y="604"/>
                  </a:lnTo>
                  <a:lnTo>
                    <a:pt x="640" y="610"/>
                  </a:lnTo>
                  <a:lnTo>
                    <a:pt x="624" y="621"/>
                  </a:lnTo>
                  <a:lnTo>
                    <a:pt x="608" y="631"/>
                  </a:lnTo>
                  <a:lnTo>
                    <a:pt x="592" y="639"/>
                  </a:lnTo>
                  <a:lnTo>
                    <a:pt x="574" y="645"/>
                  </a:lnTo>
                  <a:lnTo>
                    <a:pt x="538" y="659"/>
                  </a:lnTo>
                  <a:lnTo>
                    <a:pt x="535" y="660"/>
                  </a:lnTo>
                  <a:lnTo>
                    <a:pt x="535" y="660"/>
                  </a:lnTo>
                  <a:lnTo>
                    <a:pt x="521" y="663"/>
                  </a:lnTo>
                  <a:lnTo>
                    <a:pt x="508" y="666"/>
                  </a:lnTo>
                  <a:lnTo>
                    <a:pt x="495" y="668"/>
                  </a:lnTo>
                  <a:lnTo>
                    <a:pt x="482" y="668"/>
                  </a:lnTo>
                  <a:lnTo>
                    <a:pt x="482" y="668"/>
                  </a:lnTo>
                  <a:lnTo>
                    <a:pt x="472" y="668"/>
                  </a:lnTo>
                  <a:lnTo>
                    <a:pt x="461" y="667"/>
                  </a:lnTo>
                  <a:lnTo>
                    <a:pt x="451" y="665"/>
                  </a:lnTo>
                  <a:lnTo>
                    <a:pt x="441" y="663"/>
                  </a:lnTo>
                  <a:lnTo>
                    <a:pt x="430" y="659"/>
                  </a:lnTo>
                  <a:lnTo>
                    <a:pt x="420" y="655"/>
                  </a:lnTo>
                  <a:lnTo>
                    <a:pt x="409" y="649"/>
                  </a:lnTo>
                  <a:lnTo>
                    <a:pt x="398" y="644"/>
                  </a:lnTo>
                  <a:lnTo>
                    <a:pt x="398" y="644"/>
                  </a:lnTo>
                  <a:lnTo>
                    <a:pt x="381" y="634"/>
                  </a:lnTo>
                  <a:lnTo>
                    <a:pt x="367" y="623"/>
                  </a:lnTo>
                  <a:lnTo>
                    <a:pt x="354" y="613"/>
                  </a:lnTo>
                  <a:lnTo>
                    <a:pt x="343" y="602"/>
                  </a:lnTo>
                  <a:lnTo>
                    <a:pt x="334" y="589"/>
                  </a:lnTo>
                  <a:lnTo>
                    <a:pt x="325" y="575"/>
                  </a:lnTo>
                  <a:lnTo>
                    <a:pt x="318" y="559"/>
                  </a:lnTo>
                  <a:lnTo>
                    <a:pt x="312" y="543"/>
                  </a:lnTo>
                  <a:lnTo>
                    <a:pt x="312" y="543"/>
                  </a:lnTo>
                  <a:lnTo>
                    <a:pt x="306" y="521"/>
                  </a:lnTo>
                  <a:lnTo>
                    <a:pt x="300" y="499"/>
                  </a:lnTo>
                  <a:lnTo>
                    <a:pt x="300" y="499"/>
                  </a:lnTo>
                  <a:lnTo>
                    <a:pt x="294" y="478"/>
                  </a:lnTo>
                  <a:lnTo>
                    <a:pt x="288" y="459"/>
                  </a:lnTo>
                  <a:lnTo>
                    <a:pt x="277" y="462"/>
                  </a:lnTo>
                  <a:lnTo>
                    <a:pt x="278" y="457"/>
                  </a:lnTo>
                  <a:lnTo>
                    <a:pt x="282" y="455"/>
                  </a:lnTo>
                  <a:lnTo>
                    <a:pt x="287" y="457"/>
                  </a:lnTo>
                  <a:lnTo>
                    <a:pt x="287" y="457"/>
                  </a:lnTo>
                  <a:lnTo>
                    <a:pt x="283" y="450"/>
                  </a:lnTo>
                  <a:lnTo>
                    <a:pt x="283" y="450"/>
                  </a:lnTo>
                  <a:lnTo>
                    <a:pt x="273" y="433"/>
                  </a:lnTo>
                  <a:lnTo>
                    <a:pt x="265" y="421"/>
                  </a:lnTo>
                  <a:lnTo>
                    <a:pt x="259" y="415"/>
                  </a:lnTo>
                  <a:lnTo>
                    <a:pt x="256" y="414"/>
                  </a:lnTo>
                  <a:lnTo>
                    <a:pt x="254" y="413"/>
                  </a:lnTo>
                  <a:lnTo>
                    <a:pt x="254" y="413"/>
                  </a:lnTo>
                  <a:lnTo>
                    <a:pt x="252" y="414"/>
                  </a:lnTo>
                  <a:lnTo>
                    <a:pt x="249" y="415"/>
                  </a:lnTo>
                  <a:lnTo>
                    <a:pt x="222" y="442"/>
                  </a:lnTo>
                  <a:lnTo>
                    <a:pt x="222" y="442"/>
                  </a:lnTo>
                  <a:lnTo>
                    <a:pt x="218" y="446"/>
                  </a:lnTo>
                  <a:lnTo>
                    <a:pt x="213" y="447"/>
                  </a:lnTo>
                  <a:lnTo>
                    <a:pt x="210" y="447"/>
                  </a:lnTo>
                  <a:lnTo>
                    <a:pt x="208" y="449"/>
                  </a:lnTo>
                  <a:lnTo>
                    <a:pt x="208" y="449"/>
                  </a:lnTo>
                  <a:lnTo>
                    <a:pt x="196" y="461"/>
                  </a:lnTo>
                  <a:lnTo>
                    <a:pt x="182" y="472"/>
                  </a:lnTo>
                  <a:lnTo>
                    <a:pt x="157" y="494"/>
                  </a:lnTo>
                  <a:lnTo>
                    <a:pt x="157" y="494"/>
                  </a:lnTo>
                  <a:lnTo>
                    <a:pt x="136" y="510"/>
                  </a:lnTo>
                  <a:lnTo>
                    <a:pt x="115" y="528"/>
                  </a:lnTo>
                  <a:lnTo>
                    <a:pt x="95" y="548"/>
                  </a:lnTo>
                  <a:lnTo>
                    <a:pt x="86" y="558"/>
                  </a:lnTo>
                  <a:lnTo>
                    <a:pt x="77" y="569"/>
                  </a:lnTo>
                  <a:lnTo>
                    <a:pt x="77" y="569"/>
                  </a:lnTo>
                  <a:lnTo>
                    <a:pt x="68" y="581"/>
                  </a:lnTo>
                  <a:lnTo>
                    <a:pt x="60" y="594"/>
                  </a:lnTo>
                  <a:lnTo>
                    <a:pt x="53" y="609"/>
                  </a:lnTo>
                  <a:lnTo>
                    <a:pt x="48" y="623"/>
                  </a:lnTo>
                  <a:lnTo>
                    <a:pt x="43" y="639"/>
                  </a:lnTo>
                  <a:lnTo>
                    <a:pt x="39" y="655"/>
                  </a:lnTo>
                  <a:lnTo>
                    <a:pt x="36" y="670"/>
                  </a:lnTo>
                  <a:lnTo>
                    <a:pt x="35" y="687"/>
                  </a:lnTo>
                  <a:lnTo>
                    <a:pt x="35" y="702"/>
                  </a:lnTo>
                  <a:lnTo>
                    <a:pt x="36" y="718"/>
                  </a:lnTo>
                  <a:lnTo>
                    <a:pt x="38" y="733"/>
                  </a:lnTo>
                  <a:lnTo>
                    <a:pt x="41" y="748"/>
                  </a:lnTo>
                  <a:lnTo>
                    <a:pt x="47" y="762"/>
                  </a:lnTo>
                  <a:lnTo>
                    <a:pt x="52" y="776"/>
                  </a:lnTo>
                  <a:lnTo>
                    <a:pt x="59" y="789"/>
                  </a:lnTo>
                  <a:lnTo>
                    <a:pt x="66" y="801"/>
                  </a:lnTo>
                  <a:lnTo>
                    <a:pt x="66" y="801"/>
                  </a:lnTo>
                  <a:lnTo>
                    <a:pt x="94" y="837"/>
                  </a:lnTo>
                  <a:lnTo>
                    <a:pt x="124" y="873"/>
                  </a:lnTo>
                  <a:lnTo>
                    <a:pt x="159" y="911"/>
                  </a:lnTo>
                  <a:lnTo>
                    <a:pt x="199" y="952"/>
                  </a:lnTo>
                  <a:lnTo>
                    <a:pt x="199" y="952"/>
                  </a:lnTo>
                  <a:lnTo>
                    <a:pt x="210" y="963"/>
                  </a:lnTo>
                  <a:lnTo>
                    <a:pt x="216" y="969"/>
                  </a:lnTo>
                  <a:lnTo>
                    <a:pt x="218" y="969"/>
                  </a:lnTo>
                  <a:lnTo>
                    <a:pt x="218" y="969"/>
                  </a:lnTo>
                  <a:lnTo>
                    <a:pt x="221" y="970"/>
                  </a:lnTo>
                  <a:lnTo>
                    <a:pt x="224" y="971"/>
                  </a:lnTo>
                  <a:lnTo>
                    <a:pt x="226" y="973"/>
                  </a:lnTo>
                  <a:lnTo>
                    <a:pt x="229" y="975"/>
                  </a:lnTo>
                  <a:lnTo>
                    <a:pt x="229" y="975"/>
                  </a:lnTo>
                  <a:lnTo>
                    <a:pt x="234" y="981"/>
                  </a:lnTo>
                  <a:lnTo>
                    <a:pt x="240" y="985"/>
                  </a:lnTo>
                  <a:lnTo>
                    <a:pt x="246" y="988"/>
                  </a:lnTo>
                  <a:lnTo>
                    <a:pt x="251" y="989"/>
                  </a:lnTo>
                  <a:lnTo>
                    <a:pt x="251" y="989"/>
                  </a:lnTo>
                  <a:lnTo>
                    <a:pt x="254" y="988"/>
                  </a:lnTo>
                  <a:lnTo>
                    <a:pt x="257" y="987"/>
                  </a:lnTo>
                  <a:lnTo>
                    <a:pt x="261" y="985"/>
                  </a:lnTo>
                  <a:lnTo>
                    <a:pt x="265" y="982"/>
                  </a:lnTo>
                  <a:lnTo>
                    <a:pt x="265" y="982"/>
                  </a:lnTo>
                  <a:lnTo>
                    <a:pt x="268" y="977"/>
                  </a:lnTo>
                  <a:lnTo>
                    <a:pt x="272" y="971"/>
                  </a:lnTo>
                  <a:lnTo>
                    <a:pt x="275" y="963"/>
                  </a:lnTo>
                  <a:lnTo>
                    <a:pt x="276" y="956"/>
                  </a:lnTo>
                  <a:lnTo>
                    <a:pt x="278" y="942"/>
                  </a:lnTo>
                  <a:lnTo>
                    <a:pt x="277" y="928"/>
                  </a:lnTo>
                  <a:lnTo>
                    <a:pt x="277" y="928"/>
                  </a:lnTo>
                  <a:lnTo>
                    <a:pt x="275" y="915"/>
                  </a:lnTo>
                  <a:lnTo>
                    <a:pt x="275" y="915"/>
                  </a:lnTo>
                  <a:lnTo>
                    <a:pt x="271" y="882"/>
                  </a:lnTo>
                  <a:lnTo>
                    <a:pt x="270" y="865"/>
                  </a:lnTo>
                  <a:lnTo>
                    <a:pt x="268" y="848"/>
                  </a:lnTo>
                  <a:lnTo>
                    <a:pt x="268" y="848"/>
                  </a:lnTo>
                  <a:lnTo>
                    <a:pt x="270" y="838"/>
                  </a:lnTo>
                  <a:lnTo>
                    <a:pt x="271" y="828"/>
                  </a:lnTo>
                  <a:lnTo>
                    <a:pt x="273" y="818"/>
                  </a:lnTo>
                  <a:lnTo>
                    <a:pt x="275" y="809"/>
                  </a:lnTo>
                  <a:lnTo>
                    <a:pt x="280" y="792"/>
                  </a:lnTo>
                  <a:lnTo>
                    <a:pt x="288" y="777"/>
                  </a:lnTo>
                  <a:lnTo>
                    <a:pt x="297" y="762"/>
                  </a:lnTo>
                  <a:lnTo>
                    <a:pt x="309" y="748"/>
                  </a:lnTo>
                  <a:lnTo>
                    <a:pt x="322" y="735"/>
                  </a:lnTo>
                  <a:lnTo>
                    <a:pt x="337" y="722"/>
                  </a:lnTo>
                  <a:lnTo>
                    <a:pt x="337" y="722"/>
                  </a:lnTo>
                  <a:lnTo>
                    <a:pt x="341" y="719"/>
                  </a:lnTo>
                  <a:lnTo>
                    <a:pt x="346" y="716"/>
                  </a:lnTo>
                  <a:lnTo>
                    <a:pt x="352" y="714"/>
                  </a:lnTo>
                  <a:lnTo>
                    <a:pt x="359" y="712"/>
                  </a:lnTo>
                  <a:lnTo>
                    <a:pt x="373" y="708"/>
                  </a:lnTo>
                  <a:lnTo>
                    <a:pt x="391" y="707"/>
                  </a:lnTo>
                  <a:lnTo>
                    <a:pt x="391" y="707"/>
                  </a:lnTo>
                  <a:lnTo>
                    <a:pt x="402" y="708"/>
                  </a:lnTo>
                  <a:lnTo>
                    <a:pt x="414" y="709"/>
                  </a:lnTo>
                  <a:lnTo>
                    <a:pt x="434" y="713"/>
                  </a:lnTo>
                  <a:lnTo>
                    <a:pt x="453" y="718"/>
                  </a:lnTo>
                  <a:lnTo>
                    <a:pt x="469" y="724"/>
                  </a:lnTo>
                  <a:lnTo>
                    <a:pt x="469" y="724"/>
                  </a:lnTo>
                  <a:lnTo>
                    <a:pt x="495" y="737"/>
                  </a:lnTo>
                  <a:lnTo>
                    <a:pt x="520" y="752"/>
                  </a:lnTo>
                  <a:lnTo>
                    <a:pt x="543" y="767"/>
                  </a:lnTo>
                  <a:lnTo>
                    <a:pt x="564" y="782"/>
                  </a:lnTo>
                  <a:lnTo>
                    <a:pt x="584" y="799"/>
                  </a:lnTo>
                  <a:lnTo>
                    <a:pt x="601" y="815"/>
                  </a:lnTo>
                  <a:lnTo>
                    <a:pt x="617" y="833"/>
                  </a:lnTo>
                  <a:lnTo>
                    <a:pt x="631" y="850"/>
                  </a:lnTo>
                  <a:lnTo>
                    <a:pt x="642" y="865"/>
                  </a:lnTo>
                  <a:lnTo>
                    <a:pt x="642" y="865"/>
                  </a:lnTo>
                  <a:lnTo>
                    <a:pt x="669" y="902"/>
                  </a:lnTo>
                  <a:lnTo>
                    <a:pt x="681" y="922"/>
                  </a:lnTo>
                  <a:lnTo>
                    <a:pt x="693" y="942"/>
                  </a:lnTo>
                  <a:lnTo>
                    <a:pt x="705" y="962"/>
                  </a:lnTo>
                  <a:lnTo>
                    <a:pt x="715" y="983"/>
                  </a:lnTo>
                  <a:lnTo>
                    <a:pt x="723" y="1005"/>
                  </a:lnTo>
                  <a:lnTo>
                    <a:pt x="730" y="1027"/>
                  </a:lnTo>
                  <a:lnTo>
                    <a:pt x="730" y="1027"/>
                  </a:lnTo>
                  <a:lnTo>
                    <a:pt x="733" y="1040"/>
                  </a:lnTo>
                  <a:lnTo>
                    <a:pt x="735" y="1057"/>
                  </a:lnTo>
                  <a:lnTo>
                    <a:pt x="737" y="1076"/>
                  </a:lnTo>
                  <a:lnTo>
                    <a:pt x="737" y="1097"/>
                  </a:lnTo>
                  <a:lnTo>
                    <a:pt x="736" y="1108"/>
                  </a:lnTo>
                  <a:lnTo>
                    <a:pt x="735" y="1118"/>
                  </a:lnTo>
                  <a:lnTo>
                    <a:pt x="733" y="1129"/>
                  </a:lnTo>
                  <a:lnTo>
                    <a:pt x="730" y="1140"/>
                  </a:lnTo>
                  <a:lnTo>
                    <a:pt x="726" y="1149"/>
                  </a:lnTo>
                  <a:lnTo>
                    <a:pt x="720" y="1158"/>
                  </a:lnTo>
                  <a:lnTo>
                    <a:pt x="714" y="1168"/>
                  </a:lnTo>
                  <a:lnTo>
                    <a:pt x="707" y="1176"/>
                  </a:lnTo>
                  <a:lnTo>
                    <a:pt x="707" y="1176"/>
                  </a:lnTo>
                  <a:lnTo>
                    <a:pt x="699" y="1183"/>
                  </a:lnTo>
                  <a:lnTo>
                    <a:pt x="689" y="1189"/>
                  </a:lnTo>
                  <a:lnTo>
                    <a:pt x="681" y="1196"/>
                  </a:lnTo>
                  <a:lnTo>
                    <a:pt x="672" y="1200"/>
                  </a:lnTo>
                  <a:lnTo>
                    <a:pt x="662" y="1203"/>
                  </a:lnTo>
                  <a:lnTo>
                    <a:pt x="653" y="1206"/>
                  </a:lnTo>
                  <a:lnTo>
                    <a:pt x="643" y="1207"/>
                  </a:lnTo>
                  <a:lnTo>
                    <a:pt x="633" y="1208"/>
                  </a:lnTo>
                  <a:lnTo>
                    <a:pt x="633" y="1208"/>
                  </a:lnTo>
                  <a:lnTo>
                    <a:pt x="620" y="1207"/>
                  </a:lnTo>
                  <a:lnTo>
                    <a:pt x="607" y="1205"/>
                  </a:lnTo>
                  <a:lnTo>
                    <a:pt x="593" y="1202"/>
                  </a:lnTo>
                  <a:lnTo>
                    <a:pt x="578" y="1197"/>
                  </a:lnTo>
                  <a:lnTo>
                    <a:pt x="578" y="1197"/>
                  </a:lnTo>
                  <a:lnTo>
                    <a:pt x="568" y="1192"/>
                  </a:lnTo>
                  <a:lnTo>
                    <a:pt x="557" y="1186"/>
                  </a:lnTo>
                  <a:lnTo>
                    <a:pt x="557" y="1186"/>
                  </a:lnTo>
                  <a:lnTo>
                    <a:pt x="540" y="1179"/>
                  </a:lnTo>
                  <a:lnTo>
                    <a:pt x="523" y="1172"/>
                  </a:lnTo>
                  <a:lnTo>
                    <a:pt x="515" y="1169"/>
                  </a:lnTo>
                  <a:lnTo>
                    <a:pt x="507" y="1167"/>
                  </a:lnTo>
                  <a:lnTo>
                    <a:pt x="499" y="1166"/>
                  </a:lnTo>
                  <a:lnTo>
                    <a:pt x="490" y="1165"/>
                  </a:lnTo>
                  <a:lnTo>
                    <a:pt x="490" y="116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460" name="组合 1459"/>
          <p:cNvGrpSpPr/>
          <p:nvPr/>
        </p:nvGrpSpPr>
        <p:grpSpPr>
          <a:xfrm>
            <a:off x="9920844" y="952483"/>
            <a:ext cx="1051984" cy="1081616"/>
            <a:chOff x="6119813" y="1023938"/>
            <a:chExt cx="788988" cy="811212"/>
          </a:xfrm>
          <a:solidFill>
            <a:schemeClr val="bg1"/>
          </a:solidFill>
        </p:grpSpPr>
        <p:sp>
          <p:nvSpPr>
            <p:cNvPr id="1461" name="Freeform 1049"/>
            <p:cNvSpPr/>
            <p:nvPr/>
          </p:nvSpPr>
          <p:spPr bwMode="auto">
            <a:xfrm>
              <a:off x="6213475" y="1209675"/>
              <a:ext cx="39688" cy="65088"/>
            </a:xfrm>
            <a:custGeom>
              <a:avLst/>
              <a:gdLst/>
              <a:ahLst/>
              <a:cxnLst>
                <a:cxn ang="0">
                  <a:pos x="76" y="6"/>
                </a:cxn>
                <a:cxn ang="0">
                  <a:pos x="76" y="6"/>
                </a:cxn>
                <a:cxn ang="0">
                  <a:pos x="76" y="4"/>
                </a:cxn>
                <a:cxn ang="0">
                  <a:pos x="75" y="1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9" y="0"/>
                </a:cxn>
                <a:cxn ang="0">
                  <a:pos x="67" y="1"/>
                </a:cxn>
                <a:cxn ang="0">
                  <a:pos x="66" y="4"/>
                </a:cxn>
                <a:cxn ang="0">
                  <a:pos x="66" y="6"/>
                </a:cxn>
                <a:cxn ang="0">
                  <a:pos x="66" y="6"/>
                </a:cxn>
                <a:cxn ang="0">
                  <a:pos x="65" y="9"/>
                </a:cxn>
                <a:cxn ang="0">
                  <a:pos x="63" y="14"/>
                </a:cxn>
                <a:cxn ang="0">
                  <a:pos x="57" y="23"/>
                </a:cxn>
                <a:cxn ang="0">
                  <a:pos x="50" y="32"/>
                </a:cxn>
                <a:cxn ang="0">
                  <a:pos x="44" y="38"/>
                </a:cxn>
                <a:cxn ang="0">
                  <a:pos x="44" y="38"/>
                </a:cxn>
                <a:cxn ang="0">
                  <a:pos x="32" y="52"/>
                </a:cxn>
                <a:cxn ang="0">
                  <a:pos x="22" y="67"/>
                </a:cxn>
                <a:cxn ang="0">
                  <a:pos x="22" y="67"/>
                </a:cxn>
                <a:cxn ang="0">
                  <a:pos x="15" y="78"/>
                </a:cxn>
                <a:cxn ang="0">
                  <a:pos x="8" y="91"/>
                </a:cxn>
                <a:cxn ang="0">
                  <a:pos x="3" y="104"/>
                </a:cxn>
                <a:cxn ang="0">
                  <a:pos x="1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19"/>
                </a:cxn>
                <a:cxn ang="0">
                  <a:pos x="1" y="121"/>
                </a:cxn>
                <a:cxn ang="0">
                  <a:pos x="2" y="121"/>
                </a:cxn>
                <a:cxn ang="0">
                  <a:pos x="4" y="122"/>
                </a:cxn>
                <a:cxn ang="0">
                  <a:pos x="7" y="121"/>
                </a:cxn>
                <a:cxn ang="0">
                  <a:pos x="8" y="119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10" y="109"/>
                </a:cxn>
                <a:cxn ang="0">
                  <a:pos x="13" y="102"/>
                </a:cxn>
                <a:cxn ang="0">
                  <a:pos x="21" y="89"/>
                </a:cxn>
                <a:cxn ang="0">
                  <a:pos x="21" y="89"/>
                </a:cxn>
                <a:cxn ang="0">
                  <a:pos x="26" y="78"/>
                </a:cxn>
                <a:cxn ang="0">
                  <a:pos x="32" y="69"/>
                </a:cxn>
                <a:cxn ang="0">
                  <a:pos x="38" y="60"/>
                </a:cxn>
                <a:cxn ang="0">
                  <a:pos x="46" y="50"/>
                </a:cxn>
                <a:cxn ang="0">
                  <a:pos x="46" y="50"/>
                </a:cxn>
                <a:cxn ang="0">
                  <a:pos x="62" y="32"/>
                </a:cxn>
                <a:cxn ang="0">
                  <a:pos x="70" y="21"/>
                </a:cxn>
                <a:cxn ang="0">
                  <a:pos x="74" y="15"/>
                </a:cxn>
                <a:cxn ang="0">
                  <a:pos x="75" y="10"/>
                </a:cxn>
                <a:cxn ang="0">
                  <a:pos x="75" y="10"/>
                </a:cxn>
                <a:cxn ang="0">
                  <a:pos x="76" y="8"/>
                </a:cxn>
                <a:cxn ang="0">
                  <a:pos x="76" y="6"/>
                </a:cxn>
              </a:cxnLst>
              <a:rect l="0" t="0" r="r" b="b"/>
              <a:pathLst>
                <a:path w="76" h="122">
                  <a:moveTo>
                    <a:pt x="76" y="6"/>
                  </a:moveTo>
                  <a:lnTo>
                    <a:pt x="76" y="6"/>
                  </a:lnTo>
                  <a:lnTo>
                    <a:pt x="76" y="4"/>
                  </a:lnTo>
                  <a:lnTo>
                    <a:pt x="75" y="1"/>
                  </a:lnTo>
                  <a:lnTo>
                    <a:pt x="73" y="0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6" y="4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5" y="9"/>
                  </a:lnTo>
                  <a:lnTo>
                    <a:pt x="63" y="14"/>
                  </a:lnTo>
                  <a:lnTo>
                    <a:pt x="57" y="23"/>
                  </a:lnTo>
                  <a:lnTo>
                    <a:pt x="50" y="32"/>
                  </a:lnTo>
                  <a:lnTo>
                    <a:pt x="44" y="38"/>
                  </a:lnTo>
                  <a:lnTo>
                    <a:pt x="44" y="38"/>
                  </a:lnTo>
                  <a:lnTo>
                    <a:pt x="32" y="52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15" y="78"/>
                  </a:lnTo>
                  <a:lnTo>
                    <a:pt x="8" y="91"/>
                  </a:lnTo>
                  <a:lnTo>
                    <a:pt x="3" y="104"/>
                  </a:lnTo>
                  <a:lnTo>
                    <a:pt x="1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1" y="121"/>
                  </a:lnTo>
                  <a:lnTo>
                    <a:pt x="2" y="121"/>
                  </a:lnTo>
                  <a:lnTo>
                    <a:pt x="4" y="122"/>
                  </a:lnTo>
                  <a:lnTo>
                    <a:pt x="7" y="121"/>
                  </a:lnTo>
                  <a:lnTo>
                    <a:pt x="8" y="119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0" y="109"/>
                  </a:lnTo>
                  <a:lnTo>
                    <a:pt x="13" y="102"/>
                  </a:lnTo>
                  <a:lnTo>
                    <a:pt x="21" y="89"/>
                  </a:lnTo>
                  <a:lnTo>
                    <a:pt x="21" y="89"/>
                  </a:lnTo>
                  <a:lnTo>
                    <a:pt x="26" y="78"/>
                  </a:lnTo>
                  <a:lnTo>
                    <a:pt x="32" y="69"/>
                  </a:lnTo>
                  <a:lnTo>
                    <a:pt x="38" y="60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62" y="32"/>
                  </a:lnTo>
                  <a:lnTo>
                    <a:pt x="70" y="21"/>
                  </a:lnTo>
                  <a:lnTo>
                    <a:pt x="74" y="15"/>
                  </a:lnTo>
                  <a:lnTo>
                    <a:pt x="75" y="10"/>
                  </a:lnTo>
                  <a:lnTo>
                    <a:pt x="75" y="10"/>
                  </a:lnTo>
                  <a:lnTo>
                    <a:pt x="76" y="8"/>
                  </a:lnTo>
                  <a:lnTo>
                    <a:pt x="76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62" name="Freeform 1050"/>
            <p:cNvSpPr/>
            <p:nvPr/>
          </p:nvSpPr>
          <p:spPr bwMode="auto">
            <a:xfrm>
              <a:off x="6227763" y="1220788"/>
              <a:ext cx="55563" cy="85725"/>
            </a:xfrm>
            <a:custGeom>
              <a:avLst/>
              <a:gdLst/>
              <a:ahLst/>
              <a:cxnLst>
                <a:cxn ang="0">
                  <a:pos x="105" y="5"/>
                </a:cxn>
                <a:cxn ang="0">
                  <a:pos x="105" y="4"/>
                </a:cxn>
                <a:cxn ang="0">
                  <a:pos x="105" y="4"/>
                </a:cxn>
                <a:cxn ang="0">
                  <a:pos x="105" y="4"/>
                </a:cxn>
                <a:cxn ang="0">
                  <a:pos x="105" y="4"/>
                </a:cxn>
                <a:cxn ang="0">
                  <a:pos x="105" y="3"/>
                </a:cxn>
                <a:cxn ang="0">
                  <a:pos x="105" y="3"/>
                </a:cxn>
                <a:cxn ang="0">
                  <a:pos x="104" y="1"/>
                </a:cxn>
                <a:cxn ang="0">
                  <a:pos x="103" y="0"/>
                </a:cxn>
                <a:cxn ang="0">
                  <a:pos x="99" y="0"/>
                </a:cxn>
                <a:cxn ang="0">
                  <a:pos x="96" y="1"/>
                </a:cxn>
                <a:cxn ang="0">
                  <a:pos x="95" y="2"/>
                </a:cxn>
                <a:cxn ang="0">
                  <a:pos x="95" y="4"/>
                </a:cxn>
                <a:cxn ang="0">
                  <a:pos x="95" y="10"/>
                </a:cxn>
                <a:cxn ang="0">
                  <a:pos x="95" y="10"/>
                </a:cxn>
                <a:cxn ang="0">
                  <a:pos x="95" y="10"/>
                </a:cxn>
                <a:cxn ang="0">
                  <a:pos x="95" y="10"/>
                </a:cxn>
                <a:cxn ang="0">
                  <a:pos x="94" y="15"/>
                </a:cxn>
                <a:cxn ang="0">
                  <a:pos x="92" y="19"/>
                </a:cxn>
                <a:cxn ang="0">
                  <a:pos x="86" y="28"/>
                </a:cxn>
                <a:cxn ang="0">
                  <a:pos x="79" y="38"/>
                </a:cxn>
                <a:cxn ang="0">
                  <a:pos x="73" y="44"/>
                </a:cxn>
                <a:cxn ang="0">
                  <a:pos x="73" y="44"/>
                </a:cxn>
                <a:cxn ang="0">
                  <a:pos x="62" y="56"/>
                </a:cxn>
                <a:cxn ang="0">
                  <a:pos x="53" y="70"/>
                </a:cxn>
                <a:cxn ang="0">
                  <a:pos x="53" y="70"/>
                </a:cxn>
                <a:cxn ang="0">
                  <a:pos x="25" y="113"/>
                </a:cxn>
                <a:cxn ang="0">
                  <a:pos x="25" y="113"/>
                </a:cxn>
                <a:cxn ang="0">
                  <a:pos x="19" y="124"/>
                </a:cxn>
                <a:cxn ang="0">
                  <a:pos x="13" y="134"/>
                </a:cxn>
                <a:cxn ang="0">
                  <a:pos x="8" y="143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5"/>
                </a:cxn>
                <a:cxn ang="0">
                  <a:pos x="0" y="157"/>
                </a:cxn>
                <a:cxn ang="0">
                  <a:pos x="1" y="159"/>
                </a:cxn>
                <a:cxn ang="0">
                  <a:pos x="2" y="160"/>
                </a:cxn>
                <a:cxn ang="0">
                  <a:pos x="3" y="161"/>
                </a:cxn>
                <a:cxn ang="0">
                  <a:pos x="5" y="162"/>
                </a:cxn>
                <a:cxn ang="0">
                  <a:pos x="6" y="161"/>
                </a:cxn>
                <a:cxn ang="0">
                  <a:pos x="8" y="160"/>
                </a:cxn>
                <a:cxn ang="0">
                  <a:pos x="8" y="160"/>
                </a:cxn>
                <a:cxn ang="0">
                  <a:pos x="18" y="148"/>
                </a:cxn>
                <a:cxn ang="0">
                  <a:pos x="25" y="135"/>
                </a:cxn>
                <a:cxn ang="0">
                  <a:pos x="39" y="108"/>
                </a:cxn>
                <a:cxn ang="0">
                  <a:pos x="47" y="95"/>
                </a:cxn>
                <a:cxn ang="0">
                  <a:pos x="54" y="81"/>
                </a:cxn>
                <a:cxn ang="0">
                  <a:pos x="62" y="69"/>
                </a:cxn>
                <a:cxn ang="0">
                  <a:pos x="73" y="57"/>
                </a:cxn>
                <a:cxn ang="0">
                  <a:pos x="73" y="57"/>
                </a:cxn>
                <a:cxn ang="0">
                  <a:pos x="83" y="47"/>
                </a:cxn>
                <a:cxn ang="0">
                  <a:pos x="94" y="34"/>
                </a:cxn>
                <a:cxn ang="0">
                  <a:pos x="98" y="27"/>
                </a:cxn>
                <a:cxn ang="0">
                  <a:pos x="103" y="20"/>
                </a:cxn>
                <a:cxn ang="0">
                  <a:pos x="105" y="13"/>
                </a:cxn>
                <a:cxn ang="0">
                  <a:pos x="105" y="5"/>
                </a:cxn>
                <a:cxn ang="0">
                  <a:pos x="105" y="5"/>
                </a:cxn>
              </a:cxnLst>
              <a:rect l="0" t="0" r="r" b="b"/>
              <a:pathLst>
                <a:path w="105" h="162">
                  <a:moveTo>
                    <a:pt x="105" y="5"/>
                  </a:moveTo>
                  <a:lnTo>
                    <a:pt x="105" y="4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5" y="3"/>
                  </a:lnTo>
                  <a:lnTo>
                    <a:pt x="105" y="3"/>
                  </a:lnTo>
                  <a:lnTo>
                    <a:pt x="104" y="1"/>
                  </a:lnTo>
                  <a:lnTo>
                    <a:pt x="103" y="0"/>
                  </a:lnTo>
                  <a:lnTo>
                    <a:pt x="99" y="0"/>
                  </a:lnTo>
                  <a:lnTo>
                    <a:pt x="96" y="1"/>
                  </a:lnTo>
                  <a:lnTo>
                    <a:pt x="95" y="2"/>
                  </a:lnTo>
                  <a:lnTo>
                    <a:pt x="95" y="4"/>
                  </a:lnTo>
                  <a:lnTo>
                    <a:pt x="95" y="10"/>
                  </a:lnTo>
                  <a:lnTo>
                    <a:pt x="95" y="10"/>
                  </a:lnTo>
                  <a:lnTo>
                    <a:pt x="95" y="10"/>
                  </a:lnTo>
                  <a:lnTo>
                    <a:pt x="95" y="10"/>
                  </a:lnTo>
                  <a:lnTo>
                    <a:pt x="94" y="15"/>
                  </a:lnTo>
                  <a:lnTo>
                    <a:pt x="92" y="19"/>
                  </a:lnTo>
                  <a:lnTo>
                    <a:pt x="86" y="28"/>
                  </a:lnTo>
                  <a:lnTo>
                    <a:pt x="79" y="38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62" y="56"/>
                  </a:lnTo>
                  <a:lnTo>
                    <a:pt x="53" y="70"/>
                  </a:lnTo>
                  <a:lnTo>
                    <a:pt x="53" y="70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19" y="124"/>
                  </a:lnTo>
                  <a:lnTo>
                    <a:pt x="13" y="134"/>
                  </a:lnTo>
                  <a:lnTo>
                    <a:pt x="8" y="143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5"/>
                  </a:lnTo>
                  <a:lnTo>
                    <a:pt x="0" y="157"/>
                  </a:lnTo>
                  <a:lnTo>
                    <a:pt x="1" y="159"/>
                  </a:lnTo>
                  <a:lnTo>
                    <a:pt x="2" y="160"/>
                  </a:lnTo>
                  <a:lnTo>
                    <a:pt x="3" y="161"/>
                  </a:lnTo>
                  <a:lnTo>
                    <a:pt x="5" y="162"/>
                  </a:lnTo>
                  <a:lnTo>
                    <a:pt x="6" y="161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18" y="148"/>
                  </a:lnTo>
                  <a:lnTo>
                    <a:pt x="25" y="135"/>
                  </a:lnTo>
                  <a:lnTo>
                    <a:pt x="39" y="108"/>
                  </a:lnTo>
                  <a:lnTo>
                    <a:pt x="47" y="95"/>
                  </a:lnTo>
                  <a:lnTo>
                    <a:pt x="54" y="81"/>
                  </a:lnTo>
                  <a:lnTo>
                    <a:pt x="62" y="69"/>
                  </a:lnTo>
                  <a:lnTo>
                    <a:pt x="73" y="57"/>
                  </a:lnTo>
                  <a:lnTo>
                    <a:pt x="73" y="57"/>
                  </a:lnTo>
                  <a:lnTo>
                    <a:pt x="83" y="47"/>
                  </a:lnTo>
                  <a:lnTo>
                    <a:pt x="94" y="34"/>
                  </a:lnTo>
                  <a:lnTo>
                    <a:pt x="98" y="27"/>
                  </a:lnTo>
                  <a:lnTo>
                    <a:pt x="103" y="20"/>
                  </a:lnTo>
                  <a:lnTo>
                    <a:pt x="105" y="13"/>
                  </a:lnTo>
                  <a:lnTo>
                    <a:pt x="105" y="5"/>
                  </a:lnTo>
                  <a:lnTo>
                    <a:pt x="105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63" name="Freeform 1051"/>
            <p:cNvSpPr/>
            <p:nvPr/>
          </p:nvSpPr>
          <p:spPr bwMode="auto">
            <a:xfrm>
              <a:off x="6227763" y="1250950"/>
              <a:ext cx="66675" cy="88900"/>
            </a:xfrm>
            <a:custGeom>
              <a:avLst/>
              <a:gdLst/>
              <a:ahLst/>
              <a:cxnLst>
                <a:cxn ang="0">
                  <a:pos x="116" y="1"/>
                </a:cxn>
                <a:cxn ang="0">
                  <a:pos x="116" y="1"/>
                </a:cxn>
                <a:cxn ang="0">
                  <a:pos x="99" y="16"/>
                </a:cxn>
                <a:cxn ang="0">
                  <a:pos x="82" y="29"/>
                </a:cxn>
                <a:cxn ang="0">
                  <a:pos x="82" y="29"/>
                </a:cxn>
                <a:cxn ang="0">
                  <a:pos x="76" y="38"/>
                </a:cxn>
                <a:cxn ang="0">
                  <a:pos x="69" y="47"/>
                </a:cxn>
                <a:cxn ang="0">
                  <a:pos x="58" y="67"/>
                </a:cxn>
                <a:cxn ang="0">
                  <a:pos x="58" y="67"/>
                </a:cxn>
                <a:cxn ang="0">
                  <a:pos x="51" y="78"/>
                </a:cxn>
                <a:cxn ang="0">
                  <a:pos x="45" y="89"/>
                </a:cxn>
                <a:cxn ang="0">
                  <a:pos x="32" y="113"/>
                </a:cxn>
                <a:cxn ang="0">
                  <a:pos x="25" y="125"/>
                </a:cxn>
                <a:cxn ang="0">
                  <a:pos x="19" y="137"/>
                </a:cxn>
                <a:cxn ang="0">
                  <a:pos x="10" y="147"/>
                </a:cxn>
                <a:cxn ang="0">
                  <a:pos x="1" y="158"/>
                </a:cxn>
                <a:cxn ang="0">
                  <a:pos x="1" y="158"/>
                </a:cxn>
                <a:cxn ang="0">
                  <a:pos x="0" y="160"/>
                </a:cxn>
                <a:cxn ang="0">
                  <a:pos x="0" y="162"/>
                </a:cxn>
                <a:cxn ang="0">
                  <a:pos x="1" y="163"/>
                </a:cxn>
                <a:cxn ang="0">
                  <a:pos x="2" y="165"/>
                </a:cxn>
                <a:cxn ang="0">
                  <a:pos x="3" y="166"/>
                </a:cxn>
                <a:cxn ang="0">
                  <a:pos x="5" y="166"/>
                </a:cxn>
                <a:cxn ang="0">
                  <a:pos x="6" y="166"/>
                </a:cxn>
                <a:cxn ang="0">
                  <a:pos x="8" y="165"/>
                </a:cxn>
                <a:cxn ang="0">
                  <a:pos x="8" y="165"/>
                </a:cxn>
                <a:cxn ang="0">
                  <a:pos x="16" y="157"/>
                </a:cxn>
                <a:cxn ang="0">
                  <a:pos x="22" y="148"/>
                </a:cxn>
                <a:cxn ang="0">
                  <a:pos x="34" y="130"/>
                </a:cxn>
                <a:cxn ang="0">
                  <a:pos x="45" y="111"/>
                </a:cxn>
                <a:cxn ang="0">
                  <a:pos x="55" y="91"/>
                </a:cxn>
                <a:cxn ang="0">
                  <a:pos x="55" y="91"/>
                </a:cxn>
                <a:cxn ang="0">
                  <a:pos x="60" y="81"/>
                </a:cxn>
                <a:cxn ang="0">
                  <a:pos x="66" y="71"/>
                </a:cxn>
                <a:cxn ang="0">
                  <a:pos x="81" y="50"/>
                </a:cxn>
                <a:cxn ang="0">
                  <a:pos x="81" y="50"/>
                </a:cxn>
                <a:cxn ang="0">
                  <a:pos x="90" y="38"/>
                </a:cxn>
                <a:cxn ang="0">
                  <a:pos x="101" y="27"/>
                </a:cxn>
                <a:cxn ang="0">
                  <a:pos x="122" y="7"/>
                </a:cxn>
                <a:cxn ang="0">
                  <a:pos x="122" y="7"/>
                </a:cxn>
                <a:cxn ang="0">
                  <a:pos x="123" y="6"/>
                </a:cxn>
                <a:cxn ang="0">
                  <a:pos x="124" y="4"/>
                </a:cxn>
                <a:cxn ang="0">
                  <a:pos x="123" y="2"/>
                </a:cxn>
                <a:cxn ang="0">
                  <a:pos x="122" y="1"/>
                </a:cxn>
                <a:cxn ang="0">
                  <a:pos x="121" y="0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6" y="1"/>
                </a:cxn>
                <a:cxn ang="0">
                  <a:pos x="116" y="1"/>
                </a:cxn>
              </a:cxnLst>
              <a:rect l="0" t="0" r="r" b="b"/>
              <a:pathLst>
                <a:path w="124" h="166">
                  <a:moveTo>
                    <a:pt x="116" y="1"/>
                  </a:moveTo>
                  <a:lnTo>
                    <a:pt x="116" y="1"/>
                  </a:lnTo>
                  <a:lnTo>
                    <a:pt x="99" y="16"/>
                  </a:lnTo>
                  <a:lnTo>
                    <a:pt x="82" y="29"/>
                  </a:lnTo>
                  <a:lnTo>
                    <a:pt x="82" y="29"/>
                  </a:lnTo>
                  <a:lnTo>
                    <a:pt x="76" y="38"/>
                  </a:lnTo>
                  <a:lnTo>
                    <a:pt x="69" y="4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1" y="78"/>
                  </a:lnTo>
                  <a:lnTo>
                    <a:pt x="45" y="89"/>
                  </a:lnTo>
                  <a:lnTo>
                    <a:pt x="32" y="113"/>
                  </a:lnTo>
                  <a:lnTo>
                    <a:pt x="25" y="125"/>
                  </a:lnTo>
                  <a:lnTo>
                    <a:pt x="19" y="137"/>
                  </a:lnTo>
                  <a:lnTo>
                    <a:pt x="10" y="147"/>
                  </a:lnTo>
                  <a:lnTo>
                    <a:pt x="1" y="158"/>
                  </a:lnTo>
                  <a:lnTo>
                    <a:pt x="1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1" y="163"/>
                  </a:lnTo>
                  <a:lnTo>
                    <a:pt x="2" y="165"/>
                  </a:lnTo>
                  <a:lnTo>
                    <a:pt x="3" y="166"/>
                  </a:lnTo>
                  <a:lnTo>
                    <a:pt x="5" y="166"/>
                  </a:lnTo>
                  <a:lnTo>
                    <a:pt x="6" y="166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16" y="157"/>
                  </a:lnTo>
                  <a:lnTo>
                    <a:pt x="22" y="148"/>
                  </a:lnTo>
                  <a:lnTo>
                    <a:pt x="34" y="130"/>
                  </a:lnTo>
                  <a:lnTo>
                    <a:pt x="45" y="111"/>
                  </a:lnTo>
                  <a:lnTo>
                    <a:pt x="55" y="91"/>
                  </a:lnTo>
                  <a:lnTo>
                    <a:pt x="55" y="91"/>
                  </a:lnTo>
                  <a:lnTo>
                    <a:pt x="60" y="81"/>
                  </a:lnTo>
                  <a:lnTo>
                    <a:pt x="66" y="71"/>
                  </a:lnTo>
                  <a:lnTo>
                    <a:pt x="81" y="50"/>
                  </a:lnTo>
                  <a:lnTo>
                    <a:pt x="81" y="50"/>
                  </a:lnTo>
                  <a:lnTo>
                    <a:pt x="90" y="38"/>
                  </a:lnTo>
                  <a:lnTo>
                    <a:pt x="101" y="2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3" y="6"/>
                  </a:lnTo>
                  <a:lnTo>
                    <a:pt x="124" y="4"/>
                  </a:lnTo>
                  <a:lnTo>
                    <a:pt x="123" y="2"/>
                  </a:lnTo>
                  <a:lnTo>
                    <a:pt x="122" y="1"/>
                  </a:lnTo>
                  <a:lnTo>
                    <a:pt x="121" y="0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6" y="1"/>
                  </a:lnTo>
                  <a:lnTo>
                    <a:pt x="11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64" name="Freeform 1052"/>
            <p:cNvSpPr/>
            <p:nvPr/>
          </p:nvSpPr>
          <p:spPr bwMode="auto">
            <a:xfrm>
              <a:off x="6218238" y="1208088"/>
              <a:ext cx="57150" cy="6826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87" y="14"/>
                </a:cxn>
                <a:cxn ang="0">
                  <a:pos x="74" y="27"/>
                </a:cxn>
                <a:cxn ang="0">
                  <a:pos x="60" y="43"/>
                </a:cxn>
                <a:cxn ang="0">
                  <a:pos x="49" y="58"/>
                </a:cxn>
                <a:cxn ang="0">
                  <a:pos x="25" y="89"/>
                </a:cxn>
                <a:cxn ang="0">
                  <a:pos x="14" y="106"/>
                </a:cxn>
                <a:cxn ang="0">
                  <a:pos x="1" y="122"/>
                </a:cxn>
                <a:cxn ang="0">
                  <a:pos x="1" y="122"/>
                </a:cxn>
                <a:cxn ang="0">
                  <a:pos x="0" y="123"/>
                </a:cxn>
                <a:cxn ang="0">
                  <a:pos x="0" y="125"/>
                </a:cxn>
                <a:cxn ang="0">
                  <a:pos x="2" y="128"/>
                </a:cxn>
                <a:cxn ang="0">
                  <a:pos x="3" y="129"/>
                </a:cxn>
                <a:cxn ang="0">
                  <a:pos x="4" y="130"/>
                </a:cxn>
                <a:cxn ang="0">
                  <a:pos x="7" y="129"/>
                </a:cxn>
                <a:cxn ang="0">
                  <a:pos x="9" y="128"/>
                </a:cxn>
                <a:cxn ang="0">
                  <a:pos x="9" y="128"/>
                </a:cxn>
                <a:cxn ang="0">
                  <a:pos x="20" y="113"/>
                </a:cxn>
                <a:cxn ang="0">
                  <a:pos x="31" y="97"/>
                </a:cxn>
                <a:cxn ang="0">
                  <a:pos x="54" y="66"/>
                </a:cxn>
                <a:cxn ang="0">
                  <a:pos x="67" y="50"/>
                </a:cxn>
                <a:cxn ang="0">
                  <a:pos x="79" y="36"/>
                </a:cxn>
                <a:cxn ang="0">
                  <a:pos x="93" y="22"/>
                </a:cxn>
                <a:cxn ang="0">
                  <a:pos x="107" y="10"/>
                </a:cxn>
                <a:cxn ang="0">
                  <a:pos x="107" y="10"/>
                </a:cxn>
                <a:cxn ang="0">
                  <a:pos x="108" y="9"/>
                </a:cxn>
                <a:cxn ang="0">
                  <a:pos x="109" y="7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09" h="130">
                  <a:moveTo>
                    <a:pt x="102" y="1"/>
                  </a:moveTo>
                  <a:lnTo>
                    <a:pt x="102" y="1"/>
                  </a:lnTo>
                  <a:lnTo>
                    <a:pt x="87" y="14"/>
                  </a:lnTo>
                  <a:lnTo>
                    <a:pt x="74" y="27"/>
                  </a:lnTo>
                  <a:lnTo>
                    <a:pt x="60" y="43"/>
                  </a:lnTo>
                  <a:lnTo>
                    <a:pt x="49" y="58"/>
                  </a:lnTo>
                  <a:lnTo>
                    <a:pt x="25" y="89"/>
                  </a:lnTo>
                  <a:lnTo>
                    <a:pt x="14" y="106"/>
                  </a:lnTo>
                  <a:lnTo>
                    <a:pt x="1" y="122"/>
                  </a:lnTo>
                  <a:lnTo>
                    <a:pt x="1" y="122"/>
                  </a:lnTo>
                  <a:lnTo>
                    <a:pt x="0" y="123"/>
                  </a:lnTo>
                  <a:lnTo>
                    <a:pt x="0" y="125"/>
                  </a:lnTo>
                  <a:lnTo>
                    <a:pt x="2" y="128"/>
                  </a:lnTo>
                  <a:lnTo>
                    <a:pt x="3" y="129"/>
                  </a:lnTo>
                  <a:lnTo>
                    <a:pt x="4" y="130"/>
                  </a:lnTo>
                  <a:lnTo>
                    <a:pt x="7" y="129"/>
                  </a:lnTo>
                  <a:lnTo>
                    <a:pt x="9" y="128"/>
                  </a:lnTo>
                  <a:lnTo>
                    <a:pt x="9" y="128"/>
                  </a:lnTo>
                  <a:lnTo>
                    <a:pt x="20" y="113"/>
                  </a:lnTo>
                  <a:lnTo>
                    <a:pt x="31" y="97"/>
                  </a:lnTo>
                  <a:lnTo>
                    <a:pt x="54" y="66"/>
                  </a:lnTo>
                  <a:lnTo>
                    <a:pt x="67" y="50"/>
                  </a:lnTo>
                  <a:lnTo>
                    <a:pt x="79" y="36"/>
                  </a:lnTo>
                  <a:lnTo>
                    <a:pt x="93" y="22"/>
                  </a:lnTo>
                  <a:lnTo>
                    <a:pt x="107" y="10"/>
                  </a:lnTo>
                  <a:lnTo>
                    <a:pt x="107" y="10"/>
                  </a:lnTo>
                  <a:lnTo>
                    <a:pt x="108" y="9"/>
                  </a:lnTo>
                  <a:lnTo>
                    <a:pt x="109" y="7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65" name="Freeform 1053"/>
            <p:cNvSpPr/>
            <p:nvPr/>
          </p:nvSpPr>
          <p:spPr bwMode="auto">
            <a:xfrm>
              <a:off x="6743700" y="1198563"/>
              <a:ext cx="42863" cy="60325"/>
            </a:xfrm>
            <a:custGeom>
              <a:avLst/>
              <a:gdLst/>
              <a:ahLst/>
              <a:cxnLst>
                <a:cxn ang="0">
                  <a:pos x="72" y="5"/>
                </a:cxn>
                <a:cxn ang="0">
                  <a:pos x="72" y="5"/>
                </a:cxn>
                <a:cxn ang="0">
                  <a:pos x="71" y="12"/>
                </a:cxn>
                <a:cxn ang="0">
                  <a:pos x="68" y="19"/>
                </a:cxn>
                <a:cxn ang="0">
                  <a:pos x="65" y="27"/>
                </a:cxn>
                <a:cxn ang="0">
                  <a:pos x="60" y="34"/>
                </a:cxn>
                <a:cxn ang="0">
                  <a:pos x="51" y="47"/>
                </a:cxn>
                <a:cxn ang="0">
                  <a:pos x="41" y="59"/>
                </a:cxn>
                <a:cxn ang="0">
                  <a:pos x="41" y="59"/>
                </a:cxn>
                <a:cxn ang="0">
                  <a:pos x="20" y="83"/>
                </a:cxn>
                <a:cxn ang="0">
                  <a:pos x="11" y="94"/>
                </a:cxn>
                <a:cxn ang="0">
                  <a:pos x="1" y="106"/>
                </a:cxn>
                <a:cxn ang="0">
                  <a:pos x="1" y="106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1" y="112"/>
                </a:cxn>
                <a:cxn ang="0">
                  <a:pos x="2" y="113"/>
                </a:cxn>
                <a:cxn ang="0">
                  <a:pos x="5" y="114"/>
                </a:cxn>
                <a:cxn ang="0">
                  <a:pos x="8" y="113"/>
                </a:cxn>
                <a:cxn ang="0">
                  <a:pos x="10" y="112"/>
                </a:cxn>
                <a:cxn ang="0">
                  <a:pos x="10" y="112"/>
                </a:cxn>
                <a:cxn ang="0">
                  <a:pos x="19" y="99"/>
                </a:cxn>
                <a:cxn ang="0">
                  <a:pos x="29" y="87"/>
                </a:cxn>
                <a:cxn ang="0">
                  <a:pos x="52" y="62"/>
                </a:cxn>
                <a:cxn ang="0">
                  <a:pos x="63" y="48"/>
                </a:cxn>
                <a:cxn ang="0">
                  <a:pos x="72" y="35"/>
                </a:cxn>
                <a:cxn ang="0">
                  <a:pos x="76" y="28"/>
                </a:cxn>
                <a:cxn ang="0">
                  <a:pos x="78" y="20"/>
                </a:cxn>
                <a:cxn ang="0">
                  <a:pos x="80" y="12"/>
                </a:cxn>
                <a:cxn ang="0">
                  <a:pos x="81" y="5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0" y="1"/>
                </a:cxn>
                <a:cxn ang="0">
                  <a:pos x="78" y="1"/>
                </a:cxn>
                <a:cxn ang="0">
                  <a:pos x="77" y="0"/>
                </a:cxn>
                <a:cxn ang="0">
                  <a:pos x="75" y="1"/>
                </a:cxn>
                <a:cxn ang="0">
                  <a:pos x="74" y="1"/>
                </a:cxn>
                <a:cxn ang="0">
                  <a:pos x="72" y="3"/>
                </a:cxn>
                <a:cxn ang="0">
                  <a:pos x="72" y="5"/>
                </a:cxn>
                <a:cxn ang="0">
                  <a:pos x="72" y="5"/>
                </a:cxn>
              </a:cxnLst>
              <a:rect l="0" t="0" r="r" b="b"/>
              <a:pathLst>
                <a:path w="81" h="114">
                  <a:moveTo>
                    <a:pt x="72" y="5"/>
                  </a:moveTo>
                  <a:lnTo>
                    <a:pt x="72" y="5"/>
                  </a:lnTo>
                  <a:lnTo>
                    <a:pt x="71" y="12"/>
                  </a:lnTo>
                  <a:lnTo>
                    <a:pt x="68" y="19"/>
                  </a:lnTo>
                  <a:lnTo>
                    <a:pt x="65" y="27"/>
                  </a:lnTo>
                  <a:lnTo>
                    <a:pt x="60" y="34"/>
                  </a:lnTo>
                  <a:lnTo>
                    <a:pt x="51" y="47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20" y="83"/>
                  </a:lnTo>
                  <a:lnTo>
                    <a:pt x="11" y="94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1" y="112"/>
                  </a:lnTo>
                  <a:lnTo>
                    <a:pt x="2" y="113"/>
                  </a:lnTo>
                  <a:lnTo>
                    <a:pt x="5" y="114"/>
                  </a:lnTo>
                  <a:lnTo>
                    <a:pt x="8" y="113"/>
                  </a:lnTo>
                  <a:lnTo>
                    <a:pt x="10" y="112"/>
                  </a:lnTo>
                  <a:lnTo>
                    <a:pt x="10" y="112"/>
                  </a:lnTo>
                  <a:lnTo>
                    <a:pt x="19" y="99"/>
                  </a:lnTo>
                  <a:lnTo>
                    <a:pt x="29" y="87"/>
                  </a:lnTo>
                  <a:lnTo>
                    <a:pt x="52" y="62"/>
                  </a:lnTo>
                  <a:lnTo>
                    <a:pt x="63" y="48"/>
                  </a:lnTo>
                  <a:lnTo>
                    <a:pt x="72" y="35"/>
                  </a:lnTo>
                  <a:lnTo>
                    <a:pt x="76" y="28"/>
                  </a:lnTo>
                  <a:lnTo>
                    <a:pt x="78" y="20"/>
                  </a:lnTo>
                  <a:lnTo>
                    <a:pt x="80" y="12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0" y="1"/>
                  </a:lnTo>
                  <a:lnTo>
                    <a:pt x="78" y="1"/>
                  </a:lnTo>
                  <a:lnTo>
                    <a:pt x="77" y="0"/>
                  </a:lnTo>
                  <a:lnTo>
                    <a:pt x="75" y="1"/>
                  </a:lnTo>
                  <a:lnTo>
                    <a:pt x="74" y="1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2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66" name="Freeform 1054"/>
            <p:cNvSpPr/>
            <p:nvPr/>
          </p:nvSpPr>
          <p:spPr bwMode="auto">
            <a:xfrm>
              <a:off x="6751638" y="1206500"/>
              <a:ext cx="60325" cy="74613"/>
            </a:xfrm>
            <a:custGeom>
              <a:avLst/>
              <a:gdLst/>
              <a:ahLst/>
              <a:cxnLst>
                <a:cxn ang="0">
                  <a:pos x="105" y="1"/>
                </a:cxn>
                <a:cxn ang="0">
                  <a:pos x="105" y="1"/>
                </a:cxn>
                <a:cxn ang="0">
                  <a:pos x="91" y="17"/>
                </a:cxn>
                <a:cxn ang="0">
                  <a:pos x="77" y="33"/>
                </a:cxn>
                <a:cxn ang="0">
                  <a:pos x="52" y="67"/>
                </a:cxn>
                <a:cxn ang="0">
                  <a:pos x="0" y="136"/>
                </a:cxn>
                <a:cxn ang="0">
                  <a:pos x="0" y="136"/>
                </a:cxn>
                <a:cxn ang="0">
                  <a:pos x="0" y="137"/>
                </a:cxn>
                <a:cxn ang="0">
                  <a:pos x="0" y="139"/>
                </a:cxn>
                <a:cxn ang="0">
                  <a:pos x="0" y="140"/>
                </a:cxn>
                <a:cxn ang="0">
                  <a:pos x="2" y="142"/>
                </a:cxn>
                <a:cxn ang="0">
                  <a:pos x="5" y="142"/>
                </a:cxn>
                <a:cxn ang="0">
                  <a:pos x="7" y="142"/>
                </a:cxn>
                <a:cxn ang="0">
                  <a:pos x="8" y="140"/>
                </a:cxn>
                <a:cxn ang="0">
                  <a:pos x="8" y="140"/>
                </a:cxn>
                <a:cxn ang="0">
                  <a:pos x="59" y="73"/>
                </a:cxn>
                <a:cxn ang="0">
                  <a:pos x="85" y="40"/>
                </a:cxn>
                <a:cxn ang="0">
                  <a:pos x="98" y="24"/>
                </a:cxn>
                <a:cxn ang="0">
                  <a:pos x="113" y="8"/>
                </a:cxn>
                <a:cxn ang="0">
                  <a:pos x="113" y="8"/>
                </a:cxn>
                <a:cxn ang="0">
                  <a:pos x="114" y="6"/>
                </a:cxn>
                <a:cxn ang="0">
                  <a:pos x="114" y="4"/>
                </a:cxn>
                <a:cxn ang="0">
                  <a:pos x="113" y="3"/>
                </a:cxn>
                <a:cxn ang="0">
                  <a:pos x="112" y="1"/>
                </a:cxn>
                <a:cxn ang="0">
                  <a:pos x="111" y="0"/>
                </a:cxn>
                <a:cxn ang="0">
                  <a:pos x="109" y="0"/>
                </a:cxn>
                <a:cxn ang="0">
                  <a:pos x="108" y="0"/>
                </a:cxn>
                <a:cxn ang="0">
                  <a:pos x="105" y="1"/>
                </a:cxn>
                <a:cxn ang="0">
                  <a:pos x="105" y="1"/>
                </a:cxn>
              </a:cxnLst>
              <a:rect l="0" t="0" r="r" b="b"/>
              <a:pathLst>
                <a:path w="114" h="142">
                  <a:moveTo>
                    <a:pt x="105" y="1"/>
                  </a:moveTo>
                  <a:lnTo>
                    <a:pt x="105" y="1"/>
                  </a:lnTo>
                  <a:lnTo>
                    <a:pt x="91" y="17"/>
                  </a:lnTo>
                  <a:lnTo>
                    <a:pt x="77" y="33"/>
                  </a:lnTo>
                  <a:lnTo>
                    <a:pt x="52" y="67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37"/>
                  </a:lnTo>
                  <a:lnTo>
                    <a:pt x="0" y="139"/>
                  </a:lnTo>
                  <a:lnTo>
                    <a:pt x="0" y="140"/>
                  </a:lnTo>
                  <a:lnTo>
                    <a:pt x="2" y="142"/>
                  </a:lnTo>
                  <a:lnTo>
                    <a:pt x="5" y="142"/>
                  </a:lnTo>
                  <a:lnTo>
                    <a:pt x="7" y="142"/>
                  </a:lnTo>
                  <a:lnTo>
                    <a:pt x="8" y="140"/>
                  </a:lnTo>
                  <a:lnTo>
                    <a:pt x="8" y="140"/>
                  </a:lnTo>
                  <a:lnTo>
                    <a:pt x="59" y="73"/>
                  </a:lnTo>
                  <a:lnTo>
                    <a:pt x="85" y="40"/>
                  </a:lnTo>
                  <a:lnTo>
                    <a:pt x="98" y="24"/>
                  </a:lnTo>
                  <a:lnTo>
                    <a:pt x="113" y="8"/>
                  </a:lnTo>
                  <a:lnTo>
                    <a:pt x="113" y="8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3" y="3"/>
                  </a:lnTo>
                  <a:lnTo>
                    <a:pt x="112" y="1"/>
                  </a:lnTo>
                  <a:lnTo>
                    <a:pt x="111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67" name="Freeform 1055"/>
            <p:cNvSpPr/>
            <p:nvPr/>
          </p:nvSpPr>
          <p:spPr bwMode="auto">
            <a:xfrm>
              <a:off x="6750050" y="1228725"/>
              <a:ext cx="66675" cy="85725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0" y="2"/>
                </a:cxn>
                <a:cxn ang="0">
                  <a:pos x="103" y="18"/>
                </a:cxn>
                <a:cxn ang="0">
                  <a:pos x="88" y="36"/>
                </a:cxn>
                <a:cxn ang="0">
                  <a:pos x="72" y="55"/>
                </a:cxn>
                <a:cxn ang="0">
                  <a:pos x="58" y="73"/>
                </a:cxn>
                <a:cxn ang="0">
                  <a:pos x="58" y="73"/>
                </a:cxn>
                <a:cxn ang="0">
                  <a:pos x="42" y="97"/>
                </a:cxn>
                <a:cxn ang="0">
                  <a:pos x="35" y="109"/>
                </a:cxn>
                <a:cxn ang="0">
                  <a:pos x="25" y="120"/>
                </a:cxn>
                <a:cxn ang="0">
                  <a:pos x="25" y="120"/>
                </a:cxn>
                <a:cxn ang="0">
                  <a:pos x="12" y="137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6"/>
                </a:cxn>
                <a:cxn ang="0">
                  <a:pos x="0" y="158"/>
                </a:cxn>
                <a:cxn ang="0">
                  <a:pos x="1" y="159"/>
                </a:cxn>
                <a:cxn ang="0">
                  <a:pos x="3" y="161"/>
                </a:cxn>
                <a:cxn ang="0">
                  <a:pos x="4" y="161"/>
                </a:cxn>
                <a:cxn ang="0">
                  <a:pos x="6" y="161"/>
                </a:cxn>
                <a:cxn ang="0">
                  <a:pos x="7" y="160"/>
                </a:cxn>
                <a:cxn ang="0">
                  <a:pos x="9" y="159"/>
                </a:cxn>
                <a:cxn ang="0">
                  <a:pos x="9" y="159"/>
                </a:cxn>
                <a:cxn ang="0">
                  <a:pos x="15" y="150"/>
                </a:cxn>
                <a:cxn ang="0">
                  <a:pos x="21" y="141"/>
                </a:cxn>
                <a:cxn ang="0">
                  <a:pos x="35" y="122"/>
                </a:cxn>
                <a:cxn ang="0">
                  <a:pos x="49" y="104"/>
                </a:cxn>
                <a:cxn ang="0">
                  <a:pos x="56" y="95"/>
                </a:cxn>
                <a:cxn ang="0">
                  <a:pos x="62" y="86"/>
                </a:cxn>
                <a:cxn ang="0">
                  <a:pos x="62" y="86"/>
                </a:cxn>
                <a:cxn ang="0">
                  <a:pos x="69" y="74"/>
                </a:cxn>
                <a:cxn ang="0">
                  <a:pos x="76" y="64"/>
                </a:cxn>
                <a:cxn ang="0">
                  <a:pos x="92" y="44"/>
                </a:cxn>
                <a:cxn ang="0">
                  <a:pos x="109" y="27"/>
                </a:cxn>
                <a:cxn ang="0">
                  <a:pos x="127" y="8"/>
                </a:cxn>
                <a:cxn ang="0">
                  <a:pos x="127" y="8"/>
                </a:cxn>
                <a:cxn ang="0">
                  <a:pos x="128" y="6"/>
                </a:cxn>
                <a:cxn ang="0">
                  <a:pos x="128" y="5"/>
                </a:cxn>
                <a:cxn ang="0">
                  <a:pos x="128" y="3"/>
                </a:cxn>
                <a:cxn ang="0">
                  <a:pos x="127" y="2"/>
                </a:cxn>
                <a:cxn ang="0">
                  <a:pos x="125" y="1"/>
                </a:cxn>
                <a:cxn ang="0">
                  <a:pos x="124" y="0"/>
                </a:cxn>
                <a:cxn ang="0">
                  <a:pos x="122" y="0"/>
                </a:cxn>
                <a:cxn ang="0">
                  <a:pos x="120" y="2"/>
                </a:cxn>
                <a:cxn ang="0">
                  <a:pos x="120" y="2"/>
                </a:cxn>
              </a:cxnLst>
              <a:rect l="0" t="0" r="r" b="b"/>
              <a:pathLst>
                <a:path w="128" h="161">
                  <a:moveTo>
                    <a:pt x="120" y="2"/>
                  </a:moveTo>
                  <a:lnTo>
                    <a:pt x="120" y="2"/>
                  </a:lnTo>
                  <a:lnTo>
                    <a:pt x="103" y="18"/>
                  </a:lnTo>
                  <a:lnTo>
                    <a:pt x="88" y="36"/>
                  </a:lnTo>
                  <a:lnTo>
                    <a:pt x="72" y="5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42" y="97"/>
                  </a:lnTo>
                  <a:lnTo>
                    <a:pt x="35" y="109"/>
                  </a:lnTo>
                  <a:lnTo>
                    <a:pt x="25" y="120"/>
                  </a:lnTo>
                  <a:lnTo>
                    <a:pt x="25" y="120"/>
                  </a:lnTo>
                  <a:lnTo>
                    <a:pt x="12" y="137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1" y="159"/>
                  </a:lnTo>
                  <a:lnTo>
                    <a:pt x="3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7" y="160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15" y="150"/>
                  </a:lnTo>
                  <a:lnTo>
                    <a:pt x="21" y="141"/>
                  </a:lnTo>
                  <a:lnTo>
                    <a:pt x="35" y="122"/>
                  </a:lnTo>
                  <a:lnTo>
                    <a:pt x="49" y="104"/>
                  </a:lnTo>
                  <a:lnTo>
                    <a:pt x="56" y="95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9" y="74"/>
                  </a:lnTo>
                  <a:lnTo>
                    <a:pt x="76" y="64"/>
                  </a:lnTo>
                  <a:lnTo>
                    <a:pt x="92" y="44"/>
                  </a:lnTo>
                  <a:lnTo>
                    <a:pt x="109" y="27"/>
                  </a:lnTo>
                  <a:lnTo>
                    <a:pt x="127" y="8"/>
                  </a:lnTo>
                  <a:lnTo>
                    <a:pt x="127" y="8"/>
                  </a:lnTo>
                  <a:lnTo>
                    <a:pt x="128" y="6"/>
                  </a:lnTo>
                  <a:lnTo>
                    <a:pt x="128" y="5"/>
                  </a:lnTo>
                  <a:lnTo>
                    <a:pt x="128" y="3"/>
                  </a:lnTo>
                  <a:lnTo>
                    <a:pt x="127" y="2"/>
                  </a:lnTo>
                  <a:lnTo>
                    <a:pt x="125" y="1"/>
                  </a:lnTo>
                  <a:lnTo>
                    <a:pt x="124" y="0"/>
                  </a:lnTo>
                  <a:lnTo>
                    <a:pt x="122" y="0"/>
                  </a:lnTo>
                  <a:lnTo>
                    <a:pt x="120" y="2"/>
                  </a:lnTo>
                  <a:lnTo>
                    <a:pt x="120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68" name="Freeform 1056"/>
            <p:cNvSpPr/>
            <p:nvPr/>
          </p:nvSpPr>
          <p:spPr bwMode="auto">
            <a:xfrm>
              <a:off x="6751638" y="1262063"/>
              <a:ext cx="65088" cy="77788"/>
            </a:xfrm>
            <a:custGeom>
              <a:avLst/>
              <a:gdLst/>
              <a:ahLst/>
              <a:cxnLst>
                <a:cxn ang="0">
                  <a:pos x="115" y="1"/>
                </a:cxn>
                <a:cxn ang="0">
                  <a:pos x="115" y="1"/>
                </a:cxn>
                <a:cxn ang="0">
                  <a:pos x="99" y="19"/>
                </a:cxn>
                <a:cxn ang="0">
                  <a:pos x="84" y="37"/>
                </a:cxn>
                <a:cxn ang="0">
                  <a:pos x="53" y="75"/>
                </a:cxn>
                <a:cxn ang="0">
                  <a:pos x="53" y="75"/>
                </a:cxn>
                <a:cxn ang="0">
                  <a:pos x="26" y="107"/>
                </a:cxn>
                <a:cxn ang="0">
                  <a:pos x="12" y="123"/>
                </a:cxn>
                <a:cxn ang="0">
                  <a:pos x="0" y="140"/>
                </a:cxn>
                <a:cxn ang="0">
                  <a:pos x="0" y="140"/>
                </a:cxn>
                <a:cxn ang="0">
                  <a:pos x="0" y="142"/>
                </a:cxn>
                <a:cxn ang="0">
                  <a:pos x="0" y="144"/>
                </a:cxn>
                <a:cxn ang="0">
                  <a:pos x="1" y="145"/>
                </a:cxn>
                <a:cxn ang="0">
                  <a:pos x="2" y="146"/>
                </a:cxn>
                <a:cxn ang="0">
                  <a:pos x="5" y="147"/>
                </a:cxn>
                <a:cxn ang="0">
                  <a:pos x="7" y="146"/>
                </a:cxn>
                <a:cxn ang="0">
                  <a:pos x="8" y="145"/>
                </a:cxn>
                <a:cxn ang="0">
                  <a:pos x="8" y="145"/>
                </a:cxn>
                <a:cxn ang="0">
                  <a:pos x="22" y="126"/>
                </a:cxn>
                <a:cxn ang="0">
                  <a:pos x="36" y="109"/>
                </a:cxn>
                <a:cxn ang="0">
                  <a:pos x="65" y="75"/>
                </a:cxn>
                <a:cxn ang="0">
                  <a:pos x="65" y="75"/>
                </a:cxn>
                <a:cxn ang="0">
                  <a:pos x="93" y="40"/>
                </a:cxn>
                <a:cxn ang="0">
                  <a:pos x="107" y="24"/>
                </a:cxn>
                <a:cxn ang="0">
                  <a:pos x="122" y="8"/>
                </a:cxn>
                <a:cxn ang="0">
                  <a:pos x="122" y="8"/>
                </a:cxn>
                <a:cxn ang="0">
                  <a:pos x="123" y="6"/>
                </a:cxn>
                <a:cxn ang="0">
                  <a:pos x="123" y="4"/>
                </a:cxn>
                <a:cxn ang="0">
                  <a:pos x="123" y="3"/>
                </a:cxn>
                <a:cxn ang="0">
                  <a:pos x="122" y="1"/>
                </a:cxn>
                <a:cxn ang="0">
                  <a:pos x="120" y="0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5" y="1"/>
                </a:cxn>
                <a:cxn ang="0">
                  <a:pos x="115" y="1"/>
                </a:cxn>
              </a:cxnLst>
              <a:rect l="0" t="0" r="r" b="b"/>
              <a:pathLst>
                <a:path w="123" h="147">
                  <a:moveTo>
                    <a:pt x="115" y="1"/>
                  </a:moveTo>
                  <a:lnTo>
                    <a:pt x="115" y="1"/>
                  </a:lnTo>
                  <a:lnTo>
                    <a:pt x="99" y="19"/>
                  </a:lnTo>
                  <a:lnTo>
                    <a:pt x="84" y="3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26" y="107"/>
                  </a:lnTo>
                  <a:lnTo>
                    <a:pt x="12" y="123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42"/>
                  </a:lnTo>
                  <a:lnTo>
                    <a:pt x="0" y="144"/>
                  </a:lnTo>
                  <a:lnTo>
                    <a:pt x="1" y="145"/>
                  </a:lnTo>
                  <a:lnTo>
                    <a:pt x="2" y="146"/>
                  </a:lnTo>
                  <a:lnTo>
                    <a:pt x="5" y="147"/>
                  </a:lnTo>
                  <a:lnTo>
                    <a:pt x="7" y="146"/>
                  </a:lnTo>
                  <a:lnTo>
                    <a:pt x="8" y="145"/>
                  </a:lnTo>
                  <a:lnTo>
                    <a:pt x="8" y="145"/>
                  </a:lnTo>
                  <a:lnTo>
                    <a:pt x="22" y="126"/>
                  </a:lnTo>
                  <a:lnTo>
                    <a:pt x="36" y="109"/>
                  </a:lnTo>
                  <a:lnTo>
                    <a:pt x="65" y="75"/>
                  </a:lnTo>
                  <a:lnTo>
                    <a:pt x="65" y="75"/>
                  </a:lnTo>
                  <a:lnTo>
                    <a:pt x="93" y="40"/>
                  </a:lnTo>
                  <a:lnTo>
                    <a:pt x="107" y="24"/>
                  </a:lnTo>
                  <a:lnTo>
                    <a:pt x="122" y="8"/>
                  </a:lnTo>
                  <a:lnTo>
                    <a:pt x="122" y="8"/>
                  </a:lnTo>
                  <a:lnTo>
                    <a:pt x="123" y="6"/>
                  </a:lnTo>
                  <a:lnTo>
                    <a:pt x="123" y="4"/>
                  </a:lnTo>
                  <a:lnTo>
                    <a:pt x="123" y="3"/>
                  </a:lnTo>
                  <a:lnTo>
                    <a:pt x="122" y="1"/>
                  </a:lnTo>
                  <a:lnTo>
                    <a:pt x="120" y="0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5" y="1"/>
                  </a:lnTo>
                  <a:lnTo>
                    <a:pt x="11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69" name="Freeform 1057"/>
            <p:cNvSpPr/>
            <p:nvPr/>
          </p:nvSpPr>
          <p:spPr bwMode="auto">
            <a:xfrm>
              <a:off x="6777038" y="1298575"/>
              <a:ext cx="34925" cy="38100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7" y="2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36" y="25"/>
                </a:cxn>
                <a:cxn ang="0">
                  <a:pos x="27" y="33"/>
                </a:cxn>
                <a:cxn ang="0">
                  <a:pos x="27" y="33"/>
                </a:cxn>
                <a:cxn ang="0">
                  <a:pos x="14" y="48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3" y="71"/>
                </a:cxn>
                <a:cxn ang="0">
                  <a:pos x="6" y="71"/>
                </a:cxn>
                <a:cxn ang="0">
                  <a:pos x="8" y="71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6" y="59"/>
                </a:cxn>
                <a:cxn ang="0">
                  <a:pos x="23" y="51"/>
                </a:cxn>
                <a:cxn ang="0">
                  <a:pos x="40" y="35"/>
                </a:cxn>
                <a:cxn ang="0">
                  <a:pos x="40" y="35"/>
                </a:cxn>
                <a:cxn ang="0">
                  <a:pos x="53" y="21"/>
                </a:cxn>
                <a:cxn ang="0">
                  <a:pos x="61" y="15"/>
                </a:cxn>
                <a:cxn ang="0">
                  <a:pos x="66" y="8"/>
                </a:cxn>
                <a:cxn ang="0">
                  <a:pos x="66" y="8"/>
                </a:cxn>
                <a:cxn ang="0">
                  <a:pos x="67" y="6"/>
                </a:cxn>
                <a:cxn ang="0">
                  <a:pos x="67" y="4"/>
                </a:cxn>
                <a:cxn ang="0">
                  <a:pos x="66" y="2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57" y="2"/>
                </a:cxn>
                <a:cxn ang="0">
                  <a:pos x="57" y="2"/>
                </a:cxn>
              </a:cxnLst>
              <a:rect l="0" t="0" r="r" b="b"/>
              <a:pathLst>
                <a:path w="67" h="71">
                  <a:moveTo>
                    <a:pt x="57" y="2"/>
                  </a:moveTo>
                  <a:lnTo>
                    <a:pt x="57" y="2"/>
                  </a:lnTo>
                  <a:lnTo>
                    <a:pt x="51" y="11"/>
                  </a:lnTo>
                  <a:lnTo>
                    <a:pt x="44" y="18"/>
                  </a:lnTo>
                  <a:lnTo>
                    <a:pt x="36" y="25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14" y="48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3" y="71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6" y="59"/>
                  </a:lnTo>
                  <a:lnTo>
                    <a:pt x="23" y="51"/>
                  </a:lnTo>
                  <a:lnTo>
                    <a:pt x="40" y="35"/>
                  </a:lnTo>
                  <a:lnTo>
                    <a:pt x="40" y="35"/>
                  </a:lnTo>
                  <a:lnTo>
                    <a:pt x="53" y="21"/>
                  </a:lnTo>
                  <a:lnTo>
                    <a:pt x="61" y="15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7" y="6"/>
                  </a:lnTo>
                  <a:lnTo>
                    <a:pt x="67" y="4"/>
                  </a:lnTo>
                  <a:lnTo>
                    <a:pt x="66" y="2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57" y="2"/>
                  </a:lnTo>
                  <a:lnTo>
                    <a:pt x="57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70" name="Freeform 1058"/>
            <p:cNvSpPr/>
            <p:nvPr/>
          </p:nvSpPr>
          <p:spPr bwMode="auto">
            <a:xfrm>
              <a:off x="6148388" y="1654175"/>
              <a:ext cx="41275" cy="77788"/>
            </a:xfrm>
            <a:custGeom>
              <a:avLst/>
              <a:gdLst/>
              <a:ahLst/>
              <a:cxnLst>
                <a:cxn ang="0">
                  <a:pos x="71" y="3"/>
                </a:cxn>
                <a:cxn ang="0">
                  <a:pos x="71" y="3"/>
                </a:cxn>
                <a:cxn ang="0">
                  <a:pos x="70" y="7"/>
                </a:cxn>
                <a:cxn ang="0">
                  <a:pos x="68" y="10"/>
                </a:cxn>
                <a:cxn ang="0">
                  <a:pos x="64" y="17"/>
                </a:cxn>
                <a:cxn ang="0">
                  <a:pos x="58" y="23"/>
                </a:cxn>
                <a:cxn ang="0">
                  <a:pos x="54" y="29"/>
                </a:cxn>
                <a:cxn ang="0">
                  <a:pos x="54" y="29"/>
                </a:cxn>
                <a:cxn ang="0">
                  <a:pos x="33" y="70"/>
                </a:cxn>
                <a:cxn ang="0">
                  <a:pos x="33" y="70"/>
                </a:cxn>
                <a:cxn ang="0">
                  <a:pos x="23" y="88"/>
                </a:cxn>
                <a:cxn ang="0">
                  <a:pos x="14" y="105"/>
                </a:cxn>
                <a:cxn ang="0">
                  <a:pos x="6" y="122"/>
                </a:cxn>
                <a:cxn ang="0">
                  <a:pos x="3" y="132"/>
                </a:cxn>
                <a:cxn ang="0">
                  <a:pos x="0" y="141"/>
                </a:cxn>
                <a:cxn ang="0">
                  <a:pos x="0" y="141"/>
                </a:cxn>
                <a:cxn ang="0">
                  <a:pos x="0" y="143"/>
                </a:cxn>
                <a:cxn ang="0">
                  <a:pos x="1" y="145"/>
                </a:cxn>
                <a:cxn ang="0">
                  <a:pos x="2" y="146"/>
                </a:cxn>
                <a:cxn ang="0">
                  <a:pos x="4" y="147"/>
                </a:cxn>
                <a:cxn ang="0">
                  <a:pos x="6" y="147"/>
                </a:cxn>
                <a:cxn ang="0">
                  <a:pos x="7" y="147"/>
                </a:cxn>
                <a:cxn ang="0">
                  <a:pos x="8" y="146"/>
                </a:cxn>
                <a:cxn ang="0">
                  <a:pos x="9" y="144"/>
                </a:cxn>
                <a:cxn ang="0">
                  <a:pos x="9" y="144"/>
                </a:cxn>
                <a:cxn ang="0">
                  <a:pos x="12" y="134"/>
                </a:cxn>
                <a:cxn ang="0">
                  <a:pos x="16" y="123"/>
                </a:cxn>
                <a:cxn ang="0">
                  <a:pos x="24" y="105"/>
                </a:cxn>
                <a:cxn ang="0">
                  <a:pos x="35" y="86"/>
                </a:cxn>
                <a:cxn ang="0">
                  <a:pos x="45" y="67"/>
                </a:cxn>
                <a:cxn ang="0">
                  <a:pos x="45" y="67"/>
                </a:cxn>
                <a:cxn ang="0">
                  <a:pos x="56" y="45"/>
                </a:cxn>
                <a:cxn ang="0">
                  <a:pos x="61" y="33"/>
                </a:cxn>
                <a:cxn ang="0">
                  <a:pos x="65" y="28"/>
                </a:cxn>
                <a:cxn ang="0">
                  <a:pos x="68" y="24"/>
                </a:cxn>
                <a:cxn ang="0">
                  <a:pos x="68" y="24"/>
                </a:cxn>
                <a:cxn ang="0">
                  <a:pos x="73" y="20"/>
                </a:cxn>
                <a:cxn ang="0">
                  <a:pos x="76" y="17"/>
                </a:cxn>
                <a:cxn ang="0">
                  <a:pos x="78" y="11"/>
                </a:cxn>
                <a:cxn ang="0">
                  <a:pos x="80" y="6"/>
                </a:cxn>
                <a:cxn ang="0">
                  <a:pos x="80" y="6"/>
                </a:cxn>
                <a:cxn ang="0">
                  <a:pos x="80" y="4"/>
                </a:cxn>
                <a:cxn ang="0">
                  <a:pos x="79" y="2"/>
                </a:cxn>
                <a:cxn ang="0">
                  <a:pos x="78" y="1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3" y="0"/>
                </a:cxn>
                <a:cxn ang="0">
                  <a:pos x="72" y="1"/>
                </a:cxn>
                <a:cxn ang="0">
                  <a:pos x="71" y="3"/>
                </a:cxn>
                <a:cxn ang="0">
                  <a:pos x="71" y="3"/>
                </a:cxn>
              </a:cxnLst>
              <a:rect l="0" t="0" r="r" b="b"/>
              <a:pathLst>
                <a:path w="80" h="147">
                  <a:moveTo>
                    <a:pt x="71" y="3"/>
                  </a:moveTo>
                  <a:lnTo>
                    <a:pt x="71" y="3"/>
                  </a:lnTo>
                  <a:lnTo>
                    <a:pt x="70" y="7"/>
                  </a:lnTo>
                  <a:lnTo>
                    <a:pt x="68" y="10"/>
                  </a:lnTo>
                  <a:lnTo>
                    <a:pt x="64" y="17"/>
                  </a:lnTo>
                  <a:lnTo>
                    <a:pt x="58" y="23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33" y="70"/>
                  </a:lnTo>
                  <a:lnTo>
                    <a:pt x="33" y="70"/>
                  </a:lnTo>
                  <a:lnTo>
                    <a:pt x="23" y="88"/>
                  </a:lnTo>
                  <a:lnTo>
                    <a:pt x="14" y="105"/>
                  </a:lnTo>
                  <a:lnTo>
                    <a:pt x="6" y="122"/>
                  </a:lnTo>
                  <a:lnTo>
                    <a:pt x="3" y="13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3"/>
                  </a:lnTo>
                  <a:lnTo>
                    <a:pt x="1" y="145"/>
                  </a:lnTo>
                  <a:lnTo>
                    <a:pt x="2" y="146"/>
                  </a:lnTo>
                  <a:lnTo>
                    <a:pt x="4" y="147"/>
                  </a:lnTo>
                  <a:lnTo>
                    <a:pt x="6" y="147"/>
                  </a:lnTo>
                  <a:lnTo>
                    <a:pt x="7" y="147"/>
                  </a:lnTo>
                  <a:lnTo>
                    <a:pt x="8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12" y="134"/>
                  </a:lnTo>
                  <a:lnTo>
                    <a:pt x="16" y="123"/>
                  </a:lnTo>
                  <a:lnTo>
                    <a:pt x="24" y="105"/>
                  </a:lnTo>
                  <a:lnTo>
                    <a:pt x="35" y="86"/>
                  </a:lnTo>
                  <a:lnTo>
                    <a:pt x="45" y="67"/>
                  </a:lnTo>
                  <a:lnTo>
                    <a:pt x="45" y="67"/>
                  </a:lnTo>
                  <a:lnTo>
                    <a:pt x="56" y="45"/>
                  </a:lnTo>
                  <a:lnTo>
                    <a:pt x="61" y="33"/>
                  </a:lnTo>
                  <a:lnTo>
                    <a:pt x="65" y="28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73" y="20"/>
                  </a:lnTo>
                  <a:lnTo>
                    <a:pt x="76" y="17"/>
                  </a:lnTo>
                  <a:lnTo>
                    <a:pt x="78" y="11"/>
                  </a:lnTo>
                  <a:lnTo>
                    <a:pt x="80" y="6"/>
                  </a:lnTo>
                  <a:lnTo>
                    <a:pt x="80" y="6"/>
                  </a:lnTo>
                  <a:lnTo>
                    <a:pt x="80" y="4"/>
                  </a:lnTo>
                  <a:lnTo>
                    <a:pt x="79" y="2"/>
                  </a:lnTo>
                  <a:lnTo>
                    <a:pt x="78" y="1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2" y="1"/>
                  </a:lnTo>
                  <a:lnTo>
                    <a:pt x="71" y="3"/>
                  </a:lnTo>
                  <a:lnTo>
                    <a:pt x="71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71" name="Freeform 1059"/>
            <p:cNvSpPr/>
            <p:nvPr/>
          </p:nvSpPr>
          <p:spPr bwMode="auto">
            <a:xfrm>
              <a:off x="6172200" y="1663700"/>
              <a:ext cx="42863" cy="76200"/>
            </a:xfrm>
            <a:custGeom>
              <a:avLst/>
              <a:gdLst/>
              <a:ahLst/>
              <a:cxnLst>
                <a:cxn ang="0">
                  <a:pos x="73" y="2"/>
                </a:cxn>
                <a:cxn ang="0">
                  <a:pos x="73" y="2"/>
                </a:cxn>
                <a:cxn ang="0">
                  <a:pos x="60" y="16"/>
                </a:cxn>
                <a:cxn ang="0">
                  <a:pos x="50" y="32"/>
                </a:cxn>
                <a:cxn ang="0">
                  <a:pos x="41" y="48"/>
                </a:cxn>
                <a:cxn ang="0">
                  <a:pos x="32" y="65"/>
                </a:cxn>
                <a:cxn ang="0">
                  <a:pos x="17" y="100"/>
                </a:cxn>
                <a:cxn ang="0">
                  <a:pos x="1" y="135"/>
                </a:cxn>
                <a:cxn ang="0">
                  <a:pos x="1" y="135"/>
                </a:cxn>
                <a:cxn ang="0">
                  <a:pos x="0" y="137"/>
                </a:cxn>
                <a:cxn ang="0">
                  <a:pos x="1" y="140"/>
                </a:cxn>
                <a:cxn ang="0">
                  <a:pos x="1" y="141"/>
                </a:cxn>
                <a:cxn ang="0">
                  <a:pos x="3" y="142"/>
                </a:cxn>
                <a:cxn ang="0">
                  <a:pos x="4" y="143"/>
                </a:cxn>
                <a:cxn ang="0">
                  <a:pos x="7" y="143"/>
                </a:cxn>
                <a:cxn ang="0">
                  <a:pos x="8" y="142"/>
                </a:cxn>
                <a:cxn ang="0">
                  <a:pos x="10" y="141"/>
                </a:cxn>
                <a:cxn ang="0">
                  <a:pos x="10" y="141"/>
                </a:cxn>
                <a:cxn ang="0">
                  <a:pos x="17" y="123"/>
                </a:cxn>
                <a:cxn ang="0">
                  <a:pos x="24" y="106"/>
                </a:cxn>
                <a:cxn ang="0">
                  <a:pos x="40" y="71"/>
                </a:cxn>
                <a:cxn ang="0">
                  <a:pos x="48" y="55"/>
                </a:cxn>
                <a:cxn ang="0">
                  <a:pos x="57" y="38"/>
                </a:cxn>
                <a:cxn ang="0">
                  <a:pos x="68" y="22"/>
                </a:cxn>
                <a:cxn ang="0">
                  <a:pos x="80" y="8"/>
                </a:cxn>
                <a:cxn ang="0">
                  <a:pos x="80" y="8"/>
                </a:cxn>
                <a:cxn ang="0">
                  <a:pos x="81" y="6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0" y="2"/>
                </a:cxn>
                <a:cxn ang="0">
                  <a:pos x="78" y="1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3" y="2"/>
                </a:cxn>
                <a:cxn ang="0">
                  <a:pos x="73" y="2"/>
                </a:cxn>
              </a:cxnLst>
              <a:rect l="0" t="0" r="r" b="b"/>
              <a:pathLst>
                <a:path w="81" h="143">
                  <a:moveTo>
                    <a:pt x="73" y="2"/>
                  </a:moveTo>
                  <a:lnTo>
                    <a:pt x="73" y="2"/>
                  </a:lnTo>
                  <a:lnTo>
                    <a:pt x="60" y="16"/>
                  </a:lnTo>
                  <a:lnTo>
                    <a:pt x="50" y="32"/>
                  </a:lnTo>
                  <a:lnTo>
                    <a:pt x="41" y="48"/>
                  </a:lnTo>
                  <a:lnTo>
                    <a:pt x="32" y="65"/>
                  </a:lnTo>
                  <a:lnTo>
                    <a:pt x="17" y="100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7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3" y="142"/>
                  </a:lnTo>
                  <a:lnTo>
                    <a:pt x="4" y="143"/>
                  </a:lnTo>
                  <a:lnTo>
                    <a:pt x="7" y="143"/>
                  </a:lnTo>
                  <a:lnTo>
                    <a:pt x="8" y="142"/>
                  </a:lnTo>
                  <a:lnTo>
                    <a:pt x="10" y="141"/>
                  </a:lnTo>
                  <a:lnTo>
                    <a:pt x="10" y="141"/>
                  </a:lnTo>
                  <a:lnTo>
                    <a:pt x="17" y="123"/>
                  </a:lnTo>
                  <a:lnTo>
                    <a:pt x="24" y="106"/>
                  </a:lnTo>
                  <a:lnTo>
                    <a:pt x="40" y="71"/>
                  </a:lnTo>
                  <a:lnTo>
                    <a:pt x="48" y="55"/>
                  </a:lnTo>
                  <a:lnTo>
                    <a:pt x="57" y="38"/>
                  </a:lnTo>
                  <a:lnTo>
                    <a:pt x="68" y="22"/>
                  </a:lnTo>
                  <a:lnTo>
                    <a:pt x="80" y="8"/>
                  </a:lnTo>
                  <a:lnTo>
                    <a:pt x="80" y="8"/>
                  </a:lnTo>
                  <a:lnTo>
                    <a:pt x="81" y="6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0" y="2"/>
                  </a:lnTo>
                  <a:lnTo>
                    <a:pt x="78" y="1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3" y="2"/>
                  </a:lnTo>
                  <a:lnTo>
                    <a:pt x="73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72" name="Freeform 1060"/>
            <p:cNvSpPr/>
            <p:nvPr/>
          </p:nvSpPr>
          <p:spPr bwMode="auto">
            <a:xfrm>
              <a:off x="6196013" y="1663700"/>
              <a:ext cx="52388" cy="77788"/>
            </a:xfrm>
            <a:custGeom>
              <a:avLst/>
              <a:gdLst/>
              <a:ahLst/>
              <a:cxnLst>
                <a:cxn ang="0">
                  <a:pos x="92" y="2"/>
                </a:cxn>
                <a:cxn ang="0">
                  <a:pos x="92" y="2"/>
                </a:cxn>
                <a:cxn ang="0">
                  <a:pos x="64" y="34"/>
                </a:cxn>
                <a:cxn ang="0">
                  <a:pos x="51" y="51"/>
                </a:cxn>
                <a:cxn ang="0">
                  <a:pos x="39" y="69"/>
                </a:cxn>
                <a:cxn ang="0">
                  <a:pos x="39" y="69"/>
                </a:cxn>
                <a:cxn ang="0">
                  <a:pos x="30" y="86"/>
                </a:cxn>
                <a:cxn ang="0">
                  <a:pos x="23" y="103"/>
                </a:cxn>
                <a:cxn ang="0">
                  <a:pos x="23" y="103"/>
                </a:cxn>
                <a:cxn ang="0">
                  <a:pos x="18" y="111"/>
                </a:cxn>
                <a:cxn ang="0">
                  <a:pos x="14" y="119"/>
                </a:cxn>
                <a:cxn ang="0">
                  <a:pos x="5" y="133"/>
                </a:cxn>
                <a:cxn ang="0">
                  <a:pos x="5" y="133"/>
                </a:cxn>
                <a:cxn ang="0">
                  <a:pos x="2" y="134"/>
                </a:cxn>
                <a:cxn ang="0">
                  <a:pos x="1" y="136"/>
                </a:cxn>
                <a:cxn ang="0">
                  <a:pos x="0" y="137"/>
                </a:cxn>
                <a:cxn ang="0">
                  <a:pos x="0" y="143"/>
                </a:cxn>
                <a:cxn ang="0">
                  <a:pos x="0" y="143"/>
                </a:cxn>
                <a:cxn ang="0">
                  <a:pos x="1" y="146"/>
                </a:cxn>
                <a:cxn ang="0">
                  <a:pos x="4" y="147"/>
                </a:cxn>
                <a:cxn ang="0">
                  <a:pos x="7" y="147"/>
                </a:cxn>
                <a:cxn ang="0">
                  <a:pos x="8" y="147"/>
                </a:cxn>
                <a:cxn ang="0">
                  <a:pos x="9" y="145"/>
                </a:cxn>
                <a:cxn ang="0">
                  <a:pos x="9" y="145"/>
                </a:cxn>
                <a:cxn ang="0">
                  <a:pos x="27" y="113"/>
                </a:cxn>
                <a:cxn ang="0">
                  <a:pos x="43" y="80"/>
                </a:cxn>
                <a:cxn ang="0">
                  <a:pos x="43" y="80"/>
                </a:cxn>
                <a:cxn ang="0">
                  <a:pos x="49" y="70"/>
                </a:cxn>
                <a:cxn ang="0">
                  <a:pos x="55" y="61"/>
                </a:cxn>
                <a:cxn ang="0">
                  <a:pos x="69" y="43"/>
                </a:cxn>
                <a:cxn ang="0">
                  <a:pos x="85" y="26"/>
                </a:cxn>
                <a:cxn ang="0">
                  <a:pos x="98" y="8"/>
                </a:cxn>
                <a:cxn ang="0">
                  <a:pos x="98" y="8"/>
                </a:cxn>
                <a:cxn ang="0">
                  <a:pos x="99" y="6"/>
                </a:cxn>
                <a:cxn ang="0">
                  <a:pos x="100" y="5"/>
                </a:cxn>
                <a:cxn ang="0">
                  <a:pos x="98" y="1"/>
                </a:cxn>
                <a:cxn ang="0">
                  <a:pos x="97" y="0"/>
                </a:cxn>
                <a:cxn ang="0">
                  <a:pos x="95" y="0"/>
                </a:cxn>
                <a:cxn ang="0">
                  <a:pos x="93" y="0"/>
                </a:cxn>
                <a:cxn ang="0">
                  <a:pos x="92" y="2"/>
                </a:cxn>
                <a:cxn ang="0">
                  <a:pos x="92" y="2"/>
                </a:cxn>
              </a:cxnLst>
              <a:rect l="0" t="0" r="r" b="b"/>
              <a:pathLst>
                <a:path w="100" h="147">
                  <a:moveTo>
                    <a:pt x="92" y="2"/>
                  </a:moveTo>
                  <a:lnTo>
                    <a:pt x="92" y="2"/>
                  </a:lnTo>
                  <a:lnTo>
                    <a:pt x="64" y="34"/>
                  </a:lnTo>
                  <a:lnTo>
                    <a:pt x="51" y="51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0" y="86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18" y="111"/>
                  </a:lnTo>
                  <a:lnTo>
                    <a:pt x="14" y="119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2" y="134"/>
                  </a:lnTo>
                  <a:lnTo>
                    <a:pt x="1" y="136"/>
                  </a:lnTo>
                  <a:lnTo>
                    <a:pt x="0" y="137"/>
                  </a:lnTo>
                  <a:lnTo>
                    <a:pt x="0" y="143"/>
                  </a:lnTo>
                  <a:lnTo>
                    <a:pt x="0" y="143"/>
                  </a:lnTo>
                  <a:lnTo>
                    <a:pt x="1" y="146"/>
                  </a:lnTo>
                  <a:lnTo>
                    <a:pt x="4" y="147"/>
                  </a:lnTo>
                  <a:lnTo>
                    <a:pt x="7" y="147"/>
                  </a:lnTo>
                  <a:lnTo>
                    <a:pt x="8" y="147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27" y="113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49" y="70"/>
                  </a:lnTo>
                  <a:lnTo>
                    <a:pt x="55" y="61"/>
                  </a:lnTo>
                  <a:lnTo>
                    <a:pt x="69" y="43"/>
                  </a:lnTo>
                  <a:lnTo>
                    <a:pt x="85" y="26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9" y="6"/>
                  </a:lnTo>
                  <a:lnTo>
                    <a:pt x="100" y="5"/>
                  </a:lnTo>
                  <a:lnTo>
                    <a:pt x="98" y="1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92" y="2"/>
                  </a:lnTo>
                  <a:lnTo>
                    <a:pt x="9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73" name="Freeform 1061"/>
            <p:cNvSpPr/>
            <p:nvPr/>
          </p:nvSpPr>
          <p:spPr bwMode="auto">
            <a:xfrm>
              <a:off x="6215063" y="1673225"/>
              <a:ext cx="55563" cy="69850"/>
            </a:xfrm>
            <a:custGeom>
              <a:avLst/>
              <a:gdLst/>
              <a:ahLst/>
              <a:cxnLst>
                <a:cxn ang="0">
                  <a:pos x="98" y="1"/>
                </a:cxn>
                <a:cxn ang="0">
                  <a:pos x="98" y="1"/>
                </a:cxn>
                <a:cxn ang="0">
                  <a:pos x="83" y="13"/>
                </a:cxn>
                <a:cxn ang="0">
                  <a:pos x="69" y="24"/>
                </a:cxn>
                <a:cxn ang="0">
                  <a:pos x="55" y="37"/>
                </a:cxn>
                <a:cxn ang="0">
                  <a:pos x="49" y="44"/>
                </a:cxn>
                <a:cxn ang="0">
                  <a:pos x="44" y="51"/>
                </a:cxn>
                <a:cxn ang="0">
                  <a:pos x="44" y="51"/>
                </a:cxn>
                <a:cxn ang="0">
                  <a:pos x="33" y="69"/>
                </a:cxn>
                <a:cxn ang="0">
                  <a:pos x="24" y="86"/>
                </a:cxn>
                <a:cxn ang="0">
                  <a:pos x="24" y="86"/>
                </a:cxn>
                <a:cxn ang="0">
                  <a:pos x="19" y="96"/>
                </a:cxn>
                <a:cxn ang="0">
                  <a:pos x="13" y="104"/>
                </a:cxn>
                <a:cxn ang="0">
                  <a:pos x="6" y="113"/>
                </a:cxn>
                <a:cxn ang="0">
                  <a:pos x="1" y="123"/>
                </a:cxn>
                <a:cxn ang="0">
                  <a:pos x="1" y="123"/>
                </a:cxn>
                <a:cxn ang="0">
                  <a:pos x="0" y="125"/>
                </a:cxn>
                <a:cxn ang="0">
                  <a:pos x="1" y="126"/>
                </a:cxn>
                <a:cxn ang="0">
                  <a:pos x="1" y="128"/>
                </a:cxn>
                <a:cxn ang="0">
                  <a:pos x="3" y="129"/>
                </a:cxn>
                <a:cxn ang="0">
                  <a:pos x="4" y="130"/>
                </a:cxn>
                <a:cxn ang="0">
                  <a:pos x="6" y="130"/>
                </a:cxn>
                <a:cxn ang="0">
                  <a:pos x="7" y="129"/>
                </a:cxn>
                <a:cxn ang="0">
                  <a:pos x="9" y="127"/>
                </a:cxn>
                <a:cxn ang="0">
                  <a:pos x="9" y="127"/>
                </a:cxn>
                <a:cxn ang="0">
                  <a:pos x="18" y="112"/>
                </a:cxn>
                <a:cxn ang="0">
                  <a:pos x="26" y="99"/>
                </a:cxn>
                <a:cxn ang="0">
                  <a:pos x="35" y="84"/>
                </a:cxn>
                <a:cxn ang="0">
                  <a:pos x="44" y="70"/>
                </a:cxn>
                <a:cxn ang="0">
                  <a:pos x="44" y="70"/>
                </a:cxn>
                <a:cxn ang="0">
                  <a:pos x="49" y="60"/>
                </a:cxn>
                <a:cxn ang="0">
                  <a:pos x="55" y="52"/>
                </a:cxn>
                <a:cxn ang="0">
                  <a:pos x="62" y="44"/>
                </a:cxn>
                <a:cxn ang="0">
                  <a:pos x="70" y="37"/>
                </a:cxn>
                <a:cxn ang="0">
                  <a:pos x="86" y="23"/>
                </a:cxn>
                <a:cxn ang="0">
                  <a:pos x="103" y="10"/>
                </a:cxn>
                <a:cxn ang="0">
                  <a:pos x="103" y="10"/>
                </a:cxn>
                <a:cxn ang="0">
                  <a:pos x="104" y="9"/>
                </a:cxn>
                <a:cxn ang="0">
                  <a:pos x="105" y="7"/>
                </a:cxn>
                <a:cxn ang="0">
                  <a:pos x="104" y="3"/>
                </a:cxn>
                <a:cxn ang="0">
                  <a:pos x="103" y="1"/>
                </a:cxn>
                <a:cxn ang="0">
                  <a:pos x="102" y="1"/>
                </a:cxn>
                <a:cxn ang="0">
                  <a:pos x="100" y="0"/>
                </a:cxn>
                <a:cxn ang="0">
                  <a:pos x="98" y="1"/>
                </a:cxn>
                <a:cxn ang="0">
                  <a:pos x="98" y="1"/>
                </a:cxn>
              </a:cxnLst>
              <a:rect l="0" t="0" r="r" b="b"/>
              <a:pathLst>
                <a:path w="105" h="130">
                  <a:moveTo>
                    <a:pt x="98" y="1"/>
                  </a:moveTo>
                  <a:lnTo>
                    <a:pt x="98" y="1"/>
                  </a:lnTo>
                  <a:lnTo>
                    <a:pt x="83" y="13"/>
                  </a:lnTo>
                  <a:lnTo>
                    <a:pt x="69" y="24"/>
                  </a:lnTo>
                  <a:lnTo>
                    <a:pt x="55" y="37"/>
                  </a:lnTo>
                  <a:lnTo>
                    <a:pt x="49" y="44"/>
                  </a:lnTo>
                  <a:lnTo>
                    <a:pt x="44" y="51"/>
                  </a:lnTo>
                  <a:lnTo>
                    <a:pt x="44" y="51"/>
                  </a:lnTo>
                  <a:lnTo>
                    <a:pt x="33" y="69"/>
                  </a:lnTo>
                  <a:lnTo>
                    <a:pt x="24" y="86"/>
                  </a:lnTo>
                  <a:lnTo>
                    <a:pt x="24" y="86"/>
                  </a:lnTo>
                  <a:lnTo>
                    <a:pt x="19" y="96"/>
                  </a:lnTo>
                  <a:lnTo>
                    <a:pt x="13" y="104"/>
                  </a:lnTo>
                  <a:lnTo>
                    <a:pt x="6" y="11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0" y="125"/>
                  </a:lnTo>
                  <a:lnTo>
                    <a:pt x="1" y="126"/>
                  </a:lnTo>
                  <a:lnTo>
                    <a:pt x="1" y="128"/>
                  </a:lnTo>
                  <a:lnTo>
                    <a:pt x="3" y="129"/>
                  </a:lnTo>
                  <a:lnTo>
                    <a:pt x="4" y="130"/>
                  </a:lnTo>
                  <a:lnTo>
                    <a:pt x="6" y="130"/>
                  </a:lnTo>
                  <a:lnTo>
                    <a:pt x="7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18" y="112"/>
                  </a:lnTo>
                  <a:lnTo>
                    <a:pt x="26" y="99"/>
                  </a:lnTo>
                  <a:lnTo>
                    <a:pt x="35" y="84"/>
                  </a:lnTo>
                  <a:lnTo>
                    <a:pt x="44" y="70"/>
                  </a:lnTo>
                  <a:lnTo>
                    <a:pt x="44" y="70"/>
                  </a:lnTo>
                  <a:lnTo>
                    <a:pt x="49" y="60"/>
                  </a:lnTo>
                  <a:lnTo>
                    <a:pt x="55" y="52"/>
                  </a:lnTo>
                  <a:lnTo>
                    <a:pt x="62" y="44"/>
                  </a:lnTo>
                  <a:lnTo>
                    <a:pt x="70" y="37"/>
                  </a:lnTo>
                  <a:lnTo>
                    <a:pt x="86" y="23"/>
                  </a:lnTo>
                  <a:lnTo>
                    <a:pt x="103" y="10"/>
                  </a:lnTo>
                  <a:lnTo>
                    <a:pt x="103" y="10"/>
                  </a:lnTo>
                  <a:lnTo>
                    <a:pt x="104" y="9"/>
                  </a:lnTo>
                  <a:lnTo>
                    <a:pt x="105" y="7"/>
                  </a:lnTo>
                  <a:lnTo>
                    <a:pt x="104" y="3"/>
                  </a:lnTo>
                  <a:lnTo>
                    <a:pt x="103" y="1"/>
                  </a:lnTo>
                  <a:lnTo>
                    <a:pt x="102" y="1"/>
                  </a:lnTo>
                  <a:lnTo>
                    <a:pt x="100" y="0"/>
                  </a:lnTo>
                  <a:lnTo>
                    <a:pt x="98" y="1"/>
                  </a:lnTo>
                  <a:lnTo>
                    <a:pt x="98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74" name="Freeform 1062"/>
            <p:cNvSpPr/>
            <p:nvPr/>
          </p:nvSpPr>
          <p:spPr bwMode="auto">
            <a:xfrm>
              <a:off x="6238875" y="1698625"/>
              <a:ext cx="34925" cy="38100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42" y="13"/>
                </a:cxn>
                <a:cxn ang="0">
                  <a:pos x="27" y="28"/>
                </a:cxn>
                <a:cxn ang="0">
                  <a:pos x="27" y="28"/>
                </a:cxn>
                <a:cxn ang="0">
                  <a:pos x="19" y="36"/>
                </a:cxn>
                <a:cxn ang="0">
                  <a:pos x="13" y="46"/>
                </a:cxn>
                <a:cxn ang="0">
                  <a:pos x="8" y="55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1" y="70"/>
                </a:cxn>
                <a:cxn ang="0">
                  <a:pos x="2" y="71"/>
                </a:cxn>
                <a:cxn ang="0">
                  <a:pos x="4" y="71"/>
                </a:cxn>
                <a:cxn ang="0">
                  <a:pos x="6" y="71"/>
                </a:cxn>
                <a:cxn ang="0">
                  <a:pos x="7" y="70"/>
                </a:cxn>
                <a:cxn ang="0">
                  <a:pos x="7" y="70"/>
                </a:cxn>
                <a:cxn ang="0">
                  <a:pos x="13" y="64"/>
                </a:cxn>
                <a:cxn ang="0">
                  <a:pos x="17" y="58"/>
                </a:cxn>
                <a:cxn ang="0">
                  <a:pos x="27" y="44"/>
                </a:cxn>
                <a:cxn ang="0">
                  <a:pos x="27" y="44"/>
                </a:cxn>
                <a:cxn ang="0">
                  <a:pos x="35" y="34"/>
                </a:cxn>
                <a:cxn ang="0">
                  <a:pos x="43" y="25"/>
                </a:cxn>
                <a:cxn ang="0">
                  <a:pos x="54" y="17"/>
                </a:cxn>
                <a:cxn ang="0">
                  <a:pos x="63" y="9"/>
                </a:cxn>
                <a:cxn ang="0">
                  <a:pos x="63" y="9"/>
                </a:cxn>
                <a:cxn ang="0">
                  <a:pos x="65" y="8"/>
                </a:cxn>
                <a:cxn ang="0">
                  <a:pos x="65" y="6"/>
                </a:cxn>
                <a:cxn ang="0">
                  <a:pos x="65" y="4"/>
                </a:cxn>
                <a:cxn ang="0">
                  <a:pos x="65" y="3"/>
                </a:cxn>
                <a:cxn ang="0">
                  <a:pos x="64" y="1"/>
                </a:cxn>
                <a:cxn ang="0">
                  <a:pos x="62" y="1"/>
                </a:cxn>
                <a:cxn ang="0">
                  <a:pos x="61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5" h="71">
                  <a:moveTo>
                    <a:pt x="59" y="1"/>
                  </a:moveTo>
                  <a:lnTo>
                    <a:pt x="59" y="1"/>
                  </a:lnTo>
                  <a:lnTo>
                    <a:pt x="42" y="13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19" y="36"/>
                  </a:lnTo>
                  <a:lnTo>
                    <a:pt x="13" y="46"/>
                  </a:lnTo>
                  <a:lnTo>
                    <a:pt x="8" y="55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0"/>
                  </a:lnTo>
                  <a:lnTo>
                    <a:pt x="2" y="71"/>
                  </a:lnTo>
                  <a:lnTo>
                    <a:pt x="4" y="71"/>
                  </a:lnTo>
                  <a:lnTo>
                    <a:pt x="6" y="71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13" y="64"/>
                  </a:lnTo>
                  <a:lnTo>
                    <a:pt x="17" y="58"/>
                  </a:lnTo>
                  <a:lnTo>
                    <a:pt x="27" y="44"/>
                  </a:lnTo>
                  <a:lnTo>
                    <a:pt x="27" y="44"/>
                  </a:lnTo>
                  <a:lnTo>
                    <a:pt x="35" y="34"/>
                  </a:lnTo>
                  <a:lnTo>
                    <a:pt x="43" y="25"/>
                  </a:lnTo>
                  <a:lnTo>
                    <a:pt x="54" y="17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5" y="8"/>
                  </a:lnTo>
                  <a:lnTo>
                    <a:pt x="65" y="6"/>
                  </a:lnTo>
                  <a:lnTo>
                    <a:pt x="65" y="4"/>
                  </a:lnTo>
                  <a:lnTo>
                    <a:pt x="65" y="3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75" name="Freeform 1063"/>
            <p:cNvSpPr/>
            <p:nvPr/>
          </p:nvSpPr>
          <p:spPr bwMode="auto">
            <a:xfrm>
              <a:off x="6754813" y="1679575"/>
              <a:ext cx="36513" cy="61913"/>
            </a:xfrm>
            <a:custGeom>
              <a:avLst/>
              <a:gdLst/>
              <a:ahLst/>
              <a:cxnLst>
                <a:cxn ang="0">
                  <a:pos x="62" y="3"/>
                </a:cxn>
                <a:cxn ang="0">
                  <a:pos x="62" y="3"/>
                </a:cxn>
                <a:cxn ang="0">
                  <a:pos x="59" y="9"/>
                </a:cxn>
                <a:cxn ang="0">
                  <a:pos x="54" y="17"/>
                </a:cxn>
                <a:cxn ang="0">
                  <a:pos x="43" y="31"/>
                </a:cxn>
                <a:cxn ang="0">
                  <a:pos x="43" y="31"/>
                </a:cxn>
                <a:cxn ang="0">
                  <a:pos x="25" y="59"/>
                </a:cxn>
                <a:cxn ang="0">
                  <a:pos x="25" y="59"/>
                </a:cxn>
                <a:cxn ang="0">
                  <a:pos x="18" y="71"/>
                </a:cxn>
                <a:cxn ang="0">
                  <a:pos x="10" y="85"/>
                </a:cxn>
                <a:cxn ang="0">
                  <a:pos x="5" y="98"/>
                </a:cxn>
                <a:cxn ang="0">
                  <a:pos x="1" y="113"/>
                </a:cxn>
                <a:cxn ang="0">
                  <a:pos x="1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8"/>
                </a:cxn>
                <a:cxn ang="0">
                  <a:pos x="7" y="118"/>
                </a:cxn>
                <a:cxn ang="0">
                  <a:pos x="9" y="117"/>
                </a:cxn>
                <a:cxn ang="0">
                  <a:pos x="9" y="115"/>
                </a:cxn>
                <a:cxn ang="0">
                  <a:pos x="9" y="115"/>
                </a:cxn>
                <a:cxn ang="0">
                  <a:pos x="14" y="99"/>
                </a:cxn>
                <a:cxn ang="0">
                  <a:pos x="22" y="85"/>
                </a:cxn>
                <a:cxn ang="0">
                  <a:pos x="29" y="70"/>
                </a:cxn>
                <a:cxn ang="0">
                  <a:pos x="38" y="57"/>
                </a:cxn>
                <a:cxn ang="0">
                  <a:pos x="38" y="57"/>
                </a:cxn>
                <a:cxn ang="0">
                  <a:pos x="47" y="44"/>
                </a:cxn>
                <a:cxn ang="0">
                  <a:pos x="57" y="32"/>
                </a:cxn>
                <a:cxn ang="0">
                  <a:pos x="65" y="19"/>
                </a:cxn>
                <a:cxn ang="0">
                  <a:pos x="69" y="12"/>
                </a:cxn>
                <a:cxn ang="0">
                  <a:pos x="71" y="6"/>
                </a:cxn>
                <a:cxn ang="0">
                  <a:pos x="71" y="6"/>
                </a:cxn>
                <a:cxn ang="0">
                  <a:pos x="71" y="4"/>
                </a:cxn>
                <a:cxn ang="0">
                  <a:pos x="71" y="2"/>
                </a:cxn>
                <a:cxn ang="0">
                  <a:pos x="69" y="1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5" y="0"/>
                </a:cxn>
                <a:cxn ang="0">
                  <a:pos x="63" y="1"/>
                </a:cxn>
                <a:cxn ang="0">
                  <a:pos x="62" y="3"/>
                </a:cxn>
                <a:cxn ang="0">
                  <a:pos x="62" y="3"/>
                </a:cxn>
              </a:cxnLst>
              <a:rect l="0" t="0" r="r" b="b"/>
              <a:pathLst>
                <a:path w="71" h="118">
                  <a:moveTo>
                    <a:pt x="62" y="3"/>
                  </a:moveTo>
                  <a:lnTo>
                    <a:pt x="62" y="3"/>
                  </a:lnTo>
                  <a:lnTo>
                    <a:pt x="59" y="9"/>
                  </a:lnTo>
                  <a:lnTo>
                    <a:pt x="54" y="17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25" y="59"/>
                  </a:lnTo>
                  <a:lnTo>
                    <a:pt x="25" y="59"/>
                  </a:lnTo>
                  <a:lnTo>
                    <a:pt x="18" y="71"/>
                  </a:lnTo>
                  <a:lnTo>
                    <a:pt x="10" y="85"/>
                  </a:lnTo>
                  <a:lnTo>
                    <a:pt x="5" y="98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8"/>
                  </a:lnTo>
                  <a:lnTo>
                    <a:pt x="7" y="118"/>
                  </a:lnTo>
                  <a:lnTo>
                    <a:pt x="9" y="117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14" y="99"/>
                  </a:lnTo>
                  <a:lnTo>
                    <a:pt x="22" y="85"/>
                  </a:lnTo>
                  <a:lnTo>
                    <a:pt x="29" y="70"/>
                  </a:lnTo>
                  <a:lnTo>
                    <a:pt x="38" y="57"/>
                  </a:lnTo>
                  <a:lnTo>
                    <a:pt x="38" y="57"/>
                  </a:lnTo>
                  <a:lnTo>
                    <a:pt x="47" y="44"/>
                  </a:lnTo>
                  <a:lnTo>
                    <a:pt x="57" y="32"/>
                  </a:lnTo>
                  <a:lnTo>
                    <a:pt x="65" y="19"/>
                  </a:lnTo>
                  <a:lnTo>
                    <a:pt x="69" y="12"/>
                  </a:lnTo>
                  <a:lnTo>
                    <a:pt x="71" y="6"/>
                  </a:lnTo>
                  <a:lnTo>
                    <a:pt x="71" y="6"/>
                  </a:lnTo>
                  <a:lnTo>
                    <a:pt x="71" y="4"/>
                  </a:lnTo>
                  <a:lnTo>
                    <a:pt x="71" y="2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3" y="1"/>
                  </a:lnTo>
                  <a:lnTo>
                    <a:pt x="62" y="3"/>
                  </a:lnTo>
                  <a:lnTo>
                    <a:pt x="62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76" name="Freeform 1064"/>
            <p:cNvSpPr/>
            <p:nvPr/>
          </p:nvSpPr>
          <p:spPr bwMode="auto">
            <a:xfrm>
              <a:off x="6769100" y="1676400"/>
              <a:ext cx="60325" cy="84138"/>
            </a:xfrm>
            <a:custGeom>
              <a:avLst/>
              <a:gdLst/>
              <a:ahLst/>
              <a:cxnLst>
                <a:cxn ang="0">
                  <a:pos x="106" y="3"/>
                </a:cxn>
                <a:cxn ang="0">
                  <a:pos x="106" y="3"/>
                </a:cxn>
                <a:cxn ang="0">
                  <a:pos x="90" y="18"/>
                </a:cxn>
                <a:cxn ang="0">
                  <a:pos x="75" y="35"/>
                </a:cxn>
                <a:cxn ang="0">
                  <a:pos x="59" y="52"/>
                </a:cxn>
                <a:cxn ang="0">
                  <a:pos x="46" y="71"/>
                </a:cxn>
                <a:cxn ang="0">
                  <a:pos x="33" y="90"/>
                </a:cxn>
                <a:cxn ang="0">
                  <a:pos x="21" y="109"/>
                </a:cxn>
                <a:cxn ang="0">
                  <a:pos x="10" y="130"/>
                </a:cxn>
                <a:cxn ang="0">
                  <a:pos x="1" y="151"/>
                </a:cxn>
                <a:cxn ang="0">
                  <a:pos x="1" y="151"/>
                </a:cxn>
                <a:cxn ang="0">
                  <a:pos x="0" y="153"/>
                </a:cxn>
                <a:cxn ang="0">
                  <a:pos x="1" y="155"/>
                </a:cxn>
                <a:cxn ang="0">
                  <a:pos x="3" y="157"/>
                </a:cxn>
                <a:cxn ang="0">
                  <a:pos x="4" y="158"/>
                </a:cxn>
                <a:cxn ang="0">
                  <a:pos x="6" y="158"/>
                </a:cxn>
                <a:cxn ang="0">
                  <a:pos x="7" y="157"/>
                </a:cxn>
                <a:cxn ang="0">
                  <a:pos x="9" y="155"/>
                </a:cxn>
                <a:cxn ang="0">
                  <a:pos x="9" y="155"/>
                </a:cxn>
                <a:cxn ang="0">
                  <a:pos x="19" y="135"/>
                </a:cxn>
                <a:cxn ang="0">
                  <a:pos x="29" y="116"/>
                </a:cxn>
                <a:cxn ang="0">
                  <a:pos x="40" y="96"/>
                </a:cxn>
                <a:cxn ang="0">
                  <a:pos x="54" y="77"/>
                </a:cxn>
                <a:cxn ang="0">
                  <a:pos x="67" y="59"/>
                </a:cxn>
                <a:cxn ang="0">
                  <a:pos x="82" y="41"/>
                </a:cxn>
                <a:cxn ang="0">
                  <a:pos x="96" y="24"/>
                </a:cxn>
                <a:cxn ang="0">
                  <a:pos x="113" y="9"/>
                </a:cxn>
                <a:cxn ang="0">
                  <a:pos x="113" y="9"/>
                </a:cxn>
                <a:cxn ang="0">
                  <a:pos x="114" y="7"/>
                </a:cxn>
                <a:cxn ang="0">
                  <a:pos x="114" y="6"/>
                </a:cxn>
                <a:cxn ang="0">
                  <a:pos x="114" y="4"/>
                </a:cxn>
                <a:cxn ang="0">
                  <a:pos x="113" y="3"/>
                </a:cxn>
                <a:cxn ang="0">
                  <a:pos x="111" y="2"/>
                </a:cxn>
                <a:cxn ang="0">
                  <a:pos x="110" y="0"/>
                </a:cxn>
                <a:cxn ang="0">
                  <a:pos x="108" y="2"/>
                </a:cxn>
                <a:cxn ang="0">
                  <a:pos x="106" y="3"/>
                </a:cxn>
                <a:cxn ang="0">
                  <a:pos x="106" y="3"/>
                </a:cxn>
              </a:cxnLst>
              <a:rect l="0" t="0" r="r" b="b"/>
              <a:pathLst>
                <a:path w="114" h="158">
                  <a:moveTo>
                    <a:pt x="106" y="3"/>
                  </a:moveTo>
                  <a:lnTo>
                    <a:pt x="106" y="3"/>
                  </a:lnTo>
                  <a:lnTo>
                    <a:pt x="90" y="18"/>
                  </a:lnTo>
                  <a:lnTo>
                    <a:pt x="75" y="35"/>
                  </a:lnTo>
                  <a:lnTo>
                    <a:pt x="59" y="52"/>
                  </a:lnTo>
                  <a:lnTo>
                    <a:pt x="46" y="71"/>
                  </a:lnTo>
                  <a:lnTo>
                    <a:pt x="33" y="90"/>
                  </a:lnTo>
                  <a:lnTo>
                    <a:pt x="21" y="109"/>
                  </a:lnTo>
                  <a:lnTo>
                    <a:pt x="10" y="130"/>
                  </a:lnTo>
                  <a:lnTo>
                    <a:pt x="1" y="151"/>
                  </a:lnTo>
                  <a:lnTo>
                    <a:pt x="1" y="151"/>
                  </a:lnTo>
                  <a:lnTo>
                    <a:pt x="0" y="153"/>
                  </a:lnTo>
                  <a:lnTo>
                    <a:pt x="1" y="155"/>
                  </a:lnTo>
                  <a:lnTo>
                    <a:pt x="3" y="157"/>
                  </a:lnTo>
                  <a:lnTo>
                    <a:pt x="4" y="158"/>
                  </a:lnTo>
                  <a:lnTo>
                    <a:pt x="6" y="158"/>
                  </a:lnTo>
                  <a:lnTo>
                    <a:pt x="7" y="157"/>
                  </a:lnTo>
                  <a:lnTo>
                    <a:pt x="9" y="155"/>
                  </a:lnTo>
                  <a:lnTo>
                    <a:pt x="9" y="155"/>
                  </a:lnTo>
                  <a:lnTo>
                    <a:pt x="19" y="135"/>
                  </a:lnTo>
                  <a:lnTo>
                    <a:pt x="29" y="116"/>
                  </a:lnTo>
                  <a:lnTo>
                    <a:pt x="40" y="96"/>
                  </a:lnTo>
                  <a:lnTo>
                    <a:pt x="54" y="77"/>
                  </a:lnTo>
                  <a:lnTo>
                    <a:pt x="67" y="59"/>
                  </a:lnTo>
                  <a:lnTo>
                    <a:pt x="82" y="41"/>
                  </a:lnTo>
                  <a:lnTo>
                    <a:pt x="96" y="24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4" y="7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3" y="3"/>
                  </a:lnTo>
                  <a:lnTo>
                    <a:pt x="111" y="2"/>
                  </a:lnTo>
                  <a:lnTo>
                    <a:pt x="110" y="0"/>
                  </a:lnTo>
                  <a:lnTo>
                    <a:pt x="108" y="2"/>
                  </a:lnTo>
                  <a:lnTo>
                    <a:pt x="106" y="3"/>
                  </a:lnTo>
                  <a:lnTo>
                    <a:pt x="10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77" name="Freeform 1065"/>
            <p:cNvSpPr/>
            <p:nvPr/>
          </p:nvSpPr>
          <p:spPr bwMode="auto">
            <a:xfrm>
              <a:off x="6797675" y="1681163"/>
              <a:ext cx="52388" cy="63500"/>
            </a:xfrm>
            <a:custGeom>
              <a:avLst/>
              <a:gdLst/>
              <a:ahLst/>
              <a:cxnLst>
                <a:cxn ang="0">
                  <a:pos x="93" y="1"/>
                </a:cxn>
                <a:cxn ang="0">
                  <a:pos x="93" y="1"/>
                </a:cxn>
                <a:cxn ang="0">
                  <a:pos x="88" y="3"/>
                </a:cxn>
                <a:cxn ang="0">
                  <a:pos x="83" y="6"/>
                </a:cxn>
                <a:cxn ang="0">
                  <a:pos x="79" y="10"/>
                </a:cxn>
                <a:cxn ang="0">
                  <a:pos x="74" y="15"/>
                </a:cxn>
                <a:cxn ang="0">
                  <a:pos x="68" y="27"/>
                </a:cxn>
                <a:cxn ang="0">
                  <a:pos x="63" y="37"/>
                </a:cxn>
                <a:cxn ang="0">
                  <a:pos x="63" y="37"/>
                </a:cxn>
                <a:cxn ang="0">
                  <a:pos x="56" y="49"/>
                </a:cxn>
                <a:cxn ang="0">
                  <a:pos x="47" y="60"/>
                </a:cxn>
                <a:cxn ang="0">
                  <a:pos x="29" y="80"/>
                </a:cxn>
                <a:cxn ang="0">
                  <a:pos x="29" y="80"/>
                </a:cxn>
                <a:cxn ang="0">
                  <a:pos x="21" y="92"/>
                </a:cxn>
                <a:cxn ang="0">
                  <a:pos x="15" y="99"/>
                </a:cxn>
                <a:cxn ang="0">
                  <a:pos x="10" y="106"/>
                </a:cxn>
                <a:cxn ang="0">
                  <a:pos x="10" y="106"/>
                </a:cxn>
                <a:cxn ang="0">
                  <a:pos x="7" y="106"/>
                </a:cxn>
                <a:cxn ang="0">
                  <a:pos x="5" y="107"/>
                </a:cxn>
                <a:cxn ang="0">
                  <a:pos x="1" y="111"/>
                </a:cxn>
                <a:cxn ang="0">
                  <a:pos x="1" y="111"/>
                </a:cxn>
                <a:cxn ang="0">
                  <a:pos x="0" y="114"/>
                </a:cxn>
                <a:cxn ang="0">
                  <a:pos x="0" y="117"/>
                </a:cxn>
                <a:cxn ang="0">
                  <a:pos x="2" y="119"/>
                </a:cxn>
                <a:cxn ang="0">
                  <a:pos x="4" y="119"/>
                </a:cxn>
                <a:cxn ang="0">
                  <a:pos x="5" y="119"/>
                </a:cxn>
                <a:cxn ang="0">
                  <a:pos x="5" y="119"/>
                </a:cxn>
                <a:cxn ang="0">
                  <a:pos x="12" y="116"/>
                </a:cxn>
                <a:cxn ang="0">
                  <a:pos x="18" y="111"/>
                </a:cxn>
                <a:cxn ang="0">
                  <a:pos x="25" y="104"/>
                </a:cxn>
                <a:cxn ang="0">
                  <a:pos x="30" y="97"/>
                </a:cxn>
                <a:cxn ang="0">
                  <a:pos x="40" y="83"/>
                </a:cxn>
                <a:cxn ang="0">
                  <a:pos x="51" y="70"/>
                </a:cxn>
                <a:cxn ang="0">
                  <a:pos x="51" y="70"/>
                </a:cxn>
                <a:cxn ang="0">
                  <a:pos x="62" y="57"/>
                </a:cxn>
                <a:cxn ang="0">
                  <a:pos x="67" y="50"/>
                </a:cxn>
                <a:cxn ang="0">
                  <a:pos x="71" y="42"/>
                </a:cxn>
                <a:cxn ang="0">
                  <a:pos x="71" y="42"/>
                </a:cxn>
                <a:cxn ang="0">
                  <a:pos x="75" y="34"/>
                </a:cxn>
                <a:cxn ang="0">
                  <a:pos x="81" y="24"/>
                </a:cxn>
                <a:cxn ang="0">
                  <a:pos x="85" y="18"/>
                </a:cxn>
                <a:cxn ang="0">
                  <a:pos x="88" y="14"/>
                </a:cxn>
                <a:cxn ang="0">
                  <a:pos x="92" y="11"/>
                </a:cxn>
                <a:cxn ang="0">
                  <a:pos x="95" y="9"/>
                </a:cxn>
                <a:cxn ang="0">
                  <a:pos x="95" y="9"/>
                </a:cxn>
                <a:cxn ang="0">
                  <a:pos x="97" y="9"/>
                </a:cxn>
                <a:cxn ang="0">
                  <a:pos x="98" y="7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8" y="2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3" y="1"/>
                </a:cxn>
                <a:cxn ang="0">
                  <a:pos x="93" y="1"/>
                </a:cxn>
              </a:cxnLst>
              <a:rect l="0" t="0" r="r" b="b"/>
              <a:pathLst>
                <a:path w="99" h="119">
                  <a:moveTo>
                    <a:pt x="93" y="1"/>
                  </a:moveTo>
                  <a:lnTo>
                    <a:pt x="93" y="1"/>
                  </a:lnTo>
                  <a:lnTo>
                    <a:pt x="88" y="3"/>
                  </a:lnTo>
                  <a:lnTo>
                    <a:pt x="83" y="6"/>
                  </a:lnTo>
                  <a:lnTo>
                    <a:pt x="79" y="10"/>
                  </a:lnTo>
                  <a:lnTo>
                    <a:pt x="74" y="15"/>
                  </a:lnTo>
                  <a:lnTo>
                    <a:pt x="68" y="27"/>
                  </a:lnTo>
                  <a:lnTo>
                    <a:pt x="63" y="37"/>
                  </a:lnTo>
                  <a:lnTo>
                    <a:pt x="63" y="37"/>
                  </a:lnTo>
                  <a:lnTo>
                    <a:pt x="56" y="49"/>
                  </a:lnTo>
                  <a:lnTo>
                    <a:pt x="47" y="60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21" y="92"/>
                  </a:lnTo>
                  <a:lnTo>
                    <a:pt x="15" y="99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7" y="106"/>
                  </a:lnTo>
                  <a:lnTo>
                    <a:pt x="5" y="107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0" y="114"/>
                  </a:lnTo>
                  <a:lnTo>
                    <a:pt x="0" y="117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5" y="119"/>
                  </a:lnTo>
                  <a:lnTo>
                    <a:pt x="5" y="119"/>
                  </a:lnTo>
                  <a:lnTo>
                    <a:pt x="12" y="116"/>
                  </a:lnTo>
                  <a:lnTo>
                    <a:pt x="18" y="111"/>
                  </a:lnTo>
                  <a:lnTo>
                    <a:pt x="25" y="104"/>
                  </a:lnTo>
                  <a:lnTo>
                    <a:pt x="30" y="97"/>
                  </a:lnTo>
                  <a:lnTo>
                    <a:pt x="40" y="83"/>
                  </a:lnTo>
                  <a:lnTo>
                    <a:pt x="51" y="70"/>
                  </a:lnTo>
                  <a:lnTo>
                    <a:pt x="51" y="70"/>
                  </a:lnTo>
                  <a:lnTo>
                    <a:pt x="62" y="57"/>
                  </a:lnTo>
                  <a:lnTo>
                    <a:pt x="67" y="50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5" y="34"/>
                  </a:lnTo>
                  <a:lnTo>
                    <a:pt x="81" y="24"/>
                  </a:lnTo>
                  <a:lnTo>
                    <a:pt x="85" y="18"/>
                  </a:lnTo>
                  <a:lnTo>
                    <a:pt x="88" y="14"/>
                  </a:lnTo>
                  <a:lnTo>
                    <a:pt x="92" y="11"/>
                  </a:lnTo>
                  <a:lnTo>
                    <a:pt x="95" y="9"/>
                  </a:lnTo>
                  <a:lnTo>
                    <a:pt x="95" y="9"/>
                  </a:lnTo>
                  <a:lnTo>
                    <a:pt x="97" y="9"/>
                  </a:lnTo>
                  <a:lnTo>
                    <a:pt x="98" y="7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8" y="2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3" y="1"/>
                  </a:lnTo>
                  <a:lnTo>
                    <a:pt x="9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78" name="Freeform 1066"/>
            <p:cNvSpPr/>
            <p:nvPr/>
          </p:nvSpPr>
          <p:spPr bwMode="auto">
            <a:xfrm>
              <a:off x="6827838" y="1679575"/>
              <a:ext cx="44450" cy="65088"/>
            </a:xfrm>
            <a:custGeom>
              <a:avLst/>
              <a:gdLst/>
              <a:ahLst/>
              <a:cxnLst>
                <a:cxn ang="0">
                  <a:pos x="76" y="1"/>
                </a:cxn>
                <a:cxn ang="0">
                  <a:pos x="76" y="1"/>
                </a:cxn>
                <a:cxn ang="0">
                  <a:pos x="64" y="13"/>
                </a:cxn>
                <a:cxn ang="0">
                  <a:pos x="53" y="26"/>
                </a:cxn>
                <a:cxn ang="0">
                  <a:pos x="42" y="39"/>
                </a:cxn>
                <a:cxn ang="0">
                  <a:pos x="37" y="46"/>
                </a:cxn>
                <a:cxn ang="0">
                  <a:pos x="33" y="55"/>
                </a:cxn>
                <a:cxn ang="0">
                  <a:pos x="33" y="55"/>
                </a:cxn>
                <a:cxn ang="0">
                  <a:pos x="29" y="62"/>
                </a:cxn>
                <a:cxn ang="0">
                  <a:pos x="25" y="70"/>
                </a:cxn>
                <a:cxn ang="0">
                  <a:pos x="15" y="85"/>
                </a:cxn>
                <a:cxn ang="0">
                  <a:pos x="6" y="100"/>
                </a:cxn>
                <a:cxn ang="0">
                  <a:pos x="2" y="108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5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0"/>
                </a:cxn>
                <a:cxn ang="0">
                  <a:pos x="9" y="120"/>
                </a:cxn>
                <a:cxn ang="0">
                  <a:pos x="11" y="112"/>
                </a:cxn>
                <a:cxn ang="0">
                  <a:pos x="14" y="103"/>
                </a:cxn>
                <a:cxn ang="0">
                  <a:pos x="24" y="89"/>
                </a:cxn>
                <a:cxn ang="0">
                  <a:pos x="33" y="74"/>
                </a:cxn>
                <a:cxn ang="0">
                  <a:pos x="41" y="59"/>
                </a:cxn>
                <a:cxn ang="0">
                  <a:pos x="41" y="59"/>
                </a:cxn>
                <a:cxn ang="0">
                  <a:pos x="51" y="44"/>
                </a:cxn>
                <a:cxn ang="0">
                  <a:pos x="61" y="32"/>
                </a:cxn>
                <a:cxn ang="0">
                  <a:pos x="71" y="19"/>
                </a:cxn>
                <a:cxn ang="0">
                  <a:pos x="84" y="8"/>
                </a:cxn>
                <a:cxn ang="0">
                  <a:pos x="84" y="8"/>
                </a:cxn>
                <a:cxn ang="0">
                  <a:pos x="85" y="6"/>
                </a:cxn>
                <a:cxn ang="0">
                  <a:pos x="85" y="4"/>
                </a:cxn>
                <a:cxn ang="0">
                  <a:pos x="85" y="3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9" y="0"/>
                </a:cxn>
                <a:cxn ang="0">
                  <a:pos x="76" y="1"/>
                </a:cxn>
                <a:cxn ang="0">
                  <a:pos x="76" y="1"/>
                </a:cxn>
              </a:cxnLst>
              <a:rect l="0" t="0" r="r" b="b"/>
              <a:pathLst>
                <a:path w="85" h="123">
                  <a:moveTo>
                    <a:pt x="76" y="1"/>
                  </a:moveTo>
                  <a:lnTo>
                    <a:pt x="76" y="1"/>
                  </a:lnTo>
                  <a:lnTo>
                    <a:pt x="64" y="13"/>
                  </a:lnTo>
                  <a:lnTo>
                    <a:pt x="53" y="26"/>
                  </a:lnTo>
                  <a:lnTo>
                    <a:pt x="42" y="39"/>
                  </a:lnTo>
                  <a:lnTo>
                    <a:pt x="37" y="46"/>
                  </a:lnTo>
                  <a:lnTo>
                    <a:pt x="33" y="55"/>
                  </a:lnTo>
                  <a:lnTo>
                    <a:pt x="33" y="55"/>
                  </a:lnTo>
                  <a:lnTo>
                    <a:pt x="29" y="62"/>
                  </a:lnTo>
                  <a:lnTo>
                    <a:pt x="25" y="70"/>
                  </a:lnTo>
                  <a:lnTo>
                    <a:pt x="15" y="85"/>
                  </a:lnTo>
                  <a:lnTo>
                    <a:pt x="6" y="100"/>
                  </a:lnTo>
                  <a:lnTo>
                    <a:pt x="2" y="108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5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0"/>
                  </a:lnTo>
                  <a:lnTo>
                    <a:pt x="9" y="120"/>
                  </a:lnTo>
                  <a:lnTo>
                    <a:pt x="11" y="112"/>
                  </a:lnTo>
                  <a:lnTo>
                    <a:pt x="14" y="103"/>
                  </a:lnTo>
                  <a:lnTo>
                    <a:pt x="24" y="89"/>
                  </a:lnTo>
                  <a:lnTo>
                    <a:pt x="33" y="74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51" y="44"/>
                  </a:lnTo>
                  <a:lnTo>
                    <a:pt x="61" y="32"/>
                  </a:lnTo>
                  <a:lnTo>
                    <a:pt x="71" y="19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5" y="6"/>
                  </a:lnTo>
                  <a:lnTo>
                    <a:pt x="85" y="4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6" y="1"/>
                  </a:lnTo>
                  <a:lnTo>
                    <a:pt x="76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79" name="Freeform 1067"/>
            <p:cNvSpPr/>
            <p:nvPr/>
          </p:nvSpPr>
          <p:spPr bwMode="auto">
            <a:xfrm>
              <a:off x="6842125" y="1681163"/>
              <a:ext cx="47625" cy="63500"/>
            </a:xfrm>
            <a:custGeom>
              <a:avLst/>
              <a:gdLst/>
              <a:ahLst/>
              <a:cxnLst>
                <a:cxn ang="0">
                  <a:pos x="82" y="2"/>
                </a:cxn>
                <a:cxn ang="0">
                  <a:pos x="82" y="2"/>
                </a:cxn>
                <a:cxn ang="0">
                  <a:pos x="70" y="14"/>
                </a:cxn>
                <a:cxn ang="0">
                  <a:pos x="59" y="28"/>
                </a:cxn>
                <a:cxn ang="0">
                  <a:pos x="38" y="55"/>
                </a:cxn>
                <a:cxn ang="0">
                  <a:pos x="19" y="83"/>
                </a:cxn>
                <a:cxn ang="0">
                  <a:pos x="1" y="112"/>
                </a:cxn>
                <a:cxn ang="0">
                  <a:pos x="1" y="112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1" y="117"/>
                </a:cxn>
                <a:cxn ang="0">
                  <a:pos x="2" y="118"/>
                </a:cxn>
                <a:cxn ang="0">
                  <a:pos x="4" y="119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27" y="88"/>
                </a:cxn>
                <a:cxn ang="0">
                  <a:pos x="45" y="60"/>
                </a:cxn>
                <a:cxn ang="0">
                  <a:pos x="66" y="34"/>
                </a:cxn>
                <a:cxn ang="0">
                  <a:pos x="77" y="21"/>
                </a:cxn>
                <a:cxn ang="0">
                  <a:pos x="89" y="8"/>
                </a:cxn>
                <a:cxn ang="0">
                  <a:pos x="89" y="8"/>
                </a:cxn>
                <a:cxn ang="0">
                  <a:pos x="90" y="7"/>
                </a:cxn>
                <a:cxn ang="0">
                  <a:pos x="90" y="5"/>
                </a:cxn>
                <a:cxn ang="0">
                  <a:pos x="90" y="3"/>
                </a:cxn>
                <a:cxn ang="0">
                  <a:pos x="89" y="2"/>
                </a:cxn>
                <a:cxn ang="0">
                  <a:pos x="87" y="1"/>
                </a:cxn>
                <a:cxn ang="0">
                  <a:pos x="86" y="0"/>
                </a:cxn>
                <a:cxn ang="0">
                  <a:pos x="84" y="1"/>
                </a:cxn>
                <a:cxn ang="0">
                  <a:pos x="82" y="2"/>
                </a:cxn>
                <a:cxn ang="0">
                  <a:pos x="82" y="2"/>
                </a:cxn>
              </a:cxnLst>
              <a:rect l="0" t="0" r="r" b="b"/>
              <a:pathLst>
                <a:path w="90" h="119">
                  <a:moveTo>
                    <a:pt x="82" y="2"/>
                  </a:moveTo>
                  <a:lnTo>
                    <a:pt x="82" y="2"/>
                  </a:lnTo>
                  <a:lnTo>
                    <a:pt x="70" y="14"/>
                  </a:lnTo>
                  <a:lnTo>
                    <a:pt x="59" y="28"/>
                  </a:lnTo>
                  <a:lnTo>
                    <a:pt x="38" y="55"/>
                  </a:lnTo>
                  <a:lnTo>
                    <a:pt x="19" y="83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4" y="119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27" y="88"/>
                  </a:lnTo>
                  <a:lnTo>
                    <a:pt x="45" y="60"/>
                  </a:lnTo>
                  <a:lnTo>
                    <a:pt x="66" y="34"/>
                  </a:lnTo>
                  <a:lnTo>
                    <a:pt x="77" y="21"/>
                  </a:lnTo>
                  <a:lnTo>
                    <a:pt x="89" y="8"/>
                  </a:lnTo>
                  <a:lnTo>
                    <a:pt x="89" y="8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7" y="1"/>
                  </a:lnTo>
                  <a:lnTo>
                    <a:pt x="86" y="0"/>
                  </a:lnTo>
                  <a:lnTo>
                    <a:pt x="84" y="1"/>
                  </a:lnTo>
                  <a:lnTo>
                    <a:pt x="82" y="2"/>
                  </a:lnTo>
                  <a:lnTo>
                    <a:pt x="82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80" name="Freeform 1068"/>
            <p:cNvSpPr/>
            <p:nvPr/>
          </p:nvSpPr>
          <p:spPr bwMode="auto">
            <a:xfrm>
              <a:off x="6283325" y="1727200"/>
              <a:ext cx="33338" cy="3968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54" y="1"/>
                </a:cxn>
                <a:cxn ang="0">
                  <a:pos x="45" y="8"/>
                </a:cxn>
                <a:cxn ang="0">
                  <a:pos x="38" y="16"/>
                </a:cxn>
                <a:cxn ang="0">
                  <a:pos x="25" y="33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3"/>
                </a:cxn>
                <a:cxn ang="0">
                  <a:pos x="2" y="74"/>
                </a:cxn>
                <a:cxn ang="0">
                  <a:pos x="5" y="76"/>
                </a:cxn>
                <a:cxn ang="0">
                  <a:pos x="7" y="76"/>
                </a:cxn>
                <a:cxn ang="0">
                  <a:pos x="9" y="73"/>
                </a:cxn>
                <a:cxn ang="0">
                  <a:pos x="9" y="73"/>
                </a:cxn>
                <a:cxn ang="0">
                  <a:pos x="33" y="39"/>
                </a:cxn>
                <a:cxn ang="0">
                  <a:pos x="45" y="23"/>
                </a:cxn>
                <a:cxn ang="0">
                  <a:pos x="53" y="15"/>
                </a:cxn>
                <a:cxn ang="0">
                  <a:pos x="60" y="8"/>
                </a:cxn>
                <a:cxn ang="0">
                  <a:pos x="60" y="8"/>
                </a:cxn>
                <a:cxn ang="0">
                  <a:pos x="62" y="6"/>
                </a:cxn>
                <a:cxn ang="0">
                  <a:pos x="62" y="5"/>
                </a:cxn>
                <a:cxn ang="0">
                  <a:pos x="62" y="3"/>
                </a:cxn>
                <a:cxn ang="0">
                  <a:pos x="61" y="2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4" y="1"/>
                </a:cxn>
                <a:cxn ang="0">
                  <a:pos x="54" y="1"/>
                </a:cxn>
              </a:cxnLst>
              <a:rect l="0" t="0" r="r" b="b"/>
              <a:pathLst>
                <a:path w="62" h="76">
                  <a:moveTo>
                    <a:pt x="54" y="1"/>
                  </a:moveTo>
                  <a:lnTo>
                    <a:pt x="54" y="1"/>
                  </a:lnTo>
                  <a:lnTo>
                    <a:pt x="45" y="8"/>
                  </a:lnTo>
                  <a:lnTo>
                    <a:pt x="38" y="16"/>
                  </a:lnTo>
                  <a:lnTo>
                    <a:pt x="25" y="33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2" y="74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33" y="39"/>
                  </a:lnTo>
                  <a:lnTo>
                    <a:pt x="45" y="23"/>
                  </a:lnTo>
                  <a:lnTo>
                    <a:pt x="53" y="15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6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81" name="Freeform 1069"/>
            <p:cNvSpPr/>
            <p:nvPr/>
          </p:nvSpPr>
          <p:spPr bwMode="auto">
            <a:xfrm>
              <a:off x="6281738" y="1757363"/>
              <a:ext cx="36513" cy="46038"/>
            </a:xfrm>
            <a:custGeom>
              <a:avLst/>
              <a:gdLst/>
              <a:ahLst/>
              <a:cxnLst>
                <a:cxn ang="0">
                  <a:pos x="63" y="1"/>
                </a:cxn>
                <a:cxn ang="0">
                  <a:pos x="63" y="1"/>
                </a:cxn>
                <a:cxn ang="0">
                  <a:pos x="43" y="19"/>
                </a:cxn>
                <a:cxn ang="0">
                  <a:pos x="35" y="27"/>
                </a:cxn>
                <a:cxn ang="0">
                  <a:pos x="26" y="36"/>
                </a:cxn>
                <a:cxn ang="0">
                  <a:pos x="26" y="36"/>
                </a:cxn>
                <a:cxn ang="0">
                  <a:pos x="20" y="46"/>
                </a:cxn>
                <a:cxn ang="0">
                  <a:pos x="14" y="58"/>
                </a:cxn>
                <a:cxn ang="0">
                  <a:pos x="8" y="68"/>
                </a:cxn>
                <a:cxn ang="0">
                  <a:pos x="5" y="73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80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1" y="84"/>
                </a:cxn>
                <a:cxn ang="0">
                  <a:pos x="2" y="85"/>
                </a:cxn>
                <a:cxn ang="0">
                  <a:pos x="4" y="86"/>
                </a:cxn>
                <a:cxn ang="0">
                  <a:pos x="6" y="86"/>
                </a:cxn>
                <a:cxn ang="0">
                  <a:pos x="7" y="84"/>
                </a:cxn>
                <a:cxn ang="0">
                  <a:pos x="7" y="84"/>
                </a:cxn>
                <a:cxn ang="0">
                  <a:pos x="13" y="78"/>
                </a:cxn>
                <a:cxn ang="0">
                  <a:pos x="18" y="70"/>
                </a:cxn>
                <a:cxn ang="0">
                  <a:pos x="26" y="55"/>
                </a:cxn>
                <a:cxn ang="0">
                  <a:pos x="26" y="55"/>
                </a:cxn>
                <a:cxn ang="0">
                  <a:pos x="31" y="48"/>
                </a:cxn>
                <a:cxn ang="0">
                  <a:pos x="36" y="41"/>
                </a:cxn>
                <a:cxn ang="0">
                  <a:pos x="46" y="30"/>
                </a:cxn>
                <a:cxn ang="0">
                  <a:pos x="69" y="8"/>
                </a:cxn>
                <a:cxn ang="0">
                  <a:pos x="69" y="8"/>
                </a:cxn>
                <a:cxn ang="0">
                  <a:pos x="70" y="6"/>
                </a:cxn>
                <a:cxn ang="0">
                  <a:pos x="70" y="5"/>
                </a:cxn>
                <a:cxn ang="0">
                  <a:pos x="70" y="3"/>
                </a:cxn>
                <a:cxn ang="0">
                  <a:pos x="69" y="2"/>
                </a:cxn>
                <a:cxn ang="0">
                  <a:pos x="68" y="1"/>
                </a:cxn>
                <a:cxn ang="0">
                  <a:pos x="66" y="0"/>
                </a:cxn>
                <a:cxn ang="0">
                  <a:pos x="64" y="0"/>
                </a:cxn>
                <a:cxn ang="0">
                  <a:pos x="63" y="1"/>
                </a:cxn>
                <a:cxn ang="0">
                  <a:pos x="63" y="1"/>
                </a:cxn>
              </a:cxnLst>
              <a:rect l="0" t="0" r="r" b="b"/>
              <a:pathLst>
                <a:path w="70" h="86">
                  <a:moveTo>
                    <a:pt x="63" y="1"/>
                  </a:moveTo>
                  <a:lnTo>
                    <a:pt x="63" y="1"/>
                  </a:lnTo>
                  <a:lnTo>
                    <a:pt x="43" y="19"/>
                  </a:lnTo>
                  <a:lnTo>
                    <a:pt x="35" y="27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0" y="46"/>
                  </a:lnTo>
                  <a:lnTo>
                    <a:pt x="14" y="58"/>
                  </a:lnTo>
                  <a:lnTo>
                    <a:pt x="8" y="68"/>
                  </a:lnTo>
                  <a:lnTo>
                    <a:pt x="5" y="73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80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1" y="84"/>
                  </a:lnTo>
                  <a:lnTo>
                    <a:pt x="2" y="85"/>
                  </a:lnTo>
                  <a:lnTo>
                    <a:pt x="4" y="86"/>
                  </a:lnTo>
                  <a:lnTo>
                    <a:pt x="6" y="86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13" y="78"/>
                  </a:lnTo>
                  <a:lnTo>
                    <a:pt x="18" y="70"/>
                  </a:lnTo>
                  <a:lnTo>
                    <a:pt x="26" y="55"/>
                  </a:lnTo>
                  <a:lnTo>
                    <a:pt x="26" y="55"/>
                  </a:lnTo>
                  <a:lnTo>
                    <a:pt x="31" y="48"/>
                  </a:lnTo>
                  <a:lnTo>
                    <a:pt x="36" y="41"/>
                  </a:lnTo>
                  <a:lnTo>
                    <a:pt x="46" y="30"/>
                  </a:lnTo>
                  <a:lnTo>
                    <a:pt x="69" y="8"/>
                  </a:lnTo>
                  <a:lnTo>
                    <a:pt x="69" y="8"/>
                  </a:lnTo>
                  <a:lnTo>
                    <a:pt x="70" y="6"/>
                  </a:lnTo>
                  <a:lnTo>
                    <a:pt x="70" y="5"/>
                  </a:lnTo>
                  <a:lnTo>
                    <a:pt x="70" y="3"/>
                  </a:lnTo>
                  <a:lnTo>
                    <a:pt x="69" y="2"/>
                  </a:lnTo>
                  <a:lnTo>
                    <a:pt x="68" y="1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3" y="1"/>
                  </a:lnTo>
                  <a:lnTo>
                    <a:pt x="63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82" name="Freeform 1070"/>
            <p:cNvSpPr/>
            <p:nvPr/>
          </p:nvSpPr>
          <p:spPr bwMode="auto">
            <a:xfrm>
              <a:off x="6305550" y="1778000"/>
              <a:ext cx="26988" cy="31750"/>
            </a:xfrm>
            <a:custGeom>
              <a:avLst/>
              <a:gdLst/>
              <a:ahLst/>
              <a:cxnLst>
                <a:cxn ang="0">
                  <a:pos x="40" y="1"/>
                </a:cxn>
                <a:cxn ang="0">
                  <a:pos x="40" y="1"/>
                </a:cxn>
                <a:cxn ang="0">
                  <a:pos x="33" y="7"/>
                </a:cxn>
                <a:cxn ang="0">
                  <a:pos x="28" y="14"/>
                </a:cxn>
                <a:cxn ang="0">
                  <a:pos x="19" y="26"/>
                </a:cxn>
                <a:cxn ang="0">
                  <a:pos x="11" y="41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6"/>
                </a:cxn>
                <a:cxn ang="0">
                  <a:pos x="0" y="58"/>
                </a:cxn>
                <a:cxn ang="0">
                  <a:pos x="1" y="59"/>
                </a:cxn>
                <a:cxn ang="0">
                  <a:pos x="2" y="60"/>
                </a:cxn>
                <a:cxn ang="0">
                  <a:pos x="6" y="61"/>
                </a:cxn>
                <a:cxn ang="0">
                  <a:pos x="7" y="61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8" y="46"/>
                </a:cxn>
                <a:cxn ang="0">
                  <a:pos x="26" y="32"/>
                </a:cxn>
                <a:cxn ang="0">
                  <a:pos x="35" y="20"/>
                </a:cxn>
                <a:cxn ang="0">
                  <a:pos x="41" y="14"/>
                </a:cxn>
                <a:cxn ang="0">
                  <a:pos x="47" y="8"/>
                </a:cxn>
                <a:cxn ang="0">
                  <a:pos x="47" y="8"/>
                </a:cxn>
                <a:cxn ang="0">
                  <a:pos x="48" y="6"/>
                </a:cxn>
                <a:cxn ang="0">
                  <a:pos x="49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40" y="1"/>
                </a:cxn>
              </a:cxnLst>
              <a:rect l="0" t="0" r="r" b="b"/>
              <a:pathLst>
                <a:path w="49" h="61">
                  <a:moveTo>
                    <a:pt x="40" y="1"/>
                  </a:moveTo>
                  <a:lnTo>
                    <a:pt x="40" y="1"/>
                  </a:lnTo>
                  <a:lnTo>
                    <a:pt x="33" y="7"/>
                  </a:lnTo>
                  <a:lnTo>
                    <a:pt x="28" y="14"/>
                  </a:lnTo>
                  <a:lnTo>
                    <a:pt x="19" y="26"/>
                  </a:lnTo>
                  <a:lnTo>
                    <a:pt x="11" y="41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1" y="59"/>
                  </a:lnTo>
                  <a:lnTo>
                    <a:pt x="2" y="60"/>
                  </a:lnTo>
                  <a:lnTo>
                    <a:pt x="6" y="61"/>
                  </a:lnTo>
                  <a:lnTo>
                    <a:pt x="7" y="61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8" y="46"/>
                  </a:lnTo>
                  <a:lnTo>
                    <a:pt x="26" y="32"/>
                  </a:lnTo>
                  <a:lnTo>
                    <a:pt x="35" y="20"/>
                  </a:lnTo>
                  <a:lnTo>
                    <a:pt x="41" y="14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48" y="6"/>
                  </a:lnTo>
                  <a:lnTo>
                    <a:pt x="49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83" name="Freeform 1071"/>
            <p:cNvSpPr/>
            <p:nvPr/>
          </p:nvSpPr>
          <p:spPr bwMode="auto">
            <a:xfrm>
              <a:off x="6348413" y="1778000"/>
              <a:ext cx="33338" cy="3968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54" y="1"/>
                </a:cxn>
                <a:cxn ang="0">
                  <a:pos x="47" y="10"/>
                </a:cxn>
                <a:cxn ang="0">
                  <a:pos x="40" y="18"/>
                </a:cxn>
                <a:cxn ang="0">
                  <a:pos x="28" y="34"/>
                </a:cxn>
                <a:cxn ang="0">
                  <a:pos x="16" y="52"/>
                </a:cxn>
                <a:cxn ang="0">
                  <a:pos x="9" y="60"/>
                </a:cxn>
                <a:cxn ang="0">
                  <a:pos x="2" y="68"/>
                </a:cxn>
                <a:cxn ang="0">
                  <a:pos x="2" y="68"/>
                </a:cxn>
                <a:cxn ang="0">
                  <a:pos x="1" y="70"/>
                </a:cxn>
                <a:cxn ang="0">
                  <a:pos x="0" y="72"/>
                </a:cxn>
                <a:cxn ang="0">
                  <a:pos x="1" y="73"/>
                </a:cxn>
                <a:cxn ang="0">
                  <a:pos x="2" y="75"/>
                </a:cxn>
                <a:cxn ang="0">
                  <a:pos x="3" y="76"/>
                </a:cxn>
                <a:cxn ang="0">
                  <a:pos x="5" y="76"/>
                </a:cxn>
                <a:cxn ang="0">
                  <a:pos x="7" y="76"/>
                </a:cxn>
                <a:cxn ang="0">
                  <a:pos x="8" y="75"/>
                </a:cxn>
                <a:cxn ang="0">
                  <a:pos x="8" y="75"/>
                </a:cxn>
                <a:cxn ang="0">
                  <a:pos x="16" y="67"/>
                </a:cxn>
                <a:cxn ang="0">
                  <a:pos x="22" y="58"/>
                </a:cxn>
                <a:cxn ang="0">
                  <a:pos x="35" y="42"/>
                </a:cxn>
                <a:cxn ang="0">
                  <a:pos x="48" y="24"/>
                </a:cxn>
                <a:cxn ang="0">
                  <a:pos x="54" y="16"/>
                </a:cxn>
                <a:cxn ang="0">
                  <a:pos x="61" y="8"/>
                </a:cxn>
                <a:cxn ang="0">
                  <a:pos x="61" y="8"/>
                </a:cxn>
                <a:cxn ang="0">
                  <a:pos x="62" y="6"/>
                </a:cxn>
                <a:cxn ang="0">
                  <a:pos x="62" y="4"/>
                </a:cxn>
                <a:cxn ang="0">
                  <a:pos x="62" y="3"/>
                </a:cxn>
                <a:cxn ang="0">
                  <a:pos x="61" y="1"/>
                </a:cxn>
                <a:cxn ang="0">
                  <a:pos x="59" y="0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4" y="1"/>
                </a:cxn>
                <a:cxn ang="0">
                  <a:pos x="54" y="1"/>
                </a:cxn>
              </a:cxnLst>
              <a:rect l="0" t="0" r="r" b="b"/>
              <a:pathLst>
                <a:path w="62" h="76">
                  <a:moveTo>
                    <a:pt x="54" y="1"/>
                  </a:moveTo>
                  <a:lnTo>
                    <a:pt x="54" y="1"/>
                  </a:lnTo>
                  <a:lnTo>
                    <a:pt x="47" y="10"/>
                  </a:lnTo>
                  <a:lnTo>
                    <a:pt x="40" y="18"/>
                  </a:lnTo>
                  <a:lnTo>
                    <a:pt x="28" y="34"/>
                  </a:lnTo>
                  <a:lnTo>
                    <a:pt x="16" y="52"/>
                  </a:lnTo>
                  <a:lnTo>
                    <a:pt x="9" y="60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1" y="70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2" y="75"/>
                  </a:lnTo>
                  <a:lnTo>
                    <a:pt x="3" y="76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8" y="75"/>
                  </a:lnTo>
                  <a:lnTo>
                    <a:pt x="8" y="75"/>
                  </a:lnTo>
                  <a:lnTo>
                    <a:pt x="16" y="67"/>
                  </a:lnTo>
                  <a:lnTo>
                    <a:pt x="22" y="58"/>
                  </a:lnTo>
                  <a:lnTo>
                    <a:pt x="35" y="42"/>
                  </a:lnTo>
                  <a:lnTo>
                    <a:pt x="48" y="24"/>
                  </a:lnTo>
                  <a:lnTo>
                    <a:pt x="54" y="16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3"/>
                  </a:lnTo>
                  <a:lnTo>
                    <a:pt x="61" y="1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84" name="Freeform 1072"/>
            <p:cNvSpPr/>
            <p:nvPr/>
          </p:nvSpPr>
          <p:spPr bwMode="auto">
            <a:xfrm>
              <a:off x="6392863" y="1778000"/>
              <a:ext cx="23813" cy="42863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32" y="10"/>
                </a:cxn>
                <a:cxn ang="0">
                  <a:pos x="25" y="18"/>
                </a:cxn>
                <a:cxn ang="0">
                  <a:pos x="19" y="26"/>
                </a:cxn>
                <a:cxn ang="0">
                  <a:pos x="13" y="35"/>
                </a:cxn>
                <a:cxn ang="0">
                  <a:pos x="9" y="45"/>
                </a:cxn>
                <a:cxn ang="0">
                  <a:pos x="5" y="54"/>
                </a:cxn>
                <a:cxn ang="0">
                  <a:pos x="2" y="64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3" y="81"/>
                </a:cxn>
                <a:cxn ang="0">
                  <a:pos x="5" y="81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8" y="77"/>
                </a:cxn>
                <a:cxn ang="0">
                  <a:pos x="8" y="77"/>
                </a:cxn>
                <a:cxn ang="0">
                  <a:pos x="11" y="68"/>
                </a:cxn>
                <a:cxn ang="0">
                  <a:pos x="13" y="58"/>
                </a:cxn>
                <a:cxn ang="0">
                  <a:pos x="17" y="49"/>
                </a:cxn>
                <a:cxn ang="0">
                  <a:pos x="22" y="40"/>
                </a:cxn>
                <a:cxn ang="0">
                  <a:pos x="27" y="31"/>
                </a:cxn>
                <a:cxn ang="0">
                  <a:pos x="32" y="23"/>
                </a:cxn>
                <a:cxn ang="0">
                  <a:pos x="38" y="16"/>
                </a:cxn>
                <a:cxn ang="0">
                  <a:pos x="45" y="8"/>
                </a:cxn>
                <a:cxn ang="0">
                  <a:pos x="45" y="8"/>
                </a:cxn>
                <a:cxn ang="0">
                  <a:pos x="47" y="6"/>
                </a:cxn>
                <a:cxn ang="0">
                  <a:pos x="47" y="4"/>
                </a:cxn>
                <a:cxn ang="0">
                  <a:pos x="47" y="3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0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7" h="81">
                  <a:moveTo>
                    <a:pt x="39" y="1"/>
                  </a:moveTo>
                  <a:lnTo>
                    <a:pt x="39" y="1"/>
                  </a:lnTo>
                  <a:lnTo>
                    <a:pt x="32" y="10"/>
                  </a:lnTo>
                  <a:lnTo>
                    <a:pt x="25" y="18"/>
                  </a:lnTo>
                  <a:lnTo>
                    <a:pt x="19" y="26"/>
                  </a:lnTo>
                  <a:lnTo>
                    <a:pt x="13" y="35"/>
                  </a:lnTo>
                  <a:lnTo>
                    <a:pt x="9" y="45"/>
                  </a:lnTo>
                  <a:lnTo>
                    <a:pt x="5" y="54"/>
                  </a:lnTo>
                  <a:lnTo>
                    <a:pt x="2" y="64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3" y="81"/>
                  </a:lnTo>
                  <a:lnTo>
                    <a:pt x="5" y="81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8" y="77"/>
                  </a:lnTo>
                  <a:lnTo>
                    <a:pt x="8" y="77"/>
                  </a:lnTo>
                  <a:lnTo>
                    <a:pt x="11" y="68"/>
                  </a:lnTo>
                  <a:lnTo>
                    <a:pt x="13" y="58"/>
                  </a:lnTo>
                  <a:lnTo>
                    <a:pt x="17" y="49"/>
                  </a:lnTo>
                  <a:lnTo>
                    <a:pt x="22" y="40"/>
                  </a:lnTo>
                  <a:lnTo>
                    <a:pt x="27" y="31"/>
                  </a:lnTo>
                  <a:lnTo>
                    <a:pt x="32" y="23"/>
                  </a:lnTo>
                  <a:lnTo>
                    <a:pt x="38" y="16"/>
                  </a:lnTo>
                  <a:lnTo>
                    <a:pt x="45" y="8"/>
                  </a:lnTo>
                  <a:lnTo>
                    <a:pt x="45" y="8"/>
                  </a:lnTo>
                  <a:lnTo>
                    <a:pt x="47" y="6"/>
                  </a:lnTo>
                  <a:lnTo>
                    <a:pt x="47" y="4"/>
                  </a:lnTo>
                  <a:lnTo>
                    <a:pt x="47" y="3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85" name="Freeform 1073"/>
            <p:cNvSpPr/>
            <p:nvPr/>
          </p:nvSpPr>
          <p:spPr bwMode="auto">
            <a:xfrm>
              <a:off x="6423025" y="1782763"/>
              <a:ext cx="25400" cy="30163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29" y="9"/>
                </a:cxn>
                <a:cxn ang="0">
                  <a:pos x="25" y="13"/>
                </a:cxn>
                <a:cxn ang="0">
                  <a:pos x="21" y="18"/>
                </a:cxn>
                <a:cxn ang="0">
                  <a:pos x="21" y="18"/>
                </a:cxn>
                <a:cxn ang="0">
                  <a:pos x="9" y="34"/>
                </a:cxn>
                <a:cxn ang="0">
                  <a:pos x="5" y="41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4"/>
                </a:cxn>
                <a:cxn ang="0">
                  <a:pos x="2" y="55"/>
                </a:cxn>
                <a:cxn ang="0">
                  <a:pos x="4" y="57"/>
                </a:cxn>
                <a:cxn ang="0">
                  <a:pos x="5" y="57"/>
                </a:cxn>
                <a:cxn ang="0">
                  <a:pos x="7" y="55"/>
                </a:cxn>
                <a:cxn ang="0">
                  <a:pos x="8" y="54"/>
                </a:cxn>
                <a:cxn ang="0">
                  <a:pos x="8" y="54"/>
                </a:cxn>
                <a:cxn ang="0">
                  <a:pos x="16" y="40"/>
                </a:cxn>
                <a:cxn ang="0">
                  <a:pos x="21" y="33"/>
                </a:cxn>
                <a:cxn ang="0">
                  <a:pos x="27" y="26"/>
                </a:cxn>
                <a:cxn ang="0">
                  <a:pos x="27" y="26"/>
                </a:cxn>
                <a:cxn ang="0">
                  <a:pos x="31" y="21"/>
                </a:cxn>
                <a:cxn ang="0">
                  <a:pos x="35" y="16"/>
                </a:cxn>
                <a:cxn ang="0">
                  <a:pos x="35" y="16"/>
                </a:cxn>
                <a:cxn ang="0">
                  <a:pos x="45" y="8"/>
                </a:cxn>
                <a:cxn ang="0">
                  <a:pos x="45" y="8"/>
                </a:cxn>
                <a:cxn ang="0">
                  <a:pos x="47" y="6"/>
                </a:cxn>
                <a:cxn ang="0">
                  <a:pos x="48" y="5"/>
                </a:cxn>
                <a:cxn ang="0">
                  <a:pos x="47" y="3"/>
                </a:cxn>
                <a:cxn ang="0">
                  <a:pos x="45" y="2"/>
                </a:cxn>
                <a:cxn ang="0">
                  <a:pos x="44" y="1"/>
                </a:cxn>
                <a:cxn ang="0">
                  <a:pos x="42" y="0"/>
                </a:cxn>
                <a:cxn ang="0">
                  <a:pos x="40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8" h="57">
                  <a:moveTo>
                    <a:pt x="39" y="1"/>
                  </a:moveTo>
                  <a:lnTo>
                    <a:pt x="39" y="1"/>
                  </a:lnTo>
                  <a:lnTo>
                    <a:pt x="29" y="9"/>
                  </a:lnTo>
                  <a:lnTo>
                    <a:pt x="25" y="13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9" y="34"/>
                  </a:lnTo>
                  <a:lnTo>
                    <a:pt x="5" y="4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4"/>
                  </a:lnTo>
                  <a:lnTo>
                    <a:pt x="2" y="55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7" y="55"/>
                  </a:lnTo>
                  <a:lnTo>
                    <a:pt x="8" y="54"/>
                  </a:lnTo>
                  <a:lnTo>
                    <a:pt x="8" y="54"/>
                  </a:lnTo>
                  <a:lnTo>
                    <a:pt x="16" y="40"/>
                  </a:lnTo>
                  <a:lnTo>
                    <a:pt x="21" y="33"/>
                  </a:lnTo>
                  <a:lnTo>
                    <a:pt x="27" y="26"/>
                  </a:lnTo>
                  <a:lnTo>
                    <a:pt x="27" y="26"/>
                  </a:lnTo>
                  <a:lnTo>
                    <a:pt x="31" y="21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45" y="8"/>
                  </a:lnTo>
                  <a:lnTo>
                    <a:pt x="45" y="8"/>
                  </a:lnTo>
                  <a:lnTo>
                    <a:pt x="47" y="6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5" y="2"/>
                  </a:lnTo>
                  <a:lnTo>
                    <a:pt x="44" y="1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86" name="Freeform 1074"/>
            <p:cNvSpPr/>
            <p:nvPr/>
          </p:nvSpPr>
          <p:spPr bwMode="auto">
            <a:xfrm>
              <a:off x="6475413" y="1778000"/>
              <a:ext cx="26988" cy="34925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44" y="1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4" y="8"/>
                </a:cxn>
                <a:cxn ang="0">
                  <a:pos x="29" y="16"/>
                </a:cxn>
                <a:cxn ang="0">
                  <a:pos x="26" y="24"/>
                </a:cxn>
                <a:cxn ang="0">
                  <a:pos x="26" y="24"/>
                </a:cxn>
                <a:cxn ang="0">
                  <a:pos x="23" y="28"/>
                </a:cxn>
                <a:cxn ang="0">
                  <a:pos x="20" y="33"/>
                </a:cxn>
                <a:cxn ang="0">
                  <a:pos x="13" y="42"/>
                </a:cxn>
                <a:cxn ang="0">
                  <a:pos x="6" y="51"/>
                </a:cxn>
                <a:cxn ang="0">
                  <a:pos x="2" y="55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3" y="67"/>
                </a:cxn>
                <a:cxn ang="0">
                  <a:pos x="7" y="65"/>
                </a:cxn>
                <a:cxn ang="0">
                  <a:pos x="9" y="64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4" y="55"/>
                </a:cxn>
                <a:cxn ang="0">
                  <a:pos x="19" y="49"/>
                </a:cxn>
                <a:cxn ang="0">
                  <a:pos x="29" y="36"/>
                </a:cxn>
                <a:cxn ang="0">
                  <a:pos x="29" y="36"/>
                </a:cxn>
                <a:cxn ang="0">
                  <a:pos x="34" y="29"/>
                </a:cxn>
                <a:cxn ang="0">
                  <a:pos x="37" y="21"/>
                </a:cxn>
                <a:cxn ang="0">
                  <a:pos x="40" y="17"/>
                </a:cxn>
                <a:cxn ang="0">
                  <a:pos x="42" y="14"/>
                </a:cxn>
                <a:cxn ang="0">
                  <a:pos x="45" y="11"/>
                </a:cxn>
                <a:cxn ang="0">
                  <a:pos x="48" y="10"/>
                </a:cxn>
                <a:cxn ang="0">
                  <a:pos x="48" y="10"/>
                </a:cxn>
                <a:cxn ang="0">
                  <a:pos x="50" y="8"/>
                </a:cxn>
                <a:cxn ang="0">
                  <a:pos x="51" y="7"/>
                </a:cxn>
                <a:cxn ang="0">
                  <a:pos x="52" y="4"/>
                </a:cxn>
                <a:cxn ang="0">
                  <a:pos x="52" y="2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8" y="0"/>
                </a:cxn>
              </a:cxnLst>
              <a:rect l="0" t="0" r="r" b="b"/>
              <a:pathLst>
                <a:path w="52" h="67">
                  <a:moveTo>
                    <a:pt x="48" y="0"/>
                  </a:moveTo>
                  <a:lnTo>
                    <a:pt x="48" y="0"/>
                  </a:lnTo>
                  <a:lnTo>
                    <a:pt x="44" y="1"/>
                  </a:lnTo>
                  <a:lnTo>
                    <a:pt x="40" y="3"/>
                  </a:lnTo>
                  <a:lnTo>
                    <a:pt x="37" y="5"/>
                  </a:lnTo>
                  <a:lnTo>
                    <a:pt x="34" y="8"/>
                  </a:lnTo>
                  <a:lnTo>
                    <a:pt x="29" y="1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3" y="28"/>
                  </a:lnTo>
                  <a:lnTo>
                    <a:pt x="20" y="33"/>
                  </a:lnTo>
                  <a:lnTo>
                    <a:pt x="13" y="42"/>
                  </a:lnTo>
                  <a:lnTo>
                    <a:pt x="6" y="51"/>
                  </a:lnTo>
                  <a:lnTo>
                    <a:pt x="2" y="55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3" y="67"/>
                  </a:lnTo>
                  <a:lnTo>
                    <a:pt x="7" y="65"/>
                  </a:lnTo>
                  <a:lnTo>
                    <a:pt x="9" y="64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4" y="55"/>
                  </a:lnTo>
                  <a:lnTo>
                    <a:pt x="19" y="49"/>
                  </a:lnTo>
                  <a:lnTo>
                    <a:pt x="29" y="36"/>
                  </a:lnTo>
                  <a:lnTo>
                    <a:pt x="29" y="36"/>
                  </a:lnTo>
                  <a:lnTo>
                    <a:pt x="34" y="29"/>
                  </a:lnTo>
                  <a:lnTo>
                    <a:pt x="37" y="21"/>
                  </a:lnTo>
                  <a:lnTo>
                    <a:pt x="40" y="17"/>
                  </a:lnTo>
                  <a:lnTo>
                    <a:pt x="42" y="14"/>
                  </a:lnTo>
                  <a:lnTo>
                    <a:pt x="45" y="11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50" y="8"/>
                  </a:lnTo>
                  <a:lnTo>
                    <a:pt x="51" y="7"/>
                  </a:lnTo>
                  <a:lnTo>
                    <a:pt x="52" y="4"/>
                  </a:lnTo>
                  <a:lnTo>
                    <a:pt x="52" y="2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87" name="Freeform 1075"/>
            <p:cNvSpPr/>
            <p:nvPr/>
          </p:nvSpPr>
          <p:spPr bwMode="auto">
            <a:xfrm>
              <a:off x="6519863" y="1770063"/>
              <a:ext cx="25400" cy="38100"/>
            </a:xfrm>
            <a:custGeom>
              <a:avLst/>
              <a:gdLst/>
              <a:ahLst/>
              <a:cxnLst>
                <a:cxn ang="0">
                  <a:pos x="39" y="2"/>
                </a:cxn>
                <a:cxn ang="0">
                  <a:pos x="39" y="2"/>
                </a:cxn>
                <a:cxn ang="0">
                  <a:pos x="27" y="19"/>
                </a:cxn>
                <a:cxn ang="0">
                  <a:pos x="18" y="37"/>
                </a:cxn>
                <a:cxn ang="0">
                  <a:pos x="18" y="37"/>
                </a:cxn>
                <a:cxn ang="0">
                  <a:pos x="11" y="50"/>
                </a:cxn>
                <a:cxn ang="0">
                  <a:pos x="7" y="57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0" y="68"/>
                </a:cxn>
                <a:cxn ang="0">
                  <a:pos x="1" y="70"/>
                </a:cxn>
                <a:cxn ang="0">
                  <a:pos x="3" y="71"/>
                </a:cxn>
                <a:cxn ang="0">
                  <a:pos x="5" y="71"/>
                </a:cxn>
                <a:cxn ang="0">
                  <a:pos x="7" y="71"/>
                </a:cxn>
                <a:cxn ang="0">
                  <a:pos x="8" y="70"/>
                </a:cxn>
                <a:cxn ang="0">
                  <a:pos x="8" y="70"/>
                </a:cxn>
                <a:cxn ang="0">
                  <a:pos x="14" y="63"/>
                </a:cxn>
                <a:cxn ang="0">
                  <a:pos x="19" y="55"/>
                </a:cxn>
                <a:cxn ang="0">
                  <a:pos x="28" y="39"/>
                </a:cxn>
                <a:cxn ang="0">
                  <a:pos x="38" y="22"/>
                </a:cxn>
                <a:cxn ang="0">
                  <a:pos x="47" y="7"/>
                </a:cxn>
                <a:cxn ang="0">
                  <a:pos x="47" y="7"/>
                </a:cxn>
                <a:cxn ang="0">
                  <a:pos x="48" y="5"/>
                </a:cxn>
                <a:cxn ang="0">
                  <a:pos x="47" y="3"/>
                </a:cxn>
                <a:cxn ang="0">
                  <a:pos x="47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9" y="2"/>
                </a:cxn>
              </a:cxnLst>
              <a:rect l="0" t="0" r="r" b="b"/>
              <a:pathLst>
                <a:path w="48" h="71">
                  <a:moveTo>
                    <a:pt x="39" y="2"/>
                  </a:moveTo>
                  <a:lnTo>
                    <a:pt x="39" y="2"/>
                  </a:lnTo>
                  <a:lnTo>
                    <a:pt x="27" y="19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1" y="50"/>
                  </a:lnTo>
                  <a:lnTo>
                    <a:pt x="7" y="57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0" y="68"/>
                  </a:lnTo>
                  <a:lnTo>
                    <a:pt x="1" y="70"/>
                  </a:lnTo>
                  <a:lnTo>
                    <a:pt x="3" y="71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14" y="63"/>
                  </a:lnTo>
                  <a:lnTo>
                    <a:pt x="19" y="55"/>
                  </a:lnTo>
                  <a:lnTo>
                    <a:pt x="28" y="39"/>
                  </a:lnTo>
                  <a:lnTo>
                    <a:pt x="38" y="22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7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88" name="Freeform 1076"/>
            <p:cNvSpPr/>
            <p:nvPr/>
          </p:nvSpPr>
          <p:spPr bwMode="auto">
            <a:xfrm>
              <a:off x="6557963" y="1774825"/>
              <a:ext cx="28575" cy="30163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45" y="1"/>
                </a:cxn>
                <a:cxn ang="0">
                  <a:pos x="32" y="10"/>
                </a:cxn>
                <a:cxn ang="0">
                  <a:pos x="19" y="23"/>
                </a:cxn>
                <a:cxn ang="0">
                  <a:pos x="12" y="29"/>
                </a:cxn>
                <a:cxn ang="0">
                  <a:pos x="7" y="36"/>
                </a:cxn>
                <a:cxn ang="0">
                  <a:pos x="3" y="44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3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4" y="57"/>
                </a:cxn>
                <a:cxn ang="0">
                  <a:pos x="5" y="57"/>
                </a:cxn>
                <a:cxn ang="0">
                  <a:pos x="7" y="57"/>
                </a:cxn>
                <a:cxn ang="0">
                  <a:pos x="8" y="56"/>
                </a:cxn>
                <a:cxn ang="0">
                  <a:pos x="9" y="54"/>
                </a:cxn>
                <a:cxn ang="0">
                  <a:pos x="9" y="54"/>
                </a:cxn>
                <a:cxn ang="0">
                  <a:pos x="12" y="47"/>
                </a:cxn>
                <a:cxn ang="0">
                  <a:pos x="16" y="40"/>
                </a:cxn>
                <a:cxn ang="0">
                  <a:pos x="21" y="34"/>
                </a:cxn>
                <a:cxn ang="0">
                  <a:pos x="26" y="28"/>
                </a:cxn>
                <a:cxn ang="0">
                  <a:pos x="38" y="18"/>
                </a:cxn>
                <a:cxn ang="0">
                  <a:pos x="51" y="9"/>
                </a:cxn>
                <a:cxn ang="0">
                  <a:pos x="51" y="9"/>
                </a:cxn>
                <a:cxn ang="0">
                  <a:pos x="52" y="7"/>
                </a:cxn>
                <a:cxn ang="0">
                  <a:pos x="53" y="6"/>
                </a:cxn>
                <a:cxn ang="0">
                  <a:pos x="53" y="4"/>
                </a:cxn>
                <a:cxn ang="0">
                  <a:pos x="52" y="2"/>
                </a:cxn>
                <a:cxn ang="0">
                  <a:pos x="51" y="1"/>
                </a:cxn>
                <a:cxn ang="0">
                  <a:pos x="49" y="0"/>
                </a:cxn>
                <a:cxn ang="0">
                  <a:pos x="48" y="0"/>
                </a:cxn>
                <a:cxn ang="0">
                  <a:pos x="45" y="1"/>
                </a:cxn>
                <a:cxn ang="0">
                  <a:pos x="45" y="1"/>
                </a:cxn>
              </a:cxnLst>
              <a:rect l="0" t="0" r="r" b="b"/>
              <a:pathLst>
                <a:path w="53" h="57">
                  <a:moveTo>
                    <a:pt x="45" y="1"/>
                  </a:moveTo>
                  <a:lnTo>
                    <a:pt x="45" y="1"/>
                  </a:lnTo>
                  <a:lnTo>
                    <a:pt x="32" y="10"/>
                  </a:lnTo>
                  <a:lnTo>
                    <a:pt x="19" y="23"/>
                  </a:lnTo>
                  <a:lnTo>
                    <a:pt x="12" y="29"/>
                  </a:lnTo>
                  <a:lnTo>
                    <a:pt x="7" y="36"/>
                  </a:lnTo>
                  <a:lnTo>
                    <a:pt x="3" y="44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7" y="57"/>
                  </a:lnTo>
                  <a:lnTo>
                    <a:pt x="8" y="56"/>
                  </a:lnTo>
                  <a:lnTo>
                    <a:pt x="9" y="54"/>
                  </a:lnTo>
                  <a:lnTo>
                    <a:pt x="9" y="54"/>
                  </a:lnTo>
                  <a:lnTo>
                    <a:pt x="12" y="47"/>
                  </a:lnTo>
                  <a:lnTo>
                    <a:pt x="16" y="40"/>
                  </a:lnTo>
                  <a:lnTo>
                    <a:pt x="21" y="34"/>
                  </a:lnTo>
                  <a:lnTo>
                    <a:pt x="26" y="28"/>
                  </a:lnTo>
                  <a:lnTo>
                    <a:pt x="38" y="18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52" y="7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2" y="2"/>
                  </a:lnTo>
                  <a:lnTo>
                    <a:pt x="51" y="1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5" y="1"/>
                  </a:lnTo>
                  <a:lnTo>
                    <a:pt x="4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89" name="Freeform 1077"/>
            <p:cNvSpPr/>
            <p:nvPr/>
          </p:nvSpPr>
          <p:spPr bwMode="auto">
            <a:xfrm>
              <a:off x="6600825" y="1774825"/>
              <a:ext cx="20638" cy="30163"/>
            </a:xfrm>
            <a:custGeom>
              <a:avLst/>
              <a:gdLst/>
              <a:ahLst/>
              <a:cxnLst>
                <a:cxn ang="0">
                  <a:pos x="29" y="3"/>
                </a:cxn>
                <a:cxn ang="0">
                  <a:pos x="29" y="3"/>
                </a:cxn>
                <a:cxn ang="0">
                  <a:pos x="25" y="7"/>
                </a:cxn>
                <a:cxn ang="0">
                  <a:pos x="20" y="12"/>
                </a:cxn>
                <a:cxn ang="0">
                  <a:pos x="16" y="17"/>
                </a:cxn>
                <a:cxn ang="0">
                  <a:pos x="12" y="22"/>
                </a:cxn>
                <a:cxn ang="0">
                  <a:pos x="12" y="22"/>
                </a:cxn>
                <a:cxn ang="0">
                  <a:pos x="9" y="28"/>
                </a:cxn>
                <a:cxn ang="0">
                  <a:pos x="7" y="35"/>
                </a:cxn>
                <a:cxn ang="0">
                  <a:pos x="4" y="43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6"/>
                </a:cxn>
                <a:cxn ang="0">
                  <a:pos x="3" y="57"/>
                </a:cxn>
                <a:cxn ang="0">
                  <a:pos x="4" y="58"/>
                </a:cxn>
                <a:cxn ang="0">
                  <a:pos x="6" y="57"/>
                </a:cxn>
                <a:cxn ang="0">
                  <a:pos x="7" y="56"/>
                </a:cxn>
                <a:cxn ang="0">
                  <a:pos x="7" y="56"/>
                </a:cxn>
                <a:cxn ang="0">
                  <a:pos x="11" y="50"/>
                </a:cxn>
                <a:cxn ang="0">
                  <a:pos x="13" y="44"/>
                </a:cxn>
                <a:cxn ang="0">
                  <a:pos x="15" y="37"/>
                </a:cxn>
                <a:cxn ang="0">
                  <a:pos x="17" y="31"/>
                </a:cxn>
                <a:cxn ang="0">
                  <a:pos x="17" y="31"/>
                </a:cxn>
                <a:cxn ang="0">
                  <a:pos x="22" y="25"/>
                </a:cxn>
                <a:cxn ang="0">
                  <a:pos x="27" y="19"/>
                </a:cxn>
                <a:cxn ang="0">
                  <a:pos x="32" y="13"/>
                </a:cxn>
                <a:cxn ang="0">
                  <a:pos x="37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37" y="4"/>
                </a:cxn>
                <a:cxn ang="0">
                  <a:pos x="36" y="2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9" y="3"/>
                </a:cxn>
                <a:cxn ang="0">
                  <a:pos x="29" y="3"/>
                </a:cxn>
              </a:cxnLst>
              <a:rect l="0" t="0" r="r" b="b"/>
              <a:pathLst>
                <a:path w="37" h="58">
                  <a:moveTo>
                    <a:pt x="29" y="3"/>
                  </a:moveTo>
                  <a:lnTo>
                    <a:pt x="29" y="3"/>
                  </a:lnTo>
                  <a:lnTo>
                    <a:pt x="25" y="7"/>
                  </a:lnTo>
                  <a:lnTo>
                    <a:pt x="20" y="12"/>
                  </a:lnTo>
                  <a:lnTo>
                    <a:pt x="16" y="17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9" y="28"/>
                  </a:lnTo>
                  <a:lnTo>
                    <a:pt x="7" y="35"/>
                  </a:lnTo>
                  <a:lnTo>
                    <a:pt x="4" y="43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6"/>
                  </a:lnTo>
                  <a:lnTo>
                    <a:pt x="3" y="57"/>
                  </a:lnTo>
                  <a:lnTo>
                    <a:pt x="4" y="58"/>
                  </a:lnTo>
                  <a:lnTo>
                    <a:pt x="6" y="57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11" y="50"/>
                  </a:lnTo>
                  <a:lnTo>
                    <a:pt x="13" y="44"/>
                  </a:lnTo>
                  <a:lnTo>
                    <a:pt x="15" y="37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2" y="25"/>
                  </a:lnTo>
                  <a:lnTo>
                    <a:pt x="27" y="19"/>
                  </a:lnTo>
                  <a:lnTo>
                    <a:pt x="32" y="13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4"/>
                  </a:lnTo>
                  <a:lnTo>
                    <a:pt x="36" y="2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9" y="3"/>
                  </a:lnTo>
                  <a:lnTo>
                    <a:pt x="29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90" name="Freeform 1078"/>
            <p:cNvSpPr/>
            <p:nvPr/>
          </p:nvSpPr>
          <p:spPr bwMode="auto">
            <a:xfrm>
              <a:off x="6638925" y="1774825"/>
              <a:ext cx="17463" cy="33338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8" y="1"/>
                </a:cxn>
                <a:cxn ang="0">
                  <a:pos x="26" y="1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6"/>
                </a:cxn>
                <a:cxn ang="0">
                  <a:pos x="24" y="6"/>
                </a:cxn>
                <a:cxn ang="0">
                  <a:pos x="25" y="10"/>
                </a:cxn>
                <a:cxn ang="0">
                  <a:pos x="25" y="13"/>
                </a:cxn>
                <a:cxn ang="0">
                  <a:pos x="23" y="17"/>
                </a:cxn>
                <a:cxn ang="0">
                  <a:pos x="22" y="21"/>
                </a:cxn>
                <a:cxn ang="0">
                  <a:pos x="18" y="26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0" y="37"/>
                </a:cxn>
                <a:cxn ang="0">
                  <a:pos x="6" y="44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3" y="61"/>
                </a:cxn>
                <a:cxn ang="0">
                  <a:pos x="5" y="62"/>
                </a:cxn>
                <a:cxn ang="0">
                  <a:pos x="6" y="62"/>
                </a:cxn>
                <a:cxn ang="0">
                  <a:pos x="9" y="61"/>
                </a:cxn>
                <a:cxn ang="0">
                  <a:pos x="10" y="60"/>
                </a:cxn>
                <a:cxn ang="0">
                  <a:pos x="10" y="60"/>
                </a:cxn>
                <a:cxn ang="0">
                  <a:pos x="17" y="45"/>
                </a:cxn>
                <a:cxn ang="0">
                  <a:pos x="22" y="37"/>
                </a:cxn>
                <a:cxn ang="0">
                  <a:pos x="26" y="30"/>
                </a:cxn>
                <a:cxn ang="0">
                  <a:pos x="26" y="30"/>
                </a:cxn>
                <a:cxn ang="0">
                  <a:pos x="30" y="24"/>
                </a:cxn>
                <a:cxn ang="0">
                  <a:pos x="33" y="18"/>
                </a:cxn>
                <a:cxn ang="0">
                  <a:pos x="34" y="11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34" h="62">
                  <a:moveTo>
                    <a:pt x="33" y="4"/>
                  </a:moveTo>
                  <a:lnTo>
                    <a:pt x="33" y="4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6" y="1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5" y="10"/>
                  </a:lnTo>
                  <a:lnTo>
                    <a:pt x="25" y="13"/>
                  </a:lnTo>
                  <a:lnTo>
                    <a:pt x="23" y="17"/>
                  </a:lnTo>
                  <a:lnTo>
                    <a:pt x="22" y="21"/>
                  </a:lnTo>
                  <a:lnTo>
                    <a:pt x="18" y="26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0" y="37"/>
                  </a:lnTo>
                  <a:lnTo>
                    <a:pt x="6" y="44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3" y="61"/>
                  </a:lnTo>
                  <a:lnTo>
                    <a:pt x="5" y="62"/>
                  </a:lnTo>
                  <a:lnTo>
                    <a:pt x="6" y="62"/>
                  </a:lnTo>
                  <a:lnTo>
                    <a:pt x="9" y="61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7" y="45"/>
                  </a:lnTo>
                  <a:lnTo>
                    <a:pt x="22" y="37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30" y="24"/>
                  </a:lnTo>
                  <a:lnTo>
                    <a:pt x="33" y="18"/>
                  </a:lnTo>
                  <a:lnTo>
                    <a:pt x="34" y="11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91" name="Freeform 1079"/>
            <p:cNvSpPr/>
            <p:nvPr/>
          </p:nvSpPr>
          <p:spPr bwMode="auto">
            <a:xfrm>
              <a:off x="6681788" y="1774825"/>
              <a:ext cx="22225" cy="38100"/>
            </a:xfrm>
            <a:custGeom>
              <a:avLst/>
              <a:gdLst/>
              <a:ahLst/>
              <a:cxnLst>
                <a:cxn ang="0">
                  <a:pos x="34" y="3"/>
                </a:cxn>
                <a:cxn ang="0">
                  <a:pos x="34" y="3"/>
                </a:cxn>
                <a:cxn ang="0">
                  <a:pos x="26" y="19"/>
                </a:cxn>
                <a:cxn ang="0">
                  <a:pos x="18" y="33"/>
                </a:cxn>
                <a:cxn ang="0">
                  <a:pos x="9" y="49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5"/>
                </a:cxn>
                <a:cxn ang="0">
                  <a:pos x="1" y="67"/>
                </a:cxn>
                <a:cxn ang="0">
                  <a:pos x="2" y="68"/>
                </a:cxn>
                <a:cxn ang="0">
                  <a:pos x="3" y="69"/>
                </a:cxn>
                <a:cxn ang="0">
                  <a:pos x="4" y="71"/>
                </a:cxn>
                <a:cxn ang="0">
                  <a:pos x="6" y="71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18" y="53"/>
                </a:cxn>
                <a:cxn ang="0">
                  <a:pos x="27" y="37"/>
                </a:cxn>
                <a:cxn ang="0">
                  <a:pos x="35" y="22"/>
                </a:cxn>
                <a:cxn ang="0">
                  <a:pos x="43" y="5"/>
                </a:cxn>
                <a:cxn ang="0">
                  <a:pos x="43" y="5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42" y="0"/>
                </a:cxn>
                <a:cxn ang="0">
                  <a:pos x="40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3"/>
                </a:cxn>
                <a:cxn ang="0">
                  <a:pos x="34" y="3"/>
                </a:cxn>
              </a:cxnLst>
              <a:rect l="0" t="0" r="r" b="b"/>
              <a:pathLst>
                <a:path w="44" h="71">
                  <a:moveTo>
                    <a:pt x="34" y="3"/>
                  </a:moveTo>
                  <a:lnTo>
                    <a:pt x="34" y="3"/>
                  </a:lnTo>
                  <a:lnTo>
                    <a:pt x="26" y="19"/>
                  </a:lnTo>
                  <a:lnTo>
                    <a:pt x="18" y="33"/>
                  </a:lnTo>
                  <a:lnTo>
                    <a:pt x="9" y="49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5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69"/>
                  </a:lnTo>
                  <a:lnTo>
                    <a:pt x="4" y="71"/>
                  </a:lnTo>
                  <a:lnTo>
                    <a:pt x="6" y="71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8" y="53"/>
                  </a:lnTo>
                  <a:lnTo>
                    <a:pt x="27" y="37"/>
                  </a:lnTo>
                  <a:lnTo>
                    <a:pt x="35" y="22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3"/>
                  </a:lnTo>
                  <a:lnTo>
                    <a:pt x="3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92" name="Freeform 1080"/>
            <p:cNvSpPr/>
            <p:nvPr/>
          </p:nvSpPr>
          <p:spPr bwMode="auto">
            <a:xfrm>
              <a:off x="6291263" y="1112838"/>
              <a:ext cx="22225" cy="28575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35" y="1"/>
                </a:cxn>
                <a:cxn ang="0">
                  <a:pos x="30" y="5"/>
                </a:cxn>
                <a:cxn ang="0">
                  <a:pos x="26" y="10"/>
                </a:cxn>
                <a:cxn ang="0">
                  <a:pos x="18" y="22"/>
                </a:cxn>
                <a:cxn ang="0">
                  <a:pos x="11" y="33"/>
                </a:cxn>
                <a:cxn ang="0">
                  <a:pos x="6" y="39"/>
                </a:cxn>
                <a:cxn ang="0">
                  <a:pos x="1" y="45"/>
                </a:cxn>
                <a:cxn ang="0">
                  <a:pos x="1" y="45"/>
                </a:cxn>
                <a:cxn ang="0">
                  <a:pos x="0" y="46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1" y="51"/>
                </a:cxn>
                <a:cxn ang="0">
                  <a:pos x="3" y="52"/>
                </a:cxn>
                <a:cxn ang="0">
                  <a:pos x="4" y="53"/>
                </a:cxn>
                <a:cxn ang="0">
                  <a:pos x="6" y="52"/>
                </a:cxn>
                <a:cxn ang="0">
                  <a:pos x="8" y="51"/>
                </a:cxn>
                <a:cxn ang="0">
                  <a:pos x="8" y="51"/>
                </a:cxn>
                <a:cxn ang="0">
                  <a:pos x="13" y="46"/>
                </a:cxn>
                <a:cxn ang="0">
                  <a:pos x="17" y="40"/>
                </a:cxn>
                <a:cxn ang="0">
                  <a:pos x="23" y="29"/>
                </a:cxn>
                <a:cxn ang="0">
                  <a:pos x="31" y="18"/>
                </a:cxn>
                <a:cxn ang="0">
                  <a:pos x="35" y="13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2" y="7"/>
                </a:cxn>
                <a:cxn ang="0">
                  <a:pos x="43" y="5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5" y="1"/>
                </a:cxn>
              </a:cxnLst>
              <a:rect l="0" t="0" r="r" b="b"/>
              <a:pathLst>
                <a:path w="43" h="53">
                  <a:moveTo>
                    <a:pt x="35" y="1"/>
                  </a:moveTo>
                  <a:lnTo>
                    <a:pt x="35" y="1"/>
                  </a:lnTo>
                  <a:lnTo>
                    <a:pt x="30" y="5"/>
                  </a:lnTo>
                  <a:lnTo>
                    <a:pt x="26" y="10"/>
                  </a:lnTo>
                  <a:lnTo>
                    <a:pt x="18" y="22"/>
                  </a:lnTo>
                  <a:lnTo>
                    <a:pt x="11" y="33"/>
                  </a:lnTo>
                  <a:lnTo>
                    <a:pt x="6" y="39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46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1" y="51"/>
                  </a:lnTo>
                  <a:lnTo>
                    <a:pt x="3" y="52"/>
                  </a:lnTo>
                  <a:lnTo>
                    <a:pt x="4" y="53"/>
                  </a:lnTo>
                  <a:lnTo>
                    <a:pt x="6" y="52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13" y="46"/>
                  </a:lnTo>
                  <a:lnTo>
                    <a:pt x="17" y="40"/>
                  </a:lnTo>
                  <a:lnTo>
                    <a:pt x="23" y="29"/>
                  </a:lnTo>
                  <a:lnTo>
                    <a:pt x="31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2" y="7"/>
                  </a:lnTo>
                  <a:lnTo>
                    <a:pt x="43" y="5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93" name="Freeform 1081"/>
            <p:cNvSpPr/>
            <p:nvPr/>
          </p:nvSpPr>
          <p:spPr bwMode="auto">
            <a:xfrm>
              <a:off x="6291263" y="1147763"/>
              <a:ext cx="34925" cy="36513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1" y="66"/>
                </a:cxn>
                <a:cxn ang="0">
                  <a:pos x="3" y="67"/>
                </a:cxn>
                <a:cxn ang="0">
                  <a:pos x="4" y="68"/>
                </a:cxn>
                <a:cxn ang="0">
                  <a:pos x="6" y="67"/>
                </a:cxn>
                <a:cxn ang="0">
                  <a:pos x="8" y="66"/>
                </a:cxn>
                <a:cxn ang="0">
                  <a:pos x="65" y="9"/>
                </a:cxn>
                <a:cxn ang="0">
                  <a:pos x="65" y="9"/>
                </a:cxn>
                <a:cxn ang="0">
                  <a:pos x="66" y="7"/>
                </a:cxn>
                <a:cxn ang="0">
                  <a:pos x="66" y="6"/>
                </a:cxn>
                <a:cxn ang="0">
                  <a:pos x="66" y="3"/>
                </a:cxn>
                <a:cxn ang="0">
                  <a:pos x="65" y="2"/>
                </a:cxn>
                <a:cxn ang="0">
                  <a:pos x="63" y="1"/>
                </a:cxn>
                <a:cxn ang="0">
                  <a:pos x="62" y="0"/>
                </a:cxn>
                <a:cxn ang="0">
                  <a:pos x="60" y="1"/>
                </a:cxn>
                <a:cxn ang="0">
                  <a:pos x="58" y="2"/>
                </a:cxn>
                <a:cxn ang="0">
                  <a:pos x="58" y="2"/>
                </a:cxn>
              </a:cxnLst>
              <a:rect l="0" t="0" r="r" b="b"/>
              <a:pathLst>
                <a:path w="66" h="68">
                  <a:moveTo>
                    <a:pt x="58" y="2"/>
                  </a:moveTo>
                  <a:lnTo>
                    <a:pt x="1" y="59"/>
                  </a:lnTo>
                  <a:lnTo>
                    <a:pt x="1" y="59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1" y="66"/>
                  </a:lnTo>
                  <a:lnTo>
                    <a:pt x="3" y="67"/>
                  </a:lnTo>
                  <a:lnTo>
                    <a:pt x="4" y="68"/>
                  </a:lnTo>
                  <a:lnTo>
                    <a:pt x="6" y="67"/>
                  </a:lnTo>
                  <a:lnTo>
                    <a:pt x="8" y="66"/>
                  </a:lnTo>
                  <a:lnTo>
                    <a:pt x="65" y="9"/>
                  </a:lnTo>
                  <a:lnTo>
                    <a:pt x="65" y="9"/>
                  </a:lnTo>
                  <a:lnTo>
                    <a:pt x="66" y="7"/>
                  </a:lnTo>
                  <a:lnTo>
                    <a:pt x="66" y="6"/>
                  </a:lnTo>
                  <a:lnTo>
                    <a:pt x="66" y="3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2" y="0"/>
                  </a:lnTo>
                  <a:lnTo>
                    <a:pt x="60" y="1"/>
                  </a:lnTo>
                  <a:lnTo>
                    <a:pt x="58" y="2"/>
                  </a:lnTo>
                  <a:lnTo>
                    <a:pt x="58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94" name="Freeform 1082"/>
            <p:cNvSpPr/>
            <p:nvPr/>
          </p:nvSpPr>
          <p:spPr bwMode="auto">
            <a:xfrm>
              <a:off x="6286500" y="1211263"/>
              <a:ext cx="23813" cy="30163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1" y="0"/>
                </a:cxn>
                <a:cxn ang="0">
                  <a:pos x="35" y="3"/>
                </a:cxn>
                <a:cxn ang="0">
                  <a:pos x="31" y="6"/>
                </a:cxn>
                <a:cxn ang="0">
                  <a:pos x="27" y="10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17" y="24"/>
                </a:cxn>
                <a:cxn ang="0">
                  <a:pos x="11" y="33"/>
                </a:cxn>
                <a:cxn ang="0">
                  <a:pos x="6" y="41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4"/>
                </a:cxn>
                <a:cxn ang="0">
                  <a:pos x="2" y="55"/>
                </a:cxn>
                <a:cxn ang="0">
                  <a:pos x="4" y="57"/>
                </a:cxn>
                <a:cxn ang="0">
                  <a:pos x="5" y="57"/>
                </a:cxn>
                <a:cxn ang="0">
                  <a:pos x="7" y="55"/>
                </a:cxn>
                <a:cxn ang="0">
                  <a:pos x="8" y="54"/>
                </a:cxn>
                <a:cxn ang="0">
                  <a:pos x="8" y="54"/>
                </a:cxn>
                <a:cxn ang="0">
                  <a:pos x="12" y="47"/>
                </a:cxn>
                <a:cxn ang="0">
                  <a:pos x="16" y="41"/>
                </a:cxn>
                <a:cxn ang="0">
                  <a:pos x="16" y="41"/>
                </a:cxn>
                <a:cxn ang="0">
                  <a:pos x="23" y="33"/>
                </a:cxn>
                <a:cxn ang="0">
                  <a:pos x="29" y="24"/>
                </a:cxn>
                <a:cxn ang="0">
                  <a:pos x="29" y="24"/>
                </a:cxn>
                <a:cxn ang="0">
                  <a:pos x="32" y="20"/>
                </a:cxn>
                <a:cxn ang="0">
                  <a:pos x="35" y="16"/>
                </a:cxn>
                <a:cxn ang="0">
                  <a:pos x="38" y="12"/>
                </a:cxn>
                <a:cxn ang="0">
                  <a:pos x="43" y="9"/>
                </a:cxn>
                <a:cxn ang="0">
                  <a:pos x="43" y="9"/>
                </a:cxn>
                <a:cxn ang="0">
                  <a:pos x="45" y="8"/>
                </a:cxn>
                <a:cxn ang="0">
                  <a:pos x="46" y="7"/>
                </a:cxn>
                <a:cxn ang="0">
                  <a:pos x="46" y="3"/>
                </a:cxn>
                <a:cxn ang="0">
                  <a:pos x="45" y="2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1" y="0"/>
                </a:cxn>
              </a:cxnLst>
              <a:rect l="0" t="0" r="r" b="b"/>
              <a:pathLst>
                <a:path w="46" h="57">
                  <a:moveTo>
                    <a:pt x="41" y="0"/>
                  </a:moveTo>
                  <a:lnTo>
                    <a:pt x="41" y="0"/>
                  </a:lnTo>
                  <a:lnTo>
                    <a:pt x="35" y="3"/>
                  </a:lnTo>
                  <a:lnTo>
                    <a:pt x="31" y="6"/>
                  </a:lnTo>
                  <a:lnTo>
                    <a:pt x="27" y="10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17" y="24"/>
                  </a:lnTo>
                  <a:lnTo>
                    <a:pt x="11" y="33"/>
                  </a:lnTo>
                  <a:lnTo>
                    <a:pt x="6" y="4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4"/>
                  </a:lnTo>
                  <a:lnTo>
                    <a:pt x="2" y="55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7" y="55"/>
                  </a:lnTo>
                  <a:lnTo>
                    <a:pt x="8" y="54"/>
                  </a:lnTo>
                  <a:lnTo>
                    <a:pt x="8" y="54"/>
                  </a:lnTo>
                  <a:lnTo>
                    <a:pt x="12" y="47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23" y="33"/>
                  </a:lnTo>
                  <a:lnTo>
                    <a:pt x="29" y="24"/>
                  </a:lnTo>
                  <a:lnTo>
                    <a:pt x="29" y="24"/>
                  </a:lnTo>
                  <a:lnTo>
                    <a:pt x="32" y="20"/>
                  </a:lnTo>
                  <a:lnTo>
                    <a:pt x="35" y="16"/>
                  </a:lnTo>
                  <a:lnTo>
                    <a:pt x="38" y="12"/>
                  </a:lnTo>
                  <a:lnTo>
                    <a:pt x="43" y="9"/>
                  </a:lnTo>
                  <a:lnTo>
                    <a:pt x="43" y="9"/>
                  </a:lnTo>
                  <a:lnTo>
                    <a:pt x="45" y="8"/>
                  </a:lnTo>
                  <a:lnTo>
                    <a:pt x="46" y="7"/>
                  </a:lnTo>
                  <a:lnTo>
                    <a:pt x="46" y="3"/>
                  </a:lnTo>
                  <a:lnTo>
                    <a:pt x="45" y="2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95" name="Freeform 1083"/>
            <p:cNvSpPr/>
            <p:nvPr/>
          </p:nvSpPr>
          <p:spPr bwMode="auto">
            <a:xfrm>
              <a:off x="6288088" y="1258888"/>
              <a:ext cx="28575" cy="396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44" y="1"/>
                </a:cxn>
                <a:cxn ang="0">
                  <a:pos x="39" y="3"/>
                </a:cxn>
                <a:cxn ang="0">
                  <a:pos x="36" y="5"/>
                </a:cxn>
                <a:cxn ang="0">
                  <a:pos x="33" y="7"/>
                </a:cxn>
                <a:cxn ang="0">
                  <a:pos x="29" y="14"/>
                </a:cxn>
                <a:cxn ang="0">
                  <a:pos x="25" y="21"/>
                </a:cxn>
                <a:cxn ang="0">
                  <a:pos x="25" y="21"/>
                </a:cxn>
                <a:cxn ang="0">
                  <a:pos x="18" y="34"/>
                </a:cxn>
                <a:cxn ang="0">
                  <a:pos x="11" y="45"/>
                </a:cxn>
                <a:cxn ang="0">
                  <a:pos x="5" y="57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4"/>
                </a:cxn>
                <a:cxn ang="0">
                  <a:pos x="2" y="75"/>
                </a:cxn>
                <a:cxn ang="0">
                  <a:pos x="4" y="75"/>
                </a:cxn>
                <a:cxn ang="0">
                  <a:pos x="5" y="76"/>
                </a:cxn>
                <a:cxn ang="0">
                  <a:pos x="7" y="75"/>
                </a:cxn>
                <a:cxn ang="0">
                  <a:pos x="8" y="74"/>
                </a:cxn>
                <a:cxn ang="0">
                  <a:pos x="9" y="72"/>
                </a:cxn>
                <a:cxn ang="0">
                  <a:pos x="9" y="72"/>
                </a:cxn>
                <a:cxn ang="0">
                  <a:pos x="12" y="64"/>
                </a:cxn>
                <a:cxn ang="0">
                  <a:pos x="16" y="56"/>
                </a:cxn>
                <a:cxn ang="0">
                  <a:pos x="24" y="40"/>
                </a:cxn>
                <a:cxn ang="0">
                  <a:pos x="24" y="40"/>
                </a:cxn>
                <a:cxn ang="0">
                  <a:pos x="28" y="33"/>
                </a:cxn>
                <a:cxn ang="0">
                  <a:pos x="33" y="22"/>
                </a:cxn>
                <a:cxn ang="0">
                  <a:pos x="37" y="17"/>
                </a:cxn>
                <a:cxn ang="0">
                  <a:pos x="40" y="14"/>
                </a:cxn>
                <a:cxn ang="0">
                  <a:pos x="45" y="11"/>
                </a:cxn>
                <a:cxn ang="0">
                  <a:pos x="48" y="9"/>
                </a:cxn>
                <a:cxn ang="0">
                  <a:pos x="48" y="9"/>
                </a:cxn>
                <a:cxn ang="0">
                  <a:pos x="50" y="9"/>
                </a:cxn>
                <a:cxn ang="0">
                  <a:pos x="51" y="8"/>
                </a:cxn>
                <a:cxn ang="0">
                  <a:pos x="53" y="4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8" y="0"/>
                </a:cxn>
              </a:cxnLst>
              <a:rect l="0" t="0" r="r" b="b"/>
              <a:pathLst>
                <a:path w="53" h="76">
                  <a:moveTo>
                    <a:pt x="48" y="0"/>
                  </a:moveTo>
                  <a:lnTo>
                    <a:pt x="48" y="0"/>
                  </a:lnTo>
                  <a:lnTo>
                    <a:pt x="44" y="1"/>
                  </a:lnTo>
                  <a:lnTo>
                    <a:pt x="39" y="3"/>
                  </a:lnTo>
                  <a:lnTo>
                    <a:pt x="36" y="5"/>
                  </a:lnTo>
                  <a:lnTo>
                    <a:pt x="33" y="7"/>
                  </a:lnTo>
                  <a:lnTo>
                    <a:pt x="29" y="14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18" y="34"/>
                  </a:lnTo>
                  <a:lnTo>
                    <a:pt x="11" y="45"/>
                  </a:lnTo>
                  <a:lnTo>
                    <a:pt x="5" y="57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4"/>
                  </a:lnTo>
                  <a:lnTo>
                    <a:pt x="2" y="75"/>
                  </a:lnTo>
                  <a:lnTo>
                    <a:pt x="4" y="75"/>
                  </a:lnTo>
                  <a:lnTo>
                    <a:pt x="5" y="76"/>
                  </a:lnTo>
                  <a:lnTo>
                    <a:pt x="7" y="75"/>
                  </a:lnTo>
                  <a:lnTo>
                    <a:pt x="8" y="74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12" y="64"/>
                  </a:lnTo>
                  <a:lnTo>
                    <a:pt x="16" y="56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8" y="33"/>
                  </a:lnTo>
                  <a:lnTo>
                    <a:pt x="33" y="22"/>
                  </a:lnTo>
                  <a:lnTo>
                    <a:pt x="37" y="17"/>
                  </a:lnTo>
                  <a:lnTo>
                    <a:pt x="40" y="14"/>
                  </a:lnTo>
                  <a:lnTo>
                    <a:pt x="45" y="11"/>
                  </a:lnTo>
                  <a:lnTo>
                    <a:pt x="48" y="9"/>
                  </a:lnTo>
                  <a:lnTo>
                    <a:pt x="48" y="9"/>
                  </a:lnTo>
                  <a:lnTo>
                    <a:pt x="50" y="9"/>
                  </a:lnTo>
                  <a:lnTo>
                    <a:pt x="51" y="8"/>
                  </a:lnTo>
                  <a:lnTo>
                    <a:pt x="53" y="4"/>
                  </a:lnTo>
                  <a:lnTo>
                    <a:pt x="52" y="3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96" name="Freeform 1084"/>
            <p:cNvSpPr/>
            <p:nvPr/>
          </p:nvSpPr>
          <p:spPr bwMode="auto">
            <a:xfrm>
              <a:off x="6288088" y="1304925"/>
              <a:ext cx="28575" cy="36513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45" y="1"/>
                </a:cxn>
                <a:cxn ang="0">
                  <a:pos x="38" y="8"/>
                </a:cxn>
                <a:cxn ang="0">
                  <a:pos x="32" y="15"/>
                </a:cxn>
                <a:cxn ang="0">
                  <a:pos x="21" y="31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6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2" y="70"/>
                </a:cxn>
                <a:cxn ang="0">
                  <a:pos x="4" y="71"/>
                </a:cxn>
                <a:cxn ang="0">
                  <a:pos x="6" y="71"/>
                </a:cxn>
                <a:cxn ang="0">
                  <a:pos x="7" y="70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29" y="37"/>
                </a:cxn>
                <a:cxn ang="0">
                  <a:pos x="39" y="21"/>
                </a:cxn>
                <a:cxn ang="0">
                  <a:pos x="45" y="14"/>
                </a:cxn>
                <a:cxn ang="0">
                  <a:pos x="51" y="8"/>
                </a:cxn>
                <a:cxn ang="0">
                  <a:pos x="51" y="8"/>
                </a:cxn>
                <a:cxn ang="0">
                  <a:pos x="52" y="6"/>
                </a:cxn>
                <a:cxn ang="0">
                  <a:pos x="53" y="4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7" y="0"/>
                </a:cxn>
                <a:cxn ang="0">
                  <a:pos x="45" y="1"/>
                </a:cxn>
                <a:cxn ang="0">
                  <a:pos x="45" y="1"/>
                </a:cxn>
              </a:cxnLst>
              <a:rect l="0" t="0" r="r" b="b"/>
              <a:pathLst>
                <a:path w="53" h="71">
                  <a:moveTo>
                    <a:pt x="45" y="1"/>
                  </a:moveTo>
                  <a:lnTo>
                    <a:pt x="45" y="1"/>
                  </a:lnTo>
                  <a:lnTo>
                    <a:pt x="38" y="8"/>
                  </a:lnTo>
                  <a:lnTo>
                    <a:pt x="32" y="15"/>
                  </a:lnTo>
                  <a:lnTo>
                    <a:pt x="21" y="31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4" y="71"/>
                  </a:lnTo>
                  <a:lnTo>
                    <a:pt x="6" y="71"/>
                  </a:lnTo>
                  <a:lnTo>
                    <a:pt x="7" y="70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29" y="37"/>
                  </a:lnTo>
                  <a:lnTo>
                    <a:pt x="39" y="21"/>
                  </a:lnTo>
                  <a:lnTo>
                    <a:pt x="45" y="14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2" y="6"/>
                  </a:lnTo>
                  <a:lnTo>
                    <a:pt x="53" y="4"/>
                  </a:lnTo>
                  <a:lnTo>
                    <a:pt x="52" y="3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5" y="1"/>
                  </a:lnTo>
                  <a:lnTo>
                    <a:pt x="45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97" name="Freeform 1085"/>
            <p:cNvSpPr/>
            <p:nvPr/>
          </p:nvSpPr>
          <p:spPr bwMode="auto">
            <a:xfrm>
              <a:off x="6338888" y="1304925"/>
              <a:ext cx="28575" cy="38100"/>
            </a:xfrm>
            <a:custGeom>
              <a:avLst/>
              <a:gdLst/>
              <a:ahLst/>
              <a:cxnLst>
                <a:cxn ang="0">
                  <a:pos x="44" y="2"/>
                </a:cxn>
                <a:cxn ang="0">
                  <a:pos x="44" y="2"/>
                </a:cxn>
                <a:cxn ang="0">
                  <a:pos x="38" y="11"/>
                </a:cxn>
                <a:cxn ang="0">
                  <a:pos x="30" y="19"/>
                </a:cxn>
                <a:cxn ang="0">
                  <a:pos x="23" y="28"/>
                </a:cxn>
                <a:cxn ang="0">
                  <a:pos x="17" y="36"/>
                </a:cxn>
                <a:cxn ang="0">
                  <a:pos x="17" y="36"/>
                </a:cxn>
                <a:cxn ang="0">
                  <a:pos x="9" y="49"/>
                </a:cxn>
                <a:cxn ang="0">
                  <a:pos x="4" y="57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6"/>
                </a:cxn>
                <a:cxn ang="0">
                  <a:pos x="0" y="69"/>
                </a:cxn>
                <a:cxn ang="0">
                  <a:pos x="0" y="69"/>
                </a:cxn>
                <a:cxn ang="0">
                  <a:pos x="0" y="71"/>
                </a:cxn>
                <a:cxn ang="0">
                  <a:pos x="1" y="73"/>
                </a:cxn>
                <a:cxn ang="0">
                  <a:pos x="3" y="73"/>
                </a:cxn>
                <a:cxn ang="0">
                  <a:pos x="6" y="74"/>
                </a:cxn>
                <a:cxn ang="0">
                  <a:pos x="7" y="73"/>
                </a:cxn>
                <a:cxn ang="0">
                  <a:pos x="9" y="73"/>
                </a:cxn>
                <a:cxn ang="0">
                  <a:pos x="10" y="71"/>
                </a:cxn>
                <a:cxn ang="0">
                  <a:pos x="10" y="69"/>
                </a:cxn>
                <a:cxn ang="0">
                  <a:pos x="10" y="69"/>
                </a:cxn>
                <a:cxn ang="0">
                  <a:pos x="11" y="65"/>
                </a:cxn>
                <a:cxn ang="0">
                  <a:pos x="13" y="61"/>
                </a:cxn>
                <a:cxn ang="0">
                  <a:pos x="18" y="54"/>
                </a:cxn>
                <a:cxn ang="0">
                  <a:pos x="18" y="54"/>
                </a:cxn>
                <a:cxn ang="0">
                  <a:pos x="27" y="38"/>
                </a:cxn>
                <a:cxn ang="0">
                  <a:pos x="27" y="38"/>
                </a:cxn>
                <a:cxn ang="0">
                  <a:pos x="32" y="30"/>
                </a:cxn>
                <a:cxn ang="0">
                  <a:pos x="40" y="23"/>
                </a:cxn>
                <a:cxn ang="0">
                  <a:pos x="46" y="15"/>
                </a:cxn>
                <a:cxn ang="0">
                  <a:pos x="52" y="7"/>
                </a:cxn>
                <a:cxn ang="0">
                  <a:pos x="52" y="7"/>
                </a:cxn>
                <a:cxn ang="0">
                  <a:pos x="53" y="5"/>
                </a:cxn>
                <a:cxn ang="0">
                  <a:pos x="52" y="3"/>
                </a:cxn>
                <a:cxn ang="0">
                  <a:pos x="51" y="2"/>
                </a:cxn>
                <a:cxn ang="0">
                  <a:pos x="50" y="1"/>
                </a:cxn>
                <a:cxn ang="0">
                  <a:pos x="49" y="0"/>
                </a:cxn>
                <a:cxn ang="0">
                  <a:pos x="47" y="0"/>
                </a:cxn>
                <a:cxn ang="0">
                  <a:pos x="45" y="1"/>
                </a:cxn>
                <a:cxn ang="0">
                  <a:pos x="44" y="2"/>
                </a:cxn>
                <a:cxn ang="0">
                  <a:pos x="44" y="2"/>
                </a:cxn>
              </a:cxnLst>
              <a:rect l="0" t="0" r="r" b="b"/>
              <a:pathLst>
                <a:path w="53" h="74">
                  <a:moveTo>
                    <a:pt x="44" y="2"/>
                  </a:moveTo>
                  <a:lnTo>
                    <a:pt x="44" y="2"/>
                  </a:lnTo>
                  <a:lnTo>
                    <a:pt x="38" y="11"/>
                  </a:lnTo>
                  <a:lnTo>
                    <a:pt x="30" y="19"/>
                  </a:lnTo>
                  <a:lnTo>
                    <a:pt x="23" y="28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9" y="49"/>
                  </a:lnTo>
                  <a:lnTo>
                    <a:pt x="4" y="57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1" y="73"/>
                  </a:lnTo>
                  <a:lnTo>
                    <a:pt x="3" y="73"/>
                  </a:lnTo>
                  <a:lnTo>
                    <a:pt x="6" y="74"/>
                  </a:lnTo>
                  <a:lnTo>
                    <a:pt x="7" y="73"/>
                  </a:lnTo>
                  <a:lnTo>
                    <a:pt x="9" y="73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5"/>
                  </a:lnTo>
                  <a:lnTo>
                    <a:pt x="13" y="61"/>
                  </a:lnTo>
                  <a:lnTo>
                    <a:pt x="18" y="54"/>
                  </a:lnTo>
                  <a:lnTo>
                    <a:pt x="18" y="54"/>
                  </a:lnTo>
                  <a:lnTo>
                    <a:pt x="27" y="38"/>
                  </a:lnTo>
                  <a:lnTo>
                    <a:pt x="27" y="38"/>
                  </a:lnTo>
                  <a:lnTo>
                    <a:pt x="32" y="30"/>
                  </a:lnTo>
                  <a:lnTo>
                    <a:pt x="40" y="23"/>
                  </a:lnTo>
                  <a:lnTo>
                    <a:pt x="46" y="15"/>
                  </a:lnTo>
                  <a:lnTo>
                    <a:pt x="52" y="7"/>
                  </a:lnTo>
                  <a:lnTo>
                    <a:pt x="52" y="7"/>
                  </a:lnTo>
                  <a:lnTo>
                    <a:pt x="53" y="5"/>
                  </a:lnTo>
                  <a:lnTo>
                    <a:pt x="52" y="3"/>
                  </a:lnTo>
                  <a:lnTo>
                    <a:pt x="51" y="2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5" y="1"/>
                  </a:lnTo>
                  <a:lnTo>
                    <a:pt x="44" y="2"/>
                  </a:lnTo>
                  <a:lnTo>
                    <a:pt x="4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98" name="Freeform 1086"/>
            <p:cNvSpPr/>
            <p:nvPr/>
          </p:nvSpPr>
          <p:spPr bwMode="auto">
            <a:xfrm>
              <a:off x="6380163" y="1311275"/>
              <a:ext cx="19050" cy="33338"/>
            </a:xfrm>
            <a:custGeom>
              <a:avLst/>
              <a:gdLst/>
              <a:ahLst/>
              <a:cxnLst>
                <a:cxn ang="0">
                  <a:pos x="28" y="3"/>
                </a:cxn>
                <a:cxn ang="0">
                  <a:pos x="28" y="3"/>
                </a:cxn>
                <a:cxn ang="0">
                  <a:pos x="27" y="7"/>
                </a:cxn>
                <a:cxn ang="0">
                  <a:pos x="24" y="11"/>
                </a:cxn>
                <a:cxn ang="0">
                  <a:pos x="22" y="14"/>
                </a:cxn>
                <a:cxn ang="0">
                  <a:pos x="19" y="17"/>
                </a:cxn>
                <a:cxn ang="0">
                  <a:pos x="19" y="17"/>
                </a:cxn>
                <a:cxn ang="0">
                  <a:pos x="16" y="26"/>
                </a:cxn>
                <a:cxn ang="0">
                  <a:pos x="16" y="26"/>
                </a:cxn>
                <a:cxn ang="0">
                  <a:pos x="9" y="41"/>
                </a:cxn>
                <a:cxn ang="0">
                  <a:pos x="5" y="48"/>
                </a:cxn>
                <a:cxn ang="0">
                  <a:pos x="1" y="54"/>
                </a:cxn>
                <a:cxn ang="0">
                  <a:pos x="1" y="54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1" y="60"/>
                </a:cxn>
                <a:cxn ang="0">
                  <a:pos x="2" y="61"/>
                </a:cxn>
                <a:cxn ang="0">
                  <a:pos x="4" y="61"/>
                </a:cxn>
                <a:cxn ang="0">
                  <a:pos x="6" y="61"/>
                </a:cxn>
                <a:cxn ang="0">
                  <a:pos x="7" y="60"/>
                </a:cxn>
                <a:cxn ang="0">
                  <a:pos x="7" y="60"/>
                </a:cxn>
                <a:cxn ang="0">
                  <a:pos x="11" y="55"/>
                </a:cxn>
                <a:cxn ang="0">
                  <a:pos x="16" y="49"/>
                </a:cxn>
                <a:cxn ang="0">
                  <a:pos x="21" y="37"/>
                </a:cxn>
                <a:cxn ang="0">
                  <a:pos x="21" y="37"/>
                </a:cxn>
                <a:cxn ang="0">
                  <a:pos x="25" y="27"/>
                </a:cxn>
                <a:cxn ang="0">
                  <a:pos x="27" y="23"/>
                </a:cxn>
                <a:cxn ang="0">
                  <a:pos x="29" y="20"/>
                </a:cxn>
                <a:cxn ang="0">
                  <a:pos x="29" y="20"/>
                </a:cxn>
                <a:cxn ang="0">
                  <a:pos x="34" y="14"/>
                </a:cxn>
                <a:cxn ang="0">
                  <a:pos x="36" y="10"/>
                </a:cxn>
                <a:cxn ang="0">
                  <a:pos x="37" y="5"/>
                </a:cxn>
                <a:cxn ang="0">
                  <a:pos x="37" y="5"/>
                </a:cxn>
                <a:cxn ang="0">
                  <a:pos x="37" y="3"/>
                </a:cxn>
                <a:cxn ang="0">
                  <a:pos x="36" y="2"/>
                </a:cxn>
                <a:cxn ang="0">
                  <a:pos x="33" y="0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8" y="3"/>
                </a:cxn>
                <a:cxn ang="0">
                  <a:pos x="28" y="3"/>
                </a:cxn>
              </a:cxnLst>
              <a:rect l="0" t="0" r="r" b="b"/>
              <a:pathLst>
                <a:path w="37" h="61">
                  <a:moveTo>
                    <a:pt x="28" y="3"/>
                  </a:moveTo>
                  <a:lnTo>
                    <a:pt x="28" y="3"/>
                  </a:lnTo>
                  <a:lnTo>
                    <a:pt x="27" y="7"/>
                  </a:lnTo>
                  <a:lnTo>
                    <a:pt x="24" y="11"/>
                  </a:lnTo>
                  <a:lnTo>
                    <a:pt x="22" y="14"/>
                  </a:lnTo>
                  <a:lnTo>
                    <a:pt x="19" y="17"/>
                  </a:lnTo>
                  <a:lnTo>
                    <a:pt x="19" y="17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9" y="41"/>
                  </a:lnTo>
                  <a:lnTo>
                    <a:pt x="5" y="48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1" y="60"/>
                  </a:lnTo>
                  <a:lnTo>
                    <a:pt x="2" y="61"/>
                  </a:lnTo>
                  <a:lnTo>
                    <a:pt x="4" y="61"/>
                  </a:lnTo>
                  <a:lnTo>
                    <a:pt x="6" y="61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11" y="55"/>
                  </a:lnTo>
                  <a:lnTo>
                    <a:pt x="16" y="49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25" y="27"/>
                  </a:lnTo>
                  <a:lnTo>
                    <a:pt x="27" y="23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4" y="14"/>
                  </a:lnTo>
                  <a:lnTo>
                    <a:pt x="36" y="10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8" y="3"/>
                  </a:lnTo>
                  <a:lnTo>
                    <a:pt x="28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499" name="Freeform 1087"/>
            <p:cNvSpPr/>
            <p:nvPr/>
          </p:nvSpPr>
          <p:spPr bwMode="auto">
            <a:xfrm>
              <a:off x="6423025" y="1314450"/>
              <a:ext cx="23813" cy="30163"/>
            </a:xfrm>
            <a:custGeom>
              <a:avLst/>
              <a:gdLst/>
              <a:ahLst/>
              <a:cxnLst>
                <a:cxn ang="0">
                  <a:pos x="39" y="2"/>
                </a:cxn>
                <a:cxn ang="0">
                  <a:pos x="39" y="2"/>
                </a:cxn>
                <a:cxn ang="0">
                  <a:pos x="28" y="13"/>
                </a:cxn>
                <a:cxn ang="0">
                  <a:pos x="17" y="25"/>
                </a:cxn>
                <a:cxn ang="0">
                  <a:pos x="8" y="38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1" y="56"/>
                </a:cxn>
                <a:cxn ang="0">
                  <a:pos x="2" y="57"/>
                </a:cxn>
                <a:cxn ang="0">
                  <a:pos x="4" y="57"/>
                </a:cxn>
                <a:cxn ang="0">
                  <a:pos x="5" y="57"/>
                </a:cxn>
                <a:cxn ang="0">
                  <a:pos x="7" y="57"/>
                </a:cxn>
                <a:cxn ang="0">
                  <a:pos x="8" y="55"/>
                </a:cxn>
                <a:cxn ang="0">
                  <a:pos x="8" y="55"/>
                </a:cxn>
                <a:cxn ang="0">
                  <a:pos x="16" y="43"/>
                </a:cxn>
                <a:cxn ang="0">
                  <a:pos x="25" y="30"/>
                </a:cxn>
                <a:cxn ang="0">
                  <a:pos x="35" y="19"/>
                </a:cxn>
                <a:cxn ang="0">
                  <a:pos x="45" y="9"/>
                </a:cxn>
                <a:cxn ang="0">
                  <a:pos x="45" y="9"/>
                </a:cxn>
                <a:cxn ang="0">
                  <a:pos x="47" y="7"/>
                </a:cxn>
                <a:cxn ang="0">
                  <a:pos x="47" y="6"/>
                </a:cxn>
                <a:cxn ang="0">
                  <a:pos x="47" y="3"/>
                </a:cxn>
                <a:cxn ang="0">
                  <a:pos x="45" y="2"/>
                </a:cxn>
                <a:cxn ang="0">
                  <a:pos x="44" y="1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9" y="2"/>
                </a:cxn>
              </a:cxnLst>
              <a:rect l="0" t="0" r="r" b="b"/>
              <a:pathLst>
                <a:path w="47" h="57">
                  <a:moveTo>
                    <a:pt x="39" y="2"/>
                  </a:moveTo>
                  <a:lnTo>
                    <a:pt x="39" y="2"/>
                  </a:lnTo>
                  <a:lnTo>
                    <a:pt x="28" y="13"/>
                  </a:lnTo>
                  <a:lnTo>
                    <a:pt x="17" y="25"/>
                  </a:lnTo>
                  <a:lnTo>
                    <a:pt x="8" y="3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6"/>
                  </a:lnTo>
                  <a:lnTo>
                    <a:pt x="2" y="57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7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16" y="43"/>
                  </a:lnTo>
                  <a:lnTo>
                    <a:pt x="25" y="30"/>
                  </a:lnTo>
                  <a:lnTo>
                    <a:pt x="35" y="19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7" y="7"/>
                  </a:lnTo>
                  <a:lnTo>
                    <a:pt x="47" y="6"/>
                  </a:lnTo>
                  <a:lnTo>
                    <a:pt x="47" y="3"/>
                  </a:lnTo>
                  <a:lnTo>
                    <a:pt x="45" y="2"/>
                  </a:lnTo>
                  <a:lnTo>
                    <a:pt x="44" y="1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00" name="Freeform 1088"/>
            <p:cNvSpPr/>
            <p:nvPr/>
          </p:nvSpPr>
          <p:spPr bwMode="auto">
            <a:xfrm>
              <a:off x="6472238" y="1319213"/>
              <a:ext cx="17463" cy="3016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4" y="16"/>
                </a:cxn>
                <a:cxn ang="0">
                  <a:pos x="22" y="23"/>
                </a:cxn>
                <a:cxn ang="0">
                  <a:pos x="20" y="28"/>
                </a:cxn>
                <a:cxn ang="0">
                  <a:pos x="20" y="28"/>
                </a:cxn>
                <a:cxn ang="0">
                  <a:pos x="16" y="34"/>
                </a:cxn>
                <a:cxn ang="0">
                  <a:pos x="12" y="38"/>
                </a:cxn>
                <a:cxn ang="0">
                  <a:pos x="2" y="48"/>
                </a:cxn>
                <a:cxn ang="0">
                  <a:pos x="2" y="48"/>
                </a:cxn>
                <a:cxn ang="0">
                  <a:pos x="1" y="49"/>
                </a:cxn>
                <a:cxn ang="0">
                  <a:pos x="0" y="52"/>
                </a:cxn>
                <a:cxn ang="0">
                  <a:pos x="1" y="54"/>
                </a:cxn>
                <a:cxn ang="0">
                  <a:pos x="2" y="55"/>
                </a:cxn>
                <a:cxn ang="0">
                  <a:pos x="3" y="56"/>
                </a:cxn>
                <a:cxn ang="0">
                  <a:pos x="5" y="57"/>
                </a:cxn>
                <a:cxn ang="0">
                  <a:pos x="7" y="56"/>
                </a:cxn>
                <a:cxn ang="0">
                  <a:pos x="8" y="55"/>
                </a:cxn>
                <a:cxn ang="0">
                  <a:pos x="8" y="55"/>
                </a:cxn>
                <a:cxn ang="0">
                  <a:pos x="20" y="43"/>
                </a:cxn>
                <a:cxn ang="0">
                  <a:pos x="25" y="38"/>
                </a:cxn>
                <a:cxn ang="0">
                  <a:pos x="29" y="31"/>
                </a:cxn>
                <a:cxn ang="0">
                  <a:pos x="29" y="31"/>
                </a:cxn>
                <a:cxn ang="0">
                  <a:pos x="31" y="25"/>
                </a:cxn>
                <a:cxn ang="0">
                  <a:pos x="33" y="17"/>
                </a:cxn>
                <a:cxn ang="0">
                  <a:pos x="33" y="4"/>
                </a:cxn>
                <a:cxn ang="0">
                  <a:pos x="33" y="4"/>
                </a:cxn>
                <a:cxn ang="0">
                  <a:pos x="33" y="2"/>
                </a:cxn>
                <a:cxn ang="0">
                  <a:pos x="32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6" y="1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3" h="57">
                  <a:moveTo>
                    <a:pt x="24" y="4"/>
                  </a:moveTo>
                  <a:lnTo>
                    <a:pt x="24" y="4"/>
                  </a:lnTo>
                  <a:lnTo>
                    <a:pt x="24" y="16"/>
                  </a:lnTo>
                  <a:lnTo>
                    <a:pt x="22" y="23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16" y="34"/>
                  </a:lnTo>
                  <a:lnTo>
                    <a:pt x="12" y="3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1" y="49"/>
                  </a:lnTo>
                  <a:lnTo>
                    <a:pt x="0" y="52"/>
                  </a:lnTo>
                  <a:lnTo>
                    <a:pt x="1" y="54"/>
                  </a:lnTo>
                  <a:lnTo>
                    <a:pt x="2" y="55"/>
                  </a:lnTo>
                  <a:lnTo>
                    <a:pt x="3" y="56"/>
                  </a:lnTo>
                  <a:lnTo>
                    <a:pt x="5" y="57"/>
                  </a:lnTo>
                  <a:lnTo>
                    <a:pt x="7" y="56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20" y="43"/>
                  </a:lnTo>
                  <a:lnTo>
                    <a:pt x="25" y="38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31" y="25"/>
                  </a:lnTo>
                  <a:lnTo>
                    <a:pt x="33" y="17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2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01" name="Freeform 1089"/>
            <p:cNvSpPr/>
            <p:nvPr/>
          </p:nvSpPr>
          <p:spPr bwMode="auto">
            <a:xfrm>
              <a:off x="6526213" y="1311275"/>
              <a:ext cx="23813" cy="30163"/>
            </a:xfrm>
            <a:custGeom>
              <a:avLst/>
              <a:gdLst/>
              <a:ahLst/>
              <a:cxnLst>
                <a:cxn ang="0">
                  <a:pos x="37" y="4"/>
                </a:cxn>
                <a:cxn ang="0">
                  <a:pos x="37" y="4"/>
                </a:cxn>
                <a:cxn ang="0">
                  <a:pos x="37" y="7"/>
                </a:cxn>
                <a:cxn ang="0">
                  <a:pos x="36" y="11"/>
                </a:cxn>
                <a:cxn ang="0">
                  <a:pos x="32" y="14"/>
                </a:cxn>
                <a:cxn ang="0">
                  <a:pos x="28" y="17"/>
                </a:cxn>
                <a:cxn ang="0">
                  <a:pos x="24" y="21"/>
                </a:cxn>
                <a:cxn ang="0">
                  <a:pos x="24" y="21"/>
                </a:cxn>
                <a:cxn ang="0">
                  <a:pos x="19" y="29"/>
                </a:cxn>
                <a:cxn ang="0">
                  <a:pos x="13" y="35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3" y="56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8" y="55"/>
                </a:cxn>
                <a:cxn ang="0">
                  <a:pos x="8" y="55"/>
                </a:cxn>
                <a:cxn ang="0">
                  <a:pos x="23" y="40"/>
                </a:cxn>
                <a:cxn ang="0">
                  <a:pos x="23" y="40"/>
                </a:cxn>
                <a:cxn ang="0">
                  <a:pos x="28" y="32"/>
                </a:cxn>
                <a:cxn ang="0">
                  <a:pos x="30" y="29"/>
                </a:cxn>
                <a:cxn ang="0">
                  <a:pos x="33" y="26"/>
                </a:cxn>
                <a:cxn ang="0">
                  <a:pos x="33" y="26"/>
                </a:cxn>
                <a:cxn ang="0">
                  <a:pos x="38" y="21"/>
                </a:cxn>
                <a:cxn ang="0">
                  <a:pos x="42" y="17"/>
                </a:cxn>
                <a:cxn ang="0">
                  <a:pos x="45" y="12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7" y="4"/>
                </a:cxn>
                <a:cxn ang="0">
                  <a:pos x="37" y="4"/>
                </a:cxn>
              </a:cxnLst>
              <a:rect l="0" t="0" r="r" b="b"/>
              <a:pathLst>
                <a:path w="47" h="57">
                  <a:moveTo>
                    <a:pt x="37" y="4"/>
                  </a:moveTo>
                  <a:lnTo>
                    <a:pt x="37" y="4"/>
                  </a:lnTo>
                  <a:lnTo>
                    <a:pt x="37" y="7"/>
                  </a:lnTo>
                  <a:lnTo>
                    <a:pt x="36" y="11"/>
                  </a:lnTo>
                  <a:lnTo>
                    <a:pt x="32" y="14"/>
                  </a:lnTo>
                  <a:lnTo>
                    <a:pt x="28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19" y="29"/>
                  </a:lnTo>
                  <a:lnTo>
                    <a:pt x="13" y="35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3" y="56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23" y="40"/>
                  </a:lnTo>
                  <a:lnTo>
                    <a:pt x="23" y="40"/>
                  </a:lnTo>
                  <a:lnTo>
                    <a:pt x="28" y="32"/>
                  </a:lnTo>
                  <a:lnTo>
                    <a:pt x="30" y="29"/>
                  </a:lnTo>
                  <a:lnTo>
                    <a:pt x="33" y="26"/>
                  </a:lnTo>
                  <a:lnTo>
                    <a:pt x="33" y="26"/>
                  </a:lnTo>
                  <a:lnTo>
                    <a:pt x="38" y="21"/>
                  </a:lnTo>
                  <a:lnTo>
                    <a:pt x="42" y="17"/>
                  </a:lnTo>
                  <a:lnTo>
                    <a:pt x="45" y="12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7" y="4"/>
                  </a:lnTo>
                  <a:lnTo>
                    <a:pt x="3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02" name="Freeform 1090"/>
            <p:cNvSpPr/>
            <p:nvPr/>
          </p:nvSpPr>
          <p:spPr bwMode="auto">
            <a:xfrm>
              <a:off x="6578600" y="1309688"/>
              <a:ext cx="20638" cy="31750"/>
            </a:xfrm>
            <a:custGeom>
              <a:avLst/>
              <a:gdLst/>
              <a:ahLst/>
              <a:cxnLst>
                <a:cxn ang="0">
                  <a:pos x="29" y="5"/>
                </a:cxn>
                <a:cxn ang="0">
                  <a:pos x="29" y="5"/>
                </a:cxn>
                <a:cxn ang="0">
                  <a:pos x="28" y="12"/>
                </a:cxn>
                <a:cxn ang="0">
                  <a:pos x="26" y="20"/>
                </a:cxn>
                <a:cxn ang="0">
                  <a:pos x="24" y="26"/>
                </a:cxn>
                <a:cxn ang="0">
                  <a:pos x="20" y="32"/>
                </a:cxn>
                <a:cxn ang="0">
                  <a:pos x="12" y="44"/>
                </a:cxn>
                <a:cxn ang="0">
                  <a:pos x="1" y="54"/>
                </a:cxn>
                <a:cxn ang="0">
                  <a:pos x="1" y="54"/>
                </a:cxn>
                <a:cxn ang="0">
                  <a:pos x="0" y="56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2" y="60"/>
                </a:cxn>
                <a:cxn ang="0">
                  <a:pos x="3" y="61"/>
                </a:cxn>
                <a:cxn ang="0">
                  <a:pos x="5" y="62"/>
                </a:cxn>
                <a:cxn ang="0">
                  <a:pos x="6" y="62"/>
                </a:cxn>
                <a:cxn ang="0">
                  <a:pos x="9" y="60"/>
                </a:cxn>
                <a:cxn ang="0">
                  <a:pos x="9" y="60"/>
                </a:cxn>
                <a:cxn ang="0">
                  <a:pos x="20" y="49"/>
                </a:cxn>
                <a:cxn ang="0">
                  <a:pos x="25" y="43"/>
                </a:cxn>
                <a:cxn ang="0">
                  <a:pos x="29" y="35"/>
                </a:cxn>
                <a:cxn ang="0">
                  <a:pos x="32" y="29"/>
                </a:cxn>
                <a:cxn ang="0">
                  <a:pos x="35" y="21"/>
                </a:cxn>
                <a:cxn ang="0">
                  <a:pos x="38" y="14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8" y="3"/>
                </a:cxn>
                <a:cxn ang="0">
                  <a:pos x="38" y="1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0" y="1"/>
                </a:cxn>
                <a:cxn ang="0">
                  <a:pos x="29" y="3"/>
                </a:cxn>
                <a:cxn ang="0">
                  <a:pos x="29" y="5"/>
                </a:cxn>
                <a:cxn ang="0">
                  <a:pos x="29" y="5"/>
                </a:cxn>
              </a:cxnLst>
              <a:rect l="0" t="0" r="r" b="b"/>
              <a:pathLst>
                <a:path w="39" h="62">
                  <a:moveTo>
                    <a:pt x="29" y="5"/>
                  </a:moveTo>
                  <a:lnTo>
                    <a:pt x="29" y="5"/>
                  </a:lnTo>
                  <a:lnTo>
                    <a:pt x="28" y="12"/>
                  </a:lnTo>
                  <a:lnTo>
                    <a:pt x="26" y="20"/>
                  </a:lnTo>
                  <a:lnTo>
                    <a:pt x="24" y="26"/>
                  </a:lnTo>
                  <a:lnTo>
                    <a:pt x="20" y="32"/>
                  </a:lnTo>
                  <a:lnTo>
                    <a:pt x="12" y="44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0" y="56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2" y="60"/>
                  </a:lnTo>
                  <a:lnTo>
                    <a:pt x="3" y="61"/>
                  </a:lnTo>
                  <a:lnTo>
                    <a:pt x="5" y="62"/>
                  </a:lnTo>
                  <a:lnTo>
                    <a:pt x="6" y="62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20" y="49"/>
                  </a:lnTo>
                  <a:lnTo>
                    <a:pt x="25" y="43"/>
                  </a:lnTo>
                  <a:lnTo>
                    <a:pt x="29" y="35"/>
                  </a:lnTo>
                  <a:lnTo>
                    <a:pt x="32" y="29"/>
                  </a:lnTo>
                  <a:lnTo>
                    <a:pt x="35" y="21"/>
                  </a:lnTo>
                  <a:lnTo>
                    <a:pt x="38" y="1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8" y="3"/>
                  </a:lnTo>
                  <a:lnTo>
                    <a:pt x="38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0" y="1"/>
                  </a:lnTo>
                  <a:lnTo>
                    <a:pt x="29" y="3"/>
                  </a:lnTo>
                  <a:lnTo>
                    <a:pt x="29" y="5"/>
                  </a:lnTo>
                  <a:lnTo>
                    <a:pt x="29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03" name="Freeform 1091"/>
            <p:cNvSpPr/>
            <p:nvPr/>
          </p:nvSpPr>
          <p:spPr bwMode="auto">
            <a:xfrm>
              <a:off x="6626225" y="1314450"/>
              <a:ext cx="22225" cy="30163"/>
            </a:xfrm>
            <a:custGeom>
              <a:avLst/>
              <a:gdLst/>
              <a:ahLst/>
              <a:cxnLst>
                <a:cxn ang="0">
                  <a:pos x="34" y="6"/>
                </a:cxn>
                <a:cxn ang="0">
                  <a:pos x="34" y="6"/>
                </a:cxn>
                <a:cxn ang="0">
                  <a:pos x="33" y="13"/>
                </a:cxn>
                <a:cxn ang="0">
                  <a:pos x="29" y="19"/>
                </a:cxn>
                <a:cxn ang="0">
                  <a:pos x="24" y="25"/>
                </a:cxn>
                <a:cxn ang="0">
                  <a:pos x="20" y="30"/>
                </a:cxn>
                <a:cxn ang="0">
                  <a:pos x="20" y="30"/>
                </a:cxn>
                <a:cxn ang="0">
                  <a:pos x="11" y="41"/>
                </a:cxn>
                <a:cxn ang="0">
                  <a:pos x="2" y="50"/>
                </a:cxn>
                <a:cxn ang="0">
                  <a:pos x="2" y="50"/>
                </a:cxn>
                <a:cxn ang="0">
                  <a:pos x="1" y="51"/>
                </a:cxn>
                <a:cxn ang="0">
                  <a:pos x="0" y="53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3" y="57"/>
                </a:cxn>
                <a:cxn ang="0">
                  <a:pos x="6" y="57"/>
                </a:cxn>
                <a:cxn ang="0">
                  <a:pos x="8" y="57"/>
                </a:cxn>
                <a:cxn ang="0">
                  <a:pos x="9" y="56"/>
                </a:cxn>
                <a:cxn ang="0">
                  <a:pos x="9" y="56"/>
                </a:cxn>
                <a:cxn ang="0">
                  <a:pos x="20" y="46"/>
                </a:cxn>
                <a:cxn ang="0">
                  <a:pos x="30" y="34"/>
                </a:cxn>
                <a:cxn ang="0">
                  <a:pos x="36" y="27"/>
                </a:cxn>
                <a:cxn ang="0">
                  <a:pos x="40" y="20"/>
                </a:cxn>
                <a:cxn ang="0">
                  <a:pos x="42" y="13"/>
                </a:cxn>
                <a:cxn ang="0">
                  <a:pos x="44" y="6"/>
                </a:cxn>
                <a:cxn ang="0">
                  <a:pos x="44" y="6"/>
                </a:cxn>
                <a:cxn ang="0">
                  <a:pos x="43" y="3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1"/>
                </a:cxn>
                <a:cxn ang="0">
                  <a:pos x="36" y="2"/>
                </a:cxn>
                <a:cxn ang="0">
                  <a:pos x="35" y="3"/>
                </a:cxn>
                <a:cxn ang="0">
                  <a:pos x="34" y="6"/>
                </a:cxn>
                <a:cxn ang="0">
                  <a:pos x="34" y="6"/>
                </a:cxn>
              </a:cxnLst>
              <a:rect l="0" t="0" r="r" b="b"/>
              <a:pathLst>
                <a:path w="44" h="57">
                  <a:moveTo>
                    <a:pt x="34" y="6"/>
                  </a:moveTo>
                  <a:lnTo>
                    <a:pt x="34" y="6"/>
                  </a:lnTo>
                  <a:lnTo>
                    <a:pt x="33" y="13"/>
                  </a:lnTo>
                  <a:lnTo>
                    <a:pt x="29" y="19"/>
                  </a:lnTo>
                  <a:lnTo>
                    <a:pt x="24" y="25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11" y="41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1" y="51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3" y="57"/>
                  </a:lnTo>
                  <a:lnTo>
                    <a:pt x="6" y="57"/>
                  </a:lnTo>
                  <a:lnTo>
                    <a:pt x="8" y="57"/>
                  </a:lnTo>
                  <a:lnTo>
                    <a:pt x="9" y="56"/>
                  </a:lnTo>
                  <a:lnTo>
                    <a:pt x="9" y="56"/>
                  </a:lnTo>
                  <a:lnTo>
                    <a:pt x="20" y="46"/>
                  </a:lnTo>
                  <a:lnTo>
                    <a:pt x="30" y="34"/>
                  </a:lnTo>
                  <a:lnTo>
                    <a:pt x="36" y="27"/>
                  </a:lnTo>
                  <a:lnTo>
                    <a:pt x="40" y="20"/>
                  </a:lnTo>
                  <a:lnTo>
                    <a:pt x="42" y="13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3" y="3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1"/>
                  </a:lnTo>
                  <a:lnTo>
                    <a:pt x="36" y="2"/>
                  </a:lnTo>
                  <a:lnTo>
                    <a:pt x="35" y="3"/>
                  </a:lnTo>
                  <a:lnTo>
                    <a:pt x="34" y="6"/>
                  </a:lnTo>
                  <a:lnTo>
                    <a:pt x="34" y="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04" name="Freeform 1092"/>
            <p:cNvSpPr/>
            <p:nvPr/>
          </p:nvSpPr>
          <p:spPr bwMode="auto">
            <a:xfrm>
              <a:off x="6665913" y="1317625"/>
              <a:ext cx="20638" cy="26988"/>
            </a:xfrm>
            <a:custGeom>
              <a:avLst/>
              <a:gdLst/>
              <a:ahLst/>
              <a:cxnLst>
                <a:cxn ang="0">
                  <a:pos x="37" y="4"/>
                </a:cxn>
                <a:cxn ang="0">
                  <a:pos x="37" y="4"/>
                </a:cxn>
                <a:cxn ang="0">
                  <a:pos x="37" y="2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8" y="4"/>
                </a:cxn>
                <a:cxn ang="0">
                  <a:pos x="28" y="4"/>
                </a:cxn>
                <a:cxn ang="0">
                  <a:pos x="28" y="7"/>
                </a:cxn>
                <a:cxn ang="0">
                  <a:pos x="27" y="8"/>
                </a:cxn>
                <a:cxn ang="0">
                  <a:pos x="24" y="11"/>
                </a:cxn>
                <a:cxn ang="0">
                  <a:pos x="24" y="11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15" y="29"/>
                </a:cxn>
                <a:cxn ang="0">
                  <a:pos x="10" y="34"/>
                </a:cxn>
                <a:cxn ang="0">
                  <a:pos x="1" y="44"/>
                </a:cxn>
                <a:cxn ang="0">
                  <a:pos x="1" y="44"/>
                </a:cxn>
                <a:cxn ang="0">
                  <a:pos x="0" y="45"/>
                </a:cxn>
                <a:cxn ang="0">
                  <a:pos x="0" y="47"/>
                </a:cxn>
                <a:cxn ang="0">
                  <a:pos x="0" y="49"/>
                </a:cxn>
                <a:cxn ang="0">
                  <a:pos x="1" y="50"/>
                </a:cxn>
                <a:cxn ang="0">
                  <a:pos x="3" y="51"/>
                </a:cxn>
                <a:cxn ang="0">
                  <a:pos x="4" y="51"/>
                </a:cxn>
                <a:cxn ang="0">
                  <a:pos x="6" y="51"/>
                </a:cxn>
                <a:cxn ang="0">
                  <a:pos x="8" y="50"/>
                </a:cxn>
                <a:cxn ang="0">
                  <a:pos x="8" y="50"/>
                </a:cxn>
                <a:cxn ang="0">
                  <a:pos x="15" y="43"/>
                </a:cxn>
                <a:cxn ang="0">
                  <a:pos x="22" y="35"/>
                </a:cxn>
                <a:cxn ang="0">
                  <a:pos x="27" y="27"/>
                </a:cxn>
                <a:cxn ang="0">
                  <a:pos x="32" y="17"/>
                </a:cxn>
                <a:cxn ang="0">
                  <a:pos x="32" y="17"/>
                </a:cxn>
                <a:cxn ang="0">
                  <a:pos x="35" y="15"/>
                </a:cxn>
                <a:cxn ang="0">
                  <a:pos x="36" y="12"/>
                </a:cxn>
                <a:cxn ang="0">
                  <a:pos x="37" y="9"/>
                </a:cxn>
                <a:cxn ang="0">
                  <a:pos x="37" y="4"/>
                </a:cxn>
                <a:cxn ang="0">
                  <a:pos x="37" y="4"/>
                </a:cxn>
              </a:cxnLst>
              <a:rect l="0" t="0" r="r" b="b"/>
              <a:pathLst>
                <a:path w="37" h="51">
                  <a:moveTo>
                    <a:pt x="37" y="4"/>
                  </a:moveTo>
                  <a:lnTo>
                    <a:pt x="37" y="4"/>
                  </a:lnTo>
                  <a:lnTo>
                    <a:pt x="37" y="2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7"/>
                  </a:lnTo>
                  <a:lnTo>
                    <a:pt x="27" y="8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5" y="29"/>
                  </a:lnTo>
                  <a:lnTo>
                    <a:pt x="10" y="34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1" y="50"/>
                  </a:lnTo>
                  <a:lnTo>
                    <a:pt x="3" y="51"/>
                  </a:lnTo>
                  <a:lnTo>
                    <a:pt x="4" y="51"/>
                  </a:lnTo>
                  <a:lnTo>
                    <a:pt x="6" y="51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15" y="43"/>
                  </a:lnTo>
                  <a:lnTo>
                    <a:pt x="22" y="35"/>
                  </a:lnTo>
                  <a:lnTo>
                    <a:pt x="27" y="27"/>
                  </a:lnTo>
                  <a:lnTo>
                    <a:pt x="32" y="17"/>
                  </a:lnTo>
                  <a:lnTo>
                    <a:pt x="32" y="17"/>
                  </a:lnTo>
                  <a:lnTo>
                    <a:pt x="35" y="15"/>
                  </a:lnTo>
                  <a:lnTo>
                    <a:pt x="36" y="12"/>
                  </a:lnTo>
                  <a:lnTo>
                    <a:pt x="37" y="9"/>
                  </a:lnTo>
                  <a:lnTo>
                    <a:pt x="37" y="4"/>
                  </a:lnTo>
                  <a:lnTo>
                    <a:pt x="37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05" name="Freeform 1093"/>
            <p:cNvSpPr/>
            <p:nvPr/>
          </p:nvSpPr>
          <p:spPr bwMode="auto">
            <a:xfrm>
              <a:off x="6708775" y="1319213"/>
              <a:ext cx="12700" cy="22225"/>
            </a:xfrm>
            <a:custGeom>
              <a:avLst/>
              <a:gdLst/>
              <a:ahLst/>
              <a:cxnLst>
                <a:cxn ang="0">
                  <a:pos x="14" y="3"/>
                </a:cxn>
                <a:cxn ang="0">
                  <a:pos x="14" y="3"/>
                </a:cxn>
                <a:cxn ang="0">
                  <a:pos x="7" y="19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0" y="40"/>
                </a:cxn>
                <a:cxn ang="0">
                  <a:pos x="1" y="41"/>
                </a:cxn>
                <a:cxn ang="0">
                  <a:pos x="2" y="42"/>
                </a:cxn>
                <a:cxn ang="0">
                  <a:pos x="4" y="43"/>
                </a:cxn>
                <a:cxn ang="0">
                  <a:pos x="6" y="43"/>
                </a:cxn>
                <a:cxn ang="0">
                  <a:pos x="7" y="42"/>
                </a:cxn>
                <a:cxn ang="0">
                  <a:pos x="8" y="40"/>
                </a:cxn>
                <a:cxn ang="0">
                  <a:pos x="8" y="40"/>
                </a:cxn>
                <a:cxn ang="0">
                  <a:pos x="15" y="24"/>
                </a:cxn>
                <a:cxn ang="0">
                  <a:pos x="23" y="7"/>
                </a:cxn>
                <a:cxn ang="0">
                  <a:pos x="23" y="7"/>
                </a:cxn>
                <a:cxn ang="0">
                  <a:pos x="24" y="5"/>
                </a:cxn>
                <a:cxn ang="0">
                  <a:pos x="23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5" y="1"/>
                </a:cxn>
                <a:cxn ang="0">
                  <a:pos x="14" y="3"/>
                </a:cxn>
                <a:cxn ang="0">
                  <a:pos x="14" y="3"/>
                </a:cxn>
              </a:cxnLst>
              <a:rect l="0" t="0" r="r" b="b"/>
              <a:pathLst>
                <a:path w="24" h="43">
                  <a:moveTo>
                    <a:pt x="14" y="3"/>
                  </a:moveTo>
                  <a:lnTo>
                    <a:pt x="14" y="3"/>
                  </a:lnTo>
                  <a:lnTo>
                    <a:pt x="7" y="19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1" y="41"/>
                  </a:lnTo>
                  <a:lnTo>
                    <a:pt x="2" y="42"/>
                  </a:lnTo>
                  <a:lnTo>
                    <a:pt x="4" y="43"/>
                  </a:lnTo>
                  <a:lnTo>
                    <a:pt x="6" y="43"/>
                  </a:lnTo>
                  <a:lnTo>
                    <a:pt x="7" y="42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5" y="24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4" y="5"/>
                  </a:lnTo>
                  <a:lnTo>
                    <a:pt x="23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5" y="1"/>
                  </a:lnTo>
                  <a:lnTo>
                    <a:pt x="14" y="3"/>
                  </a:lnTo>
                  <a:lnTo>
                    <a:pt x="1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06" name="Freeform 1094"/>
            <p:cNvSpPr/>
            <p:nvPr/>
          </p:nvSpPr>
          <p:spPr bwMode="auto">
            <a:xfrm>
              <a:off x="6178550" y="1379538"/>
              <a:ext cx="30163" cy="34925"/>
            </a:xfrm>
            <a:custGeom>
              <a:avLst/>
              <a:gdLst/>
              <a:ahLst/>
              <a:cxnLst>
                <a:cxn ang="0">
                  <a:pos x="49" y="1"/>
                </a:cxn>
                <a:cxn ang="0">
                  <a:pos x="49" y="1"/>
                </a:cxn>
                <a:cxn ang="0">
                  <a:pos x="35" y="14"/>
                </a:cxn>
                <a:cxn ang="0">
                  <a:pos x="20" y="27"/>
                </a:cxn>
                <a:cxn ang="0">
                  <a:pos x="13" y="34"/>
                </a:cxn>
                <a:cxn ang="0">
                  <a:pos x="8" y="42"/>
                </a:cxn>
                <a:cxn ang="0">
                  <a:pos x="4" y="51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8" y="64"/>
                </a:cxn>
                <a:cxn ang="0">
                  <a:pos x="9" y="62"/>
                </a:cxn>
                <a:cxn ang="0">
                  <a:pos x="9" y="62"/>
                </a:cxn>
                <a:cxn ang="0">
                  <a:pos x="12" y="54"/>
                </a:cxn>
                <a:cxn ang="0">
                  <a:pos x="16" y="46"/>
                </a:cxn>
                <a:cxn ang="0">
                  <a:pos x="22" y="39"/>
                </a:cxn>
                <a:cxn ang="0">
                  <a:pos x="29" y="32"/>
                </a:cxn>
                <a:cxn ang="0">
                  <a:pos x="42" y="19"/>
                </a:cxn>
                <a:cxn ang="0">
                  <a:pos x="56" y="7"/>
                </a:cxn>
                <a:cxn ang="0">
                  <a:pos x="56" y="7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7" y="2"/>
                </a:cxn>
                <a:cxn ang="0">
                  <a:pos x="56" y="1"/>
                </a:cxn>
                <a:cxn ang="0">
                  <a:pos x="55" y="0"/>
                </a:cxn>
                <a:cxn ang="0">
                  <a:pos x="52" y="0"/>
                </a:cxn>
                <a:cxn ang="0">
                  <a:pos x="50" y="0"/>
                </a:cxn>
                <a:cxn ang="0">
                  <a:pos x="49" y="1"/>
                </a:cxn>
                <a:cxn ang="0">
                  <a:pos x="49" y="1"/>
                </a:cxn>
              </a:cxnLst>
              <a:rect l="0" t="0" r="r" b="b"/>
              <a:pathLst>
                <a:path w="57" h="66">
                  <a:moveTo>
                    <a:pt x="49" y="1"/>
                  </a:moveTo>
                  <a:lnTo>
                    <a:pt x="49" y="1"/>
                  </a:lnTo>
                  <a:lnTo>
                    <a:pt x="35" y="14"/>
                  </a:lnTo>
                  <a:lnTo>
                    <a:pt x="20" y="27"/>
                  </a:lnTo>
                  <a:lnTo>
                    <a:pt x="13" y="34"/>
                  </a:lnTo>
                  <a:lnTo>
                    <a:pt x="8" y="42"/>
                  </a:lnTo>
                  <a:lnTo>
                    <a:pt x="4" y="51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8" y="64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2" y="54"/>
                  </a:lnTo>
                  <a:lnTo>
                    <a:pt x="16" y="46"/>
                  </a:lnTo>
                  <a:lnTo>
                    <a:pt x="22" y="39"/>
                  </a:lnTo>
                  <a:lnTo>
                    <a:pt x="29" y="32"/>
                  </a:lnTo>
                  <a:lnTo>
                    <a:pt x="42" y="19"/>
                  </a:lnTo>
                  <a:lnTo>
                    <a:pt x="56" y="7"/>
                  </a:lnTo>
                  <a:lnTo>
                    <a:pt x="56" y="7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7" y="2"/>
                  </a:lnTo>
                  <a:lnTo>
                    <a:pt x="56" y="1"/>
                  </a:lnTo>
                  <a:lnTo>
                    <a:pt x="55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9" y="1"/>
                  </a:lnTo>
                  <a:lnTo>
                    <a:pt x="49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07" name="Freeform 1095"/>
            <p:cNvSpPr/>
            <p:nvPr/>
          </p:nvSpPr>
          <p:spPr bwMode="auto">
            <a:xfrm>
              <a:off x="6175375" y="1414463"/>
              <a:ext cx="39688" cy="50800"/>
            </a:xfrm>
            <a:custGeom>
              <a:avLst/>
              <a:gdLst/>
              <a:ahLst/>
              <a:cxnLst>
                <a:cxn ang="0">
                  <a:pos x="67" y="3"/>
                </a:cxn>
                <a:cxn ang="0">
                  <a:pos x="67" y="3"/>
                </a:cxn>
                <a:cxn ang="0">
                  <a:pos x="64" y="10"/>
                </a:cxn>
                <a:cxn ang="0">
                  <a:pos x="60" y="16"/>
                </a:cxn>
                <a:cxn ang="0">
                  <a:pos x="51" y="27"/>
                </a:cxn>
                <a:cxn ang="0">
                  <a:pos x="41" y="38"/>
                </a:cxn>
                <a:cxn ang="0">
                  <a:pos x="32" y="50"/>
                </a:cxn>
                <a:cxn ang="0">
                  <a:pos x="32" y="50"/>
                </a:cxn>
                <a:cxn ang="0">
                  <a:pos x="16" y="68"/>
                </a:cxn>
                <a:cxn ang="0">
                  <a:pos x="8" y="78"/>
                </a:cxn>
                <a:cxn ang="0">
                  <a:pos x="0" y="88"/>
                </a:cxn>
                <a:cxn ang="0">
                  <a:pos x="0" y="88"/>
                </a:cxn>
                <a:cxn ang="0">
                  <a:pos x="0" y="90"/>
                </a:cxn>
                <a:cxn ang="0">
                  <a:pos x="0" y="91"/>
                </a:cxn>
                <a:cxn ang="0">
                  <a:pos x="0" y="93"/>
                </a:cxn>
                <a:cxn ang="0">
                  <a:pos x="3" y="94"/>
                </a:cxn>
                <a:cxn ang="0">
                  <a:pos x="6" y="94"/>
                </a:cxn>
                <a:cxn ang="0">
                  <a:pos x="8" y="94"/>
                </a:cxn>
                <a:cxn ang="0">
                  <a:pos x="9" y="92"/>
                </a:cxn>
                <a:cxn ang="0">
                  <a:pos x="9" y="92"/>
                </a:cxn>
                <a:cxn ang="0">
                  <a:pos x="17" y="82"/>
                </a:cxn>
                <a:cxn ang="0">
                  <a:pos x="26" y="72"/>
                </a:cxn>
                <a:cxn ang="0">
                  <a:pos x="43" y="50"/>
                </a:cxn>
                <a:cxn ang="0">
                  <a:pos x="43" y="50"/>
                </a:cxn>
                <a:cxn ang="0">
                  <a:pos x="52" y="39"/>
                </a:cxn>
                <a:cxn ang="0">
                  <a:pos x="62" y="29"/>
                </a:cxn>
                <a:cxn ang="0">
                  <a:pos x="70" y="19"/>
                </a:cxn>
                <a:cxn ang="0">
                  <a:pos x="73" y="13"/>
                </a:cxn>
                <a:cxn ang="0">
                  <a:pos x="76" y="6"/>
                </a:cxn>
                <a:cxn ang="0">
                  <a:pos x="76" y="6"/>
                </a:cxn>
                <a:cxn ang="0">
                  <a:pos x="76" y="4"/>
                </a:cxn>
                <a:cxn ang="0">
                  <a:pos x="76" y="2"/>
                </a:cxn>
                <a:cxn ang="0">
                  <a:pos x="75" y="1"/>
                </a:cxn>
                <a:cxn ang="0">
                  <a:pos x="73" y="0"/>
                </a:cxn>
                <a:cxn ang="0">
                  <a:pos x="70" y="1"/>
                </a:cxn>
                <a:cxn ang="0">
                  <a:pos x="68" y="2"/>
                </a:cxn>
                <a:cxn ang="0">
                  <a:pos x="67" y="3"/>
                </a:cxn>
                <a:cxn ang="0">
                  <a:pos x="67" y="3"/>
                </a:cxn>
              </a:cxnLst>
              <a:rect l="0" t="0" r="r" b="b"/>
              <a:pathLst>
                <a:path w="76" h="94">
                  <a:moveTo>
                    <a:pt x="67" y="3"/>
                  </a:moveTo>
                  <a:lnTo>
                    <a:pt x="67" y="3"/>
                  </a:lnTo>
                  <a:lnTo>
                    <a:pt x="64" y="10"/>
                  </a:lnTo>
                  <a:lnTo>
                    <a:pt x="60" y="16"/>
                  </a:lnTo>
                  <a:lnTo>
                    <a:pt x="51" y="27"/>
                  </a:lnTo>
                  <a:lnTo>
                    <a:pt x="41" y="38"/>
                  </a:lnTo>
                  <a:lnTo>
                    <a:pt x="32" y="50"/>
                  </a:lnTo>
                  <a:lnTo>
                    <a:pt x="32" y="50"/>
                  </a:lnTo>
                  <a:lnTo>
                    <a:pt x="16" y="68"/>
                  </a:lnTo>
                  <a:lnTo>
                    <a:pt x="8" y="7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3" y="94"/>
                  </a:lnTo>
                  <a:lnTo>
                    <a:pt x="6" y="94"/>
                  </a:lnTo>
                  <a:lnTo>
                    <a:pt x="8" y="94"/>
                  </a:lnTo>
                  <a:lnTo>
                    <a:pt x="9" y="92"/>
                  </a:lnTo>
                  <a:lnTo>
                    <a:pt x="9" y="92"/>
                  </a:lnTo>
                  <a:lnTo>
                    <a:pt x="17" y="82"/>
                  </a:lnTo>
                  <a:lnTo>
                    <a:pt x="26" y="72"/>
                  </a:lnTo>
                  <a:lnTo>
                    <a:pt x="43" y="50"/>
                  </a:lnTo>
                  <a:lnTo>
                    <a:pt x="43" y="50"/>
                  </a:lnTo>
                  <a:lnTo>
                    <a:pt x="52" y="39"/>
                  </a:lnTo>
                  <a:lnTo>
                    <a:pt x="62" y="29"/>
                  </a:lnTo>
                  <a:lnTo>
                    <a:pt x="70" y="19"/>
                  </a:lnTo>
                  <a:lnTo>
                    <a:pt x="73" y="13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6" y="4"/>
                  </a:lnTo>
                  <a:lnTo>
                    <a:pt x="76" y="2"/>
                  </a:lnTo>
                  <a:lnTo>
                    <a:pt x="75" y="1"/>
                  </a:lnTo>
                  <a:lnTo>
                    <a:pt x="73" y="0"/>
                  </a:lnTo>
                  <a:lnTo>
                    <a:pt x="70" y="1"/>
                  </a:lnTo>
                  <a:lnTo>
                    <a:pt x="68" y="2"/>
                  </a:lnTo>
                  <a:lnTo>
                    <a:pt x="67" y="3"/>
                  </a:lnTo>
                  <a:lnTo>
                    <a:pt x="67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08" name="Freeform 1096"/>
            <p:cNvSpPr/>
            <p:nvPr/>
          </p:nvSpPr>
          <p:spPr bwMode="auto">
            <a:xfrm>
              <a:off x="6175375" y="1485900"/>
              <a:ext cx="33338" cy="39688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45" y="5"/>
                </a:cxn>
                <a:cxn ang="0">
                  <a:pos x="37" y="12"/>
                </a:cxn>
                <a:cxn ang="0">
                  <a:pos x="30" y="21"/>
                </a:cxn>
                <a:cxn ang="0">
                  <a:pos x="22" y="29"/>
                </a:cxn>
                <a:cxn ang="0">
                  <a:pos x="16" y="39"/>
                </a:cxn>
                <a:cxn ang="0">
                  <a:pos x="11" y="49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2" y="73"/>
                </a:cxn>
                <a:cxn ang="0">
                  <a:pos x="3" y="74"/>
                </a:cxn>
                <a:cxn ang="0">
                  <a:pos x="5" y="75"/>
                </a:cxn>
                <a:cxn ang="0">
                  <a:pos x="7" y="75"/>
                </a:cxn>
                <a:cxn ang="0">
                  <a:pos x="8" y="74"/>
                </a:cxn>
                <a:cxn ang="0">
                  <a:pos x="9" y="73"/>
                </a:cxn>
                <a:cxn ang="0">
                  <a:pos x="9" y="73"/>
                </a:cxn>
                <a:cxn ang="0">
                  <a:pos x="18" y="55"/>
                </a:cxn>
                <a:cxn ang="0">
                  <a:pos x="23" y="45"/>
                </a:cxn>
                <a:cxn ang="0">
                  <a:pos x="30" y="36"/>
                </a:cxn>
                <a:cxn ang="0">
                  <a:pos x="36" y="28"/>
                </a:cxn>
                <a:cxn ang="0">
                  <a:pos x="43" y="19"/>
                </a:cxn>
                <a:cxn ang="0">
                  <a:pos x="50" y="13"/>
                </a:cxn>
                <a:cxn ang="0">
                  <a:pos x="60" y="8"/>
                </a:cxn>
                <a:cxn ang="0">
                  <a:pos x="60" y="8"/>
                </a:cxn>
                <a:cxn ang="0">
                  <a:pos x="62" y="7"/>
                </a:cxn>
                <a:cxn ang="0">
                  <a:pos x="62" y="5"/>
                </a:cxn>
                <a:cxn ang="0">
                  <a:pos x="62" y="4"/>
                </a:cxn>
                <a:cxn ang="0">
                  <a:pos x="62" y="2"/>
                </a:cxn>
                <a:cxn ang="0">
                  <a:pos x="59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4" y="0"/>
                </a:cxn>
              </a:cxnLst>
              <a:rect l="0" t="0" r="r" b="b"/>
              <a:pathLst>
                <a:path w="62" h="75">
                  <a:moveTo>
                    <a:pt x="54" y="0"/>
                  </a:moveTo>
                  <a:lnTo>
                    <a:pt x="54" y="0"/>
                  </a:lnTo>
                  <a:lnTo>
                    <a:pt x="45" y="5"/>
                  </a:lnTo>
                  <a:lnTo>
                    <a:pt x="37" y="12"/>
                  </a:lnTo>
                  <a:lnTo>
                    <a:pt x="30" y="21"/>
                  </a:lnTo>
                  <a:lnTo>
                    <a:pt x="22" y="29"/>
                  </a:lnTo>
                  <a:lnTo>
                    <a:pt x="16" y="39"/>
                  </a:lnTo>
                  <a:lnTo>
                    <a:pt x="11" y="49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2" y="73"/>
                  </a:lnTo>
                  <a:lnTo>
                    <a:pt x="3" y="74"/>
                  </a:lnTo>
                  <a:lnTo>
                    <a:pt x="5" y="75"/>
                  </a:lnTo>
                  <a:lnTo>
                    <a:pt x="7" y="75"/>
                  </a:lnTo>
                  <a:lnTo>
                    <a:pt x="8" y="74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18" y="55"/>
                  </a:lnTo>
                  <a:lnTo>
                    <a:pt x="23" y="45"/>
                  </a:lnTo>
                  <a:lnTo>
                    <a:pt x="30" y="36"/>
                  </a:lnTo>
                  <a:lnTo>
                    <a:pt x="36" y="28"/>
                  </a:lnTo>
                  <a:lnTo>
                    <a:pt x="43" y="19"/>
                  </a:lnTo>
                  <a:lnTo>
                    <a:pt x="50" y="13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09" name="Freeform 1097"/>
            <p:cNvSpPr/>
            <p:nvPr/>
          </p:nvSpPr>
          <p:spPr bwMode="auto">
            <a:xfrm>
              <a:off x="6189663" y="1533525"/>
              <a:ext cx="25400" cy="31750"/>
            </a:xfrm>
            <a:custGeom>
              <a:avLst/>
              <a:gdLst/>
              <a:ahLst/>
              <a:cxnLst>
                <a:cxn ang="0">
                  <a:pos x="40" y="1"/>
                </a:cxn>
                <a:cxn ang="0">
                  <a:pos x="40" y="1"/>
                </a:cxn>
                <a:cxn ang="0">
                  <a:pos x="29" y="12"/>
                </a:cxn>
                <a:cxn ang="0">
                  <a:pos x="19" y="25"/>
                </a:cxn>
                <a:cxn ang="0">
                  <a:pos x="19" y="25"/>
                </a:cxn>
                <a:cxn ang="0">
                  <a:pos x="15" y="32"/>
                </a:cxn>
                <a:cxn ang="0">
                  <a:pos x="11" y="39"/>
                </a:cxn>
                <a:cxn ang="0">
                  <a:pos x="7" y="47"/>
                </a:cxn>
                <a:cxn ang="0">
                  <a:pos x="3" y="53"/>
                </a:cxn>
                <a:cxn ang="0">
                  <a:pos x="3" y="53"/>
                </a:cxn>
                <a:cxn ang="0">
                  <a:pos x="2" y="55"/>
                </a:cxn>
                <a:cxn ang="0">
                  <a:pos x="0" y="57"/>
                </a:cxn>
                <a:cxn ang="0">
                  <a:pos x="2" y="59"/>
                </a:cxn>
                <a:cxn ang="0">
                  <a:pos x="3" y="60"/>
                </a:cxn>
                <a:cxn ang="0">
                  <a:pos x="4" y="61"/>
                </a:cxn>
                <a:cxn ang="0">
                  <a:pos x="6" y="61"/>
                </a:cxn>
                <a:cxn ang="0">
                  <a:pos x="8" y="61"/>
                </a:cxn>
                <a:cxn ang="0">
                  <a:pos x="9" y="60"/>
                </a:cxn>
                <a:cxn ang="0">
                  <a:pos x="9" y="60"/>
                </a:cxn>
                <a:cxn ang="0">
                  <a:pos x="13" y="54"/>
                </a:cxn>
                <a:cxn ang="0">
                  <a:pos x="17" y="48"/>
                </a:cxn>
                <a:cxn ang="0">
                  <a:pos x="24" y="35"/>
                </a:cxn>
                <a:cxn ang="0">
                  <a:pos x="24" y="35"/>
                </a:cxn>
                <a:cxn ang="0">
                  <a:pos x="28" y="28"/>
                </a:cxn>
                <a:cxn ang="0">
                  <a:pos x="35" y="21"/>
                </a:cxn>
                <a:cxn ang="0">
                  <a:pos x="47" y="7"/>
                </a:cxn>
                <a:cxn ang="0">
                  <a:pos x="47" y="7"/>
                </a:cxn>
                <a:cxn ang="0">
                  <a:pos x="48" y="6"/>
                </a:cxn>
                <a:cxn ang="0">
                  <a:pos x="48" y="4"/>
                </a:cxn>
                <a:cxn ang="0">
                  <a:pos x="48" y="2"/>
                </a:cxn>
                <a:cxn ang="0">
                  <a:pos x="47" y="1"/>
                </a:cxn>
                <a:cxn ang="0">
                  <a:pos x="45" y="0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40" y="1"/>
                </a:cxn>
              </a:cxnLst>
              <a:rect l="0" t="0" r="r" b="b"/>
              <a:pathLst>
                <a:path w="48" h="61">
                  <a:moveTo>
                    <a:pt x="40" y="1"/>
                  </a:moveTo>
                  <a:lnTo>
                    <a:pt x="40" y="1"/>
                  </a:lnTo>
                  <a:lnTo>
                    <a:pt x="29" y="12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5" y="32"/>
                  </a:lnTo>
                  <a:lnTo>
                    <a:pt x="11" y="39"/>
                  </a:lnTo>
                  <a:lnTo>
                    <a:pt x="7" y="47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2" y="55"/>
                  </a:lnTo>
                  <a:lnTo>
                    <a:pt x="0" y="57"/>
                  </a:lnTo>
                  <a:lnTo>
                    <a:pt x="2" y="59"/>
                  </a:lnTo>
                  <a:lnTo>
                    <a:pt x="3" y="60"/>
                  </a:lnTo>
                  <a:lnTo>
                    <a:pt x="4" y="61"/>
                  </a:lnTo>
                  <a:lnTo>
                    <a:pt x="6" y="61"/>
                  </a:lnTo>
                  <a:lnTo>
                    <a:pt x="8" y="61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13" y="54"/>
                  </a:lnTo>
                  <a:lnTo>
                    <a:pt x="17" y="48"/>
                  </a:lnTo>
                  <a:lnTo>
                    <a:pt x="24" y="35"/>
                  </a:lnTo>
                  <a:lnTo>
                    <a:pt x="24" y="35"/>
                  </a:lnTo>
                  <a:lnTo>
                    <a:pt x="28" y="28"/>
                  </a:lnTo>
                  <a:lnTo>
                    <a:pt x="35" y="21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6"/>
                  </a:lnTo>
                  <a:lnTo>
                    <a:pt x="48" y="4"/>
                  </a:lnTo>
                  <a:lnTo>
                    <a:pt x="48" y="2"/>
                  </a:lnTo>
                  <a:lnTo>
                    <a:pt x="47" y="1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10" name="Freeform 1098"/>
            <p:cNvSpPr/>
            <p:nvPr/>
          </p:nvSpPr>
          <p:spPr bwMode="auto">
            <a:xfrm>
              <a:off x="6192838" y="1573213"/>
              <a:ext cx="22225" cy="30163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16" y="26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4" y="57"/>
                </a:cxn>
                <a:cxn ang="0">
                  <a:pos x="5" y="57"/>
                </a:cxn>
                <a:cxn ang="0">
                  <a:pos x="7" y="56"/>
                </a:cxn>
                <a:cxn ang="0">
                  <a:pos x="8" y="55"/>
                </a:cxn>
                <a:cxn ang="0">
                  <a:pos x="8" y="55"/>
                </a:cxn>
                <a:cxn ang="0">
                  <a:pos x="25" y="31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2" y="5"/>
                </a:cxn>
                <a:cxn ang="0">
                  <a:pos x="42" y="4"/>
                </a:cxn>
                <a:cxn ang="0">
                  <a:pos x="41" y="2"/>
                </a:cxn>
                <a:cxn ang="0">
                  <a:pos x="40" y="1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2" h="57">
                  <a:moveTo>
                    <a:pt x="34" y="2"/>
                  </a:moveTo>
                  <a:lnTo>
                    <a:pt x="34" y="2"/>
                  </a:lnTo>
                  <a:lnTo>
                    <a:pt x="16" y="26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7" y="56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25" y="31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5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11" name="Freeform 1099"/>
            <p:cNvSpPr/>
            <p:nvPr/>
          </p:nvSpPr>
          <p:spPr bwMode="auto">
            <a:xfrm>
              <a:off x="6257925" y="1624013"/>
              <a:ext cx="15875" cy="26988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20" y="4"/>
                </a:cxn>
                <a:cxn ang="0">
                  <a:pos x="19" y="10"/>
                </a:cxn>
                <a:cxn ang="0">
                  <a:pos x="17" y="16"/>
                </a:cxn>
                <a:cxn ang="0">
                  <a:pos x="11" y="26"/>
                </a:cxn>
                <a:cxn ang="0">
                  <a:pos x="5" y="36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2" y="51"/>
                </a:cxn>
                <a:cxn ang="0">
                  <a:pos x="3" y="52"/>
                </a:cxn>
                <a:cxn ang="0">
                  <a:pos x="7" y="52"/>
                </a:cxn>
                <a:cxn ang="0">
                  <a:pos x="8" y="51"/>
                </a:cxn>
                <a:cxn ang="0">
                  <a:pos x="9" y="49"/>
                </a:cxn>
                <a:cxn ang="0">
                  <a:pos x="9" y="49"/>
                </a:cxn>
                <a:cxn ang="0">
                  <a:pos x="14" y="37"/>
                </a:cxn>
                <a:cxn ang="0">
                  <a:pos x="21" y="27"/>
                </a:cxn>
                <a:cxn ang="0">
                  <a:pos x="26" y="17"/>
                </a:cxn>
                <a:cxn ang="0">
                  <a:pos x="28" y="10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20" y="4"/>
                </a:cxn>
                <a:cxn ang="0">
                  <a:pos x="20" y="4"/>
                </a:cxn>
              </a:cxnLst>
              <a:rect l="0" t="0" r="r" b="b"/>
              <a:pathLst>
                <a:path w="29" h="52">
                  <a:moveTo>
                    <a:pt x="20" y="4"/>
                  </a:moveTo>
                  <a:lnTo>
                    <a:pt x="20" y="4"/>
                  </a:lnTo>
                  <a:lnTo>
                    <a:pt x="19" y="10"/>
                  </a:lnTo>
                  <a:lnTo>
                    <a:pt x="17" y="16"/>
                  </a:lnTo>
                  <a:lnTo>
                    <a:pt x="11" y="26"/>
                  </a:lnTo>
                  <a:lnTo>
                    <a:pt x="5" y="36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8"/>
                  </a:lnTo>
                  <a:lnTo>
                    <a:pt x="1" y="50"/>
                  </a:lnTo>
                  <a:lnTo>
                    <a:pt x="2" y="51"/>
                  </a:lnTo>
                  <a:lnTo>
                    <a:pt x="3" y="52"/>
                  </a:lnTo>
                  <a:lnTo>
                    <a:pt x="7" y="52"/>
                  </a:lnTo>
                  <a:lnTo>
                    <a:pt x="8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14" y="37"/>
                  </a:lnTo>
                  <a:lnTo>
                    <a:pt x="21" y="27"/>
                  </a:lnTo>
                  <a:lnTo>
                    <a:pt x="26" y="17"/>
                  </a:lnTo>
                  <a:lnTo>
                    <a:pt x="28" y="10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12" name="Freeform 1100"/>
            <p:cNvSpPr/>
            <p:nvPr/>
          </p:nvSpPr>
          <p:spPr bwMode="auto">
            <a:xfrm>
              <a:off x="6308725" y="1628775"/>
              <a:ext cx="20638" cy="26988"/>
            </a:xfrm>
            <a:custGeom>
              <a:avLst/>
              <a:gdLst/>
              <a:ahLst/>
              <a:cxnLst>
                <a:cxn ang="0">
                  <a:pos x="31" y="1"/>
                </a:cxn>
                <a:cxn ang="0">
                  <a:pos x="31" y="1"/>
                </a:cxn>
                <a:cxn ang="0">
                  <a:pos x="19" y="10"/>
                </a:cxn>
                <a:cxn ang="0">
                  <a:pos x="14" y="15"/>
                </a:cxn>
                <a:cxn ang="0">
                  <a:pos x="10" y="20"/>
                </a:cxn>
                <a:cxn ang="0">
                  <a:pos x="6" y="26"/>
                </a:cxn>
                <a:cxn ang="0">
                  <a:pos x="2" y="32"/>
                </a:cxn>
                <a:cxn ang="0">
                  <a:pos x="1" y="40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1" y="51"/>
                </a:cxn>
                <a:cxn ang="0">
                  <a:pos x="3" y="52"/>
                </a:cxn>
                <a:cxn ang="0">
                  <a:pos x="4" y="52"/>
                </a:cxn>
                <a:cxn ang="0">
                  <a:pos x="7" y="52"/>
                </a:cxn>
                <a:cxn ang="0">
                  <a:pos x="9" y="51"/>
                </a:cxn>
                <a:cxn ang="0">
                  <a:pos x="10" y="50"/>
                </a:cxn>
                <a:cxn ang="0">
                  <a:pos x="10" y="48"/>
                </a:cxn>
                <a:cxn ang="0">
                  <a:pos x="10" y="48"/>
                </a:cxn>
                <a:cxn ang="0">
                  <a:pos x="11" y="41"/>
                </a:cxn>
                <a:cxn ang="0">
                  <a:pos x="12" y="36"/>
                </a:cxn>
                <a:cxn ang="0">
                  <a:pos x="15" y="30"/>
                </a:cxn>
                <a:cxn ang="0">
                  <a:pos x="18" y="25"/>
                </a:cxn>
                <a:cxn ang="0">
                  <a:pos x="21" y="21"/>
                </a:cxn>
                <a:cxn ang="0">
                  <a:pos x="26" y="17"/>
                </a:cxn>
                <a:cxn ang="0">
                  <a:pos x="36" y="10"/>
                </a:cxn>
                <a:cxn ang="0">
                  <a:pos x="36" y="10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1" y="1"/>
                </a:cxn>
                <a:cxn ang="0">
                  <a:pos x="31" y="1"/>
                </a:cxn>
              </a:cxnLst>
              <a:rect l="0" t="0" r="r" b="b"/>
              <a:pathLst>
                <a:path w="38" h="52">
                  <a:moveTo>
                    <a:pt x="31" y="1"/>
                  </a:moveTo>
                  <a:lnTo>
                    <a:pt x="31" y="1"/>
                  </a:lnTo>
                  <a:lnTo>
                    <a:pt x="19" y="10"/>
                  </a:lnTo>
                  <a:lnTo>
                    <a:pt x="14" y="15"/>
                  </a:lnTo>
                  <a:lnTo>
                    <a:pt x="10" y="20"/>
                  </a:lnTo>
                  <a:lnTo>
                    <a:pt x="6" y="26"/>
                  </a:lnTo>
                  <a:lnTo>
                    <a:pt x="2" y="32"/>
                  </a:lnTo>
                  <a:lnTo>
                    <a:pt x="1" y="4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1" y="51"/>
                  </a:lnTo>
                  <a:lnTo>
                    <a:pt x="3" y="52"/>
                  </a:lnTo>
                  <a:lnTo>
                    <a:pt x="4" y="52"/>
                  </a:lnTo>
                  <a:lnTo>
                    <a:pt x="7" y="52"/>
                  </a:lnTo>
                  <a:lnTo>
                    <a:pt x="9" y="51"/>
                  </a:lnTo>
                  <a:lnTo>
                    <a:pt x="10" y="50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1" y="41"/>
                  </a:lnTo>
                  <a:lnTo>
                    <a:pt x="12" y="36"/>
                  </a:lnTo>
                  <a:lnTo>
                    <a:pt x="15" y="30"/>
                  </a:lnTo>
                  <a:lnTo>
                    <a:pt x="18" y="25"/>
                  </a:lnTo>
                  <a:lnTo>
                    <a:pt x="21" y="21"/>
                  </a:lnTo>
                  <a:lnTo>
                    <a:pt x="26" y="17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1" y="1"/>
                  </a:lnTo>
                  <a:lnTo>
                    <a:pt x="31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13" name="Freeform 1101"/>
            <p:cNvSpPr/>
            <p:nvPr/>
          </p:nvSpPr>
          <p:spPr bwMode="auto">
            <a:xfrm>
              <a:off x="6372225" y="1633538"/>
              <a:ext cx="20638" cy="28575"/>
            </a:xfrm>
            <a:custGeom>
              <a:avLst/>
              <a:gdLst/>
              <a:ahLst/>
              <a:cxnLst>
                <a:cxn ang="0">
                  <a:pos x="29" y="2"/>
                </a:cxn>
                <a:cxn ang="0">
                  <a:pos x="29" y="2"/>
                </a:cxn>
                <a:cxn ang="0">
                  <a:pos x="13" y="23"/>
                </a:cxn>
                <a:cxn ang="0">
                  <a:pos x="7" y="34"/>
                </a:cxn>
                <a:cxn ang="0">
                  <a:pos x="0" y="45"/>
                </a:cxn>
                <a:cxn ang="0">
                  <a:pos x="0" y="45"/>
                </a:cxn>
                <a:cxn ang="0">
                  <a:pos x="0" y="47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2" y="51"/>
                </a:cxn>
                <a:cxn ang="0">
                  <a:pos x="4" y="52"/>
                </a:cxn>
                <a:cxn ang="0">
                  <a:pos x="6" y="52"/>
                </a:cxn>
                <a:cxn ang="0">
                  <a:pos x="7" y="51"/>
                </a:cxn>
                <a:cxn ang="0">
                  <a:pos x="8" y="49"/>
                </a:cxn>
                <a:cxn ang="0">
                  <a:pos x="8" y="49"/>
                </a:cxn>
                <a:cxn ang="0">
                  <a:pos x="14" y="39"/>
                </a:cxn>
                <a:cxn ang="0">
                  <a:pos x="21" y="28"/>
                </a:cxn>
                <a:cxn ang="0">
                  <a:pos x="37" y="7"/>
                </a:cxn>
                <a:cxn ang="0">
                  <a:pos x="37" y="7"/>
                </a:cxn>
                <a:cxn ang="0">
                  <a:pos x="38" y="5"/>
                </a:cxn>
                <a:cxn ang="0">
                  <a:pos x="37" y="4"/>
                </a:cxn>
                <a:cxn ang="0">
                  <a:pos x="37" y="2"/>
                </a:cxn>
                <a:cxn ang="0">
                  <a:pos x="35" y="1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9" y="2"/>
                </a:cxn>
              </a:cxnLst>
              <a:rect l="0" t="0" r="r" b="b"/>
              <a:pathLst>
                <a:path w="38" h="52">
                  <a:moveTo>
                    <a:pt x="29" y="2"/>
                  </a:moveTo>
                  <a:lnTo>
                    <a:pt x="29" y="2"/>
                  </a:lnTo>
                  <a:lnTo>
                    <a:pt x="13" y="23"/>
                  </a:lnTo>
                  <a:lnTo>
                    <a:pt x="7" y="34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8"/>
                  </a:lnTo>
                  <a:lnTo>
                    <a:pt x="1" y="50"/>
                  </a:lnTo>
                  <a:lnTo>
                    <a:pt x="2" y="51"/>
                  </a:lnTo>
                  <a:lnTo>
                    <a:pt x="4" y="52"/>
                  </a:lnTo>
                  <a:lnTo>
                    <a:pt x="6" y="52"/>
                  </a:lnTo>
                  <a:lnTo>
                    <a:pt x="7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14" y="39"/>
                  </a:lnTo>
                  <a:lnTo>
                    <a:pt x="21" y="28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8" y="5"/>
                  </a:lnTo>
                  <a:lnTo>
                    <a:pt x="37" y="4"/>
                  </a:lnTo>
                  <a:lnTo>
                    <a:pt x="37" y="2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9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14" name="Freeform 1102"/>
            <p:cNvSpPr/>
            <p:nvPr/>
          </p:nvSpPr>
          <p:spPr bwMode="auto">
            <a:xfrm>
              <a:off x="6440488" y="1639888"/>
              <a:ext cx="17463" cy="28575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18" y="15"/>
                </a:cxn>
                <a:cxn ang="0">
                  <a:pos x="11" y="26"/>
                </a:cxn>
                <a:cxn ang="0">
                  <a:pos x="5" y="38"/>
                </a:cxn>
                <a:cxn ang="0">
                  <a:pos x="2" y="44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0" y="54"/>
                </a:cxn>
                <a:cxn ang="0">
                  <a:pos x="2" y="55"/>
                </a:cxn>
                <a:cxn ang="0">
                  <a:pos x="3" y="56"/>
                </a:cxn>
                <a:cxn ang="0">
                  <a:pos x="5" y="56"/>
                </a:cxn>
                <a:cxn ang="0">
                  <a:pos x="6" y="56"/>
                </a:cxn>
                <a:cxn ang="0">
                  <a:pos x="8" y="55"/>
                </a:cxn>
                <a:cxn ang="0">
                  <a:pos x="9" y="53"/>
                </a:cxn>
                <a:cxn ang="0">
                  <a:pos x="9" y="53"/>
                </a:cxn>
                <a:cxn ang="0">
                  <a:pos x="11" y="47"/>
                </a:cxn>
                <a:cxn ang="0">
                  <a:pos x="14" y="40"/>
                </a:cxn>
                <a:cxn ang="0">
                  <a:pos x="21" y="29"/>
                </a:cxn>
                <a:cxn ang="0">
                  <a:pos x="27" y="18"/>
                </a:cxn>
                <a:cxn ang="0">
                  <a:pos x="33" y="5"/>
                </a:cxn>
                <a:cxn ang="0">
                  <a:pos x="33" y="5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30" y="0"/>
                </a:cxn>
                <a:cxn ang="0">
                  <a:pos x="26" y="0"/>
                </a:cxn>
                <a:cxn ang="0">
                  <a:pos x="25" y="1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3" h="56">
                  <a:moveTo>
                    <a:pt x="24" y="3"/>
                  </a:moveTo>
                  <a:lnTo>
                    <a:pt x="24" y="3"/>
                  </a:lnTo>
                  <a:lnTo>
                    <a:pt x="18" y="15"/>
                  </a:lnTo>
                  <a:lnTo>
                    <a:pt x="11" y="26"/>
                  </a:lnTo>
                  <a:lnTo>
                    <a:pt x="5" y="38"/>
                  </a:lnTo>
                  <a:lnTo>
                    <a:pt x="2" y="44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0" y="54"/>
                  </a:lnTo>
                  <a:lnTo>
                    <a:pt x="2" y="55"/>
                  </a:lnTo>
                  <a:lnTo>
                    <a:pt x="3" y="56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8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11" y="47"/>
                  </a:lnTo>
                  <a:lnTo>
                    <a:pt x="14" y="40"/>
                  </a:lnTo>
                  <a:lnTo>
                    <a:pt x="21" y="29"/>
                  </a:lnTo>
                  <a:lnTo>
                    <a:pt x="27" y="18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15" name="Freeform 1103"/>
            <p:cNvSpPr/>
            <p:nvPr/>
          </p:nvSpPr>
          <p:spPr bwMode="auto">
            <a:xfrm>
              <a:off x="6515100" y="1639888"/>
              <a:ext cx="23813" cy="34925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24" y="16"/>
                </a:cxn>
                <a:cxn ang="0">
                  <a:pos x="15" y="29"/>
                </a:cxn>
                <a:cxn ang="0">
                  <a:pos x="10" y="36"/>
                </a:cxn>
                <a:cxn ang="0">
                  <a:pos x="6" y="44"/>
                </a:cxn>
                <a:cxn ang="0">
                  <a:pos x="3" y="52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2"/>
                </a:cxn>
                <a:cxn ang="0">
                  <a:pos x="1" y="63"/>
                </a:cxn>
                <a:cxn ang="0">
                  <a:pos x="2" y="65"/>
                </a:cxn>
                <a:cxn ang="0">
                  <a:pos x="4" y="65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9" y="64"/>
                </a:cxn>
                <a:cxn ang="0">
                  <a:pos x="9" y="62"/>
                </a:cxn>
                <a:cxn ang="0">
                  <a:pos x="9" y="62"/>
                </a:cxn>
                <a:cxn ang="0">
                  <a:pos x="12" y="55"/>
                </a:cxn>
                <a:cxn ang="0">
                  <a:pos x="16" y="47"/>
                </a:cxn>
                <a:cxn ang="0">
                  <a:pos x="19" y="39"/>
                </a:cxn>
                <a:cxn ang="0">
                  <a:pos x="23" y="33"/>
                </a:cxn>
                <a:cxn ang="0">
                  <a:pos x="32" y="20"/>
                </a:cxn>
                <a:cxn ang="0">
                  <a:pos x="43" y="6"/>
                </a:cxn>
                <a:cxn ang="0">
                  <a:pos x="43" y="6"/>
                </a:cxn>
                <a:cxn ang="0">
                  <a:pos x="44" y="5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4" h="66">
                  <a:moveTo>
                    <a:pt x="34" y="2"/>
                  </a:moveTo>
                  <a:lnTo>
                    <a:pt x="34" y="2"/>
                  </a:lnTo>
                  <a:lnTo>
                    <a:pt x="24" y="16"/>
                  </a:lnTo>
                  <a:lnTo>
                    <a:pt x="15" y="29"/>
                  </a:lnTo>
                  <a:lnTo>
                    <a:pt x="10" y="36"/>
                  </a:lnTo>
                  <a:lnTo>
                    <a:pt x="6" y="44"/>
                  </a:lnTo>
                  <a:lnTo>
                    <a:pt x="3" y="52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2"/>
                  </a:lnTo>
                  <a:lnTo>
                    <a:pt x="1" y="63"/>
                  </a:lnTo>
                  <a:lnTo>
                    <a:pt x="2" y="65"/>
                  </a:lnTo>
                  <a:lnTo>
                    <a:pt x="4" y="65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9" y="64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2" y="55"/>
                  </a:lnTo>
                  <a:lnTo>
                    <a:pt x="16" y="47"/>
                  </a:lnTo>
                  <a:lnTo>
                    <a:pt x="19" y="39"/>
                  </a:lnTo>
                  <a:lnTo>
                    <a:pt x="23" y="33"/>
                  </a:lnTo>
                  <a:lnTo>
                    <a:pt x="32" y="20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4" y="5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16" name="Freeform 1104"/>
            <p:cNvSpPr/>
            <p:nvPr/>
          </p:nvSpPr>
          <p:spPr bwMode="auto">
            <a:xfrm>
              <a:off x="6573838" y="1639888"/>
              <a:ext cx="12700" cy="28575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4" y="4"/>
                </a:cxn>
                <a:cxn ang="0">
                  <a:pos x="13" y="10"/>
                </a:cxn>
                <a:cxn ang="0">
                  <a:pos x="12" y="17"/>
                </a:cxn>
                <a:cxn ang="0">
                  <a:pos x="9" y="28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0" y="54"/>
                </a:cxn>
                <a:cxn ang="0">
                  <a:pos x="2" y="55"/>
                </a:cxn>
                <a:cxn ang="0">
                  <a:pos x="3" y="56"/>
                </a:cxn>
                <a:cxn ang="0">
                  <a:pos x="5" y="56"/>
                </a:cxn>
                <a:cxn ang="0">
                  <a:pos x="6" y="56"/>
                </a:cxn>
                <a:cxn ang="0">
                  <a:pos x="8" y="55"/>
                </a:cxn>
                <a:cxn ang="0">
                  <a:pos x="9" y="53"/>
                </a:cxn>
                <a:cxn ang="0">
                  <a:pos x="9" y="53"/>
                </a:cxn>
                <a:cxn ang="0">
                  <a:pos x="19" y="29"/>
                </a:cxn>
                <a:cxn ang="0">
                  <a:pos x="22" y="17"/>
                </a:cxn>
                <a:cxn ang="0">
                  <a:pos x="23" y="10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19" y="0"/>
                </a:cxn>
                <a:cxn ang="0">
                  <a:pos x="18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4" y="4"/>
                </a:cxn>
                <a:cxn ang="0">
                  <a:pos x="14" y="4"/>
                </a:cxn>
              </a:cxnLst>
              <a:rect l="0" t="0" r="r" b="b"/>
              <a:pathLst>
                <a:path w="24" h="56">
                  <a:moveTo>
                    <a:pt x="14" y="4"/>
                  </a:moveTo>
                  <a:lnTo>
                    <a:pt x="14" y="4"/>
                  </a:lnTo>
                  <a:lnTo>
                    <a:pt x="13" y="10"/>
                  </a:lnTo>
                  <a:lnTo>
                    <a:pt x="12" y="17"/>
                  </a:lnTo>
                  <a:lnTo>
                    <a:pt x="9" y="2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0" y="54"/>
                  </a:lnTo>
                  <a:lnTo>
                    <a:pt x="2" y="55"/>
                  </a:lnTo>
                  <a:lnTo>
                    <a:pt x="3" y="56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8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19" y="29"/>
                  </a:lnTo>
                  <a:lnTo>
                    <a:pt x="22" y="17"/>
                  </a:lnTo>
                  <a:lnTo>
                    <a:pt x="23" y="10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3" y="1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17" name="Freeform 1105"/>
            <p:cNvSpPr/>
            <p:nvPr/>
          </p:nvSpPr>
          <p:spPr bwMode="auto">
            <a:xfrm>
              <a:off x="6634163" y="1636713"/>
              <a:ext cx="22225" cy="31750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30" y="9"/>
                </a:cxn>
                <a:cxn ang="0">
                  <a:pos x="25" y="14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0" y="33"/>
                </a:cxn>
                <a:cxn ang="0">
                  <a:pos x="7" y="40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1" y="58"/>
                </a:cxn>
                <a:cxn ang="0">
                  <a:pos x="3" y="61"/>
                </a:cxn>
                <a:cxn ang="0">
                  <a:pos x="4" y="61"/>
                </a:cxn>
                <a:cxn ang="0">
                  <a:pos x="6" y="61"/>
                </a:cxn>
                <a:cxn ang="0">
                  <a:pos x="7" y="61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4" y="44"/>
                </a:cxn>
                <a:cxn ang="0">
                  <a:pos x="19" y="38"/>
                </a:cxn>
                <a:cxn ang="0">
                  <a:pos x="23" y="32"/>
                </a:cxn>
                <a:cxn ang="0">
                  <a:pos x="23" y="32"/>
                </a:cxn>
                <a:cxn ang="0">
                  <a:pos x="33" y="20"/>
                </a:cxn>
                <a:cxn ang="0">
                  <a:pos x="38" y="13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2" h="61">
                  <a:moveTo>
                    <a:pt x="34" y="2"/>
                  </a:moveTo>
                  <a:lnTo>
                    <a:pt x="34" y="2"/>
                  </a:lnTo>
                  <a:lnTo>
                    <a:pt x="30" y="9"/>
                  </a:lnTo>
                  <a:lnTo>
                    <a:pt x="25" y="1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0" y="33"/>
                  </a:lnTo>
                  <a:lnTo>
                    <a:pt x="7" y="40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1" y="58"/>
                  </a:lnTo>
                  <a:lnTo>
                    <a:pt x="3" y="61"/>
                  </a:lnTo>
                  <a:lnTo>
                    <a:pt x="4" y="61"/>
                  </a:lnTo>
                  <a:lnTo>
                    <a:pt x="6" y="61"/>
                  </a:lnTo>
                  <a:lnTo>
                    <a:pt x="7" y="61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4" y="44"/>
                  </a:lnTo>
                  <a:lnTo>
                    <a:pt x="19" y="38"/>
                  </a:lnTo>
                  <a:lnTo>
                    <a:pt x="23" y="32"/>
                  </a:lnTo>
                  <a:lnTo>
                    <a:pt x="23" y="32"/>
                  </a:lnTo>
                  <a:lnTo>
                    <a:pt x="33" y="20"/>
                  </a:lnTo>
                  <a:lnTo>
                    <a:pt x="38" y="13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18" name="Freeform 1106"/>
            <p:cNvSpPr/>
            <p:nvPr/>
          </p:nvSpPr>
          <p:spPr bwMode="auto">
            <a:xfrm>
              <a:off x="6681788" y="1641475"/>
              <a:ext cx="14288" cy="31750"/>
            </a:xfrm>
            <a:custGeom>
              <a:avLst/>
              <a:gdLst/>
              <a:ahLst/>
              <a:cxnLst>
                <a:cxn ang="0">
                  <a:pos x="20" y="5"/>
                </a:cxn>
                <a:cxn ang="0">
                  <a:pos x="20" y="5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1"/>
                </a:cxn>
                <a:cxn ang="0">
                  <a:pos x="6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8"/>
                </a:cxn>
                <a:cxn ang="0">
                  <a:pos x="1" y="59"/>
                </a:cxn>
                <a:cxn ang="0">
                  <a:pos x="2" y="61"/>
                </a:cxn>
                <a:cxn ang="0">
                  <a:pos x="3" y="61"/>
                </a:cxn>
                <a:cxn ang="0">
                  <a:pos x="7" y="61"/>
                </a:cxn>
                <a:cxn ang="0">
                  <a:pos x="8" y="60"/>
                </a:cxn>
                <a:cxn ang="0">
                  <a:pos x="9" y="58"/>
                </a:cxn>
                <a:cxn ang="0">
                  <a:pos x="9" y="58"/>
                </a:cxn>
                <a:cxn ang="0">
                  <a:pos x="16" y="46"/>
                </a:cxn>
                <a:cxn ang="0">
                  <a:pos x="22" y="32"/>
                </a:cxn>
                <a:cxn ang="0">
                  <a:pos x="27" y="19"/>
                </a:cxn>
                <a:cxn ang="0">
                  <a:pos x="28" y="13"/>
                </a:cxn>
                <a:cxn ang="0">
                  <a:pos x="29" y="5"/>
                </a:cxn>
                <a:cxn ang="0">
                  <a:pos x="29" y="5"/>
                </a:cxn>
                <a:cxn ang="0">
                  <a:pos x="29" y="3"/>
                </a:cxn>
                <a:cxn ang="0">
                  <a:pos x="28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20" y="5"/>
                </a:cxn>
              </a:cxnLst>
              <a:rect l="0" t="0" r="r" b="b"/>
              <a:pathLst>
                <a:path w="29" h="61">
                  <a:moveTo>
                    <a:pt x="20" y="5"/>
                  </a:moveTo>
                  <a:lnTo>
                    <a:pt x="20" y="5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1"/>
                  </a:lnTo>
                  <a:lnTo>
                    <a:pt x="6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1" y="59"/>
                  </a:lnTo>
                  <a:lnTo>
                    <a:pt x="2" y="61"/>
                  </a:lnTo>
                  <a:lnTo>
                    <a:pt x="3" y="61"/>
                  </a:lnTo>
                  <a:lnTo>
                    <a:pt x="7" y="61"/>
                  </a:lnTo>
                  <a:lnTo>
                    <a:pt x="8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6" y="46"/>
                  </a:lnTo>
                  <a:lnTo>
                    <a:pt x="22" y="32"/>
                  </a:lnTo>
                  <a:lnTo>
                    <a:pt x="27" y="19"/>
                  </a:lnTo>
                  <a:lnTo>
                    <a:pt x="28" y="1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9" y="3"/>
                  </a:lnTo>
                  <a:lnTo>
                    <a:pt x="28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1"/>
                  </a:lnTo>
                  <a:lnTo>
                    <a:pt x="20" y="3"/>
                  </a:lnTo>
                  <a:lnTo>
                    <a:pt x="20" y="5"/>
                  </a:lnTo>
                  <a:lnTo>
                    <a:pt x="20" y="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19" name="Freeform 1107"/>
            <p:cNvSpPr/>
            <p:nvPr/>
          </p:nvSpPr>
          <p:spPr bwMode="auto">
            <a:xfrm>
              <a:off x="6743700" y="1641475"/>
              <a:ext cx="19050" cy="30163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6"/>
                </a:cxn>
                <a:cxn ang="0">
                  <a:pos x="24" y="6"/>
                </a:cxn>
                <a:cxn ang="0">
                  <a:pos x="25" y="9"/>
                </a:cxn>
                <a:cxn ang="0">
                  <a:pos x="24" y="13"/>
                </a:cxn>
                <a:cxn ang="0">
                  <a:pos x="22" y="19"/>
                </a:cxn>
                <a:cxn ang="0">
                  <a:pos x="18" y="24"/>
                </a:cxn>
                <a:cxn ang="0">
                  <a:pos x="14" y="29"/>
                </a:cxn>
                <a:cxn ang="0">
                  <a:pos x="14" y="29"/>
                </a:cxn>
                <a:cxn ang="0">
                  <a:pos x="6" y="40"/>
                </a:cxn>
                <a:cxn ang="0">
                  <a:pos x="3" y="46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2" y="56"/>
                </a:cxn>
                <a:cxn ang="0">
                  <a:pos x="3" y="57"/>
                </a:cxn>
                <a:cxn ang="0">
                  <a:pos x="8" y="56"/>
                </a:cxn>
                <a:cxn ang="0">
                  <a:pos x="9" y="55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13" y="48"/>
                </a:cxn>
                <a:cxn ang="0">
                  <a:pos x="17" y="42"/>
                </a:cxn>
                <a:cxn ang="0">
                  <a:pos x="26" y="30"/>
                </a:cxn>
                <a:cxn ang="0">
                  <a:pos x="29" y="24"/>
                </a:cxn>
                <a:cxn ang="0">
                  <a:pos x="32" y="18"/>
                </a:cxn>
                <a:cxn ang="0">
                  <a:pos x="34" y="11"/>
                </a:cxn>
                <a:cxn ang="0">
                  <a:pos x="33" y="3"/>
                </a:cxn>
                <a:cxn ang="0">
                  <a:pos x="33" y="3"/>
                </a:cxn>
              </a:cxnLst>
              <a:rect l="0" t="0" r="r" b="b"/>
              <a:pathLst>
                <a:path w="34" h="57">
                  <a:moveTo>
                    <a:pt x="33" y="3"/>
                  </a:moveTo>
                  <a:lnTo>
                    <a:pt x="33" y="3"/>
                  </a:lnTo>
                  <a:lnTo>
                    <a:pt x="32" y="2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5" y="9"/>
                  </a:lnTo>
                  <a:lnTo>
                    <a:pt x="24" y="13"/>
                  </a:lnTo>
                  <a:lnTo>
                    <a:pt x="22" y="19"/>
                  </a:lnTo>
                  <a:lnTo>
                    <a:pt x="18" y="24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6"/>
                  </a:lnTo>
                  <a:lnTo>
                    <a:pt x="3" y="57"/>
                  </a:lnTo>
                  <a:lnTo>
                    <a:pt x="8" y="56"/>
                  </a:lnTo>
                  <a:lnTo>
                    <a:pt x="9" y="55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3" y="48"/>
                  </a:lnTo>
                  <a:lnTo>
                    <a:pt x="17" y="42"/>
                  </a:lnTo>
                  <a:lnTo>
                    <a:pt x="26" y="30"/>
                  </a:lnTo>
                  <a:lnTo>
                    <a:pt x="29" y="24"/>
                  </a:lnTo>
                  <a:lnTo>
                    <a:pt x="32" y="18"/>
                  </a:lnTo>
                  <a:lnTo>
                    <a:pt x="34" y="11"/>
                  </a:lnTo>
                  <a:lnTo>
                    <a:pt x="33" y="3"/>
                  </a:lnTo>
                  <a:lnTo>
                    <a:pt x="33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20" name="Freeform 1108"/>
            <p:cNvSpPr/>
            <p:nvPr/>
          </p:nvSpPr>
          <p:spPr bwMode="auto">
            <a:xfrm>
              <a:off x="6789738" y="1649413"/>
              <a:ext cx="7938" cy="1746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15"/>
                </a:cxn>
                <a:cxn ang="0">
                  <a:pos x="3" y="20"/>
                </a:cxn>
                <a:cxn ang="0">
                  <a:pos x="1" y="25"/>
                </a:cxn>
                <a:cxn ang="0">
                  <a:pos x="1" y="25"/>
                </a:cxn>
                <a:cxn ang="0">
                  <a:pos x="0" y="27"/>
                </a:cxn>
                <a:cxn ang="0">
                  <a:pos x="0" y="29"/>
                </a:cxn>
                <a:cxn ang="0">
                  <a:pos x="0" y="30"/>
                </a:cxn>
                <a:cxn ang="0">
                  <a:pos x="1" y="32"/>
                </a:cxn>
                <a:cxn ang="0">
                  <a:pos x="3" y="33"/>
                </a:cxn>
                <a:cxn ang="0">
                  <a:pos x="4" y="33"/>
                </a:cxn>
                <a:cxn ang="0">
                  <a:pos x="6" y="33"/>
                </a:cxn>
                <a:cxn ang="0">
                  <a:pos x="9" y="32"/>
                </a:cxn>
                <a:cxn ang="0">
                  <a:pos x="9" y="32"/>
                </a:cxn>
                <a:cxn ang="0">
                  <a:pos x="11" y="29"/>
                </a:cxn>
                <a:cxn ang="0">
                  <a:pos x="12" y="26"/>
                </a:cxn>
                <a:cxn ang="0">
                  <a:pos x="14" y="18"/>
                </a:cxn>
                <a:cxn ang="0">
                  <a:pos x="14" y="11"/>
                </a:cxn>
                <a:cxn ang="0">
                  <a:pos x="14" y="4"/>
                </a:cxn>
                <a:cxn ang="0">
                  <a:pos x="14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6" y="1"/>
                </a:cxn>
                <a:cxn ang="0">
                  <a:pos x="5" y="2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4" h="33">
                  <a:moveTo>
                    <a:pt x="4" y="4"/>
                  </a:moveTo>
                  <a:lnTo>
                    <a:pt x="4" y="4"/>
                  </a:lnTo>
                  <a:lnTo>
                    <a:pt x="4" y="15"/>
                  </a:lnTo>
                  <a:lnTo>
                    <a:pt x="3" y="20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0" y="27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3" y="33"/>
                  </a:lnTo>
                  <a:lnTo>
                    <a:pt x="4" y="33"/>
                  </a:lnTo>
                  <a:lnTo>
                    <a:pt x="6" y="33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11" y="29"/>
                  </a:lnTo>
                  <a:lnTo>
                    <a:pt x="12" y="26"/>
                  </a:lnTo>
                  <a:lnTo>
                    <a:pt x="14" y="18"/>
                  </a:lnTo>
                  <a:lnTo>
                    <a:pt x="14" y="11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21" name="Freeform 1109"/>
            <p:cNvSpPr/>
            <p:nvPr/>
          </p:nvSpPr>
          <p:spPr bwMode="auto">
            <a:xfrm>
              <a:off x="6834188" y="1651000"/>
              <a:ext cx="12700" cy="19050"/>
            </a:xfrm>
            <a:custGeom>
              <a:avLst/>
              <a:gdLst/>
              <a:ahLst/>
              <a:cxnLst>
                <a:cxn ang="0">
                  <a:pos x="16" y="3"/>
                </a:cxn>
                <a:cxn ang="0">
                  <a:pos x="16" y="3"/>
                </a:cxn>
                <a:cxn ang="0">
                  <a:pos x="10" y="14"/>
                </a:cxn>
                <a:cxn ang="0">
                  <a:pos x="6" y="21"/>
                </a:cxn>
                <a:cxn ang="0">
                  <a:pos x="2" y="26"/>
                </a:cxn>
                <a:cxn ang="0">
                  <a:pos x="2" y="26"/>
                </a:cxn>
                <a:cxn ang="0">
                  <a:pos x="1" y="27"/>
                </a:cxn>
                <a:cxn ang="0">
                  <a:pos x="0" y="29"/>
                </a:cxn>
                <a:cxn ang="0">
                  <a:pos x="1" y="31"/>
                </a:cxn>
                <a:cxn ang="0">
                  <a:pos x="2" y="32"/>
                </a:cxn>
                <a:cxn ang="0">
                  <a:pos x="3" y="33"/>
                </a:cxn>
                <a:cxn ang="0">
                  <a:pos x="5" y="34"/>
                </a:cxn>
                <a:cxn ang="0">
                  <a:pos x="8" y="33"/>
                </a:cxn>
                <a:cxn ang="0">
                  <a:pos x="9" y="32"/>
                </a:cxn>
                <a:cxn ang="0">
                  <a:pos x="9" y="32"/>
                </a:cxn>
                <a:cxn ang="0">
                  <a:pos x="14" y="27"/>
                </a:cxn>
                <a:cxn ang="0">
                  <a:pos x="17" y="21"/>
                </a:cxn>
                <a:cxn ang="0">
                  <a:pos x="24" y="7"/>
                </a:cxn>
                <a:cxn ang="0">
                  <a:pos x="24" y="7"/>
                </a:cxn>
                <a:cxn ang="0">
                  <a:pos x="24" y="5"/>
                </a:cxn>
                <a:cxn ang="0">
                  <a:pos x="24" y="4"/>
                </a:cxn>
                <a:cxn ang="0">
                  <a:pos x="23" y="2"/>
                </a:cxn>
                <a:cxn ang="0">
                  <a:pos x="22" y="1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7" y="1"/>
                </a:cxn>
                <a:cxn ang="0">
                  <a:pos x="16" y="3"/>
                </a:cxn>
                <a:cxn ang="0">
                  <a:pos x="16" y="3"/>
                </a:cxn>
              </a:cxnLst>
              <a:rect l="0" t="0" r="r" b="b"/>
              <a:pathLst>
                <a:path w="24" h="34">
                  <a:moveTo>
                    <a:pt x="16" y="3"/>
                  </a:moveTo>
                  <a:lnTo>
                    <a:pt x="16" y="3"/>
                  </a:lnTo>
                  <a:lnTo>
                    <a:pt x="10" y="14"/>
                  </a:lnTo>
                  <a:lnTo>
                    <a:pt x="6" y="21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1" y="27"/>
                  </a:lnTo>
                  <a:lnTo>
                    <a:pt x="0" y="29"/>
                  </a:lnTo>
                  <a:lnTo>
                    <a:pt x="1" y="31"/>
                  </a:lnTo>
                  <a:lnTo>
                    <a:pt x="2" y="32"/>
                  </a:lnTo>
                  <a:lnTo>
                    <a:pt x="3" y="33"/>
                  </a:lnTo>
                  <a:lnTo>
                    <a:pt x="5" y="34"/>
                  </a:lnTo>
                  <a:lnTo>
                    <a:pt x="8" y="33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14" y="27"/>
                  </a:lnTo>
                  <a:lnTo>
                    <a:pt x="17" y="21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4" y="5"/>
                  </a:lnTo>
                  <a:lnTo>
                    <a:pt x="24" y="4"/>
                  </a:lnTo>
                  <a:lnTo>
                    <a:pt x="23" y="2"/>
                  </a:lnTo>
                  <a:lnTo>
                    <a:pt x="22" y="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6" y="3"/>
                  </a:lnTo>
                  <a:lnTo>
                    <a:pt x="1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22" name="Freeform 1110"/>
            <p:cNvSpPr/>
            <p:nvPr/>
          </p:nvSpPr>
          <p:spPr bwMode="auto">
            <a:xfrm>
              <a:off x="6205538" y="1625600"/>
              <a:ext cx="25400" cy="23813"/>
            </a:xfrm>
            <a:custGeom>
              <a:avLst/>
              <a:gdLst/>
              <a:ahLst/>
              <a:cxnLst>
                <a:cxn ang="0">
                  <a:pos x="43" y="0"/>
                </a:cxn>
                <a:cxn ang="0">
                  <a:pos x="43" y="0"/>
                </a:cxn>
                <a:cxn ang="0">
                  <a:pos x="37" y="2"/>
                </a:cxn>
                <a:cxn ang="0">
                  <a:pos x="31" y="4"/>
                </a:cxn>
                <a:cxn ang="0">
                  <a:pos x="24" y="8"/>
                </a:cxn>
                <a:cxn ang="0">
                  <a:pos x="19" y="14"/>
                </a:cxn>
                <a:cxn ang="0">
                  <a:pos x="11" y="25"/>
                </a:cxn>
                <a:cxn ang="0">
                  <a:pos x="2" y="35"/>
                </a:cxn>
                <a:cxn ang="0">
                  <a:pos x="2" y="35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0" y="41"/>
                </a:cxn>
                <a:cxn ang="0">
                  <a:pos x="2" y="42"/>
                </a:cxn>
                <a:cxn ang="0">
                  <a:pos x="4" y="43"/>
                </a:cxn>
                <a:cxn ang="0">
                  <a:pos x="5" y="44"/>
                </a:cxn>
                <a:cxn ang="0">
                  <a:pos x="7" y="44"/>
                </a:cxn>
                <a:cxn ang="0">
                  <a:pos x="9" y="42"/>
                </a:cxn>
                <a:cxn ang="0">
                  <a:pos x="9" y="42"/>
                </a:cxn>
                <a:cxn ang="0">
                  <a:pos x="16" y="33"/>
                </a:cxn>
                <a:cxn ang="0">
                  <a:pos x="23" y="25"/>
                </a:cxn>
                <a:cxn ang="0">
                  <a:pos x="23" y="25"/>
                </a:cxn>
                <a:cxn ang="0">
                  <a:pos x="27" y="20"/>
                </a:cxn>
                <a:cxn ang="0">
                  <a:pos x="32" y="16"/>
                </a:cxn>
                <a:cxn ang="0">
                  <a:pos x="37" y="12"/>
                </a:cxn>
                <a:cxn ang="0">
                  <a:pos x="40" y="10"/>
                </a:cxn>
                <a:cxn ang="0">
                  <a:pos x="43" y="10"/>
                </a:cxn>
                <a:cxn ang="0">
                  <a:pos x="43" y="10"/>
                </a:cxn>
                <a:cxn ang="0">
                  <a:pos x="45" y="9"/>
                </a:cxn>
                <a:cxn ang="0">
                  <a:pos x="46" y="8"/>
                </a:cxn>
                <a:cxn ang="0">
                  <a:pos x="47" y="6"/>
                </a:cxn>
                <a:cxn ang="0">
                  <a:pos x="48" y="5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3" y="0"/>
                </a:cxn>
              </a:cxnLst>
              <a:rect l="0" t="0" r="r" b="b"/>
              <a:pathLst>
                <a:path w="48" h="44">
                  <a:moveTo>
                    <a:pt x="43" y="0"/>
                  </a:moveTo>
                  <a:lnTo>
                    <a:pt x="43" y="0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8"/>
                  </a:lnTo>
                  <a:lnTo>
                    <a:pt x="19" y="14"/>
                  </a:lnTo>
                  <a:lnTo>
                    <a:pt x="11" y="2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4" y="43"/>
                  </a:lnTo>
                  <a:lnTo>
                    <a:pt x="5" y="44"/>
                  </a:lnTo>
                  <a:lnTo>
                    <a:pt x="7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16" y="33"/>
                  </a:lnTo>
                  <a:lnTo>
                    <a:pt x="23" y="25"/>
                  </a:lnTo>
                  <a:lnTo>
                    <a:pt x="23" y="25"/>
                  </a:lnTo>
                  <a:lnTo>
                    <a:pt x="27" y="20"/>
                  </a:lnTo>
                  <a:lnTo>
                    <a:pt x="32" y="16"/>
                  </a:lnTo>
                  <a:lnTo>
                    <a:pt x="37" y="12"/>
                  </a:lnTo>
                  <a:lnTo>
                    <a:pt x="40" y="10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45" y="9"/>
                  </a:lnTo>
                  <a:lnTo>
                    <a:pt x="46" y="8"/>
                  </a:lnTo>
                  <a:lnTo>
                    <a:pt x="47" y="6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23" name="Freeform 1111"/>
            <p:cNvSpPr/>
            <p:nvPr/>
          </p:nvSpPr>
          <p:spPr bwMode="auto">
            <a:xfrm>
              <a:off x="6478588" y="1447800"/>
              <a:ext cx="28575" cy="39688"/>
            </a:xfrm>
            <a:custGeom>
              <a:avLst/>
              <a:gdLst/>
              <a:ahLst/>
              <a:cxnLst>
                <a:cxn ang="0">
                  <a:pos x="44" y="3"/>
                </a:cxn>
                <a:cxn ang="0">
                  <a:pos x="44" y="3"/>
                </a:cxn>
                <a:cxn ang="0">
                  <a:pos x="41" y="13"/>
                </a:cxn>
                <a:cxn ang="0">
                  <a:pos x="37" y="21"/>
                </a:cxn>
                <a:cxn ang="0">
                  <a:pos x="32" y="29"/>
                </a:cxn>
                <a:cxn ang="0">
                  <a:pos x="27" y="38"/>
                </a:cxn>
                <a:cxn ang="0">
                  <a:pos x="14" y="51"/>
                </a:cxn>
                <a:cxn ang="0">
                  <a:pos x="1" y="66"/>
                </a:cxn>
                <a:cxn ang="0">
                  <a:pos x="1" y="66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1" y="71"/>
                </a:cxn>
                <a:cxn ang="0">
                  <a:pos x="2" y="72"/>
                </a:cxn>
                <a:cxn ang="0">
                  <a:pos x="3" y="73"/>
                </a:cxn>
                <a:cxn ang="0">
                  <a:pos x="5" y="73"/>
                </a:cxn>
                <a:cxn ang="0">
                  <a:pos x="6" y="73"/>
                </a:cxn>
                <a:cxn ang="0">
                  <a:pos x="8" y="72"/>
                </a:cxn>
                <a:cxn ang="0">
                  <a:pos x="8" y="72"/>
                </a:cxn>
                <a:cxn ang="0">
                  <a:pos x="22" y="57"/>
                </a:cxn>
                <a:cxn ang="0">
                  <a:pos x="35" y="42"/>
                </a:cxn>
                <a:cxn ang="0">
                  <a:pos x="41" y="33"/>
                </a:cxn>
                <a:cxn ang="0">
                  <a:pos x="46" y="25"/>
                </a:cxn>
                <a:cxn ang="0">
                  <a:pos x="50" y="16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53" y="4"/>
                </a:cxn>
                <a:cxn ang="0">
                  <a:pos x="52" y="2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6" y="1"/>
                </a:cxn>
                <a:cxn ang="0">
                  <a:pos x="45" y="2"/>
                </a:cxn>
                <a:cxn ang="0">
                  <a:pos x="44" y="3"/>
                </a:cxn>
                <a:cxn ang="0">
                  <a:pos x="44" y="3"/>
                </a:cxn>
              </a:cxnLst>
              <a:rect l="0" t="0" r="r" b="b"/>
              <a:pathLst>
                <a:path w="53" h="73">
                  <a:moveTo>
                    <a:pt x="44" y="3"/>
                  </a:moveTo>
                  <a:lnTo>
                    <a:pt x="44" y="3"/>
                  </a:lnTo>
                  <a:lnTo>
                    <a:pt x="41" y="13"/>
                  </a:lnTo>
                  <a:lnTo>
                    <a:pt x="37" y="21"/>
                  </a:lnTo>
                  <a:lnTo>
                    <a:pt x="32" y="29"/>
                  </a:lnTo>
                  <a:lnTo>
                    <a:pt x="27" y="38"/>
                  </a:lnTo>
                  <a:lnTo>
                    <a:pt x="14" y="51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1"/>
                  </a:lnTo>
                  <a:lnTo>
                    <a:pt x="2" y="72"/>
                  </a:lnTo>
                  <a:lnTo>
                    <a:pt x="3" y="73"/>
                  </a:lnTo>
                  <a:lnTo>
                    <a:pt x="5" y="73"/>
                  </a:lnTo>
                  <a:lnTo>
                    <a:pt x="6" y="73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22" y="57"/>
                  </a:lnTo>
                  <a:lnTo>
                    <a:pt x="35" y="42"/>
                  </a:lnTo>
                  <a:lnTo>
                    <a:pt x="41" y="33"/>
                  </a:lnTo>
                  <a:lnTo>
                    <a:pt x="46" y="25"/>
                  </a:lnTo>
                  <a:lnTo>
                    <a:pt x="50" y="1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4"/>
                  </a:lnTo>
                  <a:lnTo>
                    <a:pt x="52" y="2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6" y="1"/>
                  </a:lnTo>
                  <a:lnTo>
                    <a:pt x="45" y="2"/>
                  </a:lnTo>
                  <a:lnTo>
                    <a:pt x="44" y="3"/>
                  </a:lnTo>
                  <a:lnTo>
                    <a:pt x="44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24" name="Freeform 1112"/>
            <p:cNvSpPr/>
            <p:nvPr/>
          </p:nvSpPr>
          <p:spPr bwMode="auto">
            <a:xfrm>
              <a:off x="6535738" y="1462088"/>
              <a:ext cx="31750" cy="34925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54" y="1"/>
                </a:cxn>
                <a:cxn ang="0">
                  <a:pos x="45" y="5"/>
                </a:cxn>
                <a:cxn ang="0">
                  <a:pos x="37" y="11"/>
                </a:cxn>
                <a:cxn ang="0">
                  <a:pos x="28" y="18"/>
                </a:cxn>
                <a:cxn ang="0">
                  <a:pos x="21" y="25"/>
                </a:cxn>
                <a:cxn ang="0">
                  <a:pos x="14" y="33"/>
                </a:cxn>
                <a:cxn ang="0">
                  <a:pos x="9" y="43"/>
                </a:cxn>
                <a:cxn ang="0">
                  <a:pos x="5" y="52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2" y="67"/>
                </a:cxn>
                <a:cxn ang="0">
                  <a:pos x="3" y="68"/>
                </a:cxn>
                <a:cxn ang="0">
                  <a:pos x="6" y="68"/>
                </a:cxn>
                <a:cxn ang="0">
                  <a:pos x="8" y="67"/>
                </a:cxn>
                <a:cxn ang="0">
                  <a:pos x="9" y="65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3" y="55"/>
                </a:cxn>
                <a:cxn ang="0">
                  <a:pos x="17" y="47"/>
                </a:cxn>
                <a:cxn ang="0">
                  <a:pos x="22" y="40"/>
                </a:cxn>
                <a:cxn ang="0">
                  <a:pos x="27" y="31"/>
                </a:cxn>
                <a:cxn ang="0">
                  <a:pos x="35" y="25"/>
                </a:cxn>
                <a:cxn ang="0">
                  <a:pos x="41" y="19"/>
                </a:cxn>
                <a:cxn ang="0">
                  <a:pos x="49" y="14"/>
                </a:cxn>
                <a:cxn ang="0">
                  <a:pos x="57" y="11"/>
                </a:cxn>
                <a:cxn ang="0">
                  <a:pos x="57" y="11"/>
                </a:cxn>
                <a:cxn ang="0">
                  <a:pos x="59" y="10"/>
                </a:cxn>
                <a:cxn ang="0">
                  <a:pos x="60" y="7"/>
                </a:cxn>
                <a:cxn ang="0">
                  <a:pos x="60" y="4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6" y="0"/>
                </a:cxn>
                <a:cxn ang="0">
                  <a:pos x="54" y="1"/>
                </a:cxn>
                <a:cxn ang="0">
                  <a:pos x="54" y="1"/>
                </a:cxn>
              </a:cxnLst>
              <a:rect l="0" t="0" r="r" b="b"/>
              <a:pathLst>
                <a:path w="60" h="68">
                  <a:moveTo>
                    <a:pt x="54" y="1"/>
                  </a:moveTo>
                  <a:lnTo>
                    <a:pt x="54" y="1"/>
                  </a:lnTo>
                  <a:lnTo>
                    <a:pt x="45" y="5"/>
                  </a:lnTo>
                  <a:lnTo>
                    <a:pt x="37" y="11"/>
                  </a:lnTo>
                  <a:lnTo>
                    <a:pt x="28" y="18"/>
                  </a:lnTo>
                  <a:lnTo>
                    <a:pt x="21" y="25"/>
                  </a:lnTo>
                  <a:lnTo>
                    <a:pt x="14" y="33"/>
                  </a:lnTo>
                  <a:lnTo>
                    <a:pt x="9" y="43"/>
                  </a:lnTo>
                  <a:lnTo>
                    <a:pt x="5" y="5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2" y="67"/>
                  </a:lnTo>
                  <a:lnTo>
                    <a:pt x="3" y="68"/>
                  </a:lnTo>
                  <a:lnTo>
                    <a:pt x="6" y="68"/>
                  </a:lnTo>
                  <a:lnTo>
                    <a:pt x="8" y="67"/>
                  </a:lnTo>
                  <a:lnTo>
                    <a:pt x="9" y="65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3" y="55"/>
                  </a:lnTo>
                  <a:lnTo>
                    <a:pt x="17" y="47"/>
                  </a:lnTo>
                  <a:lnTo>
                    <a:pt x="22" y="40"/>
                  </a:lnTo>
                  <a:lnTo>
                    <a:pt x="27" y="31"/>
                  </a:lnTo>
                  <a:lnTo>
                    <a:pt x="35" y="25"/>
                  </a:lnTo>
                  <a:lnTo>
                    <a:pt x="41" y="19"/>
                  </a:lnTo>
                  <a:lnTo>
                    <a:pt x="49" y="14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9" y="10"/>
                  </a:lnTo>
                  <a:lnTo>
                    <a:pt x="60" y="7"/>
                  </a:lnTo>
                  <a:lnTo>
                    <a:pt x="60" y="4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25" name="Freeform 1113"/>
            <p:cNvSpPr/>
            <p:nvPr/>
          </p:nvSpPr>
          <p:spPr bwMode="auto">
            <a:xfrm>
              <a:off x="6602413" y="1468438"/>
              <a:ext cx="19050" cy="34925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20" y="17"/>
                </a:cxn>
                <a:cxn ang="0">
                  <a:pos x="13" y="32"/>
                </a:cxn>
                <a:cxn ang="0">
                  <a:pos x="6" y="45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2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6"/>
                </a:cxn>
                <a:cxn ang="0">
                  <a:pos x="7" y="65"/>
                </a:cxn>
                <a:cxn ang="0">
                  <a:pos x="8" y="64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5" y="48"/>
                </a:cxn>
                <a:cxn ang="0">
                  <a:pos x="23" y="34"/>
                </a:cxn>
                <a:cxn ang="0">
                  <a:pos x="29" y="20"/>
                </a:cxn>
                <a:cxn ang="0">
                  <a:pos x="35" y="6"/>
                </a:cxn>
                <a:cxn ang="0">
                  <a:pos x="35" y="6"/>
                </a:cxn>
                <a:cxn ang="0">
                  <a:pos x="35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5" h="66">
                  <a:moveTo>
                    <a:pt x="26" y="3"/>
                  </a:moveTo>
                  <a:lnTo>
                    <a:pt x="26" y="3"/>
                  </a:lnTo>
                  <a:lnTo>
                    <a:pt x="20" y="17"/>
                  </a:lnTo>
                  <a:lnTo>
                    <a:pt x="13" y="32"/>
                  </a:lnTo>
                  <a:lnTo>
                    <a:pt x="6" y="45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2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6"/>
                  </a:lnTo>
                  <a:lnTo>
                    <a:pt x="7" y="65"/>
                  </a:lnTo>
                  <a:lnTo>
                    <a:pt x="8" y="64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5" y="48"/>
                  </a:lnTo>
                  <a:lnTo>
                    <a:pt x="23" y="34"/>
                  </a:lnTo>
                  <a:lnTo>
                    <a:pt x="29" y="20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5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26" name="Freeform 1114"/>
            <p:cNvSpPr/>
            <p:nvPr/>
          </p:nvSpPr>
          <p:spPr bwMode="auto">
            <a:xfrm>
              <a:off x="6119813" y="1331913"/>
              <a:ext cx="788988" cy="425450"/>
            </a:xfrm>
            <a:custGeom>
              <a:avLst/>
              <a:gdLst/>
              <a:ahLst/>
              <a:cxnLst>
                <a:cxn ang="0">
                  <a:pos x="1188" y="803"/>
                </a:cxn>
                <a:cxn ang="0">
                  <a:pos x="1171" y="793"/>
                </a:cxn>
                <a:cxn ang="0">
                  <a:pos x="1173" y="773"/>
                </a:cxn>
                <a:cxn ang="0">
                  <a:pos x="1232" y="767"/>
                </a:cxn>
                <a:cxn ang="0">
                  <a:pos x="1381" y="767"/>
                </a:cxn>
                <a:cxn ang="0">
                  <a:pos x="1417" y="753"/>
                </a:cxn>
                <a:cxn ang="0">
                  <a:pos x="1451" y="693"/>
                </a:cxn>
                <a:cxn ang="0">
                  <a:pos x="1449" y="459"/>
                </a:cxn>
                <a:cxn ang="0">
                  <a:pos x="1450" y="293"/>
                </a:cxn>
                <a:cxn ang="0">
                  <a:pos x="1442" y="200"/>
                </a:cxn>
                <a:cxn ang="0">
                  <a:pos x="1413" y="105"/>
                </a:cxn>
                <a:cxn ang="0">
                  <a:pos x="1383" y="76"/>
                </a:cxn>
                <a:cxn ang="0">
                  <a:pos x="1309" y="56"/>
                </a:cxn>
                <a:cxn ang="0">
                  <a:pos x="822" y="52"/>
                </a:cxn>
                <a:cxn ang="0">
                  <a:pos x="546" y="48"/>
                </a:cxn>
                <a:cxn ang="0">
                  <a:pos x="364" y="39"/>
                </a:cxn>
                <a:cxn ang="0">
                  <a:pos x="197" y="39"/>
                </a:cxn>
                <a:cxn ang="0">
                  <a:pos x="89" y="50"/>
                </a:cxn>
                <a:cxn ang="0">
                  <a:pos x="51" y="73"/>
                </a:cxn>
                <a:cxn ang="0">
                  <a:pos x="50" y="129"/>
                </a:cxn>
                <a:cxn ang="0">
                  <a:pos x="54" y="239"/>
                </a:cxn>
                <a:cxn ang="0">
                  <a:pos x="46" y="333"/>
                </a:cxn>
                <a:cxn ang="0">
                  <a:pos x="38" y="442"/>
                </a:cxn>
                <a:cxn ang="0">
                  <a:pos x="44" y="504"/>
                </a:cxn>
                <a:cxn ang="0">
                  <a:pos x="51" y="570"/>
                </a:cxn>
                <a:cxn ang="0">
                  <a:pos x="50" y="659"/>
                </a:cxn>
                <a:cxn ang="0">
                  <a:pos x="43" y="693"/>
                </a:cxn>
                <a:cxn ang="0">
                  <a:pos x="71" y="750"/>
                </a:cxn>
                <a:cxn ang="0">
                  <a:pos x="188" y="760"/>
                </a:cxn>
                <a:cxn ang="0">
                  <a:pos x="292" y="767"/>
                </a:cxn>
                <a:cxn ang="0">
                  <a:pos x="306" y="785"/>
                </a:cxn>
                <a:cxn ang="0">
                  <a:pos x="295" y="802"/>
                </a:cxn>
                <a:cxn ang="0">
                  <a:pos x="157" y="799"/>
                </a:cxn>
                <a:cxn ang="0">
                  <a:pos x="79" y="790"/>
                </a:cxn>
                <a:cxn ang="0">
                  <a:pos x="26" y="765"/>
                </a:cxn>
                <a:cxn ang="0">
                  <a:pos x="11" y="716"/>
                </a:cxn>
                <a:cxn ang="0">
                  <a:pos x="1" y="701"/>
                </a:cxn>
                <a:cxn ang="0">
                  <a:pos x="7" y="684"/>
                </a:cxn>
                <a:cxn ang="0">
                  <a:pos x="9" y="650"/>
                </a:cxn>
                <a:cxn ang="0">
                  <a:pos x="13" y="631"/>
                </a:cxn>
                <a:cxn ang="0">
                  <a:pos x="13" y="555"/>
                </a:cxn>
                <a:cxn ang="0">
                  <a:pos x="1" y="458"/>
                </a:cxn>
                <a:cxn ang="0">
                  <a:pos x="8" y="326"/>
                </a:cxn>
                <a:cxn ang="0">
                  <a:pos x="13" y="177"/>
                </a:cxn>
                <a:cxn ang="0">
                  <a:pos x="10" y="94"/>
                </a:cxn>
                <a:cxn ang="0">
                  <a:pos x="28" y="42"/>
                </a:cxn>
                <a:cxn ang="0">
                  <a:pos x="88" y="13"/>
                </a:cxn>
                <a:cxn ang="0">
                  <a:pos x="158" y="3"/>
                </a:cxn>
                <a:cxn ang="0">
                  <a:pos x="336" y="1"/>
                </a:cxn>
                <a:cxn ang="0">
                  <a:pos x="713" y="12"/>
                </a:cxn>
                <a:cxn ang="0">
                  <a:pos x="1090" y="18"/>
                </a:cxn>
                <a:cxn ang="0">
                  <a:pos x="1265" y="15"/>
                </a:cxn>
                <a:cxn ang="0">
                  <a:pos x="1343" y="21"/>
                </a:cxn>
                <a:cxn ang="0">
                  <a:pos x="1416" y="54"/>
                </a:cxn>
                <a:cxn ang="0">
                  <a:pos x="1456" y="110"/>
                </a:cxn>
                <a:cxn ang="0">
                  <a:pos x="1479" y="190"/>
                </a:cxn>
                <a:cxn ang="0">
                  <a:pos x="1485" y="306"/>
                </a:cxn>
                <a:cxn ang="0">
                  <a:pos x="1487" y="524"/>
                </a:cxn>
                <a:cxn ang="0">
                  <a:pos x="1490" y="675"/>
                </a:cxn>
                <a:cxn ang="0">
                  <a:pos x="1489" y="717"/>
                </a:cxn>
                <a:cxn ang="0">
                  <a:pos x="1477" y="731"/>
                </a:cxn>
                <a:cxn ang="0">
                  <a:pos x="1435" y="789"/>
                </a:cxn>
                <a:cxn ang="0">
                  <a:pos x="1390" y="803"/>
                </a:cxn>
              </a:cxnLst>
              <a:rect l="0" t="0" r="r" b="b"/>
              <a:pathLst>
                <a:path w="1490" h="804">
                  <a:moveTo>
                    <a:pt x="1377" y="804"/>
                  </a:moveTo>
                  <a:lnTo>
                    <a:pt x="1377" y="804"/>
                  </a:lnTo>
                  <a:lnTo>
                    <a:pt x="1364" y="804"/>
                  </a:lnTo>
                  <a:lnTo>
                    <a:pt x="1364" y="804"/>
                  </a:lnTo>
                  <a:lnTo>
                    <a:pt x="1352" y="803"/>
                  </a:lnTo>
                  <a:lnTo>
                    <a:pt x="1188" y="803"/>
                  </a:lnTo>
                  <a:lnTo>
                    <a:pt x="1188" y="803"/>
                  </a:lnTo>
                  <a:lnTo>
                    <a:pt x="1182" y="803"/>
                  </a:lnTo>
                  <a:lnTo>
                    <a:pt x="1179" y="802"/>
                  </a:lnTo>
                  <a:lnTo>
                    <a:pt x="1176" y="800"/>
                  </a:lnTo>
                  <a:lnTo>
                    <a:pt x="1173" y="797"/>
                  </a:lnTo>
                  <a:lnTo>
                    <a:pt x="1171" y="793"/>
                  </a:lnTo>
                  <a:lnTo>
                    <a:pt x="1170" y="790"/>
                  </a:lnTo>
                  <a:lnTo>
                    <a:pt x="1169" y="785"/>
                  </a:lnTo>
                  <a:lnTo>
                    <a:pt x="1169" y="785"/>
                  </a:lnTo>
                  <a:lnTo>
                    <a:pt x="1170" y="779"/>
                  </a:lnTo>
                  <a:lnTo>
                    <a:pt x="1171" y="776"/>
                  </a:lnTo>
                  <a:lnTo>
                    <a:pt x="1173" y="773"/>
                  </a:lnTo>
                  <a:lnTo>
                    <a:pt x="1176" y="771"/>
                  </a:lnTo>
                  <a:lnTo>
                    <a:pt x="1179" y="769"/>
                  </a:lnTo>
                  <a:lnTo>
                    <a:pt x="1182" y="767"/>
                  </a:lnTo>
                  <a:lnTo>
                    <a:pt x="1188" y="767"/>
                  </a:lnTo>
                  <a:lnTo>
                    <a:pt x="1188" y="767"/>
                  </a:lnTo>
                  <a:lnTo>
                    <a:pt x="1232" y="767"/>
                  </a:lnTo>
                  <a:lnTo>
                    <a:pt x="1235" y="767"/>
                  </a:lnTo>
                  <a:lnTo>
                    <a:pt x="1235" y="767"/>
                  </a:lnTo>
                  <a:lnTo>
                    <a:pt x="1320" y="768"/>
                  </a:lnTo>
                  <a:lnTo>
                    <a:pt x="1320" y="768"/>
                  </a:lnTo>
                  <a:lnTo>
                    <a:pt x="1356" y="767"/>
                  </a:lnTo>
                  <a:lnTo>
                    <a:pt x="1381" y="767"/>
                  </a:lnTo>
                  <a:lnTo>
                    <a:pt x="1381" y="767"/>
                  </a:lnTo>
                  <a:lnTo>
                    <a:pt x="1389" y="765"/>
                  </a:lnTo>
                  <a:lnTo>
                    <a:pt x="1396" y="763"/>
                  </a:lnTo>
                  <a:lnTo>
                    <a:pt x="1403" y="760"/>
                  </a:lnTo>
                  <a:lnTo>
                    <a:pt x="1410" y="757"/>
                  </a:lnTo>
                  <a:lnTo>
                    <a:pt x="1417" y="753"/>
                  </a:lnTo>
                  <a:lnTo>
                    <a:pt x="1422" y="748"/>
                  </a:lnTo>
                  <a:lnTo>
                    <a:pt x="1427" y="743"/>
                  </a:lnTo>
                  <a:lnTo>
                    <a:pt x="1432" y="736"/>
                  </a:lnTo>
                  <a:lnTo>
                    <a:pt x="1439" y="723"/>
                  </a:lnTo>
                  <a:lnTo>
                    <a:pt x="1446" y="708"/>
                  </a:lnTo>
                  <a:lnTo>
                    <a:pt x="1451" y="693"/>
                  </a:lnTo>
                  <a:lnTo>
                    <a:pt x="1453" y="676"/>
                  </a:lnTo>
                  <a:lnTo>
                    <a:pt x="1453" y="676"/>
                  </a:lnTo>
                  <a:lnTo>
                    <a:pt x="1452" y="610"/>
                  </a:lnTo>
                  <a:lnTo>
                    <a:pt x="1451" y="543"/>
                  </a:lnTo>
                  <a:lnTo>
                    <a:pt x="1451" y="543"/>
                  </a:lnTo>
                  <a:lnTo>
                    <a:pt x="1449" y="459"/>
                  </a:lnTo>
                  <a:lnTo>
                    <a:pt x="1448" y="374"/>
                  </a:lnTo>
                  <a:lnTo>
                    <a:pt x="1448" y="374"/>
                  </a:lnTo>
                  <a:lnTo>
                    <a:pt x="1448" y="350"/>
                  </a:lnTo>
                  <a:lnTo>
                    <a:pt x="1449" y="325"/>
                  </a:lnTo>
                  <a:lnTo>
                    <a:pt x="1449" y="325"/>
                  </a:lnTo>
                  <a:lnTo>
                    <a:pt x="1450" y="293"/>
                  </a:lnTo>
                  <a:lnTo>
                    <a:pt x="1451" y="261"/>
                  </a:lnTo>
                  <a:lnTo>
                    <a:pt x="1450" y="244"/>
                  </a:lnTo>
                  <a:lnTo>
                    <a:pt x="1448" y="229"/>
                  </a:lnTo>
                  <a:lnTo>
                    <a:pt x="1446" y="214"/>
                  </a:lnTo>
                  <a:lnTo>
                    <a:pt x="1442" y="200"/>
                  </a:lnTo>
                  <a:lnTo>
                    <a:pt x="1442" y="200"/>
                  </a:lnTo>
                  <a:lnTo>
                    <a:pt x="1437" y="179"/>
                  </a:lnTo>
                  <a:lnTo>
                    <a:pt x="1437" y="179"/>
                  </a:lnTo>
                  <a:lnTo>
                    <a:pt x="1430" y="149"/>
                  </a:lnTo>
                  <a:lnTo>
                    <a:pt x="1426" y="133"/>
                  </a:lnTo>
                  <a:lnTo>
                    <a:pt x="1420" y="119"/>
                  </a:lnTo>
                  <a:lnTo>
                    <a:pt x="1413" y="105"/>
                  </a:lnTo>
                  <a:lnTo>
                    <a:pt x="1405" y="93"/>
                  </a:lnTo>
                  <a:lnTo>
                    <a:pt x="1400" y="88"/>
                  </a:lnTo>
                  <a:lnTo>
                    <a:pt x="1395" y="83"/>
                  </a:lnTo>
                  <a:lnTo>
                    <a:pt x="1390" y="79"/>
                  </a:lnTo>
                  <a:lnTo>
                    <a:pt x="1383" y="76"/>
                  </a:lnTo>
                  <a:lnTo>
                    <a:pt x="1383" y="76"/>
                  </a:lnTo>
                  <a:lnTo>
                    <a:pt x="1361" y="67"/>
                  </a:lnTo>
                  <a:lnTo>
                    <a:pt x="1350" y="63"/>
                  </a:lnTo>
                  <a:lnTo>
                    <a:pt x="1341" y="60"/>
                  </a:lnTo>
                  <a:lnTo>
                    <a:pt x="1331" y="58"/>
                  </a:lnTo>
                  <a:lnTo>
                    <a:pt x="1320" y="57"/>
                  </a:lnTo>
                  <a:lnTo>
                    <a:pt x="1309" y="56"/>
                  </a:lnTo>
                  <a:lnTo>
                    <a:pt x="1297" y="56"/>
                  </a:lnTo>
                  <a:lnTo>
                    <a:pt x="989" y="56"/>
                  </a:lnTo>
                  <a:lnTo>
                    <a:pt x="989" y="56"/>
                  </a:lnTo>
                  <a:lnTo>
                    <a:pt x="906" y="54"/>
                  </a:lnTo>
                  <a:lnTo>
                    <a:pt x="824" y="52"/>
                  </a:lnTo>
                  <a:lnTo>
                    <a:pt x="822" y="52"/>
                  </a:lnTo>
                  <a:lnTo>
                    <a:pt x="822" y="52"/>
                  </a:lnTo>
                  <a:lnTo>
                    <a:pt x="740" y="50"/>
                  </a:lnTo>
                  <a:lnTo>
                    <a:pt x="658" y="49"/>
                  </a:lnTo>
                  <a:lnTo>
                    <a:pt x="610" y="49"/>
                  </a:lnTo>
                  <a:lnTo>
                    <a:pt x="610" y="49"/>
                  </a:lnTo>
                  <a:lnTo>
                    <a:pt x="546" y="48"/>
                  </a:lnTo>
                  <a:lnTo>
                    <a:pt x="477" y="47"/>
                  </a:lnTo>
                  <a:lnTo>
                    <a:pt x="477" y="47"/>
                  </a:lnTo>
                  <a:lnTo>
                    <a:pt x="440" y="45"/>
                  </a:lnTo>
                  <a:lnTo>
                    <a:pt x="406" y="42"/>
                  </a:lnTo>
                  <a:lnTo>
                    <a:pt x="406" y="42"/>
                  </a:lnTo>
                  <a:lnTo>
                    <a:pt x="364" y="39"/>
                  </a:lnTo>
                  <a:lnTo>
                    <a:pt x="321" y="37"/>
                  </a:lnTo>
                  <a:lnTo>
                    <a:pt x="321" y="37"/>
                  </a:lnTo>
                  <a:lnTo>
                    <a:pt x="284" y="37"/>
                  </a:lnTo>
                  <a:lnTo>
                    <a:pt x="284" y="37"/>
                  </a:lnTo>
                  <a:lnTo>
                    <a:pt x="243" y="37"/>
                  </a:lnTo>
                  <a:lnTo>
                    <a:pt x="197" y="39"/>
                  </a:lnTo>
                  <a:lnTo>
                    <a:pt x="150" y="41"/>
                  </a:lnTo>
                  <a:lnTo>
                    <a:pt x="130" y="43"/>
                  </a:lnTo>
                  <a:lnTo>
                    <a:pt x="113" y="46"/>
                  </a:lnTo>
                  <a:lnTo>
                    <a:pt x="107" y="47"/>
                  </a:lnTo>
                  <a:lnTo>
                    <a:pt x="107" y="47"/>
                  </a:lnTo>
                  <a:lnTo>
                    <a:pt x="89" y="50"/>
                  </a:lnTo>
                  <a:lnTo>
                    <a:pt x="80" y="52"/>
                  </a:lnTo>
                  <a:lnTo>
                    <a:pt x="71" y="56"/>
                  </a:lnTo>
                  <a:lnTo>
                    <a:pt x="63" y="60"/>
                  </a:lnTo>
                  <a:lnTo>
                    <a:pt x="57" y="64"/>
                  </a:lnTo>
                  <a:lnTo>
                    <a:pt x="53" y="70"/>
                  </a:lnTo>
                  <a:lnTo>
                    <a:pt x="51" y="73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9" y="91"/>
                  </a:lnTo>
                  <a:lnTo>
                    <a:pt x="49" y="103"/>
                  </a:lnTo>
                  <a:lnTo>
                    <a:pt x="50" y="129"/>
                  </a:lnTo>
                  <a:lnTo>
                    <a:pt x="50" y="129"/>
                  </a:lnTo>
                  <a:lnTo>
                    <a:pt x="51" y="158"/>
                  </a:lnTo>
                  <a:lnTo>
                    <a:pt x="51" y="158"/>
                  </a:lnTo>
                  <a:lnTo>
                    <a:pt x="51" y="182"/>
                  </a:lnTo>
                  <a:lnTo>
                    <a:pt x="52" y="206"/>
                  </a:lnTo>
                  <a:lnTo>
                    <a:pt x="52" y="206"/>
                  </a:lnTo>
                  <a:lnTo>
                    <a:pt x="54" y="239"/>
                  </a:lnTo>
                  <a:lnTo>
                    <a:pt x="54" y="271"/>
                  </a:lnTo>
                  <a:lnTo>
                    <a:pt x="53" y="288"/>
                  </a:lnTo>
                  <a:lnTo>
                    <a:pt x="52" y="303"/>
                  </a:lnTo>
                  <a:lnTo>
                    <a:pt x="50" y="318"/>
                  </a:lnTo>
                  <a:lnTo>
                    <a:pt x="46" y="333"/>
                  </a:lnTo>
                  <a:lnTo>
                    <a:pt x="46" y="333"/>
                  </a:lnTo>
                  <a:lnTo>
                    <a:pt x="43" y="346"/>
                  </a:lnTo>
                  <a:lnTo>
                    <a:pt x="41" y="359"/>
                  </a:lnTo>
                  <a:lnTo>
                    <a:pt x="39" y="374"/>
                  </a:lnTo>
                  <a:lnTo>
                    <a:pt x="38" y="387"/>
                  </a:lnTo>
                  <a:lnTo>
                    <a:pt x="38" y="414"/>
                  </a:lnTo>
                  <a:lnTo>
                    <a:pt x="38" y="442"/>
                  </a:lnTo>
                  <a:lnTo>
                    <a:pt x="38" y="442"/>
                  </a:lnTo>
                  <a:lnTo>
                    <a:pt x="38" y="469"/>
                  </a:lnTo>
                  <a:lnTo>
                    <a:pt x="38" y="469"/>
                  </a:lnTo>
                  <a:lnTo>
                    <a:pt x="39" y="477"/>
                  </a:lnTo>
                  <a:lnTo>
                    <a:pt x="40" y="487"/>
                  </a:lnTo>
                  <a:lnTo>
                    <a:pt x="44" y="504"/>
                  </a:lnTo>
                  <a:lnTo>
                    <a:pt x="44" y="504"/>
                  </a:lnTo>
                  <a:lnTo>
                    <a:pt x="47" y="522"/>
                  </a:lnTo>
                  <a:lnTo>
                    <a:pt x="49" y="530"/>
                  </a:lnTo>
                  <a:lnTo>
                    <a:pt x="50" y="539"/>
                  </a:lnTo>
                  <a:lnTo>
                    <a:pt x="50" y="539"/>
                  </a:lnTo>
                  <a:lnTo>
                    <a:pt x="51" y="570"/>
                  </a:lnTo>
                  <a:lnTo>
                    <a:pt x="51" y="600"/>
                  </a:lnTo>
                  <a:lnTo>
                    <a:pt x="51" y="619"/>
                  </a:lnTo>
                  <a:lnTo>
                    <a:pt x="51" y="627"/>
                  </a:lnTo>
                  <a:lnTo>
                    <a:pt x="51" y="627"/>
                  </a:lnTo>
                  <a:lnTo>
                    <a:pt x="51" y="642"/>
                  </a:lnTo>
                  <a:lnTo>
                    <a:pt x="50" y="659"/>
                  </a:lnTo>
                  <a:lnTo>
                    <a:pt x="47" y="675"/>
                  </a:lnTo>
                  <a:lnTo>
                    <a:pt x="46" y="683"/>
                  </a:lnTo>
                  <a:lnTo>
                    <a:pt x="43" y="691"/>
                  </a:lnTo>
                  <a:lnTo>
                    <a:pt x="43" y="692"/>
                  </a:lnTo>
                  <a:lnTo>
                    <a:pt x="43" y="693"/>
                  </a:lnTo>
                  <a:lnTo>
                    <a:pt x="43" y="693"/>
                  </a:lnTo>
                  <a:lnTo>
                    <a:pt x="45" y="707"/>
                  </a:lnTo>
                  <a:lnTo>
                    <a:pt x="47" y="720"/>
                  </a:lnTo>
                  <a:lnTo>
                    <a:pt x="52" y="730"/>
                  </a:lnTo>
                  <a:lnTo>
                    <a:pt x="57" y="739"/>
                  </a:lnTo>
                  <a:lnTo>
                    <a:pt x="64" y="746"/>
                  </a:lnTo>
                  <a:lnTo>
                    <a:pt x="71" y="750"/>
                  </a:lnTo>
                  <a:lnTo>
                    <a:pt x="81" y="753"/>
                  </a:lnTo>
                  <a:lnTo>
                    <a:pt x="91" y="754"/>
                  </a:lnTo>
                  <a:lnTo>
                    <a:pt x="91" y="754"/>
                  </a:lnTo>
                  <a:lnTo>
                    <a:pt x="111" y="755"/>
                  </a:lnTo>
                  <a:lnTo>
                    <a:pt x="135" y="756"/>
                  </a:lnTo>
                  <a:lnTo>
                    <a:pt x="188" y="760"/>
                  </a:lnTo>
                  <a:lnTo>
                    <a:pt x="188" y="760"/>
                  </a:lnTo>
                  <a:lnTo>
                    <a:pt x="243" y="764"/>
                  </a:lnTo>
                  <a:lnTo>
                    <a:pt x="267" y="765"/>
                  </a:lnTo>
                  <a:lnTo>
                    <a:pt x="287" y="767"/>
                  </a:lnTo>
                  <a:lnTo>
                    <a:pt x="287" y="767"/>
                  </a:lnTo>
                  <a:lnTo>
                    <a:pt x="292" y="767"/>
                  </a:lnTo>
                  <a:lnTo>
                    <a:pt x="295" y="769"/>
                  </a:lnTo>
                  <a:lnTo>
                    <a:pt x="298" y="771"/>
                  </a:lnTo>
                  <a:lnTo>
                    <a:pt x="301" y="773"/>
                  </a:lnTo>
                  <a:lnTo>
                    <a:pt x="302" y="776"/>
                  </a:lnTo>
                  <a:lnTo>
                    <a:pt x="305" y="779"/>
                  </a:lnTo>
                  <a:lnTo>
                    <a:pt x="306" y="785"/>
                  </a:lnTo>
                  <a:lnTo>
                    <a:pt x="306" y="785"/>
                  </a:lnTo>
                  <a:lnTo>
                    <a:pt x="305" y="790"/>
                  </a:lnTo>
                  <a:lnTo>
                    <a:pt x="302" y="793"/>
                  </a:lnTo>
                  <a:lnTo>
                    <a:pt x="301" y="797"/>
                  </a:lnTo>
                  <a:lnTo>
                    <a:pt x="298" y="800"/>
                  </a:lnTo>
                  <a:lnTo>
                    <a:pt x="295" y="802"/>
                  </a:lnTo>
                  <a:lnTo>
                    <a:pt x="292" y="803"/>
                  </a:lnTo>
                  <a:lnTo>
                    <a:pt x="287" y="803"/>
                  </a:lnTo>
                  <a:lnTo>
                    <a:pt x="287" y="803"/>
                  </a:lnTo>
                  <a:lnTo>
                    <a:pt x="251" y="803"/>
                  </a:lnTo>
                  <a:lnTo>
                    <a:pt x="204" y="801"/>
                  </a:lnTo>
                  <a:lnTo>
                    <a:pt x="157" y="799"/>
                  </a:lnTo>
                  <a:lnTo>
                    <a:pt x="122" y="796"/>
                  </a:lnTo>
                  <a:lnTo>
                    <a:pt x="122" y="796"/>
                  </a:lnTo>
                  <a:lnTo>
                    <a:pt x="106" y="793"/>
                  </a:lnTo>
                  <a:lnTo>
                    <a:pt x="106" y="793"/>
                  </a:lnTo>
                  <a:lnTo>
                    <a:pt x="92" y="792"/>
                  </a:lnTo>
                  <a:lnTo>
                    <a:pt x="79" y="790"/>
                  </a:lnTo>
                  <a:lnTo>
                    <a:pt x="66" y="787"/>
                  </a:lnTo>
                  <a:lnTo>
                    <a:pt x="54" y="783"/>
                  </a:lnTo>
                  <a:lnTo>
                    <a:pt x="54" y="783"/>
                  </a:lnTo>
                  <a:lnTo>
                    <a:pt x="37" y="774"/>
                  </a:lnTo>
                  <a:lnTo>
                    <a:pt x="31" y="770"/>
                  </a:lnTo>
                  <a:lnTo>
                    <a:pt x="26" y="765"/>
                  </a:lnTo>
                  <a:lnTo>
                    <a:pt x="22" y="760"/>
                  </a:lnTo>
                  <a:lnTo>
                    <a:pt x="18" y="753"/>
                  </a:lnTo>
                  <a:lnTo>
                    <a:pt x="16" y="745"/>
                  </a:lnTo>
                  <a:lnTo>
                    <a:pt x="14" y="734"/>
                  </a:lnTo>
                  <a:lnTo>
                    <a:pt x="14" y="734"/>
                  </a:lnTo>
                  <a:lnTo>
                    <a:pt x="11" y="716"/>
                  </a:lnTo>
                  <a:lnTo>
                    <a:pt x="9" y="714"/>
                  </a:lnTo>
                  <a:lnTo>
                    <a:pt x="9" y="714"/>
                  </a:lnTo>
                  <a:lnTo>
                    <a:pt x="5" y="711"/>
                  </a:lnTo>
                  <a:lnTo>
                    <a:pt x="2" y="705"/>
                  </a:lnTo>
                  <a:lnTo>
                    <a:pt x="2" y="705"/>
                  </a:lnTo>
                  <a:lnTo>
                    <a:pt x="1" y="701"/>
                  </a:lnTo>
                  <a:lnTo>
                    <a:pt x="1" y="697"/>
                  </a:lnTo>
                  <a:lnTo>
                    <a:pt x="2" y="694"/>
                  </a:lnTo>
                  <a:lnTo>
                    <a:pt x="4" y="690"/>
                  </a:lnTo>
                  <a:lnTo>
                    <a:pt x="4" y="690"/>
                  </a:lnTo>
                  <a:lnTo>
                    <a:pt x="7" y="686"/>
                  </a:lnTo>
                  <a:lnTo>
                    <a:pt x="7" y="684"/>
                  </a:lnTo>
                  <a:lnTo>
                    <a:pt x="7" y="683"/>
                  </a:lnTo>
                  <a:lnTo>
                    <a:pt x="7" y="683"/>
                  </a:lnTo>
                  <a:lnTo>
                    <a:pt x="7" y="669"/>
                  </a:lnTo>
                  <a:lnTo>
                    <a:pt x="7" y="657"/>
                  </a:lnTo>
                  <a:lnTo>
                    <a:pt x="7" y="657"/>
                  </a:lnTo>
                  <a:lnTo>
                    <a:pt x="9" y="650"/>
                  </a:lnTo>
                  <a:lnTo>
                    <a:pt x="12" y="645"/>
                  </a:lnTo>
                  <a:lnTo>
                    <a:pt x="14" y="644"/>
                  </a:lnTo>
                  <a:lnTo>
                    <a:pt x="14" y="641"/>
                  </a:lnTo>
                  <a:lnTo>
                    <a:pt x="14" y="641"/>
                  </a:lnTo>
                  <a:lnTo>
                    <a:pt x="13" y="631"/>
                  </a:lnTo>
                  <a:lnTo>
                    <a:pt x="13" y="631"/>
                  </a:lnTo>
                  <a:lnTo>
                    <a:pt x="13" y="619"/>
                  </a:lnTo>
                  <a:lnTo>
                    <a:pt x="13" y="619"/>
                  </a:lnTo>
                  <a:lnTo>
                    <a:pt x="14" y="597"/>
                  </a:lnTo>
                  <a:lnTo>
                    <a:pt x="14" y="597"/>
                  </a:lnTo>
                  <a:lnTo>
                    <a:pt x="14" y="576"/>
                  </a:lnTo>
                  <a:lnTo>
                    <a:pt x="13" y="555"/>
                  </a:lnTo>
                  <a:lnTo>
                    <a:pt x="12" y="534"/>
                  </a:lnTo>
                  <a:lnTo>
                    <a:pt x="9" y="515"/>
                  </a:lnTo>
                  <a:lnTo>
                    <a:pt x="9" y="515"/>
                  </a:lnTo>
                  <a:lnTo>
                    <a:pt x="5" y="496"/>
                  </a:lnTo>
                  <a:lnTo>
                    <a:pt x="3" y="476"/>
                  </a:lnTo>
                  <a:lnTo>
                    <a:pt x="1" y="458"/>
                  </a:lnTo>
                  <a:lnTo>
                    <a:pt x="0" y="438"/>
                  </a:lnTo>
                  <a:lnTo>
                    <a:pt x="1" y="401"/>
                  </a:lnTo>
                  <a:lnTo>
                    <a:pt x="2" y="365"/>
                  </a:lnTo>
                  <a:lnTo>
                    <a:pt x="2" y="365"/>
                  </a:lnTo>
                  <a:lnTo>
                    <a:pt x="4" y="346"/>
                  </a:lnTo>
                  <a:lnTo>
                    <a:pt x="8" y="326"/>
                  </a:lnTo>
                  <a:lnTo>
                    <a:pt x="8" y="326"/>
                  </a:lnTo>
                  <a:lnTo>
                    <a:pt x="12" y="303"/>
                  </a:lnTo>
                  <a:lnTo>
                    <a:pt x="13" y="292"/>
                  </a:lnTo>
                  <a:lnTo>
                    <a:pt x="13" y="280"/>
                  </a:lnTo>
                  <a:lnTo>
                    <a:pt x="13" y="177"/>
                  </a:lnTo>
                  <a:lnTo>
                    <a:pt x="13" y="177"/>
                  </a:lnTo>
                  <a:lnTo>
                    <a:pt x="13" y="160"/>
                  </a:lnTo>
                  <a:lnTo>
                    <a:pt x="12" y="144"/>
                  </a:lnTo>
                  <a:lnTo>
                    <a:pt x="12" y="144"/>
                  </a:lnTo>
                  <a:lnTo>
                    <a:pt x="10" y="119"/>
                  </a:lnTo>
                  <a:lnTo>
                    <a:pt x="10" y="106"/>
                  </a:lnTo>
                  <a:lnTo>
                    <a:pt x="10" y="94"/>
                  </a:lnTo>
                  <a:lnTo>
                    <a:pt x="11" y="81"/>
                  </a:lnTo>
                  <a:lnTo>
                    <a:pt x="14" y="69"/>
                  </a:lnTo>
                  <a:lnTo>
                    <a:pt x="18" y="58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8" y="42"/>
                  </a:lnTo>
                  <a:lnTo>
                    <a:pt x="31" y="37"/>
                  </a:lnTo>
                  <a:lnTo>
                    <a:pt x="40" y="30"/>
                  </a:lnTo>
                  <a:lnTo>
                    <a:pt x="52" y="23"/>
                  </a:lnTo>
                  <a:lnTo>
                    <a:pt x="63" y="19"/>
                  </a:lnTo>
                  <a:lnTo>
                    <a:pt x="75" y="15"/>
                  </a:lnTo>
                  <a:lnTo>
                    <a:pt x="88" y="13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41" y="5"/>
                  </a:lnTo>
                  <a:lnTo>
                    <a:pt x="158" y="3"/>
                  </a:lnTo>
                  <a:lnTo>
                    <a:pt x="198" y="1"/>
                  </a:lnTo>
                  <a:lnTo>
                    <a:pt x="235" y="0"/>
                  </a:lnTo>
                  <a:lnTo>
                    <a:pt x="263" y="0"/>
                  </a:lnTo>
                  <a:lnTo>
                    <a:pt x="263" y="0"/>
                  </a:lnTo>
                  <a:lnTo>
                    <a:pt x="302" y="0"/>
                  </a:lnTo>
                  <a:lnTo>
                    <a:pt x="336" y="1"/>
                  </a:lnTo>
                  <a:lnTo>
                    <a:pt x="336" y="1"/>
                  </a:lnTo>
                  <a:lnTo>
                    <a:pt x="424" y="5"/>
                  </a:lnTo>
                  <a:lnTo>
                    <a:pt x="517" y="9"/>
                  </a:lnTo>
                  <a:lnTo>
                    <a:pt x="614" y="11"/>
                  </a:lnTo>
                  <a:lnTo>
                    <a:pt x="713" y="12"/>
                  </a:lnTo>
                  <a:lnTo>
                    <a:pt x="713" y="12"/>
                  </a:lnTo>
                  <a:lnTo>
                    <a:pt x="807" y="13"/>
                  </a:lnTo>
                  <a:lnTo>
                    <a:pt x="901" y="15"/>
                  </a:lnTo>
                  <a:lnTo>
                    <a:pt x="904" y="15"/>
                  </a:lnTo>
                  <a:lnTo>
                    <a:pt x="904" y="15"/>
                  </a:lnTo>
                  <a:lnTo>
                    <a:pt x="997" y="17"/>
                  </a:lnTo>
                  <a:lnTo>
                    <a:pt x="1090" y="18"/>
                  </a:lnTo>
                  <a:lnTo>
                    <a:pt x="1090" y="18"/>
                  </a:lnTo>
                  <a:lnTo>
                    <a:pt x="1159" y="17"/>
                  </a:lnTo>
                  <a:lnTo>
                    <a:pt x="1160" y="17"/>
                  </a:lnTo>
                  <a:lnTo>
                    <a:pt x="1160" y="17"/>
                  </a:lnTo>
                  <a:lnTo>
                    <a:pt x="1214" y="15"/>
                  </a:lnTo>
                  <a:lnTo>
                    <a:pt x="1265" y="15"/>
                  </a:lnTo>
                  <a:lnTo>
                    <a:pt x="1265" y="15"/>
                  </a:lnTo>
                  <a:lnTo>
                    <a:pt x="1292" y="15"/>
                  </a:lnTo>
                  <a:lnTo>
                    <a:pt x="1292" y="15"/>
                  </a:lnTo>
                  <a:lnTo>
                    <a:pt x="1309" y="16"/>
                  </a:lnTo>
                  <a:lnTo>
                    <a:pt x="1325" y="18"/>
                  </a:lnTo>
                  <a:lnTo>
                    <a:pt x="1343" y="21"/>
                  </a:lnTo>
                  <a:lnTo>
                    <a:pt x="1362" y="26"/>
                  </a:lnTo>
                  <a:lnTo>
                    <a:pt x="1380" y="33"/>
                  </a:lnTo>
                  <a:lnTo>
                    <a:pt x="1390" y="37"/>
                  </a:lnTo>
                  <a:lnTo>
                    <a:pt x="1398" y="42"/>
                  </a:lnTo>
                  <a:lnTo>
                    <a:pt x="1407" y="48"/>
                  </a:lnTo>
                  <a:lnTo>
                    <a:pt x="1416" y="54"/>
                  </a:lnTo>
                  <a:lnTo>
                    <a:pt x="1424" y="62"/>
                  </a:lnTo>
                  <a:lnTo>
                    <a:pt x="1432" y="69"/>
                  </a:lnTo>
                  <a:lnTo>
                    <a:pt x="1432" y="69"/>
                  </a:lnTo>
                  <a:lnTo>
                    <a:pt x="1441" y="81"/>
                  </a:lnTo>
                  <a:lnTo>
                    <a:pt x="1450" y="95"/>
                  </a:lnTo>
                  <a:lnTo>
                    <a:pt x="1456" y="110"/>
                  </a:lnTo>
                  <a:lnTo>
                    <a:pt x="1462" y="126"/>
                  </a:lnTo>
                  <a:lnTo>
                    <a:pt x="1467" y="142"/>
                  </a:lnTo>
                  <a:lnTo>
                    <a:pt x="1472" y="157"/>
                  </a:lnTo>
                  <a:lnTo>
                    <a:pt x="1478" y="187"/>
                  </a:lnTo>
                  <a:lnTo>
                    <a:pt x="1479" y="190"/>
                  </a:lnTo>
                  <a:lnTo>
                    <a:pt x="1479" y="190"/>
                  </a:lnTo>
                  <a:lnTo>
                    <a:pt x="1481" y="204"/>
                  </a:lnTo>
                  <a:lnTo>
                    <a:pt x="1483" y="218"/>
                  </a:lnTo>
                  <a:lnTo>
                    <a:pt x="1485" y="247"/>
                  </a:lnTo>
                  <a:lnTo>
                    <a:pt x="1485" y="276"/>
                  </a:lnTo>
                  <a:lnTo>
                    <a:pt x="1485" y="304"/>
                  </a:lnTo>
                  <a:lnTo>
                    <a:pt x="1485" y="306"/>
                  </a:lnTo>
                  <a:lnTo>
                    <a:pt x="1485" y="306"/>
                  </a:lnTo>
                  <a:lnTo>
                    <a:pt x="1484" y="340"/>
                  </a:lnTo>
                  <a:lnTo>
                    <a:pt x="1484" y="340"/>
                  </a:lnTo>
                  <a:lnTo>
                    <a:pt x="1485" y="433"/>
                  </a:lnTo>
                  <a:lnTo>
                    <a:pt x="1487" y="524"/>
                  </a:lnTo>
                  <a:lnTo>
                    <a:pt x="1487" y="524"/>
                  </a:lnTo>
                  <a:lnTo>
                    <a:pt x="1489" y="598"/>
                  </a:lnTo>
                  <a:lnTo>
                    <a:pt x="1490" y="671"/>
                  </a:lnTo>
                  <a:lnTo>
                    <a:pt x="1490" y="671"/>
                  </a:lnTo>
                  <a:lnTo>
                    <a:pt x="1490" y="672"/>
                  </a:lnTo>
                  <a:lnTo>
                    <a:pt x="1490" y="672"/>
                  </a:lnTo>
                  <a:lnTo>
                    <a:pt x="1490" y="675"/>
                  </a:lnTo>
                  <a:lnTo>
                    <a:pt x="1490" y="676"/>
                  </a:lnTo>
                  <a:lnTo>
                    <a:pt x="1490" y="687"/>
                  </a:lnTo>
                  <a:lnTo>
                    <a:pt x="1490" y="687"/>
                  </a:lnTo>
                  <a:lnTo>
                    <a:pt x="1490" y="712"/>
                  </a:lnTo>
                  <a:lnTo>
                    <a:pt x="1490" y="712"/>
                  </a:lnTo>
                  <a:lnTo>
                    <a:pt x="1489" y="717"/>
                  </a:lnTo>
                  <a:lnTo>
                    <a:pt x="1487" y="722"/>
                  </a:lnTo>
                  <a:lnTo>
                    <a:pt x="1484" y="725"/>
                  </a:lnTo>
                  <a:lnTo>
                    <a:pt x="1480" y="728"/>
                  </a:lnTo>
                  <a:lnTo>
                    <a:pt x="1478" y="729"/>
                  </a:lnTo>
                  <a:lnTo>
                    <a:pt x="1477" y="731"/>
                  </a:lnTo>
                  <a:lnTo>
                    <a:pt x="1477" y="731"/>
                  </a:lnTo>
                  <a:lnTo>
                    <a:pt x="1469" y="748"/>
                  </a:lnTo>
                  <a:lnTo>
                    <a:pt x="1464" y="757"/>
                  </a:lnTo>
                  <a:lnTo>
                    <a:pt x="1458" y="765"/>
                  </a:lnTo>
                  <a:lnTo>
                    <a:pt x="1452" y="774"/>
                  </a:lnTo>
                  <a:lnTo>
                    <a:pt x="1445" y="782"/>
                  </a:lnTo>
                  <a:lnTo>
                    <a:pt x="1435" y="789"/>
                  </a:lnTo>
                  <a:lnTo>
                    <a:pt x="1426" y="795"/>
                  </a:lnTo>
                  <a:lnTo>
                    <a:pt x="1426" y="795"/>
                  </a:lnTo>
                  <a:lnTo>
                    <a:pt x="1421" y="798"/>
                  </a:lnTo>
                  <a:lnTo>
                    <a:pt x="1415" y="800"/>
                  </a:lnTo>
                  <a:lnTo>
                    <a:pt x="1402" y="802"/>
                  </a:lnTo>
                  <a:lnTo>
                    <a:pt x="1390" y="803"/>
                  </a:lnTo>
                  <a:lnTo>
                    <a:pt x="1377" y="804"/>
                  </a:lnTo>
                  <a:lnTo>
                    <a:pt x="1377" y="804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27" name="Freeform 1115"/>
            <p:cNvSpPr>
              <a:spLocks noEditPoints="1"/>
            </p:cNvSpPr>
            <p:nvPr/>
          </p:nvSpPr>
          <p:spPr bwMode="auto">
            <a:xfrm>
              <a:off x="6162675" y="1647825"/>
              <a:ext cx="695325" cy="187325"/>
            </a:xfrm>
            <a:custGeom>
              <a:avLst/>
              <a:gdLst/>
              <a:ahLst/>
              <a:cxnLst>
                <a:cxn ang="0">
                  <a:pos x="852" y="351"/>
                </a:cxn>
                <a:cxn ang="0">
                  <a:pos x="747" y="346"/>
                </a:cxn>
                <a:cxn ang="0">
                  <a:pos x="552" y="348"/>
                </a:cxn>
                <a:cxn ang="0">
                  <a:pos x="401" y="347"/>
                </a:cxn>
                <a:cxn ang="0">
                  <a:pos x="275" y="337"/>
                </a:cxn>
                <a:cxn ang="0">
                  <a:pos x="217" y="333"/>
                </a:cxn>
                <a:cxn ang="0">
                  <a:pos x="206" y="320"/>
                </a:cxn>
                <a:cxn ang="0">
                  <a:pos x="206" y="293"/>
                </a:cxn>
                <a:cxn ang="0">
                  <a:pos x="202" y="246"/>
                </a:cxn>
                <a:cxn ang="0">
                  <a:pos x="200" y="60"/>
                </a:cxn>
                <a:cxn ang="0">
                  <a:pos x="187" y="53"/>
                </a:cxn>
                <a:cxn ang="0">
                  <a:pos x="102" y="47"/>
                </a:cxn>
                <a:cxn ang="0">
                  <a:pos x="65" y="37"/>
                </a:cxn>
                <a:cxn ang="0">
                  <a:pos x="6" y="33"/>
                </a:cxn>
                <a:cxn ang="0">
                  <a:pos x="0" y="18"/>
                </a:cxn>
                <a:cxn ang="0">
                  <a:pos x="9" y="2"/>
                </a:cxn>
                <a:cxn ang="0">
                  <a:pos x="37" y="0"/>
                </a:cxn>
                <a:cxn ang="0">
                  <a:pos x="85" y="2"/>
                </a:cxn>
                <a:cxn ang="0">
                  <a:pos x="122" y="12"/>
                </a:cxn>
                <a:cxn ang="0">
                  <a:pos x="156" y="12"/>
                </a:cxn>
                <a:cxn ang="0">
                  <a:pos x="179" y="15"/>
                </a:cxn>
                <a:cxn ang="0">
                  <a:pos x="238" y="16"/>
                </a:cxn>
                <a:cxn ang="0">
                  <a:pos x="287" y="18"/>
                </a:cxn>
                <a:cxn ang="0">
                  <a:pos x="352" y="25"/>
                </a:cxn>
                <a:cxn ang="0">
                  <a:pos x="427" y="24"/>
                </a:cxn>
                <a:cxn ang="0">
                  <a:pos x="510" y="27"/>
                </a:cxn>
                <a:cxn ang="0">
                  <a:pos x="626" y="32"/>
                </a:cxn>
                <a:cxn ang="0">
                  <a:pos x="749" y="39"/>
                </a:cxn>
                <a:cxn ang="0">
                  <a:pos x="941" y="38"/>
                </a:cxn>
                <a:cxn ang="0">
                  <a:pos x="1138" y="40"/>
                </a:cxn>
                <a:cxn ang="0">
                  <a:pos x="1295" y="43"/>
                </a:cxn>
                <a:cxn ang="0">
                  <a:pos x="1311" y="52"/>
                </a:cxn>
                <a:cxn ang="0">
                  <a:pos x="1311" y="70"/>
                </a:cxn>
                <a:cxn ang="0">
                  <a:pos x="1295" y="79"/>
                </a:cxn>
                <a:cxn ang="0">
                  <a:pos x="1139" y="77"/>
                </a:cxn>
                <a:cxn ang="0">
                  <a:pos x="1107" y="92"/>
                </a:cxn>
                <a:cxn ang="0">
                  <a:pos x="1103" y="190"/>
                </a:cxn>
                <a:cxn ang="0">
                  <a:pos x="1110" y="299"/>
                </a:cxn>
                <a:cxn ang="0">
                  <a:pos x="1109" y="323"/>
                </a:cxn>
                <a:cxn ang="0">
                  <a:pos x="1092" y="338"/>
                </a:cxn>
                <a:cxn ang="0">
                  <a:pos x="1081" y="347"/>
                </a:cxn>
                <a:cxn ang="0">
                  <a:pos x="994" y="351"/>
                </a:cxn>
                <a:cxn ang="0">
                  <a:pos x="253" y="53"/>
                </a:cxn>
                <a:cxn ang="0">
                  <a:pos x="236" y="107"/>
                </a:cxn>
                <a:cxn ang="0">
                  <a:pos x="239" y="258"/>
                </a:cxn>
                <a:cxn ang="0">
                  <a:pos x="248" y="270"/>
                </a:cxn>
                <a:cxn ang="0">
                  <a:pos x="245" y="299"/>
                </a:cxn>
                <a:cxn ang="0">
                  <a:pos x="321" y="304"/>
                </a:cxn>
                <a:cxn ang="0">
                  <a:pos x="642" y="310"/>
                </a:cxn>
                <a:cxn ang="0">
                  <a:pos x="898" y="317"/>
                </a:cxn>
                <a:cxn ang="0">
                  <a:pos x="1053" y="310"/>
                </a:cxn>
                <a:cxn ang="0">
                  <a:pos x="1065" y="304"/>
                </a:cxn>
                <a:cxn ang="0">
                  <a:pos x="1071" y="276"/>
                </a:cxn>
                <a:cxn ang="0">
                  <a:pos x="1069" y="118"/>
                </a:cxn>
                <a:cxn ang="0">
                  <a:pos x="1063" y="103"/>
                </a:cxn>
                <a:cxn ang="0">
                  <a:pos x="983" y="74"/>
                </a:cxn>
                <a:cxn ang="0">
                  <a:pos x="794" y="76"/>
                </a:cxn>
                <a:cxn ang="0">
                  <a:pos x="670" y="72"/>
                </a:cxn>
                <a:cxn ang="0">
                  <a:pos x="581" y="67"/>
                </a:cxn>
                <a:cxn ang="0">
                  <a:pos x="440" y="62"/>
                </a:cxn>
                <a:cxn ang="0">
                  <a:pos x="382" y="63"/>
                </a:cxn>
                <a:cxn ang="0">
                  <a:pos x="274" y="54"/>
                </a:cxn>
              </a:cxnLst>
              <a:rect l="0" t="0" r="r" b="b"/>
              <a:pathLst>
                <a:path w="1313" h="354">
                  <a:moveTo>
                    <a:pt x="910" y="354"/>
                  </a:moveTo>
                  <a:lnTo>
                    <a:pt x="910" y="354"/>
                  </a:lnTo>
                  <a:lnTo>
                    <a:pt x="880" y="354"/>
                  </a:lnTo>
                  <a:lnTo>
                    <a:pt x="852" y="351"/>
                  </a:lnTo>
                  <a:lnTo>
                    <a:pt x="852" y="351"/>
                  </a:lnTo>
                  <a:lnTo>
                    <a:pt x="829" y="349"/>
                  </a:lnTo>
                  <a:lnTo>
                    <a:pt x="804" y="347"/>
                  </a:lnTo>
                  <a:lnTo>
                    <a:pt x="777" y="346"/>
                  </a:lnTo>
                  <a:lnTo>
                    <a:pt x="747" y="346"/>
                  </a:lnTo>
                  <a:lnTo>
                    <a:pt x="747" y="346"/>
                  </a:lnTo>
                  <a:lnTo>
                    <a:pt x="687" y="347"/>
                  </a:lnTo>
                  <a:lnTo>
                    <a:pt x="687" y="347"/>
                  </a:lnTo>
                  <a:lnTo>
                    <a:pt x="627" y="347"/>
                  </a:lnTo>
                  <a:lnTo>
                    <a:pt x="627" y="347"/>
                  </a:lnTo>
                  <a:lnTo>
                    <a:pt x="552" y="348"/>
                  </a:lnTo>
                  <a:lnTo>
                    <a:pt x="552" y="348"/>
                  </a:lnTo>
                  <a:lnTo>
                    <a:pt x="476" y="349"/>
                  </a:lnTo>
                  <a:lnTo>
                    <a:pt x="476" y="349"/>
                  </a:lnTo>
                  <a:lnTo>
                    <a:pt x="436" y="348"/>
                  </a:lnTo>
                  <a:lnTo>
                    <a:pt x="401" y="347"/>
                  </a:lnTo>
                  <a:lnTo>
                    <a:pt x="401" y="347"/>
                  </a:lnTo>
                  <a:lnTo>
                    <a:pt x="363" y="345"/>
                  </a:lnTo>
                  <a:lnTo>
                    <a:pt x="326" y="342"/>
                  </a:lnTo>
                  <a:lnTo>
                    <a:pt x="326" y="342"/>
                  </a:lnTo>
                  <a:lnTo>
                    <a:pt x="275" y="337"/>
                  </a:lnTo>
                  <a:lnTo>
                    <a:pt x="249" y="335"/>
                  </a:lnTo>
                  <a:lnTo>
                    <a:pt x="225" y="335"/>
                  </a:lnTo>
                  <a:lnTo>
                    <a:pt x="225" y="335"/>
                  </a:lnTo>
                  <a:lnTo>
                    <a:pt x="220" y="334"/>
                  </a:lnTo>
                  <a:lnTo>
                    <a:pt x="217" y="333"/>
                  </a:lnTo>
                  <a:lnTo>
                    <a:pt x="214" y="332"/>
                  </a:lnTo>
                  <a:lnTo>
                    <a:pt x="211" y="329"/>
                  </a:lnTo>
                  <a:lnTo>
                    <a:pt x="209" y="327"/>
                  </a:lnTo>
                  <a:lnTo>
                    <a:pt x="207" y="324"/>
                  </a:lnTo>
                  <a:lnTo>
                    <a:pt x="206" y="320"/>
                  </a:lnTo>
                  <a:lnTo>
                    <a:pt x="206" y="317"/>
                  </a:lnTo>
                  <a:lnTo>
                    <a:pt x="206" y="317"/>
                  </a:lnTo>
                  <a:lnTo>
                    <a:pt x="206" y="310"/>
                  </a:lnTo>
                  <a:lnTo>
                    <a:pt x="206" y="310"/>
                  </a:lnTo>
                  <a:lnTo>
                    <a:pt x="206" y="293"/>
                  </a:lnTo>
                  <a:lnTo>
                    <a:pt x="206" y="293"/>
                  </a:lnTo>
                  <a:lnTo>
                    <a:pt x="206" y="292"/>
                  </a:lnTo>
                  <a:lnTo>
                    <a:pt x="206" y="292"/>
                  </a:lnTo>
                  <a:lnTo>
                    <a:pt x="203" y="269"/>
                  </a:lnTo>
                  <a:lnTo>
                    <a:pt x="202" y="246"/>
                  </a:lnTo>
                  <a:lnTo>
                    <a:pt x="200" y="200"/>
                  </a:lnTo>
                  <a:lnTo>
                    <a:pt x="199" y="154"/>
                  </a:lnTo>
                  <a:lnTo>
                    <a:pt x="200" y="107"/>
                  </a:lnTo>
                  <a:lnTo>
                    <a:pt x="200" y="107"/>
                  </a:lnTo>
                  <a:lnTo>
                    <a:pt x="200" y="60"/>
                  </a:lnTo>
                  <a:lnTo>
                    <a:pt x="200" y="54"/>
                  </a:lnTo>
                  <a:lnTo>
                    <a:pt x="194" y="54"/>
                  </a:lnTo>
                  <a:lnTo>
                    <a:pt x="194" y="54"/>
                  </a:lnTo>
                  <a:lnTo>
                    <a:pt x="187" y="53"/>
                  </a:lnTo>
                  <a:lnTo>
                    <a:pt x="187" y="53"/>
                  </a:lnTo>
                  <a:lnTo>
                    <a:pt x="152" y="50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08" y="48"/>
                  </a:lnTo>
                  <a:lnTo>
                    <a:pt x="102" y="47"/>
                  </a:lnTo>
                  <a:lnTo>
                    <a:pt x="90" y="43"/>
                  </a:lnTo>
                  <a:lnTo>
                    <a:pt x="90" y="43"/>
                  </a:lnTo>
                  <a:lnTo>
                    <a:pt x="77" y="39"/>
                  </a:lnTo>
                  <a:lnTo>
                    <a:pt x="71" y="38"/>
                  </a:lnTo>
                  <a:lnTo>
                    <a:pt x="65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3" y="37"/>
                  </a:lnTo>
                  <a:lnTo>
                    <a:pt x="9" y="35"/>
                  </a:lnTo>
                  <a:lnTo>
                    <a:pt x="6" y="33"/>
                  </a:lnTo>
                  <a:lnTo>
                    <a:pt x="4" y="31"/>
                  </a:lnTo>
                  <a:lnTo>
                    <a:pt x="2" y="27"/>
                  </a:lnTo>
                  <a:lnTo>
                    <a:pt x="1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3"/>
                  </a:lnTo>
                  <a:lnTo>
                    <a:pt x="2" y="10"/>
                  </a:lnTo>
                  <a:lnTo>
                    <a:pt x="4" y="7"/>
                  </a:lnTo>
                  <a:lnTo>
                    <a:pt x="6" y="4"/>
                  </a:lnTo>
                  <a:lnTo>
                    <a:pt x="9" y="2"/>
                  </a:lnTo>
                  <a:lnTo>
                    <a:pt x="13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35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69" y="0"/>
                  </a:lnTo>
                  <a:lnTo>
                    <a:pt x="85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5" y="10"/>
                  </a:lnTo>
                  <a:lnTo>
                    <a:pt x="115" y="10"/>
                  </a:lnTo>
                  <a:lnTo>
                    <a:pt x="122" y="12"/>
                  </a:lnTo>
                  <a:lnTo>
                    <a:pt x="131" y="13"/>
                  </a:lnTo>
                  <a:lnTo>
                    <a:pt x="131" y="13"/>
                  </a:lnTo>
                  <a:lnTo>
                    <a:pt x="144" y="12"/>
                  </a:lnTo>
                  <a:lnTo>
                    <a:pt x="144" y="12"/>
                  </a:lnTo>
                  <a:lnTo>
                    <a:pt x="156" y="12"/>
                  </a:lnTo>
                  <a:lnTo>
                    <a:pt x="156" y="12"/>
                  </a:lnTo>
                  <a:lnTo>
                    <a:pt x="164" y="12"/>
                  </a:lnTo>
                  <a:lnTo>
                    <a:pt x="164" y="12"/>
                  </a:lnTo>
                  <a:lnTo>
                    <a:pt x="179" y="15"/>
                  </a:lnTo>
                  <a:lnTo>
                    <a:pt x="179" y="15"/>
                  </a:lnTo>
                  <a:lnTo>
                    <a:pt x="200" y="18"/>
                  </a:lnTo>
                  <a:lnTo>
                    <a:pt x="200" y="18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38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67" y="16"/>
                  </a:lnTo>
                  <a:lnTo>
                    <a:pt x="267" y="16"/>
                  </a:lnTo>
                  <a:lnTo>
                    <a:pt x="287" y="18"/>
                  </a:lnTo>
                  <a:lnTo>
                    <a:pt x="306" y="21"/>
                  </a:lnTo>
                  <a:lnTo>
                    <a:pt x="306" y="21"/>
                  </a:lnTo>
                  <a:lnTo>
                    <a:pt x="329" y="24"/>
                  </a:lnTo>
                  <a:lnTo>
                    <a:pt x="341" y="25"/>
                  </a:lnTo>
                  <a:lnTo>
                    <a:pt x="352" y="25"/>
                  </a:lnTo>
                  <a:lnTo>
                    <a:pt x="362" y="25"/>
                  </a:lnTo>
                  <a:lnTo>
                    <a:pt x="362" y="25"/>
                  </a:lnTo>
                  <a:lnTo>
                    <a:pt x="411" y="25"/>
                  </a:lnTo>
                  <a:lnTo>
                    <a:pt x="427" y="24"/>
                  </a:lnTo>
                  <a:lnTo>
                    <a:pt x="427" y="24"/>
                  </a:lnTo>
                  <a:lnTo>
                    <a:pt x="438" y="24"/>
                  </a:lnTo>
                  <a:lnTo>
                    <a:pt x="438" y="24"/>
                  </a:lnTo>
                  <a:lnTo>
                    <a:pt x="474" y="25"/>
                  </a:lnTo>
                  <a:lnTo>
                    <a:pt x="510" y="27"/>
                  </a:lnTo>
                  <a:lnTo>
                    <a:pt x="510" y="27"/>
                  </a:lnTo>
                  <a:lnTo>
                    <a:pt x="546" y="30"/>
                  </a:lnTo>
                  <a:lnTo>
                    <a:pt x="581" y="31"/>
                  </a:lnTo>
                  <a:lnTo>
                    <a:pt x="581" y="31"/>
                  </a:lnTo>
                  <a:lnTo>
                    <a:pt x="604" y="31"/>
                  </a:lnTo>
                  <a:lnTo>
                    <a:pt x="626" y="32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709" y="38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85" y="39"/>
                  </a:lnTo>
                  <a:lnTo>
                    <a:pt x="785" y="39"/>
                  </a:lnTo>
                  <a:lnTo>
                    <a:pt x="854" y="39"/>
                  </a:lnTo>
                  <a:lnTo>
                    <a:pt x="921" y="38"/>
                  </a:lnTo>
                  <a:lnTo>
                    <a:pt x="941" y="38"/>
                  </a:lnTo>
                  <a:lnTo>
                    <a:pt x="941" y="38"/>
                  </a:lnTo>
                  <a:lnTo>
                    <a:pt x="981" y="37"/>
                  </a:lnTo>
                  <a:lnTo>
                    <a:pt x="981" y="37"/>
                  </a:lnTo>
                  <a:lnTo>
                    <a:pt x="1060" y="38"/>
                  </a:lnTo>
                  <a:lnTo>
                    <a:pt x="1138" y="40"/>
                  </a:lnTo>
                  <a:lnTo>
                    <a:pt x="1139" y="40"/>
                  </a:lnTo>
                  <a:lnTo>
                    <a:pt x="1139" y="40"/>
                  </a:lnTo>
                  <a:lnTo>
                    <a:pt x="1216" y="42"/>
                  </a:lnTo>
                  <a:lnTo>
                    <a:pt x="1295" y="43"/>
                  </a:lnTo>
                  <a:lnTo>
                    <a:pt x="1295" y="43"/>
                  </a:lnTo>
                  <a:lnTo>
                    <a:pt x="1299" y="43"/>
                  </a:lnTo>
                  <a:lnTo>
                    <a:pt x="1303" y="44"/>
                  </a:lnTo>
                  <a:lnTo>
                    <a:pt x="1307" y="46"/>
                  </a:lnTo>
                  <a:lnTo>
                    <a:pt x="1309" y="49"/>
                  </a:lnTo>
                  <a:lnTo>
                    <a:pt x="1311" y="52"/>
                  </a:lnTo>
                  <a:lnTo>
                    <a:pt x="1312" y="55"/>
                  </a:lnTo>
                  <a:lnTo>
                    <a:pt x="1313" y="61"/>
                  </a:lnTo>
                  <a:lnTo>
                    <a:pt x="1313" y="61"/>
                  </a:lnTo>
                  <a:lnTo>
                    <a:pt x="1312" y="67"/>
                  </a:lnTo>
                  <a:lnTo>
                    <a:pt x="1311" y="70"/>
                  </a:lnTo>
                  <a:lnTo>
                    <a:pt x="1309" y="73"/>
                  </a:lnTo>
                  <a:lnTo>
                    <a:pt x="1307" y="75"/>
                  </a:lnTo>
                  <a:lnTo>
                    <a:pt x="1303" y="77"/>
                  </a:lnTo>
                  <a:lnTo>
                    <a:pt x="1299" y="79"/>
                  </a:lnTo>
                  <a:lnTo>
                    <a:pt x="1295" y="79"/>
                  </a:lnTo>
                  <a:lnTo>
                    <a:pt x="1288" y="79"/>
                  </a:lnTo>
                  <a:lnTo>
                    <a:pt x="1288" y="79"/>
                  </a:lnTo>
                  <a:lnTo>
                    <a:pt x="1288" y="79"/>
                  </a:lnTo>
                  <a:lnTo>
                    <a:pt x="1212" y="78"/>
                  </a:lnTo>
                  <a:lnTo>
                    <a:pt x="1139" y="77"/>
                  </a:lnTo>
                  <a:lnTo>
                    <a:pt x="1101" y="76"/>
                  </a:lnTo>
                  <a:lnTo>
                    <a:pt x="1104" y="85"/>
                  </a:lnTo>
                  <a:lnTo>
                    <a:pt x="1104" y="85"/>
                  </a:lnTo>
                  <a:lnTo>
                    <a:pt x="1107" y="88"/>
                  </a:lnTo>
                  <a:lnTo>
                    <a:pt x="1107" y="92"/>
                  </a:lnTo>
                  <a:lnTo>
                    <a:pt x="1107" y="92"/>
                  </a:lnTo>
                  <a:lnTo>
                    <a:pt x="1106" y="122"/>
                  </a:lnTo>
                  <a:lnTo>
                    <a:pt x="1104" y="153"/>
                  </a:lnTo>
                  <a:lnTo>
                    <a:pt x="1104" y="153"/>
                  </a:lnTo>
                  <a:lnTo>
                    <a:pt x="1103" y="190"/>
                  </a:lnTo>
                  <a:lnTo>
                    <a:pt x="1103" y="227"/>
                  </a:lnTo>
                  <a:lnTo>
                    <a:pt x="1103" y="245"/>
                  </a:lnTo>
                  <a:lnTo>
                    <a:pt x="1104" y="264"/>
                  </a:lnTo>
                  <a:lnTo>
                    <a:pt x="1107" y="281"/>
                  </a:lnTo>
                  <a:lnTo>
                    <a:pt x="1110" y="299"/>
                  </a:lnTo>
                  <a:lnTo>
                    <a:pt x="1110" y="299"/>
                  </a:lnTo>
                  <a:lnTo>
                    <a:pt x="1111" y="305"/>
                  </a:lnTo>
                  <a:lnTo>
                    <a:pt x="1111" y="311"/>
                  </a:lnTo>
                  <a:lnTo>
                    <a:pt x="1110" y="318"/>
                  </a:lnTo>
                  <a:lnTo>
                    <a:pt x="1109" y="323"/>
                  </a:lnTo>
                  <a:lnTo>
                    <a:pt x="1106" y="327"/>
                  </a:lnTo>
                  <a:lnTo>
                    <a:pt x="1102" y="331"/>
                  </a:lnTo>
                  <a:lnTo>
                    <a:pt x="1098" y="334"/>
                  </a:lnTo>
                  <a:lnTo>
                    <a:pt x="1093" y="337"/>
                  </a:lnTo>
                  <a:lnTo>
                    <a:pt x="1092" y="338"/>
                  </a:lnTo>
                  <a:lnTo>
                    <a:pt x="1091" y="339"/>
                  </a:lnTo>
                  <a:lnTo>
                    <a:pt x="1091" y="339"/>
                  </a:lnTo>
                  <a:lnTo>
                    <a:pt x="1088" y="343"/>
                  </a:lnTo>
                  <a:lnTo>
                    <a:pt x="1085" y="346"/>
                  </a:lnTo>
                  <a:lnTo>
                    <a:pt x="1081" y="347"/>
                  </a:lnTo>
                  <a:lnTo>
                    <a:pt x="1075" y="347"/>
                  </a:lnTo>
                  <a:lnTo>
                    <a:pt x="1075" y="347"/>
                  </a:lnTo>
                  <a:lnTo>
                    <a:pt x="1035" y="348"/>
                  </a:lnTo>
                  <a:lnTo>
                    <a:pt x="994" y="351"/>
                  </a:lnTo>
                  <a:lnTo>
                    <a:pt x="994" y="351"/>
                  </a:lnTo>
                  <a:lnTo>
                    <a:pt x="952" y="353"/>
                  </a:lnTo>
                  <a:lnTo>
                    <a:pt x="910" y="354"/>
                  </a:lnTo>
                  <a:lnTo>
                    <a:pt x="910" y="354"/>
                  </a:lnTo>
                  <a:close/>
                  <a:moveTo>
                    <a:pt x="253" y="53"/>
                  </a:moveTo>
                  <a:lnTo>
                    <a:pt x="253" y="53"/>
                  </a:lnTo>
                  <a:lnTo>
                    <a:pt x="242" y="53"/>
                  </a:lnTo>
                  <a:lnTo>
                    <a:pt x="237" y="53"/>
                  </a:lnTo>
                  <a:lnTo>
                    <a:pt x="237" y="59"/>
                  </a:lnTo>
                  <a:lnTo>
                    <a:pt x="237" y="59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81"/>
                  </a:lnTo>
                  <a:lnTo>
                    <a:pt x="237" y="218"/>
                  </a:lnTo>
                  <a:lnTo>
                    <a:pt x="239" y="256"/>
                  </a:lnTo>
                  <a:lnTo>
                    <a:pt x="239" y="258"/>
                  </a:lnTo>
                  <a:lnTo>
                    <a:pt x="241" y="260"/>
                  </a:lnTo>
                  <a:lnTo>
                    <a:pt x="241" y="260"/>
                  </a:lnTo>
                  <a:lnTo>
                    <a:pt x="244" y="262"/>
                  </a:lnTo>
                  <a:lnTo>
                    <a:pt x="247" y="266"/>
                  </a:lnTo>
                  <a:lnTo>
                    <a:pt x="248" y="270"/>
                  </a:lnTo>
                  <a:lnTo>
                    <a:pt x="248" y="274"/>
                  </a:lnTo>
                  <a:lnTo>
                    <a:pt x="248" y="274"/>
                  </a:lnTo>
                  <a:lnTo>
                    <a:pt x="248" y="284"/>
                  </a:lnTo>
                  <a:lnTo>
                    <a:pt x="246" y="292"/>
                  </a:lnTo>
                  <a:lnTo>
                    <a:pt x="245" y="299"/>
                  </a:lnTo>
                  <a:lnTo>
                    <a:pt x="251" y="299"/>
                  </a:lnTo>
                  <a:lnTo>
                    <a:pt x="251" y="299"/>
                  </a:lnTo>
                  <a:lnTo>
                    <a:pt x="287" y="301"/>
                  </a:lnTo>
                  <a:lnTo>
                    <a:pt x="321" y="304"/>
                  </a:lnTo>
                  <a:lnTo>
                    <a:pt x="321" y="304"/>
                  </a:lnTo>
                  <a:lnTo>
                    <a:pt x="369" y="308"/>
                  </a:lnTo>
                  <a:lnTo>
                    <a:pt x="392" y="309"/>
                  </a:lnTo>
                  <a:lnTo>
                    <a:pt x="417" y="310"/>
                  </a:lnTo>
                  <a:lnTo>
                    <a:pt x="642" y="310"/>
                  </a:lnTo>
                  <a:lnTo>
                    <a:pt x="642" y="310"/>
                  </a:lnTo>
                  <a:lnTo>
                    <a:pt x="694" y="310"/>
                  </a:lnTo>
                  <a:lnTo>
                    <a:pt x="748" y="311"/>
                  </a:lnTo>
                  <a:lnTo>
                    <a:pt x="867" y="316"/>
                  </a:lnTo>
                  <a:lnTo>
                    <a:pt x="867" y="316"/>
                  </a:lnTo>
                  <a:lnTo>
                    <a:pt x="898" y="317"/>
                  </a:lnTo>
                  <a:lnTo>
                    <a:pt x="898" y="317"/>
                  </a:lnTo>
                  <a:lnTo>
                    <a:pt x="943" y="316"/>
                  </a:lnTo>
                  <a:lnTo>
                    <a:pt x="986" y="314"/>
                  </a:lnTo>
                  <a:lnTo>
                    <a:pt x="986" y="314"/>
                  </a:lnTo>
                  <a:lnTo>
                    <a:pt x="1053" y="310"/>
                  </a:lnTo>
                  <a:lnTo>
                    <a:pt x="1055" y="310"/>
                  </a:lnTo>
                  <a:lnTo>
                    <a:pt x="1057" y="308"/>
                  </a:lnTo>
                  <a:lnTo>
                    <a:pt x="1057" y="308"/>
                  </a:lnTo>
                  <a:lnTo>
                    <a:pt x="1061" y="306"/>
                  </a:lnTo>
                  <a:lnTo>
                    <a:pt x="1065" y="304"/>
                  </a:lnTo>
                  <a:lnTo>
                    <a:pt x="1068" y="304"/>
                  </a:lnTo>
                  <a:lnTo>
                    <a:pt x="1069" y="300"/>
                  </a:lnTo>
                  <a:lnTo>
                    <a:pt x="1069" y="300"/>
                  </a:lnTo>
                  <a:lnTo>
                    <a:pt x="1070" y="292"/>
                  </a:lnTo>
                  <a:lnTo>
                    <a:pt x="1071" y="276"/>
                  </a:lnTo>
                  <a:lnTo>
                    <a:pt x="1071" y="253"/>
                  </a:lnTo>
                  <a:lnTo>
                    <a:pt x="1070" y="220"/>
                  </a:lnTo>
                  <a:lnTo>
                    <a:pt x="1070" y="220"/>
                  </a:lnTo>
                  <a:lnTo>
                    <a:pt x="1069" y="212"/>
                  </a:lnTo>
                  <a:lnTo>
                    <a:pt x="1069" y="118"/>
                  </a:lnTo>
                  <a:lnTo>
                    <a:pt x="1068" y="116"/>
                  </a:lnTo>
                  <a:lnTo>
                    <a:pt x="1068" y="116"/>
                  </a:lnTo>
                  <a:lnTo>
                    <a:pt x="1066" y="114"/>
                  </a:lnTo>
                  <a:lnTo>
                    <a:pt x="1065" y="110"/>
                  </a:lnTo>
                  <a:lnTo>
                    <a:pt x="1063" y="103"/>
                  </a:lnTo>
                  <a:lnTo>
                    <a:pt x="1063" y="75"/>
                  </a:lnTo>
                  <a:lnTo>
                    <a:pt x="1058" y="75"/>
                  </a:lnTo>
                  <a:lnTo>
                    <a:pt x="1058" y="75"/>
                  </a:lnTo>
                  <a:lnTo>
                    <a:pt x="983" y="74"/>
                  </a:lnTo>
                  <a:lnTo>
                    <a:pt x="983" y="74"/>
                  </a:lnTo>
                  <a:lnTo>
                    <a:pt x="941" y="74"/>
                  </a:lnTo>
                  <a:lnTo>
                    <a:pt x="910" y="75"/>
                  </a:lnTo>
                  <a:lnTo>
                    <a:pt x="910" y="75"/>
                  </a:lnTo>
                  <a:lnTo>
                    <a:pt x="852" y="76"/>
                  </a:lnTo>
                  <a:lnTo>
                    <a:pt x="794" y="76"/>
                  </a:lnTo>
                  <a:lnTo>
                    <a:pt x="794" y="76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10" y="74"/>
                  </a:lnTo>
                  <a:lnTo>
                    <a:pt x="670" y="72"/>
                  </a:lnTo>
                  <a:lnTo>
                    <a:pt x="670" y="72"/>
                  </a:lnTo>
                  <a:lnTo>
                    <a:pt x="626" y="69"/>
                  </a:lnTo>
                  <a:lnTo>
                    <a:pt x="604" y="68"/>
                  </a:lnTo>
                  <a:lnTo>
                    <a:pt x="581" y="67"/>
                  </a:lnTo>
                  <a:lnTo>
                    <a:pt x="581" y="67"/>
                  </a:lnTo>
                  <a:lnTo>
                    <a:pt x="546" y="67"/>
                  </a:lnTo>
                  <a:lnTo>
                    <a:pt x="511" y="65"/>
                  </a:lnTo>
                  <a:lnTo>
                    <a:pt x="511" y="65"/>
                  </a:lnTo>
                  <a:lnTo>
                    <a:pt x="475" y="63"/>
                  </a:lnTo>
                  <a:lnTo>
                    <a:pt x="440" y="62"/>
                  </a:lnTo>
                  <a:lnTo>
                    <a:pt x="440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382" y="63"/>
                  </a:lnTo>
                  <a:lnTo>
                    <a:pt x="382" y="63"/>
                  </a:lnTo>
                  <a:lnTo>
                    <a:pt x="352" y="62"/>
                  </a:lnTo>
                  <a:lnTo>
                    <a:pt x="324" y="61"/>
                  </a:lnTo>
                  <a:lnTo>
                    <a:pt x="299" y="58"/>
                  </a:lnTo>
                  <a:lnTo>
                    <a:pt x="274" y="54"/>
                  </a:lnTo>
                  <a:lnTo>
                    <a:pt x="274" y="54"/>
                  </a:lnTo>
                  <a:lnTo>
                    <a:pt x="264" y="53"/>
                  </a:lnTo>
                  <a:lnTo>
                    <a:pt x="253" y="53"/>
                  </a:lnTo>
                  <a:lnTo>
                    <a:pt x="253" y="5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28" name="Freeform 1116"/>
            <p:cNvSpPr/>
            <p:nvPr/>
          </p:nvSpPr>
          <p:spPr bwMode="auto">
            <a:xfrm>
              <a:off x="6265863" y="1023938"/>
              <a:ext cx="487363" cy="323850"/>
            </a:xfrm>
            <a:custGeom>
              <a:avLst/>
              <a:gdLst/>
              <a:ahLst/>
              <a:cxnLst>
                <a:cxn ang="0">
                  <a:pos x="881" y="605"/>
                </a:cxn>
                <a:cxn ang="0">
                  <a:pos x="878" y="586"/>
                </a:cxn>
                <a:cxn ang="0">
                  <a:pos x="886" y="572"/>
                </a:cxn>
                <a:cxn ang="0">
                  <a:pos x="883" y="499"/>
                </a:cxn>
                <a:cxn ang="0">
                  <a:pos x="882" y="380"/>
                </a:cxn>
                <a:cxn ang="0">
                  <a:pos x="872" y="238"/>
                </a:cxn>
                <a:cxn ang="0">
                  <a:pos x="870" y="150"/>
                </a:cxn>
                <a:cxn ang="0">
                  <a:pos x="869" y="111"/>
                </a:cxn>
                <a:cxn ang="0">
                  <a:pos x="851" y="76"/>
                </a:cxn>
                <a:cxn ang="0">
                  <a:pos x="807" y="66"/>
                </a:cxn>
                <a:cxn ang="0">
                  <a:pos x="743" y="62"/>
                </a:cxn>
                <a:cxn ang="0">
                  <a:pos x="657" y="60"/>
                </a:cxn>
                <a:cxn ang="0">
                  <a:pos x="621" y="62"/>
                </a:cxn>
                <a:cxn ang="0">
                  <a:pos x="586" y="58"/>
                </a:cxn>
                <a:cxn ang="0">
                  <a:pos x="525" y="52"/>
                </a:cxn>
                <a:cxn ang="0">
                  <a:pos x="519" y="52"/>
                </a:cxn>
                <a:cxn ang="0">
                  <a:pos x="450" y="47"/>
                </a:cxn>
                <a:cxn ang="0">
                  <a:pos x="191" y="41"/>
                </a:cxn>
                <a:cxn ang="0">
                  <a:pos x="81" y="51"/>
                </a:cxn>
                <a:cxn ang="0">
                  <a:pos x="55" y="71"/>
                </a:cxn>
                <a:cxn ang="0">
                  <a:pos x="47" y="104"/>
                </a:cxn>
                <a:cxn ang="0">
                  <a:pos x="50" y="404"/>
                </a:cxn>
                <a:cxn ang="0">
                  <a:pos x="53" y="471"/>
                </a:cxn>
                <a:cxn ang="0">
                  <a:pos x="40" y="568"/>
                </a:cxn>
                <a:cxn ang="0">
                  <a:pos x="34" y="599"/>
                </a:cxn>
                <a:cxn ang="0">
                  <a:pos x="18" y="606"/>
                </a:cxn>
                <a:cxn ang="0">
                  <a:pos x="5" y="600"/>
                </a:cxn>
                <a:cxn ang="0">
                  <a:pos x="0" y="588"/>
                </a:cxn>
                <a:cxn ang="0">
                  <a:pos x="16" y="486"/>
                </a:cxn>
                <a:cxn ang="0">
                  <a:pos x="13" y="408"/>
                </a:cxn>
                <a:cxn ang="0">
                  <a:pos x="10" y="130"/>
                </a:cxn>
                <a:cxn ang="0">
                  <a:pos x="10" y="88"/>
                </a:cxn>
                <a:cxn ang="0">
                  <a:pos x="28" y="38"/>
                </a:cxn>
                <a:cxn ang="0">
                  <a:pos x="58" y="19"/>
                </a:cxn>
                <a:cxn ang="0">
                  <a:pos x="110" y="9"/>
                </a:cxn>
                <a:cxn ang="0">
                  <a:pos x="209" y="0"/>
                </a:cxn>
                <a:cxn ang="0">
                  <a:pos x="378" y="6"/>
                </a:cxn>
                <a:cxn ang="0">
                  <a:pos x="489" y="14"/>
                </a:cxn>
                <a:cxn ang="0">
                  <a:pos x="551" y="18"/>
                </a:cxn>
                <a:cxn ang="0">
                  <a:pos x="609" y="25"/>
                </a:cxn>
                <a:cxn ang="0">
                  <a:pos x="660" y="24"/>
                </a:cxn>
                <a:cxn ang="0">
                  <a:pos x="772" y="28"/>
                </a:cxn>
                <a:cxn ang="0">
                  <a:pos x="825" y="29"/>
                </a:cxn>
                <a:cxn ang="0">
                  <a:pos x="878" y="51"/>
                </a:cxn>
                <a:cxn ang="0">
                  <a:pos x="903" y="102"/>
                </a:cxn>
                <a:cxn ang="0">
                  <a:pos x="910" y="110"/>
                </a:cxn>
                <a:cxn ang="0">
                  <a:pos x="913" y="124"/>
                </a:cxn>
                <a:cxn ang="0">
                  <a:pos x="907" y="136"/>
                </a:cxn>
                <a:cxn ang="0">
                  <a:pos x="914" y="284"/>
                </a:cxn>
                <a:cxn ang="0">
                  <a:pos x="920" y="343"/>
                </a:cxn>
                <a:cxn ang="0">
                  <a:pos x="920" y="431"/>
                </a:cxn>
                <a:cxn ang="0">
                  <a:pos x="921" y="542"/>
                </a:cxn>
                <a:cxn ang="0">
                  <a:pos x="921" y="565"/>
                </a:cxn>
                <a:cxn ang="0">
                  <a:pos x="908" y="607"/>
                </a:cxn>
                <a:cxn ang="0">
                  <a:pos x="896" y="613"/>
                </a:cxn>
              </a:cxnLst>
              <a:rect l="0" t="0" r="r" b="b"/>
              <a:pathLst>
                <a:path w="921" h="613">
                  <a:moveTo>
                    <a:pt x="896" y="613"/>
                  </a:moveTo>
                  <a:lnTo>
                    <a:pt x="896" y="613"/>
                  </a:lnTo>
                  <a:lnTo>
                    <a:pt x="890" y="612"/>
                  </a:lnTo>
                  <a:lnTo>
                    <a:pt x="886" y="610"/>
                  </a:lnTo>
                  <a:lnTo>
                    <a:pt x="881" y="605"/>
                  </a:lnTo>
                  <a:lnTo>
                    <a:pt x="878" y="600"/>
                  </a:lnTo>
                  <a:lnTo>
                    <a:pt x="878" y="600"/>
                  </a:lnTo>
                  <a:lnTo>
                    <a:pt x="876" y="595"/>
                  </a:lnTo>
                  <a:lnTo>
                    <a:pt x="877" y="591"/>
                  </a:lnTo>
                  <a:lnTo>
                    <a:pt x="878" y="586"/>
                  </a:lnTo>
                  <a:lnTo>
                    <a:pt x="882" y="582"/>
                  </a:lnTo>
                  <a:lnTo>
                    <a:pt x="882" y="582"/>
                  </a:lnTo>
                  <a:lnTo>
                    <a:pt x="883" y="579"/>
                  </a:lnTo>
                  <a:lnTo>
                    <a:pt x="885" y="576"/>
                  </a:lnTo>
                  <a:lnTo>
                    <a:pt x="886" y="572"/>
                  </a:lnTo>
                  <a:lnTo>
                    <a:pt x="887" y="566"/>
                  </a:lnTo>
                  <a:lnTo>
                    <a:pt x="887" y="546"/>
                  </a:lnTo>
                  <a:lnTo>
                    <a:pt x="885" y="515"/>
                  </a:lnTo>
                  <a:lnTo>
                    <a:pt x="885" y="515"/>
                  </a:lnTo>
                  <a:lnTo>
                    <a:pt x="883" y="499"/>
                  </a:lnTo>
                  <a:lnTo>
                    <a:pt x="883" y="499"/>
                  </a:lnTo>
                  <a:lnTo>
                    <a:pt x="881" y="436"/>
                  </a:lnTo>
                  <a:lnTo>
                    <a:pt x="882" y="407"/>
                  </a:lnTo>
                  <a:lnTo>
                    <a:pt x="882" y="380"/>
                  </a:lnTo>
                  <a:lnTo>
                    <a:pt x="882" y="380"/>
                  </a:lnTo>
                  <a:lnTo>
                    <a:pt x="883" y="362"/>
                  </a:lnTo>
                  <a:lnTo>
                    <a:pt x="883" y="343"/>
                  </a:lnTo>
                  <a:lnTo>
                    <a:pt x="880" y="306"/>
                  </a:lnTo>
                  <a:lnTo>
                    <a:pt x="877" y="271"/>
                  </a:lnTo>
                  <a:lnTo>
                    <a:pt x="872" y="238"/>
                  </a:lnTo>
                  <a:lnTo>
                    <a:pt x="872" y="238"/>
                  </a:lnTo>
                  <a:lnTo>
                    <a:pt x="870" y="217"/>
                  </a:lnTo>
                  <a:lnTo>
                    <a:pt x="869" y="196"/>
                  </a:lnTo>
                  <a:lnTo>
                    <a:pt x="870" y="152"/>
                  </a:lnTo>
                  <a:lnTo>
                    <a:pt x="870" y="150"/>
                  </a:lnTo>
                  <a:lnTo>
                    <a:pt x="870" y="150"/>
                  </a:lnTo>
                  <a:lnTo>
                    <a:pt x="870" y="133"/>
                  </a:lnTo>
                  <a:lnTo>
                    <a:pt x="870" y="133"/>
                  </a:lnTo>
                  <a:lnTo>
                    <a:pt x="870" y="119"/>
                  </a:lnTo>
                  <a:lnTo>
                    <a:pt x="869" y="111"/>
                  </a:lnTo>
                  <a:lnTo>
                    <a:pt x="867" y="102"/>
                  </a:lnTo>
                  <a:lnTo>
                    <a:pt x="864" y="93"/>
                  </a:lnTo>
                  <a:lnTo>
                    <a:pt x="860" y="85"/>
                  </a:lnTo>
                  <a:lnTo>
                    <a:pt x="854" y="79"/>
                  </a:lnTo>
                  <a:lnTo>
                    <a:pt x="851" y="76"/>
                  </a:lnTo>
                  <a:lnTo>
                    <a:pt x="847" y="74"/>
                  </a:lnTo>
                  <a:lnTo>
                    <a:pt x="847" y="74"/>
                  </a:lnTo>
                  <a:lnTo>
                    <a:pt x="837" y="71"/>
                  </a:lnTo>
                  <a:lnTo>
                    <a:pt x="822" y="68"/>
                  </a:lnTo>
                  <a:lnTo>
                    <a:pt x="807" y="66"/>
                  </a:lnTo>
                  <a:lnTo>
                    <a:pt x="795" y="65"/>
                  </a:lnTo>
                  <a:lnTo>
                    <a:pt x="795" y="65"/>
                  </a:lnTo>
                  <a:lnTo>
                    <a:pt x="768" y="64"/>
                  </a:lnTo>
                  <a:lnTo>
                    <a:pt x="743" y="62"/>
                  </a:lnTo>
                  <a:lnTo>
                    <a:pt x="743" y="62"/>
                  </a:lnTo>
                  <a:lnTo>
                    <a:pt x="717" y="60"/>
                  </a:lnTo>
                  <a:lnTo>
                    <a:pt x="691" y="59"/>
                  </a:lnTo>
                  <a:lnTo>
                    <a:pt x="691" y="59"/>
                  </a:lnTo>
                  <a:lnTo>
                    <a:pt x="673" y="59"/>
                  </a:lnTo>
                  <a:lnTo>
                    <a:pt x="657" y="60"/>
                  </a:lnTo>
                  <a:lnTo>
                    <a:pt x="655" y="60"/>
                  </a:lnTo>
                  <a:lnTo>
                    <a:pt x="655" y="60"/>
                  </a:lnTo>
                  <a:lnTo>
                    <a:pt x="639" y="61"/>
                  </a:lnTo>
                  <a:lnTo>
                    <a:pt x="621" y="62"/>
                  </a:lnTo>
                  <a:lnTo>
                    <a:pt x="621" y="62"/>
                  </a:lnTo>
                  <a:lnTo>
                    <a:pt x="615" y="62"/>
                  </a:lnTo>
                  <a:lnTo>
                    <a:pt x="615" y="62"/>
                  </a:lnTo>
                  <a:lnTo>
                    <a:pt x="601" y="60"/>
                  </a:lnTo>
                  <a:lnTo>
                    <a:pt x="586" y="58"/>
                  </a:lnTo>
                  <a:lnTo>
                    <a:pt x="586" y="58"/>
                  </a:lnTo>
                  <a:lnTo>
                    <a:pt x="574" y="56"/>
                  </a:lnTo>
                  <a:lnTo>
                    <a:pt x="561" y="54"/>
                  </a:lnTo>
                  <a:lnTo>
                    <a:pt x="561" y="54"/>
                  </a:lnTo>
                  <a:lnTo>
                    <a:pt x="525" y="52"/>
                  </a:lnTo>
                  <a:lnTo>
                    <a:pt x="525" y="52"/>
                  </a:lnTo>
                  <a:lnTo>
                    <a:pt x="522" y="52"/>
                  </a:lnTo>
                  <a:lnTo>
                    <a:pt x="522" y="52"/>
                  </a:lnTo>
                  <a:lnTo>
                    <a:pt x="520" y="52"/>
                  </a:lnTo>
                  <a:lnTo>
                    <a:pt x="521" y="52"/>
                  </a:lnTo>
                  <a:lnTo>
                    <a:pt x="519" y="52"/>
                  </a:lnTo>
                  <a:lnTo>
                    <a:pt x="519" y="52"/>
                  </a:lnTo>
                  <a:lnTo>
                    <a:pt x="519" y="52"/>
                  </a:lnTo>
                  <a:lnTo>
                    <a:pt x="485" y="49"/>
                  </a:lnTo>
                  <a:lnTo>
                    <a:pt x="450" y="47"/>
                  </a:lnTo>
                  <a:lnTo>
                    <a:pt x="450" y="47"/>
                  </a:lnTo>
                  <a:lnTo>
                    <a:pt x="382" y="45"/>
                  </a:lnTo>
                  <a:lnTo>
                    <a:pt x="316" y="43"/>
                  </a:lnTo>
                  <a:lnTo>
                    <a:pt x="252" y="42"/>
                  </a:lnTo>
                  <a:lnTo>
                    <a:pt x="191" y="41"/>
                  </a:lnTo>
                  <a:lnTo>
                    <a:pt x="191" y="41"/>
                  </a:lnTo>
                  <a:lnTo>
                    <a:pt x="164" y="42"/>
                  </a:lnTo>
                  <a:lnTo>
                    <a:pt x="136" y="43"/>
                  </a:lnTo>
                  <a:lnTo>
                    <a:pt x="108" y="46"/>
                  </a:lnTo>
                  <a:lnTo>
                    <a:pt x="95" y="48"/>
                  </a:lnTo>
                  <a:lnTo>
                    <a:pt x="81" y="51"/>
                  </a:lnTo>
                  <a:lnTo>
                    <a:pt x="81" y="51"/>
                  </a:lnTo>
                  <a:lnTo>
                    <a:pt x="73" y="53"/>
                  </a:lnTo>
                  <a:lnTo>
                    <a:pt x="67" y="58"/>
                  </a:lnTo>
                  <a:lnTo>
                    <a:pt x="61" y="64"/>
                  </a:lnTo>
                  <a:lnTo>
                    <a:pt x="55" y="71"/>
                  </a:lnTo>
                  <a:lnTo>
                    <a:pt x="52" y="78"/>
                  </a:lnTo>
                  <a:lnTo>
                    <a:pt x="49" y="85"/>
                  </a:lnTo>
                  <a:lnTo>
                    <a:pt x="46" y="99"/>
                  </a:lnTo>
                  <a:lnTo>
                    <a:pt x="45" y="102"/>
                  </a:lnTo>
                  <a:lnTo>
                    <a:pt x="47" y="104"/>
                  </a:lnTo>
                  <a:lnTo>
                    <a:pt x="47" y="104"/>
                  </a:lnTo>
                  <a:lnTo>
                    <a:pt x="49" y="108"/>
                  </a:lnTo>
                  <a:lnTo>
                    <a:pt x="50" y="114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21"/>
                  </a:lnTo>
                  <a:lnTo>
                    <a:pt x="51" y="439"/>
                  </a:lnTo>
                  <a:lnTo>
                    <a:pt x="51" y="439"/>
                  </a:lnTo>
                  <a:lnTo>
                    <a:pt x="53" y="455"/>
                  </a:lnTo>
                  <a:lnTo>
                    <a:pt x="53" y="471"/>
                  </a:lnTo>
                  <a:lnTo>
                    <a:pt x="53" y="487"/>
                  </a:lnTo>
                  <a:lnTo>
                    <a:pt x="51" y="502"/>
                  </a:lnTo>
                  <a:lnTo>
                    <a:pt x="51" y="502"/>
                  </a:lnTo>
                  <a:lnTo>
                    <a:pt x="43" y="546"/>
                  </a:lnTo>
                  <a:lnTo>
                    <a:pt x="40" y="568"/>
                  </a:lnTo>
                  <a:lnTo>
                    <a:pt x="38" y="589"/>
                  </a:lnTo>
                  <a:lnTo>
                    <a:pt x="38" y="589"/>
                  </a:lnTo>
                  <a:lnTo>
                    <a:pt x="37" y="593"/>
                  </a:lnTo>
                  <a:lnTo>
                    <a:pt x="36" y="596"/>
                  </a:lnTo>
                  <a:lnTo>
                    <a:pt x="34" y="599"/>
                  </a:lnTo>
                  <a:lnTo>
                    <a:pt x="31" y="601"/>
                  </a:lnTo>
                  <a:lnTo>
                    <a:pt x="27" y="603"/>
                  </a:lnTo>
                  <a:lnTo>
                    <a:pt x="24" y="605"/>
                  </a:lnTo>
                  <a:lnTo>
                    <a:pt x="18" y="606"/>
                  </a:lnTo>
                  <a:lnTo>
                    <a:pt x="18" y="606"/>
                  </a:lnTo>
                  <a:lnTo>
                    <a:pt x="14" y="605"/>
                  </a:lnTo>
                  <a:lnTo>
                    <a:pt x="11" y="604"/>
                  </a:lnTo>
                  <a:lnTo>
                    <a:pt x="8" y="603"/>
                  </a:lnTo>
                  <a:lnTo>
                    <a:pt x="5" y="600"/>
                  </a:lnTo>
                  <a:lnTo>
                    <a:pt x="5" y="600"/>
                  </a:lnTo>
                  <a:lnTo>
                    <a:pt x="3" y="598"/>
                  </a:lnTo>
                  <a:lnTo>
                    <a:pt x="1" y="595"/>
                  </a:lnTo>
                  <a:lnTo>
                    <a:pt x="0" y="592"/>
                  </a:lnTo>
                  <a:lnTo>
                    <a:pt x="0" y="588"/>
                  </a:lnTo>
                  <a:lnTo>
                    <a:pt x="0" y="588"/>
                  </a:lnTo>
                  <a:lnTo>
                    <a:pt x="4" y="565"/>
                  </a:lnTo>
                  <a:lnTo>
                    <a:pt x="7" y="543"/>
                  </a:lnTo>
                  <a:lnTo>
                    <a:pt x="14" y="505"/>
                  </a:lnTo>
                  <a:lnTo>
                    <a:pt x="14" y="505"/>
                  </a:lnTo>
                  <a:lnTo>
                    <a:pt x="16" y="486"/>
                  </a:lnTo>
                  <a:lnTo>
                    <a:pt x="16" y="468"/>
                  </a:lnTo>
                  <a:lnTo>
                    <a:pt x="16" y="448"/>
                  </a:lnTo>
                  <a:lnTo>
                    <a:pt x="15" y="428"/>
                  </a:lnTo>
                  <a:lnTo>
                    <a:pt x="15" y="428"/>
                  </a:lnTo>
                  <a:lnTo>
                    <a:pt x="13" y="408"/>
                  </a:lnTo>
                  <a:lnTo>
                    <a:pt x="13" y="390"/>
                  </a:lnTo>
                  <a:lnTo>
                    <a:pt x="13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0" y="130"/>
                  </a:lnTo>
                  <a:lnTo>
                    <a:pt x="8" y="127"/>
                  </a:lnTo>
                  <a:lnTo>
                    <a:pt x="7" y="120"/>
                  </a:lnTo>
                  <a:lnTo>
                    <a:pt x="7" y="120"/>
                  </a:lnTo>
                  <a:lnTo>
                    <a:pt x="8" y="100"/>
                  </a:lnTo>
                  <a:lnTo>
                    <a:pt x="10" y="88"/>
                  </a:lnTo>
                  <a:lnTo>
                    <a:pt x="12" y="76"/>
                  </a:lnTo>
                  <a:lnTo>
                    <a:pt x="15" y="63"/>
                  </a:lnTo>
                  <a:lnTo>
                    <a:pt x="20" y="53"/>
                  </a:lnTo>
                  <a:lnTo>
                    <a:pt x="25" y="43"/>
                  </a:lnTo>
                  <a:lnTo>
                    <a:pt x="28" y="38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41" y="28"/>
                  </a:lnTo>
                  <a:lnTo>
                    <a:pt x="49" y="22"/>
                  </a:lnTo>
                  <a:lnTo>
                    <a:pt x="58" y="19"/>
                  </a:lnTo>
                  <a:lnTo>
                    <a:pt x="69" y="16"/>
                  </a:lnTo>
                  <a:lnTo>
                    <a:pt x="79" y="13"/>
                  </a:lnTo>
                  <a:lnTo>
                    <a:pt x="90" y="11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31" y="6"/>
                  </a:lnTo>
                  <a:lnTo>
                    <a:pt x="131" y="6"/>
                  </a:lnTo>
                  <a:lnTo>
                    <a:pt x="155" y="4"/>
                  </a:lnTo>
                  <a:lnTo>
                    <a:pt x="181" y="2"/>
                  </a:lnTo>
                  <a:lnTo>
                    <a:pt x="209" y="0"/>
                  </a:lnTo>
                  <a:lnTo>
                    <a:pt x="238" y="0"/>
                  </a:lnTo>
                  <a:lnTo>
                    <a:pt x="238" y="0"/>
                  </a:lnTo>
                  <a:lnTo>
                    <a:pt x="273" y="0"/>
                  </a:lnTo>
                  <a:lnTo>
                    <a:pt x="308" y="2"/>
                  </a:lnTo>
                  <a:lnTo>
                    <a:pt x="378" y="6"/>
                  </a:lnTo>
                  <a:lnTo>
                    <a:pt x="378" y="6"/>
                  </a:lnTo>
                  <a:lnTo>
                    <a:pt x="451" y="10"/>
                  </a:lnTo>
                  <a:lnTo>
                    <a:pt x="451" y="10"/>
                  </a:lnTo>
                  <a:lnTo>
                    <a:pt x="470" y="11"/>
                  </a:lnTo>
                  <a:lnTo>
                    <a:pt x="489" y="14"/>
                  </a:lnTo>
                  <a:lnTo>
                    <a:pt x="489" y="14"/>
                  </a:lnTo>
                  <a:lnTo>
                    <a:pt x="510" y="15"/>
                  </a:lnTo>
                  <a:lnTo>
                    <a:pt x="532" y="17"/>
                  </a:lnTo>
                  <a:lnTo>
                    <a:pt x="532" y="17"/>
                  </a:lnTo>
                  <a:lnTo>
                    <a:pt x="551" y="18"/>
                  </a:lnTo>
                  <a:lnTo>
                    <a:pt x="569" y="21"/>
                  </a:lnTo>
                  <a:lnTo>
                    <a:pt x="569" y="21"/>
                  </a:lnTo>
                  <a:lnTo>
                    <a:pt x="590" y="24"/>
                  </a:lnTo>
                  <a:lnTo>
                    <a:pt x="600" y="25"/>
                  </a:lnTo>
                  <a:lnTo>
                    <a:pt x="609" y="25"/>
                  </a:lnTo>
                  <a:lnTo>
                    <a:pt x="609" y="25"/>
                  </a:lnTo>
                  <a:lnTo>
                    <a:pt x="615" y="25"/>
                  </a:lnTo>
                  <a:lnTo>
                    <a:pt x="615" y="25"/>
                  </a:lnTo>
                  <a:lnTo>
                    <a:pt x="637" y="24"/>
                  </a:lnTo>
                  <a:lnTo>
                    <a:pt x="660" y="24"/>
                  </a:lnTo>
                  <a:lnTo>
                    <a:pt x="660" y="24"/>
                  </a:lnTo>
                  <a:lnTo>
                    <a:pt x="701" y="25"/>
                  </a:lnTo>
                  <a:lnTo>
                    <a:pt x="744" y="26"/>
                  </a:lnTo>
                  <a:lnTo>
                    <a:pt x="744" y="26"/>
                  </a:lnTo>
                  <a:lnTo>
                    <a:pt x="772" y="28"/>
                  </a:lnTo>
                  <a:lnTo>
                    <a:pt x="772" y="28"/>
                  </a:lnTo>
                  <a:lnTo>
                    <a:pt x="790" y="28"/>
                  </a:lnTo>
                  <a:lnTo>
                    <a:pt x="790" y="28"/>
                  </a:lnTo>
                  <a:lnTo>
                    <a:pt x="813" y="28"/>
                  </a:lnTo>
                  <a:lnTo>
                    <a:pt x="825" y="29"/>
                  </a:lnTo>
                  <a:lnTo>
                    <a:pt x="838" y="31"/>
                  </a:lnTo>
                  <a:lnTo>
                    <a:pt x="849" y="33"/>
                  </a:lnTo>
                  <a:lnTo>
                    <a:pt x="860" y="37"/>
                  </a:lnTo>
                  <a:lnTo>
                    <a:pt x="869" y="44"/>
                  </a:lnTo>
                  <a:lnTo>
                    <a:pt x="878" y="51"/>
                  </a:lnTo>
                  <a:lnTo>
                    <a:pt x="878" y="51"/>
                  </a:lnTo>
                  <a:lnTo>
                    <a:pt x="887" y="61"/>
                  </a:lnTo>
                  <a:lnTo>
                    <a:pt x="894" y="74"/>
                  </a:lnTo>
                  <a:lnTo>
                    <a:pt x="899" y="87"/>
                  </a:lnTo>
                  <a:lnTo>
                    <a:pt x="903" y="102"/>
                  </a:lnTo>
                  <a:lnTo>
                    <a:pt x="904" y="104"/>
                  </a:lnTo>
                  <a:lnTo>
                    <a:pt x="905" y="105"/>
                  </a:lnTo>
                  <a:lnTo>
                    <a:pt x="905" y="105"/>
                  </a:lnTo>
                  <a:lnTo>
                    <a:pt x="908" y="107"/>
                  </a:lnTo>
                  <a:lnTo>
                    <a:pt x="910" y="110"/>
                  </a:lnTo>
                  <a:lnTo>
                    <a:pt x="911" y="113"/>
                  </a:lnTo>
                  <a:lnTo>
                    <a:pt x="913" y="117"/>
                  </a:lnTo>
                  <a:lnTo>
                    <a:pt x="913" y="117"/>
                  </a:lnTo>
                  <a:lnTo>
                    <a:pt x="913" y="121"/>
                  </a:lnTo>
                  <a:lnTo>
                    <a:pt x="913" y="124"/>
                  </a:lnTo>
                  <a:lnTo>
                    <a:pt x="910" y="129"/>
                  </a:lnTo>
                  <a:lnTo>
                    <a:pt x="908" y="132"/>
                  </a:lnTo>
                  <a:lnTo>
                    <a:pt x="907" y="134"/>
                  </a:lnTo>
                  <a:lnTo>
                    <a:pt x="907" y="136"/>
                  </a:lnTo>
                  <a:lnTo>
                    <a:pt x="907" y="136"/>
                  </a:lnTo>
                  <a:lnTo>
                    <a:pt x="908" y="169"/>
                  </a:lnTo>
                  <a:lnTo>
                    <a:pt x="910" y="202"/>
                  </a:lnTo>
                  <a:lnTo>
                    <a:pt x="910" y="202"/>
                  </a:lnTo>
                  <a:lnTo>
                    <a:pt x="913" y="243"/>
                  </a:lnTo>
                  <a:lnTo>
                    <a:pt x="914" y="284"/>
                  </a:lnTo>
                  <a:lnTo>
                    <a:pt x="914" y="284"/>
                  </a:lnTo>
                  <a:lnTo>
                    <a:pt x="915" y="303"/>
                  </a:lnTo>
                  <a:lnTo>
                    <a:pt x="917" y="321"/>
                  </a:lnTo>
                  <a:lnTo>
                    <a:pt x="917" y="321"/>
                  </a:lnTo>
                  <a:lnTo>
                    <a:pt x="920" y="343"/>
                  </a:lnTo>
                  <a:lnTo>
                    <a:pt x="921" y="355"/>
                  </a:lnTo>
                  <a:lnTo>
                    <a:pt x="921" y="367"/>
                  </a:lnTo>
                  <a:lnTo>
                    <a:pt x="921" y="367"/>
                  </a:lnTo>
                  <a:lnTo>
                    <a:pt x="920" y="399"/>
                  </a:lnTo>
                  <a:lnTo>
                    <a:pt x="920" y="431"/>
                  </a:lnTo>
                  <a:lnTo>
                    <a:pt x="920" y="440"/>
                  </a:lnTo>
                  <a:lnTo>
                    <a:pt x="920" y="440"/>
                  </a:lnTo>
                  <a:lnTo>
                    <a:pt x="921" y="486"/>
                  </a:lnTo>
                  <a:lnTo>
                    <a:pt x="921" y="486"/>
                  </a:lnTo>
                  <a:lnTo>
                    <a:pt x="921" y="542"/>
                  </a:lnTo>
                  <a:lnTo>
                    <a:pt x="921" y="542"/>
                  </a:lnTo>
                  <a:lnTo>
                    <a:pt x="921" y="548"/>
                  </a:lnTo>
                  <a:lnTo>
                    <a:pt x="921" y="550"/>
                  </a:lnTo>
                  <a:lnTo>
                    <a:pt x="921" y="550"/>
                  </a:lnTo>
                  <a:lnTo>
                    <a:pt x="921" y="565"/>
                  </a:lnTo>
                  <a:lnTo>
                    <a:pt x="920" y="581"/>
                  </a:lnTo>
                  <a:lnTo>
                    <a:pt x="919" y="588"/>
                  </a:lnTo>
                  <a:lnTo>
                    <a:pt x="916" y="595"/>
                  </a:lnTo>
                  <a:lnTo>
                    <a:pt x="913" y="601"/>
                  </a:lnTo>
                  <a:lnTo>
                    <a:pt x="908" y="607"/>
                  </a:lnTo>
                  <a:lnTo>
                    <a:pt x="908" y="607"/>
                  </a:lnTo>
                  <a:lnTo>
                    <a:pt x="905" y="610"/>
                  </a:lnTo>
                  <a:lnTo>
                    <a:pt x="902" y="612"/>
                  </a:lnTo>
                  <a:lnTo>
                    <a:pt x="899" y="613"/>
                  </a:lnTo>
                  <a:lnTo>
                    <a:pt x="896" y="613"/>
                  </a:lnTo>
                  <a:lnTo>
                    <a:pt x="896" y="613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29" name="Freeform 1117"/>
            <p:cNvSpPr/>
            <p:nvPr/>
          </p:nvSpPr>
          <p:spPr bwMode="auto">
            <a:xfrm>
              <a:off x="6199188" y="1189038"/>
              <a:ext cx="85725" cy="161925"/>
            </a:xfrm>
            <a:custGeom>
              <a:avLst/>
              <a:gdLst/>
              <a:ahLst/>
              <a:cxnLst>
                <a:cxn ang="0">
                  <a:pos x="29" y="307"/>
                </a:cxn>
                <a:cxn ang="0">
                  <a:pos x="20" y="304"/>
                </a:cxn>
                <a:cxn ang="0">
                  <a:pos x="14" y="300"/>
                </a:cxn>
                <a:cxn ang="0">
                  <a:pos x="10" y="293"/>
                </a:cxn>
                <a:cxn ang="0">
                  <a:pos x="10" y="288"/>
                </a:cxn>
                <a:cxn ang="0">
                  <a:pos x="10" y="264"/>
                </a:cxn>
                <a:cxn ang="0">
                  <a:pos x="8" y="182"/>
                </a:cxn>
                <a:cxn ang="0">
                  <a:pos x="6" y="153"/>
                </a:cxn>
                <a:cxn ang="0">
                  <a:pos x="3" y="127"/>
                </a:cxn>
                <a:cxn ang="0">
                  <a:pos x="0" y="83"/>
                </a:cxn>
                <a:cxn ang="0">
                  <a:pos x="1" y="54"/>
                </a:cxn>
                <a:cxn ang="0">
                  <a:pos x="3" y="42"/>
                </a:cxn>
                <a:cxn ang="0">
                  <a:pos x="10" y="23"/>
                </a:cxn>
                <a:cxn ang="0">
                  <a:pos x="23" y="9"/>
                </a:cxn>
                <a:cxn ang="0">
                  <a:pos x="42" y="2"/>
                </a:cxn>
                <a:cxn ang="0">
                  <a:pos x="66" y="0"/>
                </a:cxn>
                <a:cxn ang="0">
                  <a:pos x="79" y="0"/>
                </a:cxn>
                <a:cxn ang="0">
                  <a:pos x="117" y="5"/>
                </a:cxn>
                <a:cxn ang="0">
                  <a:pos x="132" y="7"/>
                </a:cxn>
                <a:cxn ang="0">
                  <a:pos x="144" y="8"/>
                </a:cxn>
                <a:cxn ang="0">
                  <a:pos x="152" y="10"/>
                </a:cxn>
                <a:cxn ang="0">
                  <a:pos x="158" y="16"/>
                </a:cxn>
                <a:cxn ang="0">
                  <a:pos x="161" y="22"/>
                </a:cxn>
                <a:cxn ang="0">
                  <a:pos x="162" y="29"/>
                </a:cxn>
                <a:cxn ang="0">
                  <a:pos x="161" y="35"/>
                </a:cxn>
                <a:cxn ang="0">
                  <a:pos x="158" y="40"/>
                </a:cxn>
                <a:cxn ang="0">
                  <a:pos x="152" y="44"/>
                </a:cxn>
                <a:cxn ang="0">
                  <a:pos x="145" y="46"/>
                </a:cxn>
                <a:cxn ang="0">
                  <a:pos x="143" y="46"/>
                </a:cxn>
                <a:cxn ang="0">
                  <a:pos x="114" y="42"/>
                </a:cxn>
                <a:cxn ang="0">
                  <a:pos x="74" y="38"/>
                </a:cxn>
                <a:cxn ang="0">
                  <a:pos x="72" y="38"/>
                </a:cxn>
                <a:cxn ang="0">
                  <a:pos x="64" y="38"/>
                </a:cxn>
                <a:cxn ang="0">
                  <a:pos x="53" y="43"/>
                </a:cxn>
                <a:cxn ang="0">
                  <a:pos x="49" y="46"/>
                </a:cxn>
                <a:cxn ang="0">
                  <a:pos x="43" y="56"/>
                </a:cxn>
                <a:cxn ang="0">
                  <a:pos x="40" y="68"/>
                </a:cxn>
                <a:cxn ang="0">
                  <a:pos x="40" y="96"/>
                </a:cxn>
                <a:cxn ang="0">
                  <a:pos x="40" y="112"/>
                </a:cxn>
                <a:cxn ang="0">
                  <a:pos x="42" y="156"/>
                </a:cxn>
                <a:cxn ang="0">
                  <a:pos x="44" y="199"/>
                </a:cxn>
                <a:cxn ang="0">
                  <a:pos x="47" y="288"/>
                </a:cxn>
                <a:cxn ang="0">
                  <a:pos x="47" y="293"/>
                </a:cxn>
                <a:cxn ang="0">
                  <a:pos x="44" y="300"/>
                </a:cxn>
                <a:cxn ang="0">
                  <a:pos x="37" y="304"/>
                </a:cxn>
                <a:cxn ang="0">
                  <a:pos x="29" y="307"/>
                </a:cxn>
              </a:cxnLst>
              <a:rect l="0" t="0" r="r" b="b"/>
              <a:pathLst>
                <a:path w="162" h="307">
                  <a:moveTo>
                    <a:pt x="29" y="307"/>
                  </a:moveTo>
                  <a:lnTo>
                    <a:pt x="29" y="307"/>
                  </a:lnTo>
                  <a:lnTo>
                    <a:pt x="23" y="306"/>
                  </a:lnTo>
                  <a:lnTo>
                    <a:pt x="20" y="304"/>
                  </a:lnTo>
                  <a:lnTo>
                    <a:pt x="17" y="303"/>
                  </a:lnTo>
                  <a:lnTo>
                    <a:pt x="14" y="300"/>
                  </a:lnTo>
                  <a:lnTo>
                    <a:pt x="11" y="296"/>
                  </a:lnTo>
                  <a:lnTo>
                    <a:pt x="10" y="293"/>
                  </a:lnTo>
                  <a:lnTo>
                    <a:pt x="10" y="288"/>
                  </a:lnTo>
                  <a:lnTo>
                    <a:pt x="10" y="288"/>
                  </a:lnTo>
                  <a:lnTo>
                    <a:pt x="10" y="264"/>
                  </a:lnTo>
                  <a:lnTo>
                    <a:pt x="10" y="264"/>
                  </a:lnTo>
                  <a:lnTo>
                    <a:pt x="10" y="209"/>
                  </a:lnTo>
                  <a:lnTo>
                    <a:pt x="8" y="182"/>
                  </a:lnTo>
                  <a:lnTo>
                    <a:pt x="6" y="154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3" y="127"/>
                  </a:lnTo>
                  <a:lnTo>
                    <a:pt x="1" y="97"/>
                  </a:lnTo>
                  <a:lnTo>
                    <a:pt x="0" y="83"/>
                  </a:lnTo>
                  <a:lnTo>
                    <a:pt x="0" y="68"/>
                  </a:lnTo>
                  <a:lnTo>
                    <a:pt x="1" y="54"/>
                  </a:lnTo>
                  <a:lnTo>
                    <a:pt x="3" y="42"/>
                  </a:lnTo>
                  <a:lnTo>
                    <a:pt x="3" y="42"/>
                  </a:lnTo>
                  <a:lnTo>
                    <a:pt x="6" y="31"/>
                  </a:lnTo>
                  <a:lnTo>
                    <a:pt x="10" y="23"/>
                  </a:lnTo>
                  <a:lnTo>
                    <a:pt x="16" y="16"/>
                  </a:lnTo>
                  <a:lnTo>
                    <a:pt x="23" y="9"/>
                  </a:lnTo>
                  <a:lnTo>
                    <a:pt x="32" y="5"/>
                  </a:lnTo>
                  <a:lnTo>
                    <a:pt x="42" y="2"/>
                  </a:lnTo>
                  <a:lnTo>
                    <a:pt x="53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79" y="0"/>
                  </a:lnTo>
                  <a:lnTo>
                    <a:pt x="92" y="1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32" y="7"/>
                  </a:lnTo>
                  <a:lnTo>
                    <a:pt x="144" y="8"/>
                  </a:lnTo>
                  <a:lnTo>
                    <a:pt x="144" y="8"/>
                  </a:lnTo>
                  <a:lnTo>
                    <a:pt x="148" y="9"/>
                  </a:lnTo>
                  <a:lnTo>
                    <a:pt x="152" y="10"/>
                  </a:lnTo>
                  <a:lnTo>
                    <a:pt x="156" y="13"/>
                  </a:lnTo>
                  <a:lnTo>
                    <a:pt x="158" y="16"/>
                  </a:lnTo>
                  <a:lnTo>
                    <a:pt x="160" y="19"/>
                  </a:lnTo>
                  <a:lnTo>
                    <a:pt x="161" y="22"/>
                  </a:lnTo>
                  <a:lnTo>
                    <a:pt x="162" y="29"/>
                  </a:lnTo>
                  <a:lnTo>
                    <a:pt x="162" y="29"/>
                  </a:lnTo>
                  <a:lnTo>
                    <a:pt x="162" y="32"/>
                  </a:lnTo>
                  <a:lnTo>
                    <a:pt x="161" y="35"/>
                  </a:lnTo>
                  <a:lnTo>
                    <a:pt x="159" y="38"/>
                  </a:lnTo>
                  <a:lnTo>
                    <a:pt x="158" y="40"/>
                  </a:lnTo>
                  <a:lnTo>
                    <a:pt x="154" y="43"/>
                  </a:lnTo>
                  <a:lnTo>
                    <a:pt x="152" y="44"/>
                  </a:lnTo>
                  <a:lnTo>
                    <a:pt x="148" y="45"/>
                  </a:lnTo>
                  <a:lnTo>
                    <a:pt x="145" y="46"/>
                  </a:lnTo>
                  <a:lnTo>
                    <a:pt x="143" y="46"/>
                  </a:lnTo>
                  <a:lnTo>
                    <a:pt x="143" y="46"/>
                  </a:lnTo>
                  <a:lnTo>
                    <a:pt x="114" y="42"/>
                  </a:lnTo>
                  <a:lnTo>
                    <a:pt x="114" y="42"/>
                  </a:lnTo>
                  <a:lnTo>
                    <a:pt x="94" y="39"/>
                  </a:lnTo>
                  <a:lnTo>
                    <a:pt x="74" y="38"/>
                  </a:lnTo>
                  <a:lnTo>
                    <a:pt x="74" y="38"/>
                  </a:lnTo>
                  <a:lnTo>
                    <a:pt x="72" y="38"/>
                  </a:lnTo>
                  <a:lnTo>
                    <a:pt x="72" y="38"/>
                  </a:lnTo>
                  <a:lnTo>
                    <a:pt x="64" y="38"/>
                  </a:lnTo>
                  <a:lnTo>
                    <a:pt x="58" y="40"/>
                  </a:lnTo>
                  <a:lnTo>
                    <a:pt x="53" y="43"/>
                  </a:lnTo>
                  <a:lnTo>
                    <a:pt x="49" y="46"/>
                  </a:lnTo>
                  <a:lnTo>
                    <a:pt x="49" y="46"/>
                  </a:lnTo>
                  <a:lnTo>
                    <a:pt x="46" y="51"/>
                  </a:lnTo>
                  <a:lnTo>
                    <a:pt x="43" y="56"/>
                  </a:lnTo>
                  <a:lnTo>
                    <a:pt x="42" y="61"/>
                  </a:lnTo>
                  <a:lnTo>
                    <a:pt x="40" y="68"/>
                  </a:lnTo>
                  <a:lnTo>
                    <a:pt x="39" y="82"/>
                  </a:lnTo>
                  <a:lnTo>
                    <a:pt x="40" y="96"/>
                  </a:lnTo>
                  <a:lnTo>
                    <a:pt x="40" y="96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2" y="156"/>
                  </a:lnTo>
                  <a:lnTo>
                    <a:pt x="44" y="199"/>
                  </a:lnTo>
                  <a:lnTo>
                    <a:pt x="44" y="199"/>
                  </a:lnTo>
                  <a:lnTo>
                    <a:pt x="46" y="244"/>
                  </a:lnTo>
                  <a:lnTo>
                    <a:pt x="47" y="288"/>
                  </a:lnTo>
                  <a:lnTo>
                    <a:pt x="47" y="288"/>
                  </a:lnTo>
                  <a:lnTo>
                    <a:pt x="47" y="293"/>
                  </a:lnTo>
                  <a:lnTo>
                    <a:pt x="46" y="296"/>
                  </a:lnTo>
                  <a:lnTo>
                    <a:pt x="44" y="300"/>
                  </a:lnTo>
                  <a:lnTo>
                    <a:pt x="40" y="303"/>
                  </a:lnTo>
                  <a:lnTo>
                    <a:pt x="37" y="304"/>
                  </a:lnTo>
                  <a:lnTo>
                    <a:pt x="34" y="306"/>
                  </a:lnTo>
                  <a:lnTo>
                    <a:pt x="29" y="307"/>
                  </a:lnTo>
                  <a:lnTo>
                    <a:pt x="29" y="30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30" name="Freeform 1118"/>
            <p:cNvSpPr/>
            <p:nvPr/>
          </p:nvSpPr>
          <p:spPr bwMode="auto">
            <a:xfrm>
              <a:off x="6742113" y="1189038"/>
              <a:ext cx="84138" cy="168275"/>
            </a:xfrm>
            <a:custGeom>
              <a:avLst/>
              <a:gdLst/>
              <a:ahLst/>
              <a:cxnLst>
                <a:cxn ang="0">
                  <a:pos x="127" y="317"/>
                </a:cxn>
                <a:cxn ang="0">
                  <a:pos x="118" y="316"/>
                </a:cxn>
                <a:cxn ang="0">
                  <a:pos x="113" y="312"/>
                </a:cxn>
                <a:cxn ang="0">
                  <a:pos x="111" y="309"/>
                </a:cxn>
                <a:cxn ang="0">
                  <a:pos x="109" y="303"/>
                </a:cxn>
                <a:cxn ang="0">
                  <a:pos x="109" y="299"/>
                </a:cxn>
                <a:cxn ang="0">
                  <a:pos x="118" y="209"/>
                </a:cxn>
                <a:cxn ang="0">
                  <a:pos x="121" y="130"/>
                </a:cxn>
                <a:cxn ang="0">
                  <a:pos x="121" y="122"/>
                </a:cxn>
                <a:cxn ang="0">
                  <a:pos x="120" y="85"/>
                </a:cxn>
                <a:cxn ang="0">
                  <a:pos x="115" y="60"/>
                </a:cxn>
                <a:cxn ang="0">
                  <a:pos x="110" y="49"/>
                </a:cxn>
                <a:cxn ang="0">
                  <a:pos x="103" y="42"/>
                </a:cxn>
                <a:cxn ang="0">
                  <a:pos x="93" y="37"/>
                </a:cxn>
                <a:cxn ang="0">
                  <a:pos x="81" y="36"/>
                </a:cxn>
                <a:cxn ang="0">
                  <a:pos x="69" y="35"/>
                </a:cxn>
                <a:cxn ang="0">
                  <a:pos x="39" y="37"/>
                </a:cxn>
                <a:cxn ang="0">
                  <a:pos x="19" y="38"/>
                </a:cxn>
                <a:cxn ang="0">
                  <a:pos x="15" y="37"/>
                </a:cxn>
                <a:cxn ang="0">
                  <a:pos x="7" y="35"/>
                </a:cxn>
                <a:cxn ang="0">
                  <a:pos x="3" y="30"/>
                </a:cxn>
                <a:cxn ang="0">
                  <a:pos x="0" y="21"/>
                </a:cxn>
                <a:cxn ang="0">
                  <a:pos x="1" y="14"/>
                </a:cxn>
                <a:cxn ang="0">
                  <a:pos x="4" y="7"/>
                </a:cxn>
                <a:cxn ang="0">
                  <a:pos x="10" y="3"/>
                </a:cxn>
                <a:cxn ang="0">
                  <a:pos x="18" y="1"/>
                </a:cxn>
                <a:cxn ang="0">
                  <a:pos x="30" y="1"/>
                </a:cxn>
                <a:cxn ang="0">
                  <a:pos x="59" y="0"/>
                </a:cxn>
                <a:cxn ang="0">
                  <a:pos x="91" y="2"/>
                </a:cxn>
                <a:cxn ang="0">
                  <a:pos x="113" y="8"/>
                </a:cxn>
                <a:cxn ang="0">
                  <a:pos x="127" y="17"/>
                </a:cxn>
                <a:cxn ang="0">
                  <a:pos x="138" y="27"/>
                </a:cxn>
                <a:cxn ang="0">
                  <a:pos x="146" y="42"/>
                </a:cxn>
                <a:cxn ang="0">
                  <a:pos x="153" y="59"/>
                </a:cxn>
                <a:cxn ang="0">
                  <a:pos x="156" y="71"/>
                </a:cxn>
                <a:cxn ang="0">
                  <a:pos x="160" y="127"/>
                </a:cxn>
                <a:cxn ang="0">
                  <a:pos x="159" y="184"/>
                </a:cxn>
                <a:cxn ang="0">
                  <a:pos x="153" y="241"/>
                </a:cxn>
                <a:cxn ang="0">
                  <a:pos x="146" y="301"/>
                </a:cxn>
                <a:cxn ang="0">
                  <a:pos x="145" y="304"/>
                </a:cxn>
                <a:cxn ang="0">
                  <a:pos x="141" y="311"/>
                </a:cxn>
                <a:cxn ang="0">
                  <a:pos x="133" y="316"/>
                </a:cxn>
                <a:cxn ang="0">
                  <a:pos x="127" y="317"/>
                </a:cxn>
              </a:cxnLst>
              <a:rect l="0" t="0" r="r" b="b"/>
              <a:pathLst>
                <a:path w="160" h="317">
                  <a:moveTo>
                    <a:pt x="127" y="317"/>
                  </a:moveTo>
                  <a:lnTo>
                    <a:pt x="127" y="317"/>
                  </a:lnTo>
                  <a:lnTo>
                    <a:pt x="122" y="317"/>
                  </a:lnTo>
                  <a:lnTo>
                    <a:pt x="118" y="316"/>
                  </a:lnTo>
                  <a:lnTo>
                    <a:pt x="115" y="314"/>
                  </a:lnTo>
                  <a:lnTo>
                    <a:pt x="113" y="312"/>
                  </a:lnTo>
                  <a:lnTo>
                    <a:pt x="113" y="312"/>
                  </a:lnTo>
                  <a:lnTo>
                    <a:pt x="111" y="309"/>
                  </a:lnTo>
                  <a:lnTo>
                    <a:pt x="110" y="306"/>
                  </a:lnTo>
                  <a:lnTo>
                    <a:pt x="109" y="303"/>
                  </a:lnTo>
                  <a:lnTo>
                    <a:pt x="109" y="299"/>
                  </a:lnTo>
                  <a:lnTo>
                    <a:pt x="109" y="299"/>
                  </a:lnTo>
                  <a:lnTo>
                    <a:pt x="115" y="253"/>
                  </a:lnTo>
                  <a:lnTo>
                    <a:pt x="118" y="209"/>
                  </a:lnTo>
                  <a:lnTo>
                    <a:pt x="120" y="168"/>
                  </a:lnTo>
                  <a:lnTo>
                    <a:pt x="121" y="130"/>
                  </a:lnTo>
                  <a:lnTo>
                    <a:pt x="121" y="122"/>
                  </a:lnTo>
                  <a:lnTo>
                    <a:pt x="121" y="122"/>
                  </a:lnTo>
                  <a:lnTo>
                    <a:pt x="121" y="99"/>
                  </a:lnTo>
                  <a:lnTo>
                    <a:pt x="120" y="85"/>
                  </a:lnTo>
                  <a:lnTo>
                    <a:pt x="118" y="72"/>
                  </a:lnTo>
                  <a:lnTo>
                    <a:pt x="115" y="60"/>
                  </a:lnTo>
                  <a:lnTo>
                    <a:pt x="113" y="54"/>
                  </a:lnTo>
                  <a:lnTo>
                    <a:pt x="110" y="49"/>
                  </a:lnTo>
                  <a:lnTo>
                    <a:pt x="107" y="45"/>
                  </a:lnTo>
                  <a:lnTo>
                    <a:pt x="103" y="42"/>
                  </a:lnTo>
                  <a:lnTo>
                    <a:pt x="99" y="39"/>
                  </a:lnTo>
                  <a:lnTo>
                    <a:pt x="93" y="37"/>
                  </a:lnTo>
                  <a:lnTo>
                    <a:pt x="93" y="37"/>
                  </a:lnTo>
                  <a:lnTo>
                    <a:pt x="81" y="36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54" y="36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15" y="37"/>
                  </a:lnTo>
                  <a:lnTo>
                    <a:pt x="10" y="36"/>
                  </a:lnTo>
                  <a:lnTo>
                    <a:pt x="7" y="35"/>
                  </a:lnTo>
                  <a:lnTo>
                    <a:pt x="5" y="32"/>
                  </a:lnTo>
                  <a:lnTo>
                    <a:pt x="3" y="30"/>
                  </a:lnTo>
                  <a:lnTo>
                    <a:pt x="1" y="27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4" y="7"/>
                  </a:lnTo>
                  <a:lnTo>
                    <a:pt x="7" y="5"/>
                  </a:lnTo>
                  <a:lnTo>
                    <a:pt x="10" y="3"/>
                  </a:lnTo>
                  <a:lnTo>
                    <a:pt x="14" y="2"/>
                  </a:lnTo>
                  <a:lnTo>
                    <a:pt x="18" y="1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76" y="0"/>
                  </a:lnTo>
                  <a:lnTo>
                    <a:pt x="91" y="2"/>
                  </a:lnTo>
                  <a:lnTo>
                    <a:pt x="107" y="6"/>
                  </a:lnTo>
                  <a:lnTo>
                    <a:pt x="113" y="8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3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2"/>
                  </a:lnTo>
                  <a:lnTo>
                    <a:pt x="150" y="50"/>
                  </a:lnTo>
                  <a:lnTo>
                    <a:pt x="153" y="59"/>
                  </a:lnTo>
                  <a:lnTo>
                    <a:pt x="156" y="71"/>
                  </a:lnTo>
                  <a:lnTo>
                    <a:pt x="156" y="71"/>
                  </a:lnTo>
                  <a:lnTo>
                    <a:pt x="159" y="99"/>
                  </a:lnTo>
                  <a:lnTo>
                    <a:pt x="160" y="127"/>
                  </a:lnTo>
                  <a:lnTo>
                    <a:pt x="160" y="155"/>
                  </a:lnTo>
                  <a:lnTo>
                    <a:pt x="159" y="184"/>
                  </a:lnTo>
                  <a:lnTo>
                    <a:pt x="157" y="213"/>
                  </a:lnTo>
                  <a:lnTo>
                    <a:pt x="153" y="241"/>
                  </a:lnTo>
                  <a:lnTo>
                    <a:pt x="147" y="295"/>
                  </a:lnTo>
                  <a:lnTo>
                    <a:pt x="146" y="301"/>
                  </a:lnTo>
                  <a:lnTo>
                    <a:pt x="146" y="301"/>
                  </a:lnTo>
                  <a:lnTo>
                    <a:pt x="145" y="304"/>
                  </a:lnTo>
                  <a:lnTo>
                    <a:pt x="144" y="308"/>
                  </a:lnTo>
                  <a:lnTo>
                    <a:pt x="141" y="311"/>
                  </a:lnTo>
                  <a:lnTo>
                    <a:pt x="139" y="313"/>
                  </a:lnTo>
                  <a:lnTo>
                    <a:pt x="133" y="316"/>
                  </a:lnTo>
                  <a:lnTo>
                    <a:pt x="127" y="317"/>
                  </a:lnTo>
                  <a:lnTo>
                    <a:pt x="127" y="317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31" name="Freeform 1119"/>
            <p:cNvSpPr>
              <a:spLocks noEditPoints="1"/>
            </p:cNvSpPr>
            <p:nvPr/>
          </p:nvSpPr>
          <p:spPr bwMode="auto">
            <a:xfrm>
              <a:off x="6586538" y="1546225"/>
              <a:ext cx="61913" cy="57150"/>
            </a:xfrm>
            <a:custGeom>
              <a:avLst/>
              <a:gdLst/>
              <a:ahLst/>
              <a:cxnLst>
                <a:cxn ang="0">
                  <a:pos x="52" y="108"/>
                </a:cxn>
                <a:cxn ang="0">
                  <a:pos x="29" y="102"/>
                </a:cxn>
                <a:cxn ang="0">
                  <a:pos x="11" y="89"/>
                </a:cxn>
                <a:cxn ang="0">
                  <a:pos x="6" y="81"/>
                </a:cxn>
                <a:cxn ang="0">
                  <a:pos x="0" y="64"/>
                </a:cxn>
                <a:cxn ang="0">
                  <a:pos x="0" y="55"/>
                </a:cxn>
                <a:cxn ang="0">
                  <a:pos x="3" y="39"/>
                </a:cxn>
                <a:cxn ang="0">
                  <a:pos x="11" y="25"/>
                </a:cxn>
                <a:cxn ang="0">
                  <a:pos x="23" y="13"/>
                </a:cxn>
                <a:cxn ang="0">
                  <a:pos x="38" y="6"/>
                </a:cxn>
                <a:cxn ang="0">
                  <a:pos x="40" y="6"/>
                </a:cxn>
                <a:cxn ang="0">
                  <a:pos x="44" y="3"/>
                </a:cxn>
                <a:cxn ang="0">
                  <a:pos x="56" y="1"/>
                </a:cxn>
                <a:cxn ang="0">
                  <a:pos x="61" y="0"/>
                </a:cxn>
                <a:cxn ang="0">
                  <a:pos x="78" y="3"/>
                </a:cxn>
                <a:cxn ang="0">
                  <a:pos x="94" y="11"/>
                </a:cxn>
                <a:cxn ang="0">
                  <a:pos x="106" y="24"/>
                </a:cxn>
                <a:cxn ang="0">
                  <a:pos x="115" y="39"/>
                </a:cxn>
                <a:cxn ang="0">
                  <a:pos x="117" y="51"/>
                </a:cxn>
                <a:cxn ang="0">
                  <a:pos x="117" y="61"/>
                </a:cxn>
                <a:cxn ang="0">
                  <a:pos x="115" y="71"/>
                </a:cxn>
                <a:cxn ang="0">
                  <a:pos x="110" y="82"/>
                </a:cxn>
                <a:cxn ang="0">
                  <a:pos x="105" y="86"/>
                </a:cxn>
                <a:cxn ang="0">
                  <a:pos x="96" y="95"/>
                </a:cxn>
                <a:cxn ang="0">
                  <a:pos x="85" y="101"/>
                </a:cxn>
                <a:cxn ang="0">
                  <a:pos x="71" y="104"/>
                </a:cxn>
                <a:cxn ang="0">
                  <a:pos x="64" y="106"/>
                </a:cxn>
                <a:cxn ang="0">
                  <a:pos x="63" y="106"/>
                </a:cxn>
                <a:cxn ang="0">
                  <a:pos x="54" y="108"/>
                </a:cxn>
                <a:cxn ang="0">
                  <a:pos x="59" y="46"/>
                </a:cxn>
                <a:cxn ang="0">
                  <a:pos x="52" y="50"/>
                </a:cxn>
                <a:cxn ang="0">
                  <a:pos x="48" y="51"/>
                </a:cxn>
                <a:cxn ang="0">
                  <a:pos x="47" y="53"/>
                </a:cxn>
                <a:cxn ang="0">
                  <a:pos x="54" y="62"/>
                </a:cxn>
                <a:cxn ang="0">
                  <a:pos x="55" y="62"/>
                </a:cxn>
                <a:cxn ang="0">
                  <a:pos x="64" y="60"/>
                </a:cxn>
                <a:cxn ang="0">
                  <a:pos x="68" y="51"/>
                </a:cxn>
                <a:cxn ang="0">
                  <a:pos x="67" y="50"/>
                </a:cxn>
                <a:cxn ang="0">
                  <a:pos x="65" y="46"/>
                </a:cxn>
                <a:cxn ang="0">
                  <a:pos x="59" y="46"/>
                </a:cxn>
              </a:cxnLst>
              <a:rect l="0" t="0" r="r" b="b"/>
              <a:pathLst>
                <a:path w="117" h="108">
                  <a:moveTo>
                    <a:pt x="52" y="108"/>
                  </a:moveTo>
                  <a:lnTo>
                    <a:pt x="52" y="108"/>
                  </a:lnTo>
                  <a:lnTo>
                    <a:pt x="40" y="106"/>
                  </a:lnTo>
                  <a:lnTo>
                    <a:pt x="29" y="102"/>
                  </a:lnTo>
                  <a:lnTo>
                    <a:pt x="19" y="96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6" y="81"/>
                  </a:lnTo>
                  <a:lnTo>
                    <a:pt x="2" y="73"/>
                  </a:lnTo>
                  <a:lnTo>
                    <a:pt x="0" y="6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47"/>
                  </a:lnTo>
                  <a:lnTo>
                    <a:pt x="3" y="39"/>
                  </a:lnTo>
                  <a:lnTo>
                    <a:pt x="7" y="32"/>
                  </a:lnTo>
                  <a:lnTo>
                    <a:pt x="11" y="25"/>
                  </a:lnTo>
                  <a:lnTo>
                    <a:pt x="16" y="18"/>
                  </a:lnTo>
                  <a:lnTo>
                    <a:pt x="23" y="13"/>
                  </a:lnTo>
                  <a:lnTo>
                    <a:pt x="30" y="9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4" y="3"/>
                  </a:lnTo>
                  <a:lnTo>
                    <a:pt x="49" y="2"/>
                  </a:lnTo>
                  <a:lnTo>
                    <a:pt x="56" y="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9" y="1"/>
                  </a:lnTo>
                  <a:lnTo>
                    <a:pt x="78" y="3"/>
                  </a:lnTo>
                  <a:lnTo>
                    <a:pt x="86" y="7"/>
                  </a:lnTo>
                  <a:lnTo>
                    <a:pt x="94" y="11"/>
                  </a:lnTo>
                  <a:lnTo>
                    <a:pt x="100" y="17"/>
                  </a:lnTo>
                  <a:lnTo>
                    <a:pt x="106" y="24"/>
                  </a:lnTo>
                  <a:lnTo>
                    <a:pt x="111" y="31"/>
                  </a:lnTo>
                  <a:lnTo>
                    <a:pt x="115" y="39"/>
                  </a:lnTo>
                  <a:lnTo>
                    <a:pt x="115" y="39"/>
                  </a:lnTo>
                  <a:lnTo>
                    <a:pt x="117" y="51"/>
                  </a:lnTo>
                  <a:lnTo>
                    <a:pt x="117" y="56"/>
                  </a:lnTo>
                  <a:lnTo>
                    <a:pt x="117" y="61"/>
                  </a:lnTo>
                  <a:lnTo>
                    <a:pt x="116" y="66"/>
                  </a:lnTo>
                  <a:lnTo>
                    <a:pt x="115" y="71"/>
                  </a:lnTo>
                  <a:lnTo>
                    <a:pt x="113" y="77"/>
                  </a:lnTo>
                  <a:lnTo>
                    <a:pt x="110" y="82"/>
                  </a:lnTo>
                  <a:lnTo>
                    <a:pt x="110" y="82"/>
                  </a:lnTo>
                  <a:lnTo>
                    <a:pt x="105" y="86"/>
                  </a:lnTo>
                  <a:lnTo>
                    <a:pt x="101" y="91"/>
                  </a:lnTo>
                  <a:lnTo>
                    <a:pt x="96" y="95"/>
                  </a:lnTo>
                  <a:lnTo>
                    <a:pt x="91" y="98"/>
                  </a:lnTo>
                  <a:lnTo>
                    <a:pt x="85" y="101"/>
                  </a:lnTo>
                  <a:lnTo>
                    <a:pt x="78" y="103"/>
                  </a:lnTo>
                  <a:lnTo>
                    <a:pt x="71" y="104"/>
                  </a:lnTo>
                  <a:lnTo>
                    <a:pt x="65" y="106"/>
                  </a:lnTo>
                  <a:lnTo>
                    <a:pt x="64" y="106"/>
                  </a:lnTo>
                  <a:lnTo>
                    <a:pt x="63" y="106"/>
                  </a:lnTo>
                  <a:lnTo>
                    <a:pt x="63" y="106"/>
                  </a:lnTo>
                  <a:lnTo>
                    <a:pt x="58" y="108"/>
                  </a:lnTo>
                  <a:lnTo>
                    <a:pt x="54" y="108"/>
                  </a:lnTo>
                  <a:lnTo>
                    <a:pt x="52" y="108"/>
                  </a:lnTo>
                  <a:close/>
                  <a:moveTo>
                    <a:pt x="59" y="46"/>
                  </a:moveTo>
                  <a:lnTo>
                    <a:pt x="59" y="46"/>
                  </a:lnTo>
                  <a:lnTo>
                    <a:pt x="52" y="50"/>
                  </a:lnTo>
                  <a:lnTo>
                    <a:pt x="49" y="51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7" y="53"/>
                  </a:lnTo>
                  <a:lnTo>
                    <a:pt x="40" y="61"/>
                  </a:lnTo>
                  <a:lnTo>
                    <a:pt x="54" y="62"/>
                  </a:lnTo>
                  <a:lnTo>
                    <a:pt x="55" y="62"/>
                  </a:lnTo>
                  <a:lnTo>
                    <a:pt x="55" y="62"/>
                  </a:lnTo>
                  <a:lnTo>
                    <a:pt x="59" y="60"/>
                  </a:lnTo>
                  <a:lnTo>
                    <a:pt x="64" y="60"/>
                  </a:lnTo>
                  <a:lnTo>
                    <a:pt x="72" y="59"/>
                  </a:lnTo>
                  <a:lnTo>
                    <a:pt x="68" y="51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6" y="49"/>
                  </a:lnTo>
                  <a:lnTo>
                    <a:pt x="65" y="46"/>
                  </a:lnTo>
                  <a:lnTo>
                    <a:pt x="61" y="45"/>
                  </a:lnTo>
                  <a:lnTo>
                    <a:pt x="59" y="46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32" name="Freeform 1120"/>
            <p:cNvSpPr>
              <a:spLocks noEditPoints="1"/>
            </p:cNvSpPr>
            <p:nvPr/>
          </p:nvSpPr>
          <p:spPr bwMode="auto">
            <a:xfrm>
              <a:off x="6664325" y="1544638"/>
              <a:ext cx="66675" cy="57150"/>
            </a:xfrm>
            <a:custGeom>
              <a:avLst/>
              <a:gdLst/>
              <a:ahLst/>
              <a:cxnLst>
                <a:cxn ang="0">
                  <a:pos x="75" y="109"/>
                </a:cxn>
                <a:cxn ang="0">
                  <a:pos x="65" y="106"/>
                </a:cxn>
                <a:cxn ang="0">
                  <a:pos x="63" y="106"/>
                </a:cxn>
                <a:cxn ang="0">
                  <a:pos x="51" y="105"/>
                </a:cxn>
                <a:cxn ang="0">
                  <a:pos x="32" y="101"/>
                </a:cxn>
                <a:cxn ang="0">
                  <a:pos x="22" y="96"/>
                </a:cxn>
                <a:cxn ang="0">
                  <a:pos x="18" y="92"/>
                </a:cxn>
                <a:cxn ang="0">
                  <a:pos x="7" y="76"/>
                </a:cxn>
                <a:cxn ang="0">
                  <a:pos x="1" y="56"/>
                </a:cxn>
                <a:cxn ang="0">
                  <a:pos x="0" y="47"/>
                </a:cxn>
                <a:cxn ang="0">
                  <a:pos x="3" y="32"/>
                </a:cxn>
                <a:cxn ang="0">
                  <a:pos x="7" y="25"/>
                </a:cxn>
                <a:cxn ang="0">
                  <a:pos x="17" y="15"/>
                </a:cxn>
                <a:cxn ang="0">
                  <a:pos x="28" y="8"/>
                </a:cxn>
                <a:cxn ang="0">
                  <a:pos x="40" y="3"/>
                </a:cxn>
                <a:cxn ang="0">
                  <a:pos x="54" y="1"/>
                </a:cxn>
                <a:cxn ang="0">
                  <a:pos x="55" y="1"/>
                </a:cxn>
                <a:cxn ang="0">
                  <a:pos x="69" y="0"/>
                </a:cxn>
                <a:cxn ang="0">
                  <a:pos x="85" y="2"/>
                </a:cxn>
                <a:cxn ang="0">
                  <a:pos x="101" y="8"/>
                </a:cxn>
                <a:cxn ang="0">
                  <a:pos x="110" y="15"/>
                </a:cxn>
                <a:cxn ang="0">
                  <a:pos x="121" y="34"/>
                </a:cxn>
                <a:cxn ang="0">
                  <a:pos x="125" y="44"/>
                </a:cxn>
                <a:cxn ang="0">
                  <a:pos x="126" y="56"/>
                </a:cxn>
                <a:cxn ang="0">
                  <a:pos x="125" y="66"/>
                </a:cxn>
                <a:cxn ang="0">
                  <a:pos x="116" y="85"/>
                </a:cxn>
                <a:cxn ang="0">
                  <a:pos x="100" y="99"/>
                </a:cxn>
                <a:cxn ang="0">
                  <a:pos x="81" y="107"/>
                </a:cxn>
                <a:cxn ang="0">
                  <a:pos x="75" y="109"/>
                </a:cxn>
                <a:cxn ang="0">
                  <a:pos x="68" y="61"/>
                </a:cxn>
                <a:cxn ang="0">
                  <a:pos x="74" y="61"/>
                </a:cxn>
                <a:cxn ang="0">
                  <a:pos x="80" y="59"/>
                </a:cxn>
                <a:cxn ang="0">
                  <a:pos x="81" y="54"/>
                </a:cxn>
                <a:cxn ang="0">
                  <a:pos x="81" y="53"/>
                </a:cxn>
                <a:cxn ang="0">
                  <a:pos x="76" y="47"/>
                </a:cxn>
                <a:cxn ang="0">
                  <a:pos x="69" y="45"/>
                </a:cxn>
                <a:cxn ang="0">
                  <a:pos x="62" y="45"/>
                </a:cxn>
                <a:cxn ang="0">
                  <a:pos x="58" y="46"/>
                </a:cxn>
                <a:cxn ang="0">
                  <a:pos x="54" y="46"/>
                </a:cxn>
                <a:cxn ang="0">
                  <a:pos x="47" y="49"/>
                </a:cxn>
                <a:cxn ang="0">
                  <a:pos x="52" y="60"/>
                </a:cxn>
                <a:cxn ang="0">
                  <a:pos x="54" y="60"/>
                </a:cxn>
                <a:cxn ang="0">
                  <a:pos x="67" y="61"/>
                </a:cxn>
              </a:cxnLst>
              <a:rect l="0" t="0" r="r" b="b"/>
              <a:pathLst>
                <a:path w="126" h="109">
                  <a:moveTo>
                    <a:pt x="75" y="109"/>
                  </a:moveTo>
                  <a:lnTo>
                    <a:pt x="75" y="109"/>
                  </a:lnTo>
                  <a:lnTo>
                    <a:pt x="69" y="109"/>
                  </a:lnTo>
                  <a:lnTo>
                    <a:pt x="65" y="106"/>
                  </a:lnTo>
                  <a:lnTo>
                    <a:pt x="64" y="106"/>
                  </a:lnTo>
                  <a:lnTo>
                    <a:pt x="63" y="106"/>
                  </a:lnTo>
                  <a:lnTo>
                    <a:pt x="63" y="106"/>
                  </a:lnTo>
                  <a:lnTo>
                    <a:pt x="51" y="105"/>
                  </a:lnTo>
                  <a:lnTo>
                    <a:pt x="38" y="103"/>
                  </a:lnTo>
                  <a:lnTo>
                    <a:pt x="32" y="101"/>
                  </a:lnTo>
                  <a:lnTo>
                    <a:pt x="27" y="99"/>
                  </a:lnTo>
                  <a:lnTo>
                    <a:pt x="22" y="96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1" y="85"/>
                  </a:lnTo>
                  <a:lnTo>
                    <a:pt x="7" y="76"/>
                  </a:lnTo>
                  <a:lnTo>
                    <a:pt x="4" y="6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3" y="32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11" y="20"/>
                  </a:lnTo>
                  <a:lnTo>
                    <a:pt x="17" y="15"/>
                  </a:lnTo>
                  <a:lnTo>
                    <a:pt x="22" y="12"/>
                  </a:lnTo>
                  <a:lnTo>
                    <a:pt x="28" y="8"/>
                  </a:lnTo>
                  <a:lnTo>
                    <a:pt x="34" y="5"/>
                  </a:lnTo>
                  <a:lnTo>
                    <a:pt x="40" y="3"/>
                  </a:lnTo>
                  <a:lnTo>
                    <a:pt x="47" y="2"/>
                  </a:lnTo>
                  <a:lnTo>
                    <a:pt x="54" y="1"/>
                  </a:lnTo>
                  <a:lnTo>
                    <a:pt x="55" y="1"/>
                  </a:lnTo>
                  <a:lnTo>
                    <a:pt x="55" y="1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77" y="1"/>
                  </a:lnTo>
                  <a:lnTo>
                    <a:pt x="85" y="2"/>
                  </a:lnTo>
                  <a:lnTo>
                    <a:pt x="93" y="4"/>
                  </a:lnTo>
                  <a:lnTo>
                    <a:pt x="101" y="8"/>
                  </a:lnTo>
                  <a:lnTo>
                    <a:pt x="101" y="8"/>
                  </a:lnTo>
                  <a:lnTo>
                    <a:pt x="110" y="15"/>
                  </a:lnTo>
                  <a:lnTo>
                    <a:pt x="116" y="24"/>
                  </a:lnTo>
                  <a:lnTo>
                    <a:pt x="121" y="34"/>
                  </a:lnTo>
                  <a:lnTo>
                    <a:pt x="125" y="44"/>
                  </a:lnTo>
                  <a:lnTo>
                    <a:pt x="125" y="44"/>
                  </a:lnTo>
                  <a:lnTo>
                    <a:pt x="126" y="50"/>
                  </a:lnTo>
                  <a:lnTo>
                    <a:pt x="126" y="56"/>
                  </a:lnTo>
                  <a:lnTo>
                    <a:pt x="126" y="61"/>
                  </a:lnTo>
                  <a:lnTo>
                    <a:pt x="125" y="66"/>
                  </a:lnTo>
                  <a:lnTo>
                    <a:pt x="121" y="75"/>
                  </a:lnTo>
                  <a:lnTo>
                    <a:pt x="116" y="85"/>
                  </a:lnTo>
                  <a:lnTo>
                    <a:pt x="109" y="92"/>
                  </a:lnTo>
                  <a:lnTo>
                    <a:pt x="100" y="99"/>
                  </a:lnTo>
                  <a:lnTo>
                    <a:pt x="91" y="104"/>
                  </a:lnTo>
                  <a:lnTo>
                    <a:pt x="81" y="107"/>
                  </a:lnTo>
                  <a:lnTo>
                    <a:pt x="81" y="107"/>
                  </a:lnTo>
                  <a:lnTo>
                    <a:pt x="75" y="109"/>
                  </a:lnTo>
                  <a:lnTo>
                    <a:pt x="75" y="109"/>
                  </a:lnTo>
                  <a:close/>
                  <a:moveTo>
                    <a:pt x="68" y="61"/>
                  </a:moveTo>
                  <a:lnTo>
                    <a:pt x="68" y="61"/>
                  </a:lnTo>
                  <a:lnTo>
                    <a:pt x="74" y="61"/>
                  </a:lnTo>
                  <a:lnTo>
                    <a:pt x="76" y="62"/>
                  </a:lnTo>
                  <a:lnTo>
                    <a:pt x="80" y="59"/>
                  </a:lnTo>
                  <a:lnTo>
                    <a:pt x="81" y="55"/>
                  </a:lnTo>
                  <a:lnTo>
                    <a:pt x="81" y="54"/>
                  </a:lnTo>
                  <a:lnTo>
                    <a:pt x="81" y="53"/>
                  </a:lnTo>
                  <a:lnTo>
                    <a:pt x="81" y="53"/>
                  </a:lnTo>
                  <a:lnTo>
                    <a:pt x="79" y="49"/>
                  </a:lnTo>
                  <a:lnTo>
                    <a:pt x="76" y="47"/>
                  </a:lnTo>
                  <a:lnTo>
                    <a:pt x="72" y="45"/>
                  </a:lnTo>
                  <a:lnTo>
                    <a:pt x="69" y="45"/>
                  </a:lnTo>
                  <a:lnTo>
                    <a:pt x="69" y="45"/>
                  </a:lnTo>
                  <a:lnTo>
                    <a:pt x="62" y="45"/>
                  </a:lnTo>
                  <a:lnTo>
                    <a:pt x="62" y="45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4" y="46"/>
                  </a:lnTo>
                  <a:lnTo>
                    <a:pt x="51" y="47"/>
                  </a:lnTo>
                  <a:lnTo>
                    <a:pt x="47" y="49"/>
                  </a:lnTo>
                  <a:lnTo>
                    <a:pt x="48" y="58"/>
                  </a:lnTo>
                  <a:lnTo>
                    <a:pt x="52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63" y="61"/>
                  </a:lnTo>
                  <a:lnTo>
                    <a:pt x="67" y="61"/>
                  </a:lnTo>
                  <a:lnTo>
                    <a:pt x="68" y="61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  <p:sp>
          <p:nvSpPr>
            <p:cNvPr id="1533" name="Freeform 1121"/>
            <p:cNvSpPr>
              <a:spLocks noEditPoints="1"/>
            </p:cNvSpPr>
            <p:nvPr/>
          </p:nvSpPr>
          <p:spPr bwMode="auto">
            <a:xfrm>
              <a:off x="6759575" y="1531938"/>
              <a:ext cx="92075" cy="90488"/>
            </a:xfrm>
            <a:custGeom>
              <a:avLst/>
              <a:gdLst/>
              <a:ahLst/>
              <a:cxnLst>
                <a:cxn ang="0">
                  <a:pos x="100" y="171"/>
                </a:cxn>
                <a:cxn ang="0">
                  <a:pos x="87" y="168"/>
                </a:cxn>
                <a:cxn ang="0">
                  <a:pos x="86" y="168"/>
                </a:cxn>
                <a:cxn ang="0">
                  <a:pos x="69" y="164"/>
                </a:cxn>
                <a:cxn ang="0">
                  <a:pos x="41" y="152"/>
                </a:cxn>
                <a:cxn ang="0">
                  <a:pos x="20" y="135"/>
                </a:cxn>
                <a:cxn ang="0">
                  <a:pos x="6" y="111"/>
                </a:cxn>
                <a:cxn ang="0">
                  <a:pos x="2" y="96"/>
                </a:cxn>
                <a:cxn ang="0">
                  <a:pos x="0" y="78"/>
                </a:cxn>
                <a:cxn ang="0">
                  <a:pos x="2" y="60"/>
                </a:cxn>
                <a:cxn ang="0">
                  <a:pos x="8" y="43"/>
                </a:cxn>
                <a:cxn ang="0">
                  <a:pos x="16" y="29"/>
                </a:cxn>
                <a:cxn ang="0">
                  <a:pos x="22" y="23"/>
                </a:cxn>
                <a:cxn ang="0">
                  <a:pos x="36" y="12"/>
                </a:cxn>
                <a:cxn ang="0">
                  <a:pos x="51" y="5"/>
                </a:cxn>
                <a:cxn ang="0">
                  <a:pos x="69" y="1"/>
                </a:cxn>
                <a:cxn ang="0">
                  <a:pos x="78" y="0"/>
                </a:cxn>
                <a:cxn ang="0">
                  <a:pos x="86" y="0"/>
                </a:cxn>
                <a:cxn ang="0">
                  <a:pos x="111" y="2"/>
                </a:cxn>
                <a:cxn ang="0">
                  <a:pos x="126" y="7"/>
                </a:cxn>
                <a:cxn ang="0">
                  <a:pos x="140" y="16"/>
                </a:cxn>
                <a:cxn ang="0">
                  <a:pos x="146" y="23"/>
                </a:cxn>
                <a:cxn ang="0">
                  <a:pos x="162" y="43"/>
                </a:cxn>
                <a:cxn ang="0">
                  <a:pos x="168" y="57"/>
                </a:cxn>
                <a:cxn ang="0">
                  <a:pos x="172" y="82"/>
                </a:cxn>
                <a:cxn ang="0">
                  <a:pos x="173" y="98"/>
                </a:cxn>
                <a:cxn ang="0">
                  <a:pos x="172" y="113"/>
                </a:cxn>
                <a:cxn ang="0">
                  <a:pos x="168" y="125"/>
                </a:cxn>
                <a:cxn ang="0">
                  <a:pos x="159" y="139"/>
                </a:cxn>
                <a:cxn ang="0">
                  <a:pos x="151" y="147"/>
                </a:cxn>
                <a:cxn ang="0">
                  <a:pos x="136" y="158"/>
                </a:cxn>
                <a:cxn ang="0">
                  <a:pos x="128" y="163"/>
                </a:cxn>
                <a:cxn ang="0">
                  <a:pos x="127" y="164"/>
                </a:cxn>
                <a:cxn ang="0">
                  <a:pos x="120" y="168"/>
                </a:cxn>
                <a:cxn ang="0">
                  <a:pos x="112" y="169"/>
                </a:cxn>
                <a:cxn ang="0">
                  <a:pos x="108" y="170"/>
                </a:cxn>
                <a:cxn ang="0">
                  <a:pos x="104" y="171"/>
                </a:cxn>
                <a:cxn ang="0">
                  <a:pos x="100" y="171"/>
                </a:cxn>
                <a:cxn ang="0">
                  <a:pos x="84" y="45"/>
                </a:cxn>
                <a:cxn ang="0">
                  <a:pos x="68" y="47"/>
                </a:cxn>
                <a:cxn ang="0">
                  <a:pos x="57" y="52"/>
                </a:cxn>
                <a:cxn ang="0">
                  <a:pos x="50" y="61"/>
                </a:cxn>
                <a:cxn ang="0">
                  <a:pos x="48" y="65"/>
                </a:cxn>
                <a:cxn ang="0">
                  <a:pos x="46" y="77"/>
                </a:cxn>
                <a:cxn ang="0">
                  <a:pos x="47" y="88"/>
                </a:cxn>
                <a:cxn ang="0">
                  <a:pos x="50" y="98"/>
                </a:cxn>
                <a:cxn ang="0">
                  <a:pos x="52" y="103"/>
                </a:cxn>
                <a:cxn ang="0">
                  <a:pos x="61" y="113"/>
                </a:cxn>
                <a:cxn ang="0">
                  <a:pos x="73" y="119"/>
                </a:cxn>
                <a:cxn ang="0">
                  <a:pos x="86" y="122"/>
                </a:cxn>
                <a:cxn ang="0">
                  <a:pos x="102" y="123"/>
                </a:cxn>
                <a:cxn ang="0">
                  <a:pos x="103" y="123"/>
                </a:cxn>
                <a:cxn ang="0">
                  <a:pos x="119" y="115"/>
                </a:cxn>
                <a:cxn ang="0">
                  <a:pos x="127" y="109"/>
                </a:cxn>
                <a:cxn ang="0">
                  <a:pos x="129" y="101"/>
                </a:cxn>
                <a:cxn ang="0">
                  <a:pos x="128" y="91"/>
                </a:cxn>
                <a:cxn ang="0">
                  <a:pos x="127" y="75"/>
                </a:cxn>
                <a:cxn ang="0">
                  <a:pos x="124" y="63"/>
                </a:cxn>
                <a:cxn ang="0">
                  <a:pos x="115" y="54"/>
                </a:cxn>
                <a:cxn ang="0">
                  <a:pos x="102" y="47"/>
                </a:cxn>
                <a:cxn ang="0">
                  <a:pos x="84" y="45"/>
                </a:cxn>
              </a:cxnLst>
              <a:rect l="0" t="0" r="r" b="b"/>
              <a:pathLst>
                <a:path w="173" h="171">
                  <a:moveTo>
                    <a:pt x="100" y="171"/>
                  </a:moveTo>
                  <a:lnTo>
                    <a:pt x="100" y="171"/>
                  </a:lnTo>
                  <a:lnTo>
                    <a:pt x="94" y="170"/>
                  </a:lnTo>
                  <a:lnTo>
                    <a:pt x="87" y="168"/>
                  </a:lnTo>
                  <a:lnTo>
                    <a:pt x="87" y="168"/>
                  </a:lnTo>
                  <a:lnTo>
                    <a:pt x="86" y="168"/>
                  </a:lnTo>
                  <a:lnTo>
                    <a:pt x="86" y="168"/>
                  </a:lnTo>
                  <a:lnTo>
                    <a:pt x="69" y="164"/>
                  </a:lnTo>
                  <a:lnTo>
                    <a:pt x="54" y="159"/>
                  </a:lnTo>
                  <a:lnTo>
                    <a:pt x="41" y="152"/>
                  </a:lnTo>
                  <a:lnTo>
                    <a:pt x="29" y="145"/>
                  </a:lnTo>
                  <a:lnTo>
                    <a:pt x="20" y="135"/>
                  </a:lnTo>
                  <a:lnTo>
                    <a:pt x="12" y="123"/>
                  </a:lnTo>
                  <a:lnTo>
                    <a:pt x="6" y="111"/>
                  </a:lnTo>
                  <a:lnTo>
                    <a:pt x="2" y="96"/>
                  </a:lnTo>
                  <a:lnTo>
                    <a:pt x="2" y="96"/>
                  </a:lnTo>
                  <a:lnTo>
                    <a:pt x="0" y="87"/>
                  </a:lnTo>
                  <a:lnTo>
                    <a:pt x="0" y="78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2"/>
                  </a:lnTo>
                  <a:lnTo>
                    <a:pt x="8" y="43"/>
                  </a:lnTo>
                  <a:lnTo>
                    <a:pt x="12" y="36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6" y="12"/>
                  </a:lnTo>
                  <a:lnTo>
                    <a:pt x="43" y="8"/>
                  </a:lnTo>
                  <a:lnTo>
                    <a:pt x="51" y="5"/>
                  </a:lnTo>
                  <a:lnTo>
                    <a:pt x="59" y="3"/>
                  </a:lnTo>
                  <a:lnTo>
                    <a:pt x="69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3" y="1"/>
                  </a:lnTo>
                  <a:lnTo>
                    <a:pt x="111" y="2"/>
                  </a:lnTo>
                  <a:lnTo>
                    <a:pt x="118" y="4"/>
                  </a:lnTo>
                  <a:lnTo>
                    <a:pt x="126" y="7"/>
                  </a:lnTo>
                  <a:lnTo>
                    <a:pt x="133" y="11"/>
                  </a:lnTo>
                  <a:lnTo>
                    <a:pt x="140" y="16"/>
                  </a:lnTo>
                  <a:lnTo>
                    <a:pt x="146" y="23"/>
                  </a:lnTo>
                  <a:lnTo>
                    <a:pt x="146" y="23"/>
                  </a:lnTo>
                  <a:lnTo>
                    <a:pt x="158" y="36"/>
                  </a:lnTo>
                  <a:lnTo>
                    <a:pt x="162" y="43"/>
                  </a:lnTo>
                  <a:lnTo>
                    <a:pt x="165" y="50"/>
                  </a:lnTo>
                  <a:lnTo>
                    <a:pt x="168" y="57"/>
                  </a:lnTo>
                  <a:lnTo>
                    <a:pt x="170" y="64"/>
                  </a:lnTo>
                  <a:lnTo>
                    <a:pt x="172" y="82"/>
                  </a:lnTo>
                  <a:lnTo>
                    <a:pt x="172" y="82"/>
                  </a:lnTo>
                  <a:lnTo>
                    <a:pt x="173" y="98"/>
                  </a:lnTo>
                  <a:lnTo>
                    <a:pt x="173" y="106"/>
                  </a:lnTo>
                  <a:lnTo>
                    <a:pt x="172" y="113"/>
                  </a:lnTo>
                  <a:lnTo>
                    <a:pt x="170" y="119"/>
                  </a:lnTo>
                  <a:lnTo>
                    <a:pt x="168" y="125"/>
                  </a:lnTo>
                  <a:lnTo>
                    <a:pt x="164" y="132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1" y="147"/>
                  </a:lnTo>
                  <a:lnTo>
                    <a:pt x="143" y="153"/>
                  </a:lnTo>
                  <a:lnTo>
                    <a:pt x="136" y="158"/>
                  </a:lnTo>
                  <a:lnTo>
                    <a:pt x="129" y="163"/>
                  </a:lnTo>
                  <a:lnTo>
                    <a:pt x="128" y="163"/>
                  </a:lnTo>
                  <a:lnTo>
                    <a:pt x="127" y="164"/>
                  </a:lnTo>
                  <a:lnTo>
                    <a:pt x="127" y="164"/>
                  </a:lnTo>
                  <a:lnTo>
                    <a:pt x="124" y="166"/>
                  </a:lnTo>
                  <a:lnTo>
                    <a:pt x="120" y="168"/>
                  </a:lnTo>
                  <a:lnTo>
                    <a:pt x="116" y="169"/>
                  </a:lnTo>
                  <a:lnTo>
                    <a:pt x="112" y="169"/>
                  </a:lnTo>
                  <a:lnTo>
                    <a:pt x="109" y="169"/>
                  </a:lnTo>
                  <a:lnTo>
                    <a:pt x="108" y="170"/>
                  </a:lnTo>
                  <a:lnTo>
                    <a:pt x="108" y="170"/>
                  </a:lnTo>
                  <a:lnTo>
                    <a:pt x="104" y="171"/>
                  </a:lnTo>
                  <a:lnTo>
                    <a:pt x="100" y="171"/>
                  </a:lnTo>
                  <a:lnTo>
                    <a:pt x="100" y="171"/>
                  </a:lnTo>
                  <a:close/>
                  <a:moveTo>
                    <a:pt x="84" y="45"/>
                  </a:moveTo>
                  <a:lnTo>
                    <a:pt x="84" y="45"/>
                  </a:lnTo>
                  <a:lnTo>
                    <a:pt x="68" y="47"/>
                  </a:lnTo>
                  <a:lnTo>
                    <a:pt x="68" y="47"/>
                  </a:lnTo>
                  <a:lnTo>
                    <a:pt x="62" y="49"/>
                  </a:lnTo>
                  <a:lnTo>
                    <a:pt x="57" y="52"/>
                  </a:lnTo>
                  <a:lnTo>
                    <a:pt x="53" y="56"/>
                  </a:lnTo>
                  <a:lnTo>
                    <a:pt x="50" y="61"/>
                  </a:lnTo>
                  <a:lnTo>
                    <a:pt x="50" y="61"/>
                  </a:lnTo>
                  <a:lnTo>
                    <a:pt x="48" y="65"/>
                  </a:lnTo>
                  <a:lnTo>
                    <a:pt x="47" y="70"/>
                  </a:lnTo>
                  <a:lnTo>
                    <a:pt x="46" y="77"/>
                  </a:lnTo>
                  <a:lnTo>
                    <a:pt x="46" y="82"/>
                  </a:lnTo>
                  <a:lnTo>
                    <a:pt x="47" y="88"/>
                  </a:lnTo>
                  <a:lnTo>
                    <a:pt x="48" y="93"/>
                  </a:lnTo>
                  <a:lnTo>
                    <a:pt x="50" y="98"/>
                  </a:lnTo>
                  <a:lnTo>
                    <a:pt x="52" y="103"/>
                  </a:lnTo>
                  <a:lnTo>
                    <a:pt x="52" y="103"/>
                  </a:lnTo>
                  <a:lnTo>
                    <a:pt x="56" y="109"/>
                  </a:lnTo>
                  <a:lnTo>
                    <a:pt x="61" y="113"/>
                  </a:lnTo>
                  <a:lnTo>
                    <a:pt x="67" y="117"/>
                  </a:lnTo>
                  <a:lnTo>
                    <a:pt x="73" y="119"/>
                  </a:lnTo>
                  <a:lnTo>
                    <a:pt x="80" y="121"/>
                  </a:lnTo>
                  <a:lnTo>
                    <a:pt x="86" y="122"/>
                  </a:lnTo>
                  <a:lnTo>
                    <a:pt x="101" y="123"/>
                  </a:lnTo>
                  <a:lnTo>
                    <a:pt x="102" y="123"/>
                  </a:lnTo>
                  <a:lnTo>
                    <a:pt x="103" y="123"/>
                  </a:lnTo>
                  <a:lnTo>
                    <a:pt x="103" y="123"/>
                  </a:lnTo>
                  <a:lnTo>
                    <a:pt x="110" y="120"/>
                  </a:lnTo>
                  <a:lnTo>
                    <a:pt x="119" y="115"/>
                  </a:lnTo>
                  <a:lnTo>
                    <a:pt x="124" y="112"/>
                  </a:lnTo>
                  <a:lnTo>
                    <a:pt x="127" y="109"/>
                  </a:lnTo>
                  <a:lnTo>
                    <a:pt x="129" y="105"/>
                  </a:lnTo>
                  <a:lnTo>
                    <a:pt x="129" y="10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6" y="68"/>
                  </a:lnTo>
                  <a:lnTo>
                    <a:pt x="124" y="63"/>
                  </a:lnTo>
                  <a:lnTo>
                    <a:pt x="119" y="58"/>
                  </a:lnTo>
                  <a:lnTo>
                    <a:pt x="115" y="54"/>
                  </a:lnTo>
                  <a:lnTo>
                    <a:pt x="109" y="50"/>
                  </a:lnTo>
                  <a:lnTo>
                    <a:pt x="102" y="47"/>
                  </a:lnTo>
                  <a:lnTo>
                    <a:pt x="94" y="46"/>
                  </a:lnTo>
                  <a:lnTo>
                    <a:pt x="84" y="45"/>
                  </a:lnTo>
                  <a:lnTo>
                    <a:pt x="84" y="45"/>
                  </a:lnTo>
                  <a:close/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20" tIns="60960" rIns="121920" bIns="60960" numCol="1" anchor="t" anchorCtr="0" compatLnSpc="1"/>
            <a:lstStyle/>
            <a:p>
              <a:endParaRPr lang="zh-CN" altLang="en-US" sz="2400"/>
            </a:p>
          </p:txBody>
        </p:sp>
      </p:grpSp>
      <p:grpSp>
        <p:nvGrpSpPr>
          <p:cNvPr id="1534" name="组合 1533"/>
          <p:cNvGrpSpPr/>
          <p:nvPr/>
        </p:nvGrpSpPr>
        <p:grpSpPr>
          <a:xfrm>
            <a:off x="969801" y="1238235"/>
            <a:ext cx="1108333" cy="4793426"/>
            <a:chOff x="969801" y="1238235"/>
            <a:chExt cx="1108333" cy="4793426"/>
          </a:xfrm>
        </p:grpSpPr>
        <p:sp>
          <p:nvSpPr>
            <p:cNvPr id="1536" name="矩形 1535"/>
            <p:cNvSpPr/>
            <p:nvPr/>
          </p:nvSpPr>
          <p:spPr>
            <a:xfrm>
              <a:off x="969801" y="1238235"/>
              <a:ext cx="1108333" cy="4793426"/>
            </a:xfrm>
            <a:prstGeom prst="rect">
              <a:avLst/>
            </a:prstGeom>
            <a:noFill/>
            <a:ln w="28575">
              <a:solidFill>
                <a:schemeClr val="bg1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37" name="TextBox 1534"/>
            <p:cNvSpPr txBox="1"/>
            <p:nvPr/>
          </p:nvSpPr>
          <p:spPr>
            <a:xfrm>
              <a:off x="1142966" y="1238235"/>
              <a:ext cx="762005" cy="46879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3735" dirty="0">
                  <a:solidFill>
                    <a:schemeClr val="bg1"/>
                  </a:solidFill>
                  <a:latin typeface="方正静蕾简体" panose="02000000000000000000" pitchFamily="2" charset="-122"/>
                  <a:ea typeface="方正静蕾简体" panose="02000000000000000000" pitchFamily="2" charset="-122"/>
                </a:rPr>
                <a:t>赠送精美手绘图标</a:t>
              </a:r>
              <a:endParaRPr lang="zh-CN" altLang="en-US" sz="3735" dirty="0">
                <a:solidFill>
                  <a:schemeClr val="bg1"/>
                </a:solidFill>
                <a:latin typeface="方正静蕾简体" panose="02000000000000000000" pitchFamily="2" charset="-122"/>
                <a:ea typeface="方正静蕾简体" panose="02000000000000000000" pitchFamily="2" charset="-122"/>
              </a:endParaRPr>
            </a:p>
          </p:txBody>
        </p:sp>
      </p:grpSp>
    </p:spTree>
  </p:cSld>
  <p:clrMapOvr>
    <a:masterClrMapping/>
  </p:clrMapOvr>
  <p:transition spd="slow">
    <p:randomBar dir="vert"/>
  </p:transition>
</p:sld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4941</Words>
  <Application>WPS 演示</Application>
  <PresentationFormat>自定义</PresentationFormat>
  <Paragraphs>380</Paragraphs>
  <Slides>28</Slides>
  <Notes>3</Notes>
  <HiddenSlides>0</HiddenSlides>
  <MMClips>0</MMClips>
  <ScaleCrop>false</ScaleCrop>
  <HeadingPairs>
    <vt:vector size="6" baseType="variant">
      <vt:variant>
        <vt:lpstr>已用的字体</vt:lpstr>
      </vt:variant>
      <vt:variant>
        <vt:i4>11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28</vt:i4>
      </vt:variant>
    </vt:vector>
  </HeadingPairs>
  <TitlesOfParts>
    <vt:vector size="40" baseType="lpstr">
      <vt:lpstr>Arial</vt:lpstr>
      <vt:lpstr>宋体</vt:lpstr>
      <vt:lpstr>Wingdings</vt:lpstr>
      <vt:lpstr>新蒂黑板报</vt:lpstr>
      <vt:lpstr>黑体</vt:lpstr>
      <vt:lpstr>方正静蕾简体</vt:lpstr>
      <vt:lpstr>华文细黑</vt:lpstr>
      <vt:lpstr>Calibri</vt:lpstr>
      <vt:lpstr>微软雅黑</vt:lpstr>
      <vt:lpstr>Arial Unicode MS</vt:lpstr>
      <vt:lpstr>Calibri Light</vt:lpstr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Sky123.Org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PPTS</dc:title>
  <dc:creator>PPTS</dc:creator>
  <cp:keywords>PPTS</cp:keywords>
  <dc:description>PPTS</dc:description>
  <dc:subject>PPTS</dc:subject>
  <cp:category>PPTS</cp:category>
  <cp:lastModifiedBy>拉普耶鲁</cp:lastModifiedBy>
  <cp:revision>29</cp:revision>
  <dcterms:created xsi:type="dcterms:W3CDTF">2016-05-10T09:09:00Z</dcterms:created>
  <dcterms:modified xsi:type="dcterms:W3CDTF">2020-06-12T08:51:03Z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2052-11.1.0.9662</vt:lpwstr>
  </property>
</Properties>
</file>